
<file path=[Content_Types].xml><?xml version="1.0" encoding="utf-8"?>
<Types xmlns="http://schemas.openxmlformats.org/package/2006/content-types">
  <Default Extension="jfif" ContentType="image/jpeg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2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3.xml" ContentType="application/vnd.openxmlformats-officedocument.theme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theme/theme4.xml" ContentType="application/vnd.openxmlformats-officedocument.theme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theme/theme5.xml" ContentType="application/vnd.openxmlformats-officedocument.theme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theme/theme6.xml" ContentType="application/vnd.openxmlformats-officedocument.theme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theme/theme7.xml" ContentType="application/vnd.openxmlformats-officedocument.theme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theme/theme8.xml" ContentType="application/vnd.openxmlformats-officedocument.theme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theme/theme9.xml" ContentType="application/vnd.openxmlformats-officedocument.theme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theme/theme10.xml" ContentType="application/vnd.openxmlformats-officedocument.theme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theme/theme11.xml" ContentType="application/vnd.openxmlformats-officedocument.theme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theme/theme12.xml" ContentType="application/vnd.openxmlformats-officedocument.theme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theme/theme13.xml" ContentType="application/vnd.openxmlformats-officedocument.theme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theme/theme14.xml" ContentType="application/vnd.openxmlformats-officedocument.theme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theme/theme15.xml" ContentType="application/vnd.openxmlformats-officedocument.theme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theme/theme16.xml" ContentType="application/vnd.openxmlformats-officedocument.theme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theme/theme17.xml" ContentType="application/vnd.openxmlformats-officedocument.theme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theme/theme18.xml" ContentType="application/vnd.openxmlformats-officedocument.theme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theme/theme19.xml" ContentType="application/vnd.openxmlformats-officedocument.theme+xml"/>
  <Override PartName="/ppt/theme/theme2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1" r:id="rId2"/>
    <p:sldMasterId id="2147484130" r:id="rId3"/>
    <p:sldMasterId id="2147484276" r:id="rId4"/>
    <p:sldMasterId id="2147484297" r:id="rId5"/>
    <p:sldMasterId id="2147484319" r:id="rId6"/>
    <p:sldMasterId id="2147484341" r:id="rId7"/>
    <p:sldMasterId id="2147484364" r:id="rId8"/>
    <p:sldMasterId id="2147484390" r:id="rId9"/>
    <p:sldMasterId id="2147484410" r:id="rId10"/>
    <p:sldMasterId id="2147484425" r:id="rId11"/>
    <p:sldMasterId id="2147484453" r:id="rId12"/>
    <p:sldMasterId id="2147484455" r:id="rId13"/>
    <p:sldMasterId id="2147484467" r:id="rId14"/>
    <p:sldMasterId id="2147484471" r:id="rId15"/>
    <p:sldMasterId id="2147484494" r:id="rId16"/>
    <p:sldMasterId id="2147484511" r:id="rId17"/>
    <p:sldMasterId id="2147484525" r:id="rId18"/>
    <p:sldMasterId id="2147490108" r:id="rId19"/>
  </p:sldMasterIdLst>
  <p:notesMasterIdLst>
    <p:notesMasterId r:id="rId43"/>
  </p:notesMasterIdLst>
  <p:sldIdLst>
    <p:sldId id="310" r:id="rId20"/>
    <p:sldId id="311" r:id="rId21"/>
    <p:sldId id="313" r:id="rId22"/>
    <p:sldId id="409" r:id="rId23"/>
    <p:sldId id="312" r:id="rId24"/>
    <p:sldId id="314" r:id="rId25"/>
    <p:sldId id="410" r:id="rId26"/>
    <p:sldId id="415" r:id="rId27"/>
    <p:sldId id="315" r:id="rId28"/>
    <p:sldId id="316" r:id="rId29"/>
    <p:sldId id="317" r:id="rId30"/>
    <p:sldId id="292" r:id="rId31"/>
    <p:sldId id="288" r:id="rId32"/>
    <p:sldId id="289" r:id="rId33"/>
    <p:sldId id="264" r:id="rId34"/>
    <p:sldId id="277" r:id="rId35"/>
    <p:sldId id="265" r:id="rId36"/>
    <p:sldId id="298" r:id="rId37"/>
    <p:sldId id="278" r:id="rId38"/>
    <p:sldId id="413" r:id="rId39"/>
    <p:sldId id="293" r:id="rId40"/>
    <p:sldId id="411" r:id="rId41"/>
    <p:sldId id="412" r:id="rId4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1" d="100"/>
          <a:sy n="81" d="100"/>
        </p:scale>
        <p:origin x="725" y="62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7.xml"/><Relationship Id="rId39" Type="http://schemas.openxmlformats.org/officeDocument/2006/relationships/slide" Target="slides/slide20.xml"/><Relationship Id="rId21" Type="http://schemas.openxmlformats.org/officeDocument/2006/relationships/slide" Target="slides/slide2.xml"/><Relationship Id="rId34" Type="http://schemas.openxmlformats.org/officeDocument/2006/relationships/slide" Target="slides/slide15.xml"/><Relationship Id="rId42" Type="http://schemas.openxmlformats.org/officeDocument/2006/relationships/slide" Target="slides/slide23.xml"/><Relationship Id="rId47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1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5.xml"/><Relationship Id="rId32" Type="http://schemas.openxmlformats.org/officeDocument/2006/relationships/slide" Target="slides/slide13.xml"/><Relationship Id="rId37" Type="http://schemas.openxmlformats.org/officeDocument/2006/relationships/slide" Target="slides/slide18.xml"/><Relationship Id="rId40" Type="http://schemas.openxmlformats.org/officeDocument/2006/relationships/slide" Target="slides/slide21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4.xml"/><Relationship Id="rId28" Type="http://schemas.openxmlformats.org/officeDocument/2006/relationships/slide" Target="slides/slide9.xml"/><Relationship Id="rId36" Type="http://schemas.openxmlformats.org/officeDocument/2006/relationships/slide" Target="slides/slide17.xml"/><Relationship Id="rId10" Type="http://schemas.openxmlformats.org/officeDocument/2006/relationships/slideMaster" Target="slideMasters/slideMaster10.xml"/><Relationship Id="rId19" Type="http://schemas.openxmlformats.org/officeDocument/2006/relationships/slideMaster" Target="slideMasters/slideMaster19.xml"/><Relationship Id="rId31" Type="http://schemas.openxmlformats.org/officeDocument/2006/relationships/slide" Target="slides/slide12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3.xml"/><Relationship Id="rId27" Type="http://schemas.openxmlformats.org/officeDocument/2006/relationships/slide" Target="slides/slide8.xml"/><Relationship Id="rId30" Type="http://schemas.openxmlformats.org/officeDocument/2006/relationships/slide" Target="slides/slide11.xml"/><Relationship Id="rId35" Type="http://schemas.openxmlformats.org/officeDocument/2006/relationships/slide" Target="slides/slide16.xml"/><Relationship Id="rId43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6.xml"/><Relationship Id="rId33" Type="http://schemas.openxmlformats.org/officeDocument/2006/relationships/slide" Target="slides/slide14.xml"/><Relationship Id="rId38" Type="http://schemas.openxmlformats.org/officeDocument/2006/relationships/slide" Target="slides/slide19.xml"/><Relationship Id="rId46" Type="http://schemas.openxmlformats.org/officeDocument/2006/relationships/theme" Target="theme/theme1.xml"/><Relationship Id="rId20" Type="http://schemas.openxmlformats.org/officeDocument/2006/relationships/slide" Target="slides/slide1.xml"/><Relationship Id="rId41" Type="http://schemas.openxmlformats.org/officeDocument/2006/relationships/slide" Target="slides/slide2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33CB29-0C70-44E5-95C6-87CA3A7B7D2E}" type="datetimeFigureOut">
              <a:rPr lang="en-US" smtClean="0"/>
              <a:t>9/30/2022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F5D7826-0B6A-43F8-ADC4-078AFD1DA5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8509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2FA97-F5B0-460A-91C8-450B4369F818}" type="slidenum">
              <a:rPr lang="id-ID" smtClean="0"/>
              <a:pPr/>
              <a:t>8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3601641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12B586-C552-4454-90F2-754E006A7AB9}" type="slidenum">
              <a:rPr lang="en-US" smtClean="0"/>
              <a:pPr/>
              <a:t>12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2FA97-F5B0-460A-91C8-450B4369F818}" type="slidenum">
              <a:rPr lang="id-ID" smtClean="0"/>
              <a:pPr/>
              <a:t>13</a:t>
            </a:fld>
            <a:endParaRPr lang="id-ID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2FA97-F5B0-460A-91C8-450B4369F818}" type="slidenum">
              <a:rPr lang="id-ID" smtClean="0"/>
              <a:pPr/>
              <a:t>14</a:t>
            </a:fld>
            <a:endParaRPr lang="id-ID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12B586-C552-4454-90F2-754E006A7AB9}" type="slidenum">
              <a:rPr lang="en-US" smtClean="0"/>
              <a:pPr/>
              <a:t>20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id-ID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12B586-C552-4454-90F2-754E006A7AB9}" type="slidenum">
              <a:rPr lang="en-US" smtClean="0"/>
              <a:pPr/>
              <a:t>21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0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0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1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1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1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1.xml"/></Relationships>
</file>

<file path=ppt/slideLayouts/_rels/slideLayout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1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1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1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1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2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2.xml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2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2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2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2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2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3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3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4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4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6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7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7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7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7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7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7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7.xml"/></Relationships>
</file>

<file path=ppt/slideLayouts/_rels/slideLayout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7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7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7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7.xml"/></Relationships>
</file>

<file path=ppt/slideLayouts/_rels/slideLayout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7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7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7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8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8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8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8.xml"/></Relationships>
</file>

<file path=ppt/slideLayouts/_rels/slideLayout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8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8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8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8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8.xml"/></Relationships>
</file>

<file path=ppt/slideLayouts/_rels/slideLayout8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8.xml"/></Relationships>
</file>

<file path=ppt/slideLayouts/_rels/slideLayout8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8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8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8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68059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E1137C2C-1D1B-4B3B-BF8A-87639161EA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-1"/>
            <a:ext cx="12192000" cy="46896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7" name="그림 개체 틀 4">
            <a:extLst>
              <a:ext uri="{FF2B5EF4-FFF2-40B4-BE49-F238E27FC236}">
                <a16:creationId xmlns:a16="http://schemas.microsoft.com/office/drawing/2014/main" id="{7ED81E56-1C8B-44C9-A14D-3989806CB05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 rot="20894745">
            <a:off x="6274493" y="2713781"/>
            <a:ext cx="2884479" cy="31159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DD7E03EB-D0F2-4F4A-B104-40BB04F608FF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 rot="1276633">
            <a:off x="8563925" y="3050876"/>
            <a:ext cx="2884479" cy="31159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9567281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EB83EC1-AF10-4FD7-8089-F03DAD6397E7}"/>
              </a:ext>
            </a:extLst>
          </p:cNvPr>
          <p:cNvSpPr/>
          <p:nvPr userDrawn="1"/>
        </p:nvSpPr>
        <p:spPr>
          <a:xfrm>
            <a:off x="0" y="0"/>
            <a:ext cx="12192000" cy="238106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453561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32DE4F21-2D03-408A-A113-1ECBBBFDE8D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67429" y="479834"/>
            <a:ext cx="3611542" cy="589833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</a:t>
            </a:r>
          </a:p>
          <a:p>
            <a:r>
              <a:rPr lang="en-US" altLang="ko-KR" dirty="0"/>
              <a:t>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A62276F5-0236-424B-9645-A889FC41285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58183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703617E-9CA4-425B-945B-4B73794CE22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62805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137417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ight Triangle 8">
            <a:extLst>
              <a:ext uri="{FF2B5EF4-FFF2-40B4-BE49-F238E27FC236}">
                <a16:creationId xmlns:a16="http://schemas.microsoft.com/office/drawing/2014/main" id="{A4D14B1E-79D5-4F7D-AEB4-4F537918FBAB}"/>
              </a:ext>
            </a:extLst>
          </p:cNvPr>
          <p:cNvSpPr/>
          <p:nvPr userDrawn="1"/>
        </p:nvSpPr>
        <p:spPr>
          <a:xfrm rot="5400000">
            <a:off x="795337" y="-795340"/>
            <a:ext cx="6257926" cy="7848605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0914" y="600074"/>
            <a:ext cx="4052172" cy="5657852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145CBDFE-5F17-4329-876B-8EC9C2A40CE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75044" y="222886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06B5A04-F323-4B06-B374-0EFFB99917B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175044" y="3624742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9076241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액자 12">
            <a:extLst>
              <a:ext uri="{FF2B5EF4-FFF2-40B4-BE49-F238E27FC236}">
                <a16:creationId xmlns:a16="http://schemas.microsoft.com/office/drawing/2014/main" id="{95EDCEF7-DD83-4CD4-BE92-A97D74011033}"/>
              </a:ext>
            </a:extLst>
          </p:cNvPr>
          <p:cNvSpPr/>
          <p:nvPr userDrawn="1"/>
        </p:nvSpPr>
        <p:spPr>
          <a:xfrm>
            <a:off x="547181" y="1761846"/>
            <a:ext cx="11097638" cy="3334311"/>
          </a:xfrm>
          <a:prstGeom prst="frame">
            <a:avLst>
              <a:gd name="adj1" fmla="val 241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2" y="569068"/>
            <a:ext cx="3661647" cy="571986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3718200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B358CF5-5043-4D3B-92BD-59549782EBBE}"/>
              </a:ext>
            </a:extLst>
          </p:cNvPr>
          <p:cNvSpPr/>
          <p:nvPr userDrawn="1"/>
        </p:nvSpPr>
        <p:spPr>
          <a:xfrm>
            <a:off x="7515225" y="0"/>
            <a:ext cx="4676775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B59EE49C-3795-40A6-B206-565A372E5530}"/>
              </a:ext>
            </a:extLst>
          </p:cNvPr>
          <p:cNvGrpSpPr/>
          <p:nvPr userDrawn="1"/>
        </p:nvGrpSpPr>
        <p:grpSpPr>
          <a:xfrm>
            <a:off x="5720146" y="1420664"/>
            <a:ext cx="5589803" cy="4396475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16E008B-9F44-493C-B58F-ABFC0E7190A5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C1A2B49-6603-4C93-BCDA-8893B608D8C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C70C51E-C968-4707-899F-DE217D80997C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6BA87E5-BDD3-47B0-8C9F-EDFB6B81112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9C68AE-3F02-48D5-A299-9B7311EC8D90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CBE3651-AB4C-4F00-BF52-0A24EF2A62A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3E653C6-4F74-473F-9309-2D2D43F090C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9CA35F9-CDD6-4937-8C98-04018E459C31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856077" y="1628103"/>
            <a:ext cx="5317941" cy="301288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5CCE937E-8E2A-4179-91E4-730975E5929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71525" y="339509"/>
            <a:ext cx="6543675" cy="724247"/>
          </a:xfrm>
          <a:prstGeom prst="rect">
            <a:avLst/>
          </a:prstGeom>
        </p:spPr>
        <p:txBody>
          <a:bodyPr tIns="91440"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3804129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63B04BAD-EED5-4C78-BC19-C3DD01D50231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C7456AC7-1506-4AAF-A694-1BE710D5F58E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7D8BFCCB-25F4-4E85-B4F9-18DA5A0F31C0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6">
              <a:extLst>
                <a:ext uri="{FF2B5EF4-FFF2-40B4-BE49-F238E27FC236}">
                  <a16:creationId xmlns:a16="http://schemas.microsoft.com/office/drawing/2014/main" id="{4DE5DB11-A2A8-48F9-9B25-703C78662BDE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7">
                <a:extLst>
                  <a:ext uri="{FF2B5EF4-FFF2-40B4-BE49-F238E27FC236}">
                    <a16:creationId xmlns:a16="http://schemas.microsoft.com/office/drawing/2014/main" id="{A3616025-C842-4C0D-B7E3-48176315DDF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8">
                <a:extLst>
                  <a:ext uri="{FF2B5EF4-FFF2-40B4-BE49-F238E27FC236}">
                    <a16:creationId xmlns:a16="http://schemas.microsoft.com/office/drawing/2014/main" id="{B2550ED7-04C5-4FFA-BCF1-8CB64B3F2DA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0E6D54C7-03B4-4369-97FF-A3456A2A876D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DD8FCDD3-D367-4581-96F6-BED1A5D7FC1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7498768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89478DC5-F7B1-4722-A7D4-1EAFA890CD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37014" y="0"/>
            <a:ext cx="7554989" cy="6858000"/>
          </a:xfrm>
          <a:custGeom>
            <a:avLst/>
            <a:gdLst>
              <a:gd name="connsiteX0" fmla="*/ 0 w 7554989"/>
              <a:gd name="connsiteY0" fmla="*/ 0 h 6858000"/>
              <a:gd name="connsiteX1" fmla="*/ 7554989 w 7554989"/>
              <a:gd name="connsiteY1" fmla="*/ 0 h 6858000"/>
              <a:gd name="connsiteX2" fmla="*/ 7554989 w 7554989"/>
              <a:gd name="connsiteY2" fmla="*/ 6858000 h 6858000"/>
              <a:gd name="connsiteX3" fmla="*/ 6857999 w 755498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4989" h="6858000">
                <a:moveTo>
                  <a:pt x="0" y="0"/>
                </a:moveTo>
                <a:lnTo>
                  <a:pt x="7554989" y="0"/>
                </a:lnTo>
                <a:lnTo>
                  <a:pt x="7554989" y="6858000"/>
                </a:lnTo>
                <a:lnTo>
                  <a:pt x="6857999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9355321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자유형: 도형 52">
            <a:extLst>
              <a:ext uri="{FF2B5EF4-FFF2-40B4-BE49-F238E27FC236}">
                <a16:creationId xmlns:a16="http://schemas.microsoft.com/office/drawing/2014/main" id="{A554242E-EDC9-4D56-ABE8-D3DFF0D037E9}"/>
              </a:ext>
            </a:extLst>
          </p:cNvPr>
          <p:cNvSpPr/>
          <p:nvPr userDrawn="1"/>
        </p:nvSpPr>
        <p:spPr>
          <a:xfrm>
            <a:off x="2" y="0"/>
            <a:ext cx="8582025" cy="6858000"/>
          </a:xfrm>
          <a:custGeom>
            <a:avLst/>
            <a:gdLst>
              <a:gd name="connsiteX0" fmla="*/ 5238766 w 8582025"/>
              <a:gd name="connsiteY0" fmla="*/ 0 h 6858000"/>
              <a:gd name="connsiteX1" fmla="*/ 8582025 w 8582025"/>
              <a:gd name="connsiteY1" fmla="*/ 0 h 6858000"/>
              <a:gd name="connsiteX2" fmla="*/ 1876410 w 8582025"/>
              <a:gd name="connsiteY2" fmla="*/ 6858000 h 6858000"/>
              <a:gd name="connsiteX3" fmla="*/ 0 w 8582025"/>
              <a:gd name="connsiteY3" fmla="*/ 6858000 h 6858000"/>
              <a:gd name="connsiteX4" fmla="*/ 0 w 8582025"/>
              <a:gd name="connsiteY4" fmla="*/ 535781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2025" h="6858000">
                <a:moveTo>
                  <a:pt x="5238766" y="0"/>
                </a:moveTo>
                <a:lnTo>
                  <a:pt x="8582025" y="0"/>
                </a:lnTo>
                <a:lnTo>
                  <a:pt x="1876410" y="6858000"/>
                </a:lnTo>
                <a:lnTo>
                  <a:pt x="0" y="6858000"/>
                </a:lnTo>
                <a:lnTo>
                  <a:pt x="0" y="5357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5" name="그림 개체 틀 3">
            <a:extLst>
              <a:ext uri="{FF2B5EF4-FFF2-40B4-BE49-F238E27FC236}">
                <a16:creationId xmlns:a16="http://schemas.microsoft.com/office/drawing/2014/main" id="{A7B8BCFA-E22C-4FE8-9EC6-3B7DF58BF4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17212" y="427698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Place Your Picture Here And Sand to Back</a:t>
            </a:r>
            <a:endParaRPr lang="ko-KR" altLang="en-US" dirty="0"/>
          </a:p>
        </p:txBody>
      </p:sp>
      <p:sp>
        <p:nvSpPr>
          <p:cNvPr id="6" name="그림 개체 틀 3">
            <a:extLst>
              <a:ext uri="{FF2B5EF4-FFF2-40B4-BE49-F238E27FC236}">
                <a16:creationId xmlns:a16="http://schemas.microsoft.com/office/drawing/2014/main" id="{C661A5D8-A169-47BB-84F8-7CCF6E00616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953610" y="2837035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3">
            <a:extLst>
              <a:ext uri="{FF2B5EF4-FFF2-40B4-BE49-F238E27FC236}">
                <a16:creationId xmlns:a16="http://schemas.microsoft.com/office/drawing/2014/main" id="{A32673E2-41F8-431C-946D-87DD76C5D04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07524" y="2251417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3">
            <a:extLst>
              <a:ext uri="{FF2B5EF4-FFF2-40B4-BE49-F238E27FC236}">
                <a16:creationId xmlns:a16="http://schemas.microsoft.com/office/drawing/2014/main" id="{F2B14BC2-B3DB-437A-8C30-D2E802CB43E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6104" y="2676913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4641719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51584" y="34314"/>
            <a:ext cx="9840416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567107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sosceles Triangle 3"/>
          <p:cNvSpPr/>
          <p:nvPr userDrawn="1"/>
        </p:nvSpPr>
        <p:spPr>
          <a:xfrm rot="18846045">
            <a:off x="5577341" y="436851"/>
            <a:ext cx="5241411" cy="4518456"/>
          </a:xfrm>
          <a:prstGeom prst="triangle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440150" y="1787153"/>
            <a:ext cx="2688300" cy="3309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2139741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tIns="540000" anchor="t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30666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D2008D2F-0932-4EC6-9CE3-B2E6ECE9445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 and Send to </a:t>
            </a:r>
            <a:r>
              <a:rPr lang="en-US" altLang="ko-KR" dirty="0" err="1"/>
              <a:t>BackHere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2FC4263E-05B0-4493-AA02-4516ADA747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674498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548212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204507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204507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548212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891917" y="1569096"/>
            <a:ext cx="2438400" cy="23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860803" y="1569096"/>
            <a:ext cx="2438400" cy="230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8860803" y="4014812"/>
            <a:ext cx="2438400" cy="230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91917" y="4014812"/>
            <a:ext cx="2438400" cy="23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C04E2E11-A6E0-49CA-B50A-B4CE00AA51B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87C6EABD-F67F-49B4-A51B-E101FB5998F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940846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EBCD8F5-B952-4024-B2F0-53E21A9D48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E2BB9C2-E1D2-4E0C-BFE1-64849A73E12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2031657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249665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4847861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8196" name="Picture 4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8" y="1265465"/>
            <a:ext cx="8832981" cy="4492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91744" y="1846420"/>
            <a:ext cx="4224469" cy="31122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8898270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708127" y="3452117"/>
            <a:ext cx="4619788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094478" y="1"/>
            <a:ext cx="3169873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1792449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Isosceles Triangle 9"/>
          <p:cNvSpPr/>
          <p:nvPr userDrawn="1"/>
        </p:nvSpPr>
        <p:spPr>
          <a:xfrm rot="10800000">
            <a:off x="-1" y="-1"/>
            <a:ext cx="12191999" cy="6857999"/>
          </a:xfrm>
          <a:prstGeom prst="triangle">
            <a:avLst>
              <a:gd name="adj" fmla="val 28960"/>
            </a:avLst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FADE6738-9B24-46DC-A806-C322EE3B9BD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" y="-8705"/>
            <a:ext cx="12191997" cy="6760463"/>
          </a:xfrm>
          <a:custGeom>
            <a:avLst/>
            <a:gdLst>
              <a:gd name="connsiteX0" fmla="*/ 0 w 9143998"/>
              <a:gd name="connsiteY0" fmla="*/ 0 h 5070347"/>
              <a:gd name="connsiteX1" fmla="*/ 9143998 w 9143998"/>
              <a:gd name="connsiteY1" fmla="*/ 0 h 5070347"/>
              <a:gd name="connsiteX2" fmla="*/ 7095742 w 9143998"/>
              <a:gd name="connsiteY2" fmla="*/ 5070347 h 507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3998" h="5070347">
                <a:moveTo>
                  <a:pt x="0" y="0"/>
                </a:moveTo>
                <a:lnTo>
                  <a:pt x="9143998" y="0"/>
                </a:lnTo>
                <a:lnTo>
                  <a:pt x="7095742" y="50703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2581339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/>
          <p:cNvSpPr/>
          <p:nvPr userDrawn="1"/>
        </p:nvSpPr>
        <p:spPr>
          <a:xfrm>
            <a:off x="720000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3" name="Frame 12"/>
          <p:cNvSpPr/>
          <p:nvPr userDrawn="1"/>
        </p:nvSpPr>
        <p:spPr>
          <a:xfrm>
            <a:off x="4368107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Frame 13"/>
          <p:cNvSpPr/>
          <p:nvPr userDrawn="1"/>
        </p:nvSpPr>
        <p:spPr>
          <a:xfrm>
            <a:off x="8016213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1004957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4072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301171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9CD0968B-C293-4E0A-879B-E1D7528644D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3404E90-4158-403D-A53D-4AECAC8931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6440532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570574"/>
            <a:ext cx="2438400" cy="249627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2438400" y="4056444"/>
            <a:ext cx="2438400" cy="249627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24384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876800" y="1570574"/>
            <a:ext cx="2438400" cy="249627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7315200" y="4056444"/>
            <a:ext cx="2438400" cy="24962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8768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152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7536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9753600" y="1570574"/>
            <a:ext cx="2438400" cy="249627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BC411CE2-DDDA-4E92-AC47-8E2E7BFBD87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C17BD2BE-B5DC-44EE-ADF8-C3DB99AFA2C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6334042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2909" y="1892831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92909" y="333299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92909" y="477315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6068199" y="1892831"/>
            <a:ext cx="5424000" cy="134414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6068199" y="3332990"/>
            <a:ext cx="5424000" cy="13441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068199" y="4773150"/>
            <a:ext cx="5424000" cy="13441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235944" y="2012905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235944" y="3453064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6235944" y="4893223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D6FC884E-37FC-4F8B-B0AE-73C03E15622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578CCDF-B86D-478C-B990-CBB1FB8808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179808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D:\KBM-정애\014-Fullppt\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4032" y="1515445"/>
            <a:ext cx="4896544" cy="488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596834" y="1729352"/>
            <a:ext cx="4433516" cy="30983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1A1507E-95E7-4D48-BBB7-ECCACC931B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9D945A9-9C37-4202-A44A-216BEE4A5E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478858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F90EF7ED-908D-4D10-9E82-7614B4A75ADA}"/>
              </a:ext>
            </a:extLst>
          </p:cNvPr>
          <p:cNvSpPr>
            <a:spLocks noGrp="1"/>
          </p:cNvSpPr>
          <p:nvPr>
            <p:ph type="pic" idx="16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t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altLang="ko-KR" dirty="0"/>
          </a:p>
          <a:p>
            <a:endParaRPr lang="en-US" altLang="ko-KR" dirty="0"/>
          </a:p>
          <a:p>
            <a:endParaRPr lang="en-US" altLang="ko-KR" dirty="0"/>
          </a:p>
          <a:p>
            <a:endParaRPr lang="en-US" altLang="ko-KR" dirty="0"/>
          </a:p>
          <a:p>
            <a:r>
              <a:rPr lang="en-US" altLang="ko-KR" dirty="0"/>
              <a:t>Your Picture Here 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FAC94539-1AAE-43CA-B4D0-78087D6504A6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1774736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E9228230-AC2D-418A-BE07-450FBD5F7B26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016738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4">
            <a:extLst>
              <a:ext uri="{FF2B5EF4-FFF2-40B4-BE49-F238E27FC236}">
                <a16:creationId xmlns:a16="http://schemas.microsoft.com/office/drawing/2014/main" id="{5A972B0D-5659-49D7-88F2-2C7FAC14E678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6258740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E28D0C5B-2EA1-4933-BB03-6E647CA0FC8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8500743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252083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96819"/>
            <a:ext cx="12192000" cy="30723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6147" name="Picture 3" descr="D:\KBM-정애\014-Fullppt\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988" y="1468635"/>
            <a:ext cx="3257725" cy="4012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D:\KBM-정애\014-Fullppt\PNG이미지\핸드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9109" y="2751561"/>
            <a:ext cx="2455191" cy="2974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894960" y="1872791"/>
            <a:ext cx="2270565" cy="30207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352907" y="2874128"/>
            <a:ext cx="1370029" cy="21576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2A023F0-0472-4D05-8356-F4D9C9FB7B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F744C2FB-3B15-44C3-A8D1-15400687949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432483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735627" y="164638"/>
            <a:ext cx="9456373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735627" y="932723"/>
            <a:ext cx="9456373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651892643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4" name="Rectangle 3"/>
          <p:cNvSpPr/>
          <p:nvPr userDrawn="1"/>
        </p:nvSpPr>
        <p:spPr>
          <a:xfrm>
            <a:off x="719403" y="1572287"/>
            <a:ext cx="2784309" cy="307234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4501919" y="1572287"/>
            <a:ext cx="2784309" cy="30723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284435" y="1572287"/>
            <a:ext cx="2784309" cy="307234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868330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7754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427178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7570898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024573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12291" name="Picture 3" descr="D:\Fullppt\005-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40593" y="2551692"/>
            <a:ext cx="3429959" cy="4224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2" name="Picture 4" descr="D:\Fullppt\005-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34" y="2880577"/>
            <a:ext cx="3072341" cy="3720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463820" y="3043177"/>
            <a:ext cx="1759459" cy="27245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64872" y="3429001"/>
            <a:ext cx="3130861" cy="23359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271434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35360" y="270401"/>
            <a:ext cx="4079776" cy="41284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93079" y="27040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493079" y="2382860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5361" y="449487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2334757" y="4494871"/>
            <a:ext cx="4032448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3349773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8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9669" y="1988840"/>
            <a:ext cx="3744416" cy="4534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49949" y="2173037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4125551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-1891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2843789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20576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11424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723712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068288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76000" y="1700808"/>
            <a:ext cx="2640000" cy="264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217315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9373425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13364F9-BE09-4AD7-986E-407F1B79F9A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85543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11424" y="570063"/>
            <a:ext cx="4704415" cy="5717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33595749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271797" y="242176"/>
            <a:ext cx="7920203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271797" y="1010261"/>
            <a:ext cx="7920203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3984000" cy="68580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104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208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104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08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5484590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914032"/>
            <a:ext cx="4056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56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124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6837573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onut 6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6624864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09388" y="1751814"/>
            <a:ext cx="8584243" cy="43660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309198" y="2308372"/>
            <a:ext cx="4114129" cy="30424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998072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1587269" y="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64139" y="342900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5334116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4212" y="4487332"/>
            <a:ext cx="8534400" cy="1507067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4212" y="685800"/>
            <a:ext cx="8534400" cy="3615267"/>
          </a:xfrm>
          <a:prstGeom prst="rect">
            <a:avLst/>
          </a:prstGeom>
        </p:spPr>
        <p:txBody>
          <a:bodyPr anchor="ctr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904412" y="6172200"/>
            <a:ext cx="1600200" cy="365125"/>
          </a:xfrm>
          <a:prstGeom prst="rect">
            <a:avLst/>
          </a:prstGeom>
        </p:spPr>
        <p:txBody>
          <a:bodyPr/>
          <a:lstStyle/>
          <a:p>
            <a:fld id="{B477D92A-FBA1-4F4B-92CD-C7497BABE261}" type="datetimeFigureOut">
              <a:rPr lang="en-US" smtClean="0"/>
              <a:t>9/30/2022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4212" y="6172200"/>
            <a:ext cx="7543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363200" y="5578475"/>
            <a:ext cx="1142245" cy="669925"/>
          </a:xfrm>
          <a:prstGeom prst="rect">
            <a:avLst/>
          </a:prstGeom>
        </p:spPr>
        <p:txBody>
          <a:bodyPr/>
          <a:lstStyle/>
          <a:p>
            <a:fld id="{CC290D49-A186-43BB-8F1C-062A1D7D3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765323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628913"/>
      </p:ext>
    </p:extLst>
  </p:cSld>
  <p:clrMapOvr>
    <a:masterClrMapping/>
  </p:clrMapOvr>
  <p:transition advClick="0"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9531374"/>
      </p:ext>
    </p:extLst>
  </p:cSld>
  <p:clrMapOvr>
    <a:masterClrMapping/>
  </p:clrMapOvr>
  <p:transition advClick="0"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C8B0BB98-FC2A-4DB1-901A-638896D64A6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21568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8E8101D-6ADB-4F0A-84F5-66141FAE637D}"/>
              </a:ext>
            </a:extLst>
          </p:cNvPr>
          <p:cNvGrpSpPr/>
          <p:nvPr userDrawn="1"/>
        </p:nvGrpSpPr>
        <p:grpSpPr>
          <a:xfrm>
            <a:off x="10520822" y="5638800"/>
            <a:ext cx="1471154" cy="1132150"/>
            <a:chOff x="-707925" y="3668339"/>
            <a:chExt cx="3880686" cy="2986443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ED80D3C-B01A-4944-AB73-25EB125B29B7}"/>
                </a:ext>
              </a:extLst>
            </p:cNvPr>
            <p:cNvSpPr/>
            <p:nvPr userDrawn="1"/>
          </p:nvSpPr>
          <p:spPr>
            <a:xfrm>
              <a:off x="445029" y="4915650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2 w 4643235"/>
                <a:gd name="connsiteY12" fmla="*/ 154774 h 2765218"/>
                <a:gd name="connsiteX13" fmla="*/ 3557306 w 4643235"/>
                <a:gd name="connsiteY13" fmla="*/ 91958 h 2765218"/>
                <a:gd name="connsiteX14" fmla="*/ 3531403 w 4643235"/>
                <a:gd name="connsiteY14" fmla="*/ 50512 h 2765218"/>
                <a:gd name="connsiteX15" fmla="*/ 3445920 w 4643235"/>
                <a:gd name="connsiteY15" fmla="*/ 21370 h 2765218"/>
                <a:gd name="connsiteX16" fmla="*/ 3301507 w 4643235"/>
                <a:gd name="connsiteY16" fmla="*/ 0 h 2765218"/>
                <a:gd name="connsiteX17" fmla="*/ 3140905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0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19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6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8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5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5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8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8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0"/>
                    <a:pt x="4352549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7" y="299187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2" y="154774"/>
                  </a:cubicBezTo>
                  <a:cubicBezTo>
                    <a:pt x="3557954" y="134051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3" y="50512"/>
                  </a:cubicBezTo>
                  <a:cubicBezTo>
                    <a:pt x="3504852" y="36265"/>
                    <a:pt x="3475062" y="28494"/>
                    <a:pt x="3445920" y="21370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5" y="0"/>
                  </a:cubicBezTo>
                  <a:cubicBezTo>
                    <a:pt x="3131191" y="7124"/>
                    <a:pt x="3120182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0" y="195573"/>
                    <a:pt x="2707665" y="221476"/>
                    <a:pt x="2620240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19" y="251913"/>
                  </a:cubicBezTo>
                  <a:cubicBezTo>
                    <a:pt x="2165631" y="258389"/>
                    <a:pt x="2123537" y="267455"/>
                    <a:pt x="2084034" y="287531"/>
                  </a:cubicBezTo>
                  <a:cubicBezTo>
                    <a:pt x="2063959" y="297892"/>
                    <a:pt x="2047769" y="311492"/>
                    <a:pt x="2059426" y="337396"/>
                  </a:cubicBezTo>
                  <a:cubicBezTo>
                    <a:pt x="2047121" y="364594"/>
                    <a:pt x="2058131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8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0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7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5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5"/>
                  </a:cubicBezTo>
                  <a:cubicBezTo>
                    <a:pt x="2025" y="1437654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2"/>
                    <a:pt x="659332" y="2493229"/>
                    <a:pt x="973414" y="2620158"/>
                  </a:cubicBezTo>
                  <a:cubicBezTo>
                    <a:pt x="1090628" y="2667432"/>
                    <a:pt x="1207842" y="2714059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7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7" y="2321617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4" y="2263982"/>
                    <a:pt x="2952455" y="2261392"/>
                    <a:pt x="2956988" y="2259449"/>
                  </a:cubicBezTo>
                  <a:cubicBezTo>
                    <a:pt x="3145438" y="2199870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1"/>
                    <a:pt x="4648499" y="1716767"/>
                    <a:pt x="4648499" y="1692158"/>
                  </a:cubicBezTo>
                  <a:cubicBezTo>
                    <a:pt x="4645909" y="1571058"/>
                    <a:pt x="4647204" y="1449959"/>
                    <a:pt x="4647204" y="1328211"/>
                  </a:cubicBezTo>
                  <a:close/>
                </a:path>
              </a:pathLst>
            </a:custGeom>
            <a:solidFill>
              <a:schemeClr val="accent4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3F3DBB5-B2C7-41CE-A9B3-0FA946F10ECD}"/>
                </a:ext>
              </a:extLst>
            </p:cNvPr>
            <p:cNvSpPr/>
            <p:nvPr userDrawn="1"/>
          </p:nvSpPr>
          <p:spPr>
            <a:xfrm>
              <a:off x="444406" y="4965580"/>
              <a:ext cx="2032824" cy="1286008"/>
            </a:xfrm>
            <a:custGeom>
              <a:avLst/>
              <a:gdLst>
                <a:gd name="connsiteX0" fmla="*/ 847598 w 2032824"/>
                <a:gd name="connsiteY0" fmla="*/ 490873 h 1286008"/>
                <a:gd name="connsiteX1" fmla="*/ 847598 w 2032824"/>
                <a:gd name="connsiteY1" fmla="*/ 549229 h 1286008"/>
                <a:gd name="connsiteX2" fmla="*/ 847911 w 2032824"/>
                <a:gd name="connsiteY2" fmla="*/ 578875 h 1286008"/>
                <a:gd name="connsiteX3" fmla="*/ 817640 w 2032824"/>
                <a:gd name="connsiteY3" fmla="*/ 624436 h 1286008"/>
                <a:gd name="connsiteX4" fmla="*/ 711852 w 2032824"/>
                <a:gd name="connsiteY4" fmla="*/ 648152 h 1286008"/>
                <a:gd name="connsiteX5" fmla="*/ 588275 w 2032824"/>
                <a:gd name="connsiteY5" fmla="*/ 639727 h 1286008"/>
                <a:gd name="connsiteX6" fmla="*/ 529919 w 2032824"/>
                <a:gd name="connsiteY6" fmla="*/ 616634 h 1286008"/>
                <a:gd name="connsiteX7" fmla="*/ 522430 w 2032824"/>
                <a:gd name="connsiteY7" fmla="*/ 602903 h 1286008"/>
                <a:gd name="connsiteX8" fmla="*/ 522430 w 2032824"/>
                <a:gd name="connsiteY8" fmla="*/ 493994 h 1286008"/>
                <a:gd name="connsiteX9" fmla="*/ 847598 w 2032824"/>
                <a:gd name="connsiteY9" fmla="*/ 490873 h 1286008"/>
                <a:gd name="connsiteX10" fmla="*/ 6905 w 2032824"/>
                <a:gd name="connsiteY10" fmla="*/ 455923 h 1286008"/>
                <a:gd name="connsiteX11" fmla="*/ 10961 w 2032824"/>
                <a:gd name="connsiteY11" fmla="*/ 463724 h 1286008"/>
                <a:gd name="connsiteX12" fmla="*/ 157318 w 2032824"/>
                <a:gd name="connsiteY12" fmla="*/ 523640 h 1286008"/>
                <a:gd name="connsiteX13" fmla="*/ 497778 w 2032824"/>
                <a:gd name="connsiteY13" fmla="*/ 663444 h 1286008"/>
                <a:gd name="connsiteX14" fmla="*/ 628844 w 2032824"/>
                <a:gd name="connsiteY14" fmla="*/ 716807 h 1286008"/>
                <a:gd name="connsiteX15" fmla="*/ 641638 w 2032824"/>
                <a:gd name="connsiteY15" fmla="*/ 734282 h 1286008"/>
                <a:gd name="connsiteX16" fmla="*/ 641327 w 2032824"/>
                <a:gd name="connsiteY16" fmla="*/ 1272589 h 1286008"/>
                <a:gd name="connsiteX17" fmla="*/ 638518 w 2032824"/>
                <a:gd name="connsiteY17" fmla="*/ 1286008 h 1286008"/>
                <a:gd name="connsiteX18" fmla="*/ 469069 w 2032824"/>
                <a:gd name="connsiteY18" fmla="*/ 1218290 h 1286008"/>
                <a:gd name="connsiteX19" fmla="*/ 15018 w 2032824"/>
                <a:gd name="connsiteY19" fmla="*/ 1035110 h 1286008"/>
                <a:gd name="connsiteX20" fmla="*/ 663 w 2032824"/>
                <a:gd name="connsiteY20" fmla="*/ 1013889 h 1286008"/>
                <a:gd name="connsiteX21" fmla="*/ 1287 w 2032824"/>
                <a:gd name="connsiteY21" fmla="*/ 465596 h 1286008"/>
                <a:gd name="connsiteX22" fmla="*/ 6905 w 2032824"/>
                <a:gd name="connsiteY22" fmla="*/ 455923 h 1286008"/>
                <a:gd name="connsiteX23" fmla="*/ 1253279 w 2032824"/>
                <a:gd name="connsiteY23" fmla="*/ 374786 h 1286008"/>
                <a:gd name="connsiteX24" fmla="*/ 1253279 w 2032824"/>
                <a:gd name="connsiteY24" fmla="*/ 481512 h 1286008"/>
                <a:gd name="connsiteX25" fmla="*/ 1242980 w 2032824"/>
                <a:gd name="connsiteY25" fmla="*/ 495242 h 1286008"/>
                <a:gd name="connsiteX26" fmla="*/ 1157788 w 2032824"/>
                <a:gd name="connsiteY26" fmla="*/ 525512 h 1286008"/>
                <a:gd name="connsiteX27" fmla="*/ 990835 w 2032824"/>
                <a:gd name="connsiteY27" fmla="*/ 520519 h 1286008"/>
                <a:gd name="connsiteX28" fmla="*/ 934352 w 2032824"/>
                <a:gd name="connsiteY28" fmla="*/ 496490 h 1286008"/>
                <a:gd name="connsiteX29" fmla="*/ 927798 w 2032824"/>
                <a:gd name="connsiteY29" fmla="*/ 483696 h 1286008"/>
                <a:gd name="connsiteX30" fmla="*/ 927798 w 2032824"/>
                <a:gd name="connsiteY30" fmla="*/ 385709 h 1286008"/>
                <a:gd name="connsiteX31" fmla="*/ 935600 w 2032824"/>
                <a:gd name="connsiteY31" fmla="*/ 378531 h 1286008"/>
                <a:gd name="connsiteX32" fmla="*/ 1014864 w 2032824"/>
                <a:gd name="connsiteY32" fmla="*/ 401624 h 1286008"/>
                <a:gd name="connsiteX33" fmla="*/ 1094127 w 2032824"/>
                <a:gd name="connsiteY33" fmla="*/ 406616 h 1286008"/>
                <a:gd name="connsiteX34" fmla="*/ 1230498 w 2032824"/>
                <a:gd name="connsiteY34" fmla="*/ 386957 h 1286008"/>
                <a:gd name="connsiteX35" fmla="*/ 1253279 w 2032824"/>
                <a:gd name="connsiteY35" fmla="*/ 374786 h 1286008"/>
                <a:gd name="connsiteX36" fmla="*/ 517438 w 2032824"/>
                <a:gd name="connsiteY36" fmla="*/ 344828 h 1286008"/>
                <a:gd name="connsiteX37" fmla="*/ 517438 w 2032824"/>
                <a:gd name="connsiteY37" fmla="*/ 420035 h 1286008"/>
                <a:gd name="connsiteX38" fmla="*/ 517438 w 2032824"/>
                <a:gd name="connsiteY38" fmla="*/ 434078 h 1286008"/>
                <a:gd name="connsiteX39" fmla="*/ 489040 w 2032824"/>
                <a:gd name="connsiteY39" fmla="*/ 477767 h 1286008"/>
                <a:gd name="connsiteX40" fmla="*/ 377010 w 2032824"/>
                <a:gd name="connsiteY40" fmla="*/ 502420 h 1286008"/>
                <a:gd name="connsiteX41" fmla="*/ 242199 w 2032824"/>
                <a:gd name="connsiteY41" fmla="*/ 489937 h 1286008"/>
                <a:gd name="connsiteX42" fmla="*/ 234710 w 2032824"/>
                <a:gd name="connsiteY42" fmla="*/ 487753 h 1286008"/>
                <a:gd name="connsiteX43" fmla="*/ 191645 w 2032824"/>
                <a:gd name="connsiteY43" fmla="*/ 425964 h 1286008"/>
                <a:gd name="connsiteX44" fmla="*/ 191333 w 2032824"/>
                <a:gd name="connsiteY44" fmla="*/ 401624 h 1286008"/>
                <a:gd name="connsiteX45" fmla="*/ 191645 w 2032824"/>
                <a:gd name="connsiteY45" fmla="*/ 359495 h 1286008"/>
                <a:gd name="connsiteX46" fmla="*/ 194454 w 2032824"/>
                <a:gd name="connsiteY46" fmla="*/ 347637 h 1286008"/>
                <a:gd name="connsiteX47" fmla="*/ 271221 w 2032824"/>
                <a:gd name="connsiteY47" fmla="*/ 373226 h 1286008"/>
                <a:gd name="connsiteX48" fmla="*/ 378882 w 2032824"/>
                <a:gd name="connsiteY48" fmla="*/ 378531 h 1286008"/>
                <a:gd name="connsiteX49" fmla="*/ 482487 w 2032824"/>
                <a:gd name="connsiteY49" fmla="*/ 363240 h 1286008"/>
                <a:gd name="connsiteX50" fmla="*/ 517438 w 2032824"/>
                <a:gd name="connsiteY50" fmla="*/ 344828 h 1286008"/>
                <a:gd name="connsiteX51" fmla="*/ 1650535 w 2032824"/>
                <a:gd name="connsiteY51" fmla="*/ 252458 h 1286008"/>
                <a:gd name="connsiteX52" fmla="*/ 1650535 w 2032824"/>
                <a:gd name="connsiteY52" fmla="*/ 356999 h 1286008"/>
                <a:gd name="connsiteX53" fmla="*/ 1634931 w 2032824"/>
                <a:gd name="connsiteY53" fmla="*/ 378844 h 1286008"/>
                <a:gd name="connsiteX54" fmla="*/ 1554419 w 2032824"/>
                <a:gd name="connsiteY54" fmla="*/ 406930 h 1286008"/>
                <a:gd name="connsiteX55" fmla="*/ 1458304 w 2032824"/>
                <a:gd name="connsiteY55" fmla="*/ 412235 h 1286008"/>
                <a:gd name="connsiteX56" fmla="*/ 1342841 w 2032824"/>
                <a:gd name="connsiteY56" fmla="*/ 386334 h 1286008"/>
                <a:gd name="connsiteX57" fmla="*/ 1324742 w 2032824"/>
                <a:gd name="connsiteY57" fmla="*/ 357624 h 1286008"/>
                <a:gd name="connsiteX58" fmla="*/ 1325054 w 2032824"/>
                <a:gd name="connsiteY58" fmla="*/ 267437 h 1286008"/>
                <a:gd name="connsiteX59" fmla="*/ 1334728 w 2032824"/>
                <a:gd name="connsiteY59" fmla="*/ 261820 h 1286008"/>
                <a:gd name="connsiteX60" fmla="*/ 1408374 w 2032824"/>
                <a:gd name="connsiteY60" fmla="*/ 282729 h 1286008"/>
                <a:gd name="connsiteX61" fmla="*/ 1505738 w 2032824"/>
                <a:gd name="connsiteY61" fmla="*/ 288033 h 1286008"/>
                <a:gd name="connsiteX62" fmla="*/ 1628066 w 2032824"/>
                <a:gd name="connsiteY62" fmla="*/ 268062 h 1286008"/>
                <a:gd name="connsiteX63" fmla="*/ 1650535 w 2032824"/>
                <a:gd name="connsiteY63" fmla="*/ 252458 h 1286008"/>
                <a:gd name="connsiteX64" fmla="*/ 917189 w 2032824"/>
                <a:gd name="connsiteY64" fmla="*/ 228429 h 1286008"/>
                <a:gd name="connsiteX65" fmla="*/ 916565 w 2032824"/>
                <a:gd name="connsiteY65" fmla="*/ 337651 h 1286008"/>
                <a:gd name="connsiteX66" fmla="*/ 889416 w 2032824"/>
                <a:gd name="connsiteY66" fmla="*/ 362617 h 1286008"/>
                <a:gd name="connsiteX67" fmla="*/ 787996 w 2032824"/>
                <a:gd name="connsiteY67" fmla="*/ 387270 h 1286008"/>
                <a:gd name="connsiteX68" fmla="*/ 702178 w 2032824"/>
                <a:gd name="connsiteY68" fmla="*/ 386645 h 1286008"/>
                <a:gd name="connsiteX69" fmla="*/ 601694 w 2032824"/>
                <a:gd name="connsiteY69" fmla="*/ 357936 h 1286008"/>
                <a:gd name="connsiteX70" fmla="*/ 589524 w 2032824"/>
                <a:gd name="connsiteY70" fmla="*/ 336403 h 1286008"/>
                <a:gd name="connsiteX71" fmla="*/ 589836 w 2032824"/>
                <a:gd name="connsiteY71" fmla="*/ 280856 h 1286008"/>
                <a:gd name="connsiteX72" fmla="*/ 592645 w 2032824"/>
                <a:gd name="connsiteY72" fmla="*/ 234046 h 1286008"/>
                <a:gd name="connsiteX73" fmla="*/ 717781 w 2032824"/>
                <a:gd name="connsiteY73" fmla="*/ 262444 h 1286008"/>
                <a:gd name="connsiteX74" fmla="*/ 797669 w 2032824"/>
                <a:gd name="connsiteY74" fmla="*/ 262444 h 1286008"/>
                <a:gd name="connsiteX75" fmla="*/ 890664 w 2032824"/>
                <a:gd name="connsiteY75" fmla="*/ 245904 h 1286008"/>
                <a:gd name="connsiteX76" fmla="*/ 917189 w 2032824"/>
                <a:gd name="connsiteY76" fmla="*/ 228429 h 1286008"/>
                <a:gd name="connsiteX77" fmla="*/ 2032186 w 2032824"/>
                <a:gd name="connsiteY77" fmla="*/ 138243 h 1286008"/>
                <a:gd name="connsiteX78" fmla="*/ 2032810 w 2032824"/>
                <a:gd name="connsiteY78" fmla="*/ 164456 h 1286008"/>
                <a:gd name="connsiteX79" fmla="*/ 2032810 w 2032824"/>
                <a:gd name="connsiteY79" fmla="*/ 237791 h 1286008"/>
                <a:gd name="connsiteX80" fmla="*/ 2019079 w 2032824"/>
                <a:gd name="connsiteY80" fmla="*/ 263069 h 1286008"/>
                <a:gd name="connsiteX81" fmla="*/ 1927333 w 2032824"/>
                <a:gd name="connsiteY81" fmla="*/ 293339 h 1286008"/>
                <a:gd name="connsiteX82" fmla="*/ 1858367 w 2032824"/>
                <a:gd name="connsiteY82" fmla="*/ 298332 h 1286008"/>
                <a:gd name="connsiteX83" fmla="*/ 1741344 w 2032824"/>
                <a:gd name="connsiteY83" fmla="*/ 278360 h 1286008"/>
                <a:gd name="connsiteX84" fmla="*/ 1734167 w 2032824"/>
                <a:gd name="connsiteY84" fmla="*/ 275551 h 1286008"/>
                <a:gd name="connsiteX85" fmla="*/ 1706706 w 2032824"/>
                <a:gd name="connsiteY85" fmla="*/ 234358 h 1286008"/>
                <a:gd name="connsiteX86" fmla="*/ 1707330 w 2032824"/>
                <a:gd name="connsiteY86" fmla="*/ 140427 h 1286008"/>
                <a:gd name="connsiteX87" fmla="*/ 1778480 w 2032824"/>
                <a:gd name="connsiteY87" fmla="*/ 165704 h 1286008"/>
                <a:gd name="connsiteX88" fmla="*/ 1923276 w 2032824"/>
                <a:gd name="connsiteY88" fmla="*/ 169761 h 1286008"/>
                <a:gd name="connsiteX89" fmla="*/ 1992866 w 2032824"/>
                <a:gd name="connsiteY89" fmla="*/ 158527 h 1286008"/>
                <a:gd name="connsiteX90" fmla="*/ 2032186 w 2032824"/>
                <a:gd name="connsiteY90" fmla="*/ 138243 h 1286008"/>
                <a:gd name="connsiteX91" fmla="*/ 1312883 w 2032824"/>
                <a:gd name="connsiteY91" fmla="*/ 117335 h 1286008"/>
                <a:gd name="connsiteX92" fmla="*/ 1315067 w 2032824"/>
                <a:gd name="connsiteY92" fmla="*/ 126697 h 1286008"/>
                <a:gd name="connsiteX93" fmla="*/ 1315379 w 2032824"/>
                <a:gd name="connsiteY93" fmla="*/ 214386 h 1286008"/>
                <a:gd name="connsiteX94" fmla="*/ 1301648 w 2032824"/>
                <a:gd name="connsiteY94" fmla="*/ 239975 h 1286008"/>
                <a:gd name="connsiteX95" fmla="*/ 1222385 w 2032824"/>
                <a:gd name="connsiteY95" fmla="*/ 268061 h 1286008"/>
                <a:gd name="connsiteX96" fmla="*/ 1114724 w 2032824"/>
                <a:gd name="connsiteY96" fmla="*/ 272742 h 1286008"/>
                <a:gd name="connsiteX97" fmla="*/ 1001445 w 2032824"/>
                <a:gd name="connsiteY97" fmla="*/ 243096 h 1286008"/>
                <a:gd name="connsiteX98" fmla="*/ 989586 w 2032824"/>
                <a:gd name="connsiteY98" fmla="*/ 220939 h 1286008"/>
                <a:gd name="connsiteX99" fmla="*/ 989586 w 2032824"/>
                <a:gd name="connsiteY99" fmla="*/ 159151 h 1286008"/>
                <a:gd name="connsiteX100" fmla="*/ 992707 w 2032824"/>
                <a:gd name="connsiteY100" fmla="*/ 118271 h 1286008"/>
                <a:gd name="connsiteX101" fmla="*/ 1068538 w 2032824"/>
                <a:gd name="connsiteY101" fmla="*/ 143548 h 1286008"/>
                <a:gd name="connsiteX102" fmla="*/ 1181504 w 2032824"/>
                <a:gd name="connsiteY102" fmla="*/ 148853 h 1286008"/>
                <a:gd name="connsiteX103" fmla="*/ 1295719 w 2032824"/>
                <a:gd name="connsiteY103" fmla="*/ 128569 h 1286008"/>
                <a:gd name="connsiteX104" fmla="*/ 1312883 w 2032824"/>
                <a:gd name="connsiteY104" fmla="*/ 117335 h 1286008"/>
                <a:gd name="connsiteX105" fmla="*/ 1714195 w 2032824"/>
                <a:gd name="connsiteY105" fmla="*/ 0 h 1286008"/>
                <a:gd name="connsiteX106" fmla="*/ 1715443 w 2032824"/>
                <a:gd name="connsiteY106" fmla="*/ 29958 h 1286008"/>
                <a:gd name="connsiteX107" fmla="*/ 1715443 w 2032824"/>
                <a:gd name="connsiteY107" fmla="*/ 97051 h 1286008"/>
                <a:gd name="connsiteX108" fmla="*/ 1700152 w 2032824"/>
                <a:gd name="connsiteY108" fmla="*/ 125762 h 1286008"/>
                <a:gd name="connsiteX109" fmla="*/ 1615583 w 2032824"/>
                <a:gd name="connsiteY109" fmla="*/ 154159 h 1286008"/>
                <a:gd name="connsiteX110" fmla="*/ 1437708 w 2032824"/>
                <a:gd name="connsiteY110" fmla="*/ 144485 h 1286008"/>
                <a:gd name="connsiteX111" fmla="*/ 1430218 w 2032824"/>
                <a:gd name="connsiteY111" fmla="*/ 142301 h 1286008"/>
                <a:gd name="connsiteX112" fmla="*/ 1389650 w 2032824"/>
                <a:gd name="connsiteY112" fmla="*/ 83633 h 1286008"/>
                <a:gd name="connsiteX113" fmla="*/ 1389026 w 2032824"/>
                <a:gd name="connsiteY113" fmla="*/ 37135 h 1286008"/>
                <a:gd name="connsiteX114" fmla="*/ 1391523 w 2032824"/>
                <a:gd name="connsiteY114" fmla="*/ 4057 h 1286008"/>
                <a:gd name="connsiteX115" fmla="*/ 1521340 w 2032824"/>
                <a:gd name="connsiteY115" fmla="*/ 33079 h 1286008"/>
                <a:gd name="connsiteX116" fmla="*/ 1655215 w 2032824"/>
                <a:gd name="connsiteY116" fmla="*/ 25277 h 1286008"/>
                <a:gd name="connsiteX117" fmla="*/ 1714195 w 2032824"/>
                <a:gd name="connsiteY117" fmla="*/ 0 h 12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4" h="1286008">
                  <a:moveTo>
                    <a:pt x="847598" y="490873"/>
                  </a:moveTo>
                  <a:cubicBezTo>
                    <a:pt x="847598" y="511157"/>
                    <a:pt x="847598" y="530193"/>
                    <a:pt x="847598" y="549229"/>
                  </a:cubicBezTo>
                  <a:cubicBezTo>
                    <a:pt x="847598" y="559215"/>
                    <a:pt x="846350" y="569201"/>
                    <a:pt x="847911" y="578875"/>
                  </a:cubicBezTo>
                  <a:cubicBezTo>
                    <a:pt x="852279" y="604152"/>
                    <a:pt x="837300" y="615386"/>
                    <a:pt x="817640" y="624436"/>
                  </a:cubicBezTo>
                  <a:cubicBezTo>
                    <a:pt x="783938" y="639415"/>
                    <a:pt x="748363" y="644408"/>
                    <a:pt x="711852" y="648152"/>
                  </a:cubicBezTo>
                  <a:cubicBezTo>
                    <a:pt x="670035" y="652209"/>
                    <a:pt x="628843" y="647841"/>
                    <a:pt x="588275" y="639727"/>
                  </a:cubicBezTo>
                  <a:cubicBezTo>
                    <a:pt x="567679" y="635358"/>
                    <a:pt x="547707" y="628804"/>
                    <a:pt x="529919" y="616634"/>
                  </a:cubicBezTo>
                  <a:cubicBezTo>
                    <a:pt x="524927" y="613202"/>
                    <a:pt x="522430" y="609145"/>
                    <a:pt x="522430" y="602903"/>
                  </a:cubicBezTo>
                  <a:cubicBezTo>
                    <a:pt x="522742" y="566704"/>
                    <a:pt x="522430" y="531129"/>
                    <a:pt x="522430" y="493994"/>
                  </a:cubicBezTo>
                  <a:cubicBezTo>
                    <a:pt x="610431" y="535810"/>
                    <a:pt x="788931" y="534250"/>
                    <a:pt x="847598" y="490873"/>
                  </a:cubicBezTo>
                  <a:close/>
                  <a:moveTo>
                    <a:pt x="6905" y="455923"/>
                  </a:moveTo>
                  <a:cubicBezTo>
                    <a:pt x="2535" y="461228"/>
                    <a:pt x="7529" y="462476"/>
                    <a:pt x="10961" y="463724"/>
                  </a:cubicBezTo>
                  <a:cubicBezTo>
                    <a:pt x="59643" y="483696"/>
                    <a:pt x="108637" y="503668"/>
                    <a:pt x="157318" y="523640"/>
                  </a:cubicBezTo>
                  <a:cubicBezTo>
                    <a:pt x="270909" y="570137"/>
                    <a:pt x="384188" y="616946"/>
                    <a:pt x="497778" y="663444"/>
                  </a:cubicBezTo>
                  <a:cubicBezTo>
                    <a:pt x="541467" y="681231"/>
                    <a:pt x="584843" y="699331"/>
                    <a:pt x="628844" y="716807"/>
                  </a:cubicBezTo>
                  <a:cubicBezTo>
                    <a:pt x="637582" y="720239"/>
                    <a:pt x="641638" y="724296"/>
                    <a:pt x="641638" y="734282"/>
                  </a:cubicBezTo>
                  <a:cubicBezTo>
                    <a:pt x="641327" y="913718"/>
                    <a:pt x="641327" y="1093154"/>
                    <a:pt x="641327" y="1272589"/>
                  </a:cubicBezTo>
                  <a:cubicBezTo>
                    <a:pt x="641327" y="1277270"/>
                    <a:pt x="642887" y="1282263"/>
                    <a:pt x="638518" y="1286008"/>
                  </a:cubicBezTo>
                  <a:cubicBezTo>
                    <a:pt x="582035" y="1263539"/>
                    <a:pt x="525552" y="1241071"/>
                    <a:pt x="469069" y="1218290"/>
                  </a:cubicBezTo>
                  <a:cubicBezTo>
                    <a:pt x="317719" y="1157126"/>
                    <a:pt x="166368" y="1095962"/>
                    <a:pt x="15018" y="1035110"/>
                  </a:cubicBezTo>
                  <a:cubicBezTo>
                    <a:pt x="4408" y="1030741"/>
                    <a:pt x="663" y="1026060"/>
                    <a:pt x="663" y="1013889"/>
                  </a:cubicBezTo>
                  <a:cubicBezTo>
                    <a:pt x="1287" y="831021"/>
                    <a:pt x="976" y="648465"/>
                    <a:pt x="1287" y="465596"/>
                  </a:cubicBezTo>
                  <a:cubicBezTo>
                    <a:pt x="1287" y="462476"/>
                    <a:pt x="-4018" y="453426"/>
                    <a:pt x="6905" y="455923"/>
                  </a:cubicBezTo>
                  <a:close/>
                  <a:moveTo>
                    <a:pt x="1253279" y="374786"/>
                  </a:moveTo>
                  <a:cubicBezTo>
                    <a:pt x="1253279" y="411297"/>
                    <a:pt x="1253279" y="446248"/>
                    <a:pt x="1253279" y="481512"/>
                  </a:cubicBezTo>
                  <a:cubicBezTo>
                    <a:pt x="1253279" y="488689"/>
                    <a:pt x="1247974" y="491809"/>
                    <a:pt x="1242980" y="495242"/>
                  </a:cubicBezTo>
                  <a:cubicBezTo>
                    <a:pt x="1217392" y="513342"/>
                    <a:pt x="1187746" y="520519"/>
                    <a:pt x="1157788" y="525512"/>
                  </a:cubicBezTo>
                  <a:cubicBezTo>
                    <a:pt x="1101929" y="535186"/>
                    <a:pt x="1046070" y="533314"/>
                    <a:pt x="990835" y="520519"/>
                  </a:cubicBezTo>
                  <a:cubicBezTo>
                    <a:pt x="971175" y="515838"/>
                    <a:pt x="950891" y="510221"/>
                    <a:pt x="934352" y="496490"/>
                  </a:cubicBezTo>
                  <a:cubicBezTo>
                    <a:pt x="929983" y="492746"/>
                    <a:pt x="927486" y="489625"/>
                    <a:pt x="927798" y="483696"/>
                  </a:cubicBezTo>
                  <a:cubicBezTo>
                    <a:pt x="928110" y="450929"/>
                    <a:pt x="927798" y="418475"/>
                    <a:pt x="927798" y="385709"/>
                  </a:cubicBezTo>
                  <a:cubicBezTo>
                    <a:pt x="927798" y="380715"/>
                    <a:pt x="927174" y="372914"/>
                    <a:pt x="935600" y="378531"/>
                  </a:cubicBezTo>
                  <a:cubicBezTo>
                    <a:pt x="959629" y="394446"/>
                    <a:pt x="987714" y="397879"/>
                    <a:pt x="1014864" y="401624"/>
                  </a:cubicBezTo>
                  <a:cubicBezTo>
                    <a:pt x="1041076" y="405057"/>
                    <a:pt x="1067914" y="407865"/>
                    <a:pt x="1094127" y="406616"/>
                  </a:cubicBezTo>
                  <a:cubicBezTo>
                    <a:pt x="1140000" y="404744"/>
                    <a:pt x="1186497" y="403808"/>
                    <a:pt x="1230498" y="386957"/>
                  </a:cubicBezTo>
                  <a:cubicBezTo>
                    <a:pt x="1238299" y="384148"/>
                    <a:pt x="1244853" y="379467"/>
                    <a:pt x="1253279" y="374786"/>
                  </a:cubicBezTo>
                  <a:close/>
                  <a:moveTo>
                    <a:pt x="517438" y="344828"/>
                  </a:moveTo>
                  <a:cubicBezTo>
                    <a:pt x="517438" y="371353"/>
                    <a:pt x="517438" y="395695"/>
                    <a:pt x="517438" y="420035"/>
                  </a:cubicBezTo>
                  <a:cubicBezTo>
                    <a:pt x="517438" y="424716"/>
                    <a:pt x="516501" y="429709"/>
                    <a:pt x="517438" y="434078"/>
                  </a:cubicBezTo>
                  <a:cubicBezTo>
                    <a:pt x="522743" y="458419"/>
                    <a:pt x="507764" y="469341"/>
                    <a:pt x="489040" y="477767"/>
                  </a:cubicBezTo>
                  <a:cubicBezTo>
                    <a:pt x="453465" y="493994"/>
                    <a:pt x="415706" y="501172"/>
                    <a:pt x="377010" y="502420"/>
                  </a:cubicBezTo>
                  <a:cubicBezTo>
                    <a:pt x="331449" y="503980"/>
                    <a:pt x="286200" y="503356"/>
                    <a:pt x="242199" y="489937"/>
                  </a:cubicBezTo>
                  <a:cubicBezTo>
                    <a:pt x="239703" y="489313"/>
                    <a:pt x="237206" y="488689"/>
                    <a:pt x="234710" y="487753"/>
                  </a:cubicBezTo>
                  <a:cubicBezTo>
                    <a:pt x="191645" y="471526"/>
                    <a:pt x="191957" y="471526"/>
                    <a:pt x="191645" y="425964"/>
                  </a:cubicBezTo>
                  <a:cubicBezTo>
                    <a:pt x="191645" y="417851"/>
                    <a:pt x="191333" y="409737"/>
                    <a:pt x="191333" y="401624"/>
                  </a:cubicBezTo>
                  <a:cubicBezTo>
                    <a:pt x="191333" y="387581"/>
                    <a:pt x="191333" y="373538"/>
                    <a:pt x="191645" y="359495"/>
                  </a:cubicBezTo>
                  <a:cubicBezTo>
                    <a:pt x="191957" y="355438"/>
                    <a:pt x="189461" y="350757"/>
                    <a:pt x="194454" y="347637"/>
                  </a:cubicBezTo>
                  <a:cubicBezTo>
                    <a:pt x="216922" y="365424"/>
                    <a:pt x="244384" y="369481"/>
                    <a:pt x="271221" y="373226"/>
                  </a:cubicBezTo>
                  <a:cubicBezTo>
                    <a:pt x="306796" y="378219"/>
                    <a:pt x="342995" y="380715"/>
                    <a:pt x="378882" y="378531"/>
                  </a:cubicBezTo>
                  <a:cubicBezTo>
                    <a:pt x="413833" y="376347"/>
                    <a:pt x="448784" y="374474"/>
                    <a:pt x="482487" y="363240"/>
                  </a:cubicBezTo>
                  <a:cubicBezTo>
                    <a:pt x="494345" y="359495"/>
                    <a:pt x="505892" y="355127"/>
                    <a:pt x="517438" y="344828"/>
                  </a:cubicBezTo>
                  <a:close/>
                  <a:moveTo>
                    <a:pt x="1650535" y="252458"/>
                  </a:moveTo>
                  <a:cubicBezTo>
                    <a:pt x="1650535" y="288970"/>
                    <a:pt x="1650222" y="322985"/>
                    <a:pt x="1650535" y="356999"/>
                  </a:cubicBezTo>
                  <a:cubicBezTo>
                    <a:pt x="1650535" y="368546"/>
                    <a:pt x="1642421" y="373539"/>
                    <a:pt x="1634931" y="378844"/>
                  </a:cubicBezTo>
                  <a:cubicBezTo>
                    <a:pt x="1610903" y="395696"/>
                    <a:pt x="1582817" y="401937"/>
                    <a:pt x="1554419" y="406930"/>
                  </a:cubicBezTo>
                  <a:cubicBezTo>
                    <a:pt x="1522589" y="412547"/>
                    <a:pt x="1490447" y="413795"/>
                    <a:pt x="1458304" y="412235"/>
                  </a:cubicBezTo>
                  <a:cubicBezTo>
                    <a:pt x="1418360" y="410050"/>
                    <a:pt x="1379353" y="404121"/>
                    <a:pt x="1342841" y="386334"/>
                  </a:cubicBezTo>
                  <a:cubicBezTo>
                    <a:pt x="1330671" y="380404"/>
                    <a:pt x="1324117" y="372915"/>
                    <a:pt x="1324742" y="357624"/>
                  </a:cubicBezTo>
                  <a:cubicBezTo>
                    <a:pt x="1326302" y="327666"/>
                    <a:pt x="1325366" y="297395"/>
                    <a:pt x="1325054" y="267437"/>
                  </a:cubicBezTo>
                  <a:cubicBezTo>
                    <a:pt x="1325054" y="259324"/>
                    <a:pt x="1325678" y="256203"/>
                    <a:pt x="1334728" y="261820"/>
                  </a:cubicBezTo>
                  <a:cubicBezTo>
                    <a:pt x="1357196" y="275551"/>
                    <a:pt x="1382785" y="279296"/>
                    <a:pt x="1408374" y="282729"/>
                  </a:cubicBezTo>
                  <a:cubicBezTo>
                    <a:pt x="1440517" y="287097"/>
                    <a:pt x="1473283" y="290218"/>
                    <a:pt x="1505738" y="288033"/>
                  </a:cubicBezTo>
                  <a:cubicBezTo>
                    <a:pt x="1546930" y="285225"/>
                    <a:pt x="1588434" y="283353"/>
                    <a:pt x="1628066" y="268062"/>
                  </a:cubicBezTo>
                  <a:cubicBezTo>
                    <a:pt x="1636180" y="265253"/>
                    <a:pt x="1642109" y="259324"/>
                    <a:pt x="1650535" y="252458"/>
                  </a:cubicBezTo>
                  <a:close/>
                  <a:moveTo>
                    <a:pt x="917189" y="228429"/>
                  </a:moveTo>
                  <a:cubicBezTo>
                    <a:pt x="917189" y="266813"/>
                    <a:pt x="918437" y="302388"/>
                    <a:pt x="916565" y="337651"/>
                  </a:cubicBezTo>
                  <a:cubicBezTo>
                    <a:pt x="915941" y="351694"/>
                    <a:pt x="900650" y="357311"/>
                    <a:pt x="889416" y="362617"/>
                  </a:cubicBezTo>
                  <a:cubicBezTo>
                    <a:pt x="857273" y="377596"/>
                    <a:pt x="822946" y="383837"/>
                    <a:pt x="787996" y="387270"/>
                  </a:cubicBezTo>
                  <a:cubicBezTo>
                    <a:pt x="759286" y="390078"/>
                    <a:pt x="730576" y="389454"/>
                    <a:pt x="702178" y="386645"/>
                  </a:cubicBezTo>
                  <a:cubicBezTo>
                    <a:pt x="666915" y="383213"/>
                    <a:pt x="632900" y="375724"/>
                    <a:pt x="601694" y="357936"/>
                  </a:cubicBezTo>
                  <a:cubicBezTo>
                    <a:pt x="593269" y="352943"/>
                    <a:pt x="588900" y="347013"/>
                    <a:pt x="589524" y="336403"/>
                  </a:cubicBezTo>
                  <a:cubicBezTo>
                    <a:pt x="590460" y="317992"/>
                    <a:pt x="589836" y="299580"/>
                    <a:pt x="589836" y="280856"/>
                  </a:cubicBezTo>
                  <a:cubicBezTo>
                    <a:pt x="593269" y="265565"/>
                    <a:pt x="587651" y="249337"/>
                    <a:pt x="592645" y="234046"/>
                  </a:cubicBezTo>
                  <a:cubicBezTo>
                    <a:pt x="631340" y="255891"/>
                    <a:pt x="674405" y="260572"/>
                    <a:pt x="717781" y="262444"/>
                  </a:cubicBezTo>
                  <a:cubicBezTo>
                    <a:pt x="744307" y="263380"/>
                    <a:pt x="771144" y="263692"/>
                    <a:pt x="797669" y="262444"/>
                  </a:cubicBezTo>
                  <a:cubicBezTo>
                    <a:pt x="829188" y="260884"/>
                    <a:pt x="860706" y="256203"/>
                    <a:pt x="890664" y="245904"/>
                  </a:cubicBezTo>
                  <a:cubicBezTo>
                    <a:pt x="899713" y="242784"/>
                    <a:pt x="908451" y="238103"/>
                    <a:pt x="917189" y="228429"/>
                  </a:cubicBezTo>
                  <a:close/>
                  <a:moveTo>
                    <a:pt x="2032186" y="138243"/>
                  </a:moveTo>
                  <a:cubicBezTo>
                    <a:pt x="2032498" y="147293"/>
                    <a:pt x="2032810" y="156031"/>
                    <a:pt x="2032810" y="164456"/>
                  </a:cubicBezTo>
                  <a:cubicBezTo>
                    <a:pt x="2032810" y="188797"/>
                    <a:pt x="2031874" y="213450"/>
                    <a:pt x="2032810" y="237791"/>
                  </a:cubicBezTo>
                  <a:cubicBezTo>
                    <a:pt x="2033122" y="249649"/>
                    <a:pt x="2028441" y="256827"/>
                    <a:pt x="2019079" y="263069"/>
                  </a:cubicBezTo>
                  <a:cubicBezTo>
                    <a:pt x="1991306" y="281481"/>
                    <a:pt x="1959476" y="288658"/>
                    <a:pt x="1927333" y="293339"/>
                  </a:cubicBezTo>
                  <a:cubicBezTo>
                    <a:pt x="1904553" y="296459"/>
                    <a:pt x="1881460" y="299580"/>
                    <a:pt x="1858367" y="298332"/>
                  </a:cubicBezTo>
                  <a:cubicBezTo>
                    <a:pt x="1818736" y="296148"/>
                    <a:pt x="1778792" y="293339"/>
                    <a:pt x="1741344" y="278360"/>
                  </a:cubicBezTo>
                  <a:cubicBezTo>
                    <a:pt x="1738848" y="277424"/>
                    <a:pt x="1736351" y="276800"/>
                    <a:pt x="1734167" y="275551"/>
                  </a:cubicBezTo>
                  <a:cubicBezTo>
                    <a:pt x="1716067" y="268062"/>
                    <a:pt x="1704521" y="257764"/>
                    <a:pt x="1706706" y="234358"/>
                  </a:cubicBezTo>
                  <a:cubicBezTo>
                    <a:pt x="1709514" y="204400"/>
                    <a:pt x="1707330" y="173818"/>
                    <a:pt x="1707330" y="140427"/>
                  </a:cubicBezTo>
                  <a:cubicBezTo>
                    <a:pt x="1729798" y="157279"/>
                    <a:pt x="1754139" y="162272"/>
                    <a:pt x="1778480" y="165704"/>
                  </a:cubicBezTo>
                  <a:cubicBezTo>
                    <a:pt x="1826537" y="172882"/>
                    <a:pt x="1874595" y="173818"/>
                    <a:pt x="1923276" y="169761"/>
                  </a:cubicBezTo>
                  <a:cubicBezTo>
                    <a:pt x="1946681" y="167889"/>
                    <a:pt x="1970086" y="164456"/>
                    <a:pt x="1992866" y="158527"/>
                  </a:cubicBezTo>
                  <a:cubicBezTo>
                    <a:pt x="2007533" y="154782"/>
                    <a:pt x="2021576" y="149789"/>
                    <a:pt x="2032186" y="138243"/>
                  </a:cubicBezTo>
                  <a:close/>
                  <a:moveTo>
                    <a:pt x="1312883" y="117335"/>
                  </a:moveTo>
                  <a:cubicBezTo>
                    <a:pt x="1316939" y="119831"/>
                    <a:pt x="1315067" y="123576"/>
                    <a:pt x="1315067" y="126697"/>
                  </a:cubicBezTo>
                  <a:cubicBezTo>
                    <a:pt x="1315379" y="156030"/>
                    <a:pt x="1314755" y="185364"/>
                    <a:pt x="1315379" y="214386"/>
                  </a:cubicBezTo>
                  <a:cubicBezTo>
                    <a:pt x="1315691" y="226245"/>
                    <a:pt x="1311010" y="233422"/>
                    <a:pt x="1301648" y="239975"/>
                  </a:cubicBezTo>
                  <a:cubicBezTo>
                    <a:pt x="1277620" y="256203"/>
                    <a:pt x="1250158" y="262444"/>
                    <a:pt x="1222385" y="268061"/>
                  </a:cubicBezTo>
                  <a:cubicBezTo>
                    <a:pt x="1186809" y="274927"/>
                    <a:pt x="1150611" y="274927"/>
                    <a:pt x="1114724" y="272742"/>
                  </a:cubicBezTo>
                  <a:cubicBezTo>
                    <a:pt x="1075404" y="270246"/>
                    <a:pt x="1036396" y="264317"/>
                    <a:pt x="1001445" y="243096"/>
                  </a:cubicBezTo>
                  <a:cubicBezTo>
                    <a:pt x="992707" y="237790"/>
                    <a:pt x="988962" y="231550"/>
                    <a:pt x="989586" y="220939"/>
                  </a:cubicBezTo>
                  <a:cubicBezTo>
                    <a:pt x="990210" y="200343"/>
                    <a:pt x="989586" y="179747"/>
                    <a:pt x="989586" y="159151"/>
                  </a:cubicBezTo>
                  <a:cubicBezTo>
                    <a:pt x="992083" y="145732"/>
                    <a:pt x="986778" y="131378"/>
                    <a:pt x="992707" y="118271"/>
                  </a:cubicBezTo>
                  <a:cubicBezTo>
                    <a:pt x="1015176" y="134810"/>
                    <a:pt x="1042013" y="139803"/>
                    <a:pt x="1068538" y="143548"/>
                  </a:cubicBezTo>
                  <a:cubicBezTo>
                    <a:pt x="1105986" y="149165"/>
                    <a:pt x="1143745" y="151037"/>
                    <a:pt x="1181504" y="148853"/>
                  </a:cubicBezTo>
                  <a:cubicBezTo>
                    <a:pt x="1220200" y="146669"/>
                    <a:pt x="1259208" y="143860"/>
                    <a:pt x="1295719" y="128569"/>
                  </a:cubicBezTo>
                  <a:cubicBezTo>
                    <a:pt x="1302273" y="125760"/>
                    <a:pt x="1307266" y="121703"/>
                    <a:pt x="1312883" y="117335"/>
                  </a:cubicBezTo>
                  <a:close/>
                  <a:moveTo>
                    <a:pt x="1714195" y="0"/>
                  </a:moveTo>
                  <a:cubicBezTo>
                    <a:pt x="1715131" y="9986"/>
                    <a:pt x="1715131" y="19972"/>
                    <a:pt x="1715443" y="29958"/>
                  </a:cubicBezTo>
                  <a:cubicBezTo>
                    <a:pt x="1715443" y="52426"/>
                    <a:pt x="1714195" y="74583"/>
                    <a:pt x="1715443" y="97051"/>
                  </a:cubicBezTo>
                  <a:cubicBezTo>
                    <a:pt x="1716067" y="110782"/>
                    <a:pt x="1710450" y="118896"/>
                    <a:pt x="1700152" y="125762"/>
                  </a:cubicBezTo>
                  <a:cubicBezTo>
                    <a:pt x="1674563" y="142613"/>
                    <a:pt x="1645229" y="149478"/>
                    <a:pt x="1615583" y="154159"/>
                  </a:cubicBezTo>
                  <a:cubicBezTo>
                    <a:pt x="1555667" y="163521"/>
                    <a:pt x="1496376" y="161649"/>
                    <a:pt x="1437708" y="144485"/>
                  </a:cubicBezTo>
                  <a:cubicBezTo>
                    <a:pt x="1435211" y="143861"/>
                    <a:pt x="1432715" y="143237"/>
                    <a:pt x="1430218" y="142301"/>
                  </a:cubicBezTo>
                  <a:cubicBezTo>
                    <a:pt x="1389650" y="127010"/>
                    <a:pt x="1389650" y="127010"/>
                    <a:pt x="1389650" y="83633"/>
                  </a:cubicBezTo>
                  <a:cubicBezTo>
                    <a:pt x="1389650" y="68030"/>
                    <a:pt x="1389338" y="52738"/>
                    <a:pt x="1389026" y="37135"/>
                  </a:cubicBezTo>
                  <a:cubicBezTo>
                    <a:pt x="1391210" y="26213"/>
                    <a:pt x="1387154" y="14667"/>
                    <a:pt x="1391523" y="4057"/>
                  </a:cubicBezTo>
                  <a:cubicBezTo>
                    <a:pt x="1431778" y="27774"/>
                    <a:pt x="1476404" y="31206"/>
                    <a:pt x="1521340" y="33079"/>
                  </a:cubicBezTo>
                  <a:cubicBezTo>
                    <a:pt x="1566278" y="34951"/>
                    <a:pt x="1611214" y="34639"/>
                    <a:pt x="1655215" y="25277"/>
                  </a:cubicBezTo>
                  <a:cubicBezTo>
                    <a:pt x="1676435" y="20908"/>
                    <a:pt x="1698280" y="17163"/>
                    <a:pt x="1714195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D60CAC4-2C0D-4631-9E7C-53DC6AF7352D}"/>
                </a:ext>
              </a:extLst>
            </p:cNvPr>
            <p:cNvSpPr/>
            <p:nvPr userDrawn="1"/>
          </p:nvSpPr>
          <p:spPr>
            <a:xfrm>
              <a:off x="935278" y="4216944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1 w 4643235"/>
                <a:gd name="connsiteY12" fmla="*/ 154775 h 2765218"/>
                <a:gd name="connsiteX13" fmla="*/ 3557306 w 4643235"/>
                <a:gd name="connsiteY13" fmla="*/ 91958 h 2765218"/>
                <a:gd name="connsiteX14" fmla="*/ 3531402 w 4643235"/>
                <a:gd name="connsiteY14" fmla="*/ 50512 h 2765218"/>
                <a:gd name="connsiteX15" fmla="*/ 3445921 w 4643235"/>
                <a:gd name="connsiteY15" fmla="*/ 21371 h 2765218"/>
                <a:gd name="connsiteX16" fmla="*/ 3301507 w 4643235"/>
                <a:gd name="connsiteY16" fmla="*/ 0 h 2765218"/>
                <a:gd name="connsiteX17" fmla="*/ 3140904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1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20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6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9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4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6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9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7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0"/>
                    <a:pt x="4352550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8" y="299188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1" y="154775"/>
                  </a:cubicBezTo>
                  <a:cubicBezTo>
                    <a:pt x="3557954" y="134052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2" y="50512"/>
                  </a:cubicBezTo>
                  <a:cubicBezTo>
                    <a:pt x="3504851" y="36265"/>
                    <a:pt x="3475062" y="28494"/>
                    <a:pt x="3445921" y="21371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4" y="0"/>
                  </a:cubicBezTo>
                  <a:cubicBezTo>
                    <a:pt x="3131191" y="7124"/>
                    <a:pt x="3120181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1" y="195573"/>
                    <a:pt x="2707666" y="221476"/>
                    <a:pt x="2620241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20" y="251913"/>
                  </a:cubicBezTo>
                  <a:cubicBezTo>
                    <a:pt x="2165631" y="258389"/>
                    <a:pt x="2123537" y="267456"/>
                    <a:pt x="2084034" y="287531"/>
                  </a:cubicBezTo>
                  <a:cubicBezTo>
                    <a:pt x="2063959" y="297892"/>
                    <a:pt x="2047769" y="311492"/>
                    <a:pt x="2059426" y="337396"/>
                  </a:cubicBezTo>
                  <a:cubicBezTo>
                    <a:pt x="2047122" y="364594"/>
                    <a:pt x="2058130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9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1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8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4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6"/>
                  </a:cubicBezTo>
                  <a:cubicBezTo>
                    <a:pt x="2025" y="1437655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1"/>
                    <a:pt x="659332" y="2493230"/>
                    <a:pt x="973414" y="2620158"/>
                  </a:cubicBezTo>
                  <a:cubicBezTo>
                    <a:pt x="1090628" y="2667432"/>
                    <a:pt x="1207842" y="2714058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6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8" y="2321618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5" y="2263982"/>
                    <a:pt x="2952455" y="2261392"/>
                    <a:pt x="2956989" y="2259449"/>
                  </a:cubicBezTo>
                  <a:cubicBezTo>
                    <a:pt x="3145438" y="2199871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0"/>
                    <a:pt x="4648499" y="1716767"/>
                    <a:pt x="4648499" y="1692158"/>
                  </a:cubicBezTo>
                  <a:cubicBezTo>
                    <a:pt x="4645909" y="1571058"/>
                    <a:pt x="4647204" y="1449311"/>
                    <a:pt x="4647204" y="1328211"/>
                  </a:cubicBezTo>
                  <a:close/>
                </a:path>
              </a:pathLst>
            </a:custGeom>
            <a:solidFill>
              <a:schemeClr val="accent3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D09EE20-A7C2-482B-966E-7E6FD1EE0BC0}"/>
                </a:ext>
              </a:extLst>
            </p:cNvPr>
            <p:cNvSpPr/>
            <p:nvPr userDrawn="1"/>
          </p:nvSpPr>
          <p:spPr>
            <a:xfrm>
              <a:off x="934654" y="4266873"/>
              <a:ext cx="2032825" cy="1285696"/>
            </a:xfrm>
            <a:custGeom>
              <a:avLst/>
              <a:gdLst>
                <a:gd name="connsiteX0" fmla="*/ 847600 w 2032825"/>
                <a:gd name="connsiteY0" fmla="*/ 490873 h 1285696"/>
                <a:gd name="connsiteX1" fmla="*/ 847600 w 2032825"/>
                <a:gd name="connsiteY1" fmla="*/ 549229 h 1285696"/>
                <a:gd name="connsiteX2" fmla="*/ 847912 w 2032825"/>
                <a:gd name="connsiteY2" fmla="*/ 578875 h 1285696"/>
                <a:gd name="connsiteX3" fmla="*/ 817642 w 2032825"/>
                <a:gd name="connsiteY3" fmla="*/ 624436 h 1285696"/>
                <a:gd name="connsiteX4" fmla="*/ 711853 w 2032825"/>
                <a:gd name="connsiteY4" fmla="*/ 648152 h 1285696"/>
                <a:gd name="connsiteX5" fmla="*/ 588276 w 2032825"/>
                <a:gd name="connsiteY5" fmla="*/ 639727 h 1285696"/>
                <a:gd name="connsiteX6" fmla="*/ 529920 w 2032825"/>
                <a:gd name="connsiteY6" fmla="*/ 616634 h 1285696"/>
                <a:gd name="connsiteX7" fmla="*/ 522431 w 2032825"/>
                <a:gd name="connsiteY7" fmla="*/ 602904 h 1285696"/>
                <a:gd name="connsiteX8" fmla="*/ 522431 w 2032825"/>
                <a:gd name="connsiteY8" fmla="*/ 493994 h 1285696"/>
                <a:gd name="connsiteX9" fmla="*/ 847600 w 2032825"/>
                <a:gd name="connsiteY9" fmla="*/ 490873 h 1285696"/>
                <a:gd name="connsiteX10" fmla="*/ 6905 w 2032825"/>
                <a:gd name="connsiteY10" fmla="*/ 455610 h 1285696"/>
                <a:gd name="connsiteX11" fmla="*/ 10962 w 2032825"/>
                <a:gd name="connsiteY11" fmla="*/ 463412 h 1285696"/>
                <a:gd name="connsiteX12" fmla="*/ 157319 w 2032825"/>
                <a:gd name="connsiteY12" fmla="*/ 523327 h 1285696"/>
                <a:gd name="connsiteX13" fmla="*/ 497779 w 2032825"/>
                <a:gd name="connsiteY13" fmla="*/ 663132 h 1285696"/>
                <a:gd name="connsiteX14" fmla="*/ 628845 w 2032825"/>
                <a:gd name="connsiteY14" fmla="*/ 716494 h 1285696"/>
                <a:gd name="connsiteX15" fmla="*/ 641640 w 2032825"/>
                <a:gd name="connsiteY15" fmla="*/ 733969 h 1285696"/>
                <a:gd name="connsiteX16" fmla="*/ 641328 w 2032825"/>
                <a:gd name="connsiteY16" fmla="*/ 1272277 h 1285696"/>
                <a:gd name="connsiteX17" fmla="*/ 638519 w 2032825"/>
                <a:gd name="connsiteY17" fmla="*/ 1285696 h 1285696"/>
                <a:gd name="connsiteX18" fmla="*/ 469070 w 2032825"/>
                <a:gd name="connsiteY18" fmla="*/ 1217978 h 1285696"/>
                <a:gd name="connsiteX19" fmla="*/ 15019 w 2032825"/>
                <a:gd name="connsiteY19" fmla="*/ 1034798 h 1285696"/>
                <a:gd name="connsiteX20" fmla="*/ 664 w 2032825"/>
                <a:gd name="connsiteY20" fmla="*/ 1013577 h 1285696"/>
                <a:gd name="connsiteX21" fmla="*/ 1288 w 2032825"/>
                <a:gd name="connsiteY21" fmla="*/ 465284 h 1285696"/>
                <a:gd name="connsiteX22" fmla="*/ 6905 w 2032825"/>
                <a:gd name="connsiteY22" fmla="*/ 455610 h 1285696"/>
                <a:gd name="connsiteX23" fmla="*/ 1253280 w 2032825"/>
                <a:gd name="connsiteY23" fmla="*/ 374474 h 1285696"/>
                <a:gd name="connsiteX24" fmla="*/ 1253280 w 2032825"/>
                <a:gd name="connsiteY24" fmla="*/ 481199 h 1285696"/>
                <a:gd name="connsiteX25" fmla="*/ 1242982 w 2032825"/>
                <a:gd name="connsiteY25" fmla="*/ 494930 h 1285696"/>
                <a:gd name="connsiteX26" fmla="*/ 1157789 w 2032825"/>
                <a:gd name="connsiteY26" fmla="*/ 525200 h 1285696"/>
                <a:gd name="connsiteX27" fmla="*/ 990836 w 2032825"/>
                <a:gd name="connsiteY27" fmla="*/ 520207 h 1285696"/>
                <a:gd name="connsiteX28" fmla="*/ 934353 w 2032825"/>
                <a:gd name="connsiteY28" fmla="*/ 496178 h 1285696"/>
                <a:gd name="connsiteX29" fmla="*/ 927799 w 2032825"/>
                <a:gd name="connsiteY29" fmla="*/ 483384 h 1285696"/>
                <a:gd name="connsiteX30" fmla="*/ 927799 w 2032825"/>
                <a:gd name="connsiteY30" fmla="*/ 385396 h 1285696"/>
                <a:gd name="connsiteX31" fmla="*/ 935601 w 2032825"/>
                <a:gd name="connsiteY31" fmla="*/ 378218 h 1285696"/>
                <a:gd name="connsiteX32" fmla="*/ 1014864 w 2032825"/>
                <a:gd name="connsiteY32" fmla="*/ 401311 h 1285696"/>
                <a:gd name="connsiteX33" fmla="*/ 1094128 w 2032825"/>
                <a:gd name="connsiteY33" fmla="*/ 406304 h 1285696"/>
                <a:gd name="connsiteX34" fmla="*/ 1230500 w 2032825"/>
                <a:gd name="connsiteY34" fmla="*/ 386644 h 1285696"/>
                <a:gd name="connsiteX35" fmla="*/ 1253280 w 2032825"/>
                <a:gd name="connsiteY35" fmla="*/ 374474 h 1285696"/>
                <a:gd name="connsiteX36" fmla="*/ 517439 w 2032825"/>
                <a:gd name="connsiteY36" fmla="*/ 344828 h 1285696"/>
                <a:gd name="connsiteX37" fmla="*/ 517439 w 2032825"/>
                <a:gd name="connsiteY37" fmla="*/ 420035 h 1285696"/>
                <a:gd name="connsiteX38" fmla="*/ 517439 w 2032825"/>
                <a:gd name="connsiteY38" fmla="*/ 434077 h 1285696"/>
                <a:gd name="connsiteX39" fmla="*/ 489041 w 2032825"/>
                <a:gd name="connsiteY39" fmla="*/ 477767 h 1285696"/>
                <a:gd name="connsiteX40" fmla="*/ 377011 w 2032825"/>
                <a:gd name="connsiteY40" fmla="*/ 502420 h 1285696"/>
                <a:gd name="connsiteX41" fmla="*/ 242200 w 2032825"/>
                <a:gd name="connsiteY41" fmla="*/ 489937 h 1285696"/>
                <a:gd name="connsiteX42" fmla="*/ 234711 w 2032825"/>
                <a:gd name="connsiteY42" fmla="*/ 487753 h 1285696"/>
                <a:gd name="connsiteX43" fmla="*/ 191646 w 2032825"/>
                <a:gd name="connsiteY43" fmla="*/ 425964 h 1285696"/>
                <a:gd name="connsiteX44" fmla="*/ 191334 w 2032825"/>
                <a:gd name="connsiteY44" fmla="*/ 401623 h 1285696"/>
                <a:gd name="connsiteX45" fmla="*/ 191646 w 2032825"/>
                <a:gd name="connsiteY45" fmla="*/ 359495 h 1285696"/>
                <a:gd name="connsiteX46" fmla="*/ 194455 w 2032825"/>
                <a:gd name="connsiteY46" fmla="*/ 347636 h 1285696"/>
                <a:gd name="connsiteX47" fmla="*/ 271222 w 2032825"/>
                <a:gd name="connsiteY47" fmla="*/ 373225 h 1285696"/>
                <a:gd name="connsiteX48" fmla="*/ 378883 w 2032825"/>
                <a:gd name="connsiteY48" fmla="*/ 378530 h 1285696"/>
                <a:gd name="connsiteX49" fmla="*/ 482488 w 2032825"/>
                <a:gd name="connsiteY49" fmla="*/ 363239 h 1285696"/>
                <a:gd name="connsiteX50" fmla="*/ 517439 w 2032825"/>
                <a:gd name="connsiteY50" fmla="*/ 344828 h 1285696"/>
                <a:gd name="connsiteX51" fmla="*/ 1650536 w 2032825"/>
                <a:gd name="connsiteY51" fmla="*/ 252458 h 1285696"/>
                <a:gd name="connsiteX52" fmla="*/ 1650536 w 2032825"/>
                <a:gd name="connsiteY52" fmla="*/ 356999 h 1285696"/>
                <a:gd name="connsiteX53" fmla="*/ 1634932 w 2032825"/>
                <a:gd name="connsiteY53" fmla="*/ 378844 h 1285696"/>
                <a:gd name="connsiteX54" fmla="*/ 1554421 w 2032825"/>
                <a:gd name="connsiteY54" fmla="*/ 406929 h 1285696"/>
                <a:gd name="connsiteX55" fmla="*/ 1458305 w 2032825"/>
                <a:gd name="connsiteY55" fmla="*/ 412234 h 1285696"/>
                <a:gd name="connsiteX56" fmla="*/ 1342843 w 2032825"/>
                <a:gd name="connsiteY56" fmla="*/ 386333 h 1285696"/>
                <a:gd name="connsiteX57" fmla="*/ 1324743 w 2032825"/>
                <a:gd name="connsiteY57" fmla="*/ 357623 h 1285696"/>
                <a:gd name="connsiteX58" fmla="*/ 1325055 w 2032825"/>
                <a:gd name="connsiteY58" fmla="*/ 267437 h 1285696"/>
                <a:gd name="connsiteX59" fmla="*/ 1334729 w 2032825"/>
                <a:gd name="connsiteY59" fmla="*/ 261820 h 1285696"/>
                <a:gd name="connsiteX60" fmla="*/ 1408376 w 2032825"/>
                <a:gd name="connsiteY60" fmla="*/ 282728 h 1285696"/>
                <a:gd name="connsiteX61" fmla="*/ 1505739 w 2032825"/>
                <a:gd name="connsiteY61" fmla="*/ 288033 h 1285696"/>
                <a:gd name="connsiteX62" fmla="*/ 1628067 w 2032825"/>
                <a:gd name="connsiteY62" fmla="*/ 268061 h 1285696"/>
                <a:gd name="connsiteX63" fmla="*/ 1650536 w 2032825"/>
                <a:gd name="connsiteY63" fmla="*/ 252458 h 1285696"/>
                <a:gd name="connsiteX64" fmla="*/ 917190 w 2032825"/>
                <a:gd name="connsiteY64" fmla="*/ 228429 h 1285696"/>
                <a:gd name="connsiteX65" fmla="*/ 916566 w 2032825"/>
                <a:gd name="connsiteY65" fmla="*/ 337651 h 1285696"/>
                <a:gd name="connsiteX66" fmla="*/ 889417 w 2032825"/>
                <a:gd name="connsiteY66" fmla="*/ 362616 h 1285696"/>
                <a:gd name="connsiteX67" fmla="*/ 787996 w 2032825"/>
                <a:gd name="connsiteY67" fmla="*/ 387269 h 1285696"/>
                <a:gd name="connsiteX68" fmla="*/ 702179 w 2032825"/>
                <a:gd name="connsiteY68" fmla="*/ 386645 h 1285696"/>
                <a:gd name="connsiteX69" fmla="*/ 601695 w 2032825"/>
                <a:gd name="connsiteY69" fmla="*/ 357935 h 1285696"/>
                <a:gd name="connsiteX70" fmla="*/ 589525 w 2032825"/>
                <a:gd name="connsiteY70" fmla="*/ 336403 h 1285696"/>
                <a:gd name="connsiteX71" fmla="*/ 589837 w 2032825"/>
                <a:gd name="connsiteY71" fmla="*/ 280856 h 1285696"/>
                <a:gd name="connsiteX72" fmla="*/ 592646 w 2032825"/>
                <a:gd name="connsiteY72" fmla="*/ 234046 h 1285696"/>
                <a:gd name="connsiteX73" fmla="*/ 717782 w 2032825"/>
                <a:gd name="connsiteY73" fmla="*/ 262443 h 1285696"/>
                <a:gd name="connsiteX74" fmla="*/ 797670 w 2032825"/>
                <a:gd name="connsiteY74" fmla="*/ 262443 h 1285696"/>
                <a:gd name="connsiteX75" fmla="*/ 890665 w 2032825"/>
                <a:gd name="connsiteY75" fmla="*/ 245904 h 1285696"/>
                <a:gd name="connsiteX76" fmla="*/ 917190 w 2032825"/>
                <a:gd name="connsiteY76" fmla="*/ 228429 h 1285696"/>
                <a:gd name="connsiteX77" fmla="*/ 2032187 w 2032825"/>
                <a:gd name="connsiteY77" fmla="*/ 138243 h 1285696"/>
                <a:gd name="connsiteX78" fmla="*/ 2032811 w 2032825"/>
                <a:gd name="connsiteY78" fmla="*/ 164456 h 1285696"/>
                <a:gd name="connsiteX79" fmla="*/ 2032811 w 2032825"/>
                <a:gd name="connsiteY79" fmla="*/ 237791 h 1285696"/>
                <a:gd name="connsiteX80" fmla="*/ 2019080 w 2032825"/>
                <a:gd name="connsiteY80" fmla="*/ 263068 h 1285696"/>
                <a:gd name="connsiteX81" fmla="*/ 1927334 w 2032825"/>
                <a:gd name="connsiteY81" fmla="*/ 293338 h 1285696"/>
                <a:gd name="connsiteX82" fmla="*/ 1858368 w 2032825"/>
                <a:gd name="connsiteY82" fmla="*/ 298332 h 1285696"/>
                <a:gd name="connsiteX83" fmla="*/ 1741345 w 2032825"/>
                <a:gd name="connsiteY83" fmla="*/ 278359 h 1285696"/>
                <a:gd name="connsiteX84" fmla="*/ 1734168 w 2032825"/>
                <a:gd name="connsiteY84" fmla="*/ 275551 h 1285696"/>
                <a:gd name="connsiteX85" fmla="*/ 1706707 w 2032825"/>
                <a:gd name="connsiteY85" fmla="*/ 234358 h 1285696"/>
                <a:gd name="connsiteX86" fmla="*/ 1707331 w 2032825"/>
                <a:gd name="connsiteY86" fmla="*/ 140427 h 1285696"/>
                <a:gd name="connsiteX87" fmla="*/ 1778481 w 2032825"/>
                <a:gd name="connsiteY87" fmla="*/ 165704 h 1285696"/>
                <a:gd name="connsiteX88" fmla="*/ 1923278 w 2032825"/>
                <a:gd name="connsiteY88" fmla="*/ 169761 h 1285696"/>
                <a:gd name="connsiteX89" fmla="*/ 1992867 w 2032825"/>
                <a:gd name="connsiteY89" fmla="*/ 158527 h 1285696"/>
                <a:gd name="connsiteX90" fmla="*/ 2032187 w 2032825"/>
                <a:gd name="connsiteY90" fmla="*/ 138243 h 1285696"/>
                <a:gd name="connsiteX91" fmla="*/ 1312885 w 2032825"/>
                <a:gd name="connsiteY91" fmla="*/ 117335 h 1285696"/>
                <a:gd name="connsiteX92" fmla="*/ 1315069 w 2032825"/>
                <a:gd name="connsiteY92" fmla="*/ 126697 h 1285696"/>
                <a:gd name="connsiteX93" fmla="*/ 1315381 w 2032825"/>
                <a:gd name="connsiteY93" fmla="*/ 214386 h 1285696"/>
                <a:gd name="connsiteX94" fmla="*/ 1301650 w 2032825"/>
                <a:gd name="connsiteY94" fmla="*/ 239975 h 1285696"/>
                <a:gd name="connsiteX95" fmla="*/ 1222387 w 2032825"/>
                <a:gd name="connsiteY95" fmla="*/ 268061 h 1285696"/>
                <a:gd name="connsiteX96" fmla="*/ 1114726 w 2032825"/>
                <a:gd name="connsiteY96" fmla="*/ 272742 h 1285696"/>
                <a:gd name="connsiteX97" fmla="*/ 1001447 w 2032825"/>
                <a:gd name="connsiteY97" fmla="*/ 243096 h 1285696"/>
                <a:gd name="connsiteX98" fmla="*/ 989589 w 2032825"/>
                <a:gd name="connsiteY98" fmla="*/ 220940 h 1285696"/>
                <a:gd name="connsiteX99" fmla="*/ 989589 w 2032825"/>
                <a:gd name="connsiteY99" fmla="*/ 159151 h 1285696"/>
                <a:gd name="connsiteX100" fmla="*/ 992709 w 2032825"/>
                <a:gd name="connsiteY100" fmla="*/ 118271 h 1285696"/>
                <a:gd name="connsiteX101" fmla="*/ 1068540 w 2032825"/>
                <a:gd name="connsiteY101" fmla="*/ 143548 h 1285696"/>
                <a:gd name="connsiteX102" fmla="*/ 1181507 w 2032825"/>
                <a:gd name="connsiteY102" fmla="*/ 148853 h 1285696"/>
                <a:gd name="connsiteX103" fmla="*/ 1295721 w 2032825"/>
                <a:gd name="connsiteY103" fmla="*/ 128569 h 1285696"/>
                <a:gd name="connsiteX104" fmla="*/ 1312885 w 2032825"/>
                <a:gd name="connsiteY104" fmla="*/ 117335 h 1285696"/>
                <a:gd name="connsiteX105" fmla="*/ 1714196 w 2032825"/>
                <a:gd name="connsiteY105" fmla="*/ 0 h 1285696"/>
                <a:gd name="connsiteX106" fmla="*/ 1715444 w 2032825"/>
                <a:gd name="connsiteY106" fmla="*/ 29958 h 1285696"/>
                <a:gd name="connsiteX107" fmla="*/ 1715444 w 2032825"/>
                <a:gd name="connsiteY107" fmla="*/ 97051 h 1285696"/>
                <a:gd name="connsiteX108" fmla="*/ 1700153 w 2032825"/>
                <a:gd name="connsiteY108" fmla="*/ 125762 h 1285696"/>
                <a:gd name="connsiteX109" fmla="*/ 1615584 w 2032825"/>
                <a:gd name="connsiteY109" fmla="*/ 154159 h 1285696"/>
                <a:gd name="connsiteX110" fmla="*/ 1437709 w 2032825"/>
                <a:gd name="connsiteY110" fmla="*/ 144485 h 1285696"/>
                <a:gd name="connsiteX111" fmla="*/ 1430219 w 2032825"/>
                <a:gd name="connsiteY111" fmla="*/ 142301 h 1285696"/>
                <a:gd name="connsiteX112" fmla="*/ 1389651 w 2032825"/>
                <a:gd name="connsiteY112" fmla="*/ 83633 h 1285696"/>
                <a:gd name="connsiteX113" fmla="*/ 1389027 w 2032825"/>
                <a:gd name="connsiteY113" fmla="*/ 37136 h 1285696"/>
                <a:gd name="connsiteX114" fmla="*/ 1391524 w 2032825"/>
                <a:gd name="connsiteY114" fmla="*/ 4057 h 1285696"/>
                <a:gd name="connsiteX115" fmla="*/ 1521341 w 2032825"/>
                <a:gd name="connsiteY115" fmla="*/ 33079 h 1285696"/>
                <a:gd name="connsiteX116" fmla="*/ 1655216 w 2032825"/>
                <a:gd name="connsiteY116" fmla="*/ 25277 h 1285696"/>
                <a:gd name="connsiteX117" fmla="*/ 1714196 w 2032825"/>
                <a:gd name="connsiteY117" fmla="*/ 0 h 128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5" h="1285696">
                  <a:moveTo>
                    <a:pt x="847600" y="490873"/>
                  </a:moveTo>
                  <a:cubicBezTo>
                    <a:pt x="847600" y="511157"/>
                    <a:pt x="847600" y="530193"/>
                    <a:pt x="847600" y="549229"/>
                  </a:cubicBezTo>
                  <a:cubicBezTo>
                    <a:pt x="847600" y="559215"/>
                    <a:pt x="846352" y="569201"/>
                    <a:pt x="847912" y="578875"/>
                  </a:cubicBezTo>
                  <a:cubicBezTo>
                    <a:pt x="852281" y="604152"/>
                    <a:pt x="837302" y="615386"/>
                    <a:pt x="817642" y="624436"/>
                  </a:cubicBezTo>
                  <a:cubicBezTo>
                    <a:pt x="783939" y="639415"/>
                    <a:pt x="748364" y="644408"/>
                    <a:pt x="711853" y="648152"/>
                  </a:cubicBezTo>
                  <a:cubicBezTo>
                    <a:pt x="670036" y="652209"/>
                    <a:pt x="628844" y="647841"/>
                    <a:pt x="588276" y="639727"/>
                  </a:cubicBezTo>
                  <a:cubicBezTo>
                    <a:pt x="567680" y="635358"/>
                    <a:pt x="547708" y="628805"/>
                    <a:pt x="529920" y="616634"/>
                  </a:cubicBezTo>
                  <a:cubicBezTo>
                    <a:pt x="524928" y="613202"/>
                    <a:pt x="522431" y="609145"/>
                    <a:pt x="522431" y="602904"/>
                  </a:cubicBezTo>
                  <a:cubicBezTo>
                    <a:pt x="522743" y="566704"/>
                    <a:pt x="522431" y="531129"/>
                    <a:pt x="522431" y="493994"/>
                  </a:cubicBezTo>
                  <a:cubicBezTo>
                    <a:pt x="610433" y="535810"/>
                    <a:pt x="788932" y="534250"/>
                    <a:pt x="847600" y="490873"/>
                  </a:cubicBezTo>
                  <a:close/>
                  <a:moveTo>
                    <a:pt x="6905" y="455610"/>
                  </a:moveTo>
                  <a:cubicBezTo>
                    <a:pt x="2536" y="460915"/>
                    <a:pt x="7529" y="462163"/>
                    <a:pt x="10962" y="463412"/>
                  </a:cubicBezTo>
                  <a:cubicBezTo>
                    <a:pt x="59644" y="483384"/>
                    <a:pt x="108638" y="503355"/>
                    <a:pt x="157319" y="523327"/>
                  </a:cubicBezTo>
                  <a:cubicBezTo>
                    <a:pt x="270910" y="569825"/>
                    <a:pt x="384189" y="616634"/>
                    <a:pt x="497779" y="663132"/>
                  </a:cubicBezTo>
                  <a:cubicBezTo>
                    <a:pt x="541468" y="680919"/>
                    <a:pt x="584844" y="699019"/>
                    <a:pt x="628845" y="716494"/>
                  </a:cubicBezTo>
                  <a:cubicBezTo>
                    <a:pt x="637583" y="719927"/>
                    <a:pt x="641640" y="723983"/>
                    <a:pt x="641640" y="733969"/>
                  </a:cubicBezTo>
                  <a:cubicBezTo>
                    <a:pt x="641328" y="913405"/>
                    <a:pt x="641328" y="1092841"/>
                    <a:pt x="641328" y="1272277"/>
                  </a:cubicBezTo>
                  <a:cubicBezTo>
                    <a:pt x="641328" y="1276958"/>
                    <a:pt x="642888" y="1281951"/>
                    <a:pt x="638519" y="1285696"/>
                  </a:cubicBezTo>
                  <a:cubicBezTo>
                    <a:pt x="582036" y="1263227"/>
                    <a:pt x="525553" y="1240758"/>
                    <a:pt x="469070" y="1217978"/>
                  </a:cubicBezTo>
                  <a:cubicBezTo>
                    <a:pt x="317719" y="1156814"/>
                    <a:pt x="166369" y="1095649"/>
                    <a:pt x="15019" y="1034798"/>
                  </a:cubicBezTo>
                  <a:cubicBezTo>
                    <a:pt x="4409" y="1030429"/>
                    <a:pt x="664" y="1025748"/>
                    <a:pt x="664" y="1013577"/>
                  </a:cubicBezTo>
                  <a:cubicBezTo>
                    <a:pt x="1288" y="830709"/>
                    <a:pt x="976" y="648152"/>
                    <a:pt x="1288" y="465284"/>
                  </a:cubicBezTo>
                  <a:cubicBezTo>
                    <a:pt x="1288" y="462475"/>
                    <a:pt x="-4017" y="453425"/>
                    <a:pt x="6905" y="455610"/>
                  </a:cubicBezTo>
                  <a:close/>
                  <a:moveTo>
                    <a:pt x="1253280" y="374474"/>
                  </a:moveTo>
                  <a:cubicBezTo>
                    <a:pt x="1253280" y="410985"/>
                    <a:pt x="1253280" y="445936"/>
                    <a:pt x="1253280" y="481199"/>
                  </a:cubicBezTo>
                  <a:cubicBezTo>
                    <a:pt x="1253280" y="488377"/>
                    <a:pt x="1247975" y="491497"/>
                    <a:pt x="1242982" y="494930"/>
                  </a:cubicBezTo>
                  <a:cubicBezTo>
                    <a:pt x="1217393" y="513030"/>
                    <a:pt x="1187747" y="520207"/>
                    <a:pt x="1157789" y="525200"/>
                  </a:cubicBezTo>
                  <a:cubicBezTo>
                    <a:pt x="1101930" y="534874"/>
                    <a:pt x="1046071" y="533002"/>
                    <a:pt x="990836" y="520207"/>
                  </a:cubicBezTo>
                  <a:cubicBezTo>
                    <a:pt x="971176" y="515526"/>
                    <a:pt x="950892" y="509909"/>
                    <a:pt x="934353" y="496178"/>
                  </a:cubicBezTo>
                  <a:cubicBezTo>
                    <a:pt x="929983" y="492434"/>
                    <a:pt x="927487" y="489313"/>
                    <a:pt x="927799" y="483384"/>
                  </a:cubicBezTo>
                  <a:cubicBezTo>
                    <a:pt x="928111" y="450617"/>
                    <a:pt x="927799" y="418162"/>
                    <a:pt x="927799" y="385396"/>
                  </a:cubicBezTo>
                  <a:cubicBezTo>
                    <a:pt x="927799" y="380403"/>
                    <a:pt x="927175" y="372601"/>
                    <a:pt x="935601" y="378218"/>
                  </a:cubicBezTo>
                  <a:cubicBezTo>
                    <a:pt x="959629" y="394134"/>
                    <a:pt x="987715" y="397566"/>
                    <a:pt x="1014864" y="401311"/>
                  </a:cubicBezTo>
                  <a:cubicBezTo>
                    <a:pt x="1041078" y="404744"/>
                    <a:pt x="1067915" y="407552"/>
                    <a:pt x="1094128" y="406304"/>
                  </a:cubicBezTo>
                  <a:cubicBezTo>
                    <a:pt x="1140001" y="404432"/>
                    <a:pt x="1186499" y="403495"/>
                    <a:pt x="1230500" y="386644"/>
                  </a:cubicBezTo>
                  <a:cubicBezTo>
                    <a:pt x="1238301" y="383836"/>
                    <a:pt x="1245166" y="379467"/>
                    <a:pt x="1253280" y="374474"/>
                  </a:cubicBezTo>
                  <a:close/>
                  <a:moveTo>
                    <a:pt x="517439" y="344828"/>
                  </a:moveTo>
                  <a:cubicBezTo>
                    <a:pt x="517439" y="371353"/>
                    <a:pt x="517439" y="395694"/>
                    <a:pt x="517439" y="420035"/>
                  </a:cubicBezTo>
                  <a:cubicBezTo>
                    <a:pt x="517439" y="424715"/>
                    <a:pt x="516503" y="429709"/>
                    <a:pt x="517439" y="434077"/>
                  </a:cubicBezTo>
                  <a:cubicBezTo>
                    <a:pt x="522744" y="458419"/>
                    <a:pt x="507765" y="469341"/>
                    <a:pt x="489041" y="477767"/>
                  </a:cubicBezTo>
                  <a:cubicBezTo>
                    <a:pt x="453466" y="493994"/>
                    <a:pt x="415707" y="501171"/>
                    <a:pt x="377011" y="502420"/>
                  </a:cubicBezTo>
                  <a:cubicBezTo>
                    <a:pt x="331450" y="503980"/>
                    <a:pt x="286201" y="503356"/>
                    <a:pt x="242200" y="489937"/>
                  </a:cubicBezTo>
                  <a:cubicBezTo>
                    <a:pt x="239704" y="489313"/>
                    <a:pt x="237207" y="488689"/>
                    <a:pt x="234711" y="487753"/>
                  </a:cubicBezTo>
                  <a:cubicBezTo>
                    <a:pt x="191646" y="471525"/>
                    <a:pt x="191958" y="471525"/>
                    <a:pt x="191646" y="425964"/>
                  </a:cubicBezTo>
                  <a:cubicBezTo>
                    <a:pt x="191646" y="417850"/>
                    <a:pt x="191334" y="409737"/>
                    <a:pt x="191334" y="401623"/>
                  </a:cubicBezTo>
                  <a:cubicBezTo>
                    <a:pt x="191334" y="387580"/>
                    <a:pt x="191334" y="373537"/>
                    <a:pt x="191646" y="359495"/>
                  </a:cubicBezTo>
                  <a:cubicBezTo>
                    <a:pt x="191958" y="355438"/>
                    <a:pt x="189774" y="350445"/>
                    <a:pt x="194455" y="347636"/>
                  </a:cubicBezTo>
                  <a:cubicBezTo>
                    <a:pt x="216923" y="365424"/>
                    <a:pt x="244385" y="369481"/>
                    <a:pt x="271222" y="373225"/>
                  </a:cubicBezTo>
                  <a:cubicBezTo>
                    <a:pt x="306797" y="378218"/>
                    <a:pt x="342996" y="380715"/>
                    <a:pt x="378883" y="378530"/>
                  </a:cubicBezTo>
                  <a:cubicBezTo>
                    <a:pt x="413834" y="376346"/>
                    <a:pt x="448785" y="374474"/>
                    <a:pt x="482488" y="363239"/>
                  </a:cubicBezTo>
                  <a:cubicBezTo>
                    <a:pt x="494346" y="359495"/>
                    <a:pt x="505893" y="355126"/>
                    <a:pt x="517439" y="344828"/>
                  </a:cubicBezTo>
                  <a:close/>
                  <a:moveTo>
                    <a:pt x="1650536" y="252458"/>
                  </a:moveTo>
                  <a:cubicBezTo>
                    <a:pt x="1650536" y="288969"/>
                    <a:pt x="1650224" y="322984"/>
                    <a:pt x="1650536" y="356999"/>
                  </a:cubicBezTo>
                  <a:cubicBezTo>
                    <a:pt x="1650536" y="368545"/>
                    <a:pt x="1642422" y="373539"/>
                    <a:pt x="1634932" y="378844"/>
                  </a:cubicBezTo>
                  <a:cubicBezTo>
                    <a:pt x="1610904" y="395695"/>
                    <a:pt x="1582818" y="401936"/>
                    <a:pt x="1554421" y="406929"/>
                  </a:cubicBezTo>
                  <a:cubicBezTo>
                    <a:pt x="1522590" y="412547"/>
                    <a:pt x="1490448" y="413795"/>
                    <a:pt x="1458305" y="412234"/>
                  </a:cubicBezTo>
                  <a:cubicBezTo>
                    <a:pt x="1418361" y="410050"/>
                    <a:pt x="1379354" y="404121"/>
                    <a:pt x="1342843" y="386333"/>
                  </a:cubicBezTo>
                  <a:cubicBezTo>
                    <a:pt x="1330672" y="380404"/>
                    <a:pt x="1324119" y="372915"/>
                    <a:pt x="1324743" y="357623"/>
                  </a:cubicBezTo>
                  <a:cubicBezTo>
                    <a:pt x="1326303" y="327665"/>
                    <a:pt x="1325367" y="297395"/>
                    <a:pt x="1325055" y="267437"/>
                  </a:cubicBezTo>
                  <a:cubicBezTo>
                    <a:pt x="1325055" y="259323"/>
                    <a:pt x="1325679" y="256202"/>
                    <a:pt x="1334729" y="261820"/>
                  </a:cubicBezTo>
                  <a:cubicBezTo>
                    <a:pt x="1357197" y="275551"/>
                    <a:pt x="1382787" y="279295"/>
                    <a:pt x="1408376" y="282728"/>
                  </a:cubicBezTo>
                  <a:cubicBezTo>
                    <a:pt x="1440518" y="287097"/>
                    <a:pt x="1473285" y="290218"/>
                    <a:pt x="1505739" y="288033"/>
                  </a:cubicBezTo>
                  <a:cubicBezTo>
                    <a:pt x="1546931" y="285224"/>
                    <a:pt x="1588435" y="283352"/>
                    <a:pt x="1628067" y="268061"/>
                  </a:cubicBezTo>
                  <a:cubicBezTo>
                    <a:pt x="1636181" y="264940"/>
                    <a:pt x="1642110" y="259011"/>
                    <a:pt x="1650536" y="252458"/>
                  </a:cubicBezTo>
                  <a:close/>
                  <a:moveTo>
                    <a:pt x="917190" y="228429"/>
                  </a:moveTo>
                  <a:cubicBezTo>
                    <a:pt x="917190" y="266813"/>
                    <a:pt x="918438" y="302388"/>
                    <a:pt x="916566" y="337651"/>
                  </a:cubicBezTo>
                  <a:cubicBezTo>
                    <a:pt x="915942" y="351694"/>
                    <a:pt x="900651" y="357311"/>
                    <a:pt x="889417" y="362616"/>
                  </a:cubicBezTo>
                  <a:cubicBezTo>
                    <a:pt x="857274" y="377595"/>
                    <a:pt x="822947" y="383837"/>
                    <a:pt x="787996" y="387269"/>
                  </a:cubicBezTo>
                  <a:cubicBezTo>
                    <a:pt x="759287" y="390078"/>
                    <a:pt x="730577" y="389454"/>
                    <a:pt x="702179" y="386645"/>
                  </a:cubicBezTo>
                  <a:cubicBezTo>
                    <a:pt x="666916" y="383212"/>
                    <a:pt x="632901" y="375723"/>
                    <a:pt x="601695" y="357935"/>
                  </a:cubicBezTo>
                  <a:cubicBezTo>
                    <a:pt x="593270" y="352942"/>
                    <a:pt x="588901" y="347013"/>
                    <a:pt x="589525" y="336403"/>
                  </a:cubicBezTo>
                  <a:cubicBezTo>
                    <a:pt x="590461" y="317991"/>
                    <a:pt x="589837" y="299579"/>
                    <a:pt x="589837" y="280856"/>
                  </a:cubicBezTo>
                  <a:cubicBezTo>
                    <a:pt x="593270" y="265252"/>
                    <a:pt x="587652" y="249337"/>
                    <a:pt x="592646" y="234046"/>
                  </a:cubicBezTo>
                  <a:cubicBezTo>
                    <a:pt x="631341" y="255890"/>
                    <a:pt x="674406" y="260571"/>
                    <a:pt x="717782" y="262443"/>
                  </a:cubicBezTo>
                  <a:cubicBezTo>
                    <a:pt x="744307" y="263380"/>
                    <a:pt x="771145" y="263692"/>
                    <a:pt x="797670" y="262443"/>
                  </a:cubicBezTo>
                  <a:cubicBezTo>
                    <a:pt x="829189" y="260884"/>
                    <a:pt x="860707" y="256203"/>
                    <a:pt x="890665" y="245904"/>
                  </a:cubicBezTo>
                  <a:cubicBezTo>
                    <a:pt x="899715" y="242784"/>
                    <a:pt x="908452" y="238103"/>
                    <a:pt x="917190" y="228429"/>
                  </a:cubicBezTo>
                  <a:close/>
                  <a:moveTo>
                    <a:pt x="2032187" y="138243"/>
                  </a:moveTo>
                  <a:cubicBezTo>
                    <a:pt x="2032499" y="147293"/>
                    <a:pt x="2032811" y="155718"/>
                    <a:pt x="2032811" y="164456"/>
                  </a:cubicBezTo>
                  <a:cubicBezTo>
                    <a:pt x="2032811" y="188797"/>
                    <a:pt x="2031875" y="213450"/>
                    <a:pt x="2032811" y="237791"/>
                  </a:cubicBezTo>
                  <a:cubicBezTo>
                    <a:pt x="2033123" y="249649"/>
                    <a:pt x="2028442" y="256827"/>
                    <a:pt x="2019080" y="263068"/>
                  </a:cubicBezTo>
                  <a:cubicBezTo>
                    <a:pt x="1991307" y="281480"/>
                    <a:pt x="1959477" y="288657"/>
                    <a:pt x="1927334" y="293338"/>
                  </a:cubicBezTo>
                  <a:cubicBezTo>
                    <a:pt x="1904554" y="296459"/>
                    <a:pt x="1881461" y="299580"/>
                    <a:pt x="1858368" y="298332"/>
                  </a:cubicBezTo>
                  <a:cubicBezTo>
                    <a:pt x="1818737" y="296147"/>
                    <a:pt x="1778793" y="293338"/>
                    <a:pt x="1741345" y="278359"/>
                  </a:cubicBezTo>
                  <a:cubicBezTo>
                    <a:pt x="1738849" y="277423"/>
                    <a:pt x="1736352" y="276799"/>
                    <a:pt x="1734168" y="275551"/>
                  </a:cubicBezTo>
                  <a:cubicBezTo>
                    <a:pt x="1716068" y="268061"/>
                    <a:pt x="1704522" y="257763"/>
                    <a:pt x="1706707" y="234358"/>
                  </a:cubicBezTo>
                  <a:cubicBezTo>
                    <a:pt x="1709515" y="204400"/>
                    <a:pt x="1707331" y="173818"/>
                    <a:pt x="1707331" y="140427"/>
                  </a:cubicBezTo>
                  <a:cubicBezTo>
                    <a:pt x="1729799" y="157279"/>
                    <a:pt x="1754140" y="162272"/>
                    <a:pt x="1778481" y="165704"/>
                  </a:cubicBezTo>
                  <a:cubicBezTo>
                    <a:pt x="1826538" y="172882"/>
                    <a:pt x="1874596" y="173818"/>
                    <a:pt x="1923278" y="169761"/>
                  </a:cubicBezTo>
                  <a:cubicBezTo>
                    <a:pt x="1946682" y="167889"/>
                    <a:pt x="1970087" y="164456"/>
                    <a:pt x="1992867" y="158527"/>
                  </a:cubicBezTo>
                  <a:cubicBezTo>
                    <a:pt x="2007534" y="154782"/>
                    <a:pt x="2021577" y="149789"/>
                    <a:pt x="2032187" y="138243"/>
                  </a:cubicBezTo>
                  <a:close/>
                  <a:moveTo>
                    <a:pt x="1312885" y="117335"/>
                  </a:moveTo>
                  <a:cubicBezTo>
                    <a:pt x="1316942" y="119831"/>
                    <a:pt x="1315069" y="123576"/>
                    <a:pt x="1315069" y="126697"/>
                  </a:cubicBezTo>
                  <a:cubicBezTo>
                    <a:pt x="1315381" y="156030"/>
                    <a:pt x="1314757" y="185364"/>
                    <a:pt x="1315381" y="214386"/>
                  </a:cubicBezTo>
                  <a:cubicBezTo>
                    <a:pt x="1315693" y="226245"/>
                    <a:pt x="1311012" y="233422"/>
                    <a:pt x="1301650" y="239975"/>
                  </a:cubicBezTo>
                  <a:cubicBezTo>
                    <a:pt x="1277622" y="256202"/>
                    <a:pt x="1250161" y="262443"/>
                    <a:pt x="1222387" y="268061"/>
                  </a:cubicBezTo>
                  <a:cubicBezTo>
                    <a:pt x="1186812" y="274926"/>
                    <a:pt x="1150613" y="274926"/>
                    <a:pt x="1114726" y="272742"/>
                  </a:cubicBezTo>
                  <a:cubicBezTo>
                    <a:pt x="1075406" y="270245"/>
                    <a:pt x="1036398" y="264316"/>
                    <a:pt x="1001447" y="243096"/>
                  </a:cubicBezTo>
                  <a:cubicBezTo>
                    <a:pt x="992709" y="237790"/>
                    <a:pt x="988965" y="231550"/>
                    <a:pt x="989589" y="220940"/>
                  </a:cubicBezTo>
                  <a:cubicBezTo>
                    <a:pt x="990213" y="200343"/>
                    <a:pt x="989589" y="179747"/>
                    <a:pt x="989589" y="159151"/>
                  </a:cubicBezTo>
                  <a:cubicBezTo>
                    <a:pt x="992085" y="145420"/>
                    <a:pt x="986780" y="131378"/>
                    <a:pt x="992709" y="118271"/>
                  </a:cubicBezTo>
                  <a:cubicBezTo>
                    <a:pt x="1015178" y="134810"/>
                    <a:pt x="1042015" y="139803"/>
                    <a:pt x="1068540" y="143548"/>
                  </a:cubicBezTo>
                  <a:cubicBezTo>
                    <a:pt x="1105988" y="149165"/>
                    <a:pt x="1143747" y="151037"/>
                    <a:pt x="1181507" y="148853"/>
                  </a:cubicBezTo>
                  <a:cubicBezTo>
                    <a:pt x="1220203" y="146669"/>
                    <a:pt x="1259210" y="143860"/>
                    <a:pt x="1295721" y="128569"/>
                  </a:cubicBezTo>
                  <a:cubicBezTo>
                    <a:pt x="1302275" y="125760"/>
                    <a:pt x="1307268" y="121703"/>
                    <a:pt x="1312885" y="117335"/>
                  </a:cubicBezTo>
                  <a:close/>
                  <a:moveTo>
                    <a:pt x="1714196" y="0"/>
                  </a:moveTo>
                  <a:cubicBezTo>
                    <a:pt x="1715132" y="9674"/>
                    <a:pt x="1715132" y="19972"/>
                    <a:pt x="1715444" y="29958"/>
                  </a:cubicBezTo>
                  <a:cubicBezTo>
                    <a:pt x="1715444" y="52426"/>
                    <a:pt x="1714196" y="74583"/>
                    <a:pt x="1715444" y="97051"/>
                  </a:cubicBezTo>
                  <a:cubicBezTo>
                    <a:pt x="1716068" y="110782"/>
                    <a:pt x="1710451" y="118896"/>
                    <a:pt x="1700153" y="125762"/>
                  </a:cubicBezTo>
                  <a:cubicBezTo>
                    <a:pt x="1674564" y="142613"/>
                    <a:pt x="1645230" y="149478"/>
                    <a:pt x="1615584" y="154159"/>
                  </a:cubicBezTo>
                  <a:cubicBezTo>
                    <a:pt x="1555668" y="163521"/>
                    <a:pt x="1496376" y="161649"/>
                    <a:pt x="1437709" y="144485"/>
                  </a:cubicBezTo>
                  <a:cubicBezTo>
                    <a:pt x="1435212" y="143861"/>
                    <a:pt x="1432716" y="143237"/>
                    <a:pt x="1430219" y="142301"/>
                  </a:cubicBezTo>
                  <a:cubicBezTo>
                    <a:pt x="1389651" y="127010"/>
                    <a:pt x="1389651" y="127010"/>
                    <a:pt x="1389651" y="83633"/>
                  </a:cubicBezTo>
                  <a:cubicBezTo>
                    <a:pt x="1389651" y="68030"/>
                    <a:pt x="1389339" y="52738"/>
                    <a:pt x="1389027" y="37136"/>
                  </a:cubicBezTo>
                  <a:cubicBezTo>
                    <a:pt x="1391211" y="26213"/>
                    <a:pt x="1387155" y="14667"/>
                    <a:pt x="1391524" y="4057"/>
                  </a:cubicBezTo>
                  <a:cubicBezTo>
                    <a:pt x="1431780" y="27774"/>
                    <a:pt x="1476405" y="31206"/>
                    <a:pt x="1521341" y="33079"/>
                  </a:cubicBezTo>
                  <a:cubicBezTo>
                    <a:pt x="1566278" y="34951"/>
                    <a:pt x="1611215" y="34639"/>
                    <a:pt x="1655216" y="25277"/>
                  </a:cubicBezTo>
                  <a:cubicBezTo>
                    <a:pt x="1676436" y="20908"/>
                    <a:pt x="1698281" y="17163"/>
                    <a:pt x="1714196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BB5858D-E6BB-43B2-A302-0EC77123D7DC}"/>
                </a:ext>
              </a:extLst>
            </p:cNvPr>
            <p:cNvSpPr/>
            <p:nvPr userDrawn="1"/>
          </p:nvSpPr>
          <p:spPr>
            <a:xfrm>
              <a:off x="-707925" y="5549449"/>
              <a:ext cx="1435485" cy="1104698"/>
            </a:xfrm>
            <a:custGeom>
              <a:avLst/>
              <a:gdLst>
                <a:gd name="connsiteX0" fmla="*/ 2942011 w 2978923"/>
                <a:gd name="connsiteY0" fmla="*/ 593862 h 2292475"/>
                <a:gd name="connsiteX1" fmla="*/ 2629224 w 2978923"/>
                <a:gd name="connsiteY1" fmla="*/ 467582 h 2292475"/>
                <a:gd name="connsiteX2" fmla="*/ 2599435 w 2978923"/>
                <a:gd name="connsiteY2" fmla="*/ 463696 h 2292475"/>
                <a:gd name="connsiteX3" fmla="*/ 2597492 w 2978923"/>
                <a:gd name="connsiteY3" fmla="*/ 395051 h 2292475"/>
                <a:gd name="connsiteX4" fmla="*/ 2602025 w 2978923"/>
                <a:gd name="connsiteY4" fmla="*/ 386633 h 2292475"/>
                <a:gd name="connsiteX5" fmla="*/ 2580007 w 2978923"/>
                <a:gd name="connsiteY5" fmla="*/ 341949 h 2292475"/>
                <a:gd name="connsiteX6" fmla="*/ 2523667 w 2978923"/>
                <a:gd name="connsiteY6" fmla="*/ 318636 h 2292475"/>
                <a:gd name="connsiteX7" fmla="*/ 2216708 w 2978923"/>
                <a:gd name="connsiteY7" fmla="*/ 287551 h 2292475"/>
                <a:gd name="connsiteX8" fmla="*/ 2164900 w 2978923"/>
                <a:gd name="connsiteY8" fmla="*/ 278485 h 2292475"/>
                <a:gd name="connsiteX9" fmla="*/ 1924644 w 2978923"/>
                <a:gd name="connsiteY9" fmla="*/ 181346 h 2292475"/>
                <a:gd name="connsiteX10" fmla="*/ 1898093 w 2978923"/>
                <a:gd name="connsiteY10" fmla="*/ 175518 h 2292475"/>
                <a:gd name="connsiteX11" fmla="*/ 1897445 w 2978923"/>
                <a:gd name="connsiteY11" fmla="*/ 95216 h 2292475"/>
                <a:gd name="connsiteX12" fmla="*/ 1870246 w 2978923"/>
                <a:gd name="connsiteY12" fmla="*/ 49237 h 2292475"/>
                <a:gd name="connsiteX13" fmla="*/ 1786707 w 2978923"/>
                <a:gd name="connsiteY13" fmla="*/ 21391 h 2292475"/>
                <a:gd name="connsiteX14" fmla="*/ 1390380 w 2978923"/>
                <a:gd name="connsiteY14" fmla="*/ 11677 h 2292475"/>
                <a:gd name="connsiteX15" fmla="*/ 1251796 w 2978923"/>
                <a:gd name="connsiteY15" fmla="*/ 49237 h 2292475"/>
                <a:gd name="connsiteX16" fmla="*/ 1227835 w 2978923"/>
                <a:gd name="connsiteY16" fmla="*/ 99750 h 2292475"/>
                <a:gd name="connsiteX17" fmla="*/ 1227835 w 2978923"/>
                <a:gd name="connsiteY17" fmla="*/ 99750 h 2292475"/>
                <a:gd name="connsiteX18" fmla="*/ 1223302 w 2978923"/>
                <a:gd name="connsiteY18" fmla="*/ 124358 h 2292475"/>
                <a:gd name="connsiteX19" fmla="*/ 1222006 w 2978923"/>
                <a:gd name="connsiteY19" fmla="*/ 207250 h 2292475"/>
                <a:gd name="connsiteX20" fmla="*/ 1191570 w 2978923"/>
                <a:gd name="connsiteY20" fmla="*/ 210488 h 2292475"/>
                <a:gd name="connsiteX21" fmla="*/ 1034852 w 2978923"/>
                <a:gd name="connsiteY21" fmla="*/ 256467 h 2292475"/>
                <a:gd name="connsiteX22" fmla="*/ 979807 w 2978923"/>
                <a:gd name="connsiteY22" fmla="*/ 257762 h 2292475"/>
                <a:gd name="connsiteX23" fmla="*/ 810785 w 2978923"/>
                <a:gd name="connsiteY23" fmla="*/ 233801 h 2292475"/>
                <a:gd name="connsiteX24" fmla="*/ 491523 w 2978923"/>
                <a:gd name="connsiteY24" fmla="*/ 255172 h 2292475"/>
                <a:gd name="connsiteX25" fmla="*/ 452019 w 2978923"/>
                <a:gd name="connsiteY25" fmla="*/ 273304 h 2292475"/>
                <a:gd name="connsiteX26" fmla="*/ 422230 w 2978923"/>
                <a:gd name="connsiteY26" fmla="*/ 288847 h 2292475"/>
                <a:gd name="connsiteX27" fmla="*/ 398917 w 2978923"/>
                <a:gd name="connsiteY27" fmla="*/ 337416 h 2292475"/>
                <a:gd name="connsiteX28" fmla="*/ 394384 w 2978923"/>
                <a:gd name="connsiteY28" fmla="*/ 362024 h 2292475"/>
                <a:gd name="connsiteX29" fmla="*/ 392441 w 2978923"/>
                <a:gd name="connsiteY29" fmla="*/ 454630 h 2292475"/>
                <a:gd name="connsiteX30" fmla="*/ 338691 w 2978923"/>
                <a:gd name="connsiteY30" fmla="*/ 469525 h 2292475"/>
                <a:gd name="connsiteX31" fmla="*/ 5828 w 2978923"/>
                <a:gd name="connsiteY31" fmla="*/ 562131 h 2292475"/>
                <a:gd name="connsiteX32" fmla="*/ 1295 w 2978923"/>
                <a:gd name="connsiteY32" fmla="*/ 572492 h 2292475"/>
                <a:gd name="connsiteX33" fmla="*/ 648 w 2978923"/>
                <a:gd name="connsiteY33" fmla="*/ 577672 h 2292475"/>
                <a:gd name="connsiteX34" fmla="*/ 0 w 2978923"/>
                <a:gd name="connsiteY34" fmla="*/ 1732329 h 2292475"/>
                <a:gd name="connsiteX35" fmla="*/ 19428 w 2978923"/>
                <a:gd name="connsiteY35" fmla="*/ 1758233 h 2292475"/>
                <a:gd name="connsiteX36" fmla="*/ 1329507 w 2978923"/>
                <a:gd name="connsiteY36" fmla="*/ 2287316 h 2292475"/>
                <a:gd name="connsiteX37" fmla="*/ 1329507 w 2978923"/>
                <a:gd name="connsiteY37" fmla="*/ 2287316 h 2292475"/>
                <a:gd name="connsiteX38" fmla="*/ 1330154 w 2978923"/>
                <a:gd name="connsiteY38" fmla="*/ 2297677 h 2292475"/>
                <a:gd name="connsiteX39" fmla="*/ 1341164 w 2978923"/>
                <a:gd name="connsiteY39" fmla="*/ 2297677 h 2292475"/>
                <a:gd name="connsiteX40" fmla="*/ 1390380 w 2978923"/>
                <a:gd name="connsiteY40" fmla="*/ 2286668 h 2292475"/>
                <a:gd name="connsiteX41" fmla="*/ 2421995 w 2978923"/>
                <a:gd name="connsiteY41" fmla="*/ 1955101 h 2292475"/>
                <a:gd name="connsiteX42" fmla="*/ 2942011 w 2978923"/>
                <a:gd name="connsiteY42" fmla="*/ 1788022 h 2292475"/>
                <a:gd name="connsiteX43" fmla="*/ 2982810 w 2978923"/>
                <a:gd name="connsiteY43" fmla="*/ 1732977 h 2292475"/>
                <a:gd name="connsiteX44" fmla="*/ 2982810 w 2978923"/>
                <a:gd name="connsiteY44" fmla="*/ 651498 h 2292475"/>
                <a:gd name="connsiteX45" fmla="*/ 2942011 w 2978923"/>
                <a:gd name="connsiteY45" fmla="*/ 593862 h 229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78923" h="2292475">
                  <a:moveTo>
                    <a:pt x="2942011" y="593862"/>
                  </a:moveTo>
                  <a:cubicBezTo>
                    <a:pt x="2838396" y="550474"/>
                    <a:pt x="2733487" y="510323"/>
                    <a:pt x="2629224" y="467582"/>
                  </a:cubicBezTo>
                  <a:cubicBezTo>
                    <a:pt x="2619510" y="463696"/>
                    <a:pt x="2609796" y="458516"/>
                    <a:pt x="2599435" y="463696"/>
                  </a:cubicBezTo>
                  <a:cubicBezTo>
                    <a:pt x="2598787" y="441031"/>
                    <a:pt x="2598140" y="417717"/>
                    <a:pt x="2597492" y="395051"/>
                  </a:cubicBezTo>
                  <a:cubicBezTo>
                    <a:pt x="2599435" y="392461"/>
                    <a:pt x="2600730" y="389871"/>
                    <a:pt x="2602025" y="386633"/>
                  </a:cubicBezTo>
                  <a:cubicBezTo>
                    <a:pt x="2606558" y="365910"/>
                    <a:pt x="2595549" y="352311"/>
                    <a:pt x="2580007" y="341949"/>
                  </a:cubicBezTo>
                  <a:cubicBezTo>
                    <a:pt x="2562522" y="330940"/>
                    <a:pt x="2543094" y="323816"/>
                    <a:pt x="2523667" y="318636"/>
                  </a:cubicBezTo>
                  <a:cubicBezTo>
                    <a:pt x="2423290" y="291437"/>
                    <a:pt x="2320323" y="285609"/>
                    <a:pt x="2216708" y="287551"/>
                  </a:cubicBezTo>
                  <a:cubicBezTo>
                    <a:pt x="2198575" y="288199"/>
                    <a:pt x="2181738" y="284961"/>
                    <a:pt x="2164900" y="278485"/>
                  </a:cubicBezTo>
                  <a:cubicBezTo>
                    <a:pt x="2084599" y="246753"/>
                    <a:pt x="2004945" y="212431"/>
                    <a:pt x="1924644" y="181346"/>
                  </a:cubicBezTo>
                  <a:cubicBezTo>
                    <a:pt x="1916225" y="178108"/>
                    <a:pt x="1907807" y="170985"/>
                    <a:pt x="1898093" y="175518"/>
                  </a:cubicBezTo>
                  <a:cubicBezTo>
                    <a:pt x="1898093" y="148966"/>
                    <a:pt x="1897445" y="121768"/>
                    <a:pt x="1897445" y="95216"/>
                  </a:cubicBezTo>
                  <a:cubicBezTo>
                    <a:pt x="1903273" y="71255"/>
                    <a:pt x="1888379" y="58304"/>
                    <a:pt x="1870246" y="49237"/>
                  </a:cubicBezTo>
                  <a:cubicBezTo>
                    <a:pt x="1843695" y="35638"/>
                    <a:pt x="1815849" y="27219"/>
                    <a:pt x="1786707" y="21391"/>
                  </a:cubicBezTo>
                  <a:cubicBezTo>
                    <a:pt x="1655246" y="-4513"/>
                    <a:pt x="1523137" y="-5808"/>
                    <a:pt x="1390380" y="11677"/>
                  </a:cubicBezTo>
                  <a:cubicBezTo>
                    <a:pt x="1342458" y="18153"/>
                    <a:pt x="1295184" y="27219"/>
                    <a:pt x="1251796" y="49237"/>
                  </a:cubicBezTo>
                  <a:cubicBezTo>
                    <a:pt x="1231073" y="59599"/>
                    <a:pt x="1216178" y="73846"/>
                    <a:pt x="1227835" y="99750"/>
                  </a:cubicBezTo>
                  <a:cubicBezTo>
                    <a:pt x="1227835" y="99750"/>
                    <a:pt x="1227835" y="99750"/>
                    <a:pt x="1227835" y="99750"/>
                  </a:cubicBezTo>
                  <a:cubicBezTo>
                    <a:pt x="1218769" y="106226"/>
                    <a:pt x="1223302" y="115939"/>
                    <a:pt x="1223302" y="124358"/>
                  </a:cubicBezTo>
                  <a:cubicBezTo>
                    <a:pt x="1222654" y="152204"/>
                    <a:pt x="1222654" y="179403"/>
                    <a:pt x="1222006" y="207250"/>
                  </a:cubicBezTo>
                  <a:cubicBezTo>
                    <a:pt x="1211645" y="202717"/>
                    <a:pt x="1201283" y="207250"/>
                    <a:pt x="1191570" y="210488"/>
                  </a:cubicBezTo>
                  <a:cubicBezTo>
                    <a:pt x="1139115" y="225383"/>
                    <a:pt x="1086660" y="240277"/>
                    <a:pt x="1034852" y="256467"/>
                  </a:cubicBezTo>
                  <a:cubicBezTo>
                    <a:pt x="1016720" y="262295"/>
                    <a:pt x="998587" y="262943"/>
                    <a:pt x="979807" y="257762"/>
                  </a:cubicBezTo>
                  <a:cubicBezTo>
                    <a:pt x="924114" y="243515"/>
                    <a:pt x="867773" y="235096"/>
                    <a:pt x="810785" y="233801"/>
                  </a:cubicBezTo>
                  <a:cubicBezTo>
                    <a:pt x="703933" y="231211"/>
                    <a:pt x="597080" y="230563"/>
                    <a:pt x="491523" y="255172"/>
                  </a:cubicBezTo>
                  <a:cubicBezTo>
                    <a:pt x="477275" y="258410"/>
                    <a:pt x="461733" y="259705"/>
                    <a:pt x="452019" y="273304"/>
                  </a:cubicBezTo>
                  <a:cubicBezTo>
                    <a:pt x="442305" y="278485"/>
                    <a:pt x="431944" y="284313"/>
                    <a:pt x="422230" y="288847"/>
                  </a:cubicBezTo>
                  <a:cubicBezTo>
                    <a:pt x="400860" y="298560"/>
                    <a:pt x="391146" y="314102"/>
                    <a:pt x="398917" y="337416"/>
                  </a:cubicBezTo>
                  <a:cubicBezTo>
                    <a:pt x="391146" y="344539"/>
                    <a:pt x="395031" y="354253"/>
                    <a:pt x="394384" y="362024"/>
                  </a:cubicBezTo>
                  <a:cubicBezTo>
                    <a:pt x="393089" y="393109"/>
                    <a:pt x="393089" y="423546"/>
                    <a:pt x="392441" y="454630"/>
                  </a:cubicBezTo>
                  <a:cubicBezTo>
                    <a:pt x="374308" y="459811"/>
                    <a:pt x="356824" y="464344"/>
                    <a:pt x="338691" y="469525"/>
                  </a:cubicBezTo>
                  <a:cubicBezTo>
                    <a:pt x="227305" y="498666"/>
                    <a:pt x="119157" y="540760"/>
                    <a:pt x="5828" y="562131"/>
                  </a:cubicBezTo>
                  <a:cubicBezTo>
                    <a:pt x="0" y="563425"/>
                    <a:pt x="0" y="567959"/>
                    <a:pt x="1295" y="572492"/>
                  </a:cubicBezTo>
                  <a:cubicBezTo>
                    <a:pt x="1295" y="574435"/>
                    <a:pt x="648" y="575730"/>
                    <a:pt x="648" y="577672"/>
                  </a:cubicBezTo>
                  <a:cubicBezTo>
                    <a:pt x="648" y="962342"/>
                    <a:pt x="648" y="1347012"/>
                    <a:pt x="0" y="1732329"/>
                  </a:cubicBezTo>
                  <a:cubicBezTo>
                    <a:pt x="0" y="1747871"/>
                    <a:pt x="6476" y="1753052"/>
                    <a:pt x="19428" y="1758233"/>
                  </a:cubicBezTo>
                  <a:cubicBezTo>
                    <a:pt x="455905" y="1934378"/>
                    <a:pt x="893030" y="2111171"/>
                    <a:pt x="1329507" y="2287316"/>
                  </a:cubicBezTo>
                  <a:lnTo>
                    <a:pt x="1329507" y="2287316"/>
                  </a:lnTo>
                  <a:cubicBezTo>
                    <a:pt x="1329507" y="2290554"/>
                    <a:pt x="1329507" y="2294439"/>
                    <a:pt x="1330154" y="2297677"/>
                  </a:cubicBezTo>
                  <a:cubicBezTo>
                    <a:pt x="1334040" y="2297677"/>
                    <a:pt x="1337278" y="2297677"/>
                    <a:pt x="1341164" y="2297677"/>
                  </a:cubicBezTo>
                  <a:cubicBezTo>
                    <a:pt x="1357353" y="2291849"/>
                    <a:pt x="1374191" y="2291849"/>
                    <a:pt x="1390380" y="2286668"/>
                  </a:cubicBezTo>
                  <a:cubicBezTo>
                    <a:pt x="1734252" y="2175930"/>
                    <a:pt x="2078123" y="2065839"/>
                    <a:pt x="2421995" y="1955101"/>
                  </a:cubicBezTo>
                  <a:cubicBezTo>
                    <a:pt x="2595549" y="1899408"/>
                    <a:pt x="2768456" y="1844363"/>
                    <a:pt x="2942011" y="1788022"/>
                  </a:cubicBezTo>
                  <a:cubicBezTo>
                    <a:pt x="2977629" y="1776366"/>
                    <a:pt x="2982810" y="1771185"/>
                    <a:pt x="2982810" y="1732977"/>
                  </a:cubicBezTo>
                  <a:cubicBezTo>
                    <a:pt x="2982810" y="1372268"/>
                    <a:pt x="2982810" y="1012207"/>
                    <a:pt x="2982810" y="651498"/>
                  </a:cubicBezTo>
                  <a:cubicBezTo>
                    <a:pt x="2980867" y="612643"/>
                    <a:pt x="2977629" y="608757"/>
                    <a:pt x="2942011" y="593862"/>
                  </a:cubicBezTo>
                  <a:close/>
                </a:path>
              </a:pathLst>
            </a:custGeom>
            <a:solidFill>
              <a:schemeClr val="accent1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29FA49-E917-4A42-98D4-D241FB2F7D62}"/>
                </a:ext>
              </a:extLst>
            </p:cNvPr>
            <p:cNvSpPr/>
            <p:nvPr userDrawn="1"/>
          </p:nvSpPr>
          <p:spPr>
            <a:xfrm>
              <a:off x="48710" y="3668339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2 w 4643235"/>
                <a:gd name="connsiteY12" fmla="*/ 154775 h 2765218"/>
                <a:gd name="connsiteX13" fmla="*/ 3557306 w 4643235"/>
                <a:gd name="connsiteY13" fmla="*/ 91958 h 2765218"/>
                <a:gd name="connsiteX14" fmla="*/ 3531403 w 4643235"/>
                <a:gd name="connsiteY14" fmla="*/ 50512 h 2765218"/>
                <a:gd name="connsiteX15" fmla="*/ 3445920 w 4643235"/>
                <a:gd name="connsiteY15" fmla="*/ 21371 h 2765218"/>
                <a:gd name="connsiteX16" fmla="*/ 3301507 w 4643235"/>
                <a:gd name="connsiteY16" fmla="*/ 0 h 2765218"/>
                <a:gd name="connsiteX17" fmla="*/ 3140905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0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19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5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9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4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6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8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8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1"/>
                    <a:pt x="4352549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7" y="299188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2" y="154775"/>
                  </a:cubicBezTo>
                  <a:cubicBezTo>
                    <a:pt x="3557954" y="134052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3" y="50512"/>
                  </a:cubicBezTo>
                  <a:cubicBezTo>
                    <a:pt x="3504852" y="36265"/>
                    <a:pt x="3475062" y="28494"/>
                    <a:pt x="3445920" y="21371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5" y="0"/>
                  </a:cubicBezTo>
                  <a:cubicBezTo>
                    <a:pt x="3131191" y="7124"/>
                    <a:pt x="3120182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0" y="195573"/>
                    <a:pt x="2707665" y="221476"/>
                    <a:pt x="2620240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19" y="251913"/>
                  </a:cubicBezTo>
                  <a:cubicBezTo>
                    <a:pt x="2165631" y="258389"/>
                    <a:pt x="2123537" y="267456"/>
                    <a:pt x="2084034" y="287531"/>
                  </a:cubicBezTo>
                  <a:cubicBezTo>
                    <a:pt x="2063959" y="297892"/>
                    <a:pt x="2047769" y="311492"/>
                    <a:pt x="2059426" y="337395"/>
                  </a:cubicBezTo>
                  <a:cubicBezTo>
                    <a:pt x="2047121" y="364594"/>
                    <a:pt x="2058131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9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1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7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4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6"/>
                  </a:cubicBezTo>
                  <a:cubicBezTo>
                    <a:pt x="2025" y="1437654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1"/>
                    <a:pt x="659332" y="2493230"/>
                    <a:pt x="973414" y="2620158"/>
                  </a:cubicBezTo>
                  <a:cubicBezTo>
                    <a:pt x="1090628" y="2667432"/>
                    <a:pt x="1207842" y="2714058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7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8" y="2321618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4" y="2263982"/>
                    <a:pt x="2952455" y="2261392"/>
                    <a:pt x="2956988" y="2259449"/>
                  </a:cubicBezTo>
                  <a:cubicBezTo>
                    <a:pt x="3145438" y="2199870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1"/>
                    <a:pt x="4648499" y="1716767"/>
                    <a:pt x="4648499" y="1692158"/>
                  </a:cubicBezTo>
                  <a:cubicBezTo>
                    <a:pt x="4645909" y="1571058"/>
                    <a:pt x="4647204" y="1449959"/>
                    <a:pt x="4647204" y="1328211"/>
                  </a:cubicBezTo>
                  <a:close/>
                </a:path>
              </a:pathLst>
            </a:custGeom>
            <a:solidFill>
              <a:schemeClr val="accent5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059FA10-1062-4569-A6B4-E2E7CD97B1BD}"/>
                </a:ext>
              </a:extLst>
            </p:cNvPr>
            <p:cNvSpPr/>
            <p:nvPr userDrawn="1"/>
          </p:nvSpPr>
          <p:spPr>
            <a:xfrm>
              <a:off x="-704803" y="5597759"/>
              <a:ext cx="1252929" cy="1057023"/>
            </a:xfrm>
            <a:custGeom>
              <a:avLst/>
              <a:gdLst>
                <a:gd name="connsiteX0" fmla="*/ 844440 w 1252929"/>
                <a:gd name="connsiteY0" fmla="*/ 260328 h 1057022"/>
                <a:gd name="connsiteX1" fmla="*/ 846312 w 1252929"/>
                <a:gd name="connsiteY1" fmla="*/ 269690 h 1057022"/>
                <a:gd name="connsiteX2" fmla="*/ 846624 w 1252929"/>
                <a:gd name="connsiteY2" fmla="*/ 358628 h 1057022"/>
                <a:gd name="connsiteX3" fmla="*/ 833517 w 1252929"/>
                <a:gd name="connsiteY3" fmla="*/ 382969 h 1057022"/>
                <a:gd name="connsiteX4" fmla="*/ 748012 w 1252929"/>
                <a:gd name="connsiteY4" fmla="*/ 412927 h 1057022"/>
                <a:gd name="connsiteX5" fmla="*/ 577002 w 1252929"/>
                <a:gd name="connsiteY5" fmla="*/ 406061 h 1057022"/>
                <a:gd name="connsiteX6" fmla="*/ 567016 w 1252929"/>
                <a:gd name="connsiteY6" fmla="*/ 403565 h 1057022"/>
                <a:gd name="connsiteX7" fmla="*/ 520519 w 1252929"/>
                <a:gd name="connsiteY7" fmla="*/ 340216 h 1057022"/>
                <a:gd name="connsiteX8" fmla="*/ 520519 w 1252929"/>
                <a:gd name="connsiteY8" fmla="*/ 266881 h 1057022"/>
                <a:gd name="connsiteX9" fmla="*/ 522392 w 1252929"/>
                <a:gd name="connsiteY9" fmla="*/ 262825 h 1057022"/>
                <a:gd name="connsiteX10" fmla="*/ 611954 w 1252929"/>
                <a:gd name="connsiteY10" fmla="*/ 289662 h 1057022"/>
                <a:gd name="connsiteX11" fmla="*/ 754254 w 1252929"/>
                <a:gd name="connsiteY11" fmla="*/ 289662 h 1057022"/>
                <a:gd name="connsiteX12" fmla="*/ 816978 w 1252929"/>
                <a:gd name="connsiteY12" fmla="*/ 276556 h 1057022"/>
                <a:gd name="connsiteX13" fmla="*/ 844440 w 1252929"/>
                <a:gd name="connsiteY13" fmla="*/ 260328 h 1057022"/>
                <a:gd name="connsiteX14" fmla="*/ 312 w 1252929"/>
                <a:gd name="connsiteY14" fmla="*/ 230370 h 1057022"/>
                <a:gd name="connsiteX15" fmla="*/ 93619 w 1252929"/>
                <a:gd name="connsiteY15" fmla="*/ 267505 h 1057022"/>
                <a:gd name="connsiteX16" fmla="*/ 629742 w 1252929"/>
                <a:gd name="connsiteY16" fmla="*/ 486885 h 1057022"/>
                <a:gd name="connsiteX17" fmla="*/ 641288 w 1252929"/>
                <a:gd name="connsiteY17" fmla="*/ 501240 h 1057022"/>
                <a:gd name="connsiteX18" fmla="*/ 640664 w 1252929"/>
                <a:gd name="connsiteY18" fmla="*/ 1057022 h 1057022"/>
                <a:gd name="connsiteX19" fmla="*/ 9362 w 1252929"/>
                <a:gd name="connsiteY19" fmla="*/ 802067 h 1057022"/>
                <a:gd name="connsiteX20" fmla="*/ 0 w 1252929"/>
                <a:gd name="connsiteY20" fmla="*/ 789585 h 1057022"/>
                <a:gd name="connsiteX21" fmla="*/ 312 w 1252929"/>
                <a:gd name="connsiteY21" fmla="*/ 233179 h 1057022"/>
                <a:gd name="connsiteX22" fmla="*/ 312 w 1252929"/>
                <a:gd name="connsiteY22" fmla="*/ 230370 h 1057022"/>
                <a:gd name="connsiteX23" fmla="*/ 1251992 w 1252929"/>
                <a:gd name="connsiteY23" fmla="*/ 140808 h 1057022"/>
                <a:gd name="connsiteX24" fmla="*/ 1252929 w 1252929"/>
                <a:gd name="connsiteY24" fmla="*/ 178255 h 1057022"/>
                <a:gd name="connsiteX25" fmla="*/ 1252616 w 1252929"/>
                <a:gd name="connsiteY25" fmla="*/ 245349 h 1057022"/>
                <a:gd name="connsiteX26" fmla="*/ 1244815 w 1252929"/>
                <a:gd name="connsiteY26" fmla="*/ 261577 h 1057022"/>
                <a:gd name="connsiteX27" fmla="*/ 1155253 w 1252929"/>
                <a:gd name="connsiteY27" fmla="*/ 294656 h 1057022"/>
                <a:gd name="connsiteX28" fmla="*/ 1001719 w 1252929"/>
                <a:gd name="connsiteY28" fmla="*/ 292159 h 1057022"/>
                <a:gd name="connsiteX29" fmla="*/ 938994 w 1252929"/>
                <a:gd name="connsiteY29" fmla="*/ 269690 h 1057022"/>
                <a:gd name="connsiteX30" fmla="*/ 927136 w 1252929"/>
                <a:gd name="connsiteY30" fmla="*/ 249095 h 1057022"/>
                <a:gd name="connsiteX31" fmla="*/ 927448 w 1252929"/>
                <a:gd name="connsiteY31" fmla="*/ 156099 h 1057022"/>
                <a:gd name="connsiteX32" fmla="*/ 937746 w 1252929"/>
                <a:gd name="connsiteY32" fmla="*/ 149233 h 1057022"/>
                <a:gd name="connsiteX33" fmla="*/ 1013889 w 1252929"/>
                <a:gd name="connsiteY33" fmla="*/ 170454 h 1057022"/>
                <a:gd name="connsiteX34" fmla="*/ 1143707 w 1252929"/>
                <a:gd name="connsiteY34" fmla="*/ 172950 h 1057022"/>
                <a:gd name="connsiteX35" fmla="*/ 1231396 w 1252929"/>
                <a:gd name="connsiteY35" fmla="*/ 154851 h 1057022"/>
                <a:gd name="connsiteX36" fmla="*/ 1251992 w 1252929"/>
                <a:gd name="connsiteY36" fmla="*/ 140808 h 1057022"/>
                <a:gd name="connsiteX37" fmla="*/ 516150 w 1252929"/>
                <a:gd name="connsiteY37" fmla="*/ 112098 h 1057022"/>
                <a:gd name="connsiteX38" fmla="*/ 516150 w 1252929"/>
                <a:gd name="connsiteY38" fmla="*/ 221008 h 1057022"/>
                <a:gd name="connsiteX39" fmla="*/ 510221 w 1252929"/>
                <a:gd name="connsiteY39" fmla="*/ 231619 h 1057022"/>
                <a:gd name="connsiteX40" fmla="*/ 426900 w 1252929"/>
                <a:gd name="connsiteY40" fmla="*/ 265633 h 1057022"/>
                <a:gd name="connsiteX41" fmla="*/ 242160 w 1252929"/>
                <a:gd name="connsiteY41" fmla="*/ 259080 h 1057022"/>
                <a:gd name="connsiteX42" fmla="*/ 235919 w 1252929"/>
                <a:gd name="connsiteY42" fmla="*/ 257520 h 1057022"/>
                <a:gd name="connsiteX43" fmla="*/ 189109 w 1252929"/>
                <a:gd name="connsiteY43" fmla="*/ 192610 h 1057022"/>
                <a:gd name="connsiteX44" fmla="*/ 188797 w 1252929"/>
                <a:gd name="connsiteY44" fmla="*/ 173262 h 1057022"/>
                <a:gd name="connsiteX45" fmla="*/ 189733 w 1252929"/>
                <a:gd name="connsiteY45" fmla="*/ 128637 h 1057022"/>
                <a:gd name="connsiteX46" fmla="*/ 191918 w 1252929"/>
                <a:gd name="connsiteY46" fmla="*/ 117091 h 1057022"/>
                <a:gd name="connsiteX47" fmla="*/ 267749 w 1252929"/>
                <a:gd name="connsiteY47" fmla="*/ 142680 h 1057022"/>
                <a:gd name="connsiteX48" fmla="*/ 378219 w 1252929"/>
                <a:gd name="connsiteY48" fmla="*/ 147985 h 1057022"/>
                <a:gd name="connsiteX49" fmla="*/ 482136 w 1252929"/>
                <a:gd name="connsiteY49" fmla="*/ 132694 h 1057022"/>
                <a:gd name="connsiteX50" fmla="*/ 516150 w 1252929"/>
                <a:gd name="connsiteY50" fmla="*/ 112098 h 1057022"/>
                <a:gd name="connsiteX51" fmla="*/ 914342 w 1252929"/>
                <a:gd name="connsiteY51" fmla="*/ 380 h 1057022"/>
                <a:gd name="connsiteX52" fmla="*/ 914654 w 1252929"/>
                <a:gd name="connsiteY52" fmla="*/ 39700 h 1057022"/>
                <a:gd name="connsiteX53" fmla="*/ 914654 w 1252929"/>
                <a:gd name="connsiteY53" fmla="*/ 100240 h 1057022"/>
                <a:gd name="connsiteX54" fmla="*/ 901859 w 1252929"/>
                <a:gd name="connsiteY54" fmla="*/ 123332 h 1057022"/>
                <a:gd name="connsiteX55" fmla="*/ 817290 w 1252929"/>
                <a:gd name="connsiteY55" fmla="*/ 152354 h 1057022"/>
                <a:gd name="connsiteX56" fmla="*/ 643784 w 1252929"/>
                <a:gd name="connsiteY56" fmla="*/ 145177 h 1057022"/>
                <a:gd name="connsiteX57" fmla="*/ 596039 w 1252929"/>
                <a:gd name="connsiteY57" fmla="*/ 123957 h 1057022"/>
                <a:gd name="connsiteX58" fmla="*/ 588861 w 1252929"/>
                <a:gd name="connsiteY58" fmla="*/ 108978 h 1057022"/>
                <a:gd name="connsiteX59" fmla="*/ 588861 w 1252929"/>
                <a:gd name="connsiteY59" fmla="*/ 54991 h 1057022"/>
                <a:gd name="connsiteX60" fmla="*/ 589485 w 1252929"/>
                <a:gd name="connsiteY60" fmla="*/ 14423 h 1057022"/>
                <a:gd name="connsiteX61" fmla="*/ 591670 w 1252929"/>
                <a:gd name="connsiteY61" fmla="*/ 2564 h 1057022"/>
                <a:gd name="connsiteX62" fmla="*/ 601344 w 1252929"/>
                <a:gd name="connsiteY62" fmla="*/ 3813 h 1057022"/>
                <a:gd name="connsiteX63" fmla="*/ 715246 w 1252929"/>
                <a:gd name="connsiteY63" fmla="*/ 27841 h 1057022"/>
                <a:gd name="connsiteX64" fmla="*/ 837262 w 1252929"/>
                <a:gd name="connsiteY64" fmla="*/ 23473 h 1057022"/>
                <a:gd name="connsiteX65" fmla="*/ 906852 w 1252929"/>
                <a:gd name="connsiteY65" fmla="*/ 1628 h 1057022"/>
                <a:gd name="connsiteX66" fmla="*/ 914342 w 1252929"/>
                <a:gd name="connsiteY66" fmla="*/ 380 h 105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52929" h="1057022">
                  <a:moveTo>
                    <a:pt x="844440" y="260328"/>
                  </a:moveTo>
                  <a:cubicBezTo>
                    <a:pt x="848497" y="263137"/>
                    <a:pt x="846312" y="266881"/>
                    <a:pt x="846312" y="269690"/>
                  </a:cubicBezTo>
                  <a:cubicBezTo>
                    <a:pt x="846624" y="299336"/>
                    <a:pt x="845688" y="328982"/>
                    <a:pt x="846624" y="358628"/>
                  </a:cubicBezTo>
                  <a:cubicBezTo>
                    <a:pt x="846936" y="370174"/>
                    <a:pt x="842255" y="377040"/>
                    <a:pt x="833517" y="382969"/>
                  </a:cubicBezTo>
                  <a:cubicBezTo>
                    <a:pt x="807928" y="400756"/>
                    <a:pt x="778282" y="408246"/>
                    <a:pt x="748012" y="412927"/>
                  </a:cubicBezTo>
                  <a:cubicBezTo>
                    <a:pt x="690593" y="421977"/>
                    <a:pt x="633485" y="421040"/>
                    <a:pt x="577002" y="406061"/>
                  </a:cubicBezTo>
                  <a:cubicBezTo>
                    <a:pt x="573570" y="405125"/>
                    <a:pt x="570449" y="404501"/>
                    <a:pt x="567016" y="403565"/>
                  </a:cubicBezTo>
                  <a:cubicBezTo>
                    <a:pt x="521768" y="388898"/>
                    <a:pt x="520519" y="387338"/>
                    <a:pt x="520519" y="340216"/>
                  </a:cubicBezTo>
                  <a:cubicBezTo>
                    <a:pt x="520519" y="315875"/>
                    <a:pt x="520519" y="291223"/>
                    <a:pt x="520519" y="266881"/>
                  </a:cubicBezTo>
                  <a:cubicBezTo>
                    <a:pt x="521455" y="265946"/>
                    <a:pt x="521768" y="265321"/>
                    <a:pt x="522392" y="262825"/>
                  </a:cubicBezTo>
                  <a:cubicBezTo>
                    <a:pt x="550165" y="281237"/>
                    <a:pt x="581059" y="285918"/>
                    <a:pt x="611954" y="289662"/>
                  </a:cubicBezTo>
                  <a:cubicBezTo>
                    <a:pt x="659387" y="295279"/>
                    <a:pt x="706820" y="294655"/>
                    <a:pt x="754254" y="289662"/>
                  </a:cubicBezTo>
                  <a:cubicBezTo>
                    <a:pt x="775474" y="287478"/>
                    <a:pt x="796694" y="283421"/>
                    <a:pt x="816978" y="276556"/>
                  </a:cubicBezTo>
                  <a:cubicBezTo>
                    <a:pt x="827276" y="273123"/>
                    <a:pt x="836950" y="268754"/>
                    <a:pt x="844440" y="260328"/>
                  </a:cubicBezTo>
                  <a:close/>
                  <a:moveTo>
                    <a:pt x="312" y="230370"/>
                  </a:moveTo>
                  <a:cubicBezTo>
                    <a:pt x="32142" y="240668"/>
                    <a:pt x="62725" y="254711"/>
                    <a:pt x="93619" y="267505"/>
                  </a:cubicBezTo>
                  <a:cubicBezTo>
                    <a:pt x="272430" y="340528"/>
                    <a:pt x="450930" y="413862"/>
                    <a:pt x="629742" y="486885"/>
                  </a:cubicBezTo>
                  <a:cubicBezTo>
                    <a:pt x="636295" y="489694"/>
                    <a:pt x="641288" y="491878"/>
                    <a:pt x="641288" y="501240"/>
                  </a:cubicBezTo>
                  <a:cubicBezTo>
                    <a:pt x="640976" y="686604"/>
                    <a:pt x="640976" y="871657"/>
                    <a:pt x="640664" y="1057022"/>
                  </a:cubicBezTo>
                  <a:cubicBezTo>
                    <a:pt x="430334" y="971829"/>
                    <a:pt x="220004" y="886948"/>
                    <a:pt x="9362" y="802067"/>
                  </a:cubicBezTo>
                  <a:cubicBezTo>
                    <a:pt x="3121" y="799571"/>
                    <a:pt x="0" y="797074"/>
                    <a:pt x="0" y="789585"/>
                  </a:cubicBezTo>
                  <a:cubicBezTo>
                    <a:pt x="312" y="604220"/>
                    <a:pt x="312" y="418855"/>
                    <a:pt x="312" y="233179"/>
                  </a:cubicBezTo>
                  <a:cubicBezTo>
                    <a:pt x="0" y="231931"/>
                    <a:pt x="312" y="230994"/>
                    <a:pt x="312" y="230370"/>
                  </a:cubicBezTo>
                  <a:close/>
                  <a:moveTo>
                    <a:pt x="1251992" y="140808"/>
                  </a:moveTo>
                  <a:cubicBezTo>
                    <a:pt x="1252304" y="153290"/>
                    <a:pt x="1252616" y="165773"/>
                    <a:pt x="1252929" y="178255"/>
                  </a:cubicBezTo>
                  <a:cubicBezTo>
                    <a:pt x="1252616" y="200724"/>
                    <a:pt x="1252304" y="222881"/>
                    <a:pt x="1252616" y="245349"/>
                  </a:cubicBezTo>
                  <a:cubicBezTo>
                    <a:pt x="1252616" y="252527"/>
                    <a:pt x="1250432" y="257208"/>
                    <a:pt x="1244815" y="261577"/>
                  </a:cubicBezTo>
                  <a:cubicBezTo>
                    <a:pt x="1218290" y="281861"/>
                    <a:pt x="1187083" y="289351"/>
                    <a:pt x="1155253" y="294656"/>
                  </a:cubicBezTo>
                  <a:cubicBezTo>
                    <a:pt x="1104075" y="303081"/>
                    <a:pt x="1052584" y="302457"/>
                    <a:pt x="1001719" y="292159"/>
                  </a:cubicBezTo>
                  <a:cubicBezTo>
                    <a:pt x="979874" y="287790"/>
                    <a:pt x="958654" y="280925"/>
                    <a:pt x="938994" y="269690"/>
                  </a:cubicBezTo>
                  <a:cubicBezTo>
                    <a:pt x="930881" y="265010"/>
                    <a:pt x="926824" y="259392"/>
                    <a:pt x="927136" y="249095"/>
                  </a:cubicBezTo>
                  <a:cubicBezTo>
                    <a:pt x="927760" y="218200"/>
                    <a:pt x="927448" y="187305"/>
                    <a:pt x="927448" y="156099"/>
                  </a:cubicBezTo>
                  <a:cubicBezTo>
                    <a:pt x="927448" y="148297"/>
                    <a:pt x="926200" y="142368"/>
                    <a:pt x="937746" y="149233"/>
                  </a:cubicBezTo>
                  <a:cubicBezTo>
                    <a:pt x="960839" y="163277"/>
                    <a:pt x="987676" y="167021"/>
                    <a:pt x="1013889" y="170454"/>
                  </a:cubicBezTo>
                  <a:cubicBezTo>
                    <a:pt x="1056954" y="176071"/>
                    <a:pt x="1100330" y="177007"/>
                    <a:pt x="1143707" y="172950"/>
                  </a:cubicBezTo>
                  <a:cubicBezTo>
                    <a:pt x="1173665" y="170141"/>
                    <a:pt x="1203311" y="166085"/>
                    <a:pt x="1231396" y="154851"/>
                  </a:cubicBezTo>
                  <a:cubicBezTo>
                    <a:pt x="1239198" y="152354"/>
                    <a:pt x="1246687" y="147985"/>
                    <a:pt x="1251992" y="140808"/>
                  </a:cubicBezTo>
                  <a:close/>
                  <a:moveTo>
                    <a:pt x="516150" y="112098"/>
                  </a:moveTo>
                  <a:cubicBezTo>
                    <a:pt x="516150" y="150169"/>
                    <a:pt x="516150" y="185745"/>
                    <a:pt x="516150" y="221008"/>
                  </a:cubicBezTo>
                  <a:cubicBezTo>
                    <a:pt x="516150" y="226001"/>
                    <a:pt x="513654" y="228498"/>
                    <a:pt x="510221" y="231619"/>
                  </a:cubicBezTo>
                  <a:cubicBezTo>
                    <a:pt x="486504" y="252839"/>
                    <a:pt x="456859" y="260953"/>
                    <a:pt x="426900" y="265633"/>
                  </a:cubicBezTo>
                  <a:cubicBezTo>
                    <a:pt x="365112" y="275932"/>
                    <a:pt x="303324" y="276556"/>
                    <a:pt x="242160" y="259080"/>
                  </a:cubicBezTo>
                  <a:cubicBezTo>
                    <a:pt x="239975" y="258456"/>
                    <a:pt x="238103" y="258144"/>
                    <a:pt x="235919" y="257520"/>
                  </a:cubicBezTo>
                  <a:cubicBezTo>
                    <a:pt x="190046" y="241917"/>
                    <a:pt x="189109" y="240669"/>
                    <a:pt x="189109" y="192610"/>
                  </a:cubicBezTo>
                  <a:cubicBezTo>
                    <a:pt x="189109" y="186057"/>
                    <a:pt x="188797" y="179816"/>
                    <a:pt x="188797" y="173262"/>
                  </a:cubicBezTo>
                  <a:cubicBezTo>
                    <a:pt x="189109" y="158283"/>
                    <a:pt x="189109" y="143616"/>
                    <a:pt x="189733" y="128637"/>
                  </a:cubicBezTo>
                  <a:cubicBezTo>
                    <a:pt x="190046" y="124892"/>
                    <a:pt x="188173" y="120523"/>
                    <a:pt x="191918" y="117091"/>
                  </a:cubicBezTo>
                  <a:cubicBezTo>
                    <a:pt x="214386" y="133630"/>
                    <a:pt x="241223" y="138623"/>
                    <a:pt x="267749" y="142680"/>
                  </a:cubicBezTo>
                  <a:cubicBezTo>
                    <a:pt x="304260" y="148297"/>
                    <a:pt x="341396" y="149545"/>
                    <a:pt x="378219" y="147985"/>
                  </a:cubicBezTo>
                  <a:cubicBezTo>
                    <a:pt x="413170" y="146425"/>
                    <a:pt x="448433" y="143616"/>
                    <a:pt x="482136" y="132694"/>
                  </a:cubicBezTo>
                  <a:cubicBezTo>
                    <a:pt x="494306" y="128637"/>
                    <a:pt x="506476" y="124892"/>
                    <a:pt x="516150" y="112098"/>
                  </a:cubicBezTo>
                  <a:close/>
                  <a:moveTo>
                    <a:pt x="914342" y="380"/>
                  </a:moveTo>
                  <a:cubicBezTo>
                    <a:pt x="914342" y="13487"/>
                    <a:pt x="914654" y="26593"/>
                    <a:pt x="914654" y="39700"/>
                  </a:cubicBezTo>
                  <a:cubicBezTo>
                    <a:pt x="914654" y="59984"/>
                    <a:pt x="913717" y="79956"/>
                    <a:pt x="914654" y="100240"/>
                  </a:cubicBezTo>
                  <a:cubicBezTo>
                    <a:pt x="915277" y="111474"/>
                    <a:pt x="910285" y="117715"/>
                    <a:pt x="901859" y="123332"/>
                  </a:cubicBezTo>
                  <a:cubicBezTo>
                    <a:pt x="876270" y="140184"/>
                    <a:pt x="847248" y="147674"/>
                    <a:pt x="817290" y="152354"/>
                  </a:cubicBezTo>
                  <a:cubicBezTo>
                    <a:pt x="759247" y="161716"/>
                    <a:pt x="701203" y="160468"/>
                    <a:pt x="643784" y="145177"/>
                  </a:cubicBezTo>
                  <a:cubicBezTo>
                    <a:pt x="626933" y="140496"/>
                    <a:pt x="610393" y="134567"/>
                    <a:pt x="596039" y="123957"/>
                  </a:cubicBezTo>
                  <a:cubicBezTo>
                    <a:pt x="590421" y="119900"/>
                    <a:pt x="588549" y="115531"/>
                    <a:pt x="588861" y="108978"/>
                  </a:cubicBezTo>
                  <a:cubicBezTo>
                    <a:pt x="589173" y="90878"/>
                    <a:pt x="588861" y="73090"/>
                    <a:pt x="588861" y="54991"/>
                  </a:cubicBezTo>
                  <a:cubicBezTo>
                    <a:pt x="588861" y="41572"/>
                    <a:pt x="588861" y="27841"/>
                    <a:pt x="589485" y="14423"/>
                  </a:cubicBezTo>
                  <a:cubicBezTo>
                    <a:pt x="589485" y="10366"/>
                    <a:pt x="587301" y="5997"/>
                    <a:pt x="591670" y="2564"/>
                  </a:cubicBezTo>
                  <a:cubicBezTo>
                    <a:pt x="595102" y="692"/>
                    <a:pt x="598535" y="2253"/>
                    <a:pt x="601344" y="3813"/>
                  </a:cubicBezTo>
                  <a:cubicBezTo>
                    <a:pt x="636919" y="22536"/>
                    <a:pt x="675927" y="26281"/>
                    <a:pt x="715246" y="27841"/>
                  </a:cubicBezTo>
                  <a:cubicBezTo>
                    <a:pt x="756126" y="29714"/>
                    <a:pt x="796694" y="29714"/>
                    <a:pt x="837262" y="23473"/>
                  </a:cubicBezTo>
                  <a:cubicBezTo>
                    <a:pt x="861603" y="19728"/>
                    <a:pt x="885632" y="15047"/>
                    <a:pt x="906852" y="1628"/>
                  </a:cubicBezTo>
                  <a:cubicBezTo>
                    <a:pt x="909037" y="380"/>
                    <a:pt x="911533" y="-556"/>
                    <a:pt x="914342" y="38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BECA52-2F05-457B-AD7B-5E610AE938D2}"/>
                </a:ext>
              </a:extLst>
            </p:cNvPr>
            <p:cNvSpPr/>
            <p:nvPr userDrawn="1"/>
          </p:nvSpPr>
          <p:spPr>
            <a:xfrm>
              <a:off x="48086" y="3718268"/>
              <a:ext cx="2032825" cy="1286008"/>
            </a:xfrm>
            <a:custGeom>
              <a:avLst/>
              <a:gdLst>
                <a:gd name="connsiteX0" fmla="*/ 847600 w 2032825"/>
                <a:gd name="connsiteY0" fmla="*/ 490873 h 1286008"/>
                <a:gd name="connsiteX1" fmla="*/ 847600 w 2032825"/>
                <a:gd name="connsiteY1" fmla="*/ 549229 h 1286008"/>
                <a:gd name="connsiteX2" fmla="*/ 847912 w 2032825"/>
                <a:gd name="connsiteY2" fmla="*/ 578875 h 1286008"/>
                <a:gd name="connsiteX3" fmla="*/ 817642 w 2032825"/>
                <a:gd name="connsiteY3" fmla="*/ 624436 h 1286008"/>
                <a:gd name="connsiteX4" fmla="*/ 711853 w 2032825"/>
                <a:gd name="connsiteY4" fmla="*/ 648152 h 1286008"/>
                <a:gd name="connsiteX5" fmla="*/ 588276 w 2032825"/>
                <a:gd name="connsiteY5" fmla="*/ 639727 h 1286008"/>
                <a:gd name="connsiteX6" fmla="*/ 529920 w 2032825"/>
                <a:gd name="connsiteY6" fmla="*/ 616634 h 1286008"/>
                <a:gd name="connsiteX7" fmla="*/ 522431 w 2032825"/>
                <a:gd name="connsiteY7" fmla="*/ 602904 h 1286008"/>
                <a:gd name="connsiteX8" fmla="*/ 522431 w 2032825"/>
                <a:gd name="connsiteY8" fmla="*/ 493994 h 1286008"/>
                <a:gd name="connsiteX9" fmla="*/ 847600 w 2032825"/>
                <a:gd name="connsiteY9" fmla="*/ 490873 h 1286008"/>
                <a:gd name="connsiteX10" fmla="*/ 6906 w 2032825"/>
                <a:gd name="connsiteY10" fmla="*/ 455922 h 1286008"/>
                <a:gd name="connsiteX11" fmla="*/ 10962 w 2032825"/>
                <a:gd name="connsiteY11" fmla="*/ 463724 h 1286008"/>
                <a:gd name="connsiteX12" fmla="*/ 157319 w 2032825"/>
                <a:gd name="connsiteY12" fmla="*/ 523639 h 1286008"/>
                <a:gd name="connsiteX13" fmla="*/ 497779 w 2032825"/>
                <a:gd name="connsiteY13" fmla="*/ 663444 h 1286008"/>
                <a:gd name="connsiteX14" fmla="*/ 628845 w 2032825"/>
                <a:gd name="connsiteY14" fmla="*/ 716806 h 1286008"/>
                <a:gd name="connsiteX15" fmla="*/ 641640 w 2032825"/>
                <a:gd name="connsiteY15" fmla="*/ 734281 h 1286008"/>
                <a:gd name="connsiteX16" fmla="*/ 641328 w 2032825"/>
                <a:gd name="connsiteY16" fmla="*/ 1272589 h 1286008"/>
                <a:gd name="connsiteX17" fmla="*/ 638519 w 2032825"/>
                <a:gd name="connsiteY17" fmla="*/ 1286008 h 1286008"/>
                <a:gd name="connsiteX18" fmla="*/ 469070 w 2032825"/>
                <a:gd name="connsiteY18" fmla="*/ 1218290 h 1286008"/>
                <a:gd name="connsiteX19" fmla="*/ 15019 w 2032825"/>
                <a:gd name="connsiteY19" fmla="*/ 1035110 h 1286008"/>
                <a:gd name="connsiteX20" fmla="*/ 664 w 2032825"/>
                <a:gd name="connsiteY20" fmla="*/ 1013889 h 1286008"/>
                <a:gd name="connsiteX21" fmla="*/ 1288 w 2032825"/>
                <a:gd name="connsiteY21" fmla="*/ 465284 h 1286008"/>
                <a:gd name="connsiteX22" fmla="*/ 6906 w 2032825"/>
                <a:gd name="connsiteY22" fmla="*/ 455922 h 1286008"/>
                <a:gd name="connsiteX23" fmla="*/ 1253281 w 2032825"/>
                <a:gd name="connsiteY23" fmla="*/ 374786 h 1286008"/>
                <a:gd name="connsiteX24" fmla="*/ 1253281 w 2032825"/>
                <a:gd name="connsiteY24" fmla="*/ 481511 h 1286008"/>
                <a:gd name="connsiteX25" fmla="*/ 1242983 w 2032825"/>
                <a:gd name="connsiteY25" fmla="*/ 495242 h 1286008"/>
                <a:gd name="connsiteX26" fmla="*/ 1157790 w 2032825"/>
                <a:gd name="connsiteY26" fmla="*/ 525512 h 1286008"/>
                <a:gd name="connsiteX27" fmla="*/ 990837 w 2032825"/>
                <a:gd name="connsiteY27" fmla="*/ 520519 h 1286008"/>
                <a:gd name="connsiteX28" fmla="*/ 934354 w 2032825"/>
                <a:gd name="connsiteY28" fmla="*/ 496490 h 1286008"/>
                <a:gd name="connsiteX29" fmla="*/ 927800 w 2032825"/>
                <a:gd name="connsiteY29" fmla="*/ 483696 h 1286008"/>
                <a:gd name="connsiteX30" fmla="*/ 927800 w 2032825"/>
                <a:gd name="connsiteY30" fmla="*/ 385708 h 1286008"/>
                <a:gd name="connsiteX31" fmla="*/ 935602 w 2032825"/>
                <a:gd name="connsiteY31" fmla="*/ 378531 h 1286008"/>
                <a:gd name="connsiteX32" fmla="*/ 1014866 w 2032825"/>
                <a:gd name="connsiteY32" fmla="*/ 401623 h 1286008"/>
                <a:gd name="connsiteX33" fmla="*/ 1094129 w 2032825"/>
                <a:gd name="connsiteY33" fmla="*/ 406616 h 1286008"/>
                <a:gd name="connsiteX34" fmla="*/ 1230500 w 2032825"/>
                <a:gd name="connsiteY34" fmla="*/ 386956 h 1286008"/>
                <a:gd name="connsiteX35" fmla="*/ 1253281 w 2032825"/>
                <a:gd name="connsiteY35" fmla="*/ 374786 h 1286008"/>
                <a:gd name="connsiteX36" fmla="*/ 517439 w 2032825"/>
                <a:gd name="connsiteY36" fmla="*/ 344828 h 1286008"/>
                <a:gd name="connsiteX37" fmla="*/ 517439 w 2032825"/>
                <a:gd name="connsiteY37" fmla="*/ 420035 h 1286008"/>
                <a:gd name="connsiteX38" fmla="*/ 517439 w 2032825"/>
                <a:gd name="connsiteY38" fmla="*/ 434077 h 1286008"/>
                <a:gd name="connsiteX39" fmla="*/ 489041 w 2032825"/>
                <a:gd name="connsiteY39" fmla="*/ 477767 h 1286008"/>
                <a:gd name="connsiteX40" fmla="*/ 377011 w 2032825"/>
                <a:gd name="connsiteY40" fmla="*/ 502420 h 1286008"/>
                <a:gd name="connsiteX41" fmla="*/ 242201 w 2032825"/>
                <a:gd name="connsiteY41" fmla="*/ 489937 h 1286008"/>
                <a:gd name="connsiteX42" fmla="*/ 234711 w 2032825"/>
                <a:gd name="connsiteY42" fmla="*/ 487753 h 1286008"/>
                <a:gd name="connsiteX43" fmla="*/ 191646 w 2032825"/>
                <a:gd name="connsiteY43" fmla="*/ 425964 h 1286008"/>
                <a:gd name="connsiteX44" fmla="*/ 191334 w 2032825"/>
                <a:gd name="connsiteY44" fmla="*/ 401623 h 1286008"/>
                <a:gd name="connsiteX45" fmla="*/ 191646 w 2032825"/>
                <a:gd name="connsiteY45" fmla="*/ 359495 h 1286008"/>
                <a:gd name="connsiteX46" fmla="*/ 194455 w 2032825"/>
                <a:gd name="connsiteY46" fmla="*/ 347636 h 1286008"/>
                <a:gd name="connsiteX47" fmla="*/ 271222 w 2032825"/>
                <a:gd name="connsiteY47" fmla="*/ 373226 h 1286008"/>
                <a:gd name="connsiteX48" fmla="*/ 378884 w 2032825"/>
                <a:gd name="connsiteY48" fmla="*/ 378531 h 1286008"/>
                <a:gd name="connsiteX49" fmla="*/ 482488 w 2032825"/>
                <a:gd name="connsiteY49" fmla="*/ 363240 h 1286008"/>
                <a:gd name="connsiteX50" fmla="*/ 517439 w 2032825"/>
                <a:gd name="connsiteY50" fmla="*/ 344828 h 1286008"/>
                <a:gd name="connsiteX51" fmla="*/ 1650536 w 2032825"/>
                <a:gd name="connsiteY51" fmla="*/ 252458 h 1286008"/>
                <a:gd name="connsiteX52" fmla="*/ 1650536 w 2032825"/>
                <a:gd name="connsiteY52" fmla="*/ 356999 h 1286008"/>
                <a:gd name="connsiteX53" fmla="*/ 1634932 w 2032825"/>
                <a:gd name="connsiteY53" fmla="*/ 378844 h 1286008"/>
                <a:gd name="connsiteX54" fmla="*/ 1554421 w 2032825"/>
                <a:gd name="connsiteY54" fmla="*/ 406929 h 1286008"/>
                <a:gd name="connsiteX55" fmla="*/ 1458305 w 2032825"/>
                <a:gd name="connsiteY55" fmla="*/ 412234 h 1286008"/>
                <a:gd name="connsiteX56" fmla="*/ 1342842 w 2032825"/>
                <a:gd name="connsiteY56" fmla="*/ 386333 h 1286008"/>
                <a:gd name="connsiteX57" fmla="*/ 1324743 w 2032825"/>
                <a:gd name="connsiteY57" fmla="*/ 357624 h 1286008"/>
                <a:gd name="connsiteX58" fmla="*/ 1325055 w 2032825"/>
                <a:gd name="connsiteY58" fmla="*/ 267437 h 1286008"/>
                <a:gd name="connsiteX59" fmla="*/ 1334729 w 2032825"/>
                <a:gd name="connsiteY59" fmla="*/ 261820 h 1286008"/>
                <a:gd name="connsiteX60" fmla="*/ 1408375 w 2032825"/>
                <a:gd name="connsiteY60" fmla="*/ 282728 h 1286008"/>
                <a:gd name="connsiteX61" fmla="*/ 1505739 w 2032825"/>
                <a:gd name="connsiteY61" fmla="*/ 288033 h 1286008"/>
                <a:gd name="connsiteX62" fmla="*/ 1628067 w 2032825"/>
                <a:gd name="connsiteY62" fmla="*/ 268061 h 1286008"/>
                <a:gd name="connsiteX63" fmla="*/ 1650536 w 2032825"/>
                <a:gd name="connsiteY63" fmla="*/ 252458 h 1286008"/>
                <a:gd name="connsiteX64" fmla="*/ 917190 w 2032825"/>
                <a:gd name="connsiteY64" fmla="*/ 228429 h 1286008"/>
                <a:gd name="connsiteX65" fmla="*/ 916566 w 2032825"/>
                <a:gd name="connsiteY65" fmla="*/ 337651 h 1286008"/>
                <a:gd name="connsiteX66" fmla="*/ 889417 w 2032825"/>
                <a:gd name="connsiteY66" fmla="*/ 362616 h 1286008"/>
                <a:gd name="connsiteX67" fmla="*/ 787997 w 2032825"/>
                <a:gd name="connsiteY67" fmla="*/ 387269 h 1286008"/>
                <a:gd name="connsiteX68" fmla="*/ 702180 w 2032825"/>
                <a:gd name="connsiteY68" fmla="*/ 386645 h 1286008"/>
                <a:gd name="connsiteX69" fmla="*/ 601695 w 2032825"/>
                <a:gd name="connsiteY69" fmla="*/ 357935 h 1286008"/>
                <a:gd name="connsiteX70" fmla="*/ 589525 w 2032825"/>
                <a:gd name="connsiteY70" fmla="*/ 336403 h 1286008"/>
                <a:gd name="connsiteX71" fmla="*/ 589837 w 2032825"/>
                <a:gd name="connsiteY71" fmla="*/ 280855 h 1286008"/>
                <a:gd name="connsiteX72" fmla="*/ 592646 w 2032825"/>
                <a:gd name="connsiteY72" fmla="*/ 234046 h 1286008"/>
                <a:gd name="connsiteX73" fmla="*/ 717782 w 2032825"/>
                <a:gd name="connsiteY73" fmla="*/ 262444 h 1286008"/>
                <a:gd name="connsiteX74" fmla="*/ 797670 w 2032825"/>
                <a:gd name="connsiteY74" fmla="*/ 262444 h 1286008"/>
                <a:gd name="connsiteX75" fmla="*/ 890665 w 2032825"/>
                <a:gd name="connsiteY75" fmla="*/ 245904 h 1286008"/>
                <a:gd name="connsiteX76" fmla="*/ 917190 w 2032825"/>
                <a:gd name="connsiteY76" fmla="*/ 228429 h 1286008"/>
                <a:gd name="connsiteX77" fmla="*/ 2032187 w 2032825"/>
                <a:gd name="connsiteY77" fmla="*/ 138243 h 1286008"/>
                <a:gd name="connsiteX78" fmla="*/ 2032811 w 2032825"/>
                <a:gd name="connsiteY78" fmla="*/ 164456 h 1286008"/>
                <a:gd name="connsiteX79" fmla="*/ 2032811 w 2032825"/>
                <a:gd name="connsiteY79" fmla="*/ 237791 h 1286008"/>
                <a:gd name="connsiteX80" fmla="*/ 2019080 w 2032825"/>
                <a:gd name="connsiteY80" fmla="*/ 263068 h 1286008"/>
                <a:gd name="connsiteX81" fmla="*/ 1927334 w 2032825"/>
                <a:gd name="connsiteY81" fmla="*/ 293338 h 1286008"/>
                <a:gd name="connsiteX82" fmla="*/ 1858368 w 2032825"/>
                <a:gd name="connsiteY82" fmla="*/ 298332 h 1286008"/>
                <a:gd name="connsiteX83" fmla="*/ 1741345 w 2032825"/>
                <a:gd name="connsiteY83" fmla="*/ 278360 h 1286008"/>
                <a:gd name="connsiteX84" fmla="*/ 1734168 w 2032825"/>
                <a:gd name="connsiteY84" fmla="*/ 275551 h 1286008"/>
                <a:gd name="connsiteX85" fmla="*/ 1706707 w 2032825"/>
                <a:gd name="connsiteY85" fmla="*/ 234358 h 1286008"/>
                <a:gd name="connsiteX86" fmla="*/ 1707331 w 2032825"/>
                <a:gd name="connsiteY86" fmla="*/ 140427 h 1286008"/>
                <a:gd name="connsiteX87" fmla="*/ 1778481 w 2032825"/>
                <a:gd name="connsiteY87" fmla="*/ 165704 h 1286008"/>
                <a:gd name="connsiteX88" fmla="*/ 1923277 w 2032825"/>
                <a:gd name="connsiteY88" fmla="*/ 169761 h 1286008"/>
                <a:gd name="connsiteX89" fmla="*/ 1992867 w 2032825"/>
                <a:gd name="connsiteY89" fmla="*/ 158527 h 1286008"/>
                <a:gd name="connsiteX90" fmla="*/ 2032187 w 2032825"/>
                <a:gd name="connsiteY90" fmla="*/ 138243 h 1286008"/>
                <a:gd name="connsiteX91" fmla="*/ 1312884 w 2032825"/>
                <a:gd name="connsiteY91" fmla="*/ 117335 h 1286008"/>
                <a:gd name="connsiteX92" fmla="*/ 1315068 w 2032825"/>
                <a:gd name="connsiteY92" fmla="*/ 126697 h 1286008"/>
                <a:gd name="connsiteX93" fmla="*/ 1315380 w 2032825"/>
                <a:gd name="connsiteY93" fmla="*/ 214386 h 1286008"/>
                <a:gd name="connsiteX94" fmla="*/ 1301649 w 2032825"/>
                <a:gd name="connsiteY94" fmla="*/ 239975 h 1286008"/>
                <a:gd name="connsiteX95" fmla="*/ 1222386 w 2032825"/>
                <a:gd name="connsiteY95" fmla="*/ 268061 h 1286008"/>
                <a:gd name="connsiteX96" fmla="*/ 1114725 w 2032825"/>
                <a:gd name="connsiteY96" fmla="*/ 272742 h 1286008"/>
                <a:gd name="connsiteX97" fmla="*/ 1001446 w 2032825"/>
                <a:gd name="connsiteY97" fmla="*/ 243096 h 1286008"/>
                <a:gd name="connsiteX98" fmla="*/ 989588 w 2032825"/>
                <a:gd name="connsiteY98" fmla="*/ 220940 h 1286008"/>
                <a:gd name="connsiteX99" fmla="*/ 989588 w 2032825"/>
                <a:gd name="connsiteY99" fmla="*/ 159151 h 1286008"/>
                <a:gd name="connsiteX100" fmla="*/ 992708 w 2032825"/>
                <a:gd name="connsiteY100" fmla="*/ 118271 h 1286008"/>
                <a:gd name="connsiteX101" fmla="*/ 1068539 w 2032825"/>
                <a:gd name="connsiteY101" fmla="*/ 143548 h 1286008"/>
                <a:gd name="connsiteX102" fmla="*/ 1181506 w 2032825"/>
                <a:gd name="connsiteY102" fmla="*/ 148853 h 1286008"/>
                <a:gd name="connsiteX103" fmla="*/ 1295720 w 2032825"/>
                <a:gd name="connsiteY103" fmla="*/ 128569 h 1286008"/>
                <a:gd name="connsiteX104" fmla="*/ 1312884 w 2032825"/>
                <a:gd name="connsiteY104" fmla="*/ 117335 h 1286008"/>
                <a:gd name="connsiteX105" fmla="*/ 1714197 w 2032825"/>
                <a:gd name="connsiteY105" fmla="*/ 0 h 1286008"/>
                <a:gd name="connsiteX106" fmla="*/ 1715445 w 2032825"/>
                <a:gd name="connsiteY106" fmla="*/ 29958 h 1286008"/>
                <a:gd name="connsiteX107" fmla="*/ 1715445 w 2032825"/>
                <a:gd name="connsiteY107" fmla="*/ 97052 h 1286008"/>
                <a:gd name="connsiteX108" fmla="*/ 1700154 w 2032825"/>
                <a:gd name="connsiteY108" fmla="*/ 125762 h 1286008"/>
                <a:gd name="connsiteX109" fmla="*/ 1615585 w 2032825"/>
                <a:gd name="connsiteY109" fmla="*/ 154160 h 1286008"/>
                <a:gd name="connsiteX110" fmla="*/ 1437710 w 2032825"/>
                <a:gd name="connsiteY110" fmla="*/ 144485 h 1286008"/>
                <a:gd name="connsiteX111" fmla="*/ 1430220 w 2032825"/>
                <a:gd name="connsiteY111" fmla="*/ 142301 h 1286008"/>
                <a:gd name="connsiteX112" fmla="*/ 1389652 w 2032825"/>
                <a:gd name="connsiteY112" fmla="*/ 83633 h 1286008"/>
                <a:gd name="connsiteX113" fmla="*/ 1389028 w 2032825"/>
                <a:gd name="connsiteY113" fmla="*/ 37135 h 1286008"/>
                <a:gd name="connsiteX114" fmla="*/ 1391525 w 2032825"/>
                <a:gd name="connsiteY114" fmla="*/ 4057 h 1286008"/>
                <a:gd name="connsiteX115" fmla="*/ 1521342 w 2032825"/>
                <a:gd name="connsiteY115" fmla="*/ 33079 h 1286008"/>
                <a:gd name="connsiteX116" fmla="*/ 1655217 w 2032825"/>
                <a:gd name="connsiteY116" fmla="*/ 25277 h 1286008"/>
                <a:gd name="connsiteX117" fmla="*/ 1714197 w 2032825"/>
                <a:gd name="connsiteY117" fmla="*/ 0 h 12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5" h="1286008">
                  <a:moveTo>
                    <a:pt x="847600" y="490873"/>
                  </a:moveTo>
                  <a:cubicBezTo>
                    <a:pt x="847600" y="511157"/>
                    <a:pt x="847600" y="530193"/>
                    <a:pt x="847600" y="549229"/>
                  </a:cubicBezTo>
                  <a:cubicBezTo>
                    <a:pt x="847600" y="559215"/>
                    <a:pt x="846351" y="569201"/>
                    <a:pt x="847912" y="578875"/>
                  </a:cubicBezTo>
                  <a:cubicBezTo>
                    <a:pt x="852281" y="604152"/>
                    <a:pt x="837301" y="615386"/>
                    <a:pt x="817642" y="624436"/>
                  </a:cubicBezTo>
                  <a:cubicBezTo>
                    <a:pt x="783939" y="639415"/>
                    <a:pt x="748364" y="644408"/>
                    <a:pt x="711853" y="648152"/>
                  </a:cubicBezTo>
                  <a:cubicBezTo>
                    <a:pt x="670036" y="652209"/>
                    <a:pt x="628844" y="647841"/>
                    <a:pt x="588276" y="639727"/>
                  </a:cubicBezTo>
                  <a:cubicBezTo>
                    <a:pt x="567680" y="635358"/>
                    <a:pt x="547708" y="628805"/>
                    <a:pt x="529920" y="616634"/>
                  </a:cubicBezTo>
                  <a:cubicBezTo>
                    <a:pt x="524928" y="613202"/>
                    <a:pt x="522431" y="609145"/>
                    <a:pt x="522431" y="602904"/>
                  </a:cubicBezTo>
                  <a:cubicBezTo>
                    <a:pt x="522743" y="566704"/>
                    <a:pt x="522431" y="531129"/>
                    <a:pt x="522431" y="493994"/>
                  </a:cubicBezTo>
                  <a:cubicBezTo>
                    <a:pt x="610433" y="535810"/>
                    <a:pt x="788932" y="534250"/>
                    <a:pt x="847600" y="490873"/>
                  </a:cubicBezTo>
                  <a:close/>
                  <a:moveTo>
                    <a:pt x="6906" y="455922"/>
                  </a:moveTo>
                  <a:cubicBezTo>
                    <a:pt x="2536" y="461227"/>
                    <a:pt x="7530" y="462475"/>
                    <a:pt x="10962" y="463724"/>
                  </a:cubicBezTo>
                  <a:cubicBezTo>
                    <a:pt x="59644" y="483695"/>
                    <a:pt x="108638" y="503667"/>
                    <a:pt x="157319" y="523639"/>
                  </a:cubicBezTo>
                  <a:cubicBezTo>
                    <a:pt x="270910" y="570137"/>
                    <a:pt x="384189" y="616946"/>
                    <a:pt x="497779" y="663444"/>
                  </a:cubicBezTo>
                  <a:cubicBezTo>
                    <a:pt x="541468" y="681231"/>
                    <a:pt x="584844" y="699331"/>
                    <a:pt x="628845" y="716806"/>
                  </a:cubicBezTo>
                  <a:cubicBezTo>
                    <a:pt x="637583" y="720238"/>
                    <a:pt x="641640" y="724295"/>
                    <a:pt x="641640" y="734281"/>
                  </a:cubicBezTo>
                  <a:cubicBezTo>
                    <a:pt x="641328" y="913717"/>
                    <a:pt x="641328" y="1093153"/>
                    <a:pt x="641328" y="1272589"/>
                  </a:cubicBezTo>
                  <a:cubicBezTo>
                    <a:pt x="641328" y="1277270"/>
                    <a:pt x="642888" y="1282263"/>
                    <a:pt x="638519" y="1286008"/>
                  </a:cubicBezTo>
                  <a:cubicBezTo>
                    <a:pt x="582036" y="1263539"/>
                    <a:pt x="525553" y="1241071"/>
                    <a:pt x="469070" y="1218290"/>
                  </a:cubicBezTo>
                  <a:cubicBezTo>
                    <a:pt x="317720" y="1157126"/>
                    <a:pt x="166369" y="1095961"/>
                    <a:pt x="15019" y="1035110"/>
                  </a:cubicBezTo>
                  <a:cubicBezTo>
                    <a:pt x="4409" y="1030741"/>
                    <a:pt x="664" y="1026060"/>
                    <a:pt x="664" y="1013889"/>
                  </a:cubicBezTo>
                  <a:cubicBezTo>
                    <a:pt x="1288" y="831021"/>
                    <a:pt x="976" y="648152"/>
                    <a:pt x="1288" y="465284"/>
                  </a:cubicBezTo>
                  <a:cubicBezTo>
                    <a:pt x="1288" y="462475"/>
                    <a:pt x="-4017" y="453425"/>
                    <a:pt x="6906" y="455922"/>
                  </a:cubicBezTo>
                  <a:close/>
                  <a:moveTo>
                    <a:pt x="1253281" y="374786"/>
                  </a:moveTo>
                  <a:cubicBezTo>
                    <a:pt x="1253281" y="411297"/>
                    <a:pt x="1253281" y="446248"/>
                    <a:pt x="1253281" y="481511"/>
                  </a:cubicBezTo>
                  <a:cubicBezTo>
                    <a:pt x="1253281" y="488689"/>
                    <a:pt x="1247976" y="491809"/>
                    <a:pt x="1242983" y="495242"/>
                  </a:cubicBezTo>
                  <a:cubicBezTo>
                    <a:pt x="1217394" y="513342"/>
                    <a:pt x="1187748" y="520519"/>
                    <a:pt x="1157790" y="525512"/>
                  </a:cubicBezTo>
                  <a:cubicBezTo>
                    <a:pt x="1101931" y="535186"/>
                    <a:pt x="1046072" y="533314"/>
                    <a:pt x="990837" y="520519"/>
                  </a:cubicBezTo>
                  <a:cubicBezTo>
                    <a:pt x="971177" y="515838"/>
                    <a:pt x="950893" y="510221"/>
                    <a:pt x="934354" y="496490"/>
                  </a:cubicBezTo>
                  <a:cubicBezTo>
                    <a:pt x="929985" y="492746"/>
                    <a:pt x="927488" y="489625"/>
                    <a:pt x="927800" y="483696"/>
                  </a:cubicBezTo>
                  <a:cubicBezTo>
                    <a:pt x="928112" y="450929"/>
                    <a:pt x="927800" y="418475"/>
                    <a:pt x="927800" y="385708"/>
                  </a:cubicBezTo>
                  <a:cubicBezTo>
                    <a:pt x="927800" y="380715"/>
                    <a:pt x="927176" y="372913"/>
                    <a:pt x="935602" y="378531"/>
                  </a:cubicBezTo>
                  <a:cubicBezTo>
                    <a:pt x="959631" y="394446"/>
                    <a:pt x="987716" y="397879"/>
                    <a:pt x="1014866" y="401623"/>
                  </a:cubicBezTo>
                  <a:cubicBezTo>
                    <a:pt x="1041079" y="405056"/>
                    <a:pt x="1067916" y="407865"/>
                    <a:pt x="1094129" y="406616"/>
                  </a:cubicBezTo>
                  <a:cubicBezTo>
                    <a:pt x="1140002" y="404744"/>
                    <a:pt x="1186499" y="403808"/>
                    <a:pt x="1230500" y="386956"/>
                  </a:cubicBezTo>
                  <a:cubicBezTo>
                    <a:pt x="1238302" y="384148"/>
                    <a:pt x="1245167" y="379467"/>
                    <a:pt x="1253281" y="374786"/>
                  </a:cubicBezTo>
                  <a:close/>
                  <a:moveTo>
                    <a:pt x="517439" y="344828"/>
                  </a:moveTo>
                  <a:cubicBezTo>
                    <a:pt x="517439" y="371353"/>
                    <a:pt x="517439" y="395694"/>
                    <a:pt x="517439" y="420035"/>
                  </a:cubicBezTo>
                  <a:cubicBezTo>
                    <a:pt x="517439" y="424716"/>
                    <a:pt x="516503" y="429709"/>
                    <a:pt x="517439" y="434077"/>
                  </a:cubicBezTo>
                  <a:cubicBezTo>
                    <a:pt x="522744" y="458419"/>
                    <a:pt x="507765" y="469341"/>
                    <a:pt x="489041" y="477767"/>
                  </a:cubicBezTo>
                  <a:cubicBezTo>
                    <a:pt x="453466" y="493994"/>
                    <a:pt x="415707" y="501172"/>
                    <a:pt x="377011" y="502420"/>
                  </a:cubicBezTo>
                  <a:cubicBezTo>
                    <a:pt x="331450" y="503980"/>
                    <a:pt x="286201" y="503356"/>
                    <a:pt x="242201" y="489937"/>
                  </a:cubicBezTo>
                  <a:cubicBezTo>
                    <a:pt x="239704" y="489313"/>
                    <a:pt x="237207" y="488689"/>
                    <a:pt x="234711" y="487753"/>
                  </a:cubicBezTo>
                  <a:cubicBezTo>
                    <a:pt x="191646" y="471525"/>
                    <a:pt x="191958" y="471525"/>
                    <a:pt x="191646" y="425964"/>
                  </a:cubicBezTo>
                  <a:cubicBezTo>
                    <a:pt x="191646" y="417851"/>
                    <a:pt x="191334" y="409737"/>
                    <a:pt x="191334" y="401623"/>
                  </a:cubicBezTo>
                  <a:cubicBezTo>
                    <a:pt x="191334" y="387580"/>
                    <a:pt x="191334" y="373538"/>
                    <a:pt x="191646" y="359495"/>
                  </a:cubicBezTo>
                  <a:cubicBezTo>
                    <a:pt x="191958" y="355438"/>
                    <a:pt x="189774" y="350757"/>
                    <a:pt x="194455" y="347636"/>
                  </a:cubicBezTo>
                  <a:cubicBezTo>
                    <a:pt x="216923" y="365424"/>
                    <a:pt x="244385" y="369481"/>
                    <a:pt x="271222" y="373226"/>
                  </a:cubicBezTo>
                  <a:cubicBezTo>
                    <a:pt x="306797" y="378218"/>
                    <a:pt x="342996" y="380715"/>
                    <a:pt x="378884" y="378531"/>
                  </a:cubicBezTo>
                  <a:cubicBezTo>
                    <a:pt x="413834" y="376346"/>
                    <a:pt x="448786" y="374474"/>
                    <a:pt x="482488" y="363240"/>
                  </a:cubicBezTo>
                  <a:cubicBezTo>
                    <a:pt x="494346" y="359495"/>
                    <a:pt x="505893" y="355126"/>
                    <a:pt x="517439" y="344828"/>
                  </a:cubicBezTo>
                  <a:close/>
                  <a:moveTo>
                    <a:pt x="1650536" y="252458"/>
                  </a:moveTo>
                  <a:cubicBezTo>
                    <a:pt x="1650536" y="288969"/>
                    <a:pt x="1650223" y="322984"/>
                    <a:pt x="1650536" y="356999"/>
                  </a:cubicBezTo>
                  <a:cubicBezTo>
                    <a:pt x="1650536" y="368545"/>
                    <a:pt x="1642422" y="373539"/>
                    <a:pt x="1634932" y="378844"/>
                  </a:cubicBezTo>
                  <a:cubicBezTo>
                    <a:pt x="1610904" y="395695"/>
                    <a:pt x="1582818" y="401937"/>
                    <a:pt x="1554421" y="406929"/>
                  </a:cubicBezTo>
                  <a:cubicBezTo>
                    <a:pt x="1522590" y="412547"/>
                    <a:pt x="1490448" y="413795"/>
                    <a:pt x="1458305" y="412234"/>
                  </a:cubicBezTo>
                  <a:cubicBezTo>
                    <a:pt x="1418361" y="410050"/>
                    <a:pt x="1379354" y="404121"/>
                    <a:pt x="1342842" y="386333"/>
                  </a:cubicBezTo>
                  <a:cubicBezTo>
                    <a:pt x="1330672" y="380404"/>
                    <a:pt x="1324119" y="372914"/>
                    <a:pt x="1324743" y="357624"/>
                  </a:cubicBezTo>
                  <a:cubicBezTo>
                    <a:pt x="1326303" y="327665"/>
                    <a:pt x="1325367" y="297395"/>
                    <a:pt x="1325055" y="267437"/>
                  </a:cubicBezTo>
                  <a:cubicBezTo>
                    <a:pt x="1325055" y="259323"/>
                    <a:pt x="1325679" y="256203"/>
                    <a:pt x="1334729" y="261820"/>
                  </a:cubicBezTo>
                  <a:cubicBezTo>
                    <a:pt x="1357197" y="275551"/>
                    <a:pt x="1382786" y="279295"/>
                    <a:pt x="1408375" y="282728"/>
                  </a:cubicBezTo>
                  <a:cubicBezTo>
                    <a:pt x="1440518" y="287097"/>
                    <a:pt x="1473285" y="290218"/>
                    <a:pt x="1505739" y="288033"/>
                  </a:cubicBezTo>
                  <a:cubicBezTo>
                    <a:pt x="1546931" y="285224"/>
                    <a:pt x="1588435" y="283352"/>
                    <a:pt x="1628067" y="268061"/>
                  </a:cubicBezTo>
                  <a:cubicBezTo>
                    <a:pt x="1636181" y="265252"/>
                    <a:pt x="1642110" y="259323"/>
                    <a:pt x="1650536" y="252458"/>
                  </a:cubicBezTo>
                  <a:close/>
                  <a:moveTo>
                    <a:pt x="917190" y="228429"/>
                  </a:moveTo>
                  <a:cubicBezTo>
                    <a:pt x="917190" y="266813"/>
                    <a:pt x="918439" y="302388"/>
                    <a:pt x="916566" y="337651"/>
                  </a:cubicBezTo>
                  <a:cubicBezTo>
                    <a:pt x="915942" y="351694"/>
                    <a:pt x="900651" y="357311"/>
                    <a:pt x="889417" y="362616"/>
                  </a:cubicBezTo>
                  <a:cubicBezTo>
                    <a:pt x="857274" y="377595"/>
                    <a:pt x="822948" y="383837"/>
                    <a:pt x="787997" y="387269"/>
                  </a:cubicBezTo>
                  <a:cubicBezTo>
                    <a:pt x="759287" y="390078"/>
                    <a:pt x="730577" y="389454"/>
                    <a:pt x="702180" y="386645"/>
                  </a:cubicBezTo>
                  <a:cubicBezTo>
                    <a:pt x="666916" y="383213"/>
                    <a:pt x="632902" y="375723"/>
                    <a:pt x="601695" y="357935"/>
                  </a:cubicBezTo>
                  <a:cubicBezTo>
                    <a:pt x="593270" y="352942"/>
                    <a:pt x="588901" y="347013"/>
                    <a:pt x="589525" y="336403"/>
                  </a:cubicBezTo>
                  <a:cubicBezTo>
                    <a:pt x="590461" y="317991"/>
                    <a:pt x="589837" y="299579"/>
                    <a:pt x="589837" y="280855"/>
                  </a:cubicBezTo>
                  <a:cubicBezTo>
                    <a:pt x="593270" y="265564"/>
                    <a:pt x="587652" y="249337"/>
                    <a:pt x="592646" y="234046"/>
                  </a:cubicBezTo>
                  <a:cubicBezTo>
                    <a:pt x="631341" y="255890"/>
                    <a:pt x="674406" y="260571"/>
                    <a:pt x="717782" y="262444"/>
                  </a:cubicBezTo>
                  <a:cubicBezTo>
                    <a:pt x="744308" y="263380"/>
                    <a:pt x="771145" y="263692"/>
                    <a:pt x="797670" y="262444"/>
                  </a:cubicBezTo>
                  <a:cubicBezTo>
                    <a:pt x="829189" y="260884"/>
                    <a:pt x="860707" y="256203"/>
                    <a:pt x="890665" y="245904"/>
                  </a:cubicBezTo>
                  <a:cubicBezTo>
                    <a:pt x="899715" y="242784"/>
                    <a:pt x="908452" y="238103"/>
                    <a:pt x="917190" y="228429"/>
                  </a:cubicBezTo>
                  <a:close/>
                  <a:moveTo>
                    <a:pt x="2032187" y="138243"/>
                  </a:moveTo>
                  <a:cubicBezTo>
                    <a:pt x="2032499" y="147293"/>
                    <a:pt x="2032811" y="156031"/>
                    <a:pt x="2032811" y="164456"/>
                  </a:cubicBezTo>
                  <a:cubicBezTo>
                    <a:pt x="2032811" y="188797"/>
                    <a:pt x="2031875" y="213450"/>
                    <a:pt x="2032811" y="237791"/>
                  </a:cubicBezTo>
                  <a:cubicBezTo>
                    <a:pt x="2033123" y="249649"/>
                    <a:pt x="2028442" y="256827"/>
                    <a:pt x="2019080" y="263068"/>
                  </a:cubicBezTo>
                  <a:cubicBezTo>
                    <a:pt x="1991307" y="281480"/>
                    <a:pt x="1959476" y="288657"/>
                    <a:pt x="1927334" y="293338"/>
                  </a:cubicBezTo>
                  <a:cubicBezTo>
                    <a:pt x="1904554" y="296459"/>
                    <a:pt x="1881461" y="299580"/>
                    <a:pt x="1858368" y="298332"/>
                  </a:cubicBezTo>
                  <a:cubicBezTo>
                    <a:pt x="1818737" y="296147"/>
                    <a:pt x="1778793" y="293338"/>
                    <a:pt x="1741345" y="278360"/>
                  </a:cubicBezTo>
                  <a:cubicBezTo>
                    <a:pt x="1738849" y="277423"/>
                    <a:pt x="1736352" y="276799"/>
                    <a:pt x="1734168" y="275551"/>
                  </a:cubicBezTo>
                  <a:cubicBezTo>
                    <a:pt x="1716068" y="268061"/>
                    <a:pt x="1704522" y="257763"/>
                    <a:pt x="1706707" y="234358"/>
                  </a:cubicBezTo>
                  <a:cubicBezTo>
                    <a:pt x="1709515" y="204401"/>
                    <a:pt x="1707331" y="173818"/>
                    <a:pt x="1707331" y="140427"/>
                  </a:cubicBezTo>
                  <a:cubicBezTo>
                    <a:pt x="1729799" y="157279"/>
                    <a:pt x="1754140" y="162272"/>
                    <a:pt x="1778481" y="165704"/>
                  </a:cubicBezTo>
                  <a:cubicBezTo>
                    <a:pt x="1826538" y="172882"/>
                    <a:pt x="1874596" y="173818"/>
                    <a:pt x="1923277" y="169761"/>
                  </a:cubicBezTo>
                  <a:cubicBezTo>
                    <a:pt x="1946682" y="167889"/>
                    <a:pt x="1970087" y="164456"/>
                    <a:pt x="1992867" y="158527"/>
                  </a:cubicBezTo>
                  <a:cubicBezTo>
                    <a:pt x="2007534" y="154782"/>
                    <a:pt x="2021577" y="149789"/>
                    <a:pt x="2032187" y="138243"/>
                  </a:cubicBezTo>
                  <a:close/>
                  <a:moveTo>
                    <a:pt x="1312884" y="117335"/>
                  </a:moveTo>
                  <a:cubicBezTo>
                    <a:pt x="1316940" y="119831"/>
                    <a:pt x="1315068" y="123576"/>
                    <a:pt x="1315068" y="126697"/>
                  </a:cubicBezTo>
                  <a:cubicBezTo>
                    <a:pt x="1315380" y="156030"/>
                    <a:pt x="1314756" y="185364"/>
                    <a:pt x="1315380" y="214386"/>
                  </a:cubicBezTo>
                  <a:cubicBezTo>
                    <a:pt x="1315692" y="226245"/>
                    <a:pt x="1311011" y="233422"/>
                    <a:pt x="1301649" y="239975"/>
                  </a:cubicBezTo>
                  <a:cubicBezTo>
                    <a:pt x="1277621" y="256202"/>
                    <a:pt x="1250160" y="262444"/>
                    <a:pt x="1222386" y="268061"/>
                  </a:cubicBezTo>
                  <a:cubicBezTo>
                    <a:pt x="1186811" y="274926"/>
                    <a:pt x="1150612" y="274926"/>
                    <a:pt x="1114725" y="272742"/>
                  </a:cubicBezTo>
                  <a:cubicBezTo>
                    <a:pt x="1075405" y="270245"/>
                    <a:pt x="1036397" y="264316"/>
                    <a:pt x="1001446" y="243096"/>
                  </a:cubicBezTo>
                  <a:cubicBezTo>
                    <a:pt x="992708" y="237791"/>
                    <a:pt x="988964" y="231550"/>
                    <a:pt x="989588" y="220940"/>
                  </a:cubicBezTo>
                  <a:cubicBezTo>
                    <a:pt x="990212" y="200343"/>
                    <a:pt x="989588" y="179747"/>
                    <a:pt x="989588" y="159151"/>
                  </a:cubicBezTo>
                  <a:cubicBezTo>
                    <a:pt x="992084" y="145733"/>
                    <a:pt x="986779" y="131378"/>
                    <a:pt x="992708" y="118271"/>
                  </a:cubicBezTo>
                  <a:cubicBezTo>
                    <a:pt x="1015177" y="134810"/>
                    <a:pt x="1042014" y="139804"/>
                    <a:pt x="1068539" y="143548"/>
                  </a:cubicBezTo>
                  <a:cubicBezTo>
                    <a:pt x="1105987" y="149165"/>
                    <a:pt x="1143746" y="151038"/>
                    <a:pt x="1181506" y="148853"/>
                  </a:cubicBezTo>
                  <a:cubicBezTo>
                    <a:pt x="1220202" y="146669"/>
                    <a:pt x="1259209" y="143860"/>
                    <a:pt x="1295720" y="128569"/>
                  </a:cubicBezTo>
                  <a:cubicBezTo>
                    <a:pt x="1302274" y="125761"/>
                    <a:pt x="1307267" y="121704"/>
                    <a:pt x="1312884" y="117335"/>
                  </a:cubicBezTo>
                  <a:close/>
                  <a:moveTo>
                    <a:pt x="1714197" y="0"/>
                  </a:moveTo>
                  <a:cubicBezTo>
                    <a:pt x="1715133" y="9986"/>
                    <a:pt x="1715133" y="19972"/>
                    <a:pt x="1715445" y="29958"/>
                  </a:cubicBezTo>
                  <a:cubicBezTo>
                    <a:pt x="1715445" y="52426"/>
                    <a:pt x="1714197" y="74583"/>
                    <a:pt x="1715445" y="97052"/>
                  </a:cubicBezTo>
                  <a:cubicBezTo>
                    <a:pt x="1716069" y="110782"/>
                    <a:pt x="1710452" y="118896"/>
                    <a:pt x="1700154" y="125762"/>
                  </a:cubicBezTo>
                  <a:cubicBezTo>
                    <a:pt x="1674565" y="142613"/>
                    <a:pt x="1645231" y="149479"/>
                    <a:pt x="1615585" y="154160"/>
                  </a:cubicBezTo>
                  <a:cubicBezTo>
                    <a:pt x="1555669" y="163521"/>
                    <a:pt x="1496378" y="161649"/>
                    <a:pt x="1437710" y="144485"/>
                  </a:cubicBezTo>
                  <a:cubicBezTo>
                    <a:pt x="1435213" y="143861"/>
                    <a:pt x="1432717" y="143237"/>
                    <a:pt x="1430220" y="142301"/>
                  </a:cubicBezTo>
                  <a:cubicBezTo>
                    <a:pt x="1389652" y="127010"/>
                    <a:pt x="1389652" y="127010"/>
                    <a:pt x="1389652" y="83633"/>
                  </a:cubicBezTo>
                  <a:cubicBezTo>
                    <a:pt x="1389652" y="68030"/>
                    <a:pt x="1389340" y="52739"/>
                    <a:pt x="1389028" y="37135"/>
                  </a:cubicBezTo>
                  <a:cubicBezTo>
                    <a:pt x="1391212" y="26213"/>
                    <a:pt x="1387155" y="14667"/>
                    <a:pt x="1391525" y="4057"/>
                  </a:cubicBezTo>
                  <a:cubicBezTo>
                    <a:pt x="1431780" y="27774"/>
                    <a:pt x="1476406" y="31206"/>
                    <a:pt x="1521342" y="33079"/>
                  </a:cubicBezTo>
                  <a:cubicBezTo>
                    <a:pt x="1566279" y="34951"/>
                    <a:pt x="1611216" y="34639"/>
                    <a:pt x="1655217" y="25277"/>
                  </a:cubicBezTo>
                  <a:cubicBezTo>
                    <a:pt x="1676437" y="20908"/>
                    <a:pt x="1698282" y="17164"/>
                    <a:pt x="171419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D4158C4-F838-4E87-A25C-8C487CD52716}"/>
                </a:ext>
              </a:extLst>
            </p:cNvPr>
            <p:cNvSpPr/>
            <p:nvPr userDrawn="1"/>
          </p:nvSpPr>
          <p:spPr>
            <a:xfrm>
              <a:off x="1736653" y="5495777"/>
              <a:ext cx="1435485" cy="1104698"/>
            </a:xfrm>
            <a:custGeom>
              <a:avLst/>
              <a:gdLst>
                <a:gd name="connsiteX0" fmla="*/ 2942011 w 2978923"/>
                <a:gd name="connsiteY0" fmla="*/ 593862 h 2292475"/>
                <a:gd name="connsiteX1" fmla="*/ 2629224 w 2978923"/>
                <a:gd name="connsiteY1" fmla="*/ 467582 h 2292475"/>
                <a:gd name="connsiteX2" fmla="*/ 2599435 w 2978923"/>
                <a:gd name="connsiteY2" fmla="*/ 463696 h 2292475"/>
                <a:gd name="connsiteX3" fmla="*/ 2597492 w 2978923"/>
                <a:gd name="connsiteY3" fmla="*/ 395051 h 2292475"/>
                <a:gd name="connsiteX4" fmla="*/ 2602025 w 2978923"/>
                <a:gd name="connsiteY4" fmla="*/ 386633 h 2292475"/>
                <a:gd name="connsiteX5" fmla="*/ 2580007 w 2978923"/>
                <a:gd name="connsiteY5" fmla="*/ 341949 h 2292475"/>
                <a:gd name="connsiteX6" fmla="*/ 2523667 w 2978923"/>
                <a:gd name="connsiteY6" fmla="*/ 318636 h 2292475"/>
                <a:gd name="connsiteX7" fmla="*/ 2216708 w 2978923"/>
                <a:gd name="connsiteY7" fmla="*/ 287551 h 2292475"/>
                <a:gd name="connsiteX8" fmla="*/ 2164900 w 2978923"/>
                <a:gd name="connsiteY8" fmla="*/ 278485 h 2292475"/>
                <a:gd name="connsiteX9" fmla="*/ 1924644 w 2978923"/>
                <a:gd name="connsiteY9" fmla="*/ 181346 h 2292475"/>
                <a:gd name="connsiteX10" fmla="*/ 1898093 w 2978923"/>
                <a:gd name="connsiteY10" fmla="*/ 175518 h 2292475"/>
                <a:gd name="connsiteX11" fmla="*/ 1897445 w 2978923"/>
                <a:gd name="connsiteY11" fmla="*/ 95216 h 2292475"/>
                <a:gd name="connsiteX12" fmla="*/ 1870246 w 2978923"/>
                <a:gd name="connsiteY12" fmla="*/ 49237 h 2292475"/>
                <a:gd name="connsiteX13" fmla="*/ 1786707 w 2978923"/>
                <a:gd name="connsiteY13" fmla="*/ 21391 h 2292475"/>
                <a:gd name="connsiteX14" fmla="*/ 1390380 w 2978923"/>
                <a:gd name="connsiteY14" fmla="*/ 11677 h 2292475"/>
                <a:gd name="connsiteX15" fmla="*/ 1251796 w 2978923"/>
                <a:gd name="connsiteY15" fmla="*/ 49237 h 2292475"/>
                <a:gd name="connsiteX16" fmla="*/ 1227835 w 2978923"/>
                <a:gd name="connsiteY16" fmla="*/ 99750 h 2292475"/>
                <a:gd name="connsiteX17" fmla="*/ 1227835 w 2978923"/>
                <a:gd name="connsiteY17" fmla="*/ 99750 h 2292475"/>
                <a:gd name="connsiteX18" fmla="*/ 1223302 w 2978923"/>
                <a:gd name="connsiteY18" fmla="*/ 124358 h 2292475"/>
                <a:gd name="connsiteX19" fmla="*/ 1222006 w 2978923"/>
                <a:gd name="connsiteY19" fmla="*/ 207250 h 2292475"/>
                <a:gd name="connsiteX20" fmla="*/ 1191570 w 2978923"/>
                <a:gd name="connsiteY20" fmla="*/ 210488 h 2292475"/>
                <a:gd name="connsiteX21" fmla="*/ 1034852 w 2978923"/>
                <a:gd name="connsiteY21" fmla="*/ 256467 h 2292475"/>
                <a:gd name="connsiteX22" fmla="*/ 979807 w 2978923"/>
                <a:gd name="connsiteY22" fmla="*/ 257762 h 2292475"/>
                <a:gd name="connsiteX23" fmla="*/ 810785 w 2978923"/>
                <a:gd name="connsiteY23" fmla="*/ 233801 h 2292475"/>
                <a:gd name="connsiteX24" fmla="*/ 491523 w 2978923"/>
                <a:gd name="connsiteY24" fmla="*/ 255172 h 2292475"/>
                <a:gd name="connsiteX25" fmla="*/ 452019 w 2978923"/>
                <a:gd name="connsiteY25" fmla="*/ 273304 h 2292475"/>
                <a:gd name="connsiteX26" fmla="*/ 422230 w 2978923"/>
                <a:gd name="connsiteY26" fmla="*/ 288847 h 2292475"/>
                <a:gd name="connsiteX27" fmla="*/ 398917 w 2978923"/>
                <a:gd name="connsiteY27" fmla="*/ 337416 h 2292475"/>
                <a:gd name="connsiteX28" fmla="*/ 394384 w 2978923"/>
                <a:gd name="connsiteY28" fmla="*/ 362024 h 2292475"/>
                <a:gd name="connsiteX29" fmla="*/ 392441 w 2978923"/>
                <a:gd name="connsiteY29" fmla="*/ 454630 h 2292475"/>
                <a:gd name="connsiteX30" fmla="*/ 338691 w 2978923"/>
                <a:gd name="connsiteY30" fmla="*/ 469525 h 2292475"/>
                <a:gd name="connsiteX31" fmla="*/ 5828 w 2978923"/>
                <a:gd name="connsiteY31" fmla="*/ 562131 h 2292475"/>
                <a:gd name="connsiteX32" fmla="*/ 1295 w 2978923"/>
                <a:gd name="connsiteY32" fmla="*/ 572492 h 2292475"/>
                <a:gd name="connsiteX33" fmla="*/ 648 w 2978923"/>
                <a:gd name="connsiteY33" fmla="*/ 577672 h 2292475"/>
                <a:gd name="connsiteX34" fmla="*/ 0 w 2978923"/>
                <a:gd name="connsiteY34" fmla="*/ 1732329 h 2292475"/>
                <a:gd name="connsiteX35" fmla="*/ 19428 w 2978923"/>
                <a:gd name="connsiteY35" fmla="*/ 1758233 h 2292475"/>
                <a:gd name="connsiteX36" fmla="*/ 1329507 w 2978923"/>
                <a:gd name="connsiteY36" fmla="*/ 2287316 h 2292475"/>
                <a:gd name="connsiteX37" fmla="*/ 1329507 w 2978923"/>
                <a:gd name="connsiteY37" fmla="*/ 2287316 h 2292475"/>
                <a:gd name="connsiteX38" fmla="*/ 1330154 w 2978923"/>
                <a:gd name="connsiteY38" fmla="*/ 2297677 h 2292475"/>
                <a:gd name="connsiteX39" fmla="*/ 1341164 w 2978923"/>
                <a:gd name="connsiteY39" fmla="*/ 2297677 h 2292475"/>
                <a:gd name="connsiteX40" fmla="*/ 1390380 w 2978923"/>
                <a:gd name="connsiteY40" fmla="*/ 2286668 h 2292475"/>
                <a:gd name="connsiteX41" fmla="*/ 2421995 w 2978923"/>
                <a:gd name="connsiteY41" fmla="*/ 1955101 h 2292475"/>
                <a:gd name="connsiteX42" fmla="*/ 2942011 w 2978923"/>
                <a:gd name="connsiteY42" fmla="*/ 1788022 h 2292475"/>
                <a:gd name="connsiteX43" fmla="*/ 2982810 w 2978923"/>
                <a:gd name="connsiteY43" fmla="*/ 1732977 h 2292475"/>
                <a:gd name="connsiteX44" fmla="*/ 2982810 w 2978923"/>
                <a:gd name="connsiteY44" fmla="*/ 651498 h 2292475"/>
                <a:gd name="connsiteX45" fmla="*/ 2942011 w 2978923"/>
                <a:gd name="connsiteY45" fmla="*/ 593862 h 229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78923" h="2292475">
                  <a:moveTo>
                    <a:pt x="2942011" y="593862"/>
                  </a:moveTo>
                  <a:cubicBezTo>
                    <a:pt x="2838396" y="550474"/>
                    <a:pt x="2733487" y="510323"/>
                    <a:pt x="2629224" y="467582"/>
                  </a:cubicBezTo>
                  <a:cubicBezTo>
                    <a:pt x="2619510" y="463696"/>
                    <a:pt x="2609796" y="458516"/>
                    <a:pt x="2599435" y="463696"/>
                  </a:cubicBezTo>
                  <a:cubicBezTo>
                    <a:pt x="2598787" y="441031"/>
                    <a:pt x="2598140" y="417717"/>
                    <a:pt x="2597492" y="395051"/>
                  </a:cubicBezTo>
                  <a:cubicBezTo>
                    <a:pt x="2599435" y="392461"/>
                    <a:pt x="2600730" y="389871"/>
                    <a:pt x="2602025" y="386633"/>
                  </a:cubicBezTo>
                  <a:cubicBezTo>
                    <a:pt x="2606558" y="365910"/>
                    <a:pt x="2595549" y="352311"/>
                    <a:pt x="2580007" y="341949"/>
                  </a:cubicBezTo>
                  <a:cubicBezTo>
                    <a:pt x="2562522" y="330940"/>
                    <a:pt x="2543094" y="323816"/>
                    <a:pt x="2523667" y="318636"/>
                  </a:cubicBezTo>
                  <a:cubicBezTo>
                    <a:pt x="2423290" y="291437"/>
                    <a:pt x="2320323" y="285609"/>
                    <a:pt x="2216708" y="287551"/>
                  </a:cubicBezTo>
                  <a:cubicBezTo>
                    <a:pt x="2198575" y="288199"/>
                    <a:pt x="2181738" y="284961"/>
                    <a:pt x="2164900" y="278485"/>
                  </a:cubicBezTo>
                  <a:cubicBezTo>
                    <a:pt x="2084599" y="246753"/>
                    <a:pt x="2004945" y="212431"/>
                    <a:pt x="1924644" y="181346"/>
                  </a:cubicBezTo>
                  <a:cubicBezTo>
                    <a:pt x="1916225" y="178108"/>
                    <a:pt x="1907807" y="170985"/>
                    <a:pt x="1898093" y="175518"/>
                  </a:cubicBezTo>
                  <a:cubicBezTo>
                    <a:pt x="1898093" y="148966"/>
                    <a:pt x="1897445" y="121768"/>
                    <a:pt x="1897445" y="95216"/>
                  </a:cubicBezTo>
                  <a:cubicBezTo>
                    <a:pt x="1903273" y="71255"/>
                    <a:pt x="1888379" y="58304"/>
                    <a:pt x="1870246" y="49237"/>
                  </a:cubicBezTo>
                  <a:cubicBezTo>
                    <a:pt x="1843695" y="35638"/>
                    <a:pt x="1815849" y="27219"/>
                    <a:pt x="1786707" y="21391"/>
                  </a:cubicBezTo>
                  <a:cubicBezTo>
                    <a:pt x="1655246" y="-4513"/>
                    <a:pt x="1523137" y="-5808"/>
                    <a:pt x="1390380" y="11677"/>
                  </a:cubicBezTo>
                  <a:cubicBezTo>
                    <a:pt x="1342458" y="18153"/>
                    <a:pt x="1295184" y="27219"/>
                    <a:pt x="1251796" y="49237"/>
                  </a:cubicBezTo>
                  <a:cubicBezTo>
                    <a:pt x="1231073" y="59599"/>
                    <a:pt x="1216178" y="73846"/>
                    <a:pt x="1227835" y="99750"/>
                  </a:cubicBezTo>
                  <a:cubicBezTo>
                    <a:pt x="1227835" y="99750"/>
                    <a:pt x="1227835" y="99750"/>
                    <a:pt x="1227835" y="99750"/>
                  </a:cubicBezTo>
                  <a:cubicBezTo>
                    <a:pt x="1218769" y="106226"/>
                    <a:pt x="1223302" y="115939"/>
                    <a:pt x="1223302" y="124358"/>
                  </a:cubicBezTo>
                  <a:cubicBezTo>
                    <a:pt x="1222654" y="152204"/>
                    <a:pt x="1222654" y="179403"/>
                    <a:pt x="1222006" y="207250"/>
                  </a:cubicBezTo>
                  <a:cubicBezTo>
                    <a:pt x="1211645" y="202717"/>
                    <a:pt x="1201283" y="207250"/>
                    <a:pt x="1191570" y="210488"/>
                  </a:cubicBezTo>
                  <a:cubicBezTo>
                    <a:pt x="1139115" y="225383"/>
                    <a:pt x="1086660" y="240277"/>
                    <a:pt x="1034852" y="256467"/>
                  </a:cubicBezTo>
                  <a:cubicBezTo>
                    <a:pt x="1016720" y="262295"/>
                    <a:pt x="998587" y="262943"/>
                    <a:pt x="979807" y="257762"/>
                  </a:cubicBezTo>
                  <a:cubicBezTo>
                    <a:pt x="924114" y="243515"/>
                    <a:pt x="867773" y="235096"/>
                    <a:pt x="810785" y="233801"/>
                  </a:cubicBezTo>
                  <a:cubicBezTo>
                    <a:pt x="703933" y="231211"/>
                    <a:pt x="597080" y="230563"/>
                    <a:pt x="491523" y="255172"/>
                  </a:cubicBezTo>
                  <a:cubicBezTo>
                    <a:pt x="477275" y="258410"/>
                    <a:pt x="461733" y="259705"/>
                    <a:pt x="452019" y="273304"/>
                  </a:cubicBezTo>
                  <a:cubicBezTo>
                    <a:pt x="442305" y="278485"/>
                    <a:pt x="431944" y="284313"/>
                    <a:pt x="422230" y="288847"/>
                  </a:cubicBezTo>
                  <a:cubicBezTo>
                    <a:pt x="400860" y="298560"/>
                    <a:pt x="391146" y="314102"/>
                    <a:pt x="398917" y="337416"/>
                  </a:cubicBezTo>
                  <a:cubicBezTo>
                    <a:pt x="391146" y="344539"/>
                    <a:pt x="395031" y="354253"/>
                    <a:pt x="394384" y="362024"/>
                  </a:cubicBezTo>
                  <a:cubicBezTo>
                    <a:pt x="393089" y="393109"/>
                    <a:pt x="393089" y="423546"/>
                    <a:pt x="392441" y="454630"/>
                  </a:cubicBezTo>
                  <a:cubicBezTo>
                    <a:pt x="374308" y="459811"/>
                    <a:pt x="356824" y="464344"/>
                    <a:pt x="338691" y="469525"/>
                  </a:cubicBezTo>
                  <a:cubicBezTo>
                    <a:pt x="227305" y="498666"/>
                    <a:pt x="119157" y="540760"/>
                    <a:pt x="5828" y="562131"/>
                  </a:cubicBezTo>
                  <a:cubicBezTo>
                    <a:pt x="0" y="563425"/>
                    <a:pt x="0" y="567959"/>
                    <a:pt x="1295" y="572492"/>
                  </a:cubicBezTo>
                  <a:cubicBezTo>
                    <a:pt x="1295" y="574435"/>
                    <a:pt x="648" y="575730"/>
                    <a:pt x="648" y="577672"/>
                  </a:cubicBezTo>
                  <a:cubicBezTo>
                    <a:pt x="648" y="962342"/>
                    <a:pt x="648" y="1347012"/>
                    <a:pt x="0" y="1732329"/>
                  </a:cubicBezTo>
                  <a:cubicBezTo>
                    <a:pt x="0" y="1747871"/>
                    <a:pt x="6476" y="1753052"/>
                    <a:pt x="19428" y="1758233"/>
                  </a:cubicBezTo>
                  <a:cubicBezTo>
                    <a:pt x="455905" y="1934378"/>
                    <a:pt x="893030" y="2111171"/>
                    <a:pt x="1329507" y="2287316"/>
                  </a:cubicBezTo>
                  <a:lnTo>
                    <a:pt x="1329507" y="2287316"/>
                  </a:lnTo>
                  <a:cubicBezTo>
                    <a:pt x="1329507" y="2290554"/>
                    <a:pt x="1329507" y="2294439"/>
                    <a:pt x="1330154" y="2297677"/>
                  </a:cubicBezTo>
                  <a:cubicBezTo>
                    <a:pt x="1334040" y="2297677"/>
                    <a:pt x="1337278" y="2297677"/>
                    <a:pt x="1341164" y="2297677"/>
                  </a:cubicBezTo>
                  <a:cubicBezTo>
                    <a:pt x="1357353" y="2291849"/>
                    <a:pt x="1374191" y="2291849"/>
                    <a:pt x="1390380" y="2286668"/>
                  </a:cubicBezTo>
                  <a:cubicBezTo>
                    <a:pt x="1734252" y="2175930"/>
                    <a:pt x="2078123" y="2065839"/>
                    <a:pt x="2421995" y="1955101"/>
                  </a:cubicBezTo>
                  <a:cubicBezTo>
                    <a:pt x="2595549" y="1899408"/>
                    <a:pt x="2768456" y="1844363"/>
                    <a:pt x="2942011" y="1788022"/>
                  </a:cubicBezTo>
                  <a:cubicBezTo>
                    <a:pt x="2977629" y="1776366"/>
                    <a:pt x="2982810" y="1771185"/>
                    <a:pt x="2982810" y="1732977"/>
                  </a:cubicBezTo>
                  <a:cubicBezTo>
                    <a:pt x="2982810" y="1372268"/>
                    <a:pt x="2982810" y="1012207"/>
                    <a:pt x="2982810" y="651498"/>
                  </a:cubicBezTo>
                  <a:cubicBezTo>
                    <a:pt x="2980867" y="612643"/>
                    <a:pt x="2977629" y="608757"/>
                    <a:pt x="2942011" y="593862"/>
                  </a:cubicBezTo>
                  <a:close/>
                </a:path>
              </a:pathLst>
            </a:custGeom>
            <a:solidFill>
              <a:schemeClr val="accent2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E14370E-7748-4B1E-B5E7-1A26F890BFB9}"/>
                </a:ext>
              </a:extLst>
            </p:cNvPr>
            <p:cNvSpPr/>
            <p:nvPr userDrawn="1"/>
          </p:nvSpPr>
          <p:spPr>
            <a:xfrm>
              <a:off x="1739775" y="5544087"/>
              <a:ext cx="1252929" cy="1057023"/>
            </a:xfrm>
            <a:custGeom>
              <a:avLst/>
              <a:gdLst>
                <a:gd name="connsiteX0" fmla="*/ 844440 w 1252929"/>
                <a:gd name="connsiteY0" fmla="*/ 260328 h 1057022"/>
                <a:gd name="connsiteX1" fmla="*/ 846312 w 1252929"/>
                <a:gd name="connsiteY1" fmla="*/ 269690 h 1057022"/>
                <a:gd name="connsiteX2" fmla="*/ 846624 w 1252929"/>
                <a:gd name="connsiteY2" fmla="*/ 358628 h 1057022"/>
                <a:gd name="connsiteX3" fmla="*/ 833517 w 1252929"/>
                <a:gd name="connsiteY3" fmla="*/ 382969 h 1057022"/>
                <a:gd name="connsiteX4" fmla="*/ 748012 w 1252929"/>
                <a:gd name="connsiteY4" fmla="*/ 412927 h 1057022"/>
                <a:gd name="connsiteX5" fmla="*/ 577002 w 1252929"/>
                <a:gd name="connsiteY5" fmla="*/ 406061 h 1057022"/>
                <a:gd name="connsiteX6" fmla="*/ 567016 w 1252929"/>
                <a:gd name="connsiteY6" fmla="*/ 403565 h 1057022"/>
                <a:gd name="connsiteX7" fmla="*/ 520519 w 1252929"/>
                <a:gd name="connsiteY7" fmla="*/ 340216 h 1057022"/>
                <a:gd name="connsiteX8" fmla="*/ 520519 w 1252929"/>
                <a:gd name="connsiteY8" fmla="*/ 266881 h 1057022"/>
                <a:gd name="connsiteX9" fmla="*/ 522392 w 1252929"/>
                <a:gd name="connsiteY9" fmla="*/ 262825 h 1057022"/>
                <a:gd name="connsiteX10" fmla="*/ 611954 w 1252929"/>
                <a:gd name="connsiteY10" fmla="*/ 289662 h 1057022"/>
                <a:gd name="connsiteX11" fmla="*/ 754254 w 1252929"/>
                <a:gd name="connsiteY11" fmla="*/ 289662 h 1057022"/>
                <a:gd name="connsiteX12" fmla="*/ 816978 w 1252929"/>
                <a:gd name="connsiteY12" fmla="*/ 276556 h 1057022"/>
                <a:gd name="connsiteX13" fmla="*/ 844440 w 1252929"/>
                <a:gd name="connsiteY13" fmla="*/ 260328 h 1057022"/>
                <a:gd name="connsiteX14" fmla="*/ 312 w 1252929"/>
                <a:gd name="connsiteY14" fmla="*/ 230370 h 1057022"/>
                <a:gd name="connsiteX15" fmla="*/ 93619 w 1252929"/>
                <a:gd name="connsiteY15" fmla="*/ 267505 h 1057022"/>
                <a:gd name="connsiteX16" fmla="*/ 629742 w 1252929"/>
                <a:gd name="connsiteY16" fmla="*/ 486885 h 1057022"/>
                <a:gd name="connsiteX17" fmla="*/ 641288 w 1252929"/>
                <a:gd name="connsiteY17" fmla="*/ 501240 h 1057022"/>
                <a:gd name="connsiteX18" fmla="*/ 640664 w 1252929"/>
                <a:gd name="connsiteY18" fmla="*/ 1057022 h 1057022"/>
                <a:gd name="connsiteX19" fmla="*/ 9362 w 1252929"/>
                <a:gd name="connsiteY19" fmla="*/ 802067 h 1057022"/>
                <a:gd name="connsiteX20" fmla="*/ 0 w 1252929"/>
                <a:gd name="connsiteY20" fmla="*/ 789585 h 1057022"/>
                <a:gd name="connsiteX21" fmla="*/ 312 w 1252929"/>
                <a:gd name="connsiteY21" fmla="*/ 233179 h 1057022"/>
                <a:gd name="connsiteX22" fmla="*/ 312 w 1252929"/>
                <a:gd name="connsiteY22" fmla="*/ 230370 h 1057022"/>
                <a:gd name="connsiteX23" fmla="*/ 1251992 w 1252929"/>
                <a:gd name="connsiteY23" fmla="*/ 140808 h 1057022"/>
                <a:gd name="connsiteX24" fmla="*/ 1252929 w 1252929"/>
                <a:gd name="connsiteY24" fmla="*/ 178255 h 1057022"/>
                <a:gd name="connsiteX25" fmla="*/ 1252616 w 1252929"/>
                <a:gd name="connsiteY25" fmla="*/ 245349 h 1057022"/>
                <a:gd name="connsiteX26" fmla="*/ 1244815 w 1252929"/>
                <a:gd name="connsiteY26" fmla="*/ 261577 h 1057022"/>
                <a:gd name="connsiteX27" fmla="*/ 1155253 w 1252929"/>
                <a:gd name="connsiteY27" fmla="*/ 294656 h 1057022"/>
                <a:gd name="connsiteX28" fmla="*/ 1001719 w 1252929"/>
                <a:gd name="connsiteY28" fmla="*/ 292159 h 1057022"/>
                <a:gd name="connsiteX29" fmla="*/ 938994 w 1252929"/>
                <a:gd name="connsiteY29" fmla="*/ 269690 h 1057022"/>
                <a:gd name="connsiteX30" fmla="*/ 927136 w 1252929"/>
                <a:gd name="connsiteY30" fmla="*/ 249095 h 1057022"/>
                <a:gd name="connsiteX31" fmla="*/ 927448 w 1252929"/>
                <a:gd name="connsiteY31" fmla="*/ 156099 h 1057022"/>
                <a:gd name="connsiteX32" fmla="*/ 937746 w 1252929"/>
                <a:gd name="connsiteY32" fmla="*/ 149233 h 1057022"/>
                <a:gd name="connsiteX33" fmla="*/ 1013889 w 1252929"/>
                <a:gd name="connsiteY33" fmla="*/ 170454 h 1057022"/>
                <a:gd name="connsiteX34" fmla="*/ 1143707 w 1252929"/>
                <a:gd name="connsiteY34" fmla="*/ 172950 h 1057022"/>
                <a:gd name="connsiteX35" fmla="*/ 1231396 w 1252929"/>
                <a:gd name="connsiteY35" fmla="*/ 154851 h 1057022"/>
                <a:gd name="connsiteX36" fmla="*/ 1251992 w 1252929"/>
                <a:gd name="connsiteY36" fmla="*/ 140808 h 1057022"/>
                <a:gd name="connsiteX37" fmla="*/ 516150 w 1252929"/>
                <a:gd name="connsiteY37" fmla="*/ 112098 h 1057022"/>
                <a:gd name="connsiteX38" fmla="*/ 516150 w 1252929"/>
                <a:gd name="connsiteY38" fmla="*/ 221008 h 1057022"/>
                <a:gd name="connsiteX39" fmla="*/ 510221 w 1252929"/>
                <a:gd name="connsiteY39" fmla="*/ 231619 h 1057022"/>
                <a:gd name="connsiteX40" fmla="*/ 426900 w 1252929"/>
                <a:gd name="connsiteY40" fmla="*/ 265633 h 1057022"/>
                <a:gd name="connsiteX41" fmla="*/ 242160 w 1252929"/>
                <a:gd name="connsiteY41" fmla="*/ 259080 h 1057022"/>
                <a:gd name="connsiteX42" fmla="*/ 235919 w 1252929"/>
                <a:gd name="connsiteY42" fmla="*/ 257520 h 1057022"/>
                <a:gd name="connsiteX43" fmla="*/ 189109 w 1252929"/>
                <a:gd name="connsiteY43" fmla="*/ 192610 h 1057022"/>
                <a:gd name="connsiteX44" fmla="*/ 188797 w 1252929"/>
                <a:gd name="connsiteY44" fmla="*/ 173262 h 1057022"/>
                <a:gd name="connsiteX45" fmla="*/ 189733 w 1252929"/>
                <a:gd name="connsiteY45" fmla="*/ 128637 h 1057022"/>
                <a:gd name="connsiteX46" fmla="*/ 191918 w 1252929"/>
                <a:gd name="connsiteY46" fmla="*/ 117091 h 1057022"/>
                <a:gd name="connsiteX47" fmla="*/ 267749 w 1252929"/>
                <a:gd name="connsiteY47" fmla="*/ 142680 h 1057022"/>
                <a:gd name="connsiteX48" fmla="*/ 378219 w 1252929"/>
                <a:gd name="connsiteY48" fmla="*/ 147985 h 1057022"/>
                <a:gd name="connsiteX49" fmla="*/ 482136 w 1252929"/>
                <a:gd name="connsiteY49" fmla="*/ 132694 h 1057022"/>
                <a:gd name="connsiteX50" fmla="*/ 516150 w 1252929"/>
                <a:gd name="connsiteY50" fmla="*/ 112098 h 1057022"/>
                <a:gd name="connsiteX51" fmla="*/ 914342 w 1252929"/>
                <a:gd name="connsiteY51" fmla="*/ 380 h 1057022"/>
                <a:gd name="connsiteX52" fmla="*/ 914654 w 1252929"/>
                <a:gd name="connsiteY52" fmla="*/ 39700 h 1057022"/>
                <a:gd name="connsiteX53" fmla="*/ 914654 w 1252929"/>
                <a:gd name="connsiteY53" fmla="*/ 100240 h 1057022"/>
                <a:gd name="connsiteX54" fmla="*/ 901859 w 1252929"/>
                <a:gd name="connsiteY54" fmla="*/ 123332 h 1057022"/>
                <a:gd name="connsiteX55" fmla="*/ 817290 w 1252929"/>
                <a:gd name="connsiteY55" fmla="*/ 152354 h 1057022"/>
                <a:gd name="connsiteX56" fmla="*/ 643784 w 1252929"/>
                <a:gd name="connsiteY56" fmla="*/ 145177 h 1057022"/>
                <a:gd name="connsiteX57" fmla="*/ 596039 w 1252929"/>
                <a:gd name="connsiteY57" fmla="*/ 123957 h 1057022"/>
                <a:gd name="connsiteX58" fmla="*/ 588861 w 1252929"/>
                <a:gd name="connsiteY58" fmla="*/ 108978 h 1057022"/>
                <a:gd name="connsiteX59" fmla="*/ 588861 w 1252929"/>
                <a:gd name="connsiteY59" fmla="*/ 54991 h 1057022"/>
                <a:gd name="connsiteX60" fmla="*/ 589485 w 1252929"/>
                <a:gd name="connsiteY60" fmla="*/ 14423 h 1057022"/>
                <a:gd name="connsiteX61" fmla="*/ 591670 w 1252929"/>
                <a:gd name="connsiteY61" fmla="*/ 2564 h 1057022"/>
                <a:gd name="connsiteX62" fmla="*/ 601344 w 1252929"/>
                <a:gd name="connsiteY62" fmla="*/ 3813 h 1057022"/>
                <a:gd name="connsiteX63" fmla="*/ 715246 w 1252929"/>
                <a:gd name="connsiteY63" fmla="*/ 27841 h 1057022"/>
                <a:gd name="connsiteX64" fmla="*/ 837262 w 1252929"/>
                <a:gd name="connsiteY64" fmla="*/ 23473 h 1057022"/>
                <a:gd name="connsiteX65" fmla="*/ 906852 w 1252929"/>
                <a:gd name="connsiteY65" fmla="*/ 1628 h 1057022"/>
                <a:gd name="connsiteX66" fmla="*/ 914342 w 1252929"/>
                <a:gd name="connsiteY66" fmla="*/ 380 h 105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52929" h="1057022">
                  <a:moveTo>
                    <a:pt x="844440" y="260328"/>
                  </a:moveTo>
                  <a:cubicBezTo>
                    <a:pt x="848497" y="263137"/>
                    <a:pt x="846312" y="266881"/>
                    <a:pt x="846312" y="269690"/>
                  </a:cubicBezTo>
                  <a:cubicBezTo>
                    <a:pt x="846624" y="299336"/>
                    <a:pt x="845688" y="328982"/>
                    <a:pt x="846624" y="358628"/>
                  </a:cubicBezTo>
                  <a:cubicBezTo>
                    <a:pt x="846936" y="370174"/>
                    <a:pt x="842255" y="377040"/>
                    <a:pt x="833517" y="382969"/>
                  </a:cubicBezTo>
                  <a:cubicBezTo>
                    <a:pt x="807928" y="400756"/>
                    <a:pt x="778282" y="408246"/>
                    <a:pt x="748012" y="412927"/>
                  </a:cubicBezTo>
                  <a:cubicBezTo>
                    <a:pt x="690593" y="421977"/>
                    <a:pt x="633485" y="421040"/>
                    <a:pt x="577002" y="406061"/>
                  </a:cubicBezTo>
                  <a:cubicBezTo>
                    <a:pt x="573570" y="405125"/>
                    <a:pt x="570449" y="404501"/>
                    <a:pt x="567016" y="403565"/>
                  </a:cubicBezTo>
                  <a:cubicBezTo>
                    <a:pt x="521768" y="388898"/>
                    <a:pt x="520519" y="387338"/>
                    <a:pt x="520519" y="340216"/>
                  </a:cubicBezTo>
                  <a:cubicBezTo>
                    <a:pt x="520519" y="315875"/>
                    <a:pt x="520519" y="291223"/>
                    <a:pt x="520519" y="266881"/>
                  </a:cubicBezTo>
                  <a:cubicBezTo>
                    <a:pt x="521455" y="265946"/>
                    <a:pt x="521768" y="265321"/>
                    <a:pt x="522392" y="262825"/>
                  </a:cubicBezTo>
                  <a:cubicBezTo>
                    <a:pt x="550165" y="281237"/>
                    <a:pt x="581059" y="285918"/>
                    <a:pt x="611954" y="289662"/>
                  </a:cubicBezTo>
                  <a:cubicBezTo>
                    <a:pt x="659387" y="295279"/>
                    <a:pt x="706820" y="294655"/>
                    <a:pt x="754254" y="289662"/>
                  </a:cubicBezTo>
                  <a:cubicBezTo>
                    <a:pt x="775474" y="287478"/>
                    <a:pt x="796694" y="283421"/>
                    <a:pt x="816978" y="276556"/>
                  </a:cubicBezTo>
                  <a:cubicBezTo>
                    <a:pt x="827276" y="273123"/>
                    <a:pt x="836950" y="268754"/>
                    <a:pt x="844440" y="260328"/>
                  </a:cubicBezTo>
                  <a:close/>
                  <a:moveTo>
                    <a:pt x="312" y="230370"/>
                  </a:moveTo>
                  <a:cubicBezTo>
                    <a:pt x="32142" y="240668"/>
                    <a:pt x="62725" y="254711"/>
                    <a:pt x="93619" y="267505"/>
                  </a:cubicBezTo>
                  <a:cubicBezTo>
                    <a:pt x="272430" y="340528"/>
                    <a:pt x="450930" y="413862"/>
                    <a:pt x="629742" y="486885"/>
                  </a:cubicBezTo>
                  <a:cubicBezTo>
                    <a:pt x="636295" y="489694"/>
                    <a:pt x="641288" y="491878"/>
                    <a:pt x="641288" y="501240"/>
                  </a:cubicBezTo>
                  <a:cubicBezTo>
                    <a:pt x="640976" y="686604"/>
                    <a:pt x="640976" y="871657"/>
                    <a:pt x="640664" y="1057022"/>
                  </a:cubicBezTo>
                  <a:cubicBezTo>
                    <a:pt x="430334" y="971829"/>
                    <a:pt x="220004" y="886948"/>
                    <a:pt x="9362" y="802067"/>
                  </a:cubicBezTo>
                  <a:cubicBezTo>
                    <a:pt x="3121" y="799571"/>
                    <a:pt x="0" y="797074"/>
                    <a:pt x="0" y="789585"/>
                  </a:cubicBezTo>
                  <a:cubicBezTo>
                    <a:pt x="312" y="604220"/>
                    <a:pt x="312" y="418855"/>
                    <a:pt x="312" y="233179"/>
                  </a:cubicBezTo>
                  <a:cubicBezTo>
                    <a:pt x="0" y="231931"/>
                    <a:pt x="312" y="230994"/>
                    <a:pt x="312" y="230370"/>
                  </a:cubicBezTo>
                  <a:close/>
                  <a:moveTo>
                    <a:pt x="1251992" y="140808"/>
                  </a:moveTo>
                  <a:cubicBezTo>
                    <a:pt x="1252304" y="153290"/>
                    <a:pt x="1252616" y="165773"/>
                    <a:pt x="1252929" y="178255"/>
                  </a:cubicBezTo>
                  <a:cubicBezTo>
                    <a:pt x="1252616" y="200724"/>
                    <a:pt x="1252304" y="222881"/>
                    <a:pt x="1252616" y="245349"/>
                  </a:cubicBezTo>
                  <a:cubicBezTo>
                    <a:pt x="1252616" y="252527"/>
                    <a:pt x="1250432" y="257208"/>
                    <a:pt x="1244815" y="261577"/>
                  </a:cubicBezTo>
                  <a:cubicBezTo>
                    <a:pt x="1218290" y="281861"/>
                    <a:pt x="1187083" y="289351"/>
                    <a:pt x="1155253" y="294656"/>
                  </a:cubicBezTo>
                  <a:cubicBezTo>
                    <a:pt x="1104075" y="303081"/>
                    <a:pt x="1052584" y="302457"/>
                    <a:pt x="1001719" y="292159"/>
                  </a:cubicBezTo>
                  <a:cubicBezTo>
                    <a:pt x="979874" y="287790"/>
                    <a:pt x="958654" y="280925"/>
                    <a:pt x="938994" y="269690"/>
                  </a:cubicBezTo>
                  <a:cubicBezTo>
                    <a:pt x="930881" y="265010"/>
                    <a:pt x="926824" y="259392"/>
                    <a:pt x="927136" y="249095"/>
                  </a:cubicBezTo>
                  <a:cubicBezTo>
                    <a:pt x="927760" y="218200"/>
                    <a:pt x="927448" y="187305"/>
                    <a:pt x="927448" y="156099"/>
                  </a:cubicBezTo>
                  <a:cubicBezTo>
                    <a:pt x="927448" y="148297"/>
                    <a:pt x="926200" y="142368"/>
                    <a:pt x="937746" y="149233"/>
                  </a:cubicBezTo>
                  <a:cubicBezTo>
                    <a:pt x="960839" y="163277"/>
                    <a:pt x="987676" y="167021"/>
                    <a:pt x="1013889" y="170454"/>
                  </a:cubicBezTo>
                  <a:cubicBezTo>
                    <a:pt x="1056954" y="176071"/>
                    <a:pt x="1100330" y="177007"/>
                    <a:pt x="1143707" y="172950"/>
                  </a:cubicBezTo>
                  <a:cubicBezTo>
                    <a:pt x="1173665" y="170141"/>
                    <a:pt x="1203311" y="166085"/>
                    <a:pt x="1231396" y="154851"/>
                  </a:cubicBezTo>
                  <a:cubicBezTo>
                    <a:pt x="1239198" y="152354"/>
                    <a:pt x="1246687" y="147985"/>
                    <a:pt x="1251992" y="140808"/>
                  </a:cubicBezTo>
                  <a:close/>
                  <a:moveTo>
                    <a:pt x="516150" y="112098"/>
                  </a:moveTo>
                  <a:cubicBezTo>
                    <a:pt x="516150" y="150169"/>
                    <a:pt x="516150" y="185745"/>
                    <a:pt x="516150" y="221008"/>
                  </a:cubicBezTo>
                  <a:cubicBezTo>
                    <a:pt x="516150" y="226001"/>
                    <a:pt x="513654" y="228498"/>
                    <a:pt x="510221" y="231619"/>
                  </a:cubicBezTo>
                  <a:cubicBezTo>
                    <a:pt x="486504" y="252839"/>
                    <a:pt x="456859" y="260953"/>
                    <a:pt x="426900" y="265633"/>
                  </a:cubicBezTo>
                  <a:cubicBezTo>
                    <a:pt x="365112" y="275932"/>
                    <a:pt x="303324" y="276556"/>
                    <a:pt x="242160" y="259080"/>
                  </a:cubicBezTo>
                  <a:cubicBezTo>
                    <a:pt x="239975" y="258456"/>
                    <a:pt x="238103" y="258144"/>
                    <a:pt x="235919" y="257520"/>
                  </a:cubicBezTo>
                  <a:cubicBezTo>
                    <a:pt x="190046" y="241917"/>
                    <a:pt x="189109" y="240669"/>
                    <a:pt x="189109" y="192610"/>
                  </a:cubicBezTo>
                  <a:cubicBezTo>
                    <a:pt x="189109" y="186057"/>
                    <a:pt x="188797" y="179816"/>
                    <a:pt x="188797" y="173262"/>
                  </a:cubicBezTo>
                  <a:cubicBezTo>
                    <a:pt x="189109" y="158283"/>
                    <a:pt x="189109" y="143616"/>
                    <a:pt x="189733" y="128637"/>
                  </a:cubicBezTo>
                  <a:cubicBezTo>
                    <a:pt x="190046" y="124892"/>
                    <a:pt x="188173" y="120523"/>
                    <a:pt x="191918" y="117091"/>
                  </a:cubicBezTo>
                  <a:cubicBezTo>
                    <a:pt x="214386" y="133630"/>
                    <a:pt x="241223" y="138623"/>
                    <a:pt x="267749" y="142680"/>
                  </a:cubicBezTo>
                  <a:cubicBezTo>
                    <a:pt x="304260" y="148297"/>
                    <a:pt x="341396" y="149545"/>
                    <a:pt x="378219" y="147985"/>
                  </a:cubicBezTo>
                  <a:cubicBezTo>
                    <a:pt x="413170" y="146425"/>
                    <a:pt x="448433" y="143616"/>
                    <a:pt x="482136" y="132694"/>
                  </a:cubicBezTo>
                  <a:cubicBezTo>
                    <a:pt x="494306" y="128637"/>
                    <a:pt x="506476" y="124892"/>
                    <a:pt x="516150" y="112098"/>
                  </a:cubicBezTo>
                  <a:close/>
                  <a:moveTo>
                    <a:pt x="914342" y="380"/>
                  </a:moveTo>
                  <a:cubicBezTo>
                    <a:pt x="914342" y="13487"/>
                    <a:pt x="914654" y="26593"/>
                    <a:pt x="914654" y="39700"/>
                  </a:cubicBezTo>
                  <a:cubicBezTo>
                    <a:pt x="914654" y="59984"/>
                    <a:pt x="913717" y="79956"/>
                    <a:pt x="914654" y="100240"/>
                  </a:cubicBezTo>
                  <a:cubicBezTo>
                    <a:pt x="915277" y="111474"/>
                    <a:pt x="910285" y="117715"/>
                    <a:pt x="901859" y="123332"/>
                  </a:cubicBezTo>
                  <a:cubicBezTo>
                    <a:pt x="876270" y="140184"/>
                    <a:pt x="847248" y="147674"/>
                    <a:pt x="817290" y="152354"/>
                  </a:cubicBezTo>
                  <a:cubicBezTo>
                    <a:pt x="759247" y="161716"/>
                    <a:pt x="701203" y="160468"/>
                    <a:pt x="643784" y="145177"/>
                  </a:cubicBezTo>
                  <a:cubicBezTo>
                    <a:pt x="626933" y="140496"/>
                    <a:pt x="610393" y="134567"/>
                    <a:pt x="596039" y="123957"/>
                  </a:cubicBezTo>
                  <a:cubicBezTo>
                    <a:pt x="590421" y="119900"/>
                    <a:pt x="588549" y="115531"/>
                    <a:pt x="588861" y="108978"/>
                  </a:cubicBezTo>
                  <a:cubicBezTo>
                    <a:pt x="589173" y="90878"/>
                    <a:pt x="588861" y="73090"/>
                    <a:pt x="588861" y="54991"/>
                  </a:cubicBezTo>
                  <a:cubicBezTo>
                    <a:pt x="588861" y="41572"/>
                    <a:pt x="588861" y="27841"/>
                    <a:pt x="589485" y="14423"/>
                  </a:cubicBezTo>
                  <a:cubicBezTo>
                    <a:pt x="589485" y="10366"/>
                    <a:pt x="587301" y="5997"/>
                    <a:pt x="591670" y="2564"/>
                  </a:cubicBezTo>
                  <a:cubicBezTo>
                    <a:pt x="595102" y="692"/>
                    <a:pt x="598535" y="2253"/>
                    <a:pt x="601344" y="3813"/>
                  </a:cubicBezTo>
                  <a:cubicBezTo>
                    <a:pt x="636919" y="22536"/>
                    <a:pt x="675927" y="26281"/>
                    <a:pt x="715246" y="27841"/>
                  </a:cubicBezTo>
                  <a:cubicBezTo>
                    <a:pt x="756126" y="29714"/>
                    <a:pt x="796694" y="29714"/>
                    <a:pt x="837262" y="23473"/>
                  </a:cubicBezTo>
                  <a:cubicBezTo>
                    <a:pt x="861603" y="19728"/>
                    <a:pt x="885632" y="15047"/>
                    <a:pt x="906852" y="1628"/>
                  </a:cubicBezTo>
                  <a:cubicBezTo>
                    <a:pt x="909037" y="380"/>
                    <a:pt x="911533" y="-556"/>
                    <a:pt x="914342" y="3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C7D0F3E7-B662-4EF6-8E16-F60F81727C22}"/>
              </a:ext>
            </a:extLst>
          </p:cNvPr>
          <p:cNvGrpSpPr/>
          <p:nvPr userDrawn="1"/>
        </p:nvGrpSpPr>
        <p:grpSpPr>
          <a:xfrm>
            <a:off x="5071385" y="1063756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617F14CF-5E88-410D-BAA1-9F910565C148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614A67FA-FC16-4379-B0F3-0EF7432FEA2F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873532B6-979E-413B-83E0-333CA7A4819B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54E3AC9E-AB8F-4E04-84A9-FA282DE577C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204C0E0A-7944-423A-81A5-57AE0279B317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4A8E128F-689E-410E-AFD2-5A4AD5292218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29696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50">
            <a:extLst>
              <a:ext uri="{FF2B5EF4-FFF2-40B4-BE49-F238E27FC236}">
                <a16:creationId xmlns:a16="http://schemas.microsoft.com/office/drawing/2014/main" id="{12AFF536-5F38-408C-BA8B-D768E8CE6E24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1"/>
            <a:ext cx="12192000" cy="6858000"/>
          </a:xfrm>
          <a:custGeom>
            <a:avLst/>
            <a:gdLst>
              <a:gd name="connsiteX0" fmla="*/ 9313213 w 12192000"/>
              <a:gd name="connsiteY0" fmla="*/ 6492624 h 6858000"/>
              <a:gd name="connsiteX1" fmla="*/ 9283702 w 12192000"/>
              <a:gd name="connsiteY1" fmla="*/ 6499008 h 6858000"/>
              <a:gd name="connsiteX2" fmla="*/ 9307366 w 12192000"/>
              <a:gd name="connsiteY2" fmla="*/ 6502453 h 6858000"/>
              <a:gd name="connsiteX3" fmla="*/ 6907872 w 12192000"/>
              <a:gd name="connsiteY3" fmla="*/ 5434699 h 6858000"/>
              <a:gd name="connsiteX4" fmla="*/ 6921662 w 12192000"/>
              <a:gd name="connsiteY4" fmla="*/ 5437847 h 6858000"/>
              <a:gd name="connsiteX5" fmla="*/ 6896897 w 12192000"/>
              <a:gd name="connsiteY5" fmla="*/ 5457774 h 6858000"/>
              <a:gd name="connsiteX6" fmla="*/ 6907872 w 12192000"/>
              <a:gd name="connsiteY6" fmla="*/ 5434699 h 6858000"/>
              <a:gd name="connsiteX7" fmla="*/ 7113875 w 12192000"/>
              <a:gd name="connsiteY7" fmla="*/ 5289876 h 6858000"/>
              <a:gd name="connsiteX8" fmla="*/ 6278624 w 12192000"/>
              <a:gd name="connsiteY8" fmla="*/ 5508486 h 6858000"/>
              <a:gd name="connsiteX9" fmla="*/ 6399569 w 12192000"/>
              <a:gd name="connsiteY9" fmla="*/ 5553147 h 6858000"/>
              <a:gd name="connsiteX10" fmla="*/ 5343659 w 12192000"/>
              <a:gd name="connsiteY10" fmla="*/ 6059703 h 6858000"/>
              <a:gd name="connsiteX11" fmla="*/ 5186445 w 12192000"/>
              <a:gd name="connsiteY11" fmla="*/ 6110388 h 6858000"/>
              <a:gd name="connsiteX12" fmla="*/ 5170276 w 12192000"/>
              <a:gd name="connsiteY12" fmla="*/ 6171276 h 6858000"/>
              <a:gd name="connsiteX13" fmla="*/ 5008556 w 12192000"/>
              <a:gd name="connsiteY13" fmla="*/ 6206589 h 6858000"/>
              <a:gd name="connsiteX14" fmla="*/ 4837008 w 12192000"/>
              <a:gd name="connsiteY14" fmla="*/ 6222454 h 6858000"/>
              <a:gd name="connsiteX15" fmla="*/ 4883253 w 12192000"/>
              <a:gd name="connsiteY15" fmla="*/ 6202254 h 6858000"/>
              <a:gd name="connsiteX16" fmla="*/ 4939387 w 12192000"/>
              <a:gd name="connsiteY16" fmla="*/ 6148428 h 6858000"/>
              <a:gd name="connsiteX17" fmla="*/ 4856785 w 12192000"/>
              <a:gd name="connsiteY17" fmla="*/ 6155202 h 6858000"/>
              <a:gd name="connsiteX18" fmla="*/ 4830320 w 12192000"/>
              <a:gd name="connsiteY18" fmla="*/ 6108152 h 6858000"/>
              <a:gd name="connsiteX19" fmla="*/ 4727939 w 12192000"/>
              <a:gd name="connsiteY19" fmla="*/ 6182177 h 6858000"/>
              <a:gd name="connsiteX20" fmla="*/ 4681695 w 12192000"/>
              <a:gd name="connsiteY20" fmla="*/ 6202379 h 6858000"/>
              <a:gd name="connsiteX21" fmla="*/ 4625561 w 12192000"/>
              <a:gd name="connsiteY21" fmla="*/ 6256204 h 6858000"/>
              <a:gd name="connsiteX22" fmla="*/ 4744520 w 12192000"/>
              <a:gd name="connsiteY22" fmla="*/ 6262857 h 6858000"/>
              <a:gd name="connsiteX23" fmla="*/ 4787561 w 12192000"/>
              <a:gd name="connsiteY23" fmla="*/ 6390585 h 6858000"/>
              <a:gd name="connsiteX24" fmla="*/ 5791860 w 12192000"/>
              <a:gd name="connsiteY24" fmla="*/ 6127729 h 6858000"/>
              <a:gd name="connsiteX25" fmla="*/ 6433876 w 12192000"/>
              <a:gd name="connsiteY25" fmla="*/ 5929715 h 6858000"/>
              <a:gd name="connsiteX26" fmla="*/ 6652740 w 12192000"/>
              <a:gd name="connsiteY26" fmla="*/ 5865413 h 6858000"/>
              <a:gd name="connsiteX27" fmla="*/ 6667710 w 12192000"/>
              <a:gd name="connsiteY27" fmla="*/ 5809037 h 6858000"/>
              <a:gd name="connsiteX28" fmla="*/ 6604489 w 12192000"/>
              <a:gd name="connsiteY28" fmla="*/ 5831375 h 6858000"/>
              <a:gd name="connsiteX29" fmla="*/ 6404201 w 12192000"/>
              <a:gd name="connsiteY29" fmla="*/ 5799349 h 6858000"/>
              <a:gd name="connsiteX30" fmla="*/ 6283979 w 12192000"/>
              <a:gd name="connsiteY30" fmla="*/ 5824850 h 6858000"/>
              <a:gd name="connsiteX31" fmla="*/ 6129560 w 12192000"/>
              <a:gd name="connsiteY31" fmla="*/ 5902375 h 6858000"/>
              <a:gd name="connsiteX32" fmla="*/ 5930777 w 12192000"/>
              <a:gd name="connsiteY32" fmla="*/ 5952180 h 6858000"/>
              <a:gd name="connsiteX33" fmla="*/ 5983035 w 12192000"/>
              <a:gd name="connsiteY33" fmla="*/ 5917419 h 6858000"/>
              <a:gd name="connsiteX34" fmla="*/ 6042534 w 12192000"/>
              <a:gd name="connsiteY34" fmla="*/ 5855343 h 6858000"/>
              <a:gd name="connsiteX35" fmla="*/ 6850211 w 12192000"/>
              <a:gd name="connsiteY35" fmla="*/ 5502539 h 6858000"/>
              <a:gd name="connsiteX36" fmla="*/ 6880447 w 12192000"/>
              <a:gd name="connsiteY36" fmla="*/ 5513706 h 6858000"/>
              <a:gd name="connsiteX37" fmla="*/ 6888672 w 12192000"/>
              <a:gd name="connsiteY37" fmla="*/ 5485740 h 6858000"/>
              <a:gd name="connsiteX38" fmla="*/ 6965594 w 12192000"/>
              <a:gd name="connsiteY38" fmla="*/ 5452139 h 6858000"/>
              <a:gd name="connsiteX39" fmla="*/ 6935357 w 12192000"/>
              <a:gd name="connsiteY39" fmla="*/ 5440974 h 6858000"/>
              <a:gd name="connsiteX40" fmla="*/ 6921662 w 12192000"/>
              <a:gd name="connsiteY40" fmla="*/ 5437847 h 6858000"/>
              <a:gd name="connsiteX41" fmla="*/ 6955904 w 12192000"/>
              <a:gd name="connsiteY41" fmla="*/ 5410292 h 6858000"/>
              <a:gd name="connsiteX42" fmla="*/ 7113875 w 12192000"/>
              <a:gd name="connsiteY42" fmla="*/ 5289876 h 6858000"/>
              <a:gd name="connsiteX43" fmla="*/ 4248306 w 12192000"/>
              <a:gd name="connsiteY43" fmla="*/ 5250616 h 6858000"/>
              <a:gd name="connsiteX44" fmla="*/ 4225386 w 12192000"/>
              <a:gd name="connsiteY44" fmla="*/ 5261349 h 6858000"/>
              <a:gd name="connsiteX45" fmla="*/ 4155183 w 12192000"/>
              <a:gd name="connsiteY45" fmla="*/ 5296935 h 6858000"/>
              <a:gd name="connsiteX46" fmla="*/ 4162782 w 12192000"/>
              <a:gd name="connsiteY46" fmla="*/ 5295683 h 6858000"/>
              <a:gd name="connsiteX47" fmla="*/ 4252644 w 12192000"/>
              <a:gd name="connsiteY47" fmla="*/ 5270486 h 6858000"/>
              <a:gd name="connsiteX48" fmla="*/ 4250758 w 12192000"/>
              <a:gd name="connsiteY48" fmla="*/ 5260702 h 6858000"/>
              <a:gd name="connsiteX49" fmla="*/ 11474102 w 12192000"/>
              <a:gd name="connsiteY49" fmla="*/ 5127327 h 6858000"/>
              <a:gd name="connsiteX50" fmla="*/ 11487898 w 12192000"/>
              <a:gd name="connsiteY50" fmla="*/ 5133238 h 6858000"/>
              <a:gd name="connsiteX51" fmla="*/ 11457583 w 12192000"/>
              <a:gd name="connsiteY51" fmla="*/ 5148266 h 6858000"/>
              <a:gd name="connsiteX52" fmla="*/ 11474102 w 12192000"/>
              <a:gd name="connsiteY52" fmla="*/ 5127327 h 6858000"/>
              <a:gd name="connsiteX53" fmla="*/ 11833593 w 12192000"/>
              <a:gd name="connsiteY53" fmla="*/ 4780074 h 6858000"/>
              <a:gd name="connsiteX54" fmla="*/ 11076028 w 12192000"/>
              <a:gd name="connsiteY54" fmla="*/ 5127056 h 6858000"/>
              <a:gd name="connsiteX55" fmla="*/ 10947933 w 12192000"/>
              <a:gd name="connsiteY55" fmla="*/ 5182716 h 6858000"/>
              <a:gd name="connsiteX56" fmla="*/ 9934908 w 12192000"/>
              <a:gd name="connsiteY56" fmla="*/ 5482762 h 6858000"/>
              <a:gd name="connsiteX57" fmla="*/ 9622931 w 12192000"/>
              <a:gd name="connsiteY57" fmla="*/ 5509444 h 6858000"/>
              <a:gd name="connsiteX58" fmla="*/ 9467025 w 12192000"/>
              <a:gd name="connsiteY58" fmla="*/ 5562898 h 6858000"/>
              <a:gd name="connsiteX59" fmla="*/ 9476653 w 12192000"/>
              <a:gd name="connsiteY59" fmla="*/ 5560316 h 6858000"/>
              <a:gd name="connsiteX60" fmla="*/ 9463425 w 12192000"/>
              <a:gd name="connsiteY60" fmla="*/ 5569798 h 6858000"/>
              <a:gd name="connsiteX61" fmla="*/ 9442531 w 12192000"/>
              <a:gd name="connsiteY61" fmla="*/ 5609849 h 6858000"/>
              <a:gd name="connsiteX62" fmla="*/ 9455982 w 12192000"/>
              <a:gd name="connsiteY62" fmla="*/ 5617122 h 6858000"/>
              <a:gd name="connsiteX63" fmla="*/ 9520625 w 12192000"/>
              <a:gd name="connsiteY63" fmla="*/ 5621177 h 6858000"/>
              <a:gd name="connsiteX64" fmla="*/ 9654527 w 12192000"/>
              <a:gd name="connsiteY64" fmla="*/ 5592923 h 6858000"/>
              <a:gd name="connsiteX65" fmla="*/ 9640948 w 12192000"/>
              <a:gd name="connsiteY65" fmla="*/ 5601148 h 6858000"/>
              <a:gd name="connsiteX66" fmla="*/ 9118659 w 12192000"/>
              <a:gd name="connsiteY66" fmla="*/ 5724048 h 6858000"/>
              <a:gd name="connsiteX67" fmla="*/ 9166543 w 12192000"/>
              <a:gd name="connsiteY67" fmla="*/ 5701985 h 6858000"/>
              <a:gd name="connsiteX68" fmla="*/ 9328543 w 12192000"/>
              <a:gd name="connsiteY68" fmla="*/ 5617360 h 6858000"/>
              <a:gd name="connsiteX69" fmla="*/ 9137935 w 12192000"/>
              <a:gd name="connsiteY69" fmla="*/ 5653135 h 6858000"/>
              <a:gd name="connsiteX70" fmla="*/ 9109330 w 12192000"/>
              <a:gd name="connsiteY70" fmla="*/ 5604284 h 6858000"/>
              <a:gd name="connsiteX71" fmla="*/ 8979333 w 12192000"/>
              <a:gd name="connsiteY71" fmla="*/ 5636455 h 6858000"/>
              <a:gd name="connsiteX72" fmla="*/ 8854273 w 12192000"/>
              <a:gd name="connsiteY72" fmla="*/ 5667077 h 6858000"/>
              <a:gd name="connsiteX73" fmla="*/ 8626880 w 12192000"/>
              <a:gd name="connsiteY73" fmla="*/ 5779248 h 6858000"/>
              <a:gd name="connsiteX74" fmla="*/ 8832468 w 12192000"/>
              <a:gd name="connsiteY74" fmla="*/ 5813168 h 6858000"/>
              <a:gd name="connsiteX75" fmla="*/ 9357620 w 12192000"/>
              <a:gd name="connsiteY75" fmla="*/ 5848006 h 6858000"/>
              <a:gd name="connsiteX76" fmla="*/ 10119329 w 12192000"/>
              <a:gd name="connsiteY76" fmla="*/ 5757545 h 6858000"/>
              <a:gd name="connsiteX77" fmla="*/ 10821154 w 12192000"/>
              <a:gd name="connsiteY77" fmla="*/ 5594692 h 6858000"/>
              <a:gd name="connsiteX78" fmla="*/ 10913513 w 12192000"/>
              <a:gd name="connsiteY78" fmla="*/ 5422747 h 6858000"/>
              <a:gd name="connsiteX79" fmla="*/ 11101191 w 12192000"/>
              <a:gd name="connsiteY79" fmla="*/ 5382732 h 6858000"/>
              <a:gd name="connsiteX80" fmla="*/ 11398871 w 12192000"/>
              <a:gd name="connsiteY80" fmla="*/ 5183813 h 6858000"/>
              <a:gd name="connsiteX81" fmla="*/ 11428202 w 12192000"/>
              <a:gd name="connsiteY81" fmla="*/ 5201047 h 6858000"/>
              <a:gd name="connsiteX82" fmla="*/ 11442891 w 12192000"/>
              <a:gd name="connsiteY82" fmla="*/ 5174657 h 6858000"/>
              <a:gd name="connsiteX83" fmla="*/ 11530933 w 12192000"/>
              <a:gd name="connsiteY83" fmla="*/ 5156343 h 6858000"/>
              <a:gd name="connsiteX84" fmla="*/ 11501604 w 12192000"/>
              <a:gd name="connsiteY84" fmla="*/ 5139108 h 6858000"/>
              <a:gd name="connsiteX85" fmla="*/ 11487898 w 12192000"/>
              <a:gd name="connsiteY85" fmla="*/ 5133238 h 6858000"/>
              <a:gd name="connsiteX86" fmla="*/ 11529819 w 12192000"/>
              <a:gd name="connsiteY86" fmla="*/ 5112457 h 6858000"/>
              <a:gd name="connsiteX87" fmla="*/ 11833593 w 12192000"/>
              <a:gd name="connsiteY87" fmla="*/ 4780074 h 6858000"/>
              <a:gd name="connsiteX88" fmla="*/ 5833845 w 12192000"/>
              <a:gd name="connsiteY88" fmla="*/ 4408656 h 6858000"/>
              <a:gd name="connsiteX89" fmla="*/ 5777106 w 12192000"/>
              <a:gd name="connsiteY89" fmla="*/ 4425958 h 6858000"/>
              <a:gd name="connsiteX90" fmla="*/ 5628695 w 12192000"/>
              <a:gd name="connsiteY90" fmla="*/ 4490707 h 6858000"/>
              <a:gd name="connsiteX91" fmla="*/ 5586096 w 12192000"/>
              <a:gd name="connsiteY91" fmla="*/ 4507366 h 6858000"/>
              <a:gd name="connsiteX92" fmla="*/ 5536355 w 12192000"/>
              <a:gd name="connsiteY92" fmla="*/ 4531768 h 6858000"/>
              <a:gd name="connsiteX93" fmla="*/ 5515365 w 12192000"/>
              <a:gd name="connsiteY93" fmla="*/ 4547122 h 6858000"/>
              <a:gd name="connsiteX94" fmla="*/ 5502659 w 12192000"/>
              <a:gd name="connsiteY94" fmla="*/ 4561284 h 6858000"/>
              <a:gd name="connsiteX95" fmla="*/ 5496606 w 12192000"/>
              <a:gd name="connsiteY95" fmla="*/ 4560740 h 6858000"/>
              <a:gd name="connsiteX96" fmla="*/ 5493468 w 12192000"/>
              <a:gd name="connsiteY96" fmla="*/ 4571522 h 6858000"/>
              <a:gd name="connsiteX97" fmla="*/ 5502659 w 12192000"/>
              <a:gd name="connsiteY97" fmla="*/ 4561284 h 6858000"/>
              <a:gd name="connsiteX98" fmla="*/ 5508669 w 12192000"/>
              <a:gd name="connsiteY98" fmla="*/ 4561823 h 6858000"/>
              <a:gd name="connsiteX99" fmla="*/ 5522226 w 12192000"/>
              <a:gd name="connsiteY99" fmla="*/ 4564883 h 6858000"/>
              <a:gd name="connsiteX100" fmla="*/ 5491819 w 12192000"/>
              <a:gd name="connsiteY100" fmla="*/ 4584283 h 6858000"/>
              <a:gd name="connsiteX101" fmla="*/ 5490171 w 12192000"/>
              <a:gd name="connsiteY101" fmla="*/ 4597043 h 6858000"/>
              <a:gd name="connsiteX102" fmla="*/ 5476618 w 12192000"/>
              <a:gd name="connsiteY102" fmla="*/ 4593983 h 6858000"/>
              <a:gd name="connsiteX103" fmla="*/ 5157358 w 12192000"/>
              <a:gd name="connsiteY103" fmla="*/ 4797688 h 6858000"/>
              <a:gd name="connsiteX104" fmla="*/ 5121095 w 12192000"/>
              <a:gd name="connsiteY104" fmla="*/ 4838885 h 6858000"/>
              <a:gd name="connsiteX105" fmla="*/ 5129127 w 12192000"/>
              <a:gd name="connsiteY105" fmla="*/ 4834665 h 6858000"/>
              <a:gd name="connsiteX106" fmla="*/ 5733680 w 12192000"/>
              <a:gd name="connsiteY106" fmla="*/ 4477572 h 6858000"/>
              <a:gd name="connsiteX107" fmla="*/ 4682012 w 12192000"/>
              <a:gd name="connsiteY107" fmla="*/ 4265945 h 6858000"/>
              <a:gd name="connsiteX108" fmla="*/ 4634333 w 12192000"/>
              <a:gd name="connsiteY108" fmla="*/ 4267544 h 6858000"/>
              <a:gd name="connsiteX109" fmla="*/ 4055046 w 12192000"/>
              <a:gd name="connsiteY109" fmla="*/ 4343915 h 6858000"/>
              <a:gd name="connsiteX110" fmla="*/ 3928022 w 12192000"/>
              <a:gd name="connsiteY110" fmla="*/ 4350958 h 6858000"/>
              <a:gd name="connsiteX111" fmla="*/ 3954714 w 12192000"/>
              <a:gd name="connsiteY111" fmla="*/ 4603932 h 6858000"/>
              <a:gd name="connsiteX112" fmla="*/ 3948764 w 12192000"/>
              <a:gd name="connsiteY112" fmla="*/ 4829818 h 6858000"/>
              <a:gd name="connsiteX113" fmla="*/ 3972062 w 12192000"/>
              <a:gd name="connsiteY113" fmla="*/ 5182481 h 6858000"/>
              <a:gd name="connsiteX114" fmla="*/ 3993888 w 12192000"/>
              <a:gd name="connsiteY114" fmla="*/ 5301612 h 6858000"/>
              <a:gd name="connsiteX115" fmla="*/ 3992798 w 12192000"/>
              <a:gd name="connsiteY115" fmla="*/ 5314897 h 6858000"/>
              <a:gd name="connsiteX116" fmla="*/ 4044917 w 12192000"/>
              <a:gd name="connsiteY116" fmla="*/ 5296730 h 6858000"/>
              <a:gd name="connsiteX117" fmla="*/ 4166792 w 12192000"/>
              <a:gd name="connsiteY117" fmla="*/ 5230677 h 6858000"/>
              <a:gd name="connsiteX118" fmla="*/ 4229801 w 12192000"/>
              <a:gd name="connsiteY118" fmla="*/ 5215354 h 6858000"/>
              <a:gd name="connsiteX119" fmla="*/ 4240308 w 12192000"/>
              <a:gd name="connsiteY119" fmla="*/ 5217727 h 6858000"/>
              <a:gd name="connsiteX120" fmla="*/ 4229329 w 12192000"/>
              <a:gd name="connsiteY120" fmla="*/ 5172572 h 6858000"/>
              <a:gd name="connsiteX121" fmla="*/ 4156038 w 12192000"/>
              <a:gd name="connsiteY121" fmla="*/ 4863498 h 6858000"/>
              <a:gd name="connsiteX122" fmla="*/ 4193837 w 12192000"/>
              <a:gd name="connsiteY122" fmla="*/ 4631699 h 6858000"/>
              <a:gd name="connsiteX123" fmla="*/ 4614081 w 12192000"/>
              <a:gd name="connsiteY123" fmla="*/ 4329580 h 6858000"/>
              <a:gd name="connsiteX124" fmla="*/ 4682012 w 12192000"/>
              <a:gd name="connsiteY124" fmla="*/ 4265945 h 6858000"/>
              <a:gd name="connsiteX125" fmla="*/ 6316140 w 12192000"/>
              <a:gd name="connsiteY125" fmla="*/ 4112787 h 6858000"/>
              <a:gd name="connsiteX126" fmla="*/ 6098874 w 12192000"/>
              <a:gd name="connsiteY126" fmla="*/ 4249607 h 6858000"/>
              <a:gd name="connsiteX127" fmla="*/ 6078668 w 12192000"/>
              <a:gd name="connsiteY127" fmla="*/ 4262101 h 6858000"/>
              <a:gd name="connsiteX128" fmla="*/ 6190588 w 12192000"/>
              <a:gd name="connsiteY128" fmla="*/ 4208042 h 6858000"/>
              <a:gd name="connsiteX129" fmla="*/ 6340527 w 12192000"/>
              <a:gd name="connsiteY129" fmla="*/ 4120091 h 6858000"/>
              <a:gd name="connsiteX130" fmla="*/ 6335824 w 12192000"/>
              <a:gd name="connsiteY130" fmla="*/ 4120509 h 6858000"/>
              <a:gd name="connsiteX131" fmla="*/ 6316140 w 12192000"/>
              <a:gd name="connsiteY131" fmla="*/ 4112787 h 6858000"/>
              <a:gd name="connsiteX132" fmla="*/ 11549474 w 12192000"/>
              <a:gd name="connsiteY132" fmla="*/ 3964035 h 6858000"/>
              <a:gd name="connsiteX133" fmla="*/ 11538164 w 12192000"/>
              <a:gd name="connsiteY133" fmla="*/ 4002941 h 6858000"/>
              <a:gd name="connsiteX134" fmla="*/ 11516326 w 12192000"/>
              <a:gd name="connsiteY134" fmla="*/ 4000984 h 6858000"/>
              <a:gd name="connsiteX135" fmla="*/ 6816832 w 12192000"/>
              <a:gd name="connsiteY135" fmla="*/ 3627781 h 6858000"/>
              <a:gd name="connsiteX136" fmla="*/ 6823727 w 12192000"/>
              <a:gd name="connsiteY136" fmla="*/ 3630002 h 6858000"/>
              <a:gd name="connsiteX137" fmla="*/ 6797984 w 12192000"/>
              <a:gd name="connsiteY137" fmla="*/ 3638283 h 6858000"/>
              <a:gd name="connsiteX138" fmla="*/ 6816832 w 12192000"/>
              <a:gd name="connsiteY138" fmla="*/ 3627781 h 6858000"/>
              <a:gd name="connsiteX139" fmla="*/ 7163143 w 12192000"/>
              <a:gd name="connsiteY139" fmla="*/ 3432811 h 6858000"/>
              <a:gd name="connsiteX140" fmla="*/ 7158103 w 12192000"/>
              <a:gd name="connsiteY140" fmla="*/ 3436652 h 6858000"/>
              <a:gd name="connsiteX141" fmla="*/ 7126747 w 12192000"/>
              <a:gd name="connsiteY141" fmla="*/ 3472451 h 6858000"/>
              <a:gd name="connsiteX142" fmla="*/ 7140458 w 12192000"/>
              <a:gd name="connsiteY142" fmla="*/ 3458495 h 6858000"/>
              <a:gd name="connsiteX143" fmla="*/ 7506464 w 12192000"/>
              <a:gd name="connsiteY143" fmla="*/ 3009458 h 6858000"/>
              <a:gd name="connsiteX144" fmla="*/ 7488012 w 12192000"/>
              <a:gd name="connsiteY144" fmla="*/ 3035425 h 6858000"/>
              <a:gd name="connsiteX145" fmla="*/ 7409462 w 12192000"/>
              <a:gd name="connsiteY145" fmla="*/ 3130955 h 6858000"/>
              <a:gd name="connsiteX146" fmla="*/ 7412280 w 12192000"/>
              <a:gd name="connsiteY146" fmla="*/ 3137522 h 6858000"/>
              <a:gd name="connsiteX147" fmla="*/ 7451625 w 12192000"/>
              <a:gd name="connsiteY147" fmla="*/ 3088304 h 6858000"/>
              <a:gd name="connsiteX148" fmla="*/ 7506464 w 12192000"/>
              <a:gd name="connsiteY148" fmla="*/ 3009458 h 6858000"/>
              <a:gd name="connsiteX149" fmla="*/ 9962473 w 12192000"/>
              <a:gd name="connsiteY149" fmla="*/ 2573771 h 6858000"/>
              <a:gd name="connsiteX150" fmla="*/ 9948346 w 12192000"/>
              <a:gd name="connsiteY150" fmla="*/ 2584543 h 6858000"/>
              <a:gd name="connsiteX151" fmla="*/ 9962473 w 12192000"/>
              <a:gd name="connsiteY151" fmla="*/ 2573771 h 6858000"/>
              <a:gd name="connsiteX152" fmla="*/ 7950425 w 12192000"/>
              <a:gd name="connsiteY152" fmla="*/ 2307325 h 6858000"/>
              <a:gd name="connsiteX153" fmla="*/ 7863707 w 12192000"/>
              <a:gd name="connsiteY153" fmla="*/ 2439739 h 6858000"/>
              <a:gd name="connsiteX154" fmla="*/ 7777330 w 12192000"/>
              <a:gd name="connsiteY154" fmla="*/ 2586603 h 6858000"/>
              <a:gd name="connsiteX155" fmla="*/ 7594313 w 12192000"/>
              <a:gd name="connsiteY155" fmla="*/ 2867360 h 6858000"/>
              <a:gd name="connsiteX156" fmla="*/ 7584451 w 12192000"/>
              <a:gd name="connsiteY156" fmla="*/ 2897328 h 6858000"/>
              <a:gd name="connsiteX157" fmla="*/ 7722324 w 12192000"/>
              <a:gd name="connsiteY157" fmla="*/ 2699096 h 6858000"/>
              <a:gd name="connsiteX158" fmla="*/ 8232121 w 12192000"/>
              <a:gd name="connsiteY158" fmla="*/ 1603802 h 6858000"/>
              <a:gd name="connsiteX159" fmla="*/ 8231724 w 12192000"/>
              <a:gd name="connsiteY159" fmla="*/ 1606141 h 6858000"/>
              <a:gd name="connsiteX160" fmla="*/ 8151987 w 12192000"/>
              <a:gd name="connsiteY160" fmla="*/ 1829409 h 6858000"/>
              <a:gd name="connsiteX161" fmla="*/ 8133960 w 12192000"/>
              <a:gd name="connsiteY161" fmla="*/ 1892860 h 6858000"/>
              <a:gd name="connsiteX162" fmla="*/ 8133705 w 12192000"/>
              <a:gd name="connsiteY162" fmla="*/ 1893213 h 6858000"/>
              <a:gd name="connsiteX163" fmla="*/ 8130523 w 12192000"/>
              <a:gd name="connsiteY163" fmla="*/ 1904961 h 6858000"/>
              <a:gd name="connsiteX164" fmla="*/ 8133960 w 12192000"/>
              <a:gd name="connsiteY164" fmla="*/ 1892860 h 6858000"/>
              <a:gd name="connsiteX165" fmla="*/ 8137574 w 12192000"/>
              <a:gd name="connsiteY165" fmla="*/ 1887899 h 6858000"/>
              <a:gd name="connsiteX166" fmla="*/ 8140324 w 12192000"/>
              <a:gd name="connsiteY166" fmla="*/ 1913641 h 6858000"/>
              <a:gd name="connsiteX167" fmla="*/ 8140439 w 12192000"/>
              <a:gd name="connsiteY167" fmla="*/ 1914714 h 6858000"/>
              <a:gd name="connsiteX168" fmla="*/ 8140655 w 12192000"/>
              <a:gd name="connsiteY168" fmla="*/ 1916714 h 6858000"/>
              <a:gd name="connsiteX169" fmla="*/ 8216914 w 12192000"/>
              <a:gd name="connsiteY169" fmla="*/ 1735624 h 6858000"/>
              <a:gd name="connsiteX170" fmla="*/ 8233176 w 12192000"/>
              <a:gd name="connsiteY170" fmla="*/ 1692628 h 6858000"/>
              <a:gd name="connsiteX171" fmla="*/ 8237452 w 12192000"/>
              <a:gd name="connsiteY171" fmla="*/ 1645208 h 6858000"/>
              <a:gd name="connsiteX172" fmla="*/ 8287351 w 12192000"/>
              <a:gd name="connsiteY172" fmla="*/ 1463489 h 6858000"/>
              <a:gd name="connsiteX173" fmla="*/ 8282951 w 12192000"/>
              <a:gd name="connsiteY173" fmla="*/ 1554290 h 6858000"/>
              <a:gd name="connsiteX174" fmla="*/ 8282825 w 12192000"/>
              <a:gd name="connsiteY174" fmla="*/ 1561350 h 6858000"/>
              <a:gd name="connsiteX175" fmla="*/ 8283828 w 12192000"/>
              <a:gd name="connsiteY175" fmla="*/ 1558699 h 6858000"/>
              <a:gd name="connsiteX176" fmla="*/ 8297748 w 12192000"/>
              <a:gd name="connsiteY176" fmla="*/ 1468465 h 6858000"/>
              <a:gd name="connsiteX177" fmla="*/ 8297617 w 12192000"/>
              <a:gd name="connsiteY177" fmla="*/ 1468226 h 6858000"/>
              <a:gd name="connsiteX178" fmla="*/ 8287351 w 12192000"/>
              <a:gd name="connsiteY178" fmla="*/ 1463489 h 6858000"/>
              <a:gd name="connsiteX179" fmla="*/ 7968738 w 12192000"/>
              <a:gd name="connsiteY179" fmla="*/ 836419 h 6858000"/>
              <a:gd name="connsiteX180" fmla="*/ 7988168 w 12192000"/>
              <a:gd name="connsiteY180" fmla="*/ 847319 h 6858000"/>
              <a:gd name="connsiteX181" fmla="*/ 7960909 w 12192000"/>
              <a:gd name="connsiteY181" fmla="*/ 867823 h 6858000"/>
              <a:gd name="connsiteX182" fmla="*/ 7945999 w 12192000"/>
              <a:gd name="connsiteY182" fmla="*/ 850368 h 6858000"/>
              <a:gd name="connsiteX183" fmla="*/ 7968738 w 12192000"/>
              <a:gd name="connsiteY183" fmla="*/ 836419 h 6858000"/>
              <a:gd name="connsiteX184" fmla="*/ 8168279 w 12192000"/>
              <a:gd name="connsiteY184" fmla="*/ 831753 h 6858000"/>
              <a:gd name="connsiteX185" fmla="*/ 8182372 w 12192000"/>
              <a:gd name="connsiteY185" fmla="*/ 840887 h 6858000"/>
              <a:gd name="connsiteX186" fmla="*/ 8168672 w 12192000"/>
              <a:gd name="connsiteY186" fmla="*/ 853352 h 6858000"/>
              <a:gd name="connsiteX187" fmla="*/ 8137713 w 12192000"/>
              <a:gd name="connsiteY187" fmla="*/ 877106 h 6858000"/>
              <a:gd name="connsiteX188" fmla="*/ 8116473 w 12192000"/>
              <a:gd name="connsiteY188" fmla="*/ 900497 h 6858000"/>
              <a:gd name="connsiteX189" fmla="*/ 8103736 w 12192000"/>
              <a:gd name="connsiteY189" fmla="*/ 905230 h 6858000"/>
              <a:gd name="connsiteX190" fmla="*/ 8094017 w 12192000"/>
              <a:gd name="connsiteY190" fmla="*/ 905593 h 6858000"/>
              <a:gd name="connsiteX191" fmla="*/ 8075737 w 12192000"/>
              <a:gd name="connsiteY191" fmla="*/ 909387 h 6858000"/>
              <a:gd name="connsiteX192" fmla="*/ 8060753 w 12192000"/>
              <a:gd name="connsiteY192" fmla="*/ 899957 h 6858000"/>
              <a:gd name="connsiteX193" fmla="*/ 8069181 w 12192000"/>
              <a:gd name="connsiteY193" fmla="*/ 889327 h 6858000"/>
              <a:gd name="connsiteX194" fmla="*/ 8073359 w 12192000"/>
              <a:gd name="connsiteY194" fmla="*/ 888024 h 6858000"/>
              <a:gd name="connsiteX195" fmla="*/ 8087722 w 12192000"/>
              <a:gd name="connsiteY195" fmla="*/ 871752 h 6858000"/>
              <a:gd name="connsiteX196" fmla="*/ 8092057 w 12192000"/>
              <a:gd name="connsiteY196" fmla="*/ 869589 h 6858000"/>
              <a:gd name="connsiteX197" fmla="*/ 8088262 w 12192000"/>
              <a:gd name="connsiteY197" fmla="*/ 870252 h 6858000"/>
              <a:gd name="connsiteX198" fmla="*/ 8077826 w 12192000"/>
              <a:gd name="connsiteY198" fmla="*/ 866242 h 6858000"/>
              <a:gd name="connsiteX199" fmla="*/ 8085289 w 12192000"/>
              <a:gd name="connsiteY199" fmla="*/ 863344 h 6858000"/>
              <a:gd name="connsiteX200" fmla="*/ 8093230 w 12192000"/>
              <a:gd name="connsiteY200" fmla="*/ 863847 h 6858000"/>
              <a:gd name="connsiteX201" fmla="*/ 8095748 w 12192000"/>
              <a:gd name="connsiteY201" fmla="*/ 867748 h 6858000"/>
              <a:gd name="connsiteX202" fmla="*/ 8105783 w 12192000"/>
              <a:gd name="connsiteY202" fmla="*/ 862742 h 6858000"/>
              <a:gd name="connsiteX203" fmla="*/ 8145335 w 12192000"/>
              <a:gd name="connsiteY203" fmla="*/ 846528 h 6858000"/>
              <a:gd name="connsiteX204" fmla="*/ 8168279 w 12192000"/>
              <a:gd name="connsiteY204" fmla="*/ 831753 h 6858000"/>
              <a:gd name="connsiteX205" fmla="*/ 8068424 w 12192000"/>
              <a:gd name="connsiteY205" fmla="*/ 811245 h 6858000"/>
              <a:gd name="connsiteX206" fmla="*/ 8084436 w 12192000"/>
              <a:gd name="connsiteY206" fmla="*/ 816542 h 6858000"/>
              <a:gd name="connsiteX207" fmla="*/ 8084361 w 12192000"/>
              <a:gd name="connsiteY207" fmla="*/ 824570 h 6858000"/>
              <a:gd name="connsiteX208" fmla="*/ 8063283 w 12192000"/>
              <a:gd name="connsiteY208" fmla="*/ 820279 h 6858000"/>
              <a:gd name="connsiteX209" fmla="*/ 8068424 w 12192000"/>
              <a:gd name="connsiteY209" fmla="*/ 811245 h 6858000"/>
              <a:gd name="connsiteX210" fmla="*/ 7960234 w 12192000"/>
              <a:gd name="connsiteY210" fmla="*/ 770090 h 6858000"/>
              <a:gd name="connsiteX211" fmla="*/ 7974468 w 12192000"/>
              <a:gd name="connsiteY211" fmla="*/ 774797 h 6858000"/>
              <a:gd name="connsiteX212" fmla="*/ 7957341 w 12192000"/>
              <a:gd name="connsiteY212" fmla="*/ 793286 h 6858000"/>
              <a:gd name="connsiteX213" fmla="*/ 7947143 w 12192000"/>
              <a:gd name="connsiteY213" fmla="*/ 791701 h 6858000"/>
              <a:gd name="connsiteX214" fmla="*/ 7950439 w 12192000"/>
              <a:gd name="connsiteY214" fmla="*/ 778479 h 6858000"/>
              <a:gd name="connsiteX215" fmla="*/ 7960234 w 12192000"/>
              <a:gd name="connsiteY215" fmla="*/ 770090 h 6858000"/>
              <a:gd name="connsiteX216" fmla="*/ 7809416 w 12192000"/>
              <a:gd name="connsiteY216" fmla="*/ 706780 h 6858000"/>
              <a:gd name="connsiteX217" fmla="*/ 7819811 w 12192000"/>
              <a:gd name="connsiteY217" fmla="*/ 719164 h 6858000"/>
              <a:gd name="connsiteX218" fmla="*/ 7801185 w 12192000"/>
              <a:gd name="connsiteY218" fmla="*/ 728211 h 6858000"/>
              <a:gd name="connsiteX219" fmla="*/ 7762705 w 12192000"/>
              <a:gd name="connsiteY219" fmla="*/ 739637 h 6858000"/>
              <a:gd name="connsiteX220" fmla="*/ 7733329 w 12192000"/>
              <a:gd name="connsiteY220" fmla="*/ 753179 h 6858000"/>
              <a:gd name="connsiteX221" fmla="*/ 7718747 w 12192000"/>
              <a:gd name="connsiteY221" fmla="*/ 753723 h 6858000"/>
              <a:gd name="connsiteX222" fmla="*/ 7708962 w 12192000"/>
              <a:gd name="connsiteY222" fmla="*/ 750486 h 6858000"/>
              <a:gd name="connsiteX223" fmla="*/ 7690345 w 12192000"/>
              <a:gd name="connsiteY223" fmla="*/ 747906 h 6858000"/>
              <a:gd name="connsiteX224" fmla="*/ 7678378 w 12192000"/>
              <a:gd name="connsiteY224" fmla="*/ 734107 h 6858000"/>
              <a:gd name="connsiteX225" fmla="*/ 7690841 w 12192000"/>
              <a:gd name="connsiteY225" fmla="*/ 726600 h 6858000"/>
              <a:gd name="connsiteX226" fmla="*/ 7695701 w 12192000"/>
              <a:gd name="connsiteY226" fmla="*/ 726418 h 6858000"/>
              <a:gd name="connsiteX227" fmla="*/ 7781004 w 12192000"/>
              <a:gd name="connsiteY227" fmla="*/ 712589 h 6858000"/>
              <a:gd name="connsiteX228" fmla="*/ 7809416 w 12192000"/>
              <a:gd name="connsiteY228" fmla="*/ 706780 h 6858000"/>
              <a:gd name="connsiteX229" fmla="*/ 8043045 w 12192000"/>
              <a:gd name="connsiteY229" fmla="*/ 704445 h 6858000"/>
              <a:gd name="connsiteX230" fmla="*/ 8049676 w 12192000"/>
              <a:gd name="connsiteY230" fmla="*/ 716477 h 6858000"/>
              <a:gd name="connsiteX231" fmla="*/ 8036734 w 12192000"/>
              <a:gd name="connsiteY231" fmla="*/ 722037 h 6858000"/>
              <a:gd name="connsiteX232" fmla="*/ 8029419 w 12192000"/>
              <a:gd name="connsiteY232" fmla="*/ 708883 h 6858000"/>
              <a:gd name="connsiteX233" fmla="*/ 8043045 w 12192000"/>
              <a:gd name="connsiteY233" fmla="*/ 704445 h 6858000"/>
              <a:gd name="connsiteX234" fmla="*/ 11399907 w 12192000"/>
              <a:gd name="connsiteY234" fmla="*/ 685470 h 6858000"/>
              <a:gd name="connsiteX235" fmla="*/ 11405175 w 12192000"/>
              <a:gd name="connsiteY235" fmla="*/ 692861 h 6858000"/>
              <a:gd name="connsiteX236" fmla="*/ 11406887 w 12192000"/>
              <a:gd name="connsiteY236" fmla="*/ 690054 h 6858000"/>
              <a:gd name="connsiteX237" fmla="*/ 8126782 w 12192000"/>
              <a:gd name="connsiteY237" fmla="*/ 680480 h 6858000"/>
              <a:gd name="connsiteX238" fmla="*/ 8146834 w 12192000"/>
              <a:gd name="connsiteY238" fmla="*/ 685994 h 6858000"/>
              <a:gd name="connsiteX239" fmla="*/ 8131896 w 12192000"/>
              <a:gd name="connsiteY239" fmla="*/ 703419 h 6858000"/>
              <a:gd name="connsiteX240" fmla="*/ 8109243 w 12192000"/>
              <a:gd name="connsiteY240" fmla="*/ 697715 h 6858000"/>
              <a:gd name="connsiteX241" fmla="*/ 8106519 w 12192000"/>
              <a:gd name="connsiteY241" fmla="*/ 681605 h 6858000"/>
              <a:gd name="connsiteX242" fmla="*/ 8126782 w 12192000"/>
              <a:gd name="connsiteY242" fmla="*/ 680480 h 6858000"/>
              <a:gd name="connsiteX243" fmla="*/ 7718552 w 12192000"/>
              <a:gd name="connsiteY243" fmla="*/ 657935 h 6858000"/>
              <a:gd name="connsiteX244" fmla="*/ 7731550 w 12192000"/>
              <a:gd name="connsiteY244" fmla="*/ 667602 h 6858000"/>
              <a:gd name="connsiteX245" fmla="*/ 7728805 w 12192000"/>
              <a:gd name="connsiteY245" fmla="*/ 674747 h 6858000"/>
              <a:gd name="connsiteX246" fmla="*/ 7710264 w 12192000"/>
              <a:gd name="connsiteY246" fmla="*/ 664140 h 6858000"/>
              <a:gd name="connsiteX247" fmla="*/ 7718552 w 12192000"/>
              <a:gd name="connsiteY247" fmla="*/ 657935 h 6858000"/>
              <a:gd name="connsiteX248" fmla="*/ 7595116 w 12192000"/>
              <a:gd name="connsiteY248" fmla="*/ 646066 h 6858000"/>
              <a:gd name="connsiteX249" fmla="*/ 7610951 w 12192000"/>
              <a:gd name="connsiteY249" fmla="*/ 649180 h 6858000"/>
              <a:gd name="connsiteX250" fmla="*/ 7626478 w 12192000"/>
              <a:gd name="connsiteY250" fmla="*/ 664156 h 6858000"/>
              <a:gd name="connsiteX251" fmla="*/ 7592175 w 12192000"/>
              <a:gd name="connsiteY251" fmla="*/ 674280 h 6858000"/>
              <a:gd name="connsiteX252" fmla="*/ 7583635 w 12192000"/>
              <a:gd name="connsiteY252" fmla="*/ 654457 h 6858000"/>
              <a:gd name="connsiteX253" fmla="*/ 7595116 w 12192000"/>
              <a:gd name="connsiteY253" fmla="*/ 646066 h 6858000"/>
              <a:gd name="connsiteX254" fmla="*/ 8022083 w 12192000"/>
              <a:gd name="connsiteY254" fmla="*/ 629605 h 6858000"/>
              <a:gd name="connsiteX255" fmla="*/ 8050837 w 12192000"/>
              <a:gd name="connsiteY255" fmla="*/ 634559 h 6858000"/>
              <a:gd name="connsiteX256" fmla="*/ 7995014 w 12192000"/>
              <a:gd name="connsiteY256" fmla="*/ 676926 h 6858000"/>
              <a:gd name="connsiteX257" fmla="*/ 7961826 w 12192000"/>
              <a:gd name="connsiteY257" fmla="*/ 663263 h 6858000"/>
              <a:gd name="connsiteX258" fmla="*/ 8022083 w 12192000"/>
              <a:gd name="connsiteY258" fmla="*/ 629605 h 6858000"/>
              <a:gd name="connsiteX259" fmla="*/ 8070767 w 12192000"/>
              <a:gd name="connsiteY259" fmla="*/ 578753 h 6858000"/>
              <a:gd name="connsiteX260" fmla="*/ 8077573 w 12192000"/>
              <a:gd name="connsiteY260" fmla="*/ 585254 h 6858000"/>
              <a:gd name="connsiteX261" fmla="*/ 8078868 w 12192000"/>
              <a:gd name="connsiteY261" fmla="*/ 594069 h 6858000"/>
              <a:gd name="connsiteX262" fmla="*/ 8072975 w 12192000"/>
              <a:gd name="connsiteY262" fmla="*/ 599836 h 6858000"/>
              <a:gd name="connsiteX263" fmla="*/ 8063133 w 12192000"/>
              <a:gd name="connsiteY263" fmla="*/ 581372 h 6858000"/>
              <a:gd name="connsiteX264" fmla="*/ 8070767 w 12192000"/>
              <a:gd name="connsiteY264" fmla="*/ 578753 h 6858000"/>
              <a:gd name="connsiteX265" fmla="*/ 10901435 w 12192000"/>
              <a:gd name="connsiteY265" fmla="*/ 525586 h 6858000"/>
              <a:gd name="connsiteX266" fmla="*/ 10900360 w 12192000"/>
              <a:gd name="connsiteY266" fmla="*/ 537780 h 6858000"/>
              <a:gd name="connsiteX267" fmla="*/ 10901262 w 12192000"/>
              <a:gd name="connsiteY267" fmla="*/ 525964 h 6858000"/>
              <a:gd name="connsiteX268" fmla="*/ 10901435 w 12192000"/>
              <a:gd name="connsiteY268" fmla="*/ 525586 h 6858000"/>
              <a:gd name="connsiteX269" fmla="*/ 7970078 w 12192000"/>
              <a:gd name="connsiteY269" fmla="*/ 520062 h 6858000"/>
              <a:gd name="connsiteX270" fmla="*/ 7997945 w 12192000"/>
              <a:gd name="connsiteY270" fmla="*/ 522235 h 6858000"/>
              <a:gd name="connsiteX271" fmla="*/ 7970067 w 12192000"/>
              <a:gd name="connsiteY271" fmla="*/ 545219 h 6858000"/>
              <a:gd name="connsiteX272" fmla="*/ 7954053 w 12192000"/>
              <a:gd name="connsiteY272" fmla="*/ 539922 h 6858000"/>
              <a:gd name="connsiteX273" fmla="*/ 7970078 w 12192000"/>
              <a:gd name="connsiteY273" fmla="*/ 520062 h 6858000"/>
              <a:gd name="connsiteX274" fmla="*/ 8070852 w 12192000"/>
              <a:gd name="connsiteY274" fmla="*/ 471205 h 6858000"/>
              <a:gd name="connsiteX275" fmla="*/ 8102165 w 12192000"/>
              <a:gd name="connsiteY275" fmla="*/ 478878 h 6858000"/>
              <a:gd name="connsiteX276" fmla="*/ 8076757 w 12192000"/>
              <a:gd name="connsiteY276" fmla="*/ 491946 h 6858000"/>
              <a:gd name="connsiteX277" fmla="*/ 8047942 w 12192000"/>
              <a:gd name="connsiteY277" fmla="*/ 487780 h 6858000"/>
              <a:gd name="connsiteX278" fmla="*/ 8070852 w 12192000"/>
              <a:gd name="connsiteY278" fmla="*/ 471205 h 6858000"/>
              <a:gd name="connsiteX279" fmla="*/ 7958720 w 12192000"/>
              <a:gd name="connsiteY279" fmla="*/ 143590 h 6858000"/>
              <a:gd name="connsiteX280" fmla="*/ 7988731 w 12192000"/>
              <a:gd name="connsiteY280" fmla="*/ 149716 h 6858000"/>
              <a:gd name="connsiteX281" fmla="*/ 7930548 w 12192000"/>
              <a:gd name="connsiteY281" fmla="*/ 147466 h 6858000"/>
              <a:gd name="connsiteX282" fmla="*/ 7958720 w 12192000"/>
              <a:gd name="connsiteY282" fmla="*/ 143590 h 6858000"/>
              <a:gd name="connsiteX283" fmla="*/ 10992594 w 12192000"/>
              <a:gd name="connsiteY283" fmla="*/ 114048 h 6858000"/>
              <a:gd name="connsiteX284" fmla="*/ 11043562 w 12192000"/>
              <a:gd name="connsiteY284" fmla="*/ 185550 h 6858000"/>
              <a:gd name="connsiteX285" fmla="*/ 11044070 w 12192000"/>
              <a:gd name="connsiteY285" fmla="*/ 185322 h 6858000"/>
              <a:gd name="connsiteX286" fmla="*/ 11070059 w 12192000"/>
              <a:gd name="connsiteY286" fmla="*/ 152666 h 6858000"/>
              <a:gd name="connsiteX287" fmla="*/ 11074256 w 12192000"/>
              <a:gd name="connsiteY287" fmla="*/ 133713 h 6858000"/>
              <a:gd name="connsiteX288" fmla="*/ 11081038 w 12192000"/>
              <a:gd name="connsiteY288" fmla="*/ 128260 h 6858000"/>
              <a:gd name="connsiteX289" fmla="*/ 11061154 w 12192000"/>
              <a:gd name="connsiteY289" fmla="*/ 125445 h 6858000"/>
              <a:gd name="connsiteX290" fmla="*/ 11023637 w 12192000"/>
              <a:gd name="connsiteY290" fmla="*/ 118586 h 6858000"/>
              <a:gd name="connsiteX291" fmla="*/ 10994961 w 12192000"/>
              <a:gd name="connsiteY291" fmla="*/ 114526 h 6858000"/>
              <a:gd name="connsiteX292" fmla="*/ 10917303 w 12192000"/>
              <a:gd name="connsiteY292" fmla="*/ 108644 h 6858000"/>
              <a:gd name="connsiteX293" fmla="*/ 10911665 w 12192000"/>
              <a:gd name="connsiteY293" fmla="*/ 162116 h 6858000"/>
              <a:gd name="connsiteX294" fmla="*/ 10916707 w 12192000"/>
              <a:gd name="connsiteY294" fmla="*/ 164369 h 6858000"/>
              <a:gd name="connsiteX295" fmla="*/ 10922523 w 12192000"/>
              <a:gd name="connsiteY295" fmla="*/ 177563 h 6858000"/>
              <a:gd name="connsiteX296" fmla="*/ 10916803 w 12192000"/>
              <a:gd name="connsiteY296" fmla="*/ 181509 h 6858000"/>
              <a:gd name="connsiteX297" fmla="*/ 10909832 w 12192000"/>
              <a:gd name="connsiteY297" fmla="*/ 179508 h 6858000"/>
              <a:gd name="connsiteX298" fmla="*/ 10906852 w 12192000"/>
              <a:gd name="connsiteY298" fmla="*/ 207775 h 6858000"/>
              <a:gd name="connsiteX299" fmla="*/ 10827397 w 12192000"/>
              <a:gd name="connsiteY299" fmla="*/ 583515 h 6858000"/>
              <a:gd name="connsiteX300" fmla="*/ 10797741 w 12192000"/>
              <a:gd name="connsiteY300" fmla="*/ 749597 h 6858000"/>
              <a:gd name="connsiteX301" fmla="*/ 10760135 w 12192000"/>
              <a:gd name="connsiteY301" fmla="*/ 738689 h 6858000"/>
              <a:gd name="connsiteX302" fmla="*/ 10749472 w 12192000"/>
              <a:gd name="connsiteY302" fmla="*/ 791345 h 6858000"/>
              <a:gd name="connsiteX303" fmla="*/ 10778845 w 12192000"/>
              <a:gd name="connsiteY303" fmla="*/ 803582 h 6858000"/>
              <a:gd name="connsiteX304" fmla="*/ 10697273 w 12192000"/>
              <a:gd name="connsiteY304" fmla="*/ 1088404 h 6858000"/>
              <a:gd name="connsiteX305" fmla="*/ 10635907 w 12192000"/>
              <a:gd name="connsiteY305" fmla="*/ 1234138 h 6858000"/>
              <a:gd name="connsiteX306" fmla="*/ 10568646 w 12192000"/>
              <a:gd name="connsiteY306" fmla="*/ 1389310 h 6858000"/>
              <a:gd name="connsiteX307" fmla="*/ 10571081 w 12192000"/>
              <a:gd name="connsiteY307" fmla="*/ 1337981 h 6858000"/>
              <a:gd name="connsiteX308" fmla="*/ 10554615 w 12192000"/>
              <a:gd name="connsiteY308" fmla="*/ 1340640 h 6858000"/>
              <a:gd name="connsiteX309" fmla="*/ 10502698 w 12192000"/>
              <a:gd name="connsiteY309" fmla="*/ 1459380 h 6858000"/>
              <a:gd name="connsiteX310" fmla="*/ 10501482 w 12192000"/>
              <a:gd name="connsiteY310" fmla="*/ 1485044 h 6858000"/>
              <a:gd name="connsiteX311" fmla="*/ 10536747 w 12192000"/>
              <a:gd name="connsiteY311" fmla="*/ 1487841 h 6858000"/>
              <a:gd name="connsiteX312" fmla="*/ 10464812 w 12192000"/>
              <a:gd name="connsiteY312" fmla="*/ 1626791 h 6858000"/>
              <a:gd name="connsiteX313" fmla="*/ 10391658 w 12192000"/>
              <a:gd name="connsiteY313" fmla="*/ 1791404 h 6858000"/>
              <a:gd name="connsiteX314" fmla="*/ 10396337 w 12192000"/>
              <a:gd name="connsiteY314" fmla="*/ 1807627 h 6858000"/>
              <a:gd name="connsiteX315" fmla="*/ 10345634 w 12192000"/>
              <a:gd name="connsiteY315" fmla="*/ 1900704 h 6858000"/>
              <a:gd name="connsiteX316" fmla="*/ 10312613 w 12192000"/>
              <a:gd name="connsiteY316" fmla="*/ 1965457 h 6858000"/>
              <a:gd name="connsiteX317" fmla="*/ 10091003 w 12192000"/>
              <a:gd name="connsiteY317" fmla="*/ 2332308 h 6858000"/>
              <a:gd name="connsiteX318" fmla="*/ 10069769 w 12192000"/>
              <a:gd name="connsiteY318" fmla="*/ 2378180 h 6858000"/>
              <a:gd name="connsiteX319" fmla="*/ 10033286 w 12192000"/>
              <a:gd name="connsiteY319" fmla="*/ 2401047 h 6858000"/>
              <a:gd name="connsiteX320" fmla="*/ 10047505 w 12192000"/>
              <a:gd name="connsiteY320" fmla="*/ 2330839 h 6858000"/>
              <a:gd name="connsiteX321" fmla="*/ 9992126 w 12192000"/>
              <a:gd name="connsiteY321" fmla="*/ 2407690 h 6858000"/>
              <a:gd name="connsiteX322" fmla="*/ 9969768 w 12192000"/>
              <a:gd name="connsiteY322" fmla="*/ 2419787 h 6858000"/>
              <a:gd name="connsiteX323" fmla="*/ 9992126 w 12192000"/>
              <a:gd name="connsiteY323" fmla="*/ 2407690 h 6858000"/>
              <a:gd name="connsiteX324" fmla="*/ 9955550 w 12192000"/>
              <a:gd name="connsiteY324" fmla="*/ 2489996 h 6858000"/>
              <a:gd name="connsiteX325" fmla="*/ 9994371 w 12192000"/>
              <a:gd name="connsiteY325" fmla="*/ 2475242 h 6858000"/>
              <a:gd name="connsiteX326" fmla="*/ 9993154 w 12192000"/>
              <a:gd name="connsiteY326" fmla="*/ 2500906 h 6858000"/>
              <a:gd name="connsiteX327" fmla="*/ 10000172 w 12192000"/>
              <a:gd name="connsiteY327" fmla="*/ 2525241 h 6858000"/>
              <a:gd name="connsiteX328" fmla="*/ 10006065 w 12192000"/>
              <a:gd name="connsiteY328" fmla="*/ 2515801 h 6858000"/>
              <a:gd name="connsiteX329" fmla="*/ 9997833 w 12192000"/>
              <a:gd name="connsiteY329" fmla="*/ 2517131 h 6858000"/>
              <a:gd name="connsiteX330" fmla="*/ 9989599 w 12192000"/>
              <a:gd name="connsiteY330" fmla="*/ 2518459 h 6858000"/>
              <a:gd name="connsiteX331" fmla="*/ 9986045 w 12192000"/>
              <a:gd name="connsiteY331" fmla="*/ 2536011 h 6858000"/>
              <a:gd name="connsiteX332" fmla="*/ 9948346 w 12192000"/>
              <a:gd name="connsiteY332" fmla="*/ 2584543 h 6858000"/>
              <a:gd name="connsiteX333" fmla="*/ 9936561 w 12192000"/>
              <a:gd name="connsiteY333" fmla="*/ 2603423 h 6858000"/>
              <a:gd name="connsiteX334" fmla="*/ 9950685 w 12192000"/>
              <a:gd name="connsiteY334" fmla="*/ 2592653 h 6858000"/>
              <a:gd name="connsiteX335" fmla="*/ 9958917 w 12192000"/>
              <a:gd name="connsiteY335" fmla="*/ 2591325 h 6858000"/>
              <a:gd name="connsiteX336" fmla="*/ 9828141 w 12192000"/>
              <a:gd name="connsiteY336" fmla="*/ 2765239 h 6858000"/>
              <a:gd name="connsiteX337" fmla="*/ 9831790 w 12192000"/>
              <a:gd name="connsiteY337" fmla="*/ 2688247 h 6858000"/>
              <a:gd name="connsiteX338" fmla="*/ 9792969 w 12192000"/>
              <a:gd name="connsiteY338" fmla="*/ 2703002 h 6858000"/>
              <a:gd name="connsiteX339" fmla="*/ 9715232 w 12192000"/>
              <a:gd name="connsiteY339" fmla="*/ 2791952 h 6858000"/>
              <a:gd name="connsiteX340" fmla="*/ 9725804 w 12192000"/>
              <a:gd name="connsiteY340" fmla="*/ 2798734 h 6858000"/>
              <a:gd name="connsiteX341" fmla="*/ 9637495 w 12192000"/>
              <a:gd name="connsiteY341" fmla="*/ 2880902 h 6858000"/>
              <a:gd name="connsiteX342" fmla="*/ 9502045 w 12192000"/>
              <a:gd name="connsiteY342" fmla="*/ 3038592 h 6858000"/>
              <a:gd name="connsiteX343" fmla="*/ 9483239 w 12192000"/>
              <a:gd name="connsiteY343" fmla="*/ 3033137 h 6858000"/>
              <a:gd name="connsiteX344" fmla="*/ 9287825 w 12192000"/>
              <a:gd name="connsiteY344" fmla="*/ 3192017 h 6858000"/>
              <a:gd name="connsiteX345" fmla="*/ 9106534 w 12192000"/>
              <a:gd name="connsiteY345" fmla="*/ 3340127 h 6858000"/>
              <a:gd name="connsiteX346" fmla="*/ 9111211 w 12192000"/>
              <a:gd name="connsiteY346" fmla="*/ 3356351 h 6858000"/>
              <a:gd name="connsiteX347" fmla="*/ 9058266 w 12192000"/>
              <a:gd name="connsiteY347" fmla="*/ 3381875 h 6858000"/>
              <a:gd name="connsiteX348" fmla="*/ 8925243 w 12192000"/>
              <a:gd name="connsiteY348" fmla="*/ 3488238 h 6858000"/>
              <a:gd name="connsiteX349" fmla="*/ 8861727 w 12192000"/>
              <a:gd name="connsiteY349" fmla="*/ 3506976 h 6858000"/>
              <a:gd name="connsiteX350" fmla="*/ 8774637 w 12192000"/>
              <a:gd name="connsiteY350" fmla="*/ 3563480 h 6858000"/>
              <a:gd name="connsiteX351" fmla="*/ 8706348 w 12192000"/>
              <a:gd name="connsiteY351" fmla="*/ 3625437 h 6858000"/>
              <a:gd name="connsiteX352" fmla="*/ 8851062 w 12192000"/>
              <a:gd name="connsiteY352" fmla="*/ 3559634 h 6858000"/>
              <a:gd name="connsiteX353" fmla="*/ 9000546 w 12192000"/>
              <a:gd name="connsiteY353" fmla="*/ 3450615 h 6858000"/>
              <a:gd name="connsiteX354" fmla="*/ 9037030 w 12192000"/>
              <a:gd name="connsiteY354" fmla="*/ 3427747 h 6858000"/>
              <a:gd name="connsiteX355" fmla="*/ 9292408 w 12192000"/>
              <a:gd name="connsiteY355" fmla="*/ 3267680 h 6858000"/>
              <a:gd name="connsiteX356" fmla="*/ 9606813 w 12192000"/>
              <a:gd name="connsiteY356" fmla="*/ 2953768 h 6858000"/>
              <a:gd name="connsiteX357" fmla="*/ 9650312 w 12192000"/>
              <a:gd name="connsiteY357" fmla="*/ 2955238 h 6858000"/>
              <a:gd name="connsiteX358" fmla="*/ 9724493 w 12192000"/>
              <a:gd name="connsiteY358" fmla="*/ 2883839 h 6858000"/>
              <a:gd name="connsiteX359" fmla="*/ 9718600 w 12192000"/>
              <a:gd name="connsiteY359" fmla="*/ 2893280 h 6858000"/>
              <a:gd name="connsiteX360" fmla="*/ 9712706 w 12192000"/>
              <a:gd name="connsiteY360" fmla="*/ 2902720 h 6858000"/>
              <a:gd name="connsiteX361" fmla="*/ 9726832 w 12192000"/>
              <a:gd name="connsiteY361" fmla="*/ 2891951 h 6858000"/>
              <a:gd name="connsiteX362" fmla="*/ 9732724 w 12192000"/>
              <a:gd name="connsiteY362" fmla="*/ 2882511 h 6858000"/>
              <a:gd name="connsiteX363" fmla="*/ 9740957 w 12192000"/>
              <a:gd name="connsiteY363" fmla="*/ 2881182 h 6858000"/>
              <a:gd name="connsiteX364" fmla="*/ 9866962 w 12192000"/>
              <a:gd name="connsiteY364" fmla="*/ 2750483 h 6858000"/>
              <a:gd name="connsiteX365" fmla="*/ 10047224 w 12192000"/>
              <a:gd name="connsiteY365" fmla="*/ 2509157 h 6858000"/>
              <a:gd name="connsiteX366" fmla="*/ 10104941 w 12192000"/>
              <a:gd name="connsiteY366" fmla="*/ 2440418 h 6858000"/>
              <a:gd name="connsiteX367" fmla="*/ 10267616 w 12192000"/>
              <a:gd name="connsiteY367" fmla="*/ 2167973 h 6858000"/>
              <a:gd name="connsiteX368" fmla="*/ 10305316 w 12192000"/>
              <a:gd name="connsiteY368" fmla="*/ 2119442 h 6858000"/>
              <a:gd name="connsiteX369" fmla="*/ 10299423 w 12192000"/>
              <a:gd name="connsiteY369" fmla="*/ 2128882 h 6858000"/>
              <a:gd name="connsiteX370" fmla="*/ 10301761 w 12192000"/>
              <a:gd name="connsiteY370" fmla="*/ 2136995 h 6858000"/>
              <a:gd name="connsiteX371" fmla="*/ 10313548 w 12192000"/>
              <a:gd name="connsiteY371" fmla="*/ 2118114 h 6858000"/>
              <a:gd name="connsiteX372" fmla="*/ 10319442 w 12192000"/>
              <a:gd name="connsiteY372" fmla="*/ 2108672 h 6858000"/>
              <a:gd name="connsiteX373" fmla="*/ 10285204 w 12192000"/>
              <a:gd name="connsiteY373" fmla="*/ 2199093 h 6858000"/>
              <a:gd name="connsiteX374" fmla="*/ 10331133 w 12192000"/>
              <a:gd name="connsiteY374" fmla="*/ 2149232 h 6858000"/>
              <a:gd name="connsiteX375" fmla="*/ 10333472 w 12192000"/>
              <a:gd name="connsiteY375" fmla="*/ 2157343 h 6858000"/>
              <a:gd name="connsiteX376" fmla="*/ 10327579 w 12192000"/>
              <a:gd name="connsiteY376" fmla="*/ 2166786 h 6858000"/>
              <a:gd name="connsiteX377" fmla="*/ 10341705 w 12192000"/>
              <a:gd name="connsiteY377" fmla="*/ 2156014 h 6858000"/>
              <a:gd name="connsiteX378" fmla="*/ 10347599 w 12192000"/>
              <a:gd name="connsiteY378" fmla="*/ 2146574 h 6858000"/>
              <a:gd name="connsiteX379" fmla="*/ 10340488 w 12192000"/>
              <a:gd name="connsiteY379" fmla="*/ 2181681 h 6858000"/>
              <a:gd name="connsiteX380" fmla="*/ 10434783 w 12192000"/>
              <a:gd name="connsiteY380" fmla="*/ 2030633 h 6858000"/>
              <a:gd name="connsiteX381" fmla="*/ 10458450 w 12192000"/>
              <a:gd name="connsiteY381" fmla="*/ 1933430 h 6858000"/>
              <a:gd name="connsiteX382" fmla="*/ 10464343 w 12192000"/>
              <a:gd name="connsiteY382" fmla="*/ 1923989 h 6858000"/>
              <a:gd name="connsiteX383" fmla="*/ 10476129 w 12192000"/>
              <a:gd name="connsiteY383" fmla="*/ 1905109 h 6858000"/>
              <a:gd name="connsiteX384" fmla="*/ 10467899 w 12192000"/>
              <a:gd name="connsiteY384" fmla="*/ 1906438 h 6858000"/>
              <a:gd name="connsiteX385" fmla="*/ 10462004 w 12192000"/>
              <a:gd name="connsiteY385" fmla="*/ 1915879 h 6858000"/>
              <a:gd name="connsiteX386" fmla="*/ 10472668 w 12192000"/>
              <a:gd name="connsiteY386" fmla="*/ 1863222 h 6858000"/>
              <a:gd name="connsiteX387" fmla="*/ 10446851 w 12192000"/>
              <a:gd name="connsiteY387" fmla="*/ 1833430 h 6858000"/>
              <a:gd name="connsiteX388" fmla="*/ 10555364 w 12192000"/>
              <a:gd name="connsiteY388" fmla="*/ 1612175 h 6858000"/>
              <a:gd name="connsiteX389" fmla="*/ 10571922 w 12192000"/>
              <a:gd name="connsiteY389" fmla="*/ 1550077 h 6858000"/>
              <a:gd name="connsiteX390" fmla="*/ 10692314 w 12192000"/>
              <a:gd name="connsiteY390" fmla="*/ 1250500 h 6858000"/>
              <a:gd name="connsiteX391" fmla="*/ 10804475 w 12192000"/>
              <a:gd name="connsiteY391" fmla="*/ 952253 h 6858000"/>
              <a:gd name="connsiteX392" fmla="*/ 10806814 w 12192000"/>
              <a:gd name="connsiteY392" fmla="*/ 960365 h 6858000"/>
              <a:gd name="connsiteX393" fmla="*/ 10803260 w 12192000"/>
              <a:gd name="connsiteY393" fmla="*/ 977917 h 6858000"/>
              <a:gd name="connsiteX394" fmla="*/ 10815046 w 12192000"/>
              <a:gd name="connsiteY394" fmla="*/ 959035 h 6858000"/>
              <a:gd name="connsiteX395" fmla="*/ 10818601 w 12192000"/>
              <a:gd name="connsiteY395" fmla="*/ 941484 h 6858000"/>
              <a:gd name="connsiteX396" fmla="*/ 10823278 w 12192000"/>
              <a:gd name="connsiteY396" fmla="*/ 957706 h 6858000"/>
              <a:gd name="connsiteX397" fmla="*/ 10739368 w 12192000"/>
              <a:gd name="connsiteY397" fmla="*/ 1234417 h 6858000"/>
              <a:gd name="connsiteX398" fmla="*/ 10764063 w 12192000"/>
              <a:gd name="connsiteY398" fmla="*/ 1230431 h 6858000"/>
              <a:gd name="connsiteX399" fmla="*/ 10775944 w 12192000"/>
              <a:gd name="connsiteY399" fmla="*/ 1152110 h 6858000"/>
              <a:gd name="connsiteX400" fmla="*/ 10819629 w 12192000"/>
              <a:gd name="connsiteY400" fmla="*/ 1034699 h 6858000"/>
              <a:gd name="connsiteX401" fmla="*/ 10936655 w 12192000"/>
              <a:gd name="connsiteY401" fmla="*/ 633795 h 6858000"/>
              <a:gd name="connsiteX402" fmla="*/ 10941426 w 12192000"/>
              <a:gd name="connsiteY402" fmla="*/ 590579 h 6858000"/>
              <a:gd name="connsiteX403" fmla="*/ 10968743 w 12192000"/>
              <a:gd name="connsiteY403" fmla="*/ 416384 h 6858000"/>
              <a:gd name="connsiteX404" fmla="*/ 10996993 w 12192000"/>
              <a:gd name="connsiteY404" fmla="*/ 394845 h 6858000"/>
              <a:gd name="connsiteX405" fmla="*/ 10990071 w 12192000"/>
              <a:gd name="connsiteY405" fmla="*/ 311070 h 6858000"/>
              <a:gd name="connsiteX406" fmla="*/ 11002981 w 12192000"/>
              <a:gd name="connsiteY406" fmla="*/ 325965 h 6858000"/>
              <a:gd name="connsiteX407" fmla="*/ 11009156 w 12192000"/>
              <a:gd name="connsiteY407" fmla="*/ 138206 h 6858000"/>
              <a:gd name="connsiteX408" fmla="*/ 10980717 w 12192000"/>
              <a:gd name="connsiteY408" fmla="*/ 278622 h 6858000"/>
              <a:gd name="connsiteX409" fmla="*/ 10913270 w 12192000"/>
              <a:gd name="connsiteY409" fmla="*/ 552676 h 6858000"/>
              <a:gd name="connsiteX410" fmla="*/ 10910931 w 12192000"/>
              <a:gd name="connsiteY410" fmla="*/ 544566 h 6858000"/>
              <a:gd name="connsiteX411" fmla="*/ 10903915 w 12192000"/>
              <a:gd name="connsiteY411" fmla="*/ 520229 h 6858000"/>
              <a:gd name="connsiteX412" fmla="*/ 10901435 w 12192000"/>
              <a:gd name="connsiteY412" fmla="*/ 525586 h 6858000"/>
              <a:gd name="connsiteX413" fmla="*/ 10907076 w 12192000"/>
              <a:gd name="connsiteY413" fmla="*/ 461622 h 6858000"/>
              <a:gd name="connsiteX414" fmla="*/ 10941990 w 12192000"/>
              <a:gd name="connsiteY414" fmla="*/ 233938 h 6858000"/>
              <a:gd name="connsiteX415" fmla="*/ 10940235 w 12192000"/>
              <a:gd name="connsiteY415" fmla="*/ 134472 h 6858000"/>
              <a:gd name="connsiteX416" fmla="*/ 10937646 w 12192000"/>
              <a:gd name="connsiteY416" fmla="*/ 110111 h 6858000"/>
              <a:gd name="connsiteX417" fmla="*/ 10935643 w 12192000"/>
              <a:gd name="connsiteY417" fmla="*/ 110457 h 6858000"/>
              <a:gd name="connsiteX418" fmla="*/ 10956324 w 12192000"/>
              <a:gd name="connsiteY418" fmla="*/ 106890 h 6858000"/>
              <a:gd name="connsiteX419" fmla="*/ 10949266 w 12192000"/>
              <a:gd name="connsiteY419" fmla="*/ 108108 h 6858000"/>
              <a:gd name="connsiteX420" fmla="*/ 10964671 w 12192000"/>
              <a:gd name="connsiteY420" fmla="*/ 108496 h 6858000"/>
              <a:gd name="connsiteX421" fmla="*/ 7771703 w 12192000"/>
              <a:gd name="connsiteY421" fmla="*/ 104762 h 6858000"/>
              <a:gd name="connsiteX422" fmla="*/ 7807637 w 12192000"/>
              <a:gd name="connsiteY422" fmla="*/ 111281 h 6858000"/>
              <a:gd name="connsiteX423" fmla="*/ 7816870 w 12192000"/>
              <a:gd name="connsiteY423" fmla="*/ 120598 h 6858000"/>
              <a:gd name="connsiteX424" fmla="*/ 7778877 w 12192000"/>
              <a:gd name="connsiteY424" fmla="*/ 122344 h 6858000"/>
              <a:gd name="connsiteX425" fmla="*/ 7771703 w 12192000"/>
              <a:gd name="connsiteY425" fmla="*/ 104762 h 6858000"/>
              <a:gd name="connsiteX426" fmla="*/ 10020804 w 12192000"/>
              <a:gd name="connsiteY426" fmla="*/ 49055 h 6858000"/>
              <a:gd name="connsiteX427" fmla="*/ 10015760 w 12192000"/>
              <a:gd name="connsiteY427" fmla="*/ 51317 h 6858000"/>
              <a:gd name="connsiteX428" fmla="*/ 10001677 w 12192000"/>
              <a:gd name="connsiteY428" fmla="*/ 82929 h 6858000"/>
              <a:gd name="connsiteX429" fmla="*/ 9995832 w 12192000"/>
              <a:gd name="connsiteY429" fmla="*/ 90529 h 6858000"/>
              <a:gd name="connsiteX430" fmla="*/ 9985828 w 12192000"/>
              <a:gd name="connsiteY430" fmla="*/ 107709 h 6858000"/>
              <a:gd name="connsiteX431" fmla="*/ 9982695 w 12192000"/>
              <a:gd name="connsiteY431" fmla="*/ 114238 h 6858000"/>
              <a:gd name="connsiteX432" fmla="*/ 9977996 w 12192000"/>
              <a:gd name="connsiteY432" fmla="*/ 144883 h 6858000"/>
              <a:gd name="connsiteX433" fmla="*/ 9953514 w 12192000"/>
              <a:gd name="connsiteY433" fmla="*/ 152119 h 6858000"/>
              <a:gd name="connsiteX434" fmla="*/ 9941952 w 12192000"/>
              <a:gd name="connsiteY434" fmla="*/ 178191 h 6858000"/>
              <a:gd name="connsiteX435" fmla="*/ 9887140 w 12192000"/>
              <a:gd name="connsiteY435" fmla="*/ 315239 h 6858000"/>
              <a:gd name="connsiteX436" fmla="*/ 9854884 w 12192000"/>
              <a:gd name="connsiteY436" fmla="*/ 416159 h 6858000"/>
              <a:gd name="connsiteX437" fmla="*/ 9724616 w 12192000"/>
              <a:gd name="connsiteY437" fmla="*/ 832056 h 6858000"/>
              <a:gd name="connsiteX438" fmla="*/ 9718086 w 12192000"/>
              <a:gd name="connsiteY438" fmla="*/ 842978 h 6858000"/>
              <a:gd name="connsiteX439" fmla="*/ 9729796 w 12192000"/>
              <a:gd name="connsiteY439" fmla="*/ 849109 h 6858000"/>
              <a:gd name="connsiteX440" fmla="*/ 9745873 w 12192000"/>
              <a:gd name="connsiteY440" fmla="*/ 858007 h 6858000"/>
              <a:gd name="connsiteX441" fmla="*/ 9745462 w 12192000"/>
              <a:gd name="connsiteY441" fmla="*/ 871736 h 6858000"/>
              <a:gd name="connsiteX442" fmla="*/ 9730122 w 12192000"/>
              <a:gd name="connsiteY442" fmla="*/ 867110 h 6858000"/>
              <a:gd name="connsiteX443" fmla="*/ 9709660 w 12192000"/>
              <a:gd name="connsiteY443" fmla="*/ 857073 h 6858000"/>
              <a:gd name="connsiteX444" fmla="*/ 9686212 w 12192000"/>
              <a:gd name="connsiteY444" fmla="*/ 896298 h 6858000"/>
              <a:gd name="connsiteX445" fmla="*/ 9521034 w 12192000"/>
              <a:gd name="connsiteY445" fmla="*/ 1127495 h 6858000"/>
              <a:gd name="connsiteX446" fmla="*/ 9381282 w 12192000"/>
              <a:gd name="connsiteY446" fmla="*/ 1305851 h 6858000"/>
              <a:gd name="connsiteX447" fmla="*/ 9333991 w 12192000"/>
              <a:gd name="connsiteY447" fmla="*/ 1419834 h 6858000"/>
              <a:gd name="connsiteX448" fmla="*/ 9337317 w 12192000"/>
              <a:gd name="connsiteY448" fmla="*/ 1413240 h 6858000"/>
              <a:gd name="connsiteX449" fmla="*/ 9336083 w 12192000"/>
              <a:gd name="connsiteY449" fmla="*/ 1425973 h 6858000"/>
              <a:gd name="connsiteX450" fmla="*/ 9348229 w 12192000"/>
              <a:gd name="connsiteY450" fmla="*/ 1461620 h 6858000"/>
              <a:gd name="connsiteX451" fmla="*/ 9358989 w 12192000"/>
              <a:gd name="connsiteY451" fmla="*/ 1459148 h 6858000"/>
              <a:gd name="connsiteX452" fmla="*/ 9393332 w 12192000"/>
              <a:gd name="connsiteY452" fmla="*/ 1428129 h 6858000"/>
              <a:gd name="connsiteX453" fmla="*/ 9443873 w 12192000"/>
              <a:gd name="connsiteY453" fmla="*/ 1341170 h 6858000"/>
              <a:gd name="connsiteX454" fmla="*/ 9441761 w 12192000"/>
              <a:gd name="connsiteY454" fmla="*/ 1353310 h 6858000"/>
              <a:gd name="connsiteX455" fmla="*/ 9251765 w 12192000"/>
              <a:gd name="connsiteY455" fmla="*/ 1700357 h 6858000"/>
              <a:gd name="connsiteX456" fmla="*/ 9263116 w 12192000"/>
              <a:gd name="connsiteY456" fmla="*/ 1661854 h 6858000"/>
              <a:gd name="connsiteX457" fmla="*/ 9259318 w 12192000"/>
              <a:gd name="connsiteY457" fmla="*/ 1596386 h 6858000"/>
              <a:gd name="connsiteX458" fmla="*/ 9221470 w 12192000"/>
              <a:gd name="connsiteY458" fmla="*/ 1646435 h 6858000"/>
              <a:gd name="connsiteX459" fmla="*/ 9179824 w 12192000"/>
              <a:gd name="connsiteY459" fmla="*/ 1631012 h 6858000"/>
              <a:gd name="connsiteX460" fmla="*/ 9072715 w 12192000"/>
              <a:gd name="connsiteY460" fmla="*/ 1757742 h 6858000"/>
              <a:gd name="connsiteX461" fmla="*/ 9055126 w 12192000"/>
              <a:gd name="connsiteY461" fmla="*/ 1847547 h 6858000"/>
              <a:gd name="connsiteX462" fmla="*/ 9072758 w 12192000"/>
              <a:gd name="connsiteY462" fmla="*/ 1887685 h 6858000"/>
              <a:gd name="connsiteX463" fmla="*/ 8765815 w 12192000"/>
              <a:gd name="connsiteY463" fmla="*/ 2474010 h 6858000"/>
              <a:gd name="connsiteX464" fmla="*/ 9350725 w 12192000"/>
              <a:gd name="connsiteY464" fmla="*/ 1856465 h 6858000"/>
              <a:gd name="connsiteX465" fmla="*/ 9811601 w 12192000"/>
              <a:gd name="connsiteY465" fmla="*/ 1223976 h 6858000"/>
              <a:gd name="connsiteX466" fmla="*/ 9921368 w 12192000"/>
              <a:gd name="connsiteY466" fmla="*/ 984202 h 6858000"/>
              <a:gd name="connsiteX467" fmla="*/ 10007432 w 12192000"/>
              <a:gd name="connsiteY467" fmla="*/ 776080 h 6858000"/>
              <a:gd name="connsiteX468" fmla="*/ 9996510 w 12192000"/>
              <a:gd name="connsiteY468" fmla="*/ 772856 h 6858000"/>
              <a:gd name="connsiteX469" fmla="*/ 9982107 w 12192000"/>
              <a:gd name="connsiteY469" fmla="*/ 757248 h 6858000"/>
              <a:gd name="connsiteX470" fmla="*/ 9974832 w 12192000"/>
              <a:gd name="connsiteY470" fmla="*/ 730549 h 6858000"/>
              <a:gd name="connsiteX471" fmla="*/ 9965915 w 12192000"/>
              <a:gd name="connsiteY471" fmla="*/ 711039 h 6858000"/>
              <a:gd name="connsiteX472" fmla="*/ 9942156 w 12192000"/>
              <a:gd name="connsiteY472" fmla="*/ 707057 h 6858000"/>
              <a:gd name="connsiteX473" fmla="*/ 9930046 w 12192000"/>
              <a:gd name="connsiteY473" fmla="*/ 686167 h 6858000"/>
              <a:gd name="connsiteX474" fmla="*/ 9912638 w 12192000"/>
              <a:gd name="connsiteY474" fmla="*/ 654941 h 6858000"/>
              <a:gd name="connsiteX475" fmla="*/ 9917132 w 12192000"/>
              <a:gd name="connsiteY475" fmla="*/ 636404 h 6858000"/>
              <a:gd name="connsiteX476" fmla="*/ 9915457 w 12192000"/>
              <a:gd name="connsiteY476" fmla="*/ 624414 h 6858000"/>
              <a:gd name="connsiteX477" fmla="*/ 9905535 w 12192000"/>
              <a:gd name="connsiteY477" fmla="*/ 629194 h 6858000"/>
              <a:gd name="connsiteX478" fmla="*/ 9890402 w 12192000"/>
              <a:gd name="connsiteY478" fmla="*/ 618702 h 6858000"/>
              <a:gd name="connsiteX479" fmla="*/ 9893472 w 12192000"/>
              <a:gd name="connsiteY479" fmla="*/ 605837 h 6858000"/>
              <a:gd name="connsiteX480" fmla="*/ 9911491 w 12192000"/>
              <a:gd name="connsiteY480" fmla="*/ 529219 h 6858000"/>
              <a:gd name="connsiteX481" fmla="*/ 9912834 w 12192000"/>
              <a:gd name="connsiteY481" fmla="*/ 517657 h 6858000"/>
              <a:gd name="connsiteX482" fmla="*/ 9912889 w 12192000"/>
              <a:gd name="connsiteY482" fmla="*/ 493542 h 6858000"/>
              <a:gd name="connsiteX483" fmla="*/ 9912290 w 12192000"/>
              <a:gd name="connsiteY483" fmla="*/ 484797 h 6858000"/>
              <a:gd name="connsiteX484" fmla="*/ 9923446 w 12192000"/>
              <a:gd name="connsiteY484" fmla="*/ 421742 h 6858000"/>
              <a:gd name="connsiteX485" fmla="*/ 9942693 w 12192000"/>
              <a:gd name="connsiteY485" fmla="*/ 392613 h 6858000"/>
              <a:gd name="connsiteX486" fmla="*/ 9967091 w 12192000"/>
              <a:gd name="connsiteY486" fmla="*/ 329577 h 6858000"/>
              <a:gd name="connsiteX487" fmla="*/ 9971706 w 12192000"/>
              <a:gd name="connsiteY487" fmla="*/ 325282 h 6858000"/>
              <a:gd name="connsiteX488" fmla="*/ 9996176 w 12192000"/>
              <a:gd name="connsiteY488" fmla="*/ 289780 h 6858000"/>
              <a:gd name="connsiteX489" fmla="*/ 10001880 w 12192000"/>
              <a:gd name="connsiteY489" fmla="*/ 267084 h 6858000"/>
              <a:gd name="connsiteX490" fmla="*/ 9995941 w 12192000"/>
              <a:gd name="connsiteY490" fmla="*/ 239647 h 6858000"/>
              <a:gd name="connsiteX491" fmla="*/ 9977269 w 12192000"/>
              <a:gd name="connsiteY491" fmla="*/ 236693 h 6858000"/>
              <a:gd name="connsiteX492" fmla="*/ 9956965 w 12192000"/>
              <a:gd name="connsiteY492" fmla="*/ 219282 h 6858000"/>
              <a:gd name="connsiteX493" fmla="*/ 9975310 w 12192000"/>
              <a:gd name="connsiteY493" fmla="*/ 187861 h 6858000"/>
              <a:gd name="connsiteX494" fmla="*/ 9975525 w 12192000"/>
              <a:gd name="connsiteY494" fmla="*/ 186346 h 6858000"/>
              <a:gd name="connsiteX495" fmla="*/ 9973455 w 12192000"/>
              <a:gd name="connsiteY495" fmla="*/ 185743 h 6858000"/>
              <a:gd name="connsiteX496" fmla="*/ 9968672 w 12192000"/>
              <a:gd name="connsiteY496" fmla="*/ 178262 h 6858000"/>
              <a:gd name="connsiteX497" fmla="*/ 9973505 w 12192000"/>
              <a:gd name="connsiteY497" fmla="*/ 172452 h 6858000"/>
              <a:gd name="connsiteX498" fmla="*/ 9976912 w 12192000"/>
              <a:gd name="connsiteY498" fmla="*/ 172316 h 6858000"/>
              <a:gd name="connsiteX499" fmla="*/ 9979764 w 12192000"/>
              <a:gd name="connsiteY499" fmla="*/ 160968 h 6858000"/>
              <a:gd name="connsiteX500" fmla="*/ 9993141 w 12192000"/>
              <a:gd name="connsiteY500" fmla="*/ 142760 h 6858000"/>
              <a:gd name="connsiteX501" fmla="*/ 10001082 w 12192000"/>
              <a:gd name="connsiteY501" fmla="*/ 132441 h 6858000"/>
              <a:gd name="connsiteX502" fmla="*/ 10000565 w 12192000"/>
              <a:gd name="connsiteY502" fmla="*/ 129585 h 6858000"/>
              <a:gd name="connsiteX503" fmla="*/ 10014597 w 12192000"/>
              <a:gd name="connsiteY503" fmla="*/ 96007 h 6858000"/>
              <a:gd name="connsiteX504" fmla="*/ 10019829 w 12192000"/>
              <a:gd name="connsiteY504" fmla="*/ 67986 h 6858000"/>
              <a:gd name="connsiteX505" fmla="*/ 8028379 w 12192000"/>
              <a:gd name="connsiteY505" fmla="*/ 44745 h 6858000"/>
              <a:gd name="connsiteX506" fmla="*/ 8056101 w 12192000"/>
              <a:gd name="connsiteY506" fmla="*/ 49440 h 6858000"/>
              <a:gd name="connsiteX507" fmla="*/ 8063075 w 12192000"/>
              <a:gd name="connsiteY507" fmla="*/ 56222 h 6858000"/>
              <a:gd name="connsiteX508" fmla="*/ 8034804 w 12192000"/>
              <a:gd name="connsiteY508" fmla="*/ 57605 h 6858000"/>
              <a:gd name="connsiteX509" fmla="*/ 8028379 w 12192000"/>
              <a:gd name="connsiteY509" fmla="*/ 44745 h 6858000"/>
              <a:gd name="connsiteX510" fmla="*/ 8099650 w 12192000"/>
              <a:gd name="connsiteY510" fmla="*/ 0 h 6858000"/>
              <a:gd name="connsiteX511" fmla="*/ 8138445 w 12192000"/>
              <a:gd name="connsiteY511" fmla="*/ 0 h 6858000"/>
              <a:gd name="connsiteX512" fmla="*/ 8156133 w 12192000"/>
              <a:gd name="connsiteY512" fmla="*/ 19014 h 6858000"/>
              <a:gd name="connsiteX513" fmla="*/ 8192121 w 12192000"/>
              <a:gd name="connsiteY513" fmla="*/ 40760 h 6858000"/>
              <a:gd name="connsiteX514" fmla="*/ 8210560 w 12192000"/>
              <a:gd name="connsiteY514" fmla="*/ 9286 h 6858000"/>
              <a:gd name="connsiteX515" fmla="*/ 8215279 w 12192000"/>
              <a:gd name="connsiteY515" fmla="*/ 0 h 6858000"/>
              <a:gd name="connsiteX516" fmla="*/ 10045228 w 12192000"/>
              <a:gd name="connsiteY516" fmla="*/ 0 h 6858000"/>
              <a:gd name="connsiteX517" fmla="*/ 10041449 w 12192000"/>
              <a:gd name="connsiteY517" fmla="*/ 3715 h 6858000"/>
              <a:gd name="connsiteX518" fmla="*/ 10040260 w 12192000"/>
              <a:gd name="connsiteY518" fmla="*/ 6795 h 6858000"/>
              <a:gd name="connsiteX519" fmla="*/ 10051800 w 12192000"/>
              <a:gd name="connsiteY519" fmla="*/ 0 h 6858000"/>
              <a:gd name="connsiteX520" fmla="*/ 10906320 w 12192000"/>
              <a:gd name="connsiteY520" fmla="*/ 0 h 6858000"/>
              <a:gd name="connsiteX521" fmla="*/ 10905787 w 12192000"/>
              <a:gd name="connsiteY521" fmla="*/ 3554 h 6858000"/>
              <a:gd name="connsiteX522" fmla="*/ 10928472 w 12192000"/>
              <a:gd name="connsiteY522" fmla="*/ 4292 h 6858000"/>
              <a:gd name="connsiteX523" fmla="*/ 10931308 w 12192000"/>
              <a:gd name="connsiteY523" fmla="*/ 25413 h 6858000"/>
              <a:gd name="connsiteX524" fmla="*/ 10919827 w 12192000"/>
              <a:gd name="connsiteY524" fmla="*/ 43273 h 6858000"/>
              <a:gd name="connsiteX525" fmla="*/ 10908602 w 12192000"/>
              <a:gd name="connsiteY525" fmla="*/ 67969 h 6858000"/>
              <a:gd name="connsiteX526" fmla="*/ 10929383 w 12192000"/>
              <a:gd name="connsiteY526" fmla="*/ 79881 h 6858000"/>
              <a:gd name="connsiteX527" fmla="*/ 10933134 w 12192000"/>
              <a:gd name="connsiteY527" fmla="*/ 81649 h 6858000"/>
              <a:gd name="connsiteX528" fmla="*/ 10969740 w 12192000"/>
              <a:gd name="connsiteY528" fmla="*/ 97037 h 6858000"/>
              <a:gd name="connsiteX529" fmla="*/ 11010663 w 12192000"/>
              <a:gd name="connsiteY529" fmla="*/ 103761 h 6858000"/>
              <a:gd name="connsiteX530" fmla="*/ 11032571 w 12192000"/>
              <a:gd name="connsiteY530" fmla="*/ 105625 h 6858000"/>
              <a:gd name="connsiteX531" fmla="*/ 11111830 w 12192000"/>
              <a:gd name="connsiteY531" fmla="*/ 115612 h 6858000"/>
              <a:gd name="connsiteX532" fmla="*/ 11116100 w 12192000"/>
              <a:gd name="connsiteY532" fmla="*/ 118140 h 6858000"/>
              <a:gd name="connsiteX533" fmla="*/ 11116341 w 12192000"/>
              <a:gd name="connsiteY533" fmla="*/ 118108 h 6858000"/>
              <a:gd name="connsiteX534" fmla="*/ 11135859 w 12192000"/>
              <a:gd name="connsiteY534" fmla="*/ 111956 h 6858000"/>
              <a:gd name="connsiteX535" fmla="*/ 11137574 w 12192000"/>
              <a:gd name="connsiteY535" fmla="*/ 89485 h 6858000"/>
              <a:gd name="connsiteX536" fmla="*/ 11158208 w 12192000"/>
              <a:gd name="connsiteY536" fmla="*/ 80422 h 6858000"/>
              <a:gd name="connsiteX537" fmla="*/ 11189125 w 12192000"/>
              <a:gd name="connsiteY537" fmla="*/ 67544 h 6858000"/>
              <a:gd name="connsiteX538" fmla="*/ 11209013 w 12192000"/>
              <a:gd name="connsiteY538" fmla="*/ 74238 h 6858000"/>
              <a:gd name="connsiteX539" fmla="*/ 11221400 w 12192000"/>
              <a:gd name="connsiteY539" fmla="*/ 74135 h 6858000"/>
              <a:gd name="connsiteX540" fmla="*/ 11215365 w 12192000"/>
              <a:gd name="connsiteY540" fmla="*/ 63936 h 6858000"/>
              <a:gd name="connsiteX541" fmla="*/ 11224794 w 12192000"/>
              <a:gd name="connsiteY541" fmla="*/ 50632 h 6858000"/>
              <a:gd name="connsiteX542" fmla="*/ 11238590 w 12192000"/>
              <a:gd name="connsiteY542" fmla="*/ 55228 h 6858000"/>
              <a:gd name="connsiteX543" fmla="*/ 11320728 w 12192000"/>
              <a:gd name="connsiteY543" fmla="*/ 82356 h 6858000"/>
              <a:gd name="connsiteX544" fmla="*/ 11332981 w 12192000"/>
              <a:gd name="connsiteY544" fmla="*/ 85118 h 6858000"/>
              <a:gd name="connsiteX545" fmla="*/ 11358251 w 12192000"/>
              <a:gd name="connsiteY545" fmla="*/ 88224 h 6858000"/>
              <a:gd name="connsiteX546" fmla="*/ 11367351 w 12192000"/>
              <a:gd name="connsiteY546" fmla="*/ 88751 h 6858000"/>
              <a:gd name="connsiteX547" fmla="*/ 11443623 w 12192000"/>
              <a:gd name="connsiteY547" fmla="*/ 35096 h 6858000"/>
              <a:gd name="connsiteX548" fmla="*/ 11467077 w 12192000"/>
              <a:gd name="connsiteY548" fmla="*/ 93612 h 6858000"/>
              <a:gd name="connsiteX549" fmla="*/ 11535645 w 12192000"/>
              <a:gd name="connsiteY549" fmla="*/ 161399 h 6858000"/>
              <a:gd name="connsiteX550" fmla="*/ 11576834 w 12192000"/>
              <a:gd name="connsiteY550" fmla="*/ 84924 h 6858000"/>
              <a:gd name="connsiteX551" fmla="*/ 11580348 w 12192000"/>
              <a:gd name="connsiteY551" fmla="*/ 194562 h 6858000"/>
              <a:gd name="connsiteX552" fmla="*/ 11604717 w 12192000"/>
              <a:gd name="connsiteY552" fmla="*/ 202951 h 6858000"/>
              <a:gd name="connsiteX553" fmla="*/ 11632850 w 12192000"/>
              <a:gd name="connsiteY553" fmla="*/ 200684 h 6858000"/>
              <a:gd name="connsiteX554" fmla="*/ 11634014 w 12192000"/>
              <a:gd name="connsiteY554" fmla="*/ 183003 h 6858000"/>
              <a:gd name="connsiteX555" fmla="*/ 11650155 w 12192000"/>
              <a:gd name="connsiteY555" fmla="*/ 165574 h 6858000"/>
              <a:gd name="connsiteX556" fmla="*/ 11684972 w 12192000"/>
              <a:gd name="connsiteY556" fmla="*/ 187290 h 6858000"/>
              <a:gd name="connsiteX557" fmla="*/ 11686582 w 12192000"/>
              <a:gd name="connsiteY557" fmla="*/ 187692 h 6858000"/>
              <a:gd name="connsiteX558" fmla="*/ 11687000 w 12192000"/>
              <a:gd name="connsiteY558" fmla="*/ 185767 h 6858000"/>
              <a:gd name="connsiteX559" fmla="*/ 11694343 w 12192000"/>
              <a:gd name="connsiteY559" fmla="*/ 182089 h 6858000"/>
              <a:gd name="connsiteX560" fmla="*/ 11700930 w 12192000"/>
              <a:gd name="connsiteY560" fmla="*/ 187498 h 6858000"/>
              <a:gd name="connsiteX561" fmla="*/ 11710477 w 12192000"/>
              <a:gd name="connsiteY561" fmla="*/ 154597 h 6858000"/>
              <a:gd name="connsiteX562" fmla="*/ 11713610 w 12192000"/>
              <a:gd name="connsiteY562" fmla="*/ 195004 h 6858000"/>
              <a:gd name="connsiteX563" fmla="*/ 11734070 w 12192000"/>
              <a:gd name="connsiteY563" fmla="*/ 210246 h 6858000"/>
              <a:gd name="connsiteX564" fmla="*/ 11745700 w 12192000"/>
              <a:gd name="connsiteY564" fmla="*/ 219230 h 6858000"/>
              <a:gd name="connsiteX565" fmla="*/ 11748640 w 12192000"/>
              <a:gd name="connsiteY565" fmla="*/ 219093 h 6858000"/>
              <a:gd name="connsiteX566" fmla="*/ 11812431 w 12192000"/>
              <a:gd name="connsiteY566" fmla="*/ 200699 h 6858000"/>
              <a:gd name="connsiteX567" fmla="*/ 11815170 w 12192000"/>
              <a:gd name="connsiteY567" fmla="*/ 245519 h 6858000"/>
              <a:gd name="connsiteX568" fmla="*/ 11868517 w 12192000"/>
              <a:gd name="connsiteY568" fmla="*/ 254461 h 6858000"/>
              <a:gd name="connsiteX569" fmla="*/ 11874618 w 12192000"/>
              <a:gd name="connsiteY569" fmla="*/ 263226 h 6858000"/>
              <a:gd name="connsiteX570" fmla="*/ 11917081 w 12192000"/>
              <a:gd name="connsiteY570" fmla="*/ 295542 h 6858000"/>
              <a:gd name="connsiteX571" fmla="*/ 11951908 w 12192000"/>
              <a:gd name="connsiteY571" fmla="*/ 323929 h 6858000"/>
              <a:gd name="connsiteX572" fmla="*/ 11957457 w 12192000"/>
              <a:gd name="connsiteY572" fmla="*/ 337483 h 6858000"/>
              <a:gd name="connsiteX573" fmla="*/ 11962726 w 12192000"/>
              <a:gd name="connsiteY573" fmla="*/ 350100 h 6858000"/>
              <a:gd name="connsiteX574" fmla="*/ 11983166 w 12192000"/>
              <a:gd name="connsiteY574" fmla="*/ 352004 h 6858000"/>
              <a:gd name="connsiteX575" fmla="*/ 12007670 w 12192000"/>
              <a:gd name="connsiteY575" fmla="*/ 357528 h 6858000"/>
              <a:gd name="connsiteX576" fmla="*/ 12039092 w 12192000"/>
              <a:gd name="connsiteY576" fmla="*/ 354631 h 6858000"/>
              <a:gd name="connsiteX577" fmla="*/ 12082803 w 12192000"/>
              <a:gd name="connsiteY577" fmla="*/ 333055 h 6858000"/>
              <a:gd name="connsiteX578" fmla="*/ 12108016 w 12192000"/>
              <a:gd name="connsiteY578" fmla="*/ 344263 h 6858000"/>
              <a:gd name="connsiteX579" fmla="*/ 12074732 w 12192000"/>
              <a:gd name="connsiteY579" fmla="*/ 365829 h 6858000"/>
              <a:gd name="connsiteX580" fmla="*/ 12151832 w 12192000"/>
              <a:gd name="connsiteY580" fmla="*/ 356233 h 6858000"/>
              <a:gd name="connsiteX581" fmla="*/ 12192000 w 12192000"/>
              <a:gd name="connsiteY581" fmla="*/ 351909 h 6858000"/>
              <a:gd name="connsiteX582" fmla="*/ 12192000 w 12192000"/>
              <a:gd name="connsiteY582" fmla="*/ 368324 h 6858000"/>
              <a:gd name="connsiteX583" fmla="*/ 12153304 w 12192000"/>
              <a:gd name="connsiteY583" fmla="*/ 381056 h 6858000"/>
              <a:gd name="connsiteX584" fmla="*/ 12075423 w 12192000"/>
              <a:gd name="connsiteY584" fmla="*/ 406290 h 6858000"/>
              <a:gd name="connsiteX585" fmla="*/ 12094418 w 12192000"/>
              <a:gd name="connsiteY585" fmla="*/ 424934 h 6858000"/>
              <a:gd name="connsiteX586" fmla="*/ 12126151 w 12192000"/>
              <a:gd name="connsiteY586" fmla="*/ 442983 h 6858000"/>
              <a:gd name="connsiteX587" fmla="*/ 12153560 w 12192000"/>
              <a:gd name="connsiteY587" fmla="*/ 444194 h 6858000"/>
              <a:gd name="connsiteX588" fmla="*/ 12192000 w 12192000"/>
              <a:gd name="connsiteY588" fmla="*/ 448549 h 6858000"/>
              <a:gd name="connsiteX589" fmla="*/ 12192000 w 12192000"/>
              <a:gd name="connsiteY589" fmla="*/ 480026 h 6858000"/>
              <a:gd name="connsiteX590" fmla="*/ 12182059 w 12192000"/>
              <a:gd name="connsiteY590" fmla="*/ 481049 h 6858000"/>
              <a:gd name="connsiteX591" fmla="*/ 12173804 w 12192000"/>
              <a:gd name="connsiteY591" fmla="*/ 482679 h 6858000"/>
              <a:gd name="connsiteX592" fmla="*/ 12192000 w 12192000"/>
              <a:gd name="connsiteY592" fmla="*/ 484282 h 6858000"/>
              <a:gd name="connsiteX593" fmla="*/ 12192000 w 12192000"/>
              <a:gd name="connsiteY593" fmla="*/ 1749076 h 6858000"/>
              <a:gd name="connsiteX594" fmla="*/ 12186578 w 12192000"/>
              <a:gd name="connsiteY594" fmla="*/ 1749450 h 6858000"/>
              <a:gd name="connsiteX595" fmla="*/ 12175448 w 12192000"/>
              <a:gd name="connsiteY595" fmla="*/ 1748779 h 6858000"/>
              <a:gd name="connsiteX596" fmla="*/ 12155552 w 12192000"/>
              <a:gd name="connsiteY596" fmla="*/ 1735417 h 6858000"/>
              <a:gd name="connsiteX597" fmla="*/ 12128515 w 12192000"/>
              <a:gd name="connsiteY597" fmla="*/ 1721436 h 6858000"/>
              <a:gd name="connsiteX598" fmla="*/ 12118184 w 12192000"/>
              <a:gd name="connsiteY598" fmla="*/ 1740021 h 6858000"/>
              <a:gd name="connsiteX599" fmla="*/ 12116719 w 12192000"/>
              <a:gd name="connsiteY599" fmla="*/ 1743425 h 6858000"/>
              <a:gd name="connsiteX600" fmla="*/ 12104382 w 12192000"/>
              <a:gd name="connsiteY600" fmla="*/ 1776872 h 6858000"/>
              <a:gd name="connsiteX601" fmla="*/ 12101569 w 12192000"/>
              <a:gd name="connsiteY601" fmla="*/ 1815593 h 6858000"/>
              <a:gd name="connsiteX602" fmla="*/ 12101880 w 12192000"/>
              <a:gd name="connsiteY602" fmla="*/ 1836539 h 6858000"/>
              <a:gd name="connsiteX603" fmla="*/ 12099613 w 12192000"/>
              <a:gd name="connsiteY603" fmla="*/ 1911916 h 6858000"/>
              <a:gd name="connsiteX604" fmla="*/ 12091096 w 12192000"/>
              <a:gd name="connsiteY604" fmla="*/ 1926605 h 6858000"/>
              <a:gd name="connsiteX605" fmla="*/ 12085635 w 12192000"/>
              <a:gd name="connsiteY605" fmla="*/ 1924954 h 6858000"/>
              <a:gd name="connsiteX606" fmla="*/ 12081357 w 12192000"/>
              <a:gd name="connsiteY606" fmla="*/ 1918960 h 6858000"/>
              <a:gd name="connsiteX607" fmla="*/ 12084070 w 12192000"/>
              <a:gd name="connsiteY607" fmla="*/ 1861667 h 6858000"/>
              <a:gd name="connsiteX608" fmla="*/ 12087377 w 12192000"/>
              <a:gd name="connsiteY608" fmla="*/ 1826260 h 6858000"/>
              <a:gd name="connsiteX609" fmla="*/ 12088666 w 12192000"/>
              <a:gd name="connsiteY609" fmla="*/ 1799044 h 6858000"/>
              <a:gd name="connsiteX610" fmla="*/ 12090878 w 12192000"/>
              <a:gd name="connsiteY610" fmla="*/ 1779887 h 6858000"/>
              <a:gd name="connsiteX611" fmla="*/ 12092671 w 12192000"/>
              <a:gd name="connsiteY611" fmla="*/ 1762651 h 6858000"/>
              <a:gd name="connsiteX612" fmla="*/ 12088638 w 12192000"/>
              <a:gd name="connsiteY612" fmla="*/ 1748611 h 6858000"/>
              <a:gd name="connsiteX613" fmla="*/ 12026747 w 12192000"/>
              <a:gd name="connsiteY613" fmla="*/ 1838393 h 6858000"/>
              <a:gd name="connsiteX614" fmla="*/ 11622517 w 12192000"/>
              <a:gd name="connsiteY614" fmla="*/ 2340549 h 6858000"/>
              <a:gd name="connsiteX615" fmla="*/ 11482979 w 12192000"/>
              <a:gd name="connsiteY615" fmla="*/ 2508801 h 6858000"/>
              <a:gd name="connsiteX616" fmla="*/ 11501582 w 12192000"/>
              <a:gd name="connsiteY616" fmla="*/ 2567899 h 6858000"/>
              <a:gd name="connsiteX617" fmla="*/ 11539851 w 12192000"/>
              <a:gd name="connsiteY617" fmla="*/ 2515851 h 6858000"/>
              <a:gd name="connsiteX618" fmla="*/ 11716750 w 12192000"/>
              <a:gd name="connsiteY618" fmla="*/ 2445073 h 6858000"/>
              <a:gd name="connsiteX619" fmla="*/ 11798719 w 12192000"/>
              <a:gd name="connsiteY619" fmla="*/ 2361642 h 6858000"/>
              <a:gd name="connsiteX620" fmla="*/ 12191286 w 12192000"/>
              <a:gd name="connsiteY620" fmla="*/ 1892936 h 6858000"/>
              <a:gd name="connsiteX621" fmla="*/ 12192000 w 12192000"/>
              <a:gd name="connsiteY621" fmla="*/ 1892191 h 6858000"/>
              <a:gd name="connsiteX622" fmla="*/ 12192000 w 12192000"/>
              <a:gd name="connsiteY622" fmla="*/ 3402867 h 6858000"/>
              <a:gd name="connsiteX623" fmla="*/ 12124501 w 12192000"/>
              <a:gd name="connsiteY623" fmla="*/ 3445284 h 6858000"/>
              <a:gd name="connsiteX624" fmla="*/ 11610252 w 12192000"/>
              <a:gd name="connsiteY624" fmla="*/ 3882997 h 6858000"/>
              <a:gd name="connsiteX625" fmla="*/ 11561351 w 12192000"/>
              <a:gd name="connsiteY625" fmla="*/ 3871963 h 6858000"/>
              <a:gd name="connsiteX626" fmla="*/ 11555412 w 12192000"/>
              <a:gd name="connsiteY626" fmla="*/ 3917998 h 6858000"/>
              <a:gd name="connsiteX627" fmla="*/ 11445732 w 12192000"/>
              <a:gd name="connsiteY627" fmla="*/ 3988004 h 6858000"/>
              <a:gd name="connsiteX628" fmla="*/ 11494631 w 12192000"/>
              <a:gd name="connsiteY628" fmla="*/ 3999040 h 6858000"/>
              <a:gd name="connsiteX629" fmla="*/ 11516326 w 12192000"/>
              <a:gd name="connsiteY629" fmla="*/ 4000984 h 6858000"/>
              <a:gd name="connsiteX630" fmla="*/ 11470493 w 12192000"/>
              <a:gd name="connsiteY630" fmla="*/ 4052072 h 6858000"/>
              <a:gd name="connsiteX631" fmla="*/ 11257457 w 12192000"/>
              <a:gd name="connsiteY631" fmla="*/ 4277164 h 6858000"/>
              <a:gd name="connsiteX632" fmla="*/ 12186069 w 12192000"/>
              <a:gd name="connsiteY632" fmla="*/ 3960248 h 6858000"/>
              <a:gd name="connsiteX633" fmla="*/ 12192000 w 12192000"/>
              <a:gd name="connsiteY633" fmla="*/ 3956950 h 6858000"/>
              <a:gd name="connsiteX634" fmla="*/ 12192000 w 12192000"/>
              <a:gd name="connsiteY634" fmla="*/ 6089079 h 6858000"/>
              <a:gd name="connsiteX635" fmla="*/ 12170804 w 12192000"/>
              <a:gd name="connsiteY635" fmla="*/ 6100399 h 6858000"/>
              <a:gd name="connsiteX636" fmla="*/ 11926881 w 12192000"/>
              <a:gd name="connsiteY636" fmla="*/ 6168414 h 6858000"/>
              <a:gd name="connsiteX637" fmla="*/ 11970924 w 12192000"/>
              <a:gd name="connsiteY637" fmla="*/ 6061259 h 6858000"/>
              <a:gd name="connsiteX638" fmla="*/ 10824406 w 12192000"/>
              <a:gd name="connsiteY638" fmla="*/ 6388943 h 6858000"/>
              <a:gd name="connsiteX639" fmla="*/ 10674727 w 12192000"/>
              <a:gd name="connsiteY639" fmla="*/ 6454503 h 6858000"/>
              <a:gd name="connsiteX640" fmla="*/ 10563867 w 12192000"/>
              <a:gd name="connsiteY640" fmla="*/ 6399697 h 6858000"/>
              <a:gd name="connsiteX641" fmla="*/ 10573089 w 12192000"/>
              <a:gd name="connsiteY641" fmla="*/ 6397289 h 6858000"/>
              <a:gd name="connsiteX642" fmla="*/ 10556384 w 12192000"/>
              <a:gd name="connsiteY642" fmla="*/ 6395995 h 6858000"/>
              <a:gd name="connsiteX643" fmla="*/ 10512932 w 12192000"/>
              <a:gd name="connsiteY643" fmla="*/ 6374512 h 6858000"/>
              <a:gd name="connsiteX644" fmla="*/ 10518410 w 12192000"/>
              <a:gd name="connsiteY644" fmla="*/ 6362716 h 6858000"/>
              <a:gd name="connsiteX645" fmla="*/ 10539954 w 12192000"/>
              <a:gd name="connsiteY645" fmla="*/ 6347821 h 6858000"/>
              <a:gd name="connsiteX646" fmla="*/ 10519397 w 12192000"/>
              <a:gd name="connsiteY646" fmla="*/ 6349255 h 6858000"/>
              <a:gd name="connsiteX647" fmla="*/ 10410227 w 12192000"/>
              <a:gd name="connsiteY647" fmla="*/ 6347940 h 6858000"/>
              <a:gd name="connsiteX648" fmla="*/ 10401988 w 12192000"/>
              <a:gd name="connsiteY648" fmla="*/ 6347070 h 6858000"/>
              <a:gd name="connsiteX649" fmla="*/ 10294117 w 12192000"/>
              <a:gd name="connsiteY649" fmla="*/ 6383481 h 6858000"/>
              <a:gd name="connsiteX650" fmla="*/ 10184139 w 12192000"/>
              <a:gd name="connsiteY650" fmla="*/ 6434254 h 6858000"/>
              <a:gd name="connsiteX651" fmla="*/ 10236273 w 12192000"/>
              <a:gd name="connsiteY651" fmla="*/ 6429436 h 6858000"/>
              <a:gd name="connsiteX652" fmla="*/ 10320010 w 12192000"/>
              <a:gd name="connsiteY652" fmla="*/ 6447697 h 6858000"/>
              <a:gd name="connsiteX653" fmla="*/ 10247338 w 12192000"/>
              <a:gd name="connsiteY653" fmla="*/ 6480404 h 6858000"/>
              <a:gd name="connsiteX654" fmla="*/ 10258403 w 12192000"/>
              <a:gd name="connsiteY654" fmla="*/ 6531372 h 6858000"/>
              <a:gd name="connsiteX655" fmla="*/ 10122531 w 12192000"/>
              <a:gd name="connsiteY655" fmla="*/ 6517931 h 6858000"/>
              <a:gd name="connsiteX656" fmla="*/ 10070397 w 12192000"/>
              <a:gd name="connsiteY656" fmla="*/ 6522748 h 6858000"/>
              <a:gd name="connsiteX657" fmla="*/ 9986661 w 12192000"/>
              <a:gd name="connsiteY657" fmla="*/ 6504489 h 6858000"/>
              <a:gd name="connsiteX658" fmla="*/ 10079868 w 12192000"/>
              <a:gd name="connsiteY658" fmla="*/ 6443886 h 6858000"/>
              <a:gd name="connsiteX659" fmla="*/ 10101029 w 12192000"/>
              <a:gd name="connsiteY659" fmla="*/ 6417775 h 6858000"/>
              <a:gd name="connsiteX660" fmla="*/ 9946835 w 12192000"/>
              <a:gd name="connsiteY660" fmla="*/ 6448898 h 6858000"/>
              <a:gd name="connsiteX661" fmla="*/ 9487565 w 12192000"/>
              <a:gd name="connsiteY661" fmla="*/ 6504632 h 6858000"/>
              <a:gd name="connsiteX662" fmla="*/ 9472004 w 12192000"/>
              <a:gd name="connsiteY662" fmla="*/ 6507584 h 6858000"/>
              <a:gd name="connsiteX663" fmla="*/ 9549602 w 12192000"/>
              <a:gd name="connsiteY663" fmla="*/ 6504318 h 6858000"/>
              <a:gd name="connsiteX664" fmla="*/ 9361027 w 12192000"/>
              <a:gd name="connsiteY664" fmla="*/ 6580143 h 6858000"/>
              <a:gd name="connsiteX665" fmla="*/ 9319778 w 12192000"/>
              <a:gd name="connsiteY665" fmla="*/ 6597947 h 6858000"/>
              <a:gd name="connsiteX666" fmla="*/ 9306833 w 12192000"/>
              <a:gd name="connsiteY666" fmla="*/ 6591712 h 6858000"/>
              <a:gd name="connsiteX667" fmla="*/ 9289947 w 12192000"/>
              <a:gd name="connsiteY667" fmla="*/ 6610823 h 6858000"/>
              <a:gd name="connsiteX668" fmla="*/ 9319778 w 12192000"/>
              <a:gd name="connsiteY668" fmla="*/ 6597947 h 6858000"/>
              <a:gd name="connsiteX669" fmla="*/ 9332637 w 12192000"/>
              <a:gd name="connsiteY669" fmla="*/ 6604142 h 6858000"/>
              <a:gd name="connsiteX670" fmla="*/ 9359930 w 12192000"/>
              <a:gd name="connsiteY670" fmla="*/ 6621829 h 6858000"/>
              <a:gd name="connsiteX671" fmla="*/ 9274549 w 12192000"/>
              <a:gd name="connsiteY671" fmla="*/ 6635191 h 6858000"/>
              <a:gd name="connsiteX672" fmla="*/ 9259149 w 12192000"/>
              <a:gd name="connsiteY672" fmla="*/ 6659557 h 6858000"/>
              <a:gd name="connsiteX673" fmla="*/ 9231857 w 12192000"/>
              <a:gd name="connsiteY673" fmla="*/ 6641871 h 6858000"/>
              <a:gd name="connsiteX674" fmla="*/ 8335337 w 12192000"/>
              <a:gd name="connsiteY674" fmla="*/ 6782162 h 6858000"/>
              <a:gd name="connsiteX675" fmla="*/ 8260009 w 12192000"/>
              <a:gd name="connsiteY675" fmla="*/ 6826458 h 6858000"/>
              <a:gd name="connsiteX676" fmla="*/ 8165154 w 12192000"/>
              <a:gd name="connsiteY676" fmla="*/ 6858000 h 6858000"/>
              <a:gd name="connsiteX677" fmla="*/ 0 w 12192000"/>
              <a:gd name="connsiteY677" fmla="*/ 6858000 h 6858000"/>
              <a:gd name="connsiteX678" fmla="*/ 0 w 12192000"/>
              <a:gd name="connsiteY678" fmla="*/ 6611995 h 6858000"/>
              <a:gd name="connsiteX679" fmla="*/ 12218 w 12192000"/>
              <a:gd name="connsiteY679" fmla="*/ 6597975 h 6858000"/>
              <a:gd name="connsiteX680" fmla="*/ 745332 w 12192000"/>
              <a:gd name="connsiteY680" fmla="*/ 6414735 h 6858000"/>
              <a:gd name="connsiteX681" fmla="*/ 1012297 w 12192000"/>
              <a:gd name="connsiteY681" fmla="*/ 6424727 h 6858000"/>
              <a:gd name="connsiteX682" fmla="*/ 1262891 w 12192000"/>
              <a:gd name="connsiteY682" fmla="*/ 6272581 h 6858000"/>
              <a:gd name="connsiteX683" fmla="*/ 1771692 w 12192000"/>
              <a:gd name="connsiteY683" fmla="*/ 6158196 h 6858000"/>
              <a:gd name="connsiteX684" fmla="*/ 2229080 w 12192000"/>
              <a:gd name="connsiteY684" fmla="*/ 5992725 h 6858000"/>
              <a:gd name="connsiteX685" fmla="*/ 2310577 w 12192000"/>
              <a:gd name="connsiteY685" fmla="*/ 6055469 h 6858000"/>
              <a:gd name="connsiteX686" fmla="*/ 2356141 w 12192000"/>
              <a:gd name="connsiteY686" fmla="*/ 6041703 h 6858000"/>
              <a:gd name="connsiteX687" fmla="*/ 2566890 w 12192000"/>
              <a:gd name="connsiteY687" fmla="*/ 5968212 h 6858000"/>
              <a:gd name="connsiteX688" fmla="*/ 2791029 w 12192000"/>
              <a:gd name="connsiteY688" fmla="*/ 5883933 h 6858000"/>
              <a:gd name="connsiteX689" fmla="*/ 2967051 w 12192000"/>
              <a:gd name="connsiteY689" fmla="*/ 5807471 h 6858000"/>
              <a:gd name="connsiteX690" fmla="*/ 3255622 w 12192000"/>
              <a:gd name="connsiteY690" fmla="*/ 5663716 h 6858000"/>
              <a:gd name="connsiteX691" fmla="*/ 3312689 w 12192000"/>
              <a:gd name="connsiteY691" fmla="*/ 5635571 h 6858000"/>
              <a:gd name="connsiteX692" fmla="*/ 3273184 w 12192000"/>
              <a:gd name="connsiteY692" fmla="*/ 5635480 h 6858000"/>
              <a:gd name="connsiteX693" fmla="*/ 3143656 w 12192000"/>
              <a:gd name="connsiteY693" fmla="*/ 5587019 h 6858000"/>
              <a:gd name="connsiteX694" fmla="*/ 3044451 w 12192000"/>
              <a:gd name="connsiteY694" fmla="*/ 5576914 h 6858000"/>
              <a:gd name="connsiteX695" fmla="*/ 3041753 w 12192000"/>
              <a:gd name="connsiteY695" fmla="*/ 5576883 h 6858000"/>
              <a:gd name="connsiteX696" fmla="*/ 3041726 w 12192000"/>
              <a:gd name="connsiteY696" fmla="*/ 5576637 h 6858000"/>
              <a:gd name="connsiteX697" fmla="*/ 3027666 w 12192000"/>
              <a:gd name="connsiteY697" fmla="*/ 5575205 h 6858000"/>
              <a:gd name="connsiteX698" fmla="*/ 2750187 w 12192000"/>
              <a:gd name="connsiteY698" fmla="*/ 5527289 h 6858000"/>
              <a:gd name="connsiteX699" fmla="*/ 2548553 w 12192000"/>
              <a:gd name="connsiteY699" fmla="*/ 5465213 h 6858000"/>
              <a:gd name="connsiteX700" fmla="*/ 2794526 w 12192000"/>
              <a:gd name="connsiteY700" fmla="*/ 5388317 h 6858000"/>
              <a:gd name="connsiteX701" fmla="*/ 2925038 w 12192000"/>
              <a:gd name="connsiteY701" fmla="*/ 5376237 h 6858000"/>
              <a:gd name="connsiteX702" fmla="*/ 2999724 w 12192000"/>
              <a:gd name="connsiteY702" fmla="*/ 5365815 h 6858000"/>
              <a:gd name="connsiteX703" fmla="*/ 3018972 w 12192000"/>
              <a:gd name="connsiteY703" fmla="*/ 5363751 h 6858000"/>
              <a:gd name="connsiteX704" fmla="*/ 3018844 w 12192000"/>
              <a:gd name="connsiteY704" fmla="*/ 5362554 h 6858000"/>
              <a:gd name="connsiteX705" fmla="*/ 3029061 w 12192000"/>
              <a:gd name="connsiteY705" fmla="*/ 5362669 h 6858000"/>
              <a:gd name="connsiteX706" fmla="*/ 3034750 w 12192000"/>
              <a:gd name="connsiteY706" fmla="*/ 5362059 h 6858000"/>
              <a:gd name="connsiteX707" fmla="*/ 3052333 w 12192000"/>
              <a:gd name="connsiteY707" fmla="*/ 5362930 h 6858000"/>
              <a:gd name="connsiteX708" fmla="*/ 3461098 w 12192000"/>
              <a:gd name="connsiteY708" fmla="*/ 5367535 h 6858000"/>
              <a:gd name="connsiteX709" fmla="*/ 3493000 w 12192000"/>
              <a:gd name="connsiteY709" fmla="*/ 5361753 h 6858000"/>
              <a:gd name="connsiteX710" fmla="*/ 3482382 w 12192000"/>
              <a:gd name="connsiteY710" fmla="*/ 5357633 h 6858000"/>
              <a:gd name="connsiteX711" fmla="*/ 3440831 w 12192000"/>
              <a:gd name="connsiteY711" fmla="*/ 5327686 h 6858000"/>
              <a:gd name="connsiteX712" fmla="*/ 3617853 w 12192000"/>
              <a:gd name="connsiteY712" fmla="*/ 5222421 h 6858000"/>
              <a:gd name="connsiteX713" fmla="*/ 3724013 w 12192000"/>
              <a:gd name="connsiteY713" fmla="*/ 5157182 h 6858000"/>
              <a:gd name="connsiteX714" fmla="*/ 3760484 w 12192000"/>
              <a:gd name="connsiteY714" fmla="*/ 5087113 h 6858000"/>
              <a:gd name="connsiteX715" fmla="*/ 3645720 w 12192000"/>
              <a:gd name="connsiteY715" fmla="*/ 4203438 h 6858000"/>
              <a:gd name="connsiteX716" fmla="*/ 3727524 w 12192000"/>
              <a:gd name="connsiteY716" fmla="*/ 4096014 h 6858000"/>
              <a:gd name="connsiteX717" fmla="*/ 4009855 w 12192000"/>
              <a:gd name="connsiteY717" fmla="*/ 3960004 h 6858000"/>
              <a:gd name="connsiteX718" fmla="*/ 4416279 w 12192000"/>
              <a:gd name="connsiteY718" fmla="*/ 3899839 h 6858000"/>
              <a:gd name="connsiteX719" fmla="*/ 4573874 w 12192000"/>
              <a:gd name="connsiteY719" fmla="*/ 3861103 h 6858000"/>
              <a:gd name="connsiteX720" fmla="*/ 4526072 w 12192000"/>
              <a:gd name="connsiteY720" fmla="*/ 3621276 h 6858000"/>
              <a:gd name="connsiteX721" fmla="*/ 4331486 w 12192000"/>
              <a:gd name="connsiteY721" fmla="*/ 3196407 h 6858000"/>
              <a:gd name="connsiteX722" fmla="*/ 4034691 w 12192000"/>
              <a:gd name="connsiteY722" fmla="*/ 2925077 h 6858000"/>
              <a:gd name="connsiteX723" fmla="*/ 3766570 w 12192000"/>
              <a:gd name="connsiteY723" fmla="*/ 2734233 h 6858000"/>
              <a:gd name="connsiteX724" fmla="*/ 3722360 w 12192000"/>
              <a:gd name="connsiteY724" fmla="*/ 2724942 h 6858000"/>
              <a:gd name="connsiteX725" fmla="*/ 3581785 w 12192000"/>
              <a:gd name="connsiteY725" fmla="*/ 2685134 h 6858000"/>
              <a:gd name="connsiteX726" fmla="*/ 3532880 w 12192000"/>
              <a:gd name="connsiteY726" fmla="*/ 2663267 h 6858000"/>
              <a:gd name="connsiteX727" fmla="*/ 3478081 w 12192000"/>
              <a:gd name="connsiteY727" fmla="*/ 2569906 h 6858000"/>
              <a:gd name="connsiteX728" fmla="*/ 3536634 w 12192000"/>
              <a:gd name="connsiteY728" fmla="*/ 2558367 h 6858000"/>
              <a:gd name="connsiteX729" fmla="*/ 3517007 w 12192000"/>
              <a:gd name="connsiteY729" fmla="*/ 2530730 h 6858000"/>
              <a:gd name="connsiteX730" fmla="*/ 3501943 w 12192000"/>
              <a:gd name="connsiteY730" fmla="*/ 2497049 h 6858000"/>
              <a:gd name="connsiteX731" fmla="*/ 3540017 w 12192000"/>
              <a:gd name="connsiteY731" fmla="*/ 2480543 h 6858000"/>
              <a:gd name="connsiteX732" fmla="*/ 3574665 w 12192000"/>
              <a:gd name="connsiteY732" fmla="*/ 2471787 h 6858000"/>
              <a:gd name="connsiteX733" fmla="*/ 3606059 w 12192000"/>
              <a:gd name="connsiteY733" fmla="*/ 2463671 h 6858000"/>
              <a:gd name="connsiteX734" fmla="*/ 3713575 w 12192000"/>
              <a:gd name="connsiteY734" fmla="*/ 2473857 h 6858000"/>
              <a:gd name="connsiteX735" fmla="*/ 3747793 w 12192000"/>
              <a:gd name="connsiteY735" fmla="*/ 2492320 h 6858000"/>
              <a:gd name="connsiteX736" fmla="*/ 3813203 w 12192000"/>
              <a:gd name="connsiteY736" fmla="*/ 2561086 h 6858000"/>
              <a:gd name="connsiteX737" fmla="*/ 3967315 w 12192000"/>
              <a:gd name="connsiteY737" fmla="*/ 2672809 h 6858000"/>
              <a:gd name="connsiteX738" fmla="*/ 4279777 w 12192000"/>
              <a:gd name="connsiteY738" fmla="*/ 2891564 h 6858000"/>
              <a:gd name="connsiteX739" fmla="*/ 4293575 w 12192000"/>
              <a:gd name="connsiteY739" fmla="*/ 2904920 h 6858000"/>
              <a:gd name="connsiteX740" fmla="*/ 4353439 w 12192000"/>
              <a:gd name="connsiteY740" fmla="*/ 2887978 h 6858000"/>
              <a:gd name="connsiteX741" fmla="*/ 4420396 w 12192000"/>
              <a:gd name="connsiteY741" fmla="*/ 2809843 h 6858000"/>
              <a:gd name="connsiteX742" fmla="*/ 4623389 w 12192000"/>
              <a:gd name="connsiteY742" fmla="*/ 2764694 h 6858000"/>
              <a:gd name="connsiteX743" fmla="*/ 4673734 w 12192000"/>
              <a:gd name="connsiteY743" fmla="*/ 2799780 h 6858000"/>
              <a:gd name="connsiteX744" fmla="*/ 4761763 w 12192000"/>
              <a:gd name="connsiteY744" fmla="*/ 2954104 h 6858000"/>
              <a:gd name="connsiteX745" fmla="*/ 4803703 w 12192000"/>
              <a:gd name="connsiteY745" fmla="*/ 3055785 h 6858000"/>
              <a:gd name="connsiteX746" fmla="*/ 4836342 w 12192000"/>
              <a:gd name="connsiteY746" fmla="*/ 3080858 h 6858000"/>
              <a:gd name="connsiteX747" fmla="*/ 4918081 w 12192000"/>
              <a:gd name="connsiteY747" fmla="*/ 3107829 h 6858000"/>
              <a:gd name="connsiteX748" fmla="*/ 5180219 w 12192000"/>
              <a:gd name="connsiteY748" fmla="*/ 3278634 h 6858000"/>
              <a:gd name="connsiteX749" fmla="*/ 5190437 w 12192000"/>
              <a:gd name="connsiteY749" fmla="*/ 3293981 h 6858000"/>
              <a:gd name="connsiteX750" fmla="*/ 5316365 w 12192000"/>
              <a:gd name="connsiteY750" fmla="*/ 3438907 h 6858000"/>
              <a:gd name="connsiteX751" fmla="*/ 5427732 w 12192000"/>
              <a:gd name="connsiteY751" fmla="*/ 3541694 h 6858000"/>
              <a:gd name="connsiteX752" fmla="*/ 5493817 w 12192000"/>
              <a:gd name="connsiteY752" fmla="*/ 3594895 h 6858000"/>
              <a:gd name="connsiteX753" fmla="*/ 5569160 w 12192000"/>
              <a:gd name="connsiteY753" fmla="*/ 3654632 h 6858000"/>
              <a:gd name="connsiteX754" fmla="*/ 5589772 w 12192000"/>
              <a:gd name="connsiteY754" fmla="*/ 3869821 h 6858000"/>
              <a:gd name="connsiteX755" fmla="*/ 5587893 w 12192000"/>
              <a:gd name="connsiteY755" fmla="*/ 3922272 h 6858000"/>
              <a:gd name="connsiteX756" fmla="*/ 5548313 w 12192000"/>
              <a:gd name="connsiteY756" fmla="*/ 4059951 h 6858000"/>
              <a:gd name="connsiteX757" fmla="*/ 5511832 w 12192000"/>
              <a:gd name="connsiteY757" fmla="*/ 4095431 h 6858000"/>
              <a:gd name="connsiteX758" fmla="*/ 5467536 w 12192000"/>
              <a:gd name="connsiteY758" fmla="*/ 4137595 h 6858000"/>
              <a:gd name="connsiteX759" fmla="*/ 5421142 w 12192000"/>
              <a:gd name="connsiteY759" fmla="*/ 4073440 h 6858000"/>
              <a:gd name="connsiteX760" fmla="*/ 5428543 w 12192000"/>
              <a:gd name="connsiteY760" fmla="*/ 4023759 h 6858000"/>
              <a:gd name="connsiteX761" fmla="*/ 5389092 w 12192000"/>
              <a:gd name="connsiteY761" fmla="*/ 3988455 h 6858000"/>
              <a:gd name="connsiteX762" fmla="*/ 5347656 w 12192000"/>
              <a:gd name="connsiteY762" fmla="*/ 3974117 h 6858000"/>
              <a:gd name="connsiteX763" fmla="*/ 5360732 w 12192000"/>
              <a:gd name="connsiteY763" fmla="*/ 3932963 h 6858000"/>
              <a:gd name="connsiteX764" fmla="*/ 5422580 w 12192000"/>
              <a:gd name="connsiteY764" fmla="*/ 3799253 h 6858000"/>
              <a:gd name="connsiteX765" fmla="*/ 5400202 w 12192000"/>
              <a:gd name="connsiteY765" fmla="*/ 3763798 h 6858000"/>
              <a:gd name="connsiteX766" fmla="*/ 5115699 w 12192000"/>
              <a:gd name="connsiteY766" fmla="*/ 3582294 h 6858000"/>
              <a:gd name="connsiteX767" fmla="*/ 5187476 w 12192000"/>
              <a:gd name="connsiteY767" fmla="*/ 3845195 h 6858000"/>
              <a:gd name="connsiteX768" fmla="*/ 5260057 w 12192000"/>
              <a:gd name="connsiteY768" fmla="*/ 4132810 h 6858000"/>
              <a:gd name="connsiteX769" fmla="*/ 5263015 w 12192000"/>
              <a:gd name="connsiteY769" fmla="*/ 4316781 h 6858000"/>
              <a:gd name="connsiteX770" fmla="*/ 5259915 w 12192000"/>
              <a:gd name="connsiteY770" fmla="*/ 4323180 h 6858000"/>
              <a:gd name="connsiteX771" fmla="*/ 5150713 w 12192000"/>
              <a:gd name="connsiteY771" fmla="*/ 4479724 h 6858000"/>
              <a:gd name="connsiteX772" fmla="*/ 4993458 w 12192000"/>
              <a:gd name="connsiteY772" fmla="*/ 4591729 h 6858000"/>
              <a:gd name="connsiteX773" fmla="*/ 4682986 w 12192000"/>
              <a:gd name="connsiteY773" fmla="*/ 4735215 h 6858000"/>
              <a:gd name="connsiteX774" fmla="*/ 4563106 w 12192000"/>
              <a:gd name="connsiteY774" fmla="*/ 4763341 h 6858000"/>
              <a:gd name="connsiteX775" fmla="*/ 4499161 w 12192000"/>
              <a:gd name="connsiteY775" fmla="*/ 4790732 h 6858000"/>
              <a:gd name="connsiteX776" fmla="*/ 4491673 w 12192000"/>
              <a:gd name="connsiteY776" fmla="*/ 4796064 h 6858000"/>
              <a:gd name="connsiteX777" fmla="*/ 4420500 w 12192000"/>
              <a:gd name="connsiteY777" fmla="*/ 4866029 h 6858000"/>
              <a:gd name="connsiteX778" fmla="*/ 4427312 w 12192000"/>
              <a:gd name="connsiteY778" fmla="*/ 4876260 h 6858000"/>
              <a:gd name="connsiteX779" fmla="*/ 4463358 w 12192000"/>
              <a:gd name="connsiteY779" fmla="*/ 5076342 h 6858000"/>
              <a:gd name="connsiteX780" fmla="*/ 4465090 w 12192000"/>
              <a:gd name="connsiteY780" fmla="*/ 5108177 h 6858000"/>
              <a:gd name="connsiteX781" fmla="*/ 4498141 w 12192000"/>
              <a:gd name="connsiteY781" fmla="*/ 5095364 h 6858000"/>
              <a:gd name="connsiteX782" fmla="*/ 4580932 w 12192000"/>
              <a:gd name="connsiteY782" fmla="*/ 5048392 h 6858000"/>
              <a:gd name="connsiteX783" fmla="*/ 4761719 w 12192000"/>
              <a:gd name="connsiteY783" fmla="*/ 4944751 h 6858000"/>
              <a:gd name="connsiteX784" fmla="*/ 4800733 w 12192000"/>
              <a:gd name="connsiteY784" fmla="*/ 4966692 h 6858000"/>
              <a:gd name="connsiteX785" fmla="*/ 5288869 w 12192000"/>
              <a:gd name="connsiteY785" fmla="*/ 4643523 h 6858000"/>
              <a:gd name="connsiteX786" fmla="*/ 5234652 w 12192000"/>
              <a:gd name="connsiteY786" fmla="*/ 4631281 h 6858000"/>
              <a:gd name="connsiteX787" fmla="*/ 5574426 w 12192000"/>
              <a:gd name="connsiteY787" fmla="*/ 4484739 h 6858000"/>
              <a:gd name="connsiteX788" fmla="*/ 5570646 w 12192000"/>
              <a:gd name="connsiteY788" fmla="*/ 4498404 h 6858000"/>
              <a:gd name="connsiteX789" fmla="*/ 5586485 w 12192000"/>
              <a:gd name="connsiteY789" fmla="*/ 4490231 h 6858000"/>
              <a:gd name="connsiteX790" fmla="*/ 5659658 w 12192000"/>
              <a:gd name="connsiteY790" fmla="*/ 4448204 h 6858000"/>
              <a:gd name="connsiteX791" fmla="*/ 5720031 w 12192000"/>
              <a:gd name="connsiteY791" fmla="*/ 4431745 h 6858000"/>
              <a:gd name="connsiteX792" fmla="*/ 5718197 w 12192000"/>
              <a:gd name="connsiteY792" fmla="*/ 4414582 h 6858000"/>
              <a:gd name="connsiteX793" fmla="*/ 5936412 w 12192000"/>
              <a:gd name="connsiteY793" fmla="*/ 4297057 h 6858000"/>
              <a:gd name="connsiteX794" fmla="*/ 6171483 w 12192000"/>
              <a:gd name="connsiteY794" fmla="*/ 4171152 h 6858000"/>
              <a:gd name="connsiteX795" fmla="*/ 6190174 w 12192000"/>
              <a:gd name="connsiteY795" fmla="*/ 4179931 h 6858000"/>
              <a:gd name="connsiteX796" fmla="*/ 6362121 w 12192000"/>
              <a:gd name="connsiteY796" fmla="*/ 4044745 h 6858000"/>
              <a:gd name="connsiteX797" fmla="*/ 6470313 w 12192000"/>
              <a:gd name="connsiteY797" fmla="*/ 3977401 h 6858000"/>
              <a:gd name="connsiteX798" fmla="*/ 6460509 w 12192000"/>
              <a:gd name="connsiteY798" fmla="*/ 3968722 h 6858000"/>
              <a:gd name="connsiteX799" fmla="*/ 6558896 w 12192000"/>
              <a:gd name="connsiteY799" fmla="*/ 3892697 h 6858000"/>
              <a:gd name="connsiteX800" fmla="*/ 6602412 w 12192000"/>
              <a:gd name="connsiteY800" fmla="*/ 3884616 h 6858000"/>
              <a:gd name="connsiteX801" fmla="*/ 6605507 w 12192000"/>
              <a:gd name="connsiteY801" fmla="*/ 3913575 h 6858000"/>
              <a:gd name="connsiteX802" fmla="*/ 6586339 w 12192000"/>
              <a:gd name="connsiteY802" fmla="*/ 3956336 h 6858000"/>
              <a:gd name="connsiteX803" fmla="*/ 6599527 w 12192000"/>
              <a:gd name="connsiteY803" fmla="*/ 3947217 h 6858000"/>
              <a:gd name="connsiteX804" fmla="*/ 6686143 w 12192000"/>
              <a:gd name="connsiteY804" fmla="*/ 3878099 h 6858000"/>
              <a:gd name="connsiteX805" fmla="*/ 6716461 w 12192000"/>
              <a:gd name="connsiteY805" fmla="*/ 3846130 h 6858000"/>
              <a:gd name="connsiteX806" fmla="*/ 6754120 w 12192000"/>
              <a:gd name="connsiteY806" fmla="*/ 3809193 h 6858000"/>
              <a:gd name="connsiteX807" fmla="*/ 6745232 w 12192000"/>
              <a:gd name="connsiteY807" fmla="*/ 3809093 h 6858000"/>
              <a:gd name="connsiteX808" fmla="*/ 6728377 w 12192000"/>
              <a:gd name="connsiteY808" fmla="*/ 3817474 h 6858000"/>
              <a:gd name="connsiteX809" fmla="*/ 6744315 w 12192000"/>
              <a:gd name="connsiteY809" fmla="*/ 3800512 h 6858000"/>
              <a:gd name="connsiteX810" fmla="*/ 6761171 w 12192000"/>
              <a:gd name="connsiteY810" fmla="*/ 3792131 h 6858000"/>
              <a:gd name="connsiteX811" fmla="*/ 6744315 w 12192000"/>
              <a:gd name="connsiteY811" fmla="*/ 3800512 h 6858000"/>
              <a:gd name="connsiteX812" fmla="*/ 6793049 w 12192000"/>
              <a:gd name="connsiteY812" fmla="*/ 3758210 h 6858000"/>
              <a:gd name="connsiteX813" fmla="*/ 6800103 w 12192000"/>
              <a:gd name="connsiteY813" fmla="*/ 3741149 h 6858000"/>
              <a:gd name="connsiteX814" fmla="*/ 6808989 w 12192000"/>
              <a:gd name="connsiteY814" fmla="*/ 3741250 h 6858000"/>
              <a:gd name="connsiteX815" fmla="*/ 6817877 w 12192000"/>
              <a:gd name="connsiteY815" fmla="*/ 3741349 h 6858000"/>
              <a:gd name="connsiteX816" fmla="*/ 6809906 w 12192000"/>
              <a:gd name="connsiteY816" fmla="*/ 3749829 h 6858000"/>
              <a:gd name="connsiteX817" fmla="*/ 6807156 w 12192000"/>
              <a:gd name="connsiteY817" fmla="*/ 3724087 h 6858000"/>
              <a:gd name="connsiteX818" fmla="*/ 6813290 w 12192000"/>
              <a:gd name="connsiteY818" fmla="*/ 3698445 h 6858000"/>
              <a:gd name="connsiteX819" fmla="*/ 6769774 w 12192000"/>
              <a:gd name="connsiteY819" fmla="*/ 3706526 h 6858000"/>
              <a:gd name="connsiteX820" fmla="*/ 6823727 w 12192000"/>
              <a:gd name="connsiteY820" fmla="*/ 3630002 h 6858000"/>
              <a:gd name="connsiteX821" fmla="*/ 6896372 w 12192000"/>
              <a:gd name="connsiteY821" fmla="*/ 3562258 h 6858000"/>
              <a:gd name="connsiteX822" fmla="*/ 6868161 w 12192000"/>
              <a:gd name="connsiteY822" fmla="*/ 3630503 h 6858000"/>
              <a:gd name="connsiteX823" fmla="*/ 6910761 w 12192000"/>
              <a:gd name="connsiteY823" fmla="*/ 3613842 h 6858000"/>
              <a:gd name="connsiteX824" fmla="*/ 6941720 w 12192000"/>
              <a:gd name="connsiteY824" fmla="*/ 3571339 h 6858000"/>
              <a:gd name="connsiteX825" fmla="*/ 7243649 w 12192000"/>
              <a:gd name="connsiteY825" fmla="*/ 3240501 h 6858000"/>
              <a:gd name="connsiteX826" fmla="*/ 7290550 w 12192000"/>
              <a:gd name="connsiteY826" fmla="*/ 3181037 h 6858000"/>
              <a:gd name="connsiteX827" fmla="*/ 7361360 w 12192000"/>
              <a:gd name="connsiteY827" fmla="*/ 3096132 h 6858000"/>
              <a:gd name="connsiteX828" fmla="*/ 7359526 w 12192000"/>
              <a:gd name="connsiteY828" fmla="*/ 3078971 h 6858000"/>
              <a:gd name="connsiteX829" fmla="*/ 7467431 w 12192000"/>
              <a:gd name="connsiteY829" fmla="*/ 2925922 h 6858000"/>
              <a:gd name="connsiteX830" fmla="*/ 7569201 w 12192000"/>
              <a:gd name="connsiteY830" fmla="*/ 2798515 h 6858000"/>
              <a:gd name="connsiteX831" fmla="*/ 7532738 w 12192000"/>
              <a:gd name="connsiteY831" fmla="*/ 2789533 h 6858000"/>
              <a:gd name="connsiteX832" fmla="*/ 7538873 w 12192000"/>
              <a:gd name="connsiteY832" fmla="*/ 2763892 h 6858000"/>
              <a:gd name="connsiteX833" fmla="*/ 7615817 w 12192000"/>
              <a:gd name="connsiteY833" fmla="*/ 2653345 h 6858000"/>
              <a:gd name="connsiteX834" fmla="*/ 7633592 w 12192000"/>
              <a:gd name="connsiteY834" fmla="*/ 2653545 h 6858000"/>
              <a:gd name="connsiteX835" fmla="*/ 7621321 w 12192000"/>
              <a:gd name="connsiteY835" fmla="*/ 2704828 h 6858000"/>
              <a:gd name="connsiteX836" fmla="*/ 7721258 w 12192000"/>
              <a:gd name="connsiteY836" fmla="*/ 2560260 h 6858000"/>
              <a:gd name="connsiteX837" fmla="*/ 7813224 w 12192000"/>
              <a:gd name="connsiteY837" fmla="*/ 2424171 h 6858000"/>
              <a:gd name="connsiteX838" fmla="*/ 7952723 w 12192000"/>
              <a:gd name="connsiteY838" fmla="*/ 2151495 h 6858000"/>
              <a:gd name="connsiteX839" fmla="*/ 7924229 w 12192000"/>
              <a:gd name="connsiteY839" fmla="*/ 2134032 h 6858000"/>
              <a:gd name="connsiteX840" fmla="*/ 7945387 w 12192000"/>
              <a:gd name="connsiteY840" fmla="*/ 2082850 h 6858000"/>
              <a:gd name="connsiteX841" fmla="*/ 7982768 w 12192000"/>
              <a:gd name="connsiteY841" fmla="*/ 2100412 h 6858000"/>
              <a:gd name="connsiteX842" fmla="*/ 8045324 w 12192000"/>
              <a:gd name="connsiteY842" fmla="*/ 1938281 h 6858000"/>
              <a:gd name="connsiteX843" fmla="*/ 8247094 w 12192000"/>
              <a:gd name="connsiteY843" fmla="*/ 1417769 h 6858000"/>
              <a:gd name="connsiteX844" fmla="*/ 8248718 w 12192000"/>
              <a:gd name="connsiteY844" fmla="*/ 1505632 h 6858000"/>
              <a:gd name="connsiteX845" fmla="*/ 8246409 w 12192000"/>
              <a:gd name="connsiteY845" fmla="*/ 1519292 h 6858000"/>
              <a:gd name="connsiteX846" fmla="*/ 8257356 w 12192000"/>
              <a:gd name="connsiteY846" fmla="*/ 1508374 h 6858000"/>
              <a:gd name="connsiteX847" fmla="*/ 8269518 w 12192000"/>
              <a:gd name="connsiteY847" fmla="*/ 1481272 h 6858000"/>
              <a:gd name="connsiteX848" fmla="*/ 8240249 w 12192000"/>
              <a:gd name="connsiteY848" fmla="*/ 1350738 h 6858000"/>
              <a:gd name="connsiteX849" fmla="*/ 8261617 w 12192000"/>
              <a:gd name="connsiteY849" fmla="*/ 1129778 h 6858000"/>
              <a:gd name="connsiteX850" fmla="*/ 8250159 w 12192000"/>
              <a:gd name="connsiteY850" fmla="*/ 981171 h 6858000"/>
              <a:gd name="connsiteX851" fmla="*/ 8252002 w 12192000"/>
              <a:gd name="connsiteY851" fmla="*/ 955703 h 6858000"/>
              <a:gd name="connsiteX852" fmla="*/ 8250050 w 12192000"/>
              <a:gd name="connsiteY852" fmla="*/ 951841 h 6858000"/>
              <a:gd name="connsiteX853" fmla="*/ 8246024 w 12192000"/>
              <a:gd name="connsiteY853" fmla="*/ 937090 h 6858000"/>
              <a:gd name="connsiteX854" fmla="*/ 8234206 w 12192000"/>
              <a:gd name="connsiteY854" fmla="*/ 907237 h 6858000"/>
              <a:gd name="connsiteX855" fmla="*/ 8229149 w 12192000"/>
              <a:gd name="connsiteY855" fmla="*/ 896618 h 6858000"/>
              <a:gd name="connsiteX856" fmla="*/ 8211966 w 12192000"/>
              <a:gd name="connsiteY856" fmla="*/ 814893 h 6858000"/>
              <a:gd name="connsiteX857" fmla="*/ 8221582 w 12192000"/>
              <a:gd name="connsiteY857" fmla="*/ 772449 h 6858000"/>
              <a:gd name="connsiteX858" fmla="*/ 8220899 w 12192000"/>
              <a:gd name="connsiteY858" fmla="*/ 686342 h 6858000"/>
              <a:gd name="connsiteX859" fmla="*/ 8224531 w 12192000"/>
              <a:gd name="connsiteY859" fmla="*/ 679492 h 6858000"/>
              <a:gd name="connsiteX860" fmla="*/ 8237512 w 12192000"/>
              <a:gd name="connsiteY860" fmla="*/ 627426 h 6858000"/>
              <a:gd name="connsiteX861" fmla="*/ 8233429 w 12192000"/>
              <a:gd name="connsiteY861" fmla="*/ 597448 h 6858000"/>
              <a:gd name="connsiteX862" fmla="*/ 8212508 w 12192000"/>
              <a:gd name="connsiteY862" fmla="*/ 565479 h 6858000"/>
              <a:gd name="connsiteX863" fmla="*/ 8187793 w 12192000"/>
              <a:gd name="connsiteY863" fmla="*/ 568039 h 6858000"/>
              <a:gd name="connsiteX864" fmla="*/ 8173831 w 12192000"/>
              <a:gd name="connsiteY864" fmla="*/ 568172 h 6858000"/>
              <a:gd name="connsiteX865" fmla="*/ 8200720 w 12192000"/>
              <a:gd name="connsiteY865" fmla="*/ 582826 h 6858000"/>
              <a:gd name="connsiteX866" fmla="*/ 8206927 w 12192000"/>
              <a:gd name="connsiteY866" fmla="*/ 611046 h 6858000"/>
              <a:gd name="connsiteX867" fmla="*/ 8179123 w 12192000"/>
              <a:gd name="connsiteY867" fmla="*/ 626004 h 6858000"/>
              <a:gd name="connsiteX868" fmla="*/ 8178084 w 12192000"/>
              <a:gd name="connsiteY868" fmla="*/ 641762 h 6858000"/>
              <a:gd name="connsiteX869" fmla="*/ 8165609 w 12192000"/>
              <a:gd name="connsiteY869" fmla="*/ 660895 h 6858000"/>
              <a:gd name="connsiteX870" fmla="*/ 8164542 w 12192000"/>
              <a:gd name="connsiteY870" fmla="*/ 626547 h 6858000"/>
              <a:gd name="connsiteX871" fmla="*/ 8173251 w 12192000"/>
              <a:gd name="connsiteY871" fmla="*/ 607063 h 6858000"/>
              <a:gd name="connsiteX872" fmla="*/ 8183554 w 12192000"/>
              <a:gd name="connsiteY872" fmla="*/ 578769 h 6858000"/>
              <a:gd name="connsiteX873" fmla="*/ 8173227 w 12192000"/>
              <a:gd name="connsiteY873" fmla="*/ 568178 h 6858000"/>
              <a:gd name="connsiteX874" fmla="*/ 8166436 w 12192000"/>
              <a:gd name="connsiteY874" fmla="*/ 568243 h 6858000"/>
              <a:gd name="connsiteX875" fmla="*/ 8153921 w 12192000"/>
              <a:gd name="connsiteY875" fmla="*/ 553255 h 6858000"/>
              <a:gd name="connsiteX876" fmla="*/ 8161283 w 12192000"/>
              <a:gd name="connsiteY876" fmla="*/ 508277 h 6858000"/>
              <a:gd name="connsiteX877" fmla="*/ 8160804 w 12192000"/>
              <a:gd name="connsiteY877" fmla="*/ 506329 h 6858000"/>
              <a:gd name="connsiteX878" fmla="*/ 8157930 w 12192000"/>
              <a:gd name="connsiteY878" fmla="*/ 506273 h 6858000"/>
              <a:gd name="connsiteX879" fmla="*/ 8148283 w 12192000"/>
              <a:gd name="connsiteY879" fmla="*/ 498610 h 6858000"/>
              <a:gd name="connsiteX880" fmla="*/ 8151441 w 12192000"/>
              <a:gd name="connsiteY880" fmla="*/ 489812 h 6858000"/>
              <a:gd name="connsiteX881" fmla="*/ 8155617 w 12192000"/>
              <a:gd name="connsiteY881" fmla="*/ 488510 h 6858000"/>
              <a:gd name="connsiteX882" fmla="*/ 8153576 w 12192000"/>
              <a:gd name="connsiteY882" fmla="*/ 473522 h 6858000"/>
              <a:gd name="connsiteX883" fmla="*/ 8161264 w 12192000"/>
              <a:gd name="connsiteY883" fmla="*/ 446543 h 6858000"/>
              <a:gd name="connsiteX884" fmla="*/ 8166068 w 12192000"/>
              <a:gd name="connsiteY884" fmla="*/ 431135 h 6858000"/>
              <a:gd name="connsiteX885" fmla="*/ 8164017 w 12192000"/>
              <a:gd name="connsiteY885" fmla="*/ 427773 h 6858000"/>
              <a:gd name="connsiteX886" fmla="*/ 8164944 w 12192000"/>
              <a:gd name="connsiteY886" fmla="*/ 381559 h 6858000"/>
              <a:gd name="connsiteX887" fmla="*/ 8157649 w 12192000"/>
              <a:gd name="connsiteY887" fmla="*/ 345151 h 6858000"/>
              <a:gd name="connsiteX888" fmla="*/ 8135933 w 12192000"/>
              <a:gd name="connsiteY888" fmla="*/ 281606 h 6858000"/>
              <a:gd name="connsiteX889" fmla="*/ 8143949 w 12192000"/>
              <a:gd name="connsiteY889" fmla="*/ 272630 h 6858000"/>
              <a:gd name="connsiteX890" fmla="*/ 8160833 w 12192000"/>
              <a:gd name="connsiteY890" fmla="*/ 216488 h 6858000"/>
              <a:gd name="connsiteX891" fmla="*/ 8177231 w 12192000"/>
              <a:gd name="connsiteY891" fmla="*/ 170024 h 6858000"/>
              <a:gd name="connsiteX892" fmla="*/ 8192093 w 12192000"/>
              <a:gd name="connsiteY892" fmla="*/ 160628 h 6858000"/>
              <a:gd name="connsiteX893" fmla="*/ 8197198 w 12192000"/>
              <a:gd name="connsiteY893" fmla="*/ 157339 h 6858000"/>
              <a:gd name="connsiteX894" fmla="*/ 8199759 w 12192000"/>
              <a:gd name="connsiteY894" fmla="*/ 140796 h 6858000"/>
              <a:gd name="connsiteX895" fmla="*/ 8200266 w 12192000"/>
              <a:gd name="connsiteY895" fmla="*/ 138834 h 6858000"/>
              <a:gd name="connsiteX896" fmla="*/ 8195473 w 12192000"/>
              <a:gd name="connsiteY896" fmla="*/ 127751 h 6858000"/>
              <a:gd name="connsiteX897" fmla="*/ 8187419 w 12192000"/>
              <a:gd name="connsiteY897" fmla="*/ 98250 h 6858000"/>
              <a:gd name="connsiteX898" fmla="*/ 8163559 w 12192000"/>
              <a:gd name="connsiteY898" fmla="*/ 62623 h 6858000"/>
              <a:gd name="connsiteX899" fmla="*/ 8106575 w 12192000"/>
              <a:gd name="connsiteY899" fmla="*/ 16934 h 6858000"/>
              <a:gd name="connsiteX900" fmla="*/ 8099528 w 12192000"/>
              <a:gd name="connsiteY900" fmla="*/ 291 h 6858000"/>
              <a:gd name="connsiteX901" fmla="*/ 7990475 w 12192000"/>
              <a:gd name="connsiteY901" fmla="*/ 0 h 6858000"/>
              <a:gd name="connsiteX902" fmla="*/ 8075173 w 12192000"/>
              <a:gd name="connsiteY902" fmla="*/ 0 h 6858000"/>
              <a:gd name="connsiteX903" fmla="*/ 8090974 w 12192000"/>
              <a:gd name="connsiteY903" fmla="*/ 9984 h 6858000"/>
              <a:gd name="connsiteX904" fmla="*/ 8094045 w 12192000"/>
              <a:gd name="connsiteY904" fmla="*/ 20840 h 6858000"/>
              <a:gd name="connsiteX905" fmla="*/ 8094955 w 12192000"/>
              <a:gd name="connsiteY905" fmla="*/ 26845 h 6858000"/>
              <a:gd name="connsiteX906" fmla="*/ 8088632 w 12192000"/>
              <a:gd name="connsiteY906" fmla="*/ 27102 h 6858000"/>
              <a:gd name="connsiteX907" fmla="*/ 8076514 w 12192000"/>
              <a:gd name="connsiteY907" fmla="*/ 29355 h 6858000"/>
              <a:gd name="connsiteX908" fmla="*/ 8067206 w 12192000"/>
              <a:gd name="connsiteY908" fmla="*/ 28065 h 6858000"/>
              <a:gd name="connsiteX909" fmla="*/ 8060706 w 12192000"/>
              <a:gd name="connsiteY909" fmla="*/ 23233 h 6858000"/>
              <a:gd name="connsiteX910" fmla="*/ 8037574 w 12192000"/>
              <a:gd name="connsiteY910" fmla="*/ 15580 h 6858000"/>
              <a:gd name="connsiteX911" fmla="*/ 7661996 w 12192000"/>
              <a:gd name="connsiteY911" fmla="*/ 0 h 6858000"/>
              <a:gd name="connsiteX912" fmla="*/ 7707371 w 12192000"/>
              <a:gd name="connsiteY912" fmla="*/ 0 h 6858000"/>
              <a:gd name="connsiteX913" fmla="*/ 7714681 w 12192000"/>
              <a:gd name="connsiteY913" fmla="*/ 2254 h 6858000"/>
              <a:gd name="connsiteX914" fmla="*/ 7730772 w 12192000"/>
              <a:gd name="connsiteY914" fmla="*/ 17865 h 6858000"/>
              <a:gd name="connsiteX915" fmla="*/ 7769991 w 12192000"/>
              <a:gd name="connsiteY915" fmla="*/ 22786 h 6858000"/>
              <a:gd name="connsiteX916" fmla="*/ 7845488 w 12192000"/>
              <a:gd name="connsiteY916" fmla="*/ 28974 h 6858000"/>
              <a:gd name="connsiteX917" fmla="*/ 7864788 w 12192000"/>
              <a:gd name="connsiteY917" fmla="*/ 32675 h 6858000"/>
              <a:gd name="connsiteX918" fmla="*/ 7877797 w 12192000"/>
              <a:gd name="connsiteY918" fmla="*/ 30716 h 6858000"/>
              <a:gd name="connsiteX919" fmla="*/ 7893605 w 12192000"/>
              <a:gd name="connsiteY919" fmla="*/ 36839 h 6858000"/>
              <a:gd name="connsiteX920" fmla="*/ 7905778 w 12192000"/>
              <a:gd name="connsiteY920" fmla="*/ 49812 h 6858000"/>
              <a:gd name="connsiteX921" fmla="*/ 7890167 w 12192000"/>
              <a:gd name="connsiteY921" fmla="*/ 54489 h 6858000"/>
              <a:gd name="connsiteX922" fmla="*/ 7741363 w 12192000"/>
              <a:gd name="connsiteY922" fmla="*/ 41050 h 6858000"/>
              <a:gd name="connsiteX923" fmla="*/ 7688658 w 12192000"/>
              <a:gd name="connsiteY923" fmla="*/ 36140 h 6858000"/>
              <a:gd name="connsiteX924" fmla="*/ 7656773 w 12192000"/>
              <a:gd name="connsiteY924" fmla="*/ 21117 h 6858000"/>
              <a:gd name="connsiteX925" fmla="*/ 7658422 w 12192000"/>
              <a:gd name="connsiteY925" fmla="*/ 243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</a:cxnLst>
            <a:rect l="l" t="t" r="r" b="b"/>
            <a:pathLst>
              <a:path w="12192000" h="6858000">
                <a:moveTo>
                  <a:pt x="9313213" y="6492624"/>
                </a:moveTo>
                <a:lnTo>
                  <a:pt x="9283702" y="6499008"/>
                </a:lnTo>
                <a:lnTo>
                  <a:pt x="9307366" y="6502453"/>
                </a:lnTo>
                <a:close/>
                <a:moveTo>
                  <a:pt x="6907872" y="5434699"/>
                </a:moveTo>
                <a:lnTo>
                  <a:pt x="6921662" y="5437847"/>
                </a:lnTo>
                <a:lnTo>
                  <a:pt x="6896897" y="5457774"/>
                </a:lnTo>
                <a:cubicBezTo>
                  <a:pt x="6901009" y="5443791"/>
                  <a:pt x="6903066" y="5436799"/>
                  <a:pt x="6907872" y="5434699"/>
                </a:cubicBezTo>
                <a:close/>
                <a:moveTo>
                  <a:pt x="7113875" y="5289876"/>
                </a:moveTo>
                <a:cubicBezTo>
                  <a:pt x="6775952" y="5413112"/>
                  <a:pt x="6610986" y="5290186"/>
                  <a:pt x="6278624" y="5508486"/>
                </a:cubicBezTo>
                <a:cubicBezTo>
                  <a:pt x="6262176" y="5564416"/>
                  <a:pt x="6369333" y="5541982"/>
                  <a:pt x="6399569" y="5553147"/>
                </a:cubicBezTo>
                <a:cubicBezTo>
                  <a:pt x="6022189" y="5739320"/>
                  <a:pt x="5749998" y="5916862"/>
                  <a:pt x="5343659" y="6059703"/>
                </a:cubicBezTo>
                <a:lnTo>
                  <a:pt x="5186445" y="6110388"/>
                </a:lnTo>
                <a:lnTo>
                  <a:pt x="5170276" y="6171276"/>
                </a:lnTo>
                <a:lnTo>
                  <a:pt x="5008556" y="6206589"/>
                </a:lnTo>
                <a:cubicBezTo>
                  <a:pt x="4947075" y="6216503"/>
                  <a:pt x="4887397" y="6222423"/>
                  <a:pt x="4837008" y="6222454"/>
                </a:cubicBezTo>
                <a:lnTo>
                  <a:pt x="4883253" y="6202254"/>
                </a:lnTo>
                <a:cubicBezTo>
                  <a:pt x="4929496" y="6182054"/>
                  <a:pt x="4965854" y="6195481"/>
                  <a:pt x="4939387" y="6148428"/>
                </a:cubicBezTo>
                <a:cubicBezTo>
                  <a:pt x="4939387" y="6148428"/>
                  <a:pt x="4893140" y="6168629"/>
                  <a:pt x="4856785" y="6155202"/>
                </a:cubicBezTo>
                <a:lnTo>
                  <a:pt x="4830320" y="6108152"/>
                </a:lnTo>
                <a:cubicBezTo>
                  <a:pt x="4665117" y="6121701"/>
                  <a:pt x="4635448" y="6222578"/>
                  <a:pt x="4727939" y="6182177"/>
                </a:cubicBezTo>
                <a:lnTo>
                  <a:pt x="4681695" y="6202379"/>
                </a:lnTo>
                <a:cubicBezTo>
                  <a:pt x="4635448" y="6222578"/>
                  <a:pt x="4625561" y="6256204"/>
                  <a:pt x="4625561" y="6256204"/>
                </a:cubicBezTo>
                <a:cubicBezTo>
                  <a:pt x="4661916" y="6269630"/>
                  <a:pt x="4708161" y="6249428"/>
                  <a:pt x="4744520" y="6262857"/>
                </a:cubicBezTo>
                <a:cubicBezTo>
                  <a:pt x="4853584" y="6303131"/>
                  <a:pt x="5008896" y="6323209"/>
                  <a:pt x="4787561" y="6390585"/>
                </a:cubicBezTo>
                <a:cubicBezTo>
                  <a:pt x="5210455" y="6323085"/>
                  <a:pt x="5514390" y="6248932"/>
                  <a:pt x="5791860" y="6127729"/>
                </a:cubicBezTo>
                <a:cubicBezTo>
                  <a:pt x="6019811" y="6072118"/>
                  <a:pt x="6206863" y="6001399"/>
                  <a:pt x="6433876" y="5929715"/>
                </a:cubicBezTo>
                <a:lnTo>
                  <a:pt x="6652740" y="5865413"/>
                </a:lnTo>
                <a:lnTo>
                  <a:pt x="6667710" y="5809037"/>
                </a:lnTo>
                <a:lnTo>
                  <a:pt x="6604489" y="5831375"/>
                </a:lnTo>
                <a:cubicBezTo>
                  <a:pt x="6480590" y="5841537"/>
                  <a:pt x="6486753" y="5794886"/>
                  <a:pt x="6404201" y="5799349"/>
                </a:cubicBezTo>
                <a:cubicBezTo>
                  <a:pt x="6376684" y="5800839"/>
                  <a:pt x="6339311" y="5808005"/>
                  <a:pt x="6283979" y="5824850"/>
                </a:cubicBezTo>
                <a:cubicBezTo>
                  <a:pt x="6244349" y="5856811"/>
                  <a:pt x="6191706" y="5881639"/>
                  <a:pt x="6129560" y="5902375"/>
                </a:cubicBezTo>
                <a:lnTo>
                  <a:pt x="5930777" y="5952180"/>
                </a:lnTo>
                <a:lnTo>
                  <a:pt x="5983035" y="5917419"/>
                </a:lnTo>
                <a:cubicBezTo>
                  <a:pt x="6007571" y="5897655"/>
                  <a:pt x="6027780" y="5877023"/>
                  <a:pt x="6042534" y="5855343"/>
                </a:cubicBezTo>
                <a:cubicBezTo>
                  <a:pt x="6317323" y="5832804"/>
                  <a:pt x="6594773" y="5687238"/>
                  <a:pt x="6850211" y="5502539"/>
                </a:cubicBezTo>
                <a:lnTo>
                  <a:pt x="6880447" y="5513706"/>
                </a:lnTo>
                <a:lnTo>
                  <a:pt x="6888672" y="5485740"/>
                </a:lnTo>
                <a:cubicBezTo>
                  <a:pt x="6918909" y="5496905"/>
                  <a:pt x="6965594" y="5452139"/>
                  <a:pt x="6965594" y="5452139"/>
                </a:cubicBezTo>
                <a:cubicBezTo>
                  <a:pt x="7004056" y="5435339"/>
                  <a:pt x="6973819" y="5424174"/>
                  <a:pt x="6935357" y="5440974"/>
                </a:cubicBezTo>
                <a:lnTo>
                  <a:pt x="6921662" y="5437847"/>
                </a:lnTo>
                <a:lnTo>
                  <a:pt x="6955904" y="5410292"/>
                </a:lnTo>
                <a:cubicBezTo>
                  <a:pt x="7027881" y="5368568"/>
                  <a:pt x="7124216" y="5340199"/>
                  <a:pt x="7113875" y="5289876"/>
                </a:cubicBezTo>
                <a:close/>
                <a:moveTo>
                  <a:pt x="4248306" y="5250616"/>
                </a:moveTo>
                <a:lnTo>
                  <a:pt x="4225386" y="5261349"/>
                </a:lnTo>
                <a:lnTo>
                  <a:pt x="4155183" y="5296935"/>
                </a:lnTo>
                <a:lnTo>
                  <a:pt x="4162782" y="5295683"/>
                </a:lnTo>
                <a:lnTo>
                  <a:pt x="4252644" y="5270486"/>
                </a:lnTo>
                <a:lnTo>
                  <a:pt x="4250758" y="5260702"/>
                </a:lnTo>
                <a:close/>
                <a:moveTo>
                  <a:pt x="11474102" y="5127327"/>
                </a:moveTo>
                <a:lnTo>
                  <a:pt x="11487898" y="5133238"/>
                </a:lnTo>
                <a:lnTo>
                  <a:pt x="11457583" y="5148266"/>
                </a:lnTo>
                <a:cubicBezTo>
                  <a:pt x="11464927" y="5135070"/>
                  <a:pt x="11468601" y="5128472"/>
                  <a:pt x="11474102" y="5127327"/>
                </a:cubicBezTo>
                <a:close/>
                <a:moveTo>
                  <a:pt x="11833593" y="4780074"/>
                </a:moveTo>
                <a:cubicBezTo>
                  <a:pt x="11463521" y="5043575"/>
                  <a:pt x="11472264" y="4974629"/>
                  <a:pt x="11076028" y="5127056"/>
                </a:cubicBezTo>
                <a:cubicBezTo>
                  <a:pt x="11046648" y="5179839"/>
                  <a:pt x="10918604" y="5165482"/>
                  <a:pt x="10947933" y="5182716"/>
                </a:cubicBezTo>
                <a:cubicBezTo>
                  <a:pt x="10440725" y="5462441"/>
                  <a:pt x="10392485" y="5420761"/>
                  <a:pt x="9934908" y="5482762"/>
                </a:cubicBezTo>
                <a:lnTo>
                  <a:pt x="9622931" y="5509444"/>
                </a:lnTo>
                <a:lnTo>
                  <a:pt x="9467025" y="5562898"/>
                </a:lnTo>
                <a:lnTo>
                  <a:pt x="9476653" y="5560316"/>
                </a:lnTo>
                <a:lnTo>
                  <a:pt x="9463425" y="5569798"/>
                </a:lnTo>
                <a:lnTo>
                  <a:pt x="9442531" y="5609849"/>
                </a:lnTo>
                <a:lnTo>
                  <a:pt x="9455982" y="5617122"/>
                </a:lnTo>
                <a:cubicBezTo>
                  <a:pt x="9470191" y="5620000"/>
                  <a:pt x="9491281" y="5621446"/>
                  <a:pt x="9520625" y="5621177"/>
                </a:cubicBezTo>
                <a:lnTo>
                  <a:pt x="9654527" y="5592923"/>
                </a:lnTo>
                <a:lnTo>
                  <a:pt x="9640948" y="5601148"/>
                </a:lnTo>
                <a:cubicBezTo>
                  <a:pt x="9520634" y="5660950"/>
                  <a:pt x="9276533" y="5721087"/>
                  <a:pt x="9118659" y="5724048"/>
                </a:cubicBezTo>
                <a:cubicBezTo>
                  <a:pt x="9134620" y="5716695"/>
                  <a:pt x="9131561" y="5719767"/>
                  <a:pt x="9166543" y="5701985"/>
                </a:cubicBezTo>
                <a:cubicBezTo>
                  <a:pt x="9201523" y="5684204"/>
                  <a:pt x="9357151" y="5666211"/>
                  <a:pt x="9328543" y="5617360"/>
                </a:cubicBezTo>
                <a:cubicBezTo>
                  <a:pt x="9328543" y="5617360"/>
                  <a:pt x="9176180" y="5666529"/>
                  <a:pt x="9137935" y="5653135"/>
                </a:cubicBezTo>
                <a:cubicBezTo>
                  <a:pt x="9128398" y="5636852"/>
                  <a:pt x="9135763" y="5607063"/>
                  <a:pt x="9109330" y="5604284"/>
                </a:cubicBezTo>
                <a:cubicBezTo>
                  <a:pt x="9082896" y="5601504"/>
                  <a:pt x="9021841" y="5625989"/>
                  <a:pt x="8979333" y="5636455"/>
                </a:cubicBezTo>
                <a:cubicBezTo>
                  <a:pt x="8936823" y="5646922"/>
                  <a:pt x="8913016" y="5643278"/>
                  <a:pt x="8854273" y="5667077"/>
                </a:cubicBezTo>
                <a:cubicBezTo>
                  <a:pt x="8795530" y="5690877"/>
                  <a:pt x="8626880" y="5779248"/>
                  <a:pt x="8626880" y="5779248"/>
                </a:cubicBezTo>
                <a:cubicBezTo>
                  <a:pt x="8665123" y="5792641"/>
                  <a:pt x="8794220" y="5799774"/>
                  <a:pt x="8832468" y="5813168"/>
                </a:cubicBezTo>
                <a:cubicBezTo>
                  <a:pt x="8947201" y="5853347"/>
                  <a:pt x="9587397" y="5773144"/>
                  <a:pt x="9357620" y="5848006"/>
                </a:cubicBezTo>
                <a:cubicBezTo>
                  <a:pt x="9797897" y="5769196"/>
                  <a:pt x="9832032" y="5889928"/>
                  <a:pt x="10119329" y="5757545"/>
                </a:cubicBezTo>
                <a:cubicBezTo>
                  <a:pt x="10356256" y="5694896"/>
                  <a:pt x="10585537" y="5674183"/>
                  <a:pt x="10821154" y="5594692"/>
                </a:cubicBezTo>
                <a:lnTo>
                  <a:pt x="10913513" y="5422747"/>
                </a:lnTo>
                <a:lnTo>
                  <a:pt x="11101191" y="5382732"/>
                </a:lnTo>
                <a:cubicBezTo>
                  <a:pt x="11257100" y="5347383"/>
                  <a:pt x="11244774" y="5250869"/>
                  <a:pt x="11398871" y="5183813"/>
                </a:cubicBezTo>
                <a:lnTo>
                  <a:pt x="11428202" y="5201047"/>
                </a:lnTo>
                <a:lnTo>
                  <a:pt x="11442891" y="5174657"/>
                </a:lnTo>
                <a:lnTo>
                  <a:pt x="11530933" y="5156343"/>
                </a:lnTo>
                <a:cubicBezTo>
                  <a:pt x="11574955" y="5147188"/>
                  <a:pt x="11545623" y="5129953"/>
                  <a:pt x="11501604" y="5139108"/>
                </a:cubicBezTo>
                <a:lnTo>
                  <a:pt x="11487898" y="5133238"/>
                </a:lnTo>
                <a:lnTo>
                  <a:pt x="11529819" y="5112457"/>
                </a:lnTo>
                <a:cubicBezTo>
                  <a:pt x="11614428" y="5085013"/>
                  <a:pt x="11833556" y="4832587"/>
                  <a:pt x="11833593" y="4780074"/>
                </a:cubicBezTo>
                <a:close/>
                <a:moveTo>
                  <a:pt x="5833845" y="4408656"/>
                </a:moveTo>
                <a:lnTo>
                  <a:pt x="5777106" y="4425958"/>
                </a:lnTo>
                <a:cubicBezTo>
                  <a:pt x="5729834" y="4440423"/>
                  <a:pt x="5682792" y="4457034"/>
                  <a:pt x="5628695" y="4490707"/>
                </a:cubicBezTo>
                <a:cubicBezTo>
                  <a:pt x="5619811" y="4490607"/>
                  <a:pt x="5594066" y="4498886"/>
                  <a:pt x="5586096" y="4507366"/>
                </a:cubicBezTo>
                <a:lnTo>
                  <a:pt x="5536355" y="4531768"/>
                </a:lnTo>
                <a:lnTo>
                  <a:pt x="5515365" y="4547122"/>
                </a:lnTo>
                <a:lnTo>
                  <a:pt x="5502659" y="4561284"/>
                </a:lnTo>
                <a:lnTo>
                  <a:pt x="5496606" y="4560740"/>
                </a:lnTo>
                <a:cubicBezTo>
                  <a:pt x="5494703" y="4561953"/>
                  <a:pt x="5494294" y="4565143"/>
                  <a:pt x="5493468" y="4571522"/>
                </a:cubicBezTo>
                <a:lnTo>
                  <a:pt x="5502659" y="4561284"/>
                </a:lnTo>
                <a:lnTo>
                  <a:pt x="5508669" y="4561823"/>
                </a:lnTo>
                <a:cubicBezTo>
                  <a:pt x="5523873" y="4552121"/>
                  <a:pt x="5537428" y="4555180"/>
                  <a:pt x="5522226" y="4564883"/>
                </a:cubicBezTo>
                <a:cubicBezTo>
                  <a:pt x="5522226" y="4564883"/>
                  <a:pt x="5505374" y="4587344"/>
                  <a:pt x="5491819" y="4584283"/>
                </a:cubicBezTo>
                <a:lnTo>
                  <a:pt x="5490171" y="4597043"/>
                </a:lnTo>
                <a:lnTo>
                  <a:pt x="5476618" y="4593983"/>
                </a:lnTo>
                <a:cubicBezTo>
                  <a:pt x="5380456" y="4690467"/>
                  <a:pt x="5272387" y="4771129"/>
                  <a:pt x="5157358" y="4797688"/>
                </a:cubicBezTo>
                <a:lnTo>
                  <a:pt x="5121095" y="4838885"/>
                </a:lnTo>
                <a:lnTo>
                  <a:pt x="5129127" y="4834665"/>
                </a:lnTo>
                <a:cubicBezTo>
                  <a:pt x="5356551" y="4710720"/>
                  <a:pt x="5559773" y="4590629"/>
                  <a:pt x="5733680" y="4477572"/>
                </a:cubicBezTo>
                <a:close/>
                <a:moveTo>
                  <a:pt x="4682012" y="4265945"/>
                </a:moveTo>
                <a:cubicBezTo>
                  <a:pt x="4673134" y="4265955"/>
                  <a:pt x="4657627" y="4266947"/>
                  <a:pt x="4634333" y="4267544"/>
                </a:cubicBezTo>
                <a:cubicBezTo>
                  <a:pt x="4541161" y="4269933"/>
                  <a:pt x="4172765" y="4330013"/>
                  <a:pt x="4055046" y="4343915"/>
                </a:cubicBezTo>
                <a:cubicBezTo>
                  <a:pt x="3937328" y="4357817"/>
                  <a:pt x="3923045" y="4314004"/>
                  <a:pt x="3928022" y="4350958"/>
                </a:cubicBezTo>
                <a:cubicBezTo>
                  <a:pt x="3918958" y="4390465"/>
                  <a:pt x="3961788" y="4539439"/>
                  <a:pt x="3954714" y="4603932"/>
                </a:cubicBezTo>
                <a:cubicBezTo>
                  <a:pt x="3947641" y="4668425"/>
                  <a:pt x="3945872" y="4733394"/>
                  <a:pt x="3948764" y="4829818"/>
                </a:cubicBezTo>
                <a:cubicBezTo>
                  <a:pt x="3951655" y="4926243"/>
                  <a:pt x="3964899" y="5099489"/>
                  <a:pt x="3972062" y="5182481"/>
                </a:cubicBezTo>
                <a:cubicBezTo>
                  <a:pt x="3977434" y="5244725"/>
                  <a:pt x="3991435" y="5275157"/>
                  <a:pt x="3993888" y="5301612"/>
                </a:cubicBezTo>
                <a:lnTo>
                  <a:pt x="3992798" y="5314897"/>
                </a:lnTo>
                <a:lnTo>
                  <a:pt x="4044917" y="5296730"/>
                </a:lnTo>
                <a:cubicBezTo>
                  <a:pt x="4097966" y="5277518"/>
                  <a:pt x="4142339" y="5257988"/>
                  <a:pt x="4166792" y="5230677"/>
                </a:cubicBezTo>
                <a:cubicBezTo>
                  <a:pt x="4203975" y="5212807"/>
                  <a:pt x="4217941" y="5212677"/>
                  <a:pt x="4229801" y="5215354"/>
                </a:cubicBezTo>
                <a:lnTo>
                  <a:pt x="4240308" y="5217727"/>
                </a:lnTo>
                <a:lnTo>
                  <a:pt x="4229329" y="5172572"/>
                </a:lnTo>
                <a:cubicBezTo>
                  <a:pt x="4198615" y="5053728"/>
                  <a:pt x="4162306" y="4933770"/>
                  <a:pt x="4156038" y="4863498"/>
                </a:cubicBezTo>
                <a:cubicBezTo>
                  <a:pt x="4143504" y="4722955"/>
                  <a:pt x="4112710" y="4723557"/>
                  <a:pt x="4193837" y="4631699"/>
                </a:cubicBezTo>
                <a:cubicBezTo>
                  <a:pt x="4274964" y="4539841"/>
                  <a:pt x="4532049" y="4402717"/>
                  <a:pt x="4614081" y="4329580"/>
                </a:cubicBezTo>
                <a:cubicBezTo>
                  <a:pt x="4675605" y="4274728"/>
                  <a:pt x="4708645" y="4265915"/>
                  <a:pt x="4682012" y="4265945"/>
                </a:cubicBezTo>
                <a:close/>
                <a:moveTo>
                  <a:pt x="6316140" y="4112787"/>
                </a:moveTo>
                <a:cubicBezTo>
                  <a:pt x="6238134" y="4171902"/>
                  <a:pt x="6164733" y="4211784"/>
                  <a:pt x="6098874" y="4249607"/>
                </a:cubicBezTo>
                <a:lnTo>
                  <a:pt x="6078668" y="4262101"/>
                </a:lnTo>
                <a:lnTo>
                  <a:pt x="6190588" y="4208042"/>
                </a:lnTo>
                <a:lnTo>
                  <a:pt x="6340527" y="4120091"/>
                </a:lnTo>
                <a:lnTo>
                  <a:pt x="6335824" y="4120509"/>
                </a:lnTo>
                <a:cubicBezTo>
                  <a:pt x="6325941" y="4121468"/>
                  <a:pt x="6317056" y="4121370"/>
                  <a:pt x="6316140" y="4112787"/>
                </a:cubicBezTo>
                <a:close/>
                <a:moveTo>
                  <a:pt x="11549474" y="3964035"/>
                </a:moveTo>
                <a:cubicBezTo>
                  <a:pt x="11546503" y="3987053"/>
                  <a:pt x="11545018" y="3998563"/>
                  <a:pt x="11538164" y="4002941"/>
                </a:cubicBezTo>
                <a:lnTo>
                  <a:pt x="11516326" y="4000984"/>
                </a:lnTo>
                <a:close/>
                <a:moveTo>
                  <a:pt x="6816832" y="3627781"/>
                </a:moveTo>
                <a:cubicBezTo>
                  <a:pt x="6821046" y="3625686"/>
                  <a:pt x="6823269" y="3625712"/>
                  <a:pt x="6823727" y="3630002"/>
                </a:cubicBezTo>
                <a:cubicBezTo>
                  <a:pt x="6815757" y="3638482"/>
                  <a:pt x="6798901" y="3646863"/>
                  <a:pt x="6797984" y="3638283"/>
                </a:cubicBezTo>
                <a:cubicBezTo>
                  <a:pt x="6806411" y="3634092"/>
                  <a:pt x="6812618" y="3629876"/>
                  <a:pt x="6816832" y="3627781"/>
                </a:cubicBezTo>
                <a:close/>
                <a:moveTo>
                  <a:pt x="7163143" y="3432811"/>
                </a:moveTo>
                <a:lnTo>
                  <a:pt x="7158103" y="3436652"/>
                </a:lnTo>
                <a:lnTo>
                  <a:pt x="7126747" y="3472451"/>
                </a:lnTo>
                <a:lnTo>
                  <a:pt x="7140458" y="3458495"/>
                </a:lnTo>
                <a:close/>
                <a:moveTo>
                  <a:pt x="7506464" y="3009458"/>
                </a:moveTo>
                <a:cubicBezTo>
                  <a:pt x="7500313" y="3018113"/>
                  <a:pt x="7494163" y="3026769"/>
                  <a:pt x="7488012" y="3035425"/>
                </a:cubicBezTo>
                <a:cubicBezTo>
                  <a:pt x="7464791" y="3067301"/>
                  <a:pt x="7441340" y="3097032"/>
                  <a:pt x="7409462" y="3130955"/>
                </a:cubicBezTo>
                <a:lnTo>
                  <a:pt x="7412280" y="3137522"/>
                </a:lnTo>
                <a:lnTo>
                  <a:pt x="7451625" y="3088304"/>
                </a:lnTo>
                <a:cubicBezTo>
                  <a:pt x="7469905" y="3062022"/>
                  <a:pt x="7488184" y="3035740"/>
                  <a:pt x="7506464" y="3009458"/>
                </a:cubicBezTo>
                <a:close/>
                <a:moveTo>
                  <a:pt x="9962473" y="2573771"/>
                </a:moveTo>
                <a:cubicBezTo>
                  <a:pt x="9954240" y="2575102"/>
                  <a:pt x="9948346" y="2584543"/>
                  <a:pt x="9948346" y="2584543"/>
                </a:cubicBezTo>
                <a:cubicBezTo>
                  <a:pt x="9954240" y="2575102"/>
                  <a:pt x="9954240" y="2575102"/>
                  <a:pt x="9962473" y="2573771"/>
                </a:cubicBezTo>
                <a:close/>
                <a:moveTo>
                  <a:pt x="7950425" y="2307325"/>
                </a:moveTo>
                <a:lnTo>
                  <a:pt x="7863707" y="2439739"/>
                </a:lnTo>
                <a:cubicBezTo>
                  <a:pt x="7835426" y="2486556"/>
                  <a:pt x="7807375" y="2535520"/>
                  <a:pt x="7777330" y="2586603"/>
                </a:cubicBezTo>
                <a:cubicBezTo>
                  <a:pt x="7725212" y="2680289"/>
                  <a:pt x="7664205" y="2773874"/>
                  <a:pt x="7594313" y="2867360"/>
                </a:cubicBezTo>
                <a:lnTo>
                  <a:pt x="7584451" y="2897328"/>
                </a:lnTo>
                <a:cubicBezTo>
                  <a:pt x="7630408" y="2831251"/>
                  <a:pt x="7676366" y="2765173"/>
                  <a:pt x="7722324" y="2699096"/>
                </a:cubicBezTo>
                <a:close/>
                <a:moveTo>
                  <a:pt x="8232121" y="1603802"/>
                </a:moveTo>
                <a:lnTo>
                  <a:pt x="8231724" y="1606141"/>
                </a:lnTo>
                <a:cubicBezTo>
                  <a:pt x="8204589" y="1663684"/>
                  <a:pt x="8175551" y="1750132"/>
                  <a:pt x="8151987" y="1829409"/>
                </a:cubicBezTo>
                <a:lnTo>
                  <a:pt x="8133960" y="1892860"/>
                </a:lnTo>
                <a:cubicBezTo>
                  <a:pt x="8133875" y="1892978"/>
                  <a:pt x="8133791" y="1893095"/>
                  <a:pt x="8133705" y="1893213"/>
                </a:cubicBezTo>
                <a:cubicBezTo>
                  <a:pt x="8131828" y="1896404"/>
                  <a:pt x="8130065" y="1900670"/>
                  <a:pt x="8130523" y="1904961"/>
                </a:cubicBezTo>
                <a:lnTo>
                  <a:pt x="8133960" y="1892860"/>
                </a:lnTo>
                <a:cubicBezTo>
                  <a:pt x="8135165" y="1891207"/>
                  <a:pt x="8136369" y="1889552"/>
                  <a:pt x="8137574" y="1887899"/>
                </a:cubicBezTo>
                <a:cubicBezTo>
                  <a:pt x="8147378" y="1896581"/>
                  <a:pt x="8148297" y="1905162"/>
                  <a:pt x="8140324" y="1913641"/>
                </a:cubicBezTo>
                <a:lnTo>
                  <a:pt x="8140439" y="1914714"/>
                </a:lnTo>
                <a:lnTo>
                  <a:pt x="8140655" y="1916714"/>
                </a:lnTo>
                <a:lnTo>
                  <a:pt x="8216914" y="1735624"/>
                </a:lnTo>
                <a:lnTo>
                  <a:pt x="8233176" y="1692628"/>
                </a:lnTo>
                <a:lnTo>
                  <a:pt x="8237452" y="1645208"/>
                </a:lnTo>
                <a:close/>
                <a:moveTo>
                  <a:pt x="8287351" y="1463489"/>
                </a:moveTo>
                <a:cubicBezTo>
                  <a:pt x="8285037" y="1495745"/>
                  <a:pt x="8283749" y="1525730"/>
                  <a:pt x="8282951" y="1554290"/>
                </a:cubicBezTo>
                <a:lnTo>
                  <a:pt x="8282825" y="1561350"/>
                </a:lnTo>
                <a:lnTo>
                  <a:pt x="8283828" y="1558699"/>
                </a:lnTo>
                <a:lnTo>
                  <a:pt x="8297748" y="1468465"/>
                </a:lnTo>
                <a:lnTo>
                  <a:pt x="8297617" y="1468226"/>
                </a:lnTo>
                <a:cubicBezTo>
                  <a:pt x="8295311" y="1465536"/>
                  <a:pt x="8292167" y="1463679"/>
                  <a:pt x="8287351" y="1463489"/>
                </a:cubicBezTo>
                <a:close/>
                <a:moveTo>
                  <a:pt x="7968738" y="836419"/>
                </a:moveTo>
                <a:cubicBezTo>
                  <a:pt x="7979554" y="835523"/>
                  <a:pt x="7980780" y="842192"/>
                  <a:pt x="7988168" y="847319"/>
                </a:cubicBezTo>
                <a:cubicBezTo>
                  <a:pt x="7978102" y="852936"/>
                  <a:pt x="7972614" y="867223"/>
                  <a:pt x="7960909" y="867823"/>
                </a:cubicBezTo>
                <a:cubicBezTo>
                  <a:pt x="7949885" y="869545"/>
                  <a:pt x="7946608" y="859515"/>
                  <a:pt x="7945999" y="850368"/>
                </a:cubicBezTo>
                <a:cubicBezTo>
                  <a:pt x="7945054" y="834847"/>
                  <a:pt x="7958811" y="837609"/>
                  <a:pt x="7968738" y="836419"/>
                </a:cubicBezTo>
                <a:close/>
                <a:moveTo>
                  <a:pt x="8168279" y="831753"/>
                </a:moveTo>
                <a:cubicBezTo>
                  <a:pt x="8175807" y="832454"/>
                  <a:pt x="8180667" y="832273"/>
                  <a:pt x="8182372" y="840887"/>
                </a:cubicBezTo>
                <a:cubicBezTo>
                  <a:pt x="8183393" y="848382"/>
                  <a:pt x="8173672" y="848746"/>
                  <a:pt x="8168672" y="853352"/>
                </a:cubicBezTo>
                <a:cubicBezTo>
                  <a:pt x="8157781" y="862275"/>
                  <a:pt x="8148397" y="869012"/>
                  <a:pt x="8137713" y="877106"/>
                </a:cubicBezTo>
                <a:cubicBezTo>
                  <a:pt x="8132364" y="886968"/>
                  <a:pt x="8126541" y="894881"/>
                  <a:pt x="8116473" y="900497"/>
                </a:cubicBezTo>
                <a:cubicBezTo>
                  <a:pt x="8110929" y="899559"/>
                  <a:pt x="8107231" y="902807"/>
                  <a:pt x="8103736" y="905230"/>
                </a:cubicBezTo>
                <a:cubicBezTo>
                  <a:pt x="8100245" y="907653"/>
                  <a:pt x="8097575" y="906770"/>
                  <a:pt x="8094017" y="905593"/>
                </a:cubicBezTo>
                <a:cubicBezTo>
                  <a:pt x="8087855" y="907133"/>
                  <a:pt x="8082583" y="908967"/>
                  <a:pt x="8075737" y="909387"/>
                </a:cubicBezTo>
                <a:cubicBezTo>
                  <a:pt x="8068892" y="909806"/>
                  <a:pt x="8062869" y="906920"/>
                  <a:pt x="8060753" y="899957"/>
                </a:cubicBezTo>
                <a:cubicBezTo>
                  <a:pt x="8058637" y="892996"/>
                  <a:pt x="8064593" y="892282"/>
                  <a:pt x="8069181" y="889327"/>
                </a:cubicBezTo>
                <a:cubicBezTo>
                  <a:pt x="8070278" y="888794"/>
                  <a:pt x="8073152" y="888851"/>
                  <a:pt x="8073359" y="888024"/>
                </a:cubicBezTo>
                <a:cubicBezTo>
                  <a:pt x="8077317" y="880835"/>
                  <a:pt x="8082211" y="875688"/>
                  <a:pt x="8087722" y="871752"/>
                </a:cubicBezTo>
                <a:lnTo>
                  <a:pt x="8092057" y="869589"/>
                </a:lnTo>
                <a:lnTo>
                  <a:pt x="8088262" y="870252"/>
                </a:lnTo>
                <a:cubicBezTo>
                  <a:pt x="8084617" y="868935"/>
                  <a:pt x="8080597" y="866711"/>
                  <a:pt x="8077826" y="866242"/>
                </a:cubicBezTo>
                <a:cubicBezTo>
                  <a:pt x="8080908" y="865473"/>
                  <a:pt x="8082208" y="864113"/>
                  <a:pt x="8085289" y="863344"/>
                </a:cubicBezTo>
                <a:cubicBezTo>
                  <a:pt x="8086726" y="863372"/>
                  <a:pt x="8090372" y="863235"/>
                  <a:pt x="8093230" y="863847"/>
                </a:cubicBezTo>
                <a:lnTo>
                  <a:pt x="8095748" y="867748"/>
                </a:lnTo>
                <a:lnTo>
                  <a:pt x="8105783" y="862742"/>
                </a:lnTo>
                <a:cubicBezTo>
                  <a:pt x="8118630" y="858046"/>
                  <a:pt x="8132664" y="854861"/>
                  <a:pt x="8145335" y="846528"/>
                </a:cubicBezTo>
                <a:cubicBezTo>
                  <a:pt x="8151160" y="838614"/>
                  <a:pt x="8159513" y="836010"/>
                  <a:pt x="8168279" y="831753"/>
                </a:cubicBezTo>
                <a:close/>
                <a:moveTo>
                  <a:pt x="8068424" y="811245"/>
                </a:moveTo>
                <a:cubicBezTo>
                  <a:pt x="8073902" y="808586"/>
                  <a:pt x="8080402" y="813417"/>
                  <a:pt x="8084436" y="816542"/>
                </a:cubicBezTo>
                <a:cubicBezTo>
                  <a:pt x="8086900" y="818251"/>
                  <a:pt x="8082995" y="822328"/>
                  <a:pt x="8084361" y="824570"/>
                </a:cubicBezTo>
                <a:cubicBezTo>
                  <a:pt x="8076215" y="826347"/>
                  <a:pt x="8070671" y="825408"/>
                  <a:pt x="8063283" y="820279"/>
                </a:cubicBezTo>
                <a:cubicBezTo>
                  <a:pt x="8064790" y="818096"/>
                  <a:pt x="8066232" y="812310"/>
                  <a:pt x="8068424" y="811245"/>
                </a:cubicBezTo>
                <a:close/>
                <a:moveTo>
                  <a:pt x="7960234" y="770090"/>
                </a:moveTo>
                <a:cubicBezTo>
                  <a:pt x="7963792" y="771266"/>
                  <a:pt x="7974130" y="768424"/>
                  <a:pt x="7974468" y="774797"/>
                </a:cubicBezTo>
                <a:cubicBezTo>
                  <a:pt x="7973982" y="784477"/>
                  <a:pt x="7963643" y="787319"/>
                  <a:pt x="7957341" y="793286"/>
                </a:cubicBezTo>
                <a:cubicBezTo>
                  <a:pt x="7956039" y="794644"/>
                  <a:pt x="7949605" y="793410"/>
                  <a:pt x="7947143" y="791701"/>
                </a:cubicBezTo>
                <a:cubicBezTo>
                  <a:pt x="7941945" y="785509"/>
                  <a:pt x="7947423" y="782849"/>
                  <a:pt x="7950439" y="778479"/>
                </a:cubicBezTo>
                <a:cubicBezTo>
                  <a:pt x="7953249" y="774934"/>
                  <a:pt x="7956535" y="773338"/>
                  <a:pt x="7960234" y="770090"/>
                </a:cubicBezTo>
                <a:close/>
                <a:moveTo>
                  <a:pt x="7809416" y="706780"/>
                </a:moveTo>
                <a:cubicBezTo>
                  <a:pt x="7816327" y="709961"/>
                  <a:pt x="7821666" y="711726"/>
                  <a:pt x="7819811" y="719164"/>
                </a:cubicBezTo>
                <a:cubicBezTo>
                  <a:pt x="7817338" y="729082"/>
                  <a:pt x="7808443" y="726139"/>
                  <a:pt x="7801185" y="728211"/>
                </a:cubicBezTo>
                <a:cubicBezTo>
                  <a:pt x="7787559" y="732649"/>
                  <a:pt x="7776125" y="736024"/>
                  <a:pt x="7762705" y="739637"/>
                </a:cubicBezTo>
                <a:cubicBezTo>
                  <a:pt x="7754212" y="746667"/>
                  <a:pt x="7745241" y="751751"/>
                  <a:pt x="7733329" y="753179"/>
                </a:cubicBezTo>
                <a:cubicBezTo>
                  <a:pt x="7728197" y="750586"/>
                  <a:pt x="7722925" y="752421"/>
                  <a:pt x="7718747" y="753723"/>
                </a:cubicBezTo>
                <a:cubicBezTo>
                  <a:pt x="7714572" y="755025"/>
                  <a:pt x="7712109" y="753316"/>
                  <a:pt x="7708962" y="750486"/>
                </a:cubicBezTo>
                <a:cubicBezTo>
                  <a:pt x="7702528" y="749252"/>
                  <a:pt x="7696571" y="749967"/>
                  <a:pt x="7690345" y="747906"/>
                </a:cubicBezTo>
                <a:cubicBezTo>
                  <a:pt x="7683912" y="746673"/>
                  <a:pt x="7678509" y="741307"/>
                  <a:pt x="7678378" y="734107"/>
                </a:cubicBezTo>
                <a:cubicBezTo>
                  <a:pt x="7678246" y="726907"/>
                  <a:pt x="7685569" y="728435"/>
                  <a:pt x="7690841" y="726600"/>
                </a:cubicBezTo>
                <a:cubicBezTo>
                  <a:pt x="7691938" y="726067"/>
                  <a:pt x="7694605" y="726950"/>
                  <a:pt x="7695701" y="726418"/>
                </a:cubicBezTo>
                <a:cubicBezTo>
                  <a:pt x="7720977" y="706152"/>
                  <a:pt x="7750400" y="719464"/>
                  <a:pt x="7781004" y="712589"/>
                </a:cubicBezTo>
                <a:cubicBezTo>
                  <a:pt x="7789086" y="707212"/>
                  <a:pt x="7798600" y="707675"/>
                  <a:pt x="7809416" y="706780"/>
                </a:cubicBezTo>
                <a:close/>
                <a:moveTo>
                  <a:pt x="8043045" y="704445"/>
                </a:moveTo>
                <a:cubicBezTo>
                  <a:pt x="8049272" y="706504"/>
                  <a:pt x="8053103" y="710455"/>
                  <a:pt x="8049676" y="716477"/>
                </a:cubicBezTo>
                <a:cubicBezTo>
                  <a:pt x="8047755" y="720315"/>
                  <a:pt x="8042754" y="724924"/>
                  <a:pt x="8036734" y="722037"/>
                </a:cubicBezTo>
                <a:cubicBezTo>
                  <a:pt x="8030711" y="719150"/>
                  <a:pt x="8027088" y="714373"/>
                  <a:pt x="8029419" y="708883"/>
                </a:cubicBezTo>
                <a:cubicBezTo>
                  <a:pt x="8031751" y="703391"/>
                  <a:pt x="8036818" y="702383"/>
                  <a:pt x="8043045" y="704445"/>
                </a:cubicBezTo>
                <a:close/>
                <a:moveTo>
                  <a:pt x="11399907" y="685470"/>
                </a:moveTo>
                <a:lnTo>
                  <a:pt x="11405175" y="692861"/>
                </a:lnTo>
                <a:cubicBezTo>
                  <a:pt x="11405746" y="691926"/>
                  <a:pt x="11406316" y="690990"/>
                  <a:pt x="11406887" y="690054"/>
                </a:cubicBezTo>
                <a:close/>
                <a:moveTo>
                  <a:pt x="8126782" y="680480"/>
                </a:moveTo>
                <a:cubicBezTo>
                  <a:pt x="8133251" y="680607"/>
                  <a:pt x="8139684" y="681840"/>
                  <a:pt x="8146834" y="685994"/>
                </a:cubicBezTo>
                <a:cubicBezTo>
                  <a:pt x="8146347" y="695675"/>
                  <a:pt x="8138883" y="698573"/>
                  <a:pt x="8131896" y="703419"/>
                </a:cubicBezTo>
                <a:cubicBezTo>
                  <a:pt x="8123685" y="701596"/>
                  <a:pt x="8117934" y="701483"/>
                  <a:pt x="8109243" y="697715"/>
                </a:cubicBezTo>
                <a:cubicBezTo>
                  <a:pt x="8100553" y="693945"/>
                  <a:pt x="8097342" y="687515"/>
                  <a:pt x="8106519" y="681605"/>
                </a:cubicBezTo>
                <a:cubicBezTo>
                  <a:pt x="8113810" y="681333"/>
                  <a:pt x="8120313" y="680353"/>
                  <a:pt x="8126782" y="680480"/>
                </a:cubicBezTo>
                <a:close/>
                <a:moveTo>
                  <a:pt x="7718552" y="657935"/>
                </a:moveTo>
                <a:cubicBezTo>
                  <a:pt x="7724507" y="657222"/>
                  <a:pt x="7728815" y="663120"/>
                  <a:pt x="7731550" y="667602"/>
                </a:cubicBezTo>
                <a:cubicBezTo>
                  <a:pt x="7732917" y="669845"/>
                  <a:pt x="7728329" y="672800"/>
                  <a:pt x="7728805" y="674747"/>
                </a:cubicBezTo>
                <a:cubicBezTo>
                  <a:pt x="7720387" y="673752"/>
                  <a:pt x="7715256" y="671159"/>
                  <a:pt x="7710264" y="664140"/>
                </a:cubicBezTo>
                <a:cubicBezTo>
                  <a:pt x="7712455" y="663076"/>
                  <a:pt x="7715676" y="657879"/>
                  <a:pt x="7718552" y="657935"/>
                </a:cubicBezTo>
                <a:close/>
                <a:moveTo>
                  <a:pt x="7595116" y="646066"/>
                </a:moveTo>
                <a:cubicBezTo>
                  <a:pt x="7600121" y="646268"/>
                  <a:pt x="7605852" y="648387"/>
                  <a:pt x="7610951" y="649180"/>
                </a:cubicBezTo>
                <a:cubicBezTo>
                  <a:pt x="7621150" y="650764"/>
                  <a:pt x="7621487" y="657137"/>
                  <a:pt x="7626478" y="664156"/>
                </a:cubicBezTo>
                <a:cubicBezTo>
                  <a:pt x="7615456" y="665878"/>
                  <a:pt x="7604152" y="676451"/>
                  <a:pt x="7592175" y="674280"/>
                </a:cubicBezTo>
                <a:cubicBezTo>
                  <a:pt x="7580403" y="671280"/>
                  <a:pt x="7580891" y="661601"/>
                  <a:pt x="7583635" y="654457"/>
                </a:cubicBezTo>
                <a:cubicBezTo>
                  <a:pt x="7585831" y="647579"/>
                  <a:pt x="7590111" y="645863"/>
                  <a:pt x="7595116" y="646066"/>
                </a:cubicBezTo>
                <a:close/>
                <a:moveTo>
                  <a:pt x="8022083" y="629605"/>
                </a:moveTo>
                <a:cubicBezTo>
                  <a:pt x="8031016" y="630294"/>
                  <a:pt x="8040623" y="632074"/>
                  <a:pt x="8050837" y="634559"/>
                </a:cubicBezTo>
                <a:cubicBezTo>
                  <a:pt x="8035011" y="651689"/>
                  <a:pt x="8017816" y="666578"/>
                  <a:pt x="7995014" y="676926"/>
                </a:cubicBezTo>
                <a:cubicBezTo>
                  <a:pt x="7981530" y="676938"/>
                  <a:pt x="7970236" y="675887"/>
                  <a:pt x="7961826" y="663263"/>
                </a:cubicBezTo>
                <a:cubicBezTo>
                  <a:pt x="7974581" y="635278"/>
                  <a:pt x="7995289" y="627535"/>
                  <a:pt x="8022083" y="629605"/>
                </a:cubicBezTo>
                <a:close/>
                <a:moveTo>
                  <a:pt x="8070767" y="578753"/>
                </a:moveTo>
                <a:cubicBezTo>
                  <a:pt x="8073385" y="579843"/>
                  <a:pt x="8075865" y="582452"/>
                  <a:pt x="8077573" y="585254"/>
                </a:cubicBezTo>
                <a:cubicBezTo>
                  <a:pt x="8079624" y="588616"/>
                  <a:pt x="8079845" y="591596"/>
                  <a:pt x="8078868" y="594069"/>
                </a:cubicBezTo>
                <a:cubicBezTo>
                  <a:pt x="8077888" y="596542"/>
                  <a:pt x="8075714" y="598505"/>
                  <a:pt x="8072975" y="599836"/>
                </a:cubicBezTo>
                <a:cubicBezTo>
                  <a:pt x="8064078" y="596893"/>
                  <a:pt x="8059294" y="589048"/>
                  <a:pt x="8063133" y="581372"/>
                </a:cubicBezTo>
                <a:cubicBezTo>
                  <a:pt x="8065394" y="578094"/>
                  <a:pt x="8068150" y="577663"/>
                  <a:pt x="8070767" y="578753"/>
                </a:cubicBezTo>
                <a:close/>
                <a:moveTo>
                  <a:pt x="10901435" y="525586"/>
                </a:moveTo>
                <a:lnTo>
                  <a:pt x="10900360" y="537780"/>
                </a:lnTo>
                <a:cubicBezTo>
                  <a:pt x="10899193" y="533726"/>
                  <a:pt x="10900080" y="529337"/>
                  <a:pt x="10901262" y="525964"/>
                </a:cubicBezTo>
                <a:cubicBezTo>
                  <a:pt x="10901320" y="525838"/>
                  <a:pt x="10901378" y="525712"/>
                  <a:pt x="10901435" y="525586"/>
                </a:cubicBezTo>
                <a:close/>
                <a:moveTo>
                  <a:pt x="7970078" y="520062"/>
                </a:moveTo>
                <a:cubicBezTo>
                  <a:pt x="7977242" y="517399"/>
                  <a:pt x="7986381" y="518409"/>
                  <a:pt x="7997945" y="522235"/>
                </a:cubicBezTo>
                <a:cubicBezTo>
                  <a:pt x="7992868" y="534870"/>
                  <a:pt x="7979178" y="535708"/>
                  <a:pt x="7970067" y="545219"/>
                </a:cubicBezTo>
                <a:cubicBezTo>
                  <a:pt x="7963904" y="546759"/>
                  <a:pt x="7959457" y="545287"/>
                  <a:pt x="7954053" y="539922"/>
                </a:cubicBezTo>
                <a:cubicBezTo>
                  <a:pt x="7957724" y="529058"/>
                  <a:pt x="7962916" y="522724"/>
                  <a:pt x="7970078" y="520062"/>
                </a:cubicBezTo>
                <a:close/>
                <a:moveTo>
                  <a:pt x="8070852" y="471205"/>
                </a:moveTo>
                <a:cubicBezTo>
                  <a:pt x="8079290" y="470194"/>
                  <a:pt x="8089129" y="473225"/>
                  <a:pt x="8102165" y="478878"/>
                </a:cubicBezTo>
                <a:cubicBezTo>
                  <a:pt x="8095450" y="486499"/>
                  <a:pt x="8087779" y="490224"/>
                  <a:pt x="8076757" y="491946"/>
                </a:cubicBezTo>
                <a:cubicBezTo>
                  <a:pt x="8065876" y="489239"/>
                  <a:pt x="8058000" y="493792"/>
                  <a:pt x="8047942" y="487780"/>
                </a:cubicBezTo>
                <a:cubicBezTo>
                  <a:pt x="8055378" y="477269"/>
                  <a:pt x="8062416" y="472216"/>
                  <a:pt x="8070852" y="471205"/>
                </a:cubicBezTo>
                <a:close/>
                <a:moveTo>
                  <a:pt x="7958720" y="143590"/>
                </a:moveTo>
                <a:cubicBezTo>
                  <a:pt x="7968182" y="144261"/>
                  <a:pt x="7977953" y="146597"/>
                  <a:pt x="7988731" y="149716"/>
                </a:cubicBezTo>
                <a:cubicBezTo>
                  <a:pt x="7967435" y="157880"/>
                  <a:pt x="7952031" y="161730"/>
                  <a:pt x="7930548" y="147466"/>
                </a:cubicBezTo>
                <a:cubicBezTo>
                  <a:pt x="7940100" y="143917"/>
                  <a:pt x="7949256" y="142920"/>
                  <a:pt x="7958720" y="143590"/>
                </a:cubicBezTo>
                <a:close/>
                <a:moveTo>
                  <a:pt x="10992594" y="114048"/>
                </a:moveTo>
                <a:lnTo>
                  <a:pt x="11043562" y="185550"/>
                </a:lnTo>
                <a:cubicBezTo>
                  <a:pt x="11043732" y="185474"/>
                  <a:pt x="11043901" y="185397"/>
                  <a:pt x="11044070" y="185322"/>
                </a:cubicBezTo>
                <a:cubicBezTo>
                  <a:pt x="11066112" y="180958"/>
                  <a:pt x="11069953" y="175538"/>
                  <a:pt x="11070059" y="152666"/>
                </a:cubicBezTo>
                <a:cubicBezTo>
                  <a:pt x="11070049" y="145997"/>
                  <a:pt x="11071263" y="139270"/>
                  <a:pt x="11074256" y="133713"/>
                </a:cubicBezTo>
                <a:lnTo>
                  <a:pt x="11081038" y="128260"/>
                </a:lnTo>
                <a:lnTo>
                  <a:pt x="11061154" y="125445"/>
                </a:lnTo>
                <a:cubicBezTo>
                  <a:pt x="11048780" y="119363"/>
                  <a:pt x="11036661" y="120121"/>
                  <a:pt x="11023637" y="118586"/>
                </a:cubicBezTo>
                <a:cubicBezTo>
                  <a:pt x="11013200" y="120510"/>
                  <a:pt x="11003756" y="119791"/>
                  <a:pt x="10994961" y="114526"/>
                </a:cubicBezTo>
                <a:close/>
                <a:moveTo>
                  <a:pt x="10917303" y="108644"/>
                </a:moveTo>
                <a:lnTo>
                  <a:pt x="10911665" y="162116"/>
                </a:lnTo>
                <a:lnTo>
                  <a:pt x="10916707" y="164369"/>
                </a:lnTo>
                <a:cubicBezTo>
                  <a:pt x="10922527" y="166741"/>
                  <a:pt x="10925846" y="171540"/>
                  <a:pt x="10922523" y="177563"/>
                </a:cubicBezTo>
                <a:cubicBezTo>
                  <a:pt x="10921142" y="180770"/>
                  <a:pt x="10919093" y="181640"/>
                  <a:pt x="10916803" y="181509"/>
                </a:cubicBezTo>
                <a:lnTo>
                  <a:pt x="10909832" y="179508"/>
                </a:lnTo>
                <a:lnTo>
                  <a:pt x="10906852" y="207775"/>
                </a:lnTo>
                <a:cubicBezTo>
                  <a:pt x="10889259" y="355461"/>
                  <a:pt x="10867246" y="475212"/>
                  <a:pt x="10827397" y="583515"/>
                </a:cubicBezTo>
                <a:cubicBezTo>
                  <a:pt x="10833195" y="633515"/>
                  <a:pt x="10815420" y="721277"/>
                  <a:pt x="10797741" y="749597"/>
                </a:cubicBezTo>
                <a:cubicBezTo>
                  <a:pt x="10788385" y="717150"/>
                  <a:pt x="10773046" y="753584"/>
                  <a:pt x="10760135" y="738689"/>
                </a:cubicBezTo>
                <a:cubicBezTo>
                  <a:pt x="10750688" y="765680"/>
                  <a:pt x="10761257" y="772463"/>
                  <a:pt x="10749472" y="791345"/>
                </a:cubicBezTo>
                <a:cubicBezTo>
                  <a:pt x="10752933" y="833232"/>
                  <a:pt x="10781277" y="752255"/>
                  <a:pt x="10778845" y="803582"/>
                </a:cubicBezTo>
                <a:cubicBezTo>
                  <a:pt x="10749284" y="910226"/>
                  <a:pt x="10716263" y="974979"/>
                  <a:pt x="10697273" y="1088404"/>
                </a:cubicBezTo>
                <a:cubicBezTo>
                  <a:pt x="10671359" y="1118055"/>
                  <a:pt x="10652464" y="1172040"/>
                  <a:pt x="10635907" y="1234138"/>
                </a:cubicBezTo>
                <a:cubicBezTo>
                  <a:pt x="10617010" y="1288122"/>
                  <a:pt x="10592222" y="1351548"/>
                  <a:pt x="10568646" y="1389310"/>
                </a:cubicBezTo>
                <a:cubicBezTo>
                  <a:pt x="10583990" y="1352877"/>
                  <a:pt x="10573418" y="1346094"/>
                  <a:pt x="10571081" y="1337981"/>
                </a:cubicBezTo>
                <a:cubicBezTo>
                  <a:pt x="10565187" y="1347422"/>
                  <a:pt x="10562848" y="1339312"/>
                  <a:pt x="10554615" y="1340640"/>
                </a:cubicBezTo>
                <a:cubicBezTo>
                  <a:pt x="10535719" y="1394625"/>
                  <a:pt x="10521594" y="1405394"/>
                  <a:pt x="10502698" y="1459380"/>
                </a:cubicBezTo>
                <a:cubicBezTo>
                  <a:pt x="10505036" y="1467491"/>
                  <a:pt x="10505036" y="1467491"/>
                  <a:pt x="10501482" y="1485044"/>
                </a:cubicBezTo>
                <a:cubicBezTo>
                  <a:pt x="10520283" y="1490498"/>
                  <a:pt x="10537965" y="1462177"/>
                  <a:pt x="10536747" y="1487841"/>
                </a:cubicBezTo>
                <a:cubicBezTo>
                  <a:pt x="10509619" y="1543156"/>
                  <a:pt x="10486048" y="1580918"/>
                  <a:pt x="10464812" y="1626791"/>
                </a:cubicBezTo>
                <a:cubicBezTo>
                  <a:pt x="10443576" y="1672664"/>
                  <a:pt x="10422342" y="1718538"/>
                  <a:pt x="10391658" y="1791404"/>
                </a:cubicBezTo>
                <a:cubicBezTo>
                  <a:pt x="10399890" y="1790076"/>
                  <a:pt x="10402229" y="1798187"/>
                  <a:pt x="10396337" y="1807627"/>
                </a:cubicBezTo>
                <a:cubicBezTo>
                  <a:pt x="10369209" y="1862941"/>
                  <a:pt x="10375101" y="1853501"/>
                  <a:pt x="10345634" y="1900704"/>
                </a:cubicBezTo>
                <a:cubicBezTo>
                  <a:pt x="10333849" y="1919584"/>
                  <a:pt x="10324400" y="1946576"/>
                  <a:pt x="10312613" y="1965457"/>
                </a:cubicBezTo>
                <a:cubicBezTo>
                  <a:pt x="10223091" y="2073290"/>
                  <a:pt x="10189974" y="2197483"/>
                  <a:pt x="10091003" y="2332308"/>
                </a:cubicBezTo>
                <a:cubicBezTo>
                  <a:pt x="10093342" y="2340419"/>
                  <a:pt x="10073324" y="2360628"/>
                  <a:pt x="10069769" y="2378180"/>
                </a:cubicBezTo>
                <a:cubicBezTo>
                  <a:pt x="10061537" y="2379510"/>
                  <a:pt x="10046194" y="2415942"/>
                  <a:pt x="10033286" y="2401047"/>
                </a:cubicBezTo>
                <a:cubicBezTo>
                  <a:pt x="10036841" y="2383494"/>
                  <a:pt x="10066309" y="2336293"/>
                  <a:pt x="10047505" y="2330839"/>
                </a:cubicBezTo>
                <a:cubicBezTo>
                  <a:pt x="10021594" y="2360487"/>
                  <a:pt x="10012145" y="2387481"/>
                  <a:pt x="9992126" y="2407690"/>
                </a:cubicBezTo>
                <a:cubicBezTo>
                  <a:pt x="9989787" y="2399580"/>
                  <a:pt x="9983894" y="2409018"/>
                  <a:pt x="9969768" y="2419787"/>
                </a:cubicBezTo>
                <a:cubicBezTo>
                  <a:pt x="9972108" y="2427900"/>
                  <a:pt x="9986233" y="2417131"/>
                  <a:pt x="9992126" y="2407690"/>
                </a:cubicBezTo>
                <a:cubicBezTo>
                  <a:pt x="9974445" y="2436011"/>
                  <a:pt x="9964998" y="2463004"/>
                  <a:pt x="9955550" y="2489996"/>
                </a:cubicBezTo>
                <a:cubicBezTo>
                  <a:pt x="9946102" y="2516990"/>
                  <a:pt x="9983801" y="2468458"/>
                  <a:pt x="9994371" y="2475242"/>
                </a:cubicBezTo>
                <a:cubicBezTo>
                  <a:pt x="9994371" y="2475242"/>
                  <a:pt x="9982585" y="2494122"/>
                  <a:pt x="9993154" y="2500906"/>
                </a:cubicBezTo>
                <a:cubicBezTo>
                  <a:pt x="10003726" y="2507690"/>
                  <a:pt x="10043763" y="2467270"/>
                  <a:pt x="10000172" y="2525241"/>
                </a:cubicBezTo>
                <a:cubicBezTo>
                  <a:pt x="10002137" y="2522094"/>
                  <a:pt x="10004100" y="2518948"/>
                  <a:pt x="10006065" y="2515801"/>
                </a:cubicBezTo>
                <a:lnTo>
                  <a:pt x="9997833" y="2517131"/>
                </a:lnTo>
                <a:lnTo>
                  <a:pt x="9989599" y="2518459"/>
                </a:lnTo>
                <a:cubicBezTo>
                  <a:pt x="9983708" y="2527899"/>
                  <a:pt x="9983708" y="2527899"/>
                  <a:pt x="9986045" y="2536011"/>
                </a:cubicBezTo>
                <a:cubicBezTo>
                  <a:pt x="9981369" y="2519789"/>
                  <a:pt x="9937776" y="2577759"/>
                  <a:pt x="9948346" y="2584543"/>
                </a:cubicBezTo>
                <a:cubicBezTo>
                  <a:pt x="9940115" y="2585870"/>
                  <a:pt x="9942454" y="2593981"/>
                  <a:pt x="9936561" y="2603423"/>
                </a:cubicBezTo>
                <a:cubicBezTo>
                  <a:pt x="9936561" y="2603423"/>
                  <a:pt x="9944792" y="2602095"/>
                  <a:pt x="9950685" y="2592653"/>
                </a:cubicBezTo>
                <a:lnTo>
                  <a:pt x="9958917" y="2591325"/>
                </a:lnTo>
                <a:cubicBezTo>
                  <a:pt x="9927112" y="2630415"/>
                  <a:pt x="9866962" y="2750483"/>
                  <a:pt x="9828141" y="2765239"/>
                </a:cubicBezTo>
                <a:cubicBezTo>
                  <a:pt x="9835251" y="2730134"/>
                  <a:pt x="9850590" y="2693702"/>
                  <a:pt x="9831790" y="2688247"/>
                </a:cubicBezTo>
                <a:cubicBezTo>
                  <a:pt x="9817664" y="2699015"/>
                  <a:pt x="9799985" y="2727339"/>
                  <a:pt x="9792969" y="2703002"/>
                </a:cubicBezTo>
                <a:lnTo>
                  <a:pt x="9715232" y="2791952"/>
                </a:lnTo>
                <a:cubicBezTo>
                  <a:pt x="9717571" y="2800064"/>
                  <a:pt x="9737590" y="2779854"/>
                  <a:pt x="9725804" y="2798734"/>
                </a:cubicBezTo>
                <a:cubicBezTo>
                  <a:pt x="9697553" y="2820272"/>
                  <a:pt x="9679873" y="2848594"/>
                  <a:pt x="9637495" y="2880902"/>
                </a:cubicBezTo>
                <a:cubicBezTo>
                  <a:pt x="9618601" y="2934888"/>
                  <a:pt x="9576223" y="2967193"/>
                  <a:pt x="9502045" y="3038592"/>
                </a:cubicBezTo>
                <a:cubicBezTo>
                  <a:pt x="9497365" y="3022369"/>
                  <a:pt x="9483239" y="3033137"/>
                  <a:pt x="9483239" y="3033137"/>
                </a:cubicBezTo>
                <a:cubicBezTo>
                  <a:pt x="9420846" y="3085653"/>
                  <a:pt x="9352557" y="3147611"/>
                  <a:pt x="9287825" y="3192017"/>
                </a:cubicBezTo>
                <a:cubicBezTo>
                  <a:pt x="9217197" y="3245861"/>
                  <a:pt x="9154804" y="3298379"/>
                  <a:pt x="9106534" y="3340127"/>
                </a:cubicBezTo>
                <a:cubicBezTo>
                  <a:pt x="9134784" y="3318589"/>
                  <a:pt x="9117106" y="3346910"/>
                  <a:pt x="9111211" y="3356351"/>
                </a:cubicBezTo>
                <a:cubicBezTo>
                  <a:pt x="9088854" y="3368448"/>
                  <a:pt x="9054710" y="3399426"/>
                  <a:pt x="9058266" y="3381875"/>
                </a:cubicBezTo>
                <a:cubicBezTo>
                  <a:pt x="9009994" y="3423622"/>
                  <a:pt x="8989977" y="3443831"/>
                  <a:pt x="8925243" y="3488238"/>
                </a:cubicBezTo>
                <a:cubicBezTo>
                  <a:pt x="8900547" y="3492222"/>
                  <a:pt x="8884085" y="3494879"/>
                  <a:pt x="8861727" y="3506976"/>
                </a:cubicBezTo>
                <a:cubicBezTo>
                  <a:pt x="8849940" y="3525858"/>
                  <a:pt x="8813456" y="3548726"/>
                  <a:pt x="8774637" y="3563480"/>
                </a:cubicBezTo>
                <a:cubicBezTo>
                  <a:pt x="8738154" y="3586348"/>
                  <a:pt x="8709902" y="3607886"/>
                  <a:pt x="8706348" y="3625437"/>
                </a:cubicBezTo>
                <a:cubicBezTo>
                  <a:pt x="8739275" y="3620123"/>
                  <a:pt x="8800454" y="3593270"/>
                  <a:pt x="8851062" y="3559634"/>
                </a:cubicBezTo>
                <a:cubicBezTo>
                  <a:pt x="8901670" y="3525999"/>
                  <a:pt x="8958171" y="3482921"/>
                  <a:pt x="9000546" y="3450615"/>
                </a:cubicBezTo>
                <a:cubicBezTo>
                  <a:pt x="9006440" y="3441175"/>
                  <a:pt x="9028797" y="3429077"/>
                  <a:pt x="9037030" y="3427747"/>
                </a:cubicBezTo>
                <a:cubicBezTo>
                  <a:pt x="9125336" y="3345582"/>
                  <a:pt x="9199425" y="3333625"/>
                  <a:pt x="9292408" y="3267680"/>
                </a:cubicBezTo>
                <a:cubicBezTo>
                  <a:pt x="9363127" y="3154394"/>
                  <a:pt x="9483146" y="3092578"/>
                  <a:pt x="9606813" y="2953768"/>
                </a:cubicBezTo>
                <a:cubicBezTo>
                  <a:pt x="9611492" y="2969992"/>
                  <a:pt x="9639741" y="2948454"/>
                  <a:pt x="9650312" y="2955238"/>
                </a:cubicBezTo>
                <a:cubicBezTo>
                  <a:pt x="9670329" y="2935026"/>
                  <a:pt x="9696242" y="2905377"/>
                  <a:pt x="9724493" y="2883839"/>
                </a:cubicBezTo>
                <a:cubicBezTo>
                  <a:pt x="9722528" y="2886986"/>
                  <a:pt x="9720565" y="2890133"/>
                  <a:pt x="9718600" y="2893280"/>
                </a:cubicBezTo>
                <a:lnTo>
                  <a:pt x="9712706" y="2902720"/>
                </a:lnTo>
                <a:cubicBezTo>
                  <a:pt x="9720938" y="2901391"/>
                  <a:pt x="9729169" y="2900062"/>
                  <a:pt x="9726832" y="2891951"/>
                </a:cubicBezTo>
                <a:cubicBezTo>
                  <a:pt x="9728796" y="2888804"/>
                  <a:pt x="9730760" y="2885657"/>
                  <a:pt x="9732724" y="2882511"/>
                </a:cubicBezTo>
                <a:lnTo>
                  <a:pt x="9740957" y="2881182"/>
                </a:lnTo>
                <a:cubicBezTo>
                  <a:pt x="9765652" y="2877196"/>
                  <a:pt x="9809245" y="2819225"/>
                  <a:pt x="9866962" y="2750483"/>
                </a:cubicBezTo>
                <a:cubicBezTo>
                  <a:pt x="9922341" y="2673632"/>
                  <a:pt x="9991845" y="2586010"/>
                  <a:pt x="10047224" y="2509157"/>
                </a:cubicBezTo>
                <a:cubicBezTo>
                  <a:pt x="10073135" y="2479508"/>
                  <a:pt x="10087261" y="2468739"/>
                  <a:pt x="10104941" y="2440418"/>
                </a:cubicBezTo>
                <a:cubicBezTo>
                  <a:pt x="10166212" y="2354125"/>
                  <a:pt x="10214577" y="2252937"/>
                  <a:pt x="10267616" y="2167973"/>
                </a:cubicBezTo>
                <a:cubicBezTo>
                  <a:pt x="10279403" y="2149093"/>
                  <a:pt x="10301761" y="2136995"/>
                  <a:pt x="10305316" y="2119442"/>
                </a:cubicBezTo>
                <a:cubicBezTo>
                  <a:pt x="10305316" y="2119442"/>
                  <a:pt x="10307654" y="2127555"/>
                  <a:pt x="10299423" y="2128882"/>
                </a:cubicBezTo>
                <a:lnTo>
                  <a:pt x="10301761" y="2136995"/>
                </a:lnTo>
                <a:cubicBezTo>
                  <a:pt x="10307654" y="2127555"/>
                  <a:pt x="10307654" y="2127555"/>
                  <a:pt x="10313548" y="2118114"/>
                </a:cubicBezTo>
                <a:cubicBezTo>
                  <a:pt x="10315513" y="2114968"/>
                  <a:pt x="10317477" y="2111820"/>
                  <a:pt x="10319442" y="2108672"/>
                </a:cubicBezTo>
                <a:cubicBezTo>
                  <a:pt x="10315886" y="2126225"/>
                  <a:pt x="10286420" y="2173428"/>
                  <a:pt x="10285204" y="2199093"/>
                </a:cubicBezTo>
                <a:cubicBezTo>
                  <a:pt x="10295774" y="2205875"/>
                  <a:pt x="10313454" y="2177554"/>
                  <a:pt x="10331133" y="2149232"/>
                </a:cubicBezTo>
                <a:lnTo>
                  <a:pt x="10333472" y="2157343"/>
                </a:lnTo>
                <a:cubicBezTo>
                  <a:pt x="10331508" y="2160491"/>
                  <a:pt x="10329544" y="2163638"/>
                  <a:pt x="10327579" y="2166786"/>
                </a:cubicBezTo>
                <a:cubicBezTo>
                  <a:pt x="10338150" y="2173568"/>
                  <a:pt x="10335811" y="2165456"/>
                  <a:pt x="10341705" y="2156014"/>
                </a:cubicBezTo>
                <a:lnTo>
                  <a:pt x="10347599" y="2146574"/>
                </a:lnTo>
                <a:cubicBezTo>
                  <a:pt x="10355829" y="2145245"/>
                  <a:pt x="10318132" y="2193776"/>
                  <a:pt x="10340488" y="2181681"/>
                </a:cubicBezTo>
                <a:lnTo>
                  <a:pt x="10434783" y="2030633"/>
                </a:lnTo>
                <a:cubicBezTo>
                  <a:pt x="10464249" y="1983430"/>
                  <a:pt x="10479592" y="1946996"/>
                  <a:pt x="10458450" y="1933430"/>
                </a:cubicBezTo>
                <a:cubicBezTo>
                  <a:pt x="10466682" y="1932101"/>
                  <a:pt x="10464343" y="1923989"/>
                  <a:pt x="10464343" y="1923989"/>
                </a:cubicBezTo>
                <a:cubicBezTo>
                  <a:pt x="10472573" y="1922661"/>
                  <a:pt x="10478467" y="1913221"/>
                  <a:pt x="10476129" y="1905109"/>
                </a:cubicBezTo>
                <a:lnTo>
                  <a:pt x="10467899" y="1906438"/>
                </a:lnTo>
                <a:lnTo>
                  <a:pt x="10462004" y="1915879"/>
                </a:lnTo>
                <a:cubicBezTo>
                  <a:pt x="10459665" y="1907766"/>
                  <a:pt x="10463221" y="1890214"/>
                  <a:pt x="10472668" y="1863222"/>
                </a:cubicBezTo>
                <a:cubicBezTo>
                  <a:pt x="10462100" y="1856437"/>
                  <a:pt x="10449189" y="1841543"/>
                  <a:pt x="10446851" y="1833430"/>
                </a:cubicBezTo>
                <a:cubicBezTo>
                  <a:pt x="10493998" y="1757908"/>
                  <a:pt x="10512893" y="1703923"/>
                  <a:pt x="10555364" y="1612175"/>
                </a:cubicBezTo>
                <a:cubicBezTo>
                  <a:pt x="10567150" y="1593294"/>
                  <a:pt x="10570705" y="1575743"/>
                  <a:pt x="10571922" y="1550077"/>
                </a:cubicBezTo>
                <a:cubicBezTo>
                  <a:pt x="10620284" y="1448891"/>
                  <a:pt x="10660414" y="1349031"/>
                  <a:pt x="10692314" y="1250500"/>
                </a:cubicBezTo>
                <a:cubicBezTo>
                  <a:pt x="10730107" y="1142530"/>
                  <a:pt x="10762006" y="1044000"/>
                  <a:pt x="10804475" y="952253"/>
                </a:cubicBezTo>
                <a:lnTo>
                  <a:pt x="10806814" y="960365"/>
                </a:lnTo>
                <a:cubicBezTo>
                  <a:pt x="10800921" y="969804"/>
                  <a:pt x="10803260" y="977917"/>
                  <a:pt x="10803260" y="977917"/>
                </a:cubicBezTo>
                <a:cubicBezTo>
                  <a:pt x="10811492" y="976588"/>
                  <a:pt x="10817383" y="967147"/>
                  <a:pt x="10815046" y="959035"/>
                </a:cubicBezTo>
                <a:cubicBezTo>
                  <a:pt x="10820939" y="949596"/>
                  <a:pt x="10820939" y="949596"/>
                  <a:pt x="10818601" y="941484"/>
                </a:cubicBezTo>
                <a:cubicBezTo>
                  <a:pt x="10826833" y="940154"/>
                  <a:pt x="10829172" y="948267"/>
                  <a:pt x="10823278" y="957706"/>
                </a:cubicBezTo>
                <a:cubicBezTo>
                  <a:pt x="10800827" y="1029244"/>
                  <a:pt x="10754803" y="1138543"/>
                  <a:pt x="10739368" y="1234417"/>
                </a:cubicBezTo>
                <a:cubicBezTo>
                  <a:pt x="10741705" y="1242529"/>
                  <a:pt x="10746383" y="1258753"/>
                  <a:pt x="10764063" y="1230431"/>
                </a:cubicBezTo>
                <a:cubicBezTo>
                  <a:pt x="10759387" y="1214206"/>
                  <a:pt x="10768834" y="1187216"/>
                  <a:pt x="10775944" y="1152110"/>
                </a:cubicBezTo>
                <a:cubicBezTo>
                  <a:pt x="10797084" y="1165678"/>
                  <a:pt x="10806626" y="1079245"/>
                  <a:pt x="10819629" y="1034699"/>
                </a:cubicBezTo>
                <a:cubicBezTo>
                  <a:pt x="10860976" y="909176"/>
                  <a:pt x="10916449" y="772884"/>
                  <a:pt x="10936655" y="633795"/>
                </a:cubicBezTo>
                <a:cubicBezTo>
                  <a:pt x="10940210" y="616241"/>
                  <a:pt x="10937871" y="608130"/>
                  <a:pt x="10941426" y="590579"/>
                </a:cubicBezTo>
                <a:cubicBezTo>
                  <a:pt x="10943859" y="539249"/>
                  <a:pt x="10978097" y="448832"/>
                  <a:pt x="10968743" y="416384"/>
                </a:cubicBezTo>
                <a:cubicBezTo>
                  <a:pt x="10979313" y="423167"/>
                  <a:pt x="10985206" y="413726"/>
                  <a:pt x="10996993" y="394845"/>
                </a:cubicBezTo>
                <a:cubicBezTo>
                  <a:pt x="10984085" y="379951"/>
                  <a:pt x="10990071" y="311070"/>
                  <a:pt x="10990071" y="311070"/>
                </a:cubicBezTo>
                <a:cubicBezTo>
                  <a:pt x="10994749" y="327294"/>
                  <a:pt x="11002981" y="325965"/>
                  <a:pt x="11002981" y="325965"/>
                </a:cubicBezTo>
                <a:cubicBezTo>
                  <a:pt x="11014860" y="247645"/>
                  <a:pt x="11011399" y="205757"/>
                  <a:pt x="11009156" y="138206"/>
                </a:cubicBezTo>
                <a:cubicBezTo>
                  <a:pt x="10982121" y="134079"/>
                  <a:pt x="10980811" y="219184"/>
                  <a:pt x="10980717" y="278622"/>
                </a:cubicBezTo>
                <a:cubicBezTo>
                  <a:pt x="10941802" y="352818"/>
                  <a:pt x="10936937" y="455474"/>
                  <a:pt x="10913270" y="552676"/>
                </a:cubicBezTo>
                <a:lnTo>
                  <a:pt x="10910931" y="544566"/>
                </a:lnTo>
                <a:cubicBezTo>
                  <a:pt x="10916826" y="535125"/>
                  <a:pt x="10914486" y="527012"/>
                  <a:pt x="10903915" y="520229"/>
                </a:cubicBezTo>
                <a:lnTo>
                  <a:pt x="10901435" y="525586"/>
                </a:lnTo>
                <a:lnTo>
                  <a:pt x="10907076" y="461622"/>
                </a:lnTo>
                <a:cubicBezTo>
                  <a:pt x="10915083" y="381536"/>
                  <a:pt x="10926905" y="293675"/>
                  <a:pt x="10941990" y="233938"/>
                </a:cubicBezTo>
                <a:cubicBezTo>
                  <a:pt x="10940868" y="200162"/>
                  <a:pt x="10941803" y="166054"/>
                  <a:pt x="10940235" y="134472"/>
                </a:cubicBezTo>
                <a:lnTo>
                  <a:pt x="10937646" y="110111"/>
                </a:lnTo>
                <a:lnTo>
                  <a:pt x="10935643" y="110457"/>
                </a:lnTo>
                <a:close/>
                <a:moveTo>
                  <a:pt x="10956324" y="106890"/>
                </a:moveTo>
                <a:lnTo>
                  <a:pt x="10949266" y="108108"/>
                </a:lnTo>
                <a:lnTo>
                  <a:pt x="10964671" y="108496"/>
                </a:lnTo>
                <a:close/>
                <a:moveTo>
                  <a:pt x="7771703" y="104762"/>
                </a:moveTo>
                <a:cubicBezTo>
                  <a:pt x="7784571" y="107230"/>
                  <a:pt x="7794977" y="107988"/>
                  <a:pt x="7807637" y="111281"/>
                </a:cubicBezTo>
                <a:cubicBezTo>
                  <a:pt x="7811195" y="112458"/>
                  <a:pt x="7821393" y="114043"/>
                  <a:pt x="7816870" y="120598"/>
                </a:cubicBezTo>
                <a:cubicBezTo>
                  <a:pt x="7808030" y="132882"/>
                  <a:pt x="7793458" y="121800"/>
                  <a:pt x="7778877" y="122344"/>
                </a:cubicBezTo>
                <a:cubicBezTo>
                  <a:pt x="7772922" y="123056"/>
                  <a:pt x="7772454" y="109484"/>
                  <a:pt x="7771703" y="104762"/>
                </a:cubicBezTo>
                <a:close/>
                <a:moveTo>
                  <a:pt x="10020804" y="49055"/>
                </a:moveTo>
                <a:lnTo>
                  <a:pt x="10015760" y="51317"/>
                </a:lnTo>
                <a:cubicBezTo>
                  <a:pt x="10008500" y="58398"/>
                  <a:pt x="10004215" y="68359"/>
                  <a:pt x="10001677" y="82929"/>
                </a:cubicBezTo>
                <a:cubicBezTo>
                  <a:pt x="10001451" y="85005"/>
                  <a:pt x="9997684" y="87812"/>
                  <a:pt x="9995832" y="90529"/>
                </a:cubicBezTo>
                <a:cubicBezTo>
                  <a:pt x="9992382" y="95198"/>
                  <a:pt x="9989821" y="102825"/>
                  <a:pt x="9985828" y="107709"/>
                </a:cubicBezTo>
                <a:cubicBezTo>
                  <a:pt x="9984231" y="109661"/>
                  <a:pt x="9982379" y="112378"/>
                  <a:pt x="9982695" y="114238"/>
                </a:cubicBezTo>
                <a:cubicBezTo>
                  <a:pt x="9984143" y="129554"/>
                  <a:pt x="9983198" y="139028"/>
                  <a:pt x="9977996" y="144883"/>
                </a:cubicBezTo>
                <a:lnTo>
                  <a:pt x="9953514" y="152119"/>
                </a:lnTo>
                <a:lnTo>
                  <a:pt x="9941952" y="178191"/>
                </a:lnTo>
                <a:cubicBezTo>
                  <a:pt x="9926029" y="214961"/>
                  <a:pt x="9907929" y="258997"/>
                  <a:pt x="9887140" y="315239"/>
                </a:cubicBezTo>
                <a:cubicBezTo>
                  <a:pt x="9902231" y="363173"/>
                  <a:pt x="9830649" y="420699"/>
                  <a:pt x="9854884" y="416159"/>
                </a:cubicBezTo>
                <a:cubicBezTo>
                  <a:pt x="9807697" y="634345"/>
                  <a:pt x="9772265" y="743238"/>
                  <a:pt x="9724616" y="832056"/>
                </a:cubicBezTo>
                <a:cubicBezTo>
                  <a:pt x="9722439" y="835695"/>
                  <a:pt x="9720263" y="839338"/>
                  <a:pt x="9718086" y="842978"/>
                </a:cubicBezTo>
                <a:lnTo>
                  <a:pt x="9729796" y="849109"/>
                </a:lnTo>
                <a:cubicBezTo>
                  <a:pt x="9735546" y="849222"/>
                  <a:pt x="9743346" y="852696"/>
                  <a:pt x="9745873" y="858007"/>
                </a:cubicBezTo>
                <a:cubicBezTo>
                  <a:pt x="9748914" y="867063"/>
                  <a:pt x="9748431" y="870929"/>
                  <a:pt x="9745462" y="871736"/>
                </a:cubicBezTo>
                <a:cubicBezTo>
                  <a:pt x="9742490" y="872543"/>
                  <a:pt x="9737034" y="870291"/>
                  <a:pt x="9730122" y="867110"/>
                </a:cubicBezTo>
                <a:lnTo>
                  <a:pt x="9709660" y="857073"/>
                </a:lnTo>
                <a:lnTo>
                  <a:pt x="9686212" y="896298"/>
                </a:lnTo>
                <a:cubicBezTo>
                  <a:pt x="9644769" y="959565"/>
                  <a:pt x="9593080" y="1024085"/>
                  <a:pt x="9521034" y="1127495"/>
                </a:cubicBezTo>
                <a:lnTo>
                  <a:pt x="9381282" y="1305851"/>
                </a:lnTo>
                <a:lnTo>
                  <a:pt x="9333991" y="1419834"/>
                </a:lnTo>
                <a:lnTo>
                  <a:pt x="9337317" y="1413240"/>
                </a:lnTo>
                <a:lnTo>
                  <a:pt x="9336083" y="1425973"/>
                </a:lnTo>
                <a:lnTo>
                  <a:pt x="9348229" y="1461620"/>
                </a:lnTo>
                <a:lnTo>
                  <a:pt x="9358989" y="1459148"/>
                </a:lnTo>
                <a:cubicBezTo>
                  <a:pt x="9367656" y="1453561"/>
                  <a:pt x="9378928" y="1443518"/>
                  <a:pt x="9393332" y="1428129"/>
                </a:cubicBezTo>
                <a:lnTo>
                  <a:pt x="9443873" y="1341170"/>
                </a:lnTo>
                <a:lnTo>
                  <a:pt x="9441761" y="1353310"/>
                </a:lnTo>
                <a:cubicBezTo>
                  <a:pt x="9415692" y="1452762"/>
                  <a:pt x="9328411" y="1616632"/>
                  <a:pt x="9251765" y="1700357"/>
                </a:cubicBezTo>
                <a:lnTo>
                  <a:pt x="9263116" y="1661854"/>
                </a:lnTo>
                <a:cubicBezTo>
                  <a:pt x="9274466" y="1623350"/>
                  <a:pt x="9300963" y="1611807"/>
                  <a:pt x="9259318" y="1596386"/>
                </a:cubicBezTo>
                <a:cubicBezTo>
                  <a:pt x="9259318" y="1596386"/>
                  <a:pt x="9247968" y="1634890"/>
                  <a:pt x="9221470" y="1646435"/>
                </a:cubicBezTo>
                <a:cubicBezTo>
                  <a:pt x="9207589" y="1641293"/>
                  <a:pt x="9204616" y="1612461"/>
                  <a:pt x="9179824" y="1631012"/>
                </a:cubicBezTo>
                <a:cubicBezTo>
                  <a:pt x="9155032" y="1649563"/>
                  <a:pt x="9093498" y="1721651"/>
                  <a:pt x="9072715" y="1757742"/>
                </a:cubicBezTo>
                <a:cubicBezTo>
                  <a:pt x="9051931" y="1793830"/>
                  <a:pt x="9055120" y="1825888"/>
                  <a:pt x="9055126" y="1847547"/>
                </a:cubicBezTo>
                <a:cubicBezTo>
                  <a:pt x="9055136" y="1869204"/>
                  <a:pt x="9072758" y="1887685"/>
                  <a:pt x="9072758" y="1887685"/>
                </a:cubicBezTo>
                <a:cubicBezTo>
                  <a:pt x="9099258" y="1876143"/>
                  <a:pt x="8739316" y="2485552"/>
                  <a:pt x="8765815" y="2474010"/>
                </a:cubicBezTo>
                <a:cubicBezTo>
                  <a:pt x="8845308" y="2439383"/>
                  <a:pt x="9422625" y="1690903"/>
                  <a:pt x="9350725" y="1856465"/>
                </a:cubicBezTo>
                <a:cubicBezTo>
                  <a:pt x="9524820" y="1579267"/>
                  <a:pt x="9743499" y="1455006"/>
                  <a:pt x="9811601" y="1223976"/>
                </a:cubicBezTo>
                <a:cubicBezTo>
                  <a:pt x="9852758" y="1143123"/>
                  <a:pt x="9887695" y="1064272"/>
                  <a:pt x="9921368" y="984202"/>
                </a:cubicBezTo>
                <a:lnTo>
                  <a:pt x="10007432" y="776080"/>
                </a:lnTo>
                <a:lnTo>
                  <a:pt x="9996510" y="772856"/>
                </a:lnTo>
                <a:cubicBezTo>
                  <a:pt x="9990307" y="769388"/>
                  <a:pt x="9985103" y="764321"/>
                  <a:pt x="9982107" y="757248"/>
                </a:cubicBezTo>
                <a:cubicBezTo>
                  <a:pt x="9981507" y="748504"/>
                  <a:pt x="9975432" y="739292"/>
                  <a:pt x="9974832" y="730549"/>
                </a:cubicBezTo>
                <a:cubicBezTo>
                  <a:pt x="9974794" y="722193"/>
                  <a:pt x="9973201" y="716091"/>
                  <a:pt x="9965915" y="711039"/>
                </a:cubicBezTo>
                <a:cubicBezTo>
                  <a:pt x="9958629" y="705986"/>
                  <a:pt x="9950606" y="710418"/>
                  <a:pt x="9942156" y="707057"/>
                </a:cubicBezTo>
                <a:cubicBezTo>
                  <a:pt x="9933531" y="702743"/>
                  <a:pt x="9926462" y="696175"/>
                  <a:pt x="9930046" y="686167"/>
                </a:cubicBezTo>
                <a:cubicBezTo>
                  <a:pt x="9936438" y="667280"/>
                  <a:pt x="9929929" y="661100"/>
                  <a:pt x="9912638" y="654941"/>
                </a:cubicBezTo>
                <a:cubicBezTo>
                  <a:pt x="9912944" y="648489"/>
                  <a:pt x="9916267" y="642466"/>
                  <a:pt x="9917132" y="636404"/>
                </a:cubicBezTo>
                <a:cubicBezTo>
                  <a:pt x="9917782" y="631856"/>
                  <a:pt x="9919380" y="627135"/>
                  <a:pt x="9915457" y="624414"/>
                </a:cubicBezTo>
                <a:cubicBezTo>
                  <a:pt x="9911534" y="621694"/>
                  <a:pt x="9908770" y="628105"/>
                  <a:pt x="9905535" y="629194"/>
                </a:cubicBezTo>
                <a:cubicBezTo>
                  <a:pt x="9899586" y="623403"/>
                  <a:pt x="9892684" y="628612"/>
                  <a:pt x="9890402" y="618702"/>
                </a:cubicBezTo>
                <a:cubicBezTo>
                  <a:pt x="9889715" y="614893"/>
                  <a:pt x="9888899" y="607664"/>
                  <a:pt x="9893472" y="605837"/>
                </a:cubicBezTo>
                <a:cubicBezTo>
                  <a:pt x="9916987" y="581333"/>
                  <a:pt x="9922429" y="562621"/>
                  <a:pt x="9911491" y="529219"/>
                </a:cubicBezTo>
                <a:cubicBezTo>
                  <a:pt x="9910587" y="526925"/>
                  <a:pt x="9912574" y="521639"/>
                  <a:pt x="9912834" y="517657"/>
                </a:cubicBezTo>
                <a:cubicBezTo>
                  <a:pt x="9913528" y="510642"/>
                  <a:pt x="9911807" y="501120"/>
                  <a:pt x="9912889" y="493542"/>
                </a:cubicBezTo>
                <a:cubicBezTo>
                  <a:pt x="9913322" y="490510"/>
                  <a:pt x="9913582" y="486527"/>
                  <a:pt x="9912290" y="484797"/>
                </a:cubicBezTo>
                <a:cubicBezTo>
                  <a:pt x="9893155" y="454873"/>
                  <a:pt x="9895446" y="443136"/>
                  <a:pt x="9923446" y="421742"/>
                </a:cubicBezTo>
                <a:cubicBezTo>
                  <a:pt x="9927807" y="410608"/>
                  <a:pt x="9936091" y="402193"/>
                  <a:pt x="9942693" y="392613"/>
                </a:cubicBezTo>
                <a:cubicBezTo>
                  <a:pt x="9949518" y="370694"/>
                  <a:pt x="9961775" y="351709"/>
                  <a:pt x="9967091" y="329577"/>
                </a:cubicBezTo>
                <a:cubicBezTo>
                  <a:pt x="9967695" y="327498"/>
                  <a:pt x="9970370" y="326021"/>
                  <a:pt x="9971706" y="325282"/>
                </a:cubicBezTo>
                <a:cubicBezTo>
                  <a:pt x="9990211" y="316459"/>
                  <a:pt x="9997113" y="311253"/>
                  <a:pt x="9996176" y="289780"/>
                </a:cubicBezTo>
                <a:cubicBezTo>
                  <a:pt x="9995748" y="281987"/>
                  <a:pt x="9996658" y="273456"/>
                  <a:pt x="10001880" y="267084"/>
                </a:cubicBezTo>
                <a:cubicBezTo>
                  <a:pt x="10012494" y="255288"/>
                  <a:pt x="10003915" y="248507"/>
                  <a:pt x="9995941" y="239647"/>
                </a:cubicBezTo>
                <a:cubicBezTo>
                  <a:pt x="9989432" y="233466"/>
                  <a:pt x="9983694" y="236984"/>
                  <a:pt x="9977269" y="236693"/>
                </a:cubicBezTo>
                <a:cubicBezTo>
                  <a:pt x="9964418" y="236110"/>
                  <a:pt x="9955406" y="232361"/>
                  <a:pt x="9956965" y="219282"/>
                </a:cubicBezTo>
                <a:cubicBezTo>
                  <a:pt x="9958525" y="206205"/>
                  <a:pt x="9971681" y="200336"/>
                  <a:pt x="9975310" y="187861"/>
                </a:cubicBezTo>
                <a:cubicBezTo>
                  <a:pt x="9975697" y="187298"/>
                  <a:pt x="9976087" y="186734"/>
                  <a:pt x="9975525" y="186346"/>
                </a:cubicBezTo>
                <a:cubicBezTo>
                  <a:pt x="9974964" y="185957"/>
                  <a:pt x="9974015" y="186132"/>
                  <a:pt x="9973455" y="185743"/>
                </a:cubicBezTo>
                <a:cubicBezTo>
                  <a:pt x="9970265" y="184364"/>
                  <a:pt x="9968799" y="181682"/>
                  <a:pt x="9968672" y="178262"/>
                </a:cubicBezTo>
                <a:cubicBezTo>
                  <a:pt x="9968544" y="174842"/>
                  <a:pt x="9971047" y="172413"/>
                  <a:pt x="9973505" y="172452"/>
                </a:cubicBezTo>
                <a:cubicBezTo>
                  <a:pt x="9975964" y="172491"/>
                  <a:pt x="9975014" y="172666"/>
                  <a:pt x="9976912" y="172316"/>
                </a:cubicBezTo>
                <a:cubicBezTo>
                  <a:pt x="9977733" y="168721"/>
                  <a:pt x="9978381" y="164174"/>
                  <a:pt x="9979764" y="160968"/>
                </a:cubicBezTo>
                <a:cubicBezTo>
                  <a:pt x="9983304" y="153428"/>
                  <a:pt x="9987920" y="149133"/>
                  <a:pt x="9993141" y="142760"/>
                </a:cubicBezTo>
                <a:cubicBezTo>
                  <a:pt x="9995255" y="140895"/>
                  <a:pt x="9999139" y="135259"/>
                  <a:pt x="10001082" y="132441"/>
                </a:cubicBezTo>
                <a:lnTo>
                  <a:pt x="10000565" y="129585"/>
                </a:lnTo>
                <a:cubicBezTo>
                  <a:pt x="9991215" y="113107"/>
                  <a:pt x="10005709" y="106499"/>
                  <a:pt x="10014597" y="96007"/>
                </a:cubicBezTo>
                <a:cubicBezTo>
                  <a:pt x="10023315" y="84561"/>
                  <a:pt x="10023015" y="80189"/>
                  <a:pt x="10019829" y="67986"/>
                </a:cubicBezTo>
                <a:close/>
                <a:moveTo>
                  <a:pt x="8028379" y="44745"/>
                </a:moveTo>
                <a:cubicBezTo>
                  <a:pt x="8037689" y="46035"/>
                  <a:pt x="8046107" y="47030"/>
                  <a:pt x="8056101" y="49440"/>
                </a:cubicBezTo>
                <a:cubicBezTo>
                  <a:pt x="8058768" y="50324"/>
                  <a:pt x="8066091" y="51851"/>
                  <a:pt x="8063075" y="56222"/>
                </a:cubicBezTo>
                <a:cubicBezTo>
                  <a:pt x="8055949" y="65494"/>
                  <a:pt x="8045621" y="56709"/>
                  <a:pt x="8034804" y="57605"/>
                </a:cubicBezTo>
                <a:cubicBezTo>
                  <a:pt x="8029738" y="58612"/>
                  <a:pt x="8029335" y="48640"/>
                  <a:pt x="8028379" y="44745"/>
                </a:cubicBezTo>
                <a:close/>
                <a:moveTo>
                  <a:pt x="8099650" y="0"/>
                </a:moveTo>
                <a:lnTo>
                  <a:pt x="8138445" y="0"/>
                </a:lnTo>
                <a:lnTo>
                  <a:pt x="8156133" y="19014"/>
                </a:lnTo>
                <a:cubicBezTo>
                  <a:pt x="8165909" y="33880"/>
                  <a:pt x="8174936" y="44021"/>
                  <a:pt x="8192121" y="40760"/>
                </a:cubicBezTo>
                <a:cubicBezTo>
                  <a:pt x="8209305" y="37498"/>
                  <a:pt x="8209726" y="24219"/>
                  <a:pt x="8210560" y="9286"/>
                </a:cubicBezTo>
                <a:lnTo>
                  <a:pt x="8215279" y="0"/>
                </a:lnTo>
                <a:lnTo>
                  <a:pt x="10045228" y="0"/>
                </a:lnTo>
                <a:lnTo>
                  <a:pt x="10041449" y="3715"/>
                </a:lnTo>
                <a:lnTo>
                  <a:pt x="10040260" y="6795"/>
                </a:lnTo>
                <a:lnTo>
                  <a:pt x="10051800" y="0"/>
                </a:lnTo>
                <a:lnTo>
                  <a:pt x="10906320" y="0"/>
                </a:lnTo>
                <a:lnTo>
                  <a:pt x="10905787" y="3554"/>
                </a:lnTo>
                <a:cubicBezTo>
                  <a:pt x="10913162" y="3669"/>
                  <a:pt x="10921096" y="4175"/>
                  <a:pt x="10928472" y="4292"/>
                </a:cubicBezTo>
                <a:cubicBezTo>
                  <a:pt x="10934202" y="11598"/>
                  <a:pt x="10927473" y="17758"/>
                  <a:pt x="10931308" y="25413"/>
                </a:cubicBezTo>
                <a:cubicBezTo>
                  <a:pt x="10932078" y="35110"/>
                  <a:pt x="10928240" y="38278"/>
                  <a:pt x="10919827" y="43273"/>
                </a:cubicBezTo>
                <a:cubicBezTo>
                  <a:pt x="10909689" y="49568"/>
                  <a:pt x="10901839" y="54950"/>
                  <a:pt x="10908602" y="67969"/>
                </a:cubicBezTo>
                <a:cubicBezTo>
                  <a:pt x="10912438" y="75625"/>
                  <a:pt x="10920500" y="79550"/>
                  <a:pt x="10929383" y="79881"/>
                </a:cubicBezTo>
                <a:cubicBezTo>
                  <a:pt x="10930892" y="80095"/>
                  <a:pt x="10932014" y="80871"/>
                  <a:pt x="10933134" y="81649"/>
                </a:cubicBezTo>
                <a:cubicBezTo>
                  <a:pt x="10944949" y="87341"/>
                  <a:pt x="10956934" y="93987"/>
                  <a:pt x="10969740" y="97037"/>
                </a:cubicBezTo>
                <a:cubicBezTo>
                  <a:pt x="10984056" y="100302"/>
                  <a:pt x="10997341" y="97852"/>
                  <a:pt x="11010663" y="103761"/>
                </a:cubicBezTo>
                <a:cubicBezTo>
                  <a:pt x="11018470" y="100846"/>
                  <a:pt x="11025024" y="104557"/>
                  <a:pt x="11032571" y="105625"/>
                </a:cubicBezTo>
                <a:cubicBezTo>
                  <a:pt x="11059521" y="110988"/>
                  <a:pt x="11083626" y="116875"/>
                  <a:pt x="11111830" y="115612"/>
                </a:cubicBezTo>
                <a:lnTo>
                  <a:pt x="11116100" y="118140"/>
                </a:lnTo>
                <a:cubicBezTo>
                  <a:pt x="11116180" y="118130"/>
                  <a:pt x="11116261" y="118118"/>
                  <a:pt x="11116341" y="118108"/>
                </a:cubicBezTo>
                <a:cubicBezTo>
                  <a:pt x="11125090" y="119129"/>
                  <a:pt x="11131318" y="118361"/>
                  <a:pt x="11135859" y="111956"/>
                </a:cubicBezTo>
                <a:cubicBezTo>
                  <a:pt x="11140399" y="105551"/>
                  <a:pt x="11134926" y="97231"/>
                  <a:pt x="11137574" y="89485"/>
                </a:cubicBezTo>
                <a:cubicBezTo>
                  <a:pt x="11141203" y="81694"/>
                  <a:pt x="11147353" y="75690"/>
                  <a:pt x="11158208" y="80422"/>
                </a:cubicBezTo>
                <a:cubicBezTo>
                  <a:pt x="11178658" y="88995"/>
                  <a:pt x="11184459" y="83483"/>
                  <a:pt x="11189125" y="67544"/>
                </a:cubicBezTo>
                <a:cubicBezTo>
                  <a:pt x="11195916" y="68656"/>
                  <a:pt x="11202570" y="72632"/>
                  <a:pt x="11209013" y="74238"/>
                </a:cubicBezTo>
                <a:cubicBezTo>
                  <a:pt x="11213842" y="75441"/>
                  <a:pt x="11218955" y="77584"/>
                  <a:pt x="11221400" y="74135"/>
                </a:cubicBezTo>
                <a:cubicBezTo>
                  <a:pt x="11223845" y="70685"/>
                  <a:pt x="11216840" y="67201"/>
                  <a:pt x="11215365" y="63936"/>
                </a:cubicBezTo>
                <a:cubicBezTo>
                  <a:pt x="11220817" y="58918"/>
                  <a:pt x="11214648" y="51583"/>
                  <a:pt x="11224794" y="50632"/>
                </a:cubicBezTo>
                <a:cubicBezTo>
                  <a:pt x="11228713" y="50449"/>
                  <a:pt x="11236203" y="50577"/>
                  <a:pt x="11238590" y="55228"/>
                </a:cubicBezTo>
                <a:cubicBezTo>
                  <a:pt x="11266694" y="81070"/>
                  <a:pt x="11286862" y="88702"/>
                  <a:pt x="11320728" y="82356"/>
                </a:cubicBezTo>
                <a:cubicBezTo>
                  <a:pt x="11323036" y="81771"/>
                  <a:pt x="11328781" y="84362"/>
                  <a:pt x="11332981" y="85118"/>
                </a:cubicBezTo>
                <a:cubicBezTo>
                  <a:pt x="11340402" y="86676"/>
                  <a:pt x="11350201" y="86217"/>
                  <a:pt x="11358251" y="88224"/>
                </a:cubicBezTo>
                <a:cubicBezTo>
                  <a:pt x="11361472" y="89026"/>
                  <a:pt x="11365673" y="89783"/>
                  <a:pt x="11367351" y="88751"/>
                </a:cubicBezTo>
                <a:cubicBezTo>
                  <a:pt x="11396725" y="74040"/>
                  <a:pt x="11418312" y="5313"/>
                  <a:pt x="11443623" y="35096"/>
                </a:cubicBezTo>
                <a:cubicBezTo>
                  <a:pt x="11455739" y="40724"/>
                  <a:pt x="11456357" y="86014"/>
                  <a:pt x="11467077" y="93612"/>
                </a:cubicBezTo>
                <a:cubicBezTo>
                  <a:pt x="11490747" y="102987"/>
                  <a:pt x="11511907" y="153456"/>
                  <a:pt x="11535645" y="161399"/>
                </a:cubicBezTo>
                <a:cubicBezTo>
                  <a:pt x="11537886" y="162246"/>
                  <a:pt x="11575922" y="83537"/>
                  <a:pt x="11576834" y="84924"/>
                </a:cubicBezTo>
                <a:cubicBezTo>
                  <a:pt x="11587991" y="103935"/>
                  <a:pt x="11557949" y="192751"/>
                  <a:pt x="11580348" y="194562"/>
                </a:cubicBezTo>
                <a:cubicBezTo>
                  <a:pt x="11588468" y="195135"/>
                  <a:pt x="11597501" y="197095"/>
                  <a:pt x="11604717" y="202951"/>
                </a:cubicBezTo>
                <a:cubicBezTo>
                  <a:pt x="11618173" y="214708"/>
                  <a:pt x="11624391" y="207273"/>
                  <a:pt x="11632850" y="200684"/>
                </a:cubicBezTo>
                <a:cubicBezTo>
                  <a:pt x="11638650" y="195173"/>
                  <a:pt x="11634372" y="189178"/>
                  <a:pt x="11634014" y="183003"/>
                </a:cubicBezTo>
                <a:cubicBezTo>
                  <a:pt x="11633296" y="170650"/>
                  <a:pt x="11636292" y="162412"/>
                  <a:pt x="11650155" y="165574"/>
                </a:cubicBezTo>
                <a:cubicBezTo>
                  <a:pt x="11664019" y="168739"/>
                  <a:pt x="11671527" y="182202"/>
                  <a:pt x="11684972" y="187290"/>
                </a:cubicBezTo>
                <a:cubicBezTo>
                  <a:pt x="11685603" y="187738"/>
                  <a:pt x="11686234" y="188184"/>
                  <a:pt x="11686582" y="187692"/>
                </a:cubicBezTo>
                <a:cubicBezTo>
                  <a:pt x="11686932" y="187199"/>
                  <a:pt x="11686652" y="186259"/>
                  <a:pt x="11687000" y="185767"/>
                </a:cubicBezTo>
                <a:cubicBezTo>
                  <a:pt x="11688116" y="182856"/>
                  <a:pt x="11690773" y="181780"/>
                  <a:pt x="11694343" y="182089"/>
                </a:cubicBezTo>
                <a:cubicBezTo>
                  <a:pt x="11697913" y="182398"/>
                  <a:pt x="11698242" y="192079"/>
                  <a:pt x="11700930" y="187498"/>
                </a:cubicBezTo>
                <a:cubicBezTo>
                  <a:pt x="11703619" y="182916"/>
                  <a:pt x="11709914" y="152717"/>
                  <a:pt x="11710477" y="154597"/>
                </a:cubicBezTo>
                <a:cubicBezTo>
                  <a:pt x="11714329" y="155846"/>
                  <a:pt x="11709677" y="185729"/>
                  <a:pt x="11713610" y="195004"/>
                </a:cubicBezTo>
                <a:cubicBezTo>
                  <a:pt x="11717542" y="204279"/>
                  <a:pt x="11726852" y="204389"/>
                  <a:pt x="11734070" y="210246"/>
                </a:cubicBezTo>
                <a:cubicBezTo>
                  <a:pt x="11736243" y="212526"/>
                  <a:pt x="11742548" y="216996"/>
                  <a:pt x="11745700" y="219230"/>
                </a:cubicBezTo>
                <a:lnTo>
                  <a:pt x="11748640" y="219093"/>
                </a:lnTo>
                <a:cubicBezTo>
                  <a:pt x="11764938" y="212137"/>
                  <a:pt x="11800520" y="190775"/>
                  <a:pt x="11812431" y="200699"/>
                </a:cubicBezTo>
                <a:cubicBezTo>
                  <a:pt x="11825325" y="210577"/>
                  <a:pt x="11802715" y="247055"/>
                  <a:pt x="11815170" y="245519"/>
                </a:cubicBezTo>
                <a:cubicBezTo>
                  <a:pt x="11833224" y="242770"/>
                  <a:pt x="11849744" y="244857"/>
                  <a:pt x="11868517" y="254461"/>
                </a:cubicBezTo>
                <a:cubicBezTo>
                  <a:pt x="11873279" y="257096"/>
                  <a:pt x="11872513" y="259513"/>
                  <a:pt x="11874618" y="263226"/>
                </a:cubicBezTo>
                <a:cubicBezTo>
                  <a:pt x="11884660" y="285149"/>
                  <a:pt x="11891596" y="290065"/>
                  <a:pt x="11917081" y="295542"/>
                </a:cubicBezTo>
                <a:cubicBezTo>
                  <a:pt x="11932273" y="298167"/>
                  <a:pt x="11949152" y="306431"/>
                  <a:pt x="11951908" y="323929"/>
                </a:cubicBezTo>
                <a:cubicBezTo>
                  <a:pt x="11952684" y="328179"/>
                  <a:pt x="11955701" y="333280"/>
                  <a:pt x="11957457" y="337483"/>
                </a:cubicBezTo>
                <a:cubicBezTo>
                  <a:pt x="11959563" y="341197"/>
                  <a:pt x="11960970" y="345894"/>
                  <a:pt x="11962726" y="350100"/>
                </a:cubicBezTo>
                <a:cubicBezTo>
                  <a:pt x="11968885" y="350765"/>
                  <a:pt x="11977006" y="351339"/>
                  <a:pt x="11983166" y="352004"/>
                </a:cubicBezTo>
                <a:cubicBezTo>
                  <a:pt x="11992264" y="352532"/>
                  <a:pt x="11999968" y="355030"/>
                  <a:pt x="12007670" y="357528"/>
                </a:cubicBezTo>
                <a:cubicBezTo>
                  <a:pt x="12020834" y="361677"/>
                  <a:pt x="12028459" y="358939"/>
                  <a:pt x="12039092" y="354631"/>
                </a:cubicBezTo>
                <a:cubicBezTo>
                  <a:pt x="12054059" y="348214"/>
                  <a:pt x="12068746" y="340858"/>
                  <a:pt x="12082803" y="333055"/>
                </a:cubicBezTo>
                <a:cubicBezTo>
                  <a:pt x="12093580" y="332552"/>
                  <a:pt x="12101351" y="333618"/>
                  <a:pt x="12108016" y="344263"/>
                </a:cubicBezTo>
                <a:cubicBezTo>
                  <a:pt x="12102438" y="358816"/>
                  <a:pt x="12056778" y="364049"/>
                  <a:pt x="12074732" y="365829"/>
                </a:cubicBezTo>
                <a:cubicBezTo>
                  <a:pt x="12083709" y="366718"/>
                  <a:pt x="12118869" y="360784"/>
                  <a:pt x="12151832" y="356233"/>
                </a:cubicBezTo>
                <a:lnTo>
                  <a:pt x="12192000" y="351909"/>
                </a:lnTo>
                <a:lnTo>
                  <a:pt x="12192000" y="368324"/>
                </a:lnTo>
                <a:lnTo>
                  <a:pt x="12153304" y="381056"/>
                </a:lnTo>
                <a:cubicBezTo>
                  <a:pt x="12120705" y="390830"/>
                  <a:pt x="12085533" y="400457"/>
                  <a:pt x="12075423" y="406290"/>
                </a:cubicBezTo>
                <a:cubicBezTo>
                  <a:pt x="12055202" y="417957"/>
                  <a:pt x="12089228" y="417553"/>
                  <a:pt x="12094418" y="424934"/>
                </a:cubicBezTo>
                <a:cubicBezTo>
                  <a:pt x="12103257" y="437860"/>
                  <a:pt x="12112152" y="442684"/>
                  <a:pt x="12126151" y="442983"/>
                </a:cubicBezTo>
                <a:cubicBezTo>
                  <a:pt x="12131453" y="442854"/>
                  <a:pt x="12141451" y="443247"/>
                  <a:pt x="12153560" y="444194"/>
                </a:cubicBezTo>
                <a:lnTo>
                  <a:pt x="12192000" y="448549"/>
                </a:lnTo>
                <a:lnTo>
                  <a:pt x="12192000" y="480026"/>
                </a:lnTo>
                <a:lnTo>
                  <a:pt x="12182059" y="481049"/>
                </a:lnTo>
                <a:cubicBezTo>
                  <a:pt x="12175186" y="481777"/>
                  <a:pt x="12171458" y="482312"/>
                  <a:pt x="12173804" y="482679"/>
                </a:cubicBezTo>
                <a:lnTo>
                  <a:pt x="12192000" y="484282"/>
                </a:lnTo>
                <a:lnTo>
                  <a:pt x="12192000" y="1749076"/>
                </a:lnTo>
                <a:lnTo>
                  <a:pt x="12186578" y="1749450"/>
                </a:lnTo>
                <a:cubicBezTo>
                  <a:pt x="12182955" y="1748547"/>
                  <a:pt x="12179261" y="1747410"/>
                  <a:pt x="12175448" y="1748779"/>
                </a:cubicBezTo>
                <a:cubicBezTo>
                  <a:pt x="12165369" y="1748297"/>
                  <a:pt x="12161654" y="1744183"/>
                  <a:pt x="12155552" y="1735417"/>
                </a:cubicBezTo>
                <a:cubicBezTo>
                  <a:pt x="12147906" y="1724817"/>
                  <a:pt x="12141455" y="1716543"/>
                  <a:pt x="12128515" y="1721436"/>
                </a:cubicBezTo>
                <a:cubicBezTo>
                  <a:pt x="12120890" y="1724174"/>
                  <a:pt x="12117612" y="1731474"/>
                  <a:pt x="12118184" y="1740021"/>
                </a:cubicBezTo>
                <a:cubicBezTo>
                  <a:pt x="12118116" y="1741454"/>
                  <a:pt x="12117417" y="1742440"/>
                  <a:pt x="12116719" y="1743425"/>
                </a:cubicBezTo>
                <a:cubicBezTo>
                  <a:pt x="12111977" y="1754127"/>
                  <a:pt x="12106253" y="1764875"/>
                  <a:pt x="12104382" y="1776872"/>
                </a:cubicBezTo>
                <a:cubicBezTo>
                  <a:pt x="12102441" y="1790302"/>
                  <a:pt x="12106381" y="1803458"/>
                  <a:pt x="12101569" y="1815593"/>
                </a:cubicBezTo>
                <a:cubicBezTo>
                  <a:pt x="12105431" y="1823509"/>
                  <a:pt x="12102219" y="1829377"/>
                  <a:pt x="12101880" y="1836539"/>
                </a:cubicBezTo>
                <a:cubicBezTo>
                  <a:pt x="12099049" y="1861919"/>
                  <a:pt x="12095373" y="1884482"/>
                  <a:pt x="12099613" y="1911916"/>
                </a:cubicBezTo>
                <a:cubicBezTo>
                  <a:pt x="12100671" y="1917108"/>
                  <a:pt x="12096694" y="1925390"/>
                  <a:pt x="12091096" y="1926605"/>
                </a:cubicBezTo>
                <a:cubicBezTo>
                  <a:pt x="12088439" y="1927682"/>
                  <a:pt x="12086547" y="1926341"/>
                  <a:pt x="12085635" y="1924954"/>
                </a:cubicBezTo>
                <a:cubicBezTo>
                  <a:pt x="12084724" y="1923567"/>
                  <a:pt x="12082618" y="1919855"/>
                  <a:pt x="12081357" y="1918960"/>
                </a:cubicBezTo>
                <a:cubicBezTo>
                  <a:pt x="12080347" y="1899000"/>
                  <a:pt x="12080250" y="1880426"/>
                  <a:pt x="12084070" y="1861667"/>
                </a:cubicBezTo>
                <a:cubicBezTo>
                  <a:pt x="12089163" y="1850473"/>
                  <a:pt x="12087117" y="1838658"/>
                  <a:pt x="12087377" y="1826260"/>
                </a:cubicBezTo>
                <a:cubicBezTo>
                  <a:pt x="12084283" y="1815924"/>
                  <a:pt x="12084059" y="1806883"/>
                  <a:pt x="12088666" y="1799044"/>
                </a:cubicBezTo>
                <a:cubicBezTo>
                  <a:pt x="12092227" y="1792685"/>
                  <a:pt x="12093128" y="1787403"/>
                  <a:pt x="12090878" y="1779887"/>
                </a:cubicBezTo>
                <a:cubicBezTo>
                  <a:pt x="12089258" y="1772816"/>
                  <a:pt x="12090441" y="1768472"/>
                  <a:pt x="12092671" y="1762651"/>
                </a:cubicBezTo>
                <a:lnTo>
                  <a:pt x="12088638" y="1748611"/>
                </a:lnTo>
                <a:cubicBezTo>
                  <a:pt x="12068008" y="1778539"/>
                  <a:pt x="12047377" y="1808466"/>
                  <a:pt x="12026747" y="1838393"/>
                </a:cubicBezTo>
                <a:cubicBezTo>
                  <a:pt x="11875266" y="2003233"/>
                  <a:pt x="11764546" y="2161462"/>
                  <a:pt x="11622517" y="2340549"/>
                </a:cubicBezTo>
                <a:lnTo>
                  <a:pt x="11482979" y="2508801"/>
                </a:lnTo>
                <a:lnTo>
                  <a:pt x="11501582" y="2567899"/>
                </a:lnTo>
                <a:cubicBezTo>
                  <a:pt x="11514338" y="2550550"/>
                  <a:pt x="11527095" y="2533201"/>
                  <a:pt x="11539851" y="2515851"/>
                </a:cubicBezTo>
                <a:cubicBezTo>
                  <a:pt x="11633053" y="2444623"/>
                  <a:pt x="11653404" y="2490416"/>
                  <a:pt x="11716750" y="2445073"/>
                </a:cubicBezTo>
                <a:cubicBezTo>
                  <a:pt x="11737866" y="2429958"/>
                  <a:pt x="11763757" y="2404717"/>
                  <a:pt x="11798719" y="2361642"/>
                </a:cubicBezTo>
                <a:cubicBezTo>
                  <a:pt x="11841503" y="2214434"/>
                  <a:pt x="12012383" y="2067486"/>
                  <a:pt x="12191286" y="1892936"/>
                </a:cubicBezTo>
                <a:lnTo>
                  <a:pt x="12192000" y="1892191"/>
                </a:lnTo>
                <a:lnTo>
                  <a:pt x="12192000" y="3402867"/>
                </a:lnTo>
                <a:lnTo>
                  <a:pt x="12124501" y="3445284"/>
                </a:lnTo>
                <a:cubicBezTo>
                  <a:pt x="11944868" y="3569164"/>
                  <a:pt x="11772840" y="3719810"/>
                  <a:pt x="11610252" y="3882997"/>
                </a:cubicBezTo>
                <a:lnTo>
                  <a:pt x="11561351" y="3871963"/>
                </a:lnTo>
                <a:lnTo>
                  <a:pt x="11555412" y="3917998"/>
                </a:lnTo>
                <a:cubicBezTo>
                  <a:pt x="11506511" y="3906965"/>
                  <a:pt x="11445732" y="3988004"/>
                  <a:pt x="11445732" y="3988004"/>
                </a:cubicBezTo>
                <a:cubicBezTo>
                  <a:pt x="11390892" y="4023008"/>
                  <a:pt x="11439793" y="4034043"/>
                  <a:pt x="11494631" y="3999040"/>
                </a:cubicBezTo>
                <a:lnTo>
                  <a:pt x="11516326" y="4000984"/>
                </a:lnTo>
                <a:lnTo>
                  <a:pt x="11470493" y="4052072"/>
                </a:lnTo>
                <a:cubicBezTo>
                  <a:pt x="11370304" y="4133845"/>
                  <a:pt x="11229691" y="4199833"/>
                  <a:pt x="11257457" y="4277164"/>
                </a:cubicBezTo>
                <a:cubicBezTo>
                  <a:pt x="11630791" y="4071217"/>
                  <a:pt x="11883315" y="4115729"/>
                  <a:pt x="12186069" y="3960248"/>
                </a:cubicBezTo>
                <a:lnTo>
                  <a:pt x="12192000" y="3956950"/>
                </a:lnTo>
                <a:lnTo>
                  <a:pt x="12192000" y="6089079"/>
                </a:lnTo>
                <a:lnTo>
                  <a:pt x="12170804" y="6100399"/>
                </a:lnTo>
                <a:cubicBezTo>
                  <a:pt x="12107113" y="6128986"/>
                  <a:pt x="12029608" y="6152605"/>
                  <a:pt x="11926881" y="6168414"/>
                </a:cubicBezTo>
                <a:cubicBezTo>
                  <a:pt x="11868187" y="6140947"/>
                  <a:pt x="11959914" y="6088049"/>
                  <a:pt x="11970924" y="6061259"/>
                </a:cubicBezTo>
                <a:cubicBezTo>
                  <a:pt x="11556799" y="6174895"/>
                  <a:pt x="11221332" y="6227521"/>
                  <a:pt x="10824406" y="6388943"/>
                </a:cubicBezTo>
                <a:lnTo>
                  <a:pt x="10674727" y="6454503"/>
                </a:lnTo>
                <a:lnTo>
                  <a:pt x="10563867" y="6399697"/>
                </a:lnTo>
                <a:lnTo>
                  <a:pt x="10573089" y="6397289"/>
                </a:lnTo>
                <a:lnTo>
                  <a:pt x="10556384" y="6395995"/>
                </a:lnTo>
                <a:lnTo>
                  <a:pt x="10512932" y="6374512"/>
                </a:lnTo>
                <a:lnTo>
                  <a:pt x="10518410" y="6362716"/>
                </a:lnTo>
                <a:lnTo>
                  <a:pt x="10539954" y="6347821"/>
                </a:lnTo>
                <a:lnTo>
                  <a:pt x="10519397" y="6349255"/>
                </a:lnTo>
                <a:cubicBezTo>
                  <a:pt x="10482622" y="6350378"/>
                  <a:pt x="10446201" y="6349987"/>
                  <a:pt x="10410227" y="6347940"/>
                </a:cubicBezTo>
                <a:lnTo>
                  <a:pt x="10401988" y="6347070"/>
                </a:lnTo>
                <a:lnTo>
                  <a:pt x="10294117" y="6383481"/>
                </a:lnTo>
                <a:cubicBezTo>
                  <a:pt x="10252952" y="6399565"/>
                  <a:pt x="10215240" y="6416758"/>
                  <a:pt x="10184139" y="6434254"/>
                </a:cubicBezTo>
                <a:lnTo>
                  <a:pt x="10236273" y="6429436"/>
                </a:lnTo>
                <a:cubicBezTo>
                  <a:pt x="10288406" y="6424620"/>
                  <a:pt x="10308944" y="6396727"/>
                  <a:pt x="10320010" y="6447697"/>
                </a:cubicBezTo>
                <a:cubicBezTo>
                  <a:pt x="10320010" y="6447697"/>
                  <a:pt x="10267873" y="6452512"/>
                  <a:pt x="10247338" y="6480404"/>
                </a:cubicBezTo>
                <a:lnTo>
                  <a:pt x="10258403" y="6531372"/>
                </a:lnTo>
                <a:cubicBezTo>
                  <a:pt x="10113063" y="6596791"/>
                  <a:pt x="10018262" y="6527564"/>
                  <a:pt x="10122531" y="6517931"/>
                </a:cubicBezTo>
                <a:lnTo>
                  <a:pt x="10070397" y="6522748"/>
                </a:lnTo>
                <a:cubicBezTo>
                  <a:pt x="10018262" y="6527564"/>
                  <a:pt x="9986661" y="6504489"/>
                  <a:pt x="9986661" y="6504489"/>
                </a:cubicBezTo>
                <a:cubicBezTo>
                  <a:pt x="10007197" y="6476597"/>
                  <a:pt x="10059331" y="6471778"/>
                  <a:pt x="10079868" y="6443886"/>
                </a:cubicBezTo>
                <a:lnTo>
                  <a:pt x="10101029" y="6417775"/>
                </a:lnTo>
                <a:lnTo>
                  <a:pt x="9946835" y="6448898"/>
                </a:lnTo>
                <a:cubicBezTo>
                  <a:pt x="9795374" y="6470724"/>
                  <a:pt x="9626853" y="6483137"/>
                  <a:pt x="9487565" y="6504632"/>
                </a:cubicBezTo>
                <a:lnTo>
                  <a:pt x="9472004" y="6507584"/>
                </a:lnTo>
                <a:lnTo>
                  <a:pt x="9549602" y="6504318"/>
                </a:lnTo>
                <a:cubicBezTo>
                  <a:pt x="9546971" y="6554134"/>
                  <a:pt x="9443569" y="6557963"/>
                  <a:pt x="9361027" y="6580143"/>
                </a:cubicBezTo>
                <a:lnTo>
                  <a:pt x="9319778" y="6597947"/>
                </a:lnTo>
                <a:lnTo>
                  <a:pt x="9306833" y="6591712"/>
                </a:lnTo>
                <a:cubicBezTo>
                  <a:pt x="9301497" y="6592548"/>
                  <a:pt x="9297646" y="6598639"/>
                  <a:pt x="9289947" y="6610823"/>
                </a:cubicBezTo>
                <a:lnTo>
                  <a:pt x="9319778" y="6597947"/>
                </a:lnTo>
                <a:lnTo>
                  <a:pt x="9332637" y="6604142"/>
                </a:lnTo>
                <a:cubicBezTo>
                  <a:pt x="9375330" y="6597460"/>
                  <a:pt x="9402622" y="6615148"/>
                  <a:pt x="9359930" y="6621829"/>
                </a:cubicBezTo>
                <a:cubicBezTo>
                  <a:pt x="9359930" y="6621829"/>
                  <a:pt x="9301839" y="6652877"/>
                  <a:pt x="9274549" y="6635191"/>
                </a:cubicBezTo>
                <a:lnTo>
                  <a:pt x="9259149" y="6659557"/>
                </a:lnTo>
                <a:lnTo>
                  <a:pt x="9231857" y="6641871"/>
                </a:lnTo>
                <a:cubicBezTo>
                  <a:pt x="8929511" y="6755057"/>
                  <a:pt x="8615271" y="6826189"/>
                  <a:pt x="8335337" y="6782162"/>
                </a:cubicBezTo>
                <a:cubicBezTo>
                  <a:pt x="8315039" y="6799062"/>
                  <a:pt x="8289570" y="6813684"/>
                  <a:pt x="8260009" y="6826458"/>
                </a:cubicBezTo>
                <a:lnTo>
                  <a:pt x="8165154" y="6858000"/>
                </a:lnTo>
                <a:lnTo>
                  <a:pt x="0" y="6858000"/>
                </a:lnTo>
                <a:lnTo>
                  <a:pt x="0" y="6611995"/>
                </a:lnTo>
                <a:lnTo>
                  <a:pt x="12218" y="6597975"/>
                </a:lnTo>
                <a:cubicBezTo>
                  <a:pt x="305463" y="6524678"/>
                  <a:pt x="611273" y="6518569"/>
                  <a:pt x="745332" y="6414735"/>
                </a:cubicBezTo>
                <a:cubicBezTo>
                  <a:pt x="930800" y="6361982"/>
                  <a:pt x="874434" y="6433613"/>
                  <a:pt x="1012297" y="6424727"/>
                </a:cubicBezTo>
                <a:cubicBezTo>
                  <a:pt x="1197764" y="6371976"/>
                  <a:pt x="1146356" y="6320893"/>
                  <a:pt x="1262891" y="6272581"/>
                </a:cubicBezTo>
                <a:cubicBezTo>
                  <a:pt x="1499771" y="6270915"/>
                  <a:pt x="1655155" y="6206504"/>
                  <a:pt x="1771692" y="6158196"/>
                </a:cubicBezTo>
                <a:cubicBezTo>
                  <a:pt x="1888229" y="6109888"/>
                  <a:pt x="2013527" y="6033815"/>
                  <a:pt x="2229080" y="5992725"/>
                </a:cubicBezTo>
                <a:cubicBezTo>
                  <a:pt x="2289251" y="6016045"/>
                  <a:pt x="2358183" y="6011602"/>
                  <a:pt x="2310577" y="6055469"/>
                </a:cubicBezTo>
                <a:lnTo>
                  <a:pt x="2356141" y="6041703"/>
                </a:lnTo>
                <a:lnTo>
                  <a:pt x="2566890" y="5968212"/>
                </a:lnTo>
                <a:lnTo>
                  <a:pt x="2791029" y="5883933"/>
                </a:lnTo>
                <a:lnTo>
                  <a:pt x="2967051" y="5807471"/>
                </a:lnTo>
                <a:cubicBezTo>
                  <a:pt x="3063927" y="5761279"/>
                  <a:pt x="3158257" y="5713126"/>
                  <a:pt x="3255622" y="5663716"/>
                </a:cubicBezTo>
                <a:lnTo>
                  <a:pt x="3312689" y="5635571"/>
                </a:lnTo>
                <a:lnTo>
                  <a:pt x="3273184" y="5635480"/>
                </a:lnTo>
                <a:cubicBezTo>
                  <a:pt x="3394510" y="5615338"/>
                  <a:pt x="3291077" y="5602118"/>
                  <a:pt x="3143656" y="5587019"/>
                </a:cubicBezTo>
                <a:lnTo>
                  <a:pt x="3044451" y="5576914"/>
                </a:lnTo>
                <a:lnTo>
                  <a:pt x="3041753" y="5576883"/>
                </a:lnTo>
                <a:lnTo>
                  <a:pt x="3041726" y="5576637"/>
                </a:lnTo>
                <a:lnTo>
                  <a:pt x="3027666" y="5575205"/>
                </a:lnTo>
                <a:cubicBezTo>
                  <a:pt x="2909077" y="5562763"/>
                  <a:pt x="2791165" y="5548029"/>
                  <a:pt x="2750187" y="5527289"/>
                </a:cubicBezTo>
                <a:cubicBezTo>
                  <a:pt x="2713764" y="5508853"/>
                  <a:pt x="2584977" y="5483650"/>
                  <a:pt x="2548553" y="5465213"/>
                </a:cubicBezTo>
                <a:cubicBezTo>
                  <a:pt x="2548553" y="5465213"/>
                  <a:pt x="2731777" y="5403146"/>
                  <a:pt x="2794526" y="5388317"/>
                </a:cubicBezTo>
                <a:cubicBezTo>
                  <a:pt x="2857273" y="5373486"/>
                  <a:pt x="2880666" y="5380397"/>
                  <a:pt x="2925038" y="5376237"/>
                </a:cubicBezTo>
                <a:cubicBezTo>
                  <a:pt x="2947225" y="5374155"/>
                  <a:pt x="2974612" y="5369324"/>
                  <a:pt x="2999724" y="5365815"/>
                </a:cubicBezTo>
                <a:lnTo>
                  <a:pt x="3018972" y="5363751"/>
                </a:lnTo>
                <a:lnTo>
                  <a:pt x="3018844" y="5362554"/>
                </a:lnTo>
                <a:lnTo>
                  <a:pt x="3029061" y="5362669"/>
                </a:lnTo>
                <a:lnTo>
                  <a:pt x="3034750" y="5362059"/>
                </a:lnTo>
                <a:lnTo>
                  <a:pt x="3052333" y="5362930"/>
                </a:lnTo>
                <a:lnTo>
                  <a:pt x="3461098" y="5367535"/>
                </a:lnTo>
                <a:lnTo>
                  <a:pt x="3493000" y="5361753"/>
                </a:lnTo>
                <a:lnTo>
                  <a:pt x="3482382" y="5357633"/>
                </a:lnTo>
                <a:cubicBezTo>
                  <a:pt x="3465451" y="5351063"/>
                  <a:pt x="3450060" y="5342787"/>
                  <a:pt x="3440831" y="5327686"/>
                </a:cubicBezTo>
                <a:cubicBezTo>
                  <a:pt x="3421295" y="5270045"/>
                  <a:pt x="3553316" y="5213922"/>
                  <a:pt x="3617853" y="5222421"/>
                </a:cubicBezTo>
                <a:cubicBezTo>
                  <a:pt x="3666468" y="5194348"/>
                  <a:pt x="3701267" y="5178596"/>
                  <a:pt x="3724013" y="5157182"/>
                </a:cubicBezTo>
                <a:cubicBezTo>
                  <a:pt x="3739626" y="5138567"/>
                  <a:pt x="3747656" y="5123044"/>
                  <a:pt x="3760484" y="5087113"/>
                </a:cubicBezTo>
                <a:cubicBezTo>
                  <a:pt x="3747436" y="4928155"/>
                  <a:pt x="3651213" y="4368621"/>
                  <a:pt x="3645720" y="4203438"/>
                </a:cubicBezTo>
                <a:cubicBezTo>
                  <a:pt x="3656047" y="4154466"/>
                  <a:pt x="3682769" y="4120909"/>
                  <a:pt x="3727524" y="4096014"/>
                </a:cubicBezTo>
                <a:cubicBezTo>
                  <a:pt x="3817690" y="4043524"/>
                  <a:pt x="3895063" y="3992700"/>
                  <a:pt x="4009855" y="3960004"/>
                </a:cubicBezTo>
                <a:cubicBezTo>
                  <a:pt x="4124647" y="3927308"/>
                  <a:pt x="4339230" y="3919524"/>
                  <a:pt x="4416279" y="3899839"/>
                </a:cubicBezTo>
                <a:cubicBezTo>
                  <a:pt x="4449135" y="3892078"/>
                  <a:pt x="4554813" y="3882219"/>
                  <a:pt x="4573874" y="3861103"/>
                </a:cubicBezTo>
                <a:cubicBezTo>
                  <a:pt x="4592172" y="3814676"/>
                  <a:pt x="4566470" y="3732059"/>
                  <a:pt x="4526072" y="3621276"/>
                </a:cubicBezTo>
                <a:cubicBezTo>
                  <a:pt x="4485674" y="3510494"/>
                  <a:pt x="4397987" y="3292605"/>
                  <a:pt x="4331486" y="3196407"/>
                </a:cubicBezTo>
                <a:cubicBezTo>
                  <a:pt x="4249590" y="3080373"/>
                  <a:pt x="4128844" y="3002106"/>
                  <a:pt x="4034691" y="2925077"/>
                </a:cubicBezTo>
                <a:cubicBezTo>
                  <a:pt x="3940538" y="2848048"/>
                  <a:pt x="3851978" y="2803559"/>
                  <a:pt x="3766570" y="2734233"/>
                </a:cubicBezTo>
                <a:cubicBezTo>
                  <a:pt x="3752445" y="2722228"/>
                  <a:pt x="3739761" y="2723442"/>
                  <a:pt x="3722360" y="2724942"/>
                </a:cubicBezTo>
                <a:cubicBezTo>
                  <a:pt x="3667563" y="2727383"/>
                  <a:pt x="3625296" y="2722854"/>
                  <a:pt x="3581785" y="2685134"/>
                </a:cubicBezTo>
                <a:cubicBezTo>
                  <a:pt x="3567659" y="2673130"/>
                  <a:pt x="3549778" y="2670224"/>
                  <a:pt x="3532880" y="2663267"/>
                </a:cubicBezTo>
                <a:cubicBezTo>
                  <a:pt x="3490635" y="2645874"/>
                  <a:pt x="3469065" y="2613476"/>
                  <a:pt x="3478081" y="2569906"/>
                </a:cubicBezTo>
                <a:cubicBezTo>
                  <a:pt x="3483496" y="2541191"/>
                  <a:pt x="3513406" y="2545584"/>
                  <a:pt x="3536634" y="2558367"/>
                </a:cubicBezTo>
                <a:cubicBezTo>
                  <a:pt x="3533730" y="2544793"/>
                  <a:pt x="3528862" y="2539324"/>
                  <a:pt x="3517007" y="2530730"/>
                </a:cubicBezTo>
                <a:cubicBezTo>
                  <a:pt x="3506615" y="2522490"/>
                  <a:pt x="3495415" y="2511195"/>
                  <a:pt x="3501943" y="2497049"/>
                </a:cubicBezTo>
                <a:cubicBezTo>
                  <a:pt x="3508470" y="2482903"/>
                  <a:pt x="3526526" y="2478702"/>
                  <a:pt x="3540017" y="2480543"/>
                </a:cubicBezTo>
                <a:cubicBezTo>
                  <a:pt x="3554972" y="2482740"/>
                  <a:pt x="3566195" y="2481172"/>
                  <a:pt x="3574665" y="2471787"/>
                </a:cubicBezTo>
                <a:cubicBezTo>
                  <a:pt x="3582809" y="2463753"/>
                  <a:pt x="3596476" y="2458488"/>
                  <a:pt x="3606059" y="2463671"/>
                </a:cubicBezTo>
                <a:cubicBezTo>
                  <a:pt x="3643949" y="2484655"/>
                  <a:pt x="3679161" y="2466383"/>
                  <a:pt x="3713575" y="2473857"/>
                </a:cubicBezTo>
                <a:cubicBezTo>
                  <a:pt x="3725047" y="2476349"/>
                  <a:pt x="3736429" y="2481700"/>
                  <a:pt x="3747793" y="2492320"/>
                </a:cubicBezTo>
                <a:cubicBezTo>
                  <a:pt x="3769058" y="2513205"/>
                  <a:pt x="3794384" y="2536504"/>
                  <a:pt x="3813203" y="2561086"/>
                </a:cubicBezTo>
                <a:cubicBezTo>
                  <a:pt x="3854902" y="2612664"/>
                  <a:pt x="3906229" y="2643698"/>
                  <a:pt x="3967315" y="2672809"/>
                </a:cubicBezTo>
                <a:cubicBezTo>
                  <a:pt x="4085100" y="2729968"/>
                  <a:pt x="4183016" y="2805187"/>
                  <a:pt x="4279777" y="2891564"/>
                </a:cubicBezTo>
                <a:cubicBezTo>
                  <a:pt x="4284973" y="2895684"/>
                  <a:pt x="4288379" y="2900800"/>
                  <a:pt x="4293575" y="2904920"/>
                </a:cubicBezTo>
                <a:cubicBezTo>
                  <a:pt x="4331409" y="2934113"/>
                  <a:pt x="4338898" y="2928778"/>
                  <a:pt x="4353439" y="2887978"/>
                </a:cubicBezTo>
                <a:cubicBezTo>
                  <a:pt x="4365358" y="2857981"/>
                  <a:pt x="4393696" y="2830535"/>
                  <a:pt x="4420396" y="2809843"/>
                </a:cubicBezTo>
                <a:cubicBezTo>
                  <a:pt x="4481285" y="2763122"/>
                  <a:pt x="4546803" y="2767571"/>
                  <a:pt x="4623389" y="2764694"/>
                </a:cubicBezTo>
                <a:cubicBezTo>
                  <a:pt x="4646969" y="2763262"/>
                  <a:pt x="4663691" y="2777327"/>
                  <a:pt x="4673734" y="2799780"/>
                </a:cubicBezTo>
                <a:cubicBezTo>
                  <a:pt x="4698034" y="2852857"/>
                  <a:pt x="4743161" y="2896688"/>
                  <a:pt x="4761763" y="2954104"/>
                </a:cubicBezTo>
                <a:cubicBezTo>
                  <a:pt x="4772112" y="2988070"/>
                  <a:pt x="4778553" y="3025379"/>
                  <a:pt x="4803703" y="3055785"/>
                </a:cubicBezTo>
                <a:cubicBezTo>
                  <a:pt x="4813112" y="3068077"/>
                  <a:pt x="4822042" y="3075962"/>
                  <a:pt x="4836342" y="3080858"/>
                </a:cubicBezTo>
                <a:cubicBezTo>
                  <a:pt x="4863479" y="3090298"/>
                  <a:pt x="4890944" y="3098389"/>
                  <a:pt x="4918081" y="3107829"/>
                </a:cubicBezTo>
                <a:cubicBezTo>
                  <a:pt x="5024359" y="3142179"/>
                  <a:pt x="5099856" y="3207671"/>
                  <a:pt x="5180219" y="3278634"/>
                </a:cubicBezTo>
                <a:cubicBezTo>
                  <a:pt x="5185415" y="3282753"/>
                  <a:pt x="5189956" y="3289574"/>
                  <a:pt x="5190437" y="3293981"/>
                </a:cubicBezTo>
                <a:cubicBezTo>
                  <a:pt x="5203973" y="3365898"/>
                  <a:pt x="5267504" y="3391311"/>
                  <a:pt x="5316365" y="3438907"/>
                </a:cubicBezTo>
                <a:cubicBezTo>
                  <a:pt x="5353698" y="3476557"/>
                  <a:pt x="5394306" y="3500702"/>
                  <a:pt x="5427732" y="3541694"/>
                </a:cubicBezTo>
                <a:cubicBezTo>
                  <a:pt x="5446878" y="3564926"/>
                  <a:pt x="5466527" y="3579698"/>
                  <a:pt x="5493817" y="3594895"/>
                </a:cubicBezTo>
                <a:cubicBezTo>
                  <a:pt x="5521107" y="3610092"/>
                  <a:pt x="5550013" y="3631400"/>
                  <a:pt x="5569160" y="3654632"/>
                </a:cubicBezTo>
                <a:cubicBezTo>
                  <a:pt x="5642997" y="3739740"/>
                  <a:pt x="5637409" y="3775561"/>
                  <a:pt x="5589772" y="3869821"/>
                </a:cubicBezTo>
                <a:cubicBezTo>
                  <a:pt x="5581125" y="3886313"/>
                  <a:pt x="5576061" y="3900814"/>
                  <a:pt x="5587893" y="3922272"/>
                </a:cubicBezTo>
                <a:cubicBezTo>
                  <a:pt x="5621450" y="3981884"/>
                  <a:pt x="5609508" y="4024744"/>
                  <a:pt x="5548313" y="4059951"/>
                </a:cubicBezTo>
                <a:cubicBezTo>
                  <a:pt x="5532202" y="4068913"/>
                  <a:pt x="5519670" y="4075883"/>
                  <a:pt x="5511832" y="4095431"/>
                </a:cubicBezTo>
                <a:cubicBezTo>
                  <a:pt x="5503995" y="4114978"/>
                  <a:pt x="5501026" y="4139996"/>
                  <a:pt x="5467536" y="4137595"/>
                </a:cubicBezTo>
                <a:cubicBezTo>
                  <a:pt x="5450791" y="4136394"/>
                  <a:pt x="5419810" y="4091705"/>
                  <a:pt x="5421142" y="4073440"/>
                </a:cubicBezTo>
                <a:cubicBezTo>
                  <a:pt x="5422473" y="4055174"/>
                  <a:pt x="5427867" y="4039323"/>
                  <a:pt x="5428543" y="4023759"/>
                </a:cubicBezTo>
                <a:cubicBezTo>
                  <a:pt x="5430224" y="3991279"/>
                  <a:pt x="5423085" y="3982399"/>
                  <a:pt x="5389092" y="3988455"/>
                </a:cubicBezTo>
                <a:cubicBezTo>
                  <a:pt x="5371366" y="3991305"/>
                  <a:pt x="5356890" y="3993515"/>
                  <a:pt x="5347656" y="3974117"/>
                </a:cubicBezTo>
                <a:cubicBezTo>
                  <a:pt x="5338420" y="3954719"/>
                  <a:pt x="5349488" y="3947395"/>
                  <a:pt x="5360732" y="3932963"/>
                </a:cubicBezTo>
                <a:cubicBezTo>
                  <a:pt x="5397387" y="3890376"/>
                  <a:pt x="5431424" y="3858592"/>
                  <a:pt x="5422580" y="3799253"/>
                </a:cubicBezTo>
                <a:cubicBezTo>
                  <a:pt x="5420004" y="3784329"/>
                  <a:pt x="5415311" y="3771752"/>
                  <a:pt x="5400202" y="3763798"/>
                </a:cubicBezTo>
                <a:cubicBezTo>
                  <a:pt x="5349056" y="3727638"/>
                  <a:pt x="5139060" y="3565795"/>
                  <a:pt x="5115699" y="3582294"/>
                </a:cubicBezTo>
                <a:cubicBezTo>
                  <a:pt x="5105702" y="3629916"/>
                  <a:pt x="5179922" y="3793317"/>
                  <a:pt x="5187476" y="3845195"/>
                </a:cubicBezTo>
                <a:cubicBezTo>
                  <a:pt x="5202738" y="3954707"/>
                  <a:pt x="5260734" y="4021445"/>
                  <a:pt x="5260057" y="4132810"/>
                </a:cubicBezTo>
                <a:cubicBezTo>
                  <a:pt x="5260801" y="4174458"/>
                  <a:pt x="5278690" y="4277686"/>
                  <a:pt x="5263015" y="4316781"/>
                </a:cubicBezTo>
                <a:cubicBezTo>
                  <a:pt x="5262360" y="4319482"/>
                  <a:pt x="5260243" y="4321829"/>
                  <a:pt x="5259915" y="4323180"/>
                </a:cubicBezTo>
                <a:cubicBezTo>
                  <a:pt x="5252798" y="4397237"/>
                  <a:pt x="5191779" y="4425337"/>
                  <a:pt x="5150713" y="4479724"/>
                </a:cubicBezTo>
                <a:cubicBezTo>
                  <a:pt x="5109320" y="4535461"/>
                  <a:pt x="5060831" y="4556590"/>
                  <a:pt x="4993458" y="4591729"/>
                </a:cubicBezTo>
                <a:cubicBezTo>
                  <a:pt x="4897769" y="4641450"/>
                  <a:pt x="4789547" y="4698140"/>
                  <a:pt x="4682986" y="4735215"/>
                </a:cubicBezTo>
                <a:cubicBezTo>
                  <a:pt x="4645894" y="4747668"/>
                  <a:pt x="4599544" y="4753588"/>
                  <a:pt x="4563106" y="4763341"/>
                </a:cubicBezTo>
                <a:cubicBezTo>
                  <a:pt x="4538219" y="4770174"/>
                  <a:pt x="4513177" y="4771252"/>
                  <a:pt x="4499161" y="4790732"/>
                </a:cubicBezTo>
                <a:cubicBezTo>
                  <a:pt x="4497042" y="4793078"/>
                  <a:pt x="4493462" y="4795069"/>
                  <a:pt x="4491673" y="4796064"/>
                </a:cubicBezTo>
                <a:cubicBezTo>
                  <a:pt x="4430521" y="4805545"/>
                  <a:pt x="4452418" y="4836592"/>
                  <a:pt x="4420500" y="4866029"/>
                </a:cubicBezTo>
                <a:cubicBezTo>
                  <a:pt x="4416592" y="4869370"/>
                  <a:pt x="4425041" y="4872850"/>
                  <a:pt x="4427312" y="4876260"/>
                </a:cubicBezTo>
                <a:cubicBezTo>
                  <a:pt x="4444985" y="4905568"/>
                  <a:pt x="4455119" y="4948515"/>
                  <a:pt x="4463358" y="5076342"/>
                </a:cubicBezTo>
                <a:lnTo>
                  <a:pt x="4465090" y="5108177"/>
                </a:lnTo>
                <a:lnTo>
                  <a:pt x="4498141" y="5095364"/>
                </a:lnTo>
                <a:cubicBezTo>
                  <a:pt x="4531523" y="5079919"/>
                  <a:pt x="4558128" y="5062943"/>
                  <a:pt x="4580932" y="5048392"/>
                </a:cubicBezTo>
                <a:cubicBezTo>
                  <a:pt x="4626541" y="5019294"/>
                  <a:pt x="4673797" y="4977431"/>
                  <a:pt x="4761719" y="4944751"/>
                </a:cubicBezTo>
                <a:cubicBezTo>
                  <a:pt x="4788826" y="4950872"/>
                  <a:pt x="4817583" y="4944232"/>
                  <a:pt x="4800733" y="4966692"/>
                </a:cubicBezTo>
                <a:cubicBezTo>
                  <a:pt x="5008628" y="4869171"/>
                  <a:pt x="5119992" y="4762988"/>
                  <a:pt x="5288869" y="4643523"/>
                </a:cubicBezTo>
                <a:cubicBezTo>
                  <a:pt x="5275315" y="4640462"/>
                  <a:pt x="5231357" y="4656804"/>
                  <a:pt x="5234652" y="4631281"/>
                </a:cubicBezTo>
                <a:cubicBezTo>
                  <a:pt x="5361218" y="4515397"/>
                  <a:pt x="5439250" y="4559281"/>
                  <a:pt x="5574426" y="4484739"/>
                </a:cubicBezTo>
                <a:lnTo>
                  <a:pt x="5570646" y="4498404"/>
                </a:lnTo>
                <a:lnTo>
                  <a:pt x="5586485" y="4490231"/>
                </a:lnTo>
                <a:cubicBezTo>
                  <a:pt x="5609547" y="4477635"/>
                  <a:pt x="5630388" y="4465014"/>
                  <a:pt x="5659658" y="4448204"/>
                </a:cubicBezTo>
                <a:cubicBezTo>
                  <a:pt x="5652605" y="4465266"/>
                  <a:pt x="5694287" y="4440024"/>
                  <a:pt x="5720031" y="4431745"/>
                </a:cubicBezTo>
                <a:cubicBezTo>
                  <a:pt x="5728000" y="4423263"/>
                  <a:pt x="5751912" y="4397821"/>
                  <a:pt x="5718197" y="4414582"/>
                </a:cubicBezTo>
                <a:cubicBezTo>
                  <a:pt x="5776735" y="4380960"/>
                  <a:pt x="5852131" y="4338958"/>
                  <a:pt x="5936412" y="4297057"/>
                </a:cubicBezTo>
                <a:cubicBezTo>
                  <a:pt x="6012724" y="4263635"/>
                  <a:pt x="6096089" y="4213152"/>
                  <a:pt x="6171483" y="4171152"/>
                </a:cubicBezTo>
                <a:cubicBezTo>
                  <a:pt x="6171483" y="4171152"/>
                  <a:pt x="6188340" y="4162771"/>
                  <a:pt x="6190174" y="4179931"/>
                </a:cubicBezTo>
                <a:cubicBezTo>
                  <a:pt x="6281509" y="4120968"/>
                  <a:pt x="6332078" y="4095828"/>
                  <a:pt x="6362121" y="4044745"/>
                </a:cubicBezTo>
                <a:cubicBezTo>
                  <a:pt x="6412691" y="4019604"/>
                  <a:pt x="6436601" y="3994161"/>
                  <a:pt x="6470313" y="3977401"/>
                </a:cubicBezTo>
                <a:cubicBezTo>
                  <a:pt x="6486252" y="3960442"/>
                  <a:pt x="6461426" y="3977302"/>
                  <a:pt x="6460509" y="3968722"/>
                </a:cubicBezTo>
                <a:lnTo>
                  <a:pt x="6558896" y="3892697"/>
                </a:lnTo>
                <a:cubicBezTo>
                  <a:pt x="6561646" y="3918438"/>
                  <a:pt x="6585555" y="3892997"/>
                  <a:pt x="6602412" y="3884616"/>
                </a:cubicBezTo>
                <a:cubicBezTo>
                  <a:pt x="6611758" y="3889006"/>
                  <a:pt x="6610683" y="3899707"/>
                  <a:pt x="6605507" y="3913575"/>
                </a:cubicBezTo>
                <a:lnTo>
                  <a:pt x="6586339" y="3956336"/>
                </a:lnTo>
                <a:lnTo>
                  <a:pt x="6599527" y="3947217"/>
                </a:lnTo>
                <a:lnTo>
                  <a:pt x="6686143" y="3878099"/>
                </a:lnTo>
                <a:lnTo>
                  <a:pt x="6716461" y="3846130"/>
                </a:lnTo>
                <a:cubicBezTo>
                  <a:pt x="6730921" y="3830894"/>
                  <a:pt x="6743928" y="3817648"/>
                  <a:pt x="6754120" y="3809193"/>
                </a:cubicBezTo>
                <a:lnTo>
                  <a:pt x="6745232" y="3809093"/>
                </a:lnTo>
                <a:cubicBezTo>
                  <a:pt x="6737262" y="3817573"/>
                  <a:pt x="6728377" y="3817474"/>
                  <a:pt x="6728377" y="3817474"/>
                </a:cubicBezTo>
                <a:cubicBezTo>
                  <a:pt x="6736344" y="3808993"/>
                  <a:pt x="6735428" y="3800412"/>
                  <a:pt x="6744315" y="3800512"/>
                </a:cubicBezTo>
                <a:cubicBezTo>
                  <a:pt x="6744315" y="3800512"/>
                  <a:pt x="6752285" y="3792032"/>
                  <a:pt x="6761171" y="3792131"/>
                </a:cubicBezTo>
                <a:cubicBezTo>
                  <a:pt x="6752285" y="3792032"/>
                  <a:pt x="6752285" y="3792032"/>
                  <a:pt x="6744315" y="3800512"/>
                </a:cubicBezTo>
                <a:cubicBezTo>
                  <a:pt x="6734511" y="3791832"/>
                  <a:pt x="6791217" y="3741049"/>
                  <a:pt x="6793049" y="3758210"/>
                </a:cubicBezTo>
                <a:cubicBezTo>
                  <a:pt x="6792133" y="3749629"/>
                  <a:pt x="6792133" y="3749629"/>
                  <a:pt x="6800103" y="3741149"/>
                </a:cubicBezTo>
                <a:lnTo>
                  <a:pt x="6808989" y="3741250"/>
                </a:lnTo>
                <a:lnTo>
                  <a:pt x="6817877" y="3741349"/>
                </a:lnTo>
                <a:lnTo>
                  <a:pt x="6809906" y="3749829"/>
                </a:lnTo>
                <a:cubicBezTo>
                  <a:pt x="6866611" y="3699046"/>
                  <a:pt x="6816959" y="3732769"/>
                  <a:pt x="6807156" y="3724087"/>
                </a:cubicBezTo>
                <a:cubicBezTo>
                  <a:pt x="6797352" y="3715407"/>
                  <a:pt x="6813290" y="3698445"/>
                  <a:pt x="6813290" y="3698445"/>
                </a:cubicBezTo>
                <a:cubicBezTo>
                  <a:pt x="6803486" y="3689766"/>
                  <a:pt x="6754752" y="3732069"/>
                  <a:pt x="6769774" y="3706526"/>
                </a:cubicBezTo>
                <a:cubicBezTo>
                  <a:pt x="6784796" y="3680984"/>
                  <a:pt x="6799818" y="3655443"/>
                  <a:pt x="6823727" y="3630002"/>
                </a:cubicBezTo>
                <a:cubicBezTo>
                  <a:pt x="6848554" y="3613141"/>
                  <a:pt x="6863576" y="3587600"/>
                  <a:pt x="6896372" y="3562258"/>
                </a:cubicBezTo>
                <a:cubicBezTo>
                  <a:pt x="6915061" y="3571038"/>
                  <a:pt x="6875213" y="3613441"/>
                  <a:pt x="6868161" y="3630503"/>
                </a:cubicBezTo>
                <a:cubicBezTo>
                  <a:pt x="6878881" y="3647763"/>
                  <a:pt x="6901873" y="3613742"/>
                  <a:pt x="6910761" y="3613842"/>
                </a:cubicBezTo>
                <a:cubicBezTo>
                  <a:pt x="6917813" y="3596781"/>
                  <a:pt x="6942638" y="3579919"/>
                  <a:pt x="6941720" y="3571339"/>
                </a:cubicBezTo>
                <a:cubicBezTo>
                  <a:pt x="7071069" y="3452813"/>
                  <a:pt x="7129324" y="3333484"/>
                  <a:pt x="7243649" y="3240501"/>
                </a:cubicBezTo>
                <a:cubicBezTo>
                  <a:pt x="7259590" y="3223541"/>
                  <a:pt x="7274612" y="3197998"/>
                  <a:pt x="7290550" y="3181037"/>
                </a:cubicBezTo>
                <a:cubicBezTo>
                  <a:pt x="7330398" y="3138633"/>
                  <a:pt x="7322430" y="3147114"/>
                  <a:pt x="7361360" y="3096132"/>
                </a:cubicBezTo>
                <a:cubicBezTo>
                  <a:pt x="7369329" y="3087651"/>
                  <a:pt x="7368413" y="3079072"/>
                  <a:pt x="7359526" y="3078971"/>
                </a:cubicBezTo>
                <a:cubicBezTo>
                  <a:pt x="7405508" y="3010926"/>
                  <a:pt x="7436470" y="2968424"/>
                  <a:pt x="7467431" y="2925922"/>
                </a:cubicBezTo>
                <a:cubicBezTo>
                  <a:pt x="7498394" y="2883419"/>
                  <a:pt x="7530272" y="2849497"/>
                  <a:pt x="7569201" y="2798515"/>
                </a:cubicBezTo>
                <a:cubicBezTo>
                  <a:pt x="7575337" y="2772873"/>
                  <a:pt x="7551429" y="2798315"/>
                  <a:pt x="7532738" y="2789533"/>
                </a:cubicBezTo>
                <a:cubicBezTo>
                  <a:pt x="7539792" y="2772472"/>
                  <a:pt x="7539792" y="2772472"/>
                  <a:pt x="7538873" y="2763892"/>
                </a:cubicBezTo>
                <a:cubicBezTo>
                  <a:pt x="7568917" y="2712808"/>
                  <a:pt x="7585773" y="2704427"/>
                  <a:pt x="7615817" y="2653345"/>
                </a:cubicBezTo>
                <a:cubicBezTo>
                  <a:pt x="7624704" y="2653445"/>
                  <a:pt x="7625623" y="2662026"/>
                  <a:pt x="7633592" y="2653545"/>
                </a:cubicBezTo>
                <a:cubicBezTo>
                  <a:pt x="7634508" y="2662125"/>
                  <a:pt x="7644311" y="2670806"/>
                  <a:pt x="7621321" y="2704828"/>
                </a:cubicBezTo>
                <a:cubicBezTo>
                  <a:pt x="7653200" y="2670907"/>
                  <a:pt x="7691213" y="2611343"/>
                  <a:pt x="7721258" y="2560260"/>
                </a:cubicBezTo>
                <a:cubicBezTo>
                  <a:pt x="7750385" y="2500596"/>
                  <a:pt x="7780429" y="2449514"/>
                  <a:pt x="7813224" y="2424171"/>
                </a:cubicBezTo>
                <a:cubicBezTo>
                  <a:pt x="7854621" y="2313225"/>
                  <a:pt x="7901521" y="2253761"/>
                  <a:pt x="7952723" y="2151495"/>
                </a:cubicBezTo>
                <a:cubicBezTo>
                  <a:pt x="7964994" y="2100212"/>
                  <a:pt x="7919929" y="2176835"/>
                  <a:pt x="7924229" y="2134032"/>
                </a:cubicBezTo>
                <a:cubicBezTo>
                  <a:pt x="7940169" y="2117072"/>
                  <a:pt x="7930366" y="2108391"/>
                  <a:pt x="7945387" y="2082850"/>
                </a:cubicBezTo>
                <a:cubicBezTo>
                  <a:pt x="7956108" y="2100111"/>
                  <a:pt x="7979099" y="2066089"/>
                  <a:pt x="7982768" y="2100412"/>
                </a:cubicBezTo>
                <a:cubicBezTo>
                  <a:pt x="8006676" y="2074970"/>
                  <a:pt x="8041938" y="1989665"/>
                  <a:pt x="8045324" y="1938281"/>
                </a:cubicBezTo>
                <a:cubicBezTo>
                  <a:pt x="8128401" y="1802093"/>
                  <a:pt x="8182071" y="1639863"/>
                  <a:pt x="8247094" y="1417769"/>
                </a:cubicBezTo>
                <a:cubicBezTo>
                  <a:pt x="8254287" y="1443561"/>
                  <a:pt x="8253055" y="1473543"/>
                  <a:pt x="8248718" y="1505632"/>
                </a:cubicBezTo>
                <a:lnTo>
                  <a:pt x="8246409" y="1519292"/>
                </a:lnTo>
                <a:lnTo>
                  <a:pt x="8257356" y="1508374"/>
                </a:lnTo>
                <a:cubicBezTo>
                  <a:pt x="8261586" y="1502911"/>
                  <a:pt x="8265774" y="1494988"/>
                  <a:pt x="8269518" y="1481272"/>
                </a:cubicBezTo>
                <a:cubicBezTo>
                  <a:pt x="8272718" y="1398223"/>
                  <a:pt x="8244541" y="1406356"/>
                  <a:pt x="8240249" y="1350738"/>
                </a:cubicBezTo>
                <a:cubicBezTo>
                  <a:pt x="8271626" y="1259555"/>
                  <a:pt x="8265907" y="1185397"/>
                  <a:pt x="8261617" y="1129778"/>
                </a:cubicBezTo>
                <a:cubicBezTo>
                  <a:pt x="8258401" y="1088064"/>
                  <a:pt x="8249366" y="1040922"/>
                  <a:pt x="8250159" y="981171"/>
                </a:cubicBezTo>
                <a:lnTo>
                  <a:pt x="8252002" y="955703"/>
                </a:lnTo>
                <a:lnTo>
                  <a:pt x="8250050" y="951841"/>
                </a:lnTo>
                <a:cubicBezTo>
                  <a:pt x="8247794" y="949305"/>
                  <a:pt x="8247662" y="942105"/>
                  <a:pt x="8246024" y="937090"/>
                </a:cubicBezTo>
                <a:cubicBezTo>
                  <a:pt x="8243429" y="928180"/>
                  <a:pt x="8236593" y="916973"/>
                  <a:pt x="8234206" y="907237"/>
                </a:cubicBezTo>
                <a:cubicBezTo>
                  <a:pt x="8233250" y="903343"/>
                  <a:pt x="8231611" y="898328"/>
                  <a:pt x="8229149" y="896618"/>
                </a:cubicBezTo>
                <a:cubicBezTo>
                  <a:pt x="8190567" y="865963"/>
                  <a:pt x="8187635" y="850680"/>
                  <a:pt x="8211966" y="814893"/>
                </a:cubicBezTo>
                <a:cubicBezTo>
                  <a:pt x="8211908" y="799666"/>
                  <a:pt x="8218079" y="786499"/>
                  <a:pt x="8221582" y="772449"/>
                </a:cubicBezTo>
                <a:cubicBezTo>
                  <a:pt x="8219279" y="743060"/>
                  <a:pt x="8225187" y="715494"/>
                  <a:pt x="8220899" y="686342"/>
                </a:cubicBezTo>
                <a:cubicBezTo>
                  <a:pt x="8220626" y="683568"/>
                  <a:pt x="8223230" y="680851"/>
                  <a:pt x="8224531" y="679492"/>
                </a:cubicBezTo>
                <a:cubicBezTo>
                  <a:pt x="8243232" y="662419"/>
                  <a:pt x="8249263" y="653679"/>
                  <a:pt x="8237512" y="627426"/>
                </a:cubicBezTo>
                <a:cubicBezTo>
                  <a:pt x="8233138" y="617926"/>
                  <a:pt x="8230066" y="607070"/>
                  <a:pt x="8233429" y="597448"/>
                </a:cubicBezTo>
                <a:cubicBezTo>
                  <a:pt x="8240835" y="579323"/>
                  <a:pt x="8226807" y="573787"/>
                  <a:pt x="8212508" y="565479"/>
                </a:cubicBezTo>
                <a:cubicBezTo>
                  <a:pt x="8201354" y="559999"/>
                  <a:pt x="8195942" y="566261"/>
                  <a:pt x="8187793" y="568039"/>
                </a:cubicBezTo>
                <a:lnTo>
                  <a:pt x="8173831" y="568172"/>
                </a:lnTo>
                <a:lnTo>
                  <a:pt x="8200720" y="582826"/>
                </a:lnTo>
                <a:cubicBezTo>
                  <a:pt x="8206756" y="589519"/>
                  <a:pt x="8209127" y="598354"/>
                  <a:pt x="8206927" y="611046"/>
                </a:cubicBezTo>
                <a:cubicBezTo>
                  <a:pt x="8194332" y="611352"/>
                  <a:pt x="8186727" y="618679"/>
                  <a:pt x="8179123" y="626004"/>
                </a:cubicBezTo>
                <a:cubicBezTo>
                  <a:pt x="8180762" y="631019"/>
                  <a:pt x="8179526" y="635977"/>
                  <a:pt x="8178084" y="641762"/>
                </a:cubicBezTo>
                <a:cubicBezTo>
                  <a:pt x="8172671" y="648023"/>
                  <a:pt x="8174376" y="656637"/>
                  <a:pt x="8165609" y="660895"/>
                </a:cubicBezTo>
                <a:cubicBezTo>
                  <a:pt x="8157135" y="644673"/>
                  <a:pt x="8157417" y="635821"/>
                  <a:pt x="8164542" y="626547"/>
                </a:cubicBezTo>
                <a:cubicBezTo>
                  <a:pt x="8163728" y="618227"/>
                  <a:pt x="8167567" y="610551"/>
                  <a:pt x="8173251" y="607063"/>
                </a:cubicBezTo>
                <a:cubicBezTo>
                  <a:pt x="8190971" y="596822"/>
                  <a:pt x="8191824" y="589053"/>
                  <a:pt x="8183554" y="578769"/>
                </a:cubicBezTo>
                <a:lnTo>
                  <a:pt x="8173227" y="568178"/>
                </a:lnTo>
                <a:lnTo>
                  <a:pt x="8166436" y="568243"/>
                </a:lnTo>
                <a:cubicBezTo>
                  <a:pt x="8160568" y="566189"/>
                  <a:pt x="8156174" y="561605"/>
                  <a:pt x="8153921" y="553255"/>
                </a:cubicBezTo>
                <a:cubicBezTo>
                  <a:pt x="8149418" y="536556"/>
                  <a:pt x="8162912" y="524919"/>
                  <a:pt x="8161283" y="508277"/>
                </a:cubicBezTo>
                <a:cubicBezTo>
                  <a:pt x="8161490" y="507450"/>
                  <a:pt x="8161695" y="506624"/>
                  <a:pt x="8160804" y="506329"/>
                </a:cubicBezTo>
                <a:cubicBezTo>
                  <a:pt x="8159916" y="506035"/>
                  <a:pt x="8158820" y="506566"/>
                  <a:pt x="8157930" y="506273"/>
                </a:cubicBezTo>
                <a:cubicBezTo>
                  <a:pt x="8153276" y="505628"/>
                  <a:pt x="8150129" y="502798"/>
                  <a:pt x="8148283" y="498610"/>
                </a:cubicBezTo>
                <a:cubicBezTo>
                  <a:pt x="8146439" y="494421"/>
                  <a:pt x="8148361" y="490582"/>
                  <a:pt x="8151441" y="489812"/>
                </a:cubicBezTo>
                <a:cubicBezTo>
                  <a:pt x="8154523" y="489042"/>
                  <a:pt x="8153426" y="489576"/>
                  <a:pt x="8155617" y="488510"/>
                </a:cubicBezTo>
                <a:cubicBezTo>
                  <a:pt x="8154868" y="483789"/>
                  <a:pt x="8153436" y="477947"/>
                  <a:pt x="8153576" y="473522"/>
                </a:cubicBezTo>
                <a:cubicBezTo>
                  <a:pt x="8154269" y="463015"/>
                  <a:pt x="8157902" y="456165"/>
                  <a:pt x="8161264" y="446543"/>
                </a:cubicBezTo>
                <a:cubicBezTo>
                  <a:pt x="8162978" y="443531"/>
                  <a:pt x="8165037" y="435267"/>
                  <a:pt x="8166068" y="431135"/>
                </a:cubicBezTo>
                <a:lnTo>
                  <a:pt x="8164017" y="427773"/>
                </a:lnTo>
                <a:cubicBezTo>
                  <a:pt x="8144249" y="410498"/>
                  <a:pt x="8159044" y="397500"/>
                  <a:pt x="8164944" y="381559"/>
                </a:cubicBezTo>
                <a:cubicBezTo>
                  <a:pt x="8170161" y="364498"/>
                  <a:pt x="8167633" y="359188"/>
                  <a:pt x="8157649" y="345151"/>
                </a:cubicBezTo>
                <a:cubicBezTo>
                  <a:pt x="8142470" y="324922"/>
                  <a:pt x="8134819" y="305394"/>
                  <a:pt x="8135933" y="281606"/>
                </a:cubicBezTo>
                <a:cubicBezTo>
                  <a:pt x="8136485" y="275528"/>
                  <a:pt x="8140249" y="275879"/>
                  <a:pt x="8143949" y="272630"/>
                </a:cubicBezTo>
                <a:cubicBezTo>
                  <a:pt x="8167304" y="256201"/>
                  <a:pt x="8169571" y="247111"/>
                  <a:pt x="8160833" y="216488"/>
                </a:cubicBezTo>
                <a:cubicBezTo>
                  <a:pt x="8154756" y="198374"/>
                  <a:pt x="8155253" y="177068"/>
                  <a:pt x="8177231" y="170024"/>
                </a:cubicBezTo>
                <a:cubicBezTo>
                  <a:pt x="8182503" y="168191"/>
                  <a:pt x="8187503" y="163583"/>
                  <a:pt x="8192093" y="160628"/>
                </a:cubicBezTo>
                <a:lnTo>
                  <a:pt x="8197198" y="157339"/>
                </a:lnTo>
                <a:lnTo>
                  <a:pt x="8199759" y="140796"/>
                </a:lnTo>
                <a:lnTo>
                  <a:pt x="8200266" y="138834"/>
                </a:lnTo>
                <a:lnTo>
                  <a:pt x="8195473" y="127751"/>
                </a:lnTo>
                <a:cubicBezTo>
                  <a:pt x="8190415" y="117132"/>
                  <a:pt x="8188918" y="107691"/>
                  <a:pt x="8187419" y="98250"/>
                </a:cubicBezTo>
                <a:cubicBezTo>
                  <a:pt x="8184693" y="82139"/>
                  <a:pt x="8176145" y="73944"/>
                  <a:pt x="8163559" y="62623"/>
                </a:cubicBezTo>
                <a:cubicBezTo>
                  <a:pt x="8145362" y="46764"/>
                  <a:pt x="8126072" y="31436"/>
                  <a:pt x="8106575" y="16934"/>
                </a:cubicBezTo>
                <a:cubicBezTo>
                  <a:pt x="8102814" y="10771"/>
                  <a:pt x="8100063" y="5388"/>
                  <a:pt x="8099528" y="291"/>
                </a:cubicBezTo>
                <a:close/>
                <a:moveTo>
                  <a:pt x="7990475" y="0"/>
                </a:moveTo>
                <a:lnTo>
                  <a:pt x="8075173" y="0"/>
                </a:lnTo>
                <a:lnTo>
                  <a:pt x="8090974" y="9984"/>
                </a:lnTo>
                <a:cubicBezTo>
                  <a:pt x="8094119" y="12814"/>
                  <a:pt x="8093091" y="16946"/>
                  <a:pt x="8094045" y="20840"/>
                </a:cubicBezTo>
                <a:cubicBezTo>
                  <a:pt x="8094761" y="23761"/>
                  <a:pt x="8095462" y="25783"/>
                  <a:pt x="8094955" y="26845"/>
                </a:cubicBezTo>
                <a:cubicBezTo>
                  <a:pt x="8094450" y="27908"/>
                  <a:pt x="8092738" y="28012"/>
                  <a:pt x="8088632" y="27102"/>
                </a:cubicBezTo>
                <a:cubicBezTo>
                  <a:pt x="8084183" y="25631"/>
                  <a:pt x="8077478" y="21624"/>
                  <a:pt x="8076514" y="29355"/>
                </a:cubicBezTo>
                <a:cubicBezTo>
                  <a:pt x="8073227" y="30952"/>
                  <a:pt x="8069669" y="29775"/>
                  <a:pt x="8067206" y="28065"/>
                </a:cubicBezTo>
                <a:cubicBezTo>
                  <a:pt x="8064743" y="26356"/>
                  <a:pt x="8063169" y="24942"/>
                  <a:pt x="8060706" y="23233"/>
                </a:cubicBezTo>
                <a:cubicBezTo>
                  <a:pt x="8053524" y="17278"/>
                  <a:pt x="8044900" y="17108"/>
                  <a:pt x="8037574" y="15580"/>
                </a:cubicBezTo>
                <a:close/>
                <a:moveTo>
                  <a:pt x="7661996" y="0"/>
                </a:moveTo>
                <a:lnTo>
                  <a:pt x="7707371" y="0"/>
                </a:lnTo>
                <a:lnTo>
                  <a:pt x="7714681" y="2254"/>
                </a:lnTo>
                <a:cubicBezTo>
                  <a:pt x="7720035" y="4920"/>
                  <a:pt x="7724755" y="9165"/>
                  <a:pt x="7730772" y="17865"/>
                </a:cubicBezTo>
                <a:cubicBezTo>
                  <a:pt x="7737814" y="28245"/>
                  <a:pt x="7756917" y="21147"/>
                  <a:pt x="7769991" y="22786"/>
                </a:cubicBezTo>
                <a:cubicBezTo>
                  <a:pt x="7793468" y="25185"/>
                  <a:pt x="7820775" y="31535"/>
                  <a:pt x="7845488" y="28974"/>
                </a:cubicBezTo>
                <a:cubicBezTo>
                  <a:pt x="7852334" y="28555"/>
                  <a:pt x="7858562" y="30615"/>
                  <a:pt x="7864788" y="32675"/>
                </a:cubicBezTo>
                <a:cubicBezTo>
                  <a:pt x="7869238" y="34147"/>
                  <a:pt x="7872936" y="30897"/>
                  <a:pt x="7877797" y="30716"/>
                </a:cubicBezTo>
                <a:cubicBezTo>
                  <a:pt x="7882311" y="35788"/>
                  <a:pt x="7886281" y="35312"/>
                  <a:pt x="7893605" y="36839"/>
                </a:cubicBezTo>
                <a:cubicBezTo>
                  <a:pt x="7900037" y="38074"/>
                  <a:pt x="7906743" y="42080"/>
                  <a:pt x="7905778" y="49812"/>
                </a:cubicBezTo>
                <a:cubicBezTo>
                  <a:pt x="7904812" y="57546"/>
                  <a:pt x="7895712" y="55428"/>
                  <a:pt x="7890167" y="54489"/>
                </a:cubicBezTo>
                <a:cubicBezTo>
                  <a:pt x="7839589" y="44916"/>
                  <a:pt x="7792148" y="49797"/>
                  <a:pt x="7741363" y="41050"/>
                </a:cubicBezTo>
                <a:cubicBezTo>
                  <a:pt x="7723842" y="37937"/>
                  <a:pt x="7707416" y="34293"/>
                  <a:pt x="7688658" y="36140"/>
                </a:cubicBezTo>
                <a:cubicBezTo>
                  <a:pt x="7677844" y="37034"/>
                  <a:pt x="7662578" y="36458"/>
                  <a:pt x="7656773" y="21117"/>
                </a:cubicBezTo>
                <a:cubicBezTo>
                  <a:pt x="7654211" y="14008"/>
                  <a:pt x="7655089" y="7589"/>
                  <a:pt x="7658422" y="24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6570705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C24402-8447-448E-89E3-183EBB1DA00D}"/>
              </a:ext>
            </a:extLst>
          </p:cNvPr>
          <p:cNvSpPr/>
          <p:nvPr userDrawn="1"/>
        </p:nvSpPr>
        <p:spPr>
          <a:xfrm>
            <a:off x="0" y="2996952"/>
            <a:ext cx="12192000" cy="18722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Group 6">
            <a:extLst>
              <a:ext uri="{FF2B5EF4-FFF2-40B4-BE49-F238E27FC236}">
                <a16:creationId xmlns:a16="http://schemas.microsoft.com/office/drawing/2014/main" id="{E4CF9D97-FAE0-4B0A-A30C-8936E46C66B2}"/>
              </a:ext>
            </a:extLst>
          </p:cNvPr>
          <p:cNvGrpSpPr/>
          <p:nvPr userDrawn="1"/>
        </p:nvGrpSpPr>
        <p:grpSpPr>
          <a:xfrm>
            <a:off x="4763852" y="1553600"/>
            <a:ext cx="2664296" cy="4683693"/>
            <a:chOff x="445712" y="1449040"/>
            <a:chExt cx="2113018" cy="3924176"/>
          </a:xfrm>
        </p:grpSpPr>
        <p:sp>
          <p:nvSpPr>
            <p:cNvPr id="6" name="Rounded Rectangle 7">
              <a:extLst>
                <a:ext uri="{FF2B5EF4-FFF2-40B4-BE49-F238E27FC236}">
                  <a16:creationId xmlns:a16="http://schemas.microsoft.com/office/drawing/2014/main" id="{A665FA86-6430-4D7E-ABCB-4F8C3E52E09B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Rectangle 8">
              <a:extLst>
                <a:ext uri="{FF2B5EF4-FFF2-40B4-BE49-F238E27FC236}">
                  <a16:creationId xmlns:a16="http://schemas.microsoft.com/office/drawing/2014/main" id="{53DAFBD2-84EC-4D6B-80BE-DA211850906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78866A3A-5A93-49E6-8DE2-C98FC661D430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11">
                <a:extLst>
                  <a:ext uri="{FF2B5EF4-FFF2-40B4-BE49-F238E27FC236}">
                    <a16:creationId xmlns:a16="http://schemas.microsoft.com/office/drawing/2014/main" id="{EB10029A-074D-4812-8AB6-62EF3ED73579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12">
                <a:extLst>
                  <a:ext uri="{FF2B5EF4-FFF2-40B4-BE49-F238E27FC236}">
                    <a16:creationId xmlns:a16="http://schemas.microsoft.com/office/drawing/2014/main" id="{BE572564-2A3A-45E0-93B7-2FB78757998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242F8FDE-91AA-45DB-A05E-7507C27F30F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51770" y="1965170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94145723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4CD8DD7-0AED-4D17-BD59-2DE63E7CA7C4}"/>
              </a:ext>
            </a:extLst>
          </p:cNvPr>
          <p:cNvSpPr/>
          <p:nvPr userDrawn="1"/>
        </p:nvSpPr>
        <p:spPr>
          <a:xfrm>
            <a:off x="4998576" y="484147"/>
            <a:ext cx="6657173" cy="6241395"/>
          </a:xfrm>
          <a:custGeom>
            <a:avLst/>
            <a:gdLst>
              <a:gd name="connsiteX0" fmla="*/ 0 w 6657173"/>
              <a:gd name="connsiteY0" fmla="*/ 4503711 h 6241395"/>
              <a:gd name="connsiteX1" fmla="*/ 1531571 w 6657173"/>
              <a:gd name="connsiteY1" fmla="*/ 6029956 h 6241395"/>
              <a:gd name="connsiteX2" fmla="*/ 0 w 6657173"/>
              <a:gd name="connsiteY2" fmla="*/ 6029956 h 6241395"/>
              <a:gd name="connsiteX3" fmla="*/ 0 w 6657173"/>
              <a:gd name="connsiteY3" fmla="*/ 3002473 h 6241395"/>
              <a:gd name="connsiteX4" fmla="*/ 3038045 w 6657173"/>
              <a:gd name="connsiteY4" fmla="*/ 6029956 h 6241395"/>
              <a:gd name="connsiteX5" fmla="*/ 1902736 w 6657173"/>
              <a:gd name="connsiteY5" fmla="*/ 6029956 h 6241395"/>
              <a:gd name="connsiteX6" fmla="*/ 0 w 6657173"/>
              <a:gd name="connsiteY6" fmla="*/ 4133835 h 6241395"/>
              <a:gd name="connsiteX7" fmla="*/ 0 w 6657173"/>
              <a:gd name="connsiteY7" fmla="*/ 1501237 h 6241395"/>
              <a:gd name="connsiteX8" fmla="*/ 4544518 w 6657173"/>
              <a:gd name="connsiteY8" fmla="*/ 6029956 h 6241395"/>
              <a:gd name="connsiteX9" fmla="*/ 3409210 w 6657173"/>
              <a:gd name="connsiteY9" fmla="*/ 6029956 h 6241395"/>
              <a:gd name="connsiteX10" fmla="*/ 0 w 6657173"/>
              <a:gd name="connsiteY10" fmla="*/ 2632598 h 6241395"/>
              <a:gd name="connsiteX11" fmla="*/ 5107140 w 6657173"/>
              <a:gd name="connsiteY11" fmla="*/ 215798 h 6241395"/>
              <a:gd name="connsiteX12" fmla="*/ 6657173 w 6657173"/>
              <a:gd name="connsiteY12" fmla="*/ 215798 h 6241395"/>
              <a:gd name="connsiteX13" fmla="*/ 6657173 w 6657173"/>
              <a:gd name="connsiteY13" fmla="*/ 1760442 h 6241395"/>
              <a:gd name="connsiteX14" fmla="*/ 3600665 w 6657173"/>
              <a:gd name="connsiteY14" fmla="*/ 215798 h 6241395"/>
              <a:gd name="connsiteX15" fmla="*/ 4735974 w 6657173"/>
              <a:gd name="connsiteY15" fmla="*/ 215798 h 6241395"/>
              <a:gd name="connsiteX16" fmla="*/ 6657173 w 6657173"/>
              <a:gd name="connsiteY16" fmla="*/ 2130318 h 6241395"/>
              <a:gd name="connsiteX17" fmla="*/ 6657173 w 6657173"/>
              <a:gd name="connsiteY17" fmla="*/ 3261681 h 6241395"/>
              <a:gd name="connsiteX18" fmla="*/ 2094191 w 6657173"/>
              <a:gd name="connsiteY18" fmla="*/ 215798 h 6241395"/>
              <a:gd name="connsiteX19" fmla="*/ 3229502 w 6657173"/>
              <a:gd name="connsiteY19" fmla="*/ 215798 h 6241395"/>
              <a:gd name="connsiteX20" fmla="*/ 6657173 w 6657173"/>
              <a:gd name="connsiteY20" fmla="*/ 3631555 h 6241395"/>
              <a:gd name="connsiteX21" fmla="*/ 6657173 w 6657173"/>
              <a:gd name="connsiteY21" fmla="*/ 4762918 h 6241395"/>
              <a:gd name="connsiteX22" fmla="*/ 603282 w 6657173"/>
              <a:gd name="connsiteY22" fmla="*/ 215798 h 6241395"/>
              <a:gd name="connsiteX23" fmla="*/ 1723026 w 6657173"/>
              <a:gd name="connsiteY23" fmla="*/ 215798 h 6241395"/>
              <a:gd name="connsiteX24" fmla="*/ 6657173 w 6657173"/>
              <a:gd name="connsiteY24" fmla="*/ 5132792 h 6241395"/>
              <a:gd name="connsiteX25" fmla="*/ 6657173 w 6657173"/>
              <a:gd name="connsiteY25" fmla="*/ 6241395 h 6241395"/>
              <a:gd name="connsiteX26" fmla="*/ 6634336 w 6657173"/>
              <a:gd name="connsiteY26" fmla="*/ 6241395 h 6241395"/>
              <a:gd name="connsiteX27" fmla="*/ 5065092 w 6657173"/>
              <a:gd name="connsiteY27" fmla="*/ 4677608 h 6241395"/>
              <a:gd name="connsiteX28" fmla="*/ 0 w 6657173"/>
              <a:gd name="connsiteY28" fmla="*/ 0 h 6241395"/>
              <a:gd name="connsiteX29" fmla="*/ 6050992 w 6657173"/>
              <a:gd name="connsiteY29" fmla="*/ 6029956 h 6241395"/>
              <a:gd name="connsiteX30" fmla="*/ 4915684 w 6657173"/>
              <a:gd name="connsiteY30" fmla="*/ 6029956 h 6241395"/>
              <a:gd name="connsiteX31" fmla="*/ 0 w 6657173"/>
              <a:gd name="connsiteY31" fmla="*/ 1131361 h 624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657173" h="6241395">
                <a:moveTo>
                  <a:pt x="0" y="4503711"/>
                </a:moveTo>
                <a:lnTo>
                  <a:pt x="1531571" y="6029956"/>
                </a:lnTo>
                <a:lnTo>
                  <a:pt x="0" y="6029956"/>
                </a:lnTo>
                <a:close/>
                <a:moveTo>
                  <a:pt x="0" y="3002473"/>
                </a:moveTo>
                <a:lnTo>
                  <a:pt x="3038045" y="6029956"/>
                </a:lnTo>
                <a:lnTo>
                  <a:pt x="1902736" y="6029956"/>
                </a:lnTo>
                <a:lnTo>
                  <a:pt x="0" y="4133835"/>
                </a:lnTo>
                <a:close/>
                <a:moveTo>
                  <a:pt x="0" y="1501237"/>
                </a:moveTo>
                <a:lnTo>
                  <a:pt x="4544518" y="6029956"/>
                </a:lnTo>
                <a:lnTo>
                  <a:pt x="3409210" y="6029956"/>
                </a:lnTo>
                <a:lnTo>
                  <a:pt x="0" y="2632598"/>
                </a:lnTo>
                <a:close/>
                <a:moveTo>
                  <a:pt x="5107140" y="215798"/>
                </a:moveTo>
                <a:lnTo>
                  <a:pt x="6657173" y="215798"/>
                </a:lnTo>
                <a:lnTo>
                  <a:pt x="6657173" y="1760442"/>
                </a:lnTo>
                <a:close/>
                <a:moveTo>
                  <a:pt x="3600665" y="215798"/>
                </a:moveTo>
                <a:lnTo>
                  <a:pt x="4735974" y="215798"/>
                </a:lnTo>
                <a:lnTo>
                  <a:pt x="6657173" y="2130318"/>
                </a:lnTo>
                <a:lnTo>
                  <a:pt x="6657173" y="3261681"/>
                </a:lnTo>
                <a:close/>
                <a:moveTo>
                  <a:pt x="2094191" y="215798"/>
                </a:moveTo>
                <a:lnTo>
                  <a:pt x="3229502" y="215798"/>
                </a:lnTo>
                <a:lnTo>
                  <a:pt x="6657173" y="3631555"/>
                </a:lnTo>
                <a:lnTo>
                  <a:pt x="6657173" y="4762918"/>
                </a:lnTo>
                <a:close/>
                <a:moveTo>
                  <a:pt x="603282" y="215798"/>
                </a:moveTo>
                <a:lnTo>
                  <a:pt x="1723026" y="215798"/>
                </a:lnTo>
                <a:lnTo>
                  <a:pt x="6657173" y="5132792"/>
                </a:lnTo>
                <a:lnTo>
                  <a:pt x="6657173" y="6241395"/>
                </a:lnTo>
                <a:lnTo>
                  <a:pt x="6634336" y="6241395"/>
                </a:lnTo>
                <a:lnTo>
                  <a:pt x="5065092" y="4677608"/>
                </a:lnTo>
                <a:close/>
                <a:moveTo>
                  <a:pt x="0" y="0"/>
                </a:moveTo>
                <a:lnTo>
                  <a:pt x="6050992" y="6029956"/>
                </a:lnTo>
                <a:lnTo>
                  <a:pt x="4915684" y="6029956"/>
                </a:lnTo>
                <a:lnTo>
                  <a:pt x="0" y="113136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F9EA8A3-40CD-4752-9683-9157258D5DA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999290" y="306108"/>
            <a:ext cx="6657173" cy="6264153"/>
          </a:xfrm>
          <a:custGeom>
            <a:avLst/>
            <a:gdLst>
              <a:gd name="connsiteX0" fmla="*/ 0 w 5298456"/>
              <a:gd name="connsiteY0" fmla="*/ 3584511 h 4985650"/>
              <a:gd name="connsiteX1" fmla="*/ 1218980 w 5298456"/>
              <a:gd name="connsiteY1" fmla="*/ 4799252 h 4985650"/>
              <a:gd name="connsiteX2" fmla="*/ 0 w 5298456"/>
              <a:gd name="connsiteY2" fmla="*/ 4799252 h 4985650"/>
              <a:gd name="connsiteX3" fmla="*/ 0 w 5298456"/>
              <a:gd name="connsiteY3" fmla="*/ 2389673 h 4985650"/>
              <a:gd name="connsiteX4" fmla="*/ 2417985 w 5298456"/>
              <a:gd name="connsiteY4" fmla="*/ 4799252 h 4985650"/>
              <a:gd name="connsiteX5" fmla="*/ 1514391 w 5298456"/>
              <a:gd name="connsiteY5" fmla="*/ 4799252 h 4985650"/>
              <a:gd name="connsiteX6" fmla="*/ 0 w 5298456"/>
              <a:gd name="connsiteY6" fmla="*/ 3290126 h 4985650"/>
              <a:gd name="connsiteX7" fmla="*/ 0 w 5298456"/>
              <a:gd name="connsiteY7" fmla="*/ 1194837 h 4985650"/>
              <a:gd name="connsiteX8" fmla="*/ 3616990 w 5298456"/>
              <a:gd name="connsiteY8" fmla="*/ 4799252 h 4985650"/>
              <a:gd name="connsiteX9" fmla="*/ 2713396 w 5298456"/>
              <a:gd name="connsiteY9" fmla="*/ 4799252 h 4985650"/>
              <a:gd name="connsiteX10" fmla="*/ 0 w 5298456"/>
              <a:gd name="connsiteY10" fmla="*/ 2095289 h 4985650"/>
              <a:gd name="connsiteX11" fmla="*/ 4064782 w 5298456"/>
              <a:gd name="connsiteY11" fmla="*/ 171754 h 4985650"/>
              <a:gd name="connsiteX12" fmla="*/ 5298456 w 5298456"/>
              <a:gd name="connsiteY12" fmla="*/ 171754 h 4985650"/>
              <a:gd name="connsiteX13" fmla="*/ 5298456 w 5298456"/>
              <a:gd name="connsiteY13" fmla="*/ 1401139 h 4985650"/>
              <a:gd name="connsiteX14" fmla="*/ 2865776 w 5298456"/>
              <a:gd name="connsiteY14" fmla="*/ 171754 h 4985650"/>
              <a:gd name="connsiteX15" fmla="*/ 3769370 w 5298456"/>
              <a:gd name="connsiteY15" fmla="*/ 171754 h 4985650"/>
              <a:gd name="connsiteX16" fmla="*/ 5298456 w 5298456"/>
              <a:gd name="connsiteY16" fmla="*/ 1695524 h 4985650"/>
              <a:gd name="connsiteX17" fmla="*/ 5298456 w 5298456"/>
              <a:gd name="connsiteY17" fmla="*/ 2595977 h 4985650"/>
              <a:gd name="connsiteX18" fmla="*/ 1666770 w 5298456"/>
              <a:gd name="connsiteY18" fmla="*/ 171754 h 4985650"/>
              <a:gd name="connsiteX19" fmla="*/ 2570366 w 5298456"/>
              <a:gd name="connsiteY19" fmla="*/ 171754 h 4985650"/>
              <a:gd name="connsiteX20" fmla="*/ 5298456 w 5298456"/>
              <a:gd name="connsiteY20" fmla="*/ 2890361 h 4985650"/>
              <a:gd name="connsiteX21" fmla="*/ 5298456 w 5298456"/>
              <a:gd name="connsiteY21" fmla="*/ 3790814 h 4985650"/>
              <a:gd name="connsiteX22" fmla="*/ 480153 w 5298456"/>
              <a:gd name="connsiteY22" fmla="*/ 171754 h 4985650"/>
              <a:gd name="connsiteX23" fmla="*/ 1371359 w 5298456"/>
              <a:gd name="connsiteY23" fmla="*/ 171754 h 4985650"/>
              <a:gd name="connsiteX24" fmla="*/ 5298456 w 5298456"/>
              <a:gd name="connsiteY24" fmla="*/ 4085198 h 4985650"/>
              <a:gd name="connsiteX25" fmla="*/ 5298456 w 5298456"/>
              <a:gd name="connsiteY25" fmla="*/ 4985650 h 4985650"/>
              <a:gd name="connsiteX26" fmla="*/ 4031316 w 5298456"/>
              <a:gd name="connsiteY26" fmla="*/ 3722916 h 4985650"/>
              <a:gd name="connsiteX27" fmla="*/ 0 w 5298456"/>
              <a:gd name="connsiteY27" fmla="*/ 0 h 4985650"/>
              <a:gd name="connsiteX28" fmla="*/ 4815995 w 5298456"/>
              <a:gd name="connsiteY28" fmla="*/ 4799252 h 4985650"/>
              <a:gd name="connsiteX29" fmla="*/ 3912402 w 5298456"/>
              <a:gd name="connsiteY29" fmla="*/ 4799252 h 4985650"/>
              <a:gd name="connsiteX30" fmla="*/ 0 w 5298456"/>
              <a:gd name="connsiteY30" fmla="*/ 900452 h 498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98456" h="4985650">
                <a:moveTo>
                  <a:pt x="0" y="3584511"/>
                </a:moveTo>
                <a:lnTo>
                  <a:pt x="1218980" y="4799252"/>
                </a:lnTo>
                <a:lnTo>
                  <a:pt x="0" y="4799252"/>
                </a:lnTo>
                <a:close/>
                <a:moveTo>
                  <a:pt x="0" y="2389673"/>
                </a:moveTo>
                <a:lnTo>
                  <a:pt x="2417985" y="4799252"/>
                </a:lnTo>
                <a:lnTo>
                  <a:pt x="1514391" y="4799252"/>
                </a:lnTo>
                <a:lnTo>
                  <a:pt x="0" y="3290126"/>
                </a:lnTo>
                <a:close/>
                <a:moveTo>
                  <a:pt x="0" y="1194837"/>
                </a:moveTo>
                <a:lnTo>
                  <a:pt x="3616990" y="4799252"/>
                </a:lnTo>
                <a:lnTo>
                  <a:pt x="2713396" y="4799252"/>
                </a:lnTo>
                <a:lnTo>
                  <a:pt x="0" y="2095289"/>
                </a:lnTo>
                <a:close/>
                <a:moveTo>
                  <a:pt x="4064782" y="171754"/>
                </a:moveTo>
                <a:lnTo>
                  <a:pt x="5298456" y="171754"/>
                </a:lnTo>
                <a:lnTo>
                  <a:pt x="5298456" y="1401139"/>
                </a:lnTo>
                <a:close/>
                <a:moveTo>
                  <a:pt x="2865776" y="171754"/>
                </a:moveTo>
                <a:lnTo>
                  <a:pt x="3769370" y="171754"/>
                </a:lnTo>
                <a:lnTo>
                  <a:pt x="5298456" y="1695524"/>
                </a:lnTo>
                <a:lnTo>
                  <a:pt x="5298456" y="2595977"/>
                </a:lnTo>
                <a:close/>
                <a:moveTo>
                  <a:pt x="1666770" y="171754"/>
                </a:moveTo>
                <a:lnTo>
                  <a:pt x="2570366" y="171754"/>
                </a:lnTo>
                <a:lnTo>
                  <a:pt x="5298456" y="2890361"/>
                </a:lnTo>
                <a:lnTo>
                  <a:pt x="5298456" y="3790814"/>
                </a:lnTo>
                <a:close/>
                <a:moveTo>
                  <a:pt x="480153" y="171754"/>
                </a:moveTo>
                <a:lnTo>
                  <a:pt x="1371359" y="171754"/>
                </a:lnTo>
                <a:lnTo>
                  <a:pt x="5298456" y="4085198"/>
                </a:lnTo>
                <a:lnTo>
                  <a:pt x="5298456" y="4985650"/>
                </a:lnTo>
                <a:lnTo>
                  <a:pt x="4031316" y="3722916"/>
                </a:lnTo>
                <a:close/>
                <a:moveTo>
                  <a:pt x="0" y="0"/>
                </a:moveTo>
                <a:lnTo>
                  <a:pt x="4815995" y="4799252"/>
                </a:lnTo>
                <a:lnTo>
                  <a:pt x="3912402" y="4799252"/>
                </a:lnTo>
                <a:lnTo>
                  <a:pt x="0" y="9004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45701932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8924610" cy="292463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92463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92173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1639911" y="1267846"/>
            <a:ext cx="10024708" cy="5137485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3" name="Group 2"/>
          <p:cNvGrpSpPr/>
          <p:nvPr userDrawn="1"/>
        </p:nvGrpSpPr>
        <p:grpSpPr>
          <a:xfrm>
            <a:off x="711" y="448675"/>
            <a:ext cx="3118959" cy="6244688"/>
            <a:chOff x="0" y="113767"/>
            <a:chExt cx="2339219" cy="4683516"/>
          </a:xfrm>
        </p:grpSpPr>
        <p:pic>
          <p:nvPicPr>
            <p:cNvPr id="4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84" y="113767"/>
              <a:ext cx="940763" cy="9310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2424" y="1044781"/>
              <a:ext cx="732759" cy="7070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2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685" y="158580"/>
              <a:ext cx="1180496" cy="11391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6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972" y="1510888"/>
              <a:ext cx="499452" cy="4819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7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2424" y="1992839"/>
              <a:ext cx="369083" cy="356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91147" y="656354"/>
              <a:ext cx="648072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936" y="1941171"/>
              <a:ext cx="648072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/>
            <a:stretch/>
          </p:blipFill>
          <p:spPr bwMode="auto">
            <a:xfrm>
              <a:off x="0" y="1086108"/>
              <a:ext cx="324036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987" y="4155926"/>
              <a:ext cx="648072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20731608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3323285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2F38E83-4DBF-4B20-B610-5D6772D0D690}"/>
              </a:ext>
            </a:extLst>
          </p:cNvPr>
          <p:cNvSpPr/>
          <p:nvPr userDrawn="1"/>
        </p:nvSpPr>
        <p:spPr>
          <a:xfrm>
            <a:off x="0" y="6515100"/>
            <a:ext cx="10487025" cy="1789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2CEA8EA-4FAC-4A5F-9723-5B5D4B47310F}"/>
              </a:ext>
            </a:extLst>
          </p:cNvPr>
          <p:cNvSpPr/>
          <p:nvPr/>
        </p:nvSpPr>
        <p:spPr>
          <a:xfrm>
            <a:off x="10597014" y="5934954"/>
            <a:ext cx="1480686" cy="854359"/>
          </a:xfrm>
          <a:custGeom>
            <a:avLst/>
            <a:gdLst>
              <a:gd name="connsiteX0" fmla="*/ 1005762 w 1341341"/>
              <a:gd name="connsiteY0" fmla="*/ 386147 h 773957"/>
              <a:gd name="connsiteX1" fmla="*/ 1009744 w 1341341"/>
              <a:gd name="connsiteY1" fmla="*/ 388043 h 773957"/>
              <a:gd name="connsiteX2" fmla="*/ 1011262 w 1341341"/>
              <a:gd name="connsiteY2" fmla="*/ 395250 h 773957"/>
              <a:gd name="connsiteX3" fmla="*/ 1005951 w 1341341"/>
              <a:gd name="connsiteY3" fmla="*/ 445320 h 773957"/>
              <a:gd name="connsiteX4" fmla="*/ 1002917 w 1341341"/>
              <a:gd name="connsiteY4" fmla="*/ 573150 h 773957"/>
              <a:gd name="connsiteX5" fmla="*/ 936916 w 1341341"/>
              <a:gd name="connsiteY5" fmla="*/ 707049 h 773957"/>
              <a:gd name="connsiteX6" fmla="*/ 774187 w 1341341"/>
              <a:gd name="connsiteY6" fmla="*/ 746877 h 773957"/>
              <a:gd name="connsiteX7" fmla="*/ 767739 w 1341341"/>
              <a:gd name="connsiteY7" fmla="*/ 743084 h 773957"/>
              <a:gd name="connsiteX8" fmla="*/ 823499 w 1341341"/>
              <a:gd name="connsiteY8" fmla="*/ 613737 h 773957"/>
              <a:gd name="connsiteX9" fmla="*/ 820085 w 1341341"/>
              <a:gd name="connsiteY9" fmla="*/ 547736 h 773957"/>
              <a:gd name="connsiteX10" fmla="*/ 826154 w 1341341"/>
              <a:gd name="connsiteY10" fmla="*/ 520425 h 773957"/>
              <a:gd name="connsiteX11" fmla="*/ 860672 w 1341341"/>
              <a:gd name="connsiteY11" fmla="*/ 477941 h 773957"/>
              <a:gd name="connsiteX12" fmla="*/ 1001779 w 1341341"/>
              <a:gd name="connsiteY12" fmla="*/ 387664 h 773957"/>
              <a:gd name="connsiteX13" fmla="*/ 1005762 w 1341341"/>
              <a:gd name="connsiteY13" fmla="*/ 386147 h 773957"/>
              <a:gd name="connsiteX14" fmla="*/ 337119 w 1341341"/>
              <a:gd name="connsiteY14" fmla="*/ 386051 h 773957"/>
              <a:gd name="connsiteX15" fmla="*/ 341386 w 1341341"/>
              <a:gd name="connsiteY15" fmla="*/ 388422 h 773957"/>
              <a:gd name="connsiteX16" fmla="*/ 431664 w 1341341"/>
              <a:gd name="connsiteY16" fmla="*/ 439629 h 773957"/>
              <a:gd name="connsiteX17" fmla="*/ 498803 w 1341341"/>
              <a:gd name="connsiteY17" fmla="*/ 495768 h 773957"/>
              <a:gd name="connsiteX18" fmla="*/ 512838 w 1341341"/>
              <a:gd name="connsiteY18" fmla="*/ 514734 h 773957"/>
              <a:gd name="connsiteX19" fmla="*/ 521562 w 1341341"/>
              <a:gd name="connsiteY19" fmla="*/ 553045 h 773957"/>
              <a:gd name="connsiteX20" fmla="*/ 526115 w 1341341"/>
              <a:gd name="connsiteY20" fmla="*/ 666461 h 773957"/>
              <a:gd name="connsiteX21" fmla="*/ 573909 w 1341341"/>
              <a:gd name="connsiteY21" fmla="*/ 744221 h 773957"/>
              <a:gd name="connsiteX22" fmla="*/ 405112 w 1341341"/>
              <a:gd name="connsiteY22" fmla="*/ 707807 h 773957"/>
              <a:gd name="connsiteX23" fmla="*/ 337213 w 1341341"/>
              <a:gd name="connsiteY23" fmla="*/ 564045 h 773957"/>
              <a:gd name="connsiteX24" fmla="*/ 335317 w 1341341"/>
              <a:gd name="connsiteY24" fmla="*/ 446078 h 773957"/>
              <a:gd name="connsiteX25" fmla="*/ 330006 w 1341341"/>
              <a:gd name="connsiteY25" fmla="*/ 394870 h 773957"/>
              <a:gd name="connsiteX26" fmla="*/ 332282 w 1341341"/>
              <a:gd name="connsiteY26" fmla="*/ 387663 h 773957"/>
              <a:gd name="connsiteX27" fmla="*/ 337119 w 1341341"/>
              <a:gd name="connsiteY27" fmla="*/ 386051 h 773957"/>
              <a:gd name="connsiteX28" fmla="*/ 0 w 1341341"/>
              <a:gd name="connsiteY28" fmla="*/ 329249 h 773957"/>
              <a:gd name="connsiteX29" fmla="*/ 64104 w 1341341"/>
              <a:gd name="connsiteY29" fmla="*/ 334559 h 773957"/>
              <a:gd name="connsiteX30" fmla="*/ 226832 w 1341341"/>
              <a:gd name="connsiteY30" fmla="*/ 387284 h 773957"/>
              <a:gd name="connsiteX31" fmla="*/ 291316 w 1341341"/>
              <a:gd name="connsiteY31" fmla="*/ 436596 h 773957"/>
              <a:gd name="connsiteX32" fmla="*/ 299661 w 1341341"/>
              <a:gd name="connsiteY32" fmla="*/ 462768 h 773957"/>
              <a:gd name="connsiteX33" fmla="*/ 301557 w 1341341"/>
              <a:gd name="connsiteY33" fmla="*/ 604634 h 773957"/>
              <a:gd name="connsiteX34" fmla="*/ 358834 w 1341341"/>
              <a:gd name="connsiteY34" fmla="*/ 702876 h 773957"/>
              <a:gd name="connsiteX35" fmla="*/ 361489 w 1341341"/>
              <a:gd name="connsiteY35" fmla="*/ 707428 h 773957"/>
              <a:gd name="connsiteX36" fmla="*/ 285246 w 1341341"/>
              <a:gd name="connsiteY36" fmla="*/ 686945 h 773957"/>
              <a:gd name="connsiteX37" fmla="*/ 83450 w 1341341"/>
              <a:gd name="connsiteY37" fmla="*/ 472252 h 773957"/>
              <a:gd name="connsiteX38" fmla="*/ 75863 w 1341341"/>
              <a:gd name="connsiteY38" fmla="*/ 444940 h 773957"/>
              <a:gd name="connsiteX39" fmla="*/ 0 w 1341341"/>
              <a:gd name="connsiteY39" fmla="*/ 329249 h 773957"/>
              <a:gd name="connsiteX40" fmla="*/ 1338992 w 1341341"/>
              <a:gd name="connsiteY40" fmla="*/ 328490 h 773957"/>
              <a:gd name="connsiteX41" fmla="*/ 1341267 w 1341341"/>
              <a:gd name="connsiteY41" fmla="*/ 328870 h 773957"/>
              <a:gd name="connsiteX42" fmla="*/ 1339371 w 1341341"/>
              <a:gd name="connsiteY42" fmla="*/ 332284 h 773957"/>
              <a:gd name="connsiteX43" fmla="*/ 1277922 w 1341341"/>
              <a:gd name="connsiteY43" fmla="*/ 411182 h 773957"/>
              <a:gd name="connsiteX44" fmla="*/ 1262749 w 1341341"/>
              <a:gd name="connsiteY44" fmla="*/ 456700 h 773957"/>
              <a:gd name="connsiteX45" fmla="*/ 985089 w 1341341"/>
              <a:gd name="connsiteY45" fmla="*/ 706670 h 773957"/>
              <a:gd name="connsiteX46" fmla="*/ 981296 w 1341341"/>
              <a:gd name="connsiteY46" fmla="*/ 707049 h 773957"/>
              <a:gd name="connsiteX47" fmla="*/ 982813 w 1341341"/>
              <a:gd name="connsiteY47" fmla="*/ 702877 h 773957"/>
              <a:gd name="connsiteX48" fmla="*/ 1042365 w 1341341"/>
              <a:gd name="connsiteY48" fmla="*/ 594013 h 773957"/>
              <a:gd name="connsiteX49" fmla="*/ 1041607 w 1341341"/>
              <a:gd name="connsiteY49" fmla="*/ 457079 h 773957"/>
              <a:gd name="connsiteX50" fmla="*/ 1046159 w 1341341"/>
              <a:gd name="connsiteY50" fmla="*/ 441527 h 773957"/>
              <a:gd name="connsiteX51" fmla="*/ 1167161 w 1341341"/>
              <a:gd name="connsiteY51" fmla="*/ 363388 h 773957"/>
              <a:gd name="connsiteX52" fmla="*/ 1323819 w 1341341"/>
              <a:gd name="connsiteY52" fmla="*/ 328870 h 773957"/>
              <a:gd name="connsiteX53" fmla="*/ 1338992 w 1341341"/>
              <a:gd name="connsiteY53" fmla="*/ 328490 h 773957"/>
              <a:gd name="connsiteX54" fmla="*/ 673290 w 1341341"/>
              <a:gd name="connsiteY54" fmla="*/ 306868 h 773957"/>
              <a:gd name="connsiteX55" fmla="*/ 786706 w 1341341"/>
              <a:gd name="connsiteY55" fmla="*/ 558356 h 773957"/>
              <a:gd name="connsiteX56" fmla="*/ 781775 w 1341341"/>
              <a:gd name="connsiteY56" fmla="*/ 675945 h 773957"/>
              <a:gd name="connsiteX57" fmla="*/ 675565 w 1341341"/>
              <a:gd name="connsiteY57" fmla="*/ 773050 h 773957"/>
              <a:gd name="connsiteX58" fmla="*/ 669876 w 1341341"/>
              <a:gd name="connsiteY58" fmla="*/ 773809 h 773957"/>
              <a:gd name="connsiteX59" fmla="*/ 557976 w 1341341"/>
              <a:gd name="connsiteY59" fmla="*/ 645979 h 773957"/>
              <a:gd name="connsiteX60" fmla="*/ 571253 w 1341341"/>
              <a:gd name="connsiteY60" fmla="*/ 515114 h 773957"/>
              <a:gd name="connsiteX61" fmla="*/ 649771 w 1341341"/>
              <a:gd name="connsiteY61" fmla="*/ 347835 h 773957"/>
              <a:gd name="connsiteX62" fmla="*/ 673290 w 1341341"/>
              <a:gd name="connsiteY62" fmla="*/ 306868 h 773957"/>
              <a:gd name="connsiteX63" fmla="*/ 1168347 w 1341341"/>
              <a:gd name="connsiteY63" fmla="*/ 218772 h 773957"/>
              <a:gd name="connsiteX64" fmla="*/ 1170575 w 1341341"/>
              <a:gd name="connsiteY64" fmla="*/ 227212 h 773957"/>
              <a:gd name="connsiteX65" fmla="*/ 1161851 w 1341341"/>
              <a:gd name="connsiteY65" fmla="*/ 290558 h 773957"/>
              <a:gd name="connsiteX66" fmla="*/ 1133023 w 1341341"/>
              <a:gd name="connsiteY66" fmla="*/ 326973 h 773957"/>
              <a:gd name="connsiteX67" fmla="*/ 1042365 w 1341341"/>
              <a:gd name="connsiteY67" fmla="*/ 392974 h 773957"/>
              <a:gd name="connsiteX68" fmla="*/ 1047297 w 1341341"/>
              <a:gd name="connsiteY68" fmla="*/ 349732 h 773957"/>
              <a:gd name="connsiteX69" fmla="*/ 1032503 w 1341341"/>
              <a:gd name="connsiteY69" fmla="*/ 337593 h 773957"/>
              <a:gd name="connsiteX70" fmla="*/ 884948 w 1341341"/>
              <a:gd name="connsiteY70" fmla="*/ 410422 h 773957"/>
              <a:gd name="connsiteX71" fmla="*/ 845879 w 1341341"/>
              <a:gd name="connsiteY71" fmla="*/ 436595 h 773957"/>
              <a:gd name="connsiteX72" fmla="*/ 834499 w 1341341"/>
              <a:gd name="connsiteY72" fmla="*/ 437354 h 773957"/>
              <a:gd name="connsiteX73" fmla="*/ 837155 w 1341341"/>
              <a:gd name="connsiteY73" fmla="*/ 427112 h 773957"/>
              <a:gd name="connsiteX74" fmla="*/ 1051090 w 1341341"/>
              <a:gd name="connsiteY74" fmla="*/ 259454 h 773957"/>
              <a:gd name="connsiteX75" fmla="*/ 1159575 w 1341341"/>
              <a:gd name="connsiteY75" fmla="*/ 218867 h 773957"/>
              <a:gd name="connsiteX76" fmla="*/ 1168347 w 1341341"/>
              <a:gd name="connsiteY76" fmla="*/ 218772 h 773957"/>
              <a:gd name="connsiteX77" fmla="*/ 167185 w 1341341"/>
              <a:gd name="connsiteY77" fmla="*/ 216164 h 773957"/>
              <a:gd name="connsiteX78" fmla="*/ 174486 w 1341341"/>
              <a:gd name="connsiteY78" fmla="*/ 217349 h 773957"/>
              <a:gd name="connsiteX79" fmla="*/ 320903 w 1341341"/>
              <a:gd name="connsiteY79" fmla="*/ 277661 h 773957"/>
              <a:gd name="connsiteX80" fmla="*/ 492734 w 1341341"/>
              <a:gd name="connsiteY80" fmla="*/ 419905 h 773957"/>
              <a:gd name="connsiteX81" fmla="*/ 499941 w 1341341"/>
              <a:gd name="connsiteY81" fmla="*/ 428629 h 773957"/>
              <a:gd name="connsiteX82" fmla="*/ 499941 w 1341341"/>
              <a:gd name="connsiteY82" fmla="*/ 436595 h 773957"/>
              <a:gd name="connsiteX83" fmla="*/ 491976 w 1341341"/>
              <a:gd name="connsiteY83" fmla="*/ 437354 h 773957"/>
              <a:gd name="connsiteX84" fmla="*/ 463527 w 1341341"/>
              <a:gd name="connsiteY84" fmla="*/ 417629 h 773957"/>
              <a:gd name="connsiteX85" fmla="*/ 298144 w 1341341"/>
              <a:gd name="connsiteY85" fmla="*/ 334938 h 773957"/>
              <a:gd name="connsiteX86" fmla="*/ 287144 w 1341341"/>
              <a:gd name="connsiteY86" fmla="*/ 344042 h 773957"/>
              <a:gd name="connsiteX87" fmla="*/ 292455 w 1341341"/>
              <a:gd name="connsiteY87" fmla="*/ 391077 h 773957"/>
              <a:gd name="connsiteX88" fmla="*/ 192314 w 1341341"/>
              <a:gd name="connsiteY88" fmla="*/ 319386 h 773957"/>
              <a:gd name="connsiteX89" fmla="*/ 174866 w 1341341"/>
              <a:gd name="connsiteY89" fmla="*/ 294731 h 773957"/>
              <a:gd name="connsiteX90" fmla="*/ 163866 w 1341341"/>
              <a:gd name="connsiteY90" fmla="*/ 222660 h 773957"/>
              <a:gd name="connsiteX91" fmla="*/ 167185 w 1341341"/>
              <a:gd name="connsiteY91" fmla="*/ 216164 h 773957"/>
              <a:gd name="connsiteX92" fmla="*/ 364902 w 1341341"/>
              <a:gd name="connsiteY92" fmla="*/ 94451 h 773957"/>
              <a:gd name="connsiteX93" fmla="*/ 524217 w 1341341"/>
              <a:gd name="connsiteY93" fmla="*/ 191177 h 773957"/>
              <a:gd name="connsiteX94" fmla="*/ 528009 w 1341341"/>
              <a:gd name="connsiteY94" fmla="*/ 202177 h 773957"/>
              <a:gd name="connsiteX95" fmla="*/ 512837 w 1341341"/>
              <a:gd name="connsiteY95" fmla="*/ 316731 h 773957"/>
              <a:gd name="connsiteX96" fmla="*/ 527630 w 1341341"/>
              <a:gd name="connsiteY96" fmla="*/ 392595 h 773957"/>
              <a:gd name="connsiteX97" fmla="*/ 526872 w 1341341"/>
              <a:gd name="connsiteY97" fmla="*/ 402836 h 773957"/>
              <a:gd name="connsiteX98" fmla="*/ 517010 w 1341341"/>
              <a:gd name="connsiteY98" fmla="*/ 397526 h 773957"/>
              <a:gd name="connsiteX99" fmla="*/ 485147 w 1341341"/>
              <a:gd name="connsiteY99" fmla="*/ 355042 h 773957"/>
              <a:gd name="connsiteX100" fmla="*/ 375903 w 1341341"/>
              <a:gd name="connsiteY100" fmla="*/ 266661 h 773957"/>
              <a:gd name="connsiteX101" fmla="*/ 361868 w 1341341"/>
              <a:gd name="connsiteY101" fmla="*/ 248075 h 773957"/>
              <a:gd name="connsiteX102" fmla="*/ 355040 w 1341341"/>
              <a:gd name="connsiteY102" fmla="*/ 165763 h 773957"/>
              <a:gd name="connsiteX103" fmla="*/ 358834 w 1341341"/>
              <a:gd name="connsiteY103" fmla="*/ 98244 h 773957"/>
              <a:gd name="connsiteX104" fmla="*/ 364902 w 1341341"/>
              <a:gd name="connsiteY104" fmla="*/ 94451 h 773957"/>
              <a:gd name="connsiteX105" fmla="*/ 985088 w 1341341"/>
              <a:gd name="connsiteY105" fmla="*/ 91132 h 773957"/>
              <a:gd name="connsiteX106" fmla="*/ 988502 w 1341341"/>
              <a:gd name="connsiteY106" fmla="*/ 106589 h 773957"/>
              <a:gd name="connsiteX107" fmla="*/ 985088 w 1341341"/>
              <a:gd name="connsiteY107" fmla="*/ 239350 h 773957"/>
              <a:gd name="connsiteX108" fmla="*/ 966122 w 1341341"/>
              <a:gd name="connsiteY108" fmla="*/ 264765 h 773957"/>
              <a:gd name="connsiteX109" fmla="*/ 832223 w 1341341"/>
              <a:gd name="connsiteY109" fmla="*/ 388423 h 773957"/>
              <a:gd name="connsiteX110" fmla="*/ 814395 w 1341341"/>
              <a:gd name="connsiteY110" fmla="*/ 404733 h 773957"/>
              <a:gd name="connsiteX111" fmla="*/ 828809 w 1341341"/>
              <a:gd name="connsiteY111" fmla="*/ 346698 h 773957"/>
              <a:gd name="connsiteX112" fmla="*/ 829947 w 1341341"/>
              <a:gd name="connsiteY112" fmla="*/ 231385 h 773957"/>
              <a:gd name="connsiteX113" fmla="*/ 820464 w 1341341"/>
              <a:gd name="connsiteY113" fmla="*/ 202556 h 773957"/>
              <a:gd name="connsiteX114" fmla="*/ 824636 w 1341341"/>
              <a:gd name="connsiteY114" fmla="*/ 183970 h 773957"/>
              <a:gd name="connsiteX115" fmla="*/ 970295 w 1341341"/>
              <a:gd name="connsiteY115" fmla="*/ 94451 h 773957"/>
              <a:gd name="connsiteX116" fmla="*/ 985088 w 1341341"/>
              <a:gd name="connsiteY116" fmla="*/ 91132 h 773957"/>
              <a:gd name="connsiteX117" fmla="*/ 670254 w 1341341"/>
              <a:gd name="connsiteY117" fmla="*/ 0 h 773957"/>
              <a:gd name="connsiteX118" fmla="*/ 672151 w 1341341"/>
              <a:gd name="connsiteY118" fmla="*/ 759 h 773957"/>
              <a:gd name="connsiteX119" fmla="*/ 774566 w 1341341"/>
              <a:gd name="connsiteY119" fmla="*/ 202556 h 773957"/>
              <a:gd name="connsiteX120" fmla="*/ 795808 w 1341341"/>
              <a:gd name="connsiteY120" fmla="*/ 336456 h 773957"/>
              <a:gd name="connsiteX121" fmla="*/ 777601 w 1341341"/>
              <a:gd name="connsiteY121" fmla="*/ 407009 h 773957"/>
              <a:gd name="connsiteX122" fmla="*/ 771532 w 1341341"/>
              <a:gd name="connsiteY122" fmla="*/ 414595 h 773957"/>
              <a:gd name="connsiteX123" fmla="*/ 766221 w 1341341"/>
              <a:gd name="connsiteY123" fmla="*/ 397526 h 773957"/>
              <a:gd name="connsiteX124" fmla="*/ 680116 w 1341341"/>
              <a:gd name="connsiteY124" fmla="*/ 220384 h 773957"/>
              <a:gd name="connsiteX125" fmla="*/ 661909 w 1341341"/>
              <a:gd name="connsiteY125" fmla="*/ 220005 h 773957"/>
              <a:gd name="connsiteX126" fmla="*/ 574286 w 1341341"/>
              <a:gd name="connsiteY126" fmla="*/ 400940 h 773957"/>
              <a:gd name="connsiteX127" fmla="*/ 568217 w 1341341"/>
              <a:gd name="connsiteY127" fmla="*/ 415354 h 773957"/>
              <a:gd name="connsiteX128" fmla="*/ 545079 w 1341341"/>
              <a:gd name="connsiteY128" fmla="*/ 326214 h 773957"/>
              <a:gd name="connsiteX129" fmla="*/ 566321 w 1341341"/>
              <a:gd name="connsiteY129" fmla="*/ 204453 h 773957"/>
              <a:gd name="connsiteX130" fmla="*/ 670254 w 1341341"/>
              <a:gd name="connsiteY130" fmla="*/ 0 h 773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341341" h="773957">
                <a:moveTo>
                  <a:pt x="1005762" y="386147"/>
                </a:moveTo>
                <a:cubicBezTo>
                  <a:pt x="1007090" y="385957"/>
                  <a:pt x="1008417" y="386336"/>
                  <a:pt x="1009744" y="388043"/>
                </a:cubicBezTo>
                <a:cubicBezTo>
                  <a:pt x="1011262" y="390319"/>
                  <a:pt x="1012779" y="392216"/>
                  <a:pt x="1011262" y="395250"/>
                </a:cubicBezTo>
                <a:cubicBezTo>
                  <a:pt x="1003676" y="411182"/>
                  <a:pt x="1005193" y="428251"/>
                  <a:pt x="1005951" y="445320"/>
                </a:cubicBezTo>
                <a:cubicBezTo>
                  <a:pt x="1007848" y="488183"/>
                  <a:pt x="1010503" y="530667"/>
                  <a:pt x="1002917" y="573150"/>
                </a:cubicBezTo>
                <a:cubicBezTo>
                  <a:pt x="993813" y="623978"/>
                  <a:pt x="974847" y="670634"/>
                  <a:pt x="936916" y="707049"/>
                </a:cubicBezTo>
                <a:cubicBezTo>
                  <a:pt x="890638" y="751049"/>
                  <a:pt x="835258" y="760912"/>
                  <a:pt x="774187" y="746877"/>
                </a:cubicBezTo>
                <a:cubicBezTo>
                  <a:pt x="772670" y="746498"/>
                  <a:pt x="770015" y="746498"/>
                  <a:pt x="767739" y="743084"/>
                </a:cubicBezTo>
                <a:cubicBezTo>
                  <a:pt x="810602" y="710463"/>
                  <a:pt x="820464" y="663427"/>
                  <a:pt x="823499" y="613737"/>
                </a:cubicBezTo>
                <a:cubicBezTo>
                  <a:pt x="824637" y="591737"/>
                  <a:pt x="823878" y="569736"/>
                  <a:pt x="820085" y="547736"/>
                </a:cubicBezTo>
                <a:cubicBezTo>
                  <a:pt x="818188" y="537494"/>
                  <a:pt x="821982" y="529149"/>
                  <a:pt x="826154" y="520425"/>
                </a:cubicBezTo>
                <a:cubicBezTo>
                  <a:pt x="834879" y="504114"/>
                  <a:pt x="847017" y="490459"/>
                  <a:pt x="860672" y="477941"/>
                </a:cubicBezTo>
                <a:cubicBezTo>
                  <a:pt x="902776" y="440389"/>
                  <a:pt x="951329" y="412699"/>
                  <a:pt x="1001779" y="387664"/>
                </a:cubicBezTo>
                <a:cubicBezTo>
                  <a:pt x="1003106" y="387095"/>
                  <a:pt x="1004434" y="386336"/>
                  <a:pt x="1005762" y="386147"/>
                </a:cubicBezTo>
                <a:close/>
                <a:moveTo>
                  <a:pt x="337119" y="386051"/>
                </a:moveTo>
                <a:cubicBezTo>
                  <a:pt x="338636" y="386525"/>
                  <a:pt x="340059" y="387663"/>
                  <a:pt x="341386" y="388422"/>
                </a:cubicBezTo>
                <a:cubicBezTo>
                  <a:pt x="372490" y="403595"/>
                  <a:pt x="402836" y="420284"/>
                  <a:pt x="431664" y="439629"/>
                </a:cubicBezTo>
                <a:cubicBezTo>
                  <a:pt x="455941" y="455940"/>
                  <a:pt x="479458" y="473389"/>
                  <a:pt x="498803" y="495768"/>
                </a:cubicBezTo>
                <a:cubicBezTo>
                  <a:pt x="503735" y="501837"/>
                  <a:pt x="508666" y="507907"/>
                  <a:pt x="512838" y="514734"/>
                </a:cubicBezTo>
                <a:cubicBezTo>
                  <a:pt x="520424" y="526493"/>
                  <a:pt x="523838" y="538631"/>
                  <a:pt x="521562" y="553045"/>
                </a:cubicBezTo>
                <a:cubicBezTo>
                  <a:pt x="516252" y="590977"/>
                  <a:pt x="516631" y="628908"/>
                  <a:pt x="526115" y="666461"/>
                </a:cubicBezTo>
                <a:cubicBezTo>
                  <a:pt x="533322" y="697185"/>
                  <a:pt x="547736" y="724117"/>
                  <a:pt x="573909" y="744221"/>
                </a:cubicBezTo>
                <a:cubicBezTo>
                  <a:pt x="510941" y="761290"/>
                  <a:pt x="453285" y="753704"/>
                  <a:pt x="405112" y="707807"/>
                </a:cubicBezTo>
                <a:cubicBezTo>
                  <a:pt x="364145" y="669116"/>
                  <a:pt x="345559" y="618667"/>
                  <a:pt x="337213" y="564045"/>
                </a:cubicBezTo>
                <a:cubicBezTo>
                  <a:pt x="331145" y="524976"/>
                  <a:pt x="334179" y="485527"/>
                  <a:pt x="335317" y="446078"/>
                </a:cubicBezTo>
                <a:cubicBezTo>
                  <a:pt x="335696" y="429008"/>
                  <a:pt x="337972" y="411181"/>
                  <a:pt x="330006" y="394870"/>
                </a:cubicBezTo>
                <a:cubicBezTo>
                  <a:pt x="328489" y="391836"/>
                  <a:pt x="330385" y="389560"/>
                  <a:pt x="332282" y="387663"/>
                </a:cubicBezTo>
                <a:cubicBezTo>
                  <a:pt x="333989" y="385766"/>
                  <a:pt x="335601" y="385577"/>
                  <a:pt x="337119" y="386051"/>
                </a:cubicBezTo>
                <a:close/>
                <a:moveTo>
                  <a:pt x="0" y="329249"/>
                </a:moveTo>
                <a:cubicBezTo>
                  <a:pt x="22000" y="327732"/>
                  <a:pt x="42863" y="331145"/>
                  <a:pt x="64104" y="334559"/>
                </a:cubicBezTo>
                <a:cubicBezTo>
                  <a:pt x="121002" y="344042"/>
                  <a:pt x="176003" y="359215"/>
                  <a:pt x="226832" y="387284"/>
                </a:cubicBezTo>
                <a:cubicBezTo>
                  <a:pt x="250729" y="400561"/>
                  <a:pt x="272350" y="416871"/>
                  <a:pt x="291316" y="436596"/>
                </a:cubicBezTo>
                <a:cubicBezTo>
                  <a:pt x="298902" y="444182"/>
                  <a:pt x="301178" y="451768"/>
                  <a:pt x="299661" y="462768"/>
                </a:cubicBezTo>
                <a:cubicBezTo>
                  <a:pt x="292074" y="510183"/>
                  <a:pt x="291316" y="557219"/>
                  <a:pt x="301557" y="604634"/>
                </a:cubicBezTo>
                <a:cubicBezTo>
                  <a:pt x="309902" y="643703"/>
                  <a:pt x="326213" y="677842"/>
                  <a:pt x="358834" y="702876"/>
                </a:cubicBezTo>
                <a:cubicBezTo>
                  <a:pt x="359972" y="704015"/>
                  <a:pt x="361868" y="704773"/>
                  <a:pt x="361489" y="707428"/>
                </a:cubicBezTo>
                <a:cubicBezTo>
                  <a:pt x="334937" y="704773"/>
                  <a:pt x="309523" y="697187"/>
                  <a:pt x="285246" y="686945"/>
                </a:cubicBezTo>
                <a:cubicBezTo>
                  <a:pt x="185865" y="645599"/>
                  <a:pt x="117588" y="575047"/>
                  <a:pt x="83450" y="472252"/>
                </a:cubicBezTo>
                <a:cubicBezTo>
                  <a:pt x="80415" y="463148"/>
                  <a:pt x="78898" y="453665"/>
                  <a:pt x="75863" y="444940"/>
                </a:cubicBezTo>
                <a:cubicBezTo>
                  <a:pt x="61070" y="399422"/>
                  <a:pt x="43242" y="356560"/>
                  <a:pt x="0" y="329249"/>
                </a:cubicBezTo>
                <a:close/>
                <a:moveTo>
                  <a:pt x="1338992" y="328490"/>
                </a:moveTo>
                <a:cubicBezTo>
                  <a:pt x="1339750" y="328111"/>
                  <a:pt x="1340509" y="328870"/>
                  <a:pt x="1341267" y="328870"/>
                </a:cubicBezTo>
                <a:cubicBezTo>
                  <a:pt x="1341647" y="330766"/>
                  <a:pt x="1340509" y="331525"/>
                  <a:pt x="1339371" y="332284"/>
                </a:cubicBezTo>
                <a:cubicBezTo>
                  <a:pt x="1308267" y="350491"/>
                  <a:pt x="1291577" y="379698"/>
                  <a:pt x="1277922" y="411182"/>
                </a:cubicBezTo>
                <a:cubicBezTo>
                  <a:pt x="1271473" y="425975"/>
                  <a:pt x="1266542" y="441148"/>
                  <a:pt x="1262749" y="456700"/>
                </a:cubicBezTo>
                <a:cubicBezTo>
                  <a:pt x="1230507" y="584150"/>
                  <a:pt x="1115195" y="688083"/>
                  <a:pt x="985089" y="706670"/>
                </a:cubicBezTo>
                <a:cubicBezTo>
                  <a:pt x="983951" y="706670"/>
                  <a:pt x="982434" y="706670"/>
                  <a:pt x="981296" y="707049"/>
                </a:cubicBezTo>
                <a:cubicBezTo>
                  <a:pt x="979778" y="704773"/>
                  <a:pt x="981675" y="703635"/>
                  <a:pt x="982813" y="702877"/>
                </a:cubicBezTo>
                <a:cubicBezTo>
                  <a:pt x="1018848" y="675566"/>
                  <a:pt x="1034780" y="636876"/>
                  <a:pt x="1042365" y="594013"/>
                </a:cubicBezTo>
                <a:cubicBezTo>
                  <a:pt x="1050332" y="548494"/>
                  <a:pt x="1048435" y="502597"/>
                  <a:pt x="1041607" y="457079"/>
                </a:cubicBezTo>
                <a:cubicBezTo>
                  <a:pt x="1040469" y="450631"/>
                  <a:pt x="1041986" y="446458"/>
                  <a:pt x="1046159" y="441527"/>
                </a:cubicBezTo>
                <a:cubicBezTo>
                  <a:pt x="1079159" y="403974"/>
                  <a:pt x="1121264" y="380457"/>
                  <a:pt x="1167161" y="363388"/>
                </a:cubicBezTo>
                <a:cubicBezTo>
                  <a:pt x="1217610" y="344421"/>
                  <a:pt x="1269956" y="333801"/>
                  <a:pt x="1323819" y="328870"/>
                </a:cubicBezTo>
                <a:cubicBezTo>
                  <a:pt x="1328750" y="328490"/>
                  <a:pt x="1334061" y="328490"/>
                  <a:pt x="1338992" y="328490"/>
                </a:cubicBezTo>
                <a:close/>
                <a:moveTo>
                  <a:pt x="673290" y="306868"/>
                </a:moveTo>
                <a:cubicBezTo>
                  <a:pt x="721084" y="388042"/>
                  <a:pt x="769636" y="466182"/>
                  <a:pt x="786706" y="558356"/>
                </a:cubicBezTo>
                <a:cubicBezTo>
                  <a:pt x="793913" y="597805"/>
                  <a:pt x="795431" y="637634"/>
                  <a:pt x="781775" y="675945"/>
                </a:cubicBezTo>
                <a:cubicBezTo>
                  <a:pt x="763568" y="726774"/>
                  <a:pt x="726015" y="757119"/>
                  <a:pt x="675565" y="773050"/>
                </a:cubicBezTo>
                <a:cubicBezTo>
                  <a:pt x="673669" y="773809"/>
                  <a:pt x="671393" y="774188"/>
                  <a:pt x="669876" y="773809"/>
                </a:cubicBezTo>
                <a:cubicBezTo>
                  <a:pt x="609943" y="751050"/>
                  <a:pt x="568218" y="711980"/>
                  <a:pt x="557976" y="645979"/>
                </a:cubicBezTo>
                <a:cubicBezTo>
                  <a:pt x="551148" y="601219"/>
                  <a:pt x="558735" y="557977"/>
                  <a:pt x="571253" y="515114"/>
                </a:cubicBezTo>
                <a:cubicBezTo>
                  <a:pt x="588701" y="455182"/>
                  <a:pt x="619047" y="401318"/>
                  <a:pt x="649771" y="347835"/>
                </a:cubicBezTo>
                <a:cubicBezTo>
                  <a:pt x="656599" y="334558"/>
                  <a:pt x="664186" y="321662"/>
                  <a:pt x="673290" y="306868"/>
                </a:cubicBezTo>
                <a:close/>
                <a:moveTo>
                  <a:pt x="1168347" y="218772"/>
                </a:moveTo>
                <a:cubicBezTo>
                  <a:pt x="1170101" y="220005"/>
                  <a:pt x="1170765" y="222660"/>
                  <a:pt x="1170575" y="227212"/>
                </a:cubicBezTo>
                <a:cubicBezTo>
                  <a:pt x="1170575" y="248833"/>
                  <a:pt x="1169058" y="270075"/>
                  <a:pt x="1161851" y="290558"/>
                </a:cubicBezTo>
                <a:cubicBezTo>
                  <a:pt x="1156540" y="306110"/>
                  <a:pt x="1147816" y="318248"/>
                  <a:pt x="1133023" y="326973"/>
                </a:cubicBezTo>
                <a:cubicBezTo>
                  <a:pt x="1101918" y="345938"/>
                  <a:pt x="1070056" y="365283"/>
                  <a:pt x="1042365" y="392974"/>
                </a:cubicBezTo>
                <a:cubicBezTo>
                  <a:pt x="1043124" y="377042"/>
                  <a:pt x="1045021" y="363387"/>
                  <a:pt x="1047297" y="349732"/>
                </a:cubicBezTo>
                <a:cubicBezTo>
                  <a:pt x="1050711" y="331524"/>
                  <a:pt x="1050711" y="331524"/>
                  <a:pt x="1032503" y="337593"/>
                </a:cubicBezTo>
                <a:cubicBezTo>
                  <a:pt x="980157" y="355421"/>
                  <a:pt x="931605" y="380836"/>
                  <a:pt x="884948" y="410422"/>
                </a:cubicBezTo>
                <a:cubicBezTo>
                  <a:pt x="871672" y="418767"/>
                  <a:pt x="859155" y="427871"/>
                  <a:pt x="845879" y="436595"/>
                </a:cubicBezTo>
                <a:cubicBezTo>
                  <a:pt x="842086" y="439250"/>
                  <a:pt x="839051" y="442285"/>
                  <a:pt x="834499" y="437354"/>
                </a:cubicBezTo>
                <a:cubicBezTo>
                  <a:pt x="829948" y="432422"/>
                  <a:pt x="834879" y="429767"/>
                  <a:pt x="837155" y="427112"/>
                </a:cubicBezTo>
                <a:cubicBezTo>
                  <a:pt x="895949" y="355421"/>
                  <a:pt x="968019" y="300041"/>
                  <a:pt x="1051090" y="259454"/>
                </a:cubicBezTo>
                <a:cubicBezTo>
                  <a:pt x="1085987" y="242384"/>
                  <a:pt x="1122402" y="229109"/>
                  <a:pt x="1159575" y="218867"/>
                </a:cubicBezTo>
                <a:cubicBezTo>
                  <a:pt x="1163747" y="217729"/>
                  <a:pt x="1166592" y="217539"/>
                  <a:pt x="1168347" y="218772"/>
                </a:cubicBezTo>
                <a:close/>
                <a:moveTo>
                  <a:pt x="167185" y="216164"/>
                </a:moveTo>
                <a:cubicBezTo>
                  <a:pt x="169176" y="215738"/>
                  <a:pt x="171831" y="216591"/>
                  <a:pt x="174486" y="217349"/>
                </a:cubicBezTo>
                <a:cubicBezTo>
                  <a:pt x="226074" y="231005"/>
                  <a:pt x="275006" y="251109"/>
                  <a:pt x="320903" y="277661"/>
                </a:cubicBezTo>
                <a:cubicBezTo>
                  <a:pt x="386146" y="315214"/>
                  <a:pt x="443802" y="362249"/>
                  <a:pt x="492734" y="419905"/>
                </a:cubicBezTo>
                <a:cubicBezTo>
                  <a:pt x="495010" y="422940"/>
                  <a:pt x="497287" y="425974"/>
                  <a:pt x="499941" y="428629"/>
                </a:cubicBezTo>
                <a:cubicBezTo>
                  <a:pt x="502217" y="431285"/>
                  <a:pt x="502597" y="433940"/>
                  <a:pt x="499941" y="436595"/>
                </a:cubicBezTo>
                <a:cubicBezTo>
                  <a:pt x="497287" y="439250"/>
                  <a:pt x="495010" y="439630"/>
                  <a:pt x="491976" y="437354"/>
                </a:cubicBezTo>
                <a:cubicBezTo>
                  <a:pt x="482493" y="430526"/>
                  <a:pt x="473010" y="424078"/>
                  <a:pt x="463527" y="417629"/>
                </a:cubicBezTo>
                <a:cubicBezTo>
                  <a:pt x="411561" y="383491"/>
                  <a:pt x="357318" y="354663"/>
                  <a:pt x="298144" y="334938"/>
                </a:cubicBezTo>
                <a:cubicBezTo>
                  <a:pt x="284489" y="330386"/>
                  <a:pt x="284489" y="330386"/>
                  <a:pt x="287144" y="344042"/>
                </a:cubicBezTo>
                <a:cubicBezTo>
                  <a:pt x="289420" y="358835"/>
                  <a:pt x="291317" y="373249"/>
                  <a:pt x="292455" y="391077"/>
                </a:cubicBezTo>
                <a:cubicBezTo>
                  <a:pt x="261351" y="361111"/>
                  <a:pt x="226453" y="341007"/>
                  <a:pt x="192314" y="319386"/>
                </a:cubicBezTo>
                <a:cubicBezTo>
                  <a:pt x="183590" y="313696"/>
                  <a:pt x="179039" y="304213"/>
                  <a:pt x="174866" y="294731"/>
                </a:cubicBezTo>
                <a:cubicBezTo>
                  <a:pt x="165383" y="271592"/>
                  <a:pt x="163487" y="247316"/>
                  <a:pt x="163866" y="222660"/>
                </a:cubicBezTo>
                <a:cubicBezTo>
                  <a:pt x="163866" y="218298"/>
                  <a:pt x="165194" y="216591"/>
                  <a:pt x="167185" y="216164"/>
                </a:cubicBezTo>
                <a:close/>
                <a:moveTo>
                  <a:pt x="364902" y="94451"/>
                </a:moveTo>
                <a:cubicBezTo>
                  <a:pt x="424456" y="116072"/>
                  <a:pt x="477560" y="148314"/>
                  <a:pt x="524217" y="191177"/>
                </a:cubicBezTo>
                <a:cubicBezTo>
                  <a:pt x="527251" y="193832"/>
                  <a:pt x="531044" y="196108"/>
                  <a:pt x="528009" y="202177"/>
                </a:cubicBezTo>
                <a:cubicBezTo>
                  <a:pt x="510182" y="238592"/>
                  <a:pt x="509802" y="277661"/>
                  <a:pt x="512837" y="316731"/>
                </a:cubicBezTo>
                <a:cubicBezTo>
                  <a:pt x="514733" y="342524"/>
                  <a:pt x="519664" y="367939"/>
                  <a:pt x="527630" y="392595"/>
                </a:cubicBezTo>
                <a:cubicBezTo>
                  <a:pt x="528768" y="396009"/>
                  <a:pt x="530665" y="400940"/>
                  <a:pt x="526872" y="402836"/>
                </a:cubicBezTo>
                <a:cubicBezTo>
                  <a:pt x="522699" y="405112"/>
                  <a:pt x="519664" y="400940"/>
                  <a:pt x="517010" y="397526"/>
                </a:cubicBezTo>
                <a:cubicBezTo>
                  <a:pt x="506389" y="383491"/>
                  <a:pt x="495768" y="369076"/>
                  <a:pt x="485147" y="355042"/>
                </a:cubicBezTo>
                <a:cubicBezTo>
                  <a:pt x="455939" y="316352"/>
                  <a:pt x="418007" y="289041"/>
                  <a:pt x="375903" y="266661"/>
                </a:cubicBezTo>
                <a:cubicBezTo>
                  <a:pt x="367937" y="262488"/>
                  <a:pt x="363765" y="256799"/>
                  <a:pt x="361868" y="248075"/>
                </a:cubicBezTo>
                <a:cubicBezTo>
                  <a:pt x="356557" y="221523"/>
                  <a:pt x="354282" y="194211"/>
                  <a:pt x="355040" y="165763"/>
                </a:cubicBezTo>
                <a:cubicBezTo>
                  <a:pt x="354282" y="143762"/>
                  <a:pt x="356937" y="121003"/>
                  <a:pt x="358834" y="98244"/>
                </a:cubicBezTo>
                <a:cubicBezTo>
                  <a:pt x="359213" y="93313"/>
                  <a:pt x="360351" y="92555"/>
                  <a:pt x="364902" y="94451"/>
                </a:cubicBezTo>
                <a:close/>
                <a:moveTo>
                  <a:pt x="985088" y="91132"/>
                </a:moveTo>
                <a:cubicBezTo>
                  <a:pt x="987364" y="92649"/>
                  <a:pt x="987743" y="97296"/>
                  <a:pt x="988502" y="106589"/>
                </a:cubicBezTo>
                <a:cubicBezTo>
                  <a:pt x="992295" y="150969"/>
                  <a:pt x="993433" y="195349"/>
                  <a:pt x="985088" y="239350"/>
                </a:cubicBezTo>
                <a:cubicBezTo>
                  <a:pt x="982812" y="251489"/>
                  <a:pt x="977501" y="259075"/>
                  <a:pt x="966122" y="264765"/>
                </a:cubicBezTo>
                <a:cubicBezTo>
                  <a:pt x="909604" y="292835"/>
                  <a:pt x="867120" y="336456"/>
                  <a:pt x="832223" y="388423"/>
                </a:cubicBezTo>
                <a:cubicBezTo>
                  <a:pt x="828809" y="394492"/>
                  <a:pt x="823878" y="400561"/>
                  <a:pt x="814395" y="404733"/>
                </a:cubicBezTo>
                <a:cubicBezTo>
                  <a:pt x="819326" y="384250"/>
                  <a:pt x="825774" y="366043"/>
                  <a:pt x="828809" y="346698"/>
                </a:cubicBezTo>
                <a:cubicBezTo>
                  <a:pt x="835257" y="308386"/>
                  <a:pt x="837534" y="269696"/>
                  <a:pt x="829947" y="231385"/>
                </a:cubicBezTo>
                <a:cubicBezTo>
                  <a:pt x="828050" y="221522"/>
                  <a:pt x="825774" y="211281"/>
                  <a:pt x="820464" y="202556"/>
                </a:cubicBezTo>
                <a:cubicBezTo>
                  <a:pt x="815533" y="194212"/>
                  <a:pt x="818188" y="189660"/>
                  <a:pt x="824636" y="183970"/>
                </a:cubicBezTo>
                <a:cubicBezTo>
                  <a:pt x="868258" y="145659"/>
                  <a:pt x="916431" y="115313"/>
                  <a:pt x="970295" y="94451"/>
                </a:cubicBezTo>
                <a:cubicBezTo>
                  <a:pt x="978640" y="91227"/>
                  <a:pt x="982812" y="89614"/>
                  <a:pt x="985088" y="91132"/>
                </a:cubicBezTo>
                <a:close/>
                <a:moveTo>
                  <a:pt x="670254" y="0"/>
                </a:moveTo>
                <a:cubicBezTo>
                  <a:pt x="671013" y="380"/>
                  <a:pt x="671771" y="380"/>
                  <a:pt x="672151" y="759"/>
                </a:cubicBezTo>
                <a:cubicBezTo>
                  <a:pt x="710841" y="65622"/>
                  <a:pt x="750669" y="130106"/>
                  <a:pt x="774566" y="202556"/>
                </a:cubicBezTo>
                <a:cubicBezTo>
                  <a:pt x="788980" y="246178"/>
                  <a:pt x="798464" y="290179"/>
                  <a:pt x="795808" y="336456"/>
                </a:cubicBezTo>
                <a:cubicBezTo>
                  <a:pt x="794291" y="361111"/>
                  <a:pt x="788980" y="384629"/>
                  <a:pt x="777601" y="407009"/>
                </a:cubicBezTo>
                <a:cubicBezTo>
                  <a:pt x="776463" y="409664"/>
                  <a:pt x="775705" y="413078"/>
                  <a:pt x="771532" y="414595"/>
                </a:cubicBezTo>
                <a:cubicBezTo>
                  <a:pt x="769635" y="408906"/>
                  <a:pt x="767738" y="403216"/>
                  <a:pt x="766221" y="397526"/>
                </a:cubicBezTo>
                <a:cubicBezTo>
                  <a:pt x="746497" y="334180"/>
                  <a:pt x="712738" y="277282"/>
                  <a:pt x="680116" y="220384"/>
                </a:cubicBezTo>
                <a:cubicBezTo>
                  <a:pt x="671013" y="204453"/>
                  <a:pt x="670633" y="204453"/>
                  <a:pt x="661909" y="220005"/>
                </a:cubicBezTo>
                <a:cubicBezTo>
                  <a:pt x="628529" y="278420"/>
                  <a:pt x="594011" y="336076"/>
                  <a:pt x="574286" y="400940"/>
                </a:cubicBezTo>
                <a:cubicBezTo>
                  <a:pt x="572769" y="405871"/>
                  <a:pt x="572390" y="411181"/>
                  <a:pt x="568217" y="415354"/>
                </a:cubicBezTo>
                <a:cubicBezTo>
                  <a:pt x="552286" y="387664"/>
                  <a:pt x="545837" y="357697"/>
                  <a:pt x="545079" y="326214"/>
                </a:cubicBezTo>
                <a:cubicBezTo>
                  <a:pt x="544320" y="284110"/>
                  <a:pt x="553045" y="243902"/>
                  <a:pt x="566321" y="204453"/>
                </a:cubicBezTo>
                <a:cubicBezTo>
                  <a:pt x="583769" y="151728"/>
                  <a:pt x="640288" y="40967"/>
                  <a:pt x="67025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D7A27CF-CF1C-4392-9808-F9FFFE3879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2616527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45B10E1-4A88-446D-9D25-6A761EAA1DD4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6662419"/>
            <a:ext cx="12192000" cy="3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aphic 4">
            <a:extLst>
              <a:ext uri="{FF2B5EF4-FFF2-40B4-BE49-F238E27FC236}">
                <a16:creationId xmlns:a16="http://schemas.microsoft.com/office/drawing/2014/main" id="{ED3EAF1C-E771-43B3-8355-AF5A344C4BB6}"/>
              </a:ext>
            </a:extLst>
          </p:cNvPr>
          <p:cNvGrpSpPr/>
          <p:nvPr userDrawn="1"/>
        </p:nvGrpSpPr>
        <p:grpSpPr>
          <a:xfrm>
            <a:off x="10807881" y="5283109"/>
            <a:ext cx="1020146" cy="1450516"/>
            <a:chOff x="3683187" y="1128"/>
            <a:chExt cx="2755348" cy="391774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A98ADED-2179-457A-AD24-32577456E964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045A662-AD4C-4B7C-8665-D01CEE34F63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15A7B56-611F-45D8-ABFB-06888F8C5E7D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1E0B604-6E8C-466D-95F6-2B8B27ABCC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51917468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4">
            <a:extLst>
              <a:ext uri="{FF2B5EF4-FFF2-40B4-BE49-F238E27FC236}">
                <a16:creationId xmlns:a16="http://schemas.microsoft.com/office/drawing/2014/main" id="{F4191223-1C20-48E8-B0A5-9EDF00C03A87}"/>
              </a:ext>
            </a:extLst>
          </p:cNvPr>
          <p:cNvGrpSpPr/>
          <p:nvPr userDrawn="1"/>
        </p:nvGrpSpPr>
        <p:grpSpPr>
          <a:xfrm>
            <a:off x="10814321" y="5292634"/>
            <a:ext cx="1020146" cy="1450515"/>
            <a:chOff x="3683187" y="1128"/>
            <a:chExt cx="2755348" cy="391774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91F328-D75C-44FC-B6AB-DC85A8CA8939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8A799BD-456A-4397-B157-8A5331B48A5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A94CA11-E695-4589-BB92-8579E5745A74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6C2671F-EB20-4B6C-B990-00DA0B6C4977}"/>
              </a:ext>
            </a:extLst>
          </p:cNvPr>
          <p:cNvSpPr/>
          <p:nvPr userDrawn="1"/>
        </p:nvSpPr>
        <p:spPr>
          <a:xfrm>
            <a:off x="0" y="6662419"/>
            <a:ext cx="12192000" cy="195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DAA0DDF-416D-4463-859E-9073D3F90B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68981187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918654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1FAF33E-C89C-4D15-88F2-D61838CA6CA8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019011" y="1601373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A8DE915-8004-40D4-88C6-07DEA7C90BA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7489506" y="1601373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74083E59-0907-4A0D-9242-74272EE9D714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2548517" y="3803540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A72E0A8E-24DB-4598-AA92-4AE098802A70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5019011" y="3803540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Rectangle 1">
            <a:extLst>
              <a:ext uri="{FF2B5EF4-FFF2-40B4-BE49-F238E27FC236}">
                <a16:creationId xmlns:a16="http://schemas.microsoft.com/office/drawing/2014/main" id="{E11346AB-4C83-421D-83B6-067F02FAD059}"/>
              </a:ext>
            </a:extLst>
          </p:cNvPr>
          <p:cNvSpPr/>
          <p:nvPr userDrawn="1"/>
        </p:nvSpPr>
        <p:spPr>
          <a:xfrm>
            <a:off x="7489504" y="3803540"/>
            <a:ext cx="4702495" cy="205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0" name="Rectangle 11">
            <a:extLst>
              <a:ext uri="{FF2B5EF4-FFF2-40B4-BE49-F238E27FC236}">
                <a16:creationId xmlns:a16="http://schemas.microsoft.com/office/drawing/2014/main" id="{680C4D79-7FA2-48DE-8E3A-7FC29BDAA5A4}"/>
              </a:ext>
            </a:extLst>
          </p:cNvPr>
          <p:cNvSpPr/>
          <p:nvPr userDrawn="1"/>
        </p:nvSpPr>
        <p:spPr>
          <a:xfrm>
            <a:off x="1" y="1601373"/>
            <a:ext cx="4780516" cy="205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896C76B-D86E-4A7F-9509-6341D50B8520}"/>
              </a:ext>
            </a:extLst>
          </p:cNvPr>
          <p:cNvSpPr/>
          <p:nvPr userDrawn="1"/>
        </p:nvSpPr>
        <p:spPr>
          <a:xfrm>
            <a:off x="0" y="6515100"/>
            <a:ext cx="10487025" cy="1789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3DF9738-21F2-40E3-854F-BFB07023E376}"/>
              </a:ext>
            </a:extLst>
          </p:cNvPr>
          <p:cNvSpPr/>
          <p:nvPr userDrawn="1"/>
        </p:nvSpPr>
        <p:spPr>
          <a:xfrm>
            <a:off x="10597014" y="5934954"/>
            <a:ext cx="1480686" cy="854359"/>
          </a:xfrm>
          <a:custGeom>
            <a:avLst/>
            <a:gdLst>
              <a:gd name="connsiteX0" fmla="*/ 1005762 w 1341341"/>
              <a:gd name="connsiteY0" fmla="*/ 386147 h 773957"/>
              <a:gd name="connsiteX1" fmla="*/ 1009744 w 1341341"/>
              <a:gd name="connsiteY1" fmla="*/ 388043 h 773957"/>
              <a:gd name="connsiteX2" fmla="*/ 1011262 w 1341341"/>
              <a:gd name="connsiteY2" fmla="*/ 395250 h 773957"/>
              <a:gd name="connsiteX3" fmla="*/ 1005951 w 1341341"/>
              <a:gd name="connsiteY3" fmla="*/ 445320 h 773957"/>
              <a:gd name="connsiteX4" fmla="*/ 1002917 w 1341341"/>
              <a:gd name="connsiteY4" fmla="*/ 573150 h 773957"/>
              <a:gd name="connsiteX5" fmla="*/ 936916 w 1341341"/>
              <a:gd name="connsiteY5" fmla="*/ 707049 h 773957"/>
              <a:gd name="connsiteX6" fmla="*/ 774187 w 1341341"/>
              <a:gd name="connsiteY6" fmla="*/ 746877 h 773957"/>
              <a:gd name="connsiteX7" fmla="*/ 767739 w 1341341"/>
              <a:gd name="connsiteY7" fmla="*/ 743084 h 773957"/>
              <a:gd name="connsiteX8" fmla="*/ 823499 w 1341341"/>
              <a:gd name="connsiteY8" fmla="*/ 613737 h 773957"/>
              <a:gd name="connsiteX9" fmla="*/ 820085 w 1341341"/>
              <a:gd name="connsiteY9" fmla="*/ 547736 h 773957"/>
              <a:gd name="connsiteX10" fmla="*/ 826154 w 1341341"/>
              <a:gd name="connsiteY10" fmla="*/ 520425 h 773957"/>
              <a:gd name="connsiteX11" fmla="*/ 860672 w 1341341"/>
              <a:gd name="connsiteY11" fmla="*/ 477941 h 773957"/>
              <a:gd name="connsiteX12" fmla="*/ 1001779 w 1341341"/>
              <a:gd name="connsiteY12" fmla="*/ 387664 h 773957"/>
              <a:gd name="connsiteX13" fmla="*/ 1005762 w 1341341"/>
              <a:gd name="connsiteY13" fmla="*/ 386147 h 773957"/>
              <a:gd name="connsiteX14" fmla="*/ 337119 w 1341341"/>
              <a:gd name="connsiteY14" fmla="*/ 386051 h 773957"/>
              <a:gd name="connsiteX15" fmla="*/ 341386 w 1341341"/>
              <a:gd name="connsiteY15" fmla="*/ 388422 h 773957"/>
              <a:gd name="connsiteX16" fmla="*/ 431664 w 1341341"/>
              <a:gd name="connsiteY16" fmla="*/ 439629 h 773957"/>
              <a:gd name="connsiteX17" fmla="*/ 498803 w 1341341"/>
              <a:gd name="connsiteY17" fmla="*/ 495768 h 773957"/>
              <a:gd name="connsiteX18" fmla="*/ 512838 w 1341341"/>
              <a:gd name="connsiteY18" fmla="*/ 514734 h 773957"/>
              <a:gd name="connsiteX19" fmla="*/ 521562 w 1341341"/>
              <a:gd name="connsiteY19" fmla="*/ 553045 h 773957"/>
              <a:gd name="connsiteX20" fmla="*/ 526115 w 1341341"/>
              <a:gd name="connsiteY20" fmla="*/ 666461 h 773957"/>
              <a:gd name="connsiteX21" fmla="*/ 573909 w 1341341"/>
              <a:gd name="connsiteY21" fmla="*/ 744221 h 773957"/>
              <a:gd name="connsiteX22" fmla="*/ 405112 w 1341341"/>
              <a:gd name="connsiteY22" fmla="*/ 707807 h 773957"/>
              <a:gd name="connsiteX23" fmla="*/ 337213 w 1341341"/>
              <a:gd name="connsiteY23" fmla="*/ 564045 h 773957"/>
              <a:gd name="connsiteX24" fmla="*/ 335317 w 1341341"/>
              <a:gd name="connsiteY24" fmla="*/ 446078 h 773957"/>
              <a:gd name="connsiteX25" fmla="*/ 330006 w 1341341"/>
              <a:gd name="connsiteY25" fmla="*/ 394870 h 773957"/>
              <a:gd name="connsiteX26" fmla="*/ 332282 w 1341341"/>
              <a:gd name="connsiteY26" fmla="*/ 387663 h 773957"/>
              <a:gd name="connsiteX27" fmla="*/ 337119 w 1341341"/>
              <a:gd name="connsiteY27" fmla="*/ 386051 h 773957"/>
              <a:gd name="connsiteX28" fmla="*/ 0 w 1341341"/>
              <a:gd name="connsiteY28" fmla="*/ 329249 h 773957"/>
              <a:gd name="connsiteX29" fmla="*/ 64104 w 1341341"/>
              <a:gd name="connsiteY29" fmla="*/ 334559 h 773957"/>
              <a:gd name="connsiteX30" fmla="*/ 226832 w 1341341"/>
              <a:gd name="connsiteY30" fmla="*/ 387284 h 773957"/>
              <a:gd name="connsiteX31" fmla="*/ 291316 w 1341341"/>
              <a:gd name="connsiteY31" fmla="*/ 436596 h 773957"/>
              <a:gd name="connsiteX32" fmla="*/ 299661 w 1341341"/>
              <a:gd name="connsiteY32" fmla="*/ 462768 h 773957"/>
              <a:gd name="connsiteX33" fmla="*/ 301557 w 1341341"/>
              <a:gd name="connsiteY33" fmla="*/ 604634 h 773957"/>
              <a:gd name="connsiteX34" fmla="*/ 358834 w 1341341"/>
              <a:gd name="connsiteY34" fmla="*/ 702876 h 773957"/>
              <a:gd name="connsiteX35" fmla="*/ 361489 w 1341341"/>
              <a:gd name="connsiteY35" fmla="*/ 707428 h 773957"/>
              <a:gd name="connsiteX36" fmla="*/ 285246 w 1341341"/>
              <a:gd name="connsiteY36" fmla="*/ 686945 h 773957"/>
              <a:gd name="connsiteX37" fmla="*/ 83450 w 1341341"/>
              <a:gd name="connsiteY37" fmla="*/ 472252 h 773957"/>
              <a:gd name="connsiteX38" fmla="*/ 75863 w 1341341"/>
              <a:gd name="connsiteY38" fmla="*/ 444940 h 773957"/>
              <a:gd name="connsiteX39" fmla="*/ 0 w 1341341"/>
              <a:gd name="connsiteY39" fmla="*/ 329249 h 773957"/>
              <a:gd name="connsiteX40" fmla="*/ 1338992 w 1341341"/>
              <a:gd name="connsiteY40" fmla="*/ 328490 h 773957"/>
              <a:gd name="connsiteX41" fmla="*/ 1341267 w 1341341"/>
              <a:gd name="connsiteY41" fmla="*/ 328870 h 773957"/>
              <a:gd name="connsiteX42" fmla="*/ 1339371 w 1341341"/>
              <a:gd name="connsiteY42" fmla="*/ 332284 h 773957"/>
              <a:gd name="connsiteX43" fmla="*/ 1277922 w 1341341"/>
              <a:gd name="connsiteY43" fmla="*/ 411182 h 773957"/>
              <a:gd name="connsiteX44" fmla="*/ 1262749 w 1341341"/>
              <a:gd name="connsiteY44" fmla="*/ 456700 h 773957"/>
              <a:gd name="connsiteX45" fmla="*/ 985089 w 1341341"/>
              <a:gd name="connsiteY45" fmla="*/ 706670 h 773957"/>
              <a:gd name="connsiteX46" fmla="*/ 981296 w 1341341"/>
              <a:gd name="connsiteY46" fmla="*/ 707049 h 773957"/>
              <a:gd name="connsiteX47" fmla="*/ 982813 w 1341341"/>
              <a:gd name="connsiteY47" fmla="*/ 702877 h 773957"/>
              <a:gd name="connsiteX48" fmla="*/ 1042365 w 1341341"/>
              <a:gd name="connsiteY48" fmla="*/ 594013 h 773957"/>
              <a:gd name="connsiteX49" fmla="*/ 1041607 w 1341341"/>
              <a:gd name="connsiteY49" fmla="*/ 457079 h 773957"/>
              <a:gd name="connsiteX50" fmla="*/ 1046159 w 1341341"/>
              <a:gd name="connsiteY50" fmla="*/ 441527 h 773957"/>
              <a:gd name="connsiteX51" fmla="*/ 1167161 w 1341341"/>
              <a:gd name="connsiteY51" fmla="*/ 363388 h 773957"/>
              <a:gd name="connsiteX52" fmla="*/ 1323819 w 1341341"/>
              <a:gd name="connsiteY52" fmla="*/ 328870 h 773957"/>
              <a:gd name="connsiteX53" fmla="*/ 1338992 w 1341341"/>
              <a:gd name="connsiteY53" fmla="*/ 328490 h 773957"/>
              <a:gd name="connsiteX54" fmla="*/ 673290 w 1341341"/>
              <a:gd name="connsiteY54" fmla="*/ 306868 h 773957"/>
              <a:gd name="connsiteX55" fmla="*/ 786706 w 1341341"/>
              <a:gd name="connsiteY55" fmla="*/ 558356 h 773957"/>
              <a:gd name="connsiteX56" fmla="*/ 781775 w 1341341"/>
              <a:gd name="connsiteY56" fmla="*/ 675945 h 773957"/>
              <a:gd name="connsiteX57" fmla="*/ 675565 w 1341341"/>
              <a:gd name="connsiteY57" fmla="*/ 773050 h 773957"/>
              <a:gd name="connsiteX58" fmla="*/ 669876 w 1341341"/>
              <a:gd name="connsiteY58" fmla="*/ 773809 h 773957"/>
              <a:gd name="connsiteX59" fmla="*/ 557976 w 1341341"/>
              <a:gd name="connsiteY59" fmla="*/ 645979 h 773957"/>
              <a:gd name="connsiteX60" fmla="*/ 571253 w 1341341"/>
              <a:gd name="connsiteY60" fmla="*/ 515114 h 773957"/>
              <a:gd name="connsiteX61" fmla="*/ 649771 w 1341341"/>
              <a:gd name="connsiteY61" fmla="*/ 347835 h 773957"/>
              <a:gd name="connsiteX62" fmla="*/ 673290 w 1341341"/>
              <a:gd name="connsiteY62" fmla="*/ 306868 h 773957"/>
              <a:gd name="connsiteX63" fmla="*/ 1168347 w 1341341"/>
              <a:gd name="connsiteY63" fmla="*/ 218772 h 773957"/>
              <a:gd name="connsiteX64" fmla="*/ 1170575 w 1341341"/>
              <a:gd name="connsiteY64" fmla="*/ 227212 h 773957"/>
              <a:gd name="connsiteX65" fmla="*/ 1161851 w 1341341"/>
              <a:gd name="connsiteY65" fmla="*/ 290558 h 773957"/>
              <a:gd name="connsiteX66" fmla="*/ 1133023 w 1341341"/>
              <a:gd name="connsiteY66" fmla="*/ 326973 h 773957"/>
              <a:gd name="connsiteX67" fmla="*/ 1042365 w 1341341"/>
              <a:gd name="connsiteY67" fmla="*/ 392974 h 773957"/>
              <a:gd name="connsiteX68" fmla="*/ 1047297 w 1341341"/>
              <a:gd name="connsiteY68" fmla="*/ 349732 h 773957"/>
              <a:gd name="connsiteX69" fmla="*/ 1032503 w 1341341"/>
              <a:gd name="connsiteY69" fmla="*/ 337593 h 773957"/>
              <a:gd name="connsiteX70" fmla="*/ 884948 w 1341341"/>
              <a:gd name="connsiteY70" fmla="*/ 410422 h 773957"/>
              <a:gd name="connsiteX71" fmla="*/ 845879 w 1341341"/>
              <a:gd name="connsiteY71" fmla="*/ 436595 h 773957"/>
              <a:gd name="connsiteX72" fmla="*/ 834499 w 1341341"/>
              <a:gd name="connsiteY72" fmla="*/ 437354 h 773957"/>
              <a:gd name="connsiteX73" fmla="*/ 837155 w 1341341"/>
              <a:gd name="connsiteY73" fmla="*/ 427112 h 773957"/>
              <a:gd name="connsiteX74" fmla="*/ 1051090 w 1341341"/>
              <a:gd name="connsiteY74" fmla="*/ 259454 h 773957"/>
              <a:gd name="connsiteX75" fmla="*/ 1159575 w 1341341"/>
              <a:gd name="connsiteY75" fmla="*/ 218867 h 773957"/>
              <a:gd name="connsiteX76" fmla="*/ 1168347 w 1341341"/>
              <a:gd name="connsiteY76" fmla="*/ 218772 h 773957"/>
              <a:gd name="connsiteX77" fmla="*/ 167185 w 1341341"/>
              <a:gd name="connsiteY77" fmla="*/ 216164 h 773957"/>
              <a:gd name="connsiteX78" fmla="*/ 174486 w 1341341"/>
              <a:gd name="connsiteY78" fmla="*/ 217349 h 773957"/>
              <a:gd name="connsiteX79" fmla="*/ 320903 w 1341341"/>
              <a:gd name="connsiteY79" fmla="*/ 277661 h 773957"/>
              <a:gd name="connsiteX80" fmla="*/ 492734 w 1341341"/>
              <a:gd name="connsiteY80" fmla="*/ 419905 h 773957"/>
              <a:gd name="connsiteX81" fmla="*/ 499941 w 1341341"/>
              <a:gd name="connsiteY81" fmla="*/ 428629 h 773957"/>
              <a:gd name="connsiteX82" fmla="*/ 499941 w 1341341"/>
              <a:gd name="connsiteY82" fmla="*/ 436595 h 773957"/>
              <a:gd name="connsiteX83" fmla="*/ 491976 w 1341341"/>
              <a:gd name="connsiteY83" fmla="*/ 437354 h 773957"/>
              <a:gd name="connsiteX84" fmla="*/ 463527 w 1341341"/>
              <a:gd name="connsiteY84" fmla="*/ 417629 h 773957"/>
              <a:gd name="connsiteX85" fmla="*/ 298144 w 1341341"/>
              <a:gd name="connsiteY85" fmla="*/ 334938 h 773957"/>
              <a:gd name="connsiteX86" fmla="*/ 287144 w 1341341"/>
              <a:gd name="connsiteY86" fmla="*/ 344042 h 773957"/>
              <a:gd name="connsiteX87" fmla="*/ 292455 w 1341341"/>
              <a:gd name="connsiteY87" fmla="*/ 391077 h 773957"/>
              <a:gd name="connsiteX88" fmla="*/ 192314 w 1341341"/>
              <a:gd name="connsiteY88" fmla="*/ 319386 h 773957"/>
              <a:gd name="connsiteX89" fmla="*/ 174866 w 1341341"/>
              <a:gd name="connsiteY89" fmla="*/ 294731 h 773957"/>
              <a:gd name="connsiteX90" fmla="*/ 163866 w 1341341"/>
              <a:gd name="connsiteY90" fmla="*/ 222660 h 773957"/>
              <a:gd name="connsiteX91" fmla="*/ 167185 w 1341341"/>
              <a:gd name="connsiteY91" fmla="*/ 216164 h 773957"/>
              <a:gd name="connsiteX92" fmla="*/ 364902 w 1341341"/>
              <a:gd name="connsiteY92" fmla="*/ 94451 h 773957"/>
              <a:gd name="connsiteX93" fmla="*/ 524217 w 1341341"/>
              <a:gd name="connsiteY93" fmla="*/ 191177 h 773957"/>
              <a:gd name="connsiteX94" fmla="*/ 528009 w 1341341"/>
              <a:gd name="connsiteY94" fmla="*/ 202177 h 773957"/>
              <a:gd name="connsiteX95" fmla="*/ 512837 w 1341341"/>
              <a:gd name="connsiteY95" fmla="*/ 316731 h 773957"/>
              <a:gd name="connsiteX96" fmla="*/ 527630 w 1341341"/>
              <a:gd name="connsiteY96" fmla="*/ 392595 h 773957"/>
              <a:gd name="connsiteX97" fmla="*/ 526872 w 1341341"/>
              <a:gd name="connsiteY97" fmla="*/ 402836 h 773957"/>
              <a:gd name="connsiteX98" fmla="*/ 517010 w 1341341"/>
              <a:gd name="connsiteY98" fmla="*/ 397526 h 773957"/>
              <a:gd name="connsiteX99" fmla="*/ 485147 w 1341341"/>
              <a:gd name="connsiteY99" fmla="*/ 355042 h 773957"/>
              <a:gd name="connsiteX100" fmla="*/ 375903 w 1341341"/>
              <a:gd name="connsiteY100" fmla="*/ 266661 h 773957"/>
              <a:gd name="connsiteX101" fmla="*/ 361868 w 1341341"/>
              <a:gd name="connsiteY101" fmla="*/ 248075 h 773957"/>
              <a:gd name="connsiteX102" fmla="*/ 355040 w 1341341"/>
              <a:gd name="connsiteY102" fmla="*/ 165763 h 773957"/>
              <a:gd name="connsiteX103" fmla="*/ 358834 w 1341341"/>
              <a:gd name="connsiteY103" fmla="*/ 98244 h 773957"/>
              <a:gd name="connsiteX104" fmla="*/ 364902 w 1341341"/>
              <a:gd name="connsiteY104" fmla="*/ 94451 h 773957"/>
              <a:gd name="connsiteX105" fmla="*/ 985088 w 1341341"/>
              <a:gd name="connsiteY105" fmla="*/ 91132 h 773957"/>
              <a:gd name="connsiteX106" fmla="*/ 988502 w 1341341"/>
              <a:gd name="connsiteY106" fmla="*/ 106589 h 773957"/>
              <a:gd name="connsiteX107" fmla="*/ 985088 w 1341341"/>
              <a:gd name="connsiteY107" fmla="*/ 239350 h 773957"/>
              <a:gd name="connsiteX108" fmla="*/ 966122 w 1341341"/>
              <a:gd name="connsiteY108" fmla="*/ 264765 h 773957"/>
              <a:gd name="connsiteX109" fmla="*/ 832223 w 1341341"/>
              <a:gd name="connsiteY109" fmla="*/ 388423 h 773957"/>
              <a:gd name="connsiteX110" fmla="*/ 814395 w 1341341"/>
              <a:gd name="connsiteY110" fmla="*/ 404733 h 773957"/>
              <a:gd name="connsiteX111" fmla="*/ 828809 w 1341341"/>
              <a:gd name="connsiteY111" fmla="*/ 346698 h 773957"/>
              <a:gd name="connsiteX112" fmla="*/ 829947 w 1341341"/>
              <a:gd name="connsiteY112" fmla="*/ 231385 h 773957"/>
              <a:gd name="connsiteX113" fmla="*/ 820464 w 1341341"/>
              <a:gd name="connsiteY113" fmla="*/ 202556 h 773957"/>
              <a:gd name="connsiteX114" fmla="*/ 824636 w 1341341"/>
              <a:gd name="connsiteY114" fmla="*/ 183970 h 773957"/>
              <a:gd name="connsiteX115" fmla="*/ 970295 w 1341341"/>
              <a:gd name="connsiteY115" fmla="*/ 94451 h 773957"/>
              <a:gd name="connsiteX116" fmla="*/ 985088 w 1341341"/>
              <a:gd name="connsiteY116" fmla="*/ 91132 h 773957"/>
              <a:gd name="connsiteX117" fmla="*/ 670254 w 1341341"/>
              <a:gd name="connsiteY117" fmla="*/ 0 h 773957"/>
              <a:gd name="connsiteX118" fmla="*/ 672151 w 1341341"/>
              <a:gd name="connsiteY118" fmla="*/ 759 h 773957"/>
              <a:gd name="connsiteX119" fmla="*/ 774566 w 1341341"/>
              <a:gd name="connsiteY119" fmla="*/ 202556 h 773957"/>
              <a:gd name="connsiteX120" fmla="*/ 795808 w 1341341"/>
              <a:gd name="connsiteY120" fmla="*/ 336456 h 773957"/>
              <a:gd name="connsiteX121" fmla="*/ 777601 w 1341341"/>
              <a:gd name="connsiteY121" fmla="*/ 407009 h 773957"/>
              <a:gd name="connsiteX122" fmla="*/ 771532 w 1341341"/>
              <a:gd name="connsiteY122" fmla="*/ 414595 h 773957"/>
              <a:gd name="connsiteX123" fmla="*/ 766221 w 1341341"/>
              <a:gd name="connsiteY123" fmla="*/ 397526 h 773957"/>
              <a:gd name="connsiteX124" fmla="*/ 680116 w 1341341"/>
              <a:gd name="connsiteY124" fmla="*/ 220384 h 773957"/>
              <a:gd name="connsiteX125" fmla="*/ 661909 w 1341341"/>
              <a:gd name="connsiteY125" fmla="*/ 220005 h 773957"/>
              <a:gd name="connsiteX126" fmla="*/ 574286 w 1341341"/>
              <a:gd name="connsiteY126" fmla="*/ 400940 h 773957"/>
              <a:gd name="connsiteX127" fmla="*/ 568217 w 1341341"/>
              <a:gd name="connsiteY127" fmla="*/ 415354 h 773957"/>
              <a:gd name="connsiteX128" fmla="*/ 545079 w 1341341"/>
              <a:gd name="connsiteY128" fmla="*/ 326214 h 773957"/>
              <a:gd name="connsiteX129" fmla="*/ 566321 w 1341341"/>
              <a:gd name="connsiteY129" fmla="*/ 204453 h 773957"/>
              <a:gd name="connsiteX130" fmla="*/ 670254 w 1341341"/>
              <a:gd name="connsiteY130" fmla="*/ 0 h 773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341341" h="773957">
                <a:moveTo>
                  <a:pt x="1005762" y="386147"/>
                </a:moveTo>
                <a:cubicBezTo>
                  <a:pt x="1007090" y="385957"/>
                  <a:pt x="1008417" y="386336"/>
                  <a:pt x="1009744" y="388043"/>
                </a:cubicBezTo>
                <a:cubicBezTo>
                  <a:pt x="1011262" y="390319"/>
                  <a:pt x="1012779" y="392216"/>
                  <a:pt x="1011262" y="395250"/>
                </a:cubicBezTo>
                <a:cubicBezTo>
                  <a:pt x="1003676" y="411182"/>
                  <a:pt x="1005193" y="428251"/>
                  <a:pt x="1005951" y="445320"/>
                </a:cubicBezTo>
                <a:cubicBezTo>
                  <a:pt x="1007848" y="488183"/>
                  <a:pt x="1010503" y="530667"/>
                  <a:pt x="1002917" y="573150"/>
                </a:cubicBezTo>
                <a:cubicBezTo>
                  <a:pt x="993813" y="623978"/>
                  <a:pt x="974847" y="670634"/>
                  <a:pt x="936916" y="707049"/>
                </a:cubicBezTo>
                <a:cubicBezTo>
                  <a:pt x="890638" y="751049"/>
                  <a:pt x="835258" y="760912"/>
                  <a:pt x="774187" y="746877"/>
                </a:cubicBezTo>
                <a:cubicBezTo>
                  <a:pt x="772670" y="746498"/>
                  <a:pt x="770015" y="746498"/>
                  <a:pt x="767739" y="743084"/>
                </a:cubicBezTo>
                <a:cubicBezTo>
                  <a:pt x="810602" y="710463"/>
                  <a:pt x="820464" y="663427"/>
                  <a:pt x="823499" y="613737"/>
                </a:cubicBezTo>
                <a:cubicBezTo>
                  <a:pt x="824637" y="591737"/>
                  <a:pt x="823878" y="569736"/>
                  <a:pt x="820085" y="547736"/>
                </a:cubicBezTo>
                <a:cubicBezTo>
                  <a:pt x="818188" y="537494"/>
                  <a:pt x="821982" y="529149"/>
                  <a:pt x="826154" y="520425"/>
                </a:cubicBezTo>
                <a:cubicBezTo>
                  <a:pt x="834879" y="504114"/>
                  <a:pt x="847017" y="490459"/>
                  <a:pt x="860672" y="477941"/>
                </a:cubicBezTo>
                <a:cubicBezTo>
                  <a:pt x="902776" y="440389"/>
                  <a:pt x="951329" y="412699"/>
                  <a:pt x="1001779" y="387664"/>
                </a:cubicBezTo>
                <a:cubicBezTo>
                  <a:pt x="1003106" y="387095"/>
                  <a:pt x="1004434" y="386336"/>
                  <a:pt x="1005762" y="386147"/>
                </a:cubicBezTo>
                <a:close/>
                <a:moveTo>
                  <a:pt x="337119" y="386051"/>
                </a:moveTo>
                <a:cubicBezTo>
                  <a:pt x="338636" y="386525"/>
                  <a:pt x="340059" y="387663"/>
                  <a:pt x="341386" y="388422"/>
                </a:cubicBezTo>
                <a:cubicBezTo>
                  <a:pt x="372490" y="403595"/>
                  <a:pt x="402836" y="420284"/>
                  <a:pt x="431664" y="439629"/>
                </a:cubicBezTo>
                <a:cubicBezTo>
                  <a:pt x="455941" y="455940"/>
                  <a:pt x="479458" y="473389"/>
                  <a:pt x="498803" y="495768"/>
                </a:cubicBezTo>
                <a:cubicBezTo>
                  <a:pt x="503735" y="501837"/>
                  <a:pt x="508666" y="507907"/>
                  <a:pt x="512838" y="514734"/>
                </a:cubicBezTo>
                <a:cubicBezTo>
                  <a:pt x="520424" y="526493"/>
                  <a:pt x="523838" y="538631"/>
                  <a:pt x="521562" y="553045"/>
                </a:cubicBezTo>
                <a:cubicBezTo>
                  <a:pt x="516252" y="590977"/>
                  <a:pt x="516631" y="628908"/>
                  <a:pt x="526115" y="666461"/>
                </a:cubicBezTo>
                <a:cubicBezTo>
                  <a:pt x="533322" y="697185"/>
                  <a:pt x="547736" y="724117"/>
                  <a:pt x="573909" y="744221"/>
                </a:cubicBezTo>
                <a:cubicBezTo>
                  <a:pt x="510941" y="761290"/>
                  <a:pt x="453285" y="753704"/>
                  <a:pt x="405112" y="707807"/>
                </a:cubicBezTo>
                <a:cubicBezTo>
                  <a:pt x="364145" y="669116"/>
                  <a:pt x="345559" y="618667"/>
                  <a:pt x="337213" y="564045"/>
                </a:cubicBezTo>
                <a:cubicBezTo>
                  <a:pt x="331145" y="524976"/>
                  <a:pt x="334179" y="485527"/>
                  <a:pt x="335317" y="446078"/>
                </a:cubicBezTo>
                <a:cubicBezTo>
                  <a:pt x="335696" y="429008"/>
                  <a:pt x="337972" y="411181"/>
                  <a:pt x="330006" y="394870"/>
                </a:cubicBezTo>
                <a:cubicBezTo>
                  <a:pt x="328489" y="391836"/>
                  <a:pt x="330385" y="389560"/>
                  <a:pt x="332282" y="387663"/>
                </a:cubicBezTo>
                <a:cubicBezTo>
                  <a:pt x="333989" y="385766"/>
                  <a:pt x="335601" y="385577"/>
                  <a:pt x="337119" y="386051"/>
                </a:cubicBezTo>
                <a:close/>
                <a:moveTo>
                  <a:pt x="0" y="329249"/>
                </a:moveTo>
                <a:cubicBezTo>
                  <a:pt x="22000" y="327732"/>
                  <a:pt x="42863" y="331145"/>
                  <a:pt x="64104" y="334559"/>
                </a:cubicBezTo>
                <a:cubicBezTo>
                  <a:pt x="121002" y="344042"/>
                  <a:pt x="176003" y="359215"/>
                  <a:pt x="226832" y="387284"/>
                </a:cubicBezTo>
                <a:cubicBezTo>
                  <a:pt x="250729" y="400561"/>
                  <a:pt x="272350" y="416871"/>
                  <a:pt x="291316" y="436596"/>
                </a:cubicBezTo>
                <a:cubicBezTo>
                  <a:pt x="298902" y="444182"/>
                  <a:pt x="301178" y="451768"/>
                  <a:pt x="299661" y="462768"/>
                </a:cubicBezTo>
                <a:cubicBezTo>
                  <a:pt x="292074" y="510183"/>
                  <a:pt x="291316" y="557219"/>
                  <a:pt x="301557" y="604634"/>
                </a:cubicBezTo>
                <a:cubicBezTo>
                  <a:pt x="309902" y="643703"/>
                  <a:pt x="326213" y="677842"/>
                  <a:pt x="358834" y="702876"/>
                </a:cubicBezTo>
                <a:cubicBezTo>
                  <a:pt x="359972" y="704015"/>
                  <a:pt x="361868" y="704773"/>
                  <a:pt x="361489" y="707428"/>
                </a:cubicBezTo>
                <a:cubicBezTo>
                  <a:pt x="334937" y="704773"/>
                  <a:pt x="309523" y="697187"/>
                  <a:pt x="285246" y="686945"/>
                </a:cubicBezTo>
                <a:cubicBezTo>
                  <a:pt x="185865" y="645599"/>
                  <a:pt x="117588" y="575047"/>
                  <a:pt x="83450" y="472252"/>
                </a:cubicBezTo>
                <a:cubicBezTo>
                  <a:pt x="80415" y="463148"/>
                  <a:pt x="78898" y="453665"/>
                  <a:pt x="75863" y="444940"/>
                </a:cubicBezTo>
                <a:cubicBezTo>
                  <a:pt x="61070" y="399422"/>
                  <a:pt x="43242" y="356560"/>
                  <a:pt x="0" y="329249"/>
                </a:cubicBezTo>
                <a:close/>
                <a:moveTo>
                  <a:pt x="1338992" y="328490"/>
                </a:moveTo>
                <a:cubicBezTo>
                  <a:pt x="1339750" y="328111"/>
                  <a:pt x="1340509" y="328870"/>
                  <a:pt x="1341267" y="328870"/>
                </a:cubicBezTo>
                <a:cubicBezTo>
                  <a:pt x="1341647" y="330766"/>
                  <a:pt x="1340509" y="331525"/>
                  <a:pt x="1339371" y="332284"/>
                </a:cubicBezTo>
                <a:cubicBezTo>
                  <a:pt x="1308267" y="350491"/>
                  <a:pt x="1291577" y="379698"/>
                  <a:pt x="1277922" y="411182"/>
                </a:cubicBezTo>
                <a:cubicBezTo>
                  <a:pt x="1271473" y="425975"/>
                  <a:pt x="1266542" y="441148"/>
                  <a:pt x="1262749" y="456700"/>
                </a:cubicBezTo>
                <a:cubicBezTo>
                  <a:pt x="1230507" y="584150"/>
                  <a:pt x="1115195" y="688083"/>
                  <a:pt x="985089" y="706670"/>
                </a:cubicBezTo>
                <a:cubicBezTo>
                  <a:pt x="983951" y="706670"/>
                  <a:pt x="982434" y="706670"/>
                  <a:pt x="981296" y="707049"/>
                </a:cubicBezTo>
                <a:cubicBezTo>
                  <a:pt x="979778" y="704773"/>
                  <a:pt x="981675" y="703635"/>
                  <a:pt x="982813" y="702877"/>
                </a:cubicBezTo>
                <a:cubicBezTo>
                  <a:pt x="1018848" y="675566"/>
                  <a:pt x="1034780" y="636876"/>
                  <a:pt x="1042365" y="594013"/>
                </a:cubicBezTo>
                <a:cubicBezTo>
                  <a:pt x="1050332" y="548494"/>
                  <a:pt x="1048435" y="502597"/>
                  <a:pt x="1041607" y="457079"/>
                </a:cubicBezTo>
                <a:cubicBezTo>
                  <a:pt x="1040469" y="450631"/>
                  <a:pt x="1041986" y="446458"/>
                  <a:pt x="1046159" y="441527"/>
                </a:cubicBezTo>
                <a:cubicBezTo>
                  <a:pt x="1079159" y="403974"/>
                  <a:pt x="1121264" y="380457"/>
                  <a:pt x="1167161" y="363388"/>
                </a:cubicBezTo>
                <a:cubicBezTo>
                  <a:pt x="1217610" y="344421"/>
                  <a:pt x="1269956" y="333801"/>
                  <a:pt x="1323819" y="328870"/>
                </a:cubicBezTo>
                <a:cubicBezTo>
                  <a:pt x="1328750" y="328490"/>
                  <a:pt x="1334061" y="328490"/>
                  <a:pt x="1338992" y="328490"/>
                </a:cubicBezTo>
                <a:close/>
                <a:moveTo>
                  <a:pt x="673290" y="306868"/>
                </a:moveTo>
                <a:cubicBezTo>
                  <a:pt x="721084" y="388042"/>
                  <a:pt x="769636" y="466182"/>
                  <a:pt x="786706" y="558356"/>
                </a:cubicBezTo>
                <a:cubicBezTo>
                  <a:pt x="793913" y="597805"/>
                  <a:pt x="795431" y="637634"/>
                  <a:pt x="781775" y="675945"/>
                </a:cubicBezTo>
                <a:cubicBezTo>
                  <a:pt x="763568" y="726774"/>
                  <a:pt x="726015" y="757119"/>
                  <a:pt x="675565" y="773050"/>
                </a:cubicBezTo>
                <a:cubicBezTo>
                  <a:pt x="673669" y="773809"/>
                  <a:pt x="671393" y="774188"/>
                  <a:pt x="669876" y="773809"/>
                </a:cubicBezTo>
                <a:cubicBezTo>
                  <a:pt x="609943" y="751050"/>
                  <a:pt x="568218" y="711980"/>
                  <a:pt x="557976" y="645979"/>
                </a:cubicBezTo>
                <a:cubicBezTo>
                  <a:pt x="551148" y="601219"/>
                  <a:pt x="558735" y="557977"/>
                  <a:pt x="571253" y="515114"/>
                </a:cubicBezTo>
                <a:cubicBezTo>
                  <a:pt x="588701" y="455182"/>
                  <a:pt x="619047" y="401318"/>
                  <a:pt x="649771" y="347835"/>
                </a:cubicBezTo>
                <a:cubicBezTo>
                  <a:pt x="656599" y="334558"/>
                  <a:pt x="664186" y="321662"/>
                  <a:pt x="673290" y="306868"/>
                </a:cubicBezTo>
                <a:close/>
                <a:moveTo>
                  <a:pt x="1168347" y="218772"/>
                </a:moveTo>
                <a:cubicBezTo>
                  <a:pt x="1170101" y="220005"/>
                  <a:pt x="1170765" y="222660"/>
                  <a:pt x="1170575" y="227212"/>
                </a:cubicBezTo>
                <a:cubicBezTo>
                  <a:pt x="1170575" y="248833"/>
                  <a:pt x="1169058" y="270075"/>
                  <a:pt x="1161851" y="290558"/>
                </a:cubicBezTo>
                <a:cubicBezTo>
                  <a:pt x="1156540" y="306110"/>
                  <a:pt x="1147816" y="318248"/>
                  <a:pt x="1133023" y="326973"/>
                </a:cubicBezTo>
                <a:cubicBezTo>
                  <a:pt x="1101918" y="345938"/>
                  <a:pt x="1070056" y="365283"/>
                  <a:pt x="1042365" y="392974"/>
                </a:cubicBezTo>
                <a:cubicBezTo>
                  <a:pt x="1043124" y="377042"/>
                  <a:pt x="1045021" y="363387"/>
                  <a:pt x="1047297" y="349732"/>
                </a:cubicBezTo>
                <a:cubicBezTo>
                  <a:pt x="1050711" y="331524"/>
                  <a:pt x="1050711" y="331524"/>
                  <a:pt x="1032503" y="337593"/>
                </a:cubicBezTo>
                <a:cubicBezTo>
                  <a:pt x="980157" y="355421"/>
                  <a:pt x="931605" y="380836"/>
                  <a:pt x="884948" y="410422"/>
                </a:cubicBezTo>
                <a:cubicBezTo>
                  <a:pt x="871672" y="418767"/>
                  <a:pt x="859155" y="427871"/>
                  <a:pt x="845879" y="436595"/>
                </a:cubicBezTo>
                <a:cubicBezTo>
                  <a:pt x="842086" y="439250"/>
                  <a:pt x="839051" y="442285"/>
                  <a:pt x="834499" y="437354"/>
                </a:cubicBezTo>
                <a:cubicBezTo>
                  <a:pt x="829948" y="432422"/>
                  <a:pt x="834879" y="429767"/>
                  <a:pt x="837155" y="427112"/>
                </a:cubicBezTo>
                <a:cubicBezTo>
                  <a:pt x="895949" y="355421"/>
                  <a:pt x="968019" y="300041"/>
                  <a:pt x="1051090" y="259454"/>
                </a:cubicBezTo>
                <a:cubicBezTo>
                  <a:pt x="1085987" y="242384"/>
                  <a:pt x="1122402" y="229109"/>
                  <a:pt x="1159575" y="218867"/>
                </a:cubicBezTo>
                <a:cubicBezTo>
                  <a:pt x="1163747" y="217729"/>
                  <a:pt x="1166592" y="217539"/>
                  <a:pt x="1168347" y="218772"/>
                </a:cubicBezTo>
                <a:close/>
                <a:moveTo>
                  <a:pt x="167185" y="216164"/>
                </a:moveTo>
                <a:cubicBezTo>
                  <a:pt x="169176" y="215738"/>
                  <a:pt x="171831" y="216591"/>
                  <a:pt x="174486" y="217349"/>
                </a:cubicBezTo>
                <a:cubicBezTo>
                  <a:pt x="226074" y="231005"/>
                  <a:pt x="275006" y="251109"/>
                  <a:pt x="320903" y="277661"/>
                </a:cubicBezTo>
                <a:cubicBezTo>
                  <a:pt x="386146" y="315214"/>
                  <a:pt x="443802" y="362249"/>
                  <a:pt x="492734" y="419905"/>
                </a:cubicBezTo>
                <a:cubicBezTo>
                  <a:pt x="495010" y="422940"/>
                  <a:pt x="497287" y="425974"/>
                  <a:pt x="499941" y="428629"/>
                </a:cubicBezTo>
                <a:cubicBezTo>
                  <a:pt x="502217" y="431285"/>
                  <a:pt x="502597" y="433940"/>
                  <a:pt x="499941" y="436595"/>
                </a:cubicBezTo>
                <a:cubicBezTo>
                  <a:pt x="497287" y="439250"/>
                  <a:pt x="495010" y="439630"/>
                  <a:pt x="491976" y="437354"/>
                </a:cubicBezTo>
                <a:cubicBezTo>
                  <a:pt x="482493" y="430526"/>
                  <a:pt x="473010" y="424078"/>
                  <a:pt x="463527" y="417629"/>
                </a:cubicBezTo>
                <a:cubicBezTo>
                  <a:pt x="411561" y="383491"/>
                  <a:pt x="357318" y="354663"/>
                  <a:pt x="298144" y="334938"/>
                </a:cubicBezTo>
                <a:cubicBezTo>
                  <a:pt x="284489" y="330386"/>
                  <a:pt x="284489" y="330386"/>
                  <a:pt x="287144" y="344042"/>
                </a:cubicBezTo>
                <a:cubicBezTo>
                  <a:pt x="289420" y="358835"/>
                  <a:pt x="291317" y="373249"/>
                  <a:pt x="292455" y="391077"/>
                </a:cubicBezTo>
                <a:cubicBezTo>
                  <a:pt x="261351" y="361111"/>
                  <a:pt x="226453" y="341007"/>
                  <a:pt x="192314" y="319386"/>
                </a:cubicBezTo>
                <a:cubicBezTo>
                  <a:pt x="183590" y="313696"/>
                  <a:pt x="179039" y="304213"/>
                  <a:pt x="174866" y="294731"/>
                </a:cubicBezTo>
                <a:cubicBezTo>
                  <a:pt x="165383" y="271592"/>
                  <a:pt x="163487" y="247316"/>
                  <a:pt x="163866" y="222660"/>
                </a:cubicBezTo>
                <a:cubicBezTo>
                  <a:pt x="163866" y="218298"/>
                  <a:pt x="165194" y="216591"/>
                  <a:pt x="167185" y="216164"/>
                </a:cubicBezTo>
                <a:close/>
                <a:moveTo>
                  <a:pt x="364902" y="94451"/>
                </a:moveTo>
                <a:cubicBezTo>
                  <a:pt x="424456" y="116072"/>
                  <a:pt x="477560" y="148314"/>
                  <a:pt x="524217" y="191177"/>
                </a:cubicBezTo>
                <a:cubicBezTo>
                  <a:pt x="527251" y="193832"/>
                  <a:pt x="531044" y="196108"/>
                  <a:pt x="528009" y="202177"/>
                </a:cubicBezTo>
                <a:cubicBezTo>
                  <a:pt x="510182" y="238592"/>
                  <a:pt x="509802" y="277661"/>
                  <a:pt x="512837" y="316731"/>
                </a:cubicBezTo>
                <a:cubicBezTo>
                  <a:pt x="514733" y="342524"/>
                  <a:pt x="519664" y="367939"/>
                  <a:pt x="527630" y="392595"/>
                </a:cubicBezTo>
                <a:cubicBezTo>
                  <a:pt x="528768" y="396009"/>
                  <a:pt x="530665" y="400940"/>
                  <a:pt x="526872" y="402836"/>
                </a:cubicBezTo>
                <a:cubicBezTo>
                  <a:pt x="522699" y="405112"/>
                  <a:pt x="519664" y="400940"/>
                  <a:pt x="517010" y="397526"/>
                </a:cubicBezTo>
                <a:cubicBezTo>
                  <a:pt x="506389" y="383491"/>
                  <a:pt x="495768" y="369076"/>
                  <a:pt x="485147" y="355042"/>
                </a:cubicBezTo>
                <a:cubicBezTo>
                  <a:pt x="455939" y="316352"/>
                  <a:pt x="418007" y="289041"/>
                  <a:pt x="375903" y="266661"/>
                </a:cubicBezTo>
                <a:cubicBezTo>
                  <a:pt x="367937" y="262488"/>
                  <a:pt x="363765" y="256799"/>
                  <a:pt x="361868" y="248075"/>
                </a:cubicBezTo>
                <a:cubicBezTo>
                  <a:pt x="356557" y="221523"/>
                  <a:pt x="354282" y="194211"/>
                  <a:pt x="355040" y="165763"/>
                </a:cubicBezTo>
                <a:cubicBezTo>
                  <a:pt x="354282" y="143762"/>
                  <a:pt x="356937" y="121003"/>
                  <a:pt x="358834" y="98244"/>
                </a:cubicBezTo>
                <a:cubicBezTo>
                  <a:pt x="359213" y="93313"/>
                  <a:pt x="360351" y="92555"/>
                  <a:pt x="364902" y="94451"/>
                </a:cubicBezTo>
                <a:close/>
                <a:moveTo>
                  <a:pt x="985088" y="91132"/>
                </a:moveTo>
                <a:cubicBezTo>
                  <a:pt x="987364" y="92649"/>
                  <a:pt x="987743" y="97296"/>
                  <a:pt x="988502" y="106589"/>
                </a:cubicBezTo>
                <a:cubicBezTo>
                  <a:pt x="992295" y="150969"/>
                  <a:pt x="993433" y="195349"/>
                  <a:pt x="985088" y="239350"/>
                </a:cubicBezTo>
                <a:cubicBezTo>
                  <a:pt x="982812" y="251489"/>
                  <a:pt x="977501" y="259075"/>
                  <a:pt x="966122" y="264765"/>
                </a:cubicBezTo>
                <a:cubicBezTo>
                  <a:pt x="909604" y="292835"/>
                  <a:pt x="867120" y="336456"/>
                  <a:pt x="832223" y="388423"/>
                </a:cubicBezTo>
                <a:cubicBezTo>
                  <a:pt x="828809" y="394492"/>
                  <a:pt x="823878" y="400561"/>
                  <a:pt x="814395" y="404733"/>
                </a:cubicBezTo>
                <a:cubicBezTo>
                  <a:pt x="819326" y="384250"/>
                  <a:pt x="825774" y="366043"/>
                  <a:pt x="828809" y="346698"/>
                </a:cubicBezTo>
                <a:cubicBezTo>
                  <a:pt x="835257" y="308386"/>
                  <a:pt x="837534" y="269696"/>
                  <a:pt x="829947" y="231385"/>
                </a:cubicBezTo>
                <a:cubicBezTo>
                  <a:pt x="828050" y="221522"/>
                  <a:pt x="825774" y="211281"/>
                  <a:pt x="820464" y="202556"/>
                </a:cubicBezTo>
                <a:cubicBezTo>
                  <a:pt x="815533" y="194212"/>
                  <a:pt x="818188" y="189660"/>
                  <a:pt x="824636" y="183970"/>
                </a:cubicBezTo>
                <a:cubicBezTo>
                  <a:pt x="868258" y="145659"/>
                  <a:pt x="916431" y="115313"/>
                  <a:pt x="970295" y="94451"/>
                </a:cubicBezTo>
                <a:cubicBezTo>
                  <a:pt x="978640" y="91227"/>
                  <a:pt x="982812" y="89614"/>
                  <a:pt x="985088" y="91132"/>
                </a:cubicBezTo>
                <a:close/>
                <a:moveTo>
                  <a:pt x="670254" y="0"/>
                </a:moveTo>
                <a:cubicBezTo>
                  <a:pt x="671013" y="380"/>
                  <a:pt x="671771" y="380"/>
                  <a:pt x="672151" y="759"/>
                </a:cubicBezTo>
                <a:cubicBezTo>
                  <a:pt x="710841" y="65622"/>
                  <a:pt x="750669" y="130106"/>
                  <a:pt x="774566" y="202556"/>
                </a:cubicBezTo>
                <a:cubicBezTo>
                  <a:pt x="788980" y="246178"/>
                  <a:pt x="798464" y="290179"/>
                  <a:pt x="795808" y="336456"/>
                </a:cubicBezTo>
                <a:cubicBezTo>
                  <a:pt x="794291" y="361111"/>
                  <a:pt x="788980" y="384629"/>
                  <a:pt x="777601" y="407009"/>
                </a:cubicBezTo>
                <a:cubicBezTo>
                  <a:pt x="776463" y="409664"/>
                  <a:pt x="775705" y="413078"/>
                  <a:pt x="771532" y="414595"/>
                </a:cubicBezTo>
                <a:cubicBezTo>
                  <a:pt x="769635" y="408906"/>
                  <a:pt x="767738" y="403216"/>
                  <a:pt x="766221" y="397526"/>
                </a:cubicBezTo>
                <a:cubicBezTo>
                  <a:pt x="746497" y="334180"/>
                  <a:pt x="712738" y="277282"/>
                  <a:pt x="680116" y="220384"/>
                </a:cubicBezTo>
                <a:cubicBezTo>
                  <a:pt x="671013" y="204453"/>
                  <a:pt x="670633" y="204453"/>
                  <a:pt x="661909" y="220005"/>
                </a:cubicBezTo>
                <a:cubicBezTo>
                  <a:pt x="628529" y="278420"/>
                  <a:pt x="594011" y="336076"/>
                  <a:pt x="574286" y="400940"/>
                </a:cubicBezTo>
                <a:cubicBezTo>
                  <a:pt x="572769" y="405871"/>
                  <a:pt x="572390" y="411181"/>
                  <a:pt x="568217" y="415354"/>
                </a:cubicBezTo>
                <a:cubicBezTo>
                  <a:pt x="552286" y="387664"/>
                  <a:pt x="545837" y="357697"/>
                  <a:pt x="545079" y="326214"/>
                </a:cubicBezTo>
                <a:cubicBezTo>
                  <a:pt x="544320" y="284110"/>
                  <a:pt x="553045" y="243902"/>
                  <a:pt x="566321" y="204453"/>
                </a:cubicBezTo>
                <a:cubicBezTo>
                  <a:pt x="583769" y="151728"/>
                  <a:pt x="640288" y="40967"/>
                  <a:pt x="67025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3993137-7383-4171-9CDB-8E0955A87D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003093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F90EF7ED-908D-4D10-9E82-7614B4A75AD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A9F7AA73-CE45-43ED-A1A0-36D7F6878AA3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 rot="20894745">
            <a:off x="4770304" y="529982"/>
            <a:ext cx="2541927" cy="274586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F5DCE049-39AE-4802-A877-80E275C3E6CB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 rot="1276633">
            <a:off x="6294302" y="1826514"/>
            <a:ext cx="2541927" cy="274586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4">
            <a:extLst>
              <a:ext uri="{FF2B5EF4-FFF2-40B4-BE49-F238E27FC236}">
                <a16:creationId xmlns:a16="http://schemas.microsoft.com/office/drawing/2014/main" id="{51A8A666-C480-4484-BED4-7486294CA967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 rot="20894745">
            <a:off x="5120140" y="3736096"/>
            <a:ext cx="2541927" cy="274586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4422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52004AE-5D6A-49A1-9359-EFF5C38AF29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810104" y="476384"/>
            <a:ext cx="4153145" cy="5905231"/>
          </a:xfrm>
          <a:custGeom>
            <a:avLst/>
            <a:gdLst>
              <a:gd name="connsiteX0" fmla="*/ 1285844 w 4153145"/>
              <a:gd name="connsiteY0" fmla="*/ 3323778 h 5905231"/>
              <a:gd name="connsiteX1" fmla="*/ 1211954 w 4153145"/>
              <a:gd name="connsiteY1" fmla="*/ 3629541 h 5905231"/>
              <a:gd name="connsiteX2" fmla="*/ 1192511 w 4153145"/>
              <a:gd name="connsiteY2" fmla="*/ 3792874 h 5905231"/>
              <a:gd name="connsiteX3" fmla="*/ 1209524 w 4153145"/>
              <a:gd name="connsiteY3" fmla="*/ 3890097 h 5905231"/>
              <a:gd name="connsiteX4" fmla="*/ 1222164 w 4153145"/>
              <a:gd name="connsiteY4" fmla="*/ 3907108 h 5905231"/>
              <a:gd name="connsiteX5" fmla="*/ 1363622 w 4153145"/>
              <a:gd name="connsiteY5" fmla="*/ 4035929 h 5905231"/>
              <a:gd name="connsiteX6" fmla="*/ 1365160 w 4153145"/>
              <a:gd name="connsiteY6" fmla="*/ 4037981 h 5905231"/>
              <a:gd name="connsiteX7" fmla="*/ 1373700 w 4153145"/>
              <a:gd name="connsiteY7" fmla="*/ 4002318 h 5905231"/>
              <a:gd name="connsiteX8" fmla="*/ 1370697 w 4153145"/>
              <a:gd name="connsiteY8" fmla="*/ 3940869 h 5905231"/>
              <a:gd name="connsiteX9" fmla="*/ 1364816 w 4153145"/>
              <a:gd name="connsiteY9" fmla="*/ 3897740 h 5905231"/>
              <a:gd name="connsiteX10" fmla="*/ 1428531 w 4153145"/>
              <a:gd name="connsiteY10" fmla="*/ 3742865 h 5905231"/>
              <a:gd name="connsiteX11" fmla="*/ 1432104 w 4153145"/>
              <a:gd name="connsiteY11" fmla="*/ 3740524 h 5905231"/>
              <a:gd name="connsiteX12" fmla="*/ 1421469 w 4153145"/>
              <a:gd name="connsiteY12" fmla="*/ 3717042 h 5905231"/>
              <a:gd name="connsiteX13" fmla="*/ 1396191 w 4153145"/>
              <a:gd name="connsiteY13" fmla="*/ 3630999 h 5905231"/>
              <a:gd name="connsiteX14" fmla="*/ 1285844 w 4153145"/>
              <a:gd name="connsiteY14" fmla="*/ 3323778 h 5905231"/>
              <a:gd name="connsiteX15" fmla="*/ 2157439 w 4153145"/>
              <a:gd name="connsiteY15" fmla="*/ 2 h 5905231"/>
              <a:gd name="connsiteX16" fmla="*/ 2274104 w 4153145"/>
              <a:gd name="connsiteY16" fmla="*/ 24549 h 5905231"/>
              <a:gd name="connsiteX17" fmla="*/ 2338757 w 4153145"/>
              <a:gd name="connsiteY17" fmla="*/ 86772 h 5905231"/>
              <a:gd name="connsiteX18" fmla="*/ 2353827 w 4153145"/>
              <a:gd name="connsiteY18" fmla="*/ 101355 h 5905231"/>
              <a:gd name="connsiteX19" fmla="*/ 2454938 w 4153145"/>
              <a:gd name="connsiteY19" fmla="*/ 303092 h 5905231"/>
              <a:gd name="connsiteX20" fmla="*/ 2473411 w 4153145"/>
              <a:gd name="connsiteY20" fmla="*/ 338092 h 5905231"/>
              <a:gd name="connsiteX21" fmla="*/ 2539522 w 4153145"/>
              <a:gd name="connsiteY21" fmla="*/ 412951 h 5905231"/>
              <a:gd name="connsiteX22" fmla="*/ 2569175 w 4153145"/>
              <a:gd name="connsiteY22" fmla="*/ 443091 h 5905231"/>
              <a:gd name="connsiteX23" fmla="*/ 2656675 w 4153145"/>
              <a:gd name="connsiteY23" fmla="*/ 549063 h 5905231"/>
              <a:gd name="connsiteX24" fmla="*/ 2685354 w 4153145"/>
              <a:gd name="connsiteY24" fmla="*/ 601561 h 5905231"/>
              <a:gd name="connsiteX25" fmla="*/ 2713064 w 4153145"/>
              <a:gd name="connsiteY25" fmla="*/ 719200 h 5905231"/>
              <a:gd name="connsiteX26" fmla="*/ 2725702 w 4153145"/>
              <a:gd name="connsiteY26" fmla="*/ 761007 h 5905231"/>
              <a:gd name="connsiteX27" fmla="*/ 2734452 w 4153145"/>
              <a:gd name="connsiteY27" fmla="*/ 839269 h 5905231"/>
              <a:gd name="connsiteX28" fmla="*/ 2729591 w 4153145"/>
              <a:gd name="connsiteY28" fmla="*/ 883021 h 5905231"/>
              <a:gd name="connsiteX29" fmla="*/ 2729591 w 4153145"/>
              <a:gd name="connsiteY29" fmla="*/ 988507 h 5905231"/>
              <a:gd name="connsiteX30" fmla="*/ 2740771 w 4153145"/>
              <a:gd name="connsiteY30" fmla="*/ 1018645 h 5905231"/>
              <a:gd name="connsiteX31" fmla="*/ 2764590 w 4153145"/>
              <a:gd name="connsiteY31" fmla="*/ 1056076 h 5905231"/>
              <a:gd name="connsiteX32" fmla="*/ 2764590 w 4153145"/>
              <a:gd name="connsiteY32" fmla="*/ 1157185 h 5905231"/>
              <a:gd name="connsiteX33" fmla="*/ 2768965 w 4153145"/>
              <a:gd name="connsiteY33" fmla="*/ 1191215 h 5905231"/>
              <a:gd name="connsiteX34" fmla="*/ 2729104 w 4153145"/>
              <a:gd name="connsiteY34" fmla="*/ 1332672 h 5905231"/>
              <a:gd name="connsiteX35" fmla="*/ 2710633 w 4153145"/>
              <a:gd name="connsiteY35" fmla="*/ 1394893 h 5905231"/>
              <a:gd name="connsiteX36" fmla="*/ 2699938 w 4153145"/>
              <a:gd name="connsiteY36" fmla="*/ 1567462 h 5905231"/>
              <a:gd name="connsiteX37" fmla="*/ 2702368 w 4153145"/>
              <a:gd name="connsiteY37" fmla="*/ 1690448 h 5905231"/>
              <a:gd name="connsiteX38" fmla="*/ 2696049 w 4153145"/>
              <a:gd name="connsiteY38" fmla="*/ 1713296 h 5905231"/>
              <a:gd name="connsiteX39" fmla="*/ 2658133 w 4153145"/>
              <a:gd name="connsiteY39" fmla="*/ 1769199 h 5905231"/>
              <a:gd name="connsiteX40" fmla="*/ 2582299 w 4153145"/>
              <a:gd name="connsiteY40" fmla="*/ 1740517 h 5905231"/>
              <a:gd name="connsiteX41" fmla="*/ 2551189 w 4153145"/>
              <a:gd name="connsiteY41" fmla="*/ 1624338 h 5905231"/>
              <a:gd name="connsiteX42" fmla="*/ 2548272 w 4153145"/>
              <a:gd name="connsiteY42" fmla="*/ 1578644 h 5905231"/>
              <a:gd name="connsiteX43" fmla="*/ 2528341 w 4153145"/>
              <a:gd name="connsiteY43" fmla="*/ 1618505 h 5905231"/>
              <a:gd name="connsiteX44" fmla="*/ 2544382 w 4153145"/>
              <a:gd name="connsiteY44" fmla="*/ 1786699 h 5905231"/>
              <a:gd name="connsiteX45" fmla="*/ 2554384 w 4153145"/>
              <a:gd name="connsiteY45" fmla="*/ 1817732 h 5905231"/>
              <a:gd name="connsiteX46" fmla="*/ 2581760 w 4153145"/>
              <a:gd name="connsiteY46" fmla="*/ 1824576 h 5905231"/>
              <a:gd name="connsiteX47" fmla="*/ 2904744 w 4153145"/>
              <a:gd name="connsiteY47" fmla="*/ 1993174 h 5905231"/>
              <a:gd name="connsiteX48" fmla="*/ 2936111 w 4153145"/>
              <a:gd name="connsiteY48" fmla="*/ 2005427 h 5905231"/>
              <a:gd name="connsiteX49" fmla="*/ 3042465 w 4153145"/>
              <a:gd name="connsiteY49" fmla="*/ 2038755 h 5905231"/>
              <a:gd name="connsiteX50" fmla="*/ 3169403 w 4153145"/>
              <a:gd name="connsiteY50" fmla="*/ 2088744 h 5905231"/>
              <a:gd name="connsiteX51" fmla="*/ 3353686 w 4153145"/>
              <a:gd name="connsiteY51" fmla="*/ 2262733 h 5905231"/>
              <a:gd name="connsiteX52" fmla="*/ 3360546 w 4153145"/>
              <a:gd name="connsiteY52" fmla="*/ 2272537 h 5905231"/>
              <a:gd name="connsiteX53" fmla="*/ 3449747 w 4153145"/>
              <a:gd name="connsiteY53" fmla="*/ 2490144 h 5905231"/>
              <a:gd name="connsiteX54" fmla="*/ 3474743 w 4153145"/>
              <a:gd name="connsiteY54" fmla="*/ 2749904 h 5905231"/>
              <a:gd name="connsiteX55" fmla="*/ 3464449 w 4153145"/>
              <a:gd name="connsiteY55" fmla="*/ 2876353 h 5905231"/>
              <a:gd name="connsiteX56" fmla="*/ 3482584 w 4153145"/>
              <a:gd name="connsiteY56" fmla="*/ 2937615 h 5905231"/>
              <a:gd name="connsiteX57" fmla="*/ 3526205 w 4153145"/>
              <a:gd name="connsiteY57" fmla="*/ 3037107 h 5905231"/>
              <a:gd name="connsiteX58" fmla="*/ 3535515 w 4153145"/>
              <a:gd name="connsiteY58" fmla="*/ 3184631 h 5905231"/>
              <a:gd name="connsiteX59" fmla="*/ 3524732 w 4153145"/>
              <a:gd name="connsiteY59" fmla="*/ 3237072 h 5905231"/>
              <a:gd name="connsiteX60" fmla="*/ 3525713 w 4153145"/>
              <a:gd name="connsiteY60" fmla="*/ 3308139 h 5905231"/>
              <a:gd name="connsiteX61" fmla="*/ 3555610 w 4153145"/>
              <a:gd name="connsiteY61" fmla="*/ 3405670 h 5905231"/>
              <a:gd name="connsiteX62" fmla="*/ 3548748 w 4153145"/>
              <a:gd name="connsiteY62" fmla="*/ 3546823 h 5905231"/>
              <a:gd name="connsiteX63" fmla="*/ 3562961 w 4153145"/>
              <a:gd name="connsiteY63" fmla="*/ 3581129 h 5905231"/>
              <a:gd name="connsiteX64" fmla="*/ 3653632 w 4153145"/>
              <a:gd name="connsiteY64" fmla="*/ 3696796 h 5905231"/>
              <a:gd name="connsiteX65" fmla="*/ 3709995 w 4153145"/>
              <a:gd name="connsiteY65" fmla="*/ 3918326 h 5905231"/>
              <a:gd name="connsiteX66" fmla="*/ 3714407 w 4153145"/>
              <a:gd name="connsiteY66" fmla="*/ 4238857 h 5905231"/>
              <a:gd name="connsiteX67" fmla="*/ 3751164 w 4153145"/>
              <a:gd name="connsiteY67" fmla="*/ 4625554 h 5905231"/>
              <a:gd name="connsiteX68" fmla="*/ 3755087 w 4153145"/>
              <a:gd name="connsiteY68" fmla="*/ 4644669 h 5905231"/>
              <a:gd name="connsiteX69" fmla="*/ 3790496 w 4153145"/>
              <a:gd name="connsiteY69" fmla="*/ 4731541 h 5905231"/>
              <a:gd name="connsiteX70" fmla="*/ 3815384 w 4153145"/>
              <a:gd name="connsiteY70" fmla="*/ 4757039 h 5905231"/>
              <a:gd name="connsiteX71" fmla="*/ 3854450 w 4153145"/>
              <a:gd name="connsiteY71" fmla="*/ 4778218 h 5905231"/>
              <a:gd name="connsiteX72" fmla="*/ 3972089 w 4153145"/>
              <a:gd name="connsiteY72" fmla="*/ 4835579 h 5905231"/>
              <a:gd name="connsiteX73" fmla="*/ 4044351 w 4153145"/>
              <a:gd name="connsiteY73" fmla="*/ 4887426 h 5905231"/>
              <a:gd name="connsiteX74" fmla="*/ 4046692 w 4153145"/>
              <a:gd name="connsiteY74" fmla="*/ 4890345 h 5905231"/>
              <a:gd name="connsiteX75" fmla="*/ 4057804 w 4153145"/>
              <a:gd name="connsiteY75" fmla="*/ 4898307 h 5905231"/>
              <a:gd name="connsiteX76" fmla="*/ 4153055 w 4153145"/>
              <a:gd name="connsiteY76" fmla="*/ 5125956 h 5905231"/>
              <a:gd name="connsiteX77" fmla="*/ 4015335 w 4153145"/>
              <a:gd name="connsiteY77" fmla="*/ 5424923 h 5905231"/>
              <a:gd name="connsiteX78" fmla="*/ 3627656 w 4153145"/>
              <a:gd name="connsiteY78" fmla="*/ 5608224 h 5905231"/>
              <a:gd name="connsiteX79" fmla="*/ 3381621 w 4153145"/>
              <a:gd name="connsiteY79" fmla="*/ 5663116 h 5905231"/>
              <a:gd name="connsiteX80" fmla="*/ 2929739 w 4153145"/>
              <a:gd name="connsiteY80" fmla="*/ 5646452 h 5905231"/>
              <a:gd name="connsiteX81" fmla="*/ 2732834 w 4153145"/>
              <a:gd name="connsiteY81" fmla="*/ 5584076 h 5905231"/>
              <a:gd name="connsiteX82" fmla="*/ 2729700 w 4153145"/>
              <a:gd name="connsiteY82" fmla="*/ 5582468 h 5905231"/>
              <a:gd name="connsiteX83" fmla="*/ 2722424 w 4153145"/>
              <a:gd name="connsiteY83" fmla="*/ 5580778 h 5905231"/>
              <a:gd name="connsiteX84" fmla="*/ 2732834 w 4153145"/>
              <a:gd name="connsiteY84" fmla="*/ 5584076 h 5905231"/>
              <a:gd name="connsiteX85" fmla="*/ 2735322 w 4153145"/>
              <a:gd name="connsiteY85" fmla="*/ 5585353 h 5905231"/>
              <a:gd name="connsiteX86" fmla="*/ 2733301 w 4153145"/>
              <a:gd name="connsiteY86" fmla="*/ 5587834 h 5905231"/>
              <a:gd name="connsiteX87" fmla="*/ 2779962 w 4153145"/>
              <a:gd name="connsiteY87" fmla="*/ 5640081 h 5905231"/>
              <a:gd name="connsiteX88" fmla="*/ 2909250 w 4153145"/>
              <a:gd name="connsiteY88" fmla="*/ 5718013 h 5905231"/>
              <a:gd name="connsiteX89" fmla="*/ 2954928 w 4153145"/>
              <a:gd name="connsiteY89" fmla="*/ 5756434 h 5905231"/>
              <a:gd name="connsiteX90" fmla="*/ 2934932 w 4153145"/>
              <a:gd name="connsiteY90" fmla="*/ 5837102 h 5905231"/>
              <a:gd name="connsiteX91" fmla="*/ 2629591 w 4153145"/>
              <a:gd name="connsiteY91" fmla="*/ 5895526 h 5905231"/>
              <a:gd name="connsiteX92" fmla="*/ 2436199 w 4153145"/>
              <a:gd name="connsiteY92" fmla="*/ 5845929 h 5905231"/>
              <a:gd name="connsiteX93" fmla="*/ 2275441 w 4153145"/>
              <a:gd name="connsiteY93" fmla="*/ 5889058 h 5905231"/>
              <a:gd name="connsiteX94" fmla="*/ 2180360 w 4153145"/>
              <a:gd name="connsiteY94" fmla="*/ 5905231 h 5905231"/>
              <a:gd name="connsiteX95" fmla="*/ 2097043 w 4153145"/>
              <a:gd name="connsiteY95" fmla="*/ 5905231 h 5905231"/>
              <a:gd name="connsiteX96" fmla="*/ 1808367 w 4153145"/>
              <a:gd name="connsiteY96" fmla="*/ 5847888 h 5905231"/>
              <a:gd name="connsiteX97" fmla="*/ 1651531 w 4153145"/>
              <a:gd name="connsiteY97" fmla="*/ 5860141 h 5905231"/>
              <a:gd name="connsiteX98" fmla="*/ 1573113 w 4153145"/>
              <a:gd name="connsiteY98" fmla="*/ 5878275 h 5905231"/>
              <a:gd name="connsiteX99" fmla="*/ 1424609 w 4153145"/>
              <a:gd name="connsiteY99" fmla="*/ 5836615 h 5905231"/>
              <a:gd name="connsiteX100" fmla="*/ 1399224 w 4153145"/>
              <a:gd name="connsiteY100" fmla="*/ 5786920 h 5905231"/>
              <a:gd name="connsiteX101" fmla="*/ 1491661 w 4153145"/>
              <a:gd name="connsiteY101" fmla="*/ 5695368 h 5905231"/>
              <a:gd name="connsiteX102" fmla="*/ 1551068 w 4153145"/>
              <a:gd name="connsiteY102" fmla="*/ 5638974 h 5905231"/>
              <a:gd name="connsiteX103" fmla="*/ 1585400 w 4153145"/>
              <a:gd name="connsiteY103" fmla="*/ 5595636 h 5905231"/>
              <a:gd name="connsiteX104" fmla="*/ 1605596 w 4153145"/>
              <a:gd name="connsiteY104" fmla="*/ 5562624 h 5905231"/>
              <a:gd name="connsiteX105" fmla="*/ 1604480 w 4153145"/>
              <a:gd name="connsiteY105" fmla="*/ 5555293 h 5905231"/>
              <a:gd name="connsiteX106" fmla="*/ 1583896 w 4153145"/>
              <a:gd name="connsiteY106" fmla="*/ 5555293 h 5905231"/>
              <a:gd name="connsiteX107" fmla="*/ 1380991 w 4153145"/>
              <a:gd name="connsiteY107" fmla="*/ 5612146 h 5905231"/>
              <a:gd name="connsiteX108" fmla="*/ 942341 w 4153145"/>
              <a:gd name="connsiteY108" fmla="*/ 5704286 h 5905231"/>
              <a:gd name="connsiteX109" fmla="*/ 529178 w 4153145"/>
              <a:gd name="connsiteY109" fmla="*/ 5651845 h 5905231"/>
              <a:gd name="connsiteX110" fmla="*/ 401260 w 4153145"/>
              <a:gd name="connsiteY110" fmla="*/ 5584700 h 5905231"/>
              <a:gd name="connsiteX111" fmla="*/ 246875 w 4153145"/>
              <a:gd name="connsiteY111" fmla="*/ 5510203 h 5905231"/>
              <a:gd name="connsiteX112" fmla="*/ 27796 w 4153145"/>
              <a:gd name="connsiteY112" fmla="*/ 5262696 h 5905231"/>
              <a:gd name="connsiteX113" fmla="*/ 150323 w 4153145"/>
              <a:gd name="connsiteY113" fmla="*/ 4818167 h 5905231"/>
              <a:gd name="connsiteX114" fmla="*/ 238726 w 4153145"/>
              <a:gd name="connsiteY114" fmla="*/ 4761314 h 5905231"/>
              <a:gd name="connsiteX115" fmla="*/ 247678 w 4153145"/>
              <a:gd name="connsiteY115" fmla="*/ 4758012 h 5905231"/>
              <a:gd name="connsiteX116" fmla="*/ 255290 w 4153145"/>
              <a:gd name="connsiteY116" fmla="*/ 4753124 h 5905231"/>
              <a:gd name="connsiteX117" fmla="*/ 352998 w 4153145"/>
              <a:gd name="connsiteY117" fmla="*/ 4716969 h 5905231"/>
              <a:gd name="connsiteX118" fmla="*/ 717095 w 4153145"/>
              <a:gd name="connsiteY118" fmla="*/ 4603705 h 5905231"/>
              <a:gd name="connsiteX119" fmla="*/ 1114732 w 4153145"/>
              <a:gd name="connsiteY119" fmla="*/ 4493359 h 5905231"/>
              <a:gd name="connsiteX120" fmla="*/ 1170635 w 4153145"/>
              <a:gd name="connsiteY120" fmla="*/ 4487039 h 5905231"/>
              <a:gd name="connsiteX121" fmla="*/ 1021886 w 4153145"/>
              <a:gd name="connsiteY121" fmla="*/ 4363566 h 5905231"/>
              <a:gd name="connsiteX122" fmla="*/ 838622 w 4153145"/>
              <a:gd name="connsiteY122" fmla="*/ 4140928 h 5905231"/>
              <a:gd name="connsiteX123" fmla="*/ 751610 w 4153145"/>
              <a:gd name="connsiteY123" fmla="*/ 3904680 h 5905231"/>
              <a:gd name="connsiteX124" fmla="*/ 756956 w 4153145"/>
              <a:gd name="connsiteY124" fmla="*/ 3613499 h 5905231"/>
              <a:gd name="connsiteX125" fmla="*/ 1018969 w 4153145"/>
              <a:gd name="connsiteY125" fmla="*/ 2289823 h 5905231"/>
              <a:gd name="connsiteX126" fmla="*/ 1280497 w 4153145"/>
              <a:gd name="connsiteY126" fmla="*/ 2088573 h 5905231"/>
              <a:gd name="connsiteX127" fmla="*/ 1558065 w 4153145"/>
              <a:gd name="connsiteY127" fmla="*/ 1981629 h 5905231"/>
              <a:gd name="connsiteX128" fmla="*/ 1751539 w 4153145"/>
              <a:gd name="connsiteY128" fmla="*/ 1837253 h 5905231"/>
              <a:gd name="connsiteX129" fmla="*/ 1757370 w 4153145"/>
              <a:gd name="connsiteY129" fmla="*/ 1821213 h 5905231"/>
              <a:gd name="connsiteX130" fmla="*/ 1804523 w 4153145"/>
              <a:gd name="connsiteY130" fmla="*/ 1648158 h 5905231"/>
              <a:gd name="connsiteX131" fmla="*/ 1799661 w 4153145"/>
              <a:gd name="connsiteY131" fmla="*/ 1614615 h 5905231"/>
              <a:gd name="connsiteX132" fmla="*/ 1774385 w 4153145"/>
              <a:gd name="connsiteY132" fmla="*/ 1572810 h 5905231"/>
              <a:gd name="connsiteX133" fmla="*/ 1766122 w 4153145"/>
              <a:gd name="connsiteY133" fmla="*/ 1629200 h 5905231"/>
              <a:gd name="connsiteX134" fmla="*/ 1740357 w 4153145"/>
              <a:gd name="connsiteY134" fmla="*/ 1724477 h 5905231"/>
              <a:gd name="connsiteX135" fmla="*/ 1683967 w 4153145"/>
              <a:gd name="connsiteY135" fmla="*/ 1761420 h 5905231"/>
              <a:gd name="connsiteX136" fmla="*/ 1629523 w 4153145"/>
              <a:gd name="connsiteY136" fmla="*/ 1716697 h 5905231"/>
              <a:gd name="connsiteX137" fmla="*/ 1621746 w 4153145"/>
              <a:gd name="connsiteY137" fmla="*/ 1686559 h 5905231"/>
              <a:gd name="connsiteX138" fmla="*/ 1622233 w 4153145"/>
              <a:gd name="connsiteY138" fmla="*/ 1537324 h 5905231"/>
              <a:gd name="connsiteX139" fmla="*/ 1611051 w 4153145"/>
              <a:gd name="connsiteY139" fmla="*/ 1386143 h 5905231"/>
              <a:gd name="connsiteX140" fmla="*/ 1570703 w 4153145"/>
              <a:gd name="connsiteY140" fmla="*/ 1254408 h 5905231"/>
              <a:gd name="connsiteX141" fmla="*/ 1557580 w 4153145"/>
              <a:gd name="connsiteY141" fmla="*/ 1210171 h 5905231"/>
              <a:gd name="connsiteX142" fmla="*/ 1563898 w 4153145"/>
              <a:gd name="connsiteY142" fmla="*/ 1186353 h 5905231"/>
              <a:gd name="connsiteX143" fmla="*/ 1556120 w 4153145"/>
              <a:gd name="connsiteY143" fmla="*/ 1136284 h 5905231"/>
              <a:gd name="connsiteX144" fmla="*/ 1554177 w 4153145"/>
              <a:gd name="connsiteY144" fmla="*/ 1047326 h 5905231"/>
              <a:gd name="connsiteX145" fmla="*/ 1581885 w 4153145"/>
              <a:gd name="connsiteY145" fmla="*/ 1001145 h 5905231"/>
              <a:gd name="connsiteX146" fmla="*/ 1591120 w 4153145"/>
              <a:gd name="connsiteY146" fmla="*/ 974408 h 5905231"/>
              <a:gd name="connsiteX147" fmla="*/ 1592580 w 4153145"/>
              <a:gd name="connsiteY147" fmla="*/ 859201 h 5905231"/>
              <a:gd name="connsiteX148" fmla="*/ 1588690 w 4153145"/>
              <a:gd name="connsiteY148" fmla="*/ 829063 h 5905231"/>
              <a:gd name="connsiteX149" fmla="*/ 1598413 w 4153145"/>
              <a:gd name="connsiteY149" fmla="*/ 740104 h 5905231"/>
              <a:gd name="connsiteX150" fmla="*/ 1607650 w 4153145"/>
              <a:gd name="connsiteY150" fmla="*/ 706562 h 5905231"/>
              <a:gd name="connsiteX151" fmla="*/ 1626121 w 4153145"/>
              <a:gd name="connsiteY151" fmla="*/ 600590 h 5905231"/>
              <a:gd name="connsiteX152" fmla="*/ 1680566 w 4153145"/>
              <a:gd name="connsiteY152" fmla="*/ 496077 h 5905231"/>
              <a:gd name="connsiteX153" fmla="*/ 1752023 w 4153145"/>
              <a:gd name="connsiteY153" fmla="*/ 425591 h 5905231"/>
              <a:gd name="connsiteX154" fmla="*/ 1779732 w 4153145"/>
              <a:gd name="connsiteY154" fmla="*/ 397396 h 5905231"/>
              <a:gd name="connsiteX155" fmla="*/ 1856051 w 4153145"/>
              <a:gd name="connsiteY155" fmla="*/ 316704 h 5905231"/>
              <a:gd name="connsiteX156" fmla="*/ 1865774 w 4153145"/>
              <a:gd name="connsiteY156" fmla="*/ 299689 h 5905231"/>
              <a:gd name="connsiteX157" fmla="*/ 1861884 w 4153145"/>
              <a:gd name="connsiteY157" fmla="*/ 255939 h 5905231"/>
              <a:gd name="connsiteX158" fmla="*/ 1958133 w 4153145"/>
              <a:gd name="connsiteY158" fmla="*/ 90175 h 5905231"/>
              <a:gd name="connsiteX159" fmla="*/ 1991188 w 4153145"/>
              <a:gd name="connsiteY159" fmla="*/ 62952 h 5905231"/>
              <a:gd name="connsiteX160" fmla="*/ 2040773 w 4153145"/>
              <a:gd name="connsiteY160" fmla="*/ 25036 h 5905231"/>
              <a:gd name="connsiteX161" fmla="*/ 2157439 w 4153145"/>
              <a:gd name="connsiteY161" fmla="*/ 2 h 590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4153145" h="5905231">
                <a:moveTo>
                  <a:pt x="1285844" y="3323778"/>
                </a:moveTo>
                <a:cubicBezTo>
                  <a:pt x="1267371" y="3429749"/>
                  <a:pt x="1244037" y="3530860"/>
                  <a:pt x="1211954" y="3629541"/>
                </a:cubicBezTo>
                <a:cubicBezTo>
                  <a:pt x="1203691" y="3683498"/>
                  <a:pt x="1196400" y="3737943"/>
                  <a:pt x="1192511" y="3792874"/>
                </a:cubicBezTo>
                <a:cubicBezTo>
                  <a:pt x="1190080" y="3826416"/>
                  <a:pt x="1183275" y="3861415"/>
                  <a:pt x="1209524" y="3890097"/>
                </a:cubicBezTo>
                <a:cubicBezTo>
                  <a:pt x="1214386" y="3895442"/>
                  <a:pt x="1215358" y="3902735"/>
                  <a:pt x="1222164" y="3907108"/>
                </a:cubicBezTo>
                <a:cubicBezTo>
                  <a:pt x="1276607" y="3942110"/>
                  <a:pt x="1320844" y="3987804"/>
                  <a:pt x="1363622" y="4035929"/>
                </a:cubicBezTo>
                <a:lnTo>
                  <a:pt x="1365160" y="4037981"/>
                </a:lnTo>
                <a:lnTo>
                  <a:pt x="1373700" y="4002318"/>
                </a:lnTo>
                <a:cubicBezTo>
                  <a:pt x="1375598" y="3982162"/>
                  <a:pt x="1374620" y="3961699"/>
                  <a:pt x="1370697" y="3940869"/>
                </a:cubicBezTo>
                <a:cubicBezTo>
                  <a:pt x="1368248" y="3926657"/>
                  <a:pt x="1364816" y="3912444"/>
                  <a:pt x="1364816" y="3897740"/>
                </a:cubicBezTo>
                <a:cubicBezTo>
                  <a:pt x="1348152" y="3830595"/>
                  <a:pt x="1378540" y="3783055"/>
                  <a:pt x="1428531" y="3742865"/>
                </a:cubicBezTo>
                <a:lnTo>
                  <a:pt x="1432104" y="3740524"/>
                </a:lnTo>
                <a:lnTo>
                  <a:pt x="1421469" y="3717042"/>
                </a:lnTo>
                <a:cubicBezTo>
                  <a:pt x="1413204" y="3688360"/>
                  <a:pt x="1406398" y="3659194"/>
                  <a:pt x="1396191" y="3630999"/>
                </a:cubicBezTo>
                <a:cubicBezTo>
                  <a:pt x="1371887" y="3526000"/>
                  <a:pt x="1332023" y="3426347"/>
                  <a:pt x="1285844" y="3323778"/>
                </a:cubicBezTo>
                <a:close/>
                <a:moveTo>
                  <a:pt x="2157439" y="2"/>
                </a:moveTo>
                <a:cubicBezTo>
                  <a:pt x="2196328" y="-119"/>
                  <a:pt x="2235216" y="8023"/>
                  <a:pt x="2274104" y="24549"/>
                </a:cubicBezTo>
                <a:cubicBezTo>
                  <a:pt x="2303271" y="36702"/>
                  <a:pt x="2327579" y="55661"/>
                  <a:pt x="2338757" y="86772"/>
                </a:cubicBezTo>
                <a:cubicBezTo>
                  <a:pt x="2341674" y="94550"/>
                  <a:pt x="2347507" y="97952"/>
                  <a:pt x="2353827" y="101355"/>
                </a:cubicBezTo>
                <a:cubicBezTo>
                  <a:pt x="2440355" y="148995"/>
                  <a:pt x="2468063" y="202953"/>
                  <a:pt x="2454938" y="303092"/>
                </a:cubicBezTo>
                <a:cubicBezTo>
                  <a:pt x="2452508" y="321563"/>
                  <a:pt x="2455909" y="330798"/>
                  <a:pt x="2473411" y="338092"/>
                </a:cubicBezTo>
                <a:cubicBezTo>
                  <a:pt x="2506953" y="352188"/>
                  <a:pt x="2524939" y="381841"/>
                  <a:pt x="2539522" y="412951"/>
                </a:cubicBezTo>
                <a:cubicBezTo>
                  <a:pt x="2546327" y="427049"/>
                  <a:pt x="2555077" y="436284"/>
                  <a:pt x="2569175" y="443091"/>
                </a:cubicBezTo>
                <a:cubicBezTo>
                  <a:pt x="2613897" y="465452"/>
                  <a:pt x="2640146" y="503369"/>
                  <a:pt x="2656675" y="549063"/>
                </a:cubicBezTo>
                <a:cubicBezTo>
                  <a:pt x="2663966" y="568022"/>
                  <a:pt x="2672230" y="585521"/>
                  <a:pt x="2685354" y="601561"/>
                </a:cubicBezTo>
                <a:cubicBezTo>
                  <a:pt x="2713064" y="635591"/>
                  <a:pt x="2715979" y="677396"/>
                  <a:pt x="2713064" y="719200"/>
                </a:cubicBezTo>
                <a:cubicBezTo>
                  <a:pt x="2712089" y="735729"/>
                  <a:pt x="2713549" y="748853"/>
                  <a:pt x="2725702" y="761007"/>
                </a:cubicBezTo>
                <a:cubicBezTo>
                  <a:pt x="2748064" y="784340"/>
                  <a:pt x="2749521" y="811563"/>
                  <a:pt x="2734452" y="839269"/>
                </a:cubicBezTo>
                <a:cubicBezTo>
                  <a:pt x="2726674" y="853854"/>
                  <a:pt x="2725216" y="866979"/>
                  <a:pt x="2729591" y="883021"/>
                </a:cubicBezTo>
                <a:cubicBezTo>
                  <a:pt x="2739799" y="918020"/>
                  <a:pt x="2738341" y="953507"/>
                  <a:pt x="2729591" y="988507"/>
                </a:cubicBezTo>
                <a:cubicBezTo>
                  <a:pt x="2726187" y="1002116"/>
                  <a:pt x="2727648" y="1011353"/>
                  <a:pt x="2740771" y="1018645"/>
                </a:cubicBezTo>
                <a:cubicBezTo>
                  <a:pt x="2754869" y="1026423"/>
                  <a:pt x="2761187" y="1040033"/>
                  <a:pt x="2764590" y="1056076"/>
                </a:cubicBezTo>
                <a:cubicBezTo>
                  <a:pt x="2772369" y="1090102"/>
                  <a:pt x="2769452" y="1123646"/>
                  <a:pt x="2764590" y="1157185"/>
                </a:cubicBezTo>
                <a:cubicBezTo>
                  <a:pt x="2775285" y="1167395"/>
                  <a:pt x="2770909" y="1179548"/>
                  <a:pt x="2768965" y="1191215"/>
                </a:cubicBezTo>
                <a:cubicBezTo>
                  <a:pt x="2761187" y="1239825"/>
                  <a:pt x="2744659" y="1286006"/>
                  <a:pt x="2729104" y="1332672"/>
                </a:cubicBezTo>
                <a:cubicBezTo>
                  <a:pt x="2722299" y="1353089"/>
                  <a:pt x="2715008" y="1373505"/>
                  <a:pt x="2710633" y="1394893"/>
                </a:cubicBezTo>
                <a:cubicBezTo>
                  <a:pt x="2695563" y="1451768"/>
                  <a:pt x="2692646" y="1509616"/>
                  <a:pt x="2699938" y="1567462"/>
                </a:cubicBezTo>
                <a:cubicBezTo>
                  <a:pt x="2705286" y="1608295"/>
                  <a:pt x="2703339" y="1649130"/>
                  <a:pt x="2702368" y="1690448"/>
                </a:cubicBezTo>
                <a:cubicBezTo>
                  <a:pt x="2698966" y="1697741"/>
                  <a:pt x="2697021" y="1705031"/>
                  <a:pt x="2696049" y="1713296"/>
                </a:cubicBezTo>
                <a:cubicBezTo>
                  <a:pt x="2693133" y="1738087"/>
                  <a:pt x="2679034" y="1757532"/>
                  <a:pt x="2658133" y="1769199"/>
                </a:cubicBezTo>
                <a:cubicBezTo>
                  <a:pt x="2632368" y="1782810"/>
                  <a:pt x="2602715" y="1778434"/>
                  <a:pt x="2582299" y="1740517"/>
                </a:cubicBezTo>
                <a:cubicBezTo>
                  <a:pt x="2563342" y="1704546"/>
                  <a:pt x="2557022" y="1664198"/>
                  <a:pt x="2551189" y="1624338"/>
                </a:cubicBezTo>
                <a:cubicBezTo>
                  <a:pt x="2547786" y="1610727"/>
                  <a:pt x="2548759" y="1596143"/>
                  <a:pt x="2548272" y="1578644"/>
                </a:cubicBezTo>
                <a:cubicBezTo>
                  <a:pt x="2543411" y="1595657"/>
                  <a:pt x="2534174" y="1606352"/>
                  <a:pt x="2528341" y="1618505"/>
                </a:cubicBezTo>
                <a:cubicBezTo>
                  <a:pt x="2501119" y="1677324"/>
                  <a:pt x="2524452" y="1732254"/>
                  <a:pt x="2544382" y="1786699"/>
                </a:cubicBezTo>
                <a:lnTo>
                  <a:pt x="2554384" y="1817732"/>
                </a:lnTo>
                <a:lnTo>
                  <a:pt x="2581760" y="1824576"/>
                </a:lnTo>
                <a:cubicBezTo>
                  <a:pt x="2676351" y="1906424"/>
                  <a:pt x="2792507" y="1945632"/>
                  <a:pt x="2904744" y="1993174"/>
                </a:cubicBezTo>
                <a:cubicBezTo>
                  <a:pt x="2915035" y="1997585"/>
                  <a:pt x="2924838" y="2004447"/>
                  <a:pt x="2936111" y="2005427"/>
                </a:cubicBezTo>
                <a:cubicBezTo>
                  <a:pt x="2971890" y="2014739"/>
                  <a:pt x="3006686" y="2028951"/>
                  <a:pt x="3042465" y="2038755"/>
                </a:cubicBezTo>
                <a:cubicBezTo>
                  <a:pt x="3086084" y="2052967"/>
                  <a:pt x="3128725" y="2067671"/>
                  <a:pt x="3169403" y="2088744"/>
                </a:cubicBezTo>
                <a:cubicBezTo>
                  <a:pt x="3247330" y="2129424"/>
                  <a:pt x="3307614" y="2188728"/>
                  <a:pt x="3353686" y="2262733"/>
                </a:cubicBezTo>
                <a:cubicBezTo>
                  <a:pt x="3355646" y="2266164"/>
                  <a:pt x="3358095" y="2269595"/>
                  <a:pt x="3360546" y="2272537"/>
                </a:cubicBezTo>
                <a:cubicBezTo>
                  <a:pt x="3407598" y="2338210"/>
                  <a:pt x="3434063" y="2412217"/>
                  <a:pt x="3449747" y="2490144"/>
                </a:cubicBezTo>
                <a:cubicBezTo>
                  <a:pt x="3467391" y="2575914"/>
                  <a:pt x="3479152" y="2661682"/>
                  <a:pt x="3474743" y="2749904"/>
                </a:cubicBezTo>
                <a:cubicBezTo>
                  <a:pt x="3472782" y="2792052"/>
                  <a:pt x="3466901" y="2834201"/>
                  <a:pt x="3464449" y="2876353"/>
                </a:cubicBezTo>
                <a:cubicBezTo>
                  <a:pt x="3457099" y="2900858"/>
                  <a:pt x="3464449" y="2919481"/>
                  <a:pt x="3482584" y="2937615"/>
                </a:cubicBezTo>
                <a:cubicBezTo>
                  <a:pt x="3510030" y="2964571"/>
                  <a:pt x="3517382" y="3001330"/>
                  <a:pt x="3526205" y="3037107"/>
                </a:cubicBezTo>
                <a:cubicBezTo>
                  <a:pt x="3537966" y="3085629"/>
                  <a:pt x="3542867" y="3135129"/>
                  <a:pt x="3535515" y="3184631"/>
                </a:cubicBezTo>
                <a:cubicBezTo>
                  <a:pt x="3534536" y="3202766"/>
                  <a:pt x="3531594" y="3220408"/>
                  <a:pt x="3524732" y="3237072"/>
                </a:cubicBezTo>
                <a:cubicBezTo>
                  <a:pt x="3514931" y="3261088"/>
                  <a:pt x="3516401" y="3284614"/>
                  <a:pt x="3525713" y="3308139"/>
                </a:cubicBezTo>
                <a:cubicBezTo>
                  <a:pt x="3537966" y="3339996"/>
                  <a:pt x="3549729" y="3371853"/>
                  <a:pt x="3555610" y="3405670"/>
                </a:cubicBezTo>
                <a:cubicBezTo>
                  <a:pt x="3550219" y="3452720"/>
                  <a:pt x="3556591" y="3499771"/>
                  <a:pt x="3548748" y="3546823"/>
                </a:cubicBezTo>
                <a:cubicBezTo>
                  <a:pt x="3546297" y="3560056"/>
                  <a:pt x="3550709" y="3573288"/>
                  <a:pt x="3562961" y="3581129"/>
                </a:cubicBezTo>
                <a:cubicBezTo>
                  <a:pt x="3605602" y="3610046"/>
                  <a:pt x="3631086" y="3652196"/>
                  <a:pt x="3653632" y="3696796"/>
                </a:cubicBezTo>
                <a:cubicBezTo>
                  <a:pt x="3686961" y="3766881"/>
                  <a:pt x="3703133" y="3841377"/>
                  <a:pt x="3709995" y="3918326"/>
                </a:cubicBezTo>
                <a:cubicBezTo>
                  <a:pt x="3719308" y="4025170"/>
                  <a:pt x="3714895" y="4132014"/>
                  <a:pt x="3714407" y="4238857"/>
                </a:cubicBezTo>
                <a:cubicBezTo>
                  <a:pt x="3713915" y="4369227"/>
                  <a:pt x="3731561" y="4497636"/>
                  <a:pt x="3751164" y="4625554"/>
                </a:cubicBezTo>
                <a:cubicBezTo>
                  <a:pt x="3752143" y="4631926"/>
                  <a:pt x="3753614" y="4638296"/>
                  <a:pt x="3755087" y="4644669"/>
                </a:cubicBezTo>
                <a:cubicBezTo>
                  <a:pt x="3761949" y="4677751"/>
                  <a:pt x="3772852" y="4707158"/>
                  <a:pt x="3790496" y="4731541"/>
                </a:cubicBezTo>
                <a:lnTo>
                  <a:pt x="3815384" y="4757039"/>
                </a:lnTo>
                <a:lnTo>
                  <a:pt x="3854450" y="4778218"/>
                </a:lnTo>
                <a:cubicBezTo>
                  <a:pt x="3895283" y="4793288"/>
                  <a:pt x="3933686" y="4814676"/>
                  <a:pt x="3972089" y="4835579"/>
                </a:cubicBezTo>
                <a:cubicBezTo>
                  <a:pt x="3999676" y="4850649"/>
                  <a:pt x="4023739" y="4867998"/>
                  <a:pt x="4044351" y="4887426"/>
                </a:cubicBezTo>
                <a:lnTo>
                  <a:pt x="4046692" y="4890345"/>
                </a:lnTo>
                <a:lnTo>
                  <a:pt x="4057804" y="4898307"/>
                </a:lnTo>
                <a:cubicBezTo>
                  <a:pt x="4120157" y="4956961"/>
                  <a:pt x="4151217" y="5034428"/>
                  <a:pt x="4153055" y="5125956"/>
                </a:cubicBezTo>
                <a:cubicBezTo>
                  <a:pt x="4155506" y="5244564"/>
                  <a:pt x="4107965" y="5345036"/>
                  <a:pt x="4015335" y="5424923"/>
                </a:cubicBezTo>
                <a:cubicBezTo>
                  <a:pt x="3902119" y="5521966"/>
                  <a:pt x="3769789" y="5573918"/>
                  <a:pt x="3627656" y="5608224"/>
                </a:cubicBezTo>
                <a:cubicBezTo>
                  <a:pt x="3545809" y="5627829"/>
                  <a:pt x="3464939" y="5649884"/>
                  <a:pt x="3381621" y="5663116"/>
                </a:cubicBezTo>
                <a:cubicBezTo>
                  <a:pt x="3229686" y="5686642"/>
                  <a:pt x="3079222" y="5679780"/>
                  <a:pt x="2929739" y="5646452"/>
                </a:cubicBezTo>
                <a:lnTo>
                  <a:pt x="2732834" y="5584076"/>
                </a:lnTo>
                <a:lnTo>
                  <a:pt x="2729700" y="5582468"/>
                </a:lnTo>
                <a:cubicBezTo>
                  <a:pt x="2724897" y="5580705"/>
                  <a:pt x="2719482" y="5579553"/>
                  <a:pt x="2722424" y="5580778"/>
                </a:cubicBezTo>
                <a:lnTo>
                  <a:pt x="2732834" y="5584076"/>
                </a:lnTo>
                <a:lnTo>
                  <a:pt x="2735322" y="5585353"/>
                </a:lnTo>
                <a:cubicBezTo>
                  <a:pt x="2736298" y="5586321"/>
                  <a:pt x="2735996" y="5587223"/>
                  <a:pt x="2733301" y="5587834"/>
                </a:cubicBezTo>
                <a:cubicBezTo>
                  <a:pt x="2743593" y="5612340"/>
                  <a:pt x="2750637" y="5618384"/>
                  <a:pt x="2779962" y="5640081"/>
                </a:cubicBezTo>
                <a:cubicBezTo>
                  <a:pt x="2809285" y="5661777"/>
                  <a:pt x="2880088" y="5698622"/>
                  <a:pt x="2909250" y="5718013"/>
                </a:cubicBezTo>
                <a:cubicBezTo>
                  <a:pt x="2938412" y="5737405"/>
                  <a:pt x="2950648" y="5736587"/>
                  <a:pt x="2954928" y="5756434"/>
                </a:cubicBezTo>
                <a:cubicBezTo>
                  <a:pt x="2959209" y="5776282"/>
                  <a:pt x="2989156" y="5813920"/>
                  <a:pt x="2934932" y="5837102"/>
                </a:cubicBezTo>
                <a:cubicBezTo>
                  <a:pt x="2880711" y="5860284"/>
                  <a:pt x="2712713" y="5894055"/>
                  <a:pt x="2629591" y="5895526"/>
                </a:cubicBezTo>
                <a:cubicBezTo>
                  <a:pt x="2546468" y="5896998"/>
                  <a:pt x="2487661" y="5833185"/>
                  <a:pt x="2436199" y="5845929"/>
                </a:cubicBezTo>
                <a:cubicBezTo>
                  <a:pt x="2382286" y="5859162"/>
                  <a:pt x="2328374" y="5870923"/>
                  <a:pt x="2275441" y="5889058"/>
                </a:cubicBezTo>
                <a:cubicBezTo>
                  <a:pt x="2246036" y="5899840"/>
                  <a:pt x="2212707" y="5900330"/>
                  <a:pt x="2180360" y="5905231"/>
                </a:cubicBezTo>
                <a:lnTo>
                  <a:pt x="2097043" y="5905231"/>
                </a:lnTo>
                <a:cubicBezTo>
                  <a:pt x="1999510" y="5892978"/>
                  <a:pt x="1905409" y="5863571"/>
                  <a:pt x="1808367" y="5847888"/>
                </a:cubicBezTo>
                <a:cubicBezTo>
                  <a:pt x="1754945" y="5839067"/>
                  <a:pt x="1702503" y="5842497"/>
                  <a:pt x="1651531" y="5860141"/>
                </a:cubicBezTo>
                <a:cubicBezTo>
                  <a:pt x="1626044" y="5868964"/>
                  <a:pt x="1600071" y="5875824"/>
                  <a:pt x="1573113" y="5878275"/>
                </a:cubicBezTo>
                <a:cubicBezTo>
                  <a:pt x="1518221" y="5883667"/>
                  <a:pt x="1470682" y="5863081"/>
                  <a:pt x="1424609" y="5836615"/>
                </a:cubicBezTo>
                <a:cubicBezTo>
                  <a:pt x="1405496" y="5825343"/>
                  <a:pt x="1388049" y="5810462"/>
                  <a:pt x="1399224" y="5786920"/>
                </a:cubicBezTo>
                <a:cubicBezTo>
                  <a:pt x="1410400" y="5763378"/>
                  <a:pt x="1458026" y="5730541"/>
                  <a:pt x="1491661" y="5695368"/>
                </a:cubicBezTo>
                <a:cubicBezTo>
                  <a:pt x="1508480" y="5677781"/>
                  <a:pt x="1530560" y="5658935"/>
                  <a:pt x="1551068" y="5638974"/>
                </a:cubicBezTo>
                <a:lnTo>
                  <a:pt x="1585400" y="5595636"/>
                </a:lnTo>
                <a:lnTo>
                  <a:pt x="1605596" y="5562624"/>
                </a:lnTo>
                <a:lnTo>
                  <a:pt x="1604480" y="5555293"/>
                </a:lnTo>
                <a:cubicBezTo>
                  <a:pt x="1598600" y="5548921"/>
                  <a:pt x="1590267" y="5553334"/>
                  <a:pt x="1583896" y="5555293"/>
                </a:cubicBezTo>
                <a:cubicBezTo>
                  <a:pt x="1516751" y="5575387"/>
                  <a:pt x="1449117" y="5595971"/>
                  <a:pt x="1380991" y="5612146"/>
                </a:cubicBezTo>
                <a:cubicBezTo>
                  <a:pt x="1235919" y="5646944"/>
                  <a:pt x="1090354" y="5682721"/>
                  <a:pt x="942341" y="5704286"/>
                </a:cubicBezTo>
                <a:cubicBezTo>
                  <a:pt x="800699" y="5724872"/>
                  <a:pt x="662000" y="5704776"/>
                  <a:pt x="529178" y="5651845"/>
                </a:cubicBezTo>
                <a:cubicBezTo>
                  <a:pt x="484580" y="5634201"/>
                  <a:pt x="444879" y="5605773"/>
                  <a:pt x="401260" y="5584700"/>
                </a:cubicBezTo>
                <a:cubicBezTo>
                  <a:pt x="349798" y="5560194"/>
                  <a:pt x="294906" y="5542059"/>
                  <a:pt x="246875" y="5510203"/>
                </a:cubicBezTo>
                <a:cubicBezTo>
                  <a:pt x="152774" y="5446489"/>
                  <a:pt x="71905" y="5369052"/>
                  <a:pt x="27796" y="5262696"/>
                </a:cubicBezTo>
                <a:cubicBezTo>
                  <a:pt x="-37390" y="5105861"/>
                  <a:pt x="15542" y="4921091"/>
                  <a:pt x="150323" y="4818167"/>
                </a:cubicBezTo>
                <a:cubicBezTo>
                  <a:pt x="178504" y="4796602"/>
                  <a:pt x="207788" y="4777243"/>
                  <a:pt x="238726" y="4761314"/>
                </a:cubicBezTo>
                <a:lnTo>
                  <a:pt x="247678" y="4758012"/>
                </a:lnTo>
                <a:lnTo>
                  <a:pt x="255290" y="4753124"/>
                </a:lnTo>
                <a:cubicBezTo>
                  <a:pt x="285915" y="4737264"/>
                  <a:pt x="318242" y="4724747"/>
                  <a:pt x="352998" y="4716969"/>
                </a:cubicBezTo>
                <a:cubicBezTo>
                  <a:pt x="477444" y="4688774"/>
                  <a:pt x="595568" y="4641621"/>
                  <a:pt x="717095" y="4603705"/>
                </a:cubicBezTo>
                <a:cubicBezTo>
                  <a:pt x="848346" y="4562872"/>
                  <a:pt x="980568" y="4525440"/>
                  <a:pt x="1114732" y="4493359"/>
                </a:cubicBezTo>
                <a:cubicBezTo>
                  <a:pt x="1133205" y="4488982"/>
                  <a:pt x="1152650" y="4492385"/>
                  <a:pt x="1170635" y="4487039"/>
                </a:cubicBezTo>
                <a:cubicBezTo>
                  <a:pt x="1116677" y="4451066"/>
                  <a:pt x="1067581" y="4409746"/>
                  <a:pt x="1021886" y="4363566"/>
                </a:cubicBezTo>
                <a:cubicBezTo>
                  <a:pt x="954316" y="4295025"/>
                  <a:pt x="895012" y="4219191"/>
                  <a:pt x="838622" y="4140928"/>
                </a:cubicBezTo>
                <a:cubicBezTo>
                  <a:pt x="788066" y="4070442"/>
                  <a:pt x="760360" y="3991206"/>
                  <a:pt x="751610" y="3904680"/>
                </a:cubicBezTo>
                <a:cubicBezTo>
                  <a:pt x="750150" y="3807457"/>
                  <a:pt x="748693" y="3710235"/>
                  <a:pt x="756956" y="3613499"/>
                </a:cubicBezTo>
                <a:cubicBezTo>
                  <a:pt x="761816" y="3556138"/>
                  <a:pt x="1007303" y="2288363"/>
                  <a:pt x="1018969" y="2289823"/>
                </a:cubicBezTo>
                <a:cubicBezTo>
                  <a:pt x="1081677" y="2190655"/>
                  <a:pt x="1175496" y="2132322"/>
                  <a:pt x="1280497" y="2088573"/>
                </a:cubicBezTo>
                <a:cubicBezTo>
                  <a:pt x="1289247" y="2085170"/>
                  <a:pt x="1494870" y="2005935"/>
                  <a:pt x="1558065" y="1981629"/>
                </a:cubicBezTo>
                <a:cubicBezTo>
                  <a:pt x="1635843" y="1951976"/>
                  <a:pt x="1701954" y="1905794"/>
                  <a:pt x="1751539" y="1837253"/>
                </a:cubicBezTo>
                <a:cubicBezTo>
                  <a:pt x="1755425" y="1831907"/>
                  <a:pt x="1755425" y="1826560"/>
                  <a:pt x="1757370" y="1821213"/>
                </a:cubicBezTo>
                <a:cubicBezTo>
                  <a:pt x="1786538" y="1767254"/>
                  <a:pt x="1808898" y="1711351"/>
                  <a:pt x="1804523" y="1648158"/>
                </a:cubicBezTo>
                <a:cubicBezTo>
                  <a:pt x="1803551" y="1636976"/>
                  <a:pt x="1803551" y="1625310"/>
                  <a:pt x="1799661" y="1614615"/>
                </a:cubicBezTo>
                <a:cubicBezTo>
                  <a:pt x="1792856" y="1600033"/>
                  <a:pt x="1782162" y="1587394"/>
                  <a:pt x="1774385" y="1572810"/>
                </a:cubicBezTo>
                <a:cubicBezTo>
                  <a:pt x="1777788" y="1592255"/>
                  <a:pt x="1765148" y="1609755"/>
                  <a:pt x="1766122" y="1629200"/>
                </a:cubicBezTo>
                <a:cubicBezTo>
                  <a:pt x="1762232" y="1662255"/>
                  <a:pt x="1754940" y="1694338"/>
                  <a:pt x="1740357" y="1724477"/>
                </a:cubicBezTo>
                <a:cubicBezTo>
                  <a:pt x="1728690" y="1748295"/>
                  <a:pt x="1712162" y="1763365"/>
                  <a:pt x="1683967" y="1761420"/>
                </a:cubicBezTo>
                <a:cubicBezTo>
                  <a:pt x="1654801" y="1759477"/>
                  <a:pt x="1640218" y="1741004"/>
                  <a:pt x="1629523" y="1716697"/>
                </a:cubicBezTo>
                <a:cubicBezTo>
                  <a:pt x="1625634" y="1707463"/>
                  <a:pt x="1625634" y="1696281"/>
                  <a:pt x="1621746" y="1686559"/>
                </a:cubicBezTo>
                <a:cubicBezTo>
                  <a:pt x="1606676" y="1636490"/>
                  <a:pt x="1618830" y="1586907"/>
                  <a:pt x="1622233" y="1537324"/>
                </a:cubicBezTo>
                <a:cubicBezTo>
                  <a:pt x="1625634" y="1486283"/>
                  <a:pt x="1626606" y="1435728"/>
                  <a:pt x="1611051" y="1386143"/>
                </a:cubicBezTo>
                <a:cubicBezTo>
                  <a:pt x="1603273" y="1340449"/>
                  <a:pt x="1584315" y="1298157"/>
                  <a:pt x="1570703" y="1254408"/>
                </a:cubicBezTo>
                <a:cubicBezTo>
                  <a:pt x="1566330" y="1239825"/>
                  <a:pt x="1562440" y="1224755"/>
                  <a:pt x="1557580" y="1210171"/>
                </a:cubicBezTo>
                <a:cubicBezTo>
                  <a:pt x="1554663" y="1200450"/>
                  <a:pt x="1556120" y="1192671"/>
                  <a:pt x="1563898" y="1186353"/>
                </a:cubicBezTo>
                <a:cubicBezTo>
                  <a:pt x="1565357" y="1168854"/>
                  <a:pt x="1559523" y="1152812"/>
                  <a:pt x="1556120" y="1136284"/>
                </a:cubicBezTo>
                <a:cubicBezTo>
                  <a:pt x="1549802" y="1106631"/>
                  <a:pt x="1548343" y="1077464"/>
                  <a:pt x="1554177" y="1047326"/>
                </a:cubicBezTo>
                <a:cubicBezTo>
                  <a:pt x="1558065" y="1028366"/>
                  <a:pt x="1563898" y="1010866"/>
                  <a:pt x="1581885" y="1001145"/>
                </a:cubicBezTo>
                <a:cubicBezTo>
                  <a:pt x="1593551" y="994825"/>
                  <a:pt x="1594036" y="985590"/>
                  <a:pt x="1591120" y="974408"/>
                </a:cubicBezTo>
                <a:cubicBezTo>
                  <a:pt x="1580913" y="936007"/>
                  <a:pt x="1580913" y="897117"/>
                  <a:pt x="1592580" y="859201"/>
                </a:cubicBezTo>
                <a:cubicBezTo>
                  <a:pt x="1595981" y="848021"/>
                  <a:pt x="1594036" y="838784"/>
                  <a:pt x="1588690" y="829063"/>
                </a:cubicBezTo>
                <a:cubicBezTo>
                  <a:pt x="1571190" y="797465"/>
                  <a:pt x="1571677" y="766840"/>
                  <a:pt x="1598413" y="740104"/>
                </a:cubicBezTo>
                <a:cubicBezTo>
                  <a:pt x="1608621" y="730382"/>
                  <a:pt x="1608135" y="718715"/>
                  <a:pt x="1607650" y="706562"/>
                </a:cubicBezTo>
                <a:cubicBezTo>
                  <a:pt x="1606190" y="669617"/>
                  <a:pt x="1603760" y="630729"/>
                  <a:pt x="1626121" y="600590"/>
                </a:cubicBezTo>
                <a:cubicBezTo>
                  <a:pt x="1649939" y="568022"/>
                  <a:pt x="1662092" y="530590"/>
                  <a:pt x="1680566" y="496077"/>
                </a:cubicBezTo>
                <a:cubicBezTo>
                  <a:pt x="1696607" y="464966"/>
                  <a:pt x="1720912" y="441146"/>
                  <a:pt x="1752023" y="425591"/>
                </a:cubicBezTo>
                <a:cubicBezTo>
                  <a:pt x="1765148" y="419271"/>
                  <a:pt x="1773898" y="410521"/>
                  <a:pt x="1779732" y="397396"/>
                </a:cubicBezTo>
                <a:cubicBezTo>
                  <a:pt x="1795773" y="361910"/>
                  <a:pt x="1817648" y="331285"/>
                  <a:pt x="1856051" y="316704"/>
                </a:cubicBezTo>
                <a:cubicBezTo>
                  <a:pt x="1864314" y="313299"/>
                  <a:pt x="1866746" y="308439"/>
                  <a:pt x="1865774" y="299689"/>
                </a:cubicBezTo>
                <a:cubicBezTo>
                  <a:pt x="1863829" y="285106"/>
                  <a:pt x="1862858" y="270522"/>
                  <a:pt x="1861884" y="255939"/>
                </a:cubicBezTo>
                <a:cubicBezTo>
                  <a:pt x="1857996" y="179133"/>
                  <a:pt x="1889106" y="122258"/>
                  <a:pt x="1958133" y="90175"/>
                </a:cubicBezTo>
                <a:cubicBezTo>
                  <a:pt x="1971745" y="83369"/>
                  <a:pt x="1982438" y="75592"/>
                  <a:pt x="1991188" y="62952"/>
                </a:cubicBezTo>
                <a:cubicBezTo>
                  <a:pt x="2003341" y="44966"/>
                  <a:pt x="2021328" y="33299"/>
                  <a:pt x="2040773" y="25036"/>
                </a:cubicBezTo>
                <a:cubicBezTo>
                  <a:pt x="2079663" y="8509"/>
                  <a:pt x="2118551" y="123"/>
                  <a:pt x="2157439" y="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775000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F188DD3-353E-4759-9F55-F66704B7733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" y="83561"/>
            <a:ext cx="6658245" cy="6774441"/>
          </a:xfrm>
          <a:custGeom>
            <a:avLst/>
            <a:gdLst>
              <a:gd name="connsiteX0" fmla="*/ 1160567 w 6658245"/>
              <a:gd name="connsiteY0" fmla="*/ 33 h 6774441"/>
              <a:gd name="connsiteX1" fmla="*/ 1238701 w 6658245"/>
              <a:gd name="connsiteY1" fmla="*/ 48975 h 6774441"/>
              <a:gd name="connsiteX2" fmla="*/ 1256734 w 6658245"/>
              <a:gd name="connsiteY2" fmla="*/ 132259 h 6774441"/>
              <a:gd name="connsiteX3" fmla="*/ 1257590 w 6658245"/>
              <a:gd name="connsiteY3" fmla="*/ 195799 h 6774441"/>
              <a:gd name="connsiteX4" fmla="*/ 1384666 w 6658245"/>
              <a:gd name="connsiteY4" fmla="*/ 262771 h 6774441"/>
              <a:gd name="connsiteX5" fmla="*/ 1408708 w 6658245"/>
              <a:gd name="connsiteY5" fmla="*/ 306560 h 6774441"/>
              <a:gd name="connsiteX6" fmla="*/ 1485124 w 6658245"/>
              <a:gd name="connsiteY6" fmla="*/ 399288 h 6774441"/>
              <a:gd name="connsiteX7" fmla="*/ 1547802 w 6658245"/>
              <a:gd name="connsiteY7" fmla="*/ 543535 h 6774441"/>
              <a:gd name="connsiteX8" fmla="*/ 1495427 w 6658245"/>
              <a:gd name="connsiteY8" fmla="*/ 661164 h 6774441"/>
              <a:gd name="connsiteX9" fmla="*/ 1504012 w 6658245"/>
              <a:gd name="connsiteY9" fmla="*/ 711824 h 6774441"/>
              <a:gd name="connsiteX10" fmla="*/ 1546084 w 6658245"/>
              <a:gd name="connsiteY10" fmla="*/ 691215 h 6774441"/>
              <a:gd name="connsiteX11" fmla="*/ 1618209 w 6658245"/>
              <a:gd name="connsiteY11" fmla="*/ 709247 h 6774441"/>
              <a:gd name="connsiteX12" fmla="*/ 1612197 w 6658245"/>
              <a:gd name="connsiteY12" fmla="*/ 783946 h 6774441"/>
              <a:gd name="connsiteX13" fmla="*/ 1572702 w 6658245"/>
              <a:gd name="connsiteY13" fmla="*/ 859503 h 6774441"/>
              <a:gd name="connsiteX14" fmla="*/ 1556387 w 6658245"/>
              <a:gd name="connsiteY14" fmla="*/ 936778 h 6774441"/>
              <a:gd name="connsiteX15" fmla="*/ 1640533 w 6658245"/>
              <a:gd name="connsiteY15" fmla="*/ 868089 h 6774441"/>
              <a:gd name="connsiteX16" fmla="*/ 1722958 w 6658245"/>
              <a:gd name="connsiteY16" fmla="*/ 906728 h 6774441"/>
              <a:gd name="connsiteX17" fmla="*/ 1678310 w 6658245"/>
              <a:gd name="connsiteY17" fmla="*/ 1091329 h 6774441"/>
              <a:gd name="connsiteX18" fmla="*/ 1668866 w 6658245"/>
              <a:gd name="connsiteY18" fmla="*/ 1225273 h 6774441"/>
              <a:gd name="connsiteX19" fmla="*/ 1698058 w 6658245"/>
              <a:gd name="connsiteY19" fmla="*/ 1184057 h 6774441"/>
              <a:gd name="connsiteX20" fmla="*/ 1768465 w 6658245"/>
              <a:gd name="connsiteY20" fmla="*/ 1133400 h 6774441"/>
              <a:gd name="connsiteX21" fmla="*/ 1819981 w 6658245"/>
              <a:gd name="connsiteY21" fmla="*/ 1160018 h 6774441"/>
              <a:gd name="connsiteX22" fmla="*/ 1777909 w 6658245"/>
              <a:gd name="connsiteY22" fmla="*/ 1401288 h 6774441"/>
              <a:gd name="connsiteX23" fmla="*/ 1758162 w 6658245"/>
              <a:gd name="connsiteY23" fmla="*/ 1565282 h 6774441"/>
              <a:gd name="connsiteX24" fmla="*/ 1840587 w 6658245"/>
              <a:gd name="connsiteY24" fmla="*/ 1494875 h 6774441"/>
              <a:gd name="connsiteX25" fmla="*/ 1921297 w 6658245"/>
              <a:gd name="connsiteY25" fmla="*/ 1539523 h 6774441"/>
              <a:gd name="connsiteX26" fmla="*/ 1846599 w 6658245"/>
              <a:gd name="connsiteY26" fmla="*/ 1756751 h 6774441"/>
              <a:gd name="connsiteX27" fmla="*/ 1785636 w 6658245"/>
              <a:gd name="connsiteY27" fmla="*/ 1838320 h 6774441"/>
              <a:gd name="connsiteX28" fmla="*/ 1777909 w 6658245"/>
              <a:gd name="connsiteY28" fmla="*/ 1992871 h 6774441"/>
              <a:gd name="connsiteX29" fmla="*/ 1830284 w 6658245"/>
              <a:gd name="connsiteY29" fmla="*/ 1937919 h 6774441"/>
              <a:gd name="connsiteX30" fmla="*/ 1881802 w 6658245"/>
              <a:gd name="connsiteY30" fmla="*/ 1911301 h 6774441"/>
              <a:gd name="connsiteX31" fmla="*/ 1917862 w 6658245"/>
              <a:gd name="connsiteY31" fmla="*/ 1956808 h 6774441"/>
              <a:gd name="connsiteX32" fmla="*/ 1864629 w 6658245"/>
              <a:gd name="connsiteY32" fmla="*/ 2122520 h 6774441"/>
              <a:gd name="connsiteX33" fmla="*/ 1811395 w 6658245"/>
              <a:gd name="connsiteY33" fmla="*/ 2241867 h 6774441"/>
              <a:gd name="connsiteX34" fmla="*/ 1824275 w 6658245"/>
              <a:gd name="connsiteY34" fmla="*/ 2269344 h 6774441"/>
              <a:gd name="connsiteX35" fmla="*/ 1928165 w 6658245"/>
              <a:gd name="connsiteY35" fmla="*/ 2350910 h 6774441"/>
              <a:gd name="connsiteX36" fmla="*/ 2024332 w 6658245"/>
              <a:gd name="connsiteY36" fmla="*/ 2285656 h 6774441"/>
              <a:gd name="connsiteX37" fmla="*/ 2096454 w 6658245"/>
              <a:gd name="connsiteY37" fmla="*/ 2298536 h 6774441"/>
              <a:gd name="connsiteX38" fmla="*/ 2080139 w 6658245"/>
              <a:gd name="connsiteY38" fmla="*/ 2368940 h 6774441"/>
              <a:gd name="connsiteX39" fmla="*/ 1965086 w 6658245"/>
              <a:gd name="connsiteY39" fmla="*/ 2447074 h 6774441"/>
              <a:gd name="connsiteX40" fmla="*/ 1971095 w 6658245"/>
              <a:gd name="connsiteY40" fmla="*/ 2458236 h 6774441"/>
              <a:gd name="connsiteX41" fmla="*/ 2045797 w 6658245"/>
              <a:gd name="connsiteY41" fmla="*/ 2430762 h 6774441"/>
              <a:gd name="connsiteX42" fmla="*/ 2072412 w 6658245"/>
              <a:gd name="connsiteY42" fmla="*/ 2430762 h 6774441"/>
              <a:gd name="connsiteX43" fmla="*/ 2077565 w 6658245"/>
              <a:gd name="connsiteY43" fmla="*/ 2460812 h 6774441"/>
              <a:gd name="connsiteX44" fmla="*/ 2017461 w 6658245"/>
              <a:gd name="connsiteY44" fmla="*/ 2524349 h 6774441"/>
              <a:gd name="connsiteX45" fmla="*/ 1995996 w 6658245"/>
              <a:gd name="connsiteY45" fmla="*/ 2550967 h 6774441"/>
              <a:gd name="connsiteX46" fmla="*/ 1995137 w 6658245"/>
              <a:gd name="connsiteY46" fmla="*/ 2638545 h 6774441"/>
              <a:gd name="connsiteX47" fmla="*/ 2146252 w 6658245"/>
              <a:gd name="connsiteY47" fmla="*/ 2637687 h 6774441"/>
              <a:gd name="connsiteX48" fmla="*/ 2174588 w 6658245"/>
              <a:gd name="connsiteY48" fmla="*/ 2617939 h 6774441"/>
              <a:gd name="connsiteX49" fmla="*/ 2311108 w 6658245"/>
              <a:gd name="connsiteY49" fmla="*/ 2492581 h 6774441"/>
              <a:gd name="connsiteX50" fmla="*/ 2323985 w 6658245"/>
              <a:gd name="connsiteY50" fmla="*/ 2498593 h 6774441"/>
              <a:gd name="connsiteX51" fmla="*/ 2323985 w 6658245"/>
              <a:gd name="connsiteY51" fmla="*/ 3035224 h 6774441"/>
              <a:gd name="connsiteX52" fmla="*/ 3362906 w 6658245"/>
              <a:gd name="connsiteY52" fmla="*/ 3035224 h 6774441"/>
              <a:gd name="connsiteX53" fmla="*/ 3404119 w 6658245"/>
              <a:gd name="connsiteY53" fmla="*/ 2954514 h 6774441"/>
              <a:gd name="connsiteX54" fmla="*/ 3474523 w 6658245"/>
              <a:gd name="connsiteY54" fmla="*/ 3035224 h 6774441"/>
              <a:gd name="connsiteX55" fmla="*/ 3654832 w 6658245"/>
              <a:gd name="connsiteY55" fmla="*/ 3035224 h 6774441"/>
              <a:gd name="connsiteX56" fmla="*/ 3654832 w 6658245"/>
              <a:gd name="connsiteY56" fmla="*/ 2985423 h 6774441"/>
              <a:gd name="connsiteX57" fmla="*/ 3654832 w 6658245"/>
              <a:gd name="connsiteY57" fmla="*/ 2444500 h 6774441"/>
              <a:gd name="connsiteX58" fmla="*/ 3657409 w 6658245"/>
              <a:gd name="connsiteY58" fmla="*/ 2388690 h 6774441"/>
              <a:gd name="connsiteX59" fmla="*/ 3718369 w 6658245"/>
              <a:gd name="connsiteY59" fmla="*/ 2352628 h 6774441"/>
              <a:gd name="connsiteX60" fmla="*/ 3806806 w 6658245"/>
              <a:gd name="connsiteY60" fmla="*/ 2417023 h 6774441"/>
              <a:gd name="connsiteX61" fmla="*/ 3865193 w 6658245"/>
              <a:gd name="connsiteY61" fmla="*/ 2501166 h 6774441"/>
              <a:gd name="connsiteX62" fmla="*/ 3914991 w 6658245"/>
              <a:gd name="connsiteY62" fmla="*/ 2520917 h 6774441"/>
              <a:gd name="connsiteX63" fmla="*/ 3939891 w 6658245"/>
              <a:gd name="connsiteY63" fmla="*/ 2475410 h 6774441"/>
              <a:gd name="connsiteX64" fmla="*/ 3893526 w 6658245"/>
              <a:gd name="connsiteY64" fmla="*/ 2359496 h 6774441"/>
              <a:gd name="connsiteX65" fmla="*/ 3843727 w 6658245"/>
              <a:gd name="connsiteY65" fmla="*/ 2235858 h 6774441"/>
              <a:gd name="connsiteX66" fmla="*/ 3909841 w 6658245"/>
              <a:gd name="connsiteY66" fmla="*/ 2193784 h 6774441"/>
              <a:gd name="connsiteX67" fmla="*/ 3978530 w 6658245"/>
              <a:gd name="connsiteY67" fmla="*/ 2231564 h 6774441"/>
              <a:gd name="connsiteX68" fmla="*/ 3953630 w 6658245"/>
              <a:gd name="connsiteY68" fmla="*/ 2075296 h 6774441"/>
              <a:gd name="connsiteX69" fmla="*/ 3923576 w 6658245"/>
              <a:gd name="connsiteY69" fmla="*/ 1993729 h 6774441"/>
              <a:gd name="connsiteX70" fmla="*/ 3943327 w 6658245"/>
              <a:gd name="connsiteY70" fmla="*/ 1939637 h 6774441"/>
              <a:gd name="connsiteX71" fmla="*/ 4001710 w 6658245"/>
              <a:gd name="connsiteY71" fmla="*/ 1951655 h 6774441"/>
              <a:gd name="connsiteX72" fmla="*/ 4056661 w 6658245"/>
              <a:gd name="connsiteY72" fmla="*/ 1992012 h 6774441"/>
              <a:gd name="connsiteX73" fmla="*/ 4034337 w 6658245"/>
              <a:gd name="connsiteY73" fmla="*/ 1859786 h 6774441"/>
              <a:gd name="connsiteX74" fmla="*/ 3999136 w 6658245"/>
              <a:gd name="connsiteY74" fmla="*/ 1816855 h 6774441"/>
              <a:gd name="connsiteX75" fmla="*/ 4000851 w 6658245"/>
              <a:gd name="connsiteY75" fmla="*/ 1734427 h 6774441"/>
              <a:gd name="connsiteX76" fmla="*/ 4069541 w 6658245"/>
              <a:gd name="connsiteY76" fmla="*/ 1759328 h 6774441"/>
              <a:gd name="connsiteX77" fmla="*/ 4075552 w 6658245"/>
              <a:gd name="connsiteY77" fmla="*/ 1765337 h 6774441"/>
              <a:gd name="connsiteX78" fmla="*/ 4118483 w 6658245"/>
              <a:gd name="connsiteY78" fmla="*/ 1778216 h 6774441"/>
              <a:gd name="connsiteX79" fmla="*/ 4124492 w 6658245"/>
              <a:gd name="connsiteY79" fmla="*/ 1740439 h 6774441"/>
              <a:gd name="connsiteX80" fmla="*/ 4217223 w 6658245"/>
              <a:gd name="connsiteY80" fmla="*/ 1447651 h 6774441"/>
              <a:gd name="connsiteX81" fmla="*/ 4285910 w 6658245"/>
              <a:gd name="connsiteY81" fmla="*/ 1303407 h 6774441"/>
              <a:gd name="connsiteX82" fmla="*/ 4329699 w 6658245"/>
              <a:gd name="connsiteY82" fmla="*/ 1256182 h 6774441"/>
              <a:gd name="connsiteX83" fmla="*/ 4371773 w 6658245"/>
              <a:gd name="connsiteY83" fmla="*/ 1305121 h 6774441"/>
              <a:gd name="connsiteX84" fmla="*/ 4372629 w 6658245"/>
              <a:gd name="connsiteY84" fmla="*/ 1322295 h 6774441"/>
              <a:gd name="connsiteX85" fmla="*/ 4420713 w 6658245"/>
              <a:gd name="connsiteY85" fmla="*/ 1427903 h 6774441"/>
              <a:gd name="connsiteX86" fmla="*/ 4533191 w 6658245"/>
              <a:gd name="connsiteY86" fmla="*/ 1738721 h 6774441"/>
              <a:gd name="connsiteX87" fmla="*/ 4536627 w 6658245"/>
              <a:gd name="connsiteY87" fmla="*/ 1778216 h 6774441"/>
              <a:gd name="connsiteX88" fmla="*/ 4582989 w 6658245"/>
              <a:gd name="connsiteY88" fmla="*/ 1764481 h 6774441"/>
              <a:gd name="connsiteX89" fmla="*/ 4604457 w 6658245"/>
              <a:gd name="connsiteY89" fmla="*/ 1743872 h 6774441"/>
              <a:gd name="connsiteX90" fmla="*/ 4649961 w 6658245"/>
              <a:gd name="connsiteY90" fmla="*/ 1732710 h 6774441"/>
              <a:gd name="connsiteX91" fmla="*/ 4668853 w 6658245"/>
              <a:gd name="connsiteY91" fmla="*/ 1778216 h 6774441"/>
              <a:gd name="connsiteX92" fmla="*/ 4619911 w 6658245"/>
              <a:gd name="connsiteY92" fmla="*/ 1860644 h 6774441"/>
              <a:gd name="connsiteX93" fmla="*/ 4607031 w 6658245"/>
              <a:gd name="connsiteY93" fmla="*/ 1989435 h 6774441"/>
              <a:gd name="connsiteX94" fmla="*/ 4639658 w 6658245"/>
              <a:gd name="connsiteY94" fmla="*/ 1962817 h 6774441"/>
              <a:gd name="connsiteX95" fmla="*/ 4675721 w 6658245"/>
              <a:gd name="connsiteY95" fmla="*/ 1939637 h 6774441"/>
              <a:gd name="connsiteX96" fmla="*/ 4733248 w 6658245"/>
              <a:gd name="connsiteY96" fmla="*/ 1974838 h 6774441"/>
              <a:gd name="connsiteX97" fmla="*/ 4700621 w 6658245"/>
              <a:gd name="connsiteY97" fmla="*/ 2077014 h 6774441"/>
              <a:gd name="connsiteX98" fmla="*/ 4680871 w 6658245"/>
              <a:gd name="connsiteY98" fmla="*/ 2229846 h 6774441"/>
              <a:gd name="connsiteX99" fmla="*/ 4756431 w 6658245"/>
              <a:gd name="connsiteY99" fmla="*/ 2191210 h 6774441"/>
              <a:gd name="connsiteX100" fmla="*/ 4813097 w 6658245"/>
              <a:gd name="connsiteY100" fmla="*/ 2229846 h 6774441"/>
              <a:gd name="connsiteX101" fmla="*/ 4768449 w 6658245"/>
              <a:gd name="connsiteY101" fmla="*/ 2356063 h 6774441"/>
              <a:gd name="connsiteX102" fmla="*/ 4722942 w 6658245"/>
              <a:gd name="connsiteY102" fmla="*/ 2436771 h 6774441"/>
              <a:gd name="connsiteX103" fmla="*/ 4739257 w 6658245"/>
              <a:gd name="connsiteY103" fmla="*/ 2522632 h 6774441"/>
              <a:gd name="connsiteX104" fmla="*/ 4811382 w 6658245"/>
              <a:gd name="connsiteY104" fmla="*/ 2471975 h 6774441"/>
              <a:gd name="connsiteX105" fmla="*/ 4931587 w 6658245"/>
              <a:gd name="connsiteY105" fmla="*/ 2354346 h 6774441"/>
              <a:gd name="connsiteX106" fmla="*/ 4999418 w 6658245"/>
              <a:gd name="connsiteY106" fmla="*/ 2395558 h 6774441"/>
              <a:gd name="connsiteX107" fmla="*/ 5002851 w 6658245"/>
              <a:gd name="connsiteY107" fmla="*/ 2545814 h 6774441"/>
              <a:gd name="connsiteX108" fmla="*/ 5002851 w 6658245"/>
              <a:gd name="connsiteY108" fmla="*/ 2732992 h 6774441"/>
              <a:gd name="connsiteX109" fmla="*/ 5101591 w 6658245"/>
              <a:gd name="connsiteY109" fmla="*/ 2733851 h 6774441"/>
              <a:gd name="connsiteX110" fmla="*/ 5129924 w 6658245"/>
              <a:gd name="connsiteY110" fmla="*/ 2755316 h 6774441"/>
              <a:gd name="connsiteX111" fmla="*/ 5044063 w 6658245"/>
              <a:gd name="connsiteY111" fmla="*/ 2865218 h 6774441"/>
              <a:gd name="connsiteX112" fmla="*/ 5026892 w 6658245"/>
              <a:gd name="connsiteY112" fmla="*/ 2866077 h 6774441"/>
              <a:gd name="connsiteX113" fmla="*/ 5003710 w 6658245"/>
              <a:gd name="connsiteY113" fmla="*/ 2883250 h 6774441"/>
              <a:gd name="connsiteX114" fmla="*/ 5026034 w 6658245"/>
              <a:gd name="connsiteY114" fmla="*/ 2895268 h 6774441"/>
              <a:gd name="connsiteX115" fmla="*/ 5130783 w 6658245"/>
              <a:gd name="connsiteY115" fmla="*/ 2896127 h 6774441"/>
              <a:gd name="connsiteX116" fmla="*/ 5130783 w 6658245"/>
              <a:gd name="connsiteY116" fmla="*/ 3031789 h 6774441"/>
              <a:gd name="connsiteX117" fmla="*/ 5141945 w 6658245"/>
              <a:gd name="connsiteY117" fmla="*/ 3031789 h 6774441"/>
              <a:gd name="connsiteX118" fmla="*/ 5141945 w 6658245"/>
              <a:gd name="connsiteY118" fmla="*/ 2737286 h 6774441"/>
              <a:gd name="connsiteX119" fmla="*/ 5254424 w 6658245"/>
              <a:gd name="connsiteY119" fmla="*/ 2630816 h 6774441"/>
              <a:gd name="connsiteX120" fmla="*/ 5288768 w 6658245"/>
              <a:gd name="connsiteY120" fmla="*/ 2666020 h 6774441"/>
              <a:gd name="connsiteX121" fmla="*/ 5288768 w 6658245"/>
              <a:gd name="connsiteY121" fmla="*/ 2927896 h 6774441"/>
              <a:gd name="connsiteX122" fmla="*/ 5292204 w 6658245"/>
              <a:gd name="connsiteY122" fmla="*/ 2960526 h 6774441"/>
              <a:gd name="connsiteX123" fmla="*/ 5446754 w 6658245"/>
              <a:gd name="connsiteY123" fmla="*/ 2870371 h 6774441"/>
              <a:gd name="connsiteX124" fmla="*/ 5450186 w 6658245"/>
              <a:gd name="connsiteY124" fmla="*/ 2920169 h 6774441"/>
              <a:gd name="connsiteX125" fmla="*/ 5451904 w 6658245"/>
              <a:gd name="connsiteY125" fmla="*/ 3581300 h 6774441"/>
              <a:gd name="connsiteX126" fmla="*/ 5384932 w 6658245"/>
              <a:gd name="connsiteY126" fmla="*/ 3724688 h 6774441"/>
              <a:gd name="connsiteX127" fmla="*/ 5262150 w 6658245"/>
              <a:gd name="connsiteY127" fmla="*/ 3999444 h 6774441"/>
              <a:gd name="connsiteX128" fmla="*/ 5260433 w 6658245"/>
              <a:gd name="connsiteY128" fmla="*/ 4682037 h 6774441"/>
              <a:gd name="connsiteX129" fmla="*/ 5329981 w 6658245"/>
              <a:gd name="connsiteY129" fmla="*/ 4873509 h 6774441"/>
              <a:gd name="connsiteX130" fmla="*/ 5402106 w 6658245"/>
              <a:gd name="connsiteY130" fmla="*/ 4946490 h 6774441"/>
              <a:gd name="connsiteX131" fmla="*/ 5487108 w 6658245"/>
              <a:gd name="connsiteY131" fmla="*/ 4977399 h 6774441"/>
              <a:gd name="connsiteX132" fmla="*/ 5626202 w 6658245"/>
              <a:gd name="connsiteY132" fmla="*/ 4979117 h 6774441"/>
              <a:gd name="connsiteX133" fmla="*/ 5626202 w 6658245"/>
              <a:gd name="connsiteY133" fmla="*/ 5195489 h 6774441"/>
              <a:gd name="connsiteX134" fmla="*/ 5767013 w 6658245"/>
              <a:gd name="connsiteY134" fmla="*/ 5194630 h 6774441"/>
              <a:gd name="connsiteX135" fmla="*/ 5810805 w 6658245"/>
              <a:gd name="connsiteY135" fmla="*/ 5238419 h 6774441"/>
              <a:gd name="connsiteX136" fmla="*/ 5809944 w 6658245"/>
              <a:gd name="connsiteY136" fmla="*/ 5311400 h 6774441"/>
              <a:gd name="connsiteX137" fmla="*/ 5809944 w 6658245"/>
              <a:gd name="connsiteY137" fmla="*/ 5506304 h 6774441"/>
              <a:gd name="connsiteX138" fmla="*/ 6008286 w 6658245"/>
              <a:gd name="connsiteY138" fmla="*/ 5505445 h 6774441"/>
              <a:gd name="connsiteX139" fmla="*/ 6059802 w 6658245"/>
              <a:gd name="connsiteY139" fmla="*/ 5558679 h 6774441"/>
              <a:gd name="connsiteX140" fmla="*/ 6058943 w 6658245"/>
              <a:gd name="connsiteY140" fmla="*/ 5700349 h 6774441"/>
              <a:gd name="connsiteX141" fmla="*/ 6058943 w 6658245"/>
              <a:gd name="connsiteY141" fmla="*/ 5866061 h 6774441"/>
              <a:gd name="connsiteX142" fmla="*/ 6291627 w 6658245"/>
              <a:gd name="connsiteY142" fmla="*/ 5865203 h 6774441"/>
              <a:gd name="connsiteX143" fmla="*/ 6331122 w 6658245"/>
              <a:gd name="connsiteY143" fmla="*/ 5904700 h 6774441"/>
              <a:gd name="connsiteX144" fmla="*/ 6331122 w 6658245"/>
              <a:gd name="connsiteY144" fmla="*/ 6256731 h 6774441"/>
              <a:gd name="connsiteX145" fmla="*/ 6333698 w 6658245"/>
              <a:gd name="connsiteY145" fmla="*/ 6303953 h 6774441"/>
              <a:gd name="connsiteX146" fmla="*/ 6613604 w 6658245"/>
              <a:gd name="connsiteY146" fmla="*/ 6303097 h 6774441"/>
              <a:gd name="connsiteX147" fmla="*/ 6654817 w 6658245"/>
              <a:gd name="connsiteY147" fmla="*/ 6344309 h 6774441"/>
              <a:gd name="connsiteX148" fmla="*/ 6658245 w 6658245"/>
              <a:gd name="connsiteY148" fmla="*/ 6774441 h 6774441"/>
              <a:gd name="connsiteX149" fmla="*/ 0 w 6658245"/>
              <a:gd name="connsiteY149" fmla="*/ 6774441 h 6774441"/>
              <a:gd name="connsiteX150" fmla="*/ 0 w 6658245"/>
              <a:gd name="connsiteY150" fmla="*/ 2493052 h 6774441"/>
              <a:gd name="connsiteX151" fmla="*/ 10888 w 6658245"/>
              <a:gd name="connsiteY151" fmla="*/ 2488289 h 6774441"/>
              <a:gd name="connsiteX152" fmla="*/ 137105 w 6658245"/>
              <a:gd name="connsiteY152" fmla="*/ 2618798 h 6774441"/>
              <a:gd name="connsiteX153" fmla="*/ 158570 w 6658245"/>
              <a:gd name="connsiteY153" fmla="*/ 2635969 h 6774441"/>
              <a:gd name="connsiteX154" fmla="*/ 323424 w 6658245"/>
              <a:gd name="connsiteY154" fmla="*/ 2636828 h 6774441"/>
              <a:gd name="connsiteX155" fmla="*/ 323424 w 6658245"/>
              <a:gd name="connsiteY155" fmla="*/ 2584453 h 6774441"/>
              <a:gd name="connsiteX156" fmla="*/ 284785 w 6658245"/>
              <a:gd name="connsiteY156" fmla="*/ 2510611 h 6774441"/>
              <a:gd name="connsiteX157" fmla="*/ 243572 w 6658245"/>
              <a:gd name="connsiteY157" fmla="*/ 2464248 h 6774441"/>
              <a:gd name="connsiteX158" fmla="*/ 246149 w 6658245"/>
              <a:gd name="connsiteY158" fmla="*/ 2429903 h 6774441"/>
              <a:gd name="connsiteX159" fmla="*/ 276199 w 6658245"/>
              <a:gd name="connsiteY159" fmla="*/ 2429903 h 6774441"/>
              <a:gd name="connsiteX160" fmla="*/ 355192 w 6658245"/>
              <a:gd name="connsiteY160" fmla="*/ 2457377 h 6774441"/>
              <a:gd name="connsiteX161" fmla="*/ 348321 w 6658245"/>
              <a:gd name="connsiteY161" fmla="*/ 2441065 h 6774441"/>
              <a:gd name="connsiteX162" fmla="*/ 253875 w 6658245"/>
              <a:gd name="connsiteY162" fmla="*/ 2374952 h 6774441"/>
              <a:gd name="connsiteX163" fmla="*/ 222966 w 6658245"/>
              <a:gd name="connsiteY163" fmla="*/ 2297677 h 6774441"/>
              <a:gd name="connsiteX164" fmla="*/ 308826 w 6658245"/>
              <a:gd name="connsiteY164" fmla="*/ 2291665 h 6774441"/>
              <a:gd name="connsiteX165" fmla="*/ 396405 w 6658245"/>
              <a:gd name="connsiteY165" fmla="*/ 2350051 h 6774441"/>
              <a:gd name="connsiteX166" fmla="*/ 510601 w 6658245"/>
              <a:gd name="connsiteY166" fmla="*/ 2249593 h 6774441"/>
              <a:gd name="connsiteX167" fmla="*/ 459082 w 6658245"/>
              <a:gd name="connsiteY167" fmla="*/ 2121661 h 6774441"/>
              <a:gd name="connsiteX168" fmla="*/ 401555 w 6658245"/>
              <a:gd name="connsiteY168" fmla="*/ 1973979 h 6774441"/>
              <a:gd name="connsiteX169" fmla="*/ 437617 w 6658245"/>
              <a:gd name="connsiteY169" fmla="*/ 1908725 h 6774441"/>
              <a:gd name="connsiteX170" fmla="*/ 500295 w 6658245"/>
              <a:gd name="connsiteY170" fmla="*/ 1946505 h 6774441"/>
              <a:gd name="connsiteX171" fmla="*/ 538075 w 6658245"/>
              <a:gd name="connsiteY171" fmla="*/ 1993729 h 6774441"/>
              <a:gd name="connsiteX172" fmla="*/ 550096 w 6658245"/>
              <a:gd name="connsiteY172" fmla="*/ 1980850 h 6774441"/>
              <a:gd name="connsiteX173" fmla="*/ 552673 w 6658245"/>
              <a:gd name="connsiteY173" fmla="*/ 1964535 h 6774441"/>
              <a:gd name="connsiteX174" fmla="*/ 457365 w 6658245"/>
              <a:gd name="connsiteY174" fmla="*/ 1734427 h 6774441"/>
              <a:gd name="connsiteX175" fmla="*/ 404131 w 6658245"/>
              <a:gd name="connsiteY175" fmla="*/ 1660587 h 6774441"/>
              <a:gd name="connsiteX176" fmla="*/ 403272 w 6658245"/>
              <a:gd name="connsiteY176" fmla="*/ 1528361 h 6774441"/>
              <a:gd name="connsiteX177" fmla="*/ 471962 w 6658245"/>
              <a:gd name="connsiteY177" fmla="*/ 1488866 h 6774441"/>
              <a:gd name="connsiteX178" fmla="*/ 544087 w 6658245"/>
              <a:gd name="connsiteY178" fmla="*/ 1546391 h 6774441"/>
              <a:gd name="connsiteX179" fmla="*/ 563834 w 6658245"/>
              <a:gd name="connsiteY179" fmla="*/ 1570433 h 6774441"/>
              <a:gd name="connsiteX180" fmla="*/ 533781 w 6658245"/>
              <a:gd name="connsiteY180" fmla="*/ 1385832 h 6774441"/>
              <a:gd name="connsiteX181" fmla="*/ 495145 w 6658245"/>
              <a:gd name="connsiteY181" fmla="*/ 1290527 h 6774441"/>
              <a:gd name="connsiteX182" fmla="*/ 496863 w 6658245"/>
              <a:gd name="connsiteY182" fmla="*/ 1200372 h 6774441"/>
              <a:gd name="connsiteX183" fmla="*/ 529490 w 6658245"/>
              <a:gd name="connsiteY183" fmla="*/ 1134259 h 6774441"/>
              <a:gd name="connsiteX184" fmla="*/ 601612 w 6658245"/>
              <a:gd name="connsiteY184" fmla="*/ 1154865 h 6774441"/>
              <a:gd name="connsiteX185" fmla="*/ 633380 w 6658245"/>
              <a:gd name="connsiteY185" fmla="*/ 1194363 h 6774441"/>
              <a:gd name="connsiteX186" fmla="*/ 664292 w 6658245"/>
              <a:gd name="connsiteY186" fmla="*/ 1229564 h 6774441"/>
              <a:gd name="connsiteX187" fmla="*/ 647119 w 6658245"/>
              <a:gd name="connsiteY187" fmla="*/ 1090470 h 6774441"/>
              <a:gd name="connsiteX188" fmla="*/ 600753 w 6658245"/>
              <a:gd name="connsiteY188" fmla="*/ 914454 h 6774441"/>
              <a:gd name="connsiteX189" fmla="*/ 695202 w 6658245"/>
              <a:gd name="connsiteY189" fmla="*/ 874960 h 6774441"/>
              <a:gd name="connsiteX190" fmla="*/ 738132 w 6658245"/>
              <a:gd name="connsiteY190" fmla="*/ 922181 h 6774441"/>
              <a:gd name="connsiteX191" fmla="*/ 762174 w 6658245"/>
              <a:gd name="connsiteY191" fmla="*/ 947941 h 6774441"/>
              <a:gd name="connsiteX192" fmla="*/ 739850 w 6658245"/>
              <a:gd name="connsiteY192" fmla="*/ 832029 h 6774441"/>
              <a:gd name="connsiteX193" fmla="*/ 703787 w 6658245"/>
              <a:gd name="connsiteY193" fmla="*/ 746166 h 6774441"/>
              <a:gd name="connsiteX194" fmla="*/ 730403 w 6658245"/>
              <a:gd name="connsiteY194" fmla="*/ 680053 h 6774441"/>
              <a:gd name="connsiteX195" fmla="*/ 787930 w 6658245"/>
              <a:gd name="connsiteY195" fmla="*/ 699803 h 6774441"/>
              <a:gd name="connsiteX196" fmla="*/ 821416 w 6658245"/>
              <a:gd name="connsiteY196" fmla="*/ 709247 h 6774441"/>
              <a:gd name="connsiteX197" fmla="*/ 833437 w 6658245"/>
              <a:gd name="connsiteY197" fmla="*/ 680912 h 6774441"/>
              <a:gd name="connsiteX198" fmla="*/ 781921 w 6658245"/>
              <a:gd name="connsiteY198" fmla="*/ 553838 h 6774441"/>
              <a:gd name="connsiteX199" fmla="*/ 765606 w 6658245"/>
              <a:gd name="connsiteY199" fmla="*/ 448230 h 6774441"/>
              <a:gd name="connsiteX200" fmla="*/ 831719 w 6658245"/>
              <a:gd name="connsiteY200" fmla="*/ 400147 h 6774441"/>
              <a:gd name="connsiteX201" fmla="*/ 850608 w 6658245"/>
              <a:gd name="connsiteY201" fmla="*/ 394138 h 6774441"/>
              <a:gd name="connsiteX202" fmla="*/ 924451 w 6658245"/>
              <a:gd name="connsiteY202" fmla="*/ 296254 h 6774441"/>
              <a:gd name="connsiteX203" fmla="*/ 1060109 w 6658245"/>
              <a:gd name="connsiteY203" fmla="*/ 191505 h 6774441"/>
              <a:gd name="connsiteX204" fmla="*/ 1085010 w 6658245"/>
              <a:gd name="connsiteY204" fmla="*/ 52410 h 6774441"/>
              <a:gd name="connsiteX205" fmla="*/ 1160567 w 6658245"/>
              <a:gd name="connsiteY205" fmla="*/ 33 h 677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6658245" h="6774441">
                <a:moveTo>
                  <a:pt x="1160567" y="33"/>
                </a:moveTo>
                <a:cubicBezTo>
                  <a:pt x="1197489" y="-823"/>
                  <a:pt x="1225822" y="15489"/>
                  <a:pt x="1238701" y="48975"/>
                </a:cubicBezTo>
                <a:cubicBezTo>
                  <a:pt x="1249004" y="74734"/>
                  <a:pt x="1253298" y="103926"/>
                  <a:pt x="1256734" y="132259"/>
                </a:cubicBezTo>
                <a:cubicBezTo>
                  <a:pt x="1259307" y="151151"/>
                  <a:pt x="1257590" y="170898"/>
                  <a:pt x="1257590" y="195799"/>
                </a:cubicBezTo>
                <a:cubicBezTo>
                  <a:pt x="1322844" y="184637"/>
                  <a:pt x="1358048" y="216405"/>
                  <a:pt x="1384666" y="262771"/>
                </a:cubicBezTo>
                <a:cubicBezTo>
                  <a:pt x="1393251" y="277365"/>
                  <a:pt x="1398404" y="293680"/>
                  <a:pt x="1408708" y="306560"/>
                </a:cubicBezTo>
                <a:cubicBezTo>
                  <a:pt x="1431890" y="336610"/>
                  <a:pt x="1456788" y="364943"/>
                  <a:pt x="1485124" y="399288"/>
                </a:cubicBezTo>
                <a:cubicBezTo>
                  <a:pt x="1556387" y="407874"/>
                  <a:pt x="1597600" y="485149"/>
                  <a:pt x="1547802" y="543535"/>
                </a:cubicBezTo>
                <a:cubicBezTo>
                  <a:pt x="1516892" y="579598"/>
                  <a:pt x="1510880" y="621669"/>
                  <a:pt x="1495427" y="661164"/>
                </a:cubicBezTo>
                <a:cubicBezTo>
                  <a:pt x="1490274" y="674903"/>
                  <a:pt x="1500577" y="694650"/>
                  <a:pt x="1504012" y="711824"/>
                </a:cubicBezTo>
                <a:cubicBezTo>
                  <a:pt x="1518610" y="704953"/>
                  <a:pt x="1534922" y="700662"/>
                  <a:pt x="1546084" y="691215"/>
                </a:cubicBezTo>
                <a:cubicBezTo>
                  <a:pt x="1576135" y="665458"/>
                  <a:pt x="1609620" y="671467"/>
                  <a:pt x="1618209" y="709247"/>
                </a:cubicBezTo>
                <a:cubicBezTo>
                  <a:pt x="1623359" y="732430"/>
                  <a:pt x="1619926" y="760763"/>
                  <a:pt x="1612197" y="783946"/>
                </a:cubicBezTo>
                <a:cubicBezTo>
                  <a:pt x="1603611" y="810564"/>
                  <a:pt x="1583005" y="832888"/>
                  <a:pt x="1572702" y="859503"/>
                </a:cubicBezTo>
                <a:cubicBezTo>
                  <a:pt x="1563258" y="885263"/>
                  <a:pt x="1560681" y="913596"/>
                  <a:pt x="1556387" y="936778"/>
                </a:cubicBezTo>
                <a:cubicBezTo>
                  <a:pt x="1586438" y="911878"/>
                  <a:pt x="1611338" y="886980"/>
                  <a:pt x="1640533" y="868089"/>
                </a:cubicBezTo>
                <a:cubicBezTo>
                  <a:pt x="1682604" y="840615"/>
                  <a:pt x="1716090" y="856927"/>
                  <a:pt x="1722958" y="906728"/>
                </a:cubicBezTo>
                <a:cubicBezTo>
                  <a:pt x="1732402" y="973700"/>
                  <a:pt x="1728970" y="1036378"/>
                  <a:pt x="1678310" y="1091329"/>
                </a:cubicBezTo>
                <a:cubicBezTo>
                  <a:pt x="1643965" y="1128250"/>
                  <a:pt x="1642248" y="1183201"/>
                  <a:pt x="1668866" y="1225273"/>
                </a:cubicBezTo>
                <a:cubicBezTo>
                  <a:pt x="1679169" y="1209816"/>
                  <a:pt x="1686896" y="1194363"/>
                  <a:pt x="1698058" y="1184057"/>
                </a:cubicBezTo>
                <a:cubicBezTo>
                  <a:pt x="1719523" y="1164310"/>
                  <a:pt x="1742706" y="1141986"/>
                  <a:pt x="1768465" y="1133400"/>
                </a:cubicBezTo>
                <a:cubicBezTo>
                  <a:pt x="1782203" y="1129106"/>
                  <a:pt x="1819122" y="1148856"/>
                  <a:pt x="1819981" y="1160018"/>
                </a:cubicBezTo>
                <a:cubicBezTo>
                  <a:pt x="1826851" y="1243302"/>
                  <a:pt x="1856043" y="1330881"/>
                  <a:pt x="1777909" y="1401288"/>
                </a:cubicBezTo>
                <a:cubicBezTo>
                  <a:pt x="1739273" y="1435633"/>
                  <a:pt x="1733261" y="1526644"/>
                  <a:pt x="1758162" y="1565282"/>
                </a:cubicBezTo>
                <a:cubicBezTo>
                  <a:pt x="1784780" y="1542100"/>
                  <a:pt x="1809677" y="1512908"/>
                  <a:pt x="1840587" y="1494875"/>
                </a:cubicBezTo>
                <a:cubicBezTo>
                  <a:pt x="1883520" y="1469975"/>
                  <a:pt x="1917003" y="1489725"/>
                  <a:pt x="1921297" y="1539523"/>
                </a:cubicBezTo>
                <a:cubicBezTo>
                  <a:pt x="1928165" y="1621951"/>
                  <a:pt x="1929883" y="1701800"/>
                  <a:pt x="1846599" y="1756751"/>
                </a:cubicBezTo>
                <a:cubicBezTo>
                  <a:pt x="1819981" y="1774784"/>
                  <a:pt x="1802810" y="1809126"/>
                  <a:pt x="1785636" y="1838320"/>
                </a:cubicBezTo>
                <a:cubicBezTo>
                  <a:pt x="1757303" y="1887260"/>
                  <a:pt x="1772759" y="1939637"/>
                  <a:pt x="1777909" y="1992871"/>
                </a:cubicBezTo>
                <a:cubicBezTo>
                  <a:pt x="1800233" y="1976556"/>
                  <a:pt x="1813113" y="1954232"/>
                  <a:pt x="1830284" y="1937919"/>
                </a:cubicBezTo>
                <a:cubicBezTo>
                  <a:pt x="1844881" y="1925040"/>
                  <a:pt x="1867205" y="1907866"/>
                  <a:pt x="1881802" y="1911301"/>
                </a:cubicBezTo>
                <a:cubicBezTo>
                  <a:pt x="1897256" y="1914737"/>
                  <a:pt x="1914430" y="1938778"/>
                  <a:pt x="1917862" y="1956808"/>
                </a:cubicBezTo>
                <a:cubicBezTo>
                  <a:pt x="1931601" y="2020345"/>
                  <a:pt x="1920439" y="2079590"/>
                  <a:pt x="1864629" y="2122520"/>
                </a:cubicBezTo>
                <a:cubicBezTo>
                  <a:pt x="1825134" y="2152571"/>
                  <a:pt x="1806245" y="2192069"/>
                  <a:pt x="1811395" y="2241867"/>
                </a:cubicBezTo>
                <a:cubicBezTo>
                  <a:pt x="1812254" y="2251311"/>
                  <a:pt x="1817407" y="2263332"/>
                  <a:pt x="1824275" y="2269344"/>
                </a:cubicBezTo>
                <a:cubicBezTo>
                  <a:pt x="1856043" y="2295959"/>
                  <a:pt x="1889529" y="2320860"/>
                  <a:pt x="1928165" y="2350910"/>
                </a:cubicBezTo>
                <a:cubicBezTo>
                  <a:pt x="1954783" y="2333739"/>
                  <a:pt x="1990846" y="2311415"/>
                  <a:pt x="2024332" y="2285656"/>
                </a:cubicBezTo>
                <a:cubicBezTo>
                  <a:pt x="2055241" y="2261614"/>
                  <a:pt x="2076706" y="2271917"/>
                  <a:pt x="2096454" y="2298536"/>
                </a:cubicBezTo>
                <a:cubicBezTo>
                  <a:pt x="2117919" y="2327727"/>
                  <a:pt x="2110192" y="2350051"/>
                  <a:pt x="2080139" y="2368940"/>
                </a:cubicBezTo>
                <a:cubicBezTo>
                  <a:pt x="2040644" y="2393841"/>
                  <a:pt x="2003725" y="2420459"/>
                  <a:pt x="1965086" y="2447074"/>
                </a:cubicBezTo>
                <a:cubicBezTo>
                  <a:pt x="1966804" y="2450509"/>
                  <a:pt x="1969381" y="2454803"/>
                  <a:pt x="1971095" y="2458236"/>
                </a:cubicBezTo>
                <a:cubicBezTo>
                  <a:pt x="1995996" y="2448792"/>
                  <a:pt x="2020896" y="2439347"/>
                  <a:pt x="2045797" y="2430762"/>
                </a:cubicBezTo>
                <a:cubicBezTo>
                  <a:pt x="2054382" y="2428186"/>
                  <a:pt x="2068980" y="2426468"/>
                  <a:pt x="2072412" y="2430762"/>
                </a:cubicBezTo>
                <a:cubicBezTo>
                  <a:pt x="2078424" y="2438488"/>
                  <a:pt x="2081857" y="2455659"/>
                  <a:pt x="2077565" y="2460812"/>
                </a:cubicBezTo>
                <a:cubicBezTo>
                  <a:pt x="2059533" y="2483136"/>
                  <a:pt x="2037209" y="2502884"/>
                  <a:pt x="2017461" y="2524349"/>
                </a:cubicBezTo>
                <a:cubicBezTo>
                  <a:pt x="2009734" y="2532935"/>
                  <a:pt x="1996855" y="2541523"/>
                  <a:pt x="1995996" y="2550967"/>
                </a:cubicBezTo>
                <a:cubicBezTo>
                  <a:pt x="1993419" y="2578442"/>
                  <a:pt x="1995137" y="2607636"/>
                  <a:pt x="1995137" y="2638545"/>
                </a:cubicBezTo>
                <a:cubicBezTo>
                  <a:pt x="2049229" y="2638545"/>
                  <a:pt x="2098172" y="2639405"/>
                  <a:pt x="2146252" y="2637687"/>
                </a:cubicBezTo>
                <a:cubicBezTo>
                  <a:pt x="2155699" y="2637687"/>
                  <a:pt x="2166002" y="2625666"/>
                  <a:pt x="2174588" y="2617939"/>
                </a:cubicBezTo>
                <a:cubicBezTo>
                  <a:pt x="2220095" y="2576724"/>
                  <a:pt x="2265601" y="2534652"/>
                  <a:pt x="2311108" y="2492581"/>
                </a:cubicBezTo>
                <a:cubicBezTo>
                  <a:pt x="2315399" y="2494298"/>
                  <a:pt x="2319694" y="2496016"/>
                  <a:pt x="2323985" y="2498593"/>
                </a:cubicBezTo>
                <a:cubicBezTo>
                  <a:pt x="2323985" y="2677182"/>
                  <a:pt x="2323985" y="2855773"/>
                  <a:pt x="2323985" y="3035224"/>
                </a:cubicBezTo>
                <a:cubicBezTo>
                  <a:pt x="2675157" y="3035224"/>
                  <a:pt x="3019461" y="3035224"/>
                  <a:pt x="3362906" y="3035224"/>
                </a:cubicBezTo>
                <a:cubicBezTo>
                  <a:pt x="3371491" y="2955373"/>
                  <a:pt x="3371491" y="2955373"/>
                  <a:pt x="3404119" y="2954514"/>
                </a:cubicBezTo>
                <a:cubicBezTo>
                  <a:pt x="3461646" y="2952796"/>
                  <a:pt x="3461646" y="2952796"/>
                  <a:pt x="3474523" y="3035224"/>
                </a:cubicBezTo>
                <a:cubicBezTo>
                  <a:pt x="3532909" y="3035224"/>
                  <a:pt x="3592155" y="3035224"/>
                  <a:pt x="3654832" y="3035224"/>
                </a:cubicBezTo>
                <a:cubicBezTo>
                  <a:pt x="3654832" y="3016333"/>
                  <a:pt x="3654832" y="3000879"/>
                  <a:pt x="3654832" y="2985423"/>
                </a:cubicBezTo>
                <a:cubicBezTo>
                  <a:pt x="3654832" y="2805116"/>
                  <a:pt x="3654832" y="2624807"/>
                  <a:pt x="3654832" y="2444500"/>
                </a:cubicBezTo>
                <a:cubicBezTo>
                  <a:pt x="3654832" y="2425609"/>
                  <a:pt x="3653974" y="2406720"/>
                  <a:pt x="3657409" y="2388690"/>
                </a:cubicBezTo>
                <a:cubicBezTo>
                  <a:pt x="3662559" y="2353487"/>
                  <a:pt x="3685742" y="2336313"/>
                  <a:pt x="3718369" y="2352628"/>
                </a:cubicBezTo>
                <a:cubicBezTo>
                  <a:pt x="3750996" y="2368084"/>
                  <a:pt x="3781906" y="2391264"/>
                  <a:pt x="3806806" y="2417023"/>
                </a:cubicBezTo>
                <a:cubicBezTo>
                  <a:pt x="3829989" y="2441065"/>
                  <a:pt x="3842869" y="2475410"/>
                  <a:pt x="3865193" y="2501166"/>
                </a:cubicBezTo>
                <a:cubicBezTo>
                  <a:pt x="3876355" y="2514046"/>
                  <a:pt x="3901255" y="2525208"/>
                  <a:pt x="3914991" y="2520917"/>
                </a:cubicBezTo>
                <a:cubicBezTo>
                  <a:pt x="3927012" y="2517481"/>
                  <a:pt x="3939032" y="2491722"/>
                  <a:pt x="3939891" y="2475410"/>
                </a:cubicBezTo>
                <a:cubicBezTo>
                  <a:pt x="3942468" y="2430762"/>
                  <a:pt x="3925294" y="2391264"/>
                  <a:pt x="3893526" y="2359496"/>
                </a:cubicBezTo>
                <a:cubicBezTo>
                  <a:pt x="3859181" y="2325151"/>
                  <a:pt x="3842869" y="2283938"/>
                  <a:pt x="3843727" y="2235858"/>
                </a:cubicBezTo>
                <a:cubicBezTo>
                  <a:pt x="3844586" y="2188634"/>
                  <a:pt x="3866051" y="2174036"/>
                  <a:pt x="3909841" y="2193784"/>
                </a:cubicBezTo>
                <a:cubicBezTo>
                  <a:pt x="3931306" y="2203231"/>
                  <a:pt x="3951053" y="2216108"/>
                  <a:pt x="3978530" y="2231564"/>
                </a:cubicBezTo>
                <a:cubicBezTo>
                  <a:pt x="3983680" y="2171460"/>
                  <a:pt x="3996560" y="2121661"/>
                  <a:pt x="3953630" y="2075296"/>
                </a:cubicBezTo>
                <a:cubicBezTo>
                  <a:pt x="3935597" y="2055548"/>
                  <a:pt x="3927012" y="2022062"/>
                  <a:pt x="3923576" y="1993729"/>
                </a:cubicBezTo>
                <a:cubicBezTo>
                  <a:pt x="3921003" y="1975697"/>
                  <a:pt x="3930447" y="1945646"/>
                  <a:pt x="3943327" y="1939637"/>
                </a:cubicBezTo>
                <a:cubicBezTo>
                  <a:pt x="3957062" y="1932767"/>
                  <a:pt x="3983680" y="1943070"/>
                  <a:pt x="4001710" y="1951655"/>
                </a:cubicBezTo>
                <a:cubicBezTo>
                  <a:pt x="4020602" y="1961102"/>
                  <a:pt x="4036914" y="1976556"/>
                  <a:pt x="4056661" y="1992012"/>
                </a:cubicBezTo>
                <a:cubicBezTo>
                  <a:pt x="4075552" y="1937919"/>
                  <a:pt x="4072976" y="1895848"/>
                  <a:pt x="4034337" y="1859786"/>
                </a:cubicBezTo>
                <a:cubicBezTo>
                  <a:pt x="4020602" y="1846906"/>
                  <a:pt x="4007722" y="1833167"/>
                  <a:pt x="3999136" y="1816855"/>
                </a:cubicBezTo>
                <a:cubicBezTo>
                  <a:pt x="3984539" y="1790237"/>
                  <a:pt x="3971660" y="1756751"/>
                  <a:pt x="4000851" y="1734427"/>
                </a:cubicBezTo>
                <a:cubicBezTo>
                  <a:pt x="4029187" y="1712962"/>
                  <a:pt x="4049793" y="1740439"/>
                  <a:pt x="4069541" y="1759328"/>
                </a:cubicBezTo>
                <a:cubicBezTo>
                  <a:pt x="4071258" y="1761045"/>
                  <a:pt x="4072976" y="1764481"/>
                  <a:pt x="4075552" y="1765337"/>
                </a:cubicBezTo>
                <a:cubicBezTo>
                  <a:pt x="4089288" y="1769631"/>
                  <a:pt x="4103885" y="1773925"/>
                  <a:pt x="4118483" y="1778216"/>
                </a:cubicBezTo>
                <a:cubicBezTo>
                  <a:pt x="4120200" y="1765337"/>
                  <a:pt x="4125351" y="1752460"/>
                  <a:pt x="4124492" y="1740439"/>
                </a:cubicBezTo>
                <a:cubicBezTo>
                  <a:pt x="4112471" y="1628819"/>
                  <a:pt x="4139089" y="1528361"/>
                  <a:pt x="4217223" y="1447651"/>
                </a:cubicBezTo>
                <a:cubicBezTo>
                  <a:pt x="4257577" y="1405579"/>
                  <a:pt x="4290204" y="1365226"/>
                  <a:pt x="4285910" y="1303407"/>
                </a:cubicBezTo>
                <a:cubicBezTo>
                  <a:pt x="4284195" y="1276788"/>
                  <a:pt x="4297931" y="1255323"/>
                  <a:pt x="4329699" y="1256182"/>
                </a:cubicBezTo>
                <a:cubicBezTo>
                  <a:pt x="4361470" y="1257041"/>
                  <a:pt x="4370056" y="1278506"/>
                  <a:pt x="4371773" y="1305121"/>
                </a:cubicBezTo>
                <a:cubicBezTo>
                  <a:pt x="4372629" y="1311133"/>
                  <a:pt x="4372629" y="1316283"/>
                  <a:pt x="4372629" y="1322295"/>
                </a:cubicBezTo>
                <a:cubicBezTo>
                  <a:pt x="4370914" y="1365226"/>
                  <a:pt x="4388944" y="1398711"/>
                  <a:pt x="4420713" y="1427903"/>
                </a:cubicBezTo>
                <a:cubicBezTo>
                  <a:pt x="4511726" y="1511190"/>
                  <a:pt x="4543494" y="1617657"/>
                  <a:pt x="4533191" y="1738721"/>
                </a:cubicBezTo>
                <a:cubicBezTo>
                  <a:pt x="4532332" y="1751601"/>
                  <a:pt x="4535768" y="1764481"/>
                  <a:pt x="4536627" y="1778216"/>
                </a:cubicBezTo>
                <a:cubicBezTo>
                  <a:pt x="4552080" y="1773925"/>
                  <a:pt x="4568395" y="1771348"/>
                  <a:pt x="4582989" y="1764481"/>
                </a:cubicBezTo>
                <a:cubicBezTo>
                  <a:pt x="4591578" y="1761045"/>
                  <a:pt x="4595869" y="1748166"/>
                  <a:pt x="4604457" y="1743872"/>
                </a:cubicBezTo>
                <a:cubicBezTo>
                  <a:pt x="4619052" y="1737863"/>
                  <a:pt x="4641376" y="1726701"/>
                  <a:pt x="4649961" y="1732710"/>
                </a:cubicBezTo>
                <a:cubicBezTo>
                  <a:pt x="4661982" y="1740439"/>
                  <a:pt x="4673144" y="1766195"/>
                  <a:pt x="4668853" y="1778216"/>
                </a:cubicBezTo>
                <a:cubicBezTo>
                  <a:pt x="4657691" y="1807411"/>
                  <a:pt x="4640517" y="1836603"/>
                  <a:pt x="4619911" y="1860644"/>
                </a:cubicBezTo>
                <a:cubicBezTo>
                  <a:pt x="4583848" y="1903575"/>
                  <a:pt x="4576980" y="1943928"/>
                  <a:pt x="4607031" y="1989435"/>
                </a:cubicBezTo>
                <a:cubicBezTo>
                  <a:pt x="4618193" y="1979991"/>
                  <a:pt x="4628496" y="1970547"/>
                  <a:pt x="4639658" y="1962817"/>
                </a:cubicBezTo>
                <a:cubicBezTo>
                  <a:pt x="4650820" y="1954232"/>
                  <a:pt x="4662841" y="1945646"/>
                  <a:pt x="4675721" y="1939637"/>
                </a:cubicBezTo>
                <a:cubicBezTo>
                  <a:pt x="4710065" y="1924181"/>
                  <a:pt x="4736681" y="1938778"/>
                  <a:pt x="4733248" y="1974838"/>
                </a:cubicBezTo>
                <a:cubicBezTo>
                  <a:pt x="4729813" y="2010041"/>
                  <a:pt x="4722086" y="2050395"/>
                  <a:pt x="4700621" y="2077014"/>
                </a:cubicBezTo>
                <a:cubicBezTo>
                  <a:pt x="4661982" y="2125956"/>
                  <a:pt x="4668853" y="2173177"/>
                  <a:pt x="4680871" y="2229846"/>
                </a:cubicBezTo>
                <a:cubicBezTo>
                  <a:pt x="4709207" y="2215249"/>
                  <a:pt x="4731531" y="2200654"/>
                  <a:pt x="4756431" y="2191210"/>
                </a:cubicBezTo>
                <a:cubicBezTo>
                  <a:pt x="4792491" y="2177471"/>
                  <a:pt x="4812238" y="2191210"/>
                  <a:pt x="4813097" y="2229846"/>
                </a:cubicBezTo>
                <a:cubicBezTo>
                  <a:pt x="4813956" y="2277070"/>
                  <a:pt x="4800217" y="2318283"/>
                  <a:pt x="4768449" y="2356063"/>
                </a:cubicBezTo>
                <a:cubicBezTo>
                  <a:pt x="4748702" y="2379243"/>
                  <a:pt x="4731531" y="2407579"/>
                  <a:pt x="4722942" y="2436771"/>
                </a:cubicBezTo>
                <a:cubicBezTo>
                  <a:pt x="4714357" y="2465107"/>
                  <a:pt x="4695468" y="2505460"/>
                  <a:pt x="4739257" y="2522632"/>
                </a:cubicBezTo>
                <a:cubicBezTo>
                  <a:pt x="4781329" y="2538946"/>
                  <a:pt x="4794208" y="2500307"/>
                  <a:pt x="4811382" y="2471975"/>
                </a:cubicBezTo>
                <a:cubicBezTo>
                  <a:pt x="4841433" y="2423033"/>
                  <a:pt x="4874060" y="2375811"/>
                  <a:pt x="4931587" y="2354346"/>
                </a:cubicBezTo>
                <a:cubicBezTo>
                  <a:pt x="4973659" y="2338889"/>
                  <a:pt x="4995983" y="2351769"/>
                  <a:pt x="4999418" y="2395558"/>
                </a:cubicBezTo>
                <a:cubicBezTo>
                  <a:pt x="5002851" y="2445356"/>
                  <a:pt x="5001992" y="2496016"/>
                  <a:pt x="5002851" y="2545814"/>
                </a:cubicBezTo>
                <a:cubicBezTo>
                  <a:pt x="5002851" y="2606777"/>
                  <a:pt x="5002851" y="2667737"/>
                  <a:pt x="5002851" y="2732992"/>
                </a:cubicBezTo>
                <a:cubicBezTo>
                  <a:pt x="5039772" y="2732992"/>
                  <a:pt x="5070682" y="2731274"/>
                  <a:pt x="5101591" y="2733851"/>
                </a:cubicBezTo>
                <a:cubicBezTo>
                  <a:pt x="5111894" y="2734709"/>
                  <a:pt x="5128209" y="2745871"/>
                  <a:pt x="5129924" y="2755316"/>
                </a:cubicBezTo>
                <a:cubicBezTo>
                  <a:pt x="5149674" y="2844611"/>
                  <a:pt x="5133359" y="2864359"/>
                  <a:pt x="5044063" y="2865218"/>
                </a:cubicBezTo>
                <a:cubicBezTo>
                  <a:pt x="5038054" y="2865218"/>
                  <a:pt x="5032043" y="2863500"/>
                  <a:pt x="5026892" y="2866077"/>
                </a:cubicBezTo>
                <a:cubicBezTo>
                  <a:pt x="5018307" y="2870371"/>
                  <a:pt x="5011436" y="2877239"/>
                  <a:pt x="5003710" y="2883250"/>
                </a:cubicBezTo>
                <a:cubicBezTo>
                  <a:pt x="5011436" y="2887542"/>
                  <a:pt x="5018307" y="2895268"/>
                  <a:pt x="5026034" y="2895268"/>
                </a:cubicBezTo>
                <a:cubicBezTo>
                  <a:pt x="5058661" y="2896986"/>
                  <a:pt x="5091288" y="2896127"/>
                  <a:pt x="5130783" y="2896127"/>
                </a:cubicBezTo>
                <a:cubicBezTo>
                  <a:pt x="5130783" y="2944211"/>
                  <a:pt x="5130783" y="2988000"/>
                  <a:pt x="5130783" y="3031789"/>
                </a:cubicBezTo>
                <a:cubicBezTo>
                  <a:pt x="5134218" y="3031789"/>
                  <a:pt x="5138512" y="3031789"/>
                  <a:pt x="5141945" y="3031789"/>
                </a:cubicBezTo>
                <a:cubicBezTo>
                  <a:pt x="5141945" y="2933907"/>
                  <a:pt x="5141945" y="2835167"/>
                  <a:pt x="5141945" y="2737286"/>
                </a:cubicBezTo>
                <a:cubicBezTo>
                  <a:pt x="5141089" y="2625666"/>
                  <a:pt x="5141089" y="2626525"/>
                  <a:pt x="5254424" y="2630816"/>
                </a:cubicBezTo>
                <a:cubicBezTo>
                  <a:pt x="5280183" y="2631675"/>
                  <a:pt x="5289627" y="2640263"/>
                  <a:pt x="5288768" y="2666020"/>
                </a:cubicBezTo>
                <a:cubicBezTo>
                  <a:pt x="5287909" y="2753598"/>
                  <a:pt x="5287909" y="2840317"/>
                  <a:pt x="5288768" y="2927896"/>
                </a:cubicBezTo>
                <a:cubicBezTo>
                  <a:pt x="5288768" y="2938199"/>
                  <a:pt x="5290486" y="2948505"/>
                  <a:pt x="5292204" y="2960526"/>
                </a:cubicBezTo>
                <a:cubicBezTo>
                  <a:pt x="5344578" y="2930472"/>
                  <a:pt x="5393518" y="2902139"/>
                  <a:pt x="5446754" y="2870371"/>
                </a:cubicBezTo>
                <a:cubicBezTo>
                  <a:pt x="5447613" y="2887542"/>
                  <a:pt x="5450186" y="2903857"/>
                  <a:pt x="5450186" y="2920169"/>
                </a:cubicBezTo>
                <a:cubicBezTo>
                  <a:pt x="5450186" y="3140832"/>
                  <a:pt x="5448469" y="3360637"/>
                  <a:pt x="5451904" y="3581300"/>
                </a:cubicBezTo>
                <a:cubicBezTo>
                  <a:pt x="5452763" y="3643119"/>
                  <a:pt x="5444177" y="3686049"/>
                  <a:pt x="5384932" y="3724688"/>
                </a:cubicBezTo>
                <a:cubicBezTo>
                  <a:pt x="5291345" y="3787366"/>
                  <a:pt x="5263009" y="3890400"/>
                  <a:pt x="5262150" y="3999444"/>
                </a:cubicBezTo>
                <a:cubicBezTo>
                  <a:pt x="5261294" y="4226975"/>
                  <a:pt x="5264727" y="4454506"/>
                  <a:pt x="5260433" y="4682037"/>
                </a:cubicBezTo>
                <a:cubicBezTo>
                  <a:pt x="5258718" y="4757598"/>
                  <a:pt x="5281898" y="4818558"/>
                  <a:pt x="5329981" y="4873509"/>
                </a:cubicBezTo>
                <a:cubicBezTo>
                  <a:pt x="5353164" y="4899268"/>
                  <a:pt x="5374629" y="4927601"/>
                  <a:pt x="5402106" y="4946490"/>
                </a:cubicBezTo>
                <a:cubicBezTo>
                  <a:pt x="5426145" y="4962805"/>
                  <a:pt x="5457913" y="4973967"/>
                  <a:pt x="5487108" y="4977399"/>
                </a:cubicBezTo>
                <a:cubicBezTo>
                  <a:pt x="5531756" y="4982552"/>
                  <a:pt x="5577262" y="4979117"/>
                  <a:pt x="5626202" y="4979117"/>
                </a:cubicBezTo>
                <a:cubicBezTo>
                  <a:pt x="5626202" y="5055533"/>
                  <a:pt x="5626202" y="5123364"/>
                  <a:pt x="5626202" y="5195489"/>
                </a:cubicBezTo>
                <a:cubicBezTo>
                  <a:pt x="5676003" y="5195489"/>
                  <a:pt x="5721509" y="5197204"/>
                  <a:pt x="5767013" y="5194630"/>
                </a:cubicBezTo>
                <a:cubicBezTo>
                  <a:pt x="5800499" y="5192912"/>
                  <a:pt x="5814238" y="5204074"/>
                  <a:pt x="5810805" y="5238419"/>
                </a:cubicBezTo>
                <a:cubicBezTo>
                  <a:pt x="5808229" y="5262458"/>
                  <a:pt x="5809944" y="5287358"/>
                  <a:pt x="5809944" y="5311400"/>
                </a:cubicBezTo>
                <a:cubicBezTo>
                  <a:pt x="5809944" y="5374937"/>
                  <a:pt x="5809944" y="5439332"/>
                  <a:pt x="5809944" y="5506304"/>
                </a:cubicBezTo>
                <a:cubicBezTo>
                  <a:pt x="5880351" y="5506304"/>
                  <a:pt x="5944746" y="5508881"/>
                  <a:pt x="6008286" y="5505445"/>
                </a:cubicBezTo>
                <a:cubicBezTo>
                  <a:pt x="6051216" y="5502869"/>
                  <a:pt x="6062375" y="5519184"/>
                  <a:pt x="6059802" y="5558679"/>
                </a:cubicBezTo>
                <a:cubicBezTo>
                  <a:pt x="6056366" y="5605903"/>
                  <a:pt x="6058943" y="5653128"/>
                  <a:pt x="6058943" y="5700349"/>
                </a:cubicBezTo>
                <a:cubicBezTo>
                  <a:pt x="6058943" y="5754444"/>
                  <a:pt x="6058943" y="5807678"/>
                  <a:pt x="6058943" y="5866061"/>
                </a:cubicBezTo>
                <a:cubicBezTo>
                  <a:pt x="6140509" y="5866061"/>
                  <a:pt x="6216067" y="5866920"/>
                  <a:pt x="6291627" y="5865203"/>
                </a:cubicBezTo>
                <a:cubicBezTo>
                  <a:pt x="6321677" y="5864347"/>
                  <a:pt x="6331122" y="5874650"/>
                  <a:pt x="6331122" y="5904700"/>
                </a:cubicBezTo>
                <a:cubicBezTo>
                  <a:pt x="6329404" y="6022329"/>
                  <a:pt x="6330263" y="6139102"/>
                  <a:pt x="6331122" y="6256731"/>
                </a:cubicBezTo>
                <a:cubicBezTo>
                  <a:pt x="6331122" y="6271326"/>
                  <a:pt x="6332839" y="6286782"/>
                  <a:pt x="6333698" y="6303953"/>
                </a:cubicBezTo>
                <a:cubicBezTo>
                  <a:pt x="6430721" y="6303953"/>
                  <a:pt x="6522590" y="6304812"/>
                  <a:pt x="6613604" y="6303097"/>
                </a:cubicBezTo>
                <a:cubicBezTo>
                  <a:pt x="6645372" y="6302238"/>
                  <a:pt x="6655676" y="6311682"/>
                  <a:pt x="6654817" y="6344309"/>
                </a:cubicBezTo>
                <a:lnTo>
                  <a:pt x="6658245" y="6774441"/>
                </a:lnTo>
                <a:lnTo>
                  <a:pt x="0" y="6774441"/>
                </a:lnTo>
                <a:lnTo>
                  <a:pt x="0" y="2493052"/>
                </a:lnTo>
                <a:lnTo>
                  <a:pt x="10888" y="2488289"/>
                </a:lnTo>
                <a:cubicBezTo>
                  <a:pt x="52959" y="2532076"/>
                  <a:pt x="95031" y="2575868"/>
                  <a:pt x="137105" y="2618798"/>
                </a:cubicBezTo>
                <a:cubicBezTo>
                  <a:pt x="143114" y="2625666"/>
                  <a:pt x="150841" y="2635969"/>
                  <a:pt x="158570" y="2635969"/>
                </a:cubicBezTo>
                <a:cubicBezTo>
                  <a:pt x="212663" y="2637687"/>
                  <a:pt x="265896" y="2636828"/>
                  <a:pt x="323424" y="2636828"/>
                </a:cubicBezTo>
                <a:cubicBezTo>
                  <a:pt x="323424" y="2615363"/>
                  <a:pt x="322565" y="2599907"/>
                  <a:pt x="323424" y="2584453"/>
                </a:cubicBezTo>
                <a:cubicBezTo>
                  <a:pt x="325997" y="2551826"/>
                  <a:pt x="324283" y="2524349"/>
                  <a:pt x="284785" y="2510611"/>
                </a:cubicBezTo>
                <a:cubicBezTo>
                  <a:pt x="267614" y="2504602"/>
                  <a:pt x="253875" y="2481419"/>
                  <a:pt x="243572" y="2464248"/>
                </a:cubicBezTo>
                <a:cubicBezTo>
                  <a:pt x="238419" y="2455659"/>
                  <a:pt x="240996" y="2439347"/>
                  <a:pt x="246149" y="2429903"/>
                </a:cubicBezTo>
                <a:cubicBezTo>
                  <a:pt x="248722" y="2425609"/>
                  <a:pt x="266755" y="2427327"/>
                  <a:pt x="276199" y="2429903"/>
                </a:cubicBezTo>
                <a:cubicBezTo>
                  <a:pt x="301100" y="2436771"/>
                  <a:pt x="325141" y="2447074"/>
                  <a:pt x="355192" y="2457377"/>
                </a:cubicBezTo>
                <a:cubicBezTo>
                  <a:pt x="350039" y="2446215"/>
                  <a:pt x="350039" y="2442783"/>
                  <a:pt x="348321" y="2441065"/>
                </a:cubicBezTo>
                <a:cubicBezTo>
                  <a:pt x="316553" y="2418741"/>
                  <a:pt x="285644" y="2396417"/>
                  <a:pt x="253875" y="2374952"/>
                </a:cubicBezTo>
                <a:cubicBezTo>
                  <a:pt x="225542" y="2356063"/>
                  <a:pt x="195489" y="2338889"/>
                  <a:pt x="222966" y="2297677"/>
                </a:cubicBezTo>
                <a:cubicBezTo>
                  <a:pt x="246149" y="2263332"/>
                  <a:pt x="265037" y="2262473"/>
                  <a:pt x="308826" y="2291665"/>
                </a:cubicBezTo>
                <a:cubicBezTo>
                  <a:pt x="340595" y="2313130"/>
                  <a:pt x="372363" y="2333739"/>
                  <a:pt x="396405" y="2350051"/>
                </a:cubicBezTo>
                <a:cubicBezTo>
                  <a:pt x="436758" y="2314848"/>
                  <a:pt x="470244" y="2284797"/>
                  <a:pt x="510601" y="2249593"/>
                </a:cubicBezTo>
                <a:cubicBezTo>
                  <a:pt x="517469" y="2204087"/>
                  <a:pt x="504589" y="2156865"/>
                  <a:pt x="459082" y="2121661"/>
                </a:cubicBezTo>
                <a:cubicBezTo>
                  <a:pt x="409284" y="2083882"/>
                  <a:pt x="391252" y="2033225"/>
                  <a:pt x="401555" y="1973979"/>
                </a:cubicBezTo>
                <a:cubicBezTo>
                  <a:pt x="405849" y="1949940"/>
                  <a:pt x="418729" y="1919028"/>
                  <a:pt x="437617" y="1908725"/>
                </a:cubicBezTo>
                <a:cubicBezTo>
                  <a:pt x="466812" y="1893272"/>
                  <a:pt x="483983" y="1924181"/>
                  <a:pt x="500295" y="1946505"/>
                </a:cubicBezTo>
                <a:cubicBezTo>
                  <a:pt x="511457" y="1962817"/>
                  <a:pt x="525196" y="1977414"/>
                  <a:pt x="538075" y="1993729"/>
                </a:cubicBezTo>
                <a:cubicBezTo>
                  <a:pt x="545802" y="1985141"/>
                  <a:pt x="549237" y="1983426"/>
                  <a:pt x="550096" y="1980850"/>
                </a:cubicBezTo>
                <a:cubicBezTo>
                  <a:pt x="551814" y="1975697"/>
                  <a:pt x="551814" y="1969688"/>
                  <a:pt x="552673" y="1964535"/>
                </a:cubicBezTo>
                <a:cubicBezTo>
                  <a:pt x="567267" y="1868371"/>
                  <a:pt x="526913" y="1796249"/>
                  <a:pt x="457365" y="1734427"/>
                </a:cubicBezTo>
                <a:cubicBezTo>
                  <a:pt x="435041" y="1714680"/>
                  <a:pt x="409284" y="1688064"/>
                  <a:pt x="404131" y="1660587"/>
                </a:cubicBezTo>
                <a:cubicBezTo>
                  <a:pt x="395546" y="1618516"/>
                  <a:pt x="398981" y="1572150"/>
                  <a:pt x="403272" y="1528361"/>
                </a:cubicBezTo>
                <a:cubicBezTo>
                  <a:pt x="406708" y="1490584"/>
                  <a:pt x="437617" y="1471692"/>
                  <a:pt x="471962" y="1488866"/>
                </a:cubicBezTo>
                <a:cubicBezTo>
                  <a:pt x="499439" y="1501746"/>
                  <a:pt x="520904" y="1526644"/>
                  <a:pt x="544087" y="1546391"/>
                </a:cubicBezTo>
                <a:cubicBezTo>
                  <a:pt x="551814" y="1553262"/>
                  <a:pt x="556964" y="1562706"/>
                  <a:pt x="563834" y="1570433"/>
                </a:cubicBezTo>
                <a:cubicBezTo>
                  <a:pt x="573279" y="1503461"/>
                  <a:pt x="597320" y="1437348"/>
                  <a:pt x="533781" y="1385832"/>
                </a:cubicBezTo>
                <a:cubicBezTo>
                  <a:pt x="504589" y="1361790"/>
                  <a:pt x="492568" y="1328304"/>
                  <a:pt x="495145" y="1290527"/>
                </a:cubicBezTo>
                <a:cubicBezTo>
                  <a:pt x="496863" y="1260473"/>
                  <a:pt x="491710" y="1229564"/>
                  <a:pt x="496863" y="1200372"/>
                </a:cubicBezTo>
                <a:cubicBezTo>
                  <a:pt x="501154" y="1176331"/>
                  <a:pt x="512316" y="1141127"/>
                  <a:pt x="529490" y="1134259"/>
                </a:cubicBezTo>
                <a:cubicBezTo>
                  <a:pt x="548378" y="1126532"/>
                  <a:pt x="579288" y="1142845"/>
                  <a:pt x="601612" y="1154865"/>
                </a:cubicBezTo>
                <a:cubicBezTo>
                  <a:pt x="615350" y="1161736"/>
                  <a:pt x="622218" y="1181483"/>
                  <a:pt x="633380" y="1194363"/>
                </a:cubicBezTo>
                <a:cubicBezTo>
                  <a:pt x="641110" y="1204666"/>
                  <a:pt x="650554" y="1213252"/>
                  <a:pt x="664292" y="1229564"/>
                </a:cubicBezTo>
                <a:cubicBezTo>
                  <a:pt x="678887" y="1172895"/>
                  <a:pt x="680605" y="1126532"/>
                  <a:pt x="647119" y="1090470"/>
                </a:cubicBezTo>
                <a:cubicBezTo>
                  <a:pt x="599035" y="1038954"/>
                  <a:pt x="593026" y="978850"/>
                  <a:pt x="600753" y="914454"/>
                </a:cubicBezTo>
                <a:cubicBezTo>
                  <a:pt x="607624" y="852636"/>
                  <a:pt x="645401" y="836321"/>
                  <a:pt x="695202" y="874960"/>
                </a:cubicBezTo>
                <a:cubicBezTo>
                  <a:pt x="711514" y="887839"/>
                  <a:pt x="723535" y="906728"/>
                  <a:pt x="738132" y="922181"/>
                </a:cubicBezTo>
                <a:cubicBezTo>
                  <a:pt x="745000" y="929911"/>
                  <a:pt x="751868" y="936778"/>
                  <a:pt x="762174" y="947941"/>
                </a:cubicBezTo>
                <a:cubicBezTo>
                  <a:pt x="776768" y="899857"/>
                  <a:pt x="757021" y="866371"/>
                  <a:pt x="739850" y="832029"/>
                </a:cubicBezTo>
                <a:cubicBezTo>
                  <a:pt x="726111" y="804552"/>
                  <a:pt x="708082" y="776219"/>
                  <a:pt x="703787" y="746166"/>
                </a:cubicBezTo>
                <a:cubicBezTo>
                  <a:pt x="701211" y="724701"/>
                  <a:pt x="714091" y="694650"/>
                  <a:pt x="730403" y="680053"/>
                </a:cubicBezTo>
                <a:cubicBezTo>
                  <a:pt x="751012" y="662023"/>
                  <a:pt x="770759" y="680912"/>
                  <a:pt x="787930" y="699803"/>
                </a:cubicBezTo>
                <a:cubicBezTo>
                  <a:pt x="794801" y="707530"/>
                  <a:pt x="811113" y="711824"/>
                  <a:pt x="821416" y="709247"/>
                </a:cubicBezTo>
                <a:cubicBezTo>
                  <a:pt x="827428" y="707530"/>
                  <a:pt x="836014" y="688641"/>
                  <a:pt x="833437" y="680912"/>
                </a:cubicBezTo>
                <a:cubicBezTo>
                  <a:pt x="818843" y="637981"/>
                  <a:pt x="805104" y="593333"/>
                  <a:pt x="781921" y="553838"/>
                </a:cubicBezTo>
                <a:cubicBezTo>
                  <a:pt x="761315" y="518635"/>
                  <a:pt x="755303" y="485149"/>
                  <a:pt x="765606" y="448230"/>
                </a:cubicBezTo>
                <a:cubicBezTo>
                  <a:pt x="775051" y="414744"/>
                  <a:pt x="796516" y="398429"/>
                  <a:pt x="831719" y="400147"/>
                </a:cubicBezTo>
                <a:cubicBezTo>
                  <a:pt x="837731" y="400147"/>
                  <a:pt x="847176" y="398429"/>
                  <a:pt x="850608" y="394138"/>
                </a:cubicBezTo>
                <a:cubicBezTo>
                  <a:pt x="876367" y="362367"/>
                  <a:pt x="908995" y="333175"/>
                  <a:pt x="924451" y="296254"/>
                </a:cubicBezTo>
                <a:cubicBezTo>
                  <a:pt x="952784" y="231858"/>
                  <a:pt x="987987" y="184637"/>
                  <a:pt x="1060109" y="191505"/>
                </a:cubicBezTo>
                <a:cubicBezTo>
                  <a:pt x="1068698" y="141706"/>
                  <a:pt x="1072989" y="95341"/>
                  <a:pt x="1085010" y="52410"/>
                </a:cubicBezTo>
                <a:cubicBezTo>
                  <a:pt x="1094454" y="18066"/>
                  <a:pt x="1124508" y="892"/>
                  <a:pt x="1160567" y="3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67552150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207F6CA-C339-4A4F-B29E-0419E88D541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61139" y="0"/>
            <a:ext cx="7230861" cy="6889802"/>
          </a:xfrm>
          <a:custGeom>
            <a:avLst/>
            <a:gdLst>
              <a:gd name="connsiteX0" fmla="*/ 4682207 w 7230861"/>
              <a:gd name="connsiteY0" fmla="*/ 6158610 h 6889802"/>
              <a:gd name="connsiteX1" fmla="*/ 4714879 w 7230861"/>
              <a:gd name="connsiteY1" fmla="*/ 6185913 h 6889802"/>
              <a:gd name="connsiteX2" fmla="*/ 5647622 w 7230861"/>
              <a:gd name="connsiteY2" fmla="*/ 6341946 h 6889802"/>
              <a:gd name="connsiteX3" fmla="*/ 5789787 w 7230861"/>
              <a:gd name="connsiteY3" fmla="*/ 6196316 h 6889802"/>
              <a:gd name="connsiteX4" fmla="*/ 5862597 w 7230861"/>
              <a:gd name="connsiteY4" fmla="*/ 6189376 h 6889802"/>
              <a:gd name="connsiteX5" fmla="*/ 6008237 w 7230861"/>
              <a:gd name="connsiteY5" fmla="*/ 6508381 h 6889802"/>
              <a:gd name="connsiteX6" fmla="*/ 5963161 w 7230861"/>
              <a:gd name="connsiteY6" fmla="*/ 6615874 h 6889802"/>
              <a:gd name="connsiteX7" fmla="*/ 5425707 w 7230861"/>
              <a:gd name="connsiteY7" fmla="*/ 6879399 h 6889802"/>
              <a:gd name="connsiteX8" fmla="*/ 5255797 w 7230861"/>
              <a:gd name="connsiteY8" fmla="*/ 6889802 h 6889802"/>
              <a:gd name="connsiteX9" fmla="*/ 4610849 w 7230861"/>
              <a:gd name="connsiteY9" fmla="*/ 6678291 h 6889802"/>
              <a:gd name="connsiteX10" fmla="*/ 4503367 w 7230861"/>
              <a:gd name="connsiteY10" fmla="*/ 6504917 h 6889802"/>
              <a:gd name="connsiteX11" fmla="*/ 4666327 w 7230861"/>
              <a:gd name="connsiteY11" fmla="*/ 6168583 h 6889802"/>
              <a:gd name="connsiteX12" fmla="*/ 4682207 w 7230861"/>
              <a:gd name="connsiteY12" fmla="*/ 6158610 h 6889802"/>
              <a:gd name="connsiteX13" fmla="*/ 7230861 w 7230861"/>
              <a:gd name="connsiteY13" fmla="*/ 5987238 h 6889802"/>
              <a:gd name="connsiteX14" fmla="*/ 7230861 w 7230861"/>
              <a:gd name="connsiteY14" fmla="*/ 6539815 h 6889802"/>
              <a:gd name="connsiteX15" fmla="*/ 7019467 w 7230861"/>
              <a:gd name="connsiteY15" fmla="*/ 6513549 h 6889802"/>
              <a:gd name="connsiteX16" fmla="*/ 6198943 w 7230861"/>
              <a:gd name="connsiteY16" fmla="*/ 6269136 h 6889802"/>
              <a:gd name="connsiteX17" fmla="*/ 6781473 w 7230861"/>
              <a:gd name="connsiteY17" fmla="*/ 6206719 h 6889802"/>
              <a:gd name="connsiteX18" fmla="*/ 7176032 w 7230861"/>
              <a:gd name="connsiteY18" fmla="*/ 6030610 h 6889802"/>
              <a:gd name="connsiteX19" fmla="*/ 3107725 w 7230861"/>
              <a:gd name="connsiteY19" fmla="*/ 5821398 h 6889802"/>
              <a:gd name="connsiteX20" fmla="*/ 3203082 w 7230861"/>
              <a:gd name="connsiteY20" fmla="*/ 5884251 h 6889802"/>
              <a:gd name="connsiteX21" fmla="*/ 3927778 w 7230861"/>
              <a:gd name="connsiteY21" fmla="*/ 6244866 h 6889802"/>
              <a:gd name="connsiteX22" fmla="*/ 4329993 w 7230861"/>
              <a:gd name="connsiteY22" fmla="*/ 6276064 h 6889802"/>
              <a:gd name="connsiteX23" fmla="*/ 2117771 w 7230861"/>
              <a:gd name="connsiteY23" fmla="*/ 6452914 h 6889802"/>
              <a:gd name="connsiteX24" fmla="*/ 2197519 w 7230861"/>
              <a:gd name="connsiteY24" fmla="*/ 6414766 h 6889802"/>
              <a:gd name="connsiteX25" fmla="*/ 2544268 w 7230861"/>
              <a:gd name="connsiteY25" fmla="*/ 6196316 h 6889802"/>
              <a:gd name="connsiteX26" fmla="*/ 3001962 w 7230861"/>
              <a:gd name="connsiteY26" fmla="*/ 5839175 h 6889802"/>
              <a:gd name="connsiteX27" fmla="*/ 3107725 w 7230861"/>
              <a:gd name="connsiteY27" fmla="*/ 5821398 h 6889802"/>
              <a:gd name="connsiteX28" fmla="*/ 1707754 w 7230861"/>
              <a:gd name="connsiteY28" fmla="*/ 5303014 h 6889802"/>
              <a:gd name="connsiteX29" fmla="*/ 1760630 w 7230861"/>
              <a:gd name="connsiteY29" fmla="*/ 5325992 h 6889802"/>
              <a:gd name="connsiteX30" fmla="*/ 2818210 w 7230861"/>
              <a:gd name="connsiteY30" fmla="*/ 5766355 h 6889802"/>
              <a:gd name="connsiteX31" fmla="*/ 2852881 w 7230861"/>
              <a:gd name="connsiteY31" fmla="*/ 5773283 h 6889802"/>
              <a:gd name="connsiteX32" fmla="*/ 2870222 w 7230861"/>
              <a:gd name="connsiteY32" fmla="*/ 5787161 h 6889802"/>
              <a:gd name="connsiteX33" fmla="*/ 2755791 w 7230861"/>
              <a:gd name="connsiteY33" fmla="*/ 5856506 h 6889802"/>
              <a:gd name="connsiteX34" fmla="*/ 1323730 w 7230861"/>
              <a:gd name="connsiteY34" fmla="*/ 5922388 h 6889802"/>
              <a:gd name="connsiteX35" fmla="*/ 911112 w 7230861"/>
              <a:gd name="connsiteY35" fmla="*/ 5780233 h 6889802"/>
              <a:gd name="connsiteX36" fmla="*/ 897246 w 7230861"/>
              <a:gd name="connsiteY36" fmla="*/ 5700473 h 6889802"/>
              <a:gd name="connsiteX37" fmla="*/ 1649673 w 7230861"/>
              <a:gd name="connsiteY37" fmla="*/ 5308648 h 6889802"/>
              <a:gd name="connsiteX38" fmla="*/ 1707754 w 7230861"/>
              <a:gd name="connsiteY38" fmla="*/ 5303014 h 6889802"/>
              <a:gd name="connsiteX39" fmla="*/ 1181577 w 7230861"/>
              <a:gd name="connsiteY39" fmla="*/ 4854419 h 6889802"/>
              <a:gd name="connsiteX40" fmla="*/ 1243994 w 7230861"/>
              <a:gd name="connsiteY40" fmla="*/ 4885627 h 6889802"/>
              <a:gd name="connsiteX41" fmla="*/ 1368817 w 7230861"/>
              <a:gd name="connsiteY41" fmla="*/ 5059002 h 6889802"/>
              <a:gd name="connsiteX42" fmla="*/ 1549120 w 7230861"/>
              <a:gd name="connsiteY42" fmla="*/ 5197692 h 6889802"/>
              <a:gd name="connsiteX43" fmla="*/ 1119159 w 7230861"/>
              <a:gd name="connsiteY43" fmla="*/ 5388397 h 6889802"/>
              <a:gd name="connsiteX44" fmla="*/ 1067144 w 7230861"/>
              <a:gd name="connsiteY44" fmla="*/ 5384933 h 6889802"/>
              <a:gd name="connsiteX45" fmla="*/ 338984 w 7230861"/>
              <a:gd name="connsiteY45" fmla="*/ 5215033 h 6889802"/>
              <a:gd name="connsiteX46" fmla="*/ 1181577 w 7230861"/>
              <a:gd name="connsiteY46" fmla="*/ 4854419 h 6889802"/>
              <a:gd name="connsiteX47" fmla="*/ 530507 w 7230861"/>
              <a:gd name="connsiteY47" fmla="*/ 4173995 h 6889802"/>
              <a:gd name="connsiteX48" fmla="*/ 696138 w 7230861"/>
              <a:gd name="connsiteY48" fmla="*/ 4174811 h 6889802"/>
              <a:gd name="connsiteX49" fmla="*/ 737737 w 7230861"/>
              <a:gd name="connsiteY49" fmla="*/ 4202544 h 6889802"/>
              <a:gd name="connsiteX50" fmla="*/ 1108755 w 7230861"/>
              <a:gd name="connsiteY50" fmla="*/ 4733070 h 6889802"/>
              <a:gd name="connsiteX51" fmla="*/ 786287 w 7230861"/>
              <a:gd name="connsiteY51" fmla="*/ 4792012 h 6889802"/>
              <a:gd name="connsiteX52" fmla="*/ 685734 w 7230861"/>
              <a:gd name="connsiteY52" fmla="*/ 4795475 h 6889802"/>
              <a:gd name="connsiteX53" fmla="*/ 37312 w 7230861"/>
              <a:gd name="connsiteY53" fmla="*/ 4396724 h 6889802"/>
              <a:gd name="connsiteX54" fmla="*/ 51178 w 7230861"/>
              <a:gd name="connsiteY54" fmla="*/ 4278827 h 6889802"/>
              <a:gd name="connsiteX55" fmla="*/ 530507 w 7230861"/>
              <a:gd name="connsiteY55" fmla="*/ 4173995 h 6889802"/>
              <a:gd name="connsiteX56" fmla="*/ 5254065 w 7230861"/>
              <a:gd name="connsiteY56" fmla="*/ 2162823 h 6889802"/>
              <a:gd name="connsiteX57" fmla="*/ 5293945 w 7230861"/>
              <a:gd name="connsiteY57" fmla="*/ 2201832 h 6889802"/>
              <a:gd name="connsiteX58" fmla="*/ 6164270 w 7230861"/>
              <a:gd name="connsiteY58" fmla="*/ 4018766 h 6889802"/>
              <a:gd name="connsiteX59" fmla="*/ 6192015 w 7230861"/>
              <a:gd name="connsiteY59" fmla="*/ 4088111 h 6889802"/>
              <a:gd name="connsiteX60" fmla="*/ 6441661 w 7230861"/>
              <a:gd name="connsiteY60" fmla="*/ 3769108 h 6889802"/>
              <a:gd name="connsiteX61" fmla="*/ 7024193 w 7230861"/>
              <a:gd name="connsiteY61" fmla="*/ 3384233 h 6889802"/>
              <a:gd name="connsiteX62" fmla="*/ 7202335 w 7230861"/>
              <a:gd name="connsiteY62" fmla="*/ 3296999 h 6889802"/>
              <a:gd name="connsiteX63" fmla="*/ 7230861 w 7230861"/>
              <a:gd name="connsiteY63" fmla="*/ 3284360 h 6889802"/>
              <a:gd name="connsiteX64" fmla="*/ 7230861 w 7230861"/>
              <a:gd name="connsiteY64" fmla="*/ 5623391 h 6889802"/>
              <a:gd name="connsiteX65" fmla="*/ 7211444 w 7230861"/>
              <a:gd name="connsiteY65" fmla="*/ 5641531 h 6889802"/>
              <a:gd name="connsiteX66" fmla="*/ 5810593 w 7230861"/>
              <a:gd name="connsiteY66" fmla="*/ 6057615 h 6889802"/>
              <a:gd name="connsiteX67" fmla="*/ 5664963 w 7230861"/>
              <a:gd name="connsiteY67" fmla="*/ 6085359 h 6889802"/>
              <a:gd name="connsiteX68" fmla="*/ 4836239 w 7230861"/>
              <a:gd name="connsiteY68" fmla="*/ 6085359 h 6889802"/>
              <a:gd name="connsiteX69" fmla="*/ 4714879 w 7230861"/>
              <a:gd name="connsiteY69" fmla="*/ 6057615 h 6889802"/>
              <a:gd name="connsiteX70" fmla="*/ 3227353 w 7230861"/>
              <a:gd name="connsiteY70" fmla="*/ 5544441 h 6889802"/>
              <a:gd name="connsiteX71" fmla="*/ 3095589 w 7230861"/>
              <a:gd name="connsiteY71" fmla="*/ 5485498 h 6889802"/>
              <a:gd name="connsiteX72" fmla="*/ 1569913 w 7230861"/>
              <a:gd name="connsiteY72" fmla="*/ 4653310 h 6889802"/>
              <a:gd name="connsiteX73" fmla="*/ 869500 w 7230861"/>
              <a:gd name="connsiteY73" fmla="*/ 3411966 h 6889802"/>
              <a:gd name="connsiteX74" fmla="*/ 519288 w 7230861"/>
              <a:gd name="connsiteY74" fmla="*/ 2593657 h 6889802"/>
              <a:gd name="connsiteX75" fmla="*/ 259226 w 7230861"/>
              <a:gd name="connsiteY75" fmla="*/ 2302385 h 6889802"/>
              <a:gd name="connsiteX76" fmla="*/ 2731509 w 7230861"/>
              <a:gd name="connsiteY76" fmla="*/ 3248995 h 6889802"/>
              <a:gd name="connsiteX77" fmla="*/ 2686434 w 7230861"/>
              <a:gd name="connsiteY77" fmla="*/ 3058290 h 6889802"/>
              <a:gd name="connsiteX78" fmla="*/ 4316126 w 7230861"/>
              <a:gd name="connsiteY78" fmla="*/ 4039573 h 6889802"/>
              <a:gd name="connsiteX79" fmla="*/ 4340396 w 7230861"/>
              <a:gd name="connsiteY79" fmla="*/ 4018766 h 6889802"/>
              <a:gd name="connsiteX80" fmla="*/ 5072031 w 7230861"/>
              <a:gd name="connsiteY80" fmla="*/ 2444552 h 6889802"/>
              <a:gd name="connsiteX81" fmla="*/ 5214197 w 7230861"/>
              <a:gd name="connsiteY81" fmla="*/ 2201832 h 6889802"/>
              <a:gd name="connsiteX82" fmla="*/ 5254065 w 7230861"/>
              <a:gd name="connsiteY82" fmla="*/ 2162823 h 6889802"/>
              <a:gd name="connsiteX83" fmla="*/ 5214197 w 7230861"/>
              <a:gd name="connsiteY83" fmla="*/ 0 h 6889802"/>
              <a:gd name="connsiteX84" fmla="*/ 5235002 w 7230861"/>
              <a:gd name="connsiteY84" fmla="*/ 3475 h 6889802"/>
              <a:gd name="connsiteX85" fmla="*/ 6067180 w 7230861"/>
              <a:gd name="connsiteY85" fmla="*/ 1643572 h 6889802"/>
              <a:gd name="connsiteX86" fmla="*/ 6157341 w 7230861"/>
              <a:gd name="connsiteY86" fmla="*/ 1660903 h 6889802"/>
              <a:gd name="connsiteX87" fmla="*/ 7011140 w 7230861"/>
              <a:gd name="connsiteY87" fmla="*/ 1086985 h 6889802"/>
              <a:gd name="connsiteX88" fmla="*/ 7230861 w 7230861"/>
              <a:gd name="connsiteY88" fmla="*/ 988983 h 6889802"/>
              <a:gd name="connsiteX89" fmla="*/ 7230861 w 7230861"/>
              <a:gd name="connsiteY89" fmla="*/ 2802557 h 6889802"/>
              <a:gd name="connsiteX90" fmla="*/ 7123020 w 7230861"/>
              <a:gd name="connsiteY90" fmla="*/ 2851103 h 6889802"/>
              <a:gd name="connsiteX91" fmla="*/ 6195478 w 7230861"/>
              <a:gd name="connsiteY91" fmla="*/ 3373818 h 6889802"/>
              <a:gd name="connsiteX92" fmla="*/ 6091461 w 7230861"/>
              <a:gd name="connsiteY92" fmla="*/ 3335683 h 6889802"/>
              <a:gd name="connsiteX93" fmla="*/ 5273139 w 7230861"/>
              <a:gd name="connsiteY93" fmla="*/ 1678244 h 6889802"/>
              <a:gd name="connsiteX94" fmla="*/ 5193391 w 7230861"/>
              <a:gd name="connsiteY94" fmla="*/ 1678244 h 6889802"/>
              <a:gd name="connsiteX95" fmla="*/ 4406278 w 7230861"/>
              <a:gd name="connsiteY95" fmla="*/ 3238591 h 6889802"/>
              <a:gd name="connsiteX96" fmla="*/ 4350799 w 7230861"/>
              <a:gd name="connsiteY96" fmla="*/ 3415431 h 6889802"/>
              <a:gd name="connsiteX97" fmla="*/ 2301548 w 7230861"/>
              <a:gd name="connsiteY97" fmla="*/ 2413332 h 6889802"/>
              <a:gd name="connsiteX98" fmla="*/ 2419444 w 7230861"/>
              <a:gd name="connsiteY98" fmla="*/ 2718468 h 6889802"/>
              <a:gd name="connsiteX99" fmla="*/ 1729421 w 7230861"/>
              <a:gd name="connsiteY99" fmla="*/ 2361329 h 6889802"/>
              <a:gd name="connsiteX100" fmla="*/ 1614990 w 7230861"/>
              <a:gd name="connsiteY100" fmla="*/ 2208759 h 6889802"/>
              <a:gd name="connsiteX101" fmla="*/ 1569913 w 7230861"/>
              <a:gd name="connsiteY101" fmla="*/ 1796129 h 6889802"/>
              <a:gd name="connsiteX102" fmla="*/ 1673943 w 7230861"/>
              <a:gd name="connsiteY102" fmla="*/ 1730248 h 6889802"/>
              <a:gd name="connsiteX103" fmla="*/ 2984632 w 7230861"/>
              <a:gd name="connsiteY103" fmla="*/ 2177551 h 6889802"/>
              <a:gd name="connsiteX104" fmla="*/ 3071319 w 7230861"/>
              <a:gd name="connsiteY104" fmla="*/ 2198357 h 6889802"/>
              <a:gd name="connsiteX105" fmla="*/ 3001974 w 7230861"/>
              <a:gd name="connsiteY105" fmla="*/ 1563812 h 6889802"/>
              <a:gd name="connsiteX106" fmla="*/ 3029707 w 7230861"/>
              <a:gd name="connsiteY106" fmla="*/ 988221 h 6889802"/>
              <a:gd name="connsiteX107" fmla="*/ 3126797 w 7230861"/>
              <a:gd name="connsiteY107" fmla="*/ 932743 h 6889802"/>
              <a:gd name="connsiteX108" fmla="*/ 4267588 w 7230861"/>
              <a:gd name="connsiteY108" fmla="*/ 1608887 h 6889802"/>
              <a:gd name="connsiteX109" fmla="*/ 4368141 w 7230861"/>
              <a:gd name="connsiteY109" fmla="*/ 1692111 h 6889802"/>
              <a:gd name="connsiteX110" fmla="*/ 4392411 w 7230861"/>
              <a:gd name="connsiteY110" fmla="*/ 1653964 h 6889802"/>
              <a:gd name="connsiteX111" fmla="*/ 5182987 w 7230861"/>
              <a:gd name="connsiteY111" fmla="*/ 76285 h 6889802"/>
              <a:gd name="connsiteX112" fmla="*/ 5214197 w 7230861"/>
              <a:gd name="connsiteY112" fmla="*/ 0 h 6889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7230861" h="6889802">
                <a:moveTo>
                  <a:pt x="4682207" y="6158610"/>
                </a:moveTo>
                <a:cubicBezTo>
                  <a:pt x="4696025" y="6156008"/>
                  <a:pt x="4704471" y="6172915"/>
                  <a:pt x="4714879" y="6185913"/>
                </a:cubicBezTo>
                <a:cubicBezTo>
                  <a:pt x="4929865" y="6452914"/>
                  <a:pt x="5352887" y="6522259"/>
                  <a:pt x="5647622" y="6341946"/>
                </a:cubicBezTo>
                <a:cubicBezTo>
                  <a:pt x="5706563" y="6303809"/>
                  <a:pt x="5758579" y="6258733"/>
                  <a:pt x="5789787" y="6196316"/>
                </a:cubicBezTo>
                <a:cubicBezTo>
                  <a:pt x="5814057" y="6151241"/>
                  <a:pt x="5834863" y="6154704"/>
                  <a:pt x="5862597" y="6189376"/>
                </a:cubicBezTo>
                <a:cubicBezTo>
                  <a:pt x="5938880" y="6283003"/>
                  <a:pt x="5983957" y="6390496"/>
                  <a:pt x="6008237" y="6508381"/>
                </a:cubicBezTo>
                <a:cubicBezTo>
                  <a:pt x="6018629" y="6553456"/>
                  <a:pt x="5987431" y="6584666"/>
                  <a:pt x="5963161" y="6615874"/>
                </a:cubicBezTo>
                <a:cubicBezTo>
                  <a:pt x="5824460" y="6785784"/>
                  <a:pt x="5630279" y="6848191"/>
                  <a:pt x="5425707" y="6879399"/>
                </a:cubicBezTo>
                <a:cubicBezTo>
                  <a:pt x="5366754" y="6886339"/>
                  <a:pt x="5304335" y="6886339"/>
                  <a:pt x="5255797" y="6889802"/>
                </a:cubicBezTo>
                <a:cubicBezTo>
                  <a:pt x="5013077" y="6875936"/>
                  <a:pt x="4791163" y="6837787"/>
                  <a:pt x="4610849" y="6678291"/>
                </a:cubicBezTo>
                <a:cubicBezTo>
                  <a:pt x="4558835" y="6633216"/>
                  <a:pt x="4492953" y="6584666"/>
                  <a:pt x="4503367" y="6504917"/>
                </a:cubicBezTo>
                <a:cubicBezTo>
                  <a:pt x="4524163" y="6376618"/>
                  <a:pt x="4576177" y="6262198"/>
                  <a:pt x="4666327" y="6168583"/>
                </a:cubicBezTo>
                <a:cubicBezTo>
                  <a:pt x="4672399" y="6162513"/>
                  <a:pt x="4677601" y="6159477"/>
                  <a:pt x="4682207" y="6158610"/>
                </a:cubicBezTo>
                <a:close/>
                <a:moveTo>
                  <a:pt x="7230861" y="5987238"/>
                </a:moveTo>
                <a:lnTo>
                  <a:pt x="7230861" y="6539815"/>
                </a:lnTo>
                <a:lnTo>
                  <a:pt x="7019467" y="6513549"/>
                </a:lnTo>
                <a:cubicBezTo>
                  <a:pt x="6721334" y="6464504"/>
                  <a:pt x="6434295" y="6380960"/>
                  <a:pt x="6198943" y="6269136"/>
                </a:cubicBezTo>
                <a:cubicBezTo>
                  <a:pt x="6396587" y="6269136"/>
                  <a:pt x="6590766" y="6258733"/>
                  <a:pt x="6781473" y="6206719"/>
                </a:cubicBezTo>
                <a:cubicBezTo>
                  <a:pt x="6924506" y="6167715"/>
                  <a:pt x="7059412" y="6113810"/>
                  <a:pt x="7176032" y="6030610"/>
                </a:cubicBezTo>
                <a:close/>
                <a:moveTo>
                  <a:pt x="3107725" y="5821398"/>
                </a:moveTo>
                <a:cubicBezTo>
                  <a:pt x="3139805" y="5827040"/>
                  <a:pt x="3170141" y="5846103"/>
                  <a:pt x="3203082" y="5884251"/>
                </a:cubicBezTo>
                <a:cubicBezTo>
                  <a:pt x="3390324" y="6109628"/>
                  <a:pt x="3650373" y="6196316"/>
                  <a:pt x="3927778" y="6244866"/>
                </a:cubicBezTo>
                <a:cubicBezTo>
                  <a:pt x="4063005" y="6265673"/>
                  <a:pt x="4194766" y="6265673"/>
                  <a:pt x="4329993" y="6276064"/>
                </a:cubicBezTo>
                <a:cubicBezTo>
                  <a:pt x="3612237" y="6560396"/>
                  <a:pt x="2884078" y="6660961"/>
                  <a:pt x="2117771" y="6452914"/>
                </a:cubicBezTo>
                <a:cubicBezTo>
                  <a:pt x="2145516" y="6421706"/>
                  <a:pt x="2173250" y="6421706"/>
                  <a:pt x="2197519" y="6414766"/>
                </a:cubicBezTo>
                <a:cubicBezTo>
                  <a:pt x="2336222" y="6380093"/>
                  <a:pt x="2450641" y="6310748"/>
                  <a:pt x="2544268" y="6196316"/>
                </a:cubicBezTo>
                <a:cubicBezTo>
                  <a:pt x="2669092" y="6043759"/>
                  <a:pt x="2814732" y="5915459"/>
                  <a:pt x="3001962" y="5839175"/>
                </a:cubicBezTo>
                <a:cubicBezTo>
                  <a:pt x="3041844" y="5823565"/>
                  <a:pt x="3075654" y="5815767"/>
                  <a:pt x="3107725" y="5821398"/>
                </a:cubicBezTo>
                <a:close/>
                <a:moveTo>
                  <a:pt x="1707754" y="5303014"/>
                </a:moveTo>
                <a:cubicBezTo>
                  <a:pt x="1725958" y="5305182"/>
                  <a:pt x="1743295" y="5312118"/>
                  <a:pt x="1760630" y="5325992"/>
                </a:cubicBezTo>
                <a:cubicBezTo>
                  <a:pt x="2069232" y="5582578"/>
                  <a:pt x="2422920" y="5724743"/>
                  <a:pt x="2818210" y="5766355"/>
                </a:cubicBezTo>
                <a:cubicBezTo>
                  <a:pt x="2832076" y="5766355"/>
                  <a:pt x="2842477" y="5769818"/>
                  <a:pt x="2852881" y="5773283"/>
                </a:cubicBezTo>
                <a:cubicBezTo>
                  <a:pt x="2856344" y="5776758"/>
                  <a:pt x="2863284" y="5780233"/>
                  <a:pt x="2870222" y="5787161"/>
                </a:cubicBezTo>
                <a:cubicBezTo>
                  <a:pt x="2842477" y="5828773"/>
                  <a:pt x="2793939" y="5839175"/>
                  <a:pt x="2755791" y="5856506"/>
                </a:cubicBezTo>
                <a:cubicBezTo>
                  <a:pt x="2287681" y="6057626"/>
                  <a:pt x="1805718" y="6047223"/>
                  <a:pt x="1323730" y="5922388"/>
                </a:cubicBezTo>
                <a:cubicBezTo>
                  <a:pt x="1181565" y="5887715"/>
                  <a:pt x="1046339" y="5835700"/>
                  <a:pt x="911112" y="5780233"/>
                </a:cubicBezTo>
                <a:cubicBezTo>
                  <a:pt x="855634" y="5759416"/>
                  <a:pt x="848694" y="5738610"/>
                  <a:pt x="897246" y="5700473"/>
                </a:cubicBezTo>
                <a:cubicBezTo>
                  <a:pt x="1122622" y="5516697"/>
                  <a:pt x="1365342" y="5371067"/>
                  <a:pt x="1649673" y="5308648"/>
                </a:cubicBezTo>
                <a:cubicBezTo>
                  <a:pt x="1670480" y="5303448"/>
                  <a:pt x="1689551" y="5300846"/>
                  <a:pt x="1707754" y="5303014"/>
                </a:cubicBezTo>
                <a:close/>
                <a:moveTo>
                  <a:pt x="1181577" y="4854419"/>
                </a:moveTo>
                <a:cubicBezTo>
                  <a:pt x="1209311" y="4854419"/>
                  <a:pt x="1230116" y="4857894"/>
                  <a:pt x="1243994" y="4885627"/>
                </a:cubicBezTo>
                <a:cubicBezTo>
                  <a:pt x="1278667" y="4948045"/>
                  <a:pt x="1320267" y="5006987"/>
                  <a:pt x="1368817" y="5059002"/>
                </a:cubicBezTo>
                <a:cubicBezTo>
                  <a:pt x="1417357" y="5111005"/>
                  <a:pt x="1479775" y="5149153"/>
                  <a:pt x="1549120" y="5197692"/>
                </a:cubicBezTo>
                <a:cubicBezTo>
                  <a:pt x="1393087" y="5256633"/>
                  <a:pt x="1247458" y="5305185"/>
                  <a:pt x="1119159" y="5388397"/>
                </a:cubicBezTo>
                <a:cubicBezTo>
                  <a:pt x="1105292" y="5395337"/>
                  <a:pt x="1081010" y="5391872"/>
                  <a:pt x="1067144" y="5384933"/>
                </a:cubicBezTo>
                <a:cubicBezTo>
                  <a:pt x="838290" y="5308648"/>
                  <a:pt x="605974" y="5242767"/>
                  <a:pt x="338984" y="5215033"/>
                </a:cubicBezTo>
                <a:cubicBezTo>
                  <a:pt x="592108" y="4986180"/>
                  <a:pt x="866036" y="4868285"/>
                  <a:pt x="1181577" y="4854419"/>
                </a:cubicBezTo>
                <a:close/>
                <a:moveTo>
                  <a:pt x="530507" y="4173995"/>
                </a:moveTo>
                <a:cubicBezTo>
                  <a:pt x="585391" y="4172425"/>
                  <a:pt x="640656" y="4173075"/>
                  <a:pt x="696138" y="4174811"/>
                </a:cubicBezTo>
                <a:cubicBezTo>
                  <a:pt x="716931" y="4174811"/>
                  <a:pt x="730809" y="4181737"/>
                  <a:pt x="737737" y="4202544"/>
                </a:cubicBezTo>
                <a:cubicBezTo>
                  <a:pt x="807094" y="4410591"/>
                  <a:pt x="942320" y="4570099"/>
                  <a:pt x="1108755" y="4733070"/>
                </a:cubicBezTo>
                <a:cubicBezTo>
                  <a:pt x="983932" y="4733070"/>
                  <a:pt x="883379" y="4757340"/>
                  <a:pt x="786287" y="4792012"/>
                </a:cubicBezTo>
                <a:cubicBezTo>
                  <a:pt x="751615" y="4802415"/>
                  <a:pt x="720407" y="4802415"/>
                  <a:pt x="685734" y="4795475"/>
                </a:cubicBezTo>
                <a:cubicBezTo>
                  <a:pt x="432599" y="4719204"/>
                  <a:pt x="217624" y="4587429"/>
                  <a:pt x="37312" y="4396724"/>
                </a:cubicBezTo>
                <a:cubicBezTo>
                  <a:pt x="-11229" y="4344709"/>
                  <a:pt x="-18167" y="4313501"/>
                  <a:pt x="51178" y="4278827"/>
                </a:cubicBezTo>
                <a:cubicBezTo>
                  <a:pt x="204617" y="4203413"/>
                  <a:pt x="365854" y="4178708"/>
                  <a:pt x="530507" y="4173995"/>
                </a:cubicBezTo>
                <a:close/>
                <a:moveTo>
                  <a:pt x="5254065" y="2162823"/>
                </a:moveTo>
                <a:cubicBezTo>
                  <a:pt x="5266201" y="2163684"/>
                  <a:pt x="5278346" y="2177562"/>
                  <a:pt x="5293945" y="2201832"/>
                </a:cubicBezTo>
                <a:cubicBezTo>
                  <a:pt x="5633755" y="2784362"/>
                  <a:pt x="5983969" y="3359951"/>
                  <a:pt x="6164270" y="4018766"/>
                </a:cubicBezTo>
                <a:cubicBezTo>
                  <a:pt x="6167745" y="4036108"/>
                  <a:pt x="6178137" y="4053439"/>
                  <a:pt x="6192015" y="4088111"/>
                </a:cubicBezTo>
                <a:cubicBezTo>
                  <a:pt x="6261360" y="3959824"/>
                  <a:pt x="6344583" y="3855794"/>
                  <a:pt x="6441661" y="3769108"/>
                </a:cubicBezTo>
                <a:cubicBezTo>
                  <a:pt x="6615036" y="3613075"/>
                  <a:pt x="6816156" y="3491715"/>
                  <a:pt x="7024193" y="3384233"/>
                </a:cubicBezTo>
                <a:cubicBezTo>
                  <a:pt x="7083141" y="3353890"/>
                  <a:pt x="7142521" y="3324848"/>
                  <a:pt x="7202335" y="3296999"/>
                </a:cubicBezTo>
                <a:lnTo>
                  <a:pt x="7230861" y="3284360"/>
                </a:lnTo>
                <a:lnTo>
                  <a:pt x="7230861" y="5623391"/>
                </a:lnTo>
                <a:lnTo>
                  <a:pt x="7211444" y="5641531"/>
                </a:lnTo>
                <a:cubicBezTo>
                  <a:pt x="6826547" y="6043748"/>
                  <a:pt x="6344583" y="6151241"/>
                  <a:pt x="5810593" y="6057615"/>
                </a:cubicBezTo>
                <a:cubicBezTo>
                  <a:pt x="5751639" y="6047223"/>
                  <a:pt x="5713503" y="6057615"/>
                  <a:pt x="5664963" y="6085359"/>
                </a:cubicBezTo>
                <a:cubicBezTo>
                  <a:pt x="5241931" y="6324614"/>
                  <a:pt x="5266201" y="6324614"/>
                  <a:pt x="4836239" y="6085359"/>
                </a:cubicBezTo>
                <a:cubicBezTo>
                  <a:pt x="4798103" y="6064553"/>
                  <a:pt x="4763429" y="6047223"/>
                  <a:pt x="4714879" y="6057615"/>
                </a:cubicBezTo>
                <a:cubicBezTo>
                  <a:pt x="4125410" y="6158179"/>
                  <a:pt x="3619165" y="6016014"/>
                  <a:pt x="3227353" y="5544441"/>
                </a:cubicBezTo>
                <a:cubicBezTo>
                  <a:pt x="3189216" y="5499365"/>
                  <a:pt x="3140675" y="5499365"/>
                  <a:pt x="3095589" y="5485498"/>
                </a:cubicBezTo>
                <a:cubicBezTo>
                  <a:pt x="2513059" y="5346797"/>
                  <a:pt x="1992948" y="5083272"/>
                  <a:pt x="1569913" y="4653310"/>
                </a:cubicBezTo>
                <a:cubicBezTo>
                  <a:pt x="1226640" y="4303097"/>
                  <a:pt x="990860" y="3887002"/>
                  <a:pt x="869500" y="3411966"/>
                </a:cubicBezTo>
                <a:cubicBezTo>
                  <a:pt x="793216" y="3120697"/>
                  <a:pt x="689186" y="2843303"/>
                  <a:pt x="519288" y="2593657"/>
                </a:cubicBezTo>
                <a:cubicBezTo>
                  <a:pt x="446466" y="2486164"/>
                  <a:pt x="356316" y="2392537"/>
                  <a:pt x="259226" y="2302385"/>
                </a:cubicBezTo>
                <a:cubicBezTo>
                  <a:pt x="1164233" y="2399477"/>
                  <a:pt x="2031083" y="2593657"/>
                  <a:pt x="2731509" y="3248995"/>
                </a:cubicBezTo>
                <a:cubicBezTo>
                  <a:pt x="2741912" y="3176186"/>
                  <a:pt x="2703776" y="3120697"/>
                  <a:pt x="2686434" y="3058290"/>
                </a:cubicBezTo>
                <a:cubicBezTo>
                  <a:pt x="3154542" y="3113768"/>
                  <a:pt x="4010990" y="3630416"/>
                  <a:pt x="4316126" y="4039573"/>
                </a:cubicBezTo>
                <a:cubicBezTo>
                  <a:pt x="4333469" y="4043036"/>
                  <a:pt x="4336933" y="4029169"/>
                  <a:pt x="4340396" y="4018766"/>
                </a:cubicBezTo>
                <a:cubicBezTo>
                  <a:pt x="4496441" y="3453578"/>
                  <a:pt x="4780761" y="2947333"/>
                  <a:pt x="5072031" y="2444552"/>
                </a:cubicBezTo>
                <a:cubicBezTo>
                  <a:pt x="5117107" y="2364792"/>
                  <a:pt x="5169109" y="2285044"/>
                  <a:pt x="5214197" y="2201832"/>
                </a:cubicBezTo>
                <a:cubicBezTo>
                  <a:pt x="5229795" y="2174087"/>
                  <a:pt x="5241931" y="2161953"/>
                  <a:pt x="5254065" y="2162823"/>
                </a:cubicBezTo>
                <a:close/>
                <a:moveTo>
                  <a:pt x="5214197" y="0"/>
                </a:moveTo>
                <a:cubicBezTo>
                  <a:pt x="5221124" y="3475"/>
                  <a:pt x="5228064" y="3475"/>
                  <a:pt x="5235002" y="3475"/>
                </a:cubicBezTo>
                <a:cubicBezTo>
                  <a:pt x="5547067" y="533980"/>
                  <a:pt x="5873010" y="1054103"/>
                  <a:pt x="6067180" y="1643572"/>
                </a:cubicBezTo>
                <a:cubicBezTo>
                  <a:pt x="6091461" y="1716381"/>
                  <a:pt x="6115730" y="1699051"/>
                  <a:pt x="6157341" y="1660903"/>
                </a:cubicBezTo>
                <a:cubicBezTo>
                  <a:pt x="6419993" y="1432050"/>
                  <a:pt x="6704109" y="1240255"/>
                  <a:pt x="7011140" y="1086985"/>
                </a:cubicBezTo>
                <a:lnTo>
                  <a:pt x="7230861" y="988983"/>
                </a:lnTo>
                <a:lnTo>
                  <a:pt x="7230861" y="2802557"/>
                </a:lnTo>
                <a:lnTo>
                  <a:pt x="7123020" y="2851103"/>
                </a:lnTo>
                <a:cubicBezTo>
                  <a:pt x="6802281" y="3001937"/>
                  <a:pt x="6491945" y="3174442"/>
                  <a:pt x="6195478" y="3373818"/>
                </a:cubicBezTo>
                <a:cubicBezTo>
                  <a:pt x="6129597" y="3418894"/>
                  <a:pt x="6108791" y="3398088"/>
                  <a:pt x="6091461" y="3335683"/>
                </a:cubicBezTo>
                <a:cubicBezTo>
                  <a:pt x="5907683" y="2739275"/>
                  <a:pt x="5581741" y="2212224"/>
                  <a:pt x="5273139" y="1678244"/>
                </a:cubicBezTo>
                <a:cubicBezTo>
                  <a:pt x="5241931" y="1626229"/>
                  <a:pt x="5224599" y="1626229"/>
                  <a:pt x="5193391" y="1678244"/>
                </a:cubicBezTo>
                <a:cubicBezTo>
                  <a:pt x="4902121" y="2184490"/>
                  <a:pt x="4593531" y="2680332"/>
                  <a:pt x="4406278" y="3238591"/>
                </a:cubicBezTo>
                <a:cubicBezTo>
                  <a:pt x="4388947" y="3294071"/>
                  <a:pt x="4371605" y="3349549"/>
                  <a:pt x="4350799" y="3415431"/>
                </a:cubicBezTo>
                <a:cubicBezTo>
                  <a:pt x="3712791" y="2992396"/>
                  <a:pt x="3036647" y="2676868"/>
                  <a:pt x="2301548" y="2413332"/>
                </a:cubicBezTo>
                <a:cubicBezTo>
                  <a:pt x="2343149" y="2520825"/>
                  <a:pt x="2377833" y="2607512"/>
                  <a:pt x="2419444" y="2718468"/>
                </a:cubicBezTo>
                <a:cubicBezTo>
                  <a:pt x="2194056" y="2548569"/>
                  <a:pt x="1961738" y="2454955"/>
                  <a:pt x="1729421" y="2361329"/>
                </a:cubicBezTo>
                <a:cubicBezTo>
                  <a:pt x="1667005" y="2337059"/>
                  <a:pt x="1639272" y="2267702"/>
                  <a:pt x="1614990" y="2208759"/>
                </a:cubicBezTo>
                <a:cubicBezTo>
                  <a:pt x="1556047" y="2076997"/>
                  <a:pt x="1552583" y="1938296"/>
                  <a:pt x="1569913" y="1796129"/>
                </a:cubicBezTo>
                <a:cubicBezTo>
                  <a:pt x="1576853" y="1726784"/>
                  <a:pt x="1604587" y="1709452"/>
                  <a:pt x="1673943" y="1730248"/>
                </a:cubicBezTo>
                <a:cubicBezTo>
                  <a:pt x="2117771" y="1858546"/>
                  <a:pt x="2558146" y="1997249"/>
                  <a:pt x="2984632" y="2177551"/>
                </a:cubicBezTo>
                <a:cubicBezTo>
                  <a:pt x="3008902" y="2187954"/>
                  <a:pt x="3033184" y="2208759"/>
                  <a:pt x="3071319" y="2198357"/>
                </a:cubicBezTo>
                <a:cubicBezTo>
                  <a:pt x="3022769" y="1990309"/>
                  <a:pt x="3005437" y="1778799"/>
                  <a:pt x="3001974" y="1563812"/>
                </a:cubicBezTo>
                <a:cubicBezTo>
                  <a:pt x="2998510" y="1369633"/>
                  <a:pt x="3015841" y="1178926"/>
                  <a:pt x="3029707" y="988221"/>
                </a:cubicBezTo>
                <a:cubicBezTo>
                  <a:pt x="3036647" y="905009"/>
                  <a:pt x="3064381" y="908473"/>
                  <a:pt x="3126797" y="932743"/>
                </a:cubicBezTo>
                <a:cubicBezTo>
                  <a:pt x="3542892" y="1095714"/>
                  <a:pt x="3920838" y="1324556"/>
                  <a:pt x="4267588" y="1608887"/>
                </a:cubicBezTo>
                <a:cubicBezTo>
                  <a:pt x="4298785" y="1636632"/>
                  <a:pt x="4333458" y="1664377"/>
                  <a:pt x="4368141" y="1692111"/>
                </a:cubicBezTo>
                <a:cubicBezTo>
                  <a:pt x="4378545" y="1674769"/>
                  <a:pt x="4388947" y="1664377"/>
                  <a:pt x="4392411" y="1653964"/>
                </a:cubicBezTo>
                <a:cubicBezTo>
                  <a:pt x="4579653" y="1088776"/>
                  <a:pt x="4891729" y="585993"/>
                  <a:pt x="5182987" y="76285"/>
                </a:cubicBezTo>
                <a:cubicBezTo>
                  <a:pt x="5196854" y="52015"/>
                  <a:pt x="5217661" y="31208"/>
                  <a:pt x="521419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2860604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A697812-9F0B-4FBA-B0D8-D18B05C8EFC4}"/>
              </a:ext>
            </a:extLst>
          </p:cNvPr>
          <p:cNvSpPr/>
          <p:nvPr userDrawn="1"/>
        </p:nvSpPr>
        <p:spPr>
          <a:xfrm>
            <a:off x="3693814" y="724277"/>
            <a:ext cx="8498186" cy="289710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2471595-6561-4F66-B9D2-9C26071C111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0800" y="160860"/>
            <a:ext cx="6166266" cy="6536279"/>
          </a:xfrm>
          <a:custGeom>
            <a:avLst/>
            <a:gdLst>
              <a:gd name="connsiteX0" fmla="*/ 140377 w 5519260"/>
              <a:gd name="connsiteY0" fmla="*/ 0 h 5850449"/>
              <a:gd name="connsiteX1" fmla="*/ 1243887 w 5519260"/>
              <a:gd name="connsiteY1" fmla="*/ 1386469 h 5850449"/>
              <a:gd name="connsiteX2" fmla="*/ 1244840 w 5519260"/>
              <a:gd name="connsiteY2" fmla="*/ 1387648 h 5850449"/>
              <a:gd name="connsiteX3" fmla="*/ 1284483 w 5519260"/>
              <a:gd name="connsiteY3" fmla="*/ 1327730 h 5850449"/>
              <a:gd name="connsiteX4" fmla="*/ 1406603 w 5519260"/>
              <a:gd name="connsiteY4" fmla="*/ 1097068 h 5850449"/>
              <a:gd name="connsiteX5" fmla="*/ 1433378 w 5519260"/>
              <a:gd name="connsiteY5" fmla="*/ 1010921 h 5850449"/>
              <a:gd name="connsiteX6" fmla="*/ 1570311 w 5519260"/>
              <a:gd name="connsiteY6" fmla="*/ 765569 h 5850449"/>
              <a:gd name="connsiteX7" fmla="*/ 1671875 w 5519260"/>
              <a:gd name="connsiteY7" fmla="*/ 648052 h 5850449"/>
              <a:gd name="connsiteX8" fmla="*/ 1715051 w 5519260"/>
              <a:gd name="connsiteY8" fmla="*/ 617876 h 5850449"/>
              <a:gd name="connsiteX9" fmla="*/ 1859445 w 5519260"/>
              <a:gd name="connsiteY9" fmla="*/ 505909 h 5850449"/>
              <a:gd name="connsiteX10" fmla="*/ 1979809 w 5519260"/>
              <a:gd name="connsiteY10" fmla="*/ 434837 h 5850449"/>
              <a:gd name="connsiteX11" fmla="*/ 2092542 w 5519260"/>
              <a:gd name="connsiteY11" fmla="*/ 375672 h 5850449"/>
              <a:gd name="connsiteX12" fmla="*/ 2376991 w 5519260"/>
              <a:gd name="connsiteY12" fmla="*/ 331575 h 5850449"/>
              <a:gd name="connsiteX13" fmla="*/ 2394581 w 5519260"/>
              <a:gd name="connsiteY13" fmla="*/ 335543 h 5850449"/>
              <a:gd name="connsiteX14" fmla="*/ 2544755 w 5519260"/>
              <a:gd name="connsiteY14" fmla="*/ 394279 h 5850449"/>
              <a:gd name="connsiteX15" fmla="*/ 2577057 w 5519260"/>
              <a:gd name="connsiteY15" fmla="*/ 406581 h 5850449"/>
              <a:gd name="connsiteX16" fmla="*/ 2717393 w 5519260"/>
              <a:gd name="connsiteY16" fmla="*/ 440705 h 5850449"/>
              <a:gd name="connsiteX17" fmla="*/ 2831142 w 5519260"/>
              <a:gd name="connsiteY17" fmla="*/ 470068 h 5850449"/>
              <a:gd name="connsiteX18" fmla="*/ 2847869 w 5519260"/>
              <a:gd name="connsiteY18" fmla="*/ 480786 h 5850449"/>
              <a:gd name="connsiteX19" fmla="*/ 2887295 w 5519260"/>
              <a:gd name="connsiteY19" fmla="*/ 497057 h 5850449"/>
              <a:gd name="connsiteX20" fmla="*/ 2975716 w 5519260"/>
              <a:gd name="connsiteY20" fmla="*/ 512531 h 5850449"/>
              <a:gd name="connsiteX21" fmla="*/ 3008690 w 5519260"/>
              <a:gd name="connsiteY21" fmla="*/ 524038 h 5850449"/>
              <a:gd name="connsiteX22" fmla="*/ 3156870 w 5519260"/>
              <a:gd name="connsiteY22" fmla="*/ 594683 h 5850449"/>
              <a:gd name="connsiteX23" fmla="*/ 3366851 w 5519260"/>
              <a:gd name="connsiteY23" fmla="*/ 741939 h 5850449"/>
              <a:gd name="connsiteX24" fmla="*/ 3451952 w 5519260"/>
              <a:gd name="connsiteY24" fmla="*/ 820531 h 5850449"/>
              <a:gd name="connsiteX25" fmla="*/ 3549170 w 5519260"/>
              <a:gd name="connsiteY25" fmla="*/ 922941 h 5850449"/>
              <a:gd name="connsiteX26" fmla="*/ 3681025 w 5519260"/>
              <a:gd name="connsiteY26" fmla="*/ 1025348 h 5850449"/>
              <a:gd name="connsiteX27" fmla="*/ 3771448 w 5519260"/>
              <a:gd name="connsiteY27" fmla="*/ 1118629 h 5850449"/>
              <a:gd name="connsiteX28" fmla="*/ 3813901 w 5519260"/>
              <a:gd name="connsiteY28" fmla="*/ 1180949 h 5850449"/>
              <a:gd name="connsiteX29" fmla="*/ 3855859 w 5519260"/>
              <a:gd name="connsiteY29" fmla="*/ 1268677 h 5850449"/>
              <a:gd name="connsiteX30" fmla="*/ 3966047 w 5519260"/>
              <a:gd name="connsiteY30" fmla="*/ 1463583 h 5850449"/>
              <a:gd name="connsiteX31" fmla="*/ 4077049 w 5519260"/>
              <a:gd name="connsiteY31" fmla="*/ 1623158 h 5850449"/>
              <a:gd name="connsiteX32" fmla="*/ 4125560 w 5519260"/>
              <a:gd name="connsiteY32" fmla="*/ 1737481 h 5850449"/>
              <a:gd name="connsiteX33" fmla="*/ 4141872 w 5519260"/>
              <a:gd name="connsiteY33" fmla="*/ 1781148 h 5850449"/>
              <a:gd name="connsiteX34" fmla="*/ 4208842 w 5519260"/>
              <a:gd name="connsiteY34" fmla="*/ 2022506 h 5850449"/>
              <a:gd name="connsiteX35" fmla="*/ 4268787 w 5519260"/>
              <a:gd name="connsiteY35" fmla="*/ 2151914 h 5850449"/>
              <a:gd name="connsiteX36" fmla="*/ 4357225 w 5519260"/>
              <a:gd name="connsiteY36" fmla="*/ 2261868 h 5850449"/>
              <a:gd name="connsiteX37" fmla="*/ 4446516 w 5519260"/>
              <a:gd name="connsiteY37" fmla="*/ 2400405 h 5850449"/>
              <a:gd name="connsiteX38" fmla="*/ 4467296 w 5519260"/>
              <a:gd name="connsiteY38" fmla="*/ 2550462 h 5850449"/>
              <a:gd name="connsiteX39" fmla="*/ 4462261 w 5519260"/>
              <a:gd name="connsiteY39" fmla="*/ 2591746 h 5850449"/>
              <a:gd name="connsiteX40" fmla="*/ 4527116 w 5519260"/>
              <a:gd name="connsiteY40" fmla="*/ 2768793 h 5850449"/>
              <a:gd name="connsiteX41" fmla="*/ 4589324 w 5519260"/>
              <a:gd name="connsiteY41" fmla="*/ 2887881 h 5850449"/>
              <a:gd name="connsiteX42" fmla="*/ 4603543 w 5519260"/>
              <a:gd name="connsiteY42" fmla="*/ 3006578 h 5850449"/>
              <a:gd name="connsiteX43" fmla="*/ 4613886 w 5519260"/>
              <a:gd name="connsiteY43" fmla="*/ 3135595 h 5850449"/>
              <a:gd name="connsiteX44" fmla="*/ 4637586 w 5519260"/>
              <a:gd name="connsiteY44" fmla="*/ 3265008 h 5850449"/>
              <a:gd name="connsiteX45" fmla="*/ 4637683 w 5519260"/>
              <a:gd name="connsiteY45" fmla="*/ 3367032 h 5850449"/>
              <a:gd name="connsiteX46" fmla="*/ 4643755 w 5519260"/>
              <a:gd name="connsiteY46" fmla="*/ 3553613 h 5850449"/>
              <a:gd name="connsiteX47" fmla="*/ 4665474 w 5519260"/>
              <a:gd name="connsiteY47" fmla="*/ 3619510 h 5850449"/>
              <a:gd name="connsiteX48" fmla="*/ 4652487 w 5519260"/>
              <a:gd name="connsiteY48" fmla="*/ 3807680 h 5850449"/>
              <a:gd name="connsiteX49" fmla="*/ 4636251 w 5519260"/>
              <a:gd name="connsiteY49" fmla="*/ 3896606 h 5850449"/>
              <a:gd name="connsiteX50" fmla="*/ 4626112 w 5519260"/>
              <a:gd name="connsiteY50" fmla="*/ 3976400 h 5850449"/>
              <a:gd name="connsiteX51" fmla="*/ 4600181 w 5519260"/>
              <a:gd name="connsiteY51" fmla="*/ 4046274 h 5850449"/>
              <a:gd name="connsiteX52" fmla="*/ 4598587 w 5519260"/>
              <a:gd name="connsiteY52" fmla="*/ 4055801 h 5850449"/>
              <a:gd name="connsiteX53" fmla="*/ 4589439 w 5519260"/>
              <a:gd name="connsiteY53" fmla="*/ 4084781 h 5850449"/>
              <a:gd name="connsiteX54" fmla="*/ 4504157 w 5519260"/>
              <a:gd name="connsiteY54" fmla="*/ 4226911 h 5850449"/>
              <a:gd name="connsiteX55" fmla="*/ 4493589 w 5519260"/>
              <a:gd name="connsiteY55" fmla="*/ 4249938 h 5850449"/>
              <a:gd name="connsiteX56" fmla="*/ 4435748 w 5519260"/>
              <a:gd name="connsiteY56" fmla="*/ 4385314 h 5850449"/>
              <a:gd name="connsiteX57" fmla="*/ 4432166 w 5519260"/>
              <a:gd name="connsiteY57" fmla="*/ 4411516 h 5850449"/>
              <a:gd name="connsiteX58" fmla="*/ 4463352 w 5519260"/>
              <a:gd name="connsiteY58" fmla="*/ 4563557 h 5850449"/>
              <a:gd name="connsiteX59" fmla="*/ 4574679 w 5519260"/>
              <a:gd name="connsiteY59" fmla="*/ 4758066 h 5850449"/>
              <a:gd name="connsiteX60" fmla="*/ 4606098 w 5519260"/>
              <a:gd name="connsiteY60" fmla="*/ 4802921 h 5850449"/>
              <a:gd name="connsiteX61" fmla="*/ 4636892 w 5519260"/>
              <a:gd name="connsiteY61" fmla="*/ 4837056 h 5850449"/>
              <a:gd name="connsiteX62" fmla="*/ 4732141 w 5519260"/>
              <a:gd name="connsiteY62" fmla="*/ 4965668 h 5850449"/>
              <a:gd name="connsiteX63" fmla="*/ 4819821 w 5519260"/>
              <a:gd name="connsiteY63" fmla="*/ 5064109 h 5850449"/>
              <a:gd name="connsiteX64" fmla="*/ 4891557 w 5519260"/>
              <a:gd name="connsiteY64" fmla="*/ 5137543 h 5850449"/>
              <a:gd name="connsiteX65" fmla="*/ 4990729 w 5519260"/>
              <a:gd name="connsiteY65" fmla="*/ 5244320 h 5850449"/>
              <a:gd name="connsiteX66" fmla="*/ 5132763 w 5519260"/>
              <a:gd name="connsiteY66" fmla="*/ 5375703 h 5850449"/>
              <a:gd name="connsiteX67" fmla="*/ 5370998 w 5519260"/>
              <a:gd name="connsiteY67" fmla="*/ 5601161 h 5850449"/>
              <a:gd name="connsiteX68" fmla="*/ 5465623 w 5519260"/>
              <a:gd name="connsiteY68" fmla="*/ 5719054 h 5850449"/>
              <a:gd name="connsiteX69" fmla="*/ 5519260 w 5519260"/>
              <a:gd name="connsiteY69" fmla="*/ 5849258 h 5850449"/>
              <a:gd name="connsiteX70" fmla="*/ 5518255 w 5519260"/>
              <a:gd name="connsiteY70" fmla="*/ 5850449 h 5850449"/>
              <a:gd name="connsiteX71" fmla="*/ 5494430 w 5519260"/>
              <a:gd name="connsiteY71" fmla="*/ 5809960 h 5850449"/>
              <a:gd name="connsiteX72" fmla="*/ 5450940 w 5519260"/>
              <a:gd name="connsiteY72" fmla="*/ 5729774 h 5850449"/>
              <a:gd name="connsiteX73" fmla="*/ 5308876 w 5519260"/>
              <a:gd name="connsiteY73" fmla="*/ 5579335 h 5850449"/>
              <a:gd name="connsiteX74" fmla="*/ 5137106 w 5519260"/>
              <a:gd name="connsiteY74" fmla="*/ 5445969 h 5850449"/>
              <a:gd name="connsiteX75" fmla="*/ 4962424 w 5519260"/>
              <a:gd name="connsiteY75" fmla="*/ 5297915 h 5850449"/>
              <a:gd name="connsiteX76" fmla="*/ 4816442 w 5519260"/>
              <a:gd name="connsiteY76" fmla="*/ 5174074 h 5850449"/>
              <a:gd name="connsiteX77" fmla="*/ 4720385 w 5519260"/>
              <a:gd name="connsiteY77" fmla="*/ 5085558 h 5850449"/>
              <a:gd name="connsiteX78" fmla="*/ 4662980 w 5519260"/>
              <a:gd name="connsiteY78" fmla="*/ 5032369 h 5850449"/>
              <a:gd name="connsiteX79" fmla="*/ 4551128 w 5519260"/>
              <a:gd name="connsiteY79" fmla="*/ 4929167 h 5850449"/>
              <a:gd name="connsiteX80" fmla="*/ 4492046 w 5519260"/>
              <a:gd name="connsiteY80" fmla="*/ 4877963 h 5850449"/>
              <a:gd name="connsiteX81" fmla="*/ 4371520 w 5519260"/>
              <a:gd name="connsiteY81" fmla="*/ 4764041 h 5850449"/>
              <a:gd name="connsiteX82" fmla="*/ 4206116 w 5519260"/>
              <a:gd name="connsiteY82" fmla="*/ 4667992 h 5850449"/>
              <a:gd name="connsiteX83" fmla="*/ 4087369 w 5519260"/>
              <a:gd name="connsiteY83" fmla="*/ 4658877 h 5850449"/>
              <a:gd name="connsiteX84" fmla="*/ 3880554 w 5519260"/>
              <a:gd name="connsiteY84" fmla="*/ 4728372 h 5850449"/>
              <a:gd name="connsiteX85" fmla="*/ 3751545 w 5519260"/>
              <a:gd name="connsiteY85" fmla="*/ 4767689 h 5850449"/>
              <a:gd name="connsiteX86" fmla="*/ 3694918 w 5519260"/>
              <a:gd name="connsiteY86" fmla="*/ 4780398 h 5850449"/>
              <a:gd name="connsiteX87" fmla="*/ 3425704 w 5519260"/>
              <a:gd name="connsiteY87" fmla="*/ 4781620 h 5850449"/>
              <a:gd name="connsiteX88" fmla="*/ 3362921 w 5519260"/>
              <a:gd name="connsiteY88" fmla="*/ 4765353 h 5850449"/>
              <a:gd name="connsiteX89" fmla="*/ 3214172 w 5519260"/>
              <a:gd name="connsiteY89" fmla="*/ 4757428 h 5850449"/>
              <a:gd name="connsiteX90" fmla="*/ 3061231 w 5519260"/>
              <a:gd name="connsiteY90" fmla="*/ 4729657 h 5850449"/>
              <a:gd name="connsiteX91" fmla="*/ 2970755 w 5519260"/>
              <a:gd name="connsiteY91" fmla="*/ 4687985 h 5850449"/>
              <a:gd name="connsiteX92" fmla="*/ 2885882 w 5519260"/>
              <a:gd name="connsiteY92" fmla="*/ 4667351 h 5850449"/>
              <a:gd name="connsiteX93" fmla="*/ 2713821 w 5519260"/>
              <a:gd name="connsiteY93" fmla="*/ 4688014 h 5850449"/>
              <a:gd name="connsiteX94" fmla="*/ 2618369 w 5519260"/>
              <a:gd name="connsiteY94" fmla="*/ 4680881 h 5850449"/>
              <a:gd name="connsiteX95" fmla="*/ 2482833 w 5519260"/>
              <a:gd name="connsiteY95" fmla="*/ 4667797 h 5850449"/>
              <a:gd name="connsiteX96" fmla="*/ 2435783 w 5519260"/>
              <a:gd name="connsiteY96" fmla="*/ 4668199 h 5850449"/>
              <a:gd name="connsiteX97" fmla="*/ 2368262 w 5519260"/>
              <a:gd name="connsiteY97" fmla="*/ 4669000 h 5850449"/>
              <a:gd name="connsiteX98" fmla="*/ 2320407 w 5519260"/>
              <a:gd name="connsiteY98" fmla="*/ 4669402 h 5850449"/>
              <a:gd name="connsiteX99" fmla="*/ 2140153 w 5519260"/>
              <a:gd name="connsiteY99" fmla="*/ 4604319 h 5850449"/>
              <a:gd name="connsiteX100" fmla="*/ 2025812 w 5519260"/>
              <a:gd name="connsiteY100" fmla="*/ 4538433 h 5850449"/>
              <a:gd name="connsiteX101" fmla="*/ 1888276 w 5519260"/>
              <a:gd name="connsiteY101" fmla="*/ 4492400 h 5850449"/>
              <a:gd name="connsiteX102" fmla="*/ 1785358 w 5519260"/>
              <a:gd name="connsiteY102" fmla="*/ 4476929 h 5850449"/>
              <a:gd name="connsiteX103" fmla="*/ 1692638 w 5519260"/>
              <a:gd name="connsiteY103" fmla="*/ 4459871 h 5850449"/>
              <a:gd name="connsiteX104" fmla="*/ 1605321 w 5519260"/>
              <a:gd name="connsiteY104" fmla="*/ 4420182 h 5850449"/>
              <a:gd name="connsiteX105" fmla="*/ 1529749 w 5519260"/>
              <a:gd name="connsiteY105" fmla="*/ 4380890 h 5850449"/>
              <a:gd name="connsiteX106" fmla="*/ 1415375 w 5519260"/>
              <a:gd name="connsiteY106" fmla="*/ 4295948 h 5850449"/>
              <a:gd name="connsiteX107" fmla="*/ 1358566 w 5519260"/>
              <a:gd name="connsiteY107" fmla="*/ 4239186 h 5850449"/>
              <a:gd name="connsiteX108" fmla="*/ 1181821 w 5519260"/>
              <a:gd name="connsiteY108" fmla="*/ 4100264 h 5850449"/>
              <a:gd name="connsiteX109" fmla="*/ 1034669 w 5519260"/>
              <a:gd name="connsiteY109" fmla="*/ 4042719 h 5850449"/>
              <a:gd name="connsiteX110" fmla="*/ 932096 w 5519260"/>
              <a:gd name="connsiteY110" fmla="*/ 3991519 h 5850449"/>
              <a:gd name="connsiteX111" fmla="*/ 790026 w 5519260"/>
              <a:gd name="connsiteY111" fmla="*/ 3881175 h 5850449"/>
              <a:gd name="connsiteX112" fmla="*/ 651819 w 5519260"/>
              <a:gd name="connsiteY112" fmla="*/ 3791076 h 5850449"/>
              <a:gd name="connsiteX113" fmla="*/ 562402 w 5519260"/>
              <a:gd name="connsiteY113" fmla="*/ 3741465 h 5850449"/>
              <a:gd name="connsiteX114" fmla="*/ 491253 w 5519260"/>
              <a:gd name="connsiteY114" fmla="*/ 3654930 h 5850449"/>
              <a:gd name="connsiteX115" fmla="*/ 449758 w 5519260"/>
              <a:gd name="connsiteY115" fmla="*/ 3562836 h 5850449"/>
              <a:gd name="connsiteX116" fmla="*/ 342887 w 5519260"/>
              <a:gd name="connsiteY116" fmla="*/ 3425094 h 5850449"/>
              <a:gd name="connsiteX117" fmla="*/ 312696 w 5519260"/>
              <a:gd name="connsiteY117" fmla="*/ 3392148 h 5850449"/>
              <a:gd name="connsiteX118" fmla="*/ 188406 w 5519260"/>
              <a:gd name="connsiteY118" fmla="*/ 3234960 h 5850449"/>
              <a:gd name="connsiteX119" fmla="*/ 134952 w 5519260"/>
              <a:gd name="connsiteY119" fmla="*/ 3134132 h 5850449"/>
              <a:gd name="connsiteX120" fmla="*/ 34708 w 5519260"/>
              <a:gd name="connsiteY120" fmla="*/ 2945577 h 5850449"/>
              <a:gd name="connsiteX121" fmla="*/ 13254 w 5519260"/>
              <a:gd name="connsiteY121" fmla="*/ 2876505 h 5850449"/>
              <a:gd name="connsiteX122" fmla="*/ 399 w 5519260"/>
              <a:gd name="connsiteY122" fmla="*/ 2730416 h 5850449"/>
              <a:gd name="connsiteX123" fmla="*/ 2699 w 5519260"/>
              <a:gd name="connsiteY123" fmla="*/ 2533909 h 5850449"/>
              <a:gd name="connsiteX124" fmla="*/ 5898 w 5519260"/>
              <a:gd name="connsiteY124" fmla="*/ 2519617 h 5850449"/>
              <a:gd name="connsiteX125" fmla="*/ 53302 w 5519260"/>
              <a:gd name="connsiteY125" fmla="*/ 2363201 h 5850449"/>
              <a:gd name="connsiteX126" fmla="*/ 153776 w 5519260"/>
              <a:gd name="connsiteY126" fmla="*/ 2194472 h 5850449"/>
              <a:gd name="connsiteX127" fmla="*/ 257422 w 5519260"/>
              <a:gd name="connsiteY127" fmla="*/ 2077353 h 5850449"/>
              <a:gd name="connsiteX128" fmla="*/ 389495 w 5519260"/>
              <a:gd name="connsiteY128" fmla="*/ 1982854 h 5850449"/>
              <a:gd name="connsiteX129" fmla="*/ 500921 w 5519260"/>
              <a:gd name="connsiteY129" fmla="*/ 1904240 h 5850449"/>
              <a:gd name="connsiteX130" fmla="*/ 555021 w 5519260"/>
              <a:gd name="connsiteY130" fmla="*/ 1864931 h 5850449"/>
              <a:gd name="connsiteX131" fmla="*/ 648879 w 5519260"/>
              <a:gd name="connsiteY131" fmla="*/ 1796638 h 5850449"/>
              <a:gd name="connsiteX132" fmla="*/ 737280 w 5519260"/>
              <a:gd name="connsiteY132" fmla="*/ 1757724 h 5850449"/>
              <a:gd name="connsiteX133" fmla="*/ 835857 w 5519260"/>
              <a:gd name="connsiteY133" fmla="*/ 1702931 h 5850449"/>
              <a:gd name="connsiteX134" fmla="*/ 882262 w 5519260"/>
              <a:gd name="connsiteY134" fmla="*/ 1677518 h 5850449"/>
              <a:gd name="connsiteX135" fmla="*/ 1044711 w 5519260"/>
              <a:gd name="connsiteY135" fmla="*/ 1565153 h 5850449"/>
              <a:gd name="connsiteX136" fmla="*/ 1164734 w 5519260"/>
              <a:gd name="connsiteY136" fmla="*/ 1489714 h 5850449"/>
              <a:gd name="connsiteX137" fmla="*/ 1195736 w 5519260"/>
              <a:gd name="connsiteY137" fmla="*/ 1452719 h 5850449"/>
              <a:gd name="connsiteX138" fmla="*/ 1168677 w 5519260"/>
              <a:gd name="connsiteY138" fmla="*/ 1418913 h 5850449"/>
              <a:gd name="connsiteX139" fmla="*/ 30339 w 5519260"/>
              <a:gd name="connsiteY139" fmla="*/ 62881 h 5850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5519260" h="5850449">
                <a:moveTo>
                  <a:pt x="140377" y="0"/>
                </a:moveTo>
                <a:cubicBezTo>
                  <a:pt x="211929" y="865522"/>
                  <a:pt x="854095" y="958312"/>
                  <a:pt x="1243887" y="1386469"/>
                </a:cubicBezTo>
                <a:lnTo>
                  <a:pt x="1244840" y="1387648"/>
                </a:lnTo>
                <a:lnTo>
                  <a:pt x="1284483" y="1327730"/>
                </a:lnTo>
                <a:cubicBezTo>
                  <a:pt x="1324793" y="1262288"/>
                  <a:pt x="1386007" y="1186392"/>
                  <a:pt x="1406603" y="1097068"/>
                </a:cubicBezTo>
                <a:cubicBezTo>
                  <a:pt x="1413199" y="1067295"/>
                  <a:pt x="1406095" y="1066171"/>
                  <a:pt x="1433378" y="1010921"/>
                </a:cubicBezTo>
                <a:cubicBezTo>
                  <a:pt x="1460663" y="955670"/>
                  <a:pt x="1530562" y="826046"/>
                  <a:pt x="1570311" y="765569"/>
                </a:cubicBezTo>
                <a:cubicBezTo>
                  <a:pt x="1610060" y="705092"/>
                  <a:pt x="1647750" y="672667"/>
                  <a:pt x="1671875" y="648052"/>
                </a:cubicBezTo>
                <a:cubicBezTo>
                  <a:pt x="1695999" y="623437"/>
                  <a:pt x="1702115" y="629389"/>
                  <a:pt x="1715051" y="617876"/>
                </a:cubicBezTo>
                <a:cubicBezTo>
                  <a:pt x="1760493" y="577378"/>
                  <a:pt x="1805463" y="536484"/>
                  <a:pt x="1859445" y="505909"/>
                </a:cubicBezTo>
                <a:cubicBezTo>
                  <a:pt x="1900284" y="483277"/>
                  <a:pt x="1938971" y="457469"/>
                  <a:pt x="1979809" y="434837"/>
                </a:cubicBezTo>
                <a:cubicBezTo>
                  <a:pt x="2016559" y="414189"/>
                  <a:pt x="2056401" y="397511"/>
                  <a:pt x="2092542" y="375672"/>
                </a:cubicBezTo>
                <a:cubicBezTo>
                  <a:pt x="2176629" y="325643"/>
                  <a:pt x="2274819" y="322854"/>
                  <a:pt x="2376991" y="331575"/>
                </a:cubicBezTo>
                <a:cubicBezTo>
                  <a:pt x="2382763" y="332368"/>
                  <a:pt x="2389006" y="333559"/>
                  <a:pt x="2394581" y="335543"/>
                </a:cubicBezTo>
                <a:cubicBezTo>
                  <a:pt x="2445618" y="351416"/>
                  <a:pt x="2496717" y="365305"/>
                  <a:pt x="2544755" y="394279"/>
                </a:cubicBezTo>
                <a:cubicBezTo>
                  <a:pt x="2554563" y="399836"/>
                  <a:pt x="2566047" y="403408"/>
                  <a:pt x="2577057" y="406581"/>
                </a:cubicBezTo>
                <a:cubicBezTo>
                  <a:pt x="2623726" y="418088"/>
                  <a:pt x="2670727" y="429198"/>
                  <a:pt x="2717393" y="440705"/>
                </a:cubicBezTo>
                <a:cubicBezTo>
                  <a:pt x="2755262" y="450229"/>
                  <a:pt x="2793134" y="459751"/>
                  <a:pt x="2831142" y="470068"/>
                </a:cubicBezTo>
                <a:cubicBezTo>
                  <a:pt x="2837049" y="471657"/>
                  <a:pt x="2842161" y="478007"/>
                  <a:pt x="2847869" y="480786"/>
                </a:cubicBezTo>
                <a:cubicBezTo>
                  <a:pt x="2861036" y="487137"/>
                  <a:pt x="2875213" y="497059"/>
                  <a:pt x="2887295" y="497057"/>
                </a:cubicBezTo>
                <a:cubicBezTo>
                  <a:pt x="2917295" y="495864"/>
                  <a:pt x="2946362" y="498639"/>
                  <a:pt x="2975716" y="512531"/>
                </a:cubicBezTo>
                <a:cubicBezTo>
                  <a:pt x="2986194" y="517291"/>
                  <a:pt x="2997677" y="520863"/>
                  <a:pt x="3008690" y="524038"/>
                </a:cubicBezTo>
                <a:cubicBezTo>
                  <a:pt x="3061202" y="539117"/>
                  <a:pt x="3110571" y="561740"/>
                  <a:pt x="3156870" y="594683"/>
                </a:cubicBezTo>
                <a:cubicBezTo>
                  <a:pt x="3226484" y="643900"/>
                  <a:pt x="3296903" y="693119"/>
                  <a:pt x="3366851" y="741939"/>
                </a:cubicBezTo>
                <a:cubicBezTo>
                  <a:pt x="3398838" y="764168"/>
                  <a:pt x="3426333" y="790762"/>
                  <a:pt x="3451952" y="820531"/>
                </a:cubicBezTo>
                <a:cubicBezTo>
                  <a:pt x="3482548" y="855859"/>
                  <a:pt x="3514084" y="891981"/>
                  <a:pt x="3549170" y="922941"/>
                </a:cubicBezTo>
                <a:cubicBezTo>
                  <a:pt x="3590844" y="959459"/>
                  <a:pt x="3636673" y="992007"/>
                  <a:pt x="3681025" y="1025348"/>
                </a:cubicBezTo>
                <a:cubicBezTo>
                  <a:pt x="3716571" y="1051940"/>
                  <a:pt x="3748166" y="1081314"/>
                  <a:pt x="3771448" y="1118629"/>
                </a:cubicBezTo>
                <a:cubicBezTo>
                  <a:pt x="3784774" y="1140063"/>
                  <a:pt x="3798432" y="1161101"/>
                  <a:pt x="3813901" y="1180949"/>
                </a:cubicBezTo>
                <a:cubicBezTo>
                  <a:pt x="3835088" y="1208337"/>
                  <a:pt x="3845740" y="1237713"/>
                  <a:pt x="3855859" y="1268677"/>
                </a:cubicBezTo>
                <a:cubicBezTo>
                  <a:pt x="3878388" y="1339337"/>
                  <a:pt x="3908767" y="1406424"/>
                  <a:pt x="3966047" y="1463583"/>
                </a:cubicBezTo>
                <a:cubicBezTo>
                  <a:pt x="4013172" y="1510818"/>
                  <a:pt x="4052723" y="1563215"/>
                  <a:pt x="4077049" y="1623158"/>
                </a:cubicBezTo>
                <a:cubicBezTo>
                  <a:pt x="4092884" y="1661663"/>
                  <a:pt x="4109388" y="1699373"/>
                  <a:pt x="4125560" y="1737481"/>
                </a:cubicBezTo>
                <a:cubicBezTo>
                  <a:pt x="4131690" y="1752168"/>
                  <a:pt x="4137685" y="1766062"/>
                  <a:pt x="4141872" y="1781148"/>
                </a:cubicBezTo>
                <a:cubicBezTo>
                  <a:pt x="4164420" y="1861335"/>
                  <a:pt x="4184685" y="1942317"/>
                  <a:pt x="4208842" y="2022506"/>
                </a:cubicBezTo>
                <a:cubicBezTo>
                  <a:pt x="4222070" y="2066964"/>
                  <a:pt x="4238989" y="2111821"/>
                  <a:pt x="4268787" y="2151914"/>
                </a:cubicBezTo>
                <a:cubicBezTo>
                  <a:pt x="4296902" y="2189227"/>
                  <a:pt x="4327299" y="2225746"/>
                  <a:pt x="4357225" y="2261868"/>
                </a:cubicBezTo>
                <a:cubicBezTo>
                  <a:pt x="4393204" y="2305135"/>
                  <a:pt x="4426432" y="2348800"/>
                  <a:pt x="4446516" y="2400405"/>
                </a:cubicBezTo>
                <a:cubicBezTo>
                  <a:pt x="4466466" y="2451216"/>
                  <a:pt x="4478559" y="2500837"/>
                  <a:pt x="4467296" y="2550462"/>
                </a:cubicBezTo>
                <a:cubicBezTo>
                  <a:pt x="4464296" y="2563561"/>
                  <a:pt x="4463514" y="2577853"/>
                  <a:pt x="4462261" y="2591746"/>
                </a:cubicBezTo>
                <a:cubicBezTo>
                  <a:pt x="4455989" y="2656457"/>
                  <a:pt x="4495276" y="2712030"/>
                  <a:pt x="4527116" y="2768793"/>
                </a:cubicBezTo>
                <a:cubicBezTo>
                  <a:pt x="4549057" y="2807695"/>
                  <a:pt x="4570332" y="2847391"/>
                  <a:pt x="4589324" y="2887881"/>
                </a:cubicBezTo>
                <a:cubicBezTo>
                  <a:pt x="4607712" y="2927180"/>
                  <a:pt x="4603682" y="2967275"/>
                  <a:pt x="4603543" y="3006578"/>
                </a:cubicBezTo>
                <a:cubicBezTo>
                  <a:pt x="4603142" y="3049055"/>
                  <a:pt x="4602740" y="3091531"/>
                  <a:pt x="4613886" y="3135595"/>
                </a:cubicBezTo>
                <a:cubicBezTo>
                  <a:pt x="4625231" y="3178466"/>
                  <a:pt x="4627045" y="3222135"/>
                  <a:pt x="4637586" y="3265008"/>
                </a:cubicBezTo>
                <a:cubicBezTo>
                  <a:pt x="4646570" y="3301132"/>
                  <a:pt x="4642461" y="3333686"/>
                  <a:pt x="4637683" y="3367032"/>
                </a:cubicBezTo>
                <a:cubicBezTo>
                  <a:pt x="4629591" y="3428169"/>
                  <a:pt x="4623449" y="3488909"/>
                  <a:pt x="4643755" y="3553613"/>
                </a:cubicBezTo>
                <a:cubicBezTo>
                  <a:pt x="4650773" y="3575844"/>
                  <a:pt x="4660539" y="3597676"/>
                  <a:pt x="4665474" y="3619510"/>
                </a:cubicBezTo>
                <a:cubicBezTo>
                  <a:pt x="4680077" y="3686201"/>
                  <a:pt x="4666686" y="3746941"/>
                  <a:pt x="4652487" y="3807680"/>
                </a:cubicBezTo>
                <a:cubicBezTo>
                  <a:pt x="4645755" y="3836662"/>
                  <a:pt x="4641238" y="3866831"/>
                  <a:pt x="4636251" y="3896606"/>
                </a:cubicBezTo>
                <a:cubicBezTo>
                  <a:pt x="4632335" y="3923205"/>
                  <a:pt x="4630027" y="3949803"/>
                  <a:pt x="4626112" y="3976400"/>
                </a:cubicBezTo>
                <a:cubicBezTo>
                  <a:pt x="4622393" y="4001809"/>
                  <a:pt x="4617872" y="4027217"/>
                  <a:pt x="4600181" y="4046274"/>
                </a:cubicBezTo>
                <a:cubicBezTo>
                  <a:pt x="4598507" y="4048258"/>
                  <a:pt x="4599655" y="4052626"/>
                  <a:pt x="4598587" y="4055801"/>
                </a:cubicBezTo>
                <a:cubicBezTo>
                  <a:pt x="4595851" y="4065727"/>
                  <a:pt x="4594055" y="4076444"/>
                  <a:pt x="4589439" y="4084781"/>
                </a:cubicBezTo>
                <a:lnTo>
                  <a:pt x="4504157" y="4226911"/>
                </a:lnTo>
                <a:cubicBezTo>
                  <a:pt x="4499739" y="4234057"/>
                  <a:pt x="4496732" y="4242394"/>
                  <a:pt x="4493589" y="4249938"/>
                </a:cubicBezTo>
                <a:lnTo>
                  <a:pt x="4435748" y="4385314"/>
                </a:lnTo>
                <a:cubicBezTo>
                  <a:pt x="4432605" y="4392858"/>
                  <a:pt x="4432621" y="4402385"/>
                  <a:pt x="4432166" y="4411516"/>
                </a:cubicBezTo>
                <a:cubicBezTo>
                  <a:pt x="4428423" y="4462727"/>
                  <a:pt x="4440787" y="4513937"/>
                  <a:pt x="4463352" y="4563557"/>
                </a:cubicBezTo>
                <a:cubicBezTo>
                  <a:pt x="4493732" y="4630643"/>
                  <a:pt x="4532564" y="4695346"/>
                  <a:pt x="4574679" y="4758066"/>
                </a:cubicBezTo>
                <a:cubicBezTo>
                  <a:pt x="4584840" y="4772751"/>
                  <a:pt x="4594799" y="4788629"/>
                  <a:pt x="4606098" y="4802921"/>
                </a:cubicBezTo>
                <a:cubicBezTo>
                  <a:pt x="4615380" y="4814828"/>
                  <a:pt x="4627947" y="4824752"/>
                  <a:pt x="4636892" y="4837056"/>
                </a:cubicBezTo>
                <a:cubicBezTo>
                  <a:pt x="4669179" y="4879927"/>
                  <a:pt x="4698852" y="4923988"/>
                  <a:pt x="4732141" y="4965668"/>
                </a:cubicBezTo>
                <a:cubicBezTo>
                  <a:pt x="4759715" y="4999806"/>
                  <a:pt x="4789767" y="5031957"/>
                  <a:pt x="4819821" y="5064109"/>
                </a:cubicBezTo>
                <a:cubicBezTo>
                  <a:pt x="4843019" y="5089116"/>
                  <a:pt x="4868361" y="5112535"/>
                  <a:pt x="4891557" y="5137543"/>
                </a:cubicBezTo>
                <a:cubicBezTo>
                  <a:pt x="4924568" y="5172869"/>
                  <a:pt x="4955907" y="5210183"/>
                  <a:pt x="4990729" y="5244320"/>
                </a:cubicBezTo>
                <a:cubicBezTo>
                  <a:pt x="5036643" y="5289174"/>
                  <a:pt x="5085373" y="5331644"/>
                  <a:pt x="5132763" y="5375703"/>
                </a:cubicBezTo>
                <a:cubicBezTo>
                  <a:pt x="5212824" y="5450724"/>
                  <a:pt x="5292411" y="5525348"/>
                  <a:pt x="5370998" y="5601161"/>
                </a:cubicBezTo>
                <a:cubicBezTo>
                  <a:pt x="5407701" y="5636885"/>
                  <a:pt x="5446215" y="5671419"/>
                  <a:pt x="5465623" y="5719054"/>
                </a:cubicBezTo>
                <a:cubicBezTo>
                  <a:pt x="5484552" y="5761529"/>
                  <a:pt x="5501670" y="5805196"/>
                  <a:pt x="5519260" y="5849258"/>
                </a:cubicBezTo>
                <a:lnTo>
                  <a:pt x="5518255" y="5850449"/>
                </a:lnTo>
                <a:cubicBezTo>
                  <a:pt x="5510313" y="5836952"/>
                  <a:pt x="5501566" y="5823456"/>
                  <a:pt x="5494430" y="5809960"/>
                </a:cubicBezTo>
                <a:cubicBezTo>
                  <a:pt x="5479822" y="5783364"/>
                  <a:pt x="5467829" y="5755577"/>
                  <a:pt x="5450940" y="5729774"/>
                </a:cubicBezTo>
                <a:cubicBezTo>
                  <a:pt x="5412858" y="5671820"/>
                  <a:pt x="5362709" y="5623395"/>
                  <a:pt x="5308876" y="5579335"/>
                </a:cubicBezTo>
                <a:cubicBezTo>
                  <a:pt x="5252691" y="5533292"/>
                  <a:pt x="5193293" y="5492012"/>
                  <a:pt x="5137106" y="5445969"/>
                </a:cubicBezTo>
                <a:cubicBezTo>
                  <a:pt x="5077763" y="5397941"/>
                  <a:pt x="5020428" y="5347531"/>
                  <a:pt x="4962424" y="5297915"/>
                </a:cubicBezTo>
                <a:cubicBezTo>
                  <a:pt x="4913494" y="5256635"/>
                  <a:pt x="4864701" y="5216147"/>
                  <a:pt x="4816442" y="5174074"/>
                </a:cubicBezTo>
                <a:cubicBezTo>
                  <a:pt x="4783373" y="5145496"/>
                  <a:pt x="4751979" y="5114930"/>
                  <a:pt x="4720385" y="5085558"/>
                </a:cubicBezTo>
                <a:cubicBezTo>
                  <a:pt x="4701295" y="5068094"/>
                  <a:pt x="4681736" y="5050232"/>
                  <a:pt x="4662980" y="5032369"/>
                </a:cubicBezTo>
                <a:cubicBezTo>
                  <a:pt x="4625740" y="4998232"/>
                  <a:pt x="4588704" y="4962906"/>
                  <a:pt x="4551128" y="4929167"/>
                </a:cubicBezTo>
                <a:cubicBezTo>
                  <a:pt x="4532039" y="4911702"/>
                  <a:pt x="4509663" y="4896220"/>
                  <a:pt x="4492046" y="4877963"/>
                </a:cubicBezTo>
                <a:cubicBezTo>
                  <a:pt x="4453526" y="4838666"/>
                  <a:pt x="4415539" y="4797782"/>
                  <a:pt x="4371520" y="4764041"/>
                </a:cubicBezTo>
                <a:cubicBezTo>
                  <a:pt x="4319776" y="4725144"/>
                  <a:pt x="4270105" y="4681879"/>
                  <a:pt x="4206116" y="4667992"/>
                </a:cubicBezTo>
                <a:cubicBezTo>
                  <a:pt x="4165966" y="4659263"/>
                  <a:pt x="4126357" y="4653709"/>
                  <a:pt x="4087369" y="4658877"/>
                </a:cubicBezTo>
                <a:cubicBezTo>
                  <a:pt x="4012145" y="4668811"/>
                  <a:pt x="3944129" y="4695018"/>
                  <a:pt x="3880554" y="4728372"/>
                </a:cubicBezTo>
                <a:cubicBezTo>
                  <a:pt x="3841054" y="4749416"/>
                  <a:pt x="3796434" y="4759346"/>
                  <a:pt x="3751545" y="4767689"/>
                </a:cubicBezTo>
                <a:cubicBezTo>
                  <a:pt x="3732422" y="4771264"/>
                  <a:pt x="3711753" y="4772853"/>
                  <a:pt x="3694918" y="4780398"/>
                </a:cubicBezTo>
                <a:cubicBezTo>
                  <a:pt x="3610807" y="4816136"/>
                  <a:pt x="3522218" y="4820908"/>
                  <a:pt x="3425704" y="4781620"/>
                </a:cubicBezTo>
                <a:cubicBezTo>
                  <a:pt x="3405354" y="4773286"/>
                  <a:pt x="3383798" y="4767334"/>
                  <a:pt x="3362921" y="4765353"/>
                </a:cubicBezTo>
                <a:cubicBezTo>
                  <a:pt x="3313113" y="4761388"/>
                  <a:pt x="3264118" y="4762187"/>
                  <a:pt x="3214172" y="4757428"/>
                </a:cubicBezTo>
                <a:cubicBezTo>
                  <a:pt x="3162419" y="4753863"/>
                  <a:pt x="3111270" y="4751486"/>
                  <a:pt x="3061231" y="4729657"/>
                </a:cubicBezTo>
                <a:cubicBezTo>
                  <a:pt x="3030403" y="4716561"/>
                  <a:pt x="3000578" y="4702274"/>
                  <a:pt x="2970755" y="4687985"/>
                </a:cubicBezTo>
                <a:cubicBezTo>
                  <a:pt x="2943146" y="4674889"/>
                  <a:pt x="2914807" y="4664571"/>
                  <a:pt x="2885882" y="4667351"/>
                </a:cubicBezTo>
                <a:cubicBezTo>
                  <a:pt x="2828034" y="4672916"/>
                  <a:pt x="2770052" y="4677689"/>
                  <a:pt x="2713821" y="4688014"/>
                </a:cubicBezTo>
                <a:cubicBezTo>
                  <a:pt x="2681748" y="4693576"/>
                  <a:pt x="2649922" y="4686434"/>
                  <a:pt x="2618369" y="4680881"/>
                </a:cubicBezTo>
                <a:cubicBezTo>
                  <a:pt x="2572714" y="4672946"/>
                  <a:pt x="2527729" y="4664218"/>
                  <a:pt x="2482833" y="4667797"/>
                </a:cubicBezTo>
                <a:cubicBezTo>
                  <a:pt x="2467329" y="4668987"/>
                  <a:pt x="2450088" y="4674152"/>
                  <a:pt x="2435783" y="4668199"/>
                </a:cubicBezTo>
                <a:cubicBezTo>
                  <a:pt x="2409859" y="4657880"/>
                  <a:pt x="2390542" y="4667410"/>
                  <a:pt x="2368262" y="4669000"/>
                </a:cubicBezTo>
                <a:cubicBezTo>
                  <a:pt x="2352422" y="4670590"/>
                  <a:pt x="2335718" y="4674165"/>
                  <a:pt x="2320407" y="4669402"/>
                </a:cubicBezTo>
                <a:cubicBezTo>
                  <a:pt x="2259299" y="4651149"/>
                  <a:pt x="2197794" y="4635277"/>
                  <a:pt x="2140153" y="4604319"/>
                </a:cubicBezTo>
                <a:cubicBezTo>
                  <a:pt x="2101527" y="4583285"/>
                  <a:pt x="2063433" y="4560660"/>
                  <a:pt x="2025812" y="4538433"/>
                </a:cubicBezTo>
                <a:cubicBezTo>
                  <a:pt x="1981873" y="4512238"/>
                  <a:pt x="1933939" y="4505097"/>
                  <a:pt x="1888276" y="4492400"/>
                </a:cubicBezTo>
                <a:cubicBezTo>
                  <a:pt x="1854432" y="4482875"/>
                  <a:pt x="1819665" y="4482085"/>
                  <a:pt x="1785358" y="4476929"/>
                </a:cubicBezTo>
                <a:cubicBezTo>
                  <a:pt x="1754745" y="4472169"/>
                  <a:pt x="1722791" y="4468996"/>
                  <a:pt x="1692638" y="4459871"/>
                </a:cubicBezTo>
                <a:cubicBezTo>
                  <a:pt x="1662824" y="4450345"/>
                  <a:pt x="1634204" y="4433676"/>
                  <a:pt x="1605321" y="4420182"/>
                </a:cubicBezTo>
                <a:cubicBezTo>
                  <a:pt x="1579796" y="4407482"/>
                  <a:pt x="1553400" y="4396767"/>
                  <a:pt x="1529749" y="4380890"/>
                </a:cubicBezTo>
                <a:cubicBezTo>
                  <a:pt x="1490641" y="4354692"/>
                  <a:pt x="1452272" y="4325718"/>
                  <a:pt x="1415375" y="4295948"/>
                </a:cubicBezTo>
                <a:cubicBezTo>
                  <a:pt x="1394809" y="4279277"/>
                  <a:pt x="1374977" y="4259828"/>
                  <a:pt x="1358566" y="4239186"/>
                </a:cubicBezTo>
                <a:cubicBezTo>
                  <a:pt x="1309744" y="4179645"/>
                  <a:pt x="1248859" y="4134396"/>
                  <a:pt x="1181821" y="4100264"/>
                </a:cubicBezTo>
                <a:cubicBezTo>
                  <a:pt x="1135068" y="4076449"/>
                  <a:pt x="1083632" y="4062958"/>
                  <a:pt x="1034669" y="4042719"/>
                </a:cubicBezTo>
                <a:cubicBezTo>
                  <a:pt x="999879" y="4027636"/>
                  <a:pt x="963610" y="4013351"/>
                  <a:pt x="932096" y="3991519"/>
                </a:cubicBezTo>
                <a:cubicBezTo>
                  <a:pt x="882910" y="3958179"/>
                  <a:pt x="836000" y="3919280"/>
                  <a:pt x="790026" y="3881175"/>
                </a:cubicBezTo>
                <a:cubicBezTo>
                  <a:pt x="747215" y="3845056"/>
                  <a:pt x="703669" y="3811713"/>
                  <a:pt x="651819" y="3791076"/>
                </a:cubicBezTo>
                <a:cubicBezTo>
                  <a:pt x="621126" y="3778774"/>
                  <a:pt x="590961" y="3760119"/>
                  <a:pt x="562402" y="3741465"/>
                </a:cubicBezTo>
                <a:cubicBezTo>
                  <a:pt x="529749" y="3720030"/>
                  <a:pt x="506881" y="3689862"/>
                  <a:pt x="491253" y="3654930"/>
                </a:cubicBezTo>
                <a:cubicBezTo>
                  <a:pt x="477577" y="3624363"/>
                  <a:pt x="468664" y="3591019"/>
                  <a:pt x="449758" y="3562836"/>
                </a:cubicBezTo>
                <a:cubicBezTo>
                  <a:pt x="417464" y="3515201"/>
                  <a:pt x="379270" y="3470743"/>
                  <a:pt x="342887" y="3425094"/>
                </a:cubicBezTo>
                <a:cubicBezTo>
                  <a:pt x="333604" y="3413187"/>
                  <a:pt x="324856" y="3399691"/>
                  <a:pt x="312696" y="3392148"/>
                </a:cubicBezTo>
                <a:cubicBezTo>
                  <a:pt x="249809" y="3354045"/>
                  <a:pt x="217030" y="3296488"/>
                  <a:pt x="188406" y="3234960"/>
                </a:cubicBezTo>
                <a:cubicBezTo>
                  <a:pt x="172443" y="3200424"/>
                  <a:pt x="152724" y="3167476"/>
                  <a:pt x="134952" y="3134132"/>
                </a:cubicBezTo>
                <a:cubicBezTo>
                  <a:pt x="101694" y="3071412"/>
                  <a:pt x="66490" y="3009090"/>
                  <a:pt x="34708" y="2945577"/>
                </a:cubicBezTo>
                <a:cubicBezTo>
                  <a:pt x="23799" y="2924141"/>
                  <a:pt x="18793" y="2899529"/>
                  <a:pt x="13254" y="2876505"/>
                </a:cubicBezTo>
                <a:cubicBezTo>
                  <a:pt x="824" y="2827281"/>
                  <a:pt x="-999" y="2778848"/>
                  <a:pt x="399" y="2730416"/>
                </a:cubicBezTo>
                <a:cubicBezTo>
                  <a:pt x="1705" y="2664914"/>
                  <a:pt x="1730" y="2599014"/>
                  <a:pt x="2699" y="2533909"/>
                </a:cubicBezTo>
                <a:cubicBezTo>
                  <a:pt x="2694" y="2529146"/>
                  <a:pt x="4296" y="2524382"/>
                  <a:pt x="5898" y="2519617"/>
                </a:cubicBezTo>
                <a:cubicBezTo>
                  <a:pt x="19372" y="2466421"/>
                  <a:pt x="33785" y="2414019"/>
                  <a:pt x="53302" y="2363201"/>
                </a:cubicBezTo>
                <a:cubicBezTo>
                  <a:pt x="77563" y="2300079"/>
                  <a:pt x="113924" y="2246481"/>
                  <a:pt x="153776" y="2194472"/>
                </a:cubicBezTo>
                <a:cubicBezTo>
                  <a:pt x="185391" y="2153182"/>
                  <a:pt x="220632" y="2114274"/>
                  <a:pt x="257422" y="2077353"/>
                </a:cubicBezTo>
                <a:cubicBezTo>
                  <a:pt x="295082" y="2038443"/>
                  <a:pt x="348911" y="2011705"/>
                  <a:pt x="389495" y="1982854"/>
                </a:cubicBezTo>
                <a:lnTo>
                  <a:pt x="500921" y="1904240"/>
                </a:lnTo>
                <a:lnTo>
                  <a:pt x="555021" y="1864931"/>
                </a:lnTo>
                <a:cubicBezTo>
                  <a:pt x="586529" y="1841902"/>
                  <a:pt x="618501" y="1814507"/>
                  <a:pt x="648879" y="1796638"/>
                </a:cubicBezTo>
                <a:cubicBezTo>
                  <a:pt x="679255" y="1778772"/>
                  <a:pt x="706117" y="1773342"/>
                  <a:pt x="737280" y="1757724"/>
                </a:cubicBezTo>
                <a:cubicBezTo>
                  <a:pt x="768443" y="1742107"/>
                  <a:pt x="803063" y="1720799"/>
                  <a:pt x="835857" y="1702931"/>
                </a:cubicBezTo>
                <a:cubicBezTo>
                  <a:pt x="851279" y="1694194"/>
                  <a:pt x="847454" y="1700480"/>
                  <a:pt x="882262" y="1677518"/>
                </a:cubicBezTo>
                <a:cubicBezTo>
                  <a:pt x="917070" y="1654555"/>
                  <a:pt x="997632" y="1596454"/>
                  <a:pt x="1044711" y="1565153"/>
                </a:cubicBezTo>
                <a:cubicBezTo>
                  <a:pt x="1091790" y="1533852"/>
                  <a:pt x="1124771" y="1529283"/>
                  <a:pt x="1164734" y="1489714"/>
                </a:cubicBezTo>
                <a:lnTo>
                  <a:pt x="1195736" y="1452719"/>
                </a:lnTo>
                <a:lnTo>
                  <a:pt x="1168677" y="1418913"/>
                </a:lnTo>
                <a:cubicBezTo>
                  <a:pt x="749963" y="958245"/>
                  <a:pt x="166129" y="1042332"/>
                  <a:pt x="30339" y="628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l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09597947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BFB9356-EE7D-42D0-B303-AB5596EE5E6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94998" y="453658"/>
            <a:ext cx="6100546" cy="5950684"/>
          </a:xfrm>
          <a:custGeom>
            <a:avLst/>
            <a:gdLst>
              <a:gd name="connsiteX0" fmla="*/ 3440072 w 6100546"/>
              <a:gd name="connsiteY0" fmla="*/ 5547377 h 5950684"/>
              <a:gd name="connsiteX1" fmla="*/ 3363812 w 6100546"/>
              <a:gd name="connsiteY1" fmla="*/ 5559287 h 5950684"/>
              <a:gd name="connsiteX2" fmla="*/ 3377168 w 6100546"/>
              <a:gd name="connsiteY2" fmla="*/ 5558242 h 5950684"/>
              <a:gd name="connsiteX3" fmla="*/ 3413942 w 6100546"/>
              <a:gd name="connsiteY3" fmla="*/ 5552485 h 5950684"/>
              <a:gd name="connsiteX4" fmla="*/ 3588125 w 6100546"/>
              <a:gd name="connsiteY4" fmla="*/ 5518269 h 5950684"/>
              <a:gd name="connsiteX5" fmla="*/ 3546342 w 6100546"/>
              <a:gd name="connsiteY5" fmla="*/ 5527177 h 5950684"/>
              <a:gd name="connsiteX6" fmla="*/ 3552690 w 6100546"/>
              <a:gd name="connsiteY6" fmla="*/ 5526002 h 5950684"/>
              <a:gd name="connsiteX7" fmla="*/ 3579893 w 6100546"/>
              <a:gd name="connsiteY7" fmla="*/ 5520676 h 5950684"/>
              <a:gd name="connsiteX8" fmla="*/ 3658875 w 6100546"/>
              <a:gd name="connsiteY8" fmla="*/ 5502208 h 5950684"/>
              <a:gd name="connsiteX9" fmla="*/ 3652394 w 6100546"/>
              <a:gd name="connsiteY9" fmla="*/ 5503968 h 5950684"/>
              <a:gd name="connsiteX10" fmla="*/ 3656318 w 6100546"/>
              <a:gd name="connsiteY10" fmla="*/ 5505276 h 5950684"/>
              <a:gd name="connsiteX11" fmla="*/ 2933221 w 6100546"/>
              <a:gd name="connsiteY11" fmla="*/ 5496065 h 5950684"/>
              <a:gd name="connsiteX12" fmla="*/ 2937825 w 6100546"/>
              <a:gd name="connsiteY12" fmla="*/ 5496065 h 5950684"/>
              <a:gd name="connsiteX13" fmla="*/ 2942431 w 6100546"/>
              <a:gd name="connsiteY13" fmla="*/ 5496065 h 5950684"/>
              <a:gd name="connsiteX14" fmla="*/ 2960854 w 6100546"/>
              <a:gd name="connsiteY14" fmla="*/ 5496065 h 5950684"/>
              <a:gd name="connsiteX15" fmla="*/ 2970714 w 6100546"/>
              <a:gd name="connsiteY15" fmla="*/ 5498530 h 5950684"/>
              <a:gd name="connsiteX16" fmla="*/ 4136082 w 6100546"/>
              <a:gd name="connsiteY16" fmla="*/ 5495297 h 5950684"/>
              <a:gd name="connsiteX17" fmla="*/ 4135314 w 6100546"/>
              <a:gd name="connsiteY17" fmla="*/ 5496065 h 5950684"/>
              <a:gd name="connsiteX18" fmla="*/ 4130708 w 6100546"/>
              <a:gd name="connsiteY18" fmla="*/ 5496065 h 5950684"/>
              <a:gd name="connsiteX19" fmla="*/ 3223380 w 6100546"/>
              <a:gd name="connsiteY19" fmla="*/ 5491459 h 5950684"/>
              <a:gd name="connsiteX20" fmla="*/ 3223380 w 6100546"/>
              <a:gd name="connsiteY20" fmla="*/ 5494475 h 5950684"/>
              <a:gd name="connsiteX21" fmla="*/ 3230007 w 6100546"/>
              <a:gd name="connsiteY21" fmla="*/ 5494044 h 5950684"/>
              <a:gd name="connsiteX22" fmla="*/ 3232592 w 6100546"/>
              <a:gd name="connsiteY22" fmla="*/ 5491459 h 5950684"/>
              <a:gd name="connsiteX23" fmla="*/ 3223380 w 6100546"/>
              <a:gd name="connsiteY23" fmla="*/ 5491459 h 5950684"/>
              <a:gd name="connsiteX24" fmla="*/ 2531376 w 6100546"/>
              <a:gd name="connsiteY24" fmla="*/ 5422374 h 5950684"/>
              <a:gd name="connsiteX25" fmla="*/ 2538665 w 6100546"/>
              <a:gd name="connsiteY25" fmla="*/ 5442265 h 5950684"/>
              <a:gd name="connsiteX26" fmla="*/ 2566301 w 6100546"/>
              <a:gd name="connsiteY26" fmla="*/ 5453081 h 5950684"/>
              <a:gd name="connsiteX27" fmla="*/ 2827948 w 6100546"/>
              <a:gd name="connsiteY27" fmla="*/ 5488225 h 5950684"/>
              <a:gd name="connsiteX28" fmla="*/ 2854171 w 6100546"/>
              <a:gd name="connsiteY28" fmla="*/ 5490535 h 5950684"/>
              <a:gd name="connsiteX29" fmla="*/ 2858233 w 6100546"/>
              <a:gd name="connsiteY29" fmla="*/ 5490092 h 5950684"/>
              <a:gd name="connsiteX30" fmla="*/ 2900980 w 6100546"/>
              <a:gd name="connsiteY30" fmla="*/ 5486854 h 5950684"/>
              <a:gd name="connsiteX31" fmla="*/ 2905585 w 6100546"/>
              <a:gd name="connsiteY31" fmla="*/ 5486853 h 5950684"/>
              <a:gd name="connsiteX32" fmla="*/ 2924007 w 6100546"/>
              <a:gd name="connsiteY32" fmla="*/ 5491459 h 5950684"/>
              <a:gd name="connsiteX33" fmla="*/ 2924008 w 6100546"/>
              <a:gd name="connsiteY33" fmla="*/ 5496065 h 5950684"/>
              <a:gd name="connsiteX34" fmla="*/ 2924008 w 6100546"/>
              <a:gd name="connsiteY34" fmla="*/ 5496688 h 5950684"/>
              <a:gd name="connsiteX35" fmla="*/ 2959343 w 6100546"/>
              <a:gd name="connsiteY35" fmla="*/ 5499801 h 5950684"/>
              <a:gd name="connsiteX36" fmla="*/ 2977597 w 6100546"/>
              <a:gd name="connsiteY36" fmla="*/ 5500251 h 5950684"/>
              <a:gd name="connsiteX37" fmla="*/ 2970714 w 6100546"/>
              <a:gd name="connsiteY37" fmla="*/ 5498530 h 5950684"/>
              <a:gd name="connsiteX38" fmla="*/ 3008432 w 6100546"/>
              <a:gd name="connsiteY38" fmla="*/ 5501009 h 5950684"/>
              <a:gd name="connsiteX39" fmla="*/ 3047338 w 6100546"/>
              <a:gd name="connsiteY39" fmla="*/ 5501967 h 5950684"/>
              <a:gd name="connsiteX40" fmla="*/ 3062253 w 6100546"/>
              <a:gd name="connsiteY40" fmla="*/ 5501318 h 5950684"/>
              <a:gd name="connsiteX41" fmla="*/ 3080603 w 6100546"/>
              <a:gd name="connsiteY41" fmla="*/ 5500671 h 5950684"/>
              <a:gd name="connsiteX42" fmla="*/ 3085209 w 6100546"/>
              <a:gd name="connsiteY42" fmla="*/ 5500671 h 5950684"/>
              <a:gd name="connsiteX43" fmla="*/ 3134391 w 6100546"/>
              <a:gd name="connsiteY43" fmla="*/ 5500261 h 5950684"/>
              <a:gd name="connsiteX44" fmla="*/ 3198926 w 6100546"/>
              <a:gd name="connsiteY44" fmla="*/ 5496065 h 5950684"/>
              <a:gd name="connsiteX45" fmla="*/ 3185599 w 6100546"/>
              <a:gd name="connsiteY45" fmla="*/ 5496065 h 5950684"/>
              <a:gd name="connsiteX46" fmla="*/ 3085209 w 6100546"/>
              <a:gd name="connsiteY46" fmla="*/ 5496065 h 5950684"/>
              <a:gd name="connsiteX47" fmla="*/ 3080603 w 6100546"/>
              <a:gd name="connsiteY47" fmla="*/ 5486854 h 5950684"/>
              <a:gd name="connsiteX48" fmla="*/ 3075997 w 6100546"/>
              <a:gd name="connsiteY48" fmla="*/ 5486854 h 5950684"/>
              <a:gd name="connsiteX49" fmla="*/ 3075997 w 6100546"/>
              <a:gd name="connsiteY49" fmla="*/ 5491459 h 5950684"/>
              <a:gd name="connsiteX50" fmla="*/ 2979277 w 6100546"/>
              <a:gd name="connsiteY50" fmla="*/ 5491459 h 5950684"/>
              <a:gd name="connsiteX51" fmla="*/ 2979277 w 6100546"/>
              <a:gd name="connsiteY51" fmla="*/ 5496065 h 5950684"/>
              <a:gd name="connsiteX52" fmla="*/ 2960854 w 6100546"/>
              <a:gd name="connsiteY52" fmla="*/ 5491458 h 5950684"/>
              <a:gd name="connsiteX53" fmla="*/ 2951643 w 6100546"/>
              <a:gd name="connsiteY53" fmla="*/ 5491459 h 5950684"/>
              <a:gd name="connsiteX54" fmla="*/ 2956248 w 6100546"/>
              <a:gd name="connsiteY54" fmla="*/ 5473037 h 5950684"/>
              <a:gd name="connsiteX55" fmla="*/ 2974671 w 6100546"/>
              <a:gd name="connsiteY55" fmla="*/ 5473037 h 5950684"/>
              <a:gd name="connsiteX56" fmla="*/ 3002307 w 6100546"/>
              <a:gd name="connsiteY56" fmla="*/ 5473037 h 5950684"/>
              <a:gd name="connsiteX57" fmla="*/ 3006911 w 6100546"/>
              <a:gd name="connsiteY57" fmla="*/ 5473037 h 5950684"/>
              <a:gd name="connsiteX58" fmla="*/ 3011517 w 6100546"/>
              <a:gd name="connsiteY58" fmla="*/ 5473037 h 5950684"/>
              <a:gd name="connsiteX59" fmla="*/ 3020729 w 6100546"/>
              <a:gd name="connsiteY59" fmla="*/ 5473037 h 5950684"/>
              <a:gd name="connsiteX60" fmla="*/ 3025334 w 6100546"/>
              <a:gd name="connsiteY60" fmla="*/ 5473037 h 5950684"/>
              <a:gd name="connsiteX61" fmla="*/ 3024589 w 6100546"/>
              <a:gd name="connsiteY61" fmla="*/ 5472291 h 5950684"/>
              <a:gd name="connsiteX62" fmla="*/ 2937155 w 6100546"/>
              <a:gd name="connsiteY62" fmla="*/ 5469531 h 5950684"/>
              <a:gd name="connsiteX63" fmla="*/ 2924028 w 6100546"/>
              <a:gd name="connsiteY63" fmla="*/ 5468451 h 5950684"/>
              <a:gd name="connsiteX64" fmla="*/ 2928614 w 6100546"/>
              <a:gd name="connsiteY64" fmla="*/ 5473037 h 5950684"/>
              <a:gd name="connsiteX65" fmla="*/ 2947037 w 6100546"/>
              <a:gd name="connsiteY65" fmla="*/ 5473037 h 5950684"/>
              <a:gd name="connsiteX66" fmla="*/ 2937825 w 6100546"/>
              <a:gd name="connsiteY66" fmla="*/ 5491459 h 5950684"/>
              <a:gd name="connsiteX67" fmla="*/ 2928614 w 6100546"/>
              <a:gd name="connsiteY67" fmla="*/ 5491459 h 5950684"/>
              <a:gd name="connsiteX68" fmla="*/ 2924007 w 6100546"/>
              <a:gd name="connsiteY68" fmla="*/ 5491459 h 5950684"/>
              <a:gd name="connsiteX69" fmla="*/ 2928614 w 6100546"/>
              <a:gd name="connsiteY69" fmla="*/ 5486854 h 5950684"/>
              <a:gd name="connsiteX70" fmla="*/ 2924008 w 6100546"/>
              <a:gd name="connsiteY70" fmla="*/ 5482248 h 5950684"/>
              <a:gd name="connsiteX71" fmla="*/ 2914797 w 6100546"/>
              <a:gd name="connsiteY71" fmla="*/ 5486854 h 5950684"/>
              <a:gd name="connsiteX72" fmla="*/ 2910191 w 6100546"/>
              <a:gd name="connsiteY72" fmla="*/ 5486854 h 5950684"/>
              <a:gd name="connsiteX73" fmla="*/ 2891768 w 6100546"/>
              <a:gd name="connsiteY73" fmla="*/ 5482248 h 5950684"/>
              <a:gd name="connsiteX74" fmla="*/ 2882557 w 6100546"/>
              <a:gd name="connsiteY74" fmla="*/ 5473037 h 5950684"/>
              <a:gd name="connsiteX75" fmla="*/ 2850318 w 6100546"/>
              <a:gd name="connsiteY75" fmla="*/ 5468431 h 5950684"/>
              <a:gd name="connsiteX76" fmla="*/ 2845711 w 6100546"/>
              <a:gd name="connsiteY76" fmla="*/ 5477642 h 5950684"/>
              <a:gd name="connsiteX77" fmla="*/ 2841105 w 6100546"/>
              <a:gd name="connsiteY77" fmla="*/ 5468431 h 5950684"/>
              <a:gd name="connsiteX78" fmla="*/ 2813471 w 6100546"/>
              <a:gd name="connsiteY78" fmla="*/ 5473037 h 5950684"/>
              <a:gd name="connsiteX79" fmla="*/ 2781231 w 6100546"/>
              <a:gd name="connsiteY79" fmla="*/ 5468431 h 5950684"/>
              <a:gd name="connsiteX80" fmla="*/ 2776625 w 6100546"/>
              <a:gd name="connsiteY80" fmla="*/ 5468431 h 5950684"/>
              <a:gd name="connsiteX81" fmla="*/ 2762808 w 6100546"/>
              <a:gd name="connsiteY81" fmla="*/ 5459219 h 5950684"/>
              <a:gd name="connsiteX82" fmla="*/ 2725962 w 6100546"/>
              <a:gd name="connsiteY82" fmla="*/ 5463825 h 5950684"/>
              <a:gd name="connsiteX83" fmla="*/ 2689116 w 6100546"/>
              <a:gd name="connsiteY83" fmla="*/ 5454614 h 5950684"/>
              <a:gd name="connsiteX84" fmla="*/ 2670694 w 6100546"/>
              <a:gd name="connsiteY84" fmla="*/ 5450008 h 5950684"/>
              <a:gd name="connsiteX85" fmla="*/ 2647665 w 6100546"/>
              <a:gd name="connsiteY85" fmla="*/ 5436191 h 5950684"/>
              <a:gd name="connsiteX86" fmla="*/ 2555550 w 6100546"/>
              <a:gd name="connsiteY86" fmla="*/ 5422374 h 5950684"/>
              <a:gd name="connsiteX87" fmla="*/ 2537128 w 6100546"/>
              <a:gd name="connsiteY87" fmla="*/ 5422374 h 5950684"/>
              <a:gd name="connsiteX88" fmla="*/ 4476137 w 6100546"/>
              <a:gd name="connsiteY88" fmla="*/ 5233540 h 5950684"/>
              <a:gd name="connsiteX89" fmla="*/ 4480743 w 6100546"/>
              <a:gd name="connsiteY89" fmla="*/ 5233540 h 5950684"/>
              <a:gd name="connsiteX90" fmla="*/ 4476137 w 6100546"/>
              <a:gd name="connsiteY90" fmla="*/ 5235582 h 5950684"/>
              <a:gd name="connsiteX91" fmla="*/ 4849201 w 6100546"/>
              <a:gd name="connsiteY91" fmla="*/ 4772971 h 5950684"/>
              <a:gd name="connsiteX92" fmla="*/ 4849394 w 6100546"/>
              <a:gd name="connsiteY92" fmla="*/ 4772971 h 5950684"/>
              <a:gd name="connsiteX93" fmla="*/ 4844595 w 6100546"/>
              <a:gd name="connsiteY93" fmla="*/ 4777577 h 5950684"/>
              <a:gd name="connsiteX94" fmla="*/ 4849201 w 6100546"/>
              <a:gd name="connsiteY94" fmla="*/ 4772971 h 5950684"/>
              <a:gd name="connsiteX95" fmla="*/ 4789327 w 6100546"/>
              <a:gd name="connsiteY95" fmla="*/ 4768227 h 5950684"/>
              <a:gd name="connsiteX96" fmla="*/ 4789327 w 6100546"/>
              <a:gd name="connsiteY96" fmla="*/ 4768365 h 5950684"/>
              <a:gd name="connsiteX97" fmla="*/ 4784721 w 6100546"/>
              <a:gd name="connsiteY97" fmla="*/ 4772971 h 5950684"/>
              <a:gd name="connsiteX98" fmla="*/ 5116333 w 6100546"/>
              <a:gd name="connsiteY98" fmla="*/ 4519658 h 5950684"/>
              <a:gd name="connsiteX99" fmla="*/ 5097910 w 6100546"/>
              <a:gd name="connsiteY99" fmla="*/ 4533475 h 5950684"/>
              <a:gd name="connsiteX100" fmla="*/ 5102516 w 6100546"/>
              <a:gd name="connsiteY100" fmla="*/ 4542686 h 5950684"/>
              <a:gd name="connsiteX101" fmla="*/ 5074881 w 6100546"/>
              <a:gd name="connsiteY101" fmla="*/ 4570320 h 5950684"/>
              <a:gd name="connsiteX102" fmla="*/ 5084093 w 6100546"/>
              <a:gd name="connsiteY102" fmla="*/ 4556503 h 5950684"/>
              <a:gd name="connsiteX103" fmla="*/ 5019613 w 6100546"/>
              <a:gd name="connsiteY103" fmla="*/ 4639406 h 5950684"/>
              <a:gd name="connsiteX104" fmla="*/ 4955133 w 6100546"/>
              <a:gd name="connsiteY104" fmla="*/ 4731520 h 5950684"/>
              <a:gd name="connsiteX105" fmla="*/ 4945921 w 6100546"/>
              <a:gd name="connsiteY105" fmla="*/ 4731520 h 5950684"/>
              <a:gd name="connsiteX106" fmla="*/ 4876835 w 6100546"/>
              <a:gd name="connsiteY106" fmla="*/ 4805211 h 5950684"/>
              <a:gd name="connsiteX107" fmla="*/ 4849201 w 6100546"/>
              <a:gd name="connsiteY107" fmla="*/ 4832845 h 5950684"/>
              <a:gd name="connsiteX108" fmla="*/ 4839989 w 6100546"/>
              <a:gd name="connsiteY108" fmla="*/ 4846662 h 5950684"/>
              <a:gd name="connsiteX109" fmla="*/ 4816961 w 6100546"/>
              <a:gd name="connsiteY109" fmla="*/ 4865085 h 5950684"/>
              <a:gd name="connsiteX110" fmla="*/ 4775509 w 6100546"/>
              <a:gd name="connsiteY110" fmla="*/ 4911141 h 5950684"/>
              <a:gd name="connsiteX111" fmla="*/ 4734058 w 6100546"/>
              <a:gd name="connsiteY111" fmla="*/ 4952593 h 5950684"/>
              <a:gd name="connsiteX112" fmla="*/ 4609703 w 6100546"/>
              <a:gd name="connsiteY112" fmla="*/ 5063130 h 5950684"/>
              <a:gd name="connsiteX113" fmla="*/ 4572858 w 6100546"/>
              <a:gd name="connsiteY113" fmla="*/ 5095370 h 5950684"/>
              <a:gd name="connsiteX114" fmla="*/ 4568252 w 6100546"/>
              <a:gd name="connsiteY114" fmla="*/ 5090764 h 5950684"/>
              <a:gd name="connsiteX115" fmla="*/ 4434686 w 6100546"/>
              <a:gd name="connsiteY115" fmla="*/ 5182878 h 5950684"/>
              <a:gd name="connsiteX116" fmla="*/ 4402447 w 6100546"/>
              <a:gd name="connsiteY116" fmla="*/ 5205906 h 5950684"/>
              <a:gd name="connsiteX117" fmla="*/ 4351783 w 6100546"/>
              <a:gd name="connsiteY117" fmla="*/ 5238146 h 5950684"/>
              <a:gd name="connsiteX118" fmla="*/ 4167554 w 6100546"/>
              <a:gd name="connsiteY118" fmla="*/ 5334866 h 5950684"/>
              <a:gd name="connsiteX119" fmla="*/ 4112285 w 6100546"/>
              <a:gd name="connsiteY119" fmla="*/ 5367106 h 5950684"/>
              <a:gd name="connsiteX120" fmla="*/ 4103074 w 6100546"/>
              <a:gd name="connsiteY120" fmla="*/ 5367106 h 5950684"/>
              <a:gd name="connsiteX121" fmla="*/ 4061622 w 6100546"/>
              <a:gd name="connsiteY121" fmla="*/ 5380923 h 5950684"/>
              <a:gd name="connsiteX122" fmla="*/ 4029382 w 6100546"/>
              <a:gd name="connsiteY122" fmla="*/ 5399345 h 5950684"/>
              <a:gd name="connsiteX123" fmla="*/ 3923451 w 6100546"/>
              <a:gd name="connsiteY123" fmla="*/ 5440797 h 5950684"/>
              <a:gd name="connsiteX124" fmla="*/ 3863576 w 6100546"/>
              <a:gd name="connsiteY124" fmla="*/ 5463824 h 5950684"/>
              <a:gd name="connsiteX125" fmla="*/ 3776067 w 6100546"/>
              <a:gd name="connsiteY125" fmla="*/ 5486853 h 5950684"/>
              <a:gd name="connsiteX126" fmla="*/ 3762250 w 6100546"/>
              <a:gd name="connsiteY126" fmla="*/ 5496065 h 5950684"/>
              <a:gd name="connsiteX127" fmla="*/ 3725404 w 6100546"/>
              <a:gd name="connsiteY127" fmla="*/ 5505276 h 5950684"/>
              <a:gd name="connsiteX128" fmla="*/ 3674741 w 6100546"/>
              <a:gd name="connsiteY128" fmla="*/ 5509882 h 5950684"/>
              <a:gd name="connsiteX129" fmla="*/ 3665530 w 6100546"/>
              <a:gd name="connsiteY129" fmla="*/ 5528305 h 5950684"/>
              <a:gd name="connsiteX130" fmla="*/ 3642501 w 6100546"/>
              <a:gd name="connsiteY130" fmla="*/ 5537515 h 5950684"/>
              <a:gd name="connsiteX131" fmla="*/ 3531964 w 6100546"/>
              <a:gd name="connsiteY131" fmla="*/ 5555939 h 5950684"/>
              <a:gd name="connsiteX132" fmla="*/ 3513541 w 6100546"/>
              <a:gd name="connsiteY132" fmla="*/ 5551333 h 5950684"/>
              <a:gd name="connsiteX133" fmla="*/ 3499724 w 6100546"/>
              <a:gd name="connsiteY133" fmla="*/ 5560545 h 5950684"/>
              <a:gd name="connsiteX134" fmla="*/ 3495118 w 6100546"/>
              <a:gd name="connsiteY134" fmla="*/ 5560545 h 5950684"/>
              <a:gd name="connsiteX135" fmla="*/ 3379975 w 6100546"/>
              <a:gd name="connsiteY135" fmla="*/ 5574362 h 5950684"/>
              <a:gd name="connsiteX136" fmla="*/ 3379975 w 6100546"/>
              <a:gd name="connsiteY136" fmla="*/ 5569755 h 5950684"/>
              <a:gd name="connsiteX137" fmla="*/ 3356946 w 6100546"/>
              <a:gd name="connsiteY137" fmla="*/ 5569756 h 5950684"/>
              <a:gd name="connsiteX138" fmla="*/ 3329312 w 6100546"/>
              <a:gd name="connsiteY138" fmla="*/ 5578967 h 5950684"/>
              <a:gd name="connsiteX139" fmla="*/ 3315495 w 6100546"/>
              <a:gd name="connsiteY139" fmla="*/ 5569756 h 5950684"/>
              <a:gd name="connsiteX140" fmla="*/ 3255620 w 6100546"/>
              <a:gd name="connsiteY140" fmla="*/ 5574362 h 5950684"/>
              <a:gd name="connsiteX141" fmla="*/ 3209563 w 6100546"/>
              <a:gd name="connsiteY141" fmla="*/ 5583573 h 5950684"/>
              <a:gd name="connsiteX142" fmla="*/ 3204957 w 6100546"/>
              <a:gd name="connsiteY142" fmla="*/ 5578967 h 5950684"/>
              <a:gd name="connsiteX143" fmla="*/ 3131266 w 6100546"/>
              <a:gd name="connsiteY143" fmla="*/ 5583573 h 5950684"/>
              <a:gd name="connsiteX144" fmla="*/ 3122176 w 6100546"/>
              <a:gd name="connsiteY144" fmla="*/ 5583573 h 5950684"/>
              <a:gd name="connsiteX145" fmla="*/ 3072847 w 6100546"/>
              <a:gd name="connsiteY145" fmla="*/ 5585832 h 5950684"/>
              <a:gd name="connsiteX146" fmla="*/ 3062180 w 6100546"/>
              <a:gd name="connsiteY146" fmla="*/ 5588179 h 5950684"/>
              <a:gd name="connsiteX147" fmla="*/ 3065288 w 6100546"/>
              <a:gd name="connsiteY147" fmla="*/ 5586179 h 5950684"/>
              <a:gd name="connsiteX148" fmla="*/ 3001837 w 6100546"/>
              <a:gd name="connsiteY148" fmla="*/ 5589085 h 5950684"/>
              <a:gd name="connsiteX149" fmla="*/ 2514861 w 6100546"/>
              <a:gd name="connsiteY149" fmla="*/ 5559930 h 5950684"/>
              <a:gd name="connsiteX150" fmla="*/ 2133989 w 6100546"/>
              <a:gd name="connsiteY150" fmla="*/ 5473661 h 5950684"/>
              <a:gd name="connsiteX151" fmla="*/ 2031916 w 6100546"/>
              <a:gd name="connsiteY151" fmla="*/ 5434193 h 5950684"/>
              <a:gd name="connsiteX152" fmla="*/ 2081737 w 6100546"/>
              <a:gd name="connsiteY152" fmla="*/ 5455765 h 5950684"/>
              <a:gd name="connsiteX153" fmla="*/ 2127218 w 6100546"/>
              <a:gd name="connsiteY153" fmla="*/ 5473037 h 5950684"/>
              <a:gd name="connsiteX154" fmla="*/ 2293024 w 6100546"/>
              <a:gd name="connsiteY154" fmla="*/ 5542122 h 5950684"/>
              <a:gd name="connsiteX155" fmla="*/ 2421984 w 6100546"/>
              <a:gd name="connsiteY155" fmla="*/ 5574362 h 5950684"/>
              <a:gd name="connsiteX156" fmla="*/ 2509493 w 6100546"/>
              <a:gd name="connsiteY156" fmla="*/ 5597390 h 5950684"/>
              <a:gd name="connsiteX157" fmla="*/ 2615425 w 6100546"/>
              <a:gd name="connsiteY157" fmla="*/ 5629630 h 5950684"/>
              <a:gd name="connsiteX158" fmla="*/ 2721356 w 6100546"/>
              <a:gd name="connsiteY158" fmla="*/ 5661870 h 5950684"/>
              <a:gd name="connsiteX159" fmla="*/ 2762809 w 6100546"/>
              <a:gd name="connsiteY159" fmla="*/ 5671081 h 5950684"/>
              <a:gd name="connsiteX160" fmla="*/ 2831894 w 6100546"/>
              <a:gd name="connsiteY160" fmla="*/ 5680293 h 5950684"/>
              <a:gd name="connsiteX161" fmla="*/ 2850317 w 6100546"/>
              <a:gd name="connsiteY161" fmla="*/ 5680292 h 5950684"/>
              <a:gd name="connsiteX162" fmla="*/ 2924008 w 6100546"/>
              <a:gd name="connsiteY162" fmla="*/ 5694110 h 5950684"/>
              <a:gd name="connsiteX163" fmla="*/ 2928614 w 6100546"/>
              <a:gd name="connsiteY163" fmla="*/ 5694110 h 5950684"/>
              <a:gd name="connsiteX164" fmla="*/ 2928614 w 6100546"/>
              <a:gd name="connsiteY164" fmla="*/ 5698715 h 5950684"/>
              <a:gd name="connsiteX165" fmla="*/ 2937825 w 6100546"/>
              <a:gd name="connsiteY165" fmla="*/ 5698715 h 5950684"/>
              <a:gd name="connsiteX166" fmla="*/ 2937825 w 6100546"/>
              <a:gd name="connsiteY166" fmla="*/ 5694109 h 5950684"/>
              <a:gd name="connsiteX167" fmla="*/ 2933220 w 6100546"/>
              <a:gd name="connsiteY167" fmla="*/ 5694110 h 5950684"/>
              <a:gd name="connsiteX168" fmla="*/ 2956248 w 6100546"/>
              <a:gd name="connsiteY168" fmla="*/ 5689504 h 5950684"/>
              <a:gd name="connsiteX169" fmla="*/ 3195746 w 6100546"/>
              <a:gd name="connsiteY169" fmla="*/ 5698714 h 5950684"/>
              <a:gd name="connsiteX170" fmla="*/ 3287860 w 6100546"/>
              <a:gd name="connsiteY170" fmla="*/ 5694110 h 5950684"/>
              <a:gd name="connsiteX171" fmla="*/ 3444455 w 6100546"/>
              <a:gd name="connsiteY171" fmla="*/ 5675687 h 5950684"/>
              <a:gd name="connsiteX172" fmla="*/ 3605655 w 6100546"/>
              <a:gd name="connsiteY172" fmla="*/ 5648053 h 5950684"/>
              <a:gd name="connsiteX173" fmla="*/ 3702376 w 6100546"/>
              <a:gd name="connsiteY173" fmla="*/ 5629630 h 5950684"/>
              <a:gd name="connsiteX174" fmla="*/ 3734617 w 6100546"/>
              <a:gd name="connsiteY174" fmla="*/ 5625024 h 5950684"/>
              <a:gd name="connsiteX175" fmla="*/ 3799096 w 6100546"/>
              <a:gd name="connsiteY175" fmla="*/ 5606602 h 5950684"/>
              <a:gd name="connsiteX176" fmla="*/ 3799096 w 6100546"/>
              <a:gd name="connsiteY176" fmla="*/ 5611207 h 5950684"/>
              <a:gd name="connsiteX177" fmla="*/ 3803702 w 6100546"/>
              <a:gd name="connsiteY177" fmla="*/ 5611207 h 5950684"/>
              <a:gd name="connsiteX178" fmla="*/ 3812913 w 6100546"/>
              <a:gd name="connsiteY178" fmla="*/ 5611207 h 5950684"/>
              <a:gd name="connsiteX179" fmla="*/ 3817519 w 6100546"/>
              <a:gd name="connsiteY179" fmla="*/ 5606602 h 5950684"/>
              <a:gd name="connsiteX180" fmla="*/ 3826730 w 6100546"/>
              <a:gd name="connsiteY180" fmla="*/ 5611207 h 5950684"/>
              <a:gd name="connsiteX181" fmla="*/ 3826730 w 6100546"/>
              <a:gd name="connsiteY181" fmla="*/ 5601996 h 5950684"/>
              <a:gd name="connsiteX182" fmla="*/ 3831336 w 6100546"/>
              <a:gd name="connsiteY182" fmla="*/ 5601996 h 5950684"/>
              <a:gd name="connsiteX183" fmla="*/ 3840547 w 6100546"/>
              <a:gd name="connsiteY183" fmla="*/ 5597390 h 5950684"/>
              <a:gd name="connsiteX184" fmla="*/ 3831336 w 6100546"/>
              <a:gd name="connsiteY184" fmla="*/ 5592785 h 5950684"/>
              <a:gd name="connsiteX185" fmla="*/ 3831336 w 6100546"/>
              <a:gd name="connsiteY185" fmla="*/ 5597390 h 5950684"/>
              <a:gd name="connsiteX186" fmla="*/ 3826730 w 6100546"/>
              <a:gd name="connsiteY186" fmla="*/ 5592785 h 5950684"/>
              <a:gd name="connsiteX187" fmla="*/ 3941873 w 6100546"/>
              <a:gd name="connsiteY187" fmla="*/ 5555939 h 5950684"/>
              <a:gd name="connsiteX188" fmla="*/ 4116891 w 6100546"/>
              <a:gd name="connsiteY188" fmla="*/ 5491458 h 5950684"/>
              <a:gd name="connsiteX189" fmla="*/ 4116891 w 6100546"/>
              <a:gd name="connsiteY189" fmla="*/ 5496065 h 5950684"/>
              <a:gd name="connsiteX190" fmla="*/ 4112285 w 6100546"/>
              <a:gd name="connsiteY190" fmla="*/ 5496065 h 5950684"/>
              <a:gd name="connsiteX191" fmla="*/ 4107679 w 6100546"/>
              <a:gd name="connsiteY191" fmla="*/ 5505276 h 5950684"/>
              <a:gd name="connsiteX192" fmla="*/ 4116891 w 6100546"/>
              <a:gd name="connsiteY192" fmla="*/ 5500671 h 5950684"/>
              <a:gd name="connsiteX193" fmla="*/ 4126102 w 6100546"/>
              <a:gd name="connsiteY193" fmla="*/ 5496065 h 5950684"/>
              <a:gd name="connsiteX194" fmla="*/ 4139919 w 6100546"/>
              <a:gd name="connsiteY194" fmla="*/ 5500671 h 5950684"/>
              <a:gd name="connsiteX195" fmla="*/ 4138768 w 6100546"/>
              <a:gd name="connsiteY195" fmla="*/ 5494913 h 5950684"/>
              <a:gd name="connsiteX196" fmla="*/ 4136082 w 6100546"/>
              <a:gd name="connsiteY196" fmla="*/ 5495297 h 5950684"/>
              <a:gd name="connsiteX197" fmla="*/ 4144525 w 6100546"/>
              <a:gd name="connsiteY197" fmla="*/ 5486853 h 5950684"/>
              <a:gd name="connsiteX198" fmla="*/ 4130708 w 6100546"/>
              <a:gd name="connsiteY198" fmla="*/ 5486854 h 5950684"/>
              <a:gd name="connsiteX199" fmla="*/ 4176765 w 6100546"/>
              <a:gd name="connsiteY199" fmla="*/ 5454614 h 5950684"/>
              <a:gd name="connsiteX200" fmla="*/ 4181371 w 6100546"/>
              <a:gd name="connsiteY200" fmla="*/ 5459219 h 5950684"/>
              <a:gd name="connsiteX201" fmla="*/ 4241245 w 6100546"/>
              <a:gd name="connsiteY201" fmla="*/ 5422374 h 5950684"/>
              <a:gd name="connsiteX202" fmla="*/ 4236640 w 6100546"/>
              <a:gd name="connsiteY202" fmla="*/ 5426980 h 5950684"/>
              <a:gd name="connsiteX203" fmla="*/ 4305725 w 6100546"/>
              <a:gd name="connsiteY203" fmla="*/ 5394740 h 5950684"/>
              <a:gd name="connsiteX204" fmla="*/ 4310331 w 6100546"/>
              <a:gd name="connsiteY204" fmla="*/ 5390134 h 5950684"/>
              <a:gd name="connsiteX205" fmla="*/ 4291908 w 6100546"/>
              <a:gd name="connsiteY205" fmla="*/ 5390134 h 5950684"/>
              <a:gd name="connsiteX206" fmla="*/ 4337965 w 6100546"/>
              <a:gd name="connsiteY206" fmla="*/ 5362500 h 5950684"/>
              <a:gd name="connsiteX207" fmla="*/ 4347177 w 6100546"/>
              <a:gd name="connsiteY207" fmla="*/ 5367106 h 5950684"/>
              <a:gd name="connsiteX208" fmla="*/ 4356388 w 6100546"/>
              <a:gd name="connsiteY208" fmla="*/ 5353289 h 5950684"/>
              <a:gd name="connsiteX209" fmla="*/ 4360994 w 6100546"/>
              <a:gd name="connsiteY209" fmla="*/ 5348683 h 5950684"/>
              <a:gd name="connsiteX210" fmla="*/ 4370206 w 6100546"/>
              <a:gd name="connsiteY210" fmla="*/ 5339471 h 5950684"/>
              <a:gd name="connsiteX211" fmla="*/ 4360994 w 6100546"/>
              <a:gd name="connsiteY211" fmla="*/ 5339471 h 5950684"/>
              <a:gd name="connsiteX212" fmla="*/ 4356388 w 6100546"/>
              <a:gd name="connsiteY212" fmla="*/ 5339471 h 5950684"/>
              <a:gd name="connsiteX213" fmla="*/ 4457714 w 6100546"/>
              <a:gd name="connsiteY213" fmla="*/ 5270386 h 5950684"/>
              <a:gd name="connsiteX214" fmla="*/ 4494560 w 6100546"/>
              <a:gd name="connsiteY214" fmla="*/ 5261175 h 5950684"/>
              <a:gd name="connsiteX215" fmla="*/ 4494560 w 6100546"/>
              <a:gd name="connsiteY215" fmla="*/ 5265780 h 5950684"/>
              <a:gd name="connsiteX216" fmla="*/ 4499167 w 6100546"/>
              <a:gd name="connsiteY216" fmla="*/ 5265780 h 5950684"/>
              <a:gd name="connsiteX217" fmla="*/ 4508377 w 6100546"/>
              <a:gd name="connsiteY217" fmla="*/ 5256569 h 5950684"/>
              <a:gd name="connsiteX218" fmla="*/ 4512983 w 6100546"/>
              <a:gd name="connsiteY218" fmla="*/ 5251963 h 5950684"/>
              <a:gd name="connsiteX219" fmla="*/ 4517589 w 6100546"/>
              <a:gd name="connsiteY219" fmla="*/ 5238146 h 5950684"/>
              <a:gd name="connsiteX220" fmla="*/ 4536012 w 6100546"/>
              <a:gd name="connsiteY220" fmla="*/ 5224329 h 5950684"/>
              <a:gd name="connsiteX221" fmla="*/ 4508377 w 6100546"/>
              <a:gd name="connsiteY221" fmla="*/ 5238146 h 5950684"/>
              <a:gd name="connsiteX222" fmla="*/ 4508377 w 6100546"/>
              <a:gd name="connsiteY222" fmla="*/ 5247358 h 5950684"/>
              <a:gd name="connsiteX223" fmla="*/ 4503772 w 6100546"/>
              <a:gd name="connsiteY223" fmla="*/ 5251963 h 5950684"/>
              <a:gd name="connsiteX224" fmla="*/ 4499166 w 6100546"/>
              <a:gd name="connsiteY224" fmla="*/ 5251963 h 5950684"/>
              <a:gd name="connsiteX225" fmla="*/ 4494560 w 6100546"/>
              <a:gd name="connsiteY225" fmla="*/ 5261175 h 5950684"/>
              <a:gd name="connsiteX226" fmla="*/ 4411657 w 6100546"/>
              <a:gd name="connsiteY226" fmla="*/ 5288809 h 5950684"/>
              <a:gd name="connsiteX227" fmla="*/ 4402446 w 6100546"/>
              <a:gd name="connsiteY227" fmla="*/ 5288809 h 5950684"/>
              <a:gd name="connsiteX228" fmla="*/ 4402446 w 6100546"/>
              <a:gd name="connsiteY228" fmla="*/ 5284203 h 5950684"/>
              <a:gd name="connsiteX229" fmla="*/ 4397840 w 6100546"/>
              <a:gd name="connsiteY229" fmla="*/ 5288809 h 5950684"/>
              <a:gd name="connsiteX230" fmla="*/ 4393234 w 6100546"/>
              <a:gd name="connsiteY230" fmla="*/ 5288809 h 5950684"/>
              <a:gd name="connsiteX231" fmla="*/ 4430080 w 6100546"/>
              <a:gd name="connsiteY231" fmla="*/ 5255992 h 5950684"/>
              <a:gd name="connsiteX232" fmla="*/ 4476137 w 6100546"/>
              <a:gd name="connsiteY232" fmla="*/ 5235582 h 5950684"/>
              <a:gd name="connsiteX233" fmla="*/ 4476137 w 6100546"/>
              <a:gd name="connsiteY233" fmla="*/ 5238146 h 5950684"/>
              <a:gd name="connsiteX234" fmla="*/ 4480743 w 6100546"/>
              <a:gd name="connsiteY234" fmla="*/ 5233540 h 5950684"/>
              <a:gd name="connsiteX235" fmla="*/ 4499166 w 6100546"/>
              <a:gd name="connsiteY235" fmla="*/ 5224329 h 5950684"/>
              <a:gd name="connsiteX236" fmla="*/ 4494560 w 6100546"/>
              <a:gd name="connsiteY236" fmla="*/ 5228935 h 5950684"/>
              <a:gd name="connsiteX237" fmla="*/ 4499167 w 6100546"/>
              <a:gd name="connsiteY237" fmla="*/ 5228935 h 5950684"/>
              <a:gd name="connsiteX238" fmla="*/ 4503773 w 6100546"/>
              <a:gd name="connsiteY238" fmla="*/ 5224329 h 5950684"/>
              <a:gd name="connsiteX239" fmla="*/ 4577463 w 6100546"/>
              <a:gd name="connsiteY239" fmla="*/ 5187484 h 5950684"/>
              <a:gd name="connsiteX240" fmla="*/ 4586675 w 6100546"/>
              <a:gd name="connsiteY240" fmla="*/ 5192089 h 5950684"/>
              <a:gd name="connsiteX241" fmla="*/ 4563647 w 6100546"/>
              <a:gd name="connsiteY241" fmla="*/ 5215118 h 5950684"/>
              <a:gd name="connsiteX242" fmla="*/ 4651155 w 6100546"/>
              <a:gd name="connsiteY242" fmla="*/ 5155244 h 5950684"/>
              <a:gd name="connsiteX243" fmla="*/ 4660366 w 6100546"/>
              <a:gd name="connsiteY243" fmla="*/ 5155244 h 5950684"/>
              <a:gd name="connsiteX244" fmla="*/ 4664972 w 6100546"/>
              <a:gd name="connsiteY244" fmla="*/ 5146032 h 5950684"/>
              <a:gd name="connsiteX245" fmla="*/ 4688001 w 6100546"/>
              <a:gd name="connsiteY245" fmla="*/ 5118398 h 5950684"/>
              <a:gd name="connsiteX246" fmla="*/ 4692607 w 6100546"/>
              <a:gd name="connsiteY246" fmla="*/ 5127610 h 5950684"/>
              <a:gd name="connsiteX247" fmla="*/ 4701818 w 6100546"/>
              <a:gd name="connsiteY247" fmla="*/ 5113792 h 5950684"/>
              <a:gd name="connsiteX248" fmla="*/ 4706424 w 6100546"/>
              <a:gd name="connsiteY248" fmla="*/ 5109187 h 5950684"/>
              <a:gd name="connsiteX249" fmla="*/ 4711029 w 6100546"/>
              <a:gd name="connsiteY249" fmla="*/ 5109187 h 5950684"/>
              <a:gd name="connsiteX250" fmla="*/ 4711030 w 6100546"/>
              <a:gd name="connsiteY250" fmla="*/ 5104581 h 5950684"/>
              <a:gd name="connsiteX251" fmla="*/ 4706424 w 6100546"/>
              <a:gd name="connsiteY251" fmla="*/ 5109187 h 5950684"/>
              <a:gd name="connsiteX252" fmla="*/ 4701818 w 6100546"/>
              <a:gd name="connsiteY252" fmla="*/ 5109187 h 5950684"/>
              <a:gd name="connsiteX253" fmla="*/ 4720241 w 6100546"/>
              <a:gd name="connsiteY253" fmla="*/ 5095370 h 5950684"/>
              <a:gd name="connsiteX254" fmla="*/ 4720241 w 6100546"/>
              <a:gd name="connsiteY254" fmla="*/ 5099975 h 5950684"/>
              <a:gd name="connsiteX255" fmla="*/ 4830779 w 6100546"/>
              <a:gd name="connsiteY255" fmla="*/ 4966410 h 5950684"/>
              <a:gd name="connsiteX256" fmla="*/ 4927498 w 6100546"/>
              <a:gd name="connsiteY256" fmla="*/ 4823634 h 5950684"/>
              <a:gd name="connsiteX257" fmla="*/ 4936710 w 6100546"/>
              <a:gd name="connsiteY257" fmla="*/ 4837451 h 5950684"/>
              <a:gd name="connsiteX258" fmla="*/ 4991978 w 6100546"/>
              <a:gd name="connsiteY258" fmla="*/ 4736126 h 5950684"/>
              <a:gd name="connsiteX259" fmla="*/ 5051853 w 6100546"/>
              <a:gd name="connsiteY259" fmla="*/ 4630195 h 5950684"/>
              <a:gd name="connsiteX260" fmla="*/ 5051853 w 6100546"/>
              <a:gd name="connsiteY260" fmla="*/ 4634799 h 5950684"/>
              <a:gd name="connsiteX261" fmla="*/ 5061064 w 6100546"/>
              <a:gd name="connsiteY261" fmla="*/ 4630195 h 5950684"/>
              <a:gd name="connsiteX262" fmla="*/ 5065670 w 6100546"/>
              <a:gd name="connsiteY262" fmla="*/ 4630194 h 5950684"/>
              <a:gd name="connsiteX263" fmla="*/ 5074881 w 6100546"/>
              <a:gd name="connsiteY263" fmla="*/ 4607166 h 5950684"/>
              <a:gd name="connsiteX264" fmla="*/ 5084093 w 6100546"/>
              <a:gd name="connsiteY264" fmla="*/ 4597955 h 5950684"/>
              <a:gd name="connsiteX265" fmla="*/ 5084093 w 6100546"/>
              <a:gd name="connsiteY265" fmla="*/ 4593348 h 5950684"/>
              <a:gd name="connsiteX266" fmla="*/ 5079487 w 6100546"/>
              <a:gd name="connsiteY266" fmla="*/ 4593349 h 5950684"/>
              <a:gd name="connsiteX267" fmla="*/ 5116333 w 6100546"/>
              <a:gd name="connsiteY267" fmla="*/ 4533475 h 5950684"/>
              <a:gd name="connsiteX268" fmla="*/ 5116333 w 6100546"/>
              <a:gd name="connsiteY268" fmla="*/ 4519658 h 5950684"/>
              <a:gd name="connsiteX269" fmla="*/ 5237163 w 6100546"/>
              <a:gd name="connsiteY269" fmla="*/ 4192915 h 5950684"/>
              <a:gd name="connsiteX270" fmla="*/ 5237233 w 6100546"/>
              <a:gd name="connsiteY270" fmla="*/ 4193230 h 5950684"/>
              <a:gd name="connsiteX271" fmla="*/ 5231476 w 6100546"/>
              <a:gd name="connsiteY271" fmla="*/ 4201864 h 5950684"/>
              <a:gd name="connsiteX272" fmla="*/ 5342014 w 6100546"/>
              <a:gd name="connsiteY272" fmla="*/ 4155808 h 5950684"/>
              <a:gd name="connsiteX273" fmla="*/ 5337408 w 6100546"/>
              <a:gd name="connsiteY273" fmla="*/ 4160414 h 5950684"/>
              <a:gd name="connsiteX274" fmla="*/ 5342014 w 6100546"/>
              <a:gd name="connsiteY274" fmla="*/ 4155808 h 5950684"/>
              <a:gd name="connsiteX275" fmla="*/ 5306843 w 6100546"/>
              <a:gd name="connsiteY275" fmla="*/ 4097190 h 5950684"/>
              <a:gd name="connsiteX276" fmla="*/ 5305168 w 6100546"/>
              <a:gd name="connsiteY276" fmla="*/ 4100540 h 5950684"/>
              <a:gd name="connsiteX277" fmla="*/ 5305168 w 6100546"/>
              <a:gd name="connsiteY277" fmla="*/ 4105145 h 5950684"/>
              <a:gd name="connsiteX278" fmla="*/ 5300562 w 6100546"/>
              <a:gd name="connsiteY278" fmla="*/ 4109751 h 5950684"/>
              <a:gd name="connsiteX279" fmla="*/ 5300562 w 6100546"/>
              <a:gd name="connsiteY279" fmla="*/ 4100539 h 5950684"/>
              <a:gd name="connsiteX280" fmla="*/ 5312515 w 6100546"/>
              <a:gd name="connsiteY280" fmla="*/ 4088587 h 5950684"/>
              <a:gd name="connsiteX281" fmla="*/ 5308118 w 6100546"/>
              <a:gd name="connsiteY281" fmla="*/ 4096510 h 5950684"/>
              <a:gd name="connsiteX282" fmla="*/ 5306843 w 6100546"/>
              <a:gd name="connsiteY282" fmla="*/ 4097190 h 5950684"/>
              <a:gd name="connsiteX283" fmla="*/ 5309774 w 6100546"/>
              <a:gd name="connsiteY283" fmla="*/ 4091329 h 5950684"/>
              <a:gd name="connsiteX284" fmla="*/ 5319784 w 6100546"/>
              <a:gd name="connsiteY284" fmla="*/ 4072905 h 5950684"/>
              <a:gd name="connsiteX285" fmla="*/ 5323591 w 6100546"/>
              <a:gd name="connsiteY285" fmla="*/ 4072906 h 5950684"/>
              <a:gd name="connsiteX286" fmla="*/ 5314379 w 6100546"/>
              <a:gd name="connsiteY286" fmla="*/ 4086723 h 5950684"/>
              <a:gd name="connsiteX287" fmla="*/ 5312515 w 6100546"/>
              <a:gd name="connsiteY287" fmla="*/ 4088587 h 5950684"/>
              <a:gd name="connsiteX288" fmla="*/ 5316106 w 6100546"/>
              <a:gd name="connsiteY288" fmla="*/ 4082116 h 5950684"/>
              <a:gd name="connsiteX289" fmla="*/ 5322699 w 6100546"/>
              <a:gd name="connsiteY289" fmla="*/ 4065600 h 5950684"/>
              <a:gd name="connsiteX290" fmla="*/ 5319784 w 6100546"/>
              <a:gd name="connsiteY290" fmla="*/ 4072905 h 5950684"/>
              <a:gd name="connsiteX291" fmla="*/ 5318985 w 6100546"/>
              <a:gd name="connsiteY291" fmla="*/ 4072906 h 5950684"/>
              <a:gd name="connsiteX292" fmla="*/ 4981290 w 6100546"/>
              <a:gd name="connsiteY292" fmla="*/ 4036063 h 5950684"/>
              <a:gd name="connsiteX293" fmla="*/ 4971550 w 6100546"/>
              <a:gd name="connsiteY293" fmla="*/ 4040500 h 5950684"/>
              <a:gd name="connsiteX294" fmla="*/ 4967006 w 6100546"/>
              <a:gd name="connsiteY294" fmla="*/ 4053515 h 5950684"/>
              <a:gd name="connsiteX295" fmla="*/ 4967006 w 6100546"/>
              <a:gd name="connsiteY295" fmla="*/ 4049758 h 5950684"/>
              <a:gd name="connsiteX296" fmla="*/ 4963246 w 6100546"/>
              <a:gd name="connsiteY296" fmla="*/ 4057273 h 5950684"/>
              <a:gd name="connsiteX297" fmla="*/ 4959486 w 6100546"/>
              <a:gd name="connsiteY297" fmla="*/ 4061029 h 5950684"/>
              <a:gd name="connsiteX298" fmla="*/ 4891800 w 6100546"/>
              <a:gd name="connsiteY298" fmla="*/ 4147448 h 5950684"/>
              <a:gd name="connsiteX299" fmla="*/ 4895560 w 6100546"/>
              <a:gd name="connsiteY299" fmla="*/ 4143690 h 5950684"/>
              <a:gd name="connsiteX300" fmla="*/ 4891800 w 6100546"/>
              <a:gd name="connsiteY300" fmla="*/ 4139933 h 5950684"/>
              <a:gd name="connsiteX301" fmla="*/ 4891800 w 6100546"/>
              <a:gd name="connsiteY301" fmla="*/ 4143690 h 5950684"/>
              <a:gd name="connsiteX302" fmla="*/ 4891800 w 6100546"/>
              <a:gd name="connsiteY302" fmla="*/ 4147448 h 5950684"/>
              <a:gd name="connsiteX303" fmla="*/ 4888039 w 6100546"/>
              <a:gd name="connsiteY303" fmla="*/ 4151205 h 5950684"/>
              <a:gd name="connsiteX304" fmla="*/ 4869238 w 6100546"/>
              <a:gd name="connsiteY304" fmla="*/ 4169991 h 5950684"/>
              <a:gd name="connsiteX305" fmla="*/ 4876758 w 6100546"/>
              <a:gd name="connsiteY305" fmla="*/ 4166234 h 5950684"/>
              <a:gd name="connsiteX306" fmla="*/ 4876758 w 6100546"/>
              <a:gd name="connsiteY306" fmla="*/ 4169991 h 5950684"/>
              <a:gd name="connsiteX307" fmla="*/ 4876758 w 6100546"/>
              <a:gd name="connsiteY307" fmla="*/ 4173749 h 5950684"/>
              <a:gd name="connsiteX308" fmla="*/ 4880519 w 6100546"/>
              <a:gd name="connsiteY308" fmla="*/ 4169990 h 5950684"/>
              <a:gd name="connsiteX309" fmla="*/ 4865477 w 6100546"/>
              <a:gd name="connsiteY309" fmla="*/ 4196292 h 5950684"/>
              <a:gd name="connsiteX310" fmla="*/ 4865477 w 6100546"/>
              <a:gd name="connsiteY310" fmla="*/ 4192535 h 5950684"/>
              <a:gd name="connsiteX311" fmla="*/ 4869238 w 6100546"/>
              <a:gd name="connsiteY311" fmla="*/ 4188778 h 5950684"/>
              <a:gd name="connsiteX312" fmla="*/ 4869238 w 6100546"/>
              <a:gd name="connsiteY312" fmla="*/ 4185021 h 5950684"/>
              <a:gd name="connsiteX313" fmla="*/ 4861717 w 6100546"/>
              <a:gd name="connsiteY313" fmla="*/ 4192535 h 5950684"/>
              <a:gd name="connsiteX314" fmla="*/ 4857957 w 6100546"/>
              <a:gd name="connsiteY314" fmla="*/ 4196292 h 5950684"/>
              <a:gd name="connsiteX315" fmla="*/ 4824114 w 6100546"/>
              <a:gd name="connsiteY315" fmla="*/ 4222593 h 5950684"/>
              <a:gd name="connsiteX316" fmla="*/ 4808133 w 6100546"/>
              <a:gd name="connsiteY316" fmla="*/ 4246546 h 5950684"/>
              <a:gd name="connsiteX317" fmla="*/ 4803807 w 6100546"/>
              <a:gd name="connsiteY317" fmla="*/ 4255386 h 5950684"/>
              <a:gd name="connsiteX318" fmla="*/ 4803348 w 6100546"/>
              <a:gd name="connsiteY318" fmla="*/ 4274363 h 5950684"/>
              <a:gd name="connsiteX319" fmla="*/ 4787261 w 6100546"/>
              <a:gd name="connsiteY319" fmla="*/ 4299991 h 5950684"/>
              <a:gd name="connsiteX320" fmla="*/ 4766361 w 6100546"/>
              <a:gd name="connsiteY320" fmla="*/ 4320748 h 5950684"/>
              <a:gd name="connsiteX321" fmla="*/ 4765297 w 6100546"/>
              <a:gd name="connsiteY321" fmla="*/ 4321963 h 5950684"/>
              <a:gd name="connsiteX322" fmla="*/ 4773039 w 6100546"/>
              <a:gd name="connsiteY322" fmla="*/ 4336389 h 5950684"/>
              <a:gd name="connsiteX323" fmla="*/ 4824114 w 6100546"/>
              <a:gd name="connsiteY323" fmla="*/ 4271438 h 5950684"/>
              <a:gd name="connsiteX324" fmla="*/ 4880519 w 6100546"/>
              <a:gd name="connsiteY324" fmla="*/ 4200050 h 5950684"/>
              <a:gd name="connsiteX325" fmla="*/ 4925643 w 6100546"/>
              <a:gd name="connsiteY325" fmla="*/ 4124904 h 5950684"/>
              <a:gd name="connsiteX326" fmla="*/ 4963246 w 6100546"/>
              <a:gd name="connsiteY326" fmla="*/ 4064787 h 5950684"/>
              <a:gd name="connsiteX327" fmla="*/ 4967006 w 6100546"/>
              <a:gd name="connsiteY327" fmla="*/ 4061029 h 5950684"/>
              <a:gd name="connsiteX328" fmla="*/ 4970767 w 6100546"/>
              <a:gd name="connsiteY328" fmla="*/ 4053514 h 5950684"/>
              <a:gd name="connsiteX329" fmla="*/ 545930 w 6100546"/>
              <a:gd name="connsiteY329" fmla="*/ 4023021 h 5950684"/>
              <a:gd name="connsiteX330" fmla="*/ 598786 w 6100546"/>
              <a:gd name="connsiteY330" fmla="*/ 4152462 h 5950684"/>
              <a:gd name="connsiteX331" fmla="*/ 601360 w 6100546"/>
              <a:gd name="connsiteY331" fmla="*/ 4155129 h 5950684"/>
              <a:gd name="connsiteX332" fmla="*/ 616108 w 6100546"/>
              <a:gd name="connsiteY332" fmla="*/ 4179406 h 5950684"/>
              <a:gd name="connsiteX333" fmla="*/ 609272 w 6100546"/>
              <a:gd name="connsiteY333" fmla="*/ 4164659 h 5950684"/>
              <a:gd name="connsiteX334" fmla="*/ 574734 w 6100546"/>
              <a:gd name="connsiteY334" fmla="*/ 4069724 h 5950684"/>
              <a:gd name="connsiteX335" fmla="*/ 4977355 w 6100546"/>
              <a:gd name="connsiteY335" fmla="*/ 4003833 h 5950684"/>
              <a:gd name="connsiteX336" fmla="*/ 4970767 w 6100546"/>
              <a:gd name="connsiteY336" fmla="*/ 4019700 h 5950684"/>
              <a:gd name="connsiteX337" fmla="*/ 4974527 w 6100546"/>
              <a:gd name="connsiteY337" fmla="*/ 4014576 h 5950684"/>
              <a:gd name="connsiteX338" fmla="*/ 4974527 w 6100546"/>
              <a:gd name="connsiteY338" fmla="*/ 4015943 h 5950684"/>
              <a:gd name="connsiteX339" fmla="*/ 4970767 w 6100546"/>
              <a:gd name="connsiteY339" fmla="*/ 4023457 h 5950684"/>
              <a:gd name="connsiteX340" fmla="*/ 4973146 w 6100546"/>
              <a:gd name="connsiteY340" fmla="*/ 4023457 h 5950684"/>
              <a:gd name="connsiteX341" fmla="*/ 4975267 w 6100546"/>
              <a:gd name="connsiteY341" fmla="*/ 4013568 h 5950684"/>
              <a:gd name="connsiteX342" fmla="*/ 4974527 w 6100546"/>
              <a:gd name="connsiteY342" fmla="*/ 4014576 h 5950684"/>
              <a:gd name="connsiteX343" fmla="*/ 4974527 w 6100546"/>
              <a:gd name="connsiteY343" fmla="*/ 4012185 h 5950684"/>
              <a:gd name="connsiteX344" fmla="*/ 4975846 w 6100546"/>
              <a:gd name="connsiteY344" fmla="*/ 4010867 h 5950684"/>
              <a:gd name="connsiteX345" fmla="*/ 5034971 w 6100546"/>
              <a:gd name="connsiteY345" fmla="*/ 3938593 h 5950684"/>
              <a:gd name="connsiteX346" fmla="*/ 5002699 w 6100546"/>
              <a:gd name="connsiteY346" fmla="*/ 4000558 h 5950684"/>
              <a:gd name="connsiteX347" fmla="*/ 5016361 w 6100546"/>
              <a:gd name="connsiteY347" fmla="*/ 3977900 h 5950684"/>
              <a:gd name="connsiteX348" fmla="*/ 5443975 w 6100546"/>
              <a:gd name="connsiteY348" fmla="*/ 3887407 h 5950684"/>
              <a:gd name="connsiteX349" fmla="*/ 5443339 w 6100546"/>
              <a:gd name="connsiteY349" fmla="*/ 3897888 h 5950684"/>
              <a:gd name="connsiteX350" fmla="*/ 5443339 w 6100546"/>
              <a:gd name="connsiteY350" fmla="*/ 3893284 h 5950684"/>
              <a:gd name="connsiteX351" fmla="*/ 5443339 w 6100546"/>
              <a:gd name="connsiteY351" fmla="*/ 3888678 h 5950684"/>
              <a:gd name="connsiteX352" fmla="*/ 5094858 w 6100546"/>
              <a:gd name="connsiteY352" fmla="*/ 3865651 h 5950684"/>
              <a:gd name="connsiteX353" fmla="*/ 5095798 w 6100546"/>
              <a:gd name="connsiteY353" fmla="*/ 3865651 h 5950684"/>
              <a:gd name="connsiteX354" fmla="*/ 5094859 w 6100546"/>
              <a:gd name="connsiteY354" fmla="*/ 3869408 h 5950684"/>
              <a:gd name="connsiteX355" fmla="*/ 5094858 w 6100546"/>
              <a:gd name="connsiteY355" fmla="*/ 3865651 h 5950684"/>
              <a:gd name="connsiteX356" fmla="*/ 5086263 w 6100546"/>
              <a:gd name="connsiteY356" fmla="*/ 3834519 h 5950684"/>
              <a:gd name="connsiteX357" fmla="*/ 5077511 w 6100546"/>
              <a:gd name="connsiteY357" fmla="*/ 3856911 h 5950684"/>
              <a:gd name="connsiteX358" fmla="*/ 5055074 w 6100546"/>
              <a:gd name="connsiteY358" fmla="*/ 3899992 h 5950684"/>
              <a:gd name="connsiteX359" fmla="*/ 5061955 w 6100546"/>
              <a:gd name="connsiteY359" fmla="*/ 3902284 h 5950684"/>
              <a:gd name="connsiteX360" fmla="*/ 5064776 w 6100546"/>
              <a:gd name="connsiteY360" fmla="*/ 3910738 h 5950684"/>
              <a:gd name="connsiteX361" fmla="*/ 5083577 w 6100546"/>
              <a:gd name="connsiteY361" fmla="*/ 3891952 h 5950684"/>
              <a:gd name="connsiteX362" fmla="*/ 5079818 w 6100546"/>
              <a:gd name="connsiteY362" fmla="*/ 3899465 h 5950684"/>
              <a:gd name="connsiteX363" fmla="*/ 5076056 w 6100546"/>
              <a:gd name="connsiteY363" fmla="*/ 3906981 h 5950684"/>
              <a:gd name="connsiteX364" fmla="*/ 5079817 w 6100546"/>
              <a:gd name="connsiteY364" fmla="*/ 3903223 h 5950684"/>
              <a:gd name="connsiteX365" fmla="*/ 5083577 w 6100546"/>
              <a:gd name="connsiteY365" fmla="*/ 3895709 h 5950684"/>
              <a:gd name="connsiteX366" fmla="*/ 5087337 w 6100546"/>
              <a:gd name="connsiteY366" fmla="*/ 3891952 h 5950684"/>
              <a:gd name="connsiteX367" fmla="*/ 5098618 w 6100546"/>
              <a:gd name="connsiteY367" fmla="*/ 3873165 h 5950684"/>
              <a:gd name="connsiteX368" fmla="*/ 5098618 w 6100546"/>
              <a:gd name="connsiteY368" fmla="*/ 3869408 h 5950684"/>
              <a:gd name="connsiteX369" fmla="*/ 5098618 w 6100546"/>
              <a:gd name="connsiteY369" fmla="*/ 3865651 h 5950684"/>
              <a:gd name="connsiteX370" fmla="*/ 5095798 w 6100546"/>
              <a:gd name="connsiteY370" fmla="*/ 3865651 h 5950684"/>
              <a:gd name="connsiteX371" fmla="*/ 5096738 w 6100546"/>
              <a:gd name="connsiteY371" fmla="*/ 3861893 h 5950684"/>
              <a:gd name="connsiteX372" fmla="*/ 5098619 w 6100546"/>
              <a:gd name="connsiteY372" fmla="*/ 3854378 h 5950684"/>
              <a:gd name="connsiteX373" fmla="*/ 5079817 w 6100546"/>
              <a:gd name="connsiteY373" fmla="*/ 3865651 h 5950684"/>
              <a:gd name="connsiteX374" fmla="*/ 5087337 w 6100546"/>
              <a:gd name="connsiteY374" fmla="*/ 3835593 h 5950684"/>
              <a:gd name="connsiteX375" fmla="*/ 5087338 w 6100546"/>
              <a:gd name="connsiteY375" fmla="*/ 3831769 h 5950684"/>
              <a:gd name="connsiteX376" fmla="*/ 5087312 w 6100546"/>
              <a:gd name="connsiteY376" fmla="*/ 3831835 h 5950684"/>
              <a:gd name="connsiteX377" fmla="*/ 5087338 w 6100546"/>
              <a:gd name="connsiteY377" fmla="*/ 3831835 h 5950684"/>
              <a:gd name="connsiteX378" fmla="*/ 5111256 w 6100546"/>
              <a:gd name="connsiteY378" fmla="*/ 3770575 h 5950684"/>
              <a:gd name="connsiteX379" fmla="*/ 5101814 w 6100546"/>
              <a:gd name="connsiteY379" fmla="*/ 3794734 h 5950684"/>
              <a:gd name="connsiteX380" fmla="*/ 5107079 w 6100546"/>
              <a:gd name="connsiteY380" fmla="*/ 3785338 h 5950684"/>
              <a:gd name="connsiteX381" fmla="*/ 5111662 w 6100546"/>
              <a:gd name="connsiteY381" fmla="*/ 3772481 h 5950684"/>
              <a:gd name="connsiteX382" fmla="*/ 5166304 w 6100546"/>
              <a:gd name="connsiteY382" fmla="*/ 3610155 h 5950684"/>
              <a:gd name="connsiteX383" fmla="*/ 5164875 w 6100546"/>
              <a:gd name="connsiteY383" fmla="*/ 3613317 h 5950684"/>
              <a:gd name="connsiteX384" fmla="*/ 5144504 w 6100546"/>
              <a:gd name="connsiteY384" fmla="*/ 3685511 h 5950684"/>
              <a:gd name="connsiteX385" fmla="*/ 5126538 w 6100546"/>
              <a:gd name="connsiteY385" fmla="*/ 3731477 h 5950684"/>
              <a:gd name="connsiteX386" fmla="*/ 5130581 w 6100546"/>
              <a:gd name="connsiteY386" fmla="*/ 3727100 h 5950684"/>
              <a:gd name="connsiteX387" fmla="*/ 5147503 w 6100546"/>
              <a:gd name="connsiteY387" fmla="*/ 3689057 h 5950684"/>
              <a:gd name="connsiteX388" fmla="*/ 5166304 w 6100546"/>
              <a:gd name="connsiteY388" fmla="*/ 3610155 h 5950684"/>
              <a:gd name="connsiteX389" fmla="*/ 5563088 w 6100546"/>
              <a:gd name="connsiteY389" fmla="*/ 3368234 h 5950684"/>
              <a:gd name="connsiteX390" fmla="*/ 5563088 w 6100546"/>
              <a:gd name="connsiteY390" fmla="*/ 3372841 h 5950684"/>
              <a:gd name="connsiteX391" fmla="*/ 5562808 w 6100546"/>
              <a:gd name="connsiteY391" fmla="*/ 3372560 h 5950684"/>
              <a:gd name="connsiteX392" fmla="*/ 5558482 w 6100546"/>
              <a:gd name="connsiteY392" fmla="*/ 3363628 h 5950684"/>
              <a:gd name="connsiteX393" fmla="*/ 5558699 w 6100546"/>
              <a:gd name="connsiteY393" fmla="*/ 3363629 h 5950684"/>
              <a:gd name="connsiteX394" fmla="*/ 5558482 w 6100546"/>
              <a:gd name="connsiteY394" fmla="*/ 3368235 h 5950684"/>
              <a:gd name="connsiteX395" fmla="*/ 5558482 w 6100546"/>
              <a:gd name="connsiteY395" fmla="*/ 3363628 h 5950684"/>
              <a:gd name="connsiteX396" fmla="*/ 5549271 w 6100546"/>
              <a:gd name="connsiteY396" fmla="*/ 3147162 h 5950684"/>
              <a:gd name="connsiteX397" fmla="*/ 5553877 w 6100546"/>
              <a:gd name="connsiteY397" fmla="*/ 3151767 h 5950684"/>
              <a:gd name="connsiteX398" fmla="*/ 5549271 w 6100546"/>
              <a:gd name="connsiteY398" fmla="*/ 3151767 h 5950684"/>
              <a:gd name="connsiteX399" fmla="*/ 5549271 w 6100546"/>
              <a:gd name="connsiteY399" fmla="*/ 3147162 h 5950684"/>
              <a:gd name="connsiteX400" fmla="*/ 5558482 w 6100546"/>
              <a:gd name="connsiteY400" fmla="*/ 3096499 h 5950684"/>
              <a:gd name="connsiteX401" fmla="*/ 5563088 w 6100546"/>
              <a:gd name="connsiteY401" fmla="*/ 3179401 h 5950684"/>
              <a:gd name="connsiteX402" fmla="*/ 5576905 w 6100546"/>
              <a:gd name="connsiteY402" fmla="*/ 3216247 h 5950684"/>
              <a:gd name="connsiteX403" fmla="*/ 5581511 w 6100546"/>
              <a:gd name="connsiteY403" fmla="*/ 3262304 h 5950684"/>
              <a:gd name="connsiteX404" fmla="*/ 5572300 w 6100546"/>
              <a:gd name="connsiteY404" fmla="*/ 3340601 h 5950684"/>
              <a:gd name="connsiteX405" fmla="*/ 5567693 w 6100546"/>
              <a:gd name="connsiteY405" fmla="*/ 3335995 h 5950684"/>
              <a:gd name="connsiteX406" fmla="*/ 5567694 w 6100546"/>
              <a:gd name="connsiteY406" fmla="*/ 3340601 h 5950684"/>
              <a:gd name="connsiteX407" fmla="*/ 5563088 w 6100546"/>
              <a:gd name="connsiteY407" fmla="*/ 3359023 h 5950684"/>
              <a:gd name="connsiteX408" fmla="*/ 5563088 w 6100546"/>
              <a:gd name="connsiteY408" fmla="*/ 3363629 h 5950684"/>
              <a:gd name="connsiteX409" fmla="*/ 5558699 w 6100546"/>
              <a:gd name="connsiteY409" fmla="*/ 3363629 h 5950684"/>
              <a:gd name="connsiteX410" fmla="*/ 5559058 w 6100546"/>
              <a:gd name="connsiteY410" fmla="*/ 3356073 h 5950684"/>
              <a:gd name="connsiteX411" fmla="*/ 5553877 w 6100546"/>
              <a:gd name="connsiteY411" fmla="*/ 3335994 h 5950684"/>
              <a:gd name="connsiteX412" fmla="*/ 5558482 w 6100546"/>
              <a:gd name="connsiteY412" fmla="*/ 3331389 h 5950684"/>
              <a:gd name="connsiteX413" fmla="*/ 5558482 w 6100546"/>
              <a:gd name="connsiteY413" fmla="*/ 3326784 h 5950684"/>
              <a:gd name="connsiteX414" fmla="*/ 5563088 w 6100546"/>
              <a:gd name="connsiteY414" fmla="*/ 3322178 h 5950684"/>
              <a:gd name="connsiteX415" fmla="*/ 5563088 w 6100546"/>
              <a:gd name="connsiteY415" fmla="*/ 3317572 h 5950684"/>
              <a:gd name="connsiteX416" fmla="*/ 5558482 w 6100546"/>
              <a:gd name="connsiteY416" fmla="*/ 3317572 h 5950684"/>
              <a:gd name="connsiteX417" fmla="*/ 5553877 w 6100546"/>
              <a:gd name="connsiteY417" fmla="*/ 3280727 h 5950684"/>
              <a:gd name="connsiteX418" fmla="*/ 5558482 w 6100546"/>
              <a:gd name="connsiteY418" fmla="*/ 3280727 h 5950684"/>
              <a:gd name="connsiteX419" fmla="*/ 5558482 w 6100546"/>
              <a:gd name="connsiteY419" fmla="*/ 3271514 h 5950684"/>
              <a:gd name="connsiteX420" fmla="*/ 5558482 w 6100546"/>
              <a:gd name="connsiteY420" fmla="*/ 3266910 h 5950684"/>
              <a:gd name="connsiteX421" fmla="*/ 5563088 w 6100546"/>
              <a:gd name="connsiteY421" fmla="*/ 3220853 h 5950684"/>
              <a:gd name="connsiteX422" fmla="*/ 5558482 w 6100546"/>
              <a:gd name="connsiteY422" fmla="*/ 3220852 h 5950684"/>
              <a:gd name="connsiteX423" fmla="*/ 5563088 w 6100546"/>
              <a:gd name="connsiteY423" fmla="*/ 3216247 h 5950684"/>
              <a:gd name="connsiteX424" fmla="*/ 5558481 w 6100546"/>
              <a:gd name="connsiteY424" fmla="*/ 3211641 h 5950684"/>
              <a:gd name="connsiteX425" fmla="*/ 5558482 w 6100546"/>
              <a:gd name="connsiteY425" fmla="*/ 3184007 h 5950684"/>
              <a:gd name="connsiteX426" fmla="*/ 5553877 w 6100546"/>
              <a:gd name="connsiteY426" fmla="*/ 3170190 h 5950684"/>
              <a:gd name="connsiteX427" fmla="*/ 5558482 w 6100546"/>
              <a:gd name="connsiteY427" fmla="*/ 3165584 h 5950684"/>
              <a:gd name="connsiteX428" fmla="*/ 5549271 w 6100546"/>
              <a:gd name="connsiteY428" fmla="*/ 3160978 h 5950684"/>
              <a:gd name="connsiteX429" fmla="*/ 5553877 w 6100546"/>
              <a:gd name="connsiteY429" fmla="*/ 3160979 h 5950684"/>
              <a:gd name="connsiteX430" fmla="*/ 5553877 w 6100546"/>
              <a:gd name="connsiteY430" fmla="*/ 3156373 h 5950684"/>
              <a:gd name="connsiteX431" fmla="*/ 5553877 w 6100546"/>
              <a:gd name="connsiteY431" fmla="*/ 3151767 h 5950684"/>
              <a:gd name="connsiteX432" fmla="*/ 5553876 w 6100546"/>
              <a:gd name="connsiteY432" fmla="*/ 3147162 h 5950684"/>
              <a:gd name="connsiteX433" fmla="*/ 5553877 w 6100546"/>
              <a:gd name="connsiteY433" fmla="*/ 3142555 h 5950684"/>
              <a:gd name="connsiteX434" fmla="*/ 5558482 w 6100546"/>
              <a:gd name="connsiteY434" fmla="*/ 3133345 h 5950684"/>
              <a:gd name="connsiteX435" fmla="*/ 5553877 w 6100546"/>
              <a:gd name="connsiteY435" fmla="*/ 3124133 h 5950684"/>
              <a:gd name="connsiteX436" fmla="*/ 5558482 w 6100546"/>
              <a:gd name="connsiteY436" fmla="*/ 3096499 h 5950684"/>
              <a:gd name="connsiteX437" fmla="*/ 5068728 w 6100546"/>
              <a:gd name="connsiteY437" fmla="*/ 3006335 h 5950684"/>
              <a:gd name="connsiteX438" fmla="*/ 5058833 w 6100546"/>
              <a:gd name="connsiteY438" fmla="*/ 3029380 h 5950684"/>
              <a:gd name="connsiteX439" fmla="*/ 5000270 w 6100546"/>
              <a:gd name="connsiteY439" fmla="*/ 3499100 h 5950684"/>
              <a:gd name="connsiteX440" fmla="*/ 4997351 w 6100546"/>
              <a:gd name="connsiteY440" fmla="*/ 3517113 h 5950684"/>
              <a:gd name="connsiteX441" fmla="*/ 4981162 w 6100546"/>
              <a:gd name="connsiteY441" fmla="*/ 3526341 h 5950684"/>
              <a:gd name="connsiteX442" fmla="*/ 4973470 w 6100546"/>
              <a:gd name="connsiteY442" fmla="*/ 3509454 h 5950684"/>
              <a:gd name="connsiteX443" fmla="*/ 4994080 w 6100546"/>
              <a:gd name="connsiteY443" fmla="*/ 3417719 h 5950684"/>
              <a:gd name="connsiteX444" fmla="*/ 4999041 w 6100546"/>
              <a:gd name="connsiteY444" fmla="*/ 3383157 h 5950684"/>
              <a:gd name="connsiteX445" fmla="*/ 4959247 w 6100546"/>
              <a:gd name="connsiteY445" fmla="*/ 3530345 h 5950684"/>
              <a:gd name="connsiteX446" fmla="*/ 4603718 w 6100546"/>
              <a:gd name="connsiteY446" fmla="*/ 4168087 h 5950684"/>
              <a:gd name="connsiteX447" fmla="*/ 4567122 w 6100546"/>
              <a:gd name="connsiteY447" fmla="*/ 4208352 h 5950684"/>
              <a:gd name="connsiteX448" fmla="*/ 4565188 w 6100546"/>
              <a:gd name="connsiteY448" fmla="*/ 4210970 h 5950684"/>
              <a:gd name="connsiteX449" fmla="*/ 4548960 w 6100546"/>
              <a:gd name="connsiteY449" fmla="*/ 4239107 h 5950684"/>
              <a:gd name="connsiteX450" fmla="*/ 4482714 w 6100546"/>
              <a:gd name="connsiteY450" fmla="*/ 4307523 h 5950684"/>
              <a:gd name="connsiteX451" fmla="*/ 4381549 w 6100546"/>
              <a:gd name="connsiteY451" fmla="*/ 4420470 h 5950684"/>
              <a:gd name="connsiteX452" fmla="*/ 3998990 w 6100546"/>
              <a:gd name="connsiteY452" fmla="*/ 4731903 h 5950684"/>
              <a:gd name="connsiteX453" fmla="*/ 4162929 w 6100546"/>
              <a:gd name="connsiteY453" fmla="*/ 4629423 h 5950684"/>
              <a:gd name="connsiteX454" fmla="*/ 4314038 w 6100546"/>
              <a:gd name="connsiteY454" fmla="*/ 4523195 h 5950684"/>
              <a:gd name="connsiteX455" fmla="*/ 4461229 w 6100546"/>
              <a:gd name="connsiteY455" fmla="*/ 4385990 h 5950684"/>
              <a:gd name="connsiteX456" fmla="*/ 4543929 w 6100546"/>
              <a:gd name="connsiteY456" fmla="*/ 4303907 h 5950684"/>
              <a:gd name="connsiteX457" fmla="*/ 4549932 w 6100546"/>
              <a:gd name="connsiteY457" fmla="*/ 4295415 h 5950684"/>
              <a:gd name="connsiteX458" fmla="*/ 4553788 w 6100546"/>
              <a:gd name="connsiteY458" fmla="*/ 4295289 h 5950684"/>
              <a:gd name="connsiteX459" fmla="*/ 4594816 w 6100546"/>
              <a:gd name="connsiteY459" fmla="*/ 4249177 h 5950684"/>
              <a:gd name="connsiteX460" fmla="*/ 4560743 w 6100546"/>
              <a:gd name="connsiteY460" fmla="*/ 4296407 h 5950684"/>
              <a:gd name="connsiteX461" fmla="*/ 4566959 w 6100546"/>
              <a:gd name="connsiteY461" fmla="*/ 4303903 h 5950684"/>
              <a:gd name="connsiteX462" fmla="*/ 4565620 w 6100546"/>
              <a:gd name="connsiteY462" fmla="*/ 4315411 h 5950684"/>
              <a:gd name="connsiteX463" fmla="*/ 4534555 w 6100546"/>
              <a:gd name="connsiteY463" fmla="*/ 4359170 h 5950684"/>
              <a:gd name="connsiteX464" fmla="*/ 4425298 w 6100546"/>
              <a:gd name="connsiteY464" fmla="*/ 4466921 h 5950684"/>
              <a:gd name="connsiteX465" fmla="*/ 4375776 w 6100546"/>
              <a:gd name="connsiteY465" fmla="*/ 4510682 h 5950684"/>
              <a:gd name="connsiteX466" fmla="*/ 4374550 w 6100546"/>
              <a:gd name="connsiteY466" fmla="*/ 4511943 h 5950684"/>
              <a:gd name="connsiteX467" fmla="*/ 4371382 w 6100546"/>
              <a:gd name="connsiteY467" fmla="*/ 4514565 h 5950684"/>
              <a:gd name="connsiteX468" fmla="*/ 4367311 w 6100546"/>
              <a:gd name="connsiteY468" fmla="*/ 4518163 h 5950684"/>
              <a:gd name="connsiteX469" fmla="*/ 4365470 w 6100546"/>
              <a:gd name="connsiteY469" fmla="*/ 4519459 h 5950684"/>
              <a:gd name="connsiteX470" fmla="*/ 4309464 w 6100546"/>
              <a:gd name="connsiteY470" fmla="*/ 4565818 h 5950684"/>
              <a:gd name="connsiteX471" fmla="*/ 4313091 w 6100546"/>
              <a:gd name="connsiteY471" fmla="*/ 4567406 h 5950684"/>
              <a:gd name="connsiteX472" fmla="*/ 4322772 w 6100546"/>
              <a:gd name="connsiteY472" fmla="*/ 4566877 h 5950684"/>
              <a:gd name="connsiteX473" fmla="*/ 4327321 w 6100546"/>
              <a:gd name="connsiteY473" fmla="*/ 4566813 h 5950684"/>
              <a:gd name="connsiteX474" fmla="*/ 4408688 w 6100546"/>
              <a:gd name="connsiteY474" fmla="*/ 4507942 h 5950684"/>
              <a:gd name="connsiteX475" fmla="*/ 4577446 w 6100546"/>
              <a:gd name="connsiteY475" fmla="*/ 4352526 h 5950684"/>
              <a:gd name="connsiteX476" fmla="*/ 4596277 w 6100546"/>
              <a:gd name="connsiteY476" fmla="*/ 4333784 h 5950684"/>
              <a:gd name="connsiteX477" fmla="*/ 4609844 w 6100546"/>
              <a:gd name="connsiteY477" fmla="*/ 4318799 h 5950684"/>
              <a:gd name="connsiteX478" fmla="*/ 4613420 w 6100546"/>
              <a:gd name="connsiteY478" fmla="*/ 4317092 h 5950684"/>
              <a:gd name="connsiteX479" fmla="*/ 4776168 w 6100546"/>
              <a:gd name="connsiteY479" fmla="*/ 4119497 h 5950684"/>
              <a:gd name="connsiteX480" fmla="*/ 4919463 w 6100546"/>
              <a:gd name="connsiteY480" fmla="*/ 3885520 h 5950684"/>
              <a:gd name="connsiteX481" fmla="*/ 4974580 w 6100546"/>
              <a:gd name="connsiteY481" fmla="*/ 3759962 h 5950684"/>
              <a:gd name="connsiteX482" fmla="*/ 5016577 w 6100546"/>
              <a:gd name="connsiteY482" fmla="*/ 3621898 h 5950684"/>
              <a:gd name="connsiteX483" fmla="*/ 5050373 w 6100546"/>
              <a:gd name="connsiteY483" fmla="*/ 3470717 h 5950684"/>
              <a:gd name="connsiteX484" fmla="*/ 5050174 w 6100546"/>
              <a:gd name="connsiteY484" fmla="*/ 3392950 h 5950684"/>
              <a:gd name="connsiteX485" fmla="*/ 5049991 w 6100546"/>
              <a:gd name="connsiteY485" fmla="*/ 3335568 h 5950684"/>
              <a:gd name="connsiteX486" fmla="*/ 5075584 w 6100546"/>
              <a:gd name="connsiteY486" fmla="*/ 3025457 h 5950684"/>
              <a:gd name="connsiteX487" fmla="*/ 5068728 w 6100546"/>
              <a:gd name="connsiteY487" fmla="*/ 3006335 h 5950684"/>
              <a:gd name="connsiteX488" fmla="*/ 5512425 w 6100546"/>
              <a:gd name="connsiteY488" fmla="*/ 2769494 h 5950684"/>
              <a:gd name="connsiteX489" fmla="*/ 5517031 w 6100546"/>
              <a:gd name="connsiteY489" fmla="*/ 2783312 h 5950684"/>
              <a:gd name="connsiteX490" fmla="*/ 5517031 w 6100546"/>
              <a:gd name="connsiteY490" fmla="*/ 2787918 h 5950684"/>
              <a:gd name="connsiteX491" fmla="*/ 5517031 w 6100546"/>
              <a:gd name="connsiteY491" fmla="*/ 2792523 h 5950684"/>
              <a:gd name="connsiteX492" fmla="*/ 5517031 w 6100546"/>
              <a:gd name="connsiteY492" fmla="*/ 2797129 h 5950684"/>
              <a:gd name="connsiteX493" fmla="*/ 5512425 w 6100546"/>
              <a:gd name="connsiteY493" fmla="*/ 2787918 h 5950684"/>
              <a:gd name="connsiteX494" fmla="*/ 5512425 w 6100546"/>
              <a:gd name="connsiteY494" fmla="*/ 2769494 h 5950684"/>
              <a:gd name="connsiteX495" fmla="*/ 73605 w 6100546"/>
              <a:gd name="connsiteY495" fmla="*/ 2372526 h 5950684"/>
              <a:gd name="connsiteX496" fmla="*/ 75172 w 6100546"/>
              <a:gd name="connsiteY496" fmla="*/ 2375941 h 5950684"/>
              <a:gd name="connsiteX497" fmla="*/ 76739 w 6100546"/>
              <a:gd name="connsiteY497" fmla="*/ 2379355 h 5950684"/>
              <a:gd name="connsiteX498" fmla="*/ 71754 w 6100546"/>
              <a:gd name="connsiteY498" fmla="*/ 2377508 h 5950684"/>
              <a:gd name="connsiteX499" fmla="*/ 73605 w 6100546"/>
              <a:gd name="connsiteY499" fmla="*/ 2372526 h 5950684"/>
              <a:gd name="connsiteX500" fmla="*/ 254147 w 6100546"/>
              <a:gd name="connsiteY500" fmla="*/ 1810170 h 5950684"/>
              <a:gd name="connsiteX501" fmla="*/ 184092 w 6100546"/>
              <a:gd name="connsiteY501" fmla="*/ 1991128 h 5950684"/>
              <a:gd name="connsiteX502" fmla="*/ 183239 w 6100546"/>
              <a:gd name="connsiteY502" fmla="*/ 2016322 h 5950684"/>
              <a:gd name="connsiteX503" fmla="*/ 159744 w 6100546"/>
              <a:gd name="connsiteY503" fmla="*/ 2064306 h 5950684"/>
              <a:gd name="connsiteX504" fmla="*/ 154906 w 6100546"/>
              <a:gd name="connsiteY504" fmla="*/ 2107865 h 5950684"/>
              <a:gd name="connsiteX505" fmla="*/ 127993 w 6100546"/>
              <a:gd name="connsiteY505" fmla="*/ 2157417 h 5950684"/>
              <a:gd name="connsiteX506" fmla="*/ 118024 w 6100546"/>
              <a:gd name="connsiteY506" fmla="*/ 2153722 h 5950684"/>
              <a:gd name="connsiteX507" fmla="*/ 106633 w 6100546"/>
              <a:gd name="connsiteY507" fmla="*/ 2192019 h 5950684"/>
              <a:gd name="connsiteX508" fmla="*/ 110051 w 6100546"/>
              <a:gd name="connsiteY508" fmla="*/ 2190451 h 5950684"/>
              <a:gd name="connsiteX509" fmla="*/ 111902 w 6100546"/>
              <a:gd name="connsiteY509" fmla="*/ 2185468 h 5950684"/>
              <a:gd name="connsiteX510" fmla="*/ 113469 w 6100546"/>
              <a:gd name="connsiteY510" fmla="*/ 2188883 h 5950684"/>
              <a:gd name="connsiteX511" fmla="*/ 122155 w 6100546"/>
              <a:gd name="connsiteY511" fmla="*/ 2180764 h 5950684"/>
              <a:gd name="connsiteX512" fmla="*/ 114466 w 6100546"/>
              <a:gd name="connsiteY512" fmla="*/ 2209094 h 5950684"/>
              <a:gd name="connsiteX513" fmla="*/ 116033 w 6100546"/>
              <a:gd name="connsiteY513" fmla="*/ 2212509 h 5950684"/>
              <a:gd name="connsiteX514" fmla="*/ 112616 w 6100546"/>
              <a:gd name="connsiteY514" fmla="*/ 2214078 h 5950684"/>
              <a:gd name="connsiteX515" fmla="*/ 112331 w 6100546"/>
              <a:gd name="connsiteY515" fmla="*/ 2222475 h 5950684"/>
              <a:gd name="connsiteX516" fmla="*/ 108913 w 6100546"/>
              <a:gd name="connsiteY516" fmla="*/ 2224043 h 5950684"/>
              <a:gd name="connsiteX517" fmla="*/ 103791 w 6100546"/>
              <a:gd name="connsiteY517" fmla="*/ 2276000 h 5950684"/>
              <a:gd name="connsiteX518" fmla="*/ 83997 w 6100546"/>
              <a:gd name="connsiteY518" fmla="*/ 2314018 h 5950684"/>
              <a:gd name="connsiteX519" fmla="*/ 82146 w 6100546"/>
              <a:gd name="connsiteY519" fmla="*/ 2319001 h 5950684"/>
              <a:gd name="connsiteX520" fmla="*/ 78444 w 6100546"/>
              <a:gd name="connsiteY520" fmla="*/ 2328967 h 5950684"/>
              <a:gd name="connsiteX521" fmla="*/ 76878 w 6100546"/>
              <a:gd name="connsiteY521" fmla="*/ 2325552 h 5950684"/>
              <a:gd name="connsiteX522" fmla="*/ 78729 w 6100546"/>
              <a:gd name="connsiteY522" fmla="*/ 2320569 h 5950684"/>
              <a:gd name="connsiteX523" fmla="*/ 77162 w 6100546"/>
              <a:gd name="connsiteY523" fmla="*/ 2317154 h 5950684"/>
              <a:gd name="connsiteX524" fmla="*/ 74458 w 6100546"/>
              <a:gd name="connsiteY524" fmla="*/ 2347331 h 5950684"/>
              <a:gd name="connsiteX525" fmla="*/ 76309 w 6100546"/>
              <a:gd name="connsiteY525" fmla="*/ 2342348 h 5950684"/>
              <a:gd name="connsiteX526" fmla="*/ 77877 w 6100546"/>
              <a:gd name="connsiteY526" fmla="*/ 2345763 h 5950684"/>
              <a:gd name="connsiteX527" fmla="*/ 79443 w 6100546"/>
              <a:gd name="connsiteY527" fmla="*/ 2349178 h 5950684"/>
              <a:gd name="connsiteX528" fmla="*/ 84712 w 6100546"/>
              <a:gd name="connsiteY528" fmla="*/ 2342626 h 5950684"/>
              <a:gd name="connsiteX529" fmla="*/ 75457 w 6100546"/>
              <a:gd name="connsiteY529" fmla="*/ 2367543 h 5950684"/>
              <a:gd name="connsiteX530" fmla="*/ 73605 w 6100546"/>
              <a:gd name="connsiteY530" fmla="*/ 2372526 h 5950684"/>
              <a:gd name="connsiteX531" fmla="*/ 48121 w 6100546"/>
              <a:gd name="connsiteY531" fmla="*/ 2479296 h 5950684"/>
              <a:gd name="connsiteX532" fmla="*/ 46270 w 6100546"/>
              <a:gd name="connsiteY532" fmla="*/ 2484279 h 5950684"/>
              <a:gd name="connsiteX533" fmla="*/ 45985 w 6100546"/>
              <a:gd name="connsiteY533" fmla="*/ 2492677 h 5950684"/>
              <a:gd name="connsiteX534" fmla="*/ 44419 w 6100546"/>
              <a:gd name="connsiteY534" fmla="*/ 2489262 h 5950684"/>
              <a:gd name="connsiteX535" fmla="*/ 49832 w 6100546"/>
              <a:gd name="connsiteY535" fmla="*/ 2528117 h 5950684"/>
              <a:gd name="connsiteX536" fmla="*/ 50117 w 6100546"/>
              <a:gd name="connsiteY536" fmla="*/ 2519718 h 5950684"/>
              <a:gd name="connsiteX537" fmla="*/ 53535 w 6100546"/>
              <a:gd name="connsiteY537" fmla="*/ 2518151 h 5950684"/>
              <a:gd name="connsiteX538" fmla="*/ 53251 w 6100546"/>
              <a:gd name="connsiteY538" fmla="*/ 2526549 h 5950684"/>
              <a:gd name="connsiteX539" fmla="*/ 53821 w 6100546"/>
              <a:gd name="connsiteY539" fmla="*/ 2527790 h 5950684"/>
              <a:gd name="connsiteX540" fmla="*/ 53340 w 6100546"/>
              <a:gd name="connsiteY540" fmla="*/ 2530125 h 5950684"/>
              <a:gd name="connsiteX541" fmla="*/ 52967 w 6100546"/>
              <a:gd name="connsiteY541" fmla="*/ 2534947 h 5950684"/>
              <a:gd name="connsiteX542" fmla="*/ 54818 w 6100546"/>
              <a:gd name="connsiteY542" fmla="*/ 2529963 h 5950684"/>
              <a:gd name="connsiteX543" fmla="*/ 53821 w 6100546"/>
              <a:gd name="connsiteY543" fmla="*/ 2527790 h 5950684"/>
              <a:gd name="connsiteX544" fmla="*/ 55102 w 6100546"/>
              <a:gd name="connsiteY544" fmla="*/ 2521565 h 5950684"/>
              <a:gd name="connsiteX545" fmla="*/ 49417 w 6100546"/>
              <a:gd name="connsiteY545" fmla="*/ 2689527 h 5950684"/>
              <a:gd name="connsiteX546" fmla="*/ 43579 w 6100546"/>
              <a:gd name="connsiteY546" fmla="*/ 2712875 h 5950684"/>
              <a:gd name="connsiteX547" fmla="*/ 50130 w 6100546"/>
              <a:gd name="connsiteY547" fmla="*/ 2718137 h 5950684"/>
              <a:gd name="connsiteX548" fmla="*/ 48279 w 6100546"/>
              <a:gd name="connsiteY548" fmla="*/ 2723120 h 5950684"/>
              <a:gd name="connsiteX549" fmla="*/ 47995 w 6100546"/>
              <a:gd name="connsiteY549" fmla="*/ 2731518 h 5950684"/>
              <a:gd name="connsiteX550" fmla="*/ 40453 w 6100546"/>
              <a:gd name="connsiteY550" fmla="*/ 2805254 h 5950684"/>
              <a:gd name="connsiteX551" fmla="*/ 42303 w 6100546"/>
              <a:gd name="connsiteY551" fmla="*/ 2800271 h 5950684"/>
              <a:gd name="connsiteX552" fmla="*/ 47288 w 6100546"/>
              <a:gd name="connsiteY552" fmla="*/ 2802118 h 5950684"/>
              <a:gd name="connsiteX553" fmla="*/ 45437 w 6100546"/>
              <a:gd name="connsiteY553" fmla="*/ 2807101 h 5950684"/>
              <a:gd name="connsiteX554" fmla="*/ 47003 w 6100546"/>
              <a:gd name="connsiteY554" fmla="*/ 2810516 h 5950684"/>
              <a:gd name="connsiteX555" fmla="*/ 41312 w 6100546"/>
              <a:gd name="connsiteY555" fmla="*/ 2879269 h 5950684"/>
              <a:gd name="connsiteX556" fmla="*/ 48154 w 6100546"/>
              <a:gd name="connsiteY556" fmla="*/ 2975342 h 5950684"/>
              <a:gd name="connsiteX557" fmla="*/ 32341 w 6100546"/>
              <a:gd name="connsiteY557" fmla="*/ 2895787 h 5950684"/>
              <a:gd name="connsiteX558" fmla="*/ 39599 w 6100546"/>
              <a:gd name="connsiteY558" fmla="*/ 2830448 h 5950684"/>
              <a:gd name="connsiteX559" fmla="*/ 34615 w 6100546"/>
              <a:gd name="connsiteY559" fmla="*/ 2828601 h 5950684"/>
              <a:gd name="connsiteX560" fmla="*/ 36750 w 6100546"/>
              <a:gd name="connsiteY560" fmla="*/ 2815220 h 5950684"/>
              <a:gd name="connsiteX561" fmla="*/ 38601 w 6100546"/>
              <a:gd name="connsiteY561" fmla="*/ 2810237 h 5950684"/>
              <a:gd name="connsiteX562" fmla="*/ 35183 w 6100546"/>
              <a:gd name="connsiteY562" fmla="*/ 2811805 h 5950684"/>
              <a:gd name="connsiteX563" fmla="*/ 32189 w 6100546"/>
              <a:gd name="connsiteY563" fmla="*/ 2751171 h 5950684"/>
              <a:gd name="connsiteX564" fmla="*/ 30622 w 6100546"/>
              <a:gd name="connsiteY564" fmla="*/ 2747756 h 5950684"/>
              <a:gd name="connsiteX565" fmla="*/ 29055 w 6100546"/>
              <a:gd name="connsiteY565" fmla="*/ 2744342 h 5950684"/>
              <a:gd name="connsiteX566" fmla="*/ 27489 w 6100546"/>
              <a:gd name="connsiteY566" fmla="*/ 2740926 h 5950684"/>
              <a:gd name="connsiteX567" fmla="*/ 30906 w 6100546"/>
              <a:gd name="connsiteY567" fmla="*/ 2739359 h 5950684"/>
              <a:gd name="connsiteX568" fmla="*/ 25922 w 6100546"/>
              <a:gd name="connsiteY568" fmla="*/ 2737511 h 5950684"/>
              <a:gd name="connsiteX569" fmla="*/ 20223 w 6100546"/>
              <a:gd name="connsiteY569" fmla="*/ 2707055 h 5950684"/>
              <a:gd name="connsiteX570" fmla="*/ 7834 w 6100546"/>
              <a:gd name="connsiteY570" fmla="*/ 2725140 h 5950684"/>
              <a:gd name="connsiteX571" fmla="*/ 6410 w 6100546"/>
              <a:gd name="connsiteY571" fmla="*/ 2717526 h 5950684"/>
              <a:gd name="connsiteX572" fmla="*/ 5697 w 6100546"/>
              <a:gd name="connsiteY572" fmla="*/ 2713719 h 5950684"/>
              <a:gd name="connsiteX573" fmla="*/ 6552 w 6100546"/>
              <a:gd name="connsiteY573" fmla="*/ 2713327 h 5950684"/>
              <a:gd name="connsiteX574" fmla="*/ 4985 w 6100546"/>
              <a:gd name="connsiteY574" fmla="*/ 2709912 h 5950684"/>
              <a:gd name="connsiteX575" fmla="*/ 5697 w 6100546"/>
              <a:gd name="connsiteY575" fmla="*/ 2713719 h 5950684"/>
              <a:gd name="connsiteX576" fmla="*/ 3134 w 6100546"/>
              <a:gd name="connsiteY576" fmla="*/ 2714895 h 5950684"/>
              <a:gd name="connsiteX577" fmla="*/ 1567 w 6100546"/>
              <a:gd name="connsiteY577" fmla="*/ 2711481 h 5950684"/>
              <a:gd name="connsiteX578" fmla="*/ 0 w 6100546"/>
              <a:gd name="connsiteY578" fmla="*/ 2708065 h 5950684"/>
              <a:gd name="connsiteX579" fmla="*/ 2420 w 6100546"/>
              <a:gd name="connsiteY579" fmla="*/ 2686286 h 5950684"/>
              <a:gd name="connsiteX580" fmla="*/ 4271 w 6100546"/>
              <a:gd name="connsiteY580" fmla="*/ 2681302 h 5950684"/>
              <a:gd name="connsiteX581" fmla="*/ 4556 w 6100546"/>
              <a:gd name="connsiteY581" fmla="*/ 2672905 h 5950684"/>
              <a:gd name="connsiteX582" fmla="*/ 6407 w 6100546"/>
              <a:gd name="connsiteY582" fmla="*/ 2667921 h 5950684"/>
              <a:gd name="connsiteX583" fmla="*/ 6122 w 6100546"/>
              <a:gd name="connsiteY583" fmla="*/ 2676319 h 5950684"/>
              <a:gd name="connsiteX584" fmla="*/ 5838 w 6100546"/>
              <a:gd name="connsiteY584" fmla="*/ 2684717 h 5950684"/>
              <a:gd name="connsiteX585" fmla="*/ 15093 w 6100546"/>
              <a:gd name="connsiteY585" fmla="*/ 2659802 h 5950684"/>
              <a:gd name="connsiteX586" fmla="*/ 30047 w 6100546"/>
              <a:gd name="connsiteY586" fmla="*/ 2665344 h 5950684"/>
              <a:gd name="connsiteX587" fmla="*/ 41001 w 6100546"/>
              <a:gd name="connsiteY587" fmla="*/ 2490831 h 5950684"/>
              <a:gd name="connsiteX588" fmla="*/ 41285 w 6100546"/>
              <a:gd name="connsiteY588" fmla="*/ 2482432 h 5950684"/>
              <a:gd name="connsiteX589" fmla="*/ 43136 w 6100546"/>
              <a:gd name="connsiteY589" fmla="*/ 2477449 h 5950684"/>
              <a:gd name="connsiteX590" fmla="*/ 52246 w 6100546"/>
              <a:gd name="connsiteY590" fmla="*/ 2407128 h 5950684"/>
              <a:gd name="connsiteX591" fmla="*/ 61924 w 6100546"/>
              <a:gd name="connsiteY591" fmla="*/ 2320011 h 5950684"/>
              <a:gd name="connsiteX592" fmla="*/ 83422 w 6100546"/>
              <a:gd name="connsiteY592" fmla="*/ 2231605 h 5950684"/>
              <a:gd name="connsiteX593" fmla="*/ 114745 w 6100546"/>
              <a:gd name="connsiteY593" fmla="*/ 2101486 h 5950684"/>
              <a:gd name="connsiteX594" fmla="*/ 158316 w 6100546"/>
              <a:gd name="connsiteY594" fmla="*/ 2007088 h 5950684"/>
              <a:gd name="connsiteX595" fmla="*/ 152764 w 6100546"/>
              <a:gd name="connsiteY595" fmla="*/ 2022036 h 5950684"/>
              <a:gd name="connsiteX596" fmla="*/ 158032 w 6100546"/>
              <a:gd name="connsiteY596" fmla="*/ 2015486 h 5950684"/>
              <a:gd name="connsiteX597" fmla="*/ 159883 w 6100546"/>
              <a:gd name="connsiteY597" fmla="*/ 2010503 h 5950684"/>
              <a:gd name="connsiteX598" fmla="*/ 159599 w 6100546"/>
              <a:gd name="connsiteY598" fmla="*/ 2018900 h 5950684"/>
              <a:gd name="connsiteX599" fmla="*/ 161166 w 6100546"/>
              <a:gd name="connsiteY599" fmla="*/ 2022315 h 5950684"/>
              <a:gd name="connsiteX600" fmla="*/ 196904 w 6100546"/>
              <a:gd name="connsiteY600" fmla="*/ 1910840 h 5950684"/>
              <a:gd name="connsiteX601" fmla="*/ 254147 w 6100546"/>
              <a:gd name="connsiteY601" fmla="*/ 1810170 h 5950684"/>
              <a:gd name="connsiteX602" fmla="*/ 5255412 w 6100546"/>
              <a:gd name="connsiteY602" fmla="*/ 1808295 h 5950684"/>
              <a:gd name="connsiteX603" fmla="*/ 5262797 w 6100546"/>
              <a:gd name="connsiteY603" fmla="*/ 1822287 h 5950684"/>
              <a:gd name="connsiteX604" fmla="*/ 5259110 w 6100546"/>
              <a:gd name="connsiteY604" fmla="*/ 1811511 h 5950684"/>
              <a:gd name="connsiteX605" fmla="*/ 5254505 w 6100546"/>
              <a:gd name="connsiteY605" fmla="*/ 1612476 h 5950684"/>
              <a:gd name="connsiteX606" fmla="*/ 5259110 w 6100546"/>
              <a:gd name="connsiteY606" fmla="*/ 1618072 h 5950684"/>
              <a:gd name="connsiteX607" fmla="*/ 5254505 w 6100546"/>
              <a:gd name="connsiteY607" fmla="*/ 1613466 h 5950684"/>
              <a:gd name="connsiteX608" fmla="*/ 4839989 w 6100546"/>
              <a:gd name="connsiteY608" fmla="*/ 1198953 h 5950684"/>
              <a:gd name="connsiteX609" fmla="*/ 4844595 w 6100546"/>
              <a:gd name="connsiteY609" fmla="*/ 1198954 h 5950684"/>
              <a:gd name="connsiteX610" fmla="*/ 4844595 w 6100546"/>
              <a:gd name="connsiteY610" fmla="*/ 1203559 h 5950684"/>
              <a:gd name="connsiteX611" fmla="*/ 4839989 w 6100546"/>
              <a:gd name="connsiteY611" fmla="*/ 1198953 h 5950684"/>
              <a:gd name="connsiteX612" fmla="*/ 4844595 w 6100546"/>
              <a:gd name="connsiteY612" fmla="*/ 1175925 h 5950684"/>
              <a:gd name="connsiteX613" fmla="*/ 4849201 w 6100546"/>
              <a:gd name="connsiteY613" fmla="*/ 1180532 h 5950684"/>
              <a:gd name="connsiteX614" fmla="*/ 4844595 w 6100546"/>
              <a:gd name="connsiteY614" fmla="*/ 1180531 h 5950684"/>
              <a:gd name="connsiteX615" fmla="*/ 4844595 w 6100546"/>
              <a:gd name="connsiteY615" fmla="*/ 1175925 h 5950684"/>
              <a:gd name="connsiteX616" fmla="*/ 4717028 w 6100546"/>
              <a:gd name="connsiteY616" fmla="*/ 1104605 h 5950684"/>
              <a:gd name="connsiteX617" fmla="*/ 4848516 w 6100546"/>
              <a:gd name="connsiteY617" fmla="*/ 1235748 h 5950684"/>
              <a:gd name="connsiteX618" fmla="*/ 5042418 w 6100546"/>
              <a:gd name="connsiteY618" fmla="*/ 1463027 h 5950684"/>
              <a:gd name="connsiteX619" fmla="*/ 5209369 w 6100546"/>
              <a:gd name="connsiteY619" fmla="*/ 1721060 h 5950684"/>
              <a:gd name="connsiteX620" fmla="*/ 5245013 w 6100546"/>
              <a:gd name="connsiteY620" fmla="*/ 1788592 h 5950684"/>
              <a:gd name="connsiteX621" fmla="*/ 5251050 w 6100546"/>
              <a:gd name="connsiteY621" fmla="*/ 1795175 h 5950684"/>
              <a:gd name="connsiteX622" fmla="*/ 5282140 w 6100546"/>
              <a:gd name="connsiteY622" fmla="*/ 1843751 h 5950684"/>
              <a:gd name="connsiteX623" fmla="*/ 5282139 w 6100546"/>
              <a:gd name="connsiteY623" fmla="*/ 1848356 h 5950684"/>
              <a:gd name="connsiteX624" fmla="*/ 5282139 w 6100546"/>
              <a:gd name="connsiteY624" fmla="*/ 1852961 h 5950684"/>
              <a:gd name="connsiteX625" fmla="*/ 5286745 w 6100546"/>
              <a:gd name="connsiteY625" fmla="*/ 1852962 h 5950684"/>
              <a:gd name="connsiteX626" fmla="*/ 5295956 w 6100546"/>
              <a:gd name="connsiteY626" fmla="*/ 1875989 h 5950684"/>
              <a:gd name="connsiteX627" fmla="*/ 5295956 w 6100546"/>
              <a:gd name="connsiteY627" fmla="*/ 1880596 h 5950684"/>
              <a:gd name="connsiteX628" fmla="*/ 5300562 w 6100546"/>
              <a:gd name="connsiteY628" fmla="*/ 1885202 h 5950684"/>
              <a:gd name="connsiteX629" fmla="*/ 5300562 w 6100546"/>
              <a:gd name="connsiteY629" fmla="*/ 1880595 h 5950684"/>
              <a:gd name="connsiteX630" fmla="*/ 5332803 w 6100546"/>
              <a:gd name="connsiteY630" fmla="*/ 1931258 h 5950684"/>
              <a:gd name="connsiteX631" fmla="*/ 5328196 w 6100546"/>
              <a:gd name="connsiteY631" fmla="*/ 1931259 h 5950684"/>
              <a:gd name="connsiteX632" fmla="*/ 5328196 w 6100546"/>
              <a:gd name="connsiteY632" fmla="*/ 1935864 h 5950684"/>
              <a:gd name="connsiteX633" fmla="*/ 5332802 w 6100546"/>
              <a:gd name="connsiteY633" fmla="*/ 1940470 h 5950684"/>
              <a:gd name="connsiteX634" fmla="*/ 5337408 w 6100546"/>
              <a:gd name="connsiteY634" fmla="*/ 1940470 h 5950684"/>
              <a:gd name="connsiteX635" fmla="*/ 5337409 w 6100546"/>
              <a:gd name="connsiteY635" fmla="*/ 1945076 h 5950684"/>
              <a:gd name="connsiteX636" fmla="*/ 5346619 w 6100546"/>
              <a:gd name="connsiteY636" fmla="*/ 1972710 h 5950684"/>
              <a:gd name="connsiteX637" fmla="*/ 5355831 w 6100546"/>
              <a:gd name="connsiteY637" fmla="*/ 1977315 h 5950684"/>
              <a:gd name="connsiteX638" fmla="*/ 5360436 w 6100546"/>
              <a:gd name="connsiteY638" fmla="*/ 1986527 h 5950684"/>
              <a:gd name="connsiteX639" fmla="*/ 5355831 w 6100546"/>
              <a:gd name="connsiteY639" fmla="*/ 1991132 h 5950684"/>
              <a:gd name="connsiteX640" fmla="*/ 5360436 w 6100546"/>
              <a:gd name="connsiteY640" fmla="*/ 1995738 h 5950684"/>
              <a:gd name="connsiteX641" fmla="*/ 5365042 w 6100546"/>
              <a:gd name="connsiteY641" fmla="*/ 2000344 h 5950684"/>
              <a:gd name="connsiteX642" fmla="*/ 5388071 w 6100546"/>
              <a:gd name="connsiteY642" fmla="*/ 2041794 h 5950684"/>
              <a:gd name="connsiteX643" fmla="*/ 5383465 w 6100546"/>
              <a:gd name="connsiteY643" fmla="*/ 2023372 h 5950684"/>
              <a:gd name="connsiteX644" fmla="*/ 5369648 w 6100546"/>
              <a:gd name="connsiteY644" fmla="*/ 2004950 h 5950684"/>
              <a:gd name="connsiteX645" fmla="*/ 5369648 w 6100546"/>
              <a:gd name="connsiteY645" fmla="*/ 2000343 h 5950684"/>
              <a:gd name="connsiteX646" fmla="*/ 5369648 w 6100546"/>
              <a:gd name="connsiteY646" fmla="*/ 1995738 h 5950684"/>
              <a:gd name="connsiteX647" fmla="*/ 5365042 w 6100546"/>
              <a:gd name="connsiteY647" fmla="*/ 1986527 h 5950684"/>
              <a:gd name="connsiteX648" fmla="*/ 5342013 w 6100546"/>
              <a:gd name="connsiteY648" fmla="*/ 1949681 h 5950684"/>
              <a:gd name="connsiteX649" fmla="*/ 5342013 w 6100546"/>
              <a:gd name="connsiteY649" fmla="*/ 1940470 h 5950684"/>
              <a:gd name="connsiteX650" fmla="*/ 5342013 w 6100546"/>
              <a:gd name="connsiteY650" fmla="*/ 1935863 h 5950684"/>
              <a:gd name="connsiteX651" fmla="*/ 5342013 w 6100546"/>
              <a:gd name="connsiteY651" fmla="*/ 1926652 h 5950684"/>
              <a:gd name="connsiteX652" fmla="*/ 5337409 w 6100546"/>
              <a:gd name="connsiteY652" fmla="*/ 1926653 h 5950684"/>
              <a:gd name="connsiteX653" fmla="*/ 5332802 w 6100546"/>
              <a:gd name="connsiteY653" fmla="*/ 1926653 h 5950684"/>
              <a:gd name="connsiteX654" fmla="*/ 5318985 w 6100546"/>
              <a:gd name="connsiteY654" fmla="*/ 1908229 h 5950684"/>
              <a:gd name="connsiteX655" fmla="*/ 5305168 w 6100546"/>
              <a:gd name="connsiteY655" fmla="*/ 1880596 h 5950684"/>
              <a:gd name="connsiteX656" fmla="*/ 5305168 w 6100546"/>
              <a:gd name="connsiteY656" fmla="*/ 1875990 h 5950684"/>
              <a:gd name="connsiteX657" fmla="*/ 5305168 w 6100546"/>
              <a:gd name="connsiteY657" fmla="*/ 1871385 h 5950684"/>
              <a:gd name="connsiteX658" fmla="*/ 5291350 w 6100546"/>
              <a:gd name="connsiteY658" fmla="*/ 1852962 h 5950684"/>
              <a:gd name="connsiteX659" fmla="*/ 5295956 w 6100546"/>
              <a:gd name="connsiteY659" fmla="*/ 1857568 h 5950684"/>
              <a:gd name="connsiteX660" fmla="*/ 5295956 w 6100546"/>
              <a:gd name="connsiteY660" fmla="*/ 1852962 h 5950684"/>
              <a:gd name="connsiteX661" fmla="*/ 5291350 w 6100546"/>
              <a:gd name="connsiteY661" fmla="*/ 1848356 h 5950684"/>
              <a:gd name="connsiteX662" fmla="*/ 5286745 w 6100546"/>
              <a:gd name="connsiteY662" fmla="*/ 1843750 h 5950684"/>
              <a:gd name="connsiteX663" fmla="*/ 5282139 w 6100546"/>
              <a:gd name="connsiteY663" fmla="*/ 1829934 h 5950684"/>
              <a:gd name="connsiteX664" fmla="*/ 5272928 w 6100546"/>
              <a:gd name="connsiteY664" fmla="*/ 1820721 h 5950684"/>
              <a:gd name="connsiteX665" fmla="*/ 5282139 w 6100546"/>
              <a:gd name="connsiteY665" fmla="*/ 1825327 h 5950684"/>
              <a:gd name="connsiteX666" fmla="*/ 5268323 w 6100546"/>
              <a:gd name="connsiteY666" fmla="*/ 1811511 h 5950684"/>
              <a:gd name="connsiteX667" fmla="*/ 5254505 w 6100546"/>
              <a:gd name="connsiteY667" fmla="*/ 1788482 h 5950684"/>
              <a:gd name="connsiteX668" fmla="*/ 5268322 w 6100546"/>
              <a:gd name="connsiteY668" fmla="*/ 1788482 h 5950684"/>
              <a:gd name="connsiteX669" fmla="*/ 5249899 w 6100546"/>
              <a:gd name="connsiteY669" fmla="*/ 1770060 h 5950684"/>
              <a:gd name="connsiteX670" fmla="*/ 5254505 w 6100546"/>
              <a:gd name="connsiteY670" fmla="*/ 1770060 h 5950684"/>
              <a:gd name="connsiteX671" fmla="*/ 5254505 w 6100546"/>
              <a:gd name="connsiteY671" fmla="*/ 1765454 h 5950684"/>
              <a:gd name="connsiteX672" fmla="*/ 5249899 w 6100546"/>
              <a:gd name="connsiteY672" fmla="*/ 1760848 h 5950684"/>
              <a:gd name="connsiteX673" fmla="*/ 5236082 w 6100546"/>
              <a:gd name="connsiteY673" fmla="*/ 1747031 h 5950684"/>
              <a:gd name="connsiteX674" fmla="*/ 5231476 w 6100546"/>
              <a:gd name="connsiteY674" fmla="*/ 1737820 h 5950684"/>
              <a:gd name="connsiteX675" fmla="*/ 5226870 w 6100546"/>
              <a:gd name="connsiteY675" fmla="*/ 1733215 h 5950684"/>
              <a:gd name="connsiteX676" fmla="*/ 5226870 w 6100546"/>
              <a:gd name="connsiteY676" fmla="*/ 1737820 h 5950684"/>
              <a:gd name="connsiteX677" fmla="*/ 5226870 w 6100546"/>
              <a:gd name="connsiteY677" fmla="*/ 1742425 h 5950684"/>
              <a:gd name="connsiteX678" fmla="*/ 5203843 w 6100546"/>
              <a:gd name="connsiteY678" fmla="*/ 1705580 h 5950684"/>
              <a:gd name="connsiteX679" fmla="*/ 5217659 w 6100546"/>
              <a:gd name="connsiteY679" fmla="*/ 1710186 h 5950684"/>
              <a:gd name="connsiteX680" fmla="*/ 5190024 w 6100546"/>
              <a:gd name="connsiteY680" fmla="*/ 1682551 h 5950684"/>
              <a:gd name="connsiteX681" fmla="*/ 5166996 w 6100546"/>
              <a:gd name="connsiteY681" fmla="*/ 1645706 h 5950684"/>
              <a:gd name="connsiteX682" fmla="*/ 5171602 w 6100546"/>
              <a:gd name="connsiteY682" fmla="*/ 1650312 h 5950684"/>
              <a:gd name="connsiteX683" fmla="*/ 5176207 w 6100546"/>
              <a:gd name="connsiteY683" fmla="*/ 1650312 h 5950684"/>
              <a:gd name="connsiteX684" fmla="*/ 5180814 w 6100546"/>
              <a:gd name="connsiteY684" fmla="*/ 1650312 h 5950684"/>
              <a:gd name="connsiteX685" fmla="*/ 5176208 w 6100546"/>
              <a:gd name="connsiteY685" fmla="*/ 1641100 h 5950684"/>
              <a:gd name="connsiteX686" fmla="*/ 5180813 w 6100546"/>
              <a:gd name="connsiteY686" fmla="*/ 1641100 h 5950684"/>
              <a:gd name="connsiteX687" fmla="*/ 5185420 w 6100546"/>
              <a:gd name="connsiteY687" fmla="*/ 1645706 h 5950684"/>
              <a:gd name="connsiteX688" fmla="*/ 5185419 w 6100546"/>
              <a:gd name="connsiteY688" fmla="*/ 1650312 h 5950684"/>
              <a:gd name="connsiteX689" fmla="*/ 5190024 w 6100546"/>
              <a:gd name="connsiteY689" fmla="*/ 1654917 h 5950684"/>
              <a:gd name="connsiteX690" fmla="*/ 5194630 w 6100546"/>
              <a:gd name="connsiteY690" fmla="*/ 1659523 h 5950684"/>
              <a:gd name="connsiteX691" fmla="*/ 5286745 w 6100546"/>
              <a:gd name="connsiteY691" fmla="*/ 1806905 h 5950684"/>
              <a:gd name="connsiteX692" fmla="*/ 5286745 w 6100546"/>
              <a:gd name="connsiteY692" fmla="*/ 1811511 h 5950684"/>
              <a:gd name="connsiteX693" fmla="*/ 5291350 w 6100546"/>
              <a:gd name="connsiteY693" fmla="*/ 1816115 h 5950684"/>
              <a:gd name="connsiteX694" fmla="*/ 5309773 w 6100546"/>
              <a:gd name="connsiteY694" fmla="*/ 1843751 h 5950684"/>
              <a:gd name="connsiteX695" fmla="*/ 5314379 w 6100546"/>
              <a:gd name="connsiteY695" fmla="*/ 1857568 h 5950684"/>
              <a:gd name="connsiteX696" fmla="*/ 5318985 w 6100546"/>
              <a:gd name="connsiteY696" fmla="*/ 1862173 h 5950684"/>
              <a:gd name="connsiteX697" fmla="*/ 5342013 w 6100546"/>
              <a:gd name="connsiteY697" fmla="*/ 1894413 h 5950684"/>
              <a:gd name="connsiteX698" fmla="*/ 5346619 w 6100546"/>
              <a:gd name="connsiteY698" fmla="*/ 1899019 h 5950684"/>
              <a:gd name="connsiteX699" fmla="*/ 5346619 w 6100546"/>
              <a:gd name="connsiteY699" fmla="*/ 1912836 h 5950684"/>
              <a:gd name="connsiteX700" fmla="*/ 5369648 w 6100546"/>
              <a:gd name="connsiteY700" fmla="*/ 1945075 h 5950684"/>
              <a:gd name="connsiteX701" fmla="*/ 5374253 w 6100546"/>
              <a:gd name="connsiteY701" fmla="*/ 1949681 h 5950684"/>
              <a:gd name="connsiteX702" fmla="*/ 5374253 w 6100546"/>
              <a:gd name="connsiteY702" fmla="*/ 1954287 h 5950684"/>
              <a:gd name="connsiteX703" fmla="*/ 5434128 w 6100546"/>
              <a:gd name="connsiteY703" fmla="*/ 2083247 h 5950684"/>
              <a:gd name="connsiteX704" fmla="*/ 5443339 w 6100546"/>
              <a:gd name="connsiteY704" fmla="*/ 2097064 h 5950684"/>
              <a:gd name="connsiteX705" fmla="*/ 5443340 w 6100546"/>
              <a:gd name="connsiteY705" fmla="*/ 2110881 h 5950684"/>
              <a:gd name="connsiteX706" fmla="*/ 5452551 w 6100546"/>
              <a:gd name="connsiteY706" fmla="*/ 2110881 h 5950684"/>
              <a:gd name="connsiteX707" fmla="*/ 5457156 w 6100546"/>
              <a:gd name="connsiteY707" fmla="*/ 2120092 h 5950684"/>
              <a:gd name="connsiteX708" fmla="*/ 5480186 w 6100546"/>
              <a:gd name="connsiteY708" fmla="*/ 2184572 h 5950684"/>
              <a:gd name="connsiteX709" fmla="*/ 5480185 w 6100546"/>
              <a:gd name="connsiteY709" fmla="*/ 2189177 h 5950684"/>
              <a:gd name="connsiteX710" fmla="*/ 5480185 w 6100546"/>
              <a:gd name="connsiteY710" fmla="*/ 2198388 h 5950684"/>
              <a:gd name="connsiteX711" fmla="*/ 5484791 w 6100546"/>
              <a:gd name="connsiteY711" fmla="*/ 2198389 h 5950684"/>
              <a:gd name="connsiteX712" fmla="*/ 5517031 w 6100546"/>
              <a:gd name="connsiteY712" fmla="*/ 2267474 h 5950684"/>
              <a:gd name="connsiteX713" fmla="*/ 5553877 w 6100546"/>
              <a:gd name="connsiteY713" fmla="*/ 2359588 h 5950684"/>
              <a:gd name="connsiteX714" fmla="*/ 5572300 w 6100546"/>
              <a:gd name="connsiteY714" fmla="*/ 2410251 h 5950684"/>
              <a:gd name="connsiteX715" fmla="*/ 5572300 w 6100546"/>
              <a:gd name="connsiteY715" fmla="*/ 2414857 h 5950684"/>
              <a:gd name="connsiteX716" fmla="*/ 5572300 w 6100546"/>
              <a:gd name="connsiteY716" fmla="*/ 2419462 h 5950684"/>
              <a:gd name="connsiteX717" fmla="*/ 5572300 w 6100546"/>
              <a:gd name="connsiteY717" fmla="*/ 2424068 h 5950684"/>
              <a:gd name="connsiteX718" fmla="*/ 5576905 w 6100546"/>
              <a:gd name="connsiteY718" fmla="*/ 2424068 h 5950684"/>
              <a:gd name="connsiteX719" fmla="*/ 5586117 w 6100546"/>
              <a:gd name="connsiteY719" fmla="*/ 2428674 h 5950684"/>
              <a:gd name="connsiteX720" fmla="*/ 5595327 w 6100546"/>
              <a:gd name="connsiteY720" fmla="*/ 2460913 h 5950684"/>
              <a:gd name="connsiteX721" fmla="*/ 5604540 w 6100546"/>
              <a:gd name="connsiteY721" fmla="*/ 2470125 h 5950684"/>
              <a:gd name="connsiteX722" fmla="*/ 5581511 w 6100546"/>
              <a:gd name="connsiteY722" fmla="*/ 2414857 h 5950684"/>
              <a:gd name="connsiteX723" fmla="*/ 5581511 w 6100546"/>
              <a:gd name="connsiteY723" fmla="*/ 2405645 h 5950684"/>
              <a:gd name="connsiteX724" fmla="*/ 5576905 w 6100546"/>
              <a:gd name="connsiteY724" fmla="*/ 2401039 h 5950684"/>
              <a:gd name="connsiteX725" fmla="*/ 5553876 w 6100546"/>
              <a:gd name="connsiteY725" fmla="*/ 2327348 h 5950684"/>
              <a:gd name="connsiteX726" fmla="*/ 5489397 w 6100546"/>
              <a:gd name="connsiteY726" fmla="*/ 2156937 h 5950684"/>
              <a:gd name="connsiteX727" fmla="*/ 5420311 w 6100546"/>
              <a:gd name="connsiteY727" fmla="*/ 1995738 h 5950684"/>
              <a:gd name="connsiteX728" fmla="*/ 5406495 w 6100546"/>
              <a:gd name="connsiteY728" fmla="*/ 1972710 h 5950684"/>
              <a:gd name="connsiteX729" fmla="*/ 5351225 w 6100546"/>
              <a:gd name="connsiteY729" fmla="*/ 1857568 h 5950684"/>
              <a:gd name="connsiteX730" fmla="*/ 5328197 w 6100546"/>
              <a:gd name="connsiteY730" fmla="*/ 1820722 h 5950684"/>
              <a:gd name="connsiteX731" fmla="*/ 5277533 w 6100546"/>
              <a:gd name="connsiteY731" fmla="*/ 1742425 h 5950684"/>
              <a:gd name="connsiteX732" fmla="*/ 5190025 w 6100546"/>
              <a:gd name="connsiteY732" fmla="*/ 1608860 h 5950684"/>
              <a:gd name="connsiteX733" fmla="*/ 5166996 w 6100546"/>
              <a:gd name="connsiteY733" fmla="*/ 1585832 h 5950684"/>
              <a:gd name="connsiteX734" fmla="*/ 5143968 w 6100546"/>
              <a:gd name="connsiteY734" fmla="*/ 1544381 h 5950684"/>
              <a:gd name="connsiteX735" fmla="*/ 5134756 w 6100546"/>
              <a:gd name="connsiteY735" fmla="*/ 1539775 h 5950684"/>
              <a:gd name="connsiteX736" fmla="*/ 5088699 w 6100546"/>
              <a:gd name="connsiteY736" fmla="*/ 1475295 h 5950684"/>
              <a:gd name="connsiteX737" fmla="*/ 5070276 w 6100546"/>
              <a:gd name="connsiteY737" fmla="*/ 1466084 h 5950684"/>
              <a:gd name="connsiteX738" fmla="*/ 5061064 w 6100546"/>
              <a:gd name="connsiteY738" fmla="*/ 1447660 h 5950684"/>
              <a:gd name="connsiteX739" fmla="*/ 4922893 w 6100546"/>
              <a:gd name="connsiteY739" fmla="*/ 1300279 h 5950684"/>
              <a:gd name="connsiteX740" fmla="*/ 4863018 w 6100546"/>
              <a:gd name="connsiteY740" fmla="*/ 1235799 h 5950684"/>
              <a:gd name="connsiteX741" fmla="*/ 4826172 w 6100546"/>
              <a:gd name="connsiteY741" fmla="*/ 1208165 h 5950684"/>
              <a:gd name="connsiteX742" fmla="*/ 4816961 w 6100546"/>
              <a:gd name="connsiteY742" fmla="*/ 1194348 h 5950684"/>
              <a:gd name="connsiteX743" fmla="*/ 4798538 w 6100546"/>
              <a:gd name="connsiteY743" fmla="*/ 1180532 h 5950684"/>
              <a:gd name="connsiteX744" fmla="*/ 4798538 w 6100546"/>
              <a:gd name="connsiteY744" fmla="*/ 1175925 h 5950684"/>
              <a:gd name="connsiteX745" fmla="*/ 4821567 w 6100546"/>
              <a:gd name="connsiteY745" fmla="*/ 1189742 h 5950684"/>
              <a:gd name="connsiteX746" fmla="*/ 4821567 w 6100546"/>
              <a:gd name="connsiteY746" fmla="*/ 1194348 h 5950684"/>
              <a:gd name="connsiteX747" fmla="*/ 4830778 w 6100546"/>
              <a:gd name="connsiteY747" fmla="*/ 1198954 h 5950684"/>
              <a:gd name="connsiteX748" fmla="*/ 4835384 w 6100546"/>
              <a:gd name="connsiteY748" fmla="*/ 1198954 h 5950684"/>
              <a:gd name="connsiteX749" fmla="*/ 4839989 w 6100546"/>
              <a:gd name="connsiteY749" fmla="*/ 1203559 h 5950684"/>
              <a:gd name="connsiteX750" fmla="*/ 4844595 w 6100546"/>
              <a:gd name="connsiteY750" fmla="*/ 1203559 h 5950684"/>
              <a:gd name="connsiteX751" fmla="*/ 4872230 w 6100546"/>
              <a:gd name="connsiteY751" fmla="*/ 1226588 h 5950684"/>
              <a:gd name="connsiteX752" fmla="*/ 4876836 w 6100546"/>
              <a:gd name="connsiteY752" fmla="*/ 1231193 h 5950684"/>
              <a:gd name="connsiteX753" fmla="*/ 4881441 w 6100546"/>
              <a:gd name="connsiteY753" fmla="*/ 1231194 h 5950684"/>
              <a:gd name="connsiteX754" fmla="*/ 4881441 w 6100546"/>
              <a:gd name="connsiteY754" fmla="*/ 1235799 h 5950684"/>
              <a:gd name="connsiteX755" fmla="*/ 4876835 w 6100546"/>
              <a:gd name="connsiteY755" fmla="*/ 1240405 h 5950684"/>
              <a:gd name="connsiteX756" fmla="*/ 4899864 w 6100546"/>
              <a:gd name="connsiteY756" fmla="*/ 1245010 h 5950684"/>
              <a:gd name="connsiteX757" fmla="*/ 4932104 w 6100546"/>
              <a:gd name="connsiteY757" fmla="*/ 1281856 h 5950684"/>
              <a:gd name="connsiteX758" fmla="*/ 4927498 w 6100546"/>
              <a:gd name="connsiteY758" fmla="*/ 1281856 h 5950684"/>
              <a:gd name="connsiteX759" fmla="*/ 4932104 w 6100546"/>
              <a:gd name="connsiteY759" fmla="*/ 1286462 h 5950684"/>
              <a:gd name="connsiteX760" fmla="*/ 4918287 w 6100546"/>
              <a:gd name="connsiteY760" fmla="*/ 1281856 h 5950684"/>
              <a:gd name="connsiteX761" fmla="*/ 4941315 w 6100546"/>
              <a:gd name="connsiteY761" fmla="*/ 1295673 h 5950684"/>
              <a:gd name="connsiteX762" fmla="*/ 4945921 w 6100546"/>
              <a:gd name="connsiteY762" fmla="*/ 1304885 h 5950684"/>
              <a:gd name="connsiteX763" fmla="*/ 4950527 w 6100546"/>
              <a:gd name="connsiteY763" fmla="*/ 1309491 h 5950684"/>
              <a:gd name="connsiteX764" fmla="*/ 4955133 w 6100546"/>
              <a:gd name="connsiteY764" fmla="*/ 1304885 h 5950684"/>
              <a:gd name="connsiteX765" fmla="*/ 4982767 w 6100546"/>
              <a:gd name="connsiteY765" fmla="*/ 1332519 h 5950684"/>
              <a:gd name="connsiteX766" fmla="*/ 4987373 w 6100546"/>
              <a:gd name="connsiteY766" fmla="*/ 1337124 h 5950684"/>
              <a:gd name="connsiteX767" fmla="*/ 4991979 w 6100546"/>
              <a:gd name="connsiteY767" fmla="*/ 1337124 h 5950684"/>
              <a:gd name="connsiteX768" fmla="*/ 5079487 w 6100546"/>
              <a:gd name="connsiteY768" fmla="*/ 1424633 h 5950684"/>
              <a:gd name="connsiteX769" fmla="*/ 5084093 w 6100546"/>
              <a:gd name="connsiteY769" fmla="*/ 1438450 h 5950684"/>
              <a:gd name="connsiteX770" fmla="*/ 5093305 w 6100546"/>
              <a:gd name="connsiteY770" fmla="*/ 1443055 h 5950684"/>
              <a:gd name="connsiteX771" fmla="*/ 5157784 w 6100546"/>
              <a:gd name="connsiteY771" fmla="*/ 1521352 h 5950684"/>
              <a:gd name="connsiteX772" fmla="*/ 5222265 w 6100546"/>
              <a:gd name="connsiteY772" fmla="*/ 1604255 h 5950684"/>
              <a:gd name="connsiteX773" fmla="*/ 5226870 w 6100546"/>
              <a:gd name="connsiteY773" fmla="*/ 1618072 h 5950684"/>
              <a:gd name="connsiteX774" fmla="*/ 5231476 w 6100546"/>
              <a:gd name="connsiteY774" fmla="*/ 1613466 h 5950684"/>
              <a:gd name="connsiteX775" fmla="*/ 5263716 w 6100546"/>
              <a:gd name="connsiteY775" fmla="*/ 1664129 h 5950684"/>
              <a:gd name="connsiteX776" fmla="*/ 5286745 w 6100546"/>
              <a:gd name="connsiteY776" fmla="*/ 1696368 h 5950684"/>
              <a:gd name="connsiteX777" fmla="*/ 5323590 w 6100546"/>
              <a:gd name="connsiteY777" fmla="*/ 1751637 h 5950684"/>
              <a:gd name="connsiteX778" fmla="*/ 5369648 w 6100546"/>
              <a:gd name="connsiteY778" fmla="*/ 1825328 h 5950684"/>
              <a:gd name="connsiteX779" fmla="*/ 5369648 w 6100546"/>
              <a:gd name="connsiteY779" fmla="*/ 1834539 h 5950684"/>
              <a:gd name="connsiteX780" fmla="*/ 5415705 w 6100546"/>
              <a:gd name="connsiteY780" fmla="*/ 1917442 h 5950684"/>
              <a:gd name="connsiteX781" fmla="*/ 5424916 w 6100546"/>
              <a:gd name="connsiteY781" fmla="*/ 1926653 h 5950684"/>
              <a:gd name="connsiteX782" fmla="*/ 5443339 w 6100546"/>
              <a:gd name="connsiteY782" fmla="*/ 1968104 h 5950684"/>
              <a:gd name="connsiteX783" fmla="*/ 5461762 w 6100546"/>
              <a:gd name="connsiteY783" fmla="*/ 1991132 h 5950684"/>
              <a:gd name="connsiteX784" fmla="*/ 5498608 w 6100546"/>
              <a:gd name="connsiteY784" fmla="*/ 2092458 h 5950684"/>
              <a:gd name="connsiteX785" fmla="*/ 5553877 w 6100546"/>
              <a:gd name="connsiteY785" fmla="*/ 2226023 h 5950684"/>
              <a:gd name="connsiteX786" fmla="*/ 5572300 w 6100546"/>
              <a:gd name="connsiteY786" fmla="*/ 2262868 h 5950684"/>
              <a:gd name="connsiteX787" fmla="*/ 5567694 w 6100546"/>
              <a:gd name="connsiteY787" fmla="*/ 2258262 h 5950684"/>
              <a:gd name="connsiteX788" fmla="*/ 5586117 w 6100546"/>
              <a:gd name="connsiteY788" fmla="*/ 2308925 h 5950684"/>
              <a:gd name="connsiteX789" fmla="*/ 5586117 w 6100546"/>
              <a:gd name="connsiteY789" fmla="*/ 2322742 h 5950684"/>
              <a:gd name="connsiteX790" fmla="*/ 5632173 w 6100546"/>
              <a:gd name="connsiteY790" fmla="*/ 2470124 h 5950684"/>
              <a:gd name="connsiteX791" fmla="*/ 5627568 w 6100546"/>
              <a:gd name="connsiteY791" fmla="*/ 2470124 h 5950684"/>
              <a:gd name="connsiteX792" fmla="*/ 5627568 w 6100546"/>
              <a:gd name="connsiteY792" fmla="*/ 2474730 h 5950684"/>
              <a:gd name="connsiteX793" fmla="*/ 5632172 w 6100546"/>
              <a:gd name="connsiteY793" fmla="*/ 2479336 h 5950684"/>
              <a:gd name="connsiteX794" fmla="*/ 5645991 w 6100546"/>
              <a:gd name="connsiteY794" fmla="*/ 2529999 h 5950684"/>
              <a:gd name="connsiteX795" fmla="*/ 5645991 w 6100546"/>
              <a:gd name="connsiteY795" fmla="*/ 2534604 h 5950684"/>
              <a:gd name="connsiteX796" fmla="*/ 5645991 w 6100546"/>
              <a:gd name="connsiteY796" fmla="*/ 2539210 h 5950684"/>
              <a:gd name="connsiteX797" fmla="*/ 5650597 w 6100546"/>
              <a:gd name="connsiteY797" fmla="*/ 2539210 h 5950684"/>
              <a:gd name="connsiteX798" fmla="*/ 5650597 w 6100546"/>
              <a:gd name="connsiteY798" fmla="*/ 2534604 h 5950684"/>
              <a:gd name="connsiteX799" fmla="*/ 5655202 w 6100546"/>
              <a:gd name="connsiteY799" fmla="*/ 2553027 h 5950684"/>
              <a:gd name="connsiteX800" fmla="*/ 5664414 w 6100546"/>
              <a:gd name="connsiteY800" fmla="*/ 2553026 h 5950684"/>
              <a:gd name="connsiteX801" fmla="*/ 5659808 w 6100546"/>
              <a:gd name="connsiteY801" fmla="*/ 2539210 h 5950684"/>
              <a:gd name="connsiteX802" fmla="*/ 5664414 w 6100546"/>
              <a:gd name="connsiteY802" fmla="*/ 2539210 h 5950684"/>
              <a:gd name="connsiteX803" fmla="*/ 5645991 w 6100546"/>
              <a:gd name="connsiteY803" fmla="*/ 2502365 h 5950684"/>
              <a:gd name="connsiteX804" fmla="*/ 5645991 w 6100546"/>
              <a:gd name="connsiteY804" fmla="*/ 2493153 h 5950684"/>
              <a:gd name="connsiteX805" fmla="*/ 5645991 w 6100546"/>
              <a:gd name="connsiteY805" fmla="*/ 2488548 h 5950684"/>
              <a:gd name="connsiteX806" fmla="*/ 5645991 w 6100546"/>
              <a:gd name="connsiteY806" fmla="*/ 2483941 h 5950684"/>
              <a:gd name="connsiteX807" fmla="*/ 5641384 w 6100546"/>
              <a:gd name="connsiteY807" fmla="*/ 2483942 h 5950684"/>
              <a:gd name="connsiteX808" fmla="*/ 5641385 w 6100546"/>
              <a:gd name="connsiteY808" fmla="*/ 2474730 h 5950684"/>
              <a:gd name="connsiteX809" fmla="*/ 5650597 w 6100546"/>
              <a:gd name="connsiteY809" fmla="*/ 2479337 h 5950684"/>
              <a:gd name="connsiteX810" fmla="*/ 5645991 w 6100546"/>
              <a:gd name="connsiteY810" fmla="*/ 2465519 h 5950684"/>
              <a:gd name="connsiteX811" fmla="*/ 5645991 w 6100546"/>
              <a:gd name="connsiteY811" fmla="*/ 2460912 h 5950684"/>
              <a:gd name="connsiteX812" fmla="*/ 5645991 w 6100546"/>
              <a:gd name="connsiteY812" fmla="*/ 2456307 h 5950684"/>
              <a:gd name="connsiteX813" fmla="*/ 5645991 w 6100546"/>
              <a:gd name="connsiteY813" fmla="*/ 2451702 h 5950684"/>
              <a:gd name="connsiteX814" fmla="*/ 5641384 w 6100546"/>
              <a:gd name="connsiteY814" fmla="*/ 2433279 h 5950684"/>
              <a:gd name="connsiteX815" fmla="*/ 5636779 w 6100546"/>
              <a:gd name="connsiteY815" fmla="*/ 2428674 h 5950684"/>
              <a:gd name="connsiteX816" fmla="*/ 5636779 w 6100546"/>
              <a:gd name="connsiteY816" fmla="*/ 2424067 h 5950684"/>
              <a:gd name="connsiteX817" fmla="*/ 5636779 w 6100546"/>
              <a:gd name="connsiteY817" fmla="*/ 2428674 h 5950684"/>
              <a:gd name="connsiteX818" fmla="*/ 5622963 w 6100546"/>
              <a:gd name="connsiteY818" fmla="*/ 2382617 h 5950684"/>
              <a:gd name="connsiteX819" fmla="*/ 5622962 w 6100546"/>
              <a:gd name="connsiteY819" fmla="*/ 2373405 h 5950684"/>
              <a:gd name="connsiteX820" fmla="*/ 5618357 w 6100546"/>
              <a:gd name="connsiteY820" fmla="*/ 2373404 h 5950684"/>
              <a:gd name="connsiteX821" fmla="*/ 5604540 w 6100546"/>
              <a:gd name="connsiteY821" fmla="*/ 2331954 h 5950684"/>
              <a:gd name="connsiteX822" fmla="*/ 5599934 w 6100546"/>
              <a:gd name="connsiteY822" fmla="*/ 2331954 h 5950684"/>
              <a:gd name="connsiteX823" fmla="*/ 5599934 w 6100546"/>
              <a:gd name="connsiteY823" fmla="*/ 2327348 h 5950684"/>
              <a:gd name="connsiteX824" fmla="*/ 5604539 w 6100546"/>
              <a:gd name="connsiteY824" fmla="*/ 2327348 h 5950684"/>
              <a:gd name="connsiteX825" fmla="*/ 5604540 w 6100546"/>
              <a:gd name="connsiteY825" fmla="*/ 2322742 h 5950684"/>
              <a:gd name="connsiteX826" fmla="*/ 5599934 w 6100546"/>
              <a:gd name="connsiteY826" fmla="*/ 2318137 h 5950684"/>
              <a:gd name="connsiteX827" fmla="*/ 5558482 w 6100546"/>
              <a:gd name="connsiteY827" fmla="*/ 2189178 h 5950684"/>
              <a:gd name="connsiteX828" fmla="*/ 5549271 w 6100546"/>
              <a:gd name="connsiteY828" fmla="*/ 2152332 h 5950684"/>
              <a:gd name="connsiteX829" fmla="*/ 5535454 w 6100546"/>
              <a:gd name="connsiteY829" fmla="*/ 2129303 h 5950684"/>
              <a:gd name="connsiteX830" fmla="*/ 5517031 w 6100546"/>
              <a:gd name="connsiteY830" fmla="*/ 2092458 h 5950684"/>
              <a:gd name="connsiteX831" fmla="*/ 5388072 w 6100546"/>
              <a:gd name="connsiteY831" fmla="*/ 1825328 h 5950684"/>
              <a:gd name="connsiteX832" fmla="*/ 5392676 w 6100546"/>
              <a:gd name="connsiteY832" fmla="*/ 1816116 h 5950684"/>
              <a:gd name="connsiteX833" fmla="*/ 5392677 w 6100546"/>
              <a:gd name="connsiteY833" fmla="*/ 1820721 h 5950684"/>
              <a:gd name="connsiteX834" fmla="*/ 5397282 w 6100546"/>
              <a:gd name="connsiteY834" fmla="*/ 1820722 h 5950684"/>
              <a:gd name="connsiteX835" fmla="*/ 5392676 w 6100546"/>
              <a:gd name="connsiteY835" fmla="*/ 1811511 h 5950684"/>
              <a:gd name="connsiteX836" fmla="*/ 5392676 w 6100546"/>
              <a:gd name="connsiteY836" fmla="*/ 1797694 h 5950684"/>
              <a:gd name="connsiteX837" fmla="*/ 5374253 w 6100546"/>
              <a:gd name="connsiteY837" fmla="*/ 1783876 h 5950684"/>
              <a:gd name="connsiteX838" fmla="*/ 5374253 w 6100546"/>
              <a:gd name="connsiteY838" fmla="*/ 1779272 h 5950684"/>
              <a:gd name="connsiteX839" fmla="*/ 5369648 w 6100546"/>
              <a:gd name="connsiteY839" fmla="*/ 1774665 h 5950684"/>
              <a:gd name="connsiteX840" fmla="*/ 5369648 w 6100546"/>
              <a:gd name="connsiteY840" fmla="*/ 1770060 h 5950684"/>
              <a:gd name="connsiteX841" fmla="*/ 5365042 w 6100546"/>
              <a:gd name="connsiteY841" fmla="*/ 1770060 h 5950684"/>
              <a:gd name="connsiteX842" fmla="*/ 5360436 w 6100546"/>
              <a:gd name="connsiteY842" fmla="*/ 1760848 h 5950684"/>
              <a:gd name="connsiteX843" fmla="*/ 5351226 w 6100546"/>
              <a:gd name="connsiteY843" fmla="*/ 1737820 h 5950684"/>
              <a:gd name="connsiteX844" fmla="*/ 5355831 w 6100546"/>
              <a:gd name="connsiteY844" fmla="*/ 1737820 h 5950684"/>
              <a:gd name="connsiteX845" fmla="*/ 5360437 w 6100546"/>
              <a:gd name="connsiteY845" fmla="*/ 1742425 h 5950684"/>
              <a:gd name="connsiteX846" fmla="*/ 5355831 w 6100546"/>
              <a:gd name="connsiteY846" fmla="*/ 1733214 h 5950684"/>
              <a:gd name="connsiteX847" fmla="*/ 5351225 w 6100546"/>
              <a:gd name="connsiteY847" fmla="*/ 1728608 h 5950684"/>
              <a:gd name="connsiteX848" fmla="*/ 5337408 w 6100546"/>
              <a:gd name="connsiteY848" fmla="*/ 1710186 h 5950684"/>
              <a:gd name="connsiteX849" fmla="*/ 5337408 w 6100546"/>
              <a:gd name="connsiteY849" fmla="*/ 1705580 h 5950684"/>
              <a:gd name="connsiteX850" fmla="*/ 5332803 w 6100546"/>
              <a:gd name="connsiteY850" fmla="*/ 1696368 h 5950684"/>
              <a:gd name="connsiteX851" fmla="*/ 5328196 w 6100546"/>
              <a:gd name="connsiteY851" fmla="*/ 1696368 h 5950684"/>
              <a:gd name="connsiteX852" fmla="*/ 5328196 w 6100546"/>
              <a:gd name="connsiteY852" fmla="*/ 1700974 h 5950684"/>
              <a:gd name="connsiteX853" fmla="*/ 5323591 w 6100546"/>
              <a:gd name="connsiteY853" fmla="*/ 1687157 h 5950684"/>
              <a:gd name="connsiteX854" fmla="*/ 5314379 w 6100546"/>
              <a:gd name="connsiteY854" fmla="*/ 1687157 h 5950684"/>
              <a:gd name="connsiteX855" fmla="*/ 5314379 w 6100546"/>
              <a:gd name="connsiteY855" fmla="*/ 1677946 h 5950684"/>
              <a:gd name="connsiteX856" fmla="*/ 5309773 w 6100546"/>
              <a:gd name="connsiteY856" fmla="*/ 1673340 h 5950684"/>
              <a:gd name="connsiteX857" fmla="*/ 5309773 w 6100546"/>
              <a:gd name="connsiteY857" fmla="*/ 1668734 h 5950684"/>
              <a:gd name="connsiteX858" fmla="*/ 5305168 w 6100546"/>
              <a:gd name="connsiteY858" fmla="*/ 1668734 h 5950684"/>
              <a:gd name="connsiteX859" fmla="*/ 5305168 w 6100546"/>
              <a:gd name="connsiteY859" fmla="*/ 1673340 h 5950684"/>
              <a:gd name="connsiteX860" fmla="*/ 5268323 w 6100546"/>
              <a:gd name="connsiteY860" fmla="*/ 1622678 h 5950684"/>
              <a:gd name="connsiteX861" fmla="*/ 5263716 w 6100546"/>
              <a:gd name="connsiteY861" fmla="*/ 1613466 h 5950684"/>
              <a:gd name="connsiteX862" fmla="*/ 5254506 w 6100546"/>
              <a:gd name="connsiteY862" fmla="*/ 1608860 h 5950684"/>
              <a:gd name="connsiteX863" fmla="*/ 5254505 w 6100546"/>
              <a:gd name="connsiteY863" fmla="*/ 1612476 h 5950684"/>
              <a:gd name="connsiteX864" fmla="*/ 5242703 w 6100546"/>
              <a:gd name="connsiteY864" fmla="*/ 1598138 h 5950684"/>
              <a:gd name="connsiteX865" fmla="*/ 5203842 w 6100546"/>
              <a:gd name="connsiteY865" fmla="*/ 1544381 h 5950684"/>
              <a:gd name="connsiteX866" fmla="*/ 5180813 w 6100546"/>
              <a:gd name="connsiteY866" fmla="*/ 1530563 h 5950684"/>
              <a:gd name="connsiteX867" fmla="*/ 5180813 w 6100546"/>
              <a:gd name="connsiteY867" fmla="*/ 1516747 h 5950684"/>
              <a:gd name="connsiteX868" fmla="*/ 5157784 w 6100546"/>
              <a:gd name="connsiteY868" fmla="*/ 1489112 h 5950684"/>
              <a:gd name="connsiteX869" fmla="*/ 5139362 w 6100546"/>
              <a:gd name="connsiteY869" fmla="*/ 1479901 h 5950684"/>
              <a:gd name="connsiteX870" fmla="*/ 5125544 w 6100546"/>
              <a:gd name="connsiteY870" fmla="*/ 1456872 h 5950684"/>
              <a:gd name="connsiteX871" fmla="*/ 5130150 w 6100546"/>
              <a:gd name="connsiteY871" fmla="*/ 1456872 h 5950684"/>
              <a:gd name="connsiteX872" fmla="*/ 5139362 w 6100546"/>
              <a:gd name="connsiteY872" fmla="*/ 1461478 h 5950684"/>
              <a:gd name="connsiteX873" fmla="*/ 5134756 w 6100546"/>
              <a:gd name="connsiteY873" fmla="*/ 1452267 h 5950684"/>
              <a:gd name="connsiteX874" fmla="*/ 5130150 w 6100546"/>
              <a:gd name="connsiteY874" fmla="*/ 1447661 h 5950684"/>
              <a:gd name="connsiteX875" fmla="*/ 5143967 w 6100546"/>
              <a:gd name="connsiteY875" fmla="*/ 1456872 h 5950684"/>
              <a:gd name="connsiteX876" fmla="*/ 5125544 w 6100546"/>
              <a:gd name="connsiteY876" fmla="*/ 1438450 h 5950684"/>
              <a:gd name="connsiteX877" fmla="*/ 5120939 w 6100546"/>
              <a:gd name="connsiteY877" fmla="*/ 1433844 h 5950684"/>
              <a:gd name="connsiteX878" fmla="*/ 5107121 w 6100546"/>
              <a:gd name="connsiteY878" fmla="*/ 1424633 h 5950684"/>
              <a:gd name="connsiteX879" fmla="*/ 5111727 w 6100546"/>
              <a:gd name="connsiteY879" fmla="*/ 1433845 h 5950684"/>
              <a:gd name="connsiteX880" fmla="*/ 5111727 w 6100546"/>
              <a:gd name="connsiteY880" fmla="*/ 1438450 h 5950684"/>
              <a:gd name="connsiteX881" fmla="*/ 5097910 w 6100546"/>
              <a:gd name="connsiteY881" fmla="*/ 1424633 h 5950684"/>
              <a:gd name="connsiteX882" fmla="*/ 5102516 w 6100546"/>
              <a:gd name="connsiteY882" fmla="*/ 1443055 h 5950684"/>
              <a:gd name="connsiteX883" fmla="*/ 5084093 w 6100546"/>
              <a:gd name="connsiteY883" fmla="*/ 1410816 h 5950684"/>
              <a:gd name="connsiteX884" fmla="*/ 5088700 w 6100546"/>
              <a:gd name="connsiteY884" fmla="*/ 1415421 h 5950684"/>
              <a:gd name="connsiteX885" fmla="*/ 5097910 w 6100546"/>
              <a:gd name="connsiteY885" fmla="*/ 1415421 h 5950684"/>
              <a:gd name="connsiteX886" fmla="*/ 5088699 w 6100546"/>
              <a:gd name="connsiteY886" fmla="*/ 1406211 h 5950684"/>
              <a:gd name="connsiteX887" fmla="*/ 5088699 w 6100546"/>
              <a:gd name="connsiteY887" fmla="*/ 1401604 h 5950684"/>
              <a:gd name="connsiteX888" fmla="*/ 5088700 w 6100546"/>
              <a:gd name="connsiteY888" fmla="*/ 1396998 h 5950684"/>
              <a:gd name="connsiteX889" fmla="*/ 5093304 w 6100546"/>
              <a:gd name="connsiteY889" fmla="*/ 1396998 h 5950684"/>
              <a:gd name="connsiteX890" fmla="*/ 5084093 w 6100546"/>
              <a:gd name="connsiteY890" fmla="*/ 1392393 h 5950684"/>
              <a:gd name="connsiteX891" fmla="*/ 5079487 w 6100546"/>
              <a:gd name="connsiteY891" fmla="*/ 1387787 h 5950684"/>
              <a:gd name="connsiteX892" fmla="*/ 5070277 w 6100546"/>
              <a:gd name="connsiteY892" fmla="*/ 1369364 h 5950684"/>
              <a:gd name="connsiteX893" fmla="*/ 5074881 w 6100546"/>
              <a:gd name="connsiteY893" fmla="*/ 1373970 h 5950684"/>
              <a:gd name="connsiteX894" fmla="*/ 5084093 w 6100546"/>
              <a:gd name="connsiteY894" fmla="*/ 1378576 h 5950684"/>
              <a:gd name="connsiteX895" fmla="*/ 5074881 w 6100546"/>
              <a:gd name="connsiteY895" fmla="*/ 1364759 h 5950684"/>
              <a:gd name="connsiteX896" fmla="*/ 5070276 w 6100546"/>
              <a:gd name="connsiteY896" fmla="*/ 1360153 h 5950684"/>
              <a:gd name="connsiteX897" fmla="*/ 5065670 w 6100546"/>
              <a:gd name="connsiteY897" fmla="*/ 1355547 h 5950684"/>
              <a:gd name="connsiteX898" fmla="*/ 5056459 w 6100546"/>
              <a:gd name="connsiteY898" fmla="*/ 1355548 h 5950684"/>
              <a:gd name="connsiteX899" fmla="*/ 5061064 w 6100546"/>
              <a:gd name="connsiteY899" fmla="*/ 1364759 h 5950684"/>
              <a:gd name="connsiteX900" fmla="*/ 5065670 w 6100546"/>
              <a:gd name="connsiteY900" fmla="*/ 1364759 h 5950684"/>
              <a:gd name="connsiteX901" fmla="*/ 5070277 w 6100546"/>
              <a:gd name="connsiteY901" fmla="*/ 1369364 h 5950684"/>
              <a:gd name="connsiteX902" fmla="*/ 5074881 w 6100546"/>
              <a:gd name="connsiteY902" fmla="*/ 1387787 h 5950684"/>
              <a:gd name="connsiteX903" fmla="*/ 5070276 w 6100546"/>
              <a:gd name="connsiteY903" fmla="*/ 1383181 h 5950684"/>
              <a:gd name="connsiteX904" fmla="*/ 5070277 w 6100546"/>
              <a:gd name="connsiteY904" fmla="*/ 1387787 h 5950684"/>
              <a:gd name="connsiteX905" fmla="*/ 5070276 w 6100546"/>
              <a:gd name="connsiteY905" fmla="*/ 1392392 h 5950684"/>
              <a:gd name="connsiteX906" fmla="*/ 5074881 w 6100546"/>
              <a:gd name="connsiteY906" fmla="*/ 1392392 h 5950684"/>
              <a:gd name="connsiteX907" fmla="*/ 5079487 w 6100546"/>
              <a:gd name="connsiteY907" fmla="*/ 1396999 h 5950684"/>
              <a:gd name="connsiteX908" fmla="*/ 5074881 w 6100546"/>
              <a:gd name="connsiteY908" fmla="*/ 1396998 h 5950684"/>
              <a:gd name="connsiteX909" fmla="*/ 5079487 w 6100546"/>
              <a:gd name="connsiteY909" fmla="*/ 1401604 h 5950684"/>
              <a:gd name="connsiteX910" fmla="*/ 5079487 w 6100546"/>
              <a:gd name="connsiteY910" fmla="*/ 1406210 h 5950684"/>
              <a:gd name="connsiteX911" fmla="*/ 5047247 w 6100546"/>
              <a:gd name="connsiteY911" fmla="*/ 1373970 h 5950684"/>
              <a:gd name="connsiteX912" fmla="*/ 5051853 w 6100546"/>
              <a:gd name="connsiteY912" fmla="*/ 1373970 h 5950684"/>
              <a:gd name="connsiteX913" fmla="*/ 5056459 w 6100546"/>
              <a:gd name="connsiteY913" fmla="*/ 1373970 h 5950684"/>
              <a:gd name="connsiteX914" fmla="*/ 5051853 w 6100546"/>
              <a:gd name="connsiteY914" fmla="*/ 1369364 h 5950684"/>
              <a:gd name="connsiteX915" fmla="*/ 5047247 w 6100546"/>
              <a:gd name="connsiteY915" fmla="*/ 1369364 h 5950684"/>
              <a:gd name="connsiteX916" fmla="*/ 5042641 w 6100546"/>
              <a:gd name="connsiteY916" fmla="*/ 1364759 h 5950684"/>
              <a:gd name="connsiteX917" fmla="*/ 5033430 w 6100546"/>
              <a:gd name="connsiteY917" fmla="*/ 1346336 h 5950684"/>
              <a:gd name="connsiteX918" fmla="*/ 5033430 w 6100546"/>
              <a:gd name="connsiteY918" fmla="*/ 1341730 h 5950684"/>
              <a:gd name="connsiteX919" fmla="*/ 5028824 w 6100546"/>
              <a:gd name="connsiteY919" fmla="*/ 1337124 h 5950684"/>
              <a:gd name="connsiteX920" fmla="*/ 5024218 w 6100546"/>
              <a:gd name="connsiteY920" fmla="*/ 1337124 h 5950684"/>
              <a:gd name="connsiteX921" fmla="*/ 5024218 w 6100546"/>
              <a:gd name="connsiteY921" fmla="*/ 1341730 h 5950684"/>
              <a:gd name="connsiteX922" fmla="*/ 5005796 w 6100546"/>
              <a:gd name="connsiteY922" fmla="*/ 1318702 h 5950684"/>
              <a:gd name="connsiteX923" fmla="*/ 5001190 w 6100546"/>
              <a:gd name="connsiteY923" fmla="*/ 1314096 h 5950684"/>
              <a:gd name="connsiteX924" fmla="*/ 4996584 w 6100546"/>
              <a:gd name="connsiteY924" fmla="*/ 1314096 h 5950684"/>
              <a:gd name="connsiteX925" fmla="*/ 4996584 w 6100546"/>
              <a:gd name="connsiteY925" fmla="*/ 1318703 h 5950684"/>
              <a:gd name="connsiteX926" fmla="*/ 4978161 w 6100546"/>
              <a:gd name="connsiteY926" fmla="*/ 1309490 h 5950684"/>
              <a:gd name="connsiteX927" fmla="*/ 4922893 w 6100546"/>
              <a:gd name="connsiteY927" fmla="*/ 1240405 h 5950684"/>
              <a:gd name="connsiteX928" fmla="*/ 4918288 w 6100546"/>
              <a:gd name="connsiteY928" fmla="*/ 1245010 h 5950684"/>
              <a:gd name="connsiteX929" fmla="*/ 4918287 w 6100546"/>
              <a:gd name="connsiteY929" fmla="*/ 1240405 h 5950684"/>
              <a:gd name="connsiteX930" fmla="*/ 4913681 w 6100546"/>
              <a:gd name="connsiteY930" fmla="*/ 1235799 h 5950684"/>
              <a:gd name="connsiteX931" fmla="*/ 4913681 w 6100546"/>
              <a:gd name="connsiteY931" fmla="*/ 1240405 h 5950684"/>
              <a:gd name="connsiteX932" fmla="*/ 4886048 w 6100546"/>
              <a:gd name="connsiteY932" fmla="*/ 1198954 h 5950684"/>
              <a:gd name="connsiteX933" fmla="*/ 4876835 w 6100546"/>
              <a:gd name="connsiteY933" fmla="*/ 1203559 h 5950684"/>
              <a:gd name="connsiteX934" fmla="*/ 4872230 w 6100546"/>
              <a:gd name="connsiteY934" fmla="*/ 1194348 h 5950684"/>
              <a:gd name="connsiteX935" fmla="*/ 4863018 w 6100546"/>
              <a:gd name="connsiteY935" fmla="*/ 1185137 h 5950684"/>
              <a:gd name="connsiteX936" fmla="*/ 4867624 w 6100546"/>
              <a:gd name="connsiteY936" fmla="*/ 1185137 h 5950684"/>
              <a:gd name="connsiteX937" fmla="*/ 4867624 w 6100546"/>
              <a:gd name="connsiteY937" fmla="*/ 1180530 h 5950684"/>
              <a:gd name="connsiteX938" fmla="*/ 4858412 w 6100546"/>
              <a:gd name="connsiteY938" fmla="*/ 1175925 h 5950684"/>
              <a:gd name="connsiteX939" fmla="*/ 4853807 w 6100546"/>
              <a:gd name="connsiteY939" fmla="*/ 1175925 h 5950684"/>
              <a:gd name="connsiteX940" fmla="*/ 4821567 w 6100546"/>
              <a:gd name="connsiteY940" fmla="*/ 1148291 h 5950684"/>
              <a:gd name="connsiteX941" fmla="*/ 4830778 w 6100546"/>
              <a:gd name="connsiteY941" fmla="*/ 1162108 h 5950684"/>
              <a:gd name="connsiteX942" fmla="*/ 4849201 w 6100546"/>
              <a:gd name="connsiteY942" fmla="*/ 1171319 h 5950684"/>
              <a:gd name="connsiteX943" fmla="*/ 4844595 w 6100546"/>
              <a:gd name="connsiteY943" fmla="*/ 1166714 h 5950684"/>
              <a:gd name="connsiteX944" fmla="*/ 4839989 w 6100546"/>
              <a:gd name="connsiteY944" fmla="*/ 1166714 h 5950684"/>
              <a:gd name="connsiteX945" fmla="*/ 4839989 w 6100546"/>
              <a:gd name="connsiteY945" fmla="*/ 1171319 h 5950684"/>
              <a:gd name="connsiteX946" fmla="*/ 4844595 w 6100546"/>
              <a:gd name="connsiteY946" fmla="*/ 1175925 h 5950684"/>
              <a:gd name="connsiteX947" fmla="*/ 4839990 w 6100546"/>
              <a:gd name="connsiteY947" fmla="*/ 1175925 h 5950684"/>
              <a:gd name="connsiteX948" fmla="*/ 4835384 w 6100546"/>
              <a:gd name="connsiteY948" fmla="*/ 1171320 h 5950684"/>
              <a:gd name="connsiteX949" fmla="*/ 4835384 w 6100546"/>
              <a:gd name="connsiteY949" fmla="*/ 1175925 h 5950684"/>
              <a:gd name="connsiteX950" fmla="*/ 4839989 w 6100546"/>
              <a:gd name="connsiteY950" fmla="*/ 1180531 h 5950684"/>
              <a:gd name="connsiteX951" fmla="*/ 4844596 w 6100546"/>
              <a:gd name="connsiteY951" fmla="*/ 1185137 h 5950684"/>
              <a:gd name="connsiteX952" fmla="*/ 4835385 w 6100546"/>
              <a:gd name="connsiteY952" fmla="*/ 1180531 h 5950684"/>
              <a:gd name="connsiteX953" fmla="*/ 4830778 w 6100546"/>
              <a:gd name="connsiteY953" fmla="*/ 1175925 h 5950684"/>
              <a:gd name="connsiteX954" fmla="*/ 4826172 w 6100546"/>
              <a:gd name="connsiteY954" fmla="*/ 1171319 h 5950684"/>
              <a:gd name="connsiteX955" fmla="*/ 4816961 w 6100546"/>
              <a:gd name="connsiteY955" fmla="*/ 1162108 h 5950684"/>
              <a:gd name="connsiteX956" fmla="*/ 4816961 w 6100546"/>
              <a:gd name="connsiteY956" fmla="*/ 1171319 h 5950684"/>
              <a:gd name="connsiteX957" fmla="*/ 4816961 w 6100546"/>
              <a:gd name="connsiteY957" fmla="*/ 1175925 h 5950684"/>
              <a:gd name="connsiteX958" fmla="*/ 4798538 w 6100546"/>
              <a:gd name="connsiteY958" fmla="*/ 1152898 h 5950684"/>
              <a:gd name="connsiteX959" fmla="*/ 4803144 w 6100546"/>
              <a:gd name="connsiteY959" fmla="*/ 1152897 h 5950684"/>
              <a:gd name="connsiteX960" fmla="*/ 4803144 w 6100546"/>
              <a:gd name="connsiteY960" fmla="*/ 1148291 h 5950684"/>
              <a:gd name="connsiteX961" fmla="*/ 4798538 w 6100546"/>
              <a:gd name="connsiteY961" fmla="*/ 1148291 h 5950684"/>
              <a:gd name="connsiteX962" fmla="*/ 4793932 w 6100546"/>
              <a:gd name="connsiteY962" fmla="*/ 1148291 h 5950684"/>
              <a:gd name="connsiteX963" fmla="*/ 4789327 w 6100546"/>
              <a:gd name="connsiteY963" fmla="*/ 1143685 h 5950684"/>
              <a:gd name="connsiteX964" fmla="*/ 4775509 w 6100546"/>
              <a:gd name="connsiteY964" fmla="*/ 1129868 h 5950684"/>
              <a:gd name="connsiteX965" fmla="*/ 4747875 w 6100546"/>
              <a:gd name="connsiteY965" fmla="*/ 1129868 h 5950684"/>
              <a:gd name="connsiteX966" fmla="*/ 4770904 w 6100546"/>
              <a:gd name="connsiteY966" fmla="*/ 1143685 h 5950684"/>
              <a:gd name="connsiteX967" fmla="*/ 4761692 w 6100546"/>
              <a:gd name="connsiteY967" fmla="*/ 1143685 h 5950684"/>
              <a:gd name="connsiteX968" fmla="*/ 4761692 w 6100546"/>
              <a:gd name="connsiteY968" fmla="*/ 1148291 h 5950684"/>
              <a:gd name="connsiteX969" fmla="*/ 4724846 w 6100546"/>
              <a:gd name="connsiteY969" fmla="*/ 1111445 h 5950684"/>
              <a:gd name="connsiteX970" fmla="*/ 4683983 w 6100546"/>
              <a:gd name="connsiteY970" fmla="*/ 1071646 h 5950684"/>
              <a:gd name="connsiteX971" fmla="*/ 4696187 w 6100546"/>
              <a:gd name="connsiteY971" fmla="*/ 1083818 h 5950684"/>
              <a:gd name="connsiteX972" fmla="*/ 4697212 w 6100546"/>
              <a:gd name="connsiteY972" fmla="*/ 1079206 h 5950684"/>
              <a:gd name="connsiteX973" fmla="*/ 4658711 w 6100546"/>
              <a:gd name="connsiteY973" fmla="*/ 1045886 h 5950684"/>
              <a:gd name="connsiteX974" fmla="*/ 4658938 w 6100546"/>
              <a:gd name="connsiteY974" fmla="*/ 1046667 h 5950684"/>
              <a:gd name="connsiteX975" fmla="*/ 4680682 w 6100546"/>
              <a:gd name="connsiteY975" fmla="*/ 1068354 h 5950684"/>
              <a:gd name="connsiteX976" fmla="*/ 4678790 w 6100546"/>
              <a:gd name="connsiteY976" fmla="*/ 1060784 h 5950684"/>
              <a:gd name="connsiteX977" fmla="*/ 4658711 w 6100546"/>
              <a:gd name="connsiteY977" fmla="*/ 1045886 h 5950684"/>
              <a:gd name="connsiteX978" fmla="*/ 4606321 w 6100546"/>
              <a:gd name="connsiteY978" fmla="*/ 1002574 h 5950684"/>
              <a:gd name="connsiteX979" fmla="*/ 4622386 w 6100546"/>
              <a:gd name="connsiteY979" fmla="*/ 1014210 h 5950684"/>
              <a:gd name="connsiteX980" fmla="*/ 4623521 w 6100546"/>
              <a:gd name="connsiteY980" fmla="*/ 1014726 h 5950684"/>
              <a:gd name="connsiteX981" fmla="*/ 4625380 w 6100546"/>
              <a:gd name="connsiteY981" fmla="*/ 1016379 h 5950684"/>
              <a:gd name="connsiteX982" fmla="*/ 4629000 w 6100546"/>
              <a:gd name="connsiteY982" fmla="*/ 1019001 h 5950684"/>
              <a:gd name="connsiteX983" fmla="*/ 4629349 w 6100546"/>
              <a:gd name="connsiteY983" fmla="*/ 1018612 h 5950684"/>
              <a:gd name="connsiteX984" fmla="*/ 4623520 w 6100546"/>
              <a:gd name="connsiteY984" fmla="*/ 1010120 h 5950684"/>
              <a:gd name="connsiteX985" fmla="*/ 4631581 w 6100546"/>
              <a:gd name="connsiteY985" fmla="*/ 1015302 h 5950684"/>
              <a:gd name="connsiteX986" fmla="*/ 4632702 w 6100546"/>
              <a:gd name="connsiteY986" fmla="*/ 1010258 h 5950684"/>
              <a:gd name="connsiteX987" fmla="*/ 4632443 w 6100546"/>
              <a:gd name="connsiteY987" fmla="*/ 1010037 h 5950684"/>
              <a:gd name="connsiteX988" fmla="*/ 4553154 w 6100546"/>
              <a:gd name="connsiteY988" fmla="*/ 964063 h 5950684"/>
              <a:gd name="connsiteX989" fmla="*/ 4574509 w 6100546"/>
              <a:gd name="connsiteY989" fmla="*/ 979532 h 5950684"/>
              <a:gd name="connsiteX990" fmla="*/ 4572858 w 6100546"/>
              <a:gd name="connsiteY990" fmla="*/ 977880 h 5950684"/>
              <a:gd name="connsiteX991" fmla="*/ 4554434 w 6100546"/>
              <a:gd name="connsiteY991" fmla="*/ 964063 h 5950684"/>
              <a:gd name="connsiteX992" fmla="*/ 4531406 w 6100546"/>
              <a:gd name="connsiteY992" fmla="*/ 941035 h 5950684"/>
              <a:gd name="connsiteX993" fmla="*/ 4527186 w 6100546"/>
              <a:gd name="connsiteY993" fmla="*/ 945254 h 5950684"/>
              <a:gd name="connsiteX994" fmla="*/ 4541093 w 6100546"/>
              <a:gd name="connsiteY994" fmla="*/ 955327 h 5950684"/>
              <a:gd name="connsiteX995" fmla="*/ 4536012 w 6100546"/>
              <a:gd name="connsiteY995" fmla="*/ 950246 h 5950684"/>
              <a:gd name="connsiteX996" fmla="*/ 4536012 w 6100546"/>
              <a:gd name="connsiteY996" fmla="*/ 945640 h 5950684"/>
              <a:gd name="connsiteX997" fmla="*/ 4531406 w 6100546"/>
              <a:gd name="connsiteY997" fmla="*/ 941035 h 5950684"/>
              <a:gd name="connsiteX998" fmla="*/ 3975166 w 6100546"/>
              <a:gd name="connsiteY998" fmla="*/ 638880 h 5950684"/>
              <a:gd name="connsiteX999" fmla="*/ 4119482 w 6100546"/>
              <a:gd name="connsiteY999" fmla="*/ 702588 h 5950684"/>
              <a:gd name="connsiteX1000" fmla="*/ 4219629 w 6100546"/>
              <a:gd name="connsiteY1000" fmla="*/ 751511 h 5950684"/>
              <a:gd name="connsiteX1001" fmla="*/ 4249652 w 6100546"/>
              <a:gd name="connsiteY1001" fmla="*/ 756373 h 5950684"/>
              <a:gd name="connsiteX1002" fmla="*/ 4169192 w 6100546"/>
              <a:gd name="connsiteY1002" fmla="*/ 708446 h 5950684"/>
              <a:gd name="connsiteX1003" fmla="*/ 4160618 w 6100546"/>
              <a:gd name="connsiteY1003" fmla="*/ 701438 h 5950684"/>
              <a:gd name="connsiteX1004" fmla="*/ 4103065 w 6100546"/>
              <a:gd name="connsiteY1004" fmla="*/ 678846 h 5950684"/>
              <a:gd name="connsiteX1005" fmla="*/ 3094419 w 6100546"/>
              <a:gd name="connsiteY1005" fmla="*/ 356112 h 5950684"/>
              <a:gd name="connsiteX1006" fmla="*/ 3093392 w 6100546"/>
              <a:gd name="connsiteY1006" fmla="*/ 356160 h 5950684"/>
              <a:gd name="connsiteX1007" fmla="*/ 3231258 w 6100546"/>
              <a:gd name="connsiteY1007" fmla="*/ 366341 h 5950684"/>
              <a:gd name="connsiteX1008" fmla="*/ 3513271 w 6100546"/>
              <a:gd name="connsiteY1008" fmla="*/ 427372 h 5950684"/>
              <a:gd name="connsiteX1009" fmla="*/ 3608222 w 6100546"/>
              <a:gd name="connsiteY1009" fmla="*/ 454238 h 5950684"/>
              <a:gd name="connsiteX1010" fmla="*/ 3622351 w 6100546"/>
              <a:gd name="connsiteY1010" fmla="*/ 456286 h 5950684"/>
              <a:gd name="connsiteX1011" fmla="*/ 4425474 w 6100546"/>
              <a:gd name="connsiteY1011" fmla="*/ 742990 h 5950684"/>
              <a:gd name="connsiteX1012" fmla="*/ 4411657 w 6100546"/>
              <a:gd name="connsiteY1012" fmla="*/ 742990 h 5950684"/>
              <a:gd name="connsiteX1013" fmla="*/ 4485349 w 6100546"/>
              <a:gd name="connsiteY1013" fmla="*/ 779836 h 5950684"/>
              <a:gd name="connsiteX1014" fmla="*/ 4572858 w 6100546"/>
              <a:gd name="connsiteY1014" fmla="*/ 830498 h 5950684"/>
              <a:gd name="connsiteX1015" fmla="*/ 4623520 w 6100546"/>
              <a:gd name="connsiteY1015" fmla="*/ 862738 h 5950684"/>
              <a:gd name="connsiteX1016" fmla="*/ 4623520 w 6100546"/>
              <a:gd name="connsiteY1016" fmla="*/ 867344 h 5950684"/>
              <a:gd name="connsiteX1017" fmla="*/ 4628126 w 6100546"/>
              <a:gd name="connsiteY1017" fmla="*/ 867343 h 5950684"/>
              <a:gd name="connsiteX1018" fmla="*/ 4632732 w 6100546"/>
              <a:gd name="connsiteY1018" fmla="*/ 871949 h 5950684"/>
              <a:gd name="connsiteX1019" fmla="*/ 4641943 w 6100546"/>
              <a:gd name="connsiteY1019" fmla="*/ 876556 h 5950684"/>
              <a:gd name="connsiteX1020" fmla="*/ 4664972 w 6100546"/>
              <a:gd name="connsiteY1020" fmla="*/ 890372 h 5950684"/>
              <a:gd name="connsiteX1021" fmla="*/ 4738664 w 6100546"/>
              <a:gd name="connsiteY1021" fmla="*/ 941035 h 5950684"/>
              <a:gd name="connsiteX1022" fmla="*/ 4766299 w 6100546"/>
              <a:gd name="connsiteY1022" fmla="*/ 964063 h 5950684"/>
              <a:gd name="connsiteX1023" fmla="*/ 4830778 w 6100546"/>
              <a:gd name="connsiteY1023" fmla="*/ 1014726 h 5950684"/>
              <a:gd name="connsiteX1024" fmla="*/ 4826172 w 6100546"/>
              <a:gd name="connsiteY1024" fmla="*/ 1014726 h 5950684"/>
              <a:gd name="connsiteX1025" fmla="*/ 4839989 w 6100546"/>
              <a:gd name="connsiteY1025" fmla="*/ 1023937 h 5950684"/>
              <a:gd name="connsiteX1026" fmla="*/ 5512425 w 6100546"/>
              <a:gd name="connsiteY1026" fmla="*/ 1834539 h 5950684"/>
              <a:gd name="connsiteX1027" fmla="*/ 5811797 w 6100546"/>
              <a:gd name="connsiteY1027" fmla="*/ 3022808 h 5950684"/>
              <a:gd name="connsiteX1028" fmla="*/ 5802585 w 6100546"/>
              <a:gd name="connsiteY1028" fmla="*/ 3022808 h 5950684"/>
              <a:gd name="connsiteX1029" fmla="*/ 5751923 w 6100546"/>
              <a:gd name="connsiteY1029" fmla="*/ 2889243 h 5950684"/>
              <a:gd name="connsiteX1030" fmla="*/ 5747317 w 6100546"/>
              <a:gd name="connsiteY1030" fmla="*/ 2907666 h 5950684"/>
              <a:gd name="connsiteX1031" fmla="*/ 5738105 w 6100546"/>
              <a:gd name="connsiteY1031" fmla="*/ 2824763 h 5950684"/>
              <a:gd name="connsiteX1032" fmla="*/ 5715076 w 6100546"/>
              <a:gd name="connsiteY1032" fmla="*/ 2764889 h 5950684"/>
              <a:gd name="connsiteX1033" fmla="*/ 5705865 w 6100546"/>
              <a:gd name="connsiteY1033" fmla="*/ 2810946 h 5950684"/>
              <a:gd name="connsiteX1034" fmla="*/ 5701259 w 6100546"/>
              <a:gd name="connsiteY1034" fmla="*/ 2806340 h 5950684"/>
              <a:gd name="connsiteX1035" fmla="*/ 5701259 w 6100546"/>
              <a:gd name="connsiteY1035" fmla="*/ 2801735 h 5950684"/>
              <a:gd name="connsiteX1036" fmla="*/ 5701259 w 6100546"/>
              <a:gd name="connsiteY1036" fmla="*/ 2797128 h 5950684"/>
              <a:gd name="connsiteX1037" fmla="*/ 5701259 w 6100546"/>
              <a:gd name="connsiteY1037" fmla="*/ 2787918 h 5950684"/>
              <a:gd name="connsiteX1038" fmla="*/ 5696654 w 6100546"/>
              <a:gd name="connsiteY1038" fmla="*/ 2792523 h 5950684"/>
              <a:gd name="connsiteX1039" fmla="*/ 5696654 w 6100546"/>
              <a:gd name="connsiteY1039" fmla="*/ 2797130 h 5950684"/>
              <a:gd name="connsiteX1040" fmla="*/ 5696654 w 6100546"/>
              <a:gd name="connsiteY1040" fmla="*/ 2801735 h 5950684"/>
              <a:gd name="connsiteX1041" fmla="*/ 5692048 w 6100546"/>
              <a:gd name="connsiteY1041" fmla="*/ 2815552 h 5950684"/>
              <a:gd name="connsiteX1042" fmla="*/ 5696654 w 6100546"/>
              <a:gd name="connsiteY1042" fmla="*/ 2820156 h 5950684"/>
              <a:gd name="connsiteX1043" fmla="*/ 5696654 w 6100546"/>
              <a:gd name="connsiteY1043" fmla="*/ 2815552 h 5950684"/>
              <a:gd name="connsiteX1044" fmla="*/ 5701259 w 6100546"/>
              <a:gd name="connsiteY1044" fmla="*/ 2810946 h 5950684"/>
              <a:gd name="connsiteX1045" fmla="*/ 5701259 w 6100546"/>
              <a:gd name="connsiteY1045" fmla="*/ 2824762 h 5950684"/>
              <a:gd name="connsiteX1046" fmla="*/ 5701259 w 6100546"/>
              <a:gd name="connsiteY1046" fmla="*/ 2829369 h 5950684"/>
              <a:gd name="connsiteX1047" fmla="*/ 5678230 w 6100546"/>
              <a:gd name="connsiteY1047" fmla="*/ 2866214 h 5950684"/>
              <a:gd name="connsiteX1048" fmla="*/ 5673625 w 6100546"/>
              <a:gd name="connsiteY1048" fmla="*/ 2810946 h 5950684"/>
              <a:gd name="connsiteX1049" fmla="*/ 5655203 w 6100546"/>
              <a:gd name="connsiteY1049" fmla="*/ 2829368 h 5950684"/>
              <a:gd name="connsiteX1050" fmla="*/ 5609145 w 6100546"/>
              <a:gd name="connsiteY1050" fmla="*/ 2718832 h 5950684"/>
              <a:gd name="connsiteX1051" fmla="*/ 5609145 w 6100546"/>
              <a:gd name="connsiteY1051" fmla="*/ 2714225 h 5950684"/>
              <a:gd name="connsiteX1052" fmla="*/ 5609145 w 6100546"/>
              <a:gd name="connsiteY1052" fmla="*/ 2705015 h 5950684"/>
              <a:gd name="connsiteX1053" fmla="*/ 5604540 w 6100546"/>
              <a:gd name="connsiteY1053" fmla="*/ 2700408 h 5950684"/>
              <a:gd name="connsiteX1054" fmla="*/ 5590722 w 6100546"/>
              <a:gd name="connsiteY1054" fmla="*/ 2649747 h 5950684"/>
              <a:gd name="connsiteX1055" fmla="*/ 5586117 w 6100546"/>
              <a:gd name="connsiteY1055" fmla="*/ 2631324 h 5950684"/>
              <a:gd name="connsiteX1056" fmla="*/ 5581511 w 6100546"/>
              <a:gd name="connsiteY1056" fmla="*/ 2626718 h 5950684"/>
              <a:gd name="connsiteX1057" fmla="*/ 5581511 w 6100546"/>
              <a:gd name="connsiteY1057" fmla="*/ 2622113 h 5950684"/>
              <a:gd name="connsiteX1058" fmla="*/ 5576905 w 6100546"/>
              <a:gd name="connsiteY1058" fmla="*/ 2622113 h 5950684"/>
              <a:gd name="connsiteX1059" fmla="*/ 5576905 w 6100546"/>
              <a:gd name="connsiteY1059" fmla="*/ 2617507 h 5950684"/>
              <a:gd name="connsiteX1060" fmla="*/ 5567693 w 6100546"/>
              <a:gd name="connsiteY1060" fmla="*/ 2599084 h 5950684"/>
              <a:gd name="connsiteX1061" fmla="*/ 5563088 w 6100546"/>
              <a:gd name="connsiteY1061" fmla="*/ 2612901 h 5950684"/>
              <a:gd name="connsiteX1062" fmla="*/ 5553877 w 6100546"/>
              <a:gd name="connsiteY1062" fmla="*/ 2603690 h 5950684"/>
              <a:gd name="connsiteX1063" fmla="*/ 5549271 w 6100546"/>
              <a:gd name="connsiteY1063" fmla="*/ 2562239 h 5950684"/>
              <a:gd name="connsiteX1064" fmla="*/ 5512425 w 6100546"/>
              <a:gd name="connsiteY1064" fmla="*/ 2451702 h 5950684"/>
              <a:gd name="connsiteX1065" fmla="*/ 5503214 w 6100546"/>
              <a:gd name="connsiteY1065" fmla="*/ 2424067 h 5950684"/>
              <a:gd name="connsiteX1066" fmla="*/ 5470974 w 6100546"/>
              <a:gd name="connsiteY1066" fmla="*/ 2331954 h 5950684"/>
              <a:gd name="connsiteX1067" fmla="*/ 5470974 w 6100546"/>
              <a:gd name="connsiteY1067" fmla="*/ 2318137 h 5950684"/>
              <a:gd name="connsiteX1068" fmla="*/ 5461762 w 6100546"/>
              <a:gd name="connsiteY1068" fmla="*/ 2308926 h 5950684"/>
              <a:gd name="connsiteX1069" fmla="*/ 5466369 w 6100546"/>
              <a:gd name="connsiteY1069" fmla="*/ 2304320 h 5950684"/>
              <a:gd name="connsiteX1070" fmla="*/ 5438735 w 6100546"/>
              <a:gd name="connsiteY1070" fmla="*/ 2239840 h 5950684"/>
              <a:gd name="connsiteX1071" fmla="*/ 5447945 w 6100546"/>
              <a:gd name="connsiteY1071" fmla="*/ 2239840 h 5950684"/>
              <a:gd name="connsiteX1072" fmla="*/ 5434128 w 6100546"/>
              <a:gd name="connsiteY1072" fmla="*/ 2226023 h 5950684"/>
              <a:gd name="connsiteX1073" fmla="*/ 5420311 w 6100546"/>
              <a:gd name="connsiteY1073" fmla="*/ 2193782 h 5950684"/>
              <a:gd name="connsiteX1074" fmla="*/ 5420311 w 6100546"/>
              <a:gd name="connsiteY1074" fmla="*/ 2189178 h 5950684"/>
              <a:gd name="connsiteX1075" fmla="*/ 5424916 w 6100546"/>
              <a:gd name="connsiteY1075" fmla="*/ 2189178 h 5950684"/>
              <a:gd name="connsiteX1076" fmla="*/ 5429522 w 6100546"/>
              <a:gd name="connsiteY1076" fmla="*/ 2189177 h 5950684"/>
              <a:gd name="connsiteX1077" fmla="*/ 5429522 w 6100546"/>
              <a:gd name="connsiteY1077" fmla="*/ 2184572 h 5950684"/>
              <a:gd name="connsiteX1078" fmla="*/ 5424916 w 6100546"/>
              <a:gd name="connsiteY1078" fmla="*/ 2161543 h 5950684"/>
              <a:gd name="connsiteX1079" fmla="*/ 5429522 w 6100546"/>
              <a:gd name="connsiteY1079" fmla="*/ 2161542 h 5950684"/>
              <a:gd name="connsiteX1080" fmla="*/ 5429522 w 6100546"/>
              <a:gd name="connsiteY1080" fmla="*/ 2156938 h 5950684"/>
              <a:gd name="connsiteX1081" fmla="*/ 5424917 w 6100546"/>
              <a:gd name="connsiteY1081" fmla="*/ 2152332 h 5950684"/>
              <a:gd name="connsiteX1082" fmla="*/ 5388072 w 6100546"/>
              <a:gd name="connsiteY1082" fmla="*/ 2064823 h 5950684"/>
              <a:gd name="connsiteX1083" fmla="*/ 5337408 w 6100546"/>
              <a:gd name="connsiteY1083" fmla="*/ 1977316 h 5950684"/>
              <a:gd name="connsiteX1084" fmla="*/ 5321863 w 6100546"/>
              <a:gd name="connsiteY1084" fmla="*/ 1943349 h 5950684"/>
              <a:gd name="connsiteX1085" fmla="*/ 5314233 w 6100546"/>
              <a:gd name="connsiteY1085" fmla="*/ 1930292 h 5950684"/>
              <a:gd name="connsiteX1086" fmla="*/ 5342560 w 6100546"/>
              <a:gd name="connsiteY1086" fmla="*/ 1992734 h 5950684"/>
              <a:gd name="connsiteX1087" fmla="*/ 5509333 w 6100546"/>
              <a:gd name="connsiteY1087" fmla="*/ 2577629 h 5950684"/>
              <a:gd name="connsiteX1088" fmla="*/ 5541762 w 6100546"/>
              <a:gd name="connsiteY1088" fmla="*/ 2807552 h 5950684"/>
              <a:gd name="connsiteX1089" fmla="*/ 5536472 w 6100546"/>
              <a:gd name="connsiteY1089" fmla="*/ 2828499 h 5950684"/>
              <a:gd name="connsiteX1090" fmla="*/ 5526971 w 6100546"/>
              <a:gd name="connsiteY1090" fmla="*/ 2819850 h 5950684"/>
              <a:gd name="connsiteX1091" fmla="*/ 5346305 w 6100546"/>
              <a:gd name="connsiteY1091" fmla="*/ 2097618 h 5950684"/>
              <a:gd name="connsiteX1092" fmla="*/ 5178627 w 6100546"/>
              <a:gd name="connsiteY1092" fmla="*/ 1745780 h 5950684"/>
              <a:gd name="connsiteX1093" fmla="*/ 5157512 w 6100546"/>
              <a:gd name="connsiteY1093" fmla="*/ 1703493 h 5950684"/>
              <a:gd name="connsiteX1094" fmla="*/ 5139908 w 6100546"/>
              <a:gd name="connsiteY1094" fmla="*/ 1689267 h 5950684"/>
              <a:gd name="connsiteX1095" fmla="*/ 5136717 w 6100546"/>
              <a:gd name="connsiteY1095" fmla="*/ 1714819 h 5950684"/>
              <a:gd name="connsiteX1096" fmla="*/ 5225222 w 6100546"/>
              <a:gd name="connsiteY1096" fmla="*/ 1876563 h 5950684"/>
              <a:gd name="connsiteX1097" fmla="*/ 5301667 w 6100546"/>
              <a:gd name="connsiteY1097" fmla="*/ 2049214 h 5950684"/>
              <a:gd name="connsiteX1098" fmla="*/ 5350111 w 6100546"/>
              <a:gd name="connsiteY1098" fmla="*/ 2181079 h 5950684"/>
              <a:gd name="connsiteX1099" fmla="*/ 5351225 w 6100546"/>
              <a:gd name="connsiteY1099" fmla="*/ 2179965 h 5950684"/>
              <a:gd name="connsiteX1100" fmla="*/ 5374253 w 6100546"/>
              <a:gd name="connsiteY1100" fmla="*/ 2235233 h 5950684"/>
              <a:gd name="connsiteX1101" fmla="*/ 5369648 w 6100546"/>
              <a:gd name="connsiteY1101" fmla="*/ 2235233 h 5950684"/>
              <a:gd name="connsiteX1102" fmla="*/ 5365043 w 6100546"/>
              <a:gd name="connsiteY1102" fmla="*/ 2216812 h 5950684"/>
              <a:gd name="connsiteX1103" fmla="*/ 5358240 w 6100546"/>
              <a:gd name="connsiteY1103" fmla="*/ 2203206 h 5950684"/>
              <a:gd name="connsiteX1104" fmla="*/ 5365805 w 6100546"/>
              <a:gd name="connsiteY1104" fmla="*/ 2223799 h 5950684"/>
              <a:gd name="connsiteX1105" fmla="*/ 5377582 w 6100546"/>
              <a:gd name="connsiteY1105" fmla="*/ 2264421 h 5950684"/>
              <a:gd name="connsiteX1106" fmla="*/ 5382889 w 6100546"/>
              <a:gd name="connsiteY1106" fmla="*/ 2266898 h 5950684"/>
              <a:gd name="connsiteX1107" fmla="*/ 5388071 w 6100546"/>
              <a:gd name="connsiteY1107" fmla="*/ 2267474 h 5950684"/>
              <a:gd name="connsiteX1108" fmla="*/ 5388071 w 6100546"/>
              <a:gd name="connsiteY1108" fmla="*/ 2276686 h 5950684"/>
              <a:gd name="connsiteX1109" fmla="*/ 5383466 w 6100546"/>
              <a:gd name="connsiteY1109" fmla="*/ 2276686 h 5950684"/>
              <a:gd name="connsiteX1110" fmla="*/ 5383466 w 6100546"/>
              <a:gd name="connsiteY1110" fmla="*/ 2281290 h 5950684"/>
              <a:gd name="connsiteX1111" fmla="*/ 5383465 w 6100546"/>
              <a:gd name="connsiteY1111" fmla="*/ 2284717 h 5950684"/>
              <a:gd name="connsiteX1112" fmla="*/ 5417006 w 6100546"/>
              <a:gd name="connsiteY1112" fmla="*/ 2400410 h 5950684"/>
              <a:gd name="connsiteX1113" fmla="*/ 5423669 w 6100546"/>
              <a:gd name="connsiteY1113" fmla="*/ 2432055 h 5950684"/>
              <a:gd name="connsiteX1114" fmla="*/ 5434128 w 6100546"/>
              <a:gd name="connsiteY1114" fmla="*/ 2447096 h 5950684"/>
              <a:gd name="connsiteX1115" fmla="*/ 5443339 w 6100546"/>
              <a:gd name="connsiteY1115" fmla="*/ 2470124 h 5950684"/>
              <a:gd name="connsiteX1116" fmla="*/ 5447945 w 6100546"/>
              <a:gd name="connsiteY1116" fmla="*/ 2497759 h 5950684"/>
              <a:gd name="connsiteX1117" fmla="*/ 5457156 w 6100546"/>
              <a:gd name="connsiteY1117" fmla="*/ 2529998 h 5950684"/>
              <a:gd name="connsiteX1118" fmla="*/ 5466368 w 6100546"/>
              <a:gd name="connsiteY1118" fmla="*/ 2576056 h 5950684"/>
              <a:gd name="connsiteX1119" fmla="*/ 5475579 w 6100546"/>
              <a:gd name="connsiteY1119" fmla="*/ 2603690 h 5950684"/>
              <a:gd name="connsiteX1120" fmla="*/ 5475579 w 6100546"/>
              <a:gd name="connsiteY1120" fmla="*/ 2608296 h 5950684"/>
              <a:gd name="connsiteX1121" fmla="*/ 5484791 w 6100546"/>
              <a:gd name="connsiteY1121" fmla="*/ 2645140 h 5950684"/>
              <a:gd name="connsiteX1122" fmla="*/ 5494002 w 6100546"/>
              <a:gd name="connsiteY1122" fmla="*/ 2677380 h 5950684"/>
              <a:gd name="connsiteX1123" fmla="*/ 5498607 w 6100546"/>
              <a:gd name="connsiteY1123" fmla="*/ 2691198 h 5950684"/>
              <a:gd name="connsiteX1124" fmla="*/ 5498608 w 6100546"/>
              <a:gd name="connsiteY1124" fmla="*/ 2695804 h 5950684"/>
              <a:gd name="connsiteX1125" fmla="*/ 5494002 w 6100546"/>
              <a:gd name="connsiteY1125" fmla="*/ 2709621 h 5950684"/>
              <a:gd name="connsiteX1126" fmla="*/ 5494002 w 6100546"/>
              <a:gd name="connsiteY1126" fmla="*/ 2714225 h 5950684"/>
              <a:gd name="connsiteX1127" fmla="*/ 5498608 w 6100546"/>
              <a:gd name="connsiteY1127" fmla="*/ 2723437 h 5950684"/>
              <a:gd name="connsiteX1128" fmla="*/ 5503214 w 6100546"/>
              <a:gd name="connsiteY1128" fmla="*/ 2723438 h 5950684"/>
              <a:gd name="connsiteX1129" fmla="*/ 5503214 w 6100546"/>
              <a:gd name="connsiteY1129" fmla="*/ 2746466 h 5950684"/>
              <a:gd name="connsiteX1130" fmla="*/ 5507819 w 6100546"/>
              <a:gd name="connsiteY1130" fmla="*/ 2751072 h 5950684"/>
              <a:gd name="connsiteX1131" fmla="*/ 5507819 w 6100546"/>
              <a:gd name="connsiteY1131" fmla="*/ 2746466 h 5950684"/>
              <a:gd name="connsiteX1132" fmla="*/ 5503214 w 6100546"/>
              <a:gd name="connsiteY1132" fmla="*/ 2723438 h 5950684"/>
              <a:gd name="connsiteX1133" fmla="*/ 5507819 w 6100546"/>
              <a:gd name="connsiteY1133" fmla="*/ 2723438 h 5950684"/>
              <a:gd name="connsiteX1134" fmla="*/ 5507819 w 6100546"/>
              <a:gd name="connsiteY1134" fmla="*/ 2732649 h 5950684"/>
              <a:gd name="connsiteX1135" fmla="*/ 5507819 w 6100546"/>
              <a:gd name="connsiteY1135" fmla="*/ 2737255 h 5950684"/>
              <a:gd name="connsiteX1136" fmla="*/ 5512425 w 6100546"/>
              <a:gd name="connsiteY1136" fmla="*/ 2751072 h 5950684"/>
              <a:gd name="connsiteX1137" fmla="*/ 5512425 w 6100546"/>
              <a:gd name="connsiteY1137" fmla="*/ 2769494 h 5950684"/>
              <a:gd name="connsiteX1138" fmla="*/ 5507818 w 6100546"/>
              <a:gd name="connsiteY1138" fmla="*/ 2764888 h 5950684"/>
              <a:gd name="connsiteX1139" fmla="*/ 5507819 w 6100546"/>
              <a:gd name="connsiteY1139" fmla="*/ 2774100 h 5950684"/>
              <a:gd name="connsiteX1140" fmla="*/ 5507819 w 6100546"/>
              <a:gd name="connsiteY1140" fmla="*/ 2783312 h 5950684"/>
              <a:gd name="connsiteX1141" fmla="*/ 5512425 w 6100546"/>
              <a:gd name="connsiteY1141" fmla="*/ 2797130 h 5950684"/>
              <a:gd name="connsiteX1142" fmla="*/ 5512425 w 6100546"/>
              <a:gd name="connsiteY1142" fmla="*/ 2806339 h 5950684"/>
              <a:gd name="connsiteX1143" fmla="*/ 5517031 w 6100546"/>
              <a:gd name="connsiteY1143" fmla="*/ 2810946 h 5950684"/>
              <a:gd name="connsiteX1144" fmla="*/ 5521637 w 6100546"/>
              <a:gd name="connsiteY1144" fmla="*/ 2824763 h 5950684"/>
              <a:gd name="connsiteX1145" fmla="*/ 5521637 w 6100546"/>
              <a:gd name="connsiteY1145" fmla="*/ 2833975 h 5950684"/>
              <a:gd name="connsiteX1146" fmla="*/ 5517031 w 6100546"/>
              <a:gd name="connsiteY1146" fmla="*/ 2838580 h 5950684"/>
              <a:gd name="connsiteX1147" fmla="*/ 5521637 w 6100546"/>
              <a:gd name="connsiteY1147" fmla="*/ 2843185 h 5950684"/>
              <a:gd name="connsiteX1148" fmla="*/ 5517031 w 6100546"/>
              <a:gd name="connsiteY1148" fmla="*/ 2852397 h 5950684"/>
              <a:gd name="connsiteX1149" fmla="*/ 5521637 w 6100546"/>
              <a:gd name="connsiteY1149" fmla="*/ 2861609 h 5950684"/>
              <a:gd name="connsiteX1150" fmla="*/ 5526242 w 6100546"/>
              <a:gd name="connsiteY1150" fmla="*/ 2857003 h 5950684"/>
              <a:gd name="connsiteX1151" fmla="*/ 5526242 w 6100546"/>
              <a:gd name="connsiteY1151" fmla="*/ 2870820 h 5950684"/>
              <a:gd name="connsiteX1152" fmla="*/ 5526241 w 6100546"/>
              <a:gd name="connsiteY1152" fmla="*/ 2875426 h 5950684"/>
              <a:gd name="connsiteX1153" fmla="*/ 5530848 w 6100546"/>
              <a:gd name="connsiteY1153" fmla="*/ 2893848 h 5950684"/>
              <a:gd name="connsiteX1154" fmla="*/ 5530848 w 6100546"/>
              <a:gd name="connsiteY1154" fmla="*/ 2912271 h 5950684"/>
              <a:gd name="connsiteX1155" fmla="*/ 5530848 w 6100546"/>
              <a:gd name="connsiteY1155" fmla="*/ 2926088 h 5950684"/>
              <a:gd name="connsiteX1156" fmla="*/ 5530848 w 6100546"/>
              <a:gd name="connsiteY1156" fmla="*/ 2953722 h 5950684"/>
              <a:gd name="connsiteX1157" fmla="*/ 5526242 w 6100546"/>
              <a:gd name="connsiteY1157" fmla="*/ 2967540 h 5950684"/>
              <a:gd name="connsiteX1158" fmla="*/ 5521637 w 6100546"/>
              <a:gd name="connsiteY1158" fmla="*/ 2962934 h 5950684"/>
              <a:gd name="connsiteX1159" fmla="*/ 5517030 w 6100546"/>
              <a:gd name="connsiteY1159" fmla="*/ 2958328 h 5950684"/>
              <a:gd name="connsiteX1160" fmla="*/ 5517031 w 6100546"/>
              <a:gd name="connsiteY1160" fmla="*/ 2962934 h 5950684"/>
              <a:gd name="connsiteX1161" fmla="*/ 5517031 w 6100546"/>
              <a:gd name="connsiteY1161" fmla="*/ 2967539 h 5950684"/>
              <a:gd name="connsiteX1162" fmla="*/ 5521637 w 6100546"/>
              <a:gd name="connsiteY1162" fmla="*/ 2972145 h 5950684"/>
              <a:gd name="connsiteX1163" fmla="*/ 5526242 w 6100546"/>
              <a:gd name="connsiteY1163" fmla="*/ 2976750 h 5950684"/>
              <a:gd name="connsiteX1164" fmla="*/ 5530848 w 6100546"/>
              <a:gd name="connsiteY1164" fmla="*/ 2976751 h 5950684"/>
              <a:gd name="connsiteX1165" fmla="*/ 5535454 w 6100546"/>
              <a:gd name="connsiteY1165" fmla="*/ 2953722 h 5950684"/>
              <a:gd name="connsiteX1166" fmla="*/ 5535453 w 6100546"/>
              <a:gd name="connsiteY1166" fmla="*/ 2949117 h 5950684"/>
              <a:gd name="connsiteX1167" fmla="*/ 5535454 w 6100546"/>
              <a:gd name="connsiteY1167" fmla="*/ 2930694 h 5950684"/>
              <a:gd name="connsiteX1168" fmla="*/ 5535454 w 6100546"/>
              <a:gd name="connsiteY1168" fmla="*/ 2921483 h 5950684"/>
              <a:gd name="connsiteX1169" fmla="*/ 5540059 w 6100546"/>
              <a:gd name="connsiteY1169" fmla="*/ 2944510 h 5950684"/>
              <a:gd name="connsiteX1170" fmla="*/ 5544665 w 6100546"/>
              <a:gd name="connsiteY1170" fmla="*/ 2972145 h 5950684"/>
              <a:gd name="connsiteX1171" fmla="*/ 5540059 w 6100546"/>
              <a:gd name="connsiteY1171" fmla="*/ 2981357 h 5950684"/>
              <a:gd name="connsiteX1172" fmla="*/ 5540059 w 6100546"/>
              <a:gd name="connsiteY1172" fmla="*/ 2990568 h 5950684"/>
              <a:gd name="connsiteX1173" fmla="*/ 5540058 w 6100546"/>
              <a:gd name="connsiteY1173" fmla="*/ 3013596 h 5950684"/>
              <a:gd name="connsiteX1174" fmla="*/ 5535454 w 6100546"/>
              <a:gd name="connsiteY1174" fmla="*/ 3008990 h 5950684"/>
              <a:gd name="connsiteX1175" fmla="*/ 5530848 w 6100546"/>
              <a:gd name="connsiteY1175" fmla="*/ 3008991 h 5950684"/>
              <a:gd name="connsiteX1176" fmla="*/ 5530848 w 6100546"/>
              <a:gd name="connsiteY1176" fmla="*/ 3013596 h 5950684"/>
              <a:gd name="connsiteX1177" fmla="*/ 5530848 w 6100546"/>
              <a:gd name="connsiteY1177" fmla="*/ 3018201 h 5950684"/>
              <a:gd name="connsiteX1178" fmla="*/ 5535454 w 6100546"/>
              <a:gd name="connsiteY1178" fmla="*/ 3022807 h 5950684"/>
              <a:gd name="connsiteX1179" fmla="*/ 5535454 w 6100546"/>
              <a:gd name="connsiteY1179" fmla="*/ 3027414 h 5950684"/>
              <a:gd name="connsiteX1180" fmla="*/ 5535454 w 6100546"/>
              <a:gd name="connsiteY1180" fmla="*/ 3032019 h 5950684"/>
              <a:gd name="connsiteX1181" fmla="*/ 5540059 w 6100546"/>
              <a:gd name="connsiteY1181" fmla="*/ 3050441 h 5950684"/>
              <a:gd name="connsiteX1182" fmla="*/ 5540059 w 6100546"/>
              <a:gd name="connsiteY1182" fmla="*/ 3073471 h 5950684"/>
              <a:gd name="connsiteX1183" fmla="*/ 5535454 w 6100546"/>
              <a:gd name="connsiteY1183" fmla="*/ 3078076 h 5950684"/>
              <a:gd name="connsiteX1184" fmla="*/ 5530847 w 6100546"/>
              <a:gd name="connsiteY1184" fmla="*/ 3073471 h 5950684"/>
              <a:gd name="connsiteX1185" fmla="*/ 5526242 w 6100546"/>
              <a:gd name="connsiteY1185" fmla="*/ 3018202 h 5950684"/>
              <a:gd name="connsiteX1186" fmla="*/ 5526242 w 6100546"/>
              <a:gd name="connsiteY1186" fmla="*/ 3013595 h 5950684"/>
              <a:gd name="connsiteX1187" fmla="*/ 5521637 w 6100546"/>
              <a:gd name="connsiteY1187" fmla="*/ 3018202 h 5950684"/>
              <a:gd name="connsiteX1188" fmla="*/ 5526242 w 6100546"/>
              <a:gd name="connsiteY1188" fmla="*/ 3073471 h 5950684"/>
              <a:gd name="connsiteX1189" fmla="*/ 5512425 w 6100546"/>
              <a:gd name="connsiteY1189" fmla="*/ 3082681 h 5950684"/>
              <a:gd name="connsiteX1190" fmla="*/ 5503214 w 6100546"/>
              <a:gd name="connsiteY1190" fmla="*/ 3133345 h 5950684"/>
              <a:gd name="connsiteX1191" fmla="*/ 5466368 w 6100546"/>
              <a:gd name="connsiteY1191" fmla="*/ 3317571 h 5950684"/>
              <a:gd name="connsiteX1192" fmla="*/ 5466368 w 6100546"/>
              <a:gd name="connsiteY1192" fmla="*/ 3322178 h 5950684"/>
              <a:gd name="connsiteX1193" fmla="*/ 5466368 w 6100546"/>
              <a:gd name="connsiteY1193" fmla="*/ 3326784 h 5950684"/>
              <a:gd name="connsiteX1194" fmla="*/ 5470974 w 6100546"/>
              <a:gd name="connsiteY1194" fmla="*/ 3322177 h 5950684"/>
              <a:gd name="connsiteX1195" fmla="*/ 5507819 w 6100546"/>
              <a:gd name="connsiteY1195" fmla="*/ 3142555 h 5950684"/>
              <a:gd name="connsiteX1196" fmla="*/ 5507819 w 6100546"/>
              <a:gd name="connsiteY1196" fmla="*/ 3147162 h 5950684"/>
              <a:gd name="connsiteX1197" fmla="*/ 5517031 w 6100546"/>
              <a:gd name="connsiteY1197" fmla="*/ 3137949 h 5950684"/>
              <a:gd name="connsiteX1198" fmla="*/ 5517031 w 6100546"/>
              <a:gd name="connsiteY1198" fmla="*/ 3151766 h 5950684"/>
              <a:gd name="connsiteX1199" fmla="*/ 5512425 w 6100546"/>
              <a:gd name="connsiteY1199" fmla="*/ 3151767 h 5950684"/>
              <a:gd name="connsiteX1200" fmla="*/ 5512425 w 6100546"/>
              <a:gd name="connsiteY1200" fmla="*/ 3156373 h 5950684"/>
              <a:gd name="connsiteX1201" fmla="*/ 5512425 w 6100546"/>
              <a:gd name="connsiteY1201" fmla="*/ 3160978 h 5950684"/>
              <a:gd name="connsiteX1202" fmla="*/ 5517031 w 6100546"/>
              <a:gd name="connsiteY1202" fmla="*/ 3160978 h 5950684"/>
              <a:gd name="connsiteX1203" fmla="*/ 5512425 w 6100546"/>
              <a:gd name="connsiteY1203" fmla="*/ 3184006 h 5950684"/>
              <a:gd name="connsiteX1204" fmla="*/ 5512425 w 6100546"/>
              <a:gd name="connsiteY1204" fmla="*/ 3193219 h 5950684"/>
              <a:gd name="connsiteX1205" fmla="*/ 5512425 w 6100546"/>
              <a:gd name="connsiteY1205" fmla="*/ 3207036 h 5950684"/>
              <a:gd name="connsiteX1206" fmla="*/ 5512425 w 6100546"/>
              <a:gd name="connsiteY1206" fmla="*/ 3211640 h 5950684"/>
              <a:gd name="connsiteX1207" fmla="*/ 5507819 w 6100546"/>
              <a:gd name="connsiteY1207" fmla="*/ 3216247 h 5950684"/>
              <a:gd name="connsiteX1208" fmla="*/ 5507819 w 6100546"/>
              <a:gd name="connsiteY1208" fmla="*/ 3225458 h 5950684"/>
              <a:gd name="connsiteX1209" fmla="*/ 5512425 w 6100546"/>
              <a:gd name="connsiteY1209" fmla="*/ 3230064 h 5950684"/>
              <a:gd name="connsiteX1210" fmla="*/ 5512425 w 6100546"/>
              <a:gd name="connsiteY1210" fmla="*/ 3340600 h 5950684"/>
              <a:gd name="connsiteX1211" fmla="*/ 5503214 w 6100546"/>
              <a:gd name="connsiteY1211" fmla="*/ 3391263 h 5950684"/>
              <a:gd name="connsiteX1212" fmla="*/ 5507819 w 6100546"/>
              <a:gd name="connsiteY1212" fmla="*/ 3386658 h 5950684"/>
              <a:gd name="connsiteX1213" fmla="*/ 5498608 w 6100546"/>
              <a:gd name="connsiteY1213" fmla="*/ 3478771 h 5950684"/>
              <a:gd name="connsiteX1214" fmla="*/ 5503214 w 6100546"/>
              <a:gd name="connsiteY1214" fmla="*/ 3483377 h 5950684"/>
              <a:gd name="connsiteX1215" fmla="*/ 5498608 w 6100546"/>
              <a:gd name="connsiteY1215" fmla="*/ 3506406 h 5950684"/>
              <a:gd name="connsiteX1216" fmla="*/ 5494002 w 6100546"/>
              <a:gd name="connsiteY1216" fmla="*/ 3511011 h 5950684"/>
              <a:gd name="connsiteX1217" fmla="*/ 5498608 w 6100546"/>
              <a:gd name="connsiteY1217" fmla="*/ 3520223 h 5950684"/>
              <a:gd name="connsiteX1218" fmla="*/ 5494002 w 6100546"/>
              <a:gd name="connsiteY1218" fmla="*/ 3547856 h 5950684"/>
              <a:gd name="connsiteX1219" fmla="*/ 5494001 w 6100546"/>
              <a:gd name="connsiteY1219" fmla="*/ 3552463 h 5950684"/>
              <a:gd name="connsiteX1220" fmla="*/ 5489397 w 6100546"/>
              <a:gd name="connsiteY1220" fmla="*/ 3566280 h 5950684"/>
              <a:gd name="connsiteX1221" fmla="*/ 5489397 w 6100546"/>
              <a:gd name="connsiteY1221" fmla="*/ 3570884 h 5950684"/>
              <a:gd name="connsiteX1222" fmla="*/ 5489397 w 6100546"/>
              <a:gd name="connsiteY1222" fmla="*/ 3575491 h 5950684"/>
              <a:gd name="connsiteX1223" fmla="*/ 5470974 w 6100546"/>
              <a:gd name="connsiteY1223" fmla="*/ 3653788 h 5950684"/>
              <a:gd name="connsiteX1224" fmla="*/ 5470974 w 6100546"/>
              <a:gd name="connsiteY1224" fmla="*/ 3667605 h 5950684"/>
              <a:gd name="connsiteX1225" fmla="*/ 5470975 w 6100546"/>
              <a:gd name="connsiteY1225" fmla="*/ 3672211 h 5950684"/>
              <a:gd name="connsiteX1226" fmla="*/ 5470975 w 6100546"/>
              <a:gd name="connsiteY1226" fmla="*/ 3690633 h 5950684"/>
              <a:gd name="connsiteX1227" fmla="*/ 5452551 w 6100546"/>
              <a:gd name="connsiteY1227" fmla="*/ 3741296 h 5950684"/>
              <a:gd name="connsiteX1228" fmla="*/ 5392676 w 6100546"/>
              <a:gd name="connsiteY1228" fmla="*/ 3934735 h 5950684"/>
              <a:gd name="connsiteX1229" fmla="*/ 5392676 w 6100546"/>
              <a:gd name="connsiteY1229" fmla="*/ 3939341 h 5950684"/>
              <a:gd name="connsiteX1230" fmla="*/ 5388071 w 6100546"/>
              <a:gd name="connsiteY1230" fmla="*/ 3943946 h 5950684"/>
              <a:gd name="connsiteX1231" fmla="*/ 5353528 w 6100546"/>
              <a:gd name="connsiteY1231" fmla="*/ 4004971 h 5950684"/>
              <a:gd name="connsiteX1232" fmla="*/ 5322699 w 6100546"/>
              <a:gd name="connsiteY1232" fmla="*/ 4065600 h 5950684"/>
              <a:gd name="connsiteX1233" fmla="*/ 5323231 w 6100546"/>
              <a:gd name="connsiteY1233" fmla="*/ 4064270 h 5950684"/>
              <a:gd name="connsiteX1234" fmla="*/ 5328196 w 6100546"/>
              <a:gd name="connsiteY1234" fmla="*/ 4049877 h 5950684"/>
              <a:gd name="connsiteX1235" fmla="*/ 5332802 w 6100546"/>
              <a:gd name="connsiteY1235" fmla="*/ 4040666 h 5950684"/>
              <a:gd name="connsiteX1236" fmla="*/ 5346620 w 6100546"/>
              <a:gd name="connsiteY1236" fmla="*/ 4008426 h 5950684"/>
              <a:gd name="connsiteX1237" fmla="*/ 5369648 w 6100546"/>
              <a:gd name="connsiteY1237" fmla="*/ 3953158 h 5950684"/>
              <a:gd name="connsiteX1238" fmla="*/ 5374253 w 6100546"/>
              <a:gd name="connsiteY1238" fmla="*/ 3943946 h 5950684"/>
              <a:gd name="connsiteX1239" fmla="*/ 5378859 w 6100546"/>
              <a:gd name="connsiteY1239" fmla="*/ 3934735 h 5950684"/>
              <a:gd name="connsiteX1240" fmla="*/ 5374253 w 6100546"/>
              <a:gd name="connsiteY1240" fmla="*/ 3930129 h 5950684"/>
              <a:gd name="connsiteX1241" fmla="*/ 5360436 w 6100546"/>
              <a:gd name="connsiteY1241" fmla="*/ 3948552 h 5950684"/>
              <a:gd name="connsiteX1242" fmla="*/ 5360436 w 6100546"/>
              <a:gd name="connsiteY1242" fmla="*/ 3953158 h 5950684"/>
              <a:gd name="connsiteX1243" fmla="*/ 5323590 w 6100546"/>
              <a:gd name="connsiteY1243" fmla="*/ 4036059 h 5950684"/>
              <a:gd name="connsiteX1244" fmla="*/ 5323590 w 6100546"/>
              <a:gd name="connsiteY1244" fmla="*/ 4040666 h 5950684"/>
              <a:gd name="connsiteX1245" fmla="*/ 5305168 w 6100546"/>
              <a:gd name="connsiteY1245" fmla="*/ 4063693 h 5950684"/>
              <a:gd name="connsiteX1246" fmla="*/ 5291350 w 6100546"/>
              <a:gd name="connsiteY1246" fmla="*/ 4091328 h 5950684"/>
              <a:gd name="connsiteX1247" fmla="*/ 5266595 w 6100546"/>
              <a:gd name="connsiteY1247" fmla="*/ 4146597 h 5950684"/>
              <a:gd name="connsiteX1248" fmla="*/ 5237163 w 6100546"/>
              <a:gd name="connsiteY1248" fmla="*/ 4192915 h 5950684"/>
              <a:gd name="connsiteX1249" fmla="*/ 5236082 w 6100546"/>
              <a:gd name="connsiteY1249" fmla="*/ 4188048 h 5950684"/>
              <a:gd name="connsiteX1250" fmla="*/ 5107121 w 6100546"/>
              <a:gd name="connsiteY1250" fmla="*/ 4399910 h 5950684"/>
              <a:gd name="connsiteX1251" fmla="*/ 5102517 w 6100546"/>
              <a:gd name="connsiteY1251" fmla="*/ 4399910 h 5950684"/>
              <a:gd name="connsiteX1252" fmla="*/ 5102516 w 6100546"/>
              <a:gd name="connsiteY1252" fmla="*/ 4404516 h 5950684"/>
              <a:gd name="connsiteX1253" fmla="*/ 5102516 w 6100546"/>
              <a:gd name="connsiteY1253" fmla="*/ 4409121 h 5950684"/>
              <a:gd name="connsiteX1254" fmla="*/ 5084093 w 6100546"/>
              <a:gd name="connsiteY1254" fmla="*/ 4422938 h 5950684"/>
              <a:gd name="connsiteX1255" fmla="*/ 5047247 w 6100546"/>
              <a:gd name="connsiteY1255" fmla="*/ 4487417 h 5950684"/>
              <a:gd name="connsiteX1256" fmla="*/ 5047248 w 6100546"/>
              <a:gd name="connsiteY1256" fmla="*/ 4473601 h 5950684"/>
              <a:gd name="connsiteX1257" fmla="*/ 5033430 w 6100546"/>
              <a:gd name="connsiteY1257" fmla="*/ 4505841 h 5950684"/>
              <a:gd name="connsiteX1258" fmla="*/ 5028824 w 6100546"/>
              <a:gd name="connsiteY1258" fmla="*/ 4501235 h 5950684"/>
              <a:gd name="connsiteX1259" fmla="*/ 4973555 w 6100546"/>
              <a:gd name="connsiteY1259" fmla="*/ 4579532 h 5950684"/>
              <a:gd name="connsiteX1260" fmla="*/ 4968950 w 6100546"/>
              <a:gd name="connsiteY1260" fmla="*/ 4579532 h 5950684"/>
              <a:gd name="connsiteX1261" fmla="*/ 4918287 w 6100546"/>
              <a:gd name="connsiteY1261" fmla="*/ 4634799 h 5950684"/>
              <a:gd name="connsiteX1262" fmla="*/ 4858413 w 6100546"/>
              <a:gd name="connsiteY1262" fmla="*/ 4703885 h 5950684"/>
              <a:gd name="connsiteX1263" fmla="*/ 4823294 w 6100546"/>
              <a:gd name="connsiteY1263" fmla="*/ 4733247 h 5950684"/>
              <a:gd name="connsiteX1264" fmla="*/ 4789327 w 6100546"/>
              <a:gd name="connsiteY1264" fmla="*/ 4768227 h 5950684"/>
              <a:gd name="connsiteX1265" fmla="*/ 4789327 w 6100546"/>
              <a:gd name="connsiteY1265" fmla="*/ 4763760 h 5950684"/>
              <a:gd name="connsiteX1266" fmla="*/ 4784721 w 6100546"/>
              <a:gd name="connsiteY1266" fmla="*/ 4768366 h 5950684"/>
              <a:gd name="connsiteX1267" fmla="*/ 4780115 w 6100546"/>
              <a:gd name="connsiteY1267" fmla="*/ 4777577 h 5950684"/>
              <a:gd name="connsiteX1268" fmla="*/ 4780115 w 6100546"/>
              <a:gd name="connsiteY1268" fmla="*/ 4772970 h 5950684"/>
              <a:gd name="connsiteX1269" fmla="*/ 4752481 w 6100546"/>
              <a:gd name="connsiteY1269" fmla="*/ 4800605 h 5950684"/>
              <a:gd name="connsiteX1270" fmla="*/ 4752481 w 6100546"/>
              <a:gd name="connsiteY1270" fmla="*/ 4805211 h 5950684"/>
              <a:gd name="connsiteX1271" fmla="*/ 4747875 w 6100546"/>
              <a:gd name="connsiteY1271" fmla="*/ 4814422 h 5950684"/>
              <a:gd name="connsiteX1272" fmla="*/ 4747875 w 6100546"/>
              <a:gd name="connsiteY1272" fmla="*/ 4805211 h 5950684"/>
              <a:gd name="connsiteX1273" fmla="*/ 4734058 w 6100546"/>
              <a:gd name="connsiteY1273" fmla="*/ 4819028 h 5950684"/>
              <a:gd name="connsiteX1274" fmla="*/ 4734058 w 6100546"/>
              <a:gd name="connsiteY1274" fmla="*/ 4814421 h 5950684"/>
              <a:gd name="connsiteX1275" fmla="*/ 4734058 w 6100546"/>
              <a:gd name="connsiteY1275" fmla="*/ 4809817 h 5950684"/>
              <a:gd name="connsiteX1276" fmla="*/ 4729452 w 6100546"/>
              <a:gd name="connsiteY1276" fmla="*/ 4809817 h 5950684"/>
              <a:gd name="connsiteX1277" fmla="*/ 4729452 w 6100546"/>
              <a:gd name="connsiteY1277" fmla="*/ 4819028 h 5950684"/>
              <a:gd name="connsiteX1278" fmla="*/ 4729453 w 6100546"/>
              <a:gd name="connsiteY1278" fmla="*/ 4823634 h 5950684"/>
              <a:gd name="connsiteX1279" fmla="*/ 4724847 w 6100546"/>
              <a:gd name="connsiteY1279" fmla="*/ 4828240 h 5950684"/>
              <a:gd name="connsiteX1280" fmla="*/ 4720241 w 6100546"/>
              <a:gd name="connsiteY1280" fmla="*/ 4828240 h 5950684"/>
              <a:gd name="connsiteX1281" fmla="*/ 4715635 w 6100546"/>
              <a:gd name="connsiteY1281" fmla="*/ 4828240 h 5950684"/>
              <a:gd name="connsiteX1282" fmla="*/ 4715635 w 6100546"/>
              <a:gd name="connsiteY1282" fmla="*/ 4832845 h 5950684"/>
              <a:gd name="connsiteX1283" fmla="*/ 4715635 w 6100546"/>
              <a:gd name="connsiteY1283" fmla="*/ 4837451 h 5950684"/>
              <a:gd name="connsiteX1284" fmla="*/ 4701818 w 6100546"/>
              <a:gd name="connsiteY1284" fmla="*/ 4846662 h 5950684"/>
              <a:gd name="connsiteX1285" fmla="*/ 4701819 w 6100546"/>
              <a:gd name="connsiteY1285" fmla="*/ 4842057 h 5950684"/>
              <a:gd name="connsiteX1286" fmla="*/ 4697212 w 6100546"/>
              <a:gd name="connsiteY1286" fmla="*/ 4846662 h 5950684"/>
              <a:gd name="connsiteX1287" fmla="*/ 4692606 w 6100546"/>
              <a:gd name="connsiteY1287" fmla="*/ 4851268 h 5950684"/>
              <a:gd name="connsiteX1288" fmla="*/ 4688001 w 6100546"/>
              <a:gd name="connsiteY1288" fmla="*/ 4860479 h 5950684"/>
              <a:gd name="connsiteX1289" fmla="*/ 4688001 w 6100546"/>
              <a:gd name="connsiteY1289" fmla="*/ 4855874 h 5950684"/>
              <a:gd name="connsiteX1290" fmla="*/ 4669578 w 6100546"/>
              <a:gd name="connsiteY1290" fmla="*/ 4865085 h 5950684"/>
              <a:gd name="connsiteX1291" fmla="*/ 4669578 w 6100546"/>
              <a:gd name="connsiteY1291" fmla="*/ 4855874 h 5950684"/>
              <a:gd name="connsiteX1292" fmla="*/ 4651155 w 6100546"/>
              <a:gd name="connsiteY1292" fmla="*/ 4869691 h 5950684"/>
              <a:gd name="connsiteX1293" fmla="*/ 4651155 w 6100546"/>
              <a:gd name="connsiteY1293" fmla="*/ 4865085 h 5950684"/>
              <a:gd name="connsiteX1294" fmla="*/ 4655761 w 6100546"/>
              <a:gd name="connsiteY1294" fmla="*/ 4860479 h 5950684"/>
              <a:gd name="connsiteX1295" fmla="*/ 4655761 w 6100546"/>
              <a:gd name="connsiteY1295" fmla="*/ 4855874 h 5950684"/>
              <a:gd name="connsiteX1296" fmla="*/ 4651155 w 6100546"/>
              <a:gd name="connsiteY1296" fmla="*/ 4860479 h 5950684"/>
              <a:gd name="connsiteX1297" fmla="*/ 4646549 w 6100546"/>
              <a:gd name="connsiteY1297" fmla="*/ 4865085 h 5950684"/>
              <a:gd name="connsiteX1298" fmla="*/ 4641943 w 6100546"/>
              <a:gd name="connsiteY1298" fmla="*/ 4874296 h 5950684"/>
              <a:gd name="connsiteX1299" fmla="*/ 4651155 w 6100546"/>
              <a:gd name="connsiteY1299" fmla="*/ 4874296 h 5950684"/>
              <a:gd name="connsiteX1300" fmla="*/ 4646549 w 6100546"/>
              <a:gd name="connsiteY1300" fmla="*/ 4878902 h 5950684"/>
              <a:gd name="connsiteX1301" fmla="*/ 4623520 w 6100546"/>
              <a:gd name="connsiteY1301" fmla="*/ 4906536 h 5950684"/>
              <a:gd name="connsiteX1302" fmla="*/ 4641943 w 6100546"/>
              <a:gd name="connsiteY1302" fmla="*/ 4901931 h 5950684"/>
              <a:gd name="connsiteX1303" fmla="*/ 4623520 w 6100546"/>
              <a:gd name="connsiteY1303" fmla="*/ 4915748 h 5950684"/>
              <a:gd name="connsiteX1304" fmla="*/ 4609703 w 6100546"/>
              <a:gd name="connsiteY1304" fmla="*/ 4929565 h 5950684"/>
              <a:gd name="connsiteX1305" fmla="*/ 4600492 w 6100546"/>
              <a:gd name="connsiteY1305" fmla="*/ 4934170 h 5950684"/>
              <a:gd name="connsiteX1306" fmla="*/ 4600493 w 6100546"/>
              <a:gd name="connsiteY1306" fmla="*/ 4924959 h 5950684"/>
              <a:gd name="connsiteX1307" fmla="*/ 4582069 w 6100546"/>
              <a:gd name="connsiteY1307" fmla="*/ 4943381 h 5950684"/>
              <a:gd name="connsiteX1308" fmla="*/ 4577464 w 6100546"/>
              <a:gd name="connsiteY1308" fmla="*/ 4938776 h 5950684"/>
              <a:gd name="connsiteX1309" fmla="*/ 4582069 w 6100546"/>
              <a:gd name="connsiteY1309" fmla="*/ 4934170 h 5950684"/>
              <a:gd name="connsiteX1310" fmla="*/ 4582069 w 6100546"/>
              <a:gd name="connsiteY1310" fmla="*/ 4929564 h 5950684"/>
              <a:gd name="connsiteX1311" fmla="*/ 4577463 w 6100546"/>
              <a:gd name="connsiteY1311" fmla="*/ 4929565 h 5950684"/>
              <a:gd name="connsiteX1312" fmla="*/ 4572858 w 6100546"/>
              <a:gd name="connsiteY1312" fmla="*/ 4934170 h 5950684"/>
              <a:gd name="connsiteX1313" fmla="*/ 4572858 w 6100546"/>
              <a:gd name="connsiteY1313" fmla="*/ 4938776 h 5950684"/>
              <a:gd name="connsiteX1314" fmla="*/ 4568252 w 6100546"/>
              <a:gd name="connsiteY1314" fmla="*/ 4943382 h 5950684"/>
              <a:gd name="connsiteX1315" fmla="*/ 4563646 w 6100546"/>
              <a:gd name="connsiteY1315" fmla="*/ 4947988 h 5950684"/>
              <a:gd name="connsiteX1316" fmla="*/ 4559040 w 6100546"/>
              <a:gd name="connsiteY1316" fmla="*/ 4947988 h 5950684"/>
              <a:gd name="connsiteX1317" fmla="*/ 4559040 w 6100546"/>
              <a:gd name="connsiteY1317" fmla="*/ 4952593 h 5950684"/>
              <a:gd name="connsiteX1318" fmla="*/ 4554435 w 6100546"/>
              <a:gd name="connsiteY1318" fmla="*/ 4952593 h 5950684"/>
              <a:gd name="connsiteX1319" fmla="*/ 4554434 w 6100546"/>
              <a:gd name="connsiteY1319" fmla="*/ 4947988 h 5950684"/>
              <a:gd name="connsiteX1320" fmla="*/ 4559040 w 6100546"/>
              <a:gd name="connsiteY1320" fmla="*/ 4938776 h 5950684"/>
              <a:gd name="connsiteX1321" fmla="*/ 4568252 w 6100546"/>
              <a:gd name="connsiteY1321" fmla="*/ 4929565 h 5950684"/>
              <a:gd name="connsiteX1322" fmla="*/ 4563646 w 6100546"/>
              <a:gd name="connsiteY1322" fmla="*/ 4929564 h 5950684"/>
              <a:gd name="connsiteX1323" fmla="*/ 4559040 w 6100546"/>
              <a:gd name="connsiteY1323" fmla="*/ 4934170 h 5950684"/>
              <a:gd name="connsiteX1324" fmla="*/ 4545223 w 6100546"/>
              <a:gd name="connsiteY1324" fmla="*/ 4947988 h 5950684"/>
              <a:gd name="connsiteX1325" fmla="*/ 4545223 w 6100546"/>
              <a:gd name="connsiteY1325" fmla="*/ 4952593 h 5950684"/>
              <a:gd name="connsiteX1326" fmla="*/ 4536012 w 6100546"/>
              <a:gd name="connsiteY1326" fmla="*/ 4966410 h 5950684"/>
              <a:gd name="connsiteX1327" fmla="*/ 4476137 w 6100546"/>
              <a:gd name="connsiteY1327" fmla="*/ 5012467 h 5950684"/>
              <a:gd name="connsiteX1328" fmla="*/ 4471532 w 6100546"/>
              <a:gd name="connsiteY1328" fmla="*/ 5012467 h 5950684"/>
              <a:gd name="connsiteX1329" fmla="*/ 4466926 w 6100546"/>
              <a:gd name="connsiteY1329" fmla="*/ 5017073 h 5950684"/>
              <a:gd name="connsiteX1330" fmla="*/ 4453109 w 6100546"/>
              <a:gd name="connsiteY1330" fmla="*/ 5026283 h 5950684"/>
              <a:gd name="connsiteX1331" fmla="*/ 4448503 w 6100546"/>
              <a:gd name="connsiteY1331" fmla="*/ 5030890 h 5950684"/>
              <a:gd name="connsiteX1332" fmla="*/ 4434686 w 6100546"/>
              <a:gd name="connsiteY1332" fmla="*/ 5040101 h 5950684"/>
              <a:gd name="connsiteX1333" fmla="*/ 4420869 w 6100546"/>
              <a:gd name="connsiteY1333" fmla="*/ 5049313 h 5950684"/>
              <a:gd name="connsiteX1334" fmla="*/ 4379417 w 6100546"/>
              <a:gd name="connsiteY1334" fmla="*/ 5072340 h 5950684"/>
              <a:gd name="connsiteX1335" fmla="*/ 4333360 w 6100546"/>
              <a:gd name="connsiteY1335" fmla="*/ 5113792 h 5950684"/>
              <a:gd name="connsiteX1336" fmla="*/ 4319543 w 6100546"/>
              <a:gd name="connsiteY1336" fmla="*/ 5123004 h 5950684"/>
              <a:gd name="connsiteX1337" fmla="*/ 4329330 w 6100546"/>
              <a:gd name="connsiteY1337" fmla="*/ 5124155 h 5950684"/>
              <a:gd name="connsiteX1338" fmla="*/ 4328966 w 6100546"/>
              <a:gd name="connsiteY1338" fmla="*/ 5125061 h 5950684"/>
              <a:gd name="connsiteX1339" fmla="*/ 4356017 w 6100546"/>
              <a:gd name="connsiteY1339" fmla="*/ 5108717 h 5950684"/>
              <a:gd name="connsiteX1340" fmla="*/ 4376854 w 6100546"/>
              <a:gd name="connsiteY1340" fmla="*/ 5097547 h 5950684"/>
              <a:gd name="connsiteX1341" fmla="*/ 4384598 w 6100546"/>
              <a:gd name="connsiteY1341" fmla="*/ 5092491 h 5950684"/>
              <a:gd name="connsiteX1342" fmla="*/ 4407051 w 6100546"/>
              <a:gd name="connsiteY1342" fmla="*/ 5072341 h 5950684"/>
              <a:gd name="connsiteX1343" fmla="*/ 4425474 w 6100546"/>
              <a:gd name="connsiteY1343" fmla="*/ 5058524 h 5950684"/>
              <a:gd name="connsiteX1344" fmla="*/ 4425474 w 6100546"/>
              <a:gd name="connsiteY1344" fmla="*/ 5063130 h 5950684"/>
              <a:gd name="connsiteX1345" fmla="*/ 4420869 w 6100546"/>
              <a:gd name="connsiteY1345" fmla="*/ 5063130 h 5950684"/>
              <a:gd name="connsiteX1346" fmla="*/ 4420869 w 6100546"/>
              <a:gd name="connsiteY1346" fmla="*/ 5067736 h 5950684"/>
              <a:gd name="connsiteX1347" fmla="*/ 4425475 w 6100546"/>
              <a:gd name="connsiteY1347" fmla="*/ 5067736 h 5950684"/>
              <a:gd name="connsiteX1348" fmla="*/ 4430081 w 6100546"/>
              <a:gd name="connsiteY1348" fmla="*/ 5063130 h 5950684"/>
              <a:gd name="connsiteX1349" fmla="*/ 4430080 w 6100546"/>
              <a:gd name="connsiteY1349" fmla="*/ 5049313 h 5950684"/>
              <a:gd name="connsiteX1350" fmla="*/ 4443897 w 6100546"/>
              <a:gd name="connsiteY1350" fmla="*/ 5040101 h 5950684"/>
              <a:gd name="connsiteX1351" fmla="*/ 4453109 w 6100546"/>
              <a:gd name="connsiteY1351" fmla="*/ 5040101 h 5950684"/>
              <a:gd name="connsiteX1352" fmla="*/ 4453109 w 6100546"/>
              <a:gd name="connsiteY1352" fmla="*/ 5044707 h 5950684"/>
              <a:gd name="connsiteX1353" fmla="*/ 4457714 w 6100546"/>
              <a:gd name="connsiteY1353" fmla="*/ 5040100 h 5950684"/>
              <a:gd name="connsiteX1354" fmla="*/ 4457714 w 6100546"/>
              <a:gd name="connsiteY1354" fmla="*/ 5035496 h 5950684"/>
              <a:gd name="connsiteX1355" fmla="*/ 4462320 w 6100546"/>
              <a:gd name="connsiteY1355" fmla="*/ 5026284 h 5950684"/>
              <a:gd name="connsiteX1356" fmla="*/ 4471531 w 6100546"/>
              <a:gd name="connsiteY1356" fmla="*/ 5021679 h 5950684"/>
              <a:gd name="connsiteX1357" fmla="*/ 4476137 w 6100546"/>
              <a:gd name="connsiteY1357" fmla="*/ 5021679 h 5950684"/>
              <a:gd name="connsiteX1358" fmla="*/ 4476137 w 6100546"/>
              <a:gd name="connsiteY1358" fmla="*/ 5017072 h 5950684"/>
              <a:gd name="connsiteX1359" fmla="*/ 4480743 w 6100546"/>
              <a:gd name="connsiteY1359" fmla="*/ 5012467 h 5950684"/>
              <a:gd name="connsiteX1360" fmla="*/ 4540617 w 6100546"/>
              <a:gd name="connsiteY1360" fmla="*/ 4971016 h 5950684"/>
              <a:gd name="connsiteX1361" fmla="*/ 4545224 w 6100546"/>
              <a:gd name="connsiteY1361" fmla="*/ 4966410 h 5950684"/>
              <a:gd name="connsiteX1362" fmla="*/ 4545224 w 6100546"/>
              <a:gd name="connsiteY1362" fmla="*/ 4961805 h 5950684"/>
              <a:gd name="connsiteX1363" fmla="*/ 4549829 w 6100546"/>
              <a:gd name="connsiteY1363" fmla="*/ 4961805 h 5950684"/>
              <a:gd name="connsiteX1364" fmla="*/ 4549829 w 6100546"/>
              <a:gd name="connsiteY1364" fmla="*/ 4966410 h 5950684"/>
              <a:gd name="connsiteX1365" fmla="*/ 4572858 w 6100546"/>
              <a:gd name="connsiteY1365" fmla="*/ 4957199 h 5950684"/>
              <a:gd name="connsiteX1366" fmla="*/ 4572858 w 6100546"/>
              <a:gd name="connsiteY1366" fmla="*/ 4952593 h 5950684"/>
              <a:gd name="connsiteX1367" fmla="*/ 4568252 w 6100546"/>
              <a:gd name="connsiteY1367" fmla="*/ 4966410 h 5950684"/>
              <a:gd name="connsiteX1368" fmla="*/ 4605098 w 6100546"/>
              <a:gd name="connsiteY1368" fmla="*/ 4938776 h 5950684"/>
              <a:gd name="connsiteX1369" fmla="*/ 4628126 w 6100546"/>
              <a:gd name="connsiteY1369" fmla="*/ 4920353 h 5950684"/>
              <a:gd name="connsiteX1370" fmla="*/ 4651155 w 6100546"/>
              <a:gd name="connsiteY1370" fmla="*/ 4901931 h 5950684"/>
              <a:gd name="connsiteX1371" fmla="*/ 4692606 w 6100546"/>
              <a:gd name="connsiteY1371" fmla="*/ 4865085 h 5950684"/>
              <a:gd name="connsiteX1372" fmla="*/ 4706424 w 6100546"/>
              <a:gd name="connsiteY1372" fmla="*/ 4855874 h 5950684"/>
              <a:gd name="connsiteX1373" fmla="*/ 4715635 w 6100546"/>
              <a:gd name="connsiteY1373" fmla="*/ 4846662 h 5950684"/>
              <a:gd name="connsiteX1374" fmla="*/ 4724846 w 6100546"/>
              <a:gd name="connsiteY1374" fmla="*/ 4842057 h 5950684"/>
              <a:gd name="connsiteX1375" fmla="*/ 4738664 w 6100546"/>
              <a:gd name="connsiteY1375" fmla="*/ 4828240 h 5950684"/>
              <a:gd name="connsiteX1376" fmla="*/ 4752481 w 6100546"/>
              <a:gd name="connsiteY1376" fmla="*/ 4819028 h 5950684"/>
              <a:gd name="connsiteX1377" fmla="*/ 4761692 w 6100546"/>
              <a:gd name="connsiteY1377" fmla="*/ 4805211 h 5950684"/>
              <a:gd name="connsiteX1378" fmla="*/ 4766298 w 6100546"/>
              <a:gd name="connsiteY1378" fmla="*/ 4805211 h 5950684"/>
              <a:gd name="connsiteX1379" fmla="*/ 4904470 w 6100546"/>
              <a:gd name="connsiteY1379" fmla="*/ 4685463 h 5950684"/>
              <a:gd name="connsiteX1380" fmla="*/ 4909075 w 6100546"/>
              <a:gd name="connsiteY1380" fmla="*/ 4685463 h 5950684"/>
              <a:gd name="connsiteX1381" fmla="*/ 4913681 w 6100546"/>
              <a:gd name="connsiteY1381" fmla="*/ 4685463 h 5950684"/>
              <a:gd name="connsiteX1382" fmla="*/ 4904470 w 6100546"/>
              <a:gd name="connsiteY1382" fmla="*/ 4694674 h 5950684"/>
              <a:gd name="connsiteX1383" fmla="*/ 4895258 w 6100546"/>
              <a:gd name="connsiteY1383" fmla="*/ 4703886 h 5950684"/>
              <a:gd name="connsiteX1384" fmla="*/ 4886047 w 6100546"/>
              <a:gd name="connsiteY1384" fmla="*/ 4713096 h 5950684"/>
              <a:gd name="connsiteX1385" fmla="*/ 4886047 w 6100546"/>
              <a:gd name="connsiteY1385" fmla="*/ 4717703 h 5950684"/>
              <a:gd name="connsiteX1386" fmla="*/ 4863018 w 6100546"/>
              <a:gd name="connsiteY1386" fmla="*/ 4740731 h 5950684"/>
              <a:gd name="connsiteX1387" fmla="*/ 4863018 w 6100546"/>
              <a:gd name="connsiteY1387" fmla="*/ 4745336 h 5950684"/>
              <a:gd name="connsiteX1388" fmla="*/ 4867625 w 6100546"/>
              <a:gd name="connsiteY1388" fmla="*/ 4745337 h 5950684"/>
              <a:gd name="connsiteX1389" fmla="*/ 4872231 w 6100546"/>
              <a:gd name="connsiteY1389" fmla="*/ 4740731 h 5950684"/>
              <a:gd name="connsiteX1390" fmla="*/ 4876835 w 6100546"/>
              <a:gd name="connsiteY1390" fmla="*/ 4736126 h 5950684"/>
              <a:gd name="connsiteX1391" fmla="*/ 4881441 w 6100546"/>
              <a:gd name="connsiteY1391" fmla="*/ 4731520 h 5950684"/>
              <a:gd name="connsiteX1392" fmla="*/ 4890652 w 6100546"/>
              <a:gd name="connsiteY1392" fmla="*/ 4722309 h 5950684"/>
              <a:gd name="connsiteX1393" fmla="*/ 4875828 w 6100546"/>
              <a:gd name="connsiteY1393" fmla="*/ 4737564 h 5950684"/>
              <a:gd name="connsiteX1394" fmla="*/ 4863102 w 6100546"/>
              <a:gd name="connsiteY1394" fmla="*/ 4749899 h 5950684"/>
              <a:gd name="connsiteX1395" fmla="*/ 4863018 w 6100546"/>
              <a:gd name="connsiteY1395" fmla="*/ 4749943 h 5950684"/>
              <a:gd name="connsiteX1396" fmla="*/ 4863004 w 6100546"/>
              <a:gd name="connsiteY1396" fmla="*/ 4749991 h 5950684"/>
              <a:gd name="connsiteX1397" fmla="*/ 4861867 w 6100546"/>
              <a:gd name="connsiteY1397" fmla="*/ 4751094 h 5950684"/>
              <a:gd name="connsiteX1398" fmla="*/ 4853808 w 6100546"/>
              <a:gd name="connsiteY1398" fmla="*/ 4745337 h 5950684"/>
              <a:gd name="connsiteX1399" fmla="*/ 4807749 w 6100546"/>
              <a:gd name="connsiteY1399" fmla="*/ 4796000 h 5950684"/>
              <a:gd name="connsiteX1400" fmla="*/ 4812355 w 6100546"/>
              <a:gd name="connsiteY1400" fmla="*/ 4795999 h 5950684"/>
              <a:gd name="connsiteX1401" fmla="*/ 4798538 w 6100546"/>
              <a:gd name="connsiteY1401" fmla="*/ 4809817 h 5950684"/>
              <a:gd name="connsiteX1402" fmla="*/ 4793932 w 6100546"/>
              <a:gd name="connsiteY1402" fmla="*/ 4809817 h 5950684"/>
              <a:gd name="connsiteX1403" fmla="*/ 4793932 w 6100546"/>
              <a:gd name="connsiteY1403" fmla="*/ 4814422 h 5950684"/>
              <a:gd name="connsiteX1404" fmla="*/ 4789328 w 6100546"/>
              <a:gd name="connsiteY1404" fmla="*/ 4814422 h 5950684"/>
              <a:gd name="connsiteX1405" fmla="*/ 4780116 w 6100546"/>
              <a:gd name="connsiteY1405" fmla="*/ 4823634 h 5950684"/>
              <a:gd name="connsiteX1406" fmla="*/ 4775510 w 6100546"/>
              <a:gd name="connsiteY1406" fmla="*/ 4832845 h 5950684"/>
              <a:gd name="connsiteX1407" fmla="*/ 4770905 w 6100546"/>
              <a:gd name="connsiteY1407" fmla="*/ 4837451 h 5950684"/>
              <a:gd name="connsiteX1408" fmla="*/ 4757086 w 6100546"/>
              <a:gd name="connsiteY1408" fmla="*/ 4851268 h 5950684"/>
              <a:gd name="connsiteX1409" fmla="*/ 4757087 w 6100546"/>
              <a:gd name="connsiteY1409" fmla="*/ 4855874 h 5950684"/>
              <a:gd name="connsiteX1410" fmla="*/ 4752481 w 6100546"/>
              <a:gd name="connsiteY1410" fmla="*/ 4860479 h 5950684"/>
              <a:gd name="connsiteX1411" fmla="*/ 4711029 w 6100546"/>
              <a:gd name="connsiteY1411" fmla="*/ 4897325 h 5950684"/>
              <a:gd name="connsiteX1412" fmla="*/ 4706424 w 6100546"/>
              <a:gd name="connsiteY1412" fmla="*/ 4892719 h 5950684"/>
              <a:gd name="connsiteX1413" fmla="*/ 4711029 w 6100546"/>
              <a:gd name="connsiteY1413" fmla="*/ 4888113 h 5950684"/>
              <a:gd name="connsiteX1414" fmla="*/ 4715635 w 6100546"/>
              <a:gd name="connsiteY1414" fmla="*/ 4883508 h 5950684"/>
              <a:gd name="connsiteX1415" fmla="*/ 4711029 w 6100546"/>
              <a:gd name="connsiteY1415" fmla="*/ 4883508 h 5950684"/>
              <a:gd name="connsiteX1416" fmla="*/ 4706424 w 6100546"/>
              <a:gd name="connsiteY1416" fmla="*/ 4888114 h 5950684"/>
              <a:gd name="connsiteX1417" fmla="*/ 4701818 w 6100546"/>
              <a:gd name="connsiteY1417" fmla="*/ 4892719 h 5950684"/>
              <a:gd name="connsiteX1418" fmla="*/ 4701818 w 6100546"/>
              <a:gd name="connsiteY1418" fmla="*/ 4897325 h 5950684"/>
              <a:gd name="connsiteX1419" fmla="*/ 4701818 w 6100546"/>
              <a:gd name="connsiteY1419" fmla="*/ 4901931 h 5950684"/>
              <a:gd name="connsiteX1420" fmla="*/ 4660367 w 6100546"/>
              <a:gd name="connsiteY1420" fmla="*/ 4934170 h 5950684"/>
              <a:gd name="connsiteX1421" fmla="*/ 4660366 w 6100546"/>
              <a:gd name="connsiteY1421" fmla="*/ 4938775 h 5950684"/>
              <a:gd name="connsiteX1422" fmla="*/ 4568252 w 6100546"/>
              <a:gd name="connsiteY1422" fmla="*/ 5003256 h 5950684"/>
              <a:gd name="connsiteX1423" fmla="*/ 4439291 w 6100546"/>
              <a:gd name="connsiteY1423" fmla="*/ 5090764 h 5950684"/>
              <a:gd name="connsiteX1424" fmla="*/ 4411657 w 6100546"/>
              <a:gd name="connsiteY1424" fmla="*/ 5109187 h 5950684"/>
              <a:gd name="connsiteX1425" fmla="*/ 4407051 w 6100546"/>
              <a:gd name="connsiteY1425" fmla="*/ 5109187 h 5950684"/>
              <a:gd name="connsiteX1426" fmla="*/ 4393235 w 6100546"/>
              <a:gd name="connsiteY1426" fmla="*/ 5113792 h 5950684"/>
              <a:gd name="connsiteX1427" fmla="*/ 4388628 w 6100546"/>
              <a:gd name="connsiteY1427" fmla="*/ 5118398 h 5950684"/>
              <a:gd name="connsiteX1428" fmla="*/ 4393234 w 6100546"/>
              <a:gd name="connsiteY1428" fmla="*/ 5118398 h 5950684"/>
              <a:gd name="connsiteX1429" fmla="*/ 4324148 w 6100546"/>
              <a:gd name="connsiteY1429" fmla="*/ 5159849 h 5950684"/>
              <a:gd name="connsiteX1430" fmla="*/ 4268881 w 6100546"/>
              <a:gd name="connsiteY1430" fmla="*/ 5192089 h 5950684"/>
              <a:gd name="connsiteX1431" fmla="*/ 4265944 w 6100546"/>
              <a:gd name="connsiteY1431" fmla="*/ 5193557 h 5950684"/>
              <a:gd name="connsiteX1432" fmla="*/ 4264768 w 6100546"/>
              <a:gd name="connsiteY1432" fmla="*/ 5194307 h 5950684"/>
              <a:gd name="connsiteX1433" fmla="*/ 4163092 w 6100546"/>
              <a:gd name="connsiteY1433" fmla="*/ 5246946 h 5950684"/>
              <a:gd name="connsiteX1434" fmla="*/ 4162948 w 6100546"/>
              <a:gd name="connsiteY1434" fmla="*/ 5247358 h 5950684"/>
              <a:gd name="connsiteX1435" fmla="*/ 4150184 w 6100546"/>
              <a:gd name="connsiteY1435" fmla="*/ 5253628 h 5950684"/>
              <a:gd name="connsiteX1436" fmla="*/ 3989120 w 6100546"/>
              <a:gd name="connsiteY1436" fmla="*/ 5337012 h 5950684"/>
              <a:gd name="connsiteX1437" fmla="*/ 3394459 w 6100546"/>
              <a:gd name="connsiteY1437" fmla="*/ 5517046 h 5950684"/>
              <a:gd name="connsiteX1438" fmla="*/ 3949658 w 6100546"/>
              <a:gd name="connsiteY1438" fmla="*/ 5405038 h 5950684"/>
              <a:gd name="connsiteX1439" fmla="*/ 3950142 w 6100546"/>
              <a:gd name="connsiteY1439" fmla="*/ 5407102 h 5950684"/>
              <a:gd name="connsiteX1440" fmla="*/ 3997142 w 6100546"/>
              <a:gd name="connsiteY1440" fmla="*/ 5385528 h 5950684"/>
              <a:gd name="connsiteX1441" fmla="*/ 4116891 w 6100546"/>
              <a:gd name="connsiteY1441" fmla="*/ 5334866 h 5950684"/>
              <a:gd name="connsiteX1442" fmla="*/ 4126102 w 6100546"/>
              <a:gd name="connsiteY1442" fmla="*/ 5325654 h 5950684"/>
              <a:gd name="connsiteX1443" fmla="*/ 4126103 w 6100546"/>
              <a:gd name="connsiteY1443" fmla="*/ 5330259 h 5950684"/>
              <a:gd name="connsiteX1444" fmla="*/ 4181371 w 6100546"/>
              <a:gd name="connsiteY1444" fmla="*/ 5298020 h 5950684"/>
              <a:gd name="connsiteX1445" fmla="*/ 4213611 w 6100546"/>
              <a:gd name="connsiteY1445" fmla="*/ 5288809 h 5950684"/>
              <a:gd name="connsiteX1446" fmla="*/ 4209005 w 6100546"/>
              <a:gd name="connsiteY1446" fmla="*/ 5279597 h 5950684"/>
              <a:gd name="connsiteX1447" fmla="*/ 4232034 w 6100546"/>
              <a:gd name="connsiteY1447" fmla="*/ 5265780 h 5950684"/>
              <a:gd name="connsiteX1448" fmla="*/ 4245851 w 6100546"/>
              <a:gd name="connsiteY1448" fmla="*/ 5270386 h 5950684"/>
              <a:gd name="connsiteX1449" fmla="*/ 4351784 w 6100546"/>
              <a:gd name="connsiteY1449" fmla="*/ 5201301 h 5950684"/>
              <a:gd name="connsiteX1450" fmla="*/ 4360994 w 6100546"/>
              <a:gd name="connsiteY1450" fmla="*/ 5196695 h 5950684"/>
              <a:gd name="connsiteX1451" fmla="*/ 4365600 w 6100546"/>
              <a:gd name="connsiteY1451" fmla="*/ 5192088 h 5950684"/>
              <a:gd name="connsiteX1452" fmla="*/ 4360994 w 6100546"/>
              <a:gd name="connsiteY1452" fmla="*/ 5192089 h 5950684"/>
              <a:gd name="connsiteX1453" fmla="*/ 4356388 w 6100546"/>
              <a:gd name="connsiteY1453" fmla="*/ 5192089 h 5950684"/>
              <a:gd name="connsiteX1454" fmla="*/ 4471531 w 6100546"/>
              <a:gd name="connsiteY1454" fmla="*/ 5118398 h 5950684"/>
              <a:gd name="connsiteX1455" fmla="*/ 4485349 w 6100546"/>
              <a:gd name="connsiteY1455" fmla="*/ 5123004 h 5950684"/>
              <a:gd name="connsiteX1456" fmla="*/ 4655761 w 6100546"/>
              <a:gd name="connsiteY1456" fmla="*/ 4994044 h 5950684"/>
              <a:gd name="connsiteX1457" fmla="*/ 4821567 w 6100546"/>
              <a:gd name="connsiteY1457" fmla="*/ 4851268 h 5950684"/>
              <a:gd name="connsiteX1458" fmla="*/ 4770904 w 6100546"/>
              <a:gd name="connsiteY1458" fmla="*/ 4892719 h 5950684"/>
              <a:gd name="connsiteX1459" fmla="*/ 4757086 w 6100546"/>
              <a:gd name="connsiteY1459" fmla="*/ 4897325 h 5950684"/>
              <a:gd name="connsiteX1460" fmla="*/ 4641944 w 6100546"/>
              <a:gd name="connsiteY1460" fmla="*/ 4989439 h 5950684"/>
              <a:gd name="connsiteX1461" fmla="*/ 4499166 w 6100546"/>
              <a:gd name="connsiteY1461" fmla="*/ 5095370 h 5950684"/>
              <a:gd name="connsiteX1462" fmla="*/ 4480743 w 6100546"/>
              <a:gd name="connsiteY1462" fmla="*/ 5099975 h 5950684"/>
              <a:gd name="connsiteX1463" fmla="*/ 4402446 w 6100546"/>
              <a:gd name="connsiteY1463" fmla="*/ 5155244 h 5950684"/>
              <a:gd name="connsiteX1464" fmla="*/ 4393234 w 6100546"/>
              <a:gd name="connsiteY1464" fmla="*/ 5155244 h 5950684"/>
              <a:gd name="connsiteX1465" fmla="*/ 4393235 w 6100546"/>
              <a:gd name="connsiteY1465" fmla="*/ 5164455 h 5950684"/>
              <a:gd name="connsiteX1466" fmla="*/ 4287304 w 6100546"/>
              <a:gd name="connsiteY1466" fmla="*/ 5219723 h 5950684"/>
              <a:gd name="connsiteX1467" fmla="*/ 4301120 w 6100546"/>
              <a:gd name="connsiteY1467" fmla="*/ 5210512 h 5950684"/>
              <a:gd name="connsiteX1468" fmla="*/ 4337965 w 6100546"/>
              <a:gd name="connsiteY1468" fmla="*/ 5182878 h 5950684"/>
              <a:gd name="connsiteX1469" fmla="*/ 4407051 w 6100546"/>
              <a:gd name="connsiteY1469" fmla="*/ 5132215 h 5950684"/>
              <a:gd name="connsiteX1470" fmla="*/ 4416263 w 6100546"/>
              <a:gd name="connsiteY1470" fmla="*/ 5127609 h 5950684"/>
              <a:gd name="connsiteX1471" fmla="*/ 4425474 w 6100546"/>
              <a:gd name="connsiteY1471" fmla="*/ 5127610 h 5950684"/>
              <a:gd name="connsiteX1472" fmla="*/ 4448503 w 6100546"/>
              <a:gd name="connsiteY1472" fmla="*/ 5104581 h 5950684"/>
              <a:gd name="connsiteX1473" fmla="*/ 4480744 w 6100546"/>
              <a:gd name="connsiteY1473" fmla="*/ 5081553 h 5950684"/>
              <a:gd name="connsiteX1474" fmla="*/ 4540617 w 6100546"/>
              <a:gd name="connsiteY1474" fmla="*/ 5049313 h 5950684"/>
              <a:gd name="connsiteX1475" fmla="*/ 4540617 w 6100546"/>
              <a:gd name="connsiteY1475" fmla="*/ 5044707 h 5950684"/>
              <a:gd name="connsiteX1476" fmla="*/ 4559040 w 6100546"/>
              <a:gd name="connsiteY1476" fmla="*/ 5030890 h 5950684"/>
              <a:gd name="connsiteX1477" fmla="*/ 4563647 w 6100546"/>
              <a:gd name="connsiteY1477" fmla="*/ 5026284 h 5950684"/>
              <a:gd name="connsiteX1478" fmla="*/ 4600492 w 6100546"/>
              <a:gd name="connsiteY1478" fmla="*/ 4998650 h 5950684"/>
              <a:gd name="connsiteX1479" fmla="*/ 4618915 w 6100546"/>
              <a:gd name="connsiteY1479" fmla="*/ 4984832 h 5950684"/>
              <a:gd name="connsiteX1480" fmla="*/ 4674183 w 6100546"/>
              <a:gd name="connsiteY1480" fmla="*/ 4943382 h 5950684"/>
              <a:gd name="connsiteX1481" fmla="*/ 4697212 w 6100546"/>
              <a:gd name="connsiteY1481" fmla="*/ 4924959 h 5950684"/>
              <a:gd name="connsiteX1482" fmla="*/ 4701818 w 6100546"/>
              <a:gd name="connsiteY1482" fmla="*/ 4924959 h 5950684"/>
              <a:gd name="connsiteX1483" fmla="*/ 4706424 w 6100546"/>
              <a:gd name="connsiteY1483" fmla="*/ 4920353 h 5950684"/>
              <a:gd name="connsiteX1484" fmla="*/ 4706424 w 6100546"/>
              <a:gd name="connsiteY1484" fmla="*/ 4915748 h 5950684"/>
              <a:gd name="connsiteX1485" fmla="*/ 4711029 w 6100546"/>
              <a:gd name="connsiteY1485" fmla="*/ 4915748 h 5950684"/>
              <a:gd name="connsiteX1486" fmla="*/ 4798538 w 6100546"/>
              <a:gd name="connsiteY1486" fmla="*/ 4837451 h 5950684"/>
              <a:gd name="connsiteX1487" fmla="*/ 4807749 w 6100546"/>
              <a:gd name="connsiteY1487" fmla="*/ 4832845 h 5950684"/>
              <a:gd name="connsiteX1488" fmla="*/ 4812355 w 6100546"/>
              <a:gd name="connsiteY1488" fmla="*/ 4832845 h 5950684"/>
              <a:gd name="connsiteX1489" fmla="*/ 4816962 w 6100546"/>
              <a:gd name="connsiteY1489" fmla="*/ 4828240 h 5950684"/>
              <a:gd name="connsiteX1490" fmla="*/ 4816961 w 6100546"/>
              <a:gd name="connsiteY1490" fmla="*/ 4823634 h 5950684"/>
              <a:gd name="connsiteX1491" fmla="*/ 4849202 w 6100546"/>
              <a:gd name="connsiteY1491" fmla="*/ 4786788 h 5950684"/>
              <a:gd name="connsiteX1492" fmla="*/ 4853807 w 6100546"/>
              <a:gd name="connsiteY1492" fmla="*/ 4782183 h 5950684"/>
              <a:gd name="connsiteX1493" fmla="*/ 4858413 w 6100546"/>
              <a:gd name="connsiteY1493" fmla="*/ 4772971 h 5950684"/>
              <a:gd name="connsiteX1494" fmla="*/ 4849394 w 6100546"/>
              <a:gd name="connsiteY1494" fmla="*/ 4772971 h 5950684"/>
              <a:gd name="connsiteX1495" fmla="*/ 4858988 w 6100546"/>
              <a:gd name="connsiteY1495" fmla="*/ 4763760 h 5950684"/>
              <a:gd name="connsiteX1496" fmla="*/ 4863004 w 6100546"/>
              <a:gd name="connsiteY1496" fmla="*/ 4749991 h 5950684"/>
              <a:gd name="connsiteX1497" fmla="*/ 4863102 w 6100546"/>
              <a:gd name="connsiteY1497" fmla="*/ 4749899 h 5950684"/>
              <a:gd name="connsiteX1498" fmla="*/ 4879139 w 6100546"/>
              <a:gd name="connsiteY1498" fmla="*/ 4741307 h 5950684"/>
              <a:gd name="connsiteX1499" fmla="*/ 4895259 w 6100546"/>
              <a:gd name="connsiteY1499" fmla="*/ 4722309 h 5950684"/>
              <a:gd name="connsiteX1500" fmla="*/ 4899864 w 6100546"/>
              <a:gd name="connsiteY1500" fmla="*/ 4722309 h 5950684"/>
              <a:gd name="connsiteX1501" fmla="*/ 4899865 w 6100546"/>
              <a:gd name="connsiteY1501" fmla="*/ 4717703 h 5950684"/>
              <a:gd name="connsiteX1502" fmla="*/ 4899864 w 6100546"/>
              <a:gd name="connsiteY1502" fmla="*/ 4713097 h 5950684"/>
              <a:gd name="connsiteX1503" fmla="*/ 4913681 w 6100546"/>
              <a:gd name="connsiteY1503" fmla="*/ 4708491 h 5950684"/>
              <a:gd name="connsiteX1504" fmla="*/ 4909075 w 6100546"/>
              <a:gd name="connsiteY1504" fmla="*/ 4713097 h 5950684"/>
              <a:gd name="connsiteX1505" fmla="*/ 4904470 w 6100546"/>
              <a:gd name="connsiteY1505" fmla="*/ 4722309 h 5950684"/>
              <a:gd name="connsiteX1506" fmla="*/ 4913682 w 6100546"/>
              <a:gd name="connsiteY1506" fmla="*/ 4717703 h 5950684"/>
              <a:gd name="connsiteX1507" fmla="*/ 4918287 w 6100546"/>
              <a:gd name="connsiteY1507" fmla="*/ 4717703 h 5950684"/>
              <a:gd name="connsiteX1508" fmla="*/ 4899864 w 6100546"/>
              <a:gd name="connsiteY1508" fmla="*/ 4740731 h 5950684"/>
              <a:gd name="connsiteX1509" fmla="*/ 5042641 w 6100546"/>
              <a:gd name="connsiteY1509" fmla="*/ 4593349 h 5950684"/>
              <a:gd name="connsiteX1510" fmla="*/ 5056459 w 6100546"/>
              <a:gd name="connsiteY1510" fmla="*/ 4574925 h 5950684"/>
              <a:gd name="connsiteX1511" fmla="*/ 5061064 w 6100546"/>
              <a:gd name="connsiteY1511" fmla="*/ 4570321 h 5950684"/>
              <a:gd name="connsiteX1512" fmla="*/ 5176207 w 6100546"/>
              <a:gd name="connsiteY1512" fmla="*/ 4413727 h 5950684"/>
              <a:gd name="connsiteX1513" fmla="*/ 5185419 w 6100546"/>
              <a:gd name="connsiteY1513" fmla="*/ 4404516 h 5950684"/>
              <a:gd name="connsiteX1514" fmla="*/ 5176207 w 6100546"/>
              <a:gd name="connsiteY1514" fmla="*/ 4418332 h 5950684"/>
              <a:gd name="connsiteX1515" fmla="*/ 5176207 w 6100546"/>
              <a:gd name="connsiteY1515" fmla="*/ 4427544 h 5950684"/>
              <a:gd name="connsiteX1516" fmla="*/ 5166996 w 6100546"/>
              <a:gd name="connsiteY1516" fmla="*/ 4445967 h 5950684"/>
              <a:gd name="connsiteX1517" fmla="*/ 5162390 w 6100546"/>
              <a:gd name="connsiteY1517" fmla="*/ 4450573 h 5950684"/>
              <a:gd name="connsiteX1518" fmla="*/ 5162390 w 6100546"/>
              <a:gd name="connsiteY1518" fmla="*/ 4455178 h 5950684"/>
              <a:gd name="connsiteX1519" fmla="*/ 5143967 w 6100546"/>
              <a:gd name="connsiteY1519" fmla="*/ 4496629 h 5950684"/>
              <a:gd name="connsiteX1520" fmla="*/ 5148573 w 6100546"/>
              <a:gd name="connsiteY1520" fmla="*/ 4487417 h 5950684"/>
              <a:gd name="connsiteX1521" fmla="*/ 5148573 w 6100546"/>
              <a:gd name="connsiteY1521" fmla="*/ 4496630 h 5950684"/>
              <a:gd name="connsiteX1522" fmla="*/ 5157784 w 6100546"/>
              <a:gd name="connsiteY1522" fmla="*/ 4492024 h 5950684"/>
              <a:gd name="connsiteX1523" fmla="*/ 5157785 w 6100546"/>
              <a:gd name="connsiteY1523" fmla="*/ 4496630 h 5950684"/>
              <a:gd name="connsiteX1524" fmla="*/ 5153179 w 6100546"/>
              <a:gd name="connsiteY1524" fmla="*/ 4501235 h 5950684"/>
              <a:gd name="connsiteX1525" fmla="*/ 5153180 w 6100546"/>
              <a:gd name="connsiteY1525" fmla="*/ 4505840 h 5950684"/>
              <a:gd name="connsiteX1526" fmla="*/ 5139362 w 6100546"/>
              <a:gd name="connsiteY1526" fmla="*/ 4533474 h 5950684"/>
              <a:gd name="connsiteX1527" fmla="*/ 5139362 w 6100546"/>
              <a:gd name="connsiteY1527" fmla="*/ 4538081 h 5950684"/>
              <a:gd name="connsiteX1528" fmla="*/ 5143968 w 6100546"/>
              <a:gd name="connsiteY1528" fmla="*/ 4533475 h 5950684"/>
              <a:gd name="connsiteX1529" fmla="*/ 5148573 w 6100546"/>
              <a:gd name="connsiteY1529" fmla="*/ 4533475 h 5950684"/>
              <a:gd name="connsiteX1530" fmla="*/ 5102516 w 6100546"/>
              <a:gd name="connsiteY1530" fmla="*/ 4616378 h 5950684"/>
              <a:gd name="connsiteX1531" fmla="*/ 5051853 w 6100546"/>
              <a:gd name="connsiteY1531" fmla="*/ 4694674 h 5950684"/>
              <a:gd name="connsiteX1532" fmla="*/ 5051853 w 6100546"/>
              <a:gd name="connsiteY1532" fmla="*/ 4699279 h 5950684"/>
              <a:gd name="connsiteX1533" fmla="*/ 5047247 w 6100546"/>
              <a:gd name="connsiteY1533" fmla="*/ 4699280 h 5950684"/>
              <a:gd name="connsiteX1534" fmla="*/ 5047247 w 6100546"/>
              <a:gd name="connsiteY1534" fmla="*/ 4703886 h 5950684"/>
              <a:gd name="connsiteX1535" fmla="*/ 5042641 w 6100546"/>
              <a:gd name="connsiteY1535" fmla="*/ 4708492 h 5950684"/>
              <a:gd name="connsiteX1536" fmla="*/ 5033430 w 6100546"/>
              <a:gd name="connsiteY1536" fmla="*/ 4722308 h 5950684"/>
              <a:gd name="connsiteX1537" fmla="*/ 5033431 w 6100546"/>
              <a:gd name="connsiteY1537" fmla="*/ 4731520 h 5950684"/>
              <a:gd name="connsiteX1538" fmla="*/ 5042641 w 6100546"/>
              <a:gd name="connsiteY1538" fmla="*/ 4713097 h 5950684"/>
              <a:gd name="connsiteX1539" fmla="*/ 5047248 w 6100546"/>
              <a:gd name="connsiteY1539" fmla="*/ 4713097 h 5950684"/>
              <a:gd name="connsiteX1540" fmla="*/ 5047247 w 6100546"/>
              <a:gd name="connsiteY1540" fmla="*/ 4717703 h 5950684"/>
              <a:gd name="connsiteX1541" fmla="*/ 5051853 w 6100546"/>
              <a:gd name="connsiteY1541" fmla="*/ 4713096 h 5950684"/>
              <a:gd name="connsiteX1542" fmla="*/ 5051853 w 6100546"/>
              <a:gd name="connsiteY1542" fmla="*/ 4708492 h 5950684"/>
              <a:gd name="connsiteX1543" fmla="*/ 5056459 w 6100546"/>
              <a:gd name="connsiteY1543" fmla="*/ 4703885 h 5950684"/>
              <a:gd name="connsiteX1544" fmla="*/ 5065670 w 6100546"/>
              <a:gd name="connsiteY1544" fmla="*/ 4690069 h 5950684"/>
              <a:gd name="connsiteX1545" fmla="*/ 5065670 w 6100546"/>
              <a:gd name="connsiteY1545" fmla="*/ 4680857 h 5950684"/>
              <a:gd name="connsiteX1546" fmla="*/ 5074881 w 6100546"/>
              <a:gd name="connsiteY1546" fmla="*/ 4680857 h 5950684"/>
              <a:gd name="connsiteX1547" fmla="*/ 5088699 w 6100546"/>
              <a:gd name="connsiteY1547" fmla="*/ 4648618 h 5950684"/>
              <a:gd name="connsiteX1548" fmla="*/ 5125545 w 6100546"/>
              <a:gd name="connsiteY1548" fmla="*/ 4593349 h 5950684"/>
              <a:gd name="connsiteX1549" fmla="*/ 5120939 w 6100546"/>
              <a:gd name="connsiteY1549" fmla="*/ 4593349 h 5950684"/>
              <a:gd name="connsiteX1550" fmla="*/ 5130150 w 6100546"/>
              <a:gd name="connsiteY1550" fmla="*/ 4584138 h 5950684"/>
              <a:gd name="connsiteX1551" fmla="*/ 5130150 w 6100546"/>
              <a:gd name="connsiteY1551" fmla="*/ 4574926 h 5950684"/>
              <a:gd name="connsiteX1552" fmla="*/ 5134756 w 6100546"/>
              <a:gd name="connsiteY1552" fmla="*/ 4574926 h 5950684"/>
              <a:gd name="connsiteX1553" fmla="*/ 5143967 w 6100546"/>
              <a:gd name="connsiteY1553" fmla="*/ 4565715 h 5950684"/>
              <a:gd name="connsiteX1554" fmla="*/ 5176207 w 6100546"/>
              <a:gd name="connsiteY1554" fmla="*/ 4501235 h 5950684"/>
              <a:gd name="connsiteX1555" fmla="*/ 5166996 w 6100546"/>
              <a:gd name="connsiteY1555" fmla="*/ 4501234 h 5950684"/>
              <a:gd name="connsiteX1556" fmla="*/ 5222265 w 6100546"/>
              <a:gd name="connsiteY1556" fmla="*/ 4399910 h 5950684"/>
              <a:gd name="connsiteX1557" fmla="*/ 5263716 w 6100546"/>
              <a:gd name="connsiteY1557" fmla="*/ 4317007 h 5950684"/>
              <a:gd name="connsiteX1558" fmla="*/ 5268323 w 6100546"/>
              <a:gd name="connsiteY1558" fmla="*/ 4317008 h 5950684"/>
              <a:gd name="connsiteX1559" fmla="*/ 5295956 w 6100546"/>
              <a:gd name="connsiteY1559" fmla="*/ 4261739 h 5950684"/>
              <a:gd name="connsiteX1560" fmla="*/ 5295956 w 6100546"/>
              <a:gd name="connsiteY1560" fmla="*/ 4275555 h 5950684"/>
              <a:gd name="connsiteX1561" fmla="*/ 5291350 w 6100546"/>
              <a:gd name="connsiteY1561" fmla="*/ 4257134 h 5950684"/>
              <a:gd name="connsiteX1562" fmla="*/ 5328196 w 6100546"/>
              <a:gd name="connsiteY1562" fmla="*/ 4197259 h 5950684"/>
              <a:gd name="connsiteX1563" fmla="*/ 5332802 w 6100546"/>
              <a:gd name="connsiteY1563" fmla="*/ 4192654 h 5950684"/>
              <a:gd name="connsiteX1564" fmla="*/ 5332802 w 6100546"/>
              <a:gd name="connsiteY1564" fmla="*/ 4188048 h 5950684"/>
              <a:gd name="connsiteX1565" fmla="*/ 5328197 w 6100546"/>
              <a:gd name="connsiteY1565" fmla="*/ 4188048 h 5950684"/>
              <a:gd name="connsiteX1566" fmla="*/ 5332802 w 6100546"/>
              <a:gd name="connsiteY1566" fmla="*/ 4178837 h 5950684"/>
              <a:gd name="connsiteX1567" fmla="*/ 5332803 w 6100546"/>
              <a:gd name="connsiteY1567" fmla="*/ 4183442 h 5950684"/>
              <a:gd name="connsiteX1568" fmla="*/ 5337408 w 6100546"/>
              <a:gd name="connsiteY1568" fmla="*/ 4183442 h 5950684"/>
              <a:gd name="connsiteX1569" fmla="*/ 5337408 w 6100546"/>
              <a:gd name="connsiteY1569" fmla="*/ 4174231 h 5950684"/>
              <a:gd name="connsiteX1570" fmla="*/ 5342014 w 6100546"/>
              <a:gd name="connsiteY1570" fmla="*/ 4169624 h 5950684"/>
              <a:gd name="connsiteX1571" fmla="*/ 5342014 w 6100546"/>
              <a:gd name="connsiteY1571" fmla="*/ 4155808 h 5950684"/>
              <a:gd name="connsiteX1572" fmla="*/ 5346620 w 6100546"/>
              <a:gd name="connsiteY1572" fmla="*/ 4146597 h 5950684"/>
              <a:gd name="connsiteX1573" fmla="*/ 5342014 w 6100546"/>
              <a:gd name="connsiteY1573" fmla="*/ 4151203 h 5950684"/>
              <a:gd name="connsiteX1574" fmla="*/ 5337408 w 6100546"/>
              <a:gd name="connsiteY1574" fmla="*/ 4155807 h 5950684"/>
              <a:gd name="connsiteX1575" fmla="*/ 5337408 w 6100546"/>
              <a:gd name="connsiteY1575" fmla="*/ 4146597 h 5950684"/>
              <a:gd name="connsiteX1576" fmla="*/ 5351225 w 6100546"/>
              <a:gd name="connsiteY1576" fmla="*/ 4118963 h 5950684"/>
              <a:gd name="connsiteX1577" fmla="*/ 5374253 w 6100546"/>
              <a:gd name="connsiteY1577" fmla="*/ 4068300 h 5950684"/>
              <a:gd name="connsiteX1578" fmla="*/ 5378859 w 6100546"/>
              <a:gd name="connsiteY1578" fmla="*/ 4063694 h 5950684"/>
              <a:gd name="connsiteX1579" fmla="*/ 5378859 w 6100546"/>
              <a:gd name="connsiteY1579" fmla="*/ 4059089 h 5950684"/>
              <a:gd name="connsiteX1580" fmla="*/ 5388071 w 6100546"/>
              <a:gd name="connsiteY1580" fmla="*/ 4036060 h 5950684"/>
              <a:gd name="connsiteX1581" fmla="*/ 5392676 w 6100546"/>
              <a:gd name="connsiteY1581" fmla="*/ 4017638 h 5950684"/>
              <a:gd name="connsiteX1582" fmla="*/ 5411099 w 6100546"/>
              <a:gd name="connsiteY1582" fmla="*/ 3985398 h 5950684"/>
              <a:gd name="connsiteX1583" fmla="*/ 5415706 w 6100546"/>
              <a:gd name="connsiteY1583" fmla="*/ 3985398 h 5950684"/>
              <a:gd name="connsiteX1584" fmla="*/ 5415705 w 6100546"/>
              <a:gd name="connsiteY1584" fmla="*/ 3976186 h 5950684"/>
              <a:gd name="connsiteX1585" fmla="*/ 5415705 w 6100546"/>
              <a:gd name="connsiteY1585" fmla="*/ 3971581 h 5950684"/>
              <a:gd name="connsiteX1586" fmla="*/ 5411100 w 6100546"/>
              <a:gd name="connsiteY1586" fmla="*/ 3976186 h 5950684"/>
              <a:gd name="connsiteX1587" fmla="*/ 5424916 w 6100546"/>
              <a:gd name="connsiteY1587" fmla="*/ 3943946 h 5950684"/>
              <a:gd name="connsiteX1588" fmla="*/ 5429522 w 6100546"/>
              <a:gd name="connsiteY1588" fmla="*/ 3939340 h 5950684"/>
              <a:gd name="connsiteX1589" fmla="*/ 5429523 w 6100546"/>
              <a:gd name="connsiteY1589" fmla="*/ 3934735 h 5950684"/>
              <a:gd name="connsiteX1590" fmla="*/ 5438734 w 6100546"/>
              <a:gd name="connsiteY1590" fmla="*/ 3902495 h 5950684"/>
              <a:gd name="connsiteX1591" fmla="*/ 5438734 w 6100546"/>
              <a:gd name="connsiteY1591" fmla="*/ 3907101 h 5950684"/>
              <a:gd name="connsiteX1592" fmla="*/ 5438735 w 6100546"/>
              <a:gd name="connsiteY1592" fmla="*/ 3920918 h 5950684"/>
              <a:gd name="connsiteX1593" fmla="*/ 5443339 w 6100546"/>
              <a:gd name="connsiteY1593" fmla="*/ 3911706 h 5950684"/>
              <a:gd name="connsiteX1594" fmla="*/ 5447945 w 6100546"/>
              <a:gd name="connsiteY1594" fmla="*/ 3907101 h 5950684"/>
              <a:gd name="connsiteX1595" fmla="*/ 5443339 w 6100546"/>
              <a:gd name="connsiteY1595" fmla="*/ 3925524 h 5950684"/>
              <a:gd name="connsiteX1596" fmla="*/ 5452551 w 6100546"/>
              <a:gd name="connsiteY1596" fmla="*/ 3930129 h 5950684"/>
              <a:gd name="connsiteX1597" fmla="*/ 5466368 w 6100546"/>
              <a:gd name="connsiteY1597" fmla="*/ 3897889 h 5950684"/>
              <a:gd name="connsiteX1598" fmla="*/ 5470974 w 6100546"/>
              <a:gd name="connsiteY1598" fmla="*/ 3893283 h 5950684"/>
              <a:gd name="connsiteX1599" fmla="*/ 5470974 w 6100546"/>
              <a:gd name="connsiteY1599" fmla="*/ 3888678 h 5950684"/>
              <a:gd name="connsiteX1600" fmla="*/ 5470974 w 6100546"/>
              <a:gd name="connsiteY1600" fmla="*/ 3884072 h 5950684"/>
              <a:gd name="connsiteX1601" fmla="*/ 5466368 w 6100546"/>
              <a:gd name="connsiteY1601" fmla="*/ 3888677 h 5950684"/>
              <a:gd name="connsiteX1602" fmla="*/ 5466368 w 6100546"/>
              <a:gd name="connsiteY1602" fmla="*/ 3874861 h 5950684"/>
              <a:gd name="connsiteX1603" fmla="*/ 5461762 w 6100546"/>
              <a:gd name="connsiteY1603" fmla="*/ 3870254 h 5950684"/>
              <a:gd name="connsiteX1604" fmla="*/ 5452551 w 6100546"/>
              <a:gd name="connsiteY1604" fmla="*/ 3893283 h 5950684"/>
              <a:gd name="connsiteX1605" fmla="*/ 5452551 w 6100546"/>
              <a:gd name="connsiteY1605" fmla="*/ 3888678 h 5950684"/>
              <a:gd name="connsiteX1606" fmla="*/ 5447945 w 6100546"/>
              <a:gd name="connsiteY1606" fmla="*/ 3879467 h 5950684"/>
              <a:gd name="connsiteX1607" fmla="*/ 5443975 w 6100546"/>
              <a:gd name="connsiteY1607" fmla="*/ 3887407 h 5950684"/>
              <a:gd name="connsiteX1608" fmla="*/ 5444491 w 6100546"/>
              <a:gd name="connsiteY1608" fmla="*/ 3878891 h 5950684"/>
              <a:gd name="connsiteX1609" fmla="*/ 5452551 w 6100546"/>
              <a:gd name="connsiteY1609" fmla="*/ 3856438 h 5950684"/>
              <a:gd name="connsiteX1610" fmla="*/ 5438734 w 6100546"/>
              <a:gd name="connsiteY1610" fmla="*/ 3842620 h 5950684"/>
              <a:gd name="connsiteX1611" fmla="*/ 5443340 w 6100546"/>
              <a:gd name="connsiteY1611" fmla="*/ 3847226 h 5950684"/>
              <a:gd name="connsiteX1612" fmla="*/ 5447945 w 6100546"/>
              <a:gd name="connsiteY1612" fmla="*/ 3847227 h 5950684"/>
              <a:gd name="connsiteX1613" fmla="*/ 5452551 w 6100546"/>
              <a:gd name="connsiteY1613" fmla="*/ 3847227 h 5950684"/>
              <a:gd name="connsiteX1614" fmla="*/ 5452552 w 6100546"/>
              <a:gd name="connsiteY1614" fmla="*/ 3838015 h 5950684"/>
              <a:gd name="connsiteX1615" fmla="*/ 5452552 w 6100546"/>
              <a:gd name="connsiteY1615" fmla="*/ 3833410 h 5950684"/>
              <a:gd name="connsiteX1616" fmla="*/ 5461762 w 6100546"/>
              <a:gd name="connsiteY1616" fmla="*/ 3824198 h 5950684"/>
              <a:gd name="connsiteX1617" fmla="*/ 5461762 w 6100546"/>
              <a:gd name="connsiteY1617" fmla="*/ 3833409 h 5950684"/>
              <a:gd name="connsiteX1618" fmla="*/ 5466369 w 6100546"/>
              <a:gd name="connsiteY1618" fmla="*/ 3833410 h 5950684"/>
              <a:gd name="connsiteX1619" fmla="*/ 5470974 w 6100546"/>
              <a:gd name="connsiteY1619" fmla="*/ 3824198 h 5950684"/>
              <a:gd name="connsiteX1620" fmla="*/ 5470974 w 6100546"/>
              <a:gd name="connsiteY1620" fmla="*/ 3814986 h 5950684"/>
              <a:gd name="connsiteX1621" fmla="*/ 5461763 w 6100546"/>
              <a:gd name="connsiteY1621" fmla="*/ 3805776 h 5950684"/>
              <a:gd name="connsiteX1622" fmla="*/ 5457156 w 6100546"/>
              <a:gd name="connsiteY1622" fmla="*/ 3801170 h 5950684"/>
              <a:gd name="connsiteX1623" fmla="*/ 5452551 w 6100546"/>
              <a:gd name="connsiteY1623" fmla="*/ 3805776 h 5950684"/>
              <a:gd name="connsiteX1624" fmla="*/ 5457156 w 6100546"/>
              <a:gd name="connsiteY1624" fmla="*/ 3782747 h 5950684"/>
              <a:gd name="connsiteX1625" fmla="*/ 5457156 w 6100546"/>
              <a:gd name="connsiteY1625" fmla="*/ 3796564 h 5950684"/>
              <a:gd name="connsiteX1626" fmla="*/ 5466368 w 6100546"/>
              <a:gd name="connsiteY1626" fmla="*/ 3778141 h 5950684"/>
              <a:gd name="connsiteX1627" fmla="*/ 5470975 w 6100546"/>
              <a:gd name="connsiteY1627" fmla="*/ 3778140 h 5950684"/>
              <a:gd name="connsiteX1628" fmla="*/ 5470974 w 6100546"/>
              <a:gd name="connsiteY1628" fmla="*/ 3773536 h 5950684"/>
              <a:gd name="connsiteX1629" fmla="*/ 5470974 w 6100546"/>
              <a:gd name="connsiteY1629" fmla="*/ 3768930 h 5950684"/>
              <a:gd name="connsiteX1630" fmla="*/ 5466368 w 6100546"/>
              <a:gd name="connsiteY1630" fmla="*/ 3768930 h 5950684"/>
              <a:gd name="connsiteX1631" fmla="*/ 5475579 w 6100546"/>
              <a:gd name="connsiteY1631" fmla="*/ 3759719 h 5950684"/>
              <a:gd name="connsiteX1632" fmla="*/ 5475579 w 6100546"/>
              <a:gd name="connsiteY1632" fmla="*/ 3732085 h 5950684"/>
              <a:gd name="connsiteX1633" fmla="*/ 5475579 w 6100546"/>
              <a:gd name="connsiteY1633" fmla="*/ 3741295 h 5950684"/>
              <a:gd name="connsiteX1634" fmla="*/ 5484791 w 6100546"/>
              <a:gd name="connsiteY1634" fmla="*/ 3713662 h 5950684"/>
              <a:gd name="connsiteX1635" fmla="*/ 5489397 w 6100546"/>
              <a:gd name="connsiteY1635" fmla="*/ 3718267 h 5950684"/>
              <a:gd name="connsiteX1636" fmla="*/ 5489397 w 6100546"/>
              <a:gd name="connsiteY1636" fmla="*/ 3713661 h 5950684"/>
              <a:gd name="connsiteX1637" fmla="*/ 5494002 w 6100546"/>
              <a:gd name="connsiteY1637" fmla="*/ 3713662 h 5950684"/>
              <a:gd name="connsiteX1638" fmla="*/ 5498608 w 6100546"/>
              <a:gd name="connsiteY1638" fmla="*/ 3718266 h 5950684"/>
              <a:gd name="connsiteX1639" fmla="*/ 5489397 w 6100546"/>
              <a:gd name="connsiteY1639" fmla="*/ 3759719 h 5950684"/>
              <a:gd name="connsiteX1640" fmla="*/ 5484791 w 6100546"/>
              <a:gd name="connsiteY1640" fmla="*/ 3759719 h 5950684"/>
              <a:gd name="connsiteX1641" fmla="*/ 5480185 w 6100546"/>
              <a:gd name="connsiteY1641" fmla="*/ 3778141 h 5950684"/>
              <a:gd name="connsiteX1642" fmla="*/ 5489397 w 6100546"/>
              <a:gd name="connsiteY1642" fmla="*/ 3764323 h 5950684"/>
              <a:gd name="connsiteX1643" fmla="*/ 5484791 w 6100546"/>
              <a:gd name="connsiteY1643" fmla="*/ 3787352 h 5950684"/>
              <a:gd name="connsiteX1644" fmla="*/ 5480185 w 6100546"/>
              <a:gd name="connsiteY1644" fmla="*/ 3791959 h 5950684"/>
              <a:gd name="connsiteX1645" fmla="*/ 5480185 w 6100546"/>
              <a:gd name="connsiteY1645" fmla="*/ 3796563 h 5950684"/>
              <a:gd name="connsiteX1646" fmla="*/ 5484791 w 6100546"/>
              <a:gd name="connsiteY1646" fmla="*/ 3801169 h 5950684"/>
              <a:gd name="connsiteX1647" fmla="*/ 5489397 w 6100546"/>
              <a:gd name="connsiteY1647" fmla="*/ 3796564 h 5950684"/>
              <a:gd name="connsiteX1648" fmla="*/ 5494002 w 6100546"/>
              <a:gd name="connsiteY1648" fmla="*/ 3787353 h 5950684"/>
              <a:gd name="connsiteX1649" fmla="*/ 5494002 w 6100546"/>
              <a:gd name="connsiteY1649" fmla="*/ 3782747 h 5950684"/>
              <a:gd name="connsiteX1650" fmla="*/ 5489397 w 6100546"/>
              <a:gd name="connsiteY1650" fmla="*/ 3782747 h 5950684"/>
              <a:gd name="connsiteX1651" fmla="*/ 5503214 w 6100546"/>
              <a:gd name="connsiteY1651" fmla="*/ 3718267 h 5950684"/>
              <a:gd name="connsiteX1652" fmla="*/ 5507819 w 6100546"/>
              <a:gd name="connsiteY1652" fmla="*/ 3713661 h 5950684"/>
              <a:gd name="connsiteX1653" fmla="*/ 5507818 w 6100546"/>
              <a:gd name="connsiteY1653" fmla="*/ 3709056 h 5950684"/>
              <a:gd name="connsiteX1654" fmla="*/ 5507819 w 6100546"/>
              <a:gd name="connsiteY1654" fmla="*/ 3704450 h 5950684"/>
              <a:gd name="connsiteX1655" fmla="*/ 5517031 w 6100546"/>
              <a:gd name="connsiteY1655" fmla="*/ 3676816 h 5950684"/>
              <a:gd name="connsiteX1656" fmla="*/ 5512425 w 6100546"/>
              <a:gd name="connsiteY1656" fmla="*/ 3676815 h 5950684"/>
              <a:gd name="connsiteX1657" fmla="*/ 5517031 w 6100546"/>
              <a:gd name="connsiteY1657" fmla="*/ 3672211 h 5950684"/>
              <a:gd name="connsiteX1658" fmla="*/ 5521637 w 6100546"/>
              <a:gd name="connsiteY1658" fmla="*/ 3662998 h 5950684"/>
              <a:gd name="connsiteX1659" fmla="*/ 5517031 w 6100546"/>
              <a:gd name="connsiteY1659" fmla="*/ 3658392 h 5950684"/>
              <a:gd name="connsiteX1660" fmla="*/ 5530848 w 6100546"/>
              <a:gd name="connsiteY1660" fmla="*/ 3557068 h 5950684"/>
              <a:gd name="connsiteX1661" fmla="*/ 5535454 w 6100546"/>
              <a:gd name="connsiteY1661" fmla="*/ 3547857 h 5950684"/>
              <a:gd name="connsiteX1662" fmla="*/ 5535454 w 6100546"/>
              <a:gd name="connsiteY1662" fmla="*/ 3543250 h 5950684"/>
              <a:gd name="connsiteX1663" fmla="*/ 5530848 w 6100546"/>
              <a:gd name="connsiteY1663" fmla="*/ 3543251 h 5950684"/>
              <a:gd name="connsiteX1664" fmla="*/ 5540059 w 6100546"/>
              <a:gd name="connsiteY1664" fmla="*/ 3515617 h 5950684"/>
              <a:gd name="connsiteX1665" fmla="*/ 5540059 w 6100546"/>
              <a:gd name="connsiteY1665" fmla="*/ 3511011 h 5950684"/>
              <a:gd name="connsiteX1666" fmla="*/ 5540059 w 6100546"/>
              <a:gd name="connsiteY1666" fmla="*/ 3501800 h 5950684"/>
              <a:gd name="connsiteX1667" fmla="*/ 5540059 w 6100546"/>
              <a:gd name="connsiteY1667" fmla="*/ 3497194 h 5950684"/>
              <a:gd name="connsiteX1668" fmla="*/ 5544665 w 6100546"/>
              <a:gd name="connsiteY1668" fmla="*/ 3492589 h 5950684"/>
              <a:gd name="connsiteX1669" fmla="*/ 5544664 w 6100546"/>
              <a:gd name="connsiteY1669" fmla="*/ 3487983 h 5950684"/>
              <a:gd name="connsiteX1670" fmla="*/ 5544665 w 6100546"/>
              <a:gd name="connsiteY1670" fmla="*/ 3460349 h 5950684"/>
              <a:gd name="connsiteX1671" fmla="*/ 5544665 w 6100546"/>
              <a:gd name="connsiteY1671" fmla="*/ 3455742 h 5950684"/>
              <a:gd name="connsiteX1672" fmla="*/ 5544665 w 6100546"/>
              <a:gd name="connsiteY1672" fmla="*/ 3446532 h 5950684"/>
              <a:gd name="connsiteX1673" fmla="*/ 5544665 w 6100546"/>
              <a:gd name="connsiteY1673" fmla="*/ 3441926 h 5950684"/>
              <a:gd name="connsiteX1674" fmla="*/ 5544665 w 6100546"/>
              <a:gd name="connsiteY1674" fmla="*/ 3409686 h 5950684"/>
              <a:gd name="connsiteX1675" fmla="*/ 5553876 w 6100546"/>
              <a:gd name="connsiteY1675" fmla="*/ 3391263 h 5950684"/>
              <a:gd name="connsiteX1676" fmla="*/ 5558482 w 6100546"/>
              <a:gd name="connsiteY1676" fmla="*/ 3386658 h 5950684"/>
              <a:gd name="connsiteX1677" fmla="*/ 5558482 w 6100546"/>
              <a:gd name="connsiteY1677" fmla="*/ 3382052 h 5950684"/>
              <a:gd name="connsiteX1678" fmla="*/ 5553877 w 6100546"/>
              <a:gd name="connsiteY1678" fmla="*/ 3382052 h 5950684"/>
              <a:gd name="connsiteX1679" fmla="*/ 5553877 w 6100546"/>
              <a:gd name="connsiteY1679" fmla="*/ 3386657 h 5950684"/>
              <a:gd name="connsiteX1680" fmla="*/ 5549271 w 6100546"/>
              <a:gd name="connsiteY1680" fmla="*/ 3368235 h 5950684"/>
              <a:gd name="connsiteX1681" fmla="*/ 5558482 w 6100546"/>
              <a:gd name="connsiteY1681" fmla="*/ 3368235 h 5950684"/>
              <a:gd name="connsiteX1682" fmla="*/ 5562808 w 6100546"/>
              <a:gd name="connsiteY1682" fmla="*/ 3372560 h 5950684"/>
              <a:gd name="connsiteX1683" fmla="*/ 5561145 w 6100546"/>
              <a:gd name="connsiteY1683" fmla="*/ 3398244 h 5950684"/>
              <a:gd name="connsiteX1684" fmla="*/ 5563087 w 6100546"/>
              <a:gd name="connsiteY1684" fmla="*/ 3464954 h 5950684"/>
              <a:gd name="connsiteX1685" fmla="*/ 5558481 w 6100546"/>
              <a:gd name="connsiteY1685" fmla="*/ 3469560 h 5950684"/>
              <a:gd name="connsiteX1686" fmla="*/ 5558482 w 6100546"/>
              <a:gd name="connsiteY1686" fmla="*/ 3474166 h 5950684"/>
              <a:gd name="connsiteX1687" fmla="*/ 5563088 w 6100546"/>
              <a:gd name="connsiteY1687" fmla="*/ 3497193 h 5950684"/>
              <a:gd name="connsiteX1688" fmla="*/ 5563088 w 6100546"/>
              <a:gd name="connsiteY1688" fmla="*/ 3478771 h 5950684"/>
              <a:gd name="connsiteX1689" fmla="*/ 5567694 w 6100546"/>
              <a:gd name="connsiteY1689" fmla="*/ 3483377 h 5950684"/>
              <a:gd name="connsiteX1690" fmla="*/ 5567694 w 6100546"/>
              <a:gd name="connsiteY1690" fmla="*/ 3478771 h 5950684"/>
              <a:gd name="connsiteX1691" fmla="*/ 5567694 w 6100546"/>
              <a:gd name="connsiteY1691" fmla="*/ 3474165 h 5950684"/>
              <a:gd name="connsiteX1692" fmla="*/ 5567694 w 6100546"/>
              <a:gd name="connsiteY1692" fmla="*/ 3469560 h 5950684"/>
              <a:gd name="connsiteX1693" fmla="*/ 5590722 w 6100546"/>
              <a:gd name="connsiteY1693" fmla="*/ 3423503 h 5950684"/>
              <a:gd name="connsiteX1694" fmla="*/ 5632173 w 6100546"/>
              <a:gd name="connsiteY1694" fmla="*/ 3322178 h 5950684"/>
              <a:gd name="connsiteX1695" fmla="*/ 5636779 w 6100546"/>
              <a:gd name="connsiteY1695" fmla="*/ 3317572 h 5950684"/>
              <a:gd name="connsiteX1696" fmla="*/ 5641385 w 6100546"/>
              <a:gd name="connsiteY1696" fmla="*/ 3312967 h 5950684"/>
              <a:gd name="connsiteX1697" fmla="*/ 5645991 w 6100546"/>
              <a:gd name="connsiteY1697" fmla="*/ 3317572 h 5950684"/>
              <a:gd name="connsiteX1698" fmla="*/ 5645991 w 6100546"/>
              <a:gd name="connsiteY1698" fmla="*/ 3303754 h 5950684"/>
              <a:gd name="connsiteX1699" fmla="*/ 5664414 w 6100546"/>
              <a:gd name="connsiteY1699" fmla="*/ 3216247 h 5950684"/>
              <a:gd name="connsiteX1700" fmla="*/ 5669019 w 6100546"/>
              <a:gd name="connsiteY1700" fmla="*/ 3225458 h 5950684"/>
              <a:gd name="connsiteX1701" fmla="*/ 5696654 w 6100546"/>
              <a:gd name="connsiteY1701" fmla="*/ 3170190 h 5950684"/>
              <a:gd name="connsiteX1702" fmla="*/ 5696654 w 6100546"/>
              <a:gd name="connsiteY1702" fmla="*/ 3179401 h 5950684"/>
              <a:gd name="connsiteX1703" fmla="*/ 5696654 w 6100546"/>
              <a:gd name="connsiteY1703" fmla="*/ 3184006 h 5950684"/>
              <a:gd name="connsiteX1704" fmla="*/ 5701258 w 6100546"/>
              <a:gd name="connsiteY1704" fmla="*/ 3179401 h 5950684"/>
              <a:gd name="connsiteX1705" fmla="*/ 5701259 w 6100546"/>
              <a:gd name="connsiteY1705" fmla="*/ 3170190 h 5950684"/>
              <a:gd name="connsiteX1706" fmla="*/ 5701259 w 6100546"/>
              <a:gd name="connsiteY1706" fmla="*/ 3243881 h 5950684"/>
              <a:gd name="connsiteX1707" fmla="*/ 5747317 w 6100546"/>
              <a:gd name="connsiteY1707" fmla="*/ 3124133 h 5950684"/>
              <a:gd name="connsiteX1708" fmla="*/ 5765738 w 6100546"/>
              <a:gd name="connsiteY1708" fmla="*/ 3110316 h 5950684"/>
              <a:gd name="connsiteX1709" fmla="*/ 5770345 w 6100546"/>
              <a:gd name="connsiteY1709" fmla="*/ 3124132 h 5950684"/>
              <a:gd name="connsiteX1710" fmla="*/ 5765739 w 6100546"/>
              <a:gd name="connsiteY1710" fmla="*/ 3234670 h 5950684"/>
              <a:gd name="connsiteX1711" fmla="*/ 5784163 w 6100546"/>
              <a:gd name="connsiteY1711" fmla="*/ 3253092 h 5950684"/>
              <a:gd name="connsiteX1712" fmla="*/ 5779557 w 6100546"/>
              <a:gd name="connsiteY1712" fmla="*/ 3312966 h 5950684"/>
              <a:gd name="connsiteX1713" fmla="*/ 5788769 w 6100546"/>
              <a:gd name="connsiteY1713" fmla="*/ 3285331 h 5950684"/>
              <a:gd name="connsiteX1714" fmla="*/ 5788769 w 6100546"/>
              <a:gd name="connsiteY1714" fmla="*/ 3322177 h 5950684"/>
              <a:gd name="connsiteX1715" fmla="*/ 5802585 w 6100546"/>
              <a:gd name="connsiteY1715" fmla="*/ 3303754 h 5950684"/>
              <a:gd name="connsiteX1716" fmla="*/ 5770345 w 6100546"/>
              <a:gd name="connsiteY1716" fmla="*/ 3538644 h 5950684"/>
              <a:gd name="connsiteX1717" fmla="*/ 5765739 w 6100546"/>
              <a:gd name="connsiteY1717" fmla="*/ 3561673 h 5950684"/>
              <a:gd name="connsiteX1718" fmla="*/ 4103074 w 6100546"/>
              <a:gd name="connsiteY1718" fmla="*/ 5597389 h 5950684"/>
              <a:gd name="connsiteX1719" fmla="*/ 4098468 w 6100546"/>
              <a:gd name="connsiteY1719" fmla="*/ 5597390 h 5950684"/>
              <a:gd name="connsiteX1720" fmla="*/ 4093862 w 6100546"/>
              <a:gd name="connsiteY1720" fmla="*/ 5597390 h 5950684"/>
              <a:gd name="connsiteX1721" fmla="*/ 4089256 w 6100546"/>
              <a:gd name="connsiteY1721" fmla="*/ 5592785 h 5950684"/>
              <a:gd name="connsiteX1722" fmla="*/ 4098468 w 6100546"/>
              <a:gd name="connsiteY1722" fmla="*/ 5588179 h 5950684"/>
              <a:gd name="connsiteX1723" fmla="*/ 4098468 w 6100546"/>
              <a:gd name="connsiteY1723" fmla="*/ 5578967 h 5950684"/>
              <a:gd name="connsiteX1724" fmla="*/ 4089257 w 6100546"/>
              <a:gd name="connsiteY1724" fmla="*/ 5583573 h 5950684"/>
              <a:gd name="connsiteX1725" fmla="*/ 4084652 w 6100546"/>
              <a:gd name="connsiteY1725" fmla="*/ 5588179 h 5950684"/>
              <a:gd name="connsiteX1726" fmla="*/ 4080045 w 6100546"/>
              <a:gd name="connsiteY1726" fmla="*/ 5588179 h 5950684"/>
              <a:gd name="connsiteX1727" fmla="*/ 4066228 w 6100546"/>
              <a:gd name="connsiteY1727" fmla="*/ 5583573 h 5950684"/>
              <a:gd name="connsiteX1728" fmla="*/ 4061622 w 6100546"/>
              <a:gd name="connsiteY1728" fmla="*/ 5597390 h 5950684"/>
              <a:gd name="connsiteX1729" fmla="*/ 4070834 w 6100546"/>
              <a:gd name="connsiteY1729" fmla="*/ 5592785 h 5950684"/>
              <a:gd name="connsiteX1730" fmla="*/ 4066228 w 6100546"/>
              <a:gd name="connsiteY1730" fmla="*/ 5601996 h 5950684"/>
              <a:gd name="connsiteX1731" fmla="*/ 4080045 w 6100546"/>
              <a:gd name="connsiteY1731" fmla="*/ 5597390 h 5950684"/>
              <a:gd name="connsiteX1732" fmla="*/ 4084651 w 6100546"/>
              <a:gd name="connsiteY1732" fmla="*/ 5592785 h 5950684"/>
              <a:gd name="connsiteX1733" fmla="*/ 4080045 w 6100546"/>
              <a:gd name="connsiteY1733" fmla="*/ 5601996 h 5950684"/>
              <a:gd name="connsiteX1734" fmla="*/ 4075440 w 6100546"/>
              <a:gd name="connsiteY1734" fmla="*/ 5601996 h 5950684"/>
              <a:gd name="connsiteX1735" fmla="*/ 4070834 w 6100546"/>
              <a:gd name="connsiteY1735" fmla="*/ 5606602 h 5950684"/>
              <a:gd name="connsiteX1736" fmla="*/ 4070834 w 6100546"/>
              <a:gd name="connsiteY1736" fmla="*/ 5611207 h 5950684"/>
              <a:gd name="connsiteX1737" fmla="*/ 3854364 w 6100546"/>
              <a:gd name="connsiteY1737" fmla="*/ 5684898 h 5950684"/>
              <a:gd name="connsiteX1738" fmla="*/ 3840547 w 6100546"/>
              <a:gd name="connsiteY1738" fmla="*/ 5680293 h 5950684"/>
              <a:gd name="connsiteX1739" fmla="*/ 3840547 w 6100546"/>
              <a:gd name="connsiteY1739" fmla="*/ 5684898 h 5950684"/>
              <a:gd name="connsiteX1740" fmla="*/ 3094420 w 6100546"/>
              <a:gd name="connsiteY1740" fmla="*/ 5790829 h 5950684"/>
              <a:gd name="connsiteX1741" fmla="*/ 1468600 w 6100546"/>
              <a:gd name="connsiteY1741" fmla="*/ 5251963 h 5950684"/>
              <a:gd name="connsiteX1742" fmla="*/ 1482417 w 6100546"/>
              <a:gd name="connsiteY1742" fmla="*/ 5251963 h 5950684"/>
              <a:gd name="connsiteX1743" fmla="*/ 1413332 w 6100546"/>
              <a:gd name="connsiteY1743" fmla="*/ 5205906 h 5950684"/>
              <a:gd name="connsiteX1744" fmla="*/ 1413332 w 6100546"/>
              <a:gd name="connsiteY1744" fmla="*/ 5210512 h 5950684"/>
              <a:gd name="connsiteX1745" fmla="*/ 1335034 w 6100546"/>
              <a:gd name="connsiteY1745" fmla="*/ 5146032 h 5950684"/>
              <a:gd name="connsiteX1746" fmla="*/ 1288976 w 6100546"/>
              <a:gd name="connsiteY1746" fmla="*/ 5104580 h 5950684"/>
              <a:gd name="connsiteX1747" fmla="*/ 1284370 w 6100546"/>
              <a:gd name="connsiteY1747" fmla="*/ 5099975 h 5950684"/>
              <a:gd name="connsiteX1748" fmla="*/ 1279765 w 6100546"/>
              <a:gd name="connsiteY1748" fmla="*/ 5099975 h 5950684"/>
              <a:gd name="connsiteX1749" fmla="*/ 1275160 w 6100546"/>
              <a:gd name="connsiteY1749" fmla="*/ 5090764 h 5950684"/>
              <a:gd name="connsiteX1750" fmla="*/ 1252130 w 6100546"/>
              <a:gd name="connsiteY1750" fmla="*/ 5072341 h 5950684"/>
              <a:gd name="connsiteX1751" fmla="*/ 1187651 w 6100546"/>
              <a:gd name="connsiteY1751" fmla="*/ 5012467 h 5950684"/>
              <a:gd name="connsiteX1752" fmla="*/ 1160017 w 6100546"/>
              <a:gd name="connsiteY1752" fmla="*/ 4984833 h 5950684"/>
              <a:gd name="connsiteX1753" fmla="*/ 1104748 w 6100546"/>
              <a:gd name="connsiteY1753" fmla="*/ 4924959 h 5950684"/>
              <a:gd name="connsiteX1754" fmla="*/ 1109354 w 6100546"/>
              <a:gd name="connsiteY1754" fmla="*/ 4924959 h 5950684"/>
              <a:gd name="connsiteX1755" fmla="*/ 1095536 w 6100546"/>
              <a:gd name="connsiteY1755" fmla="*/ 4915748 h 5950684"/>
              <a:gd name="connsiteX1756" fmla="*/ 877915 w 6100546"/>
              <a:gd name="connsiteY1756" fmla="*/ 4646315 h 5950684"/>
              <a:gd name="connsiteX1757" fmla="*/ 863038 w 6100546"/>
              <a:gd name="connsiteY1757" fmla="*/ 4623799 h 5950684"/>
              <a:gd name="connsiteX1758" fmla="*/ 798472 w 6100546"/>
              <a:gd name="connsiteY1758" fmla="*/ 4539243 h 5950684"/>
              <a:gd name="connsiteX1759" fmla="*/ 805376 w 6100546"/>
              <a:gd name="connsiteY1759" fmla="*/ 4551898 h 5950684"/>
              <a:gd name="connsiteX1760" fmla="*/ 787589 w 6100546"/>
              <a:gd name="connsiteY1760" fmla="*/ 4524991 h 5950684"/>
              <a:gd name="connsiteX1761" fmla="*/ 780720 w 6100546"/>
              <a:gd name="connsiteY1761" fmla="*/ 4515996 h 5950684"/>
              <a:gd name="connsiteX1762" fmla="*/ 763924 w 6100546"/>
              <a:gd name="connsiteY1762" fmla="*/ 4501235 h 5950684"/>
              <a:gd name="connsiteX1763" fmla="*/ 800770 w 6100546"/>
              <a:gd name="connsiteY1763" fmla="*/ 4570321 h 5950684"/>
              <a:gd name="connsiteX1764" fmla="*/ 842221 w 6100546"/>
              <a:gd name="connsiteY1764" fmla="*/ 4611772 h 5950684"/>
              <a:gd name="connsiteX1765" fmla="*/ 809982 w 6100546"/>
              <a:gd name="connsiteY1765" fmla="*/ 4556504 h 5950684"/>
              <a:gd name="connsiteX1766" fmla="*/ 902096 w 6100546"/>
              <a:gd name="connsiteY1766" fmla="*/ 4699280 h 5950684"/>
              <a:gd name="connsiteX1767" fmla="*/ 957364 w 6100546"/>
              <a:gd name="connsiteY1767" fmla="*/ 4777577 h 5950684"/>
              <a:gd name="connsiteX1768" fmla="*/ 994210 w 6100546"/>
              <a:gd name="connsiteY1768" fmla="*/ 4832845 h 5950684"/>
              <a:gd name="connsiteX1769" fmla="*/ 1021844 w 6100546"/>
              <a:gd name="connsiteY1769" fmla="*/ 4855874 h 5950684"/>
              <a:gd name="connsiteX1770" fmla="*/ 3504329 w 6100546"/>
              <a:gd name="connsiteY1770" fmla="*/ 5818463 h 5950684"/>
              <a:gd name="connsiteX1771" fmla="*/ 4568253 w 6100546"/>
              <a:gd name="connsiteY1771" fmla="*/ 5431585 h 5950684"/>
              <a:gd name="connsiteX1772" fmla="*/ 5830220 w 6100546"/>
              <a:gd name="connsiteY1772" fmla="*/ 3372841 h 5950684"/>
              <a:gd name="connsiteX1773" fmla="*/ 5839431 w 6100546"/>
              <a:gd name="connsiteY1773" fmla="*/ 3197824 h 5950684"/>
              <a:gd name="connsiteX1774" fmla="*/ 5844037 w 6100546"/>
              <a:gd name="connsiteY1774" fmla="*/ 3193218 h 5950684"/>
              <a:gd name="connsiteX1775" fmla="*/ 5844037 w 6100546"/>
              <a:gd name="connsiteY1775" fmla="*/ 3179400 h 5950684"/>
              <a:gd name="connsiteX1776" fmla="*/ 5839431 w 6100546"/>
              <a:gd name="connsiteY1776" fmla="*/ 3174796 h 5950684"/>
              <a:gd name="connsiteX1777" fmla="*/ 5839431 w 6100546"/>
              <a:gd name="connsiteY1777" fmla="*/ 3045835 h 5950684"/>
              <a:gd name="connsiteX1778" fmla="*/ 5811797 w 6100546"/>
              <a:gd name="connsiteY1778" fmla="*/ 2746466 h 5950684"/>
              <a:gd name="connsiteX1779" fmla="*/ 5512425 w 6100546"/>
              <a:gd name="connsiteY1779" fmla="*/ 1834539 h 5950684"/>
              <a:gd name="connsiteX1780" fmla="*/ 5222265 w 6100546"/>
              <a:gd name="connsiteY1780" fmla="*/ 1383181 h 5950684"/>
              <a:gd name="connsiteX1781" fmla="*/ 5231476 w 6100546"/>
              <a:gd name="connsiteY1781" fmla="*/ 1387787 h 5950684"/>
              <a:gd name="connsiteX1782" fmla="*/ 5180813 w 6100546"/>
              <a:gd name="connsiteY1782" fmla="*/ 1323307 h 5950684"/>
              <a:gd name="connsiteX1783" fmla="*/ 5148573 w 6100546"/>
              <a:gd name="connsiteY1783" fmla="*/ 1291067 h 5950684"/>
              <a:gd name="connsiteX1784" fmla="*/ 5051854 w 6100546"/>
              <a:gd name="connsiteY1784" fmla="*/ 1189742 h 5950684"/>
              <a:gd name="connsiteX1785" fmla="*/ 5015007 w 6100546"/>
              <a:gd name="connsiteY1785" fmla="*/ 1152898 h 5950684"/>
              <a:gd name="connsiteX1786" fmla="*/ 4660366 w 6100546"/>
              <a:gd name="connsiteY1786" fmla="*/ 853527 h 5950684"/>
              <a:gd name="connsiteX1787" fmla="*/ 4775510 w 6100546"/>
              <a:gd name="connsiteY1787" fmla="*/ 918006 h 5950684"/>
              <a:gd name="connsiteX1788" fmla="*/ 4793932 w 6100546"/>
              <a:gd name="connsiteY1788" fmla="*/ 941035 h 5950684"/>
              <a:gd name="connsiteX1789" fmla="*/ 4909076 w 6100546"/>
              <a:gd name="connsiteY1789" fmla="*/ 1014726 h 5950684"/>
              <a:gd name="connsiteX1790" fmla="*/ 4881441 w 6100546"/>
              <a:gd name="connsiteY1790" fmla="*/ 973275 h 5950684"/>
              <a:gd name="connsiteX1791" fmla="*/ 4784721 w 6100546"/>
              <a:gd name="connsiteY1791" fmla="*/ 908795 h 5950684"/>
              <a:gd name="connsiteX1792" fmla="*/ 4766298 w 6100546"/>
              <a:gd name="connsiteY1792" fmla="*/ 885767 h 5950684"/>
              <a:gd name="connsiteX1793" fmla="*/ 4688002 w 6100546"/>
              <a:gd name="connsiteY1793" fmla="*/ 844315 h 5950684"/>
              <a:gd name="connsiteX1794" fmla="*/ 4614310 w 6100546"/>
              <a:gd name="connsiteY1794" fmla="*/ 789047 h 5950684"/>
              <a:gd name="connsiteX1795" fmla="*/ 4591281 w 6100546"/>
              <a:gd name="connsiteY1795" fmla="*/ 784440 h 5950684"/>
              <a:gd name="connsiteX1796" fmla="*/ 4559041 w 6100546"/>
              <a:gd name="connsiteY1796" fmla="*/ 756807 h 5950684"/>
              <a:gd name="connsiteX1797" fmla="*/ 4517589 w 6100546"/>
              <a:gd name="connsiteY1797" fmla="*/ 729172 h 5950684"/>
              <a:gd name="connsiteX1798" fmla="*/ 4462320 w 6100546"/>
              <a:gd name="connsiteY1798" fmla="*/ 719962 h 5950684"/>
              <a:gd name="connsiteX1799" fmla="*/ 4476137 w 6100546"/>
              <a:gd name="connsiteY1799" fmla="*/ 733778 h 5950684"/>
              <a:gd name="connsiteX1800" fmla="*/ 3094419 w 6100546"/>
              <a:gd name="connsiteY1800" fmla="*/ 356112 h 5950684"/>
              <a:gd name="connsiteX1801" fmla="*/ 3194685 w 6100546"/>
              <a:gd name="connsiteY1801" fmla="*/ 0 h 5950684"/>
              <a:gd name="connsiteX1802" fmla="*/ 3374449 w 6100546"/>
              <a:gd name="connsiteY1802" fmla="*/ 19122 h 5950684"/>
              <a:gd name="connsiteX1803" fmla="*/ 4745625 w 6100546"/>
              <a:gd name="connsiteY1803" fmla="*/ 523954 h 5950684"/>
              <a:gd name="connsiteX1804" fmla="*/ 5390097 w 6100546"/>
              <a:gd name="connsiteY1804" fmla="*/ 1124399 h 5950684"/>
              <a:gd name="connsiteX1805" fmla="*/ 5604284 w 6100546"/>
              <a:gd name="connsiteY1805" fmla="*/ 1394025 h 5950684"/>
              <a:gd name="connsiteX1806" fmla="*/ 5678867 w 6100546"/>
              <a:gd name="connsiteY1806" fmla="*/ 1539355 h 5950684"/>
              <a:gd name="connsiteX1807" fmla="*/ 5810821 w 6100546"/>
              <a:gd name="connsiteY1807" fmla="*/ 1820455 h 5950684"/>
              <a:gd name="connsiteX1808" fmla="*/ 5785960 w 6100546"/>
              <a:gd name="connsiteY1808" fmla="*/ 1688511 h 5950684"/>
              <a:gd name="connsiteX1809" fmla="*/ 5959987 w 6100546"/>
              <a:gd name="connsiteY1809" fmla="*/ 2107291 h 5950684"/>
              <a:gd name="connsiteX1810" fmla="*/ 5902615 w 6100546"/>
              <a:gd name="connsiteY1810" fmla="*/ 2063309 h 5950684"/>
              <a:gd name="connsiteX1811" fmla="*/ 5937038 w 6100546"/>
              <a:gd name="connsiteY1811" fmla="*/ 2193342 h 5950684"/>
              <a:gd name="connsiteX1812" fmla="*/ 5954249 w 6100546"/>
              <a:gd name="connsiteY1812" fmla="*/ 2199078 h 5950684"/>
              <a:gd name="connsiteX1813" fmla="*/ 6000147 w 6100546"/>
              <a:gd name="connsiteY1813" fmla="*/ 2223938 h 5950684"/>
              <a:gd name="connsiteX1814" fmla="*/ 6076641 w 6100546"/>
              <a:gd name="connsiteY1814" fmla="*/ 2558579 h 5950684"/>
              <a:gd name="connsiteX1815" fmla="*/ 6099590 w 6100546"/>
              <a:gd name="connsiteY1815" fmla="*/ 2847329 h 5950684"/>
              <a:gd name="connsiteX1816" fmla="*/ 6097678 w 6100546"/>
              <a:gd name="connsiteY1816" fmla="*/ 2870275 h 5950684"/>
              <a:gd name="connsiteX1817" fmla="*/ 6080467 w 6100546"/>
              <a:gd name="connsiteY1817" fmla="*/ 2893222 h 5950684"/>
              <a:gd name="connsiteX1818" fmla="*/ 6059431 w 6100546"/>
              <a:gd name="connsiteY1818" fmla="*/ 2872188 h 5950684"/>
              <a:gd name="connsiteX1819" fmla="*/ 6049869 w 6100546"/>
              <a:gd name="connsiteY1819" fmla="*/ 2791874 h 5950684"/>
              <a:gd name="connsiteX1820" fmla="*/ 6038394 w 6100546"/>
              <a:gd name="connsiteY1820" fmla="*/ 2763190 h 5950684"/>
              <a:gd name="connsiteX1821" fmla="*/ 6032657 w 6100546"/>
              <a:gd name="connsiteY1821" fmla="*/ 2860714 h 5950684"/>
              <a:gd name="connsiteX1822" fmla="*/ 6067080 w 6100546"/>
              <a:gd name="connsiteY1822" fmla="*/ 3340687 h 5950684"/>
              <a:gd name="connsiteX1823" fmla="*/ 5937038 w 6100546"/>
              <a:gd name="connsiteY1823" fmla="*/ 3920096 h 5950684"/>
              <a:gd name="connsiteX1824" fmla="*/ 5464680 w 6100546"/>
              <a:gd name="connsiteY1824" fmla="*/ 4824587 h 5950684"/>
              <a:gd name="connsiteX1825" fmla="*/ 4563949 w 6100546"/>
              <a:gd name="connsiteY1825" fmla="*/ 5570361 h 5950684"/>
              <a:gd name="connsiteX1826" fmla="*/ 4183385 w 6100546"/>
              <a:gd name="connsiteY1826" fmla="*/ 5752024 h 5950684"/>
              <a:gd name="connsiteX1827" fmla="*/ 3110540 w 6100546"/>
              <a:gd name="connsiteY1827" fmla="*/ 5948985 h 5950684"/>
              <a:gd name="connsiteX1828" fmla="*/ 2534914 w 6100546"/>
              <a:gd name="connsiteY1828" fmla="*/ 5910740 h 5950684"/>
              <a:gd name="connsiteX1829" fmla="*/ 2339851 w 6100546"/>
              <a:gd name="connsiteY1829" fmla="*/ 5878232 h 5950684"/>
              <a:gd name="connsiteX1830" fmla="*/ 2259531 w 6100546"/>
              <a:gd name="connsiteY1830" fmla="*/ 5851461 h 5950684"/>
              <a:gd name="connsiteX1831" fmla="*/ 2146701 w 6100546"/>
              <a:gd name="connsiteY1831" fmla="*/ 5830426 h 5950684"/>
              <a:gd name="connsiteX1832" fmla="*/ 2096979 w 6100546"/>
              <a:gd name="connsiteY1832" fmla="*/ 5805567 h 5950684"/>
              <a:gd name="connsiteX1833" fmla="*/ 2035784 w 6100546"/>
              <a:gd name="connsiteY1833" fmla="*/ 5767322 h 5950684"/>
              <a:gd name="connsiteX1834" fmla="*/ 1913390 w 6100546"/>
              <a:gd name="connsiteY1834" fmla="*/ 5730990 h 5950684"/>
              <a:gd name="connsiteX1835" fmla="*/ 1710678 w 6100546"/>
              <a:gd name="connsiteY1835" fmla="*/ 5623904 h 5950684"/>
              <a:gd name="connsiteX1836" fmla="*/ 1179037 w 6100546"/>
              <a:gd name="connsiteY1836" fmla="*/ 5243368 h 5950684"/>
              <a:gd name="connsiteX1837" fmla="*/ 876880 w 6100546"/>
              <a:gd name="connsiteY1837" fmla="*/ 4960356 h 5950684"/>
              <a:gd name="connsiteX1838" fmla="*/ 857756 w 6100546"/>
              <a:gd name="connsiteY1838" fmla="*/ 4937409 h 5950684"/>
              <a:gd name="connsiteX1839" fmla="*/ 863492 w 6100546"/>
              <a:gd name="connsiteY1839" fmla="*/ 4901077 h 5950684"/>
              <a:gd name="connsiteX1840" fmla="*/ 890267 w 6100546"/>
              <a:gd name="connsiteY1840" fmla="*/ 4912550 h 5950684"/>
              <a:gd name="connsiteX1841" fmla="*/ 1043257 w 6100546"/>
              <a:gd name="connsiteY1841" fmla="*/ 5067442 h 5950684"/>
              <a:gd name="connsiteX1842" fmla="*/ 1075769 w 6100546"/>
              <a:gd name="connsiteY1842" fmla="*/ 5086564 h 5950684"/>
              <a:gd name="connsiteX1843" fmla="*/ 1083416 w 6100546"/>
              <a:gd name="connsiteY1843" fmla="*/ 5086564 h 5950684"/>
              <a:gd name="connsiteX1844" fmla="*/ 1079592 w 6100546"/>
              <a:gd name="connsiteY1844" fmla="*/ 5080827 h 5950684"/>
              <a:gd name="connsiteX1845" fmla="*/ 808035 w 6100546"/>
              <a:gd name="connsiteY1845" fmla="*/ 4780605 h 5950684"/>
              <a:gd name="connsiteX1846" fmla="*/ 727714 w 6100546"/>
              <a:gd name="connsiteY1846" fmla="*/ 4683081 h 5950684"/>
              <a:gd name="connsiteX1847" fmla="*/ 699029 w 6100546"/>
              <a:gd name="connsiteY1847" fmla="*/ 4663959 h 5950684"/>
              <a:gd name="connsiteX1848" fmla="*/ 786998 w 6100546"/>
              <a:gd name="connsiteY1848" fmla="*/ 4851358 h 5950684"/>
              <a:gd name="connsiteX1849" fmla="*/ 341414 w 6100546"/>
              <a:gd name="connsiteY1849" fmla="*/ 4105584 h 5950684"/>
              <a:gd name="connsiteX1850" fmla="*/ 383486 w 6100546"/>
              <a:gd name="connsiteY1850" fmla="*/ 4153390 h 5950684"/>
              <a:gd name="connsiteX1851" fmla="*/ 417908 w 6100546"/>
              <a:gd name="connsiteY1851" fmla="*/ 4210757 h 5950684"/>
              <a:gd name="connsiteX1852" fmla="*/ 502054 w 6100546"/>
              <a:gd name="connsiteY1852" fmla="*/ 4365649 h 5950684"/>
              <a:gd name="connsiteX1853" fmla="*/ 513529 w 6100546"/>
              <a:gd name="connsiteY1853" fmla="*/ 4359912 h 5950684"/>
              <a:gd name="connsiteX1854" fmla="*/ 425558 w 6100546"/>
              <a:gd name="connsiteY1854" fmla="*/ 4205021 h 5950684"/>
              <a:gd name="connsiteX1855" fmla="*/ 213284 w 6100546"/>
              <a:gd name="connsiteY1855" fmla="*/ 3562506 h 5950684"/>
              <a:gd name="connsiteX1856" fmla="*/ 255357 w 6100546"/>
              <a:gd name="connsiteY1856" fmla="*/ 2193342 h 5950684"/>
              <a:gd name="connsiteX1857" fmla="*/ 329939 w 6100546"/>
              <a:gd name="connsiteY1857" fmla="*/ 1940925 h 5950684"/>
              <a:gd name="connsiteX1858" fmla="*/ 345237 w 6100546"/>
              <a:gd name="connsiteY1858" fmla="*/ 1921803 h 5950684"/>
              <a:gd name="connsiteX1859" fmla="*/ 350976 w 6100546"/>
              <a:gd name="connsiteY1859" fmla="*/ 1935188 h 5950684"/>
              <a:gd name="connsiteX1860" fmla="*/ 197985 w 6100546"/>
              <a:gd name="connsiteY1860" fmla="*/ 2765101 h 5950684"/>
              <a:gd name="connsiteX1861" fmla="*/ 205635 w 6100546"/>
              <a:gd name="connsiteY1861" fmla="*/ 3206829 h 5950684"/>
              <a:gd name="connsiteX1862" fmla="*/ 207547 w 6100546"/>
              <a:gd name="connsiteY1862" fmla="*/ 3260373 h 5950684"/>
              <a:gd name="connsiteX1863" fmla="*/ 219021 w 6100546"/>
              <a:gd name="connsiteY1863" fmla="*/ 3283319 h 5950684"/>
              <a:gd name="connsiteX1864" fmla="*/ 234319 w 6100546"/>
              <a:gd name="connsiteY1864" fmla="*/ 3258461 h 5950684"/>
              <a:gd name="connsiteX1865" fmla="*/ 219021 w 6100546"/>
              <a:gd name="connsiteY1865" fmla="*/ 3050026 h 5950684"/>
              <a:gd name="connsiteX1866" fmla="*/ 656957 w 6100546"/>
              <a:gd name="connsiteY1866" fmla="*/ 1455216 h 5950684"/>
              <a:gd name="connsiteX1867" fmla="*/ 664606 w 6100546"/>
              <a:gd name="connsiteY1867" fmla="*/ 1443743 h 5950684"/>
              <a:gd name="connsiteX1868" fmla="*/ 677992 w 6100546"/>
              <a:gd name="connsiteY1868" fmla="*/ 1439918 h 5950684"/>
              <a:gd name="connsiteX1869" fmla="*/ 628271 w 6100546"/>
              <a:gd name="connsiteY1869" fmla="*/ 1541267 h 5950684"/>
              <a:gd name="connsiteX1870" fmla="*/ 320376 w 6100546"/>
              <a:gd name="connsiteY1870" fmla="*/ 2319550 h 5950684"/>
              <a:gd name="connsiteX1871" fmla="*/ 306992 w 6100546"/>
              <a:gd name="connsiteY1871" fmla="*/ 2413250 h 5950684"/>
              <a:gd name="connsiteX1872" fmla="*/ 314640 w 6100546"/>
              <a:gd name="connsiteY1872" fmla="*/ 2434283 h 5950684"/>
              <a:gd name="connsiteX1873" fmla="*/ 335676 w 6100546"/>
              <a:gd name="connsiteY1873" fmla="*/ 2420899 h 5950684"/>
              <a:gd name="connsiteX1874" fmla="*/ 356712 w 6100546"/>
              <a:gd name="connsiteY1874" fmla="*/ 2392215 h 5950684"/>
              <a:gd name="connsiteX1875" fmla="*/ 350263 w 6100546"/>
              <a:gd name="connsiteY1875" fmla="*/ 2447349 h 5950684"/>
              <a:gd name="connsiteX1876" fmla="*/ 364870 w 6100546"/>
              <a:gd name="connsiteY1876" fmla="*/ 2370176 h 5950684"/>
              <a:gd name="connsiteX1877" fmla="*/ 541943 w 6100546"/>
              <a:gd name="connsiteY1877" fmla="*/ 1882854 h 5950684"/>
              <a:gd name="connsiteX1878" fmla="*/ 564586 w 6100546"/>
              <a:gd name="connsiteY1878" fmla="*/ 1841828 h 5950684"/>
              <a:gd name="connsiteX1879" fmla="*/ 591636 w 6100546"/>
              <a:gd name="connsiteY1879" fmla="*/ 1777608 h 5950684"/>
              <a:gd name="connsiteX1880" fmla="*/ 712415 w 6100546"/>
              <a:gd name="connsiteY1880" fmla="*/ 1552740 h 5950684"/>
              <a:gd name="connsiteX1881" fmla="*/ 727714 w 6100546"/>
              <a:gd name="connsiteY1881" fmla="*/ 1541267 h 5950684"/>
              <a:gd name="connsiteX1882" fmla="*/ 682530 w 6100546"/>
              <a:gd name="connsiteY1882" fmla="*/ 1633942 h 5950684"/>
              <a:gd name="connsiteX1883" fmla="*/ 815288 w 6100546"/>
              <a:gd name="connsiteY1883" fmla="*/ 1442050 h 5950684"/>
              <a:gd name="connsiteX1884" fmla="*/ 1054385 w 6100546"/>
              <a:gd name="connsiteY1884" fmla="*/ 1157035 h 5950684"/>
              <a:gd name="connsiteX1885" fmla="*/ 1843678 w 6100546"/>
              <a:gd name="connsiteY1885" fmla="*/ 606577 h 5950684"/>
              <a:gd name="connsiteX1886" fmla="*/ 1922812 w 6100546"/>
              <a:gd name="connsiteY1886" fmla="*/ 569857 h 5950684"/>
              <a:gd name="connsiteX1887" fmla="*/ 1943510 w 6100546"/>
              <a:gd name="connsiteY1887" fmla="*/ 554072 h 5950684"/>
              <a:gd name="connsiteX1888" fmla="*/ 1974586 w 6100546"/>
              <a:gd name="connsiteY1888" fmla="*/ 541165 h 5950684"/>
              <a:gd name="connsiteX1889" fmla="*/ 2253196 w 6100546"/>
              <a:gd name="connsiteY1889" fmla="*/ 444895 h 5950684"/>
              <a:gd name="connsiteX1890" fmla="*/ 2279666 w 6100546"/>
              <a:gd name="connsiteY1890" fmla="*/ 439914 h 5950684"/>
              <a:gd name="connsiteX1891" fmla="*/ 2319798 w 6100546"/>
              <a:gd name="connsiteY1891" fmla="*/ 426779 h 5950684"/>
              <a:gd name="connsiteX1892" fmla="*/ 2345463 w 6100546"/>
              <a:gd name="connsiteY1892" fmla="*/ 419889 h 5950684"/>
              <a:gd name="connsiteX1893" fmla="*/ 2342301 w 6100546"/>
              <a:gd name="connsiteY1893" fmla="*/ 416361 h 5950684"/>
              <a:gd name="connsiteX1894" fmla="*/ 2307340 w 6100546"/>
              <a:gd name="connsiteY1894" fmla="*/ 401571 h 5950684"/>
              <a:gd name="connsiteX1895" fmla="*/ 2437382 w 6100546"/>
              <a:gd name="connsiteY1895" fmla="*/ 363326 h 5950684"/>
              <a:gd name="connsiteX1896" fmla="*/ 3353412 w 6100546"/>
              <a:gd name="connsiteY1896" fmla="*/ 315520 h 5950684"/>
              <a:gd name="connsiteX1897" fmla="*/ 3980673 w 6100546"/>
              <a:gd name="connsiteY1897" fmla="*/ 476148 h 5950684"/>
              <a:gd name="connsiteX1898" fmla="*/ 4160437 w 6100546"/>
              <a:gd name="connsiteY1898" fmla="*/ 550726 h 5950684"/>
              <a:gd name="connsiteX1899" fmla="*/ 4204422 w 6100546"/>
              <a:gd name="connsiteY1899" fmla="*/ 535427 h 5950684"/>
              <a:gd name="connsiteX1900" fmla="*/ 4171911 w 6100546"/>
              <a:gd name="connsiteY1900" fmla="*/ 504832 h 5950684"/>
              <a:gd name="connsiteX1901" fmla="*/ 4116452 w 6100546"/>
              <a:gd name="connsiteY1901" fmla="*/ 468499 h 5950684"/>
              <a:gd name="connsiteX1902" fmla="*/ 4441557 w 6100546"/>
              <a:gd name="connsiteY1902" fmla="*/ 585145 h 5950684"/>
              <a:gd name="connsiteX1903" fmla="*/ 4619408 w 6100546"/>
              <a:gd name="connsiteY1903" fmla="*/ 688407 h 5950684"/>
              <a:gd name="connsiteX1904" fmla="*/ 4451119 w 6100546"/>
              <a:gd name="connsiteY1904" fmla="*/ 577496 h 5950684"/>
              <a:gd name="connsiteX1905" fmla="*/ 4192947 w 6100546"/>
              <a:gd name="connsiteY1905" fmla="*/ 455114 h 5950684"/>
              <a:gd name="connsiteX1906" fmla="*/ 3437557 w 6100546"/>
              <a:gd name="connsiteY1906" fmla="*/ 242855 h 5950684"/>
              <a:gd name="connsiteX1907" fmla="*/ 3336201 w 6100546"/>
              <a:gd name="connsiteY1907" fmla="*/ 235206 h 5950684"/>
              <a:gd name="connsiteX1908" fmla="*/ 3364887 w 6100546"/>
              <a:gd name="connsiteY1908" fmla="*/ 254328 h 5950684"/>
              <a:gd name="connsiteX1909" fmla="*/ 4011271 w 6100546"/>
              <a:gd name="connsiteY1909" fmla="*/ 414957 h 5950684"/>
              <a:gd name="connsiteX1910" fmla="*/ 4039957 w 6100546"/>
              <a:gd name="connsiteY1910" fmla="*/ 435991 h 5950684"/>
              <a:gd name="connsiteX1911" fmla="*/ 3999798 w 6100546"/>
              <a:gd name="connsiteY1911" fmla="*/ 443640 h 5950684"/>
              <a:gd name="connsiteX1912" fmla="*/ 3797085 w 6100546"/>
              <a:gd name="connsiteY1912" fmla="*/ 372886 h 5950684"/>
              <a:gd name="connsiteX1913" fmla="*/ 2867668 w 6100546"/>
              <a:gd name="connsiteY1913" fmla="*/ 271538 h 5950684"/>
              <a:gd name="connsiteX1914" fmla="*/ 2150525 w 6100546"/>
              <a:gd name="connsiteY1914" fmla="*/ 420693 h 5950684"/>
              <a:gd name="connsiteX1915" fmla="*/ 2003272 w 6100546"/>
              <a:gd name="connsiteY1915" fmla="*/ 458938 h 5950684"/>
              <a:gd name="connsiteX1916" fmla="*/ 3127752 w 6100546"/>
              <a:gd name="connsiteY1916" fmla="*/ 227557 h 5950684"/>
              <a:gd name="connsiteX1917" fmla="*/ 3066554 w 6100546"/>
              <a:gd name="connsiteY1917" fmla="*/ 198873 h 5950684"/>
              <a:gd name="connsiteX1918" fmla="*/ 3252056 w 6100546"/>
              <a:gd name="connsiteY1918" fmla="*/ 204609 h 5950684"/>
              <a:gd name="connsiteX1919" fmla="*/ 3512140 w 6100546"/>
              <a:gd name="connsiteY1919" fmla="*/ 233294 h 5950684"/>
              <a:gd name="connsiteX1920" fmla="*/ 3533176 w 6100546"/>
              <a:gd name="connsiteY1920" fmla="*/ 229469 h 5950684"/>
              <a:gd name="connsiteX1921" fmla="*/ 3515965 w 6100546"/>
              <a:gd name="connsiteY1921" fmla="*/ 216083 h 5950684"/>
              <a:gd name="connsiteX1922" fmla="*/ 3194685 w 6100546"/>
              <a:gd name="connsiteY1922" fmla="*/ 175926 h 5950684"/>
              <a:gd name="connsiteX1923" fmla="*/ 3116277 w 6100546"/>
              <a:gd name="connsiteY1923" fmla="*/ 162541 h 5950684"/>
              <a:gd name="connsiteX1924" fmla="*/ 2785435 w 6100546"/>
              <a:gd name="connsiteY1924" fmla="*/ 177838 h 5950684"/>
              <a:gd name="connsiteX1925" fmla="*/ 2062556 w 6100546"/>
              <a:gd name="connsiteY1925" fmla="*/ 332730 h 5950684"/>
              <a:gd name="connsiteX1926" fmla="*/ 1639921 w 6100546"/>
              <a:gd name="connsiteY1926" fmla="*/ 520130 h 5950684"/>
              <a:gd name="connsiteX1927" fmla="*/ 1597847 w 6100546"/>
              <a:gd name="connsiteY1927" fmla="*/ 537339 h 5950684"/>
              <a:gd name="connsiteX1928" fmla="*/ 1649482 w 6100546"/>
              <a:gd name="connsiteY1928" fmla="*/ 476148 h 5950684"/>
              <a:gd name="connsiteX1929" fmla="*/ 1997535 w 6100546"/>
              <a:gd name="connsiteY1929" fmla="*/ 321257 h 5950684"/>
              <a:gd name="connsiteX1930" fmla="*/ 3177473 w 6100546"/>
              <a:gd name="connsiteY1930" fmla="*/ 133856 h 5950684"/>
              <a:gd name="connsiteX1931" fmla="*/ 3670868 w 6100546"/>
              <a:gd name="connsiteY1931" fmla="*/ 216083 h 5950684"/>
              <a:gd name="connsiteX1932" fmla="*/ 4267530 w 6100546"/>
              <a:gd name="connsiteY1932" fmla="*/ 418781 h 5950684"/>
              <a:gd name="connsiteX1933" fmla="*/ 4301953 w 6100546"/>
              <a:gd name="connsiteY1933" fmla="*/ 458938 h 5950684"/>
              <a:gd name="connsiteX1934" fmla="*/ 4315340 w 6100546"/>
              <a:gd name="connsiteY1934" fmla="*/ 474236 h 5950684"/>
              <a:gd name="connsiteX1935" fmla="*/ 4651919 w 6100546"/>
              <a:gd name="connsiteY1935" fmla="*/ 663548 h 5950684"/>
              <a:gd name="connsiteX1936" fmla="*/ 4663393 w 6100546"/>
              <a:gd name="connsiteY1936" fmla="*/ 665460 h 5950684"/>
              <a:gd name="connsiteX1937" fmla="*/ 4642357 w 6100546"/>
              <a:gd name="connsiteY1937" fmla="*/ 610005 h 5950684"/>
              <a:gd name="connsiteX1938" fmla="*/ 4124102 w 6100546"/>
              <a:gd name="connsiteY1938" fmla="*/ 311696 h 5950684"/>
              <a:gd name="connsiteX1939" fmla="*/ 3183211 w 6100546"/>
              <a:gd name="connsiteY1939" fmla="*/ 103261 h 5950684"/>
              <a:gd name="connsiteX1940" fmla="*/ 2634357 w 6100546"/>
              <a:gd name="connsiteY1940" fmla="*/ 124296 h 5950684"/>
              <a:gd name="connsiteX1941" fmla="*/ 2420171 w 6100546"/>
              <a:gd name="connsiteY1941" fmla="*/ 128119 h 5950684"/>
              <a:gd name="connsiteX1942" fmla="*/ 3120102 w 6100546"/>
              <a:gd name="connsiteY1942" fmla="*/ 61192 h 5950684"/>
              <a:gd name="connsiteX1943" fmla="*/ 3818121 w 6100546"/>
              <a:gd name="connsiteY1943" fmla="*/ 154892 h 5950684"/>
              <a:gd name="connsiteX1944" fmla="*/ 3192772 w 6100546"/>
              <a:gd name="connsiteY1944" fmla="*/ 9561 h 5950684"/>
              <a:gd name="connsiteX1945" fmla="*/ 3194685 w 6100546"/>
              <a:gd name="connsiteY1945" fmla="*/ 0 h 595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</a:cxnLst>
            <a:rect l="l" t="t" r="r" b="b"/>
            <a:pathLst>
              <a:path w="6100546" h="5950684">
                <a:moveTo>
                  <a:pt x="3440072" y="5547377"/>
                </a:moveTo>
                <a:lnTo>
                  <a:pt x="3363812" y="5559287"/>
                </a:lnTo>
                <a:lnTo>
                  <a:pt x="3377168" y="5558242"/>
                </a:lnTo>
                <a:cubicBezTo>
                  <a:pt x="3388467" y="5556803"/>
                  <a:pt x="3400989" y="5554788"/>
                  <a:pt x="3413942" y="5552485"/>
                </a:cubicBezTo>
                <a:close/>
                <a:moveTo>
                  <a:pt x="3588125" y="5518269"/>
                </a:moveTo>
                <a:lnTo>
                  <a:pt x="3546342" y="5527177"/>
                </a:lnTo>
                <a:lnTo>
                  <a:pt x="3552690" y="5526002"/>
                </a:lnTo>
                <a:cubicBezTo>
                  <a:pt x="3562477" y="5524275"/>
                  <a:pt x="3571689" y="5522548"/>
                  <a:pt x="3579893" y="5520676"/>
                </a:cubicBezTo>
                <a:close/>
                <a:moveTo>
                  <a:pt x="3658875" y="5502208"/>
                </a:moveTo>
                <a:lnTo>
                  <a:pt x="3652394" y="5503968"/>
                </a:lnTo>
                <a:lnTo>
                  <a:pt x="3656318" y="5505276"/>
                </a:lnTo>
                <a:close/>
                <a:moveTo>
                  <a:pt x="2933221" y="5496065"/>
                </a:moveTo>
                <a:cubicBezTo>
                  <a:pt x="2937825" y="5496065"/>
                  <a:pt x="2937825" y="5496065"/>
                  <a:pt x="2937825" y="5496065"/>
                </a:cubicBezTo>
                <a:cubicBezTo>
                  <a:pt x="2937825" y="5496065"/>
                  <a:pt x="2937825" y="5496065"/>
                  <a:pt x="2942431" y="5496065"/>
                </a:cubicBezTo>
                <a:cubicBezTo>
                  <a:pt x="2947037" y="5496065"/>
                  <a:pt x="2956248" y="5496065"/>
                  <a:pt x="2960854" y="5496065"/>
                </a:cubicBezTo>
                <a:lnTo>
                  <a:pt x="2970714" y="5498530"/>
                </a:lnTo>
                <a:close/>
                <a:moveTo>
                  <a:pt x="4136082" y="5495297"/>
                </a:moveTo>
                <a:lnTo>
                  <a:pt x="4135314" y="5496065"/>
                </a:lnTo>
                <a:cubicBezTo>
                  <a:pt x="4135314" y="5496065"/>
                  <a:pt x="4135314" y="5496065"/>
                  <a:pt x="4130708" y="5496065"/>
                </a:cubicBezTo>
                <a:close/>
                <a:moveTo>
                  <a:pt x="3223380" y="5491459"/>
                </a:moveTo>
                <a:lnTo>
                  <a:pt x="3223380" y="5494475"/>
                </a:lnTo>
                <a:lnTo>
                  <a:pt x="3230007" y="5494044"/>
                </a:lnTo>
                <a:lnTo>
                  <a:pt x="3232592" y="5491459"/>
                </a:lnTo>
                <a:cubicBezTo>
                  <a:pt x="3227986" y="5491458"/>
                  <a:pt x="3223380" y="5491459"/>
                  <a:pt x="3223380" y="5491459"/>
                </a:cubicBezTo>
                <a:close/>
                <a:moveTo>
                  <a:pt x="2531376" y="5422374"/>
                </a:moveTo>
                <a:lnTo>
                  <a:pt x="2538665" y="5442265"/>
                </a:lnTo>
                <a:cubicBezTo>
                  <a:pt x="2544586" y="5448142"/>
                  <a:pt x="2553524" y="5451486"/>
                  <a:pt x="2566301" y="5453081"/>
                </a:cubicBezTo>
                <a:cubicBezTo>
                  <a:pt x="2653436" y="5465296"/>
                  <a:pt x="2740536" y="5478453"/>
                  <a:pt x="2827948" y="5488225"/>
                </a:cubicBezTo>
                <a:lnTo>
                  <a:pt x="2854171" y="5490535"/>
                </a:lnTo>
                <a:lnTo>
                  <a:pt x="2858233" y="5490092"/>
                </a:lnTo>
                <a:cubicBezTo>
                  <a:pt x="2875073" y="5490308"/>
                  <a:pt x="2900980" y="5493762"/>
                  <a:pt x="2900980" y="5486854"/>
                </a:cubicBezTo>
                <a:lnTo>
                  <a:pt x="2905585" y="5486853"/>
                </a:lnTo>
                <a:cubicBezTo>
                  <a:pt x="2910191" y="5491458"/>
                  <a:pt x="2919403" y="5491459"/>
                  <a:pt x="2924007" y="5491459"/>
                </a:cubicBezTo>
                <a:cubicBezTo>
                  <a:pt x="2924008" y="5496065"/>
                  <a:pt x="2924008" y="5496065"/>
                  <a:pt x="2924008" y="5496065"/>
                </a:cubicBezTo>
                <a:lnTo>
                  <a:pt x="2924008" y="5496688"/>
                </a:lnTo>
                <a:lnTo>
                  <a:pt x="2959343" y="5499801"/>
                </a:lnTo>
                <a:lnTo>
                  <a:pt x="2977597" y="5500251"/>
                </a:lnTo>
                <a:lnTo>
                  <a:pt x="2970714" y="5498530"/>
                </a:lnTo>
                <a:lnTo>
                  <a:pt x="3008432" y="5501009"/>
                </a:lnTo>
                <a:lnTo>
                  <a:pt x="3047338" y="5501967"/>
                </a:lnTo>
                <a:lnTo>
                  <a:pt x="3062253" y="5501318"/>
                </a:lnTo>
                <a:cubicBezTo>
                  <a:pt x="3069665" y="5500958"/>
                  <a:pt x="3075997" y="5500671"/>
                  <a:pt x="3080603" y="5500671"/>
                </a:cubicBezTo>
                <a:cubicBezTo>
                  <a:pt x="3080603" y="5500671"/>
                  <a:pt x="3085209" y="5500671"/>
                  <a:pt x="3085209" y="5500671"/>
                </a:cubicBezTo>
                <a:lnTo>
                  <a:pt x="3134391" y="5500261"/>
                </a:lnTo>
                <a:lnTo>
                  <a:pt x="3198926" y="5496065"/>
                </a:lnTo>
                <a:lnTo>
                  <a:pt x="3185599" y="5496065"/>
                </a:lnTo>
                <a:cubicBezTo>
                  <a:pt x="3150841" y="5496065"/>
                  <a:pt x="3123206" y="5496065"/>
                  <a:pt x="3085209" y="5496065"/>
                </a:cubicBezTo>
                <a:cubicBezTo>
                  <a:pt x="3089814" y="5491459"/>
                  <a:pt x="3085209" y="5491459"/>
                  <a:pt x="3080603" y="5486854"/>
                </a:cubicBezTo>
                <a:cubicBezTo>
                  <a:pt x="3075997" y="5486854"/>
                  <a:pt x="3075997" y="5486854"/>
                  <a:pt x="3075997" y="5486854"/>
                </a:cubicBezTo>
                <a:cubicBezTo>
                  <a:pt x="3075997" y="5491459"/>
                  <a:pt x="3075997" y="5491459"/>
                  <a:pt x="3075997" y="5491459"/>
                </a:cubicBezTo>
                <a:cubicBezTo>
                  <a:pt x="3034546" y="5496065"/>
                  <a:pt x="2993094" y="5477641"/>
                  <a:pt x="2979277" y="5491459"/>
                </a:cubicBezTo>
                <a:cubicBezTo>
                  <a:pt x="2979277" y="5496065"/>
                  <a:pt x="2979277" y="5496065"/>
                  <a:pt x="2979277" y="5496065"/>
                </a:cubicBezTo>
                <a:cubicBezTo>
                  <a:pt x="2974671" y="5491459"/>
                  <a:pt x="2965460" y="5491459"/>
                  <a:pt x="2960854" y="5491458"/>
                </a:cubicBezTo>
                <a:cubicBezTo>
                  <a:pt x="2956248" y="5491459"/>
                  <a:pt x="2951643" y="5491459"/>
                  <a:pt x="2951643" y="5491459"/>
                </a:cubicBezTo>
                <a:cubicBezTo>
                  <a:pt x="2951642" y="5486854"/>
                  <a:pt x="2951643" y="5477642"/>
                  <a:pt x="2956248" y="5473037"/>
                </a:cubicBezTo>
                <a:cubicBezTo>
                  <a:pt x="2960854" y="5473037"/>
                  <a:pt x="2970066" y="5473037"/>
                  <a:pt x="2974671" y="5473037"/>
                </a:cubicBezTo>
                <a:cubicBezTo>
                  <a:pt x="2983883" y="5473037"/>
                  <a:pt x="2993094" y="5477641"/>
                  <a:pt x="3002307" y="5473037"/>
                </a:cubicBezTo>
                <a:cubicBezTo>
                  <a:pt x="3002307" y="5473037"/>
                  <a:pt x="3006911" y="5473037"/>
                  <a:pt x="3006911" y="5473037"/>
                </a:cubicBezTo>
                <a:cubicBezTo>
                  <a:pt x="3006911" y="5473037"/>
                  <a:pt x="3006911" y="5473037"/>
                  <a:pt x="3011517" y="5473037"/>
                </a:cubicBezTo>
                <a:cubicBezTo>
                  <a:pt x="3016123" y="5473037"/>
                  <a:pt x="3016123" y="5473037"/>
                  <a:pt x="3020729" y="5473037"/>
                </a:cubicBezTo>
                <a:cubicBezTo>
                  <a:pt x="3025334" y="5473037"/>
                  <a:pt x="3025334" y="5473037"/>
                  <a:pt x="3025334" y="5473037"/>
                </a:cubicBezTo>
                <a:lnTo>
                  <a:pt x="3024589" y="5472291"/>
                </a:lnTo>
                <a:lnTo>
                  <a:pt x="2937155" y="5469531"/>
                </a:lnTo>
                <a:lnTo>
                  <a:pt x="2924028" y="5468451"/>
                </a:lnTo>
                <a:lnTo>
                  <a:pt x="2928614" y="5473037"/>
                </a:lnTo>
                <a:cubicBezTo>
                  <a:pt x="2947037" y="5473037"/>
                  <a:pt x="2947037" y="5473037"/>
                  <a:pt x="2947037" y="5473037"/>
                </a:cubicBezTo>
                <a:cubicBezTo>
                  <a:pt x="2942431" y="5477641"/>
                  <a:pt x="2937825" y="5486854"/>
                  <a:pt x="2937825" y="5491459"/>
                </a:cubicBezTo>
                <a:cubicBezTo>
                  <a:pt x="2933220" y="5491459"/>
                  <a:pt x="2928614" y="5491459"/>
                  <a:pt x="2928614" y="5491459"/>
                </a:cubicBezTo>
                <a:cubicBezTo>
                  <a:pt x="2924007" y="5491459"/>
                  <a:pt x="2924007" y="5491459"/>
                  <a:pt x="2924007" y="5491459"/>
                </a:cubicBezTo>
                <a:cubicBezTo>
                  <a:pt x="2928614" y="5486854"/>
                  <a:pt x="2928614" y="5486854"/>
                  <a:pt x="2928614" y="5486854"/>
                </a:cubicBezTo>
                <a:cubicBezTo>
                  <a:pt x="2928614" y="5486854"/>
                  <a:pt x="2924008" y="5486854"/>
                  <a:pt x="2924008" y="5482248"/>
                </a:cubicBezTo>
                <a:cubicBezTo>
                  <a:pt x="2919403" y="5482248"/>
                  <a:pt x="2919403" y="5486853"/>
                  <a:pt x="2914797" y="5486854"/>
                </a:cubicBezTo>
                <a:cubicBezTo>
                  <a:pt x="2914797" y="5486854"/>
                  <a:pt x="2910191" y="5486854"/>
                  <a:pt x="2910191" y="5486854"/>
                </a:cubicBezTo>
                <a:cubicBezTo>
                  <a:pt x="2905585" y="5486853"/>
                  <a:pt x="2900980" y="5482248"/>
                  <a:pt x="2891768" y="5482248"/>
                </a:cubicBezTo>
                <a:cubicBezTo>
                  <a:pt x="2873345" y="5482248"/>
                  <a:pt x="2896375" y="5477642"/>
                  <a:pt x="2882557" y="5473037"/>
                </a:cubicBezTo>
                <a:cubicBezTo>
                  <a:pt x="2873345" y="5482248"/>
                  <a:pt x="2859528" y="5473037"/>
                  <a:pt x="2850318" y="5468431"/>
                </a:cubicBezTo>
                <a:cubicBezTo>
                  <a:pt x="2850317" y="5473037"/>
                  <a:pt x="2850317" y="5477642"/>
                  <a:pt x="2845711" y="5477642"/>
                </a:cubicBezTo>
                <a:cubicBezTo>
                  <a:pt x="2845711" y="5473037"/>
                  <a:pt x="2845711" y="5468430"/>
                  <a:pt x="2841105" y="5468431"/>
                </a:cubicBezTo>
                <a:cubicBezTo>
                  <a:pt x="2836500" y="5473037"/>
                  <a:pt x="2822682" y="5473037"/>
                  <a:pt x="2813471" y="5473037"/>
                </a:cubicBezTo>
                <a:cubicBezTo>
                  <a:pt x="2818077" y="5463825"/>
                  <a:pt x="2785837" y="5463825"/>
                  <a:pt x="2781231" y="5468431"/>
                </a:cubicBezTo>
                <a:cubicBezTo>
                  <a:pt x="2776625" y="5468431"/>
                  <a:pt x="2776625" y="5468431"/>
                  <a:pt x="2776625" y="5468431"/>
                </a:cubicBezTo>
                <a:cubicBezTo>
                  <a:pt x="2762808" y="5468431"/>
                  <a:pt x="2776625" y="5459219"/>
                  <a:pt x="2762808" y="5459219"/>
                </a:cubicBezTo>
                <a:cubicBezTo>
                  <a:pt x="2753597" y="5463825"/>
                  <a:pt x="2748991" y="5468431"/>
                  <a:pt x="2725962" y="5463825"/>
                </a:cubicBezTo>
                <a:cubicBezTo>
                  <a:pt x="2716751" y="5459219"/>
                  <a:pt x="2702934" y="5454614"/>
                  <a:pt x="2689116" y="5454614"/>
                </a:cubicBezTo>
                <a:cubicBezTo>
                  <a:pt x="2684511" y="5454614"/>
                  <a:pt x="2675299" y="5454614"/>
                  <a:pt x="2670694" y="5450008"/>
                </a:cubicBezTo>
                <a:cubicBezTo>
                  <a:pt x="2643059" y="5445402"/>
                  <a:pt x="2666088" y="5445402"/>
                  <a:pt x="2647665" y="5436191"/>
                </a:cubicBezTo>
                <a:cubicBezTo>
                  <a:pt x="2629242" y="5445402"/>
                  <a:pt x="2573973" y="5417768"/>
                  <a:pt x="2555550" y="5422374"/>
                </a:cubicBezTo>
                <a:cubicBezTo>
                  <a:pt x="2573973" y="5431585"/>
                  <a:pt x="2537128" y="5422374"/>
                  <a:pt x="2537128" y="5422374"/>
                </a:cubicBezTo>
                <a:close/>
                <a:moveTo>
                  <a:pt x="4476137" y="5233540"/>
                </a:moveTo>
                <a:cubicBezTo>
                  <a:pt x="4476137" y="5233540"/>
                  <a:pt x="4476137" y="5233540"/>
                  <a:pt x="4480743" y="5233540"/>
                </a:cubicBezTo>
                <a:lnTo>
                  <a:pt x="4476137" y="5235582"/>
                </a:lnTo>
                <a:close/>
                <a:moveTo>
                  <a:pt x="4849201" y="4772971"/>
                </a:moveTo>
                <a:lnTo>
                  <a:pt x="4849394" y="4772971"/>
                </a:lnTo>
                <a:lnTo>
                  <a:pt x="4844595" y="4777577"/>
                </a:lnTo>
                <a:cubicBezTo>
                  <a:pt x="4849201" y="4777577"/>
                  <a:pt x="4849201" y="4772971"/>
                  <a:pt x="4849201" y="4772971"/>
                </a:cubicBezTo>
                <a:close/>
                <a:moveTo>
                  <a:pt x="4789327" y="4768227"/>
                </a:moveTo>
                <a:lnTo>
                  <a:pt x="4789327" y="4768365"/>
                </a:lnTo>
                <a:cubicBezTo>
                  <a:pt x="4789327" y="4768365"/>
                  <a:pt x="4789327" y="4768365"/>
                  <a:pt x="4784721" y="4772971"/>
                </a:cubicBezTo>
                <a:close/>
                <a:moveTo>
                  <a:pt x="5116333" y="4519658"/>
                </a:moveTo>
                <a:cubicBezTo>
                  <a:pt x="5107122" y="4533474"/>
                  <a:pt x="5107121" y="4524264"/>
                  <a:pt x="5097910" y="4533475"/>
                </a:cubicBezTo>
                <a:cubicBezTo>
                  <a:pt x="5093304" y="4542686"/>
                  <a:pt x="5107121" y="4528869"/>
                  <a:pt x="5102516" y="4542686"/>
                </a:cubicBezTo>
                <a:cubicBezTo>
                  <a:pt x="5088699" y="4551898"/>
                  <a:pt x="5084093" y="4565715"/>
                  <a:pt x="5074881" y="4570320"/>
                </a:cubicBezTo>
                <a:cubicBezTo>
                  <a:pt x="5079487" y="4565715"/>
                  <a:pt x="5084093" y="4561109"/>
                  <a:pt x="5084093" y="4556503"/>
                </a:cubicBezTo>
                <a:cubicBezTo>
                  <a:pt x="5065670" y="4579531"/>
                  <a:pt x="5042641" y="4607166"/>
                  <a:pt x="5019613" y="4639406"/>
                </a:cubicBezTo>
                <a:cubicBezTo>
                  <a:pt x="4996584" y="4671646"/>
                  <a:pt x="4973555" y="4703886"/>
                  <a:pt x="4955133" y="4731520"/>
                </a:cubicBezTo>
                <a:cubicBezTo>
                  <a:pt x="4955133" y="4726913"/>
                  <a:pt x="4950527" y="4726914"/>
                  <a:pt x="4945921" y="4731520"/>
                </a:cubicBezTo>
                <a:cubicBezTo>
                  <a:pt x="4922893" y="4759154"/>
                  <a:pt x="4904470" y="4782183"/>
                  <a:pt x="4876835" y="4805211"/>
                </a:cubicBezTo>
                <a:cubicBezTo>
                  <a:pt x="4881441" y="4814422"/>
                  <a:pt x="4858413" y="4823634"/>
                  <a:pt x="4849201" y="4832845"/>
                </a:cubicBezTo>
                <a:cubicBezTo>
                  <a:pt x="4844595" y="4837451"/>
                  <a:pt x="4849201" y="4842057"/>
                  <a:pt x="4839989" y="4846662"/>
                </a:cubicBezTo>
                <a:cubicBezTo>
                  <a:pt x="4839989" y="4851268"/>
                  <a:pt x="4826172" y="4855874"/>
                  <a:pt x="4816961" y="4865085"/>
                </a:cubicBezTo>
                <a:cubicBezTo>
                  <a:pt x="4803144" y="4878902"/>
                  <a:pt x="4789327" y="4897324"/>
                  <a:pt x="4775509" y="4911141"/>
                </a:cubicBezTo>
                <a:cubicBezTo>
                  <a:pt x="4757086" y="4929565"/>
                  <a:pt x="4757086" y="4934170"/>
                  <a:pt x="4734058" y="4952593"/>
                </a:cubicBezTo>
                <a:cubicBezTo>
                  <a:pt x="4692606" y="4998650"/>
                  <a:pt x="4628126" y="5040101"/>
                  <a:pt x="4609703" y="5063130"/>
                </a:cubicBezTo>
                <a:cubicBezTo>
                  <a:pt x="4595886" y="5063130"/>
                  <a:pt x="4582069" y="5086157"/>
                  <a:pt x="4572858" y="5095370"/>
                </a:cubicBezTo>
                <a:cubicBezTo>
                  <a:pt x="4577463" y="5086158"/>
                  <a:pt x="4572858" y="5090764"/>
                  <a:pt x="4568252" y="5090764"/>
                </a:cubicBezTo>
                <a:cubicBezTo>
                  <a:pt x="4536012" y="5123004"/>
                  <a:pt x="4485349" y="5141426"/>
                  <a:pt x="4434686" y="5182878"/>
                </a:cubicBezTo>
                <a:cubicBezTo>
                  <a:pt x="4416264" y="5201301"/>
                  <a:pt x="4430080" y="5192089"/>
                  <a:pt x="4402447" y="5205906"/>
                </a:cubicBezTo>
                <a:cubicBezTo>
                  <a:pt x="4384023" y="5215118"/>
                  <a:pt x="4370207" y="5228935"/>
                  <a:pt x="4351783" y="5238146"/>
                </a:cubicBezTo>
                <a:cubicBezTo>
                  <a:pt x="4287303" y="5274991"/>
                  <a:pt x="4222822" y="5307232"/>
                  <a:pt x="4167554" y="5334866"/>
                </a:cubicBezTo>
                <a:cubicBezTo>
                  <a:pt x="4144525" y="5348683"/>
                  <a:pt x="4126102" y="5353289"/>
                  <a:pt x="4112285" y="5367106"/>
                </a:cubicBezTo>
                <a:cubicBezTo>
                  <a:pt x="4107679" y="5367105"/>
                  <a:pt x="4107679" y="5367105"/>
                  <a:pt x="4103074" y="5367106"/>
                </a:cubicBezTo>
                <a:cubicBezTo>
                  <a:pt x="4098468" y="5367106"/>
                  <a:pt x="4084651" y="5367106"/>
                  <a:pt x="4061622" y="5380923"/>
                </a:cubicBezTo>
                <a:cubicBezTo>
                  <a:pt x="4052411" y="5385528"/>
                  <a:pt x="4038593" y="5394740"/>
                  <a:pt x="4029382" y="5399345"/>
                </a:cubicBezTo>
                <a:cubicBezTo>
                  <a:pt x="3987930" y="5413163"/>
                  <a:pt x="3937268" y="5426980"/>
                  <a:pt x="3923451" y="5440797"/>
                </a:cubicBezTo>
                <a:cubicBezTo>
                  <a:pt x="3932662" y="5426979"/>
                  <a:pt x="3877393" y="5454614"/>
                  <a:pt x="3863576" y="5463824"/>
                </a:cubicBezTo>
                <a:cubicBezTo>
                  <a:pt x="3845153" y="5459219"/>
                  <a:pt x="3812913" y="5482248"/>
                  <a:pt x="3776067" y="5486853"/>
                </a:cubicBezTo>
                <a:cubicBezTo>
                  <a:pt x="3771461" y="5486854"/>
                  <a:pt x="3776067" y="5496065"/>
                  <a:pt x="3762250" y="5496065"/>
                </a:cubicBezTo>
                <a:cubicBezTo>
                  <a:pt x="3753039" y="5491459"/>
                  <a:pt x="3720799" y="5500671"/>
                  <a:pt x="3725404" y="5505276"/>
                </a:cubicBezTo>
                <a:cubicBezTo>
                  <a:pt x="3711587" y="5496065"/>
                  <a:pt x="3683953" y="5514488"/>
                  <a:pt x="3674741" y="5509882"/>
                </a:cubicBezTo>
                <a:cubicBezTo>
                  <a:pt x="3674741" y="5519093"/>
                  <a:pt x="3670136" y="5523698"/>
                  <a:pt x="3665530" y="5528305"/>
                </a:cubicBezTo>
                <a:cubicBezTo>
                  <a:pt x="3656318" y="5532911"/>
                  <a:pt x="3651713" y="5532911"/>
                  <a:pt x="3642501" y="5537515"/>
                </a:cubicBezTo>
                <a:cubicBezTo>
                  <a:pt x="3610261" y="5546728"/>
                  <a:pt x="3568810" y="5551333"/>
                  <a:pt x="3531964" y="5555939"/>
                </a:cubicBezTo>
                <a:cubicBezTo>
                  <a:pt x="3522752" y="5555939"/>
                  <a:pt x="3513541" y="5551333"/>
                  <a:pt x="3513541" y="5551333"/>
                </a:cubicBezTo>
                <a:cubicBezTo>
                  <a:pt x="3508935" y="5555939"/>
                  <a:pt x="3504329" y="5555939"/>
                  <a:pt x="3499724" y="5560545"/>
                </a:cubicBezTo>
                <a:cubicBezTo>
                  <a:pt x="3495118" y="5560545"/>
                  <a:pt x="3495118" y="5560545"/>
                  <a:pt x="3495118" y="5560545"/>
                </a:cubicBezTo>
                <a:cubicBezTo>
                  <a:pt x="3462878" y="5551333"/>
                  <a:pt x="3416821" y="5565150"/>
                  <a:pt x="3379975" y="5574362"/>
                </a:cubicBezTo>
                <a:cubicBezTo>
                  <a:pt x="3379975" y="5569755"/>
                  <a:pt x="3379975" y="5569755"/>
                  <a:pt x="3379975" y="5569755"/>
                </a:cubicBezTo>
                <a:cubicBezTo>
                  <a:pt x="3366158" y="5565150"/>
                  <a:pt x="3361552" y="5583573"/>
                  <a:pt x="3356946" y="5569756"/>
                </a:cubicBezTo>
                <a:cubicBezTo>
                  <a:pt x="3333918" y="5569756"/>
                  <a:pt x="3347735" y="5578967"/>
                  <a:pt x="3329312" y="5578967"/>
                </a:cubicBezTo>
                <a:cubicBezTo>
                  <a:pt x="3329312" y="5574362"/>
                  <a:pt x="3320101" y="5574362"/>
                  <a:pt x="3315495" y="5569756"/>
                </a:cubicBezTo>
                <a:cubicBezTo>
                  <a:pt x="3297072" y="5578967"/>
                  <a:pt x="3278649" y="5578967"/>
                  <a:pt x="3255620" y="5574362"/>
                </a:cubicBezTo>
                <a:cubicBezTo>
                  <a:pt x="3246409" y="5588179"/>
                  <a:pt x="3218775" y="5578967"/>
                  <a:pt x="3209563" y="5583573"/>
                </a:cubicBezTo>
                <a:cubicBezTo>
                  <a:pt x="3209564" y="5578967"/>
                  <a:pt x="3204957" y="5578967"/>
                  <a:pt x="3204957" y="5578967"/>
                </a:cubicBezTo>
                <a:cubicBezTo>
                  <a:pt x="3177323" y="5588179"/>
                  <a:pt x="3154294" y="5583573"/>
                  <a:pt x="3131266" y="5583573"/>
                </a:cubicBezTo>
                <a:lnTo>
                  <a:pt x="3122176" y="5583573"/>
                </a:lnTo>
                <a:lnTo>
                  <a:pt x="3072847" y="5585832"/>
                </a:lnTo>
                <a:lnTo>
                  <a:pt x="3062180" y="5588179"/>
                </a:lnTo>
                <a:lnTo>
                  <a:pt x="3065288" y="5586179"/>
                </a:lnTo>
                <a:lnTo>
                  <a:pt x="3001837" y="5589085"/>
                </a:lnTo>
                <a:cubicBezTo>
                  <a:pt x="2840375" y="5592138"/>
                  <a:pt x="2677977" y="5582257"/>
                  <a:pt x="2514861" y="5559930"/>
                </a:cubicBezTo>
                <a:cubicBezTo>
                  <a:pt x="2384509" y="5542375"/>
                  <a:pt x="2257185" y="5514172"/>
                  <a:pt x="2133989" y="5473661"/>
                </a:cubicBezTo>
                <a:lnTo>
                  <a:pt x="2031916" y="5434193"/>
                </a:lnTo>
                <a:lnTo>
                  <a:pt x="2081737" y="5455765"/>
                </a:lnTo>
                <a:cubicBezTo>
                  <a:pt x="2099584" y="5462674"/>
                  <a:pt x="2115704" y="5468431"/>
                  <a:pt x="2127218" y="5473037"/>
                </a:cubicBezTo>
                <a:cubicBezTo>
                  <a:pt x="2191697" y="5496065"/>
                  <a:pt x="2242361" y="5523699"/>
                  <a:pt x="2293024" y="5542122"/>
                </a:cubicBezTo>
                <a:cubicBezTo>
                  <a:pt x="2329870" y="5551333"/>
                  <a:pt x="2380533" y="5565150"/>
                  <a:pt x="2421984" y="5574362"/>
                </a:cubicBezTo>
                <a:cubicBezTo>
                  <a:pt x="2445013" y="5588179"/>
                  <a:pt x="2477253" y="5592785"/>
                  <a:pt x="2509493" y="5597390"/>
                </a:cubicBezTo>
                <a:cubicBezTo>
                  <a:pt x="2523310" y="5611207"/>
                  <a:pt x="2569368" y="5620419"/>
                  <a:pt x="2615425" y="5629630"/>
                </a:cubicBezTo>
                <a:cubicBezTo>
                  <a:pt x="2661482" y="5638841"/>
                  <a:pt x="2707539" y="5648053"/>
                  <a:pt x="2721356" y="5661870"/>
                </a:cubicBezTo>
                <a:cubicBezTo>
                  <a:pt x="2735174" y="5661870"/>
                  <a:pt x="2758202" y="5666476"/>
                  <a:pt x="2762809" y="5671081"/>
                </a:cubicBezTo>
                <a:cubicBezTo>
                  <a:pt x="2776625" y="5661870"/>
                  <a:pt x="2827289" y="5671081"/>
                  <a:pt x="2831894" y="5680293"/>
                </a:cubicBezTo>
                <a:cubicBezTo>
                  <a:pt x="2836500" y="5680293"/>
                  <a:pt x="2845711" y="5680293"/>
                  <a:pt x="2850317" y="5680292"/>
                </a:cubicBezTo>
                <a:cubicBezTo>
                  <a:pt x="2850317" y="5694110"/>
                  <a:pt x="2891768" y="5684897"/>
                  <a:pt x="2924008" y="5694110"/>
                </a:cubicBezTo>
                <a:cubicBezTo>
                  <a:pt x="2928614" y="5694110"/>
                  <a:pt x="2928614" y="5694110"/>
                  <a:pt x="2928614" y="5694110"/>
                </a:cubicBezTo>
                <a:cubicBezTo>
                  <a:pt x="2928614" y="5694110"/>
                  <a:pt x="2928614" y="5698715"/>
                  <a:pt x="2928614" y="5698715"/>
                </a:cubicBezTo>
                <a:cubicBezTo>
                  <a:pt x="2933220" y="5698715"/>
                  <a:pt x="2933220" y="5698715"/>
                  <a:pt x="2937825" y="5698715"/>
                </a:cubicBezTo>
                <a:cubicBezTo>
                  <a:pt x="2937825" y="5698715"/>
                  <a:pt x="2937825" y="5698715"/>
                  <a:pt x="2937825" y="5694109"/>
                </a:cubicBezTo>
                <a:cubicBezTo>
                  <a:pt x="2937825" y="5694109"/>
                  <a:pt x="2933220" y="5694110"/>
                  <a:pt x="2933220" y="5694110"/>
                </a:cubicBezTo>
                <a:cubicBezTo>
                  <a:pt x="2942431" y="5694110"/>
                  <a:pt x="2956248" y="5694110"/>
                  <a:pt x="2956248" y="5689504"/>
                </a:cubicBezTo>
                <a:cubicBezTo>
                  <a:pt x="3034546" y="5698715"/>
                  <a:pt x="3112843" y="5703321"/>
                  <a:pt x="3195746" y="5698714"/>
                </a:cubicBezTo>
                <a:cubicBezTo>
                  <a:pt x="3227986" y="5694110"/>
                  <a:pt x="3251015" y="5694110"/>
                  <a:pt x="3287860" y="5694110"/>
                </a:cubicBezTo>
                <a:cubicBezTo>
                  <a:pt x="3329312" y="5689504"/>
                  <a:pt x="3389186" y="5680292"/>
                  <a:pt x="3444455" y="5675687"/>
                </a:cubicBezTo>
                <a:cubicBezTo>
                  <a:pt x="3504328" y="5666476"/>
                  <a:pt x="3559598" y="5657263"/>
                  <a:pt x="3605655" y="5648053"/>
                </a:cubicBezTo>
                <a:cubicBezTo>
                  <a:pt x="3642502" y="5643446"/>
                  <a:pt x="3660924" y="5638841"/>
                  <a:pt x="3702376" y="5629630"/>
                </a:cubicBezTo>
                <a:cubicBezTo>
                  <a:pt x="3711587" y="5625024"/>
                  <a:pt x="3725404" y="5625024"/>
                  <a:pt x="3734617" y="5625024"/>
                </a:cubicBezTo>
                <a:cubicBezTo>
                  <a:pt x="3757644" y="5620419"/>
                  <a:pt x="3776067" y="5606602"/>
                  <a:pt x="3799096" y="5606602"/>
                </a:cubicBezTo>
                <a:cubicBezTo>
                  <a:pt x="3799096" y="5606602"/>
                  <a:pt x="3799096" y="5611207"/>
                  <a:pt x="3799096" y="5611207"/>
                </a:cubicBezTo>
                <a:cubicBezTo>
                  <a:pt x="3794490" y="5611207"/>
                  <a:pt x="3799096" y="5615813"/>
                  <a:pt x="3803702" y="5611207"/>
                </a:cubicBezTo>
                <a:cubicBezTo>
                  <a:pt x="3808308" y="5611207"/>
                  <a:pt x="3812913" y="5611207"/>
                  <a:pt x="3812913" y="5611207"/>
                </a:cubicBezTo>
                <a:cubicBezTo>
                  <a:pt x="3812913" y="5606602"/>
                  <a:pt x="3817519" y="5606602"/>
                  <a:pt x="3817519" y="5606602"/>
                </a:cubicBezTo>
                <a:cubicBezTo>
                  <a:pt x="3817519" y="5611206"/>
                  <a:pt x="3822125" y="5611207"/>
                  <a:pt x="3826730" y="5611207"/>
                </a:cubicBezTo>
                <a:cubicBezTo>
                  <a:pt x="3831336" y="5606602"/>
                  <a:pt x="3826730" y="5606602"/>
                  <a:pt x="3826730" y="5601996"/>
                </a:cubicBezTo>
                <a:cubicBezTo>
                  <a:pt x="3826730" y="5601996"/>
                  <a:pt x="3831336" y="5601996"/>
                  <a:pt x="3831336" y="5601996"/>
                </a:cubicBezTo>
                <a:cubicBezTo>
                  <a:pt x="3835942" y="5601996"/>
                  <a:pt x="3840547" y="5597390"/>
                  <a:pt x="3840547" y="5597390"/>
                </a:cubicBezTo>
                <a:cubicBezTo>
                  <a:pt x="3840547" y="5592785"/>
                  <a:pt x="3835942" y="5592785"/>
                  <a:pt x="3831336" y="5592785"/>
                </a:cubicBezTo>
                <a:cubicBezTo>
                  <a:pt x="3831336" y="5597390"/>
                  <a:pt x="3831336" y="5597390"/>
                  <a:pt x="3831336" y="5597390"/>
                </a:cubicBezTo>
                <a:cubicBezTo>
                  <a:pt x="3826730" y="5592785"/>
                  <a:pt x="3826730" y="5592785"/>
                  <a:pt x="3826730" y="5592785"/>
                </a:cubicBezTo>
                <a:cubicBezTo>
                  <a:pt x="3863577" y="5588179"/>
                  <a:pt x="3918845" y="5574362"/>
                  <a:pt x="3941873" y="5555939"/>
                </a:cubicBezTo>
                <a:cubicBezTo>
                  <a:pt x="3983325" y="5546728"/>
                  <a:pt x="4043200" y="5523699"/>
                  <a:pt x="4116891" y="5491458"/>
                </a:cubicBezTo>
                <a:cubicBezTo>
                  <a:pt x="4116891" y="5496065"/>
                  <a:pt x="4116891" y="5496065"/>
                  <a:pt x="4116891" y="5496065"/>
                </a:cubicBezTo>
                <a:cubicBezTo>
                  <a:pt x="4116891" y="5496065"/>
                  <a:pt x="4112285" y="5496065"/>
                  <a:pt x="4112285" y="5496065"/>
                </a:cubicBezTo>
                <a:cubicBezTo>
                  <a:pt x="4107679" y="5500671"/>
                  <a:pt x="4103074" y="5500671"/>
                  <a:pt x="4107679" y="5505276"/>
                </a:cubicBezTo>
                <a:cubicBezTo>
                  <a:pt x="4107679" y="5505276"/>
                  <a:pt x="4112285" y="5505276"/>
                  <a:pt x="4116891" y="5500671"/>
                </a:cubicBezTo>
                <a:cubicBezTo>
                  <a:pt x="4121496" y="5500671"/>
                  <a:pt x="4121496" y="5500671"/>
                  <a:pt x="4126102" y="5496065"/>
                </a:cubicBezTo>
                <a:cubicBezTo>
                  <a:pt x="4126102" y="5500671"/>
                  <a:pt x="4130708" y="5500671"/>
                  <a:pt x="4139919" y="5500671"/>
                </a:cubicBezTo>
                <a:cubicBezTo>
                  <a:pt x="4139919" y="5498368"/>
                  <a:pt x="4139919" y="5496064"/>
                  <a:pt x="4138768" y="5494913"/>
                </a:cubicBezTo>
                <a:lnTo>
                  <a:pt x="4136082" y="5495297"/>
                </a:lnTo>
                <a:lnTo>
                  <a:pt x="4144525" y="5486853"/>
                </a:lnTo>
                <a:cubicBezTo>
                  <a:pt x="4139919" y="5486854"/>
                  <a:pt x="4135314" y="5486854"/>
                  <a:pt x="4130708" y="5486854"/>
                </a:cubicBezTo>
                <a:cubicBezTo>
                  <a:pt x="4144526" y="5473037"/>
                  <a:pt x="4153738" y="5463825"/>
                  <a:pt x="4176765" y="5454614"/>
                </a:cubicBezTo>
                <a:cubicBezTo>
                  <a:pt x="4172159" y="5459219"/>
                  <a:pt x="4176765" y="5459219"/>
                  <a:pt x="4181371" y="5459219"/>
                </a:cubicBezTo>
                <a:cubicBezTo>
                  <a:pt x="4204399" y="5450008"/>
                  <a:pt x="4227428" y="5426980"/>
                  <a:pt x="4241245" y="5422374"/>
                </a:cubicBezTo>
                <a:cubicBezTo>
                  <a:pt x="4241245" y="5422374"/>
                  <a:pt x="4241245" y="5426980"/>
                  <a:pt x="4236640" y="5426980"/>
                </a:cubicBezTo>
                <a:cubicBezTo>
                  <a:pt x="4268881" y="5413163"/>
                  <a:pt x="4291908" y="5390134"/>
                  <a:pt x="4305725" y="5394740"/>
                </a:cubicBezTo>
                <a:cubicBezTo>
                  <a:pt x="4301120" y="5394740"/>
                  <a:pt x="4305725" y="5390133"/>
                  <a:pt x="4310331" y="5390134"/>
                </a:cubicBezTo>
                <a:cubicBezTo>
                  <a:pt x="4319543" y="5376316"/>
                  <a:pt x="4296514" y="5390134"/>
                  <a:pt x="4291908" y="5390134"/>
                </a:cubicBezTo>
                <a:cubicBezTo>
                  <a:pt x="4319543" y="5376316"/>
                  <a:pt x="4328754" y="5376317"/>
                  <a:pt x="4337965" y="5362500"/>
                </a:cubicBezTo>
                <a:cubicBezTo>
                  <a:pt x="4342572" y="5367106"/>
                  <a:pt x="4333360" y="5376317"/>
                  <a:pt x="4347177" y="5367106"/>
                </a:cubicBezTo>
                <a:cubicBezTo>
                  <a:pt x="4351784" y="5357894"/>
                  <a:pt x="4347177" y="5362500"/>
                  <a:pt x="4356388" y="5353289"/>
                </a:cubicBezTo>
                <a:cubicBezTo>
                  <a:pt x="4356389" y="5348683"/>
                  <a:pt x="4360994" y="5348683"/>
                  <a:pt x="4360994" y="5348683"/>
                </a:cubicBezTo>
                <a:cubicBezTo>
                  <a:pt x="4365600" y="5344077"/>
                  <a:pt x="4370206" y="5344077"/>
                  <a:pt x="4370206" y="5339471"/>
                </a:cubicBezTo>
                <a:cubicBezTo>
                  <a:pt x="4370206" y="5334866"/>
                  <a:pt x="4365600" y="5334865"/>
                  <a:pt x="4360994" y="5339471"/>
                </a:cubicBezTo>
                <a:cubicBezTo>
                  <a:pt x="4360994" y="5339471"/>
                  <a:pt x="4360994" y="5339471"/>
                  <a:pt x="4356388" y="5339471"/>
                </a:cubicBezTo>
                <a:cubicBezTo>
                  <a:pt x="4397840" y="5316443"/>
                  <a:pt x="4407051" y="5302626"/>
                  <a:pt x="4457714" y="5270386"/>
                </a:cubicBezTo>
                <a:cubicBezTo>
                  <a:pt x="4476137" y="5279597"/>
                  <a:pt x="4462320" y="5265780"/>
                  <a:pt x="4494560" y="5261175"/>
                </a:cubicBezTo>
                <a:cubicBezTo>
                  <a:pt x="4494560" y="5265780"/>
                  <a:pt x="4494560" y="5265780"/>
                  <a:pt x="4494560" y="5265780"/>
                </a:cubicBezTo>
                <a:cubicBezTo>
                  <a:pt x="4489954" y="5270386"/>
                  <a:pt x="4494561" y="5270386"/>
                  <a:pt x="4499167" y="5265780"/>
                </a:cubicBezTo>
                <a:cubicBezTo>
                  <a:pt x="4503772" y="5265780"/>
                  <a:pt x="4508377" y="5261175"/>
                  <a:pt x="4508377" y="5256569"/>
                </a:cubicBezTo>
                <a:cubicBezTo>
                  <a:pt x="4512983" y="5251963"/>
                  <a:pt x="4512983" y="5251963"/>
                  <a:pt x="4512983" y="5251963"/>
                </a:cubicBezTo>
                <a:cubicBezTo>
                  <a:pt x="4522194" y="5247358"/>
                  <a:pt x="4522194" y="5242752"/>
                  <a:pt x="4517589" y="5238146"/>
                </a:cubicBezTo>
                <a:cubicBezTo>
                  <a:pt x="4526800" y="5238145"/>
                  <a:pt x="4531406" y="5228934"/>
                  <a:pt x="4536012" y="5224329"/>
                </a:cubicBezTo>
                <a:cubicBezTo>
                  <a:pt x="4526800" y="5228935"/>
                  <a:pt x="4517589" y="5233540"/>
                  <a:pt x="4508377" y="5238146"/>
                </a:cubicBezTo>
                <a:cubicBezTo>
                  <a:pt x="4508377" y="5242752"/>
                  <a:pt x="4508377" y="5247358"/>
                  <a:pt x="4508377" y="5247358"/>
                </a:cubicBezTo>
                <a:cubicBezTo>
                  <a:pt x="4508377" y="5247358"/>
                  <a:pt x="4503772" y="5247357"/>
                  <a:pt x="4503772" y="5251963"/>
                </a:cubicBezTo>
                <a:cubicBezTo>
                  <a:pt x="4503772" y="5251963"/>
                  <a:pt x="4499166" y="5251963"/>
                  <a:pt x="4499166" y="5251963"/>
                </a:cubicBezTo>
                <a:cubicBezTo>
                  <a:pt x="4494560" y="5251962"/>
                  <a:pt x="4494560" y="5256569"/>
                  <a:pt x="4494560" y="5261175"/>
                </a:cubicBezTo>
                <a:cubicBezTo>
                  <a:pt x="4471531" y="5251963"/>
                  <a:pt x="4443897" y="5256569"/>
                  <a:pt x="4411657" y="5288809"/>
                </a:cubicBezTo>
                <a:cubicBezTo>
                  <a:pt x="4407051" y="5288809"/>
                  <a:pt x="4402446" y="5293415"/>
                  <a:pt x="4402446" y="5288809"/>
                </a:cubicBezTo>
                <a:cubicBezTo>
                  <a:pt x="4407051" y="5288809"/>
                  <a:pt x="4407052" y="5284203"/>
                  <a:pt x="4402446" y="5284203"/>
                </a:cubicBezTo>
                <a:cubicBezTo>
                  <a:pt x="4402446" y="5284203"/>
                  <a:pt x="4402446" y="5284203"/>
                  <a:pt x="4397840" y="5288809"/>
                </a:cubicBezTo>
                <a:cubicBezTo>
                  <a:pt x="4397840" y="5288809"/>
                  <a:pt x="4393234" y="5288809"/>
                  <a:pt x="4393234" y="5288809"/>
                </a:cubicBezTo>
                <a:cubicBezTo>
                  <a:pt x="4404749" y="5274991"/>
                  <a:pt x="4416263" y="5264629"/>
                  <a:pt x="4430080" y="5255992"/>
                </a:cubicBezTo>
                <a:lnTo>
                  <a:pt x="4476137" y="5235582"/>
                </a:lnTo>
                <a:lnTo>
                  <a:pt x="4476137" y="5238146"/>
                </a:lnTo>
                <a:cubicBezTo>
                  <a:pt x="4480744" y="5238146"/>
                  <a:pt x="4480744" y="5238146"/>
                  <a:pt x="4480743" y="5233540"/>
                </a:cubicBezTo>
                <a:cubicBezTo>
                  <a:pt x="4489954" y="5233540"/>
                  <a:pt x="4489954" y="5228935"/>
                  <a:pt x="4499166" y="5224329"/>
                </a:cubicBezTo>
                <a:cubicBezTo>
                  <a:pt x="4499166" y="5224329"/>
                  <a:pt x="4499167" y="5228935"/>
                  <a:pt x="4494560" y="5228935"/>
                </a:cubicBezTo>
                <a:cubicBezTo>
                  <a:pt x="4494560" y="5228935"/>
                  <a:pt x="4499167" y="5228935"/>
                  <a:pt x="4499167" y="5228935"/>
                </a:cubicBezTo>
                <a:cubicBezTo>
                  <a:pt x="4499167" y="5228935"/>
                  <a:pt x="4503773" y="5224329"/>
                  <a:pt x="4503773" y="5224329"/>
                </a:cubicBezTo>
                <a:cubicBezTo>
                  <a:pt x="4531406" y="5210512"/>
                  <a:pt x="4554434" y="5210512"/>
                  <a:pt x="4577463" y="5187484"/>
                </a:cubicBezTo>
                <a:cubicBezTo>
                  <a:pt x="4568252" y="5196695"/>
                  <a:pt x="4577463" y="5192089"/>
                  <a:pt x="4586675" y="5192089"/>
                </a:cubicBezTo>
                <a:cubicBezTo>
                  <a:pt x="4572858" y="5205906"/>
                  <a:pt x="4559040" y="5205906"/>
                  <a:pt x="4563647" y="5215118"/>
                </a:cubicBezTo>
                <a:cubicBezTo>
                  <a:pt x="4591280" y="5192089"/>
                  <a:pt x="4609703" y="5178272"/>
                  <a:pt x="4651155" y="5155244"/>
                </a:cubicBezTo>
                <a:cubicBezTo>
                  <a:pt x="4651155" y="5159849"/>
                  <a:pt x="4655761" y="5155244"/>
                  <a:pt x="4660366" y="5155244"/>
                </a:cubicBezTo>
                <a:cubicBezTo>
                  <a:pt x="4664973" y="5150638"/>
                  <a:pt x="4669578" y="5146032"/>
                  <a:pt x="4664972" y="5146032"/>
                </a:cubicBezTo>
                <a:cubicBezTo>
                  <a:pt x="4674183" y="5141427"/>
                  <a:pt x="4678790" y="5132215"/>
                  <a:pt x="4688001" y="5118398"/>
                </a:cubicBezTo>
                <a:cubicBezTo>
                  <a:pt x="4692606" y="5123004"/>
                  <a:pt x="4683395" y="5132215"/>
                  <a:pt x="4692607" y="5127610"/>
                </a:cubicBezTo>
                <a:cubicBezTo>
                  <a:pt x="4692606" y="5123004"/>
                  <a:pt x="4701818" y="5118398"/>
                  <a:pt x="4701818" y="5113792"/>
                </a:cubicBezTo>
                <a:cubicBezTo>
                  <a:pt x="4701818" y="5113792"/>
                  <a:pt x="4706425" y="5113792"/>
                  <a:pt x="4706424" y="5109187"/>
                </a:cubicBezTo>
                <a:cubicBezTo>
                  <a:pt x="4711029" y="5109187"/>
                  <a:pt x="4711029" y="5109187"/>
                  <a:pt x="4711029" y="5109187"/>
                </a:cubicBezTo>
                <a:cubicBezTo>
                  <a:pt x="4711030" y="5104581"/>
                  <a:pt x="4711030" y="5104581"/>
                  <a:pt x="4711030" y="5104581"/>
                </a:cubicBezTo>
                <a:cubicBezTo>
                  <a:pt x="4706424" y="5109187"/>
                  <a:pt x="4706424" y="5109187"/>
                  <a:pt x="4706424" y="5109187"/>
                </a:cubicBezTo>
                <a:cubicBezTo>
                  <a:pt x="4701818" y="5109187"/>
                  <a:pt x="4701818" y="5109187"/>
                  <a:pt x="4701818" y="5109187"/>
                </a:cubicBezTo>
                <a:cubicBezTo>
                  <a:pt x="4720241" y="5095370"/>
                  <a:pt x="4720241" y="5095370"/>
                  <a:pt x="4720241" y="5095370"/>
                </a:cubicBezTo>
                <a:cubicBezTo>
                  <a:pt x="4715635" y="5099975"/>
                  <a:pt x="4715635" y="5104581"/>
                  <a:pt x="4720241" y="5099975"/>
                </a:cubicBezTo>
                <a:cubicBezTo>
                  <a:pt x="4761692" y="5063130"/>
                  <a:pt x="4793932" y="5012467"/>
                  <a:pt x="4830779" y="4966410"/>
                </a:cubicBezTo>
                <a:cubicBezTo>
                  <a:pt x="4863018" y="4915748"/>
                  <a:pt x="4895258" y="4869691"/>
                  <a:pt x="4927498" y="4823634"/>
                </a:cubicBezTo>
                <a:cubicBezTo>
                  <a:pt x="4936711" y="4823634"/>
                  <a:pt x="4936710" y="4828240"/>
                  <a:pt x="4936710" y="4837451"/>
                </a:cubicBezTo>
                <a:cubicBezTo>
                  <a:pt x="4959738" y="4795999"/>
                  <a:pt x="4978162" y="4768366"/>
                  <a:pt x="4991978" y="4736126"/>
                </a:cubicBezTo>
                <a:cubicBezTo>
                  <a:pt x="5010401" y="4703885"/>
                  <a:pt x="5024218" y="4671646"/>
                  <a:pt x="5051853" y="4630195"/>
                </a:cubicBezTo>
                <a:cubicBezTo>
                  <a:pt x="5047247" y="4634800"/>
                  <a:pt x="5047247" y="4634800"/>
                  <a:pt x="5051853" y="4634799"/>
                </a:cubicBezTo>
                <a:cubicBezTo>
                  <a:pt x="5051853" y="4634799"/>
                  <a:pt x="5056460" y="4634800"/>
                  <a:pt x="5061064" y="4630195"/>
                </a:cubicBezTo>
                <a:cubicBezTo>
                  <a:pt x="5065670" y="4630194"/>
                  <a:pt x="5065670" y="4630194"/>
                  <a:pt x="5065670" y="4630194"/>
                </a:cubicBezTo>
                <a:cubicBezTo>
                  <a:pt x="5070276" y="4620983"/>
                  <a:pt x="5079487" y="4611772"/>
                  <a:pt x="5074881" y="4607166"/>
                </a:cubicBezTo>
                <a:cubicBezTo>
                  <a:pt x="5079487" y="4607166"/>
                  <a:pt x="5084093" y="4602561"/>
                  <a:pt x="5084093" y="4597955"/>
                </a:cubicBezTo>
                <a:cubicBezTo>
                  <a:pt x="5088699" y="4593349"/>
                  <a:pt x="5084093" y="4593348"/>
                  <a:pt x="5084093" y="4593348"/>
                </a:cubicBezTo>
                <a:cubicBezTo>
                  <a:pt x="5079487" y="4593349"/>
                  <a:pt x="5079487" y="4593349"/>
                  <a:pt x="5079487" y="4593349"/>
                </a:cubicBezTo>
                <a:cubicBezTo>
                  <a:pt x="5097910" y="4570321"/>
                  <a:pt x="5097910" y="4556504"/>
                  <a:pt x="5116333" y="4533475"/>
                </a:cubicBezTo>
                <a:cubicBezTo>
                  <a:pt x="5102516" y="4533475"/>
                  <a:pt x="5116333" y="4524264"/>
                  <a:pt x="5116333" y="4519658"/>
                </a:cubicBezTo>
                <a:close/>
                <a:moveTo>
                  <a:pt x="5237163" y="4192915"/>
                </a:moveTo>
                <a:lnTo>
                  <a:pt x="5237233" y="4193230"/>
                </a:lnTo>
                <a:cubicBezTo>
                  <a:pt x="5236082" y="4196108"/>
                  <a:pt x="5233779" y="4199562"/>
                  <a:pt x="5231476" y="4201864"/>
                </a:cubicBezTo>
                <a:close/>
                <a:moveTo>
                  <a:pt x="5342014" y="4155808"/>
                </a:moveTo>
                <a:cubicBezTo>
                  <a:pt x="5346619" y="4160413"/>
                  <a:pt x="5342013" y="4165020"/>
                  <a:pt x="5337408" y="4160414"/>
                </a:cubicBezTo>
                <a:cubicBezTo>
                  <a:pt x="5342013" y="4160414"/>
                  <a:pt x="5342013" y="4160414"/>
                  <a:pt x="5342014" y="4155808"/>
                </a:cubicBezTo>
                <a:close/>
                <a:moveTo>
                  <a:pt x="5306843" y="4097190"/>
                </a:moveTo>
                <a:lnTo>
                  <a:pt x="5305168" y="4100540"/>
                </a:lnTo>
                <a:cubicBezTo>
                  <a:pt x="5305168" y="4105145"/>
                  <a:pt x="5305168" y="4105145"/>
                  <a:pt x="5305168" y="4105145"/>
                </a:cubicBezTo>
                <a:cubicBezTo>
                  <a:pt x="5305168" y="4105145"/>
                  <a:pt x="5305168" y="4105145"/>
                  <a:pt x="5300562" y="4109751"/>
                </a:cubicBezTo>
                <a:cubicBezTo>
                  <a:pt x="5300562" y="4105146"/>
                  <a:pt x="5305168" y="4100540"/>
                  <a:pt x="5300562" y="4100539"/>
                </a:cubicBezTo>
                <a:close/>
                <a:moveTo>
                  <a:pt x="5312515" y="4088587"/>
                </a:moveTo>
                <a:lnTo>
                  <a:pt x="5308118" y="4096510"/>
                </a:lnTo>
                <a:lnTo>
                  <a:pt x="5306843" y="4097190"/>
                </a:lnTo>
                <a:lnTo>
                  <a:pt x="5309774" y="4091329"/>
                </a:lnTo>
                <a:close/>
                <a:moveTo>
                  <a:pt x="5319784" y="4072905"/>
                </a:moveTo>
                <a:lnTo>
                  <a:pt x="5323591" y="4072906"/>
                </a:lnTo>
                <a:cubicBezTo>
                  <a:pt x="5318986" y="4077512"/>
                  <a:pt x="5314379" y="4082116"/>
                  <a:pt x="5314379" y="4086723"/>
                </a:cubicBezTo>
                <a:lnTo>
                  <a:pt x="5312515" y="4088587"/>
                </a:lnTo>
                <a:lnTo>
                  <a:pt x="5316106" y="4082116"/>
                </a:lnTo>
                <a:close/>
                <a:moveTo>
                  <a:pt x="5322699" y="4065600"/>
                </a:moveTo>
                <a:lnTo>
                  <a:pt x="5319784" y="4072905"/>
                </a:lnTo>
                <a:lnTo>
                  <a:pt x="5318985" y="4072906"/>
                </a:lnTo>
                <a:close/>
                <a:moveTo>
                  <a:pt x="4981290" y="4036063"/>
                </a:moveTo>
                <a:lnTo>
                  <a:pt x="4971550" y="4040500"/>
                </a:lnTo>
                <a:lnTo>
                  <a:pt x="4967006" y="4053515"/>
                </a:lnTo>
                <a:cubicBezTo>
                  <a:pt x="4967006" y="4049758"/>
                  <a:pt x="4967006" y="4049758"/>
                  <a:pt x="4967006" y="4049758"/>
                </a:cubicBezTo>
                <a:cubicBezTo>
                  <a:pt x="4967006" y="4049758"/>
                  <a:pt x="4963246" y="4053515"/>
                  <a:pt x="4963246" y="4057273"/>
                </a:cubicBezTo>
                <a:cubicBezTo>
                  <a:pt x="4959486" y="4057272"/>
                  <a:pt x="4959486" y="4061029"/>
                  <a:pt x="4959486" y="4061029"/>
                </a:cubicBezTo>
                <a:cubicBezTo>
                  <a:pt x="4940684" y="4098603"/>
                  <a:pt x="4918122" y="4128661"/>
                  <a:pt x="4891800" y="4147448"/>
                </a:cubicBezTo>
                <a:cubicBezTo>
                  <a:pt x="4895560" y="4147447"/>
                  <a:pt x="4895560" y="4143690"/>
                  <a:pt x="4895560" y="4143690"/>
                </a:cubicBezTo>
                <a:cubicBezTo>
                  <a:pt x="4895560" y="4139933"/>
                  <a:pt x="4895560" y="4139933"/>
                  <a:pt x="4891800" y="4139933"/>
                </a:cubicBezTo>
                <a:cubicBezTo>
                  <a:pt x="4891800" y="4139933"/>
                  <a:pt x="4891800" y="4143690"/>
                  <a:pt x="4891800" y="4143690"/>
                </a:cubicBezTo>
                <a:cubicBezTo>
                  <a:pt x="4891800" y="4143690"/>
                  <a:pt x="4891800" y="4143690"/>
                  <a:pt x="4891800" y="4147448"/>
                </a:cubicBezTo>
                <a:cubicBezTo>
                  <a:pt x="4888039" y="4147448"/>
                  <a:pt x="4888039" y="4151205"/>
                  <a:pt x="4888039" y="4151205"/>
                </a:cubicBezTo>
                <a:cubicBezTo>
                  <a:pt x="4884279" y="4147447"/>
                  <a:pt x="4876758" y="4158719"/>
                  <a:pt x="4869238" y="4169991"/>
                </a:cubicBezTo>
                <a:cubicBezTo>
                  <a:pt x="4872998" y="4173749"/>
                  <a:pt x="4876758" y="4166234"/>
                  <a:pt x="4876758" y="4166234"/>
                </a:cubicBezTo>
                <a:cubicBezTo>
                  <a:pt x="4876758" y="4169991"/>
                  <a:pt x="4876758" y="4169991"/>
                  <a:pt x="4876758" y="4169991"/>
                </a:cubicBezTo>
                <a:cubicBezTo>
                  <a:pt x="4876758" y="4173749"/>
                  <a:pt x="4876758" y="4173749"/>
                  <a:pt x="4876758" y="4173749"/>
                </a:cubicBezTo>
                <a:cubicBezTo>
                  <a:pt x="4876758" y="4173749"/>
                  <a:pt x="4880519" y="4169990"/>
                  <a:pt x="4880519" y="4169990"/>
                </a:cubicBezTo>
                <a:cubicBezTo>
                  <a:pt x="4872998" y="4181263"/>
                  <a:pt x="4876758" y="4181262"/>
                  <a:pt x="4865477" y="4196292"/>
                </a:cubicBezTo>
                <a:cubicBezTo>
                  <a:pt x="4865477" y="4192535"/>
                  <a:pt x="4865477" y="4192535"/>
                  <a:pt x="4865477" y="4192535"/>
                </a:cubicBezTo>
                <a:cubicBezTo>
                  <a:pt x="4865477" y="4192535"/>
                  <a:pt x="4865477" y="4192535"/>
                  <a:pt x="4869238" y="4188778"/>
                </a:cubicBezTo>
                <a:cubicBezTo>
                  <a:pt x="4869238" y="4185021"/>
                  <a:pt x="4869238" y="4185021"/>
                  <a:pt x="4869238" y="4185021"/>
                </a:cubicBezTo>
                <a:cubicBezTo>
                  <a:pt x="4865477" y="4185020"/>
                  <a:pt x="4861717" y="4188778"/>
                  <a:pt x="4861717" y="4192535"/>
                </a:cubicBezTo>
                <a:cubicBezTo>
                  <a:pt x="4861717" y="4192535"/>
                  <a:pt x="4857957" y="4192535"/>
                  <a:pt x="4857957" y="4196292"/>
                </a:cubicBezTo>
                <a:cubicBezTo>
                  <a:pt x="4850436" y="4196292"/>
                  <a:pt x="4839155" y="4207563"/>
                  <a:pt x="4824114" y="4222593"/>
                </a:cubicBezTo>
                <a:cubicBezTo>
                  <a:pt x="4818474" y="4230107"/>
                  <a:pt x="4812833" y="4238562"/>
                  <a:pt x="4808133" y="4246546"/>
                </a:cubicBezTo>
                <a:lnTo>
                  <a:pt x="4803807" y="4255386"/>
                </a:lnTo>
                <a:lnTo>
                  <a:pt x="4803348" y="4274363"/>
                </a:lnTo>
                <a:cubicBezTo>
                  <a:pt x="4800382" y="4284556"/>
                  <a:pt x="4794875" y="4293232"/>
                  <a:pt x="4787261" y="4299991"/>
                </a:cubicBezTo>
                <a:lnTo>
                  <a:pt x="4766361" y="4320748"/>
                </a:lnTo>
                <a:lnTo>
                  <a:pt x="4765297" y="4321963"/>
                </a:lnTo>
                <a:lnTo>
                  <a:pt x="4773039" y="4336389"/>
                </a:lnTo>
                <a:lnTo>
                  <a:pt x="4824114" y="4271438"/>
                </a:lnTo>
                <a:cubicBezTo>
                  <a:pt x="4839155" y="4256408"/>
                  <a:pt x="4861717" y="4230108"/>
                  <a:pt x="4880519" y="4200050"/>
                </a:cubicBezTo>
                <a:cubicBezTo>
                  <a:pt x="4903081" y="4173749"/>
                  <a:pt x="4918122" y="4143689"/>
                  <a:pt x="4925643" y="4124904"/>
                </a:cubicBezTo>
                <a:cubicBezTo>
                  <a:pt x="4940684" y="4106117"/>
                  <a:pt x="4955725" y="4083574"/>
                  <a:pt x="4963246" y="4064787"/>
                </a:cubicBezTo>
                <a:cubicBezTo>
                  <a:pt x="4963246" y="4064787"/>
                  <a:pt x="4967006" y="4064786"/>
                  <a:pt x="4967006" y="4061029"/>
                </a:cubicBezTo>
                <a:cubicBezTo>
                  <a:pt x="4970767" y="4057272"/>
                  <a:pt x="4970767" y="4057272"/>
                  <a:pt x="4970767" y="4053514"/>
                </a:cubicBezTo>
                <a:close/>
                <a:moveTo>
                  <a:pt x="545930" y="4023021"/>
                </a:moveTo>
                <a:lnTo>
                  <a:pt x="598786" y="4152462"/>
                </a:lnTo>
                <a:lnTo>
                  <a:pt x="601360" y="4155129"/>
                </a:lnTo>
                <a:lnTo>
                  <a:pt x="616108" y="4179406"/>
                </a:lnTo>
                <a:lnTo>
                  <a:pt x="609272" y="4164659"/>
                </a:lnTo>
                <a:lnTo>
                  <a:pt x="574734" y="4069724"/>
                </a:lnTo>
                <a:close/>
                <a:moveTo>
                  <a:pt x="4977355" y="4003833"/>
                </a:moveTo>
                <a:lnTo>
                  <a:pt x="4970767" y="4019700"/>
                </a:lnTo>
                <a:lnTo>
                  <a:pt x="4974527" y="4014576"/>
                </a:lnTo>
                <a:lnTo>
                  <a:pt x="4974527" y="4015943"/>
                </a:lnTo>
                <a:cubicBezTo>
                  <a:pt x="4970767" y="4019700"/>
                  <a:pt x="4970767" y="4019700"/>
                  <a:pt x="4970767" y="4023457"/>
                </a:cubicBezTo>
                <a:lnTo>
                  <a:pt x="4973146" y="4023457"/>
                </a:lnTo>
                <a:lnTo>
                  <a:pt x="4975267" y="4013568"/>
                </a:lnTo>
                <a:lnTo>
                  <a:pt x="4974527" y="4014576"/>
                </a:lnTo>
                <a:lnTo>
                  <a:pt x="4974527" y="4012185"/>
                </a:lnTo>
                <a:lnTo>
                  <a:pt x="4975846" y="4010867"/>
                </a:lnTo>
                <a:close/>
                <a:moveTo>
                  <a:pt x="5034971" y="3938593"/>
                </a:moveTo>
                <a:lnTo>
                  <a:pt x="5002699" y="4000558"/>
                </a:lnTo>
                <a:lnTo>
                  <a:pt x="5016361" y="3977900"/>
                </a:lnTo>
                <a:close/>
                <a:moveTo>
                  <a:pt x="5443975" y="3887407"/>
                </a:moveTo>
                <a:lnTo>
                  <a:pt x="5443339" y="3897888"/>
                </a:lnTo>
                <a:cubicBezTo>
                  <a:pt x="5443339" y="3897888"/>
                  <a:pt x="5443339" y="3897888"/>
                  <a:pt x="5443339" y="3893284"/>
                </a:cubicBezTo>
                <a:cubicBezTo>
                  <a:pt x="5443339" y="3888678"/>
                  <a:pt x="5443339" y="3888678"/>
                  <a:pt x="5443339" y="3888678"/>
                </a:cubicBezTo>
                <a:close/>
                <a:moveTo>
                  <a:pt x="5094858" y="3865651"/>
                </a:moveTo>
                <a:lnTo>
                  <a:pt x="5095798" y="3865651"/>
                </a:lnTo>
                <a:lnTo>
                  <a:pt x="5094859" y="3869408"/>
                </a:lnTo>
                <a:cubicBezTo>
                  <a:pt x="5094859" y="3869408"/>
                  <a:pt x="5094859" y="3869408"/>
                  <a:pt x="5094858" y="3865651"/>
                </a:cubicBezTo>
                <a:close/>
                <a:moveTo>
                  <a:pt x="5086263" y="3834519"/>
                </a:moveTo>
                <a:lnTo>
                  <a:pt x="5077511" y="3856911"/>
                </a:lnTo>
                <a:lnTo>
                  <a:pt x="5055074" y="3899992"/>
                </a:lnTo>
                <a:lnTo>
                  <a:pt x="5061955" y="3902284"/>
                </a:lnTo>
                <a:cubicBezTo>
                  <a:pt x="5062895" y="3905102"/>
                  <a:pt x="5062896" y="3908860"/>
                  <a:pt x="5064776" y="3910738"/>
                </a:cubicBezTo>
                <a:cubicBezTo>
                  <a:pt x="5072296" y="3906981"/>
                  <a:pt x="5076057" y="3899466"/>
                  <a:pt x="5083577" y="3891952"/>
                </a:cubicBezTo>
                <a:cubicBezTo>
                  <a:pt x="5079817" y="3895708"/>
                  <a:pt x="5079818" y="3899465"/>
                  <a:pt x="5079818" y="3899465"/>
                </a:cubicBezTo>
                <a:cubicBezTo>
                  <a:pt x="5076056" y="3903224"/>
                  <a:pt x="5076056" y="3903224"/>
                  <a:pt x="5076056" y="3906981"/>
                </a:cubicBezTo>
                <a:cubicBezTo>
                  <a:pt x="5079817" y="3906980"/>
                  <a:pt x="5079817" y="3903223"/>
                  <a:pt x="5079817" y="3903223"/>
                </a:cubicBezTo>
                <a:cubicBezTo>
                  <a:pt x="5083577" y="3899466"/>
                  <a:pt x="5083577" y="3895709"/>
                  <a:pt x="5083577" y="3895709"/>
                </a:cubicBezTo>
                <a:cubicBezTo>
                  <a:pt x="5083577" y="3895709"/>
                  <a:pt x="5087337" y="3891952"/>
                  <a:pt x="5087337" y="3891952"/>
                </a:cubicBezTo>
                <a:cubicBezTo>
                  <a:pt x="5091098" y="3884437"/>
                  <a:pt x="5094858" y="3876922"/>
                  <a:pt x="5098618" y="3873165"/>
                </a:cubicBezTo>
                <a:cubicBezTo>
                  <a:pt x="5098618" y="3873165"/>
                  <a:pt x="5098618" y="3873165"/>
                  <a:pt x="5098618" y="3869408"/>
                </a:cubicBezTo>
                <a:cubicBezTo>
                  <a:pt x="5098618" y="3869408"/>
                  <a:pt x="5098618" y="3865651"/>
                  <a:pt x="5098618" y="3865651"/>
                </a:cubicBezTo>
                <a:lnTo>
                  <a:pt x="5095798" y="3865651"/>
                </a:lnTo>
                <a:lnTo>
                  <a:pt x="5096738" y="3861893"/>
                </a:lnTo>
                <a:cubicBezTo>
                  <a:pt x="5096738" y="3860015"/>
                  <a:pt x="5096738" y="3858135"/>
                  <a:pt x="5098619" y="3854378"/>
                </a:cubicBezTo>
                <a:cubicBezTo>
                  <a:pt x="5094858" y="3843107"/>
                  <a:pt x="5087338" y="3865650"/>
                  <a:pt x="5079817" y="3865651"/>
                </a:cubicBezTo>
                <a:cubicBezTo>
                  <a:pt x="5087338" y="3846864"/>
                  <a:pt x="5083577" y="3843107"/>
                  <a:pt x="5087337" y="3835593"/>
                </a:cubicBezTo>
                <a:close/>
                <a:moveTo>
                  <a:pt x="5087338" y="3831769"/>
                </a:moveTo>
                <a:lnTo>
                  <a:pt x="5087312" y="3831835"/>
                </a:lnTo>
                <a:lnTo>
                  <a:pt x="5087338" y="3831835"/>
                </a:lnTo>
                <a:close/>
                <a:moveTo>
                  <a:pt x="5111256" y="3770575"/>
                </a:moveTo>
                <a:lnTo>
                  <a:pt x="5101814" y="3794734"/>
                </a:lnTo>
                <a:lnTo>
                  <a:pt x="5107079" y="3785338"/>
                </a:lnTo>
                <a:cubicBezTo>
                  <a:pt x="5109430" y="3780407"/>
                  <a:pt x="5111075" y="3776062"/>
                  <a:pt x="5111662" y="3772481"/>
                </a:cubicBezTo>
                <a:close/>
                <a:moveTo>
                  <a:pt x="5166304" y="3610155"/>
                </a:moveTo>
                <a:lnTo>
                  <a:pt x="5164875" y="3613317"/>
                </a:lnTo>
                <a:lnTo>
                  <a:pt x="5144504" y="3685511"/>
                </a:lnTo>
                <a:lnTo>
                  <a:pt x="5126538" y="3731477"/>
                </a:lnTo>
                <a:lnTo>
                  <a:pt x="5130581" y="3727100"/>
                </a:lnTo>
                <a:cubicBezTo>
                  <a:pt x="5136222" y="3717238"/>
                  <a:pt x="5141862" y="3704087"/>
                  <a:pt x="5147503" y="3689057"/>
                </a:cubicBezTo>
                <a:cubicBezTo>
                  <a:pt x="5158784" y="3659000"/>
                  <a:pt x="5162544" y="3628941"/>
                  <a:pt x="5166304" y="3610155"/>
                </a:cubicBezTo>
                <a:close/>
                <a:moveTo>
                  <a:pt x="5563088" y="3368234"/>
                </a:moveTo>
                <a:cubicBezTo>
                  <a:pt x="5563088" y="3368234"/>
                  <a:pt x="5563088" y="3368234"/>
                  <a:pt x="5563088" y="3372841"/>
                </a:cubicBezTo>
                <a:lnTo>
                  <a:pt x="5562808" y="3372560"/>
                </a:lnTo>
                <a:close/>
                <a:moveTo>
                  <a:pt x="5558482" y="3363628"/>
                </a:moveTo>
                <a:lnTo>
                  <a:pt x="5558699" y="3363629"/>
                </a:lnTo>
                <a:lnTo>
                  <a:pt x="5558482" y="3368235"/>
                </a:lnTo>
                <a:cubicBezTo>
                  <a:pt x="5558482" y="3368235"/>
                  <a:pt x="5558482" y="3368235"/>
                  <a:pt x="5558482" y="3363628"/>
                </a:cubicBezTo>
                <a:close/>
                <a:moveTo>
                  <a:pt x="5549271" y="3147162"/>
                </a:moveTo>
                <a:cubicBezTo>
                  <a:pt x="5549271" y="3151767"/>
                  <a:pt x="5553877" y="3151767"/>
                  <a:pt x="5553877" y="3151767"/>
                </a:cubicBezTo>
                <a:cubicBezTo>
                  <a:pt x="5549271" y="3151767"/>
                  <a:pt x="5549271" y="3151767"/>
                  <a:pt x="5549271" y="3151767"/>
                </a:cubicBezTo>
                <a:cubicBezTo>
                  <a:pt x="5549271" y="3147162"/>
                  <a:pt x="5549271" y="3147162"/>
                  <a:pt x="5549271" y="3147162"/>
                </a:cubicBezTo>
                <a:close/>
                <a:moveTo>
                  <a:pt x="5558482" y="3096499"/>
                </a:moveTo>
                <a:cubicBezTo>
                  <a:pt x="5558482" y="3133345"/>
                  <a:pt x="5558482" y="3147162"/>
                  <a:pt x="5563088" y="3179401"/>
                </a:cubicBezTo>
                <a:cubicBezTo>
                  <a:pt x="5572300" y="3174796"/>
                  <a:pt x="5576905" y="3193219"/>
                  <a:pt x="5576905" y="3216247"/>
                </a:cubicBezTo>
                <a:cubicBezTo>
                  <a:pt x="5576904" y="3239275"/>
                  <a:pt x="5576905" y="3262303"/>
                  <a:pt x="5581511" y="3262304"/>
                </a:cubicBezTo>
                <a:cubicBezTo>
                  <a:pt x="5586117" y="3285332"/>
                  <a:pt x="5576905" y="3317572"/>
                  <a:pt x="5572300" y="3340601"/>
                </a:cubicBezTo>
                <a:cubicBezTo>
                  <a:pt x="5572300" y="3335994"/>
                  <a:pt x="5572300" y="3335994"/>
                  <a:pt x="5567693" y="3335995"/>
                </a:cubicBezTo>
                <a:cubicBezTo>
                  <a:pt x="5567693" y="3335995"/>
                  <a:pt x="5567694" y="3340601"/>
                  <a:pt x="5567694" y="3340601"/>
                </a:cubicBezTo>
                <a:cubicBezTo>
                  <a:pt x="5563088" y="3359023"/>
                  <a:pt x="5563088" y="3359023"/>
                  <a:pt x="5563088" y="3359023"/>
                </a:cubicBezTo>
                <a:cubicBezTo>
                  <a:pt x="5563088" y="3363629"/>
                  <a:pt x="5563088" y="3363629"/>
                  <a:pt x="5563088" y="3363629"/>
                </a:cubicBezTo>
                <a:lnTo>
                  <a:pt x="5558699" y="3363629"/>
                </a:lnTo>
                <a:lnTo>
                  <a:pt x="5559058" y="3356073"/>
                </a:lnTo>
                <a:cubicBezTo>
                  <a:pt x="5557331" y="3348085"/>
                  <a:pt x="5550422" y="3349811"/>
                  <a:pt x="5553877" y="3335994"/>
                </a:cubicBezTo>
                <a:cubicBezTo>
                  <a:pt x="5558482" y="3335994"/>
                  <a:pt x="5558482" y="3335994"/>
                  <a:pt x="5558482" y="3331389"/>
                </a:cubicBezTo>
                <a:cubicBezTo>
                  <a:pt x="5558482" y="3326784"/>
                  <a:pt x="5558482" y="3326784"/>
                  <a:pt x="5558482" y="3326784"/>
                </a:cubicBezTo>
                <a:cubicBezTo>
                  <a:pt x="5563088" y="3326784"/>
                  <a:pt x="5563088" y="3326784"/>
                  <a:pt x="5563088" y="3322178"/>
                </a:cubicBezTo>
                <a:cubicBezTo>
                  <a:pt x="5563088" y="3322178"/>
                  <a:pt x="5563088" y="3322178"/>
                  <a:pt x="5563088" y="3317572"/>
                </a:cubicBezTo>
                <a:cubicBezTo>
                  <a:pt x="5558482" y="3317572"/>
                  <a:pt x="5558482" y="3322178"/>
                  <a:pt x="5558482" y="3317572"/>
                </a:cubicBezTo>
                <a:cubicBezTo>
                  <a:pt x="5558482" y="3303755"/>
                  <a:pt x="5563088" y="3289937"/>
                  <a:pt x="5553877" y="3280727"/>
                </a:cubicBezTo>
                <a:cubicBezTo>
                  <a:pt x="5558482" y="3285331"/>
                  <a:pt x="5558482" y="3285331"/>
                  <a:pt x="5558482" y="3280727"/>
                </a:cubicBezTo>
                <a:cubicBezTo>
                  <a:pt x="5563088" y="3276120"/>
                  <a:pt x="5558482" y="3271514"/>
                  <a:pt x="5558482" y="3271514"/>
                </a:cubicBezTo>
                <a:cubicBezTo>
                  <a:pt x="5558482" y="3271514"/>
                  <a:pt x="5558482" y="3271514"/>
                  <a:pt x="5558482" y="3266910"/>
                </a:cubicBezTo>
                <a:cubicBezTo>
                  <a:pt x="5567694" y="3253093"/>
                  <a:pt x="5553877" y="3239275"/>
                  <a:pt x="5563088" y="3220853"/>
                </a:cubicBezTo>
                <a:cubicBezTo>
                  <a:pt x="5558482" y="3220852"/>
                  <a:pt x="5558482" y="3220852"/>
                  <a:pt x="5558482" y="3220852"/>
                </a:cubicBezTo>
                <a:cubicBezTo>
                  <a:pt x="5563088" y="3220853"/>
                  <a:pt x="5563088" y="3216247"/>
                  <a:pt x="5563088" y="3216247"/>
                </a:cubicBezTo>
                <a:cubicBezTo>
                  <a:pt x="5563088" y="3211640"/>
                  <a:pt x="5563088" y="3211640"/>
                  <a:pt x="5558481" y="3211641"/>
                </a:cubicBezTo>
                <a:cubicBezTo>
                  <a:pt x="5558482" y="3197824"/>
                  <a:pt x="5558482" y="3184007"/>
                  <a:pt x="5558482" y="3184007"/>
                </a:cubicBezTo>
                <a:cubicBezTo>
                  <a:pt x="5558482" y="3170189"/>
                  <a:pt x="5553877" y="3193218"/>
                  <a:pt x="5553877" y="3170190"/>
                </a:cubicBezTo>
                <a:cubicBezTo>
                  <a:pt x="5558482" y="3174796"/>
                  <a:pt x="5563088" y="3170189"/>
                  <a:pt x="5558482" y="3165584"/>
                </a:cubicBezTo>
                <a:cubicBezTo>
                  <a:pt x="5553877" y="3160979"/>
                  <a:pt x="5549271" y="3184007"/>
                  <a:pt x="5549271" y="3160978"/>
                </a:cubicBezTo>
                <a:cubicBezTo>
                  <a:pt x="5549271" y="3160978"/>
                  <a:pt x="5549271" y="3160978"/>
                  <a:pt x="5553877" y="3160979"/>
                </a:cubicBezTo>
                <a:cubicBezTo>
                  <a:pt x="5553877" y="3160979"/>
                  <a:pt x="5553877" y="3160979"/>
                  <a:pt x="5553877" y="3156373"/>
                </a:cubicBezTo>
                <a:cubicBezTo>
                  <a:pt x="5553877" y="3156373"/>
                  <a:pt x="5553877" y="3151767"/>
                  <a:pt x="5553877" y="3151767"/>
                </a:cubicBezTo>
                <a:cubicBezTo>
                  <a:pt x="5553876" y="3147162"/>
                  <a:pt x="5553876" y="3147162"/>
                  <a:pt x="5553876" y="3147162"/>
                </a:cubicBezTo>
                <a:cubicBezTo>
                  <a:pt x="5553877" y="3142555"/>
                  <a:pt x="5553877" y="3142555"/>
                  <a:pt x="5553877" y="3142555"/>
                </a:cubicBezTo>
                <a:cubicBezTo>
                  <a:pt x="5558482" y="3142555"/>
                  <a:pt x="5558482" y="3137950"/>
                  <a:pt x="5558482" y="3133345"/>
                </a:cubicBezTo>
                <a:cubicBezTo>
                  <a:pt x="5553877" y="3133345"/>
                  <a:pt x="5553877" y="3128738"/>
                  <a:pt x="5553877" y="3124133"/>
                </a:cubicBezTo>
                <a:cubicBezTo>
                  <a:pt x="5558482" y="3119527"/>
                  <a:pt x="5558482" y="3105710"/>
                  <a:pt x="5558482" y="3096499"/>
                </a:cubicBezTo>
                <a:close/>
                <a:moveTo>
                  <a:pt x="5068728" y="3006335"/>
                </a:moveTo>
                <a:cubicBezTo>
                  <a:pt x="5055047" y="3008859"/>
                  <a:pt x="5059106" y="3021840"/>
                  <a:pt x="5058833" y="3029380"/>
                </a:cubicBezTo>
                <a:cubicBezTo>
                  <a:pt x="5057558" y="3189382"/>
                  <a:pt x="5033801" y="3344796"/>
                  <a:pt x="5000270" y="3499100"/>
                </a:cubicBezTo>
                <a:cubicBezTo>
                  <a:pt x="4999297" y="3505105"/>
                  <a:pt x="4998324" y="3511109"/>
                  <a:pt x="4997351" y="3517113"/>
                </a:cubicBezTo>
                <a:cubicBezTo>
                  <a:pt x="4995543" y="3525352"/>
                  <a:pt x="4990800" y="3531220"/>
                  <a:pt x="4981162" y="3526341"/>
                </a:cubicBezTo>
                <a:cubicBezTo>
                  <a:pt x="4969153" y="3524397"/>
                  <a:pt x="4971661" y="3517693"/>
                  <a:pt x="4973470" y="3509454"/>
                </a:cubicBezTo>
                <a:cubicBezTo>
                  <a:pt x="4981929" y="3479185"/>
                  <a:pt x="4988608" y="3448568"/>
                  <a:pt x="4994080" y="3417719"/>
                </a:cubicBezTo>
                <a:lnTo>
                  <a:pt x="4999041" y="3383157"/>
                </a:lnTo>
                <a:lnTo>
                  <a:pt x="4959247" y="3530345"/>
                </a:lnTo>
                <a:cubicBezTo>
                  <a:pt x="4879751" y="3765262"/>
                  <a:pt x="4758264" y="3980821"/>
                  <a:pt x="4603718" y="4168087"/>
                </a:cubicBezTo>
                <a:lnTo>
                  <a:pt x="4567122" y="4208352"/>
                </a:lnTo>
                <a:lnTo>
                  <a:pt x="4565188" y="4210970"/>
                </a:lnTo>
                <a:lnTo>
                  <a:pt x="4548960" y="4239107"/>
                </a:lnTo>
                <a:lnTo>
                  <a:pt x="4482714" y="4307523"/>
                </a:lnTo>
                <a:lnTo>
                  <a:pt x="4381549" y="4420470"/>
                </a:lnTo>
                <a:cubicBezTo>
                  <a:pt x="4266151" y="4536988"/>
                  <a:pt x="4139313" y="4641106"/>
                  <a:pt x="3998990" y="4731903"/>
                </a:cubicBezTo>
                <a:cubicBezTo>
                  <a:pt x="4054186" y="4698419"/>
                  <a:pt x="4109111" y="4664596"/>
                  <a:pt x="4162929" y="4629423"/>
                </a:cubicBezTo>
                <a:lnTo>
                  <a:pt x="4314038" y="4523195"/>
                </a:lnTo>
                <a:lnTo>
                  <a:pt x="4461229" y="4385990"/>
                </a:lnTo>
                <a:cubicBezTo>
                  <a:pt x="4487721" y="4357474"/>
                  <a:pt x="4516816" y="4331061"/>
                  <a:pt x="4543929" y="4303907"/>
                </a:cubicBezTo>
                <a:cubicBezTo>
                  <a:pt x="4546034" y="4301303"/>
                  <a:pt x="4547672" y="4297678"/>
                  <a:pt x="4549932" y="4295415"/>
                </a:cubicBezTo>
                <a:lnTo>
                  <a:pt x="4553788" y="4295289"/>
                </a:lnTo>
                <a:lnTo>
                  <a:pt x="4594816" y="4249177"/>
                </a:lnTo>
                <a:lnTo>
                  <a:pt x="4560743" y="4296407"/>
                </a:lnTo>
                <a:lnTo>
                  <a:pt x="4566959" y="4303903"/>
                </a:lnTo>
                <a:cubicBezTo>
                  <a:pt x="4567751" y="4307449"/>
                  <a:pt x="4567104" y="4311445"/>
                  <a:pt x="4565620" y="4315411"/>
                </a:cubicBezTo>
                <a:cubicBezTo>
                  <a:pt x="4558943" y="4333257"/>
                  <a:pt x="4547680" y="4348257"/>
                  <a:pt x="4534555" y="4359170"/>
                </a:cubicBezTo>
                <a:cubicBezTo>
                  <a:pt x="4497784" y="4394014"/>
                  <a:pt x="4462595" y="4431427"/>
                  <a:pt x="4425298" y="4466921"/>
                </a:cubicBezTo>
                <a:lnTo>
                  <a:pt x="4375776" y="4510682"/>
                </a:lnTo>
                <a:lnTo>
                  <a:pt x="4374550" y="4511943"/>
                </a:lnTo>
                <a:lnTo>
                  <a:pt x="4371382" y="4514565"/>
                </a:lnTo>
                <a:lnTo>
                  <a:pt x="4367311" y="4518163"/>
                </a:lnTo>
                <a:lnTo>
                  <a:pt x="4365470" y="4519459"/>
                </a:lnTo>
                <a:lnTo>
                  <a:pt x="4309464" y="4565818"/>
                </a:lnTo>
                <a:lnTo>
                  <a:pt x="4313091" y="4567406"/>
                </a:lnTo>
                <a:cubicBezTo>
                  <a:pt x="4316311" y="4567815"/>
                  <a:pt x="4319528" y="4567429"/>
                  <a:pt x="4322772" y="4566877"/>
                </a:cubicBezTo>
                <a:lnTo>
                  <a:pt x="4327321" y="4566813"/>
                </a:lnTo>
                <a:lnTo>
                  <a:pt x="4408688" y="4507942"/>
                </a:lnTo>
                <a:lnTo>
                  <a:pt x="4577446" y="4352526"/>
                </a:lnTo>
                <a:lnTo>
                  <a:pt x="4596277" y="4333784"/>
                </a:lnTo>
                <a:cubicBezTo>
                  <a:pt x="4600601" y="4329033"/>
                  <a:pt x="4604577" y="4323515"/>
                  <a:pt x="4609844" y="4318799"/>
                </a:cubicBezTo>
                <a:lnTo>
                  <a:pt x="4613420" y="4317092"/>
                </a:lnTo>
                <a:lnTo>
                  <a:pt x="4776168" y="4119497"/>
                </a:lnTo>
                <a:cubicBezTo>
                  <a:pt x="4828544" y="4046034"/>
                  <a:pt x="4876367" y="3968097"/>
                  <a:pt x="4919463" y="3885520"/>
                </a:cubicBezTo>
                <a:lnTo>
                  <a:pt x="4974580" y="3759962"/>
                </a:lnTo>
                <a:lnTo>
                  <a:pt x="5016577" y="3621898"/>
                </a:lnTo>
                <a:cubicBezTo>
                  <a:pt x="5030275" y="3572096"/>
                  <a:pt x="5042104" y="3521754"/>
                  <a:pt x="5050373" y="3470717"/>
                </a:cubicBezTo>
                <a:cubicBezTo>
                  <a:pt x="5056636" y="3443766"/>
                  <a:pt x="5068067" y="3420021"/>
                  <a:pt x="5050174" y="3392950"/>
                </a:cubicBezTo>
                <a:cubicBezTo>
                  <a:pt x="5039411" y="3377462"/>
                  <a:pt x="5047772" y="3355116"/>
                  <a:pt x="5049991" y="3335568"/>
                </a:cubicBezTo>
                <a:cubicBezTo>
                  <a:pt x="5068063" y="3232795"/>
                  <a:pt x="5072592" y="3128776"/>
                  <a:pt x="5075584" y="3025457"/>
                </a:cubicBezTo>
                <a:cubicBezTo>
                  <a:pt x="5075858" y="3017917"/>
                  <a:pt x="5076831" y="3011913"/>
                  <a:pt x="5068728" y="3006335"/>
                </a:cubicBezTo>
                <a:close/>
                <a:moveTo>
                  <a:pt x="5512425" y="2769494"/>
                </a:moveTo>
                <a:cubicBezTo>
                  <a:pt x="5517031" y="2774100"/>
                  <a:pt x="5517031" y="2778706"/>
                  <a:pt x="5517031" y="2783312"/>
                </a:cubicBezTo>
                <a:cubicBezTo>
                  <a:pt x="5517031" y="2783312"/>
                  <a:pt x="5517031" y="2783312"/>
                  <a:pt x="5517031" y="2787918"/>
                </a:cubicBezTo>
                <a:cubicBezTo>
                  <a:pt x="5517031" y="2792523"/>
                  <a:pt x="5517031" y="2792523"/>
                  <a:pt x="5517031" y="2792523"/>
                </a:cubicBezTo>
                <a:lnTo>
                  <a:pt x="5517031" y="2797129"/>
                </a:lnTo>
                <a:cubicBezTo>
                  <a:pt x="5517031" y="2797129"/>
                  <a:pt x="5517031" y="2792523"/>
                  <a:pt x="5512425" y="2787918"/>
                </a:cubicBezTo>
                <a:cubicBezTo>
                  <a:pt x="5512425" y="2778706"/>
                  <a:pt x="5512425" y="2774100"/>
                  <a:pt x="5512425" y="2769494"/>
                </a:cubicBezTo>
                <a:close/>
                <a:moveTo>
                  <a:pt x="73605" y="2372526"/>
                </a:moveTo>
                <a:cubicBezTo>
                  <a:pt x="75172" y="2375941"/>
                  <a:pt x="75172" y="2375941"/>
                  <a:pt x="75172" y="2375941"/>
                </a:cubicBezTo>
                <a:cubicBezTo>
                  <a:pt x="75172" y="2375941"/>
                  <a:pt x="76739" y="2379355"/>
                  <a:pt x="76739" y="2379355"/>
                </a:cubicBezTo>
                <a:cubicBezTo>
                  <a:pt x="73321" y="2380924"/>
                  <a:pt x="73321" y="2380924"/>
                  <a:pt x="71754" y="2377508"/>
                </a:cubicBezTo>
                <a:cubicBezTo>
                  <a:pt x="71754" y="2377508"/>
                  <a:pt x="70188" y="2374093"/>
                  <a:pt x="73605" y="2372526"/>
                </a:cubicBezTo>
                <a:close/>
                <a:moveTo>
                  <a:pt x="254147" y="1810170"/>
                </a:moveTo>
                <a:cubicBezTo>
                  <a:pt x="225384" y="1864704"/>
                  <a:pt x="211290" y="1933178"/>
                  <a:pt x="184092" y="1991128"/>
                </a:cubicBezTo>
                <a:cubicBezTo>
                  <a:pt x="175122" y="2007645"/>
                  <a:pt x="185375" y="2002941"/>
                  <a:pt x="183239" y="2016322"/>
                </a:cubicBezTo>
                <a:cubicBezTo>
                  <a:pt x="173984" y="2041238"/>
                  <a:pt x="166864" y="2052772"/>
                  <a:pt x="159744" y="2064306"/>
                </a:cubicBezTo>
                <a:cubicBezTo>
                  <a:pt x="152340" y="2084239"/>
                  <a:pt x="158891" y="2089500"/>
                  <a:pt x="154906" y="2107865"/>
                </a:cubicBezTo>
                <a:cubicBezTo>
                  <a:pt x="145935" y="2124382"/>
                  <a:pt x="136964" y="2140898"/>
                  <a:pt x="127993" y="2157417"/>
                </a:cubicBezTo>
                <a:cubicBezTo>
                  <a:pt x="127993" y="2157417"/>
                  <a:pt x="127993" y="2157417"/>
                  <a:pt x="118024" y="2153722"/>
                </a:cubicBezTo>
                <a:cubicBezTo>
                  <a:pt x="114322" y="2163689"/>
                  <a:pt x="108769" y="2178638"/>
                  <a:pt x="106633" y="2192019"/>
                </a:cubicBezTo>
                <a:cubicBezTo>
                  <a:pt x="106633" y="2192019"/>
                  <a:pt x="106633" y="2192019"/>
                  <a:pt x="110051" y="2190451"/>
                </a:cubicBezTo>
                <a:cubicBezTo>
                  <a:pt x="108484" y="2187035"/>
                  <a:pt x="110335" y="2182052"/>
                  <a:pt x="111902" y="2185468"/>
                </a:cubicBezTo>
                <a:cubicBezTo>
                  <a:pt x="111902" y="2185468"/>
                  <a:pt x="113469" y="2188883"/>
                  <a:pt x="113469" y="2188883"/>
                </a:cubicBezTo>
                <a:cubicBezTo>
                  <a:pt x="116886" y="2187315"/>
                  <a:pt x="119022" y="2173934"/>
                  <a:pt x="122155" y="2180764"/>
                </a:cubicBezTo>
                <a:cubicBezTo>
                  <a:pt x="121587" y="2197560"/>
                  <a:pt x="116602" y="2195713"/>
                  <a:pt x="114466" y="2209094"/>
                </a:cubicBezTo>
                <a:cubicBezTo>
                  <a:pt x="114466" y="2209094"/>
                  <a:pt x="114466" y="2209094"/>
                  <a:pt x="116033" y="2212509"/>
                </a:cubicBezTo>
                <a:cubicBezTo>
                  <a:pt x="116033" y="2212509"/>
                  <a:pt x="116033" y="2212509"/>
                  <a:pt x="112616" y="2214078"/>
                </a:cubicBezTo>
                <a:cubicBezTo>
                  <a:pt x="114182" y="2217492"/>
                  <a:pt x="112331" y="2222475"/>
                  <a:pt x="112331" y="2222475"/>
                </a:cubicBezTo>
                <a:cubicBezTo>
                  <a:pt x="108913" y="2224043"/>
                  <a:pt x="108913" y="2224043"/>
                  <a:pt x="108913" y="2224043"/>
                </a:cubicBezTo>
                <a:cubicBezTo>
                  <a:pt x="110197" y="2235857"/>
                  <a:pt x="107777" y="2257636"/>
                  <a:pt x="103791" y="2276000"/>
                </a:cubicBezTo>
                <a:cubicBezTo>
                  <a:pt x="96386" y="2295932"/>
                  <a:pt x="90833" y="2310882"/>
                  <a:pt x="83997" y="2314018"/>
                </a:cubicBezTo>
                <a:cubicBezTo>
                  <a:pt x="85564" y="2317433"/>
                  <a:pt x="82146" y="2319001"/>
                  <a:pt x="82146" y="2319001"/>
                </a:cubicBezTo>
                <a:cubicBezTo>
                  <a:pt x="83713" y="2322416"/>
                  <a:pt x="81862" y="2327399"/>
                  <a:pt x="78444" y="2328967"/>
                </a:cubicBezTo>
                <a:cubicBezTo>
                  <a:pt x="78444" y="2328967"/>
                  <a:pt x="78444" y="2328967"/>
                  <a:pt x="76878" y="2325552"/>
                </a:cubicBezTo>
                <a:cubicBezTo>
                  <a:pt x="78729" y="2320569"/>
                  <a:pt x="78729" y="2320569"/>
                  <a:pt x="78729" y="2320569"/>
                </a:cubicBezTo>
                <a:cubicBezTo>
                  <a:pt x="78729" y="2320569"/>
                  <a:pt x="78729" y="2320569"/>
                  <a:pt x="77162" y="2317154"/>
                </a:cubicBezTo>
                <a:cubicBezTo>
                  <a:pt x="73175" y="2335518"/>
                  <a:pt x="76593" y="2333950"/>
                  <a:pt x="74458" y="2347331"/>
                </a:cubicBezTo>
                <a:cubicBezTo>
                  <a:pt x="74458" y="2347331"/>
                  <a:pt x="76309" y="2342348"/>
                  <a:pt x="76309" y="2342348"/>
                </a:cubicBezTo>
                <a:cubicBezTo>
                  <a:pt x="76309" y="2342348"/>
                  <a:pt x="76309" y="2342348"/>
                  <a:pt x="77877" y="2345763"/>
                </a:cubicBezTo>
                <a:cubicBezTo>
                  <a:pt x="77877" y="2345763"/>
                  <a:pt x="77877" y="2345763"/>
                  <a:pt x="79443" y="2349178"/>
                </a:cubicBezTo>
                <a:cubicBezTo>
                  <a:pt x="79443" y="2349178"/>
                  <a:pt x="79728" y="2340781"/>
                  <a:pt x="84712" y="2342626"/>
                </a:cubicBezTo>
                <a:cubicBezTo>
                  <a:pt x="82577" y="2356008"/>
                  <a:pt x="80441" y="2369389"/>
                  <a:pt x="75457" y="2367543"/>
                </a:cubicBezTo>
                <a:cubicBezTo>
                  <a:pt x="75457" y="2367543"/>
                  <a:pt x="77024" y="2370957"/>
                  <a:pt x="73605" y="2372526"/>
                </a:cubicBezTo>
                <a:cubicBezTo>
                  <a:pt x="57515" y="2400578"/>
                  <a:pt x="49543" y="2437305"/>
                  <a:pt x="48121" y="2479296"/>
                </a:cubicBezTo>
                <a:cubicBezTo>
                  <a:pt x="48121" y="2479296"/>
                  <a:pt x="49688" y="2482710"/>
                  <a:pt x="46270" y="2484279"/>
                </a:cubicBezTo>
                <a:cubicBezTo>
                  <a:pt x="47837" y="2487694"/>
                  <a:pt x="45985" y="2492677"/>
                  <a:pt x="45985" y="2492677"/>
                </a:cubicBezTo>
                <a:cubicBezTo>
                  <a:pt x="45985" y="2492677"/>
                  <a:pt x="45985" y="2492677"/>
                  <a:pt x="44419" y="2489262"/>
                </a:cubicBezTo>
                <a:cubicBezTo>
                  <a:pt x="45701" y="2501076"/>
                  <a:pt x="46700" y="2521286"/>
                  <a:pt x="49832" y="2528117"/>
                </a:cubicBezTo>
                <a:cubicBezTo>
                  <a:pt x="48266" y="2524701"/>
                  <a:pt x="48266" y="2524701"/>
                  <a:pt x="50117" y="2519718"/>
                </a:cubicBezTo>
                <a:cubicBezTo>
                  <a:pt x="50117" y="2519718"/>
                  <a:pt x="53535" y="2518151"/>
                  <a:pt x="53535" y="2518151"/>
                </a:cubicBezTo>
                <a:cubicBezTo>
                  <a:pt x="55102" y="2521565"/>
                  <a:pt x="55102" y="2521565"/>
                  <a:pt x="53251" y="2526549"/>
                </a:cubicBezTo>
                <a:lnTo>
                  <a:pt x="53821" y="2527790"/>
                </a:lnTo>
                <a:lnTo>
                  <a:pt x="53340" y="2530125"/>
                </a:lnTo>
                <a:cubicBezTo>
                  <a:pt x="52646" y="2531993"/>
                  <a:pt x="52183" y="2533239"/>
                  <a:pt x="52967" y="2534947"/>
                </a:cubicBezTo>
                <a:cubicBezTo>
                  <a:pt x="51400" y="2531532"/>
                  <a:pt x="54818" y="2529963"/>
                  <a:pt x="54818" y="2529963"/>
                </a:cubicBezTo>
                <a:lnTo>
                  <a:pt x="53821" y="2527790"/>
                </a:lnTo>
                <a:lnTo>
                  <a:pt x="55102" y="2521565"/>
                </a:lnTo>
                <a:cubicBezTo>
                  <a:pt x="61798" y="2572233"/>
                  <a:pt x="46138" y="2637292"/>
                  <a:pt x="49417" y="2689527"/>
                </a:cubicBezTo>
                <a:cubicBezTo>
                  <a:pt x="45999" y="2691096"/>
                  <a:pt x="45430" y="2707892"/>
                  <a:pt x="43579" y="2712875"/>
                </a:cubicBezTo>
                <a:cubicBezTo>
                  <a:pt x="46997" y="2711307"/>
                  <a:pt x="46997" y="2711307"/>
                  <a:pt x="50130" y="2718137"/>
                </a:cubicBezTo>
                <a:cubicBezTo>
                  <a:pt x="50130" y="2718137"/>
                  <a:pt x="46713" y="2719705"/>
                  <a:pt x="48279" y="2723120"/>
                </a:cubicBezTo>
                <a:cubicBezTo>
                  <a:pt x="49846" y="2726535"/>
                  <a:pt x="46428" y="2728103"/>
                  <a:pt x="47995" y="2731518"/>
                </a:cubicBezTo>
                <a:cubicBezTo>
                  <a:pt x="49992" y="2771940"/>
                  <a:pt x="42872" y="2783475"/>
                  <a:pt x="40453" y="2805254"/>
                </a:cubicBezTo>
                <a:cubicBezTo>
                  <a:pt x="40453" y="2805254"/>
                  <a:pt x="38886" y="2801839"/>
                  <a:pt x="42303" y="2800271"/>
                </a:cubicBezTo>
                <a:cubicBezTo>
                  <a:pt x="42303" y="2800271"/>
                  <a:pt x="45721" y="2798702"/>
                  <a:pt x="47288" y="2802118"/>
                </a:cubicBezTo>
                <a:cubicBezTo>
                  <a:pt x="47288" y="2802118"/>
                  <a:pt x="45437" y="2807101"/>
                  <a:pt x="45437" y="2807101"/>
                </a:cubicBezTo>
                <a:cubicBezTo>
                  <a:pt x="47003" y="2810516"/>
                  <a:pt x="47003" y="2810516"/>
                  <a:pt x="47003" y="2810516"/>
                </a:cubicBezTo>
                <a:cubicBezTo>
                  <a:pt x="54838" y="2827591"/>
                  <a:pt x="53132" y="2877980"/>
                  <a:pt x="41312" y="2879269"/>
                </a:cubicBezTo>
                <a:cubicBezTo>
                  <a:pt x="45443" y="2906310"/>
                  <a:pt x="52424" y="2948580"/>
                  <a:pt x="48154" y="2975342"/>
                </a:cubicBezTo>
                <a:cubicBezTo>
                  <a:pt x="43738" y="2956699"/>
                  <a:pt x="34622" y="2927811"/>
                  <a:pt x="32341" y="2895787"/>
                </a:cubicBezTo>
                <a:cubicBezTo>
                  <a:pt x="30060" y="2863762"/>
                  <a:pt x="30912" y="2838567"/>
                  <a:pt x="39599" y="2830448"/>
                </a:cubicBezTo>
                <a:cubicBezTo>
                  <a:pt x="36182" y="2832017"/>
                  <a:pt x="36182" y="2832017"/>
                  <a:pt x="34615" y="2828601"/>
                </a:cubicBezTo>
                <a:cubicBezTo>
                  <a:pt x="36466" y="2823619"/>
                  <a:pt x="33332" y="2816788"/>
                  <a:pt x="36750" y="2815220"/>
                </a:cubicBezTo>
                <a:cubicBezTo>
                  <a:pt x="36750" y="2815220"/>
                  <a:pt x="35183" y="2811805"/>
                  <a:pt x="38601" y="2810237"/>
                </a:cubicBezTo>
                <a:cubicBezTo>
                  <a:pt x="38601" y="2810237"/>
                  <a:pt x="38601" y="2810237"/>
                  <a:pt x="35183" y="2811805"/>
                </a:cubicBezTo>
                <a:cubicBezTo>
                  <a:pt x="25215" y="2808111"/>
                  <a:pt x="29484" y="2781349"/>
                  <a:pt x="32189" y="2751171"/>
                </a:cubicBezTo>
                <a:cubicBezTo>
                  <a:pt x="32189" y="2751171"/>
                  <a:pt x="32189" y="2751171"/>
                  <a:pt x="30622" y="2747756"/>
                </a:cubicBezTo>
                <a:cubicBezTo>
                  <a:pt x="27204" y="2749324"/>
                  <a:pt x="27204" y="2749324"/>
                  <a:pt x="29055" y="2744342"/>
                </a:cubicBezTo>
                <a:cubicBezTo>
                  <a:pt x="29055" y="2744342"/>
                  <a:pt x="27489" y="2740926"/>
                  <a:pt x="27489" y="2740926"/>
                </a:cubicBezTo>
                <a:cubicBezTo>
                  <a:pt x="30906" y="2739359"/>
                  <a:pt x="30906" y="2739359"/>
                  <a:pt x="30906" y="2739359"/>
                </a:cubicBezTo>
                <a:cubicBezTo>
                  <a:pt x="30906" y="2739359"/>
                  <a:pt x="30906" y="2739359"/>
                  <a:pt x="25922" y="2737511"/>
                </a:cubicBezTo>
                <a:cubicBezTo>
                  <a:pt x="26206" y="2729114"/>
                  <a:pt x="21222" y="2727266"/>
                  <a:pt x="20223" y="2707055"/>
                </a:cubicBezTo>
                <a:cubicBezTo>
                  <a:pt x="13388" y="2710191"/>
                  <a:pt x="15953" y="2733817"/>
                  <a:pt x="7834" y="2725140"/>
                </a:cubicBezTo>
                <a:cubicBezTo>
                  <a:pt x="7977" y="2720941"/>
                  <a:pt x="7193" y="2719234"/>
                  <a:pt x="6410" y="2717526"/>
                </a:cubicBezTo>
                <a:lnTo>
                  <a:pt x="5697" y="2713719"/>
                </a:lnTo>
                <a:lnTo>
                  <a:pt x="6552" y="2713327"/>
                </a:lnTo>
                <a:cubicBezTo>
                  <a:pt x="4985" y="2709912"/>
                  <a:pt x="4985" y="2709912"/>
                  <a:pt x="4985" y="2709912"/>
                </a:cubicBezTo>
                <a:lnTo>
                  <a:pt x="5697" y="2713719"/>
                </a:lnTo>
                <a:lnTo>
                  <a:pt x="3134" y="2714895"/>
                </a:lnTo>
                <a:cubicBezTo>
                  <a:pt x="3134" y="2714895"/>
                  <a:pt x="1567" y="2711481"/>
                  <a:pt x="1567" y="2711481"/>
                </a:cubicBezTo>
                <a:cubicBezTo>
                  <a:pt x="0" y="2708065"/>
                  <a:pt x="0" y="2708065"/>
                  <a:pt x="0" y="2708065"/>
                </a:cubicBezTo>
                <a:cubicBezTo>
                  <a:pt x="1852" y="2703082"/>
                  <a:pt x="2136" y="2694684"/>
                  <a:pt x="2420" y="2686286"/>
                </a:cubicBezTo>
                <a:cubicBezTo>
                  <a:pt x="2420" y="2686286"/>
                  <a:pt x="4271" y="2681302"/>
                  <a:pt x="4271" y="2681302"/>
                </a:cubicBezTo>
                <a:cubicBezTo>
                  <a:pt x="4271" y="2681302"/>
                  <a:pt x="2705" y="2677888"/>
                  <a:pt x="4556" y="2672905"/>
                </a:cubicBezTo>
                <a:cubicBezTo>
                  <a:pt x="4556" y="2672905"/>
                  <a:pt x="2988" y="2669490"/>
                  <a:pt x="6407" y="2667921"/>
                </a:cubicBezTo>
                <a:cubicBezTo>
                  <a:pt x="7974" y="2671336"/>
                  <a:pt x="7974" y="2671336"/>
                  <a:pt x="6122" y="2676319"/>
                </a:cubicBezTo>
                <a:cubicBezTo>
                  <a:pt x="6122" y="2676319"/>
                  <a:pt x="7689" y="2679735"/>
                  <a:pt x="5838" y="2684717"/>
                </a:cubicBezTo>
                <a:cubicBezTo>
                  <a:pt x="9540" y="2674752"/>
                  <a:pt x="9825" y="2666354"/>
                  <a:pt x="15093" y="2659802"/>
                </a:cubicBezTo>
                <a:cubicBezTo>
                  <a:pt x="20078" y="2661649"/>
                  <a:pt x="21360" y="2673463"/>
                  <a:pt x="30047" y="2665344"/>
                </a:cubicBezTo>
                <a:cubicBezTo>
                  <a:pt x="30470" y="2603141"/>
                  <a:pt x="28758" y="2554321"/>
                  <a:pt x="41001" y="2490831"/>
                </a:cubicBezTo>
                <a:cubicBezTo>
                  <a:pt x="39434" y="2487415"/>
                  <a:pt x="39434" y="2487415"/>
                  <a:pt x="41285" y="2482432"/>
                </a:cubicBezTo>
                <a:cubicBezTo>
                  <a:pt x="39719" y="2479017"/>
                  <a:pt x="43136" y="2477449"/>
                  <a:pt x="43136" y="2477449"/>
                </a:cubicBezTo>
                <a:cubicBezTo>
                  <a:pt x="42137" y="2457238"/>
                  <a:pt x="46408" y="2430475"/>
                  <a:pt x="52246" y="2407128"/>
                </a:cubicBezTo>
                <a:cubicBezTo>
                  <a:pt x="51248" y="2386916"/>
                  <a:pt x="52385" y="2353325"/>
                  <a:pt x="61924" y="2320011"/>
                </a:cubicBezTo>
                <a:cubicBezTo>
                  <a:pt x="66479" y="2284850"/>
                  <a:pt x="76018" y="2251537"/>
                  <a:pt x="83422" y="2231605"/>
                </a:cubicBezTo>
                <a:cubicBezTo>
                  <a:pt x="93247" y="2189893"/>
                  <a:pt x="104921" y="2143199"/>
                  <a:pt x="114745" y="2101486"/>
                </a:cubicBezTo>
                <a:cubicBezTo>
                  <a:pt x="126135" y="2063190"/>
                  <a:pt x="139092" y="2028308"/>
                  <a:pt x="158316" y="2007088"/>
                </a:cubicBezTo>
                <a:cubicBezTo>
                  <a:pt x="156465" y="2012071"/>
                  <a:pt x="154614" y="2017053"/>
                  <a:pt x="152764" y="2022036"/>
                </a:cubicBezTo>
                <a:cubicBezTo>
                  <a:pt x="152764" y="2022036"/>
                  <a:pt x="152764" y="2022036"/>
                  <a:pt x="158032" y="2015486"/>
                </a:cubicBezTo>
                <a:cubicBezTo>
                  <a:pt x="156465" y="2012071"/>
                  <a:pt x="159883" y="2010503"/>
                  <a:pt x="159883" y="2010503"/>
                </a:cubicBezTo>
                <a:cubicBezTo>
                  <a:pt x="161451" y="2013917"/>
                  <a:pt x="161451" y="2013917"/>
                  <a:pt x="159599" y="2018900"/>
                </a:cubicBezTo>
                <a:cubicBezTo>
                  <a:pt x="159599" y="2018900"/>
                  <a:pt x="159599" y="2018900"/>
                  <a:pt x="161166" y="2022315"/>
                </a:cubicBezTo>
                <a:cubicBezTo>
                  <a:pt x="174123" y="1987435"/>
                  <a:pt x="188931" y="1947569"/>
                  <a:pt x="196904" y="1910840"/>
                </a:cubicBezTo>
                <a:cubicBezTo>
                  <a:pt x="216128" y="1889620"/>
                  <a:pt x="232788" y="1844772"/>
                  <a:pt x="254147" y="1810170"/>
                </a:cubicBezTo>
                <a:close/>
                <a:moveTo>
                  <a:pt x="5255412" y="1808295"/>
                </a:moveTo>
                <a:lnTo>
                  <a:pt x="5262797" y="1822287"/>
                </a:lnTo>
                <a:lnTo>
                  <a:pt x="5259110" y="1811511"/>
                </a:lnTo>
                <a:close/>
                <a:moveTo>
                  <a:pt x="5254505" y="1612476"/>
                </a:moveTo>
                <a:lnTo>
                  <a:pt x="5259110" y="1618072"/>
                </a:lnTo>
                <a:cubicBezTo>
                  <a:pt x="5259110" y="1618072"/>
                  <a:pt x="5254505" y="1613466"/>
                  <a:pt x="5254505" y="1613466"/>
                </a:cubicBezTo>
                <a:close/>
                <a:moveTo>
                  <a:pt x="4839989" y="1198953"/>
                </a:moveTo>
                <a:cubicBezTo>
                  <a:pt x="4844595" y="1198954"/>
                  <a:pt x="4844595" y="1198954"/>
                  <a:pt x="4844595" y="1198954"/>
                </a:cubicBezTo>
                <a:cubicBezTo>
                  <a:pt x="4853807" y="1203559"/>
                  <a:pt x="4853807" y="1203559"/>
                  <a:pt x="4844595" y="1203559"/>
                </a:cubicBezTo>
                <a:cubicBezTo>
                  <a:pt x="4839989" y="1198953"/>
                  <a:pt x="4839989" y="1198953"/>
                  <a:pt x="4839989" y="1198953"/>
                </a:cubicBezTo>
                <a:close/>
                <a:moveTo>
                  <a:pt x="4844595" y="1175925"/>
                </a:moveTo>
                <a:cubicBezTo>
                  <a:pt x="4844595" y="1175925"/>
                  <a:pt x="4849201" y="1175925"/>
                  <a:pt x="4849201" y="1180532"/>
                </a:cubicBezTo>
                <a:cubicBezTo>
                  <a:pt x="4844595" y="1180531"/>
                  <a:pt x="4844595" y="1180531"/>
                  <a:pt x="4844595" y="1180531"/>
                </a:cubicBezTo>
                <a:cubicBezTo>
                  <a:pt x="4844595" y="1180531"/>
                  <a:pt x="4844595" y="1175925"/>
                  <a:pt x="4844595" y="1175925"/>
                </a:cubicBezTo>
                <a:close/>
                <a:moveTo>
                  <a:pt x="4717028" y="1104605"/>
                </a:moveTo>
                <a:lnTo>
                  <a:pt x="4848516" y="1235748"/>
                </a:lnTo>
                <a:cubicBezTo>
                  <a:pt x="4917057" y="1307875"/>
                  <a:pt x="4982667" y="1382726"/>
                  <a:pt x="5042418" y="1463027"/>
                </a:cubicBezTo>
                <a:cubicBezTo>
                  <a:pt x="5103742" y="1546782"/>
                  <a:pt x="5159369" y="1632784"/>
                  <a:pt x="5209369" y="1721060"/>
                </a:cubicBezTo>
                <a:lnTo>
                  <a:pt x="5245013" y="1788592"/>
                </a:lnTo>
                <a:lnTo>
                  <a:pt x="5251050" y="1795175"/>
                </a:lnTo>
                <a:cubicBezTo>
                  <a:pt x="5261414" y="1810072"/>
                  <a:pt x="5271777" y="1833388"/>
                  <a:pt x="5282140" y="1843751"/>
                </a:cubicBezTo>
                <a:cubicBezTo>
                  <a:pt x="5282140" y="1843751"/>
                  <a:pt x="5282139" y="1848356"/>
                  <a:pt x="5282139" y="1848356"/>
                </a:cubicBezTo>
                <a:cubicBezTo>
                  <a:pt x="5282139" y="1852961"/>
                  <a:pt x="5282139" y="1852961"/>
                  <a:pt x="5282139" y="1852961"/>
                </a:cubicBezTo>
                <a:cubicBezTo>
                  <a:pt x="5282139" y="1852961"/>
                  <a:pt x="5286745" y="1852962"/>
                  <a:pt x="5286745" y="1852962"/>
                </a:cubicBezTo>
                <a:cubicBezTo>
                  <a:pt x="5295956" y="1866779"/>
                  <a:pt x="5291351" y="1866779"/>
                  <a:pt x="5295956" y="1875989"/>
                </a:cubicBezTo>
                <a:cubicBezTo>
                  <a:pt x="5295956" y="1875989"/>
                  <a:pt x="5295956" y="1880596"/>
                  <a:pt x="5295956" y="1880596"/>
                </a:cubicBezTo>
                <a:cubicBezTo>
                  <a:pt x="5295956" y="1880596"/>
                  <a:pt x="5300562" y="1885202"/>
                  <a:pt x="5300562" y="1885202"/>
                </a:cubicBezTo>
                <a:cubicBezTo>
                  <a:pt x="5300562" y="1880595"/>
                  <a:pt x="5300562" y="1880595"/>
                  <a:pt x="5300562" y="1880595"/>
                </a:cubicBezTo>
                <a:cubicBezTo>
                  <a:pt x="5314379" y="1903625"/>
                  <a:pt x="5318985" y="1917442"/>
                  <a:pt x="5332803" y="1931258"/>
                </a:cubicBezTo>
                <a:cubicBezTo>
                  <a:pt x="5328196" y="1931259"/>
                  <a:pt x="5328196" y="1931259"/>
                  <a:pt x="5328196" y="1931259"/>
                </a:cubicBezTo>
                <a:lnTo>
                  <a:pt x="5328196" y="1935864"/>
                </a:lnTo>
                <a:cubicBezTo>
                  <a:pt x="5328197" y="1940470"/>
                  <a:pt x="5332802" y="1940470"/>
                  <a:pt x="5332802" y="1940470"/>
                </a:cubicBezTo>
                <a:cubicBezTo>
                  <a:pt x="5332802" y="1940470"/>
                  <a:pt x="5332802" y="1940470"/>
                  <a:pt x="5337408" y="1940470"/>
                </a:cubicBezTo>
                <a:cubicBezTo>
                  <a:pt x="5337409" y="1945076"/>
                  <a:pt x="5337409" y="1945076"/>
                  <a:pt x="5337409" y="1945076"/>
                </a:cubicBezTo>
                <a:cubicBezTo>
                  <a:pt x="5346619" y="1958893"/>
                  <a:pt x="5342013" y="1963498"/>
                  <a:pt x="5346619" y="1972710"/>
                </a:cubicBezTo>
                <a:cubicBezTo>
                  <a:pt x="5351225" y="1972710"/>
                  <a:pt x="5351225" y="1968104"/>
                  <a:pt x="5355831" y="1977315"/>
                </a:cubicBezTo>
                <a:cubicBezTo>
                  <a:pt x="5355831" y="1981921"/>
                  <a:pt x="5360436" y="1981921"/>
                  <a:pt x="5360436" y="1986527"/>
                </a:cubicBezTo>
                <a:cubicBezTo>
                  <a:pt x="5355831" y="1986527"/>
                  <a:pt x="5355831" y="1986527"/>
                  <a:pt x="5355831" y="1991132"/>
                </a:cubicBezTo>
                <a:cubicBezTo>
                  <a:pt x="5355831" y="1991132"/>
                  <a:pt x="5355831" y="1995738"/>
                  <a:pt x="5360436" y="1995738"/>
                </a:cubicBezTo>
                <a:cubicBezTo>
                  <a:pt x="5360436" y="1995738"/>
                  <a:pt x="5360437" y="2000344"/>
                  <a:pt x="5365042" y="2000344"/>
                </a:cubicBezTo>
                <a:cubicBezTo>
                  <a:pt x="5369648" y="2009556"/>
                  <a:pt x="5392676" y="2046401"/>
                  <a:pt x="5388071" y="2041794"/>
                </a:cubicBezTo>
                <a:cubicBezTo>
                  <a:pt x="5397282" y="2037190"/>
                  <a:pt x="5374253" y="2027977"/>
                  <a:pt x="5383465" y="2023372"/>
                </a:cubicBezTo>
                <a:cubicBezTo>
                  <a:pt x="5378859" y="2018767"/>
                  <a:pt x="5374253" y="2014160"/>
                  <a:pt x="5369648" y="2004950"/>
                </a:cubicBezTo>
                <a:cubicBezTo>
                  <a:pt x="5369648" y="2004950"/>
                  <a:pt x="5369648" y="2004950"/>
                  <a:pt x="5369648" y="2000343"/>
                </a:cubicBezTo>
                <a:cubicBezTo>
                  <a:pt x="5369648" y="2000343"/>
                  <a:pt x="5369648" y="1995738"/>
                  <a:pt x="5369648" y="1995738"/>
                </a:cubicBezTo>
                <a:cubicBezTo>
                  <a:pt x="5369648" y="1991133"/>
                  <a:pt x="5365042" y="1986527"/>
                  <a:pt x="5365042" y="1986527"/>
                </a:cubicBezTo>
                <a:cubicBezTo>
                  <a:pt x="5365042" y="1972710"/>
                  <a:pt x="5351225" y="1968104"/>
                  <a:pt x="5342013" y="1949681"/>
                </a:cubicBezTo>
                <a:cubicBezTo>
                  <a:pt x="5346619" y="1949682"/>
                  <a:pt x="5346619" y="1945076"/>
                  <a:pt x="5342013" y="1940470"/>
                </a:cubicBezTo>
                <a:cubicBezTo>
                  <a:pt x="5342013" y="1935863"/>
                  <a:pt x="5342013" y="1935863"/>
                  <a:pt x="5342013" y="1935863"/>
                </a:cubicBezTo>
                <a:cubicBezTo>
                  <a:pt x="5342013" y="1935863"/>
                  <a:pt x="5342013" y="1931259"/>
                  <a:pt x="5342013" y="1926652"/>
                </a:cubicBezTo>
                <a:cubicBezTo>
                  <a:pt x="5337409" y="1926653"/>
                  <a:pt x="5337408" y="1922046"/>
                  <a:pt x="5337409" y="1926653"/>
                </a:cubicBezTo>
                <a:cubicBezTo>
                  <a:pt x="5337409" y="1926653"/>
                  <a:pt x="5332802" y="1926653"/>
                  <a:pt x="5332802" y="1926653"/>
                </a:cubicBezTo>
                <a:cubicBezTo>
                  <a:pt x="5332802" y="1912836"/>
                  <a:pt x="5323590" y="1917442"/>
                  <a:pt x="5318985" y="1908229"/>
                </a:cubicBezTo>
                <a:cubicBezTo>
                  <a:pt x="5314379" y="1894413"/>
                  <a:pt x="5309773" y="1885201"/>
                  <a:pt x="5305168" y="1880596"/>
                </a:cubicBezTo>
                <a:cubicBezTo>
                  <a:pt x="5305168" y="1880596"/>
                  <a:pt x="5305168" y="1875990"/>
                  <a:pt x="5305168" y="1875990"/>
                </a:cubicBezTo>
                <a:cubicBezTo>
                  <a:pt x="5305168" y="1875990"/>
                  <a:pt x="5305168" y="1875990"/>
                  <a:pt x="5305168" y="1871385"/>
                </a:cubicBezTo>
                <a:cubicBezTo>
                  <a:pt x="5295957" y="1862172"/>
                  <a:pt x="5295957" y="1862172"/>
                  <a:pt x="5291350" y="1852962"/>
                </a:cubicBezTo>
                <a:cubicBezTo>
                  <a:pt x="5291350" y="1857567"/>
                  <a:pt x="5291350" y="1857567"/>
                  <a:pt x="5295956" y="1857568"/>
                </a:cubicBezTo>
                <a:cubicBezTo>
                  <a:pt x="5295956" y="1857568"/>
                  <a:pt x="5295956" y="1857568"/>
                  <a:pt x="5295956" y="1852962"/>
                </a:cubicBezTo>
                <a:cubicBezTo>
                  <a:pt x="5295956" y="1852962"/>
                  <a:pt x="5291350" y="1848356"/>
                  <a:pt x="5291350" y="1848356"/>
                </a:cubicBezTo>
                <a:cubicBezTo>
                  <a:pt x="5286745" y="1843750"/>
                  <a:pt x="5286745" y="1843750"/>
                  <a:pt x="5286745" y="1843750"/>
                </a:cubicBezTo>
                <a:cubicBezTo>
                  <a:pt x="5286746" y="1839145"/>
                  <a:pt x="5286746" y="1839145"/>
                  <a:pt x="5282139" y="1829934"/>
                </a:cubicBezTo>
                <a:cubicBezTo>
                  <a:pt x="5282139" y="1834539"/>
                  <a:pt x="5277533" y="1829934"/>
                  <a:pt x="5272928" y="1820721"/>
                </a:cubicBezTo>
                <a:cubicBezTo>
                  <a:pt x="5277533" y="1820722"/>
                  <a:pt x="5277533" y="1825328"/>
                  <a:pt x="5282139" y="1825327"/>
                </a:cubicBezTo>
                <a:cubicBezTo>
                  <a:pt x="5272928" y="1811511"/>
                  <a:pt x="5272928" y="1820721"/>
                  <a:pt x="5268323" y="1811511"/>
                </a:cubicBezTo>
                <a:cubicBezTo>
                  <a:pt x="5263716" y="1797694"/>
                  <a:pt x="5268322" y="1806905"/>
                  <a:pt x="5254505" y="1788482"/>
                </a:cubicBezTo>
                <a:cubicBezTo>
                  <a:pt x="5259110" y="1783876"/>
                  <a:pt x="5263716" y="1788482"/>
                  <a:pt x="5268322" y="1788482"/>
                </a:cubicBezTo>
                <a:cubicBezTo>
                  <a:pt x="5259110" y="1779271"/>
                  <a:pt x="5254505" y="1774665"/>
                  <a:pt x="5249899" y="1770060"/>
                </a:cubicBezTo>
                <a:cubicBezTo>
                  <a:pt x="5254505" y="1770060"/>
                  <a:pt x="5254505" y="1770060"/>
                  <a:pt x="5254505" y="1770060"/>
                </a:cubicBezTo>
                <a:cubicBezTo>
                  <a:pt x="5254505" y="1770060"/>
                  <a:pt x="5254505" y="1770060"/>
                  <a:pt x="5254505" y="1765454"/>
                </a:cubicBezTo>
                <a:cubicBezTo>
                  <a:pt x="5254505" y="1765454"/>
                  <a:pt x="5249900" y="1765454"/>
                  <a:pt x="5249899" y="1760848"/>
                </a:cubicBezTo>
                <a:cubicBezTo>
                  <a:pt x="5245294" y="1756242"/>
                  <a:pt x="5240687" y="1747031"/>
                  <a:pt x="5236082" y="1747031"/>
                </a:cubicBezTo>
                <a:cubicBezTo>
                  <a:pt x="5236082" y="1747031"/>
                  <a:pt x="5231477" y="1742425"/>
                  <a:pt x="5231476" y="1737820"/>
                </a:cubicBezTo>
                <a:cubicBezTo>
                  <a:pt x="5231476" y="1737820"/>
                  <a:pt x="5231476" y="1737820"/>
                  <a:pt x="5226870" y="1733215"/>
                </a:cubicBezTo>
                <a:cubicBezTo>
                  <a:pt x="5226870" y="1733215"/>
                  <a:pt x="5226870" y="1733215"/>
                  <a:pt x="5226870" y="1737820"/>
                </a:cubicBezTo>
                <a:cubicBezTo>
                  <a:pt x="5226870" y="1737820"/>
                  <a:pt x="5226870" y="1737820"/>
                  <a:pt x="5226870" y="1742425"/>
                </a:cubicBezTo>
                <a:cubicBezTo>
                  <a:pt x="5213053" y="1728608"/>
                  <a:pt x="5208447" y="1714792"/>
                  <a:pt x="5203843" y="1705580"/>
                </a:cubicBezTo>
                <a:cubicBezTo>
                  <a:pt x="5208447" y="1705580"/>
                  <a:pt x="5213054" y="1710187"/>
                  <a:pt x="5217659" y="1710186"/>
                </a:cubicBezTo>
                <a:cubicBezTo>
                  <a:pt x="5203842" y="1687157"/>
                  <a:pt x="5190024" y="1664130"/>
                  <a:pt x="5190024" y="1682551"/>
                </a:cubicBezTo>
                <a:cubicBezTo>
                  <a:pt x="5180813" y="1659523"/>
                  <a:pt x="5180813" y="1659523"/>
                  <a:pt x="5166996" y="1645706"/>
                </a:cubicBezTo>
                <a:cubicBezTo>
                  <a:pt x="5166996" y="1645706"/>
                  <a:pt x="5171603" y="1645706"/>
                  <a:pt x="5171602" y="1650312"/>
                </a:cubicBezTo>
                <a:cubicBezTo>
                  <a:pt x="5171602" y="1650312"/>
                  <a:pt x="5176207" y="1650312"/>
                  <a:pt x="5176207" y="1650312"/>
                </a:cubicBezTo>
                <a:cubicBezTo>
                  <a:pt x="5180814" y="1654917"/>
                  <a:pt x="5180814" y="1650312"/>
                  <a:pt x="5180814" y="1650312"/>
                </a:cubicBezTo>
                <a:cubicBezTo>
                  <a:pt x="5180813" y="1645706"/>
                  <a:pt x="5180813" y="1645706"/>
                  <a:pt x="5176208" y="1641100"/>
                </a:cubicBezTo>
                <a:cubicBezTo>
                  <a:pt x="5180813" y="1641100"/>
                  <a:pt x="5180813" y="1641100"/>
                  <a:pt x="5180813" y="1641100"/>
                </a:cubicBezTo>
                <a:cubicBezTo>
                  <a:pt x="5180813" y="1645706"/>
                  <a:pt x="5185420" y="1645706"/>
                  <a:pt x="5185420" y="1645706"/>
                </a:cubicBezTo>
                <a:cubicBezTo>
                  <a:pt x="5185419" y="1650312"/>
                  <a:pt x="5185419" y="1650312"/>
                  <a:pt x="5185419" y="1650312"/>
                </a:cubicBezTo>
                <a:cubicBezTo>
                  <a:pt x="5185419" y="1650312"/>
                  <a:pt x="5190024" y="1654917"/>
                  <a:pt x="5190024" y="1654917"/>
                </a:cubicBezTo>
                <a:cubicBezTo>
                  <a:pt x="5190024" y="1654917"/>
                  <a:pt x="5194630" y="1659523"/>
                  <a:pt x="5194630" y="1659523"/>
                </a:cubicBezTo>
                <a:cubicBezTo>
                  <a:pt x="5226871" y="1710186"/>
                  <a:pt x="5254505" y="1756242"/>
                  <a:pt x="5286745" y="1806905"/>
                </a:cubicBezTo>
                <a:cubicBezTo>
                  <a:pt x="5286745" y="1811511"/>
                  <a:pt x="5286745" y="1811511"/>
                  <a:pt x="5286745" y="1811511"/>
                </a:cubicBezTo>
                <a:cubicBezTo>
                  <a:pt x="5286745" y="1816115"/>
                  <a:pt x="5291350" y="1816115"/>
                  <a:pt x="5291350" y="1816115"/>
                </a:cubicBezTo>
                <a:cubicBezTo>
                  <a:pt x="5305169" y="1829934"/>
                  <a:pt x="5300562" y="1829933"/>
                  <a:pt x="5309773" y="1843751"/>
                </a:cubicBezTo>
                <a:cubicBezTo>
                  <a:pt x="5309773" y="1848356"/>
                  <a:pt x="5309773" y="1852962"/>
                  <a:pt x="5314379" y="1857568"/>
                </a:cubicBezTo>
                <a:cubicBezTo>
                  <a:pt x="5314379" y="1862173"/>
                  <a:pt x="5318985" y="1862173"/>
                  <a:pt x="5318985" y="1862173"/>
                </a:cubicBezTo>
                <a:cubicBezTo>
                  <a:pt x="5328196" y="1875990"/>
                  <a:pt x="5332802" y="1889808"/>
                  <a:pt x="5342013" y="1894413"/>
                </a:cubicBezTo>
                <a:cubicBezTo>
                  <a:pt x="5342013" y="1894413"/>
                  <a:pt x="5346619" y="1899019"/>
                  <a:pt x="5346619" y="1899019"/>
                </a:cubicBezTo>
                <a:cubicBezTo>
                  <a:pt x="5346619" y="1903625"/>
                  <a:pt x="5346619" y="1908230"/>
                  <a:pt x="5346619" y="1912836"/>
                </a:cubicBezTo>
                <a:cubicBezTo>
                  <a:pt x="5351225" y="1912836"/>
                  <a:pt x="5360436" y="1935864"/>
                  <a:pt x="5369648" y="1945075"/>
                </a:cubicBezTo>
                <a:cubicBezTo>
                  <a:pt x="5369648" y="1945075"/>
                  <a:pt x="5369648" y="1949681"/>
                  <a:pt x="5374253" y="1949681"/>
                </a:cubicBezTo>
                <a:cubicBezTo>
                  <a:pt x="5374253" y="1954287"/>
                  <a:pt x="5374253" y="1954287"/>
                  <a:pt x="5374253" y="1954287"/>
                </a:cubicBezTo>
                <a:cubicBezTo>
                  <a:pt x="5392676" y="1995738"/>
                  <a:pt x="5411099" y="2041794"/>
                  <a:pt x="5434128" y="2083247"/>
                </a:cubicBezTo>
                <a:cubicBezTo>
                  <a:pt x="5434128" y="2087851"/>
                  <a:pt x="5438734" y="2092457"/>
                  <a:pt x="5443339" y="2097064"/>
                </a:cubicBezTo>
                <a:cubicBezTo>
                  <a:pt x="5443339" y="2101669"/>
                  <a:pt x="5443339" y="2106275"/>
                  <a:pt x="5443340" y="2110881"/>
                </a:cubicBezTo>
                <a:cubicBezTo>
                  <a:pt x="5443339" y="2106275"/>
                  <a:pt x="5447945" y="2110880"/>
                  <a:pt x="5452551" y="2110881"/>
                </a:cubicBezTo>
                <a:cubicBezTo>
                  <a:pt x="5452551" y="2115485"/>
                  <a:pt x="5457156" y="2120092"/>
                  <a:pt x="5457156" y="2120092"/>
                </a:cubicBezTo>
                <a:cubicBezTo>
                  <a:pt x="5466368" y="2143121"/>
                  <a:pt x="5470974" y="2166149"/>
                  <a:pt x="5480186" y="2184572"/>
                </a:cubicBezTo>
                <a:cubicBezTo>
                  <a:pt x="5480186" y="2184572"/>
                  <a:pt x="5480185" y="2189177"/>
                  <a:pt x="5480185" y="2189177"/>
                </a:cubicBezTo>
                <a:cubicBezTo>
                  <a:pt x="5480185" y="2193783"/>
                  <a:pt x="5480185" y="2193783"/>
                  <a:pt x="5480185" y="2198388"/>
                </a:cubicBezTo>
                <a:cubicBezTo>
                  <a:pt x="5484791" y="2198389"/>
                  <a:pt x="5484791" y="2198389"/>
                  <a:pt x="5484791" y="2198389"/>
                </a:cubicBezTo>
                <a:cubicBezTo>
                  <a:pt x="5498608" y="2226022"/>
                  <a:pt x="5512425" y="2249052"/>
                  <a:pt x="5517031" y="2267474"/>
                </a:cubicBezTo>
                <a:cubicBezTo>
                  <a:pt x="5530848" y="2281290"/>
                  <a:pt x="5540059" y="2322742"/>
                  <a:pt x="5553877" y="2359588"/>
                </a:cubicBezTo>
                <a:cubicBezTo>
                  <a:pt x="5563088" y="2368800"/>
                  <a:pt x="5567694" y="2401039"/>
                  <a:pt x="5572300" y="2410251"/>
                </a:cubicBezTo>
                <a:cubicBezTo>
                  <a:pt x="5572300" y="2410251"/>
                  <a:pt x="5572300" y="2414857"/>
                  <a:pt x="5572300" y="2414857"/>
                </a:cubicBezTo>
                <a:cubicBezTo>
                  <a:pt x="5572300" y="2414857"/>
                  <a:pt x="5572300" y="2419462"/>
                  <a:pt x="5572300" y="2419462"/>
                </a:cubicBezTo>
                <a:cubicBezTo>
                  <a:pt x="5572300" y="2424068"/>
                  <a:pt x="5572300" y="2424068"/>
                  <a:pt x="5572300" y="2424068"/>
                </a:cubicBezTo>
                <a:cubicBezTo>
                  <a:pt x="5576905" y="2428673"/>
                  <a:pt x="5576905" y="2428673"/>
                  <a:pt x="5576905" y="2424068"/>
                </a:cubicBezTo>
                <a:cubicBezTo>
                  <a:pt x="5581511" y="2437885"/>
                  <a:pt x="5581511" y="2428674"/>
                  <a:pt x="5586117" y="2428674"/>
                </a:cubicBezTo>
                <a:cubicBezTo>
                  <a:pt x="5581510" y="2442491"/>
                  <a:pt x="5595328" y="2442491"/>
                  <a:pt x="5595327" y="2460913"/>
                </a:cubicBezTo>
                <a:cubicBezTo>
                  <a:pt x="5599934" y="2456308"/>
                  <a:pt x="5599933" y="2470125"/>
                  <a:pt x="5604540" y="2470125"/>
                </a:cubicBezTo>
                <a:cubicBezTo>
                  <a:pt x="5595328" y="2451702"/>
                  <a:pt x="5590722" y="2419462"/>
                  <a:pt x="5581511" y="2414857"/>
                </a:cubicBezTo>
                <a:cubicBezTo>
                  <a:pt x="5581511" y="2414857"/>
                  <a:pt x="5581511" y="2410250"/>
                  <a:pt x="5581511" y="2405645"/>
                </a:cubicBezTo>
                <a:cubicBezTo>
                  <a:pt x="5581511" y="2405645"/>
                  <a:pt x="5581511" y="2401039"/>
                  <a:pt x="5576905" y="2401039"/>
                </a:cubicBezTo>
                <a:cubicBezTo>
                  <a:pt x="5576905" y="2373405"/>
                  <a:pt x="5563088" y="2350377"/>
                  <a:pt x="5553876" y="2327348"/>
                </a:cubicBezTo>
                <a:cubicBezTo>
                  <a:pt x="5530848" y="2267474"/>
                  <a:pt x="5512425" y="2207600"/>
                  <a:pt x="5489397" y="2156937"/>
                </a:cubicBezTo>
                <a:cubicBezTo>
                  <a:pt x="5470974" y="2115485"/>
                  <a:pt x="5452551" y="2051007"/>
                  <a:pt x="5420311" y="1995738"/>
                </a:cubicBezTo>
                <a:cubicBezTo>
                  <a:pt x="5415705" y="1986527"/>
                  <a:pt x="5406494" y="1981921"/>
                  <a:pt x="5406495" y="1972710"/>
                </a:cubicBezTo>
                <a:cubicBezTo>
                  <a:pt x="5383465" y="1931258"/>
                  <a:pt x="5369648" y="1889808"/>
                  <a:pt x="5351225" y="1857568"/>
                </a:cubicBezTo>
                <a:cubicBezTo>
                  <a:pt x="5332802" y="1834539"/>
                  <a:pt x="5342013" y="1848356"/>
                  <a:pt x="5328197" y="1820722"/>
                </a:cubicBezTo>
                <a:cubicBezTo>
                  <a:pt x="5314379" y="1788483"/>
                  <a:pt x="5295956" y="1760848"/>
                  <a:pt x="5277533" y="1742425"/>
                </a:cubicBezTo>
                <a:cubicBezTo>
                  <a:pt x="5259110" y="1700974"/>
                  <a:pt x="5213053" y="1645706"/>
                  <a:pt x="5190025" y="1608860"/>
                </a:cubicBezTo>
                <a:cubicBezTo>
                  <a:pt x="5180813" y="1595043"/>
                  <a:pt x="5176207" y="1599649"/>
                  <a:pt x="5166996" y="1585832"/>
                </a:cubicBezTo>
                <a:cubicBezTo>
                  <a:pt x="5176207" y="1581226"/>
                  <a:pt x="5157784" y="1558198"/>
                  <a:pt x="5143968" y="1544381"/>
                </a:cubicBezTo>
                <a:cubicBezTo>
                  <a:pt x="5143968" y="1544381"/>
                  <a:pt x="5139362" y="1544381"/>
                  <a:pt x="5134756" y="1539775"/>
                </a:cubicBezTo>
                <a:cubicBezTo>
                  <a:pt x="5120939" y="1525958"/>
                  <a:pt x="5111727" y="1493718"/>
                  <a:pt x="5088699" y="1475295"/>
                </a:cubicBezTo>
                <a:cubicBezTo>
                  <a:pt x="5084093" y="1470690"/>
                  <a:pt x="5079487" y="1475295"/>
                  <a:pt x="5070276" y="1466084"/>
                </a:cubicBezTo>
                <a:cubicBezTo>
                  <a:pt x="5070276" y="1466084"/>
                  <a:pt x="5070276" y="1452267"/>
                  <a:pt x="5061064" y="1447660"/>
                </a:cubicBezTo>
                <a:cubicBezTo>
                  <a:pt x="5024219" y="1396998"/>
                  <a:pt x="4964344" y="1341730"/>
                  <a:pt x="4922893" y="1300279"/>
                </a:cubicBezTo>
                <a:cubicBezTo>
                  <a:pt x="4904470" y="1281856"/>
                  <a:pt x="4886047" y="1258828"/>
                  <a:pt x="4863018" y="1235799"/>
                </a:cubicBezTo>
                <a:cubicBezTo>
                  <a:pt x="4853807" y="1226588"/>
                  <a:pt x="4835385" y="1217376"/>
                  <a:pt x="4826172" y="1208165"/>
                </a:cubicBezTo>
                <a:cubicBezTo>
                  <a:pt x="4826172" y="1208165"/>
                  <a:pt x="4816961" y="1194348"/>
                  <a:pt x="4816961" y="1194348"/>
                </a:cubicBezTo>
                <a:cubicBezTo>
                  <a:pt x="4807749" y="1185137"/>
                  <a:pt x="4803144" y="1185137"/>
                  <a:pt x="4798538" y="1180532"/>
                </a:cubicBezTo>
                <a:cubicBezTo>
                  <a:pt x="4798538" y="1175925"/>
                  <a:pt x="4798538" y="1175925"/>
                  <a:pt x="4798538" y="1175925"/>
                </a:cubicBezTo>
                <a:cubicBezTo>
                  <a:pt x="4812355" y="1175925"/>
                  <a:pt x="4816961" y="1198954"/>
                  <a:pt x="4821567" y="1189742"/>
                </a:cubicBezTo>
                <a:cubicBezTo>
                  <a:pt x="4821567" y="1189742"/>
                  <a:pt x="4821567" y="1189742"/>
                  <a:pt x="4821567" y="1194348"/>
                </a:cubicBezTo>
                <a:cubicBezTo>
                  <a:pt x="4830778" y="1198954"/>
                  <a:pt x="4830778" y="1198954"/>
                  <a:pt x="4830778" y="1198954"/>
                </a:cubicBezTo>
                <a:cubicBezTo>
                  <a:pt x="4830778" y="1198954"/>
                  <a:pt x="4835384" y="1198954"/>
                  <a:pt x="4835384" y="1198954"/>
                </a:cubicBezTo>
                <a:cubicBezTo>
                  <a:pt x="4835384" y="1198954"/>
                  <a:pt x="4835384" y="1203559"/>
                  <a:pt x="4839989" y="1203559"/>
                </a:cubicBezTo>
                <a:cubicBezTo>
                  <a:pt x="4839989" y="1203559"/>
                  <a:pt x="4844595" y="1203559"/>
                  <a:pt x="4844595" y="1203559"/>
                </a:cubicBezTo>
                <a:cubicBezTo>
                  <a:pt x="4858412" y="1217376"/>
                  <a:pt x="4858412" y="1212771"/>
                  <a:pt x="4872230" y="1226588"/>
                </a:cubicBezTo>
                <a:cubicBezTo>
                  <a:pt x="4872230" y="1226588"/>
                  <a:pt x="4876836" y="1231193"/>
                  <a:pt x="4876836" y="1231193"/>
                </a:cubicBezTo>
                <a:cubicBezTo>
                  <a:pt x="4876836" y="1231193"/>
                  <a:pt x="4876836" y="1231193"/>
                  <a:pt x="4881441" y="1231194"/>
                </a:cubicBezTo>
                <a:cubicBezTo>
                  <a:pt x="4881441" y="1231194"/>
                  <a:pt x="4881441" y="1235799"/>
                  <a:pt x="4881441" y="1235799"/>
                </a:cubicBezTo>
                <a:cubicBezTo>
                  <a:pt x="4886047" y="1245010"/>
                  <a:pt x="4863019" y="1231194"/>
                  <a:pt x="4876835" y="1240405"/>
                </a:cubicBezTo>
                <a:cubicBezTo>
                  <a:pt x="4881441" y="1245010"/>
                  <a:pt x="4886047" y="1240405"/>
                  <a:pt x="4899864" y="1245010"/>
                </a:cubicBezTo>
                <a:cubicBezTo>
                  <a:pt x="4904470" y="1258828"/>
                  <a:pt x="4913681" y="1258828"/>
                  <a:pt x="4932104" y="1281856"/>
                </a:cubicBezTo>
                <a:cubicBezTo>
                  <a:pt x="4927498" y="1281856"/>
                  <a:pt x="4927498" y="1281856"/>
                  <a:pt x="4927498" y="1281856"/>
                </a:cubicBezTo>
                <a:cubicBezTo>
                  <a:pt x="4932104" y="1286462"/>
                  <a:pt x="4932104" y="1286462"/>
                  <a:pt x="4932104" y="1286462"/>
                </a:cubicBezTo>
                <a:cubicBezTo>
                  <a:pt x="4932105" y="1295673"/>
                  <a:pt x="4922893" y="1281856"/>
                  <a:pt x="4918287" y="1281856"/>
                </a:cubicBezTo>
                <a:cubicBezTo>
                  <a:pt x="4927498" y="1295673"/>
                  <a:pt x="4932105" y="1295673"/>
                  <a:pt x="4941315" y="1295673"/>
                </a:cubicBezTo>
                <a:cubicBezTo>
                  <a:pt x="4941316" y="1300279"/>
                  <a:pt x="4941316" y="1300279"/>
                  <a:pt x="4945921" y="1304885"/>
                </a:cubicBezTo>
                <a:cubicBezTo>
                  <a:pt x="4945922" y="1309490"/>
                  <a:pt x="4950527" y="1309491"/>
                  <a:pt x="4950527" y="1309491"/>
                </a:cubicBezTo>
                <a:cubicBezTo>
                  <a:pt x="4955133" y="1304885"/>
                  <a:pt x="4955133" y="1304885"/>
                  <a:pt x="4955133" y="1304885"/>
                </a:cubicBezTo>
                <a:cubicBezTo>
                  <a:pt x="4959738" y="1323307"/>
                  <a:pt x="4968950" y="1309490"/>
                  <a:pt x="4982767" y="1332519"/>
                </a:cubicBezTo>
                <a:cubicBezTo>
                  <a:pt x="4987373" y="1337124"/>
                  <a:pt x="4987373" y="1337124"/>
                  <a:pt x="4987373" y="1337124"/>
                </a:cubicBezTo>
                <a:cubicBezTo>
                  <a:pt x="4987373" y="1337124"/>
                  <a:pt x="4991979" y="1337124"/>
                  <a:pt x="4991979" y="1337124"/>
                </a:cubicBezTo>
                <a:cubicBezTo>
                  <a:pt x="5024218" y="1373970"/>
                  <a:pt x="5051853" y="1401604"/>
                  <a:pt x="5079487" y="1424633"/>
                </a:cubicBezTo>
                <a:cubicBezTo>
                  <a:pt x="5074881" y="1424633"/>
                  <a:pt x="5074881" y="1443056"/>
                  <a:pt x="5084093" y="1438450"/>
                </a:cubicBezTo>
                <a:cubicBezTo>
                  <a:pt x="5079487" y="1429238"/>
                  <a:pt x="5088699" y="1433844"/>
                  <a:pt x="5093305" y="1443055"/>
                </a:cubicBezTo>
                <a:cubicBezTo>
                  <a:pt x="5107121" y="1461478"/>
                  <a:pt x="5134756" y="1489112"/>
                  <a:pt x="5157784" y="1521352"/>
                </a:cubicBezTo>
                <a:cubicBezTo>
                  <a:pt x="5180813" y="1548986"/>
                  <a:pt x="5203842" y="1581226"/>
                  <a:pt x="5222265" y="1604255"/>
                </a:cubicBezTo>
                <a:cubicBezTo>
                  <a:pt x="5217659" y="1599649"/>
                  <a:pt x="5222265" y="1618072"/>
                  <a:pt x="5226870" y="1618072"/>
                </a:cubicBezTo>
                <a:cubicBezTo>
                  <a:pt x="5222265" y="1608860"/>
                  <a:pt x="5226871" y="1608860"/>
                  <a:pt x="5231476" y="1613466"/>
                </a:cubicBezTo>
                <a:cubicBezTo>
                  <a:pt x="5231476" y="1622677"/>
                  <a:pt x="5249900" y="1645706"/>
                  <a:pt x="5263716" y="1664129"/>
                </a:cubicBezTo>
                <a:cubicBezTo>
                  <a:pt x="5277533" y="1682551"/>
                  <a:pt x="5291351" y="1696368"/>
                  <a:pt x="5286745" y="1696368"/>
                </a:cubicBezTo>
                <a:cubicBezTo>
                  <a:pt x="5305168" y="1714792"/>
                  <a:pt x="5314379" y="1733215"/>
                  <a:pt x="5323590" y="1751637"/>
                </a:cubicBezTo>
                <a:cubicBezTo>
                  <a:pt x="5337408" y="1774665"/>
                  <a:pt x="5346619" y="1797694"/>
                  <a:pt x="5369648" y="1825328"/>
                </a:cubicBezTo>
                <a:cubicBezTo>
                  <a:pt x="5369648" y="1825328"/>
                  <a:pt x="5369648" y="1829933"/>
                  <a:pt x="5369648" y="1834539"/>
                </a:cubicBezTo>
                <a:cubicBezTo>
                  <a:pt x="5388071" y="1839145"/>
                  <a:pt x="5401888" y="1899019"/>
                  <a:pt x="5415705" y="1917442"/>
                </a:cubicBezTo>
                <a:cubicBezTo>
                  <a:pt x="5420312" y="1922046"/>
                  <a:pt x="5420312" y="1917442"/>
                  <a:pt x="5424916" y="1926653"/>
                </a:cubicBezTo>
                <a:cubicBezTo>
                  <a:pt x="5434128" y="1940470"/>
                  <a:pt x="5434129" y="1954287"/>
                  <a:pt x="5443339" y="1968104"/>
                </a:cubicBezTo>
                <a:cubicBezTo>
                  <a:pt x="5447945" y="1977316"/>
                  <a:pt x="5452552" y="1981921"/>
                  <a:pt x="5461762" y="1991132"/>
                </a:cubicBezTo>
                <a:cubicBezTo>
                  <a:pt x="5475579" y="2018767"/>
                  <a:pt x="5484791" y="2060218"/>
                  <a:pt x="5498608" y="2092458"/>
                </a:cubicBezTo>
                <a:cubicBezTo>
                  <a:pt x="5517031" y="2129304"/>
                  <a:pt x="5535454" y="2184572"/>
                  <a:pt x="5553877" y="2226023"/>
                </a:cubicBezTo>
                <a:cubicBezTo>
                  <a:pt x="5558482" y="2239840"/>
                  <a:pt x="5567694" y="2253656"/>
                  <a:pt x="5572300" y="2262868"/>
                </a:cubicBezTo>
                <a:cubicBezTo>
                  <a:pt x="5572300" y="2262868"/>
                  <a:pt x="5567694" y="2258262"/>
                  <a:pt x="5567694" y="2258262"/>
                </a:cubicBezTo>
                <a:cubicBezTo>
                  <a:pt x="5572300" y="2276686"/>
                  <a:pt x="5581511" y="2295109"/>
                  <a:pt x="5586117" y="2308925"/>
                </a:cubicBezTo>
                <a:cubicBezTo>
                  <a:pt x="5586117" y="2313531"/>
                  <a:pt x="5586117" y="2322742"/>
                  <a:pt x="5586117" y="2322742"/>
                </a:cubicBezTo>
                <a:cubicBezTo>
                  <a:pt x="5599934" y="2368800"/>
                  <a:pt x="5618357" y="2428674"/>
                  <a:pt x="5632173" y="2470124"/>
                </a:cubicBezTo>
                <a:cubicBezTo>
                  <a:pt x="5632173" y="2470124"/>
                  <a:pt x="5632173" y="2470124"/>
                  <a:pt x="5627568" y="2470124"/>
                </a:cubicBezTo>
                <a:cubicBezTo>
                  <a:pt x="5627568" y="2470124"/>
                  <a:pt x="5627568" y="2474730"/>
                  <a:pt x="5627568" y="2474730"/>
                </a:cubicBezTo>
                <a:cubicBezTo>
                  <a:pt x="5627568" y="2474730"/>
                  <a:pt x="5632172" y="2479336"/>
                  <a:pt x="5632172" y="2479336"/>
                </a:cubicBezTo>
                <a:cubicBezTo>
                  <a:pt x="5636779" y="2493153"/>
                  <a:pt x="5641385" y="2543816"/>
                  <a:pt x="5645991" y="2529999"/>
                </a:cubicBezTo>
                <a:cubicBezTo>
                  <a:pt x="5645991" y="2534604"/>
                  <a:pt x="5645991" y="2534604"/>
                  <a:pt x="5645991" y="2534604"/>
                </a:cubicBezTo>
                <a:cubicBezTo>
                  <a:pt x="5645991" y="2539210"/>
                  <a:pt x="5645991" y="2539210"/>
                  <a:pt x="5645991" y="2539210"/>
                </a:cubicBezTo>
                <a:cubicBezTo>
                  <a:pt x="5650597" y="2539210"/>
                  <a:pt x="5650597" y="2539210"/>
                  <a:pt x="5650597" y="2539210"/>
                </a:cubicBezTo>
                <a:cubicBezTo>
                  <a:pt x="5650597" y="2534604"/>
                  <a:pt x="5650597" y="2534604"/>
                  <a:pt x="5650597" y="2534604"/>
                </a:cubicBezTo>
                <a:cubicBezTo>
                  <a:pt x="5659808" y="2529999"/>
                  <a:pt x="5655203" y="2548422"/>
                  <a:pt x="5655202" y="2553027"/>
                </a:cubicBezTo>
                <a:cubicBezTo>
                  <a:pt x="5659808" y="2543816"/>
                  <a:pt x="5669019" y="2571450"/>
                  <a:pt x="5664414" y="2553026"/>
                </a:cubicBezTo>
                <a:cubicBezTo>
                  <a:pt x="5659808" y="2553027"/>
                  <a:pt x="5659808" y="2539210"/>
                  <a:pt x="5659808" y="2539210"/>
                </a:cubicBezTo>
                <a:cubicBezTo>
                  <a:pt x="5664414" y="2548422"/>
                  <a:pt x="5664414" y="2543816"/>
                  <a:pt x="5664414" y="2539210"/>
                </a:cubicBezTo>
                <a:cubicBezTo>
                  <a:pt x="5655203" y="2534604"/>
                  <a:pt x="5655203" y="2516181"/>
                  <a:pt x="5645991" y="2502365"/>
                </a:cubicBezTo>
                <a:cubicBezTo>
                  <a:pt x="5645991" y="2502365"/>
                  <a:pt x="5645991" y="2497759"/>
                  <a:pt x="5645991" y="2493153"/>
                </a:cubicBezTo>
                <a:cubicBezTo>
                  <a:pt x="5645991" y="2493153"/>
                  <a:pt x="5645991" y="2488548"/>
                  <a:pt x="5645991" y="2488548"/>
                </a:cubicBezTo>
                <a:cubicBezTo>
                  <a:pt x="5645991" y="2483941"/>
                  <a:pt x="5645991" y="2483941"/>
                  <a:pt x="5645991" y="2483941"/>
                </a:cubicBezTo>
                <a:cubicBezTo>
                  <a:pt x="5645991" y="2483941"/>
                  <a:pt x="5641384" y="2483942"/>
                  <a:pt x="5641384" y="2483942"/>
                </a:cubicBezTo>
                <a:cubicBezTo>
                  <a:pt x="5641385" y="2479335"/>
                  <a:pt x="5641385" y="2479335"/>
                  <a:pt x="5641385" y="2474730"/>
                </a:cubicBezTo>
                <a:cubicBezTo>
                  <a:pt x="5645991" y="2470124"/>
                  <a:pt x="5645990" y="2479336"/>
                  <a:pt x="5650597" y="2479337"/>
                </a:cubicBezTo>
                <a:cubicBezTo>
                  <a:pt x="5650597" y="2470125"/>
                  <a:pt x="5645991" y="2470124"/>
                  <a:pt x="5645991" y="2465519"/>
                </a:cubicBezTo>
                <a:cubicBezTo>
                  <a:pt x="5645991" y="2465519"/>
                  <a:pt x="5645991" y="2465519"/>
                  <a:pt x="5645991" y="2460912"/>
                </a:cubicBezTo>
                <a:cubicBezTo>
                  <a:pt x="5645991" y="2460912"/>
                  <a:pt x="5645991" y="2456307"/>
                  <a:pt x="5645991" y="2456307"/>
                </a:cubicBezTo>
                <a:cubicBezTo>
                  <a:pt x="5645991" y="2451702"/>
                  <a:pt x="5645991" y="2451702"/>
                  <a:pt x="5645991" y="2451702"/>
                </a:cubicBezTo>
                <a:cubicBezTo>
                  <a:pt x="5641384" y="2433279"/>
                  <a:pt x="5641384" y="2433279"/>
                  <a:pt x="5641384" y="2433279"/>
                </a:cubicBezTo>
                <a:cubicBezTo>
                  <a:pt x="5636779" y="2428674"/>
                  <a:pt x="5636779" y="2428674"/>
                  <a:pt x="5636779" y="2428674"/>
                </a:cubicBezTo>
                <a:cubicBezTo>
                  <a:pt x="5641385" y="2424068"/>
                  <a:pt x="5636779" y="2424067"/>
                  <a:pt x="5636779" y="2424067"/>
                </a:cubicBezTo>
                <a:lnTo>
                  <a:pt x="5636779" y="2428674"/>
                </a:lnTo>
                <a:cubicBezTo>
                  <a:pt x="5627567" y="2401039"/>
                  <a:pt x="5627568" y="2410251"/>
                  <a:pt x="5622963" y="2382617"/>
                </a:cubicBezTo>
                <a:cubicBezTo>
                  <a:pt x="5622963" y="2378010"/>
                  <a:pt x="5622963" y="2378010"/>
                  <a:pt x="5622962" y="2373405"/>
                </a:cubicBezTo>
                <a:cubicBezTo>
                  <a:pt x="5618357" y="2368800"/>
                  <a:pt x="5618357" y="2368800"/>
                  <a:pt x="5618357" y="2373404"/>
                </a:cubicBezTo>
                <a:cubicBezTo>
                  <a:pt x="5618357" y="2359588"/>
                  <a:pt x="5613751" y="2336560"/>
                  <a:pt x="5604540" y="2331954"/>
                </a:cubicBezTo>
                <a:cubicBezTo>
                  <a:pt x="5609145" y="2341165"/>
                  <a:pt x="5604539" y="2341166"/>
                  <a:pt x="5599934" y="2331954"/>
                </a:cubicBezTo>
                <a:lnTo>
                  <a:pt x="5599934" y="2327348"/>
                </a:lnTo>
                <a:cubicBezTo>
                  <a:pt x="5604539" y="2327348"/>
                  <a:pt x="5604539" y="2327348"/>
                  <a:pt x="5604539" y="2327348"/>
                </a:cubicBezTo>
                <a:cubicBezTo>
                  <a:pt x="5604539" y="2327348"/>
                  <a:pt x="5604539" y="2327348"/>
                  <a:pt x="5604540" y="2322742"/>
                </a:cubicBezTo>
                <a:cubicBezTo>
                  <a:pt x="5604540" y="2322742"/>
                  <a:pt x="5604540" y="2322742"/>
                  <a:pt x="5599934" y="2318137"/>
                </a:cubicBezTo>
                <a:cubicBezTo>
                  <a:pt x="5599934" y="2290503"/>
                  <a:pt x="5567693" y="2221417"/>
                  <a:pt x="5558482" y="2189178"/>
                </a:cubicBezTo>
                <a:cubicBezTo>
                  <a:pt x="5553876" y="2170755"/>
                  <a:pt x="5558482" y="2166149"/>
                  <a:pt x="5549271" y="2152332"/>
                </a:cubicBezTo>
                <a:cubicBezTo>
                  <a:pt x="5549271" y="2143121"/>
                  <a:pt x="5540059" y="2138515"/>
                  <a:pt x="5535454" y="2129303"/>
                </a:cubicBezTo>
                <a:cubicBezTo>
                  <a:pt x="5530848" y="2110880"/>
                  <a:pt x="5530848" y="2097063"/>
                  <a:pt x="5517031" y="2092458"/>
                </a:cubicBezTo>
                <a:cubicBezTo>
                  <a:pt x="5489397" y="2004950"/>
                  <a:pt x="5438734" y="1908229"/>
                  <a:pt x="5388072" y="1825328"/>
                </a:cubicBezTo>
                <a:cubicBezTo>
                  <a:pt x="5392677" y="1820721"/>
                  <a:pt x="5392677" y="1820721"/>
                  <a:pt x="5392676" y="1816116"/>
                </a:cubicBezTo>
                <a:cubicBezTo>
                  <a:pt x="5392676" y="1816116"/>
                  <a:pt x="5392677" y="1820721"/>
                  <a:pt x="5392677" y="1820721"/>
                </a:cubicBezTo>
                <a:cubicBezTo>
                  <a:pt x="5397282" y="1820722"/>
                  <a:pt x="5397282" y="1820722"/>
                  <a:pt x="5397282" y="1820722"/>
                </a:cubicBezTo>
                <a:cubicBezTo>
                  <a:pt x="5397282" y="1820722"/>
                  <a:pt x="5397282" y="1816116"/>
                  <a:pt x="5392676" y="1811511"/>
                </a:cubicBezTo>
                <a:cubicBezTo>
                  <a:pt x="5392676" y="1806905"/>
                  <a:pt x="5397282" y="1806905"/>
                  <a:pt x="5392676" y="1797694"/>
                </a:cubicBezTo>
                <a:cubicBezTo>
                  <a:pt x="5388071" y="1802299"/>
                  <a:pt x="5383465" y="1797694"/>
                  <a:pt x="5374253" y="1783876"/>
                </a:cubicBezTo>
                <a:cubicBezTo>
                  <a:pt x="5374253" y="1779272"/>
                  <a:pt x="5374253" y="1779272"/>
                  <a:pt x="5374253" y="1779272"/>
                </a:cubicBezTo>
                <a:cubicBezTo>
                  <a:pt x="5374253" y="1779272"/>
                  <a:pt x="5369649" y="1779272"/>
                  <a:pt x="5369648" y="1774665"/>
                </a:cubicBezTo>
                <a:cubicBezTo>
                  <a:pt x="5369648" y="1774665"/>
                  <a:pt x="5369648" y="1770060"/>
                  <a:pt x="5369648" y="1770060"/>
                </a:cubicBezTo>
                <a:cubicBezTo>
                  <a:pt x="5365042" y="1770060"/>
                  <a:pt x="5365042" y="1770060"/>
                  <a:pt x="5365042" y="1770060"/>
                </a:cubicBezTo>
                <a:cubicBezTo>
                  <a:pt x="5365042" y="1765454"/>
                  <a:pt x="5365042" y="1765454"/>
                  <a:pt x="5360436" y="1760848"/>
                </a:cubicBezTo>
                <a:cubicBezTo>
                  <a:pt x="5365043" y="1751637"/>
                  <a:pt x="5346619" y="1737820"/>
                  <a:pt x="5351226" y="1737820"/>
                </a:cubicBezTo>
                <a:cubicBezTo>
                  <a:pt x="5351226" y="1737820"/>
                  <a:pt x="5355831" y="1737820"/>
                  <a:pt x="5355831" y="1737820"/>
                </a:cubicBezTo>
                <a:cubicBezTo>
                  <a:pt x="5355831" y="1742424"/>
                  <a:pt x="5360437" y="1742425"/>
                  <a:pt x="5360437" y="1742425"/>
                </a:cubicBezTo>
                <a:cubicBezTo>
                  <a:pt x="5360436" y="1737820"/>
                  <a:pt x="5355831" y="1737820"/>
                  <a:pt x="5355831" y="1733214"/>
                </a:cubicBezTo>
                <a:cubicBezTo>
                  <a:pt x="5355831" y="1733214"/>
                  <a:pt x="5351225" y="1728608"/>
                  <a:pt x="5351225" y="1728608"/>
                </a:cubicBezTo>
                <a:cubicBezTo>
                  <a:pt x="5346619" y="1719397"/>
                  <a:pt x="5342013" y="1710186"/>
                  <a:pt x="5337408" y="1710186"/>
                </a:cubicBezTo>
                <a:cubicBezTo>
                  <a:pt x="5337408" y="1710186"/>
                  <a:pt x="5337408" y="1710186"/>
                  <a:pt x="5337408" y="1705580"/>
                </a:cubicBezTo>
                <a:cubicBezTo>
                  <a:pt x="5337408" y="1705580"/>
                  <a:pt x="5337408" y="1700974"/>
                  <a:pt x="5332803" y="1696368"/>
                </a:cubicBezTo>
                <a:cubicBezTo>
                  <a:pt x="5332803" y="1696368"/>
                  <a:pt x="5328196" y="1696368"/>
                  <a:pt x="5328196" y="1696368"/>
                </a:cubicBezTo>
                <a:cubicBezTo>
                  <a:pt x="5328196" y="1696368"/>
                  <a:pt x="5328196" y="1700974"/>
                  <a:pt x="5328196" y="1700974"/>
                </a:cubicBezTo>
                <a:cubicBezTo>
                  <a:pt x="5328196" y="1696368"/>
                  <a:pt x="5328196" y="1691764"/>
                  <a:pt x="5323591" y="1687157"/>
                </a:cubicBezTo>
                <a:cubicBezTo>
                  <a:pt x="5323590" y="1691763"/>
                  <a:pt x="5318986" y="1691763"/>
                  <a:pt x="5314379" y="1687157"/>
                </a:cubicBezTo>
                <a:cubicBezTo>
                  <a:pt x="5318985" y="1687156"/>
                  <a:pt x="5314380" y="1682552"/>
                  <a:pt x="5314379" y="1677946"/>
                </a:cubicBezTo>
                <a:cubicBezTo>
                  <a:pt x="5309773" y="1673340"/>
                  <a:pt x="5309773" y="1673340"/>
                  <a:pt x="5309773" y="1673340"/>
                </a:cubicBezTo>
                <a:cubicBezTo>
                  <a:pt x="5309773" y="1668734"/>
                  <a:pt x="5309773" y="1668734"/>
                  <a:pt x="5309773" y="1668734"/>
                </a:cubicBezTo>
                <a:cubicBezTo>
                  <a:pt x="5305168" y="1668734"/>
                  <a:pt x="5305168" y="1668734"/>
                  <a:pt x="5305168" y="1668734"/>
                </a:cubicBezTo>
                <a:cubicBezTo>
                  <a:pt x="5305168" y="1668734"/>
                  <a:pt x="5305168" y="1668734"/>
                  <a:pt x="5305168" y="1673340"/>
                </a:cubicBezTo>
                <a:cubicBezTo>
                  <a:pt x="5291350" y="1650312"/>
                  <a:pt x="5277534" y="1627283"/>
                  <a:pt x="5268323" y="1622678"/>
                </a:cubicBezTo>
                <a:cubicBezTo>
                  <a:pt x="5263716" y="1618072"/>
                  <a:pt x="5263716" y="1618072"/>
                  <a:pt x="5263716" y="1613466"/>
                </a:cubicBezTo>
                <a:cubicBezTo>
                  <a:pt x="5259110" y="1608860"/>
                  <a:pt x="5259110" y="1608860"/>
                  <a:pt x="5254506" y="1608860"/>
                </a:cubicBezTo>
                <a:lnTo>
                  <a:pt x="5254505" y="1612476"/>
                </a:lnTo>
                <a:lnTo>
                  <a:pt x="5242703" y="1598138"/>
                </a:lnTo>
                <a:cubicBezTo>
                  <a:pt x="5229750" y="1581514"/>
                  <a:pt x="5224568" y="1572015"/>
                  <a:pt x="5203842" y="1544381"/>
                </a:cubicBezTo>
                <a:cubicBezTo>
                  <a:pt x="5190024" y="1535169"/>
                  <a:pt x="5185420" y="1530563"/>
                  <a:pt x="5180813" y="1530563"/>
                </a:cubicBezTo>
                <a:cubicBezTo>
                  <a:pt x="5180813" y="1525958"/>
                  <a:pt x="5185420" y="1525958"/>
                  <a:pt x="5180813" y="1516747"/>
                </a:cubicBezTo>
                <a:cubicBezTo>
                  <a:pt x="5171602" y="1516746"/>
                  <a:pt x="5171602" y="1502929"/>
                  <a:pt x="5157784" y="1489112"/>
                </a:cubicBezTo>
                <a:cubicBezTo>
                  <a:pt x="5143967" y="1475295"/>
                  <a:pt x="5153180" y="1498324"/>
                  <a:pt x="5139362" y="1479901"/>
                </a:cubicBezTo>
                <a:cubicBezTo>
                  <a:pt x="5153179" y="1489112"/>
                  <a:pt x="5139362" y="1470690"/>
                  <a:pt x="5125544" y="1456872"/>
                </a:cubicBezTo>
                <a:cubicBezTo>
                  <a:pt x="5130150" y="1456872"/>
                  <a:pt x="5130150" y="1456872"/>
                  <a:pt x="5130150" y="1456872"/>
                </a:cubicBezTo>
                <a:cubicBezTo>
                  <a:pt x="5134756" y="1461478"/>
                  <a:pt x="5139363" y="1466084"/>
                  <a:pt x="5139362" y="1461478"/>
                </a:cubicBezTo>
                <a:cubicBezTo>
                  <a:pt x="5139362" y="1461478"/>
                  <a:pt x="5139362" y="1456872"/>
                  <a:pt x="5134756" y="1452267"/>
                </a:cubicBezTo>
                <a:cubicBezTo>
                  <a:pt x="5130150" y="1447661"/>
                  <a:pt x="5130150" y="1447661"/>
                  <a:pt x="5130150" y="1447661"/>
                </a:cubicBezTo>
                <a:cubicBezTo>
                  <a:pt x="5134756" y="1447661"/>
                  <a:pt x="5139362" y="1461478"/>
                  <a:pt x="5143967" y="1456872"/>
                </a:cubicBezTo>
                <a:cubicBezTo>
                  <a:pt x="5134756" y="1447661"/>
                  <a:pt x="5130150" y="1438450"/>
                  <a:pt x="5125544" y="1438450"/>
                </a:cubicBezTo>
                <a:cubicBezTo>
                  <a:pt x="5120940" y="1438450"/>
                  <a:pt x="5120940" y="1438450"/>
                  <a:pt x="5120939" y="1433844"/>
                </a:cubicBezTo>
                <a:cubicBezTo>
                  <a:pt x="5116334" y="1429238"/>
                  <a:pt x="5111727" y="1424633"/>
                  <a:pt x="5107121" y="1424633"/>
                </a:cubicBezTo>
                <a:cubicBezTo>
                  <a:pt x="5107121" y="1424633"/>
                  <a:pt x="5107121" y="1429238"/>
                  <a:pt x="5111727" y="1433845"/>
                </a:cubicBezTo>
                <a:cubicBezTo>
                  <a:pt x="5111727" y="1438450"/>
                  <a:pt x="5111727" y="1438450"/>
                  <a:pt x="5111727" y="1438450"/>
                </a:cubicBezTo>
                <a:cubicBezTo>
                  <a:pt x="5102516" y="1433844"/>
                  <a:pt x="5102516" y="1443055"/>
                  <a:pt x="5097910" y="1424633"/>
                </a:cubicBezTo>
                <a:cubicBezTo>
                  <a:pt x="5093304" y="1429238"/>
                  <a:pt x="5102516" y="1438450"/>
                  <a:pt x="5102516" y="1443055"/>
                </a:cubicBezTo>
                <a:cubicBezTo>
                  <a:pt x="5088699" y="1424633"/>
                  <a:pt x="5093304" y="1420027"/>
                  <a:pt x="5084093" y="1410816"/>
                </a:cubicBezTo>
                <a:cubicBezTo>
                  <a:pt x="5088700" y="1410816"/>
                  <a:pt x="5088700" y="1415421"/>
                  <a:pt x="5088700" y="1415421"/>
                </a:cubicBezTo>
                <a:cubicBezTo>
                  <a:pt x="5093304" y="1420027"/>
                  <a:pt x="5093304" y="1420027"/>
                  <a:pt x="5097910" y="1415421"/>
                </a:cubicBezTo>
                <a:cubicBezTo>
                  <a:pt x="5097910" y="1415421"/>
                  <a:pt x="5093304" y="1410816"/>
                  <a:pt x="5088699" y="1406211"/>
                </a:cubicBezTo>
                <a:cubicBezTo>
                  <a:pt x="5097910" y="1410817"/>
                  <a:pt x="5097910" y="1406210"/>
                  <a:pt x="5088699" y="1401604"/>
                </a:cubicBezTo>
                <a:cubicBezTo>
                  <a:pt x="5088700" y="1396998"/>
                  <a:pt x="5088700" y="1396998"/>
                  <a:pt x="5088700" y="1396998"/>
                </a:cubicBezTo>
                <a:cubicBezTo>
                  <a:pt x="5093304" y="1401604"/>
                  <a:pt x="5093304" y="1396998"/>
                  <a:pt x="5093304" y="1396998"/>
                </a:cubicBezTo>
                <a:cubicBezTo>
                  <a:pt x="5088699" y="1392392"/>
                  <a:pt x="5088699" y="1392392"/>
                  <a:pt x="5084093" y="1392393"/>
                </a:cubicBezTo>
                <a:cubicBezTo>
                  <a:pt x="5084093" y="1387788"/>
                  <a:pt x="5084093" y="1387788"/>
                  <a:pt x="5079487" y="1387787"/>
                </a:cubicBezTo>
                <a:cubicBezTo>
                  <a:pt x="5074882" y="1378576"/>
                  <a:pt x="5074882" y="1378576"/>
                  <a:pt x="5070277" y="1369364"/>
                </a:cubicBezTo>
                <a:cubicBezTo>
                  <a:pt x="5074881" y="1373970"/>
                  <a:pt x="5074881" y="1373970"/>
                  <a:pt x="5074881" y="1373970"/>
                </a:cubicBezTo>
                <a:cubicBezTo>
                  <a:pt x="5079487" y="1378576"/>
                  <a:pt x="5084093" y="1378576"/>
                  <a:pt x="5084093" y="1378576"/>
                </a:cubicBezTo>
                <a:cubicBezTo>
                  <a:pt x="5084093" y="1373971"/>
                  <a:pt x="5079487" y="1369364"/>
                  <a:pt x="5074881" y="1364759"/>
                </a:cubicBezTo>
                <a:cubicBezTo>
                  <a:pt x="5070276" y="1360153"/>
                  <a:pt x="5070276" y="1360153"/>
                  <a:pt x="5070276" y="1360153"/>
                </a:cubicBezTo>
                <a:cubicBezTo>
                  <a:pt x="5065670" y="1355547"/>
                  <a:pt x="5065670" y="1355547"/>
                  <a:pt x="5065670" y="1355547"/>
                </a:cubicBezTo>
                <a:cubicBezTo>
                  <a:pt x="5061064" y="1350941"/>
                  <a:pt x="5056459" y="1350941"/>
                  <a:pt x="5056459" y="1355548"/>
                </a:cubicBezTo>
                <a:cubicBezTo>
                  <a:pt x="5056459" y="1355548"/>
                  <a:pt x="5056459" y="1360153"/>
                  <a:pt x="5061064" y="1364759"/>
                </a:cubicBezTo>
                <a:cubicBezTo>
                  <a:pt x="5061064" y="1364759"/>
                  <a:pt x="5061064" y="1364759"/>
                  <a:pt x="5065670" y="1364759"/>
                </a:cubicBezTo>
                <a:cubicBezTo>
                  <a:pt x="5070277" y="1369364"/>
                  <a:pt x="5070277" y="1369364"/>
                  <a:pt x="5070277" y="1369364"/>
                </a:cubicBezTo>
                <a:cubicBezTo>
                  <a:pt x="5047247" y="1360153"/>
                  <a:pt x="5065671" y="1373971"/>
                  <a:pt x="5074881" y="1387787"/>
                </a:cubicBezTo>
                <a:cubicBezTo>
                  <a:pt x="5070276" y="1383181"/>
                  <a:pt x="5070276" y="1383181"/>
                  <a:pt x="5070276" y="1383181"/>
                </a:cubicBezTo>
                <a:cubicBezTo>
                  <a:pt x="5070276" y="1383181"/>
                  <a:pt x="5070277" y="1387787"/>
                  <a:pt x="5070277" y="1387787"/>
                </a:cubicBezTo>
                <a:cubicBezTo>
                  <a:pt x="5070277" y="1387787"/>
                  <a:pt x="5070277" y="1387787"/>
                  <a:pt x="5070276" y="1392392"/>
                </a:cubicBezTo>
                <a:cubicBezTo>
                  <a:pt x="5074881" y="1392392"/>
                  <a:pt x="5074881" y="1392392"/>
                  <a:pt x="5074881" y="1392392"/>
                </a:cubicBezTo>
                <a:cubicBezTo>
                  <a:pt x="5079487" y="1396999"/>
                  <a:pt x="5079487" y="1396999"/>
                  <a:pt x="5079487" y="1396999"/>
                </a:cubicBezTo>
                <a:cubicBezTo>
                  <a:pt x="5074881" y="1396998"/>
                  <a:pt x="5074881" y="1396998"/>
                  <a:pt x="5074881" y="1396998"/>
                </a:cubicBezTo>
                <a:cubicBezTo>
                  <a:pt x="5074881" y="1396998"/>
                  <a:pt x="5074881" y="1401604"/>
                  <a:pt x="5079487" y="1401604"/>
                </a:cubicBezTo>
                <a:cubicBezTo>
                  <a:pt x="5079487" y="1406210"/>
                  <a:pt x="5079487" y="1406210"/>
                  <a:pt x="5079487" y="1406210"/>
                </a:cubicBezTo>
                <a:cubicBezTo>
                  <a:pt x="5065670" y="1401604"/>
                  <a:pt x="5061064" y="1392393"/>
                  <a:pt x="5047247" y="1373970"/>
                </a:cubicBezTo>
                <a:cubicBezTo>
                  <a:pt x="5051853" y="1373970"/>
                  <a:pt x="5051853" y="1373970"/>
                  <a:pt x="5051853" y="1373970"/>
                </a:cubicBezTo>
                <a:cubicBezTo>
                  <a:pt x="5056459" y="1373970"/>
                  <a:pt x="5056459" y="1373970"/>
                  <a:pt x="5056459" y="1373970"/>
                </a:cubicBezTo>
                <a:cubicBezTo>
                  <a:pt x="5051853" y="1369364"/>
                  <a:pt x="5051853" y="1369364"/>
                  <a:pt x="5051853" y="1369364"/>
                </a:cubicBezTo>
                <a:cubicBezTo>
                  <a:pt x="5047247" y="1369364"/>
                  <a:pt x="5047247" y="1369364"/>
                  <a:pt x="5047247" y="1369364"/>
                </a:cubicBezTo>
                <a:cubicBezTo>
                  <a:pt x="5042641" y="1364759"/>
                  <a:pt x="5042641" y="1364759"/>
                  <a:pt x="5042641" y="1364759"/>
                </a:cubicBezTo>
                <a:cubicBezTo>
                  <a:pt x="5038037" y="1360153"/>
                  <a:pt x="5042641" y="1355548"/>
                  <a:pt x="5033430" y="1346336"/>
                </a:cubicBezTo>
                <a:cubicBezTo>
                  <a:pt x="5033430" y="1341730"/>
                  <a:pt x="5033430" y="1341730"/>
                  <a:pt x="5033430" y="1341730"/>
                </a:cubicBezTo>
                <a:cubicBezTo>
                  <a:pt x="5028824" y="1341730"/>
                  <a:pt x="5028824" y="1337124"/>
                  <a:pt x="5028824" y="1337124"/>
                </a:cubicBezTo>
                <a:cubicBezTo>
                  <a:pt x="5024218" y="1337124"/>
                  <a:pt x="5024218" y="1337124"/>
                  <a:pt x="5024218" y="1337124"/>
                </a:cubicBezTo>
                <a:cubicBezTo>
                  <a:pt x="5024218" y="1341730"/>
                  <a:pt x="5024218" y="1341730"/>
                  <a:pt x="5024218" y="1341730"/>
                </a:cubicBezTo>
                <a:cubicBezTo>
                  <a:pt x="5015007" y="1332519"/>
                  <a:pt x="5015007" y="1318702"/>
                  <a:pt x="5005796" y="1318702"/>
                </a:cubicBezTo>
                <a:cubicBezTo>
                  <a:pt x="5005796" y="1318702"/>
                  <a:pt x="5001190" y="1318702"/>
                  <a:pt x="5001190" y="1314096"/>
                </a:cubicBezTo>
                <a:cubicBezTo>
                  <a:pt x="5001190" y="1314096"/>
                  <a:pt x="4996584" y="1314096"/>
                  <a:pt x="4996584" y="1314096"/>
                </a:cubicBezTo>
                <a:cubicBezTo>
                  <a:pt x="4996584" y="1318703"/>
                  <a:pt x="4996584" y="1318703"/>
                  <a:pt x="4996584" y="1318703"/>
                </a:cubicBezTo>
                <a:cubicBezTo>
                  <a:pt x="4978161" y="1286462"/>
                  <a:pt x="4987374" y="1309490"/>
                  <a:pt x="4978161" y="1309490"/>
                </a:cubicBezTo>
                <a:cubicBezTo>
                  <a:pt x="4973555" y="1291067"/>
                  <a:pt x="4945921" y="1263433"/>
                  <a:pt x="4922893" y="1240405"/>
                </a:cubicBezTo>
                <a:cubicBezTo>
                  <a:pt x="4918288" y="1245010"/>
                  <a:pt x="4918288" y="1245010"/>
                  <a:pt x="4918288" y="1245010"/>
                </a:cubicBezTo>
                <a:cubicBezTo>
                  <a:pt x="4918287" y="1240405"/>
                  <a:pt x="4918287" y="1240405"/>
                  <a:pt x="4918287" y="1240405"/>
                </a:cubicBezTo>
                <a:cubicBezTo>
                  <a:pt x="4918287" y="1240405"/>
                  <a:pt x="4918287" y="1235799"/>
                  <a:pt x="4913681" y="1235799"/>
                </a:cubicBezTo>
                <a:cubicBezTo>
                  <a:pt x="4913681" y="1235799"/>
                  <a:pt x="4913681" y="1240405"/>
                  <a:pt x="4913681" y="1240405"/>
                </a:cubicBezTo>
                <a:cubicBezTo>
                  <a:pt x="4899864" y="1226588"/>
                  <a:pt x="4890652" y="1208165"/>
                  <a:pt x="4886048" y="1198954"/>
                </a:cubicBezTo>
                <a:cubicBezTo>
                  <a:pt x="4881441" y="1203559"/>
                  <a:pt x="4881441" y="1208165"/>
                  <a:pt x="4876835" y="1203559"/>
                </a:cubicBezTo>
                <a:cubicBezTo>
                  <a:pt x="4876835" y="1198954"/>
                  <a:pt x="4876835" y="1198954"/>
                  <a:pt x="4872230" y="1194348"/>
                </a:cubicBezTo>
                <a:cubicBezTo>
                  <a:pt x="4867624" y="1198954"/>
                  <a:pt x="4867624" y="1194348"/>
                  <a:pt x="4863018" y="1185137"/>
                </a:cubicBezTo>
                <a:cubicBezTo>
                  <a:pt x="4863018" y="1185137"/>
                  <a:pt x="4863018" y="1185137"/>
                  <a:pt x="4867624" y="1185137"/>
                </a:cubicBezTo>
                <a:cubicBezTo>
                  <a:pt x="4867624" y="1185137"/>
                  <a:pt x="4867624" y="1185137"/>
                  <a:pt x="4867624" y="1180530"/>
                </a:cubicBezTo>
                <a:cubicBezTo>
                  <a:pt x="4863018" y="1180531"/>
                  <a:pt x="4863018" y="1175925"/>
                  <a:pt x="4858412" y="1175925"/>
                </a:cubicBezTo>
                <a:cubicBezTo>
                  <a:pt x="4858412" y="1175925"/>
                  <a:pt x="4853807" y="1175925"/>
                  <a:pt x="4853807" y="1175925"/>
                </a:cubicBezTo>
                <a:cubicBezTo>
                  <a:pt x="4853807" y="1166714"/>
                  <a:pt x="4812355" y="1139080"/>
                  <a:pt x="4821567" y="1148291"/>
                </a:cubicBezTo>
                <a:cubicBezTo>
                  <a:pt x="4835384" y="1148291"/>
                  <a:pt x="4816961" y="1166714"/>
                  <a:pt x="4830778" y="1162108"/>
                </a:cubicBezTo>
                <a:cubicBezTo>
                  <a:pt x="4835384" y="1157503"/>
                  <a:pt x="4844595" y="1162109"/>
                  <a:pt x="4849201" y="1171319"/>
                </a:cubicBezTo>
                <a:cubicBezTo>
                  <a:pt x="4844596" y="1171319"/>
                  <a:pt x="4844596" y="1171319"/>
                  <a:pt x="4844595" y="1166714"/>
                </a:cubicBezTo>
                <a:cubicBezTo>
                  <a:pt x="4839989" y="1166714"/>
                  <a:pt x="4839989" y="1166714"/>
                  <a:pt x="4839989" y="1166714"/>
                </a:cubicBezTo>
                <a:cubicBezTo>
                  <a:pt x="4835384" y="1166714"/>
                  <a:pt x="4839989" y="1171319"/>
                  <a:pt x="4839989" y="1171319"/>
                </a:cubicBezTo>
                <a:cubicBezTo>
                  <a:pt x="4844595" y="1175925"/>
                  <a:pt x="4844595" y="1175925"/>
                  <a:pt x="4844595" y="1175925"/>
                </a:cubicBezTo>
                <a:cubicBezTo>
                  <a:pt x="4839990" y="1175925"/>
                  <a:pt x="4839990" y="1175925"/>
                  <a:pt x="4839990" y="1175925"/>
                </a:cubicBezTo>
                <a:cubicBezTo>
                  <a:pt x="4839989" y="1171319"/>
                  <a:pt x="4835384" y="1171320"/>
                  <a:pt x="4835384" y="1171320"/>
                </a:cubicBezTo>
                <a:cubicBezTo>
                  <a:pt x="4835384" y="1171320"/>
                  <a:pt x="4835384" y="1175925"/>
                  <a:pt x="4835384" y="1175925"/>
                </a:cubicBezTo>
                <a:cubicBezTo>
                  <a:pt x="4839989" y="1180531"/>
                  <a:pt x="4839989" y="1180531"/>
                  <a:pt x="4839989" y="1180531"/>
                </a:cubicBezTo>
                <a:cubicBezTo>
                  <a:pt x="4844596" y="1185137"/>
                  <a:pt x="4844596" y="1185137"/>
                  <a:pt x="4844596" y="1185137"/>
                </a:cubicBezTo>
                <a:cubicBezTo>
                  <a:pt x="4844596" y="1185137"/>
                  <a:pt x="4835385" y="1180531"/>
                  <a:pt x="4835385" y="1180531"/>
                </a:cubicBezTo>
                <a:cubicBezTo>
                  <a:pt x="4830778" y="1175925"/>
                  <a:pt x="4830778" y="1175925"/>
                  <a:pt x="4830778" y="1175925"/>
                </a:cubicBezTo>
                <a:cubicBezTo>
                  <a:pt x="4826172" y="1171319"/>
                  <a:pt x="4826172" y="1171319"/>
                  <a:pt x="4826172" y="1171319"/>
                </a:cubicBezTo>
                <a:cubicBezTo>
                  <a:pt x="4826172" y="1166714"/>
                  <a:pt x="4821567" y="1162108"/>
                  <a:pt x="4816961" y="1162108"/>
                </a:cubicBezTo>
                <a:cubicBezTo>
                  <a:pt x="4812356" y="1162108"/>
                  <a:pt x="4812355" y="1166714"/>
                  <a:pt x="4816961" y="1171319"/>
                </a:cubicBezTo>
                <a:cubicBezTo>
                  <a:pt x="4816961" y="1171319"/>
                  <a:pt x="4816961" y="1171319"/>
                  <a:pt x="4816961" y="1175925"/>
                </a:cubicBezTo>
                <a:cubicBezTo>
                  <a:pt x="4803144" y="1162108"/>
                  <a:pt x="4816961" y="1162108"/>
                  <a:pt x="4798538" y="1152898"/>
                </a:cubicBezTo>
                <a:cubicBezTo>
                  <a:pt x="4803144" y="1152897"/>
                  <a:pt x="4803144" y="1152897"/>
                  <a:pt x="4803144" y="1152897"/>
                </a:cubicBezTo>
                <a:cubicBezTo>
                  <a:pt x="4803144" y="1152897"/>
                  <a:pt x="4803144" y="1152897"/>
                  <a:pt x="4803144" y="1148291"/>
                </a:cubicBezTo>
                <a:cubicBezTo>
                  <a:pt x="4798538" y="1148291"/>
                  <a:pt x="4798538" y="1148291"/>
                  <a:pt x="4798538" y="1148291"/>
                </a:cubicBezTo>
                <a:cubicBezTo>
                  <a:pt x="4798538" y="1148291"/>
                  <a:pt x="4793932" y="1148291"/>
                  <a:pt x="4793932" y="1148291"/>
                </a:cubicBezTo>
                <a:cubicBezTo>
                  <a:pt x="4789327" y="1143685"/>
                  <a:pt x="4789327" y="1143685"/>
                  <a:pt x="4789327" y="1143685"/>
                </a:cubicBezTo>
                <a:cubicBezTo>
                  <a:pt x="4784721" y="1139080"/>
                  <a:pt x="4784721" y="1139080"/>
                  <a:pt x="4775509" y="1129868"/>
                </a:cubicBezTo>
                <a:cubicBezTo>
                  <a:pt x="4766298" y="1139080"/>
                  <a:pt x="4747875" y="1116050"/>
                  <a:pt x="4747875" y="1129868"/>
                </a:cubicBezTo>
                <a:cubicBezTo>
                  <a:pt x="4757087" y="1129868"/>
                  <a:pt x="4761693" y="1139081"/>
                  <a:pt x="4770904" y="1143685"/>
                </a:cubicBezTo>
                <a:cubicBezTo>
                  <a:pt x="4761693" y="1139081"/>
                  <a:pt x="4761693" y="1139081"/>
                  <a:pt x="4761692" y="1143685"/>
                </a:cubicBezTo>
                <a:cubicBezTo>
                  <a:pt x="4761692" y="1143685"/>
                  <a:pt x="4761692" y="1143685"/>
                  <a:pt x="4761692" y="1148291"/>
                </a:cubicBezTo>
                <a:cubicBezTo>
                  <a:pt x="4752481" y="1134474"/>
                  <a:pt x="4738664" y="1120658"/>
                  <a:pt x="4724846" y="1111445"/>
                </a:cubicBezTo>
                <a:close/>
                <a:moveTo>
                  <a:pt x="4683983" y="1071646"/>
                </a:moveTo>
                <a:lnTo>
                  <a:pt x="4696187" y="1083818"/>
                </a:lnTo>
                <a:lnTo>
                  <a:pt x="4697212" y="1079206"/>
                </a:lnTo>
                <a:close/>
                <a:moveTo>
                  <a:pt x="4658711" y="1045886"/>
                </a:moveTo>
                <a:lnTo>
                  <a:pt x="4658938" y="1046667"/>
                </a:lnTo>
                <a:lnTo>
                  <a:pt x="4680682" y="1068354"/>
                </a:lnTo>
                <a:lnTo>
                  <a:pt x="4678790" y="1060784"/>
                </a:lnTo>
                <a:cubicBezTo>
                  <a:pt x="4664972" y="1053874"/>
                  <a:pt x="4658927" y="1044375"/>
                  <a:pt x="4658711" y="1045886"/>
                </a:cubicBezTo>
                <a:close/>
                <a:moveTo>
                  <a:pt x="4606321" y="1002574"/>
                </a:moveTo>
                <a:lnTo>
                  <a:pt x="4622386" y="1014210"/>
                </a:lnTo>
                <a:lnTo>
                  <a:pt x="4623521" y="1014726"/>
                </a:lnTo>
                <a:lnTo>
                  <a:pt x="4625380" y="1016379"/>
                </a:lnTo>
                <a:lnTo>
                  <a:pt x="4629000" y="1019001"/>
                </a:lnTo>
                <a:lnTo>
                  <a:pt x="4629349" y="1018612"/>
                </a:lnTo>
                <a:cubicBezTo>
                  <a:pt x="4628702" y="1017317"/>
                  <a:pt x="4626974" y="1014726"/>
                  <a:pt x="4623520" y="1010120"/>
                </a:cubicBezTo>
                <a:cubicBezTo>
                  <a:pt x="4625823" y="1012423"/>
                  <a:pt x="4629278" y="1014726"/>
                  <a:pt x="4631581" y="1015302"/>
                </a:cubicBezTo>
                <a:lnTo>
                  <a:pt x="4632702" y="1010258"/>
                </a:lnTo>
                <a:lnTo>
                  <a:pt x="4632443" y="1010037"/>
                </a:lnTo>
                <a:close/>
                <a:moveTo>
                  <a:pt x="4553154" y="964063"/>
                </a:moveTo>
                <a:lnTo>
                  <a:pt x="4574509" y="979532"/>
                </a:lnTo>
                <a:lnTo>
                  <a:pt x="4572858" y="977880"/>
                </a:lnTo>
                <a:cubicBezTo>
                  <a:pt x="4572858" y="973275"/>
                  <a:pt x="4563646" y="968669"/>
                  <a:pt x="4554434" y="964063"/>
                </a:cubicBezTo>
                <a:close/>
                <a:moveTo>
                  <a:pt x="4531406" y="941035"/>
                </a:moveTo>
                <a:lnTo>
                  <a:pt x="4527186" y="945254"/>
                </a:lnTo>
                <a:lnTo>
                  <a:pt x="4541093" y="955327"/>
                </a:lnTo>
                <a:lnTo>
                  <a:pt x="4536012" y="950246"/>
                </a:lnTo>
                <a:cubicBezTo>
                  <a:pt x="4536012" y="950246"/>
                  <a:pt x="4536012" y="945640"/>
                  <a:pt x="4536012" y="945640"/>
                </a:cubicBezTo>
                <a:cubicBezTo>
                  <a:pt x="4531406" y="941035"/>
                  <a:pt x="4531406" y="941035"/>
                  <a:pt x="4531406" y="941035"/>
                </a:cubicBezTo>
                <a:close/>
                <a:moveTo>
                  <a:pt x="3975166" y="638880"/>
                </a:moveTo>
                <a:lnTo>
                  <a:pt x="4119482" y="702588"/>
                </a:lnTo>
                <a:cubicBezTo>
                  <a:pt x="4152864" y="718895"/>
                  <a:pt x="4184711" y="735903"/>
                  <a:pt x="4219629" y="751511"/>
                </a:cubicBezTo>
                <a:cubicBezTo>
                  <a:pt x="4227032" y="755554"/>
                  <a:pt x="4234299" y="763367"/>
                  <a:pt x="4249652" y="756373"/>
                </a:cubicBezTo>
                <a:cubicBezTo>
                  <a:pt x="4224296" y="737336"/>
                  <a:pt x="4194931" y="724760"/>
                  <a:pt x="4169192" y="708446"/>
                </a:cubicBezTo>
                <a:lnTo>
                  <a:pt x="4160618" y="701438"/>
                </a:lnTo>
                <a:lnTo>
                  <a:pt x="4103065" y="678846"/>
                </a:lnTo>
                <a:close/>
                <a:moveTo>
                  <a:pt x="3094419" y="356112"/>
                </a:moveTo>
                <a:lnTo>
                  <a:pt x="3093392" y="356160"/>
                </a:lnTo>
                <a:lnTo>
                  <a:pt x="3231258" y="366341"/>
                </a:lnTo>
                <a:cubicBezTo>
                  <a:pt x="3326749" y="379095"/>
                  <a:pt x="3420319" y="401876"/>
                  <a:pt x="3513271" y="427372"/>
                </a:cubicBezTo>
                <a:lnTo>
                  <a:pt x="3608222" y="454238"/>
                </a:lnTo>
                <a:lnTo>
                  <a:pt x="3622351" y="456286"/>
                </a:lnTo>
                <a:cubicBezTo>
                  <a:pt x="3906179" y="509251"/>
                  <a:pt x="4176765" y="607121"/>
                  <a:pt x="4425474" y="742990"/>
                </a:cubicBezTo>
                <a:cubicBezTo>
                  <a:pt x="4416263" y="742990"/>
                  <a:pt x="4411657" y="738384"/>
                  <a:pt x="4411657" y="742990"/>
                </a:cubicBezTo>
                <a:cubicBezTo>
                  <a:pt x="4443897" y="770624"/>
                  <a:pt x="4453109" y="766019"/>
                  <a:pt x="4485349" y="779836"/>
                </a:cubicBezTo>
                <a:cubicBezTo>
                  <a:pt x="4512983" y="793653"/>
                  <a:pt x="4545224" y="812075"/>
                  <a:pt x="4572858" y="830498"/>
                </a:cubicBezTo>
                <a:cubicBezTo>
                  <a:pt x="4577463" y="839710"/>
                  <a:pt x="4614309" y="862738"/>
                  <a:pt x="4623520" y="862738"/>
                </a:cubicBezTo>
                <a:cubicBezTo>
                  <a:pt x="4623520" y="867344"/>
                  <a:pt x="4623520" y="867344"/>
                  <a:pt x="4623520" y="867344"/>
                </a:cubicBezTo>
                <a:cubicBezTo>
                  <a:pt x="4628126" y="867343"/>
                  <a:pt x="4628126" y="867343"/>
                  <a:pt x="4628126" y="867343"/>
                </a:cubicBezTo>
                <a:cubicBezTo>
                  <a:pt x="4628127" y="871949"/>
                  <a:pt x="4628127" y="871949"/>
                  <a:pt x="4632732" y="871949"/>
                </a:cubicBezTo>
                <a:cubicBezTo>
                  <a:pt x="4637338" y="871949"/>
                  <a:pt x="4637338" y="871949"/>
                  <a:pt x="4641943" y="876556"/>
                </a:cubicBezTo>
                <a:cubicBezTo>
                  <a:pt x="4646549" y="881162"/>
                  <a:pt x="4660366" y="890373"/>
                  <a:pt x="4664972" y="890372"/>
                </a:cubicBezTo>
                <a:cubicBezTo>
                  <a:pt x="4688001" y="908795"/>
                  <a:pt x="4711029" y="927218"/>
                  <a:pt x="4738664" y="941035"/>
                </a:cubicBezTo>
                <a:cubicBezTo>
                  <a:pt x="4747875" y="950246"/>
                  <a:pt x="4757086" y="959458"/>
                  <a:pt x="4766299" y="964063"/>
                </a:cubicBezTo>
                <a:cubicBezTo>
                  <a:pt x="4789327" y="982486"/>
                  <a:pt x="4812355" y="1000909"/>
                  <a:pt x="4830778" y="1014726"/>
                </a:cubicBezTo>
                <a:cubicBezTo>
                  <a:pt x="4830778" y="1014726"/>
                  <a:pt x="4826172" y="1014726"/>
                  <a:pt x="4826172" y="1014726"/>
                </a:cubicBezTo>
                <a:cubicBezTo>
                  <a:pt x="4830778" y="1019332"/>
                  <a:pt x="4835384" y="1023937"/>
                  <a:pt x="4839989" y="1023937"/>
                </a:cubicBezTo>
                <a:cubicBezTo>
                  <a:pt x="5111727" y="1245010"/>
                  <a:pt x="5342013" y="1521352"/>
                  <a:pt x="5512425" y="1834539"/>
                </a:cubicBezTo>
                <a:cubicBezTo>
                  <a:pt x="5696654" y="2193783"/>
                  <a:pt x="5802585" y="2594478"/>
                  <a:pt x="5811797" y="3022808"/>
                </a:cubicBezTo>
                <a:cubicBezTo>
                  <a:pt x="5807191" y="3022807"/>
                  <a:pt x="5807191" y="3022807"/>
                  <a:pt x="5802585" y="3022808"/>
                </a:cubicBezTo>
                <a:cubicBezTo>
                  <a:pt x="5797980" y="2958328"/>
                  <a:pt x="5770345" y="2930693"/>
                  <a:pt x="5751923" y="2889243"/>
                </a:cubicBezTo>
                <a:cubicBezTo>
                  <a:pt x="5751923" y="2889243"/>
                  <a:pt x="5747317" y="2898454"/>
                  <a:pt x="5747317" y="2907666"/>
                </a:cubicBezTo>
                <a:cubicBezTo>
                  <a:pt x="5738105" y="2889243"/>
                  <a:pt x="5742711" y="2852397"/>
                  <a:pt x="5738105" y="2824763"/>
                </a:cubicBezTo>
                <a:cubicBezTo>
                  <a:pt x="5728894" y="2801735"/>
                  <a:pt x="5715076" y="2764889"/>
                  <a:pt x="5715076" y="2764889"/>
                </a:cubicBezTo>
                <a:cubicBezTo>
                  <a:pt x="5705865" y="2769495"/>
                  <a:pt x="5705865" y="2787918"/>
                  <a:pt x="5705865" y="2810946"/>
                </a:cubicBezTo>
                <a:cubicBezTo>
                  <a:pt x="5701259" y="2810946"/>
                  <a:pt x="5701259" y="2806340"/>
                  <a:pt x="5701259" y="2806340"/>
                </a:cubicBezTo>
                <a:cubicBezTo>
                  <a:pt x="5701259" y="2801735"/>
                  <a:pt x="5701259" y="2801735"/>
                  <a:pt x="5701259" y="2801735"/>
                </a:cubicBezTo>
                <a:cubicBezTo>
                  <a:pt x="5701259" y="2801735"/>
                  <a:pt x="5701259" y="2797128"/>
                  <a:pt x="5701259" y="2797128"/>
                </a:cubicBezTo>
                <a:cubicBezTo>
                  <a:pt x="5701259" y="2797128"/>
                  <a:pt x="5701259" y="2792523"/>
                  <a:pt x="5701259" y="2787918"/>
                </a:cubicBezTo>
                <a:cubicBezTo>
                  <a:pt x="5696653" y="2787918"/>
                  <a:pt x="5696653" y="2787918"/>
                  <a:pt x="5696654" y="2792523"/>
                </a:cubicBezTo>
                <a:cubicBezTo>
                  <a:pt x="5696654" y="2792523"/>
                  <a:pt x="5696654" y="2797130"/>
                  <a:pt x="5696654" y="2797130"/>
                </a:cubicBezTo>
                <a:cubicBezTo>
                  <a:pt x="5696654" y="2801735"/>
                  <a:pt x="5696654" y="2801735"/>
                  <a:pt x="5696654" y="2801735"/>
                </a:cubicBezTo>
                <a:cubicBezTo>
                  <a:pt x="5687443" y="2774100"/>
                  <a:pt x="5687443" y="2810946"/>
                  <a:pt x="5692048" y="2815552"/>
                </a:cubicBezTo>
                <a:cubicBezTo>
                  <a:pt x="5692048" y="2820156"/>
                  <a:pt x="5696654" y="2820156"/>
                  <a:pt x="5696654" y="2820156"/>
                </a:cubicBezTo>
                <a:cubicBezTo>
                  <a:pt x="5696654" y="2820156"/>
                  <a:pt x="5696654" y="2815552"/>
                  <a:pt x="5696654" y="2815552"/>
                </a:cubicBezTo>
                <a:cubicBezTo>
                  <a:pt x="5701259" y="2810946"/>
                  <a:pt x="5701259" y="2810946"/>
                  <a:pt x="5701259" y="2810946"/>
                </a:cubicBezTo>
                <a:cubicBezTo>
                  <a:pt x="5701259" y="2810946"/>
                  <a:pt x="5701259" y="2820157"/>
                  <a:pt x="5701259" y="2824762"/>
                </a:cubicBezTo>
                <a:cubicBezTo>
                  <a:pt x="5701259" y="2829369"/>
                  <a:pt x="5701259" y="2829369"/>
                  <a:pt x="5701259" y="2829369"/>
                </a:cubicBezTo>
                <a:cubicBezTo>
                  <a:pt x="5701259" y="2861608"/>
                  <a:pt x="5692048" y="2884637"/>
                  <a:pt x="5678230" y="2866214"/>
                </a:cubicBezTo>
                <a:cubicBezTo>
                  <a:pt x="5678231" y="2843186"/>
                  <a:pt x="5673625" y="2843185"/>
                  <a:pt x="5673625" y="2810946"/>
                </a:cubicBezTo>
                <a:cubicBezTo>
                  <a:pt x="5664414" y="2806340"/>
                  <a:pt x="5664414" y="2824762"/>
                  <a:pt x="5655203" y="2829368"/>
                </a:cubicBezTo>
                <a:cubicBezTo>
                  <a:pt x="5641385" y="2787918"/>
                  <a:pt x="5632173" y="2718831"/>
                  <a:pt x="5609145" y="2718832"/>
                </a:cubicBezTo>
                <a:cubicBezTo>
                  <a:pt x="5609145" y="2718832"/>
                  <a:pt x="5609145" y="2714225"/>
                  <a:pt x="5609145" y="2714225"/>
                </a:cubicBezTo>
                <a:cubicBezTo>
                  <a:pt x="5609145" y="2714225"/>
                  <a:pt x="5609145" y="2705015"/>
                  <a:pt x="5609145" y="2705015"/>
                </a:cubicBezTo>
                <a:cubicBezTo>
                  <a:pt x="5604540" y="2700408"/>
                  <a:pt x="5604540" y="2695804"/>
                  <a:pt x="5604540" y="2700408"/>
                </a:cubicBezTo>
                <a:cubicBezTo>
                  <a:pt x="5599934" y="2691198"/>
                  <a:pt x="5599934" y="2677381"/>
                  <a:pt x="5590722" y="2649747"/>
                </a:cubicBezTo>
                <a:cubicBezTo>
                  <a:pt x="5586117" y="2640535"/>
                  <a:pt x="5586117" y="2635929"/>
                  <a:pt x="5586117" y="2631324"/>
                </a:cubicBezTo>
                <a:cubicBezTo>
                  <a:pt x="5586117" y="2631324"/>
                  <a:pt x="5581511" y="2626718"/>
                  <a:pt x="5581511" y="2626718"/>
                </a:cubicBezTo>
                <a:cubicBezTo>
                  <a:pt x="5581511" y="2622113"/>
                  <a:pt x="5581511" y="2622113"/>
                  <a:pt x="5581511" y="2622113"/>
                </a:cubicBezTo>
                <a:cubicBezTo>
                  <a:pt x="5581511" y="2617506"/>
                  <a:pt x="5576905" y="2622113"/>
                  <a:pt x="5576905" y="2622113"/>
                </a:cubicBezTo>
                <a:cubicBezTo>
                  <a:pt x="5576905" y="2617507"/>
                  <a:pt x="5576905" y="2617507"/>
                  <a:pt x="5576905" y="2617507"/>
                </a:cubicBezTo>
                <a:cubicBezTo>
                  <a:pt x="5572300" y="2617507"/>
                  <a:pt x="5572300" y="2599083"/>
                  <a:pt x="5567693" y="2599084"/>
                </a:cubicBezTo>
                <a:cubicBezTo>
                  <a:pt x="5572300" y="2622112"/>
                  <a:pt x="5567694" y="2603690"/>
                  <a:pt x="5563088" y="2612901"/>
                </a:cubicBezTo>
                <a:cubicBezTo>
                  <a:pt x="5558482" y="2585267"/>
                  <a:pt x="5558482" y="2622112"/>
                  <a:pt x="5553877" y="2603690"/>
                </a:cubicBezTo>
                <a:cubicBezTo>
                  <a:pt x="5549271" y="2576056"/>
                  <a:pt x="5544664" y="2576056"/>
                  <a:pt x="5549271" y="2562239"/>
                </a:cubicBezTo>
                <a:cubicBezTo>
                  <a:pt x="5535454" y="2562239"/>
                  <a:pt x="5526241" y="2497759"/>
                  <a:pt x="5512425" y="2451702"/>
                </a:cubicBezTo>
                <a:cubicBezTo>
                  <a:pt x="5512425" y="2447096"/>
                  <a:pt x="5507818" y="2437884"/>
                  <a:pt x="5503214" y="2424067"/>
                </a:cubicBezTo>
                <a:cubicBezTo>
                  <a:pt x="5489397" y="2382617"/>
                  <a:pt x="5480186" y="2354983"/>
                  <a:pt x="5470974" y="2331954"/>
                </a:cubicBezTo>
                <a:cubicBezTo>
                  <a:pt x="5466369" y="2322742"/>
                  <a:pt x="5470974" y="2327348"/>
                  <a:pt x="5470974" y="2318137"/>
                </a:cubicBezTo>
                <a:cubicBezTo>
                  <a:pt x="5466368" y="2318136"/>
                  <a:pt x="5461763" y="2313531"/>
                  <a:pt x="5461762" y="2308926"/>
                </a:cubicBezTo>
                <a:cubicBezTo>
                  <a:pt x="5461762" y="2304319"/>
                  <a:pt x="5470974" y="2318137"/>
                  <a:pt x="5466369" y="2304320"/>
                </a:cubicBezTo>
                <a:cubicBezTo>
                  <a:pt x="5452551" y="2281291"/>
                  <a:pt x="5457156" y="2276686"/>
                  <a:pt x="5438735" y="2239840"/>
                </a:cubicBezTo>
                <a:cubicBezTo>
                  <a:pt x="5447945" y="2239840"/>
                  <a:pt x="5447945" y="2239840"/>
                  <a:pt x="5447945" y="2239840"/>
                </a:cubicBezTo>
                <a:cubicBezTo>
                  <a:pt x="5438734" y="2216812"/>
                  <a:pt x="5434128" y="2207600"/>
                  <a:pt x="5434128" y="2226023"/>
                </a:cubicBezTo>
                <a:cubicBezTo>
                  <a:pt x="5424916" y="2212206"/>
                  <a:pt x="5434128" y="2207600"/>
                  <a:pt x="5420311" y="2193782"/>
                </a:cubicBezTo>
                <a:cubicBezTo>
                  <a:pt x="5424916" y="2198389"/>
                  <a:pt x="5424916" y="2193783"/>
                  <a:pt x="5420311" y="2189178"/>
                </a:cubicBezTo>
                <a:cubicBezTo>
                  <a:pt x="5424916" y="2189178"/>
                  <a:pt x="5424916" y="2189178"/>
                  <a:pt x="5424916" y="2189178"/>
                </a:cubicBezTo>
                <a:cubicBezTo>
                  <a:pt x="5429522" y="2193783"/>
                  <a:pt x="5429522" y="2189177"/>
                  <a:pt x="5429522" y="2189177"/>
                </a:cubicBezTo>
                <a:cubicBezTo>
                  <a:pt x="5429522" y="2184572"/>
                  <a:pt x="5429522" y="2184572"/>
                  <a:pt x="5429522" y="2184572"/>
                </a:cubicBezTo>
                <a:cubicBezTo>
                  <a:pt x="5438735" y="2202995"/>
                  <a:pt x="5434128" y="2175360"/>
                  <a:pt x="5424916" y="2161543"/>
                </a:cubicBezTo>
                <a:cubicBezTo>
                  <a:pt x="5429522" y="2161542"/>
                  <a:pt x="5429522" y="2161542"/>
                  <a:pt x="5429522" y="2161542"/>
                </a:cubicBezTo>
                <a:cubicBezTo>
                  <a:pt x="5429522" y="2161542"/>
                  <a:pt x="5429522" y="2161542"/>
                  <a:pt x="5429522" y="2156938"/>
                </a:cubicBezTo>
                <a:cubicBezTo>
                  <a:pt x="5429522" y="2156938"/>
                  <a:pt x="5424917" y="2152332"/>
                  <a:pt x="5424917" y="2152332"/>
                </a:cubicBezTo>
                <a:cubicBezTo>
                  <a:pt x="5415705" y="2129304"/>
                  <a:pt x="5401888" y="2097064"/>
                  <a:pt x="5388072" y="2064823"/>
                </a:cubicBezTo>
                <a:cubicBezTo>
                  <a:pt x="5369648" y="2032584"/>
                  <a:pt x="5351225" y="2000344"/>
                  <a:pt x="5337408" y="1977316"/>
                </a:cubicBezTo>
                <a:cubicBezTo>
                  <a:pt x="5335105" y="1968105"/>
                  <a:pt x="5329348" y="1956590"/>
                  <a:pt x="5321863" y="1943349"/>
                </a:cubicBezTo>
                <a:lnTo>
                  <a:pt x="5314233" y="1930292"/>
                </a:lnTo>
                <a:lnTo>
                  <a:pt x="5342560" y="1992734"/>
                </a:lnTo>
                <a:cubicBezTo>
                  <a:pt x="5420193" y="2178431"/>
                  <a:pt x="5475598" y="2373326"/>
                  <a:pt x="5509333" y="2577629"/>
                </a:cubicBezTo>
                <a:cubicBezTo>
                  <a:pt x="5522377" y="2655106"/>
                  <a:pt x="5543098" y="2729086"/>
                  <a:pt x="5541762" y="2807552"/>
                </a:cubicBezTo>
                <a:cubicBezTo>
                  <a:pt x="5541488" y="2815091"/>
                  <a:pt x="5544985" y="2822767"/>
                  <a:pt x="5536472" y="2828499"/>
                </a:cubicBezTo>
                <a:cubicBezTo>
                  <a:pt x="5528096" y="2830460"/>
                  <a:pt x="5526834" y="2823620"/>
                  <a:pt x="5526971" y="2819850"/>
                </a:cubicBezTo>
                <a:cubicBezTo>
                  <a:pt x="5502067" y="2569816"/>
                  <a:pt x="5427606" y="2333086"/>
                  <a:pt x="5346305" y="2097618"/>
                </a:cubicBezTo>
                <a:cubicBezTo>
                  <a:pt x="5304742" y="1973811"/>
                  <a:pt x="5238614" y="1861194"/>
                  <a:pt x="5178627" y="1745780"/>
                </a:cubicBezTo>
                <a:cubicBezTo>
                  <a:pt x="5170799" y="1732662"/>
                  <a:pt x="5163806" y="1717310"/>
                  <a:pt x="5157512" y="1703493"/>
                </a:cubicBezTo>
                <a:cubicBezTo>
                  <a:pt x="5152480" y="1696516"/>
                  <a:pt x="5153726" y="1682972"/>
                  <a:pt x="5139908" y="1689267"/>
                </a:cubicBezTo>
                <a:cubicBezTo>
                  <a:pt x="5126090" y="1695561"/>
                  <a:pt x="5131822" y="1704073"/>
                  <a:pt x="5136717" y="1714819"/>
                </a:cubicBezTo>
                <a:cubicBezTo>
                  <a:pt x="5168032" y="1767290"/>
                  <a:pt x="5198512" y="1821995"/>
                  <a:pt x="5225222" y="1876563"/>
                </a:cubicBezTo>
                <a:cubicBezTo>
                  <a:pt x="5252685" y="1933801"/>
                  <a:pt x="5278201" y="1991346"/>
                  <a:pt x="5301667" y="2049214"/>
                </a:cubicBezTo>
                <a:lnTo>
                  <a:pt x="5350111" y="2181079"/>
                </a:lnTo>
                <a:lnTo>
                  <a:pt x="5351225" y="2179965"/>
                </a:lnTo>
                <a:cubicBezTo>
                  <a:pt x="5360436" y="2198389"/>
                  <a:pt x="5365043" y="2216812"/>
                  <a:pt x="5374253" y="2235233"/>
                </a:cubicBezTo>
                <a:cubicBezTo>
                  <a:pt x="5369648" y="2235233"/>
                  <a:pt x="5369648" y="2235233"/>
                  <a:pt x="5369648" y="2235233"/>
                </a:cubicBezTo>
                <a:cubicBezTo>
                  <a:pt x="5369648" y="2230629"/>
                  <a:pt x="5365042" y="2221417"/>
                  <a:pt x="5365043" y="2216812"/>
                </a:cubicBezTo>
                <a:lnTo>
                  <a:pt x="5358240" y="2203206"/>
                </a:lnTo>
                <a:lnTo>
                  <a:pt x="5365805" y="2223799"/>
                </a:lnTo>
                <a:lnTo>
                  <a:pt x="5377582" y="2264421"/>
                </a:lnTo>
                <a:lnTo>
                  <a:pt x="5382889" y="2266898"/>
                </a:lnTo>
                <a:cubicBezTo>
                  <a:pt x="5384617" y="2267474"/>
                  <a:pt x="5385768" y="2267474"/>
                  <a:pt x="5388071" y="2267474"/>
                </a:cubicBezTo>
                <a:cubicBezTo>
                  <a:pt x="5388072" y="2272079"/>
                  <a:pt x="5388071" y="2276686"/>
                  <a:pt x="5388071" y="2276686"/>
                </a:cubicBezTo>
                <a:cubicBezTo>
                  <a:pt x="5383466" y="2276686"/>
                  <a:pt x="5383465" y="2272080"/>
                  <a:pt x="5383466" y="2276686"/>
                </a:cubicBezTo>
                <a:cubicBezTo>
                  <a:pt x="5383466" y="2276686"/>
                  <a:pt x="5383466" y="2276686"/>
                  <a:pt x="5383466" y="2281290"/>
                </a:cubicBezTo>
                <a:lnTo>
                  <a:pt x="5383465" y="2284717"/>
                </a:lnTo>
                <a:lnTo>
                  <a:pt x="5417006" y="2400410"/>
                </a:lnTo>
                <a:lnTo>
                  <a:pt x="5423669" y="2432055"/>
                </a:lnTo>
                <a:lnTo>
                  <a:pt x="5434128" y="2447096"/>
                </a:lnTo>
                <a:cubicBezTo>
                  <a:pt x="5429523" y="2460912"/>
                  <a:pt x="5434128" y="2465518"/>
                  <a:pt x="5443339" y="2470124"/>
                </a:cubicBezTo>
                <a:cubicBezTo>
                  <a:pt x="5443339" y="2479336"/>
                  <a:pt x="5443340" y="2488548"/>
                  <a:pt x="5447945" y="2497759"/>
                </a:cubicBezTo>
                <a:cubicBezTo>
                  <a:pt x="5452551" y="2506969"/>
                  <a:pt x="5452551" y="2520787"/>
                  <a:pt x="5457156" y="2529998"/>
                </a:cubicBezTo>
                <a:cubicBezTo>
                  <a:pt x="5461762" y="2543816"/>
                  <a:pt x="5461762" y="2562238"/>
                  <a:pt x="5466368" y="2576056"/>
                </a:cubicBezTo>
                <a:cubicBezTo>
                  <a:pt x="5466368" y="2585267"/>
                  <a:pt x="5470974" y="2599083"/>
                  <a:pt x="5475579" y="2603690"/>
                </a:cubicBezTo>
                <a:cubicBezTo>
                  <a:pt x="5475579" y="2608296"/>
                  <a:pt x="5475579" y="2608296"/>
                  <a:pt x="5475579" y="2608296"/>
                </a:cubicBezTo>
                <a:cubicBezTo>
                  <a:pt x="5480185" y="2622113"/>
                  <a:pt x="5480185" y="2631324"/>
                  <a:pt x="5484791" y="2645140"/>
                </a:cubicBezTo>
                <a:cubicBezTo>
                  <a:pt x="5484791" y="2654352"/>
                  <a:pt x="5489397" y="2663563"/>
                  <a:pt x="5494002" y="2677380"/>
                </a:cubicBezTo>
                <a:cubicBezTo>
                  <a:pt x="5489397" y="2691197"/>
                  <a:pt x="5494002" y="2691197"/>
                  <a:pt x="5498607" y="2691198"/>
                </a:cubicBezTo>
                <a:cubicBezTo>
                  <a:pt x="5498608" y="2695804"/>
                  <a:pt x="5498608" y="2695804"/>
                  <a:pt x="5498608" y="2695804"/>
                </a:cubicBezTo>
                <a:cubicBezTo>
                  <a:pt x="5498608" y="2700409"/>
                  <a:pt x="5494002" y="2705015"/>
                  <a:pt x="5494002" y="2709621"/>
                </a:cubicBezTo>
                <a:cubicBezTo>
                  <a:pt x="5494002" y="2709621"/>
                  <a:pt x="5494002" y="2714225"/>
                  <a:pt x="5494002" y="2714225"/>
                </a:cubicBezTo>
                <a:cubicBezTo>
                  <a:pt x="5494002" y="2718831"/>
                  <a:pt x="5494002" y="2718831"/>
                  <a:pt x="5498608" y="2723437"/>
                </a:cubicBezTo>
                <a:cubicBezTo>
                  <a:pt x="5498608" y="2723437"/>
                  <a:pt x="5498608" y="2723437"/>
                  <a:pt x="5503214" y="2723438"/>
                </a:cubicBezTo>
                <a:cubicBezTo>
                  <a:pt x="5503214" y="2746466"/>
                  <a:pt x="5503214" y="2746466"/>
                  <a:pt x="5503214" y="2746466"/>
                </a:cubicBezTo>
                <a:cubicBezTo>
                  <a:pt x="5503214" y="2746466"/>
                  <a:pt x="5507819" y="2751072"/>
                  <a:pt x="5507819" y="2751072"/>
                </a:cubicBezTo>
                <a:cubicBezTo>
                  <a:pt x="5507819" y="2751072"/>
                  <a:pt x="5507819" y="2746466"/>
                  <a:pt x="5507819" y="2746466"/>
                </a:cubicBezTo>
                <a:cubicBezTo>
                  <a:pt x="5503214" y="2723438"/>
                  <a:pt x="5503214" y="2723438"/>
                  <a:pt x="5503214" y="2723438"/>
                </a:cubicBezTo>
                <a:cubicBezTo>
                  <a:pt x="5503214" y="2723438"/>
                  <a:pt x="5507819" y="2723438"/>
                  <a:pt x="5507819" y="2723438"/>
                </a:cubicBezTo>
                <a:cubicBezTo>
                  <a:pt x="5507819" y="2728045"/>
                  <a:pt x="5507819" y="2732649"/>
                  <a:pt x="5507819" y="2732649"/>
                </a:cubicBezTo>
                <a:cubicBezTo>
                  <a:pt x="5507819" y="2737255"/>
                  <a:pt x="5507819" y="2737255"/>
                  <a:pt x="5507819" y="2737255"/>
                </a:cubicBezTo>
                <a:cubicBezTo>
                  <a:pt x="5507819" y="2741860"/>
                  <a:pt x="5512425" y="2746465"/>
                  <a:pt x="5512425" y="2751072"/>
                </a:cubicBezTo>
                <a:cubicBezTo>
                  <a:pt x="5512425" y="2755677"/>
                  <a:pt x="5512425" y="2760283"/>
                  <a:pt x="5512425" y="2769494"/>
                </a:cubicBezTo>
                <a:cubicBezTo>
                  <a:pt x="5512425" y="2764889"/>
                  <a:pt x="5507818" y="2764888"/>
                  <a:pt x="5507818" y="2764888"/>
                </a:cubicBezTo>
                <a:cubicBezTo>
                  <a:pt x="5507818" y="2764888"/>
                  <a:pt x="5507819" y="2769495"/>
                  <a:pt x="5507819" y="2774100"/>
                </a:cubicBezTo>
                <a:cubicBezTo>
                  <a:pt x="5507819" y="2774100"/>
                  <a:pt x="5507818" y="2778706"/>
                  <a:pt x="5507819" y="2783312"/>
                </a:cubicBezTo>
                <a:cubicBezTo>
                  <a:pt x="5512425" y="2787918"/>
                  <a:pt x="5512425" y="2792523"/>
                  <a:pt x="5512425" y="2797130"/>
                </a:cubicBezTo>
                <a:cubicBezTo>
                  <a:pt x="5512425" y="2801735"/>
                  <a:pt x="5512425" y="2801735"/>
                  <a:pt x="5512425" y="2806339"/>
                </a:cubicBezTo>
                <a:cubicBezTo>
                  <a:pt x="5517031" y="2810946"/>
                  <a:pt x="5517031" y="2810946"/>
                  <a:pt x="5517031" y="2810946"/>
                </a:cubicBezTo>
                <a:cubicBezTo>
                  <a:pt x="5517031" y="2815552"/>
                  <a:pt x="5521637" y="2820157"/>
                  <a:pt x="5521637" y="2824763"/>
                </a:cubicBezTo>
                <a:cubicBezTo>
                  <a:pt x="5521637" y="2829368"/>
                  <a:pt x="5521637" y="2833975"/>
                  <a:pt x="5521637" y="2833975"/>
                </a:cubicBezTo>
                <a:cubicBezTo>
                  <a:pt x="5517031" y="2833975"/>
                  <a:pt x="5517031" y="2833975"/>
                  <a:pt x="5517031" y="2838580"/>
                </a:cubicBezTo>
                <a:cubicBezTo>
                  <a:pt x="5517031" y="2838580"/>
                  <a:pt x="5517031" y="2843186"/>
                  <a:pt x="5521637" y="2843185"/>
                </a:cubicBezTo>
                <a:cubicBezTo>
                  <a:pt x="5521637" y="2843185"/>
                  <a:pt x="5521636" y="2847792"/>
                  <a:pt x="5517031" y="2852397"/>
                </a:cubicBezTo>
                <a:cubicBezTo>
                  <a:pt x="5521637" y="2861609"/>
                  <a:pt x="5521637" y="2861609"/>
                  <a:pt x="5521637" y="2861609"/>
                </a:cubicBezTo>
                <a:cubicBezTo>
                  <a:pt x="5521637" y="2861609"/>
                  <a:pt x="5521637" y="2857003"/>
                  <a:pt x="5526242" y="2857003"/>
                </a:cubicBezTo>
                <a:cubicBezTo>
                  <a:pt x="5526242" y="2861609"/>
                  <a:pt x="5526242" y="2866214"/>
                  <a:pt x="5526242" y="2870820"/>
                </a:cubicBezTo>
                <a:cubicBezTo>
                  <a:pt x="5526241" y="2875426"/>
                  <a:pt x="5526241" y="2875426"/>
                  <a:pt x="5526241" y="2875426"/>
                </a:cubicBezTo>
                <a:cubicBezTo>
                  <a:pt x="5530848" y="2884637"/>
                  <a:pt x="5530848" y="2889242"/>
                  <a:pt x="5530848" y="2893848"/>
                </a:cubicBezTo>
                <a:cubicBezTo>
                  <a:pt x="5530848" y="2903059"/>
                  <a:pt x="5530848" y="2907666"/>
                  <a:pt x="5530848" y="2912271"/>
                </a:cubicBezTo>
                <a:cubicBezTo>
                  <a:pt x="5530848" y="2916877"/>
                  <a:pt x="5530848" y="2916877"/>
                  <a:pt x="5530848" y="2926088"/>
                </a:cubicBezTo>
                <a:cubicBezTo>
                  <a:pt x="5526242" y="2930694"/>
                  <a:pt x="5530848" y="2944511"/>
                  <a:pt x="5530848" y="2953722"/>
                </a:cubicBezTo>
                <a:cubicBezTo>
                  <a:pt x="5530847" y="2958328"/>
                  <a:pt x="5526242" y="2962933"/>
                  <a:pt x="5526242" y="2967540"/>
                </a:cubicBezTo>
                <a:cubicBezTo>
                  <a:pt x="5526242" y="2967540"/>
                  <a:pt x="5521637" y="2962934"/>
                  <a:pt x="5521637" y="2962934"/>
                </a:cubicBezTo>
                <a:cubicBezTo>
                  <a:pt x="5521637" y="2958328"/>
                  <a:pt x="5517030" y="2958328"/>
                  <a:pt x="5517030" y="2958328"/>
                </a:cubicBezTo>
                <a:cubicBezTo>
                  <a:pt x="5517030" y="2958328"/>
                  <a:pt x="5517030" y="2958328"/>
                  <a:pt x="5517031" y="2962934"/>
                </a:cubicBezTo>
                <a:cubicBezTo>
                  <a:pt x="5517031" y="2967539"/>
                  <a:pt x="5517031" y="2967539"/>
                  <a:pt x="5517031" y="2967539"/>
                </a:cubicBezTo>
                <a:cubicBezTo>
                  <a:pt x="5517031" y="2972145"/>
                  <a:pt x="5517031" y="2972145"/>
                  <a:pt x="5521637" y="2972145"/>
                </a:cubicBezTo>
                <a:cubicBezTo>
                  <a:pt x="5521637" y="2972145"/>
                  <a:pt x="5526242" y="2976750"/>
                  <a:pt x="5526242" y="2976750"/>
                </a:cubicBezTo>
                <a:cubicBezTo>
                  <a:pt x="5530848" y="2976751"/>
                  <a:pt x="5530848" y="2976751"/>
                  <a:pt x="5530848" y="2976751"/>
                </a:cubicBezTo>
                <a:cubicBezTo>
                  <a:pt x="5530848" y="2972145"/>
                  <a:pt x="5535454" y="2962934"/>
                  <a:pt x="5535454" y="2953722"/>
                </a:cubicBezTo>
                <a:cubicBezTo>
                  <a:pt x="5535453" y="2949117"/>
                  <a:pt x="5535453" y="2949117"/>
                  <a:pt x="5535453" y="2949117"/>
                </a:cubicBezTo>
                <a:cubicBezTo>
                  <a:pt x="5535454" y="2944511"/>
                  <a:pt x="5530848" y="2935300"/>
                  <a:pt x="5535454" y="2930694"/>
                </a:cubicBezTo>
                <a:cubicBezTo>
                  <a:pt x="5535454" y="2926088"/>
                  <a:pt x="5535454" y="2926088"/>
                  <a:pt x="5535454" y="2921483"/>
                </a:cubicBezTo>
                <a:cubicBezTo>
                  <a:pt x="5540059" y="2926088"/>
                  <a:pt x="5540059" y="2935299"/>
                  <a:pt x="5540059" y="2944510"/>
                </a:cubicBezTo>
                <a:cubicBezTo>
                  <a:pt x="5540059" y="2953722"/>
                  <a:pt x="5540059" y="2962934"/>
                  <a:pt x="5544665" y="2972145"/>
                </a:cubicBezTo>
                <a:cubicBezTo>
                  <a:pt x="5544665" y="2976750"/>
                  <a:pt x="5540059" y="2976751"/>
                  <a:pt x="5540059" y="2981357"/>
                </a:cubicBezTo>
                <a:cubicBezTo>
                  <a:pt x="5540059" y="2990568"/>
                  <a:pt x="5540059" y="2990568"/>
                  <a:pt x="5540059" y="2990568"/>
                </a:cubicBezTo>
                <a:cubicBezTo>
                  <a:pt x="5540059" y="2999778"/>
                  <a:pt x="5540059" y="3004385"/>
                  <a:pt x="5540058" y="3013596"/>
                </a:cubicBezTo>
                <a:cubicBezTo>
                  <a:pt x="5535454" y="3008990"/>
                  <a:pt x="5535454" y="3008990"/>
                  <a:pt x="5535454" y="3008990"/>
                </a:cubicBezTo>
                <a:cubicBezTo>
                  <a:pt x="5535454" y="3004385"/>
                  <a:pt x="5535454" y="3004385"/>
                  <a:pt x="5530848" y="3008991"/>
                </a:cubicBezTo>
                <a:cubicBezTo>
                  <a:pt x="5530848" y="3008991"/>
                  <a:pt x="5530848" y="3008991"/>
                  <a:pt x="5530848" y="3013596"/>
                </a:cubicBezTo>
                <a:cubicBezTo>
                  <a:pt x="5530848" y="3013596"/>
                  <a:pt x="5530848" y="3018201"/>
                  <a:pt x="5530848" y="3018201"/>
                </a:cubicBezTo>
                <a:cubicBezTo>
                  <a:pt x="5535454" y="3022807"/>
                  <a:pt x="5535454" y="3022807"/>
                  <a:pt x="5535454" y="3022807"/>
                </a:cubicBezTo>
                <a:cubicBezTo>
                  <a:pt x="5535454" y="3022807"/>
                  <a:pt x="5535454" y="3027414"/>
                  <a:pt x="5535454" y="3027414"/>
                </a:cubicBezTo>
                <a:cubicBezTo>
                  <a:pt x="5535454" y="3027414"/>
                  <a:pt x="5535454" y="3027414"/>
                  <a:pt x="5535454" y="3032019"/>
                </a:cubicBezTo>
                <a:cubicBezTo>
                  <a:pt x="5535454" y="3036624"/>
                  <a:pt x="5540059" y="3045836"/>
                  <a:pt x="5540059" y="3050441"/>
                </a:cubicBezTo>
                <a:cubicBezTo>
                  <a:pt x="5540059" y="3064258"/>
                  <a:pt x="5544665" y="3068864"/>
                  <a:pt x="5540059" y="3073471"/>
                </a:cubicBezTo>
                <a:cubicBezTo>
                  <a:pt x="5535454" y="3073470"/>
                  <a:pt x="5535454" y="3078076"/>
                  <a:pt x="5535454" y="3078076"/>
                </a:cubicBezTo>
                <a:cubicBezTo>
                  <a:pt x="5535454" y="3078076"/>
                  <a:pt x="5530847" y="3078076"/>
                  <a:pt x="5530847" y="3073471"/>
                </a:cubicBezTo>
                <a:cubicBezTo>
                  <a:pt x="5530848" y="3055047"/>
                  <a:pt x="5530848" y="3036625"/>
                  <a:pt x="5526242" y="3018202"/>
                </a:cubicBezTo>
                <a:cubicBezTo>
                  <a:pt x="5526242" y="3013595"/>
                  <a:pt x="5526242" y="3013595"/>
                  <a:pt x="5526242" y="3013595"/>
                </a:cubicBezTo>
                <a:cubicBezTo>
                  <a:pt x="5521637" y="3013595"/>
                  <a:pt x="5521637" y="3018202"/>
                  <a:pt x="5521637" y="3018202"/>
                </a:cubicBezTo>
                <a:cubicBezTo>
                  <a:pt x="5526242" y="3036625"/>
                  <a:pt x="5526242" y="3055048"/>
                  <a:pt x="5526242" y="3073471"/>
                </a:cubicBezTo>
                <a:cubicBezTo>
                  <a:pt x="5521637" y="3073471"/>
                  <a:pt x="5517031" y="3073470"/>
                  <a:pt x="5512425" y="3082681"/>
                </a:cubicBezTo>
                <a:cubicBezTo>
                  <a:pt x="5512425" y="3105710"/>
                  <a:pt x="5503214" y="3110316"/>
                  <a:pt x="5503214" y="3133345"/>
                </a:cubicBezTo>
                <a:cubicBezTo>
                  <a:pt x="5480185" y="3193219"/>
                  <a:pt x="5470974" y="3266910"/>
                  <a:pt x="5466368" y="3317571"/>
                </a:cubicBezTo>
                <a:cubicBezTo>
                  <a:pt x="5466368" y="3322178"/>
                  <a:pt x="5466368" y="3322178"/>
                  <a:pt x="5466368" y="3322178"/>
                </a:cubicBezTo>
                <a:cubicBezTo>
                  <a:pt x="5466368" y="3322178"/>
                  <a:pt x="5466368" y="3326784"/>
                  <a:pt x="5466368" y="3326784"/>
                </a:cubicBezTo>
                <a:cubicBezTo>
                  <a:pt x="5470974" y="3326784"/>
                  <a:pt x="5470974" y="3326784"/>
                  <a:pt x="5470974" y="3322177"/>
                </a:cubicBezTo>
                <a:cubicBezTo>
                  <a:pt x="5475579" y="3271514"/>
                  <a:pt x="5484791" y="3202429"/>
                  <a:pt x="5507819" y="3142555"/>
                </a:cubicBezTo>
                <a:cubicBezTo>
                  <a:pt x="5507819" y="3147162"/>
                  <a:pt x="5507819" y="3147162"/>
                  <a:pt x="5507819" y="3147162"/>
                </a:cubicBezTo>
                <a:cubicBezTo>
                  <a:pt x="5512425" y="3147161"/>
                  <a:pt x="5512425" y="3142556"/>
                  <a:pt x="5517031" y="3137949"/>
                </a:cubicBezTo>
                <a:cubicBezTo>
                  <a:pt x="5517031" y="3142556"/>
                  <a:pt x="5517031" y="3147162"/>
                  <a:pt x="5517031" y="3151766"/>
                </a:cubicBezTo>
                <a:cubicBezTo>
                  <a:pt x="5517031" y="3151766"/>
                  <a:pt x="5517031" y="3151766"/>
                  <a:pt x="5512425" y="3151767"/>
                </a:cubicBezTo>
                <a:cubicBezTo>
                  <a:pt x="5512425" y="3156373"/>
                  <a:pt x="5512425" y="3156373"/>
                  <a:pt x="5512425" y="3156373"/>
                </a:cubicBezTo>
                <a:cubicBezTo>
                  <a:pt x="5512425" y="3156373"/>
                  <a:pt x="5512425" y="3156373"/>
                  <a:pt x="5512425" y="3160978"/>
                </a:cubicBezTo>
                <a:cubicBezTo>
                  <a:pt x="5512425" y="3160978"/>
                  <a:pt x="5517031" y="3160978"/>
                  <a:pt x="5517031" y="3160978"/>
                </a:cubicBezTo>
                <a:cubicBezTo>
                  <a:pt x="5512424" y="3170189"/>
                  <a:pt x="5512425" y="3179401"/>
                  <a:pt x="5512425" y="3184006"/>
                </a:cubicBezTo>
                <a:cubicBezTo>
                  <a:pt x="5512425" y="3188613"/>
                  <a:pt x="5512425" y="3188613"/>
                  <a:pt x="5512425" y="3193219"/>
                </a:cubicBezTo>
                <a:cubicBezTo>
                  <a:pt x="5512425" y="3197823"/>
                  <a:pt x="5512424" y="3202430"/>
                  <a:pt x="5512425" y="3207036"/>
                </a:cubicBezTo>
                <a:lnTo>
                  <a:pt x="5512425" y="3211640"/>
                </a:lnTo>
                <a:cubicBezTo>
                  <a:pt x="5507818" y="3211641"/>
                  <a:pt x="5507818" y="3211641"/>
                  <a:pt x="5507819" y="3216247"/>
                </a:cubicBezTo>
                <a:cubicBezTo>
                  <a:pt x="5507819" y="3220852"/>
                  <a:pt x="5507819" y="3220852"/>
                  <a:pt x="5507819" y="3225458"/>
                </a:cubicBezTo>
                <a:cubicBezTo>
                  <a:pt x="5507819" y="3225458"/>
                  <a:pt x="5512425" y="3230064"/>
                  <a:pt x="5512425" y="3230064"/>
                </a:cubicBezTo>
                <a:cubicBezTo>
                  <a:pt x="5517031" y="3266909"/>
                  <a:pt x="5517031" y="3303755"/>
                  <a:pt x="5512425" y="3340600"/>
                </a:cubicBezTo>
                <a:cubicBezTo>
                  <a:pt x="5507819" y="3359023"/>
                  <a:pt x="5507819" y="3372841"/>
                  <a:pt x="5503214" y="3391263"/>
                </a:cubicBezTo>
                <a:cubicBezTo>
                  <a:pt x="5503214" y="3391263"/>
                  <a:pt x="5507819" y="3391263"/>
                  <a:pt x="5507819" y="3386658"/>
                </a:cubicBezTo>
                <a:cubicBezTo>
                  <a:pt x="5503214" y="3418897"/>
                  <a:pt x="5503214" y="3446532"/>
                  <a:pt x="5498608" y="3478771"/>
                </a:cubicBezTo>
                <a:cubicBezTo>
                  <a:pt x="5498608" y="3483377"/>
                  <a:pt x="5498608" y="3483377"/>
                  <a:pt x="5503214" y="3483377"/>
                </a:cubicBezTo>
                <a:cubicBezTo>
                  <a:pt x="5503214" y="3492588"/>
                  <a:pt x="5498608" y="3497193"/>
                  <a:pt x="5498608" y="3506406"/>
                </a:cubicBezTo>
                <a:cubicBezTo>
                  <a:pt x="5498608" y="3501800"/>
                  <a:pt x="5494002" y="3506406"/>
                  <a:pt x="5494002" y="3511011"/>
                </a:cubicBezTo>
                <a:cubicBezTo>
                  <a:pt x="5498608" y="3511010"/>
                  <a:pt x="5498608" y="3515617"/>
                  <a:pt x="5498608" y="3520223"/>
                </a:cubicBezTo>
                <a:cubicBezTo>
                  <a:pt x="5498608" y="3529434"/>
                  <a:pt x="5494001" y="3538645"/>
                  <a:pt x="5494002" y="3547856"/>
                </a:cubicBezTo>
                <a:cubicBezTo>
                  <a:pt x="5494002" y="3547856"/>
                  <a:pt x="5494001" y="3552463"/>
                  <a:pt x="5494001" y="3552463"/>
                </a:cubicBezTo>
                <a:cubicBezTo>
                  <a:pt x="5494002" y="3557068"/>
                  <a:pt x="5489397" y="3561674"/>
                  <a:pt x="5489397" y="3566280"/>
                </a:cubicBezTo>
                <a:cubicBezTo>
                  <a:pt x="5489397" y="3570884"/>
                  <a:pt x="5489397" y="3570884"/>
                  <a:pt x="5489397" y="3570884"/>
                </a:cubicBezTo>
                <a:cubicBezTo>
                  <a:pt x="5489397" y="3570884"/>
                  <a:pt x="5489397" y="3575491"/>
                  <a:pt x="5489397" y="3575491"/>
                </a:cubicBezTo>
                <a:cubicBezTo>
                  <a:pt x="5484791" y="3603125"/>
                  <a:pt x="5475579" y="3630759"/>
                  <a:pt x="5470974" y="3653788"/>
                </a:cubicBezTo>
                <a:cubicBezTo>
                  <a:pt x="5470974" y="3653788"/>
                  <a:pt x="5475579" y="3662998"/>
                  <a:pt x="5470974" y="3667605"/>
                </a:cubicBezTo>
                <a:cubicBezTo>
                  <a:pt x="5470974" y="3667605"/>
                  <a:pt x="5470975" y="3672211"/>
                  <a:pt x="5470975" y="3672211"/>
                </a:cubicBezTo>
                <a:cubicBezTo>
                  <a:pt x="5470974" y="3667605"/>
                  <a:pt x="5470974" y="3681422"/>
                  <a:pt x="5470975" y="3690633"/>
                </a:cubicBezTo>
                <a:cubicBezTo>
                  <a:pt x="5466368" y="3709055"/>
                  <a:pt x="5457157" y="3727478"/>
                  <a:pt x="5452551" y="3741296"/>
                </a:cubicBezTo>
                <a:cubicBezTo>
                  <a:pt x="5429522" y="3819593"/>
                  <a:pt x="5411099" y="3879467"/>
                  <a:pt x="5392676" y="3934735"/>
                </a:cubicBezTo>
                <a:cubicBezTo>
                  <a:pt x="5392676" y="3939341"/>
                  <a:pt x="5392676" y="3939341"/>
                  <a:pt x="5392676" y="3939341"/>
                </a:cubicBezTo>
                <a:cubicBezTo>
                  <a:pt x="5388071" y="3943946"/>
                  <a:pt x="5388071" y="3943946"/>
                  <a:pt x="5388071" y="3943946"/>
                </a:cubicBezTo>
                <a:cubicBezTo>
                  <a:pt x="5376556" y="3964672"/>
                  <a:pt x="5365042" y="3984246"/>
                  <a:pt x="5353528" y="4004971"/>
                </a:cubicBezTo>
                <a:lnTo>
                  <a:pt x="5322699" y="4065600"/>
                </a:lnTo>
                <a:lnTo>
                  <a:pt x="5323231" y="4064270"/>
                </a:lnTo>
                <a:cubicBezTo>
                  <a:pt x="5325318" y="4058513"/>
                  <a:pt x="5327045" y="4053332"/>
                  <a:pt x="5328196" y="4049877"/>
                </a:cubicBezTo>
                <a:cubicBezTo>
                  <a:pt x="5328196" y="4045272"/>
                  <a:pt x="5332802" y="4040666"/>
                  <a:pt x="5332802" y="4040666"/>
                </a:cubicBezTo>
                <a:cubicBezTo>
                  <a:pt x="5342013" y="4022243"/>
                  <a:pt x="5351225" y="4013032"/>
                  <a:pt x="5346620" y="4008426"/>
                </a:cubicBezTo>
                <a:cubicBezTo>
                  <a:pt x="5355831" y="4003820"/>
                  <a:pt x="5365042" y="3976186"/>
                  <a:pt x="5369648" y="3953158"/>
                </a:cubicBezTo>
                <a:cubicBezTo>
                  <a:pt x="5369648" y="3948552"/>
                  <a:pt x="5369648" y="3943945"/>
                  <a:pt x="5374253" y="3943946"/>
                </a:cubicBezTo>
                <a:cubicBezTo>
                  <a:pt x="5374253" y="3943946"/>
                  <a:pt x="5378859" y="3939340"/>
                  <a:pt x="5378859" y="3934735"/>
                </a:cubicBezTo>
                <a:cubicBezTo>
                  <a:pt x="5378859" y="3930129"/>
                  <a:pt x="5378859" y="3925523"/>
                  <a:pt x="5374253" y="3930129"/>
                </a:cubicBezTo>
                <a:cubicBezTo>
                  <a:pt x="5369649" y="3930129"/>
                  <a:pt x="5365042" y="3939341"/>
                  <a:pt x="5360436" y="3948552"/>
                </a:cubicBezTo>
                <a:cubicBezTo>
                  <a:pt x="5360436" y="3953158"/>
                  <a:pt x="5360436" y="3953158"/>
                  <a:pt x="5360436" y="3953158"/>
                </a:cubicBezTo>
                <a:cubicBezTo>
                  <a:pt x="5342013" y="3990003"/>
                  <a:pt x="5332802" y="4003820"/>
                  <a:pt x="5323590" y="4036059"/>
                </a:cubicBezTo>
                <a:cubicBezTo>
                  <a:pt x="5323590" y="4036059"/>
                  <a:pt x="5323590" y="4040666"/>
                  <a:pt x="5323590" y="4040666"/>
                </a:cubicBezTo>
                <a:cubicBezTo>
                  <a:pt x="5318986" y="4045272"/>
                  <a:pt x="5309773" y="4059089"/>
                  <a:pt x="5305168" y="4063693"/>
                </a:cubicBezTo>
                <a:cubicBezTo>
                  <a:pt x="5309774" y="4072906"/>
                  <a:pt x="5300562" y="4072906"/>
                  <a:pt x="5291350" y="4091328"/>
                </a:cubicBezTo>
                <a:cubicBezTo>
                  <a:pt x="5284442" y="4107448"/>
                  <a:pt x="5276382" y="4127023"/>
                  <a:pt x="5266595" y="4146597"/>
                </a:cubicBezTo>
                <a:lnTo>
                  <a:pt x="5237163" y="4192915"/>
                </a:lnTo>
                <a:lnTo>
                  <a:pt x="5236082" y="4188048"/>
                </a:lnTo>
                <a:cubicBezTo>
                  <a:pt x="5199236" y="4261739"/>
                  <a:pt x="5157785" y="4326218"/>
                  <a:pt x="5107121" y="4399910"/>
                </a:cubicBezTo>
                <a:cubicBezTo>
                  <a:pt x="5107121" y="4399910"/>
                  <a:pt x="5102517" y="4399910"/>
                  <a:pt x="5102517" y="4399910"/>
                </a:cubicBezTo>
                <a:cubicBezTo>
                  <a:pt x="5102516" y="4404516"/>
                  <a:pt x="5102516" y="4404516"/>
                  <a:pt x="5102516" y="4404516"/>
                </a:cubicBezTo>
                <a:cubicBezTo>
                  <a:pt x="5102516" y="4404516"/>
                  <a:pt x="5102516" y="4404516"/>
                  <a:pt x="5102516" y="4409121"/>
                </a:cubicBezTo>
                <a:cubicBezTo>
                  <a:pt x="5097910" y="4413727"/>
                  <a:pt x="5088699" y="4418333"/>
                  <a:pt x="5084093" y="4422938"/>
                </a:cubicBezTo>
                <a:cubicBezTo>
                  <a:pt x="5093304" y="4436756"/>
                  <a:pt x="5061064" y="4464390"/>
                  <a:pt x="5047247" y="4487417"/>
                </a:cubicBezTo>
                <a:cubicBezTo>
                  <a:pt x="5042642" y="4482811"/>
                  <a:pt x="5051853" y="4473601"/>
                  <a:pt x="5047248" y="4473601"/>
                </a:cubicBezTo>
                <a:cubicBezTo>
                  <a:pt x="5024218" y="4496630"/>
                  <a:pt x="5056460" y="4478207"/>
                  <a:pt x="5033430" y="4505841"/>
                </a:cubicBezTo>
                <a:cubicBezTo>
                  <a:pt x="5028824" y="4505841"/>
                  <a:pt x="5033430" y="4501235"/>
                  <a:pt x="5028824" y="4501235"/>
                </a:cubicBezTo>
                <a:cubicBezTo>
                  <a:pt x="5010401" y="4533475"/>
                  <a:pt x="4982767" y="4556504"/>
                  <a:pt x="4973555" y="4579532"/>
                </a:cubicBezTo>
                <a:cubicBezTo>
                  <a:pt x="4973555" y="4579532"/>
                  <a:pt x="4978161" y="4570321"/>
                  <a:pt x="4968950" y="4579532"/>
                </a:cubicBezTo>
                <a:cubicBezTo>
                  <a:pt x="4964344" y="4602561"/>
                  <a:pt x="4936711" y="4616378"/>
                  <a:pt x="4918287" y="4634799"/>
                </a:cubicBezTo>
                <a:cubicBezTo>
                  <a:pt x="4904470" y="4662435"/>
                  <a:pt x="4881441" y="4685463"/>
                  <a:pt x="4858413" y="4703885"/>
                </a:cubicBezTo>
                <a:cubicBezTo>
                  <a:pt x="4846898" y="4713097"/>
                  <a:pt x="4835384" y="4722309"/>
                  <a:pt x="4823294" y="4733247"/>
                </a:cubicBezTo>
                <a:lnTo>
                  <a:pt x="4789327" y="4768227"/>
                </a:lnTo>
                <a:lnTo>
                  <a:pt x="4789327" y="4763760"/>
                </a:lnTo>
                <a:cubicBezTo>
                  <a:pt x="4784721" y="4763759"/>
                  <a:pt x="4784721" y="4763759"/>
                  <a:pt x="4784721" y="4768366"/>
                </a:cubicBezTo>
                <a:cubicBezTo>
                  <a:pt x="4780115" y="4777577"/>
                  <a:pt x="4780115" y="4777577"/>
                  <a:pt x="4780115" y="4777577"/>
                </a:cubicBezTo>
                <a:cubicBezTo>
                  <a:pt x="4780115" y="4772970"/>
                  <a:pt x="4780115" y="4772970"/>
                  <a:pt x="4780115" y="4772970"/>
                </a:cubicBezTo>
                <a:cubicBezTo>
                  <a:pt x="4770904" y="4777577"/>
                  <a:pt x="4761692" y="4786788"/>
                  <a:pt x="4752481" y="4800605"/>
                </a:cubicBezTo>
                <a:cubicBezTo>
                  <a:pt x="4752481" y="4800605"/>
                  <a:pt x="4752481" y="4805211"/>
                  <a:pt x="4752481" y="4805211"/>
                </a:cubicBezTo>
                <a:cubicBezTo>
                  <a:pt x="4752482" y="4809817"/>
                  <a:pt x="4747875" y="4809817"/>
                  <a:pt x="4747875" y="4814422"/>
                </a:cubicBezTo>
                <a:cubicBezTo>
                  <a:pt x="4747875" y="4809817"/>
                  <a:pt x="4752481" y="4805211"/>
                  <a:pt x="4747875" y="4805211"/>
                </a:cubicBezTo>
                <a:cubicBezTo>
                  <a:pt x="4743269" y="4809817"/>
                  <a:pt x="4738664" y="4814422"/>
                  <a:pt x="4734058" y="4819028"/>
                </a:cubicBezTo>
                <a:cubicBezTo>
                  <a:pt x="4734058" y="4814421"/>
                  <a:pt x="4734058" y="4814421"/>
                  <a:pt x="4734058" y="4814421"/>
                </a:cubicBezTo>
                <a:cubicBezTo>
                  <a:pt x="4734058" y="4814421"/>
                  <a:pt x="4734058" y="4814421"/>
                  <a:pt x="4734058" y="4809817"/>
                </a:cubicBezTo>
                <a:cubicBezTo>
                  <a:pt x="4734058" y="4809817"/>
                  <a:pt x="4734058" y="4809817"/>
                  <a:pt x="4729452" y="4809817"/>
                </a:cubicBezTo>
                <a:cubicBezTo>
                  <a:pt x="4729452" y="4814422"/>
                  <a:pt x="4729452" y="4819028"/>
                  <a:pt x="4729452" y="4819028"/>
                </a:cubicBezTo>
                <a:cubicBezTo>
                  <a:pt x="4729452" y="4819028"/>
                  <a:pt x="4729452" y="4819028"/>
                  <a:pt x="4729453" y="4823634"/>
                </a:cubicBezTo>
                <a:cubicBezTo>
                  <a:pt x="4729453" y="4823634"/>
                  <a:pt x="4724847" y="4828240"/>
                  <a:pt x="4724847" y="4828240"/>
                </a:cubicBezTo>
                <a:cubicBezTo>
                  <a:pt x="4724847" y="4828240"/>
                  <a:pt x="4720241" y="4828240"/>
                  <a:pt x="4720241" y="4828240"/>
                </a:cubicBezTo>
                <a:cubicBezTo>
                  <a:pt x="4720241" y="4828240"/>
                  <a:pt x="4715635" y="4828240"/>
                  <a:pt x="4715635" y="4828240"/>
                </a:cubicBezTo>
                <a:cubicBezTo>
                  <a:pt x="4715635" y="4832845"/>
                  <a:pt x="4715635" y="4832845"/>
                  <a:pt x="4715635" y="4832845"/>
                </a:cubicBezTo>
                <a:cubicBezTo>
                  <a:pt x="4715635" y="4837451"/>
                  <a:pt x="4715635" y="4837451"/>
                  <a:pt x="4715635" y="4837451"/>
                </a:cubicBezTo>
                <a:cubicBezTo>
                  <a:pt x="4711029" y="4842057"/>
                  <a:pt x="4706424" y="4846661"/>
                  <a:pt x="4701818" y="4846662"/>
                </a:cubicBezTo>
                <a:cubicBezTo>
                  <a:pt x="4701818" y="4846662"/>
                  <a:pt x="4701818" y="4846662"/>
                  <a:pt x="4701819" y="4842057"/>
                </a:cubicBezTo>
                <a:cubicBezTo>
                  <a:pt x="4701819" y="4842057"/>
                  <a:pt x="4697212" y="4846662"/>
                  <a:pt x="4697212" y="4846662"/>
                </a:cubicBezTo>
                <a:cubicBezTo>
                  <a:pt x="4692606" y="4851268"/>
                  <a:pt x="4692606" y="4851268"/>
                  <a:pt x="4692606" y="4851268"/>
                </a:cubicBezTo>
                <a:cubicBezTo>
                  <a:pt x="4692606" y="4851268"/>
                  <a:pt x="4688001" y="4855874"/>
                  <a:pt x="4688001" y="4860479"/>
                </a:cubicBezTo>
                <a:cubicBezTo>
                  <a:pt x="4688001" y="4855874"/>
                  <a:pt x="4688001" y="4855874"/>
                  <a:pt x="4688001" y="4855874"/>
                </a:cubicBezTo>
                <a:cubicBezTo>
                  <a:pt x="4683395" y="4855874"/>
                  <a:pt x="4678789" y="4860479"/>
                  <a:pt x="4669578" y="4865085"/>
                </a:cubicBezTo>
                <a:cubicBezTo>
                  <a:pt x="4674183" y="4855874"/>
                  <a:pt x="4664972" y="4865084"/>
                  <a:pt x="4669578" y="4855874"/>
                </a:cubicBezTo>
                <a:cubicBezTo>
                  <a:pt x="4651155" y="4869691"/>
                  <a:pt x="4651155" y="4869691"/>
                  <a:pt x="4651155" y="4869691"/>
                </a:cubicBezTo>
                <a:cubicBezTo>
                  <a:pt x="4651155" y="4869691"/>
                  <a:pt x="4651155" y="4865085"/>
                  <a:pt x="4651155" y="4865085"/>
                </a:cubicBezTo>
                <a:cubicBezTo>
                  <a:pt x="4655761" y="4860479"/>
                  <a:pt x="4655761" y="4860479"/>
                  <a:pt x="4655761" y="4860479"/>
                </a:cubicBezTo>
                <a:cubicBezTo>
                  <a:pt x="4655761" y="4860479"/>
                  <a:pt x="4660366" y="4860478"/>
                  <a:pt x="4655761" y="4855874"/>
                </a:cubicBezTo>
                <a:cubicBezTo>
                  <a:pt x="4655761" y="4855874"/>
                  <a:pt x="4655761" y="4855874"/>
                  <a:pt x="4651155" y="4860479"/>
                </a:cubicBezTo>
                <a:cubicBezTo>
                  <a:pt x="4646549" y="4865085"/>
                  <a:pt x="4646549" y="4865085"/>
                  <a:pt x="4646549" y="4865085"/>
                </a:cubicBezTo>
                <a:cubicBezTo>
                  <a:pt x="4646549" y="4869691"/>
                  <a:pt x="4641944" y="4869691"/>
                  <a:pt x="4641943" y="4874296"/>
                </a:cubicBezTo>
                <a:cubicBezTo>
                  <a:pt x="4641943" y="4874296"/>
                  <a:pt x="4646549" y="4878902"/>
                  <a:pt x="4651155" y="4874296"/>
                </a:cubicBezTo>
                <a:cubicBezTo>
                  <a:pt x="4646549" y="4878902"/>
                  <a:pt x="4646549" y="4878902"/>
                  <a:pt x="4646549" y="4878902"/>
                </a:cubicBezTo>
                <a:cubicBezTo>
                  <a:pt x="4632732" y="4897325"/>
                  <a:pt x="4628126" y="4892719"/>
                  <a:pt x="4623520" y="4906536"/>
                </a:cubicBezTo>
                <a:cubicBezTo>
                  <a:pt x="4632732" y="4897325"/>
                  <a:pt x="4637338" y="4901931"/>
                  <a:pt x="4641943" y="4901931"/>
                </a:cubicBezTo>
                <a:cubicBezTo>
                  <a:pt x="4637338" y="4906536"/>
                  <a:pt x="4628126" y="4911142"/>
                  <a:pt x="4623520" y="4915748"/>
                </a:cubicBezTo>
                <a:cubicBezTo>
                  <a:pt x="4618916" y="4920353"/>
                  <a:pt x="4614310" y="4924959"/>
                  <a:pt x="4609703" y="4929565"/>
                </a:cubicBezTo>
                <a:cubicBezTo>
                  <a:pt x="4605098" y="4929565"/>
                  <a:pt x="4600492" y="4934170"/>
                  <a:pt x="4600492" y="4934170"/>
                </a:cubicBezTo>
                <a:cubicBezTo>
                  <a:pt x="4595886" y="4934170"/>
                  <a:pt x="4600492" y="4929565"/>
                  <a:pt x="4600493" y="4924959"/>
                </a:cubicBezTo>
                <a:cubicBezTo>
                  <a:pt x="4582069" y="4943381"/>
                  <a:pt x="4582069" y="4943381"/>
                  <a:pt x="4582069" y="4943381"/>
                </a:cubicBezTo>
                <a:cubicBezTo>
                  <a:pt x="4577464" y="4938776"/>
                  <a:pt x="4577464" y="4938776"/>
                  <a:pt x="4577464" y="4938776"/>
                </a:cubicBezTo>
                <a:cubicBezTo>
                  <a:pt x="4577464" y="4938776"/>
                  <a:pt x="4577463" y="4934170"/>
                  <a:pt x="4582069" y="4934170"/>
                </a:cubicBezTo>
                <a:cubicBezTo>
                  <a:pt x="4582069" y="4929564"/>
                  <a:pt x="4582069" y="4929564"/>
                  <a:pt x="4582069" y="4929564"/>
                </a:cubicBezTo>
                <a:cubicBezTo>
                  <a:pt x="4582069" y="4929564"/>
                  <a:pt x="4582069" y="4929564"/>
                  <a:pt x="4577463" y="4929565"/>
                </a:cubicBezTo>
                <a:cubicBezTo>
                  <a:pt x="4572858" y="4929565"/>
                  <a:pt x="4572858" y="4934170"/>
                  <a:pt x="4572858" y="4934170"/>
                </a:cubicBezTo>
                <a:cubicBezTo>
                  <a:pt x="4572858" y="4938776"/>
                  <a:pt x="4572858" y="4938776"/>
                  <a:pt x="4572858" y="4938776"/>
                </a:cubicBezTo>
                <a:cubicBezTo>
                  <a:pt x="4572858" y="4938776"/>
                  <a:pt x="4568252" y="4938776"/>
                  <a:pt x="4568252" y="4943382"/>
                </a:cubicBezTo>
                <a:cubicBezTo>
                  <a:pt x="4568252" y="4943382"/>
                  <a:pt x="4568252" y="4943382"/>
                  <a:pt x="4563646" y="4947988"/>
                </a:cubicBezTo>
                <a:cubicBezTo>
                  <a:pt x="4563646" y="4947988"/>
                  <a:pt x="4563646" y="4947988"/>
                  <a:pt x="4559040" y="4947988"/>
                </a:cubicBezTo>
                <a:cubicBezTo>
                  <a:pt x="4559040" y="4947988"/>
                  <a:pt x="4559040" y="4952593"/>
                  <a:pt x="4559040" y="4952593"/>
                </a:cubicBezTo>
                <a:cubicBezTo>
                  <a:pt x="4554435" y="4952593"/>
                  <a:pt x="4554435" y="4952593"/>
                  <a:pt x="4554435" y="4952593"/>
                </a:cubicBezTo>
                <a:cubicBezTo>
                  <a:pt x="4554434" y="4947988"/>
                  <a:pt x="4554434" y="4947988"/>
                  <a:pt x="4554434" y="4947988"/>
                </a:cubicBezTo>
                <a:cubicBezTo>
                  <a:pt x="4559040" y="4938776"/>
                  <a:pt x="4559040" y="4938776"/>
                  <a:pt x="4559040" y="4938776"/>
                </a:cubicBezTo>
                <a:cubicBezTo>
                  <a:pt x="4563646" y="4934170"/>
                  <a:pt x="4568253" y="4934170"/>
                  <a:pt x="4568252" y="4929565"/>
                </a:cubicBezTo>
                <a:cubicBezTo>
                  <a:pt x="4568252" y="4929565"/>
                  <a:pt x="4568252" y="4929565"/>
                  <a:pt x="4563646" y="4929564"/>
                </a:cubicBezTo>
                <a:cubicBezTo>
                  <a:pt x="4559040" y="4929565"/>
                  <a:pt x="4559040" y="4934170"/>
                  <a:pt x="4559040" y="4934170"/>
                </a:cubicBezTo>
                <a:cubicBezTo>
                  <a:pt x="4549829" y="4938776"/>
                  <a:pt x="4549829" y="4943382"/>
                  <a:pt x="4545223" y="4947988"/>
                </a:cubicBezTo>
                <a:cubicBezTo>
                  <a:pt x="4545223" y="4952593"/>
                  <a:pt x="4545223" y="4952593"/>
                  <a:pt x="4545223" y="4952593"/>
                </a:cubicBezTo>
                <a:cubicBezTo>
                  <a:pt x="4540617" y="4961804"/>
                  <a:pt x="4536012" y="4961805"/>
                  <a:pt x="4536012" y="4966410"/>
                </a:cubicBezTo>
                <a:cubicBezTo>
                  <a:pt x="4517589" y="4980227"/>
                  <a:pt x="4494560" y="4994044"/>
                  <a:pt x="4476137" y="5012467"/>
                </a:cubicBezTo>
                <a:cubicBezTo>
                  <a:pt x="4471532" y="5012467"/>
                  <a:pt x="4471532" y="5012467"/>
                  <a:pt x="4471532" y="5012467"/>
                </a:cubicBezTo>
                <a:cubicBezTo>
                  <a:pt x="4466926" y="5012467"/>
                  <a:pt x="4466926" y="5017073"/>
                  <a:pt x="4466926" y="5017073"/>
                </a:cubicBezTo>
                <a:cubicBezTo>
                  <a:pt x="4462320" y="5017073"/>
                  <a:pt x="4457714" y="5021679"/>
                  <a:pt x="4453109" y="5026283"/>
                </a:cubicBezTo>
                <a:cubicBezTo>
                  <a:pt x="4453109" y="5026283"/>
                  <a:pt x="4453109" y="5026283"/>
                  <a:pt x="4448503" y="5030890"/>
                </a:cubicBezTo>
                <a:cubicBezTo>
                  <a:pt x="4443898" y="5030890"/>
                  <a:pt x="4439291" y="5035496"/>
                  <a:pt x="4434686" y="5040101"/>
                </a:cubicBezTo>
                <a:cubicBezTo>
                  <a:pt x="4430080" y="5040101"/>
                  <a:pt x="4425474" y="5044707"/>
                  <a:pt x="4420869" y="5049313"/>
                </a:cubicBezTo>
                <a:cubicBezTo>
                  <a:pt x="4411657" y="5049313"/>
                  <a:pt x="4397840" y="5067736"/>
                  <a:pt x="4379417" y="5072340"/>
                </a:cubicBezTo>
                <a:cubicBezTo>
                  <a:pt x="4374811" y="5081553"/>
                  <a:pt x="4347177" y="5099975"/>
                  <a:pt x="4333360" y="5113792"/>
                </a:cubicBezTo>
                <a:cubicBezTo>
                  <a:pt x="4333360" y="5113792"/>
                  <a:pt x="4314937" y="5123004"/>
                  <a:pt x="4319543" y="5123004"/>
                </a:cubicBezTo>
                <a:cubicBezTo>
                  <a:pt x="4331057" y="5116095"/>
                  <a:pt x="4331057" y="5119550"/>
                  <a:pt x="4329330" y="5124155"/>
                </a:cubicBezTo>
                <a:lnTo>
                  <a:pt x="4328966" y="5125061"/>
                </a:lnTo>
                <a:lnTo>
                  <a:pt x="4356017" y="5108717"/>
                </a:lnTo>
                <a:lnTo>
                  <a:pt x="4376854" y="5097547"/>
                </a:lnTo>
                <a:lnTo>
                  <a:pt x="4384598" y="5092491"/>
                </a:lnTo>
                <a:cubicBezTo>
                  <a:pt x="4396688" y="5085007"/>
                  <a:pt x="4409354" y="5076947"/>
                  <a:pt x="4407051" y="5072341"/>
                </a:cubicBezTo>
                <a:cubicBezTo>
                  <a:pt x="4388629" y="5086158"/>
                  <a:pt x="4411657" y="5067736"/>
                  <a:pt x="4425474" y="5058524"/>
                </a:cubicBezTo>
                <a:cubicBezTo>
                  <a:pt x="4425474" y="5058524"/>
                  <a:pt x="4425474" y="5058524"/>
                  <a:pt x="4425474" y="5063130"/>
                </a:cubicBezTo>
                <a:cubicBezTo>
                  <a:pt x="4420869" y="5063130"/>
                  <a:pt x="4420869" y="5063130"/>
                  <a:pt x="4420869" y="5063130"/>
                </a:cubicBezTo>
                <a:cubicBezTo>
                  <a:pt x="4416263" y="5067736"/>
                  <a:pt x="4416263" y="5067736"/>
                  <a:pt x="4420869" y="5067736"/>
                </a:cubicBezTo>
                <a:cubicBezTo>
                  <a:pt x="4420869" y="5067736"/>
                  <a:pt x="4420869" y="5067736"/>
                  <a:pt x="4425475" y="5067736"/>
                </a:cubicBezTo>
                <a:cubicBezTo>
                  <a:pt x="4430081" y="5063130"/>
                  <a:pt x="4430081" y="5063130"/>
                  <a:pt x="4430081" y="5063130"/>
                </a:cubicBezTo>
                <a:cubicBezTo>
                  <a:pt x="4434687" y="5058524"/>
                  <a:pt x="4434686" y="5053918"/>
                  <a:pt x="4430080" y="5049313"/>
                </a:cubicBezTo>
                <a:cubicBezTo>
                  <a:pt x="4434686" y="5044707"/>
                  <a:pt x="4439291" y="5040101"/>
                  <a:pt x="4443897" y="5040101"/>
                </a:cubicBezTo>
                <a:cubicBezTo>
                  <a:pt x="4448503" y="5040101"/>
                  <a:pt x="4448503" y="5040101"/>
                  <a:pt x="4453109" y="5040101"/>
                </a:cubicBezTo>
                <a:cubicBezTo>
                  <a:pt x="4453109" y="5040101"/>
                  <a:pt x="4453109" y="5040101"/>
                  <a:pt x="4453109" y="5044707"/>
                </a:cubicBezTo>
                <a:cubicBezTo>
                  <a:pt x="4457715" y="5044707"/>
                  <a:pt x="4457714" y="5040100"/>
                  <a:pt x="4457714" y="5040100"/>
                </a:cubicBezTo>
                <a:cubicBezTo>
                  <a:pt x="4457714" y="5040100"/>
                  <a:pt x="4457714" y="5035496"/>
                  <a:pt x="4457714" y="5035496"/>
                </a:cubicBezTo>
                <a:cubicBezTo>
                  <a:pt x="4457714" y="5030890"/>
                  <a:pt x="4462320" y="5030890"/>
                  <a:pt x="4462320" y="5026284"/>
                </a:cubicBezTo>
                <a:cubicBezTo>
                  <a:pt x="4466926" y="5026284"/>
                  <a:pt x="4471531" y="5021679"/>
                  <a:pt x="4471531" y="5021679"/>
                </a:cubicBezTo>
                <a:cubicBezTo>
                  <a:pt x="4471531" y="5021679"/>
                  <a:pt x="4471531" y="5021679"/>
                  <a:pt x="4476137" y="5021679"/>
                </a:cubicBezTo>
                <a:cubicBezTo>
                  <a:pt x="4476137" y="5017072"/>
                  <a:pt x="4476137" y="5017072"/>
                  <a:pt x="4476137" y="5017072"/>
                </a:cubicBezTo>
                <a:cubicBezTo>
                  <a:pt x="4476137" y="5017072"/>
                  <a:pt x="4480743" y="5017073"/>
                  <a:pt x="4480743" y="5012467"/>
                </a:cubicBezTo>
                <a:cubicBezTo>
                  <a:pt x="4499166" y="4998650"/>
                  <a:pt x="4517589" y="4980227"/>
                  <a:pt x="4540617" y="4971016"/>
                </a:cubicBezTo>
                <a:cubicBezTo>
                  <a:pt x="4545224" y="4966410"/>
                  <a:pt x="4545224" y="4966410"/>
                  <a:pt x="4545224" y="4966410"/>
                </a:cubicBezTo>
                <a:cubicBezTo>
                  <a:pt x="4545224" y="4966410"/>
                  <a:pt x="4545224" y="4961805"/>
                  <a:pt x="4545224" y="4961805"/>
                </a:cubicBezTo>
                <a:cubicBezTo>
                  <a:pt x="4545224" y="4961805"/>
                  <a:pt x="4549829" y="4961805"/>
                  <a:pt x="4549829" y="4961805"/>
                </a:cubicBezTo>
                <a:cubicBezTo>
                  <a:pt x="4549829" y="4961805"/>
                  <a:pt x="4549829" y="4966410"/>
                  <a:pt x="4549829" y="4966410"/>
                </a:cubicBezTo>
                <a:cubicBezTo>
                  <a:pt x="4559040" y="4966410"/>
                  <a:pt x="4563646" y="4961805"/>
                  <a:pt x="4572858" y="4957199"/>
                </a:cubicBezTo>
                <a:cubicBezTo>
                  <a:pt x="4572858" y="4952593"/>
                  <a:pt x="4572858" y="4952593"/>
                  <a:pt x="4572858" y="4952593"/>
                </a:cubicBezTo>
                <a:cubicBezTo>
                  <a:pt x="4586675" y="4957199"/>
                  <a:pt x="4563646" y="4961805"/>
                  <a:pt x="4568252" y="4966410"/>
                </a:cubicBezTo>
                <a:cubicBezTo>
                  <a:pt x="4572859" y="4961805"/>
                  <a:pt x="4591280" y="4952593"/>
                  <a:pt x="4605098" y="4938776"/>
                </a:cubicBezTo>
                <a:cubicBezTo>
                  <a:pt x="4609703" y="4934170"/>
                  <a:pt x="4618915" y="4924959"/>
                  <a:pt x="4628126" y="4920353"/>
                </a:cubicBezTo>
                <a:cubicBezTo>
                  <a:pt x="4632733" y="4915748"/>
                  <a:pt x="4641944" y="4906536"/>
                  <a:pt x="4651155" y="4901931"/>
                </a:cubicBezTo>
                <a:cubicBezTo>
                  <a:pt x="4664972" y="4888114"/>
                  <a:pt x="4678789" y="4883508"/>
                  <a:pt x="4692606" y="4865085"/>
                </a:cubicBezTo>
                <a:cubicBezTo>
                  <a:pt x="4697212" y="4860479"/>
                  <a:pt x="4706424" y="4855874"/>
                  <a:pt x="4706424" y="4855874"/>
                </a:cubicBezTo>
                <a:cubicBezTo>
                  <a:pt x="4711029" y="4851268"/>
                  <a:pt x="4715635" y="4851268"/>
                  <a:pt x="4715635" y="4846662"/>
                </a:cubicBezTo>
                <a:cubicBezTo>
                  <a:pt x="4720241" y="4846662"/>
                  <a:pt x="4720241" y="4846662"/>
                  <a:pt x="4724846" y="4842057"/>
                </a:cubicBezTo>
                <a:cubicBezTo>
                  <a:pt x="4724846" y="4837451"/>
                  <a:pt x="4734058" y="4832845"/>
                  <a:pt x="4738664" y="4828240"/>
                </a:cubicBezTo>
                <a:cubicBezTo>
                  <a:pt x="4738664" y="4832845"/>
                  <a:pt x="4752481" y="4819028"/>
                  <a:pt x="4752481" y="4819028"/>
                </a:cubicBezTo>
                <a:cubicBezTo>
                  <a:pt x="4757086" y="4814422"/>
                  <a:pt x="4761692" y="4809816"/>
                  <a:pt x="4761692" y="4805211"/>
                </a:cubicBezTo>
                <a:cubicBezTo>
                  <a:pt x="4766298" y="4805211"/>
                  <a:pt x="4766298" y="4805211"/>
                  <a:pt x="4766298" y="4805211"/>
                </a:cubicBezTo>
                <a:cubicBezTo>
                  <a:pt x="4812355" y="4772970"/>
                  <a:pt x="4867624" y="4722309"/>
                  <a:pt x="4904470" y="4685463"/>
                </a:cubicBezTo>
                <a:cubicBezTo>
                  <a:pt x="4909075" y="4685463"/>
                  <a:pt x="4909075" y="4685463"/>
                  <a:pt x="4909075" y="4685463"/>
                </a:cubicBezTo>
                <a:cubicBezTo>
                  <a:pt x="4909075" y="4685463"/>
                  <a:pt x="4909075" y="4685463"/>
                  <a:pt x="4913681" y="4685463"/>
                </a:cubicBezTo>
                <a:cubicBezTo>
                  <a:pt x="4909076" y="4690069"/>
                  <a:pt x="4909076" y="4690069"/>
                  <a:pt x="4904470" y="4694674"/>
                </a:cubicBezTo>
                <a:cubicBezTo>
                  <a:pt x="4904470" y="4694674"/>
                  <a:pt x="4899864" y="4699279"/>
                  <a:pt x="4895258" y="4703886"/>
                </a:cubicBezTo>
                <a:cubicBezTo>
                  <a:pt x="4890652" y="4708492"/>
                  <a:pt x="4890652" y="4708492"/>
                  <a:pt x="4886047" y="4713096"/>
                </a:cubicBezTo>
                <a:cubicBezTo>
                  <a:pt x="4886047" y="4713096"/>
                  <a:pt x="4886047" y="4713096"/>
                  <a:pt x="4886047" y="4717703"/>
                </a:cubicBezTo>
                <a:cubicBezTo>
                  <a:pt x="4876835" y="4722309"/>
                  <a:pt x="4872230" y="4731520"/>
                  <a:pt x="4863018" y="4740731"/>
                </a:cubicBezTo>
                <a:cubicBezTo>
                  <a:pt x="4863018" y="4740731"/>
                  <a:pt x="4858412" y="4745337"/>
                  <a:pt x="4863018" y="4745336"/>
                </a:cubicBezTo>
                <a:cubicBezTo>
                  <a:pt x="4863018" y="4749943"/>
                  <a:pt x="4867625" y="4745337"/>
                  <a:pt x="4867625" y="4745337"/>
                </a:cubicBezTo>
                <a:cubicBezTo>
                  <a:pt x="4872231" y="4740731"/>
                  <a:pt x="4872231" y="4740731"/>
                  <a:pt x="4872231" y="4740731"/>
                </a:cubicBezTo>
                <a:cubicBezTo>
                  <a:pt x="4872231" y="4740731"/>
                  <a:pt x="4876835" y="4740731"/>
                  <a:pt x="4876835" y="4736126"/>
                </a:cubicBezTo>
                <a:cubicBezTo>
                  <a:pt x="4881441" y="4731520"/>
                  <a:pt x="4881441" y="4731520"/>
                  <a:pt x="4881441" y="4731520"/>
                </a:cubicBezTo>
                <a:cubicBezTo>
                  <a:pt x="4881442" y="4726914"/>
                  <a:pt x="4886047" y="4726913"/>
                  <a:pt x="4890652" y="4722309"/>
                </a:cubicBezTo>
                <a:cubicBezTo>
                  <a:pt x="4886047" y="4726913"/>
                  <a:pt x="4880865" y="4732383"/>
                  <a:pt x="4875828" y="4737564"/>
                </a:cubicBezTo>
                <a:lnTo>
                  <a:pt x="4863102" y="4749899"/>
                </a:lnTo>
                <a:lnTo>
                  <a:pt x="4863018" y="4749943"/>
                </a:lnTo>
                <a:lnTo>
                  <a:pt x="4863004" y="4749991"/>
                </a:lnTo>
                <a:lnTo>
                  <a:pt x="4861867" y="4751094"/>
                </a:lnTo>
                <a:cubicBezTo>
                  <a:pt x="4853807" y="4758003"/>
                  <a:pt x="4849201" y="4759154"/>
                  <a:pt x="4853808" y="4745337"/>
                </a:cubicBezTo>
                <a:cubicBezTo>
                  <a:pt x="4835384" y="4772971"/>
                  <a:pt x="4826172" y="4777577"/>
                  <a:pt x="4807749" y="4796000"/>
                </a:cubicBezTo>
                <a:cubicBezTo>
                  <a:pt x="4812355" y="4795999"/>
                  <a:pt x="4812355" y="4795999"/>
                  <a:pt x="4812355" y="4795999"/>
                </a:cubicBezTo>
                <a:cubicBezTo>
                  <a:pt x="4798538" y="4809817"/>
                  <a:pt x="4798538" y="4809817"/>
                  <a:pt x="4798538" y="4809817"/>
                </a:cubicBezTo>
                <a:cubicBezTo>
                  <a:pt x="4793932" y="4809817"/>
                  <a:pt x="4793932" y="4809817"/>
                  <a:pt x="4793932" y="4809817"/>
                </a:cubicBezTo>
                <a:cubicBezTo>
                  <a:pt x="4793932" y="4814422"/>
                  <a:pt x="4793932" y="4814422"/>
                  <a:pt x="4793932" y="4814422"/>
                </a:cubicBezTo>
                <a:cubicBezTo>
                  <a:pt x="4789328" y="4814422"/>
                  <a:pt x="4789328" y="4814422"/>
                  <a:pt x="4789328" y="4814422"/>
                </a:cubicBezTo>
                <a:cubicBezTo>
                  <a:pt x="4784722" y="4819028"/>
                  <a:pt x="4784721" y="4823634"/>
                  <a:pt x="4780116" y="4823634"/>
                </a:cubicBezTo>
                <a:cubicBezTo>
                  <a:pt x="4780115" y="4828240"/>
                  <a:pt x="4775509" y="4828240"/>
                  <a:pt x="4775510" y="4832845"/>
                </a:cubicBezTo>
                <a:cubicBezTo>
                  <a:pt x="4770904" y="4832845"/>
                  <a:pt x="4770905" y="4837451"/>
                  <a:pt x="4770905" y="4837451"/>
                </a:cubicBezTo>
                <a:cubicBezTo>
                  <a:pt x="4766298" y="4842057"/>
                  <a:pt x="4761692" y="4846662"/>
                  <a:pt x="4757086" y="4851268"/>
                </a:cubicBezTo>
                <a:cubicBezTo>
                  <a:pt x="4757087" y="4855874"/>
                  <a:pt x="4757087" y="4855874"/>
                  <a:pt x="4757087" y="4855874"/>
                </a:cubicBezTo>
                <a:cubicBezTo>
                  <a:pt x="4757087" y="4855874"/>
                  <a:pt x="4752481" y="4855873"/>
                  <a:pt x="4752481" y="4860479"/>
                </a:cubicBezTo>
                <a:cubicBezTo>
                  <a:pt x="4738664" y="4869691"/>
                  <a:pt x="4724846" y="4883508"/>
                  <a:pt x="4711029" y="4897325"/>
                </a:cubicBezTo>
                <a:cubicBezTo>
                  <a:pt x="4711029" y="4892719"/>
                  <a:pt x="4711029" y="4892719"/>
                  <a:pt x="4706424" y="4892719"/>
                </a:cubicBezTo>
                <a:cubicBezTo>
                  <a:pt x="4711029" y="4888113"/>
                  <a:pt x="4711029" y="4888113"/>
                  <a:pt x="4711029" y="4888113"/>
                </a:cubicBezTo>
                <a:cubicBezTo>
                  <a:pt x="4715635" y="4888114"/>
                  <a:pt x="4715635" y="4883508"/>
                  <a:pt x="4715635" y="4883508"/>
                </a:cubicBezTo>
                <a:cubicBezTo>
                  <a:pt x="4715635" y="4883508"/>
                  <a:pt x="4711029" y="4883508"/>
                  <a:pt x="4711029" y="4883508"/>
                </a:cubicBezTo>
                <a:cubicBezTo>
                  <a:pt x="4706424" y="4888114"/>
                  <a:pt x="4706424" y="4888114"/>
                  <a:pt x="4706424" y="4888114"/>
                </a:cubicBezTo>
                <a:cubicBezTo>
                  <a:pt x="4706424" y="4888114"/>
                  <a:pt x="4701818" y="4892719"/>
                  <a:pt x="4701818" y="4892719"/>
                </a:cubicBezTo>
                <a:cubicBezTo>
                  <a:pt x="4701818" y="4897325"/>
                  <a:pt x="4701818" y="4897325"/>
                  <a:pt x="4701818" y="4897325"/>
                </a:cubicBezTo>
                <a:cubicBezTo>
                  <a:pt x="4701818" y="4897325"/>
                  <a:pt x="4701818" y="4897325"/>
                  <a:pt x="4701818" y="4901931"/>
                </a:cubicBezTo>
                <a:cubicBezTo>
                  <a:pt x="4688001" y="4911142"/>
                  <a:pt x="4674183" y="4924959"/>
                  <a:pt x="4660367" y="4934170"/>
                </a:cubicBezTo>
                <a:cubicBezTo>
                  <a:pt x="4660367" y="4934170"/>
                  <a:pt x="4660367" y="4934170"/>
                  <a:pt x="4660366" y="4938775"/>
                </a:cubicBezTo>
                <a:cubicBezTo>
                  <a:pt x="4628126" y="4961805"/>
                  <a:pt x="4600492" y="4984832"/>
                  <a:pt x="4568252" y="5003256"/>
                </a:cubicBezTo>
                <a:cubicBezTo>
                  <a:pt x="4526800" y="5035496"/>
                  <a:pt x="4485349" y="5063130"/>
                  <a:pt x="4439291" y="5090764"/>
                </a:cubicBezTo>
                <a:cubicBezTo>
                  <a:pt x="4430080" y="5095370"/>
                  <a:pt x="4411657" y="5099975"/>
                  <a:pt x="4411657" y="5109187"/>
                </a:cubicBezTo>
                <a:cubicBezTo>
                  <a:pt x="4411657" y="5109187"/>
                  <a:pt x="4411657" y="5109187"/>
                  <a:pt x="4407051" y="5109187"/>
                </a:cubicBezTo>
                <a:cubicBezTo>
                  <a:pt x="4402446" y="5109187"/>
                  <a:pt x="4397840" y="5113792"/>
                  <a:pt x="4393235" y="5113792"/>
                </a:cubicBezTo>
                <a:cubicBezTo>
                  <a:pt x="4393235" y="5113792"/>
                  <a:pt x="4388628" y="5118398"/>
                  <a:pt x="4388628" y="5118398"/>
                </a:cubicBezTo>
                <a:cubicBezTo>
                  <a:pt x="4388628" y="5118398"/>
                  <a:pt x="4393234" y="5118398"/>
                  <a:pt x="4393234" y="5118398"/>
                </a:cubicBezTo>
                <a:cubicBezTo>
                  <a:pt x="4370206" y="5132215"/>
                  <a:pt x="4347177" y="5146032"/>
                  <a:pt x="4324148" y="5159849"/>
                </a:cubicBezTo>
                <a:cubicBezTo>
                  <a:pt x="4268881" y="5192089"/>
                  <a:pt x="4268881" y="5192089"/>
                  <a:pt x="4268881" y="5192089"/>
                </a:cubicBezTo>
                <a:lnTo>
                  <a:pt x="4265944" y="5193557"/>
                </a:lnTo>
                <a:lnTo>
                  <a:pt x="4264768" y="5194307"/>
                </a:lnTo>
                <a:lnTo>
                  <a:pt x="4163092" y="5246946"/>
                </a:lnTo>
                <a:lnTo>
                  <a:pt x="4162948" y="5247358"/>
                </a:lnTo>
                <a:lnTo>
                  <a:pt x="4150184" y="5253628"/>
                </a:lnTo>
                <a:lnTo>
                  <a:pt x="3989120" y="5337012"/>
                </a:lnTo>
                <a:cubicBezTo>
                  <a:pt x="3798040" y="5422195"/>
                  <a:pt x="3601776" y="5483787"/>
                  <a:pt x="3394459" y="5517046"/>
                </a:cubicBezTo>
                <a:cubicBezTo>
                  <a:pt x="3583078" y="5499719"/>
                  <a:pt x="3766224" y="5445956"/>
                  <a:pt x="3949658" y="5405038"/>
                </a:cubicBezTo>
                <a:lnTo>
                  <a:pt x="3950142" y="5407102"/>
                </a:lnTo>
                <a:lnTo>
                  <a:pt x="3997142" y="5385528"/>
                </a:lnTo>
                <a:cubicBezTo>
                  <a:pt x="4043200" y="5367106"/>
                  <a:pt x="4084651" y="5344077"/>
                  <a:pt x="4116891" y="5334866"/>
                </a:cubicBezTo>
                <a:cubicBezTo>
                  <a:pt x="4112286" y="5330260"/>
                  <a:pt x="4116891" y="5330260"/>
                  <a:pt x="4126102" y="5325654"/>
                </a:cubicBezTo>
                <a:cubicBezTo>
                  <a:pt x="4121496" y="5330260"/>
                  <a:pt x="4121496" y="5334866"/>
                  <a:pt x="4126103" y="5330259"/>
                </a:cubicBezTo>
                <a:cubicBezTo>
                  <a:pt x="4130708" y="5325654"/>
                  <a:pt x="4190582" y="5302626"/>
                  <a:pt x="4181371" y="5298020"/>
                </a:cubicBezTo>
                <a:cubicBezTo>
                  <a:pt x="4204399" y="5284203"/>
                  <a:pt x="4213611" y="5288809"/>
                  <a:pt x="4213611" y="5288809"/>
                </a:cubicBezTo>
                <a:cubicBezTo>
                  <a:pt x="4232034" y="5274992"/>
                  <a:pt x="4213611" y="5284203"/>
                  <a:pt x="4209005" y="5279597"/>
                </a:cubicBezTo>
                <a:cubicBezTo>
                  <a:pt x="4232034" y="5265780"/>
                  <a:pt x="4232034" y="5265780"/>
                  <a:pt x="4232034" y="5265780"/>
                </a:cubicBezTo>
                <a:cubicBezTo>
                  <a:pt x="4222822" y="5279597"/>
                  <a:pt x="4241245" y="5270386"/>
                  <a:pt x="4245851" y="5270386"/>
                </a:cubicBezTo>
                <a:cubicBezTo>
                  <a:pt x="4264274" y="5247358"/>
                  <a:pt x="4314937" y="5233540"/>
                  <a:pt x="4351784" y="5201301"/>
                </a:cubicBezTo>
                <a:cubicBezTo>
                  <a:pt x="4356388" y="5201301"/>
                  <a:pt x="4356388" y="5196695"/>
                  <a:pt x="4360994" y="5196695"/>
                </a:cubicBezTo>
                <a:cubicBezTo>
                  <a:pt x="4365600" y="5196695"/>
                  <a:pt x="4365600" y="5192088"/>
                  <a:pt x="4365600" y="5192088"/>
                </a:cubicBezTo>
                <a:cubicBezTo>
                  <a:pt x="4370206" y="5187484"/>
                  <a:pt x="4365600" y="5187484"/>
                  <a:pt x="4360994" y="5192089"/>
                </a:cubicBezTo>
                <a:cubicBezTo>
                  <a:pt x="4360994" y="5192089"/>
                  <a:pt x="4360994" y="5192089"/>
                  <a:pt x="4356388" y="5192089"/>
                </a:cubicBezTo>
                <a:cubicBezTo>
                  <a:pt x="4402446" y="5159849"/>
                  <a:pt x="4430081" y="5150638"/>
                  <a:pt x="4471531" y="5118398"/>
                </a:cubicBezTo>
                <a:cubicBezTo>
                  <a:pt x="4476137" y="5123004"/>
                  <a:pt x="4480744" y="5118398"/>
                  <a:pt x="4485349" y="5123004"/>
                </a:cubicBezTo>
                <a:cubicBezTo>
                  <a:pt x="4540617" y="5081553"/>
                  <a:pt x="4600492" y="5040101"/>
                  <a:pt x="4655761" y="4994044"/>
                </a:cubicBezTo>
                <a:cubicBezTo>
                  <a:pt x="4715635" y="4947988"/>
                  <a:pt x="4770904" y="4897325"/>
                  <a:pt x="4821567" y="4851268"/>
                </a:cubicBezTo>
                <a:cubicBezTo>
                  <a:pt x="4807749" y="4851268"/>
                  <a:pt x="4789327" y="4883508"/>
                  <a:pt x="4770904" y="4892719"/>
                </a:cubicBezTo>
                <a:cubicBezTo>
                  <a:pt x="4770904" y="4897325"/>
                  <a:pt x="4761692" y="4897325"/>
                  <a:pt x="4757086" y="4897325"/>
                </a:cubicBezTo>
                <a:cubicBezTo>
                  <a:pt x="4724846" y="4924959"/>
                  <a:pt x="4683395" y="4961805"/>
                  <a:pt x="4641944" y="4989439"/>
                </a:cubicBezTo>
                <a:cubicBezTo>
                  <a:pt x="4595886" y="5026284"/>
                  <a:pt x="4545223" y="5067736"/>
                  <a:pt x="4499166" y="5095370"/>
                </a:cubicBezTo>
                <a:cubicBezTo>
                  <a:pt x="4494560" y="5095369"/>
                  <a:pt x="4480743" y="5099975"/>
                  <a:pt x="4480743" y="5099975"/>
                </a:cubicBezTo>
                <a:cubicBezTo>
                  <a:pt x="4453109" y="5118398"/>
                  <a:pt x="4425474" y="5141427"/>
                  <a:pt x="4402446" y="5155244"/>
                </a:cubicBezTo>
                <a:cubicBezTo>
                  <a:pt x="4397840" y="5155244"/>
                  <a:pt x="4402446" y="5150638"/>
                  <a:pt x="4393234" y="5155244"/>
                </a:cubicBezTo>
                <a:cubicBezTo>
                  <a:pt x="4397840" y="5155244"/>
                  <a:pt x="4393234" y="5159848"/>
                  <a:pt x="4393235" y="5164455"/>
                </a:cubicBezTo>
                <a:cubicBezTo>
                  <a:pt x="4356388" y="5187484"/>
                  <a:pt x="4319543" y="5201301"/>
                  <a:pt x="4287304" y="5219723"/>
                </a:cubicBezTo>
                <a:cubicBezTo>
                  <a:pt x="4291908" y="5215118"/>
                  <a:pt x="4296514" y="5215117"/>
                  <a:pt x="4301120" y="5210512"/>
                </a:cubicBezTo>
                <a:cubicBezTo>
                  <a:pt x="4324148" y="5192089"/>
                  <a:pt x="4347177" y="5178272"/>
                  <a:pt x="4337965" y="5182878"/>
                </a:cubicBezTo>
                <a:cubicBezTo>
                  <a:pt x="4360994" y="5169061"/>
                  <a:pt x="4388628" y="5146032"/>
                  <a:pt x="4407051" y="5132215"/>
                </a:cubicBezTo>
                <a:cubicBezTo>
                  <a:pt x="4411657" y="5127610"/>
                  <a:pt x="4411657" y="5127610"/>
                  <a:pt x="4416263" y="5127609"/>
                </a:cubicBezTo>
                <a:cubicBezTo>
                  <a:pt x="4411657" y="5136821"/>
                  <a:pt x="4425474" y="5118398"/>
                  <a:pt x="4425474" y="5127610"/>
                </a:cubicBezTo>
                <a:cubicBezTo>
                  <a:pt x="4434686" y="5118398"/>
                  <a:pt x="4443897" y="5109186"/>
                  <a:pt x="4448503" y="5104581"/>
                </a:cubicBezTo>
                <a:cubicBezTo>
                  <a:pt x="4462320" y="5095370"/>
                  <a:pt x="4471531" y="5090763"/>
                  <a:pt x="4480744" y="5081553"/>
                </a:cubicBezTo>
                <a:cubicBezTo>
                  <a:pt x="4503773" y="5067736"/>
                  <a:pt x="4531406" y="5053918"/>
                  <a:pt x="4540617" y="5049313"/>
                </a:cubicBezTo>
                <a:cubicBezTo>
                  <a:pt x="4536012" y="5049313"/>
                  <a:pt x="4540617" y="5044707"/>
                  <a:pt x="4540617" y="5044707"/>
                </a:cubicBezTo>
                <a:cubicBezTo>
                  <a:pt x="4545223" y="5040101"/>
                  <a:pt x="4549829" y="5035495"/>
                  <a:pt x="4559040" y="5030890"/>
                </a:cubicBezTo>
                <a:cubicBezTo>
                  <a:pt x="4559040" y="5030890"/>
                  <a:pt x="4563646" y="5030890"/>
                  <a:pt x="4563647" y="5026284"/>
                </a:cubicBezTo>
                <a:cubicBezTo>
                  <a:pt x="4577463" y="5017072"/>
                  <a:pt x="4591280" y="5007862"/>
                  <a:pt x="4600492" y="4998650"/>
                </a:cubicBezTo>
                <a:cubicBezTo>
                  <a:pt x="4614309" y="4989439"/>
                  <a:pt x="4628126" y="4984833"/>
                  <a:pt x="4618915" y="4984832"/>
                </a:cubicBezTo>
                <a:cubicBezTo>
                  <a:pt x="4632732" y="4971016"/>
                  <a:pt x="4651155" y="4957199"/>
                  <a:pt x="4674183" y="4943382"/>
                </a:cubicBezTo>
                <a:cubicBezTo>
                  <a:pt x="4678789" y="4938776"/>
                  <a:pt x="4688002" y="4929565"/>
                  <a:pt x="4697212" y="4924959"/>
                </a:cubicBezTo>
                <a:cubicBezTo>
                  <a:pt x="4697212" y="4924959"/>
                  <a:pt x="4701818" y="4924959"/>
                  <a:pt x="4701818" y="4924959"/>
                </a:cubicBezTo>
                <a:cubicBezTo>
                  <a:pt x="4701818" y="4920352"/>
                  <a:pt x="4706424" y="4920353"/>
                  <a:pt x="4706424" y="4920353"/>
                </a:cubicBezTo>
                <a:cubicBezTo>
                  <a:pt x="4706424" y="4915748"/>
                  <a:pt x="4706424" y="4915748"/>
                  <a:pt x="4706424" y="4915748"/>
                </a:cubicBezTo>
                <a:cubicBezTo>
                  <a:pt x="4706424" y="4915748"/>
                  <a:pt x="4706424" y="4915748"/>
                  <a:pt x="4711029" y="4915748"/>
                </a:cubicBezTo>
                <a:cubicBezTo>
                  <a:pt x="4743269" y="4888114"/>
                  <a:pt x="4775509" y="4860479"/>
                  <a:pt x="4798538" y="4837451"/>
                </a:cubicBezTo>
                <a:cubicBezTo>
                  <a:pt x="4803144" y="4837451"/>
                  <a:pt x="4807749" y="4837451"/>
                  <a:pt x="4807749" y="4832845"/>
                </a:cubicBezTo>
                <a:cubicBezTo>
                  <a:pt x="4812355" y="4832845"/>
                  <a:pt x="4812355" y="4832845"/>
                  <a:pt x="4812355" y="4832845"/>
                </a:cubicBezTo>
                <a:cubicBezTo>
                  <a:pt x="4812355" y="4832845"/>
                  <a:pt x="4816961" y="4832845"/>
                  <a:pt x="4816962" y="4828240"/>
                </a:cubicBezTo>
                <a:cubicBezTo>
                  <a:pt x="4816961" y="4823634"/>
                  <a:pt x="4816961" y="4823634"/>
                  <a:pt x="4816961" y="4823634"/>
                </a:cubicBezTo>
                <a:cubicBezTo>
                  <a:pt x="4830779" y="4809817"/>
                  <a:pt x="4863019" y="4782183"/>
                  <a:pt x="4849202" y="4786788"/>
                </a:cubicBezTo>
                <a:cubicBezTo>
                  <a:pt x="4849202" y="4786788"/>
                  <a:pt x="4849202" y="4786788"/>
                  <a:pt x="4853807" y="4782183"/>
                </a:cubicBezTo>
                <a:cubicBezTo>
                  <a:pt x="4858412" y="4782182"/>
                  <a:pt x="4858413" y="4772971"/>
                  <a:pt x="4858413" y="4772971"/>
                </a:cubicBezTo>
                <a:lnTo>
                  <a:pt x="4849394" y="4772971"/>
                </a:lnTo>
                <a:lnTo>
                  <a:pt x="4858988" y="4763760"/>
                </a:lnTo>
                <a:lnTo>
                  <a:pt x="4863004" y="4749991"/>
                </a:lnTo>
                <a:lnTo>
                  <a:pt x="4863102" y="4749899"/>
                </a:lnTo>
                <a:lnTo>
                  <a:pt x="4879139" y="4741307"/>
                </a:lnTo>
                <a:cubicBezTo>
                  <a:pt x="4883744" y="4736125"/>
                  <a:pt x="4888350" y="4729216"/>
                  <a:pt x="4895259" y="4722309"/>
                </a:cubicBezTo>
                <a:cubicBezTo>
                  <a:pt x="4895259" y="4722309"/>
                  <a:pt x="4899864" y="4722309"/>
                  <a:pt x="4899864" y="4722309"/>
                </a:cubicBezTo>
                <a:cubicBezTo>
                  <a:pt x="4899865" y="4717703"/>
                  <a:pt x="4904470" y="4717703"/>
                  <a:pt x="4899865" y="4717703"/>
                </a:cubicBezTo>
                <a:cubicBezTo>
                  <a:pt x="4899865" y="4717703"/>
                  <a:pt x="4899865" y="4717703"/>
                  <a:pt x="4899864" y="4713097"/>
                </a:cubicBezTo>
                <a:cubicBezTo>
                  <a:pt x="4904470" y="4708492"/>
                  <a:pt x="4909075" y="4708492"/>
                  <a:pt x="4913681" y="4708491"/>
                </a:cubicBezTo>
                <a:cubicBezTo>
                  <a:pt x="4909075" y="4713097"/>
                  <a:pt x="4909075" y="4713097"/>
                  <a:pt x="4909075" y="4713097"/>
                </a:cubicBezTo>
                <a:cubicBezTo>
                  <a:pt x="4904470" y="4717703"/>
                  <a:pt x="4904470" y="4722309"/>
                  <a:pt x="4904470" y="4722309"/>
                </a:cubicBezTo>
                <a:cubicBezTo>
                  <a:pt x="4909076" y="4722309"/>
                  <a:pt x="4913681" y="4722308"/>
                  <a:pt x="4913682" y="4717703"/>
                </a:cubicBezTo>
                <a:cubicBezTo>
                  <a:pt x="4918287" y="4717703"/>
                  <a:pt x="4918287" y="4717703"/>
                  <a:pt x="4918287" y="4717703"/>
                </a:cubicBezTo>
                <a:cubicBezTo>
                  <a:pt x="4918287" y="4722309"/>
                  <a:pt x="4895258" y="4736126"/>
                  <a:pt x="4899864" y="4740731"/>
                </a:cubicBezTo>
                <a:cubicBezTo>
                  <a:pt x="4941315" y="4694674"/>
                  <a:pt x="4996584" y="4644012"/>
                  <a:pt x="5042641" y="4593349"/>
                </a:cubicBezTo>
                <a:cubicBezTo>
                  <a:pt x="5047247" y="4588743"/>
                  <a:pt x="5051853" y="4579532"/>
                  <a:pt x="5056459" y="4574925"/>
                </a:cubicBezTo>
                <a:cubicBezTo>
                  <a:pt x="5056459" y="4570321"/>
                  <a:pt x="5056459" y="4574925"/>
                  <a:pt x="5061064" y="4570321"/>
                </a:cubicBezTo>
                <a:cubicBezTo>
                  <a:pt x="5097910" y="4528869"/>
                  <a:pt x="5139362" y="4473601"/>
                  <a:pt x="5176207" y="4413727"/>
                </a:cubicBezTo>
                <a:cubicBezTo>
                  <a:pt x="5180813" y="4409120"/>
                  <a:pt x="5185419" y="4409121"/>
                  <a:pt x="5185419" y="4404516"/>
                </a:cubicBezTo>
                <a:cubicBezTo>
                  <a:pt x="5185419" y="4409121"/>
                  <a:pt x="5185420" y="4413726"/>
                  <a:pt x="5176207" y="4418332"/>
                </a:cubicBezTo>
                <a:cubicBezTo>
                  <a:pt x="5180813" y="4418333"/>
                  <a:pt x="5180813" y="4422937"/>
                  <a:pt x="5176207" y="4427544"/>
                </a:cubicBezTo>
                <a:cubicBezTo>
                  <a:pt x="5171602" y="4422938"/>
                  <a:pt x="5166996" y="4441361"/>
                  <a:pt x="5166996" y="4445967"/>
                </a:cubicBezTo>
                <a:cubicBezTo>
                  <a:pt x="5166996" y="4445967"/>
                  <a:pt x="5162390" y="4445966"/>
                  <a:pt x="5162390" y="4450573"/>
                </a:cubicBezTo>
                <a:cubicBezTo>
                  <a:pt x="5162390" y="4450573"/>
                  <a:pt x="5162390" y="4455178"/>
                  <a:pt x="5162390" y="4455178"/>
                </a:cubicBezTo>
                <a:cubicBezTo>
                  <a:pt x="5157784" y="4468994"/>
                  <a:pt x="5139362" y="4501235"/>
                  <a:pt x="5143967" y="4496629"/>
                </a:cubicBezTo>
                <a:cubicBezTo>
                  <a:pt x="5143967" y="4492024"/>
                  <a:pt x="5148574" y="4492024"/>
                  <a:pt x="5148573" y="4487417"/>
                </a:cubicBezTo>
                <a:cubicBezTo>
                  <a:pt x="5148574" y="4492024"/>
                  <a:pt x="5148573" y="4496630"/>
                  <a:pt x="5148573" y="4496630"/>
                </a:cubicBezTo>
                <a:cubicBezTo>
                  <a:pt x="5148573" y="4496630"/>
                  <a:pt x="5153179" y="4496630"/>
                  <a:pt x="5157784" y="4492024"/>
                </a:cubicBezTo>
                <a:cubicBezTo>
                  <a:pt x="5157784" y="4492024"/>
                  <a:pt x="5157784" y="4492024"/>
                  <a:pt x="5157785" y="4496630"/>
                </a:cubicBezTo>
                <a:cubicBezTo>
                  <a:pt x="5157785" y="4496630"/>
                  <a:pt x="5153179" y="4496630"/>
                  <a:pt x="5153179" y="4501235"/>
                </a:cubicBezTo>
                <a:cubicBezTo>
                  <a:pt x="5153179" y="4501235"/>
                  <a:pt x="5153179" y="4501235"/>
                  <a:pt x="5153180" y="4505840"/>
                </a:cubicBezTo>
                <a:cubicBezTo>
                  <a:pt x="5143967" y="4519658"/>
                  <a:pt x="5139362" y="4528869"/>
                  <a:pt x="5139362" y="4533474"/>
                </a:cubicBezTo>
                <a:cubicBezTo>
                  <a:pt x="5139362" y="4538081"/>
                  <a:pt x="5139362" y="4538081"/>
                  <a:pt x="5139362" y="4538081"/>
                </a:cubicBezTo>
                <a:cubicBezTo>
                  <a:pt x="5139362" y="4538081"/>
                  <a:pt x="5139362" y="4538081"/>
                  <a:pt x="5143968" y="4533475"/>
                </a:cubicBezTo>
                <a:cubicBezTo>
                  <a:pt x="5139362" y="4538081"/>
                  <a:pt x="5143967" y="4538081"/>
                  <a:pt x="5148573" y="4533475"/>
                </a:cubicBezTo>
                <a:cubicBezTo>
                  <a:pt x="5125544" y="4565715"/>
                  <a:pt x="5116333" y="4588744"/>
                  <a:pt x="5102516" y="4616378"/>
                </a:cubicBezTo>
                <a:cubicBezTo>
                  <a:pt x="5088699" y="4639406"/>
                  <a:pt x="5074881" y="4662435"/>
                  <a:pt x="5051853" y="4694674"/>
                </a:cubicBezTo>
                <a:cubicBezTo>
                  <a:pt x="5056459" y="4690068"/>
                  <a:pt x="5056459" y="4694674"/>
                  <a:pt x="5051853" y="4699279"/>
                </a:cubicBezTo>
                <a:cubicBezTo>
                  <a:pt x="5051853" y="4699279"/>
                  <a:pt x="5051853" y="4699279"/>
                  <a:pt x="5047247" y="4699280"/>
                </a:cubicBezTo>
                <a:cubicBezTo>
                  <a:pt x="5047247" y="4699280"/>
                  <a:pt x="5047247" y="4703886"/>
                  <a:pt x="5047247" y="4703886"/>
                </a:cubicBezTo>
                <a:cubicBezTo>
                  <a:pt x="5042641" y="4708492"/>
                  <a:pt x="5042641" y="4708492"/>
                  <a:pt x="5042641" y="4708492"/>
                </a:cubicBezTo>
                <a:cubicBezTo>
                  <a:pt x="5033430" y="4722308"/>
                  <a:pt x="5033430" y="4722308"/>
                  <a:pt x="5033430" y="4722308"/>
                </a:cubicBezTo>
                <a:cubicBezTo>
                  <a:pt x="5038036" y="4722309"/>
                  <a:pt x="5033430" y="4726914"/>
                  <a:pt x="5033431" y="4731520"/>
                </a:cubicBezTo>
                <a:cubicBezTo>
                  <a:pt x="5042641" y="4722309"/>
                  <a:pt x="5038036" y="4722309"/>
                  <a:pt x="5042641" y="4713097"/>
                </a:cubicBezTo>
                <a:cubicBezTo>
                  <a:pt x="5042641" y="4713097"/>
                  <a:pt x="5047248" y="4713097"/>
                  <a:pt x="5047248" y="4713097"/>
                </a:cubicBezTo>
                <a:cubicBezTo>
                  <a:pt x="5047248" y="4713097"/>
                  <a:pt x="5047248" y="4713097"/>
                  <a:pt x="5047247" y="4717703"/>
                </a:cubicBezTo>
                <a:cubicBezTo>
                  <a:pt x="5051853" y="4717703"/>
                  <a:pt x="5051853" y="4713096"/>
                  <a:pt x="5051853" y="4713096"/>
                </a:cubicBezTo>
                <a:cubicBezTo>
                  <a:pt x="5051853" y="4713096"/>
                  <a:pt x="5051853" y="4708492"/>
                  <a:pt x="5051853" y="4708492"/>
                </a:cubicBezTo>
                <a:cubicBezTo>
                  <a:pt x="5056459" y="4703885"/>
                  <a:pt x="5056459" y="4703885"/>
                  <a:pt x="5056459" y="4703885"/>
                </a:cubicBezTo>
                <a:cubicBezTo>
                  <a:pt x="5061064" y="4699280"/>
                  <a:pt x="5061064" y="4685463"/>
                  <a:pt x="5065670" y="4690069"/>
                </a:cubicBezTo>
                <a:cubicBezTo>
                  <a:pt x="5074881" y="4685463"/>
                  <a:pt x="5061064" y="4685463"/>
                  <a:pt x="5065670" y="4680857"/>
                </a:cubicBezTo>
                <a:cubicBezTo>
                  <a:pt x="5070276" y="4676252"/>
                  <a:pt x="5070276" y="4680857"/>
                  <a:pt x="5074881" y="4680857"/>
                </a:cubicBezTo>
                <a:cubicBezTo>
                  <a:pt x="5079487" y="4671646"/>
                  <a:pt x="5088699" y="4648618"/>
                  <a:pt x="5088699" y="4648618"/>
                </a:cubicBezTo>
                <a:cubicBezTo>
                  <a:pt x="5097911" y="4630194"/>
                  <a:pt x="5120939" y="4602561"/>
                  <a:pt x="5125545" y="4593349"/>
                </a:cubicBezTo>
                <a:cubicBezTo>
                  <a:pt x="5130150" y="4588744"/>
                  <a:pt x="5125545" y="4593349"/>
                  <a:pt x="5120939" y="4593349"/>
                </a:cubicBezTo>
                <a:cubicBezTo>
                  <a:pt x="5125545" y="4593349"/>
                  <a:pt x="5130150" y="4584138"/>
                  <a:pt x="5130150" y="4584138"/>
                </a:cubicBezTo>
                <a:cubicBezTo>
                  <a:pt x="5130150" y="4584138"/>
                  <a:pt x="5130150" y="4574926"/>
                  <a:pt x="5130150" y="4574926"/>
                </a:cubicBezTo>
                <a:cubicBezTo>
                  <a:pt x="5134756" y="4570321"/>
                  <a:pt x="5134757" y="4579532"/>
                  <a:pt x="5134756" y="4574926"/>
                </a:cubicBezTo>
                <a:cubicBezTo>
                  <a:pt x="5143967" y="4570321"/>
                  <a:pt x="5134756" y="4561109"/>
                  <a:pt x="5143967" y="4565715"/>
                </a:cubicBezTo>
                <a:cubicBezTo>
                  <a:pt x="5148573" y="4547292"/>
                  <a:pt x="5162391" y="4510447"/>
                  <a:pt x="5176207" y="4501235"/>
                </a:cubicBezTo>
                <a:cubicBezTo>
                  <a:pt x="5176207" y="4505841"/>
                  <a:pt x="5171602" y="4505840"/>
                  <a:pt x="5166996" y="4501234"/>
                </a:cubicBezTo>
                <a:cubicBezTo>
                  <a:pt x="5190024" y="4468995"/>
                  <a:pt x="5217660" y="4418333"/>
                  <a:pt x="5222265" y="4399910"/>
                </a:cubicBezTo>
                <a:cubicBezTo>
                  <a:pt x="5226871" y="4390699"/>
                  <a:pt x="5263716" y="4340036"/>
                  <a:pt x="5263716" y="4317007"/>
                </a:cubicBezTo>
                <a:cubicBezTo>
                  <a:pt x="5268322" y="4307795"/>
                  <a:pt x="5263716" y="4317007"/>
                  <a:pt x="5268323" y="4317008"/>
                </a:cubicBezTo>
                <a:cubicBezTo>
                  <a:pt x="5268323" y="4303190"/>
                  <a:pt x="5286745" y="4275556"/>
                  <a:pt x="5295956" y="4261739"/>
                </a:cubicBezTo>
                <a:cubicBezTo>
                  <a:pt x="5295956" y="4261739"/>
                  <a:pt x="5291351" y="4270951"/>
                  <a:pt x="5295956" y="4275555"/>
                </a:cubicBezTo>
                <a:cubicBezTo>
                  <a:pt x="5305168" y="4243316"/>
                  <a:pt x="5300562" y="4252528"/>
                  <a:pt x="5291350" y="4257134"/>
                </a:cubicBezTo>
                <a:cubicBezTo>
                  <a:pt x="5309773" y="4220288"/>
                  <a:pt x="5309773" y="4215682"/>
                  <a:pt x="5328196" y="4197259"/>
                </a:cubicBezTo>
                <a:cubicBezTo>
                  <a:pt x="5328196" y="4197259"/>
                  <a:pt x="5332802" y="4192654"/>
                  <a:pt x="5332802" y="4192654"/>
                </a:cubicBezTo>
                <a:cubicBezTo>
                  <a:pt x="5332802" y="4192654"/>
                  <a:pt x="5332802" y="4192654"/>
                  <a:pt x="5332802" y="4188048"/>
                </a:cubicBezTo>
                <a:cubicBezTo>
                  <a:pt x="5332802" y="4188048"/>
                  <a:pt x="5328197" y="4188048"/>
                  <a:pt x="5328197" y="4188048"/>
                </a:cubicBezTo>
                <a:cubicBezTo>
                  <a:pt x="5328197" y="4188048"/>
                  <a:pt x="5328196" y="4183441"/>
                  <a:pt x="5332802" y="4178837"/>
                </a:cubicBezTo>
                <a:cubicBezTo>
                  <a:pt x="5332802" y="4178837"/>
                  <a:pt x="5332802" y="4178837"/>
                  <a:pt x="5332803" y="4183442"/>
                </a:cubicBezTo>
                <a:cubicBezTo>
                  <a:pt x="5332803" y="4183442"/>
                  <a:pt x="5332803" y="4183442"/>
                  <a:pt x="5337408" y="4183442"/>
                </a:cubicBezTo>
                <a:cubicBezTo>
                  <a:pt x="5337408" y="4178837"/>
                  <a:pt x="5337408" y="4178837"/>
                  <a:pt x="5337408" y="4174231"/>
                </a:cubicBezTo>
                <a:cubicBezTo>
                  <a:pt x="5342014" y="4169624"/>
                  <a:pt x="5342014" y="4169624"/>
                  <a:pt x="5342014" y="4169624"/>
                </a:cubicBezTo>
                <a:cubicBezTo>
                  <a:pt x="5346619" y="4165020"/>
                  <a:pt x="5355831" y="4141991"/>
                  <a:pt x="5342014" y="4155808"/>
                </a:cubicBezTo>
                <a:cubicBezTo>
                  <a:pt x="5346619" y="4151203"/>
                  <a:pt x="5346619" y="4151203"/>
                  <a:pt x="5346620" y="4146597"/>
                </a:cubicBezTo>
                <a:cubicBezTo>
                  <a:pt x="5346620" y="4146597"/>
                  <a:pt x="5342013" y="4146597"/>
                  <a:pt x="5342014" y="4151203"/>
                </a:cubicBezTo>
                <a:cubicBezTo>
                  <a:pt x="5342014" y="4151203"/>
                  <a:pt x="5337408" y="4151203"/>
                  <a:pt x="5337408" y="4155807"/>
                </a:cubicBezTo>
                <a:cubicBezTo>
                  <a:pt x="5337408" y="4151203"/>
                  <a:pt x="5337408" y="4146597"/>
                  <a:pt x="5337408" y="4146597"/>
                </a:cubicBezTo>
                <a:cubicBezTo>
                  <a:pt x="5342013" y="4141991"/>
                  <a:pt x="5346619" y="4132780"/>
                  <a:pt x="5351225" y="4118963"/>
                </a:cubicBezTo>
                <a:cubicBezTo>
                  <a:pt x="5360436" y="4100540"/>
                  <a:pt x="5369649" y="4082117"/>
                  <a:pt x="5374253" y="4068300"/>
                </a:cubicBezTo>
                <a:cubicBezTo>
                  <a:pt x="5374253" y="4063693"/>
                  <a:pt x="5378859" y="4063694"/>
                  <a:pt x="5378859" y="4063694"/>
                </a:cubicBezTo>
                <a:cubicBezTo>
                  <a:pt x="5378859" y="4063694"/>
                  <a:pt x="5378859" y="4059089"/>
                  <a:pt x="5378859" y="4059089"/>
                </a:cubicBezTo>
                <a:cubicBezTo>
                  <a:pt x="5378859" y="4049877"/>
                  <a:pt x="5383465" y="4040666"/>
                  <a:pt x="5388071" y="4036060"/>
                </a:cubicBezTo>
                <a:cubicBezTo>
                  <a:pt x="5388071" y="4031455"/>
                  <a:pt x="5392676" y="4022243"/>
                  <a:pt x="5392676" y="4017638"/>
                </a:cubicBezTo>
                <a:cubicBezTo>
                  <a:pt x="5397282" y="4008426"/>
                  <a:pt x="5406494" y="3994609"/>
                  <a:pt x="5411099" y="3985398"/>
                </a:cubicBezTo>
                <a:cubicBezTo>
                  <a:pt x="5415706" y="3985398"/>
                  <a:pt x="5415706" y="3985398"/>
                  <a:pt x="5415706" y="3985398"/>
                </a:cubicBezTo>
                <a:cubicBezTo>
                  <a:pt x="5415705" y="3980791"/>
                  <a:pt x="5415705" y="3980791"/>
                  <a:pt x="5415705" y="3976186"/>
                </a:cubicBezTo>
                <a:cubicBezTo>
                  <a:pt x="5420311" y="3971580"/>
                  <a:pt x="5415705" y="3971581"/>
                  <a:pt x="5415705" y="3971581"/>
                </a:cubicBezTo>
                <a:cubicBezTo>
                  <a:pt x="5411100" y="3976186"/>
                  <a:pt x="5411100" y="3976186"/>
                  <a:pt x="5411100" y="3976186"/>
                </a:cubicBezTo>
                <a:cubicBezTo>
                  <a:pt x="5415705" y="3966974"/>
                  <a:pt x="5429523" y="3953157"/>
                  <a:pt x="5424916" y="3943946"/>
                </a:cubicBezTo>
                <a:cubicBezTo>
                  <a:pt x="5429522" y="3943946"/>
                  <a:pt x="5429522" y="3943946"/>
                  <a:pt x="5429522" y="3939340"/>
                </a:cubicBezTo>
                <a:cubicBezTo>
                  <a:pt x="5434128" y="3934735"/>
                  <a:pt x="5429523" y="3934735"/>
                  <a:pt x="5429523" y="3934735"/>
                </a:cubicBezTo>
                <a:cubicBezTo>
                  <a:pt x="5438735" y="3920918"/>
                  <a:pt x="5429522" y="3907101"/>
                  <a:pt x="5438734" y="3902495"/>
                </a:cubicBezTo>
                <a:cubicBezTo>
                  <a:pt x="5438734" y="3907101"/>
                  <a:pt x="5438734" y="3907101"/>
                  <a:pt x="5438734" y="3907101"/>
                </a:cubicBezTo>
                <a:cubicBezTo>
                  <a:pt x="5434128" y="3916312"/>
                  <a:pt x="5434128" y="3920918"/>
                  <a:pt x="5438735" y="3920918"/>
                </a:cubicBezTo>
                <a:cubicBezTo>
                  <a:pt x="5438735" y="3920918"/>
                  <a:pt x="5443340" y="3916312"/>
                  <a:pt x="5443339" y="3911706"/>
                </a:cubicBezTo>
                <a:cubicBezTo>
                  <a:pt x="5447945" y="3907101"/>
                  <a:pt x="5447945" y="3907101"/>
                  <a:pt x="5447945" y="3907101"/>
                </a:cubicBezTo>
                <a:cubicBezTo>
                  <a:pt x="5457156" y="3907100"/>
                  <a:pt x="5452551" y="3920918"/>
                  <a:pt x="5443339" y="3925524"/>
                </a:cubicBezTo>
                <a:cubicBezTo>
                  <a:pt x="5452551" y="3920918"/>
                  <a:pt x="5447945" y="3943946"/>
                  <a:pt x="5452551" y="3930129"/>
                </a:cubicBezTo>
                <a:cubicBezTo>
                  <a:pt x="5443339" y="3920918"/>
                  <a:pt x="5470974" y="3916312"/>
                  <a:pt x="5466368" y="3897889"/>
                </a:cubicBezTo>
                <a:cubicBezTo>
                  <a:pt x="5470974" y="3893283"/>
                  <a:pt x="5470974" y="3893283"/>
                  <a:pt x="5470974" y="3893283"/>
                </a:cubicBezTo>
                <a:cubicBezTo>
                  <a:pt x="5470974" y="3893283"/>
                  <a:pt x="5470974" y="3888678"/>
                  <a:pt x="5470974" y="3888678"/>
                </a:cubicBezTo>
                <a:cubicBezTo>
                  <a:pt x="5475579" y="3884071"/>
                  <a:pt x="5470974" y="3884072"/>
                  <a:pt x="5470974" y="3884072"/>
                </a:cubicBezTo>
                <a:cubicBezTo>
                  <a:pt x="5470974" y="3888678"/>
                  <a:pt x="5466368" y="3888677"/>
                  <a:pt x="5466368" y="3888677"/>
                </a:cubicBezTo>
                <a:cubicBezTo>
                  <a:pt x="5466368" y="3884072"/>
                  <a:pt x="5470974" y="3874861"/>
                  <a:pt x="5466368" y="3874861"/>
                </a:cubicBezTo>
                <a:cubicBezTo>
                  <a:pt x="5461762" y="3879467"/>
                  <a:pt x="5466368" y="3870255"/>
                  <a:pt x="5461762" y="3870254"/>
                </a:cubicBezTo>
                <a:cubicBezTo>
                  <a:pt x="5457157" y="3879467"/>
                  <a:pt x="5457156" y="3884072"/>
                  <a:pt x="5452551" y="3893283"/>
                </a:cubicBezTo>
                <a:cubicBezTo>
                  <a:pt x="5452551" y="3888678"/>
                  <a:pt x="5452551" y="3888678"/>
                  <a:pt x="5452551" y="3888678"/>
                </a:cubicBezTo>
                <a:cubicBezTo>
                  <a:pt x="5452551" y="3884072"/>
                  <a:pt x="5452551" y="3879466"/>
                  <a:pt x="5447945" y="3879467"/>
                </a:cubicBezTo>
                <a:lnTo>
                  <a:pt x="5443975" y="3887407"/>
                </a:lnTo>
                <a:lnTo>
                  <a:pt x="5444491" y="3878891"/>
                </a:lnTo>
                <a:cubicBezTo>
                  <a:pt x="5446794" y="3872558"/>
                  <a:pt x="5450248" y="3865649"/>
                  <a:pt x="5452551" y="3856438"/>
                </a:cubicBezTo>
                <a:cubicBezTo>
                  <a:pt x="5434128" y="3884072"/>
                  <a:pt x="5447945" y="3851833"/>
                  <a:pt x="5438734" y="3842620"/>
                </a:cubicBezTo>
                <a:cubicBezTo>
                  <a:pt x="5443339" y="3838015"/>
                  <a:pt x="5443340" y="3847226"/>
                  <a:pt x="5443340" y="3847226"/>
                </a:cubicBezTo>
                <a:cubicBezTo>
                  <a:pt x="5447945" y="3847227"/>
                  <a:pt x="5447945" y="3847227"/>
                  <a:pt x="5447945" y="3847227"/>
                </a:cubicBezTo>
                <a:cubicBezTo>
                  <a:pt x="5447945" y="3851833"/>
                  <a:pt x="5447945" y="3851833"/>
                  <a:pt x="5452551" y="3847227"/>
                </a:cubicBezTo>
                <a:cubicBezTo>
                  <a:pt x="5452551" y="3847227"/>
                  <a:pt x="5452551" y="3842620"/>
                  <a:pt x="5452552" y="3838015"/>
                </a:cubicBezTo>
                <a:cubicBezTo>
                  <a:pt x="5452552" y="3833410"/>
                  <a:pt x="5452552" y="3833410"/>
                  <a:pt x="5452552" y="3833410"/>
                </a:cubicBezTo>
                <a:cubicBezTo>
                  <a:pt x="5457157" y="3828803"/>
                  <a:pt x="5461762" y="3833409"/>
                  <a:pt x="5461762" y="3824198"/>
                </a:cubicBezTo>
                <a:cubicBezTo>
                  <a:pt x="5461762" y="3828804"/>
                  <a:pt x="5461762" y="3828804"/>
                  <a:pt x="5461762" y="3833409"/>
                </a:cubicBezTo>
                <a:cubicBezTo>
                  <a:pt x="5461762" y="3838015"/>
                  <a:pt x="5466369" y="3838014"/>
                  <a:pt x="5466369" y="3833410"/>
                </a:cubicBezTo>
                <a:cubicBezTo>
                  <a:pt x="5470974" y="3833410"/>
                  <a:pt x="5470975" y="3828803"/>
                  <a:pt x="5470974" y="3824198"/>
                </a:cubicBezTo>
                <a:cubicBezTo>
                  <a:pt x="5470974" y="3819593"/>
                  <a:pt x="5470974" y="3819593"/>
                  <a:pt x="5470974" y="3814986"/>
                </a:cubicBezTo>
                <a:cubicBezTo>
                  <a:pt x="5470974" y="3805776"/>
                  <a:pt x="5466368" y="3796563"/>
                  <a:pt x="5461763" y="3805776"/>
                </a:cubicBezTo>
                <a:cubicBezTo>
                  <a:pt x="5461762" y="3801170"/>
                  <a:pt x="5461762" y="3801170"/>
                  <a:pt x="5457156" y="3801170"/>
                </a:cubicBezTo>
                <a:cubicBezTo>
                  <a:pt x="5457156" y="3801170"/>
                  <a:pt x="5457156" y="3801170"/>
                  <a:pt x="5452551" y="3805776"/>
                </a:cubicBezTo>
                <a:cubicBezTo>
                  <a:pt x="5452552" y="3801169"/>
                  <a:pt x="5457157" y="3791958"/>
                  <a:pt x="5457156" y="3782747"/>
                </a:cubicBezTo>
                <a:cubicBezTo>
                  <a:pt x="5457157" y="3791958"/>
                  <a:pt x="5452552" y="3801169"/>
                  <a:pt x="5457156" y="3796564"/>
                </a:cubicBezTo>
                <a:cubicBezTo>
                  <a:pt x="5466368" y="3791959"/>
                  <a:pt x="5457156" y="3782747"/>
                  <a:pt x="5466368" y="3778141"/>
                </a:cubicBezTo>
                <a:cubicBezTo>
                  <a:pt x="5470975" y="3778140"/>
                  <a:pt x="5470975" y="3778140"/>
                  <a:pt x="5470975" y="3778140"/>
                </a:cubicBezTo>
                <a:cubicBezTo>
                  <a:pt x="5470975" y="3778140"/>
                  <a:pt x="5470975" y="3778140"/>
                  <a:pt x="5470974" y="3773536"/>
                </a:cubicBezTo>
                <a:cubicBezTo>
                  <a:pt x="5470974" y="3773536"/>
                  <a:pt x="5470974" y="3773536"/>
                  <a:pt x="5470974" y="3768930"/>
                </a:cubicBezTo>
                <a:cubicBezTo>
                  <a:pt x="5466368" y="3768930"/>
                  <a:pt x="5466368" y="3768930"/>
                  <a:pt x="5466368" y="3768930"/>
                </a:cubicBezTo>
                <a:cubicBezTo>
                  <a:pt x="5470974" y="3764323"/>
                  <a:pt x="5470974" y="3764323"/>
                  <a:pt x="5475579" y="3759719"/>
                </a:cubicBezTo>
                <a:cubicBezTo>
                  <a:pt x="5470974" y="3750506"/>
                  <a:pt x="5475579" y="3741295"/>
                  <a:pt x="5475579" y="3732085"/>
                </a:cubicBezTo>
                <a:cubicBezTo>
                  <a:pt x="5475580" y="3736690"/>
                  <a:pt x="5475579" y="3741295"/>
                  <a:pt x="5475579" y="3741295"/>
                </a:cubicBezTo>
                <a:cubicBezTo>
                  <a:pt x="5480185" y="3722873"/>
                  <a:pt x="5475579" y="3727478"/>
                  <a:pt x="5484791" y="3713662"/>
                </a:cubicBezTo>
                <a:cubicBezTo>
                  <a:pt x="5484791" y="3718267"/>
                  <a:pt x="5489397" y="3718267"/>
                  <a:pt x="5489397" y="3718267"/>
                </a:cubicBezTo>
                <a:cubicBezTo>
                  <a:pt x="5489397" y="3718267"/>
                  <a:pt x="5489397" y="3713661"/>
                  <a:pt x="5489397" y="3713661"/>
                </a:cubicBezTo>
                <a:cubicBezTo>
                  <a:pt x="5494002" y="3713662"/>
                  <a:pt x="5494002" y="3713662"/>
                  <a:pt x="5494002" y="3713662"/>
                </a:cubicBezTo>
                <a:cubicBezTo>
                  <a:pt x="5484791" y="3741296"/>
                  <a:pt x="5494002" y="3718267"/>
                  <a:pt x="5498608" y="3718266"/>
                </a:cubicBezTo>
                <a:cubicBezTo>
                  <a:pt x="5494002" y="3732085"/>
                  <a:pt x="5489397" y="3745902"/>
                  <a:pt x="5489397" y="3759719"/>
                </a:cubicBezTo>
                <a:cubicBezTo>
                  <a:pt x="5484791" y="3759719"/>
                  <a:pt x="5484791" y="3759719"/>
                  <a:pt x="5484791" y="3759719"/>
                </a:cubicBezTo>
                <a:cubicBezTo>
                  <a:pt x="5480185" y="3768929"/>
                  <a:pt x="5480185" y="3773536"/>
                  <a:pt x="5480185" y="3778141"/>
                </a:cubicBezTo>
                <a:cubicBezTo>
                  <a:pt x="5484791" y="3768930"/>
                  <a:pt x="5484791" y="3764324"/>
                  <a:pt x="5489397" y="3764323"/>
                </a:cubicBezTo>
                <a:cubicBezTo>
                  <a:pt x="5484791" y="3778141"/>
                  <a:pt x="5489397" y="3778140"/>
                  <a:pt x="5484791" y="3787352"/>
                </a:cubicBezTo>
                <a:cubicBezTo>
                  <a:pt x="5484791" y="3787352"/>
                  <a:pt x="5484791" y="3791959"/>
                  <a:pt x="5480185" y="3791959"/>
                </a:cubicBezTo>
                <a:cubicBezTo>
                  <a:pt x="5480185" y="3796563"/>
                  <a:pt x="5480185" y="3796563"/>
                  <a:pt x="5480185" y="3796563"/>
                </a:cubicBezTo>
                <a:cubicBezTo>
                  <a:pt x="5480185" y="3801170"/>
                  <a:pt x="5480185" y="3805776"/>
                  <a:pt x="5484791" y="3801169"/>
                </a:cubicBezTo>
                <a:cubicBezTo>
                  <a:pt x="5489397" y="3796564"/>
                  <a:pt x="5489397" y="3796564"/>
                  <a:pt x="5489397" y="3796564"/>
                </a:cubicBezTo>
                <a:cubicBezTo>
                  <a:pt x="5494001" y="3796564"/>
                  <a:pt x="5494002" y="3791958"/>
                  <a:pt x="5494002" y="3787353"/>
                </a:cubicBezTo>
                <a:cubicBezTo>
                  <a:pt x="5494002" y="3782747"/>
                  <a:pt x="5494002" y="3782747"/>
                  <a:pt x="5494002" y="3782747"/>
                </a:cubicBezTo>
                <a:cubicBezTo>
                  <a:pt x="5489397" y="3782747"/>
                  <a:pt x="5489397" y="3782747"/>
                  <a:pt x="5489397" y="3782747"/>
                </a:cubicBezTo>
                <a:cubicBezTo>
                  <a:pt x="5489397" y="3768930"/>
                  <a:pt x="5503214" y="3736689"/>
                  <a:pt x="5503214" y="3718267"/>
                </a:cubicBezTo>
                <a:cubicBezTo>
                  <a:pt x="5507819" y="3713661"/>
                  <a:pt x="5507819" y="3713661"/>
                  <a:pt x="5507819" y="3713661"/>
                </a:cubicBezTo>
                <a:cubicBezTo>
                  <a:pt x="5507819" y="3713661"/>
                  <a:pt x="5507819" y="3713661"/>
                  <a:pt x="5507818" y="3709056"/>
                </a:cubicBezTo>
                <a:cubicBezTo>
                  <a:pt x="5507818" y="3709056"/>
                  <a:pt x="5507819" y="3704450"/>
                  <a:pt x="5507819" y="3704450"/>
                </a:cubicBezTo>
                <a:cubicBezTo>
                  <a:pt x="5507819" y="3695239"/>
                  <a:pt x="5512425" y="3681422"/>
                  <a:pt x="5517031" y="3676816"/>
                </a:cubicBezTo>
                <a:cubicBezTo>
                  <a:pt x="5512425" y="3676815"/>
                  <a:pt x="5512425" y="3676815"/>
                  <a:pt x="5512425" y="3676815"/>
                </a:cubicBezTo>
                <a:cubicBezTo>
                  <a:pt x="5517031" y="3672211"/>
                  <a:pt x="5517031" y="3672211"/>
                  <a:pt x="5517031" y="3672211"/>
                </a:cubicBezTo>
                <a:cubicBezTo>
                  <a:pt x="5517031" y="3672211"/>
                  <a:pt x="5521637" y="3667605"/>
                  <a:pt x="5521637" y="3662998"/>
                </a:cubicBezTo>
                <a:cubicBezTo>
                  <a:pt x="5521637" y="3662998"/>
                  <a:pt x="5521637" y="3658393"/>
                  <a:pt x="5517031" y="3658392"/>
                </a:cubicBezTo>
                <a:cubicBezTo>
                  <a:pt x="5521637" y="3612337"/>
                  <a:pt x="5535454" y="3589308"/>
                  <a:pt x="5530848" y="3557068"/>
                </a:cubicBezTo>
                <a:cubicBezTo>
                  <a:pt x="5535454" y="3557068"/>
                  <a:pt x="5535454" y="3552463"/>
                  <a:pt x="5535454" y="3547857"/>
                </a:cubicBezTo>
                <a:cubicBezTo>
                  <a:pt x="5535454" y="3547857"/>
                  <a:pt x="5535454" y="3543250"/>
                  <a:pt x="5535454" y="3543250"/>
                </a:cubicBezTo>
                <a:cubicBezTo>
                  <a:pt x="5530848" y="3543251"/>
                  <a:pt x="5530848" y="3543251"/>
                  <a:pt x="5530848" y="3543251"/>
                </a:cubicBezTo>
                <a:cubicBezTo>
                  <a:pt x="5540059" y="3538645"/>
                  <a:pt x="5540059" y="3524828"/>
                  <a:pt x="5540059" y="3515617"/>
                </a:cubicBezTo>
                <a:cubicBezTo>
                  <a:pt x="5540059" y="3515617"/>
                  <a:pt x="5540059" y="3511011"/>
                  <a:pt x="5540059" y="3511011"/>
                </a:cubicBezTo>
                <a:cubicBezTo>
                  <a:pt x="5544665" y="3506406"/>
                  <a:pt x="5544665" y="3506406"/>
                  <a:pt x="5540059" y="3501800"/>
                </a:cubicBezTo>
                <a:cubicBezTo>
                  <a:pt x="5540059" y="3497194"/>
                  <a:pt x="5540059" y="3497194"/>
                  <a:pt x="5540059" y="3497194"/>
                </a:cubicBezTo>
                <a:cubicBezTo>
                  <a:pt x="5540059" y="3497194"/>
                  <a:pt x="5544665" y="3497193"/>
                  <a:pt x="5544665" y="3492589"/>
                </a:cubicBezTo>
                <a:cubicBezTo>
                  <a:pt x="5544665" y="3492589"/>
                  <a:pt x="5544665" y="3492589"/>
                  <a:pt x="5544664" y="3487983"/>
                </a:cubicBezTo>
                <a:cubicBezTo>
                  <a:pt x="5540059" y="3478770"/>
                  <a:pt x="5553877" y="3460349"/>
                  <a:pt x="5544665" y="3460349"/>
                </a:cubicBezTo>
                <a:cubicBezTo>
                  <a:pt x="5544665" y="3460349"/>
                  <a:pt x="5544665" y="3460349"/>
                  <a:pt x="5544665" y="3455742"/>
                </a:cubicBezTo>
                <a:cubicBezTo>
                  <a:pt x="5544665" y="3451137"/>
                  <a:pt x="5544665" y="3446532"/>
                  <a:pt x="5544665" y="3446532"/>
                </a:cubicBezTo>
                <a:cubicBezTo>
                  <a:pt x="5544665" y="3446532"/>
                  <a:pt x="5544665" y="3441926"/>
                  <a:pt x="5544665" y="3441926"/>
                </a:cubicBezTo>
                <a:cubicBezTo>
                  <a:pt x="5553877" y="3437319"/>
                  <a:pt x="5544665" y="3418896"/>
                  <a:pt x="5544665" y="3409686"/>
                </a:cubicBezTo>
                <a:cubicBezTo>
                  <a:pt x="5544665" y="3395869"/>
                  <a:pt x="5553877" y="3405080"/>
                  <a:pt x="5553876" y="3391263"/>
                </a:cubicBezTo>
                <a:cubicBezTo>
                  <a:pt x="5553876" y="3391263"/>
                  <a:pt x="5553877" y="3386657"/>
                  <a:pt x="5558482" y="3386658"/>
                </a:cubicBezTo>
                <a:cubicBezTo>
                  <a:pt x="5558482" y="3386658"/>
                  <a:pt x="5558482" y="3382052"/>
                  <a:pt x="5558482" y="3382052"/>
                </a:cubicBezTo>
                <a:cubicBezTo>
                  <a:pt x="5558482" y="3377445"/>
                  <a:pt x="5558482" y="3377445"/>
                  <a:pt x="5553877" y="3382052"/>
                </a:cubicBezTo>
                <a:cubicBezTo>
                  <a:pt x="5553877" y="3382052"/>
                  <a:pt x="5553877" y="3382052"/>
                  <a:pt x="5553877" y="3386657"/>
                </a:cubicBezTo>
                <a:cubicBezTo>
                  <a:pt x="5549271" y="3377446"/>
                  <a:pt x="5553877" y="3368235"/>
                  <a:pt x="5549271" y="3368235"/>
                </a:cubicBezTo>
                <a:cubicBezTo>
                  <a:pt x="5553876" y="3354418"/>
                  <a:pt x="5553877" y="3368235"/>
                  <a:pt x="5558482" y="3368235"/>
                </a:cubicBezTo>
                <a:lnTo>
                  <a:pt x="5562808" y="3372560"/>
                </a:lnTo>
                <a:lnTo>
                  <a:pt x="5561145" y="3398244"/>
                </a:lnTo>
                <a:cubicBezTo>
                  <a:pt x="5560497" y="3424367"/>
                  <a:pt x="5563088" y="3440774"/>
                  <a:pt x="5563087" y="3464954"/>
                </a:cubicBezTo>
                <a:cubicBezTo>
                  <a:pt x="5563087" y="3464954"/>
                  <a:pt x="5558482" y="3464953"/>
                  <a:pt x="5558481" y="3469560"/>
                </a:cubicBezTo>
                <a:cubicBezTo>
                  <a:pt x="5558481" y="3469560"/>
                  <a:pt x="5558482" y="3474166"/>
                  <a:pt x="5558482" y="3474166"/>
                </a:cubicBezTo>
                <a:cubicBezTo>
                  <a:pt x="5558482" y="3487983"/>
                  <a:pt x="5558482" y="3492588"/>
                  <a:pt x="5563088" y="3497193"/>
                </a:cubicBezTo>
                <a:cubicBezTo>
                  <a:pt x="5563088" y="3478771"/>
                  <a:pt x="5563088" y="3478771"/>
                  <a:pt x="5563088" y="3478771"/>
                </a:cubicBezTo>
                <a:cubicBezTo>
                  <a:pt x="5563088" y="3478771"/>
                  <a:pt x="5563088" y="3483376"/>
                  <a:pt x="5567694" y="3483377"/>
                </a:cubicBezTo>
                <a:cubicBezTo>
                  <a:pt x="5567694" y="3483377"/>
                  <a:pt x="5567694" y="3478771"/>
                  <a:pt x="5567694" y="3478771"/>
                </a:cubicBezTo>
                <a:cubicBezTo>
                  <a:pt x="5567694" y="3474165"/>
                  <a:pt x="5567694" y="3474165"/>
                  <a:pt x="5567694" y="3474165"/>
                </a:cubicBezTo>
                <a:cubicBezTo>
                  <a:pt x="5567694" y="3469560"/>
                  <a:pt x="5567694" y="3469560"/>
                  <a:pt x="5567694" y="3469560"/>
                </a:cubicBezTo>
                <a:cubicBezTo>
                  <a:pt x="5576904" y="3460349"/>
                  <a:pt x="5586117" y="3455743"/>
                  <a:pt x="5590722" y="3423503"/>
                </a:cubicBezTo>
                <a:cubicBezTo>
                  <a:pt x="5609145" y="3400474"/>
                  <a:pt x="5622963" y="3354418"/>
                  <a:pt x="5632173" y="3322178"/>
                </a:cubicBezTo>
                <a:cubicBezTo>
                  <a:pt x="5632173" y="3317572"/>
                  <a:pt x="5636779" y="3317572"/>
                  <a:pt x="5636779" y="3317572"/>
                </a:cubicBezTo>
                <a:cubicBezTo>
                  <a:pt x="5636779" y="3317572"/>
                  <a:pt x="5641385" y="3317572"/>
                  <a:pt x="5641385" y="3312967"/>
                </a:cubicBezTo>
                <a:cubicBezTo>
                  <a:pt x="5641385" y="3312967"/>
                  <a:pt x="5641385" y="3317572"/>
                  <a:pt x="5645991" y="3317572"/>
                </a:cubicBezTo>
                <a:cubicBezTo>
                  <a:pt x="5645991" y="3308361"/>
                  <a:pt x="5645991" y="3303754"/>
                  <a:pt x="5645991" y="3303754"/>
                </a:cubicBezTo>
                <a:cubicBezTo>
                  <a:pt x="5655203" y="3276121"/>
                  <a:pt x="5659808" y="3239275"/>
                  <a:pt x="5664414" y="3216247"/>
                </a:cubicBezTo>
                <a:cubicBezTo>
                  <a:pt x="5669019" y="3211641"/>
                  <a:pt x="5669019" y="3220853"/>
                  <a:pt x="5669019" y="3225458"/>
                </a:cubicBezTo>
                <a:cubicBezTo>
                  <a:pt x="5673625" y="3211641"/>
                  <a:pt x="5682837" y="3156373"/>
                  <a:pt x="5696654" y="3170190"/>
                </a:cubicBezTo>
                <a:cubicBezTo>
                  <a:pt x="5696654" y="3179401"/>
                  <a:pt x="5696654" y="3179401"/>
                  <a:pt x="5696654" y="3179401"/>
                </a:cubicBezTo>
                <a:cubicBezTo>
                  <a:pt x="5696654" y="3184006"/>
                  <a:pt x="5696654" y="3184006"/>
                  <a:pt x="5696654" y="3184006"/>
                </a:cubicBezTo>
                <a:cubicBezTo>
                  <a:pt x="5696654" y="3184006"/>
                  <a:pt x="5701259" y="3184007"/>
                  <a:pt x="5701258" y="3179401"/>
                </a:cubicBezTo>
                <a:cubicBezTo>
                  <a:pt x="5701259" y="3170190"/>
                  <a:pt x="5701259" y="3170190"/>
                  <a:pt x="5701259" y="3170190"/>
                </a:cubicBezTo>
                <a:cubicBezTo>
                  <a:pt x="5705864" y="3188612"/>
                  <a:pt x="5701259" y="3216247"/>
                  <a:pt x="5701259" y="3243881"/>
                </a:cubicBezTo>
                <a:cubicBezTo>
                  <a:pt x="5724288" y="3266910"/>
                  <a:pt x="5742711" y="3188613"/>
                  <a:pt x="5747317" y="3124133"/>
                </a:cubicBezTo>
                <a:cubicBezTo>
                  <a:pt x="5751923" y="3119527"/>
                  <a:pt x="5756529" y="3124133"/>
                  <a:pt x="5765738" y="3110316"/>
                </a:cubicBezTo>
                <a:cubicBezTo>
                  <a:pt x="5761134" y="3124133"/>
                  <a:pt x="5765739" y="3124133"/>
                  <a:pt x="5770345" y="3124132"/>
                </a:cubicBezTo>
                <a:cubicBezTo>
                  <a:pt x="5770345" y="3160979"/>
                  <a:pt x="5765739" y="3197823"/>
                  <a:pt x="5765739" y="3234670"/>
                </a:cubicBezTo>
                <a:cubicBezTo>
                  <a:pt x="5765739" y="3257698"/>
                  <a:pt x="5774951" y="3234670"/>
                  <a:pt x="5784163" y="3253092"/>
                </a:cubicBezTo>
                <a:cubicBezTo>
                  <a:pt x="5779557" y="3276120"/>
                  <a:pt x="5784163" y="3285332"/>
                  <a:pt x="5779557" y="3312966"/>
                </a:cubicBezTo>
                <a:cubicBezTo>
                  <a:pt x="5784163" y="3312967"/>
                  <a:pt x="5788768" y="3303755"/>
                  <a:pt x="5788769" y="3285331"/>
                </a:cubicBezTo>
                <a:cubicBezTo>
                  <a:pt x="5788769" y="3294544"/>
                  <a:pt x="5793374" y="3303755"/>
                  <a:pt x="5788769" y="3322177"/>
                </a:cubicBezTo>
                <a:cubicBezTo>
                  <a:pt x="5793374" y="3312966"/>
                  <a:pt x="5797980" y="3317571"/>
                  <a:pt x="5802585" y="3303754"/>
                </a:cubicBezTo>
                <a:cubicBezTo>
                  <a:pt x="5793373" y="3382052"/>
                  <a:pt x="5784163" y="3460348"/>
                  <a:pt x="5770345" y="3538644"/>
                </a:cubicBezTo>
                <a:cubicBezTo>
                  <a:pt x="5770345" y="3547857"/>
                  <a:pt x="5770345" y="3557068"/>
                  <a:pt x="5765739" y="3561673"/>
                </a:cubicBezTo>
                <a:cubicBezTo>
                  <a:pt x="5599934" y="4492024"/>
                  <a:pt x="4959738" y="5251963"/>
                  <a:pt x="4103074" y="5597389"/>
                </a:cubicBezTo>
                <a:cubicBezTo>
                  <a:pt x="4103074" y="5597389"/>
                  <a:pt x="4103074" y="5597389"/>
                  <a:pt x="4098468" y="5597390"/>
                </a:cubicBezTo>
                <a:cubicBezTo>
                  <a:pt x="4098468" y="5597390"/>
                  <a:pt x="4093862" y="5597390"/>
                  <a:pt x="4093862" y="5597390"/>
                </a:cubicBezTo>
                <a:cubicBezTo>
                  <a:pt x="4103074" y="5592785"/>
                  <a:pt x="4098468" y="5588179"/>
                  <a:pt x="4089256" y="5592785"/>
                </a:cubicBezTo>
                <a:cubicBezTo>
                  <a:pt x="4098468" y="5588179"/>
                  <a:pt x="4098468" y="5588179"/>
                  <a:pt x="4098468" y="5588179"/>
                </a:cubicBezTo>
                <a:cubicBezTo>
                  <a:pt x="4103075" y="5583573"/>
                  <a:pt x="4103075" y="5583573"/>
                  <a:pt x="4098468" y="5578967"/>
                </a:cubicBezTo>
                <a:cubicBezTo>
                  <a:pt x="4098468" y="5578967"/>
                  <a:pt x="4093862" y="5578967"/>
                  <a:pt x="4089257" y="5583573"/>
                </a:cubicBezTo>
                <a:cubicBezTo>
                  <a:pt x="4084652" y="5588179"/>
                  <a:pt x="4084652" y="5588179"/>
                  <a:pt x="4084652" y="5588179"/>
                </a:cubicBezTo>
                <a:cubicBezTo>
                  <a:pt x="4080045" y="5588179"/>
                  <a:pt x="4080045" y="5588179"/>
                  <a:pt x="4080045" y="5588179"/>
                </a:cubicBezTo>
                <a:cubicBezTo>
                  <a:pt x="4080046" y="5578967"/>
                  <a:pt x="4075439" y="5578967"/>
                  <a:pt x="4066228" y="5583573"/>
                </a:cubicBezTo>
                <a:cubicBezTo>
                  <a:pt x="4057016" y="5592785"/>
                  <a:pt x="4066228" y="5588179"/>
                  <a:pt x="4061622" y="5597390"/>
                </a:cubicBezTo>
                <a:cubicBezTo>
                  <a:pt x="4070834" y="5592785"/>
                  <a:pt x="4070834" y="5592785"/>
                  <a:pt x="4070834" y="5592785"/>
                </a:cubicBezTo>
                <a:cubicBezTo>
                  <a:pt x="4066228" y="5597390"/>
                  <a:pt x="4061622" y="5597390"/>
                  <a:pt x="4066228" y="5601996"/>
                </a:cubicBezTo>
                <a:cubicBezTo>
                  <a:pt x="4070834" y="5601996"/>
                  <a:pt x="4075440" y="5601996"/>
                  <a:pt x="4080045" y="5597390"/>
                </a:cubicBezTo>
                <a:cubicBezTo>
                  <a:pt x="4084651" y="5592785"/>
                  <a:pt x="4084651" y="5592785"/>
                  <a:pt x="4084651" y="5592785"/>
                </a:cubicBezTo>
                <a:cubicBezTo>
                  <a:pt x="4084651" y="5597389"/>
                  <a:pt x="4080045" y="5597390"/>
                  <a:pt x="4080045" y="5601996"/>
                </a:cubicBezTo>
                <a:cubicBezTo>
                  <a:pt x="4075440" y="5601996"/>
                  <a:pt x="4075440" y="5601996"/>
                  <a:pt x="4075440" y="5601996"/>
                </a:cubicBezTo>
                <a:cubicBezTo>
                  <a:pt x="4070834" y="5606602"/>
                  <a:pt x="4070834" y="5606602"/>
                  <a:pt x="4070834" y="5606602"/>
                </a:cubicBezTo>
                <a:cubicBezTo>
                  <a:pt x="4070834" y="5611207"/>
                  <a:pt x="4070834" y="5611207"/>
                  <a:pt x="4070834" y="5611207"/>
                </a:cubicBezTo>
                <a:cubicBezTo>
                  <a:pt x="4001748" y="5638841"/>
                  <a:pt x="3928056" y="5661870"/>
                  <a:pt x="3854364" y="5684898"/>
                </a:cubicBezTo>
                <a:cubicBezTo>
                  <a:pt x="3854364" y="5680293"/>
                  <a:pt x="3849759" y="5675687"/>
                  <a:pt x="3840547" y="5680293"/>
                </a:cubicBezTo>
                <a:cubicBezTo>
                  <a:pt x="3840547" y="5684898"/>
                  <a:pt x="3840547" y="5684898"/>
                  <a:pt x="3840547" y="5684898"/>
                </a:cubicBezTo>
                <a:cubicBezTo>
                  <a:pt x="3605655" y="5753984"/>
                  <a:pt x="3352341" y="5790829"/>
                  <a:pt x="3094420" y="5790829"/>
                </a:cubicBezTo>
                <a:cubicBezTo>
                  <a:pt x="2486465" y="5790829"/>
                  <a:pt x="1924566" y="5592785"/>
                  <a:pt x="1468600" y="5251963"/>
                </a:cubicBezTo>
                <a:cubicBezTo>
                  <a:pt x="1477811" y="5256569"/>
                  <a:pt x="1482417" y="5256568"/>
                  <a:pt x="1482417" y="5251963"/>
                </a:cubicBezTo>
                <a:cubicBezTo>
                  <a:pt x="1454783" y="5219723"/>
                  <a:pt x="1445571" y="5228935"/>
                  <a:pt x="1413332" y="5205906"/>
                </a:cubicBezTo>
                <a:cubicBezTo>
                  <a:pt x="1413332" y="5205906"/>
                  <a:pt x="1413332" y="5210512"/>
                  <a:pt x="1413332" y="5210512"/>
                </a:cubicBezTo>
                <a:cubicBezTo>
                  <a:pt x="1385697" y="5187484"/>
                  <a:pt x="1362668" y="5169061"/>
                  <a:pt x="1335034" y="5146032"/>
                </a:cubicBezTo>
                <a:cubicBezTo>
                  <a:pt x="1330428" y="5136821"/>
                  <a:pt x="1298188" y="5109187"/>
                  <a:pt x="1288976" y="5104580"/>
                </a:cubicBezTo>
                <a:cubicBezTo>
                  <a:pt x="1288976" y="5099975"/>
                  <a:pt x="1284370" y="5099975"/>
                  <a:pt x="1284370" y="5099975"/>
                </a:cubicBezTo>
                <a:cubicBezTo>
                  <a:pt x="1279765" y="5095370"/>
                  <a:pt x="1279765" y="5095370"/>
                  <a:pt x="1279765" y="5099975"/>
                </a:cubicBezTo>
                <a:cubicBezTo>
                  <a:pt x="1279765" y="5095370"/>
                  <a:pt x="1275160" y="5095369"/>
                  <a:pt x="1275160" y="5090764"/>
                </a:cubicBezTo>
                <a:cubicBezTo>
                  <a:pt x="1265948" y="5086158"/>
                  <a:pt x="1256737" y="5076947"/>
                  <a:pt x="1252130" y="5072341"/>
                </a:cubicBezTo>
                <a:cubicBezTo>
                  <a:pt x="1229102" y="5053918"/>
                  <a:pt x="1210679" y="5030890"/>
                  <a:pt x="1187651" y="5012467"/>
                </a:cubicBezTo>
                <a:cubicBezTo>
                  <a:pt x="1178439" y="5003256"/>
                  <a:pt x="1169228" y="4994044"/>
                  <a:pt x="1160017" y="4984833"/>
                </a:cubicBezTo>
                <a:cubicBezTo>
                  <a:pt x="1141593" y="4966409"/>
                  <a:pt x="1123170" y="4943382"/>
                  <a:pt x="1104748" y="4924959"/>
                </a:cubicBezTo>
                <a:cubicBezTo>
                  <a:pt x="1104748" y="4924959"/>
                  <a:pt x="1109354" y="4924959"/>
                  <a:pt x="1109354" y="4924959"/>
                </a:cubicBezTo>
                <a:cubicBezTo>
                  <a:pt x="1104748" y="4920353"/>
                  <a:pt x="1100142" y="4920353"/>
                  <a:pt x="1095536" y="4915748"/>
                </a:cubicBezTo>
                <a:cubicBezTo>
                  <a:pt x="1017238" y="4830542"/>
                  <a:pt x="944698" y="4740731"/>
                  <a:pt x="877915" y="4646315"/>
                </a:cubicBezTo>
                <a:lnTo>
                  <a:pt x="863038" y="4623799"/>
                </a:lnTo>
                <a:lnTo>
                  <a:pt x="798472" y="4539243"/>
                </a:lnTo>
                <a:lnTo>
                  <a:pt x="805376" y="4551898"/>
                </a:lnTo>
                <a:lnTo>
                  <a:pt x="787589" y="4524991"/>
                </a:lnTo>
                <a:lnTo>
                  <a:pt x="780720" y="4515996"/>
                </a:lnTo>
                <a:lnTo>
                  <a:pt x="763924" y="4501235"/>
                </a:lnTo>
                <a:cubicBezTo>
                  <a:pt x="768530" y="4519658"/>
                  <a:pt x="786953" y="4547292"/>
                  <a:pt x="800770" y="4570321"/>
                </a:cubicBezTo>
                <a:cubicBezTo>
                  <a:pt x="819192" y="4593349"/>
                  <a:pt x="833009" y="4611772"/>
                  <a:pt x="842221" y="4611772"/>
                </a:cubicBezTo>
                <a:cubicBezTo>
                  <a:pt x="833010" y="4593349"/>
                  <a:pt x="819193" y="4574925"/>
                  <a:pt x="809982" y="4556504"/>
                </a:cubicBezTo>
                <a:cubicBezTo>
                  <a:pt x="837616" y="4602561"/>
                  <a:pt x="869856" y="4648618"/>
                  <a:pt x="902096" y="4699280"/>
                </a:cubicBezTo>
                <a:cubicBezTo>
                  <a:pt x="902096" y="4717703"/>
                  <a:pt x="929729" y="4754548"/>
                  <a:pt x="957364" y="4777577"/>
                </a:cubicBezTo>
                <a:cubicBezTo>
                  <a:pt x="971182" y="4796000"/>
                  <a:pt x="989604" y="4819028"/>
                  <a:pt x="994210" y="4832845"/>
                </a:cubicBezTo>
                <a:cubicBezTo>
                  <a:pt x="1003422" y="4832845"/>
                  <a:pt x="1012633" y="4846662"/>
                  <a:pt x="1021844" y="4855874"/>
                </a:cubicBezTo>
                <a:cubicBezTo>
                  <a:pt x="1606771" y="5560545"/>
                  <a:pt x="2532522" y="5956634"/>
                  <a:pt x="3504329" y="5818463"/>
                </a:cubicBezTo>
                <a:cubicBezTo>
                  <a:pt x="3895816" y="5763195"/>
                  <a:pt x="4255062" y="5629630"/>
                  <a:pt x="4568253" y="5431585"/>
                </a:cubicBezTo>
                <a:cubicBezTo>
                  <a:pt x="5277533" y="4984833"/>
                  <a:pt x="5756529" y="4224894"/>
                  <a:pt x="5830220" y="3372841"/>
                </a:cubicBezTo>
                <a:cubicBezTo>
                  <a:pt x="5834825" y="3312967"/>
                  <a:pt x="5839431" y="3257697"/>
                  <a:pt x="5839431" y="3197824"/>
                </a:cubicBezTo>
                <a:cubicBezTo>
                  <a:pt x="5839431" y="3197824"/>
                  <a:pt x="5844037" y="3197824"/>
                  <a:pt x="5844037" y="3193218"/>
                </a:cubicBezTo>
                <a:cubicBezTo>
                  <a:pt x="5844037" y="3179400"/>
                  <a:pt x="5844037" y="3179400"/>
                  <a:pt x="5844037" y="3179400"/>
                </a:cubicBezTo>
                <a:cubicBezTo>
                  <a:pt x="5844037" y="3179400"/>
                  <a:pt x="5844037" y="3174796"/>
                  <a:pt x="5839431" y="3174796"/>
                </a:cubicBezTo>
                <a:lnTo>
                  <a:pt x="5839431" y="3045835"/>
                </a:lnTo>
                <a:cubicBezTo>
                  <a:pt x="5834825" y="2944511"/>
                  <a:pt x="5825614" y="2847792"/>
                  <a:pt x="5811797" y="2746466"/>
                </a:cubicBezTo>
                <a:cubicBezTo>
                  <a:pt x="5765739" y="2419461"/>
                  <a:pt x="5664414" y="2110880"/>
                  <a:pt x="5512425" y="1834539"/>
                </a:cubicBezTo>
                <a:cubicBezTo>
                  <a:pt x="5434129" y="1677946"/>
                  <a:pt x="5332802" y="1525958"/>
                  <a:pt x="5222265" y="1383181"/>
                </a:cubicBezTo>
                <a:cubicBezTo>
                  <a:pt x="5226870" y="1387787"/>
                  <a:pt x="5226870" y="1387787"/>
                  <a:pt x="5231476" y="1387787"/>
                </a:cubicBezTo>
                <a:cubicBezTo>
                  <a:pt x="5222266" y="1373970"/>
                  <a:pt x="5199236" y="1346336"/>
                  <a:pt x="5180813" y="1323307"/>
                </a:cubicBezTo>
                <a:cubicBezTo>
                  <a:pt x="5166997" y="1309491"/>
                  <a:pt x="5157784" y="1295673"/>
                  <a:pt x="5148573" y="1291067"/>
                </a:cubicBezTo>
                <a:cubicBezTo>
                  <a:pt x="5116333" y="1258828"/>
                  <a:pt x="5084093" y="1221982"/>
                  <a:pt x="5051854" y="1189742"/>
                </a:cubicBezTo>
                <a:cubicBezTo>
                  <a:pt x="5042641" y="1175925"/>
                  <a:pt x="5028824" y="1162108"/>
                  <a:pt x="5015007" y="1152898"/>
                </a:cubicBezTo>
                <a:cubicBezTo>
                  <a:pt x="4909075" y="1042360"/>
                  <a:pt x="4789327" y="945640"/>
                  <a:pt x="4660366" y="853527"/>
                </a:cubicBezTo>
                <a:cubicBezTo>
                  <a:pt x="4701818" y="876555"/>
                  <a:pt x="4743269" y="899584"/>
                  <a:pt x="4775510" y="918006"/>
                </a:cubicBezTo>
                <a:cubicBezTo>
                  <a:pt x="4775509" y="927218"/>
                  <a:pt x="4793932" y="936429"/>
                  <a:pt x="4793932" y="941035"/>
                </a:cubicBezTo>
                <a:cubicBezTo>
                  <a:pt x="4830778" y="964063"/>
                  <a:pt x="4872230" y="1000909"/>
                  <a:pt x="4909076" y="1014726"/>
                </a:cubicBezTo>
                <a:cubicBezTo>
                  <a:pt x="4895258" y="1000909"/>
                  <a:pt x="4876835" y="982486"/>
                  <a:pt x="4881441" y="973275"/>
                </a:cubicBezTo>
                <a:cubicBezTo>
                  <a:pt x="4858412" y="954852"/>
                  <a:pt x="4803145" y="913402"/>
                  <a:pt x="4784721" y="908795"/>
                </a:cubicBezTo>
                <a:cubicBezTo>
                  <a:pt x="4775510" y="899584"/>
                  <a:pt x="4770904" y="890372"/>
                  <a:pt x="4766298" y="885767"/>
                </a:cubicBezTo>
                <a:cubicBezTo>
                  <a:pt x="4738664" y="867344"/>
                  <a:pt x="4715635" y="858132"/>
                  <a:pt x="4688002" y="844315"/>
                </a:cubicBezTo>
                <a:cubicBezTo>
                  <a:pt x="4669578" y="830498"/>
                  <a:pt x="4637338" y="802864"/>
                  <a:pt x="4614310" y="789047"/>
                </a:cubicBezTo>
                <a:cubicBezTo>
                  <a:pt x="4605099" y="784440"/>
                  <a:pt x="4600493" y="789047"/>
                  <a:pt x="4591281" y="784440"/>
                </a:cubicBezTo>
                <a:cubicBezTo>
                  <a:pt x="4582069" y="779836"/>
                  <a:pt x="4568253" y="761413"/>
                  <a:pt x="4559041" y="756807"/>
                </a:cubicBezTo>
                <a:cubicBezTo>
                  <a:pt x="4531406" y="738383"/>
                  <a:pt x="4517589" y="738384"/>
                  <a:pt x="4517589" y="729172"/>
                </a:cubicBezTo>
                <a:cubicBezTo>
                  <a:pt x="4499166" y="724567"/>
                  <a:pt x="4471531" y="710750"/>
                  <a:pt x="4462320" y="719962"/>
                </a:cubicBezTo>
                <a:cubicBezTo>
                  <a:pt x="4480744" y="724567"/>
                  <a:pt x="4476138" y="729173"/>
                  <a:pt x="4476137" y="733778"/>
                </a:cubicBezTo>
                <a:cubicBezTo>
                  <a:pt x="4070834" y="494283"/>
                  <a:pt x="3601051" y="356112"/>
                  <a:pt x="3094419" y="356112"/>
                </a:cubicBezTo>
                <a:close/>
                <a:moveTo>
                  <a:pt x="3194685" y="0"/>
                </a:moveTo>
                <a:cubicBezTo>
                  <a:pt x="3253969" y="5737"/>
                  <a:pt x="3313252" y="11474"/>
                  <a:pt x="3374449" y="19122"/>
                </a:cubicBezTo>
                <a:cubicBezTo>
                  <a:pt x="3867844" y="86051"/>
                  <a:pt x="4324902" y="258153"/>
                  <a:pt x="4745625" y="523954"/>
                </a:cubicBezTo>
                <a:cubicBezTo>
                  <a:pt x="4998059" y="682671"/>
                  <a:pt x="5217983" y="879633"/>
                  <a:pt x="5390097" y="1124399"/>
                </a:cubicBezTo>
                <a:cubicBezTo>
                  <a:pt x="5457031" y="1218099"/>
                  <a:pt x="5539263" y="1298413"/>
                  <a:pt x="5604284" y="1394025"/>
                </a:cubicBezTo>
                <a:cubicBezTo>
                  <a:pt x="5632969" y="1439918"/>
                  <a:pt x="5659743" y="1487724"/>
                  <a:pt x="5678867" y="1539355"/>
                </a:cubicBezTo>
                <a:cubicBezTo>
                  <a:pt x="5715202" y="1636879"/>
                  <a:pt x="5763010" y="1728667"/>
                  <a:pt x="5810821" y="1820455"/>
                </a:cubicBezTo>
                <a:cubicBezTo>
                  <a:pt x="5816558" y="1799420"/>
                  <a:pt x="5801259" y="1722930"/>
                  <a:pt x="5785960" y="1688511"/>
                </a:cubicBezTo>
                <a:cubicBezTo>
                  <a:pt x="5831857" y="1715281"/>
                  <a:pt x="5952337" y="2005942"/>
                  <a:pt x="5959987" y="2107291"/>
                </a:cubicBezTo>
                <a:cubicBezTo>
                  <a:pt x="5937038" y="2097729"/>
                  <a:pt x="5923651" y="2078606"/>
                  <a:pt x="5902615" y="2063309"/>
                </a:cubicBezTo>
                <a:cubicBezTo>
                  <a:pt x="5900703" y="2113027"/>
                  <a:pt x="5921739" y="2153185"/>
                  <a:pt x="5937038" y="2193342"/>
                </a:cubicBezTo>
                <a:cubicBezTo>
                  <a:pt x="5940863" y="2200990"/>
                  <a:pt x="5946599" y="2204814"/>
                  <a:pt x="5954249" y="2199078"/>
                </a:cubicBezTo>
                <a:cubicBezTo>
                  <a:pt x="5986759" y="2176132"/>
                  <a:pt x="5994408" y="2200991"/>
                  <a:pt x="6000147" y="2223938"/>
                </a:cubicBezTo>
                <a:cubicBezTo>
                  <a:pt x="6028832" y="2334848"/>
                  <a:pt x="6055605" y="2445757"/>
                  <a:pt x="6076641" y="2558579"/>
                </a:cubicBezTo>
                <a:cubicBezTo>
                  <a:pt x="6095765" y="2654192"/>
                  <a:pt x="6103415" y="2749803"/>
                  <a:pt x="6099590" y="2847329"/>
                </a:cubicBezTo>
                <a:cubicBezTo>
                  <a:pt x="6097678" y="2854978"/>
                  <a:pt x="6097678" y="2862627"/>
                  <a:pt x="6097678" y="2870275"/>
                </a:cubicBezTo>
                <a:cubicBezTo>
                  <a:pt x="6095764" y="2881749"/>
                  <a:pt x="6093853" y="2891310"/>
                  <a:pt x="6080467" y="2893222"/>
                </a:cubicBezTo>
                <a:cubicBezTo>
                  <a:pt x="6065167" y="2895135"/>
                  <a:pt x="6061343" y="2883661"/>
                  <a:pt x="6059431" y="2872188"/>
                </a:cubicBezTo>
                <a:cubicBezTo>
                  <a:pt x="6055605" y="2845416"/>
                  <a:pt x="6053693" y="2818644"/>
                  <a:pt x="6049869" y="2791874"/>
                </a:cubicBezTo>
                <a:cubicBezTo>
                  <a:pt x="6047956" y="2782312"/>
                  <a:pt x="6044131" y="2772751"/>
                  <a:pt x="6038394" y="2763190"/>
                </a:cubicBezTo>
                <a:cubicBezTo>
                  <a:pt x="6025007" y="2795698"/>
                  <a:pt x="6026920" y="2828206"/>
                  <a:pt x="6032657" y="2860714"/>
                </a:cubicBezTo>
                <a:cubicBezTo>
                  <a:pt x="6059431" y="3019429"/>
                  <a:pt x="6074729" y="3180059"/>
                  <a:pt x="6067080" y="3340687"/>
                </a:cubicBezTo>
                <a:cubicBezTo>
                  <a:pt x="6059431" y="3541471"/>
                  <a:pt x="6002059" y="3730784"/>
                  <a:pt x="5937038" y="3920096"/>
                </a:cubicBezTo>
                <a:cubicBezTo>
                  <a:pt x="5824207" y="4245178"/>
                  <a:pt x="5678867" y="4553048"/>
                  <a:pt x="5464680" y="4824587"/>
                </a:cubicBezTo>
                <a:cubicBezTo>
                  <a:pt x="5216071" y="5136282"/>
                  <a:pt x="4915827" y="5382962"/>
                  <a:pt x="4563949" y="5570361"/>
                </a:cubicBezTo>
                <a:cubicBezTo>
                  <a:pt x="4439644" y="5635378"/>
                  <a:pt x="4321078" y="5713780"/>
                  <a:pt x="4183385" y="5752024"/>
                </a:cubicBezTo>
                <a:cubicBezTo>
                  <a:pt x="3831507" y="5847636"/>
                  <a:pt x="3477717" y="5935600"/>
                  <a:pt x="3110540" y="5948985"/>
                </a:cubicBezTo>
                <a:cubicBezTo>
                  <a:pt x="2917390" y="5956634"/>
                  <a:pt x="2726152" y="5937512"/>
                  <a:pt x="2534914" y="5910740"/>
                </a:cubicBezTo>
                <a:cubicBezTo>
                  <a:pt x="2469893" y="5903091"/>
                  <a:pt x="2404872" y="5889706"/>
                  <a:pt x="2339851" y="5878232"/>
                </a:cubicBezTo>
                <a:cubicBezTo>
                  <a:pt x="2313079" y="5872496"/>
                  <a:pt x="2284392" y="5864846"/>
                  <a:pt x="2259531" y="5851461"/>
                </a:cubicBezTo>
                <a:cubicBezTo>
                  <a:pt x="2225108" y="5832339"/>
                  <a:pt x="2186861" y="5824690"/>
                  <a:pt x="2146701" y="5830426"/>
                </a:cubicBezTo>
                <a:cubicBezTo>
                  <a:pt x="2123752" y="5834251"/>
                  <a:pt x="2106540" y="5828514"/>
                  <a:pt x="2096979" y="5805567"/>
                </a:cubicBezTo>
                <a:cubicBezTo>
                  <a:pt x="2085504" y="5778796"/>
                  <a:pt x="2064468" y="5767321"/>
                  <a:pt x="2035784" y="5767322"/>
                </a:cubicBezTo>
                <a:cubicBezTo>
                  <a:pt x="1991798" y="5767322"/>
                  <a:pt x="1951638" y="5752024"/>
                  <a:pt x="1913390" y="5730990"/>
                </a:cubicBezTo>
                <a:cubicBezTo>
                  <a:pt x="1846457" y="5694657"/>
                  <a:pt x="1779524" y="5656412"/>
                  <a:pt x="1710678" y="5623904"/>
                </a:cubicBezTo>
                <a:cubicBezTo>
                  <a:pt x="1509878" y="5530204"/>
                  <a:pt x="1345413" y="5384874"/>
                  <a:pt x="1179037" y="5243368"/>
                </a:cubicBezTo>
                <a:cubicBezTo>
                  <a:pt x="1073855" y="5153493"/>
                  <a:pt x="968674" y="5065529"/>
                  <a:pt x="876880" y="4960356"/>
                </a:cubicBezTo>
                <a:cubicBezTo>
                  <a:pt x="871142" y="4952707"/>
                  <a:pt x="863492" y="4945058"/>
                  <a:pt x="857756" y="4937409"/>
                </a:cubicBezTo>
                <a:cubicBezTo>
                  <a:pt x="846281" y="4924023"/>
                  <a:pt x="852019" y="4910638"/>
                  <a:pt x="863492" y="4901077"/>
                </a:cubicBezTo>
                <a:cubicBezTo>
                  <a:pt x="876880" y="4891515"/>
                  <a:pt x="882617" y="4902989"/>
                  <a:pt x="890267" y="4912550"/>
                </a:cubicBezTo>
                <a:cubicBezTo>
                  <a:pt x="936164" y="4968005"/>
                  <a:pt x="985885" y="5021548"/>
                  <a:pt x="1043257" y="5067442"/>
                </a:cubicBezTo>
                <a:cubicBezTo>
                  <a:pt x="1052819" y="5075091"/>
                  <a:pt x="1062381" y="5084652"/>
                  <a:pt x="1075769" y="5086564"/>
                </a:cubicBezTo>
                <a:cubicBezTo>
                  <a:pt x="1077680" y="5086564"/>
                  <a:pt x="1083417" y="5088476"/>
                  <a:pt x="1083416" y="5086564"/>
                </a:cubicBezTo>
                <a:cubicBezTo>
                  <a:pt x="1087243" y="5082740"/>
                  <a:pt x="1083417" y="5080827"/>
                  <a:pt x="1079592" y="5080827"/>
                </a:cubicBezTo>
                <a:cubicBezTo>
                  <a:pt x="989710" y="4979479"/>
                  <a:pt x="894092" y="4883866"/>
                  <a:pt x="808035" y="4780605"/>
                </a:cubicBezTo>
                <a:cubicBezTo>
                  <a:pt x="781261" y="4748097"/>
                  <a:pt x="756400" y="4715589"/>
                  <a:pt x="727714" y="4683081"/>
                </a:cubicBezTo>
                <a:cubicBezTo>
                  <a:pt x="721976" y="4675432"/>
                  <a:pt x="718153" y="4663959"/>
                  <a:pt x="699029" y="4663959"/>
                </a:cubicBezTo>
                <a:cubicBezTo>
                  <a:pt x="733452" y="4727063"/>
                  <a:pt x="796560" y="4771044"/>
                  <a:pt x="786998" y="4851358"/>
                </a:cubicBezTo>
                <a:cubicBezTo>
                  <a:pt x="591935" y="4629538"/>
                  <a:pt x="444682" y="4382859"/>
                  <a:pt x="341414" y="4105584"/>
                </a:cubicBezTo>
                <a:cubicBezTo>
                  <a:pt x="368186" y="4111321"/>
                  <a:pt x="373924" y="4134267"/>
                  <a:pt x="383486" y="4153390"/>
                </a:cubicBezTo>
                <a:cubicBezTo>
                  <a:pt x="393047" y="4174425"/>
                  <a:pt x="402609" y="4193547"/>
                  <a:pt x="417908" y="4210757"/>
                </a:cubicBezTo>
                <a:cubicBezTo>
                  <a:pt x="440857" y="4266211"/>
                  <a:pt x="467631" y="4319755"/>
                  <a:pt x="502054" y="4365649"/>
                </a:cubicBezTo>
                <a:cubicBezTo>
                  <a:pt x="505878" y="4363737"/>
                  <a:pt x="509704" y="4361824"/>
                  <a:pt x="513529" y="4359912"/>
                </a:cubicBezTo>
                <a:cubicBezTo>
                  <a:pt x="484842" y="4308282"/>
                  <a:pt x="456157" y="4256651"/>
                  <a:pt x="425558" y="4205021"/>
                </a:cubicBezTo>
                <a:cubicBezTo>
                  <a:pt x="343326" y="3994674"/>
                  <a:pt x="261094" y="3784326"/>
                  <a:pt x="213284" y="3562506"/>
                </a:cubicBezTo>
                <a:cubicBezTo>
                  <a:pt x="117665" y="3101657"/>
                  <a:pt x="132963" y="2646543"/>
                  <a:pt x="255357" y="2193342"/>
                </a:cubicBezTo>
                <a:cubicBezTo>
                  <a:pt x="278305" y="2107291"/>
                  <a:pt x="291691" y="2021240"/>
                  <a:pt x="329939" y="1940925"/>
                </a:cubicBezTo>
                <a:cubicBezTo>
                  <a:pt x="333764" y="1933277"/>
                  <a:pt x="333763" y="1923716"/>
                  <a:pt x="345237" y="1921803"/>
                </a:cubicBezTo>
                <a:cubicBezTo>
                  <a:pt x="354799" y="1923716"/>
                  <a:pt x="352888" y="1931364"/>
                  <a:pt x="350976" y="1935188"/>
                </a:cubicBezTo>
                <a:cubicBezTo>
                  <a:pt x="259180" y="2204815"/>
                  <a:pt x="224757" y="2484003"/>
                  <a:pt x="197985" y="2765101"/>
                </a:cubicBezTo>
                <a:cubicBezTo>
                  <a:pt x="182686" y="2912345"/>
                  <a:pt x="197985" y="3059587"/>
                  <a:pt x="205635" y="3206829"/>
                </a:cubicBezTo>
                <a:cubicBezTo>
                  <a:pt x="207547" y="3224040"/>
                  <a:pt x="207546" y="3243163"/>
                  <a:pt x="207547" y="3260373"/>
                </a:cubicBezTo>
                <a:cubicBezTo>
                  <a:pt x="209458" y="3269934"/>
                  <a:pt x="201810" y="3283319"/>
                  <a:pt x="219021" y="3283319"/>
                </a:cubicBezTo>
                <a:cubicBezTo>
                  <a:pt x="236232" y="3283319"/>
                  <a:pt x="234320" y="3271845"/>
                  <a:pt x="234319" y="3258461"/>
                </a:cubicBezTo>
                <a:cubicBezTo>
                  <a:pt x="226670" y="3189620"/>
                  <a:pt x="220934" y="3118867"/>
                  <a:pt x="219021" y="3050026"/>
                </a:cubicBezTo>
                <a:cubicBezTo>
                  <a:pt x="207547" y="2474440"/>
                  <a:pt x="333764" y="1937101"/>
                  <a:pt x="656957" y="1455216"/>
                </a:cubicBezTo>
                <a:cubicBezTo>
                  <a:pt x="658869" y="1451392"/>
                  <a:pt x="660782" y="1445655"/>
                  <a:pt x="664606" y="1443743"/>
                </a:cubicBezTo>
                <a:cubicBezTo>
                  <a:pt x="666518" y="1441832"/>
                  <a:pt x="670343" y="1441831"/>
                  <a:pt x="677992" y="1439918"/>
                </a:cubicBezTo>
                <a:cubicBezTo>
                  <a:pt x="660780" y="1476251"/>
                  <a:pt x="647394" y="1508759"/>
                  <a:pt x="628271" y="1541267"/>
                </a:cubicBezTo>
                <a:cubicBezTo>
                  <a:pt x="486755" y="1784122"/>
                  <a:pt x="404522" y="2051836"/>
                  <a:pt x="320376" y="2319550"/>
                </a:cubicBezTo>
                <a:cubicBezTo>
                  <a:pt x="310816" y="2350145"/>
                  <a:pt x="310816" y="2382654"/>
                  <a:pt x="306992" y="2413250"/>
                </a:cubicBezTo>
                <a:cubicBezTo>
                  <a:pt x="306992" y="2420899"/>
                  <a:pt x="301253" y="2432372"/>
                  <a:pt x="314640" y="2434283"/>
                </a:cubicBezTo>
                <a:cubicBezTo>
                  <a:pt x="324202" y="2436196"/>
                  <a:pt x="329939" y="2428548"/>
                  <a:pt x="335676" y="2420899"/>
                </a:cubicBezTo>
                <a:cubicBezTo>
                  <a:pt x="341413" y="2411337"/>
                  <a:pt x="349062" y="2399863"/>
                  <a:pt x="356712" y="2392215"/>
                </a:cubicBezTo>
                <a:lnTo>
                  <a:pt x="350263" y="2447349"/>
                </a:lnTo>
                <a:lnTo>
                  <a:pt x="364870" y="2370176"/>
                </a:lnTo>
                <a:cubicBezTo>
                  <a:pt x="407674" y="2199598"/>
                  <a:pt x="466786" y="2037350"/>
                  <a:pt x="541943" y="1882854"/>
                </a:cubicBezTo>
                <a:lnTo>
                  <a:pt x="564586" y="1841828"/>
                </a:lnTo>
                <a:lnTo>
                  <a:pt x="591636" y="1777608"/>
                </a:lnTo>
                <a:cubicBezTo>
                  <a:pt x="628151" y="1701298"/>
                  <a:pt x="668430" y="1626362"/>
                  <a:pt x="712415" y="1552740"/>
                </a:cubicBezTo>
                <a:cubicBezTo>
                  <a:pt x="716241" y="1547004"/>
                  <a:pt x="720065" y="1545092"/>
                  <a:pt x="727714" y="1541267"/>
                </a:cubicBezTo>
                <a:lnTo>
                  <a:pt x="682530" y="1633942"/>
                </a:lnTo>
                <a:lnTo>
                  <a:pt x="815288" y="1442050"/>
                </a:lnTo>
                <a:cubicBezTo>
                  <a:pt x="891307" y="1344396"/>
                  <a:pt x="957828" y="1238092"/>
                  <a:pt x="1054385" y="1157035"/>
                </a:cubicBezTo>
                <a:cubicBezTo>
                  <a:pt x="1301922" y="951596"/>
                  <a:pt x="1553790" y="751597"/>
                  <a:pt x="1843678" y="606577"/>
                </a:cubicBezTo>
                <a:lnTo>
                  <a:pt x="1922812" y="569857"/>
                </a:lnTo>
                <a:lnTo>
                  <a:pt x="1943510" y="554072"/>
                </a:lnTo>
                <a:cubicBezTo>
                  <a:pt x="1953550" y="548335"/>
                  <a:pt x="1964068" y="544033"/>
                  <a:pt x="1974586" y="541165"/>
                </a:cubicBezTo>
                <a:cubicBezTo>
                  <a:pt x="2066381" y="509613"/>
                  <a:pt x="2157099" y="469455"/>
                  <a:pt x="2253196" y="444895"/>
                </a:cubicBezTo>
                <a:lnTo>
                  <a:pt x="2279666" y="439914"/>
                </a:lnTo>
                <a:lnTo>
                  <a:pt x="2319798" y="426779"/>
                </a:lnTo>
                <a:lnTo>
                  <a:pt x="2345463" y="419889"/>
                </a:lnTo>
                <a:lnTo>
                  <a:pt x="2342301" y="416361"/>
                </a:lnTo>
                <a:cubicBezTo>
                  <a:pt x="2331723" y="409818"/>
                  <a:pt x="2317381" y="411610"/>
                  <a:pt x="2307340" y="401571"/>
                </a:cubicBezTo>
                <a:cubicBezTo>
                  <a:pt x="2349413" y="380536"/>
                  <a:pt x="2393398" y="370975"/>
                  <a:pt x="2437382" y="363326"/>
                </a:cubicBezTo>
                <a:cubicBezTo>
                  <a:pt x="2741451" y="305959"/>
                  <a:pt x="3045519" y="277274"/>
                  <a:pt x="3353412" y="315520"/>
                </a:cubicBezTo>
                <a:cubicBezTo>
                  <a:pt x="3569511" y="344204"/>
                  <a:pt x="3779874" y="393922"/>
                  <a:pt x="3980673" y="476148"/>
                </a:cubicBezTo>
                <a:cubicBezTo>
                  <a:pt x="4041869" y="501007"/>
                  <a:pt x="4093504" y="541165"/>
                  <a:pt x="4160437" y="550726"/>
                </a:cubicBezTo>
                <a:cubicBezTo>
                  <a:pt x="4177649" y="552638"/>
                  <a:pt x="4198684" y="562198"/>
                  <a:pt x="4204422" y="535427"/>
                </a:cubicBezTo>
                <a:cubicBezTo>
                  <a:pt x="4212071" y="508656"/>
                  <a:pt x="4187211" y="512481"/>
                  <a:pt x="4171911" y="504832"/>
                </a:cubicBezTo>
                <a:cubicBezTo>
                  <a:pt x="4152787" y="499094"/>
                  <a:pt x="4127926" y="495271"/>
                  <a:pt x="4116452" y="468499"/>
                </a:cubicBezTo>
                <a:cubicBezTo>
                  <a:pt x="4236932" y="481885"/>
                  <a:pt x="4338289" y="539252"/>
                  <a:pt x="4441557" y="585145"/>
                </a:cubicBezTo>
                <a:cubicBezTo>
                  <a:pt x="4502753" y="617653"/>
                  <a:pt x="4554387" y="663548"/>
                  <a:pt x="4619408" y="688407"/>
                </a:cubicBezTo>
                <a:cubicBezTo>
                  <a:pt x="4569686" y="640601"/>
                  <a:pt x="4510403" y="611918"/>
                  <a:pt x="4451119" y="577496"/>
                </a:cubicBezTo>
                <a:cubicBezTo>
                  <a:pt x="4372711" y="523954"/>
                  <a:pt x="4282829" y="489534"/>
                  <a:pt x="4192947" y="455114"/>
                </a:cubicBezTo>
                <a:cubicBezTo>
                  <a:pt x="3948163" y="361414"/>
                  <a:pt x="3697641" y="284924"/>
                  <a:pt x="3437557" y="242855"/>
                </a:cubicBezTo>
                <a:cubicBezTo>
                  <a:pt x="3405047" y="239030"/>
                  <a:pt x="3370624" y="229468"/>
                  <a:pt x="3336201" y="235206"/>
                </a:cubicBezTo>
                <a:cubicBezTo>
                  <a:pt x="3336202" y="256241"/>
                  <a:pt x="3353413" y="252416"/>
                  <a:pt x="3364887" y="254328"/>
                </a:cubicBezTo>
                <a:cubicBezTo>
                  <a:pt x="3584811" y="284923"/>
                  <a:pt x="3800909" y="336555"/>
                  <a:pt x="4011271" y="414957"/>
                </a:cubicBezTo>
                <a:cubicBezTo>
                  <a:pt x="4022745" y="418781"/>
                  <a:pt x="4045694" y="416869"/>
                  <a:pt x="4039957" y="435991"/>
                </a:cubicBezTo>
                <a:cubicBezTo>
                  <a:pt x="4034220" y="455114"/>
                  <a:pt x="4013184" y="449377"/>
                  <a:pt x="3999798" y="443640"/>
                </a:cubicBezTo>
                <a:cubicBezTo>
                  <a:pt x="3932864" y="420693"/>
                  <a:pt x="3867843" y="390097"/>
                  <a:pt x="3797085" y="372886"/>
                </a:cubicBezTo>
                <a:cubicBezTo>
                  <a:pt x="3491104" y="300222"/>
                  <a:pt x="3183211" y="246679"/>
                  <a:pt x="2867668" y="271538"/>
                </a:cubicBezTo>
                <a:cubicBezTo>
                  <a:pt x="2622883" y="290660"/>
                  <a:pt x="2383836" y="346116"/>
                  <a:pt x="2150525" y="420693"/>
                </a:cubicBezTo>
                <a:cubicBezTo>
                  <a:pt x="2102716" y="435991"/>
                  <a:pt x="2052994" y="451289"/>
                  <a:pt x="2003272" y="458938"/>
                </a:cubicBezTo>
                <a:cubicBezTo>
                  <a:pt x="2358975" y="304046"/>
                  <a:pt x="2733801" y="225645"/>
                  <a:pt x="3127752" y="227557"/>
                </a:cubicBezTo>
                <a:cubicBezTo>
                  <a:pt x="3114365" y="204610"/>
                  <a:pt x="3091416" y="214171"/>
                  <a:pt x="3066554" y="198873"/>
                </a:cubicBezTo>
                <a:cubicBezTo>
                  <a:pt x="3135401" y="198873"/>
                  <a:pt x="3194685" y="198872"/>
                  <a:pt x="3252056" y="204609"/>
                </a:cubicBezTo>
                <a:cubicBezTo>
                  <a:pt x="3338114" y="214171"/>
                  <a:pt x="3424170" y="225645"/>
                  <a:pt x="3512140" y="233294"/>
                </a:cubicBezTo>
                <a:cubicBezTo>
                  <a:pt x="3517877" y="235206"/>
                  <a:pt x="3531264" y="242855"/>
                  <a:pt x="3533176" y="229469"/>
                </a:cubicBezTo>
                <a:cubicBezTo>
                  <a:pt x="3537001" y="217995"/>
                  <a:pt x="3523614" y="217996"/>
                  <a:pt x="3515965" y="216083"/>
                </a:cubicBezTo>
                <a:cubicBezTo>
                  <a:pt x="3408871" y="195049"/>
                  <a:pt x="3305603" y="166365"/>
                  <a:pt x="3194685" y="175926"/>
                </a:cubicBezTo>
                <a:cubicBezTo>
                  <a:pt x="3169824" y="179751"/>
                  <a:pt x="3143051" y="166365"/>
                  <a:pt x="3116277" y="162541"/>
                </a:cubicBezTo>
                <a:cubicBezTo>
                  <a:pt x="3005359" y="143418"/>
                  <a:pt x="2896354" y="166365"/>
                  <a:pt x="2785435" y="177838"/>
                </a:cubicBezTo>
                <a:cubicBezTo>
                  <a:pt x="2538738" y="206522"/>
                  <a:pt x="2297779" y="256241"/>
                  <a:pt x="2062556" y="332730"/>
                </a:cubicBezTo>
                <a:cubicBezTo>
                  <a:pt x="1915303" y="378624"/>
                  <a:pt x="1781436" y="457026"/>
                  <a:pt x="1639921" y="520130"/>
                </a:cubicBezTo>
                <a:cubicBezTo>
                  <a:pt x="1628446" y="523954"/>
                  <a:pt x="1615059" y="529691"/>
                  <a:pt x="1597847" y="537339"/>
                </a:cubicBezTo>
                <a:cubicBezTo>
                  <a:pt x="1605497" y="504832"/>
                  <a:pt x="1624621" y="483797"/>
                  <a:pt x="1649482" y="476148"/>
                </a:cubicBezTo>
                <a:cubicBezTo>
                  <a:pt x="1771874" y="439816"/>
                  <a:pt x="1878968" y="367151"/>
                  <a:pt x="1997535" y="321257"/>
                </a:cubicBezTo>
                <a:cubicBezTo>
                  <a:pt x="2378099" y="177839"/>
                  <a:pt x="2770136" y="112822"/>
                  <a:pt x="3177473" y="133856"/>
                </a:cubicBezTo>
                <a:cubicBezTo>
                  <a:pt x="3345763" y="143418"/>
                  <a:pt x="3506403" y="185488"/>
                  <a:pt x="3670868" y="216083"/>
                </a:cubicBezTo>
                <a:cubicBezTo>
                  <a:pt x="3881229" y="252416"/>
                  <a:pt x="4082029" y="315520"/>
                  <a:pt x="4267530" y="418781"/>
                </a:cubicBezTo>
                <a:cubicBezTo>
                  <a:pt x="4284742" y="428341"/>
                  <a:pt x="4303865" y="432167"/>
                  <a:pt x="4301953" y="458938"/>
                </a:cubicBezTo>
                <a:cubicBezTo>
                  <a:pt x="4300041" y="466587"/>
                  <a:pt x="4307691" y="472324"/>
                  <a:pt x="4315340" y="474236"/>
                </a:cubicBezTo>
                <a:cubicBezTo>
                  <a:pt x="4431995" y="527779"/>
                  <a:pt x="4542913" y="592794"/>
                  <a:pt x="4651919" y="663548"/>
                </a:cubicBezTo>
                <a:cubicBezTo>
                  <a:pt x="4653831" y="665459"/>
                  <a:pt x="4657656" y="665460"/>
                  <a:pt x="4663393" y="665460"/>
                </a:cubicBezTo>
                <a:cubicBezTo>
                  <a:pt x="4672955" y="640601"/>
                  <a:pt x="4667218" y="625303"/>
                  <a:pt x="4642357" y="610005"/>
                </a:cubicBezTo>
                <a:cubicBezTo>
                  <a:pt x="4474067" y="502920"/>
                  <a:pt x="4307690" y="392010"/>
                  <a:pt x="4124102" y="311696"/>
                </a:cubicBezTo>
                <a:cubicBezTo>
                  <a:pt x="3823858" y="181663"/>
                  <a:pt x="3510228" y="110910"/>
                  <a:pt x="3183211" y="103261"/>
                </a:cubicBezTo>
                <a:cubicBezTo>
                  <a:pt x="2999621" y="99437"/>
                  <a:pt x="2816034" y="95612"/>
                  <a:pt x="2634357" y="124296"/>
                </a:cubicBezTo>
                <a:cubicBezTo>
                  <a:pt x="2563599" y="137682"/>
                  <a:pt x="2490929" y="128120"/>
                  <a:pt x="2420171" y="128119"/>
                </a:cubicBezTo>
                <a:cubicBezTo>
                  <a:pt x="2651569" y="86051"/>
                  <a:pt x="2884879" y="61192"/>
                  <a:pt x="3120102" y="61192"/>
                </a:cubicBezTo>
                <a:cubicBezTo>
                  <a:pt x="3357237" y="63104"/>
                  <a:pt x="3588635" y="91788"/>
                  <a:pt x="3818121" y="154892"/>
                </a:cubicBezTo>
                <a:cubicBezTo>
                  <a:pt x="3615408" y="84139"/>
                  <a:pt x="3401222" y="53543"/>
                  <a:pt x="3192772" y="9561"/>
                </a:cubicBezTo>
                <a:cubicBezTo>
                  <a:pt x="3192772" y="5737"/>
                  <a:pt x="3194685" y="1912"/>
                  <a:pt x="319468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17669751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571B87-83ED-480D-B2E1-30A525BCB7B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1"/>
            <a:ext cx="12192000" cy="4364677"/>
          </a:xfrm>
          <a:custGeom>
            <a:avLst/>
            <a:gdLst>
              <a:gd name="connsiteX0" fmla="*/ 6799846 w 12192000"/>
              <a:gd name="connsiteY0" fmla="*/ 4281142 h 4364677"/>
              <a:gd name="connsiteX1" fmla="*/ 6802321 w 12192000"/>
              <a:gd name="connsiteY1" fmla="*/ 4281848 h 4364677"/>
              <a:gd name="connsiteX2" fmla="*/ 6813630 w 12192000"/>
              <a:gd name="connsiteY2" fmla="*/ 4283260 h 4364677"/>
              <a:gd name="connsiteX3" fmla="*/ 6816456 w 12192000"/>
              <a:gd name="connsiteY3" fmla="*/ 4284672 h 4364677"/>
              <a:gd name="connsiteX4" fmla="*/ 6824585 w 12192000"/>
              <a:gd name="connsiteY4" fmla="*/ 4287143 h 4364677"/>
              <a:gd name="connsiteX5" fmla="*/ 6828826 w 12192000"/>
              <a:gd name="connsiteY5" fmla="*/ 4288908 h 4364677"/>
              <a:gd name="connsiteX6" fmla="*/ 6831299 w 12192000"/>
              <a:gd name="connsiteY6" fmla="*/ 4293849 h 4364677"/>
              <a:gd name="connsiteX7" fmla="*/ 6840842 w 12192000"/>
              <a:gd name="connsiteY7" fmla="*/ 4306556 h 4364677"/>
              <a:gd name="connsiteX8" fmla="*/ 6845083 w 12192000"/>
              <a:gd name="connsiteY8" fmla="*/ 4315027 h 4364677"/>
              <a:gd name="connsiteX9" fmla="*/ 6845083 w 12192000"/>
              <a:gd name="connsiteY9" fmla="*/ 4319263 h 4364677"/>
              <a:gd name="connsiteX10" fmla="*/ 6841549 w 12192000"/>
              <a:gd name="connsiteY10" fmla="*/ 4328793 h 4364677"/>
              <a:gd name="connsiteX11" fmla="*/ 6836601 w 12192000"/>
              <a:gd name="connsiteY11" fmla="*/ 4344323 h 4364677"/>
              <a:gd name="connsiteX12" fmla="*/ 6832360 w 12192000"/>
              <a:gd name="connsiteY12" fmla="*/ 4349971 h 4364677"/>
              <a:gd name="connsiteX13" fmla="*/ 6825645 w 12192000"/>
              <a:gd name="connsiteY13" fmla="*/ 4355618 h 4364677"/>
              <a:gd name="connsiteX14" fmla="*/ 6819637 w 12192000"/>
              <a:gd name="connsiteY14" fmla="*/ 4358795 h 4364677"/>
              <a:gd name="connsiteX15" fmla="*/ 6797372 w 12192000"/>
              <a:gd name="connsiteY15" fmla="*/ 4363737 h 4364677"/>
              <a:gd name="connsiteX16" fmla="*/ 6786063 w 12192000"/>
              <a:gd name="connsiteY16" fmla="*/ 4363384 h 4364677"/>
              <a:gd name="connsiteX17" fmla="*/ 6768392 w 12192000"/>
              <a:gd name="connsiteY17" fmla="*/ 4349618 h 4364677"/>
              <a:gd name="connsiteX18" fmla="*/ 6767331 w 12192000"/>
              <a:gd name="connsiteY18" fmla="*/ 4341147 h 4364677"/>
              <a:gd name="connsiteX19" fmla="*/ 6766978 w 12192000"/>
              <a:gd name="connsiteY19" fmla="*/ 4337617 h 4364677"/>
              <a:gd name="connsiteX20" fmla="*/ 6765211 w 12192000"/>
              <a:gd name="connsiteY20" fmla="*/ 4328087 h 4364677"/>
              <a:gd name="connsiteX21" fmla="*/ 6764151 w 12192000"/>
              <a:gd name="connsiteY21" fmla="*/ 4323498 h 4364677"/>
              <a:gd name="connsiteX22" fmla="*/ 6764504 w 12192000"/>
              <a:gd name="connsiteY22" fmla="*/ 4317498 h 4364677"/>
              <a:gd name="connsiteX23" fmla="*/ 6766978 w 12192000"/>
              <a:gd name="connsiteY23" fmla="*/ 4311497 h 4364677"/>
              <a:gd name="connsiteX24" fmla="*/ 6774753 w 12192000"/>
              <a:gd name="connsiteY24" fmla="*/ 4297026 h 4364677"/>
              <a:gd name="connsiteX25" fmla="*/ 6799846 w 12192000"/>
              <a:gd name="connsiteY25" fmla="*/ 4281142 h 4364677"/>
              <a:gd name="connsiteX26" fmla="*/ 8567010 w 12192000"/>
              <a:gd name="connsiteY26" fmla="*/ 4151223 h 4364677"/>
              <a:gd name="connsiteX27" fmla="*/ 8569484 w 12192000"/>
              <a:gd name="connsiteY27" fmla="*/ 4151929 h 4364677"/>
              <a:gd name="connsiteX28" fmla="*/ 8580793 w 12192000"/>
              <a:gd name="connsiteY28" fmla="*/ 4153341 h 4364677"/>
              <a:gd name="connsiteX29" fmla="*/ 8583620 w 12192000"/>
              <a:gd name="connsiteY29" fmla="*/ 4154753 h 4364677"/>
              <a:gd name="connsiteX30" fmla="*/ 8591749 w 12192000"/>
              <a:gd name="connsiteY30" fmla="*/ 4157224 h 4364677"/>
              <a:gd name="connsiteX31" fmla="*/ 8595990 w 12192000"/>
              <a:gd name="connsiteY31" fmla="*/ 4158988 h 4364677"/>
              <a:gd name="connsiteX32" fmla="*/ 8598464 w 12192000"/>
              <a:gd name="connsiteY32" fmla="*/ 4163930 h 4364677"/>
              <a:gd name="connsiteX33" fmla="*/ 8608006 w 12192000"/>
              <a:gd name="connsiteY33" fmla="*/ 4176637 h 4364677"/>
              <a:gd name="connsiteX34" fmla="*/ 8612247 w 12192000"/>
              <a:gd name="connsiteY34" fmla="*/ 4185108 h 4364677"/>
              <a:gd name="connsiteX35" fmla="*/ 8612247 w 12192000"/>
              <a:gd name="connsiteY35" fmla="*/ 4189344 h 4364677"/>
              <a:gd name="connsiteX36" fmla="*/ 8608713 w 12192000"/>
              <a:gd name="connsiteY36" fmla="*/ 4198874 h 4364677"/>
              <a:gd name="connsiteX37" fmla="*/ 8603765 w 12192000"/>
              <a:gd name="connsiteY37" fmla="*/ 4214404 h 4364677"/>
              <a:gd name="connsiteX38" fmla="*/ 8599524 w 12192000"/>
              <a:gd name="connsiteY38" fmla="*/ 4220052 h 4364677"/>
              <a:gd name="connsiteX39" fmla="*/ 8592809 w 12192000"/>
              <a:gd name="connsiteY39" fmla="*/ 4225699 h 4364677"/>
              <a:gd name="connsiteX40" fmla="*/ 8586801 w 12192000"/>
              <a:gd name="connsiteY40" fmla="*/ 4228876 h 4364677"/>
              <a:gd name="connsiteX41" fmla="*/ 8564536 w 12192000"/>
              <a:gd name="connsiteY41" fmla="*/ 4233818 h 4364677"/>
              <a:gd name="connsiteX42" fmla="*/ 8553226 w 12192000"/>
              <a:gd name="connsiteY42" fmla="*/ 4233465 h 4364677"/>
              <a:gd name="connsiteX43" fmla="*/ 8535556 w 12192000"/>
              <a:gd name="connsiteY43" fmla="*/ 4219699 h 4364677"/>
              <a:gd name="connsiteX44" fmla="*/ 8534495 w 12192000"/>
              <a:gd name="connsiteY44" fmla="*/ 4211228 h 4364677"/>
              <a:gd name="connsiteX45" fmla="*/ 8534142 w 12192000"/>
              <a:gd name="connsiteY45" fmla="*/ 4207698 h 4364677"/>
              <a:gd name="connsiteX46" fmla="*/ 8532375 w 12192000"/>
              <a:gd name="connsiteY46" fmla="*/ 4198168 h 4364677"/>
              <a:gd name="connsiteX47" fmla="*/ 8531315 w 12192000"/>
              <a:gd name="connsiteY47" fmla="*/ 4193579 h 4364677"/>
              <a:gd name="connsiteX48" fmla="*/ 8531668 w 12192000"/>
              <a:gd name="connsiteY48" fmla="*/ 4187579 h 4364677"/>
              <a:gd name="connsiteX49" fmla="*/ 8534142 w 12192000"/>
              <a:gd name="connsiteY49" fmla="*/ 4181578 h 4364677"/>
              <a:gd name="connsiteX50" fmla="*/ 8541917 w 12192000"/>
              <a:gd name="connsiteY50" fmla="*/ 4167107 h 4364677"/>
              <a:gd name="connsiteX51" fmla="*/ 8567010 w 12192000"/>
              <a:gd name="connsiteY51" fmla="*/ 4151223 h 4364677"/>
              <a:gd name="connsiteX52" fmla="*/ 5786253 w 12192000"/>
              <a:gd name="connsiteY52" fmla="*/ 4137448 h 4364677"/>
              <a:gd name="connsiteX53" fmla="*/ 5786515 w 12192000"/>
              <a:gd name="connsiteY53" fmla="*/ 4137712 h 4364677"/>
              <a:gd name="connsiteX54" fmla="*/ 5786024 w 12192000"/>
              <a:gd name="connsiteY54" fmla="*/ 4137829 h 4364677"/>
              <a:gd name="connsiteX55" fmla="*/ 6481806 w 12192000"/>
              <a:gd name="connsiteY55" fmla="*/ 4126760 h 4364677"/>
              <a:gd name="connsiteX56" fmla="*/ 6491866 w 12192000"/>
              <a:gd name="connsiteY56" fmla="*/ 4126760 h 4364677"/>
              <a:gd name="connsiteX57" fmla="*/ 6493373 w 12192000"/>
              <a:gd name="connsiteY57" fmla="*/ 4128763 h 4364677"/>
              <a:gd name="connsiteX58" fmla="*/ 6507458 w 12192000"/>
              <a:gd name="connsiteY58" fmla="*/ 4139779 h 4364677"/>
              <a:gd name="connsiteX59" fmla="*/ 6511985 w 12192000"/>
              <a:gd name="connsiteY59" fmla="*/ 4156803 h 4364677"/>
              <a:gd name="connsiteX60" fmla="*/ 6504943 w 12192000"/>
              <a:gd name="connsiteY60" fmla="*/ 4176832 h 4364677"/>
              <a:gd name="connsiteX61" fmla="*/ 6497399 w 12192000"/>
              <a:gd name="connsiteY61" fmla="*/ 4181339 h 4364677"/>
              <a:gd name="connsiteX62" fmla="*/ 6487841 w 12192000"/>
              <a:gd name="connsiteY62" fmla="*/ 4193356 h 4364677"/>
              <a:gd name="connsiteX63" fmla="*/ 6484823 w 12192000"/>
              <a:gd name="connsiteY63" fmla="*/ 4198864 h 4364677"/>
              <a:gd name="connsiteX64" fmla="*/ 6469734 w 12192000"/>
              <a:gd name="connsiteY64" fmla="*/ 4212884 h 4364677"/>
              <a:gd name="connsiteX65" fmla="*/ 6456658 w 12192000"/>
              <a:gd name="connsiteY65" fmla="*/ 4210881 h 4364677"/>
              <a:gd name="connsiteX66" fmla="*/ 6445592 w 12192000"/>
              <a:gd name="connsiteY66" fmla="*/ 4203871 h 4364677"/>
              <a:gd name="connsiteX67" fmla="*/ 6439556 w 12192000"/>
              <a:gd name="connsiteY67" fmla="*/ 4196861 h 4364677"/>
              <a:gd name="connsiteX68" fmla="*/ 6439556 w 12192000"/>
              <a:gd name="connsiteY68" fmla="*/ 4178835 h 4364677"/>
              <a:gd name="connsiteX69" fmla="*/ 6450621 w 12192000"/>
              <a:gd name="connsiteY69" fmla="*/ 4167819 h 4364677"/>
              <a:gd name="connsiteX70" fmla="*/ 6457663 w 12192000"/>
              <a:gd name="connsiteY70" fmla="*/ 4154800 h 4364677"/>
              <a:gd name="connsiteX71" fmla="*/ 6463196 w 12192000"/>
              <a:gd name="connsiteY71" fmla="*/ 4141281 h 4364677"/>
              <a:gd name="connsiteX72" fmla="*/ 6470740 w 12192000"/>
              <a:gd name="connsiteY72" fmla="*/ 4132268 h 4364677"/>
              <a:gd name="connsiteX73" fmla="*/ 6481806 w 12192000"/>
              <a:gd name="connsiteY73" fmla="*/ 4126760 h 4364677"/>
              <a:gd name="connsiteX74" fmla="*/ 5836890 w 12192000"/>
              <a:gd name="connsiteY74" fmla="*/ 4125119 h 4364677"/>
              <a:gd name="connsiteX75" fmla="*/ 5846947 w 12192000"/>
              <a:gd name="connsiteY75" fmla="*/ 4125119 h 4364677"/>
              <a:gd name="connsiteX76" fmla="*/ 5858016 w 12192000"/>
              <a:gd name="connsiteY76" fmla="*/ 4130627 h 4364677"/>
              <a:gd name="connsiteX77" fmla="*/ 5865566 w 12192000"/>
              <a:gd name="connsiteY77" fmla="*/ 4139640 h 4364677"/>
              <a:gd name="connsiteX78" fmla="*/ 5871090 w 12192000"/>
              <a:gd name="connsiteY78" fmla="*/ 4153159 h 4364677"/>
              <a:gd name="connsiteX79" fmla="*/ 5878138 w 12192000"/>
              <a:gd name="connsiteY79" fmla="*/ 4166178 h 4364677"/>
              <a:gd name="connsiteX80" fmla="*/ 5889205 w 12192000"/>
              <a:gd name="connsiteY80" fmla="*/ 4177194 h 4364677"/>
              <a:gd name="connsiteX81" fmla="*/ 5889205 w 12192000"/>
              <a:gd name="connsiteY81" fmla="*/ 4195220 h 4364677"/>
              <a:gd name="connsiteX82" fmla="*/ 5883168 w 12192000"/>
              <a:gd name="connsiteY82" fmla="*/ 4202230 h 4364677"/>
              <a:gd name="connsiteX83" fmla="*/ 5872103 w 12192000"/>
              <a:gd name="connsiteY83" fmla="*/ 4209240 h 4364677"/>
              <a:gd name="connsiteX84" fmla="*/ 5859018 w 12192000"/>
              <a:gd name="connsiteY84" fmla="*/ 4211243 h 4364677"/>
              <a:gd name="connsiteX85" fmla="*/ 5843932 w 12192000"/>
              <a:gd name="connsiteY85" fmla="*/ 4197223 h 4364677"/>
              <a:gd name="connsiteX86" fmla="*/ 5840911 w 12192000"/>
              <a:gd name="connsiteY86" fmla="*/ 4191715 h 4364677"/>
              <a:gd name="connsiteX87" fmla="*/ 5831359 w 12192000"/>
              <a:gd name="connsiteY87" fmla="*/ 4179698 h 4364677"/>
              <a:gd name="connsiteX88" fmla="*/ 5823813 w 12192000"/>
              <a:gd name="connsiteY88" fmla="*/ 4175191 h 4364677"/>
              <a:gd name="connsiteX89" fmla="*/ 5816771 w 12192000"/>
              <a:gd name="connsiteY89" fmla="*/ 4155162 h 4364677"/>
              <a:gd name="connsiteX90" fmla="*/ 5821300 w 12192000"/>
              <a:gd name="connsiteY90" fmla="*/ 4138138 h 4364677"/>
              <a:gd name="connsiteX91" fmla="*/ 5835383 w 12192000"/>
              <a:gd name="connsiteY91" fmla="*/ 4127122 h 4364677"/>
              <a:gd name="connsiteX92" fmla="*/ 5836890 w 12192000"/>
              <a:gd name="connsiteY92" fmla="*/ 4125119 h 4364677"/>
              <a:gd name="connsiteX93" fmla="*/ 6122674 w 12192000"/>
              <a:gd name="connsiteY93" fmla="*/ 4103897 h 4364677"/>
              <a:gd name="connsiteX94" fmla="*/ 6141406 w 12192000"/>
              <a:gd name="connsiteY94" fmla="*/ 4115753 h 4364677"/>
              <a:gd name="connsiteX95" fmla="*/ 6147209 w 12192000"/>
              <a:gd name="connsiteY95" fmla="*/ 4126555 h 4364677"/>
              <a:gd name="connsiteX96" fmla="*/ 6149055 w 12192000"/>
              <a:gd name="connsiteY96" fmla="*/ 4131033 h 4364677"/>
              <a:gd name="connsiteX97" fmla="*/ 6149319 w 12192000"/>
              <a:gd name="connsiteY97" fmla="*/ 4135512 h 4364677"/>
              <a:gd name="connsiteX98" fmla="*/ 6148529 w 12192000"/>
              <a:gd name="connsiteY98" fmla="*/ 4138937 h 4364677"/>
              <a:gd name="connsiteX99" fmla="*/ 6147209 w 12192000"/>
              <a:gd name="connsiteY99" fmla="*/ 4146051 h 4364677"/>
              <a:gd name="connsiteX100" fmla="*/ 6146945 w 12192000"/>
              <a:gd name="connsiteY100" fmla="*/ 4148685 h 4364677"/>
              <a:gd name="connsiteX101" fmla="*/ 6146153 w 12192000"/>
              <a:gd name="connsiteY101" fmla="*/ 4155008 h 4364677"/>
              <a:gd name="connsiteX102" fmla="*/ 6132962 w 12192000"/>
              <a:gd name="connsiteY102" fmla="*/ 4165283 h 4364677"/>
              <a:gd name="connsiteX103" fmla="*/ 6124521 w 12192000"/>
              <a:gd name="connsiteY103" fmla="*/ 4165547 h 4364677"/>
              <a:gd name="connsiteX104" fmla="*/ 6107902 w 12192000"/>
              <a:gd name="connsiteY104" fmla="*/ 4161858 h 4364677"/>
              <a:gd name="connsiteX105" fmla="*/ 6103420 w 12192000"/>
              <a:gd name="connsiteY105" fmla="*/ 4159487 h 4364677"/>
              <a:gd name="connsiteX106" fmla="*/ 6098407 w 12192000"/>
              <a:gd name="connsiteY106" fmla="*/ 4155272 h 4364677"/>
              <a:gd name="connsiteX107" fmla="*/ 6095240 w 12192000"/>
              <a:gd name="connsiteY107" fmla="*/ 4151056 h 4364677"/>
              <a:gd name="connsiteX108" fmla="*/ 6091548 w 12192000"/>
              <a:gd name="connsiteY108" fmla="*/ 4139464 h 4364677"/>
              <a:gd name="connsiteX109" fmla="*/ 6088910 w 12192000"/>
              <a:gd name="connsiteY109" fmla="*/ 4132351 h 4364677"/>
              <a:gd name="connsiteX110" fmla="*/ 6088910 w 12192000"/>
              <a:gd name="connsiteY110" fmla="*/ 4129189 h 4364677"/>
              <a:gd name="connsiteX111" fmla="*/ 6092076 w 12192000"/>
              <a:gd name="connsiteY111" fmla="*/ 4122866 h 4364677"/>
              <a:gd name="connsiteX112" fmla="*/ 6099199 w 12192000"/>
              <a:gd name="connsiteY112" fmla="*/ 4113382 h 4364677"/>
              <a:gd name="connsiteX113" fmla="*/ 6101044 w 12192000"/>
              <a:gd name="connsiteY113" fmla="*/ 4109693 h 4364677"/>
              <a:gd name="connsiteX114" fmla="*/ 6104210 w 12192000"/>
              <a:gd name="connsiteY114" fmla="*/ 4108376 h 4364677"/>
              <a:gd name="connsiteX115" fmla="*/ 6110278 w 12192000"/>
              <a:gd name="connsiteY115" fmla="*/ 4106532 h 4364677"/>
              <a:gd name="connsiteX116" fmla="*/ 6112388 w 12192000"/>
              <a:gd name="connsiteY116" fmla="*/ 4105478 h 4364677"/>
              <a:gd name="connsiteX117" fmla="*/ 6120829 w 12192000"/>
              <a:gd name="connsiteY117" fmla="*/ 4104424 h 4364677"/>
              <a:gd name="connsiteX118" fmla="*/ 6122674 w 12192000"/>
              <a:gd name="connsiteY118" fmla="*/ 4103897 h 4364677"/>
              <a:gd name="connsiteX119" fmla="*/ 7083794 w 12192000"/>
              <a:gd name="connsiteY119" fmla="*/ 4100457 h 4364677"/>
              <a:gd name="connsiteX120" fmla="*/ 7090938 w 12192000"/>
              <a:gd name="connsiteY120" fmla="*/ 4100457 h 4364677"/>
              <a:gd name="connsiteX121" fmla="*/ 7092009 w 12192000"/>
              <a:gd name="connsiteY121" fmla="*/ 4101879 h 4364677"/>
              <a:gd name="connsiteX122" fmla="*/ 7102010 w 12192000"/>
              <a:gd name="connsiteY122" fmla="*/ 4109702 h 4364677"/>
              <a:gd name="connsiteX123" fmla="*/ 7105225 w 12192000"/>
              <a:gd name="connsiteY123" fmla="*/ 4121791 h 4364677"/>
              <a:gd name="connsiteX124" fmla="*/ 7100224 w 12192000"/>
              <a:gd name="connsiteY124" fmla="*/ 4136014 h 4364677"/>
              <a:gd name="connsiteX125" fmla="*/ 7094866 w 12192000"/>
              <a:gd name="connsiteY125" fmla="*/ 4139214 h 4364677"/>
              <a:gd name="connsiteX126" fmla="*/ 7088080 w 12192000"/>
              <a:gd name="connsiteY126" fmla="*/ 4147748 h 4364677"/>
              <a:gd name="connsiteX127" fmla="*/ 7085937 w 12192000"/>
              <a:gd name="connsiteY127" fmla="*/ 4151659 h 4364677"/>
              <a:gd name="connsiteX128" fmla="*/ 7075222 w 12192000"/>
              <a:gd name="connsiteY128" fmla="*/ 4161615 h 4364677"/>
              <a:gd name="connsiteX129" fmla="*/ 7065936 w 12192000"/>
              <a:gd name="connsiteY129" fmla="*/ 4160193 h 4364677"/>
              <a:gd name="connsiteX130" fmla="*/ 7058077 w 12192000"/>
              <a:gd name="connsiteY130" fmla="*/ 4155215 h 4364677"/>
              <a:gd name="connsiteX131" fmla="*/ 7053791 w 12192000"/>
              <a:gd name="connsiteY131" fmla="*/ 4150237 h 4364677"/>
              <a:gd name="connsiteX132" fmla="*/ 7053791 w 12192000"/>
              <a:gd name="connsiteY132" fmla="*/ 4137436 h 4364677"/>
              <a:gd name="connsiteX133" fmla="*/ 7061650 w 12192000"/>
              <a:gd name="connsiteY133" fmla="*/ 4129614 h 4364677"/>
              <a:gd name="connsiteX134" fmla="*/ 7066649 w 12192000"/>
              <a:gd name="connsiteY134" fmla="*/ 4120369 h 4364677"/>
              <a:gd name="connsiteX135" fmla="*/ 7070578 w 12192000"/>
              <a:gd name="connsiteY135" fmla="*/ 4110769 h 4364677"/>
              <a:gd name="connsiteX136" fmla="*/ 7075936 w 12192000"/>
              <a:gd name="connsiteY136" fmla="*/ 4104368 h 4364677"/>
              <a:gd name="connsiteX137" fmla="*/ 7083794 w 12192000"/>
              <a:gd name="connsiteY137" fmla="*/ 4100457 h 4364677"/>
              <a:gd name="connsiteX138" fmla="*/ 5705952 w 12192000"/>
              <a:gd name="connsiteY138" fmla="*/ 4072602 h 4364677"/>
              <a:gd name="connsiteX139" fmla="*/ 5707895 w 12192000"/>
              <a:gd name="connsiteY139" fmla="*/ 4075487 h 4364677"/>
              <a:gd name="connsiteX140" fmla="*/ 5708545 w 12192000"/>
              <a:gd name="connsiteY140" fmla="*/ 4078076 h 4364677"/>
              <a:gd name="connsiteX141" fmla="*/ 5710484 w 12192000"/>
              <a:gd name="connsiteY141" fmla="*/ 4081096 h 4364677"/>
              <a:gd name="connsiteX142" fmla="*/ 5713291 w 12192000"/>
              <a:gd name="connsiteY142" fmla="*/ 4079154 h 4364677"/>
              <a:gd name="connsiteX143" fmla="*/ 5719769 w 12192000"/>
              <a:gd name="connsiteY143" fmla="*/ 4080233 h 4364677"/>
              <a:gd name="connsiteX144" fmla="*/ 5721060 w 12192000"/>
              <a:gd name="connsiteY144" fmla="*/ 4083037 h 4364677"/>
              <a:gd name="connsiteX145" fmla="*/ 5724946 w 12192000"/>
              <a:gd name="connsiteY145" fmla="*/ 4084547 h 4364677"/>
              <a:gd name="connsiteX146" fmla="*/ 5726456 w 12192000"/>
              <a:gd name="connsiteY146" fmla="*/ 4080880 h 4364677"/>
              <a:gd name="connsiteX147" fmla="*/ 5726092 w 12192000"/>
              <a:gd name="connsiteY147" fmla="*/ 4077617 h 4364677"/>
              <a:gd name="connsiteX148" fmla="*/ 5742959 w 12192000"/>
              <a:gd name="connsiteY148" fmla="*/ 4094394 h 4364677"/>
              <a:gd name="connsiteX149" fmla="*/ 5741997 w 12192000"/>
              <a:gd name="connsiteY149" fmla="*/ 4095764 h 4364677"/>
              <a:gd name="connsiteX150" fmla="*/ 5743938 w 12192000"/>
              <a:gd name="connsiteY150" fmla="*/ 4099863 h 4364677"/>
              <a:gd name="connsiteX151" fmla="*/ 5747824 w 12192000"/>
              <a:gd name="connsiteY151" fmla="*/ 4101589 h 4364677"/>
              <a:gd name="connsiteX152" fmla="*/ 5750411 w 12192000"/>
              <a:gd name="connsiteY152" fmla="*/ 4106766 h 4364677"/>
              <a:gd name="connsiteX153" fmla="*/ 5758828 w 12192000"/>
              <a:gd name="connsiteY153" fmla="*/ 4123376 h 4364677"/>
              <a:gd name="connsiteX154" fmla="*/ 5761850 w 12192000"/>
              <a:gd name="connsiteY154" fmla="*/ 4125749 h 4364677"/>
              <a:gd name="connsiteX155" fmla="*/ 5757750 w 12192000"/>
              <a:gd name="connsiteY155" fmla="*/ 4128338 h 4364677"/>
              <a:gd name="connsiteX156" fmla="*/ 5757100 w 12192000"/>
              <a:gd name="connsiteY156" fmla="*/ 4128338 h 4364677"/>
              <a:gd name="connsiteX157" fmla="*/ 5753001 w 12192000"/>
              <a:gd name="connsiteY157" fmla="*/ 4135672 h 4364677"/>
              <a:gd name="connsiteX158" fmla="*/ 5752570 w 12192000"/>
              <a:gd name="connsiteY158" fmla="*/ 4145811 h 4364677"/>
              <a:gd name="connsiteX159" fmla="*/ 5748902 w 12192000"/>
              <a:gd name="connsiteY159" fmla="*/ 4160048 h 4364677"/>
              <a:gd name="connsiteX160" fmla="*/ 5745663 w 12192000"/>
              <a:gd name="connsiteY160" fmla="*/ 4163931 h 4364677"/>
              <a:gd name="connsiteX161" fmla="*/ 5736812 w 12192000"/>
              <a:gd name="connsiteY161" fmla="*/ 4175148 h 4364677"/>
              <a:gd name="connsiteX162" fmla="*/ 5731633 w 12192000"/>
              <a:gd name="connsiteY162" fmla="*/ 4177090 h 4364677"/>
              <a:gd name="connsiteX163" fmla="*/ 5710268 w 12192000"/>
              <a:gd name="connsiteY163" fmla="*/ 4183346 h 4364677"/>
              <a:gd name="connsiteX164" fmla="*/ 5710268 w 12192000"/>
              <a:gd name="connsiteY164" fmla="*/ 4188091 h 4364677"/>
              <a:gd name="connsiteX165" fmla="*/ 5715881 w 12192000"/>
              <a:gd name="connsiteY165" fmla="*/ 4188738 h 4364677"/>
              <a:gd name="connsiteX166" fmla="*/ 5719769 w 12192000"/>
              <a:gd name="connsiteY166" fmla="*/ 4186150 h 4364677"/>
              <a:gd name="connsiteX167" fmla="*/ 5723433 w 12192000"/>
              <a:gd name="connsiteY167" fmla="*/ 4185718 h 4364677"/>
              <a:gd name="connsiteX168" fmla="*/ 5722786 w 12192000"/>
              <a:gd name="connsiteY168" fmla="*/ 4189601 h 4364677"/>
              <a:gd name="connsiteX169" fmla="*/ 5719769 w 12192000"/>
              <a:gd name="connsiteY169" fmla="*/ 4192406 h 4364677"/>
              <a:gd name="connsiteX170" fmla="*/ 5718686 w 12192000"/>
              <a:gd name="connsiteY170" fmla="*/ 4199093 h 4364677"/>
              <a:gd name="connsiteX171" fmla="*/ 5724513 w 12192000"/>
              <a:gd name="connsiteY171" fmla="*/ 4197799 h 4364677"/>
              <a:gd name="connsiteX172" fmla="*/ 5729043 w 12192000"/>
              <a:gd name="connsiteY172" fmla="*/ 4194131 h 4364677"/>
              <a:gd name="connsiteX173" fmla="*/ 5733366 w 12192000"/>
              <a:gd name="connsiteY173" fmla="*/ 4196936 h 4364677"/>
              <a:gd name="connsiteX174" fmla="*/ 5728613 w 12192000"/>
              <a:gd name="connsiteY174" fmla="*/ 4209232 h 4364677"/>
              <a:gd name="connsiteX175" fmla="*/ 5728613 w 12192000"/>
              <a:gd name="connsiteY175" fmla="*/ 4221096 h 4364677"/>
              <a:gd name="connsiteX176" fmla="*/ 5732927 w 12192000"/>
              <a:gd name="connsiteY176" fmla="*/ 4225842 h 4364677"/>
              <a:gd name="connsiteX177" fmla="*/ 5734224 w 12192000"/>
              <a:gd name="connsiteY177" fmla="*/ 4228215 h 4364677"/>
              <a:gd name="connsiteX178" fmla="*/ 5731848 w 12192000"/>
              <a:gd name="connsiteY178" fmla="*/ 4229509 h 4364677"/>
              <a:gd name="connsiteX179" fmla="*/ 5727317 w 12192000"/>
              <a:gd name="connsiteY179" fmla="*/ 4233824 h 4364677"/>
              <a:gd name="connsiteX180" fmla="*/ 5721708 w 12192000"/>
              <a:gd name="connsiteY180" fmla="*/ 4243531 h 4364677"/>
              <a:gd name="connsiteX181" fmla="*/ 5721490 w 12192000"/>
              <a:gd name="connsiteY181" fmla="*/ 4248708 h 4364677"/>
              <a:gd name="connsiteX182" fmla="*/ 5723215 w 12192000"/>
              <a:gd name="connsiteY182" fmla="*/ 4252160 h 4364677"/>
              <a:gd name="connsiteX183" fmla="*/ 5719547 w 12192000"/>
              <a:gd name="connsiteY183" fmla="*/ 4254532 h 4364677"/>
              <a:gd name="connsiteX184" fmla="*/ 5716526 w 12192000"/>
              <a:gd name="connsiteY184" fmla="*/ 4254964 h 4364677"/>
              <a:gd name="connsiteX185" fmla="*/ 5712859 w 12192000"/>
              <a:gd name="connsiteY185" fmla="*/ 4263808 h 4364677"/>
              <a:gd name="connsiteX186" fmla="*/ 5713940 w 12192000"/>
              <a:gd name="connsiteY186" fmla="*/ 4265534 h 4364677"/>
              <a:gd name="connsiteX187" fmla="*/ 5713720 w 12192000"/>
              <a:gd name="connsiteY187" fmla="*/ 4269417 h 4364677"/>
              <a:gd name="connsiteX188" fmla="*/ 5710268 w 12192000"/>
              <a:gd name="connsiteY188" fmla="*/ 4268554 h 4364677"/>
              <a:gd name="connsiteX189" fmla="*/ 5708111 w 12192000"/>
              <a:gd name="connsiteY189" fmla="*/ 4265750 h 4364677"/>
              <a:gd name="connsiteX190" fmla="*/ 5703793 w 12192000"/>
              <a:gd name="connsiteY190" fmla="*/ 4265103 h 4364677"/>
              <a:gd name="connsiteX191" fmla="*/ 5690630 w 12192000"/>
              <a:gd name="connsiteY191" fmla="*/ 4268554 h 4364677"/>
              <a:gd name="connsiteX192" fmla="*/ 5674229 w 12192000"/>
              <a:gd name="connsiteY192" fmla="*/ 4269633 h 4364677"/>
              <a:gd name="connsiteX193" fmla="*/ 5670343 w 12192000"/>
              <a:gd name="connsiteY193" fmla="*/ 4267691 h 4364677"/>
              <a:gd name="connsiteX194" fmla="*/ 5659119 w 12192000"/>
              <a:gd name="connsiteY194" fmla="*/ 4262514 h 4364677"/>
              <a:gd name="connsiteX195" fmla="*/ 5656961 w 12192000"/>
              <a:gd name="connsiteY195" fmla="*/ 4261004 h 4364677"/>
              <a:gd name="connsiteX196" fmla="*/ 5647464 w 12192000"/>
              <a:gd name="connsiteY196" fmla="*/ 4249571 h 4364677"/>
              <a:gd name="connsiteX197" fmla="*/ 5641638 w 12192000"/>
              <a:gd name="connsiteY197" fmla="*/ 4230156 h 4364677"/>
              <a:gd name="connsiteX198" fmla="*/ 5638831 w 12192000"/>
              <a:gd name="connsiteY198" fmla="*/ 4223469 h 4364677"/>
              <a:gd name="connsiteX199" fmla="*/ 5639480 w 12192000"/>
              <a:gd name="connsiteY199" fmla="*/ 4213978 h 4364677"/>
              <a:gd name="connsiteX200" fmla="*/ 5640343 w 12192000"/>
              <a:gd name="connsiteY200" fmla="*/ 4205996 h 4364677"/>
              <a:gd name="connsiteX201" fmla="*/ 5640130 w 12192000"/>
              <a:gd name="connsiteY201" fmla="*/ 4202760 h 4364677"/>
              <a:gd name="connsiteX202" fmla="*/ 5652860 w 12192000"/>
              <a:gd name="connsiteY202" fmla="*/ 4188091 h 4364677"/>
              <a:gd name="connsiteX203" fmla="*/ 5664944 w 12192000"/>
              <a:gd name="connsiteY203" fmla="*/ 4180973 h 4364677"/>
              <a:gd name="connsiteX204" fmla="*/ 5674013 w 12192000"/>
              <a:gd name="connsiteY204" fmla="*/ 4169108 h 4364677"/>
              <a:gd name="connsiteX205" fmla="*/ 5672717 w 12192000"/>
              <a:gd name="connsiteY205" fmla="*/ 4166735 h 4364677"/>
              <a:gd name="connsiteX206" fmla="*/ 5659982 w 12192000"/>
              <a:gd name="connsiteY206" fmla="*/ 4151635 h 4364677"/>
              <a:gd name="connsiteX207" fmla="*/ 5658252 w 12192000"/>
              <a:gd name="connsiteY207" fmla="*/ 4148184 h 4364677"/>
              <a:gd name="connsiteX208" fmla="*/ 5656530 w 12192000"/>
              <a:gd name="connsiteY208" fmla="*/ 4137398 h 4364677"/>
              <a:gd name="connsiteX209" fmla="*/ 5653506 w 12192000"/>
              <a:gd name="connsiteY209" fmla="*/ 4124886 h 4364677"/>
              <a:gd name="connsiteX210" fmla="*/ 5653725 w 12192000"/>
              <a:gd name="connsiteY210" fmla="*/ 4119709 h 4364677"/>
              <a:gd name="connsiteX211" fmla="*/ 5665161 w 12192000"/>
              <a:gd name="connsiteY211" fmla="*/ 4091881 h 4364677"/>
              <a:gd name="connsiteX212" fmla="*/ 5667322 w 12192000"/>
              <a:gd name="connsiteY212" fmla="*/ 4090156 h 4364677"/>
              <a:gd name="connsiteX213" fmla="*/ 5680485 w 12192000"/>
              <a:gd name="connsiteY213" fmla="*/ 4083900 h 4364677"/>
              <a:gd name="connsiteX214" fmla="*/ 5686098 w 12192000"/>
              <a:gd name="connsiteY214" fmla="*/ 4082174 h 4364677"/>
              <a:gd name="connsiteX215" fmla="*/ 5695594 w 12192000"/>
              <a:gd name="connsiteY215" fmla="*/ 4080017 h 4364677"/>
              <a:gd name="connsiteX216" fmla="*/ 5702715 w 12192000"/>
              <a:gd name="connsiteY216" fmla="*/ 4073761 h 4364677"/>
              <a:gd name="connsiteX217" fmla="*/ 5705952 w 12192000"/>
              <a:gd name="connsiteY217" fmla="*/ 4072602 h 4364677"/>
              <a:gd name="connsiteX218" fmla="*/ 3657262 w 12192000"/>
              <a:gd name="connsiteY218" fmla="*/ 4038207 h 4364677"/>
              <a:gd name="connsiteX219" fmla="*/ 3659736 w 12192000"/>
              <a:gd name="connsiteY219" fmla="*/ 4038913 h 4364677"/>
              <a:gd name="connsiteX220" fmla="*/ 3671044 w 12192000"/>
              <a:gd name="connsiteY220" fmla="*/ 4040325 h 4364677"/>
              <a:gd name="connsiteX221" fmla="*/ 3673872 w 12192000"/>
              <a:gd name="connsiteY221" fmla="*/ 4041737 h 4364677"/>
              <a:gd name="connsiteX222" fmla="*/ 3682000 w 12192000"/>
              <a:gd name="connsiteY222" fmla="*/ 4044208 h 4364677"/>
              <a:gd name="connsiteX223" fmla="*/ 3686240 w 12192000"/>
              <a:gd name="connsiteY223" fmla="*/ 4045972 h 4364677"/>
              <a:gd name="connsiteX224" fmla="*/ 3688716 w 12192000"/>
              <a:gd name="connsiteY224" fmla="*/ 4050914 h 4364677"/>
              <a:gd name="connsiteX225" fmla="*/ 3698256 w 12192000"/>
              <a:gd name="connsiteY225" fmla="*/ 4063621 h 4364677"/>
              <a:gd name="connsiteX226" fmla="*/ 3702496 w 12192000"/>
              <a:gd name="connsiteY226" fmla="*/ 4072092 h 4364677"/>
              <a:gd name="connsiteX227" fmla="*/ 3702496 w 12192000"/>
              <a:gd name="connsiteY227" fmla="*/ 4076328 h 4364677"/>
              <a:gd name="connsiteX228" fmla="*/ 3698962 w 12192000"/>
              <a:gd name="connsiteY228" fmla="*/ 4085858 h 4364677"/>
              <a:gd name="connsiteX229" fmla="*/ 3694016 w 12192000"/>
              <a:gd name="connsiteY229" fmla="*/ 4101388 h 4364677"/>
              <a:gd name="connsiteX230" fmla="*/ 3689774 w 12192000"/>
              <a:gd name="connsiteY230" fmla="*/ 4107036 h 4364677"/>
              <a:gd name="connsiteX231" fmla="*/ 3683060 w 12192000"/>
              <a:gd name="connsiteY231" fmla="*/ 4112683 h 4364677"/>
              <a:gd name="connsiteX232" fmla="*/ 3677052 w 12192000"/>
              <a:gd name="connsiteY232" fmla="*/ 4115860 h 4364677"/>
              <a:gd name="connsiteX233" fmla="*/ 3654788 w 12192000"/>
              <a:gd name="connsiteY233" fmla="*/ 4120801 h 4364677"/>
              <a:gd name="connsiteX234" fmla="*/ 3643479 w 12192000"/>
              <a:gd name="connsiteY234" fmla="*/ 4120448 h 4364677"/>
              <a:gd name="connsiteX235" fmla="*/ 3625807 w 12192000"/>
              <a:gd name="connsiteY235" fmla="*/ 4106683 h 4364677"/>
              <a:gd name="connsiteX236" fmla="*/ 3624748 w 12192000"/>
              <a:gd name="connsiteY236" fmla="*/ 4098212 h 4364677"/>
              <a:gd name="connsiteX237" fmla="*/ 3624395 w 12192000"/>
              <a:gd name="connsiteY237" fmla="*/ 4094682 h 4364677"/>
              <a:gd name="connsiteX238" fmla="*/ 3622627 w 12192000"/>
              <a:gd name="connsiteY238" fmla="*/ 4085152 h 4364677"/>
              <a:gd name="connsiteX239" fmla="*/ 3621567 w 12192000"/>
              <a:gd name="connsiteY239" fmla="*/ 4080563 h 4364677"/>
              <a:gd name="connsiteX240" fmla="*/ 3621923 w 12192000"/>
              <a:gd name="connsiteY240" fmla="*/ 4074563 h 4364677"/>
              <a:gd name="connsiteX241" fmla="*/ 3624395 w 12192000"/>
              <a:gd name="connsiteY241" fmla="*/ 4068562 h 4364677"/>
              <a:gd name="connsiteX242" fmla="*/ 3632168 w 12192000"/>
              <a:gd name="connsiteY242" fmla="*/ 4054091 h 4364677"/>
              <a:gd name="connsiteX243" fmla="*/ 3657262 w 12192000"/>
              <a:gd name="connsiteY243" fmla="*/ 4038207 h 4364677"/>
              <a:gd name="connsiteX244" fmla="*/ 8248968 w 12192000"/>
              <a:gd name="connsiteY244" fmla="*/ 3996841 h 4364677"/>
              <a:gd name="connsiteX245" fmla="*/ 8259027 w 12192000"/>
              <a:gd name="connsiteY245" fmla="*/ 3996841 h 4364677"/>
              <a:gd name="connsiteX246" fmla="*/ 8260536 w 12192000"/>
              <a:gd name="connsiteY246" fmla="*/ 3998844 h 4364677"/>
              <a:gd name="connsiteX247" fmla="*/ 8274619 w 12192000"/>
              <a:gd name="connsiteY247" fmla="*/ 4009860 h 4364677"/>
              <a:gd name="connsiteX248" fmla="*/ 8279146 w 12192000"/>
              <a:gd name="connsiteY248" fmla="*/ 4026884 h 4364677"/>
              <a:gd name="connsiteX249" fmla="*/ 8272105 w 12192000"/>
              <a:gd name="connsiteY249" fmla="*/ 4046913 h 4364677"/>
              <a:gd name="connsiteX250" fmla="*/ 8264560 w 12192000"/>
              <a:gd name="connsiteY250" fmla="*/ 4051420 h 4364677"/>
              <a:gd name="connsiteX251" fmla="*/ 8255003 w 12192000"/>
              <a:gd name="connsiteY251" fmla="*/ 4063437 h 4364677"/>
              <a:gd name="connsiteX252" fmla="*/ 8251985 w 12192000"/>
              <a:gd name="connsiteY252" fmla="*/ 4068945 h 4364677"/>
              <a:gd name="connsiteX253" fmla="*/ 8236896 w 12192000"/>
              <a:gd name="connsiteY253" fmla="*/ 4082965 h 4364677"/>
              <a:gd name="connsiteX254" fmla="*/ 8223819 w 12192000"/>
              <a:gd name="connsiteY254" fmla="*/ 4080962 h 4364677"/>
              <a:gd name="connsiteX255" fmla="*/ 8212753 w 12192000"/>
              <a:gd name="connsiteY255" fmla="*/ 4073952 h 4364677"/>
              <a:gd name="connsiteX256" fmla="*/ 8206717 w 12192000"/>
              <a:gd name="connsiteY256" fmla="*/ 4066942 h 4364677"/>
              <a:gd name="connsiteX257" fmla="*/ 8206717 w 12192000"/>
              <a:gd name="connsiteY257" fmla="*/ 4048916 h 4364677"/>
              <a:gd name="connsiteX258" fmla="*/ 8217783 w 12192000"/>
              <a:gd name="connsiteY258" fmla="*/ 4037900 h 4364677"/>
              <a:gd name="connsiteX259" fmla="*/ 8224825 w 12192000"/>
              <a:gd name="connsiteY259" fmla="*/ 4024881 h 4364677"/>
              <a:gd name="connsiteX260" fmla="*/ 8230357 w 12192000"/>
              <a:gd name="connsiteY260" fmla="*/ 4011362 h 4364677"/>
              <a:gd name="connsiteX261" fmla="*/ 8237902 w 12192000"/>
              <a:gd name="connsiteY261" fmla="*/ 4002349 h 4364677"/>
              <a:gd name="connsiteX262" fmla="*/ 8248968 w 12192000"/>
              <a:gd name="connsiteY262" fmla="*/ 3996841 h 4364677"/>
              <a:gd name="connsiteX263" fmla="*/ 7604049 w 12192000"/>
              <a:gd name="connsiteY263" fmla="*/ 3995200 h 4364677"/>
              <a:gd name="connsiteX264" fmla="*/ 7614109 w 12192000"/>
              <a:gd name="connsiteY264" fmla="*/ 3995200 h 4364677"/>
              <a:gd name="connsiteX265" fmla="*/ 7625175 w 12192000"/>
              <a:gd name="connsiteY265" fmla="*/ 4000708 h 4364677"/>
              <a:gd name="connsiteX266" fmla="*/ 7632719 w 12192000"/>
              <a:gd name="connsiteY266" fmla="*/ 4009721 h 4364677"/>
              <a:gd name="connsiteX267" fmla="*/ 7638252 w 12192000"/>
              <a:gd name="connsiteY267" fmla="*/ 4023240 h 4364677"/>
              <a:gd name="connsiteX268" fmla="*/ 7645294 w 12192000"/>
              <a:gd name="connsiteY268" fmla="*/ 4036259 h 4364677"/>
              <a:gd name="connsiteX269" fmla="*/ 7656359 w 12192000"/>
              <a:gd name="connsiteY269" fmla="*/ 4047275 h 4364677"/>
              <a:gd name="connsiteX270" fmla="*/ 7656359 w 12192000"/>
              <a:gd name="connsiteY270" fmla="*/ 4065301 h 4364677"/>
              <a:gd name="connsiteX271" fmla="*/ 7650323 w 12192000"/>
              <a:gd name="connsiteY271" fmla="*/ 4072311 h 4364677"/>
              <a:gd name="connsiteX272" fmla="*/ 7639258 w 12192000"/>
              <a:gd name="connsiteY272" fmla="*/ 4079321 h 4364677"/>
              <a:gd name="connsiteX273" fmla="*/ 7626180 w 12192000"/>
              <a:gd name="connsiteY273" fmla="*/ 4081324 h 4364677"/>
              <a:gd name="connsiteX274" fmla="*/ 7611091 w 12192000"/>
              <a:gd name="connsiteY274" fmla="*/ 4067304 h 4364677"/>
              <a:gd name="connsiteX275" fmla="*/ 7608073 w 12192000"/>
              <a:gd name="connsiteY275" fmla="*/ 4061796 h 4364677"/>
              <a:gd name="connsiteX276" fmla="*/ 7598517 w 12192000"/>
              <a:gd name="connsiteY276" fmla="*/ 4049779 h 4364677"/>
              <a:gd name="connsiteX277" fmla="*/ 7590972 w 12192000"/>
              <a:gd name="connsiteY277" fmla="*/ 4045272 h 4364677"/>
              <a:gd name="connsiteX278" fmla="*/ 7583930 w 12192000"/>
              <a:gd name="connsiteY278" fmla="*/ 4025243 h 4364677"/>
              <a:gd name="connsiteX279" fmla="*/ 7588457 w 12192000"/>
              <a:gd name="connsiteY279" fmla="*/ 4008219 h 4364677"/>
              <a:gd name="connsiteX280" fmla="*/ 7602540 w 12192000"/>
              <a:gd name="connsiteY280" fmla="*/ 3997203 h 4364677"/>
              <a:gd name="connsiteX281" fmla="*/ 7604049 w 12192000"/>
              <a:gd name="connsiteY281" fmla="*/ 3995200 h 4364677"/>
              <a:gd name="connsiteX282" fmla="*/ 6734567 w 12192000"/>
              <a:gd name="connsiteY282" fmla="*/ 3981974 h 4364677"/>
              <a:gd name="connsiteX283" fmla="*/ 6751995 w 12192000"/>
              <a:gd name="connsiteY283" fmla="*/ 3993007 h 4364677"/>
              <a:gd name="connsiteX284" fmla="*/ 6757396 w 12192000"/>
              <a:gd name="connsiteY284" fmla="*/ 4003059 h 4364677"/>
              <a:gd name="connsiteX285" fmla="*/ 6759114 w 12192000"/>
              <a:gd name="connsiteY285" fmla="*/ 4007226 h 4364677"/>
              <a:gd name="connsiteX286" fmla="*/ 6759360 w 12192000"/>
              <a:gd name="connsiteY286" fmla="*/ 4011394 h 4364677"/>
              <a:gd name="connsiteX287" fmla="*/ 6758623 w 12192000"/>
              <a:gd name="connsiteY287" fmla="*/ 4014581 h 4364677"/>
              <a:gd name="connsiteX288" fmla="*/ 6757396 w 12192000"/>
              <a:gd name="connsiteY288" fmla="*/ 4021201 h 4364677"/>
              <a:gd name="connsiteX289" fmla="*/ 6757150 w 12192000"/>
              <a:gd name="connsiteY289" fmla="*/ 4023653 h 4364677"/>
              <a:gd name="connsiteX290" fmla="*/ 6756414 w 12192000"/>
              <a:gd name="connsiteY290" fmla="*/ 4029537 h 4364677"/>
              <a:gd name="connsiteX291" fmla="*/ 6744140 w 12192000"/>
              <a:gd name="connsiteY291" fmla="*/ 4039098 h 4364677"/>
              <a:gd name="connsiteX292" fmla="*/ 6736284 w 12192000"/>
              <a:gd name="connsiteY292" fmla="*/ 4039343 h 4364677"/>
              <a:gd name="connsiteX293" fmla="*/ 6720819 w 12192000"/>
              <a:gd name="connsiteY293" fmla="*/ 4035911 h 4364677"/>
              <a:gd name="connsiteX294" fmla="*/ 6716647 w 12192000"/>
              <a:gd name="connsiteY294" fmla="*/ 4033705 h 4364677"/>
              <a:gd name="connsiteX295" fmla="*/ 6711982 w 12192000"/>
              <a:gd name="connsiteY295" fmla="*/ 4029782 h 4364677"/>
              <a:gd name="connsiteX296" fmla="*/ 6709036 w 12192000"/>
              <a:gd name="connsiteY296" fmla="*/ 4025859 h 4364677"/>
              <a:gd name="connsiteX297" fmla="*/ 6705599 w 12192000"/>
              <a:gd name="connsiteY297" fmla="*/ 4015072 h 4364677"/>
              <a:gd name="connsiteX298" fmla="*/ 6703144 w 12192000"/>
              <a:gd name="connsiteY298" fmla="*/ 4008452 h 4364677"/>
              <a:gd name="connsiteX299" fmla="*/ 6703144 w 12192000"/>
              <a:gd name="connsiteY299" fmla="*/ 4005510 h 4364677"/>
              <a:gd name="connsiteX300" fmla="*/ 6706091 w 12192000"/>
              <a:gd name="connsiteY300" fmla="*/ 3999626 h 4364677"/>
              <a:gd name="connsiteX301" fmla="*/ 6712719 w 12192000"/>
              <a:gd name="connsiteY301" fmla="*/ 3990800 h 4364677"/>
              <a:gd name="connsiteX302" fmla="*/ 6714437 w 12192000"/>
              <a:gd name="connsiteY302" fmla="*/ 3987368 h 4364677"/>
              <a:gd name="connsiteX303" fmla="*/ 6717382 w 12192000"/>
              <a:gd name="connsiteY303" fmla="*/ 3986142 h 4364677"/>
              <a:gd name="connsiteX304" fmla="*/ 6723029 w 12192000"/>
              <a:gd name="connsiteY304" fmla="*/ 3984426 h 4364677"/>
              <a:gd name="connsiteX305" fmla="*/ 6724993 w 12192000"/>
              <a:gd name="connsiteY305" fmla="*/ 3983445 h 4364677"/>
              <a:gd name="connsiteX306" fmla="*/ 6732847 w 12192000"/>
              <a:gd name="connsiteY306" fmla="*/ 3982464 h 4364677"/>
              <a:gd name="connsiteX307" fmla="*/ 6734567 w 12192000"/>
              <a:gd name="connsiteY307" fmla="*/ 3981974 h 4364677"/>
              <a:gd name="connsiteX308" fmla="*/ 4605624 w 12192000"/>
              <a:gd name="connsiteY308" fmla="*/ 3974242 h 4364677"/>
              <a:gd name="connsiteX309" fmla="*/ 4612767 w 12192000"/>
              <a:gd name="connsiteY309" fmla="*/ 3974242 h 4364677"/>
              <a:gd name="connsiteX310" fmla="*/ 4620625 w 12192000"/>
              <a:gd name="connsiteY310" fmla="*/ 3978153 h 4364677"/>
              <a:gd name="connsiteX311" fmla="*/ 4625984 w 12192000"/>
              <a:gd name="connsiteY311" fmla="*/ 3984554 h 4364677"/>
              <a:gd name="connsiteX312" fmla="*/ 4629912 w 12192000"/>
              <a:gd name="connsiteY312" fmla="*/ 3994154 h 4364677"/>
              <a:gd name="connsiteX313" fmla="*/ 4634916 w 12192000"/>
              <a:gd name="connsiteY313" fmla="*/ 4003399 h 4364677"/>
              <a:gd name="connsiteX314" fmla="*/ 4642771 w 12192000"/>
              <a:gd name="connsiteY314" fmla="*/ 4011221 h 4364677"/>
              <a:gd name="connsiteX315" fmla="*/ 4642771 w 12192000"/>
              <a:gd name="connsiteY315" fmla="*/ 4024022 h 4364677"/>
              <a:gd name="connsiteX316" fmla="*/ 4638487 w 12192000"/>
              <a:gd name="connsiteY316" fmla="*/ 4029000 h 4364677"/>
              <a:gd name="connsiteX317" fmla="*/ 4630626 w 12192000"/>
              <a:gd name="connsiteY317" fmla="*/ 4033978 h 4364677"/>
              <a:gd name="connsiteX318" fmla="*/ 4621341 w 12192000"/>
              <a:gd name="connsiteY318" fmla="*/ 4035400 h 4364677"/>
              <a:gd name="connsiteX319" fmla="*/ 4610625 w 12192000"/>
              <a:gd name="connsiteY319" fmla="*/ 4025444 h 4364677"/>
              <a:gd name="connsiteX320" fmla="*/ 4608483 w 12192000"/>
              <a:gd name="connsiteY320" fmla="*/ 4021533 h 4364677"/>
              <a:gd name="connsiteX321" fmla="*/ 4601697 w 12192000"/>
              <a:gd name="connsiteY321" fmla="*/ 4012999 h 4364677"/>
              <a:gd name="connsiteX322" fmla="*/ 4596338 w 12192000"/>
              <a:gd name="connsiteY322" fmla="*/ 4009799 h 4364677"/>
              <a:gd name="connsiteX323" fmla="*/ 4591337 w 12192000"/>
              <a:gd name="connsiteY323" fmla="*/ 3995576 h 4364677"/>
              <a:gd name="connsiteX324" fmla="*/ 4594552 w 12192000"/>
              <a:gd name="connsiteY324" fmla="*/ 3983487 h 4364677"/>
              <a:gd name="connsiteX325" fmla="*/ 4604556 w 12192000"/>
              <a:gd name="connsiteY325" fmla="*/ 3975664 h 4364677"/>
              <a:gd name="connsiteX326" fmla="*/ 4605624 w 12192000"/>
              <a:gd name="connsiteY326" fmla="*/ 3974242 h 4364677"/>
              <a:gd name="connsiteX327" fmla="*/ 7889835 w 12192000"/>
              <a:gd name="connsiteY327" fmla="*/ 3973978 h 4364677"/>
              <a:gd name="connsiteX328" fmla="*/ 7908564 w 12192000"/>
              <a:gd name="connsiteY328" fmla="*/ 3985834 h 4364677"/>
              <a:gd name="connsiteX329" fmla="*/ 7914368 w 12192000"/>
              <a:gd name="connsiteY329" fmla="*/ 3996636 h 4364677"/>
              <a:gd name="connsiteX330" fmla="*/ 7916214 w 12192000"/>
              <a:gd name="connsiteY330" fmla="*/ 4001114 h 4364677"/>
              <a:gd name="connsiteX331" fmla="*/ 7916478 w 12192000"/>
              <a:gd name="connsiteY331" fmla="*/ 4005593 h 4364677"/>
              <a:gd name="connsiteX332" fmla="*/ 7915687 w 12192000"/>
              <a:gd name="connsiteY332" fmla="*/ 4009018 h 4364677"/>
              <a:gd name="connsiteX333" fmla="*/ 7914368 w 12192000"/>
              <a:gd name="connsiteY333" fmla="*/ 4016132 h 4364677"/>
              <a:gd name="connsiteX334" fmla="*/ 7914104 w 12192000"/>
              <a:gd name="connsiteY334" fmla="*/ 4018766 h 4364677"/>
              <a:gd name="connsiteX335" fmla="*/ 7913312 w 12192000"/>
              <a:gd name="connsiteY335" fmla="*/ 4025089 h 4364677"/>
              <a:gd name="connsiteX336" fmla="*/ 7900123 w 12192000"/>
              <a:gd name="connsiteY336" fmla="*/ 4035364 h 4364677"/>
              <a:gd name="connsiteX337" fmla="*/ 7891681 w 12192000"/>
              <a:gd name="connsiteY337" fmla="*/ 4035628 h 4364677"/>
              <a:gd name="connsiteX338" fmla="*/ 7875062 w 12192000"/>
              <a:gd name="connsiteY338" fmla="*/ 4031939 h 4364677"/>
              <a:gd name="connsiteX339" fmla="*/ 7870578 w 12192000"/>
              <a:gd name="connsiteY339" fmla="*/ 4029568 h 4364677"/>
              <a:gd name="connsiteX340" fmla="*/ 7865566 w 12192000"/>
              <a:gd name="connsiteY340" fmla="*/ 4025353 h 4364677"/>
              <a:gd name="connsiteX341" fmla="*/ 7862400 w 12192000"/>
              <a:gd name="connsiteY341" fmla="*/ 4021137 h 4364677"/>
              <a:gd name="connsiteX342" fmla="*/ 7858707 w 12192000"/>
              <a:gd name="connsiteY342" fmla="*/ 4009545 h 4364677"/>
              <a:gd name="connsiteX343" fmla="*/ 7856069 w 12192000"/>
              <a:gd name="connsiteY343" fmla="*/ 4002432 h 4364677"/>
              <a:gd name="connsiteX344" fmla="*/ 7856069 w 12192000"/>
              <a:gd name="connsiteY344" fmla="*/ 3999270 h 4364677"/>
              <a:gd name="connsiteX345" fmla="*/ 7859235 w 12192000"/>
              <a:gd name="connsiteY345" fmla="*/ 3992947 h 4364677"/>
              <a:gd name="connsiteX346" fmla="*/ 7866357 w 12192000"/>
              <a:gd name="connsiteY346" fmla="*/ 3983463 h 4364677"/>
              <a:gd name="connsiteX347" fmla="*/ 7868204 w 12192000"/>
              <a:gd name="connsiteY347" fmla="*/ 3979774 h 4364677"/>
              <a:gd name="connsiteX348" fmla="*/ 7871369 w 12192000"/>
              <a:gd name="connsiteY348" fmla="*/ 3978457 h 4364677"/>
              <a:gd name="connsiteX349" fmla="*/ 7877437 w 12192000"/>
              <a:gd name="connsiteY349" fmla="*/ 3976613 h 4364677"/>
              <a:gd name="connsiteX350" fmla="*/ 7879547 w 12192000"/>
              <a:gd name="connsiteY350" fmla="*/ 3975559 h 4364677"/>
              <a:gd name="connsiteX351" fmla="*/ 7887988 w 12192000"/>
              <a:gd name="connsiteY351" fmla="*/ 3974505 h 4364677"/>
              <a:gd name="connsiteX352" fmla="*/ 7889835 w 12192000"/>
              <a:gd name="connsiteY352" fmla="*/ 3973978 h 4364677"/>
              <a:gd name="connsiteX353" fmla="*/ 8850960 w 12192000"/>
              <a:gd name="connsiteY353" fmla="*/ 3970538 h 4364677"/>
              <a:gd name="connsiteX354" fmla="*/ 8858103 w 12192000"/>
              <a:gd name="connsiteY354" fmla="*/ 3970538 h 4364677"/>
              <a:gd name="connsiteX355" fmla="*/ 8859175 w 12192000"/>
              <a:gd name="connsiteY355" fmla="*/ 3971960 h 4364677"/>
              <a:gd name="connsiteX356" fmla="*/ 8869175 w 12192000"/>
              <a:gd name="connsiteY356" fmla="*/ 3979783 h 4364677"/>
              <a:gd name="connsiteX357" fmla="*/ 8872390 w 12192000"/>
              <a:gd name="connsiteY357" fmla="*/ 3991872 h 4364677"/>
              <a:gd name="connsiteX358" fmla="*/ 8867390 w 12192000"/>
              <a:gd name="connsiteY358" fmla="*/ 4006095 h 4364677"/>
              <a:gd name="connsiteX359" fmla="*/ 8862032 w 12192000"/>
              <a:gd name="connsiteY359" fmla="*/ 4009295 h 4364677"/>
              <a:gd name="connsiteX360" fmla="*/ 8855246 w 12192000"/>
              <a:gd name="connsiteY360" fmla="*/ 4017829 h 4364677"/>
              <a:gd name="connsiteX361" fmla="*/ 8853103 w 12192000"/>
              <a:gd name="connsiteY361" fmla="*/ 4021740 h 4364677"/>
              <a:gd name="connsiteX362" fmla="*/ 8842388 w 12192000"/>
              <a:gd name="connsiteY362" fmla="*/ 4031696 h 4364677"/>
              <a:gd name="connsiteX363" fmla="*/ 8833101 w 12192000"/>
              <a:gd name="connsiteY363" fmla="*/ 4030274 h 4364677"/>
              <a:gd name="connsiteX364" fmla="*/ 8825243 w 12192000"/>
              <a:gd name="connsiteY364" fmla="*/ 4025296 h 4364677"/>
              <a:gd name="connsiteX365" fmla="*/ 8820957 w 12192000"/>
              <a:gd name="connsiteY365" fmla="*/ 4020318 h 4364677"/>
              <a:gd name="connsiteX366" fmla="*/ 8820957 w 12192000"/>
              <a:gd name="connsiteY366" fmla="*/ 4007517 h 4364677"/>
              <a:gd name="connsiteX367" fmla="*/ 8828815 w 12192000"/>
              <a:gd name="connsiteY367" fmla="*/ 3999695 h 4364677"/>
              <a:gd name="connsiteX368" fmla="*/ 8833815 w 12192000"/>
              <a:gd name="connsiteY368" fmla="*/ 3990450 h 4364677"/>
              <a:gd name="connsiteX369" fmla="*/ 8837744 w 12192000"/>
              <a:gd name="connsiteY369" fmla="*/ 3980850 h 4364677"/>
              <a:gd name="connsiteX370" fmla="*/ 8843102 w 12192000"/>
              <a:gd name="connsiteY370" fmla="*/ 3974449 h 4364677"/>
              <a:gd name="connsiteX371" fmla="*/ 8850960 w 12192000"/>
              <a:gd name="connsiteY371" fmla="*/ 3970538 h 4364677"/>
              <a:gd name="connsiteX372" fmla="*/ 6296317 w 12192000"/>
              <a:gd name="connsiteY372" fmla="*/ 3958076 h 4364677"/>
              <a:gd name="connsiteX373" fmla="*/ 6315047 w 12192000"/>
              <a:gd name="connsiteY373" fmla="*/ 3969932 h 4364677"/>
              <a:gd name="connsiteX374" fmla="*/ 6320850 w 12192000"/>
              <a:gd name="connsiteY374" fmla="*/ 3980734 h 4364677"/>
              <a:gd name="connsiteX375" fmla="*/ 6322695 w 12192000"/>
              <a:gd name="connsiteY375" fmla="*/ 3985212 h 4364677"/>
              <a:gd name="connsiteX376" fmla="*/ 6322960 w 12192000"/>
              <a:gd name="connsiteY376" fmla="*/ 3989691 h 4364677"/>
              <a:gd name="connsiteX377" fmla="*/ 6322168 w 12192000"/>
              <a:gd name="connsiteY377" fmla="*/ 3993116 h 4364677"/>
              <a:gd name="connsiteX378" fmla="*/ 6320850 w 12192000"/>
              <a:gd name="connsiteY378" fmla="*/ 4000230 h 4364677"/>
              <a:gd name="connsiteX379" fmla="*/ 6320586 w 12192000"/>
              <a:gd name="connsiteY379" fmla="*/ 4002864 h 4364677"/>
              <a:gd name="connsiteX380" fmla="*/ 6319794 w 12192000"/>
              <a:gd name="connsiteY380" fmla="*/ 4009187 h 4364677"/>
              <a:gd name="connsiteX381" fmla="*/ 6306604 w 12192000"/>
              <a:gd name="connsiteY381" fmla="*/ 4019462 h 4364677"/>
              <a:gd name="connsiteX382" fmla="*/ 6298163 w 12192000"/>
              <a:gd name="connsiteY382" fmla="*/ 4019726 h 4364677"/>
              <a:gd name="connsiteX383" fmla="*/ 6281545 w 12192000"/>
              <a:gd name="connsiteY383" fmla="*/ 4016037 h 4364677"/>
              <a:gd name="connsiteX384" fmla="*/ 6277059 w 12192000"/>
              <a:gd name="connsiteY384" fmla="*/ 4013666 h 4364677"/>
              <a:gd name="connsiteX385" fmla="*/ 6272048 w 12192000"/>
              <a:gd name="connsiteY385" fmla="*/ 4009451 h 4364677"/>
              <a:gd name="connsiteX386" fmla="*/ 6268883 w 12192000"/>
              <a:gd name="connsiteY386" fmla="*/ 4005235 h 4364677"/>
              <a:gd name="connsiteX387" fmla="*/ 6265191 w 12192000"/>
              <a:gd name="connsiteY387" fmla="*/ 3993643 h 4364677"/>
              <a:gd name="connsiteX388" fmla="*/ 6262552 w 12192000"/>
              <a:gd name="connsiteY388" fmla="*/ 3986530 h 4364677"/>
              <a:gd name="connsiteX389" fmla="*/ 6262552 w 12192000"/>
              <a:gd name="connsiteY389" fmla="*/ 3983368 h 4364677"/>
              <a:gd name="connsiteX390" fmla="*/ 6265718 w 12192000"/>
              <a:gd name="connsiteY390" fmla="*/ 3977045 h 4364677"/>
              <a:gd name="connsiteX391" fmla="*/ 6272839 w 12192000"/>
              <a:gd name="connsiteY391" fmla="*/ 3967561 h 4364677"/>
              <a:gd name="connsiteX392" fmla="*/ 6274686 w 12192000"/>
              <a:gd name="connsiteY392" fmla="*/ 3963872 h 4364677"/>
              <a:gd name="connsiteX393" fmla="*/ 6277851 w 12192000"/>
              <a:gd name="connsiteY393" fmla="*/ 3962555 h 4364677"/>
              <a:gd name="connsiteX394" fmla="*/ 6283919 w 12192000"/>
              <a:gd name="connsiteY394" fmla="*/ 3960711 h 4364677"/>
              <a:gd name="connsiteX395" fmla="*/ 6286029 w 12192000"/>
              <a:gd name="connsiteY395" fmla="*/ 3959657 h 4364677"/>
              <a:gd name="connsiteX396" fmla="*/ 6294470 w 12192000"/>
              <a:gd name="connsiteY396" fmla="*/ 3958603 h 4364677"/>
              <a:gd name="connsiteX397" fmla="*/ 6296317 w 12192000"/>
              <a:gd name="connsiteY397" fmla="*/ 3958076 h 4364677"/>
              <a:gd name="connsiteX398" fmla="*/ 6992062 w 12192000"/>
              <a:gd name="connsiteY398" fmla="*/ 3936236 h 4364677"/>
              <a:gd name="connsiteX399" fmla="*/ 6994537 w 12192000"/>
              <a:gd name="connsiteY399" fmla="*/ 3936942 h 4364677"/>
              <a:gd name="connsiteX400" fmla="*/ 7005846 w 12192000"/>
              <a:gd name="connsiteY400" fmla="*/ 3938354 h 4364677"/>
              <a:gd name="connsiteX401" fmla="*/ 7008671 w 12192000"/>
              <a:gd name="connsiteY401" fmla="*/ 3939766 h 4364677"/>
              <a:gd name="connsiteX402" fmla="*/ 7016801 w 12192000"/>
              <a:gd name="connsiteY402" fmla="*/ 3942237 h 4364677"/>
              <a:gd name="connsiteX403" fmla="*/ 7021042 w 12192000"/>
              <a:gd name="connsiteY403" fmla="*/ 3944001 h 4364677"/>
              <a:gd name="connsiteX404" fmla="*/ 7023516 w 12192000"/>
              <a:gd name="connsiteY404" fmla="*/ 3948943 h 4364677"/>
              <a:gd name="connsiteX405" fmla="*/ 7033058 w 12192000"/>
              <a:gd name="connsiteY405" fmla="*/ 3961650 h 4364677"/>
              <a:gd name="connsiteX406" fmla="*/ 7037298 w 12192000"/>
              <a:gd name="connsiteY406" fmla="*/ 3970121 h 4364677"/>
              <a:gd name="connsiteX407" fmla="*/ 7037298 w 12192000"/>
              <a:gd name="connsiteY407" fmla="*/ 3974357 h 4364677"/>
              <a:gd name="connsiteX408" fmla="*/ 7033764 w 12192000"/>
              <a:gd name="connsiteY408" fmla="*/ 3983887 h 4364677"/>
              <a:gd name="connsiteX409" fmla="*/ 7028817 w 12192000"/>
              <a:gd name="connsiteY409" fmla="*/ 3999417 h 4364677"/>
              <a:gd name="connsiteX410" fmla="*/ 7024577 w 12192000"/>
              <a:gd name="connsiteY410" fmla="*/ 4005065 h 4364677"/>
              <a:gd name="connsiteX411" fmla="*/ 7017860 w 12192000"/>
              <a:gd name="connsiteY411" fmla="*/ 4010712 h 4364677"/>
              <a:gd name="connsiteX412" fmla="*/ 7011853 w 12192000"/>
              <a:gd name="connsiteY412" fmla="*/ 4013889 h 4364677"/>
              <a:gd name="connsiteX413" fmla="*/ 6989587 w 12192000"/>
              <a:gd name="connsiteY413" fmla="*/ 4018830 h 4364677"/>
              <a:gd name="connsiteX414" fmla="*/ 6978278 w 12192000"/>
              <a:gd name="connsiteY414" fmla="*/ 4018477 h 4364677"/>
              <a:gd name="connsiteX415" fmla="*/ 6960608 w 12192000"/>
              <a:gd name="connsiteY415" fmla="*/ 4004712 h 4364677"/>
              <a:gd name="connsiteX416" fmla="*/ 6959548 w 12192000"/>
              <a:gd name="connsiteY416" fmla="*/ 3996241 h 4364677"/>
              <a:gd name="connsiteX417" fmla="*/ 6959194 w 12192000"/>
              <a:gd name="connsiteY417" fmla="*/ 3992711 h 4364677"/>
              <a:gd name="connsiteX418" fmla="*/ 6957426 w 12192000"/>
              <a:gd name="connsiteY418" fmla="*/ 3983181 h 4364677"/>
              <a:gd name="connsiteX419" fmla="*/ 6956367 w 12192000"/>
              <a:gd name="connsiteY419" fmla="*/ 3978592 h 4364677"/>
              <a:gd name="connsiteX420" fmla="*/ 6956721 w 12192000"/>
              <a:gd name="connsiteY420" fmla="*/ 3972592 h 4364677"/>
              <a:gd name="connsiteX421" fmla="*/ 6959194 w 12192000"/>
              <a:gd name="connsiteY421" fmla="*/ 3966591 h 4364677"/>
              <a:gd name="connsiteX422" fmla="*/ 6966969 w 12192000"/>
              <a:gd name="connsiteY422" fmla="*/ 3952120 h 4364677"/>
              <a:gd name="connsiteX423" fmla="*/ 6992062 w 12192000"/>
              <a:gd name="connsiteY423" fmla="*/ 3936236 h 4364677"/>
              <a:gd name="connsiteX424" fmla="*/ 7099270 w 12192000"/>
              <a:gd name="connsiteY424" fmla="*/ 3920171 h 4364677"/>
              <a:gd name="connsiteX425" fmla="*/ 7099468 w 12192000"/>
              <a:gd name="connsiteY425" fmla="*/ 3920501 h 4364677"/>
              <a:gd name="connsiteX426" fmla="*/ 7099040 w 12192000"/>
              <a:gd name="connsiteY426" fmla="*/ 3920400 h 4364677"/>
              <a:gd name="connsiteX427" fmla="*/ 2643657 w 12192000"/>
              <a:gd name="connsiteY427" fmla="*/ 3894513 h 4364677"/>
              <a:gd name="connsiteX428" fmla="*/ 2643922 w 12192000"/>
              <a:gd name="connsiteY428" fmla="*/ 3894777 h 4364677"/>
              <a:gd name="connsiteX429" fmla="*/ 2643429 w 12192000"/>
              <a:gd name="connsiteY429" fmla="*/ 3894894 h 4364677"/>
              <a:gd name="connsiteX430" fmla="*/ 3339222 w 12192000"/>
              <a:gd name="connsiteY430" fmla="*/ 3883825 h 4364677"/>
              <a:gd name="connsiteX431" fmla="*/ 3349281 w 12192000"/>
              <a:gd name="connsiteY431" fmla="*/ 3883825 h 4364677"/>
              <a:gd name="connsiteX432" fmla="*/ 3350790 w 12192000"/>
              <a:gd name="connsiteY432" fmla="*/ 3885828 h 4364677"/>
              <a:gd name="connsiteX433" fmla="*/ 3364873 w 12192000"/>
              <a:gd name="connsiteY433" fmla="*/ 3896844 h 4364677"/>
              <a:gd name="connsiteX434" fmla="*/ 3369401 w 12192000"/>
              <a:gd name="connsiteY434" fmla="*/ 3913868 h 4364677"/>
              <a:gd name="connsiteX435" fmla="*/ 3362359 w 12192000"/>
              <a:gd name="connsiteY435" fmla="*/ 3933897 h 4364677"/>
              <a:gd name="connsiteX436" fmla="*/ 3354814 w 12192000"/>
              <a:gd name="connsiteY436" fmla="*/ 3938404 h 4364677"/>
              <a:gd name="connsiteX437" fmla="*/ 3345259 w 12192000"/>
              <a:gd name="connsiteY437" fmla="*/ 3950421 h 4364677"/>
              <a:gd name="connsiteX438" fmla="*/ 3342241 w 12192000"/>
              <a:gd name="connsiteY438" fmla="*/ 3955929 h 4364677"/>
              <a:gd name="connsiteX439" fmla="*/ 3327150 w 12192000"/>
              <a:gd name="connsiteY439" fmla="*/ 3969949 h 4364677"/>
              <a:gd name="connsiteX440" fmla="*/ 3314072 w 12192000"/>
              <a:gd name="connsiteY440" fmla="*/ 3967946 h 4364677"/>
              <a:gd name="connsiteX441" fmla="*/ 3303006 w 12192000"/>
              <a:gd name="connsiteY441" fmla="*/ 3960936 h 4364677"/>
              <a:gd name="connsiteX442" fmla="*/ 3296973 w 12192000"/>
              <a:gd name="connsiteY442" fmla="*/ 3953926 h 4364677"/>
              <a:gd name="connsiteX443" fmla="*/ 3296973 w 12192000"/>
              <a:gd name="connsiteY443" fmla="*/ 3935900 h 4364677"/>
              <a:gd name="connsiteX444" fmla="*/ 3308036 w 12192000"/>
              <a:gd name="connsiteY444" fmla="*/ 3924884 h 4364677"/>
              <a:gd name="connsiteX445" fmla="*/ 3315079 w 12192000"/>
              <a:gd name="connsiteY445" fmla="*/ 3911865 h 4364677"/>
              <a:gd name="connsiteX446" fmla="*/ 3320613 w 12192000"/>
              <a:gd name="connsiteY446" fmla="*/ 3898346 h 4364677"/>
              <a:gd name="connsiteX447" fmla="*/ 3328156 w 12192000"/>
              <a:gd name="connsiteY447" fmla="*/ 3889333 h 4364677"/>
              <a:gd name="connsiteX448" fmla="*/ 3339222 w 12192000"/>
              <a:gd name="connsiteY448" fmla="*/ 3883825 h 4364677"/>
              <a:gd name="connsiteX449" fmla="*/ 2694298 w 12192000"/>
              <a:gd name="connsiteY449" fmla="*/ 3882184 h 4364677"/>
              <a:gd name="connsiteX450" fmla="*/ 2704357 w 12192000"/>
              <a:gd name="connsiteY450" fmla="*/ 3882184 h 4364677"/>
              <a:gd name="connsiteX451" fmla="*/ 2715423 w 12192000"/>
              <a:gd name="connsiteY451" fmla="*/ 3887692 h 4364677"/>
              <a:gd name="connsiteX452" fmla="*/ 2722967 w 12192000"/>
              <a:gd name="connsiteY452" fmla="*/ 3896705 h 4364677"/>
              <a:gd name="connsiteX453" fmla="*/ 2728499 w 12192000"/>
              <a:gd name="connsiteY453" fmla="*/ 3910224 h 4364677"/>
              <a:gd name="connsiteX454" fmla="*/ 2735543 w 12192000"/>
              <a:gd name="connsiteY454" fmla="*/ 3923243 h 4364677"/>
              <a:gd name="connsiteX455" fmla="*/ 2746609 w 12192000"/>
              <a:gd name="connsiteY455" fmla="*/ 3934259 h 4364677"/>
              <a:gd name="connsiteX456" fmla="*/ 2746609 w 12192000"/>
              <a:gd name="connsiteY456" fmla="*/ 3952285 h 4364677"/>
              <a:gd name="connsiteX457" fmla="*/ 2740572 w 12192000"/>
              <a:gd name="connsiteY457" fmla="*/ 3959295 h 4364677"/>
              <a:gd name="connsiteX458" fmla="*/ 2729506 w 12192000"/>
              <a:gd name="connsiteY458" fmla="*/ 3966305 h 4364677"/>
              <a:gd name="connsiteX459" fmla="*/ 2716428 w 12192000"/>
              <a:gd name="connsiteY459" fmla="*/ 3968308 h 4364677"/>
              <a:gd name="connsiteX460" fmla="*/ 2701339 w 12192000"/>
              <a:gd name="connsiteY460" fmla="*/ 3954288 h 4364677"/>
              <a:gd name="connsiteX461" fmla="*/ 2698322 w 12192000"/>
              <a:gd name="connsiteY461" fmla="*/ 3948780 h 4364677"/>
              <a:gd name="connsiteX462" fmla="*/ 2688764 w 12192000"/>
              <a:gd name="connsiteY462" fmla="*/ 3936763 h 4364677"/>
              <a:gd name="connsiteX463" fmla="*/ 2681221 w 12192000"/>
              <a:gd name="connsiteY463" fmla="*/ 3932256 h 4364677"/>
              <a:gd name="connsiteX464" fmla="*/ 2674179 w 12192000"/>
              <a:gd name="connsiteY464" fmla="*/ 3912227 h 4364677"/>
              <a:gd name="connsiteX465" fmla="*/ 2678705 w 12192000"/>
              <a:gd name="connsiteY465" fmla="*/ 3895203 h 4364677"/>
              <a:gd name="connsiteX466" fmla="*/ 2692789 w 12192000"/>
              <a:gd name="connsiteY466" fmla="*/ 3884187 h 4364677"/>
              <a:gd name="connsiteX467" fmla="*/ 2694298 w 12192000"/>
              <a:gd name="connsiteY467" fmla="*/ 3882184 h 4364677"/>
              <a:gd name="connsiteX468" fmla="*/ 4495557 w 12192000"/>
              <a:gd name="connsiteY468" fmla="*/ 3880336 h 4364677"/>
              <a:gd name="connsiteX469" fmla="*/ 4495790 w 12192000"/>
              <a:gd name="connsiteY469" fmla="*/ 3880565 h 4364677"/>
              <a:gd name="connsiteX470" fmla="*/ 4495359 w 12192000"/>
              <a:gd name="connsiteY470" fmla="*/ 3880666 h 4364677"/>
              <a:gd name="connsiteX471" fmla="*/ 7168860 w 12192000"/>
              <a:gd name="connsiteY471" fmla="*/ 3863973 h 4364677"/>
              <a:gd name="connsiteX472" fmla="*/ 7171666 w 12192000"/>
              <a:gd name="connsiteY472" fmla="*/ 3864978 h 4364677"/>
              <a:gd name="connsiteX473" fmla="*/ 7177838 w 12192000"/>
              <a:gd name="connsiteY473" fmla="*/ 3870400 h 4364677"/>
              <a:gd name="connsiteX474" fmla="*/ 7186068 w 12192000"/>
              <a:gd name="connsiteY474" fmla="*/ 3872269 h 4364677"/>
              <a:gd name="connsiteX475" fmla="*/ 7190931 w 12192000"/>
              <a:gd name="connsiteY475" fmla="*/ 3873765 h 4364677"/>
              <a:gd name="connsiteX476" fmla="*/ 7202340 w 12192000"/>
              <a:gd name="connsiteY476" fmla="*/ 3879186 h 4364677"/>
              <a:gd name="connsiteX477" fmla="*/ 7204211 w 12192000"/>
              <a:gd name="connsiteY477" fmla="*/ 3880682 h 4364677"/>
              <a:gd name="connsiteX478" fmla="*/ 7214124 w 12192000"/>
              <a:gd name="connsiteY478" fmla="*/ 3904798 h 4364677"/>
              <a:gd name="connsiteX479" fmla="*/ 7214311 w 12192000"/>
              <a:gd name="connsiteY479" fmla="*/ 3909285 h 4364677"/>
              <a:gd name="connsiteX480" fmla="*/ 7211693 w 12192000"/>
              <a:gd name="connsiteY480" fmla="*/ 3920128 h 4364677"/>
              <a:gd name="connsiteX481" fmla="*/ 7210196 w 12192000"/>
              <a:gd name="connsiteY481" fmla="*/ 3929475 h 4364677"/>
              <a:gd name="connsiteX482" fmla="*/ 7208700 w 12192000"/>
              <a:gd name="connsiteY482" fmla="*/ 3932466 h 4364677"/>
              <a:gd name="connsiteX483" fmla="*/ 7197664 w 12192000"/>
              <a:gd name="connsiteY483" fmla="*/ 3945552 h 4364677"/>
              <a:gd name="connsiteX484" fmla="*/ 7196542 w 12192000"/>
              <a:gd name="connsiteY484" fmla="*/ 3947609 h 4364677"/>
              <a:gd name="connsiteX485" fmla="*/ 7204398 w 12192000"/>
              <a:gd name="connsiteY485" fmla="*/ 3957891 h 4364677"/>
              <a:gd name="connsiteX486" fmla="*/ 7214872 w 12192000"/>
              <a:gd name="connsiteY486" fmla="*/ 3964060 h 4364677"/>
              <a:gd name="connsiteX487" fmla="*/ 7225908 w 12192000"/>
              <a:gd name="connsiteY487" fmla="*/ 3976773 h 4364677"/>
              <a:gd name="connsiteX488" fmla="*/ 7225721 w 12192000"/>
              <a:gd name="connsiteY488" fmla="*/ 3979577 h 4364677"/>
              <a:gd name="connsiteX489" fmla="*/ 7226469 w 12192000"/>
              <a:gd name="connsiteY489" fmla="*/ 3986494 h 4364677"/>
              <a:gd name="connsiteX490" fmla="*/ 7227030 w 12192000"/>
              <a:gd name="connsiteY490" fmla="*/ 3994720 h 4364677"/>
              <a:gd name="connsiteX491" fmla="*/ 7224599 w 12192000"/>
              <a:gd name="connsiteY491" fmla="*/ 4000515 h 4364677"/>
              <a:gd name="connsiteX492" fmla="*/ 7219548 w 12192000"/>
              <a:gd name="connsiteY492" fmla="*/ 4017340 h 4364677"/>
              <a:gd name="connsiteX493" fmla="*/ 7211319 w 12192000"/>
              <a:gd name="connsiteY493" fmla="*/ 4027248 h 4364677"/>
              <a:gd name="connsiteX494" fmla="*/ 7209448 w 12192000"/>
              <a:gd name="connsiteY494" fmla="*/ 4028557 h 4364677"/>
              <a:gd name="connsiteX495" fmla="*/ 7199722 w 12192000"/>
              <a:gd name="connsiteY495" fmla="*/ 4033044 h 4364677"/>
              <a:gd name="connsiteX496" fmla="*/ 7196355 w 12192000"/>
              <a:gd name="connsiteY496" fmla="*/ 4034726 h 4364677"/>
              <a:gd name="connsiteX497" fmla="*/ 7182140 w 12192000"/>
              <a:gd name="connsiteY497" fmla="*/ 4033792 h 4364677"/>
              <a:gd name="connsiteX498" fmla="*/ 7170731 w 12192000"/>
              <a:gd name="connsiteY498" fmla="*/ 4030800 h 4364677"/>
              <a:gd name="connsiteX499" fmla="*/ 7166989 w 12192000"/>
              <a:gd name="connsiteY499" fmla="*/ 4031361 h 4364677"/>
              <a:gd name="connsiteX500" fmla="*/ 7165119 w 12192000"/>
              <a:gd name="connsiteY500" fmla="*/ 4033792 h 4364677"/>
              <a:gd name="connsiteX501" fmla="*/ 7162126 w 12192000"/>
              <a:gd name="connsiteY501" fmla="*/ 4034539 h 4364677"/>
              <a:gd name="connsiteX502" fmla="*/ 7161939 w 12192000"/>
              <a:gd name="connsiteY502" fmla="*/ 4031174 h 4364677"/>
              <a:gd name="connsiteX503" fmla="*/ 7162875 w 12192000"/>
              <a:gd name="connsiteY503" fmla="*/ 4029679 h 4364677"/>
              <a:gd name="connsiteX504" fmla="*/ 7159696 w 12192000"/>
              <a:gd name="connsiteY504" fmla="*/ 4022014 h 4364677"/>
              <a:gd name="connsiteX505" fmla="*/ 7157077 w 12192000"/>
              <a:gd name="connsiteY505" fmla="*/ 4021640 h 4364677"/>
              <a:gd name="connsiteX506" fmla="*/ 7153897 w 12192000"/>
              <a:gd name="connsiteY506" fmla="*/ 4019584 h 4364677"/>
              <a:gd name="connsiteX507" fmla="*/ 7155393 w 12192000"/>
              <a:gd name="connsiteY507" fmla="*/ 4016593 h 4364677"/>
              <a:gd name="connsiteX508" fmla="*/ 7155206 w 12192000"/>
              <a:gd name="connsiteY508" fmla="*/ 4012106 h 4364677"/>
              <a:gd name="connsiteX509" fmla="*/ 7150343 w 12192000"/>
              <a:gd name="connsiteY509" fmla="*/ 4003693 h 4364677"/>
              <a:gd name="connsiteX510" fmla="*/ 7146415 w 12192000"/>
              <a:gd name="connsiteY510" fmla="*/ 3999954 h 4364677"/>
              <a:gd name="connsiteX511" fmla="*/ 7144357 w 12192000"/>
              <a:gd name="connsiteY511" fmla="*/ 3998832 h 4364677"/>
              <a:gd name="connsiteX512" fmla="*/ 7145480 w 12192000"/>
              <a:gd name="connsiteY512" fmla="*/ 3996776 h 4364677"/>
              <a:gd name="connsiteX513" fmla="*/ 7149221 w 12192000"/>
              <a:gd name="connsiteY513" fmla="*/ 3992663 h 4364677"/>
              <a:gd name="connsiteX514" fmla="*/ 7149221 w 12192000"/>
              <a:gd name="connsiteY514" fmla="*/ 3982381 h 4364677"/>
              <a:gd name="connsiteX515" fmla="*/ 7145105 w 12192000"/>
              <a:gd name="connsiteY515" fmla="*/ 3971725 h 4364677"/>
              <a:gd name="connsiteX516" fmla="*/ 7148847 w 12192000"/>
              <a:gd name="connsiteY516" fmla="*/ 3969295 h 4364677"/>
              <a:gd name="connsiteX517" fmla="*/ 7152775 w 12192000"/>
              <a:gd name="connsiteY517" fmla="*/ 3972473 h 4364677"/>
              <a:gd name="connsiteX518" fmla="*/ 7157824 w 12192000"/>
              <a:gd name="connsiteY518" fmla="*/ 3973595 h 4364677"/>
              <a:gd name="connsiteX519" fmla="*/ 7156890 w 12192000"/>
              <a:gd name="connsiteY519" fmla="*/ 3967799 h 4364677"/>
              <a:gd name="connsiteX520" fmla="*/ 7154271 w 12192000"/>
              <a:gd name="connsiteY520" fmla="*/ 3965369 h 4364677"/>
              <a:gd name="connsiteX521" fmla="*/ 7153710 w 12192000"/>
              <a:gd name="connsiteY521" fmla="*/ 3962004 h 4364677"/>
              <a:gd name="connsiteX522" fmla="*/ 7156890 w 12192000"/>
              <a:gd name="connsiteY522" fmla="*/ 3962378 h 4364677"/>
              <a:gd name="connsiteX523" fmla="*/ 7160257 w 12192000"/>
              <a:gd name="connsiteY523" fmla="*/ 3964621 h 4364677"/>
              <a:gd name="connsiteX524" fmla="*/ 7165119 w 12192000"/>
              <a:gd name="connsiteY524" fmla="*/ 3964060 h 4364677"/>
              <a:gd name="connsiteX525" fmla="*/ 7165119 w 12192000"/>
              <a:gd name="connsiteY525" fmla="*/ 3959947 h 4364677"/>
              <a:gd name="connsiteX526" fmla="*/ 7146602 w 12192000"/>
              <a:gd name="connsiteY526" fmla="*/ 3954526 h 4364677"/>
              <a:gd name="connsiteX527" fmla="*/ 7142113 w 12192000"/>
              <a:gd name="connsiteY527" fmla="*/ 3952843 h 4364677"/>
              <a:gd name="connsiteX528" fmla="*/ 7134445 w 12192000"/>
              <a:gd name="connsiteY528" fmla="*/ 3943122 h 4364677"/>
              <a:gd name="connsiteX529" fmla="*/ 7131639 w 12192000"/>
              <a:gd name="connsiteY529" fmla="*/ 3939757 h 4364677"/>
              <a:gd name="connsiteX530" fmla="*/ 7128459 w 12192000"/>
              <a:gd name="connsiteY530" fmla="*/ 3927419 h 4364677"/>
              <a:gd name="connsiteX531" fmla="*/ 7128085 w 12192000"/>
              <a:gd name="connsiteY531" fmla="*/ 3918632 h 4364677"/>
              <a:gd name="connsiteX532" fmla="*/ 7124531 w 12192000"/>
              <a:gd name="connsiteY532" fmla="*/ 3912276 h 4364677"/>
              <a:gd name="connsiteX533" fmla="*/ 7123970 w 12192000"/>
              <a:gd name="connsiteY533" fmla="*/ 3912276 h 4364677"/>
              <a:gd name="connsiteX534" fmla="*/ 7120416 w 12192000"/>
              <a:gd name="connsiteY534" fmla="*/ 3910032 h 4364677"/>
              <a:gd name="connsiteX535" fmla="*/ 7123035 w 12192000"/>
              <a:gd name="connsiteY535" fmla="*/ 3907976 h 4364677"/>
              <a:gd name="connsiteX536" fmla="*/ 7130330 w 12192000"/>
              <a:gd name="connsiteY536" fmla="*/ 3893581 h 4364677"/>
              <a:gd name="connsiteX537" fmla="*/ 7132574 w 12192000"/>
              <a:gd name="connsiteY537" fmla="*/ 3889094 h 4364677"/>
              <a:gd name="connsiteX538" fmla="*/ 7135940 w 12192000"/>
              <a:gd name="connsiteY538" fmla="*/ 3887599 h 4364677"/>
              <a:gd name="connsiteX539" fmla="*/ 7137624 w 12192000"/>
              <a:gd name="connsiteY539" fmla="*/ 3884047 h 4364677"/>
              <a:gd name="connsiteX540" fmla="*/ 7136787 w 12192000"/>
              <a:gd name="connsiteY540" fmla="*/ 3882859 h 4364677"/>
              <a:gd name="connsiteX541" fmla="*/ 7151406 w 12192000"/>
              <a:gd name="connsiteY541" fmla="*/ 3868320 h 4364677"/>
              <a:gd name="connsiteX542" fmla="*/ 7151091 w 12192000"/>
              <a:gd name="connsiteY542" fmla="*/ 3871147 h 4364677"/>
              <a:gd name="connsiteX543" fmla="*/ 7152401 w 12192000"/>
              <a:gd name="connsiteY543" fmla="*/ 3874326 h 4364677"/>
              <a:gd name="connsiteX544" fmla="*/ 7155767 w 12192000"/>
              <a:gd name="connsiteY544" fmla="*/ 3873017 h 4364677"/>
              <a:gd name="connsiteX545" fmla="*/ 7156890 w 12192000"/>
              <a:gd name="connsiteY545" fmla="*/ 3870587 h 4364677"/>
              <a:gd name="connsiteX546" fmla="*/ 7162500 w 12192000"/>
              <a:gd name="connsiteY546" fmla="*/ 3869652 h 4364677"/>
              <a:gd name="connsiteX547" fmla="*/ 7164932 w 12192000"/>
              <a:gd name="connsiteY547" fmla="*/ 3871334 h 4364677"/>
              <a:gd name="connsiteX548" fmla="*/ 7166615 w 12192000"/>
              <a:gd name="connsiteY548" fmla="*/ 3868717 h 4364677"/>
              <a:gd name="connsiteX549" fmla="*/ 7167177 w 12192000"/>
              <a:gd name="connsiteY549" fmla="*/ 3866474 h 4364677"/>
              <a:gd name="connsiteX550" fmla="*/ 7168860 w 12192000"/>
              <a:gd name="connsiteY550" fmla="*/ 3863973 h 4364677"/>
              <a:gd name="connsiteX551" fmla="*/ 3941206 w 12192000"/>
              <a:gd name="connsiteY551" fmla="*/ 3857522 h 4364677"/>
              <a:gd name="connsiteX552" fmla="*/ 3948350 w 12192000"/>
              <a:gd name="connsiteY552" fmla="*/ 3857522 h 4364677"/>
              <a:gd name="connsiteX553" fmla="*/ 3949421 w 12192000"/>
              <a:gd name="connsiteY553" fmla="*/ 3858944 h 4364677"/>
              <a:gd name="connsiteX554" fmla="*/ 3959422 w 12192000"/>
              <a:gd name="connsiteY554" fmla="*/ 3866767 h 4364677"/>
              <a:gd name="connsiteX555" fmla="*/ 3962636 w 12192000"/>
              <a:gd name="connsiteY555" fmla="*/ 3878856 h 4364677"/>
              <a:gd name="connsiteX556" fmla="*/ 3957637 w 12192000"/>
              <a:gd name="connsiteY556" fmla="*/ 3893079 h 4364677"/>
              <a:gd name="connsiteX557" fmla="*/ 3952278 w 12192000"/>
              <a:gd name="connsiteY557" fmla="*/ 3896279 h 4364677"/>
              <a:gd name="connsiteX558" fmla="*/ 3945493 w 12192000"/>
              <a:gd name="connsiteY558" fmla="*/ 3904813 h 4364677"/>
              <a:gd name="connsiteX559" fmla="*/ 3943348 w 12192000"/>
              <a:gd name="connsiteY559" fmla="*/ 3908724 h 4364677"/>
              <a:gd name="connsiteX560" fmla="*/ 3932634 w 12192000"/>
              <a:gd name="connsiteY560" fmla="*/ 3918680 h 4364677"/>
              <a:gd name="connsiteX561" fmla="*/ 3923348 w 12192000"/>
              <a:gd name="connsiteY561" fmla="*/ 3917258 h 4364677"/>
              <a:gd name="connsiteX562" fmla="*/ 3915489 w 12192000"/>
              <a:gd name="connsiteY562" fmla="*/ 3912280 h 4364677"/>
              <a:gd name="connsiteX563" fmla="*/ 3911204 w 12192000"/>
              <a:gd name="connsiteY563" fmla="*/ 3907302 h 4364677"/>
              <a:gd name="connsiteX564" fmla="*/ 3911204 w 12192000"/>
              <a:gd name="connsiteY564" fmla="*/ 3894501 h 4364677"/>
              <a:gd name="connsiteX565" fmla="*/ 3919061 w 12192000"/>
              <a:gd name="connsiteY565" fmla="*/ 3886679 h 4364677"/>
              <a:gd name="connsiteX566" fmla="*/ 3924062 w 12192000"/>
              <a:gd name="connsiteY566" fmla="*/ 3877434 h 4364677"/>
              <a:gd name="connsiteX567" fmla="*/ 3927991 w 12192000"/>
              <a:gd name="connsiteY567" fmla="*/ 3867834 h 4364677"/>
              <a:gd name="connsiteX568" fmla="*/ 3933348 w 12192000"/>
              <a:gd name="connsiteY568" fmla="*/ 3861433 h 4364677"/>
              <a:gd name="connsiteX569" fmla="*/ 3941206 w 12192000"/>
              <a:gd name="connsiteY569" fmla="*/ 3857522 h 4364677"/>
              <a:gd name="connsiteX570" fmla="*/ 4948183 w 12192000"/>
              <a:gd name="connsiteY570" fmla="*/ 3855759 h 4364677"/>
              <a:gd name="connsiteX571" fmla="*/ 4950655 w 12192000"/>
              <a:gd name="connsiteY571" fmla="*/ 3856465 h 4364677"/>
              <a:gd name="connsiteX572" fmla="*/ 4961965 w 12192000"/>
              <a:gd name="connsiteY572" fmla="*/ 3857877 h 4364677"/>
              <a:gd name="connsiteX573" fmla="*/ 4964785 w 12192000"/>
              <a:gd name="connsiteY573" fmla="*/ 3859289 h 4364677"/>
              <a:gd name="connsiteX574" fmla="*/ 4972923 w 12192000"/>
              <a:gd name="connsiteY574" fmla="*/ 3861760 h 4364677"/>
              <a:gd name="connsiteX575" fmla="*/ 4977159 w 12192000"/>
              <a:gd name="connsiteY575" fmla="*/ 3863524 h 4364677"/>
              <a:gd name="connsiteX576" fmla="*/ 4979625 w 12192000"/>
              <a:gd name="connsiteY576" fmla="*/ 3868466 h 4364677"/>
              <a:gd name="connsiteX577" fmla="*/ 4989166 w 12192000"/>
              <a:gd name="connsiteY577" fmla="*/ 3881173 h 4364677"/>
              <a:gd name="connsiteX578" fmla="*/ 4993410 w 12192000"/>
              <a:gd name="connsiteY578" fmla="*/ 3889644 h 4364677"/>
              <a:gd name="connsiteX579" fmla="*/ 4993410 w 12192000"/>
              <a:gd name="connsiteY579" fmla="*/ 3893880 h 4364677"/>
              <a:gd name="connsiteX580" fmla="*/ 4989869 w 12192000"/>
              <a:gd name="connsiteY580" fmla="*/ 3903410 h 4364677"/>
              <a:gd name="connsiteX581" fmla="*/ 4984925 w 12192000"/>
              <a:gd name="connsiteY581" fmla="*/ 3918940 h 4364677"/>
              <a:gd name="connsiteX582" fmla="*/ 4980683 w 12192000"/>
              <a:gd name="connsiteY582" fmla="*/ 3924588 h 4364677"/>
              <a:gd name="connsiteX583" fmla="*/ 4973981 w 12192000"/>
              <a:gd name="connsiteY583" fmla="*/ 3930235 h 4364677"/>
              <a:gd name="connsiteX584" fmla="*/ 4967965 w 12192000"/>
              <a:gd name="connsiteY584" fmla="*/ 3933412 h 4364677"/>
              <a:gd name="connsiteX585" fmla="*/ 4945711 w 12192000"/>
              <a:gd name="connsiteY585" fmla="*/ 3938353 h 4364677"/>
              <a:gd name="connsiteX586" fmla="*/ 4934399 w 12192000"/>
              <a:gd name="connsiteY586" fmla="*/ 3938000 h 4364677"/>
              <a:gd name="connsiteX587" fmla="*/ 4916729 w 12192000"/>
              <a:gd name="connsiteY587" fmla="*/ 3924235 h 4364677"/>
              <a:gd name="connsiteX588" fmla="*/ 4915669 w 12192000"/>
              <a:gd name="connsiteY588" fmla="*/ 3915764 h 4364677"/>
              <a:gd name="connsiteX589" fmla="*/ 4915315 w 12192000"/>
              <a:gd name="connsiteY589" fmla="*/ 3912234 h 4364677"/>
              <a:gd name="connsiteX590" fmla="*/ 4913549 w 12192000"/>
              <a:gd name="connsiteY590" fmla="*/ 3902704 h 4364677"/>
              <a:gd name="connsiteX591" fmla="*/ 4912489 w 12192000"/>
              <a:gd name="connsiteY591" fmla="*/ 3898115 h 4364677"/>
              <a:gd name="connsiteX592" fmla="*/ 4912841 w 12192000"/>
              <a:gd name="connsiteY592" fmla="*/ 3892115 h 4364677"/>
              <a:gd name="connsiteX593" fmla="*/ 4915315 w 12192000"/>
              <a:gd name="connsiteY593" fmla="*/ 3886114 h 4364677"/>
              <a:gd name="connsiteX594" fmla="*/ 4923089 w 12192000"/>
              <a:gd name="connsiteY594" fmla="*/ 3871643 h 4364677"/>
              <a:gd name="connsiteX595" fmla="*/ 4948183 w 12192000"/>
              <a:gd name="connsiteY595" fmla="*/ 3855759 h 4364677"/>
              <a:gd name="connsiteX596" fmla="*/ 2087541 w 12192000"/>
              <a:gd name="connsiteY596" fmla="*/ 3850730 h 4364677"/>
              <a:gd name="connsiteX597" fmla="*/ 2094502 w 12192000"/>
              <a:gd name="connsiteY597" fmla="*/ 3852716 h 4364677"/>
              <a:gd name="connsiteX598" fmla="*/ 2126322 w 12192000"/>
              <a:gd name="connsiteY598" fmla="*/ 3856689 h 4364677"/>
              <a:gd name="connsiteX599" fmla="*/ 2134276 w 12192000"/>
              <a:gd name="connsiteY599" fmla="*/ 3860661 h 4364677"/>
              <a:gd name="connsiteX600" fmla="*/ 2157149 w 12192000"/>
              <a:gd name="connsiteY600" fmla="*/ 3867613 h 4364677"/>
              <a:gd name="connsiteX601" fmla="*/ 2169082 w 12192000"/>
              <a:gd name="connsiteY601" fmla="*/ 3872579 h 4364677"/>
              <a:gd name="connsiteX602" fmla="*/ 2176043 w 12192000"/>
              <a:gd name="connsiteY602" fmla="*/ 3886483 h 4364677"/>
              <a:gd name="connsiteX603" fmla="*/ 2202891 w 12192000"/>
              <a:gd name="connsiteY603" fmla="*/ 3922236 h 4364677"/>
              <a:gd name="connsiteX604" fmla="*/ 2214824 w 12192000"/>
              <a:gd name="connsiteY604" fmla="*/ 3946071 h 4364677"/>
              <a:gd name="connsiteX605" fmla="*/ 2214824 w 12192000"/>
              <a:gd name="connsiteY605" fmla="*/ 3957988 h 4364677"/>
              <a:gd name="connsiteX606" fmla="*/ 2204879 w 12192000"/>
              <a:gd name="connsiteY606" fmla="*/ 3984803 h 4364677"/>
              <a:gd name="connsiteX607" fmla="*/ 2190959 w 12192000"/>
              <a:gd name="connsiteY607" fmla="*/ 4028501 h 4364677"/>
              <a:gd name="connsiteX608" fmla="*/ 2179026 w 12192000"/>
              <a:gd name="connsiteY608" fmla="*/ 4044391 h 4364677"/>
              <a:gd name="connsiteX609" fmla="*/ 2160132 w 12192000"/>
              <a:gd name="connsiteY609" fmla="*/ 4060281 h 4364677"/>
              <a:gd name="connsiteX610" fmla="*/ 2143227 w 12192000"/>
              <a:gd name="connsiteY610" fmla="*/ 4069219 h 4364677"/>
              <a:gd name="connsiteX611" fmla="*/ 2080577 w 12192000"/>
              <a:gd name="connsiteY611" fmla="*/ 4083123 h 4364677"/>
              <a:gd name="connsiteX612" fmla="*/ 2048755 w 12192000"/>
              <a:gd name="connsiteY612" fmla="*/ 4082130 h 4364677"/>
              <a:gd name="connsiteX613" fmla="*/ 1999036 w 12192000"/>
              <a:gd name="connsiteY613" fmla="*/ 4043398 h 4364677"/>
              <a:gd name="connsiteX614" fmla="*/ 1996053 w 12192000"/>
              <a:gd name="connsiteY614" fmla="*/ 4019562 h 4364677"/>
              <a:gd name="connsiteX615" fmla="*/ 1995058 w 12192000"/>
              <a:gd name="connsiteY615" fmla="*/ 4009631 h 4364677"/>
              <a:gd name="connsiteX616" fmla="*/ 1990086 w 12192000"/>
              <a:gd name="connsiteY616" fmla="*/ 3982817 h 4364677"/>
              <a:gd name="connsiteX617" fmla="*/ 1987103 w 12192000"/>
              <a:gd name="connsiteY617" fmla="*/ 3969906 h 4364677"/>
              <a:gd name="connsiteX618" fmla="*/ 1988098 w 12192000"/>
              <a:gd name="connsiteY618" fmla="*/ 3953023 h 4364677"/>
              <a:gd name="connsiteX619" fmla="*/ 1995058 w 12192000"/>
              <a:gd name="connsiteY619" fmla="*/ 3936139 h 4364677"/>
              <a:gd name="connsiteX620" fmla="*/ 1997712 w 12192000"/>
              <a:gd name="connsiteY620" fmla="*/ 3929022 h 4364677"/>
              <a:gd name="connsiteX621" fmla="*/ 1992947 w 12192000"/>
              <a:gd name="connsiteY621" fmla="*/ 3929752 h 4364677"/>
              <a:gd name="connsiteX622" fmla="*/ 1982230 w 12192000"/>
              <a:gd name="connsiteY622" fmla="*/ 3919796 h 4364677"/>
              <a:gd name="connsiteX623" fmla="*/ 1980088 w 12192000"/>
              <a:gd name="connsiteY623" fmla="*/ 3915885 h 4364677"/>
              <a:gd name="connsiteX624" fmla="*/ 1973302 w 12192000"/>
              <a:gd name="connsiteY624" fmla="*/ 3907351 h 4364677"/>
              <a:gd name="connsiteX625" fmla="*/ 1967943 w 12192000"/>
              <a:gd name="connsiteY625" fmla="*/ 3904151 h 4364677"/>
              <a:gd name="connsiteX626" fmla="*/ 1962944 w 12192000"/>
              <a:gd name="connsiteY626" fmla="*/ 3889928 h 4364677"/>
              <a:gd name="connsiteX627" fmla="*/ 1966159 w 12192000"/>
              <a:gd name="connsiteY627" fmla="*/ 3877839 h 4364677"/>
              <a:gd name="connsiteX628" fmla="*/ 1976159 w 12192000"/>
              <a:gd name="connsiteY628" fmla="*/ 3870016 h 4364677"/>
              <a:gd name="connsiteX629" fmla="*/ 1977231 w 12192000"/>
              <a:gd name="connsiteY629" fmla="*/ 3868594 h 4364677"/>
              <a:gd name="connsiteX630" fmla="*/ 1984374 w 12192000"/>
              <a:gd name="connsiteY630" fmla="*/ 3868594 h 4364677"/>
              <a:gd name="connsiteX631" fmla="*/ 1992232 w 12192000"/>
              <a:gd name="connsiteY631" fmla="*/ 3872505 h 4364677"/>
              <a:gd name="connsiteX632" fmla="*/ 1997589 w 12192000"/>
              <a:gd name="connsiteY632" fmla="*/ 3878906 h 4364677"/>
              <a:gd name="connsiteX633" fmla="*/ 2001519 w 12192000"/>
              <a:gd name="connsiteY633" fmla="*/ 3888506 h 4364677"/>
              <a:gd name="connsiteX634" fmla="*/ 2006519 w 12192000"/>
              <a:gd name="connsiteY634" fmla="*/ 3897751 h 4364677"/>
              <a:gd name="connsiteX635" fmla="*/ 2011449 w 12192000"/>
              <a:gd name="connsiteY635" fmla="*/ 3902658 h 4364677"/>
              <a:gd name="connsiteX636" fmla="*/ 2016935 w 12192000"/>
              <a:gd name="connsiteY636" fmla="*/ 3895421 h 4364677"/>
              <a:gd name="connsiteX637" fmla="*/ 2087541 w 12192000"/>
              <a:gd name="connsiteY637" fmla="*/ 3850730 h 4364677"/>
              <a:gd name="connsiteX638" fmla="*/ 6093412 w 12192000"/>
              <a:gd name="connsiteY638" fmla="*/ 3850542 h 4364677"/>
              <a:gd name="connsiteX639" fmla="*/ 6110841 w 12192000"/>
              <a:gd name="connsiteY639" fmla="*/ 3861575 h 4364677"/>
              <a:gd name="connsiteX640" fmla="*/ 6116241 w 12192000"/>
              <a:gd name="connsiteY640" fmla="*/ 3871627 h 4364677"/>
              <a:gd name="connsiteX641" fmla="*/ 6117961 w 12192000"/>
              <a:gd name="connsiteY641" fmla="*/ 3875794 h 4364677"/>
              <a:gd name="connsiteX642" fmla="*/ 6118205 w 12192000"/>
              <a:gd name="connsiteY642" fmla="*/ 3879962 h 4364677"/>
              <a:gd name="connsiteX643" fmla="*/ 6117468 w 12192000"/>
              <a:gd name="connsiteY643" fmla="*/ 3883149 h 4364677"/>
              <a:gd name="connsiteX644" fmla="*/ 6116241 w 12192000"/>
              <a:gd name="connsiteY644" fmla="*/ 3889769 h 4364677"/>
              <a:gd name="connsiteX645" fmla="*/ 6115997 w 12192000"/>
              <a:gd name="connsiteY645" fmla="*/ 3892221 h 4364677"/>
              <a:gd name="connsiteX646" fmla="*/ 6115259 w 12192000"/>
              <a:gd name="connsiteY646" fmla="*/ 3898105 h 4364677"/>
              <a:gd name="connsiteX647" fmla="*/ 6102987 w 12192000"/>
              <a:gd name="connsiteY647" fmla="*/ 3907666 h 4364677"/>
              <a:gd name="connsiteX648" fmla="*/ 6095131 w 12192000"/>
              <a:gd name="connsiteY648" fmla="*/ 3907911 h 4364677"/>
              <a:gd name="connsiteX649" fmla="*/ 6079665 w 12192000"/>
              <a:gd name="connsiteY649" fmla="*/ 3904479 h 4364677"/>
              <a:gd name="connsiteX650" fmla="*/ 6075496 w 12192000"/>
              <a:gd name="connsiteY650" fmla="*/ 3902273 h 4364677"/>
              <a:gd name="connsiteX651" fmla="*/ 6070830 w 12192000"/>
              <a:gd name="connsiteY651" fmla="*/ 3898350 h 4364677"/>
              <a:gd name="connsiteX652" fmla="*/ 6067884 w 12192000"/>
              <a:gd name="connsiteY652" fmla="*/ 3894427 h 4364677"/>
              <a:gd name="connsiteX653" fmla="*/ 6064448 w 12192000"/>
              <a:gd name="connsiteY653" fmla="*/ 3883640 h 4364677"/>
              <a:gd name="connsiteX654" fmla="*/ 6061992 w 12192000"/>
              <a:gd name="connsiteY654" fmla="*/ 3877020 h 4364677"/>
              <a:gd name="connsiteX655" fmla="*/ 6061992 w 12192000"/>
              <a:gd name="connsiteY655" fmla="*/ 3874078 h 4364677"/>
              <a:gd name="connsiteX656" fmla="*/ 6064936 w 12192000"/>
              <a:gd name="connsiteY656" fmla="*/ 3868194 h 4364677"/>
              <a:gd name="connsiteX657" fmla="*/ 6071564 w 12192000"/>
              <a:gd name="connsiteY657" fmla="*/ 3859368 h 4364677"/>
              <a:gd name="connsiteX658" fmla="*/ 6073284 w 12192000"/>
              <a:gd name="connsiteY658" fmla="*/ 3855936 h 4364677"/>
              <a:gd name="connsiteX659" fmla="*/ 6076228 w 12192000"/>
              <a:gd name="connsiteY659" fmla="*/ 3854710 h 4364677"/>
              <a:gd name="connsiteX660" fmla="*/ 6081876 w 12192000"/>
              <a:gd name="connsiteY660" fmla="*/ 3852994 h 4364677"/>
              <a:gd name="connsiteX661" fmla="*/ 6083839 w 12192000"/>
              <a:gd name="connsiteY661" fmla="*/ 3852013 h 4364677"/>
              <a:gd name="connsiteX662" fmla="*/ 6091693 w 12192000"/>
              <a:gd name="connsiteY662" fmla="*/ 3851032 h 4364677"/>
              <a:gd name="connsiteX663" fmla="*/ 6093412 w 12192000"/>
              <a:gd name="connsiteY663" fmla="*/ 3850542 h 4364677"/>
              <a:gd name="connsiteX664" fmla="*/ 2563357 w 12192000"/>
              <a:gd name="connsiteY664" fmla="*/ 3829666 h 4364677"/>
              <a:gd name="connsiteX665" fmla="*/ 2565300 w 12192000"/>
              <a:gd name="connsiteY665" fmla="*/ 3832552 h 4364677"/>
              <a:gd name="connsiteX666" fmla="*/ 2565947 w 12192000"/>
              <a:gd name="connsiteY666" fmla="*/ 3835140 h 4364677"/>
              <a:gd name="connsiteX667" fmla="*/ 2567890 w 12192000"/>
              <a:gd name="connsiteY667" fmla="*/ 3838160 h 4364677"/>
              <a:gd name="connsiteX668" fmla="*/ 2570695 w 12192000"/>
              <a:gd name="connsiteY668" fmla="*/ 3836219 h 4364677"/>
              <a:gd name="connsiteX669" fmla="*/ 2577171 w 12192000"/>
              <a:gd name="connsiteY669" fmla="*/ 3837297 h 4364677"/>
              <a:gd name="connsiteX670" fmla="*/ 2578465 w 12192000"/>
              <a:gd name="connsiteY670" fmla="*/ 3840102 h 4364677"/>
              <a:gd name="connsiteX671" fmla="*/ 2582349 w 12192000"/>
              <a:gd name="connsiteY671" fmla="*/ 3841612 h 4364677"/>
              <a:gd name="connsiteX672" fmla="*/ 2583862 w 12192000"/>
              <a:gd name="connsiteY672" fmla="*/ 3837945 h 4364677"/>
              <a:gd name="connsiteX673" fmla="*/ 2583498 w 12192000"/>
              <a:gd name="connsiteY673" fmla="*/ 3834682 h 4364677"/>
              <a:gd name="connsiteX674" fmla="*/ 2600366 w 12192000"/>
              <a:gd name="connsiteY674" fmla="*/ 3851459 h 4364677"/>
              <a:gd name="connsiteX675" fmla="*/ 2599401 w 12192000"/>
              <a:gd name="connsiteY675" fmla="*/ 3852829 h 4364677"/>
              <a:gd name="connsiteX676" fmla="*/ 2601343 w 12192000"/>
              <a:gd name="connsiteY676" fmla="*/ 3856928 h 4364677"/>
              <a:gd name="connsiteX677" fmla="*/ 2605227 w 12192000"/>
              <a:gd name="connsiteY677" fmla="*/ 3858654 h 4364677"/>
              <a:gd name="connsiteX678" fmla="*/ 2607817 w 12192000"/>
              <a:gd name="connsiteY678" fmla="*/ 3863831 h 4364677"/>
              <a:gd name="connsiteX679" fmla="*/ 2616234 w 12192000"/>
              <a:gd name="connsiteY679" fmla="*/ 3880441 h 4364677"/>
              <a:gd name="connsiteX680" fmla="*/ 2619256 w 12192000"/>
              <a:gd name="connsiteY680" fmla="*/ 3882814 h 4364677"/>
              <a:gd name="connsiteX681" fmla="*/ 2615155 w 12192000"/>
              <a:gd name="connsiteY681" fmla="*/ 3885403 h 4364677"/>
              <a:gd name="connsiteX682" fmla="*/ 2614507 w 12192000"/>
              <a:gd name="connsiteY682" fmla="*/ 3885403 h 4364677"/>
              <a:gd name="connsiteX683" fmla="*/ 2610407 w 12192000"/>
              <a:gd name="connsiteY683" fmla="*/ 3892737 h 4364677"/>
              <a:gd name="connsiteX684" fmla="*/ 2609976 w 12192000"/>
              <a:gd name="connsiteY684" fmla="*/ 3902876 h 4364677"/>
              <a:gd name="connsiteX685" fmla="*/ 2606307 w 12192000"/>
              <a:gd name="connsiteY685" fmla="*/ 3917113 h 4364677"/>
              <a:gd name="connsiteX686" fmla="*/ 2603070 w 12192000"/>
              <a:gd name="connsiteY686" fmla="*/ 3920996 h 4364677"/>
              <a:gd name="connsiteX687" fmla="*/ 2594221 w 12192000"/>
              <a:gd name="connsiteY687" fmla="*/ 3932213 h 4364677"/>
              <a:gd name="connsiteX688" fmla="*/ 2589041 w 12192000"/>
              <a:gd name="connsiteY688" fmla="*/ 3934155 h 4364677"/>
              <a:gd name="connsiteX689" fmla="*/ 2567674 w 12192000"/>
              <a:gd name="connsiteY689" fmla="*/ 3940411 h 4364677"/>
              <a:gd name="connsiteX690" fmla="*/ 2567674 w 12192000"/>
              <a:gd name="connsiteY690" fmla="*/ 3945156 h 4364677"/>
              <a:gd name="connsiteX691" fmla="*/ 2573285 w 12192000"/>
              <a:gd name="connsiteY691" fmla="*/ 3945803 h 4364677"/>
              <a:gd name="connsiteX692" fmla="*/ 2577171 w 12192000"/>
              <a:gd name="connsiteY692" fmla="*/ 3943215 h 4364677"/>
              <a:gd name="connsiteX693" fmla="*/ 2580840 w 12192000"/>
              <a:gd name="connsiteY693" fmla="*/ 3942783 h 4364677"/>
              <a:gd name="connsiteX694" fmla="*/ 2580193 w 12192000"/>
              <a:gd name="connsiteY694" fmla="*/ 3946666 h 4364677"/>
              <a:gd name="connsiteX695" fmla="*/ 2577171 w 12192000"/>
              <a:gd name="connsiteY695" fmla="*/ 3949471 h 4364677"/>
              <a:gd name="connsiteX696" fmla="*/ 2576092 w 12192000"/>
              <a:gd name="connsiteY696" fmla="*/ 3956158 h 4364677"/>
              <a:gd name="connsiteX697" fmla="*/ 2581918 w 12192000"/>
              <a:gd name="connsiteY697" fmla="*/ 3954864 h 4364677"/>
              <a:gd name="connsiteX698" fmla="*/ 2586453 w 12192000"/>
              <a:gd name="connsiteY698" fmla="*/ 3951196 h 4364677"/>
              <a:gd name="connsiteX699" fmla="*/ 2590767 w 12192000"/>
              <a:gd name="connsiteY699" fmla="*/ 3954001 h 4364677"/>
              <a:gd name="connsiteX700" fmla="*/ 2586020 w 12192000"/>
              <a:gd name="connsiteY700" fmla="*/ 3966297 h 4364677"/>
              <a:gd name="connsiteX701" fmla="*/ 2586020 w 12192000"/>
              <a:gd name="connsiteY701" fmla="*/ 3978161 h 4364677"/>
              <a:gd name="connsiteX702" fmla="*/ 2590337 w 12192000"/>
              <a:gd name="connsiteY702" fmla="*/ 3982907 h 4364677"/>
              <a:gd name="connsiteX703" fmla="*/ 2591630 w 12192000"/>
              <a:gd name="connsiteY703" fmla="*/ 3985280 h 4364677"/>
              <a:gd name="connsiteX704" fmla="*/ 2589257 w 12192000"/>
              <a:gd name="connsiteY704" fmla="*/ 3986574 h 4364677"/>
              <a:gd name="connsiteX705" fmla="*/ 2584725 w 12192000"/>
              <a:gd name="connsiteY705" fmla="*/ 3990888 h 4364677"/>
              <a:gd name="connsiteX706" fmla="*/ 2579112 w 12192000"/>
              <a:gd name="connsiteY706" fmla="*/ 4000596 h 4364677"/>
              <a:gd name="connsiteX707" fmla="*/ 2578896 w 12192000"/>
              <a:gd name="connsiteY707" fmla="*/ 4005773 h 4364677"/>
              <a:gd name="connsiteX708" fmla="*/ 2580624 w 12192000"/>
              <a:gd name="connsiteY708" fmla="*/ 4009224 h 4364677"/>
              <a:gd name="connsiteX709" fmla="*/ 2576955 w 12192000"/>
              <a:gd name="connsiteY709" fmla="*/ 4011597 h 4364677"/>
              <a:gd name="connsiteX710" fmla="*/ 2573933 w 12192000"/>
              <a:gd name="connsiteY710" fmla="*/ 4012029 h 4364677"/>
              <a:gd name="connsiteX711" fmla="*/ 2570264 w 12192000"/>
              <a:gd name="connsiteY711" fmla="*/ 4020873 h 4364677"/>
              <a:gd name="connsiteX712" fmla="*/ 2571343 w 12192000"/>
              <a:gd name="connsiteY712" fmla="*/ 4022599 h 4364677"/>
              <a:gd name="connsiteX713" fmla="*/ 2571127 w 12192000"/>
              <a:gd name="connsiteY713" fmla="*/ 4026482 h 4364677"/>
              <a:gd name="connsiteX714" fmla="*/ 2567674 w 12192000"/>
              <a:gd name="connsiteY714" fmla="*/ 4025619 h 4364677"/>
              <a:gd name="connsiteX715" fmla="*/ 2565516 w 12192000"/>
              <a:gd name="connsiteY715" fmla="*/ 4022815 h 4364677"/>
              <a:gd name="connsiteX716" fmla="*/ 2561199 w 12192000"/>
              <a:gd name="connsiteY716" fmla="*/ 4022167 h 4364677"/>
              <a:gd name="connsiteX717" fmla="*/ 2548033 w 12192000"/>
              <a:gd name="connsiteY717" fmla="*/ 4025619 h 4364677"/>
              <a:gd name="connsiteX718" fmla="*/ 2531631 w 12192000"/>
              <a:gd name="connsiteY718" fmla="*/ 4026698 h 4364677"/>
              <a:gd name="connsiteX719" fmla="*/ 2527746 w 12192000"/>
              <a:gd name="connsiteY719" fmla="*/ 4024756 h 4364677"/>
              <a:gd name="connsiteX720" fmla="*/ 2516523 w 12192000"/>
              <a:gd name="connsiteY720" fmla="*/ 4019579 h 4364677"/>
              <a:gd name="connsiteX721" fmla="*/ 2514364 w 12192000"/>
              <a:gd name="connsiteY721" fmla="*/ 4018069 h 4364677"/>
              <a:gd name="connsiteX722" fmla="*/ 2504868 w 12192000"/>
              <a:gd name="connsiteY722" fmla="*/ 4006636 h 4364677"/>
              <a:gd name="connsiteX723" fmla="*/ 2499040 w 12192000"/>
              <a:gd name="connsiteY723" fmla="*/ 3987221 h 4364677"/>
              <a:gd name="connsiteX724" fmla="*/ 2496234 w 12192000"/>
              <a:gd name="connsiteY724" fmla="*/ 3980534 h 4364677"/>
              <a:gd name="connsiteX725" fmla="*/ 2496881 w 12192000"/>
              <a:gd name="connsiteY725" fmla="*/ 3971042 h 4364677"/>
              <a:gd name="connsiteX726" fmla="*/ 2497744 w 12192000"/>
              <a:gd name="connsiteY726" fmla="*/ 3963061 h 4364677"/>
              <a:gd name="connsiteX727" fmla="*/ 2497530 w 12192000"/>
              <a:gd name="connsiteY727" fmla="*/ 3959825 h 4364677"/>
              <a:gd name="connsiteX728" fmla="*/ 2510264 w 12192000"/>
              <a:gd name="connsiteY728" fmla="*/ 3945156 h 4364677"/>
              <a:gd name="connsiteX729" fmla="*/ 2522350 w 12192000"/>
              <a:gd name="connsiteY729" fmla="*/ 3938038 h 4364677"/>
              <a:gd name="connsiteX730" fmla="*/ 2531416 w 12192000"/>
              <a:gd name="connsiteY730" fmla="*/ 3926173 h 4364677"/>
              <a:gd name="connsiteX731" fmla="*/ 2530120 w 12192000"/>
              <a:gd name="connsiteY731" fmla="*/ 3923800 h 4364677"/>
              <a:gd name="connsiteX732" fmla="*/ 2517386 w 12192000"/>
              <a:gd name="connsiteY732" fmla="*/ 3908700 h 4364677"/>
              <a:gd name="connsiteX733" fmla="*/ 2515659 w 12192000"/>
              <a:gd name="connsiteY733" fmla="*/ 3905249 h 4364677"/>
              <a:gd name="connsiteX734" fmla="*/ 2513933 w 12192000"/>
              <a:gd name="connsiteY734" fmla="*/ 3894463 h 4364677"/>
              <a:gd name="connsiteX735" fmla="*/ 2510911 w 12192000"/>
              <a:gd name="connsiteY735" fmla="*/ 3881951 h 4364677"/>
              <a:gd name="connsiteX736" fmla="*/ 2511127 w 12192000"/>
              <a:gd name="connsiteY736" fmla="*/ 3876774 h 4364677"/>
              <a:gd name="connsiteX737" fmla="*/ 2522566 w 12192000"/>
              <a:gd name="connsiteY737" fmla="*/ 3848946 h 4364677"/>
              <a:gd name="connsiteX738" fmla="*/ 2524724 w 12192000"/>
              <a:gd name="connsiteY738" fmla="*/ 3847220 h 4364677"/>
              <a:gd name="connsiteX739" fmla="*/ 2537890 w 12192000"/>
              <a:gd name="connsiteY739" fmla="*/ 3840965 h 4364677"/>
              <a:gd name="connsiteX740" fmla="*/ 2543501 w 12192000"/>
              <a:gd name="connsiteY740" fmla="*/ 3839239 h 4364677"/>
              <a:gd name="connsiteX741" fmla="*/ 2552998 w 12192000"/>
              <a:gd name="connsiteY741" fmla="*/ 3837082 h 4364677"/>
              <a:gd name="connsiteX742" fmla="*/ 2560120 w 12192000"/>
              <a:gd name="connsiteY742" fmla="*/ 3830826 h 4364677"/>
              <a:gd name="connsiteX743" fmla="*/ 2563357 w 12192000"/>
              <a:gd name="connsiteY743" fmla="*/ 3829666 h 4364677"/>
              <a:gd name="connsiteX744" fmla="*/ 8063477 w 12192000"/>
              <a:gd name="connsiteY744" fmla="*/ 3828157 h 4364677"/>
              <a:gd name="connsiteX745" fmla="*/ 8082206 w 12192000"/>
              <a:gd name="connsiteY745" fmla="*/ 3840013 h 4364677"/>
              <a:gd name="connsiteX746" fmla="*/ 8088010 w 12192000"/>
              <a:gd name="connsiteY746" fmla="*/ 3850815 h 4364677"/>
              <a:gd name="connsiteX747" fmla="*/ 8089856 w 12192000"/>
              <a:gd name="connsiteY747" fmla="*/ 3855293 h 4364677"/>
              <a:gd name="connsiteX748" fmla="*/ 8090120 w 12192000"/>
              <a:gd name="connsiteY748" fmla="*/ 3859772 h 4364677"/>
              <a:gd name="connsiteX749" fmla="*/ 8089329 w 12192000"/>
              <a:gd name="connsiteY749" fmla="*/ 3863197 h 4364677"/>
              <a:gd name="connsiteX750" fmla="*/ 8088010 w 12192000"/>
              <a:gd name="connsiteY750" fmla="*/ 3870311 h 4364677"/>
              <a:gd name="connsiteX751" fmla="*/ 8087746 w 12192000"/>
              <a:gd name="connsiteY751" fmla="*/ 3872945 h 4364677"/>
              <a:gd name="connsiteX752" fmla="*/ 8086954 w 12192000"/>
              <a:gd name="connsiteY752" fmla="*/ 3879268 h 4364677"/>
              <a:gd name="connsiteX753" fmla="*/ 8073765 w 12192000"/>
              <a:gd name="connsiteY753" fmla="*/ 3889543 h 4364677"/>
              <a:gd name="connsiteX754" fmla="*/ 8065323 w 12192000"/>
              <a:gd name="connsiteY754" fmla="*/ 3889807 h 4364677"/>
              <a:gd name="connsiteX755" fmla="*/ 8048704 w 12192000"/>
              <a:gd name="connsiteY755" fmla="*/ 3886118 h 4364677"/>
              <a:gd name="connsiteX756" fmla="*/ 8044220 w 12192000"/>
              <a:gd name="connsiteY756" fmla="*/ 3883747 h 4364677"/>
              <a:gd name="connsiteX757" fmla="*/ 8039208 w 12192000"/>
              <a:gd name="connsiteY757" fmla="*/ 3879532 h 4364677"/>
              <a:gd name="connsiteX758" fmla="*/ 8036042 w 12192000"/>
              <a:gd name="connsiteY758" fmla="*/ 3875316 h 4364677"/>
              <a:gd name="connsiteX759" fmla="*/ 8032349 w 12192000"/>
              <a:gd name="connsiteY759" fmla="*/ 3863724 h 4364677"/>
              <a:gd name="connsiteX760" fmla="*/ 8029711 w 12192000"/>
              <a:gd name="connsiteY760" fmla="*/ 3856611 h 4364677"/>
              <a:gd name="connsiteX761" fmla="*/ 8029711 w 12192000"/>
              <a:gd name="connsiteY761" fmla="*/ 3853449 h 4364677"/>
              <a:gd name="connsiteX762" fmla="*/ 8032877 w 12192000"/>
              <a:gd name="connsiteY762" fmla="*/ 3847126 h 4364677"/>
              <a:gd name="connsiteX763" fmla="*/ 8039999 w 12192000"/>
              <a:gd name="connsiteY763" fmla="*/ 3837641 h 4364677"/>
              <a:gd name="connsiteX764" fmla="*/ 8041846 w 12192000"/>
              <a:gd name="connsiteY764" fmla="*/ 3833953 h 4364677"/>
              <a:gd name="connsiteX765" fmla="*/ 8045011 w 12192000"/>
              <a:gd name="connsiteY765" fmla="*/ 3832636 h 4364677"/>
              <a:gd name="connsiteX766" fmla="*/ 8051079 w 12192000"/>
              <a:gd name="connsiteY766" fmla="*/ 3830791 h 4364677"/>
              <a:gd name="connsiteX767" fmla="*/ 8053189 w 12192000"/>
              <a:gd name="connsiteY767" fmla="*/ 3829738 h 4364677"/>
              <a:gd name="connsiteX768" fmla="*/ 8061630 w 12192000"/>
              <a:gd name="connsiteY768" fmla="*/ 3828684 h 4364677"/>
              <a:gd name="connsiteX769" fmla="*/ 8063477 w 12192000"/>
              <a:gd name="connsiteY769" fmla="*/ 3828157 h 4364677"/>
              <a:gd name="connsiteX770" fmla="*/ 7720811 w 12192000"/>
              <a:gd name="connsiteY770" fmla="*/ 3818805 h 4364677"/>
              <a:gd name="connsiteX771" fmla="*/ 7721512 w 12192000"/>
              <a:gd name="connsiteY771" fmla="*/ 3819503 h 4364677"/>
              <a:gd name="connsiteX772" fmla="*/ 7720208 w 12192000"/>
              <a:gd name="connsiteY772" fmla="*/ 3819812 h 4364677"/>
              <a:gd name="connsiteX773" fmla="*/ 6648777 w 12192000"/>
              <a:gd name="connsiteY773" fmla="*/ 3806892 h 4364677"/>
              <a:gd name="connsiteX774" fmla="*/ 6667507 w 12192000"/>
              <a:gd name="connsiteY774" fmla="*/ 3818748 h 4364677"/>
              <a:gd name="connsiteX775" fmla="*/ 6673310 w 12192000"/>
              <a:gd name="connsiteY775" fmla="*/ 3829549 h 4364677"/>
              <a:gd name="connsiteX776" fmla="*/ 6675157 w 12192000"/>
              <a:gd name="connsiteY776" fmla="*/ 3834028 h 4364677"/>
              <a:gd name="connsiteX777" fmla="*/ 6675420 w 12192000"/>
              <a:gd name="connsiteY777" fmla="*/ 3838507 h 4364677"/>
              <a:gd name="connsiteX778" fmla="*/ 6674630 w 12192000"/>
              <a:gd name="connsiteY778" fmla="*/ 3841932 h 4364677"/>
              <a:gd name="connsiteX779" fmla="*/ 6673310 w 12192000"/>
              <a:gd name="connsiteY779" fmla="*/ 3849045 h 4364677"/>
              <a:gd name="connsiteX780" fmla="*/ 6673046 w 12192000"/>
              <a:gd name="connsiteY780" fmla="*/ 3851680 h 4364677"/>
              <a:gd name="connsiteX781" fmla="*/ 6672255 w 12192000"/>
              <a:gd name="connsiteY781" fmla="*/ 3858003 h 4364677"/>
              <a:gd name="connsiteX782" fmla="*/ 6659066 w 12192000"/>
              <a:gd name="connsiteY782" fmla="*/ 3868278 h 4364677"/>
              <a:gd name="connsiteX783" fmla="*/ 6650625 w 12192000"/>
              <a:gd name="connsiteY783" fmla="*/ 3868542 h 4364677"/>
              <a:gd name="connsiteX784" fmla="*/ 6634007 w 12192000"/>
              <a:gd name="connsiteY784" fmla="*/ 3864853 h 4364677"/>
              <a:gd name="connsiteX785" fmla="*/ 6629521 w 12192000"/>
              <a:gd name="connsiteY785" fmla="*/ 3862482 h 4364677"/>
              <a:gd name="connsiteX786" fmla="*/ 6624508 w 12192000"/>
              <a:gd name="connsiteY786" fmla="*/ 3858267 h 4364677"/>
              <a:gd name="connsiteX787" fmla="*/ 6621343 w 12192000"/>
              <a:gd name="connsiteY787" fmla="*/ 3854051 h 4364677"/>
              <a:gd name="connsiteX788" fmla="*/ 6617651 w 12192000"/>
              <a:gd name="connsiteY788" fmla="*/ 3842459 h 4364677"/>
              <a:gd name="connsiteX789" fmla="*/ 6615012 w 12192000"/>
              <a:gd name="connsiteY789" fmla="*/ 3835345 h 4364677"/>
              <a:gd name="connsiteX790" fmla="*/ 6615012 w 12192000"/>
              <a:gd name="connsiteY790" fmla="*/ 3832184 h 4364677"/>
              <a:gd name="connsiteX791" fmla="*/ 6618178 w 12192000"/>
              <a:gd name="connsiteY791" fmla="*/ 3825861 h 4364677"/>
              <a:gd name="connsiteX792" fmla="*/ 6625301 w 12192000"/>
              <a:gd name="connsiteY792" fmla="*/ 3816376 h 4364677"/>
              <a:gd name="connsiteX793" fmla="*/ 6627146 w 12192000"/>
              <a:gd name="connsiteY793" fmla="*/ 3812688 h 4364677"/>
              <a:gd name="connsiteX794" fmla="*/ 6630313 w 12192000"/>
              <a:gd name="connsiteY794" fmla="*/ 3811371 h 4364677"/>
              <a:gd name="connsiteX795" fmla="*/ 6636379 w 12192000"/>
              <a:gd name="connsiteY795" fmla="*/ 3809526 h 4364677"/>
              <a:gd name="connsiteX796" fmla="*/ 6638491 w 12192000"/>
              <a:gd name="connsiteY796" fmla="*/ 3808473 h 4364677"/>
              <a:gd name="connsiteX797" fmla="*/ 6646931 w 12192000"/>
              <a:gd name="connsiteY797" fmla="*/ 3807419 h 4364677"/>
              <a:gd name="connsiteX798" fmla="*/ 6648777 w 12192000"/>
              <a:gd name="connsiteY798" fmla="*/ 3806892 h 4364677"/>
              <a:gd name="connsiteX799" fmla="*/ 8759227 w 12192000"/>
              <a:gd name="connsiteY799" fmla="*/ 3806317 h 4364677"/>
              <a:gd name="connsiteX800" fmla="*/ 8761701 w 12192000"/>
              <a:gd name="connsiteY800" fmla="*/ 3807023 h 4364677"/>
              <a:gd name="connsiteX801" fmla="*/ 8773010 w 12192000"/>
              <a:gd name="connsiteY801" fmla="*/ 3808435 h 4364677"/>
              <a:gd name="connsiteX802" fmla="*/ 8775837 w 12192000"/>
              <a:gd name="connsiteY802" fmla="*/ 3809847 h 4364677"/>
              <a:gd name="connsiteX803" fmla="*/ 8783966 w 12192000"/>
              <a:gd name="connsiteY803" fmla="*/ 3812317 h 4364677"/>
              <a:gd name="connsiteX804" fmla="*/ 8788207 w 12192000"/>
              <a:gd name="connsiteY804" fmla="*/ 3814082 h 4364677"/>
              <a:gd name="connsiteX805" fmla="*/ 8790681 w 12192000"/>
              <a:gd name="connsiteY805" fmla="*/ 3819024 h 4364677"/>
              <a:gd name="connsiteX806" fmla="*/ 8800223 w 12192000"/>
              <a:gd name="connsiteY806" fmla="*/ 3831731 h 4364677"/>
              <a:gd name="connsiteX807" fmla="*/ 8804464 w 12192000"/>
              <a:gd name="connsiteY807" fmla="*/ 3840202 h 4364677"/>
              <a:gd name="connsiteX808" fmla="*/ 8804464 w 12192000"/>
              <a:gd name="connsiteY808" fmla="*/ 3844437 h 4364677"/>
              <a:gd name="connsiteX809" fmla="*/ 8800930 w 12192000"/>
              <a:gd name="connsiteY809" fmla="*/ 3853968 h 4364677"/>
              <a:gd name="connsiteX810" fmla="*/ 8795982 w 12192000"/>
              <a:gd name="connsiteY810" fmla="*/ 3869498 h 4364677"/>
              <a:gd name="connsiteX811" fmla="*/ 8791741 w 12192000"/>
              <a:gd name="connsiteY811" fmla="*/ 3875146 h 4364677"/>
              <a:gd name="connsiteX812" fmla="*/ 8785026 w 12192000"/>
              <a:gd name="connsiteY812" fmla="*/ 3880793 h 4364677"/>
              <a:gd name="connsiteX813" fmla="*/ 8779018 w 12192000"/>
              <a:gd name="connsiteY813" fmla="*/ 3883970 h 4364677"/>
              <a:gd name="connsiteX814" fmla="*/ 8756753 w 12192000"/>
              <a:gd name="connsiteY814" fmla="*/ 3888911 h 4364677"/>
              <a:gd name="connsiteX815" fmla="*/ 8745443 w 12192000"/>
              <a:gd name="connsiteY815" fmla="*/ 3888558 h 4364677"/>
              <a:gd name="connsiteX816" fmla="*/ 8727773 w 12192000"/>
              <a:gd name="connsiteY816" fmla="*/ 3874793 h 4364677"/>
              <a:gd name="connsiteX817" fmla="*/ 8726712 w 12192000"/>
              <a:gd name="connsiteY817" fmla="*/ 3866322 h 4364677"/>
              <a:gd name="connsiteX818" fmla="*/ 8726359 w 12192000"/>
              <a:gd name="connsiteY818" fmla="*/ 3862792 h 4364677"/>
              <a:gd name="connsiteX819" fmla="*/ 8724592 w 12192000"/>
              <a:gd name="connsiteY819" fmla="*/ 3853262 h 4364677"/>
              <a:gd name="connsiteX820" fmla="*/ 8723532 w 12192000"/>
              <a:gd name="connsiteY820" fmla="*/ 3848673 h 4364677"/>
              <a:gd name="connsiteX821" fmla="*/ 8723885 w 12192000"/>
              <a:gd name="connsiteY821" fmla="*/ 3842672 h 4364677"/>
              <a:gd name="connsiteX822" fmla="*/ 8726359 w 12192000"/>
              <a:gd name="connsiteY822" fmla="*/ 3836672 h 4364677"/>
              <a:gd name="connsiteX823" fmla="*/ 8734134 w 12192000"/>
              <a:gd name="connsiteY823" fmla="*/ 3822200 h 4364677"/>
              <a:gd name="connsiteX824" fmla="*/ 8759227 w 12192000"/>
              <a:gd name="connsiteY824" fmla="*/ 3806317 h 4364677"/>
              <a:gd name="connsiteX825" fmla="*/ 5855272 w 12192000"/>
              <a:gd name="connsiteY825" fmla="*/ 3805285 h 4364677"/>
              <a:gd name="connsiteX826" fmla="*/ 5857746 w 12192000"/>
              <a:gd name="connsiteY826" fmla="*/ 3805991 h 4364677"/>
              <a:gd name="connsiteX827" fmla="*/ 5869058 w 12192000"/>
              <a:gd name="connsiteY827" fmla="*/ 3807403 h 4364677"/>
              <a:gd name="connsiteX828" fmla="*/ 5871890 w 12192000"/>
              <a:gd name="connsiteY828" fmla="*/ 3808815 h 4364677"/>
              <a:gd name="connsiteX829" fmla="*/ 5880018 w 12192000"/>
              <a:gd name="connsiteY829" fmla="*/ 3811285 h 4364677"/>
              <a:gd name="connsiteX830" fmla="*/ 5884262 w 12192000"/>
              <a:gd name="connsiteY830" fmla="*/ 3813050 h 4364677"/>
              <a:gd name="connsiteX831" fmla="*/ 5886734 w 12192000"/>
              <a:gd name="connsiteY831" fmla="*/ 3817992 h 4364677"/>
              <a:gd name="connsiteX832" fmla="*/ 5896274 w 12192000"/>
              <a:gd name="connsiteY832" fmla="*/ 3830699 h 4364677"/>
              <a:gd name="connsiteX833" fmla="*/ 5900518 w 12192000"/>
              <a:gd name="connsiteY833" fmla="*/ 3839170 h 4364677"/>
              <a:gd name="connsiteX834" fmla="*/ 5900518 w 12192000"/>
              <a:gd name="connsiteY834" fmla="*/ 3843405 h 4364677"/>
              <a:gd name="connsiteX835" fmla="*/ 5896982 w 12192000"/>
              <a:gd name="connsiteY835" fmla="*/ 3852936 h 4364677"/>
              <a:gd name="connsiteX836" fmla="*/ 5892033 w 12192000"/>
              <a:gd name="connsiteY836" fmla="*/ 3868466 h 4364677"/>
              <a:gd name="connsiteX837" fmla="*/ 5887795 w 12192000"/>
              <a:gd name="connsiteY837" fmla="*/ 3874114 h 4364677"/>
              <a:gd name="connsiteX838" fmla="*/ 5881079 w 12192000"/>
              <a:gd name="connsiteY838" fmla="*/ 3879761 h 4364677"/>
              <a:gd name="connsiteX839" fmla="*/ 5875072 w 12192000"/>
              <a:gd name="connsiteY839" fmla="*/ 3882938 h 4364677"/>
              <a:gd name="connsiteX840" fmla="*/ 5852799 w 12192000"/>
              <a:gd name="connsiteY840" fmla="*/ 3887879 h 4364677"/>
              <a:gd name="connsiteX841" fmla="*/ 5841492 w 12192000"/>
              <a:gd name="connsiteY841" fmla="*/ 3887526 h 4364677"/>
              <a:gd name="connsiteX842" fmla="*/ 5823821 w 12192000"/>
              <a:gd name="connsiteY842" fmla="*/ 3873761 h 4364677"/>
              <a:gd name="connsiteX843" fmla="*/ 5822762 w 12192000"/>
              <a:gd name="connsiteY843" fmla="*/ 3865290 h 4364677"/>
              <a:gd name="connsiteX844" fmla="*/ 5822409 w 12192000"/>
              <a:gd name="connsiteY844" fmla="*/ 3861760 h 4364677"/>
              <a:gd name="connsiteX845" fmla="*/ 5820643 w 12192000"/>
              <a:gd name="connsiteY845" fmla="*/ 3852230 h 4364677"/>
              <a:gd name="connsiteX846" fmla="*/ 5819582 w 12192000"/>
              <a:gd name="connsiteY846" fmla="*/ 3847641 h 4364677"/>
              <a:gd name="connsiteX847" fmla="*/ 5819935 w 12192000"/>
              <a:gd name="connsiteY847" fmla="*/ 3841640 h 4364677"/>
              <a:gd name="connsiteX848" fmla="*/ 5822409 w 12192000"/>
              <a:gd name="connsiteY848" fmla="*/ 3835640 h 4364677"/>
              <a:gd name="connsiteX849" fmla="*/ 5830184 w 12192000"/>
              <a:gd name="connsiteY849" fmla="*/ 3821168 h 4364677"/>
              <a:gd name="connsiteX850" fmla="*/ 5855272 w 12192000"/>
              <a:gd name="connsiteY850" fmla="*/ 3805285 h 4364677"/>
              <a:gd name="connsiteX851" fmla="*/ 8866436 w 12192000"/>
              <a:gd name="connsiteY851" fmla="*/ 3790252 h 4364677"/>
              <a:gd name="connsiteX852" fmla="*/ 8866633 w 12192000"/>
              <a:gd name="connsiteY852" fmla="*/ 3790582 h 4364677"/>
              <a:gd name="connsiteX853" fmla="*/ 8866205 w 12192000"/>
              <a:gd name="connsiteY853" fmla="*/ 3790481 h 4364677"/>
              <a:gd name="connsiteX854" fmla="*/ 1867165 w 12192000"/>
              <a:gd name="connsiteY854" fmla="*/ 3774688 h 4364677"/>
              <a:gd name="connsiteX855" fmla="*/ 1867395 w 12192000"/>
              <a:gd name="connsiteY855" fmla="*/ 3774917 h 4364677"/>
              <a:gd name="connsiteX856" fmla="*/ 1866967 w 12192000"/>
              <a:gd name="connsiteY856" fmla="*/ 3775018 h 4364677"/>
              <a:gd name="connsiteX857" fmla="*/ 6831532 w 12192000"/>
              <a:gd name="connsiteY857" fmla="*/ 3764879 h 4364677"/>
              <a:gd name="connsiteX858" fmla="*/ 6838674 w 12192000"/>
              <a:gd name="connsiteY858" fmla="*/ 3764879 h 4364677"/>
              <a:gd name="connsiteX859" fmla="*/ 6839746 w 12192000"/>
              <a:gd name="connsiteY859" fmla="*/ 3766301 h 4364677"/>
              <a:gd name="connsiteX860" fmla="*/ 6849748 w 12192000"/>
              <a:gd name="connsiteY860" fmla="*/ 3774124 h 4364677"/>
              <a:gd name="connsiteX861" fmla="*/ 6852961 w 12192000"/>
              <a:gd name="connsiteY861" fmla="*/ 3786213 h 4364677"/>
              <a:gd name="connsiteX862" fmla="*/ 6847962 w 12192000"/>
              <a:gd name="connsiteY862" fmla="*/ 3800436 h 4364677"/>
              <a:gd name="connsiteX863" fmla="*/ 6842604 w 12192000"/>
              <a:gd name="connsiteY863" fmla="*/ 3803636 h 4364677"/>
              <a:gd name="connsiteX864" fmla="*/ 6835818 w 12192000"/>
              <a:gd name="connsiteY864" fmla="*/ 3812170 h 4364677"/>
              <a:gd name="connsiteX865" fmla="*/ 6833675 w 12192000"/>
              <a:gd name="connsiteY865" fmla="*/ 3816081 h 4364677"/>
              <a:gd name="connsiteX866" fmla="*/ 6822960 w 12192000"/>
              <a:gd name="connsiteY866" fmla="*/ 3826037 h 4364677"/>
              <a:gd name="connsiteX867" fmla="*/ 6813673 w 12192000"/>
              <a:gd name="connsiteY867" fmla="*/ 3824615 h 4364677"/>
              <a:gd name="connsiteX868" fmla="*/ 6805816 w 12192000"/>
              <a:gd name="connsiteY868" fmla="*/ 3819637 h 4364677"/>
              <a:gd name="connsiteX869" fmla="*/ 6801529 w 12192000"/>
              <a:gd name="connsiteY869" fmla="*/ 3814659 h 4364677"/>
              <a:gd name="connsiteX870" fmla="*/ 6801529 w 12192000"/>
              <a:gd name="connsiteY870" fmla="*/ 3801858 h 4364677"/>
              <a:gd name="connsiteX871" fmla="*/ 6809388 w 12192000"/>
              <a:gd name="connsiteY871" fmla="*/ 3794036 h 4364677"/>
              <a:gd name="connsiteX872" fmla="*/ 6814387 w 12192000"/>
              <a:gd name="connsiteY872" fmla="*/ 3784791 h 4364677"/>
              <a:gd name="connsiteX873" fmla="*/ 6818316 w 12192000"/>
              <a:gd name="connsiteY873" fmla="*/ 3775190 h 4364677"/>
              <a:gd name="connsiteX874" fmla="*/ 6823673 w 12192000"/>
              <a:gd name="connsiteY874" fmla="*/ 3768790 h 4364677"/>
              <a:gd name="connsiteX875" fmla="*/ 6831532 w 12192000"/>
              <a:gd name="connsiteY875" fmla="*/ 3764879 h 4364677"/>
              <a:gd name="connsiteX876" fmla="*/ 5379126 w 12192000"/>
              <a:gd name="connsiteY876" fmla="*/ 3762945 h 4364677"/>
              <a:gd name="connsiteX877" fmla="*/ 5386274 w 12192000"/>
              <a:gd name="connsiteY877" fmla="*/ 3762945 h 4364677"/>
              <a:gd name="connsiteX878" fmla="*/ 5394127 w 12192000"/>
              <a:gd name="connsiteY878" fmla="*/ 3766856 h 4364677"/>
              <a:gd name="connsiteX879" fmla="*/ 5399486 w 12192000"/>
              <a:gd name="connsiteY879" fmla="*/ 3773256 h 4364677"/>
              <a:gd name="connsiteX880" fmla="*/ 5403415 w 12192000"/>
              <a:gd name="connsiteY880" fmla="*/ 3782857 h 4364677"/>
              <a:gd name="connsiteX881" fmla="*/ 5408414 w 12192000"/>
              <a:gd name="connsiteY881" fmla="*/ 3792102 h 4364677"/>
              <a:gd name="connsiteX882" fmla="*/ 5416271 w 12192000"/>
              <a:gd name="connsiteY882" fmla="*/ 3799924 h 4364677"/>
              <a:gd name="connsiteX883" fmla="*/ 5416271 w 12192000"/>
              <a:gd name="connsiteY883" fmla="*/ 3812725 h 4364677"/>
              <a:gd name="connsiteX884" fmla="*/ 5411984 w 12192000"/>
              <a:gd name="connsiteY884" fmla="*/ 3817703 h 4364677"/>
              <a:gd name="connsiteX885" fmla="*/ 5404131 w 12192000"/>
              <a:gd name="connsiteY885" fmla="*/ 3822681 h 4364677"/>
              <a:gd name="connsiteX886" fmla="*/ 5394841 w 12192000"/>
              <a:gd name="connsiteY886" fmla="*/ 3824103 h 4364677"/>
              <a:gd name="connsiteX887" fmla="*/ 5384127 w 12192000"/>
              <a:gd name="connsiteY887" fmla="*/ 3814147 h 4364677"/>
              <a:gd name="connsiteX888" fmla="*/ 5381983 w 12192000"/>
              <a:gd name="connsiteY888" fmla="*/ 3810236 h 4364677"/>
              <a:gd name="connsiteX889" fmla="*/ 5375199 w 12192000"/>
              <a:gd name="connsiteY889" fmla="*/ 3801702 h 4364677"/>
              <a:gd name="connsiteX890" fmla="*/ 5369838 w 12192000"/>
              <a:gd name="connsiteY890" fmla="*/ 3798502 h 4364677"/>
              <a:gd name="connsiteX891" fmla="*/ 5364841 w 12192000"/>
              <a:gd name="connsiteY891" fmla="*/ 3784279 h 4364677"/>
              <a:gd name="connsiteX892" fmla="*/ 5368054 w 12192000"/>
              <a:gd name="connsiteY892" fmla="*/ 3772190 h 4364677"/>
              <a:gd name="connsiteX893" fmla="*/ 5378056 w 12192000"/>
              <a:gd name="connsiteY893" fmla="*/ 3764367 h 4364677"/>
              <a:gd name="connsiteX894" fmla="*/ 5379126 w 12192000"/>
              <a:gd name="connsiteY894" fmla="*/ 3762945 h 4364677"/>
              <a:gd name="connsiteX895" fmla="*/ 2567551 w 12192000"/>
              <a:gd name="connsiteY895" fmla="*/ 3762945 h 4364677"/>
              <a:gd name="connsiteX896" fmla="*/ 2574693 w 12192000"/>
              <a:gd name="connsiteY896" fmla="*/ 3762945 h 4364677"/>
              <a:gd name="connsiteX897" fmla="*/ 2582554 w 12192000"/>
              <a:gd name="connsiteY897" fmla="*/ 3766856 h 4364677"/>
              <a:gd name="connsiteX898" fmla="*/ 2587911 w 12192000"/>
              <a:gd name="connsiteY898" fmla="*/ 3773256 h 4364677"/>
              <a:gd name="connsiteX899" fmla="*/ 2591839 w 12192000"/>
              <a:gd name="connsiteY899" fmla="*/ 3782857 h 4364677"/>
              <a:gd name="connsiteX900" fmla="*/ 2596839 w 12192000"/>
              <a:gd name="connsiteY900" fmla="*/ 3792102 h 4364677"/>
              <a:gd name="connsiteX901" fmla="*/ 2604696 w 12192000"/>
              <a:gd name="connsiteY901" fmla="*/ 3799924 h 4364677"/>
              <a:gd name="connsiteX902" fmla="*/ 2604696 w 12192000"/>
              <a:gd name="connsiteY902" fmla="*/ 3812725 h 4364677"/>
              <a:gd name="connsiteX903" fmla="*/ 2600411 w 12192000"/>
              <a:gd name="connsiteY903" fmla="*/ 3817703 h 4364677"/>
              <a:gd name="connsiteX904" fmla="*/ 2592551 w 12192000"/>
              <a:gd name="connsiteY904" fmla="*/ 3822681 h 4364677"/>
              <a:gd name="connsiteX905" fmla="*/ 2583267 w 12192000"/>
              <a:gd name="connsiteY905" fmla="*/ 3824103 h 4364677"/>
              <a:gd name="connsiteX906" fmla="*/ 2572550 w 12192000"/>
              <a:gd name="connsiteY906" fmla="*/ 3814147 h 4364677"/>
              <a:gd name="connsiteX907" fmla="*/ 2570408 w 12192000"/>
              <a:gd name="connsiteY907" fmla="*/ 3810236 h 4364677"/>
              <a:gd name="connsiteX908" fmla="*/ 2563620 w 12192000"/>
              <a:gd name="connsiteY908" fmla="*/ 3801702 h 4364677"/>
              <a:gd name="connsiteX909" fmla="*/ 2558263 w 12192000"/>
              <a:gd name="connsiteY909" fmla="*/ 3798502 h 4364677"/>
              <a:gd name="connsiteX910" fmla="*/ 2553264 w 12192000"/>
              <a:gd name="connsiteY910" fmla="*/ 3784279 h 4364677"/>
              <a:gd name="connsiteX911" fmla="*/ 2556477 w 12192000"/>
              <a:gd name="connsiteY911" fmla="*/ 3772190 h 4364677"/>
              <a:gd name="connsiteX912" fmla="*/ 2566478 w 12192000"/>
              <a:gd name="connsiteY912" fmla="*/ 3764367 h 4364677"/>
              <a:gd name="connsiteX913" fmla="*/ 2567551 w 12192000"/>
              <a:gd name="connsiteY913" fmla="*/ 3762945 h 4364677"/>
              <a:gd name="connsiteX914" fmla="*/ 6435919 w 12192000"/>
              <a:gd name="connsiteY914" fmla="*/ 3741001 h 4364677"/>
              <a:gd name="connsiteX915" fmla="*/ 6454649 w 12192000"/>
              <a:gd name="connsiteY915" fmla="*/ 3752857 h 4364677"/>
              <a:gd name="connsiteX916" fmla="*/ 6460452 w 12192000"/>
              <a:gd name="connsiteY916" fmla="*/ 3763658 h 4364677"/>
              <a:gd name="connsiteX917" fmla="*/ 6462299 w 12192000"/>
              <a:gd name="connsiteY917" fmla="*/ 3768137 h 4364677"/>
              <a:gd name="connsiteX918" fmla="*/ 6462562 w 12192000"/>
              <a:gd name="connsiteY918" fmla="*/ 3772616 h 4364677"/>
              <a:gd name="connsiteX919" fmla="*/ 6461770 w 12192000"/>
              <a:gd name="connsiteY919" fmla="*/ 3776041 h 4364677"/>
              <a:gd name="connsiteX920" fmla="*/ 6460452 w 12192000"/>
              <a:gd name="connsiteY920" fmla="*/ 3783154 h 4364677"/>
              <a:gd name="connsiteX921" fmla="*/ 6460188 w 12192000"/>
              <a:gd name="connsiteY921" fmla="*/ 3785789 h 4364677"/>
              <a:gd name="connsiteX922" fmla="*/ 6459396 w 12192000"/>
              <a:gd name="connsiteY922" fmla="*/ 3792112 h 4364677"/>
              <a:gd name="connsiteX923" fmla="*/ 6446206 w 12192000"/>
              <a:gd name="connsiteY923" fmla="*/ 3802387 h 4364677"/>
              <a:gd name="connsiteX924" fmla="*/ 6437766 w 12192000"/>
              <a:gd name="connsiteY924" fmla="*/ 3802650 h 4364677"/>
              <a:gd name="connsiteX925" fmla="*/ 6421147 w 12192000"/>
              <a:gd name="connsiteY925" fmla="*/ 3798962 h 4364677"/>
              <a:gd name="connsiteX926" fmla="*/ 6416663 w 12192000"/>
              <a:gd name="connsiteY926" fmla="*/ 3796591 h 4364677"/>
              <a:gd name="connsiteX927" fmla="*/ 6411650 w 12192000"/>
              <a:gd name="connsiteY927" fmla="*/ 3792375 h 4364677"/>
              <a:gd name="connsiteX928" fmla="*/ 6408485 w 12192000"/>
              <a:gd name="connsiteY928" fmla="*/ 3788160 h 4364677"/>
              <a:gd name="connsiteX929" fmla="*/ 6404793 w 12192000"/>
              <a:gd name="connsiteY929" fmla="*/ 3776568 h 4364677"/>
              <a:gd name="connsiteX930" fmla="*/ 6402154 w 12192000"/>
              <a:gd name="connsiteY930" fmla="*/ 3769454 h 4364677"/>
              <a:gd name="connsiteX931" fmla="*/ 6402154 w 12192000"/>
              <a:gd name="connsiteY931" fmla="*/ 3766293 h 4364677"/>
              <a:gd name="connsiteX932" fmla="*/ 6405319 w 12192000"/>
              <a:gd name="connsiteY932" fmla="*/ 3759970 h 4364677"/>
              <a:gd name="connsiteX933" fmla="*/ 6412442 w 12192000"/>
              <a:gd name="connsiteY933" fmla="*/ 3750485 h 4364677"/>
              <a:gd name="connsiteX934" fmla="*/ 6414289 w 12192000"/>
              <a:gd name="connsiteY934" fmla="*/ 3746797 h 4364677"/>
              <a:gd name="connsiteX935" fmla="*/ 6417453 w 12192000"/>
              <a:gd name="connsiteY935" fmla="*/ 3745480 h 4364677"/>
              <a:gd name="connsiteX936" fmla="*/ 6423521 w 12192000"/>
              <a:gd name="connsiteY936" fmla="*/ 3743635 h 4364677"/>
              <a:gd name="connsiteX937" fmla="*/ 6425631 w 12192000"/>
              <a:gd name="connsiteY937" fmla="*/ 3742582 h 4364677"/>
              <a:gd name="connsiteX938" fmla="*/ 6434072 w 12192000"/>
              <a:gd name="connsiteY938" fmla="*/ 3741528 h 4364677"/>
              <a:gd name="connsiteX939" fmla="*/ 6435919 w 12192000"/>
              <a:gd name="connsiteY939" fmla="*/ 3741001 h 4364677"/>
              <a:gd name="connsiteX940" fmla="*/ 8668643 w 12192000"/>
              <a:gd name="connsiteY940" fmla="*/ 3739756 h 4364677"/>
              <a:gd name="connsiteX941" fmla="*/ 8671011 w 12192000"/>
              <a:gd name="connsiteY941" fmla="*/ 3741150 h 4364677"/>
              <a:gd name="connsiteX942" fmla="*/ 8660084 w 12192000"/>
              <a:gd name="connsiteY942" fmla="*/ 3742371 h 4364677"/>
              <a:gd name="connsiteX943" fmla="*/ 8668643 w 12192000"/>
              <a:gd name="connsiteY943" fmla="*/ 3739756 h 4364677"/>
              <a:gd name="connsiteX944" fmla="*/ 8936026 w 12192000"/>
              <a:gd name="connsiteY944" fmla="*/ 3734054 h 4364677"/>
              <a:gd name="connsiteX945" fmla="*/ 8938832 w 12192000"/>
              <a:gd name="connsiteY945" fmla="*/ 3735059 h 4364677"/>
              <a:gd name="connsiteX946" fmla="*/ 8945004 w 12192000"/>
              <a:gd name="connsiteY946" fmla="*/ 3740480 h 4364677"/>
              <a:gd name="connsiteX947" fmla="*/ 8953234 w 12192000"/>
              <a:gd name="connsiteY947" fmla="*/ 3742350 h 4364677"/>
              <a:gd name="connsiteX948" fmla="*/ 8958097 w 12192000"/>
              <a:gd name="connsiteY948" fmla="*/ 3743845 h 4364677"/>
              <a:gd name="connsiteX949" fmla="*/ 8969506 w 12192000"/>
              <a:gd name="connsiteY949" fmla="*/ 3749267 h 4364677"/>
              <a:gd name="connsiteX950" fmla="*/ 8971377 w 12192000"/>
              <a:gd name="connsiteY950" fmla="*/ 3750762 h 4364677"/>
              <a:gd name="connsiteX951" fmla="*/ 8981290 w 12192000"/>
              <a:gd name="connsiteY951" fmla="*/ 3774879 h 4364677"/>
              <a:gd name="connsiteX952" fmla="*/ 8981477 w 12192000"/>
              <a:gd name="connsiteY952" fmla="*/ 3779365 h 4364677"/>
              <a:gd name="connsiteX953" fmla="*/ 8978859 w 12192000"/>
              <a:gd name="connsiteY953" fmla="*/ 3790208 h 4364677"/>
              <a:gd name="connsiteX954" fmla="*/ 8977362 w 12192000"/>
              <a:gd name="connsiteY954" fmla="*/ 3799556 h 4364677"/>
              <a:gd name="connsiteX955" fmla="*/ 8975866 w 12192000"/>
              <a:gd name="connsiteY955" fmla="*/ 3802547 h 4364677"/>
              <a:gd name="connsiteX956" fmla="*/ 8964830 w 12192000"/>
              <a:gd name="connsiteY956" fmla="*/ 3815633 h 4364677"/>
              <a:gd name="connsiteX957" fmla="*/ 8963708 w 12192000"/>
              <a:gd name="connsiteY957" fmla="*/ 3817690 h 4364677"/>
              <a:gd name="connsiteX958" fmla="*/ 8971564 w 12192000"/>
              <a:gd name="connsiteY958" fmla="*/ 3827972 h 4364677"/>
              <a:gd name="connsiteX959" fmla="*/ 8982038 w 12192000"/>
              <a:gd name="connsiteY959" fmla="*/ 3834141 h 4364677"/>
              <a:gd name="connsiteX960" fmla="*/ 8993074 w 12192000"/>
              <a:gd name="connsiteY960" fmla="*/ 3846853 h 4364677"/>
              <a:gd name="connsiteX961" fmla="*/ 8992887 w 12192000"/>
              <a:gd name="connsiteY961" fmla="*/ 3849658 h 4364677"/>
              <a:gd name="connsiteX962" fmla="*/ 8993635 w 12192000"/>
              <a:gd name="connsiteY962" fmla="*/ 3856575 h 4364677"/>
              <a:gd name="connsiteX963" fmla="*/ 8994196 w 12192000"/>
              <a:gd name="connsiteY963" fmla="*/ 3864801 h 4364677"/>
              <a:gd name="connsiteX964" fmla="*/ 8991765 w 12192000"/>
              <a:gd name="connsiteY964" fmla="*/ 3870596 h 4364677"/>
              <a:gd name="connsiteX965" fmla="*/ 8986714 w 12192000"/>
              <a:gd name="connsiteY965" fmla="*/ 3887421 h 4364677"/>
              <a:gd name="connsiteX966" fmla="*/ 8978485 w 12192000"/>
              <a:gd name="connsiteY966" fmla="*/ 3897329 h 4364677"/>
              <a:gd name="connsiteX967" fmla="*/ 8976614 w 12192000"/>
              <a:gd name="connsiteY967" fmla="*/ 3898638 h 4364677"/>
              <a:gd name="connsiteX968" fmla="*/ 8966888 w 12192000"/>
              <a:gd name="connsiteY968" fmla="*/ 3903125 h 4364677"/>
              <a:gd name="connsiteX969" fmla="*/ 8963521 w 12192000"/>
              <a:gd name="connsiteY969" fmla="*/ 3904807 h 4364677"/>
              <a:gd name="connsiteX970" fmla="*/ 8949306 w 12192000"/>
              <a:gd name="connsiteY970" fmla="*/ 3903873 h 4364677"/>
              <a:gd name="connsiteX971" fmla="*/ 8937896 w 12192000"/>
              <a:gd name="connsiteY971" fmla="*/ 3900881 h 4364677"/>
              <a:gd name="connsiteX972" fmla="*/ 8934155 w 12192000"/>
              <a:gd name="connsiteY972" fmla="*/ 3901442 h 4364677"/>
              <a:gd name="connsiteX973" fmla="*/ 8932285 w 12192000"/>
              <a:gd name="connsiteY973" fmla="*/ 3903873 h 4364677"/>
              <a:gd name="connsiteX974" fmla="*/ 8929292 w 12192000"/>
              <a:gd name="connsiteY974" fmla="*/ 3904620 h 4364677"/>
              <a:gd name="connsiteX975" fmla="*/ 8929105 w 12192000"/>
              <a:gd name="connsiteY975" fmla="*/ 3901255 h 4364677"/>
              <a:gd name="connsiteX976" fmla="*/ 8930041 w 12192000"/>
              <a:gd name="connsiteY976" fmla="*/ 3899760 h 4364677"/>
              <a:gd name="connsiteX977" fmla="*/ 8926861 w 12192000"/>
              <a:gd name="connsiteY977" fmla="*/ 3892095 h 4364677"/>
              <a:gd name="connsiteX978" fmla="*/ 8924242 w 12192000"/>
              <a:gd name="connsiteY978" fmla="*/ 3891721 h 4364677"/>
              <a:gd name="connsiteX979" fmla="*/ 8921062 w 12192000"/>
              <a:gd name="connsiteY979" fmla="*/ 3889665 h 4364677"/>
              <a:gd name="connsiteX980" fmla="*/ 8922559 w 12192000"/>
              <a:gd name="connsiteY980" fmla="*/ 3886674 h 4364677"/>
              <a:gd name="connsiteX981" fmla="*/ 8922372 w 12192000"/>
              <a:gd name="connsiteY981" fmla="*/ 3882187 h 4364677"/>
              <a:gd name="connsiteX982" fmla="*/ 8917509 w 12192000"/>
              <a:gd name="connsiteY982" fmla="*/ 3873774 h 4364677"/>
              <a:gd name="connsiteX983" fmla="*/ 8913581 w 12192000"/>
              <a:gd name="connsiteY983" fmla="*/ 3870035 h 4364677"/>
              <a:gd name="connsiteX984" fmla="*/ 8911523 w 12192000"/>
              <a:gd name="connsiteY984" fmla="*/ 3868913 h 4364677"/>
              <a:gd name="connsiteX985" fmla="*/ 8912646 w 12192000"/>
              <a:gd name="connsiteY985" fmla="*/ 3866857 h 4364677"/>
              <a:gd name="connsiteX986" fmla="*/ 8916386 w 12192000"/>
              <a:gd name="connsiteY986" fmla="*/ 3862744 h 4364677"/>
              <a:gd name="connsiteX987" fmla="*/ 8916386 w 12192000"/>
              <a:gd name="connsiteY987" fmla="*/ 3852462 h 4364677"/>
              <a:gd name="connsiteX988" fmla="*/ 8912271 w 12192000"/>
              <a:gd name="connsiteY988" fmla="*/ 3841806 h 4364677"/>
              <a:gd name="connsiteX989" fmla="*/ 8916012 w 12192000"/>
              <a:gd name="connsiteY989" fmla="*/ 3839376 h 4364677"/>
              <a:gd name="connsiteX990" fmla="*/ 8919940 w 12192000"/>
              <a:gd name="connsiteY990" fmla="*/ 3842554 h 4364677"/>
              <a:gd name="connsiteX991" fmla="*/ 8924990 w 12192000"/>
              <a:gd name="connsiteY991" fmla="*/ 3843675 h 4364677"/>
              <a:gd name="connsiteX992" fmla="*/ 8924055 w 12192000"/>
              <a:gd name="connsiteY992" fmla="*/ 3837880 h 4364677"/>
              <a:gd name="connsiteX993" fmla="*/ 8921437 w 12192000"/>
              <a:gd name="connsiteY993" fmla="*/ 3835450 h 4364677"/>
              <a:gd name="connsiteX994" fmla="*/ 8920875 w 12192000"/>
              <a:gd name="connsiteY994" fmla="*/ 3832085 h 4364677"/>
              <a:gd name="connsiteX995" fmla="*/ 8924055 w 12192000"/>
              <a:gd name="connsiteY995" fmla="*/ 3832458 h 4364677"/>
              <a:gd name="connsiteX996" fmla="*/ 8927422 w 12192000"/>
              <a:gd name="connsiteY996" fmla="*/ 3834702 h 4364677"/>
              <a:gd name="connsiteX997" fmla="*/ 8932285 w 12192000"/>
              <a:gd name="connsiteY997" fmla="*/ 3834141 h 4364677"/>
              <a:gd name="connsiteX998" fmla="*/ 8932285 w 12192000"/>
              <a:gd name="connsiteY998" fmla="*/ 3830028 h 4364677"/>
              <a:gd name="connsiteX999" fmla="*/ 8913768 w 12192000"/>
              <a:gd name="connsiteY999" fmla="*/ 3824607 h 4364677"/>
              <a:gd name="connsiteX1000" fmla="*/ 8909279 w 12192000"/>
              <a:gd name="connsiteY1000" fmla="*/ 3822924 h 4364677"/>
              <a:gd name="connsiteX1001" fmla="*/ 8901610 w 12192000"/>
              <a:gd name="connsiteY1001" fmla="*/ 3813203 h 4364677"/>
              <a:gd name="connsiteX1002" fmla="*/ 8898804 w 12192000"/>
              <a:gd name="connsiteY1002" fmla="*/ 3809838 h 4364677"/>
              <a:gd name="connsiteX1003" fmla="*/ 8895625 w 12192000"/>
              <a:gd name="connsiteY1003" fmla="*/ 3797499 h 4364677"/>
              <a:gd name="connsiteX1004" fmla="*/ 8895251 w 12192000"/>
              <a:gd name="connsiteY1004" fmla="*/ 3788713 h 4364677"/>
              <a:gd name="connsiteX1005" fmla="*/ 8891697 w 12192000"/>
              <a:gd name="connsiteY1005" fmla="*/ 3782357 h 4364677"/>
              <a:gd name="connsiteX1006" fmla="*/ 8891136 w 12192000"/>
              <a:gd name="connsiteY1006" fmla="*/ 3782357 h 4364677"/>
              <a:gd name="connsiteX1007" fmla="*/ 8887582 w 12192000"/>
              <a:gd name="connsiteY1007" fmla="*/ 3780113 h 4364677"/>
              <a:gd name="connsiteX1008" fmla="*/ 8890201 w 12192000"/>
              <a:gd name="connsiteY1008" fmla="*/ 3778057 h 4364677"/>
              <a:gd name="connsiteX1009" fmla="*/ 8897495 w 12192000"/>
              <a:gd name="connsiteY1009" fmla="*/ 3763662 h 4364677"/>
              <a:gd name="connsiteX1010" fmla="*/ 8899740 w 12192000"/>
              <a:gd name="connsiteY1010" fmla="*/ 3759175 h 4364677"/>
              <a:gd name="connsiteX1011" fmla="*/ 8903106 w 12192000"/>
              <a:gd name="connsiteY1011" fmla="*/ 3757679 h 4364677"/>
              <a:gd name="connsiteX1012" fmla="*/ 8904790 w 12192000"/>
              <a:gd name="connsiteY1012" fmla="*/ 3754127 h 4364677"/>
              <a:gd name="connsiteX1013" fmla="*/ 8903953 w 12192000"/>
              <a:gd name="connsiteY1013" fmla="*/ 3752940 h 4364677"/>
              <a:gd name="connsiteX1014" fmla="*/ 8918572 w 12192000"/>
              <a:gd name="connsiteY1014" fmla="*/ 3738401 h 4364677"/>
              <a:gd name="connsiteX1015" fmla="*/ 8918257 w 12192000"/>
              <a:gd name="connsiteY1015" fmla="*/ 3741228 h 4364677"/>
              <a:gd name="connsiteX1016" fmla="*/ 8919566 w 12192000"/>
              <a:gd name="connsiteY1016" fmla="*/ 3744406 h 4364677"/>
              <a:gd name="connsiteX1017" fmla="*/ 8922933 w 12192000"/>
              <a:gd name="connsiteY1017" fmla="*/ 3743098 h 4364677"/>
              <a:gd name="connsiteX1018" fmla="*/ 8924055 w 12192000"/>
              <a:gd name="connsiteY1018" fmla="*/ 3740667 h 4364677"/>
              <a:gd name="connsiteX1019" fmla="*/ 8929666 w 12192000"/>
              <a:gd name="connsiteY1019" fmla="*/ 3739733 h 4364677"/>
              <a:gd name="connsiteX1020" fmla="*/ 8932098 w 12192000"/>
              <a:gd name="connsiteY1020" fmla="*/ 3741415 h 4364677"/>
              <a:gd name="connsiteX1021" fmla="*/ 8933781 w 12192000"/>
              <a:gd name="connsiteY1021" fmla="*/ 3738798 h 4364677"/>
              <a:gd name="connsiteX1022" fmla="*/ 8934343 w 12192000"/>
              <a:gd name="connsiteY1022" fmla="*/ 3736554 h 4364677"/>
              <a:gd name="connsiteX1023" fmla="*/ 8936026 w 12192000"/>
              <a:gd name="connsiteY1023" fmla="*/ 3734054 h 4364677"/>
              <a:gd name="connsiteX1024" fmla="*/ 1797574 w 12192000"/>
              <a:gd name="connsiteY1024" fmla="*/ 3718490 h 4364677"/>
              <a:gd name="connsiteX1025" fmla="*/ 1799258 w 12192000"/>
              <a:gd name="connsiteY1025" fmla="*/ 3720990 h 4364677"/>
              <a:gd name="connsiteX1026" fmla="*/ 1799819 w 12192000"/>
              <a:gd name="connsiteY1026" fmla="*/ 3723234 h 4364677"/>
              <a:gd name="connsiteX1027" fmla="*/ 1801503 w 12192000"/>
              <a:gd name="connsiteY1027" fmla="*/ 3725851 h 4364677"/>
              <a:gd name="connsiteX1028" fmla="*/ 1803934 w 12192000"/>
              <a:gd name="connsiteY1028" fmla="*/ 3724169 h 4364677"/>
              <a:gd name="connsiteX1029" fmla="*/ 1809544 w 12192000"/>
              <a:gd name="connsiteY1029" fmla="*/ 3725103 h 4364677"/>
              <a:gd name="connsiteX1030" fmla="*/ 1810668 w 12192000"/>
              <a:gd name="connsiteY1030" fmla="*/ 3727534 h 4364677"/>
              <a:gd name="connsiteX1031" fmla="*/ 1814035 w 12192000"/>
              <a:gd name="connsiteY1031" fmla="*/ 3728842 h 4364677"/>
              <a:gd name="connsiteX1032" fmla="*/ 1815344 w 12192000"/>
              <a:gd name="connsiteY1032" fmla="*/ 3725664 h 4364677"/>
              <a:gd name="connsiteX1033" fmla="*/ 1815029 w 12192000"/>
              <a:gd name="connsiteY1033" fmla="*/ 3722837 h 4364677"/>
              <a:gd name="connsiteX1034" fmla="*/ 1829648 w 12192000"/>
              <a:gd name="connsiteY1034" fmla="*/ 3737376 h 4364677"/>
              <a:gd name="connsiteX1035" fmla="*/ 1828811 w 12192000"/>
              <a:gd name="connsiteY1035" fmla="*/ 3738563 h 4364677"/>
              <a:gd name="connsiteX1036" fmla="*/ 1830494 w 12192000"/>
              <a:gd name="connsiteY1036" fmla="*/ 3742115 h 4364677"/>
              <a:gd name="connsiteX1037" fmla="*/ 1833861 w 12192000"/>
              <a:gd name="connsiteY1037" fmla="*/ 3743611 h 4364677"/>
              <a:gd name="connsiteX1038" fmla="*/ 1836105 w 12192000"/>
              <a:gd name="connsiteY1038" fmla="*/ 3748098 h 4364677"/>
              <a:gd name="connsiteX1039" fmla="*/ 1843400 w 12192000"/>
              <a:gd name="connsiteY1039" fmla="*/ 3762493 h 4364677"/>
              <a:gd name="connsiteX1040" fmla="*/ 1846019 w 12192000"/>
              <a:gd name="connsiteY1040" fmla="*/ 3764549 h 4364677"/>
              <a:gd name="connsiteX1041" fmla="*/ 1842465 w 12192000"/>
              <a:gd name="connsiteY1041" fmla="*/ 3766793 h 4364677"/>
              <a:gd name="connsiteX1042" fmla="*/ 1841904 w 12192000"/>
              <a:gd name="connsiteY1042" fmla="*/ 3766793 h 4364677"/>
              <a:gd name="connsiteX1043" fmla="*/ 1838349 w 12192000"/>
              <a:gd name="connsiteY1043" fmla="*/ 3773149 h 4364677"/>
              <a:gd name="connsiteX1044" fmla="*/ 1837975 w 12192000"/>
              <a:gd name="connsiteY1044" fmla="*/ 3781935 h 4364677"/>
              <a:gd name="connsiteX1045" fmla="*/ 1834795 w 12192000"/>
              <a:gd name="connsiteY1045" fmla="*/ 3794274 h 4364677"/>
              <a:gd name="connsiteX1046" fmla="*/ 1831991 w 12192000"/>
              <a:gd name="connsiteY1046" fmla="*/ 3797639 h 4364677"/>
              <a:gd name="connsiteX1047" fmla="*/ 1824322 w 12192000"/>
              <a:gd name="connsiteY1047" fmla="*/ 3807360 h 4364677"/>
              <a:gd name="connsiteX1048" fmla="*/ 1819833 w 12192000"/>
              <a:gd name="connsiteY1048" fmla="*/ 3809043 h 4364677"/>
              <a:gd name="connsiteX1049" fmla="*/ 1801316 w 12192000"/>
              <a:gd name="connsiteY1049" fmla="*/ 3814464 h 4364677"/>
              <a:gd name="connsiteX1050" fmla="*/ 1801316 w 12192000"/>
              <a:gd name="connsiteY1050" fmla="*/ 3818577 h 4364677"/>
              <a:gd name="connsiteX1051" fmla="*/ 1806179 w 12192000"/>
              <a:gd name="connsiteY1051" fmla="*/ 3819138 h 4364677"/>
              <a:gd name="connsiteX1052" fmla="*/ 1809544 w 12192000"/>
              <a:gd name="connsiteY1052" fmla="*/ 3816894 h 4364677"/>
              <a:gd name="connsiteX1053" fmla="*/ 1812726 w 12192000"/>
              <a:gd name="connsiteY1053" fmla="*/ 3816521 h 4364677"/>
              <a:gd name="connsiteX1054" fmla="*/ 1812164 w 12192000"/>
              <a:gd name="connsiteY1054" fmla="*/ 3819886 h 4364677"/>
              <a:gd name="connsiteX1055" fmla="*/ 1809544 w 12192000"/>
              <a:gd name="connsiteY1055" fmla="*/ 3822316 h 4364677"/>
              <a:gd name="connsiteX1056" fmla="*/ 1808610 w 12192000"/>
              <a:gd name="connsiteY1056" fmla="*/ 3828111 h 4364677"/>
              <a:gd name="connsiteX1057" fmla="*/ 1813661 w 12192000"/>
              <a:gd name="connsiteY1057" fmla="*/ 3826990 h 4364677"/>
              <a:gd name="connsiteX1058" fmla="*/ 1817588 w 12192000"/>
              <a:gd name="connsiteY1058" fmla="*/ 3823812 h 4364677"/>
              <a:gd name="connsiteX1059" fmla="*/ 1821329 w 12192000"/>
              <a:gd name="connsiteY1059" fmla="*/ 3826242 h 4364677"/>
              <a:gd name="connsiteX1060" fmla="*/ 1817215 w 12192000"/>
              <a:gd name="connsiteY1060" fmla="*/ 3836898 h 4364677"/>
              <a:gd name="connsiteX1061" fmla="*/ 1817215 w 12192000"/>
              <a:gd name="connsiteY1061" fmla="*/ 3847180 h 4364677"/>
              <a:gd name="connsiteX1062" fmla="*/ 1820955 w 12192000"/>
              <a:gd name="connsiteY1062" fmla="*/ 3851293 h 4364677"/>
              <a:gd name="connsiteX1063" fmla="*/ 1822077 w 12192000"/>
              <a:gd name="connsiteY1063" fmla="*/ 3853349 h 4364677"/>
              <a:gd name="connsiteX1064" fmla="*/ 1820020 w 12192000"/>
              <a:gd name="connsiteY1064" fmla="*/ 3854471 h 4364677"/>
              <a:gd name="connsiteX1065" fmla="*/ 1816091 w 12192000"/>
              <a:gd name="connsiteY1065" fmla="*/ 3858210 h 4364677"/>
              <a:gd name="connsiteX1066" fmla="*/ 1811229 w 12192000"/>
              <a:gd name="connsiteY1066" fmla="*/ 3866623 h 4364677"/>
              <a:gd name="connsiteX1067" fmla="*/ 1811042 w 12192000"/>
              <a:gd name="connsiteY1067" fmla="*/ 3871110 h 4364677"/>
              <a:gd name="connsiteX1068" fmla="*/ 1812538 w 12192000"/>
              <a:gd name="connsiteY1068" fmla="*/ 3874101 h 4364677"/>
              <a:gd name="connsiteX1069" fmla="*/ 1809359 w 12192000"/>
              <a:gd name="connsiteY1069" fmla="*/ 3876157 h 4364677"/>
              <a:gd name="connsiteX1070" fmla="*/ 1806740 w 12192000"/>
              <a:gd name="connsiteY1070" fmla="*/ 3876531 h 4364677"/>
              <a:gd name="connsiteX1071" fmla="*/ 1803560 w 12192000"/>
              <a:gd name="connsiteY1071" fmla="*/ 3884196 h 4364677"/>
              <a:gd name="connsiteX1072" fmla="*/ 1804495 w 12192000"/>
              <a:gd name="connsiteY1072" fmla="*/ 3885691 h 4364677"/>
              <a:gd name="connsiteX1073" fmla="*/ 1804308 w 12192000"/>
              <a:gd name="connsiteY1073" fmla="*/ 3889056 h 4364677"/>
              <a:gd name="connsiteX1074" fmla="*/ 1801316 w 12192000"/>
              <a:gd name="connsiteY1074" fmla="*/ 3888309 h 4364677"/>
              <a:gd name="connsiteX1075" fmla="*/ 1799445 w 12192000"/>
              <a:gd name="connsiteY1075" fmla="*/ 3885878 h 4364677"/>
              <a:gd name="connsiteX1076" fmla="*/ 1795704 w 12192000"/>
              <a:gd name="connsiteY1076" fmla="*/ 3885317 h 4364677"/>
              <a:gd name="connsiteX1077" fmla="*/ 1784295 w 12192000"/>
              <a:gd name="connsiteY1077" fmla="*/ 3888309 h 4364677"/>
              <a:gd name="connsiteX1078" fmla="*/ 1770080 w 12192000"/>
              <a:gd name="connsiteY1078" fmla="*/ 3889243 h 4364677"/>
              <a:gd name="connsiteX1079" fmla="*/ 1766713 w 12192000"/>
              <a:gd name="connsiteY1079" fmla="*/ 3887561 h 4364677"/>
              <a:gd name="connsiteX1080" fmla="*/ 1756987 w 12192000"/>
              <a:gd name="connsiteY1080" fmla="*/ 3883074 h 4364677"/>
              <a:gd name="connsiteX1081" fmla="*/ 1755116 w 12192000"/>
              <a:gd name="connsiteY1081" fmla="*/ 3881765 h 4364677"/>
              <a:gd name="connsiteX1082" fmla="*/ 1746885 w 12192000"/>
              <a:gd name="connsiteY1082" fmla="*/ 3871857 h 4364677"/>
              <a:gd name="connsiteX1083" fmla="*/ 1741836 w 12192000"/>
              <a:gd name="connsiteY1083" fmla="*/ 3855032 h 4364677"/>
              <a:gd name="connsiteX1084" fmla="*/ 1739405 w 12192000"/>
              <a:gd name="connsiteY1084" fmla="*/ 3849236 h 4364677"/>
              <a:gd name="connsiteX1085" fmla="*/ 1739966 w 12192000"/>
              <a:gd name="connsiteY1085" fmla="*/ 3841011 h 4364677"/>
              <a:gd name="connsiteX1086" fmla="*/ 1740714 w 12192000"/>
              <a:gd name="connsiteY1086" fmla="*/ 3834094 h 4364677"/>
              <a:gd name="connsiteX1087" fmla="*/ 1740527 w 12192000"/>
              <a:gd name="connsiteY1087" fmla="*/ 3831289 h 4364677"/>
              <a:gd name="connsiteX1088" fmla="*/ 1751563 w 12192000"/>
              <a:gd name="connsiteY1088" fmla="*/ 3818577 h 4364677"/>
              <a:gd name="connsiteX1089" fmla="*/ 1762037 w 12192000"/>
              <a:gd name="connsiteY1089" fmla="*/ 3812408 h 4364677"/>
              <a:gd name="connsiteX1090" fmla="*/ 1769893 w 12192000"/>
              <a:gd name="connsiteY1090" fmla="*/ 3802126 h 4364677"/>
              <a:gd name="connsiteX1091" fmla="*/ 1768771 w 12192000"/>
              <a:gd name="connsiteY1091" fmla="*/ 3800069 h 4364677"/>
              <a:gd name="connsiteX1092" fmla="*/ 1757735 w 12192000"/>
              <a:gd name="connsiteY1092" fmla="*/ 3786983 h 4364677"/>
              <a:gd name="connsiteX1093" fmla="*/ 1756238 w 12192000"/>
              <a:gd name="connsiteY1093" fmla="*/ 3783992 h 4364677"/>
              <a:gd name="connsiteX1094" fmla="*/ 1754742 w 12192000"/>
              <a:gd name="connsiteY1094" fmla="*/ 3774644 h 4364677"/>
              <a:gd name="connsiteX1095" fmla="*/ 1752124 w 12192000"/>
              <a:gd name="connsiteY1095" fmla="*/ 3763801 h 4364677"/>
              <a:gd name="connsiteX1096" fmla="*/ 1752311 w 12192000"/>
              <a:gd name="connsiteY1096" fmla="*/ 3759315 h 4364677"/>
              <a:gd name="connsiteX1097" fmla="*/ 1762224 w 12192000"/>
              <a:gd name="connsiteY1097" fmla="*/ 3735198 h 4364677"/>
              <a:gd name="connsiteX1098" fmla="*/ 1764094 w 12192000"/>
              <a:gd name="connsiteY1098" fmla="*/ 3733703 h 4364677"/>
              <a:gd name="connsiteX1099" fmla="*/ 1775503 w 12192000"/>
              <a:gd name="connsiteY1099" fmla="*/ 3728281 h 4364677"/>
              <a:gd name="connsiteX1100" fmla="*/ 1780367 w 12192000"/>
              <a:gd name="connsiteY1100" fmla="*/ 3726786 h 4364677"/>
              <a:gd name="connsiteX1101" fmla="*/ 1788597 w 12192000"/>
              <a:gd name="connsiteY1101" fmla="*/ 3724916 h 4364677"/>
              <a:gd name="connsiteX1102" fmla="*/ 1794769 w 12192000"/>
              <a:gd name="connsiteY1102" fmla="*/ 3719495 h 4364677"/>
              <a:gd name="connsiteX1103" fmla="*/ 1797574 w 12192000"/>
              <a:gd name="connsiteY1103" fmla="*/ 3718490 h 4364677"/>
              <a:gd name="connsiteX1104" fmla="*/ 8415941 w 12192000"/>
              <a:gd name="connsiteY1104" fmla="*/ 3676973 h 4364677"/>
              <a:gd name="connsiteX1105" fmla="*/ 8434670 w 12192000"/>
              <a:gd name="connsiteY1105" fmla="*/ 3688829 h 4364677"/>
              <a:gd name="connsiteX1106" fmla="*/ 8440474 w 12192000"/>
              <a:gd name="connsiteY1106" fmla="*/ 3699630 h 4364677"/>
              <a:gd name="connsiteX1107" fmla="*/ 8442320 w 12192000"/>
              <a:gd name="connsiteY1107" fmla="*/ 3704109 h 4364677"/>
              <a:gd name="connsiteX1108" fmla="*/ 8442584 w 12192000"/>
              <a:gd name="connsiteY1108" fmla="*/ 3708588 h 4364677"/>
              <a:gd name="connsiteX1109" fmla="*/ 8441793 w 12192000"/>
              <a:gd name="connsiteY1109" fmla="*/ 3712013 h 4364677"/>
              <a:gd name="connsiteX1110" fmla="*/ 8440474 w 12192000"/>
              <a:gd name="connsiteY1110" fmla="*/ 3719126 h 4364677"/>
              <a:gd name="connsiteX1111" fmla="*/ 8440210 w 12192000"/>
              <a:gd name="connsiteY1111" fmla="*/ 3721761 h 4364677"/>
              <a:gd name="connsiteX1112" fmla="*/ 8439418 w 12192000"/>
              <a:gd name="connsiteY1112" fmla="*/ 3728084 h 4364677"/>
              <a:gd name="connsiteX1113" fmla="*/ 8426229 w 12192000"/>
              <a:gd name="connsiteY1113" fmla="*/ 3738359 h 4364677"/>
              <a:gd name="connsiteX1114" fmla="*/ 8417787 w 12192000"/>
              <a:gd name="connsiteY1114" fmla="*/ 3738622 h 4364677"/>
              <a:gd name="connsiteX1115" fmla="*/ 8401168 w 12192000"/>
              <a:gd name="connsiteY1115" fmla="*/ 3734934 h 4364677"/>
              <a:gd name="connsiteX1116" fmla="*/ 8396684 w 12192000"/>
              <a:gd name="connsiteY1116" fmla="*/ 3732563 h 4364677"/>
              <a:gd name="connsiteX1117" fmla="*/ 8391672 w 12192000"/>
              <a:gd name="connsiteY1117" fmla="*/ 3728347 h 4364677"/>
              <a:gd name="connsiteX1118" fmla="*/ 8388506 w 12192000"/>
              <a:gd name="connsiteY1118" fmla="*/ 3724132 h 4364677"/>
              <a:gd name="connsiteX1119" fmla="*/ 8384813 w 12192000"/>
              <a:gd name="connsiteY1119" fmla="*/ 3712540 h 4364677"/>
              <a:gd name="connsiteX1120" fmla="*/ 8382175 w 12192000"/>
              <a:gd name="connsiteY1120" fmla="*/ 3705426 h 4364677"/>
              <a:gd name="connsiteX1121" fmla="*/ 8382175 w 12192000"/>
              <a:gd name="connsiteY1121" fmla="*/ 3702265 h 4364677"/>
              <a:gd name="connsiteX1122" fmla="*/ 8385341 w 12192000"/>
              <a:gd name="connsiteY1122" fmla="*/ 3695942 h 4364677"/>
              <a:gd name="connsiteX1123" fmla="*/ 8392463 w 12192000"/>
              <a:gd name="connsiteY1123" fmla="*/ 3686457 h 4364677"/>
              <a:gd name="connsiteX1124" fmla="*/ 8394310 w 12192000"/>
              <a:gd name="connsiteY1124" fmla="*/ 3682769 h 4364677"/>
              <a:gd name="connsiteX1125" fmla="*/ 8397475 w 12192000"/>
              <a:gd name="connsiteY1125" fmla="*/ 3681452 h 4364677"/>
              <a:gd name="connsiteX1126" fmla="*/ 8403543 w 12192000"/>
              <a:gd name="connsiteY1126" fmla="*/ 3679607 h 4364677"/>
              <a:gd name="connsiteX1127" fmla="*/ 8405653 w 12192000"/>
              <a:gd name="connsiteY1127" fmla="*/ 3678554 h 4364677"/>
              <a:gd name="connsiteX1128" fmla="*/ 8414094 w 12192000"/>
              <a:gd name="connsiteY1128" fmla="*/ 3677500 h 4364677"/>
              <a:gd name="connsiteX1129" fmla="*/ 8415941 w 12192000"/>
              <a:gd name="connsiteY1129" fmla="*/ 3676973 h 4364677"/>
              <a:gd name="connsiteX1130" fmla="*/ 5269064 w 12192000"/>
              <a:gd name="connsiteY1130" fmla="*/ 3669039 h 4364677"/>
              <a:gd name="connsiteX1131" fmla="*/ 5269293 w 12192000"/>
              <a:gd name="connsiteY1131" fmla="*/ 3669268 h 4364677"/>
              <a:gd name="connsiteX1132" fmla="*/ 5268865 w 12192000"/>
              <a:gd name="connsiteY1132" fmla="*/ 3669369 h 4364677"/>
              <a:gd name="connsiteX1133" fmla="*/ 2457483 w 12192000"/>
              <a:gd name="connsiteY1133" fmla="*/ 3669039 h 4364677"/>
              <a:gd name="connsiteX1134" fmla="*/ 2457713 w 12192000"/>
              <a:gd name="connsiteY1134" fmla="*/ 3669268 h 4364677"/>
              <a:gd name="connsiteX1135" fmla="*/ 2457285 w 12192000"/>
              <a:gd name="connsiteY1135" fmla="*/ 3669369 h 4364677"/>
              <a:gd name="connsiteX1136" fmla="*/ 6262356 w 12192000"/>
              <a:gd name="connsiteY1136" fmla="*/ 3667142 h 4364677"/>
              <a:gd name="connsiteX1137" fmla="*/ 6262552 w 12192000"/>
              <a:gd name="connsiteY1137" fmla="*/ 3667337 h 4364677"/>
              <a:gd name="connsiteX1138" fmla="*/ 6262187 w 12192000"/>
              <a:gd name="connsiteY1138" fmla="*/ 3667424 h 4364677"/>
              <a:gd name="connsiteX1139" fmla="*/ 8598696 w 12192000"/>
              <a:gd name="connsiteY1139" fmla="*/ 3634960 h 4364677"/>
              <a:gd name="connsiteX1140" fmla="*/ 8605839 w 12192000"/>
              <a:gd name="connsiteY1140" fmla="*/ 3634960 h 4364677"/>
              <a:gd name="connsiteX1141" fmla="*/ 8606911 w 12192000"/>
              <a:gd name="connsiteY1141" fmla="*/ 3636382 h 4364677"/>
              <a:gd name="connsiteX1142" fmla="*/ 8616911 w 12192000"/>
              <a:gd name="connsiteY1142" fmla="*/ 3644205 h 4364677"/>
              <a:gd name="connsiteX1143" fmla="*/ 8620126 w 12192000"/>
              <a:gd name="connsiteY1143" fmla="*/ 3656294 h 4364677"/>
              <a:gd name="connsiteX1144" fmla="*/ 8615126 w 12192000"/>
              <a:gd name="connsiteY1144" fmla="*/ 3670517 h 4364677"/>
              <a:gd name="connsiteX1145" fmla="*/ 8609768 w 12192000"/>
              <a:gd name="connsiteY1145" fmla="*/ 3673717 h 4364677"/>
              <a:gd name="connsiteX1146" fmla="*/ 8602982 w 12192000"/>
              <a:gd name="connsiteY1146" fmla="*/ 3682251 h 4364677"/>
              <a:gd name="connsiteX1147" fmla="*/ 8600839 w 12192000"/>
              <a:gd name="connsiteY1147" fmla="*/ 3686162 h 4364677"/>
              <a:gd name="connsiteX1148" fmla="*/ 8590124 w 12192000"/>
              <a:gd name="connsiteY1148" fmla="*/ 3696118 h 4364677"/>
              <a:gd name="connsiteX1149" fmla="*/ 8580837 w 12192000"/>
              <a:gd name="connsiteY1149" fmla="*/ 3694696 h 4364677"/>
              <a:gd name="connsiteX1150" fmla="*/ 8572979 w 12192000"/>
              <a:gd name="connsiteY1150" fmla="*/ 3689718 h 4364677"/>
              <a:gd name="connsiteX1151" fmla="*/ 8568693 w 12192000"/>
              <a:gd name="connsiteY1151" fmla="*/ 3684740 h 4364677"/>
              <a:gd name="connsiteX1152" fmla="*/ 8568693 w 12192000"/>
              <a:gd name="connsiteY1152" fmla="*/ 3671939 h 4364677"/>
              <a:gd name="connsiteX1153" fmla="*/ 8576551 w 12192000"/>
              <a:gd name="connsiteY1153" fmla="*/ 3664117 h 4364677"/>
              <a:gd name="connsiteX1154" fmla="*/ 8581551 w 12192000"/>
              <a:gd name="connsiteY1154" fmla="*/ 3654872 h 4364677"/>
              <a:gd name="connsiteX1155" fmla="*/ 8585480 w 12192000"/>
              <a:gd name="connsiteY1155" fmla="*/ 3645271 h 4364677"/>
              <a:gd name="connsiteX1156" fmla="*/ 8590838 w 12192000"/>
              <a:gd name="connsiteY1156" fmla="*/ 3638871 h 4364677"/>
              <a:gd name="connsiteX1157" fmla="*/ 8598696 w 12192000"/>
              <a:gd name="connsiteY1157" fmla="*/ 3634960 h 4364677"/>
              <a:gd name="connsiteX1158" fmla="*/ 4326178 w 12192000"/>
              <a:gd name="connsiteY1158" fmla="*/ 3628852 h 4364677"/>
              <a:gd name="connsiteX1159" fmla="*/ 4333139 w 12192000"/>
              <a:gd name="connsiteY1159" fmla="*/ 3630838 h 4364677"/>
              <a:gd name="connsiteX1160" fmla="*/ 4364960 w 12192000"/>
              <a:gd name="connsiteY1160" fmla="*/ 3634811 h 4364677"/>
              <a:gd name="connsiteX1161" fmla="*/ 4372918 w 12192000"/>
              <a:gd name="connsiteY1161" fmla="*/ 3638783 h 4364677"/>
              <a:gd name="connsiteX1162" fmla="*/ 4395783 w 12192000"/>
              <a:gd name="connsiteY1162" fmla="*/ 3645735 h 4364677"/>
              <a:gd name="connsiteX1163" fmla="*/ 4407719 w 12192000"/>
              <a:gd name="connsiteY1163" fmla="*/ 3650701 h 4364677"/>
              <a:gd name="connsiteX1164" fmla="*/ 4414679 w 12192000"/>
              <a:gd name="connsiteY1164" fmla="*/ 3664605 h 4364677"/>
              <a:gd name="connsiteX1165" fmla="*/ 4441528 w 12192000"/>
              <a:gd name="connsiteY1165" fmla="*/ 3700357 h 4364677"/>
              <a:gd name="connsiteX1166" fmla="*/ 4453463 w 12192000"/>
              <a:gd name="connsiteY1166" fmla="*/ 3724192 h 4364677"/>
              <a:gd name="connsiteX1167" fmla="*/ 4453463 w 12192000"/>
              <a:gd name="connsiteY1167" fmla="*/ 3736110 h 4364677"/>
              <a:gd name="connsiteX1168" fmla="*/ 4443519 w 12192000"/>
              <a:gd name="connsiteY1168" fmla="*/ 3762925 h 4364677"/>
              <a:gd name="connsiteX1169" fmla="*/ 4429597 w 12192000"/>
              <a:gd name="connsiteY1169" fmla="*/ 3806622 h 4364677"/>
              <a:gd name="connsiteX1170" fmla="*/ 4417662 w 12192000"/>
              <a:gd name="connsiteY1170" fmla="*/ 3822512 h 4364677"/>
              <a:gd name="connsiteX1171" fmla="*/ 4413299 w 12192000"/>
              <a:gd name="connsiteY1171" fmla="*/ 3831402 h 4364677"/>
              <a:gd name="connsiteX1172" fmla="*/ 4416989 w 12192000"/>
              <a:gd name="connsiteY1172" fmla="*/ 3830564 h 4364677"/>
              <a:gd name="connsiteX1173" fmla="*/ 4423162 w 12192000"/>
              <a:gd name="connsiteY1173" fmla="*/ 3825143 h 4364677"/>
              <a:gd name="connsiteX1174" fmla="*/ 4425966 w 12192000"/>
              <a:gd name="connsiteY1174" fmla="*/ 3824138 h 4364677"/>
              <a:gd name="connsiteX1175" fmla="*/ 4427654 w 12192000"/>
              <a:gd name="connsiteY1175" fmla="*/ 3826638 h 4364677"/>
              <a:gd name="connsiteX1176" fmla="*/ 4428211 w 12192000"/>
              <a:gd name="connsiteY1176" fmla="*/ 3828882 h 4364677"/>
              <a:gd name="connsiteX1177" fmla="*/ 4429895 w 12192000"/>
              <a:gd name="connsiteY1177" fmla="*/ 3831499 h 4364677"/>
              <a:gd name="connsiteX1178" fmla="*/ 4432325 w 12192000"/>
              <a:gd name="connsiteY1178" fmla="*/ 3829817 h 4364677"/>
              <a:gd name="connsiteX1179" fmla="*/ 4437939 w 12192000"/>
              <a:gd name="connsiteY1179" fmla="*/ 3830751 h 4364677"/>
              <a:gd name="connsiteX1180" fmla="*/ 4439061 w 12192000"/>
              <a:gd name="connsiteY1180" fmla="*/ 3833182 h 4364677"/>
              <a:gd name="connsiteX1181" fmla="*/ 4442428 w 12192000"/>
              <a:gd name="connsiteY1181" fmla="*/ 3834490 h 4364677"/>
              <a:gd name="connsiteX1182" fmla="*/ 4443737 w 12192000"/>
              <a:gd name="connsiteY1182" fmla="*/ 3831312 h 4364677"/>
              <a:gd name="connsiteX1183" fmla="*/ 4443422 w 12192000"/>
              <a:gd name="connsiteY1183" fmla="*/ 3828485 h 4364677"/>
              <a:gd name="connsiteX1184" fmla="*/ 4458042 w 12192000"/>
              <a:gd name="connsiteY1184" fmla="*/ 3843024 h 4364677"/>
              <a:gd name="connsiteX1185" fmla="*/ 4457204 w 12192000"/>
              <a:gd name="connsiteY1185" fmla="*/ 3844211 h 4364677"/>
              <a:gd name="connsiteX1186" fmla="*/ 4458889 w 12192000"/>
              <a:gd name="connsiteY1186" fmla="*/ 3847763 h 4364677"/>
              <a:gd name="connsiteX1187" fmla="*/ 4462258 w 12192000"/>
              <a:gd name="connsiteY1187" fmla="*/ 3849259 h 4364677"/>
              <a:gd name="connsiteX1188" fmla="*/ 4464499 w 12192000"/>
              <a:gd name="connsiteY1188" fmla="*/ 3853746 h 4364677"/>
              <a:gd name="connsiteX1189" fmla="*/ 4471796 w 12192000"/>
              <a:gd name="connsiteY1189" fmla="*/ 3868141 h 4364677"/>
              <a:gd name="connsiteX1190" fmla="*/ 4474412 w 12192000"/>
              <a:gd name="connsiteY1190" fmla="*/ 3870197 h 4364677"/>
              <a:gd name="connsiteX1191" fmla="*/ 4470857 w 12192000"/>
              <a:gd name="connsiteY1191" fmla="*/ 3872441 h 4364677"/>
              <a:gd name="connsiteX1192" fmla="*/ 4470296 w 12192000"/>
              <a:gd name="connsiteY1192" fmla="*/ 3872441 h 4364677"/>
              <a:gd name="connsiteX1193" fmla="*/ 4466742 w 12192000"/>
              <a:gd name="connsiteY1193" fmla="*/ 3878797 h 4364677"/>
              <a:gd name="connsiteX1194" fmla="*/ 4466368 w 12192000"/>
              <a:gd name="connsiteY1194" fmla="*/ 3887584 h 4364677"/>
              <a:gd name="connsiteX1195" fmla="*/ 4463190 w 12192000"/>
              <a:gd name="connsiteY1195" fmla="*/ 3899922 h 4364677"/>
              <a:gd name="connsiteX1196" fmla="*/ 4460384 w 12192000"/>
              <a:gd name="connsiteY1196" fmla="*/ 3903287 h 4364677"/>
              <a:gd name="connsiteX1197" fmla="*/ 4452718 w 12192000"/>
              <a:gd name="connsiteY1197" fmla="*/ 3913008 h 4364677"/>
              <a:gd name="connsiteX1198" fmla="*/ 4448224 w 12192000"/>
              <a:gd name="connsiteY1198" fmla="*/ 3914691 h 4364677"/>
              <a:gd name="connsiteX1199" fmla="*/ 4429708 w 12192000"/>
              <a:gd name="connsiteY1199" fmla="*/ 3920112 h 4364677"/>
              <a:gd name="connsiteX1200" fmla="*/ 4429708 w 12192000"/>
              <a:gd name="connsiteY1200" fmla="*/ 3924225 h 4364677"/>
              <a:gd name="connsiteX1201" fmla="*/ 4434572 w 12192000"/>
              <a:gd name="connsiteY1201" fmla="*/ 3924786 h 4364677"/>
              <a:gd name="connsiteX1202" fmla="*/ 4437939 w 12192000"/>
              <a:gd name="connsiteY1202" fmla="*/ 3922543 h 4364677"/>
              <a:gd name="connsiteX1203" fmla="*/ 4441117 w 12192000"/>
              <a:gd name="connsiteY1203" fmla="*/ 3922169 h 4364677"/>
              <a:gd name="connsiteX1204" fmla="*/ 4440559 w 12192000"/>
              <a:gd name="connsiteY1204" fmla="*/ 3925534 h 4364677"/>
              <a:gd name="connsiteX1205" fmla="*/ 4437939 w 12192000"/>
              <a:gd name="connsiteY1205" fmla="*/ 3927964 h 4364677"/>
              <a:gd name="connsiteX1206" fmla="*/ 4437005 w 12192000"/>
              <a:gd name="connsiteY1206" fmla="*/ 3933760 h 4364677"/>
              <a:gd name="connsiteX1207" fmla="*/ 4442053 w 12192000"/>
              <a:gd name="connsiteY1207" fmla="*/ 3932638 h 4364677"/>
              <a:gd name="connsiteX1208" fmla="*/ 4445981 w 12192000"/>
              <a:gd name="connsiteY1208" fmla="*/ 3929460 h 4364677"/>
              <a:gd name="connsiteX1209" fmla="*/ 4449727 w 12192000"/>
              <a:gd name="connsiteY1209" fmla="*/ 3931890 h 4364677"/>
              <a:gd name="connsiteX1210" fmla="*/ 4445606 w 12192000"/>
              <a:gd name="connsiteY1210" fmla="*/ 3942546 h 4364677"/>
              <a:gd name="connsiteX1211" fmla="*/ 4445606 w 12192000"/>
              <a:gd name="connsiteY1211" fmla="*/ 3952828 h 4364677"/>
              <a:gd name="connsiteX1212" fmla="*/ 4449353 w 12192000"/>
              <a:gd name="connsiteY1212" fmla="*/ 3956941 h 4364677"/>
              <a:gd name="connsiteX1213" fmla="*/ 4450470 w 12192000"/>
              <a:gd name="connsiteY1213" fmla="*/ 3958997 h 4364677"/>
              <a:gd name="connsiteX1214" fmla="*/ 4448414 w 12192000"/>
              <a:gd name="connsiteY1214" fmla="*/ 3960119 h 4364677"/>
              <a:gd name="connsiteX1215" fmla="*/ 4444486 w 12192000"/>
              <a:gd name="connsiteY1215" fmla="*/ 3963858 h 4364677"/>
              <a:gd name="connsiteX1216" fmla="*/ 4439620 w 12192000"/>
              <a:gd name="connsiteY1216" fmla="*/ 3972271 h 4364677"/>
              <a:gd name="connsiteX1217" fmla="*/ 4439435 w 12192000"/>
              <a:gd name="connsiteY1217" fmla="*/ 3976758 h 4364677"/>
              <a:gd name="connsiteX1218" fmla="*/ 4440932 w 12192000"/>
              <a:gd name="connsiteY1218" fmla="*/ 3979749 h 4364677"/>
              <a:gd name="connsiteX1219" fmla="*/ 4437752 w 12192000"/>
              <a:gd name="connsiteY1219" fmla="*/ 3981805 h 4364677"/>
              <a:gd name="connsiteX1220" fmla="*/ 4435133 w 12192000"/>
              <a:gd name="connsiteY1220" fmla="*/ 3982179 h 4364677"/>
              <a:gd name="connsiteX1221" fmla="*/ 4431953 w 12192000"/>
              <a:gd name="connsiteY1221" fmla="*/ 3989844 h 4364677"/>
              <a:gd name="connsiteX1222" fmla="*/ 4432888 w 12192000"/>
              <a:gd name="connsiteY1222" fmla="*/ 3991339 h 4364677"/>
              <a:gd name="connsiteX1223" fmla="*/ 4432699 w 12192000"/>
              <a:gd name="connsiteY1223" fmla="*/ 3994704 h 4364677"/>
              <a:gd name="connsiteX1224" fmla="*/ 4429708 w 12192000"/>
              <a:gd name="connsiteY1224" fmla="*/ 3993957 h 4364677"/>
              <a:gd name="connsiteX1225" fmla="*/ 4427839 w 12192000"/>
              <a:gd name="connsiteY1225" fmla="*/ 3991526 h 4364677"/>
              <a:gd name="connsiteX1226" fmla="*/ 4424097 w 12192000"/>
              <a:gd name="connsiteY1226" fmla="*/ 3990965 h 4364677"/>
              <a:gd name="connsiteX1227" fmla="*/ 4412686 w 12192000"/>
              <a:gd name="connsiteY1227" fmla="*/ 3993957 h 4364677"/>
              <a:gd name="connsiteX1228" fmla="*/ 4398471 w 12192000"/>
              <a:gd name="connsiteY1228" fmla="*/ 3994891 h 4364677"/>
              <a:gd name="connsiteX1229" fmla="*/ 4395105 w 12192000"/>
              <a:gd name="connsiteY1229" fmla="*/ 3993209 h 4364677"/>
              <a:gd name="connsiteX1230" fmla="*/ 4385378 w 12192000"/>
              <a:gd name="connsiteY1230" fmla="*/ 3988722 h 4364677"/>
              <a:gd name="connsiteX1231" fmla="*/ 4383512 w 12192000"/>
              <a:gd name="connsiteY1231" fmla="*/ 3987413 h 4364677"/>
              <a:gd name="connsiteX1232" fmla="*/ 4375280 w 12192000"/>
              <a:gd name="connsiteY1232" fmla="*/ 3977505 h 4364677"/>
              <a:gd name="connsiteX1233" fmla="*/ 4370229 w 12192000"/>
              <a:gd name="connsiteY1233" fmla="*/ 3960680 h 4364677"/>
              <a:gd name="connsiteX1234" fmla="*/ 4367801 w 12192000"/>
              <a:gd name="connsiteY1234" fmla="*/ 3954885 h 4364677"/>
              <a:gd name="connsiteX1235" fmla="*/ 4368358 w 12192000"/>
              <a:gd name="connsiteY1235" fmla="*/ 3946659 h 4364677"/>
              <a:gd name="connsiteX1236" fmla="*/ 4369107 w 12192000"/>
              <a:gd name="connsiteY1236" fmla="*/ 3939742 h 4364677"/>
              <a:gd name="connsiteX1237" fmla="*/ 4368920 w 12192000"/>
              <a:gd name="connsiteY1237" fmla="*/ 3936938 h 4364677"/>
              <a:gd name="connsiteX1238" fmla="*/ 4379953 w 12192000"/>
              <a:gd name="connsiteY1238" fmla="*/ 3924225 h 4364677"/>
              <a:gd name="connsiteX1239" fmla="*/ 4390429 w 12192000"/>
              <a:gd name="connsiteY1239" fmla="*/ 3918056 h 4364677"/>
              <a:gd name="connsiteX1240" fmla="*/ 4398283 w 12192000"/>
              <a:gd name="connsiteY1240" fmla="*/ 3907774 h 4364677"/>
              <a:gd name="connsiteX1241" fmla="*/ 4397162 w 12192000"/>
              <a:gd name="connsiteY1241" fmla="*/ 3905717 h 4364677"/>
              <a:gd name="connsiteX1242" fmla="*/ 4386125 w 12192000"/>
              <a:gd name="connsiteY1242" fmla="*/ 3892631 h 4364677"/>
              <a:gd name="connsiteX1243" fmla="*/ 4384631 w 12192000"/>
              <a:gd name="connsiteY1243" fmla="*/ 3889640 h 4364677"/>
              <a:gd name="connsiteX1244" fmla="*/ 4383137 w 12192000"/>
              <a:gd name="connsiteY1244" fmla="*/ 3880293 h 4364677"/>
              <a:gd name="connsiteX1245" fmla="*/ 4380519 w 12192000"/>
              <a:gd name="connsiteY1245" fmla="*/ 3869450 h 4364677"/>
              <a:gd name="connsiteX1246" fmla="*/ 4380702 w 12192000"/>
              <a:gd name="connsiteY1246" fmla="*/ 3864963 h 4364677"/>
              <a:gd name="connsiteX1247" fmla="*/ 4389637 w 12192000"/>
              <a:gd name="connsiteY1247" fmla="*/ 3843231 h 4364677"/>
              <a:gd name="connsiteX1248" fmla="*/ 4381864 w 12192000"/>
              <a:gd name="connsiteY1248" fmla="*/ 3847341 h 4364677"/>
              <a:gd name="connsiteX1249" fmla="*/ 4319214 w 12192000"/>
              <a:gd name="connsiteY1249" fmla="*/ 3861245 h 4364677"/>
              <a:gd name="connsiteX1250" fmla="*/ 4287395 w 12192000"/>
              <a:gd name="connsiteY1250" fmla="*/ 3860252 h 4364677"/>
              <a:gd name="connsiteX1251" fmla="*/ 4237676 w 12192000"/>
              <a:gd name="connsiteY1251" fmla="*/ 3821519 h 4364677"/>
              <a:gd name="connsiteX1252" fmla="*/ 4234693 w 12192000"/>
              <a:gd name="connsiteY1252" fmla="*/ 3797684 h 4364677"/>
              <a:gd name="connsiteX1253" fmla="*/ 4233698 w 12192000"/>
              <a:gd name="connsiteY1253" fmla="*/ 3787753 h 4364677"/>
              <a:gd name="connsiteX1254" fmla="*/ 4228726 w 12192000"/>
              <a:gd name="connsiteY1254" fmla="*/ 3760938 h 4364677"/>
              <a:gd name="connsiteX1255" fmla="*/ 4225741 w 12192000"/>
              <a:gd name="connsiteY1255" fmla="*/ 3748028 h 4364677"/>
              <a:gd name="connsiteX1256" fmla="*/ 4226736 w 12192000"/>
              <a:gd name="connsiteY1256" fmla="*/ 3731144 h 4364677"/>
              <a:gd name="connsiteX1257" fmla="*/ 4233698 w 12192000"/>
              <a:gd name="connsiteY1257" fmla="*/ 3714261 h 4364677"/>
              <a:gd name="connsiteX1258" fmla="*/ 4255574 w 12192000"/>
              <a:gd name="connsiteY1258" fmla="*/ 3673543 h 4364677"/>
              <a:gd name="connsiteX1259" fmla="*/ 4326178 w 12192000"/>
              <a:gd name="connsiteY1259" fmla="*/ 3628852 h 4364677"/>
              <a:gd name="connsiteX1260" fmla="*/ 478120 w 12192000"/>
              <a:gd name="connsiteY1260" fmla="*/ 3620452 h 4364677"/>
              <a:gd name="connsiteX1261" fmla="*/ 488450 w 12192000"/>
              <a:gd name="connsiteY1261" fmla="*/ 3625071 h 4364677"/>
              <a:gd name="connsiteX1262" fmla="*/ 506326 w 12192000"/>
              <a:gd name="connsiteY1262" fmla="*/ 3639235 h 4364677"/>
              <a:gd name="connsiteX1263" fmla="*/ 510345 w 12192000"/>
              <a:gd name="connsiteY1263" fmla="*/ 3644716 h 4364677"/>
              <a:gd name="connsiteX1264" fmla="*/ 513921 w 12192000"/>
              <a:gd name="connsiteY1264" fmla="*/ 3652728 h 4364677"/>
              <a:gd name="connsiteX1265" fmla="*/ 515272 w 12192000"/>
              <a:gd name="connsiteY1265" fmla="*/ 3659660 h 4364677"/>
              <a:gd name="connsiteX1266" fmla="*/ 512945 w 12192000"/>
              <a:gd name="connsiteY1266" fmla="*/ 3675793 h 4364677"/>
              <a:gd name="connsiteX1267" fmla="*/ 511964 w 12192000"/>
              <a:gd name="connsiteY1267" fmla="*/ 3685910 h 4364677"/>
              <a:gd name="connsiteX1268" fmla="*/ 510116 w 12192000"/>
              <a:gd name="connsiteY1268" fmla="*/ 3689720 h 4364677"/>
              <a:gd name="connsiteX1269" fmla="*/ 502603 w 12192000"/>
              <a:gd name="connsiteY1269" fmla="*/ 3695491 h 4364677"/>
              <a:gd name="connsiteX1270" fmla="*/ 488472 w 12192000"/>
              <a:gd name="connsiteY1270" fmla="*/ 3702758 h 4364677"/>
              <a:gd name="connsiteX1271" fmla="*/ 484088 w 12192000"/>
              <a:gd name="connsiteY1271" fmla="*/ 3706125 h 4364677"/>
              <a:gd name="connsiteX1272" fmla="*/ 479502 w 12192000"/>
              <a:gd name="connsiteY1272" fmla="*/ 3705861 h 4364677"/>
              <a:gd name="connsiteX1273" fmla="*/ 471111 w 12192000"/>
              <a:gd name="connsiteY1273" fmla="*/ 3704536 h 4364677"/>
              <a:gd name="connsiteX1274" fmla="*/ 467951 w 12192000"/>
              <a:gd name="connsiteY1274" fmla="*/ 3704573 h 4364677"/>
              <a:gd name="connsiteX1275" fmla="*/ 457159 w 12192000"/>
              <a:gd name="connsiteY1275" fmla="*/ 3700907 h 4364677"/>
              <a:gd name="connsiteX1276" fmla="*/ 454625 w 12192000"/>
              <a:gd name="connsiteY1276" fmla="*/ 3700462 h 4364677"/>
              <a:gd name="connsiteX1277" fmla="*/ 438982 w 12192000"/>
              <a:gd name="connsiteY1277" fmla="*/ 3675219 h 4364677"/>
              <a:gd name="connsiteX1278" fmla="*/ 438303 w 12192000"/>
              <a:gd name="connsiteY1278" fmla="*/ 3658805 h 4364677"/>
              <a:gd name="connsiteX1279" fmla="*/ 438695 w 12192000"/>
              <a:gd name="connsiteY1279" fmla="*/ 3652326 h 4364677"/>
              <a:gd name="connsiteX1280" fmla="*/ 440996 w 12192000"/>
              <a:gd name="connsiteY1280" fmla="*/ 3646773 h 4364677"/>
              <a:gd name="connsiteX1281" fmla="*/ 443954 w 12192000"/>
              <a:gd name="connsiteY1281" fmla="*/ 3643108 h 4364677"/>
              <a:gd name="connsiteX1282" fmla="*/ 449703 w 12192000"/>
              <a:gd name="connsiteY1282" fmla="*/ 3635305 h 4364677"/>
              <a:gd name="connsiteX1283" fmla="*/ 451562 w 12192000"/>
              <a:gd name="connsiteY1283" fmla="*/ 3632283 h 4364677"/>
              <a:gd name="connsiteX1284" fmla="*/ 456214 w 12192000"/>
              <a:gd name="connsiteY1284" fmla="*/ 3625124 h 4364677"/>
              <a:gd name="connsiteX1285" fmla="*/ 478120 w 12192000"/>
              <a:gd name="connsiteY1285" fmla="*/ 3620452 h 4364677"/>
              <a:gd name="connsiteX1286" fmla="*/ 5199473 w 12192000"/>
              <a:gd name="connsiteY1286" fmla="*/ 3612841 h 4364677"/>
              <a:gd name="connsiteX1287" fmla="*/ 5201154 w 12192000"/>
              <a:gd name="connsiteY1287" fmla="*/ 3615341 h 4364677"/>
              <a:gd name="connsiteX1288" fmla="*/ 5201718 w 12192000"/>
              <a:gd name="connsiteY1288" fmla="*/ 3617585 h 4364677"/>
              <a:gd name="connsiteX1289" fmla="*/ 5203400 w 12192000"/>
              <a:gd name="connsiteY1289" fmla="*/ 3620202 h 4364677"/>
              <a:gd name="connsiteX1290" fmla="*/ 5205827 w 12192000"/>
              <a:gd name="connsiteY1290" fmla="*/ 3618520 h 4364677"/>
              <a:gd name="connsiteX1291" fmla="*/ 5211442 w 12192000"/>
              <a:gd name="connsiteY1291" fmla="*/ 3619454 h 4364677"/>
              <a:gd name="connsiteX1292" fmla="*/ 5212564 w 12192000"/>
              <a:gd name="connsiteY1292" fmla="*/ 3621885 h 4364677"/>
              <a:gd name="connsiteX1293" fmla="*/ 5215929 w 12192000"/>
              <a:gd name="connsiteY1293" fmla="*/ 3623193 h 4364677"/>
              <a:gd name="connsiteX1294" fmla="*/ 5217239 w 12192000"/>
              <a:gd name="connsiteY1294" fmla="*/ 3620015 h 4364677"/>
              <a:gd name="connsiteX1295" fmla="*/ 5216923 w 12192000"/>
              <a:gd name="connsiteY1295" fmla="*/ 3617188 h 4364677"/>
              <a:gd name="connsiteX1296" fmla="*/ 5231544 w 12192000"/>
              <a:gd name="connsiteY1296" fmla="*/ 3631727 h 4364677"/>
              <a:gd name="connsiteX1297" fmla="*/ 5230704 w 12192000"/>
              <a:gd name="connsiteY1297" fmla="*/ 3632914 h 4364677"/>
              <a:gd name="connsiteX1298" fmla="*/ 5232390 w 12192000"/>
              <a:gd name="connsiteY1298" fmla="*/ 3636466 h 4364677"/>
              <a:gd name="connsiteX1299" fmla="*/ 5235760 w 12192000"/>
              <a:gd name="connsiteY1299" fmla="*/ 3637962 h 4364677"/>
              <a:gd name="connsiteX1300" fmla="*/ 5237998 w 12192000"/>
              <a:gd name="connsiteY1300" fmla="*/ 3642449 h 4364677"/>
              <a:gd name="connsiteX1301" fmla="*/ 5245296 w 12192000"/>
              <a:gd name="connsiteY1301" fmla="*/ 3656844 h 4364677"/>
              <a:gd name="connsiteX1302" fmla="*/ 5247920 w 12192000"/>
              <a:gd name="connsiteY1302" fmla="*/ 3658900 h 4364677"/>
              <a:gd name="connsiteX1303" fmla="*/ 5244362 w 12192000"/>
              <a:gd name="connsiteY1303" fmla="*/ 3661144 h 4364677"/>
              <a:gd name="connsiteX1304" fmla="*/ 5243801 w 12192000"/>
              <a:gd name="connsiteY1304" fmla="*/ 3661144 h 4364677"/>
              <a:gd name="connsiteX1305" fmla="*/ 5240244 w 12192000"/>
              <a:gd name="connsiteY1305" fmla="*/ 3667500 h 4364677"/>
              <a:gd name="connsiteX1306" fmla="*/ 5239869 w 12192000"/>
              <a:gd name="connsiteY1306" fmla="*/ 3676286 h 4364677"/>
              <a:gd name="connsiteX1307" fmla="*/ 5236691 w 12192000"/>
              <a:gd name="connsiteY1307" fmla="*/ 3688625 h 4364677"/>
              <a:gd name="connsiteX1308" fmla="*/ 5233888 w 12192000"/>
              <a:gd name="connsiteY1308" fmla="*/ 3691990 h 4364677"/>
              <a:gd name="connsiteX1309" fmla="*/ 5226220 w 12192000"/>
              <a:gd name="connsiteY1309" fmla="*/ 3701711 h 4364677"/>
              <a:gd name="connsiteX1310" fmla="*/ 5221728 w 12192000"/>
              <a:gd name="connsiteY1310" fmla="*/ 3703394 h 4364677"/>
              <a:gd name="connsiteX1311" fmla="*/ 5203211 w 12192000"/>
              <a:gd name="connsiteY1311" fmla="*/ 3708815 h 4364677"/>
              <a:gd name="connsiteX1312" fmla="*/ 5203211 w 12192000"/>
              <a:gd name="connsiteY1312" fmla="*/ 3712928 h 4364677"/>
              <a:gd name="connsiteX1313" fmla="*/ 5208075 w 12192000"/>
              <a:gd name="connsiteY1313" fmla="*/ 3713489 h 4364677"/>
              <a:gd name="connsiteX1314" fmla="*/ 5211442 w 12192000"/>
              <a:gd name="connsiteY1314" fmla="*/ 3711245 h 4364677"/>
              <a:gd name="connsiteX1315" fmla="*/ 5214618 w 12192000"/>
              <a:gd name="connsiteY1315" fmla="*/ 3710872 h 4364677"/>
              <a:gd name="connsiteX1316" fmla="*/ 5214062 w 12192000"/>
              <a:gd name="connsiteY1316" fmla="*/ 3714237 h 4364677"/>
              <a:gd name="connsiteX1317" fmla="*/ 5211442 w 12192000"/>
              <a:gd name="connsiteY1317" fmla="*/ 3716667 h 4364677"/>
              <a:gd name="connsiteX1318" fmla="*/ 5210507 w 12192000"/>
              <a:gd name="connsiteY1318" fmla="*/ 3722462 h 4364677"/>
              <a:gd name="connsiteX1319" fmla="*/ 5215555 w 12192000"/>
              <a:gd name="connsiteY1319" fmla="*/ 3721341 h 4364677"/>
              <a:gd name="connsiteX1320" fmla="*/ 5219485 w 12192000"/>
              <a:gd name="connsiteY1320" fmla="*/ 3718163 h 4364677"/>
              <a:gd name="connsiteX1321" fmla="*/ 5223227 w 12192000"/>
              <a:gd name="connsiteY1321" fmla="*/ 3720593 h 4364677"/>
              <a:gd name="connsiteX1322" fmla="*/ 5219105 w 12192000"/>
              <a:gd name="connsiteY1322" fmla="*/ 3731249 h 4364677"/>
              <a:gd name="connsiteX1323" fmla="*/ 5219105 w 12192000"/>
              <a:gd name="connsiteY1323" fmla="*/ 3741531 h 4364677"/>
              <a:gd name="connsiteX1324" fmla="*/ 5222850 w 12192000"/>
              <a:gd name="connsiteY1324" fmla="*/ 3745644 h 4364677"/>
              <a:gd name="connsiteX1325" fmla="*/ 5223973 w 12192000"/>
              <a:gd name="connsiteY1325" fmla="*/ 3747700 h 4364677"/>
              <a:gd name="connsiteX1326" fmla="*/ 5221917 w 12192000"/>
              <a:gd name="connsiteY1326" fmla="*/ 3748822 h 4364677"/>
              <a:gd name="connsiteX1327" fmla="*/ 5217983 w 12192000"/>
              <a:gd name="connsiteY1327" fmla="*/ 3752561 h 4364677"/>
              <a:gd name="connsiteX1328" fmla="*/ 5213121 w 12192000"/>
              <a:gd name="connsiteY1328" fmla="*/ 3760974 h 4364677"/>
              <a:gd name="connsiteX1329" fmla="*/ 5212936 w 12192000"/>
              <a:gd name="connsiteY1329" fmla="*/ 3765460 h 4364677"/>
              <a:gd name="connsiteX1330" fmla="*/ 5214429 w 12192000"/>
              <a:gd name="connsiteY1330" fmla="*/ 3768451 h 4364677"/>
              <a:gd name="connsiteX1331" fmla="*/ 5211255 w 12192000"/>
              <a:gd name="connsiteY1331" fmla="*/ 3770508 h 4364677"/>
              <a:gd name="connsiteX1332" fmla="*/ 5208636 w 12192000"/>
              <a:gd name="connsiteY1332" fmla="*/ 3770882 h 4364677"/>
              <a:gd name="connsiteX1333" fmla="*/ 5205454 w 12192000"/>
              <a:gd name="connsiteY1333" fmla="*/ 3778547 h 4364677"/>
              <a:gd name="connsiteX1334" fmla="*/ 5206389 w 12192000"/>
              <a:gd name="connsiteY1334" fmla="*/ 3780042 h 4364677"/>
              <a:gd name="connsiteX1335" fmla="*/ 5206208 w 12192000"/>
              <a:gd name="connsiteY1335" fmla="*/ 3783407 h 4364677"/>
              <a:gd name="connsiteX1336" fmla="*/ 5203211 w 12192000"/>
              <a:gd name="connsiteY1336" fmla="*/ 3782659 h 4364677"/>
              <a:gd name="connsiteX1337" fmla="*/ 5201345 w 12192000"/>
              <a:gd name="connsiteY1337" fmla="*/ 3780229 h 4364677"/>
              <a:gd name="connsiteX1338" fmla="*/ 5197605 w 12192000"/>
              <a:gd name="connsiteY1338" fmla="*/ 3779668 h 4364677"/>
              <a:gd name="connsiteX1339" fmla="*/ 5186193 w 12192000"/>
              <a:gd name="connsiteY1339" fmla="*/ 3782659 h 4364677"/>
              <a:gd name="connsiteX1340" fmla="*/ 5171974 w 12192000"/>
              <a:gd name="connsiteY1340" fmla="*/ 3783594 h 4364677"/>
              <a:gd name="connsiteX1341" fmla="*/ 5168611 w 12192000"/>
              <a:gd name="connsiteY1341" fmla="*/ 3781912 h 4364677"/>
              <a:gd name="connsiteX1342" fmla="*/ 5158882 w 12192000"/>
              <a:gd name="connsiteY1342" fmla="*/ 3777425 h 4364677"/>
              <a:gd name="connsiteX1343" fmla="*/ 5157012 w 12192000"/>
              <a:gd name="connsiteY1343" fmla="*/ 3776116 h 4364677"/>
              <a:gd name="connsiteX1344" fmla="*/ 5148777 w 12192000"/>
              <a:gd name="connsiteY1344" fmla="*/ 3766208 h 4364677"/>
              <a:gd name="connsiteX1345" fmla="*/ 5143732 w 12192000"/>
              <a:gd name="connsiteY1345" fmla="*/ 3749383 h 4364677"/>
              <a:gd name="connsiteX1346" fmla="*/ 5141299 w 12192000"/>
              <a:gd name="connsiteY1346" fmla="*/ 3743587 h 4364677"/>
              <a:gd name="connsiteX1347" fmla="*/ 5141863 w 12192000"/>
              <a:gd name="connsiteY1347" fmla="*/ 3735362 h 4364677"/>
              <a:gd name="connsiteX1348" fmla="*/ 5142610 w 12192000"/>
              <a:gd name="connsiteY1348" fmla="*/ 3728445 h 4364677"/>
              <a:gd name="connsiteX1349" fmla="*/ 5142417 w 12192000"/>
              <a:gd name="connsiteY1349" fmla="*/ 3725640 h 4364677"/>
              <a:gd name="connsiteX1350" fmla="*/ 5153459 w 12192000"/>
              <a:gd name="connsiteY1350" fmla="*/ 3712928 h 4364677"/>
              <a:gd name="connsiteX1351" fmla="*/ 5163930 w 12192000"/>
              <a:gd name="connsiteY1351" fmla="*/ 3706759 h 4364677"/>
              <a:gd name="connsiteX1352" fmla="*/ 5171789 w 12192000"/>
              <a:gd name="connsiteY1352" fmla="*/ 3696477 h 4364677"/>
              <a:gd name="connsiteX1353" fmla="*/ 5170665 w 12192000"/>
              <a:gd name="connsiteY1353" fmla="*/ 3694420 h 4364677"/>
              <a:gd name="connsiteX1354" fmla="*/ 5159628 w 12192000"/>
              <a:gd name="connsiteY1354" fmla="*/ 3681334 h 4364677"/>
              <a:gd name="connsiteX1355" fmla="*/ 5158132 w 12192000"/>
              <a:gd name="connsiteY1355" fmla="*/ 3678343 h 4364677"/>
              <a:gd name="connsiteX1356" fmla="*/ 5156637 w 12192000"/>
              <a:gd name="connsiteY1356" fmla="*/ 3668995 h 4364677"/>
              <a:gd name="connsiteX1357" fmla="*/ 5154015 w 12192000"/>
              <a:gd name="connsiteY1357" fmla="*/ 3658152 h 4364677"/>
              <a:gd name="connsiteX1358" fmla="*/ 5154208 w 12192000"/>
              <a:gd name="connsiteY1358" fmla="*/ 3653666 h 4364677"/>
              <a:gd name="connsiteX1359" fmla="*/ 5164118 w 12192000"/>
              <a:gd name="connsiteY1359" fmla="*/ 3629549 h 4364677"/>
              <a:gd name="connsiteX1360" fmla="*/ 5165988 w 12192000"/>
              <a:gd name="connsiteY1360" fmla="*/ 3628054 h 4364677"/>
              <a:gd name="connsiteX1361" fmla="*/ 5177400 w 12192000"/>
              <a:gd name="connsiteY1361" fmla="*/ 3622632 h 4364677"/>
              <a:gd name="connsiteX1362" fmla="*/ 5182263 w 12192000"/>
              <a:gd name="connsiteY1362" fmla="*/ 3621137 h 4364677"/>
              <a:gd name="connsiteX1363" fmla="*/ 5190493 w 12192000"/>
              <a:gd name="connsiteY1363" fmla="*/ 3619267 h 4364677"/>
              <a:gd name="connsiteX1364" fmla="*/ 5196668 w 12192000"/>
              <a:gd name="connsiteY1364" fmla="*/ 3613846 h 4364677"/>
              <a:gd name="connsiteX1365" fmla="*/ 5199473 w 12192000"/>
              <a:gd name="connsiteY1365" fmla="*/ 3612841 h 4364677"/>
              <a:gd name="connsiteX1366" fmla="*/ 2387893 w 12192000"/>
              <a:gd name="connsiteY1366" fmla="*/ 3612841 h 4364677"/>
              <a:gd name="connsiteX1367" fmla="*/ 2389576 w 12192000"/>
              <a:gd name="connsiteY1367" fmla="*/ 3615341 h 4364677"/>
              <a:gd name="connsiteX1368" fmla="*/ 2390137 w 12192000"/>
              <a:gd name="connsiteY1368" fmla="*/ 3617585 h 4364677"/>
              <a:gd name="connsiteX1369" fmla="*/ 2391820 w 12192000"/>
              <a:gd name="connsiteY1369" fmla="*/ 3620202 h 4364677"/>
              <a:gd name="connsiteX1370" fmla="*/ 2394252 w 12192000"/>
              <a:gd name="connsiteY1370" fmla="*/ 3618520 h 4364677"/>
              <a:gd name="connsiteX1371" fmla="*/ 2399864 w 12192000"/>
              <a:gd name="connsiteY1371" fmla="*/ 3619454 h 4364677"/>
              <a:gd name="connsiteX1372" fmla="*/ 2400985 w 12192000"/>
              <a:gd name="connsiteY1372" fmla="*/ 3621885 h 4364677"/>
              <a:gd name="connsiteX1373" fmla="*/ 2404353 w 12192000"/>
              <a:gd name="connsiteY1373" fmla="*/ 3623193 h 4364677"/>
              <a:gd name="connsiteX1374" fmla="*/ 2405662 w 12192000"/>
              <a:gd name="connsiteY1374" fmla="*/ 3620015 h 4364677"/>
              <a:gd name="connsiteX1375" fmla="*/ 2405347 w 12192000"/>
              <a:gd name="connsiteY1375" fmla="*/ 3617188 h 4364677"/>
              <a:gd name="connsiteX1376" fmla="*/ 2419966 w 12192000"/>
              <a:gd name="connsiteY1376" fmla="*/ 3631727 h 4364677"/>
              <a:gd name="connsiteX1377" fmla="*/ 2419129 w 12192000"/>
              <a:gd name="connsiteY1377" fmla="*/ 3632914 h 4364677"/>
              <a:gd name="connsiteX1378" fmla="*/ 2420812 w 12192000"/>
              <a:gd name="connsiteY1378" fmla="*/ 3636466 h 4364677"/>
              <a:gd name="connsiteX1379" fmla="*/ 2424179 w 12192000"/>
              <a:gd name="connsiteY1379" fmla="*/ 3637962 h 4364677"/>
              <a:gd name="connsiteX1380" fmla="*/ 2426424 w 12192000"/>
              <a:gd name="connsiteY1380" fmla="*/ 3642449 h 4364677"/>
              <a:gd name="connsiteX1381" fmla="*/ 2433718 w 12192000"/>
              <a:gd name="connsiteY1381" fmla="*/ 3656844 h 4364677"/>
              <a:gd name="connsiteX1382" fmla="*/ 2436337 w 12192000"/>
              <a:gd name="connsiteY1382" fmla="*/ 3658900 h 4364677"/>
              <a:gd name="connsiteX1383" fmla="*/ 2432784 w 12192000"/>
              <a:gd name="connsiteY1383" fmla="*/ 3661144 h 4364677"/>
              <a:gd name="connsiteX1384" fmla="*/ 2432222 w 12192000"/>
              <a:gd name="connsiteY1384" fmla="*/ 3661144 h 4364677"/>
              <a:gd name="connsiteX1385" fmla="*/ 2428668 w 12192000"/>
              <a:gd name="connsiteY1385" fmla="*/ 3667500 h 4364677"/>
              <a:gd name="connsiteX1386" fmla="*/ 2428294 w 12192000"/>
              <a:gd name="connsiteY1386" fmla="*/ 3676286 h 4364677"/>
              <a:gd name="connsiteX1387" fmla="*/ 2425114 w 12192000"/>
              <a:gd name="connsiteY1387" fmla="*/ 3688625 h 4364677"/>
              <a:gd name="connsiteX1388" fmla="*/ 2422308 w 12192000"/>
              <a:gd name="connsiteY1388" fmla="*/ 3691990 h 4364677"/>
              <a:gd name="connsiteX1389" fmla="*/ 2414640 w 12192000"/>
              <a:gd name="connsiteY1389" fmla="*/ 3701711 h 4364677"/>
              <a:gd name="connsiteX1390" fmla="*/ 2410151 w 12192000"/>
              <a:gd name="connsiteY1390" fmla="*/ 3703394 h 4364677"/>
              <a:gd name="connsiteX1391" fmla="*/ 2391634 w 12192000"/>
              <a:gd name="connsiteY1391" fmla="*/ 3708815 h 4364677"/>
              <a:gd name="connsiteX1392" fmla="*/ 2391634 w 12192000"/>
              <a:gd name="connsiteY1392" fmla="*/ 3712928 h 4364677"/>
              <a:gd name="connsiteX1393" fmla="*/ 2396497 w 12192000"/>
              <a:gd name="connsiteY1393" fmla="*/ 3713489 h 4364677"/>
              <a:gd name="connsiteX1394" fmla="*/ 2399864 w 12192000"/>
              <a:gd name="connsiteY1394" fmla="*/ 3711245 h 4364677"/>
              <a:gd name="connsiteX1395" fmla="*/ 2403043 w 12192000"/>
              <a:gd name="connsiteY1395" fmla="*/ 3710872 h 4364677"/>
              <a:gd name="connsiteX1396" fmla="*/ 2402482 w 12192000"/>
              <a:gd name="connsiteY1396" fmla="*/ 3714237 h 4364677"/>
              <a:gd name="connsiteX1397" fmla="*/ 2399864 w 12192000"/>
              <a:gd name="connsiteY1397" fmla="*/ 3716667 h 4364677"/>
              <a:gd name="connsiteX1398" fmla="*/ 2398929 w 12192000"/>
              <a:gd name="connsiteY1398" fmla="*/ 3722462 h 4364677"/>
              <a:gd name="connsiteX1399" fmla="*/ 2403978 w 12192000"/>
              <a:gd name="connsiteY1399" fmla="*/ 3721341 h 4364677"/>
              <a:gd name="connsiteX1400" fmla="*/ 2407907 w 12192000"/>
              <a:gd name="connsiteY1400" fmla="*/ 3718163 h 4364677"/>
              <a:gd name="connsiteX1401" fmla="*/ 2411647 w 12192000"/>
              <a:gd name="connsiteY1401" fmla="*/ 3720593 h 4364677"/>
              <a:gd name="connsiteX1402" fmla="*/ 2407531 w 12192000"/>
              <a:gd name="connsiteY1402" fmla="*/ 3731249 h 4364677"/>
              <a:gd name="connsiteX1403" fmla="*/ 2407531 w 12192000"/>
              <a:gd name="connsiteY1403" fmla="*/ 3741531 h 4364677"/>
              <a:gd name="connsiteX1404" fmla="*/ 2411273 w 12192000"/>
              <a:gd name="connsiteY1404" fmla="*/ 3745644 h 4364677"/>
              <a:gd name="connsiteX1405" fmla="*/ 2412395 w 12192000"/>
              <a:gd name="connsiteY1405" fmla="*/ 3747700 h 4364677"/>
              <a:gd name="connsiteX1406" fmla="*/ 2410338 w 12192000"/>
              <a:gd name="connsiteY1406" fmla="*/ 3748822 h 4364677"/>
              <a:gd name="connsiteX1407" fmla="*/ 2406410 w 12192000"/>
              <a:gd name="connsiteY1407" fmla="*/ 3752561 h 4364677"/>
              <a:gd name="connsiteX1408" fmla="*/ 2401547 w 12192000"/>
              <a:gd name="connsiteY1408" fmla="*/ 3760974 h 4364677"/>
              <a:gd name="connsiteX1409" fmla="*/ 2401360 w 12192000"/>
              <a:gd name="connsiteY1409" fmla="*/ 3765460 h 4364677"/>
              <a:gd name="connsiteX1410" fmla="*/ 2402856 w 12192000"/>
              <a:gd name="connsiteY1410" fmla="*/ 3768451 h 4364677"/>
              <a:gd name="connsiteX1411" fmla="*/ 2399676 w 12192000"/>
              <a:gd name="connsiteY1411" fmla="*/ 3770508 h 4364677"/>
              <a:gd name="connsiteX1412" fmla="*/ 2397058 w 12192000"/>
              <a:gd name="connsiteY1412" fmla="*/ 3770882 h 4364677"/>
              <a:gd name="connsiteX1413" fmla="*/ 2393878 w 12192000"/>
              <a:gd name="connsiteY1413" fmla="*/ 3778547 h 4364677"/>
              <a:gd name="connsiteX1414" fmla="*/ 2394814 w 12192000"/>
              <a:gd name="connsiteY1414" fmla="*/ 3780042 h 4364677"/>
              <a:gd name="connsiteX1415" fmla="*/ 2394626 w 12192000"/>
              <a:gd name="connsiteY1415" fmla="*/ 3783407 h 4364677"/>
              <a:gd name="connsiteX1416" fmla="*/ 2391634 w 12192000"/>
              <a:gd name="connsiteY1416" fmla="*/ 3782659 h 4364677"/>
              <a:gd name="connsiteX1417" fmla="*/ 2389763 w 12192000"/>
              <a:gd name="connsiteY1417" fmla="*/ 3780229 h 4364677"/>
              <a:gd name="connsiteX1418" fmla="*/ 2386023 w 12192000"/>
              <a:gd name="connsiteY1418" fmla="*/ 3779668 h 4364677"/>
              <a:gd name="connsiteX1419" fmla="*/ 2374613 w 12192000"/>
              <a:gd name="connsiteY1419" fmla="*/ 3782659 h 4364677"/>
              <a:gd name="connsiteX1420" fmla="*/ 2364686 w 12192000"/>
              <a:gd name="connsiteY1420" fmla="*/ 3783312 h 4364677"/>
              <a:gd name="connsiteX1421" fmla="*/ 2365028 w 12192000"/>
              <a:gd name="connsiteY1421" fmla="*/ 3783996 h 4364677"/>
              <a:gd name="connsiteX1422" fmla="*/ 2365028 w 12192000"/>
              <a:gd name="connsiteY1422" fmla="*/ 3788231 h 4364677"/>
              <a:gd name="connsiteX1423" fmla="*/ 2361494 w 12192000"/>
              <a:gd name="connsiteY1423" fmla="*/ 3797761 h 4364677"/>
              <a:gd name="connsiteX1424" fmla="*/ 2356546 w 12192000"/>
              <a:gd name="connsiteY1424" fmla="*/ 3813292 h 4364677"/>
              <a:gd name="connsiteX1425" fmla="*/ 2352305 w 12192000"/>
              <a:gd name="connsiteY1425" fmla="*/ 3818939 h 4364677"/>
              <a:gd name="connsiteX1426" fmla="*/ 2345590 w 12192000"/>
              <a:gd name="connsiteY1426" fmla="*/ 3824587 h 4364677"/>
              <a:gd name="connsiteX1427" fmla="*/ 2339582 w 12192000"/>
              <a:gd name="connsiteY1427" fmla="*/ 3827764 h 4364677"/>
              <a:gd name="connsiteX1428" fmla="*/ 2317316 w 12192000"/>
              <a:gd name="connsiteY1428" fmla="*/ 3832705 h 4364677"/>
              <a:gd name="connsiteX1429" fmla="*/ 2306008 w 12192000"/>
              <a:gd name="connsiteY1429" fmla="*/ 3832352 h 4364677"/>
              <a:gd name="connsiteX1430" fmla="*/ 2288337 w 12192000"/>
              <a:gd name="connsiteY1430" fmla="*/ 3818587 h 4364677"/>
              <a:gd name="connsiteX1431" fmla="*/ 2287276 w 12192000"/>
              <a:gd name="connsiteY1431" fmla="*/ 3810115 h 4364677"/>
              <a:gd name="connsiteX1432" fmla="*/ 2286923 w 12192000"/>
              <a:gd name="connsiteY1432" fmla="*/ 3806586 h 4364677"/>
              <a:gd name="connsiteX1433" fmla="*/ 2285156 w 12192000"/>
              <a:gd name="connsiteY1433" fmla="*/ 3797056 h 4364677"/>
              <a:gd name="connsiteX1434" fmla="*/ 2284096 w 12192000"/>
              <a:gd name="connsiteY1434" fmla="*/ 3792467 h 4364677"/>
              <a:gd name="connsiteX1435" fmla="*/ 2284449 w 12192000"/>
              <a:gd name="connsiteY1435" fmla="*/ 3786466 h 4364677"/>
              <a:gd name="connsiteX1436" fmla="*/ 2286923 w 12192000"/>
              <a:gd name="connsiteY1436" fmla="*/ 3780466 h 4364677"/>
              <a:gd name="connsiteX1437" fmla="*/ 2294698 w 12192000"/>
              <a:gd name="connsiteY1437" fmla="*/ 3765994 h 4364677"/>
              <a:gd name="connsiteX1438" fmla="*/ 2319790 w 12192000"/>
              <a:gd name="connsiteY1438" fmla="*/ 3750111 h 4364677"/>
              <a:gd name="connsiteX1439" fmla="*/ 2322264 w 12192000"/>
              <a:gd name="connsiteY1439" fmla="*/ 3750817 h 4364677"/>
              <a:gd name="connsiteX1440" fmla="*/ 2327522 w 12192000"/>
              <a:gd name="connsiteY1440" fmla="*/ 3754435 h 4364677"/>
              <a:gd name="connsiteX1441" fmla="*/ 2333065 w 12192000"/>
              <a:gd name="connsiteY1441" fmla="*/ 3752414 h 4364677"/>
              <a:gd name="connsiteX1442" fmla="*/ 2332154 w 12192000"/>
              <a:gd name="connsiteY1442" fmla="*/ 3749383 h 4364677"/>
              <a:gd name="connsiteX1443" fmla="*/ 2329724 w 12192000"/>
              <a:gd name="connsiteY1443" fmla="*/ 3743587 h 4364677"/>
              <a:gd name="connsiteX1444" fmla="*/ 2330285 w 12192000"/>
              <a:gd name="connsiteY1444" fmla="*/ 3735362 h 4364677"/>
              <a:gd name="connsiteX1445" fmla="*/ 2331033 w 12192000"/>
              <a:gd name="connsiteY1445" fmla="*/ 3728445 h 4364677"/>
              <a:gd name="connsiteX1446" fmla="*/ 2330846 w 12192000"/>
              <a:gd name="connsiteY1446" fmla="*/ 3725640 h 4364677"/>
              <a:gd name="connsiteX1447" fmla="*/ 2341881 w 12192000"/>
              <a:gd name="connsiteY1447" fmla="*/ 3712928 h 4364677"/>
              <a:gd name="connsiteX1448" fmla="*/ 2352356 w 12192000"/>
              <a:gd name="connsiteY1448" fmla="*/ 3706759 h 4364677"/>
              <a:gd name="connsiteX1449" fmla="*/ 2360212 w 12192000"/>
              <a:gd name="connsiteY1449" fmla="*/ 3696477 h 4364677"/>
              <a:gd name="connsiteX1450" fmla="*/ 2359088 w 12192000"/>
              <a:gd name="connsiteY1450" fmla="*/ 3694420 h 4364677"/>
              <a:gd name="connsiteX1451" fmla="*/ 2348052 w 12192000"/>
              <a:gd name="connsiteY1451" fmla="*/ 3681334 h 4364677"/>
              <a:gd name="connsiteX1452" fmla="*/ 2346556 w 12192000"/>
              <a:gd name="connsiteY1452" fmla="*/ 3678343 h 4364677"/>
              <a:gd name="connsiteX1453" fmla="*/ 2345061 w 12192000"/>
              <a:gd name="connsiteY1453" fmla="*/ 3668995 h 4364677"/>
              <a:gd name="connsiteX1454" fmla="*/ 2342442 w 12192000"/>
              <a:gd name="connsiteY1454" fmla="*/ 3658152 h 4364677"/>
              <a:gd name="connsiteX1455" fmla="*/ 2342630 w 12192000"/>
              <a:gd name="connsiteY1455" fmla="*/ 3653666 h 4364677"/>
              <a:gd name="connsiteX1456" fmla="*/ 2352542 w 12192000"/>
              <a:gd name="connsiteY1456" fmla="*/ 3629549 h 4364677"/>
              <a:gd name="connsiteX1457" fmla="*/ 2354412 w 12192000"/>
              <a:gd name="connsiteY1457" fmla="*/ 3628054 h 4364677"/>
              <a:gd name="connsiteX1458" fmla="*/ 2365822 w 12192000"/>
              <a:gd name="connsiteY1458" fmla="*/ 3622632 h 4364677"/>
              <a:gd name="connsiteX1459" fmla="*/ 2370686 w 12192000"/>
              <a:gd name="connsiteY1459" fmla="*/ 3621137 h 4364677"/>
              <a:gd name="connsiteX1460" fmla="*/ 2378915 w 12192000"/>
              <a:gd name="connsiteY1460" fmla="*/ 3619267 h 4364677"/>
              <a:gd name="connsiteX1461" fmla="*/ 2385087 w 12192000"/>
              <a:gd name="connsiteY1461" fmla="*/ 3613846 h 4364677"/>
              <a:gd name="connsiteX1462" fmla="*/ 2387893 w 12192000"/>
              <a:gd name="connsiteY1462" fmla="*/ 3612841 h 4364677"/>
              <a:gd name="connsiteX1463" fmla="*/ 4652295 w 12192000"/>
              <a:gd name="connsiteY1463" fmla="*/ 3557822 h 4364677"/>
              <a:gd name="connsiteX1464" fmla="*/ 4659259 w 12192000"/>
              <a:gd name="connsiteY1464" fmla="*/ 3559808 h 4364677"/>
              <a:gd name="connsiteX1465" fmla="*/ 4691076 w 12192000"/>
              <a:gd name="connsiteY1465" fmla="*/ 3563781 h 4364677"/>
              <a:gd name="connsiteX1466" fmla="*/ 4699031 w 12192000"/>
              <a:gd name="connsiteY1466" fmla="*/ 3567753 h 4364677"/>
              <a:gd name="connsiteX1467" fmla="*/ 4721905 w 12192000"/>
              <a:gd name="connsiteY1467" fmla="*/ 3574705 h 4364677"/>
              <a:gd name="connsiteX1468" fmla="*/ 4733839 w 12192000"/>
              <a:gd name="connsiteY1468" fmla="*/ 3579671 h 4364677"/>
              <a:gd name="connsiteX1469" fmla="*/ 4740799 w 12192000"/>
              <a:gd name="connsiteY1469" fmla="*/ 3593575 h 4364677"/>
              <a:gd name="connsiteX1470" fmla="*/ 4767649 w 12192000"/>
              <a:gd name="connsiteY1470" fmla="*/ 3629327 h 4364677"/>
              <a:gd name="connsiteX1471" fmla="*/ 4779580 w 12192000"/>
              <a:gd name="connsiteY1471" fmla="*/ 3653162 h 4364677"/>
              <a:gd name="connsiteX1472" fmla="*/ 4779580 w 12192000"/>
              <a:gd name="connsiteY1472" fmla="*/ 3665080 h 4364677"/>
              <a:gd name="connsiteX1473" fmla="*/ 4769635 w 12192000"/>
              <a:gd name="connsiteY1473" fmla="*/ 3691895 h 4364677"/>
              <a:gd name="connsiteX1474" fmla="*/ 4755715 w 12192000"/>
              <a:gd name="connsiteY1474" fmla="*/ 3735592 h 4364677"/>
              <a:gd name="connsiteX1475" fmla="*/ 4743783 w 12192000"/>
              <a:gd name="connsiteY1475" fmla="*/ 3751482 h 4364677"/>
              <a:gd name="connsiteX1476" fmla="*/ 4724888 w 12192000"/>
              <a:gd name="connsiteY1476" fmla="*/ 3767373 h 4364677"/>
              <a:gd name="connsiteX1477" fmla="*/ 4707983 w 12192000"/>
              <a:gd name="connsiteY1477" fmla="*/ 3776311 h 4364677"/>
              <a:gd name="connsiteX1478" fmla="*/ 4645337 w 12192000"/>
              <a:gd name="connsiteY1478" fmla="*/ 3790215 h 4364677"/>
              <a:gd name="connsiteX1479" fmla="*/ 4613513 w 12192000"/>
              <a:gd name="connsiteY1479" fmla="*/ 3789221 h 4364677"/>
              <a:gd name="connsiteX1480" fmla="*/ 4563795 w 12192000"/>
              <a:gd name="connsiteY1480" fmla="*/ 3750489 h 4364677"/>
              <a:gd name="connsiteX1481" fmla="*/ 4560811 w 12192000"/>
              <a:gd name="connsiteY1481" fmla="*/ 3726654 h 4364677"/>
              <a:gd name="connsiteX1482" fmla="*/ 4559817 w 12192000"/>
              <a:gd name="connsiteY1482" fmla="*/ 3716723 h 4364677"/>
              <a:gd name="connsiteX1483" fmla="*/ 4554844 w 12192000"/>
              <a:gd name="connsiteY1483" fmla="*/ 3689908 h 4364677"/>
              <a:gd name="connsiteX1484" fmla="*/ 4551860 w 12192000"/>
              <a:gd name="connsiteY1484" fmla="*/ 3676998 h 4364677"/>
              <a:gd name="connsiteX1485" fmla="*/ 4552855 w 12192000"/>
              <a:gd name="connsiteY1485" fmla="*/ 3660114 h 4364677"/>
              <a:gd name="connsiteX1486" fmla="*/ 4559817 w 12192000"/>
              <a:gd name="connsiteY1486" fmla="*/ 3643231 h 4364677"/>
              <a:gd name="connsiteX1487" fmla="*/ 4581693 w 12192000"/>
              <a:gd name="connsiteY1487" fmla="*/ 3602513 h 4364677"/>
              <a:gd name="connsiteX1488" fmla="*/ 4652295 w 12192000"/>
              <a:gd name="connsiteY1488" fmla="*/ 3557822 h 4364677"/>
              <a:gd name="connsiteX1489" fmla="*/ 3384690 w 12192000"/>
              <a:gd name="connsiteY1489" fmla="*/ 3504632 h 4364677"/>
              <a:gd name="connsiteX1490" fmla="*/ 3385080 w 12192000"/>
              <a:gd name="connsiteY1490" fmla="*/ 3506241 h 4364677"/>
              <a:gd name="connsiteX1491" fmla="*/ 3405250 w 12192000"/>
              <a:gd name="connsiteY1491" fmla="*/ 3507796 h 4364677"/>
              <a:gd name="connsiteX1492" fmla="*/ 3390751 w 12192000"/>
              <a:gd name="connsiteY1492" fmla="*/ 3504914 h 4364677"/>
              <a:gd name="connsiteX1493" fmla="*/ 3390213 w 12192000"/>
              <a:gd name="connsiteY1493" fmla="*/ 3504938 h 4364677"/>
              <a:gd name="connsiteX1494" fmla="*/ 8875436 w 12192000"/>
              <a:gd name="connsiteY1494" fmla="*/ 3498270 h 4364677"/>
              <a:gd name="connsiteX1495" fmla="*/ 8892865 w 12192000"/>
              <a:gd name="connsiteY1495" fmla="*/ 3509302 h 4364677"/>
              <a:gd name="connsiteX1496" fmla="*/ 8898266 w 12192000"/>
              <a:gd name="connsiteY1496" fmla="*/ 3519354 h 4364677"/>
              <a:gd name="connsiteX1497" fmla="*/ 8899984 w 12192000"/>
              <a:gd name="connsiteY1497" fmla="*/ 3523522 h 4364677"/>
              <a:gd name="connsiteX1498" fmla="*/ 8900229 w 12192000"/>
              <a:gd name="connsiteY1498" fmla="*/ 3527690 h 4364677"/>
              <a:gd name="connsiteX1499" fmla="*/ 8899493 w 12192000"/>
              <a:gd name="connsiteY1499" fmla="*/ 3530877 h 4364677"/>
              <a:gd name="connsiteX1500" fmla="*/ 8898266 w 12192000"/>
              <a:gd name="connsiteY1500" fmla="*/ 3537497 h 4364677"/>
              <a:gd name="connsiteX1501" fmla="*/ 8898020 w 12192000"/>
              <a:gd name="connsiteY1501" fmla="*/ 3539948 h 4364677"/>
              <a:gd name="connsiteX1502" fmla="*/ 8897284 w 12192000"/>
              <a:gd name="connsiteY1502" fmla="*/ 3545832 h 4364677"/>
              <a:gd name="connsiteX1503" fmla="*/ 8885010 w 12192000"/>
              <a:gd name="connsiteY1503" fmla="*/ 3555394 h 4364677"/>
              <a:gd name="connsiteX1504" fmla="*/ 8877154 w 12192000"/>
              <a:gd name="connsiteY1504" fmla="*/ 3555639 h 4364677"/>
              <a:gd name="connsiteX1505" fmla="*/ 8861689 w 12192000"/>
              <a:gd name="connsiteY1505" fmla="*/ 3552207 h 4364677"/>
              <a:gd name="connsiteX1506" fmla="*/ 8857516 w 12192000"/>
              <a:gd name="connsiteY1506" fmla="*/ 3550000 h 4364677"/>
              <a:gd name="connsiteX1507" fmla="*/ 8852852 w 12192000"/>
              <a:gd name="connsiteY1507" fmla="*/ 3546078 h 4364677"/>
              <a:gd name="connsiteX1508" fmla="*/ 8849906 w 12192000"/>
              <a:gd name="connsiteY1508" fmla="*/ 3542155 h 4364677"/>
              <a:gd name="connsiteX1509" fmla="*/ 8846469 w 12192000"/>
              <a:gd name="connsiteY1509" fmla="*/ 3531368 h 4364677"/>
              <a:gd name="connsiteX1510" fmla="*/ 8844014 w 12192000"/>
              <a:gd name="connsiteY1510" fmla="*/ 3524748 h 4364677"/>
              <a:gd name="connsiteX1511" fmla="*/ 8844014 w 12192000"/>
              <a:gd name="connsiteY1511" fmla="*/ 3521806 h 4364677"/>
              <a:gd name="connsiteX1512" fmla="*/ 8846960 w 12192000"/>
              <a:gd name="connsiteY1512" fmla="*/ 3515922 h 4364677"/>
              <a:gd name="connsiteX1513" fmla="*/ 8853588 w 12192000"/>
              <a:gd name="connsiteY1513" fmla="*/ 3507096 h 4364677"/>
              <a:gd name="connsiteX1514" fmla="*/ 8855306 w 12192000"/>
              <a:gd name="connsiteY1514" fmla="*/ 3503664 h 4364677"/>
              <a:gd name="connsiteX1515" fmla="*/ 8858252 w 12192000"/>
              <a:gd name="connsiteY1515" fmla="*/ 3502438 h 4364677"/>
              <a:gd name="connsiteX1516" fmla="*/ 8863898 w 12192000"/>
              <a:gd name="connsiteY1516" fmla="*/ 3500722 h 4364677"/>
              <a:gd name="connsiteX1517" fmla="*/ 8865862 w 12192000"/>
              <a:gd name="connsiteY1517" fmla="*/ 3499741 h 4364677"/>
              <a:gd name="connsiteX1518" fmla="*/ 8873717 w 12192000"/>
              <a:gd name="connsiteY1518" fmla="*/ 3498760 h 4364677"/>
              <a:gd name="connsiteX1519" fmla="*/ 8875436 w 12192000"/>
              <a:gd name="connsiteY1519" fmla="*/ 3498270 h 4364677"/>
              <a:gd name="connsiteX1520" fmla="*/ 5758045 w 12192000"/>
              <a:gd name="connsiteY1520" fmla="*/ 3489920 h 4364677"/>
              <a:gd name="connsiteX1521" fmla="*/ 5765005 w 12192000"/>
              <a:gd name="connsiteY1521" fmla="*/ 3491906 h 4364677"/>
              <a:gd name="connsiteX1522" fmla="*/ 5796827 w 12192000"/>
              <a:gd name="connsiteY1522" fmla="*/ 3495879 h 4364677"/>
              <a:gd name="connsiteX1523" fmla="*/ 5804782 w 12192000"/>
              <a:gd name="connsiteY1523" fmla="*/ 3499851 h 4364677"/>
              <a:gd name="connsiteX1524" fmla="*/ 5827652 w 12192000"/>
              <a:gd name="connsiteY1524" fmla="*/ 3506803 h 4364677"/>
              <a:gd name="connsiteX1525" fmla="*/ 5839585 w 12192000"/>
              <a:gd name="connsiteY1525" fmla="*/ 3511769 h 4364677"/>
              <a:gd name="connsiteX1526" fmla="*/ 5846547 w 12192000"/>
              <a:gd name="connsiteY1526" fmla="*/ 3525673 h 4364677"/>
              <a:gd name="connsiteX1527" fmla="*/ 5873394 w 12192000"/>
              <a:gd name="connsiteY1527" fmla="*/ 3561425 h 4364677"/>
              <a:gd name="connsiteX1528" fmla="*/ 5885327 w 12192000"/>
              <a:gd name="connsiteY1528" fmla="*/ 3585260 h 4364677"/>
              <a:gd name="connsiteX1529" fmla="*/ 5885327 w 12192000"/>
              <a:gd name="connsiteY1529" fmla="*/ 3597178 h 4364677"/>
              <a:gd name="connsiteX1530" fmla="*/ 5875384 w 12192000"/>
              <a:gd name="connsiteY1530" fmla="*/ 3623993 h 4364677"/>
              <a:gd name="connsiteX1531" fmla="*/ 5861461 w 12192000"/>
              <a:gd name="connsiteY1531" fmla="*/ 3667690 h 4364677"/>
              <a:gd name="connsiteX1532" fmla="*/ 5849532 w 12192000"/>
              <a:gd name="connsiteY1532" fmla="*/ 3683580 h 4364677"/>
              <a:gd name="connsiteX1533" fmla="*/ 5830639 w 12192000"/>
              <a:gd name="connsiteY1533" fmla="*/ 3699471 h 4364677"/>
              <a:gd name="connsiteX1534" fmla="*/ 5813731 w 12192000"/>
              <a:gd name="connsiteY1534" fmla="*/ 3708409 h 4364677"/>
              <a:gd name="connsiteX1535" fmla="*/ 5751084 w 12192000"/>
              <a:gd name="connsiteY1535" fmla="*/ 3722313 h 4364677"/>
              <a:gd name="connsiteX1536" fmla="*/ 5737136 w 12192000"/>
              <a:gd name="connsiteY1536" fmla="*/ 3724261 h 4364677"/>
              <a:gd name="connsiteX1537" fmla="*/ 5730869 w 12192000"/>
              <a:gd name="connsiteY1537" fmla="*/ 3727365 h 4364677"/>
              <a:gd name="connsiteX1538" fmla="*/ 5719207 w 12192000"/>
              <a:gd name="connsiteY1538" fmla="*/ 3727056 h 4364677"/>
              <a:gd name="connsiteX1539" fmla="*/ 5707897 w 12192000"/>
              <a:gd name="connsiteY1539" fmla="*/ 3726703 h 4364677"/>
              <a:gd name="connsiteX1540" fmla="*/ 5690229 w 12192000"/>
              <a:gd name="connsiteY1540" fmla="*/ 3712938 h 4364677"/>
              <a:gd name="connsiteX1541" fmla="*/ 5689169 w 12192000"/>
              <a:gd name="connsiteY1541" fmla="*/ 3704466 h 4364677"/>
              <a:gd name="connsiteX1542" fmla="*/ 5688988 w 12192000"/>
              <a:gd name="connsiteY1542" fmla="*/ 3702679 h 4364677"/>
              <a:gd name="connsiteX1543" fmla="*/ 5678570 w 12192000"/>
              <a:gd name="connsiteY1543" fmla="*/ 3697158 h 4364677"/>
              <a:gd name="connsiteX1544" fmla="*/ 5669543 w 12192000"/>
              <a:gd name="connsiteY1544" fmla="*/ 3682587 h 4364677"/>
              <a:gd name="connsiteX1545" fmla="*/ 5666560 w 12192000"/>
              <a:gd name="connsiteY1545" fmla="*/ 3658752 h 4364677"/>
              <a:gd name="connsiteX1546" fmla="*/ 5665568 w 12192000"/>
              <a:gd name="connsiteY1546" fmla="*/ 3648821 h 4364677"/>
              <a:gd name="connsiteX1547" fmla="*/ 5660595 w 12192000"/>
              <a:gd name="connsiteY1547" fmla="*/ 3622006 h 4364677"/>
              <a:gd name="connsiteX1548" fmla="*/ 5657613 w 12192000"/>
              <a:gd name="connsiteY1548" fmla="*/ 3609096 h 4364677"/>
              <a:gd name="connsiteX1549" fmla="*/ 5658603 w 12192000"/>
              <a:gd name="connsiteY1549" fmla="*/ 3592212 h 4364677"/>
              <a:gd name="connsiteX1550" fmla="*/ 5665568 w 12192000"/>
              <a:gd name="connsiteY1550" fmla="*/ 3575329 h 4364677"/>
              <a:gd name="connsiteX1551" fmla="*/ 5687446 w 12192000"/>
              <a:gd name="connsiteY1551" fmla="*/ 3534611 h 4364677"/>
              <a:gd name="connsiteX1552" fmla="*/ 5758045 w 12192000"/>
              <a:gd name="connsiteY1552" fmla="*/ 3489920 h 4364677"/>
              <a:gd name="connsiteX1553" fmla="*/ 1132100 w 12192000"/>
              <a:gd name="connsiteY1553" fmla="*/ 3470094 h 4364677"/>
              <a:gd name="connsiteX1554" fmla="*/ 1139244 w 12192000"/>
              <a:gd name="connsiteY1554" fmla="*/ 3470094 h 4364677"/>
              <a:gd name="connsiteX1555" fmla="*/ 1147101 w 12192000"/>
              <a:gd name="connsiteY1555" fmla="*/ 3474005 h 4364677"/>
              <a:gd name="connsiteX1556" fmla="*/ 1152458 w 12192000"/>
              <a:gd name="connsiteY1556" fmla="*/ 3480405 h 4364677"/>
              <a:gd name="connsiteX1557" fmla="*/ 1156389 w 12192000"/>
              <a:gd name="connsiteY1557" fmla="*/ 3490006 h 4364677"/>
              <a:gd name="connsiteX1558" fmla="*/ 1161388 w 12192000"/>
              <a:gd name="connsiteY1558" fmla="*/ 3499251 h 4364677"/>
              <a:gd name="connsiteX1559" fmla="*/ 1169246 w 12192000"/>
              <a:gd name="connsiteY1559" fmla="*/ 3507073 h 4364677"/>
              <a:gd name="connsiteX1560" fmla="*/ 1169246 w 12192000"/>
              <a:gd name="connsiteY1560" fmla="*/ 3519874 h 4364677"/>
              <a:gd name="connsiteX1561" fmla="*/ 1164960 w 12192000"/>
              <a:gd name="connsiteY1561" fmla="*/ 3524852 h 4364677"/>
              <a:gd name="connsiteX1562" fmla="*/ 1157103 w 12192000"/>
              <a:gd name="connsiteY1562" fmla="*/ 3529830 h 4364677"/>
              <a:gd name="connsiteX1563" fmla="*/ 1147817 w 12192000"/>
              <a:gd name="connsiteY1563" fmla="*/ 3531252 h 4364677"/>
              <a:gd name="connsiteX1564" fmla="*/ 1137101 w 12192000"/>
              <a:gd name="connsiteY1564" fmla="*/ 3521296 h 4364677"/>
              <a:gd name="connsiteX1565" fmla="*/ 1134958 w 12192000"/>
              <a:gd name="connsiteY1565" fmla="*/ 3517385 h 4364677"/>
              <a:gd name="connsiteX1566" fmla="*/ 1128172 w 12192000"/>
              <a:gd name="connsiteY1566" fmla="*/ 3508851 h 4364677"/>
              <a:gd name="connsiteX1567" fmla="*/ 1122815 w 12192000"/>
              <a:gd name="connsiteY1567" fmla="*/ 3505651 h 4364677"/>
              <a:gd name="connsiteX1568" fmla="*/ 1117814 w 12192000"/>
              <a:gd name="connsiteY1568" fmla="*/ 3491428 h 4364677"/>
              <a:gd name="connsiteX1569" fmla="*/ 1121028 w 12192000"/>
              <a:gd name="connsiteY1569" fmla="*/ 3479339 h 4364677"/>
              <a:gd name="connsiteX1570" fmla="*/ 1131030 w 12192000"/>
              <a:gd name="connsiteY1570" fmla="*/ 3471516 h 4364677"/>
              <a:gd name="connsiteX1571" fmla="*/ 1132100 w 12192000"/>
              <a:gd name="connsiteY1571" fmla="*/ 3470094 h 4364677"/>
              <a:gd name="connsiteX1572" fmla="*/ 2405057 w 12192000"/>
              <a:gd name="connsiteY1572" fmla="*/ 3457469 h 4364677"/>
              <a:gd name="connsiteX1573" fmla="*/ 2399563 w 12192000"/>
              <a:gd name="connsiteY1573" fmla="*/ 3459703 h 4364677"/>
              <a:gd name="connsiteX1574" fmla="*/ 2404719 w 12192000"/>
              <a:gd name="connsiteY1574" fmla="*/ 3462049 h 4364677"/>
              <a:gd name="connsiteX1575" fmla="*/ 799349 w 12192000"/>
              <a:gd name="connsiteY1575" fmla="*/ 3433394 h 4364677"/>
              <a:gd name="connsiteX1576" fmla="*/ 806544 w 12192000"/>
              <a:gd name="connsiteY1576" fmla="*/ 3437123 h 4364677"/>
              <a:gd name="connsiteX1577" fmla="*/ 813504 w 12192000"/>
              <a:gd name="connsiteY1577" fmla="*/ 3440772 h 4364677"/>
              <a:gd name="connsiteX1578" fmla="*/ 820374 w 12192000"/>
              <a:gd name="connsiteY1578" fmla="*/ 3454733 h 4364677"/>
              <a:gd name="connsiteX1579" fmla="*/ 818468 w 12192000"/>
              <a:gd name="connsiteY1579" fmla="*/ 3460348 h 4364677"/>
              <a:gd name="connsiteX1580" fmla="*/ 817619 w 12192000"/>
              <a:gd name="connsiteY1580" fmla="*/ 3462661 h 4364677"/>
              <a:gd name="connsiteX1581" fmla="*/ 815833 w 12192000"/>
              <a:gd name="connsiteY1581" fmla="*/ 3469152 h 4364677"/>
              <a:gd name="connsiteX1582" fmla="*/ 815105 w 12192000"/>
              <a:gd name="connsiteY1582" fmla="*/ 3472341 h 4364677"/>
              <a:gd name="connsiteX1583" fmla="*/ 813066 w 12192000"/>
              <a:gd name="connsiteY1583" fmla="*/ 3475984 h 4364677"/>
              <a:gd name="connsiteX1584" fmla="*/ 809700 w 12192000"/>
              <a:gd name="connsiteY1584" fmla="*/ 3478984 h 4364677"/>
              <a:gd name="connsiteX1585" fmla="*/ 800454 w 12192000"/>
              <a:gd name="connsiteY1585" fmla="*/ 3485670 h 4364677"/>
              <a:gd name="connsiteX1586" fmla="*/ 779956 w 12192000"/>
              <a:gd name="connsiteY1586" fmla="*/ 3487989 h 4364677"/>
              <a:gd name="connsiteX1587" fmla="*/ 778625 w 12192000"/>
              <a:gd name="connsiteY1587" fmla="*/ 3486798 h 4364677"/>
              <a:gd name="connsiteX1588" fmla="*/ 771986 w 12192000"/>
              <a:gd name="connsiteY1588" fmla="*/ 3482487 h 4364677"/>
              <a:gd name="connsiteX1589" fmla="*/ 770647 w 12192000"/>
              <a:gd name="connsiteY1589" fmla="*/ 3480747 h 4364677"/>
              <a:gd name="connsiteX1590" fmla="*/ 766316 w 12192000"/>
              <a:gd name="connsiteY1590" fmla="*/ 3476739 h 4364677"/>
              <a:gd name="connsiteX1591" fmla="*/ 764201 w 12192000"/>
              <a:gd name="connsiteY1591" fmla="*/ 3474350 h 4364677"/>
              <a:gd name="connsiteX1592" fmla="*/ 764153 w 12192000"/>
              <a:gd name="connsiteY1592" fmla="*/ 3470512 h 4364677"/>
              <a:gd name="connsiteX1593" fmla="*/ 762042 w 12192000"/>
              <a:gd name="connsiteY1593" fmla="*/ 3459678 h 4364677"/>
              <a:gd name="connsiteX1594" fmla="*/ 761960 w 12192000"/>
              <a:gd name="connsiteY1594" fmla="*/ 3453099 h 4364677"/>
              <a:gd name="connsiteX1595" fmla="*/ 763244 w 12192000"/>
              <a:gd name="connsiteY1595" fmla="*/ 3450452 h 4364677"/>
              <a:gd name="connsiteX1596" fmla="*/ 768342 w 12192000"/>
              <a:gd name="connsiteY1596" fmla="*/ 3445567 h 4364677"/>
              <a:gd name="connsiteX1597" fmla="*/ 776142 w 12192000"/>
              <a:gd name="connsiteY1597" fmla="*/ 3437362 h 4364677"/>
              <a:gd name="connsiteX1598" fmla="*/ 780505 w 12192000"/>
              <a:gd name="connsiteY1598" fmla="*/ 3435118 h 4364677"/>
              <a:gd name="connsiteX1599" fmla="*/ 786414 w 12192000"/>
              <a:gd name="connsiteY1599" fmla="*/ 3433625 h 4364677"/>
              <a:gd name="connsiteX1600" fmla="*/ 791131 w 12192000"/>
              <a:gd name="connsiteY1600" fmla="*/ 3433461 h 4364677"/>
              <a:gd name="connsiteX1601" fmla="*/ 799349 w 12192000"/>
              <a:gd name="connsiteY1601" fmla="*/ 3433394 h 4364677"/>
              <a:gd name="connsiteX1602" fmla="*/ 5821557 w 12192000"/>
              <a:gd name="connsiteY1602" fmla="*/ 3423739 h 4364677"/>
              <a:gd name="connsiteX1603" fmla="*/ 5824852 w 12192000"/>
              <a:gd name="connsiteY1603" fmla="*/ 3423739 h 4364677"/>
              <a:gd name="connsiteX1604" fmla="*/ 5828147 w 12192000"/>
              <a:gd name="connsiteY1604" fmla="*/ 3423739 h 4364677"/>
              <a:gd name="connsiteX1605" fmla="*/ 5825252 w 12192000"/>
              <a:gd name="connsiteY1605" fmla="*/ 3426633 h 4364677"/>
              <a:gd name="connsiteX1606" fmla="*/ 10031209 w 12192000"/>
              <a:gd name="connsiteY1606" fmla="*/ 3414549 h 4364677"/>
              <a:gd name="connsiteX1607" fmla="*/ 10033682 w 12192000"/>
              <a:gd name="connsiteY1607" fmla="*/ 3415255 h 4364677"/>
              <a:gd name="connsiteX1608" fmla="*/ 10044992 w 12192000"/>
              <a:gd name="connsiteY1608" fmla="*/ 3416667 h 4364677"/>
              <a:gd name="connsiteX1609" fmla="*/ 10047819 w 12192000"/>
              <a:gd name="connsiteY1609" fmla="*/ 3418079 h 4364677"/>
              <a:gd name="connsiteX1610" fmla="*/ 10055948 w 12192000"/>
              <a:gd name="connsiteY1610" fmla="*/ 3420549 h 4364677"/>
              <a:gd name="connsiteX1611" fmla="*/ 10060189 w 12192000"/>
              <a:gd name="connsiteY1611" fmla="*/ 3422314 h 4364677"/>
              <a:gd name="connsiteX1612" fmla="*/ 10062663 w 12192000"/>
              <a:gd name="connsiteY1612" fmla="*/ 3427256 h 4364677"/>
              <a:gd name="connsiteX1613" fmla="*/ 10072205 w 12192000"/>
              <a:gd name="connsiteY1613" fmla="*/ 3439963 h 4364677"/>
              <a:gd name="connsiteX1614" fmla="*/ 10076446 w 12192000"/>
              <a:gd name="connsiteY1614" fmla="*/ 3448434 h 4364677"/>
              <a:gd name="connsiteX1615" fmla="*/ 10076446 w 12192000"/>
              <a:gd name="connsiteY1615" fmla="*/ 3452669 h 4364677"/>
              <a:gd name="connsiteX1616" fmla="*/ 10072912 w 12192000"/>
              <a:gd name="connsiteY1616" fmla="*/ 3462199 h 4364677"/>
              <a:gd name="connsiteX1617" fmla="*/ 10067964 w 12192000"/>
              <a:gd name="connsiteY1617" fmla="*/ 3477730 h 4364677"/>
              <a:gd name="connsiteX1618" fmla="*/ 10063723 w 12192000"/>
              <a:gd name="connsiteY1618" fmla="*/ 3483377 h 4364677"/>
              <a:gd name="connsiteX1619" fmla="*/ 10057008 w 12192000"/>
              <a:gd name="connsiteY1619" fmla="*/ 3489025 h 4364677"/>
              <a:gd name="connsiteX1620" fmla="*/ 10051000 w 12192000"/>
              <a:gd name="connsiteY1620" fmla="*/ 3492202 h 4364677"/>
              <a:gd name="connsiteX1621" fmla="*/ 10028735 w 12192000"/>
              <a:gd name="connsiteY1621" fmla="*/ 3497143 h 4364677"/>
              <a:gd name="connsiteX1622" fmla="*/ 10017425 w 12192000"/>
              <a:gd name="connsiteY1622" fmla="*/ 3496790 h 4364677"/>
              <a:gd name="connsiteX1623" fmla="*/ 9999754 w 12192000"/>
              <a:gd name="connsiteY1623" fmla="*/ 3483025 h 4364677"/>
              <a:gd name="connsiteX1624" fmla="*/ 9998694 w 12192000"/>
              <a:gd name="connsiteY1624" fmla="*/ 3474553 h 4364677"/>
              <a:gd name="connsiteX1625" fmla="*/ 9998341 w 12192000"/>
              <a:gd name="connsiteY1625" fmla="*/ 3471024 h 4364677"/>
              <a:gd name="connsiteX1626" fmla="*/ 9996574 w 12192000"/>
              <a:gd name="connsiteY1626" fmla="*/ 3461494 h 4364677"/>
              <a:gd name="connsiteX1627" fmla="*/ 9995513 w 12192000"/>
              <a:gd name="connsiteY1627" fmla="*/ 3456905 h 4364677"/>
              <a:gd name="connsiteX1628" fmla="*/ 9995867 w 12192000"/>
              <a:gd name="connsiteY1628" fmla="*/ 3450904 h 4364677"/>
              <a:gd name="connsiteX1629" fmla="*/ 9998341 w 12192000"/>
              <a:gd name="connsiteY1629" fmla="*/ 3444904 h 4364677"/>
              <a:gd name="connsiteX1630" fmla="*/ 10006116 w 12192000"/>
              <a:gd name="connsiteY1630" fmla="*/ 3430432 h 4364677"/>
              <a:gd name="connsiteX1631" fmla="*/ 10031209 w 12192000"/>
              <a:gd name="connsiteY1631" fmla="*/ 3414549 h 4364677"/>
              <a:gd name="connsiteX1632" fmla="*/ 579076 w 12192000"/>
              <a:gd name="connsiteY1632" fmla="*/ 3399768 h 4364677"/>
              <a:gd name="connsiteX1633" fmla="*/ 586271 w 12192000"/>
              <a:gd name="connsiteY1633" fmla="*/ 3403497 h 4364677"/>
              <a:gd name="connsiteX1634" fmla="*/ 593232 w 12192000"/>
              <a:gd name="connsiteY1634" fmla="*/ 3407146 h 4364677"/>
              <a:gd name="connsiteX1635" fmla="*/ 600101 w 12192000"/>
              <a:gd name="connsiteY1635" fmla="*/ 3421107 h 4364677"/>
              <a:gd name="connsiteX1636" fmla="*/ 598196 w 12192000"/>
              <a:gd name="connsiteY1636" fmla="*/ 3426722 h 4364677"/>
              <a:gd name="connsiteX1637" fmla="*/ 597347 w 12192000"/>
              <a:gd name="connsiteY1637" fmla="*/ 3429035 h 4364677"/>
              <a:gd name="connsiteX1638" fmla="*/ 595562 w 12192000"/>
              <a:gd name="connsiteY1638" fmla="*/ 3435526 h 4364677"/>
              <a:gd name="connsiteX1639" fmla="*/ 594833 w 12192000"/>
              <a:gd name="connsiteY1639" fmla="*/ 3438715 h 4364677"/>
              <a:gd name="connsiteX1640" fmla="*/ 592793 w 12192000"/>
              <a:gd name="connsiteY1640" fmla="*/ 3442358 h 4364677"/>
              <a:gd name="connsiteX1641" fmla="*/ 589428 w 12192000"/>
              <a:gd name="connsiteY1641" fmla="*/ 3445358 h 4364677"/>
              <a:gd name="connsiteX1642" fmla="*/ 580182 w 12192000"/>
              <a:gd name="connsiteY1642" fmla="*/ 3452044 h 4364677"/>
              <a:gd name="connsiteX1643" fmla="*/ 559685 w 12192000"/>
              <a:gd name="connsiteY1643" fmla="*/ 3454363 h 4364677"/>
              <a:gd name="connsiteX1644" fmla="*/ 558353 w 12192000"/>
              <a:gd name="connsiteY1644" fmla="*/ 3453172 h 4364677"/>
              <a:gd name="connsiteX1645" fmla="*/ 551713 w 12192000"/>
              <a:gd name="connsiteY1645" fmla="*/ 3448861 h 4364677"/>
              <a:gd name="connsiteX1646" fmla="*/ 550374 w 12192000"/>
              <a:gd name="connsiteY1646" fmla="*/ 3447121 h 4364677"/>
              <a:gd name="connsiteX1647" fmla="*/ 546043 w 12192000"/>
              <a:gd name="connsiteY1647" fmla="*/ 3443113 h 4364677"/>
              <a:gd name="connsiteX1648" fmla="*/ 543927 w 12192000"/>
              <a:gd name="connsiteY1648" fmla="*/ 3440724 h 4364677"/>
              <a:gd name="connsiteX1649" fmla="*/ 543880 w 12192000"/>
              <a:gd name="connsiteY1649" fmla="*/ 3436886 h 4364677"/>
              <a:gd name="connsiteX1650" fmla="*/ 541770 w 12192000"/>
              <a:gd name="connsiteY1650" fmla="*/ 3426052 h 4364677"/>
              <a:gd name="connsiteX1651" fmla="*/ 541687 w 12192000"/>
              <a:gd name="connsiteY1651" fmla="*/ 3419473 h 4364677"/>
              <a:gd name="connsiteX1652" fmla="*/ 542972 w 12192000"/>
              <a:gd name="connsiteY1652" fmla="*/ 3416826 h 4364677"/>
              <a:gd name="connsiteX1653" fmla="*/ 548069 w 12192000"/>
              <a:gd name="connsiteY1653" fmla="*/ 3411941 h 4364677"/>
              <a:gd name="connsiteX1654" fmla="*/ 555870 w 12192000"/>
              <a:gd name="connsiteY1654" fmla="*/ 3403736 h 4364677"/>
              <a:gd name="connsiteX1655" fmla="*/ 560232 w 12192000"/>
              <a:gd name="connsiteY1655" fmla="*/ 3401492 h 4364677"/>
              <a:gd name="connsiteX1656" fmla="*/ 566141 w 12192000"/>
              <a:gd name="connsiteY1656" fmla="*/ 3399999 h 4364677"/>
              <a:gd name="connsiteX1657" fmla="*/ 570859 w 12192000"/>
              <a:gd name="connsiteY1657" fmla="*/ 3399835 h 4364677"/>
              <a:gd name="connsiteX1658" fmla="*/ 579076 w 12192000"/>
              <a:gd name="connsiteY1658" fmla="*/ 3399768 h 4364677"/>
              <a:gd name="connsiteX1659" fmla="*/ 1022035 w 12192000"/>
              <a:gd name="connsiteY1659" fmla="*/ 3376188 h 4364677"/>
              <a:gd name="connsiteX1660" fmla="*/ 1022266 w 12192000"/>
              <a:gd name="connsiteY1660" fmla="*/ 3376417 h 4364677"/>
              <a:gd name="connsiteX1661" fmla="*/ 1021838 w 12192000"/>
              <a:gd name="connsiteY1661" fmla="*/ 3376518 h 4364677"/>
              <a:gd name="connsiteX1662" fmla="*/ 3723900 w 12192000"/>
              <a:gd name="connsiteY1662" fmla="*/ 3352597 h 4364677"/>
              <a:gd name="connsiteX1663" fmla="*/ 3716142 w 12192000"/>
              <a:gd name="connsiteY1663" fmla="*/ 3353598 h 4364677"/>
              <a:gd name="connsiteX1664" fmla="*/ 3701312 w 12192000"/>
              <a:gd name="connsiteY1664" fmla="*/ 3358408 h 4364677"/>
              <a:gd name="connsiteX1665" fmla="*/ 3696684 w 12192000"/>
              <a:gd name="connsiteY1665" fmla="*/ 3359909 h 4364677"/>
              <a:gd name="connsiteX1666" fmla="*/ 3707744 w 12192000"/>
              <a:gd name="connsiteY1666" fmla="*/ 3374017 h 4364677"/>
              <a:gd name="connsiteX1667" fmla="*/ 3732812 w 12192000"/>
              <a:gd name="connsiteY1667" fmla="*/ 3375508 h 4364677"/>
              <a:gd name="connsiteX1668" fmla="*/ 3740653 w 12192000"/>
              <a:gd name="connsiteY1668" fmla="*/ 3374080 h 4364677"/>
              <a:gd name="connsiteX1669" fmla="*/ 3739076 w 12192000"/>
              <a:gd name="connsiteY1669" fmla="*/ 3373300 h 4364677"/>
              <a:gd name="connsiteX1670" fmla="*/ 3734903 w 12192000"/>
              <a:gd name="connsiteY1670" fmla="*/ 3371093 h 4364677"/>
              <a:gd name="connsiteX1671" fmla="*/ 3730238 w 12192000"/>
              <a:gd name="connsiteY1671" fmla="*/ 3367171 h 4364677"/>
              <a:gd name="connsiteX1672" fmla="*/ 3727292 w 12192000"/>
              <a:gd name="connsiteY1672" fmla="*/ 3363248 h 4364677"/>
              <a:gd name="connsiteX1673" fmla="*/ 5233627 w 12192000"/>
              <a:gd name="connsiteY1673" fmla="*/ 3352314 h 4364677"/>
              <a:gd name="connsiteX1674" fmla="*/ 5240766 w 12192000"/>
              <a:gd name="connsiteY1674" fmla="*/ 3352314 h 4364677"/>
              <a:gd name="connsiteX1675" fmla="*/ 5248630 w 12192000"/>
              <a:gd name="connsiteY1675" fmla="*/ 3356225 h 4364677"/>
              <a:gd name="connsiteX1676" fmla="*/ 5253985 w 12192000"/>
              <a:gd name="connsiteY1676" fmla="*/ 3362625 h 4364677"/>
              <a:gd name="connsiteX1677" fmla="*/ 5257917 w 12192000"/>
              <a:gd name="connsiteY1677" fmla="*/ 3372226 h 4364677"/>
              <a:gd name="connsiteX1678" fmla="*/ 5262915 w 12192000"/>
              <a:gd name="connsiteY1678" fmla="*/ 3381471 h 4364677"/>
              <a:gd name="connsiteX1679" fmla="*/ 5270770 w 12192000"/>
              <a:gd name="connsiteY1679" fmla="*/ 3389293 h 4364677"/>
              <a:gd name="connsiteX1680" fmla="*/ 5270770 w 12192000"/>
              <a:gd name="connsiteY1680" fmla="*/ 3402094 h 4364677"/>
              <a:gd name="connsiteX1681" fmla="*/ 5266486 w 12192000"/>
              <a:gd name="connsiteY1681" fmla="*/ 3407072 h 4364677"/>
              <a:gd name="connsiteX1682" fmla="*/ 5258627 w 12192000"/>
              <a:gd name="connsiteY1682" fmla="*/ 3412050 h 4364677"/>
              <a:gd name="connsiteX1683" fmla="*/ 5249342 w 12192000"/>
              <a:gd name="connsiteY1683" fmla="*/ 3413472 h 4364677"/>
              <a:gd name="connsiteX1684" fmla="*/ 5238621 w 12192000"/>
              <a:gd name="connsiteY1684" fmla="*/ 3403516 h 4364677"/>
              <a:gd name="connsiteX1685" fmla="*/ 5236480 w 12192000"/>
              <a:gd name="connsiteY1685" fmla="*/ 3399605 h 4364677"/>
              <a:gd name="connsiteX1686" fmla="*/ 5229697 w 12192000"/>
              <a:gd name="connsiteY1686" fmla="*/ 3391071 h 4364677"/>
              <a:gd name="connsiteX1687" fmla="*/ 5224337 w 12192000"/>
              <a:gd name="connsiteY1687" fmla="*/ 3387871 h 4364677"/>
              <a:gd name="connsiteX1688" fmla="*/ 5219332 w 12192000"/>
              <a:gd name="connsiteY1688" fmla="*/ 3373648 h 4364677"/>
              <a:gd name="connsiteX1689" fmla="*/ 5222554 w 12192000"/>
              <a:gd name="connsiteY1689" fmla="*/ 3361559 h 4364677"/>
              <a:gd name="connsiteX1690" fmla="*/ 5232555 w 12192000"/>
              <a:gd name="connsiteY1690" fmla="*/ 3353736 h 4364677"/>
              <a:gd name="connsiteX1691" fmla="*/ 5233627 w 12192000"/>
              <a:gd name="connsiteY1691" fmla="*/ 3352314 h 4364677"/>
              <a:gd name="connsiteX1692" fmla="*/ 8993730 w 12192000"/>
              <a:gd name="connsiteY1692" fmla="*/ 3348642 h 4364677"/>
              <a:gd name="connsiteX1693" fmla="*/ 8966419 w 12192000"/>
              <a:gd name="connsiteY1693" fmla="*/ 3355183 h 4364677"/>
              <a:gd name="connsiteX1694" fmla="*/ 8963278 w 12192000"/>
              <a:gd name="connsiteY1694" fmla="*/ 3358139 h 4364677"/>
              <a:gd name="connsiteX1695" fmla="*/ 8964287 w 12192000"/>
              <a:gd name="connsiteY1695" fmla="*/ 3359249 h 4364677"/>
              <a:gd name="connsiteX1696" fmla="*/ 8965582 w 12192000"/>
              <a:gd name="connsiteY1696" fmla="*/ 3361622 h 4364677"/>
              <a:gd name="connsiteX1697" fmla="*/ 8963208 w 12192000"/>
              <a:gd name="connsiteY1697" fmla="*/ 3362916 h 4364677"/>
              <a:gd name="connsiteX1698" fmla="*/ 8958676 w 12192000"/>
              <a:gd name="connsiteY1698" fmla="*/ 3367230 h 4364677"/>
              <a:gd name="connsiteX1699" fmla="*/ 8953064 w 12192000"/>
              <a:gd name="connsiteY1699" fmla="*/ 3376937 h 4364677"/>
              <a:gd name="connsiteX1700" fmla="*/ 8952848 w 12192000"/>
              <a:gd name="connsiteY1700" fmla="*/ 3382115 h 4364677"/>
              <a:gd name="connsiteX1701" fmla="*/ 8954575 w 12192000"/>
              <a:gd name="connsiteY1701" fmla="*/ 3385566 h 4364677"/>
              <a:gd name="connsiteX1702" fmla="*/ 8950906 w 12192000"/>
              <a:gd name="connsiteY1702" fmla="*/ 3387939 h 4364677"/>
              <a:gd name="connsiteX1703" fmla="*/ 8947884 w 12192000"/>
              <a:gd name="connsiteY1703" fmla="*/ 3388371 h 4364677"/>
              <a:gd name="connsiteX1704" fmla="*/ 8944215 w 12192000"/>
              <a:gd name="connsiteY1704" fmla="*/ 3397215 h 4364677"/>
              <a:gd name="connsiteX1705" fmla="*/ 8945294 w 12192000"/>
              <a:gd name="connsiteY1705" fmla="*/ 3398941 h 4364677"/>
              <a:gd name="connsiteX1706" fmla="*/ 8945078 w 12192000"/>
              <a:gd name="connsiteY1706" fmla="*/ 3402824 h 4364677"/>
              <a:gd name="connsiteX1707" fmla="*/ 8941625 w 12192000"/>
              <a:gd name="connsiteY1707" fmla="*/ 3401961 h 4364677"/>
              <a:gd name="connsiteX1708" fmla="*/ 8939467 w 12192000"/>
              <a:gd name="connsiteY1708" fmla="*/ 3399156 h 4364677"/>
              <a:gd name="connsiteX1709" fmla="*/ 8935150 w 12192000"/>
              <a:gd name="connsiteY1709" fmla="*/ 3398509 h 4364677"/>
              <a:gd name="connsiteX1710" fmla="*/ 8928686 w 12192000"/>
              <a:gd name="connsiteY1710" fmla="*/ 3400204 h 4364677"/>
              <a:gd name="connsiteX1711" fmla="*/ 8919918 w 12192000"/>
              <a:gd name="connsiteY1711" fmla="*/ 3434536 h 4364677"/>
              <a:gd name="connsiteX1712" fmla="*/ 8851533 w 12192000"/>
              <a:gd name="connsiteY1712" fmla="*/ 3475581 h 4364677"/>
              <a:gd name="connsiteX1713" fmla="*/ 8805031 w 12192000"/>
              <a:gd name="connsiteY1713" fmla="*/ 3491999 h 4364677"/>
              <a:gd name="connsiteX1714" fmla="*/ 8728440 w 12192000"/>
              <a:gd name="connsiteY1714" fmla="*/ 3538516 h 4364677"/>
              <a:gd name="connsiteX1715" fmla="*/ 8703821 w 12192000"/>
              <a:gd name="connsiteY1715" fmla="*/ 3560407 h 4364677"/>
              <a:gd name="connsiteX1716" fmla="*/ 8714763 w 12192000"/>
              <a:gd name="connsiteY1716" fmla="*/ 3628815 h 4364677"/>
              <a:gd name="connsiteX1717" fmla="*/ 8712028 w 12192000"/>
              <a:gd name="connsiteY1717" fmla="*/ 3721849 h 4364677"/>
              <a:gd name="connsiteX1718" fmla="*/ 8706771 w 12192000"/>
              <a:gd name="connsiteY1718" fmla="*/ 3721849 h 4364677"/>
              <a:gd name="connsiteX1719" fmla="*/ 8701814 w 12192000"/>
              <a:gd name="connsiteY1719" fmla="*/ 3732180 h 4364677"/>
              <a:gd name="connsiteX1720" fmla="*/ 8688011 w 12192000"/>
              <a:gd name="connsiteY1720" fmla="*/ 3744782 h 4364677"/>
              <a:gd name="connsiteX1721" fmla="*/ 8706465 w 12192000"/>
              <a:gd name="connsiteY1721" fmla="*/ 3741615 h 4364677"/>
              <a:gd name="connsiteX1722" fmla="*/ 8723698 w 12192000"/>
              <a:gd name="connsiteY1722" fmla="*/ 3727524 h 4364677"/>
              <a:gd name="connsiteX1723" fmla="*/ 8881230 w 12192000"/>
              <a:gd name="connsiteY1723" fmla="*/ 3622545 h 4364677"/>
              <a:gd name="connsiteX1724" fmla="*/ 8906715 w 12192000"/>
              <a:gd name="connsiteY1724" fmla="*/ 3603107 h 4364677"/>
              <a:gd name="connsiteX1725" fmla="*/ 8944579 w 12192000"/>
              <a:gd name="connsiteY1725" fmla="*/ 3575650 h 4364677"/>
              <a:gd name="connsiteX1726" fmla="*/ 8946031 w 12192000"/>
              <a:gd name="connsiteY1726" fmla="*/ 3568851 h 4364677"/>
              <a:gd name="connsiteX1727" fmla="*/ 9006708 w 12192000"/>
              <a:gd name="connsiteY1727" fmla="*/ 3517828 h 4364677"/>
              <a:gd name="connsiteX1728" fmla="*/ 9061804 w 12192000"/>
              <a:gd name="connsiteY1728" fmla="*/ 3476278 h 4364677"/>
              <a:gd name="connsiteX1729" fmla="*/ 9048930 w 12192000"/>
              <a:gd name="connsiteY1729" fmla="*/ 3469974 h 4364677"/>
              <a:gd name="connsiteX1730" fmla="*/ 9054509 w 12192000"/>
              <a:gd name="connsiteY1730" fmla="*/ 3460501 h 4364677"/>
              <a:gd name="connsiteX1731" fmla="*/ 9097952 w 12192000"/>
              <a:gd name="connsiteY1731" fmla="*/ 3423572 h 4364677"/>
              <a:gd name="connsiteX1732" fmla="*/ 9104753 w 12192000"/>
              <a:gd name="connsiteY1732" fmla="*/ 3425024 h 4364677"/>
              <a:gd name="connsiteX1733" fmla="*/ 9093595 w 12192000"/>
              <a:gd name="connsiteY1733" fmla="*/ 3443969 h 4364677"/>
              <a:gd name="connsiteX1734" fmla="*/ 9120188 w 12192000"/>
              <a:gd name="connsiteY1734" fmla="*/ 3423230 h 4364677"/>
              <a:gd name="connsiteX1735" fmla="*/ 9094299 w 12192000"/>
              <a:gd name="connsiteY1735" fmla="*/ 3403411 h 4364677"/>
              <a:gd name="connsiteX1736" fmla="*/ 9064894 w 12192000"/>
              <a:gd name="connsiteY1736" fmla="*/ 3379810 h 4364677"/>
              <a:gd name="connsiteX1737" fmla="*/ 8993730 w 12192000"/>
              <a:gd name="connsiteY1737" fmla="*/ 3348642 h 4364677"/>
              <a:gd name="connsiteX1738" fmla="*/ 9211458 w 12192000"/>
              <a:gd name="connsiteY1738" fmla="*/ 3339057 h 4364677"/>
              <a:gd name="connsiteX1739" fmla="*/ 9160633 w 12192000"/>
              <a:gd name="connsiteY1739" fmla="*/ 3342870 h 4364677"/>
              <a:gd name="connsiteX1740" fmla="*/ 9133022 w 12192000"/>
              <a:gd name="connsiteY1740" fmla="*/ 3344152 h 4364677"/>
              <a:gd name="connsiteX1741" fmla="*/ 9108710 w 12192000"/>
              <a:gd name="connsiteY1741" fmla="*/ 3339319 h 4364677"/>
              <a:gd name="connsiteX1742" fmla="*/ 9106412 w 12192000"/>
              <a:gd name="connsiteY1742" fmla="*/ 3340775 h 4364677"/>
              <a:gd name="connsiteX1743" fmla="*/ 9116866 w 12192000"/>
              <a:gd name="connsiteY1743" fmla="*/ 3383914 h 4364677"/>
              <a:gd name="connsiteX1744" fmla="*/ 9125289 w 12192000"/>
              <a:gd name="connsiteY1744" fmla="*/ 3418668 h 4364677"/>
              <a:gd name="connsiteX1745" fmla="*/ 9150143 w 12192000"/>
              <a:gd name="connsiteY1745" fmla="*/ 3395620 h 4364677"/>
              <a:gd name="connsiteX1746" fmla="*/ 9202567 w 12192000"/>
              <a:gd name="connsiteY1746" fmla="*/ 3349944 h 4364677"/>
              <a:gd name="connsiteX1747" fmla="*/ 952445 w 12192000"/>
              <a:gd name="connsiteY1747" fmla="*/ 3319990 h 4364677"/>
              <a:gd name="connsiteX1748" fmla="*/ 954128 w 12192000"/>
              <a:gd name="connsiteY1748" fmla="*/ 3322490 h 4364677"/>
              <a:gd name="connsiteX1749" fmla="*/ 954689 w 12192000"/>
              <a:gd name="connsiteY1749" fmla="*/ 3324734 h 4364677"/>
              <a:gd name="connsiteX1750" fmla="*/ 956373 w 12192000"/>
              <a:gd name="connsiteY1750" fmla="*/ 3327351 h 4364677"/>
              <a:gd name="connsiteX1751" fmla="*/ 958803 w 12192000"/>
              <a:gd name="connsiteY1751" fmla="*/ 3325669 h 4364677"/>
              <a:gd name="connsiteX1752" fmla="*/ 964416 w 12192000"/>
              <a:gd name="connsiteY1752" fmla="*/ 3326603 h 4364677"/>
              <a:gd name="connsiteX1753" fmla="*/ 965537 w 12192000"/>
              <a:gd name="connsiteY1753" fmla="*/ 3329034 h 4364677"/>
              <a:gd name="connsiteX1754" fmla="*/ 968904 w 12192000"/>
              <a:gd name="connsiteY1754" fmla="*/ 3330342 h 4364677"/>
              <a:gd name="connsiteX1755" fmla="*/ 970214 w 12192000"/>
              <a:gd name="connsiteY1755" fmla="*/ 3327164 h 4364677"/>
              <a:gd name="connsiteX1756" fmla="*/ 969899 w 12192000"/>
              <a:gd name="connsiteY1756" fmla="*/ 3324337 h 4364677"/>
              <a:gd name="connsiteX1757" fmla="*/ 984518 w 12192000"/>
              <a:gd name="connsiteY1757" fmla="*/ 3338876 h 4364677"/>
              <a:gd name="connsiteX1758" fmla="*/ 983680 w 12192000"/>
              <a:gd name="connsiteY1758" fmla="*/ 3340063 h 4364677"/>
              <a:gd name="connsiteX1759" fmla="*/ 985364 w 12192000"/>
              <a:gd name="connsiteY1759" fmla="*/ 3343615 h 4364677"/>
              <a:gd name="connsiteX1760" fmla="*/ 988731 w 12192000"/>
              <a:gd name="connsiteY1760" fmla="*/ 3345111 h 4364677"/>
              <a:gd name="connsiteX1761" fmla="*/ 990975 w 12192000"/>
              <a:gd name="connsiteY1761" fmla="*/ 3349598 h 4364677"/>
              <a:gd name="connsiteX1762" fmla="*/ 998270 w 12192000"/>
              <a:gd name="connsiteY1762" fmla="*/ 3363993 h 4364677"/>
              <a:gd name="connsiteX1763" fmla="*/ 1000889 w 12192000"/>
              <a:gd name="connsiteY1763" fmla="*/ 3366049 h 4364677"/>
              <a:gd name="connsiteX1764" fmla="*/ 997335 w 12192000"/>
              <a:gd name="connsiteY1764" fmla="*/ 3368293 h 4364677"/>
              <a:gd name="connsiteX1765" fmla="*/ 996774 w 12192000"/>
              <a:gd name="connsiteY1765" fmla="*/ 3368293 h 4364677"/>
              <a:gd name="connsiteX1766" fmla="*/ 993220 w 12192000"/>
              <a:gd name="connsiteY1766" fmla="*/ 3374649 h 4364677"/>
              <a:gd name="connsiteX1767" fmla="*/ 992846 w 12192000"/>
              <a:gd name="connsiteY1767" fmla="*/ 3383435 h 4364677"/>
              <a:gd name="connsiteX1768" fmla="*/ 989666 w 12192000"/>
              <a:gd name="connsiteY1768" fmla="*/ 3395774 h 4364677"/>
              <a:gd name="connsiteX1769" fmla="*/ 986860 w 12192000"/>
              <a:gd name="connsiteY1769" fmla="*/ 3399139 h 4364677"/>
              <a:gd name="connsiteX1770" fmla="*/ 979192 w 12192000"/>
              <a:gd name="connsiteY1770" fmla="*/ 3408860 h 4364677"/>
              <a:gd name="connsiteX1771" fmla="*/ 974703 w 12192000"/>
              <a:gd name="connsiteY1771" fmla="*/ 3410543 h 4364677"/>
              <a:gd name="connsiteX1772" fmla="*/ 956186 w 12192000"/>
              <a:gd name="connsiteY1772" fmla="*/ 3415964 h 4364677"/>
              <a:gd name="connsiteX1773" fmla="*/ 956186 w 12192000"/>
              <a:gd name="connsiteY1773" fmla="*/ 3420077 h 4364677"/>
              <a:gd name="connsiteX1774" fmla="*/ 961049 w 12192000"/>
              <a:gd name="connsiteY1774" fmla="*/ 3420638 h 4364677"/>
              <a:gd name="connsiteX1775" fmla="*/ 964416 w 12192000"/>
              <a:gd name="connsiteY1775" fmla="*/ 3418394 h 4364677"/>
              <a:gd name="connsiteX1776" fmla="*/ 967595 w 12192000"/>
              <a:gd name="connsiteY1776" fmla="*/ 3418021 h 4364677"/>
              <a:gd name="connsiteX1777" fmla="*/ 967035 w 12192000"/>
              <a:gd name="connsiteY1777" fmla="*/ 3421386 h 4364677"/>
              <a:gd name="connsiteX1778" fmla="*/ 964416 w 12192000"/>
              <a:gd name="connsiteY1778" fmla="*/ 3423816 h 4364677"/>
              <a:gd name="connsiteX1779" fmla="*/ 963481 w 12192000"/>
              <a:gd name="connsiteY1779" fmla="*/ 3429611 h 4364677"/>
              <a:gd name="connsiteX1780" fmla="*/ 968530 w 12192000"/>
              <a:gd name="connsiteY1780" fmla="*/ 3428490 h 4364677"/>
              <a:gd name="connsiteX1781" fmla="*/ 972459 w 12192000"/>
              <a:gd name="connsiteY1781" fmla="*/ 3425312 h 4364677"/>
              <a:gd name="connsiteX1782" fmla="*/ 976199 w 12192000"/>
              <a:gd name="connsiteY1782" fmla="*/ 3427742 h 4364677"/>
              <a:gd name="connsiteX1783" fmla="*/ 972084 w 12192000"/>
              <a:gd name="connsiteY1783" fmla="*/ 3438398 h 4364677"/>
              <a:gd name="connsiteX1784" fmla="*/ 972084 w 12192000"/>
              <a:gd name="connsiteY1784" fmla="*/ 3448680 h 4364677"/>
              <a:gd name="connsiteX1785" fmla="*/ 975825 w 12192000"/>
              <a:gd name="connsiteY1785" fmla="*/ 3452793 h 4364677"/>
              <a:gd name="connsiteX1786" fmla="*/ 976948 w 12192000"/>
              <a:gd name="connsiteY1786" fmla="*/ 3454849 h 4364677"/>
              <a:gd name="connsiteX1787" fmla="*/ 974890 w 12192000"/>
              <a:gd name="connsiteY1787" fmla="*/ 3455971 h 4364677"/>
              <a:gd name="connsiteX1788" fmla="*/ 970962 w 12192000"/>
              <a:gd name="connsiteY1788" fmla="*/ 3459710 h 4364677"/>
              <a:gd name="connsiteX1789" fmla="*/ 966099 w 12192000"/>
              <a:gd name="connsiteY1789" fmla="*/ 3468123 h 4364677"/>
              <a:gd name="connsiteX1790" fmla="*/ 965911 w 12192000"/>
              <a:gd name="connsiteY1790" fmla="*/ 3472609 h 4364677"/>
              <a:gd name="connsiteX1791" fmla="*/ 967409 w 12192000"/>
              <a:gd name="connsiteY1791" fmla="*/ 3475600 h 4364677"/>
              <a:gd name="connsiteX1792" fmla="*/ 964229 w 12192000"/>
              <a:gd name="connsiteY1792" fmla="*/ 3477657 h 4364677"/>
              <a:gd name="connsiteX1793" fmla="*/ 961609 w 12192000"/>
              <a:gd name="connsiteY1793" fmla="*/ 3478031 h 4364677"/>
              <a:gd name="connsiteX1794" fmla="*/ 958430 w 12192000"/>
              <a:gd name="connsiteY1794" fmla="*/ 3485696 h 4364677"/>
              <a:gd name="connsiteX1795" fmla="*/ 959364 w 12192000"/>
              <a:gd name="connsiteY1795" fmla="*/ 3487191 h 4364677"/>
              <a:gd name="connsiteX1796" fmla="*/ 959179 w 12192000"/>
              <a:gd name="connsiteY1796" fmla="*/ 3490556 h 4364677"/>
              <a:gd name="connsiteX1797" fmla="*/ 956186 w 12192000"/>
              <a:gd name="connsiteY1797" fmla="*/ 3489808 h 4364677"/>
              <a:gd name="connsiteX1798" fmla="*/ 954315 w 12192000"/>
              <a:gd name="connsiteY1798" fmla="*/ 3487378 h 4364677"/>
              <a:gd name="connsiteX1799" fmla="*/ 950575 w 12192000"/>
              <a:gd name="connsiteY1799" fmla="*/ 3486817 h 4364677"/>
              <a:gd name="connsiteX1800" fmla="*/ 939165 w 12192000"/>
              <a:gd name="connsiteY1800" fmla="*/ 3489808 h 4364677"/>
              <a:gd name="connsiteX1801" fmla="*/ 924949 w 12192000"/>
              <a:gd name="connsiteY1801" fmla="*/ 3490743 h 4364677"/>
              <a:gd name="connsiteX1802" fmla="*/ 921582 w 12192000"/>
              <a:gd name="connsiteY1802" fmla="*/ 3489061 h 4364677"/>
              <a:gd name="connsiteX1803" fmla="*/ 911857 w 12192000"/>
              <a:gd name="connsiteY1803" fmla="*/ 3484574 h 4364677"/>
              <a:gd name="connsiteX1804" fmla="*/ 909986 w 12192000"/>
              <a:gd name="connsiteY1804" fmla="*/ 3483265 h 4364677"/>
              <a:gd name="connsiteX1805" fmla="*/ 901757 w 12192000"/>
              <a:gd name="connsiteY1805" fmla="*/ 3473357 h 4364677"/>
              <a:gd name="connsiteX1806" fmla="*/ 896707 w 12192000"/>
              <a:gd name="connsiteY1806" fmla="*/ 3456532 h 4364677"/>
              <a:gd name="connsiteX1807" fmla="*/ 894275 w 12192000"/>
              <a:gd name="connsiteY1807" fmla="*/ 3450736 h 4364677"/>
              <a:gd name="connsiteX1808" fmla="*/ 894836 w 12192000"/>
              <a:gd name="connsiteY1808" fmla="*/ 3442511 h 4364677"/>
              <a:gd name="connsiteX1809" fmla="*/ 895583 w 12192000"/>
              <a:gd name="connsiteY1809" fmla="*/ 3435594 h 4364677"/>
              <a:gd name="connsiteX1810" fmla="*/ 895397 w 12192000"/>
              <a:gd name="connsiteY1810" fmla="*/ 3432789 h 4364677"/>
              <a:gd name="connsiteX1811" fmla="*/ 906433 w 12192000"/>
              <a:gd name="connsiteY1811" fmla="*/ 3420077 h 4364677"/>
              <a:gd name="connsiteX1812" fmla="*/ 916907 w 12192000"/>
              <a:gd name="connsiteY1812" fmla="*/ 3413908 h 4364677"/>
              <a:gd name="connsiteX1813" fmla="*/ 924762 w 12192000"/>
              <a:gd name="connsiteY1813" fmla="*/ 3403626 h 4364677"/>
              <a:gd name="connsiteX1814" fmla="*/ 923640 w 12192000"/>
              <a:gd name="connsiteY1814" fmla="*/ 3401569 h 4364677"/>
              <a:gd name="connsiteX1815" fmla="*/ 912605 w 12192000"/>
              <a:gd name="connsiteY1815" fmla="*/ 3388483 h 4364677"/>
              <a:gd name="connsiteX1816" fmla="*/ 911109 w 12192000"/>
              <a:gd name="connsiteY1816" fmla="*/ 3385492 h 4364677"/>
              <a:gd name="connsiteX1817" fmla="*/ 909613 w 12192000"/>
              <a:gd name="connsiteY1817" fmla="*/ 3376144 h 4364677"/>
              <a:gd name="connsiteX1818" fmla="*/ 906994 w 12192000"/>
              <a:gd name="connsiteY1818" fmla="*/ 3365301 h 4364677"/>
              <a:gd name="connsiteX1819" fmla="*/ 907181 w 12192000"/>
              <a:gd name="connsiteY1819" fmla="*/ 3360815 h 4364677"/>
              <a:gd name="connsiteX1820" fmla="*/ 917094 w 12192000"/>
              <a:gd name="connsiteY1820" fmla="*/ 3336698 h 4364677"/>
              <a:gd name="connsiteX1821" fmla="*/ 918965 w 12192000"/>
              <a:gd name="connsiteY1821" fmla="*/ 3335203 h 4364677"/>
              <a:gd name="connsiteX1822" fmla="*/ 930374 w 12192000"/>
              <a:gd name="connsiteY1822" fmla="*/ 3329781 h 4364677"/>
              <a:gd name="connsiteX1823" fmla="*/ 935237 w 12192000"/>
              <a:gd name="connsiteY1823" fmla="*/ 3328286 h 4364677"/>
              <a:gd name="connsiteX1824" fmla="*/ 943466 w 12192000"/>
              <a:gd name="connsiteY1824" fmla="*/ 3326416 h 4364677"/>
              <a:gd name="connsiteX1825" fmla="*/ 949639 w 12192000"/>
              <a:gd name="connsiteY1825" fmla="*/ 3320995 h 4364677"/>
              <a:gd name="connsiteX1826" fmla="*/ 952445 w 12192000"/>
              <a:gd name="connsiteY1826" fmla="*/ 3319990 h 4364677"/>
              <a:gd name="connsiteX1827" fmla="*/ 7081855 w 12192000"/>
              <a:gd name="connsiteY1827" fmla="*/ 3307459 h 4364677"/>
              <a:gd name="connsiteX1828" fmla="*/ 7085647 w 12192000"/>
              <a:gd name="connsiteY1828" fmla="*/ 3307704 h 4364677"/>
              <a:gd name="connsiteX1829" fmla="*/ 7081609 w 12192000"/>
              <a:gd name="connsiteY1829" fmla="*/ 3307704 h 4364677"/>
              <a:gd name="connsiteX1830" fmla="*/ 4070196 w 12192000"/>
              <a:gd name="connsiteY1830" fmla="*/ 3306509 h 4364677"/>
              <a:gd name="connsiteX1831" fmla="*/ 4039374 w 12192000"/>
              <a:gd name="connsiteY1831" fmla="*/ 3314313 h 4364677"/>
              <a:gd name="connsiteX1832" fmla="*/ 4043079 w 12192000"/>
              <a:gd name="connsiteY1832" fmla="*/ 3313111 h 4364677"/>
              <a:gd name="connsiteX1833" fmla="*/ 4046786 w 12192000"/>
              <a:gd name="connsiteY1833" fmla="*/ 3311909 h 4364677"/>
              <a:gd name="connsiteX1834" fmla="*/ 4061616 w 12192000"/>
              <a:gd name="connsiteY1834" fmla="*/ 3307099 h 4364677"/>
              <a:gd name="connsiteX1835" fmla="*/ 7085646 w 12192000"/>
              <a:gd name="connsiteY1835" fmla="*/ 3303667 h 4364677"/>
              <a:gd name="connsiteX1836" fmla="*/ 7089684 w 12192000"/>
              <a:gd name="connsiteY1836" fmla="*/ 3303667 h 4364677"/>
              <a:gd name="connsiteX1837" fmla="*/ 7089683 w 12192000"/>
              <a:gd name="connsiteY1837" fmla="*/ 3303857 h 4364677"/>
              <a:gd name="connsiteX1838" fmla="*/ 400363 w 12192000"/>
              <a:gd name="connsiteY1838" fmla="*/ 3298918 h 4364677"/>
              <a:gd name="connsiteX1839" fmla="*/ 408097 w 12192000"/>
              <a:gd name="connsiteY1839" fmla="*/ 3304251 h 4364677"/>
              <a:gd name="connsiteX1840" fmla="*/ 412994 w 12192000"/>
              <a:gd name="connsiteY1840" fmla="*/ 3312160 h 4364677"/>
              <a:gd name="connsiteX1841" fmla="*/ 414678 w 12192000"/>
              <a:gd name="connsiteY1841" fmla="*/ 3318509 h 4364677"/>
              <a:gd name="connsiteX1842" fmla="*/ 409089 w 12192000"/>
              <a:gd name="connsiteY1842" fmla="*/ 3330026 h 4364677"/>
              <a:gd name="connsiteX1843" fmla="*/ 398607 w 12192000"/>
              <a:gd name="connsiteY1843" fmla="*/ 3333634 h 4364677"/>
              <a:gd name="connsiteX1844" fmla="*/ 390072 w 12192000"/>
              <a:gd name="connsiteY1844" fmla="*/ 3339769 h 4364677"/>
              <a:gd name="connsiteX1845" fmla="*/ 382347 w 12192000"/>
              <a:gd name="connsiteY1845" fmla="*/ 3346692 h 4364677"/>
              <a:gd name="connsiteX1846" fmla="*/ 374733 w 12192000"/>
              <a:gd name="connsiteY1846" fmla="*/ 3350112 h 4364677"/>
              <a:gd name="connsiteX1847" fmla="*/ 365955 w 12192000"/>
              <a:gd name="connsiteY1847" fmla="*/ 3350201 h 4364677"/>
              <a:gd name="connsiteX1848" fmla="*/ 359529 w 12192000"/>
              <a:gd name="connsiteY1848" fmla="*/ 3347083 h 4364677"/>
              <a:gd name="connsiteX1849" fmla="*/ 359186 w 12192000"/>
              <a:gd name="connsiteY1849" fmla="*/ 3345336 h 4364677"/>
              <a:gd name="connsiteX1850" fmla="*/ 353603 w 12192000"/>
              <a:gd name="connsiteY1850" fmla="*/ 3333933 h 4364677"/>
              <a:gd name="connsiteX1851" fmla="*/ 355987 w 12192000"/>
              <a:gd name="connsiteY1851" fmla="*/ 3321653 h 4364677"/>
              <a:gd name="connsiteX1852" fmla="*/ 366693 w 12192000"/>
              <a:gd name="connsiteY1852" fmla="*/ 3311039 h 4364677"/>
              <a:gd name="connsiteX1853" fmla="*/ 372910 w 12192000"/>
              <a:gd name="connsiteY1853" fmla="*/ 3310498 h 4364677"/>
              <a:gd name="connsiteX1854" fmla="*/ 382740 w 12192000"/>
              <a:gd name="connsiteY1854" fmla="*/ 3305782 h 4364677"/>
              <a:gd name="connsiteX1855" fmla="*/ 386377 w 12192000"/>
              <a:gd name="connsiteY1855" fmla="*/ 3303199 h 4364677"/>
              <a:gd name="connsiteX1856" fmla="*/ 400363 w 12192000"/>
              <a:gd name="connsiteY1856" fmla="*/ 3298918 h 4364677"/>
              <a:gd name="connsiteX1857" fmla="*/ 7275381 w 12192000"/>
              <a:gd name="connsiteY1857" fmla="*/ 3295594 h 4364677"/>
              <a:gd name="connsiteX1858" fmla="*/ 7279418 w 12192000"/>
              <a:gd name="connsiteY1858" fmla="*/ 3295594 h 4364677"/>
              <a:gd name="connsiteX1859" fmla="*/ 7275381 w 12192000"/>
              <a:gd name="connsiteY1859" fmla="*/ 3299631 h 4364677"/>
              <a:gd name="connsiteX1860" fmla="*/ 7275381 w 12192000"/>
              <a:gd name="connsiteY1860" fmla="*/ 3295594 h 4364677"/>
              <a:gd name="connsiteX1861" fmla="*/ 7267308 w 12192000"/>
              <a:gd name="connsiteY1861" fmla="*/ 3295594 h 4364677"/>
              <a:gd name="connsiteX1862" fmla="*/ 7267307 w 12192000"/>
              <a:gd name="connsiteY1862" fmla="*/ 3299631 h 4364677"/>
              <a:gd name="connsiteX1863" fmla="*/ 7271344 w 12192000"/>
              <a:gd name="connsiteY1863" fmla="*/ 3299631 h 4364677"/>
              <a:gd name="connsiteX1864" fmla="*/ 7275381 w 12192000"/>
              <a:gd name="connsiteY1864" fmla="*/ 3299631 h 4364677"/>
              <a:gd name="connsiteX1865" fmla="*/ 7279418 w 12192000"/>
              <a:gd name="connsiteY1865" fmla="*/ 3299630 h 4364677"/>
              <a:gd name="connsiteX1866" fmla="*/ 7283456 w 12192000"/>
              <a:gd name="connsiteY1866" fmla="*/ 3299631 h 4364677"/>
              <a:gd name="connsiteX1867" fmla="*/ 7291528 w 12192000"/>
              <a:gd name="connsiteY1867" fmla="*/ 3303667 h 4364677"/>
              <a:gd name="connsiteX1868" fmla="*/ 7299603 w 12192000"/>
              <a:gd name="connsiteY1868" fmla="*/ 3299631 h 4364677"/>
              <a:gd name="connsiteX1869" fmla="*/ 7323824 w 12192000"/>
              <a:gd name="connsiteY1869" fmla="*/ 3303667 h 4364677"/>
              <a:gd name="connsiteX1870" fmla="*/ 7251160 w 12192000"/>
              <a:gd name="connsiteY1870" fmla="*/ 3307704 h 4364677"/>
              <a:gd name="connsiteX1871" fmla="*/ 7218864 w 12192000"/>
              <a:gd name="connsiteY1871" fmla="*/ 3319815 h 4364677"/>
              <a:gd name="connsiteX1872" fmla="*/ 7178495 w 12192000"/>
              <a:gd name="connsiteY1872" fmla="*/ 3323852 h 4364677"/>
              <a:gd name="connsiteX1873" fmla="*/ 7109867 w 12192000"/>
              <a:gd name="connsiteY1873" fmla="*/ 3315779 h 4364677"/>
              <a:gd name="connsiteX1874" fmla="*/ 7113904 w 12192000"/>
              <a:gd name="connsiteY1874" fmla="*/ 3311741 h 4364677"/>
              <a:gd name="connsiteX1875" fmla="*/ 7109867 w 12192000"/>
              <a:gd name="connsiteY1875" fmla="*/ 3311742 h 4364677"/>
              <a:gd name="connsiteX1876" fmla="*/ 7093720 w 12192000"/>
              <a:gd name="connsiteY1876" fmla="*/ 3307704 h 4364677"/>
              <a:gd name="connsiteX1877" fmla="*/ 7089683 w 12192000"/>
              <a:gd name="connsiteY1877" fmla="*/ 3307704 h 4364677"/>
              <a:gd name="connsiteX1878" fmla="*/ 7089683 w 12192000"/>
              <a:gd name="connsiteY1878" fmla="*/ 3303857 h 4364677"/>
              <a:gd name="connsiteX1879" fmla="*/ 7096306 w 12192000"/>
              <a:gd name="connsiteY1879" fmla="*/ 3304172 h 4364677"/>
              <a:gd name="connsiteX1880" fmla="*/ 7113905 w 12192000"/>
              <a:gd name="connsiteY1880" fmla="*/ 3299631 h 4364677"/>
              <a:gd name="connsiteX1881" fmla="*/ 7117942 w 12192000"/>
              <a:gd name="connsiteY1881" fmla="*/ 3303667 h 4364677"/>
              <a:gd name="connsiteX1882" fmla="*/ 7121978 w 12192000"/>
              <a:gd name="connsiteY1882" fmla="*/ 3303667 h 4364677"/>
              <a:gd name="connsiteX1883" fmla="*/ 7126015 w 12192000"/>
              <a:gd name="connsiteY1883" fmla="*/ 3307704 h 4364677"/>
              <a:gd name="connsiteX1884" fmla="*/ 7130052 w 12192000"/>
              <a:gd name="connsiteY1884" fmla="*/ 3307704 h 4364677"/>
              <a:gd name="connsiteX1885" fmla="*/ 7130052 w 12192000"/>
              <a:gd name="connsiteY1885" fmla="*/ 3303667 h 4364677"/>
              <a:gd name="connsiteX1886" fmla="*/ 7162347 w 12192000"/>
              <a:gd name="connsiteY1886" fmla="*/ 3299631 h 4364677"/>
              <a:gd name="connsiteX1887" fmla="*/ 7162347 w 12192000"/>
              <a:gd name="connsiteY1887" fmla="*/ 3303667 h 4364677"/>
              <a:gd name="connsiteX1888" fmla="*/ 7170422 w 12192000"/>
              <a:gd name="connsiteY1888" fmla="*/ 3303667 h 4364677"/>
              <a:gd name="connsiteX1889" fmla="*/ 7174458 w 12192000"/>
              <a:gd name="connsiteY1889" fmla="*/ 3303667 h 4364677"/>
              <a:gd name="connsiteX1890" fmla="*/ 7214827 w 12192000"/>
              <a:gd name="connsiteY1890" fmla="*/ 3307704 h 4364677"/>
              <a:gd name="connsiteX1891" fmla="*/ 7214828 w 12192000"/>
              <a:gd name="connsiteY1891" fmla="*/ 3303667 h 4364677"/>
              <a:gd name="connsiteX1892" fmla="*/ 7218864 w 12192000"/>
              <a:gd name="connsiteY1892" fmla="*/ 3307704 h 4364677"/>
              <a:gd name="connsiteX1893" fmla="*/ 7222901 w 12192000"/>
              <a:gd name="connsiteY1893" fmla="*/ 3303666 h 4364677"/>
              <a:gd name="connsiteX1894" fmla="*/ 7247123 w 12192000"/>
              <a:gd name="connsiteY1894" fmla="*/ 3303667 h 4364677"/>
              <a:gd name="connsiteX1895" fmla="*/ 7259233 w 12192000"/>
              <a:gd name="connsiteY1895" fmla="*/ 3299631 h 4364677"/>
              <a:gd name="connsiteX1896" fmla="*/ 7263271 w 12192000"/>
              <a:gd name="connsiteY1896" fmla="*/ 3303667 h 4364677"/>
              <a:gd name="connsiteX1897" fmla="*/ 7267308 w 12192000"/>
              <a:gd name="connsiteY1897" fmla="*/ 3295594 h 4364677"/>
              <a:gd name="connsiteX1898" fmla="*/ 8127212 w 12192000"/>
              <a:gd name="connsiteY1898" fmla="*/ 3283331 h 4364677"/>
              <a:gd name="connsiteX1899" fmla="*/ 8086801 w 12192000"/>
              <a:gd name="connsiteY1899" fmla="*/ 3299631 h 4364677"/>
              <a:gd name="connsiteX1900" fmla="*/ 8054507 w 12192000"/>
              <a:gd name="connsiteY1900" fmla="*/ 3315779 h 4364677"/>
              <a:gd name="connsiteX1901" fmla="*/ 8058544 w 12192000"/>
              <a:gd name="connsiteY1901" fmla="*/ 3311742 h 4364677"/>
              <a:gd name="connsiteX1902" fmla="*/ 8014137 w 12192000"/>
              <a:gd name="connsiteY1902" fmla="*/ 3327890 h 4364677"/>
              <a:gd name="connsiteX1903" fmla="*/ 8002027 w 12192000"/>
              <a:gd name="connsiteY1903" fmla="*/ 3327890 h 4364677"/>
              <a:gd name="connsiteX1904" fmla="*/ 7872845 w 12192000"/>
              <a:gd name="connsiteY1904" fmla="*/ 3368258 h 4364677"/>
              <a:gd name="connsiteX1905" fmla="*/ 7872845 w 12192000"/>
              <a:gd name="connsiteY1905" fmla="*/ 3364222 h 4364677"/>
              <a:gd name="connsiteX1906" fmla="*/ 7868808 w 12192000"/>
              <a:gd name="connsiteY1906" fmla="*/ 3364222 h 4364677"/>
              <a:gd name="connsiteX1907" fmla="*/ 7864771 w 12192000"/>
              <a:gd name="connsiteY1907" fmla="*/ 3368257 h 4364677"/>
              <a:gd name="connsiteX1908" fmla="*/ 7820365 w 12192000"/>
              <a:gd name="connsiteY1908" fmla="*/ 3380369 h 4364677"/>
              <a:gd name="connsiteX1909" fmla="*/ 7816328 w 12192000"/>
              <a:gd name="connsiteY1909" fmla="*/ 3380369 h 4364677"/>
              <a:gd name="connsiteX1910" fmla="*/ 7812291 w 12192000"/>
              <a:gd name="connsiteY1910" fmla="*/ 3380369 h 4364677"/>
              <a:gd name="connsiteX1911" fmla="*/ 7812291 w 12192000"/>
              <a:gd name="connsiteY1911" fmla="*/ 3384407 h 4364677"/>
              <a:gd name="connsiteX1912" fmla="*/ 7816328 w 12192000"/>
              <a:gd name="connsiteY1912" fmla="*/ 3384407 h 4364677"/>
              <a:gd name="connsiteX1913" fmla="*/ 7800180 w 12192000"/>
              <a:gd name="connsiteY1913" fmla="*/ 3388443 h 4364677"/>
              <a:gd name="connsiteX1914" fmla="*/ 7800181 w 12192000"/>
              <a:gd name="connsiteY1914" fmla="*/ 3396517 h 4364677"/>
              <a:gd name="connsiteX1915" fmla="*/ 7812291 w 12192000"/>
              <a:gd name="connsiteY1915" fmla="*/ 3392480 h 4364677"/>
              <a:gd name="connsiteX1916" fmla="*/ 7812291 w 12192000"/>
              <a:gd name="connsiteY1916" fmla="*/ 3396517 h 4364677"/>
              <a:gd name="connsiteX1917" fmla="*/ 7844586 w 12192000"/>
              <a:gd name="connsiteY1917" fmla="*/ 3380369 h 4364677"/>
              <a:gd name="connsiteX1918" fmla="*/ 7852660 w 12192000"/>
              <a:gd name="connsiteY1918" fmla="*/ 3380369 h 4364677"/>
              <a:gd name="connsiteX1919" fmla="*/ 7856697 w 12192000"/>
              <a:gd name="connsiteY1919" fmla="*/ 3380369 h 4364677"/>
              <a:gd name="connsiteX1920" fmla="*/ 7860735 w 12192000"/>
              <a:gd name="connsiteY1920" fmla="*/ 3380369 h 4364677"/>
              <a:gd name="connsiteX1921" fmla="*/ 7860734 w 12192000"/>
              <a:gd name="connsiteY1921" fmla="*/ 3376331 h 4364677"/>
              <a:gd name="connsiteX1922" fmla="*/ 7868808 w 12192000"/>
              <a:gd name="connsiteY1922" fmla="*/ 3376332 h 4364677"/>
              <a:gd name="connsiteX1923" fmla="*/ 7864770 w 12192000"/>
              <a:gd name="connsiteY1923" fmla="*/ 3384407 h 4364677"/>
              <a:gd name="connsiteX1924" fmla="*/ 7876882 w 12192000"/>
              <a:gd name="connsiteY1924" fmla="*/ 3380369 h 4364677"/>
              <a:gd name="connsiteX1925" fmla="*/ 7880920 w 12192000"/>
              <a:gd name="connsiteY1925" fmla="*/ 3380369 h 4364677"/>
              <a:gd name="connsiteX1926" fmla="*/ 7884956 w 12192000"/>
              <a:gd name="connsiteY1926" fmla="*/ 3380369 h 4364677"/>
              <a:gd name="connsiteX1927" fmla="*/ 7888992 w 12192000"/>
              <a:gd name="connsiteY1927" fmla="*/ 3380369 h 4364677"/>
              <a:gd name="connsiteX1928" fmla="*/ 7905140 w 12192000"/>
              <a:gd name="connsiteY1928" fmla="*/ 3376331 h 4364677"/>
              <a:gd name="connsiteX1929" fmla="*/ 7909177 w 12192000"/>
              <a:gd name="connsiteY1929" fmla="*/ 3372295 h 4364677"/>
              <a:gd name="connsiteX1930" fmla="*/ 7913215 w 12192000"/>
              <a:gd name="connsiteY1930" fmla="*/ 3372295 h 4364677"/>
              <a:gd name="connsiteX1931" fmla="*/ 7909177 w 12192000"/>
              <a:gd name="connsiteY1931" fmla="*/ 3372295 h 4364677"/>
              <a:gd name="connsiteX1932" fmla="*/ 7949546 w 12192000"/>
              <a:gd name="connsiteY1932" fmla="*/ 3360185 h 4364677"/>
              <a:gd name="connsiteX1933" fmla="*/ 7957620 w 12192000"/>
              <a:gd name="connsiteY1933" fmla="*/ 3360184 h 4364677"/>
              <a:gd name="connsiteX1934" fmla="*/ 7957621 w 12192000"/>
              <a:gd name="connsiteY1934" fmla="*/ 3356148 h 4364677"/>
              <a:gd name="connsiteX1935" fmla="*/ 7993952 w 12192000"/>
              <a:gd name="connsiteY1935" fmla="*/ 3344037 h 4364677"/>
              <a:gd name="connsiteX1936" fmla="*/ 7993952 w 12192000"/>
              <a:gd name="connsiteY1936" fmla="*/ 3340000 h 4364677"/>
              <a:gd name="connsiteX1937" fmla="*/ 7997989 w 12192000"/>
              <a:gd name="connsiteY1937" fmla="*/ 3340000 h 4364677"/>
              <a:gd name="connsiteX1938" fmla="*/ 7997989 w 12192000"/>
              <a:gd name="connsiteY1938" fmla="*/ 3344037 h 4364677"/>
              <a:gd name="connsiteX1939" fmla="*/ 8002027 w 12192000"/>
              <a:gd name="connsiteY1939" fmla="*/ 3344037 h 4364677"/>
              <a:gd name="connsiteX1940" fmla="*/ 8006063 w 12192000"/>
              <a:gd name="connsiteY1940" fmla="*/ 3340000 h 4364677"/>
              <a:gd name="connsiteX1941" fmla="*/ 8119096 w 12192000"/>
              <a:gd name="connsiteY1941" fmla="*/ 3303667 h 4364677"/>
              <a:gd name="connsiteX1942" fmla="*/ 8125777 w 12192000"/>
              <a:gd name="connsiteY1942" fmla="*/ 3302713 h 4364677"/>
              <a:gd name="connsiteX1943" fmla="*/ 7594297 w 12192000"/>
              <a:gd name="connsiteY1943" fmla="*/ 3263298 h 4364677"/>
              <a:gd name="connsiteX1944" fmla="*/ 7610446 w 12192000"/>
              <a:gd name="connsiteY1944" fmla="*/ 3263298 h 4364677"/>
              <a:gd name="connsiteX1945" fmla="*/ 7598334 w 12192000"/>
              <a:gd name="connsiteY1945" fmla="*/ 3267335 h 4364677"/>
              <a:gd name="connsiteX1946" fmla="*/ 7594297 w 12192000"/>
              <a:gd name="connsiteY1946" fmla="*/ 3267335 h 4364677"/>
              <a:gd name="connsiteX1947" fmla="*/ 7590261 w 12192000"/>
              <a:gd name="connsiteY1947" fmla="*/ 3267335 h 4364677"/>
              <a:gd name="connsiteX1948" fmla="*/ 7586224 w 12192000"/>
              <a:gd name="connsiteY1948" fmla="*/ 3267335 h 4364677"/>
              <a:gd name="connsiteX1949" fmla="*/ 7594297 w 12192000"/>
              <a:gd name="connsiteY1949" fmla="*/ 3263298 h 4364677"/>
              <a:gd name="connsiteX1950" fmla="*/ 9713166 w 12192000"/>
              <a:gd name="connsiteY1950" fmla="*/ 3260167 h 4364677"/>
              <a:gd name="connsiteX1951" fmla="*/ 9723226 w 12192000"/>
              <a:gd name="connsiteY1951" fmla="*/ 3260167 h 4364677"/>
              <a:gd name="connsiteX1952" fmla="*/ 9724735 w 12192000"/>
              <a:gd name="connsiteY1952" fmla="*/ 3262170 h 4364677"/>
              <a:gd name="connsiteX1953" fmla="*/ 9738818 w 12192000"/>
              <a:gd name="connsiteY1953" fmla="*/ 3273186 h 4364677"/>
              <a:gd name="connsiteX1954" fmla="*/ 9743345 w 12192000"/>
              <a:gd name="connsiteY1954" fmla="*/ 3290210 h 4364677"/>
              <a:gd name="connsiteX1955" fmla="*/ 9736303 w 12192000"/>
              <a:gd name="connsiteY1955" fmla="*/ 3310239 h 4364677"/>
              <a:gd name="connsiteX1956" fmla="*/ 9728759 w 12192000"/>
              <a:gd name="connsiteY1956" fmla="*/ 3314745 h 4364677"/>
              <a:gd name="connsiteX1957" fmla="*/ 9719202 w 12192000"/>
              <a:gd name="connsiteY1957" fmla="*/ 3326763 h 4364677"/>
              <a:gd name="connsiteX1958" fmla="*/ 9716184 w 12192000"/>
              <a:gd name="connsiteY1958" fmla="*/ 3332271 h 4364677"/>
              <a:gd name="connsiteX1959" fmla="*/ 9701095 w 12192000"/>
              <a:gd name="connsiteY1959" fmla="*/ 3346291 h 4364677"/>
              <a:gd name="connsiteX1960" fmla="*/ 9688017 w 12192000"/>
              <a:gd name="connsiteY1960" fmla="*/ 3344288 h 4364677"/>
              <a:gd name="connsiteX1961" fmla="*/ 9676952 w 12192000"/>
              <a:gd name="connsiteY1961" fmla="*/ 3337278 h 4364677"/>
              <a:gd name="connsiteX1962" fmla="*/ 9670916 w 12192000"/>
              <a:gd name="connsiteY1962" fmla="*/ 3330268 h 4364677"/>
              <a:gd name="connsiteX1963" fmla="*/ 9670916 w 12192000"/>
              <a:gd name="connsiteY1963" fmla="*/ 3312242 h 4364677"/>
              <a:gd name="connsiteX1964" fmla="*/ 9681982 w 12192000"/>
              <a:gd name="connsiteY1964" fmla="*/ 3301226 h 4364677"/>
              <a:gd name="connsiteX1965" fmla="*/ 9689023 w 12192000"/>
              <a:gd name="connsiteY1965" fmla="*/ 3288207 h 4364677"/>
              <a:gd name="connsiteX1966" fmla="*/ 9694556 w 12192000"/>
              <a:gd name="connsiteY1966" fmla="*/ 3274688 h 4364677"/>
              <a:gd name="connsiteX1967" fmla="*/ 9702101 w 12192000"/>
              <a:gd name="connsiteY1967" fmla="*/ 3265675 h 4364677"/>
              <a:gd name="connsiteX1968" fmla="*/ 9713166 w 12192000"/>
              <a:gd name="connsiteY1968" fmla="*/ 3260167 h 4364677"/>
              <a:gd name="connsiteX1969" fmla="*/ 5123555 w 12192000"/>
              <a:gd name="connsiteY1969" fmla="*/ 3258408 h 4364677"/>
              <a:gd name="connsiteX1970" fmla="*/ 5123787 w 12192000"/>
              <a:gd name="connsiteY1970" fmla="*/ 3258637 h 4364677"/>
              <a:gd name="connsiteX1971" fmla="*/ 5123361 w 12192000"/>
              <a:gd name="connsiteY1971" fmla="*/ 3258738 h 4364677"/>
              <a:gd name="connsiteX1972" fmla="*/ 136414 w 12192000"/>
              <a:gd name="connsiteY1972" fmla="*/ 3252601 h 4364677"/>
              <a:gd name="connsiteX1973" fmla="*/ 146772 w 12192000"/>
              <a:gd name="connsiteY1973" fmla="*/ 3257969 h 4364677"/>
              <a:gd name="connsiteX1974" fmla="*/ 156792 w 12192000"/>
              <a:gd name="connsiteY1974" fmla="*/ 3263223 h 4364677"/>
              <a:gd name="connsiteX1975" fmla="*/ 166682 w 12192000"/>
              <a:gd name="connsiteY1975" fmla="*/ 3283321 h 4364677"/>
              <a:gd name="connsiteX1976" fmla="*/ 163940 w 12192000"/>
              <a:gd name="connsiteY1976" fmla="*/ 3291406 h 4364677"/>
              <a:gd name="connsiteX1977" fmla="*/ 162717 w 12192000"/>
              <a:gd name="connsiteY1977" fmla="*/ 3294736 h 4364677"/>
              <a:gd name="connsiteX1978" fmla="*/ 160147 w 12192000"/>
              <a:gd name="connsiteY1978" fmla="*/ 3304081 h 4364677"/>
              <a:gd name="connsiteX1979" fmla="*/ 159097 w 12192000"/>
              <a:gd name="connsiteY1979" fmla="*/ 3308673 h 4364677"/>
              <a:gd name="connsiteX1980" fmla="*/ 156162 w 12192000"/>
              <a:gd name="connsiteY1980" fmla="*/ 3313917 h 4364677"/>
              <a:gd name="connsiteX1981" fmla="*/ 151315 w 12192000"/>
              <a:gd name="connsiteY1981" fmla="*/ 3318236 h 4364677"/>
              <a:gd name="connsiteX1982" fmla="*/ 138005 w 12192000"/>
              <a:gd name="connsiteY1982" fmla="*/ 3327863 h 4364677"/>
              <a:gd name="connsiteX1983" fmla="*/ 108496 w 12192000"/>
              <a:gd name="connsiteY1983" fmla="*/ 3331201 h 4364677"/>
              <a:gd name="connsiteX1984" fmla="*/ 106578 w 12192000"/>
              <a:gd name="connsiteY1984" fmla="*/ 3329486 h 4364677"/>
              <a:gd name="connsiteX1985" fmla="*/ 97019 w 12192000"/>
              <a:gd name="connsiteY1985" fmla="*/ 3323279 h 4364677"/>
              <a:gd name="connsiteX1986" fmla="*/ 95091 w 12192000"/>
              <a:gd name="connsiteY1986" fmla="*/ 3320775 h 4364677"/>
              <a:gd name="connsiteX1987" fmla="*/ 88855 w 12192000"/>
              <a:gd name="connsiteY1987" fmla="*/ 3315004 h 4364677"/>
              <a:gd name="connsiteX1988" fmla="*/ 85810 w 12192000"/>
              <a:gd name="connsiteY1988" fmla="*/ 3311565 h 4364677"/>
              <a:gd name="connsiteX1989" fmla="*/ 85742 w 12192000"/>
              <a:gd name="connsiteY1989" fmla="*/ 3306039 h 4364677"/>
              <a:gd name="connsiteX1990" fmla="*/ 82703 w 12192000"/>
              <a:gd name="connsiteY1990" fmla="*/ 3290442 h 4364677"/>
              <a:gd name="connsiteX1991" fmla="*/ 82585 w 12192000"/>
              <a:gd name="connsiteY1991" fmla="*/ 3280969 h 4364677"/>
              <a:gd name="connsiteX1992" fmla="*/ 84432 w 12192000"/>
              <a:gd name="connsiteY1992" fmla="*/ 3277158 h 4364677"/>
              <a:gd name="connsiteX1993" fmla="*/ 91773 w 12192000"/>
              <a:gd name="connsiteY1993" fmla="*/ 3270126 h 4364677"/>
              <a:gd name="connsiteX1994" fmla="*/ 103003 w 12192000"/>
              <a:gd name="connsiteY1994" fmla="*/ 3258313 h 4364677"/>
              <a:gd name="connsiteX1995" fmla="*/ 109283 w 12192000"/>
              <a:gd name="connsiteY1995" fmla="*/ 3255083 h 4364677"/>
              <a:gd name="connsiteX1996" fmla="*/ 117789 w 12192000"/>
              <a:gd name="connsiteY1996" fmla="*/ 3252933 h 4364677"/>
              <a:gd name="connsiteX1997" fmla="*/ 124583 w 12192000"/>
              <a:gd name="connsiteY1997" fmla="*/ 3252697 h 4364677"/>
              <a:gd name="connsiteX1998" fmla="*/ 136414 w 12192000"/>
              <a:gd name="connsiteY1998" fmla="*/ 3252601 h 4364677"/>
              <a:gd name="connsiteX1999" fmla="*/ 4253240 w 12192000"/>
              <a:gd name="connsiteY1999" fmla="*/ 3244944 h 4364677"/>
              <a:gd name="connsiteX2000" fmla="*/ 4242508 w 12192000"/>
              <a:gd name="connsiteY2000" fmla="*/ 3248424 h 4364677"/>
              <a:gd name="connsiteX2001" fmla="*/ 4161711 w 12192000"/>
              <a:gd name="connsiteY2001" fmla="*/ 3274633 h 4364677"/>
              <a:gd name="connsiteX2002" fmla="*/ 4155599 w 12192000"/>
              <a:gd name="connsiteY2002" fmla="*/ 3268422 h 4364677"/>
              <a:gd name="connsiteX2003" fmla="*/ 4151892 w 12192000"/>
              <a:gd name="connsiteY2003" fmla="*/ 3269624 h 4364677"/>
              <a:gd name="connsiteX2004" fmla="*/ 4153094 w 12192000"/>
              <a:gd name="connsiteY2004" fmla="*/ 3273331 h 4364677"/>
              <a:gd name="connsiteX2005" fmla="*/ 4075242 w 12192000"/>
              <a:gd name="connsiteY2005" fmla="*/ 3298582 h 4364677"/>
              <a:gd name="connsiteX2006" fmla="*/ 4076445 w 12192000"/>
              <a:gd name="connsiteY2006" fmla="*/ 3302289 h 4364677"/>
              <a:gd name="connsiteX2007" fmla="*/ 4060413 w 12192000"/>
              <a:gd name="connsiteY2007" fmla="*/ 3303391 h 4364677"/>
              <a:gd name="connsiteX2008" fmla="*/ 4052999 w 12192000"/>
              <a:gd name="connsiteY2008" fmla="*/ 3305796 h 4364677"/>
              <a:gd name="connsiteX2009" fmla="*/ 4051895 w 12192000"/>
              <a:gd name="connsiteY2009" fmla="*/ 3289766 h 4364677"/>
              <a:gd name="connsiteX2010" fmla="*/ 4066725 w 12192000"/>
              <a:gd name="connsiteY2010" fmla="*/ 3284956 h 4364677"/>
              <a:gd name="connsiteX2011" fmla="*/ 4088970 w 12192000"/>
              <a:gd name="connsiteY2011" fmla="*/ 3277741 h 4364677"/>
              <a:gd name="connsiteX2012" fmla="*/ 4092676 w 12192000"/>
              <a:gd name="connsiteY2012" fmla="*/ 3276539 h 4364677"/>
              <a:gd name="connsiteX2013" fmla="*/ 4096384 w 12192000"/>
              <a:gd name="connsiteY2013" fmla="*/ 3275337 h 4364677"/>
              <a:gd name="connsiteX2014" fmla="*/ 4103798 w 12192000"/>
              <a:gd name="connsiteY2014" fmla="*/ 3272932 h 4364677"/>
              <a:gd name="connsiteX2015" fmla="*/ 4107505 w 12192000"/>
              <a:gd name="connsiteY2015" fmla="*/ 3271729 h 4364677"/>
              <a:gd name="connsiteX2016" fmla="*/ 4106710 w 12192000"/>
              <a:gd name="connsiteY2016" fmla="*/ 3271324 h 4364677"/>
              <a:gd name="connsiteX2017" fmla="*/ 4035613 w 12192000"/>
              <a:gd name="connsiteY2017" fmla="*/ 3291929 h 4364677"/>
              <a:gd name="connsiteX2018" fmla="*/ 4024764 w 12192000"/>
              <a:gd name="connsiteY2018" fmla="*/ 3294486 h 4364677"/>
              <a:gd name="connsiteX2019" fmla="*/ 4029653 w 12192000"/>
              <a:gd name="connsiteY2019" fmla="*/ 3296980 h 4364677"/>
              <a:gd name="connsiteX2020" fmla="*/ 4044481 w 12192000"/>
              <a:gd name="connsiteY2020" fmla="*/ 3292171 h 4364677"/>
              <a:gd name="connsiteX2021" fmla="*/ 4041876 w 12192000"/>
              <a:gd name="connsiteY2021" fmla="*/ 3309404 h 4364677"/>
              <a:gd name="connsiteX2022" fmla="*/ 4034462 w 12192000"/>
              <a:gd name="connsiteY2022" fmla="*/ 3311808 h 4364677"/>
              <a:gd name="connsiteX2023" fmla="*/ 4030754 w 12192000"/>
              <a:gd name="connsiteY2023" fmla="*/ 3313011 h 4364677"/>
              <a:gd name="connsiteX2024" fmla="*/ 4033260 w 12192000"/>
              <a:gd name="connsiteY2024" fmla="*/ 3308102 h 4364677"/>
              <a:gd name="connsiteX2025" fmla="*/ 4028350 w 12192000"/>
              <a:gd name="connsiteY2025" fmla="*/ 3305597 h 4364677"/>
              <a:gd name="connsiteX2026" fmla="*/ 4022138 w 12192000"/>
              <a:gd name="connsiteY2026" fmla="*/ 3311709 h 4364677"/>
              <a:gd name="connsiteX2027" fmla="*/ 4018430 w 12192000"/>
              <a:gd name="connsiteY2027" fmla="*/ 3312912 h 4364677"/>
              <a:gd name="connsiteX2028" fmla="*/ 4002399 w 12192000"/>
              <a:gd name="connsiteY2028" fmla="*/ 3314014 h 4364677"/>
              <a:gd name="connsiteX2029" fmla="*/ 3992581 w 12192000"/>
              <a:gd name="connsiteY2029" fmla="*/ 3309005 h 4364677"/>
              <a:gd name="connsiteX2030" fmla="*/ 3965428 w 12192000"/>
              <a:gd name="connsiteY2030" fmla="*/ 3313714 h 4364677"/>
              <a:gd name="connsiteX2031" fmla="*/ 3964126 w 12192000"/>
              <a:gd name="connsiteY2031" fmla="*/ 3322331 h 4364677"/>
              <a:gd name="connsiteX2032" fmla="*/ 3958014 w 12192000"/>
              <a:gd name="connsiteY2032" fmla="*/ 3316119 h 4364677"/>
              <a:gd name="connsiteX2033" fmla="*/ 3936972 w 12192000"/>
              <a:gd name="connsiteY2033" fmla="*/ 3327041 h 4364677"/>
              <a:gd name="connsiteX2034" fmla="*/ 3909820 w 12192000"/>
              <a:gd name="connsiteY2034" fmla="*/ 3331751 h 4364677"/>
              <a:gd name="connsiteX2035" fmla="*/ 3906113 w 12192000"/>
              <a:gd name="connsiteY2035" fmla="*/ 3332953 h 4364677"/>
              <a:gd name="connsiteX2036" fmla="*/ 3892585 w 12192000"/>
              <a:gd name="connsiteY2036" fmla="*/ 3329146 h 4364677"/>
              <a:gd name="connsiteX2037" fmla="*/ 3864130 w 12192000"/>
              <a:gd name="connsiteY2037" fmla="*/ 3342473 h 4364677"/>
              <a:gd name="connsiteX2038" fmla="*/ 3832066 w 12192000"/>
              <a:gd name="connsiteY2038" fmla="*/ 3344678 h 4364677"/>
              <a:gd name="connsiteX2039" fmla="*/ 3816036 w 12192000"/>
              <a:gd name="connsiteY2039" fmla="*/ 3345780 h 4364677"/>
              <a:gd name="connsiteX2040" fmla="*/ 3793892 w 12192000"/>
              <a:gd name="connsiteY2040" fmla="*/ 3340671 h 4364677"/>
              <a:gd name="connsiteX2041" fmla="*/ 3778419 w 12192000"/>
              <a:gd name="connsiteY2041" fmla="*/ 3346650 h 4364677"/>
              <a:gd name="connsiteX2042" fmla="*/ 3777495 w 12192000"/>
              <a:gd name="connsiteY2042" fmla="*/ 3346725 h 4364677"/>
              <a:gd name="connsiteX2043" fmla="*/ 3777615 w 12192000"/>
              <a:gd name="connsiteY2043" fmla="*/ 3348783 h 4364677"/>
              <a:gd name="connsiteX2044" fmla="*/ 3776879 w 12192000"/>
              <a:gd name="connsiteY2044" fmla="*/ 3351970 h 4364677"/>
              <a:gd name="connsiteX2045" fmla="*/ 3775650 w 12192000"/>
              <a:gd name="connsiteY2045" fmla="*/ 3358590 h 4364677"/>
              <a:gd name="connsiteX2046" fmla="*/ 3775405 w 12192000"/>
              <a:gd name="connsiteY2046" fmla="*/ 3361041 h 4364677"/>
              <a:gd name="connsiteX2047" fmla="*/ 3774669 w 12192000"/>
              <a:gd name="connsiteY2047" fmla="*/ 3366925 h 4364677"/>
              <a:gd name="connsiteX2048" fmla="*/ 3773426 w 12192000"/>
              <a:gd name="connsiteY2048" fmla="*/ 3368112 h 4364677"/>
              <a:gd name="connsiteX2049" fmla="*/ 3952589 w 12192000"/>
              <a:gd name="connsiteY2049" fmla="*/ 3335487 h 4364677"/>
              <a:gd name="connsiteX2050" fmla="*/ 3974302 w 12192000"/>
              <a:gd name="connsiteY2050" fmla="*/ 3330500 h 4364677"/>
              <a:gd name="connsiteX2051" fmla="*/ 3977454 w 12192000"/>
              <a:gd name="connsiteY2051" fmla="*/ 3329083 h 4364677"/>
              <a:gd name="connsiteX2052" fmla="*/ 4011017 w 12192000"/>
              <a:gd name="connsiteY2052" fmla="*/ 3315316 h 4364677"/>
              <a:gd name="connsiteX2053" fmla="*/ 4014723 w 12192000"/>
              <a:gd name="connsiteY2053" fmla="*/ 3314113 h 4364677"/>
              <a:gd name="connsiteX2054" fmla="*/ 4030754 w 12192000"/>
              <a:gd name="connsiteY2054" fmla="*/ 3313011 h 4364677"/>
              <a:gd name="connsiteX2055" fmla="*/ 4031958 w 12192000"/>
              <a:gd name="connsiteY2055" fmla="*/ 3316718 h 4364677"/>
              <a:gd name="connsiteX2056" fmla="*/ 4032121 w 12192000"/>
              <a:gd name="connsiteY2056" fmla="*/ 3317220 h 4364677"/>
              <a:gd name="connsiteX2057" fmla="*/ 4061375 w 12192000"/>
              <a:gd name="connsiteY2057" fmla="*/ 3310501 h 4364677"/>
              <a:gd name="connsiteX2058" fmla="*/ 4076185 w 12192000"/>
              <a:gd name="connsiteY2058" fmla="*/ 3306097 h 4364677"/>
              <a:gd name="connsiteX2059" fmla="*/ 4070196 w 12192000"/>
              <a:gd name="connsiteY2059" fmla="*/ 3306509 h 4364677"/>
              <a:gd name="connsiteX2060" fmla="*/ 4101203 w 12192000"/>
              <a:gd name="connsiteY2060" fmla="*/ 3298657 h 4364677"/>
              <a:gd name="connsiteX2061" fmla="*/ 4132769 w 12192000"/>
              <a:gd name="connsiteY2061" fmla="*/ 3289271 h 4364677"/>
              <a:gd name="connsiteX2062" fmla="*/ 4144605 w 12192000"/>
              <a:gd name="connsiteY2062" fmla="*/ 3284855 h 4364677"/>
              <a:gd name="connsiteX2063" fmla="*/ 4159207 w 12192000"/>
              <a:gd name="connsiteY2063" fmla="*/ 3279543 h 4364677"/>
              <a:gd name="connsiteX2064" fmla="*/ 4162914 w 12192000"/>
              <a:gd name="connsiteY2064" fmla="*/ 3278341 h 4364677"/>
              <a:gd name="connsiteX2065" fmla="*/ 4202388 w 12192000"/>
              <a:gd name="connsiteY2065" fmla="*/ 3265171 h 4364677"/>
              <a:gd name="connsiteX2066" fmla="*/ 8126216 w 12192000"/>
              <a:gd name="connsiteY2066" fmla="*/ 3233939 h 4364677"/>
              <a:gd name="connsiteX2067" fmla="*/ 8123133 w 12192000"/>
              <a:gd name="connsiteY2067" fmla="*/ 3235040 h 4364677"/>
              <a:gd name="connsiteX2068" fmla="*/ 8119097 w 12192000"/>
              <a:gd name="connsiteY2068" fmla="*/ 3235039 h 4364677"/>
              <a:gd name="connsiteX2069" fmla="*/ 8111024 w 12192000"/>
              <a:gd name="connsiteY2069" fmla="*/ 3235039 h 4364677"/>
              <a:gd name="connsiteX2070" fmla="*/ 8111023 w 12192000"/>
              <a:gd name="connsiteY2070" fmla="*/ 3239077 h 4364677"/>
              <a:gd name="connsiteX2071" fmla="*/ 8050469 w 12192000"/>
              <a:gd name="connsiteY2071" fmla="*/ 3267335 h 4364677"/>
              <a:gd name="connsiteX2072" fmla="*/ 7969731 w 12192000"/>
              <a:gd name="connsiteY2072" fmla="*/ 3299631 h 4364677"/>
              <a:gd name="connsiteX2073" fmla="*/ 7925325 w 12192000"/>
              <a:gd name="connsiteY2073" fmla="*/ 3315779 h 4364677"/>
              <a:gd name="connsiteX2074" fmla="*/ 7921287 w 12192000"/>
              <a:gd name="connsiteY2074" fmla="*/ 3315779 h 4364677"/>
              <a:gd name="connsiteX2075" fmla="*/ 7917251 w 12192000"/>
              <a:gd name="connsiteY2075" fmla="*/ 3315779 h 4364677"/>
              <a:gd name="connsiteX2076" fmla="*/ 7913214 w 12192000"/>
              <a:gd name="connsiteY2076" fmla="*/ 3315779 h 4364677"/>
              <a:gd name="connsiteX2077" fmla="*/ 7913214 w 12192000"/>
              <a:gd name="connsiteY2077" fmla="*/ 3319815 h 4364677"/>
              <a:gd name="connsiteX2078" fmla="*/ 7909177 w 12192000"/>
              <a:gd name="connsiteY2078" fmla="*/ 3327890 h 4364677"/>
              <a:gd name="connsiteX2079" fmla="*/ 7880919 w 12192000"/>
              <a:gd name="connsiteY2079" fmla="*/ 3335962 h 4364677"/>
              <a:gd name="connsiteX2080" fmla="*/ 7872845 w 12192000"/>
              <a:gd name="connsiteY2080" fmla="*/ 3344037 h 4364677"/>
              <a:gd name="connsiteX2081" fmla="*/ 7921287 w 12192000"/>
              <a:gd name="connsiteY2081" fmla="*/ 3323852 h 4364677"/>
              <a:gd name="connsiteX2082" fmla="*/ 7929362 w 12192000"/>
              <a:gd name="connsiteY2082" fmla="*/ 3323852 h 4364677"/>
              <a:gd name="connsiteX2083" fmla="*/ 7933399 w 12192000"/>
              <a:gd name="connsiteY2083" fmla="*/ 3319815 h 4364677"/>
              <a:gd name="connsiteX2084" fmla="*/ 7997989 w 12192000"/>
              <a:gd name="connsiteY2084" fmla="*/ 3299630 h 4364677"/>
              <a:gd name="connsiteX2085" fmla="*/ 8128786 w 12192000"/>
              <a:gd name="connsiteY2085" fmla="*/ 3250141 h 4364677"/>
              <a:gd name="connsiteX2086" fmla="*/ 10315158 w 12192000"/>
              <a:gd name="connsiteY2086" fmla="*/ 3233864 h 4364677"/>
              <a:gd name="connsiteX2087" fmla="*/ 10322302 w 12192000"/>
              <a:gd name="connsiteY2087" fmla="*/ 3233864 h 4364677"/>
              <a:gd name="connsiteX2088" fmla="*/ 10323373 w 12192000"/>
              <a:gd name="connsiteY2088" fmla="*/ 3235286 h 4364677"/>
              <a:gd name="connsiteX2089" fmla="*/ 10333374 w 12192000"/>
              <a:gd name="connsiteY2089" fmla="*/ 3243109 h 4364677"/>
              <a:gd name="connsiteX2090" fmla="*/ 10336589 w 12192000"/>
              <a:gd name="connsiteY2090" fmla="*/ 3255198 h 4364677"/>
              <a:gd name="connsiteX2091" fmla="*/ 10331588 w 12192000"/>
              <a:gd name="connsiteY2091" fmla="*/ 3269421 h 4364677"/>
              <a:gd name="connsiteX2092" fmla="*/ 10326231 w 12192000"/>
              <a:gd name="connsiteY2092" fmla="*/ 3272621 h 4364677"/>
              <a:gd name="connsiteX2093" fmla="*/ 10319444 w 12192000"/>
              <a:gd name="connsiteY2093" fmla="*/ 3281155 h 4364677"/>
              <a:gd name="connsiteX2094" fmla="*/ 10317301 w 12192000"/>
              <a:gd name="connsiteY2094" fmla="*/ 3285066 h 4364677"/>
              <a:gd name="connsiteX2095" fmla="*/ 10306586 w 12192000"/>
              <a:gd name="connsiteY2095" fmla="*/ 3295022 h 4364677"/>
              <a:gd name="connsiteX2096" fmla="*/ 10297300 w 12192000"/>
              <a:gd name="connsiteY2096" fmla="*/ 3293600 h 4364677"/>
              <a:gd name="connsiteX2097" fmla="*/ 10289442 w 12192000"/>
              <a:gd name="connsiteY2097" fmla="*/ 3288622 h 4364677"/>
              <a:gd name="connsiteX2098" fmla="*/ 10285156 w 12192000"/>
              <a:gd name="connsiteY2098" fmla="*/ 3283644 h 4364677"/>
              <a:gd name="connsiteX2099" fmla="*/ 10285156 w 12192000"/>
              <a:gd name="connsiteY2099" fmla="*/ 3270843 h 4364677"/>
              <a:gd name="connsiteX2100" fmla="*/ 10293014 w 12192000"/>
              <a:gd name="connsiteY2100" fmla="*/ 3263021 h 4364677"/>
              <a:gd name="connsiteX2101" fmla="*/ 10298014 w 12192000"/>
              <a:gd name="connsiteY2101" fmla="*/ 3253776 h 4364677"/>
              <a:gd name="connsiteX2102" fmla="*/ 10301943 w 12192000"/>
              <a:gd name="connsiteY2102" fmla="*/ 3244175 h 4364677"/>
              <a:gd name="connsiteX2103" fmla="*/ 10307301 w 12192000"/>
              <a:gd name="connsiteY2103" fmla="*/ 3237775 h 4364677"/>
              <a:gd name="connsiteX2104" fmla="*/ 10315158 w 12192000"/>
              <a:gd name="connsiteY2104" fmla="*/ 3233864 h 4364677"/>
              <a:gd name="connsiteX2105" fmla="*/ 4279133 w 12192000"/>
              <a:gd name="connsiteY2105" fmla="*/ 3232448 h 4364677"/>
              <a:gd name="connsiteX2106" fmla="*/ 4271717 w 12192000"/>
              <a:gd name="connsiteY2106" fmla="*/ 3234853 h 4364677"/>
              <a:gd name="connsiteX2107" fmla="*/ 4272506 w 12192000"/>
              <a:gd name="connsiteY2107" fmla="*/ 3237281 h 4364677"/>
              <a:gd name="connsiteX2108" fmla="*/ 4277727 w 12192000"/>
              <a:gd name="connsiteY2108" fmla="*/ 3235203 h 4364677"/>
              <a:gd name="connsiteX2109" fmla="*/ 4460736 w 12192000"/>
              <a:gd name="connsiteY2109" fmla="*/ 3223289 h 4364677"/>
              <a:gd name="connsiteX2110" fmla="*/ 4402462 w 12192000"/>
              <a:gd name="connsiteY2110" fmla="*/ 3252786 h 4364677"/>
              <a:gd name="connsiteX2111" fmla="*/ 4412939 w 12192000"/>
              <a:gd name="connsiteY2111" fmla="*/ 3248457 h 4364677"/>
              <a:gd name="connsiteX2112" fmla="*/ 4441037 w 12192000"/>
              <a:gd name="connsiteY2112" fmla="*/ 3234223 h 4364677"/>
              <a:gd name="connsiteX2113" fmla="*/ 899199 w 12192000"/>
              <a:gd name="connsiteY2113" fmla="*/ 3221054 h 4364677"/>
              <a:gd name="connsiteX2114" fmla="*/ 899628 w 12192000"/>
              <a:gd name="connsiteY2114" fmla="*/ 3221149 h 4364677"/>
              <a:gd name="connsiteX2115" fmla="*/ 899306 w 12192000"/>
              <a:gd name="connsiteY2115" fmla="*/ 3221360 h 4364677"/>
              <a:gd name="connsiteX2116" fmla="*/ 6621402 w 12192000"/>
              <a:gd name="connsiteY2116" fmla="*/ 3202744 h 4364677"/>
              <a:gd name="connsiteX2117" fmla="*/ 6625437 w 12192000"/>
              <a:gd name="connsiteY2117" fmla="*/ 3202744 h 4364677"/>
              <a:gd name="connsiteX2118" fmla="*/ 6629475 w 12192000"/>
              <a:gd name="connsiteY2118" fmla="*/ 3202744 h 4364677"/>
              <a:gd name="connsiteX2119" fmla="*/ 6630588 w 12192000"/>
              <a:gd name="connsiteY2119" fmla="*/ 3203301 h 4364677"/>
              <a:gd name="connsiteX2120" fmla="*/ 600639 w 12192000"/>
              <a:gd name="connsiteY2120" fmla="*/ 3182676 h 4364677"/>
              <a:gd name="connsiteX2121" fmla="*/ 609615 w 12192000"/>
              <a:gd name="connsiteY2121" fmla="*/ 3185450 h 4364677"/>
              <a:gd name="connsiteX2122" fmla="*/ 614909 w 12192000"/>
              <a:gd name="connsiteY2122" fmla="*/ 3199084 h 4364677"/>
              <a:gd name="connsiteX2123" fmla="*/ 615131 w 12192000"/>
              <a:gd name="connsiteY2123" fmla="*/ 3203539 h 4364677"/>
              <a:gd name="connsiteX2124" fmla="*/ 617512 w 12192000"/>
              <a:gd name="connsiteY2124" fmla="*/ 3214179 h 4364677"/>
              <a:gd name="connsiteX2125" fmla="*/ 620935 w 12192000"/>
              <a:gd name="connsiteY2125" fmla="*/ 3219396 h 4364677"/>
              <a:gd name="connsiteX2126" fmla="*/ 619226 w 12192000"/>
              <a:gd name="connsiteY2126" fmla="*/ 3234375 h 4364677"/>
              <a:gd name="connsiteX2127" fmla="*/ 611057 w 12192000"/>
              <a:gd name="connsiteY2127" fmla="*/ 3243849 h 4364677"/>
              <a:gd name="connsiteX2128" fmla="*/ 598645 w 12192000"/>
              <a:gd name="connsiteY2128" fmla="*/ 3246522 h 4364677"/>
              <a:gd name="connsiteX2129" fmla="*/ 597060 w 12192000"/>
              <a:gd name="connsiteY2129" fmla="*/ 3247334 h 4364677"/>
              <a:gd name="connsiteX2130" fmla="*/ 590633 w 12192000"/>
              <a:gd name="connsiteY2130" fmla="*/ 3244216 h 4364677"/>
              <a:gd name="connsiteX2131" fmla="*/ 585271 w 12192000"/>
              <a:gd name="connsiteY2131" fmla="*/ 3237267 h 4364677"/>
              <a:gd name="connsiteX2132" fmla="*/ 583244 w 12192000"/>
              <a:gd name="connsiteY2132" fmla="*/ 3229170 h 4364677"/>
              <a:gd name="connsiteX2133" fmla="*/ 583899 w 12192000"/>
              <a:gd name="connsiteY2133" fmla="*/ 3218818 h 4364677"/>
              <a:gd name="connsiteX2134" fmla="*/ 583436 w 12192000"/>
              <a:gd name="connsiteY2134" fmla="*/ 3208318 h 4364677"/>
              <a:gd name="connsiteX2135" fmla="*/ 579780 w 12192000"/>
              <a:gd name="connsiteY2135" fmla="*/ 3197850 h 4364677"/>
              <a:gd name="connsiteX2136" fmla="*/ 585367 w 12192000"/>
              <a:gd name="connsiteY2136" fmla="*/ 3186333 h 4364677"/>
              <a:gd name="connsiteX2137" fmla="*/ 591396 w 12192000"/>
              <a:gd name="connsiteY2137" fmla="*/ 3183725 h 4364677"/>
              <a:gd name="connsiteX2138" fmla="*/ 600639 w 12192000"/>
              <a:gd name="connsiteY2138" fmla="*/ 3182676 h 4364677"/>
              <a:gd name="connsiteX2139" fmla="*/ 1159775 w 12192000"/>
              <a:gd name="connsiteY2139" fmla="*/ 3180426 h 4364677"/>
              <a:gd name="connsiteX2140" fmla="*/ 1166736 w 12192000"/>
              <a:gd name="connsiteY2140" fmla="*/ 3182412 h 4364677"/>
              <a:gd name="connsiteX2141" fmla="*/ 1198557 w 12192000"/>
              <a:gd name="connsiteY2141" fmla="*/ 3186385 h 4364677"/>
              <a:gd name="connsiteX2142" fmla="*/ 1206513 w 12192000"/>
              <a:gd name="connsiteY2142" fmla="*/ 3190357 h 4364677"/>
              <a:gd name="connsiteX2143" fmla="*/ 1229385 w 12192000"/>
              <a:gd name="connsiteY2143" fmla="*/ 3197309 h 4364677"/>
              <a:gd name="connsiteX2144" fmla="*/ 1241317 w 12192000"/>
              <a:gd name="connsiteY2144" fmla="*/ 3202275 h 4364677"/>
              <a:gd name="connsiteX2145" fmla="*/ 1248278 w 12192000"/>
              <a:gd name="connsiteY2145" fmla="*/ 3216179 h 4364677"/>
              <a:gd name="connsiteX2146" fmla="*/ 1275126 w 12192000"/>
              <a:gd name="connsiteY2146" fmla="*/ 3251931 h 4364677"/>
              <a:gd name="connsiteX2147" fmla="*/ 1287059 w 12192000"/>
              <a:gd name="connsiteY2147" fmla="*/ 3275766 h 4364677"/>
              <a:gd name="connsiteX2148" fmla="*/ 1287059 w 12192000"/>
              <a:gd name="connsiteY2148" fmla="*/ 3287684 h 4364677"/>
              <a:gd name="connsiteX2149" fmla="*/ 1277115 w 12192000"/>
              <a:gd name="connsiteY2149" fmla="*/ 3314499 h 4364677"/>
              <a:gd name="connsiteX2150" fmla="*/ 1263194 w 12192000"/>
              <a:gd name="connsiteY2150" fmla="*/ 3358196 h 4364677"/>
              <a:gd name="connsiteX2151" fmla="*/ 1251261 w 12192000"/>
              <a:gd name="connsiteY2151" fmla="*/ 3374086 h 4364677"/>
              <a:gd name="connsiteX2152" fmla="*/ 1232368 w 12192000"/>
              <a:gd name="connsiteY2152" fmla="*/ 3389977 h 4364677"/>
              <a:gd name="connsiteX2153" fmla="*/ 1215462 w 12192000"/>
              <a:gd name="connsiteY2153" fmla="*/ 3398915 h 4364677"/>
              <a:gd name="connsiteX2154" fmla="*/ 1152814 w 12192000"/>
              <a:gd name="connsiteY2154" fmla="*/ 3412819 h 4364677"/>
              <a:gd name="connsiteX2155" fmla="*/ 1120995 w 12192000"/>
              <a:gd name="connsiteY2155" fmla="*/ 3411825 h 4364677"/>
              <a:gd name="connsiteX2156" fmla="*/ 1071274 w 12192000"/>
              <a:gd name="connsiteY2156" fmla="*/ 3373093 h 4364677"/>
              <a:gd name="connsiteX2157" fmla="*/ 1068290 w 12192000"/>
              <a:gd name="connsiteY2157" fmla="*/ 3349258 h 4364677"/>
              <a:gd name="connsiteX2158" fmla="*/ 1067297 w 12192000"/>
              <a:gd name="connsiteY2158" fmla="*/ 3339327 h 4364677"/>
              <a:gd name="connsiteX2159" fmla="*/ 1062325 w 12192000"/>
              <a:gd name="connsiteY2159" fmla="*/ 3312512 h 4364677"/>
              <a:gd name="connsiteX2160" fmla="*/ 1059342 w 12192000"/>
              <a:gd name="connsiteY2160" fmla="*/ 3299602 h 4364677"/>
              <a:gd name="connsiteX2161" fmla="*/ 1060336 w 12192000"/>
              <a:gd name="connsiteY2161" fmla="*/ 3282718 h 4364677"/>
              <a:gd name="connsiteX2162" fmla="*/ 1067297 w 12192000"/>
              <a:gd name="connsiteY2162" fmla="*/ 3265835 h 4364677"/>
              <a:gd name="connsiteX2163" fmla="*/ 1089174 w 12192000"/>
              <a:gd name="connsiteY2163" fmla="*/ 3225117 h 4364677"/>
              <a:gd name="connsiteX2164" fmla="*/ 1159775 w 12192000"/>
              <a:gd name="connsiteY2164" fmla="*/ 3180426 h 4364677"/>
              <a:gd name="connsiteX2165" fmla="*/ 9349033 w 12192000"/>
              <a:gd name="connsiteY2165" fmla="*/ 3163641 h 4364677"/>
              <a:gd name="connsiteX2166" fmla="*/ 9327492 w 12192000"/>
              <a:gd name="connsiteY2166" fmla="*/ 3185532 h 4364677"/>
              <a:gd name="connsiteX2167" fmla="*/ 9313815 w 12192000"/>
              <a:gd name="connsiteY2167" fmla="*/ 3226577 h 4364677"/>
              <a:gd name="connsiteX2168" fmla="*/ 9308307 w 12192000"/>
              <a:gd name="connsiteY2168" fmla="*/ 3236494 h 4364677"/>
              <a:gd name="connsiteX2169" fmla="*/ 9308370 w 12192000"/>
              <a:gd name="connsiteY2169" fmla="*/ 3237469 h 4364677"/>
              <a:gd name="connsiteX2170" fmla="*/ 9352772 w 12192000"/>
              <a:gd name="connsiteY2170" fmla="*/ 3179416 h 4364677"/>
              <a:gd name="connsiteX2171" fmla="*/ 9364421 w 12192000"/>
              <a:gd name="connsiteY2171" fmla="*/ 3166083 h 4364677"/>
              <a:gd name="connsiteX2172" fmla="*/ 9362496 w 12192000"/>
              <a:gd name="connsiteY2172" fmla="*/ 3164753 h 4364677"/>
              <a:gd name="connsiteX2173" fmla="*/ 9349033 w 12192000"/>
              <a:gd name="connsiteY2173" fmla="*/ 3163641 h 4364677"/>
              <a:gd name="connsiteX2174" fmla="*/ 4572306 w 12192000"/>
              <a:gd name="connsiteY2174" fmla="*/ 3161207 h 4364677"/>
              <a:gd name="connsiteX2175" fmla="*/ 4541002 w 12192000"/>
              <a:gd name="connsiteY2175" fmla="*/ 3179286 h 4364677"/>
              <a:gd name="connsiteX2176" fmla="*/ 4545804 w 12192000"/>
              <a:gd name="connsiteY2176" fmla="*/ 3176683 h 4364677"/>
              <a:gd name="connsiteX2177" fmla="*/ 4566308 w 12192000"/>
              <a:gd name="connsiteY2177" fmla="*/ 3165294 h 4364677"/>
              <a:gd name="connsiteX2178" fmla="*/ 1005779 w 12192000"/>
              <a:gd name="connsiteY2178" fmla="*/ 3145897 h 4364677"/>
              <a:gd name="connsiteX2179" fmla="*/ 1008145 w 12192000"/>
              <a:gd name="connsiteY2179" fmla="*/ 3147876 h 4364677"/>
              <a:gd name="connsiteX2180" fmla="*/ 1008766 w 12192000"/>
              <a:gd name="connsiteY2180" fmla="*/ 3150879 h 4364677"/>
              <a:gd name="connsiteX2181" fmla="*/ 1011888 w 12192000"/>
              <a:gd name="connsiteY2181" fmla="*/ 3153016 h 4364677"/>
              <a:gd name="connsiteX2182" fmla="*/ 1023459 w 12192000"/>
              <a:gd name="connsiteY2182" fmla="*/ 3155305 h 4364677"/>
              <a:gd name="connsiteX2183" fmla="*/ 1036656 w 12192000"/>
              <a:gd name="connsiteY2183" fmla="*/ 3160669 h 4364677"/>
              <a:gd name="connsiteX2184" fmla="*/ 1038951 w 12192000"/>
              <a:gd name="connsiteY2184" fmla="*/ 3163652 h 4364677"/>
              <a:gd name="connsiteX2185" fmla="*/ 1045743 w 12192000"/>
              <a:gd name="connsiteY2185" fmla="*/ 3171934 h 4364677"/>
              <a:gd name="connsiteX2186" fmla="*/ 1046855 w 12192000"/>
              <a:gd name="connsiteY2186" fmla="*/ 3173928 h 4364677"/>
              <a:gd name="connsiteX2187" fmla="*/ 1049935 w 12192000"/>
              <a:gd name="connsiteY2187" fmla="*/ 3186435 h 4364677"/>
              <a:gd name="connsiteX2188" fmla="*/ 1047135 w 12192000"/>
              <a:gd name="connsiteY2188" fmla="*/ 3203777 h 4364677"/>
              <a:gd name="connsiteX2189" fmla="*/ 1046793 w 12192000"/>
              <a:gd name="connsiteY2189" fmla="*/ 3210052 h 4364677"/>
              <a:gd name="connsiteX2190" fmla="*/ 1042698 w 12192000"/>
              <a:gd name="connsiteY2190" fmla="*/ 3217208 h 4364677"/>
              <a:gd name="connsiteX2191" fmla="*/ 1039005 w 12192000"/>
              <a:gd name="connsiteY2191" fmla="*/ 3223105 h 4364677"/>
              <a:gd name="connsiteX2192" fmla="*/ 1037950 w 12192000"/>
              <a:gd name="connsiteY2192" fmla="*/ 3225710 h 4364677"/>
              <a:gd name="connsiteX2193" fmla="*/ 1022472 w 12192000"/>
              <a:gd name="connsiteY2193" fmla="*/ 3232331 h 4364677"/>
              <a:gd name="connsiteX2194" fmla="*/ 1010355 w 12192000"/>
              <a:gd name="connsiteY2194" fmla="*/ 3233309 h 4364677"/>
              <a:gd name="connsiteX2195" fmla="*/ 998800 w 12192000"/>
              <a:gd name="connsiteY2195" fmla="*/ 3239131 h 4364677"/>
              <a:gd name="connsiteX2196" fmla="*/ 998912 w 12192000"/>
              <a:gd name="connsiteY2196" fmla="*/ 3241471 h 4364677"/>
              <a:gd name="connsiteX2197" fmla="*/ 1003128 w 12192000"/>
              <a:gd name="connsiteY2197" fmla="*/ 3258062 h 4364677"/>
              <a:gd name="connsiteX2198" fmla="*/ 1003170 w 12192000"/>
              <a:gd name="connsiteY2198" fmla="*/ 3261406 h 4364677"/>
              <a:gd name="connsiteX2199" fmla="*/ 1000436 w 12192000"/>
              <a:gd name="connsiteY2199" fmla="*/ 3270470 h 4364677"/>
              <a:gd name="connsiteX2200" fmla="*/ 998059 w 12192000"/>
              <a:gd name="connsiteY2200" fmla="*/ 3281368 h 4364677"/>
              <a:gd name="connsiteX2201" fmla="*/ 995933 w 12192000"/>
              <a:gd name="connsiteY2201" fmla="*/ 3285323 h 4364677"/>
              <a:gd name="connsiteX2202" fmla="*/ 976487 w 12192000"/>
              <a:gd name="connsiteY2202" fmla="*/ 3302694 h 4364677"/>
              <a:gd name="connsiteX2203" fmla="*/ 974150 w 12192000"/>
              <a:gd name="connsiteY2203" fmla="*/ 3303223 h 4364677"/>
              <a:gd name="connsiteX2204" fmla="*/ 961520 w 12192000"/>
              <a:gd name="connsiteY2204" fmla="*/ 3303121 h 4364677"/>
              <a:gd name="connsiteX2205" fmla="*/ 956492 w 12192000"/>
              <a:gd name="connsiteY2205" fmla="*/ 3302344 h 4364677"/>
              <a:gd name="connsiteX2206" fmla="*/ 948271 w 12192000"/>
              <a:gd name="connsiteY2206" fmla="*/ 3300434 h 4364677"/>
              <a:gd name="connsiteX2207" fmla="*/ 940351 w 12192000"/>
              <a:gd name="connsiteY2207" fmla="*/ 3302617 h 4364677"/>
              <a:gd name="connsiteX2208" fmla="*/ 937388 w 12192000"/>
              <a:gd name="connsiteY2208" fmla="*/ 3302297 h 4364677"/>
              <a:gd name="connsiteX2209" fmla="*/ 936965 w 12192000"/>
              <a:gd name="connsiteY2209" fmla="*/ 3299312 h 4364677"/>
              <a:gd name="connsiteX2210" fmla="*/ 937440 w 12192000"/>
              <a:gd name="connsiteY2210" fmla="*/ 3297049 h 4364677"/>
              <a:gd name="connsiteX2211" fmla="*/ 937067 w 12192000"/>
              <a:gd name="connsiteY2211" fmla="*/ 3293960 h 4364677"/>
              <a:gd name="connsiteX2212" fmla="*/ 934145 w 12192000"/>
              <a:gd name="connsiteY2212" fmla="*/ 3294412 h 4364677"/>
              <a:gd name="connsiteX2213" fmla="*/ 929505 w 12192000"/>
              <a:gd name="connsiteY2213" fmla="*/ 3291122 h 4364677"/>
              <a:gd name="connsiteX2214" fmla="*/ 929556 w 12192000"/>
              <a:gd name="connsiteY2214" fmla="*/ 3288445 h 4364677"/>
              <a:gd name="connsiteX2215" fmla="*/ 927098 w 12192000"/>
              <a:gd name="connsiteY2215" fmla="*/ 3285798 h 4364677"/>
              <a:gd name="connsiteX2216" fmla="*/ 924533 w 12192000"/>
              <a:gd name="connsiteY2216" fmla="*/ 3288086 h 4364677"/>
              <a:gd name="connsiteX2217" fmla="*/ 923582 w 12192000"/>
              <a:gd name="connsiteY2217" fmla="*/ 3290768 h 4364677"/>
              <a:gd name="connsiteX2218" fmla="*/ 916775 w 12192000"/>
              <a:gd name="connsiteY2218" fmla="*/ 3271306 h 4364677"/>
              <a:gd name="connsiteX2219" fmla="*/ 918046 w 12192000"/>
              <a:gd name="connsiteY2219" fmla="*/ 3270603 h 4364677"/>
              <a:gd name="connsiteX2220" fmla="*/ 918082 w 12192000"/>
              <a:gd name="connsiteY2220" fmla="*/ 3266672 h 4364677"/>
              <a:gd name="connsiteX2221" fmla="*/ 915706 w 12192000"/>
              <a:gd name="connsiteY2221" fmla="*/ 3263857 h 4364677"/>
              <a:gd name="connsiteX2222" fmla="*/ 915645 w 12192000"/>
              <a:gd name="connsiteY2222" fmla="*/ 3258840 h 4364677"/>
              <a:gd name="connsiteX2223" fmla="*/ 915365 w 12192000"/>
              <a:gd name="connsiteY2223" fmla="*/ 3242705 h 4364677"/>
              <a:gd name="connsiteX2224" fmla="*/ 913907 w 12192000"/>
              <a:gd name="connsiteY2224" fmla="*/ 3239712 h 4364677"/>
              <a:gd name="connsiteX2225" fmla="*/ 918083 w 12192000"/>
              <a:gd name="connsiteY2225" fmla="*/ 3239245 h 4364677"/>
              <a:gd name="connsiteX2226" fmla="*/ 918587 w 12192000"/>
              <a:gd name="connsiteY2226" fmla="*/ 3239490 h 4364677"/>
              <a:gd name="connsiteX2227" fmla="*/ 924559 w 12192000"/>
              <a:gd name="connsiteY2227" fmla="*/ 3235322 h 4364677"/>
              <a:gd name="connsiteX2228" fmla="*/ 928731 w 12192000"/>
              <a:gd name="connsiteY2228" fmla="*/ 3227580 h 4364677"/>
              <a:gd name="connsiteX2229" fmla="*/ 936978 w 12192000"/>
              <a:gd name="connsiteY2229" fmla="*/ 3217867 h 4364677"/>
              <a:gd name="connsiteX2230" fmla="*/ 940970 w 12192000"/>
              <a:gd name="connsiteY2230" fmla="*/ 3216064 h 4364677"/>
              <a:gd name="connsiteX2231" fmla="*/ 952113 w 12192000"/>
              <a:gd name="connsiteY2231" fmla="*/ 3210665 h 4364677"/>
              <a:gd name="connsiteX2232" fmla="*/ 956886 w 12192000"/>
              <a:gd name="connsiteY2232" fmla="*/ 3211110 h 4364677"/>
              <a:gd name="connsiteX2233" fmla="*/ 975912 w 12192000"/>
              <a:gd name="connsiteY2233" fmla="*/ 3214315 h 4364677"/>
              <a:gd name="connsiteX2234" fmla="*/ 977708 w 12192000"/>
              <a:gd name="connsiteY2234" fmla="*/ 3210614 h 4364677"/>
              <a:gd name="connsiteX2235" fmla="*/ 973578 w 12192000"/>
              <a:gd name="connsiteY2235" fmla="*/ 3207987 h 4364677"/>
              <a:gd name="connsiteX2236" fmla="*/ 969570 w 12192000"/>
              <a:gd name="connsiteY2236" fmla="*/ 3208536 h 4364677"/>
              <a:gd name="connsiteX2237" fmla="*/ 966546 w 12192000"/>
              <a:gd name="connsiteY2237" fmla="*/ 3207484 h 4364677"/>
              <a:gd name="connsiteX2238" fmla="*/ 968518 w 12192000"/>
              <a:gd name="connsiteY2238" fmla="*/ 3204702 h 4364677"/>
              <a:gd name="connsiteX2239" fmla="*/ 971936 w 12192000"/>
              <a:gd name="connsiteY2239" fmla="*/ 3203658 h 4364677"/>
              <a:gd name="connsiteX2240" fmla="*/ 975307 w 12192000"/>
              <a:gd name="connsiteY2240" fmla="*/ 3198852 h 4364677"/>
              <a:gd name="connsiteX2241" fmla="*/ 970274 w 12192000"/>
              <a:gd name="connsiteY2241" fmla="*/ 3197657 h 4364677"/>
              <a:gd name="connsiteX2242" fmla="*/ 965352 w 12192000"/>
              <a:gd name="connsiteY2242" fmla="*/ 3198802 h 4364677"/>
              <a:gd name="connsiteX2243" fmla="*/ 963047 w 12192000"/>
              <a:gd name="connsiteY2243" fmla="*/ 3194983 h 4364677"/>
              <a:gd name="connsiteX2244" fmla="*/ 971401 w 12192000"/>
              <a:gd name="connsiteY2244" fmla="*/ 3187191 h 4364677"/>
              <a:gd name="connsiteX2245" fmla="*/ 975889 w 12192000"/>
              <a:gd name="connsiteY2245" fmla="*/ 3177940 h 4364677"/>
              <a:gd name="connsiteX2246" fmla="*/ 974318 w 12192000"/>
              <a:gd name="connsiteY2246" fmla="*/ 3172607 h 4364677"/>
              <a:gd name="connsiteX2247" fmla="*/ 974206 w 12192000"/>
              <a:gd name="connsiteY2247" fmla="*/ 3170267 h 4364677"/>
              <a:gd name="connsiteX2248" fmla="*/ 976547 w 12192000"/>
              <a:gd name="connsiteY2248" fmla="*/ 3170156 h 4364677"/>
              <a:gd name="connsiteX2249" fmla="*/ 981713 w 12192000"/>
              <a:gd name="connsiteY2249" fmla="*/ 3168506 h 4364677"/>
              <a:gd name="connsiteX2250" fmla="*/ 989760 w 12192000"/>
              <a:gd name="connsiteY2250" fmla="*/ 3163060 h 4364677"/>
              <a:gd name="connsiteX2251" fmla="*/ 991887 w 12192000"/>
              <a:gd name="connsiteY2251" fmla="*/ 3159105 h 4364677"/>
              <a:gd name="connsiteX2252" fmla="*/ 991846 w 12192000"/>
              <a:gd name="connsiteY2252" fmla="*/ 3155761 h 4364677"/>
              <a:gd name="connsiteX2253" fmla="*/ 995605 w 12192000"/>
              <a:gd name="connsiteY2253" fmla="*/ 3155298 h 4364677"/>
              <a:gd name="connsiteX2254" fmla="*/ 998124 w 12192000"/>
              <a:gd name="connsiteY2254" fmla="*/ 3156105 h 4364677"/>
              <a:gd name="connsiteX2255" fmla="*/ 1004330 w 12192000"/>
              <a:gd name="connsiteY2255" fmla="*/ 3150597 h 4364677"/>
              <a:gd name="connsiteX2256" fmla="*/ 1004141 w 12192000"/>
              <a:gd name="connsiteY2256" fmla="*/ 3148843 h 4364677"/>
              <a:gd name="connsiteX2257" fmla="*/ 1005779 w 12192000"/>
              <a:gd name="connsiteY2257" fmla="*/ 3145897 h 4364677"/>
              <a:gd name="connsiteX2258" fmla="*/ 4319466 w 12192000"/>
              <a:gd name="connsiteY2258" fmla="*/ 3139787 h 4364677"/>
              <a:gd name="connsiteX2259" fmla="*/ 4315899 w 12192000"/>
              <a:gd name="connsiteY2259" fmla="*/ 3141188 h 4364677"/>
              <a:gd name="connsiteX2260" fmla="*/ 4316082 w 12192000"/>
              <a:gd name="connsiteY2260" fmla="*/ 3140823 h 4364677"/>
              <a:gd name="connsiteX2261" fmla="*/ 4319466 w 12192000"/>
              <a:gd name="connsiteY2261" fmla="*/ 3139787 h 4364677"/>
              <a:gd name="connsiteX2262" fmla="*/ 4625060 w 12192000"/>
              <a:gd name="connsiteY2262" fmla="*/ 3129809 h 4364677"/>
              <a:gd name="connsiteX2263" fmla="*/ 4620304 w 12192000"/>
              <a:gd name="connsiteY2263" fmla="*/ 3132917 h 4364677"/>
              <a:gd name="connsiteX2264" fmla="*/ 4623803 w 12192000"/>
              <a:gd name="connsiteY2264" fmla="*/ 3132946 h 4364677"/>
              <a:gd name="connsiteX2265" fmla="*/ 9965929 w 12192000"/>
              <a:gd name="connsiteY2265" fmla="*/ 3115381 h 4364677"/>
              <a:gd name="connsiteX2266" fmla="*/ 9983358 w 12192000"/>
              <a:gd name="connsiteY2266" fmla="*/ 3126413 h 4364677"/>
              <a:gd name="connsiteX2267" fmla="*/ 9988758 w 12192000"/>
              <a:gd name="connsiteY2267" fmla="*/ 3136465 h 4364677"/>
              <a:gd name="connsiteX2268" fmla="*/ 9990477 w 12192000"/>
              <a:gd name="connsiteY2268" fmla="*/ 3140633 h 4364677"/>
              <a:gd name="connsiteX2269" fmla="*/ 9990722 w 12192000"/>
              <a:gd name="connsiteY2269" fmla="*/ 3144801 h 4364677"/>
              <a:gd name="connsiteX2270" fmla="*/ 9989986 w 12192000"/>
              <a:gd name="connsiteY2270" fmla="*/ 3147988 h 4364677"/>
              <a:gd name="connsiteX2271" fmla="*/ 9988758 w 12192000"/>
              <a:gd name="connsiteY2271" fmla="*/ 3154608 h 4364677"/>
              <a:gd name="connsiteX2272" fmla="*/ 9988513 w 12192000"/>
              <a:gd name="connsiteY2272" fmla="*/ 3157059 h 4364677"/>
              <a:gd name="connsiteX2273" fmla="*/ 9987776 w 12192000"/>
              <a:gd name="connsiteY2273" fmla="*/ 3162943 h 4364677"/>
              <a:gd name="connsiteX2274" fmla="*/ 9975502 w 12192000"/>
              <a:gd name="connsiteY2274" fmla="*/ 3172505 h 4364677"/>
              <a:gd name="connsiteX2275" fmla="*/ 9967647 w 12192000"/>
              <a:gd name="connsiteY2275" fmla="*/ 3172750 h 4364677"/>
              <a:gd name="connsiteX2276" fmla="*/ 9952182 w 12192000"/>
              <a:gd name="connsiteY2276" fmla="*/ 3169318 h 4364677"/>
              <a:gd name="connsiteX2277" fmla="*/ 9948008 w 12192000"/>
              <a:gd name="connsiteY2277" fmla="*/ 3167111 h 4364677"/>
              <a:gd name="connsiteX2278" fmla="*/ 9943344 w 12192000"/>
              <a:gd name="connsiteY2278" fmla="*/ 3163189 h 4364677"/>
              <a:gd name="connsiteX2279" fmla="*/ 9940399 w 12192000"/>
              <a:gd name="connsiteY2279" fmla="*/ 3159266 h 4364677"/>
              <a:gd name="connsiteX2280" fmla="*/ 9936962 w 12192000"/>
              <a:gd name="connsiteY2280" fmla="*/ 3148479 h 4364677"/>
              <a:gd name="connsiteX2281" fmla="*/ 9934507 w 12192000"/>
              <a:gd name="connsiteY2281" fmla="*/ 3141859 h 4364677"/>
              <a:gd name="connsiteX2282" fmla="*/ 9934507 w 12192000"/>
              <a:gd name="connsiteY2282" fmla="*/ 3138917 h 4364677"/>
              <a:gd name="connsiteX2283" fmla="*/ 9937453 w 12192000"/>
              <a:gd name="connsiteY2283" fmla="*/ 3133033 h 4364677"/>
              <a:gd name="connsiteX2284" fmla="*/ 9944081 w 12192000"/>
              <a:gd name="connsiteY2284" fmla="*/ 3124207 h 4364677"/>
              <a:gd name="connsiteX2285" fmla="*/ 9945799 w 12192000"/>
              <a:gd name="connsiteY2285" fmla="*/ 3120775 h 4364677"/>
              <a:gd name="connsiteX2286" fmla="*/ 9948745 w 12192000"/>
              <a:gd name="connsiteY2286" fmla="*/ 3119549 h 4364677"/>
              <a:gd name="connsiteX2287" fmla="*/ 9954391 w 12192000"/>
              <a:gd name="connsiteY2287" fmla="*/ 3117833 h 4364677"/>
              <a:gd name="connsiteX2288" fmla="*/ 9956355 w 12192000"/>
              <a:gd name="connsiteY2288" fmla="*/ 3116852 h 4364677"/>
              <a:gd name="connsiteX2289" fmla="*/ 9964210 w 12192000"/>
              <a:gd name="connsiteY2289" fmla="*/ 3115871 h 4364677"/>
              <a:gd name="connsiteX2290" fmla="*/ 9965929 w 12192000"/>
              <a:gd name="connsiteY2290" fmla="*/ 3115381 h 4364677"/>
              <a:gd name="connsiteX2291" fmla="*/ 6391296 w 12192000"/>
              <a:gd name="connsiteY2291" fmla="*/ 3109895 h 4364677"/>
              <a:gd name="connsiteX2292" fmla="*/ 6395334 w 12192000"/>
              <a:gd name="connsiteY2292" fmla="*/ 3113932 h 4364677"/>
              <a:gd name="connsiteX2293" fmla="*/ 6391296 w 12192000"/>
              <a:gd name="connsiteY2293" fmla="*/ 3109895 h 4364677"/>
              <a:gd name="connsiteX2294" fmla="*/ 6467997 w 12192000"/>
              <a:gd name="connsiteY2294" fmla="*/ 3093747 h 4364677"/>
              <a:gd name="connsiteX2295" fmla="*/ 6474401 w 12192000"/>
              <a:gd name="connsiteY2295" fmla="*/ 3097002 h 4364677"/>
              <a:gd name="connsiteX2296" fmla="*/ 6467998 w 12192000"/>
              <a:gd name="connsiteY2296" fmla="*/ 3094447 h 4364677"/>
              <a:gd name="connsiteX2297" fmla="*/ 9527676 w 12192000"/>
              <a:gd name="connsiteY2297" fmla="*/ 3091483 h 4364677"/>
              <a:gd name="connsiteX2298" fmla="*/ 9546405 w 12192000"/>
              <a:gd name="connsiteY2298" fmla="*/ 3103339 h 4364677"/>
              <a:gd name="connsiteX2299" fmla="*/ 9552208 w 12192000"/>
              <a:gd name="connsiteY2299" fmla="*/ 3114140 h 4364677"/>
              <a:gd name="connsiteX2300" fmla="*/ 9554055 w 12192000"/>
              <a:gd name="connsiteY2300" fmla="*/ 3118619 h 4364677"/>
              <a:gd name="connsiteX2301" fmla="*/ 9554319 w 12192000"/>
              <a:gd name="connsiteY2301" fmla="*/ 3123098 h 4364677"/>
              <a:gd name="connsiteX2302" fmla="*/ 9553527 w 12192000"/>
              <a:gd name="connsiteY2302" fmla="*/ 3126523 h 4364677"/>
              <a:gd name="connsiteX2303" fmla="*/ 9552208 w 12192000"/>
              <a:gd name="connsiteY2303" fmla="*/ 3133636 h 4364677"/>
              <a:gd name="connsiteX2304" fmla="*/ 9551945 w 12192000"/>
              <a:gd name="connsiteY2304" fmla="*/ 3136271 h 4364677"/>
              <a:gd name="connsiteX2305" fmla="*/ 9551153 w 12192000"/>
              <a:gd name="connsiteY2305" fmla="*/ 3142594 h 4364677"/>
              <a:gd name="connsiteX2306" fmla="*/ 9537963 w 12192000"/>
              <a:gd name="connsiteY2306" fmla="*/ 3152869 h 4364677"/>
              <a:gd name="connsiteX2307" fmla="*/ 9529522 w 12192000"/>
              <a:gd name="connsiteY2307" fmla="*/ 3153132 h 4364677"/>
              <a:gd name="connsiteX2308" fmla="*/ 9512903 w 12192000"/>
              <a:gd name="connsiteY2308" fmla="*/ 3149444 h 4364677"/>
              <a:gd name="connsiteX2309" fmla="*/ 9508419 w 12192000"/>
              <a:gd name="connsiteY2309" fmla="*/ 3147073 h 4364677"/>
              <a:gd name="connsiteX2310" fmla="*/ 9503407 w 12192000"/>
              <a:gd name="connsiteY2310" fmla="*/ 3142857 h 4364677"/>
              <a:gd name="connsiteX2311" fmla="*/ 9500241 w 12192000"/>
              <a:gd name="connsiteY2311" fmla="*/ 3138642 h 4364677"/>
              <a:gd name="connsiteX2312" fmla="*/ 9496548 w 12192000"/>
              <a:gd name="connsiteY2312" fmla="*/ 3127050 h 4364677"/>
              <a:gd name="connsiteX2313" fmla="*/ 9493910 w 12192000"/>
              <a:gd name="connsiteY2313" fmla="*/ 3119936 h 4364677"/>
              <a:gd name="connsiteX2314" fmla="*/ 9493910 w 12192000"/>
              <a:gd name="connsiteY2314" fmla="*/ 3116775 h 4364677"/>
              <a:gd name="connsiteX2315" fmla="*/ 9497076 w 12192000"/>
              <a:gd name="connsiteY2315" fmla="*/ 3110452 h 4364677"/>
              <a:gd name="connsiteX2316" fmla="*/ 9504198 w 12192000"/>
              <a:gd name="connsiteY2316" fmla="*/ 3100967 h 4364677"/>
              <a:gd name="connsiteX2317" fmla="*/ 9506044 w 12192000"/>
              <a:gd name="connsiteY2317" fmla="*/ 3097279 h 4364677"/>
              <a:gd name="connsiteX2318" fmla="*/ 9509210 w 12192000"/>
              <a:gd name="connsiteY2318" fmla="*/ 3095962 h 4364677"/>
              <a:gd name="connsiteX2319" fmla="*/ 9515277 w 12192000"/>
              <a:gd name="connsiteY2319" fmla="*/ 3094117 h 4364677"/>
              <a:gd name="connsiteX2320" fmla="*/ 9517388 w 12192000"/>
              <a:gd name="connsiteY2320" fmla="*/ 3093064 h 4364677"/>
              <a:gd name="connsiteX2321" fmla="*/ 9525829 w 12192000"/>
              <a:gd name="connsiteY2321" fmla="*/ 3092010 h 4364677"/>
              <a:gd name="connsiteX2322" fmla="*/ 9527676 w 12192000"/>
              <a:gd name="connsiteY2322" fmla="*/ 3091483 h 4364677"/>
              <a:gd name="connsiteX2323" fmla="*/ 6454254 w 12192000"/>
              <a:gd name="connsiteY2323" fmla="*/ 3088076 h 4364677"/>
              <a:gd name="connsiteX2324" fmla="*/ 6459925 w 12192000"/>
              <a:gd name="connsiteY2324" fmla="*/ 3091223 h 4364677"/>
              <a:gd name="connsiteX2325" fmla="*/ 6467998 w 12192000"/>
              <a:gd name="connsiteY2325" fmla="*/ 3094447 h 4364677"/>
              <a:gd name="connsiteX2326" fmla="*/ 6467997 w 12192000"/>
              <a:gd name="connsiteY2326" fmla="*/ 3097784 h 4364677"/>
              <a:gd name="connsiteX2327" fmla="*/ 6455887 w 12192000"/>
              <a:gd name="connsiteY2327" fmla="*/ 3089710 h 4364677"/>
              <a:gd name="connsiteX2328" fmla="*/ 120002 w 12192000"/>
              <a:gd name="connsiteY2328" fmla="*/ 3086303 h 4364677"/>
              <a:gd name="connsiteX2329" fmla="*/ 120293 w 12192000"/>
              <a:gd name="connsiteY2329" fmla="*/ 3086540 h 4364677"/>
              <a:gd name="connsiteX2330" fmla="*/ 120031 w 12192000"/>
              <a:gd name="connsiteY2330" fmla="*/ 3086630 h 4364677"/>
              <a:gd name="connsiteX2331" fmla="*/ 6446713 w 12192000"/>
              <a:gd name="connsiteY2331" fmla="*/ 3083104 h 4364677"/>
              <a:gd name="connsiteX2332" fmla="*/ 6451850 w 12192000"/>
              <a:gd name="connsiteY2332" fmla="*/ 3085673 h 4364677"/>
              <a:gd name="connsiteX2333" fmla="*/ 6454254 w 12192000"/>
              <a:gd name="connsiteY2333" fmla="*/ 3088076 h 4364677"/>
              <a:gd name="connsiteX2334" fmla="*/ 6447308 w 12192000"/>
              <a:gd name="connsiteY2334" fmla="*/ 3084222 h 4364677"/>
              <a:gd name="connsiteX2335" fmla="*/ 7723011 w 12192000"/>
              <a:gd name="connsiteY2335" fmla="*/ 3080324 h 4364677"/>
              <a:gd name="connsiteX2336" fmla="*/ 7726548 w 12192000"/>
              <a:gd name="connsiteY2336" fmla="*/ 3080498 h 4364677"/>
              <a:gd name="connsiteX2337" fmla="*/ 7722715 w 12192000"/>
              <a:gd name="connsiteY2337" fmla="*/ 3080604 h 4364677"/>
              <a:gd name="connsiteX2338" fmla="*/ 6435703 w 12192000"/>
              <a:gd name="connsiteY2338" fmla="*/ 3077599 h 4364677"/>
              <a:gd name="connsiteX2339" fmla="*/ 6443777 w 12192000"/>
              <a:gd name="connsiteY2339" fmla="*/ 3077599 h 4364677"/>
              <a:gd name="connsiteX2340" fmla="*/ 6446713 w 12192000"/>
              <a:gd name="connsiteY2340" fmla="*/ 3083104 h 4364677"/>
              <a:gd name="connsiteX2341" fmla="*/ 6443776 w 12192000"/>
              <a:gd name="connsiteY2341" fmla="*/ 3081636 h 4364677"/>
              <a:gd name="connsiteX2342" fmla="*/ 6439740 w 12192000"/>
              <a:gd name="connsiteY2342" fmla="*/ 3081636 h 4364677"/>
              <a:gd name="connsiteX2343" fmla="*/ 6435703 w 12192000"/>
              <a:gd name="connsiteY2343" fmla="*/ 3077599 h 4364677"/>
              <a:gd name="connsiteX2344" fmla="*/ 10223426 w 12192000"/>
              <a:gd name="connsiteY2344" fmla="*/ 3069643 h 4364677"/>
              <a:gd name="connsiteX2345" fmla="*/ 10225899 w 12192000"/>
              <a:gd name="connsiteY2345" fmla="*/ 3070349 h 4364677"/>
              <a:gd name="connsiteX2346" fmla="*/ 10237209 w 12192000"/>
              <a:gd name="connsiteY2346" fmla="*/ 3071761 h 4364677"/>
              <a:gd name="connsiteX2347" fmla="*/ 10240036 w 12192000"/>
              <a:gd name="connsiteY2347" fmla="*/ 3073173 h 4364677"/>
              <a:gd name="connsiteX2348" fmla="*/ 10248165 w 12192000"/>
              <a:gd name="connsiteY2348" fmla="*/ 3075643 h 4364677"/>
              <a:gd name="connsiteX2349" fmla="*/ 10252406 w 12192000"/>
              <a:gd name="connsiteY2349" fmla="*/ 3077408 h 4364677"/>
              <a:gd name="connsiteX2350" fmla="*/ 10254880 w 12192000"/>
              <a:gd name="connsiteY2350" fmla="*/ 3082350 h 4364677"/>
              <a:gd name="connsiteX2351" fmla="*/ 10264422 w 12192000"/>
              <a:gd name="connsiteY2351" fmla="*/ 3095057 h 4364677"/>
              <a:gd name="connsiteX2352" fmla="*/ 10268663 w 12192000"/>
              <a:gd name="connsiteY2352" fmla="*/ 3103528 h 4364677"/>
              <a:gd name="connsiteX2353" fmla="*/ 10268663 w 12192000"/>
              <a:gd name="connsiteY2353" fmla="*/ 3107763 h 4364677"/>
              <a:gd name="connsiteX2354" fmla="*/ 10265129 w 12192000"/>
              <a:gd name="connsiteY2354" fmla="*/ 3117293 h 4364677"/>
              <a:gd name="connsiteX2355" fmla="*/ 10260181 w 12192000"/>
              <a:gd name="connsiteY2355" fmla="*/ 3132824 h 4364677"/>
              <a:gd name="connsiteX2356" fmla="*/ 10255940 w 12192000"/>
              <a:gd name="connsiteY2356" fmla="*/ 3138471 h 4364677"/>
              <a:gd name="connsiteX2357" fmla="*/ 10249225 w 12192000"/>
              <a:gd name="connsiteY2357" fmla="*/ 3144119 h 4364677"/>
              <a:gd name="connsiteX2358" fmla="*/ 10243217 w 12192000"/>
              <a:gd name="connsiteY2358" fmla="*/ 3147296 h 4364677"/>
              <a:gd name="connsiteX2359" fmla="*/ 10220952 w 12192000"/>
              <a:gd name="connsiteY2359" fmla="*/ 3152237 h 4364677"/>
              <a:gd name="connsiteX2360" fmla="*/ 10209642 w 12192000"/>
              <a:gd name="connsiteY2360" fmla="*/ 3151884 h 4364677"/>
              <a:gd name="connsiteX2361" fmla="*/ 10191971 w 12192000"/>
              <a:gd name="connsiteY2361" fmla="*/ 3138119 h 4364677"/>
              <a:gd name="connsiteX2362" fmla="*/ 10190911 w 12192000"/>
              <a:gd name="connsiteY2362" fmla="*/ 3129647 h 4364677"/>
              <a:gd name="connsiteX2363" fmla="*/ 10190558 w 12192000"/>
              <a:gd name="connsiteY2363" fmla="*/ 3126118 h 4364677"/>
              <a:gd name="connsiteX2364" fmla="*/ 10188791 w 12192000"/>
              <a:gd name="connsiteY2364" fmla="*/ 3116588 h 4364677"/>
              <a:gd name="connsiteX2365" fmla="*/ 10187730 w 12192000"/>
              <a:gd name="connsiteY2365" fmla="*/ 3111999 h 4364677"/>
              <a:gd name="connsiteX2366" fmla="*/ 10188084 w 12192000"/>
              <a:gd name="connsiteY2366" fmla="*/ 3105998 h 4364677"/>
              <a:gd name="connsiteX2367" fmla="*/ 10190558 w 12192000"/>
              <a:gd name="connsiteY2367" fmla="*/ 3099998 h 4364677"/>
              <a:gd name="connsiteX2368" fmla="*/ 10198333 w 12192000"/>
              <a:gd name="connsiteY2368" fmla="*/ 3085526 h 4364677"/>
              <a:gd name="connsiteX2369" fmla="*/ 10223426 w 12192000"/>
              <a:gd name="connsiteY2369" fmla="*/ 3069643 h 4364677"/>
              <a:gd name="connsiteX2370" fmla="*/ 465380 w 12192000"/>
              <a:gd name="connsiteY2370" fmla="*/ 3067979 h 4364677"/>
              <a:gd name="connsiteX2371" fmla="*/ 473113 w 12192000"/>
              <a:gd name="connsiteY2371" fmla="*/ 3071986 h 4364677"/>
              <a:gd name="connsiteX2372" fmla="*/ 480592 w 12192000"/>
              <a:gd name="connsiteY2372" fmla="*/ 3075908 h 4364677"/>
              <a:gd name="connsiteX2373" fmla="*/ 487974 w 12192000"/>
              <a:gd name="connsiteY2373" fmla="*/ 3090909 h 4364677"/>
              <a:gd name="connsiteX2374" fmla="*/ 485927 w 12192000"/>
              <a:gd name="connsiteY2374" fmla="*/ 3096944 h 4364677"/>
              <a:gd name="connsiteX2375" fmla="*/ 485015 w 12192000"/>
              <a:gd name="connsiteY2375" fmla="*/ 3099429 h 4364677"/>
              <a:gd name="connsiteX2376" fmla="*/ 483096 w 12192000"/>
              <a:gd name="connsiteY2376" fmla="*/ 3106405 h 4364677"/>
              <a:gd name="connsiteX2377" fmla="*/ 482312 w 12192000"/>
              <a:gd name="connsiteY2377" fmla="*/ 3109832 h 4364677"/>
              <a:gd name="connsiteX2378" fmla="*/ 480121 w 12192000"/>
              <a:gd name="connsiteY2378" fmla="*/ 3113746 h 4364677"/>
              <a:gd name="connsiteX2379" fmla="*/ 476505 w 12192000"/>
              <a:gd name="connsiteY2379" fmla="*/ 3116970 h 4364677"/>
              <a:gd name="connsiteX2380" fmla="*/ 466569 w 12192000"/>
              <a:gd name="connsiteY2380" fmla="*/ 3124156 h 4364677"/>
              <a:gd name="connsiteX2381" fmla="*/ 444542 w 12192000"/>
              <a:gd name="connsiteY2381" fmla="*/ 3126647 h 4364677"/>
              <a:gd name="connsiteX2382" fmla="*/ 443110 w 12192000"/>
              <a:gd name="connsiteY2382" fmla="*/ 3125367 h 4364677"/>
              <a:gd name="connsiteX2383" fmla="*/ 435977 w 12192000"/>
              <a:gd name="connsiteY2383" fmla="*/ 3120735 h 4364677"/>
              <a:gd name="connsiteX2384" fmla="*/ 434538 w 12192000"/>
              <a:gd name="connsiteY2384" fmla="*/ 3118865 h 4364677"/>
              <a:gd name="connsiteX2385" fmla="*/ 429883 w 12192000"/>
              <a:gd name="connsiteY2385" fmla="*/ 3114558 h 4364677"/>
              <a:gd name="connsiteX2386" fmla="*/ 427610 w 12192000"/>
              <a:gd name="connsiteY2386" fmla="*/ 3111991 h 4364677"/>
              <a:gd name="connsiteX2387" fmla="*/ 427559 w 12192000"/>
              <a:gd name="connsiteY2387" fmla="*/ 3107867 h 4364677"/>
              <a:gd name="connsiteX2388" fmla="*/ 425291 w 12192000"/>
              <a:gd name="connsiteY2388" fmla="*/ 3096224 h 4364677"/>
              <a:gd name="connsiteX2389" fmla="*/ 425203 w 12192000"/>
              <a:gd name="connsiteY2389" fmla="*/ 3089154 h 4364677"/>
              <a:gd name="connsiteX2390" fmla="*/ 426582 w 12192000"/>
              <a:gd name="connsiteY2390" fmla="*/ 3086309 h 4364677"/>
              <a:gd name="connsiteX2391" fmla="*/ 432061 w 12192000"/>
              <a:gd name="connsiteY2391" fmla="*/ 3081061 h 4364677"/>
              <a:gd name="connsiteX2392" fmla="*/ 440444 w 12192000"/>
              <a:gd name="connsiteY2392" fmla="*/ 3072243 h 4364677"/>
              <a:gd name="connsiteX2393" fmla="*/ 445132 w 12192000"/>
              <a:gd name="connsiteY2393" fmla="*/ 3069832 h 4364677"/>
              <a:gd name="connsiteX2394" fmla="*/ 451481 w 12192000"/>
              <a:gd name="connsiteY2394" fmla="*/ 3068227 h 4364677"/>
              <a:gd name="connsiteX2395" fmla="*/ 456550 w 12192000"/>
              <a:gd name="connsiteY2395" fmla="*/ 3068051 h 4364677"/>
              <a:gd name="connsiteX2396" fmla="*/ 465380 w 12192000"/>
              <a:gd name="connsiteY2396" fmla="*/ 3067979 h 4364677"/>
              <a:gd name="connsiteX2397" fmla="*/ 559079 w 12192000"/>
              <a:gd name="connsiteY2397" fmla="*/ 3055729 h 4364677"/>
              <a:gd name="connsiteX2398" fmla="*/ 557630 w 12192000"/>
              <a:gd name="connsiteY2398" fmla="*/ 3057413 h 4364677"/>
              <a:gd name="connsiteX2399" fmla="*/ 555513 w 12192000"/>
              <a:gd name="connsiteY2399" fmla="*/ 3055996 h 4364677"/>
              <a:gd name="connsiteX2400" fmla="*/ 557296 w 12192000"/>
              <a:gd name="connsiteY2400" fmla="*/ 3055862 h 4364677"/>
              <a:gd name="connsiteX2401" fmla="*/ 559079 w 12192000"/>
              <a:gd name="connsiteY2401" fmla="*/ 3055729 h 4364677"/>
              <a:gd name="connsiteX2402" fmla="*/ 10330634 w 12192000"/>
              <a:gd name="connsiteY2402" fmla="*/ 3053578 h 4364677"/>
              <a:gd name="connsiteX2403" fmla="*/ 10330832 w 12192000"/>
              <a:gd name="connsiteY2403" fmla="*/ 3053908 h 4364677"/>
              <a:gd name="connsiteX2404" fmla="*/ 10330404 w 12192000"/>
              <a:gd name="connsiteY2404" fmla="*/ 3053807 h 4364677"/>
              <a:gd name="connsiteX2405" fmla="*/ 245109 w 12192000"/>
              <a:gd name="connsiteY2405" fmla="*/ 3034353 h 4364677"/>
              <a:gd name="connsiteX2406" fmla="*/ 252840 w 12192000"/>
              <a:gd name="connsiteY2406" fmla="*/ 3038360 h 4364677"/>
              <a:gd name="connsiteX2407" fmla="*/ 260320 w 12192000"/>
              <a:gd name="connsiteY2407" fmla="*/ 3042282 h 4364677"/>
              <a:gd name="connsiteX2408" fmla="*/ 267702 w 12192000"/>
              <a:gd name="connsiteY2408" fmla="*/ 3057283 h 4364677"/>
              <a:gd name="connsiteX2409" fmla="*/ 265654 w 12192000"/>
              <a:gd name="connsiteY2409" fmla="*/ 3063318 h 4364677"/>
              <a:gd name="connsiteX2410" fmla="*/ 264742 w 12192000"/>
              <a:gd name="connsiteY2410" fmla="*/ 3065803 h 4364677"/>
              <a:gd name="connsiteX2411" fmla="*/ 262824 w 12192000"/>
              <a:gd name="connsiteY2411" fmla="*/ 3072779 h 4364677"/>
              <a:gd name="connsiteX2412" fmla="*/ 262040 w 12192000"/>
              <a:gd name="connsiteY2412" fmla="*/ 3076206 h 4364677"/>
              <a:gd name="connsiteX2413" fmla="*/ 259849 w 12192000"/>
              <a:gd name="connsiteY2413" fmla="*/ 3080120 h 4364677"/>
              <a:gd name="connsiteX2414" fmla="*/ 256232 w 12192000"/>
              <a:gd name="connsiteY2414" fmla="*/ 3083344 h 4364677"/>
              <a:gd name="connsiteX2415" fmla="*/ 246295 w 12192000"/>
              <a:gd name="connsiteY2415" fmla="*/ 3090530 h 4364677"/>
              <a:gd name="connsiteX2416" fmla="*/ 224270 w 12192000"/>
              <a:gd name="connsiteY2416" fmla="*/ 3093021 h 4364677"/>
              <a:gd name="connsiteX2417" fmla="*/ 222838 w 12192000"/>
              <a:gd name="connsiteY2417" fmla="*/ 3091741 h 4364677"/>
              <a:gd name="connsiteX2418" fmla="*/ 215704 w 12192000"/>
              <a:gd name="connsiteY2418" fmla="*/ 3087109 h 4364677"/>
              <a:gd name="connsiteX2419" fmla="*/ 214265 w 12192000"/>
              <a:gd name="connsiteY2419" fmla="*/ 3085239 h 4364677"/>
              <a:gd name="connsiteX2420" fmla="*/ 209611 w 12192000"/>
              <a:gd name="connsiteY2420" fmla="*/ 3080932 h 4364677"/>
              <a:gd name="connsiteX2421" fmla="*/ 207338 w 12192000"/>
              <a:gd name="connsiteY2421" fmla="*/ 3078365 h 4364677"/>
              <a:gd name="connsiteX2422" fmla="*/ 207286 w 12192000"/>
              <a:gd name="connsiteY2422" fmla="*/ 3074241 h 4364677"/>
              <a:gd name="connsiteX2423" fmla="*/ 205019 w 12192000"/>
              <a:gd name="connsiteY2423" fmla="*/ 3062598 h 4364677"/>
              <a:gd name="connsiteX2424" fmla="*/ 204930 w 12192000"/>
              <a:gd name="connsiteY2424" fmla="*/ 3055528 h 4364677"/>
              <a:gd name="connsiteX2425" fmla="*/ 206310 w 12192000"/>
              <a:gd name="connsiteY2425" fmla="*/ 3052683 h 4364677"/>
              <a:gd name="connsiteX2426" fmla="*/ 211789 w 12192000"/>
              <a:gd name="connsiteY2426" fmla="*/ 3047435 h 4364677"/>
              <a:gd name="connsiteX2427" fmla="*/ 220171 w 12192000"/>
              <a:gd name="connsiteY2427" fmla="*/ 3038617 h 4364677"/>
              <a:gd name="connsiteX2428" fmla="*/ 224859 w 12192000"/>
              <a:gd name="connsiteY2428" fmla="*/ 3036206 h 4364677"/>
              <a:gd name="connsiteX2429" fmla="*/ 231208 w 12192000"/>
              <a:gd name="connsiteY2429" fmla="*/ 3034601 h 4364677"/>
              <a:gd name="connsiteX2430" fmla="*/ 236278 w 12192000"/>
              <a:gd name="connsiteY2430" fmla="*/ 3034425 h 4364677"/>
              <a:gd name="connsiteX2431" fmla="*/ 245109 w 12192000"/>
              <a:gd name="connsiteY2431" fmla="*/ 3034353 h 4364677"/>
              <a:gd name="connsiteX2432" fmla="*/ 6354965 w 12192000"/>
              <a:gd name="connsiteY2432" fmla="*/ 3017045 h 4364677"/>
              <a:gd name="connsiteX2433" fmla="*/ 6362809 w 12192000"/>
              <a:gd name="connsiteY2433" fmla="*/ 3022029 h 4364677"/>
              <a:gd name="connsiteX2434" fmla="*/ 6362533 w 12192000"/>
              <a:gd name="connsiteY2434" fmla="*/ 3022091 h 4364677"/>
              <a:gd name="connsiteX2435" fmla="*/ 6354965 w 12192000"/>
              <a:gd name="connsiteY2435" fmla="*/ 3017045 h 4364677"/>
              <a:gd name="connsiteX2436" fmla="*/ 5007369 w 12192000"/>
              <a:gd name="connsiteY2436" fmla="*/ 2999660 h 4364677"/>
              <a:gd name="connsiteX2437" fmla="*/ 5006950 w 12192000"/>
              <a:gd name="connsiteY2437" fmla="*/ 3000478 h 4364677"/>
              <a:gd name="connsiteX2438" fmla="*/ 5003243 w 12192000"/>
              <a:gd name="connsiteY2438" fmla="*/ 3001681 h 4364677"/>
              <a:gd name="connsiteX2439" fmla="*/ 10400225 w 12192000"/>
              <a:gd name="connsiteY2439" fmla="*/ 2997380 h 4364677"/>
              <a:gd name="connsiteX2440" fmla="*/ 10403030 w 12192000"/>
              <a:gd name="connsiteY2440" fmla="*/ 2998385 h 4364677"/>
              <a:gd name="connsiteX2441" fmla="*/ 10409203 w 12192000"/>
              <a:gd name="connsiteY2441" fmla="*/ 3003806 h 4364677"/>
              <a:gd name="connsiteX2442" fmla="*/ 10417433 w 12192000"/>
              <a:gd name="connsiteY2442" fmla="*/ 3005676 h 4364677"/>
              <a:gd name="connsiteX2443" fmla="*/ 10422296 w 12192000"/>
              <a:gd name="connsiteY2443" fmla="*/ 3007171 h 4364677"/>
              <a:gd name="connsiteX2444" fmla="*/ 10433705 w 12192000"/>
              <a:gd name="connsiteY2444" fmla="*/ 3012593 h 4364677"/>
              <a:gd name="connsiteX2445" fmla="*/ 10435576 w 12192000"/>
              <a:gd name="connsiteY2445" fmla="*/ 3014088 h 4364677"/>
              <a:gd name="connsiteX2446" fmla="*/ 10445489 w 12192000"/>
              <a:gd name="connsiteY2446" fmla="*/ 3038205 h 4364677"/>
              <a:gd name="connsiteX2447" fmla="*/ 10445676 w 12192000"/>
              <a:gd name="connsiteY2447" fmla="*/ 3042691 h 4364677"/>
              <a:gd name="connsiteX2448" fmla="*/ 10443057 w 12192000"/>
              <a:gd name="connsiteY2448" fmla="*/ 3053534 h 4364677"/>
              <a:gd name="connsiteX2449" fmla="*/ 10441561 w 12192000"/>
              <a:gd name="connsiteY2449" fmla="*/ 3062882 h 4364677"/>
              <a:gd name="connsiteX2450" fmla="*/ 10440065 w 12192000"/>
              <a:gd name="connsiteY2450" fmla="*/ 3065873 h 4364677"/>
              <a:gd name="connsiteX2451" fmla="*/ 10429029 w 12192000"/>
              <a:gd name="connsiteY2451" fmla="*/ 3078959 h 4364677"/>
              <a:gd name="connsiteX2452" fmla="*/ 10427907 w 12192000"/>
              <a:gd name="connsiteY2452" fmla="*/ 3081016 h 4364677"/>
              <a:gd name="connsiteX2453" fmla="*/ 10435763 w 12192000"/>
              <a:gd name="connsiteY2453" fmla="*/ 3091298 h 4364677"/>
              <a:gd name="connsiteX2454" fmla="*/ 10446237 w 12192000"/>
              <a:gd name="connsiteY2454" fmla="*/ 3097467 h 4364677"/>
              <a:gd name="connsiteX2455" fmla="*/ 10457273 w 12192000"/>
              <a:gd name="connsiteY2455" fmla="*/ 3110179 h 4364677"/>
              <a:gd name="connsiteX2456" fmla="*/ 10457086 w 12192000"/>
              <a:gd name="connsiteY2456" fmla="*/ 3112984 h 4364677"/>
              <a:gd name="connsiteX2457" fmla="*/ 10457834 w 12192000"/>
              <a:gd name="connsiteY2457" fmla="*/ 3119901 h 4364677"/>
              <a:gd name="connsiteX2458" fmla="*/ 10458395 w 12192000"/>
              <a:gd name="connsiteY2458" fmla="*/ 3128126 h 4364677"/>
              <a:gd name="connsiteX2459" fmla="*/ 10455963 w 12192000"/>
              <a:gd name="connsiteY2459" fmla="*/ 3133922 h 4364677"/>
              <a:gd name="connsiteX2460" fmla="*/ 10450913 w 12192000"/>
              <a:gd name="connsiteY2460" fmla="*/ 3150747 h 4364677"/>
              <a:gd name="connsiteX2461" fmla="*/ 10442683 w 12192000"/>
              <a:gd name="connsiteY2461" fmla="*/ 3160655 h 4364677"/>
              <a:gd name="connsiteX2462" fmla="*/ 10440813 w 12192000"/>
              <a:gd name="connsiteY2462" fmla="*/ 3161964 h 4364677"/>
              <a:gd name="connsiteX2463" fmla="*/ 10431087 w 12192000"/>
              <a:gd name="connsiteY2463" fmla="*/ 3166451 h 4364677"/>
              <a:gd name="connsiteX2464" fmla="*/ 10427720 w 12192000"/>
              <a:gd name="connsiteY2464" fmla="*/ 3168133 h 4364677"/>
              <a:gd name="connsiteX2465" fmla="*/ 10413505 w 12192000"/>
              <a:gd name="connsiteY2465" fmla="*/ 3167198 h 4364677"/>
              <a:gd name="connsiteX2466" fmla="*/ 10402095 w 12192000"/>
              <a:gd name="connsiteY2466" fmla="*/ 3164207 h 4364677"/>
              <a:gd name="connsiteX2467" fmla="*/ 10398354 w 12192000"/>
              <a:gd name="connsiteY2467" fmla="*/ 3164768 h 4364677"/>
              <a:gd name="connsiteX2468" fmla="*/ 10396484 w 12192000"/>
              <a:gd name="connsiteY2468" fmla="*/ 3167198 h 4364677"/>
              <a:gd name="connsiteX2469" fmla="*/ 10393491 w 12192000"/>
              <a:gd name="connsiteY2469" fmla="*/ 3167946 h 4364677"/>
              <a:gd name="connsiteX2470" fmla="*/ 10393304 w 12192000"/>
              <a:gd name="connsiteY2470" fmla="*/ 3164581 h 4364677"/>
              <a:gd name="connsiteX2471" fmla="*/ 10394239 w 12192000"/>
              <a:gd name="connsiteY2471" fmla="*/ 3163086 h 4364677"/>
              <a:gd name="connsiteX2472" fmla="*/ 10391060 w 12192000"/>
              <a:gd name="connsiteY2472" fmla="*/ 3155421 h 4364677"/>
              <a:gd name="connsiteX2473" fmla="*/ 10388441 w 12192000"/>
              <a:gd name="connsiteY2473" fmla="*/ 3155047 h 4364677"/>
              <a:gd name="connsiteX2474" fmla="*/ 10385261 w 12192000"/>
              <a:gd name="connsiteY2474" fmla="*/ 3152990 h 4364677"/>
              <a:gd name="connsiteX2475" fmla="*/ 10386758 w 12192000"/>
              <a:gd name="connsiteY2475" fmla="*/ 3149999 h 4364677"/>
              <a:gd name="connsiteX2476" fmla="*/ 10386571 w 12192000"/>
              <a:gd name="connsiteY2476" fmla="*/ 3145513 h 4364677"/>
              <a:gd name="connsiteX2477" fmla="*/ 10381707 w 12192000"/>
              <a:gd name="connsiteY2477" fmla="*/ 3137100 h 4364677"/>
              <a:gd name="connsiteX2478" fmla="*/ 10377780 w 12192000"/>
              <a:gd name="connsiteY2478" fmla="*/ 3133361 h 4364677"/>
              <a:gd name="connsiteX2479" fmla="*/ 10375722 w 12192000"/>
              <a:gd name="connsiteY2479" fmla="*/ 3132239 h 4364677"/>
              <a:gd name="connsiteX2480" fmla="*/ 10376844 w 12192000"/>
              <a:gd name="connsiteY2480" fmla="*/ 3130183 h 4364677"/>
              <a:gd name="connsiteX2481" fmla="*/ 10380585 w 12192000"/>
              <a:gd name="connsiteY2481" fmla="*/ 3126070 h 4364677"/>
              <a:gd name="connsiteX2482" fmla="*/ 10380585 w 12192000"/>
              <a:gd name="connsiteY2482" fmla="*/ 3115788 h 4364677"/>
              <a:gd name="connsiteX2483" fmla="*/ 10376470 w 12192000"/>
              <a:gd name="connsiteY2483" fmla="*/ 3105132 h 4364677"/>
              <a:gd name="connsiteX2484" fmla="*/ 10380211 w 12192000"/>
              <a:gd name="connsiteY2484" fmla="*/ 3102702 h 4364677"/>
              <a:gd name="connsiteX2485" fmla="*/ 10384139 w 12192000"/>
              <a:gd name="connsiteY2485" fmla="*/ 3105880 h 4364677"/>
              <a:gd name="connsiteX2486" fmla="*/ 10389189 w 12192000"/>
              <a:gd name="connsiteY2486" fmla="*/ 3107001 h 4364677"/>
              <a:gd name="connsiteX2487" fmla="*/ 10388254 w 12192000"/>
              <a:gd name="connsiteY2487" fmla="*/ 3101206 h 4364677"/>
              <a:gd name="connsiteX2488" fmla="*/ 10385635 w 12192000"/>
              <a:gd name="connsiteY2488" fmla="*/ 3098776 h 4364677"/>
              <a:gd name="connsiteX2489" fmla="*/ 10385074 w 12192000"/>
              <a:gd name="connsiteY2489" fmla="*/ 3095411 h 4364677"/>
              <a:gd name="connsiteX2490" fmla="*/ 10388254 w 12192000"/>
              <a:gd name="connsiteY2490" fmla="*/ 3095784 h 4364677"/>
              <a:gd name="connsiteX2491" fmla="*/ 10391621 w 12192000"/>
              <a:gd name="connsiteY2491" fmla="*/ 3098028 h 4364677"/>
              <a:gd name="connsiteX2492" fmla="*/ 10396484 w 12192000"/>
              <a:gd name="connsiteY2492" fmla="*/ 3097467 h 4364677"/>
              <a:gd name="connsiteX2493" fmla="*/ 10396484 w 12192000"/>
              <a:gd name="connsiteY2493" fmla="*/ 3093354 h 4364677"/>
              <a:gd name="connsiteX2494" fmla="*/ 10377967 w 12192000"/>
              <a:gd name="connsiteY2494" fmla="*/ 3087933 h 4364677"/>
              <a:gd name="connsiteX2495" fmla="*/ 10373478 w 12192000"/>
              <a:gd name="connsiteY2495" fmla="*/ 3086250 h 4364677"/>
              <a:gd name="connsiteX2496" fmla="*/ 10365809 w 12192000"/>
              <a:gd name="connsiteY2496" fmla="*/ 3076529 h 4364677"/>
              <a:gd name="connsiteX2497" fmla="*/ 10363003 w 12192000"/>
              <a:gd name="connsiteY2497" fmla="*/ 3073164 h 4364677"/>
              <a:gd name="connsiteX2498" fmla="*/ 10359823 w 12192000"/>
              <a:gd name="connsiteY2498" fmla="*/ 3060825 h 4364677"/>
              <a:gd name="connsiteX2499" fmla="*/ 10359449 w 12192000"/>
              <a:gd name="connsiteY2499" fmla="*/ 3052039 h 4364677"/>
              <a:gd name="connsiteX2500" fmla="*/ 10355896 w 12192000"/>
              <a:gd name="connsiteY2500" fmla="*/ 3045683 h 4364677"/>
              <a:gd name="connsiteX2501" fmla="*/ 10355334 w 12192000"/>
              <a:gd name="connsiteY2501" fmla="*/ 3045683 h 4364677"/>
              <a:gd name="connsiteX2502" fmla="*/ 10351781 w 12192000"/>
              <a:gd name="connsiteY2502" fmla="*/ 3043439 h 4364677"/>
              <a:gd name="connsiteX2503" fmla="*/ 10354399 w 12192000"/>
              <a:gd name="connsiteY2503" fmla="*/ 3041383 h 4364677"/>
              <a:gd name="connsiteX2504" fmla="*/ 10361694 w 12192000"/>
              <a:gd name="connsiteY2504" fmla="*/ 3026988 h 4364677"/>
              <a:gd name="connsiteX2505" fmla="*/ 10363938 w 12192000"/>
              <a:gd name="connsiteY2505" fmla="*/ 3022501 h 4364677"/>
              <a:gd name="connsiteX2506" fmla="*/ 10367305 w 12192000"/>
              <a:gd name="connsiteY2506" fmla="*/ 3021005 h 4364677"/>
              <a:gd name="connsiteX2507" fmla="*/ 10368989 w 12192000"/>
              <a:gd name="connsiteY2507" fmla="*/ 3017453 h 4364677"/>
              <a:gd name="connsiteX2508" fmla="*/ 10368152 w 12192000"/>
              <a:gd name="connsiteY2508" fmla="*/ 3016266 h 4364677"/>
              <a:gd name="connsiteX2509" fmla="*/ 10382771 w 12192000"/>
              <a:gd name="connsiteY2509" fmla="*/ 3001727 h 4364677"/>
              <a:gd name="connsiteX2510" fmla="*/ 10382456 w 12192000"/>
              <a:gd name="connsiteY2510" fmla="*/ 3004554 h 4364677"/>
              <a:gd name="connsiteX2511" fmla="*/ 10383765 w 12192000"/>
              <a:gd name="connsiteY2511" fmla="*/ 3007732 h 4364677"/>
              <a:gd name="connsiteX2512" fmla="*/ 10387132 w 12192000"/>
              <a:gd name="connsiteY2512" fmla="*/ 3006424 h 4364677"/>
              <a:gd name="connsiteX2513" fmla="*/ 10388254 w 12192000"/>
              <a:gd name="connsiteY2513" fmla="*/ 3003993 h 4364677"/>
              <a:gd name="connsiteX2514" fmla="*/ 10393865 w 12192000"/>
              <a:gd name="connsiteY2514" fmla="*/ 3003059 h 4364677"/>
              <a:gd name="connsiteX2515" fmla="*/ 10396297 w 12192000"/>
              <a:gd name="connsiteY2515" fmla="*/ 3004741 h 4364677"/>
              <a:gd name="connsiteX2516" fmla="*/ 10397980 w 12192000"/>
              <a:gd name="connsiteY2516" fmla="*/ 3002124 h 4364677"/>
              <a:gd name="connsiteX2517" fmla="*/ 10398541 w 12192000"/>
              <a:gd name="connsiteY2517" fmla="*/ 2999880 h 4364677"/>
              <a:gd name="connsiteX2518" fmla="*/ 10400225 w 12192000"/>
              <a:gd name="connsiteY2518" fmla="*/ 2997380 h 4364677"/>
              <a:gd name="connsiteX2519" fmla="*/ 1731178 w 12192000"/>
              <a:gd name="connsiteY2519" fmla="*/ 2973080 h 4364677"/>
              <a:gd name="connsiteX2520" fmla="*/ 1718178 w 12192000"/>
              <a:gd name="connsiteY2520" fmla="*/ 2978287 h 4364677"/>
              <a:gd name="connsiteX2521" fmla="*/ 1722336 w 12192000"/>
              <a:gd name="connsiteY2521" fmla="*/ 2982753 h 4364677"/>
              <a:gd name="connsiteX2522" fmla="*/ 1736258 w 12192000"/>
              <a:gd name="connsiteY2522" fmla="*/ 2977723 h 4364677"/>
              <a:gd name="connsiteX2523" fmla="*/ 75865 w 12192000"/>
              <a:gd name="connsiteY2523" fmla="*/ 2962532 h 4364677"/>
              <a:gd name="connsiteX2524" fmla="*/ 84992 w 12192000"/>
              <a:gd name="connsiteY2524" fmla="*/ 2962709 h 4364677"/>
              <a:gd name="connsiteX2525" fmla="*/ 88200 w 12192000"/>
              <a:gd name="connsiteY2525" fmla="*/ 2962672 h 4364677"/>
              <a:gd name="connsiteX2526" fmla="*/ 98751 w 12192000"/>
              <a:gd name="connsiteY2526" fmla="*/ 2968676 h 4364677"/>
              <a:gd name="connsiteX2527" fmla="*/ 106388 w 12192000"/>
              <a:gd name="connsiteY2527" fmla="*/ 2975215 h 4364677"/>
              <a:gd name="connsiteX2528" fmla="*/ 109464 w 12192000"/>
              <a:gd name="connsiteY2528" fmla="*/ 2976176 h 4364677"/>
              <a:gd name="connsiteX2529" fmla="*/ 111803 w 12192000"/>
              <a:gd name="connsiteY2529" fmla="*/ 2975008 h 4364677"/>
              <a:gd name="connsiteX2530" fmla="*/ 114377 w 12192000"/>
              <a:gd name="connsiteY2530" fmla="*/ 2975548 h 4364677"/>
              <a:gd name="connsiteX2531" fmla="*/ 113269 w 12192000"/>
              <a:gd name="connsiteY2531" fmla="*/ 2978198 h 4364677"/>
              <a:gd name="connsiteX2532" fmla="*/ 111994 w 12192000"/>
              <a:gd name="connsiteY2532" fmla="*/ 2978997 h 4364677"/>
              <a:gd name="connsiteX2533" fmla="*/ 111582 w 12192000"/>
              <a:gd name="connsiteY2533" fmla="*/ 2986057 h 4364677"/>
              <a:gd name="connsiteX2534" fmla="*/ 113451 w 12192000"/>
              <a:gd name="connsiteY2534" fmla="*/ 2987318 h 4364677"/>
              <a:gd name="connsiteX2535" fmla="*/ 115124 w 12192000"/>
              <a:gd name="connsiteY2535" fmla="*/ 2990078 h 4364677"/>
              <a:gd name="connsiteX2536" fmla="*/ 112863 w 12192000"/>
              <a:gd name="connsiteY2536" fmla="*/ 2991815 h 4364677"/>
              <a:gd name="connsiteX2537" fmla="*/ 111338 w 12192000"/>
              <a:gd name="connsiteY2537" fmla="*/ 2995325 h 4364677"/>
              <a:gd name="connsiteX2538" fmla="*/ 111938 w 12192000"/>
              <a:gd name="connsiteY2538" fmla="*/ 3003585 h 4364677"/>
              <a:gd name="connsiteX2539" fmla="*/ 113559 w 12192000"/>
              <a:gd name="connsiteY2539" fmla="*/ 3007913 h 4364677"/>
              <a:gd name="connsiteX2540" fmla="*/ 114719 w 12192000"/>
              <a:gd name="connsiteY2540" fmla="*/ 3009539 h 4364677"/>
              <a:gd name="connsiteX2541" fmla="*/ 113094 w 12192000"/>
              <a:gd name="connsiteY2541" fmla="*/ 3010698 h 4364677"/>
              <a:gd name="connsiteX2542" fmla="*/ 108695 w 12192000"/>
              <a:gd name="connsiteY2542" fmla="*/ 3012460 h 4364677"/>
              <a:gd name="connsiteX2543" fmla="*/ 104870 w 12192000"/>
              <a:gd name="connsiteY2543" fmla="*/ 3020345 h 4364677"/>
              <a:gd name="connsiteX2544" fmla="*/ 104062 w 12192000"/>
              <a:gd name="connsiteY2544" fmla="*/ 3030047 h 4364677"/>
              <a:gd name="connsiteX2545" fmla="*/ 100288 w 12192000"/>
              <a:gd name="connsiteY2545" fmla="*/ 3030519 h 4364677"/>
              <a:gd name="connsiteX2546" fmla="*/ 98459 w 12192000"/>
              <a:gd name="connsiteY2546" fmla="*/ 3026620 h 4364677"/>
              <a:gd name="connsiteX2547" fmla="*/ 95004 w 12192000"/>
              <a:gd name="connsiteY2547" fmla="*/ 3023882 h 4364677"/>
              <a:gd name="connsiteX2548" fmla="*/ 93564 w 12192000"/>
              <a:gd name="connsiteY2548" fmla="*/ 3028673 h 4364677"/>
              <a:gd name="connsiteX2549" fmla="*/ 94668 w 12192000"/>
              <a:gd name="connsiteY2549" fmla="*/ 3031511 h 4364677"/>
              <a:gd name="connsiteX2550" fmla="*/ 93848 w 12192000"/>
              <a:gd name="connsiteY2550" fmla="*/ 3034300 h 4364677"/>
              <a:gd name="connsiteX2551" fmla="*/ 91549 w 12192000"/>
              <a:gd name="connsiteY2551" fmla="*/ 3032831 h 4364677"/>
              <a:gd name="connsiteX2552" fmla="*/ 89801 w 12192000"/>
              <a:gd name="connsiteY2552" fmla="*/ 3029858 h 4364677"/>
              <a:gd name="connsiteX2553" fmla="*/ 85864 w 12192000"/>
              <a:gd name="connsiteY2553" fmla="*/ 3028479 h 4364677"/>
              <a:gd name="connsiteX2554" fmla="*/ 84334 w 12192000"/>
              <a:gd name="connsiteY2554" fmla="*/ 3031633 h 4364677"/>
              <a:gd name="connsiteX2555" fmla="*/ 96516 w 12192000"/>
              <a:gd name="connsiteY2555" fmla="*/ 3042678 h 4364677"/>
              <a:gd name="connsiteX2556" fmla="*/ 99332 w 12192000"/>
              <a:gd name="connsiteY2556" fmla="*/ 3045639 h 4364677"/>
              <a:gd name="connsiteX2557" fmla="*/ 101597 w 12192000"/>
              <a:gd name="connsiteY2557" fmla="*/ 3055946 h 4364677"/>
              <a:gd name="connsiteX2558" fmla="*/ 102496 w 12192000"/>
              <a:gd name="connsiteY2558" fmla="*/ 3059570 h 4364677"/>
              <a:gd name="connsiteX2559" fmla="*/ 100344 w 12192000"/>
              <a:gd name="connsiteY2559" fmla="*/ 3070214 h 4364677"/>
              <a:gd name="connsiteX2560" fmla="*/ 97363 w 12192000"/>
              <a:gd name="connsiteY2560" fmla="*/ 3077091 h 4364677"/>
              <a:gd name="connsiteX2561" fmla="*/ 97723 w 12192000"/>
              <a:gd name="connsiteY2561" fmla="*/ 3083287 h 4364677"/>
              <a:gd name="connsiteX2562" fmla="*/ 98154 w 12192000"/>
              <a:gd name="connsiteY2562" fmla="*/ 3083495 h 4364677"/>
              <a:gd name="connsiteX2563" fmla="*/ 100044 w 12192000"/>
              <a:gd name="connsiteY2563" fmla="*/ 3086538 h 4364677"/>
              <a:gd name="connsiteX2564" fmla="*/ 97271 w 12192000"/>
              <a:gd name="connsiteY2564" fmla="*/ 3087140 h 4364677"/>
              <a:gd name="connsiteX2565" fmla="*/ 86323 w 12192000"/>
              <a:gd name="connsiteY2565" fmla="*/ 3095465 h 4364677"/>
              <a:gd name="connsiteX2566" fmla="*/ 82932 w 12192000"/>
              <a:gd name="connsiteY2566" fmla="*/ 3098070 h 4364677"/>
              <a:gd name="connsiteX2567" fmla="*/ 79794 w 12192000"/>
              <a:gd name="connsiteY2567" fmla="*/ 3097965 h 4364677"/>
              <a:gd name="connsiteX2568" fmla="*/ 77181 w 12192000"/>
              <a:gd name="connsiteY2568" fmla="*/ 3100062 h 4364677"/>
              <a:gd name="connsiteX2569" fmla="*/ 77382 w 12192000"/>
              <a:gd name="connsiteY2569" fmla="*/ 3101284 h 4364677"/>
              <a:gd name="connsiteX2570" fmla="*/ 60764 w 12192000"/>
              <a:gd name="connsiteY2570" fmla="*/ 3106995 h 4364677"/>
              <a:gd name="connsiteX2571" fmla="*/ 62057 w 12192000"/>
              <a:gd name="connsiteY2571" fmla="*/ 3104944 h 4364677"/>
              <a:gd name="connsiteX2572" fmla="*/ 62235 w 12192000"/>
              <a:gd name="connsiteY2572" fmla="*/ 3102020 h 4364677"/>
              <a:gd name="connsiteX2573" fmla="*/ 59167 w 12192000"/>
              <a:gd name="connsiteY2573" fmla="*/ 3101771 h 4364677"/>
              <a:gd name="connsiteX2574" fmla="*/ 57401 w 12192000"/>
              <a:gd name="connsiteY2574" fmla="*/ 3103217 h 4364677"/>
              <a:gd name="connsiteX2575" fmla="*/ 52752 w 12192000"/>
              <a:gd name="connsiteY2575" fmla="*/ 3101846 h 4364677"/>
              <a:gd name="connsiteX2576" fmla="*/ 51513 w 12192000"/>
              <a:gd name="connsiteY2576" fmla="*/ 3099652 h 4364677"/>
              <a:gd name="connsiteX2577" fmla="*/ 49247 w 12192000"/>
              <a:gd name="connsiteY2577" fmla="*/ 3101032 h 4364677"/>
              <a:gd name="connsiteX2578" fmla="*/ 47984 w 12192000"/>
              <a:gd name="connsiteY2578" fmla="*/ 3102544 h 4364677"/>
              <a:gd name="connsiteX2579" fmla="*/ 45763 w 12192000"/>
              <a:gd name="connsiteY2579" fmla="*/ 3103835 h 4364677"/>
              <a:gd name="connsiteX2580" fmla="*/ 43985 w 12192000"/>
              <a:gd name="connsiteY2580" fmla="*/ 3102021 h 4364677"/>
              <a:gd name="connsiteX2581" fmla="*/ 41269 w 12192000"/>
              <a:gd name="connsiteY2581" fmla="*/ 3095567 h 4364677"/>
              <a:gd name="connsiteX2582" fmla="*/ 35654 w 12192000"/>
              <a:gd name="connsiteY2582" fmla="*/ 3091072 h 4364677"/>
              <a:gd name="connsiteX2583" fmla="*/ 32480 w 12192000"/>
              <a:gd name="connsiteY2583" fmla="*/ 3088116 h 4364677"/>
              <a:gd name="connsiteX2584" fmla="*/ 25749 w 12192000"/>
              <a:gd name="connsiteY2584" fmla="*/ 3079715 h 4364677"/>
              <a:gd name="connsiteX2585" fmla="*/ 24871 w 12192000"/>
              <a:gd name="connsiteY2585" fmla="*/ 3077872 h 4364677"/>
              <a:gd name="connsiteX2586" fmla="*/ 26240 w 12192000"/>
              <a:gd name="connsiteY2586" fmla="*/ 3055692 h 4364677"/>
              <a:gd name="connsiteX2587" fmla="*/ 27765 w 12192000"/>
              <a:gd name="connsiteY2587" fmla="*/ 3052182 h 4364677"/>
              <a:gd name="connsiteX2588" fmla="*/ 33808 w 12192000"/>
              <a:gd name="connsiteY2588" fmla="*/ 3044841 h 4364677"/>
              <a:gd name="connsiteX2589" fmla="*/ 38432 w 12192000"/>
              <a:gd name="connsiteY2589" fmla="*/ 3038230 h 4364677"/>
              <a:gd name="connsiteX2590" fmla="*/ 40692 w 12192000"/>
              <a:gd name="connsiteY2590" fmla="*/ 3036493 h 4364677"/>
              <a:gd name="connsiteX2591" fmla="*/ 54022 w 12192000"/>
              <a:gd name="connsiteY2591" fmla="*/ 3030564 h 4364677"/>
              <a:gd name="connsiteX2592" fmla="*/ 55647 w 12192000"/>
              <a:gd name="connsiteY2592" fmla="*/ 3029405 h 4364677"/>
              <a:gd name="connsiteX2593" fmla="*/ 53449 w 12192000"/>
              <a:gd name="connsiteY2593" fmla="*/ 3018598 h 4364677"/>
              <a:gd name="connsiteX2594" fmla="*/ 47712 w 12192000"/>
              <a:gd name="connsiteY2594" fmla="*/ 3009971 h 4364677"/>
              <a:gd name="connsiteX2595" fmla="*/ 43979 w 12192000"/>
              <a:gd name="connsiteY2595" fmla="*/ 2996117 h 4364677"/>
              <a:gd name="connsiteX2596" fmla="*/ 45166 w 12192000"/>
              <a:gd name="connsiteY2596" fmla="*/ 2994037 h 4364677"/>
              <a:gd name="connsiteX2597" fmla="*/ 47165 w 12192000"/>
              <a:gd name="connsiteY2597" fmla="*/ 2988454 h 4364677"/>
              <a:gd name="connsiteX2598" fmla="*/ 49794 w 12192000"/>
              <a:gd name="connsiteY2598" fmla="*/ 2981938 h 4364677"/>
              <a:gd name="connsiteX2599" fmla="*/ 53816 w 12192000"/>
              <a:gd name="connsiteY2599" fmla="*/ 2978399 h 4364677"/>
              <a:gd name="connsiteX2600" fmla="*/ 63946 w 12192000"/>
              <a:gd name="connsiteY2600" fmla="*/ 2967375 h 4364677"/>
              <a:gd name="connsiteX2601" fmla="*/ 73944 w 12192000"/>
              <a:gd name="connsiteY2601" fmla="*/ 2962839 h 4364677"/>
              <a:gd name="connsiteX2602" fmla="*/ 75865 w 12192000"/>
              <a:gd name="connsiteY2602" fmla="*/ 2962532 h 4364677"/>
              <a:gd name="connsiteX2603" fmla="*/ 8277819 w 12192000"/>
              <a:gd name="connsiteY2603" fmla="*/ 2961458 h 4364677"/>
              <a:gd name="connsiteX2604" fmla="*/ 8272843 w 12192000"/>
              <a:gd name="connsiteY2604" fmla="*/ 2962603 h 4364677"/>
              <a:gd name="connsiteX2605" fmla="*/ 8272967 w 12192000"/>
              <a:gd name="connsiteY2605" fmla="*/ 2962528 h 4364677"/>
              <a:gd name="connsiteX2606" fmla="*/ 8277819 w 12192000"/>
              <a:gd name="connsiteY2606" fmla="*/ 2961458 h 4364677"/>
              <a:gd name="connsiteX2607" fmla="*/ 1653592 w 12192000"/>
              <a:gd name="connsiteY2607" fmla="*/ 2944853 h 4364677"/>
              <a:gd name="connsiteX2608" fmla="*/ 1642781 w 12192000"/>
              <a:gd name="connsiteY2608" fmla="*/ 2947797 h 4364677"/>
              <a:gd name="connsiteX2609" fmla="*/ 1635922 w 12192000"/>
              <a:gd name="connsiteY2609" fmla="*/ 2951607 h 4364677"/>
              <a:gd name="connsiteX2610" fmla="*/ 1633736 w 12192000"/>
              <a:gd name="connsiteY2610" fmla="*/ 2951770 h 4364677"/>
              <a:gd name="connsiteX2611" fmla="*/ 1631551 w 12192000"/>
              <a:gd name="connsiteY2611" fmla="*/ 2951934 h 4364677"/>
              <a:gd name="connsiteX2612" fmla="*/ 1631715 w 12192000"/>
              <a:gd name="connsiteY2612" fmla="*/ 2954120 h 4364677"/>
              <a:gd name="connsiteX2613" fmla="*/ 1633901 w 12192000"/>
              <a:gd name="connsiteY2613" fmla="*/ 2953956 h 4364677"/>
              <a:gd name="connsiteX2614" fmla="*/ 1625321 w 12192000"/>
              <a:gd name="connsiteY2614" fmla="*/ 2956795 h 4364677"/>
              <a:gd name="connsiteX2615" fmla="*/ 1625649 w 12192000"/>
              <a:gd name="connsiteY2615" fmla="*/ 2961166 h 4364677"/>
              <a:gd name="connsiteX2616" fmla="*/ 1632042 w 12192000"/>
              <a:gd name="connsiteY2616" fmla="*/ 2958491 h 4364677"/>
              <a:gd name="connsiteX2617" fmla="*/ 1632205 w 12192000"/>
              <a:gd name="connsiteY2617" fmla="*/ 2960676 h 4364677"/>
              <a:gd name="connsiteX2618" fmla="*/ 1649036 w 12192000"/>
              <a:gd name="connsiteY2618" fmla="*/ 2950627 h 4364677"/>
              <a:gd name="connsiteX2619" fmla="*/ 1653407 w 12192000"/>
              <a:gd name="connsiteY2619" fmla="*/ 2950300 h 4364677"/>
              <a:gd name="connsiteX2620" fmla="*/ 1655593 w 12192000"/>
              <a:gd name="connsiteY2620" fmla="*/ 2950136 h 4364677"/>
              <a:gd name="connsiteX2621" fmla="*/ 1657779 w 12192000"/>
              <a:gd name="connsiteY2621" fmla="*/ 2949973 h 4364677"/>
              <a:gd name="connsiteX2622" fmla="*/ 1657754 w 12192000"/>
              <a:gd name="connsiteY2622" fmla="*/ 2949652 h 4364677"/>
              <a:gd name="connsiteX2623" fmla="*/ 1235202 w 12192000"/>
              <a:gd name="connsiteY2623" fmla="*/ 2942006 h 4364677"/>
              <a:gd name="connsiteX2624" fmla="*/ 1233015 w 12192000"/>
              <a:gd name="connsiteY2624" fmla="*/ 2942169 h 4364677"/>
              <a:gd name="connsiteX2625" fmla="*/ 1233137 w 12192000"/>
              <a:gd name="connsiteY2625" fmla="*/ 2942027 h 4364677"/>
              <a:gd name="connsiteX2626" fmla="*/ 1237223 w 12192000"/>
              <a:gd name="connsiteY2626" fmla="*/ 2939657 h 4364677"/>
              <a:gd name="connsiteX2627" fmla="*/ 1237230 w 12192000"/>
              <a:gd name="connsiteY2627" fmla="*/ 2939760 h 4364677"/>
              <a:gd name="connsiteX2628" fmla="*/ 1235037 w 12192000"/>
              <a:gd name="connsiteY2628" fmla="*/ 2939820 h 4364677"/>
              <a:gd name="connsiteX2629" fmla="*/ 1237223 w 12192000"/>
              <a:gd name="connsiteY2629" fmla="*/ 2939657 h 4364677"/>
              <a:gd name="connsiteX2630" fmla="*/ 1687805 w 12192000"/>
              <a:gd name="connsiteY2630" fmla="*/ 2933425 h 4364677"/>
              <a:gd name="connsiteX2631" fmla="*/ 1679475 w 12192000"/>
              <a:gd name="connsiteY2631" fmla="*/ 2936728 h 4364677"/>
              <a:gd name="connsiteX2632" fmla="*/ 1685240 w 12192000"/>
              <a:gd name="connsiteY2632" fmla="*/ 2942918 h 4364677"/>
              <a:gd name="connsiteX2633" fmla="*/ 1693838 w 12192000"/>
              <a:gd name="connsiteY2633" fmla="*/ 2938940 h 4364677"/>
              <a:gd name="connsiteX2634" fmla="*/ 1333063 w 12192000"/>
              <a:gd name="connsiteY2634" fmla="*/ 2928096 h 4364677"/>
              <a:gd name="connsiteX2635" fmla="*/ 1333226 w 12192000"/>
              <a:gd name="connsiteY2635" fmla="*/ 2930282 h 4364677"/>
              <a:gd name="connsiteX2636" fmla="*/ 1335412 w 12192000"/>
              <a:gd name="connsiteY2636" fmla="*/ 2930118 h 4364677"/>
              <a:gd name="connsiteX2637" fmla="*/ 1337597 w 12192000"/>
              <a:gd name="connsiteY2637" fmla="*/ 2929955 h 4364677"/>
              <a:gd name="connsiteX2638" fmla="*/ 1339783 w 12192000"/>
              <a:gd name="connsiteY2638" fmla="*/ 2929791 h 4364677"/>
              <a:gd name="connsiteX2639" fmla="*/ 1341969 w 12192000"/>
              <a:gd name="connsiteY2639" fmla="*/ 2929628 h 4364677"/>
              <a:gd name="connsiteX2640" fmla="*/ 1346503 w 12192000"/>
              <a:gd name="connsiteY2640" fmla="*/ 2931486 h 4364677"/>
              <a:gd name="connsiteX2641" fmla="*/ 1350711 w 12192000"/>
              <a:gd name="connsiteY2641" fmla="*/ 2928974 h 4364677"/>
              <a:gd name="connsiteX2642" fmla="*/ 1363988 w 12192000"/>
              <a:gd name="connsiteY2642" fmla="*/ 2930179 h 4364677"/>
              <a:gd name="connsiteX2643" fmla="*/ 1324811 w 12192000"/>
              <a:gd name="connsiteY2643" fmla="*/ 2935306 h 4364677"/>
              <a:gd name="connsiteX2644" fmla="*/ 1307816 w 12192000"/>
              <a:gd name="connsiteY2644" fmla="*/ 2943170 h 4364677"/>
              <a:gd name="connsiteX2645" fmla="*/ 1286123 w 12192000"/>
              <a:gd name="connsiteY2645" fmla="*/ 2946990 h 4364677"/>
              <a:gd name="connsiteX2646" fmla="*/ 1248641 w 12192000"/>
              <a:gd name="connsiteY2646" fmla="*/ 2945397 h 4364677"/>
              <a:gd name="connsiteX2647" fmla="*/ 1250663 w 12192000"/>
              <a:gd name="connsiteY2647" fmla="*/ 2943047 h 4364677"/>
              <a:gd name="connsiteX2648" fmla="*/ 1248477 w 12192000"/>
              <a:gd name="connsiteY2648" fmla="*/ 2943211 h 4364677"/>
              <a:gd name="connsiteX2649" fmla="*/ 1239573 w 12192000"/>
              <a:gd name="connsiteY2649" fmla="*/ 2941679 h 4364677"/>
              <a:gd name="connsiteX2650" fmla="*/ 1237385 w 12192000"/>
              <a:gd name="connsiteY2650" fmla="*/ 2941843 h 4364677"/>
              <a:gd name="connsiteX2651" fmla="*/ 1237230 w 12192000"/>
              <a:gd name="connsiteY2651" fmla="*/ 2939760 h 4364677"/>
              <a:gd name="connsiteX2652" fmla="*/ 1240830 w 12192000"/>
              <a:gd name="connsiteY2652" fmla="*/ 2939662 h 4364677"/>
              <a:gd name="connsiteX2653" fmla="*/ 1250173 w 12192000"/>
              <a:gd name="connsiteY2653" fmla="*/ 2936491 h 4364677"/>
              <a:gd name="connsiteX2654" fmla="*/ 1252522 w 12192000"/>
              <a:gd name="connsiteY2654" fmla="*/ 2938513 h 4364677"/>
              <a:gd name="connsiteX2655" fmla="*/ 1254707 w 12192000"/>
              <a:gd name="connsiteY2655" fmla="*/ 2938349 h 4364677"/>
              <a:gd name="connsiteX2656" fmla="*/ 1257058 w 12192000"/>
              <a:gd name="connsiteY2656" fmla="*/ 2940372 h 4364677"/>
              <a:gd name="connsiteX2657" fmla="*/ 1259242 w 12192000"/>
              <a:gd name="connsiteY2657" fmla="*/ 2940209 h 4364677"/>
              <a:gd name="connsiteX2658" fmla="*/ 1259079 w 12192000"/>
              <a:gd name="connsiteY2658" fmla="*/ 2938023 h 4364677"/>
              <a:gd name="connsiteX2659" fmla="*/ 1276400 w 12192000"/>
              <a:gd name="connsiteY2659" fmla="*/ 2934530 h 4364677"/>
              <a:gd name="connsiteX2660" fmla="*/ 1276563 w 12192000"/>
              <a:gd name="connsiteY2660" fmla="*/ 2936715 h 4364677"/>
              <a:gd name="connsiteX2661" fmla="*/ 1280936 w 12192000"/>
              <a:gd name="connsiteY2661" fmla="*/ 2936389 h 4364677"/>
              <a:gd name="connsiteX2662" fmla="*/ 1283120 w 12192000"/>
              <a:gd name="connsiteY2662" fmla="*/ 2936225 h 4364677"/>
              <a:gd name="connsiteX2663" fmla="*/ 1305140 w 12192000"/>
              <a:gd name="connsiteY2663" fmla="*/ 2936777 h 4364677"/>
              <a:gd name="connsiteX2664" fmla="*/ 1304977 w 12192000"/>
              <a:gd name="connsiteY2664" fmla="*/ 2934591 h 4364677"/>
              <a:gd name="connsiteX2665" fmla="*/ 1307326 w 12192000"/>
              <a:gd name="connsiteY2665" fmla="*/ 2936614 h 4364677"/>
              <a:gd name="connsiteX2666" fmla="*/ 1309348 w 12192000"/>
              <a:gd name="connsiteY2666" fmla="*/ 2934264 h 4364677"/>
              <a:gd name="connsiteX2667" fmla="*/ 1322461 w 12192000"/>
              <a:gd name="connsiteY2667" fmla="*/ 2933284 h 4364677"/>
              <a:gd name="connsiteX2668" fmla="*/ 1328855 w 12192000"/>
              <a:gd name="connsiteY2668" fmla="*/ 2930608 h 4364677"/>
              <a:gd name="connsiteX2669" fmla="*/ 1331204 w 12192000"/>
              <a:gd name="connsiteY2669" fmla="*/ 2932630 h 4364677"/>
              <a:gd name="connsiteX2670" fmla="*/ 1333063 w 12192000"/>
              <a:gd name="connsiteY2670" fmla="*/ 2928096 h 4364677"/>
              <a:gd name="connsiteX2671" fmla="*/ 1339619 w 12192000"/>
              <a:gd name="connsiteY2671" fmla="*/ 2927606 h 4364677"/>
              <a:gd name="connsiteX2672" fmla="*/ 1337597 w 12192000"/>
              <a:gd name="connsiteY2672" fmla="*/ 2929955 h 4364677"/>
              <a:gd name="connsiteX2673" fmla="*/ 1337434 w 12192000"/>
              <a:gd name="connsiteY2673" fmla="*/ 2927769 h 4364677"/>
              <a:gd name="connsiteX2674" fmla="*/ 1339619 w 12192000"/>
              <a:gd name="connsiteY2674" fmla="*/ 2927606 h 4364677"/>
              <a:gd name="connsiteX2675" fmla="*/ 6767262 w 12192000"/>
              <a:gd name="connsiteY2675" fmla="*/ 2925066 h 4364677"/>
              <a:gd name="connsiteX2676" fmla="*/ 6771099 w 12192000"/>
              <a:gd name="connsiteY2676" fmla="*/ 2928610 h 4364677"/>
              <a:gd name="connsiteX2677" fmla="*/ 6804443 w 12192000"/>
              <a:gd name="connsiteY2677" fmla="*/ 2943442 h 4364677"/>
              <a:gd name="connsiteX2678" fmla="*/ 6873601 w 12192000"/>
              <a:gd name="connsiteY2678" fmla="*/ 2959921 h 4364677"/>
              <a:gd name="connsiteX2679" fmla="*/ 6870830 w 12192000"/>
              <a:gd name="connsiteY2679" fmla="*/ 2958668 h 4364677"/>
              <a:gd name="connsiteX2680" fmla="*/ 6807552 w 12192000"/>
              <a:gd name="connsiteY2680" fmla="*/ 2940813 h 4364677"/>
              <a:gd name="connsiteX2681" fmla="*/ 1676837 w 12192000"/>
              <a:gd name="connsiteY2681" fmla="*/ 2921006 h 4364677"/>
              <a:gd name="connsiteX2682" fmla="*/ 1675154 w 12192000"/>
              <a:gd name="connsiteY2682" fmla="*/ 2921476 h 4364677"/>
              <a:gd name="connsiteX2683" fmla="*/ 1666910 w 12192000"/>
              <a:gd name="connsiteY2683" fmla="*/ 2925114 h 4364677"/>
              <a:gd name="connsiteX2684" fmla="*/ 1666609 w 12192000"/>
              <a:gd name="connsiteY2684" fmla="*/ 2925462 h 4364677"/>
              <a:gd name="connsiteX2685" fmla="*/ 1668682 w 12192000"/>
              <a:gd name="connsiteY2685" fmla="*/ 2927269 h 4364677"/>
              <a:gd name="connsiteX2686" fmla="*/ 1678029 w 12192000"/>
              <a:gd name="connsiteY2686" fmla="*/ 2923184 h 4364677"/>
              <a:gd name="connsiteX2687" fmla="*/ 1678393 w 12192000"/>
              <a:gd name="connsiteY2687" fmla="*/ 2922960 h 4364677"/>
              <a:gd name="connsiteX2688" fmla="*/ 11642573 w 12192000"/>
              <a:gd name="connsiteY2688" fmla="*/ 2906064 h 4364677"/>
              <a:gd name="connsiteX2689" fmla="*/ 11645046 w 12192000"/>
              <a:gd name="connsiteY2689" fmla="*/ 2906770 h 4364677"/>
              <a:gd name="connsiteX2690" fmla="*/ 11656356 w 12192000"/>
              <a:gd name="connsiteY2690" fmla="*/ 2908182 h 4364677"/>
              <a:gd name="connsiteX2691" fmla="*/ 11659183 w 12192000"/>
              <a:gd name="connsiteY2691" fmla="*/ 2909594 h 4364677"/>
              <a:gd name="connsiteX2692" fmla="*/ 11667312 w 12192000"/>
              <a:gd name="connsiteY2692" fmla="*/ 2912064 h 4364677"/>
              <a:gd name="connsiteX2693" fmla="*/ 11671553 w 12192000"/>
              <a:gd name="connsiteY2693" fmla="*/ 2913829 h 4364677"/>
              <a:gd name="connsiteX2694" fmla="*/ 11674027 w 12192000"/>
              <a:gd name="connsiteY2694" fmla="*/ 2918771 h 4364677"/>
              <a:gd name="connsiteX2695" fmla="*/ 11683569 w 12192000"/>
              <a:gd name="connsiteY2695" fmla="*/ 2931478 h 4364677"/>
              <a:gd name="connsiteX2696" fmla="*/ 11687810 w 12192000"/>
              <a:gd name="connsiteY2696" fmla="*/ 2939949 h 4364677"/>
              <a:gd name="connsiteX2697" fmla="*/ 11687810 w 12192000"/>
              <a:gd name="connsiteY2697" fmla="*/ 2944184 h 4364677"/>
              <a:gd name="connsiteX2698" fmla="*/ 11684276 w 12192000"/>
              <a:gd name="connsiteY2698" fmla="*/ 2953714 h 4364677"/>
              <a:gd name="connsiteX2699" fmla="*/ 11679328 w 12192000"/>
              <a:gd name="connsiteY2699" fmla="*/ 2969245 h 4364677"/>
              <a:gd name="connsiteX2700" fmla="*/ 11675087 w 12192000"/>
              <a:gd name="connsiteY2700" fmla="*/ 2974892 h 4364677"/>
              <a:gd name="connsiteX2701" fmla="*/ 11668372 w 12192000"/>
              <a:gd name="connsiteY2701" fmla="*/ 2980540 h 4364677"/>
              <a:gd name="connsiteX2702" fmla="*/ 11662364 w 12192000"/>
              <a:gd name="connsiteY2702" fmla="*/ 2983717 h 4364677"/>
              <a:gd name="connsiteX2703" fmla="*/ 11640099 w 12192000"/>
              <a:gd name="connsiteY2703" fmla="*/ 2988658 h 4364677"/>
              <a:gd name="connsiteX2704" fmla="*/ 11628789 w 12192000"/>
              <a:gd name="connsiteY2704" fmla="*/ 2988305 h 4364677"/>
              <a:gd name="connsiteX2705" fmla="*/ 11611118 w 12192000"/>
              <a:gd name="connsiteY2705" fmla="*/ 2974540 h 4364677"/>
              <a:gd name="connsiteX2706" fmla="*/ 11610058 w 12192000"/>
              <a:gd name="connsiteY2706" fmla="*/ 2966068 h 4364677"/>
              <a:gd name="connsiteX2707" fmla="*/ 11609705 w 12192000"/>
              <a:gd name="connsiteY2707" fmla="*/ 2962539 h 4364677"/>
              <a:gd name="connsiteX2708" fmla="*/ 11607938 w 12192000"/>
              <a:gd name="connsiteY2708" fmla="*/ 2953009 h 4364677"/>
              <a:gd name="connsiteX2709" fmla="*/ 11606877 w 12192000"/>
              <a:gd name="connsiteY2709" fmla="*/ 2948420 h 4364677"/>
              <a:gd name="connsiteX2710" fmla="*/ 11607231 w 12192000"/>
              <a:gd name="connsiteY2710" fmla="*/ 2942419 h 4364677"/>
              <a:gd name="connsiteX2711" fmla="*/ 11609705 w 12192000"/>
              <a:gd name="connsiteY2711" fmla="*/ 2936419 h 4364677"/>
              <a:gd name="connsiteX2712" fmla="*/ 11617480 w 12192000"/>
              <a:gd name="connsiteY2712" fmla="*/ 2921947 h 4364677"/>
              <a:gd name="connsiteX2713" fmla="*/ 11642573 w 12192000"/>
              <a:gd name="connsiteY2713" fmla="*/ 2906064 h 4364677"/>
              <a:gd name="connsiteX2714" fmla="*/ 983979 w 12192000"/>
              <a:gd name="connsiteY2714" fmla="*/ 2903645 h 4364677"/>
              <a:gd name="connsiteX2715" fmla="*/ 984605 w 12192000"/>
              <a:gd name="connsiteY2715" fmla="*/ 2903901 h 4364677"/>
              <a:gd name="connsiteX2716" fmla="*/ 979609 w 12192000"/>
              <a:gd name="connsiteY2716" fmla="*/ 2903971 h 4364677"/>
              <a:gd name="connsiteX2717" fmla="*/ 981793 w 12192000"/>
              <a:gd name="connsiteY2717" fmla="*/ 2903808 h 4364677"/>
              <a:gd name="connsiteX2718" fmla="*/ 983979 w 12192000"/>
              <a:gd name="connsiteY2718" fmla="*/ 2903645 h 4364677"/>
              <a:gd name="connsiteX2719" fmla="*/ 6711817 w 12192000"/>
              <a:gd name="connsiteY2719" fmla="*/ 2903395 h 4364677"/>
              <a:gd name="connsiteX2720" fmla="*/ 6720053 w 12192000"/>
              <a:gd name="connsiteY2720" fmla="*/ 2908010 h 4364677"/>
              <a:gd name="connsiteX2721" fmla="*/ 6731322 w 12192000"/>
              <a:gd name="connsiteY2721" fmla="*/ 2912027 h 4364677"/>
              <a:gd name="connsiteX2722" fmla="*/ 6732992 w 12192000"/>
              <a:gd name="connsiteY2722" fmla="*/ 2911671 h 4364677"/>
              <a:gd name="connsiteX2723" fmla="*/ 10062894 w 12192000"/>
              <a:gd name="connsiteY2723" fmla="*/ 2898286 h 4364677"/>
              <a:gd name="connsiteX2724" fmla="*/ 10070038 w 12192000"/>
              <a:gd name="connsiteY2724" fmla="*/ 2898286 h 4364677"/>
              <a:gd name="connsiteX2725" fmla="*/ 10071109 w 12192000"/>
              <a:gd name="connsiteY2725" fmla="*/ 2899708 h 4364677"/>
              <a:gd name="connsiteX2726" fmla="*/ 10081110 w 12192000"/>
              <a:gd name="connsiteY2726" fmla="*/ 2907531 h 4364677"/>
              <a:gd name="connsiteX2727" fmla="*/ 10084325 w 12192000"/>
              <a:gd name="connsiteY2727" fmla="*/ 2919620 h 4364677"/>
              <a:gd name="connsiteX2728" fmla="*/ 10079324 w 12192000"/>
              <a:gd name="connsiteY2728" fmla="*/ 2933843 h 4364677"/>
              <a:gd name="connsiteX2729" fmla="*/ 10073967 w 12192000"/>
              <a:gd name="connsiteY2729" fmla="*/ 2937043 h 4364677"/>
              <a:gd name="connsiteX2730" fmla="*/ 10067180 w 12192000"/>
              <a:gd name="connsiteY2730" fmla="*/ 2945577 h 4364677"/>
              <a:gd name="connsiteX2731" fmla="*/ 10065037 w 12192000"/>
              <a:gd name="connsiteY2731" fmla="*/ 2949488 h 4364677"/>
              <a:gd name="connsiteX2732" fmla="*/ 10054322 w 12192000"/>
              <a:gd name="connsiteY2732" fmla="*/ 2959444 h 4364677"/>
              <a:gd name="connsiteX2733" fmla="*/ 10045036 w 12192000"/>
              <a:gd name="connsiteY2733" fmla="*/ 2958022 h 4364677"/>
              <a:gd name="connsiteX2734" fmla="*/ 10037178 w 12192000"/>
              <a:gd name="connsiteY2734" fmla="*/ 2953044 h 4364677"/>
              <a:gd name="connsiteX2735" fmla="*/ 10032892 w 12192000"/>
              <a:gd name="connsiteY2735" fmla="*/ 2948066 h 4364677"/>
              <a:gd name="connsiteX2736" fmla="*/ 10032892 w 12192000"/>
              <a:gd name="connsiteY2736" fmla="*/ 2935265 h 4364677"/>
              <a:gd name="connsiteX2737" fmla="*/ 10040750 w 12192000"/>
              <a:gd name="connsiteY2737" fmla="*/ 2927443 h 4364677"/>
              <a:gd name="connsiteX2738" fmla="*/ 10045750 w 12192000"/>
              <a:gd name="connsiteY2738" fmla="*/ 2918198 h 4364677"/>
              <a:gd name="connsiteX2739" fmla="*/ 10049679 w 12192000"/>
              <a:gd name="connsiteY2739" fmla="*/ 2908597 h 4364677"/>
              <a:gd name="connsiteX2740" fmla="*/ 10055037 w 12192000"/>
              <a:gd name="connsiteY2740" fmla="*/ 2902197 h 4364677"/>
              <a:gd name="connsiteX2741" fmla="*/ 10062894 w 12192000"/>
              <a:gd name="connsiteY2741" fmla="*/ 2898286 h 4364677"/>
              <a:gd name="connsiteX2742" fmla="*/ 6649658 w 12192000"/>
              <a:gd name="connsiteY2742" fmla="*/ 2897298 h 4364677"/>
              <a:gd name="connsiteX2743" fmla="*/ 6649658 w 12192000"/>
              <a:gd name="connsiteY2743" fmla="*/ 2898122 h 4364677"/>
              <a:gd name="connsiteX2744" fmla="*/ 6646365 w 12192000"/>
              <a:gd name="connsiteY2744" fmla="*/ 2897299 h 4364677"/>
              <a:gd name="connsiteX2745" fmla="*/ 6649658 w 12192000"/>
              <a:gd name="connsiteY2745" fmla="*/ 2897298 h 4364677"/>
              <a:gd name="connsiteX2746" fmla="*/ 1517533 w 12192000"/>
              <a:gd name="connsiteY2746" fmla="*/ 2896721 h 4364677"/>
              <a:gd name="connsiteX2747" fmla="*/ 1511139 w 12192000"/>
              <a:gd name="connsiteY2747" fmla="*/ 2899397 h 4364677"/>
              <a:gd name="connsiteX2748" fmla="*/ 1508953 w 12192000"/>
              <a:gd name="connsiteY2748" fmla="*/ 2899560 h 4364677"/>
              <a:gd name="connsiteX2749" fmla="*/ 1506768 w 12192000"/>
              <a:gd name="connsiteY2749" fmla="*/ 2899724 h 4364677"/>
              <a:gd name="connsiteX2750" fmla="*/ 1504582 w 12192000"/>
              <a:gd name="connsiteY2750" fmla="*/ 2899887 h 4364677"/>
              <a:gd name="connsiteX2751" fmla="*/ 1508790 w 12192000"/>
              <a:gd name="connsiteY2751" fmla="*/ 2897375 h 4364677"/>
              <a:gd name="connsiteX2752" fmla="*/ 1517533 w 12192000"/>
              <a:gd name="connsiteY2752" fmla="*/ 2896721 h 4364677"/>
              <a:gd name="connsiteX2753" fmla="*/ 8456999 w 12192000"/>
              <a:gd name="connsiteY2753" fmla="*/ 2894990 h 4364677"/>
              <a:gd name="connsiteX2754" fmla="*/ 8450123 w 12192000"/>
              <a:gd name="connsiteY2754" fmla="*/ 2900558 h 4364677"/>
              <a:gd name="connsiteX2755" fmla="*/ 8447163 w 12192000"/>
              <a:gd name="connsiteY2755" fmla="*/ 2898667 h 4364677"/>
              <a:gd name="connsiteX2756" fmla="*/ 6679298 w 12192000"/>
              <a:gd name="connsiteY2756" fmla="*/ 2890684 h 4364677"/>
              <a:gd name="connsiteX2757" fmla="*/ 6679298 w 12192000"/>
              <a:gd name="connsiteY2757" fmla="*/ 2890707 h 4364677"/>
              <a:gd name="connsiteX2758" fmla="*/ 6679356 w 12192000"/>
              <a:gd name="connsiteY2758" fmla="*/ 2890707 h 4364677"/>
              <a:gd name="connsiteX2759" fmla="*/ 334543 w 12192000"/>
              <a:gd name="connsiteY2759" fmla="*/ 2882307 h 4364677"/>
              <a:gd name="connsiteX2760" fmla="*/ 403668 w 12192000"/>
              <a:gd name="connsiteY2760" fmla="*/ 2943533 h 4364677"/>
              <a:gd name="connsiteX2761" fmla="*/ 414765 w 12192000"/>
              <a:gd name="connsiteY2761" fmla="*/ 2948087 h 4364677"/>
              <a:gd name="connsiteX2762" fmla="*/ 432280 w 12192000"/>
              <a:gd name="connsiteY2762" fmla="*/ 2966516 h 4364677"/>
              <a:gd name="connsiteX2763" fmla="*/ 450910 w 12192000"/>
              <a:gd name="connsiteY2763" fmla="*/ 2975889 h 4364677"/>
              <a:gd name="connsiteX2764" fmla="*/ 468558 w 12192000"/>
              <a:gd name="connsiteY2764" fmla="*/ 2996103 h 4364677"/>
              <a:gd name="connsiteX2765" fmla="*/ 465260 w 12192000"/>
              <a:gd name="connsiteY2765" fmla="*/ 2999939 h 4364677"/>
              <a:gd name="connsiteX2766" fmla="*/ 480457 w 12192000"/>
              <a:gd name="connsiteY2766" fmla="*/ 3011363 h 4364677"/>
              <a:gd name="connsiteX2767" fmla="*/ 480324 w 12192000"/>
              <a:gd name="connsiteY2767" fmla="*/ 3009579 h 4364677"/>
              <a:gd name="connsiteX2768" fmla="*/ 478407 w 12192000"/>
              <a:gd name="connsiteY2768" fmla="*/ 3007928 h 4364677"/>
              <a:gd name="connsiteX2769" fmla="*/ 480190 w 12192000"/>
              <a:gd name="connsiteY2769" fmla="*/ 3007794 h 4364677"/>
              <a:gd name="connsiteX2770" fmla="*/ 478007 w 12192000"/>
              <a:gd name="connsiteY2770" fmla="*/ 3002574 h 4364677"/>
              <a:gd name="connsiteX2771" fmla="*/ 489372 w 12192000"/>
              <a:gd name="connsiteY2771" fmla="*/ 3010697 h 4364677"/>
              <a:gd name="connsiteX2772" fmla="*/ 491156 w 12192000"/>
              <a:gd name="connsiteY2772" fmla="*/ 3010563 h 4364677"/>
              <a:gd name="connsiteX2773" fmla="*/ 491289 w 12192000"/>
              <a:gd name="connsiteY2773" fmla="*/ 3012348 h 4364677"/>
              <a:gd name="connsiteX2774" fmla="*/ 494989 w 12192000"/>
              <a:gd name="connsiteY2774" fmla="*/ 3013866 h 4364677"/>
              <a:gd name="connsiteX2775" fmla="*/ 495121 w 12192000"/>
              <a:gd name="connsiteY2775" fmla="*/ 3015650 h 4364677"/>
              <a:gd name="connsiteX2776" fmla="*/ 517451 w 12192000"/>
              <a:gd name="connsiteY2776" fmla="*/ 3026541 h 4364677"/>
              <a:gd name="connsiteX2777" fmla="*/ 531133 w 12192000"/>
              <a:gd name="connsiteY2777" fmla="*/ 3041669 h 4364677"/>
              <a:gd name="connsiteX2778" fmla="*/ 533050 w 12192000"/>
              <a:gd name="connsiteY2778" fmla="*/ 3043320 h 4364677"/>
              <a:gd name="connsiteX2779" fmla="*/ 536883 w 12192000"/>
              <a:gd name="connsiteY2779" fmla="*/ 3046622 h 4364677"/>
              <a:gd name="connsiteX2780" fmla="*/ 535099 w 12192000"/>
              <a:gd name="connsiteY2780" fmla="*/ 3046755 h 4364677"/>
              <a:gd name="connsiteX2781" fmla="*/ 533182 w 12192000"/>
              <a:gd name="connsiteY2781" fmla="*/ 3045104 h 4364677"/>
              <a:gd name="connsiteX2782" fmla="*/ 531400 w 12192000"/>
              <a:gd name="connsiteY2782" fmla="*/ 3045237 h 4364677"/>
              <a:gd name="connsiteX2783" fmla="*/ 544415 w 12192000"/>
              <a:gd name="connsiteY2783" fmla="*/ 3051442 h 4364677"/>
              <a:gd name="connsiteX2784" fmla="*/ 542499 w 12192000"/>
              <a:gd name="connsiteY2784" fmla="*/ 3049791 h 4364677"/>
              <a:gd name="connsiteX2785" fmla="*/ 544281 w 12192000"/>
              <a:gd name="connsiteY2785" fmla="*/ 3049657 h 4364677"/>
              <a:gd name="connsiteX2786" fmla="*/ 546065 w 12192000"/>
              <a:gd name="connsiteY2786" fmla="*/ 3049524 h 4364677"/>
              <a:gd name="connsiteX2787" fmla="*/ 544015 w 12192000"/>
              <a:gd name="connsiteY2787" fmla="*/ 3046089 h 4364677"/>
              <a:gd name="connsiteX2788" fmla="*/ 553597 w 12192000"/>
              <a:gd name="connsiteY2788" fmla="*/ 3054344 h 4364677"/>
              <a:gd name="connsiteX2789" fmla="*/ 555513 w 12192000"/>
              <a:gd name="connsiteY2789" fmla="*/ 3055996 h 4364677"/>
              <a:gd name="connsiteX2790" fmla="*/ 557430 w 12192000"/>
              <a:gd name="connsiteY2790" fmla="*/ 3057647 h 4364677"/>
              <a:gd name="connsiteX2791" fmla="*/ 557630 w 12192000"/>
              <a:gd name="connsiteY2791" fmla="*/ 3057413 h 4364677"/>
              <a:gd name="connsiteX2792" fmla="*/ 598923 w 12192000"/>
              <a:gd name="connsiteY2792" fmla="*/ 3085050 h 4364677"/>
              <a:gd name="connsiteX2793" fmla="*/ 600840 w 12192000"/>
              <a:gd name="connsiteY2793" fmla="*/ 3086701 h 4364677"/>
              <a:gd name="connsiteX2794" fmla="*/ 604540 w 12192000"/>
              <a:gd name="connsiteY2794" fmla="*/ 3088218 h 4364677"/>
              <a:gd name="connsiteX2795" fmla="*/ 602757 w 12192000"/>
              <a:gd name="connsiteY2795" fmla="*/ 3088352 h 4364677"/>
              <a:gd name="connsiteX2796" fmla="*/ 620987 w 12192000"/>
              <a:gd name="connsiteY2796" fmla="*/ 3092372 h 4364677"/>
              <a:gd name="connsiteX2797" fmla="*/ 617288 w 12192000"/>
              <a:gd name="connsiteY2797" fmla="*/ 3090854 h 4364677"/>
              <a:gd name="connsiteX2798" fmla="*/ 617154 w 12192000"/>
              <a:gd name="connsiteY2798" fmla="*/ 3089070 h 4364677"/>
              <a:gd name="connsiteX2799" fmla="*/ 620853 w 12192000"/>
              <a:gd name="connsiteY2799" fmla="*/ 3090588 h 4364677"/>
              <a:gd name="connsiteX2800" fmla="*/ 621502 w 12192000"/>
              <a:gd name="connsiteY2800" fmla="*/ 3090539 h 4364677"/>
              <a:gd name="connsiteX2801" fmla="*/ 622463 w 12192000"/>
              <a:gd name="connsiteY2801" fmla="*/ 3091140 h 4364677"/>
              <a:gd name="connsiteX2802" fmla="*/ 624553 w 12192000"/>
              <a:gd name="connsiteY2802" fmla="*/ 3092105 h 4364677"/>
              <a:gd name="connsiteX2803" fmla="*/ 622636 w 12192000"/>
              <a:gd name="connsiteY2803" fmla="*/ 3090454 h 4364677"/>
              <a:gd name="connsiteX2804" fmla="*/ 621502 w 12192000"/>
              <a:gd name="connsiteY2804" fmla="*/ 3090539 h 4364677"/>
              <a:gd name="connsiteX2805" fmla="*/ 618937 w 12192000"/>
              <a:gd name="connsiteY2805" fmla="*/ 3088937 h 4364677"/>
              <a:gd name="connsiteX2806" fmla="*/ 692925 w 12192000"/>
              <a:gd name="connsiteY2806" fmla="*/ 3119293 h 4364677"/>
              <a:gd name="connsiteX2807" fmla="*/ 702374 w 12192000"/>
              <a:gd name="connsiteY2807" fmla="*/ 3125765 h 4364677"/>
              <a:gd name="connsiteX2808" fmla="*/ 705806 w 12192000"/>
              <a:gd name="connsiteY2808" fmla="*/ 3123714 h 4364677"/>
              <a:gd name="connsiteX2809" fmla="*/ 707723 w 12192000"/>
              <a:gd name="connsiteY2809" fmla="*/ 3125365 h 4364677"/>
              <a:gd name="connsiteX2810" fmla="*/ 711422 w 12192000"/>
              <a:gd name="connsiteY2810" fmla="*/ 3126882 h 4364677"/>
              <a:gd name="connsiteX2811" fmla="*/ 743067 w 12192000"/>
              <a:gd name="connsiteY2811" fmla="*/ 3142460 h 4364677"/>
              <a:gd name="connsiteX2812" fmla="*/ 741150 w 12192000"/>
              <a:gd name="connsiteY2812" fmla="*/ 3140809 h 4364677"/>
              <a:gd name="connsiteX2813" fmla="*/ 742801 w 12192000"/>
              <a:gd name="connsiteY2813" fmla="*/ 3138892 h 4364677"/>
              <a:gd name="connsiteX2814" fmla="*/ 744717 w 12192000"/>
              <a:gd name="connsiteY2814" fmla="*/ 3140542 h 4364677"/>
              <a:gd name="connsiteX2815" fmla="*/ 746500 w 12192000"/>
              <a:gd name="connsiteY2815" fmla="*/ 3140410 h 4364677"/>
              <a:gd name="connsiteX2816" fmla="*/ 776229 w 12192000"/>
              <a:gd name="connsiteY2816" fmla="*/ 3154337 h 4364677"/>
              <a:gd name="connsiteX2817" fmla="*/ 820222 w 12192000"/>
              <a:gd name="connsiteY2817" fmla="*/ 3167197 h 4364677"/>
              <a:gd name="connsiteX2818" fmla="*/ 782112 w 12192000"/>
              <a:gd name="connsiteY2818" fmla="*/ 3161074 h 4364677"/>
              <a:gd name="connsiteX2819" fmla="*/ 754166 w 12192000"/>
              <a:gd name="connsiteY2819" fmla="*/ 3147014 h 4364677"/>
              <a:gd name="connsiteX2820" fmla="*/ 752516 w 12192000"/>
              <a:gd name="connsiteY2820" fmla="*/ 3148932 h 4364677"/>
              <a:gd name="connsiteX2821" fmla="*/ 746901 w 12192000"/>
              <a:gd name="connsiteY2821" fmla="*/ 3145763 h 4364677"/>
              <a:gd name="connsiteX2822" fmla="*/ 744985 w 12192000"/>
              <a:gd name="connsiteY2822" fmla="*/ 3144112 h 4364677"/>
              <a:gd name="connsiteX2823" fmla="*/ 745118 w 12192000"/>
              <a:gd name="connsiteY2823" fmla="*/ 3145896 h 4364677"/>
              <a:gd name="connsiteX2824" fmla="*/ 717572 w 12192000"/>
              <a:gd name="connsiteY2824" fmla="*/ 3137189 h 4364677"/>
              <a:gd name="connsiteX2825" fmla="*/ 715789 w 12192000"/>
              <a:gd name="connsiteY2825" fmla="*/ 3137322 h 4364677"/>
              <a:gd name="connsiteX2826" fmla="*/ 714006 w 12192000"/>
              <a:gd name="connsiteY2826" fmla="*/ 3137456 h 4364677"/>
              <a:gd name="connsiteX2827" fmla="*/ 712223 w 12192000"/>
              <a:gd name="connsiteY2827" fmla="*/ 3137589 h 4364677"/>
              <a:gd name="connsiteX2828" fmla="*/ 712090 w 12192000"/>
              <a:gd name="connsiteY2828" fmla="*/ 3135805 h 4364677"/>
              <a:gd name="connsiteX2829" fmla="*/ 710440 w 12192000"/>
              <a:gd name="connsiteY2829" fmla="*/ 3137722 h 4364677"/>
              <a:gd name="connsiteX2830" fmla="*/ 695909 w 12192000"/>
              <a:gd name="connsiteY2830" fmla="*/ 3135220 h 4364677"/>
              <a:gd name="connsiteX2831" fmla="*/ 701924 w 12192000"/>
              <a:gd name="connsiteY2831" fmla="*/ 3143742 h 4364677"/>
              <a:gd name="connsiteX2832" fmla="*/ 698292 w 12192000"/>
              <a:gd name="connsiteY2832" fmla="*/ 3143117 h 4364677"/>
              <a:gd name="connsiteX2833" fmla="*/ 696475 w 12192000"/>
              <a:gd name="connsiteY2833" fmla="*/ 3142804 h 4364677"/>
              <a:gd name="connsiteX2834" fmla="*/ 696443 w 12192000"/>
              <a:gd name="connsiteY2834" fmla="*/ 3142358 h 4364677"/>
              <a:gd name="connsiteX2835" fmla="*/ 694660 w 12192000"/>
              <a:gd name="connsiteY2835" fmla="*/ 3142491 h 4364677"/>
              <a:gd name="connsiteX2836" fmla="*/ 696475 w 12192000"/>
              <a:gd name="connsiteY2836" fmla="*/ 3142804 h 4364677"/>
              <a:gd name="connsiteX2837" fmla="*/ 696576 w 12192000"/>
              <a:gd name="connsiteY2837" fmla="*/ 3144142 h 4364677"/>
              <a:gd name="connsiteX2838" fmla="*/ 694793 w 12192000"/>
              <a:gd name="connsiteY2838" fmla="*/ 3144275 h 4364677"/>
              <a:gd name="connsiteX2839" fmla="*/ 693010 w 12192000"/>
              <a:gd name="connsiteY2839" fmla="*/ 3144409 h 4364677"/>
              <a:gd name="connsiteX2840" fmla="*/ 683695 w 12192000"/>
              <a:gd name="connsiteY2840" fmla="*/ 3139722 h 4364677"/>
              <a:gd name="connsiteX2841" fmla="*/ 681779 w 12192000"/>
              <a:gd name="connsiteY2841" fmla="*/ 3138071 h 4364677"/>
              <a:gd name="connsiteX2842" fmla="*/ 678079 w 12192000"/>
              <a:gd name="connsiteY2842" fmla="*/ 3136553 h 4364677"/>
              <a:gd name="connsiteX2843" fmla="*/ 676162 w 12192000"/>
              <a:gd name="connsiteY2843" fmla="*/ 3134902 h 4364677"/>
              <a:gd name="connsiteX2844" fmla="*/ 679861 w 12192000"/>
              <a:gd name="connsiteY2844" fmla="*/ 3136420 h 4364677"/>
              <a:gd name="connsiteX2845" fmla="*/ 683562 w 12192000"/>
              <a:gd name="connsiteY2845" fmla="*/ 3137938 h 4364677"/>
              <a:gd name="connsiteX2846" fmla="*/ 673979 w 12192000"/>
              <a:gd name="connsiteY2846" fmla="*/ 3129682 h 4364677"/>
              <a:gd name="connsiteX2847" fmla="*/ 678928 w 12192000"/>
              <a:gd name="connsiteY2847" fmla="*/ 3123929 h 4364677"/>
              <a:gd name="connsiteX2848" fmla="*/ 602889 w 12192000"/>
              <a:gd name="connsiteY2848" fmla="*/ 3090137 h 4364677"/>
              <a:gd name="connsiteX2849" fmla="*/ 599190 w 12192000"/>
              <a:gd name="connsiteY2849" fmla="*/ 3088618 h 4364677"/>
              <a:gd name="connsiteX2850" fmla="*/ 597273 w 12192000"/>
              <a:gd name="connsiteY2850" fmla="*/ 3086967 h 4364677"/>
              <a:gd name="connsiteX2851" fmla="*/ 567412 w 12192000"/>
              <a:gd name="connsiteY2851" fmla="*/ 3071256 h 4364677"/>
              <a:gd name="connsiteX2852" fmla="*/ 530149 w 12192000"/>
              <a:gd name="connsiteY2852" fmla="*/ 3052509 h 4364677"/>
              <a:gd name="connsiteX2853" fmla="*/ 494273 w 12192000"/>
              <a:gd name="connsiteY2853" fmla="*/ 3028275 h 4364677"/>
              <a:gd name="connsiteX2854" fmla="*/ 441412 w 12192000"/>
              <a:gd name="connsiteY2854" fmla="*/ 2992749 h 4364677"/>
              <a:gd name="connsiteX2855" fmla="*/ 406517 w 12192000"/>
              <a:gd name="connsiteY2855" fmla="*/ 2957675 h 4364677"/>
              <a:gd name="connsiteX2856" fmla="*/ 412267 w 12192000"/>
              <a:gd name="connsiteY2856" fmla="*/ 2962629 h 4364677"/>
              <a:gd name="connsiteX2857" fmla="*/ 410217 w 12192000"/>
              <a:gd name="connsiteY2857" fmla="*/ 2959193 h 4364677"/>
              <a:gd name="connsiteX2858" fmla="*/ 408301 w 12192000"/>
              <a:gd name="connsiteY2858" fmla="*/ 2957542 h 4364677"/>
              <a:gd name="connsiteX2859" fmla="*/ 412000 w 12192000"/>
              <a:gd name="connsiteY2859" fmla="*/ 2959060 h 4364677"/>
              <a:gd name="connsiteX2860" fmla="*/ 413783 w 12192000"/>
              <a:gd name="connsiteY2860" fmla="*/ 2958927 h 4364677"/>
              <a:gd name="connsiteX2861" fmla="*/ 369972 w 12192000"/>
              <a:gd name="connsiteY2861" fmla="*/ 2924519 h 4364677"/>
              <a:gd name="connsiteX2862" fmla="*/ 334543 w 12192000"/>
              <a:gd name="connsiteY2862" fmla="*/ 2882307 h 4364677"/>
              <a:gd name="connsiteX2863" fmla="*/ 1642627 w 12192000"/>
              <a:gd name="connsiteY2863" fmla="*/ 2878085 h 4364677"/>
              <a:gd name="connsiteX2864" fmla="*/ 1621813 w 12192000"/>
              <a:gd name="connsiteY2864" fmla="*/ 2884399 h 4364677"/>
              <a:gd name="connsiteX2865" fmla="*/ 1634245 w 12192000"/>
              <a:gd name="connsiteY2865" fmla="*/ 2896950 h 4364677"/>
              <a:gd name="connsiteX2866" fmla="*/ 1634569 w 12192000"/>
              <a:gd name="connsiteY2866" fmla="*/ 2896762 h 4364677"/>
              <a:gd name="connsiteX2867" fmla="*/ 1652677 w 12192000"/>
              <a:gd name="connsiteY2867" fmla="*/ 2890694 h 4364677"/>
              <a:gd name="connsiteX2868" fmla="*/ 9667280 w 12192000"/>
              <a:gd name="connsiteY2868" fmla="*/ 2874408 h 4364677"/>
              <a:gd name="connsiteX2869" fmla="*/ 9686009 w 12192000"/>
              <a:gd name="connsiteY2869" fmla="*/ 2886264 h 4364677"/>
              <a:gd name="connsiteX2870" fmla="*/ 9691812 w 12192000"/>
              <a:gd name="connsiteY2870" fmla="*/ 2897065 h 4364677"/>
              <a:gd name="connsiteX2871" fmla="*/ 9693659 w 12192000"/>
              <a:gd name="connsiteY2871" fmla="*/ 2901544 h 4364677"/>
              <a:gd name="connsiteX2872" fmla="*/ 9693923 w 12192000"/>
              <a:gd name="connsiteY2872" fmla="*/ 2906023 h 4364677"/>
              <a:gd name="connsiteX2873" fmla="*/ 9693131 w 12192000"/>
              <a:gd name="connsiteY2873" fmla="*/ 2909448 h 4364677"/>
              <a:gd name="connsiteX2874" fmla="*/ 9691812 w 12192000"/>
              <a:gd name="connsiteY2874" fmla="*/ 2916561 h 4364677"/>
              <a:gd name="connsiteX2875" fmla="*/ 9691549 w 12192000"/>
              <a:gd name="connsiteY2875" fmla="*/ 2919196 h 4364677"/>
              <a:gd name="connsiteX2876" fmla="*/ 9690757 w 12192000"/>
              <a:gd name="connsiteY2876" fmla="*/ 2925519 h 4364677"/>
              <a:gd name="connsiteX2877" fmla="*/ 9677567 w 12192000"/>
              <a:gd name="connsiteY2877" fmla="*/ 2935794 h 4364677"/>
              <a:gd name="connsiteX2878" fmla="*/ 9669126 w 12192000"/>
              <a:gd name="connsiteY2878" fmla="*/ 2936057 h 4364677"/>
              <a:gd name="connsiteX2879" fmla="*/ 9652507 w 12192000"/>
              <a:gd name="connsiteY2879" fmla="*/ 2932369 h 4364677"/>
              <a:gd name="connsiteX2880" fmla="*/ 9648023 w 12192000"/>
              <a:gd name="connsiteY2880" fmla="*/ 2929998 h 4364677"/>
              <a:gd name="connsiteX2881" fmla="*/ 9643011 w 12192000"/>
              <a:gd name="connsiteY2881" fmla="*/ 2925782 h 4364677"/>
              <a:gd name="connsiteX2882" fmla="*/ 9639845 w 12192000"/>
              <a:gd name="connsiteY2882" fmla="*/ 2921567 h 4364677"/>
              <a:gd name="connsiteX2883" fmla="*/ 9636152 w 12192000"/>
              <a:gd name="connsiteY2883" fmla="*/ 2909975 h 4364677"/>
              <a:gd name="connsiteX2884" fmla="*/ 9633514 w 12192000"/>
              <a:gd name="connsiteY2884" fmla="*/ 2902861 h 4364677"/>
              <a:gd name="connsiteX2885" fmla="*/ 9633514 w 12192000"/>
              <a:gd name="connsiteY2885" fmla="*/ 2899700 h 4364677"/>
              <a:gd name="connsiteX2886" fmla="*/ 9636680 w 12192000"/>
              <a:gd name="connsiteY2886" fmla="*/ 2893377 h 4364677"/>
              <a:gd name="connsiteX2887" fmla="*/ 9643802 w 12192000"/>
              <a:gd name="connsiteY2887" fmla="*/ 2883892 h 4364677"/>
              <a:gd name="connsiteX2888" fmla="*/ 9645648 w 12192000"/>
              <a:gd name="connsiteY2888" fmla="*/ 2880204 h 4364677"/>
              <a:gd name="connsiteX2889" fmla="*/ 9648814 w 12192000"/>
              <a:gd name="connsiteY2889" fmla="*/ 2878887 h 4364677"/>
              <a:gd name="connsiteX2890" fmla="*/ 9654881 w 12192000"/>
              <a:gd name="connsiteY2890" fmla="*/ 2877042 h 4364677"/>
              <a:gd name="connsiteX2891" fmla="*/ 9656992 w 12192000"/>
              <a:gd name="connsiteY2891" fmla="*/ 2875989 h 4364677"/>
              <a:gd name="connsiteX2892" fmla="*/ 9665433 w 12192000"/>
              <a:gd name="connsiteY2892" fmla="*/ 2874935 h 4364677"/>
              <a:gd name="connsiteX2893" fmla="*/ 9667280 w 12192000"/>
              <a:gd name="connsiteY2893" fmla="*/ 2874408 h 4364677"/>
              <a:gd name="connsiteX2894" fmla="*/ 6619558 w 12192000"/>
              <a:gd name="connsiteY2894" fmla="*/ 2862427 h 4364677"/>
              <a:gd name="connsiteX2895" fmla="*/ 6617549 w 12192000"/>
              <a:gd name="connsiteY2895" fmla="*/ 2868458 h 4364677"/>
              <a:gd name="connsiteX2896" fmla="*/ 6610139 w 12192000"/>
              <a:gd name="connsiteY2896" fmla="*/ 2870931 h 4364677"/>
              <a:gd name="connsiteX2897" fmla="*/ 6626605 w 12192000"/>
              <a:gd name="connsiteY2897" fmla="*/ 2887410 h 4364677"/>
              <a:gd name="connsiteX2898" fmla="*/ 6620020 w 12192000"/>
              <a:gd name="connsiteY2898" fmla="*/ 2884115 h 4364677"/>
              <a:gd name="connsiteX2899" fmla="*/ 6613432 w 12192000"/>
              <a:gd name="connsiteY2899" fmla="*/ 2880818 h 4364677"/>
              <a:gd name="connsiteX2900" fmla="*/ 6616726 w 12192000"/>
              <a:gd name="connsiteY2900" fmla="*/ 2884115 h 4364677"/>
              <a:gd name="connsiteX2901" fmla="*/ 6623312 w 12192000"/>
              <a:gd name="connsiteY2901" fmla="*/ 2887410 h 4364677"/>
              <a:gd name="connsiteX2902" fmla="*/ 6626605 w 12192000"/>
              <a:gd name="connsiteY2902" fmla="*/ 2890706 h 4364677"/>
              <a:gd name="connsiteX2903" fmla="*/ 6643072 w 12192000"/>
              <a:gd name="connsiteY2903" fmla="*/ 2900594 h 4364677"/>
              <a:gd name="connsiteX2904" fmla="*/ 6646365 w 12192000"/>
              <a:gd name="connsiteY2904" fmla="*/ 2900594 h 4364677"/>
              <a:gd name="connsiteX2905" fmla="*/ 6649658 w 12192000"/>
              <a:gd name="connsiteY2905" fmla="*/ 2900594 h 4364677"/>
              <a:gd name="connsiteX2906" fmla="*/ 6649658 w 12192000"/>
              <a:gd name="connsiteY2906" fmla="*/ 2898122 h 4364677"/>
              <a:gd name="connsiteX2907" fmla="*/ 6652952 w 12192000"/>
              <a:gd name="connsiteY2907" fmla="*/ 2898946 h 4364677"/>
              <a:gd name="connsiteX2908" fmla="*/ 6659539 w 12192000"/>
              <a:gd name="connsiteY2908" fmla="*/ 2900595 h 4364677"/>
              <a:gd name="connsiteX2909" fmla="*/ 6649658 w 12192000"/>
              <a:gd name="connsiteY2909" fmla="*/ 2884115 h 4364677"/>
              <a:gd name="connsiteX2910" fmla="*/ 6676004 w 12192000"/>
              <a:gd name="connsiteY2910" fmla="*/ 2890706 h 4364677"/>
              <a:gd name="connsiteX2911" fmla="*/ 6676945 w 12192000"/>
              <a:gd name="connsiteY2911" fmla="*/ 2889765 h 4364677"/>
              <a:gd name="connsiteX2912" fmla="*/ 6657318 w 12192000"/>
              <a:gd name="connsiteY2912" fmla="*/ 2882093 h 4364677"/>
              <a:gd name="connsiteX2913" fmla="*/ 1629671 w 12192000"/>
              <a:gd name="connsiteY2913" fmla="*/ 2861831 h 4364677"/>
              <a:gd name="connsiteX2914" fmla="*/ 1629223 w 12192000"/>
              <a:gd name="connsiteY2914" fmla="*/ 2861996 h 4364677"/>
              <a:gd name="connsiteX2915" fmla="*/ 1607694 w 12192000"/>
              <a:gd name="connsiteY2915" fmla="*/ 2868002 h 4364677"/>
              <a:gd name="connsiteX2916" fmla="*/ 1595189 w 12192000"/>
              <a:gd name="connsiteY2916" fmla="*/ 2873235 h 4364677"/>
              <a:gd name="connsiteX2917" fmla="*/ 1608781 w 12192000"/>
              <a:gd name="connsiteY2917" fmla="*/ 2877265 h 4364677"/>
              <a:gd name="connsiteX2918" fmla="*/ 1635379 w 12192000"/>
              <a:gd name="connsiteY2918" fmla="*/ 2868992 h 4364677"/>
              <a:gd name="connsiteX2919" fmla="*/ 892143 w 12192000"/>
              <a:gd name="connsiteY2919" fmla="*/ 2851169 h 4364677"/>
              <a:gd name="connsiteX2920" fmla="*/ 895741 w 12192000"/>
              <a:gd name="connsiteY2920" fmla="*/ 2852673 h 4364677"/>
              <a:gd name="connsiteX2921" fmla="*/ 892171 w 12192000"/>
              <a:gd name="connsiteY2921" fmla="*/ 2851549 h 4364677"/>
              <a:gd name="connsiteX2922" fmla="*/ 884472 w 12192000"/>
              <a:gd name="connsiteY2922" fmla="*/ 2848656 h 4364677"/>
              <a:gd name="connsiteX2923" fmla="*/ 887670 w 12192000"/>
              <a:gd name="connsiteY2923" fmla="*/ 2850130 h 4364677"/>
              <a:gd name="connsiteX2924" fmla="*/ 892171 w 12192000"/>
              <a:gd name="connsiteY2924" fmla="*/ 2851549 h 4364677"/>
              <a:gd name="connsiteX2925" fmla="*/ 892306 w 12192000"/>
              <a:gd name="connsiteY2925" fmla="*/ 2853355 h 4364677"/>
              <a:gd name="connsiteX2926" fmla="*/ 885422 w 12192000"/>
              <a:gd name="connsiteY2926" fmla="*/ 2849474 h 4364677"/>
              <a:gd name="connsiteX2927" fmla="*/ 880188 w 12192000"/>
              <a:gd name="connsiteY2927" fmla="*/ 2846269 h 4364677"/>
              <a:gd name="connsiteX2928" fmla="*/ 883074 w 12192000"/>
              <a:gd name="connsiteY2928" fmla="*/ 2847452 h 4364677"/>
              <a:gd name="connsiteX2929" fmla="*/ 884472 w 12192000"/>
              <a:gd name="connsiteY2929" fmla="*/ 2848656 h 4364677"/>
              <a:gd name="connsiteX2930" fmla="*/ 880556 w 12192000"/>
              <a:gd name="connsiteY2930" fmla="*/ 2846850 h 4364677"/>
              <a:gd name="connsiteX2931" fmla="*/ 878376 w 12192000"/>
              <a:gd name="connsiteY2931" fmla="*/ 2843407 h 4364677"/>
              <a:gd name="connsiteX2932" fmla="*/ 880188 w 12192000"/>
              <a:gd name="connsiteY2932" fmla="*/ 2846269 h 4364677"/>
              <a:gd name="connsiteX2933" fmla="*/ 878539 w 12192000"/>
              <a:gd name="connsiteY2933" fmla="*/ 2845593 h 4364677"/>
              <a:gd name="connsiteX2934" fmla="*/ 876354 w 12192000"/>
              <a:gd name="connsiteY2934" fmla="*/ 2845756 h 4364677"/>
              <a:gd name="connsiteX2935" fmla="*/ 874004 w 12192000"/>
              <a:gd name="connsiteY2935" fmla="*/ 2843734 h 4364677"/>
              <a:gd name="connsiteX2936" fmla="*/ 878376 w 12192000"/>
              <a:gd name="connsiteY2936" fmla="*/ 2843407 h 4364677"/>
              <a:gd name="connsiteX2937" fmla="*/ 4797624 w 12192000"/>
              <a:gd name="connsiteY2937" fmla="*/ 2840729 h 4364677"/>
              <a:gd name="connsiteX2938" fmla="*/ 4793332 w 12192000"/>
              <a:gd name="connsiteY2938" fmla="*/ 2843495 h 4364677"/>
              <a:gd name="connsiteX2939" fmla="*/ 4793423 w 12192000"/>
              <a:gd name="connsiteY2939" fmla="*/ 2843382 h 4364677"/>
              <a:gd name="connsiteX2940" fmla="*/ 4797624 w 12192000"/>
              <a:gd name="connsiteY2940" fmla="*/ 2840729 h 4364677"/>
              <a:gd name="connsiteX2941" fmla="*/ 6531411 w 12192000"/>
              <a:gd name="connsiteY2941" fmla="*/ 2816520 h 4364677"/>
              <a:gd name="connsiteX2942" fmla="*/ 6551271 w 12192000"/>
              <a:gd name="connsiteY2942" fmla="*/ 2828495 h 4364677"/>
              <a:gd name="connsiteX2943" fmla="*/ 6585724 w 12192000"/>
              <a:gd name="connsiteY2943" fmla="*/ 2844807 h 4364677"/>
              <a:gd name="connsiteX2944" fmla="*/ 827841 w 12192000"/>
              <a:gd name="connsiteY2944" fmla="*/ 2814218 h 4364677"/>
              <a:gd name="connsiteX2945" fmla="*/ 832290 w 12192000"/>
              <a:gd name="connsiteY2945" fmla="*/ 2816599 h 4364677"/>
              <a:gd name="connsiteX2946" fmla="*/ 832143 w 12192000"/>
              <a:gd name="connsiteY2946" fmla="*/ 2816643 h 4364677"/>
              <a:gd name="connsiteX2947" fmla="*/ 827841 w 12192000"/>
              <a:gd name="connsiteY2947" fmla="*/ 2814218 h 4364677"/>
              <a:gd name="connsiteX2948" fmla="*/ 1780791 w 12192000"/>
              <a:gd name="connsiteY2948" fmla="*/ 2803462 h 4364677"/>
              <a:gd name="connsiteX2949" fmla="*/ 1777895 w 12192000"/>
              <a:gd name="connsiteY2949" fmla="*/ 2804779 h 4364677"/>
              <a:gd name="connsiteX2950" fmla="*/ 1778126 w 12192000"/>
              <a:gd name="connsiteY2950" fmla="*/ 2805053 h 4364677"/>
              <a:gd name="connsiteX2951" fmla="*/ 1784814 w 12192000"/>
              <a:gd name="connsiteY2951" fmla="*/ 2802736 h 4364677"/>
              <a:gd name="connsiteX2952" fmla="*/ 1778762 w 12192000"/>
              <a:gd name="connsiteY2952" fmla="*/ 2805806 h 4364677"/>
              <a:gd name="connsiteX2953" fmla="*/ 1784327 w 12192000"/>
              <a:gd name="connsiteY2953" fmla="*/ 2812397 h 4364677"/>
              <a:gd name="connsiteX2954" fmla="*/ 1784492 w 12192000"/>
              <a:gd name="connsiteY2954" fmla="*/ 2812332 h 4364677"/>
              <a:gd name="connsiteX2955" fmla="*/ 1785086 w 12192000"/>
              <a:gd name="connsiteY2955" fmla="*/ 2803085 h 4364677"/>
              <a:gd name="connsiteX2956" fmla="*/ 6511341 w 12192000"/>
              <a:gd name="connsiteY2956" fmla="*/ 2788532 h 4364677"/>
              <a:gd name="connsiteX2957" fmla="*/ 6511341 w 12192000"/>
              <a:gd name="connsiteY2957" fmla="*/ 2790617 h 4364677"/>
              <a:gd name="connsiteX2958" fmla="*/ 6520008 w 12192000"/>
              <a:gd name="connsiteY2958" fmla="*/ 2792476 h 4364677"/>
              <a:gd name="connsiteX2959" fmla="*/ 6519124 w 12192000"/>
              <a:gd name="connsiteY2959" fmla="*/ 2791827 h 4364677"/>
              <a:gd name="connsiteX2960" fmla="*/ 6521220 w 12192000"/>
              <a:gd name="connsiteY2960" fmla="*/ 2791827 h 4364677"/>
              <a:gd name="connsiteX2961" fmla="*/ 6522375 w 12192000"/>
              <a:gd name="connsiteY2961" fmla="*/ 2792983 h 4364677"/>
              <a:gd name="connsiteX2962" fmla="*/ 6528541 w 12192000"/>
              <a:gd name="connsiteY2962" fmla="*/ 2794306 h 4364677"/>
              <a:gd name="connsiteX2963" fmla="*/ 6514633 w 12192000"/>
              <a:gd name="connsiteY2963" fmla="*/ 2788532 h 4364677"/>
              <a:gd name="connsiteX2964" fmla="*/ 6519124 w 12192000"/>
              <a:gd name="connsiteY2964" fmla="*/ 2791827 h 4364677"/>
              <a:gd name="connsiteX2965" fmla="*/ 6517926 w 12192000"/>
              <a:gd name="connsiteY2965" fmla="*/ 2791827 h 4364677"/>
              <a:gd name="connsiteX2966" fmla="*/ 6511341 w 12192000"/>
              <a:gd name="connsiteY2966" fmla="*/ 2788532 h 4364677"/>
              <a:gd name="connsiteX2967" fmla="*/ 8633052 w 12192000"/>
              <a:gd name="connsiteY2967" fmla="*/ 2783887 h 4364677"/>
              <a:gd name="connsiteX2968" fmla="*/ 8415671 w 12192000"/>
              <a:gd name="connsiteY2968" fmla="*/ 2882715 h 4364677"/>
              <a:gd name="connsiteX2969" fmla="*/ 8346090 w 12192000"/>
              <a:gd name="connsiteY2969" fmla="*/ 2913326 h 4364677"/>
              <a:gd name="connsiteX2970" fmla="*/ 8339926 w 12192000"/>
              <a:gd name="connsiteY2970" fmla="*/ 2896876 h 4364677"/>
              <a:gd name="connsiteX2971" fmla="*/ 8319693 w 12192000"/>
              <a:gd name="connsiteY2971" fmla="*/ 2908972 h 4364677"/>
              <a:gd name="connsiteX2972" fmla="*/ 8323721 w 12192000"/>
              <a:gd name="connsiteY2972" fmla="*/ 2915716 h 4364677"/>
              <a:gd name="connsiteX2973" fmla="*/ 8198871 w 12192000"/>
              <a:gd name="connsiteY2973" fmla="*/ 2961061 h 4364677"/>
              <a:gd name="connsiteX2974" fmla="*/ 8129871 w 12192000"/>
              <a:gd name="connsiteY2974" fmla="*/ 2971190 h 4364677"/>
              <a:gd name="connsiteX2975" fmla="*/ 8055195 w 12192000"/>
              <a:gd name="connsiteY2975" fmla="*/ 2990205 h 4364677"/>
              <a:gd name="connsiteX2976" fmla="*/ 8078388 w 12192000"/>
              <a:gd name="connsiteY2976" fmla="*/ 2980001 h 4364677"/>
              <a:gd name="connsiteX2977" fmla="*/ 8069508 w 12192000"/>
              <a:gd name="connsiteY2977" fmla="*/ 2974327 h 4364677"/>
              <a:gd name="connsiteX2978" fmla="*/ 8013173 w 12192000"/>
              <a:gd name="connsiteY2978" fmla="*/ 2984208 h 4364677"/>
              <a:gd name="connsiteX2979" fmla="*/ 8004535 w 12192000"/>
              <a:gd name="connsiteY2979" fmla="*/ 2991201 h 4364677"/>
              <a:gd name="connsiteX2980" fmla="*/ 8012591 w 12192000"/>
              <a:gd name="connsiteY2980" fmla="*/ 3004690 h 4364677"/>
              <a:gd name="connsiteX2981" fmla="*/ 7943591 w 12192000"/>
              <a:gd name="connsiteY2981" fmla="*/ 3014819 h 4364677"/>
              <a:gd name="connsiteX2982" fmla="*/ 7865954 w 12192000"/>
              <a:gd name="connsiteY2982" fmla="*/ 3031942 h 4364677"/>
              <a:gd name="connsiteX2983" fmla="*/ 7862169 w 12192000"/>
              <a:gd name="connsiteY2983" fmla="*/ 3037865 h 4364677"/>
              <a:gd name="connsiteX2984" fmla="*/ 7814471 w 12192000"/>
              <a:gd name="connsiteY2984" fmla="*/ 3040753 h 4364677"/>
              <a:gd name="connsiteX2985" fmla="*/ 7780505 w 12192000"/>
              <a:gd name="connsiteY2985" fmla="*/ 3048244 h 4364677"/>
              <a:gd name="connsiteX2986" fmla="*/ 7592671 w 12192000"/>
              <a:gd name="connsiteY2986" fmla="*/ 3061686 h 4364677"/>
              <a:gd name="connsiteX2987" fmla="*/ 7568409 w 12192000"/>
              <a:gd name="connsiteY2987" fmla="*/ 3067036 h 4364677"/>
              <a:gd name="connsiteX2988" fmla="*/ 7549825 w 12192000"/>
              <a:gd name="connsiteY2988" fmla="*/ 3063503 h 4364677"/>
              <a:gd name="connsiteX2989" fmla="*/ 7579763 w 12192000"/>
              <a:gd name="connsiteY2989" fmla="*/ 3049268 h 4364677"/>
              <a:gd name="connsiteX2990" fmla="*/ 7499991 w 12192000"/>
              <a:gd name="connsiteY2990" fmla="*/ 3056685 h 4364677"/>
              <a:gd name="connsiteX2991" fmla="*/ 7514791 w 12192000"/>
              <a:gd name="connsiteY2991" fmla="*/ 3066141 h 4364677"/>
              <a:gd name="connsiteX2992" fmla="*/ 7506154 w 12192000"/>
              <a:gd name="connsiteY2992" fmla="*/ 3073134 h 4364677"/>
              <a:gd name="connsiteX2993" fmla="*/ 7500477 w 12192000"/>
              <a:gd name="connsiteY2993" fmla="*/ 3082019 h 4364677"/>
              <a:gd name="connsiteX2994" fmla="*/ 7497517 w 12192000"/>
              <a:gd name="connsiteY2994" fmla="*/ 3080128 h 4364677"/>
              <a:gd name="connsiteX2995" fmla="*/ 7502370 w 12192000"/>
              <a:gd name="connsiteY2995" fmla="*/ 3079057 h 4364677"/>
              <a:gd name="connsiteX2996" fmla="*/ 7499410 w 12192000"/>
              <a:gd name="connsiteY2996" fmla="*/ 3077166 h 4364677"/>
              <a:gd name="connsiteX2997" fmla="*/ 7496450 w 12192000"/>
              <a:gd name="connsiteY2997" fmla="*/ 3075275 h 4364677"/>
              <a:gd name="connsiteX2998" fmla="*/ 7491597 w 12192000"/>
              <a:gd name="connsiteY2998" fmla="*/ 3076345 h 4364677"/>
              <a:gd name="connsiteX2999" fmla="*/ 7489705 w 12192000"/>
              <a:gd name="connsiteY2999" fmla="*/ 3079307 h 4364677"/>
              <a:gd name="connsiteX3000" fmla="*/ 7466267 w 12192000"/>
              <a:gd name="connsiteY3000" fmla="*/ 3076843 h 4364677"/>
              <a:gd name="connsiteX3001" fmla="*/ 7469227 w 12192000"/>
              <a:gd name="connsiteY3001" fmla="*/ 3078735 h 4364677"/>
              <a:gd name="connsiteX3002" fmla="*/ 7461415 w 12192000"/>
              <a:gd name="connsiteY3002" fmla="*/ 3077914 h 4364677"/>
              <a:gd name="connsiteX3003" fmla="*/ 7456564 w 12192000"/>
              <a:gd name="connsiteY3003" fmla="*/ 3078984 h 4364677"/>
              <a:gd name="connsiteX3004" fmla="*/ 7459524 w 12192000"/>
              <a:gd name="connsiteY3004" fmla="*/ 3080875 h 4364677"/>
              <a:gd name="connsiteX3005" fmla="*/ 7462484 w 12192000"/>
              <a:gd name="connsiteY3005" fmla="*/ 3082766 h 4364677"/>
              <a:gd name="connsiteX3006" fmla="*/ 7366019 w 12192000"/>
              <a:gd name="connsiteY3006" fmla="*/ 3083688 h 4364677"/>
              <a:gd name="connsiteX3007" fmla="*/ 7394890 w 12192000"/>
              <a:gd name="connsiteY3007" fmla="*/ 3064601 h 4364677"/>
              <a:gd name="connsiteX3008" fmla="*/ 7380089 w 12192000"/>
              <a:gd name="connsiteY3008" fmla="*/ 3055144 h 4364677"/>
              <a:gd name="connsiteX3009" fmla="*/ 7328363 w 12192000"/>
              <a:gd name="connsiteY3009" fmla="*/ 3051287 h 4364677"/>
              <a:gd name="connsiteX3010" fmla="*/ 7327539 w 12192000"/>
              <a:gd name="connsiteY3010" fmla="*/ 3059101 h 4364677"/>
              <a:gd name="connsiteX3011" fmla="*/ 7274744 w 12192000"/>
              <a:gd name="connsiteY3011" fmla="*/ 3050392 h 4364677"/>
              <a:gd name="connsiteX3012" fmla="*/ 7182065 w 12192000"/>
              <a:gd name="connsiteY3012" fmla="*/ 3045391 h 4364677"/>
              <a:gd name="connsiteX3013" fmla="*/ 7179929 w 12192000"/>
              <a:gd name="connsiteY3013" fmla="*/ 3035685 h 4364677"/>
              <a:gd name="connsiteX3014" fmla="*/ 7068422 w 12192000"/>
              <a:gd name="connsiteY3014" fmla="*/ 3014484 h 4364677"/>
              <a:gd name="connsiteX3015" fmla="*/ 6969578 w 12192000"/>
              <a:gd name="connsiteY3015" fmla="*/ 2993032 h 4364677"/>
              <a:gd name="connsiteX3016" fmla="*/ 6962833 w 12192000"/>
              <a:gd name="connsiteY3016" fmla="*/ 2997064 h 4364677"/>
              <a:gd name="connsiteX3017" fmla="*/ 6940222 w 12192000"/>
              <a:gd name="connsiteY3017" fmla="*/ 2986786 h 4364677"/>
              <a:gd name="connsiteX3018" fmla="*/ 6867775 w 12192000"/>
              <a:gd name="connsiteY3018" fmla="*/ 2969690 h 4364677"/>
              <a:gd name="connsiteX3019" fmla="*/ 6844095 w 12192000"/>
              <a:gd name="connsiteY3019" fmla="*/ 2954559 h 4364677"/>
              <a:gd name="connsiteX3020" fmla="*/ 6798045 w 12192000"/>
              <a:gd name="connsiteY3020" fmla="*/ 2941819 h 4364677"/>
              <a:gd name="connsiteX3021" fmla="*/ 6759809 w 12192000"/>
              <a:gd name="connsiteY3021" fmla="*/ 2929898 h 4364677"/>
              <a:gd name="connsiteX3022" fmla="*/ 6757917 w 12192000"/>
              <a:gd name="connsiteY3022" fmla="*/ 2932860 h 4364677"/>
              <a:gd name="connsiteX3023" fmla="*/ 6772717 w 12192000"/>
              <a:gd name="connsiteY3023" fmla="*/ 2942317 h 4364677"/>
              <a:gd name="connsiteX3024" fmla="*/ 6822794 w 12192000"/>
              <a:gd name="connsiteY3024" fmla="*/ 2961802 h 4364677"/>
              <a:gd name="connsiteX3025" fmla="*/ 6901160 w 12192000"/>
              <a:gd name="connsiteY3025" fmla="*/ 2982680 h 4364677"/>
              <a:gd name="connsiteX3026" fmla="*/ 6915960 w 12192000"/>
              <a:gd name="connsiteY3026" fmla="*/ 2992137 h 4364677"/>
              <a:gd name="connsiteX3027" fmla="*/ 7044403 w 12192000"/>
              <a:gd name="connsiteY3027" fmla="*/ 3032502 h 4364677"/>
              <a:gd name="connsiteX3028" fmla="*/ 7240779 w 12192000"/>
              <a:gd name="connsiteY3028" fmla="*/ 3057883 h 4364677"/>
              <a:gd name="connsiteX3029" fmla="*/ 7248834 w 12192000"/>
              <a:gd name="connsiteY3029" fmla="*/ 3071372 h 4364677"/>
              <a:gd name="connsiteX3030" fmla="*/ 7295708 w 12192000"/>
              <a:gd name="connsiteY3030" fmla="*/ 3076298 h 4364677"/>
              <a:gd name="connsiteX3031" fmla="*/ 7290856 w 12192000"/>
              <a:gd name="connsiteY3031" fmla="*/ 3077368 h 4364677"/>
              <a:gd name="connsiteX3032" fmla="*/ 7286003 w 12192000"/>
              <a:gd name="connsiteY3032" fmla="*/ 3078439 h 4364677"/>
              <a:gd name="connsiteX3033" fmla="*/ 7294883 w 12192000"/>
              <a:gd name="connsiteY3033" fmla="*/ 3084113 h 4364677"/>
              <a:gd name="connsiteX3034" fmla="*/ 7299736 w 12192000"/>
              <a:gd name="connsiteY3034" fmla="*/ 3083042 h 4364677"/>
              <a:gd name="connsiteX3035" fmla="*/ 7301628 w 12192000"/>
              <a:gd name="connsiteY3035" fmla="*/ 3080081 h 4364677"/>
              <a:gd name="connsiteX3036" fmla="*/ 7382712 w 12192000"/>
              <a:gd name="connsiteY3036" fmla="*/ 3090183 h 4364677"/>
              <a:gd name="connsiteX3037" fmla="*/ 7515278 w 12192000"/>
              <a:gd name="connsiteY3037" fmla="*/ 3091476 h 4364677"/>
              <a:gd name="connsiteX3038" fmla="*/ 7556231 w 12192000"/>
              <a:gd name="connsiteY3038" fmla="*/ 3092620 h 4364677"/>
              <a:gd name="connsiteX3039" fmla="*/ 7698259 w 12192000"/>
              <a:gd name="connsiteY3039" fmla="*/ 3079104 h 4364677"/>
              <a:gd name="connsiteX3040" fmla="*/ 7711694 w 12192000"/>
              <a:gd name="connsiteY3040" fmla="*/ 3080912 h 4364677"/>
              <a:gd name="connsiteX3041" fmla="*/ 7722715 w 12192000"/>
              <a:gd name="connsiteY3041" fmla="*/ 3080604 h 4364677"/>
              <a:gd name="connsiteX3042" fmla="*/ 7721696 w 12192000"/>
              <a:gd name="connsiteY3042" fmla="*/ 3081569 h 4364677"/>
              <a:gd name="connsiteX3043" fmla="*/ 7718530 w 12192000"/>
              <a:gd name="connsiteY3043" fmla="*/ 3081630 h 4364677"/>
              <a:gd name="connsiteX3044" fmla="*/ 7719080 w 12192000"/>
              <a:gd name="connsiteY3044" fmla="*/ 3082886 h 4364677"/>
              <a:gd name="connsiteX3045" fmla="*/ 7862925 w 12192000"/>
              <a:gd name="connsiteY3045" fmla="*/ 3065075 h 4364677"/>
              <a:gd name="connsiteX3046" fmla="*/ 7864548 w 12192000"/>
              <a:gd name="connsiteY3046" fmla="*/ 3060238 h 4364677"/>
              <a:gd name="connsiteX3047" fmla="*/ 7972366 w 12192000"/>
              <a:gd name="connsiteY3047" fmla="*/ 3041547 h 4364677"/>
              <a:gd name="connsiteX3048" fmla="*/ 8000413 w 12192000"/>
              <a:gd name="connsiteY3048" fmla="*/ 3030273 h 4364677"/>
              <a:gd name="connsiteX3049" fmla="*/ 8143021 w 12192000"/>
              <a:gd name="connsiteY3049" fmla="*/ 2996276 h 4364677"/>
              <a:gd name="connsiteX3050" fmla="*/ 8210020 w 12192000"/>
              <a:gd name="connsiteY3050" fmla="*/ 2977047 h 4364677"/>
              <a:gd name="connsiteX3051" fmla="*/ 8272843 w 12192000"/>
              <a:gd name="connsiteY3051" fmla="*/ 2962603 h 4364677"/>
              <a:gd name="connsiteX3052" fmla="*/ 8266222 w 12192000"/>
              <a:gd name="connsiteY3052" fmla="*/ 2966560 h 4364677"/>
              <a:gd name="connsiteX3053" fmla="*/ 8278887 w 12192000"/>
              <a:gd name="connsiteY3053" fmla="*/ 2966311 h 4364677"/>
              <a:gd name="connsiteX3054" fmla="*/ 8283739 w 12192000"/>
              <a:gd name="connsiteY3054" fmla="*/ 2965240 h 4364677"/>
              <a:gd name="connsiteX3055" fmla="*/ 8281847 w 12192000"/>
              <a:gd name="connsiteY3055" fmla="*/ 2968202 h 4364677"/>
              <a:gd name="connsiteX3056" fmla="*/ 8157822 w 12192000"/>
              <a:gd name="connsiteY3056" fmla="*/ 3005733 h 4364677"/>
              <a:gd name="connsiteX3057" fmla="*/ 8164810 w 12192000"/>
              <a:gd name="connsiteY3057" fmla="*/ 3014368 h 4364677"/>
              <a:gd name="connsiteX3058" fmla="*/ 8197708 w 12192000"/>
              <a:gd name="connsiteY3058" fmla="*/ 3002024 h 4364677"/>
              <a:gd name="connsiteX3059" fmla="*/ 8250016 w 12192000"/>
              <a:gd name="connsiteY3059" fmla="*/ 2985399 h 4364677"/>
              <a:gd name="connsiteX3060" fmla="*/ 8428241 w 12192000"/>
              <a:gd name="connsiteY3060" fmla="*/ 2928282 h 4364677"/>
              <a:gd name="connsiteX3061" fmla="*/ 8443622 w 12192000"/>
              <a:gd name="connsiteY3061" fmla="*/ 2917257 h 4364677"/>
              <a:gd name="connsiteX3062" fmla="*/ 8513204 w 12192000"/>
              <a:gd name="connsiteY3062" fmla="*/ 2886645 h 4364677"/>
              <a:gd name="connsiteX3063" fmla="*/ 8525868 w 12192000"/>
              <a:gd name="connsiteY3063" fmla="*/ 2886397 h 4364677"/>
              <a:gd name="connsiteX3064" fmla="*/ 8557699 w 12192000"/>
              <a:gd name="connsiteY3064" fmla="*/ 2869200 h 4364677"/>
              <a:gd name="connsiteX3065" fmla="*/ 8553914 w 12192000"/>
              <a:gd name="connsiteY3065" fmla="*/ 2875123 h 4364677"/>
              <a:gd name="connsiteX3066" fmla="*/ 8626213 w 12192000"/>
              <a:gd name="connsiteY3066" fmla="*/ 2833735 h 4364677"/>
              <a:gd name="connsiteX3067" fmla="*/ 8565269 w 12192000"/>
              <a:gd name="connsiteY3067" fmla="*/ 2857353 h 4364677"/>
              <a:gd name="connsiteX3068" fmla="*/ 8509455 w 12192000"/>
              <a:gd name="connsiteY3068" fmla="*/ 2875388 h 4364677"/>
              <a:gd name="connsiteX3069" fmla="*/ 8456999 w 12192000"/>
              <a:gd name="connsiteY3069" fmla="*/ 2894990 h 4364677"/>
              <a:gd name="connsiteX3070" fmla="*/ 8458760 w 12192000"/>
              <a:gd name="connsiteY3070" fmla="*/ 2893565 h 4364677"/>
              <a:gd name="connsiteX3071" fmla="*/ 8450948 w 12192000"/>
              <a:gd name="connsiteY3071" fmla="*/ 2892744 h 4364677"/>
              <a:gd name="connsiteX3072" fmla="*/ 8447988 w 12192000"/>
              <a:gd name="connsiteY3072" fmla="*/ 2890852 h 4364677"/>
              <a:gd name="connsiteX3073" fmla="*/ 8572594 w 12192000"/>
              <a:gd name="connsiteY3073" fmla="*/ 2832840 h 4364677"/>
              <a:gd name="connsiteX3074" fmla="*/ 8633052 w 12192000"/>
              <a:gd name="connsiteY3074" fmla="*/ 2783887 h 4364677"/>
              <a:gd name="connsiteX3075" fmla="*/ 214254 w 12192000"/>
              <a:gd name="connsiteY3075" fmla="*/ 2778114 h 4364677"/>
              <a:gd name="connsiteX3076" fmla="*/ 221986 w 12192000"/>
              <a:gd name="connsiteY3076" fmla="*/ 2782121 h 4364677"/>
              <a:gd name="connsiteX3077" fmla="*/ 229465 w 12192000"/>
              <a:gd name="connsiteY3077" fmla="*/ 2786043 h 4364677"/>
              <a:gd name="connsiteX3078" fmla="*/ 236848 w 12192000"/>
              <a:gd name="connsiteY3078" fmla="*/ 2801044 h 4364677"/>
              <a:gd name="connsiteX3079" fmla="*/ 234800 w 12192000"/>
              <a:gd name="connsiteY3079" fmla="*/ 2807079 h 4364677"/>
              <a:gd name="connsiteX3080" fmla="*/ 233887 w 12192000"/>
              <a:gd name="connsiteY3080" fmla="*/ 2809564 h 4364677"/>
              <a:gd name="connsiteX3081" fmla="*/ 231968 w 12192000"/>
              <a:gd name="connsiteY3081" fmla="*/ 2816540 h 4364677"/>
              <a:gd name="connsiteX3082" fmla="*/ 231186 w 12192000"/>
              <a:gd name="connsiteY3082" fmla="*/ 2819967 h 4364677"/>
              <a:gd name="connsiteX3083" fmla="*/ 228993 w 12192000"/>
              <a:gd name="connsiteY3083" fmla="*/ 2823881 h 4364677"/>
              <a:gd name="connsiteX3084" fmla="*/ 225378 w 12192000"/>
              <a:gd name="connsiteY3084" fmla="*/ 2827105 h 4364677"/>
              <a:gd name="connsiteX3085" fmla="*/ 215442 w 12192000"/>
              <a:gd name="connsiteY3085" fmla="*/ 2834291 h 4364677"/>
              <a:gd name="connsiteX3086" fmla="*/ 193416 w 12192000"/>
              <a:gd name="connsiteY3086" fmla="*/ 2836782 h 4364677"/>
              <a:gd name="connsiteX3087" fmla="*/ 191984 w 12192000"/>
              <a:gd name="connsiteY3087" fmla="*/ 2835502 h 4364677"/>
              <a:gd name="connsiteX3088" fmla="*/ 184849 w 12192000"/>
              <a:gd name="connsiteY3088" fmla="*/ 2830870 h 4364677"/>
              <a:gd name="connsiteX3089" fmla="*/ 183411 w 12192000"/>
              <a:gd name="connsiteY3089" fmla="*/ 2829000 h 4364677"/>
              <a:gd name="connsiteX3090" fmla="*/ 178757 w 12192000"/>
              <a:gd name="connsiteY3090" fmla="*/ 2824693 h 4364677"/>
              <a:gd name="connsiteX3091" fmla="*/ 176484 w 12192000"/>
              <a:gd name="connsiteY3091" fmla="*/ 2822126 h 4364677"/>
              <a:gd name="connsiteX3092" fmla="*/ 176432 w 12192000"/>
              <a:gd name="connsiteY3092" fmla="*/ 2818002 h 4364677"/>
              <a:gd name="connsiteX3093" fmla="*/ 174164 w 12192000"/>
              <a:gd name="connsiteY3093" fmla="*/ 2806359 h 4364677"/>
              <a:gd name="connsiteX3094" fmla="*/ 174076 w 12192000"/>
              <a:gd name="connsiteY3094" fmla="*/ 2799289 h 4364677"/>
              <a:gd name="connsiteX3095" fmla="*/ 175456 w 12192000"/>
              <a:gd name="connsiteY3095" fmla="*/ 2796444 h 4364677"/>
              <a:gd name="connsiteX3096" fmla="*/ 180934 w 12192000"/>
              <a:gd name="connsiteY3096" fmla="*/ 2791196 h 4364677"/>
              <a:gd name="connsiteX3097" fmla="*/ 189316 w 12192000"/>
              <a:gd name="connsiteY3097" fmla="*/ 2782378 h 4364677"/>
              <a:gd name="connsiteX3098" fmla="*/ 194003 w 12192000"/>
              <a:gd name="connsiteY3098" fmla="*/ 2779967 h 4364677"/>
              <a:gd name="connsiteX3099" fmla="*/ 200354 w 12192000"/>
              <a:gd name="connsiteY3099" fmla="*/ 2778362 h 4364677"/>
              <a:gd name="connsiteX3100" fmla="*/ 205423 w 12192000"/>
              <a:gd name="connsiteY3100" fmla="*/ 2778186 h 4364677"/>
              <a:gd name="connsiteX3101" fmla="*/ 214254 w 12192000"/>
              <a:gd name="connsiteY3101" fmla="*/ 2778114 h 4364677"/>
              <a:gd name="connsiteX3102" fmla="*/ 10628972 w 12192000"/>
              <a:gd name="connsiteY3102" fmla="*/ 2762370 h 4364677"/>
              <a:gd name="connsiteX3103" fmla="*/ 10629238 w 12192000"/>
              <a:gd name="connsiteY3103" fmla="*/ 2762634 h 4364677"/>
              <a:gd name="connsiteX3104" fmla="*/ 10628744 w 12192000"/>
              <a:gd name="connsiteY3104" fmla="*/ 2762751 h 4364677"/>
              <a:gd name="connsiteX3105" fmla="*/ 10339635 w 12192000"/>
              <a:gd name="connsiteY3105" fmla="*/ 2761596 h 4364677"/>
              <a:gd name="connsiteX3106" fmla="*/ 10357064 w 12192000"/>
              <a:gd name="connsiteY3106" fmla="*/ 2772628 h 4364677"/>
              <a:gd name="connsiteX3107" fmla="*/ 10362464 w 12192000"/>
              <a:gd name="connsiteY3107" fmla="*/ 2782680 h 4364677"/>
              <a:gd name="connsiteX3108" fmla="*/ 10364183 w 12192000"/>
              <a:gd name="connsiteY3108" fmla="*/ 2786848 h 4364677"/>
              <a:gd name="connsiteX3109" fmla="*/ 10364428 w 12192000"/>
              <a:gd name="connsiteY3109" fmla="*/ 2791016 h 4364677"/>
              <a:gd name="connsiteX3110" fmla="*/ 10363692 w 12192000"/>
              <a:gd name="connsiteY3110" fmla="*/ 2794203 h 4364677"/>
              <a:gd name="connsiteX3111" fmla="*/ 10362464 w 12192000"/>
              <a:gd name="connsiteY3111" fmla="*/ 2800823 h 4364677"/>
              <a:gd name="connsiteX3112" fmla="*/ 10362219 w 12192000"/>
              <a:gd name="connsiteY3112" fmla="*/ 2803274 h 4364677"/>
              <a:gd name="connsiteX3113" fmla="*/ 10361482 w 12192000"/>
              <a:gd name="connsiteY3113" fmla="*/ 2809158 h 4364677"/>
              <a:gd name="connsiteX3114" fmla="*/ 10349208 w 12192000"/>
              <a:gd name="connsiteY3114" fmla="*/ 2818720 h 4364677"/>
              <a:gd name="connsiteX3115" fmla="*/ 10341353 w 12192000"/>
              <a:gd name="connsiteY3115" fmla="*/ 2818965 h 4364677"/>
              <a:gd name="connsiteX3116" fmla="*/ 10325888 w 12192000"/>
              <a:gd name="connsiteY3116" fmla="*/ 2815533 h 4364677"/>
              <a:gd name="connsiteX3117" fmla="*/ 10321714 w 12192000"/>
              <a:gd name="connsiteY3117" fmla="*/ 2813326 h 4364677"/>
              <a:gd name="connsiteX3118" fmla="*/ 10317050 w 12192000"/>
              <a:gd name="connsiteY3118" fmla="*/ 2809404 h 4364677"/>
              <a:gd name="connsiteX3119" fmla="*/ 10314105 w 12192000"/>
              <a:gd name="connsiteY3119" fmla="*/ 2805481 h 4364677"/>
              <a:gd name="connsiteX3120" fmla="*/ 10310668 w 12192000"/>
              <a:gd name="connsiteY3120" fmla="*/ 2794694 h 4364677"/>
              <a:gd name="connsiteX3121" fmla="*/ 10308213 w 12192000"/>
              <a:gd name="connsiteY3121" fmla="*/ 2788074 h 4364677"/>
              <a:gd name="connsiteX3122" fmla="*/ 10308213 w 12192000"/>
              <a:gd name="connsiteY3122" fmla="*/ 2785132 h 4364677"/>
              <a:gd name="connsiteX3123" fmla="*/ 10311159 w 12192000"/>
              <a:gd name="connsiteY3123" fmla="*/ 2779248 h 4364677"/>
              <a:gd name="connsiteX3124" fmla="*/ 10317787 w 12192000"/>
              <a:gd name="connsiteY3124" fmla="*/ 2770422 h 4364677"/>
              <a:gd name="connsiteX3125" fmla="*/ 10319505 w 12192000"/>
              <a:gd name="connsiteY3125" fmla="*/ 2766990 h 4364677"/>
              <a:gd name="connsiteX3126" fmla="*/ 10322451 w 12192000"/>
              <a:gd name="connsiteY3126" fmla="*/ 2765764 h 4364677"/>
              <a:gd name="connsiteX3127" fmla="*/ 10328097 w 12192000"/>
              <a:gd name="connsiteY3127" fmla="*/ 2764048 h 4364677"/>
              <a:gd name="connsiteX3128" fmla="*/ 10330061 w 12192000"/>
              <a:gd name="connsiteY3128" fmla="*/ 2763067 h 4364677"/>
              <a:gd name="connsiteX3129" fmla="*/ 10337916 w 12192000"/>
              <a:gd name="connsiteY3129" fmla="*/ 2762086 h 4364677"/>
              <a:gd name="connsiteX3130" fmla="*/ 10339635 w 12192000"/>
              <a:gd name="connsiteY3130" fmla="*/ 2761596 h 4364677"/>
              <a:gd name="connsiteX3131" fmla="*/ 10679612 w 12192000"/>
              <a:gd name="connsiteY3131" fmla="*/ 2750041 h 4364677"/>
              <a:gd name="connsiteX3132" fmla="*/ 10689672 w 12192000"/>
              <a:gd name="connsiteY3132" fmla="*/ 2750041 h 4364677"/>
              <a:gd name="connsiteX3133" fmla="*/ 10700737 w 12192000"/>
              <a:gd name="connsiteY3133" fmla="*/ 2755549 h 4364677"/>
              <a:gd name="connsiteX3134" fmla="*/ 10708282 w 12192000"/>
              <a:gd name="connsiteY3134" fmla="*/ 2764562 h 4364677"/>
              <a:gd name="connsiteX3135" fmla="*/ 10713815 w 12192000"/>
              <a:gd name="connsiteY3135" fmla="*/ 2778081 h 4364677"/>
              <a:gd name="connsiteX3136" fmla="*/ 10720856 w 12192000"/>
              <a:gd name="connsiteY3136" fmla="*/ 2791100 h 4364677"/>
              <a:gd name="connsiteX3137" fmla="*/ 10731922 w 12192000"/>
              <a:gd name="connsiteY3137" fmla="*/ 2802116 h 4364677"/>
              <a:gd name="connsiteX3138" fmla="*/ 10731922 w 12192000"/>
              <a:gd name="connsiteY3138" fmla="*/ 2820142 h 4364677"/>
              <a:gd name="connsiteX3139" fmla="*/ 10725886 w 12192000"/>
              <a:gd name="connsiteY3139" fmla="*/ 2827152 h 4364677"/>
              <a:gd name="connsiteX3140" fmla="*/ 10714821 w 12192000"/>
              <a:gd name="connsiteY3140" fmla="*/ 2834162 h 4364677"/>
              <a:gd name="connsiteX3141" fmla="*/ 10701743 w 12192000"/>
              <a:gd name="connsiteY3141" fmla="*/ 2836165 h 4364677"/>
              <a:gd name="connsiteX3142" fmla="*/ 10686654 w 12192000"/>
              <a:gd name="connsiteY3142" fmla="*/ 2822145 h 4364677"/>
              <a:gd name="connsiteX3143" fmla="*/ 10683636 w 12192000"/>
              <a:gd name="connsiteY3143" fmla="*/ 2816637 h 4364677"/>
              <a:gd name="connsiteX3144" fmla="*/ 10674079 w 12192000"/>
              <a:gd name="connsiteY3144" fmla="*/ 2804619 h 4364677"/>
              <a:gd name="connsiteX3145" fmla="*/ 10666535 w 12192000"/>
              <a:gd name="connsiteY3145" fmla="*/ 2800113 h 4364677"/>
              <a:gd name="connsiteX3146" fmla="*/ 10659493 w 12192000"/>
              <a:gd name="connsiteY3146" fmla="*/ 2780084 h 4364677"/>
              <a:gd name="connsiteX3147" fmla="*/ 10664020 w 12192000"/>
              <a:gd name="connsiteY3147" fmla="*/ 2763060 h 4364677"/>
              <a:gd name="connsiteX3148" fmla="*/ 10678103 w 12192000"/>
              <a:gd name="connsiteY3148" fmla="*/ 2752044 h 4364677"/>
              <a:gd name="connsiteX3149" fmla="*/ 10679612 w 12192000"/>
              <a:gd name="connsiteY3149" fmla="*/ 2750041 h 4364677"/>
              <a:gd name="connsiteX3150" fmla="*/ 1047338 w 12192000"/>
              <a:gd name="connsiteY3150" fmla="*/ 2747731 h 4364677"/>
              <a:gd name="connsiteX3151" fmla="*/ 1049559 w 12192000"/>
              <a:gd name="connsiteY3151" fmla="*/ 2749494 h 4364677"/>
              <a:gd name="connsiteX3152" fmla="*/ 1068212 w 12192000"/>
              <a:gd name="connsiteY3152" fmla="*/ 2756175 h 4364677"/>
              <a:gd name="connsiteX3153" fmla="*/ 1106322 w 12192000"/>
              <a:gd name="connsiteY3153" fmla="*/ 2762297 h 4364677"/>
              <a:gd name="connsiteX3154" fmla="*/ 1104771 w 12192000"/>
              <a:gd name="connsiteY3154" fmla="*/ 2761731 h 4364677"/>
              <a:gd name="connsiteX3155" fmla="*/ 1069789 w 12192000"/>
              <a:gd name="connsiteY3155" fmla="*/ 2754626 h 4364677"/>
              <a:gd name="connsiteX3156" fmla="*/ 6267607 w 12192000"/>
              <a:gd name="connsiteY3156" fmla="*/ 2738513 h 4364677"/>
              <a:gd name="connsiteX3157" fmla="*/ 6275678 w 12192000"/>
              <a:gd name="connsiteY3157" fmla="*/ 2745230 h 4364677"/>
              <a:gd name="connsiteX3158" fmla="*/ 6267433 w 12192000"/>
              <a:gd name="connsiteY3158" fmla="*/ 2742022 h 4364677"/>
              <a:gd name="connsiteX3159" fmla="*/ 6267607 w 12192000"/>
              <a:gd name="connsiteY3159" fmla="*/ 2738513 h 4364677"/>
              <a:gd name="connsiteX3160" fmla="*/ 1016443 w 12192000"/>
              <a:gd name="connsiteY3160" fmla="*/ 2738243 h 4364677"/>
              <a:gd name="connsiteX3161" fmla="*/ 1021088 w 12192000"/>
              <a:gd name="connsiteY3161" fmla="*/ 2740408 h 4364677"/>
              <a:gd name="connsiteX3162" fmla="*/ 1027351 w 12192000"/>
              <a:gd name="connsiteY3162" fmla="*/ 2742126 h 4364677"/>
              <a:gd name="connsiteX3163" fmla="*/ 1028242 w 12192000"/>
              <a:gd name="connsiteY3163" fmla="*/ 2741866 h 4364677"/>
              <a:gd name="connsiteX3164" fmla="*/ 982543 w 12192000"/>
              <a:gd name="connsiteY3164" fmla="*/ 2737458 h 4364677"/>
              <a:gd name="connsiteX3165" fmla="*/ 982576 w 12192000"/>
              <a:gd name="connsiteY3165" fmla="*/ 2737904 h 4364677"/>
              <a:gd name="connsiteX3166" fmla="*/ 980760 w 12192000"/>
              <a:gd name="connsiteY3166" fmla="*/ 2737591 h 4364677"/>
              <a:gd name="connsiteX3167" fmla="*/ 982543 w 12192000"/>
              <a:gd name="connsiteY3167" fmla="*/ 2737458 h 4364677"/>
              <a:gd name="connsiteX3168" fmla="*/ 5346873 w 12192000"/>
              <a:gd name="connsiteY3168" fmla="*/ 2733356 h 4364677"/>
              <a:gd name="connsiteX3169" fmla="*/ 5218687 w 12192000"/>
              <a:gd name="connsiteY3169" fmla="*/ 2889843 h 4364677"/>
              <a:gd name="connsiteX3170" fmla="*/ 5007452 w 12192000"/>
              <a:gd name="connsiteY3170" fmla="*/ 3090452 h 4364677"/>
              <a:gd name="connsiteX3171" fmla="*/ 5003745 w 12192000"/>
              <a:gd name="connsiteY3171" fmla="*/ 3091656 h 4364677"/>
              <a:gd name="connsiteX3172" fmla="*/ 5000038 w 12192000"/>
              <a:gd name="connsiteY3172" fmla="*/ 3092858 h 4364677"/>
              <a:gd name="connsiteX3173" fmla="*/ 4995129 w 12192000"/>
              <a:gd name="connsiteY3173" fmla="*/ 3090354 h 4364677"/>
              <a:gd name="connsiteX3174" fmla="*/ 5001342 w 12192000"/>
              <a:gd name="connsiteY3174" fmla="*/ 3084242 h 4364677"/>
              <a:gd name="connsiteX3175" fmla="*/ 4998938 w 12192000"/>
              <a:gd name="connsiteY3175" fmla="*/ 3076827 h 4364677"/>
              <a:gd name="connsiteX3176" fmla="*/ 4992726 w 12192000"/>
              <a:gd name="connsiteY3176" fmla="*/ 3082939 h 4364677"/>
              <a:gd name="connsiteX3177" fmla="*/ 4990221 w 12192000"/>
              <a:gd name="connsiteY3177" fmla="*/ 3087848 h 4364677"/>
              <a:gd name="connsiteX3178" fmla="*/ 4986512 w 12192000"/>
              <a:gd name="connsiteY3178" fmla="*/ 3089051 h 4364677"/>
              <a:gd name="connsiteX3179" fmla="*/ 4974189 w 12192000"/>
              <a:gd name="connsiteY3179" fmla="*/ 3088951 h 4364677"/>
              <a:gd name="connsiteX3180" fmla="*/ 4974087 w 12192000"/>
              <a:gd name="connsiteY3180" fmla="*/ 3101275 h 4364677"/>
              <a:gd name="connsiteX3181" fmla="*/ 4980301 w 12192000"/>
              <a:gd name="connsiteY3181" fmla="*/ 3095164 h 4364677"/>
              <a:gd name="connsiteX3182" fmla="*/ 4978999 w 12192000"/>
              <a:gd name="connsiteY3182" fmla="*/ 3103780 h 4364677"/>
              <a:gd name="connsiteX3183" fmla="*/ 4988915 w 12192000"/>
              <a:gd name="connsiteY3183" fmla="*/ 3096466 h 4364677"/>
              <a:gd name="connsiteX3184" fmla="*/ 4991422 w 12192000"/>
              <a:gd name="connsiteY3184" fmla="*/ 3091557 h 4364677"/>
              <a:gd name="connsiteX3185" fmla="*/ 4990120 w 12192000"/>
              <a:gd name="connsiteY3185" fmla="*/ 3100173 h 4364677"/>
              <a:gd name="connsiteX3186" fmla="*/ 4986413 w 12192000"/>
              <a:gd name="connsiteY3186" fmla="*/ 3101375 h 4364677"/>
              <a:gd name="connsiteX3187" fmla="*/ 4983908 w 12192000"/>
              <a:gd name="connsiteY3187" fmla="*/ 3106285 h 4364677"/>
              <a:gd name="connsiteX3188" fmla="*/ 4985109 w 12192000"/>
              <a:gd name="connsiteY3188" fmla="*/ 3109992 h 4364677"/>
              <a:gd name="connsiteX3189" fmla="*/ 4830107 w 12192000"/>
              <a:gd name="connsiteY3189" fmla="*/ 3225821 h 4364677"/>
              <a:gd name="connsiteX3190" fmla="*/ 4817785 w 12192000"/>
              <a:gd name="connsiteY3190" fmla="*/ 3225722 h 4364677"/>
              <a:gd name="connsiteX3191" fmla="*/ 4818985 w 12192000"/>
              <a:gd name="connsiteY3191" fmla="*/ 3229429 h 4364677"/>
              <a:gd name="connsiteX3192" fmla="*/ 4246073 w 12192000"/>
              <a:gd name="connsiteY3192" fmla="*/ 3509489 h 4364677"/>
              <a:gd name="connsiteX3193" fmla="*/ 3692690 w 12192000"/>
              <a:gd name="connsiteY3193" fmla="*/ 3617248 h 4364677"/>
              <a:gd name="connsiteX3194" fmla="*/ 3521433 w 12192000"/>
              <a:gd name="connsiteY3194" fmla="*/ 3622237 h 4364677"/>
              <a:gd name="connsiteX3195" fmla="*/ 3516482 w 12192000"/>
              <a:gd name="connsiteY3195" fmla="*/ 3625343 h 4364677"/>
              <a:gd name="connsiteX3196" fmla="*/ 3508039 w 12192000"/>
              <a:gd name="connsiteY3196" fmla="*/ 3625606 h 4364677"/>
              <a:gd name="connsiteX3197" fmla="*/ 3491421 w 12192000"/>
              <a:gd name="connsiteY3197" fmla="*/ 3621918 h 4364677"/>
              <a:gd name="connsiteX3198" fmla="*/ 3490971 w 12192000"/>
              <a:gd name="connsiteY3198" fmla="*/ 3621680 h 4364677"/>
              <a:gd name="connsiteX3199" fmla="*/ 3326688 w 12192000"/>
              <a:gd name="connsiteY3199" fmla="*/ 3613237 h 4364677"/>
              <a:gd name="connsiteX3200" fmla="*/ 3198901 w 12192000"/>
              <a:gd name="connsiteY3200" fmla="*/ 3597660 h 4364677"/>
              <a:gd name="connsiteX3201" fmla="*/ 3198447 w 12192000"/>
              <a:gd name="connsiteY3201" fmla="*/ 3599433 h 4364677"/>
              <a:gd name="connsiteX3202" fmla="*/ 3193614 w 12192000"/>
              <a:gd name="connsiteY3202" fmla="*/ 3623278 h 4364677"/>
              <a:gd name="connsiteX3203" fmla="*/ 3315644 w 12192000"/>
              <a:gd name="connsiteY3203" fmla="*/ 3643929 h 4364677"/>
              <a:gd name="connsiteX3204" fmla="*/ 4583232 w 12192000"/>
              <a:gd name="connsiteY3204" fmla="*/ 3424715 h 4364677"/>
              <a:gd name="connsiteX3205" fmla="*/ 5338598 w 12192000"/>
              <a:gd name="connsiteY3205" fmla="*/ 2835548 h 4364677"/>
              <a:gd name="connsiteX3206" fmla="*/ 5380638 w 12192000"/>
              <a:gd name="connsiteY3206" fmla="*/ 2778794 h 4364677"/>
              <a:gd name="connsiteX3207" fmla="*/ 998322 w 12192000"/>
              <a:gd name="connsiteY3207" fmla="*/ 2732677 h 4364677"/>
              <a:gd name="connsiteX3208" fmla="*/ 998323 w 12192000"/>
              <a:gd name="connsiteY3208" fmla="*/ 2732689 h 4364677"/>
              <a:gd name="connsiteX3209" fmla="*/ 998353 w 12192000"/>
              <a:gd name="connsiteY3209" fmla="*/ 2732687 h 4364677"/>
              <a:gd name="connsiteX3210" fmla="*/ 10965398 w 12192000"/>
              <a:gd name="connsiteY3210" fmla="*/ 2728819 h 4364677"/>
              <a:gd name="connsiteX3211" fmla="*/ 10984127 w 12192000"/>
              <a:gd name="connsiteY3211" fmla="*/ 2740675 h 4364677"/>
              <a:gd name="connsiteX3212" fmla="*/ 10989930 w 12192000"/>
              <a:gd name="connsiteY3212" fmla="*/ 2751476 h 4364677"/>
              <a:gd name="connsiteX3213" fmla="*/ 10991777 w 12192000"/>
              <a:gd name="connsiteY3213" fmla="*/ 2755955 h 4364677"/>
              <a:gd name="connsiteX3214" fmla="*/ 10992041 w 12192000"/>
              <a:gd name="connsiteY3214" fmla="*/ 2760434 h 4364677"/>
              <a:gd name="connsiteX3215" fmla="*/ 10991249 w 12192000"/>
              <a:gd name="connsiteY3215" fmla="*/ 2763859 h 4364677"/>
              <a:gd name="connsiteX3216" fmla="*/ 10989930 w 12192000"/>
              <a:gd name="connsiteY3216" fmla="*/ 2770972 h 4364677"/>
              <a:gd name="connsiteX3217" fmla="*/ 10989667 w 12192000"/>
              <a:gd name="connsiteY3217" fmla="*/ 2773607 h 4364677"/>
              <a:gd name="connsiteX3218" fmla="*/ 10988875 w 12192000"/>
              <a:gd name="connsiteY3218" fmla="*/ 2779930 h 4364677"/>
              <a:gd name="connsiteX3219" fmla="*/ 10975685 w 12192000"/>
              <a:gd name="connsiteY3219" fmla="*/ 2790205 h 4364677"/>
              <a:gd name="connsiteX3220" fmla="*/ 10967244 w 12192000"/>
              <a:gd name="connsiteY3220" fmla="*/ 2790468 h 4364677"/>
              <a:gd name="connsiteX3221" fmla="*/ 10950625 w 12192000"/>
              <a:gd name="connsiteY3221" fmla="*/ 2786780 h 4364677"/>
              <a:gd name="connsiteX3222" fmla="*/ 10946141 w 12192000"/>
              <a:gd name="connsiteY3222" fmla="*/ 2784409 h 4364677"/>
              <a:gd name="connsiteX3223" fmla="*/ 10941129 w 12192000"/>
              <a:gd name="connsiteY3223" fmla="*/ 2780193 h 4364677"/>
              <a:gd name="connsiteX3224" fmla="*/ 10937963 w 12192000"/>
              <a:gd name="connsiteY3224" fmla="*/ 2775978 h 4364677"/>
              <a:gd name="connsiteX3225" fmla="*/ 10934270 w 12192000"/>
              <a:gd name="connsiteY3225" fmla="*/ 2764386 h 4364677"/>
              <a:gd name="connsiteX3226" fmla="*/ 10931632 w 12192000"/>
              <a:gd name="connsiteY3226" fmla="*/ 2757272 h 4364677"/>
              <a:gd name="connsiteX3227" fmla="*/ 10931632 w 12192000"/>
              <a:gd name="connsiteY3227" fmla="*/ 2754111 h 4364677"/>
              <a:gd name="connsiteX3228" fmla="*/ 10934798 w 12192000"/>
              <a:gd name="connsiteY3228" fmla="*/ 2747788 h 4364677"/>
              <a:gd name="connsiteX3229" fmla="*/ 10941920 w 12192000"/>
              <a:gd name="connsiteY3229" fmla="*/ 2738303 h 4364677"/>
              <a:gd name="connsiteX3230" fmla="*/ 10943766 w 12192000"/>
              <a:gd name="connsiteY3230" fmla="*/ 2734615 h 4364677"/>
              <a:gd name="connsiteX3231" fmla="*/ 10946932 w 12192000"/>
              <a:gd name="connsiteY3231" fmla="*/ 2733298 h 4364677"/>
              <a:gd name="connsiteX3232" fmla="*/ 10952999 w 12192000"/>
              <a:gd name="connsiteY3232" fmla="*/ 2731453 h 4364677"/>
              <a:gd name="connsiteX3233" fmla="*/ 10955110 w 12192000"/>
              <a:gd name="connsiteY3233" fmla="*/ 2730400 h 4364677"/>
              <a:gd name="connsiteX3234" fmla="*/ 10963551 w 12192000"/>
              <a:gd name="connsiteY3234" fmla="*/ 2729346 h 4364677"/>
              <a:gd name="connsiteX3235" fmla="*/ 10965398 w 12192000"/>
              <a:gd name="connsiteY3235" fmla="*/ 2728819 h 4364677"/>
              <a:gd name="connsiteX3236" fmla="*/ 11926522 w 12192000"/>
              <a:gd name="connsiteY3236" fmla="*/ 2725379 h 4364677"/>
              <a:gd name="connsiteX3237" fmla="*/ 11933666 w 12192000"/>
              <a:gd name="connsiteY3237" fmla="*/ 2725379 h 4364677"/>
              <a:gd name="connsiteX3238" fmla="*/ 11934737 w 12192000"/>
              <a:gd name="connsiteY3238" fmla="*/ 2726801 h 4364677"/>
              <a:gd name="connsiteX3239" fmla="*/ 11944738 w 12192000"/>
              <a:gd name="connsiteY3239" fmla="*/ 2734624 h 4364677"/>
              <a:gd name="connsiteX3240" fmla="*/ 11947953 w 12192000"/>
              <a:gd name="connsiteY3240" fmla="*/ 2746713 h 4364677"/>
              <a:gd name="connsiteX3241" fmla="*/ 11942952 w 12192000"/>
              <a:gd name="connsiteY3241" fmla="*/ 2760936 h 4364677"/>
              <a:gd name="connsiteX3242" fmla="*/ 11937595 w 12192000"/>
              <a:gd name="connsiteY3242" fmla="*/ 2764136 h 4364677"/>
              <a:gd name="connsiteX3243" fmla="*/ 11930808 w 12192000"/>
              <a:gd name="connsiteY3243" fmla="*/ 2772670 h 4364677"/>
              <a:gd name="connsiteX3244" fmla="*/ 11928665 w 12192000"/>
              <a:gd name="connsiteY3244" fmla="*/ 2776581 h 4364677"/>
              <a:gd name="connsiteX3245" fmla="*/ 11917950 w 12192000"/>
              <a:gd name="connsiteY3245" fmla="*/ 2786537 h 4364677"/>
              <a:gd name="connsiteX3246" fmla="*/ 11908664 w 12192000"/>
              <a:gd name="connsiteY3246" fmla="*/ 2785115 h 4364677"/>
              <a:gd name="connsiteX3247" fmla="*/ 11900806 w 12192000"/>
              <a:gd name="connsiteY3247" fmla="*/ 2780137 h 4364677"/>
              <a:gd name="connsiteX3248" fmla="*/ 11896520 w 12192000"/>
              <a:gd name="connsiteY3248" fmla="*/ 2775159 h 4364677"/>
              <a:gd name="connsiteX3249" fmla="*/ 11896520 w 12192000"/>
              <a:gd name="connsiteY3249" fmla="*/ 2762358 h 4364677"/>
              <a:gd name="connsiteX3250" fmla="*/ 11904378 w 12192000"/>
              <a:gd name="connsiteY3250" fmla="*/ 2754536 h 4364677"/>
              <a:gd name="connsiteX3251" fmla="*/ 11909378 w 12192000"/>
              <a:gd name="connsiteY3251" fmla="*/ 2745291 h 4364677"/>
              <a:gd name="connsiteX3252" fmla="*/ 11913307 w 12192000"/>
              <a:gd name="connsiteY3252" fmla="*/ 2735690 h 4364677"/>
              <a:gd name="connsiteX3253" fmla="*/ 11918665 w 12192000"/>
              <a:gd name="connsiteY3253" fmla="*/ 2729290 h 4364677"/>
              <a:gd name="connsiteX3254" fmla="*/ 11926522 w 12192000"/>
              <a:gd name="connsiteY3254" fmla="*/ 2725379 h 4364677"/>
              <a:gd name="connsiteX3255" fmla="*/ 964835 w 12192000"/>
              <a:gd name="connsiteY3255" fmla="*/ 2719797 h 4364677"/>
              <a:gd name="connsiteX3256" fmla="*/ 963991 w 12192000"/>
              <a:gd name="connsiteY3256" fmla="*/ 2723143 h 4364677"/>
              <a:gd name="connsiteX3257" fmla="*/ 960080 w 12192000"/>
              <a:gd name="connsiteY3257" fmla="*/ 2724782 h 4364677"/>
              <a:gd name="connsiteX3258" fmla="*/ 969661 w 12192000"/>
              <a:gd name="connsiteY3258" fmla="*/ 2733038 h 4364677"/>
              <a:gd name="connsiteX3259" fmla="*/ 965963 w 12192000"/>
              <a:gd name="connsiteY3259" fmla="*/ 2731520 h 4364677"/>
              <a:gd name="connsiteX3260" fmla="*/ 962263 w 12192000"/>
              <a:gd name="connsiteY3260" fmla="*/ 2730002 h 4364677"/>
              <a:gd name="connsiteX3261" fmla="*/ 964179 w 12192000"/>
              <a:gd name="connsiteY3261" fmla="*/ 2731653 h 4364677"/>
              <a:gd name="connsiteX3262" fmla="*/ 967878 w 12192000"/>
              <a:gd name="connsiteY3262" fmla="*/ 2733171 h 4364677"/>
              <a:gd name="connsiteX3263" fmla="*/ 969795 w 12192000"/>
              <a:gd name="connsiteY3263" fmla="*/ 2734822 h 4364677"/>
              <a:gd name="connsiteX3264" fmla="*/ 979110 w 12192000"/>
              <a:gd name="connsiteY3264" fmla="*/ 2739509 h 4364677"/>
              <a:gd name="connsiteX3265" fmla="*/ 980892 w 12192000"/>
              <a:gd name="connsiteY3265" fmla="*/ 2739375 h 4364677"/>
              <a:gd name="connsiteX3266" fmla="*/ 982676 w 12192000"/>
              <a:gd name="connsiteY3266" fmla="*/ 2739242 h 4364677"/>
              <a:gd name="connsiteX3267" fmla="*/ 982576 w 12192000"/>
              <a:gd name="connsiteY3267" fmla="*/ 2737904 h 4364677"/>
              <a:gd name="connsiteX3268" fmla="*/ 984392 w 12192000"/>
              <a:gd name="connsiteY3268" fmla="*/ 2738217 h 4364677"/>
              <a:gd name="connsiteX3269" fmla="*/ 988026 w 12192000"/>
              <a:gd name="connsiteY3269" fmla="*/ 2738842 h 4364677"/>
              <a:gd name="connsiteX3270" fmla="*/ 982009 w 12192000"/>
              <a:gd name="connsiteY3270" fmla="*/ 2730320 h 4364677"/>
              <a:gd name="connsiteX3271" fmla="*/ 996540 w 12192000"/>
              <a:gd name="connsiteY3271" fmla="*/ 2732822 h 4364677"/>
              <a:gd name="connsiteX3272" fmla="*/ 997011 w 12192000"/>
              <a:gd name="connsiteY3272" fmla="*/ 2732275 h 4364677"/>
              <a:gd name="connsiteX3273" fmla="*/ 986075 w 12192000"/>
              <a:gd name="connsiteY3273" fmla="*/ 2728916 h 4364677"/>
              <a:gd name="connsiteX3274" fmla="*/ 6402661 w 12192000"/>
              <a:gd name="connsiteY3274" fmla="*/ 2719317 h 4364677"/>
              <a:gd name="connsiteX3275" fmla="*/ 6406357 w 12192000"/>
              <a:gd name="connsiteY3275" fmla="*/ 2722211 h 4364677"/>
              <a:gd name="connsiteX3276" fmla="*/ 6405955 w 12192000"/>
              <a:gd name="connsiteY3276" fmla="*/ 2722612 h 4364677"/>
              <a:gd name="connsiteX3277" fmla="*/ 6402661 w 12192000"/>
              <a:gd name="connsiteY3277" fmla="*/ 2719317 h 4364677"/>
              <a:gd name="connsiteX3278" fmla="*/ 4943614 w 12192000"/>
              <a:gd name="connsiteY3278" fmla="*/ 2717399 h 4364677"/>
              <a:gd name="connsiteX3279" fmla="*/ 4939036 w 12192000"/>
              <a:gd name="connsiteY3279" fmla="*/ 2724970 h 4364677"/>
              <a:gd name="connsiteX3280" fmla="*/ 4935611 w 12192000"/>
              <a:gd name="connsiteY3280" fmla="*/ 2724195 h 4364677"/>
              <a:gd name="connsiteX3281" fmla="*/ 5216450 w 12192000"/>
              <a:gd name="connsiteY3281" fmla="*/ 2698985 h 4364677"/>
              <a:gd name="connsiteX3282" fmla="*/ 5213280 w 12192000"/>
              <a:gd name="connsiteY3282" fmla="*/ 2701832 h 4364677"/>
              <a:gd name="connsiteX3283" fmla="*/ 5212743 w 12192000"/>
              <a:gd name="connsiteY3283" fmla="*/ 2700188 h 4364677"/>
              <a:gd name="connsiteX3284" fmla="*/ 5216450 w 12192000"/>
              <a:gd name="connsiteY3284" fmla="*/ 2698985 h 4364677"/>
              <a:gd name="connsiteX3285" fmla="*/ 915254 w 12192000"/>
              <a:gd name="connsiteY3285" fmla="*/ 2698511 h 4364677"/>
              <a:gd name="connsiteX3286" fmla="*/ 926490 w 12192000"/>
              <a:gd name="connsiteY3286" fmla="*/ 2704190 h 4364677"/>
              <a:gd name="connsiteX3287" fmla="*/ 945804 w 12192000"/>
              <a:gd name="connsiteY3287" fmla="*/ 2711627 h 4364677"/>
              <a:gd name="connsiteX3288" fmla="*/ 10548672 w 12192000"/>
              <a:gd name="connsiteY3288" fmla="*/ 2697523 h 4364677"/>
              <a:gd name="connsiteX3289" fmla="*/ 10550615 w 12192000"/>
              <a:gd name="connsiteY3289" fmla="*/ 2700409 h 4364677"/>
              <a:gd name="connsiteX3290" fmla="*/ 10551262 w 12192000"/>
              <a:gd name="connsiteY3290" fmla="*/ 2702997 h 4364677"/>
              <a:gd name="connsiteX3291" fmla="*/ 10553205 w 12192000"/>
              <a:gd name="connsiteY3291" fmla="*/ 2706017 h 4364677"/>
              <a:gd name="connsiteX3292" fmla="*/ 10556011 w 12192000"/>
              <a:gd name="connsiteY3292" fmla="*/ 2704076 h 4364677"/>
              <a:gd name="connsiteX3293" fmla="*/ 10562485 w 12192000"/>
              <a:gd name="connsiteY3293" fmla="*/ 2705154 h 4364677"/>
              <a:gd name="connsiteX3294" fmla="*/ 10563780 w 12192000"/>
              <a:gd name="connsiteY3294" fmla="*/ 2707959 h 4364677"/>
              <a:gd name="connsiteX3295" fmla="*/ 10567665 w 12192000"/>
              <a:gd name="connsiteY3295" fmla="*/ 2709469 h 4364677"/>
              <a:gd name="connsiteX3296" fmla="*/ 10569176 w 12192000"/>
              <a:gd name="connsiteY3296" fmla="*/ 2705802 h 4364677"/>
              <a:gd name="connsiteX3297" fmla="*/ 10568812 w 12192000"/>
              <a:gd name="connsiteY3297" fmla="*/ 2702539 h 4364677"/>
              <a:gd name="connsiteX3298" fmla="*/ 10585681 w 12192000"/>
              <a:gd name="connsiteY3298" fmla="*/ 2719315 h 4364677"/>
              <a:gd name="connsiteX3299" fmla="*/ 10584716 w 12192000"/>
              <a:gd name="connsiteY3299" fmla="*/ 2720686 h 4364677"/>
              <a:gd name="connsiteX3300" fmla="*/ 10586658 w 12192000"/>
              <a:gd name="connsiteY3300" fmla="*/ 2724785 h 4364677"/>
              <a:gd name="connsiteX3301" fmla="*/ 10590543 w 12192000"/>
              <a:gd name="connsiteY3301" fmla="*/ 2726510 h 4364677"/>
              <a:gd name="connsiteX3302" fmla="*/ 10593133 w 12192000"/>
              <a:gd name="connsiteY3302" fmla="*/ 2731688 h 4364677"/>
              <a:gd name="connsiteX3303" fmla="*/ 10601550 w 12192000"/>
              <a:gd name="connsiteY3303" fmla="*/ 2748298 h 4364677"/>
              <a:gd name="connsiteX3304" fmla="*/ 10604572 w 12192000"/>
              <a:gd name="connsiteY3304" fmla="*/ 2750671 h 4364677"/>
              <a:gd name="connsiteX3305" fmla="*/ 10600471 w 12192000"/>
              <a:gd name="connsiteY3305" fmla="*/ 2753259 h 4364677"/>
              <a:gd name="connsiteX3306" fmla="*/ 10599823 w 12192000"/>
              <a:gd name="connsiteY3306" fmla="*/ 2753259 h 4364677"/>
              <a:gd name="connsiteX3307" fmla="*/ 10595723 w 12192000"/>
              <a:gd name="connsiteY3307" fmla="*/ 2760594 h 4364677"/>
              <a:gd name="connsiteX3308" fmla="*/ 10595291 w 12192000"/>
              <a:gd name="connsiteY3308" fmla="*/ 2770732 h 4364677"/>
              <a:gd name="connsiteX3309" fmla="*/ 10591622 w 12192000"/>
              <a:gd name="connsiteY3309" fmla="*/ 2784970 h 4364677"/>
              <a:gd name="connsiteX3310" fmla="*/ 10588385 w 12192000"/>
              <a:gd name="connsiteY3310" fmla="*/ 2788853 h 4364677"/>
              <a:gd name="connsiteX3311" fmla="*/ 10579536 w 12192000"/>
              <a:gd name="connsiteY3311" fmla="*/ 2800070 h 4364677"/>
              <a:gd name="connsiteX3312" fmla="*/ 10574356 w 12192000"/>
              <a:gd name="connsiteY3312" fmla="*/ 2802011 h 4364677"/>
              <a:gd name="connsiteX3313" fmla="*/ 10552989 w 12192000"/>
              <a:gd name="connsiteY3313" fmla="*/ 2808267 h 4364677"/>
              <a:gd name="connsiteX3314" fmla="*/ 10552989 w 12192000"/>
              <a:gd name="connsiteY3314" fmla="*/ 2813013 h 4364677"/>
              <a:gd name="connsiteX3315" fmla="*/ 10558600 w 12192000"/>
              <a:gd name="connsiteY3315" fmla="*/ 2813660 h 4364677"/>
              <a:gd name="connsiteX3316" fmla="*/ 10562485 w 12192000"/>
              <a:gd name="connsiteY3316" fmla="*/ 2811072 h 4364677"/>
              <a:gd name="connsiteX3317" fmla="*/ 10566155 w 12192000"/>
              <a:gd name="connsiteY3317" fmla="*/ 2810640 h 4364677"/>
              <a:gd name="connsiteX3318" fmla="*/ 10565507 w 12192000"/>
              <a:gd name="connsiteY3318" fmla="*/ 2814523 h 4364677"/>
              <a:gd name="connsiteX3319" fmla="*/ 10562485 w 12192000"/>
              <a:gd name="connsiteY3319" fmla="*/ 2817327 h 4364677"/>
              <a:gd name="connsiteX3320" fmla="*/ 10561406 w 12192000"/>
              <a:gd name="connsiteY3320" fmla="*/ 2824015 h 4364677"/>
              <a:gd name="connsiteX3321" fmla="*/ 10567234 w 12192000"/>
              <a:gd name="connsiteY3321" fmla="*/ 2822720 h 4364677"/>
              <a:gd name="connsiteX3322" fmla="*/ 10571766 w 12192000"/>
              <a:gd name="connsiteY3322" fmla="*/ 2819053 h 4364677"/>
              <a:gd name="connsiteX3323" fmla="*/ 10576083 w 12192000"/>
              <a:gd name="connsiteY3323" fmla="*/ 2821858 h 4364677"/>
              <a:gd name="connsiteX3324" fmla="*/ 10571334 w 12192000"/>
              <a:gd name="connsiteY3324" fmla="*/ 2834153 h 4364677"/>
              <a:gd name="connsiteX3325" fmla="*/ 10571334 w 12192000"/>
              <a:gd name="connsiteY3325" fmla="*/ 2846018 h 4364677"/>
              <a:gd name="connsiteX3326" fmla="*/ 10575651 w 12192000"/>
              <a:gd name="connsiteY3326" fmla="*/ 2850764 h 4364677"/>
              <a:gd name="connsiteX3327" fmla="*/ 10576946 w 12192000"/>
              <a:gd name="connsiteY3327" fmla="*/ 2853137 h 4364677"/>
              <a:gd name="connsiteX3328" fmla="*/ 10574572 w 12192000"/>
              <a:gd name="connsiteY3328" fmla="*/ 2854431 h 4364677"/>
              <a:gd name="connsiteX3329" fmla="*/ 10570039 w 12192000"/>
              <a:gd name="connsiteY3329" fmla="*/ 2858745 h 4364677"/>
              <a:gd name="connsiteX3330" fmla="*/ 10564428 w 12192000"/>
              <a:gd name="connsiteY3330" fmla="*/ 2868452 h 4364677"/>
              <a:gd name="connsiteX3331" fmla="*/ 10564212 w 12192000"/>
              <a:gd name="connsiteY3331" fmla="*/ 2873630 h 4364677"/>
              <a:gd name="connsiteX3332" fmla="*/ 10565939 w 12192000"/>
              <a:gd name="connsiteY3332" fmla="*/ 2877081 h 4364677"/>
              <a:gd name="connsiteX3333" fmla="*/ 10562270 w 12192000"/>
              <a:gd name="connsiteY3333" fmla="*/ 2879454 h 4364677"/>
              <a:gd name="connsiteX3334" fmla="*/ 10559248 w 12192000"/>
              <a:gd name="connsiteY3334" fmla="*/ 2879886 h 4364677"/>
              <a:gd name="connsiteX3335" fmla="*/ 10555579 w 12192000"/>
              <a:gd name="connsiteY3335" fmla="*/ 2888730 h 4364677"/>
              <a:gd name="connsiteX3336" fmla="*/ 10556658 w 12192000"/>
              <a:gd name="connsiteY3336" fmla="*/ 2890456 h 4364677"/>
              <a:gd name="connsiteX3337" fmla="*/ 10556442 w 12192000"/>
              <a:gd name="connsiteY3337" fmla="*/ 2894339 h 4364677"/>
              <a:gd name="connsiteX3338" fmla="*/ 10552989 w 12192000"/>
              <a:gd name="connsiteY3338" fmla="*/ 2893476 h 4364677"/>
              <a:gd name="connsiteX3339" fmla="*/ 10550831 w 12192000"/>
              <a:gd name="connsiteY3339" fmla="*/ 2890671 h 4364677"/>
              <a:gd name="connsiteX3340" fmla="*/ 10546514 w 12192000"/>
              <a:gd name="connsiteY3340" fmla="*/ 2890024 h 4364677"/>
              <a:gd name="connsiteX3341" fmla="*/ 10533349 w 12192000"/>
              <a:gd name="connsiteY3341" fmla="*/ 2893476 h 4364677"/>
              <a:gd name="connsiteX3342" fmla="*/ 10516946 w 12192000"/>
              <a:gd name="connsiteY3342" fmla="*/ 2894554 h 4364677"/>
              <a:gd name="connsiteX3343" fmla="*/ 10513061 w 12192000"/>
              <a:gd name="connsiteY3343" fmla="*/ 2892613 h 4364677"/>
              <a:gd name="connsiteX3344" fmla="*/ 10501838 w 12192000"/>
              <a:gd name="connsiteY3344" fmla="*/ 2887436 h 4364677"/>
              <a:gd name="connsiteX3345" fmla="*/ 10499680 w 12192000"/>
              <a:gd name="connsiteY3345" fmla="*/ 2885926 h 4364677"/>
              <a:gd name="connsiteX3346" fmla="*/ 10490183 w 12192000"/>
              <a:gd name="connsiteY3346" fmla="*/ 2874493 h 4364677"/>
              <a:gd name="connsiteX3347" fmla="*/ 10484356 w 12192000"/>
              <a:gd name="connsiteY3347" fmla="*/ 2855078 h 4364677"/>
              <a:gd name="connsiteX3348" fmla="*/ 10481550 w 12192000"/>
              <a:gd name="connsiteY3348" fmla="*/ 2848391 h 4364677"/>
              <a:gd name="connsiteX3349" fmla="*/ 10482198 w 12192000"/>
              <a:gd name="connsiteY3349" fmla="*/ 2838899 h 4364677"/>
              <a:gd name="connsiteX3350" fmla="*/ 10483061 w 12192000"/>
              <a:gd name="connsiteY3350" fmla="*/ 2830918 h 4364677"/>
              <a:gd name="connsiteX3351" fmla="*/ 10482845 w 12192000"/>
              <a:gd name="connsiteY3351" fmla="*/ 2827682 h 4364677"/>
              <a:gd name="connsiteX3352" fmla="*/ 10495579 w 12192000"/>
              <a:gd name="connsiteY3352" fmla="*/ 2813013 h 4364677"/>
              <a:gd name="connsiteX3353" fmla="*/ 10507665 w 12192000"/>
              <a:gd name="connsiteY3353" fmla="*/ 2805894 h 4364677"/>
              <a:gd name="connsiteX3354" fmla="*/ 10516730 w 12192000"/>
              <a:gd name="connsiteY3354" fmla="*/ 2794030 h 4364677"/>
              <a:gd name="connsiteX3355" fmla="*/ 10515435 w 12192000"/>
              <a:gd name="connsiteY3355" fmla="*/ 2791657 h 4364677"/>
              <a:gd name="connsiteX3356" fmla="*/ 10502701 w 12192000"/>
              <a:gd name="connsiteY3356" fmla="*/ 2776557 h 4364677"/>
              <a:gd name="connsiteX3357" fmla="*/ 10500975 w 12192000"/>
              <a:gd name="connsiteY3357" fmla="*/ 2773105 h 4364677"/>
              <a:gd name="connsiteX3358" fmla="*/ 10499248 w 12192000"/>
              <a:gd name="connsiteY3358" fmla="*/ 2762319 h 4364677"/>
              <a:gd name="connsiteX3359" fmla="*/ 10496227 w 12192000"/>
              <a:gd name="connsiteY3359" fmla="*/ 2749808 h 4364677"/>
              <a:gd name="connsiteX3360" fmla="*/ 10496442 w 12192000"/>
              <a:gd name="connsiteY3360" fmla="*/ 2744631 h 4364677"/>
              <a:gd name="connsiteX3361" fmla="*/ 10507881 w 12192000"/>
              <a:gd name="connsiteY3361" fmla="*/ 2716803 h 4364677"/>
              <a:gd name="connsiteX3362" fmla="*/ 10510040 w 12192000"/>
              <a:gd name="connsiteY3362" fmla="*/ 2715077 h 4364677"/>
              <a:gd name="connsiteX3363" fmla="*/ 10523205 w 12192000"/>
              <a:gd name="connsiteY3363" fmla="*/ 2708822 h 4364677"/>
              <a:gd name="connsiteX3364" fmla="*/ 10528816 w 12192000"/>
              <a:gd name="connsiteY3364" fmla="*/ 2707096 h 4364677"/>
              <a:gd name="connsiteX3365" fmla="*/ 10538313 w 12192000"/>
              <a:gd name="connsiteY3365" fmla="*/ 2704939 h 4364677"/>
              <a:gd name="connsiteX3366" fmla="*/ 10545435 w 12192000"/>
              <a:gd name="connsiteY3366" fmla="*/ 2698683 h 4364677"/>
              <a:gd name="connsiteX3367" fmla="*/ 10548672 w 12192000"/>
              <a:gd name="connsiteY3367" fmla="*/ 2697523 h 4364677"/>
              <a:gd name="connsiteX3368" fmla="*/ 10126775 w 12192000"/>
              <a:gd name="connsiteY3368" fmla="*/ 2695705 h 4364677"/>
              <a:gd name="connsiteX3369" fmla="*/ 10144204 w 12192000"/>
              <a:gd name="connsiteY3369" fmla="*/ 2706737 h 4364677"/>
              <a:gd name="connsiteX3370" fmla="*/ 10149604 w 12192000"/>
              <a:gd name="connsiteY3370" fmla="*/ 2716789 h 4364677"/>
              <a:gd name="connsiteX3371" fmla="*/ 10151323 w 12192000"/>
              <a:gd name="connsiteY3371" fmla="*/ 2720957 h 4364677"/>
              <a:gd name="connsiteX3372" fmla="*/ 10151568 w 12192000"/>
              <a:gd name="connsiteY3372" fmla="*/ 2725125 h 4364677"/>
              <a:gd name="connsiteX3373" fmla="*/ 10150832 w 12192000"/>
              <a:gd name="connsiteY3373" fmla="*/ 2728312 h 4364677"/>
              <a:gd name="connsiteX3374" fmla="*/ 10149604 w 12192000"/>
              <a:gd name="connsiteY3374" fmla="*/ 2734932 h 4364677"/>
              <a:gd name="connsiteX3375" fmla="*/ 10149359 w 12192000"/>
              <a:gd name="connsiteY3375" fmla="*/ 2737383 h 4364677"/>
              <a:gd name="connsiteX3376" fmla="*/ 10148622 w 12192000"/>
              <a:gd name="connsiteY3376" fmla="*/ 2743267 h 4364677"/>
              <a:gd name="connsiteX3377" fmla="*/ 10136348 w 12192000"/>
              <a:gd name="connsiteY3377" fmla="*/ 2752829 h 4364677"/>
              <a:gd name="connsiteX3378" fmla="*/ 10128493 w 12192000"/>
              <a:gd name="connsiteY3378" fmla="*/ 2753074 h 4364677"/>
              <a:gd name="connsiteX3379" fmla="*/ 10113028 w 12192000"/>
              <a:gd name="connsiteY3379" fmla="*/ 2749642 h 4364677"/>
              <a:gd name="connsiteX3380" fmla="*/ 10108854 w 12192000"/>
              <a:gd name="connsiteY3380" fmla="*/ 2747435 h 4364677"/>
              <a:gd name="connsiteX3381" fmla="*/ 10104190 w 12192000"/>
              <a:gd name="connsiteY3381" fmla="*/ 2743513 h 4364677"/>
              <a:gd name="connsiteX3382" fmla="*/ 10101245 w 12192000"/>
              <a:gd name="connsiteY3382" fmla="*/ 2739590 h 4364677"/>
              <a:gd name="connsiteX3383" fmla="*/ 10097808 w 12192000"/>
              <a:gd name="connsiteY3383" fmla="*/ 2728803 h 4364677"/>
              <a:gd name="connsiteX3384" fmla="*/ 10095353 w 12192000"/>
              <a:gd name="connsiteY3384" fmla="*/ 2722183 h 4364677"/>
              <a:gd name="connsiteX3385" fmla="*/ 10095353 w 12192000"/>
              <a:gd name="connsiteY3385" fmla="*/ 2719241 h 4364677"/>
              <a:gd name="connsiteX3386" fmla="*/ 10098299 w 12192000"/>
              <a:gd name="connsiteY3386" fmla="*/ 2713357 h 4364677"/>
              <a:gd name="connsiteX3387" fmla="*/ 10104927 w 12192000"/>
              <a:gd name="connsiteY3387" fmla="*/ 2704531 h 4364677"/>
              <a:gd name="connsiteX3388" fmla="*/ 10106645 w 12192000"/>
              <a:gd name="connsiteY3388" fmla="*/ 2701099 h 4364677"/>
              <a:gd name="connsiteX3389" fmla="*/ 10109591 w 12192000"/>
              <a:gd name="connsiteY3389" fmla="*/ 2699873 h 4364677"/>
              <a:gd name="connsiteX3390" fmla="*/ 10115237 w 12192000"/>
              <a:gd name="connsiteY3390" fmla="*/ 2698157 h 4364677"/>
              <a:gd name="connsiteX3391" fmla="*/ 10117201 w 12192000"/>
              <a:gd name="connsiteY3391" fmla="*/ 2697176 h 4364677"/>
              <a:gd name="connsiteX3392" fmla="*/ 10125056 w 12192000"/>
              <a:gd name="connsiteY3392" fmla="*/ 2696195 h 4364677"/>
              <a:gd name="connsiteX3393" fmla="*/ 10126775 w 12192000"/>
              <a:gd name="connsiteY3393" fmla="*/ 2695705 h 4364677"/>
              <a:gd name="connsiteX3394" fmla="*/ 905037 w 12192000"/>
              <a:gd name="connsiteY3394" fmla="*/ 2684037 h 4364677"/>
              <a:gd name="connsiteX3395" fmla="*/ 907601 w 12192000"/>
              <a:gd name="connsiteY3395" fmla="*/ 2685639 h 4364677"/>
              <a:gd name="connsiteX3396" fmla="*/ 906953 w 12192000"/>
              <a:gd name="connsiteY3396" fmla="*/ 2685688 h 4364677"/>
              <a:gd name="connsiteX3397" fmla="*/ 903254 w 12192000"/>
              <a:gd name="connsiteY3397" fmla="*/ 2684170 h 4364677"/>
              <a:gd name="connsiteX3398" fmla="*/ 903338 w 12192000"/>
              <a:gd name="connsiteY3398" fmla="*/ 2685299 h 4364677"/>
              <a:gd name="connsiteX3399" fmla="*/ 908106 w 12192000"/>
              <a:gd name="connsiteY3399" fmla="*/ 2685955 h 4364677"/>
              <a:gd name="connsiteX3400" fmla="*/ 907601 w 12192000"/>
              <a:gd name="connsiteY3400" fmla="*/ 2685639 h 4364677"/>
              <a:gd name="connsiteX3401" fmla="*/ 908736 w 12192000"/>
              <a:gd name="connsiteY3401" fmla="*/ 2685554 h 4364677"/>
              <a:gd name="connsiteX3402" fmla="*/ 909409 w 12192000"/>
              <a:gd name="connsiteY3402" fmla="*/ 2686133 h 4364677"/>
              <a:gd name="connsiteX3403" fmla="*/ 912800 w 12192000"/>
              <a:gd name="connsiteY3403" fmla="*/ 2686600 h 4364677"/>
              <a:gd name="connsiteX3404" fmla="*/ 90780 w 12192000"/>
              <a:gd name="connsiteY3404" fmla="*/ 2680891 h 4364677"/>
              <a:gd name="connsiteX3405" fmla="*/ 110668 w 12192000"/>
              <a:gd name="connsiteY3405" fmla="*/ 2688446 h 4364677"/>
              <a:gd name="connsiteX3406" fmla="*/ 122745 w 12192000"/>
              <a:gd name="connsiteY3406" fmla="*/ 2695297 h 4364677"/>
              <a:gd name="connsiteX3407" fmla="*/ 127025 w 12192000"/>
              <a:gd name="connsiteY3407" fmla="*/ 2736079 h 4364677"/>
              <a:gd name="connsiteX3408" fmla="*/ 118839 w 12192000"/>
              <a:gd name="connsiteY3408" fmla="*/ 2755927 h 4364677"/>
              <a:gd name="connsiteX3409" fmla="*/ 115331 w 12192000"/>
              <a:gd name="connsiteY3409" fmla="*/ 2764149 h 4364677"/>
              <a:gd name="connsiteX3410" fmla="*/ 106757 w 12192000"/>
              <a:gd name="connsiteY3410" fmla="*/ 2786786 h 4364677"/>
              <a:gd name="connsiteX3411" fmla="*/ 102859 w 12192000"/>
              <a:gd name="connsiteY3411" fmla="*/ 2797796 h 4364677"/>
              <a:gd name="connsiteX3412" fmla="*/ 95844 w 12192000"/>
              <a:gd name="connsiteY3412" fmla="*/ 2811265 h 4364677"/>
              <a:gd name="connsiteX3413" fmla="*/ 86490 w 12192000"/>
              <a:gd name="connsiteY3413" fmla="*/ 2823599 h 4364677"/>
              <a:gd name="connsiteX3414" fmla="*/ 61941 w 12192000"/>
              <a:gd name="connsiteY3414" fmla="*/ 2852380 h 4364677"/>
              <a:gd name="connsiteX3415" fmla="*/ 16742 w 12192000"/>
              <a:gd name="connsiteY3415" fmla="*/ 2875113 h 4364677"/>
              <a:gd name="connsiteX3416" fmla="*/ 14794 w 12192000"/>
              <a:gd name="connsiteY3416" fmla="*/ 2872183 h 4364677"/>
              <a:gd name="connsiteX3417" fmla="*/ 3886 w 12192000"/>
              <a:gd name="connsiteY3417" fmla="*/ 2862921 h 4364677"/>
              <a:gd name="connsiteX3418" fmla="*/ 2329 w 12192000"/>
              <a:gd name="connsiteY3418" fmla="*/ 2858196 h 4364677"/>
              <a:gd name="connsiteX3419" fmla="*/ 4474 w 12192000"/>
              <a:gd name="connsiteY3419" fmla="*/ 2845715 h 4364677"/>
              <a:gd name="connsiteX3420" fmla="*/ 0 w 12192000"/>
              <a:gd name="connsiteY3420" fmla="*/ 2847056 h 4364677"/>
              <a:gd name="connsiteX3421" fmla="*/ 0 w 12192000"/>
              <a:gd name="connsiteY3421" fmla="*/ 2793555 h 4364677"/>
              <a:gd name="connsiteX3422" fmla="*/ 4290 w 12192000"/>
              <a:gd name="connsiteY3422" fmla="*/ 2773797 h 4364677"/>
              <a:gd name="connsiteX3423" fmla="*/ 8967 w 12192000"/>
              <a:gd name="connsiteY3423" fmla="*/ 2764156 h 4364677"/>
              <a:gd name="connsiteX3424" fmla="*/ 23386 w 12192000"/>
              <a:gd name="connsiteY3424" fmla="*/ 2744355 h 4364677"/>
              <a:gd name="connsiteX3425" fmla="*/ 45989 w 12192000"/>
              <a:gd name="connsiteY3425" fmla="*/ 2711653 h 4364677"/>
              <a:gd name="connsiteX3426" fmla="*/ 56898 w 12192000"/>
              <a:gd name="connsiteY3426" fmla="*/ 2701067 h 4364677"/>
              <a:gd name="connsiteX3427" fmla="*/ 70537 w 12192000"/>
              <a:gd name="connsiteY3427" fmla="*/ 2691804 h 4364677"/>
              <a:gd name="connsiteX3428" fmla="*/ 80667 w 12192000"/>
              <a:gd name="connsiteY3428" fmla="*/ 2687786 h 4364677"/>
              <a:gd name="connsiteX3429" fmla="*/ 90780 w 12192000"/>
              <a:gd name="connsiteY3429" fmla="*/ 2680891 h 4364677"/>
              <a:gd name="connsiteX3430" fmla="*/ 5850352 w 12192000"/>
              <a:gd name="connsiteY3430" fmla="*/ 2677941 h 4364677"/>
              <a:gd name="connsiteX3431" fmla="*/ 5854390 w 12192000"/>
              <a:gd name="connsiteY3431" fmla="*/ 2681978 h 4364677"/>
              <a:gd name="connsiteX3432" fmla="*/ 5854390 w 12192000"/>
              <a:gd name="connsiteY3432" fmla="*/ 2682147 h 4364677"/>
              <a:gd name="connsiteX3433" fmla="*/ 10096955 w 12192000"/>
              <a:gd name="connsiteY3433" fmla="*/ 2673621 h 4364677"/>
              <a:gd name="connsiteX3434" fmla="*/ 10097603 w 12192000"/>
              <a:gd name="connsiteY3434" fmla="*/ 2674266 h 4364677"/>
              <a:gd name="connsiteX3435" fmla="*/ 10096399 w 12192000"/>
              <a:gd name="connsiteY3435" fmla="*/ 2674551 h 4364677"/>
              <a:gd name="connsiteX3436" fmla="*/ 841613 w 12192000"/>
              <a:gd name="connsiteY3436" fmla="*/ 2651096 h 4364677"/>
              <a:gd name="connsiteX3437" fmla="*/ 843731 w 12192000"/>
              <a:gd name="connsiteY3437" fmla="*/ 2652513 h 4364677"/>
              <a:gd name="connsiteX3438" fmla="*/ 843530 w 12192000"/>
              <a:gd name="connsiteY3438" fmla="*/ 2652747 h 4364677"/>
              <a:gd name="connsiteX3439" fmla="*/ 841613 w 12192000"/>
              <a:gd name="connsiteY3439" fmla="*/ 2651096 h 4364677"/>
              <a:gd name="connsiteX3440" fmla="*/ 540914 w 12192000"/>
              <a:gd name="connsiteY3440" fmla="*/ 2651051 h 4364677"/>
              <a:gd name="connsiteX3441" fmla="*/ 543263 w 12192000"/>
              <a:gd name="connsiteY3441" fmla="*/ 2653074 h 4364677"/>
              <a:gd name="connsiteX3442" fmla="*/ 543270 w 12192000"/>
              <a:gd name="connsiteY3442" fmla="*/ 2653165 h 4364677"/>
              <a:gd name="connsiteX3443" fmla="*/ 5284028 w 12192000"/>
              <a:gd name="connsiteY3443" fmla="*/ 2647310 h 4364677"/>
              <a:gd name="connsiteX3444" fmla="*/ 5279529 w 12192000"/>
              <a:gd name="connsiteY3444" fmla="*/ 2653433 h 4364677"/>
              <a:gd name="connsiteX3445" fmla="*/ 5278376 w 12192000"/>
              <a:gd name="connsiteY3445" fmla="*/ 2662513 h 4364677"/>
              <a:gd name="connsiteX3446" fmla="*/ 5286217 w 12192000"/>
              <a:gd name="connsiteY3446" fmla="*/ 2650979 h 4364677"/>
              <a:gd name="connsiteX3447" fmla="*/ 5854390 w 12192000"/>
              <a:gd name="connsiteY3447" fmla="*/ 2625461 h 4364677"/>
              <a:gd name="connsiteX3448" fmla="*/ 5858547 w 12192000"/>
              <a:gd name="connsiteY3448" fmla="*/ 2629498 h 4364677"/>
              <a:gd name="connsiteX3449" fmla="*/ 5858426 w 12192000"/>
              <a:gd name="connsiteY3449" fmla="*/ 2629498 h 4364677"/>
              <a:gd name="connsiteX3450" fmla="*/ 5854390 w 12192000"/>
              <a:gd name="connsiteY3450" fmla="*/ 2625461 h 4364677"/>
              <a:gd name="connsiteX3451" fmla="*/ 540975 w 12192000"/>
              <a:gd name="connsiteY3451" fmla="*/ 2622475 h 4364677"/>
              <a:gd name="connsiteX3452" fmla="*/ 543390 w 12192000"/>
              <a:gd name="connsiteY3452" fmla="*/ 2624492 h 4364677"/>
              <a:gd name="connsiteX3453" fmla="*/ 543324 w 12192000"/>
              <a:gd name="connsiteY3453" fmla="*/ 2624497 h 4364677"/>
              <a:gd name="connsiteX3454" fmla="*/ 540975 w 12192000"/>
              <a:gd name="connsiteY3454" fmla="*/ 2622475 h 4364677"/>
              <a:gd name="connsiteX3455" fmla="*/ 6125629 w 12192000"/>
              <a:gd name="connsiteY3455" fmla="*/ 2618857 h 4364677"/>
              <a:gd name="connsiteX3456" fmla="*/ 6125755 w 12192000"/>
              <a:gd name="connsiteY3456" fmla="*/ 2618928 h 4364677"/>
              <a:gd name="connsiteX3457" fmla="*/ 6129091 w 12192000"/>
              <a:gd name="connsiteY3457" fmla="*/ 2622610 h 4364677"/>
              <a:gd name="connsiteX3458" fmla="*/ 6249698 w 12192000"/>
              <a:gd name="connsiteY3458" fmla="*/ 2608436 h 4364677"/>
              <a:gd name="connsiteX3459" fmla="*/ 6237054 w 12192000"/>
              <a:gd name="connsiteY3459" fmla="*/ 2615222 h 4364677"/>
              <a:gd name="connsiteX3460" fmla="*/ 6293983 w 12192000"/>
              <a:gd name="connsiteY3460" fmla="*/ 2659989 h 4364677"/>
              <a:gd name="connsiteX3461" fmla="*/ 6356555 w 12192000"/>
              <a:gd name="connsiteY3461" fmla="*/ 2709429 h 4364677"/>
              <a:gd name="connsiteX3462" fmla="*/ 6422421 w 12192000"/>
              <a:gd name="connsiteY3462" fmla="*/ 2748980 h 4364677"/>
              <a:gd name="connsiteX3463" fmla="*/ 6475114 w 12192000"/>
              <a:gd name="connsiteY3463" fmla="*/ 2781939 h 4364677"/>
              <a:gd name="connsiteX3464" fmla="*/ 6478408 w 12192000"/>
              <a:gd name="connsiteY3464" fmla="*/ 2785235 h 4364677"/>
              <a:gd name="connsiteX3465" fmla="*/ 6484995 w 12192000"/>
              <a:gd name="connsiteY3465" fmla="*/ 2788532 h 4364677"/>
              <a:gd name="connsiteX3466" fmla="*/ 6500291 w 12192000"/>
              <a:gd name="connsiteY3466" fmla="*/ 2797755 h 4364677"/>
              <a:gd name="connsiteX3467" fmla="*/ 6496403 w 12192000"/>
              <a:gd name="connsiteY3467" fmla="*/ 2789218 h 4364677"/>
              <a:gd name="connsiteX3468" fmla="*/ 6484994 w 12192000"/>
              <a:gd name="connsiteY3468" fmla="*/ 2785235 h 4364677"/>
              <a:gd name="connsiteX3469" fmla="*/ 6488287 w 12192000"/>
              <a:gd name="connsiteY3469" fmla="*/ 2785235 h 4364677"/>
              <a:gd name="connsiteX3470" fmla="*/ 6481700 w 12192000"/>
              <a:gd name="connsiteY3470" fmla="*/ 2781939 h 4364677"/>
              <a:gd name="connsiteX3471" fmla="*/ 6478408 w 12192000"/>
              <a:gd name="connsiteY3471" fmla="*/ 2778644 h 4364677"/>
              <a:gd name="connsiteX3472" fmla="*/ 6406357 w 12192000"/>
              <a:gd name="connsiteY3472" fmla="*/ 2722211 h 4364677"/>
              <a:gd name="connsiteX3473" fmla="*/ 6409248 w 12192000"/>
              <a:gd name="connsiteY3473" fmla="*/ 2719317 h 4364677"/>
              <a:gd name="connsiteX3474" fmla="*/ 6405955 w 12192000"/>
              <a:gd name="connsiteY3474" fmla="*/ 2719317 h 4364677"/>
              <a:gd name="connsiteX3475" fmla="*/ 6402661 w 12192000"/>
              <a:gd name="connsiteY3475" fmla="*/ 2719317 h 4364677"/>
              <a:gd name="connsiteX3476" fmla="*/ 6399368 w 12192000"/>
              <a:gd name="connsiteY3476" fmla="*/ 2716020 h 4364677"/>
              <a:gd name="connsiteX3477" fmla="*/ 6382902 w 12192000"/>
              <a:gd name="connsiteY3477" fmla="*/ 2699541 h 4364677"/>
              <a:gd name="connsiteX3478" fmla="*/ 6386195 w 12192000"/>
              <a:gd name="connsiteY3478" fmla="*/ 2706132 h 4364677"/>
              <a:gd name="connsiteX3479" fmla="*/ 6382902 w 12192000"/>
              <a:gd name="connsiteY3479" fmla="*/ 2706132 h 4364677"/>
              <a:gd name="connsiteX3480" fmla="*/ 6379608 w 12192000"/>
              <a:gd name="connsiteY3480" fmla="*/ 2706132 h 4364677"/>
              <a:gd name="connsiteX3481" fmla="*/ 6382903 w 12192000"/>
              <a:gd name="connsiteY3481" fmla="*/ 2709429 h 4364677"/>
              <a:gd name="connsiteX3482" fmla="*/ 6359849 w 12192000"/>
              <a:gd name="connsiteY3482" fmla="*/ 2696244 h 4364677"/>
              <a:gd name="connsiteX3483" fmla="*/ 6363142 w 12192000"/>
              <a:gd name="connsiteY3483" fmla="*/ 2696244 h 4364677"/>
              <a:gd name="connsiteX3484" fmla="*/ 6366436 w 12192000"/>
              <a:gd name="connsiteY3484" fmla="*/ 2699541 h 4364677"/>
              <a:gd name="connsiteX3485" fmla="*/ 6369728 w 12192000"/>
              <a:gd name="connsiteY3485" fmla="*/ 2699541 h 4364677"/>
              <a:gd name="connsiteX3486" fmla="*/ 6363142 w 12192000"/>
              <a:gd name="connsiteY3486" fmla="*/ 2692949 h 4364677"/>
              <a:gd name="connsiteX3487" fmla="*/ 6359849 w 12192000"/>
              <a:gd name="connsiteY3487" fmla="*/ 2689653 h 4364677"/>
              <a:gd name="connsiteX3488" fmla="*/ 6336796 w 12192000"/>
              <a:gd name="connsiteY3488" fmla="*/ 2659989 h 4364677"/>
              <a:gd name="connsiteX3489" fmla="*/ 6315801 w 12192000"/>
              <a:gd name="connsiteY3489" fmla="*/ 2645982 h 4364677"/>
              <a:gd name="connsiteX3490" fmla="*/ 6308053 w 12192000"/>
              <a:gd name="connsiteY3490" fmla="*/ 2642190 h 4364677"/>
              <a:gd name="connsiteX3491" fmla="*/ 6291419 w 12192000"/>
              <a:gd name="connsiteY3491" fmla="*/ 2641788 h 4364677"/>
              <a:gd name="connsiteX3492" fmla="*/ 6268956 w 12192000"/>
              <a:gd name="connsiteY3492" fmla="*/ 2627687 h 4364677"/>
              <a:gd name="connsiteX3493" fmla="*/ 6250762 w 12192000"/>
              <a:gd name="connsiteY3493" fmla="*/ 2609369 h 4364677"/>
              <a:gd name="connsiteX3494" fmla="*/ 11577293 w 12192000"/>
              <a:gd name="connsiteY3494" fmla="*/ 2606896 h 4364677"/>
              <a:gd name="connsiteX3495" fmla="*/ 11594722 w 12192000"/>
              <a:gd name="connsiteY3495" fmla="*/ 2617928 h 4364677"/>
              <a:gd name="connsiteX3496" fmla="*/ 11600122 w 12192000"/>
              <a:gd name="connsiteY3496" fmla="*/ 2627980 h 4364677"/>
              <a:gd name="connsiteX3497" fmla="*/ 11601841 w 12192000"/>
              <a:gd name="connsiteY3497" fmla="*/ 2632148 h 4364677"/>
              <a:gd name="connsiteX3498" fmla="*/ 11602086 w 12192000"/>
              <a:gd name="connsiteY3498" fmla="*/ 2636316 h 4364677"/>
              <a:gd name="connsiteX3499" fmla="*/ 11601350 w 12192000"/>
              <a:gd name="connsiteY3499" fmla="*/ 2639503 h 4364677"/>
              <a:gd name="connsiteX3500" fmla="*/ 11600122 w 12192000"/>
              <a:gd name="connsiteY3500" fmla="*/ 2646123 h 4364677"/>
              <a:gd name="connsiteX3501" fmla="*/ 11599877 w 12192000"/>
              <a:gd name="connsiteY3501" fmla="*/ 2648574 h 4364677"/>
              <a:gd name="connsiteX3502" fmla="*/ 11599140 w 12192000"/>
              <a:gd name="connsiteY3502" fmla="*/ 2654458 h 4364677"/>
              <a:gd name="connsiteX3503" fmla="*/ 11586866 w 12192000"/>
              <a:gd name="connsiteY3503" fmla="*/ 2664020 h 4364677"/>
              <a:gd name="connsiteX3504" fmla="*/ 11579011 w 12192000"/>
              <a:gd name="connsiteY3504" fmla="*/ 2664265 h 4364677"/>
              <a:gd name="connsiteX3505" fmla="*/ 11563546 w 12192000"/>
              <a:gd name="connsiteY3505" fmla="*/ 2660833 h 4364677"/>
              <a:gd name="connsiteX3506" fmla="*/ 11559372 w 12192000"/>
              <a:gd name="connsiteY3506" fmla="*/ 2658626 h 4364677"/>
              <a:gd name="connsiteX3507" fmla="*/ 11554708 w 12192000"/>
              <a:gd name="connsiteY3507" fmla="*/ 2654704 h 4364677"/>
              <a:gd name="connsiteX3508" fmla="*/ 11551763 w 12192000"/>
              <a:gd name="connsiteY3508" fmla="*/ 2650781 h 4364677"/>
              <a:gd name="connsiteX3509" fmla="*/ 11548326 w 12192000"/>
              <a:gd name="connsiteY3509" fmla="*/ 2639994 h 4364677"/>
              <a:gd name="connsiteX3510" fmla="*/ 11545871 w 12192000"/>
              <a:gd name="connsiteY3510" fmla="*/ 2633374 h 4364677"/>
              <a:gd name="connsiteX3511" fmla="*/ 11545871 w 12192000"/>
              <a:gd name="connsiteY3511" fmla="*/ 2630432 h 4364677"/>
              <a:gd name="connsiteX3512" fmla="*/ 11548817 w 12192000"/>
              <a:gd name="connsiteY3512" fmla="*/ 2624548 h 4364677"/>
              <a:gd name="connsiteX3513" fmla="*/ 11555445 w 12192000"/>
              <a:gd name="connsiteY3513" fmla="*/ 2615722 h 4364677"/>
              <a:gd name="connsiteX3514" fmla="*/ 11557163 w 12192000"/>
              <a:gd name="connsiteY3514" fmla="*/ 2612290 h 4364677"/>
              <a:gd name="connsiteX3515" fmla="*/ 11560109 w 12192000"/>
              <a:gd name="connsiteY3515" fmla="*/ 2611064 h 4364677"/>
              <a:gd name="connsiteX3516" fmla="*/ 11565755 w 12192000"/>
              <a:gd name="connsiteY3516" fmla="*/ 2609348 h 4364677"/>
              <a:gd name="connsiteX3517" fmla="*/ 11567719 w 12192000"/>
              <a:gd name="connsiteY3517" fmla="*/ 2608367 h 4364677"/>
              <a:gd name="connsiteX3518" fmla="*/ 11575574 w 12192000"/>
              <a:gd name="connsiteY3518" fmla="*/ 2607386 h 4364677"/>
              <a:gd name="connsiteX3519" fmla="*/ 11577293 w 12192000"/>
              <a:gd name="connsiteY3519" fmla="*/ 2606896 h 4364677"/>
              <a:gd name="connsiteX3520" fmla="*/ 11370491 w 12192000"/>
              <a:gd name="connsiteY3520" fmla="*/ 2604471 h 4364677"/>
              <a:gd name="connsiteX3521" fmla="*/ 11377452 w 12192000"/>
              <a:gd name="connsiteY3521" fmla="*/ 2606457 h 4364677"/>
              <a:gd name="connsiteX3522" fmla="*/ 11409273 w 12192000"/>
              <a:gd name="connsiteY3522" fmla="*/ 2610430 h 4364677"/>
              <a:gd name="connsiteX3523" fmla="*/ 11417228 w 12192000"/>
              <a:gd name="connsiteY3523" fmla="*/ 2614402 h 4364677"/>
              <a:gd name="connsiteX3524" fmla="*/ 11440100 w 12192000"/>
              <a:gd name="connsiteY3524" fmla="*/ 2621354 h 4364677"/>
              <a:gd name="connsiteX3525" fmla="*/ 11452032 w 12192000"/>
              <a:gd name="connsiteY3525" fmla="*/ 2626320 h 4364677"/>
              <a:gd name="connsiteX3526" fmla="*/ 11458993 w 12192000"/>
              <a:gd name="connsiteY3526" fmla="*/ 2640224 h 4364677"/>
              <a:gd name="connsiteX3527" fmla="*/ 11485842 w 12192000"/>
              <a:gd name="connsiteY3527" fmla="*/ 2675976 h 4364677"/>
              <a:gd name="connsiteX3528" fmla="*/ 11497775 w 12192000"/>
              <a:gd name="connsiteY3528" fmla="*/ 2699811 h 4364677"/>
              <a:gd name="connsiteX3529" fmla="*/ 11497775 w 12192000"/>
              <a:gd name="connsiteY3529" fmla="*/ 2711729 h 4364677"/>
              <a:gd name="connsiteX3530" fmla="*/ 11487831 w 12192000"/>
              <a:gd name="connsiteY3530" fmla="*/ 2738544 h 4364677"/>
              <a:gd name="connsiteX3531" fmla="*/ 11473909 w 12192000"/>
              <a:gd name="connsiteY3531" fmla="*/ 2782241 h 4364677"/>
              <a:gd name="connsiteX3532" fmla="*/ 11461976 w 12192000"/>
              <a:gd name="connsiteY3532" fmla="*/ 2798131 h 4364677"/>
              <a:gd name="connsiteX3533" fmla="*/ 11443083 w 12192000"/>
              <a:gd name="connsiteY3533" fmla="*/ 2814022 h 4364677"/>
              <a:gd name="connsiteX3534" fmla="*/ 11426178 w 12192000"/>
              <a:gd name="connsiteY3534" fmla="*/ 2822960 h 4364677"/>
              <a:gd name="connsiteX3535" fmla="*/ 11363530 w 12192000"/>
              <a:gd name="connsiteY3535" fmla="*/ 2836864 h 4364677"/>
              <a:gd name="connsiteX3536" fmla="*/ 11331709 w 12192000"/>
              <a:gd name="connsiteY3536" fmla="*/ 2835870 h 4364677"/>
              <a:gd name="connsiteX3537" fmla="*/ 11322996 w 12192000"/>
              <a:gd name="connsiteY3537" fmla="*/ 2828015 h 4364677"/>
              <a:gd name="connsiteX3538" fmla="*/ 11312459 w 12192000"/>
              <a:gd name="connsiteY3538" fmla="*/ 2837806 h 4364677"/>
              <a:gd name="connsiteX3539" fmla="*/ 11299381 w 12192000"/>
              <a:gd name="connsiteY3539" fmla="*/ 2835803 h 4364677"/>
              <a:gd name="connsiteX3540" fmla="*/ 11288316 w 12192000"/>
              <a:gd name="connsiteY3540" fmla="*/ 2828793 h 4364677"/>
              <a:gd name="connsiteX3541" fmla="*/ 11282280 w 12192000"/>
              <a:gd name="connsiteY3541" fmla="*/ 2821783 h 4364677"/>
              <a:gd name="connsiteX3542" fmla="*/ 11282280 w 12192000"/>
              <a:gd name="connsiteY3542" fmla="*/ 2803757 h 4364677"/>
              <a:gd name="connsiteX3543" fmla="*/ 11284636 w 12192000"/>
              <a:gd name="connsiteY3543" fmla="*/ 2801411 h 4364677"/>
              <a:gd name="connsiteX3544" fmla="*/ 11281989 w 12192000"/>
              <a:gd name="connsiteY3544" fmla="*/ 2797138 h 4364677"/>
              <a:gd name="connsiteX3545" fmla="*/ 11279006 w 12192000"/>
              <a:gd name="connsiteY3545" fmla="*/ 2773303 h 4364677"/>
              <a:gd name="connsiteX3546" fmla="*/ 11278011 w 12192000"/>
              <a:gd name="connsiteY3546" fmla="*/ 2763372 h 4364677"/>
              <a:gd name="connsiteX3547" fmla="*/ 11273039 w 12192000"/>
              <a:gd name="connsiteY3547" fmla="*/ 2736557 h 4364677"/>
              <a:gd name="connsiteX3548" fmla="*/ 11270056 w 12192000"/>
              <a:gd name="connsiteY3548" fmla="*/ 2723647 h 4364677"/>
              <a:gd name="connsiteX3549" fmla="*/ 11271051 w 12192000"/>
              <a:gd name="connsiteY3549" fmla="*/ 2706763 h 4364677"/>
              <a:gd name="connsiteX3550" fmla="*/ 11278011 w 12192000"/>
              <a:gd name="connsiteY3550" fmla="*/ 2689880 h 4364677"/>
              <a:gd name="connsiteX3551" fmla="*/ 11299888 w 12192000"/>
              <a:gd name="connsiteY3551" fmla="*/ 2649162 h 4364677"/>
              <a:gd name="connsiteX3552" fmla="*/ 11370491 w 12192000"/>
              <a:gd name="connsiteY3552" fmla="*/ 2604471 h 4364677"/>
              <a:gd name="connsiteX3553" fmla="*/ 754309 w 12192000"/>
              <a:gd name="connsiteY3553" fmla="*/ 2597256 h 4364677"/>
              <a:gd name="connsiteX3554" fmla="*/ 747738 w 12192000"/>
              <a:gd name="connsiteY3554" fmla="*/ 2601442 h 4364677"/>
              <a:gd name="connsiteX3555" fmla="*/ 780373 w 12192000"/>
              <a:gd name="connsiteY3555" fmla="*/ 2623375 h 4364677"/>
              <a:gd name="connsiteX3556" fmla="*/ 816251 w 12192000"/>
              <a:gd name="connsiteY3556" fmla="*/ 2647609 h 4364677"/>
              <a:gd name="connsiteX3557" fmla="*/ 853512 w 12192000"/>
              <a:gd name="connsiteY3557" fmla="*/ 2666356 h 4364677"/>
              <a:gd name="connsiteX3558" fmla="*/ 883374 w 12192000"/>
              <a:gd name="connsiteY3558" fmla="*/ 2682067 h 4364677"/>
              <a:gd name="connsiteX3559" fmla="*/ 885291 w 12192000"/>
              <a:gd name="connsiteY3559" fmla="*/ 2683718 h 4364677"/>
              <a:gd name="connsiteX3560" fmla="*/ 888991 w 12192000"/>
              <a:gd name="connsiteY3560" fmla="*/ 2685236 h 4364677"/>
              <a:gd name="connsiteX3561" fmla="*/ 897645 w 12192000"/>
              <a:gd name="connsiteY3561" fmla="*/ 2689611 h 4364677"/>
              <a:gd name="connsiteX3562" fmla="*/ 895194 w 12192000"/>
              <a:gd name="connsiteY3562" fmla="*/ 2685146 h 4364677"/>
              <a:gd name="connsiteX3563" fmla="*/ 888857 w 12192000"/>
              <a:gd name="connsiteY3563" fmla="*/ 2683452 h 4364677"/>
              <a:gd name="connsiteX3564" fmla="*/ 890639 w 12192000"/>
              <a:gd name="connsiteY3564" fmla="*/ 2683318 h 4364677"/>
              <a:gd name="connsiteX3565" fmla="*/ 886940 w 12192000"/>
              <a:gd name="connsiteY3565" fmla="*/ 2681801 h 4364677"/>
              <a:gd name="connsiteX3566" fmla="*/ 885023 w 12192000"/>
              <a:gd name="connsiteY3566" fmla="*/ 2680150 h 4364677"/>
              <a:gd name="connsiteX3567" fmla="*/ 843731 w 12192000"/>
              <a:gd name="connsiteY3567" fmla="*/ 2652513 h 4364677"/>
              <a:gd name="connsiteX3568" fmla="*/ 845179 w 12192000"/>
              <a:gd name="connsiteY3568" fmla="*/ 2650829 h 4364677"/>
              <a:gd name="connsiteX3569" fmla="*/ 843396 w 12192000"/>
              <a:gd name="connsiteY3569" fmla="*/ 2650962 h 4364677"/>
              <a:gd name="connsiteX3570" fmla="*/ 841613 w 12192000"/>
              <a:gd name="connsiteY3570" fmla="*/ 2651096 h 4364677"/>
              <a:gd name="connsiteX3571" fmla="*/ 839696 w 12192000"/>
              <a:gd name="connsiteY3571" fmla="*/ 2649444 h 4364677"/>
              <a:gd name="connsiteX3572" fmla="*/ 830114 w 12192000"/>
              <a:gd name="connsiteY3572" fmla="*/ 2641189 h 4364677"/>
              <a:gd name="connsiteX3573" fmla="*/ 832164 w 12192000"/>
              <a:gd name="connsiteY3573" fmla="*/ 2644624 h 4364677"/>
              <a:gd name="connsiteX3574" fmla="*/ 830382 w 12192000"/>
              <a:gd name="connsiteY3574" fmla="*/ 2644757 h 4364677"/>
              <a:gd name="connsiteX3575" fmla="*/ 828598 w 12192000"/>
              <a:gd name="connsiteY3575" fmla="*/ 2644891 h 4364677"/>
              <a:gd name="connsiteX3576" fmla="*/ 830516 w 12192000"/>
              <a:gd name="connsiteY3576" fmla="*/ 2646542 h 4364677"/>
              <a:gd name="connsiteX3577" fmla="*/ 817500 w 12192000"/>
              <a:gd name="connsiteY3577" fmla="*/ 2640337 h 4364677"/>
              <a:gd name="connsiteX3578" fmla="*/ 819283 w 12192000"/>
              <a:gd name="connsiteY3578" fmla="*/ 2640204 h 4364677"/>
              <a:gd name="connsiteX3579" fmla="*/ 821200 w 12192000"/>
              <a:gd name="connsiteY3579" fmla="*/ 2641855 h 4364677"/>
              <a:gd name="connsiteX3580" fmla="*/ 822982 w 12192000"/>
              <a:gd name="connsiteY3580" fmla="*/ 2641722 h 4364677"/>
              <a:gd name="connsiteX3581" fmla="*/ 819150 w 12192000"/>
              <a:gd name="connsiteY3581" fmla="*/ 2638420 h 4364677"/>
              <a:gd name="connsiteX3582" fmla="*/ 817233 w 12192000"/>
              <a:gd name="connsiteY3582" fmla="*/ 2636769 h 4364677"/>
              <a:gd name="connsiteX3583" fmla="*/ 803552 w 12192000"/>
              <a:gd name="connsiteY3583" fmla="*/ 2621642 h 4364677"/>
              <a:gd name="connsiteX3584" fmla="*/ 791618 w 12192000"/>
              <a:gd name="connsiteY3584" fmla="*/ 2614908 h 4364677"/>
              <a:gd name="connsiteX3585" fmla="*/ 787270 w 12192000"/>
              <a:gd name="connsiteY3585" fmla="*/ 2613168 h 4364677"/>
              <a:gd name="connsiteX3586" fmla="*/ 778248 w 12192000"/>
              <a:gd name="connsiteY3586" fmla="*/ 2613624 h 4364677"/>
              <a:gd name="connsiteX3587" fmla="*/ 765516 w 12192000"/>
              <a:gd name="connsiteY3587" fmla="*/ 2606899 h 4364677"/>
              <a:gd name="connsiteX3588" fmla="*/ 754924 w 12192000"/>
              <a:gd name="connsiteY3588" fmla="*/ 2597718 h 4364677"/>
              <a:gd name="connsiteX3589" fmla="*/ 5452192 w 12192000"/>
              <a:gd name="connsiteY3589" fmla="*/ 2586272 h 4364677"/>
              <a:gd name="connsiteX3590" fmla="*/ 5420450 w 12192000"/>
              <a:gd name="connsiteY3590" fmla="*/ 2636673 h 4364677"/>
              <a:gd name="connsiteX3591" fmla="*/ 5436446 w 12192000"/>
              <a:gd name="connsiteY3591" fmla="*/ 2659098 h 4364677"/>
              <a:gd name="connsiteX3592" fmla="*/ 5454487 w 12192000"/>
              <a:gd name="connsiteY3592" fmla="*/ 2679098 h 4364677"/>
              <a:gd name="connsiteX3593" fmla="*/ 5489821 w 12192000"/>
              <a:gd name="connsiteY3593" fmla="*/ 2631393 h 4364677"/>
              <a:gd name="connsiteX3594" fmla="*/ 11139040 w 12192000"/>
              <a:gd name="connsiteY3594" fmla="*/ 2582998 h 4364677"/>
              <a:gd name="connsiteX3595" fmla="*/ 11157769 w 12192000"/>
              <a:gd name="connsiteY3595" fmla="*/ 2594854 h 4364677"/>
              <a:gd name="connsiteX3596" fmla="*/ 11163572 w 12192000"/>
              <a:gd name="connsiteY3596" fmla="*/ 2605655 h 4364677"/>
              <a:gd name="connsiteX3597" fmla="*/ 11165419 w 12192000"/>
              <a:gd name="connsiteY3597" fmla="*/ 2610134 h 4364677"/>
              <a:gd name="connsiteX3598" fmla="*/ 11165683 w 12192000"/>
              <a:gd name="connsiteY3598" fmla="*/ 2614613 h 4364677"/>
              <a:gd name="connsiteX3599" fmla="*/ 11164891 w 12192000"/>
              <a:gd name="connsiteY3599" fmla="*/ 2618038 h 4364677"/>
              <a:gd name="connsiteX3600" fmla="*/ 11163572 w 12192000"/>
              <a:gd name="connsiteY3600" fmla="*/ 2625151 h 4364677"/>
              <a:gd name="connsiteX3601" fmla="*/ 11163309 w 12192000"/>
              <a:gd name="connsiteY3601" fmla="*/ 2627786 h 4364677"/>
              <a:gd name="connsiteX3602" fmla="*/ 11162517 w 12192000"/>
              <a:gd name="connsiteY3602" fmla="*/ 2634109 h 4364677"/>
              <a:gd name="connsiteX3603" fmla="*/ 11149327 w 12192000"/>
              <a:gd name="connsiteY3603" fmla="*/ 2644384 h 4364677"/>
              <a:gd name="connsiteX3604" fmla="*/ 11140886 w 12192000"/>
              <a:gd name="connsiteY3604" fmla="*/ 2644647 h 4364677"/>
              <a:gd name="connsiteX3605" fmla="*/ 11124267 w 12192000"/>
              <a:gd name="connsiteY3605" fmla="*/ 2640959 h 4364677"/>
              <a:gd name="connsiteX3606" fmla="*/ 11119783 w 12192000"/>
              <a:gd name="connsiteY3606" fmla="*/ 2638588 h 4364677"/>
              <a:gd name="connsiteX3607" fmla="*/ 11114771 w 12192000"/>
              <a:gd name="connsiteY3607" fmla="*/ 2634372 h 4364677"/>
              <a:gd name="connsiteX3608" fmla="*/ 11111605 w 12192000"/>
              <a:gd name="connsiteY3608" fmla="*/ 2630157 h 4364677"/>
              <a:gd name="connsiteX3609" fmla="*/ 11107912 w 12192000"/>
              <a:gd name="connsiteY3609" fmla="*/ 2618565 h 4364677"/>
              <a:gd name="connsiteX3610" fmla="*/ 11105274 w 12192000"/>
              <a:gd name="connsiteY3610" fmla="*/ 2611451 h 4364677"/>
              <a:gd name="connsiteX3611" fmla="*/ 11105274 w 12192000"/>
              <a:gd name="connsiteY3611" fmla="*/ 2608290 h 4364677"/>
              <a:gd name="connsiteX3612" fmla="*/ 11108440 w 12192000"/>
              <a:gd name="connsiteY3612" fmla="*/ 2601967 h 4364677"/>
              <a:gd name="connsiteX3613" fmla="*/ 11115562 w 12192000"/>
              <a:gd name="connsiteY3613" fmla="*/ 2592482 h 4364677"/>
              <a:gd name="connsiteX3614" fmla="*/ 11117408 w 12192000"/>
              <a:gd name="connsiteY3614" fmla="*/ 2588794 h 4364677"/>
              <a:gd name="connsiteX3615" fmla="*/ 11120574 w 12192000"/>
              <a:gd name="connsiteY3615" fmla="*/ 2587477 h 4364677"/>
              <a:gd name="connsiteX3616" fmla="*/ 11126641 w 12192000"/>
              <a:gd name="connsiteY3616" fmla="*/ 2585632 h 4364677"/>
              <a:gd name="connsiteX3617" fmla="*/ 11128752 w 12192000"/>
              <a:gd name="connsiteY3617" fmla="*/ 2584579 h 4364677"/>
              <a:gd name="connsiteX3618" fmla="*/ 11137193 w 12192000"/>
              <a:gd name="connsiteY3618" fmla="*/ 2583525 h 4364677"/>
              <a:gd name="connsiteX3619" fmla="*/ 11139040 w 12192000"/>
              <a:gd name="connsiteY3619" fmla="*/ 2582998 h 4364677"/>
              <a:gd name="connsiteX3620" fmla="*/ 5240205 w 12192000"/>
              <a:gd name="connsiteY3620" fmla="*/ 2573893 h 4364677"/>
              <a:gd name="connsiteX3621" fmla="*/ 5212541 w 12192000"/>
              <a:gd name="connsiteY3621" fmla="*/ 2611140 h 4364677"/>
              <a:gd name="connsiteX3622" fmla="*/ 5166153 w 12192000"/>
              <a:gd name="connsiteY3622" fmla="*/ 2670231 h 4364677"/>
              <a:gd name="connsiteX3623" fmla="*/ 5146216 w 12192000"/>
              <a:gd name="connsiteY3623" fmla="*/ 2697184 h 4364677"/>
              <a:gd name="connsiteX3624" fmla="*/ 5113854 w 12192000"/>
              <a:gd name="connsiteY3624" fmla="*/ 2736361 h 4364677"/>
              <a:gd name="connsiteX3625" fmla="*/ 4990818 w 12192000"/>
              <a:gd name="connsiteY3625" fmla="*/ 2862310 h 4364677"/>
              <a:gd name="connsiteX3626" fmla="*/ 4954745 w 12192000"/>
              <a:gd name="connsiteY3626" fmla="*/ 2902689 h 4364677"/>
              <a:gd name="connsiteX3627" fmla="*/ 4947331 w 12192000"/>
              <a:gd name="connsiteY3627" fmla="*/ 2905094 h 4364677"/>
              <a:gd name="connsiteX3628" fmla="*/ 4917573 w 12192000"/>
              <a:gd name="connsiteY3628" fmla="*/ 2927038 h 4364677"/>
              <a:gd name="connsiteX3629" fmla="*/ 4896430 w 12192000"/>
              <a:gd name="connsiteY3629" fmla="*/ 2950283 h 4364677"/>
              <a:gd name="connsiteX3630" fmla="*/ 4821987 w 12192000"/>
              <a:gd name="connsiteY3630" fmla="*/ 3011304 h 4364677"/>
              <a:gd name="connsiteX3631" fmla="*/ 4779806 w 12192000"/>
              <a:gd name="connsiteY3631" fmla="*/ 3045471 h 4364677"/>
              <a:gd name="connsiteX3632" fmla="*/ 4715383 w 12192000"/>
              <a:gd name="connsiteY3632" fmla="*/ 3086853 h 4364677"/>
              <a:gd name="connsiteX3633" fmla="*/ 4706663 w 12192000"/>
              <a:gd name="connsiteY3633" fmla="*/ 3097875 h 4364677"/>
              <a:gd name="connsiteX3634" fmla="*/ 4679412 w 12192000"/>
              <a:gd name="connsiteY3634" fmla="*/ 3114909 h 4364677"/>
              <a:gd name="connsiteX3635" fmla="*/ 4639837 w 12192000"/>
              <a:gd name="connsiteY3635" fmla="*/ 3131843 h 4364677"/>
              <a:gd name="connsiteX3636" fmla="*/ 4637229 w 12192000"/>
              <a:gd name="connsiteY3636" fmla="*/ 3149077 h 4364677"/>
              <a:gd name="connsiteX3637" fmla="*/ 4621098 w 12192000"/>
              <a:gd name="connsiteY3637" fmla="*/ 3162502 h 4364677"/>
              <a:gd name="connsiteX3638" fmla="*/ 4536939 w 12192000"/>
              <a:gd name="connsiteY3638" fmla="*/ 3206191 h 4364677"/>
              <a:gd name="connsiteX3639" fmla="*/ 4520905 w 12192000"/>
              <a:gd name="connsiteY3639" fmla="*/ 3207293 h 4364677"/>
              <a:gd name="connsiteX3640" fmla="*/ 4512188 w 12192000"/>
              <a:gd name="connsiteY3640" fmla="*/ 3218315 h 4364677"/>
              <a:gd name="connsiteX3641" fmla="*/ 4508481 w 12192000"/>
              <a:gd name="connsiteY3641" fmla="*/ 3219518 h 4364677"/>
              <a:gd name="connsiteX3642" fmla="*/ 4419406 w 12192000"/>
              <a:gd name="connsiteY3642" fmla="*/ 3260700 h 4364677"/>
              <a:gd name="connsiteX3643" fmla="*/ 4418204 w 12192000"/>
              <a:gd name="connsiteY3643" fmla="*/ 3256992 h 4364677"/>
              <a:gd name="connsiteX3644" fmla="*/ 4399667 w 12192000"/>
              <a:gd name="connsiteY3644" fmla="*/ 3263004 h 4364677"/>
              <a:gd name="connsiteX3645" fmla="*/ 4379829 w 12192000"/>
              <a:gd name="connsiteY3645" fmla="*/ 3277633 h 4364677"/>
              <a:gd name="connsiteX3646" fmla="*/ 4366304 w 12192000"/>
              <a:gd name="connsiteY3646" fmla="*/ 3273826 h 4364677"/>
              <a:gd name="connsiteX3647" fmla="*/ 4319311 w 12192000"/>
              <a:gd name="connsiteY3647" fmla="*/ 3293166 h 4364677"/>
              <a:gd name="connsiteX3648" fmla="*/ 4284646 w 12192000"/>
              <a:gd name="connsiteY3648" fmla="*/ 3312604 h 4364677"/>
              <a:gd name="connsiteX3649" fmla="*/ 4279736 w 12192000"/>
              <a:gd name="connsiteY3649" fmla="*/ 3310099 h 4364677"/>
              <a:gd name="connsiteX3650" fmla="*/ 4221623 w 12192000"/>
              <a:gd name="connsiteY3650" fmla="*/ 3333045 h 4364677"/>
              <a:gd name="connsiteX3651" fmla="*/ 4214303 w 12192000"/>
              <a:gd name="connsiteY3651" fmla="*/ 3335418 h 4364677"/>
              <a:gd name="connsiteX3652" fmla="*/ 4175197 w 12192000"/>
              <a:gd name="connsiteY3652" fmla="*/ 3350115 h 4364677"/>
              <a:gd name="connsiteX3653" fmla="*/ 4167224 w 12192000"/>
              <a:gd name="connsiteY3653" fmla="*/ 3354789 h 4364677"/>
              <a:gd name="connsiteX3654" fmla="*/ 4169203 w 12192000"/>
              <a:gd name="connsiteY3654" fmla="*/ 3352368 h 4364677"/>
              <a:gd name="connsiteX3655" fmla="*/ 4118889 w 12192000"/>
              <a:gd name="connsiteY3655" fmla="*/ 3371273 h 4364677"/>
              <a:gd name="connsiteX3656" fmla="*/ 3990066 w 12192000"/>
              <a:gd name="connsiteY3656" fmla="*/ 3410109 h 4364677"/>
              <a:gd name="connsiteX3657" fmla="*/ 3990231 w 12192000"/>
              <a:gd name="connsiteY3657" fmla="*/ 3410506 h 4364677"/>
              <a:gd name="connsiteX3658" fmla="*/ 3990475 w 12192000"/>
              <a:gd name="connsiteY3658" fmla="*/ 3414674 h 4364677"/>
              <a:gd name="connsiteX3659" fmla="*/ 3989739 w 12192000"/>
              <a:gd name="connsiteY3659" fmla="*/ 3417861 h 4364677"/>
              <a:gd name="connsiteX3660" fmla="*/ 3988511 w 12192000"/>
              <a:gd name="connsiteY3660" fmla="*/ 3424481 h 4364677"/>
              <a:gd name="connsiteX3661" fmla="*/ 3988265 w 12192000"/>
              <a:gd name="connsiteY3661" fmla="*/ 3426932 h 4364677"/>
              <a:gd name="connsiteX3662" fmla="*/ 3987530 w 12192000"/>
              <a:gd name="connsiteY3662" fmla="*/ 3432816 h 4364677"/>
              <a:gd name="connsiteX3663" fmla="*/ 3975254 w 12192000"/>
              <a:gd name="connsiteY3663" fmla="*/ 3442378 h 4364677"/>
              <a:gd name="connsiteX3664" fmla="*/ 3967400 w 12192000"/>
              <a:gd name="connsiteY3664" fmla="*/ 3442623 h 4364677"/>
              <a:gd name="connsiteX3665" fmla="*/ 3951934 w 12192000"/>
              <a:gd name="connsiteY3665" fmla="*/ 3439191 h 4364677"/>
              <a:gd name="connsiteX3666" fmla="*/ 3947761 w 12192000"/>
              <a:gd name="connsiteY3666" fmla="*/ 3436984 h 4364677"/>
              <a:gd name="connsiteX3667" fmla="*/ 3943097 w 12192000"/>
              <a:gd name="connsiteY3667" fmla="*/ 3433062 h 4364677"/>
              <a:gd name="connsiteX3668" fmla="*/ 3940151 w 12192000"/>
              <a:gd name="connsiteY3668" fmla="*/ 3429139 h 4364677"/>
              <a:gd name="connsiteX3669" fmla="*/ 3938994 w 12192000"/>
              <a:gd name="connsiteY3669" fmla="*/ 3425507 h 4364677"/>
              <a:gd name="connsiteX3670" fmla="*/ 3922079 w 12192000"/>
              <a:gd name="connsiteY3670" fmla="*/ 3430606 h 4364677"/>
              <a:gd name="connsiteX3671" fmla="*/ 3719302 w 12192000"/>
              <a:gd name="connsiteY3671" fmla="*/ 3474942 h 4364677"/>
              <a:gd name="connsiteX3672" fmla="*/ 3554847 w 12192000"/>
              <a:gd name="connsiteY3672" fmla="*/ 3497570 h 4364677"/>
              <a:gd name="connsiteX3673" fmla="*/ 3511048 w 12192000"/>
              <a:gd name="connsiteY3673" fmla="*/ 3499530 h 4364677"/>
              <a:gd name="connsiteX3674" fmla="*/ 3504471 w 12192000"/>
              <a:gd name="connsiteY3674" fmla="*/ 3504004 h 4364677"/>
              <a:gd name="connsiteX3675" fmla="*/ 3493871 w 12192000"/>
              <a:gd name="connsiteY3675" fmla="*/ 3503662 h 4364677"/>
              <a:gd name="connsiteX3676" fmla="*/ 3439163 w 12192000"/>
              <a:gd name="connsiteY3676" fmla="*/ 3507767 h 4364677"/>
              <a:gd name="connsiteX3677" fmla="*/ 3417761 w 12192000"/>
              <a:gd name="connsiteY3677" fmla="*/ 3508761 h 4364677"/>
              <a:gd name="connsiteX3678" fmla="*/ 3464969 w 12192000"/>
              <a:gd name="connsiteY3678" fmla="*/ 3512401 h 4364677"/>
              <a:gd name="connsiteX3679" fmla="*/ 3536098 w 12192000"/>
              <a:gd name="connsiteY3679" fmla="*/ 3518524 h 4364677"/>
              <a:gd name="connsiteX3680" fmla="*/ 3648313 w 12192000"/>
              <a:gd name="connsiteY3680" fmla="*/ 3510806 h 4364677"/>
              <a:gd name="connsiteX3681" fmla="*/ 3724761 w 12192000"/>
              <a:gd name="connsiteY3681" fmla="*/ 3506495 h 4364677"/>
              <a:gd name="connsiteX3682" fmla="*/ 3818443 w 12192000"/>
              <a:gd name="connsiteY3682" fmla="*/ 3504790 h 4364677"/>
              <a:gd name="connsiteX3683" fmla="*/ 3912127 w 12192000"/>
              <a:gd name="connsiteY3683" fmla="*/ 3503084 h 4364677"/>
              <a:gd name="connsiteX3684" fmla="*/ 3947898 w 12192000"/>
              <a:gd name="connsiteY3684" fmla="*/ 3499676 h 4364677"/>
              <a:gd name="connsiteX3685" fmla="*/ 4005909 w 12192000"/>
              <a:gd name="connsiteY3685" fmla="*/ 3489055 h 4364677"/>
              <a:gd name="connsiteX3686" fmla="*/ 4020739 w 12192000"/>
              <a:gd name="connsiteY3686" fmla="*/ 3484244 h 4364677"/>
              <a:gd name="connsiteX3687" fmla="*/ 4083663 w 12192000"/>
              <a:gd name="connsiteY3687" fmla="*/ 3476128 h 4364677"/>
              <a:gd name="connsiteX3688" fmla="*/ 4087370 w 12192000"/>
              <a:gd name="connsiteY3688" fmla="*/ 3474925 h 4364677"/>
              <a:gd name="connsiteX3689" fmla="*/ 4088572 w 12192000"/>
              <a:gd name="connsiteY3689" fmla="*/ 3478632 h 4364677"/>
              <a:gd name="connsiteX3690" fmla="*/ 4095986 w 12192000"/>
              <a:gd name="connsiteY3690" fmla="*/ 3476227 h 4364677"/>
              <a:gd name="connsiteX3691" fmla="*/ 4094784 w 12192000"/>
              <a:gd name="connsiteY3691" fmla="*/ 3472520 h 4364677"/>
              <a:gd name="connsiteX3692" fmla="*/ 4091077 w 12192000"/>
              <a:gd name="connsiteY3692" fmla="*/ 3473723 h 4364677"/>
              <a:gd name="connsiteX3693" fmla="*/ 4108410 w 12192000"/>
              <a:gd name="connsiteY3693" fmla="*/ 3464003 h 4364677"/>
              <a:gd name="connsiteX3694" fmla="*/ 4303582 w 12192000"/>
              <a:gd name="connsiteY3694" fmla="*/ 3408890 h 4364677"/>
              <a:gd name="connsiteX3695" fmla="*/ 4376525 w 12192000"/>
              <a:gd name="connsiteY3695" fmla="*/ 3381136 h 4364677"/>
              <a:gd name="connsiteX3696" fmla="*/ 4497761 w 12192000"/>
              <a:gd name="connsiteY3696" fmla="*/ 3325424 h 4364677"/>
              <a:gd name="connsiteX3697" fmla="*/ 4620300 w 12192000"/>
              <a:gd name="connsiteY3697" fmla="*/ 3261096 h 4364677"/>
              <a:gd name="connsiteX3698" fmla="*/ 4693345 w 12192000"/>
              <a:gd name="connsiteY3698" fmla="*/ 3221016 h 4364677"/>
              <a:gd name="connsiteX3699" fmla="*/ 4718091 w 12192000"/>
              <a:gd name="connsiteY3699" fmla="*/ 3208891 h 4364677"/>
              <a:gd name="connsiteX3700" fmla="*/ 4765183 w 12192000"/>
              <a:gd name="connsiteY3700" fmla="*/ 3177229 h 4364677"/>
              <a:gd name="connsiteX3701" fmla="*/ 4766384 w 12192000"/>
              <a:gd name="connsiteY3701" fmla="*/ 3180936 h 4364677"/>
              <a:gd name="connsiteX3702" fmla="*/ 4770091 w 12192000"/>
              <a:gd name="connsiteY3702" fmla="*/ 3179733 h 4364677"/>
              <a:gd name="connsiteX3703" fmla="*/ 4777505 w 12192000"/>
              <a:gd name="connsiteY3703" fmla="*/ 3177328 h 4364677"/>
              <a:gd name="connsiteX3704" fmla="*/ 4780011 w 12192000"/>
              <a:gd name="connsiteY3704" fmla="*/ 3172419 h 4364677"/>
              <a:gd name="connsiteX3705" fmla="*/ 4788626 w 12192000"/>
              <a:gd name="connsiteY3705" fmla="*/ 3173721 h 4364677"/>
              <a:gd name="connsiteX3706" fmla="*/ 4786221 w 12192000"/>
              <a:gd name="connsiteY3706" fmla="*/ 3166307 h 4364677"/>
              <a:gd name="connsiteX3707" fmla="*/ 4789928 w 12192000"/>
              <a:gd name="connsiteY3707" fmla="*/ 3165104 h 4364677"/>
              <a:gd name="connsiteX3708" fmla="*/ 4796140 w 12192000"/>
              <a:gd name="connsiteY3708" fmla="*/ 3158992 h 4364677"/>
              <a:gd name="connsiteX3709" fmla="*/ 4787525 w 12192000"/>
              <a:gd name="connsiteY3709" fmla="*/ 3157691 h 4364677"/>
              <a:gd name="connsiteX3710" fmla="*/ 4788726 w 12192000"/>
              <a:gd name="connsiteY3710" fmla="*/ 3161397 h 4364677"/>
              <a:gd name="connsiteX3711" fmla="*/ 4783818 w 12192000"/>
              <a:gd name="connsiteY3711" fmla="*/ 3158893 h 4364677"/>
              <a:gd name="connsiteX3712" fmla="*/ 4866876 w 12192000"/>
              <a:gd name="connsiteY3712" fmla="*/ 3099174 h 4364677"/>
              <a:gd name="connsiteX3713" fmla="*/ 4990919 w 12192000"/>
              <a:gd name="connsiteY3713" fmla="*/ 3001580 h 4364677"/>
              <a:gd name="connsiteX3714" fmla="*/ 4992120 w 12192000"/>
              <a:gd name="connsiteY3714" fmla="*/ 3005288 h 4364677"/>
              <a:gd name="connsiteX3715" fmla="*/ 4988413 w 12192000"/>
              <a:gd name="connsiteY3715" fmla="*/ 3006490 h 4364677"/>
              <a:gd name="connsiteX3716" fmla="*/ 4987113 w 12192000"/>
              <a:gd name="connsiteY3716" fmla="*/ 3015107 h 4364677"/>
              <a:gd name="connsiteX3717" fmla="*/ 4993322 w 12192000"/>
              <a:gd name="connsiteY3717" fmla="*/ 3008996 h 4364677"/>
              <a:gd name="connsiteX3718" fmla="*/ 4999534 w 12192000"/>
              <a:gd name="connsiteY3718" fmla="*/ 3002883 h 4364677"/>
              <a:gd name="connsiteX3719" fmla="*/ 5011859 w 12192000"/>
              <a:gd name="connsiteY3719" fmla="*/ 3002984 h 4364677"/>
              <a:gd name="connsiteX3720" fmla="*/ 5009430 w 12192000"/>
              <a:gd name="connsiteY3720" fmla="*/ 2998649 h 4364677"/>
              <a:gd name="connsiteX3721" fmla="*/ 5007369 w 12192000"/>
              <a:gd name="connsiteY3721" fmla="*/ 2999660 h 4364677"/>
              <a:gd name="connsiteX3722" fmla="*/ 5011961 w 12192000"/>
              <a:gd name="connsiteY3722" fmla="*/ 2990659 h 4364677"/>
              <a:gd name="connsiteX3723" fmla="*/ 5000840 w 12192000"/>
              <a:gd name="connsiteY3723" fmla="*/ 2994267 h 4364677"/>
              <a:gd name="connsiteX3724" fmla="*/ 5029495 w 12192000"/>
              <a:gd name="connsiteY3724" fmla="*/ 2956292 h 4364677"/>
              <a:gd name="connsiteX3725" fmla="*/ 5034406 w 12192000"/>
              <a:gd name="connsiteY3725" fmla="*/ 2958796 h 4364677"/>
              <a:gd name="connsiteX3726" fmla="*/ 5072980 w 12192000"/>
              <a:gd name="connsiteY3726" fmla="*/ 2913507 h 4364677"/>
              <a:gd name="connsiteX3727" fmla="*/ 5070475 w 12192000"/>
              <a:gd name="connsiteY3727" fmla="*/ 2918417 h 4364677"/>
              <a:gd name="connsiteX3728" fmla="*/ 5117667 w 12192000"/>
              <a:gd name="connsiteY3728" fmla="*/ 2874430 h 4364677"/>
              <a:gd name="connsiteX3729" fmla="*/ 5120171 w 12192000"/>
              <a:gd name="connsiteY3729" fmla="*/ 2869521 h 4364677"/>
              <a:gd name="connsiteX3730" fmla="*/ 5105341 w 12192000"/>
              <a:gd name="connsiteY3730" fmla="*/ 2874330 h 4364677"/>
              <a:gd name="connsiteX3731" fmla="*/ 5135196 w 12192000"/>
              <a:gd name="connsiteY3731" fmla="*/ 2840063 h 4364677"/>
              <a:gd name="connsiteX3732" fmla="*/ 5143815 w 12192000"/>
              <a:gd name="connsiteY3732" fmla="*/ 2841365 h 4364677"/>
              <a:gd name="connsiteX3733" fmla="*/ 5147620 w 12192000"/>
              <a:gd name="connsiteY3733" fmla="*/ 2827839 h 4364677"/>
              <a:gd name="connsiteX3734" fmla="*/ 5150127 w 12192000"/>
              <a:gd name="connsiteY3734" fmla="*/ 2822929 h 4364677"/>
              <a:gd name="connsiteX3735" fmla="*/ 5155135 w 12192000"/>
              <a:gd name="connsiteY3735" fmla="*/ 2813109 h 4364677"/>
              <a:gd name="connsiteX3736" fmla="*/ 5147721 w 12192000"/>
              <a:gd name="connsiteY3736" fmla="*/ 2815514 h 4364677"/>
              <a:gd name="connsiteX3737" fmla="*/ 5144014 w 12192000"/>
              <a:gd name="connsiteY3737" fmla="*/ 2816717 h 4364677"/>
              <a:gd name="connsiteX3738" fmla="*/ 5207533 w 12192000"/>
              <a:gd name="connsiteY3738" fmla="*/ 2734656 h 4364677"/>
              <a:gd name="connsiteX3739" fmla="*/ 5234790 w 12192000"/>
              <a:gd name="connsiteY3739" fmla="*/ 2717622 h 4364677"/>
              <a:gd name="connsiteX3740" fmla="*/ 5235993 w 12192000"/>
              <a:gd name="connsiteY3740" fmla="*/ 2721329 h 4364677"/>
              <a:gd name="connsiteX3741" fmla="*/ 5239700 w 12192000"/>
              <a:gd name="connsiteY3741" fmla="*/ 2720126 h 4364677"/>
              <a:gd name="connsiteX3742" fmla="*/ 5244710 w 12192000"/>
              <a:gd name="connsiteY3742" fmla="*/ 2710307 h 4364677"/>
              <a:gd name="connsiteX3743" fmla="*/ 5247216 w 12192000"/>
              <a:gd name="connsiteY3743" fmla="*/ 2705397 h 4364677"/>
              <a:gd name="connsiteX3744" fmla="*/ 5247314 w 12192000"/>
              <a:gd name="connsiteY3744" fmla="*/ 2693073 h 4364677"/>
              <a:gd name="connsiteX3745" fmla="*/ 5258537 w 12192000"/>
              <a:gd name="connsiteY3745" fmla="*/ 2677142 h 4364677"/>
              <a:gd name="connsiteX3746" fmla="*/ 5239898 w 12192000"/>
              <a:gd name="connsiteY3746" fmla="*/ 2695478 h 4364677"/>
              <a:gd name="connsiteX3747" fmla="*/ 5242307 w 12192000"/>
              <a:gd name="connsiteY3747" fmla="*/ 2702893 h 4364677"/>
              <a:gd name="connsiteX3748" fmla="*/ 5239800 w 12192000"/>
              <a:gd name="connsiteY3748" fmla="*/ 2707802 h 4364677"/>
              <a:gd name="connsiteX3749" fmla="*/ 5236093 w 12192000"/>
              <a:gd name="connsiteY3749" fmla="*/ 2709005 h 4364677"/>
              <a:gd name="connsiteX3750" fmla="*/ 5234790 w 12192000"/>
              <a:gd name="connsiteY3750" fmla="*/ 2717622 h 4364677"/>
              <a:gd name="connsiteX3751" fmla="*/ 5175271 w 12192000"/>
              <a:gd name="connsiteY3751" fmla="*/ 2761509 h 4364677"/>
              <a:gd name="connsiteX3752" fmla="*/ 5167857 w 12192000"/>
              <a:gd name="connsiteY3752" fmla="*/ 2763914 h 4364677"/>
              <a:gd name="connsiteX3753" fmla="*/ 5166656 w 12192000"/>
              <a:gd name="connsiteY3753" fmla="*/ 2760206 h 4364677"/>
              <a:gd name="connsiteX3754" fmla="*/ 5164150 w 12192000"/>
              <a:gd name="connsiteY3754" fmla="*/ 2765116 h 4364677"/>
              <a:gd name="connsiteX3755" fmla="*/ 5160443 w 12192000"/>
              <a:gd name="connsiteY3755" fmla="*/ 2766319 h 4364677"/>
              <a:gd name="connsiteX3756" fmla="*/ 5181536 w 12192000"/>
              <a:gd name="connsiteY3756" fmla="*/ 2730284 h 4364677"/>
              <a:gd name="connsiteX3757" fmla="*/ 5213280 w 12192000"/>
              <a:gd name="connsiteY3757" fmla="*/ 2701832 h 4364677"/>
              <a:gd name="connsiteX3758" fmla="*/ 5213949 w 12192000"/>
              <a:gd name="connsiteY3758" fmla="*/ 2703895 h 4364677"/>
              <a:gd name="connsiteX3759" fmla="*/ 5216450 w 12192000"/>
              <a:gd name="connsiteY3759" fmla="*/ 2698985 h 4364677"/>
              <a:gd name="connsiteX3760" fmla="*/ 5228879 w 12192000"/>
              <a:gd name="connsiteY3760" fmla="*/ 2686762 h 4364677"/>
              <a:gd name="connsiteX3761" fmla="*/ 5226374 w 12192000"/>
              <a:gd name="connsiteY3761" fmla="*/ 2691672 h 4364677"/>
              <a:gd name="connsiteX3762" fmla="*/ 5230081 w 12192000"/>
              <a:gd name="connsiteY3762" fmla="*/ 2690469 h 4364677"/>
              <a:gd name="connsiteX3763" fmla="*/ 5232586 w 12192000"/>
              <a:gd name="connsiteY3763" fmla="*/ 2685559 h 4364677"/>
              <a:gd name="connsiteX3764" fmla="*/ 5259727 w 12192000"/>
              <a:gd name="connsiteY3764" fmla="*/ 2663441 h 4364677"/>
              <a:gd name="connsiteX3765" fmla="*/ 5279582 w 12192000"/>
              <a:gd name="connsiteY3765" fmla="*/ 2639866 h 4364677"/>
              <a:gd name="connsiteX3766" fmla="*/ 121673 w 12192000"/>
              <a:gd name="connsiteY3766" fmla="*/ 2571126 h 4364677"/>
              <a:gd name="connsiteX3767" fmla="*/ 129405 w 12192000"/>
              <a:gd name="connsiteY3767" fmla="*/ 2575133 h 4364677"/>
              <a:gd name="connsiteX3768" fmla="*/ 136886 w 12192000"/>
              <a:gd name="connsiteY3768" fmla="*/ 2579055 h 4364677"/>
              <a:gd name="connsiteX3769" fmla="*/ 144267 w 12192000"/>
              <a:gd name="connsiteY3769" fmla="*/ 2594056 h 4364677"/>
              <a:gd name="connsiteX3770" fmla="*/ 142220 w 12192000"/>
              <a:gd name="connsiteY3770" fmla="*/ 2600091 h 4364677"/>
              <a:gd name="connsiteX3771" fmla="*/ 141307 w 12192000"/>
              <a:gd name="connsiteY3771" fmla="*/ 2602576 h 4364677"/>
              <a:gd name="connsiteX3772" fmla="*/ 139389 w 12192000"/>
              <a:gd name="connsiteY3772" fmla="*/ 2609552 h 4364677"/>
              <a:gd name="connsiteX3773" fmla="*/ 138605 w 12192000"/>
              <a:gd name="connsiteY3773" fmla="*/ 2612979 h 4364677"/>
              <a:gd name="connsiteX3774" fmla="*/ 136414 w 12192000"/>
              <a:gd name="connsiteY3774" fmla="*/ 2616893 h 4364677"/>
              <a:gd name="connsiteX3775" fmla="*/ 132798 w 12192000"/>
              <a:gd name="connsiteY3775" fmla="*/ 2620117 h 4364677"/>
              <a:gd name="connsiteX3776" fmla="*/ 122862 w 12192000"/>
              <a:gd name="connsiteY3776" fmla="*/ 2627303 h 4364677"/>
              <a:gd name="connsiteX3777" fmla="*/ 100835 w 12192000"/>
              <a:gd name="connsiteY3777" fmla="*/ 2629794 h 4364677"/>
              <a:gd name="connsiteX3778" fmla="*/ 99403 w 12192000"/>
              <a:gd name="connsiteY3778" fmla="*/ 2628514 h 4364677"/>
              <a:gd name="connsiteX3779" fmla="*/ 92270 w 12192000"/>
              <a:gd name="connsiteY3779" fmla="*/ 2623882 h 4364677"/>
              <a:gd name="connsiteX3780" fmla="*/ 90831 w 12192000"/>
              <a:gd name="connsiteY3780" fmla="*/ 2622012 h 4364677"/>
              <a:gd name="connsiteX3781" fmla="*/ 86176 w 12192000"/>
              <a:gd name="connsiteY3781" fmla="*/ 2617705 h 4364677"/>
              <a:gd name="connsiteX3782" fmla="*/ 83903 w 12192000"/>
              <a:gd name="connsiteY3782" fmla="*/ 2615138 h 4364677"/>
              <a:gd name="connsiteX3783" fmla="*/ 83851 w 12192000"/>
              <a:gd name="connsiteY3783" fmla="*/ 2611014 h 4364677"/>
              <a:gd name="connsiteX3784" fmla="*/ 81584 w 12192000"/>
              <a:gd name="connsiteY3784" fmla="*/ 2599371 h 4364677"/>
              <a:gd name="connsiteX3785" fmla="*/ 81496 w 12192000"/>
              <a:gd name="connsiteY3785" fmla="*/ 2592301 h 4364677"/>
              <a:gd name="connsiteX3786" fmla="*/ 82876 w 12192000"/>
              <a:gd name="connsiteY3786" fmla="*/ 2589456 h 4364677"/>
              <a:gd name="connsiteX3787" fmla="*/ 88354 w 12192000"/>
              <a:gd name="connsiteY3787" fmla="*/ 2584208 h 4364677"/>
              <a:gd name="connsiteX3788" fmla="*/ 96736 w 12192000"/>
              <a:gd name="connsiteY3788" fmla="*/ 2575390 h 4364677"/>
              <a:gd name="connsiteX3789" fmla="*/ 101425 w 12192000"/>
              <a:gd name="connsiteY3789" fmla="*/ 2572979 h 4364677"/>
              <a:gd name="connsiteX3790" fmla="*/ 107774 w 12192000"/>
              <a:gd name="connsiteY3790" fmla="*/ 2571374 h 4364677"/>
              <a:gd name="connsiteX3791" fmla="*/ 112843 w 12192000"/>
              <a:gd name="connsiteY3791" fmla="*/ 2571198 h 4364677"/>
              <a:gd name="connsiteX3792" fmla="*/ 121673 w 12192000"/>
              <a:gd name="connsiteY3792" fmla="*/ 2571126 h 4364677"/>
              <a:gd name="connsiteX3793" fmla="*/ 5677612 w 12192000"/>
              <a:gd name="connsiteY3793" fmla="*/ 2561217 h 4364677"/>
              <a:gd name="connsiteX3794" fmla="*/ 5631915 w 12192000"/>
              <a:gd name="connsiteY3794" fmla="*/ 2625485 h 4364677"/>
              <a:gd name="connsiteX3795" fmla="*/ 5684840 w 12192000"/>
              <a:gd name="connsiteY3795" fmla="*/ 2665831 h 4364677"/>
              <a:gd name="connsiteX3796" fmla="*/ 5809986 w 12192000"/>
              <a:gd name="connsiteY3796" fmla="*/ 2750606 h 4364677"/>
              <a:gd name="connsiteX3797" fmla="*/ 5797873 w 12192000"/>
              <a:gd name="connsiteY3797" fmla="*/ 2758680 h 4364677"/>
              <a:gd name="connsiteX3798" fmla="*/ 5886685 w 12192000"/>
              <a:gd name="connsiteY3798" fmla="*/ 2807123 h 4364677"/>
              <a:gd name="connsiteX3799" fmla="*/ 5979533 w 12192000"/>
              <a:gd name="connsiteY3799" fmla="*/ 2859604 h 4364677"/>
              <a:gd name="connsiteX3800" fmla="*/ 5975498 w 12192000"/>
              <a:gd name="connsiteY3800" fmla="*/ 2859604 h 4364677"/>
              <a:gd name="connsiteX3801" fmla="*/ 5979533 w 12192000"/>
              <a:gd name="connsiteY3801" fmla="*/ 2867677 h 4364677"/>
              <a:gd name="connsiteX3802" fmla="*/ 5979533 w 12192000"/>
              <a:gd name="connsiteY3802" fmla="*/ 2871715 h 4364677"/>
              <a:gd name="connsiteX3803" fmla="*/ 5999717 w 12192000"/>
              <a:gd name="connsiteY3803" fmla="*/ 2879788 h 4364677"/>
              <a:gd name="connsiteX3804" fmla="*/ 6007791 w 12192000"/>
              <a:gd name="connsiteY3804" fmla="*/ 2887862 h 4364677"/>
              <a:gd name="connsiteX3805" fmla="*/ 6011828 w 12192000"/>
              <a:gd name="connsiteY3805" fmla="*/ 2887862 h 4364677"/>
              <a:gd name="connsiteX3806" fmla="*/ 6011827 w 12192000"/>
              <a:gd name="connsiteY3806" fmla="*/ 2883825 h 4364677"/>
              <a:gd name="connsiteX3807" fmla="*/ 6064306 w 12192000"/>
              <a:gd name="connsiteY3807" fmla="*/ 2916121 h 4364677"/>
              <a:gd name="connsiteX3808" fmla="*/ 6076417 w 12192000"/>
              <a:gd name="connsiteY3808" fmla="*/ 2916121 h 4364677"/>
              <a:gd name="connsiteX3809" fmla="*/ 6064306 w 12192000"/>
              <a:gd name="connsiteY3809" fmla="*/ 2899973 h 4364677"/>
              <a:gd name="connsiteX3810" fmla="*/ 6056236 w 12192000"/>
              <a:gd name="connsiteY3810" fmla="*/ 2904010 h 4364677"/>
              <a:gd name="connsiteX3811" fmla="*/ 6032011 w 12192000"/>
              <a:gd name="connsiteY3811" fmla="*/ 2879788 h 4364677"/>
              <a:gd name="connsiteX3812" fmla="*/ 6044122 w 12192000"/>
              <a:gd name="connsiteY3812" fmla="*/ 2887862 h 4364677"/>
              <a:gd name="connsiteX3813" fmla="*/ 5971458 w 12192000"/>
              <a:gd name="connsiteY3813" fmla="*/ 2831345 h 4364677"/>
              <a:gd name="connsiteX3814" fmla="*/ 5890720 w 12192000"/>
              <a:gd name="connsiteY3814" fmla="*/ 2774828 h 4364677"/>
              <a:gd name="connsiteX3815" fmla="*/ 5890720 w 12192000"/>
              <a:gd name="connsiteY3815" fmla="*/ 2766754 h 4364677"/>
              <a:gd name="connsiteX3816" fmla="*/ 5826130 w 12192000"/>
              <a:gd name="connsiteY3816" fmla="*/ 2706200 h 4364677"/>
              <a:gd name="connsiteX3817" fmla="*/ 5801910 w 12192000"/>
              <a:gd name="connsiteY3817" fmla="*/ 2681978 h 4364677"/>
              <a:gd name="connsiteX3818" fmla="*/ 5789799 w 12192000"/>
              <a:gd name="connsiteY3818" fmla="*/ 2673904 h 4364677"/>
              <a:gd name="connsiteX3819" fmla="*/ 5773651 w 12192000"/>
              <a:gd name="connsiteY3819" fmla="*/ 2653720 h 4364677"/>
              <a:gd name="connsiteX3820" fmla="*/ 5733282 w 12192000"/>
              <a:gd name="connsiteY3820" fmla="*/ 2617387 h 4364677"/>
              <a:gd name="connsiteX3821" fmla="*/ 5696951 w 12192000"/>
              <a:gd name="connsiteY3821" fmla="*/ 2581055 h 4364677"/>
              <a:gd name="connsiteX3822" fmla="*/ 11834790 w 12192000"/>
              <a:gd name="connsiteY3822" fmla="*/ 2561158 h 4364677"/>
              <a:gd name="connsiteX3823" fmla="*/ 11837263 w 12192000"/>
              <a:gd name="connsiteY3823" fmla="*/ 2561864 h 4364677"/>
              <a:gd name="connsiteX3824" fmla="*/ 11848573 w 12192000"/>
              <a:gd name="connsiteY3824" fmla="*/ 2563276 h 4364677"/>
              <a:gd name="connsiteX3825" fmla="*/ 11851400 w 12192000"/>
              <a:gd name="connsiteY3825" fmla="*/ 2564688 h 4364677"/>
              <a:gd name="connsiteX3826" fmla="*/ 11859529 w 12192000"/>
              <a:gd name="connsiteY3826" fmla="*/ 2567158 h 4364677"/>
              <a:gd name="connsiteX3827" fmla="*/ 11863770 w 12192000"/>
              <a:gd name="connsiteY3827" fmla="*/ 2568923 h 4364677"/>
              <a:gd name="connsiteX3828" fmla="*/ 11866244 w 12192000"/>
              <a:gd name="connsiteY3828" fmla="*/ 2573865 h 4364677"/>
              <a:gd name="connsiteX3829" fmla="*/ 11875786 w 12192000"/>
              <a:gd name="connsiteY3829" fmla="*/ 2586572 h 4364677"/>
              <a:gd name="connsiteX3830" fmla="*/ 11880027 w 12192000"/>
              <a:gd name="connsiteY3830" fmla="*/ 2595043 h 4364677"/>
              <a:gd name="connsiteX3831" fmla="*/ 11880027 w 12192000"/>
              <a:gd name="connsiteY3831" fmla="*/ 2599278 h 4364677"/>
              <a:gd name="connsiteX3832" fmla="*/ 11876493 w 12192000"/>
              <a:gd name="connsiteY3832" fmla="*/ 2608808 h 4364677"/>
              <a:gd name="connsiteX3833" fmla="*/ 11871545 w 12192000"/>
              <a:gd name="connsiteY3833" fmla="*/ 2624339 h 4364677"/>
              <a:gd name="connsiteX3834" fmla="*/ 11867304 w 12192000"/>
              <a:gd name="connsiteY3834" fmla="*/ 2629986 h 4364677"/>
              <a:gd name="connsiteX3835" fmla="*/ 11860589 w 12192000"/>
              <a:gd name="connsiteY3835" fmla="*/ 2635634 h 4364677"/>
              <a:gd name="connsiteX3836" fmla="*/ 11854581 w 12192000"/>
              <a:gd name="connsiteY3836" fmla="*/ 2638811 h 4364677"/>
              <a:gd name="connsiteX3837" fmla="*/ 11832316 w 12192000"/>
              <a:gd name="connsiteY3837" fmla="*/ 2643752 h 4364677"/>
              <a:gd name="connsiteX3838" fmla="*/ 11821006 w 12192000"/>
              <a:gd name="connsiteY3838" fmla="*/ 2643399 h 4364677"/>
              <a:gd name="connsiteX3839" fmla="*/ 11803335 w 12192000"/>
              <a:gd name="connsiteY3839" fmla="*/ 2629634 h 4364677"/>
              <a:gd name="connsiteX3840" fmla="*/ 11802275 w 12192000"/>
              <a:gd name="connsiteY3840" fmla="*/ 2621162 h 4364677"/>
              <a:gd name="connsiteX3841" fmla="*/ 11801922 w 12192000"/>
              <a:gd name="connsiteY3841" fmla="*/ 2617633 h 4364677"/>
              <a:gd name="connsiteX3842" fmla="*/ 11800155 w 12192000"/>
              <a:gd name="connsiteY3842" fmla="*/ 2608103 h 4364677"/>
              <a:gd name="connsiteX3843" fmla="*/ 11799094 w 12192000"/>
              <a:gd name="connsiteY3843" fmla="*/ 2603514 h 4364677"/>
              <a:gd name="connsiteX3844" fmla="*/ 11799448 w 12192000"/>
              <a:gd name="connsiteY3844" fmla="*/ 2597513 h 4364677"/>
              <a:gd name="connsiteX3845" fmla="*/ 11801922 w 12192000"/>
              <a:gd name="connsiteY3845" fmla="*/ 2591513 h 4364677"/>
              <a:gd name="connsiteX3846" fmla="*/ 11809697 w 12192000"/>
              <a:gd name="connsiteY3846" fmla="*/ 2577041 h 4364677"/>
              <a:gd name="connsiteX3847" fmla="*/ 11834790 w 12192000"/>
              <a:gd name="connsiteY3847" fmla="*/ 2561158 h 4364677"/>
              <a:gd name="connsiteX3848" fmla="*/ 5071515 w 12192000"/>
              <a:gd name="connsiteY3848" fmla="*/ 2553143 h 4364677"/>
              <a:gd name="connsiteX3849" fmla="*/ 4900573 w 12192000"/>
              <a:gd name="connsiteY3849" fmla="*/ 2719878 h 4364677"/>
              <a:gd name="connsiteX3850" fmla="*/ 4845510 w 12192000"/>
              <a:gd name="connsiteY3850" fmla="*/ 2772285 h 4364677"/>
              <a:gd name="connsiteX3851" fmla="*/ 4834129 w 12192000"/>
              <a:gd name="connsiteY3851" fmla="*/ 2758903 h 4364677"/>
              <a:gd name="connsiteX3852" fmla="*/ 4819203 w 12192000"/>
              <a:gd name="connsiteY3852" fmla="*/ 2777147 h 4364677"/>
              <a:gd name="connsiteX3853" fmla="*/ 4825279 w 12192000"/>
              <a:gd name="connsiteY3853" fmla="*/ 2782125 h 4364677"/>
              <a:gd name="connsiteX3854" fmla="*/ 4723227 w 12192000"/>
              <a:gd name="connsiteY3854" fmla="*/ 2867148 h 4364677"/>
              <a:gd name="connsiteX3855" fmla="*/ 4661760 w 12192000"/>
              <a:gd name="connsiteY3855" fmla="*/ 2900092 h 4364677"/>
              <a:gd name="connsiteX3856" fmla="*/ 4597967 w 12192000"/>
              <a:gd name="connsiteY3856" fmla="*/ 2943321 h 4364677"/>
              <a:gd name="connsiteX3857" fmla="*/ 4616321 w 12192000"/>
              <a:gd name="connsiteY3857" fmla="*/ 2925852 h 4364677"/>
              <a:gd name="connsiteX3858" fmla="*/ 4606043 w 12192000"/>
              <a:gd name="connsiteY3858" fmla="*/ 2923528 h 4364677"/>
              <a:gd name="connsiteX3859" fmla="*/ 4556404 w 12192000"/>
              <a:gd name="connsiteY3859" fmla="*/ 2951940 h 4364677"/>
              <a:gd name="connsiteX3860" fmla="*/ 4550652 w 12192000"/>
              <a:gd name="connsiteY3860" fmla="*/ 2961450 h 4364677"/>
              <a:gd name="connsiteX3861" fmla="*/ 4562807 w 12192000"/>
              <a:gd name="connsiteY3861" fmla="*/ 2971404 h 4364677"/>
              <a:gd name="connsiteX3862" fmla="*/ 4501340 w 12192000"/>
              <a:gd name="connsiteY3862" fmla="*/ 3004349 h 4364677"/>
              <a:gd name="connsiteX3863" fmla="*/ 4434121 w 12192000"/>
              <a:gd name="connsiteY3863" fmla="*/ 3046803 h 4364677"/>
              <a:gd name="connsiteX3864" fmla="*/ 4432573 w 12192000"/>
              <a:gd name="connsiteY3864" fmla="*/ 3053659 h 4364677"/>
              <a:gd name="connsiteX3865" fmla="*/ 4388684 w 12192000"/>
              <a:gd name="connsiteY3865" fmla="*/ 3072562 h 4364677"/>
              <a:gd name="connsiteX3866" fmla="*/ 4359275 w 12192000"/>
              <a:gd name="connsiteY3866" fmla="*/ 3091136 h 4364677"/>
              <a:gd name="connsiteX3867" fmla="*/ 4187150 w 12192000"/>
              <a:gd name="connsiteY3867" fmla="*/ 3167524 h 4364677"/>
              <a:gd name="connsiteX3868" fmla="*/ 4166145 w 12192000"/>
              <a:gd name="connsiteY3868" fmla="*/ 3180790 h 4364677"/>
              <a:gd name="connsiteX3869" fmla="*/ 4147464 w 12192000"/>
              <a:gd name="connsiteY3869" fmla="*/ 3183774 h 4364677"/>
              <a:gd name="connsiteX3870" fmla="*/ 4170795 w 12192000"/>
              <a:gd name="connsiteY3870" fmla="*/ 3160223 h 4364677"/>
              <a:gd name="connsiteX3871" fmla="*/ 4098274 w 12192000"/>
              <a:gd name="connsiteY3871" fmla="*/ 3194272 h 4364677"/>
              <a:gd name="connsiteX3872" fmla="*/ 4115405 w 12192000"/>
              <a:gd name="connsiteY3872" fmla="*/ 3198145 h 4364677"/>
              <a:gd name="connsiteX3873" fmla="*/ 4109654 w 12192000"/>
              <a:gd name="connsiteY3873" fmla="*/ 3207653 h 4364677"/>
              <a:gd name="connsiteX3874" fmla="*/ 4107329 w 12192000"/>
              <a:gd name="connsiteY3874" fmla="*/ 3217938 h 4364677"/>
              <a:gd name="connsiteX3875" fmla="*/ 4103902 w 12192000"/>
              <a:gd name="connsiteY3875" fmla="*/ 3217163 h 4364677"/>
              <a:gd name="connsiteX3876" fmla="*/ 4108104 w 12192000"/>
              <a:gd name="connsiteY3876" fmla="*/ 3214510 h 4364677"/>
              <a:gd name="connsiteX3877" fmla="*/ 4104678 w 12192000"/>
              <a:gd name="connsiteY3877" fmla="*/ 3213735 h 4364677"/>
              <a:gd name="connsiteX3878" fmla="*/ 4101251 w 12192000"/>
              <a:gd name="connsiteY3878" fmla="*/ 3212960 h 4364677"/>
              <a:gd name="connsiteX3879" fmla="*/ 4097050 w 12192000"/>
              <a:gd name="connsiteY3879" fmla="*/ 3215614 h 4364677"/>
              <a:gd name="connsiteX3880" fmla="*/ 4096275 w 12192000"/>
              <a:gd name="connsiteY3880" fmla="*/ 3219042 h 4364677"/>
              <a:gd name="connsiteX3881" fmla="*/ 4073393 w 12192000"/>
              <a:gd name="connsiteY3881" fmla="*/ 3224679 h 4364677"/>
              <a:gd name="connsiteX3882" fmla="*/ 4076819 w 12192000"/>
              <a:gd name="connsiteY3882" fmla="*/ 3225453 h 4364677"/>
              <a:gd name="connsiteX3883" fmla="*/ 4069191 w 12192000"/>
              <a:gd name="connsiteY3883" fmla="*/ 3227332 h 4364677"/>
              <a:gd name="connsiteX3884" fmla="*/ 4064991 w 12192000"/>
              <a:gd name="connsiteY3884" fmla="*/ 3229985 h 4364677"/>
              <a:gd name="connsiteX3885" fmla="*/ 4068417 w 12192000"/>
              <a:gd name="connsiteY3885" fmla="*/ 3230759 h 4364677"/>
              <a:gd name="connsiteX3886" fmla="*/ 4071844 w 12192000"/>
              <a:gd name="connsiteY3886" fmla="*/ 3231534 h 4364677"/>
              <a:gd name="connsiteX3887" fmla="*/ 3981416 w 12192000"/>
              <a:gd name="connsiteY3887" fmla="*/ 3265138 h 4364677"/>
              <a:gd name="connsiteX3888" fmla="*/ 4002096 w 12192000"/>
              <a:gd name="connsiteY3888" fmla="*/ 3237386 h 4364677"/>
              <a:gd name="connsiteX3889" fmla="*/ 3984965 w 12192000"/>
              <a:gd name="connsiteY3889" fmla="*/ 3233513 h 4364677"/>
              <a:gd name="connsiteX3890" fmla="*/ 3935000 w 12192000"/>
              <a:gd name="connsiteY3890" fmla="*/ 3247439 h 4364677"/>
              <a:gd name="connsiteX3891" fmla="*/ 3936876 w 12192000"/>
              <a:gd name="connsiteY3891" fmla="*/ 3255069 h 4364677"/>
              <a:gd name="connsiteX3892" fmla="*/ 3884259 w 12192000"/>
              <a:gd name="connsiteY3892" fmla="*/ 3264793 h 4364677"/>
              <a:gd name="connsiteX3893" fmla="*/ 3795382 w 12192000"/>
              <a:gd name="connsiteY3893" fmla="*/ 3291541 h 4364677"/>
              <a:gd name="connsiteX3894" fmla="*/ 3790080 w 12192000"/>
              <a:gd name="connsiteY3894" fmla="*/ 3283136 h 4364677"/>
              <a:gd name="connsiteX3895" fmla="*/ 3677994 w 12192000"/>
              <a:gd name="connsiteY3895" fmla="*/ 3301034 h 4364677"/>
              <a:gd name="connsiteX3896" fmla="*/ 3577737 w 12192000"/>
              <a:gd name="connsiteY3896" fmla="*/ 3314400 h 4364677"/>
              <a:gd name="connsiteX3897" fmla="*/ 3572761 w 12192000"/>
              <a:gd name="connsiteY3897" fmla="*/ 3320481 h 4364677"/>
              <a:gd name="connsiteX3898" fmla="*/ 3548003 w 12192000"/>
              <a:gd name="connsiteY3898" fmla="*/ 3318487 h 4364677"/>
              <a:gd name="connsiteX3899" fmla="*/ 3474054 w 12192000"/>
              <a:gd name="connsiteY3899" fmla="*/ 3326991 h 4364677"/>
              <a:gd name="connsiteX3900" fmla="*/ 3446644 w 12192000"/>
              <a:gd name="connsiteY3900" fmla="*/ 3320795 h 4364677"/>
              <a:gd name="connsiteX3901" fmla="*/ 3399003 w 12192000"/>
              <a:gd name="connsiteY3901" fmla="*/ 3324438 h 4364677"/>
              <a:gd name="connsiteX3902" fmla="*/ 3358991 w 12192000"/>
              <a:gd name="connsiteY3902" fmla="*/ 3326201 h 4364677"/>
              <a:gd name="connsiteX3903" fmla="*/ 3358216 w 12192000"/>
              <a:gd name="connsiteY3903" fmla="*/ 3329629 h 4364677"/>
              <a:gd name="connsiteX3904" fmla="*/ 3375347 w 12192000"/>
              <a:gd name="connsiteY3904" fmla="*/ 3333502 h 4364677"/>
              <a:gd name="connsiteX3905" fmla="*/ 3429065 w 12192000"/>
              <a:gd name="connsiteY3905" fmla="*/ 3334836 h 4364677"/>
              <a:gd name="connsiteX3906" fmla="*/ 3509866 w 12192000"/>
              <a:gd name="connsiteY3906" fmla="*/ 3327881 h 4364677"/>
              <a:gd name="connsiteX3907" fmla="*/ 3526997 w 12192000"/>
              <a:gd name="connsiteY3907" fmla="*/ 3331754 h 4364677"/>
              <a:gd name="connsiteX3908" fmla="*/ 3661516 w 12192000"/>
              <a:gd name="connsiteY3908" fmla="*/ 3326134 h 4364677"/>
              <a:gd name="connsiteX3909" fmla="*/ 3854851 w 12192000"/>
              <a:gd name="connsiteY3909" fmla="*/ 3283367 h 4364677"/>
              <a:gd name="connsiteX3910" fmla="*/ 3867006 w 12192000"/>
              <a:gd name="connsiteY3910" fmla="*/ 3293321 h 4364677"/>
              <a:gd name="connsiteX3911" fmla="*/ 3912770 w 12192000"/>
              <a:gd name="connsiteY3911" fmla="*/ 3282047 h 4364677"/>
              <a:gd name="connsiteX3912" fmla="*/ 3908569 w 12192000"/>
              <a:gd name="connsiteY3912" fmla="*/ 3284701 h 4364677"/>
              <a:gd name="connsiteX3913" fmla="*/ 3904367 w 12192000"/>
              <a:gd name="connsiteY3913" fmla="*/ 3287354 h 4364677"/>
              <a:gd name="connsiteX3914" fmla="*/ 3914646 w 12192000"/>
              <a:gd name="connsiteY3914" fmla="*/ 3289678 h 4364677"/>
              <a:gd name="connsiteX3915" fmla="*/ 3918847 w 12192000"/>
              <a:gd name="connsiteY3915" fmla="*/ 3287025 h 4364677"/>
              <a:gd name="connsiteX3916" fmla="*/ 3919623 w 12192000"/>
              <a:gd name="connsiteY3916" fmla="*/ 3283597 h 4364677"/>
              <a:gd name="connsiteX3917" fmla="*/ 3999323 w 12192000"/>
              <a:gd name="connsiteY3917" fmla="*/ 3265583 h 4364677"/>
              <a:gd name="connsiteX3918" fmla="*/ 4124460 w 12192000"/>
              <a:gd name="connsiteY3918" fmla="*/ 3221811 h 4364677"/>
              <a:gd name="connsiteX3919" fmla="*/ 4163371 w 12192000"/>
              <a:gd name="connsiteY3919" fmla="*/ 3208989 h 4364677"/>
              <a:gd name="connsiteX3920" fmla="*/ 4292383 w 12192000"/>
              <a:gd name="connsiteY3920" fmla="*/ 3148076 h 4364677"/>
              <a:gd name="connsiteX3921" fmla="*/ 4305634 w 12192000"/>
              <a:gd name="connsiteY3921" fmla="*/ 3145217 h 4364677"/>
              <a:gd name="connsiteX3922" fmla="*/ 4315899 w 12192000"/>
              <a:gd name="connsiteY3922" fmla="*/ 3141188 h 4364677"/>
              <a:gd name="connsiteX3923" fmla="*/ 4315266 w 12192000"/>
              <a:gd name="connsiteY3923" fmla="*/ 3142440 h 4364677"/>
              <a:gd name="connsiteX3924" fmla="*/ 4312308 w 12192000"/>
              <a:gd name="connsiteY3924" fmla="*/ 3143572 h 4364677"/>
              <a:gd name="connsiteX3925" fmla="*/ 4313254 w 12192000"/>
              <a:gd name="connsiteY3925" fmla="*/ 3144567 h 4364677"/>
              <a:gd name="connsiteX3926" fmla="*/ 4442517 w 12192000"/>
              <a:gd name="connsiteY3926" fmla="*/ 3078997 h 4364677"/>
              <a:gd name="connsiteX3927" fmla="*/ 4442401 w 12192000"/>
              <a:gd name="connsiteY3927" fmla="*/ 3073897 h 4364677"/>
              <a:gd name="connsiteX3928" fmla="*/ 4537478 w 12192000"/>
              <a:gd name="connsiteY3928" fmla="*/ 3019725 h 4364677"/>
              <a:gd name="connsiteX3929" fmla="*/ 4560035 w 12192000"/>
              <a:gd name="connsiteY3929" fmla="*/ 2999603 h 4364677"/>
              <a:gd name="connsiteX3930" fmla="*/ 4682643 w 12192000"/>
              <a:gd name="connsiteY3930" fmla="*/ 2919227 h 4364677"/>
              <a:gd name="connsiteX3931" fmla="*/ 4739139 w 12192000"/>
              <a:gd name="connsiteY3931" fmla="*/ 2878402 h 4364677"/>
              <a:gd name="connsiteX3932" fmla="*/ 4793332 w 12192000"/>
              <a:gd name="connsiteY3932" fmla="*/ 2843495 h 4364677"/>
              <a:gd name="connsiteX3933" fmla="*/ 4788447 w 12192000"/>
              <a:gd name="connsiteY3933" fmla="*/ 2849464 h 4364677"/>
              <a:gd name="connsiteX3934" fmla="*/ 4800275 w 12192000"/>
              <a:gd name="connsiteY3934" fmla="*/ 2844932 h 4364677"/>
              <a:gd name="connsiteX3935" fmla="*/ 4804477 w 12192000"/>
              <a:gd name="connsiteY3935" fmla="*/ 2842278 h 4364677"/>
              <a:gd name="connsiteX3936" fmla="*/ 4803702 w 12192000"/>
              <a:gd name="connsiteY3936" fmla="*/ 2845706 h 4364677"/>
              <a:gd name="connsiteX3937" fmla="*/ 4699774 w 12192000"/>
              <a:gd name="connsiteY3937" fmla="*/ 2923100 h 4364677"/>
              <a:gd name="connsiteX3938" fmla="*/ 4709278 w 12192000"/>
              <a:gd name="connsiteY3938" fmla="*/ 2928850 h 4364677"/>
              <a:gd name="connsiteX3939" fmla="*/ 4736034 w 12192000"/>
              <a:gd name="connsiteY3939" fmla="*/ 2906075 h 4364677"/>
              <a:gd name="connsiteX3940" fmla="*/ 4779596 w 12192000"/>
              <a:gd name="connsiteY3940" fmla="*/ 2872685 h 4364677"/>
              <a:gd name="connsiteX3941" fmla="*/ 4927860 w 12192000"/>
              <a:gd name="connsiteY3941" fmla="*/ 2758474 h 4364677"/>
              <a:gd name="connsiteX3942" fmla="*/ 4938588 w 12192000"/>
              <a:gd name="connsiteY3942" fmla="*/ 2742884 h 4364677"/>
              <a:gd name="connsiteX3943" fmla="*/ 4993654 w 12192000"/>
              <a:gd name="connsiteY3943" fmla="*/ 2690475 h 4364677"/>
              <a:gd name="connsiteX3944" fmla="*/ 5005481 w 12192000"/>
              <a:gd name="connsiteY3944" fmla="*/ 2685944 h 4364677"/>
              <a:gd name="connsiteX3945" fmla="*/ 5029586 w 12192000"/>
              <a:gd name="connsiteY3945" fmla="*/ 2658965 h 4364677"/>
              <a:gd name="connsiteX3946" fmla="*/ 5028036 w 12192000"/>
              <a:gd name="connsiteY3946" fmla="*/ 2665821 h 4364677"/>
              <a:gd name="connsiteX3947" fmla="*/ 5081999 w 12192000"/>
              <a:gd name="connsiteY3947" fmla="*/ 2602354 h 4364677"/>
              <a:gd name="connsiteX3948" fmla="*/ 5032687 w 12192000"/>
              <a:gd name="connsiteY3948" fmla="*/ 2645253 h 4364677"/>
              <a:gd name="connsiteX3949" fmla="*/ 4986305 w 12192000"/>
              <a:gd name="connsiteY3949" fmla="*/ 2681158 h 4364677"/>
              <a:gd name="connsiteX3950" fmla="*/ 4943614 w 12192000"/>
              <a:gd name="connsiteY3950" fmla="*/ 2717399 h 4364677"/>
              <a:gd name="connsiteX3951" fmla="*/ 4944788 w 12192000"/>
              <a:gd name="connsiteY3951" fmla="*/ 2715460 h 4364677"/>
              <a:gd name="connsiteX3952" fmla="*/ 4937162 w 12192000"/>
              <a:gd name="connsiteY3952" fmla="*/ 2717339 h 4364677"/>
              <a:gd name="connsiteX3953" fmla="*/ 4933734 w 12192000"/>
              <a:gd name="connsiteY3953" fmla="*/ 2716565 h 4364677"/>
              <a:gd name="connsiteX3954" fmla="*/ 5031259 w 12192000"/>
              <a:gd name="connsiteY3954" fmla="*/ 2619708 h 4364677"/>
              <a:gd name="connsiteX3955" fmla="*/ 5071515 w 12192000"/>
              <a:gd name="connsiteY3955" fmla="*/ 2553143 h 4364677"/>
              <a:gd name="connsiteX3956" fmla="*/ 11941998 w 12192000"/>
              <a:gd name="connsiteY3956" fmla="*/ 2545093 h 4364677"/>
              <a:gd name="connsiteX3957" fmla="*/ 11942196 w 12192000"/>
              <a:gd name="connsiteY3957" fmla="*/ 2545423 h 4364677"/>
              <a:gd name="connsiteX3958" fmla="*/ 11941768 w 12192000"/>
              <a:gd name="connsiteY3958" fmla="*/ 2545322 h 4364677"/>
              <a:gd name="connsiteX3959" fmla="*/ 5692009 w 12192000"/>
              <a:gd name="connsiteY3959" fmla="*/ 2536560 h 4364677"/>
              <a:gd name="connsiteX3960" fmla="*/ 5687806 w 12192000"/>
              <a:gd name="connsiteY3960" fmla="*/ 2543998 h 4364677"/>
              <a:gd name="connsiteX3961" fmla="*/ 5785762 w 12192000"/>
              <a:gd name="connsiteY3961" fmla="*/ 2657757 h 4364677"/>
              <a:gd name="connsiteX3962" fmla="*/ 5749433 w 12192000"/>
              <a:gd name="connsiteY3962" fmla="*/ 2613351 h 4364677"/>
              <a:gd name="connsiteX3963" fmla="*/ 5745393 w 12192000"/>
              <a:gd name="connsiteY3963" fmla="*/ 2601239 h 4364677"/>
              <a:gd name="connsiteX3964" fmla="*/ 5705024 w 12192000"/>
              <a:gd name="connsiteY3964" fmla="*/ 2553805 h 4364677"/>
              <a:gd name="connsiteX3965" fmla="*/ 5206298 w 12192000"/>
              <a:gd name="connsiteY3965" fmla="*/ 2517100 h 4364677"/>
              <a:gd name="connsiteX3966" fmla="*/ 5145814 w 12192000"/>
              <a:gd name="connsiteY3966" fmla="*/ 2594885 h 4364677"/>
              <a:gd name="connsiteX3967" fmla="*/ 5128381 w 12192000"/>
              <a:gd name="connsiteY3967" fmla="*/ 2616928 h 4364677"/>
              <a:gd name="connsiteX3968" fmla="*/ 5124672 w 12192000"/>
              <a:gd name="connsiteY3968" fmla="*/ 2618131 h 4364677"/>
              <a:gd name="connsiteX3969" fmla="*/ 5114756 w 12192000"/>
              <a:gd name="connsiteY3969" fmla="*/ 2625445 h 4364677"/>
              <a:gd name="connsiteX3970" fmla="*/ 5112248 w 12192000"/>
              <a:gd name="connsiteY3970" fmla="*/ 2630355 h 4364677"/>
              <a:gd name="connsiteX3971" fmla="*/ 5115955 w 12192000"/>
              <a:gd name="connsiteY3971" fmla="*/ 2629152 h 4364677"/>
              <a:gd name="connsiteX3972" fmla="*/ 5071171 w 12192000"/>
              <a:gd name="connsiteY3972" fmla="*/ 2680553 h 4364677"/>
              <a:gd name="connsiteX3973" fmla="*/ 5035102 w 12192000"/>
              <a:gd name="connsiteY3973" fmla="*/ 2720933 h 4364677"/>
              <a:gd name="connsiteX3974" fmla="*/ 5033121 w 12192000"/>
              <a:gd name="connsiteY3974" fmla="*/ 2722881 h 4364677"/>
              <a:gd name="connsiteX3975" fmla="*/ 5032370 w 12192000"/>
              <a:gd name="connsiteY3975" fmla="*/ 2723792 h 4364677"/>
              <a:gd name="connsiteX3976" fmla="*/ 4964270 w 12192000"/>
              <a:gd name="connsiteY3976" fmla="*/ 2792706 h 4364677"/>
              <a:gd name="connsiteX3977" fmla="*/ 4964262 w 12192000"/>
              <a:gd name="connsiteY3977" fmla="*/ 2793076 h 4364677"/>
              <a:gd name="connsiteX3978" fmla="*/ 4955625 w 12192000"/>
              <a:gd name="connsiteY3978" fmla="*/ 2801455 h 4364677"/>
              <a:gd name="connsiteX3979" fmla="*/ 4847750 w 12192000"/>
              <a:gd name="connsiteY3979" fmla="*/ 2910621 h 4364677"/>
              <a:gd name="connsiteX3980" fmla="*/ 4416100 w 12192000"/>
              <a:gd name="connsiteY3980" fmla="*/ 3210784 h 4364677"/>
              <a:gd name="connsiteX3981" fmla="*/ 4833749 w 12192000"/>
              <a:gd name="connsiteY3981" fmla="*/ 2975679 h 4364677"/>
              <a:gd name="connsiteX3982" fmla="*/ 4834676 w 12192000"/>
              <a:gd name="connsiteY3982" fmla="*/ 2977214 h 4364677"/>
              <a:gd name="connsiteX3983" fmla="*/ 4866871 w 12192000"/>
              <a:gd name="connsiteY3983" fmla="*/ 2947579 h 4364677"/>
              <a:gd name="connsiteX3984" fmla="*/ 4950039 w 12192000"/>
              <a:gd name="connsiteY3984" fmla="*/ 2875537 h 4364677"/>
              <a:gd name="connsiteX3985" fmla="*/ 4955044 w 12192000"/>
              <a:gd name="connsiteY3985" fmla="*/ 2865717 h 4364677"/>
              <a:gd name="connsiteX3986" fmla="*/ 4956248 w 12192000"/>
              <a:gd name="connsiteY3986" fmla="*/ 2869423 h 4364677"/>
              <a:gd name="connsiteX3987" fmla="*/ 4992317 w 12192000"/>
              <a:gd name="connsiteY3987" fmla="*/ 2829045 h 4364677"/>
              <a:gd name="connsiteX3988" fmla="*/ 5015865 w 12192000"/>
              <a:gd name="connsiteY3988" fmla="*/ 2813213 h 4364677"/>
              <a:gd name="connsiteX3989" fmla="*/ 5009753 w 12192000"/>
              <a:gd name="connsiteY3989" fmla="*/ 2807001 h 4364677"/>
              <a:gd name="connsiteX3990" fmla="*/ 5024682 w 12192000"/>
              <a:gd name="connsiteY3990" fmla="*/ 2789867 h 4364677"/>
              <a:gd name="connsiteX3991" fmla="*/ 5037005 w 12192000"/>
              <a:gd name="connsiteY3991" fmla="*/ 2789967 h 4364677"/>
              <a:gd name="connsiteX3992" fmla="*/ 5104237 w 12192000"/>
              <a:gd name="connsiteY3992" fmla="*/ 2706704 h 4364677"/>
              <a:gd name="connsiteX3993" fmla="*/ 5110447 w 12192000"/>
              <a:gd name="connsiteY3993" fmla="*/ 2700592 h 4364677"/>
              <a:gd name="connsiteX3994" fmla="*/ 5112952 w 12192000"/>
              <a:gd name="connsiteY3994" fmla="*/ 2695681 h 4364677"/>
              <a:gd name="connsiteX3995" fmla="*/ 5109243 w 12192000"/>
              <a:gd name="connsiteY3995" fmla="*/ 2696884 h 4364677"/>
              <a:gd name="connsiteX3996" fmla="*/ 5105538 w 12192000"/>
              <a:gd name="connsiteY3996" fmla="*/ 2698087 h 4364677"/>
              <a:gd name="connsiteX3997" fmla="*/ 5178976 w 12192000"/>
              <a:gd name="connsiteY3997" fmla="*/ 2608711 h 4364677"/>
              <a:gd name="connsiteX3998" fmla="*/ 5191300 w 12192000"/>
              <a:gd name="connsiteY3998" fmla="*/ 2608811 h 4364677"/>
              <a:gd name="connsiteX3999" fmla="*/ 5228895 w 12192000"/>
              <a:gd name="connsiteY3999" fmla="*/ 2554949 h 4364677"/>
              <a:gd name="connsiteX4000" fmla="*/ 5223464 w 12192000"/>
              <a:gd name="connsiteY4000" fmla="*/ 2545853 h 4364677"/>
              <a:gd name="connsiteX4001" fmla="*/ 5195208 w 12192000"/>
              <a:gd name="connsiteY4001" fmla="*/ 2582960 h 4364677"/>
              <a:gd name="connsiteX4002" fmla="*/ 5181580 w 12192000"/>
              <a:gd name="connsiteY4002" fmla="*/ 2591477 h 4364677"/>
              <a:gd name="connsiteX4003" fmla="*/ 5132991 w 12192000"/>
              <a:gd name="connsiteY4003" fmla="*/ 2656405 h 4364677"/>
              <a:gd name="connsiteX4004" fmla="*/ 5125577 w 12192000"/>
              <a:gd name="connsiteY4004" fmla="*/ 2658810 h 4364677"/>
              <a:gd name="connsiteX4005" fmla="*/ 5127983 w 12192000"/>
              <a:gd name="connsiteY4005" fmla="*/ 2666224 h 4364677"/>
              <a:gd name="connsiteX4006" fmla="*/ 5057147 w 12192000"/>
              <a:gd name="connsiteY4006" fmla="*/ 2738366 h 4364677"/>
              <a:gd name="connsiteX4007" fmla="*/ 5065863 w 12192000"/>
              <a:gd name="connsiteY4007" fmla="*/ 2727345 h 4364677"/>
              <a:gd name="connsiteX4008" fmla="*/ 5088304 w 12192000"/>
              <a:gd name="connsiteY4008" fmla="*/ 2695482 h 4364677"/>
              <a:gd name="connsiteX4009" fmla="*/ 5130686 w 12192000"/>
              <a:gd name="connsiteY4009" fmla="*/ 2636667 h 4364677"/>
              <a:gd name="connsiteX4010" fmla="*/ 5136896 w 12192000"/>
              <a:gd name="connsiteY4010" fmla="*/ 2630554 h 4364677"/>
              <a:gd name="connsiteX4011" fmla="*/ 5144310 w 12192000"/>
              <a:gd name="connsiteY4011" fmla="*/ 2628150 h 4364677"/>
              <a:gd name="connsiteX4012" fmla="*/ 5156834 w 12192000"/>
              <a:gd name="connsiteY4012" fmla="*/ 2603601 h 4364677"/>
              <a:gd name="connsiteX4013" fmla="*/ 5176773 w 12192000"/>
              <a:gd name="connsiteY4013" fmla="*/ 2576649 h 4364677"/>
              <a:gd name="connsiteX4014" fmla="*/ 5216545 w 12192000"/>
              <a:gd name="connsiteY4014" fmla="*/ 2535067 h 4364677"/>
              <a:gd name="connsiteX4015" fmla="*/ 5214557 w 12192000"/>
              <a:gd name="connsiteY4015" fmla="*/ 2533664 h 4364677"/>
              <a:gd name="connsiteX4016" fmla="*/ 5215147 w 12192000"/>
              <a:gd name="connsiteY4016" fmla="*/ 2531928 h 4364677"/>
              <a:gd name="connsiteX4017" fmla="*/ 311466 w 12192000"/>
              <a:gd name="connsiteY4017" fmla="*/ 2492379 h 4364677"/>
              <a:gd name="connsiteX4018" fmla="*/ 311629 w 12192000"/>
              <a:gd name="connsiteY4018" fmla="*/ 2494564 h 4364677"/>
              <a:gd name="connsiteX4019" fmla="*/ 310497 w 12192000"/>
              <a:gd name="connsiteY4019" fmla="*/ 2492451 h 4364677"/>
              <a:gd name="connsiteX4020" fmla="*/ 12011589 w 12192000"/>
              <a:gd name="connsiteY4020" fmla="*/ 2488895 h 4364677"/>
              <a:gd name="connsiteX4021" fmla="*/ 12014394 w 12192000"/>
              <a:gd name="connsiteY4021" fmla="*/ 2489900 h 4364677"/>
              <a:gd name="connsiteX4022" fmla="*/ 12020567 w 12192000"/>
              <a:gd name="connsiteY4022" fmla="*/ 2495321 h 4364677"/>
              <a:gd name="connsiteX4023" fmla="*/ 12028797 w 12192000"/>
              <a:gd name="connsiteY4023" fmla="*/ 2497191 h 4364677"/>
              <a:gd name="connsiteX4024" fmla="*/ 12033660 w 12192000"/>
              <a:gd name="connsiteY4024" fmla="*/ 2498686 h 4364677"/>
              <a:gd name="connsiteX4025" fmla="*/ 12045069 w 12192000"/>
              <a:gd name="connsiteY4025" fmla="*/ 2504108 h 4364677"/>
              <a:gd name="connsiteX4026" fmla="*/ 12046940 w 12192000"/>
              <a:gd name="connsiteY4026" fmla="*/ 2505603 h 4364677"/>
              <a:gd name="connsiteX4027" fmla="*/ 12056853 w 12192000"/>
              <a:gd name="connsiteY4027" fmla="*/ 2529720 h 4364677"/>
              <a:gd name="connsiteX4028" fmla="*/ 12057040 w 12192000"/>
              <a:gd name="connsiteY4028" fmla="*/ 2534206 h 4364677"/>
              <a:gd name="connsiteX4029" fmla="*/ 12054421 w 12192000"/>
              <a:gd name="connsiteY4029" fmla="*/ 2545049 h 4364677"/>
              <a:gd name="connsiteX4030" fmla="*/ 12052925 w 12192000"/>
              <a:gd name="connsiteY4030" fmla="*/ 2554397 h 4364677"/>
              <a:gd name="connsiteX4031" fmla="*/ 12051429 w 12192000"/>
              <a:gd name="connsiteY4031" fmla="*/ 2557388 h 4364677"/>
              <a:gd name="connsiteX4032" fmla="*/ 12040393 w 12192000"/>
              <a:gd name="connsiteY4032" fmla="*/ 2570474 h 4364677"/>
              <a:gd name="connsiteX4033" fmla="*/ 12039271 w 12192000"/>
              <a:gd name="connsiteY4033" fmla="*/ 2572531 h 4364677"/>
              <a:gd name="connsiteX4034" fmla="*/ 12047127 w 12192000"/>
              <a:gd name="connsiteY4034" fmla="*/ 2582813 h 4364677"/>
              <a:gd name="connsiteX4035" fmla="*/ 12057601 w 12192000"/>
              <a:gd name="connsiteY4035" fmla="*/ 2588982 h 4364677"/>
              <a:gd name="connsiteX4036" fmla="*/ 12068637 w 12192000"/>
              <a:gd name="connsiteY4036" fmla="*/ 2601694 h 4364677"/>
              <a:gd name="connsiteX4037" fmla="*/ 12068450 w 12192000"/>
              <a:gd name="connsiteY4037" fmla="*/ 2604499 h 4364677"/>
              <a:gd name="connsiteX4038" fmla="*/ 12069198 w 12192000"/>
              <a:gd name="connsiteY4038" fmla="*/ 2611416 h 4364677"/>
              <a:gd name="connsiteX4039" fmla="*/ 12069759 w 12192000"/>
              <a:gd name="connsiteY4039" fmla="*/ 2619641 h 4364677"/>
              <a:gd name="connsiteX4040" fmla="*/ 12067327 w 12192000"/>
              <a:gd name="connsiteY4040" fmla="*/ 2625437 h 4364677"/>
              <a:gd name="connsiteX4041" fmla="*/ 12062277 w 12192000"/>
              <a:gd name="connsiteY4041" fmla="*/ 2642262 h 4364677"/>
              <a:gd name="connsiteX4042" fmla="*/ 12054047 w 12192000"/>
              <a:gd name="connsiteY4042" fmla="*/ 2652170 h 4364677"/>
              <a:gd name="connsiteX4043" fmla="*/ 12052177 w 12192000"/>
              <a:gd name="connsiteY4043" fmla="*/ 2653479 h 4364677"/>
              <a:gd name="connsiteX4044" fmla="*/ 12042451 w 12192000"/>
              <a:gd name="connsiteY4044" fmla="*/ 2657966 h 4364677"/>
              <a:gd name="connsiteX4045" fmla="*/ 12039084 w 12192000"/>
              <a:gd name="connsiteY4045" fmla="*/ 2659648 h 4364677"/>
              <a:gd name="connsiteX4046" fmla="*/ 12024869 w 12192000"/>
              <a:gd name="connsiteY4046" fmla="*/ 2658713 h 4364677"/>
              <a:gd name="connsiteX4047" fmla="*/ 12013459 w 12192000"/>
              <a:gd name="connsiteY4047" fmla="*/ 2655722 h 4364677"/>
              <a:gd name="connsiteX4048" fmla="*/ 12009718 w 12192000"/>
              <a:gd name="connsiteY4048" fmla="*/ 2656283 h 4364677"/>
              <a:gd name="connsiteX4049" fmla="*/ 12007848 w 12192000"/>
              <a:gd name="connsiteY4049" fmla="*/ 2658713 h 4364677"/>
              <a:gd name="connsiteX4050" fmla="*/ 12004855 w 12192000"/>
              <a:gd name="connsiteY4050" fmla="*/ 2659461 h 4364677"/>
              <a:gd name="connsiteX4051" fmla="*/ 12004668 w 12192000"/>
              <a:gd name="connsiteY4051" fmla="*/ 2656096 h 4364677"/>
              <a:gd name="connsiteX4052" fmla="*/ 12005603 w 12192000"/>
              <a:gd name="connsiteY4052" fmla="*/ 2654601 h 4364677"/>
              <a:gd name="connsiteX4053" fmla="*/ 12002424 w 12192000"/>
              <a:gd name="connsiteY4053" fmla="*/ 2646936 h 4364677"/>
              <a:gd name="connsiteX4054" fmla="*/ 11999805 w 12192000"/>
              <a:gd name="connsiteY4054" fmla="*/ 2646562 h 4364677"/>
              <a:gd name="connsiteX4055" fmla="*/ 11996625 w 12192000"/>
              <a:gd name="connsiteY4055" fmla="*/ 2644505 h 4364677"/>
              <a:gd name="connsiteX4056" fmla="*/ 11998122 w 12192000"/>
              <a:gd name="connsiteY4056" fmla="*/ 2641514 h 4364677"/>
              <a:gd name="connsiteX4057" fmla="*/ 11997935 w 12192000"/>
              <a:gd name="connsiteY4057" fmla="*/ 2637028 h 4364677"/>
              <a:gd name="connsiteX4058" fmla="*/ 11993071 w 12192000"/>
              <a:gd name="connsiteY4058" fmla="*/ 2628615 h 4364677"/>
              <a:gd name="connsiteX4059" fmla="*/ 11989144 w 12192000"/>
              <a:gd name="connsiteY4059" fmla="*/ 2624876 h 4364677"/>
              <a:gd name="connsiteX4060" fmla="*/ 11987086 w 12192000"/>
              <a:gd name="connsiteY4060" fmla="*/ 2623754 h 4364677"/>
              <a:gd name="connsiteX4061" fmla="*/ 11988208 w 12192000"/>
              <a:gd name="connsiteY4061" fmla="*/ 2621698 h 4364677"/>
              <a:gd name="connsiteX4062" fmla="*/ 11991949 w 12192000"/>
              <a:gd name="connsiteY4062" fmla="*/ 2617585 h 4364677"/>
              <a:gd name="connsiteX4063" fmla="*/ 11991949 w 12192000"/>
              <a:gd name="connsiteY4063" fmla="*/ 2607303 h 4364677"/>
              <a:gd name="connsiteX4064" fmla="*/ 11987834 w 12192000"/>
              <a:gd name="connsiteY4064" fmla="*/ 2596647 h 4364677"/>
              <a:gd name="connsiteX4065" fmla="*/ 11991575 w 12192000"/>
              <a:gd name="connsiteY4065" fmla="*/ 2594217 h 4364677"/>
              <a:gd name="connsiteX4066" fmla="*/ 11995503 w 12192000"/>
              <a:gd name="connsiteY4066" fmla="*/ 2597395 h 4364677"/>
              <a:gd name="connsiteX4067" fmla="*/ 12000553 w 12192000"/>
              <a:gd name="connsiteY4067" fmla="*/ 2598516 h 4364677"/>
              <a:gd name="connsiteX4068" fmla="*/ 11999618 w 12192000"/>
              <a:gd name="connsiteY4068" fmla="*/ 2592721 h 4364677"/>
              <a:gd name="connsiteX4069" fmla="*/ 11996999 w 12192000"/>
              <a:gd name="connsiteY4069" fmla="*/ 2590291 h 4364677"/>
              <a:gd name="connsiteX4070" fmla="*/ 11996438 w 12192000"/>
              <a:gd name="connsiteY4070" fmla="*/ 2586926 h 4364677"/>
              <a:gd name="connsiteX4071" fmla="*/ 11999618 w 12192000"/>
              <a:gd name="connsiteY4071" fmla="*/ 2587299 h 4364677"/>
              <a:gd name="connsiteX4072" fmla="*/ 12002985 w 12192000"/>
              <a:gd name="connsiteY4072" fmla="*/ 2589543 h 4364677"/>
              <a:gd name="connsiteX4073" fmla="*/ 12007848 w 12192000"/>
              <a:gd name="connsiteY4073" fmla="*/ 2588982 h 4364677"/>
              <a:gd name="connsiteX4074" fmla="*/ 12007848 w 12192000"/>
              <a:gd name="connsiteY4074" fmla="*/ 2584869 h 4364677"/>
              <a:gd name="connsiteX4075" fmla="*/ 11989331 w 12192000"/>
              <a:gd name="connsiteY4075" fmla="*/ 2579448 h 4364677"/>
              <a:gd name="connsiteX4076" fmla="*/ 11984842 w 12192000"/>
              <a:gd name="connsiteY4076" fmla="*/ 2577765 h 4364677"/>
              <a:gd name="connsiteX4077" fmla="*/ 11977173 w 12192000"/>
              <a:gd name="connsiteY4077" fmla="*/ 2568044 h 4364677"/>
              <a:gd name="connsiteX4078" fmla="*/ 11974367 w 12192000"/>
              <a:gd name="connsiteY4078" fmla="*/ 2564679 h 4364677"/>
              <a:gd name="connsiteX4079" fmla="*/ 11971187 w 12192000"/>
              <a:gd name="connsiteY4079" fmla="*/ 2552340 h 4364677"/>
              <a:gd name="connsiteX4080" fmla="*/ 11970813 w 12192000"/>
              <a:gd name="connsiteY4080" fmla="*/ 2543554 h 4364677"/>
              <a:gd name="connsiteX4081" fmla="*/ 11967260 w 12192000"/>
              <a:gd name="connsiteY4081" fmla="*/ 2537198 h 4364677"/>
              <a:gd name="connsiteX4082" fmla="*/ 11966698 w 12192000"/>
              <a:gd name="connsiteY4082" fmla="*/ 2537198 h 4364677"/>
              <a:gd name="connsiteX4083" fmla="*/ 11963145 w 12192000"/>
              <a:gd name="connsiteY4083" fmla="*/ 2534954 h 4364677"/>
              <a:gd name="connsiteX4084" fmla="*/ 11965763 w 12192000"/>
              <a:gd name="connsiteY4084" fmla="*/ 2532898 h 4364677"/>
              <a:gd name="connsiteX4085" fmla="*/ 11973058 w 12192000"/>
              <a:gd name="connsiteY4085" fmla="*/ 2518503 h 4364677"/>
              <a:gd name="connsiteX4086" fmla="*/ 11975302 w 12192000"/>
              <a:gd name="connsiteY4086" fmla="*/ 2514016 h 4364677"/>
              <a:gd name="connsiteX4087" fmla="*/ 11978669 w 12192000"/>
              <a:gd name="connsiteY4087" fmla="*/ 2512520 h 4364677"/>
              <a:gd name="connsiteX4088" fmla="*/ 11980353 w 12192000"/>
              <a:gd name="connsiteY4088" fmla="*/ 2508968 h 4364677"/>
              <a:gd name="connsiteX4089" fmla="*/ 11979516 w 12192000"/>
              <a:gd name="connsiteY4089" fmla="*/ 2507781 h 4364677"/>
              <a:gd name="connsiteX4090" fmla="*/ 11994135 w 12192000"/>
              <a:gd name="connsiteY4090" fmla="*/ 2493242 h 4364677"/>
              <a:gd name="connsiteX4091" fmla="*/ 11993820 w 12192000"/>
              <a:gd name="connsiteY4091" fmla="*/ 2496069 h 4364677"/>
              <a:gd name="connsiteX4092" fmla="*/ 11995129 w 12192000"/>
              <a:gd name="connsiteY4092" fmla="*/ 2499247 h 4364677"/>
              <a:gd name="connsiteX4093" fmla="*/ 11998496 w 12192000"/>
              <a:gd name="connsiteY4093" fmla="*/ 2497939 h 4364677"/>
              <a:gd name="connsiteX4094" fmla="*/ 11999618 w 12192000"/>
              <a:gd name="connsiteY4094" fmla="*/ 2495508 h 4364677"/>
              <a:gd name="connsiteX4095" fmla="*/ 12005229 w 12192000"/>
              <a:gd name="connsiteY4095" fmla="*/ 2494574 h 4364677"/>
              <a:gd name="connsiteX4096" fmla="*/ 12007661 w 12192000"/>
              <a:gd name="connsiteY4096" fmla="*/ 2496256 h 4364677"/>
              <a:gd name="connsiteX4097" fmla="*/ 12009344 w 12192000"/>
              <a:gd name="connsiteY4097" fmla="*/ 2493639 h 4364677"/>
              <a:gd name="connsiteX4098" fmla="*/ 12009905 w 12192000"/>
              <a:gd name="connsiteY4098" fmla="*/ 2491395 h 4364677"/>
              <a:gd name="connsiteX4099" fmla="*/ 12011589 w 12192000"/>
              <a:gd name="connsiteY4099" fmla="*/ 2488895 h 4364677"/>
              <a:gd name="connsiteX4100" fmla="*/ 5184091 w 12192000"/>
              <a:gd name="connsiteY4100" fmla="*/ 2479895 h 4364677"/>
              <a:gd name="connsiteX4101" fmla="*/ 5155030 w 12192000"/>
              <a:gd name="connsiteY4101" fmla="*/ 2522243 h 4364677"/>
              <a:gd name="connsiteX4102" fmla="*/ 5151321 w 12192000"/>
              <a:gd name="connsiteY4102" fmla="*/ 2523445 h 4364677"/>
              <a:gd name="connsiteX4103" fmla="*/ 5148819 w 12192000"/>
              <a:gd name="connsiteY4103" fmla="*/ 2528355 h 4364677"/>
              <a:gd name="connsiteX4104" fmla="*/ 5140099 w 12192000"/>
              <a:gd name="connsiteY4104" fmla="*/ 2539376 h 4364677"/>
              <a:gd name="connsiteX4105" fmla="*/ 5137596 w 12192000"/>
              <a:gd name="connsiteY4105" fmla="*/ 2544286 h 4364677"/>
              <a:gd name="connsiteX4106" fmla="*/ 5128882 w 12192000"/>
              <a:gd name="connsiteY4106" fmla="*/ 2555308 h 4364677"/>
              <a:gd name="connsiteX4107" fmla="*/ 5120165 w 12192000"/>
              <a:gd name="connsiteY4107" fmla="*/ 2566330 h 4364677"/>
              <a:gd name="connsiteX4108" fmla="*/ 5092814 w 12192000"/>
              <a:gd name="connsiteY4108" fmla="*/ 2595687 h 4364677"/>
              <a:gd name="connsiteX4109" fmla="*/ 5066563 w 12192000"/>
              <a:gd name="connsiteY4109" fmla="*/ 2641076 h 4364677"/>
              <a:gd name="connsiteX4110" fmla="*/ 5057845 w 12192000"/>
              <a:gd name="connsiteY4110" fmla="*/ 2652099 h 4364677"/>
              <a:gd name="connsiteX4111" fmla="*/ 5066024 w 12192000"/>
              <a:gd name="connsiteY4111" fmla="*/ 2650470 h 4364677"/>
              <a:gd name="connsiteX4112" fmla="*/ 5065967 w 12192000"/>
              <a:gd name="connsiteY4112" fmla="*/ 2651294 h 4364677"/>
              <a:gd name="connsiteX4113" fmla="*/ 5083474 w 12192000"/>
              <a:gd name="connsiteY4113" fmla="*/ 2631076 h 4364677"/>
              <a:gd name="connsiteX4114" fmla="*/ 5097329 w 12192000"/>
              <a:gd name="connsiteY4114" fmla="*/ 2616645 h 4364677"/>
              <a:gd name="connsiteX4115" fmla="*/ 5102241 w 12192000"/>
              <a:gd name="connsiteY4115" fmla="*/ 2610554 h 4364677"/>
              <a:gd name="connsiteX4116" fmla="*/ 5115054 w 12192000"/>
              <a:gd name="connsiteY4116" fmla="*/ 2588473 h 4364677"/>
              <a:gd name="connsiteX4117" fmla="*/ 5126275 w 12192000"/>
              <a:gd name="connsiteY4117" fmla="*/ 2572542 h 4364677"/>
              <a:gd name="connsiteX4118" fmla="*/ 5127476 w 12192000"/>
              <a:gd name="connsiteY4118" fmla="*/ 2576249 h 4364677"/>
              <a:gd name="connsiteX4119" fmla="*/ 5123769 w 12192000"/>
              <a:gd name="connsiteY4119" fmla="*/ 2577452 h 4364677"/>
              <a:gd name="connsiteX4120" fmla="*/ 5124971 w 12192000"/>
              <a:gd name="connsiteY4120" fmla="*/ 2581159 h 4364677"/>
              <a:gd name="connsiteX4121" fmla="*/ 5128680 w 12192000"/>
              <a:gd name="connsiteY4121" fmla="*/ 2579956 h 4364677"/>
              <a:gd name="connsiteX4122" fmla="*/ 5131185 w 12192000"/>
              <a:gd name="connsiteY4122" fmla="*/ 2575047 h 4364677"/>
              <a:gd name="connsiteX4123" fmla="*/ 5127577 w 12192000"/>
              <a:gd name="connsiteY4123" fmla="*/ 2563925 h 4364677"/>
              <a:gd name="connsiteX4124" fmla="*/ 5136296 w 12192000"/>
              <a:gd name="connsiteY4124" fmla="*/ 2552903 h 4364677"/>
              <a:gd name="connsiteX4125" fmla="*/ 5143708 w 12192000"/>
              <a:gd name="connsiteY4125" fmla="*/ 2550498 h 4364677"/>
              <a:gd name="connsiteX4126" fmla="*/ 5144910 w 12192000"/>
              <a:gd name="connsiteY4126" fmla="*/ 2554206 h 4364677"/>
              <a:gd name="connsiteX4127" fmla="*/ 5147415 w 12192000"/>
              <a:gd name="connsiteY4127" fmla="*/ 2549295 h 4364677"/>
              <a:gd name="connsiteX4128" fmla="*/ 5146212 w 12192000"/>
              <a:gd name="connsiteY4128" fmla="*/ 2545589 h 4364677"/>
              <a:gd name="connsiteX4129" fmla="*/ 5147515 w 12192000"/>
              <a:gd name="connsiteY4129" fmla="*/ 2536972 h 4364677"/>
              <a:gd name="connsiteX4130" fmla="*/ 5153725 w 12192000"/>
              <a:gd name="connsiteY4130" fmla="*/ 2530860 h 4364677"/>
              <a:gd name="connsiteX4131" fmla="*/ 5157432 w 12192000"/>
              <a:gd name="connsiteY4131" fmla="*/ 2529658 h 4364677"/>
              <a:gd name="connsiteX4132" fmla="*/ 5156231 w 12192000"/>
              <a:gd name="connsiteY4132" fmla="*/ 2525950 h 4364677"/>
              <a:gd name="connsiteX4133" fmla="*/ 5158735 w 12192000"/>
              <a:gd name="connsiteY4133" fmla="*/ 2521040 h 4364677"/>
              <a:gd name="connsiteX4134" fmla="*/ 5175580 w 12192000"/>
              <a:gd name="connsiteY4134" fmla="*/ 2495603 h 4364677"/>
              <a:gd name="connsiteX4135" fmla="*/ 5186196 w 12192000"/>
              <a:gd name="connsiteY4135" fmla="*/ 2483420 h 4364677"/>
              <a:gd name="connsiteX4136" fmla="*/ 5724377 w 12192000"/>
              <a:gd name="connsiteY4136" fmla="*/ 2479299 h 4364677"/>
              <a:gd name="connsiteX4137" fmla="*/ 5721772 w 12192000"/>
              <a:gd name="connsiteY4137" fmla="*/ 2483908 h 4364677"/>
              <a:gd name="connsiteX4138" fmla="*/ 5725211 w 12192000"/>
              <a:gd name="connsiteY4138" fmla="*/ 2488205 h 4364677"/>
              <a:gd name="connsiteX4139" fmla="*/ 5741355 w 12192000"/>
              <a:gd name="connsiteY4139" fmla="*/ 2508390 h 4364677"/>
              <a:gd name="connsiteX4140" fmla="*/ 5773651 w 12192000"/>
              <a:gd name="connsiteY4140" fmla="*/ 2544722 h 4364677"/>
              <a:gd name="connsiteX4141" fmla="*/ 5781726 w 12192000"/>
              <a:gd name="connsiteY4141" fmla="*/ 2556833 h 4364677"/>
              <a:gd name="connsiteX4142" fmla="*/ 5789799 w 12192000"/>
              <a:gd name="connsiteY4142" fmla="*/ 2564907 h 4364677"/>
              <a:gd name="connsiteX4143" fmla="*/ 5793835 w 12192000"/>
              <a:gd name="connsiteY4143" fmla="*/ 2572980 h 4364677"/>
              <a:gd name="connsiteX4144" fmla="*/ 5805946 w 12192000"/>
              <a:gd name="connsiteY4144" fmla="*/ 2585092 h 4364677"/>
              <a:gd name="connsiteX4145" fmla="*/ 5814020 w 12192000"/>
              <a:gd name="connsiteY4145" fmla="*/ 2597203 h 4364677"/>
              <a:gd name="connsiteX4146" fmla="*/ 5826130 w 12192000"/>
              <a:gd name="connsiteY4146" fmla="*/ 2605276 h 4364677"/>
              <a:gd name="connsiteX4147" fmla="*/ 5826130 w 12192000"/>
              <a:gd name="connsiteY4147" fmla="*/ 2609313 h 4364677"/>
              <a:gd name="connsiteX4148" fmla="*/ 5931092 w 12192000"/>
              <a:gd name="connsiteY4148" fmla="*/ 2730422 h 4364677"/>
              <a:gd name="connsiteX4149" fmla="*/ 5931092 w 12192000"/>
              <a:gd name="connsiteY4149" fmla="*/ 2734458 h 4364677"/>
              <a:gd name="connsiteX4150" fmla="*/ 5931092 w 12192000"/>
              <a:gd name="connsiteY4150" fmla="*/ 2738495 h 4364677"/>
              <a:gd name="connsiteX4151" fmla="*/ 5923016 w 12192000"/>
              <a:gd name="connsiteY4151" fmla="*/ 2730422 h 4364677"/>
              <a:gd name="connsiteX4152" fmla="*/ 5914945 w 12192000"/>
              <a:gd name="connsiteY4152" fmla="*/ 2722347 h 4364677"/>
              <a:gd name="connsiteX4153" fmla="*/ 5906870 w 12192000"/>
              <a:gd name="connsiteY4153" fmla="*/ 2714274 h 4364677"/>
              <a:gd name="connsiteX4154" fmla="*/ 5902834 w 12192000"/>
              <a:gd name="connsiteY4154" fmla="*/ 2714274 h 4364677"/>
              <a:gd name="connsiteX4155" fmla="*/ 5882647 w 12192000"/>
              <a:gd name="connsiteY4155" fmla="*/ 2694089 h 4364677"/>
              <a:gd name="connsiteX4156" fmla="*/ 5878611 w 12192000"/>
              <a:gd name="connsiteY4156" fmla="*/ 2694089 h 4364677"/>
              <a:gd name="connsiteX4157" fmla="*/ 5878610 w 12192000"/>
              <a:gd name="connsiteY4157" fmla="*/ 2698127 h 4364677"/>
              <a:gd name="connsiteX4158" fmla="*/ 5882647 w 12192000"/>
              <a:gd name="connsiteY4158" fmla="*/ 2702164 h 4364677"/>
              <a:gd name="connsiteX4159" fmla="*/ 5886685 w 12192000"/>
              <a:gd name="connsiteY4159" fmla="*/ 2706200 h 4364677"/>
              <a:gd name="connsiteX4160" fmla="*/ 5890720 w 12192000"/>
              <a:gd name="connsiteY4160" fmla="*/ 2710237 h 4364677"/>
              <a:gd name="connsiteX4161" fmla="*/ 5898795 w 12192000"/>
              <a:gd name="connsiteY4161" fmla="*/ 2718310 h 4364677"/>
              <a:gd name="connsiteX4162" fmla="*/ 5885423 w 12192000"/>
              <a:gd name="connsiteY4162" fmla="*/ 2705317 h 4364677"/>
              <a:gd name="connsiteX4163" fmla="*/ 5874612 w 12192000"/>
              <a:gd name="connsiteY4163" fmla="*/ 2694163 h 4364677"/>
              <a:gd name="connsiteX4164" fmla="*/ 5874575 w 12192000"/>
              <a:gd name="connsiteY4164" fmla="*/ 2694089 h 4364677"/>
              <a:gd name="connsiteX4165" fmla="*/ 5874531 w 12192000"/>
              <a:gd name="connsiteY4165" fmla="*/ 2694077 h 4364677"/>
              <a:gd name="connsiteX4166" fmla="*/ 5873564 w 12192000"/>
              <a:gd name="connsiteY4166" fmla="*/ 2693080 h 4364677"/>
              <a:gd name="connsiteX4167" fmla="*/ 5878610 w 12192000"/>
              <a:gd name="connsiteY4167" fmla="*/ 2686016 h 4364677"/>
              <a:gd name="connsiteX4168" fmla="*/ 5834205 w 12192000"/>
              <a:gd name="connsiteY4168" fmla="*/ 2645645 h 4364677"/>
              <a:gd name="connsiteX4169" fmla="*/ 5834206 w 12192000"/>
              <a:gd name="connsiteY4169" fmla="*/ 2649683 h 4364677"/>
              <a:gd name="connsiteX4170" fmla="*/ 5822094 w 12192000"/>
              <a:gd name="connsiteY4170" fmla="*/ 2637572 h 4364677"/>
              <a:gd name="connsiteX4171" fmla="*/ 5822094 w 12192000"/>
              <a:gd name="connsiteY4171" fmla="*/ 2633535 h 4364677"/>
              <a:gd name="connsiteX4172" fmla="*/ 5818057 w 12192000"/>
              <a:gd name="connsiteY4172" fmla="*/ 2633535 h 4364677"/>
              <a:gd name="connsiteX4173" fmla="*/ 5818057 w 12192000"/>
              <a:gd name="connsiteY4173" fmla="*/ 2629499 h 4364677"/>
              <a:gd name="connsiteX4174" fmla="*/ 5809986 w 12192000"/>
              <a:gd name="connsiteY4174" fmla="*/ 2621425 h 4364677"/>
              <a:gd name="connsiteX4175" fmla="*/ 5801910 w 12192000"/>
              <a:gd name="connsiteY4175" fmla="*/ 2617388 h 4364677"/>
              <a:gd name="connsiteX4176" fmla="*/ 5797873 w 12192000"/>
              <a:gd name="connsiteY4176" fmla="*/ 2613351 h 4364677"/>
              <a:gd name="connsiteX4177" fmla="*/ 5785762 w 12192000"/>
              <a:gd name="connsiteY4177" fmla="*/ 2601239 h 4364677"/>
              <a:gd name="connsiteX4178" fmla="*/ 5781726 w 12192000"/>
              <a:gd name="connsiteY4178" fmla="*/ 2601240 h 4364677"/>
              <a:gd name="connsiteX4179" fmla="*/ 5777689 w 12192000"/>
              <a:gd name="connsiteY4179" fmla="*/ 2597203 h 4364677"/>
              <a:gd name="connsiteX4180" fmla="*/ 5745393 w 12192000"/>
              <a:gd name="connsiteY4180" fmla="*/ 2560870 h 4364677"/>
              <a:gd name="connsiteX4181" fmla="*/ 5749433 w 12192000"/>
              <a:gd name="connsiteY4181" fmla="*/ 2556833 h 4364677"/>
              <a:gd name="connsiteX4182" fmla="*/ 5753470 w 12192000"/>
              <a:gd name="connsiteY4182" fmla="*/ 2560870 h 4364677"/>
              <a:gd name="connsiteX4183" fmla="*/ 5757504 w 12192000"/>
              <a:gd name="connsiteY4183" fmla="*/ 2564907 h 4364677"/>
              <a:gd name="connsiteX4184" fmla="*/ 5757504 w 12192000"/>
              <a:gd name="connsiteY4184" fmla="*/ 2560870 h 4364677"/>
              <a:gd name="connsiteX4185" fmla="*/ 5753467 w 12192000"/>
              <a:gd name="connsiteY4185" fmla="*/ 2556833 h 4364677"/>
              <a:gd name="connsiteX4186" fmla="*/ 5749433 w 12192000"/>
              <a:gd name="connsiteY4186" fmla="*/ 2552796 h 4364677"/>
              <a:gd name="connsiteX4187" fmla="*/ 5745393 w 12192000"/>
              <a:gd name="connsiteY4187" fmla="*/ 2552796 h 4364677"/>
              <a:gd name="connsiteX4188" fmla="*/ 5741355 w 12192000"/>
              <a:gd name="connsiteY4188" fmla="*/ 2552796 h 4364677"/>
              <a:gd name="connsiteX4189" fmla="*/ 5713098 w 12192000"/>
              <a:gd name="connsiteY4189" fmla="*/ 2516464 h 4364677"/>
              <a:gd name="connsiteX4190" fmla="*/ 5709064 w 12192000"/>
              <a:gd name="connsiteY4190" fmla="*/ 2516463 h 4364677"/>
              <a:gd name="connsiteX4191" fmla="*/ 5705913 w 12192000"/>
              <a:gd name="connsiteY4191" fmla="*/ 2511964 h 4364677"/>
              <a:gd name="connsiteX4192" fmla="*/ 5700180 w 12192000"/>
              <a:gd name="connsiteY4192" fmla="*/ 2522111 h 4364677"/>
              <a:gd name="connsiteX4193" fmla="*/ 5705024 w 12192000"/>
              <a:gd name="connsiteY4193" fmla="*/ 2528574 h 4364677"/>
              <a:gd name="connsiteX4194" fmla="*/ 5721173 w 12192000"/>
              <a:gd name="connsiteY4194" fmla="*/ 2548759 h 4364677"/>
              <a:gd name="connsiteX4195" fmla="*/ 5721173 w 12192000"/>
              <a:gd name="connsiteY4195" fmla="*/ 2552796 h 4364677"/>
              <a:gd name="connsiteX4196" fmla="*/ 5725211 w 12192000"/>
              <a:gd name="connsiteY4196" fmla="*/ 2556833 h 4364677"/>
              <a:gd name="connsiteX4197" fmla="*/ 5729246 w 12192000"/>
              <a:gd name="connsiteY4197" fmla="*/ 2556833 h 4364677"/>
              <a:gd name="connsiteX4198" fmla="*/ 5729246 w 12192000"/>
              <a:gd name="connsiteY4198" fmla="*/ 2560870 h 4364677"/>
              <a:gd name="connsiteX4199" fmla="*/ 5797873 w 12192000"/>
              <a:gd name="connsiteY4199" fmla="*/ 2637572 h 4364677"/>
              <a:gd name="connsiteX4200" fmla="*/ 5801910 w 12192000"/>
              <a:gd name="connsiteY4200" fmla="*/ 2645645 h 4364677"/>
              <a:gd name="connsiteX4201" fmla="*/ 5801910 w 12192000"/>
              <a:gd name="connsiteY4201" fmla="*/ 2649683 h 4364677"/>
              <a:gd name="connsiteX4202" fmla="*/ 5805946 w 12192000"/>
              <a:gd name="connsiteY4202" fmla="*/ 2653721 h 4364677"/>
              <a:gd name="connsiteX4203" fmla="*/ 5809986 w 12192000"/>
              <a:gd name="connsiteY4203" fmla="*/ 2653720 h 4364677"/>
              <a:gd name="connsiteX4204" fmla="*/ 5842281 w 12192000"/>
              <a:gd name="connsiteY4204" fmla="*/ 2681979 h 4364677"/>
              <a:gd name="connsiteX4205" fmla="*/ 5846317 w 12192000"/>
              <a:gd name="connsiteY4205" fmla="*/ 2686015 h 4364677"/>
              <a:gd name="connsiteX4206" fmla="*/ 5854390 w 12192000"/>
              <a:gd name="connsiteY4206" fmla="*/ 2690053 h 4364677"/>
              <a:gd name="connsiteX4207" fmla="*/ 5854390 w 12192000"/>
              <a:gd name="connsiteY4207" fmla="*/ 2682147 h 4364677"/>
              <a:gd name="connsiteX4208" fmla="*/ 5862461 w 12192000"/>
              <a:gd name="connsiteY4208" fmla="*/ 2690557 h 4364677"/>
              <a:gd name="connsiteX4209" fmla="*/ 5874531 w 12192000"/>
              <a:gd name="connsiteY4209" fmla="*/ 2694077 h 4364677"/>
              <a:gd name="connsiteX4210" fmla="*/ 5874612 w 12192000"/>
              <a:gd name="connsiteY4210" fmla="*/ 2694163 h 4364677"/>
              <a:gd name="connsiteX4211" fmla="*/ 5882142 w 12192000"/>
              <a:gd name="connsiteY4211" fmla="*/ 2708219 h 4364677"/>
              <a:gd name="connsiteX4212" fmla="*/ 5898795 w 12192000"/>
              <a:gd name="connsiteY4212" fmla="*/ 2722348 h 4364677"/>
              <a:gd name="connsiteX4213" fmla="*/ 5898795 w 12192000"/>
              <a:gd name="connsiteY4213" fmla="*/ 2726385 h 4364677"/>
              <a:gd name="connsiteX4214" fmla="*/ 5902834 w 12192000"/>
              <a:gd name="connsiteY4214" fmla="*/ 2726386 h 4364677"/>
              <a:gd name="connsiteX4215" fmla="*/ 5906870 w 12192000"/>
              <a:gd name="connsiteY4215" fmla="*/ 2726385 h 4364677"/>
              <a:gd name="connsiteX4216" fmla="*/ 5910905 w 12192000"/>
              <a:gd name="connsiteY4216" fmla="*/ 2738495 h 4364677"/>
              <a:gd name="connsiteX4217" fmla="*/ 5906870 w 12192000"/>
              <a:gd name="connsiteY4217" fmla="*/ 2734458 h 4364677"/>
              <a:gd name="connsiteX4218" fmla="*/ 5898795 w 12192000"/>
              <a:gd name="connsiteY4218" fmla="*/ 2730422 h 4364677"/>
              <a:gd name="connsiteX4219" fmla="*/ 5902834 w 12192000"/>
              <a:gd name="connsiteY4219" fmla="*/ 2738496 h 4364677"/>
              <a:gd name="connsiteX4220" fmla="*/ 5902834 w 12192000"/>
              <a:gd name="connsiteY4220" fmla="*/ 2742533 h 4364677"/>
              <a:gd name="connsiteX4221" fmla="*/ 5882647 w 12192000"/>
              <a:gd name="connsiteY4221" fmla="*/ 2726385 h 4364677"/>
              <a:gd name="connsiteX4222" fmla="*/ 6011827 w 12192000"/>
              <a:gd name="connsiteY4222" fmla="*/ 2851530 h 4364677"/>
              <a:gd name="connsiteX4223" fmla="*/ 6027976 w 12192000"/>
              <a:gd name="connsiteY4223" fmla="*/ 2863641 h 4364677"/>
              <a:gd name="connsiteX4224" fmla="*/ 6032011 w 12192000"/>
              <a:gd name="connsiteY4224" fmla="*/ 2867677 h 4364677"/>
              <a:gd name="connsiteX4225" fmla="*/ 6169266 w 12192000"/>
              <a:gd name="connsiteY4225" fmla="*/ 2968601 h 4364677"/>
              <a:gd name="connsiteX4226" fmla="*/ 6177340 w 12192000"/>
              <a:gd name="connsiteY4226" fmla="*/ 2976675 h 4364677"/>
              <a:gd name="connsiteX4227" fmla="*/ 6165230 w 12192000"/>
              <a:gd name="connsiteY4227" fmla="*/ 2968601 h 4364677"/>
              <a:gd name="connsiteX4228" fmla="*/ 6157155 w 12192000"/>
              <a:gd name="connsiteY4228" fmla="*/ 2968601 h 4364677"/>
              <a:gd name="connsiteX4229" fmla="*/ 6141008 w 12192000"/>
              <a:gd name="connsiteY4229" fmla="*/ 2960527 h 4364677"/>
              <a:gd name="connsiteX4230" fmla="*/ 6136971 w 12192000"/>
              <a:gd name="connsiteY4230" fmla="*/ 2956490 h 4364677"/>
              <a:gd name="connsiteX4231" fmla="*/ 6132934 w 12192000"/>
              <a:gd name="connsiteY4231" fmla="*/ 2956490 h 4364677"/>
              <a:gd name="connsiteX4232" fmla="*/ 6096602 w 12192000"/>
              <a:gd name="connsiteY4232" fmla="*/ 2940342 h 4364677"/>
              <a:gd name="connsiteX4233" fmla="*/ 6104676 w 12192000"/>
              <a:gd name="connsiteY4233" fmla="*/ 2944380 h 4364677"/>
              <a:gd name="connsiteX4234" fmla="*/ 6096601 w 12192000"/>
              <a:gd name="connsiteY4234" fmla="*/ 2944380 h 4364677"/>
              <a:gd name="connsiteX4235" fmla="*/ 6100638 w 12192000"/>
              <a:gd name="connsiteY4235" fmla="*/ 2952453 h 4364677"/>
              <a:gd name="connsiteX4236" fmla="*/ 6096601 w 12192000"/>
              <a:gd name="connsiteY4236" fmla="*/ 2952454 h 4364677"/>
              <a:gd name="connsiteX4237" fmla="*/ 6092565 w 12192000"/>
              <a:gd name="connsiteY4237" fmla="*/ 2948417 h 4364677"/>
              <a:gd name="connsiteX4238" fmla="*/ 6088528 w 12192000"/>
              <a:gd name="connsiteY4238" fmla="*/ 2948418 h 4364677"/>
              <a:gd name="connsiteX4239" fmla="*/ 6064307 w 12192000"/>
              <a:gd name="connsiteY4239" fmla="*/ 2936306 h 4364677"/>
              <a:gd name="connsiteX4240" fmla="*/ 6060270 w 12192000"/>
              <a:gd name="connsiteY4240" fmla="*/ 2936306 h 4364677"/>
              <a:gd name="connsiteX4241" fmla="*/ 6064306 w 12192000"/>
              <a:gd name="connsiteY4241" fmla="*/ 2940343 h 4364677"/>
              <a:gd name="connsiteX4242" fmla="*/ 6064306 w 12192000"/>
              <a:gd name="connsiteY4242" fmla="*/ 2944380 h 4364677"/>
              <a:gd name="connsiteX4243" fmla="*/ 5991645 w 12192000"/>
              <a:gd name="connsiteY4243" fmla="*/ 2904010 h 4364677"/>
              <a:gd name="connsiteX4244" fmla="*/ 5923016 w 12192000"/>
              <a:gd name="connsiteY4244" fmla="*/ 2859604 h 4364677"/>
              <a:gd name="connsiteX4245" fmla="*/ 5918980 w 12192000"/>
              <a:gd name="connsiteY4245" fmla="*/ 2859604 h 4364677"/>
              <a:gd name="connsiteX4246" fmla="*/ 5918980 w 12192000"/>
              <a:gd name="connsiteY4246" fmla="*/ 2855567 h 4364677"/>
              <a:gd name="connsiteX4247" fmla="*/ 5914945 w 12192000"/>
              <a:gd name="connsiteY4247" fmla="*/ 2855567 h 4364677"/>
              <a:gd name="connsiteX4248" fmla="*/ 5910905 w 12192000"/>
              <a:gd name="connsiteY4248" fmla="*/ 2851530 h 4364677"/>
              <a:gd name="connsiteX4249" fmla="*/ 5898795 w 12192000"/>
              <a:gd name="connsiteY4249" fmla="*/ 2843456 h 4364677"/>
              <a:gd name="connsiteX4250" fmla="*/ 5890720 w 12192000"/>
              <a:gd name="connsiteY4250" fmla="*/ 2843457 h 4364677"/>
              <a:gd name="connsiteX4251" fmla="*/ 5906870 w 12192000"/>
              <a:gd name="connsiteY4251" fmla="*/ 2851530 h 4364677"/>
              <a:gd name="connsiteX4252" fmla="*/ 5906870 w 12192000"/>
              <a:gd name="connsiteY4252" fmla="*/ 2855568 h 4364677"/>
              <a:gd name="connsiteX4253" fmla="*/ 5902834 w 12192000"/>
              <a:gd name="connsiteY4253" fmla="*/ 2855567 h 4364677"/>
              <a:gd name="connsiteX4254" fmla="*/ 5906870 w 12192000"/>
              <a:gd name="connsiteY4254" fmla="*/ 2859604 h 4364677"/>
              <a:gd name="connsiteX4255" fmla="*/ 5910905 w 12192000"/>
              <a:gd name="connsiteY4255" fmla="*/ 2859604 h 4364677"/>
              <a:gd name="connsiteX4256" fmla="*/ 5914945 w 12192000"/>
              <a:gd name="connsiteY4256" fmla="*/ 2863641 h 4364677"/>
              <a:gd name="connsiteX4257" fmla="*/ 5927053 w 12192000"/>
              <a:gd name="connsiteY4257" fmla="*/ 2871715 h 4364677"/>
              <a:gd name="connsiteX4258" fmla="*/ 5935128 w 12192000"/>
              <a:gd name="connsiteY4258" fmla="*/ 2871715 h 4364677"/>
              <a:gd name="connsiteX4259" fmla="*/ 5935128 w 12192000"/>
              <a:gd name="connsiteY4259" fmla="*/ 2879788 h 4364677"/>
              <a:gd name="connsiteX4260" fmla="*/ 5963387 w 12192000"/>
              <a:gd name="connsiteY4260" fmla="*/ 2891900 h 4364677"/>
              <a:gd name="connsiteX4261" fmla="*/ 6011827 w 12192000"/>
              <a:gd name="connsiteY4261" fmla="*/ 2924195 h 4364677"/>
              <a:gd name="connsiteX4262" fmla="*/ 6011827 w 12192000"/>
              <a:gd name="connsiteY4262" fmla="*/ 2920158 h 4364677"/>
              <a:gd name="connsiteX4263" fmla="*/ 6019901 w 12192000"/>
              <a:gd name="connsiteY4263" fmla="*/ 2928232 h 4364677"/>
              <a:gd name="connsiteX4264" fmla="*/ 6027976 w 12192000"/>
              <a:gd name="connsiteY4264" fmla="*/ 2928232 h 4364677"/>
              <a:gd name="connsiteX4265" fmla="*/ 6027976 w 12192000"/>
              <a:gd name="connsiteY4265" fmla="*/ 2932269 h 4364677"/>
              <a:gd name="connsiteX4266" fmla="*/ 6036049 w 12192000"/>
              <a:gd name="connsiteY4266" fmla="*/ 2940342 h 4364677"/>
              <a:gd name="connsiteX4267" fmla="*/ 6092565 w 12192000"/>
              <a:gd name="connsiteY4267" fmla="*/ 2968601 h 4364677"/>
              <a:gd name="connsiteX4268" fmla="*/ 6092565 w 12192000"/>
              <a:gd name="connsiteY4268" fmla="*/ 2960527 h 4364677"/>
              <a:gd name="connsiteX4269" fmla="*/ 6181377 w 12192000"/>
              <a:gd name="connsiteY4269" fmla="*/ 3008971 h 4364677"/>
              <a:gd name="connsiteX4270" fmla="*/ 6254042 w 12192000"/>
              <a:gd name="connsiteY4270" fmla="*/ 3045303 h 4364677"/>
              <a:gd name="connsiteX4271" fmla="*/ 6254041 w 12192000"/>
              <a:gd name="connsiteY4271" fmla="*/ 3049341 h 4364677"/>
              <a:gd name="connsiteX4272" fmla="*/ 6302484 w 12192000"/>
              <a:gd name="connsiteY4272" fmla="*/ 3073562 h 4364677"/>
              <a:gd name="connsiteX4273" fmla="*/ 6290376 w 12192000"/>
              <a:gd name="connsiteY4273" fmla="*/ 3073562 h 4364677"/>
              <a:gd name="connsiteX4274" fmla="*/ 6306521 w 12192000"/>
              <a:gd name="connsiteY4274" fmla="*/ 3069524 h 4364677"/>
              <a:gd name="connsiteX4275" fmla="*/ 6359002 w 12192000"/>
              <a:gd name="connsiteY4275" fmla="*/ 3101820 h 4364677"/>
              <a:gd name="connsiteX4276" fmla="*/ 6363039 w 12192000"/>
              <a:gd name="connsiteY4276" fmla="*/ 3105857 h 4364677"/>
              <a:gd name="connsiteX4277" fmla="*/ 6367075 w 12192000"/>
              <a:gd name="connsiteY4277" fmla="*/ 3105857 h 4364677"/>
              <a:gd name="connsiteX4278" fmla="*/ 6367075 w 12192000"/>
              <a:gd name="connsiteY4278" fmla="*/ 3101821 h 4364677"/>
              <a:gd name="connsiteX4279" fmla="*/ 6375148 w 12192000"/>
              <a:gd name="connsiteY4279" fmla="*/ 3105857 h 4364677"/>
              <a:gd name="connsiteX4280" fmla="*/ 6371112 w 12192000"/>
              <a:gd name="connsiteY4280" fmla="*/ 3105858 h 4364677"/>
              <a:gd name="connsiteX4281" fmla="*/ 6371112 w 12192000"/>
              <a:gd name="connsiteY4281" fmla="*/ 3109895 h 4364677"/>
              <a:gd name="connsiteX4282" fmla="*/ 6379186 w 12192000"/>
              <a:gd name="connsiteY4282" fmla="*/ 3109895 h 4364677"/>
              <a:gd name="connsiteX4283" fmla="*/ 6383224 w 12192000"/>
              <a:gd name="connsiteY4283" fmla="*/ 3113932 h 4364677"/>
              <a:gd name="connsiteX4284" fmla="*/ 6395334 w 12192000"/>
              <a:gd name="connsiteY4284" fmla="*/ 3113932 h 4364677"/>
              <a:gd name="connsiteX4285" fmla="*/ 6403407 w 12192000"/>
              <a:gd name="connsiteY4285" fmla="*/ 3117969 h 4364677"/>
              <a:gd name="connsiteX4286" fmla="*/ 6399370 w 12192000"/>
              <a:gd name="connsiteY4286" fmla="*/ 3113932 h 4364677"/>
              <a:gd name="connsiteX4287" fmla="*/ 6395335 w 12192000"/>
              <a:gd name="connsiteY4287" fmla="*/ 3109895 h 4364677"/>
              <a:gd name="connsiteX4288" fmla="*/ 6403407 w 12192000"/>
              <a:gd name="connsiteY4288" fmla="*/ 3109895 h 4364677"/>
              <a:gd name="connsiteX4289" fmla="*/ 6427629 w 12192000"/>
              <a:gd name="connsiteY4289" fmla="*/ 3122005 h 4364677"/>
              <a:gd name="connsiteX4290" fmla="*/ 6472035 w 12192000"/>
              <a:gd name="connsiteY4290" fmla="*/ 3142189 h 4364677"/>
              <a:gd name="connsiteX4291" fmla="*/ 6476072 w 12192000"/>
              <a:gd name="connsiteY4291" fmla="*/ 3146227 h 4364677"/>
              <a:gd name="connsiteX4292" fmla="*/ 6480108 w 12192000"/>
              <a:gd name="connsiteY4292" fmla="*/ 3146227 h 4364677"/>
              <a:gd name="connsiteX4293" fmla="*/ 6500294 w 12192000"/>
              <a:gd name="connsiteY4293" fmla="*/ 3154301 h 4364677"/>
              <a:gd name="connsiteX4294" fmla="*/ 6516440 w 12192000"/>
              <a:gd name="connsiteY4294" fmla="*/ 3158337 h 4364677"/>
              <a:gd name="connsiteX4295" fmla="*/ 6544699 w 12192000"/>
              <a:gd name="connsiteY4295" fmla="*/ 3174485 h 4364677"/>
              <a:gd name="connsiteX4296" fmla="*/ 6544699 w 12192000"/>
              <a:gd name="connsiteY4296" fmla="*/ 3178523 h 4364677"/>
              <a:gd name="connsiteX4297" fmla="*/ 6552773 w 12192000"/>
              <a:gd name="connsiteY4297" fmla="*/ 3178522 h 4364677"/>
              <a:gd name="connsiteX4298" fmla="*/ 6556809 w 12192000"/>
              <a:gd name="connsiteY4298" fmla="*/ 3178522 h 4364677"/>
              <a:gd name="connsiteX4299" fmla="*/ 6552773 w 12192000"/>
              <a:gd name="connsiteY4299" fmla="*/ 3174486 h 4364677"/>
              <a:gd name="connsiteX4300" fmla="*/ 6581032 w 12192000"/>
              <a:gd name="connsiteY4300" fmla="*/ 3186596 h 4364677"/>
              <a:gd name="connsiteX4301" fmla="*/ 6585069 w 12192000"/>
              <a:gd name="connsiteY4301" fmla="*/ 3190633 h 4364677"/>
              <a:gd name="connsiteX4302" fmla="*/ 6589105 w 12192000"/>
              <a:gd name="connsiteY4302" fmla="*/ 3190634 h 4364677"/>
              <a:gd name="connsiteX4303" fmla="*/ 6617364 w 12192000"/>
              <a:gd name="connsiteY4303" fmla="*/ 3198707 h 4364677"/>
              <a:gd name="connsiteX4304" fmla="*/ 6613327 w 12192000"/>
              <a:gd name="connsiteY4304" fmla="*/ 3198707 h 4364677"/>
              <a:gd name="connsiteX4305" fmla="*/ 6601216 w 12192000"/>
              <a:gd name="connsiteY4305" fmla="*/ 3198708 h 4364677"/>
              <a:gd name="connsiteX4306" fmla="*/ 6609290 w 12192000"/>
              <a:gd name="connsiteY4306" fmla="*/ 3202744 h 4364677"/>
              <a:gd name="connsiteX4307" fmla="*/ 6613327 w 12192000"/>
              <a:gd name="connsiteY4307" fmla="*/ 3206781 h 4364677"/>
              <a:gd name="connsiteX4308" fmla="*/ 6597179 w 12192000"/>
              <a:gd name="connsiteY4308" fmla="*/ 3202744 h 4364677"/>
              <a:gd name="connsiteX4309" fmla="*/ 6593142 w 12192000"/>
              <a:gd name="connsiteY4309" fmla="*/ 3210818 h 4364677"/>
              <a:gd name="connsiteX4310" fmla="*/ 6621401 w 12192000"/>
              <a:gd name="connsiteY4310" fmla="*/ 3222929 h 4364677"/>
              <a:gd name="connsiteX4311" fmla="*/ 6625438 w 12192000"/>
              <a:gd name="connsiteY4311" fmla="*/ 3226966 h 4364677"/>
              <a:gd name="connsiteX4312" fmla="*/ 6629475 w 12192000"/>
              <a:gd name="connsiteY4312" fmla="*/ 3226966 h 4364677"/>
              <a:gd name="connsiteX4313" fmla="*/ 6633512 w 12192000"/>
              <a:gd name="connsiteY4313" fmla="*/ 3226966 h 4364677"/>
              <a:gd name="connsiteX4314" fmla="*/ 6629475 w 12192000"/>
              <a:gd name="connsiteY4314" fmla="*/ 3222929 h 4364677"/>
              <a:gd name="connsiteX4315" fmla="*/ 6641585 w 12192000"/>
              <a:gd name="connsiteY4315" fmla="*/ 3222929 h 4364677"/>
              <a:gd name="connsiteX4316" fmla="*/ 6645624 w 12192000"/>
              <a:gd name="connsiteY4316" fmla="*/ 3218892 h 4364677"/>
              <a:gd name="connsiteX4317" fmla="*/ 6625438 w 12192000"/>
              <a:gd name="connsiteY4317" fmla="*/ 3210818 h 4364677"/>
              <a:gd name="connsiteX4318" fmla="*/ 6629475 w 12192000"/>
              <a:gd name="connsiteY4318" fmla="*/ 3210818 h 4364677"/>
              <a:gd name="connsiteX4319" fmla="*/ 6637548 w 12192000"/>
              <a:gd name="connsiteY4319" fmla="*/ 3206781 h 4364677"/>
              <a:gd name="connsiteX4320" fmla="*/ 6630588 w 12192000"/>
              <a:gd name="connsiteY4320" fmla="*/ 3203301 h 4364677"/>
              <a:gd name="connsiteX4321" fmla="*/ 6638053 w 12192000"/>
              <a:gd name="connsiteY4321" fmla="*/ 3203753 h 4364677"/>
              <a:gd name="connsiteX4322" fmla="*/ 6657733 w 12192000"/>
              <a:gd name="connsiteY4322" fmla="*/ 3210818 h 4364677"/>
              <a:gd name="connsiteX4323" fmla="*/ 6669845 w 12192000"/>
              <a:gd name="connsiteY4323" fmla="*/ 3198707 h 4364677"/>
              <a:gd name="connsiteX4324" fmla="*/ 6665807 w 12192000"/>
              <a:gd name="connsiteY4324" fmla="*/ 3202745 h 4364677"/>
              <a:gd name="connsiteX4325" fmla="*/ 6665806 w 12192000"/>
              <a:gd name="connsiteY4325" fmla="*/ 3206781 h 4364677"/>
              <a:gd name="connsiteX4326" fmla="*/ 6665806 w 12192000"/>
              <a:gd name="connsiteY4326" fmla="*/ 3210818 h 4364677"/>
              <a:gd name="connsiteX4327" fmla="*/ 6673881 w 12192000"/>
              <a:gd name="connsiteY4327" fmla="*/ 3210819 h 4364677"/>
              <a:gd name="connsiteX4328" fmla="*/ 6677917 w 12192000"/>
              <a:gd name="connsiteY4328" fmla="*/ 3210819 h 4364677"/>
              <a:gd name="connsiteX4329" fmla="*/ 6685992 w 12192000"/>
              <a:gd name="connsiteY4329" fmla="*/ 3218892 h 4364677"/>
              <a:gd name="connsiteX4330" fmla="*/ 6677918 w 12192000"/>
              <a:gd name="connsiteY4330" fmla="*/ 3218892 h 4364677"/>
              <a:gd name="connsiteX4331" fmla="*/ 6677917 w 12192000"/>
              <a:gd name="connsiteY4331" fmla="*/ 3222930 h 4364677"/>
              <a:gd name="connsiteX4332" fmla="*/ 6685992 w 12192000"/>
              <a:gd name="connsiteY4332" fmla="*/ 3226966 h 4364677"/>
              <a:gd name="connsiteX4333" fmla="*/ 6694066 w 12192000"/>
              <a:gd name="connsiteY4333" fmla="*/ 3226966 h 4364677"/>
              <a:gd name="connsiteX4334" fmla="*/ 6702139 w 12192000"/>
              <a:gd name="connsiteY4334" fmla="*/ 3218893 h 4364677"/>
              <a:gd name="connsiteX4335" fmla="*/ 6706176 w 12192000"/>
              <a:gd name="connsiteY4335" fmla="*/ 3214854 h 4364677"/>
              <a:gd name="connsiteX4336" fmla="*/ 6702139 w 12192000"/>
              <a:gd name="connsiteY4336" fmla="*/ 3210818 h 4364677"/>
              <a:gd name="connsiteX4337" fmla="*/ 6722324 w 12192000"/>
              <a:gd name="connsiteY4337" fmla="*/ 3214854 h 4364677"/>
              <a:gd name="connsiteX4338" fmla="*/ 6710213 w 12192000"/>
              <a:gd name="connsiteY4338" fmla="*/ 3214854 h 4364677"/>
              <a:gd name="connsiteX4339" fmla="*/ 6726361 w 12192000"/>
              <a:gd name="connsiteY4339" fmla="*/ 3222929 h 4364677"/>
              <a:gd name="connsiteX4340" fmla="*/ 6726362 w 12192000"/>
              <a:gd name="connsiteY4340" fmla="*/ 3226967 h 4364677"/>
              <a:gd name="connsiteX4341" fmla="*/ 6730397 w 12192000"/>
              <a:gd name="connsiteY4341" fmla="*/ 3226966 h 4364677"/>
              <a:gd name="connsiteX4342" fmla="*/ 6734434 w 12192000"/>
              <a:gd name="connsiteY4342" fmla="*/ 3226966 h 4364677"/>
              <a:gd name="connsiteX4343" fmla="*/ 6734434 w 12192000"/>
              <a:gd name="connsiteY4343" fmla="*/ 3222929 h 4364677"/>
              <a:gd name="connsiteX4344" fmla="*/ 6742508 w 12192000"/>
              <a:gd name="connsiteY4344" fmla="*/ 3231002 h 4364677"/>
              <a:gd name="connsiteX4345" fmla="*/ 6766729 w 12192000"/>
              <a:gd name="connsiteY4345" fmla="*/ 3231002 h 4364677"/>
              <a:gd name="connsiteX4346" fmla="*/ 6758657 w 12192000"/>
              <a:gd name="connsiteY4346" fmla="*/ 3231002 h 4364677"/>
              <a:gd name="connsiteX4347" fmla="*/ 6782877 w 12192000"/>
              <a:gd name="connsiteY4347" fmla="*/ 3239077 h 4364677"/>
              <a:gd name="connsiteX4348" fmla="*/ 6778841 w 12192000"/>
              <a:gd name="connsiteY4348" fmla="*/ 3243114 h 4364677"/>
              <a:gd name="connsiteX4349" fmla="*/ 6782878 w 12192000"/>
              <a:gd name="connsiteY4349" fmla="*/ 3243114 h 4364677"/>
              <a:gd name="connsiteX4350" fmla="*/ 6782877 w 12192000"/>
              <a:gd name="connsiteY4350" fmla="*/ 3247150 h 4364677"/>
              <a:gd name="connsiteX4351" fmla="*/ 6778842 w 12192000"/>
              <a:gd name="connsiteY4351" fmla="*/ 3251187 h 4364677"/>
              <a:gd name="connsiteX4352" fmla="*/ 6742508 w 12192000"/>
              <a:gd name="connsiteY4352" fmla="*/ 3243114 h 4364677"/>
              <a:gd name="connsiteX4353" fmla="*/ 6742508 w 12192000"/>
              <a:gd name="connsiteY4353" fmla="*/ 3239077 h 4364677"/>
              <a:gd name="connsiteX4354" fmla="*/ 6726361 w 12192000"/>
              <a:gd name="connsiteY4354" fmla="*/ 3235039 h 4364677"/>
              <a:gd name="connsiteX4355" fmla="*/ 6738473 w 12192000"/>
              <a:gd name="connsiteY4355" fmla="*/ 3243114 h 4364677"/>
              <a:gd name="connsiteX4356" fmla="*/ 6718287 w 12192000"/>
              <a:gd name="connsiteY4356" fmla="*/ 3239077 h 4364677"/>
              <a:gd name="connsiteX4357" fmla="*/ 6714249 w 12192000"/>
              <a:gd name="connsiteY4357" fmla="*/ 3235039 h 4364677"/>
              <a:gd name="connsiteX4358" fmla="*/ 6710214 w 12192000"/>
              <a:gd name="connsiteY4358" fmla="*/ 3235039 h 4364677"/>
              <a:gd name="connsiteX4359" fmla="*/ 6706177 w 12192000"/>
              <a:gd name="connsiteY4359" fmla="*/ 3239077 h 4364677"/>
              <a:gd name="connsiteX4360" fmla="*/ 6710213 w 12192000"/>
              <a:gd name="connsiteY4360" fmla="*/ 3243114 h 4364677"/>
              <a:gd name="connsiteX4361" fmla="*/ 6718287 w 12192000"/>
              <a:gd name="connsiteY4361" fmla="*/ 3247150 h 4364677"/>
              <a:gd name="connsiteX4362" fmla="*/ 6722324 w 12192000"/>
              <a:gd name="connsiteY4362" fmla="*/ 3247150 h 4364677"/>
              <a:gd name="connsiteX4363" fmla="*/ 6722324 w 12192000"/>
              <a:gd name="connsiteY4363" fmla="*/ 3243114 h 4364677"/>
              <a:gd name="connsiteX4364" fmla="*/ 6778841 w 12192000"/>
              <a:gd name="connsiteY4364" fmla="*/ 3255225 h 4364677"/>
              <a:gd name="connsiteX4365" fmla="*/ 6782878 w 12192000"/>
              <a:gd name="connsiteY4365" fmla="*/ 3259261 h 4364677"/>
              <a:gd name="connsiteX4366" fmla="*/ 6786914 w 12192000"/>
              <a:gd name="connsiteY4366" fmla="*/ 3259260 h 4364677"/>
              <a:gd name="connsiteX4367" fmla="*/ 6790951 w 12192000"/>
              <a:gd name="connsiteY4367" fmla="*/ 3259261 h 4364677"/>
              <a:gd name="connsiteX4368" fmla="*/ 6815173 w 12192000"/>
              <a:gd name="connsiteY4368" fmla="*/ 3267335 h 4364677"/>
              <a:gd name="connsiteX4369" fmla="*/ 6815174 w 12192000"/>
              <a:gd name="connsiteY4369" fmla="*/ 3263298 h 4364677"/>
              <a:gd name="connsiteX4370" fmla="*/ 6819209 w 12192000"/>
              <a:gd name="connsiteY4370" fmla="*/ 3267335 h 4364677"/>
              <a:gd name="connsiteX4371" fmla="*/ 6827285 w 12192000"/>
              <a:gd name="connsiteY4371" fmla="*/ 3271372 h 4364677"/>
              <a:gd name="connsiteX4372" fmla="*/ 6831321 w 12192000"/>
              <a:gd name="connsiteY4372" fmla="*/ 3267335 h 4364677"/>
              <a:gd name="connsiteX4373" fmla="*/ 6920133 w 12192000"/>
              <a:gd name="connsiteY4373" fmla="*/ 3279446 h 4364677"/>
              <a:gd name="connsiteX4374" fmla="*/ 6928206 w 12192000"/>
              <a:gd name="connsiteY4374" fmla="*/ 3283483 h 4364677"/>
              <a:gd name="connsiteX4375" fmla="*/ 6932244 w 12192000"/>
              <a:gd name="connsiteY4375" fmla="*/ 3283483 h 4364677"/>
              <a:gd name="connsiteX4376" fmla="*/ 6932244 w 12192000"/>
              <a:gd name="connsiteY4376" fmla="*/ 3279446 h 4364677"/>
              <a:gd name="connsiteX4377" fmla="*/ 6956465 w 12192000"/>
              <a:gd name="connsiteY4377" fmla="*/ 3287519 h 4364677"/>
              <a:gd name="connsiteX4378" fmla="*/ 6960502 w 12192000"/>
              <a:gd name="connsiteY4378" fmla="*/ 3287519 h 4364677"/>
              <a:gd name="connsiteX4379" fmla="*/ 6968575 w 12192000"/>
              <a:gd name="connsiteY4379" fmla="*/ 3287519 h 4364677"/>
              <a:gd name="connsiteX4380" fmla="*/ 6972612 w 12192000"/>
              <a:gd name="connsiteY4380" fmla="*/ 3287519 h 4364677"/>
              <a:gd name="connsiteX4381" fmla="*/ 6976649 w 12192000"/>
              <a:gd name="connsiteY4381" fmla="*/ 3291557 h 4364677"/>
              <a:gd name="connsiteX4382" fmla="*/ 6980686 w 12192000"/>
              <a:gd name="connsiteY4382" fmla="*/ 3291556 h 4364677"/>
              <a:gd name="connsiteX4383" fmla="*/ 7004907 w 12192000"/>
              <a:gd name="connsiteY4383" fmla="*/ 3291557 h 4364677"/>
              <a:gd name="connsiteX4384" fmla="*/ 7008945 w 12192000"/>
              <a:gd name="connsiteY4384" fmla="*/ 3291557 h 4364677"/>
              <a:gd name="connsiteX4385" fmla="*/ 7017018 w 12192000"/>
              <a:gd name="connsiteY4385" fmla="*/ 3291557 h 4364677"/>
              <a:gd name="connsiteX4386" fmla="*/ 7021055 w 12192000"/>
              <a:gd name="connsiteY4386" fmla="*/ 3291557 h 4364677"/>
              <a:gd name="connsiteX4387" fmla="*/ 7049314 w 12192000"/>
              <a:gd name="connsiteY4387" fmla="*/ 3291557 h 4364677"/>
              <a:gd name="connsiteX4388" fmla="*/ 7065462 w 12192000"/>
              <a:gd name="connsiteY4388" fmla="*/ 3299630 h 4364677"/>
              <a:gd name="connsiteX4389" fmla="*/ 7069498 w 12192000"/>
              <a:gd name="connsiteY4389" fmla="*/ 3303667 h 4364677"/>
              <a:gd name="connsiteX4390" fmla="*/ 7073535 w 12192000"/>
              <a:gd name="connsiteY4390" fmla="*/ 3303667 h 4364677"/>
              <a:gd name="connsiteX4391" fmla="*/ 7073535 w 12192000"/>
              <a:gd name="connsiteY4391" fmla="*/ 3299631 h 4364677"/>
              <a:gd name="connsiteX4392" fmla="*/ 7069499 w 12192000"/>
              <a:gd name="connsiteY4392" fmla="*/ 3299631 h 4364677"/>
              <a:gd name="connsiteX4393" fmla="*/ 7085646 w 12192000"/>
              <a:gd name="connsiteY4393" fmla="*/ 3295594 h 4364677"/>
              <a:gd name="connsiteX4394" fmla="*/ 7085646 w 12192000"/>
              <a:gd name="connsiteY4394" fmla="*/ 3303667 h 4364677"/>
              <a:gd name="connsiteX4395" fmla="*/ 7081855 w 12192000"/>
              <a:gd name="connsiteY4395" fmla="*/ 3307459 h 4364677"/>
              <a:gd name="connsiteX4396" fmla="*/ 7059343 w 12192000"/>
              <a:gd name="connsiteY4396" fmla="*/ 3306001 h 4364677"/>
              <a:gd name="connsiteX4397" fmla="*/ 7000871 w 12192000"/>
              <a:gd name="connsiteY4397" fmla="*/ 3307704 h 4364677"/>
              <a:gd name="connsiteX4398" fmla="*/ 6996834 w 12192000"/>
              <a:gd name="connsiteY4398" fmla="*/ 3303666 h 4364677"/>
              <a:gd name="connsiteX4399" fmla="*/ 6992797 w 12192000"/>
              <a:gd name="connsiteY4399" fmla="*/ 3303667 h 4364677"/>
              <a:gd name="connsiteX4400" fmla="*/ 6972613 w 12192000"/>
              <a:gd name="connsiteY4400" fmla="*/ 3307704 h 4364677"/>
              <a:gd name="connsiteX4401" fmla="*/ 6988760 w 12192000"/>
              <a:gd name="connsiteY4401" fmla="*/ 3307704 h 4364677"/>
              <a:gd name="connsiteX4402" fmla="*/ 6984723 w 12192000"/>
              <a:gd name="connsiteY4402" fmla="*/ 3311742 h 4364677"/>
              <a:gd name="connsiteX4403" fmla="*/ 6988760 w 12192000"/>
              <a:gd name="connsiteY4403" fmla="*/ 3311742 h 4364677"/>
              <a:gd name="connsiteX4404" fmla="*/ 6992798 w 12192000"/>
              <a:gd name="connsiteY4404" fmla="*/ 3311742 h 4364677"/>
              <a:gd name="connsiteX4405" fmla="*/ 6996834 w 12192000"/>
              <a:gd name="connsiteY4405" fmla="*/ 3311742 h 4364677"/>
              <a:gd name="connsiteX4406" fmla="*/ 7037203 w 12192000"/>
              <a:gd name="connsiteY4406" fmla="*/ 3331926 h 4364677"/>
              <a:gd name="connsiteX4407" fmla="*/ 7126015 w 12192000"/>
              <a:gd name="connsiteY4407" fmla="*/ 3368258 h 4364677"/>
              <a:gd name="connsiteX4408" fmla="*/ 7130052 w 12192000"/>
              <a:gd name="connsiteY4408" fmla="*/ 3372295 h 4364677"/>
              <a:gd name="connsiteX4409" fmla="*/ 7134089 w 12192000"/>
              <a:gd name="connsiteY4409" fmla="*/ 3376332 h 4364677"/>
              <a:gd name="connsiteX4410" fmla="*/ 7130052 w 12192000"/>
              <a:gd name="connsiteY4410" fmla="*/ 3380369 h 4364677"/>
              <a:gd name="connsiteX4411" fmla="*/ 7142164 w 12192000"/>
              <a:gd name="connsiteY4411" fmla="*/ 3380369 h 4364677"/>
              <a:gd name="connsiteX4412" fmla="*/ 7218864 w 12192000"/>
              <a:gd name="connsiteY4412" fmla="*/ 3396517 h 4364677"/>
              <a:gd name="connsiteX4413" fmla="*/ 7210791 w 12192000"/>
              <a:gd name="connsiteY4413" fmla="*/ 3400554 h 4364677"/>
              <a:gd name="connsiteX4414" fmla="*/ 7259233 w 12192000"/>
              <a:gd name="connsiteY4414" fmla="*/ 3424776 h 4364677"/>
              <a:gd name="connsiteX4415" fmla="*/ 7251160 w 12192000"/>
              <a:gd name="connsiteY4415" fmla="*/ 3424776 h 4364677"/>
              <a:gd name="connsiteX4416" fmla="*/ 7247124 w 12192000"/>
              <a:gd name="connsiteY4416" fmla="*/ 3424776 h 4364677"/>
              <a:gd name="connsiteX4417" fmla="*/ 7251160 w 12192000"/>
              <a:gd name="connsiteY4417" fmla="*/ 3428811 h 4364677"/>
              <a:gd name="connsiteX4418" fmla="*/ 7259233 w 12192000"/>
              <a:gd name="connsiteY4418" fmla="*/ 3428812 h 4364677"/>
              <a:gd name="connsiteX4419" fmla="*/ 7194643 w 12192000"/>
              <a:gd name="connsiteY4419" fmla="*/ 3428812 h 4364677"/>
              <a:gd name="connsiteX4420" fmla="*/ 7299603 w 12192000"/>
              <a:gd name="connsiteY4420" fmla="*/ 3469182 h 4364677"/>
              <a:gd name="connsiteX4421" fmla="*/ 7311713 w 12192000"/>
              <a:gd name="connsiteY4421" fmla="*/ 3485328 h 4364677"/>
              <a:gd name="connsiteX4422" fmla="*/ 7299604 w 12192000"/>
              <a:gd name="connsiteY4422" fmla="*/ 3489366 h 4364677"/>
              <a:gd name="connsiteX4423" fmla="*/ 7202716 w 12192000"/>
              <a:gd name="connsiteY4423" fmla="*/ 3485329 h 4364677"/>
              <a:gd name="connsiteX4424" fmla="*/ 7186569 w 12192000"/>
              <a:gd name="connsiteY4424" fmla="*/ 3501478 h 4364677"/>
              <a:gd name="connsiteX4425" fmla="*/ 7134089 w 12192000"/>
              <a:gd name="connsiteY4425" fmla="*/ 3497441 h 4364677"/>
              <a:gd name="connsiteX4426" fmla="*/ 7158312 w 12192000"/>
              <a:gd name="connsiteY4426" fmla="*/ 3505515 h 4364677"/>
              <a:gd name="connsiteX4427" fmla="*/ 7126016 w 12192000"/>
              <a:gd name="connsiteY4427" fmla="*/ 3505515 h 4364677"/>
              <a:gd name="connsiteX4428" fmla="*/ 7142164 w 12192000"/>
              <a:gd name="connsiteY4428" fmla="*/ 3517625 h 4364677"/>
              <a:gd name="connsiteX4429" fmla="*/ 6936281 w 12192000"/>
              <a:gd name="connsiteY4429" fmla="*/ 3489366 h 4364677"/>
              <a:gd name="connsiteX4430" fmla="*/ 6916096 w 12192000"/>
              <a:gd name="connsiteY4430" fmla="*/ 3485329 h 4364677"/>
              <a:gd name="connsiteX4431" fmla="*/ 5614392 w 12192000"/>
              <a:gd name="connsiteY4431" fmla="*/ 2780757 h 4364677"/>
              <a:gd name="connsiteX4432" fmla="*/ 5564256 w 12192000"/>
              <a:gd name="connsiteY4432" fmla="*/ 2720641 h 4364677"/>
              <a:gd name="connsiteX4433" fmla="*/ 5536374 w 12192000"/>
              <a:gd name="connsiteY4433" fmla="*/ 2759854 h 4364677"/>
              <a:gd name="connsiteX4434" fmla="*/ 5531923 w 12192000"/>
              <a:gd name="connsiteY4434" fmla="*/ 2764942 h 4364677"/>
              <a:gd name="connsiteX4435" fmla="*/ 5619239 w 12192000"/>
              <a:gd name="connsiteY4435" fmla="*/ 2861749 h 4364677"/>
              <a:gd name="connsiteX4436" fmla="*/ 7081609 w 12192000"/>
              <a:gd name="connsiteY4436" fmla="*/ 3541847 h 4364677"/>
              <a:gd name="connsiteX4437" fmla="*/ 7235012 w 12192000"/>
              <a:gd name="connsiteY4437" fmla="*/ 3549921 h 4364677"/>
              <a:gd name="connsiteX4438" fmla="*/ 7239049 w 12192000"/>
              <a:gd name="connsiteY4438" fmla="*/ 3553958 h 4364677"/>
              <a:gd name="connsiteX4439" fmla="*/ 7251161 w 12192000"/>
              <a:gd name="connsiteY4439" fmla="*/ 3553958 h 4364677"/>
              <a:gd name="connsiteX4440" fmla="*/ 7255196 w 12192000"/>
              <a:gd name="connsiteY4440" fmla="*/ 3549921 h 4364677"/>
              <a:gd name="connsiteX4441" fmla="*/ 7368231 w 12192000"/>
              <a:gd name="connsiteY4441" fmla="*/ 3549921 h 4364677"/>
              <a:gd name="connsiteX4442" fmla="*/ 7630630 w 12192000"/>
              <a:gd name="connsiteY4442" fmla="*/ 3525699 h 4364677"/>
              <a:gd name="connsiteX4443" fmla="*/ 8046937 w 12192000"/>
              <a:gd name="connsiteY4443" fmla="*/ 3429317 h 4364677"/>
              <a:gd name="connsiteX4444" fmla="*/ 8158586 w 12192000"/>
              <a:gd name="connsiteY4444" fmla="*/ 3386933 h 4364677"/>
              <a:gd name="connsiteX4445" fmla="*/ 8157638 w 12192000"/>
              <a:gd name="connsiteY4445" fmla="*/ 3384375 h 4364677"/>
              <a:gd name="connsiteX4446" fmla="*/ 8157638 w 12192000"/>
              <a:gd name="connsiteY4446" fmla="*/ 3380623 h 4364677"/>
              <a:gd name="connsiteX4447" fmla="*/ 7931885 w 12192000"/>
              <a:gd name="connsiteY4447" fmla="*/ 3452025 h 4364677"/>
              <a:gd name="connsiteX4448" fmla="*/ 7388415 w 12192000"/>
              <a:gd name="connsiteY4448" fmla="*/ 3525699 h 4364677"/>
              <a:gd name="connsiteX4449" fmla="*/ 7388415 w 12192000"/>
              <a:gd name="connsiteY4449" fmla="*/ 3517625 h 4364677"/>
              <a:gd name="connsiteX4450" fmla="*/ 7505485 w 12192000"/>
              <a:gd name="connsiteY4450" fmla="*/ 3473219 h 4364677"/>
              <a:gd name="connsiteX4451" fmla="*/ 7489337 w 12192000"/>
              <a:gd name="connsiteY4451" fmla="*/ 3469182 h 4364677"/>
              <a:gd name="connsiteX4452" fmla="*/ 7562002 w 12192000"/>
              <a:gd name="connsiteY4452" fmla="*/ 3461108 h 4364677"/>
              <a:gd name="connsiteX4453" fmla="*/ 7614482 w 12192000"/>
              <a:gd name="connsiteY4453" fmla="*/ 3440923 h 4364677"/>
              <a:gd name="connsiteX4454" fmla="*/ 7574113 w 12192000"/>
              <a:gd name="connsiteY4454" fmla="*/ 3432849 h 4364677"/>
              <a:gd name="connsiteX4455" fmla="*/ 7578150 w 12192000"/>
              <a:gd name="connsiteY4455" fmla="*/ 3428812 h 4364677"/>
              <a:gd name="connsiteX4456" fmla="*/ 7582186 w 12192000"/>
              <a:gd name="connsiteY4456" fmla="*/ 3428812 h 4364677"/>
              <a:gd name="connsiteX4457" fmla="*/ 7586225 w 12192000"/>
              <a:gd name="connsiteY4457" fmla="*/ 3428812 h 4364677"/>
              <a:gd name="connsiteX4458" fmla="*/ 7594297 w 12192000"/>
              <a:gd name="connsiteY4458" fmla="*/ 3428812 h 4364677"/>
              <a:gd name="connsiteX4459" fmla="*/ 7590261 w 12192000"/>
              <a:gd name="connsiteY4459" fmla="*/ 3424776 h 4364677"/>
              <a:gd name="connsiteX4460" fmla="*/ 7586223 w 12192000"/>
              <a:gd name="connsiteY4460" fmla="*/ 3424776 h 4364677"/>
              <a:gd name="connsiteX4461" fmla="*/ 7582186 w 12192000"/>
              <a:gd name="connsiteY4461" fmla="*/ 3424776 h 4364677"/>
              <a:gd name="connsiteX4462" fmla="*/ 7570076 w 12192000"/>
              <a:gd name="connsiteY4462" fmla="*/ 3420739 h 4364677"/>
              <a:gd name="connsiteX4463" fmla="*/ 7566040 w 12192000"/>
              <a:gd name="connsiteY4463" fmla="*/ 3424776 h 4364677"/>
              <a:gd name="connsiteX4464" fmla="*/ 7570076 w 12192000"/>
              <a:gd name="connsiteY4464" fmla="*/ 3424776 h 4364677"/>
              <a:gd name="connsiteX4465" fmla="*/ 7574113 w 12192000"/>
              <a:gd name="connsiteY4465" fmla="*/ 3428812 h 4364677"/>
              <a:gd name="connsiteX4466" fmla="*/ 7562003 w 12192000"/>
              <a:gd name="connsiteY4466" fmla="*/ 3428812 h 4364677"/>
              <a:gd name="connsiteX4467" fmla="*/ 7557965 w 12192000"/>
              <a:gd name="connsiteY4467" fmla="*/ 3428812 h 4364677"/>
              <a:gd name="connsiteX4468" fmla="*/ 7525670 w 12192000"/>
              <a:gd name="connsiteY4468" fmla="*/ 3408627 h 4364677"/>
              <a:gd name="connsiteX4469" fmla="*/ 7574113 w 12192000"/>
              <a:gd name="connsiteY4469" fmla="*/ 3404591 h 4364677"/>
              <a:gd name="connsiteX4470" fmla="*/ 7557966 w 12192000"/>
              <a:gd name="connsiteY4470" fmla="*/ 3388444 h 4364677"/>
              <a:gd name="connsiteX4471" fmla="*/ 7654851 w 12192000"/>
              <a:gd name="connsiteY4471" fmla="*/ 3348074 h 4364677"/>
              <a:gd name="connsiteX4472" fmla="*/ 7658889 w 12192000"/>
              <a:gd name="connsiteY4472" fmla="*/ 3348074 h 4364677"/>
              <a:gd name="connsiteX4473" fmla="*/ 7666962 w 12192000"/>
              <a:gd name="connsiteY4473" fmla="*/ 3348074 h 4364677"/>
              <a:gd name="connsiteX4474" fmla="*/ 7671000 w 12192000"/>
              <a:gd name="connsiteY4474" fmla="*/ 3344037 h 4364677"/>
              <a:gd name="connsiteX4475" fmla="*/ 7715405 w 12192000"/>
              <a:gd name="connsiteY4475" fmla="*/ 3331926 h 4364677"/>
              <a:gd name="connsiteX4476" fmla="*/ 7731553 w 12192000"/>
              <a:gd name="connsiteY4476" fmla="*/ 3327890 h 4364677"/>
              <a:gd name="connsiteX4477" fmla="*/ 7735590 w 12192000"/>
              <a:gd name="connsiteY4477" fmla="*/ 3323852 h 4364677"/>
              <a:gd name="connsiteX4478" fmla="*/ 7739626 w 12192000"/>
              <a:gd name="connsiteY4478" fmla="*/ 3323852 h 4364677"/>
              <a:gd name="connsiteX4479" fmla="*/ 7739626 w 12192000"/>
              <a:gd name="connsiteY4479" fmla="*/ 3319815 h 4364677"/>
              <a:gd name="connsiteX4480" fmla="*/ 7743663 w 12192000"/>
              <a:gd name="connsiteY4480" fmla="*/ 3319815 h 4364677"/>
              <a:gd name="connsiteX4481" fmla="*/ 7759811 w 12192000"/>
              <a:gd name="connsiteY4481" fmla="*/ 3311741 h 4364677"/>
              <a:gd name="connsiteX4482" fmla="*/ 7747701 w 12192000"/>
              <a:gd name="connsiteY4482" fmla="*/ 3307704 h 4364677"/>
              <a:gd name="connsiteX4483" fmla="*/ 7755774 w 12192000"/>
              <a:gd name="connsiteY4483" fmla="*/ 3299631 h 4364677"/>
              <a:gd name="connsiteX4484" fmla="*/ 7792106 w 12192000"/>
              <a:gd name="connsiteY4484" fmla="*/ 3295594 h 4364677"/>
              <a:gd name="connsiteX4485" fmla="*/ 7888992 w 12192000"/>
              <a:gd name="connsiteY4485" fmla="*/ 3263298 h 4364677"/>
              <a:gd name="connsiteX4486" fmla="*/ 7913215 w 12192000"/>
              <a:gd name="connsiteY4486" fmla="*/ 3255225 h 4364677"/>
              <a:gd name="connsiteX4487" fmla="*/ 7993952 w 12192000"/>
              <a:gd name="connsiteY4487" fmla="*/ 3226966 h 4364677"/>
              <a:gd name="connsiteX4488" fmla="*/ 8006063 w 12192000"/>
              <a:gd name="connsiteY4488" fmla="*/ 3226966 h 4364677"/>
              <a:gd name="connsiteX4489" fmla="*/ 8014136 w 12192000"/>
              <a:gd name="connsiteY4489" fmla="*/ 3218892 h 4364677"/>
              <a:gd name="connsiteX4490" fmla="*/ 8018174 w 12192000"/>
              <a:gd name="connsiteY4490" fmla="*/ 3222930 h 4364677"/>
              <a:gd name="connsiteX4491" fmla="*/ 8074691 w 12192000"/>
              <a:gd name="connsiteY4491" fmla="*/ 3198708 h 4364677"/>
              <a:gd name="connsiteX4492" fmla="*/ 8074691 w 12192000"/>
              <a:gd name="connsiteY4492" fmla="*/ 3206781 h 4364677"/>
              <a:gd name="connsiteX4493" fmla="*/ 8086801 w 12192000"/>
              <a:gd name="connsiteY4493" fmla="*/ 3194670 h 4364677"/>
              <a:gd name="connsiteX4494" fmla="*/ 8095159 w 12192000"/>
              <a:gd name="connsiteY4494" fmla="*/ 3191984 h 4364677"/>
              <a:gd name="connsiteX4495" fmla="*/ 8084732 w 12192000"/>
              <a:gd name="connsiteY4495" fmla="*/ 3186655 h 4364677"/>
              <a:gd name="connsiteX4496" fmla="*/ 8041064 w 12192000"/>
              <a:gd name="connsiteY4496" fmla="*/ 3201928 h 4364677"/>
              <a:gd name="connsiteX4497" fmla="*/ 7778617 w 12192000"/>
              <a:gd name="connsiteY4497" fmla="*/ 3260588 h 4364677"/>
              <a:gd name="connsiteX4498" fmla="*/ 7577088 w 12192000"/>
              <a:gd name="connsiteY4498" fmla="*/ 3289012 h 4364677"/>
              <a:gd name="connsiteX4499" fmla="*/ 7558728 w 12192000"/>
              <a:gd name="connsiteY4499" fmla="*/ 3284375 h 4364677"/>
              <a:gd name="connsiteX4500" fmla="*/ 7566309 w 12192000"/>
              <a:gd name="connsiteY4500" fmla="*/ 3276048 h 4364677"/>
              <a:gd name="connsiteX4501" fmla="*/ 7887617 w 12192000"/>
              <a:gd name="connsiteY4501" fmla="*/ 3215408 h 4364677"/>
              <a:gd name="connsiteX4502" fmla="*/ 8041611 w 12192000"/>
              <a:gd name="connsiteY4502" fmla="*/ 3170186 h 4364677"/>
              <a:gd name="connsiteX4503" fmla="*/ 8027153 w 12192000"/>
              <a:gd name="connsiteY4503" fmla="*/ 3166036 h 4364677"/>
              <a:gd name="connsiteX4504" fmla="*/ 8006479 w 12192000"/>
              <a:gd name="connsiteY4504" fmla="*/ 3158636 h 4364677"/>
              <a:gd name="connsiteX4505" fmla="*/ 7933950 w 12192000"/>
              <a:gd name="connsiteY4505" fmla="*/ 3179663 h 4364677"/>
              <a:gd name="connsiteX4506" fmla="*/ 7906213 w 12192000"/>
              <a:gd name="connsiteY4506" fmla="*/ 3185503 h 4364677"/>
              <a:gd name="connsiteX4507" fmla="*/ 7893030 w 12192000"/>
              <a:gd name="connsiteY4507" fmla="*/ 3194670 h 4364677"/>
              <a:gd name="connsiteX4508" fmla="*/ 7872845 w 12192000"/>
              <a:gd name="connsiteY4508" fmla="*/ 3202744 h 4364677"/>
              <a:gd name="connsiteX4509" fmla="*/ 7848623 w 12192000"/>
              <a:gd name="connsiteY4509" fmla="*/ 3206781 h 4364677"/>
              <a:gd name="connsiteX4510" fmla="*/ 7820366 w 12192000"/>
              <a:gd name="connsiteY4510" fmla="*/ 3214854 h 4364677"/>
              <a:gd name="connsiteX4511" fmla="*/ 7779995 w 12192000"/>
              <a:gd name="connsiteY4511" fmla="*/ 3222929 h 4364677"/>
              <a:gd name="connsiteX4512" fmla="*/ 7755774 w 12192000"/>
              <a:gd name="connsiteY4512" fmla="*/ 3231002 h 4364677"/>
              <a:gd name="connsiteX4513" fmla="*/ 7751737 w 12192000"/>
              <a:gd name="connsiteY4513" fmla="*/ 3231002 h 4364677"/>
              <a:gd name="connsiteX4514" fmla="*/ 7719443 w 12192000"/>
              <a:gd name="connsiteY4514" fmla="*/ 3239077 h 4364677"/>
              <a:gd name="connsiteX4515" fmla="*/ 7691184 w 12192000"/>
              <a:gd name="connsiteY4515" fmla="*/ 3247150 h 4364677"/>
              <a:gd name="connsiteX4516" fmla="*/ 7679073 w 12192000"/>
              <a:gd name="connsiteY4516" fmla="*/ 3251186 h 4364677"/>
              <a:gd name="connsiteX4517" fmla="*/ 7675036 w 12192000"/>
              <a:gd name="connsiteY4517" fmla="*/ 3251187 h 4364677"/>
              <a:gd name="connsiteX4518" fmla="*/ 7662925 w 12192000"/>
              <a:gd name="connsiteY4518" fmla="*/ 3247150 h 4364677"/>
              <a:gd name="connsiteX4519" fmla="*/ 7658889 w 12192000"/>
              <a:gd name="connsiteY4519" fmla="*/ 3247150 h 4364677"/>
              <a:gd name="connsiteX4520" fmla="*/ 7650815 w 12192000"/>
              <a:gd name="connsiteY4520" fmla="*/ 3251187 h 4364677"/>
              <a:gd name="connsiteX4521" fmla="*/ 7650814 w 12192000"/>
              <a:gd name="connsiteY4521" fmla="*/ 3255225 h 4364677"/>
              <a:gd name="connsiteX4522" fmla="*/ 7630630 w 12192000"/>
              <a:gd name="connsiteY4522" fmla="*/ 3255225 h 4364677"/>
              <a:gd name="connsiteX4523" fmla="*/ 7626593 w 12192000"/>
              <a:gd name="connsiteY4523" fmla="*/ 3259261 h 4364677"/>
              <a:gd name="connsiteX4524" fmla="*/ 7630630 w 12192000"/>
              <a:gd name="connsiteY4524" fmla="*/ 3259261 h 4364677"/>
              <a:gd name="connsiteX4525" fmla="*/ 7650814 w 12192000"/>
              <a:gd name="connsiteY4525" fmla="*/ 3255225 h 4364677"/>
              <a:gd name="connsiteX4526" fmla="*/ 7650814 w 12192000"/>
              <a:gd name="connsiteY4526" fmla="*/ 3259261 h 4364677"/>
              <a:gd name="connsiteX4527" fmla="*/ 7642741 w 12192000"/>
              <a:gd name="connsiteY4527" fmla="*/ 3259261 h 4364677"/>
              <a:gd name="connsiteX4528" fmla="*/ 7638704 w 12192000"/>
              <a:gd name="connsiteY4528" fmla="*/ 3259261 h 4364677"/>
              <a:gd name="connsiteX4529" fmla="*/ 7626593 w 12192000"/>
              <a:gd name="connsiteY4529" fmla="*/ 3263298 h 4364677"/>
              <a:gd name="connsiteX4530" fmla="*/ 7610446 w 12192000"/>
              <a:gd name="connsiteY4530" fmla="*/ 3263298 h 4364677"/>
              <a:gd name="connsiteX4531" fmla="*/ 7614483 w 12192000"/>
              <a:gd name="connsiteY4531" fmla="*/ 3259260 h 4364677"/>
              <a:gd name="connsiteX4532" fmla="*/ 7606409 w 12192000"/>
              <a:gd name="connsiteY4532" fmla="*/ 3259261 h 4364677"/>
              <a:gd name="connsiteX4533" fmla="*/ 7598334 w 12192000"/>
              <a:gd name="connsiteY4533" fmla="*/ 3259261 h 4364677"/>
              <a:gd name="connsiteX4534" fmla="*/ 7586223 w 12192000"/>
              <a:gd name="connsiteY4534" fmla="*/ 3263298 h 4364677"/>
              <a:gd name="connsiteX4535" fmla="*/ 7578151 w 12192000"/>
              <a:gd name="connsiteY4535" fmla="*/ 3263298 h 4364677"/>
              <a:gd name="connsiteX4536" fmla="*/ 7574113 w 12192000"/>
              <a:gd name="connsiteY4536" fmla="*/ 3267335 h 4364677"/>
              <a:gd name="connsiteX4537" fmla="*/ 7562002 w 12192000"/>
              <a:gd name="connsiteY4537" fmla="*/ 3271372 h 4364677"/>
              <a:gd name="connsiteX4538" fmla="*/ 7553928 w 12192000"/>
              <a:gd name="connsiteY4538" fmla="*/ 3271372 h 4364677"/>
              <a:gd name="connsiteX4539" fmla="*/ 7549892 w 12192000"/>
              <a:gd name="connsiteY4539" fmla="*/ 3267335 h 4364677"/>
              <a:gd name="connsiteX4540" fmla="*/ 7545855 w 12192000"/>
              <a:gd name="connsiteY4540" fmla="*/ 3271372 h 4364677"/>
              <a:gd name="connsiteX4541" fmla="*/ 7537781 w 12192000"/>
              <a:gd name="connsiteY4541" fmla="*/ 3267335 h 4364677"/>
              <a:gd name="connsiteX4542" fmla="*/ 7529707 w 12192000"/>
              <a:gd name="connsiteY4542" fmla="*/ 3271372 h 4364677"/>
              <a:gd name="connsiteX4543" fmla="*/ 7533744 w 12192000"/>
              <a:gd name="connsiteY4543" fmla="*/ 3275409 h 4364677"/>
              <a:gd name="connsiteX4544" fmla="*/ 7521633 w 12192000"/>
              <a:gd name="connsiteY4544" fmla="*/ 3275409 h 4364677"/>
              <a:gd name="connsiteX4545" fmla="*/ 7517596 w 12192000"/>
              <a:gd name="connsiteY4545" fmla="*/ 3275408 h 4364677"/>
              <a:gd name="connsiteX4546" fmla="*/ 7501449 w 12192000"/>
              <a:gd name="connsiteY4546" fmla="*/ 3279446 h 4364677"/>
              <a:gd name="connsiteX4547" fmla="*/ 7485301 w 12192000"/>
              <a:gd name="connsiteY4547" fmla="*/ 3279446 h 4364677"/>
              <a:gd name="connsiteX4548" fmla="*/ 7473190 w 12192000"/>
              <a:gd name="connsiteY4548" fmla="*/ 3279446 h 4364677"/>
              <a:gd name="connsiteX4549" fmla="*/ 7448969 w 12192000"/>
              <a:gd name="connsiteY4549" fmla="*/ 3279446 h 4364677"/>
              <a:gd name="connsiteX4550" fmla="*/ 7436857 w 12192000"/>
              <a:gd name="connsiteY4550" fmla="*/ 3275409 h 4364677"/>
              <a:gd name="connsiteX4551" fmla="*/ 7440895 w 12192000"/>
              <a:gd name="connsiteY4551" fmla="*/ 3271372 h 4364677"/>
              <a:gd name="connsiteX4552" fmla="*/ 7444932 w 12192000"/>
              <a:gd name="connsiteY4552" fmla="*/ 3267334 h 4364677"/>
              <a:gd name="connsiteX4553" fmla="*/ 7440895 w 12192000"/>
              <a:gd name="connsiteY4553" fmla="*/ 3267335 h 4364677"/>
              <a:gd name="connsiteX4554" fmla="*/ 7436858 w 12192000"/>
              <a:gd name="connsiteY4554" fmla="*/ 3267335 h 4364677"/>
              <a:gd name="connsiteX4555" fmla="*/ 7432821 w 12192000"/>
              <a:gd name="connsiteY4555" fmla="*/ 3271372 h 4364677"/>
              <a:gd name="connsiteX4556" fmla="*/ 7428785 w 12192000"/>
              <a:gd name="connsiteY4556" fmla="*/ 3275409 h 4364677"/>
              <a:gd name="connsiteX4557" fmla="*/ 7428784 w 12192000"/>
              <a:gd name="connsiteY4557" fmla="*/ 3279446 h 4364677"/>
              <a:gd name="connsiteX4558" fmla="*/ 7448969 w 12192000"/>
              <a:gd name="connsiteY4558" fmla="*/ 3283483 h 4364677"/>
              <a:gd name="connsiteX4559" fmla="*/ 7453005 w 12192000"/>
              <a:gd name="connsiteY4559" fmla="*/ 3283482 h 4364677"/>
              <a:gd name="connsiteX4560" fmla="*/ 7469153 w 12192000"/>
              <a:gd name="connsiteY4560" fmla="*/ 3283483 h 4364677"/>
              <a:gd name="connsiteX4561" fmla="*/ 7477227 w 12192000"/>
              <a:gd name="connsiteY4561" fmla="*/ 3283483 h 4364677"/>
              <a:gd name="connsiteX4562" fmla="*/ 7457043 w 12192000"/>
              <a:gd name="connsiteY4562" fmla="*/ 3287519 h 4364677"/>
              <a:gd name="connsiteX4563" fmla="*/ 7432821 w 12192000"/>
              <a:gd name="connsiteY4563" fmla="*/ 3291557 h 4364677"/>
              <a:gd name="connsiteX4564" fmla="*/ 7424747 w 12192000"/>
              <a:gd name="connsiteY4564" fmla="*/ 3287519 h 4364677"/>
              <a:gd name="connsiteX4565" fmla="*/ 7416673 w 12192000"/>
              <a:gd name="connsiteY4565" fmla="*/ 3287519 h 4364677"/>
              <a:gd name="connsiteX4566" fmla="*/ 7396489 w 12192000"/>
              <a:gd name="connsiteY4566" fmla="*/ 3287519 h 4364677"/>
              <a:gd name="connsiteX4567" fmla="*/ 7400526 w 12192000"/>
              <a:gd name="connsiteY4567" fmla="*/ 3283483 h 4364677"/>
              <a:gd name="connsiteX4568" fmla="*/ 7400525 w 12192000"/>
              <a:gd name="connsiteY4568" fmla="*/ 3279446 h 4364677"/>
              <a:gd name="connsiteX4569" fmla="*/ 7396489 w 12192000"/>
              <a:gd name="connsiteY4569" fmla="*/ 3279446 h 4364677"/>
              <a:gd name="connsiteX4570" fmla="*/ 7392453 w 12192000"/>
              <a:gd name="connsiteY4570" fmla="*/ 3279446 h 4364677"/>
              <a:gd name="connsiteX4571" fmla="*/ 7388416 w 12192000"/>
              <a:gd name="connsiteY4571" fmla="*/ 3283483 h 4364677"/>
              <a:gd name="connsiteX4572" fmla="*/ 7384377 w 12192000"/>
              <a:gd name="connsiteY4572" fmla="*/ 3283483 h 4364677"/>
              <a:gd name="connsiteX4573" fmla="*/ 7380341 w 12192000"/>
              <a:gd name="connsiteY4573" fmla="*/ 3283483 h 4364677"/>
              <a:gd name="connsiteX4574" fmla="*/ 7364194 w 12192000"/>
              <a:gd name="connsiteY4574" fmla="*/ 3287519 h 4364677"/>
              <a:gd name="connsiteX4575" fmla="*/ 7344008 w 12192000"/>
              <a:gd name="connsiteY4575" fmla="*/ 3287519 h 4364677"/>
              <a:gd name="connsiteX4576" fmla="*/ 7339972 w 12192000"/>
              <a:gd name="connsiteY4576" fmla="*/ 3283483 h 4364677"/>
              <a:gd name="connsiteX4577" fmla="*/ 7344008 w 12192000"/>
              <a:gd name="connsiteY4577" fmla="*/ 3279445 h 4364677"/>
              <a:gd name="connsiteX4578" fmla="*/ 7392452 w 12192000"/>
              <a:gd name="connsiteY4578" fmla="*/ 3275409 h 4364677"/>
              <a:gd name="connsiteX4579" fmla="*/ 7396490 w 12192000"/>
              <a:gd name="connsiteY4579" fmla="*/ 3275409 h 4364677"/>
              <a:gd name="connsiteX4580" fmla="*/ 7392452 w 12192000"/>
              <a:gd name="connsiteY4580" fmla="*/ 3271372 h 4364677"/>
              <a:gd name="connsiteX4581" fmla="*/ 7344008 w 12192000"/>
              <a:gd name="connsiteY4581" fmla="*/ 3275409 h 4364677"/>
              <a:gd name="connsiteX4582" fmla="*/ 7335936 w 12192000"/>
              <a:gd name="connsiteY4582" fmla="*/ 3263298 h 4364677"/>
              <a:gd name="connsiteX4583" fmla="*/ 7291528 w 12192000"/>
              <a:gd name="connsiteY4583" fmla="*/ 3255225 h 4364677"/>
              <a:gd name="connsiteX4584" fmla="*/ 7130053 w 12192000"/>
              <a:gd name="connsiteY4584" fmla="*/ 3222929 h 4364677"/>
              <a:gd name="connsiteX4585" fmla="*/ 7126015 w 12192000"/>
              <a:gd name="connsiteY4585" fmla="*/ 3222929 h 4364677"/>
              <a:gd name="connsiteX4586" fmla="*/ 7121978 w 12192000"/>
              <a:gd name="connsiteY4586" fmla="*/ 3222929 h 4364677"/>
              <a:gd name="connsiteX4587" fmla="*/ 7126016 w 12192000"/>
              <a:gd name="connsiteY4587" fmla="*/ 3226966 h 4364677"/>
              <a:gd name="connsiteX4588" fmla="*/ 7283456 w 12192000"/>
              <a:gd name="connsiteY4588" fmla="*/ 3259261 h 4364677"/>
              <a:gd name="connsiteX4589" fmla="*/ 7279418 w 12192000"/>
              <a:gd name="connsiteY4589" fmla="*/ 3259261 h 4364677"/>
              <a:gd name="connsiteX4590" fmla="*/ 7287493 w 12192000"/>
              <a:gd name="connsiteY4590" fmla="*/ 3267335 h 4364677"/>
              <a:gd name="connsiteX4591" fmla="*/ 7275382 w 12192000"/>
              <a:gd name="connsiteY4591" fmla="*/ 3267335 h 4364677"/>
              <a:gd name="connsiteX4592" fmla="*/ 7275381 w 12192000"/>
              <a:gd name="connsiteY4592" fmla="*/ 3263298 h 4364677"/>
              <a:gd name="connsiteX4593" fmla="*/ 7271344 w 12192000"/>
              <a:gd name="connsiteY4593" fmla="*/ 3263298 h 4364677"/>
              <a:gd name="connsiteX4594" fmla="*/ 7267308 w 12192000"/>
              <a:gd name="connsiteY4594" fmla="*/ 3263298 h 4364677"/>
              <a:gd name="connsiteX4595" fmla="*/ 7267308 w 12192000"/>
              <a:gd name="connsiteY4595" fmla="*/ 3267335 h 4364677"/>
              <a:gd name="connsiteX4596" fmla="*/ 7247124 w 12192000"/>
              <a:gd name="connsiteY4596" fmla="*/ 3263298 h 4364677"/>
              <a:gd name="connsiteX4597" fmla="*/ 7239048 w 12192000"/>
              <a:gd name="connsiteY4597" fmla="*/ 3263298 h 4364677"/>
              <a:gd name="connsiteX4598" fmla="*/ 7226938 w 12192000"/>
              <a:gd name="connsiteY4598" fmla="*/ 3263298 h 4364677"/>
              <a:gd name="connsiteX4599" fmla="*/ 7222902 w 12192000"/>
              <a:gd name="connsiteY4599" fmla="*/ 3263298 h 4364677"/>
              <a:gd name="connsiteX4600" fmla="*/ 7218864 w 12192000"/>
              <a:gd name="connsiteY4600" fmla="*/ 3259261 h 4364677"/>
              <a:gd name="connsiteX4601" fmla="*/ 7210791 w 12192000"/>
              <a:gd name="connsiteY4601" fmla="*/ 3259261 h 4364677"/>
              <a:gd name="connsiteX4602" fmla="*/ 7206754 w 12192000"/>
              <a:gd name="connsiteY4602" fmla="*/ 3263298 h 4364677"/>
              <a:gd name="connsiteX4603" fmla="*/ 7109868 w 12192000"/>
              <a:gd name="connsiteY4603" fmla="*/ 3263298 h 4364677"/>
              <a:gd name="connsiteX4604" fmla="*/ 7065462 w 12192000"/>
              <a:gd name="connsiteY4604" fmla="*/ 3255225 h 4364677"/>
              <a:gd name="connsiteX4605" fmla="*/ 7069498 w 12192000"/>
              <a:gd name="connsiteY4605" fmla="*/ 3259261 h 4364677"/>
              <a:gd name="connsiteX4606" fmla="*/ 6988760 w 12192000"/>
              <a:gd name="connsiteY4606" fmla="*/ 3251187 h 4364677"/>
              <a:gd name="connsiteX4607" fmla="*/ 6984723 w 12192000"/>
              <a:gd name="connsiteY4607" fmla="*/ 3255225 h 4364677"/>
              <a:gd name="connsiteX4608" fmla="*/ 6964538 w 12192000"/>
              <a:gd name="connsiteY4608" fmla="*/ 3251187 h 4364677"/>
              <a:gd name="connsiteX4609" fmla="*/ 6960502 w 12192000"/>
              <a:gd name="connsiteY4609" fmla="*/ 3247150 h 4364677"/>
              <a:gd name="connsiteX4610" fmla="*/ 6952428 w 12192000"/>
              <a:gd name="connsiteY4610" fmla="*/ 3251187 h 4364677"/>
              <a:gd name="connsiteX4611" fmla="*/ 6928207 w 12192000"/>
              <a:gd name="connsiteY4611" fmla="*/ 3247150 h 4364677"/>
              <a:gd name="connsiteX4612" fmla="*/ 6924169 w 12192000"/>
              <a:gd name="connsiteY4612" fmla="*/ 3247149 h 4364677"/>
              <a:gd name="connsiteX4613" fmla="*/ 6912058 w 12192000"/>
              <a:gd name="connsiteY4613" fmla="*/ 3243114 h 4364677"/>
              <a:gd name="connsiteX4614" fmla="*/ 6908023 w 12192000"/>
              <a:gd name="connsiteY4614" fmla="*/ 3243114 h 4364677"/>
              <a:gd name="connsiteX4615" fmla="*/ 6903985 w 12192000"/>
              <a:gd name="connsiteY4615" fmla="*/ 3243114 h 4364677"/>
              <a:gd name="connsiteX4616" fmla="*/ 6835357 w 12192000"/>
              <a:gd name="connsiteY4616" fmla="*/ 3226966 h 4364677"/>
              <a:gd name="connsiteX4617" fmla="*/ 6823246 w 12192000"/>
              <a:gd name="connsiteY4617" fmla="*/ 3226966 h 4364677"/>
              <a:gd name="connsiteX4618" fmla="*/ 6819209 w 12192000"/>
              <a:gd name="connsiteY4618" fmla="*/ 3226967 h 4364677"/>
              <a:gd name="connsiteX4619" fmla="*/ 6803062 w 12192000"/>
              <a:gd name="connsiteY4619" fmla="*/ 3226967 h 4364677"/>
              <a:gd name="connsiteX4620" fmla="*/ 6758656 w 12192000"/>
              <a:gd name="connsiteY4620" fmla="*/ 3210818 h 4364677"/>
              <a:gd name="connsiteX4621" fmla="*/ 6589105 w 12192000"/>
              <a:gd name="connsiteY4621" fmla="*/ 3158337 h 4364677"/>
              <a:gd name="connsiteX4622" fmla="*/ 6585068 w 12192000"/>
              <a:gd name="connsiteY4622" fmla="*/ 3158337 h 4364677"/>
              <a:gd name="connsiteX4623" fmla="*/ 6581032 w 12192000"/>
              <a:gd name="connsiteY4623" fmla="*/ 3154301 h 4364677"/>
              <a:gd name="connsiteX4624" fmla="*/ 6527544 w 12192000"/>
              <a:gd name="connsiteY4624" fmla="*/ 3124024 h 4364677"/>
              <a:gd name="connsiteX4625" fmla="*/ 6474401 w 12192000"/>
              <a:gd name="connsiteY4625" fmla="*/ 3097002 h 4364677"/>
              <a:gd name="connsiteX4626" fmla="*/ 6475567 w 12192000"/>
              <a:gd name="connsiteY4626" fmla="*/ 3097468 h 4364677"/>
              <a:gd name="connsiteX4627" fmla="*/ 6488183 w 12192000"/>
              <a:gd name="connsiteY4627" fmla="*/ 3101820 h 4364677"/>
              <a:gd name="connsiteX4628" fmla="*/ 6496257 w 12192000"/>
              <a:gd name="connsiteY4628" fmla="*/ 3105857 h 4364677"/>
              <a:gd name="connsiteX4629" fmla="*/ 6524515 w 12192000"/>
              <a:gd name="connsiteY4629" fmla="*/ 3117969 h 4364677"/>
              <a:gd name="connsiteX4630" fmla="*/ 6572958 w 12192000"/>
              <a:gd name="connsiteY4630" fmla="*/ 3138153 h 4364677"/>
              <a:gd name="connsiteX4631" fmla="*/ 6581032 w 12192000"/>
              <a:gd name="connsiteY4631" fmla="*/ 3142189 h 4364677"/>
              <a:gd name="connsiteX4632" fmla="*/ 6589105 w 12192000"/>
              <a:gd name="connsiteY4632" fmla="*/ 3146227 h 4364677"/>
              <a:gd name="connsiteX4633" fmla="*/ 6593142 w 12192000"/>
              <a:gd name="connsiteY4633" fmla="*/ 3142189 h 4364677"/>
              <a:gd name="connsiteX4634" fmla="*/ 6576996 w 12192000"/>
              <a:gd name="connsiteY4634" fmla="*/ 3130079 h 4364677"/>
              <a:gd name="connsiteX4635" fmla="*/ 6572958 w 12192000"/>
              <a:gd name="connsiteY4635" fmla="*/ 3130079 h 4364677"/>
              <a:gd name="connsiteX4636" fmla="*/ 6500295 w 12192000"/>
              <a:gd name="connsiteY4636" fmla="*/ 3097783 h 4364677"/>
              <a:gd name="connsiteX4637" fmla="*/ 6496257 w 12192000"/>
              <a:gd name="connsiteY4637" fmla="*/ 3097783 h 4364677"/>
              <a:gd name="connsiteX4638" fmla="*/ 6476073 w 12192000"/>
              <a:gd name="connsiteY4638" fmla="*/ 3081636 h 4364677"/>
              <a:gd name="connsiteX4639" fmla="*/ 6451850 w 12192000"/>
              <a:gd name="connsiteY4639" fmla="*/ 3069524 h 4364677"/>
              <a:gd name="connsiteX4640" fmla="*/ 6403407 w 12192000"/>
              <a:gd name="connsiteY4640" fmla="*/ 3047827 h 4364677"/>
              <a:gd name="connsiteX4641" fmla="*/ 6362809 w 12192000"/>
              <a:gd name="connsiteY4641" fmla="*/ 3022029 h 4364677"/>
              <a:gd name="connsiteX4642" fmla="*/ 6367075 w 12192000"/>
              <a:gd name="connsiteY4642" fmla="*/ 3021082 h 4364677"/>
              <a:gd name="connsiteX4643" fmla="*/ 6181377 w 12192000"/>
              <a:gd name="connsiteY4643" fmla="*/ 2908047 h 4364677"/>
              <a:gd name="connsiteX4644" fmla="*/ 6181377 w 12192000"/>
              <a:gd name="connsiteY4644" fmla="*/ 2904011 h 4364677"/>
              <a:gd name="connsiteX4645" fmla="*/ 6177340 w 12192000"/>
              <a:gd name="connsiteY4645" fmla="*/ 2904010 h 4364677"/>
              <a:gd name="connsiteX4646" fmla="*/ 6173303 w 12192000"/>
              <a:gd name="connsiteY4646" fmla="*/ 2904010 h 4364677"/>
              <a:gd name="connsiteX4647" fmla="*/ 6161192 w 12192000"/>
              <a:gd name="connsiteY4647" fmla="*/ 2887862 h 4364677"/>
              <a:gd name="connsiteX4648" fmla="*/ 6104676 w 12192000"/>
              <a:gd name="connsiteY4648" fmla="*/ 2855567 h 4364677"/>
              <a:gd name="connsiteX4649" fmla="*/ 6116786 w 12192000"/>
              <a:gd name="connsiteY4649" fmla="*/ 2855568 h 4364677"/>
              <a:gd name="connsiteX4650" fmla="*/ 6088527 w 12192000"/>
              <a:gd name="connsiteY4650" fmla="*/ 2843456 h 4364677"/>
              <a:gd name="connsiteX4651" fmla="*/ 6092565 w 12192000"/>
              <a:gd name="connsiteY4651" fmla="*/ 2839419 h 4364677"/>
              <a:gd name="connsiteX4652" fmla="*/ 6023940 w 12192000"/>
              <a:gd name="connsiteY4652" fmla="*/ 2790975 h 4364677"/>
              <a:gd name="connsiteX4653" fmla="*/ 6023940 w 12192000"/>
              <a:gd name="connsiteY4653" fmla="*/ 2786939 h 4364677"/>
              <a:gd name="connsiteX4654" fmla="*/ 5975498 w 12192000"/>
              <a:gd name="connsiteY4654" fmla="*/ 2742533 h 4364677"/>
              <a:gd name="connsiteX4655" fmla="*/ 5914945 w 12192000"/>
              <a:gd name="connsiteY4655" fmla="*/ 2690053 h 4364677"/>
              <a:gd name="connsiteX4656" fmla="*/ 5889207 w 12192000"/>
              <a:gd name="connsiteY4656" fmla="*/ 2659271 h 4364677"/>
              <a:gd name="connsiteX4657" fmla="*/ 5858547 w 12192000"/>
              <a:gd name="connsiteY4657" fmla="*/ 2629498 h 4364677"/>
              <a:gd name="connsiteX4658" fmla="*/ 5862461 w 12192000"/>
              <a:gd name="connsiteY4658" fmla="*/ 2629498 h 4364677"/>
              <a:gd name="connsiteX4659" fmla="*/ 5858425 w 12192000"/>
              <a:gd name="connsiteY4659" fmla="*/ 2625461 h 4364677"/>
              <a:gd name="connsiteX4660" fmla="*/ 5850352 w 12192000"/>
              <a:gd name="connsiteY4660" fmla="*/ 2621424 h 4364677"/>
              <a:gd name="connsiteX4661" fmla="*/ 5854390 w 12192000"/>
              <a:gd name="connsiteY4661" fmla="*/ 2621424 h 4364677"/>
              <a:gd name="connsiteX4662" fmla="*/ 5830168 w 12192000"/>
              <a:gd name="connsiteY4662" fmla="*/ 2597203 h 4364677"/>
              <a:gd name="connsiteX4663" fmla="*/ 5826130 w 12192000"/>
              <a:gd name="connsiteY4663" fmla="*/ 2597203 h 4364677"/>
              <a:gd name="connsiteX4664" fmla="*/ 5818057 w 12192000"/>
              <a:gd name="connsiteY4664" fmla="*/ 2593166 h 4364677"/>
              <a:gd name="connsiteX4665" fmla="*/ 5826130 w 12192000"/>
              <a:gd name="connsiteY4665" fmla="*/ 2593166 h 4364677"/>
              <a:gd name="connsiteX4666" fmla="*/ 5814020 w 12192000"/>
              <a:gd name="connsiteY4666" fmla="*/ 2581055 h 4364677"/>
              <a:gd name="connsiteX4667" fmla="*/ 5818059 w 12192000"/>
              <a:gd name="connsiteY4667" fmla="*/ 2581055 h 4364677"/>
              <a:gd name="connsiteX4668" fmla="*/ 5822094 w 12192000"/>
              <a:gd name="connsiteY4668" fmla="*/ 2581055 h 4364677"/>
              <a:gd name="connsiteX4669" fmla="*/ 5822094 w 12192000"/>
              <a:gd name="connsiteY4669" fmla="*/ 2577018 h 4364677"/>
              <a:gd name="connsiteX4670" fmla="*/ 5814020 w 12192000"/>
              <a:gd name="connsiteY4670" fmla="*/ 2577018 h 4364677"/>
              <a:gd name="connsiteX4671" fmla="*/ 5809986 w 12192000"/>
              <a:gd name="connsiteY4671" fmla="*/ 2577019 h 4364677"/>
              <a:gd name="connsiteX4672" fmla="*/ 5805946 w 12192000"/>
              <a:gd name="connsiteY4672" fmla="*/ 2572981 h 4364677"/>
              <a:gd name="connsiteX4673" fmla="*/ 5805946 w 12192000"/>
              <a:gd name="connsiteY4673" fmla="*/ 2568944 h 4364677"/>
              <a:gd name="connsiteX4674" fmla="*/ 5805946 w 12192000"/>
              <a:gd name="connsiteY4674" fmla="*/ 2564907 h 4364677"/>
              <a:gd name="connsiteX4675" fmla="*/ 5801910 w 12192000"/>
              <a:gd name="connsiteY4675" fmla="*/ 2564907 h 4364677"/>
              <a:gd name="connsiteX4676" fmla="*/ 5797873 w 12192000"/>
              <a:gd name="connsiteY4676" fmla="*/ 2564907 h 4364677"/>
              <a:gd name="connsiteX4677" fmla="*/ 5789799 w 12192000"/>
              <a:gd name="connsiteY4677" fmla="*/ 2552796 h 4364677"/>
              <a:gd name="connsiteX4678" fmla="*/ 5793835 w 12192000"/>
              <a:gd name="connsiteY4678" fmla="*/ 2552797 h 4364677"/>
              <a:gd name="connsiteX4679" fmla="*/ 5789799 w 12192000"/>
              <a:gd name="connsiteY4679" fmla="*/ 2548759 h 4364677"/>
              <a:gd name="connsiteX4680" fmla="*/ 5785762 w 12192000"/>
              <a:gd name="connsiteY4680" fmla="*/ 2544722 h 4364677"/>
              <a:gd name="connsiteX4681" fmla="*/ 5777689 w 12192000"/>
              <a:gd name="connsiteY4681" fmla="*/ 2540686 h 4364677"/>
              <a:gd name="connsiteX4682" fmla="*/ 5781726 w 12192000"/>
              <a:gd name="connsiteY4682" fmla="*/ 2540686 h 4364677"/>
              <a:gd name="connsiteX4683" fmla="*/ 5773651 w 12192000"/>
              <a:gd name="connsiteY4683" fmla="*/ 2524538 h 4364677"/>
              <a:gd name="connsiteX4684" fmla="*/ 5781726 w 12192000"/>
              <a:gd name="connsiteY4684" fmla="*/ 2524538 h 4364677"/>
              <a:gd name="connsiteX4685" fmla="*/ 5769614 w 12192000"/>
              <a:gd name="connsiteY4685" fmla="*/ 2508390 h 4364677"/>
              <a:gd name="connsiteX4686" fmla="*/ 5773651 w 12192000"/>
              <a:gd name="connsiteY4686" fmla="*/ 2508390 h 4364677"/>
              <a:gd name="connsiteX4687" fmla="*/ 5777689 w 12192000"/>
              <a:gd name="connsiteY4687" fmla="*/ 2512427 h 4364677"/>
              <a:gd name="connsiteX4688" fmla="*/ 5781726 w 12192000"/>
              <a:gd name="connsiteY4688" fmla="*/ 2512427 h 4364677"/>
              <a:gd name="connsiteX4689" fmla="*/ 5777689 w 12192000"/>
              <a:gd name="connsiteY4689" fmla="*/ 2508390 h 4364677"/>
              <a:gd name="connsiteX4690" fmla="*/ 5773651 w 12192000"/>
              <a:gd name="connsiteY4690" fmla="*/ 2504353 h 4364677"/>
              <a:gd name="connsiteX4691" fmla="*/ 5765578 w 12192000"/>
              <a:gd name="connsiteY4691" fmla="*/ 2500316 h 4364677"/>
              <a:gd name="connsiteX4692" fmla="*/ 5765578 w 12192000"/>
              <a:gd name="connsiteY4692" fmla="*/ 2508390 h 4364677"/>
              <a:gd name="connsiteX4693" fmla="*/ 5761541 w 12192000"/>
              <a:gd name="connsiteY4693" fmla="*/ 2504353 h 4364677"/>
              <a:gd name="connsiteX4694" fmla="*/ 5737319 w 12192000"/>
              <a:gd name="connsiteY4694" fmla="*/ 2484168 h 4364677"/>
              <a:gd name="connsiteX4695" fmla="*/ 5741355 w 12192000"/>
              <a:gd name="connsiteY4695" fmla="*/ 2500316 h 4364677"/>
              <a:gd name="connsiteX4696" fmla="*/ 5729246 w 12192000"/>
              <a:gd name="connsiteY4696" fmla="*/ 2484168 h 4364677"/>
              <a:gd name="connsiteX4697" fmla="*/ 10741017 w 12192000"/>
              <a:gd name="connsiteY4697" fmla="*/ 2474308 h 4364677"/>
              <a:gd name="connsiteX4698" fmla="*/ 10739701 w 12192000"/>
              <a:gd name="connsiteY4698" fmla="*/ 2477857 h 4364677"/>
              <a:gd name="connsiteX4699" fmla="*/ 10734753 w 12192000"/>
              <a:gd name="connsiteY4699" fmla="*/ 2493388 h 4364677"/>
              <a:gd name="connsiteX4700" fmla="*/ 10730512 w 12192000"/>
              <a:gd name="connsiteY4700" fmla="*/ 2499035 h 4364677"/>
              <a:gd name="connsiteX4701" fmla="*/ 10723797 w 12192000"/>
              <a:gd name="connsiteY4701" fmla="*/ 2504683 h 4364677"/>
              <a:gd name="connsiteX4702" fmla="*/ 10722346 w 12192000"/>
              <a:gd name="connsiteY4702" fmla="*/ 2505450 h 4364677"/>
              <a:gd name="connsiteX4703" fmla="*/ 10805821 w 12192000"/>
              <a:gd name="connsiteY4703" fmla="*/ 2519781 h 4364677"/>
              <a:gd name="connsiteX4704" fmla="*/ 10919733 w 12192000"/>
              <a:gd name="connsiteY4704" fmla="*/ 2527998 h 4364677"/>
              <a:gd name="connsiteX4705" fmla="*/ 10918213 w 12192000"/>
              <a:gd name="connsiteY4705" fmla="*/ 2527194 h 4364677"/>
              <a:gd name="connsiteX4706" fmla="*/ 10913549 w 12192000"/>
              <a:gd name="connsiteY4706" fmla="*/ 2523272 h 4364677"/>
              <a:gd name="connsiteX4707" fmla="*/ 10910604 w 12192000"/>
              <a:gd name="connsiteY4707" fmla="*/ 2519349 h 4364677"/>
              <a:gd name="connsiteX4708" fmla="*/ 10907167 w 12192000"/>
              <a:gd name="connsiteY4708" fmla="*/ 2508562 h 4364677"/>
              <a:gd name="connsiteX4709" fmla="*/ 10905127 w 12192000"/>
              <a:gd name="connsiteY4709" fmla="*/ 2503060 h 4364677"/>
              <a:gd name="connsiteX4710" fmla="*/ 10892443 w 12192000"/>
              <a:gd name="connsiteY4710" fmla="*/ 2501784 h 4364677"/>
              <a:gd name="connsiteX4711" fmla="*/ 10806072 w 12192000"/>
              <a:gd name="connsiteY4711" fmla="*/ 2487306 h 4364677"/>
              <a:gd name="connsiteX4712" fmla="*/ 10139666 w 12192000"/>
              <a:gd name="connsiteY4712" fmla="*/ 2428429 h 4364677"/>
              <a:gd name="connsiteX4713" fmla="*/ 10142139 w 12192000"/>
              <a:gd name="connsiteY4713" fmla="*/ 2429135 h 4364677"/>
              <a:gd name="connsiteX4714" fmla="*/ 10153449 w 12192000"/>
              <a:gd name="connsiteY4714" fmla="*/ 2430547 h 4364677"/>
              <a:gd name="connsiteX4715" fmla="*/ 10156276 w 12192000"/>
              <a:gd name="connsiteY4715" fmla="*/ 2431959 h 4364677"/>
              <a:gd name="connsiteX4716" fmla="*/ 10164405 w 12192000"/>
              <a:gd name="connsiteY4716" fmla="*/ 2434429 h 4364677"/>
              <a:gd name="connsiteX4717" fmla="*/ 10168646 w 12192000"/>
              <a:gd name="connsiteY4717" fmla="*/ 2436194 h 4364677"/>
              <a:gd name="connsiteX4718" fmla="*/ 10171120 w 12192000"/>
              <a:gd name="connsiteY4718" fmla="*/ 2441136 h 4364677"/>
              <a:gd name="connsiteX4719" fmla="*/ 10180662 w 12192000"/>
              <a:gd name="connsiteY4719" fmla="*/ 2453843 h 4364677"/>
              <a:gd name="connsiteX4720" fmla="*/ 10184903 w 12192000"/>
              <a:gd name="connsiteY4720" fmla="*/ 2462314 h 4364677"/>
              <a:gd name="connsiteX4721" fmla="*/ 10184903 w 12192000"/>
              <a:gd name="connsiteY4721" fmla="*/ 2466549 h 4364677"/>
              <a:gd name="connsiteX4722" fmla="*/ 10181369 w 12192000"/>
              <a:gd name="connsiteY4722" fmla="*/ 2476079 h 4364677"/>
              <a:gd name="connsiteX4723" fmla="*/ 10176421 w 12192000"/>
              <a:gd name="connsiteY4723" fmla="*/ 2491610 h 4364677"/>
              <a:gd name="connsiteX4724" fmla="*/ 10172180 w 12192000"/>
              <a:gd name="connsiteY4724" fmla="*/ 2497257 h 4364677"/>
              <a:gd name="connsiteX4725" fmla="*/ 10165465 w 12192000"/>
              <a:gd name="connsiteY4725" fmla="*/ 2502905 h 4364677"/>
              <a:gd name="connsiteX4726" fmla="*/ 10159457 w 12192000"/>
              <a:gd name="connsiteY4726" fmla="*/ 2506082 h 4364677"/>
              <a:gd name="connsiteX4727" fmla="*/ 10137192 w 12192000"/>
              <a:gd name="connsiteY4727" fmla="*/ 2511023 h 4364677"/>
              <a:gd name="connsiteX4728" fmla="*/ 10125882 w 12192000"/>
              <a:gd name="connsiteY4728" fmla="*/ 2510670 h 4364677"/>
              <a:gd name="connsiteX4729" fmla="*/ 10108211 w 12192000"/>
              <a:gd name="connsiteY4729" fmla="*/ 2496905 h 4364677"/>
              <a:gd name="connsiteX4730" fmla="*/ 10107151 w 12192000"/>
              <a:gd name="connsiteY4730" fmla="*/ 2488433 h 4364677"/>
              <a:gd name="connsiteX4731" fmla="*/ 10106798 w 12192000"/>
              <a:gd name="connsiteY4731" fmla="*/ 2484904 h 4364677"/>
              <a:gd name="connsiteX4732" fmla="*/ 10105031 w 12192000"/>
              <a:gd name="connsiteY4732" fmla="*/ 2475374 h 4364677"/>
              <a:gd name="connsiteX4733" fmla="*/ 10103970 w 12192000"/>
              <a:gd name="connsiteY4733" fmla="*/ 2470785 h 4364677"/>
              <a:gd name="connsiteX4734" fmla="*/ 10104324 w 12192000"/>
              <a:gd name="connsiteY4734" fmla="*/ 2464784 h 4364677"/>
              <a:gd name="connsiteX4735" fmla="*/ 10106798 w 12192000"/>
              <a:gd name="connsiteY4735" fmla="*/ 2458784 h 4364677"/>
              <a:gd name="connsiteX4736" fmla="*/ 10114573 w 12192000"/>
              <a:gd name="connsiteY4736" fmla="*/ 2444312 h 4364677"/>
              <a:gd name="connsiteX4737" fmla="*/ 10139666 w 12192000"/>
              <a:gd name="connsiteY4737" fmla="*/ 2428429 h 4364677"/>
              <a:gd name="connsiteX4738" fmla="*/ 5339110 w 12192000"/>
              <a:gd name="connsiteY4738" fmla="*/ 2420406 h 4364677"/>
              <a:gd name="connsiteX4739" fmla="*/ 5306689 w 12192000"/>
              <a:gd name="connsiteY4739" fmla="*/ 2476638 h 4364677"/>
              <a:gd name="connsiteX4740" fmla="*/ 5306502 w 12192000"/>
              <a:gd name="connsiteY4740" fmla="*/ 2476925 h 4364677"/>
              <a:gd name="connsiteX4741" fmla="*/ 5360829 w 12192000"/>
              <a:gd name="connsiteY4741" fmla="*/ 2553087 h 4364677"/>
              <a:gd name="connsiteX4742" fmla="*/ 5363139 w 12192000"/>
              <a:gd name="connsiteY4742" fmla="*/ 2544882 h 4364677"/>
              <a:gd name="connsiteX4743" fmla="*/ 5365643 w 12192000"/>
              <a:gd name="connsiteY4743" fmla="*/ 2539972 h 4364677"/>
              <a:gd name="connsiteX4744" fmla="*/ 5369350 w 12192000"/>
              <a:gd name="connsiteY4744" fmla="*/ 2538770 h 4364677"/>
              <a:gd name="connsiteX4745" fmla="*/ 5368149 w 12192000"/>
              <a:gd name="connsiteY4745" fmla="*/ 2535063 h 4364677"/>
              <a:gd name="connsiteX4746" fmla="*/ 5365643 w 12192000"/>
              <a:gd name="connsiteY4746" fmla="*/ 2539972 h 4364677"/>
              <a:gd name="connsiteX4747" fmla="*/ 5361936 w 12192000"/>
              <a:gd name="connsiteY4747" fmla="*/ 2541175 h 4364677"/>
              <a:gd name="connsiteX4748" fmla="*/ 5373155 w 12192000"/>
              <a:gd name="connsiteY4748" fmla="*/ 2525244 h 4364677"/>
              <a:gd name="connsiteX4749" fmla="*/ 5374359 w 12192000"/>
              <a:gd name="connsiteY4749" fmla="*/ 2528950 h 4364677"/>
              <a:gd name="connsiteX4750" fmla="*/ 5388473 w 12192000"/>
              <a:gd name="connsiteY4750" fmla="*/ 2497275 h 4364677"/>
              <a:gd name="connsiteX4751" fmla="*/ 5559682 w 12192000"/>
              <a:gd name="connsiteY4751" fmla="*/ 2413009 h 4364677"/>
              <a:gd name="connsiteX4752" fmla="*/ 5554983 w 12192000"/>
              <a:gd name="connsiteY4752" fmla="*/ 2423046 h 4364677"/>
              <a:gd name="connsiteX4753" fmla="*/ 5510649 w 12192000"/>
              <a:gd name="connsiteY4753" fmla="*/ 2493443 h 4364677"/>
              <a:gd name="connsiteX4754" fmla="*/ 5519326 w 12192000"/>
              <a:gd name="connsiteY4754" fmla="*/ 2508390 h 4364677"/>
              <a:gd name="connsiteX4755" fmla="*/ 5519326 w 12192000"/>
              <a:gd name="connsiteY4755" fmla="*/ 2516463 h 4364677"/>
              <a:gd name="connsiteX4756" fmla="*/ 5527402 w 12192000"/>
              <a:gd name="connsiteY4756" fmla="*/ 2520501 h 4364677"/>
              <a:gd name="connsiteX4757" fmla="*/ 5546186 w 12192000"/>
              <a:gd name="connsiteY4757" fmla="*/ 2536155 h 4364677"/>
              <a:gd name="connsiteX4758" fmla="*/ 5591251 w 12192000"/>
              <a:gd name="connsiteY4758" fmla="*/ 2458032 h 4364677"/>
              <a:gd name="connsiteX4759" fmla="*/ 5588964 w 12192000"/>
              <a:gd name="connsiteY4759" fmla="*/ 2454396 h 4364677"/>
              <a:gd name="connsiteX4760" fmla="*/ 5571809 w 12192000"/>
              <a:gd name="connsiteY4760" fmla="*/ 2439762 h 4364677"/>
              <a:gd name="connsiteX4761" fmla="*/ 5575843 w 12192000"/>
              <a:gd name="connsiteY4761" fmla="*/ 2435725 h 4364677"/>
              <a:gd name="connsiteX4762" fmla="*/ 5325055 w 12192000"/>
              <a:gd name="connsiteY4762" fmla="*/ 2398520 h 4364677"/>
              <a:gd name="connsiteX4763" fmla="*/ 5319576 w 12192000"/>
              <a:gd name="connsiteY4763" fmla="*/ 2407416 h 4364677"/>
              <a:gd name="connsiteX4764" fmla="*/ 5288547 w 12192000"/>
              <a:gd name="connsiteY4764" fmla="*/ 2451751 h 4364677"/>
              <a:gd name="connsiteX4765" fmla="*/ 5294801 w 12192000"/>
              <a:gd name="connsiteY4765" fmla="*/ 2460521 h 4364677"/>
              <a:gd name="connsiteX4766" fmla="*/ 5294803 w 12192000"/>
              <a:gd name="connsiteY4766" fmla="*/ 2460519 h 4364677"/>
              <a:gd name="connsiteX4767" fmla="*/ 5328878 w 12192000"/>
              <a:gd name="connsiteY4767" fmla="*/ 2404472 h 4364677"/>
              <a:gd name="connsiteX4768" fmla="*/ 5575139 w 12192000"/>
              <a:gd name="connsiteY4768" fmla="*/ 2379977 h 4364677"/>
              <a:gd name="connsiteX4769" fmla="*/ 5569505 w 12192000"/>
              <a:gd name="connsiteY4769" fmla="*/ 2392022 h 4364677"/>
              <a:gd name="connsiteX4770" fmla="*/ 5603452 w 12192000"/>
              <a:gd name="connsiteY4770" fmla="*/ 2436882 h 4364677"/>
              <a:gd name="connsiteX4771" fmla="*/ 5608518 w 12192000"/>
              <a:gd name="connsiteY4771" fmla="*/ 2428100 h 4364677"/>
              <a:gd name="connsiteX4772" fmla="*/ 5306083 w 12192000"/>
              <a:gd name="connsiteY4772" fmla="*/ 2368979 h 4364677"/>
              <a:gd name="connsiteX4773" fmla="*/ 5306621 w 12192000"/>
              <a:gd name="connsiteY4773" fmla="*/ 2370644 h 4364677"/>
              <a:gd name="connsiteX4774" fmla="*/ 5307826 w 12192000"/>
              <a:gd name="connsiteY4774" fmla="*/ 2374352 h 4364677"/>
              <a:gd name="connsiteX4775" fmla="*/ 5282878 w 12192000"/>
              <a:gd name="connsiteY4775" fmla="*/ 2411123 h 4364677"/>
              <a:gd name="connsiteX4776" fmla="*/ 5284081 w 12192000"/>
              <a:gd name="connsiteY4776" fmla="*/ 2414830 h 4364677"/>
              <a:gd name="connsiteX4777" fmla="*/ 5273365 w 12192000"/>
              <a:gd name="connsiteY4777" fmla="*/ 2429030 h 4364677"/>
              <a:gd name="connsiteX4778" fmla="*/ 5277110 w 12192000"/>
              <a:gd name="connsiteY4778" fmla="*/ 2435726 h 4364677"/>
              <a:gd name="connsiteX4779" fmla="*/ 5279450 w 12192000"/>
              <a:gd name="connsiteY4779" fmla="*/ 2439000 h 4364677"/>
              <a:gd name="connsiteX4780" fmla="*/ 5296407 w 12192000"/>
              <a:gd name="connsiteY4780" fmla="*/ 2414931 h 4364677"/>
              <a:gd name="connsiteX4781" fmla="*/ 5310131 w 12192000"/>
              <a:gd name="connsiteY4781" fmla="*/ 2394090 h 4364677"/>
              <a:gd name="connsiteX4782" fmla="*/ 5313836 w 12192000"/>
              <a:gd name="connsiteY4782" fmla="*/ 2392887 h 4364677"/>
              <a:gd name="connsiteX4783" fmla="*/ 5316345 w 12192000"/>
              <a:gd name="connsiteY4783" fmla="*/ 2387977 h 4364677"/>
              <a:gd name="connsiteX4784" fmla="*/ 5315141 w 12192000"/>
              <a:gd name="connsiteY4784" fmla="*/ 2384270 h 4364677"/>
              <a:gd name="connsiteX4785" fmla="*/ 5315771 w 12192000"/>
              <a:gd name="connsiteY4785" fmla="*/ 2384066 h 4364677"/>
              <a:gd name="connsiteX4786" fmla="*/ 5591296 w 12192000"/>
              <a:gd name="connsiteY4786" fmla="*/ 2345459 h 4364677"/>
              <a:gd name="connsiteX4787" fmla="*/ 5584475 w 12192000"/>
              <a:gd name="connsiteY4787" fmla="*/ 2360027 h 4364677"/>
              <a:gd name="connsiteX4788" fmla="*/ 5601073 w 12192000"/>
              <a:gd name="connsiteY4788" fmla="*/ 2389805 h 4364677"/>
              <a:gd name="connsiteX4789" fmla="*/ 5612174 w 12192000"/>
              <a:gd name="connsiteY4789" fmla="*/ 2411503 h 4364677"/>
              <a:gd name="connsiteX4790" fmla="*/ 5616212 w 12192000"/>
              <a:gd name="connsiteY4790" fmla="*/ 2411503 h 4364677"/>
              <a:gd name="connsiteX4791" fmla="*/ 5617274 w 12192000"/>
              <a:gd name="connsiteY4791" fmla="*/ 2412917 h 4364677"/>
              <a:gd name="connsiteX4792" fmla="*/ 5626372 w 12192000"/>
              <a:gd name="connsiteY4792" fmla="*/ 2397150 h 4364677"/>
              <a:gd name="connsiteX4793" fmla="*/ 5286746 w 12192000"/>
              <a:gd name="connsiteY4793" fmla="*/ 2338870 h 4364677"/>
              <a:gd name="connsiteX4794" fmla="*/ 5285883 w 12192000"/>
              <a:gd name="connsiteY4794" fmla="*/ 2344594 h 4364677"/>
              <a:gd name="connsiteX4795" fmla="*/ 5284679 w 12192000"/>
              <a:gd name="connsiteY4795" fmla="*/ 2340887 h 4364677"/>
              <a:gd name="connsiteX4796" fmla="*/ 5272256 w 12192000"/>
              <a:gd name="connsiteY4796" fmla="*/ 2353111 h 4364677"/>
              <a:gd name="connsiteX4797" fmla="*/ 5269851 w 12192000"/>
              <a:gd name="connsiteY4797" fmla="*/ 2345697 h 4364677"/>
              <a:gd name="connsiteX4798" fmla="*/ 5258631 w 12192000"/>
              <a:gd name="connsiteY4798" fmla="*/ 2361628 h 4364677"/>
              <a:gd name="connsiteX4799" fmla="*/ 5257428 w 12192000"/>
              <a:gd name="connsiteY4799" fmla="*/ 2357920 h 4364677"/>
              <a:gd name="connsiteX4800" fmla="*/ 5259934 w 12192000"/>
              <a:gd name="connsiteY4800" fmla="*/ 2353011 h 4364677"/>
              <a:gd name="connsiteX4801" fmla="*/ 5258730 w 12192000"/>
              <a:gd name="connsiteY4801" fmla="*/ 2349304 h 4364677"/>
              <a:gd name="connsiteX4802" fmla="*/ 5256225 w 12192000"/>
              <a:gd name="connsiteY4802" fmla="*/ 2354213 h 4364677"/>
              <a:gd name="connsiteX4803" fmla="*/ 5253721 w 12192000"/>
              <a:gd name="connsiteY4803" fmla="*/ 2359123 h 4364677"/>
              <a:gd name="connsiteX4804" fmla="*/ 5252416 w 12192000"/>
              <a:gd name="connsiteY4804" fmla="*/ 2367739 h 4364677"/>
              <a:gd name="connsiteX4805" fmla="*/ 5259830 w 12192000"/>
              <a:gd name="connsiteY4805" fmla="*/ 2365334 h 4364677"/>
              <a:gd name="connsiteX4806" fmla="*/ 5257327 w 12192000"/>
              <a:gd name="connsiteY4806" fmla="*/ 2370244 h 4364677"/>
              <a:gd name="connsiteX4807" fmla="*/ 5252911 w 12192000"/>
              <a:gd name="connsiteY4807" fmla="*/ 2380704 h 4364677"/>
              <a:gd name="connsiteX4808" fmla="*/ 5249499 w 12192000"/>
              <a:gd name="connsiteY4808" fmla="*/ 2386398 h 4364677"/>
              <a:gd name="connsiteX4809" fmla="*/ 5252527 w 12192000"/>
              <a:gd name="connsiteY4809" fmla="*/ 2391811 h 4364677"/>
              <a:gd name="connsiteX4810" fmla="*/ 5253308 w 12192000"/>
              <a:gd name="connsiteY4810" fmla="*/ 2391010 h 4364677"/>
              <a:gd name="connsiteX4811" fmla="*/ 5259631 w 12192000"/>
              <a:gd name="connsiteY4811" fmla="*/ 2389983 h 4364677"/>
              <a:gd name="connsiteX4812" fmla="*/ 5255105 w 12192000"/>
              <a:gd name="connsiteY4812" fmla="*/ 2396413 h 4364677"/>
              <a:gd name="connsiteX4813" fmla="*/ 5257919 w 12192000"/>
              <a:gd name="connsiteY4813" fmla="*/ 2401439 h 4364677"/>
              <a:gd name="connsiteX4814" fmla="*/ 5267045 w 12192000"/>
              <a:gd name="connsiteY4814" fmla="*/ 2387578 h 4364677"/>
              <a:gd name="connsiteX4815" fmla="*/ 5290793 w 12192000"/>
              <a:gd name="connsiteY4815" fmla="*/ 2347099 h 4364677"/>
              <a:gd name="connsiteX4816" fmla="*/ 5291448 w 12192000"/>
              <a:gd name="connsiteY4816" fmla="*/ 2346189 h 4364677"/>
              <a:gd name="connsiteX4817" fmla="*/ 174629 w 12192000"/>
              <a:gd name="connsiteY4817" fmla="*/ 2337771 h 4364677"/>
              <a:gd name="connsiteX4818" fmla="*/ 175186 w 12192000"/>
              <a:gd name="connsiteY4818" fmla="*/ 2340294 h 4364677"/>
              <a:gd name="connsiteX4819" fmla="*/ 174794 w 12192000"/>
              <a:gd name="connsiteY4819" fmla="*/ 2339957 h 4364677"/>
              <a:gd name="connsiteX4820" fmla="*/ 174629 w 12192000"/>
              <a:gd name="connsiteY4820" fmla="*/ 2337771 h 4364677"/>
              <a:gd name="connsiteX4821" fmla="*/ 5610716 w 12192000"/>
              <a:gd name="connsiteY4821" fmla="*/ 2303963 h 4364677"/>
              <a:gd name="connsiteX4822" fmla="*/ 5605729 w 12192000"/>
              <a:gd name="connsiteY4822" fmla="*/ 2314617 h 4364677"/>
              <a:gd name="connsiteX4823" fmla="*/ 5612174 w 12192000"/>
              <a:gd name="connsiteY4823" fmla="*/ 2314616 h 4364677"/>
              <a:gd name="connsiteX4824" fmla="*/ 5620251 w 12192000"/>
              <a:gd name="connsiteY4824" fmla="*/ 2326727 h 4364677"/>
              <a:gd name="connsiteX4825" fmla="*/ 5620251 w 12192000"/>
              <a:gd name="connsiteY4825" fmla="*/ 2334801 h 4364677"/>
              <a:gd name="connsiteX4826" fmla="*/ 5616212 w 12192000"/>
              <a:gd name="connsiteY4826" fmla="*/ 2334801 h 4364677"/>
              <a:gd name="connsiteX4827" fmla="*/ 5620252 w 12192000"/>
              <a:gd name="connsiteY4827" fmla="*/ 2338838 h 4364677"/>
              <a:gd name="connsiteX4828" fmla="*/ 5624287 w 12192000"/>
              <a:gd name="connsiteY4828" fmla="*/ 2338838 h 4364677"/>
              <a:gd name="connsiteX4829" fmla="*/ 5632364 w 12192000"/>
              <a:gd name="connsiteY4829" fmla="*/ 2342875 h 4364677"/>
              <a:gd name="connsiteX4830" fmla="*/ 5636396 w 12192000"/>
              <a:gd name="connsiteY4830" fmla="*/ 2350948 h 4364677"/>
              <a:gd name="connsiteX4831" fmla="*/ 5636396 w 12192000"/>
              <a:gd name="connsiteY4831" fmla="*/ 2354986 h 4364677"/>
              <a:gd name="connsiteX4832" fmla="*/ 5640434 w 12192000"/>
              <a:gd name="connsiteY4832" fmla="*/ 2354986 h 4364677"/>
              <a:gd name="connsiteX4833" fmla="*/ 5643664 w 12192000"/>
              <a:gd name="connsiteY4833" fmla="*/ 2358213 h 4364677"/>
              <a:gd name="connsiteX4834" fmla="*/ 5644849 w 12192000"/>
              <a:gd name="connsiteY4834" fmla="*/ 2355477 h 4364677"/>
              <a:gd name="connsiteX4835" fmla="*/ 5644471 w 12192000"/>
              <a:gd name="connsiteY4835" fmla="*/ 2354986 h 4364677"/>
              <a:gd name="connsiteX4836" fmla="*/ 5644471 w 12192000"/>
              <a:gd name="connsiteY4836" fmla="*/ 2350949 h 4364677"/>
              <a:gd name="connsiteX4837" fmla="*/ 5640434 w 12192000"/>
              <a:gd name="connsiteY4837" fmla="*/ 2346912 h 4364677"/>
              <a:gd name="connsiteX4838" fmla="*/ 5632366 w 12192000"/>
              <a:gd name="connsiteY4838" fmla="*/ 2334801 h 4364677"/>
              <a:gd name="connsiteX4839" fmla="*/ 5628325 w 12192000"/>
              <a:gd name="connsiteY4839" fmla="*/ 2330764 h 4364677"/>
              <a:gd name="connsiteX4840" fmla="*/ 5620251 w 12192000"/>
              <a:gd name="connsiteY4840" fmla="*/ 2318654 h 4364677"/>
              <a:gd name="connsiteX4841" fmla="*/ 5612174 w 12192000"/>
              <a:gd name="connsiteY4841" fmla="*/ 2306543 h 4364677"/>
              <a:gd name="connsiteX4842" fmla="*/ 5402258 w 12192000"/>
              <a:gd name="connsiteY4842" fmla="*/ 2298013 h 4364677"/>
              <a:gd name="connsiteX4843" fmla="*/ 5400080 w 12192000"/>
              <a:gd name="connsiteY4843" fmla="*/ 2301921 h 4364677"/>
              <a:gd name="connsiteX4844" fmla="*/ 5396528 w 12192000"/>
              <a:gd name="connsiteY4844" fmla="*/ 2306833 h 4364677"/>
              <a:gd name="connsiteX4845" fmla="*/ 5399865 w 12192000"/>
              <a:gd name="connsiteY4845" fmla="*/ 2311336 h 4364677"/>
              <a:gd name="connsiteX4846" fmla="*/ 5418408 w 12192000"/>
              <a:gd name="connsiteY4846" fmla="*/ 2338838 h 4364677"/>
              <a:gd name="connsiteX4847" fmla="*/ 5426478 w 12192000"/>
              <a:gd name="connsiteY4847" fmla="*/ 2371133 h 4364677"/>
              <a:gd name="connsiteX4848" fmla="*/ 5422442 w 12192000"/>
              <a:gd name="connsiteY4848" fmla="*/ 2371133 h 4364677"/>
              <a:gd name="connsiteX4849" fmla="*/ 5422442 w 12192000"/>
              <a:gd name="connsiteY4849" fmla="*/ 2375172 h 4364677"/>
              <a:gd name="connsiteX4850" fmla="*/ 5430515 w 12192000"/>
              <a:gd name="connsiteY4850" fmla="*/ 2383244 h 4364677"/>
              <a:gd name="connsiteX4851" fmla="*/ 5431020 w 12192000"/>
              <a:gd name="connsiteY4851" fmla="*/ 2383747 h 4364677"/>
              <a:gd name="connsiteX4852" fmla="*/ 5433636 w 12192000"/>
              <a:gd name="connsiteY4852" fmla="*/ 2374711 h 4364677"/>
              <a:gd name="connsiteX4853" fmla="*/ 5426478 w 12192000"/>
              <a:gd name="connsiteY4853" fmla="*/ 2371133 h 4364677"/>
              <a:gd name="connsiteX4854" fmla="*/ 5402258 w 12192000"/>
              <a:gd name="connsiteY4854" fmla="*/ 2298468 h 4364677"/>
              <a:gd name="connsiteX4855" fmla="*/ 5406206 w 12192000"/>
              <a:gd name="connsiteY4855" fmla="*/ 2290305 h 4364677"/>
              <a:gd name="connsiteX4856" fmla="*/ 5406163 w 12192000"/>
              <a:gd name="connsiteY4856" fmla="*/ 2290395 h 4364677"/>
              <a:gd name="connsiteX4857" fmla="*/ 5406296 w 12192000"/>
              <a:gd name="connsiteY4857" fmla="*/ 2290395 h 4364677"/>
              <a:gd name="connsiteX4858" fmla="*/ 12092623 w 12192000"/>
              <a:gd name="connsiteY4858" fmla="*/ 2256860 h 4364677"/>
              <a:gd name="connsiteX4859" fmla="*/ 12102683 w 12192000"/>
              <a:gd name="connsiteY4859" fmla="*/ 2256860 h 4364677"/>
              <a:gd name="connsiteX4860" fmla="*/ 12113748 w 12192000"/>
              <a:gd name="connsiteY4860" fmla="*/ 2262368 h 4364677"/>
              <a:gd name="connsiteX4861" fmla="*/ 12121293 w 12192000"/>
              <a:gd name="connsiteY4861" fmla="*/ 2271381 h 4364677"/>
              <a:gd name="connsiteX4862" fmla="*/ 12126826 w 12192000"/>
              <a:gd name="connsiteY4862" fmla="*/ 2284900 h 4364677"/>
              <a:gd name="connsiteX4863" fmla="*/ 12133867 w 12192000"/>
              <a:gd name="connsiteY4863" fmla="*/ 2297919 h 4364677"/>
              <a:gd name="connsiteX4864" fmla="*/ 12144933 w 12192000"/>
              <a:gd name="connsiteY4864" fmla="*/ 2308935 h 4364677"/>
              <a:gd name="connsiteX4865" fmla="*/ 12144933 w 12192000"/>
              <a:gd name="connsiteY4865" fmla="*/ 2326961 h 4364677"/>
              <a:gd name="connsiteX4866" fmla="*/ 12138897 w 12192000"/>
              <a:gd name="connsiteY4866" fmla="*/ 2333971 h 4364677"/>
              <a:gd name="connsiteX4867" fmla="*/ 12127832 w 12192000"/>
              <a:gd name="connsiteY4867" fmla="*/ 2340981 h 4364677"/>
              <a:gd name="connsiteX4868" fmla="*/ 12114754 w 12192000"/>
              <a:gd name="connsiteY4868" fmla="*/ 2342984 h 4364677"/>
              <a:gd name="connsiteX4869" fmla="*/ 12099665 w 12192000"/>
              <a:gd name="connsiteY4869" fmla="*/ 2328964 h 4364677"/>
              <a:gd name="connsiteX4870" fmla="*/ 12096647 w 12192000"/>
              <a:gd name="connsiteY4870" fmla="*/ 2323456 h 4364677"/>
              <a:gd name="connsiteX4871" fmla="*/ 12087090 w 12192000"/>
              <a:gd name="connsiteY4871" fmla="*/ 2311438 h 4364677"/>
              <a:gd name="connsiteX4872" fmla="*/ 12079546 w 12192000"/>
              <a:gd name="connsiteY4872" fmla="*/ 2306932 h 4364677"/>
              <a:gd name="connsiteX4873" fmla="*/ 12072504 w 12192000"/>
              <a:gd name="connsiteY4873" fmla="*/ 2286903 h 4364677"/>
              <a:gd name="connsiteX4874" fmla="*/ 12077031 w 12192000"/>
              <a:gd name="connsiteY4874" fmla="*/ 2269879 h 4364677"/>
              <a:gd name="connsiteX4875" fmla="*/ 12091114 w 12192000"/>
              <a:gd name="connsiteY4875" fmla="*/ 2258863 h 4364677"/>
              <a:gd name="connsiteX4876" fmla="*/ 12092623 w 12192000"/>
              <a:gd name="connsiteY4876" fmla="*/ 2256860 h 4364677"/>
              <a:gd name="connsiteX4877" fmla="*/ 532586 w 12192000"/>
              <a:gd name="connsiteY4877" fmla="*/ 2248153 h 4364677"/>
              <a:gd name="connsiteX4878" fmla="*/ 587033 w 12192000"/>
              <a:gd name="connsiteY4878" fmla="*/ 2322314 h 4364677"/>
              <a:gd name="connsiteX4879" fmla="*/ 642805 w 12192000"/>
              <a:gd name="connsiteY4879" fmla="*/ 2390253 h 4364677"/>
              <a:gd name="connsiteX4880" fmla="*/ 713138 w 12192000"/>
              <a:gd name="connsiteY4880" fmla="*/ 2455234 h 4364677"/>
              <a:gd name="connsiteX4881" fmla="*/ 755024 w 12192000"/>
              <a:gd name="connsiteY4881" fmla="*/ 2491566 h 4364677"/>
              <a:gd name="connsiteX4882" fmla="*/ 759267 w 12192000"/>
              <a:gd name="connsiteY4882" fmla="*/ 2494114 h 4364677"/>
              <a:gd name="connsiteX4883" fmla="*/ 759463 w 12192000"/>
              <a:gd name="connsiteY4883" fmla="*/ 2495939 h 4364677"/>
              <a:gd name="connsiteX4884" fmla="*/ 782800 w 12192000"/>
              <a:gd name="connsiteY4884" fmla="*/ 2513773 h 4364677"/>
              <a:gd name="connsiteX4885" fmla="*/ 759180 w 12192000"/>
              <a:gd name="connsiteY4885" fmla="*/ 2499279 h 4364677"/>
              <a:gd name="connsiteX4886" fmla="*/ 755843 w 12192000"/>
              <a:gd name="connsiteY4886" fmla="*/ 2502495 h 4364677"/>
              <a:gd name="connsiteX4887" fmla="*/ 750334 w 12192000"/>
              <a:gd name="connsiteY4887" fmla="*/ 2502268 h 4364677"/>
              <a:gd name="connsiteX4888" fmla="*/ 728467 w 12192000"/>
              <a:gd name="connsiteY4888" fmla="*/ 2489079 h 4364677"/>
              <a:gd name="connsiteX4889" fmla="*/ 673457 w 12192000"/>
              <a:gd name="connsiteY4889" fmla="*/ 2441054 h 4364677"/>
              <a:gd name="connsiteX4890" fmla="*/ 650933 w 12192000"/>
              <a:gd name="connsiteY4890" fmla="*/ 2419106 h 4364677"/>
              <a:gd name="connsiteX4891" fmla="*/ 650292 w 12192000"/>
              <a:gd name="connsiteY4891" fmla="*/ 2418569 h 4364677"/>
              <a:gd name="connsiteX4892" fmla="*/ 648935 w 12192000"/>
              <a:gd name="connsiteY4892" fmla="*/ 2417159 h 4364677"/>
              <a:gd name="connsiteX4893" fmla="*/ 647083 w 12192000"/>
              <a:gd name="connsiteY4893" fmla="*/ 2415355 h 4364677"/>
              <a:gd name="connsiteX4894" fmla="*/ 646403 w 12192000"/>
              <a:gd name="connsiteY4894" fmla="*/ 2414527 h 4364677"/>
              <a:gd name="connsiteX4895" fmla="*/ 622417 w 12192000"/>
              <a:gd name="connsiteY4895" fmla="*/ 2389595 h 4364677"/>
              <a:gd name="connsiteX4896" fmla="*/ 621792 w 12192000"/>
              <a:gd name="connsiteY4896" fmla="*/ 2391372 h 4364677"/>
              <a:gd name="connsiteX4897" fmla="*/ 622386 w 12192000"/>
              <a:gd name="connsiteY4897" fmla="*/ 2395947 h 4364677"/>
              <a:gd name="connsiteX4898" fmla="*/ 622578 w 12192000"/>
              <a:gd name="connsiteY4898" fmla="*/ 2398104 h 4364677"/>
              <a:gd name="connsiteX4899" fmla="*/ 653401 w 12192000"/>
              <a:gd name="connsiteY4899" fmla="*/ 2434627 h 4364677"/>
              <a:gd name="connsiteX4900" fmla="*/ 733141 w 12192000"/>
              <a:gd name="connsiteY4900" fmla="*/ 2509196 h 4364677"/>
              <a:gd name="connsiteX4901" fmla="*/ 742703 w 12192000"/>
              <a:gd name="connsiteY4901" fmla="*/ 2517468 h 4364677"/>
              <a:gd name="connsiteX4902" fmla="*/ 750296 w 12192000"/>
              <a:gd name="connsiteY4902" fmla="*/ 2523374 h 4364677"/>
              <a:gd name="connsiteX4903" fmla="*/ 751232 w 12192000"/>
              <a:gd name="connsiteY4903" fmla="*/ 2525011 h 4364677"/>
              <a:gd name="connsiteX4904" fmla="*/ 850773 w 12192000"/>
              <a:gd name="connsiteY4904" fmla="*/ 2595231 h 4364677"/>
              <a:gd name="connsiteX4905" fmla="*/ 966891 w 12192000"/>
              <a:gd name="connsiteY4905" fmla="*/ 2654930 h 4364677"/>
              <a:gd name="connsiteX4906" fmla="*/ 1028430 w 12192000"/>
              <a:gd name="connsiteY4906" fmla="*/ 2676631 h 4364677"/>
              <a:gd name="connsiteX4907" fmla="*/ 1095435 w 12192000"/>
              <a:gd name="connsiteY4907" fmla="*/ 2691662 h 4364677"/>
              <a:gd name="connsiteX4908" fmla="*/ 1168377 w 12192000"/>
              <a:gd name="connsiteY4908" fmla="*/ 2702336 h 4364677"/>
              <a:gd name="connsiteX4909" fmla="*/ 1205274 w 12192000"/>
              <a:gd name="connsiteY4909" fmla="*/ 2699482 h 4364677"/>
              <a:gd name="connsiteX4910" fmla="*/ 1232499 w 12192000"/>
              <a:gd name="connsiteY4910" fmla="*/ 2697359 h 4364677"/>
              <a:gd name="connsiteX4911" fmla="*/ 1380568 w 12192000"/>
              <a:gd name="connsiteY4911" fmla="*/ 2698502 h 4364677"/>
              <a:gd name="connsiteX4912" fmla="*/ 1389399 w 12192000"/>
              <a:gd name="connsiteY4912" fmla="*/ 2694570 h 4364677"/>
              <a:gd name="connsiteX4913" fmla="*/ 1378112 w 12192000"/>
              <a:gd name="connsiteY4913" fmla="*/ 2690692 h 4364677"/>
              <a:gd name="connsiteX4914" fmla="*/ 1153131 w 12192000"/>
              <a:gd name="connsiteY4914" fmla="*/ 2679566 h 4364677"/>
              <a:gd name="connsiteX4915" fmla="*/ 1144480 w 12192000"/>
              <a:gd name="connsiteY4915" fmla="*/ 2678820 h 4364677"/>
              <a:gd name="connsiteX4916" fmla="*/ 1139526 w 12192000"/>
              <a:gd name="connsiteY4916" fmla="*/ 2671465 h 4364677"/>
              <a:gd name="connsiteX4917" fmla="*/ 1147266 w 12192000"/>
              <a:gd name="connsiteY4917" fmla="*/ 2667216 h 4364677"/>
              <a:gd name="connsiteX4918" fmla="*/ 1191530 w 12192000"/>
              <a:gd name="connsiteY4918" fmla="*/ 2673742 h 4364677"/>
              <a:gd name="connsiteX4919" fmla="*/ 1208107 w 12192000"/>
              <a:gd name="connsiteY4919" fmla="*/ 2674870 h 4364677"/>
              <a:gd name="connsiteX4920" fmla="*/ 1136849 w 12192000"/>
              <a:gd name="connsiteY4920" fmla="*/ 2661208 h 4364677"/>
              <a:gd name="connsiteX4921" fmla="*/ 821598 w 12192000"/>
              <a:gd name="connsiteY4921" fmla="*/ 2515120 h 4364677"/>
              <a:gd name="connsiteX4922" fmla="*/ 801192 w 12192000"/>
              <a:gd name="connsiteY4922" fmla="*/ 2499182 h 4364677"/>
              <a:gd name="connsiteX4923" fmla="*/ 799881 w 12192000"/>
              <a:gd name="connsiteY4923" fmla="*/ 2498357 h 4364677"/>
              <a:gd name="connsiteX4924" fmla="*/ 785952 w 12192000"/>
              <a:gd name="connsiteY4924" fmla="*/ 2491655 h 4364677"/>
              <a:gd name="connsiteX4925" fmla="*/ 751136 w 12192000"/>
              <a:gd name="connsiteY4925" fmla="*/ 2462645 h 4364677"/>
              <a:gd name="connsiteX4926" fmla="*/ 693948 w 12192000"/>
              <a:gd name="connsiteY4926" fmla="*/ 2418645 h 4364677"/>
              <a:gd name="connsiteX4927" fmla="*/ 532586 w 12192000"/>
              <a:gd name="connsiteY4927" fmla="*/ 2248153 h 4364677"/>
              <a:gd name="connsiteX4928" fmla="*/ 5392943 w 12192000"/>
              <a:gd name="connsiteY4928" fmla="*/ 2232022 h 4364677"/>
              <a:gd name="connsiteX4929" fmla="*/ 5390282 w 12192000"/>
              <a:gd name="connsiteY4929" fmla="*/ 2236982 h 4364677"/>
              <a:gd name="connsiteX4930" fmla="*/ 5392788 w 12192000"/>
              <a:gd name="connsiteY4930" fmla="*/ 2232072 h 4364677"/>
              <a:gd name="connsiteX4931" fmla="*/ 5435445 w 12192000"/>
              <a:gd name="connsiteY4931" fmla="*/ 2225294 h 4364677"/>
              <a:gd name="connsiteX4932" fmla="*/ 5423447 w 12192000"/>
              <a:gd name="connsiteY4932" fmla="*/ 2250808 h 4364677"/>
              <a:gd name="connsiteX4933" fmla="*/ 5408420 w 12192000"/>
              <a:gd name="connsiteY4933" fmla="*/ 2280265 h 4364677"/>
              <a:gd name="connsiteX4934" fmla="*/ 5407907 w 12192000"/>
              <a:gd name="connsiteY4934" fmla="*/ 2286578 h 4364677"/>
              <a:gd name="connsiteX4935" fmla="*/ 5407281 w 12192000"/>
              <a:gd name="connsiteY4935" fmla="*/ 2287956 h 4364677"/>
              <a:gd name="connsiteX4936" fmla="*/ 5431022 w 12192000"/>
              <a:gd name="connsiteY4936" fmla="*/ 2314616 h 4364677"/>
              <a:gd name="connsiteX4937" fmla="*/ 5443128 w 12192000"/>
              <a:gd name="connsiteY4937" fmla="*/ 2341928 h 4364677"/>
              <a:gd name="connsiteX4938" fmla="*/ 5463320 w 12192000"/>
              <a:gd name="connsiteY4938" fmla="*/ 2272162 h 4364677"/>
              <a:gd name="connsiteX4939" fmla="*/ 5446664 w 12192000"/>
              <a:gd name="connsiteY4939" fmla="*/ 2245989 h 4364677"/>
              <a:gd name="connsiteX4940" fmla="*/ 5750310 w 12192000"/>
              <a:gd name="connsiteY4940" fmla="*/ 2199692 h 4364677"/>
              <a:gd name="connsiteX4941" fmla="*/ 5750698 w 12192000"/>
              <a:gd name="connsiteY4941" fmla="*/ 2199810 h 4364677"/>
              <a:gd name="connsiteX4942" fmla="*/ 5752301 w 12192000"/>
              <a:gd name="connsiteY4942" fmla="*/ 2202968 h 4364677"/>
              <a:gd name="connsiteX4943" fmla="*/ 5412078 w 12192000"/>
              <a:gd name="connsiteY4943" fmla="*/ 2182195 h 4364677"/>
              <a:gd name="connsiteX4944" fmla="*/ 5404980 w 12192000"/>
              <a:gd name="connsiteY4944" fmla="*/ 2196621 h 4364677"/>
              <a:gd name="connsiteX4945" fmla="*/ 5397956 w 12192000"/>
              <a:gd name="connsiteY4945" fmla="*/ 2209872 h 4364677"/>
              <a:gd name="connsiteX4946" fmla="*/ 5397899 w 12192000"/>
              <a:gd name="connsiteY4946" fmla="*/ 2209929 h 4364677"/>
              <a:gd name="connsiteX4947" fmla="*/ 5397899 w 12192000"/>
              <a:gd name="connsiteY4947" fmla="*/ 2209971 h 4364677"/>
              <a:gd name="connsiteX4948" fmla="*/ 5397272 w 12192000"/>
              <a:gd name="connsiteY4948" fmla="*/ 2211156 h 4364677"/>
              <a:gd name="connsiteX4949" fmla="*/ 5389285 w 12192000"/>
              <a:gd name="connsiteY4949" fmla="*/ 2208626 h 4364677"/>
              <a:gd name="connsiteX4950" fmla="*/ 5365438 w 12192000"/>
              <a:gd name="connsiteY4950" fmla="*/ 2261430 h 4364677"/>
              <a:gd name="connsiteX4951" fmla="*/ 5369145 w 12192000"/>
              <a:gd name="connsiteY4951" fmla="*/ 2260227 h 4364677"/>
              <a:gd name="connsiteX4952" fmla="*/ 5366835 w 12192000"/>
              <a:gd name="connsiteY4952" fmla="*/ 2264752 h 4364677"/>
              <a:gd name="connsiteX4953" fmla="*/ 5371857 w 12192000"/>
              <a:gd name="connsiteY4953" fmla="*/ 2272985 h 4364677"/>
              <a:gd name="connsiteX4954" fmla="*/ 5380939 w 12192000"/>
              <a:gd name="connsiteY4954" fmla="*/ 2285618 h 4364677"/>
              <a:gd name="connsiteX4955" fmla="*/ 5381268 w 12192000"/>
              <a:gd name="connsiteY4955" fmla="*/ 2284976 h 4364677"/>
              <a:gd name="connsiteX4956" fmla="*/ 5380063 w 12192000"/>
              <a:gd name="connsiteY4956" fmla="*/ 2281268 h 4364677"/>
              <a:gd name="connsiteX4957" fmla="*/ 5396397 w 12192000"/>
              <a:gd name="connsiteY4957" fmla="*/ 2243193 h 4364677"/>
              <a:gd name="connsiteX4958" fmla="*/ 5398902 w 12192000"/>
              <a:gd name="connsiteY4958" fmla="*/ 2238284 h 4364677"/>
              <a:gd name="connsiteX4959" fmla="*/ 5400204 w 12192000"/>
              <a:gd name="connsiteY4959" fmla="*/ 2229667 h 4364677"/>
              <a:gd name="connsiteX4960" fmla="*/ 5392943 w 12192000"/>
              <a:gd name="connsiteY4960" fmla="*/ 2232022 h 4364677"/>
              <a:gd name="connsiteX4961" fmla="*/ 5398261 w 12192000"/>
              <a:gd name="connsiteY4961" fmla="*/ 2222103 h 4364677"/>
              <a:gd name="connsiteX4962" fmla="*/ 5397899 w 12192000"/>
              <a:gd name="connsiteY4962" fmla="*/ 2209971 h 4364677"/>
              <a:gd name="connsiteX4963" fmla="*/ 5397956 w 12192000"/>
              <a:gd name="connsiteY4963" fmla="*/ 2209872 h 4364677"/>
              <a:gd name="connsiteX4964" fmla="*/ 5408619 w 12192000"/>
              <a:gd name="connsiteY4964" fmla="*/ 2198769 h 4364677"/>
              <a:gd name="connsiteX4965" fmla="*/ 5413989 w 12192000"/>
              <a:gd name="connsiteY4965" fmla="*/ 2185714 h 4364677"/>
              <a:gd name="connsiteX4966" fmla="*/ 5407283 w 12192000"/>
              <a:gd name="connsiteY4966" fmla="*/ 2173346 h 4364677"/>
              <a:gd name="connsiteX4967" fmla="*/ 5406815 w 12192000"/>
              <a:gd name="connsiteY4967" fmla="*/ 2174258 h 4364677"/>
              <a:gd name="connsiteX4968" fmla="*/ 5408019 w 12192000"/>
              <a:gd name="connsiteY4968" fmla="*/ 2177966 h 4364677"/>
              <a:gd name="connsiteX4969" fmla="*/ 5395494 w 12192000"/>
              <a:gd name="connsiteY4969" fmla="*/ 2202514 h 4364677"/>
              <a:gd name="connsiteX4970" fmla="*/ 5396697 w 12192000"/>
              <a:gd name="connsiteY4970" fmla="*/ 2206221 h 4364677"/>
              <a:gd name="connsiteX4971" fmla="*/ 5400406 w 12192000"/>
              <a:gd name="connsiteY4971" fmla="*/ 2205019 h 4364677"/>
              <a:gd name="connsiteX4972" fmla="*/ 5402910 w 12192000"/>
              <a:gd name="connsiteY4972" fmla="*/ 2200109 h 4364677"/>
              <a:gd name="connsiteX4973" fmla="*/ 5405413 w 12192000"/>
              <a:gd name="connsiteY4973" fmla="*/ 2195200 h 4364677"/>
              <a:gd name="connsiteX4974" fmla="*/ 5407917 w 12192000"/>
              <a:gd name="connsiteY4974" fmla="*/ 2190290 h 4364677"/>
              <a:gd name="connsiteX4975" fmla="*/ 5412062 w 12192000"/>
              <a:gd name="connsiteY4975" fmla="*/ 2182166 h 4364677"/>
              <a:gd name="connsiteX4976" fmla="*/ 6061260 w 12192000"/>
              <a:gd name="connsiteY4976" fmla="*/ 2159751 h 4364677"/>
              <a:gd name="connsiteX4977" fmla="*/ 6052562 w 12192000"/>
              <a:gd name="connsiteY4977" fmla="*/ 2183380 h 4364677"/>
              <a:gd name="connsiteX4978" fmla="*/ 6073317 w 12192000"/>
              <a:gd name="connsiteY4978" fmla="*/ 2212905 h 4364677"/>
              <a:gd name="connsiteX4979" fmla="*/ 6193578 w 12192000"/>
              <a:gd name="connsiteY4979" fmla="*/ 2341919 h 4364677"/>
              <a:gd name="connsiteX4980" fmla="*/ 6265524 w 12192000"/>
              <a:gd name="connsiteY4980" fmla="*/ 2414406 h 4364677"/>
              <a:gd name="connsiteX4981" fmla="*/ 6272967 w 12192000"/>
              <a:gd name="connsiteY4981" fmla="*/ 2419667 h 4364677"/>
              <a:gd name="connsiteX4982" fmla="*/ 6273077 w 12192000"/>
              <a:gd name="connsiteY4982" fmla="*/ 2423047 h 4364677"/>
              <a:gd name="connsiteX4983" fmla="*/ 6313495 w 12192000"/>
              <a:gd name="connsiteY4983" fmla="*/ 2459008 h 4364677"/>
              <a:gd name="connsiteX4984" fmla="*/ 6272098 w 12192000"/>
              <a:gd name="connsiteY4984" fmla="*/ 2429143 h 4364677"/>
              <a:gd name="connsiteX4985" fmla="*/ 6265527 w 12192000"/>
              <a:gd name="connsiteY4985" fmla="*/ 2434592 h 4364677"/>
              <a:gd name="connsiteX4986" fmla="*/ 6255440 w 12192000"/>
              <a:gd name="connsiteY4986" fmla="*/ 2433418 h 4364677"/>
              <a:gd name="connsiteX4987" fmla="*/ 6217086 w 12192000"/>
              <a:gd name="connsiteY4987" fmla="*/ 2406189 h 4364677"/>
              <a:gd name="connsiteX4988" fmla="*/ 6122641 w 12192000"/>
              <a:gd name="connsiteY4988" fmla="*/ 2310425 h 4364677"/>
              <a:gd name="connsiteX4989" fmla="*/ 6084284 w 12192000"/>
              <a:gd name="connsiteY4989" fmla="*/ 2267019 h 4364677"/>
              <a:gd name="connsiteX4990" fmla="*/ 6083180 w 12192000"/>
              <a:gd name="connsiteY4990" fmla="*/ 2265944 h 4364677"/>
              <a:gd name="connsiteX4991" fmla="*/ 6080883 w 12192000"/>
              <a:gd name="connsiteY4991" fmla="*/ 2263167 h 4364677"/>
              <a:gd name="connsiteX4992" fmla="*/ 6077727 w 12192000"/>
              <a:gd name="connsiteY4992" fmla="*/ 2259599 h 4364677"/>
              <a:gd name="connsiteX4993" fmla="*/ 6076591 w 12192000"/>
              <a:gd name="connsiteY4993" fmla="*/ 2257985 h 4364677"/>
              <a:gd name="connsiteX4994" fmla="*/ 6040948 w 12192000"/>
              <a:gd name="connsiteY4994" fmla="*/ 2214925 h 4364677"/>
              <a:gd name="connsiteX4995" fmla="*/ 6036625 w 12192000"/>
              <a:gd name="connsiteY4995" fmla="*/ 2226674 h 4364677"/>
              <a:gd name="connsiteX4996" fmla="*/ 6086688 w 12192000"/>
              <a:gd name="connsiteY4996" fmla="*/ 2295866 h 4364677"/>
              <a:gd name="connsiteX4997" fmla="*/ 6222909 w 12192000"/>
              <a:gd name="connsiteY4997" fmla="*/ 2443784 h 4364677"/>
              <a:gd name="connsiteX4998" fmla="*/ 6239336 w 12192000"/>
              <a:gd name="connsiteY4998" fmla="*/ 2460289 h 4364677"/>
              <a:gd name="connsiteX4999" fmla="*/ 6252471 w 12192000"/>
              <a:gd name="connsiteY4999" fmla="*/ 2472181 h 4364677"/>
              <a:gd name="connsiteX5000" fmla="*/ 6253967 w 12192000"/>
              <a:gd name="connsiteY5000" fmla="*/ 2475315 h 4364677"/>
              <a:gd name="connsiteX5001" fmla="*/ 6427160 w 12192000"/>
              <a:gd name="connsiteY5001" fmla="*/ 2617965 h 4364677"/>
              <a:gd name="connsiteX5002" fmla="*/ 6632242 w 12192000"/>
              <a:gd name="connsiteY5002" fmla="*/ 2743563 h 4364677"/>
              <a:gd name="connsiteX5003" fmla="*/ 6742295 w 12192000"/>
              <a:gd name="connsiteY5003" fmla="*/ 2791874 h 4364677"/>
              <a:gd name="connsiteX5004" fmla="*/ 6863309 w 12192000"/>
              <a:gd name="connsiteY5004" fmla="*/ 2828684 h 4364677"/>
              <a:gd name="connsiteX5005" fmla="*/ 6995820 w 12192000"/>
              <a:gd name="connsiteY5005" fmla="*/ 2858307 h 4364677"/>
              <a:gd name="connsiteX5006" fmla="*/ 7063983 w 12192000"/>
              <a:gd name="connsiteY5006" fmla="*/ 2858132 h 4364677"/>
              <a:gd name="connsiteX5007" fmla="*/ 7114279 w 12192000"/>
              <a:gd name="connsiteY5007" fmla="*/ 2857972 h 4364677"/>
              <a:gd name="connsiteX5008" fmla="*/ 7386093 w 12192000"/>
              <a:gd name="connsiteY5008" fmla="*/ 2880404 h 4364677"/>
              <a:gd name="connsiteX5009" fmla="*/ 7402853 w 12192000"/>
              <a:gd name="connsiteY5009" fmla="*/ 2874395 h 4364677"/>
              <a:gd name="connsiteX5010" fmla="*/ 7382654 w 12192000"/>
              <a:gd name="connsiteY5010" fmla="*/ 2865722 h 4364677"/>
              <a:gd name="connsiteX5011" fmla="*/ 6970942 w 12192000"/>
              <a:gd name="connsiteY5011" fmla="*/ 2814391 h 4364677"/>
              <a:gd name="connsiteX5012" fmla="*/ 6955153 w 12192000"/>
              <a:gd name="connsiteY5012" fmla="*/ 2811833 h 4364677"/>
              <a:gd name="connsiteX5013" fmla="*/ 6947065 w 12192000"/>
              <a:gd name="connsiteY5013" fmla="*/ 2797643 h 4364677"/>
              <a:gd name="connsiteX5014" fmla="*/ 6961867 w 12192000"/>
              <a:gd name="connsiteY5014" fmla="*/ 2790901 h 4364677"/>
              <a:gd name="connsiteX5015" fmla="*/ 7042273 w 12192000"/>
              <a:gd name="connsiteY5015" fmla="*/ 2808966 h 4364677"/>
              <a:gd name="connsiteX5016" fmla="*/ 7072567 w 12192000"/>
              <a:gd name="connsiteY5016" fmla="*/ 2813314 h 4364677"/>
              <a:gd name="connsiteX5017" fmla="*/ 6943555 w 12192000"/>
              <a:gd name="connsiteY5017" fmla="*/ 2778434 h 4364677"/>
              <a:gd name="connsiteX5018" fmla="*/ 6384571 w 12192000"/>
              <a:gd name="connsiteY5018" fmla="*/ 2466811 h 4364677"/>
              <a:gd name="connsiteX5019" fmla="*/ 6349279 w 12192000"/>
              <a:gd name="connsiteY5019" fmla="*/ 2434734 h 4364677"/>
              <a:gd name="connsiteX5020" fmla="*/ 6346984 w 12192000"/>
              <a:gd name="connsiteY5020" fmla="*/ 2433039 h 4364677"/>
              <a:gd name="connsiteX5021" fmla="*/ 6322321 w 12192000"/>
              <a:gd name="connsiteY5021" fmla="*/ 2418815 h 4364677"/>
              <a:gd name="connsiteX5022" fmla="*/ 6262355 w 12192000"/>
              <a:gd name="connsiteY5022" fmla="*/ 2360750 h 4364677"/>
              <a:gd name="connsiteX5023" fmla="*/ 6163356 w 12192000"/>
              <a:gd name="connsiteY5023" fmla="*/ 2272079 h 4364677"/>
              <a:gd name="connsiteX5024" fmla="*/ 5474123 w 12192000"/>
              <a:gd name="connsiteY5024" fmla="*/ 2148540 h 4364677"/>
              <a:gd name="connsiteX5025" fmla="*/ 5467233 w 12192000"/>
              <a:gd name="connsiteY5025" fmla="*/ 2171051 h 4364677"/>
              <a:gd name="connsiteX5026" fmla="*/ 5459817 w 12192000"/>
              <a:gd name="connsiteY5026" fmla="*/ 2173456 h 4364677"/>
              <a:gd name="connsiteX5027" fmla="*/ 5448373 w 12192000"/>
              <a:gd name="connsiteY5027" fmla="*/ 2197794 h 4364677"/>
              <a:gd name="connsiteX5028" fmla="*/ 5478961 w 12192000"/>
              <a:gd name="connsiteY5028" fmla="*/ 2245989 h 4364677"/>
              <a:gd name="connsiteX5029" fmla="*/ 5481978 w 12192000"/>
              <a:gd name="connsiteY5029" fmla="*/ 2252027 h 4364677"/>
              <a:gd name="connsiteX5030" fmla="*/ 5485858 w 12192000"/>
              <a:gd name="connsiteY5030" fmla="*/ 2233639 h 4364677"/>
              <a:gd name="connsiteX5031" fmla="*/ 5462810 w 12192000"/>
              <a:gd name="connsiteY5031" fmla="*/ 2189472 h 4364677"/>
              <a:gd name="connsiteX5032" fmla="*/ 5470885 w 12192000"/>
              <a:gd name="connsiteY5032" fmla="*/ 2201582 h 4364677"/>
              <a:gd name="connsiteX5033" fmla="*/ 5487777 w 12192000"/>
              <a:gd name="connsiteY5033" fmla="*/ 2224534 h 4364677"/>
              <a:gd name="connsiteX5034" fmla="*/ 5490957 w 12192000"/>
              <a:gd name="connsiteY5034" fmla="*/ 2209451 h 4364677"/>
              <a:gd name="connsiteX5035" fmla="*/ 5494668 w 12192000"/>
              <a:gd name="connsiteY5035" fmla="*/ 2186409 h 4364677"/>
              <a:gd name="connsiteX5036" fmla="*/ 5490563 w 12192000"/>
              <a:gd name="connsiteY5036" fmla="*/ 2179380 h 4364677"/>
              <a:gd name="connsiteX5037" fmla="*/ 5487033 w 12192000"/>
              <a:gd name="connsiteY5037" fmla="*/ 2173324 h 4364677"/>
              <a:gd name="connsiteX5038" fmla="*/ 5485748 w 12192000"/>
              <a:gd name="connsiteY5038" fmla="*/ 2170750 h 4364677"/>
              <a:gd name="connsiteX5039" fmla="*/ 5485087 w 12192000"/>
              <a:gd name="connsiteY5039" fmla="*/ 2169719 h 4364677"/>
              <a:gd name="connsiteX5040" fmla="*/ 5393584 w 12192000"/>
              <a:gd name="connsiteY5040" fmla="*/ 2147088 h 4364677"/>
              <a:gd name="connsiteX5041" fmla="*/ 5382165 w 12192000"/>
              <a:gd name="connsiteY5041" fmla="*/ 2174059 h 4364677"/>
              <a:gd name="connsiteX5042" fmla="*/ 5361568 w 12192000"/>
              <a:gd name="connsiteY5042" fmla="*/ 2206861 h 4364677"/>
              <a:gd name="connsiteX5043" fmla="*/ 5343356 w 12192000"/>
              <a:gd name="connsiteY5043" fmla="*/ 2243885 h 4364677"/>
              <a:gd name="connsiteX5044" fmla="*/ 5342190 w 12192000"/>
              <a:gd name="connsiteY5044" fmla="*/ 2240289 h 4364677"/>
              <a:gd name="connsiteX5045" fmla="*/ 5339939 w 12192000"/>
              <a:gd name="connsiteY5045" fmla="*/ 2244705 h 4364677"/>
              <a:gd name="connsiteX5046" fmla="*/ 5342017 w 12192000"/>
              <a:gd name="connsiteY5046" fmla="*/ 2246611 h 4364677"/>
              <a:gd name="connsiteX5047" fmla="*/ 5343356 w 12192000"/>
              <a:gd name="connsiteY5047" fmla="*/ 2243885 h 4364677"/>
              <a:gd name="connsiteX5048" fmla="*/ 5343393 w 12192000"/>
              <a:gd name="connsiteY5048" fmla="*/ 2243996 h 4364677"/>
              <a:gd name="connsiteX5049" fmla="*/ 5342046 w 12192000"/>
              <a:gd name="connsiteY5049" fmla="*/ 2246637 h 4364677"/>
              <a:gd name="connsiteX5050" fmla="*/ 5345742 w 12192000"/>
              <a:gd name="connsiteY5050" fmla="*/ 2250025 h 4364677"/>
              <a:gd name="connsiteX5051" fmla="*/ 5349779 w 12192000"/>
              <a:gd name="connsiteY5051" fmla="*/ 2254062 h 4364677"/>
              <a:gd name="connsiteX5052" fmla="*/ 5350699 w 12192000"/>
              <a:gd name="connsiteY5052" fmla="*/ 2254983 h 4364677"/>
              <a:gd name="connsiteX5053" fmla="*/ 5377685 w 12192000"/>
              <a:gd name="connsiteY5053" fmla="*/ 2213924 h 4364677"/>
              <a:gd name="connsiteX5054" fmla="*/ 5403683 w 12192000"/>
              <a:gd name="connsiteY5054" fmla="*/ 2166714 h 4364677"/>
              <a:gd name="connsiteX5055" fmla="*/ 5401247 w 12192000"/>
              <a:gd name="connsiteY5055" fmla="*/ 2162222 h 4364677"/>
              <a:gd name="connsiteX5056" fmla="*/ 9938088 w 12192000"/>
              <a:gd name="connsiteY5056" fmla="*/ 2137824 h 4364677"/>
              <a:gd name="connsiteX5057" fmla="*/ 9952840 w 12192000"/>
              <a:gd name="connsiteY5057" fmla="*/ 2176711 h 4364677"/>
              <a:gd name="connsiteX5058" fmla="*/ 10316260 w 12192000"/>
              <a:gd name="connsiteY5058" fmla="*/ 2385897 h 4364677"/>
              <a:gd name="connsiteX5059" fmla="*/ 10639113 w 12192000"/>
              <a:gd name="connsiteY5059" fmla="*/ 2491161 h 4364677"/>
              <a:gd name="connsiteX5060" fmla="*/ 10666183 w 12192000"/>
              <a:gd name="connsiteY5060" fmla="*/ 2495808 h 4364677"/>
              <a:gd name="connsiteX5061" fmla="*/ 10665483 w 12192000"/>
              <a:gd name="connsiteY5061" fmla="*/ 2490211 h 4364677"/>
              <a:gd name="connsiteX5062" fmla="*/ 10665130 w 12192000"/>
              <a:gd name="connsiteY5062" fmla="*/ 2486682 h 4364677"/>
              <a:gd name="connsiteX5063" fmla="*/ 10663363 w 12192000"/>
              <a:gd name="connsiteY5063" fmla="*/ 2477152 h 4364677"/>
              <a:gd name="connsiteX5064" fmla="*/ 10662302 w 12192000"/>
              <a:gd name="connsiteY5064" fmla="*/ 2472563 h 4364677"/>
              <a:gd name="connsiteX5065" fmla="*/ 10662656 w 12192000"/>
              <a:gd name="connsiteY5065" fmla="*/ 2466562 h 4364677"/>
              <a:gd name="connsiteX5066" fmla="*/ 10665130 w 12192000"/>
              <a:gd name="connsiteY5066" fmla="*/ 2460562 h 4364677"/>
              <a:gd name="connsiteX5067" fmla="*/ 10665817 w 12192000"/>
              <a:gd name="connsiteY5067" fmla="*/ 2459284 h 4364677"/>
              <a:gd name="connsiteX5068" fmla="*/ 10634084 w 12192000"/>
              <a:gd name="connsiteY5068" fmla="*/ 2452944 h 4364677"/>
              <a:gd name="connsiteX5069" fmla="*/ 10215682 w 12192000"/>
              <a:gd name="connsiteY5069" fmla="*/ 2310805 h 4364677"/>
              <a:gd name="connsiteX5070" fmla="*/ 10191544 w 12192000"/>
              <a:gd name="connsiteY5070" fmla="*/ 2282645 h 4364677"/>
              <a:gd name="connsiteX5071" fmla="*/ 10182156 w 12192000"/>
              <a:gd name="connsiteY5071" fmla="*/ 2271918 h 4364677"/>
              <a:gd name="connsiteX5072" fmla="*/ 9946134 w 12192000"/>
              <a:gd name="connsiteY5072" fmla="*/ 2139165 h 4364677"/>
              <a:gd name="connsiteX5073" fmla="*/ 9938088 w 12192000"/>
              <a:gd name="connsiteY5073" fmla="*/ 2137824 h 4364677"/>
              <a:gd name="connsiteX5074" fmla="*/ 9968932 w 12192000"/>
              <a:gd name="connsiteY5074" fmla="*/ 2121733 h 4364677"/>
              <a:gd name="connsiteX5075" fmla="*/ 10086943 w 12192000"/>
              <a:gd name="connsiteY5075" fmla="*/ 2199508 h 4364677"/>
              <a:gd name="connsiteX5076" fmla="*/ 10267983 w 12192000"/>
              <a:gd name="connsiteY5076" fmla="*/ 2285327 h 4364677"/>
              <a:gd name="connsiteX5077" fmla="*/ 10797691 w 12192000"/>
              <a:gd name="connsiteY5077" fmla="*/ 2434171 h 4364677"/>
              <a:gd name="connsiteX5078" fmla="*/ 10868766 w 12192000"/>
              <a:gd name="connsiteY5078" fmla="*/ 2439535 h 4364677"/>
              <a:gd name="connsiteX5079" fmla="*/ 10848650 w 12192000"/>
              <a:gd name="connsiteY5079" fmla="*/ 2426125 h 4364677"/>
              <a:gd name="connsiteX5080" fmla="*/ 10395381 w 12192000"/>
              <a:gd name="connsiteY5080" fmla="*/ 2313486 h 4364677"/>
              <a:gd name="connsiteX5081" fmla="*/ 10375265 w 12192000"/>
              <a:gd name="connsiteY5081" fmla="*/ 2298736 h 4364677"/>
              <a:gd name="connsiteX5082" fmla="*/ 10403426 w 12192000"/>
              <a:gd name="connsiteY5082" fmla="*/ 2293373 h 4364677"/>
              <a:gd name="connsiteX5083" fmla="*/ 10545576 w 12192000"/>
              <a:gd name="connsiteY5083" fmla="*/ 2342988 h 4364677"/>
              <a:gd name="connsiteX5084" fmla="*/ 11197318 w 12192000"/>
              <a:gd name="connsiteY5084" fmla="*/ 2414057 h 4364677"/>
              <a:gd name="connsiteX5085" fmla="*/ 11249613 w 12192000"/>
              <a:gd name="connsiteY5085" fmla="*/ 2408073 h 4364677"/>
              <a:gd name="connsiteX5086" fmla="*/ 11247516 w 12192000"/>
              <a:gd name="connsiteY5086" fmla="*/ 2401490 h 4364677"/>
              <a:gd name="connsiteX5087" fmla="*/ 11244878 w 12192000"/>
              <a:gd name="connsiteY5087" fmla="*/ 2394376 h 4364677"/>
              <a:gd name="connsiteX5088" fmla="*/ 11244878 w 12192000"/>
              <a:gd name="connsiteY5088" fmla="*/ 2391215 h 4364677"/>
              <a:gd name="connsiteX5089" fmla="*/ 11248044 w 12192000"/>
              <a:gd name="connsiteY5089" fmla="*/ 2384892 h 4364677"/>
              <a:gd name="connsiteX5090" fmla="*/ 11248182 w 12192000"/>
              <a:gd name="connsiteY5090" fmla="*/ 2384708 h 4364677"/>
              <a:gd name="connsiteX5091" fmla="*/ 11178880 w 12192000"/>
              <a:gd name="connsiteY5091" fmla="*/ 2391596 h 4364677"/>
              <a:gd name="connsiteX5092" fmla="*/ 10856696 w 12192000"/>
              <a:gd name="connsiteY5092" fmla="*/ 2383215 h 4364677"/>
              <a:gd name="connsiteX5093" fmla="*/ 10416837 w 12192000"/>
              <a:gd name="connsiteY5093" fmla="*/ 2270577 h 4364677"/>
              <a:gd name="connsiteX5094" fmla="*/ 10290780 w 12192000"/>
              <a:gd name="connsiteY5094" fmla="*/ 2218280 h 4364677"/>
              <a:gd name="connsiteX5095" fmla="*/ 10259936 w 12192000"/>
              <a:gd name="connsiteY5095" fmla="*/ 2229008 h 4364677"/>
              <a:gd name="connsiteX5096" fmla="*/ 10282734 w 12192000"/>
              <a:gd name="connsiteY5096" fmla="*/ 2250463 h 4364677"/>
              <a:gd name="connsiteX5097" fmla="*/ 10321624 w 12192000"/>
              <a:gd name="connsiteY5097" fmla="*/ 2275941 h 4364677"/>
              <a:gd name="connsiteX5098" fmla="*/ 10093648 w 12192000"/>
              <a:gd name="connsiteY5098" fmla="*/ 2194144 h 4364677"/>
              <a:gd name="connsiteX5099" fmla="*/ 9968932 w 12192000"/>
              <a:gd name="connsiteY5099" fmla="*/ 2121733 h 4364677"/>
              <a:gd name="connsiteX5100" fmla="*/ 153910 w 12192000"/>
              <a:gd name="connsiteY5100" fmla="*/ 2111070 h 4364677"/>
              <a:gd name="connsiteX5101" fmla="*/ 153427 w 12192000"/>
              <a:gd name="connsiteY5101" fmla="*/ 2112979 h 4364677"/>
              <a:gd name="connsiteX5102" fmla="*/ 154975 w 12192000"/>
              <a:gd name="connsiteY5102" fmla="*/ 2114083 h 4364677"/>
              <a:gd name="connsiteX5103" fmla="*/ 9702898 w 12192000"/>
              <a:gd name="connsiteY5103" fmla="*/ 2107308 h 4364677"/>
              <a:gd name="connsiteX5104" fmla="*/ 9670860 w 12192000"/>
              <a:gd name="connsiteY5104" fmla="*/ 2172140 h 4364677"/>
              <a:gd name="connsiteX5105" fmla="*/ 9668288 w 12192000"/>
              <a:gd name="connsiteY5105" fmla="*/ 2176743 h 4364677"/>
              <a:gd name="connsiteX5106" fmla="*/ 9664734 w 12192000"/>
              <a:gd name="connsiteY5106" fmla="*/ 2216613 h 4364677"/>
              <a:gd name="connsiteX5107" fmla="*/ 9668731 w 12192000"/>
              <a:gd name="connsiteY5107" fmla="*/ 2229180 h 4364677"/>
              <a:gd name="connsiteX5108" fmla="*/ 9723636 w 12192000"/>
              <a:gd name="connsiteY5108" fmla="*/ 2124646 h 4364677"/>
              <a:gd name="connsiteX5109" fmla="*/ 10240836 w 12192000"/>
              <a:gd name="connsiteY5109" fmla="*/ 2072879 h 4364677"/>
              <a:gd name="connsiteX5110" fmla="*/ 10228219 w 12192000"/>
              <a:gd name="connsiteY5110" fmla="*/ 2074077 h 4364677"/>
              <a:gd name="connsiteX5111" fmla="*/ 10284640 w 12192000"/>
              <a:gd name="connsiteY5111" fmla="*/ 2107681 h 4364677"/>
              <a:gd name="connsiteX5112" fmla="*/ 10290653 w 12192000"/>
              <a:gd name="connsiteY5112" fmla="*/ 2112595 h 4364677"/>
              <a:gd name="connsiteX5113" fmla="*/ 10331012 w 12192000"/>
              <a:gd name="connsiteY5113" fmla="*/ 2128437 h 4364677"/>
              <a:gd name="connsiteX5114" fmla="*/ 10420699 w 12192000"/>
              <a:gd name="connsiteY5114" fmla="*/ 2156463 h 4364677"/>
              <a:gd name="connsiteX5115" fmla="*/ 10319499 w 12192000"/>
              <a:gd name="connsiteY5115" fmla="*/ 2111789 h 4364677"/>
              <a:gd name="connsiteX5116" fmla="*/ 10249272 w 12192000"/>
              <a:gd name="connsiteY5116" fmla="*/ 2077486 h 4364677"/>
              <a:gd name="connsiteX5117" fmla="*/ 10240836 w 12192000"/>
              <a:gd name="connsiteY5117" fmla="*/ 2072879 h 4364677"/>
              <a:gd name="connsiteX5118" fmla="*/ 5432090 w 12192000"/>
              <a:gd name="connsiteY5118" fmla="*/ 2067352 h 4364677"/>
              <a:gd name="connsiteX5119" fmla="*/ 5430121 w 12192000"/>
              <a:gd name="connsiteY5119" fmla="*/ 2074005 h 4364677"/>
              <a:gd name="connsiteX5120" fmla="*/ 5412324 w 12192000"/>
              <a:gd name="connsiteY5120" fmla="*/ 2102819 h 4364677"/>
              <a:gd name="connsiteX5121" fmla="*/ 5402747 w 12192000"/>
              <a:gd name="connsiteY5121" fmla="*/ 2125446 h 4364677"/>
              <a:gd name="connsiteX5122" fmla="*/ 5408061 w 12192000"/>
              <a:gd name="connsiteY5122" fmla="*/ 2131629 h 4364677"/>
              <a:gd name="connsiteX5123" fmla="*/ 5410332 w 12192000"/>
              <a:gd name="connsiteY5123" fmla="*/ 2120843 h 4364677"/>
              <a:gd name="connsiteX5124" fmla="*/ 5422442 w 12192000"/>
              <a:gd name="connsiteY5124" fmla="*/ 2141028 h 4364677"/>
              <a:gd name="connsiteX5125" fmla="*/ 5415882 w 12192000"/>
              <a:gd name="connsiteY5125" fmla="*/ 2142541 h 4364677"/>
              <a:gd name="connsiteX5126" fmla="*/ 5416813 w 12192000"/>
              <a:gd name="connsiteY5126" fmla="*/ 2146434 h 4364677"/>
              <a:gd name="connsiteX5127" fmla="*/ 5418137 w 12192000"/>
              <a:gd name="connsiteY5127" fmla="*/ 2146004 h 4364677"/>
              <a:gd name="connsiteX5128" fmla="*/ 5421844 w 12192000"/>
              <a:gd name="connsiteY5128" fmla="*/ 2144801 h 4364677"/>
              <a:gd name="connsiteX5129" fmla="*/ 5418147 w 12192000"/>
              <a:gd name="connsiteY5129" fmla="*/ 2152048 h 4364677"/>
              <a:gd name="connsiteX5130" fmla="*/ 5418408 w 12192000"/>
              <a:gd name="connsiteY5130" fmla="*/ 2153139 h 4364677"/>
              <a:gd name="connsiteX5131" fmla="*/ 5427276 w 12192000"/>
              <a:gd name="connsiteY5131" fmla="*/ 2163765 h 4364677"/>
              <a:gd name="connsiteX5132" fmla="*/ 5427854 w 12192000"/>
              <a:gd name="connsiteY5132" fmla="*/ 2163337 h 4364677"/>
              <a:gd name="connsiteX5133" fmla="*/ 5427500 w 12192000"/>
              <a:gd name="connsiteY5133" fmla="*/ 2164035 h 4364677"/>
              <a:gd name="connsiteX5134" fmla="*/ 5432409 w 12192000"/>
              <a:gd name="connsiteY5134" fmla="*/ 2169917 h 4364677"/>
              <a:gd name="connsiteX5135" fmla="*/ 5432473 w 12192000"/>
              <a:gd name="connsiteY5135" fmla="*/ 2170034 h 4364677"/>
              <a:gd name="connsiteX5136" fmla="*/ 5433968 w 12192000"/>
              <a:gd name="connsiteY5136" fmla="*/ 2169549 h 4364677"/>
              <a:gd name="connsiteX5137" fmla="*/ 5433156 w 12192000"/>
              <a:gd name="connsiteY5137" fmla="*/ 2171247 h 4364677"/>
              <a:gd name="connsiteX5138" fmla="*/ 5434545 w 12192000"/>
              <a:gd name="connsiteY5138" fmla="*/ 2173720 h 4364677"/>
              <a:gd name="connsiteX5139" fmla="*/ 5460125 w 12192000"/>
              <a:gd name="connsiteY5139" fmla="*/ 2121498 h 4364677"/>
              <a:gd name="connsiteX5140" fmla="*/ 5438952 w 12192000"/>
              <a:gd name="connsiteY5140" fmla="*/ 2080604 h 4364677"/>
              <a:gd name="connsiteX5141" fmla="*/ 5438590 w 12192000"/>
              <a:gd name="connsiteY5141" fmla="*/ 2080478 h 4364677"/>
              <a:gd name="connsiteX5142" fmla="*/ 5433095 w 12192000"/>
              <a:gd name="connsiteY5142" fmla="*/ 2069290 h 4364677"/>
              <a:gd name="connsiteX5143" fmla="*/ 4988065 w 12192000"/>
              <a:gd name="connsiteY5143" fmla="*/ 2064825 h 4364677"/>
              <a:gd name="connsiteX5144" fmla="*/ 4971680 w 12192000"/>
              <a:gd name="connsiteY5144" fmla="*/ 2096398 h 4364677"/>
              <a:gd name="connsiteX5145" fmla="*/ 4943243 w 12192000"/>
              <a:gd name="connsiteY5145" fmla="*/ 2144550 h 4364677"/>
              <a:gd name="connsiteX5146" fmla="*/ 4942584 w 12192000"/>
              <a:gd name="connsiteY5146" fmla="*/ 2145885 h 4364677"/>
              <a:gd name="connsiteX5147" fmla="*/ 4940720 w 12192000"/>
              <a:gd name="connsiteY5147" fmla="*/ 2148823 h 4364677"/>
              <a:gd name="connsiteX5148" fmla="*/ 4938385 w 12192000"/>
              <a:gd name="connsiteY5148" fmla="*/ 2152782 h 4364677"/>
              <a:gd name="connsiteX5149" fmla="*/ 4937237 w 12192000"/>
              <a:gd name="connsiteY5149" fmla="*/ 2154306 h 4364677"/>
              <a:gd name="connsiteX5150" fmla="*/ 4904259 w 12192000"/>
              <a:gd name="connsiteY5150" fmla="*/ 2206243 h 4364677"/>
              <a:gd name="connsiteX5151" fmla="*/ 4907595 w 12192000"/>
              <a:gd name="connsiteY5151" fmla="*/ 2206574 h 4364677"/>
              <a:gd name="connsiteX5152" fmla="*/ 4915250 w 12192000"/>
              <a:gd name="connsiteY5152" fmla="*/ 2203620 h 4364677"/>
              <a:gd name="connsiteX5153" fmla="*/ 4918893 w 12192000"/>
              <a:gd name="connsiteY5153" fmla="*/ 2202381 h 4364677"/>
              <a:gd name="connsiteX5154" fmla="*/ 4969019 w 12192000"/>
              <a:gd name="connsiteY5154" fmla="*/ 2133752 h 4364677"/>
              <a:gd name="connsiteX5155" fmla="*/ 4994038 w 12192000"/>
              <a:gd name="connsiteY5155" fmla="*/ 2089327 h 4364677"/>
              <a:gd name="connsiteX5156" fmla="*/ 139132 w 12192000"/>
              <a:gd name="connsiteY5156" fmla="*/ 2061571 h 4364677"/>
              <a:gd name="connsiteX5157" fmla="*/ 139916 w 12192000"/>
              <a:gd name="connsiteY5157" fmla="*/ 2064542 h 4364677"/>
              <a:gd name="connsiteX5158" fmla="*/ 143408 w 12192000"/>
              <a:gd name="connsiteY5158" fmla="*/ 2077262 h 4364677"/>
              <a:gd name="connsiteX5159" fmla="*/ 144843 w 12192000"/>
              <a:gd name="connsiteY5159" fmla="*/ 2081083 h 4364677"/>
              <a:gd name="connsiteX5160" fmla="*/ 5936623 w 12192000"/>
              <a:gd name="connsiteY5160" fmla="*/ 2000274 h 4364677"/>
              <a:gd name="connsiteX5161" fmla="*/ 5934455 w 12192000"/>
              <a:gd name="connsiteY5161" fmla="*/ 2007265 h 4364677"/>
              <a:gd name="connsiteX5162" fmla="*/ 5980207 w 12192000"/>
              <a:gd name="connsiteY5162" fmla="*/ 2080461 h 4364677"/>
              <a:gd name="connsiteX5163" fmla="*/ 6038237 w 12192000"/>
              <a:gd name="connsiteY5163" fmla="*/ 2163000 h 4364677"/>
              <a:gd name="connsiteX5164" fmla="*/ 6039459 w 12192000"/>
              <a:gd name="connsiteY5164" fmla="*/ 2162603 h 4364677"/>
              <a:gd name="connsiteX5165" fmla="*/ 6042262 w 12192000"/>
              <a:gd name="connsiteY5165" fmla="*/ 2142892 h 4364677"/>
              <a:gd name="connsiteX5166" fmla="*/ 6043132 w 12192000"/>
              <a:gd name="connsiteY5166" fmla="*/ 2139807 h 4364677"/>
              <a:gd name="connsiteX5167" fmla="*/ 6018417 w 12192000"/>
              <a:gd name="connsiteY5167" fmla="*/ 2112614 h 4364677"/>
              <a:gd name="connsiteX5168" fmla="*/ 138552 w 12192000"/>
              <a:gd name="connsiteY5168" fmla="*/ 1989137 h 4364677"/>
              <a:gd name="connsiteX5169" fmla="*/ 211403 w 12192000"/>
              <a:gd name="connsiteY5169" fmla="*/ 2248625 h 4364677"/>
              <a:gd name="connsiteX5170" fmla="*/ 210440 w 12192000"/>
              <a:gd name="connsiteY5170" fmla="*/ 2248928 h 4364677"/>
              <a:gd name="connsiteX5171" fmla="*/ 222346 w 12192000"/>
              <a:gd name="connsiteY5171" fmla="*/ 2270466 h 4364677"/>
              <a:gd name="connsiteX5172" fmla="*/ 250636 w 12192000"/>
              <a:gd name="connsiteY5172" fmla="*/ 2325495 h 4364677"/>
              <a:gd name="connsiteX5173" fmla="*/ 255335 w 12192000"/>
              <a:gd name="connsiteY5173" fmla="*/ 2329539 h 4364677"/>
              <a:gd name="connsiteX5174" fmla="*/ 253148 w 12192000"/>
              <a:gd name="connsiteY5174" fmla="*/ 2329703 h 4364677"/>
              <a:gd name="connsiteX5175" fmla="*/ 270409 w 12192000"/>
              <a:gd name="connsiteY5175" fmla="*/ 2354787 h 4364677"/>
              <a:gd name="connsiteX5176" fmla="*/ 275923 w 12192000"/>
              <a:gd name="connsiteY5176" fmla="*/ 2369759 h 4364677"/>
              <a:gd name="connsiteX5177" fmla="*/ 280132 w 12192000"/>
              <a:gd name="connsiteY5177" fmla="*/ 2367247 h 4364677"/>
              <a:gd name="connsiteX5178" fmla="*/ 287506 w 12192000"/>
              <a:gd name="connsiteY5178" fmla="*/ 2377685 h 4364677"/>
              <a:gd name="connsiteX5179" fmla="*/ 285809 w 12192000"/>
              <a:gd name="connsiteY5179" fmla="*/ 2384405 h 4364677"/>
              <a:gd name="connsiteX5180" fmla="*/ 322352 w 12192000"/>
              <a:gd name="connsiteY5180" fmla="*/ 2432224 h 4364677"/>
              <a:gd name="connsiteX5181" fmla="*/ 324864 w 12192000"/>
              <a:gd name="connsiteY5181" fmla="*/ 2436431 h 4364677"/>
              <a:gd name="connsiteX5182" fmla="*/ 327215 w 12192000"/>
              <a:gd name="connsiteY5182" fmla="*/ 2438453 h 4364677"/>
              <a:gd name="connsiteX5183" fmla="*/ 327051 w 12192000"/>
              <a:gd name="connsiteY5183" fmla="*/ 2436267 h 4364677"/>
              <a:gd name="connsiteX5184" fmla="*/ 326888 w 12192000"/>
              <a:gd name="connsiteY5184" fmla="*/ 2434082 h 4364677"/>
              <a:gd name="connsiteX5185" fmla="*/ 365943 w 12192000"/>
              <a:gd name="connsiteY5185" fmla="*/ 2486108 h 4364677"/>
              <a:gd name="connsiteX5186" fmla="*/ 364247 w 12192000"/>
              <a:gd name="connsiteY5186" fmla="*/ 2492829 h 4364677"/>
              <a:gd name="connsiteX5187" fmla="*/ 431490 w 12192000"/>
              <a:gd name="connsiteY5187" fmla="*/ 2569121 h 4364677"/>
              <a:gd name="connsiteX5188" fmla="*/ 505127 w 12192000"/>
              <a:gd name="connsiteY5188" fmla="*/ 2642738 h 4364677"/>
              <a:gd name="connsiteX5189" fmla="*/ 483659 w 12192000"/>
              <a:gd name="connsiteY5189" fmla="*/ 2620167 h 4364677"/>
              <a:gd name="connsiteX5190" fmla="*/ 480983 w 12192000"/>
              <a:gd name="connsiteY5190" fmla="*/ 2613773 h 4364677"/>
              <a:gd name="connsiteX5191" fmla="*/ 433186 w 12192000"/>
              <a:gd name="connsiteY5191" fmla="*/ 2562401 h 4364677"/>
              <a:gd name="connsiteX5192" fmla="*/ 377850 w 12192000"/>
              <a:gd name="connsiteY5192" fmla="*/ 2498405 h 4364677"/>
              <a:gd name="connsiteX5193" fmla="*/ 375012 w 12192000"/>
              <a:gd name="connsiteY5193" fmla="*/ 2489826 h 4364677"/>
              <a:gd name="connsiteX5194" fmla="*/ 346006 w 12192000"/>
              <a:gd name="connsiteY5194" fmla="*/ 2454631 h 4364677"/>
              <a:gd name="connsiteX5195" fmla="*/ 345680 w 12192000"/>
              <a:gd name="connsiteY5195" fmla="*/ 2450260 h 4364677"/>
              <a:gd name="connsiteX5196" fmla="*/ 341309 w 12192000"/>
              <a:gd name="connsiteY5196" fmla="*/ 2450587 h 4364677"/>
              <a:gd name="connsiteX5197" fmla="*/ 311323 w 12192000"/>
              <a:gd name="connsiteY5197" fmla="*/ 2402279 h 4364677"/>
              <a:gd name="connsiteX5198" fmla="*/ 316183 w 12192000"/>
              <a:gd name="connsiteY5198" fmla="*/ 2408508 h 4364677"/>
              <a:gd name="connsiteX5199" fmla="*/ 330605 w 12192000"/>
              <a:gd name="connsiteY5199" fmla="*/ 2425012 h 4364677"/>
              <a:gd name="connsiteX5200" fmla="*/ 357098 w 12192000"/>
              <a:gd name="connsiteY5200" fmla="*/ 2455999 h 4364677"/>
              <a:gd name="connsiteX5201" fmla="*/ 359611 w 12192000"/>
              <a:gd name="connsiteY5201" fmla="*/ 2460207 h 4364677"/>
              <a:gd name="connsiteX5202" fmla="*/ 359937 w 12192000"/>
              <a:gd name="connsiteY5202" fmla="*/ 2464579 h 4364677"/>
              <a:gd name="connsiteX5203" fmla="*/ 371682 w 12192000"/>
              <a:gd name="connsiteY5203" fmla="*/ 2474690 h 4364677"/>
              <a:gd name="connsiteX5204" fmla="*/ 383754 w 12192000"/>
              <a:gd name="connsiteY5204" fmla="*/ 2489172 h 4364677"/>
              <a:gd name="connsiteX5205" fmla="*/ 401178 w 12192000"/>
              <a:gd name="connsiteY5205" fmla="*/ 2516441 h 4364677"/>
              <a:gd name="connsiteX5206" fmla="*/ 403363 w 12192000"/>
              <a:gd name="connsiteY5206" fmla="*/ 2516278 h 4364677"/>
              <a:gd name="connsiteX5207" fmla="*/ 410574 w 12192000"/>
              <a:gd name="connsiteY5207" fmla="*/ 2524530 h 4364677"/>
              <a:gd name="connsiteX5208" fmla="*/ 412923 w 12192000"/>
              <a:gd name="connsiteY5208" fmla="*/ 2526553 h 4364677"/>
              <a:gd name="connsiteX5209" fmla="*/ 427344 w 12192000"/>
              <a:gd name="connsiteY5209" fmla="*/ 2543057 h 4364677"/>
              <a:gd name="connsiteX5210" fmla="*/ 434555 w 12192000"/>
              <a:gd name="connsiteY5210" fmla="*/ 2551309 h 4364677"/>
              <a:gd name="connsiteX5211" fmla="*/ 456184 w 12192000"/>
              <a:gd name="connsiteY5211" fmla="*/ 2576066 h 4364677"/>
              <a:gd name="connsiteX5212" fmla="*/ 465744 w 12192000"/>
              <a:gd name="connsiteY5212" fmla="*/ 2586340 h 4364677"/>
              <a:gd name="connsiteX5213" fmla="*/ 465907 w 12192000"/>
              <a:gd name="connsiteY5213" fmla="*/ 2588526 h 4364677"/>
              <a:gd name="connsiteX5214" fmla="*/ 468257 w 12192000"/>
              <a:gd name="connsiteY5214" fmla="*/ 2590549 h 4364677"/>
              <a:gd name="connsiteX5215" fmla="*/ 470443 w 12192000"/>
              <a:gd name="connsiteY5215" fmla="*/ 2590385 h 4364677"/>
              <a:gd name="connsiteX5216" fmla="*/ 470606 w 12192000"/>
              <a:gd name="connsiteY5216" fmla="*/ 2592570 h 4364677"/>
              <a:gd name="connsiteX5217" fmla="*/ 510867 w 12192000"/>
              <a:gd name="connsiteY5217" fmla="*/ 2631319 h 4364677"/>
              <a:gd name="connsiteX5218" fmla="*/ 513378 w 12192000"/>
              <a:gd name="connsiteY5218" fmla="*/ 2635527 h 4364677"/>
              <a:gd name="connsiteX5219" fmla="*/ 513542 w 12192000"/>
              <a:gd name="connsiteY5219" fmla="*/ 2637713 h 4364677"/>
              <a:gd name="connsiteX5220" fmla="*/ 515891 w 12192000"/>
              <a:gd name="connsiteY5220" fmla="*/ 2639736 h 4364677"/>
              <a:gd name="connsiteX5221" fmla="*/ 518077 w 12192000"/>
              <a:gd name="connsiteY5221" fmla="*/ 2639572 h 4364677"/>
              <a:gd name="connsiteX5222" fmla="*/ 536706 w 12192000"/>
              <a:gd name="connsiteY5222" fmla="*/ 2653564 h 4364677"/>
              <a:gd name="connsiteX5223" fmla="*/ 539055 w 12192000"/>
              <a:gd name="connsiteY5223" fmla="*/ 2655586 h 4364677"/>
              <a:gd name="connsiteX5224" fmla="*/ 543589 w 12192000"/>
              <a:gd name="connsiteY5224" fmla="*/ 2657445 h 4364677"/>
              <a:gd name="connsiteX5225" fmla="*/ 543270 w 12192000"/>
              <a:gd name="connsiteY5225" fmla="*/ 2653165 h 4364677"/>
              <a:gd name="connsiteX5226" fmla="*/ 547980 w 12192000"/>
              <a:gd name="connsiteY5226" fmla="*/ 2657391 h 4364677"/>
              <a:gd name="connsiteX5227" fmla="*/ 554658 w 12192000"/>
              <a:gd name="connsiteY5227" fmla="*/ 2658808 h 4364677"/>
              <a:gd name="connsiteX5228" fmla="*/ 554704 w 12192000"/>
              <a:gd name="connsiteY5228" fmla="*/ 2658852 h 4364677"/>
              <a:gd name="connsiteX5229" fmla="*/ 559351 w 12192000"/>
              <a:gd name="connsiteY5229" fmla="*/ 2666157 h 4364677"/>
              <a:gd name="connsiteX5230" fmla="*/ 568938 w 12192000"/>
              <a:gd name="connsiteY5230" fmla="*/ 2673133 h 4364677"/>
              <a:gd name="connsiteX5231" fmla="*/ 569102 w 12192000"/>
              <a:gd name="connsiteY5231" fmla="*/ 2675318 h 4364677"/>
              <a:gd name="connsiteX5232" fmla="*/ 571286 w 12192000"/>
              <a:gd name="connsiteY5232" fmla="*/ 2675155 h 4364677"/>
              <a:gd name="connsiteX5233" fmla="*/ 573473 w 12192000"/>
              <a:gd name="connsiteY5233" fmla="*/ 2674991 h 4364677"/>
              <a:gd name="connsiteX5234" fmla="*/ 576149 w 12192000"/>
              <a:gd name="connsiteY5234" fmla="*/ 2681385 h 4364677"/>
              <a:gd name="connsiteX5235" fmla="*/ 573800 w 12192000"/>
              <a:gd name="connsiteY5235" fmla="*/ 2679362 h 4364677"/>
              <a:gd name="connsiteX5236" fmla="*/ 569265 w 12192000"/>
              <a:gd name="connsiteY5236" fmla="*/ 2677504 h 4364677"/>
              <a:gd name="connsiteX5237" fmla="*/ 571778 w 12192000"/>
              <a:gd name="connsiteY5237" fmla="*/ 2681712 h 4364677"/>
              <a:gd name="connsiteX5238" fmla="*/ 571941 w 12192000"/>
              <a:gd name="connsiteY5238" fmla="*/ 2683897 h 4364677"/>
              <a:gd name="connsiteX5239" fmla="*/ 560358 w 12192000"/>
              <a:gd name="connsiteY5239" fmla="*/ 2675972 h 4364677"/>
              <a:gd name="connsiteX5240" fmla="*/ 635365 w 12192000"/>
              <a:gd name="connsiteY5240" fmla="*/ 2738497 h 4364677"/>
              <a:gd name="connsiteX5241" fmla="*/ 644598 w 12192000"/>
              <a:gd name="connsiteY5241" fmla="*/ 2744400 h 4364677"/>
              <a:gd name="connsiteX5242" fmla="*/ 646946 w 12192000"/>
              <a:gd name="connsiteY5242" fmla="*/ 2746422 h 4364677"/>
              <a:gd name="connsiteX5243" fmla="*/ 725342 w 12192000"/>
              <a:gd name="connsiteY5243" fmla="*/ 2795507 h 4364677"/>
              <a:gd name="connsiteX5244" fmla="*/ 730039 w 12192000"/>
              <a:gd name="connsiteY5244" fmla="*/ 2799552 h 4364677"/>
              <a:gd name="connsiteX5245" fmla="*/ 723156 w 12192000"/>
              <a:gd name="connsiteY5245" fmla="*/ 2795670 h 4364677"/>
              <a:gd name="connsiteX5246" fmla="*/ 718785 w 12192000"/>
              <a:gd name="connsiteY5246" fmla="*/ 2795997 h 4364677"/>
              <a:gd name="connsiteX5247" fmla="*/ 709716 w 12192000"/>
              <a:gd name="connsiteY5247" fmla="*/ 2792280 h 4364677"/>
              <a:gd name="connsiteX5248" fmla="*/ 707367 w 12192000"/>
              <a:gd name="connsiteY5248" fmla="*/ 2790257 h 4364677"/>
              <a:gd name="connsiteX5249" fmla="*/ 705182 w 12192000"/>
              <a:gd name="connsiteY5249" fmla="*/ 2790421 h 4364677"/>
              <a:gd name="connsiteX5250" fmla="*/ 684858 w 12192000"/>
              <a:gd name="connsiteY5250" fmla="*/ 2783149 h 4364677"/>
              <a:gd name="connsiteX5251" fmla="*/ 689393 w 12192000"/>
              <a:gd name="connsiteY5251" fmla="*/ 2785008 h 4364677"/>
              <a:gd name="connsiteX5252" fmla="*/ 685020 w 12192000"/>
              <a:gd name="connsiteY5252" fmla="*/ 2785335 h 4364677"/>
              <a:gd name="connsiteX5253" fmla="*/ 687533 w 12192000"/>
              <a:gd name="connsiteY5253" fmla="*/ 2789542 h 4364677"/>
              <a:gd name="connsiteX5254" fmla="*/ 685346 w 12192000"/>
              <a:gd name="connsiteY5254" fmla="*/ 2789706 h 4364677"/>
              <a:gd name="connsiteX5255" fmla="*/ 682999 w 12192000"/>
              <a:gd name="connsiteY5255" fmla="*/ 2787684 h 4364677"/>
              <a:gd name="connsiteX5256" fmla="*/ 680813 w 12192000"/>
              <a:gd name="connsiteY5256" fmla="*/ 2787848 h 4364677"/>
              <a:gd name="connsiteX5257" fmla="*/ 667210 w 12192000"/>
              <a:gd name="connsiteY5257" fmla="*/ 2782271 h 4364677"/>
              <a:gd name="connsiteX5258" fmla="*/ 665023 w 12192000"/>
              <a:gd name="connsiteY5258" fmla="*/ 2782434 h 4364677"/>
              <a:gd name="connsiteX5259" fmla="*/ 667372 w 12192000"/>
              <a:gd name="connsiteY5259" fmla="*/ 2784457 h 4364677"/>
              <a:gd name="connsiteX5260" fmla="*/ 667535 w 12192000"/>
              <a:gd name="connsiteY5260" fmla="*/ 2786642 h 4364677"/>
              <a:gd name="connsiteX5261" fmla="*/ 626561 w 12192000"/>
              <a:gd name="connsiteY5261" fmla="*/ 2767727 h 4364677"/>
              <a:gd name="connsiteX5262" fmla="*/ 587608 w 12192000"/>
              <a:gd name="connsiteY5262" fmla="*/ 2746463 h 4364677"/>
              <a:gd name="connsiteX5263" fmla="*/ 585422 w 12192000"/>
              <a:gd name="connsiteY5263" fmla="*/ 2746626 h 4364677"/>
              <a:gd name="connsiteX5264" fmla="*/ 585259 w 12192000"/>
              <a:gd name="connsiteY5264" fmla="*/ 2744441 h 4364677"/>
              <a:gd name="connsiteX5265" fmla="*/ 583073 w 12192000"/>
              <a:gd name="connsiteY5265" fmla="*/ 2744604 h 4364677"/>
              <a:gd name="connsiteX5266" fmla="*/ 580724 w 12192000"/>
              <a:gd name="connsiteY5266" fmla="*/ 2742582 h 4364677"/>
              <a:gd name="connsiteX5267" fmla="*/ 573841 w 12192000"/>
              <a:gd name="connsiteY5267" fmla="*/ 2738701 h 4364677"/>
              <a:gd name="connsiteX5268" fmla="*/ 569470 w 12192000"/>
              <a:gd name="connsiteY5268" fmla="*/ 2739028 h 4364677"/>
              <a:gd name="connsiteX5269" fmla="*/ 578539 w 12192000"/>
              <a:gd name="connsiteY5269" fmla="*/ 2742745 h 4364677"/>
              <a:gd name="connsiteX5270" fmla="*/ 578702 w 12192000"/>
              <a:gd name="connsiteY5270" fmla="*/ 2744932 h 4364677"/>
              <a:gd name="connsiteX5271" fmla="*/ 576516 w 12192000"/>
              <a:gd name="connsiteY5271" fmla="*/ 2745095 h 4364677"/>
              <a:gd name="connsiteX5272" fmla="*/ 578865 w 12192000"/>
              <a:gd name="connsiteY5272" fmla="*/ 2747117 h 4364677"/>
              <a:gd name="connsiteX5273" fmla="*/ 581051 w 12192000"/>
              <a:gd name="connsiteY5273" fmla="*/ 2746953 h 4364677"/>
              <a:gd name="connsiteX5274" fmla="*/ 583400 w 12192000"/>
              <a:gd name="connsiteY5274" fmla="*/ 2748976 h 4364677"/>
              <a:gd name="connsiteX5275" fmla="*/ 590284 w 12192000"/>
              <a:gd name="connsiteY5275" fmla="*/ 2752857 h 4364677"/>
              <a:gd name="connsiteX5276" fmla="*/ 594655 w 12192000"/>
              <a:gd name="connsiteY5276" fmla="*/ 2752530 h 4364677"/>
              <a:gd name="connsiteX5277" fmla="*/ 594982 w 12192000"/>
              <a:gd name="connsiteY5277" fmla="*/ 2756901 h 4364677"/>
              <a:gd name="connsiteX5278" fmla="*/ 610771 w 12192000"/>
              <a:gd name="connsiteY5278" fmla="*/ 2762314 h 4364677"/>
              <a:gd name="connsiteX5279" fmla="*/ 638306 w 12192000"/>
              <a:gd name="connsiteY5279" fmla="*/ 2777838 h 4364677"/>
              <a:gd name="connsiteX5280" fmla="*/ 638142 w 12192000"/>
              <a:gd name="connsiteY5280" fmla="*/ 2775653 h 4364677"/>
              <a:gd name="connsiteX5281" fmla="*/ 642840 w 12192000"/>
              <a:gd name="connsiteY5281" fmla="*/ 2779697 h 4364677"/>
              <a:gd name="connsiteX5282" fmla="*/ 647212 w 12192000"/>
              <a:gd name="connsiteY5282" fmla="*/ 2779370 h 4364677"/>
              <a:gd name="connsiteX5283" fmla="*/ 647375 w 12192000"/>
              <a:gd name="connsiteY5283" fmla="*/ 2781556 h 4364677"/>
              <a:gd name="connsiteX5284" fmla="*/ 652073 w 12192000"/>
              <a:gd name="connsiteY5284" fmla="*/ 2785600 h 4364677"/>
              <a:gd name="connsiteX5285" fmla="*/ 683816 w 12192000"/>
              <a:gd name="connsiteY5285" fmla="*/ 2798612 h 4364677"/>
              <a:gd name="connsiteX5286" fmla="*/ 683489 w 12192000"/>
              <a:gd name="connsiteY5286" fmla="*/ 2794240 h 4364677"/>
              <a:gd name="connsiteX5287" fmla="*/ 733533 w 12192000"/>
              <a:gd name="connsiteY5287" fmla="*/ 2816873 h 4364677"/>
              <a:gd name="connsiteX5288" fmla="*/ 774344 w 12192000"/>
              <a:gd name="connsiteY5288" fmla="*/ 2833602 h 4364677"/>
              <a:gd name="connsiteX5289" fmla="*/ 774507 w 12192000"/>
              <a:gd name="connsiteY5289" fmla="*/ 2835789 h 4364677"/>
              <a:gd name="connsiteX5290" fmla="*/ 801715 w 12192000"/>
              <a:gd name="connsiteY5290" fmla="*/ 2846941 h 4364677"/>
              <a:gd name="connsiteX5291" fmla="*/ 795160 w 12192000"/>
              <a:gd name="connsiteY5291" fmla="*/ 2847431 h 4364677"/>
              <a:gd name="connsiteX5292" fmla="*/ 803738 w 12192000"/>
              <a:gd name="connsiteY5292" fmla="*/ 2844591 h 4364677"/>
              <a:gd name="connsiteX5293" fmla="*/ 833457 w 12192000"/>
              <a:gd name="connsiteY5293" fmla="*/ 2859952 h 4364677"/>
              <a:gd name="connsiteX5294" fmla="*/ 835807 w 12192000"/>
              <a:gd name="connsiteY5294" fmla="*/ 2861975 h 4364677"/>
              <a:gd name="connsiteX5295" fmla="*/ 837993 w 12192000"/>
              <a:gd name="connsiteY5295" fmla="*/ 2861811 h 4364677"/>
              <a:gd name="connsiteX5296" fmla="*/ 837829 w 12192000"/>
              <a:gd name="connsiteY5296" fmla="*/ 2859626 h 4364677"/>
              <a:gd name="connsiteX5297" fmla="*/ 842364 w 12192000"/>
              <a:gd name="connsiteY5297" fmla="*/ 2861484 h 4364677"/>
              <a:gd name="connsiteX5298" fmla="*/ 840179 w 12192000"/>
              <a:gd name="connsiteY5298" fmla="*/ 2861648 h 4364677"/>
              <a:gd name="connsiteX5299" fmla="*/ 840342 w 12192000"/>
              <a:gd name="connsiteY5299" fmla="*/ 2863834 h 4364677"/>
              <a:gd name="connsiteX5300" fmla="*/ 844713 w 12192000"/>
              <a:gd name="connsiteY5300" fmla="*/ 2863507 h 4364677"/>
              <a:gd name="connsiteX5301" fmla="*/ 847062 w 12192000"/>
              <a:gd name="connsiteY5301" fmla="*/ 2865529 h 4364677"/>
              <a:gd name="connsiteX5302" fmla="*/ 853619 w 12192000"/>
              <a:gd name="connsiteY5302" fmla="*/ 2865039 h 4364677"/>
              <a:gd name="connsiteX5303" fmla="*/ 858154 w 12192000"/>
              <a:gd name="connsiteY5303" fmla="*/ 2866898 h 4364677"/>
              <a:gd name="connsiteX5304" fmla="*/ 855804 w 12192000"/>
              <a:gd name="connsiteY5304" fmla="*/ 2864876 h 4364677"/>
              <a:gd name="connsiteX5305" fmla="*/ 853456 w 12192000"/>
              <a:gd name="connsiteY5305" fmla="*/ 2862853 h 4364677"/>
              <a:gd name="connsiteX5306" fmla="*/ 857827 w 12192000"/>
              <a:gd name="connsiteY5306" fmla="*/ 2862526 h 4364677"/>
              <a:gd name="connsiteX5307" fmla="*/ 871430 w 12192000"/>
              <a:gd name="connsiteY5307" fmla="*/ 2868103 h 4364677"/>
              <a:gd name="connsiteX5308" fmla="*/ 896289 w 12192000"/>
              <a:gd name="connsiteY5308" fmla="*/ 2877233 h 4364677"/>
              <a:gd name="connsiteX5309" fmla="*/ 898638 w 12192000"/>
              <a:gd name="connsiteY5309" fmla="*/ 2879255 h 4364677"/>
              <a:gd name="connsiteX5310" fmla="*/ 900824 w 12192000"/>
              <a:gd name="connsiteY5310" fmla="*/ 2879092 h 4364677"/>
              <a:gd name="connsiteX5311" fmla="*/ 912079 w 12192000"/>
              <a:gd name="connsiteY5311" fmla="*/ 2882647 h 4364677"/>
              <a:gd name="connsiteX5312" fmla="*/ 920984 w 12192000"/>
              <a:gd name="connsiteY5312" fmla="*/ 2884178 h 4364677"/>
              <a:gd name="connsiteX5313" fmla="*/ 936937 w 12192000"/>
              <a:gd name="connsiteY5313" fmla="*/ 2891777 h 4364677"/>
              <a:gd name="connsiteX5314" fmla="*/ 937100 w 12192000"/>
              <a:gd name="connsiteY5314" fmla="*/ 2893963 h 4364677"/>
              <a:gd name="connsiteX5315" fmla="*/ 941472 w 12192000"/>
              <a:gd name="connsiteY5315" fmla="*/ 2893636 h 4364677"/>
              <a:gd name="connsiteX5316" fmla="*/ 943657 w 12192000"/>
              <a:gd name="connsiteY5316" fmla="*/ 2893472 h 4364677"/>
              <a:gd name="connsiteX5317" fmla="*/ 941308 w 12192000"/>
              <a:gd name="connsiteY5317" fmla="*/ 2891451 h 4364677"/>
              <a:gd name="connsiteX5318" fmla="*/ 957098 w 12192000"/>
              <a:gd name="connsiteY5318" fmla="*/ 2896863 h 4364677"/>
              <a:gd name="connsiteX5319" fmla="*/ 959448 w 12192000"/>
              <a:gd name="connsiteY5319" fmla="*/ 2898885 h 4364677"/>
              <a:gd name="connsiteX5320" fmla="*/ 961633 w 12192000"/>
              <a:gd name="connsiteY5320" fmla="*/ 2898722 h 4364677"/>
              <a:gd name="connsiteX5321" fmla="*/ 977259 w 12192000"/>
              <a:gd name="connsiteY5321" fmla="*/ 2901950 h 4364677"/>
              <a:gd name="connsiteX5322" fmla="*/ 975073 w 12192000"/>
              <a:gd name="connsiteY5322" fmla="*/ 2902113 h 4364677"/>
              <a:gd name="connsiteX5323" fmla="*/ 968516 w 12192000"/>
              <a:gd name="connsiteY5323" fmla="*/ 2902604 h 4364677"/>
              <a:gd name="connsiteX5324" fmla="*/ 973051 w 12192000"/>
              <a:gd name="connsiteY5324" fmla="*/ 2904462 h 4364677"/>
              <a:gd name="connsiteX5325" fmla="*/ 975399 w 12192000"/>
              <a:gd name="connsiteY5325" fmla="*/ 2906484 h 4364677"/>
              <a:gd name="connsiteX5326" fmla="*/ 966494 w 12192000"/>
              <a:gd name="connsiteY5326" fmla="*/ 2904952 h 4364677"/>
              <a:gd name="connsiteX5327" fmla="*/ 964636 w 12192000"/>
              <a:gd name="connsiteY5327" fmla="*/ 2909487 h 4364677"/>
              <a:gd name="connsiteX5328" fmla="*/ 980425 w 12192000"/>
              <a:gd name="connsiteY5328" fmla="*/ 2914900 h 4364677"/>
              <a:gd name="connsiteX5329" fmla="*/ 982774 w 12192000"/>
              <a:gd name="connsiteY5329" fmla="*/ 2916922 h 4364677"/>
              <a:gd name="connsiteX5330" fmla="*/ 984959 w 12192000"/>
              <a:gd name="connsiteY5330" fmla="*/ 2916759 h 4364677"/>
              <a:gd name="connsiteX5331" fmla="*/ 987145 w 12192000"/>
              <a:gd name="connsiteY5331" fmla="*/ 2916595 h 4364677"/>
              <a:gd name="connsiteX5332" fmla="*/ 984796 w 12192000"/>
              <a:gd name="connsiteY5332" fmla="*/ 2914573 h 4364677"/>
              <a:gd name="connsiteX5333" fmla="*/ 991353 w 12192000"/>
              <a:gd name="connsiteY5333" fmla="*/ 2914083 h 4364677"/>
              <a:gd name="connsiteX5334" fmla="*/ 993376 w 12192000"/>
              <a:gd name="connsiteY5334" fmla="*/ 2911734 h 4364677"/>
              <a:gd name="connsiteX5335" fmla="*/ 982121 w 12192000"/>
              <a:gd name="connsiteY5335" fmla="*/ 2908180 h 4364677"/>
              <a:gd name="connsiteX5336" fmla="*/ 984306 w 12192000"/>
              <a:gd name="connsiteY5336" fmla="*/ 2908016 h 4364677"/>
              <a:gd name="connsiteX5337" fmla="*/ 988513 w 12192000"/>
              <a:gd name="connsiteY5337" fmla="*/ 2905504 h 4364677"/>
              <a:gd name="connsiteX5338" fmla="*/ 984605 w 12192000"/>
              <a:gd name="connsiteY5338" fmla="*/ 2903901 h 4364677"/>
              <a:gd name="connsiteX5339" fmla="*/ 988664 w 12192000"/>
              <a:gd name="connsiteY5339" fmla="*/ 2903844 h 4364677"/>
              <a:gd name="connsiteX5340" fmla="*/ 999604 w 12192000"/>
              <a:gd name="connsiteY5340" fmla="*/ 2906872 h 4364677"/>
              <a:gd name="connsiteX5341" fmla="*/ 1005672 w 12192000"/>
              <a:gd name="connsiteY5341" fmla="*/ 2899825 h 4364677"/>
              <a:gd name="connsiteX5342" fmla="*/ 1003649 w 12192000"/>
              <a:gd name="connsiteY5342" fmla="*/ 2902174 h 4364677"/>
              <a:gd name="connsiteX5343" fmla="*/ 1003812 w 12192000"/>
              <a:gd name="connsiteY5343" fmla="*/ 2904360 h 4364677"/>
              <a:gd name="connsiteX5344" fmla="*/ 1003976 w 12192000"/>
              <a:gd name="connsiteY5344" fmla="*/ 2906545 h 4364677"/>
              <a:gd name="connsiteX5345" fmla="*/ 1008348 w 12192000"/>
              <a:gd name="connsiteY5345" fmla="*/ 2906219 h 4364677"/>
              <a:gd name="connsiteX5346" fmla="*/ 1010532 w 12192000"/>
              <a:gd name="connsiteY5346" fmla="*/ 2906056 h 4364677"/>
              <a:gd name="connsiteX5347" fmla="*/ 1015232 w 12192000"/>
              <a:gd name="connsiteY5347" fmla="*/ 2910099 h 4364677"/>
              <a:gd name="connsiteX5348" fmla="*/ 1010861 w 12192000"/>
              <a:gd name="connsiteY5348" fmla="*/ 2910426 h 4364677"/>
              <a:gd name="connsiteX5349" fmla="*/ 1011023 w 12192000"/>
              <a:gd name="connsiteY5349" fmla="*/ 2912612 h 4364677"/>
              <a:gd name="connsiteX5350" fmla="*/ 1015558 w 12192000"/>
              <a:gd name="connsiteY5350" fmla="*/ 2914471 h 4364677"/>
              <a:gd name="connsiteX5351" fmla="*/ 1019929 w 12192000"/>
              <a:gd name="connsiteY5351" fmla="*/ 2914144 h 4364677"/>
              <a:gd name="connsiteX5352" fmla="*/ 1023974 w 12192000"/>
              <a:gd name="connsiteY5352" fmla="*/ 2909446 h 4364677"/>
              <a:gd name="connsiteX5353" fmla="*/ 1025996 w 12192000"/>
              <a:gd name="connsiteY5353" fmla="*/ 2907097 h 4364677"/>
              <a:gd name="connsiteX5354" fmla="*/ 1023646 w 12192000"/>
              <a:gd name="connsiteY5354" fmla="*/ 2905075 h 4364677"/>
              <a:gd name="connsiteX5355" fmla="*/ 1034739 w 12192000"/>
              <a:gd name="connsiteY5355" fmla="*/ 2906443 h 4364677"/>
              <a:gd name="connsiteX5356" fmla="*/ 1028182 w 12192000"/>
              <a:gd name="connsiteY5356" fmla="*/ 2906933 h 4364677"/>
              <a:gd name="connsiteX5357" fmla="*/ 1037251 w 12192000"/>
              <a:gd name="connsiteY5357" fmla="*/ 2910651 h 4364677"/>
              <a:gd name="connsiteX5358" fmla="*/ 1037415 w 12192000"/>
              <a:gd name="connsiteY5358" fmla="*/ 2912837 h 4364677"/>
              <a:gd name="connsiteX5359" fmla="*/ 1039600 w 12192000"/>
              <a:gd name="connsiteY5359" fmla="*/ 2912674 h 4364677"/>
              <a:gd name="connsiteX5360" fmla="*/ 1041786 w 12192000"/>
              <a:gd name="connsiteY5360" fmla="*/ 2912510 h 4364677"/>
              <a:gd name="connsiteX5361" fmla="*/ 1041622 w 12192000"/>
              <a:gd name="connsiteY5361" fmla="*/ 2910324 h 4364677"/>
              <a:gd name="connsiteX5362" fmla="*/ 1046320 w 12192000"/>
              <a:gd name="connsiteY5362" fmla="*/ 2914369 h 4364677"/>
              <a:gd name="connsiteX5363" fmla="*/ 1055063 w 12192000"/>
              <a:gd name="connsiteY5363" fmla="*/ 2913715 h 4364677"/>
              <a:gd name="connsiteX5364" fmla="*/ 1062541 w 12192000"/>
              <a:gd name="connsiteY5364" fmla="*/ 2914529 h 4364677"/>
              <a:gd name="connsiteX5365" fmla="*/ 1068503 w 12192000"/>
              <a:gd name="connsiteY5365" fmla="*/ 2917106 h 4364677"/>
              <a:gd name="connsiteX5366" fmla="*/ 1066481 w 12192000"/>
              <a:gd name="connsiteY5366" fmla="*/ 2919455 h 4364677"/>
              <a:gd name="connsiteX5367" fmla="*/ 1068666 w 12192000"/>
              <a:gd name="connsiteY5367" fmla="*/ 2919292 h 4364677"/>
              <a:gd name="connsiteX5368" fmla="*/ 1068829 w 12192000"/>
              <a:gd name="connsiteY5368" fmla="*/ 2921477 h 4364677"/>
              <a:gd name="connsiteX5369" fmla="*/ 1066808 w 12192000"/>
              <a:gd name="connsiteY5369" fmla="*/ 2923826 h 4364677"/>
              <a:gd name="connsiteX5370" fmla="*/ 1046810 w 12192000"/>
              <a:gd name="connsiteY5370" fmla="*/ 2920926 h 4364677"/>
              <a:gd name="connsiteX5371" fmla="*/ 1046647 w 12192000"/>
              <a:gd name="connsiteY5371" fmla="*/ 2918740 h 4364677"/>
              <a:gd name="connsiteX5372" fmla="*/ 1037742 w 12192000"/>
              <a:gd name="connsiteY5372" fmla="*/ 2917208 h 4364677"/>
              <a:gd name="connsiteX5373" fmla="*/ 1044625 w 12192000"/>
              <a:gd name="connsiteY5373" fmla="*/ 2921089 h 4364677"/>
              <a:gd name="connsiteX5374" fmla="*/ 1033534 w 12192000"/>
              <a:gd name="connsiteY5374" fmla="*/ 2919720 h 4364677"/>
              <a:gd name="connsiteX5375" fmla="*/ 1031183 w 12192000"/>
              <a:gd name="connsiteY5375" fmla="*/ 2917698 h 4364677"/>
              <a:gd name="connsiteX5376" fmla="*/ 1028999 w 12192000"/>
              <a:gd name="connsiteY5376" fmla="*/ 2917862 h 4364677"/>
              <a:gd name="connsiteX5377" fmla="*/ 1026977 w 12192000"/>
              <a:gd name="connsiteY5377" fmla="*/ 2920211 h 4364677"/>
              <a:gd name="connsiteX5378" fmla="*/ 1029326 w 12192000"/>
              <a:gd name="connsiteY5378" fmla="*/ 2922233 h 4364677"/>
              <a:gd name="connsiteX5379" fmla="*/ 1033860 w 12192000"/>
              <a:gd name="connsiteY5379" fmla="*/ 2924092 h 4364677"/>
              <a:gd name="connsiteX5380" fmla="*/ 1036046 w 12192000"/>
              <a:gd name="connsiteY5380" fmla="*/ 2923928 h 4364677"/>
              <a:gd name="connsiteX5381" fmla="*/ 1035882 w 12192000"/>
              <a:gd name="connsiteY5381" fmla="*/ 2921743 h 4364677"/>
              <a:gd name="connsiteX5382" fmla="*/ 1066971 w 12192000"/>
              <a:gd name="connsiteY5382" fmla="*/ 2926012 h 4364677"/>
              <a:gd name="connsiteX5383" fmla="*/ 1069320 w 12192000"/>
              <a:gd name="connsiteY5383" fmla="*/ 2928034 h 4364677"/>
              <a:gd name="connsiteX5384" fmla="*/ 1071506 w 12192000"/>
              <a:gd name="connsiteY5384" fmla="*/ 2927870 h 4364677"/>
              <a:gd name="connsiteX5385" fmla="*/ 1073691 w 12192000"/>
              <a:gd name="connsiteY5385" fmla="*/ 2927707 h 4364677"/>
              <a:gd name="connsiteX5386" fmla="*/ 1087132 w 12192000"/>
              <a:gd name="connsiteY5386" fmla="*/ 2931098 h 4364677"/>
              <a:gd name="connsiteX5387" fmla="*/ 1086969 w 12192000"/>
              <a:gd name="connsiteY5387" fmla="*/ 2928912 h 4364677"/>
              <a:gd name="connsiteX5388" fmla="*/ 1089317 w 12192000"/>
              <a:gd name="connsiteY5388" fmla="*/ 2930935 h 4364677"/>
              <a:gd name="connsiteX5389" fmla="*/ 1093852 w 12192000"/>
              <a:gd name="connsiteY5389" fmla="*/ 2932794 h 4364677"/>
              <a:gd name="connsiteX5390" fmla="*/ 1095875 w 12192000"/>
              <a:gd name="connsiteY5390" fmla="*/ 2930444 h 4364677"/>
              <a:gd name="connsiteX5391" fmla="*/ 1144448 w 12192000"/>
              <a:gd name="connsiteY5391" fmla="*/ 2933406 h 4364677"/>
              <a:gd name="connsiteX5392" fmla="*/ 1148981 w 12192000"/>
              <a:gd name="connsiteY5392" fmla="*/ 2935265 h 4364677"/>
              <a:gd name="connsiteX5393" fmla="*/ 1151168 w 12192000"/>
              <a:gd name="connsiteY5393" fmla="*/ 2935102 h 4364677"/>
              <a:gd name="connsiteX5394" fmla="*/ 1151005 w 12192000"/>
              <a:gd name="connsiteY5394" fmla="*/ 2932916 h 4364677"/>
              <a:gd name="connsiteX5395" fmla="*/ 1164445 w 12192000"/>
              <a:gd name="connsiteY5395" fmla="*/ 2936307 h 4364677"/>
              <a:gd name="connsiteX5396" fmla="*/ 1166631 w 12192000"/>
              <a:gd name="connsiteY5396" fmla="*/ 2936143 h 4364677"/>
              <a:gd name="connsiteX5397" fmla="*/ 1171001 w 12192000"/>
              <a:gd name="connsiteY5397" fmla="*/ 2935816 h 4364677"/>
              <a:gd name="connsiteX5398" fmla="*/ 1173187 w 12192000"/>
              <a:gd name="connsiteY5398" fmla="*/ 2935653 h 4364677"/>
              <a:gd name="connsiteX5399" fmla="*/ 1175536 w 12192000"/>
              <a:gd name="connsiteY5399" fmla="*/ 2937675 h 4364677"/>
              <a:gd name="connsiteX5400" fmla="*/ 1177722 w 12192000"/>
              <a:gd name="connsiteY5400" fmla="*/ 2937511 h 4364677"/>
              <a:gd name="connsiteX5401" fmla="*/ 1190835 w 12192000"/>
              <a:gd name="connsiteY5401" fmla="*/ 2936532 h 4364677"/>
              <a:gd name="connsiteX5402" fmla="*/ 1193021 w 12192000"/>
              <a:gd name="connsiteY5402" fmla="*/ 2936368 h 4364677"/>
              <a:gd name="connsiteX5403" fmla="*/ 1197392 w 12192000"/>
              <a:gd name="connsiteY5403" fmla="*/ 2936041 h 4364677"/>
              <a:gd name="connsiteX5404" fmla="*/ 1199578 w 12192000"/>
              <a:gd name="connsiteY5404" fmla="*/ 2935878 h 4364677"/>
              <a:gd name="connsiteX5405" fmla="*/ 1214877 w 12192000"/>
              <a:gd name="connsiteY5405" fmla="*/ 2934734 h 4364677"/>
              <a:gd name="connsiteX5406" fmla="*/ 1223946 w 12192000"/>
              <a:gd name="connsiteY5406" fmla="*/ 2938451 h 4364677"/>
              <a:gd name="connsiteX5407" fmla="*/ 1226295 w 12192000"/>
              <a:gd name="connsiteY5407" fmla="*/ 2940474 h 4364677"/>
              <a:gd name="connsiteX5408" fmla="*/ 1228480 w 12192000"/>
              <a:gd name="connsiteY5408" fmla="*/ 2940310 h 4364677"/>
              <a:gd name="connsiteX5409" fmla="*/ 1228317 w 12192000"/>
              <a:gd name="connsiteY5409" fmla="*/ 2938125 h 4364677"/>
              <a:gd name="connsiteX5410" fmla="*/ 1226132 w 12192000"/>
              <a:gd name="connsiteY5410" fmla="*/ 2938289 h 4364677"/>
              <a:gd name="connsiteX5411" fmla="*/ 1234710 w 12192000"/>
              <a:gd name="connsiteY5411" fmla="*/ 2935449 h 4364677"/>
              <a:gd name="connsiteX5412" fmla="*/ 1235037 w 12192000"/>
              <a:gd name="connsiteY5412" fmla="*/ 2939820 h 4364677"/>
              <a:gd name="connsiteX5413" fmla="*/ 1233137 w 12192000"/>
              <a:gd name="connsiteY5413" fmla="*/ 2942027 h 4364677"/>
              <a:gd name="connsiteX5414" fmla="*/ 1220891 w 12192000"/>
              <a:gd name="connsiteY5414" fmla="*/ 2942149 h 4364677"/>
              <a:gd name="connsiteX5415" fmla="*/ 1189304 w 12192000"/>
              <a:gd name="connsiteY5415" fmla="*/ 2945437 h 4364677"/>
              <a:gd name="connsiteX5416" fmla="*/ 1186955 w 12192000"/>
              <a:gd name="connsiteY5416" fmla="*/ 2943415 h 4364677"/>
              <a:gd name="connsiteX5417" fmla="*/ 1184767 w 12192000"/>
              <a:gd name="connsiteY5417" fmla="*/ 2943578 h 4364677"/>
              <a:gd name="connsiteX5418" fmla="*/ 1174004 w 12192000"/>
              <a:gd name="connsiteY5418" fmla="*/ 2946581 h 4364677"/>
              <a:gd name="connsiteX5419" fmla="*/ 1182747 w 12192000"/>
              <a:gd name="connsiteY5419" fmla="*/ 2945928 h 4364677"/>
              <a:gd name="connsiteX5420" fmla="*/ 1180725 w 12192000"/>
              <a:gd name="connsiteY5420" fmla="*/ 2948277 h 4364677"/>
              <a:gd name="connsiteX5421" fmla="*/ 1182910 w 12192000"/>
              <a:gd name="connsiteY5421" fmla="*/ 2948113 h 4364677"/>
              <a:gd name="connsiteX5422" fmla="*/ 1185096 w 12192000"/>
              <a:gd name="connsiteY5422" fmla="*/ 2947950 h 4364677"/>
              <a:gd name="connsiteX5423" fmla="*/ 1187281 w 12192000"/>
              <a:gd name="connsiteY5423" fmla="*/ 2947787 h 4364677"/>
              <a:gd name="connsiteX5424" fmla="*/ 1209955 w 12192000"/>
              <a:gd name="connsiteY5424" fmla="*/ 2957080 h 4364677"/>
              <a:gd name="connsiteX5425" fmla="*/ 1259508 w 12192000"/>
              <a:gd name="connsiteY5425" fmla="*/ 2973156 h 4364677"/>
              <a:gd name="connsiteX5426" fmla="*/ 1261857 w 12192000"/>
              <a:gd name="connsiteY5426" fmla="*/ 2975178 h 4364677"/>
              <a:gd name="connsiteX5427" fmla="*/ 1264205 w 12192000"/>
              <a:gd name="connsiteY5427" fmla="*/ 2977200 h 4364677"/>
              <a:gd name="connsiteX5428" fmla="*/ 1262184 w 12192000"/>
              <a:gd name="connsiteY5428" fmla="*/ 2979550 h 4364677"/>
              <a:gd name="connsiteX5429" fmla="*/ 1268741 w 12192000"/>
              <a:gd name="connsiteY5429" fmla="*/ 2979059 h 4364677"/>
              <a:gd name="connsiteX5430" fmla="*/ 1310921 w 12192000"/>
              <a:gd name="connsiteY5430" fmla="*/ 2984697 h 4364677"/>
              <a:gd name="connsiteX5431" fmla="*/ 1306713 w 12192000"/>
              <a:gd name="connsiteY5431" fmla="*/ 2987209 h 4364677"/>
              <a:gd name="connsiteX5432" fmla="*/ 1333921 w 12192000"/>
              <a:gd name="connsiteY5432" fmla="*/ 2998363 h 4364677"/>
              <a:gd name="connsiteX5433" fmla="*/ 1329550 w 12192000"/>
              <a:gd name="connsiteY5433" fmla="*/ 2998689 h 4364677"/>
              <a:gd name="connsiteX5434" fmla="*/ 1327364 w 12192000"/>
              <a:gd name="connsiteY5434" fmla="*/ 2998853 h 4364677"/>
              <a:gd name="connsiteX5435" fmla="*/ 1329712 w 12192000"/>
              <a:gd name="connsiteY5435" fmla="*/ 3000874 h 4364677"/>
              <a:gd name="connsiteX5436" fmla="*/ 1334084 w 12192000"/>
              <a:gd name="connsiteY5436" fmla="*/ 3000548 h 4364677"/>
              <a:gd name="connsiteX5437" fmla="*/ 1299114 w 12192000"/>
              <a:gd name="connsiteY5437" fmla="*/ 3003162 h 4364677"/>
              <a:gd name="connsiteX5438" fmla="*/ 1357574 w 12192000"/>
              <a:gd name="connsiteY5438" fmla="*/ 3020770 h 4364677"/>
              <a:gd name="connsiteX5439" fmla="*/ 1364785 w 12192000"/>
              <a:gd name="connsiteY5439" fmla="*/ 3029022 h 4364677"/>
              <a:gd name="connsiteX5440" fmla="*/ 1358392 w 12192000"/>
              <a:gd name="connsiteY5440" fmla="*/ 3031698 h 4364677"/>
              <a:gd name="connsiteX5441" fmla="*/ 1305773 w 12192000"/>
              <a:gd name="connsiteY5441" fmla="*/ 3033434 h 4364677"/>
              <a:gd name="connsiteX5442" fmla="*/ 1297685 w 12192000"/>
              <a:gd name="connsiteY5442" fmla="*/ 3042831 h 4364677"/>
              <a:gd name="connsiteX5443" fmla="*/ 1269108 w 12192000"/>
              <a:gd name="connsiteY5443" fmla="*/ 3042769 h 4364677"/>
              <a:gd name="connsiteX5444" fmla="*/ 1282549 w 12192000"/>
              <a:gd name="connsiteY5444" fmla="*/ 3046160 h 4364677"/>
              <a:gd name="connsiteX5445" fmla="*/ 1265064 w 12192000"/>
              <a:gd name="connsiteY5445" fmla="*/ 3047467 h 4364677"/>
              <a:gd name="connsiteX5446" fmla="*/ 1274297 w 12192000"/>
              <a:gd name="connsiteY5446" fmla="*/ 3053370 h 4364677"/>
              <a:gd name="connsiteX5447" fmla="*/ 1161687 w 12192000"/>
              <a:gd name="connsiteY5447" fmla="*/ 3046405 h 4364677"/>
              <a:gd name="connsiteX5448" fmla="*/ 1150596 w 12192000"/>
              <a:gd name="connsiteY5448" fmla="*/ 3045036 h 4364677"/>
              <a:gd name="connsiteX5449" fmla="*/ 989963 w 12192000"/>
              <a:gd name="connsiteY5449" fmla="*/ 3017950 h 4364677"/>
              <a:gd name="connsiteX5450" fmla="*/ 990949 w 12192000"/>
              <a:gd name="connsiteY5450" fmla="*/ 3022362 h 4364677"/>
              <a:gd name="connsiteX5451" fmla="*/ 994374 w 12192000"/>
              <a:gd name="connsiteY5451" fmla="*/ 3027579 h 4364677"/>
              <a:gd name="connsiteX5452" fmla="*/ 993047 w 12192000"/>
              <a:gd name="connsiteY5452" fmla="*/ 3039211 h 4364677"/>
              <a:gd name="connsiteX5453" fmla="*/ 1091478 w 12192000"/>
              <a:gd name="connsiteY5453" fmla="*/ 3058136 h 4364677"/>
              <a:gd name="connsiteX5454" fmla="*/ 1242492 w 12192000"/>
              <a:gd name="connsiteY5454" fmla="*/ 3068935 h 4364677"/>
              <a:gd name="connsiteX5455" fmla="*/ 1325872 w 12192000"/>
              <a:gd name="connsiteY5455" fmla="*/ 3067097 h 4364677"/>
              <a:gd name="connsiteX5456" fmla="*/ 1328222 w 12192000"/>
              <a:gd name="connsiteY5456" fmla="*/ 3069119 h 4364677"/>
              <a:gd name="connsiteX5457" fmla="*/ 1334779 w 12192000"/>
              <a:gd name="connsiteY5457" fmla="*/ 3068629 h 4364677"/>
              <a:gd name="connsiteX5458" fmla="*/ 1336800 w 12192000"/>
              <a:gd name="connsiteY5458" fmla="*/ 3066280 h 4364677"/>
              <a:gd name="connsiteX5459" fmla="*/ 1397998 w 12192000"/>
              <a:gd name="connsiteY5459" fmla="*/ 3061704 h 4364677"/>
              <a:gd name="connsiteX5460" fmla="*/ 1539082 w 12192000"/>
              <a:gd name="connsiteY5460" fmla="*/ 3037970 h 4364677"/>
              <a:gd name="connsiteX5461" fmla="*/ 1652133 w 12192000"/>
              <a:gd name="connsiteY5461" fmla="*/ 3008122 h 4364677"/>
              <a:gd name="connsiteX5462" fmla="*/ 1695031 w 12192000"/>
              <a:gd name="connsiteY5462" fmla="*/ 2992621 h 4364677"/>
              <a:gd name="connsiteX5463" fmla="*/ 1691111 w 12192000"/>
              <a:gd name="connsiteY5463" fmla="*/ 2988102 h 4364677"/>
              <a:gd name="connsiteX5464" fmla="*/ 1556952 w 12192000"/>
              <a:gd name="connsiteY5464" fmla="*/ 3024820 h 4364677"/>
              <a:gd name="connsiteX5465" fmla="*/ 1407945 w 12192000"/>
              <a:gd name="connsiteY5465" fmla="*/ 3047774 h 4364677"/>
              <a:gd name="connsiteX5466" fmla="*/ 1407618 w 12192000"/>
              <a:gd name="connsiteY5466" fmla="*/ 3043403 h 4364677"/>
              <a:gd name="connsiteX5467" fmla="*/ 1469204 w 12192000"/>
              <a:gd name="connsiteY5467" fmla="*/ 3014622 h 4364677"/>
              <a:gd name="connsiteX5468" fmla="*/ 1460298 w 12192000"/>
              <a:gd name="connsiteY5468" fmla="*/ 3013090 h 4364677"/>
              <a:gd name="connsiteX5469" fmla="*/ 1499312 w 12192000"/>
              <a:gd name="connsiteY5469" fmla="*/ 3005777 h 4364677"/>
              <a:gd name="connsiteX5470" fmla="*/ 1526907 w 12192000"/>
              <a:gd name="connsiteY5470" fmla="*/ 2992725 h 4364677"/>
              <a:gd name="connsiteX5471" fmla="*/ 1504725 w 12192000"/>
              <a:gd name="connsiteY5471" fmla="*/ 2989988 h 4364677"/>
              <a:gd name="connsiteX5472" fmla="*/ 1506747 w 12192000"/>
              <a:gd name="connsiteY5472" fmla="*/ 2987639 h 4364677"/>
              <a:gd name="connsiteX5473" fmla="*/ 1508932 w 12192000"/>
              <a:gd name="connsiteY5473" fmla="*/ 2987475 h 4364677"/>
              <a:gd name="connsiteX5474" fmla="*/ 1511119 w 12192000"/>
              <a:gd name="connsiteY5474" fmla="*/ 2987312 h 4364677"/>
              <a:gd name="connsiteX5475" fmla="*/ 1515489 w 12192000"/>
              <a:gd name="connsiteY5475" fmla="*/ 2986985 h 4364677"/>
              <a:gd name="connsiteX5476" fmla="*/ 1513141 w 12192000"/>
              <a:gd name="connsiteY5476" fmla="*/ 2984963 h 4364677"/>
              <a:gd name="connsiteX5477" fmla="*/ 1510954 w 12192000"/>
              <a:gd name="connsiteY5477" fmla="*/ 2985127 h 4364677"/>
              <a:gd name="connsiteX5478" fmla="*/ 1508769 w 12192000"/>
              <a:gd name="connsiteY5478" fmla="*/ 2985290 h 4364677"/>
              <a:gd name="connsiteX5479" fmla="*/ 1502049 w 12192000"/>
              <a:gd name="connsiteY5479" fmla="*/ 2983594 h 4364677"/>
              <a:gd name="connsiteX5480" fmla="*/ 1500028 w 12192000"/>
              <a:gd name="connsiteY5480" fmla="*/ 2985944 h 4364677"/>
              <a:gd name="connsiteX5481" fmla="*/ 1502211 w 12192000"/>
              <a:gd name="connsiteY5481" fmla="*/ 2985780 h 4364677"/>
              <a:gd name="connsiteX5482" fmla="*/ 1504561 w 12192000"/>
              <a:gd name="connsiteY5482" fmla="*/ 2987802 h 4364677"/>
              <a:gd name="connsiteX5483" fmla="*/ 1498005 w 12192000"/>
              <a:gd name="connsiteY5483" fmla="*/ 2988292 h 4364677"/>
              <a:gd name="connsiteX5484" fmla="*/ 1495819 w 12192000"/>
              <a:gd name="connsiteY5484" fmla="*/ 2988456 h 4364677"/>
              <a:gd name="connsiteX5485" fmla="*/ 1477517 w 12192000"/>
              <a:gd name="connsiteY5485" fmla="*/ 2978835 h 4364677"/>
              <a:gd name="connsiteX5486" fmla="*/ 1503581 w 12192000"/>
              <a:gd name="connsiteY5486" fmla="*/ 2974688 h 4364677"/>
              <a:gd name="connsiteX5487" fmla="*/ 1494185 w 12192000"/>
              <a:gd name="connsiteY5487" fmla="*/ 2966600 h 4364677"/>
              <a:gd name="connsiteX5488" fmla="*/ 1545005 w 12192000"/>
              <a:gd name="connsiteY5488" fmla="*/ 2940822 h 4364677"/>
              <a:gd name="connsiteX5489" fmla="*/ 1547192 w 12192000"/>
              <a:gd name="connsiteY5489" fmla="*/ 2940658 h 4364677"/>
              <a:gd name="connsiteX5490" fmla="*/ 1551562 w 12192000"/>
              <a:gd name="connsiteY5490" fmla="*/ 2940331 h 4364677"/>
              <a:gd name="connsiteX5491" fmla="*/ 1553584 w 12192000"/>
              <a:gd name="connsiteY5491" fmla="*/ 2937983 h 4364677"/>
              <a:gd name="connsiteX5492" fmla="*/ 1577136 w 12192000"/>
              <a:gd name="connsiteY5492" fmla="*/ 2929628 h 4364677"/>
              <a:gd name="connsiteX5493" fmla="*/ 1585714 w 12192000"/>
              <a:gd name="connsiteY5493" fmla="*/ 2926789 h 4364677"/>
              <a:gd name="connsiteX5494" fmla="*/ 1587737 w 12192000"/>
              <a:gd name="connsiteY5494" fmla="*/ 2924440 h 4364677"/>
              <a:gd name="connsiteX5495" fmla="*/ 1589922 w 12192000"/>
              <a:gd name="connsiteY5495" fmla="*/ 2924276 h 4364677"/>
              <a:gd name="connsiteX5496" fmla="*/ 1589759 w 12192000"/>
              <a:gd name="connsiteY5496" fmla="*/ 2922091 h 4364677"/>
              <a:gd name="connsiteX5497" fmla="*/ 1591945 w 12192000"/>
              <a:gd name="connsiteY5497" fmla="*/ 2921927 h 4364677"/>
              <a:gd name="connsiteX5498" fmla="*/ 1600361 w 12192000"/>
              <a:gd name="connsiteY5498" fmla="*/ 2916902 h 4364677"/>
              <a:gd name="connsiteX5499" fmla="*/ 1593639 w 12192000"/>
              <a:gd name="connsiteY5499" fmla="*/ 2915207 h 4364677"/>
              <a:gd name="connsiteX5500" fmla="*/ 1597685 w 12192000"/>
              <a:gd name="connsiteY5500" fmla="*/ 2910509 h 4364677"/>
              <a:gd name="connsiteX5501" fmla="*/ 1617192 w 12192000"/>
              <a:gd name="connsiteY5501" fmla="*/ 2906853 h 4364677"/>
              <a:gd name="connsiteX5502" fmla="*/ 1619475 w 12192000"/>
              <a:gd name="connsiteY5502" fmla="*/ 2905527 h 4364677"/>
              <a:gd name="connsiteX5503" fmla="*/ 1605375 w 12192000"/>
              <a:gd name="connsiteY5503" fmla="*/ 2889273 h 4364677"/>
              <a:gd name="connsiteX5504" fmla="*/ 1554860 w 12192000"/>
              <a:gd name="connsiteY5504" fmla="*/ 2902766 h 4364677"/>
              <a:gd name="connsiteX5505" fmla="*/ 1500513 w 12192000"/>
              <a:gd name="connsiteY5505" fmla="*/ 2911993 h 4364677"/>
              <a:gd name="connsiteX5506" fmla="*/ 1490384 w 12192000"/>
              <a:gd name="connsiteY5506" fmla="*/ 2910226 h 4364677"/>
              <a:gd name="connsiteX5507" fmla="*/ 1494152 w 12192000"/>
              <a:gd name="connsiteY5507" fmla="*/ 2905410 h 4364677"/>
              <a:gd name="connsiteX5508" fmla="*/ 1581079 w 12192000"/>
              <a:gd name="connsiteY5508" fmla="*/ 2885883 h 4364677"/>
              <a:gd name="connsiteX5509" fmla="*/ 1597895 w 12192000"/>
              <a:gd name="connsiteY5509" fmla="*/ 2880651 h 4364677"/>
              <a:gd name="connsiteX5510" fmla="*/ 1591932 w 12192000"/>
              <a:gd name="connsiteY5510" fmla="*/ 2873778 h 4364677"/>
              <a:gd name="connsiteX5511" fmla="*/ 1575564 w 12192000"/>
              <a:gd name="connsiteY5511" fmla="*/ 2879195 h 4364677"/>
              <a:gd name="connsiteX5512" fmla="*/ 1560591 w 12192000"/>
              <a:gd name="connsiteY5512" fmla="*/ 2884710 h 4364677"/>
              <a:gd name="connsiteX5513" fmla="*/ 1554197 w 12192000"/>
              <a:gd name="connsiteY5513" fmla="*/ 2887386 h 4364677"/>
              <a:gd name="connsiteX5514" fmla="*/ 1552012 w 12192000"/>
              <a:gd name="connsiteY5514" fmla="*/ 2887550 h 4364677"/>
              <a:gd name="connsiteX5515" fmla="*/ 1545291 w 12192000"/>
              <a:gd name="connsiteY5515" fmla="*/ 2885854 h 4364677"/>
              <a:gd name="connsiteX5516" fmla="*/ 1543106 w 12192000"/>
              <a:gd name="connsiteY5516" fmla="*/ 2886018 h 4364677"/>
              <a:gd name="connsiteX5517" fmla="*/ 1538898 w 12192000"/>
              <a:gd name="connsiteY5517" fmla="*/ 2888530 h 4364677"/>
              <a:gd name="connsiteX5518" fmla="*/ 1539061 w 12192000"/>
              <a:gd name="connsiteY5518" fmla="*/ 2890716 h 4364677"/>
              <a:gd name="connsiteX5519" fmla="*/ 1528134 w 12192000"/>
              <a:gd name="connsiteY5519" fmla="*/ 2891533 h 4364677"/>
              <a:gd name="connsiteX5520" fmla="*/ 1526111 w 12192000"/>
              <a:gd name="connsiteY5520" fmla="*/ 2893882 h 4364677"/>
              <a:gd name="connsiteX5521" fmla="*/ 1528297 w 12192000"/>
              <a:gd name="connsiteY5521" fmla="*/ 2893718 h 4364677"/>
              <a:gd name="connsiteX5522" fmla="*/ 1539061 w 12192000"/>
              <a:gd name="connsiteY5522" fmla="*/ 2890716 h 4364677"/>
              <a:gd name="connsiteX5523" fmla="*/ 1539225 w 12192000"/>
              <a:gd name="connsiteY5523" fmla="*/ 2892901 h 4364677"/>
              <a:gd name="connsiteX5524" fmla="*/ 1534854 w 12192000"/>
              <a:gd name="connsiteY5524" fmla="*/ 2893228 h 4364677"/>
              <a:gd name="connsiteX5525" fmla="*/ 1532668 w 12192000"/>
              <a:gd name="connsiteY5525" fmla="*/ 2893391 h 4364677"/>
              <a:gd name="connsiteX5526" fmla="*/ 1526275 w 12192000"/>
              <a:gd name="connsiteY5526" fmla="*/ 2896068 h 4364677"/>
              <a:gd name="connsiteX5527" fmla="*/ 1517533 w 12192000"/>
              <a:gd name="connsiteY5527" fmla="*/ 2896721 h 4364677"/>
              <a:gd name="connsiteX5528" fmla="*/ 1519555 w 12192000"/>
              <a:gd name="connsiteY5528" fmla="*/ 2894371 h 4364677"/>
              <a:gd name="connsiteX5529" fmla="*/ 1515183 w 12192000"/>
              <a:gd name="connsiteY5529" fmla="*/ 2894699 h 4364677"/>
              <a:gd name="connsiteX5530" fmla="*/ 1510812 w 12192000"/>
              <a:gd name="connsiteY5530" fmla="*/ 2895025 h 4364677"/>
              <a:gd name="connsiteX5531" fmla="*/ 1504418 w 12192000"/>
              <a:gd name="connsiteY5531" fmla="*/ 2897702 h 4364677"/>
              <a:gd name="connsiteX5532" fmla="*/ 1500048 w 12192000"/>
              <a:gd name="connsiteY5532" fmla="*/ 2898028 h 4364677"/>
              <a:gd name="connsiteX5533" fmla="*/ 1498025 w 12192000"/>
              <a:gd name="connsiteY5533" fmla="*/ 2900377 h 4364677"/>
              <a:gd name="connsiteX5534" fmla="*/ 1491632 w 12192000"/>
              <a:gd name="connsiteY5534" fmla="*/ 2903054 h 4364677"/>
              <a:gd name="connsiteX5535" fmla="*/ 1487260 w 12192000"/>
              <a:gd name="connsiteY5535" fmla="*/ 2903380 h 4364677"/>
              <a:gd name="connsiteX5536" fmla="*/ 1484911 w 12192000"/>
              <a:gd name="connsiteY5536" fmla="*/ 2901358 h 4364677"/>
              <a:gd name="connsiteX5537" fmla="*/ 1482890 w 12192000"/>
              <a:gd name="connsiteY5537" fmla="*/ 2903707 h 4364677"/>
              <a:gd name="connsiteX5538" fmla="*/ 1478354 w 12192000"/>
              <a:gd name="connsiteY5538" fmla="*/ 2901848 h 4364677"/>
              <a:gd name="connsiteX5539" fmla="*/ 1474147 w 12192000"/>
              <a:gd name="connsiteY5539" fmla="*/ 2904361 h 4364677"/>
              <a:gd name="connsiteX5540" fmla="*/ 1476496 w 12192000"/>
              <a:gd name="connsiteY5540" fmla="*/ 2906383 h 4364677"/>
              <a:gd name="connsiteX5541" fmla="*/ 1469939 w 12192000"/>
              <a:gd name="connsiteY5541" fmla="*/ 2906873 h 4364677"/>
              <a:gd name="connsiteX5542" fmla="*/ 1467753 w 12192000"/>
              <a:gd name="connsiteY5542" fmla="*/ 2907036 h 4364677"/>
              <a:gd name="connsiteX5543" fmla="*/ 1459175 w 12192000"/>
              <a:gd name="connsiteY5543" fmla="*/ 2909876 h 4364677"/>
              <a:gd name="connsiteX5544" fmla="*/ 1450432 w 12192000"/>
              <a:gd name="connsiteY5544" fmla="*/ 2910529 h 4364677"/>
              <a:gd name="connsiteX5545" fmla="*/ 1443875 w 12192000"/>
              <a:gd name="connsiteY5545" fmla="*/ 2911020 h 4364677"/>
              <a:gd name="connsiteX5546" fmla="*/ 1430762 w 12192000"/>
              <a:gd name="connsiteY5546" fmla="*/ 2912000 h 4364677"/>
              <a:gd name="connsiteX5547" fmla="*/ 1424041 w 12192000"/>
              <a:gd name="connsiteY5547" fmla="*/ 2910304 h 4364677"/>
              <a:gd name="connsiteX5548" fmla="*/ 1426063 w 12192000"/>
              <a:gd name="connsiteY5548" fmla="*/ 2907956 h 4364677"/>
              <a:gd name="connsiteX5549" fmla="*/ 1428086 w 12192000"/>
              <a:gd name="connsiteY5549" fmla="*/ 2905606 h 4364677"/>
              <a:gd name="connsiteX5550" fmla="*/ 1425900 w 12192000"/>
              <a:gd name="connsiteY5550" fmla="*/ 2905770 h 4364677"/>
              <a:gd name="connsiteX5551" fmla="*/ 1423715 w 12192000"/>
              <a:gd name="connsiteY5551" fmla="*/ 2905933 h 4364677"/>
              <a:gd name="connsiteX5552" fmla="*/ 1421691 w 12192000"/>
              <a:gd name="connsiteY5552" fmla="*/ 2908283 h 4364677"/>
              <a:gd name="connsiteX5553" fmla="*/ 1419670 w 12192000"/>
              <a:gd name="connsiteY5553" fmla="*/ 2910631 h 4364677"/>
              <a:gd name="connsiteX5554" fmla="*/ 1419833 w 12192000"/>
              <a:gd name="connsiteY5554" fmla="*/ 2912817 h 4364677"/>
              <a:gd name="connsiteX5555" fmla="*/ 1430925 w 12192000"/>
              <a:gd name="connsiteY5555" fmla="*/ 2914186 h 4364677"/>
              <a:gd name="connsiteX5556" fmla="*/ 1433110 w 12192000"/>
              <a:gd name="connsiteY5556" fmla="*/ 2914022 h 4364677"/>
              <a:gd name="connsiteX5557" fmla="*/ 1441853 w 12192000"/>
              <a:gd name="connsiteY5557" fmla="*/ 2913369 h 4364677"/>
              <a:gd name="connsiteX5558" fmla="*/ 1446224 w 12192000"/>
              <a:gd name="connsiteY5558" fmla="*/ 2913042 h 4364677"/>
              <a:gd name="connsiteX5559" fmla="*/ 1435459 w 12192000"/>
              <a:gd name="connsiteY5559" fmla="*/ 2916044 h 4364677"/>
              <a:gd name="connsiteX5560" fmla="*/ 1422509 w 12192000"/>
              <a:gd name="connsiteY5560" fmla="*/ 2919210 h 4364677"/>
              <a:gd name="connsiteX5561" fmla="*/ 1417974 w 12192000"/>
              <a:gd name="connsiteY5561" fmla="*/ 2917351 h 4364677"/>
              <a:gd name="connsiteX5562" fmla="*/ 1413604 w 12192000"/>
              <a:gd name="connsiteY5562" fmla="*/ 2917678 h 4364677"/>
              <a:gd name="connsiteX5563" fmla="*/ 1402676 w 12192000"/>
              <a:gd name="connsiteY5563" fmla="*/ 2918495 h 4364677"/>
              <a:gd name="connsiteX5564" fmla="*/ 1404698 w 12192000"/>
              <a:gd name="connsiteY5564" fmla="*/ 2916147 h 4364677"/>
              <a:gd name="connsiteX5565" fmla="*/ 1404534 w 12192000"/>
              <a:gd name="connsiteY5565" fmla="*/ 2913961 h 4364677"/>
              <a:gd name="connsiteX5566" fmla="*/ 1402349 w 12192000"/>
              <a:gd name="connsiteY5566" fmla="*/ 2914124 h 4364677"/>
              <a:gd name="connsiteX5567" fmla="*/ 1400163 w 12192000"/>
              <a:gd name="connsiteY5567" fmla="*/ 2914288 h 4364677"/>
              <a:gd name="connsiteX5568" fmla="*/ 1398141 w 12192000"/>
              <a:gd name="connsiteY5568" fmla="*/ 2916637 h 4364677"/>
              <a:gd name="connsiteX5569" fmla="*/ 1395955 w 12192000"/>
              <a:gd name="connsiteY5569" fmla="*/ 2916800 h 4364677"/>
              <a:gd name="connsiteX5570" fmla="*/ 1393770 w 12192000"/>
              <a:gd name="connsiteY5570" fmla="*/ 2916964 h 4364677"/>
              <a:gd name="connsiteX5571" fmla="*/ 1385191 w 12192000"/>
              <a:gd name="connsiteY5571" fmla="*/ 2919802 h 4364677"/>
              <a:gd name="connsiteX5572" fmla="*/ 1374262 w 12192000"/>
              <a:gd name="connsiteY5572" fmla="*/ 2920619 h 4364677"/>
              <a:gd name="connsiteX5573" fmla="*/ 1371913 w 12192000"/>
              <a:gd name="connsiteY5573" fmla="*/ 2918598 h 4364677"/>
              <a:gd name="connsiteX5574" fmla="*/ 1373935 w 12192000"/>
              <a:gd name="connsiteY5574" fmla="*/ 2916248 h 4364677"/>
              <a:gd name="connsiteX5575" fmla="*/ 1400000 w 12192000"/>
              <a:gd name="connsiteY5575" fmla="*/ 2912102 h 4364677"/>
              <a:gd name="connsiteX5576" fmla="*/ 1402186 w 12192000"/>
              <a:gd name="connsiteY5576" fmla="*/ 2911938 h 4364677"/>
              <a:gd name="connsiteX5577" fmla="*/ 1399836 w 12192000"/>
              <a:gd name="connsiteY5577" fmla="*/ 2909917 h 4364677"/>
              <a:gd name="connsiteX5578" fmla="*/ 1373772 w 12192000"/>
              <a:gd name="connsiteY5578" fmla="*/ 2914063 h 4364677"/>
              <a:gd name="connsiteX5579" fmla="*/ 1368910 w 12192000"/>
              <a:gd name="connsiteY5579" fmla="*/ 2907833 h 4364677"/>
              <a:gd name="connsiteX5580" fmla="*/ 1344542 w 12192000"/>
              <a:gd name="connsiteY5580" fmla="*/ 2905259 h 4364677"/>
              <a:gd name="connsiteX5581" fmla="*/ 1255811 w 12192000"/>
              <a:gd name="connsiteY5581" fmla="*/ 2894310 h 4364677"/>
              <a:gd name="connsiteX5582" fmla="*/ 1253625 w 12192000"/>
              <a:gd name="connsiteY5582" fmla="*/ 2894474 h 4364677"/>
              <a:gd name="connsiteX5583" fmla="*/ 1251439 w 12192000"/>
              <a:gd name="connsiteY5583" fmla="*/ 2894637 h 4364677"/>
              <a:gd name="connsiteX5584" fmla="*/ 1253788 w 12192000"/>
              <a:gd name="connsiteY5584" fmla="*/ 2896660 h 4364677"/>
              <a:gd name="connsiteX5585" fmla="*/ 1340335 w 12192000"/>
              <a:gd name="connsiteY5585" fmla="*/ 2907771 h 4364677"/>
              <a:gd name="connsiteX5586" fmla="*/ 1338149 w 12192000"/>
              <a:gd name="connsiteY5586" fmla="*/ 2907935 h 4364677"/>
              <a:gd name="connsiteX5587" fmla="*/ 1342847 w 12192000"/>
              <a:gd name="connsiteY5587" fmla="*/ 2911979 h 4364677"/>
              <a:gd name="connsiteX5588" fmla="*/ 1336291 w 12192000"/>
              <a:gd name="connsiteY5588" fmla="*/ 2912470 h 4364677"/>
              <a:gd name="connsiteX5589" fmla="*/ 1336127 w 12192000"/>
              <a:gd name="connsiteY5589" fmla="*/ 2910284 h 4364677"/>
              <a:gd name="connsiteX5590" fmla="*/ 1333940 w 12192000"/>
              <a:gd name="connsiteY5590" fmla="*/ 2910447 h 4364677"/>
              <a:gd name="connsiteX5591" fmla="*/ 1331756 w 12192000"/>
              <a:gd name="connsiteY5591" fmla="*/ 2910611 h 4364677"/>
              <a:gd name="connsiteX5592" fmla="*/ 1331919 w 12192000"/>
              <a:gd name="connsiteY5592" fmla="*/ 2912796 h 4364677"/>
              <a:gd name="connsiteX5593" fmla="*/ 1320828 w 12192000"/>
              <a:gd name="connsiteY5593" fmla="*/ 2911428 h 4364677"/>
              <a:gd name="connsiteX5594" fmla="*/ 1316456 w 12192000"/>
              <a:gd name="connsiteY5594" fmla="*/ 2911755 h 4364677"/>
              <a:gd name="connsiteX5595" fmla="*/ 1309899 w 12192000"/>
              <a:gd name="connsiteY5595" fmla="*/ 2912245 h 4364677"/>
              <a:gd name="connsiteX5596" fmla="*/ 1307714 w 12192000"/>
              <a:gd name="connsiteY5596" fmla="*/ 2912408 h 4364677"/>
              <a:gd name="connsiteX5597" fmla="*/ 1305365 w 12192000"/>
              <a:gd name="connsiteY5597" fmla="*/ 2910386 h 4364677"/>
              <a:gd name="connsiteX5598" fmla="*/ 1300994 w 12192000"/>
              <a:gd name="connsiteY5598" fmla="*/ 2910713 h 4364677"/>
              <a:gd name="connsiteX5599" fmla="*/ 1298971 w 12192000"/>
              <a:gd name="connsiteY5599" fmla="*/ 2913062 h 4364677"/>
              <a:gd name="connsiteX5600" fmla="*/ 1246517 w 12192000"/>
              <a:gd name="connsiteY5600" fmla="*/ 2916984 h 4364677"/>
              <a:gd name="connsiteX5601" fmla="*/ 1222148 w 12192000"/>
              <a:gd name="connsiteY5601" fmla="*/ 2914410 h 4364677"/>
              <a:gd name="connsiteX5602" fmla="*/ 1224496 w 12192000"/>
              <a:gd name="connsiteY5602" fmla="*/ 2916432 h 4364677"/>
              <a:gd name="connsiteX5603" fmla="*/ 1180458 w 12192000"/>
              <a:gd name="connsiteY5603" fmla="*/ 2915329 h 4364677"/>
              <a:gd name="connsiteX5604" fmla="*/ 1178436 w 12192000"/>
              <a:gd name="connsiteY5604" fmla="*/ 2917678 h 4364677"/>
              <a:gd name="connsiteX5605" fmla="*/ 1167345 w 12192000"/>
              <a:gd name="connsiteY5605" fmla="*/ 2916309 h 4364677"/>
              <a:gd name="connsiteX5606" fmla="*/ 1164995 w 12192000"/>
              <a:gd name="connsiteY5606" fmla="*/ 2914287 h 4364677"/>
              <a:gd name="connsiteX5607" fmla="*/ 1160788 w 12192000"/>
              <a:gd name="connsiteY5607" fmla="*/ 2916800 h 4364677"/>
              <a:gd name="connsiteX5608" fmla="*/ 1147510 w 12192000"/>
              <a:gd name="connsiteY5608" fmla="*/ 2915594 h 4364677"/>
              <a:gd name="connsiteX5609" fmla="*/ 1145325 w 12192000"/>
              <a:gd name="connsiteY5609" fmla="*/ 2915757 h 4364677"/>
              <a:gd name="connsiteX5610" fmla="*/ 1138606 w 12192000"/>
              <a:gd name="connsiteY5610" fmla="*/ 2914063 h 4364677"/>
              <a:gd name="connsiteX5611" fmla="*/ 1136420 w 12192000"/>
              <a:gd name="connsiteY5611" fmla="*/ 2914226 h 4364677"/>
              <a:gd name="connsiteX5612" fmla="*/ 1134234 w 12192000"/>
              <a:gd name="connsiteY5612" fmla="*/ 2914390 h 4364677"/>
              <a:gd name="connsiteX5613" fmla="*/ 1096426 w 12192000"/>
              <a:gd name="connsiteY5613" fmla="*/ 2908425 h 4364677"/>
              <a:gd name="connsiteX5614" fmla="*/ 1089869 w 12192000"/>
              <a:gd name="connsiteY5614" fmla="*/ 2908915 h 4364677"/>
              <a:gd name="connsiteX5615" fmla="*/ 1087682 w 12192000"/>
              <a:gd name="connsiteY5615" fmla="*/ 2909079 h 4364677"/>
              <a:gd name="connsiteX5616" fmla="*/ 1078941 w 12192000"/>
              <a:gd name="connsiteY5616" fmla="*/ 2909733 h 4364677"/>
              <a:gd name="connsiteX5617" fmla="*/ 1054246 w 12192000"/>
              <a:gd name="connsiteY5617" fmla="*/ 2902787 h 4364677"/>
              <a:gd name="connsiteX5618" fmla="*/ 960326 w 12192000"/>
              <a:gd name="connsiteY5618" fmla="*/ 2881237 h 4364677"/>
              <a:gd name="connsiteX5619" fmla="*/ 958139 w 12192000"/>
              <a:gd name="connsiteY5619" fmla="*/ 2881400 h 4364677"/>
              <a:gd name="connsiteX5620" fmla="*/ 955790 w 12192000"/>
              <a:gd name="connsiteY5620" fmla="*/ 2879378 h 4364677"/>
              <a:gd name="connsiteX5621" fmla="*/ 925607 w 12192000"/>
              <a:gd name="connsiteY5621" fmla="*/ 2865151 h 4364677"/>
              <a:gd name="connsiteX5622" fmla="*/ 895741 w 12192000"/>
              <a:gd name="connsiteY5622" fmla="*/ 2852673 h 4364677"/>
              <a:gd name="connsiteX5623" fmla="*/ 896391 w 12192000"/>
              <a:gd name="connsiteY5623" fmla="*/ 2852878 h 4364677"/>
              <a:gd name="connsiteX5624" fmla="*/ 903397 w 12192000"/>
              <a:gd name="connsiteY5624" fmla="*/ 2854723 h 4364677"/>
              <a:gd name="connsiteX5625" fmla="*/ 907932 w 12192000"/>
              <a:gd name="connsiteY5625" fmla="*/ 2856582 h 4364677"/>
              <a:gd name="connsiteX5626" fmla="*/ 923722 w 12192000"/>
              <a:gd name="connsiteY5626" fmla="*/ 2861996 h 4364677"/>
              <a:gd name="connsiteX5627" fmla="*/ 950766 w 12192000"/>
              <a:gd name="connsiteY5627" fmla="*/ 2870963 h 4364677"/>
              <a:gd name="connsiteX5628" fmla="*/ 955301 w 12192000"/>
              <a:gd name="connsiteY5628" fmla="*/ 2872821 h 4364677"/>
              <a:gd name="connsiteX5629" fmla="*/ 959835 w 12192000"/>
              <a:gd name="connsiteY5629" fmla="*/ 2874680 h 4364677"/>
              <a:gd name="connsiteX5630" fmla="*/ 961858 w 12192000"/>
              <a:gd name="connsiteY5630" fmla="*/ 2872331 h 4364677"/>
              <a:gd name="connsiteX5631" fmla="*/ 952624 w 12192000"/>
              <a:gd name="connsiteY5631" fmla="*/ 2866428 h 4364677"/>
              <a:gd name="connsiteX5632" fmla="*/ 950439 w 12192000"/>
              <a:gd name="connsiteY5632" fmla="*/ 2866591 h 4364677"/>
              <a:gd name="connsiteX5633" fmla="*/ 909792 w 12192000"/>
              <a:gd name="connsiteY5633" fmla="*/ 2852047 h 4364677"/>
              <a:gd name="connsiteX5634" fmla="*/ 907605 w 12192000"/>
              <a:gd name="connsiteY5634" fmla="*/ 2852211 h 4364677"/>
              <a:gd name="connsiteX5635" fmla="*/ 896024 w 12192000"/>
              <a:gd name="connsiteY5635" fmla="*/ 2844286 h 4364677"/>
              <a:gd name="connsiteX5636" fmla="*/ 882420 w 12192000"/>
              <a:gd name="connsiteY5636" fmla="*/ 2838709 h 4364677"/>
              <a:gd name="connsiteX5637" fmla="*/ 855314 w 12192000"/>
              <a:gd name="connsiteY5637" fmla="*/ 2828922 h 4364677"/>
              <a:gd name="connsiteX5638" fmla="*/ 832290 w 12192000"/>
              <a:gd name="connsiteY5638" fmla="*/ 2816599 h 4364677"/>
              <a:gd name="connsiteX5639" fmla="*/ 834561 w 12192000"/>
              <a:gd name="connsiteY5639" fmla="*/ 2815913 h 4364677"/>
              <a:gd name="connsiteX5640" fmla="*/ 729448 w 12192000"/>
              <a:gd name="connsiteY5640" fmla="*/ 2762232 h 4364677"/>
              <a:gd name="connsiteX5641" fmla="*/ 729283 w 12192000"/>
              <a:gd name="connsiteY5641" fmla="*/ 2760047 h 4364677"/>
              <a:gd name="connsiteX5642" fmla="*/ 727099 w 12192000"/>
              <a:gd name="connsiteY5642" fmla="*/ 2760210 h 4364677"/>
              <a:gd name="connsiteX5643" fmla="*/ 724912 w 12192000"/>
              <a:gd name="connsiteY5643" fmla="*/ 2760374 h 4364677"/>
              <a:gd name="connsiteX5644" fmla="*/ 717703 w 12192000"/>
              <a:gd name="connsiteY5644" fmla="*/ 2752121 h 4364677"/>
              <a:gd name="connsiteX5645" fmla="*/ 685798 w 12192000"/>
              <a:gd name="connsiteY5645" fmla="*/ 2736924 h 4364677"/>
              <a:gd name="connsiteX5646" fmla="*/ 692354 w 12192000"/>
              <a:gd name="connsiteY5646" fmla="*/ 2736434 h 4364677"/>
              <a:gd name="connsiteX5647" fmla="*/ 676564 w 12192000"/>
              <a:gd name="connsiteY5647" fmla="*/ 2731021 h 4364677"/>
              <a:gd name="connsiteX5648" fmla="*/ 678587 w 12192000"/>
              <a:gd name="connsiteY5648" fmla="*/ 2728672 h 4364677"/>
              <a:gd name="connsiteX5649" fmla="*/ 639470 w 12192000"/>
              <a:gd name="connsiteY5649" fmla="*/ 2705222 h 4364677"/>
              <a:gd name="connsiteX5650" fmla="*/ 639307 w 12192000"/>
              <a:gd name="connsiteY5650" fmla="*/ 2703037 h 4364677"/>
              <a:gd name="connsiteX5651" fmla="*/ 611283 w 12192000"/>
              <a:gd name="connsiteY5651" fmla="*/ 2680956 h 4364677"/>
              <a:gd name="connsiteX5652" fmla="*/ 576374 w 12192000"/>
              <a:gd name="connsiteY5652" fmla="*/ 2654994 h 4364677"/>
              <a:gd name="connsiteX5653" fmla="*/ 561195 w 12192000"/>
              <a:gd name="connsiteY5653" fmla="*/ 2639370 h 4364677"/>
              <a:gd name="connsiteX5654" fmla="*/ 543390 w 12192000"/>
              <a:gd name="connsiteY5654" fmla="*/ 2624492 h 4364677"/>
              <a:gd name="connsiteX5655" fmla="*/ 545508 w 12192000"/>
              <a:gd name="connsiteY5655" fmla="*/ 2624334 h 4364677"/>
              <a:gd name="connsiteX5656" fmla="*/ 543160 w 12192000"/>
              <a:gd name="connsiteY5656" fmla="*/ 2622311 h 4364677"/>
              <a:gd name="connsiteX5657" fmla="*/ 538625 w 12192000"/>
              <a:gd name="connsiteY5657" fmla="*/ 2620453 h 4364677"/>
              <a:gd name="connsiteX5658" fmla="*/ 540812 w 12192000"/>
              <a:gd name="connsiteY5658" fmla="*/ 2620289 h 4364677"/>
              <a:gd name="connsiteX5659" fmla="*/ 526718 w 12192000"/>
              <a:gd name="connsiteY5659" fmla="*/ 2608156 h 4364677"/>
              <a:gd name="connsiteX5660" fmla="*/ 524531 w 12192000"/>
              <a:gd name="connsiteY5660" fmla="*/ 2608319 h 4364677"/>
              <a:gd name="connsiteX5661" fmla="*/ 519997 w 12192000"/>
              <a:gd name="connsiteY5661" fmla="*/ 2606461 h 4364677"/>
              <a:gd name="connsiteX5662" fmla="*/ 524369 w 12192000"/>
              <a:gd name="connsiteY5662" fmla="*/ 2606134 h 4364677"/>
              <a:gd name="connsiteX5663" fmla="*/ 517321 w 12192000"/>
              <a:gd name="connsiteY5663" fmla="*/ 2600067 h 4364677"/>
              <a:gd name="connsiteX5664" fmla="*/ 519508 w 12192000"/>
              <a:gd name="connsiteY5664" fmla="*/ 2599904 h 4364677"/>
              <a:gd name="connsiteX5665" fmla="*/ 521691 w 12192000"/>
              <a:gd name="connsiteY5665" fmla="*/ 2599740 h 4364677"/>
              <a:gd name="connsiteX5666" fmla="*/ 521528 w 12192000"/>
              <a:gd name="connsiteY5666" fmla="*/ 2597555 h 4364677"/>
              <a:gd name="connsiteX5667" fmla="*/ 517158 w 12192000"/>
              <a:gd name="connsiteY5667" fmla="*/ 2597881 h 4364677"/>
              <a:gd name="connsiteX5668" fmla="*/ 514971 w 12192000"/>
              <a:gd name="connsiteY5668" fmla="*/ 2598045 h 4364677"/>
              <a:gd name="connsiteX5669" fmla="*/ 512623 w 12192000"/>
              <a:gd name="connsiteY5669" fmla="*/ 2596023 h 4364677"/>
              <a:gd name="connsiteX5670" fmla="*/ 512460 w 12192000"/>
              <a:gd name="connsiteY5670" fmla="*/ 2593837 h 4364677"/>
              <a:gd name="connsiteX5671" fmla="*/ 512296 w 12192000"/>
              <a:gd name="connsiteY5671" fmla="*/ 2591652 h 4364677"/>
              <a:gd name="connsiteX5672" fmla="*/ 510111 w 12192000"/>
              <a:gd name="connsiteY5672" fmla="*/ 2591815 h 4364677"/>
              <a:gd name="connsiteX5673" fmla="*/ 507925 w 12192000"/>
              <a:gd name="connsiteY5673" fmla="*/ 2591978 h 4364677"/>
              <a:gd name="connsiteX5674" fmla="*/ 503064 w 12192000"/>
              <a:gd name="connsiteY5674" fmla="*/ 2585748 h 4364677"/>
              <a:gd name="connsiteX5675" fmla="*/ 505248 w 12192000"/>
              <a:gd name="connsiteY5675" fmla="*/ 2585585 h 4364677"/>
              <a:gd name="connsiteX5676" fmla="*/ 502901 w 12192000"/>
              <a:gd name="connsiteY5676" fmla="*/ 2583562 h 4364677"/>
              <a:gd name="connsiteX5677" fmla="*/ 500551 w 12192000"/>
              <a:gd name="connsiteY5677" fmla="*/ 2581540 h 4364677"/>
              <a:gd name="connsiteX5678" fmla="*/ 496017 w 12192000"/>
              <a:gd name="connsiteY5678" fmla="*/ 2579682 h 4364677"/>
              <a:gd name="connsiteX5679" fmla="*/ 498202 w 12192000"/>
              <a:gd name="connsiteY5679" fmla="*/ 2579518 h 4364677"/>
              <a:gd name="connsiteX5680" fmla="*/ 493178 w 12192000"/>
              <a:gd name="connsiteY5680" fmla="*/ 2571102 h 4364677"/>
              <a:gd name="connsiteX5681" fmla="*/ 497548 w 12192000"/>
              <a:gd name="connsiteY5681" fmla="*/ 2570776 h 4364677"/>
              <a:gd name="connsiteX5682" fmla="*/ 490338 w 12192000"/>
              <a:gd name="connsiteY5682" fmla="*/ 2562524 h 4364677"/>
              <a:gd name="connsiteX5683" fmla="*/ 492524 w 12192000"/>
              <a:gd name="connsiteY5683" fmla="*/ 2562360 h 4364677"/>
              <a:gd name="connsiteX5684" fmla="*/ 494873 w 12192000"/>
              <a:gd name="connsiteY5684" fmla="*/ 2564382 h 4364677"/>
              <a:gd name="connsiteX5685" fmla="*/ 497058 w 12192000"/>
              <a:gd name="connsiteY5685" fmla="*/ 2564219 h 4364677"/>
              <a:gd name="connsiteX5686" fmla="*/ 494710 w 12192000"/>
              <a:gd name="connsiteY5686" fmla="*/ 2562197 h 4364677"/>
              <a:gd name="connsiteX5687" fmla="*/ 492361 w 12192000"/>
              <a:gd name="connsiteY5687" fmla="*/ 2560174 h 4364677"/>
              <a:gd name="connsiteX5688" fmla="*/ 487825 w 12192000"/>
              <a:gd name="connsiteY5688" fmla="*/ 2558315 h 4364677"/>
              <a:gd name="connsiteX5689" fmla="*/ 488153 w 12192000"/>
              <a:gd name="connsiteY5689" fmla="*/ 2562687 h 4364677"/>
              <a:gd name="connsiteX5690" fmla="*/ 485804 w 12192000"/>
              <a:gd name="connsiteY5690" fmla="*/ 2560664 h 4364677"/>
              <a:gd name="connsiteX5691" fmla="*/ 471873 w 12192000"/>
              <a:gd name="connsiteY5691" fmla="*/ 2550717 h 4364677"/>
              <a:gd name="connsiteX5692" fmla="*/ 474711 w 12192000"/>
              <a:gd name="connsiteY5692" fmla="*/ 2559296 h 4364677"/>
              <a:gd name="connsiteX5693" fmla="*/ 467502 w 12192000"/>
              <a:gd name="connsiteY5693" fmla="*/ 2551043 h 4364677"/>
              <a:gd name="connsiteX5694" fmla="*/ 460454 w 12192000"/>
              <a:gd name="connsiteY5694" fmla="*/ 2544977 h 4364677"/>
              <a:gd name="connsiteX5695" fmla="*/ 457942 w 12192000"/>
              <a:gd name="connsiteY5695" fmla="*/ 2540769 h 4364677"/>
              <a:gd name="connsiteX5696" fmla="*/ 462314 w 12192000"/>
              <a:gd name="connsiteY5696" fmla="*/ 2540443 h 4364677"/>
              <a:gd name="connsiteX5697" fmla="*/ 452918 w 12192000"/>
              <a:gd name="connsiteY5697" fmla="*/ 2532354 h 4364677"/>
              <a:gd name="connsiteX5698" fmla="*/ 454939 w 12192000"/>
              <a:gd name="connsiteY5698" fmla="*/ 2530005 h 4364677"/>
              <a:gd name="connsiteX5699" fmla="*/ 457288 w 12192000"/>
              <a:gd name="connsiteY5699" fmla="*/ 2532027 h 4364677"/>
              <a:gd name="connsiteX5700" fmla="*/ 459474 w 12192000"/>
              <a:gd name="connsiteY5700" fmla="*/ 2531863 h 4364677"/>
              <a:gd name="connsiteX5701" fmla="*/ 459311 w 12192000"/>
              <a:gd name="connsiteY5701" fmla="*/ 2529678 h 4364677"/>
              <a:gd name="connsiteX5702" fmla="*/ 456962 w 12192000"/>
              <a:gd name="connsiteY5702" fmla="*/ 2527656 h 4364677"/>
              <a:gd name="connsiteX5703" fmla="*/ 454776 w 12192000"/>
              <a:gd name="connsiteY5703" fmla="*/ 2527819 h 4364677"/>
              <a:gd name="connsiteX5704" fmla="*/ 452427 w 12192000"/>
              <a:gd name="connsiteY5704" fmla="*/ 2525797 h 4364677"/>
              <a:gd name="connsiteX5705" fmla="*/ 450078 w 12192000"/>
              <a:gd name="connsiteY5705" fmla="*/ 2523774 h 4364677"/>
              <a:gd name="connsiteX5706" fmla="*/ 449914 w 12192000"/>
              <a:gd name="connsiteY5706" fmla="*/ 2521589 h 4364677"/>
              <a:gd name="connsiteX5707" fmla="*/ 447728 w 12192000"/>
              <a:gd name="connsiteY5707" fmla="*/ 2521752 h 4364677"/>
              <a:gd name="connsiteX5708" fmla="*/ 447565 w 12192000"/>
              <a:gd name="connsiteY5708" fmla="*/ 2519567 h 4364677"/>
              <a:gd name="connsiteX5709" fmla="*/ 449751 w 12192000"/>
              <a:gd name="connsiteY5709" fmla="*/ 2519403 h 4364677"/>
              <a:gd name="connsiteX5710" fmla="*/ 454285 w 12192000"/>
              <a:gd name="connsiteY5710" fmla="*/ 2521262 h 4364677"/>
              <a:gd name="connsiteX5711" fmla="*/ 458984 w 12192000"/>
              <a:gd name="connsiteY5711" fmla="*/ 2525307 h 4364677"/>
              <a:gd name="connsiteX5712" fmla="*/ 458821 w 12192000"/>
              <a:gd name="connsiteY5712" fmla="*/ 2523121 h 4364677"/>
              <a:gd name="connsiteX5713" fmla="*/ 456472 w 12192000"/>
              <a:gd name="connsiteY5713" fmla="*/ 2521098 h 4364677"/>
              <a:gd name="connsiteX5714" fmla="*/ 449424 w 12192000"/>
              <a:gd name="connsiteY5714" fmla="*/ 2515032 h 4364677"/>
              <a:gd name="connsiteX5715" fmla="*/ 447239 w 12192000"/>
              <a:gd name="connsiteY5715" fmla="*/ 2515195 h 4364677"/>
              <a:gd name="connsiteX5716" fmla="*/ 440354 w 12192000"/>
              <a:gd name="connsiteY5716" fmla="*/ 2511314 h 4364677"/>
              <a:gd name="connsiteX5717" fmla="*/ 416375 w 12192000"/>
              <a:gd name="connsiteY5717" fmla="*/ 2484535 h 4364677"/>
              <a:gd name="connsiteX5718" fmla="*/ 416211 w 12192000"/>
              <a:gd name="connsiteY5718" fmla="*/ 2482350 h 4364677"/>
              <a:gd name="connsiteX5719" fmla="*/ 413862 w 12192000"/>
              <a:gd name="connsiteY5719" fmla="*/ 2480328 h 4364677"/>
              <a:gd name="connsiteX5720" fmla="*/ 409002 w 12192000"/>
              <a:gd name="connsiteY5720" fmla="*/ 2474097 h 4364677"/>
              <a:gd name="connsiteX5721" fmla="*/ 406652 w 12192000"/>
              <a:gd name="connsiteY5721" fmla="*/ 2472075 h 4364677"/>
              <a:gd name="connsiteX5722" fmla="*/ 401791 w 12192000"/>
              <a:gd name="connsiteY5722" fmla="*/ 2465845 h 4364677"/>
              <a:gd name="connsiteX5723" fmla="*/ 396929 w 12192000"/>
              <a:gd name="connsiteY5723" fmla="*/ 2459615 h 4364677"/>
              <a:gd name="connsiteX5724" fmla="*/ 384530 w 12192000"/>
              <a:gd name="connsiteY5724" fmla="*/ 2440761 h 4364677"/>
              <a:gd name="connsiteX5725" fmla="*/ 363226 w 12192000"/>
              <a:gd name="connsiteY5725" fmla="*/ 2420376 h 4364677"/>
              <a:gd name="connsiteX5726" fmla="*/ 358364 w 12192000"/>
              <a:gd name="connsiteY5726" fmla="*/ 2414146 h 4364677"/>
              <a:gd name="connsiteX5727" fmla="*/ 358165 w 12192000"/>
              <a:gd name="connsiteY5727" fmla="*/ 2418831 h 4364677"/>
              <a:gd name="connsiteX5728" fmla="*/ 357722 w 12192000"/>
              <a:gd name="connsiteY5728" fmla="*/ 2418691 h 4364677"/>
              <a:gd name="connsiteX5729" fmla="*/ 366438 w 12192000"/>
              <a:gd name="connsiteY5729" fmla="*/ 2430948 h 4364677"/>
              <a:gd name="connsiteX5730" fmla="*/ 372478 w 12192000"/>
              <a:gd name="connsiteY5730" fmla="*/ 2440440 h 4364677"/>
              <a:gd name="connsiteX5731" fmla="*/ 375151 w 12192000"/>
              <a:gd name="connsiteY5731" fmla="*/ 2443935 h 4364677"/>
              <a:gd name="connsiteX5732" fmla="*/ 385511 w 12192000"/>
              <a:gd name="connsiteY5732" fmla="*/ 2453875 h 4364677"/>
              <a:gd name="connsiteX5733" fmla="*/ 392721 w 12192000"/>
              <a:gd name="connsiteY5733" fmla="*/ 2462127 h 4364677"/>
              <a:gd name="connsiteX5734" fmla="*/ 390536 w 12192000"/>
              <a:gd name="connsiteY5734" fmla="*/ 2462291 h 4364677"/>
              <a:gd name="connsiteX5735" fmla="*/ 390371 w 12192000"/>
              <a:gd name="connsiteY5735" fmla="*/ 2460105 h 4364677"/>
              <a:gd name="connsiteX5736" fmla="*/ 388187 w 12192000"/>
              <a:gd name="connsiteY5736" fmla="*/ 2460269 h 4364677"/>
              <a:gd name="connsiteX5737" fmla="*/ 388350 w 12192000"/>
              <a:gd name="connsiteY5737" fmla="*/ 2462455 h 4364677"/>
              <a:gd name="connsiteX5738" fmla="*/ 390699 w 12192000"/>
              <a:gd name="connsiteY5738" fmla="*/ 2464477 h 4364677"/>
              <a:gd name="connsiteX5739" fmla="*/ 397256 w 12192000"/>
              <a:gd name="connsiteY5739" fmla="*/ 2463986 h 4364677"/>
              <a:gd name="connsiteX5740" fmla="*/ 402118 w 12192000"/>
              <a:gd name="connsiteY5740" fmla="*/ 2470216 h 4364677"/>
              <a:gd name="connsiteX5741" fmla="*/ 402445 w 12192000"/>
              <a:gd name="connsiteY5741" fmla="*/ 2474588 h 4364677"/>
              <a:gd name="connsiteX5742" fmla="*/ 400259 w 12192000"/>
              <a:gd name="connsiteY5742" fmla="*/ 2474751 h 4364677"/>
              <a:gd name="connsiteX5743" fmla="*/ 402608 w 12192000"/>
              <a:gd name="connsiteY5743" fmla="*/ 2476773 h 4364677"/>
              <a:gd name="connsiteX5744" fmla="*/ 404793 w 12192000"/>
              <a:gd name="connsiteY5744" fmla="*/ 2476610 h 4364677"/>
              <a:gd name="connsiteX5745" fmla="*/ 409328 w 12192000"/>
              <a:gd name="connsiteY5745" fmla="*/ 2478468 h 4364677"/>
              <a:gd name="connsiteX5746" fmla="*/ 411840 w 12192000"/>
              <a:gd name="connsiteY5746" fmla="*/ 2482676 h 4364677"/>
              <a:gd name="connsiteX5747" fmla="*/ 412004 w 12192000"/>
              <a:gd name="connsiteY5747" fmla="*/ 2484862 h 4364677"/>
              <a:gd name="connsiteX5748" fmla="*/ 414190 w 12192000"/>
              <a:gd name="connsiteY5748" fmla="*/ 2484699 h 4364677"/>
              <a:gd name="connsiteX5749" fmla="*/ 416538 w 12192000"/>
              <a:gd name="connsiteY5749" fmla="*/ 2486721 h 4364677"/>
              <a:gd name="connsiteX5750" fmla="*/ 438333 w 12192000"/>
              <a:gd name="connsiteY5750" fmla="*/ 2513663 h 4364677"/>
              <a:gd name="connsiteX5751" fmla="*/ 440682 w 12192000"/>
              <a:gd name="connsiteY5751" fmla="*/ 2515686 h 4364677"/>
              <a:gd name="connsiteX5752" fmla="*/ 442867 w 12192000"/>
              <a:gd name="connsiteY5752" fmla="*/ 2515523 h 4364677"/>
              <a:gd name="connsiteX5753" fmla="*/ 443031 w 12192000"/>
              <a:gd name="connsiteY5753" fmla="*/ 2517708 h 4364677"/>
              <a:gd name="connsiteX5754" fmla="*/ 440845 w 12192000"/>
              <a:gd name="connsiteY5754" fmla="*/ 2517871 h 4364677"/>
              <a:gd name="connsiteX5755" fmla="*/ 446034 w 12192000"/>
              <a:gd name="connsiteY5755" fmla="*/ 2528473 h 4364677"/>
              <a:gd name="connsiteX5756" fmla="*/ 448219 w 12192000"/>
              <a:gd name="connsiteY5756" fmla="*/ 2528309 h 4364677"/>
              <a:gd name="connsiteX5757" fmla="*/ 441499 w 12192000"/>
              <a:gd name="connsiteY5757" fmla="*/ 2526614 h 4364677"/>
              <a:gd name="connsiteX5758" fmla="*/ 455920 w 12192000"/>
              <a:gd name="connsiteY5758" fmla="*/ 2543118 h 4364677"/>
              <a:gd name="connsiteX5759" fmla="*/ 465480 w 12192000"/>
              <a:gd name="connsiteY5759" fmla="*/ 2553393 h 4364677"/>
              <a:gd name="connsiteX5760" fmla="*/ 475039 w 12192000"/>
              <a:gd name="connsiteY5760" fmla="*/ 2563667 h 4364677"/>
              <a:gd name="connsiteX5761" fmla="*/ 493994 w 12192000"/>
              <a:gd name="connsiteY5761" fmla="*/ 2582030 h 4364677"/>
              <a:gd name="connsiteX5762" fmla="*/ 498856 w 12192000"/>
              <a:gd name="connsiteY5762" fmla="*/ 2588261 h 4364677"/>
              <a:gd name="connsiteX5763" fmla="*/ 503554 w 12192000"/>
              <a:gd name="connsiteY5763" fmla="*/ 2592305 h 4364677"/>
              <a:gd name="connsiteX5764" fmla="*/ 506066 w 12192000"/>
              <a:gd name="connsiteY5764" fmla="*/ 2596513 h 4364677"/>
              <a:gd name="connsiteX5765" fmla="*/ 513113 w 12192000"/>
              <a:gd name="connsiteY5765" fmla="*/ 2602580 h 4364677"/>
              <a:gd name="connsiteX5766" fmla="*/ 517974 w 12192000"/>
              <a:gd name="connsiteY5766" fmla="*/ 2608810 h 4364677"/>
              <a:gd name="connsiteX5767" fmla="*/ 524859 w 12192000"/>
              <a:gd name="connsiteY5767" fmla="*/ 2612690 h 4364677"/>
              <a:gd name="connsiteX5768" fmla="*/ 525022 w 12192000"/>
              <a:gd name="connsiteY5768" fmla="*/ 2614876 h 4364677"/>
              <a:gd name="connsiteX5769" fmla="*/ 586750 w 12192000"/>
              <a:gd name="connsiteY5769" fmla="*/ 2676197 h 4364677"/>
              <a:gd name="connsiteX5770" fmla="*/ 586914 w 12192000"/>
              <a:gd name="connsiteY5770" fmla="*/ 2678382 h 4364677"/>
              <a:gd name="connsiteX5771" fmla="*/ 587077 w 12192000"/>
              <a:gd name="connsiteY5771" fmla="*/ 2680568 h 4364677"/>
              <a:gd name="connsiteX5772" fmla="*/ 582379 w 12192000"/>
              <a:gd name="connsiteY5772" fmla="*/ 2676523 h 4364677"/>
              <a:gd name="connsiteX5773" fmla="*/ 577680 w 12192000"/>
              <a:gd name="connsiteY5773" fmla="*/ 2672479 h 4364677"/>
              <a:gd name="connsiteX5774" fmla="*/ 572983 w 12192000"/>
              <a:gd name="connsiteY5774" fmla="*/ 2668434 h 4364677"/>
              <a:gd name="connsiteX5775" fmla="*/ 570797 w 12192000"/>
              <a:gd name="connsiteY5775" fmla="*/ 2668598 h 4364677"/>
              <a:gd name="connsiteX5776" fmla="*/ 559052 w 12192000"/>
              <a:gd name="connsiteY5776" fmla="*/ 2658487 h 4364677"/>
              <a:gd name="connsiteX5777" fmla="*/ 556867 w 12192000"/>
              <a:gd name="connsiteY5777" fmla="*/ 2658650 h 4364677"/>
              <a:gd name="connsiteX5778" fmla="*/ 557030 w 12192000"/>
              <a:gd name="connsiteY5778" fmla="*/ 2660836 h 4364677"/>
              <a:gd name="connsiteX5779" fmla="*/ 559379 w 12192000"/>
              <a:gd name="connsiteY5779" fmla="*/ 2662859 h 4364677"/>
              <a:gd name="connsiteX5780" fmla="*/ 561728 w 12192000"/>
              <a:gd name="connsiteY5780" fmla="*/ 2664880 h 4364677"/>
              <a:gd name="connsiteX5781" fmla="*/ 564077 w 12192000"/>
              <a:gd name="connsiteY5781" fmla="*/ 2666902 h 4364677"/>
              <a:gd name="connsiteX5782" fmla="*/ 568775 w 12192000"/>
              <a:gd name="connsiteY5782" fmla="*/ 2670947 h 4364677"/>
              <a:gd name="connsiteX5783" fmla="*/ 561010 w 12192000"/>
              <a:gd name="connsiteY5783" fmla="*/ 2664453 h 4364677"/>
              <a:gd name="connsiteX5784" fmla="*/ 554704 w 12192000"/>
              <a:gd name="connsiteY5784" fmla="*/ 2658852 h 4364677"/>
              <a:gd name="connsiteX5785" fmla="*/ 554680 w 12192000"/>
              <a:gd name="connsiteY5785" fmla="*/ 2658813 h 4364677"/>
              <a:gd name="connsiteX5786" fmla="*/ 554658 w 12192000"/>
              <a:gd name="connsiteY5786" fmla="*/ 2658808 h 4364677"/>
              <a:gd name="connsiteX5787" fmla="*/ 554094 w 12192000"/>
              <a:gd name="connsiteY5787" fmla="*/ 2658308 h 4364677"/>
              <a:gd name="connsiteX5788" fmla="*/ 556540 w 12192000"/>
              <a:gd name="connsiteY5788" fmla="*/ 2654279 h 4364677"/>
              <a:gd name="connsiteX5789" fmla="*/ 530863 w 12192000"/>
              <a:gd name="connsiteY5789" fmla="*/ 2634220 h 4364677"/>
              <a:gd name="connsiteX5790" fmla="*/ 531026 w 12192000"/>
              <a:gd name="connsiteY5790" fmla="*/ 2636406 h 4364677"/>
              <a:gd name="connsiteX5791" fmla="*/ 523980 w 12192000"/>
              <a:gd name="connsiteY5791" fmla="*/ 2630339 h 4364677"/>
              <a:gd name="connsiteX5792" fmla="*/ 523817 w 12192000"/>
              <a:gd name="connsiteY5792" fmla="*/ 2628153 h 4364677"/>
              <a:gd name="connsiteX5793" fmla="*/ 521632 w 12192000"/>
              <a:gd name="connsiteY5793" fmla="*/ 2628317 h 4364677"/>
              <a:gd name="connsiteX5794" fmla="*/ 521468 w 12192000"/>
              <a:gd name="connsiteY5794" fmla="*/ 2626132 h 4364677"/>
              <a:gd name="connsiteX5795" fmla="*/ 516769 w 12192000"/>
              <a:gd name="connsiteY5795" fmla="*/ 2622087 h 4364677"/>
              <a:gd name="connsiteX5796" fmla="*/ 512235 w 12192000"/>
              <a:gd name="connsiteY5796" fmla="*/ 2620228 h 4364677"/>
              <a:gd name="connsiteX5797" fmla="*/ 509886 w 12192000"/>
              <a:gd name="connsiteY5797" fmla="*/ 2618206 h 4364677"/>
              <a:gd name="connsiteX5798" fmla="*/ 502838 w 12192000"/>
              <a:gd name="connsiteY5798" fmla="*/ 2612139 h 4364677"/>
              <a:gd name="connsiteX5799" fmla="*/ 500653 w 12192000"/>
              <a:gd name="connsiteY5799" fmla="*/ 2612303 h 4364677"/>
              <a:gd name="connsiteX5800" fmla="*/ 498305 w 12192000"/>
              <a:gd name="connsiteY5800" fmla="*/ 2610280 h 4364677"/>
              <a:gd name="connsiteX5801" fmla="*/ 479349 w 12192000"/>
              <a:gd name="connsiteY5801" fmla="*/ 2591917 h 4364677"/>
              <a:gd name="connsiteX5802" fmla="*/ 481371 w 12192000"/>
              <a:gd name="connsiteY5802" fmla="*/ 2589568 h 4364677"/>
              <a:gd name="connsiteX5803" fmla="*/ 483720 w 12192000"/>
              <a:gd name="connsiteY5803" fmla="*/ 2591590 h 4364677"/>
              <a:gd name="connsiteX5804" fmla="*/ 486069 w 12192000"/>
              <a:gd name="connsiteY5804" fmla="*/ 2593612 h 4364677"/>
              <a:gd name="connsiteX5805" fmla="*/ 485906 w 12192000"/>
              <a:gd name="connsiteY5805" fmla="*/ 2591426 h 4364677"/>
              <a:gd name="connsiteX5806" fmla="*/ 483557 w 12192000"/>
              <a:gd name="connsiteY5806" fmla="*/ 2589405 h 4364677"/>
              <a:gd name="connsiteX5807" fmla="*/ 481208 w 12192000"/>
              <a:gd name="connsiteY5807" fmla="*/ 2587382 h 4364677"/>
              <a:gd name="connsiteX5808" fmla="*/ 479022 w 12192000"/>
              <a:gd name="connsiteY5808" fmla="*/ 2587546 h 4364677"/>
              <a:gd name="connsiteX5809" fmla="*/ 476835 w 12192000"/>
              <a:gd name="connsiteY5809" fmla="*/ 2587709 h 4364677"/>
              <a:gd name="connsiteX5810" fmla="*/ 460066 w 12192000"/>
              <a:gd name="connsiteY5810" fmla="*/ 2569183 h 4364677"/>
              <a:gd name="connsiteX5811" fmla="*/ 457881 w 12192000"/>
              <a:gd name="connsiteY5811" fmla="*/ 2569346 h 4364677"/>
              <a:gd name="connsiteX5812" fmla="*/ 424014 w 12192000"/>
              <a:gd name="connsiteY5812" fmla="*/ 2527921 h 4364677"/>
              <a:gd name="connsiteX5813" fmla="*/ 377912 w 12192000"/>
              <a:gd name="connsiteY5813" fmla="*/ 2469828 h 4364677"/>
              <a:gd name="connsiteX5814" fmla="*/ 368189 w 12192000"/>
              <a:gd name="connsiteY5814" fmla="*/ 2457368 h 4364677"/>
              <a:gd name="connsiteX5815" fmla="*/ 368026 w 12192000"/>
              <a:gd name="connsiteY5815" fmla="*/ 2455182 h 4364677"/>
              <a:gd name="connsiteX5816" fmla="*/ 365350 w 12192000"/>
              <a:gd name="connsiteY5816" fmla="*/ 2448789 h 4364677"/>
              <a:gd name="connsiteX5817" fmla="*/ 363000 w 12192000"/>
              <a:gd name="connsiteY5817" fmla="*/ 2446767 h 4364677"/>
              <a:gd name="connsiteX5818" fmla="*/ 363165 w 12192000"/>
              <a:gd name="connsiteY5818" fmla="*/ 2448952 h 4364677"/>
              <a:gd name="connsiteX5819" fmla="*/ 341043 w 12192000"/>
              <a:gd name="connsiteY5819" fmla="*/ 2417639 h 4364677"/>
              <a:gd name="connsiteX5820" fmla="*/ 323782 w 12192000"/>
              <a:gd name="connsiteY5820" fmla="*/ 2392556 h 4364677"/>
              <a:gd name="connsiteX5821" fmla="*/ 322982 w 12192000"/>
              <a:gd name="connsiteY5821" fmla="*/ 2391214 h 4364677"/>
              <a:gd name="connsiteX5822" fmla="*/ 322585 w 12192000"/>
              <a:gd name="connsiteY5822" fmla="*/ 2390683 h 4364677"/>
              <a:gd name="connsiteX5823" fmla="*/ 293998 w 12192000"/>
              <a:gd name="connsiteY5823" fmla="*/ 2344300 h 4364677"/>
              <a:gd name="connsiteX5824" fmla="*/ 293796 w 12192000"/>
              <a:gd name="connsiteY5824" fmla="*/ 2344247 h 4364677"/>
              <a:gd name="connsiteX5825" fmla="*/ 290369 w 12192000"/>
              <a:gd name="connsiteY5825" fmla="*/ 2338412 h 4364677"/>
              <a:gd name="connsiteX5826" fmla="*/ 245084 w 12192000"/>
              <a:gd name="connsiteY5826" fmla="*/ 2264938 h 4364677"/>
              <a:gd name="connsiteX5827" fmla="*/ 138552 w 12192000"/>
              <a:gd name="connsiteY5827" fmla="*/ 1989137 h 4364677"/>
              <a:gd name="connsiteX5828" fmla="*/ 117419 w 12192000"/>
              <a:gd name="connsiteY5828" fmla="*/ 1976092 h 4364677"/>
              <a:gd name="connsiteX5829" fmla="*/ 118390 w 12192000"/>
              <a:gd name="connsiteY5829" fmla="*/ 1982393 h 4364677"/>
              <a:gd name="connsiteX5830" fmla="*/ 122426 w 12192000"/>
              <a:gd name="connsiteY5830" fmla="*/ 1999639 h 4364677"/>
              <a:gd name="connsiteX5831" fmla="*/ 125777 w 12192000"/>
              <a:gd name="connsiteY5831" fmla="*/ 2011858 h 4364677"/>
              <a:gd name="connsiteX5832" fmla="*/ 4966326 w 12192000"/>
              <a:gd name="connsiteY5832" fmla="*/ 1975598 h 4364677"/>
              <a:gd name="connsiteX5833" fmla="*/ 4924336 w 12192000"/>
              <a:gd name="connsiteY5833" fmla="*/ 2070434 h 4364677"/>
              <a:gd name="connsiteX5834" fmla="*/ 4697718 w 12192000"/>
              <a:gd name="connsiteY5834" fmla="*/ 2420984 h 4364677"/>
              <a:gd name="connsiteX5835" fmla="*/ 4802920 w 12192000"/>
              <a:gd name="connsiteY5835" fmla="*/ 2295696 h 4364677"/>
              <a:gd name="connsiteX5836" fmla="*/ 4896814 w 12192000"/>
              <a:gd name="connsiteY5836" fmla="*/ 2170740 h 4364677"/>
              <a:gd name="connsiteX5837" fmla="*/ 4978171 w 12192000"/>
              <a:gd name="connsiteY5837" fmla="*/ 2024220 h 4364677"/>
              <a:gd name="connsiteX5838" fmla="*/ 9886538 w 12192000"/>
              <a:gd name="connsiteY5838" fmla="*/ 1945432 h 4364677"/>
              <a:gd name="connsiteX5839" fmla="*/ 9881714 w 12192000"/>
              <a:gd name="connsiteY5839" fmla="*/ 1961035 h 4364677"/>
              <a:gd name="connsiteX5840" fmla="*/ 9940211 w 12192000"/>
              <a:gd name="connsiteY5840" fmla="*/ 2005949 h 4364677"/>
              <a:gd name="connsiteX5841" fmla="*/ 9878510 w 12192000"/>
              <a:gd name="connsiteY5841" fmla="*/ 1971397 h 4364677"/>
              <a:gd name="connsiteX5842" fmla="*/ 9873478 w 12192000"/>
              <a:gd name="connsiteY5842" fmla="*/ 1987671 h 4364677"/>
              <a:gd name="connsiteX5843" fmla="*/ 9893379 w 12192000"/>
              <a:gd name="connsiteY5843" fmla="*/ 1999086 h 4364677"/>
              <a:gd name="connsiteX5844" fmla="*/ 9920832 w 12192000"/>
              <a:gd name="connsiteY5844" fmla="*/ 2012408 h 4364677"/>
              <a:gd name="connsiteX5845" fmla="*/ 9972507 w 12192000"/>
              <a:gd name="connsiteY5845" fmla="*/ 2051164 h 4364677"/>
              <a:gd name="connsiteX5846" fmla="*/ 9988656 w 12192000"/>
              <a:gd name="connsiteY5846" fmla="*/ 2054395 h 4364677"/>
              <a:gd name="connsiteX5847" fmla="*/ 10011264 w 12192000"/>
              <a:gd name="connsiteY5847" fmla="*/ 2073772 h 4364677"/>
              <a:gd name="connsiteX5848" fmla="*/ 10040332 w 12192000"/>
              <a:gd name="connsiteY5848" fmla="*/ 2093147 h 4364677"/>
              <a:gd name="connsiteX5849" fmla="*/ 10079088 w 12192000"/>
              <a:gd name="connsiteY5849" fmla="*/ 2099605 h 4364677"/>
              <a:gd name="connsiteX5850" fmla="*/ 10069399 w 12192000"/>
              <a:gd name="connsiteY5850" fmla="*/ 2089917 h 4364677"/>
              <a:gd name="connsiteX5851" fmla="*/ 10906335 w 12192000"/>
              <a:gd name="connsiteY5851" fmla="*/ 2350259 h 4364677"/>
              <a:gd name="connsiteX5852" fmla="*/ 10996345 w 12192000"/>
              <a:gd name="connsiteY5852" fmla="*/ 2353322 h 4364677"/>
              <a:gd name="connsiteX5853" fmla="*/ 10996465 w 12192000"/>
              <a:gd name="connsiteY5853" fmla="*/ 2351574 h 4364677"/>
              <a:gd name="connsiteX5854" fmla="*/ 10942356 w 12192000"/>
              <a:gd name="connsiteY5854" fmla="*/ 2347578 h 4364677"/>
              <a:gd name="connsiteX5855" fmla="*/ 10744597 w 12192000"/>
              <a:gd name="connsiteY5855" fmla="*/ 2304780 h 4364677"/>
              <a:gd name="connsiteX5856" fmla="*/ 10678014 w 12192000"/>
              <a:gd name="connsiteY5856" fmla="*/ 2285941 h 4364677"/>
              <a:gd name="connsiteX5857" fmla="*/ 10668106 w 12192000"/>
              <a:gd name="connsiteY5857" fmla="*/ 2284505 h 4364677"/>
              <a:gd name="connsiteX5858" fmla="*/ 10104926 w 12192000"/>
              <a:gd name="connsiteY5858" fmla="*/ 2083457 h 4364677"/>
              <a:gd name="connsiteX5859" fmla="*/ 10114615 w 12192000"/>
              <a:gd name="connsiteY5859" fmla="*/ 2083457 h 4364677"/>
              <a:gd name="connsiteX5860" fmla="*/ 10062939 w 12192000"/>
              <a:gd name="connsiteY5860" fmla="*/ 2057623 h 4364677"/>
              <a:gd name="connsiteX5861" fmla="*/ 10001575 w 12192000"/>
              <a:gd name="connsiteY5861" fmla="*/ 2022097 h 4364677"/>
              <a:gd name="connsiteX5862" fmla="*/ 9966048 w 12192000"/>
              <a:gd name="connsiteY5862" fmla="*/ 1999489 h 4364677"/>
              <a:gd name="connsiteX5863" fmla="*/ 9966048 w 12192000"/>
              <a:gd name="connsiteY5863" fmla="*/ 1996260 h 4364677"/>
              <a:gd name="connsiteX5864" fmla="*/ 9962819 w 12192000"/>
              <a:gd name="connsiteY5864" fmla="*/ 1996260 h 4364677"/>
              <a:gd name="connsiteX5865" fmla="*/ 9959589 w 12192000"/>
              <a:gd name="connsiteY5865" fmla="*/ 1993030 h 4364677"/>
              <a:gd name="connsiteX5866" fmla="*/ 9953130 w 12192000"/>
              <a:gd name="connsiteY5866" fmla="*/ 1989800 h 4364677"/>
              <a:gd name="connsiteX5867" fmla="*/ 9936981 w 12192000"/>
              <a:gd name="connsiteY5867" fmla="*/ 1980111 h 4364677"/>
              <a:gd name="connsiteX5868" fmla="*/ 10023850 w 12192000"/>
              <a:gd name="connsiteY5868" fmla="*/ 1934562 h 4364677"/>
              <a:gd name="connsiteX5869" fmla="*/ 10027412 w 12192000"/>
              <a:gd name="connsiteY5869" fmla="*/ 1938125 h 4364677"/>
              <a:gd name="connsiteX5870" fmla="*/ 10027412 w 12192000"/>
              <a:gd name="connsiteY5870" fmla="*/ 1941355 h 4364677"/>
              <a:gd name="connsiteX5871" fmla="*/ 10030642 w 12192000"/>
              <a:gd name="connsiteY5871" fmla="*/ 1944585 h 4364677"/>
              <a:gd name="connsiteX5872" fmla="*/ 10033602 w 12192000"/>
              <a:gd name="connsiteY5872" fmla="*/ 1941626 h 4364677"/>
              <a:gd name="connsiteX5873" fmla="*/ 10000417 w 12192000"/>
              <a:gd name="connsiteY5873" fmla="*/ 1917588 h 4364677"/>
              <a:gd name="connsiteX5874" fmla="*/ 10001575 w 12192000"/>
              <a:gd name="connsiteY5874" fmla="*/ 1918747 h 4364677"/>
              <a:gd name="connsiteX5875" fmla="*/ 10014494 w 12192000"/>
              <a:gd name="connsiteY5875" fmla="*/ 1928436 h 4364677"/>
              <a:gd name="connsiteX5876" fmla="*/ 10015392 w 12192000"/>
              <a:gd name="connsiteY5876" fmla="*/ 1928436 h 4364677"/>
              <a:gd name="connsiteX5877" fmla="*/ 144625 w 12192000"/>
              <a:gd name="connsiteY5877" fmla="*/ 1907044 h 4364677"/>
              <a:gd name="connsiteX5878" fmla="*/ 143193 w 12192000"/>
              <a:gd name="connsiteY5878" fmla="*/ 1907150 h 4364677"/>
              <a:gd name="connsiteX5879" fmla="*/ 143633 w 12192000"/>
              <a:gd name="connsiteY5879" fmla="*/ 1910281 h 4364677"/>
              <a:gd name="connsiteX5880" fmla="*/ 144951 w 12192000"/>
              <a:gd name="connsiteY5880" fmla="*/ 1911416 h 4364677"/>
              <a:gd name="connsiteX5881" fmla="*/ 144625 w 12192000"/>
              <a:gd name="connsiteY5881" fmla="*/ 1907044 h 4364677"/>
              <a:gd name="connsiteX5882" fmla="*/ 9785311 w 12192000"/>
              <a:gd name="connsiteY5882" fmla="*/ 1904223 h 4364677"/>
              <a:gd name="connsiteX5883" fmla="*/ 9782643 w 12192000"/>
              <a:gd name="connsiteY5883" fmla="*/ 1914987 h 4364677"/>
              <a:gd name="connsiteX5884" fmla="*/ 9785185 w 12192000"/>
              <a:gd name="connsiteY5884" fmla="*/ 1921977 h 4364677"/>
              <a:gd name="connsiteX5885" fmla="*/ 9806016 w 12192000"/>
              <a:gd name="connsiteY5885" fmla="*/ 1937540 h 4364677"/>
              <a:gd name="connsiteX5886" fmla="*/ 9812408 w 12192000"/>
              <a:gd name="connsiteY5886" fmla="*/ 1920686 h 4364677"/>
              <a:gd name="connsiteX5887" fmla="*/ 9806178 w 12192000"/>
              <a:gd name="connsiteY5887" fmla="*/ 1916325 h 4364677"/>
              <a:gd name="connsiteX5888" fmla="*/ 9962206 w 12192000"/>
              <a:gd name="connsiteY5888" fmla="*/ 1889911 h 4364677"/>
              <a:gd name="connsiteX5889" fmla="*/ 9961961 w 12192000"/>
              <a:gd name="connsiteY5889" fmla="*/ 1890185 h 4364677"/>
              <a:gd name="connsiteX5890" fmla="*/ 9966048 w 12192000"/>
              <a:gd name="connsiteY5890" fmla="*/ 1896140 h 4364677"/>
              <a:gd name="connsiteX5891" fmla="*/ 9960396 w 12192000"/>
              <a:gd name="connsiteY5891" fmla="*/ 1892506 h 4364677"/>
              <a:gd name="connsiteX5892" fmla="*/ 9959610 w 12192000"/>
              <a:gd name="connsiteY5892" fmla="*/ 1896043 h 4364677"/>
              <a:gd name="connsiteX5893" fmla="*/ 9959792 w 12192000"/>
              <a:gd name="connsiteY5893" fmla="*/ 1896198 h 4364677"/>
              <a:gd name="connsiteX5894" fmla="*/ 9978109 w 12192000"/>
              <a:gd name="connsiteY5894" fmla="*/ 1901431 h 4364677"/>
              <a:gd name="connsiteX5895" fmla="*/ 9966844 w 12192000"/>
              <a:gd name="connsiteY5895" fmla="*/ 1893272 h 4364677"/>
              <a:gd name="connsiteX5896" fmla="*/ 9966048 w 12192000"/>
              <a:gd name="connsiteY5896" fmla="*/ 1892910 h 4364677"/>
              <a:gd name="connsiteX5897" fmla="*/ 9964744 w 12192000"/>
              <a:gd name="connsiteY5897" fmla="*/ 1891751 h 4364677"/>
              <a:gd name="connsiteX5898" fmla="*/ 9794185 w 12192000"/>
              <a:gd name="connsiteY5898" fmla="*/ 1868420 h 4364677"/>
              <a:gd name="connsiteX5899" fmla="*/ 9789570 w 12192000"/>
              <a:gd name="connsiteY5899" fmla="*/ 1887038 h 4364677"/>
              <a:gd name="connsiteX5900" fmla="*/ 9809811 w 12192000"/>
              <a:gd name="connsiteY5900" fmla="*/ 1905829 h 4364677"/>
              <a:gd name="connsiteX5901" fmla="*/ 9816186 w 12192000"/>
              <a:gd name="connsiteY5901" fmla="*/ 1910723 h 4364677"/>
              <a:gd name="connsiteX5902" fmla="*/ 9822429 w 12192000"/>
              <a:gd name="connsiteY5902" fmla="*/ 1894259 h 4364677"/>
              <a:gd name="connsiteX5903" fmla="*/ 9820712 w 12192000"/>
              <a:gd name="connsiteY5903" fmla="*/ 1892910 h 4364677"/>
              <a:gd name="connsiteX5904" fmla="*/ 9822941 w 12192000"/>
              <a:gd name="connsiteY5904" fmla="*/ 1892910 h 4364677"/>
              <a:gd name="connsiteX5905" fmla="*/ 9823143 w 12192000"/>
              <a:gd name="connsiteY5905" fmla="*/ 1892378 h 4364677"/>
              <a:gd name="connsiteX5906" fmla="*/ 9814252 w 12192000"/>
              <a:gd name="connsiteY5906" fmla="*/ 1886451 h 4364677"/>
              <a:gd name="connsiteX5907" fmla="*/ 9925964 w 12192000"/>
              <a:gd name="connsiteY5907" fmla="*/ 1855303 h 4364677"/>
              <a:gd name="connsiteX5908" fmla="*/ 9927291 w 12192000"/>
              <a:gd name="connsiteY5908" fmla="*/ 1860611 h 4364677"/>
              <a:gd name="connsiteX5909" fmla="*/ 9941371 w 12192000"/>
              <a:gd name="connsiteY5909" fmla="*/ 1871058 h 4364677"/>
              <a:gd name="connsiteX5910" fmla="*/ 9941212 w 12192000"/>
              <a:gd name="connsiteY5910" fmla="*/ 1870510 h 4364677"/>
              <a:gd name="connsiteX5911" fmla="*/ 9917131 w 12192000"/>
              <a:gd name="connsiteY5911" fmla="*/ 1846493 h 4364677"/>
              <a:gd name="connsiteX5912" fmla="*/ 9916401 w 12192000"/>
              <a:gd name="connsiteY5912" fmla="*/ 1848853 h 4364677"/>
              <a:gd name="connsiteX5913" fmla="*/ 9923650 w 12192000"/>
              <a:gd name="connsiteY5913" fmla="*/ 1852994 h 4364677"/>
              <a:gd name="connsiteX5914" fmla="*/ 9719231 w 12192000"/>
              <a:gd name="connsiteY5914" fmla="*/ 1801071 h 4364677"/>
              <a:gd name="connsiteX5915" fmla="*/ 9714289 w 12192000"/>
              <a:gd name="connsiteY5915" fmla="*/ 1817152 h 4364677"/>
              <a:gd name="connsiteX5916" fmla="*/ 9731374 w 12192000"/>
              <a:gd name="connsiteY5916" fmla="*/ 1833013 h 4364677"/>
              <a:gd name="connsiteX5917" fmla="*/ 9736819 w 12192000"/>
              <a:gd name="connsiteY5917" fmla="*/ 1816875 h 4364677"/>
              <a:gd name="connsiteX5918" fmla="*/ 9813760 w 12192000"/>
              <a:gd name="connsiteY5918" fmla="*/ 1789440 h 4364677"/>
              <a:gd name="connsiteX5919" fmla="*/ 9813727 w 12192000"/>
              <a:gd name="connsiteY5919" fmla="*/ 1789573 h 4364677"/>
              <a:gd name="connsiteX5920" fmla="*/ 9818289 w 12192000"/>
              <a:gd name="connsiteY5920" fmla="*/ 1794404 h 4364677"/>
              <a:gd name="connsiteX5921" fmla="*/ 9827170 w 12192000"/>
              <a:gd name="connsiteY5921" fmla="*/ 1799248 h 4364677"/>
              <a:gd name="connsiteX5922" fmla="*/ 9820712 w 12192000"/>
              <a:gd name="connsiteY5922" fmla="*/ 1789560 h 4364677"/>
              <a:gd name="connsiteX5923" fmla="*/ 9814252 w 12192000"/>
              <a:gd name="connsiteY5923" fmla="*/ 1789963 h 4364677"/>
              <a:gd name="connsiteX5924" fmla="*/ 9816400 w 12192000"/>
              <a:gd name="connsiteY5924" fmla="*/ 1778788 h 4364677"/>
              <a:gd name="connsiteX5925" fmla="*/ 9815758 w 12192000"/>
              <a:gd name="connsiteY5925" fmla="*/ 1781377 h 4364677"/>
              <a:gd name="connsiteX5926" fmla="*/ 9817482 w 12192000"/>
              <a:gd name="connsiteY5926" fmla="*/ 1783100 h 4364677"/>
              <a:gd name="connsiteX5927" fmla="*/ 9817482 w 12192000"/>
              <a:gd name="connsiteY5927" fmla="*/ 1779871 h 4364677"/>
              <a:gd name="connsiteX5928" fmla="*/ 5239125 w 12192000"/>
              <a:gd name="connsiteY5928" fmla="*/ 1776758 h 4364677"/>
              <a:gd name="connsiteX5929" fmla="*/ 5228905 w 12192000"/>
              <a:gd name="connsiteY5929" fmla="*/ 1795617 h 4364677"/>
              <a:gd name="connsiteX5930" fmla="*/ 5222295 w 12192000"/>
              <a:gd name="connsiteY5930" fmla="*/ 1819069 h 4364677"/>
              <a:gd name="connsiteX5931" fmla="*/ 5221123 w 12192000"/>
              <a:gd name="connsiteY5931" fmla="*/ 1827315 h 4364677"/>
              <a:gd name="connsiteX5932" fmla="*/ 5225266 w 12192000"/>
              <a:gd name="connsiteY5932" fmla="*/ 1841224 h 4364677"/>
              <a:gd name="connsiteX5933" fmla="*/ 5218258 w 12192000"/>
              <a:gd name="connsiteY5933" fmla="*/ 1851656 h 4364677"/>
              <a:gd name="connsiteX5934" fmla="*/ 5175824 w 12192000"/>
              <a:gd name="connsiteY5934" fmla="*/ 1917794 h 4364677"/>
              <a:gd name="connsiteX5935" fmla="*/ 5189910 w 12192000"/>
              <a:gd name="connsiteY5935" fmla="*/ 1912525 h 4364677"/>
              <a:gd name="connsiteX5936" fmla="*/ 5120715 w 12192000"/>
              <a:gd name="connsiteY5936" fmla="*/ 2070939 h 4364677"/>
              <a:gd name="connsiteX5937" fmla="*/ 5108833 w 12192000"/>
              <a:gd name="connsiteY5937" fmla="*/ 2071369 h 4364677"/>
              <a:gd name="connsiteX5938" fmla="*/ 5081073 w 12192000"/>
              <a:gd name="connsiteY5938" fmla="*/ 2125930 h 4364677"/>
              <a:gd name="connsiteX5939" fmla="*/ 5044952 w 12192000"/>
              <a:gd name="connsiteY5939" fmla="*/ 2179604 h 4364677"/>
              <a:gd name="connsiteX5940" fmla="*/ 5034367 w 12192000"/>
              <a:gd name="connsiteY5940" fmla="*/ 2215692 h 4364677"/>
              <a:gd name="connsiteX5941" fmla="*/ 5010149 w 12192000"/>
              <a:gd name="connsiteY5941" fmla="*/ 2236800 h 4364677"/>
              <a:gd name="connsiteX5942" fmla="*/ 4959489 w 12192000"/>
              <a:gd name="connsiteY5942" fmla="*/ 2315993 h 4364677"/>
              <a:gd name="connsiteX5943" fmla="*/ 4926889 w 12192000"/>
              <a:gd name="connsiteY5943" fmla="*/ 2368349 h 4364677"/>
              <a:gd name="connsiteX5944" fmla="*/ 4929093 w 12192000"/>
              <a:gd name="connsiteY5944" fmla="*/ 2363509 h 4364677"/>
              <a:gd name="connsiteX5945" fmla="*/ 4929979 w 12192000"/>
              <a:gd name="connsiteY5945" fmla="*/ 2355146 h 4364677"/>
              <a:gd name="connsiteX5946" fmla="*/ 4924255 w 12192000"/>
              <a:gd name="connsiteY5946" fmla="*/ 2361304 h 4364677"/>
              <a:gd name="connsiteX5947" fmla="*/ 4919414 w 12192000"/>
              <a:gd name="connsiteY5947" fmla="*/ 2359098 h 4364677"/>
              <a:gd name="connsiteX5948" fmla="*/ 4916326 w 12192000"/>
              <a:gd name="connsiteY5948" fmla="*/ 2372302 h 4364677"/>
              <a:gd name="connsiteX5949" fmla="*/ 4914122 w 12192000"/>
              <a:gd name="connsiteY5949" fmla="*/ 2377142 h 4364677"/>
              <a:gd name="connsiteX5950" fmla="*/ 4913236 w 12192000"/>
              <a:gd name="connsiteY5950" fmla="*/ 2385506 h 4364677"/>
              <a:gd name="connsiteX5951" fmla="*/ 4922482 w 12192000"/>
              <a:gd name="connsiteY5951" fmla="*/ 2378030 h 4364677"/>
              <a:gd name="connsiteX5952" fmla="*/ 4933479 w 12192000"/>
              <a:gd name="connsiteY5952" fmla="*/ 2385964 h 4364677"/>
              <a:gd name="connsiteX5953" fmla="*/ 4992069 w 12192000"/>
              <a:gd name="connsiteY5953" fmla="*/ 2295773 h 4364677"/>
              <a:gd name="connsiteX5954" fmla="*/ 5041410 w 12192000"/>
              <a:gd name="connsiteY5954" fmla="*/ 2213057 h 4364677"/>
              <a:gd name="connsiteX5955" fmla="*/ 5045365 w 12192000"/>
              <a:gd name="connsiteY5955" fmla="*/ 2223626 h 4364677"/>
              <a:gd name="connsiteX5956" fmla="*/ 5080599 w 12192000"/>
              <a:gd name="connsiteY5956" fmla="*/ 2178316 h 4364677"/>
              <a:gd name="connsiteX5957" fmla="*/ 5111881 w 12192000"/>
              <a:gd name="connsiteY5957" fmla="*/ 2122437 h 4364677"/>
              <a:gd name="connsiteX5958" fmla="*/ 5128192 w 12192000"/>
              <a:gd name="connsiteY5958" fmla="*/ 2080191 h 4364677"/>
              <a:gd name="connsiteX5959" fmla="*/ 5136552 w 12192000"/>
              <a:gd name="connsiteY5959" fmla="*/ 2081079 h 4364677"/>
              <a:gd name="connsiteX5960" fmla="*/ 5180189 w 12192000"/>
              <a:gd name="connsiteY5960" fmla="*/ 1972385 h 4364677"/>
              <a:gd name="connsiteX5961" fmla="*/ 5208439 w 12192000"/>
              <a:gd name="connsiteY5961" fmla="*/ 1927178 h 4364677"/>
              <a:gd name="connsiteX5962" fmla="*/ 5217074 w 12192000"/>
              <a:gd name="connsiteY5962" fmla="*/ 1900137 h 4364677"/>
              <a:gd name="connsiteX5963" fmla="*/ 5217504 w 12192000"/>
              <a:gd name="connsiteY5963" fmla="*/ 1900548 h 4364677"/>
              <a:gd name="connsiteX5964" fmla="*/ 5228800 w 12192000"/>
              <a:gd name="connsiteY5964" fmla="*/ 1869863 h 4364677"/>
              <a:gd name="connsiteX5965" fmla="*/ 5229984 w 12192000"/>
              <a:gd name="connsiteY5965" fmla="*/ 1869420 h 4364677"/>
              <a:gd name="connsiteX5966" fmla="*/ 5229470 w 12192000"/>
              <a:gd name="connsiteY5966" fmla="*/ 1868044 h 4364677"/>
              <a:gd name="connsiteX5967" fmla="*/ 5241658 w 12192000"/>
              <a:gd name="connsiteY5967" fmla="*/ 1834934 h 4364677"/>
              <a:gd name="connsiteX5968" fmla="*/ 5248980 w 12192000"/>
              <a:gd name="connsiteY5968" fmla="*/ 1818291 h 4364677"/>
              <a:gd name="connsiteX5969" fmla="*/ 5248854 w 12192000"/>
              <a:gd name="connsiteY5969" fmla="*/ 1818076 h 4364677"/>
              <a:gd name="connsiteX5970" fmla="*/ 5241791 w 12192000"/>
              <a:gd name="connsiteY5970" fmla="*/ 1785781 h 4364677"/>
              <a:gd name="connsiteX5971" fmla="*/ 5048962 w 12192000"/>
              <a:gd name="connsiteY5971" fmla="*/ 1769598 h 4364677"/>
              <a:gd name="connsiteX5972" fmla="*/ 5037277 w 12192000"/>
              <a:gd name="connsiteY5972" fmla="*/ 1809285 h 4364677"/>
              <a:gd name="connsiteX5973" fmla="*/ 5018333 w 12192000"/>
              <a:gd name="connsiteY5973" fmla="*/ 1851249 h 4364677"/>
              <a:gd name="connsiteX5974" fmla="*/ 5017460 w 12192000"/>
              <a:gd name="connsiteY5974" fmla="*/ 1853860 h 4364677"/>
              <a:gd name="connsiteX5975" fmla="*/ 5017399 w 12192000"/>
              <a:gd name="connsiteY5975" fmla="*/ 1854148 h 4364677"/>
              <a:gd name="connsiteX5976" fmla="*/ 5035436 w 12192000"/>
              <a:gd name="connsiteY5976" fmla="*/ 1912993 h 4364677"/>
              <a:gd name="connsiteX5977" fmla="*/ 5051283 w 12192000"/>
              <a:gd name="connsiteY5977" fmla="*/ 1876878 h 4364677"/>
              <a:gd name="connsiteX5978" fmla="*/ 5037499 w 12192000"/>
              <a:gd name="connsiteY5978" fmla="*/ 1919718 h 4364677"/>
              <a:gd name="connsiteX5979" fmla="*/ 5039365 w 12192000"/>
              <a:gd name="connsiteY5979" fmla="*/ 1925804 h 4364677"/>
              <a:gd name="connsiteX5980" fmla="*/ 5043147 w 12192000"/>
              <a:gd name="connsiteY5980" fmla="*/ 1928202 h 4364677"/>
              <a:gd name="connsiteX5981" fmla="*/ 5045075 w 12192000"/>
              <a:gd name="connsiteY5981" fmla="*/ 1937815 h 4364677"/>
              <a:gd name="connsiteX5982" fmla="*/ 5044048 w 12192000"/>
              <a:gd name="connsiteY5982" fmla="*/ 1941087 h 4364677"/>
              <a:gd name="connsiteX5983" fmla="*/ 5055847 w 12192000"/>
              <a:gd name="connsiteY5983" fmla="*/ 1979579 h 4364677"/>
              <a:gd name="connsiteX5984" fmla="*/ 5064284 w 12192000"/>
              <a:gd name="connsiteY5984" fmla="*/ 1964601 h 4364677"/>
              <a:gd name="connsiteX5985" fmla="*/ 5074548 w 12192000"/>
              <a:gd name="connsiteY5985" fmla="*/ 1944600 h 4364677"/>
              <a:gd name="connsiteX5986" fmla="*/ 5081556 w 12192000"/>
              <a:gd name="connsiteY5986" fmla="*/ 1928996 h 4364677"/>
              <a:gd name="connsiteX5987" fmla="*/ 5083988 w 12192000"/>
              <a:gd name="connsiteY5987" fmla="*/ 1926688 h 4364677"/>
              <a:gd name="connsiteX5988" fmla="*/ 5089794 w 12192000"/>
              <a:gd name="connsiteY5988" fmla="*/ 1911957 h 4364677"/>
              <a:gd name="connsiteX5989" fmla="*/ 5055086 w 12192000"/>
              <a:gd name="connsiteY5989" fmla="*/ 1810002 h 4364677"/>
              <a:gd name="connsiteX5990" fmla="*/ 5059122 w 12192000"/>
              <a:gd name="connsiteY5990" fmla="*/ 1797891 h 4364677"/>
              <a:gd name="connsiteX5991" fmla="*/ 5055086 w 12192000"/>
              <a:gd name="connsiteY5991" fmla="*/ 1797891 h 4364677"/>
              <a:gd name="connsiteX5992" fmla="*/ 132144 w 12192000"/>
              <a:gd name="connsiteY5992" fmla="*/ 1769514 h 4364677"/>
              <a:gd name="connsiteX5993" fmla="*/ 132308 w 12192000"/>
              <a:gd name="connsiteY5993" fmla="*/ 1771699 h 4364677"/>
              <a:gd name="connsiteX5994" fmla="*/ 132471 w 12192000"/>
              <a:gd name="connsiteY5994" fmla="*/ 1773884 h 4364677"/>
              <a:gd name="connsiteX5995" fmla="*/ 133124 w 12192000"/>
              <a:gd name="connsiteY5995" fmla="*/ 1782627 h 4364677"/>
              <a:gd name="connsiteX5996" fmla="*/ 132305 w 12192000"/>
              <a:gd name="connsiteY5996" fmla="*/ 1787393 h 4364677"/>
              <a:gd name="connsiteX5997" fmla="*/ 9673283 w 12192000"/>
              <a:gd name="connsiteY5997" fmla="*/ 1759068 h 4364677"/>
              <a:gd name="connsiteX5998" fmla="*/ 9668682 w 12192000"/>
              <a:gd name="connsiteY5998" fmla="*/ 1773180 h 4364677"/>
              <a:gd name="connsiteX5999" fmla="*/ 9691523 w 12192000"/>
              <a:gd name="connsiteY5999" fmla="*/ 1796018 h 4364677"/>
              <a:gd name="connsiteX6000" fmla="*/ 9697566 w 12192000"/>
              <a:gd name="connsiteY6000" fmla="*/ 1801627 h 4364677"/>
              <a:gd name="connsiteX6001" fmla="*/ 9702581 w 12192000"/>
              <a:gd name="connsiteY6001" fmla="*/ 1786111 h 4364677"/>
              <a:gd name="connsiteX6002" fmla="*/ 9676990 w 12192000"/>
              <a:gd name="connsiteY6002" fmla="*/ 1763117 h 4364677"/>
              <a:gd name="connsiteX6003" fmla="*/ 9822910 w 12192000"/>
              <a:gd name="connsiteY6003" fmla="*/ 1752520 h 4364677"/>
              <a:gd name="connsiteX6004" fmla="*/ 9822081 w 12192000"/>
              <a:gd name="connsiteY6004" fmla="*/ 1755868 h 4364677"/>
              <a:gd name="connsiteX6005" fmla="*/ 9823941 w 12192000"/>
              <a:gd name="connsiteY6005" fmla="*/ 1757263 h 4364677"/>
              <a:gd name="connsiteX6006" fmla="*/ 9830400 w 12192000"/>
              <a:gd name="connsiteY6006" fmla="*/ 1766952 h 4364677"/>
              <a:gd name="connsiteX6007" fmla="*/ 9843319 w 12192000"/>
              <a:gd name="connsiteY6007" fmla="*/ 1776640 h 4364677"/>
              <a:gd name="connsiteX6008" fmla="*/ 9843319 w 12192000"/>
              <a:gd name="connsiteY6008" fmla="*/ 1779871 h 4364677"/>
              <a:gd name="connsiteX6009" fmla="*/ 9827170 w 12192000"/>
              <a:gd name="connsiteY6009" fmla="*/ 1770182 h 4364677"/>
              <a:gd name="connsiteX6010" fmla="*/ 9827170 w 12192000"/>
              <a:gd name="connsiteY6010" fmla="*/ 1766952 h 4364677"/>
              <a:gd name="connsiteX6011" fmla="*/ 9820712 w 12192000"/>
              <a:gd name="connsiteY6011" fmla="*/ 1763722 h 4364677"/>
              <a:gd name="connsiteX6012" fmla="*/ 9820134 w 12192000"/>
              <a:gd name="connsiteY6012" fmla="*/ 1763722 h 4364677"/>
              <a:gd name="connsiteX6013" fmla="*/ 9816992 w 12192000"/>
              <a:gd name="connsiteY6013" fmla="*/ 1776397 h 4364677"/>
              <a:gd name="connsiteX6014" fmla="*/ 9817481 w 12192000"/>
              <a:gd name="connsiteY6014" fmla="*/ 1776641 h 4364677"/>
              <a:gd name="connsiteX6015" fmla="*/ 9820712 w 12192000"/>
              <a:gd name="connsiteY6015" fmla="*/ 1779871 h 4364677"/>
              <a:gd name="connsiteX6016" fmla="*/ 9823941 w 12192000"/>
              <a:gd name="connsiteY6016" fmla="*/ 1783101 h 4364677"/>
              <a:gd name="connsiteX6017" fmla="*/ 9830400 w 12192000"/>
              <a:gd name="connsiteY6017" fmla="*/ 1789560 h 4364677"/>
              <a:gd name="connsiteX6018" fmla="*/ 9830400 w 12192000"/>
              <a:gd name="connsiteY6018" fmla="*/ 1783101 h 4364677"/>
              <a:gd name="connsiteX6019" fmla="*/ 9830400 w 12192000"/>
              <a:gd name="connsiteY6019" fmla="*/ 1779871 h 4364677"/>
              <a:gd name="connsiteX6020" fmla="*/ 9843319 w 12192000"/>
              <a:gd name="connsiteY6020" fmla="*/ 1796018 h 4364677"/>
              <a:gd name="connsiteX6021" fmla="*/ 9840090 w 12192000"/>
              <a:gd name="connsiteY6021" fmla="*/ 1796019 h 4364677"/>
              <a:gd name="connsiteX6022" fmla="*/ 9840090 w 12192000"/>
              <a:gd name="connsiteY6022" fmla="*/ 1799248 h 4364677"/>
              <a:gd name="connsiteX6023" fmla="*/ 9843319 w 12192000"/>
              <a:gd name="connsiteY6023" fmla="*/ 1799248 h 4364677"/>
              <a:gd name="connsiteX6024" fmla="*/ 9846549 w 12192000"/>
              <a:gd name="connsiteY6024" fmla="*/ 1799248 h 4364677"/>
              <a:gd name="connsiteX6025" fmla="*/ 9849778 w 12192000"/>
              <a:gd name="connsiteY6025" fmla="*/ 1802478 h 4364677"/>
              <a:gd name="connsiteX6026" fmla="*/ 9851966 w 12192000"/>
              <a:gd name="connsiteY6026" fmla="*/ 1804667 h 4364677"/>
              <a:gd name="connsiteX6027" fmla="*/ 9856952 w 12192000"/>
              <a:gd name="connsiteY6027" fmla="*/ 1786472 h 4364677"/>
              <a:gd name="connsiteX6028" fmla="*/ 5273656 w 12192000"/>
              <a:gd name="connsiteY6028" fmla="*/ 1698412 h 4364677"/>
              <a:gd name="connsiteX6029" fmla="*/ 5263772 w 12192000"/>
              <a:gd name="connsiteY6029" fmla="*/ 1717462 h 4364677"/>
              <a:gd name="connsiteX6030" fmla="*/ 5265814 w 12192000"/>
              <a:gd name="connsiteY6030" fmla="*/ 1713455 h 4364677"/>
              <a:gd name="connsiteX6031" fmla="*/ 5261809 w 12192000"/>
              <a:gd name="connsiteY6031" fmla="*/ 1711413 h 4364677"/>
              <a:gd name="connsiteX6032" fmla="*/ 5262789 w 12192000"/>
              <a:gd name="connsiteY6032" fmla="*/ 1714437 h 4364677"/>
              <a:gd name="connsiteX6033" fmla="*/ 5263772 w 12192000"/>
              <a:gd name="connsiteY6033" fmla="*/ 1717462 h 4364677"/>
              <a:gd name="connsiteX6034" fmla="*/ 5261725 w 12192000"/>
              <a:gd name="connsiteY6034" fmla="*/ 1721468 h 4364677"/>
              <a:gd name="connsiteX6035" fmla="*/ 5260236 w 12192000"/>
              <a:gd name="connsiteY6035" fmla="*/ 1722865 h 4364677"/>
              <a:gd name="connsiteX6036" fmla="*/ 5269096 w 12192000"/>
              <a:gd name="connsiteY6036" fmla="*/ 1760538 h 4364677"/>
              <a:gd name="connsiteX6037" fmla="*/ 5280577 w 12192000"/>
              <a:gd name="connsiteY6037" fmla="*/ 1722872 h 4364677"/>
              <a:gd name="connsiteX6038" fmla="*/ 5281194 w 12192000"/>
              <a:gd name="connsiteY6038" fmla="*/ 1718473 h 4364677"/>
              <a:gd name="connsiteX6039" fmla="*/ 9617163 w 12192000"/>
              <a:gd name="connsiteY6039" fmla="*/ 1697790 h 4364677"/>
              <a:gd name="connsiteX6040" fmla="*/ 9613188 w 12192000"/>
              <a:gd name="connsiteY6040" fmla="*/ 1715185 h 4364677"/>
              <a:gd name="connsiteX6041" fmla="*/ 9618581 w 12192000"/>
              <a:gd name="connsiteY6041" fmla="*/ 1720836 h 4364677"/>
              <a:gd name="connsiteX6042" fmla="*/ 9622335 w 12192000"/>
              <a:gd name="connsiteY6042" fmla="*/ 1714842 h 4364677"/>
              <a:gd name="connsiteX6043" fmla="*/ 9628708 w 12192000"/>
              <a:gd name="connsiteY6043" fmla="*/ 1710396 h 4364677"/>
              <a:gd name="connsiteX6044" fmla="*/ 9751191 w 12192000"/>
              <a:gd name="connsiteY6044" fmla="*/ 1697098 h 4364677"/>
              <a:gd name="connsiteX6045" fmla="*/ 9743666 w 12192000"/>
              <a:gd name="connsiteY6045" fmla="*/ 1721581 h 4364677"/>
              <a:gd name="connsiteX6046" fmla="*/ 9756117 w 12192000"/>
              <a:gd name="connsiteY6046" fmla="*/ 1734655 h 4364677"/>
              <a:gd name="connsiteX6047" fmla="*/ 9759346 w 12192000"/>
              <a:gd name="connsiteY6047" fmla="*/ 1731426 h 4364677"/>
              <a:gd name="connsiteX6048" fmla="*/ 9759347 w 12192000"/>
              <a:gd name="connsiteY6048" fmla="*/ 1734655 h 4364677"/>
              <a:gd name="connsiteX6049" fmla="*/ 9760578 w 12192000"/>
              <a:gd name="connsiteY6049" fmla="*/ 1735886 h 4364677"/>
              <a:gd name="connsiteX6050" fmla="*/ 9764469 w 12192000"/>
              <a:gd name="connsiteY6050" fmla="*/ 1720799 h 4364677"/>
              <a:gd name="connsiteX6051" fmla="*/ 9749658 w 12192000"/>
              <a:gd name="connsiteY6051" fmla="*/ 1705588 h 4364677"/>
              <a:gd name="connsiteX6052" fmla="*/ 9752888 w 12192000"/>
              <a:gd name="connsiteY6052" fmla="*/ 1705588 h 4364677"/>
              <a:gd name="connsiteX6053" fmla="*/ 9749658 w 12192000"/>
              <a:gd name="connsiteY6053" fmla="*/ 1702358 h 4364677"/>
              <a:gd name="connsiteX6054" fmla="*/ 9759347 w 12192000"/>
              <a:gd name="connsiteY6054" fmla="*/ 1705588 h 4364677"/>
              <a:gd name="connsiteX6055" fmla="*/ 9751273 w 12192000"/>
              <a:gd name="connsiteY6055" fmla="*/ 1697110 h 4364677"/>
              <a:gd name="connsiteX6056" fmla="*/ 9757086 w 12192000"/>
              <a:gd name="connsiteY6056" fmla="*/ 1677922 h 4364677"/>
              <a:gd name="connsiteX6057" fmla="*/ 9753386 w 12192000"/>
              <a:gd name="connsiteY6057" fmla="*/ 1689960 h 4364677"/>
              <a:gd name="connsiteX6058" fmla="*/ 9756117 w 12192000"/>
              <a:gd name="connsiteY6058" fmla="*/ 1692669 h 4364677"/>
              <a:gd name="connsiteX6059" fmla="*/ 9768332 w 12192000"/>
              <a:gd name="connsiteY6059" fmla="*/ 1705823 h 4364677"/>
              <a:gd name="connsiteX6060" fmla="*/ 9771247 w 12192000"/>
              <a:gd name="connsiteY6060" fmla="*/ 1694521 h 4364677"/>
              <a:gd name="connsiteX6061" fmla="*/ 9704478 w 12192000"/>
              <a:gd name="connsiteY6061" fmla="*/ 1663397 h 4364677"/>
              <a:gd name="connsiteX6062" fmla="*/ 9698860 w 12192000"/>
              <a:gd name="connsiteY6062" fmla="*/ 1680628 h 4364677"/>
              <a:gd name="connsiteX6063" fmla="*/ 9701212 w 12192000"/>
              <a:gd name="connsiteY6063" fmla="*/ 1682980 h 4364677"/>
              <a:gd name="connsiteX6064" fmla="*/ 9704442 w 12192000"/>
              <a:gd name="connsiteY6064" fmla="*/ 1682980 h 4364677"/>
              <a:gd name="connsiteX6065" fmla="*/ 9704442 w 12192000"/>
              <a:gd name="connsiteY6065" fmla="*/ 1679749 h 4364677"/>
              <a:gd name="connsiteX6066" fmla="*/ 9717361 w 12192000"/>
              <a:gd name="connsiteY6066" fmla="*/ 1686210 h 4364677"/>
              <a:gd name="connsiteX6067" fmla="*/ 9724595 w 12192000"/>
              <a:gd name="connsiteY6067" fmla="*/ 1697663 h 4364677"/>
              <a:gd name="connsiteX6068" fmla="*/ 9728019 w 12192000"/>
              <a:gd name="connsiteY6068" fmla="*/ 1681913 h 4364677"/>
              <a:gd name="connsiteX6069" fmla="*/ 9726242 w 12192000"/>
              <a:gd name="connsiteY6069" fmla="*/ 1680962 h 4364677"/>
              <a:gd name="connsiteX6070" fmla="*/ 9714131 w 12192000"/>
              <a:gd name="connsiteY6070" fmla="*/ 1670061 h 4364677"/>
              <a:gd name="connsiteX6071" fmla="*/ 9710901 w 12192000"/>
              <a:gd name="connsiteY6071" fmla="*/ 1666832 h 4364677"/>
              <a:gd name="connsiteX6072" fmla="*/ 9707671 w 12192000"/>
              <a:gd name="connsiteY6072" fmla="*/ 1666832 h 4364677"/>
              <a:gd name="connsiteX6073" fmla="*/ 9662456 w 12192000"/>
              <a:gd name="connsiteY6073" fmla="*/ 1640994 h 4364677"/>
              <a:gd name="connsiteX6074" fmla="*/ 9665685 w 12192000"/>
              <a:gd name="connsiteY6074" fmla="*/ 1644224 h 4364677"/>
              <a:gd name="connsiteX6075" fmla="*/ 9667653 w 12192000"/>
              <a:gd name="connsiteY6075" fmla="*/ 1644224 h 4364677"/>
              <a:gd name="connsiteX6076" fmla="*/ 9668321 w 12192000"/>
              <a:gd name="connsiteY6076" fmla="*/ 1640994 h 4364677"/>
              <a:gd name="connsiteX6077" fmla="*/ 9665685 w 12192000"/>
              <a:gd name="connsiteY6077" fmla="*/ 1640994 h 4364677"/>
              <a:gd name="connsiteX6078" fmla="*/ 9662456 w 12192000"/>
              <a:gd name="connsiteY6078" fmla="*/ 1640994 h 4364677"/>
              <a:gd name="connsiteX6079" fmla="*/ 9713173 w 12192000"/>
              <a:gd name="connsiteY6079" fmla="*/ 1626450 h 4364677"/>
              <a:gd name="connsiteX6080" fmla="*/ 9709419 w 12192000"/>
              <a:gd name="connsiteY6080" fmla="*/ 1646351 h 4364677"/>
              <a:gd name="connsiteX6081" fmla="*/ 9731079 w 12192000"/>
              <a:gd name="connsiteY6081" fmla="*/ 1667835 h 4364677"/>
              <a:gd name="connsiteX6082" fmla="*/ 9734613 w 12192000"/>
              <a:gd name="connsiteY6082" fmla="*/ 1651581 h 4364677"/>
              <a:gd name="connsiteX6083" fmla="*/ 9643078 w 12192000"/>
              <a:gd name="connsiteY6083" fmla="*/ 1595777 h 4364677"/>
              <a:gd name="connsiteX6084" fmla="*/ 9642270 w 12192000"/>
              <a:gd name="connsiteY6084" fmla="*/ 1599007 h 4364677"/>
              <a:gd name="connsiteX6085" fmla="*/ 9639545 w 12192000"/>
              <a:gd name="connsiteY6085" fmla="*/ 1595893 h 4364677"/>
              <a:gd name="connsiteX6086" fmla="*/ 9637999 w 12192000"/>
              <a:gd name="connsiteY6086" fmla="*/ 1606561 h 4364677"/>
              <a:gd name="connsiteX6087" fmla="*/ 9643078 w 12192000"/>
              <a:gd name="connsiteY6087" fmla="*/ 1615155 h 4364677"/>
              <a:gd name="connsiteX6088" fmla="*/ 9639847 w 12192000"/>
              <a:gd name="connsiteY6088" fmla="*/ 1611926 h 4364677"/>
              <a:gd name="connsiteX6089" fmla="*/ 9636779 w 12192000"/>
              <a:gd name="connsiteY6089" fmla="*/ 1611926 h 4364677"/>
              <a:gd name="connsiteX6090" fmla="*/ 9636149 w 12192000"/>
              <a:gd name="connsiteY6090" fmla="*/ 1614686 h 4364677"/>
              <a:gd name="connsiteX6091" fmla="*/ 9639848 w 12192000"/>
              <a:gd name="connsiteY6091" fmla="*/ 1618385 h 4364677"/>
              <a:gd name="connsiteX6092" fmla="*/ 9635470 w 12192000"/>
              <a:gd name="connsiteY6092" fmla="*/ 1617655 h 4364677"/>
              <a:gd name="connsiteX6093" fmla="*/ 9635411 w 12192000"/>
              <a:gd name="connsiteY6093" fmla="*/ 1617917 h 4364677"/>
              <a:gd name="connsiteX6094" fmla="*/ 9639848 w 12192000"/>
              <a:gd name="connsiteY6094" fmla="*/ 1621615 h 4364677"/>
              <a:gd name="connsiteX6095" fmla="*/ 9639847 w 12192000"/>
              <a:gd name="connsiteY6095" fmla="*/ 1624845 h 4364677"/>
              <a:gd name="connsiteX6096" fmla="*/ 9636618 w 12192000"/>
              <a:gd name="connsiteY6096" fmla="*/ 1624845 h 4364677"/>
              <a:gd name="connsiteX6097" fmla="*/ 9643078 w 12192000"/>
              <a:gd name="connsiteY6097" fmla="*/ 1628075 h 4364677"/>
              <a:gd name="connsiteX6098" fmla="*/ 9646307 w 12192000"/>
              <a:gd name="connsiteY6098" fmla="*/ 1631305 h 4364677"/>
              <a:gd name="connsiteX6099" fmla="*/ 9652766 w 12192000"/>
              <a:gd name="connsiteY6099" fmla="*/ 1644224 h 4364677"/>
              <a:gd name="connsiteX6100" fmla="*/ 9649537 w 12192000"/>
              <a:gd name="connsiteY6100" fmla="*/ 1640994 h 4364677"/>
              <a:gd name="connsiteX6101" fmla="*/ 9643078 w 12192000"/>
              <a:gd name="connsiteY6101" fmla="*/ 1637764 h 4364677"/>
              <a:gd name="connsiteX6102" fmla="*/ 9649537 w 12192000"/>
              <a:gd name="connsiteY6102" fmla="*/ 1647453 h 4364677"/>
              <a:gd name="connsiteX6103" fmla="*/ 9652766 w 12192000"/>
              <a:gd name="connsiteY6103" fmla="*/ 1650683 h 4364677"/>
              <a:gd name="connsiteX6104" fmla="*/ 9655996 w 12192000"/>
              <a:gd name="connsiteY6104" fmla="*/ 1653913 h 4364677"/>
              <a:gd name="connsiteX6105" fmla="*/ 9662456 w 12192000"/>
              <a:gd name="connsiteY6105" fmla="*/ 1653912 h 4364677"/>
              <a:gd name="connsiteX6106" fmla="*/ 9659226 w 12192000"/>
              <a:gd name="connsiteY6106" fmla="*/ 1647453 h 4364677"/>
              <a:gd name="connsiteX6107" fmla="*/ 9655996 w 12192000"/>
              <a:gd name="connsiteY6107" fmla="*/ 1647453 h 4364677"/>
              <a:gd name="connsiteX6108" fmla="*/ 9652766 w 12192000"/>
              <a:gd name="connsiteY6108" fmla="*/ 1644224 h 4364677"/>
              <a:gd name="connsiteX6109" fmla="*/ 9649537 w 12192000"/>
              <a:gd name="connsiteY6109" fmla="*/ 1631305 h 4364677"/>
              <a:gd name="connsiteX6110" fmla="*/ 9652766 w 12192000"/>
              <a:gd name="connsiteY6110" fmla="*/ 1634534 h 4364677"/>
              <a:gd name="connsiteX6111" fmla="*/ 9652766 w 12192000"/>
              <a:gd name="connsiteY6111" fmla="*/ 1631305 h 4364677"/>
              <a:gd name="connsiteX6112" fmla="*/ 9652766 w 12192000"/>
              <a:gd name="connsiteY6112" fmla="*/ 1628075 h 4364677"/>
              <a:gd name="connsiteX6113" fmla="*/ 9649537 w 12192000"/>
              <a:gd name="connsiteY6113" fmla="*/ 1628075 h 4364677"/>
              <a:gd name="connsiteX6114" fmla="*/ 9646307 w 12192000"/>
              <a:gd name="connsiteY6114" fmla="*/ 1624844 h 4364677"/>
              <a:gd name="connsiteX6115" fmla="*/ 9649537 w 12192000"/>
              <a:gd name="connsiteY6115" fmla="*/ 1624845 h 4364677"/>
              <a:gd name="connsiteX6116" fmla="*/ 9646307 w 12192000"/>
              <a:gd name="connsiteY6116" fmla="*/ 1621615 h 4364677"/>
              <a:gd name="connsiteX6117" fmla="*/ 9646307 w 12192000"/>
              <a:gd name="connsiteY6117" fmla="*/ 1618385 h 4364677"/>
              <a:gd name="connsiteX6118" fmla="*/ 9657611 w 12192000"/>
              <a:gd name="connsiteY6118" fmla="*/ 1626056 h 4364677"/>
              <a:gd name="connsiteX6119" fmla="*/ 9668449 w 12192000"/>
              <a:gd name="connsiteY6119" fmla="*/ 1640378 h 4364677"/>
              <a:gd name="connsiteX6120" fmla="*/ 9670985 w 12192000"/>
              <a:gd name="connsiteY6120" fmla="*/ 1628116 h 4364677"/>
              <a:gd name="connsiteX6121" fmla="*/ 9646307 w 12192000"/>
              <a:gd name="connsiteY6121" fmla="*/ 1605466 h 4364677"/>
              <a:gd name="connsiteX6122" fmla="*/ 9643078 w 12192000"/>
              <a:gd name="connsiteY6122" fmla="*/ 1595777 h 4364677"/>
              <a:gd name="connsiteX6123" fmla="*/ 152857 w 12192000"/>
              <a:gd name="connsiteY6123" fmla="*/ 1576204 h 4364677"/>
              <a:gd name="connsiteX6124" fmla="*/ 143676 w 12192000"/>
              <a:gd name="connsiteY6124" fmla="*/ 1580370 h 4364677"/>
              <a:gd name="connsiteX6125" fmla="*/ 139524 w 12192000"/>
              <a:gd name="connsiteY6125" fmla="*/ 1593868 h 4364677"/>
              <a:gd name="connsiteX6126" fmla="*/ 132130 w 12192000"/>
              <a:gd name="connsiteY6126" fmla="*/ 1719279 h 4364677"/>
              <a:gd name="connsiteX6127" fmla="*/ 131964 w 12192000"/>
              <a:gd name="connsiteY6127" fmla="*/ 1731805 h 4364677"/>
              <a:gd name="connsiteX6128" fmla="*/ 132318 w 12192000"/>
              <a:gd name="connsiteY6128" fmla="*/ 1733717 h 4364677"/>
              <a:gd name="connsiteX6129" fmla="*/ 135371 w 12192000"/>
              <a:gd name="connsiteY6129" fmla="*/ 1753887 h 4364677"/>
              <a:gd name="connsiteX6130" fmla="*/ 135535 w 12192000"/>
              <a:gd name="connsiteY6130" fmla="*/ 1756073 h 4364677"/>
              <a:gd name="connsiteX6131" fmla="*/ 134003 w 12192000"/>
              <a:gd name="connsiteY6131" fmla="*/ 1764978 h 4364677"/>
              <a:gd name="connsiteX6132" fmla="*/ 131817 w 12192000"/>
              <a:gd name="connsiteY6132" fmla="*/ 1765141 h 4364677"/>
              <a:gd name="connsiteX6133" fmla="*/ 131521 w 12192000"/>
              <a:gd name="connsiteY6133" fmla="*/ 1765163 h 4364677"/>
              <a:gd name="connsiteX6134" fmla="*/ 131298 w 12192000"/>
              <a:gd name="connsiteY6134" fmla="*/ 1782043 h 4364677"/>
              <a:gd name="connsiteX6135" fmla="*/ 131732 w 12192000"/>
              <a:gd name="connsiteY6135" fmla="*/ 1790721 h 4364677"/>
              <a:gd name="connsiteX6136" fmla="*/ 132305 w 12192000"/>
              <a:gd name="connsiteY6136" fmla="*/ 1787393 h 4364677"/>
              <a:gd name="connsiteX6137" fmla="*/ 132466 w 12192000"/>
              <a:gd name="connsiteY6137" fmla="*/ 1805380 h 4364677"/>
              <a:gd name="connsiteX6138" fmla="*/ 133392 w 12192000"/>
              <a:gd name="connsiteY6138" fmla="*/ 1823877 h 4364677"/>
              <a:gd name="connsiteX6139" fmla="*/ 134228 w 12192000"/>
              <a:gd name="connsiteY6139" fmla="*/ 1830932 h 4364677"/>
              <a:gd name="connsiteX6140" fmla="*/ 135188 w 12192000"/>
              <a:gd name="connsiteY6140" fmla="*/ 1839617 h 4364677"/>
              <a:gd name="connsiteX6141" fmla="*/ 135351 w 12192000"/>
              <a:gd name="connsiteY6141" fmla="*/ 1841803 h 4364677"/>
              <a:gd name="connsiteX6142" fmla="*/ 137290 w 12192000"/>
              <a:gd name="connsiteY6142" fmla="*/ 1865127 h 4364677"/>
              <a:gd name="connsiteX6143" fmla="*/ 141570 w 12192000"/>
              <a:gd name="connsiteY6143" fmla="*/ 1895603 h 4364677"/>
              <a:gd name="connsiteX6144" fmla="*/ 141097 w 12192000"/>
              <a:gd name="connsiteY6144" fmla="*/ 1889279 h 4364677"/>
              <a:gd name="connsiteX6145" fmla="*/ 137537 w 12192000"/>
              <a:gd name="connsiteY6145" fmla="*/ 1841639 h 4364677"/>
              <a:gd name="connsiteX6146" fmla="*/ 141744 w 12192000"/>
              <a:gd name="connsiteY6146" fmla="*/ 1839127 h 4364677"/>
              <a:gd name="connsiteX6147" fmla="*/ 141580 w 12192000"/>
              <a:gd name="connsiteY6147" fmla="*/ 1836941 h 4364677"/>
              <a:gd name="connsiteX6148" fmla="*/ 139396 w 12192000"/>
              <a:gd name="connsiteY6148" fmla="*/ 1837104 h 4364677"/>
              <a:gd name="connsiteX6149" fmla="*/ 135964 w 12192000"/>
              <a:gd name="connsiteY6149" fmla="*/ 1791206 h 4364677"/>
              <a:gd name="connsiteX6150" fmla="*/ 133778 w 12192000"/>
              <a:gd name="connsiteY6150" fmla="*/ 1791370 h 4364677"/>
              <a:gd name="connsiteX6151" fmla="*/ 135311 w 12192000"/>
              <a:gd name="connsiteY6151" fmla="*/ 1782463 h 4364677"/>
              <a:gd name="connsiteX6152" fmla="*/ 134984 w 12192000"/>
              <a:gd name="connsiteY6152" fmla="*/ 1778093 h 4364677"/>
              <a:gd name="connsiteX6153" fmla="*/ 143889 w 12192000"/>
              <a:gd name="connsiteY6153" fmla="*/ 1779624 h 4364677"/>
              <a:gd name="connsiteX6154" fmla="*/ 144543 w 12192000"/>
              <a:gd name="connsiteY6154" fmla="*/ 1788367 h 4364677"/>
              <a:gd name="connsiteX6155" fmla="*/ 145522 w 12192000"/>
              <a:gd name="connsiteY6155" fmla="*/ 1801481 h 4364677"/>
              <a:gd name="connsiteX6156" fmla="*/ 145687 w 12192000"/>
              <a:gd name="connsiteY6156" fmla="*/ 1803665 h 4364677"/>
              <a:gd name="connsiteX6157" fmla="*/ 145850 w 12192000"/>
              <a:gd name="connsiteY6157" fmla="*/ 1805852 h 4364677"/>
              <a:gd name="connsiteX6158" fmla="*/ 146176 w 12192000"/>
              <a:gd name="connsiteY6158" fmla="*/ 1810223 h 4364677"/>
              <a:gd name="connsiteX6159" fmla="*/ 146339 w 12192000"/>
              <a:gd name="connsiteY6159" fmla="*/ 1812409 h 4364677"/>
              <a:gd name="connsiteX6160" fmla="*/ 146668 w 12192000"/>
              <a:gd name="connsiteY6160" fmla="*/ 1812029 h 4364677"/>
              <a:gd name="connsiteX6161" fmla="*/ 144875 w 12192000"/>
              <a:gd name="connsiteY6161" fmla="*/ 1770439 h 4364677"/>
              <a:gd name="connsiteX6162" fmla="*/ 144922 w 12192000"/>
              <a:gd name="connsiteY6162" fmla="*/ 1764172 h 4364677"/>
              <a:gd name="connsiteX6163" fmla="*/ 142909 w 12192000"/>
              <a:gd name="connsiteY6163" fmla="*/ 1766510 h 4364677"/>
              <a:gd name="connsiteX6164" fmla="*/ 143561 w 12192000"/>
              <a:gd name="connsiteY6164" fmla="*/ 1775253 h 4364677"/>
              <a:gd name="connsiteX6165" fmla="*/ 134493 w 12192000"/>
              <a:gd name="connsiteY6165" fmla="*/ 1771535 h 4364677"/>
              <a:gd name="connsiteX6166" fmla="*/ 134166 w 12192000"/>
              <a:gd name="connsiteY6166" fmla="*/ 1767164 h 4364677"/>
              <a:gd name="connsiteX6167" fmla="*/ 134003 w 12192000"/>
              <a:gd name="connsiteY6167" fmla="*/ 1764978 h 4364677"/>
              <a:gd name="connsiteX6168" fmla="*/ 136352 w 12192000"/>
              <a:gd name="connsiteY6168" fmla="*/ 1767001 h 4364677"/>
              <a:gd name="connsiteX6169" fmla="*/ 138374 w 12192000"/>
              <a:gd name="connsiteY6169" fmla="*/ 1764652 h 4364677"/>
              <a:gd name="connsiteX6170" fmla="*/ 135861 w 12192000"/>
              <a:gd name="connsiteY6170" fmla="*/ 1760444 h 4364677"/>
              <a:gd name="connsiteX6171" fmla="*/ 135698 w 12192000"/>
              <a:gd name="connsiteY6171" fmla="*/ 1758258 h 4364677"/>
              <a:gd name="connsiteX6172" fmla="*/ 137229 w 12192000"/>
              <a:gd name="connsiteY6172" fmla="*/ 1749352 h 4364677"/>
              <a:gd name="connsiteX6173" fmla="*/ 141274 w 12192000"/>
              <a:gd name="connsiteY6173" fmla="*/ 1744655 h 4364677"/>
              <a:gd name="connsiteX6174" fmla="*/ 142316 w 12192000"/>
              <a:gd name="connsiteY6174" fmla="*/ 1729192 h 4364677"/>
              <a:gd name="connsiteX6175" fmla="*/ 137782 w 12192000"/>
              <a:gd name="connsiteY6175" fmla="*/ 1727333 h 4364677"/>
              <a:gd name="connsiteX6176" fmla="*/ 141990 w 12192000"/>
              <a:gd name="connsiteY6176" fmla="*/ 1724820 h 4364677"/>
              <a:gd name="connsiteX6177" fmla="*/ 138824 w 12192000"/>
              <a:gd name="connsiteY6177" fmla="*/ 1711870 h 4364677"/>
              <a:gd name="connsiteX6178" fmla="*/ 139864 w 12192000"/>
              <a:gd name="connsiteY6178" fmla="*/ 1696407 h 4364677"/>
              <a:gd name="connsiteX6179" fmla="*/ 139701 w 12192000"/>
              <a:gd name="connsiteY6179" fmla="*/ 1694222 h 4364677"/>
              <a:gd name="connsiteX6180" fmla="*/ 143583 w 12192000"/>
              <a:gd name="connsiteY6180" fmla="*/ 1687338 h 4364677"/>
              <a:gd name="connsiteX6181" fmla="*/ 140090 w 12192000"/>
              <a:gd name="connsiteY6181" fmla="*/ 1670016 h 4364677"/>
              <a:gd name="connsiteX6182" fmla="*/ 143154 w 12192000"/>
              <a:gd name="connsiteY6182" fmla="*/ 1652204 h 4364677"/>
              <a:gd name="connsiteX6183" fmla="*/ 144686 w 12192000"/>
              <a:gd name="connsiteY6183" fmla="*/ 1643299 h 4364677"/>
              <a:gd name="connsiteX6184" fmla="*/ 150426 w 12192000"/>
              <a:gd name="connsiteY6184" fmla="*/ 1631880 h 4364677"/>
              <a:gd name="connsiteX6185" fmla="*/ 153714 w 12192000"/>
              <a:gd name="connsiteY6185" fmla="*/ 1587677 h 4364677"/>
              <a:gd name="connsiteX6186" fmla="*/ 153061 w 12192000"/>
              <a:gd name="connsiteY6186" fmla="*/ 1578934 h 4364677"/>
              <a:gd name="connsiteX6187" fmla="*/ 9652769 w 12192000"/>
              <a:gd name="connsiteY6187" fmla="*/ 1548355 h 4364677"/>
              <a:gd name="connsiteX6188" fmla="*/ 9645951 w 12192000"/>
              <a:gd name="connsiteY6188" fmla="*/ 1572452 h 4364677"/>
              <a:gd name="connsiteX6189" fmla="*/ 9652766 w 12192000"/>
              <a:gd name="connsiteY6189" fmla="*/ 1576399 h 4364677"/>
              <a:gd name="connsiteX6190" fmla="*/ 9659226 w 12192000"/>
              <a:gd name="connsiteY6190" fmla="*/ 1589319 h 4364677"/>
              <a:gd name="connsiteX6191" fmla="*/ 9675222 w 12192000"/>
              <a:gd name="connsiteY6191" fmla="*/ 1607638 h 4364677"/>
              <a:gd name="connsiteX6192" fmla="*/ 9679496 w 12192000"/>
              <a:gd name="connsiteY6192" fmla="*/ 1586975 h 4364677"/>
              <a:gd name="connsiteX6193" fmla="*/ 9672302 w 12192000"/>
              <a:gd name="connsiteY6193" fmla="*/ 1578543 h 4364677"/>
              <a:gd name="connsiteX6194" fmla="*/ 5193325 w 12192000"/>
              <a:gd name="connsiteY6194" fmla="*/ 1540018 h 4364677"/>
              <a:gd name="connsiteX6195" fmla="*/ 5194358 w 12192000"/>
              <a:gd name="connsiteY6195" fmla="*/ 1545581 h 4364677"/>
              <a:gd name="connsiteX6196" fmla="*/ 5199025 w 12192000"/>
              <a:gd name="connsiteY6196" fmla="*/ 1569425 h 4364677"/>
              <a:gd name="connsiteX6197" fmla="*/ 5200015 w 12192000"/>
              <a:gd name="connsiteY6197" fmla="*/ 1572805 h 4364677"/>
              <a:gd name="connsiteX6198" fmla="*/ 5200177 w 12192000"/>
              <a:gd name="connsiteY6198" fmla="*/ 1572134 h 4364677"/>
              <a:gd name="connsiteX6199" fmla="*/ 5202205 w 12192000"/>
              <a:gd name="connsiteY6199" fmla="*/ 1406892 h 4364677"/>
              <a:gd name="connsiteX6200" fmla="*/ 5217709 w 12192000"/>
              <a:gd name="connsiteY6200" fmla="*/ 1498813 h 4364677"/>
              <a:gd name="connsiteX6201" fmla="*/ 5219483 w 12192000"/>
              <a:gd name="connsiteY6201" fmla="*/ 1481190 h 4364677"/>
              <a:gd name="connsiteX6202" fmla="*/ 5165180 w 12192000"/>
              <a:gd name="connsiteY6202" fmla="*/ 1380030 h 4364677"/>
              <a:gd name="connsiteX6203" fmla="*/ 5166096 w 12192000"/>
              <a:gd name="connsiteY6203" fmla="*/ 1391737 h 4364677"/>
              <a:gd name="connsiteX6204" fmla="*/ 5171142 w 12192000"/>
              <a:gd name="connsiteY6204" fmla="*/ 1423969 h 4364677"/>
              <a:gd name="connsiteX6205" fmla="*/ 5175617 w 12192000"/>
              <a:gd name="connsiteY6205" fmla="*/ 1446872 h 4364677"/>
              <a:gd name="connsiteX6206" fmla="*/ 129528 w 12192000"/>
              <a:gd name="connsiteY6206" fmla="*/ 1339610 h 4364677"/>
              <a:gd name="connsiteX6207" fmla="*/ 121058 w 12192000"/>
              <a:gd name="connsiteY6207" fmla="*/ 1364017 h 4364677"/>
              <a:gd name="connsiteX6208" fmla="*/ 114476 w 12192000"/>
              <a:gd name="connsiteY6208" fmla="*/ 1386212 h 4364677"/>
              <a:gd name="connsiteX6209" fmla="*/ 87574 w 12192000"/>
              <a:gd name="connsiteY6209" fmla="*/ 1467345 h 4364677"/>
              <a:gd name="connsiteX6210" fmla="*/ 76851 w 12192000"/>
              <a:gd name="connsiteY6210" fmla="*/ 1529686 h 4364677"/>
              <a:gd name="connsiteX6211" fmla="*/ 69027 w 12192000"/>
              <a:gd name="connsiteY6211" fmla="*/ 1572030 h 4364677"/>
              <a:gd name="connsiteX6212" fmla="*/ 57486 w 12192000"/>
              <a:gd name="connsiteY6212" fmla="*/ 1623443 h 4364677"/>
              <a:gd name="connsiteX6213" fmla="*/ 45944 w 12192000"/>
              <a:gd name="connsiteY6213" fmla="*/ 1674857 h 4364677"/>
              <a:gd name="connsiteX6214" fmla="*/ 43045 w 12192000"/>
              <a:gd name="connsiteY6214" fmla="*/ 1694855 h 4364677"/>
              <a:gd name="connsiteX6215" fmla="*/ 41125 w 12192000"/>
              <a:gd name="connsiteY6215" fmla="*/ 1727966 h 4364677"/>
              <a:gd name="connsiteX6216" fmla="*/ 41779 w 12192000"/>
              <a:gd name="connsiteY6216" fmla="*/ 1736709 h 4364677"/>
              <a:gd name="connsiteX6217" fmla="*/ 37836 w 12192000"/>
              <a:gd name="connsiteY6217" fmla="*/ 1772169 h 4364677"/>
              <a:gd name="connsiteX6218" fmla="*/ 37999 w 12192000"/>
              <a:gd name="connsiteY6218" fmla="*/ 1774353 h 4364677"/>
              <a:gd name="connsiteX6219" fmla="*/ 35814 w 12192000"/>
              <a:gd name="connsiteY6219" fmla="*/ 1774518 h 4364677"/>
              <a:gd name="connsiteX6220" fmla="*/ 36141 w 12192000"/>
              <a:gd name="connsiteY6220" fmla="*/ 1778889 h 4364677"/>
              <a:gd name="connsiteX6221" fmla="*/ 38327 w 12192000"/>
              <a:gd name="connsiteY6221" fmla="*/ 1778724 h 4364677"/>
              <a:gd name="connsiteX6222" fmla="*/ 38162 w 12192000"/>
              <a:gd name="connsiteY6222" fmla="*/ 1776540 h 4364677"/>
              <a:gd name="connsiteX6223" fmla="*/ 41165 w 12192000"/>
              <a:gd name="connsiteY6223" fmla="*/ 1787304 h 4364677"/>
              <a:gd name="connsiteX6224" fmla="*/ 45292 w 12192000"/>
              <a:gd name="connsiteY6224" fmla="*/ 1901284 h 4364677"/>
              <a:gd name="connsiteX6225" fmla="*/ 50745 w 12192000"/>
              <a:gd name="connsiteY6225" fmla="*/ 1944833 h 4364677"/>
              <a:gd name="connsiteX6226" fmla="*/ 65044 w 12192000"/>
              <a:gd name="connsiteY6226" fmla="*/ 2018490 h 4364677"/>
              <a:gd name="connsiteX6227" fmla="*/ 83877 w 12192000"/>
              <a:gd name="connsiteY6227" fmla="*/ 2094003 h 4364677"/>
              <a:gd name="connsiteX6228" fmla="*/ 96050 w 12192000"/>
              <a:gd name="connsiteY6228" fmla="*/ 2139247 h 4364677"/>
              <a:gd name="connsiteX6229" fmla="*/ 99379 w 12192000"/>
              <a:gd name="connsiteY6229" fmla="*/ 2154384 h 4364677"/>
              <a:gd name="connsiteX6230" fmla="*/ 110410 w 12192000"/>
              <a:gd name="connsiteY6230" fmla="*/ 2184328 h 4364677"/>
              <a:gd name="connsiteX6231" fmla="*/ 108225 w 12192000"/>
              <a:gd name="connsiteY6231" fmla="*/ 2184492 h 4364677"/>
              <a:gd name="connsiteX6232" fmla="*/ 108388 w 12192000"/>
              <a:gd name="connsiteY6232" fmla="*/ 2186677 h 4364677"/>
              <a:gd name="connsiteX6233" fmla="*/ 108715 w 12192000"/>
              <a:gd name="connsiteY6233" fmla="*/ 2191048 h 4364677"/>
              <a:gd name="connsiteX6234" fmla="*/ 111063 w 12192000"/>
              <a:gd name="connsiteY6234" fmla="*/ 2193071 h 4364677"/>
              <a:gd name="connsiteX6235" fmla="*/ 109205 w 12192000"/>
              <a:gd name="connsiteY6235" fmla="*/ 2197605 h 4364677"/>
              <a:gd name="connsiteX6236" fmla="*/ 113575 w 12192000"/>
              <a:gd name="connsiteY6236" fmla="*/ 2197278 h 4364677"/>
              <a:gd name="connsiteX6237" fmla="*/ 113740 w 12192000"/>
              <a:gd name="connsiteY6237" fmla="*/ 2199464 h 4364677"/>
              <a:gd name="connsiteX6238" fmla="*/ 116252 w 12192000"/>
              <a:gd name="connsiteY6238" fmla="*/ 2203672 h 4364677"/>
              <a:gd name="connsiteX6239" fmla="*/ 118111 w 12192000"/>
              <a:gd name="connsiteY6239" fmla="*/ 2199137 h 4364677"/>
              <a:gd name="connsiteX6240" fmla="*/ 115925 w 12192000"/>
              <a:gd name="connsiteY6240" fmla="*/ 2199301 h 4364677"/>
              <a:gd name="connsiteX6241" fmla="*/ 117946 w 12192000"/>
              <a:gd name="connsiteY6241" fmla="*/ 2196952 h 4364677"/>
              <a:gd name="connsiteX6242" fmla="*/ 139518 w 12192000"/>
              <a:gd name="connsiteY6242" fmla="*/ 2250285 h 4364677"/>
              <a:gd name="connsiteX6243" fmla="*/ 176326 w 12192000"/>
              <a:gd name="connsiteY6243" fmla="*/ 2331051 h 4364677"/>
              <a:gd name="connsiteX6244" fmla="*/ 174140 w 12192000"/>
              <a:gd name="connsiteY6244" fmla="*/ 2331215 h 4364677"/>
              <a:gd name="connsiteX6245" fmla="*/ 173977 w 12192000"/>
              <a:gd name="connsiteY6245" fmla="*/ 2329029 h 4364677"/>
              <a:gd name="connsiteX6246" fmla="*/ 169442 w 12192000"/>
              <a:gd name="connsiteY6246" fmla="*/ 2327170 h 4364677"/>
              <a:gd name="connsiteX6247" fmla="*/ 171954 w 12192000"/>
              <a:gd name="connsiteY6247" fmla="*/ 2331378 h 4364677"/>
              <a:gd name="connsiteX6248" fmla="*/ 174466 w 12192000"/>
              <a:gd name="connsiteY6248" fmla="*/ 2335586 h 4364677"/>
              <a:gd name="connsiteX6249" fmla="*/ 172771 w 12192000"/>
              <a:gd name="connsiteY6249" fmla="*/ 2342306 h 4364677"/>
              <a:gd name="connsiteX6250" fmla="*/ 175463 w 12192000"/>
              <a:gd name="connsiteY6250" fmla="*/ 2341555 h 4364677"/>
              <a:gd name="connsiteX6251" fmla="*/ 175186 w 12192000"/>
              <a:gd name="connsiteY6251" fmla="*/ 2340294 h 4364677"/>
              <a:gd name="connsiteX6252" fmla="*/ 179492 w 12192000"/>
              <a:gd name="connsiteY6252" fmla="*/ 2344001 h 4364677"/>
              <a:gd name="connsiteX6253" fmla="*/ 179000 w 12192000"/>
              <a:gd name="connsiteY6253" fmla="*/ 2337445 h 4364677"/>
              <a:gd name="connsiteX6254" fmla="*/ 195935 w 12192000"/>
              <a:gd name="connsiteY6254" fmla="*/ 2358157 h 4364677"/>
              <a:gd name="connsiteX6255" fmla="*/ 193913 w 12192000"/>
              <a:gd name="connsiteY6255" fmla="*/ 2360506 h 4364677"/>
              <a:gd name="connsiteX6256" fmla="*/ 213522 w 12192000"/>
              <a:gd name="connsiteY6256" fmla="*/ 2387612 h 4364677"/>
              <a:gd name="connsiteX6257" fmla="*/ 211172 w 12192000"/>
              <a:gd name="connsiteY6257" fmla="*/ 2385590 h 4364677"/>
              <a:gd name="connsiteX6258" fmla="*/ 228923 w 12192000"/>
              <a:gd name="connsiteY6258" fmla="*/ 2417230 h 4364677"/>
              <a:gd name="connsiteX6259" fmla="*/ 231272 w 12192000"/>
              <a:gd name="connsiteY6259" fmla="*/ 2419252 h 4364677"/>
              <a:gd name="connsiteX6260" fmla="*/ 230618 w 12192000"/>
              <a:gd name="connsiteY6260" fmla="*/ 2410510 h 4364677"/>
              <a:gd name="connsiteX6261" fmla="*/ 245366 w 12192000"/>
              <a:gd name="connsiteY6261" fmla="*/ 2431385 h 4364677"/>
              <a:gd name="connsiteX6262" fmla="*/ 243507 w 12192000"/>
              <a:gd name="connsiteY6262" fmla="*/ 2435920 h 4364677"/>
              <a:gd name="connsiteX6263" fmla="*/ 250391 w 12192000"/>
              <a:gd name="connsiteY6263" fmla="*/ 2439801 h 4364677"/>
              <a:gd name="connsiteX6264" fmla="*/ 252740 w 12192000"/>
              <a:gd name="connsiteY6264" fmla="*/ 2441823 h 4364677"/>
              <a:gd name="connsiteX6265" fmla="*/ 257438 w 12192000"/>
              <a:gd name="connsiteY6265" fmla="*/ 2445868 h 4364677"/>
              <a:gd name="connsiteX6266" fmla="*/ 257112 w 12192000"/>
              <a:gd name="connsiteY6266" fmla="*/ 2441496 h 4364677"/>
              <a:gd name="connsiteX6267" fmla="*/ 256948 w 12192000"/>
              <a:gd name="connsiteY6267" fmla="*/ 2439311 h 4364677"/>
              <a:gd name="connsiteX6268" fmla="*/ 273376 w 12192000"/>
              <a:gd name="connsiteY6268" fmla="*/ 2460610 h 4364677"/>
              <a:gd name="connsiteX6269" fmla="*/ 290256 w 12192000"/>
              <a:gd name="connsiteY6269" fmla="*/ 2481198 h 4364677"/>
              <a:gd name="connsiteX6270" fmla="*/ 293448 w 12192000"/>
              <a:gd name="connsiteY6270" fmla="*/ 2488823 h 4364677"/>
              <a:gd name="connsiteX6271" fmla="*/ 293524 w 12192000"/>
              <a:gd name="connsiteY6271" fmla="*/ 2491248 h 4364677"/>
              <a:gd name="connsiteX6272" fmla="*/ 295332 w 12192000"/>
              <a:gd name="connsiteY6272" fmla="*/ 2493324 h 4364677"/>
              <a:gd name="connsiteX6273" fmla="*/ 299006 w 12192000"/>
              <a:gd name="connsiteY6273" fmla="*/ 2502102 h 4364677"/>
              <a:gd name="connsiteX6274" fmla="*/ 296819 w 12192000"/>
              <a:gd name="connsiteY6274" fmla="*/ 2502265 h 4364677"/>
              <a:gd name="connsiteX6275" fmla="*/ 296984 w 12192000"/>
              <a:gd name="connsiteY6275" fmla="*/ 2504451 h 4364677"/>
              <a:gd name="connsiteX6276" fmla="*/ 301682 w 12192000"/>
              <a:gd name="connsiteY6276" fmla="*/ 2508495 h 4364677"/>
              <a:gd name="connsiteX6277" fmla="*/ 304030 w 12192000"/>
              <a:gd name="connsiteY6277" fmla="*/ 2510517 h 4364677"/>
              <a:gd name="connsiteX6278" fmla="*/ 310750 w 12192000"/>
              <a:gd name="connsiteY6278" fmla="*/ 2512213 h 4364677"/>
              <a:gd name="connsiteX6279" fmla="*/ 317961 w 12192000"/>
              <a:gd name="connsiteY6279" fmla="*/ 2520465 h 4364677"/>
              <a:gd name="connsiteX6280" fmla="*/ 310424 w 12192000"/>
              <a:gd name="connsiteY6280" fmla="*/ 2507841 h 4364677"/>
              <a:gd name="connsiteX6281" fmla="*/ 306053 w 12192000"/>
              <a:gd name="connsiteY6281" fmla="*/ 2508168 h 4364677"/>
              <a:gd name="connsiteX6282" fmla="*/ 303704 w 12192000"/>
              <a:gd name="connsiteY6282" fmla="*/ 2506146 h 4364677"/>
              <a:gd name="connsiteX6283" fmla="*/ 303541 w 12192000"/>
              <a:gd name="connsiteY6283" fmla="*/ 2503961 h 4364677"/>
              <a:gd name="connsiteX6284" fmla="*/ 299006 w 12192000"/>
              <a:gd name="connsiteY6284" fmla="*/ 2502102 h 4364677"/>
              <a:gd name="connsiteX6285" fmla="*/ 296191 w 12192000"/>
              <a:gd name="connsiteY6285" fmla="*/ 2494311 h 4364677"/>
              <a:gd name="connsiteX6286" fmla="*/ 295332 w 12192000"/>
              <a:gd name="connsiteY6286" fmla="*/ 2493324 h 4364677"/>
              <a:gd name="connsiteX6287" fmla="*/ 293448 w 12192000"/>
              <a:gd name="connsiteY6287" fmla="*/ 2488823 h 4364677"/>
              <a:gd name="connsiteX6288" fmla="*/ 293327 w 12192000"/>
              <a:gd name="connsiteY6288" fmla="*/ 2484943 h 4364677"/>
              <a:gd name="connsiteX6289" fmla="*/ 290256 w 12192000"/>
              <a:gd name="connsiteY6289" fmla="*/ 2481198 h 4364677"/>
              <a:gd name="connsiteX6290" fmla="*/ 282950 w 12192000"/>
              <a:gd name="connsiteY6290" fmla="*/ 2463741 h 4364677"/>
              <a:gd name="connsiteX6291" fmla="*/ 282624 w 12192000"/>
              <a:gd name="connsiteY6291" fmla="*/ 2459370 h 4364677"/>
              <a:gd name="connsiteX6292" fmla="*/ 284809 w 12192000"/>
              <a:gd name="connsiteY6292" fmla="*/ 2459206 h 4364677"/>
              <a:gd name="connsiteX6293" fmla="*/ 282460 w 12192000"/>
              <a:gd name="connsiteY6293" fmla="*/ 2457184 h 4364677"/>
              <a:gd name="connsiteX6294" fmla="*/ 282297 w 12192000"/>
              <a:gd name="connsiteY6294" fmla="*/ 2454998 h 4364677"/>
              <a:gd name="connsiteX6295" fmla="*/ 299177 w 12192000"/>
              <a:gd name="connsiteY6295" fmla="*/ 2471319 h 4364677"/>
              <a:gd name="connsiteX6296" fmla="*/ 310497 w 12192000"/>
              <a:gd name="connsiteY6296" fmla="*/ 2492451 h 4364677"/>
              <a:gd name="connsiteX6297" fmla="*/ 309280 w 12192000"/>
              <a:gd name="connsiteY6297" fmla="*/ 2492542 h 4364677"/>
              <a:gd name="connsiteX6298" fmla="*/ 311629 w 12192000"/>
              <a:gd name="connsiteY6298" fmla="*/ 2494564 h 4364677"/>
              <a:gd name="connsiteX6299" fmla="*/ 316654 w 12192000"/>
              <a:gd name="connsiteY6299" fmla="*/ 2502980 h 4364677"/>
              <a:gd name="connsiteX6300" fmla="*/ 314305 w 12192000"/>
              <a:gd name="connsiteY6300" fmla="*/ 2500958 h 4364677"/>
              <a:gd name="connsiteX6301" fmla="*/ 314467 w 12192000"/>
              <a:gd name="connsiteY6301" fmla="*/ 2503144 h 4364677"/>
              <a:gd name="connsiteX6302" fmla="*/ 316818 w 12192000"/>
              <a:gd name="connsiteY6302" fmla="*/ 2505166 h 4364677"/>
              <a:gd name="connsiteX6303" fmla="*/ 336917 w 12192000"/>
              <a:gd name="connsiteY6303" fmla="*/ 2538829 h 4364677"/>
              <a:gd name="connsiteX6304" fmla="*/ 335058 w 12192000"/>
              <a:gd name="connsiteY6304" fmla="*/ 2543363 h 4364677"/>
              <a:gd name="connsiteX6305" fmla="*/ 323313 w 12192000"/>
              <a:gd name="connsiteY6305" fmla="*/ 2533252 h 4364677"/>
              <a:gd name="connsiteX6306" fmla="*/ 354831 w 12192000"/>
              <a:gd name="connsiteY6306" fmla="*/ 2572655 h 4364677"/>
              <a:gd name="connsiteX6307" fmla="*/ 355157 w 12192000"/>
              <a:gd name="connsiteY6307" fmla="*/ 2577026 h 4364677"/>
              <a:gd name="connsiteX6308" fmla="*/ 359692 w 12192000"/>
              <a:gd name="connsiteY6308" fmla="*/ 2578885 h 4364677"/>
              <a:gd name="connsiteX6309" fmla="*/ 373623 w 12192000"/>
              <a:gd name="connsiteY6309" fmla="*/ 2588832 h 4364677"/>
              <a:gd name="connsiteX6310" fmla="*/ 369415 w 12192000"/>
              <a:gd name="connsiteY6310" fmla="*/ 2591345 h 4364677"/>
              <a:gd name="connsiteX6311" fmla="*/ 376299 w 12192000"/>
              <a:gd name="connsiteY6311" fmla="*/ 2595226 h 4364677"/>
              <a:gd name="connsiteX6312" fmla="*/ 378647 w 12192000"/>
              <a:gd name="connsiteY6312" fmla="*/ 2597248 h 4364677"/>
              <a:gd name="connsiteX6313" fmla="*/ 378811 w 12192000"/>
              <a:gd name="connsiteY6313" fmla="*/ 2599433 h 4364677"/>
              <a:gd name="connsiteX6314" fmla="*/ 380996 w 12192000"/>
              <a:gd name="connsiteY6314" fmla="*/ 2599271 h 4364677"/>
              <a:gd name="connsiteX6315" fmla="*/ 378647 w 12192000"/>
              <a:gd name="connsiteY6315" fmla="*/ 2597248 h 4364677"/>
              <a:gd name="connsiteX6316" fmla="*/ 378484 w 12192000"/>
              <a:gd name="connsiteY6316" fmla="*/ 2595062 h 4364677"/>
              <a:gd name="connsiteX6317" fmla="*/ 385694 w 12192000"/>
              <a:gd name="connsiteY6317" fmla="*/ 2603315 h 4364677"/>
              <a:gd name="connsiteX6318" fmla="*/ 383509 w 12192000"/>
              <a:gd name="connsiteY6318" fmla="*/ 2603478 h 4364677"/>
              <a:gd name="connsiteX6319" fmla="*/ 450814 w 12192000"/>
              <a:gd name="connsiteY6319" fmla="*/ 2651195 h 4364677"/>
              <a:gd name="connsiteX6320" fmla="*/ 521999 w 12192000"/>
              <a:gd name="connsiteY6320" fmla="*/ 2692026 h 4364677"/>
              <a:gd name="connsiteX6321" fmla="*/ 515769 w 12192000"/>
              <a:gd name="connsiteY6321" fmla="*/ 2696888 h 4364677"/>
              <a:gd name="connsiteX6322" fmla="*/ 565813 w 12192000"/>
              <a:gd name="connsiteY6322" fmla="*/ 2719521 h 4364677"/>
              <a:gd name="connsiteX6323" fmla="*/ 618206 w 12192000"/>
              <a:gd name="connsiteY6323" fmla="*/ 2744175 h 4364677"/>
              <a:gd name="connsiteX6324" fmla="*/ 616022 w 12192000"/>
              <a:gd name="connsiteY6324" fmla="*/ 2744339 h 4364677"/>
              <a:gd name="connsiteX6325" fmla="*/ 618533 w 12192000"/>
              <a:gd name="connsiteY6325" fmla="*/ 2748546 h 4364677"/>
              <a:gd name="connsiteX6326" fmla="*/ 618697 w 12192000"/>
              <a:gd name="connsiteY6326" fmla="*/ 2750732 h 4364677"/>
              <a:gd name="connsiteX6327" fmla="*/ 629952 w 12192000"/>
              <a:gd name="connsiteY6327" fmla="*/ 2754286 h 4364677"/>
              <a:gd name="connsiteX6328" fmla="*/ 634650 w 12192000"/>
              <a:gd name="connsiteY6328" fmla="*/ 2758331 h 4364677"/>
              <a:gd name="connsiteX6329" fmla="*/ 636836 w 12192000"/>
              <a:gd name="connsiteY6329" fmla="*/ 2758167 h 4364677"/>
              <a:gd name="connsiteX6330" fmla="*/ 636672 w 12192000"/>
              <a:gd name="connsiteY6330" fmla="*/ 2755982 h 4364677"/>
              <a:gd name="connsiteX6331" fmla="*/ 666392 w 12192000"/>
              <a:gd name="connsiteY6331" fmla="*/ 2771343 h 4364677"/>
              <a:gd name="connsiteX6332" fmla="*/ 672949 w 12192000"/>
              <a:gd name="connsiteY6332" fmla="*/ 2770852 h 4364677"/>
              <a:gd name="connsiteX6333" fmla="*/ 665737 w 12192000"/>
              <a:gd name="connsiteY6333" fmla="*/ 2762600 h 4364677"/>
              <a:gd name="connsiteX6334" fmla="*/ 661531 w 12192000"/>
              <a:gd name="connsiteY6334" fmla="*/ 2765113 h 4364677"/>
              <a:gd name="connsiteX6335" fmla="*/ 647437 w 12192000"/>
              <a:gd name="connsiteY6335" fmla="*/ 2752979 h 4364677"/>
              <a:gd name="connsiteX6336" fmla="*/ 654320 w 12192000"/>
              <a:gd name="connsiteY6336" fmla="*/ 2756860 h 4364677"/>
              <a:gd name="connsiteX6337" fmla="*/ 612692 w 12192000"/>
              <a:gd name="connsiteY6337" fmla="*/ 2729203 h 4364677"/>
              <a:gd name="connsiteX6338" fmla="*/ 566692 w 12192000"/>
              <a:gd name="connsiteY6338" fmla="*/ 2701872 h 4364677"/>
              <a:gd name="connsiteX6339" fmla="*/ 566364 w 12192000"/>
              <a:gd name="connsiteY6339" fmla="*/ 2697501 h 4364677"/>
              <a:gd name="connsiteX6340" fmla="*/ 528944 w 12192000"/>
              <a:gd name="connsiteY6340" fmla="*/ 2667331 h 4364677"/>
              <a:gd name="connsiteX6341" fmla="*/ 514850 w 12192000"/>
              <a:gd name="connsiteY6341" fmla="*/ 2655198 h 4364677"/>
              <a:gd name="connsiteX6342" fmla="*/ 507965 w 12192000"/>
              <a:gd name="connsiteY6342" fmla="*/ 2651317 h 4364677"/>
              <a:gd name="connsiteX6343" fmla="*/ 498407 w 12192000"/>
              <a:gd name="connsiteY6343" fmla="*/ 2641043 h 4364677"/>
              <a:gd name="connsiteX6344" fmla="*/ 475079 w 12192000"/>
              <a:gd name="connsiteY6344" fmla="*/ 2623006 h 4364677"/>
              <a:gd name="connsiteX6345" fmla="*/ 453939 w 12192000"/>
              <a:gd name="connsiteY6345" fmla="*/ 2604806 h 4364677"/>
              <a:gd name="connsiteX6346" fmla="*/ 397071 w 12192000"/>
              <a:gd name="connsiteY6346" fmla="*/ 2549716 h 4364677"/>
              <a:gd name="connsiteX6347" fmla="*/ 380465 w 12192000"/>
              <a:gd name="connsiteY6347" fmla="*/ 2533375 h 4364677"/>
              <a:gd name="connsiteX6348" fmla="*/ 382488 w 12192000"/>
              <a:gd name="connsiteY6348" fmla="*/ 2531026 h 4364677"/>
              <a:gd name="connsiteX6349" fmla="*/ 334036 w 12192000"/>
              <a:gd name="connsiteY6349" fmla="*/ 2470911 h 4364677"/>
              <a:gd name="connsiteX6350" fmla="*/ 321965 w 12192000"/>
              <a:gd name="connsiteY6350" fmla="*/ 2456429 h 4364677"/>
              <a:gd name="connsiteX6351" fmla="*/ 304868 w 12192000"/>
              <a:gd name="connsiteY6351" fmla="*/ 2433530 h 4364677"/>
              <a:gd name="connsiteX6352" fmla="*/ 252434 w 12192000"/>
              <a:gd name="connsiteY6352" fmla="*/ 2349537 h 4364677"/>
              <a:gd name="connsiteX6353" fmla="*/ 235174 w 12192000"/>
              <a:gd name="connsiteY6353" fmla="*/ 2324453 h 4364677"/>
              <a:gd name="connsiteX6354" fmla="*/ 234846 w 12192000"/>
              <a:gd name="connsiteY6354" fmla="*/ 2320082 h 4364677"/>
              <a:gd name="connsiteX6355" fmla="*/ 226819 w 12192000"/>
              <a:gd name="connsiteY6355" fmla="*/ 2300902 h 4364677"/>
              <a:gd name="connsiteX6356" fmla="*/ 216933 w 12192000"/>
              <a:gd name="connsiteY6356" fmla="*/ 2286256 h 4364677"/>
              <a:gd name="connsiteX6357" fmla="*/ 193504 w 12192000"/>
              <a:gd name="connsiteY6357" fmla="*/ 2237458 h 4364677"/>
              <a:gd name="connsiteX6358" fmla="*/ 180452 w 12192000"/>
              <a:gd name="connsiteY6358" fmla="*/ 2209861 h 4364677"/>
              <a:gd name="connsiteX6359" fmla="*/ 166419 w 12192000"/>
              <a:gd name="connsiteY6359" fmla="*/ 2169151 h 4364677"/>
              <a:gd name="connsiteX6360" fmla="*/ 161557 w 12192000"/>
              <a:gd name="connsiteY6360" fmla="*/ 2162921 h 4364677"/>
              <a:gd name="connsiteX6361" fmla="*/ 155879 w 12192000"/>
              <a:gd name="connsiteY6361" fmla="*/ 2145763 h 4364677"/>
              <a:gd name="connsiteX6362" fmla="*/ 151896 w 12192000"/>
              <a:gd name="connsiteY6362" fmla="*/ 2121885 h 4364677"/>
              <a:gd name="connsiteX6363" fmla="*/ 142827 w 12192000"/>
              <a:gd name="connsiteY6363" fmla="*/ 2118167 h 4364677"/>
              <a:gd name="connsiteX6364" fmla="*/ 137639 w 12192000"/>
              <a:gd name="connsiteY6364" fmla="*/ 2107566 h 4364677"/>
              <a:gd name="connsiteX6365" fmla="*/ 124974 w 12192000"/>
              <a:gd name="connsiteY6365" fmla="*/ 2055769 h 4364677"/>
              <a:gd name="connsiteX6366" fmla="*/ 126506 w 12192000"/>
              <a:gd name="connsiteY6366" fmla="*/ 2046863 h 4364677"/>
              <a:gd name="connsiteX6367" fmla="*/ 121645 w 12192000"/>
              <a:gd name="connsiteY6367" fmla="*/ 2040633 h 4364677"/>
              <a:gd name="connsiteX6368" fmla="*/ 121480 w 12192000"/>
              <a:gd name="connsiteY6368" fmla="*/ 2038447 h 4364677"/>
              <a:gd name="connsiteX6369" fmla="*/ 110839 w 12192000"/>
              <a:gd name="connsiteY6369" fmla="*/ 1984297 h 4364677"/>
              <a:gd name="connsiteX6370" fmla="*/ 113026 w 12192000"/>
              <a:gd name="connsiteY6370" fmla="*/ 1984133 h 4364677"/>
              <a:gd name="connsiteX6371" fmla="*/ 112208 w 12192000"/>
              <a:gd name="connsiteY6371" fmla="*/ 1973205 h 4364677"/>
              <a:gd name="connsiteX6372" fmla="*/ 106855 w 12192000"/>
              <a:gd name="connsiteY6372" fmla="*/ 1960418 h 4364677"/>
              <a:gd name="connsiteX6373" fmla="*/ 110737 w 12192000"/>
              <a:gd name="connsiteY6373" fmla="*/ 1953535 h 4364677"/>
              <a:gd name="connsiteX6374" fmla="*/ 106427 w 12192000"/>
              <a:gd name="connsiteY6374" fmla="*/ 1925285 h 4364677"/>
              <a:gd name="connsiteX6375" fmla="*/ 100422 w 12192000"/>
              <a:gd name="connsiteY6375" fmla="*/ 1903755 h 4364677"/>
              <a:gd name="connsiteX6376" fmla="*/ 102444 w 12192000"/>
              <a:gd name="connsiteY6376" fmla="*/ 1901406 h 4364677"/>
              <a:gd name="connsiteX6377" fmla="*/ 97643 w 12192000"/>
              <a:gd name="connsiteY6377" fmla="*/ 1866600 h 4364677"/>
              <a:gd name="connsiteX6378" fmla="*/ 97321 w 12192000"/>
              <a:gd name="connsiteY6378" fmla="*/ 1862286 h 4364677"/>
              <a:gd name="connsiteX6379" fmla="*/ 94499 w 12192000"/>
              <a:gd name="connsiteY6379" fmla="*/ 1838958 h 4364677"/>
              <a:gd name="connsiteX6380" fmla="*/ 93007 w 12192000"/>
              <a:gd name="connsiteY6380" fmla="*/ 1833979 h 4364677"/>
              <a:gd name="connsiteX6381" fmla="*/ 94067 w 12192000"/>
              <a:gd name="connsiteY6381" fmla="*/ 1835383 h 4364677"/>
              <a:gd name="connsiteX6382" fmla="*/ 90436 w 12192000"/>
              <a:gd name="connsiteY6382" fmla="*/ 1805376 h 4364677"/>
              <a:gd name="connsiteX6383" fmla="*/ 86994 w 12192000"/>
              <a:gd name="connsiteY6383" fmla="*/ 1573248 h 4364677"/>
              <a:gd name="connsiteX6384" fmla="*/ 114420 w 12192000"/>
              <a:gd name="connsiteY6384" fmla="*/ 1389448 h 4364677"/>
              <a:gd name="connsiteX6385" fmla="*/ 5400070 w 12192000"/>
              <a:gd name="connsiteY6385" fmla="*/ 1288650 h 4364677"/>
              <a:gd name="connsiteX6386" fmla="*/ 5399201 w 12192000"/>
              <a:gd name="connsiteY6386" fmla="*/ 1306192 h 4364677"/>
              <a:gd name="connsiteX6387" fmla="*/ 5407120 w 12192000"/>
              <a:gd name="connsiteY6387" fmla="*/ 1359340 h 4364677"/>
              <a:gd name="connsiteX6388" fmla="*/ 5427857 w 12192000"/>
              <a:gd name="connsiteY6388" fmla="*/ 1437742 h 4364677"/>
              <a:gd name="connsiteX6389" fmla="*/ 5426986 w 12192000"/>
              <a:gd name="connsiteY6389" fmla="*/ 1455284 h 4364677"/>
              <a:gd name="connsiteX6390" fmla="*/ 5455645 w 12192000"/>
              <a:gd name="connsiteY6390" fmla="*/ 1586836 h 4364677"/>
              <a:gd name="connsiteX6391" fmla="*/ 5531003 w 12192000"/>
              <a:gd name="connsiteY6391" fmla="*/ 1769943 h 4364677"/>
              <a:gd name="connsiteX6392" fmla="*/ 5523286 w 12192000"/>
              <a:gd name="connsiteY6392" fmla="*/ 1783628 h 4364677"/>
              <a:gd name="connsiteX6393" fmla="*/ 5542258 w 12192000"/>
              <a:gd name="connsiteY6393" fmla="*/ 1826773 h 4364677"/>
              <a:gd name="connsiteX6394" fmla="*/ 5538921 w 12192000"/>
              <a:gd name="connsiteY6394" fmla="*/ 1823091 h 4364677"/>
              <a:gd name="connsiteX6395" fmla="*/ 5535585 w 12192000"/>
              <a:gd name="connsiteY6395" fmla="*/ 1819408 h 4364677"/>
              <a:gd name="connsiteX6396" fmla="*/ 5535062 w 12192000"/>
              <a:gd name="connsiteY6396" fmla="*/ 1829933 h 4364677"/>
              <a:gd name="connsiteX6397" fmla="*/ 5538398 w 12192000"/>
              <a:gd name="connsiteY6397" fmla="*/ 1833616 h 4364677"/>
              <a:gd name="connsiteX6398" fmla="*/ 5541908 w 12192000"/>
              <a:gd name="connsiteY6398" fmla="*/ 1833790 h 4364677"/>
              <a:gd name="connsiteX6399" fmla="*/ 5573352 w 12192000"/>
              <a:gd name="connsiteY6399" fmla="*/ 1909208 h 4364677"/>
              <a:gd name="connsiteX6400" fmla="*/ 5637981 w 12192000"/>
              <a:gd name="connsiteY6400" fmla="*/ 2024960 h 4364677"/>
              <a:gd name="connsiteX6401" fmla="*/ 5657300 w 12192000"/>
              <a:gd name="connsiteY6401" fmla="*/ 2061089 h 4364677"/>
              <a:gd name="connsiteX6402" fmla="*/ 5739480 w 12192000"/>
              <a:gd name="connsiteY6402" fmla="*/ 2177712 h 4364677"/>
              <a:gd name="connsiteX6403" fmla="*/ 5744574 w 12192000"/>
              <a:gd name="connsiteY6403" fmla="*/ 2190275 h 4364677"/>
              <a:gd name="connsiteX6404" fmla="*/ 5750310 w 12192000"/>
              <a:gd name="connsiteY6404" fmla="*/ 2199692 h 4364677"/>
              <a:gd name="connsiteX6405" fmla="*/ 5748966 w 12192000"/>
              <a:gd name="connsiteY6405" fmla="*/ 2199285 h 4364677"/>
              <a:gd name="connsiteX6406" fmla="*/ 5747341 w 12192000"/>
              <a:gd name="connsiteY6406" fmla="*/ 2196567 h 4364677"/>
              <a:gd name="connsiteX6407" fmla="*/ 5746524 w 12192000"/>
              <a:gd name="connsiteY6407" fmla="*/ 2197668 h 4364677"/>
              <a:gd name="connsiteX6408" fmla="*/ 5833336 w 12192000"/>
              <a:gd name="connsiteY6408" fmla="*/ 2313739 h 4364677"/>
              <a:gd name="connsiteX6409" fmla="*/ 5838340 w 12192000"/>
              <a:gd name="connsiteY6409" fmla="*/ 2312749 h 4364677"/>
              <a:gd name="connsiteX6410" fmla="*/ 5908047 w 12192000"/>
              <a:gd name="connsiteY6410" fmla="*/ 2397100 h 4364677"/>
              <a:gd name="connsiteX6411" fmla="*/ 5931746 w 12192000"/>
              <a:gd name="connsiteY6411" fmla="*/ 2415861 h 4364677"/>
              <a:gd name="connsiteX6412" fmla="*/ 6031999 w 12192000"/>
              <a:gd name="connsiteY6412" fmla="*/ 2522831 h 4364677"/>
              <a:gd name="connsiteX6413" fmla="*/ 6081927 w 12192000"/>
              <a:gd name="connsiteY6413" fmla="*/ 2571470 h 4364677"/>
              <a:gd name="connsiteX6414" fmla="*/ 6125629 w 12192000"/>
              <a:gd name="connsiteY6414" fmla="*/ 2618857 h 4364677"/>
              <a:gd name="connsiteX6415" fmla="*/ 6118909 w 12192000"/>
              <a:gd name="connsiteY6415" fmla="*/ 2615071 h 4364677"/>
              <a:gd name="connsiteX6416" fmla="*/ 6125407 w 12192000"/>
              <a:gd name="connsiteY6416" fmla="*/ 2625944 h 4364677"/>
              <a:gd name="connsiteX6417" fmla="*/ 6128743 w 12192000"/>
              <a:gd name="connsiteY6417" fmla="*/ 2629627 h 4364677"/>
              <a:gd name="connsiteX6418" fmla="*/ 6125233 w 12192000"/>
              <a:gd name="connsiteY6418" fmla="*/ 2629453 h 4364677"/>
              <a:gd name="connsiteX6419" fmla="*/ 6031128 w 12192000"/>
              <a:gd name="connsiteY6419" fmla="*/ 2540373 h 4364677"/>
              <a:gd name="connsiteX6420" fmla="*/ 6027099 w 12192000"/>
              <a:gd name="connsiteY6420" fmla="*/ 2550724 h 4364677"/>
              <a:gd name="connsiteX6421" fmla="*/ 6054135 w 12192000"/>
              <a:gd name="connsiteY6421" fmla="*/ 2573168 h 4364677"/>
              <a:gd name="connsiteX6422" fmla="*/ 6094512 w 12192000"/>
              <a:gd name="connsiteY6422" fmla="*/ 2610342 h 4364677"/>
              <a:gd name="connsiteX6423" fmla="*/ 6232506 w 12192000"/>
              <a:gd name="connsiteY6423" fmla="*/ 2736771 h 4364677"/>
              <a:gd name="connsiteX6424" fmla="*/ 6249708 w 12192000"/>
              <a:gd name="connsiteY6424" fmla="*/ 2744659 h 4364677"/>
              <a:gd name="connsiteX6425" fmla="*/ 6310801 w 12192000"/>
              <a:gd name="connsiteY6425" fmla="*/ 2789896 h 4364677"/>
              <a:gd name="connsiteX6426" fmla="*/ 6317298 w 12192000"/>
              <a:gd name="connsiteY6426" fmla="*/ 2800769 h 4364677"/>
              <a:gd name="connsiteX6427" fmla="*/ 6348018 w 12192000"/>
              <a:gd name="connsiteY6427" fmla="*/ 2819880 h 4364677"/>
              <a:gd name="connsiteX6428" fmla="*/ 6340998 w 12192000"/>
              <a:gd name="connsiteY6428" fmla="*/ 2819531 h 4364677"/>
              <a:gd name="connsiteX6429" fmla="*/ 6412796 w 12192000"/>
              <a:gd name="connsiteY6429" fmla="*/ 2861782 h 4364677"/>
              <a:gd name="connsiteX6430" fmla="*/ 6362059 w 12192000"/>
              <a:gd name="connsiteY6430" fmla="*/ 2820577 h 4364677"/>
              <a:gd name="connsiteX6431" fmla="*/ 6318716 w 12192000"/>
              <a:gd name="connsiteY6431" fmla="*/ 2781057 h 4364677"/>
              <a:gd name="connsiteX6432" fmla="*/ 6275678 w 12192000"/>
              <a:gd name="connsiteY6432" fmla="*/ 2745230 h 4364677"/>
              <a:gd name="connsiteX6433" fmla="*/ 6277789 w 12192000"/>
              <a:gd name="connsiteY6433" fmla="*/ 2746053 h 4364677"/>
              <a:gd name="connsiteX6434" fmla="*/ 6274627 w 12192000"/>
              <a:gd name="connsiteY6434" fmla="*/ 2738862 h 4364677"/>
              <a:gd name="connsiteX6435" fmla="*/ 6274802 w 12192000"/>
              <a:gd name="connsiteY6435" fmla="*/ 2735354 h 4364677"/>
              <a:gd name="connsiteX6436" fmla="*/ 6386979 w 12192000"/>
              <a:gd name="connsiteY6436" fmla="*/ 2814780 h 4364677"/>
              <a:gd name="connsiteX6437" fmla="*/ 6459472 w 12192000"/>
              <a:gd name="connsiteY6437" fmla="*/ 2842997 h 4364677"/>
              <a:gd name="connsiteX6438" fmla="*/ 6265838 w 12192000"/>
              <a:gd name="connsiteY6438" fmla="*/ 2703256 h 4364677"/>
              <a:gd name="connsiteX6439" fmla="*/ 6204747 w 12192000"/>
              <a:gd name="connsiteY6439" fmla="*/ 2658019 h 4364677"/>
              <a:gd name="connsiteX6440" fmla="*/ 6215973 w 12192000"/>
              <a:gd name="connsiteY6440" fmla="*/ 2644508 h 4364677"/>
              <a:gd name="connsiteX6441" fmla="*/ 6195435 w 12192000"/>
              <a:gd name="connsiteY6441" fmla="*/ 2632938 h 4364677"/>
              <a:gd name="connsiteX6442" fmla="*/ 6191576 w 12192000"/>
              <a:gd name="connsiteY6442" fmla="*/ 2639781 h 4364677"/>
              <a:gd name="connsiteX6443" fmla="*/ 6090278 w 12192000"/>
              <a:gd name="connsiteY6443" fmla="*/ 2553861 h 4364677"/>
              <a:gd name="connsiteX6444" fmla="*/ 6047262 w 12192000"/>
              <a:gd name="connsiteY6444" fmla="*/ 2498970 h 4364677"/>
              <a:gd name="connsiteX6445" fmla="*/ 5993710 w 12192000"/>
              <a:gd name="connsiteY6445" fmla="*/ 2443557 h 4364677"/>
              <a:gd name="connsiteX6446" fmla="*/ 6014074 w 12192000"/>
              <a:gd name="connsiteY6446" fmla="*/ 2458635 h 4364677"/>
              <a:gd name="connsiteX6447" fmla="*/ 6014599 w 12192000"/>
              <a:gd name="connsiteY6447" fmla="*/ 2448111 h 4364677"/>
              <a:gd name="connsiteX6448" fmla="*/ 5978075 w 12192000"/>
              <a:gd name="connsiteY6448" fmla="*/ 2404094 h 4364677"/>
              <a:gd name="connsiteX6449" fmla="*/ 5967720 w 12192000"/>
              <a:gd name="connsiteY6449" fmla="*/ 2400062 h 4364677"/>
              <a:gd name="connsiteX6450" fmla="*/ 5960002 w 12192000"/>
              <a:gd name="connsiteY6450" fmla="*/ 2413747 h 4364677"/>
              <a:gd name="connsiteX6451" fmla="*/ 5916984 w 12192000"/>
              <a:gd name="connsiteY6451" fmla="*/ 2358857 h 4364677"/>
              <a:gd name="connsiteX6452" fmla="*/ 5863607 w 12192000"/>
              <a:gd name="connsiteY6452" fmla="*/ 2299935 h 4364677"/>
              <a:gd name="connsiteX6453" fmla="*/ 5856590 w 12192000"/>
              <a:gd name="connsiteY6453" fmla="*/ 2299587 h 4364677"/>
              <a:gd name="connsiteX6454" fmla="*/ 5830422 w 12192000"/>
              <a:gd name="connsiteY6454" fmla="*/ 2259601 h 4364677"/>
              <a:gd name="connsiteX6455" fmla="*/ 5807070 w 12192000"/>
              <a:gd name="connsiteY6455" fmla="*/ 2233823 h 4364677"/>
              <a:gd name="connsiteX6456" fmla="*/ 5702235 w 12192000"/>
              <a:gd name="connsiteY6456" fmla="*/ 2077388 h 4364677"/>
              <a:gd name="connsiteX6457" fmla="*/ 5685555 w 12192000"/>
              <a:gd name="connsiteY6457" fmla="*/ 2058975 h 4364677"/>
              <a:gd name="connsiteX6458" fmla="*/ 5679407 w 12192000"/>
              <a:gd name="connsiteY6458" fmla="*/ 2041084 h 4364677"/>
              <a:gd name="connsiteX6459" fmla="*/ 5706617 w 12192000"/>
              <a:gd name="connsiteY6459" fmla="*/ 2060020 h 4364677"/>
              <a:gd name="connsiteX6460" fmla="*/ 5660612 w 12192000"/>
              <a:gd name="connsiteY6460" fmla="*/ 1994430 h 4364677"/>
              <a:gd name="connsiteX6461" fmla="*/ 5659741 w 12192000"/>
              <a:gd name="connsiteY6461" fmla="*/ 2011972 h 4364677"/>
              <a:gd name="connsiteX6462" fmla="*/ 5649384 w 12192000"/>
              <a:gd name="connsiteY6462" fmla="*/ 2007941 h 4364677"/>
              <a:gd name="connsiteX6463" fmla="*/ 5638852 w 12192000"/>
              <a:gd name="connsiteY6463" fmla="*/ 2007418 h 4364677"/>
              <a:gd name="connsiteX6464" fmla="*/ 5639026 w 12192000"/>
              <a:gd name="connsiteY6464" fmla="*/ 2003910 h 4364677"/>
              <a:gd name="connsiteX6465" fmla="*/ 5642362 w 12192000"/>
              <a:gd name="connsiteY6465" fmla="*/ 2007593 h 4364677"/>
              <a:gd name="connsiteX6466" fmla="*/ 5642536 w 12192000"/>
              <a:gd name="connsiteY6466" fmla="*/ 2004084 h 4364677"/>
              <a:gd name="connsiteX6467" fmla="*/ 5642711 w 12192000"/>
              <a:gd name="connsiteY6467" fmla="*/ 2000576 h 4364677"/>
              <a:gd name="connsiteX6468" fmla="*/ 5639375 w 12192000"/>
              <a:gd name="connsiteY6468" fmla="*/ 1996893 h 4364677"/>
              <a:gd name="connsiteX6469" fmla="*/ 5635864 w 12192000"/>
              <a:gd name="connsiteY6469" fmla="*/ 1996719 h 4364677"/>
              <a:gd name="connsiteX6470" fmla="*/ 5626382 w 12192000"/>
              <a:gd name="connsiteY6470" fmla="*/ 1975146 h 4364677"/>
              <a:gd name="connsiteX6471" fmla="*/ 5626207 w 12192000"/>
              <a:gd name="connsiteY6471" fmla="*/ 1978654 h 4364677"/>
              <a:gd name="connsiteX6472" fmla="*/ 5623043 w 12192000"/>
              <a:gd name="connsiteY6472" fmla="*/ 1971463 h 4364677"/>
              <a:gd name="connsiteX6473" fmla="*/ 5619708 w 12192000"/>
              <a:gd name="connsiteY6473" fmla="*/ 1967781 h 4364677"/>
              <a:gd name="connsiteX6474" fmla="*/ 5619533 w 12192000"/>
              <a:gd name="connsiteY6474" fmla="*/ 1971290 h 4364677"/>
              <a:gd name="connsiteX6475" fmla="*/ 5619360 w 12192000"/>
              <a:gd name="connsiteY6475" fmla="*/ 1974798 h 4364677"/>
              <a:gd name="connsiteX6476" fmla="*/ 5570713 w 12192000"/>
              <a:gd name="connsiteY6476" fmla="*/ 1891492 h 4364677"/>
              <a:gd name="connsiteX6477" fmla="*/ 5601607 w 12192000"/>
              <a:gd name="connsiteY6477" fmla="*/ 1907094 h 4364677"/>
              <a:gd name="connsiteX6478" fmla="*/ 5602478 w 12192000"/>
              <a:gd name="connsiteY6478" fmla="*/ 1889552 h 4364677"/>
              <a:gd name="connsiteX6479" fmla="*/ 5580172 w 12192000"/>
              <a:gd name="connsiteY6479" fmla="*/ 1842724 h 4364677"/>
              <a:gd name="connsiteX6480" fmla="*/ 5572977 w 12192000"/>
              <a:gd name="connsiteY6480" fmla="*/ 1845884 h 4364677"/>
              <a:gd name="connsiteX6481" fmla="*/ 5554356 w 12192000"/>
              <a:gd name="connsiteY6481" fmla="*/ 1795721 h 4364677"/>
              <a:gd name="connsiteX6482" fmla="*/ 5512730 w 12192000"/>
              <a:gd name="connsiteY6482" fmla="*/ 1712764 h 4364677"/>
              <a:gd name="connsiteX6483" fmla="*/ 5520100 w 12192000"/>
              <a:gd name="connsiteY6483" fmla="*/ 1706096 h 4364677"/>
              <a:gd name="connsiteX6484" fmla="*/ 5483203 w 12192000"/>
              <a:gd name="connsiteY6484" fmla="*/ 1598755 h 4364677"/>
              <a:gd name="connsiteX6485" fmla="*/ 5452804 w 12192000"/>
              <a:gd name="connsiteY6485" fmla="*/ 1502286 h 4364677"/>
              <a:gd name="connsiteX6486" fmla="*/ 5445958 w 12192000"/>
              <a:gd name="connsiteY6486" fmla="*/ 1498429 h 4364677"/>
              <a:gd name="connsiteX6487" fmla="*/ 5443665 w 12192000"/>
              <a:gd name="connsiteY6487" fmla="*/ 1473697 h 4364677"/>
              <a:gd name="connsiteX6488" fmla="*/ 5422578 w 12192000"/>
              <a:gd name="connsiteY6488" fmla="*/ 1402311 h 4364677"/>
              <a:gd name="connsiteX6489" fmla="*/ 5423972 w 12192000"/>
              <a:gd name="connsiteY6489" fmla="*/ 1374244 h 4364677"/>
              <a:gd name="connsiteX6490" fmla="*/ 5412196 w 12192000"/>
              <a:gd name="connsiteY6490" fmla="*/ 1327938 h 4364677"/>
              <a:gd name="connsiteX6491" fmla="*/ 5403584 w 12192000"/>
              <a:gd name="connsiteY6491" fmla="*/ 1288824 h 4364677"/>
              <a:gd name="connsiteX6492" fmla="*/ 5400070 w 12192000"/>
              <a:gd name="connsiteY6492" fmla="*/ 1288650 h 4364677"/>
              <a:gd name="connsiteX6493" fmla="*/ 5149179 w 12192000"/>
              <a:gd name="connsiteY6493" fmla="*/ 1277230 h 4364677"/>
              <a:gd name="connsiteX6494" fmla="*/ 5124432 w 12192000"/>
              <a:gd name="connsiteY6494" fmla="*/ 1513246 h 4364677"/>
              <a:gd name="connsiteX6495" fmla="*/ 5092273 w 12192000"/>
              <a:gd name="connsiteY6495" fmla="*/ 1622485 h 4364677"/>
              <a:gd name="connsiteX6496" fmla="*/ 5093940 w 12192000"/>
              <a:gd name="connsiteY6496" fmla="*/ 1632881 h 4364677"/>
              <a:gd name="connsiteX6497" fmla="*/ 5103527 w 12192000"/>
              <a:gd name="connsiteY6497" fmla="*/ 1676783 h 4364677"/>
              <a:gd name="connsiteX6498" fmla="*/ 5107565 w 12192000"/>
              <a:gd name="connsiteY6498" fmla="*/ 1705043 h 4364677"/>
              <a:gd name="connsiteX6499" fmla="*/ 5123711 w 12192000"/>
              <a:gd name="connsiteY6499" fmla="*/ 1761559 h 4364677"/>
              <a:gd name="connsiteX6500" fmla="*/ 5119675 w 12192000"/>
              <a:gd name="connsiteY6500" fmla="*/ 1761559 h 4364677"/>
              <a:gd name="connsiteX6501" fmla="*/ 5119675 w 12192000"/>
              <a:gd name="connsiteY6501" fmla="*/ 1765596 h 4364677"/>
              <a:gd name="connsiteX6502" fmla="*/ 5119675 w 12192000"/>
              <a:gd name="connsiteY6502" fmla="*/ 1773670 h 4364677"/>
              <a:gd name="connsiteX6503" fmla="*/ 5123711 w 12192000"/>
              <a:gd name="connsiteY6503" fmla="*/ 1777707 h 4364677"/>
              <a:gd name="connsiteX6504" fmla="*/ 5119675 w 12192000"/>
              <a:gd name="connsiteY6504" fmla="*/ 1785779 h 4364677"/>
              <a:gd name="connsiteX6505" fmla="*/ 5127747 w 12192000"/>
              <a:gd name="connsiteY6505" fmla="*/ 1785779 h 4364677"/>
              <a:gd name="connsiteX6506" fmla="*/ 5127747 w 12192000"/>
              <a:gd name="connsiteY6506" fmla="*/ 1789818 h 4364677"/>
              <a:gd name="connsiteX6507" fmla="*/ 5131785 w 12192000"/>
              <a:gd name="connsiteY6507" fmla="*/ 1797891 h 4364677"/>
              <a:gd name="connsiteX6508" fmla="*/ 5135821 w 12192000"/>
              <a:gd name="connsiteY6508" fmla="*/ 1789818 h 4364677"/>
              <a:gd name="connsiteX6509" fmla="*/ 5131785 w 12192000"/>
              <a:gd name="connsiteY6509" fmla="*/ 1789818 h 4364677"/>
              <a:gd name="connsiteX6510" fmla="*/ 5135821 w 12192000"/>
              <a:gd name="connsiteY6510" fmla="*/ 1785779 h 4364677"/>
              <a:gd name="connsiteX6511" fmla="*/ 5137107 w 12192000"/>
              <a:gd name="connsiteY6511" fmla="*/ 1791875 h 4364677"/>
              <a:gd name="connsiteX6512" fmla="*/ 5163395 w 12192000"/>
              <a:gd name="connsiteY6512" fmla="*/ 1725152 h 4364677"/>
              <a:gd name="connsiteX6513" fmla="*/ 5186370 w 12192000"/>
              <a:gd name="connsiteY6513" fmla="*/ 1629567 h 4364677"/>
              <a:gd name="connsiteX6514" fmla="*/ 5184264 w 12192000"/>
              <a:gd name="connsiteY6514" fmla="*/ 1624302 h 4364677"/>
              <a:gd name="connsiteX6515" fmla="*/ 5168116 w 12192000"/>
              <a:gd name="connsiteY6515" fmla="*/ 1527415 h 4364677"/>
              <a:gd name="connsiteX6516" fmla="*/ 5172153 w 12192000"/>
              <a:gd name="connsiteY6516" fmla="*/ 1511268 h 4364677"/>
              <a:gd name="connsiteX6517" fmla="*/ 5164078 w 12192000"/>
              <a:gd name="connsiteY6517" fmla="*/ 1499158 h 4364677"/>
              <a:gd name="connsiteX6518" fmla="*/ 5164078 w 12192000"/>
              <a:gd name="connsiteY6518" fmla="*/ 1495121 h 4364677"/>
              <a:gd name="connsiteX6519" fmla="*/ 5151965 w 12192000"/>
              <a:gd name="connsiteY6519" fmla="*/ 1394197 h 4364677"/>
              <a:gd name="connsiteX6520" fmla="*/ 5156006 w 12192000"/>
              <a:gd name="connsiteY6520" fmla="*/ 1394197 h 4364677"/>
              <a:gd name="connsiteX6521" fmla="*/ 5156004 w 12192000"/>
              <a:gd name="connsiteY6521" fmla="*/ 1374011 h 4364677"/>
              <a:gd name="connsiteX6522" fmla="*/ 5147934 w 12192000"/>
              <a:gd name="connsiteY6522" fmla="*/ 1349791 h 4364677"/>
              <a:gd name="connsiteX6523" fmla="*/ 5156004 w 12192000"/>
              <a:gd name="connsiteY6523" fmla="*/ 1337681 h 4364677"/>
              <a:gd name="connsiteX6524" fmla="*/ 5151965 w 12192000"/>
              <a:gd name="connsiteY6524" fmla="*/ 1285199 h 4364677"/>
              <a:gd name="connsiteX6525" fmla="*/ 5221992 w 12192000"/>
              <a:gd name="connsiteY6525" fmla="*/ 1256940 h 4364677"/>
              <a:gd name="connsiteX6526" fmla="*/ 5222368 w 12192000"/>
              <a:gd name="connsiteY6526" fmla="*/ 1262748 h 4364677"/>
              <a:gd name="connsiteX6527" fmla="*/ 5224635 w 12192000"/>
              <a:gd name="connsiteY6527" fmla="*/ 1265014 h 4364677"/>
              <a:gd name="connsiteX6528" fmla="*/ 5224635 w 12192000"/>
              <a:gd name="connsiteY6528" fmla="*/ 1256940 h 4364677"/>
              <a:gd name="connsiteX6529" fmla="*/ 5216698 w 12192000"/>
              <a:gd name="connsiteY6529" fmla="*/ 1152276 h 4364677"/>
              <a:gd name="connsiteX6530" fmla="*/ 5216913 w 12192000"/>
              <a:gd name="connsiteY6530" fmla="*/ 1178940 h 4364677"/>
              <a:gd name="connsiteX6531" fmla="*/ 5220592 w 12192000"/>
              <a:gd name="connsiteY6531" fmla="*/ 1235506 h 4364677"/>
              <a:gd name="connsiteX6532" fmla="*/ 5220592 w 12192000"/>
              <a:gd name="connsiteY6532" fmla="*/ 1223826 h 4364677"/>
              <a:gd name="connsiteX6533" fmla="*/ 5220592 w 12192000"/>
              <a:gd name="connsiteY6533" fmla="*/ 1193773 h 4364677"/>
              <a:gd name="connsiteX6534" fmla="*/ 55860 w 12192000"/>
              <a:gd name="connsiteY6534" fmla="*/ 947719 h 4364677"/>
              <a:gd name="connsiteX6535" fmla="*/ 74589 w 12192000"/>
              <a:gd name="connsiteY6535" fmla="*/ 959575 h 4364677"/>
              <a:gd name="connsiteX6536" fmla="*/ 80391 w 12192000"/>
              <a:gd name="connsiteY6536" fmla="*/ 970377 h 4364677"/>
              <a:gd name="connsiteX6537" fmla="*/ 82239 w 12192000"/>
              <a:gd name="connsiteY6537" fmla="*/ 974856 h 4364677"/>
              <a:gd name="connsiteX6538" fmla="*/ 82503 w 12192000"/>
              <a:gd name="connsiteY6538" fmla="*/ 979335 h 4364677"/>
              <a:gd name="connsiteX6539" fmla="*/ 81711 w 12192000"/>
              <a:gd name="connsiteY6539" fmla="*/ 982760 h 4364677"/>
              <a:gd name="connsiteX6540" fmla="*/ 80391 w 12192000"/>
              <a:gd name="connsiteY6540" fmla="*/ 989873 h 4364677"/>
              <a:gd name="connsiteX6541" fmla="*/ 80129 w 12192000"/>
              <a:gd name="connsiteY6541" fmla="*/ 992507 h 4364677"/>
              <a:gd name="connsiteX6542" fmla="*/ 79337 w 12192000"/>
              <a:gd name="connsiteY6542" fmla="*/ 998831 h 4364677"/>
              <a:gd name="connsiteX6543" fmla="*/ 66148 w 12192000"/>
              <a:gd name="connsiteY6543" fmla="*/ 1009105 h 4364677"/>
              <a:gd name="connsiteX6544" fmla="*/ 57706 w 12192000"/>
              <a:gd name="connsiteY6544" fmla="*/ 1009369 h 4364677"/>
              <a:gd name="connsiteX6545" fmla="*/ 41087 w 12192000"/>
              <a:gd name="connsiteY6545" fmla="*/ 1005681 h 4364677"/>
              <a:gd name="connsiteX6546" fmla="*/ 36603 w 12192000"/>
              <a:gd name="connsiteY6546" fmla="*/ 1003309 h 4364677"/>
              <a:gd name="connsiteX6547" fmla="*/ 31591 w 12192000"/>
              <a:gd name="connsiteY6547" fmla="*/ 999094 h 4364677"/>
              <a:gd name="connsiteX6548" fmla="*/ 28425 w 12192000"/>
              <a:gd name="connsiteY6548" fmla="*/ 994879 h 4364677"/>
              <a:gd name="connsiteX6549" fmla="*/ 24732 w 12192000"/>
              <a:gd name="connsiteY6549" fmla="*/ 983287 h 4364677"/>
              <a:gd name="connsiteX6550" fmla="*/ 22093 w 12192000"/>
              <a:gd name="connsiteY6550" fmla="*/ 976173 h 4364677"/>
              <a:gd name="connsiteX6551" fmla="*/ 22093 w 12192000"/>
              <a:gd name="connsiteY6551" fmla="*/ 973012 h 4364677"/>
              <a:gd name="connsiteX6552" fmla="*/ 25259 w 12192000"/>
              <a:gd name="connsiteY6552" fmla="*/ 966689 h 4364677"/>
              <a:gd name="connsiteX6553" fmla="*/ 32382 w 12192000"/>
              <a:gd name="connsiteY6553" fmla="*/ 957204 h 4364677"/>
              <a:gd name="connsiteX6554" fmla="*/ 34229 w 12192000"/>
              <a:gd name="connsiteY6554" fmla="*/ 953516 h 4364677"/>
              <a:gd name="connsiteX6555" fmla="*/ 37394 w 12192000"/>
              <a:gd name="connsiteY6555" fmla="*/ 952198 h 4364677"/>
              <a:gd name="connsiteX6556" fmla="*/ 43460 w 12192000"/>
              <a:gd name="connsiteY6556" fmla="*/ 950354 h 4364677"/>
              <a:gd name="connsiteX6557" fmla="*/ 45572 w 12192000"/>
              <a:gd name="connsiteY6557" fmla="*/ 949300 h 4364677"/>
              <a:gd name="connsiteX6558" fmla="*/ 54012 w 12192000"/>
              <a:gd name="connsiteY6558" fmla="*/ 948246 h 4364677"/>
              <a:gd name="connsiteX6559" fmla="*/ 55860 w 12192000"/>
              <a:gd name="connsiteY6559" fmla="*/ 947719 h 4364677"/>
              <a:gd name="connsiteX6560" fmla="*/ 5108267 w 12192000"/>
              <a:gd name="connsiteY6560" fmla="*/ 752771 h 4364677"/>
              <a:gd name="connsiteX6561" fmla="*/ 5106320 w 12192000"/>
              <a:gd name="connsiteY6561" fmla="*/ 773903 h 4364677"/>
              <a:gd name="connsiteX6562" fmla="*/ 5142055 w 12192000"/>
              <a:gd name="connsiteY6562" fmla="*/ 919150 h 4364677"/>
              <a:gd name="connsiteX6563" fmla="*/ 5143368 w 12192000"/>
              <a:gd name="connsiteY6563" fmla="*/ 856044 h 4364677"/>
              <a:gd name="connsiteX6564" fmla="*/ 5118777 w 12192000"/>
              <a:gd name="connsiteY6564" fmla="*/ 766372 h 4364677"/>
              <a:gd name="connsiteX6565" fmla="*/ 5108267 w 12192000"/>
              <a:gd name="connsiteY6565" fmla="*/ 752771 h 4364677"/>
              <a:gd name="connsiteX6566" fmla="*/ 75586 w 12192000"/>
              <a:gd name="connsiteY6566" fmla="*/ 712283 h 4364677"/>
              <a:gd name="connsiteX6567" fmla="*/ 82729 w 12192000"/>
              <a:gd name="connsiteY6567" fmla="*/ 712283 h 4364677"/>
              <a:gd name="connsiteX6568" fmla="*/ 90587 w 12192000"/>
              <a:gd name="connsiteY6568" fmla="*/ 716194 h 4364677"/>
              <a:gd name="connsiteX6569" fmla="*/ 95945 w 12192000"/>
              <a:gd name="connsiteY6569" fmla="*/ 722595 h 4364677"/>
              <a:gd name="connsiteX6570" fmla="*/ 99874 w 12192000"/>
              <a:gd name="connsiteY6570" fmla="*/ 732195 h 4364677"/>
              <a:gd name="connsiteX6571" fmla="*/ 104874 w 12192000"/>
              <a:gd name="connsiteY6571" fmla="*/ 741440 h 4364677"/>
              <a:gd name="connsiteX6572" fmla="*/ 112732 w 12192000"/>
              <a:gd name="connsiteY6572" fmla="*/ 749262 h 4364677"/>
              <a:gd name="connsiteX6573" fmla="*/ 112732 w 12192000"/>
              <a:gd name="connsiteY6573" fmla="*/ 762063 h 4364677"/>
              <a:gd name="connsiteX6574" fmla="*/ 108446 w 12192000"/>
              <a:gd name="connsiteY6574" fmla="*/ 767041 h 4364677"/>
              <a:gd name="connsiteX6575" fmla="*/ 100588 w 12192000"/>
              <a:gd name="connsiteY6575" fmla="*/ 772019 h 4364677"/>
              <a:gd name="connsiteX6576" fmla="*/ 91301 w 12192000"/>
              <a:gd name="connsiteY6576" fmla="*/ 773441 h 4364677"/>
              <a:gd name="connsiteX6577" fmla="*/ 80586 w 12192000"/>
              <a:gd name="connsiteY6577" fmla="*/ 763485 h 4364677"/>
              <a:gd name="connsiteX6578" fmla="*/ 78442 w 12192000"/>
              <a:gd name="connsiteY6578" fmla="*/ 759574 h 4364677"/>
              <a:gd name="connsiteX6579" fmla="*/ 71657 w 12192000"/>
              <a:gd name="connsiteY6579" fmla="*/ 751040 h 4364677"/>
              <a:gd name="connsiteX6580" fmla="*/ 66300 w 12192000"/>
              <a:gd name="connsiteY6580" fmla="*/ 747840 h 4364677"/>
              <a:gd name="connsiteX6581" fmla="*/ 61299 w 12192000"/>
              <a:gd name="connsiteY6581" fmla="*/ 733617 h 4364677"/>
              <a:gd name="connsiteX6582" fmla="*/ 64514 w 12192000"/>
              <a:gd name="connsiteY6582" fmla="*/ 721528 h 4364677"/>
              <a:gd name="connsiteX6583" fmla="*/ 74514 w 12192000"/>
              <a:gd name="connsiteY6583" fmla="*/ 713705 h 4364677"/>
              <a:gd name="connsiteX6584" fmla="*/ 75586 w 12192000"/>
              <a:gd name="connsiteY6584" fmla="*/ 712283 h 4364677"/>
              <a:gd name="connsiteX6585" fmla="*/ 527271 w 12192000"/>
              <a:gd name="connsiteY6585" fmla="*/ 704788 h 4364677"/>
              <a:gd name="connsiteX6586" fmla="*/ 495794 w 12192000"/>
              <a:gd name="connsiteY6586" fmla="*/ 724725 h 4364677"/>
              <a:gd name="connsiteX6587" fmla="*/ 477593 w 12192000"/>
              <a:gd name="connsiteY6587" fmla="*/ 745865 h 4364677"/>
              <a:gd name="connsiteX6588" fmla="*/ 502677 w 12192000"/>
              <a:gd name="connsiteY6588" fmla="*/ 728606 h 4364677"/>
              <a:gd name="connsiteX6589" fmla="*/ 438192 w 12192000"/>
              <a:gd name="connsiteY6589" fmla="*/ 777384 h 4364677"/>
              <a:gd name="connsiteX6590" fmla="*/ 402997 w 12192000"/>
              <a:gd name="connsiteY6590" fmla="*/ 806390 h 4364677"/>
              <a:gd name="connsiteX6591" fmla="*/ 378077 w 12192000"/>
              <a:gd name="connsiteY6591" fmla="*/ 825835 h 4364677"/>
              <a:gd name="connsiteX6592" fmla="*/ 368129 w 12192000"/>
              <a:gd name="connsiteY6592" fmla="*/ 839765 h 4364677"/>
              <a:gd name="connsiteX6593" fmla="*/ 233088 w 12192000"/>
              <a:gd name="connsiteY6593" fmla="*/ 992078 h 4364677"/>
              <a:gd name="connsiteX6594" fmla="*/ 147095 w 12192000"/>
              <a:gd name="connsiteY6594" fmla="*/ 1126249 h 4364677"/>
              <a:gd name="connsiteX6595" fmla="*/ 159079 w 12192000"/>
              <a:gd name="connsiteY6595" fmla="*/ 1133835 h 4364677"/>
              <a:gd name="connsiteX6596" fmla="*/ 159465 w 12192000"/>
              <a:gd name="connsiteY6596" fmla="*/ 1134556 h 4364677"/>
              <a:gd name="connsiteX6597" fmla="*/ 196018 w 12192000"/>
              <a:gd name="connsiteY6597" fmla="*/ 1065825 h 4364677"/>
              <a:gd name="connsiteX6598" fmla="*/ 196507 w 12192000"/>
              <a:gd name="connsiteY6598" fmla="*/ 1072382 h 4364677"/>
              <a:gd name="connsiteX6599" fmla="*/ 215913 w 12192000"/>
              <a:gd name="connsiteY6599" fmla="*/ 1037963 h 4364677"/>
              <a:gd name="connsiteX6600" fmla="*/ 213727 w 12192000"/>
              <a:gd name="connsiteY6600" fmla="*/ 1038127 h 4364677"/>
              <a:gd name="connsiteX6601" fmla="*/ 241548 w 12192000"/>
              <a:gd name="connsiteY6601" fmla="*/ 998683 h 4364677"/>
              <a:gd name="connsiteX6602" fmla="*/ 259585 w 12192000"/>
              <a:gd name="connsiteY6602" fmla="*/ 975355 h 4364677"/>
              <a:gd name="connsiteX6603" fmla="*/ 261607 w 12192000"/>
              <a:gd name="connsiteY6603" fmla="*/ 973006 h 4364677"/>
              <a:gd name="connsiteX6604" fmla="*/ 261443 w 12192000"/>
              <a:gd name="connsiteY6604" fmla="*/ 970821 h 4364677"/>
              <a:gd name="connsiteX6605" fmla="*/ 265651 w 12192000"/>
              <a:gd name="connsiteY6605" fmla="*/ 968309 h 4364677"/>
              <a:gd name="connsiteX6606" fmla="*/ 273576 w 12192000"/>
              <a:gd name="connsiteY6606" fmla="*/ 956726 h 4364677"/>
              <a:gd name="connsiteX6607" fmla="*/ 299701 w 12192000"/>
              <a:gd name="connsiteY6607" fmla="*/ 924004 h 4364677"/>
              <a:gd name="connsiteX6608" fmla="*/ 311835 w 12192000"/>
              <a:gd name="connsiteY6608" fmla="*/ 909911 h 4364677"/>
              <a:gd name="connsiteX6609" fmla="*/ 338286 w 12192000"/>
              <a:gd name="connsiteY6609" fmla="*/ 881558 h 4364677"/>
              <a:gd name="connsiteX6610" fmla="*/ 338449 w 12192000"/>
              <a:gd name="connsiteY6610" fmla="*/ 883743 h 4364677"/>
              <a:gd name="connsiteX6611" fmla="*/ 342331 w 12192000"/>
              <a:gd name="connsiteY6611" fmla="*/ 876860 h 4364677"/>
              <a:gd name="connsiteX6612" fmla="*/ 462468 w 12192000"/>
              <a:gd name="connsiteY6612" fmla="*/ 764029 h 4364677"/>
              <a:gd name="connsiteX6613" fmla="*/ 472625 w 12192000"/>
              <a:gd name="connsiteY6613" fmla="*/ 756171 h 4364677"/>
              <a:gd name="connsiteX6614" fmla="*/ 510460 w 12192000"/>
              <a:gd name="connsiteY6614" fmla="*/ 722532 h 4364677"/>
              <a:gd name="connsiteX6615" fmla="*/ 504699 w 12192000"/>
              <a:gd name="connsiteY6615" fmla="*/ 726256 h 4364677"/>
              <a:gd name="connsiteX6616" fmla="*/ 516837 w 12192000"/>
              <a:gd name="connsiteY6616" fmla="*/ 716862 h 4364677"/>
              <a:gd name="connsiteX6617" fmla="*/ 520862 w 12192000"/>
              <a:gd name="connsiteY6617" fmla="*/ 713282 h 4364677"/>
              <a:gd name="connsiteX6618" fmla="*/ 302495 w 12192000"/>
              <a:gd name="connsiteY6618" fmla="*/ 703126 h 4364677"/>
              <a:gd name="connsiteX6619" fmla="*/ 319924 w 12192000"/>
              <a:gd name="connsiteY6619" fmla="*/ 714158 h 4364677"/>
              <a:gd name="connsiteX6620" fmla="*/ 325325 w 12192000"/>
              <a:gd name="connsiteY6620" fmla="*/ 724210 h 4364677"/>
              <a:gd name="connsiteX6621" fmla="*/ 327043 w 12192000"/>
              <a:gd name="connsiteY6621" fmla="*/ 728378 h 4364677"/>
              <a:gd name="connsiteX6622" fmla="*/ 327289 w 12192000"/>
              <a:gd name="connsiteY6622" fmla="*/ 732546 h 4364677"/>
              <a:gd name="connsiteX6623" fmla="*/ 326552 w 12192000"/>
              <a:gd name="connsiteY6623" fmla="*/ 735733 h 4364677"/>
              <a:gd name="connsiteX6624" fmla="*/ 325325 w 12192000"/>
              <a:gd name="connsiteY6624" fmla="*/ 742353 h 4364677"/>
              <a:gd name="connsiteX6625" fmla="*/ 325079 w 12192000"/>
              <a:gd name="connsiteY6625" fmla="*/ 744804 h 4364677"/>
              <a:gd name="connsiteX6626" fmla="*/ 324343 w 12192000"/>
              <a:gd name="connsiteY6626" fmla="*/ 750688 h 4364677"/>
              <a:gd name="connsiteX6627" fmla="*/ 312069 w 12192000"/>
              <a:gd name="connsiteY6627" fmla="*/ 760250 h 4364677"/>
              <a:gd name="connsiteX6628" fmla="*/ 304213 w 12192000"/>
              <a:gd name="connsiteY6628" fmla="*/ 760495 h 4364677"/>
              <a:gd name="connsiteX6629" fmla="*/ 288748 w 12192000"/>
              <a:gd name="connsiteY6629" fmla="*/ 757063 h 4364677"/>
              <a:gd name="connsiteX6630" fmla="*/ 284574 w 12192000"/>
              <a:gd name="connsiteY6630" fmla="*/ 754856 h 4364677"/>
              <a:gd name="connsiteX6631" fmla="*/ 279911 w 12192000"/>
              <a:gd name="connsiteY6631" fmla="*/ 750933 h 4364677"/>
              <a:gd name="connsiteX6632" fmla="*/ 276965 w 12192000"/>
              <a:gd name="connsiteY6632" fmla="*/ 747011 h 4364677"/>
              <a:gd name="connsiteX6633" fmla="*/ 273528 w 12192000"/>
              <a:gd name="connsiteY6633" fmla="*/ 736223 h 4364677"/>
              <a:gd name="connsiteX6634" fmla="*/ 271073 w 12192000"/>
              <a:gd name="connsiteY6634" fmla="*/ 729604 h 4364677"/>
              <a:gd name="connsiteX6635" fmla="*/ 271073 w 12192000"/>
              <a:gd name="connsiteY6635" fmla="*/ 726662 h 4364677"/>
              <a:gd name="connsiteX6636" fmla="*/ 274018 w 12192000"/>
              <a:gd name="connsiteY6636" fmla="*/ 720778 h 4364677"/>
              <a:gd name="connsiteX6637" fmla="*/ 280647 w 12192000"/>
              <a:gd name="connsiteY6637" fmla="*/ 711952 h 4364677"/>
              <a:gd name="connsiteX6638" fmla="*/ 282366 w 12192000"/>
              <a:gd name="connsiteY6638" fmla="*/ 708519 h 4364677"/>
              <a:gd name="connsiteX6639" fmla="*/ 285310 w 12192000"/>
              <a:gd name="connsiteY6639" fmla="*/ 707293 h 4364677"/>
              <a:gd name="connsiteX6640" fmla="*/ 290956 w 12192000"/>
              <a:gd name="connsiteY6640" fmla="*/ 705577 h 4364677"/>
              <a:gd name="connsiteX6641" fmla="*/ 292921 w 12192000"/>
              <a:gd name="connsiteY6641" fmla="*/ 704597 h 4364677"/>
              <a:gd name="connsiteX6642" fmla="*/ 300777 w 12192000"/>
              <a:gd name="connsiteY6642" fmla="*/ 703616 h 4364677"/>
              <a:gd name="connsiteX6643" fmla="*/ 302495 w 12192000"/>
              <a:gd name="connsiteY6643" fmla="*/ 703126 h 4364677"/>
              <a:gd name="connsiteX6644" fmla="*/ 746470 w 12192000"/>
              <a:gd name="connsiteY6644" fmla="*/ 584374 h 4364677"/>
              <a:gd name="connsiteX6645" fmla="*/ 686919 w 12192000"/>
              <a:gd name="connsiteY6645" fmla="*/ 614049 h 4364677"/>
              <a:gd name="connsiteX6646" fmla="*/ 685746 w 12192000"/>
              <a:gd name="connsiteY6646" fmla="*/ 615365 h 4364677"/>
              <a:gd name="connsiteX6647" fmla="*/ 674748 w 12192000"/>
              <a:gd name="connsiteY6647" fmla="*/ 623225 h 4364677"/>
              <a:gd name="connsiteX6648" fmla="*/ 681504 w 12192000"/>
              <a:gd name="connsiteY6648" fmla="*/ 619458 h 4364677"/>
              <a:gd name="connsiteX6649" fmla="*/ 725330 w 12192000"/>
              <a:gd name="connsiteY6649" fmla="*/ 599699 h 4364677"/>
              <a:gd name="connsiteX6650" fmla="*/ 754743 w 12192000"/>
              <a:gd name="connsiteY6650" fmla="*/ 416269 h 4364677"/>
              <a:gd name="connsiteX6651" fmla="*/ 772172 w 12192000"/>
              <a:gd name="connsiteY6651" fmla="*/ 427302 h 4364677"/>
              <a:gd name="connsiteX6652" fmla="*/ 777573 w 12192000"/>
              <a:gd name="connsiteY6652" fmla="*/ 437354 h 4364677"/>
              <a:gd name="connsiteX6653" fmla="*/ 779290 w 12192000"/>
              <a:gd name="connsiteY6653" fmla="*/ 441521 h 4364677"/>
              <a:gd name="connsiteX6654" fmla="*/ 779537 w 12192000"/>
              <a:gd name="connsiteY6654" fmla="*/ 445689 h 4364677"/>
              <a:gd name="connsiteX6655" fmla="*/ 778800 w 12192000"/>
              <a:gd name="connsiteY6655" fmla="*/ 448876 h 4364677"/>
              <a:gd name="connsiteX6656" fmla="*/ 777573 w 12192000"/>
              <a:gd name="connsiteY6656" fmla="*/ 455496 h 4364677"/>
              <a:gd name="connsiteX6657" fmla="*/ 777327 w 12192000"/>
              <a:gd name="connsiteY6657" fmla="*/ 457948 h 4364677"/>
              <a:gd name="connsiteX6658" fmla="*/ 776591 w 12192000"/>
              <a:gd name="connsiteY6658" fmla="*/ 463832 h 4364677"/>
              <a:gd name="connsiteX6659" fmla="*/ 764317 w 12192000"/>
              <a:gd name="connsiteY6659" fmla="*/ 473393 h 4364677"/>
              <a:gd name="connsiteX6660" fmla="*/ 756461 w 12192000"/>
              <a:gd name="connsiteY6660" fmla="*/ 473638 h 4364677"/>
              <a:gd name="connsiteX6661" fmla="*/ 740996 w 12192000"/>
              <a:gd name="connsiteY6661" fmla="*/ 470206 h 4364677"/>
              <a:gd name="connsiteX6662" fmla="*/ 736823 w 12192000"/>
              <a:gd name="connsiteY6662" fmla="*/ 468000 h 4364677"/>
              <a:gd name="connsiteX6663" fmla="*/ 732159 w 12192000"/>
              <a:gd name="connsiteY6663" fmla="*/ 464077 h 4364677"/>
              <a:gd name="connsiteX6664" fmla="*/ 729213 w 12192000"/>
              <a:gd name="connsiteY6664" fmla="*/ 460154 h 4364677"/>
              <a:gd name="connsiteX6665" fmla="*/ 725775 w 12192000"/>
              <a:gd name="connsiteY6665" fmla="*/ 449367 h 4364677"/>
              <a:gd name="connsiteX6666" fmla="*/ 723321 w 12192000"/>
              <a:gd name="connsiteY6666" fmla="*/ 442747 h 4364677"/>
              <a:gd name="connsiteX6667" fmla="*/ 723321 w 12192000"/>
              <a:gd name="connsiteY6667" fmla="*/ 439805 h 4364677"/>
              <a:gd name="connsiteX6668" fmla="*/ 726267 w 12192000"/>
              <a:gd name="connsiteY6668" fmla="*/ 433921 h 4364677"/>
              <a:gd name="connsiteX6669" fmla="*/ 732895 w 12192000"/>
              <a:gd name="connsiteY6669" fmla="*/ 425095 h 4364677"/>
              <a:gd name="connsiteX6670" fmla="*/ 734613 w 12192000"/>
              <a:gd name="connsiteY6670" fmla="*/ 421663 h 4364677"/>
              <a:gd name="connsiteX6671" fmla="*/ 737559 w 12192000"/>
              <a:gd name="connsiteY6671" fmla="*/ 420437 h 4364677"/>
              <a:gd name="connsiteX6672" fmla="*/ 743205 w 12192000"/>
              <a:gd name="connsiteY6672" fmla="*/ 418721 h 4364677"/>
              <a:gd name="connsiteX6673" fmla="*/ 745169 w 12192000"/>
              <a:gd name="connsiteY6673" fmla="*/ 417740 h 4364677"/>
              <a:gd name="connsiteX6674" fmla="*/ 753025 w 12192000"/>
              <a:gd name="connsiteY6674" fmla="*/ 416759 h 4364677"/>
              <a:gd name="connsiteX6675" fmla="*/ 754743 w 12192000"/>
              <a:gd name="connsiteY6675" fmla="*/ 416269 h 4364677"/>
              <a:gd name="connsiteX6676" fmla="*/ 449932 w 12192000"/>
              <a:gd name="connsiteY6676" fmla="*/ 367290 h 4364677"/>
              <a:gd name="connsiteX6677" fmla="*/ 468661 w 12192000"/>
              <a:gd name="connsiteY6677" fmla="*/ 379145 h 4364677"/>
              <a:gd name="connsiteX6678" fmla="*/ 474464 w 12192000"/>
              <a:gd name="connsiteY6678" fmla="*/ 389947 h 4364677"/>
              <a:gd name="connsiteX6679" fmla="*/ 476310 w 12192000"/>
              <a:gd name="connsiteY6679" fmla="*/ 394426 h 4364677"/>
              <a:gd name="connsiteX6680" fmla="*/ 476575 w 12192000"/>
              <a:gd name="connsiteY6680" fmla="*/ 398905 h 4364677"/>
              <a:gd name="connsiteX6681" fmla="*/ 475783 w 12192000"/>
              <a:gd name="connsiteY6681" fmla="*/ 402330 h 4364677"/>
              <a:gd name="connsiteX6682" fmla="*/ 474464 w 12192000"/>
              <a:gd name="connsiteY6682" fmla="*/ 409443 h 4364677"/>
              <a:gd name="connsiteX6683" fmla="*/ 474200 w 12192000"/>
              <a:gd name="connsiteY6683" fmla="*/ 412078 h 4364677"/>
              <a:gd name="connsiteX6684" fmla="*/ 473409 w 12192000"/>
              <a:gd name="connsiteY6684" fmla="*/ 418401 h 4364677"/>
              <a:gd name="connsiteX6685" fmla="*/ 460220 w 12192000"/>
              <a:gd name="connsiteY6685" fmla="*/ 428676 h 4364677"/>
              <a:gd name="connsiteX6686" fmla="*/ 451777 w 12192000"/>
              <a:gd name="connsiteY6686" fmla="*/ 428939 h 4364677"/>
              <a:gd name="connsiteX6687" fmla="*/ 435159 w 12192000"/>
              <a:gd name="connsiteY6687" fmla="*/ 425251 h 4364677"/>
              <a:gd name="connsiteX6688" fmla="*/ 430675 w 12192000"/>
              <a:gd name="connsiteY6688" fmla="*/ 422880 h 4364677"/>
              <a:gd name="connsiteX6689" fmla="*/ 425663 w 12192000"/>
              <a:gd name="connsiteY6689" fmla="*/ 418664 h 4364677"/>
              <a:gd name="connsiteX6690" fmla="*/ 422497 w 12192000"/>
              <a:gd name="connsiteY6690" fmla="*/ 414449 h 4364677"/>
              <a:gd name="connsiteX6691" fmla="*/ 418804 w 12192000"/>
              <a:gd name="connsiteY6691" fmla="*/ 402857 h 4364677"/>
              <a:gd name="connsiteX6692" fmla="*/ 416165 w 12192000"/>
              <a:gd name="connsiteY6692" fmla="*/ 395743 h 4364677"/>
              <a:gd name="connsiteX6693" fmla="*/ 416165 w 12192000"/>
              <a:gd name="connsiteY6693" fmla="*/ 392582 h 4364677"/>
              <a:gd name="connsiteX6694" fmla="*/ 419331 w 12192000"/>
              <a:gd name="connsiteY6694" fmla="*/ 386259 h 4364677"/>
              <a:gd name="connsiteX6695" fmla="*/ 426454 w 12192000"/>
              <a:gd name="connsiteY6695" fmla="*/ 376774 h 4364677"/>
              <a:gd name="connsiteX6696" fmla="*/ 428300 w 12192000"/>
              <a:gd name="connsiteY6696" fmla="*/ 373086 h 4364677"/>
              <a:gd name="connsiteX6697" fmla="*/ 431466 w 12192000"/>
              <a:gd name="connsiteY6697" fmla="*/ 371768 h 4364677"/>
              <a:gd name="connsiteX6698" fmla="*/ 437533 w 12192000"/>
              <a:gd name="connsiteY6698" fmla="*/ 369924 h 4364677"/>
              <a:gd name="connsiteX6699" fmla="*/ 439644 w 12192000"/>
              <a:gd name="connsiteY6699" fmla="*/ 368870 h 4364677"/>
              <a:gd name="connsiteX6700" fmla="*/ 448084 w 12192000"/>
              <a:gd name="connsiteY6700" fmla="*/ 367817 h 4364677"/>
              <a:gd name="connsiteX6701" fmla="*/ 449932 w 12192000"/>
              <a:gd name="connsiteY6701" fmla="*/ 367290 h 4364677"/>
              <a:gd name="connsiteX6702" fmla="*/ 314974 w 12192000"/>
              <a:gd name="connsiteY6702" fmla="*/ 359536 h 4364677"/>
              <a:gd name="connsiteX6703" fmla="*/ 322117 w 12192000"/>
              <a:gd name="connsiteY6703" fmla="*/ 359536 h 4364677"/>
              <a:gd name="connsiteX6704" fmla="*/ 329975 w 12192000"/>
              <a:gd name="connsiteY6704" fmla="*/ 363447 h 4364677"/>
              <a:gd name="connsiteX6705" fmla="*/ 335333 w 12192000"/>
              <a:gd name="connsiteY6705" fmla="*/ 369847 h 4364677"/>
              <a:gd name="connsiteX6706" fmla="*/ 339262 w 12192000"/>
              <a:gd name="connsiteY6706" fmla="*/ 379447 h 4364677"/>
              <a:gd name="connsiteX6707" fmla="*/ 344262 w 12192000"/>
              <a:gd name="connsiteY6707" fmla="*/ 388692 h 4364677"/>
              <a:gd name="connsiteX6708" fmla="*/ 352120 w 12192000"/>
              <a:gd name="connsiteY6708" fmla="*/ 396515 h 4364677"/>
              <a:gd name="connsiteX6709" fmla="*/ 352120 w 12192000"/>
              <a:gd name="connsiteY6709" fmla="*/ 409315 h 4364677"/>
              <a:gd name="connsiteX6710" fmla="*/ 347834 w 12192000"/>
              <a:gd name="connsiteY6710" fmla="*/ 414293 h 4364677"/>
              <a:gd name="connsiteX6711" fmla="*/ 341472 w 12192000"/>
              <a:gd name="connsiteY6711" fmla="*/ 418323 h 4364677"/>
              <a:gd name="connsiteX6712" fmla="*/ 341786 w 12192000"/>
              <a:gd name="connsiteY6712" fmla="*/ 418740 h 4364677"/>
              <a:gd name="connsiteX6713" fmla="*/ 346026 w 12192000"/>
              <a:gd name="connsiteY6713" fmla="*/ 427211 h 4364677"/>
              <a:gd name="connsiteX6714" fmla="*/ 346026 w 12192000"/>
              <a:gd name="connsiteY6714" fmla="*/ 431447 h 4364677"/>
              <a:gd name="connsiteX6715" fmla="*/ 342492 w 12192000"/>
              <a:gd name="connsiteY6715" fmla="*/ 440977 h 4364677"/>
              <a:gd name="connsiteX6716" fmla="*/ 341969 w 12192000"/>
              <a:gd name="connsiteY6716" fmla="*/ 442617 h 4364677"/>
              <a:gd name="connsiteX6717" fmla="*/ 344368 w 12192000"/>
              <a:gd name="connsiteY6717" fmla="*/ 443615 h 4364677"/>
              <a:gd name="connsiteX6718" fmla="*/ 346842 w 12192000"/>
              <a:gd name="connsiteY6718" fmla="*/ 448557 h 4364677"/>
              <a:gd name="connsiteX6719" fmla="*/ 356384 w 12192000"/>
              <a:gd name="connsiteY6719" fmla="*/ 461264 h 4364677"/>
              <a:gd name="connsiteX6720" fmla="*/ 360625 w 12192000"/>
              <a:gd name="connsiteY6720" fmla="*/ 469735 h 4364677"/>
              <a:gd name="connsiteX6721" fmla="*/ 360625 w 12192000"/>
              <a:gd name="connsiteY6721" fmla="*/ 473970 h 4364677"/>
              <a:gd name="connsiteX6722" fmla="*/ 357091 w 12192000"/>
              <a:gd name="connsiteY6722" fmla="*/ 483500 h 4364677"/>
              <a:gd name="connsiteX6723" fmla="*/ 352143 w 12192000"/>
              <a:gd name="connsiteY6723" fmla="*/ 499031 h 4364677"/>
              <a:gd name="connsiteX6724" fmla="*/ 347902 w 12192000"/>
              <a:gd name="connsiteY6724" fmla="*/ 504678 h 4364677"/>
              <a:gd name="connsiteX6725" fmla="*/ 341187 w 12192000"/>
              <a:gd name="connsiteY6725" fmla="*/ 510326 h 4364677"/>
              <a:gd name="connsiteX6726" fmla="*/ 335179 w 12192000"/>
              <a:gd name="connsiteY6726" fmla="*/ 513503 h 4364677"/>
              <a:gd name="connsiteX6727" fmla="*/ 312914 w 12192000"/>
              <a:gd name="connsiteY6727" fmla="*/ 518445 h 4364677"/>
              <a:gd name="connsiteX6728" fmla="*/ 301604 w 12192000"/>
              <a:gd name="connsiteY6728" fmla="*/ 518092 h 4364677"/>
              <a:gd name="connsiteX6729" fmla="*/ 283932 w 12192000"/>
              <a:gd name="connsiteY6729" fmla="*/ 504326 h 4364677"/>
              <a:gd name="connsiteX6730" fmla="*/ 282872 w 12192000"/>
              <a:gd name="connsiteY6730" fmla="*/ 495854 h 4364677"/>
              <a:gd name="connsiteX6731" fmla="*/ 282518 w 12192000"/>
              <a:gd name="connsiteY6731" fmla="*/ 492325 h 4364677"/>
              <a:gd name="connsiteX6732" fmla="*/ 280752 w 12192000"/>
              <a:gd name="connsiteY6732" fmla="*/ 482795 h 4364677"/>
              <a:gd name="connsiteX6733" fmla="*/ 279692 w 12192000"/>
              <a:gd name="connsiteY6733" fmla="*/ 478206 h 4364677"/>
              <a:gd name="connsiteX6734" fmla="*/ 280046 w 12192000"/>
              <a:gd name="connsiteY6734" fmla="*/ 472206 h 4364677"/>
              <a:gd name="connsiteX6735" fmla="*/ 280374 w 12192000"/>
              <a:gd name="connsiteY6735" fmla="*/ 471409 h 4364677"/>
              <a:gd name="connsiteX6736" fmla="*/ 277508 w 12192000"/>
              <a:gd name="connsiteY6736" fmla="*/ 469611 h 4364677"/>
              <a:gd name="connsiteX6737" fmla="*/ 269335 w 12192000"/>
              <a:gd name="connsiteY6737" fmla="*/ 461802 h 4364677"/>
              <a:gd name="connsiteX6738" fmla="*/ 268275 w 12192000"/>
              <a:gd name="connsiteY6738" fmla="*/ 453331 h 4364677"/>
              <a:gd name="connsiteX6739" fmla="*/ 267922 w 12192000"/>
              <a:gd name="connsiteY6739" fmla="*/ 449801 h 4364677"/>
              <a:gd name="connsiteX6740" fmla="*/ 266155 w 12192000"/>
              <a:gd name="connsiteY6740" fmla="*/ 440271 h 4364677"/>
              <a:gd name="connsiteX6741" fmla="*/ 265094 w 12192000"/>
              <a:gd name="connsiteY6741" fmla="*/ 435682 h 4364677"/>
              <a:gd name="connsiteX6742" fmla="*/ 265448 w 12192000"/>
              <a:gd name="connsiteY6742" fmla="*/ 429682 h 4364677"/>
              <a:gd name="connsiteX6743" fmla="*/ 267922 w 12192000"/>
              <a:gd name="connsiteY6743" fmla="*/ 423681 h 4364677"/>
              <a:gd name="connsiteX6744" fmla="*/ 275697 w 12192000"/>
              <a:gd name="connsiteY6744" fmla="*/ 409210 h 4364677"/>
              <a:gd name="connsiteX6745" fmla="*/ 300789 w 12192000"/>
              <a:gd name="connsiteY6745" fmla="*/ 393326 h 4364677"/>
              <a:gd name="connsiteX6746" fmla="*/ 303263 w 12192000"/>
              <a:gd name="connsiteY6746" fmla="*/ 394032 h 4364677"/>
              <a:gd name="connsiteX6747" fmla="*/ 308520 w 12192000"/>
              <a:gd name="connsiteY6747" fmla="*/ 397650 h 4364677"/>
              <a:gd name="connsiteX6748" fmla="*/ 309420 w 12192000"/>
              <a:gd name="connsiteY6748" fmla="*/ 397322 h 4364677"/>
              <a:gd name="connsiteX6749" fmla="*/ 305687 w 12192000"/>
              <a:gd name="connsiteY6749" fmla="*/ 395093 h 4364677"/>
              <a:gd name="connsiteX6750" fmla="*/ 300687 w 12192000"/>
              <a:gd name="connsiteY6750" fmla="*/ 380870 h 4364677"/>
              <a:gd name="connsiteX6751" fmla="*/ 303902 w 12192000"/>
              <a:gd name="connsiteY6751" fmla="*/ 368780 h 4364677"/>
              <a:gd name="connsiteX6752" fmla="*/ 313902 w 12192000"/>
              <a:gd name="connsiteY6752" fmla="*/ 360958 h 4364677"/>
              <a:gd name="connsiteX6753" fmla="*/ 314974 w 12192000"/>
              <a:gd name="connsiteY6753" fmla="*/ 359536 h 4364677"/>
              <a:gd name="connsiteX6754" fmla="*/ 541883 w 12192000"/>
              <a:gd name="connsiteY6754" fmla="*/ 350378 h 4364677"/>
              <a:gd name="connsiteX6755" fmla="*/ 559312 w 12192000"/>
              <a:gd name="connsiteY6755" fmla="*/ 361411 h 4364677"/>
              <a:gd name="connsiteX6756" fmla="*/ 564713 w 12192000"/>
              <a:gd name="connsiteY6756" fmla="*/ 371463 h 4364677"/>
              <a:gd name="connsiteX6757" fmla="*/ 566431 w 12192000"/>
              <a:gd name="connsiteY6757" fmla="*/ 375630 h 4364677"/>
              <a:gd name="connsiteX6758" fmla="*/ 566677 w 12192000"/>
              <a:gd name="connsiteY6758" fmla="*/ 379798 h 4364677"/>
              <a:gd name="connsiteX6759" fmla="*/ 565940 w 12192000"/>
              <a:gd name="connsiteY6759" fmla="*/ 382986 h 4364677"/>
              <a:gd name="connsiteX6760" fmla="*/ 564713 w 12192000"/>
              <a:gd name="connsiteY6760" fmla="*/ 389605 h 4364677"/>
              <a:gd name="connsiteX6761" fmla="*/ 564467 w 12192000"/>
              <a:gd name="connsiteY6761" fmla="*/ 392057 h 4364677"/>
              <a:gd name="connsiteX6762" fmla="*/ 563731 w 12192000"/>
              <a:gd name="connsiteY6762" fmla="*/ 397941 h 4364677"/>
              <a:gd name="connsiteX6763" fmla="*/ 551457 w 12192000"/>
              <a:gd name="connsiteY6763" fmla="*/ 407502 h 4364677"/>
              <a:gd name="connsiteX6764" fmla="*/ 543601 w 12192000"/>
              <a:gd name="connsiteY6764" fmla="*/ 407747 h 4364677"/>
              <a:gd name="connsiteX6765" fmla="*/ 528136 w 12192000"/>
              <a:gd name="connsiteY6765" fmla="*/ 404315 h 4364677"/>
              <a:gd name="connsiteX6766" fmla="*/ 523962 w 12192000"/>
              <a:gd name="connsiteY6766" fmla="*/ 402109 h 4364677"/>
              <a:gd name="connsiteX6767" fmla="*/ 519299 w 12192000"/>
              <a:gd name="connsiteY6767" fmla="*/ 398186 h 4364677"/>
              <a:gd name="connsiteX6768" fmla="*/ 516353 w 12192000"/>
              <a:gd name="connsiteY6768" fmla="*/ 394263 h 4364677"/>
              <a:gd name="connsiteX6769" fmla="*/ 512916 w 12192000"/>
              <a:gd name="connsiteY6769" fmla="*/ 383476 h 4364677"/>
              <a:gd name="connsiteX6770" fmla="*/ 510461 w 12192000"/>
              <a:gd name="connsiteY6770" fmla="*/ 376856 h 4364677"/>
              <a:gd name="connsiteX6771" fmla="*/ 510461 w 12192000"/>
              <a:gd name="connsiteY6771" fmla="*/ 373914 h 4364677"/>
              <a:gd name="connsiteX6772" fmla="*/ 513406 w 12192000"/>
              <a:gd name="connsiteY6772" fmla="*/ 368030 h 4364677"/>
              <a:gd name="connsiteX6773" fmla="*/ 520035 w 12192000"/>
              <a:gd name="connsiteY6773" fmla="*/ 359204 h 4364677"/>
              <a:gd name="connsiteX6774" fmla="*/ 521754 w 12192000"/>
              <a:gd name="connsiteY6774" fmla="*/ 355772 h 4364677"/>
              <a:gd name="connsiteX6775" fmla="*/ 524698 w 12192000"/>
              <a:gd name="connsiteY6775" fmla="*/ 354546 h 4364677"/>
              <a:gd name="connsiteX6776" fmla="*/ 530344 w 12192000"/>
              <a:gd name="connsiteY6776" fmla="*/ 352830 h 4364677"/>
              <a:gd name="connsiteX6777" fmla="*/ 532309 w 12192000"/>
              <a:gd name="connsiteY6777" fmla="*/ 351849 h 4364677"/>
              <a:gd name="connsiteX6778" fmla="*/ 540165 w 12192000"/>
              <a:gd name="connsiteY6778" fmla="*/ 350869 h 4364677"/>
              <a:gd name="connsiteX6779" fmla="*/ 541883 w 12192000"/>
              <a:gd name="connsiteY6779" fmla="*/ 350378 h 4364677"/>
              <a:gd name="connsiteX6780" fmla="*/ 632687 w 12192000"/>
              <a:gd name="connsiteY6780" fmla="*/ 325277 h 4364677"/>
              <a:gd name="connsiteX6781" fmla="*/ 639831 w 12192000"/>
              <a:gd name="connsiteY6781" fmla="*/ 325277 h 4364677"/>
              <a:gd name="connsiteX6782" fmla="*/ 640902 w 12192000"/>
              <a:gd name="connsiteY6782" fmla="*/ 326699 h 4364677"/>
              <a:gd name="connsiteX6783" fmla="*/ 650903 w 12192000"/>
              <a:gd name="connsiteY6783" fmla="*/ 334522 h 4364677"/>
              <a:gd name="connsiteX6784" fmla="*/ 654117 w 12192000"/>
              <a:gd name="connsiteY6784" fmla="*/ 346611 h 4364677"/>
              <a:gd name="connsiteX6785" fmla="*/ 649117 w 12192000"/>
              <a:gd name="connsiteY6785" fmla="*/ 360834 h 4364677"/>
              <a:gd name="connsiteX6786" fmla="*/ 643759 w 12192000"/>
              <a:gd name="connsiteY6786" fmla="*/ 364034 h 4364677"/>
              <a:gd name="connsiteX6787" fmla="*/ 636972 w 12192000"/>
              <a:gd name="connsiteY6787" fmla="*/ 372568 h 4364677"/>
              <a:gd name="connsiteX6788" fmla="*/ 634830 w 12192000"/>
              <a:gd name="connsiteY6788" fmla="*/ 376479 h 4364677"/>
              <a:gd name="connsiteX6789" fmla="*/ 624115 w 12192000"/>
              <a:gd name="connsiteY6789" fmla="*/ 386435 h 4364677"/>
              <a:gd name="connsiteX6790" fmla="*/ 614829 w 12192000"/>
              <a:gd name="connsiteY6790" fmla="*/ 385013 h 4364677"/>
              <a:gd name="connsiteX6791" fmla="*/ 606970 w 12192000"/>
              <a:gd name="connsiteY6791" fmla="*/ 380035 h 4364677"/>
              <a:gd name="connsiteX6792" fmla="*/ 602685 w 12192000"/>
              <a:gd name="connsiteY6792" fmla="*/ 375057 h 4364677"/>
              <a:gd name="connsiteX6793" fmla="*/ 602685 w 12192000"/>
              <a:gd name="connsiteY6793" fmla="*/ 362256 h 4364677"/>
              <a:gd name="connsiteX6794" fmla="*/ 610542 w 12192000"/>
              <a:gd name="connsiteY6794" fmla="*/ 354434 h 4364677"/>
              <a:gd name="connsiteX6795" fmla="*/ 615543 w 12192000"/>
              <a:gd name="connsiteY6795" fmla="*/ 345189 h 4364677"/>
              <a:gd name="connsiteX6796" fmla="*/ 619471 w 12192000"/>
              <a:gd name="connsiteY6796" fmla="*/ 335588 h 4364677"/>
              <a:gd name="connsiteX6797" fmla="*/ 624829 w 12192000"/>
              <a:gd name="connsiteY6797" fmla="*/ 329188 h 4364677"/>
              <a:gd name="connsiteX6798" fmla="*/ 632687 w 12192000"/>
              <a:gd name="connsiteY6798" fmla="*/ 325277 h 4364677"/>
              <a:gd name="connsiteX6799" fmla="*/ 9640094 w 12192000"/>
              <a:gd name="connsiteY6799" fmla="*/ 306510 h 4364677"/>
              <a:gd name="connsiteX6800" fmla="*/ 9636512 w 12192000"/>
              <a:gd name="connsiteY6800" fmla="*/ 315488 h 4364677"/>
              <a:gd name="connsiteX6801" fmla="*/ 9625560 w 12192000"/>
              <a:gd name="connsiteY6801" fmla="*/ 314237 h 4364677"/>
              <a:gd name="connsiteX6802" fmla="*/ 9619896 w 12192000"/>
              <a:gd name="connsiteY6802" fmla="*/ 401481 h 4364677"/>
              <a:gd name="connsiteX6803" fmla="*/ 9617814 w 12192000"/>
              <a:gd name="connsiteY6803" fmla="*/ 479748 h 4364677"/>
              <a:gd name="connsiteX6804" fmla="*/ 9610807 w 12192000"/>
              <a:gd name="connsiteY6804" fmla="*/ 473827 h 4364677"/>
              <a:gd name="connsiteX6805" fmla="*/ 9603848 w 12192000"/>
              <a:gd name="connsiteY6805" fmla="*/ 519965 h 4364677"/>
              <a:gd name="connsiteX6806" fmla="*/ 9603896 w 12192000"/>
              <a:gd name="connsiteY6806" fmla="*/ 572022 h 4364677"/>
              <a:gd name="connsiteX6807" fmla="*/ 9609136 w 12192000"/>
              <a:gd name="connsiteY6807" fmla="*/ 608460 h 4364677"/>
              <a:gd name="connsiteX6808" fmla="*/ 9602855 w 12192000"/>
              <a:gd name="connsiteY6808" fmla="*/ 611156 h 4364677"/>
              <a:gd name="connsiteX6809" fmla="*/ 9615149 w 12192000"/>
              <a:gd name="connsiteY6809" fmla="*/ 705570 h 4364677"/>
              <a:gd name="connsiteX6810" fmla="*/ 9622772 w 12192000"/>
              <a:gd name="connsiteY6810" fmla="*/ 796039 h 4364677"/>
              <a:gd name="connsiteX6811" fmla="*/ 9620800 w 12192000"/>
              <a:gd name="connsiteY6811" fmla="*/ 798373 h 4364677"/>
              <a:gd name="connsiteX6812" fmla="*/ 9623135 w 12192000"/>
              <a:gd name="connsiteY6812" fmla="*/ 800347 h 4364677"/>
              <a:gd name="connsiteX6813" fmla="*/ 9623861 w 12192000"/>
              <a:gd name="connsiteY6813" fmla="*/ 808963 h 4364677"/>
              <a:gd name="connsiteX6814" fmla="*/ 9625834 w 12192000"/>
              <a:gd name="connsiteY6814" fmla="*/ 806628 h 4364677"/>
              <a:gd name="connsiteX6815" fmla="*/ 9625471 w 12192000"/>
              <a:gd name="connsiteY6815" fmla="*/ 802320 h 4364677"/>
              <a:gd name="connsiteX6816" fmla="*/ 9634292 w 12192000"/>
              <a:gd name="connsiteY6816" fmla="*/ 829780 h 4364677"/>
              <a:gd name="connsiteX6817" fmla="*/ 9639957 w 12192000"/>
              <a:gd name="connsiteY6817" fmla="*/ 742536 h 4364677"/>
              <a:gd name="connsiteX6818" fmla="*/ 9632067 w 12192000"/>
              <a:gd name="connsiteY6818" fmla="*/ 751875 h 4364677"/>
              <a:gd name="connsiteX6819" fmla="*/ 9618115 w 12192000"/>
              <a:gd name="connsiteY6819" fmla="*/ 612045 h 4364677"/>
              <a:gd name="connsiteX6820" fmla="*/ 9626368 w 12192000"/>
              <a:gd name="connsiteY6820" fmla="*/ 607015 h 4364677"/>
              <a:gd name="connsiteX6821" fmla="*/ 9624348 w 12192000"/>
              <a:gd name="connsiteY6821" fmla="*/ 557292 h 4364677"/>
              <a:gd name="connsiteX6822" fmla="*/ 9628608 w 12192000"/>
              <a:gd name="connsiteY6822" fmla="*/ 504873 h 4364677"/>
              <a:gd name="connsiteX6823" fmla="*/ 9621759 w 12192000"/>
              <a:gd name="connsiteY6823" fmla="*/ 475078 h 4364677"/>
              <a:gd name="connsiteX6824" fmla="*/ 9630533 w 12192000"/>
              <a:gd name="connsiteY6824" fmla="*/ 450481 h 4364677"/>
              <a:gd name="connsiteX6825" fmla="*/ 9634950 w 12192000"/>
              <a:gd name="connsiteY6825" fmla="*/ 374188 h 4364677"/>
              <a:gd name="connsiteX6826" fmla="*/ 9637238 w 12192000"/>
              <a:gd name="connsiteY6826" fmla="*/ 324104 h 4364677"/>
              <a:gd name="connsiteX6827" fmla="*/ 9637601 w 12192000"/>
              <a:gd name="connsiteY6827" fmla="*/ 328412 h 4364677"/>
              <a:gd name="connsiteX6828" fmla="*/ 9640300 w 12192000"/>
              <a:gd name="connsiteY6828" fmla="*/ 334693 h 4364677"/>
              <a:gd name="connsiteX6829" fmla="*/ 9641909 w 12192000"/>
              <a:gd name="connsiteY6829" fmla="*/ 328050 h 4364677"/>
              <a:gd name="connsiteX6830" fmla="*/ 9646217 w 12192000"/>
              <a:gd name="connsiteY6830" fmla="*/ 327689 h 4364677"/>
              <a:gd name="connsiteX6831" fmla="*/ 9643156 w 12192000"/>
              <a:gd name="connsiteY6831" fmla="*/ 317100 h 4364677"/>
              <a:gd name="connsiteX6832" fmla="*/ 9642793 w 12192000"/>
              <a:gd name="connsiteY6832" fmla="*/ 312792 h 4364677"/>
              <a:gd name="connsiteX6833" fmla="*/ 9640094 w 12192000"/>
              <a:gd name="connsiteY6833" fmla="*/ 306510 h 4364677"/>
              <a:gd name="connsiteX6834" fmla="*/ 9663504 w 12192000"/>
              <a:gd name="connsiteY6834" fmla="*/ 294708 h 4364677"/>
              <a:gd name="connsiteX6835" fmla="*/ 9654052 w 12192000"/>
              <a:gd name="connsiteY6835" fmla="*/ 374034 h 4364677"/>
              <a:gd name="connsiteX6836" fmla="*/ 9651655 w 12192000"/>
              <a:gd name="connsiteY6836" fmla="*/ 426145 h 4364677"/>
              <a:gd name="connsiteX6837" fmla="*/ 9652337 w 12192000"/>
              <a:gd name="connsiteY6837" fmla="*/ 429769 h 4364677"/>
              <a:gd name="connsiteX6838" fmla="*/ 9662249 w 12192000"/>
              <a:gd name="connsiteY6838" fmla="*/ 460053 h 4364677"/>
              <a:gd name="connsiteX6839" fmla="*/ 9671917 w 12192000"/>
              <a:gd name="connsiteY6839" fmla="*/ 326727 h 4364677"/>
              <a:gd name="connsiteX6840" fmla="*/ 9669184 w 12192000"/>
              <a:gd name="connsiteY6840" fmla="*/ 316576 h 4364677"/>
              <a:gd name="connsiteX6841" fmla="*/ 789707 w 12192000"/>
              <a:gd name="connsiteY6841" fmla="*/ 232148 h 4364677"/>
              <a:gd name="connsiteX6842" fmla="*/ 789707 w 12192000"/>
              <a:gd name="connsiteY6842" fmla="*/ 232149 h 4364677"/>
              <a:gd name="connsiteX6843" fmla="*/ 807136 w 12192000"/>
              <a:gd name="connsiteY6843" fmla="*/ 243181 h 4364677"/>
              <a:gd name="connsiteX6844" fmla="*/ 812538 w 12192000"/>
              <a:gd name="connsiteY6844" fmla="*/ 253233 h 4364677"/>
              <a:gd name="connsiteX6845" fmla="*/ 814256 w 12192000"/>
              <a:gd name="connsiteY6845" fmla="*/ 257401 h 4364677"/>
              <a:gd name="connsiteX6846" fmla="*/ 814501 w 12192000"/>
              <a:gd name="connsiteY6846" fmla="*/ 261569 h 4364677"/>
              <a:gd name="connsiteX6847" fmla="*/ 813765 w 12192000"/>
              <a:gd name="connsiteY6847" fmla="*/ 264756 h 4364677"/>
              <a:gd name="connsiteX6848" fmla="*/ 812538 w 12192000"/>
              <a:gd name="connsiteY6848" fmla="*/ 271375 h 4364677"/>
              <a:gd name="connsiteX6849" fmla="*/ 812291 w 12192000"/>
              <a:gd name="connsiteY6849" fmla="*/ 273827 h 4364677"/>
              <a:gd name="connsiteX6850" fmla="*/ 811555 w 12192000"/>
              <a:gd name="connsiteY6850" fmla="*/ 279711 h 4364677"/>
              <a:gd name="connsiteX6851" fmla="*/ 799282 w 12192000"/>
              <a:gd name="connsiteY6851" fmla="*/ 289273 h 4364677"/>
              <a:gd name="connsiteX6852" fmla="*/ 791425 w 12192000"/>
              <a:gd name="connsiteY6852" fmla="*/ 289518 h 4364677"/>
              <a:gd name="connsiteX6853" fmla="*/ 783325 w 12192000"/>
              <a:gd name="connsiteY6853" fmla="*/ 289732 h 4364677"/>
              <a:gd name="connsiteX6854" fmla="*/ 775960 w 12192000"/>
              <a:gd name="connsiteY6854" fmla="*/ 286085 h 4364677"/>
              <a:gd name="connsiteX6855" fmla="*/ 771787 w 12192000"/>
              <a:gd name="connsiteY6855" fmla="*/ 283879 h 4364677"/>
              <a:gd name="connsiteX6856" fmla="*/ 767123 w 12192000"/>
              <a:gd name="connsiteY6856" fmla="*/ 279956 h 4364677"/>
              <a:gd name="connsiteX6857" fmla="*/ 764177 w 12192000"/>
              <a:gd name="connsiteY6857" fmla="*/ 276033 h 4364677"/>
              <a:gd name="connsiteX6858" fmla="*/ 760739 w 12192000"/>
              <a:gd name="connsiteY6858" fmla="*/ 265246 h 4364677"/>
              <a:gd name="connsiteX6859" fmla="*/ 758285 w 12192000"/>
              <a:gd name="connsiteY6859" fmla="*/ 258626 h 4364677"/>
              <a:gd name="connsiteX6860" fmla="*/ 758285 w 12192000"/>
              <a:gd name="connsiteY6860" fmla="*/ 255684 h 4364677"/>
              <a:gd name="connsiteX6861" fmla="*/ 761231 w 12192000"/>
              <a:gd name="connsiteY6861" fmla="*/ 249800 h 4364677"/>
              <a:gd name="connsiteX6862" fmla="*/ 767859 w 12192000"/>
              <a:gd name="connsiteY6862" fmla="*/ 240974 h 4364677"/>
              <a:gd name="connsiteX6863" fmla="*/ 769577 w 12192000"/>
              <a:gd name="connsiteY6863" fmla="*/ 237542 h 4364677"/>
              <a:gd name="connsiteX6864" fmla="*/ 772523 w 12192000"/>
              <a:gd name="connsiteY6864" fmla="*/ 236316 h 4364677"/>
              <a:gd name="connsiteX6865" fmla="*/ 778170 w 12192000"/>
              <a:gd name="connsiteY6865" fmla="*/ 234600 h 4364677"/>
              <a:gd name="connsiteX6866" fmla="*/ 780133 w 12192000"/>
              <a:gd name="connsiteY6866" fmla="*/ 233619 h 4364677"/>
              <a:gd name="connsiteX6867" fmla="*/ 784337 w 12192000"/>
              <a:gd name="connsiteY6867" fmla="*/ 235152 h 4364677"/>
              <a:gd name="connsiteX6868" fmla="*/ 787989 w 12192000"/>
              <a:gd name="connsiteY6868" fmla="*/ 232639 h 4364677"/>
              <a:gd name="connsiteX6869" fmla="*/ 789707 w 12192000"/>
              <a:gd name="connsiteY6869" fmla="*/ 232148 h 4364677"/>
              <a:gd name="connsiteX6870" fmla="*/ 5274829 w 12192000"/>
              <a:gd name="connsiteY6870" fmla="*/ 212615 h 4364677"/>
              <a:gd name="connsiteX6871" fmla="*/ 5270008 w 12192000"/>
              <a:gd name="connsiteY6871" fmla="*/ 223751 h 4364677"/>
              <a:gd name="connsiteX6872" fmla="*/ 5270303 w 12192000"/>
              <a:gd name="connsiteY6872" fmla="*/ 224321 h 4364677"/>
              <a:gd name="connsiteX6873" fmla="*/ 9715831 w 12192000"/>
              <a:gd name="connsiteY6873" fmla="*/ 164961 h 4364677"/>
              <a:gd name="connsiteX6874" fmla="*/ 9706198 w 12192000"/>
              <a:gd name="connsiteY6874" fmla="*/ 207839 h 4364677"/>
              <a:gd name="connsiteX6875" fmla="*/ 9702719 w 12192000"/>
              <a:gd name="connsiteY6875" fmla="*/ 232076 h 4364677"/>
              <a:gd name="connsiteX6876" fmla="*/ 9718860 w 12192000"/>
              <a:gd name="connsiteY6876" fmla="*/ 172372 h 4364677"/>
              <a:gd name="connsiteX6877" fmla="*/ 469658 w 12192000"/>
              <a:gd name="connsiteY6877" fmla="*/ 131853 h 4364677"/>
              <a:gd name="connsiteX6878" fmla="*/ 476801 w 12192000"/>
              <a:gd name="connsiteY6878" fmla="*/ 131853 h 4364677"/>
              <a:gd name="connsiteX6879" fmla="*/ 484659 w 12192000"/>
              <a:gd name="connsiteY6879" fmla="*/ 135765 h 4364677"/>
              <a:gd name="connsiteX6880" fmla="*/ 490017 w 12192000"/>
              <a:gd name="connsiteY6880" fmla="*/ 142165 h 4364677"/>
              <a:gd name="connsiteX6881" fmla="*/ 493945 w 12192000"/>
              <a:gd name="connsiteY6881" fmla="*/ 151765 h 4364677"/>
              <a:gd name="connsiteX6882" fmla="*/ 498946 w 12192000"/>
              <a:gd name="connsiteY6882" fmla="*/ 161010 h 4364677"/>
              <a:gd name="connsiteX6883" fmla="*/ 506804 w 12192000"/>
              <a:gd name="connsiteY6883" fmla="*/ 168833 h 4364677"/>
              <a:gd name="connsiteX6884" fmla="*/ 506804 w 12192000"/>
              <a:gd name="connsiteY6884" fmla="*/ 181633 h 4364677"/>
              <a:gd name="connsiteX6885" fmla="*/ 502518 w 12192000"/>
              <a:gd name="connsiteY6885" fmla="*/ 186611 h 4364677"/>
              <a:gd name="connsiteX6886" fmla="*/ 494660 w 12192000"/>
              <a:gd name="connsiteY6886" fmla="*/ 191589 h 4364677"/>
              <a:gd name="connsiteX6887" fmla="*/ 485373 w 12192000"/>
              <a:gd name="connsiteY6887" fmla="*/ 193011 h 4364677"/>
              <a:gd name="connsiteX6888" fmla="*/ 474658 w 12192000"/>
              <a:gd name="connsiteY6888" fmla="*/ 183055 h 4364677"/>
              <a:gd name="connsiteX6889" fmla="*/ 472515 w 12192000"/>
              <a:gd name="connsiteY6889" fmla="*/ 179144 h 4364677"/>
              <a:gd name="connsiteX6890" fmla="*/ 465728 w 12192000"/>
              <a:gd name="connsiteY6890" fmla="*/ 170610 h 4364677"/>
              <a:gd name="connsiteX6891" fmla="*/ 460371 w 12192000"/>
              <a:gd name="connsiteY6891" fmla="*/ 167410 h 4364677"/>
              <a:gd name="connsiteX6892" fmla="*/ 455371 w 12192000"/>
              <a:gd name="connsiteY6892" fmla="*/ 153187 h 4364677"/>
              <a:gd name="connsiteX6893" fmla="*/ 458586 w 12192000"/>
              <a:gd name="connsiteY6893" fmla="*/ 141098 h 4364677"/>
              <a:gd name="connsiteX6894" fmla="*/ 468586 w 12192000"/>
              <a:gd name="connsiteY6894" fmla="*/ 133276 h 4364677"/>
              <a:gd name="connsiteX6895" fmla="*/ 469658 w 12192000"/>
              <a:gd name="connsiteY6895" fmla="*/ 131853 h 4364677"/>
              <a:gd name="connsiteX6896" fmla="*/ 696567 w 12192000"/>
              <a:gd name="connsiteY6896" fmla="*/ 122696 h 4364677"/>
              <a:gd name="connsiteX6897" fmla="*/ 713996 w 12192000"/>
              <a:gd name="connsiteY6897" fmla="*/ 133728 h 4364677"/>
              <a:gd name="connsiteX6898" fmla="*/ 719397 w 12192000"/>
              <a:gd name="connsiteY6898" fmla="*/ 143780 h 4364677"/>
              <a:gd name="connsiteX6899" fmla="*/ 721115 w 12192000"/>
              <a:gd name="connsiteY6899" fmla="*/ 147948 h 4364677"/>
              <a:gd name="connsiteX6900" fmla="*/ 721360 w 12192000"/>
              <a:gd name="connsiteY6900" fmla="*/ 152116 h 4364677"/>
              <a:gd name="connsiteX6901" fmla="*/ 720624 w 12192000"/>
              <a:gd name="connsiteY6901" fmla="*/ 155303 h 4364677"/>
              <a:gd name="connsiteX6902" fmla="*/ 719397 w 12192000"/>
              <a:gd name="connsiteY6902" fmla="*/ 161923 h 4364677"/>
              <a:gd name="connsiteX6903" fmla="*/ 719151 w 12192000"/>
              <a:gd name="connsiteY6903" fmla="*/ 164374 h 4364677"/>
              <a:gd name="connsiteX6904" fmla="*/ 718415 w 12192000"/>
              <a:gd name="connsiteY6904" fmla="*/ 170258 h 4364677"/>
              <a:gd name="connsiteX6905" fmla="*/ 706141 w 12192000"/>
              <a:gd name="connsiteY6905" fmla="*/ 179820 h 4364677"/>
              <a:gd name="connsiteX6906" fmla="*/ 698285 w 12192000"/>
              <a:gd name="connsiteY6906" fmla="*/ 180065 h 4364677"/>
              <a:gd name="connsiteX6907" fmla="*/ 682820 w 12192000"/>
              <a:gd name="connsiteY6907" fmla="*/ 176633 h 4364677"/>
              <a:gd name="connsiteX6908" fmla="*/ 678646 w 12192000"/>
              <a:gd name="connsiteY6908" fmla="*/ 174426 h 4364677"/>
              <a:gd name="connsiteX6909" fmla="*/ 673983 w 12192000"/>
              <a:gd name="connsiteY6909" fmla="*/ 170504 h 4364677"/>
              <a:gd name="connsiteX6910" fmla="*/ 671037 w 12192000"/>
              <a:gd name="connsiteY6910" fmla="*/ 166581 h 4364677"/>
              <a:gd name="connsiteX6911" fmla="*/ 667600 w 12192000"/>
              <a:gd name="connsiteY6911" fmla="*/ 155794 h 4364677"/>
              <a:gd name="connsiteX6912" fmla="*/ 665145 w 12192000"/>
              <a:gd name="connsiteY6912" fmla="*/ 149174 h 4364677"/>
              <a:gd name="connsiteX6913" fmla="*/ 665145 w 12192000"/>
              <a:gd name="connsiteY6913" fmla="*/ 146232 h 4364677"/>
              <a:gd name="connsiteX6914" fmla="*/ 668091 w 12192000"/>
              <a:gd name="connsiteY6914" fmla="*/ 140348 h 4364677"/>
              <a:gd name="connsiteX6915" fmla="*/ 674719 w 12192000"/>
              <a:gd name="connsiteY6915" fmla="*/ 131522 h 4364677"/>
              <a:gd name="connsiteX6916" fmla="*/ 676437 w 12192000"/>
              <a:gd name="connsiteY6916" fmla="*/ 128090 h 4364677"/>
              <a:gd name="connsiteX6917" fmla="*/ 679383 w 12192000"/>
              <a:gd name="connsiteY6917" fmla="*/ 126864 h 4364677"/>
              <a:gd name="connsiteX6918" fmla="*/ 685029 w 12192000"/>
              <a:gd name="connsiteY6918" fmla="*/ 125148 h 4364677"/>
              <a:gd name="connsiteX6919" fmla="*/ 686993 w 12192000"/>
              <a:gd name="connsiteY6919" fmla="*/ 124167 h 4364677"/>
              <a:gd name="connsiteX6920" fmla="*/ 694849 w 12192000"/>
              <a:gd name="connsiteY6920" fmla="*/ 123186 h 4364677"/>
              <a:gd name="connsiteX6921" fmla="*/ 696567 w 12192000"/>
              <a:gd name="connsiteY6921" fmla="*/ 122696 h 4364677"/>
              <a:gd name="connsiteX6922" fmla="*/ 9684912 w 12192000"/>
              <a:gd name="connsiteY6922" fmla="*/ 89309 h 4364677"/>
              <a:gd name="connsiteX6923" fmla="*/ 9666723 w 12192000"/>
              <a:gd name="connsiteY6923" fmla="*/ 170675 h 4364677"/>
              <a:gd name="connsiteX6924" fmla="*/ 9666863 w 12192000"/>
              <a:gd name="connsiteY6924" fmla="*/ 225208 h 4364677"/>
              <a:gd name="connsiteX6925" fmla="*/ 9666991 w 12192000"/>
              <a:gd name="connsiteY6925" fmla="*/ 265447 h 4364677"/>
              <a:gd name="connsiteX6926" fmla="*/ 9666512 w 12192000"/>
              <a:gd name="connsiteY6926" fmla="*/ 269467 h 4364677"/>
              <a:gd name="connsiteX6927" fmla="*/ 9676185 w 12192000"/>
              <a:gd name="connsiteY6927" fmla="*/ 295164 h 4364677"/>
              <a:gd name="connsiteX6928" fmla="*/ 9701857 w 12192000"/>
              <a:gd name="connsiteY6928" fmla="*/ 150772 h 4364677"/>
              <a:gd name="connsiteX6929" fmla="*/ 9703904 w 12192000"/>
              <a:gd name="connsiteY6929" fmla="*/ 138141 h 4364677"/>
              <a:gd name="connsiteX6930" fmla="*/ 9704454 w 12192000"/>
              <a:gd name="connsiteY6930" fmla="*/ 137124 h 4364677"/>
              <a:gd name="connsiteX6931" fmla="*/ 554775 w 12192000"/>
              <a:gd name="connsiteY6931" fmla="*/ 83103 h 4364677"/>
              <a:gd name="connsiteX6932" fmla="*/ 557249 w 12192000"/>
              <a:gd name="connsiteY6932" fmla="*/ 83809 h 4364677"/>
              <a:gd name="connsiteX6933" fmla="*/ 568559 w 12192000"/>
              <a:gd name="connsiteY6933" fmla="*/ 85221 h 4364677"/>
              <a:gd name="connsiteX6934" fmla="*/ 571386 w 12192000"/>
              <a:gd name="connsiteY6934" fmla="*/ 86632 h 4364677"/>
              <a:gd name="connsiteX6935" fmla="*/ 579515 w 12192000"/>
              <a:gd name="connsiteY6935" fmla="*/ 89103 h 4364677"/>
              <a:gd name="connsiteX6936" fmla="*/ 583756 w 12192000"/>
              <a:gd name="connsiteY6936" fmla="*/ 90868 h 4364677"/>
              <a:gd name="connsiteX6937" fmla="*/ 586230 w 12192000"/>
              <a:gd name="connsiteY6937" fmla="*/ 95810 h 4364677"/>
              <a:gd name="connsiteX6938" fmla="*/ 595772 w 12192000"/>
              <a:gd name="connsiteY6938" fmla="*/ 108516 h 4364677"/>
              <a:gd name="connsiteX6939" fmla="*/ 600013 w 12192000"/>
              <a:gd name="connsiteY6939" fmla="*/ 116988 h 4364677"/>
              <a:gd name="connsiteX6940" fmla="*/ 600013 w 12192000"/>
              <a:gd name="connsiteY6940" fmla="*/ 121223 h 4364677"/>
              <a:gd name="connsiteX6941" fmla="*/ 596479 w 12192000"/>
              <a:gd name="connsiteY6941" fmla="*/ 130753 h 4364677"/>
              <a:gd name="connsiteX6942" fmla="*/ 591531 w 12192000"/>
              <a:gd name="connsiteY6942" fmla="*/ 146284 h 4364677"/>
              <a:gd name="connsiteX6943" fmla="*/ 587290 w 12192000"/>
              <a:gd name="connsiteY6943" fmla="*/ 151931 h 4364677"/>
              <a:gd name="connsiteX6944" fmla="*/ 580575 w 12192000"/>
              <a:gd name="connsiteY6944" fmla="*/ 157579 h 4364677"/>
              <a:gd name="connsiteX6945" fmla="*/ 574567 w 12192000"/>
              <a:gd name="connsiteY6945" fmla="*/ 160755 h 4364677"/>
              <a:gd name="connsiteX6946" fmla="*/ 552302 w 12192000"/>
              <a:gd name="connsiteY6946" fmla="*/ 165697 h 4364677"/>
              <a:gd name="connsiteX6947" fmla="*/ 540992 w 12192000"/>
              <a:gd name="connsiteY6947" fmla="*/ 165344 h 4364677"/>
              <a:gd name="connsiteX6948" fmla="*/ 523321 w 12192000"/>
              <a:gd name="connsiteY6948" fmla="*/ 151578 h 4364677"/>
              <a:gd name="connsiteX6949" fmla="*/ 522261 w 12192000"/>
              <a:gd name="connsiteY6949" fmla="*/ 143107 h 4364677"/>
              <a:gd name="connsiteX6950" fmla="*/ 521907 w 12192000"/>
              <a:gd name="connsiteY6950" fmla="*/ 139577 h 4364677"/>
              <a:gd name="connsiteX6951" fmla="*/ 520141 w 12192000"/>
              <a:gd name="connsiteY6951" fmla="*/ 130047 h 4364677"/>
              <a:gd name="connsiteX6952" fmla="*/ 519080 w 12192000"/>
              <a:gd name="connsiteY6952" fmla="*/ 125459 h 4364677"/>
              <a:gd name="connsiteX6953" fmla="*/ 519434 w 12192000"/>
              <a:gd name="connsiteY6953" fmla="*/ 119458 h 4364677"/>
              <a:gd name="connsiteX6954" fmla="*/ 521907 w 12192000"/>
              <a:gd name="connsiteY6954" fmla="*/ 113458 h 4364677"/>
              <a:gd name="connsiteX6955" fmla="*/ 529683 w 12192000"/>
              <a:gd name="connsiteY6955" fmla="*/ 98986 h 4364677"/>
              <a:gd name="connsiteX6956" fmla="*/ 554775 w 12192000"/>
              <a:gd name="connsiteY6956" fmla="*/ 83103 h 4364677"/>
              <a:gd name="connsiteX6957" fmla="*/ 5183823 w 12192000"/>
              <a:gd name="connsiteY6957" fmla="*/ 74742 h 4364677"/>
              <a:gd name="connsiteX6958" fmla="*/ 5175269 w 12192000"/>
              <a:gd name="connsiteY6958" fmla="*/ 92806 h 4364677"/>
              <a:gd name="connsiteX6959" fmla="*/ 5196578 w 12192000"/>
              <a:gd name="connsiteY6959" fmla="*/ 124228 h 4364677"/>
              <a:gd name="connsiteX6960" fmla="*/ 5204999 w 12192000"/>
              <a:gd name="connsiteY6960" fmla="*/ 104570 h 4364677"/>
              <a:gd name="connsiteX6961" fmla="*/ 703918 w 12192000"/>
              <a:gd name="connsiteY6961" fmla="*/ 57066 h 4364677"/>
              <a:gd name="connsiteX6962" fmla="*/ 722647 w 12192000"/>
              <a:gd name="connsiteY6962" fmla="*/ 68922 h 4364677"/>
              <a:gd name="connsiteX6963" fmla="*/ 728450 w 12192000"/>
              <a:gd name="connsiteY6963" fmla="*/ 79724 h 4364677"/>
              <a:gd name="connsiteX6964" fmla="*/ 730297 w 12192000"/>
              <a:gd name="connsiteY6964" fmla="*/ 84202 h 4364677"/>
              <a:gd name="connsiteX6965" fmla="*/ 730560 w 12192000"/>
              <a:gd name="connsiteY6965" fmla="*/ 88681 h 4364677"/>
              <a:gd name="connsiteX6966" fmla="*/ 729769 w 12192000"/>
              <a:gd name="connsiteY6966" fmla="*/ 92106 h 4364677"/>
              <a:gd name="connsiteX6967" fmla="*/ 728450 w 12192000"/>
              <a:gd name="connsiteY6967" fmla="*/ 99220 h 4364677"/>
              <a:gd name="connsiteX6968" fmla="*/ 728187 w 12192000"/>
              <a:gd name="connsiteY6968" fmla="*/ 101854 h 4364677"/>
              <a:gd name="connsiteX6969" fmla="*/ 727394 w 12192000"/>
              <a:gd name="connsiteY6969" fmla="*/ 108177 h 4364677"/>
              <a:gd name="connsiteX6970" fmla="*/ 714206 w 12192000"/>
              <a:gd name="connsiteY6970" fmla="*/ 118452 h 4364677"/>
              <a:gd name="connsiteX6971" fmla="*/ 705764 w 12192000"/>
              <a:gd name="connsiteY6971" fmla="*/ 118715 h 4364677"/>
              <a:gd name="connsiteX6972" fmla="*/ 689145 w 12192000"/>
              <a:gd name="connsiteY6972" fmla="*/ 115027 h 4364677"/>
              <a:gd name="connsiteX6973" fmla="*/ 684660 w 12192000"/>
              <a:gd name="connsiteY6973" fmla="*/ 112656 h 4364677"/>
              <a:gd name="connsiteX6974" fmla="*/ 679649 w 12192000"/>
              <a:gd name="connsiteY6974" fmla="*/ 108441 h 4364677"/>
              <a:gd name="connsiteX6975" fmla="*/ 676483 w 12192000"/>
              <a:gd name="connsiteY6975" fmla="*/ 104225 h 4364677"/>
              <a:gd name="connsiteX6976" fmla="*/ 672789 w 12192000"/>
              <a:gd name="connsiteY6976" fmla="*/ 92633 h 4364677"/>
              <a:gd name="connsiteX6977" fmla="*/ 670152 w 12192000"/>
              <a:gd name="connsiteY6977" fmla="*/ 85520 h 4364677"/>
              <a:gd name="connsiteX6978" fmla="*/ 670152 w 12192000"/>
              <a:gd name="connsiteY6978" fmla="*/ 82358 h 4364677"/>
              <a:gd name="connsiteX6979" fmla="*/ 673318 w 12192000"/>
              <a:gd name="connsiteY6979" fmla="*/ 76035 h 4364677"/>
              <a:gd name="connsiteX6980" fmla="*/ 680440 w 12192000"/>
              <a:gd name="connsiteY6980" fmla="*/ 66551 h 4364677"/>
              <a:gd name="connsiteX6981" fmla="*/ 682287 w 12192000"/>
              <a:gd name="connsiteY6981" fmla="*/ 62862 h 4364677"/>
              <a:gd name="connsiteX6982" fmla="*/ 685452 w 12192000"/>
              <a:gd name="connsiteY6982" fmla="*/ 61545 h 4364677"/>
              <a:gd name="connsiteX6983" fmla="*/ 691519 w 12192000"/>
              <a:gd name="connsiteY6983" fmla="*/ 59701 h 4364677"/>
              <a:gd name="connsiteX6984" fmla="*/ 693629 w 12192000"/>
              <a:gd name="connsiteY6984" fmla="*/ 58647 h 4364677"/>
              <a:gd name="connsiteX6985" fmla="*/ 702071 w 12192000"/>
              <a:gd name="connsiteY6985" fmla="*/ 57593 h 4364677"/>
              <a:gd name="connsiteX6986" fmla="*/ 703918 w 12192000"/>
              <a:gd name="connsiteY6986" fmla="*/ 57066 h 4364677"/>
              <a:gd name="connsiteX6987" fmla="*/ 5205713 w 12192000"/>
              <a:gd name="connsiteY6987" fmla="*/ 28497 h 4364677"/>
              <a:gd name="connsiteX6988" fmla="*/ 5198940 w 12192000"/>
              <a:gd name="connsiteY6988" fmla="*/ 42810 h 4364677"/>
              <a:gd name="connsiteX6989" fmla="*/ 5218954 w 12192000"/>
              <a:gd name="connsiteY6989" fmla="*/ 69129 h 4364677"/>
              <a:gd name="connsiteX6990" fmla="*/ 5219670 w 12192000"/>
              <a:gd name="connsiteY6990" fmla="*/ 70341 h 4364677"/>
              <a:gd name="connsiteX6991" fmla="*/ 5223981 w 12192000"/>
              <a:gd name="connsiteY6991" fmla="*/ 60269 h 4364677"/>
              <a:gd name="connsiteX6992" fmla="*/ 5205977 w 12192000"/>
              <a:gd name="connsiteY6992" fmla="*/ 39208 h 4364677"/>
              <a:gd name="connsiteX6993" fmla="*/ 5213385 w 12192000"/>
              <a:gd name="connsiteY6993" fmla="*/ 36804 h 4364677"/>
              <a:gd name="connsiteX6994" fmla="*/ 886673 w 12192000"/>
              <a:gd name="connsiteY6994" fmla="*/ 15053 h 4364677"/>
              <a:gd name="connsiteX6995" fmla="*/ 893817 w 12192000"/>
              <a:gd name="connsiteY6995" fmla="*/ 15053 h 4364677"/>
              <a:gd name="connsiteX6996" fmla="*/ 894887 w 12192000"/>
              <a:gd name="connsiteY6996" fmla="*/ 16476 h 4364677"/>
              <a:gd name="connsiteX6997" fmla="*/ 904889 w 12192000"/>
              <a:gd name="connsiteY6997" fmla="*/ 24298 h 4364677"/>
              <a:gd name="connsiteX6998" fmla="*/ 908103 w 12192000"/>
              <a:gd name="connsiteY6998" fmla="*/ 36388 h 4364677"/>
              <a:gd name="connsiteX6999" fmla="*/ 903103 w 12192000"/>
              <a:gd name="connsiteY6999" fmla="*/ 50610 h 4364677"/>
              <a:gd name="connsiteX7000" fmla="*/ 897745 w 12192000"/>
              <a:gd name="connsiteY7000" fmla="*/ 53810 h 4364677"/>
              <a:gd name="connsiteX7001" fmla="*/ 890959 w 12192000"/>
              <a:gd name="connsiteY7001" fmla="*/ 62344 h 4364677"/>
              <a:gd name="connsiteX7002" fmla="*/ 888816 w 12192000"/>
              <a:gd name="connsiteY7002" fmla="*/ 66255 h 4364677"/>
              <a:gd name="connsiteX7003" fmla="*/ 878101 w 12192000"/>
              <a:gd name="connsiteY7003" fmla="*/ 76211 h 4364677"/>
              <a:gd name="connsiteX7004" fmla="*/ 868815 w 12192000"/>
              <a:gd name="connsiteY7004" fmla="*/ 74789 h 4364677"/>
              <a:gd name="connsiteX7005" fmla="*/ 860957 w 12192000"/>
              <a:gd name="connsiteY7005" fmla="*/ 69811 h 4364677"/>
              <a:gd name="connsiteX7006" fmla="*/ 856671 w 12192000"/>
              <a:gd name="connsiteY7006" fmla="*/ 64833 h 4364677"/>
              <a:gd name="connsiteX7007" fmla="*/ 856671 w 12192000"/>
              <a:gd name="connsiteY7007" fmla="*/ 52033 h 4364677"/>
              <a:gd name="connsiteX7008" fmla="*/ 864529 w 12192000"/>
              <a:gd name="connsiteY7008" fmla="*/ 44210 h 4364677"/>
              <a:gd name="connsiteX7009" fmla="*/ 869529 w 12192000"/>
              <a:gd name="connsiteY7009" fmla="*/ 34965 h 4364677"/>
              <a:gd name="connsiteX7010" fmla="*/ 873458 w 12192000"/>
              <a:gd name="connsiteY7010" fmla="*/ 25365 h 4364677"/>
              <a:gd name="connsiteX7011" fmla="*/ 878814 w 12192000"/>
              <a:gd name="connsiteY7011" fmla="*/ 18965 h 4364677"/>
              <a:gd name="connsiteX7012" fmla="*/ 886673 w 12192000"/>
              <a:gd name="connsiteY7012" fmla="*/ 15053 h 4364677"/>
              <a:gd name="connsiteX7013" fmla="*/ 9675840 w 12192000"/>
              <a:gd name="connsiteY7013" fmla="*/ 5649 h 4364677"/>
              <a:gd name="connsiteX7014" fmla="*/ 9669854 w 12192000"/>
              <a:gd name="connsiteY7014" fmla="*/ 15923 h 4364677"/>
              <a:gd name="connsiteX7015" fmla="*/ 9656755 w 12192000"/>
              <a:gd name="connsiteY7015" fmla="*/ 12416 h 4364677"/>
              <a:gd name="connsiteX7016" fmla="*/ 9634051 w 12192000"/>
              <a:gd name="connsiteY7016" fmla="*/ 117543 h 4364677"/>
              <a:gd name="connsiteX7017" fmla="*/ 9617333 w 12192000"/>
              <a:gd name="connsiteY7017" fmla="*/ 212395 h 4364677"/>
              <a:gd name="connsiteX7018" fmla="*/ 9609881 w 12192000"/>
              <a:gd name="connsiteY7018" fmla="*/ 203922 h 4364677"/>
              <a:gd name="connsiteX7019" fmla="*/ 9593052 w 12192000"/>
              <a:gd name="connsiteY7019" fmla="*/ 258798 h 4364677"/>
              <a:gd name="connsiteX7020" fmla="*/ 9583675 w 12192000"/>
              <a:gd name="connsiteY7020" fmla="*/ 322147 h 4364677"/>
              <a:gd name="connsiteX7021" fmla="*/ 9583447 w 12192000"/>
              <a:gd name="connsiteY7021" fmla="*/ 367431 h 4364677"/>
              <a:gd name="connsiteX7022" fmla="*/ 9575316 w 12192000"/>
              <a:gd name="connsiteY7022" fmla="*/ 369573 h 4364677"/>
              <a:gd name="connsiteX7023" fmla="*/ 9573164 w 12192000"/>
              <a:gd name="connsiteY7023" fmla="*/ 486680 h 4364677"/>
              <a:gd name="connsiteX7024" fmla="*/ 9566043 w 12192000"/>
              <a:gd name="connsiteY7024" fmla="*/ 598137 h 4364677"/>
              <a:gd name="connsiteX7025" fmla="*/ 9563220 w 12192000"/>
              <a:gd name="connsiteY7025" fmla="*/ 600620 h 4364677"/>
              <a:gd name="connsiteX7026" fmla="*/ 9565704 w 12192000"/>
              <a:gd name="connsiteY7026" fmla="*/ 603445 h 4364677"/>
              <a:gd name="connsiteX7027" fmla="*/ 9565025 w 12192000"/>
              <a:gd name="connsiteY7027" fmla="*/ 614060 h 4364677"/>
              <a:gd name="connsiteX7028" fmla="*/ 9567849 w 12192000"/>
              <a:gd name="connsiteY7028" fmla="*/ 611577 h 4364677"/>
              <a:gd name="connsiteX7029" fmla="*/ 9568188 w 12192000"/>
              <a:gd name="connsiteY7029" fmla="*/ 606269 h 4364677"/>
              <a:gd name="connsiteX7030" fmla="*/ 9573945 w 12192000"/>
              <a:gd name="connsiteY7030" fmla="*/ 641280 h 4364677"/>
              <a:gd name="connsiteX7031" fmla="*/ 9596649 w 12192000"/>
              <a:gd name="connsiteY7031" fmla="*/ 536153 h 4364677"/>
              <a:gd name="connsiteX7032" fmla="*/ 9585356 w 12192000"/>
              <a:gd name="connsiteY7032" fmla="*/ 546086 h 4364677"/>
              <a:gd name="connsiteX7033" fmla="*/ 9593722 w 12192000"/>
              <a:gd name="connsiteY7033" fmla="*/ 373421 h 4364677"/>
              <a:gd name="connsiteX7034" fmla="*/ 9604676 w 12192000"/>
              <a:gd name="connsiteY7034" fmla="*/ 368796 h 4364677"/>
              <a:gd name="connsiteX7035" fmla="*/ 9611229 w 12192000"/>
              <a:gd name="connsiteY7035" fmla="*/ 307930 h 4364677"/>
              <a:gd name="connsiteX7036" fmla="*/ 9625913 w 12192000"/>
              <a:gd name="connsiteY7036" fmla="*/ 244923 h 4364677"/>
              <a:gd name="connsiteX7037" fmla="*/ 9622980 w 12192000"/>
              <a:gd name="connsiteY7037" fmla="*/ 207429 h 4364677"/>
              <a:gd name="connsiteX7038" fmla="*/ 9638113 w 12192000"/>
              <a:gd name="connsiteY7038" fmla="*/ 179091 h 4364677"/>
              <a:gd name="connsiteX7039" fmla="*/ 9657315 w 12192000"/>
              <a:gd name="connsiteY7039" fmla="*/ 87062 h 4364677"/>
              <a:gd name="connsiteX7040" fmla="*/ 9669176 w 12192000"/>
              <a:gd name="connsiteY7040" fmla="*/ 26538 h 4364677"/>
              <a:gd name="connsiteX7041" fmla="*/ 9668837 w 12192000"/>
              <a:gd name="connsiteY7041" fmla="*/ 31845 h 4364677"/>
              <a:gd name="connsiteX7042" fmla="*/ 9670982 w 12192000"/>
              <a:gd name="connsiteY7042" fmla="*/ 39977 h 4364677"/>
              <a:gd name="connsiteX7043" fmla="*/ 9674144 w 12192000"/>
              <a:gd name="connsiteY7043" fmla="*/ 32187 h 4364677"/>
              <a:gd name="connsiteX7044" fmla="*/ 9679452 w 12192000"/>
              <a:gd name="connsiteY7044" fmla="*/ 32528 h 4364677"/>
              <a:gd name="connsiteX7045" fmla="*/ 9677646 w 12192000"/>
              <a:gd name="connsiteY7045" fmla="*/ 19088 h 4364677"/>
              <a:gd name="connsiteX7046" fmla="*/ 9677985 w 12192000"/>
              <a:gd name="connsiteY7046" fmla="*/ 13781 h 4364677"/>
              <a:gd name="connsiteX7047" fmla="*/ 9675840 w 12192000"/>
              <a:gd name="connsiteY7047" fmla="*/ 5649 h 4364677"/>
              <a:gd name="connsiteX7048" fmla="*/ 1603677 w 12192000"/>
              <a:gd name="connsiteY7048" fmla="*/ 0 h 4364677"/>
              <a:gd name="connsiteX7049" fmla="*/ 5237990 w 12192000"/>
              <a:gd name="connsiteY7049" fmla="*/ 0 h 4364677"/>
              <a:gd name="connsiteX7050" fmla="*/ 5248532 w 12192000"/>
              <a:gd name="connsiteY7050" fmla="*/ 11312 h 4364677"/>
              <a:gd name="connsiteX7051" fmla="*/ 5255071 w 12192000"/>
              <a:gd name="connsiteY7051" fmla="*/ 0 h 4364677"/>
              <a:gd name="connsiteX7052" fmla="*/ 9606426 w 12192000"/>
              <a:gd name="connsiteY7052" fmla="*/ 0 h 4364677"/>
              <a:gd name="connsiteX7053" fmla="*/ 9598612 w 12192000"/>
              <a:gd name="connsiteY7053" fmla="*/ 17567 h 4364677"/>
              <a:gd name="connsiteX7054" fmla="*/ 9585428 w 12192000"/>
              <a:gd name="connsiteY7054" fmla="*/ 72896 h 4364677"/>
              <a:gd name="connsiteX7055" fmla="*/ 9586430 w 12192000"/>
              <a:gd name="connsiteY7055" fmla="*/ 70679 h 4364677"/>
              <a:gd name="connsiteX7056" fmla="*/ 9600715 w 12192000"/>
              <a:gd name="connsiteY7056" fmla="*/ 20053 h 4364677"/>
              <a:gd name="connsiteX7057" fmla="*/ 9608553 w 12192000"/>
              <a:gd name="connsiteY7057" fmla="*/ 0 h 4364677"/>
              <a:gd name="connsiteX7058" fmla="*/ 9710091 w 12192000"/>
              <a:gd name="connsiteY7058" fmla="*/ 0 h 4364677"/>
              <a:gd name="connsiteX7059" fmla="*/ 9694591 w 12192000"/>
              <a:gd name="connsiteY7059" fmla="*/ 50956 h 4364677"/>
              <a:gd name="connsiteX7060" fmla="*/ 9730888 w 12192000"/>
              <a:gd name="connsiteY7060" fmla="*/ 128268 h 4364677"/>
              <a:gd name="connsiteX7061" fmla="*/ 9787880 w 12192000"/>
              <a:gd name="connsiteY7061" fmla="*/ 0 h 4364677"/>
              <a:gd name="connsiteX7062" fmla="*/ 12192000 w 12192000"/>
              <a:gd name="connsiteY7062" fmla="*/ 0 h 4364677"/>
              <a:gd name="connsiteX7063" fmla="*/ 12192000 w 12192000"/>
              <a:gd name="connsiteY7063" fmla="*/ 2007508 h 4364677"/>
              <a:gd name="connsiteX7064" fmla="*/ 12134068 w 12192000"/>
              <a:gd name="connsiteY7064" fmla="*/ 2050281 h 4364677"/>
              <a:gd name="connsiteX7065" fmla="*/ 11915379 w 12192000"/>
              <a:gd name="connsiteY7065" fmla="*/ 2179115 h 4364677"/>
              <a:gd name="connsiteX7066" fmla="*/ 11859887 w 12192000"/>
              <a:gd name="connsiteY7066" fmla="*/ 2204865 h 4364677"/>
              <a:gd name="connsiteX7067" fmla="*/ 11845373 w 12192000"/>
              <a:gd name="connsiteY7067" fmla="*/ 2215934 h 4364677"/>
              <a:gd name="connsiteX7068" fmla="*/ 11823582 w 12192000"/>
              <a:gd name="connsiteY7068" fmla="*/ 2224984 h 4364677"/>
              <a:gd name="connsiteX7069" fmla="*/ 11628210 w 12192000"/>
              <a:gd name="connsiteY7069" fmla="*/ 2292493 h 4364677"/>
              <a:gd name="connsiteX7070" fmla="*/ 11609648 w 12192000"/>
              <a:gd name="connsiteY7070" fmla="*/ 2295986 h 4364677"/>
              <a:gd name="connsiteX7071" fmla="*/ 11581506 w 12192000"/>
              <a:gd name="connsiteY7071" fmla="*/ 2305196 h 4364677"/>
              <a:gd name="connsiteX7072" fmla="*/ 11563508 w 12192000"/>
              <a:gd name="connsiteY7072" fmla="*/ 2310028 h 4364677"/>
              <a:gd name="connsiteX7073" fmla="*/ 11565726 w 12192000"/>
              <a:gd name="connsiteY7073" fmla="*/ 2312502 h 4364677"/>
              <a:gd name="connsiteX7074" fmla="*/ 11590242 w 12192000"/>
              <a:gd name="connsiteY7074" fmla="*/ 2322873 h 4364677"/>
              <a:gd name="connsiteX7075" fmla="*/ 11499051 w 12192000"/>
              <a:gd name="connsiteY7075" fmla="*/ 2349692 h 4364677"/>
              <a:gd name="connsiteX7076" fmla="*/ 11339091 w 12192000"/>
              <a:gd name="connsiteY7076" fmla="*/ 2375673 h 4364677"/>
              <a:gd name="connsiteX7077" fmla="*/ 11298414 w 12192000"/>
              <a:gd name="connsiteY7077" fmla="*/ 2379716 h 4364677"/>
              <a:gd name="connsiteX7078" fmla="*/ 11303176 w 12192000"/>
              <a:gd name="connsiteY7078" fmla="*/ 2388580 h 4364677"/>
              <a:gd name="connsiteX7079" fmla="*/ 11305023 w 12192000"/>
              <a:gd name="connsiteY7079" fmla="*/ 2393059 h 4364677"/>
              <a:gd name="connsiteX7080" fmla="*/ 11305287 w 12192000"/>
              <a:gd name="connsiteY7080" fmla="*/ 2397538 h 4364677"/>
              <a:gd name="connsiteX7081" fmla="*/ 11304495 w 12192000"/>
              <a:gd name="connsiteY7081" fmla="*/ 2400963 h 4364677"/>
              <a:gd name="connsiteX7082" fmla="*/ 11304338 w 12192000"/>
              <a:gd name="connsiteY7082" fmla="*/ 2401811 h 4364677"/>
              <a:gd name="connsiteX7083" fmla="*/ 11325303 w 12192000"/>
              <a:gd name="connsiteY7083" fmla="*/ 2399412 h 4364677"/>
              <a:gd name="connsiteX7084" fmla="*/ 11700206 w 12192000"/>
              <a:gd name="connsiteY7084" fmla="*/ 2309464 h 4364677"/>
              <a:gd name="connsiteX7085" fmla="*/ 11803466 w 12192000"/>
              <a:gd name="connsiteY7085" fmla="*/ 2282645 h 4364677"/>
              <a:gd name="connsiteX7086" fmla="*/ 11419260 w 12192000"/>
              <a:gd name="connsiteY7086" fmla="*/ 2405006 h 4364677"/>
              <a:gd name="connsiteX7087" fmla="*/ 11294134 w 12192000"/>
              <a:gd name="connsiteY7087" fmla="*/ 2424046 h 4364677"/>
              <a:gd name="connsiteX7088" fmla="*/ 11288931 w 12192000"/>
              <a:gd name="connsiteY7088" fmla="*/ 2427309 h 4364677"/>
              <a:gd name="connsiteX7089" fmla="*/ 11280490 w 12192000"/>
              <a:gd name="connsiteY7089" fmla="*/ 2427572 h 4364677"/>
              <a:gd name="connsiteX7090" fmla="*/ 11271785 w 12192000"/>
              <a:gd name="connsiteY7090" fmla="*/ 2427803 h 4364677"/>
              <a:gd name="connsiteX7091" fmla="*/ 11271235 w 12192000"/>
              <a:gd name="connsiteY7091" fmla="*/ 2427531 h 4364677"/>
              <a:gd name="connsiteX7092" fmla="*/ 11219613 w 12192000"/>
              <a:gd name="connsiteY7092" fmla="*/ 2435386 h 4364677"/>
              <a:gd name="connsiteX7093" fmla="*/ 11014938 w 12192000"/>
              <a:gd name="connsiteY7093" fmla="*/ 2444898 h 4364677"/>
              <a:gd name="connsiteX7094" fmla="*/ 11057852 w 12192000"/>
              <a:gd name="connsiteY7094" fmla="*/ 2465013 h 4364677"/>
              <a:gd name="connsiteX7095" fmla="*/ 10927771 w 12192000"/>
              <a:gd name="connsiteY7095" fmla="*/ 2460990 h 4364677"/>
              <a:gd name="connsiteX7096" fmla="*/ 10745390 w 12192000"/>
              <a:gd name="connsiteY7096" fmla="*/ 2440875 h 4364677"/>
              <a:gd name="connsiteX7097" fmla="*/ 10730639 w 12192000"/>
              <a:gd name="connsiteY7097" fmla="*/ 2443558 h 4364677"/>
              <a:gd name="connsiteX7098" fmla="*/ 10731525 w 12192000"/>
              <a:gd name="connsiteY7098" fmla="*/ 2445675 h 4364677"/>
              <a:gd name="connsiteX7099" fmla="*/ 10735721 w 12192000"/>
              <a:gd name="connsiteY7099" fmla="*/ 2451262 h 4364677"/>
              <a:gd name="connsiteX7100" fmla="*/ 10742708 w 12192000"/>
              <a:gd name="connsiteY7100" fmla="*/ 2452944 h 4364677"/>
              <a:gd name="connsiteX7101" fmla="*/ 10910547 w 12192000"/>
              <a:gd name="connsiteY7101" fmla="*/ 2481607 h 4364677"/>
              <a:gd name="connsiteX7102" fmla="*/ 10915652 w 12192000"/>
              <a:gd name="connsiteY7102" fmla="*/ 2481562 h 4364677"/>
              <a:gd name="connsiteX7103" fmla="*/ 10916004 w 12192000"/>
              <a:gd name="connsiteY7103" fmla="*/ 2480858 h 4364677"/>
              <a:gd name="connsiteX7104" fmla="*/ 10918950 w 12192000"/>
              <a:gd name="connsiteY7104" fmla="*/ 2479632 h 4364677"/>
              <a:gd name="connsiteX7105" fmla="*/ 10924596 w 12192000"/>
              <a:gd name="connsiteY7105" fmla="*/ 2477916 h 4364677"/>
              <a:gd name="connsiteX7106" fmla="*/ 10926560 w 12192000"/>
              <a:gd name="connsiteY7106" fmla="*/ 2476935 h 4364677"/>
              <a:gd name="connsiteX7107" fmla="*/ 10934415 w 12192000"/>
              <a:gd name="connsiteY7107" fmla="*/ 2475954 h 4364677"/>
              <a:gd name="connsiteX7108" fmla="*/ 10936134 w 12192000"/>
              <a:gd name="connsiteY7108" fmla="*/ 2475464 h 4364677"/>
              <a:gd name="connsiteX7109" fmla="*/ 10945357 w 12192000"/>
              <a:gd name="connsiteY7109" fmla="*/ 2481302 h 4364677"/>
              <a:gd name="connsiteX7110" fmla="*/ 10968002 w 12192000"/>
              <a:gd name="connsiteY7110" fmla="*/ 2481104 h 4364677"/>
              <a:gd name="connsiteX7111" fmla="*/ 11022984 w 12192000"/>
              <a:gd name="connsiteY7111" fmla="*/ 2490490 h 4364677"/>
              <a:gd name="connsiteX7112" fmla="*/ 11254984 w 12192000"/>
              <a:gd name="connsiteY7112" fmla="*/ 2479763 h 4364677"/>
              <a:gd name="connsiteX7113" fmla="*/ 11464779 w 12192000"/>
              <a:gd name="connsiteY7113" fmla="*/ 2445622 h 4364677"/>
              <a:gd name="connsiteX7114" fmla="*/ 11468026 w 12192000"/>
              <a:gd name="connsiteY7114" fmla="*/ 2441298 h 4364677"/>
              <a:gd name="connsiteX7115" fmla="*/ 11469872 w 12192000"/>
              <a:gd name="connsiteY7115" fmla="*/ 2437610 h 4364677"/>
              <a:gd name="connsiteX7116" fmla="*/ 11473038 w 12192000"/>
              <a:gd name="connsiteY7116" fmla="*/ 2436293 h 4364677"/>
              <a:gd name="connsiteX7117" fmla="*/ 11479105 w 12192000"/>
              <a:gd name="connsiteY7117" fmla="*/ 2434448 h 4364677"/>
              <a:gd name="connsiteX7118" fmla="*/ 11481216 w 12192000"/>
              <a:gd name="connsiteY7118" fmla="*/ 2433395 h 4364677"/>
              <a:gd name="connsiteX7119" fmla="*/ 11489657 w 12192000"/>
              <a:gd name="connsiteY7119" fmla="*/ 2432341 h 4364677"/>
              <a:gd name="connsiteX7120" fmla="*/ 11491504 w 12192000"/>
              <a:gd name="connsiteY7120" fmla="*/ 2431814 h 4364677"/>
              <a:gd name="connsiteX7121" fmla="*/ 11503391 w 12192000"/>
              <a:gd name="connsiteY7121" fmla="*/ 2439339 h 4364677"/>
              <a:gd name="connsiteX7122" fmla="*/ 11511456 w 12192000"/>
              <a:gd name="connsiteY7122" fmla="*/ 2438026 h 4364677"/>
              <a:gd name="connsiteX7123" fmla="*/ 11663235 w 12192000"/>
              <a:gd name="connsiteY7123" fmla="*/ 2397494 h 4364677"/>
              <a:gd name="connsiteX7124" fmla="*/ 11666401 w 12192000"/>
              <a:gd name="connsiteY7124" fmla="*/ 2393712 h 4364677"/>
              <a:gd name="connsiteX7125" fmla="*/ 11674258 w 12192000"/>
              <a:gd name="connsiteY7125" fmla="*/ 2389801 h 4364677"/>
              <a:gd name="connsiteX7126" fmla="*/ 11681402 w 12192000"/>
              <a:gd name="connsiteY7126" fmla="*/ 2389801 h 4364677"/>
              <a:gd name="connsiteX7127" fmla="*/ 11682473 w 12192000"/>
              <a:gd name="connsiteY7127" fmla="*/ 2391223 h 4364677"/>
              <a:gd name="connsiteX7128" fmla="*/ 11683553 w 12192000"/>
              <a:gd name="connsiteY7128" fmla="*/ 2392068 h 4364677"/>
              <a:gd name="connsiteX7129" fmla="*/ 11761894 w 12192000"/>
              <a:gd name="connsiteY7129" fmla="*/ 2371147 h 4364677"/>
              <a:gd name="connsiteX7130" fmla="*/ 11911587 w 12192000"/>
              <a:gd name="connsiteY7130" fmla="*/ 2309967 h 4364677"/>
              <a:gd name="connsiteX7131" fmla="*/ 11929165 w 12192000"/>
              <a:gd name="connsiteY7131" fmla="*/ 2301550 h 4364677"/>
              <a:gd name="connsiteX7132" fmla="*/ 11928414 w 12192000"/>
              <a:gd name="connsiteY7132" fmla="*/ 2300919 h 4364677"/>
              <a:gd name="connsiteX7133" fmla="*/ 11925469 w 12192000"/>
              <a:gd name="connsiteY7133" fmla="*/ 2296996 h 4364677"/>
              <a:gd name="connsiteX7134" fmla="*/ 11924419 w 12192000"/>
              <a:gd name="connsiteY7134" fmla="*/ 2293701 h 4364677"/>
              <a:gd name="connsiteX7135" fmla="*/ 11915712 w 12192000"/>
              <a:gd name="connsiteY7135" fmla="*/ 2283376 h 4364677"/>
              <a:gd name="connsiteX7136" fmla="*/ 11913986 w 12192000"/>
              <a:gd name="connsiteY7136" fmla="*/ 2279924 h 4364677"/>
              <a:gd name="connsiteX7137" fmla="*/ 11912259 w 12192000"/>
              <a:gd name="connsiteY7137" fmla="*/ 2269138 h 4364677"/>
              <a:gd name="connsiteX7138" fmla="*/ 11909238 w 12192000"/>
              <a:gd name="connsiteY7138" fmla="*/ 2256627 h 4364677"/>
              <a:gd name="connsiteX7139" fmla="*/ 11909453 w 12192000"/>
              <a:gd name="connsiteY7139" fmla="*/ 2251450 h 4364677"/>
              <a:gd name="connsiteX7140" fmla="*/ 11920892 w 12192000"/>
              <a:gd name="connsiteY7140" fmla="*/ 2223622 h 4364677"/>
              <a:gd name="connsiteX7141" fmla="*/ 11923051 w 12192000"/>
              <a:gd name="connsiteY7141" fmla="*/ 2221896 h 4364677"/>
              <a:gd name="connsiteX7142" fmla="*/ 11936216 w 12192000"/>
              <a:gd name="connsiteY7142" fmla="*/ 2215641 h 4364677"/>
              <a:gd name="connsiteX7143" fmla="*/ 11941827 w 12192000"/>
              <a:gd name="connsiteY7143" fmla="*/ 2213915 h 4364677"/>
              <a:gd name="connsiteX7144" fmla="*/ 11951324 w 12192000"/>
              <a:gd name="connsiteY7144" fmla="*/ 2211758 h 4364677"/>
              <a:gd name="connsiteX7145" fmla="*/ 11958446 w 12192000"/>
              <a:gd name="connsiteY7145" fmla="*/ 2205502 h 4364677"/>
              <a:gd name="connsiteX7146" fmla="*/ 11961683 w 12192000"/>
              <a:gd name="connsiteY7146" fmla="*/ 2204342 h 4364677"/>
              <a:gd name="connsiteX7147" fmla="*/ 11963626 w 12192000"/>
              <a:gd name="connsiteY7147" fmla="*/ 2207228 h 4364677"/>
              <a:gd name="connsiteX7148" fmla="*/ 11964273 w 12192000"/>
              <a:gd name="connsiteY7148" fmla="*/ 2209816 h 4364677"/>
              <a:gd name="connsiteX7149" fmla="*/ 11966216 w 12192000"/>
              <a:gd name="connsiteY7149" fmla="*/ 2212836 h 4364677"/>
              <a:gd name="connsiteX7150" fmla="*/ 11969022 w 12192000"/>
              <a:gd name="connsiteY7150" fmla="*/ 2210895 h 4364677"/>
              <a:gd name="connsiteX7151" fmla="*/ 11975496 w 12192000"/>
              <a:gd name="connsiteY7151" fmla="*/ 2211973 h 4364677"/>
              <a:gd name="connsiteX7152" fmla="*/ 11976791 w 12192000"/>
              <a:gd name="connsiteY7152" fmla="*/ 2214778 h 4364677"/>
              <a:gd name="connsiteX7153" fmla="*/ 11980676 w 12192000"/>
              <a:gd name="connsiteY7153" fmla="*/ 2216288 h 4364677"/>
              <a:gd name="connsiteX7154" fmla="*/ 11982187 w 12192000"/>
              <a:gd name="connsiteY7154" fmla="*/ 2212621 h 4364677"/>
              <a:gd name="connsiteX7155" fmla="*/ 11981824 w 12192000"/>
              <a:gd name="connsiteY7155" fmla="*/ 2209358 h 4364677"/>
              <a:gd name="connsiteX7156" fmla="*/ 11998692 w 12192000"/>
              <a:gd name="connsiteY7156" fmla="*/ 2226134 h 4364677"/>
              <a:gd name="connsiteX7157" fmla="*/ 11997727 w 12192000"/>
              <a:gd name="connsiteY7157" fmla="*/ 2227505 h 4364677"/>
              <a:gd name="connsiteX7158" fmla="*/ 11999669 w 12192000"/>
              <a:gd name="connsiteY7158" fmla="*/ 2231604 h 4364677"/>
              <a:gd name="connsiteX7159" fmla="*/ 12003554 w 12192000"/>
              <a:gd name="connsiteY7159" fmla="*/ 2233329 h 4364677"/>
              <a:gd name="connsiteX7160" fmla="*/ 12006144 w 12192000"/>
              <a:gd name="connsiteY7160" fmla="*/ 2238507 h 4364677"/>
              <a:gd name="connsiteX7161" fmla="*/ 12014561 w 12192000"/>
              <a:gd name="connsiteY7161" fmla="*/ 2255117 h 4364677"/>
              <a:gd name="connsiteX7162" fmla="*/ 12017583 w 12192000"/>
              <a:gd name="connsiteY7162" fmla="*/ 2257490 h 4364677"/>
              <a:gd name="connsiteX7163" fmla="*/ 12013482 w 12192000"/>
              <a:gd name="connsiteY7163" fmla="*/ 2260078 h 4364677"/>
              <a:gd name="connsiteX7164" fmla="*/ 12012834 w 12192000"/>
              <a:gd name="connsiteY7164" fmla="*/ 2260078 h 4364677"/>
              <a:gd name="connsiteX7165" fmla="*/ 12011758 w 12192000"/>
              <a:gd name="connsiteY7165" fmla="*/ 2262002 h 4364677"/>
              <a:gd name="connsiteX7166" fmla="*/ 12058262 w 12192000"/>
              <a:gd name="connsiteY7166" fmla="*/ 2239735 h 4364677"/>
              <a:gd name="connsiteX7167" fmla="*/ 12087765 w 12192000"/>
              <a:gd name="connsiteY7167" fmla="*/ 2227667 h 4364677"/>
              <a:gd name="connsiteX7168" fmla="*/ 12051557 w 12192000"/>
              <a:gd name="connsiteY7168" fmla="*/ 2270577 h 4364677"/>
              <a:gd name="connsiteX7169" fmla="*/ 12005727 w 12192000"/>
              <a:gd name="connsiteY7169" fmla="*/ 2287543 h 4364677"/>
              <a:gd name="connsiteX7170" fmla="*/ 12004633 w 12192000"/>
              <a:gd name="connsiteY7170" fmla="*/ 2291789 h 4364677"/>
              <a:gd name="connsiteX7171" fmla="*/ 12001396 w 12192000"/>
              <a:gd name="connsiteY7171" fmla="*/ 2295672 h 4364677"/>
              <a:gd name="connsiteX7172" fmla="*/ 11992547 w 12192000"/>
              <a:gd name="connsiteY7172" fmla="*/ 2306889 h 4364677"/>
              <a:gd name="connsiteX7173" fmla="*/ 11987367 w 12192000"/>
              <a:gd name="connsiteY7173" fmla="*/ 2308830 h 4364677"/>
              <a:gd name="connsiteX7174" fmla="*/ 11966000 w 12192000"/>
              <a:gd name="connsiteY7174" fmla="*/ 2315086 h 4364677"/>
              <a:gd name="connsiteX7175" fmla="*/ 11966000 w 12192000"/>
              <a:gd name="connsiteY7175" fmla="*/ 2319832 h 4364677"/>
              <a:gd name="connsiteX7176" fmla="*/ 11971611 w 12192000"/>
              <a:gd name="connsiteY7176" fmla="*/ 2320479 h 4364677"/>
              <a:gd name="connsiteX7177" fmla="*/ 11975496 w 12192000"/>
              <a:gd name="connsiteY7177" fmla="*/ 2317891 h 4364677"/>
              <a:gd name="connsiteX7178" fmla="*/ 11979166 w 12192000"/>
              <a:gd name="connsiteY7178" fmla="*/ 2317459 h 4364677"/>
              <a:gd name="connsiteX7179" fmla="*/ 11978518 w 12192000"/>
              <a:gd name="connsiteY7179" fmla="*/ 2321342 h 4364677"/>
              <a:gd name="connsiteX7180" fmla="*/ 11975496 w 12192000"/>
              <a:gd name="connsiteY7180" fmla="*/ 2324146 h 4364677"/>
              <a:gd name="connsiteX7181" fmla="*/ 11974417 w 12192000"/>
              <a:gd name="connsiteY7181" fmla="*/ 2330834 h 4364677"/>
              <a:gd name="connsiteX7182" fmla="*/ 11980245 w 12192000"/>
              <a:gd name="connsiteY7182" fmla="*/ 2329539 h 4364677"/>
              <a:gd name="connsiteX7183" fmla="*/ 11984777 w 12192000"/>
              <a:gd name="connsiteY7183" fmla="*/ 2325872 h 4364677"/>
              <a:gd name="connsiteX7184" fmla="*/ 11989094 w 12192000"/>
              <a:gd name="connsiteY7184" fmla="*/ 2328677 h 4364677"/>
              <a:gd name="connsiteX7185" fmla="*/ 11984345 w 12192000"/>
              <a:gd name="connsiteY7185" fmla="*/ 2340972 h 4364677"/>
              <a:gd name="connsiteX7186" fmla="*/ 11984345 w 12192000"/>
              <a:gd name="connsiteY7186" fmla="*/ 2352837 h 4364677"/>
              <a:gd name="connsiteX7187" fmla="*/ 11988662 w 12192000"/>
              <a:gd name="connsiteY7187" fmla="*/ 2357583 h 4364677"/>
              <a:gd name="connsiteX7188" fmla="*/ 11989957 w 12192000"/>
              <a:gd name="connsiteY7188" fmla="*/ 2359956 h 4364677"/>
              <a:gd name="connsiteX7189" fmla="*/ 11987583 w 12192000"/>
              <a:gd name="connsiteY7189" fmla="*/ 2361250 h 4364677"/>
              <a:gd name="connsiteX7190" fmla="*/ 11983050 w 12192000"/>
              <a:gd name="connsiteY7190" fmla="*/ 2365564 h 4364677"/>
              <a:gd name="connsiteX7191" fmla="*/ 11977439 w 12192000"/>
              <a:gd name="connsiteY7191" fmla="*/ 2375271 h 4364677"/>
              <a:gd name="connsiteX7192" fmla="*/ 11977223 w 12192000"/>
              <a:gd name="connsiteY7192" fmla="*/ 2380449 h 4364677"/>
              <a:gd name="connsiteX7193" fmla="*/ 11978950 w 12192000"/>
              <a:gd name="connsiteY7193" fmla="*/ 2383900 h 4364677"/>
              <a:gd name="connsiteX7194" fmla="*/ 11975281 w 12192000"/>
              <a:gd name="connsiteY7194" fmla="*/ 2386273 h 4364677"/>
              <a:gd name="connsiteX7195" fmla="*/ 11972259 w 12192000"/>
              <a:gd name="connsiteY7195" fmla="*/ 2386705 h 4364677"/>
              <a:gd name="connsiteX7196" fmla="*/ 11968590 w 12192000"/>
              <a:gd name="connsiteY7196" fmla="*/ 2395549 h 4364677"/>
              <a:gd name="connsiteX7197" fmla="*/ 11969669 w 12192000"/>
              <a:gd name="connsiteY7197" fmla="*/ 2397275 h 4364677"/>
              <a:gd name="connsiteX7198" fmla="*/ 11969453 w 12192000"/>
              <a:gd name="connsiteY7198" fmla="*/ 2401158 h 4364677"/>
              <a:gd name="connsiteX7199" fmla="*/ 11966000 w 12192000"/>
              <a:gd name="connsiteY7199" fmla="*/ 2400295 h 4364677"/>
              <a:gd name="connsiteX7200" fmla="*/ 11963842 w 12192000"/>
              <a:gd name="connsiteY7200" fmla="*/ 2397490 h 4364677"/>
              <a:gd name="connsiteX7201" fmla="*/ 11959525 w 12192000"/>
              <a:gd name="connsiteY7201" fmla="*/ 2396843 h 4364677"/>
              <a:gd name="connsiteX7202" fmla="*/ 11946360 w 12192000"/>
              <a:gd name="connsiteY7202" fmla="*/ 2400295 h 4364677"/>
              <a:gd name="connsiteX7203" fmla="*/ 11929957 w 12192000"/>
              <a:gd name="connsiteY7203" fmla="*/ 2401373 h 4364677"/>
              <a:gd name="connsiteX7204" fmla="*/ 11926072 w 12192000"/>
              <a:gd name="connsiteY7204" fmla="*/ 2399432 h 4364677"/>
              <a:gd name="connsiteX7205" fmla="*/ 11914849 w 12192000"/>
              <a:gd name="connsiteY7205" fmla="*/ 2394255 h 4364677"/>
              <a:gd name="connsiteX7206" fmla="*/ 11912691 w 12192000"/>
              <a:gd name="connsiteY7206" fmla="*/ 2392745 h 4364677"/>
              <a:gd name="connsiteX7207" fmla="*/ 11903194 w 12192000"/>
              <a:gd name="connsiteY7207" fmla="*/ 2381312 h 4364677"/>
              <a:gd name="connsiteX7208" fmla="*/ 11897367 w 12192000"/>
              <a:gd name="connsiteY7208" fmla="*/ 2361897 h 4364677"/>
              <a:gd name="connsiteX7209" fmla="*/ 11894561 w 12192000"/>
              <a:gd name="connsiteY7209" fmla="*/ 2355210 h 4364677"/>
              <a:gd name="connsiteX7210" fmla="*/ 11895209 w 12192000"/>
              <a:gd name="connsiteY7210" fmla="*/ 2345718 h 4364677"/>
              <a:gd name="connsiteX7211" fmla="*/ 11896072 w 12192000"/>
              <a:gd name="connsiteY7211" fmla="*/ 2337737 h 4364677"/>
              <a:gd name="connsiteX7212" fmla="*/ 11896063 w 12192000"/>
              <a:gd name="connsiteY7212" fmla="*/ 2337607 h 4364677"/>
              <a:gd name="connsiteX7213" fmla="*/ 11807489 w 12192000"/>
              <a:gd name="connsiteY7213" fmla="*/ 2379192 h 4364677"/>
              <a:gd name="connsiteX7214" fmla="*/ 11694061 w 12192000"/>
              <a:gd name="connsiteY7214" fmla="*/ 2415766 h 4364677"/>
              <a:gd name="connsiteX7215" fmla="*/ 11690688 w 12192000"/>
              <a:gd name="connsiteY7215" fmla="*/ 2425358 h 4364677"/>
              <a:gd name="connsiteX7216" fmla="*/ 11685331 w 12192000"/>
              <a:gd name="connsiteY7216" fmla="*/ 2428558 h 4364677"/>
              <a:gd name="connsiteX7217" fmla="*/ 11678544 w 12192000"/>
              <a:gd name="connsiteY7217" fmla="*/ 2437092 h 4364677"/>
              <a:gd name="connsiteX7218" fmla="*/ 11676401 w 12192000"/>
              <a:gd name="connsiteY7218" fmla="*/ 2441003 h 4364677"/>
              <a:gd name="connsiteX7219" fmla="*/ 11665686 w 12192000"/>
              <a:gd name="connsiteY7219" fmla="*/ 2450959 h 4364677"/>
              <a:gd name="connsiteX7220" fmla="*/ 11656400 w 12192000"/>
              <a:gd name="connsiteY7220" fmla="*/ 2449537 h 4364677"/>
              <a:gd name="connsiteX7221" fmla="*/ 11648542 w 12192000"/>
              <a:gd name="connsiteY7221" fmla="*/ 2444559 h 4364677"/>
              <a:gd name="connsiteX7222" fmla="*/ 11644256 w 12192000"/>
              <a:gd name="connsiteY7222" fmla="*/ 2439581 h 4364677"/>
              <a:gd name="connsiteX7223" fmla="*/ 11644256 w 12192000"/>
              <a:gd name="connsiteY7223" fmla="*/ 2431825 h 4364677"/>
              <a:gd name="connsiteX7224" fmla="*/ 11605789 w 12192000"/>
              <a:gd name="connsiteY7224" fmla="*/ 2444228 h 4364677"/>
              <a:gd name="connsiteX7225" fmla="*/ 11518122 w 12192000"/>
              <a:gd name="connsiteY7225" fmla="*/ 2463011 h 4364677"/>
              <a:gd name="connsiteX7226" fmla="*/ 11518147 w 12192000"/>
              <a:gd name="connsiteY7226" fmla="*/ 2463429 h 4364677"/>
              <a:gd name="connsiteX7227" fmla="*/ 11517355 w 12192000"/>
              <a:gd name="connsiteY7227" fmla="*/ 2466854 h 4364677"/>
              <a:gd name="connsiteX7228" fmla="*/ 11516036 w 12192000"/>
              <a:gd name="connsiteY7228" fmla="*/ 2473967 h 4364677"/>
              <a:gd name="connsiteX7229" fmla="*/ 11515773 w 12192000"/>
              <a:gd name="connsiteY7229" fmla="*/ 2476602 h 4364677"/>
              <a:gd name="connsiteX7230" fmla="*/ 11514981 w 12192000"/>
              <a:gd name="connsiteY7230" fmla="*/ 2482925 h 4364677"/>
              <a:gd name="connsiteX7231" fmla="*/ 11501791 w 12192000"/>
              <a:gd name="connsiteY7231" fmla="*/ 2493200 h 4364677"/>
              <a:gd name="connsiteX7232" fmla="*/ 11493350 w 12192000"/>
              <a:gd name="connsiteY7232" fmla="*/ 2493463 h 4364677"/>
              <a:gd name="connsiteX7233" fmla="*/ 11476731 w 12192000"/>
              <a:gd name="connsiteY7233" fmla="*/ 2489775 h 4364677"/>
              <a:gd name="connsiteX7234" fmla="*/ 11472247 w 12192000"/>
              <a:gd name="connsiteY7234" fmla="*/ 2487404 h 4364677"/>
              <a:gd name="connsiteX7235" fmla="*/ 11467235 w 12192000"/>
              <a:gd name="connsiteY7235" fmla="*/ 2483188 h 4364677"/>
              <a:gd name="connsiteX7236" fmla="*/ 11464069 w 12192000"/>
              <a:gd name="connsiteY7236" fmla="*/ 2478973 h 4364677"/>
              <a:gd name="connsiteX7237" fmla="*/ 11462763 w 12192000"/>
              <a:gd name="connsiteY7237" fmla="*/ 2474872 h 4364677"/>
              <a:gd name="connsiteX7238" fmla="*/ 11400821 w 12192000"/>
              <a:gd name="connsiteY7238" fmla="*/ 2488144 h 4364677"/>
              <a:gd name="connsiteX7239" fmla="*/ 10980072 w 12192000"/>
              <a:gd name="connsiteY7239" fmla="*/ 2510605 h 4364677"/>
              <a:gd name="connsiteX7240" fmla="*/ 10960094 w 12192000"/>
              <a:gd name="connsiteY7240" fmla="*/ 2508594 h 4364677"/>
              <a:gd name="connsiteX7241" fmla="*/ 10958963 w 12192000"/>
              <a:gd name="connsiteY7241" fmla="*/ 2514691 h 4364677"/>
              <a:gd name="connsiteX7242" fmla="*/ 10958718 w 12192000"/>
              <a:gd name="connsiteY7242" fmla="*/ 2517142 h 4364677"/>
              <a:gd name="connsiteX7243" fmla="*/ 10957981 w 12192000"/>
              <a:gd name="connsiteY7243" fmla="*/ 2523026 h 4364677"/>
              <a:gd name="connsiteX7244" fmla="*/ 10952304 w 12192000"/>
              <a:gd name="connsiteY7244" fmla="*/ 2528451 h 4364677"/>
              <a:gd name="connsiteX7245" fmla="*/ 10949593 w 12192000"/>
              <a:gd name="connsiteY7245" fmla="*/ 2530151 h 4364677"/>
              <a:gd name="connsiteX7246" fmla="*/ 10976048 w 12192000"/>
              <a:gd name="connsiteY7246" fmla="*/ 2532059 h 4364677"/>
              <a:gd name="connsiteX7247" fmla="*/ 11360925 w 12192000"/>
              <a:gd name="connsiteY7247" fmla="*/ 2517309 h 4364677"/>
              <a:gd name="connsiteX7248" fmla="*/ 11511120 w 12192000"/>
              <a:gd name="connsiteY7248" fmla="*/ 2514628 h 4364677"/>
              <a:gd name="connsiteX7249" fmla="*/ 11020302 w 12192000"/>
              <a:gd name="connsiteY7249" fmla="*/ 2561560 h 4364677"/>
              <a:gd name="connsiteX7250" fmla="*/ 10530825 w 12192000"/>
              <a:gd name="connsiteY7250" fmla="*/ 2495854 h 4364677"/>
              <a:gd name="connsiteX7251" fmla="*/ 10969343 w 12192000"/>
              <a:gd name="connsiteY7251" fmla="*/ 2597765 h 4364677"/>
              <a:gd name="connsiteX7252" fmla="*/ 10968002 w 12192000"/>
              <a:gd name="connsiteY7252" fmla="*/ 2604470 h 4364677"/>
              <a:gd name="connsiteX7253" fmla="*/ 10841944 w 12192000"/>
              <a:gd name="connsiteY7253" fmla="*/ 2591061 h 4364677"/>
              <a:gd name="connsiteX7254" fmla="*/ 9880424 w 12192000"/>
              <a:gd name="connsiteY7254" fmla="*/ 2237054 h 4364677"/>
              <a:gd name="connsiteX7255" fmla="*/ 9794505 w 12192000"/>
              <a:gd name="connsiteY7255" fmla="*/ 2177725 h 4364677"/>
              <a:gd name="connsiteX7256" fmla="*/ 9749480 w 12192000"/>
              <a:gd name="connsiteY7256" fmla="*/ 2281773 h 4364677"/>
              <a:gd name="connsiteX7257" fmla="*/ 9771414 w 12192000"/>
              <a:gd name="connsiteY7257" fmla="*/ 2287757 h 4364677"/>
              <a:gd name="connsiteX7258" fmla="*/ 9730384 w 12192000"/>
              <a:gd name="connsiteY7258" fmla="*/ 2334274 h 4364677"/>
              <a:gd name="connsiteX7259" fmla="*/ 9793298 w 12192000"/>
              <a:gd name="connsiteY7259" fmla="*/ 2361637 h 4364677"/>
              <a:gd name="connsiteX7260" fmla="*/ 9889036 w 12192000"/>
              <a:gd name="connsiteY7260" fmla="*/ 2402682 h 4364677"/>
              <a:gd name="connsiteX7261" fmla="*/ 9899978 w 12192000"/>
              <a:gd name="connsiteY7261" fmla="*/ 2408155 h 4364677"/>
              <a:gd name="connsiteX7262" fmla="*/ 9858947 w 12192000"/>
              <a:gd name="connsiteY7262" fmla="*/ 2430045 h 4364677"/>
              <a:gd name="connsiteX7263" fmla="*/ 9858947 w 12192000"/>
              <a:gd name="connsiteY7263" fmla="*/ 2440990 h 4364677"/>
              <a:gd name="connsiteX7264" fmla="*/ 9862708 w 12192000"/>
              <a:gd name="connsiteY7264" fmla="*/ 2528552 h 4364677"/>
              <a:gd name="connsiteX7265" fmla="*/ 9859816 w 12192000"/>
              <a:gd name="connsiteY7265" fmla="*/ 2539606 h 4364677"/>
              <a:gd name="connsiteX7266" fmla="*/ 9864904 w 12192000"/>
              <a:gd name="connsiteY7266" fmla="*/ 2540156 h 4364677"/>
              <a:gd name="connsiteX7267" fmla="*/ 9875890 w 12192000"/>
              <a:gd name="connsiteY7267" fmla="*/ 2533580 h 4364677"/>
              <a:gd name="connsiteX7268" fmla="*/ 9893257 w 12192000"/>
              <a:gd name="connsiteY7268" fmla="*/ 2518326 h 4364677"/>
              <a:gd name="connsiteX7269" fmla="*/ 9901151 w 12192000"/>
              <a:gd name="connsiteY7269" fmla="*/ 2515499 h 4364677"/>
              <a:gd name="connsiteX7270" fmla="*/ 9905888 w 12192000"/>
              <a:gd name="connsiteY7270" fmla="*/ 2522534 h 4364677"/>
              <a:gd name="connsiteX7271" fmla="*/ 9907466 w 12192000"/>
              <a:gd name="connsiteY7271" fmla="*/ 2528846 h 4364677"/>
              <a:gd name="connsiteX7272" fmla="*/ 9912203 w 12192000"/>
              <a:gd name="connsiteY7272" fmla="*/ 2536210 h 4364677"/>
              <a:gd name="connsiteX7273" fmla="*/ 9919044 w 12192000"/>
              <a:gd name="connsiteY7273" fmla="*/ 2531476 h 4364677"/>
              <a:gd name="connsiteX7274" fmla="*/ 9934833 w 12192000"/>
              <a:gd name="connsiteY7274" fmla="*/ 2534106 h 4364677"/>
              <a:gd name="connsiteX7275" fmla="*/ 9937990 w 12192000"/>
              <a:gd name="connsiteY7275" fmla="*/ 2540945 h 4364677"/>
              <a:gd name="connsiteX7276" fmla="*/ 9947463 w 12192000"/>
              <a:gd name="connsiteY7276" fmla="*/ 2544627 h 4364677"/>
              <a:gd name="connsiteX7277" fmla="*/ 9951147 w 12192000"/>
              <a:gd name="connsiteY7277" fmla="*/ 2535684 h 4364677"/>
              <a:gd name="connsiteX7278" fmla="*/ 9950261 w 12192000"/>
              <a:gd name="connsiteY7278" fmla="*/ 2527729 h 4364677"/>
              <a:gd name="connsiteX7279" fmla="*/ 9991394 w 12192000"/>
              <a:gd name="connsiteY7279" fmla="*/ 2568637 h 4364677"/>
              <a:gd name="connsiteX7280" fmla="*/ 9989039 w 12192000"/>
              <a:gd name="connsiteY7280" fmla="*/ 2571979 h 4364677"/>
              <a:gd name="connsiteX7281" fmla="*/ 9993776 w 12192000"/>
              <a:gd name="connsiteY7281" fmla="*/ 2581973 h 4364677"/>
              <a:gd name="connsiteX7282" fmla="*/ 10003248 w 12192000"/>
              <a:gd name="connsiteY7282" fmla="*/ 2586181 h 4364677"/>
              <a:gd name="connsiteX7283" fmla="*/ 10009564 w 12192000"/>
              <a:gd name="connsiteY7283" fmla="*/ 2598806 h 4364677"/>
              <a:gd name="connsiteX7284" fmla="*/ 10030088 w 12192000"/>
              <a:gd name="connsiteY7284" fmla="*/ 2639309 h 4364677"/>
              <a:gd name="connsiteX7285" fmla="*/ 10037456 w 12192000"/>
              <a:gd name="connsiteY7285" fmla="*/ 2645095 h 4364677"/>
              <a:gd name="connsiteX7286" fmla="*/ 10027457 w 12192000"/>
              <a:gd name="connsiteY7286" fmla="*/ 2651407 h 4364677"/>
              <a:gd name="connsiteX7287" fmla="*/ 10025878 w 12192000"/>
              <a:gd name="connsiteY7287" fmla="*/ 2651407 h 4364677"/>
              <a:gd name="connsiteX7288" fmla="*/ 10015879 w 12192000"/>
              <a:gd name="connsiteY7288" fmla="*/ 2669291 h 4364677"/>
              <a:gd name="connsiteX7289" fmla="*/ 10014826 w 12192000"/>
              <a:gd name="connsiteY7289" fmla="*/ 2694013 h 4364677"/>
              <a:gd name="connsiteX7290" fmla="*/ 10005880 w 12192000"/>
              <a:gd name="connsiteY7290" fmla="*/ 2728730 h 4364677"/>
              <a:gd name="connsiteX7291" fmla="*/ 9997986 w 12192000"/>
              <a:gd name="connsiteY7291" fmla="*/ 2738198 h 4364677"/>
              <a:gd name="connsiteX7292" fmla="*/ 9976408 w 12192000"/>
              <a:gd name="connsiteY7292" fmla="*/ 2765551 h 4364677"/>
              <a:gd name="connsiteX7293" fmla="*/ 9963778 w 12192000"/>
              <a:gd name="connsiteY7293" fmla="*/ 2770285 h 4364677"/>
              <a:gd name="connsiteX7294" fmla="*/ 9911677 w 12192000"/>
              <a:gd name="connsiteY7294" fmla="*/ 2785539 h 4364677"/>
              <a:gd name="connsiteX7295" fmla="*/ 9911677 w 12192000"/>
              <a:gd name="connsiteY7295" fmla="*/ 2797112 h 4364677"/>
              <a:gd name="connsiteX7296" fmla="*/ 9925360 w 12192000"/>
              <a:gd name="connsiteY7296" fmla="*/ 2798690 h 4364677"/>
              <a:gd name="connsiteX7297" fmla="*/ 9934833 w 12192000"/>
              <a:gd name="connsiteY7297" fmla="*/ 2792377 h 4364677"/>
              <a:gd name="connsiteX7298" fmla="*/ 9943780 w 12192000"/>
              <a:gd name="connsiteY7298" fmla="*/ 2791325 h 4364677"/>
              <a:gd name="connsiteX7299" fmla="*/ 9942200 w 12192000"/>
              <a:gd name="connsiteY7299" fmla="*/ 2800794 h 4364677"/>
              <a:gd name="connsiteX7300" fmla="*/ 9934833 w 12192000"/>
              <a:gd name="connsiteY7300" fmla="*/ 2807632 h 4364677"/>
              <a:gd name="connsiteX7301" fmla="*/ 9932201 w 12192000"/>
              <a:gd name="connsiteY7301" fmla="*/ 2823938 h 4364677"/>
              <a:gd name="connsiteX7302" fmla="*/ 9946411 w 12192000"/>
              <a:gd name="connsiteY7302" fmla="*/ 2820782 h 4364677"/>
              <a:gd name="connsiteX7303" fmla="*/ 9957463 w 12192000"/>
              <a:gd name="connsiteY7303" fmla="*/ 2811840 h 4364677"/>
              <a:gd name="connsiteX7304" fmla="*/ 9967988 w 12192000"/>
              <a:gd name="connsiteY7304" fmla="*/ 2818678 h 4364677"/>
              <a:gd name="connsiteX7305" fmla="*/ 9956410 w 12192000"/>
              <a:gd name="connsiteY7305" fmla="*/ 2848661 h 4364677"/>
              <a:gd name="connsiteX7306" fmla="*/ 9956410 w 12192000"/>
              <a:gd name="connsiteY7306" fmla="*/ 2877591 h 4364677"/>
              <a:gd name="connsiteX7307" fmla="*/ 9966936 w 12192000"/>
              <a:gd name="connsiteY7307" fmla="*/ 2889163 h 4364677"/>
              <a:gd name="connsiteX7308" fmla="*/ 9970093 w 12192000"/>
              <a:gd name="connsiteY7308" fmla="*/ 2894949 h 4364677"/>
              <a:gd name="connsiteX7309" fmla="*/ 9964304 w 12192000"/>
              <a:gd name="connsiteY7309" fmla="*/ 2898106 h 4364677"/>
              <a:gd name="connsiteX7310" fmla="*/ 9953252 w 12192000"/>
              <a:gd name="connsiteY7310" fmla="*/ 2908626 h 4364677"/>
              <a:gd name="connsiteX7311" fmla="*/ 9939569 w 12192000"/>
              <a:gd name="connsiteY7311" fmla="*/ 2932296 h 4364677"/>
              <a:gd name="connsiteX7312" fmla="*/ 9939043 w 12192000"/>
              <a:gd name="connsiteY7312" fmla="*/ 2944921 h 4364677"/>
              <a:gd name="connsiteX7313" fmla="*/ 9943253 w 12192000"/>
              <a:gd name="connsiteY7313" fmla="*/ 2953337 h 4364677"/>
              <a:gd name="connsiteX7314" fmla="*/ 9934306 w 12192000"/>
              <a:gd name="connsiteY7314" fmla="*/ 2959123 h 4364677"/>
              <a:gd name="connsiteX7315" fmla="*/ 9926939 w 12192000"/>
              <a:gd name="connsiteY7315" fmla="*/ 2960175 h 4364677"/>
              <a:gd name="connsiteX7316" fmla="*/ 9917992 w 12192000"/>
              <a:gd name="connsiteY7316" fmla="*/ 2981741 h 4364677"/>
              <a:gd name="connsiteX7317" fmla="*/ 9920623 w 12192000"/>
              <a:gd name="connsiteY7317" fmla="*/ 2985949 h 4364677"/>
              <a:gd name="connsiteX7318" fmla="*/ 9920097 w 12192000"/>
              <a:gd name="connsiteY7318" fmla="*/ 2995417 h 4364677"/>
              <a:gd name="connsiteX7319" fmla="*/ 9911677 w 12192000"/>
              <a:gd name="connsiteY7319" fmla="*/ 2993313 h 4364677"/>
              <a:gd name="connsiteX7320" fmla="*/ 9906414 w 12192000"/>
              <a:gd name="connsiteY7320" fmla="*/ 2986475 h 4364677"/>
              <a:gd name="connsiteX7321" fmla="*/ 9904275 w 12192000"/>
              <a:gd name="connsiteY7321" fmla="*/ 2986155 h 4364677"/>
              <a:gd name="connsiteX7322" fmla="*/ 9903617 w 12192000"/>
              <a:gd name="connsiteY7322" fmla="*/ 2991410 h 4364677"/>
              <a:gd name="connsiteX7323" fmla="*/ 9890427 w 12192000"/>
              <a:gd name="connsiteY7323" fmla="*/ 3001685 h 4364677"/>
              <a:gd name="connsiteX7324" fmla="*/ 9881986 w 12192000"/>
              <a:gd name="connsiteY7324" fmla="*/ 3001948 h 4364677"/>
              <a:gd name="connsiteX7325" fmla="*/ 9865367 w 12192000"/>
              <a:gd name="connsiteY7325" fmla="*/ 2998260 h 4364677"/>
              <a:gd name="connsiteX7326" fmla="*/ 9860883 w 12192000"/>
              <a:gd name="connsiteY7326" fmla="*/ 2995889 h 4364677"/>
              <a:gd name="connsiteX7327" fmla="*/ 9858254 w 12192000"/>
              <a:gd name="connsiteY7327" fmla="*/ 2993677 h 4364677"/>
              <a:gd name="connsiteX7328" fmla="*/ 9823789 w 12192000"/>
              <a:gd name="connsiteY7328" fmla="*/ 2995944 h 4364677"/>
              <a:gd name="connsiteX7329" fmla="*/ 9814316 w 12192000"/>
              <a:gd name="connsiteY7329" fmla="*/ 2991209 h 4364677"/>
              <a:gd name="connsiteX7330" fmla="*/ 9786950 w 12192000"/>
              <a:gd name="connsiteY7330" fmla="*/ 2978585 h 4364677"/>
              <a:gd name="connsiteX7331" fmla="*/ 9781687 w 12192000"/>
              <a:gd name="connsiteY7331" fmla="*/ 2974903 h 4364677"/>
              <a:gd name="connsiteX7332" fmla="*/ 9758531 w 12192000"/>
              <a:gd name="connsiteY7332" fmla="*/ 2947025 h 4364677"/>
              <a:gd name="connsiteX7333" fmla="*/ 9744321 w 12192000"/>
              <a:gd name="connsiteY7333" fmla="*/ 2899684 h 4364677"/>
              <a:gd name="connsiteX7334" fmla="*/ 9737480 w 12192000"/>
              <a:gd name="connsiteY7334" fmla="*/ 2883377 h 4364677"/>
              <a:gd name="connsiteX7335" fmla="*/ 9739059 w 12192000"/>
              <a:gd name="connsiteY7335" fmla="*/ 2860233 h 4364677"/>
              <a:gd name="connsiteX7336" fmla="*/ 9741164 w 12192000"/>
              <a:gd name="connsiteY7336" fmla="*/ 2840771 h 4364677"/>
              <a:gd name="connsiteX7337" fmla="*/ 9740637 w 12192000"/>
              <a:gd name="connsiteY7337" fmla="*/ 2832880 h 4364677"/>
              <a:gd name="connsiteX7338" fmla="*/ 9771688 w 12192000"/>
              <a:gd name="connsiteY7338" fmla="*/ 2797112 h 4364677"/>
              <a:gd name="connsiteX7339" fmla="*/ 9801159 w 12192000"/>
              <a:gd name="connsiteY7339" fmla="*/ 2779753 h 4364677"/>
              <a:gd name="connsiteX7340" fmla="*/ 9823263 w 12192000"/>
              <a:gd name="connsiteY7340" fmla="*/ 2750823 h 4364677"/>
              <a:gd name="connsiteX7341" fmla="*/ 9820105 w 12192000"/>
              <a:gd name="connsiteY7341" fmla="*/ 2745037 h 4364677"/>
              <a:gd name="connsiteX7342" fmla="*/ 9789055 w 12192000"/>
              <a:gd name="connsiteY7342" fmla="*/ 2708216 h 4364677"/>
              <a:gd name="connsiteX7343" fmla="*/ 9784844 w 12192000"/>
              <a:gd name="connsiteY7343" fmla="*/ 2699800 h 4364677"/>
              <a:gd name="connsiteX7344" fmla="*/ 9781182 w 12192000"/>
              <a:gd name="connsiteY7344" fmla="*/ 2676922 h 4364677"/>
              <a:gd name="connsiteX7345" fmla="*/ 9773808 w 12192000"/>
              <a:gd name="connsiteY7345" fmla="*/ 2676313 h 4364677"/>
              <a:gd name="connsiteX7346" fmla="*/ 9752267 w 12192000"/>
              <a:gd name="connsiteY7346" fmla="*/ 2698204 h 4364677"/>
              <a:gd name="connsiteX7347" fmla="*/ 9738590 w 12192000"/>
              <a:gd name="connsiteY7347" fmla="*/ 2739249 h 4364677"/>
              <a:gd name="connsiteX7348" fmla="*/ 9659263 w 12192000"/>
              <a:gd name="connsiteY7348" fmla="*/ 2845965 h 4364677"/>
              <a:gd name="connsiteX7349" fmla="*/ 9640115 w 12192000"/>
              <a:gd name="connsiteY7349" fmla="*/ 2851437 h 4364677"/>
              <a:gd name="connsiteX7350" fmla="*/ 9530700 w 12192000"/>
              <a:gd name="connsiteY7350" fmla="*/ 2851437 h 4364677"/>
              <a:gd name="connsiteX7351" fmla="*/ 9552583 w 12192000"/>
              <a:gd name="connsiteY7351" fmla="*/ 2941736 h 4364677"/>
              <a:gd name="connsiteX7352" fmla="*/ 9489669 w 12192000"/>
              <a:gd name="connsiteY7352" fmla="*/ 2892482 h 4364677"/>
              <a:gd name="connsiteX7353" fmla="*/ 9466973 w 12192000"/>
              <a:gd name="connsiteY7353" fmla="*/ 2875936 h 4364677"/>
              <a:gd name="connsiteX7354" fmla="*/ 9452834 w 12192000"/>
              <a:gd name="connsiteY7354" fmla="*/ 2869212 h 4364677"/>
              <a:gd name="connsiteX7355" fmla="*/ 9450185 w 12192000"/>
              <a:gd name="connsiteY7355" fmla="*/ 2871733 h 4364677"/>
              <a:gd name="connsiteX7356" fmla="*/ 9446040 w 12192000"/>
              <a:gd name="connsiteY7356" fmla="*/ 2878903 h 4364677"/>
              <a:gd name="connsiteX7357" fmla="*/ 9445881 w 12192000"/>
              <a:gd name="connsiteY7357" fmla="*/ 2882727 h 4364677"/>
              <a:gd name="connsiteX7358" fmla="*/ 9447156 w 12192000"/>
              <a:gd name="connsiteY7358" fmla="*/ 2885276 h 4364677"/>
              <a:gd name="connsiteX7359" fmla="*/ 9445021 w 12192000"/>
              <a:gd name="connsiteY7359" fmla="*/ 2886657 h 4364677"/>
              <a:gd name="connsiteX7360" fmla="*/ 9464261 w 12192000"/>
              <a:gd name="connsiteY7360" fmla="*/ 2890010 h 4364677"/>
              <a:gd name="connsiteX7361" fmla="*/ 9475203 w 12192000"/>
              <a:gd name="connsiteY7361" fmla="*/ 2895483 h 4364677"/>
              <a:gd name="connsiteX7362" fmla="*/ 9434172 w 12192000"/>
              <a:gd name="connsiteY7362" fmla="*/ 2917373 h 4364677"/>
              <a:gd name="connsiteX7363" fmla="*/ 9434172 w 12192000"/>
              <a:gd name="connsiteY7363" fmla="*/ 2928318 h 4364677"/>
              <a:gd name="connsiteX7364" fmla="*/ 9415024 w 12192000"/>
              <a:gd name="connsiteY7364" fmla="*/ 3103442 h 4364677"/>
              <a:gd name="connsiteX7365" fmla="*/ 9415570 w 12192000"/>
              <a:gd name="connsiteY7365" fmla="*/ 3107535 h 4364677"/>
              <a:gd name="connsiteX7366" fmla="*/ 9422778 w 12192000"/>
              <a:gd name="connsiteY7366" fmla="*/ 3099284 h 4364677"/>
              <a:gd name="connsiteX7367" fmla="*/ 9495681 w 12192000"/>
              <a:gd name="connsiteY7367" fmla="*/ 2993110 h 4364677"/>
              <a:gd name="connsiteX7368" fmla="*/ 9466101 w 12192000"/>
              <a:gd name="connsiteY7368" fmla="*/ 3064994 h 4364677"/>
              <a:gd name="connsiteX7369" fmla="*/ 9427159 w 12192000"/>
              <a:gd name="connsiteY7369" fmla="*/ 3116217 h 4364677"/>
              <a:gd name="connsiteX7370" fmla="*/ 9418482 w 12192000"/>
              <a:gd name="connsiteY7370" fmla="*/ 3129383 h 4364677"/>
              <a:gd name="connsiteX7371" fmla="*/ 9420417 w 12192000"/>
              <a:gd name="connsiteY7371" fmla="*/ 3143901 h 4364677"/>
              <a:gd name="connsiteX7372" fmla="*/ 9431327 w 12192000"/>
              <a:gd name="connsiteY7372" fmla="*/ 3129992 h 4364677"/>
              <a:gd name="connsiteX7373" fmla="*/ 9471944 w 12192000"/>
              <a:gd name="connsiteY7373" fmla="*/ 3087572 h 4364677"/>
              <a:gd name="connsiteX7374" fmla="*/ 9510766 w 12192000"/>
              <a:gd name="connsiteY7374" fmla="*/ 3038990 h 4364677"/>
              <a:gd name="connsiteX7375" fmla="*/ 9470986 w 12192000"/>
              <a:gd name="connsiteY7375" fmla="*/ 3108695 h 4364677"/>
              <a:gd name="connsiteX7376" fmla="*/ 9469039 w 12192000"/>
              <a:gd name="connsiteY7376" fmla="*/ 3101169 h 4364677"/>
              <a:gd name="connsiteX7377" fmla="*/ 9454976 w 12192000"/>
              <a:gd name="connsiteY7377" fmla="*/ 3133712 h 4364677"/>
              <a:gd name="connsiteX7378" fmla="*/ 9439923 w 12192000"/>
              <a:gd name="connsiteY7378" fmla="*/ 3137604 h 4364677"/>
              <a:gd name="connsiteX7379" fmla="*/ 9394795 w 12192000"/>
              <a:gd name="connsiteY7379" fmla="*/ 3199058 h 4364677"/>
              <a:gd name="connsiteX7380" fmla="*/ 9384363 w 12192000"/>
              <a:gd name="connsiteY7380" fmla="*/ 3214603 h 4364677"/>
              <a:gd name="connsiteX7381" fmla="*/ 9360973 w 12192000"/>
              <a:gd name="connsiteY7381" fmla="*/ 3241697 h 4364677"/>
              <a:gd name="connsiteX7382" fmla="*/ 9372763 w 12192000"/>
              <a:gd name="connsiteY7382" fmla="*/ 3249160 h 4364677"/>
              <a:gd name="connsiteX7383" fmla="*/ 9378566 w 12192000"/>
              <a:gd name="connsiteY7383" fmla="*/ 3259961 h 4364677"/>
              <a:gd name="connsiteX7384" fmla="*/ 9380413 w 12192000"/>
              <a:gd name="connsiteY7384" fmla="*/ 3264440 h 4364677"/>
              <a:gd name="connsiteX7385" fmla="*/ 9380677 w 12192000"/>
              <a:gd name="connsiteY7385" fmla="*/ 3268919 h 4364677"/>
              <a:gd name="connsiteX7386" fmla="*/ 9379885 w 12192000"/>
              <a:gd name="connsiteY7386" fmla="*/ 3272344 h 4364677"/>
              <a:gd name="connsiteX7387" fmla="*/ 9378566 w 12192000"/>
              <a:gd name="connsiteY7387" fmla="*/ 3279457 h 4364677"/>
              <a:gd name="connsiteX7388" fmla="*/ 9378303 w 12192000"/>
              <a:gd name="connsiteY7388" fmla="*/ 3282092 h 4364677"/>
              <a:gd name="connsiteX7389" fmla="*/ 9377511 w 12192000"/>
              <a:gd name="connsiteY7389" fmla="*/ 3288415 h 4364677"/>
              <a:gd name="connsiteX7390" fmla="*/ 9364321 w 12192000"/>
              <a:gd name="connsiteY7390" fmla="*/ 3298690 h 4364677"/>
              <a:gd name="connsiteX7391" fmla="*/ 9355880 w 12192000"/>
              <a:gd name="connsiteY7391" fmla="*/ 3298953 h 4364677"/>
              <a:gd name="connsiteX7392" fmla="*/ 9339261 w 12192000"/>
              <a:gd name="connsiteY7392" fmla="*/ 3295265 h 4364677"/>
              <a:gd name="connsiteX7393" fmla="*/ 9334777 w 12192000"/>
              <a:gd name="connsiteY7393" fmla="*/ 3292894 h 4364677"/>
              <a:gd name="connsiteX7394" fmla="*/ 9329765 w 12192000"/>
              <a:gd name="connsiteY7394" fmla="*/ 3288678 h 4364677"/>
              <a:gd name="connsiteX7395" fmla="*/ 9326599 w 12192000"/>
              <a:gd name="connsiteY7395" fmla="*/ 3284463 h 4364677"/>
              <a:gd name="connsiteX7396" fmla="*/ 9325913 w 12192000"/>
              <a:gd name="connsiteY7396" fmla="*/ 3282309 h 4364677"/>
              <a:gd name="connsiteX7397" fmla="*/ 9324124 w 12192000"/>
              <a:gd name="connsiteY7397" fmla="*/ 3284381 h 4364677"/>
              <a:gd name="connsiteX7398" fmla="*/ 9259874 w 12192000"/>
              <a:gd name="connsiteY7398" fmla="*/ 3347969 h 4364677"/>
              <a:gd name="connsiteX7399" fmla="*/ 9219831 w 12192000"/>
              <a:gd name="connsiteY7399" fmla="*/ 3385625 h 4364677"/>
              <a:gd name="connsiteX7400" fmla="*/ 9199694 w 12192000"/>
              <a:gd name="connsiteY7400" fmla="*/ 3413316 h 4364677"/>
              <a:gd name="connsiteX7401" fmla="*/ 9189493 w 12192000"/>
              <a:gd name="connsiteY7401" fmla="*/ 3411137 h 4364677"/>
              <a:gd name="connsiteX7402" fmla="*/ 9276612 w 12192000"/>
              <a:gd name="connsiteY7402" fmla="*/ 3319551 h 4364677"/>
              <a:gd name="connsiteX7403" fmla="*/ 9278064 w 12192000"/>
              <a:gd name="connsiteY7403" fmla="*/ 3312752 h 4364677"/>
              <a:gd name="connsiteX7404" fmla="*/ 9273212 w 12192000"/>
              <a:gd name="connsiteY7404" fmla="*/ 3318826 h 4364677"/>
              <a:gd name="connsiteX7405" fmla="*/ 9264959 w 12192000"/>
              <a:gd name="connsiteY7405" fmla="*/ 3324172 h 4364677"/>
              <a:gd name="connsiteX7406" fmla="*/ 9269812 w 12192000"/>
              <a:gd name="connsiteY7406" fmla="*/ 3318099 h 4364677"/>
              <a:gd name="connsiteX7407" fmla="*/ 9270538 w 12192000"/>
              <a:gd name="connsiteY7407" fmla="*/ 3314700 h 4364677"/>
              <a:gd name="connsiteX7408" fmla="*/ 9168366 w 12192000"/>
              <a:gd name="connsiteY7408" fmla="*/ 3410178 h 4364677"/>
              <a:gd name="connsiteX7409" fmla="*/ 9062793 w 12192000"/>
              <a:gd name="connsiteY7409" fmla="*/ 3504928 h 4364677"/>
              <a:gd name="connsiteX7410" fmla="*/ 9044109 w 12192000"/>
              <a:gd name="connsiteY7410" fmla="*/ 3525819 h 4364677"/>
              <a:gd name="connsiteX7411" fmla="*/ 8958675 w 12192000"/>
              <a:gd name="connsiteY7411" fmla="*/ 3592880 h 4364677"/>
              <a:gd name="connsiteX7412" fmla="*/ 8962569 w 12192000"/>
              <a:gd name="connsiteY7412" fmla="*/ 3607931 h 4364677"/>
              <a:gd name="connsiteX7413" fmla="*/ 8948011 w 12192000"/>
              <a:gd name="connsiteY7413" fmla="*/ 3626149 h 4364677"/>
              <a:gd name="connsiteX7414" fmla="*/ 8952138 w 12192000"/>
              <a:gd name="connsiteY7414" fmla="*/ 3623475 h 4364677"/>
              <a:gd name="connsiteX7415" fmla="*/ 8955539 w 12192000"/>
              <a:gd name="connsiteY7415" fmla="*/ 3624202 h 4364677"/>
              <a:gd name="connsiteX7416" fmla="*/ 8947286 w 12192000"/>
              <a:gd name="connsiteY7416" fmla="*/ 3629549 h 4364677"/>
              <a:gd name="connsiteX7417" fmla="*/ 8943159 w 12192000"/>
              <a:gd name="connsiteY7417" fmla="*/ 3632221 h 4364677"/>
              <a:gd name="connsiteX7418" fmla="*/ 8914768 w 12192000"/>
              <a:gd name="connsiteY7418" fmla="*/ 3665257 h 4364677"/>
              <a:gd name="connsiteX7419" fmla="*/ 8848745 w 12192000"/>
              <a:gd name="connsiteY7419" fmla="*/ 3708028 h 4364677"/>
              <a:gd name="connsiteX7420" fmla="*/ 8858450 w 12192000"/>
              <a:gd name="connsiteY7420" fmla="*/ 3695883 h 4364677"/>
              <a:gd name="connsiteX7421" fmla="*/ 8854324 w 12192000"/>
              <a:gd name="connsiteY7421" fmla="*/ 3698556 h 4364677"/>
              <a:gd name="connsiteX7422" fmla="*/ 8846797 w 12192000"/>
              <a:gd name="connsiteY7422" fmla="*/ 3700503 h 4364677"/>
              <a:gd name="connsiteX7423" fmla="*/ 8850924 w 12192000"/>
              <a:gd name="connsiteY7423" fmla="*/ 3697829 h 4364677"/>
              <a:gd name="connsiteX7424" fmla="*/ 8851650 w 12192000"/>
              <a:gd name="connsiteY7424" fmla="*/ 3694429 h 4364677"/>
              <a:gd name="connsiteX7425" fmla="*/ 8824217 w 12192000"/>
              <a:gd name="connsiteY7425" fmla="*/ 3706341 h 4364677"/>
              <a:gd name="connsiteX7426" fmla="*/ 8855281 w 12192000"/>
              <a:gd name="connsiteY7426" fmla="*/ 3677432 h 4364677"/>
              <a:gd name="connsiteX7427" fmla="*/ 8851155 w 12192000"/>
              <a:gd name="connsiteY7427" fmla="*/ 3680105 h 4364677"/>
              <a:gd name="connsiteX7428" fmla="*/ 8842903 w 12192000"/>
              <a:gd name="connsiteY7428" fmla="*/ 3685451 h 4364677"/>
              <a:gd name="connsiteX7429" fmla="*/ 8843629 w 12192000"/>
              <a:gd name="connsiteY7429" fmla="*/ 3682051 h 4364677"/>
              <a:gd name="connsiteX7430" fmla="*/ 8847754 w 12192000"/>
              <a:gd name="connsiteY7430" fmla="*/ 3679379 h 4364677"/>
              <a:gd name="connsiteX7431" fmla="*/ 8823723 w 12192000"/>
              <a:gd name="connsiteY7431" fmla="*/ 3692018 h 4364677"/>
              <a:gd name="connsiteX7432" fmla="*/ 8707455 w 12192000"/>
              <a:gd name="connsiteY7432" fmla="*/ 3770265 h 4364677"/>
              <a:gd name="connsiteX7433" fmla="*/ 8671769 w 12192000"/>
              <a:gd name="connsiteY7433" fmla="*/ 3787524 h 4364677"/>
              <a:gd name="connsiteX7434" fmla="*/ 8555007 w 12192000"/>
              <a:gd name="connsiteY7434" fmla="*/ 3851446 h 4364677"/>
              <a:gd name="connsiteX7435" fmla="*/ 8521575 w 12192000"/>
              <a:gd name="connsiteY7435" fmla="*/ 3867585 h 4364677"/>
              <a:gd name="connsiteX7436" fmla="*/ 8524560 w 12192000"/>
              <a:gd name="connsiteY7436" fmla="*/ 3873140 h 4364677"/>
              <a:gd name="connsiteX7437" fmla="*/ 8526278 w 12192000"/>
              <a:gd name="connsiteY7437" fmla="*/ 3877307 h 4364677"/>
              <a:gd name="connsiteX7438" fmla="*/ 8526523 w 12192000"/>
              <a:gd name="connsiteY7438" fmla="*/ 3881475 h 4364677"/>
              <a:gd name="connsiteX7439" fmla="*/ 8525787 w 12192000"/>
              <a:gd name="connsiteY7439" fmla="*/ 3884662 h 4364677"/>
              <a:gd name="connsiteX7440" fmla="*/ 8524560 w 12192000"/>
              <a:gd name="connsiteY7440" fmla="*/ 3891282 h 4364677"/>
              <a:gd name="connsiteX7441" fmla="*/ 8524314 w 12192000"/>
              <a:gd name="connsiteY7441" fmla="*/ 3893734 h 4364677"/>
              <a:gd name="connsiteX7442" fmla="*/ 8523578 w 12192000"/>
              <a:gd name="connsiteY7442" fmla="*/ 3899618 h 4364677"/>
              <a:gd name="connsiteX7443" fmla="*/ 8511304 w 12192000"/>
              <a:gd name="connsiteY7443" fmla="*/ 3909179 h 4364677"/>
              <a:gd name="connsiteX7444" fmla="*/ 8503448 w 12192000"/>
              <a:gd name="connsiteY7444" fmla="*/ 3909424 h 4364677"/>
              <a:gd name="connsiteX7445" fmla="*/ 8487983 w 12192000"/>
              <a:gd name="connsiteY7445" fmla="*/ 3905992 h 4364677"/>
              <a:gd name="connsiteX7446" fmla="*/ 8483810 w 12192000"/>
              <a:gd name="connsiteY7446" fmla="*/ 3903786 h 4364677"/>
              <a:gd name="connsiteX7447" fmla="*/ 8479146 w 12192000"/>
              <a:gd name="connsiteY7447" fmla="*/ 3899863 h 4364677"/>
              <a:gd name="connsiteX7448" fmla="*/ 8476200 w 12192000"/>
              <a:gd name="connsiteY7448" fmla="*/ 3895940 h 4364677"/>
              <a:gd name="connsiteX7449" fmla="*/ 8472763 w 12192000"/>
              <a:gd name="connsiteY7449" fmla="*/ 3885153 h 4364677"/>
              <a:gd name="connsiteX7450" fmla="*/ 8472359 w 12192000"/>
              <a:gd name="connsiteY7450" fmla="*/ 3884063 h 4364677"/>
              <a:gd name="connsiteX7451" fmla="*/ 8465909 w 12192000"/>
              <a:gd name="connsiteY7451" fmla="*/ 3885731 h 4364677"/>
              <a:gd name="connsiteX7452" fmla="*/ 8470035 w 12192000"/>
              <a:gd name="connsiteY7452" fmla="*/ 3883058 h 4364677"/>
              <a:gd name="connsiteX7453" fmla="*/ 8471608 w 12192000"/>
              <a:gd name="connsiteY7453" fmla="*/ 3882039 h 4364677"/>
              <a:gd name="connsiteX7454" fmla="*/ 8471379 w 12192000"/>
              <a:gd name="connsiteY7454" fmla="*/ 3881420 h 4364677"/>
              <a:gd name="connsiteX7455" fmla="*/ 8431676 w 12192000"/>
              <a:gd name="connsiteY7455" fmla="*/ 3896191 h 4364677"/>
              <a:gd name="connsiteX7456" fmla="*/ 8415402 w 12192000"/>
              <a:gd name="connsiteY7456" fmla="*/ 3889159 h 4364677"/>
              <a:gd name="connsiteX7457" fmla="*/ 8233078 w 12192000"/>
              <a:gd name="connsiteY7457" fmla="*/ 3960403 h 4364677"/>
              <a:gd name="connsiteX7458" fmla="*/ 8103904 w 12192000"/>
              <a:gd name="connsiteY7458" fmla="*/ 3982572 h 4364677"/>
              <a:gd name="connsiteX7459" fmla="*/ 8085450 w 12192000"/>
              <a:gd name="connsiteY7459" fmla="*/ 3985739 h 4364677"/>
              <a:gd name="connsiteX7460" fmla="*/ 8006783 w 12192000"/>
              <a:gd name="connsiteY7460" fmla="*/ 4004479 h 4364677"/>
              <a:gd name="connsiteX7461" fmla="*/ 7938549 w 12192000"/>
              <a:gd name="connsiteY7461" fmla="*/ 4007675 h 4364677"/>
              <a:gd name="connsiteX7462" fmla="*/ 7976909 w 12192000"/>
              <a:gd name="connsiteY7462" fmla="*/ 3994542 h 4364677"/>
              <a:gd name="connsiteX7463" fmla="*/ 8021342 w 12192000"/>
              <a:gd name="connsiteY7463" fmla="*/ 3986261 h 4364677"/>
              <a:gd name="connsiteX7464" fmla="*/ 8049269 w 12192000"/>
              <a:gd name="connsiteY7464" fmla="*/ 3988673 h 4364677"/>
              <a:gd name="connsiteX7465" fmla="*/ 8121136 w 12192000"/>
              <a:gd name="connsiteY7465" fmla="*/ 3968480 h 4364677"/>
              <a:gd name="connsiteX7466" fmla="*/ 8146390 w 12192000"/>
              <a:gd name="connsiteY7466" fmla="*/ 3966766 h 4364677"/>
              <a:gd name="connsiteX7467" fmla="*/ 8147842 w 12192000"/>
              <a:gd name="connsiteY7467" fmla="*/ 3959967 h 4364677"/>
              <a:gd name="connsiteX7468" fmla="*/ 8246415 w 12192000"/>
              <a:gd name="connsiteY7468" fmla="*/ 3931260 h 4364677"/>
              <a:gd name="connsiteX7469" fmla="*/ 8352514 w 12192000"/>
              <a:gd name="connsiteY7469" fmla="*/ 3900607 h 4364677"/>
              <a:gd name="connsiteX7470" fmla="*/ 8358588 w 12192000"/>
              <a:gd name="connsiteY7470" fmla="*/ 3905460 h 4364677"/>
              <a:gd name="connsiteX7471" fmla="*/ 8441613 w 12192000"/>
              <a:gd name="connsiteY7471" fmla="*/ 3866322 h 4364677"/>
              <a:gd name="connsiteX7472" fmla="*/ 8491624 w 12192000"/>
              <a:gd name="connsiteY7472" fmla="*/ 3848568 h 4364677"/>
              <a:gd name="connsiteX7473" fmla="*/ 8488950 w 12192000"/>
              <a:gd name="connsiteY7473" fmla="*/ 3844443 h 4364677"/>
              <a:gd name="connsiteX7474" fmla="*/ 8536289 w 12192000"/>
              <a:gd name="connsiteY7474" fmla="*/ 3822564 h 4364677"/>
              <a:gd name="connsiteX7475" fmla="*/ 8554017 w 12192000"/>
              <a:gd name="connsiteY7475" fmla="*/ 3822796 h 4364677"/>
              <a:gd name="connsiteX7476" fmla="*/ 8537279 w 12192000"/>
              <a:gd name="connsiteY7476" fmla="*/ 3851214 h 4364677"/>
              <a:gd name="connsiteX7477" fmla="*/ 8621757 w 12192000"/>
              <a:gd name="connsiteY7477" fmla="*/ 3805277 h 4364677"/>
              <a:gd name="connsiteX7478" fmla="*/ 8618357 w 12192000"/>
              <a:gd name="connsiteY7478" fmla="*/ 3804550 h 4364677"/>
              <a:gd name="connsiteX7479" fmla="*/ 8610830 w 12192000"/>
              <a:gd name="connsiteY7479" fmla="*/ 3806497 h 4364677"/>
              <a:gd name="connsiteX7480" fmla="*/ 8619082 w 12192000"/>
              <a:gd name="connsiteY7480" fmla="*/ 3801150 h 4364677"/>
              <a:gd name="connsiteX7481" fmla="*/ 8643115 w 12192000"/>
              <a:gd name="connsiteY7481" fmla="*/ 3788511 h 4364677"/>
              <a:gd name="connsiteX7482" fmla="*/ 8647968 w 12192000"/>
              <a:gd name="connsiteY7482" fmla="*/ 3782438 h 4364677"/>
              <a:gd name="connsiteX7483" fmla="*/ 8651368 w 12192000"/>
              <a:gd name="connsiteY7483" fmla="*/ 3783165 h 4364677"/>
              <a:gd name="connsiteX7484" fmla="*/ 8654768 w 12192000"/>
              <a:gd name="connsiteY7484" fmla="*/ 3783892 h 4364677"/>
              <a:gd name="connsiteX7485" fmla="*/ 8650642 w 12192000"/>
              <a:gd name="connsiteY7485" fmla="*/ 3786564 h 4364677"/>
              <a:gd name="connsiteX7486" fmla="*/ 8652821 w 12192000"/>
              <a:gd name="connsiteY7486" fmla="*/ 3776366 h 4364677"/>
              <a:gd name="connsiteX7487" fmla="*/ 8658400 w 12192000"/>
              <a:gd name="connsiteY7487" fmla="*/ 3766894 h 4364677"/>
              <a:gd name="connsiteX7488" fmla="*/ 8640673 w 12192000"/>
              <a:gd name="connsiteY7488" fmla="*/ 3766661 h 4364677"/>
              <a:gd name="connsiteX7489" fmla="*/ 8671011 w 12192000"/>
              <a:gd name="connsiteY7489" fmla="*/ 3741150 h 4364677"/>
              <a:gd name="connsiteX7490" fmla="*/ 8705029 w 12192000"/>
              <a:gd name="connsiteY7490" fmla="*/ 3721849 h 4364677"/>
              <a:gd name="connsiteX7491" fmla="*/ 8679203 w 12192000"/>
              <a:gd name="connsiteY7491" fmla="*/ 3721849 h 4364677"/>
              <a:gd name="connsiteX7492" fmla="*/ 8679203 w 12192000"/>
              <a:gd name="connsiteY7492" fmla="*/ 3661650 h 4364677"/>
              <a:gd name="connsiteX7493" fmla="*/ 8676468 w 12192000"/>
              <a:gd name="connsiteY7493" fmla="*/ 3615133 h 4364677"/>
              <a:gd name="connsiteX7494" fmla="*/ 8580729 w 12192000"/>
              <a:gd name="connsiteY7494" fmla="*/ 3568616 h 4364677"/>
              <a:gd name="connsiteX7495" fmla="*/ 8512344 w 12192000"/>
              <a:gd name="connsiteY7495" fmla="*/ 3560407 h 4364677"/>
              <a:gd name="connsiteX7496" fmla="*/ 8496730 w 12192000"/>
              <a:gd name="connsiteY7496" fmla="*/ 3545414 h 4364677"/>
              <a:gd name="connsiteX7497" fmla="*/ 8435926 w 12192000"/>
              <a:gd name="connsiteY7497" fmla="*/ 3575508 h 4364677"/>
              <a:gd name="connsiteX7498" fmla="*/ 8433017 w 12192000"/>
              <a:gd name="connsiteY7498" fmla="*/ 3582297 h 4364677"/>
              <a:gd name="connsiteX7499" fmla="*/ 8373779 w 12192000"/>
              <a:gd name="connsiteY7499" fmla="*/ 3610002 h 4364677"/>
              <a:gd name="connsiteX7500" fmla="*/ 8365221 w 12192000"/>
              <a:gd name="connsiteY7500" fmla="*/ 3604390 h 4364677"/>
              <a:gd name="connsiteX7501" fmla="*/ 8325167 w 12192000"/>
              <a:gd name="connsiteY7501" fmla="*/ 3620289 h 4364677"/>
              <a:gd name="connsiteX7502" fmla="*/ 8231186 w 12192000"/>
              <a:gd name="connsiteY7502" fmla="*/ 3648760 h 4364677"/>
              <a:gd name="connsiteX7503" fmla="*/ 8228355 w 12192000"/>
              <a:gd name="connsiteY7503" fmla="*/ 3649239 h 4364677"/>
              <a:gd name="connsiteX7504" fmla="*/ 8227614 w 12192000"/>
              <a:gd name="connsiteY7504" fmla="*/ 3653235 h 4364677"/>
              <a:gd name="connsiteX7505" fmla="*/ 8227350 w 12192000"/>
              <a:gd name="connsiteY7505" fmla="*/ 3655870 h 4364677"/>
              <a:gd name="connsiteX7506" fmla="*/ 8226558 w 12192000"/>
              <a:gd name="connsiteY7506" fmla="*/ 3662193 h 4364677"/>
              <a:gd name="connsiteX7507" fmla="*/ 8213369 w 12192000"/>
              <a:gd name="connsiteY7507" fmla="*/ 3672468 h 4364677"/>
              <a:gd name="connsiteX7508" fmla="*/ 8204927 w 12192000"/>
              <a:gd name="connsiteY7508" fmla="*/ 3672731 h 4364677"/>
              <a:gd name="connsiteX7509" fmla="*/ 8188308 w 12192000"/>
              <a:gd name="connsiteY7509" fmla="*/ 3669043 h 4364677"/>
              <a:gd name="connsiteX7510" fmla="*/ 8183824 w 12192000"/>
              <a:gd name="connsiteY7510" fmla="*/ 3666672 h 4364677"/>
              <a:gd name="connsiteX7511" fmla="*/ 8178812 w 12192000"/>
              <a:gd name="connsiteY7511" fmla="*/ 3662456 h 4364677"/>
              <a:gd name="connsiteX7512" fmla="*/ 8175646 w 12192000"/>
              <a:gd name="connsiteY7512" fmla="*/ 3658241 h 4364677"/>
              <a:gd name="connsiteX7513" fmla="*/ 8171953 w 12192000"/>
              <a:gd name="connsiteY7513" fmla="*/ 3646649 h 4364677"/>
              <a:gd name="connsiteX7514" fmla="*/ 8169315 w 12192000"/>
              <a:gd name="connsiteY7514" fmla="*/ 3639535 h 4364677"/>
              <a:gd name="connsiteX7515" fmla="*/ 8169315 w 12192000"/>
              <a:gd name="connsiteY7515" fmla="*/ 3636374 h 4364677"/>
              <a:gd name="connsiteX7516" fmla="*/ 8172481 w 12192000"/>
              <a:gd name="connsiteY7516" fmla="*/ 3630051 h 4364677"/>
              <a:gd name="connsiteX7517" fmla="*/ 8179603 w 12192000"/>
              <a:gd name="connsiteY7517" fmla="*/ 3620566 h 4364677"/>
              <a:gd name="connsiteX7518" fmla="*/ 8181450 w 12192000"/>
              <a:gd name="connsiteY7518" fmla="*/ 3616878 h 4364677"/>
              <a:gd name="connsiteX7519" fmla="*/ 8184615 w 12192000"/>
              <a:gd name="connsiteY7519" fmla="*/ 3615561 h 4364677"/>
              <a:gd name="connsiteX7520" fmla="*/ 8190683 w 12192000"/>
              <a:gd name="connsiteY7520" fmla="*/ 3613716 h 4364677"/>
              <a:gd name="connsiteX7521" fmla="*/ 8192793 w 12192000"/>
              <a:gd name="connsiteY7521" fmla="*/ 3612663 h 4364677"/>
              <a:gd name="connsiteX7522" fmla="*/ 8201234 w 12192000"/>
              <a:gd name="connsiteY7522" fmla="*/ 3611609 h 4364677"/>
              <a:gd name="connsiteX7523" fmla="*/ 8203081 w 12192000"/>
              <a:gd name="connsiteY7523" fmla="*/ 3611082 h 4364677"/>
              <a:gd name="connsiteX7524" fmla="*/ 8216888 w 12192000"/>
              <a:gd name="connsiteY7524" fmla="*/ 3619822 h 4364677"/>
              <a:gd name="connsiteX7525" fmla="*/ 8229421 w 12192000"/>
              <a:gd name="connsiteY7525" fmla="*/ 3605302 h 4364677"/>
              <a:gd name="connsiteX7526" fmla="*/ 8115446 w 12192000"/>
              <a:gd name="connsiteY7526" fmla="*/ 3635474 h 4364677"/>
              <a:gd name="connsiteX7527" fmla="*/ 8110419 w 12192000"/>
              <a:gd name="connsiteY7527" fmla="*/ 3650559 h 4364677"/>
              <a:gd name="connsiteX7528" fmla="*/ 8088629 w 12192000"/>
              <a:gd name="connsiteY7528" fmla="*/ 3690789 h 4364677"/>
              <a:gd name="connsiteX7529" fmla="*/ 7942600 w 12192000"/>
              <a:gd name="connsiteY7529" fmla="*/ 3726827 h 4364677"/>
              <a:gd name="connsiteX7530" fmla="*/ 7882235 w 12192000"/>
              <a:gd name="connsiteY7530" fmla="*/ 3739537 h 4364677"/>
              <a:gd name="connsiteX7531" fmla="*/ 7883401 w 12192000"/>
              <a:gd name="connsiteY7531" fmla="*/ 3741707 h 4364677"/>
              <a:gd name="connsiteX7532" fmla="*/ 7885119 w 12192000"/>
              <a:gd name="connsiteY7532" fmla="*/ 3745875 h 4364677"/>
              <a:gd name="connsiteX7533" fmla="*/ 7885364 w 12192000"/>
              <a:gd name="connsiteY7533" fmla="*/ 3750043 h 4364677"/>
              <a:gd name="connsiteX7534" fmla="*/ 7884628 w 12192000"/>
              <a:gd name="connsiteY7534" fmla="*/ 3753230 h 4364677"/>
              <a:gd name="connsiteX7535" fmla="*/ 7883401 w 12192000"/>
              <a:gd name="connsiteY7535" fmla="*/ 3759850 h 4364677"/>
              <a:gd name="connsiteX7536" fmla="*/ 7883155 w 12192000"/>
              <a:gd name="connsiteY7536" fmla="*/ 3762301 h 4364677"/>
              <a:gd name="connsiteX7537" fmla="*/ 7882419 w 12192000"/>
              <a:gd name="connsiteY7537" fmla="*/ 3768185 h 4364677"/>
              <a:gd name="connsiteX7538" fmla="*/ 7870145 w 12192000"/>
              <a:gd name="connsiteY7538" fmla="*/ 3777747 h 4364677"/>
              <a:gd name="connsiteX7539" fmla="*/ 7862289 w 12192000"/>
              <a:gd name="connsiteY7539" fmla="*/ 3777992 h 4364677"/>
              <a:gd name="connsiteX7540" fmla="*/ 7846824 w 12192000"/>
              <a:gd name="connsiteY7540" fmla="*/ 3774560 h 4364677"/>
              <a:gd name="connsiteX7541" fmla="*/ 7842651 w 12192000"/>
              <a:gd name="connsiteY7541" fmla="*/ 3772353 h 4364677"/>
              <a:gd name="connsiteX7542" fmla="*/ 7837987 w 12192000"/>
              <a:gd name="connsiteY7542" fmla="*/ 3768431 h 4364677"/>
              <a:gd name="connsiteX7543" fmla="*/ 7835041 w 12192000"/>
              <a:gd name="connsiteY7543" fmla="*/ 3764508 h 4364677"/>
              <a:gd name="connsiteX7544" fmla="*/ 7831604 w 12192000"/>
              <a:gd name="connsiteY7544" fmla="*/ 3753721 h 4364677"/>
              <a:gd name="connsiteX7545" fmla="*/ 7830391 w 12192000"/>
              <a:gd name="connsiteY7545" fmla="*/ 3750452 h 4364677"/>
              <a:gd name="connsiteX7546" fmla="*/ 7795314 w 12192000"/>
              <a:gd name="connsiteY7546" fmla="*/ 3757837 h 4364677"/>
              <a:gd name="connsiteX7547" fmla="*/ 7669397 w 12192000"/>
              <a:gd name="connsiteY7547" fmla="*/ 3775437 h 4364677"/>
              <a:gd name="connsiteX7548" fmla="*/ 7642225 w 12192000"/>
              <a:gd name="connsiteY7548" fmla="*/ 3775975 h 4364677"/>
              <a:gd name="connsiteX7549" fmla="*/ 7648409 w 12192000"/>
              <a:gd name="connsiteY7549" fmla="*/ 3781652 h 4364677"/>
              <a:gd name="connsiteX7550" fmla="*/ 7656387 w 12192000"/>
              <a:gd name="connsiteY7550" fmla="*/ 3787917 h 4364677"/>
              <a:gd name="connsiteX7551" fmla="*/ 7645560 w 12192000"/>
              <a:gd name="connsiteY7551" fmla="*/ 3794752 h 4364677"/>
              <a:gd name="connsiteX7552" fmla="*/ 7643851 w 12192000"/>
              <a:gd name="connsiteY7552" fmla="*/ 3794752 h 4364677"/>
              <a:gd name="connsiteX7553" fmla="*/ 7633024 w 12192000"/>
              <a:gd name="connsiteY7553" fmla="*/ 3814116 h 4364677"/>
              <a:gd name="connsiteX7554" fmla="*/ 7631884 w 12192000"/>
              <a:gd name="connsiteY7554" fmla="*/ 3840885 h 4364677"/>
              <a:gd name="connsiteX7555" fmla="*/ 7622197 w 12192000"/>
              <a:gd name="connsiteY7555" fmla="*/ 3878476 h 4364677"/>
              <a:gd name="connsiteX7556" fmla="*/ 7613649 w 12192000"/>
              <a:gd name="connsiteY7556" fmla="*/ 3888728 h 4364677"/>
              <a:gd name="connsiteX7557" fmla="*/ 7590286 w 12192000"/>
              <a:gd name="connsiteY7557" fmla="*/ 3918344 h 4364677"/>
              <a:gd name="connsiteX7558" fmla="*/ 7576610 w 12192000"/>
              <a:gd name="connsiteY7558" fmla="*/ 3923470 h 4364677"/>
              <a:gd name="connsiteX7559" fmla="*/ 7520196 w 12192000"/>
              <a:gd name="connsiteY7559" fmla="*/ 3939987 h 4364677"/>
              <a:gd name="connsiteX7560" fmla="*/ 7520196 w 12192000"/>
              <a:gd name="connsiteY7560" fmla="*/ 3952517 h 4364677"/>
              <a:gd name="connsiteX7561" fmla="*/ 7535012 w 12192000"/>
              <a:gd name="connsiteY7561" fmla="*/ 3954226 h 4364677"/>
              <a:gd name="connsiteX7562" fmla="*/ 7545269 w 12192000"/>
              <a:gd name="connsiteY7562" fmla="*/ 3947391 h 4364677"/>
              <a:gd name="connsiteX7563" fmla="*/ 7554957 w 12192000"/>
              <a:gd name="connsiteY7563" fmla="*/ 3946252 h 4364677"/>
              <a:gd name="connsiteX7564" fmla="*/ 7553247 w 12192000"/>
              <a:gd name="connsiteY7564" fmla="*/ 3956504 h 4364677"/>
              <a:gd name="connsiteX7565" fmla="*/ 7545269 w 12192000"/>
              <a:gd name="connsiteY7565" fmla="*/ 3963908 h 4364677"/>
              <a:gd name="connsiteX7566" fmla="*/ 7542420 w 12192000"/>
              <a:gd name="connsiteY7566" fmla="*/ 3981564 h 4364677"/>
              <a:gd name="connsiteX7567" fmla="*/ 7557806 w 12192000"/>
              <a:gd name="connsiteY7567" fmla="*/ 3978147 h 4364677"/>
              <a:gd name="connsiteX7568" fmla="*/ 7569772 w 12192000"/>
              <a:gd name="connsiteY7568" fmla="*/ 3968465 h 4364677"/>
              <a:gd name="connsiteX7569" fmla="*/ 7581169 w 12192000"/>
              <a:gd name="connsiteY7569" fmla="*/ 3975869 h 4364677"/>
              <a:gd name="connsiteX7570" fmla="*/ 7568633 w 12192000"/>
              <a:gd name="connsiteY7570" fmla="*/ 4008333 h 4364677"/>
              <a:gd name="connsiteX7571" fmla="*/ 7568633 w 12192000"/>
              <a:gd name="connsiteY7571" fmla="*/ 4039658 h 4364677"/>
              <a:gd name="connsiteX7572" fmla="*/ 7580029 w 12192000"/>
              <a:gd name="connsiteY7572" fmla="*/ 4052188 h 4364677"/>
              <a:gd name="connsiteX7573" fmla="*/ 7583448 w 12192000"/>
              <a:gd name="connsiteY7573" fmla="*/ 4058454 h 4364677"/>
              <a:gd name="connsiteX7574" fmla="*/ 7577180 w 12192000"/>
              <a:gd name="connsiteY7574" fmla="*/ 4061871 h 4364677"/>
              <a:gd name="connsiteX7575" fmla="*/ 7565214 w 12192000"/>
              <a:gd name="connsiteY7575" fmla="*/ 4073262 h 4364677"/>
              <a:gd name="connsiteX7576" fmla="*/ 7550398 w 12192000"/>
              <a:gd name="connsiteY7576" fmla="*/ 4098892 h 4364677"/>
              <a:gd name="connsiteX7577" fmla="*/ 7549828 w 12192000"/>
              <a:gd name="connsiteY7577" fmla="*/ 4112561 h 4364677"/>
              <a:gd name="connsiteX7578" fmla="*/ 7554387 w 12192000"/>
              <a:gd name="connsiteY7578" fmla="*/ 4121674 h 4364677"/>
              <a:gd name="connsiteX7579" fmla="*/ 7544699 w 12192000"/>
              <a:gd name="connsiteY7579" fmla="*/ 4127939 h 4364677"/>
              <a:gd name="connsiteX7580" fmla="*/ 7536722 w 12192000"/>
              <a:gd name="connsiteY7580" fmla="*/ 4129078 h 4364677"/>
              <a:gd name="connsiteX7581" fmla="*/ 7527034 w 12192000"/>
              <a:gd name="connsiteY7581" fmla="*/ 4152429 h 4364677"/>
              <a:gd name="connsiteX7582" fmla="*/ 7529884 w 12192000"/>
              <a:gd name="connsiteY7582" fmla="*/ 4156986 h 4364677"/>
              <a:gd name="connsiteX7583" fmla="*/ 7529314 w 12192000"/>
              <a:gd name="connsiteY7583" fmla="*/ 4167238 h 4364677"/>
              <a:gd name="connsiteX7584" fmla="*/ 7520196 w 12192000"/>
              <a:gd name="connsiteY7584" fmla="*/ 4164959 h 4364677"/>
              <a:gd name="connsiteX7585" fmla="*/ 7514498 w 12192000"/>
              <a:gd name="connsiteY7585" fmla="*/ 4157555 h 4364677"/>
              <a:gd name="connsiteX7586" fmla="*/ 7503101 w 12192000"/>
              <a:gd name="connsiteY7586" fmla="*/ 4155847 h 4364677"/>
              <a:gd name="connsiteX7587" fmla="*/ 7468342 w 12192000"/>
              <a:gd name="connsiteY7587" fmla="*/ 4164959 h 4364677"/>
              <a:gd name="connsiteX7588" fmla="*/ 7425034 w 12192000"/>
              <a:gd name="connsiteY7588" fmla="*/ 4167807 h 4364677"/>
              <a:gd name="connsiteX7589" fmla="*/ 7414777 w 12192000"/>
              <a:gd name="connsiteY7589" fmla="*/ 4162681 h 4364677"/>
              <a:gd name="connsiteX7590" fmla="*/ 7385146 w 12192000"/>
              <a:gd name="connsiteY7590" fmla="*/ 4149012 h 4364677"/>
              <a:gd name="connsiteX7591" fmla="*/ 7379447 w 12192000"/>
              <a:gd name="connsiteY7591" fmla="*/ 4145025 h 4364677"/>
              <a:gd name="connsiteX7592" fmla="*/ 7354375 w 12192000"/>
              <a:gd name="connsiteY7592" fmla="*/ 4114839 h 4364677"/>
              <a:gd name="connsiteX7593" fmla="*/ 7338989 w 12192000"/>
              <a:gd name="connsiteY7593" fmla="*/ 4063579 h 4364677"/>
              <a:gd name="connsiteX7594" fmla="*/ 7331581 w 12192000"/>
              <a:gd name="connsiteY7594" fmla="*/ 4045923 h 4364677"/>
              <a:gd name="connsiteX7595" fmla="*/ 7333291 w 12192000"/>
              <a:gd name="connsiteY7595" fmla="*/ 4020863 h 4364677"/>
              <a:gd name="connsiteX7596" fmla="*/ 7335570 w 12192000"/>
              <a:gd name="connsiteY7596" fmla="*/ 3999790 h 4364677"/>
              <a:gd name="connsiteX7597" fmla="*/ 7335000 w 12192000"/>
              <a:gd name="connsiteY7597" fmla="*/ 3991247 h 4364677"/>
              <a:gd name="connsiteX7598" fmla="*/ 7368620 w 12192000"/>
              <a:gd name="connsiteY7598" fmla="*/ 3952517 h 4364677"/>
              <a:gd name="connsiteX7599" fmla="*/ 7400531 w 12192000"/>
              <a:gd name="connsiteY7599" fmla="*/ 3933722 h 4364677"/>
              <a:gd name="connsiteX7600" fmla="*/ 7424464 w 12192000"/>
              <a:gd name="connsiteY7600" fmla="*/ 3902397 h 4364677"/>
              <a:gd name="connsiteX7601" fmla="*/ 7421045 w 12192000"/>
              <a:gd name="connsiteY7601" fmla="*/ 3896132 h 4364677"/>
              <a:gd name="connsiteX7602" fmla="*/ 7387425 w 12192000"/>
              <a:gd name="connsiteY7602" fmla="*/ 3856263 h 4364677"/>
              <a:gd name="connsiteX7603" fmla="*/ 7382866 w 12192000"/>
              <a:gd name="connsiteY7603" fmla="*/ 3847150 h 4364677"/>
              <a:gd name="connsiteX7604" fmla="*/ 7378308 w 12192000"/>
              <a:gd name="connsiteY7604" fmla="*/ 3818672 h 4364677"/>
              <a:gd name="connsiteX7605" fmla="*/ 7370330 w 12192000"/>
              <a:gd name="connsiteY7605" fmla="*/ 3785639 h 4364677"/>
              <a:gd name="connsiteX7606" fmla="*/ 7370900 w 12192000"/>
              <a:gd name="connsiteY7606" fmla="*/ 3771970 h 4364677"/>
              <a:gd name="connsiteX7607" fmla="*/ 7385029 w 12192000"/>
              <a:gd name="connsiteY7607" fmla="*/ 3737596 h 4364677"/>
              <a:gd name="connsiteX7608" fmla="*/ 7320770 w 12192000"/>
              <a:gd name="connsiteY7608" fmla="*/ 3745685 h 4364677"/>
              <a:gd name="connsiteX7609" fmla="*/ 7109792 w 12192000"/>
              <a:gd name="connsiteY7609" fmla="*/ 3749456 h 4364677"/>
              <a:gd name="connsiteX7610" fmla="*/ 6601936 w 12192000"/>
              <a:gd name="connsiteY7610" fmla="*/ 3635474 h 4364677"/>
              <a:gd name="connsiteX7611" fmla="*/ 5809149 w 12192000"/>
              <a:gd name="connsiteY7611" fmla="*/ 3221449 h 4364677"/>
              <a:gd name="connsiteX7612" fmla="*/ 5614854 w 12192000"/>
              <a:gd name="connsiteY7612" fmla="*/ 3049533 h 4364677"/>
              <a:gd name="connsiteX7613" fmla="*/ 5444888 w 12192000"/>
              <a:gd name="connsiteY7613" fmla="*/ 2864378 h 4364677"/>
              <a:gd name="connsiteX7614" fmla="*/ 5426476 w 12192000"/>
              <a:gd name="connsiteY7614" fmla="*/ 2885408 h 4364677"/>
              <a:gd name="connsiteX7615" fmla="*/ 5432490 w 12192000"/>
              <a:gd name="connsiteY7615" fmla="*/ 2895479 h 4364677"/>
              <a:gd name="connsiteX7616" fmla="*/ 5447282 w 12192000"/>
              <a:gd name="connsiteY7616" fmla="*/ 2888900 h 4364677"/>
              <a:gd name="connsiteX7617" fmla="*/ 5459215 w 12192000"/>
              <a:gd name="connsiteY7617" fmla="*/ 2893866 h 4364677"/>
              <a:gd name="connsiteX7618" fmla="*/ 5466175 w 12192000"/>
              <a:gd name="connsiteY7618" fmla="*/ 2907770 h 4364677"/>
              <a:gd name="connsiteX7619" fmla="*/ 5493022 w 12192000"/>
              <a:gd name="connsiteY7619" fmla="*/ 2943522 h 4364677"/>
              <a:gd name="connsiteX7620" fmla="*/ 5504960 w 12192000"/>
              <a:gd name="connsiteY7620" fmla="*/ 2967357 h 4364677"/>
              <a:gd name="connsiteX7621" fmla="*/ 5504960 w 12192000"/>
              <a:gd name="connsiteY7621" fmla="*/ 2979275 h 4364677"/>
              <a:gd name="connsiteX7622" fmla="*/ 5495016 w 12192000"/>
              <a:gd name="connsiteY7622" fmla="*/ 3006090 h 4364677"/>
              <a:gd name="connsiteX7623" fmla="*/ 5481093 w 12192000"/>
              <a:gd name="connsiteY7623" fmla="*/ 3049787 h 4364677"/>
              <a:gd name="connsiteX7624" fmla="*/ 5469160 w 12192000"/>
              <a:gd name="connsiteY7624" fmla="*/ 3065677 h 4364677"/>
              <a:gd name="connsiteX7625" fmla="*/ 5450265 w 12192000"/>
              <a:gd name="connsiteY7625" fmla="*/ 3081568 h 4364677"/>
              <a:gd name="connsiteX7626" fmla="*/ 5447691 w 12192000"/>
              <a:gd name="connsiteY7626" fmla="*/ 3082929 h 4364677"/>
              <a:gd name="connsiteX7627" fmla="*/ 5497583 w 12192000"/>
              <a:gd name="connsiteY7627" fmla="*/ 3135343 h 4364677"/>
              <a:gd name="connsiteX7628" fmla="*/ 5558099 w 12192000"/>
              <a:gd name="connsiteY7628" fmla="*/ 3196317 h 4364677"/>
              <a:gd name="connsiteX7629" fmla="*/ 5577858 w 12192000"/>
              <a:gd name="connsiteY7629" fmla="*/ 3206206 h 4364677"/>
              <a:gd name="connsiteX7630" fmla="*/ 5607497 w 12192000"/>
              <a:gd name="connsiteY7630" fmla="*/ 3242461 h 4364677"/>
              <a:gd name="connsiteX7631" fmla="*/ 5640428 w 12192000"/>
              <a:gd name="connsiteY7631" fmla="*/ 3262237 h 4364677"/>
              <a:gd name="connsiteX7632" fmla="*/ 5670068 w 12192000"/>
              <a:gd name="connsiteY7632" fmla="*/ 3301788 h 4364677"/>
              <a:gd name="connsiteX7633" fmla="*/ 5663482 w 12192000"/>
              <a:gd name="connsiteY7633" fmla="*/ 3308380 h 4364677"/>
              <a:gd name="connsiteX7634" fmla="*/ 5689828 w 12192000"/>
              <a:gd name="connsiteY7634" fmla="*/ 3331452 h 4364677"/>
              <a:gd name="connsiteX7635" fmla="*/ 5689828 w 12192000"/>
              <a:gd name="connsiteY7635" fmla="*/ 3328156 h 4364677"/>
              <a:gd name="connsiteX7636" fmla="*/ 5686534 w 12192000"/>
              <a:gd name="connsiteY7636" fmla="*/ 3324860 h 4364677"/>
              <a:gd name="connsiteX7637" fmla="*/ 5689828 w 12192000"/>
              <a:gd name="connsiteY7637" fmla="*/ 3324860 h 4364677"/>
              <a:gd name="connsiteX7638" fmla="*/ 5686534 w 12192000"/>
              <a:gd name="connsiteY7638" fmla="*/ 3314972 h 4364677"/>
              <a:gd name="connsiteX7639" fmla="*/ 5706294 w 12192000"/>
              <a:gd name="connsiteY7639" fmla="*/ 3331452 h 4364677"/>
              <a:gd name="connsiteX7640" fmla="*/ 5709589 w 12192000"/>
              <a:gd name="connsiteY7640" fmla="*/ 3331452 h 4364677"/>
              <a:gd name="connsiteX7641" fmla="*/ 5709589 w 12192000"/>
              <a:gd name="connsiteY7641" fmla="*/ 3334747 h 4364677"/>
              <a:gd name="connsiteX7642" fmla="*/ 5716174 w 12192000"/>
              <a:gd name="connsiteY7642" fmla="*/ 3338044 h 4364677"/>
              <a:gd name="connsiteX7643" fmla="*/ 5716174 w 12192000"/>
              <a:gd name="connsiteY7643" fmla="*/ 3341340 h 4364677"/>
              <a:gd name="connsiteX7644" fmla="*/ 5755693 w 12192000"/>
              <a:gd name="connsiteY7644" fmla="*/ 3364411 h 4364677"/>
              <a:gd name="connsiteX7645" fmla="*/ 5778747 w 12192000"/>
              <a:gd name="connsiteY7645" fmla="*/ 3394075 h 4364677"/>
              <a:gd name="connsiteX7646" fmla="*/ 5782041 w 12192000"/>
              <a:gd name="connsiteY7646" fmla="*/ 3397371 h 4364677"/>
              <a:gd name="connsiteX7647" fmla="*/ 5788627 w 12192000"/>
              <a:gd name="connsiteY7647" fmla="*/ 3403963 h 4364677"/>
              <a:gd name="connsiteX7648" fmla="*/ 5785333 w 12192000"/>
              <a:gd name="connsiteY7648" fmla="*/ 3403963 h 4364677"/>
              <a:gd name="connsiteX7649" fmla="*/ 5782039 w 12192000"/>
              <a:gd name="connsiteY7649" fmla="*/ 3400667 h 4364677"/>
              <a:gd name="connsiteX7650" fmla="*/ 5778747 w 12192000"/>
              <a:gd name="connsiteY7650" fmla="*/ 3400667 h 4364677"/>
              <a:gd name="connsiteX7651" fmla="*/ 5801799 w 12192000"/>
              <a:gd name="connsiteY7651" fmla="*/ 3413851 h 4364677"/>
              <a:gd name="connsiteX7652" fmla="*/ 5798509 w 12192000"/>
              <a:gd name="connsiteY7652" fmla="*/ 3410555 h 4364677"/>
              <a:gd name="connsiteX7653" fmla="*/ 5801799 w 12192000"/>
              <a:gd name="connsiteY7653" fmla="*/ 3410555 h 4364677"/>
              <a:gd name="connsiteX7654" fmla="*/ 5805093 w 12192000"/>
              <a:gd name="connsiteY7654" fmla="*/ 3410555 h 4364677"/>
              <a:gd name="connsiteX7655" fmla="*/ 5801799 w 12192000"/>
              <a:gd name="connsiteY7655" fmla="*/ 3403963 h 4364677"/>
              <a:gd name="connsiteX7656" fmla="*/ 5818267 w 12192000"/>
              <a:gd name="connsiteY7656" fmla="*/ 3420442 h 4364677"/>
              <a:gd name="connsiteX7657" fmla="*/ 5821557 w 12192000"/>
              <a:gd name="connsiteY7657" fmla="*/ 3423739 h 4364677"/>
              <a:gd name="connsiteX7658" fmla="*/ 5824852 w 12192000"/>
              <a:gd name="connsiteY7658" fmla="*/ 3427035 h 4364677"/>
              <a:gd name="connsiteX7659" fmla="*/ 5825252 w 12192000"/>
              <a:gd name="connsiteY7659" fmla="*/ 3426633 h 4364677"/>
              <a:gd name="connsiteX7660" fmla="*/ 5897304 w 12192000"/>
              <a:gd name="connsiteY7660" fmla="*/ 3483066 h 4364677"/>
              <a:gd name="connsiteX7661" fmla="*/ 5900597 w 12192000"/>
              <a:gd name="connsiteY7661" fmla="*/ 3486362 h 4364677"/>
              <a:gd name="connsiteX7662" fmla="*/ 5907184 w 12192000"/>
              <a:gd name="connsiteY7662" fmla="*/ 3489657 h 4364677"/>
              <a:gd name="connsiteX7663" fmla="*/ 5903894 w 12192000"/>
              <a:gd name="connsiteY7663" fmla="*/ 3489657 h 4364677"/>
              <a:gd name="connsiteX7664" fmla="*/ 5936823 w 12192000"/>
              <a:gd name="connsiteY7664" fmla="*/ 3499545 h 4364677"/>
              <a:gd name="connsiteX7665" fmla="*/ 5930236 w 12192000"/>
              <a:gd name="connsiteY7665" fmla="*/ 3496250 h 4364677"/>
              <a:gd name="connsiteX7666" fmla="*/ 5930236 w 12192000"/>
              <a:gd name="connsiteY7666" fmla="*/ 3492954 h 4364677"/>
              <a:gd name="connsiteX7667" fmla="*/ 5936823 w 12192000"/>
              <a:gd name="connsiteY7667" fmla="*/ 3496250 h 4364677"/>
              <a:gd name="connsiteX7668" fmla="*/ 5938020 w 12192000"/>
              <a:gd name="connsiteY7668" fmla="*/ 3496250 h 4364677"/>
              <a:gd name="connsiteX7669" fmla="*/ 5939704 w 12192000"/>
              <a:gd name="connsiteY7669" fmla="*/ 3497486 h 4364677"/>
              <a:gd name="connsiteX7670" fmla="*/ 5943411 w 12192000"/>
              <a:gd name="connsiteY7670" fmla="*/ 3499545 h 4364677"/>
              <a:gd name="connsiteX7671" fmla="*/ 5940117 w 12192000"/>
              <a:gd name="connsiteY7671" fmla="*/ 3496250 h 4364677"/>
              <a:gd name="connsiteX7672" fmla="*/ 5938020 w 12192000"/>
              <a:gd name="connsiteY7672" fmla="*/ 3496250 h 4364677"/>
              <a:gd name="connsiteX7673" fmla="*/ 5933531 w 12192000"/>
              <a:gd name="connsiteY7673" fmla="*/ 3492954 h 4364677"/>
              <a:gd name="connsiteX7674" fmla="*/ 6065262 w 12192000"/>
              <a:gd name="connsiteY7674" fmla="*/ 3558873 h 4364677"/>
              <a:gd name="connsiteX7675" fmla="*/ 6081726 w 12192000"/>
              <a:gd name="connsiteY7675" fmla="*/ 3572057 h 4364677"/>
              <a:gd name="connsiteX7676" fmla="*/ 6088313 w 12192000"/>
              <a:gd name="connsiteY7676" fmla="*/ 3568761 h 4364677"/>
              <a:gd name="connsiteX7677" fmla="*/ 6091606 w 12192000"/>
              <a:gd name="connsiteY7677" fmla="*/ 3572057 h 4364677"/>
              <a:gd name="connsiteX7678" fmla="*/ 6098193 w 12192000"/>
              <a:gd name="connsiteY7678" fmla="*/ 3575352 h 4364677"/>
              <a:gd name="connsiteX7679" fmla="*/ 6154178 w 12192000"/>
              <a:gd name="connsiteY7679" fmla="*/ 3608312 h 4364677"/>
              <a:gd name="connsiteX7680" fmla="*/ 6150885 w 12192000"/>
              <a:gd name="connsiteY7680" fmla="*/ 3605016 h 4364677"/>
              <a:gd name="connsiteX7681" fmla="*/ 6154179 w 12192000"/>
              <a:gd name="connsiteY7681" fmla="*/ 3601720 h 4364677"/>
              <a:gd name="connsiteX7682" fmla="*/ 6157471 w 12192000"/>
              <a:gd name="connsiteY7682" fmla="*/ 3605015 h 4364677"/>
              <a:gd name="connsiteX7683" fmla="*/ 6160765 w 12192000"/>
              <a:gd name="connsiteY7683" fmla="*/ 3605016 h 4364677"/>
              <a:gd name="connsiteX7684" fmla="*/ 6194521 w 12192000"/>
              <a:gd name="connsiteY7684" fmla="*/ 3616140 h 4364677"/>
              <a:gd name="connsiteX7685" fmla="*/ 6199554 w 12192000"/>
              <a:gd name="connsiteY7685" fmla="*/ 3621068 h 4364677"/>
              <a:gd name="connsiteX7686" fmla="*/ 6200654 w 12192000"/>
              <a:gd name="connsiteY7686" fmla="*/ 3620102 h 4364677"/>
              <a:gd name="connsiteX7687" fmla="*/ 6203045 w 12192000"/>
              <a:gd name="connsiteY7687" fmla="*/ 3619246 h 4364677"/>
              <a:gd name="connsiteX7688" fmla="*/ 6204480 w 12192000"/>
              <a:gd name="connsiteY7688" fmla="*/ 3621377 h 4364677"/>
              <a:gd name="connsiteX7689" fmla="*/ 6204959 w 12192000"/>
              <a:gd name="connsiteY7689" fmla="*/ 3623289 h 4364677"/>
              <a:gd name="connsiteX7690" fmla="*/ 6206394 w 12192000"/>
              <a:gd name="connsiteY7690" fmla="*/ 3625520 h 4364677"/>
              <a:gd name="connsiteX7691" fmla="*/ 6208466 w 12192000"/>
              <a:gd name="connsiteY7691" fmla="*/ 3624086 h 4364677"/>
              <a:gd name="connsiteX7692" fmla="*/ 6213248 w 12192000"/>
              <a:gd name="connsiteY7692" fmla="*/ 3624882 h 4364677"/>
              <a:gd name="connsiteX7693" fmla="*/ 6214205 w 12192000"/>
              <a:gd name="connsiteY7693" fmla="*/ 3626954 h 4364677"/>
              <a:gd name="connsiteX7694" fmla="*/ 6217074 w 12192000"/>
              <a:gd name="connsiteY7694" fmla="*/ 3628069 h 4364677"/>
              <a:gd name="connsiteX7695" fmla="*/ 6218189 w 12192000"/>
              <a:gd name="connsiteY7695" fmla="*/ 3625360 h 4364677"/>
              <a:gd name="connsiteX7696" fmla="*/ 6217922 w 12192000"/>
              <a:gd name="connsiteY7696" fmla="*/ 3622950 h 4364677"/>
              <a:gd name="connsiteX7697" fmla="*/ 6230380 w 12192000"/>
              <a:gd name="connsiteY7697" fmla="*/ 3635342 h 4364677"/>
              <a:gd name="connsiteX7698" fmla="*/ 6229666 w 12192000"/>
              <a:gd name="connsiteY7698" fmla="*/ 3636354 h 4364677"/>
              <a:gd name="connsiteX7699" fmla="*/ 6231101 w 12192000"/>
              <a:gd name="connsiteY7699" fmla="*/ 3639381 h 4364677"/>
              <a:gd name="connsiteX7700" fmla="*/ 6233972 w 12192000"/>
              <a:gd name="connsiteY7700" fmla="*/ 3640656 h 4364677"/>
              <a:gd name="connsiteX7701" fmla="*/ 6234116 w 12192000"/>
              <a:gd name="connsiteY7701" fmla="*/ 3640945 h 4364677"/>
              <a:gd name="connsiteX7702" fmla="*/ 6254212 w 12192000"/>
              <a:gd name="connsiteY7702" fmla="*/ 3647040 h 4364677"/>
              <a:gd name="connsiteX7703" fmla="*/ 6292496 w 12192000"/>
              <a:gd name="connsiteY7703" fmla="*/ 3664343 h 4364677"/>
              <a:gd name="connsiteX7704" fmla="*/ 6261622 w 12192000"/>
              <a:gd name="connsiteY7704" fmla="*/ 3658576 h 4364677"/>
              <a:gd name="connsiteX7705" fmla="*/ 6239954 w 12192000"/>
              <a:gd name="connsiteY7705" fmla="*/ 3652513 h 4364677"/>
              <a:gd name="connsiteX7706" fmla="*/ 6242101 w 12192000"/>
              <a:gd name="connsiteY7706" fmla="*/ 3656749 h 4364677"/>
              <a:gd name="connsiteX7707" fmla="*/ 6244334 w 12192000"/>
              <a:gd name="connsiteY7707" fmla="*/ 3658501 h 4364677"/>
              <a:gd name="connsiteX7708" fmla="*/ 6241303 w 12192000"/>
              <a:gd name="connsiteY7708" fmla="*/ 3660413 h 4364677"/>
              <a:gd name="connsiteX7709" fmla="*/ 6240826 w 12192000"/>
              <a:gd name="connsiteY7709" fmla="*/ 3660413 h 4364677"/>
              <a:gd name="connsiteX7710" fmla="*/ 6237798 w 12192000"/>
              <a:gd name="connsiteY7710" fmla="*/ 3665830 h 4364677"/>
              <a:gd name="connsiteX7711" fmla="*/ 6237477 w 12192000"/>
              <a:gd name="connsiteY7711" fmla="*/ 3673319 h 4364677"/>
              <a:gd name="connsiteX7712" fmla="*/ 6234770 w 12192000"/>
              <a:gd name="connsiteY7712" fmla="*/ 3683835 h 4364677"/>
              <a:gd name="connsiteX7713" fmla="*/ 6232378 w 12192000"/>
              <a:gd name="connsiteY7713" fmla="*/ 3686703 h 4364677"/>
              <a:gd name="connsiteX7714" fmla="*/ 6225841 w 12192000"/>
              <a:gd name="connsiteY7714" fmla="*/ 3694988 h 4364677"/>
              <a:gd name="connsiteX7715" fmla="*/ 6222015 w 12192000"/>
              <a:gd name="connsiteY7715" fmla="*/ 3696422 h 4364677"/>
              <a:gd name="connsiteX7716" fmla="*/ 6206233 w 12192000"/>
              <a:gd name="connsiteY7716" fmla="*/ 3701043 h 4364677"/>
              <a:gd name="connsiteX7717" fmla="*/ 6206233 w 12192000"/>
              <a:gd name="connsiteY7717" fmla="*/ 3704548 h 4364677"/>
              <a:gd name="connsiteX7718" fmla="*/ 6210379 w 12192000"/>
              <a:gd name="connsiteY7718" fmla="*/ 3705026 h 4364677"/>
              <a:gd name="connsiteX7719" fmla="*/ 6213248 w 12192000"/>
              <a:gd name="connsiteY7719" fmla="*/ 3703114 h 4364677"/>
              <a:gd name="connsiteX7720" fmla="*/ 6215959 w 12192000"/>
              <a:gd name="connsiteY7720" fmla="*/ 3702795 h 4364677"/>
              <a:gd name="connsiteX7721" fmla="*/ 6215481 w 12192000"/>
              <a:gd name="connsiteY7721" fmla="*/ 3705663 h 4364677"/>
              <a:gd name="connsiteX7722" fmla="*/ 6213248 w 12192000"/>
              <a:gd name="connsiteY7722" fmla="*/ 3707735 h 4364677"/>
              <a:gd name="connsiteX7723" fmla="*/ 6212451 w 12192000"/>
              <a:gd name="connsiteY7723" fmla="*/ 3712674 h 4364677"/>
              <a:gd name="connsiteX7724" fmla="*/ 6216755 w 12192000"/>
              <a:gd name="connsiteY7724" fmla="*/ 3711718 h 4364677"/>
              <a:gd name="connsiteX7725" fmla="*/ 6220102 w 12192000"/>
              <a:gd name="connsiteY7725" fmla="*/ 3709009 h 4364677"/>
              <a:gd name="connsiteX7726" fmla="*/ 6223291 w 12192000"/>
              <a:gd name="connsiteY7726" fmla="*/ 3711081 h 4364677"/>
              <a:gd name="connsiteX7727" fmla="*/ 6219784 w 12192000"/>
              <a:gd name="connsiteY7727" fmla="*/ 3720162 h 4364677"/>
              <a:gd name="connsiteX7728" fmla="*/ 6219784 w 12192000"/>
              <a:gd name="connsiteY7728" fmla="*/ 3728926 h 4364677"/>
              <a:gd name="connsiteX7729" fmla="*/ 6222971 w 12192000"/>
              <a:gd name="connsiteY7729" fmla="*/ 3732431 h 4364677"/>
              <a:gd name="connsiteX7730" fmla="*/ 6223927 w 12192000"/>
              <a:gd name="connsiteY7730" fmla="*/ 3734184 h 4364677"/>
              <a:gd name="connsiteX7731" fmla="*/ 6222173 w 12192000"/>
              <a:gd name="connsiteY7731" fmla="*/ 3735140 h 4364677"/>
              <a:gd name="connsiteX7732" fmla="*/ 6218826 w 12192000"/>
              <a:gd name="connsiteY7732" fmla="*/ 3738326 h 4364677"/>
              <a:gd name="connsiteX7733" fmla="*/ 6214682 w 12192000"/>
              <a:gd name="connsiteY7733" fmla="*/ 3745496 h 4364677"/>
              <a:gd name="connsiteX7734" fmla="*/ 6214523 w 12192000"/>
              <a:gd name="connsiteY7734" fmla="*/ 3749320 h 4364677"/>
              <a:gd name="connsiteX7735" fmla="*/ 6215798 w 12192000"/>
              <a:gd name="connsiteY7735" fmla="*/ 3751869 h 4364677"/>
              <a:gd name="connsiteX7736" fmla="*/ 6213088 w 12192000"/>
              <a:gd name="connsiteY7736" fmla="*/ 3753622 h 4364677"/>
              <a:gd name="connsiteX7737" fmla="*/ 6210857 w 12192000"/>
              <a:gd name="connsiteY7737" fmla="*/ 3753941 h 4364677"/>
              <a:gd name="connsiteX7738" fmla="*/ 6208148 w 12192000"/>
              <a:gd name="connsiteY7738" fmla="*/ 3760473 h 4364677"/>
              <a:gd name="connsiteX7739" fmla="*/ 6208945 w 12192000"/>
              <a:gd name="connsiteY7739" fmla="*/ 3761748 h 4364677"/>
              <a:gd name="connsiteX7740" fmla="*/ 6208785 w 12192000"/>
              <a:gd name="connsiteY7740" fmla="*/ 3764616 h 4364677"/>
              <a:gd name="connsiteX7741" fmla="*/ 6206233 w 12192000"/>
              <a:gd name="connsiteY7741" fmla="*/ 3763979 h 4364677"/>
              <a:gd name="connsiteX7742" fmla="*/ 6204640 w 12192000"/>
              <a:gd name="connsiteY7742" fmla="*/ 3761907 h 4364677"/>
              <a:gd name="connsiteX7743" fmla="*/ 6201452 w 12192000"/>
              <a:gd name="connsiteY7743" fmla="*/ 3761429 h 4364677"/>
              <a:gd name="connsiteX7744" fmla="*/ 6191727 w 12192000"/>
              <a:gd name="connsiteY7744" fmla="*/ 3763979 h 4364677"/>
              <a:gd name="connsiteX7745" fmla="*/ 6179611 w 12192000"/>
              <a:gd name="connsiteY7745" fmla="*/ 3764775 h 4364677"/>
              <a:gd name="connsiteX7746" fmla="*/ 6176741 w 12192000"/>
              <a:gd name="connsiteY7746" fmla="*/ 3763341 h 4364677"/>
              <a:gd name="connsiteX7747" fmla="*/ 6168454 w 12192000"/>
              <a:gd name="connsiteY7747" fmla="*/ 3759517 h 4364677"/>
              <a:gd name="connsiteX7748" fmla="*/ 6166859 w 12192000"/>
              <a:gd name="connsiteY7748" fmla="*/ 3758402 h 4364677"/>
              <a:gd name="connsiteX7749" fmla="*/ 6159844 w 12192000"/>
              <a:gd name="connsiteY7749" fmla="*/ 3749957 h 4364677"/>
              <a:gd name="connsiteX7750" fmla="*/ 6155539 w 12192000"/>
              <a:gd name="connsiteY7750" fmla="*/ 3735618 h 4364677"/>
              <a:gd name="connsiteX7751" fmla="*/ 6153467 w 12192000"/>
              <a:gd name="connsiteY7751" fmla="*/ 3730678 h 4364677"/>
              <a:gd name="connsiteX7752" fmla="*/ 6153946 w 12192000"/>
              <a:gd name="connsiteY7752" fmla="*/ 3723668 h 4364677"/>
              <a:gd name="connsiteX7753" fmla="*/ 6154585 w 12192000"/>
              <a:gd name="connsiteY7753" fmla="*/ 3717772 h 4364677"/>
              <a:gd name="connsiteX7754" fmla="*/ 6154425 w 12192000"/>
              <a:gd name="connsiteY7754" fmla="*/ 3715383 h 4364677"/>
              <a:gd name="connsiteX7755" fmla="*/ 6163831 w 12192000"/>
              <a:gd name="connsiteY7755" fmla="*/ 3704548 h 4364677"/>
              <a:gd name="connsiteX7756" fmla="*/ 6172758 w 12192000"/>
              <a:gd name="connsiteY7756" fmla="*/ 3699290 h 4364677"/>
              <a:gd name="connsiteX7757" fmla="*/ 6179453 w 12192000"/>
              <a:gd name="connsiteY7757" fmla="*/ 3690527 h 4364677"/>
              <a:gd name="connsiteX7758" fmla="*/ 6178495 w 12192000"/>
              <a:gd name="connsiteY7758" fmla="*/ 3688774 h 4364677"/>
              <a:gd name="connsiteX7759" fmla="*/ 6169090 w 12192000"/>
              <a:gd name="connsiteY7759" fmla="*/ 3677621 h 4364677"/>
              <a:gd name="connsiteX7760" fmla="*/ 6167815 w 12192000"/>
              <a:gd name="connsiteY7760" fmla="*/ 3675072 h 4364677"/>
              <a:gd name="connsiteX7761" fmla="*/ 6166540 w 12192000"/>
              <a:gd name="connsiteY7761" fmla="*/ 3667105 h 4364677"/>
              <a:gd name="connsiteX7762" fmla="*/ 6164308 w 12192000"/>
              <a:gd name="connsiteY7762" fmla="*/ 3657864 h 4364677"/>
              <a:gd name="connsiteX7763" fmla="*/ 6164468 w 12192000"/>
              <a:gd name="connsiteY7763" fmla="*/ 3654040 h 4364677"/>
              <a:gd name="connsiteX7764" fmla="*/ 6172916 w 12192000"/>
              <a:gd name="connsiteY7764" fmla="*/ 3633486 h 4364677"/>
              <a:gd name="connsiteX7765" fmla="*/ 6174511 w 12192000"/>
              <a:gd name="connsiteY7765" fmla="*/ 3632211 h 4364677"/>
              <a:gd name="connsiteX7766" fmla="*/ 6184148 w 12192000"/>
              <a:gd name="connsiteY7766" fmla="*/ 3627632 h 4364677"/>
              <a:gd name="connsiteX7767" fmla="*/ 6173938 w 12192000"/>
              <a:gd name="connsiteY7767" fmla="*/ 3618200 h 4364677"/>
              <a:gd name="connsiteX7768" fmla="*/ 6170644 w 12192000"/>
              <a:gd name="connsiteY7768" fmla="*/ 3621496 h 4364677"/>
              <a:gd name="connsiteX7769" fmla="*/ 6160765 w 12192000"/>
              <a:gd name="connsiteY7769" fmla="*/ 3614904 h 4364677"/>
              <a:gd name="connsiteX7770" fmla="*/ 6157472 w 12192000"/>
              <a:gd name="connsiteY7770" fmla="*/ 3611608 h 4364677"/>
              <a:gd name="connsiteX7771" fmla="*/ 6157471 w 12192000"/>
              <a:gd name="connsiteY7771" fmla="*/ 3614903 h 4364677"/>
              <a:gd name="connsiteX7772" fmla="*/ 6108072 w 12192000"/>
              <a:gd name="connsiteY7772" fmla="*/ 3595127 h 4364677"/>
              <a:gd name="connsiteX7773" fmla="*/ 6104780 w 12192000"/>
              <a:gd name="connsiteY7773" fmla="*/ 3595128 h 4364677"/>
              <a:gd name="connsiteX7774" fmla="*/ 6101485 w 12192000"/>
              <a:gd name="connsiteY7774" fmla="*/ 3595128 h 4364677"/>
              <a:gd name="connsiteX7775" fmla="*/ 6098193 w 12192000"/>
              <a:gd name="connsiteY7775" fmla="*/ 3595128 h 4364677"/>
              <a:gd name="connsiteX7776" fmla="*/ 6098193 w 12192000"/>
              <a:gd name="connsiteY7776" fmla="*/ 3591833 h 4364677"/>
              <a:gd name="connsiteX7777" fmla="*/ 6094898 w 12192000"/>
              <a:gd name="connsiteY7777" fmla="*/ 3595128 h 4364677"/>
              <a:gd name="connsiteX7778" fmla="*/ 6068552 w 12192000"/>
              <a:gd name="connsiteY7778" fmla="*/ 3588536 h 4364677"/>
              <a:gd name="connsiteX7779" fmla="*/ 6078432 w 12192000"/>
              <a:gd name="connsiteY7779" fmla="*/ 3605016 h 4364677"/>
              <a:gd name="connsiteX7780" fmla="*/ 6071846 w 12192000"/>
              <a:gd name="connsiteY7780" fmla="*/ 3603368 h 4364677"/>
              <a:gd name="connsiteX7781" fmla="*/ 6068553 w 12192000"/>
              <a:gd name="connsiteY7781" fmla="*/ 3602544 h 4364677"/>
              <a:gd name="connsiteX7782" fmla="*/ 6068552 w 12192000"/>
              <a:gd name="connsiteY7782" fmla="*/ 3601720 h 4364677"/>
              <a:gd name="connsiteX7783" fmla="*/ 6065264 w 12192000"/>
              <a:gd name="connsiteY7783" fmla="*/ 3601720 h 4364677"/>
              <a:gd name="connsiteX7784" fmla="*/ 6068553 w 12192000"/>
              <a:gd name="connsiteY7784" fmla="*/ 3602544 h 4364677"/>
              <a:gd name="connsiteX7785" fmla="*/ 6068553 w 12192000"/>
              <a:gd name="connsiteY7785" fmla="*/ 3605016 h 4364677"/>
              <a:gd name="connsiteX7786" fmla="*/ 6065262 w 12192000"/>
              <a:gd name="connsiteY7786" fmla="*/ 3605016 h 4364677"/>
              <a:gd name="connsiteX7787" fmla="*/ 6061968 w 12192000"/>
              <a:gd name="connsiteY7787" fmla="*/ 3605016 h 4364677"/>
              <a:gd name="connsiteX7788" fmla="*/ 6045502 w 12192000"/>
              <a:gd name="connsiteY7788" fmla="*/ 3595128 h 4364677"/>
              <a:gd name="connsiteX7789" fmla="*/ 6042208 w 12192000"/>
              <a:gd name="connsiteY7789" fmla="*/ 3591833 h 4364677"/>
              <a:gd name="connsiteX7790" fmla="*/ 6035622 w 12192000"/>
              <a:gd name="connsiteY7790" fmla="*/ 3588536 h 4364677"/>
              <a:gd name="connsiteX7791" fmla="*/ 6032328 w 12192000"/>
              <a:gd name="connsiteY7791" fmla="*/ 3585240 h 4364677"/>
              <a:gd name="connsiteX7792" fmla="*/ 6038914 w 12192000"/>
              <a:gd name="connsiteY7792" fmla="*/ 3588536 h 4364677"/>
              <a:gd name="connsiteX7793" fmla="*/ 6045502 w 12192000"/>
              <a:gd name="connsiteY7793" fmla="*/ 3591833 h 4364677"/>
              <a:gd name="connsiteX7794" fmla="*/ 6029034 w 12192000"/>
              <a:gd name="connsiteY7794" fmla="*/ 3575353 h 4364677"/>
              <a:gd name="connsiteX7795" fmla="*/ 6038912 w 12192000"/>
              <a:gd name="connsiteY7795" fmla="*/ 3565465 h 4364677"/>
              <a:gd name="connsiteX7796" fmla="*/ 5903892 w 12192000"/>
              <a:gd name="connsiteY7796" fmla="*/ 3492954 h 4364677"/>
              <a:gd name="connsiteX7797" fmla="*/ 5897304 w 12192000"/>
              <a:gd name="connsiteY7797" fmla="*/ 3489657 h 4364677"/>
              <a:gd name="connsiteX7798" fmla="*/ 5894014 w 12192000"/>
              <a:gd name="connsiteY7798" fmla="*/ 3486362 h 4364677"/>
              <a:gd name="connsiteX7799" fmla="*/ 5841318 w 12192000"/>
              <a:gd name="connsiteY7799" fmla="*/ 3453403 h 4364677"/>
              <a:gd name="connsiteX7800" fmla="*/ 5775452 w 12192000"/>
              <a:gd name="connsiteY7800" fmla="*/ 3413851 h 4364677"/>
              <a:gd name="connsiteX7801" fmla="*/ 5712882 w 12192000"/>
              <a:gd name="connsiteY7801" fmla="*/ 3364412 h 4364677"/>
              <a:gd name="connsiteX7802" fmla="*/ 5620670 w 12192000"/>
              <a:gd name="connsiteY7802" fmla="*/ 3291900 h 4364677"/>
              <a:gd name="connsiteX7803" fmla="*/ 5616003 w 12192000"/>
              <a:gd name="connsiteY7803" fmla="*/ 3287389 h 4364677"/>
              <a:gd name="connsiteX7804" fmla="*/ 5612939 w 12192000"/>
              <a:gd name="connsiteY7804" fmla="*/ 3297012 h 4364677"/>
              <a:gd name="connsiteX7805" fmla="*/ 5608693 w 12192000"/>
              <a:gd name="connsiteY7805" fmla="*/ 3302659 h 4364677"/>
              <a:gd name="connsiteX7806" fmla="*/ 5601981 w 12192000"/>
              <a:gd name="connsiteY7806" fmla="*/ 3308307 h 4364677"/>
              <a:gd name="connsiteX7807" fmla="*/ 5595971 w 12192000"/>
              <a:gd name="connsiteY7807" fmla="*/ 3311484 h 4364677"/>
              <a:gd name="connsiteX7808" fmla="*/ 5573703 w 12192000"/>
              <a:gd name="connsiteY7808" fmla="*/ 3316425 h 4364677"/>
              <a:gd name="connsiteX7809" fmla="*/ 5562395 w 12192000"/>
              <a:gd name="connsiteY7809" fmla="*/ 3316072 h 4364677"/>
              <a:gd name="connsiteX7810" fmla="*/ 5544726 w 12192000"/>
              <a:gd name="connsiteY7810" fmla="*/ 3302307 h 4364677"/>
              <a:gd name="connsiteX7811" fmla="*/ 5543666 w 12192000"/>
              <a:gd name="connsiteY7811" fmla="*/ 3293835 h 4364677"/>
              <a:gd name="connsiteX7812" fmla="*/ 5543312 w 12192000"/>
              <a:gd name="connsiteY7812" fmla="*/ 3290306 h 4364677"/>
              <a:gd name="connsiteX7813" fmla="*/ 5541546 w 12192000"/>
              <a:gd name="connsiteY7813" fmla="*/ 3280776 h 4364677"/>
              <a:gd name="connsiteX7814" fmla="*/ 5540486 w 12192000"/>
              <a:gd name="connsiteY7814" fmla="*/ 3276187 h 4364677"/>
              <a:gd name="connsiteX7815" fmla="*/ 5540838 w 12192000"/>
              <a:gd name="connsiteY7815" fmla="*/ 3270186 h 4364677"/>
              <a:gd name="connsiteX7816" fmla="*/ 5543312 w 12192000"/>
              <a:gd name="connsiteY7816" fmla="*/ 3264186 h 4364677"/>
              <a:gd name="connsiteX7817" fmla="*/ 5551089 w 12192000"/>
              <a:gd name="connsiteY7817" fmla="*/ 3249714 h 4364677"/>
              <a:gd name="connsiteX7818" fmla="*/ 5571123 w 12192000"/>
              <a:gd name="connsiteY7818" fmla="*/ 3237034 h 4364677"/>
              <a:gd name="connsiteX7819" fmla="*/ 5561392 w 12192000"/>
              <a:gd name="connsiteY7819" fmla="*/ 3222685 h 4364677"/>
              <a:gd name="connsiteX7820" fmla="*/ 5571273 w 12192000"/>
              <a:gd name="connsiteY7820" fmla="*/ 3232573 h 4364677"/>
              <a:gd name="connsiteX7821" fmla="*/ 5567979 w 12192000"/>
              <a:gd name="connsiteY7821" fmla="*/ 3225982 h 4364677"/>
              <a:gd name="connsiteX7822" fmla="*/ 5564683 w 12192000"/>
              <a:gd name="connsiteY7822" fmla="*/ 3222685 h 4364677"/>
              <a:gd name="connsiteX7823" fmla="*/ 5571271 w 12192000"/>
              <a:gd name="connsiteY7823" fmla="*/ 3225982 h 4364677"/>
              <a:gd name="connsiteX7824" fmla="*/ 5574563 w 12192000"/>
              <a:gd name="connsiteY7824" fmla="*/ 3225982 h 4364677"/>
              <a:gd name="connsiteX7825" fmla="*/ 5498818 w 12192000"/>
              <a:gd name="connsiteY7825" fmla="*/ 3156767 h 4364677"/>
              <a:gd name="connsiteX7826" fmla="*/ 5472885 w 12192000"/>
              <a:gd name="connsiteY7826" fmla="*/ 3118039 h 4364677"/>
              <a:gd name="connsiteX7827" fmla="*/ 5446543 w 12192000"/>
              <a:gd name="connsiteY7827" fmla="*/ 3083537 h 4364677"/>
              <a:gd name="connsiteX7828" fmla="*/ 5433360 w 12192000"/>
              <a:gd name="connsiteY7828" fmla="*/ 3090506 h 4364677"/>
              <a:gd name="connsiteX7829" fmla="*/ 5370713 w 12192000"/>
              <a:gd name="connsiteY7829" fmla="*/ 3104410 h 4364677"/>
              <a:gd name="connsiteX7830" fmla="*/ 5338894 w 12192000"/>
              <a:gd name="connsiteY7830" fmla="*/ 3103416 h 4364677"/>
              <a:gd name="connsiteX7831" fmla="*/ 5289174 w 12192000"/>
              <a:gd name="connsiteY7831" fmla="*/ 3064684 h 4364677"/>
              <a:gd name="connsiteX7832" fmla="*/ 5286191 w 12192000"/>
              <a:gd name="connsiteY7832" fmla="*/ 3040849 h 4364677"/>
              <a:gd name="connsiteX7833" fmla="*/ 5285954 w 12192000"/>
              <a:gd name="connsiteY7833" fmla="*/ 3038495 h 4364677"/>
              <a:gd name="connsiteX7834" fmla="*/ 5248578 w 12192000"/>
              <a:gd name="connsiteY7834" fmla="*/ 3077935 h 4364677"/>
              <a:gd name="connsiteX7835" fmla="*/ 5112471 w 12192000"/>
              <a:gd name="connsiteY7835" fmla="*/ 3193953 h 4364677"/>
              <a:gd name="connsiteX7836" fmla="*/ 5079802 w 12192000"/>
              <a:gd name="connsiteY7836" fmla="*/ 3214879 h 4364677"/>
              <a:gd name="connsiteX7837" fmla="*/ 5086052 w 12192000"/>
              <a:gd name="connsiteY7837" fmla="*/ 3221096 h 4364677"/>
              <a:gd name="connsiteX7838" fmla="*/ 5085215 w 12192000"/>
              <a:gd name="connsiteY7838" fmla="*/ 3222283 h 4364677"/>
              <a:gd name="connsiteX7839" fmla="*/ 5086896 w 12192000"/>
              <a:gd name="connsiteY7839" fmla="*/ 3225835 h 4364677"/>
              <a:gd name="connsiteX7840" fmla="*/ 5090253 w 12192000"/>
              <a:gd name="connsiteY7840" fmla="*/ 3227331 h 4364677"/>
              <a:gd name="connsiteX7841" fmla="*/ 5092508 w 12192000"/>
              <a:gd name="connsiteY7841" fmla="*/ 3231818 h 4364677"/>
              <a:gd name="connsiteX7842" fmla="*/ 5099795 w 12192000"/>
              <a:gd name="connsiteY7842" fmla="*/ 3246213 h 4364677"/>
              <a:gd name="connsiteX7843" fmla="*/ 5102416 w 12192000"/>
              <a:gd name="connsiteY7843" fmla="*/ 3248269 h 4364677"/>
              <a:gd name="connsiteX7844" fmla="*/ 5098868 w 12192000"/>
              <a:gd name="connsiteY7844" fmla="*/ 3250513 h 4364677"/>
              <a:gd name="connsiteX7845" fmla="*/ 5098293 w 12192000"/>
              <a:gd name="connsiteY7845" fmla="*/ 3250513 h 4364677"/>
              <a:gd name="connsiteX7846" fmla="*/ 5094745 w 12192000"/>
              <a:gd name="connsiteY7846" fmla="*/ 3256869 h 4364677"/>
              <a:gd name="connsiteX7847" fmla="*/ 5094376 w 12192000"/>
              <a:gd name="connsiteY7847" fmla="*/ 3265655 h 4364677"/>
              <a:gd name="connsiteX7848" fmla="*/ 5091198 w 12192000"/>
              <a:gd name="connsiteY7848" fmla="*/ 3277994 h 4364677"/>
              <a:gd name="connsiteX7849" fmla="*/ 5088391 w 12192000"/>
              <a:gd name="connsiteY7849" fmla="*/ 3281359 h 4364677"/>
              <a:gd name="connsiteX7850" fmla="*/ 5080717 w 12192000"/>
              <a:gd name="connsiteY7850" fmla="*/ 3291080 h 4364677"/>
              <a:gd name="connsiteX7851" fmla="*/ 5076226 w 12192000"/>
              <a:gd name="connsiteY7851" fmla="*/ 3292763 h 4364677"/>
              <a:gd name="connsiteX7852" fmla="*/ 5057717 w 12192000"/>
              <a:gd name="connsiteY7852" fmla="*/ 3298184 h 4364677"/>
              <a:gd name="connsiteX7853" fmla="*/ 5057717 w 12192000"/>
              <a:gd name="connsiteY7853" fmla="*/ 3302297 h 4364677"/>
              <a:gd name="connsiteX7854" fmla="*/ 5062573 w 12192000"/>
              <a:gd name="connsiteY7854" fmla="*/ 3302858 h 4364677"/>
              <a:gd name="connsiteX7855" fmla="*/ 5065950 w 12192000"/>
              <a:gd name="connsiteY7855" fmla="*/ 3300614 h 4364677"/>
              <a:gd name="connsiteX7856" fmla="*/ 5069122 w 12192000"/>
              <a:gd name="connsiteY7856" fmla="*/ 3300241 h 4364677"/>
              <a:gd name="connsiteX7857" fmla="*/ 5068561 w 12192000"/>
              <a:gd name="connsiteY7857" fmla="*/ 3303606 h 4364677"/>
              <a:gd name="connsiteX7858" fmla="*/ 5065950 w 12192000"/>
              <a:gd name="connsiteY7858" fmla="*/ 3306036 h 4364677"/>
              <a:gd name="connsiteX7859" fmla="*/ 5065004 w 12192000"/>
              <a:gd name="connsiteY7859" fmla="*/ 3311831 h 4364677"/>
              <a:gd name="connsiteX7860" fmla="*/ 5070068 w 12192000"/>
              <a:gd name="connsiteY7860" fmla="*/ 3310710 h 4364677"/>
              <a:gd name="connsiteX7861" fmla="*/ 5073995 w 12192000"/>
              <a:gd name="connsiteY7861" fmla="*/ 3307532 h 4364677"/>
              <a:gd name="connsiteX7862" fmla="*/ 5077728 w 12192000"/>
              <a:gd name="connsiteY7862" fmla="*/ 3309962 h 4364677"/>
              <a:gd name="connsiteX7863" fmla="*/ 5073619 w 12192000"/>
              <a:gd name="connsiteY7863" fmla="*/ 3320618 h 4364677"/>
              <a:gd name="connsiteX7864" fmla="*/ 5073619 w 12192000"/>
              <a:gd name="connsiteY7864" fmla="*/ 3330900 h 4364677"/>
              <a:gd name="connsiteX7865" fmla="*/ 5077354 w 12192000"/>
              <a:gd name="connsiteY7865" fmla="*/ 3335013 h 4364677"/>
              <a:gd name="connsiteX7866" fmla="*/ 5078483 w 12192000"/>
              <a:gd name="connsiteY7866" fmla="*/ 3337069 h 4364677"/>
              <a:gd name="connsiteX7867" fmla="*/ 5076424 w 12192000"/>
              <a:gd name="connsiteY7867" fmla="*/ 3338191 h 4364677"/>
              <a:gd name="connsiteX7868" fmla="*/ 5072496 w 12192000"/>
              <a:gd name="connsiteY7868" fmla="*/ 3341930 h 4364677"/>
              <a:gd name="connsiteX7869" fmla="*/ 5067631 w 12192000"/>
              <a:gd name="connsiteY7869" fmla="*/ 3350343 h 4364677"/>
              <a:gd name="connsiteX7870" fmla="*/ 5067436 w 12192000"/>
              <a:gd name="connsiteY7870" fmla="*/ 3354829 h 4364677"/>
              <a:gd name="connsiteX7871" fmla="*/ 5068939 w 12192000"/>
              <a:gd name="connsiteY7871" fmla="*/ 3357820 h 4364677"/>
              <a:gd name="connsiteX7872" fmla="*/ 5065755 w 12192000"/>
              <a:gd name="connsiteY7872" fmla="*/ 3359877 h 4364677"/>
              <a:gd name="connsiteX7873" fmla="*/ 5063143 w 12192000"/>
              <a:gd name="connsiteY7873" fmla="*/ 3360251 h 4364677"/>
              <a:gd name="connsiteX7874" fmla="*/ 5059965 w 12192000"/>
              <a:gd name="connsiteY7874" fmla="*/ 3367916 h 4364677"/>
              <a:gd name="connsiteX7875" fmla="*/ 5060899 w 12192000"/>
              <a:gd name="connsiteY7875" fmla="*/ 3369411 h 4364677"/>
              <a:gd name="connsiteX7876" fmla="*/ 5060711 w 12192000"/>
              <a:gd name="connsiteY7876" fmla="*/ 3372776 h 4364677"/>
              <a:gd name="connsiteX7877" fmla="*/ 5057717 w 12192000"/>
              <a:gd name="connsiteY7877" fmla="*/ 3372028 h 4364677"/>
              <a:gd name="connsiteX7878" fmla="*/ 5055836 w 12192000"/>
              <a:gd name="connsiteY7878" fmla="*/ 3369598 h 4364677"/>
              <a:gd name="connsiteX7879" fmla="*/ 5052103 w 12192000"/>
              <a:gd name="connsiteY7879" fmla="*/ 3369037 h 4364677"/>
              <a:gd name="connsiteX7880" fmla="*/ 5040683 w 12192000"/>
              <a:gd name="connsiteY7880" fmla="*/ 3372028 h 4364677"/>
              <a:gd name="connsiteX7881" fmla="*/ 5026478 w 12192000"/>
              <a:gd name="connsiteY7881" fmla="*/ 3372963 h 4364677"/>
              <a:gd name="connsiteX7882" fmla="*/ 5023117 w 12192000"/>
              <a:gd name="connsiteY7882" fmla="*/ 3371281 h 4364677"/>
              <a:gd name="connsiteX7883" fmla="*/ 5013377 w 12192000"/>
              <a:gd name="connsiteY7883" fmla="*/ 3366794 h 4364677"/>
              <a:gd name="connsiteX7884" fmla="*/ 5011517 w 12192000"/>
              <a:gd name="connsiteY7884" fmla="*/ 3365485 h 4364677"/>
              <a:gd name="connsiteX7885" fmla="*/ 5003273 w 12192000"/>
              <a:gd name="connsiteY7885" fmla="*/ 3355577 h 4364677"/>
              <a:gd name="connsiteX7886" fmla="*/ 4998224 w 12192000"/>
              <a:gd name="connsiteY7886" fmla="*/ 3338752 h 4364677"/>
              <a:gd name="connsiteX7887" fmla="*/ 4995786 w 12192000"/>
              <a:gd name="connsiteY7887" fmla="*/ 3332956 h 4364677"/>
              <a:gd name="connsiteX7888" fmla="*/ 4996364 w 12192000"/>
              <a:gd name="connsiteY7888" fmla="*/ 3324731 h 4364677"/>
              <a:gd name="connsiteX7889" fmla="*/ 4997109 w 12192000"/>
              <a:gd name="connsiteY7889" fmla="*/ 3317814 h 4364677"/>
              <a:gd name="connsiteX7890" fmla="*/ 4996913 w 12192000"/>
              <a:gd name="connsiteY7890" fmla="*/ 3315009 h 4364677"/>
              <a:gd name="connsiteX7891" fmla="*/ 5007961 w 12192000"/>
              <a:gd name="connsiteY7891" fmla="*/ 3302297 h 4364677"/>
              <a:gd name="connsiteX7892" fmla="*/ 5018437 w 12192000"/>
              <a:gd name="connsiteY7892" fmla="*/ 3296128 h 4364677"/>
              <a:gd name="connsiteX7893" fmla="*/ 5026297 w 12192000"/>
              <a:gd name="connsiteY7893" fmla="*/ 3285846 h 4364677"/>
              <a:gd name="connsiteX7894" fmla="*/ 5025173 w 12192000"/>
              <a:gd name="connsiteY7894" fmla="*/ 3283789 h 4364677"/>
              <a:gd name="connsiteX7895" fmla="*/ 5014124 w 12192000"/>
              <a:gd name="connsiteY7895" fmla="*/ 3270703 h 4364677"/>
              <a:gd name="connsiteX7896" fmla="*/ 5012626 w 12192000"/>
              <a:gd name="connsiteY7896" fmla="*/ 3267712 h 4364677"/>
              <a:gd name="connsiteX7897" fmla="*/ 5011214 w 12192000"/>
              <a:gd name="connsiteY7897" fmla="*/ 3258810 h 4364677"/>
              <a:gd name="connsiteX7898" fmla="*/ 4917681 w 12192000"/>
              <a:gd name="connsiteY7898" fmla="*/ 3318717 h 4364677"/>
              <a:gd name="connsiteX7899" fmla="*/ 4300340 w 12192000"/>
              <a:gd name="connsiteY7899" fmla="*/ 3632582 h 4364677"/>
              <a:gd name="connsiteX7900" fmla="*/ 4066480 w 12192000"/>
              <a:gd name="connsiteY7900" fmla="*/ 3702908 h 4364677"/>
              <a:gd name="connsiteX7901" fmla="*/ 4054333 w 12192000"/>
              <a:gd name="connsiteY7901" fmla="*/ 3705402 h 4364677"/>
              <a:gd name="connsiteX7902" fmla="*/ 4056977 w 12192000"/>
              <a:gd name="connsiteY7902" fmla="*/ 3710586 h 4364677"/>
              <a:gd name="connsiteX7903" fmla="*/ 4061817 w 12192000"/>
              <a:gd name="connsiteY7903" fmla="*/ 3714956 h 4364677"/>
              <a:gd name="connsiteX7904" fmla="*/ 4072289 w 12192000"/>
              <a:gd name="connsiteY7904" fmla="*/ 3721125 h 4364677"/>
              <a:gd name="connsiteX7905" fmla="*/ 4083325 w 12192000"/>
              <a:gd name="connsiteY7905" fmla="*/ 3733837 h 4364677"/>
              <a:gd name="connsiteX7906" fmla="*/ 4083140 w 12192000"/>
              <a:gd name="connsiteY7906" fmla="*/ 3736642 h 4364677"/>
              <a:gd name="connsiteX7907" fmla="*/ 4083887 w 12192000"/>
              <a:gd name="connsiteY7907" fmla="*/ 3743559 h 4364677"/>
              <a:gd name="connsiteX7908" fmla="*/ 4084448 w 12192000"/>
              <a:gd name="connsiteY7908" fmla="*/ 3751784 h 4364677"/>
              <a:gd name="connsiteX7909" fmla="*/ 4082014 w 12192000"/>
              <a:gd name="connsiteY7909" fmla="*/ 3757580 h 4364677"/>
              <a:gd name="connsiteX7910" fmla="*/ 4076965 w 12192000"/>
              <a:gd name="connsiteY7910" fmla="*/ 3774405 h 4364677"/>
              <a:gd name="connsiteX7911" fmla="*/ 4068737 w 12192000"/>
              <a:gd name="connsiteY7911" fmla="*/ 3784313 h 4364677"/>
              <a:gd name="connsiteX7912" fmla="*/ 4066867 w 12192000"/>
              <a:gd name="connsiteY7912" fmla="*/ 3785622 h 4364677"/>
              <a:gd name="connsiteX7913" fmla="*/ 4057140 w 12192000"/>
              <a:gd name="connsiteY7913" fmla="*/ 3790109 h 4364677"/>
              <a:gd name="connsiteX7914" fmla="*/ 4053774 w 12192000"/>
              <a:gd name="connsiteY7914" fmla="*/ 3791791 h 4364677"/>
              <a:gd name="connsiteX7915" fmla="*/ 4039556 w 12192000"/>
              <a:gd name="connsiteY7915" fmla="*/ 3790856 h 4364677"/>
              <a:gd name="connsiteX7916" fmla="*/ 4028147 w 12192000"/>
              <a:gd name="connsiteY7916" fmla="*/ 3787865 h 4364677"/>
              <a:gd name="connsiteX7917" fmla="*/ 4024405 w 12192000"/>
              <a:gd name="connsiteY7917" fmla="*/ 3788426 h 4364677"/>
              <a:gd name="connsiteX7918" fmla="*/ 4022535 w 12192000"/>
              <a:gd name="connsiteY7918" fmla="*/ 3790856 h 4364677"/>
              <a:gd name="connsiteX7919" fmla="*/ 4019543 w 12192000"/>
              <a:gd name="connsiteY7919" fmla="*/ 3791604 h 4364677"/>
              <a:gd name="connsiteX7920" fmla="*/ 4019355 w 12192000"/>
              <a:gd name="connsiteY7920" fmla="*/ 3788239 h 4364677"/>
              <a:gd name="connsiteX7921" fmla="*/ 4020290 w 12192000"/>
              <a:gd name="connsiteY7921" fmla="*/ 3786744 h 4364677"/>
              <a:gd name="connsiteX7922" fmla="*/ 4017110 w 12192000"/>
              <a:gd name="connsiteY7922" fmla="*/ 3779079 h 4364677"/>
              <a:gd name="connsiteX7923" fmla="*/ 4014492 w 12192000"/>
              <a:gd name="connsiteY7923" fmla="*/ 3778705 h 4364677"/>
              <a:gd name="connsiteX7924" fmla="*/ 4011311 w 12192000"/>
              <a:gd name="connsiteY7924" fmla="*/ 3776648 h 4364677"/>
              <a:gd name="connsiteX7925" fmla="*/ 4012808 w 12192000"/>
              <a:gd name="connsiteY7925" fmla="*/ 3773657 h 4364677"/>
              <a:gd name="connsiteX7926" fmla="*/ 4012621 w 12192000"/>
              <a:gd name="connsiteY7926" fmla="*/ 3769171 h 4364677"/>
              <a:gd name="connsiteX7927" fmla="*/ 4007759 w 12192000"/>
              <a:gd name="connsiteY7927" fmla="*/ 3760758 h 4364677"/>
              <a:gd name="connsiteX7928" fmla="*/ 4003830 w 12192000"/>
              <a:gd name="connsiteY7928" fmla="*/ 3757019 h 4364677"/>
              <a:gd name="connsiteX7929" fmla="*/ 4001773 w 12192000"/>
              <a:gd name="connsiteY7929" fmla="*/ 3755897 h 4364677"/>
              <a:gd name="connsiteX7930" fmla="*/ 4002895 w 12192000"/>
              <a:gd name="connsiteY7930" fmla="*/ 3753841 h 4364677"/>
              <a:gd name="connsiteX7931" fmla="*/ 4006636 w 12192000"/>
              <a:gd name="connsiteY7931" fmla="*/ 3749728 h 4364677"/>
              <a:gd name="connsiteX7932" fmla="*/ 4006636 w 12192000"/>
              <a:gd name="connsiteY7932" fmla="*/ 3739446 h 4364677"/>
              <a:gd name="connsiteX7933" fmla="*/ 4002520 w 12192000"/>
              <a:gd name="connsiteY7933" fmla="*/ 3728790 h 4364677"/>
              <a:gd name="connsiteX7934" fmla="*/ 4006261 w 12192000"/>
              <a:gd name="connsiteY7934" fmla="*/ 3726360 h 4364677"/>
              <a:gd name="connsiteX7935" fmla="*/ 4010190 w 12192000"/>
              <a:gd name="connsiteY7935" fmla="*/ 3729538 h 4364677"/>
              <a:gd name="connsiteX7936" fmla="*/ 4015240 w 12192000"/>
              <a:gd name="connsiteY7936" fmla="*/ 3730659 h 4364677"/>
              <a:gd name="connsiteX7937" fmla="*/ 4014304 w 12192000"/>
              <a:gd name="connsiteY7937" fmla="*/ 3724864 h 4364677"/>
              <a:gd name="connsiteX7938" fmla="*/ 4011685 w 12192000"/>
              <a:gd name="connsiteY7938" fmla="*/ 3722434 h 4364677"/>
              <a:gd name="connsiteX7939" fmla="*/ 4011124 w 12192000"/>
              <a:gd name="connsiteY7939" fmla="*/ 3719069 h 4364677"/>
              <a:gd name="connsiteX7940" fmla="*/ 4014304 w 12192000"/>
              <a:gd name="connsiteY7940" fmla="*/ 3719442 h 4364677"/>
              <a:gd name="connsiteX7941" fmla="*/ 4017672 w 12192000"/>
              <a:gd name="connsiteY7941" fmla="*/ 3721686 h 4364677"/>
              <a:gd name="connsiteX7942" fmla="*/ 4022535 w 12192000"/>
              <a:gd name="connsiteY7942" fmla="*/ 3721125 h 4364677"/>
              <a:gd name="connsiteX7943" fmla="*/ 4022535 w 12192000"/>
              <a:gd name="connsiteY7943" fmla="*/ 3717012 h 4364677"/>
              <a:gd name="connsiteX7944" fmla="*/ 4017663 w 12192000"/>
              <a:gd name="connsiteY7944" fmla="*/ 3712932 h 4364677"/>
              <a:gd name="connsiteX7945" fmla="*/ 3891997 w 12192000"/>
              <a:gd name="connsiteY7945" fmla="*/ 3738738 h 4364677"/>
              <a:gd name="connsiteX7946" fmla="*/ 3891175 w 12192000"/>
              <a:gd name="connsiteY7946" fmla="*/ 3740951 h 4364677"/>
              <a:gd name="connsiteX7947" fmla="*/ 3886227 w 12192000"/>
              <a:gd name="connsiteY7947" fmla="*/ 3756482 h 4364677"/>
              <a:gd name="connsiteX7948" fmla="*/ 3881987 w 12192000"/>
              <a:gd name="connsiteY7948" fmla="*/ 3762129 h 4364677"/>
              <a:gd name="connsiteX7949" fmla="*/ 3875271 w 12192000"/>
              <a:gd name="connsiteY7949" fmla="*/ 3767777 h 4364677"/>
              <a:gd name="connsiteX7950" fmla="*/ 3869263 w 12192000"/>
              <a:gd name="connsiteY7950" fmla="*/ 3770954 h 4364677"/>
              <a:gd name="connsiteX7951" fmla="*/ 3846998 w 12192000"/>
              <a:gd name="connsiteY7951" fmla="*/ 3775895 h 4364677"/>
              <a:gd name="connsiteX7952" fmla="*/ 3835689 w 12192000"/>
              <a:gd name="connsiteY7952" fmla="*/ 3775542 h 4364677"/>
              <a:gd name="connsiteX7953" fmla="*/ 3818018 w 12192000"/>
              <a:gd name="connsiteY7953" fmla="*/ 3761777 h 4364677"/>
              <a:gd name="connsiteX7954" fmla="*/ 3816993 w 12192000"/>
              <a:gd name="connsiteY7954" fmla="*/ 3753580 h 4364677"/>
              <a:gd name="connsiteX7955" fmla="*/ 3661536 w 12192000"/>
              <a:gd name="connsiteY7955" fmla="*/ 3776839 h 4364677"/>
              <a:gd name="connsiteX7956" fmla="*/ 3625888 w 12192000"/>
              <a:gd name="connsiteY7956" fmla="*/ 3779045 h 4364677"/>
              <a:gd name="connsiteX7957" fmla="*/ 3614826 w 12192000"/>
              <a:gd name="connsiteY7957" fmla="*/ 3778189 h 4364677"/>
              <a:gd name="connsiteX7958" fmla="*/ 3614812 w 12192000"/>
              <a:gd name="connsiteY7958" fmla="*/ 3778266 h 4364677"/>
              <a:gd name="connsiteX7959" fmla="*/ 3614568 w 12192000"/>
              <a:gd name="connsiteY7959" fmla="*/ 3780717 h 4364677"/>
              <a:gd name="connsiteX7960" fmla="*/ 3613831 w 12192000"/>
              <a:gd name="connsiteY7960" fmla="*/ 3786601 h 4364677"/>
              <a:gd name="connsiteX7961" fmla="*/ 3601557 w 12192000"/>
              <a:gd name="connsiteY7961" fmla="*/ 3796163 h 4364677"/>
              <a:gd name="connsiteX7962" fmla="*/ 3593701 w 12192000"/>
              <a:gd name="connsiteY7962" fmla="*/ 3796408 h 4364677"/>
              <a:gd name="connsiteX7963" fmla="*/ 3585602 w 12192000"/>
              <a:gd name="connsiteY7963" fmla="*/ 3796623 h 4364677"/>
              <a:gd name="connsiteX7964" fmla="*/ 3585600 w 12192000"/>
              <a:gd name="connsiteY7964" fmla="*/ 3796623 h 4364677"/>
              <a:gd name="connsiteX7965" fmla="*/ 3578237 w 12192000"/>
              <a:gd name="connsiteY7965" fmla="*/ 3792976 h 4364677"/>
              <a:gd name="connsiteX7966" fmla="*/ 3574064 w 12192000"/>
              <a:gd name="connsiteY7966" fmla="*/ 3790769 h 4364677"/>
              <a:gd name="connsiteX7967" fmla="*/ 3569398 w 12192000"/>
              <a:gd name="connsiteY7967" fmla="*/ 3786847 h 4364677"/>
              <a:gd name="connsiteX7968" fmla="*/ 3566454 w 12192000"/>
              <a:gd name="connsiteY7968" fmla="*/ 3782924 h 4364677"/>
              <a:gd name="connsiteX7969" fmla="*/ 3564027 w 12192000"/>
              <a:gd name="connsiteY7969" fmla="*/ 3775305 h 4364677"/>
              <a:gd name="connsiteX7970" fmla="*/ 3541042 w 12192000"/>
              <a:gd name="connsiteY7970" fmla="*/ 3774458 h 4364677"/>
              <a:gd name="connsiteX7971" fmla="*/ 3493587 w 12192000"/>
              <a:gd name="connsiteY7971" fmla="*/ 3788785 h 4364677"/>
              <a:gd name="connsiteX7972" fmla="*/ 3447075 w 12192000"/>
              <a:gd name="connsiteY7972" fmla="*/ 3781757 h 4364677"/>
              <a:gd name="connsiteX7973" fmla="*/ 3387831 w 12192000"/>
              <a:gd name="connsiteY7973" fmla="*/ 3766950 h 4364677"/>
              <a:gd name="connsiteX7974" fmla="*/ 3279831 w 12192000"/>
              <a:gd name="connsiteY7974" fmla="*/ 3769659 h 4364677"/>
              <a:gd name="connsiteX7975" fmla="*/ 3184472 w 12192000"/>
              <a:gd name="connsiteY7975" fmla="*/ 3751681 h 4364677"/>
              <a:gd name="connsiteX7976" fmla="*/ 3179455 w 12192000"/>
              <a:gd name="connsiteY7976" fmla="*/ 3750880 h 4364677"/>
              <a:gd name="connsiteX7977" fmla="*/ 3178265 w 12192000"/>
              <a:gd name="connsiteY7977" fmla="*/ 3757294 h 4364677"/>
              <a:gd name="connsiteX7978" fmla="*/ 3178000 w 12192000"/>
              <a:gd name="connsiteY7978" fmla="*/ 3759929 h 4364677"/>
              <a:gd name="connsiteX7979" fmla="*/ 3177209 w 12192000"/>
              <a:gd name="connsiteY7979" fmla="*/ 3766252 h 4364677"/>
              <a:gd name="connsiteX7980" fmla="*/ 3164019 w 12192000"/>
              <a:gd name="connsiteY7980" fmla="*/ 3776527 h 4364677"/>
              <a:gd name="connsiteX7981" fmla="*/ 3155579 w 12192000"/>
              <a:gd name="connsiteY7981" fmla="*/ 3776790 h 4364677"/>
              <a:gd name="connsiteX7982" fmla="*/ 3138958 w 12192000"/>
              <a:gd name="connsiteY7982" fmla="*/ 3773102 h 4364677"/>
              <a:gd name="connsiteX7983" fmla="*/ 3134474 w 12192000"/>
              <a:gd name="connsiteY7983" fmla="*/ 3770731 h 4364677"/>
              <a:gd name="connsiteX7984" fmla="*/ 3129461 w 12192000"/>
              <a:gd name="connsiteY7984" fmla="*/ 3766515 h 4364677"/>
              <a:gd name="connsiteX7985" fmla="*/ 3126296 w 12192000"/>
              <a:gd name="connsiteY7985" fmla="*/ 3762300 h 4364677"/>
              <a:gd name="connsiteX7986" fmla="*/ 3122603 w 12192000"/>
              <a:gd name="connsiteY7986" fmla="*/ 3750708 h 4364677"/>
              <a:gd name="connsiteX7987" fmla="*/ 3119964 w 12192000"/>
              <a:gd name="connsiteY7987" fmla="*/ 3743594 h 4364677"/>
              <a:gd name="connsiteX7988" fmla="*/ 3119964 w 12192000"/>
              <a:gd name="connsiteY7988" fmla="*/ 3741379 h 4364677"/>
              <a:gd name="connsiteX7989" fmla="*/ 3088707 w 12192000"/>
              <a:gd name="connsiteY7989" fmla="*/ 3736387 h 4364677"/>
              <a:gd name="connsiteX7990" fmla="*/ 2985252 w 12192000"/>
              <a:gd name="connsiteY7990" fmla="*/ 3716761 h 4364677"/>
              <a:gd name="connsiteX7991" fmla="*/ 2982352 w 12192000"/>
              <a:gd name="connsiteY7991" fmla="*/ 3725304 h 4364677"/>
              <a:gd name="connsiteX7992" fmla="*/ 2993293 w 12192000"/>
              <a:gd name="connsiteY7992" fmla="*/ 3793712 h 4364677"/>
              <a:gd name="connsiteX7993" fmla="*/ 3003209 w 12192000"/>
              <a:gd name="connsiteY7993" fmla="*/ 3841255 h 4364677"/>
              <a:gd name="connsiteX7994" fmla="*/ 2995087 w 12192000"/>
              <a:gd name="connsiteY7994" fmla="*/ 3870459 h 4364677"/>
              <a:gd name="connsiteX7995" fmla="*/ 2998815 w 12192000"/>
              <a:gd name="connsiteY7995" fmla="*/ 3872818 h 4364677"/>
              <a:gd name="connsiteX7996" fmla="*/ 3004617 w 12192000"/>
              <a:gd name="connsiteY7996" fmla="*/ 3883620 h 4364677"/>
              <a:gd name="connsiteX7997" fmla="*/ 3006465 w 12192000"/>
              <a:gd name="connsiteY7997" fmla="*/ 3888098 h 4364677"/>
              <a:gd name="connsiteX7998" fmla="*/ 3006727 w 12192000"/>
              <a:gd name="connsiteY7998" fmla="*/ 3892577 h 4364677"/>
              <a:gd name="connsiteX7999" fmla="*/ 3005938 w 12192000"/>
              <a:gd name="connsiteY7999" fmla="*/ 3896002 h 4364677"/>
              <a:gd name="connsiteX8000" fmla="*/ 3004617 w 12192000"/>
              <a:gd name="connsiteY8000" fmla="*/ 3903116 h 4364677"/>
              <a:gd name="connsiteX8001" fmla="*/ 3004355 w 12192000"/>
              <a:gd name="connsiteY8001" fmla="*/ 3905750 h 4364677"/>
              <a:gd name="connsiteX8002" fmla="*/ 3003561 w 12192000"/>
              <a:gd name="connsiteY8002" fmla="*/ 3912073 h 4364677"/>
              <a:gd name="connsiteX8003" fmla="*/ 2990373 w 12192000"/>
              <a:gd name="connsiteY8003" fmla="*/ 3922348 h 4364677"/>
              <a:gd name="connsiteX8004" fmla="*/ 2981931 w 12192000"/>
              <a:gd name="connsiteY8004" fmla="*/ 3922612 h 4364677"/>
              <a:gd name="connsiteX8005" fmla="*/ 2965312 w 12192000"/>
              <a:gd name="connsiteY8005" fmla="*/ 3918923 h 4364677"/>
              <a:gd name="connsiteX8006" fmla="*/ 2960827 w 12192000"/>
              <a:gd name="connsiteY8006" fmla="*/ 3916552 h 4364677"/>
              <a:gd name="connsiteX8007" fmla="*/ 2955816 w 12192000"/>
              <a:gd name="connsiteY8007" fmla="*/ 3912337 h 4364677"/>
              <a:gd name="connsiteX8008" fmla="*/ 2952650 w 12192000"/>
              <a:gd name="connsiteY8008" fmla="*/ 3908121 h 4364677"/>
              <a:gd name="connsiteX8009" fmla="*/ 2948955 w 12192000"/>
              <a:gd name="connsiteY8009" fmla="*/ 3896529 h 4364677"/>
              <a:gd name="connsiteX8010" fmla="*/ 2946319 w 12192000"/>
              <a:gd name="connsiteY8010" fmla="*/ 3889416 h 4364677"/>
              <a:gd name="connsiteX8011" fmla="*/ 2946319 w 12192000"/>
              <a:gd name="connsiteY8011" fmla="*/ 3886254 h 4364677"/>
              <a:gd name="connsiteX8012" fmla="*/ 2949483 w 12192000"/>
              <a:gd name="connsiteY8012" fmla="*/ 3879931 h 4364677"/>
              <a:gd name="connsiteX8013" fmla="*/ 2956606 w 12192000"/>
              <a:gd name="connsiteY8013" fmla="*/ 3870447 h 4364677"/>
              <a:gd name="connsiteX8014" fmla="*/ 2957734 w 12192000"/>
              <a:gd name="connsiteY8014" fmla="*/ 3868195 h 4364677"/>
              <a:gd name="connsiteX8015" fmla="*/ 2957734 w 12192000"/>
              <a:gd name="connsiteY8015" fmla="*/ 3826547 h 4364677"/>
              <a:gd name="connsiteX8016" fmla="*/ 2954998 w 12192000"/>
              <a:gd name="connsiteY8016" fmla="*/ 3780030 h 4364677"/>
              <a:gd name="connsiteX8017" fmla="*/ 2922514 w 12192000"/>
              <a:gd name="connsiteY8017" fmla="*/ 3725988 h 4364677"/>
              <a:gd name="connsiteX8018" fmla="*/ 2922172 w 12192000"/>
              <a:gd name="connsiteY8018" fmla="*/ 3725943 h 4364677"/>
              <a:gd name="connsiteX8019" fmla="*/ 2919300 w 12192000"/>
              <a:gd name="connsiteY8019" fmla="*/ 3727365 h 4364677"/>
              <a:gd name="connsiteX8020" fmla="*/ 2907635 w 12192000"/>
              <a:gd name="connsiteY8020" fmla="*/ 3727056 h 4364677"/>
              <a:gd name="connsiteX8021" fmla="*/ 2896323 w 12192000"/>
              <a:gd name="connsiteY8021" fmla="*/ 3726703 h 4364677"/>
              <a:gd name="connsiteX8022" fmla="*/ 2891092 w 12192000"/>
              <a:gd name="connsiteY8022" fmla="*/ 3723424 h 4364677"/>
              <a:gd name="connsiteX8023" fmla="*/ 2859259 w 12192000"/>
              <a:gd name="connsiteY8023" fmla="*/ 3733513 h 4364677"/>
              <a:gd name="connsiteX8024" fmla="*/ 2790874 w 12192000"/>
              <a:gd name="connsiteY8024" fmla="*/ 3725304 h 4364677"/>
              <a:gd name="connsiteX8025" fmla="*/ 2719754 w 12192000"/>
              <a:gd name="connsiteY8025" fmla="*/ 3728040 h 4364677"/>
              <a:gd name="connsiteX8026" fmla="*/ 2711547 w 12192000"/>
              <a:gd name="connsiteY8026" fmla="*/ 3747194 h 4364677"/>
              <a:gd name="connsiteX8027" fmla="*/ 2626751 w 12192000"/>
              <a:gd name="connsiteY8027" fmla="*/ 3758139 h 4364677"/>
              <a:gd name="connsiteX8028" fmla="*/ 2602132 w 12192000"/>
              <a:gd name="connsiteY8028" fmla="*/ 3722567 h 4364677"/>
              <a:gd name="connsiteX8029" fmla="*/ 2522806 w 12192000"/>
              <a:gd name="connsiteY8029" fmla="*/ 3580279 h 4364677"/>
              <a:gd name="connsiteX8030" fmla="*/ 2510881 w 12192000"/>
              <a:gd name="connsiteY8030" fmla="*/ 3555738 h 4364677"/>
              <a:gd name="connsiteX8031" fmla="*/ 2496412 w 12192000"/>
              <a:gd name="connsiteY8031" fmla="*/ 3541225 h 4364677"/>
              <a:gd name="connsiteX8032" fmla="*/ 2487764 w 12192000"/>
              <a:gd name="connsiteY8032" fmla="*/ 3537546 h 4364677"/>
              <a:gd name="connsiteX8033" fmla="*/ 2474722 w 12192000"/>
              <a:gd name="connsiteY8033" fmla="*/ 3533334 h 4364677"/>
              <a:gd name="connsiteX8034" fmla="*/ 2448950 w 12192000"/>
              <a:gd name="connsiteY8034" fmla="*/ 3536498 h 4364677"/>
              <a:gd name="connsiteX8035" fmla="*/ 2432537 w 12192000"/>
              <a:gd name="connsiteY8035" fmla="*/ 3536498 h 4364677"/>
              <a:gd name="connsiteX8036" fmla="*/ 2402106 w 12192000"/>
              <a:gd name="connsiteY8036" fmla="*/ 3522817 h 4364677"/>
              <a:gd name="connsiteX8037" fmla="*/ 2402352 w 12192000"/>
              <a:gd name="connsiteY8037" fmla="*/ 3501211 h 4364677"/>
              <a:gd name="connsiteX8038" fmla="*/ 2400341 w 12192000"/>
              <a:gd name="connsiteY8038" fmla="*/ 3500356 h 4364677"/>
              <a:gd name="connsiteX8039" fmla="*/ 2365986 w 12192000"/>
              <a:gd name="connsiteY8039" fmla="*/ 3482653 h 4364677"/>
              <a:gd name="connsiteX8040" fmla="*/ 2360660 w 12192000"/>
              <a:gd name="connsiteY8040" fmla="*/ 3505587 h 4364677"/>
              <a:gd name="connsiteX8041" fmla="*/ 2350255 w 12192000"/>
              <a:gd name="connsiteY8041" fmla="*/ 3559072 h 4364677"/>
              <a:gd name="connsiteX8042" fmla="*/ 2333903 w 12192000"/>
              <a:gd name="connsiteY8042" fmla="*/ 3574672 h 4364677"/>
              <a:gd name="connsiteX8043" fmla="*/ 2244718 w 12192000"/>
              <a:gd name="connsiteY8043" fmla="*/ 3566500 h 4364677"/>
              <a:gd name="connsiteX8044" fmla="*/ 2229111 w 12192000"/>
              <a:gd name="connsiteY8044" fmla="*/ 3536786 h 4364677"/>
              <a:gd name="connsiteX8045" fmla="*/ 2211274 w 12192000"/>
              <a:gd name="connsiteY8045" fmla="*/ 3479587 h 4364677"/>
              <a:gd name="connsiteX8046" fmla="*/ 2199382 w 12192000"/>
              <a:gd name="connsiteY8046" fmla="*/ 3472902 h 4364677"/>
              <a:gd name="connsiteX8047" fmla="*/ 2145871 w 12192000"/>
              <a:gd name="connsiteY8047" fmla="*/ 3469930 h 4364677"/>
              <a:gd name="connsiteX8048" fmla="*/ 2120600 w 12192000"/>
              <a:gd name="connsiteY8048" fmla="*/ 3458045 h 4364677"/>
              <a:gd name="connsiteX8049" fmla="*/ 2098304 w 12192000"/>
              <a:gd name="connsiteY8049" fmla="*/ 3437988 h 4364677"/>
              <a:gd name="connsiteX8050" fmla="*/ 2067829 w 12192000"/>
              <a:gd name="connsiteY8050" fmla="*/ 3439474 h 4364677"/>
              <a:gd name="connsiteX8051" fmla="*/ 2037358 w 12192000"/>
              <a:gd name="connsiteY8051" fmla="*/ 3428331 h 4364677"/>
              <a:gd name="connsiteX8052" fmla="*/ 1991279 w 12192000"/>
              <a:gd name="connsiteY8052" fmla="*/ 3417931 h 4364677"/>
              <a:gd name="connsiteX8053" fmla="*/ 1959320 w 12192000"/>
              <a:gd name="connsiteY8053" fmla="*/ 3454331 h 4364677"/>
              <a:gd name="connsiteX8054" fmla="*/ 1924389 w 12192000"/>
              <a:gd name="connsiteY8054" fmla="*/ 3473645 h 4364677"/>
              <a:gd name="connsiteX8055" fmla="*/ 1963036 w 12192000"/>
              <a:gd name="connsiteY8055" fmla="*/ 3409760 h 4364677"/>
              <a:gd name="connsiteX8056" fmla="*/ 1932564 w 12192000"/>
              <a:gd name="connsiteY8056" fmla="*/ 3347361 h 4364677"/>
              <a:gd name="connsiteX8057" fmla="*/ 1886485 w 12192000"/>
              <a:gd name="connsiteY8057" fmla="*/ 3308733 h 4364677"/>
              <a:gd name="connsiteX8058" fmla="*/ 1882769 w 12192000"/>
              <a:gd name="connsiteY8058" fmla="*/ 3297590 h 4364677"/>
              <a:gd name="connsiteX8059" fmla="*/ 1861958 w 12192000"/>
              <a:gd name="connsiteY8059" fmla="*/ 3288676 h 4364677"/>
              <a:gd name="connsiteX8060" fmla="*/ 1830742 w 12192000"/>
              <a:gd name="connsiteY8060" fmla="*/ 3318390 h 4364677"/>
              <a:gd name="connsiteX8061" fmla="*/ 1811420 w 12192000"/>
              <a:gd name="connsiteY8061" fmla="*/ 3325075 h 4364677"/>
              <a:gd name="connsiteX8062" fmla="*/ 1785407 w 12192000"/>
              <a:gd name="connsiteY8062" fmla="*/ 3320618 h 4364677"/>
              <a:gd name="connsiteX8063" fmla="*/ 1772773 w 12192000"/>
              <a:gd name="connsiteY8063" fmla="*/ 3328790 h 4364677"/>
              <a:gd name="connsiteX8064" fmla="*/ 1779462 w 12192000"/>
              <a:gd name="connsiteY8064" fmla="*/ 3342904 h 4364677"/>
              <a:gd name="connsiteX8065" fmla="*/ 1792840 w 12192000"/>
              <a:gd name="connsiteY8065" fmla="*/ 3348846 h 4364677"/>
              <a:gd name="connsiteX8066" fmla="*/ 1801758 w 12192000"/>
              <a:gd name="connsiteY8066" fmla="*/ 3366675 h 4364677"/>
              <a:gd name="connsiteX8067" fmla="*/ 1830742 w 12192000"/>
              <a:gd name="connsiteY8067" fmla="*/ 3423874 h 4364677"/>
              <a:gd name="connsiteX8068" fmla="*/ 1841149 w 12192000"/>
              <a:gd name="connsiteY8068" fmla="*/ 3432045 h 4364677"/>
              <a:gd name="connsiteX8069" fmla="*/ 1827027 w 12192000"/>
              <a:gd name="connsiteY8069" fmla="*/ 3440959 h 4364677"/>
              <a:gd name="connsiteX8070" fmla="*/ 1824798 w 12192000"/>
              <a:gd name="connsiteY8070" fmla="*/ 3440959 h 4364677"/>
              <a:gd name="connsiteX8071" fmla="*/ 1810677 w 12192000"/>
              <a:gd name="connsiteY8071" fmla="*/ 3466216 h 4364677"/>
              <a:gd name="connsiteX8072" fmla="*/ 1809190 w 12192000"/>
              <a:gd name="connsiteY8072" fmla="*/ 3501130 h 4364677"/>
              <a:gd name="connsiteX8073" fmla="*/ 1796556 w 12192000"/>
              <a:gd name="connsiteY8073" fmla="*/ 3550158 h 4364677"/>
              <a:gd name="connsiteX8074" fmla="*/ 1785407 w 12192000"/>
              <a:gd name="connsiteY8074" fmla="*/ 3563529 h 4364677"/>
              <a:gd name="connsiteX8075" fmla="*/ 1754936 w 12192000"/>
              <a:gd name="connsiteY8075" fmla="*/ 3602157 h 4364677"/>
              <a:gd name="connsiteX8076" fmla="*/ 1737098 w 12192000"/>
              <a:gd name="connsiteY8076" fmla="*/ 3608842 h 4364677"/>
              <a:gd name="connsiteX8077" fmla="*/ 1663520 w 12192000"/>
              <a:gd name="connsiteY8077" fmla="*/ 3630385 h 4364677"/>
              <a:gd name="connsiteX8078" fmla="*/ 1663520 w 12192000"/>
              <a:gd name="connsiteY8078" fmla="*/ 3646728 h 4364677"/>
              <a:gd name="connsiteX8079" fmla="*/ 1682843 w 12192000"/>
              <a:gd name="connsiteY8079" fmla="*/ 3648956 h 4364677"/>
              <a:gd name="connsiteX8080" fmla="*/ 1696220 w 12192000"/>
              <a:gd name="connsiteY8080" fmla="*/ 3640042 h 4364677"/>
              <a:gd name="connsiteX8081" fmla="*/ 1708856 w 12192000"/>
              <a:gd name="connsiteY8081" fmla="*/ 3638556 h 4364677"/>
              <a:gd name="connsiteX8082" fmla="*/ 1706625 w 12192000"/>
              <a:gd name="connsiteY8082" fmla="*/ 3651928 h 4364677"/>
              <a:gd name="connsiteX8083" fmla="*/ 1696220 w 12192000"/>
              <a:gd name="connsiteY8083" fmla="*/ 3661585 h 4364677"/>
              <a:gd name="connsiteX8084" fmla="*/ 1692505 w 12192000"/>
              <a:gd name="connsiteY8084" fmla="*/ 3684613 h 4364677"/>
              <a:gd name="connsiteX8085" fmla="*/ 1712572 w 12192000"/>
              <a:gd name="connsiteY8085" fmla="*/ 3680156 h 4364677"/>
              <a:gd name="connsiteX8086" fmla="*/ 1728179 w 12192000"/>
              <a:gd name="connsiteY8086" fmla="*/ 3667527 h 4364677"/>
              <a:gd name="connsiteX8087" fmla="*/ 1743044 w 12192000"/>
              <a:gd name="connsiteY8087" fmla="*/ 3677184 h 4364677"/>
              <a:gd name="connsiteX8088" fmla="*/ 1726693 w 12192000"/>
              <a:gd name="connsiteY8088" fmla="*/ 3719527 h 4364677"/>
              <a:gd name="connsiteX8089" fmla="*/ 1726693 w 12192000"/>
              <a:gd name="connsiteY8089" fmla="*/ 3760383 h 4364677"/>
              <a:gd name="connsiteX8090" fmla="*/ 1741558 w 12192000"/>
              <a:gd name="connsiteY8090" fmla="*/ 3776726 h 4364677"/>
              <a:gd name="connsiteX8091" fmla="*/ 1746016 w 12192000"/>
              <a:gd name="connsiteY8091" fmla="*/ 3784897 h 4364677"/>
              <a:gd name="connsiteX8092" fmla="*/ 1737841 w 12192000"/>
              <a:gd name="connsiteY8092" fmla="*/ 3789354 h 4364677"/>
              <a:gd name="connsiteX8093" fmla="*/ 1722234 w 12192000"/>
              <a:gd name="connsiteY8093" fmla="*/ 3804211 h 4364677"/>
              <a:gd name="connsiteX8094" fmla="*/ 1702910 w 12192000"/>
              <a:gd name="connsiteY8094" fmla="*/ 3837639 h 4364677"/>
              <a:gd name="connsiteX8095" fmla="*/ 1702167 w 12192000"/>
              <a:gd name="connsiteY8095" fmla="*/ 3855468 h 4364677"/>
              <a:gd name="connsiteX8096" fmla="*/ 1708113 w 12192000"/>
              <a:gd name="connsiteY8096" fmla="*/ 3867353 h 4364677"/>
              <a:gd name="connsiteX8097" fmla="*/ 1695478 w 12192000"/>
              <a:gd name="connsiteY8097" fmla="*/ 3875524 h 4364677"/>
              <a:gd name="connsiteX8098" fmla="*/ 1685073 w 12192000"/>
              <a:gd name="connsiteY8098" fmla="*/ 3877010 h 4364677"/>
              <a:gd name="connsiteX8099" fmla="*/ 1672438 w 12192000"/>
              <a:gd name="connsiteY8099" fmla="*/ 3907467 h 4364677"/>
              <a:gd name="connsiteX8100" fmla="*/ 1676154 w 12192000"/>
              <a:gd name="connsiteY8100" fmla="*/ 3913410 h 4364677"/>
              <a:gd name="connsiteX8101" fmla="*/ 1675411 w 12192000"/>
              <a:gd name="connsiteY8101" fmla="*/ 3926781 h 4364677"/>
              <a:gd name="connsiteX8102" fmla="*/ 1663520 w 12192000"/>
              <a:gd name="connsiteY8102" fmla="*/ 3923809 h 4364677"/>
              <a:gd name="connsiteX8103" fmla="*/ 1656088 w 12192000"/>
              <a:gd name="connsiteY8103" fmla="*/ 3914152 h 4364677"/>
              <a:gd name="connsiteX8104" fmla="*/ 1641223 w 12192000"/>
              <a:gd name="connsiteY8104" fmla="*/ 3911924 h 4364677"/>
              <a:gd name="connsiteX8105" fmla="*/ 1595887 w 12192000"/>
              <a:gd name="connsiteY8105" fmla="*/ 3923809 h 4364677"/>
              <a:gd name="connsiteX8106" fmla="*/ 1539403 w 12192000"/>
              <a:gd name="connsiteY8106" fmla="*/ 3927524 h 4364677"/>
              <a:gd name="connsiteX8107" fmla="*/ 1526024 w 12192000"/>
              <a:gd name="connsiteY8107" fmla="*/ 3920838 h 4364677"/>
              <a:gd name="connsiteX8108" fmla="*/ 1487377 w 12192000"/>
              <a:gd name="connsiteY8108" fmla="*/ 3903010 h 4364677"/>
              <a:gd name="connsiteX8109" fmla="*/ 1479945 w 12192000"/>
              <a:gd name="connsiteY8109" fmla="*/ 3897810 h 4364677"/>
              <a:gd name="connsiteX8110" fmla="*/ 1447244 w 12192000"/>
              <a:gd name="connsiteY8110" fmla="*/ 3858439 h 4364677"/>
              <a:gd name="connsiteX8111" fmla="*/ 1427176 w 12192000"/>
              <a:gd name="connsiteY8111" fmla="*/ 3791583 h 4364677"/>
              <a:gd name="connsiteX8112" fmla="*/ 1417515 w 12192000"/>
              <a:gd name="connsiteY8112" fmla="*/ 3768554 h 4364677"/>
              <a:gd name="connsiteX8113" fmla="*/ 1419744 w 12192000"/>
              <a:gd name="connsiteY8113" fmla="*/ 3735869 h 4364677"/>
              <a:gd name="connsiteX8114" fmla="*/ 1422718 w 12192000"/>
              <a:gd name="connsiteY8114" fmla="*/ 3708384 h 4364677"/>
              <a:gd name="connsiteX8115" fmla="*/ 1421974 w 12192000"/>
              <a:gd name="connsiteY8115" fmla="*/ 3697241 h 4364677"/>
              <a:gd name="connsiteX8116" fmla="*/ 1465823 w 12192000"/>
              <a:gd name="connsiteY8116" fmla="*/ 3646728 h 4364677"/>
              <a:gd name="connsiteX8117" fmla="*/ 1507444 w 12192000"/>
              <a:gd name="connsiteY8117" fmla="*/ 3622214 h 4364677"/>
              <a:gd name="connsiteX8118" fmla="*/ 1538659 w 12192000"/>
              <a:gd name="connsiteY8118" fmla="*/ 3581357 h 4364677"/>
              <a:gd name="connsiteX8119" fmla="*/ 1534200 w 12192000"/>
              <a:gd name="connsiteY8119" fmla="*/ 3573186 h 4364677"/>
              <a:gd name="connsiteX8120" fmla="*/ 1490350 w 12192000"/>
              <a:gd name="connsiteY8120" fmla="*/ 3521187 h 4364677"/>
              <a:gd name="connsiteX8121" fmla="*/ 1484404 w 12192000"/>
              <a:gd name="connsiteY8121" fmla="*/ 3509301 h 4364677"/>
              <a:gd name="connsiteX8122" fmla="*/ 1478459 w 12192000"/>
              <a:gd name="connsiteY8122" fmla="*/ 3472159 h 4364677"/>
              <a:gd name="connsiteX8123" fmla="*/ 1469271 w 12192000"/>
              <a:gd name="connsiteY8123" fmla="*/ 3434114 h 4364677"/>
              <a:gd name="connsiteX8124" fmla="*/ 1460873 w 12192000"/>
              <a:gd name="connsiteY8124" fmla="*/ 3433852 h 4364677"/>
              <a:gd name="connsiteX8125" fmla="*/ 1443203 w 12192000"/>
              <a:gd name="connsiteY8125" fmla="*/ 3420087 h 4364677"/>
              <a:gd name="connsiteX8126" fmla="*/ 1442143 w 12192000"/>
              <a:gd name="connsiteY8126" fmla="*/ 3411615 h 4364677"/>
              <a:gd name="connsiteX8127" fmla="*/ 1441789 w 12192000"/>
              <a:gd name="connsiteY8127" fmla="*/ 3408086 h 4364677"/>
              <a:gd name="connsiteX8128" fmla="*/ 1440022 w 12192000"/>
              <a:gd name="connsiteY8128" fmla="*/ 3398556 h 4364677"/>
              <a:gd name="connsiteX8129" fmla="*/ 1438962 w 12192000"/>
              <a:gd name="connsiteY8129" fmla="*/ 3393967 h 4364677"/>
              <a:gd name="connsiteX8130" fmla="*/ 1439315 w 12192000"/>
              <a:gd name="connsiteY8130" fmla="*/ 3387966 h 4364677"/>
              <a:gd name="connsiteX8131" fmla="*/ 1441789 w 12192000"/>
              <a:gd name="connsiteY8131" fmla="*/ 3381966 h 4364677"/>
              <a:gd name="connsiteX8132" fmla="*/ 1449564 w 12192000"/>
              <a:gd name="connsiteY8132" fmla="*/ 3367494 h 4364677"/>
              <a:gd name="connsiteX8133" fmla="*/ 1474657 w 12192000"/>
              <a:gd name="connsiteY8133" fmla="*/ 3351611 h 4364677"/>
              <a:gd name="connsiteX8134" fmla="*/ 1477131 w 12192000"/>
              <a:gd name="connsiteY8134" fmla="*/ 3352317 h 4364677"/>
              <a:gd name="connsiteX8135" fmla="*/ 1488439 w 12192000"/>
              <a:gd name="connsiteY8135" fmla="*/ 3353729 h 4364677"/>
              <a:gd name="connsiteX8136" fmla="*/ 1491267 w 12192000"/>
              <a:gd name="connsiteY8136" fmla="*/ 3355141 h 4364677"/>
              <a:gd name="connsiteX8137" fmla="*/ 1494139 w 12192000"/>
              <a:gd name="connsiteY8137" fmla="*/ 3359950 h 4364677"/>
              <a:gd name="connsiteX8138" fmla="*/ 1497170 w 12192000"/>
              <a:gd name="connsiteY8138" fmla="*/ 3358602 h 4364677"/>
              <a:gd name="connsiteX8139" fmla="*/ 1508187 w 12192000"/>
              <a:gd name="connsiteY8139" fmla="*/ 3315418 h 4364677"/>
              <a:gd name="connsiteX8140" fmla="*/ 1515619 w 12192000"/>
              <a:gd name="connsiteY8140" fmla="*/ 3309476 h 4364677"/>
              <a:gd name="connsiteX8141" fmla="*/ 1560956 w 12192000"/>
              <a:gd name="connsiteY8141" fmla="*/ 3287933 h 4364677"/>
              <a:gd name="connsiteX8142" fmla="*/ 1580280 w 12192000"/>
              <a:gd name="connsiteY8142" fmla="*/ 3281990 h 4364677"/>
              <a:gd name="connsiteX8143" fmla="*/ 1612981 w 12192000"/>
              <a:gd name="connsiteY8143" fmla="*/ 3274562 h 4364677"/>
              <a:gd name="connsiteX8144" fmla="*/ 1637507 w 12192000"/>
              <a:gd name="connsiteY8144" fmla="*/ 3253019 h 4364677"/>
              <a:gd name="connsiteX8145" fmla="*/ 1655344 w 12192000"/>
              <a:gd name="connsiteY8145" fmla="*/ 3258962 h 4364677"/>
              <a:gd name="connsiteX8146" fmla="*/ 1657573 w 12192000"/>
              <a:gd name="connsiteY8146" fmla="*/ 3267876 h 4364677"/>
              <a:gd name="connsiteX8147" fmla="*/ 1664263 w 12192000"/>
              <a:gd name="connsiteY8147" fmla="*/ 3278276 h 4364677"/>
              <a:gd name="connsiteX8148" fmla="*/ 1673925 w 12192000"/>
              <a:gd name="connsiteY8148" fmla="*/ 3271590 h 4364677"/>
              <a:gd name="connsiteX8149" fmla="*/ 1696220 w 12192000"/>
              <a:gd name="connsiteY8149" fmla="*/ 3275305 h 4364677"/>
              <a:gd name="connsiteX8150" fmla="*/ 1700681 w 12192000"/>
              <a:gd name="connsiteY8150" fmla="*/ 3284962 h 4364677"/>
              <a:gd name="connsiteX8151" fmla="*/ 1714057 w 12192000"/>
              <a:gd name="connsiteY8151" fmla="*/ 3290162 h 4364677"/>
              <a:gd name="connsiteX8152" fmla="*/ 1719261 w 12192000"/>
              <a:gd name="connsiteY8152" fmla="*/ 3277533 h 4364677"/>
              <a:gd name="connsiteX8153" fmla="*/ 1740071 w 12192000"/>
              <a:gd name="connsiteY8153" fmla="*/ 3187649 h 4364677"/>
              <a:gd name="connsiteX8154" fmla="*/ 1787637 w 12192000"/>
              <a:gd name="connsiteY8154" fmla="*/ 3157935 h 4364677"/>
              <a:gd name="connsiteX8155" fmla="*/ 1795068 w 12192000"/>
              <a:gd name="connsiteY8155" fmla="*/ 3145307 h 4364677"/>
              <a:gd name="connsiteX8156" fmla="*/ 1781690 w 12192000"/>
              <a:gd name="connsiteY8156" fmla="*/ 3116336 h 4364677"/>
              <a:gd name="connsiteX8157" fmla="*/ 1782658 w 12192000"/>
              <a:gd name="connsiteY8157" fmla="*/ 3112227 h 4364677"/>
              <a:gd name="connsiteX8158" fmla="*/ 1637639 w 12192000"/>
              <a:gd name="connsiteY8158" fmla="*/ 3156984 h 4364677"/>
              <a:gd name="connsiteX8159" fmla="*/ 1501429 w 12192000"/>
              <a:gd name="connsiteY8159" fmla="*/ 3178119 h 4364677"/>
              <a:gd name="connsiteX8160" fmla="*/ 1490472 w 12192000"/>
              <a:gd name="connsiteY8160" fmla="*/ 3178026 h 4364677"/>
              <a:gd name="connsiteX8161" fmla="*/ 1478972 w 12192000"/>
              <a:gd name="connsiteY8161" fmla="*/ 3170672 h 4364677"/>
              <a:gd name="connsiteX8162" fmla="*/ 1488207 w 12192000"/>
              <a:gd name="connsiteY8162" fmla="*/ 3159943 h 4364677"/>
              <a:gd name="connsiteX8163" fmla="*/ 1525980 w 12192000"/>
              <a:gd name="connsiteY8163" fmla="*/ 3152556 h 4364677"/>
              <a:gd name="connsiteX8164" fmla="*/ 1539185 w 12192000"/>
              <a:gd name="connsiteY8164" fmla="*/ 3146093 h 4364677"/>
              <a:gd name="connsiteX8165" fmla="*/ 1492702 w 12192000"/>
              <a:gd name="connsiteY8165" fmla="*/ 3146831 h 4364677"/>
              <a:gd name="connsiteX8166" fmla="*/ 1266154 w 12192000"/>
              <a:gd name="connsiteY8166" fmla="*/ 3180195 h 4364677"/>
              <a:gd name="connsiteX8167" fmla="*/ 986586 w 12192000"/>
              <a:gd name="connsiteY8167" fmla="*/ 3139042 h 4364677"/>
              <a:gd name="connsiteX8168" fmla="*/ 862334 w 12192000"/>
              <a:gd name="connsiteY8168" fmla="*/ 3099940 h 4364677"/>
              <a:gd name="connsiteX8169" fmla="*/ 865579 w 12192000"/>
              <a:gd name="connsiteY8169" fmla="*/ 3104366 h 4364677"/>
              <a:gd name="connsiteX8170" fmla="*/ 869155 w 12192000"/>
              <a:gd name="connsiteY8170" fmla="*/ 3112378 h 4364677"/>
              <a:gd name="connsiteX8171" fmla="*/ 870506 w 12192000"/>
              <a:gd name="connsiteY8171" fmla="*/ 3119310 h 4364677"/>
              <a:gd name="connsiteX8172" fmla="*/ 868179 w 12192000"/>
              <a:gd name="connsiteY8172" fmla="*/ 3135443 h 4364677"/>
              <a:gd name="connsiteX8173" fmla="*/ 867198 w 12192000"/>
              <a:gd name="connsiteY8173" fmla="*/ 3145560 h 4364677"/>
              <a:gd name="connsiteX8174" fmla="*/ 865351 w 12192000"/>
              <a:gd name="connsiteY8174" fmla="*/ 3149370 h 4364677"/>
              <a:gd name="connsiteX8175" fmla="*/ 857837 w 12192000"/>
              <a:gd name="connsiteY8175" fmla="*/ 3155141 h 4364677"/>
              <a:gd name="connsiteX8176" fmla="*/ 843705 w 12192000"/>
              <a:gd name="connsiteY8176" fmla="*/ 3162408 h 4364677"/>
              <a:gd name="connsiteX8177" fmla="*/ 839322 w 12192000"/>
              <a:gd name="connsiteY8177" fmla="*/ 3165775 h 4364677"/>
              <a:gd name="connsiteX8178" fmla="*/ 834736 w 12192000"/>
              <a:gd name="connsiteY8178" fmla="*/ 3165511 h 4364677"/>
              <a:gd name="connsiteX8179" fmla="*/ 826345 w 12192000"/>
              <a:gd name="connsiteY8179" fmla="*/ 3164186 h 4364677"/>
              <a:gd name="connsiteX8180" fmla="*/ 823185 w 12192000"/>
              <a:gd name="connsiteY8180" fmla="*/ 3164223 h 4364677"/>
              <a:gd name="connsiteX8181" fmla="*/ 812394 w 12192000"/>
              <a:gd name="connsiteY8181" fmla="*/ 3160557 h 4364677"/>
              <a:gd name="connsiteX8182" fmla="*/ 809860 w 12192000"/>
              <a:gd name="connsiteY8182" fmla="*/ 3160112 h 4364677"/>
              <a:gd name="connsiteX8183" fmla="*/ 794216 w 12192000"/>
              <a:gd name="connsiteY8183" fmla="*/ 3134869 h 4364677"/>
              <a:gd name="connsiteX8184" fmla="*/ 793537 w 12192000"/>
              <a:gd name="connsiteY8184" fmla="*/ 3118455 h 4364677"/>
              <a:gd name="connsiteX8185" fmla="*/ 793931 w 12192000"/>
              <a:gd name="connsiteY8185" fmla="*/ 3111976 h 4364677"/>
              <a:gd name="connsiteX8186" fmla="*/ 796232 w 12192000"/>
              <a:gd name="connsiteY8186" fmla="*/ 3106423 h 4364677"/>
              <a:gd name="connsiteX8187" fmla="*/ 799188 w 12192000"/>
              <a:gd name="connsiteY8187" fmla="*/ 3102758 h 4364677"/>
              <a:gd name="connsiteX8188" fmla="*/ 804938 w 12192000"/>
              <a:gd name="connsiteY8188" fmla="*/ 3094955 h 4364677"/>
              <a:gd name="connsiteX8189" fmla="*/ 806796 w 12192000"/>
              <a:gd name="connsiteY8189" fmla="*/ 3091933 h 4364677"/>
              <a:gd name="connsiteX8190" fmla="*/ 811448 w 12192000"/>
              <a:gd name="connsiteY8190" fmla="*/ 3084774 h 4364677"/>
              <a:gd name="connsiteX8191" fmla="*/ 812781 w 12192000"/>
              <a:gd name="connsiteY8191" fmla="*/ 3084346 h 4364677"/>
              <a:gd name="connsiteX8192" fmla="*/ 811903 w 12192000"/>
              <a:gd name="connsiteY8192" fmla="*/ 3084070 h 4364677"/>
              <a:gd name="connsiteX8193" fmla="*/ 645601 w 12192000"/>
              <a:gd name="connsiteY8193" fmla="*/ 3009895 h 4364677"/>
              <a:gd name="connsiteX8194" fmla="*/ 626592 w 12192000"/>
              <a:gd name="connsiteY8194" fmla="*/ 2998504 h 4364677"/>
              <a:gd name="connsiteX8195" fmla="*/ 618647 w 12192000"/>
              <a:gd name="connsiteY8195" fmla="*/ 3004249 h 4364677"/>
              <a:gd name="connsiteX8196" fmla="*/ 598150 w 12192000"/>
              <a:gd name="connsiteY8196" fmla="*/ 3006568 h 4364677"/>
              <a:gd name="connsiteX8197" fmla="*/ 598148 w 12192000"/>
              <a:gd name="connsiteY8197" fmla="*/ 3006568 h 4364677"/>
              <a:gd name="connsiteX8198" fmla="*/ 596817 w 12192000"/>
              <a:gd name="connsiteY8198" fmla="*/ 3005377 h 4364677"/>
              <a:gd name="connsiteX8199" fmla="*/ 590177 w 12192000"/>
              <a:gd name="connsiteY8199" fmla="*/ 3001066 h 4364677"/>
              <a:gd name="connsiteX8200" fmla="*/ 588839 w 12192000"/>
              <a:gd name="connsiteY8200" fmla="*/ 2999326 h 4364677"/>
              <a:gd name="connsiteX8201" fmla="*/ 584508 w 12192000"/>
              <a:gd name="connsiteY8201" fmla="*/ 2995318 h 4364677"/>
              <a:gd name="connsiteX8202" fmla="*/ 582393 w 12192000"/>
              <a:gd name="connsiteY8202" fmla="*/ 2992929 h 4364677"/>
              <a:gd name="connsiteX8203" fmla="*/ 582345 w 12192000"/>
              <a:gd name="connsiteY8203" fmla="*/ 2989091 h 4364677"/>
              <a:gd name="connsiteX8204" fmla="*/ 580234 w 12192000"/>
              <a:gd name="connsiteY8204" fmla="*/ 2978257 h 4364677"/>
              <a:gd name="connsiteX8205" fmla="*/ 580152 w 12192000"/>
              <a:gd name="connsiteY8205" fmla="*/ 2971678 h 4364677"/>
              <a:gd name="connsiteX8206" fmla="*/ 580528 w 12192000"/>
              <a:gd name="connsiteY8206" fmla="*/ 2970901 h 4364677"/>
              <a:gd name="connsiteX8207" fmla="*/ 540604 w 12192000"/>
              <a:gd name="connsiteY8207" fmla="*/ 2946977 h 4364677"/>
              <a:gd name="connsiteX8208" fmla="*/ 154745 w 12192000"/>
              <a:gd name="connsiteY8208" fmla="*/ 2546000 h 4364677"/>
              <a:gd name="connsiteX8209" fmla="*/ 55035 w 12192000"/>
              <a:gd name="connsiteY8209" fmla="*/ 2371850 h 4364677"/>
              <a:gd name="connsiteX8210" fmla="*/ 0 w 12192000"/>
              <a:gd name="connsiteY8210" fmla="*/ 2202174 h 4364677"/>
              <a:gd name="connsiteX8211" fmla="*/ 0 w 12192000"/>
              <a:gd name="connsiteY8211" fmla="*/ 2054113 h 4364677"/>
              <a:gd name="connsiteX8212" fmla="*/ 36144 w 12192000"/>
              <a:gd name="connsiteY8212" fmla="*/ 2186345 h 4364677"/>
              <a:gd name="connsiteX8213" fmla="*/ 220753 w 12192000"/>
              <a:gd name="connsiteY8213" fmla="*/ 2543118 h 4364677"/>
              <a:gd name="connsiteX8214" fmla="*/ 944514 w 12192000"/>
              <a:gd name="connsiteY8214" fmla="*/ 3029880 h 4364677"/>
              <a:gd name="connsiteX8215" fmla="*/ 957004 w 12192000"/>
              <a:gd name="connsiteY8215" fmla="*/ 3032281 h 4364677"/>
              <a:gd name="connsiteX8216" fmla="*/ 957338 w 12192000"/>
              <a:gd name="connsiteY8216" fmla="*/ 3027001 h 4364677"/>
              <a:gd name="connsiteX8217" fmla="*/ 956874 w 12192000"/>
              <a:gd name="connsiteY8217" fmla="*/ 3016501 h 4364677"/>
              <a:gd name="connsiteX8218" fmla="*/ 953688 w 12192000"/>
              <a:gd name="connsiteY8218" fmla="*/ 3007380 h 4364677"/>
              <a:gd name="connsiteX8219" fmla="*/ 829024 w 12192000"/>
              <a:gd name="connsiteY8219" fmla="*/ 2969214 h 4364677"/>
              <a:gd name="connsiteX8220" fmla="*/ 510548 w 12192000"/>
              <a:gd name="connsiteY8220" fmla="*/ 2793573 h 4364677"/>
              <a:gd name="connsiteX8221" fmla="*/ 468511 w 12192000"/>
              <a:gd name="connsiteY8221" fmla="*/ 2758713 h 4364677"/>
              <a:gd name="connsiteX8222" fmla="*/ 462693 w 12192000"/>
              <a:gd name="connsiteY8222" fmla="*/ 2765461 h 4364677"/>
              <a:gd name="connsiteX8223" fmla="*/ 445214 w 12192000"/>
              <a:gd name="connsiteY8223" fmla="*/ 2769225 h 4364677"/>
              <a:gd name="connsiteX8224" fmla="*/ 442981 w 12192000"/>
              <a:gd name="connsiteY8224" fmla="*/ 2770368 h 4364677"/>
              <a:gd name="connsiteX8225" fmla="*/ 433930 w 12192000"/>
              <a:gd name="connsiteY8225" fmla="*/ 2765977 h 4364677"/>
              <a:gd name="connsiteX8226" fmla="*/ 426379 w 12192000"/>
              <a:gd name="connsiteY8226" fmla="*/ 2756192 h 4364677"/>
              <a:gd name="connsiteX8227" fmla="*/ 423525 w 12192000"/>
              <a:gd name="connsiteY8227" fmla="*/ 2744790 h 4364677"/>
              <a:gd name="connsiteX8228" fmla="*/ 424448 w 12192000"/>
              <a:gd name="connsiteY8228" fmla="*/ 2730211 h 4364677"/>
              <a:gd name="connsiteX8229" fmla="*/ 424080 w 12192000"/>
              <a:gd name="connsiteY8229" fmla="*/ 2721870 h 4364677"/>
              <a:gd name="connsiteX8230" fmla="*/ 417324 w 12192000"/>
              <a:gd name="connsiteY8230" fmla="*/ 2716268 h 4364677"/>
              <a:gd name="connsiteX8231" fmla="*/ 125567 w 12192000"/>
              <a:gd name="connsiteY8231" fmla="*/ 2328253 h 4364677"/>
              <a:gd name="connsiteX8232" fmla="*/ 125402 w 12192000"/>
              <a:gd name="connsiteY8232" fmla="*/ 2326067 h 4364677"/>
              <a:gd name="connsiteX8233" fmla="*/ 125240 w 12192000"/>
              <a:gd name="connsiteY8233" fmla="*/ 2323881 h 4364677"/>
              <a:gd name="connsiteX8234" fmla="*/ 127262 w 12192000"/>
              <a:gd name="connsiteY8234" fmla="*/ 2321532 h 4364677"/>
              <a:gd name="connsiteX8235" fmla="*/ 129773 w 12192000"/>
              <a:gd name="connsiteY8235" fmla="*/ 2325740 h 4364677"/>
              <a:gd name="connsiteX8236" fmla="*/ 134146 w 12192000"/>
              <a:gd name="connsiteY8236" fmla="*/ 2325413 h 4364677"/>
              <a:gd name="connsiteX8237" fmla="*/ 131633 w 12192000"/>
              <a:gd name="connsiteY8237" fmla="*/ 2321206 h 4364677"/>
              <a:gd name="connsiteX8238" fmla="*/ 129284 w 12192000"/>
              <a:gd name="connsiteY8238" fmla="*/ 2319184 h 4364677"/>
              <a:gd name="connsiteX8239" fmla="*/ 129121 w 12192000"/>
              <a:gd name="connsiteY8239" fmla="*/ 2316998 h 4364677"/>
              <a:gd name="connsiteX8240" fmla="*/ 130815 w 12192000"/>
              <a:gd name="connsiteY8240" fmla="*/ 2310277 h 4364677"/>
              <a:gd name="connsiteX8241" fmla="*/ 124095 w 12192000"/>
              <a:gd name="connsiteY8241" fmla="*/ 2308582 h 4364677"/>
              <a:gd name="connsiteX8242" fmla="*/ 126607 w 12192000"/>
              <a:gd name="connsiteY8242" fmla="*/ 2312790 h 4364677"/>
              <a:gd name="connsiteX8243" fmla="*/ 122074 w 12192000"/>
              <a:gd name="connsiteY8243" fmla="*/ 2310931 h 4364677"/>
              <a:gd name="connsiteX8244" fmla="*/ 124749 w 12192000"/>
              <a:gd name="connsiteY8244" fmla="*/ 2317324 h 4364677"/>
              <a:gd name="connsiteX8245" fmla="*/ 127098 w 12192000"/>
              <a:gd name="connsiteY8245" fmla="*/ 2319347 h 4364677"/>
              <a:gd name="connsiteX8246" fmla="*/ 122564 w 12192000"/>
              <a:gd name="connsiteY8246" fmla="*/ 2317488 h 4364677"/>
              <a:gd name="connsiteX8247" fmla="*/ 122399 w 12192000"/>
              <a:gd name="connsiteY8247" fmla="*/ 2315303 h 4364677"/>
              <a:gd name="connsiteX8248" fmla="*/ 120050 w 12192000"/>
              <a:gd name="connsiteY8248" fmla="*/ 2313280 h 4364677"/>
              <a:gd name="connsiteX8249" fmla="*/ 117866 w 12192000"/>
              <a:gd name="connsiteY8249" fmla="*/ 2313444 h 4364677"/>
              <a:gd name="connsiteX8250" fmla="*/ 75216 w 12192000"/>
              <a:gd name="connsiteY8250" fmla="*/ 2213333 h 4364677"/>
              <a:gd name="connsiteX8251" fmla="*/ 76911 w 12192000"/>
              <a:gd name="connsiteY8251" fmla="*/ 2206613 h 4364677"/>
              <a:gd name="connsiteX8252" fmla="*/ 74725 w 12192000"/>
              <a:gd name="connsiteY8252" fmla="*/ 2206777 h 4364677"/>
              <a:gd name="connsiteX8253" fmla="*/ 24368 w 12192000"/>
              <a:gd name="connsiteY8253" fmla="*/ 2036640 h 4364677"/>
              <a:gd name="connsiteX8254" fmla="*/ 0 w 12192000"/>
              <a:gd name="connsiteY8254" fmla="*/ 1870221 h 4364677"/>
              <a:gd name="connsiteX8255" fmla="*/ 0 w 12192000"/>
              <a:gd name="connsiteY8255" fmla="*/ 1657174 h 4364677"/>
              <a:gd name="connsiteX8256" fmla="*/ 12785 w 12192000"/>
              <a:gd name="connsiteY8256" fmla="*/ 1539761 h 4364677"/>
              <a:gd name="connsiteX8257" fmla="*/ 100634 w 12192000"/>
              <a:gd name="connsiteY8257" fmla="*/ 1245177 h 4364677"/>
              <a:gd name="connsiteX8258" fmla="*/ 135129 w 12192000"/>
              <a:gd name="connsiteY8258" fmla="*/ 1180317 h 4364677"/>
              <a:gd name="connsiteX8259" fmla="*/ 132538 w 12192000"/>
              <a:gd name="connsiteY8259" fmla="*/ 1179034 h 4364677"/>
              <a:gd name="connsiteX8260" fmla="*/ 127902 w 12192000"/>
              <a:gd name="connsiteY8260" fmla="*/ 1176739 h 4364677"/>
              <a:gd name="connsiteX8261" fmla="*/ 123729 w 12192000"/>
              <a:gd name="connsiteY8261" fmla="*/ 1174532 h 4364677"/>
              <a:gd name="connsiteX8262" fmla="*/ 119875 w 12192000"/>
              <a:gd name="connsiteY8262" fmla="*/ 1171290 h 4364677"/>
              <a:gd name="connsiteX8263" fmla="*/ 41517 w 12192000"/>
              <a:gd name="connsiteY8263" fmla="*/ 1349427 h 4364677"/>
              <a:gd name="connsiteX8264" fmla="*/ 0 w 12192000"/>
              <a:gd name="connsiteY8264" fmla="*/ 1507404 h 4364677"/>
              <a:gd name="connsiteX8265" fmla="*/ 0 w 12192000"/>
              <a:gd name="connsiteY8265" fmla="*/ 1258314 h 4364677"/>
              <a:gd name="connsiteX8266" fmla="*/ 28103 w 12192000"/>
              <a:gd name="connsiteY8266" fmla="*/ 1193897 h 4364677"/>
              <a:gd name="connsiteX8267" fmla="*/ 189823 w 12192000"/>
              <a:gd name="connsiteY8267" fmla="*/ 928109 h 4364677"/>
              <a:gd name="connsiteX8268" fmla="*/ 313405 w 12192000"/>
              <a:gd name="connsiteY8268" fmla="*/ 774680 h 4364677"/>
              <a:gd name="connsiteX8269" fmla="*/ 323615 w 12192000"/>
              <a:gd name="connsiteY8269" fmla="*/ 764791 h 4364677"/>
              <a:gd name="connsiteX8270" fmla="*/ 341060 w 12192000"/>
              <a:gd name="connsiteY8270" fmla="*/ 766224 h 4364677"/>
              <a:gd name="connsiteX8271" fmla="*/ 336566 w 12192000"/>
              <a:gd name="connsiteY8271" fmla="*/ 779337 h 4364677"/>
              <a:gd name="connsiteX8272" fmla="*/ 268491 w 12192000"/>
              <a:gd name="connsiteY8272" fmla="*/ 857433 h 4364677"/>
              <a:gd name="connsiteX8273" fmla="*/ 260568 w 12192000"/>
              <a:gd name="connsiteY8273" fmla="*/ 873540 h 4364677"/>
              <a:gd name="connsiteX8274" fmla="*/ 260841 w 12192000"/>
              <a:gd name="connsiteY8274" fmla="*/ 877169 h 4364677"/>
              <a:gd name="connsiteX8275" fmla="*/ 263428 w 12192000"/>
              <a:gd name="connsiteY8275" fmla="*/ 875150 h 4364677"/>
              <a:gd name="connsiteX8276" fmla="*/ 396262 w 12192000"/>
              <a:gd name="connsiteY8276" fmla="*/ 735632 h 4364677"/>
              <a:gd name="connsiteX8277" fmla="*/ 439692 w 12192000"/>
              <a:gd name="connsiteY8277" fmla="*/ 694057 h 4364677"/>
              <a:gd name="connsiteX8278" fmla="*/ 447748 w 12192000"/>
              <a:gd name="connsiteY8278" fmla="*/ 679766 h 4364677"/>
              <a:gd name="connsiteX8279" fmla="*/ 361940 w 12192000"/>
              <a:gd name="connsiteY8279" fmla="*/ 728161 h 4364677"/>
              <a:gd name="connsiteX8280" fmla="*/ 438268 w 12192000"/>
              <a:gd name="connsiteY8280" fmla="*/ 656891 h 4364677"/>
              <a:gd name="connsiteX8281" fmla="*/ 518668 w 12192000"/>
              <a:gd name="connsiteY8281" fmla="*/ 594561 h 4364677"/>
              <a:gd name="connsiteX8282" fmla="*/ 517801 w 12192000"/>
              <a:gd name="connsiteY8282" fmla="*/ 594102 h 4364677"/>
              <a:gd name="connsiteX8283" fmla="*/ 513137 w 12192000"/>
              <a:gd name="connsiteY8283" fmla="*/ 590180 h 4364677"/>
              <a:gd name="connsiteX8284" fmla="*/ 510190 w 12192000"/>
              <a:gd name="connsiteY8284" fmla="*/ 586257 h 4364677"/>
              <a:gd name="connsiteX8285" fmla="*/ 506754 w 12192000"/>
              <a:gd name="connsiteY8285" fmla="*/ 575470 h 4364677"/>
              <a:gd name="connsiteX8286" fmla="*/ 504300 w 12192000"/>
              <a:gd name="connsiteY8286" fmla="*/ 568850 h 4364677"/>
              <a:gd name="connsiteX8287" fmla="*/ 504300 w 12192000"/>
              <a:gd name="connsiteY8287" fmla="*/ 565908 h 4364677"/>
              <a:gd name="connsiteX8288" fmla="*/ 507245 w 12192000"/>
              <a:gd name="connsiteY8288" fmla="*/ 560024 h 4364677"/>
              <a:gd name="connsiteX8289" fmla="*/ 513873 w 12192000"/>
              <a:gd name="connsiteY8289" fmla="*/ 551198 h 4364677"/>
              <a:gd name="connsiteX8290" fmla="*/ 515592 w 12192000"/>
              <a:gd name="connsiteY8290" fmla="*/ 547766 h 4364677"/>
              <a:gd name="connsiteX8291" fmla="*/ 518537 w 12192000"/>
              <a:gd name="connsiteY8291" fmla="*/ 546540 h 4364677"/>
              <a:gd name="connsiteX8292" fmla="*/ 524183 w 12192000"/>
              <a:gd name="connsiteY8292" fmla="*/ 544824 h 4364677"/>
              <a:gd name="connsiteX8293" fmla="*/ 526147 w 12192000"/>
              <a:gd name="connsiteY8293" fmla="*/ 543843 h 4364677"/>
              <a:gd name="connsiteX8294" fmla="*/ 526148 w 12192000"/>
              <a:gd name="connsiteY8294" fmla="*/ 543843 h 4364677"/>
              <a:gd name="connsiteX8295" fmla="*/ 530350 w 12192000"/>
              <a:gd name="connsiteY8295" fmla="*/ 545375 h 4364677"/>
              <a:gd name="connsiteX8296" fmla="*/ 534003 w 12192000"/>
              <a:gd name="connsiteY8296" fmla="*/ 542862 h 4364677"/>
              <a:gd name="connsiteX8297" fmla="*/ 535721 w 12192000"/>
              <a:gd name="connsiteY8297" fmla="*/ 542372 h 4364677"/>
              <a:gd name="connsiteX8298" fmla="*/ 535722 w 12192000"/>
              <a:gd name="connsiteY8298" fmla="*/ 542372 h 4364677"/>
              <a:gd name="connsiteX8299" fmla="*/ 553151 w 12192000"/>
              <a:gd name="connsiteY8299" fmla="*/ 553405 h 4364677"/>
              <a:gd name="connsiteX8300" fmla="*/ 558552 w 12192000"/>
              <a:gd name="connsiteY8300" fmla="*/ 563457 h 4364677"/>
              <a:gd name="connsiteX8301" fmla="*/ 560270 w 12192000"/>
              <a:gd name="connsiteY8301" fmla="*/ 567625 h 4364677"/>
              <a:gd name="connsiteX8302" fmla="*/ 560286 w 12192000"/>
              <a:gd name="connsiteY8302" fmla="*/ 567903 h 4364677"/>
              <a:gd name="connsiteX8303" fmla="*/ 607072 w 12192000"/>
              <a:gd name="connsiteY8303" fmla="*/ 538125 h 4364677"/>
              <a:gd name="connsiteX8304" fmla="*/ 700034 w 12192000"/>
              <a:gd name="connsiteY8304" fmla="*/ 490251 h 4364677"/>
              <a:gd name="connsiteX8305" fmla="*/ 678841 w 12192000"/>
              <a:gd name="connsiteY8305" fmla="*/ 511912 h 4364677"/>
              <a:gd name="connsiteX8306" fmla="*/ 652838 w 12192000"/>
              <a:gd name="connsiteY8306" fmla="*/ 530282 h 4364677"/>
              <a:gd name="connsiteX8307" fmla="*/ 582321 w 12192000"/>
              <a:gd name="connsiteY8307" fmla="*/ 575709 h 4364677"/>
              <a:gd name="connsiteX8308" fmla="*/ 585451 w 12192000"/>
              <a:gd name="connsiteY8308" fmla="*/ 580950 h 4364677"/>
              <a:gd name="connsiteX8309" fmla="*/ 655833 w 12192000"/>
              <a:gd name="connsiteY8309" fmla="*/ 533709 h 4364677"/>
              <a:gd name="connsiteX8310" fmla="*/ 802017 w 12192000"/>
              <a:gd name="connsiteY8310" fmla="*/ 465971 h 4364677"/>
              <a:gd name="connsiteX8311" fmla="*/ 894378 w 12192000"/>
              <a:gd name="connsiteY8311" fmla="*/ 431888 h 4364677"/>
              <a:gd name="connsiteX8312" fmla="*/ 906175 w 12192000"/>
              <a:gd name="connsiteY8312" fmla="*/ 418655 h 4364677"/>
              <a:gd name="connsiteX8313" fmla="*/ 928059 w 12192000"/>
              <a:gd name="connsiteY8313" fmla="*/ 350247 h 4364677"/>
              <a:gd name="connsiteX8314" fmla="*/ 928059 w 12192000"/>
              <a:gd name="connsiteY8314" fmla="*/ 339302 h 4364677"/>
              <a:gd name="connsiteX8315" fmla="*/ 922589 w 12192000"/>
              <a:gd name="connsiteY8315" fmla="*/ 281840 h 4364677"/>
              <a:gd name="connsiteX8316" fmla="*/ 917802 w 12192000"/>
              <a:gd name="connsiteY8316" fmla="*/ 260291 h 4364677"/>
              <a:gd name="connsiteX8317" fmla="*/ 924840 w 12192000"/>
              <a:gd name="connsiteY8317" fmla="*/ 242049 h 4364677"/>
              <a:gd name="connsiteX8318" fmla="*/ 919001 w 12192000"/>
              <a:gd name="connsiteY8318" fmla="*/ 245711 h 4364677"/>
              <a:gd name="connsiteX8319" fmla="*/ 911145 w 12192000"/>
              <a:gd name="connsiteY8319" fmla="*/ 245956 h 4364677"/>
              <a:gd name="connsiteX8320" fmla="*/ 895680 w 12192000"/>
              <a:gd name="connsiteY8320" fmla="*/ 242524 h 4364677"/>
              <a:gd name="connsiteX8321" fmla="*/ 891507 w 12192000"/>
              <a:gd name="connsiteY8321" fmla="*/ 240317 h 4364677"/>
              <a:gd name="connsiteX8322" fmla="*/ 886843 w 12192000"/>
              <a:gd name="connsiteY8322" fmla="*/ 236395 h 4364677"/>
              <a:gd name="connsiteX8323" fmla="*/ 883897 w 12192000"/>
              <a:gd name="connsiteY8323" fmla="*/ 232472 h 4364677"/>
              <a:gd name="connsiteX8324" fmla="*/ 880459 w 12192000"/>
              <a:gd name="connsiteY8324" fmla="*/ 221684 h 4364677"/>
              <a:gd name="connsiteX8325" fmla="*/ 878005 w 12192000"/>
              <a:gd name="connsiteY8325" fmla="*/ 215065 h 4364677"/>
              <a:gd name="connsiteX8326" fmla="*/ 878005 w 12192000"/>
              <a:gd name="connsiteY8326" fmla="*/ 212123 h 4364677"/>
              <a:gd name="connsiteX8327" fmla="*/ 880950 w 12192000"/>
              <a:gd name="connsiteY8327" fmla="*/ 206239 h 4364677"/>
              <a:gd name="connsiteX8328" fmla="*/ 887579 w 12192000"/>
              <a:gd name="connsiteY8328" fmla="*/ 197413 h 4364677"/>
              <a:gd name="connsiteX8329" fmla="*/ 889297 w 12192000"/>
              <a:gd name="connsiteY8329" fmla="*/ 193981 h 4364677"/>
              <a:gd name="connsiteX8330" fmla="*/ 892242 w 12192000"/>
              <a:gd name="connsiteY8330" fmla="*/ 192755 h 4364677"/>
              <a:gd name="connsiteX8331" fmla="*/ 897888 w 12192000"/>
              <a:gd name="connsiteY8331" fmla="*/ 191038 h 4364677"/>
              <a:gd name="connsiteX8332" fmla="*/ 899853 w 12192000"/>
              <a:gd name="connsiteY8332" fmla="*/ 190058 h 4364677"/>
              <a:gd name="connsiteX8333" fmla="*/ 907708 w 12192000"/>
              <a:gd name="connsiteY8333" fmla="*/ 189077 h 4364677"/>
              <a:gd name="connsiteX8334" fmla="*/ 909427 w 12192000"/>
              <a:gd name="connsiteY8334" fmla="*/ 188587 h 4364677"/>
              <a:gd name="connsiteX8335" fmla="*/ 926856 w 12192000"/>
              <a:gd name="connsiteY8335" fmla="*/ 199619 h 4364677"/>
              <a:gd name="connsiteX8336" fmla="*/ 932256 w 12192000"/>
              <a:gd name="connsiteY8336" fmla="*/ 209671 h 4364677"/>
              <a:gd name="connsiteX8337" fmla="*/ 933975 w 12192000"/>
              <a:gd name="connsiteY8337" fmla="*/ 213839 h 4364677"/>
              <a:gd name="connsiteX8338" fmla="*/ 934220 w 12192000"/>
              <a:gd name="connsiteY8338" fmla="*/ 218007 h 4364677"/>
              <a:gd name="connsiteX8339" fmla="*/ 933484 w 12192000"/>
              <a:gd name="connsiteY8339" fmla="*/ 221194 h 4364677"/>
              <a:gd name="connsiteX8340" fmla="*/ 932256 w 12192000"/>
              <a:gd name="connsiteY8340" fmla="*/ 227814 h 4364677"/>
              <a:gd name="connsiteX8341" fmla="*/ 932112 w 12192000"/>
              <a:gd name="connsiteY8341" fmla="*/ 229251 h 4364677"/>
              <a:gd name="connsiteX8342" fmla="*/ 952678 w 12192000"/>
              <a:gd name="connsiteY8342" fmla="*/ 194277 h 4364677"/>
              <a:gd name="connsiteX8343" fmla="*/ 958149 w 12192000"/>
              <a:gd name="connsiteY8343" fmla="*/ 164178 h 4364677"/>
              <a:gd name="connsiteX8344" fmla="*/ 966355 w 12192000"/>
              <a:gd name="connsiteY8344" fmla="*/ 93034 h 4364677"/>
              <a:gd name="connsiteX8345" fmla="*/ 1037475 w 12192000"/>
              <a:gd name="connsiteY8345" fmla="*/ 76616 h 4364677"/>
              <a:gd name="connsiteX8346" fmla="*/ 1051152 w 12192000"/>
              <a:gd name="connsiteY8346" fmla="*/ 82089 h 4364677"/>
              <a:gd name="connsiteX8347" fmla="*/ 1114066 w 12192000"/>
              <a:gd name="connsiteY8347" fmla="*/ 68407 h 4364677"/>
              <a:gd name="connsiteX8348" fmla="*/ 1196128 w 12192000"/>
              <a:gd name="connsiteY8348" fmla="*/ 62934 h 4364677"/>
              <a:gd name="connsiteX8349" fmla="*/ 1316485 w 12192000"/>
              <a:gd name="connsiteY8349" fmla="*/ 57462 h 4364677"/>
              <a:gd name="connsiteX8350" fmla="*/ 1373929 w 12192000"/>
              <a:gd name="connsiteY8350" fmla="*/ 57462 h 4364677"/>
              <a:gd name="connsiteX8351" fmla="*/ 1376664 w 12192000"/>
              <a:gd name="connsiteY8351" fmla="*/ 60198 h 4364677"/>
              <a:gd name="connsiteX8352" fmla="*/ 1439578 w 12192000"/>
              <a:gd name="connsiteY8352" fmla="*/ 46517 h 4364677"/>
              <a:gd name="connsiteX8353" fmla="*/ 1477874 w 12192000"/>
              <a:gd name="connsiteY8353" fmla="*/ 13681 h 4364677"/>
              <a:gd name="connsiteX8354" fmla="*/ 1527111 w 12192000"/>
              <a:gd name="connsiteY8354" fmla="*/ 16417 h 4364677"/>
              <a:gd name="connsiteX8355" fmla="*/ 1573613 w 12192000"/>
              <a:gd name="connsiteY8355" fmla="*/ 41044 h 4364677"/>
              <a:gd name="connsiteX8356" fmla="*/ 1576828 w 12192000"/>
              <a:gd name="connsiteY8356" fmla="*/ 40037 h 436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</a:cxnLst>
            <a:rect l="l" t="t" r="r" b="b"/>
            <a:pathLst>
              <a:path w="12192000" h="4364677">
                <a:moveTo>
                  <a:pt x="6799846" y="4281142"/>
                </a:moveTo>
                <a:cubicBezTo>
                  <a:pt x="6800553" y="4281142"/>
                  <a:pt x="6801967" y="4281142"/>
                  <a:pt x="6802321" y="4281848"/>
                </a:cubicBezTo>
                <a:cubicBezTo>
                  <a:pt x="6805854" y="4285025"/>
                  <a:pt x="6809035" y="4287849"/>
                  <a:pt x="6813630" y="4283260"/>
                </a:cubicBezTo>
                <a:cubicBezTo>
                  <a:pt x="6815042" y="4281495"/>
                  <a:pt x="6816103" y="4283260"/>
                  <a:pt x="6816456" y="4284672"/>
                </a:cubicBezTo>
                <a:cubicBezTo>
                  <a:pt x="6817517" y="4290672"/>
                  <a:pt x="6820344" y="4290672"/>
                  <a:pt x="6824585" y="4287143"/>
                </a:cubicBezTo>
                <a:cubicBezTo>
                  <a:pt x="6827412" y="4284672"/>
                  <a:pt x="6828826" y="4285378"/>
                  <a:pt x="6828826" y="4288908"/>
                </a:cubicBezTo>
                <a:cubicBezTo>
                  <a:pt x="6828826" y="4291025"/>
                  <a:pt x="6828119" y="4293496"/>
                  <a:pt x="6831299" y="4293849"/>
                </a:cubicBezTo>
                <a:cubicBezTo>
                  <a:pt x="6838367" y="4295261"/>
                  <a:pt x="6841196" y="4300202"/>
                  <a:pt x="6840842" y="4306556"/>
                </a:cubicBezTo>
                <a:cubicBezTo>
                  <a:pt x="6840488" y="4311144"/>
                  <a:pt x="6841901" y="4313262"/>
                  <a:pt x="6845083" y="4315027"/>
                </a:cubicBezTo>
                <a:cubicBezTo>
                  <a:pt x="6845083" y="4316439"/>
                  <a:pt x="6845083" y="4317851"/>
                  <a:pt x="6845083" y="4319263"/>
                </a:cubicBezTo>
                <a:cubicBezTo>
                  <a:pt x="6841549" y="4321381"/>
                  <a:pt x="6840488" y="4325263"/>
                  <a:pt x="6841549" y="4328793"/>
                </a:cubicBezTo>
                <a:cubicBezTo>
                  <a:pt x="6843317" y="4335146"/>
                  <a:pt x="6841196" y="4340088"/>
                  <a:pt x="6836601" y="4344323"/>
                </a:cubicBezTo>
                <a:cubicBezTo>
                  <a:pt x="6834835" y="4346088"/>
                  <a:pt x="6833067" y="4347500"/>
                  <a:pt x="6832360" y="4349971"/>
                </a:cubicBezTo>
                <a:cubicBezTo>
                  <a:pt x="6831653" y="4353853"/>
                  <a:pt x="6829533" y="4355971"/>
                  <a:pt x="6825645" y="4355618"/>
                </a:cubicBezTo>
                <a:cubicBezTo>
                  <a:pt x="6822817" y="4355618"/>
                  <a:pt x="6820697" y="4357383"/>
                  <a:pt x="6819637" y="4358795"/>
                </a:cubicBezTo>
                <a:cubicBezTo>
                  <a:pt x="6813630" y="4367266"/>
                  <a:pt x="6804794" y="4362678"/>
                  <a:pt x="6797372" y="4363737"/>
                </a:cubicBezTo>
                <a:cubicBezTo>
                  <a:pt x="6794192" y="4364090"/>
                  <a:pt x="6787476" y="4365854"/>
                  <a:pt x="6786063" y="4363384"/>
                </a:cubicBezTo>
                <a:cubicBezTo>
                  <a:pt x="6781822" y="4356324"/>
                  <a:pt x="6770865" y="4359148"/>
                  <a:pt x="6768392" y="4349618"/>
                </a:cubicBezTo>
                <a:cubicBezTo>
                  <a:pt x="6767685" y="4346794"/>
                  <a:pt x="6762737" y="4345029"/>
                  <a:pt x="6767331" y="4341147"/>
                </a:cubicBezTo>
                <a:cubicBezTo>
                  <a:pt x="6768745" y="4340088"/>
                  <a:pt x="6768392" y="4337970"/>
                  <a:pt x="6766978" y="4337617"/>
                </a:cubicBezTo>
                <a:cubicBezTo>
                  <a:pt x="6761324" y="4335499"/>
                  <a:pt x="6761678" y="4332322"/>
                  <a:pt x="6765211" y="4328087"/>
                </a:cubicBezTo>
                <a:cubicBezTo>
                  <a:pt x="6766272" y="4326675"/>
                  <a:pt x="6764858" y="4324910"/>
                  <a:pt x="6764151" y="4323498"/>
                </a:cubicBezTo>
                <a:cubicBezTo>
                  <a:pt x="6762737" y="4321381"/>
                  <a:pt x="6762385" y="4319263"/>
                  <a:pt x="6764504" y="4317498"/>
                </a:cubicBezTo>
                <a:cubicBezTo>
                  <a:pt x="6766624" y="4315733"/>
                  <a:pt x="6766272" y="4313615"/>
                  <a:pt x="6766978" y="4311497"/>
                </a:cubicBezTo>
                <a:cubicBezTo>
                  <a:pt x="6768745" y="4306203"/>
                  <a:pt x="6770865" y="4299497"/>
                  <a:pt x="6774753" y="4297026"/>
                </a:cubicBezTo>
                <a:cubicBezTo>
                  <a:pt x="6783235" y="4291731"/>
                  <a:pt x="6791365" y="4286084"/>
                  <a:pt x="6799846" y="4281142"/>
                </a:cubicBezTo>
                <a:close/>
                <a:moveTo>
                  <a:pt x="8567010" y="4151223"/>
                </a:moveTo>
                <a:cubicBezTo>
                  <a:pt x="8567717" y="4151223"/>
                  <a:pt x="8569130" y="4151223"/>
                  <a:pt x="8569484" y="4151929"/>
                </a:cubicBezTo>
                <a:cubicBezTo>
                  <a:pt x="8573018" y="4155106"/>
                  <a:pt x="8576199" y="4157930"/>
                  <a:pt x="8580793" y="4153341"/>
                </a:cubicBezTo>
                <a:cubicBezTo>
                  <a:pt x="8582207" y="4151576"/>
                  <a:pt x="8583267" y="4153341"/>
                  <a:pt x="8583620" y="4154753"/>
                </a:cubicBezTo>
                <a:cubicBezTo>
                  <a:pt x="8584681" y="4160753"/>
                  <a:pt x="8587508" y="4160753"/>
                  <a:pt x="8591749" y="4157224"/>
                </a:cubicBezTo>
                <a:cubicBezTo>
                  <a:pt x="8594576" y="4154753"/>
                  <a:pt x="8595990" y="4155459"/>
                  <a:pt x="8595990" y="4158988"/>
                </a:cubicBezTo>
                <a:cubicBezTo>
                  <a:pt x="8595990" y="4161106"/>
                  <a:pt x="8595283" y="4163577"/>
                  <a:pt x="8598464" y="4163930"/>
                </a:cubicBezTo>
                <a:cubicBezTo>
                  <a:pt x="8605532" y="4165342"/>
                  <a:pt x="8608360" y="4170283"/>
                  <a:pt x="8608006" y="4176637"/>
                </a:cubicBezTo>
                <a:cubicBezTo>
                  <a:pt x="8607653" y="4181225"/>
                  <a:pt x="8609066" y="4183343"/>
                  <a:pt x="8612247" y="4185108"/>
                </a:cubicBezTo>
                <a:cubicBezTo>
                  <a:pt x="8612247" y="4186520"/>
                  <a:pt x="8612247" y="4187932"/>
                  <a:pt x="8612247" y="4189344"/>
                </a:cubicBezTo>
                <a:cubicBezTo>
                  <a:pt x="8608713" y="4191461"/>
                  <a:pt x="8607653" y="4195344"/>
                  <a:pt x="8608713" y="4198874"/>
                </a:cubicBezTo>
                <a:cubicBezTo>
                  <a:pt x="8610480" y="4205227"/>
                  <a:pt x="8608360" y="4210169"/>
                  <a:pt x="8603765" y="4214404"/>
                </a:cubicBezTo>
                <a:cubicBezTo>
                  <a:pt x="8601998" y="4216169"/>
                  <a:pt x="8600231" y="4217581"/>
                  <a:pt x="8599524" y="4220052"/>
                </a:cubicBezTo>
                <a:cubicBezTo>
                  <a:pt x="8598817" y="4223934"/>
                  <a:pt x="8596697" y="4226052"/>
                  <a:pt x="8592809" y="4225699"/>
                </a:cubicBezTo>
                <a:cubicBezTo>
                  <a:pt x="8589982" y="4225699"/>
                  <a:pt x="8587861" y="4227464"/>
                  <a:pt x="8586801" y="4228876"/>
                </a:cubicBezTo>
                <a:cubicBezTo>
                  <a:pt x="8580793" y="4237347"/>
                  <a:pt x="8571958" y="4232759"/>
                  <a:pt x="8564536" y="4233818"/>
                </a:cubicBezTo>
                <a:cubicBezTo>
                  <a:pt x="8561355" y="4234171"/>
                  <a:pt x="8554640" y="4235935"/>
                  <a:pt x="8553226" y="4233465"/>
                </a:cubicBezTo>
                <a:cubicBezTo>
                  <a:pt x="8548985" y="4226405"/>
                  <a:pt x="8538030" y="4229229"/>
                  <a:pt x="8535556" y="4219699"/>
                </a:cubicBezTo>
                <a:cubicBezTo>
                  <a:pt x="8534849" y="4216875"/>
                  <a:pt x="8529901" y="4215110"/>
                  <a:pt x="8534495" y="4211228"/>
                </a:cubicBezTo>
                <a:cubicBezTo>
                  <a:pt x="8535909" y="4210169"/>
                  <a:pt x="8535556" y="4208051"/>
                  <a:pt x="8534142" y="4207698"/>
                </a:cubicBezTo>
                <a:cubicBezTo>
                  <a:pt x="8528487" y="4205580"/>
                  <a:pt x="8528841" y="4202403"/>
                  <a:pt x="8532375" y="4198168"/>
                </a:cubicBezTo>
                <a:cubicBezTo>
                  <a:pt x="8533435" y="4196756"/>
                  <a:pt x="8532021" y="4194991"/>
                  <a:pt x="8531315" y="4193579"/>
                </a:cubicBezTo>
                <a:cubicBezTo>
                  <a:pt x="8529901" y="4191461"/>
                  <a:pt x="8529548" y="4189344"/>
                  <a:pt x="8531668" y="4187579"/>
                </a:cubicBezTo>
                <a:cubicBezTo>
                  <a:pt x="8533789" y="4185814"/>
                  <a:pt x="8533435" y="4183696"/>
                  <a:pt x="8534142" y="4181578"/>
                </a:cubicBezTo>
                <a:cubicBezTo>
                  <a:pt x="8535909" y="4176284"/>
                  <a:pt x="8538030" y="4169577"/>
                  <a:pt x="8541917" y="4167107"/>
                </a:cubicBezTo>
                <a:cubicBezTo>
                  <a:pt x="8550399" y="4161812"/>
                  <a:pt x="8558528" y="4156165"/>
                  <a:pt x="8567010" y="4151223"/>
                </a:cubicBezTo>
                <a:close/>
                <a:moveTo>
                  <a:pt x="5786253" y="4137448"/>
                </a:moveTo>
                <a:lnTo>
                  <a:pt x="5786515" y="4137712"/>
                </a:lnTo>
                <a:lnTo>
                  <a:pt x="5786024" y="4137829"/>
                </a:lnTo>
                <a:close/>
                <a:moveTo>
                  <a:pt x="6481806" y="4126760"/>
                </a:moveTo>
                <a:cubicBezTo>
                  <a:pt x="6485326" y="4126760"/>
                  <a:pt x="6488345" y="4126760"/>
                  <a:pt x="6491866" y="4126760"/>
                </a:cubicBezTo>
                <a:cubicBezTo>
                  <a:pt x="6491866" y="4128262"/>
                  <a:pt x="6492369" y="4128763"/>
                  <a:pt x="6493373" y="4128763"/>
                </a:cubicBezTo>
                <a:cubicBezTo>
                  <a:pt x="6500919" y="4128763"/>
                  <a:pt x="6504943" y="4133770"/>
                  <a:pt x="6507458" y="4139779"/>
                </a:cubicBezTo>
                <a:cubicBezTo>
                  <a:pt x="6509972" y="4145287"/>
                  <a:pt x="6512991" y="4150294"/>
                  <a:pt x="6511985" y="4156803"/>
                </a:cubicBezTo>
                <a:cubicBezTo>
                  <a:pt x="6510476" y="4163813"/>
                  <a:pt x="6510979" y="4171324"/>
                  <a:pt x="6504943" y="4176832"/>
                </a:cubicBezTo>
                <a:cubicBezTo>
                  <a:pt x="6502930" y="4178835"/>
                  <a:pt x="6500919" y="4180337"/>
                  <a:pt x="6497399" y="4181339"/>
                </a:cubicBezTo>
                <a:cubicBezTo>
                  <a:pt x="6492369" y="4182841"/>
                  <a:pt x="6486333" y="4185344"/>
                  <a:pt x="6487841" y="4193356"/>
                </a:cubicBezTo>
                <a:cubicBezTo>
                  <a:pt x="6488345" y="4196360"/>
                  <a:pt x="6485326" y="4197362"/>
                  <a:pt x="6484823" y="4198864"/>
                </a:cubicBezTo>
                <a:cubicBezTo>
                  <a:pt x="6482309" y="4206876"/>
                  <a:pt x="6476275" y="4210381"/>
                  <a:pt x="6469734" y="4212884"/>
                </a:cubicBezTo>
                <a:cubicBezTo>
                  <a:pt x="6465207" y="4211883"/>
                  <a:pt x="6461185" y="4210881"/>
                  <a:pt x="6456658" y="4210881"/>
                </a:cubicBezTo>
                <a:cubicBezTo>
                  <a:pt x="6452130" y="4210881"/>
                  <a:pt x="6447604" y="4207877"/>
                  <a:pt x="6445592" y="4203871"/>
                </a:cubicBezTo>
                <a:cubicBezTo>
                  <a:pt x="6444083" y="4200366"/>
                  <a:pt x="6442574" y="4198363"/>
                  <a:pt x="6439556" y="4196861"/>
                </a:cubicBezTo>
                <a:cubicBezTo>
                  <a:pt x="6439556" y="4190852"/>
                  <a:pt x="6439556" y="4184844"/>
                  <a:pt x="6439556" y="4178835"/>
                </a:cubicBezTo>
                <a:cubicBezTo>
                  <a:pt x="6444586" y="4176331"/>
                  <a:pt x="6448610" y="4172326"/>
                  <a:pt x="6450621" y="4167819"/>
                </a:cubicBezTo>
                <a:cubicBezTo>
                  <a:pt x="6453137" y="4163813"/>
                  <a:pt x="6455147" y="4159307"/>
                  <a:pt x="6457663" y="4154800"/>
                </a:cubicBezTo>
                <a:cubicBezTo>
                  <a:pt x="6460177" y="4150795"/>
                  <a:pt x="6462693" y="4146288"/>
                  <a:pt x="6463196" y="4141281"/>
                </a:cubicBezTo>
                <a:cubicBezTo>
                  <a:pt x="6464202" y="4136775"/>
                  <a:pt x="6467220" y="4134772"/>
                  <a:pt x="6470740" y="4132268"/>
                </a:cubicBezTo>
                <a:cubicBezTo>
                  <a:pt x="6474260" y="4129764"/>
                  <a:pt x="6479290" y="4130265"/>
                  <a:pt x="6481806" y="4126760"/>
                </a:cubicBezTo>
                <a:close/>
                <a:moveTo>
                  <a:pt x="5836890" y="4125119"/>
                </a:moveTo>
                <a:cubicBezTo>
                  <a:pt x="5840409" y="4125119"/>
                  <a:pt x="5843426" y="4125119"/>
                  <a:pt x="5846947" y="4125119"/>
                </a:cubicBezTo>
                <a:cubicBezTo>
                  <a:pt x="5849463" y="4128624"/>
                  <a:pt x="5854495" y="4128123"/>
                  <a:pt x="5858016" y="4130627"/>
                </a:cubicBezTo>
                <a:cubicBezTo>
                  <a:pt x="5861536" y="4133131"/>
                  <a:pt x="5864551" y="4135134"/>
                  <a:pt x="5865566" y="4139640"/>
                </a:cubicBezTo>
                <a:cubicBezTo>
                  <a:pt x="5866067" y="4144647"/>
                  <a:pt x="5868584" y="4149154"/>
                  <a:pt x="5871090" y="4153159"/>
                </a:cubicBezTo>
                <a:cubicBezTo>
                  <a:pt x="5873605" y="4157666"/>
                  <a:pt x="5875621" y="4162172"/>
                  <a:pt x="5878138" y="4166178"/>
                </a:cubicBezTo>
                <a:cubicBezTo>
                  <a:pt x="5880151" y="4170685"/>
                  <a:pt x="5884171" y="4174690"/>
                  <a:pt x="5889205" y="4177194"/>
                </a:cubicBezTo>
                <a:cubicBezTo>
                  <a:pt x="5889205" y="4183203"/>
                  <a:pt x="5889205" y="4189211"/>
                  <a:pt x="5889205" y="4195220"/>
                </a:cubicBezTo>
                <a:cubicBezTo>
                  <a:pt x="5886189" y="4196722"/>
                  <a:pt x="5884675" y="4198725"/>
                  <a:pt x="5883168" y="4202230"/>
                </a:cubicBezTo>
                <a:cubicBezTo>
                  <a:pt x="5881155" y="4206236"/>
                  <a:pt x="5876630" y="4209240"/>
                  <a:pt x="5872103" y="4209240"/>
                </a:cubicBezTo>
                <a:cubicBezTo>
                  <a:pt x="5867570" y="4209240"/>
                  <a:pt x="5863550" y="4210242"/>
                  <a:pt x="5859018" y="4211243"/>
                </a:cubicBezTo>
                <a:cubicBezTo>
                  <a:pt x="5852480" y="4208740"/>
                  <a:pt x="5846445" y="4205235"/>
                  <a:pt x="5843932" y="4197223"/>
                </a:cubicBezTo>
                <a:cubicBezTo>
                  <a:pt x="5843426" y="4195721"/>
                  <a:pt x="5840409" y="4194719"/>
                  <a:pt x="5840911" y="4191715"/>
                </a:cubicBezTo>
                <a:cubicBezTo>
                  <a:pt x="5842424" y="4183703"/>
                  <a:pt x="5836389" y="4181200"/>
                  <a:pt x="5831359" y="4179698"/>
                </a:cubicBezTo>
                <a:cubicBezTo>
                  <a:pt x="5827837" y="4178696"/>
                  <a:pt x="5825823" y="4177194"/>
                  <a:pt x="5823813" y="4175191"/>
                </a:cubicBezTo>
                <a:cubicBezTo>
                  <a:pt x="5817779" y="4169683"/>
                  <a:pt x="5818283" y="4162172"/>
                  <a:pt x="5816771" y="4155162"/>
                </a:cubicBezTo>
                <a:cubicBezTo>
                  <a:pt x="5815766" y="4148653"/>
                  <a:pt x="5818785" y="4143646"/>
                  <a:pt x="5821300" y="4138138"/>
                </a:cubicBezTo>
                <a:cubicBezTo>
                  <a:pt x="5823813" y="4132129"/>
                  <a:pt x="5827837" y="4127122"/>
                  <a:pt x="5835383" y="4127122"/>
                </a:cubicBezTo>
                <a:cubicBezTo>
                  <a:pt x="5836389" y="4127122"/>
                  <a:pt x="5836890" y="4126621"/>
                  <a:pt x="5836890" y="4125119"/>
                </a:cubicBezTo>
                <a:close/>
                <a:moveTo>
                  <a:pt x="6122674" y="4103897"/>
                </a:moveTo>
                <a:cubicBezTo>
                  <a:pt x="6129007" y="4107586"/>
                  <a:pt x="6135075" y="4111801"/>
                  <a:pt x="6141406" y="4115753"/>
                </a:cubicBezTo>
                <a:cubicBezTo>
                  <a:pt x="6144307" y="4117597"/>
                  <a:pt x="6145890" y="4122603"/>
                  <a:pt x="6147209" y="4126555"/>
                </a:cubicBezTo>
                <a:cubicBezTo>
                  <a:pt x="6147737" y="4128135"/>
                  <a:pt x="6147472" y="4129716"/>
                  <a:pt x="6149055" y="4131033"/>
                </a:cubicBezTo>
                <a:cubicBezTo>
                  <a:pt x="6150639" y="4132351"/>
                  <a:pt x="6150372" y="4133931"/>
                  <a:pt x="6149319" y="4135512"/>
                </a:cubicBezTo>
                <a:cubicBezTo>
                  <a:pt x="6148792" y="4136566"/>
                  <a:pt x="6147737" y="4137883"/>
                  <a:pt x="6148529" y="4138937"/>
                </a:cubicBezTo>
                <a:cubicBezTo>
                  <a:pt x="6151165" y="4142099"/>
                  <a:pt x="6151429" y="4144470"/>
                  <a:pt x="6147209" y="4146051"/>
                </a:cubicBezTo>
                <a:cubicBezTo>
                  <a:pt x="6146153" y="4146314"/>
                  <a:pt x="6145890" y="4147895"/>
                  <a:pt x="6146945" y="4148685"/>
                </a:cubicBezTo>
                <a:cubicBezTo>
                  <a:pt x="6150372" y="4151583"/>
                  <a:pt x="6146682" y="4152901"/>
                  <a:pt x="6146153" y="4155008"/>
                </a:cubicBezTo>
                <a:cubicBezTo>
                  <a:pt x="6144307" y="4162122"/>
                  <a:pt x="6136128" y="4160014"/>
                  <a:pt x="6132962" y="4165283"/>
                </a:cubicBezTo>
                <a:cubicBezTo>
                  <a:pt x="6131907" y="4167127"/>
                  <a:pt x="6126896" y="4165810"/>
                  <a:pt x="6124521" y="4165547"/>
                </a:cubicBezTo>
                <a:cubicBezTo>
                  <a:pt x="6118982" y="4164756"/>
                  <a:pt x="6112388" y="4168181"/>
                  <a:pt x="6107902" y="4161858"/>
                </a:cubicBezTo>
                <a:cubicBezTo>
                  <a:pt x="6107112" y="4160804"/>
                  <a:pt x="6105530" y="4159487"/>
                  <a:pt x="6103420" y="4159487"/>
                </a:cubicBezTo>
                <a:cubicBezTo>
                  <a:pt x="6100518" y="4159750"/>
                  <a:pt x="6098934" y="4158170"/>
                  <a:pt x="6098407" y="4155272"/>
                </a:cubicBezTo>
                <a:cubicBezTo>
                  <a:pt x="6097879" y="4153427"/>
                  <a:pt x="6096560" y="4152374"/>
                  <a:pt x="6095240" y="4151056"/>
                </a:cubicBezTo>
                <a:cubicBezTo>
                  <a:pt x="6091813" y="4147895"/>
                  <a:pt x="6090229" y="4144206"/>
                  <a:pt x="6091548" y="4139464"/>
                </a:cubicBezTo>
                <a:cubicBezTo>
                  <a:pt x="6092340" y="4136830"/>
                  <a:pt x="6091548" y="4133931"/>
                  <a:pt x="6088910" y="4132351"/>
                </a:cubicBezTo>
                <a:cubicBezTo>
                  <a:pt x="6088910" y="4131297"/>
                  <a:pt x="6088910" y="4130243"/>
                  <a:pt x="6088910" y="4129189"/>
                </a:cubicBezTo>
                <a:cubicBezTo>
                  <a:pt x="6091285" y="4127872"/>
                  <a:pt x="6092340" y="4126291"/>
                  <a:pt x="6092076" y="4122866"/>
                </a:cubicBezTo>
                <a:cubicBezTo>
                  <a:pt x="6091813" y="4118124"/>
                  <a:pt x="6093923" y="4114435"/>
                  <a:pt x="6099199" y="4113382"/>
                </a:cubicBezTo>
                <a:cubicBezTo>
                  <a:pt x="6101573" y="4113118"/>
                  <a:pt x="6101044" y="4111274"/>
                  <a:pt x="6101044" y="4109693"/>
                </a:cubicBezTo>
                <a:cubicBezTo>
                  <a:pt x="6101044" y="4107059"/>
                  <a:pt x="6102101" y="4106532"/>
                  <a:pt x="6104210" y="4108376"/>
                </a:cubicBezTo>
                <a:cubicBezTo>
                  <a:pt x="6107376" y="4111011"/>
                  <a:pt x="6109486" y="4111011"/>
                  <a:pt x="6110278" y="4106532"/>
                </a:cubicBezTo>
                <a:cubicBezTo>
                  <a:pt x="6110541" y="4105478"/>
                  <a:pt x="6111332" y="4104161"/>
                  <a:pt x="6112388" y="4105478"/>
                </a:cubicBezTo>
                <a:cubicBezTo>
                  <a:pt x="6115818" y="4108903"/>
                  <a:pt x="6118192" y="4106795"/>
                  <a:pt x="6120829" y="4104424"/>
                </a:cubicBezTo>
                <a:cubicBezTo>
                  <a:pt x="6121093" y="4103897"/>
                  <a:pt x="6122148" y="4103897"/>
                  <a:pt x="6122674" y="4103897"/>
                </a:cubicBezTo>
                <a:close/>
                <a:moveTo>
                  <a:pt x="7083794" y="4100457"/>
                </a:moveTo>
                <a:cubicBezTo>
                  <a:pt x="7086294" y="4100457"/>
                  <a:pt x="7088437" y="4100457"/>
                  <a:pt x="7090938" y="4100457"/>
                </a:cubicBezTo>
                <a:cubicBezTo>
                  <a:pt x="7090938" y="4101524"/>
                  <a:pt x="7091295" y="4101879"/>
                  <a:pt x="7092009" y="4101879"/>
                </a:cubicBezTo>
                <a:cubicBezTo>
                  <a:pt x="7097366" y="4101879"/>
                  <a:pt x="7100224" y="4105435"/>
                  <a:pt x="7102010" y="4109702"/>
                </a:cubicBezTo>
                <a:cubicBezTo>
                  <a:pt x="7103796" y="4113613"/>
                  <a:pt x="7105938" y="4117169"/>
                  <a:pt x="7105225" y="4121791"/>
                </a:cubicBezTo>
                <a:cubicBezTo>
                  <a:pt x="7104153" y="4126769"/>
                  <a:pt x="7104510" y="4132103"/>
                  <a:pt x="7100224" y="4136014"/>
                </a:cubicBezTo>
                <a:cubicBezTo>
                  <a:pt x="7098795" y="4137436"/>
                  <a:pt x="7097366" y="4138503"/>
                  <a:pt x="7094866" y="4139214"/>
                </a:cubicBezTo>
                <a:cubicBezTo>
                  <a:pt x="7091295" y="4140281"/>
                  <a:pt x="7087008" y="4142059"/>
                  <a:pt x="7088080" y="4147748"/>
                </a:cubicBezTo>
                <a:cubicBezTo>
                  <a:pt x="7088437" y="4149881"/>
                  <a:pt x="7086294" y="4150592"/>
                  <a:pt x="7085937" y="4151659"/>
                </a:cubicBezTo>
                <a:cubicBezTo>
                  <a:pt x="7084151" y="4157348"/>
                  <a:pt x="7079865" y="4159837"/>
                  <a:pt x="7075222" y="4161615"/>
                </a:cubicBezTo>
                <a:cubicBezTo>
                  <a:pt x="7072007" y="4160904"/>
                  <a:pt x="7069150" y="4160193"/>
                  <a:pt x="7065936" y="4160193"/>
                </a:cubicBezTo>
                <a:cubicBezTo>
                  <a:pt x="7062721" y="4160193"/>
                  <a:pt x="7059506" y="4158059"/>
                  <a:pt x="7058077" y="4155215"/>
                </a:cubicBezTo>
                <a:cubicBezTo>
                  <a:pt x="7057006" y="4152726"/>
                  <a:pt x="7055934" y="4151304"/>
                  <a:pt x="7053791" y="4150237"/>
                </a:cubicBezTo>
                <a:cubicBezTo>
                  <a:pt x="7053791" y="4145970"/>
                  <a:pt x="7053791" y="4141703"/>
                  <a:pt x="7053791" y="4137436"/>
                </a:cubicBezTo>
                <a:cubicBezTo>
                  <a:pt x="7057363" y="4135659"/>
                  <a:pt x="7060221" y="4132814"/>
                  <a:pt x="7061650" y="4129614"/>
                </a:cubicBezTo>
                <a:cubicBezTo>
                  <a:pt x="7063436" y="4126769"/>
                  <a:pt x="7064864" y="4123569"/>
                  <a:pt x="7066649" y="4120369"/>
                </a:cubicBezTo>
                <a:cubicBezTo>
                  <a:pt x="7068435" y="4117524"/>
                  <a:pt x="7070221" y="4114324"/>
                  <a:pt x="7070578" y="4110769"/>
                </a:cubicBezTo>
                <a:cubicBezTo>
                  <a:pt x="7071293" y="4107569"/>
                  <a:pt x="7073436" y="4106146"/>
                  <a:pt x="7075936" y="4104368"/>
                </a:cubicBezTo>
                <a:cubicBezTo>
                  <a:pt x="7078437" y="4102591"/>
                  <a:pt x="7082008" y="4102946"/>
                  <a:pt x="7083794" y="4100457"/>
                </a:cubicBezTo>
                <a:close/>
                <a:moveTo>
                  <a:pt x="5705952" y="4072602"/>
                </a:moveTo>
                <a:cubicBezTo>
                  <a:pt x="5706872" y="4072790"/>
                  <a:pt x="5707574" y="4073653"/>
                  <a:pt x="5707895" y="4075487"/>
                </a:cubicBezTo>
                <a:cubicBezTo>
                  <a:pt x="5707895" y="4076350"/>
                  <a:pt x="5708111" y="4077213"/>
                  <a:pt x="5708545" y="4078076"/>
                </a:cubicBezTo>
                <a:cubicBezTo>
                  <a:pt x="5708975" y="4079154"/>
                  <a:pt x="5708975" y="4080880"/>
                  <a:pt x="5710484" y="4081096"/>
                </a:cubicBezTo>
                <a:cubicBezTo>
                  <a:pt x="5711779" y="4081096"/>
                  <a:pt x="5712642" y="4080017"/>
                  <a:pt x="5713291" y="4079154"/>
                </a:cubicBezTo>
                <a:cubicBezTo>
                  <a:pt x="5716526" y="4075487"/>
                  <a:pt x="5717824" y="4075703"/>
                  <a:pt x="5719769" y="4080233"/>
                </a:cubicBezTo>
                <a:cubicBezTo>
                  <a:pt x="5720196" y="4081311"/>
                  <a:pt x="5720412" y="4082174"/>
                  <a:pt x="5721060" y="4083037"/>
                </a:cubicBezTo>
                <a:cubicBezTo>
                  <a:pt x="5721922" y="4084331"/>
                  <a:pt x="5722786" y="4085410"/>
                  <a:pt x="5724946" y="4084547"/>
                </a:cubicBezTo>
                <a:cubicBezTo>
                  <a:pt x="5726887" y="4083468"/>
                  <a:pt x="5726887" y="4082606"/>
                  <a:pt x="5726456" y="4080880"/>
                </a:cubicBezTo>
                <a:lnTo>
                  <a:pt x="5726092" y="4077617"/>
                </a:lnTo>
                <a:lnTo>
                  <a:pt x="5742959" y="4094394"/>
                </a:lnTo>
                <a:lnTo>
                  <a:pt x="5741997" y="4095764"/>
                </a:lnTo>
                <a:cubicBezTo>
                  <a:pt x="5741561" y="4097706"/>
                  <a:pt x="5742210" y="4099000"/>
                  <a:pt x="5743938" y="4099863"/>
                </a:cubicBezTo>
                <a:cubicBezTo>
                  <a:pt x="5745233" y="4100510"/>
                  <a:pt x="5746525" y="4100942"/>
                  <a:pt x="5747824" y="4101589"/>
                </a:cubicBezTo>
                <a:cubicBezTo>
                  <a:pt x="5749980" y="4102667"/>
                  <a:pt x="5750845" y="4104177"/>
                  <a:pt x="5750411" y="4106766"/>
                </a:cubicBezTo>
                <a:cubicBezTo>
                  <a:pt x="5749114" y="4114532"/>
                  <a:pt x="5751921" y="4119925"/>
                  <a:pt x="5758828" y="4123376"/>
                </a:cubicBezTo>
                <a:cubicBezTo>
                  <a:pt x="5759905" y="4124023"/>
                  <a:pt x="5762285" y="4123808"/>
                  <a:pt x="5761850" y="4125749"/>
                </a:cubicBezTo>
                <a:cubicBezTo>
                  <a:pt x="5761634" y="4127691"/>
                  <a:pt x="5759691" y="4128122"/>
                  <a:pt x="5757750" y="4128338"/>
                </a:cubicBezTo>
                <a:cubicBezTo>
                  <a:pt x="5757535" y="4128338"/>
                  <a:pt x="5757319" y="4128338"/>
                  <a:pt x="5757100" y="4128338"/>
                </a:cubicBezTo>
                <a:cubicBezTo>
                  <a:pt x="5751921" y="4129201"/>
                  <a:pt x="5750411" y="4131573"/>
                  <a:pt x="5753001" y="4135672"/>
                </a:cubicBezTo>
                <a:cubicBezTo>
                  <a:pt x="5755374" y="4139555"/>
                  <a:pt x="5754731" y="4142575"/>
                  <a:pt x="5752570" y="4145811"/>
                </a:cubicBezTo>
                <a:cubicBezTo>
                  <a:pt x="5749765" y="4150125"/>
                  <a:pt x="5747604" y="4154655"/>
                  <a:pt x="5748902" y="4160048"/>
                </a:cubicBezTo>
                <a:cubicBezTo>
                  <a:pt x="5749547" y="4162421"/>
                  <a:pt x="5747176" y="4163500"/>
                  <a:pt x="5745663" y="4163931"/>
                </a:cubicBezTo>
                <a:cubicBezTo>
                  <a:pt x="5740052" y="4165873"/>
                  <a:pt x="5737460" y="4169540"/>
                  <a:pt x="5736812" y="4175148"/>
                </a:cubicBezTo>
                <a:cubicBezTo>
                  <a:pt x="5736383" y="4178600"/>
                  <a:pt x="5735087" y="4179247"/>
                  <a:pt x="5731633" y="4177090"/>
                </a:cubicBezTo>
                <a:cubicBezTo>
                  <a:pt x="5724296" y="4172560"/>
                  <a:pt x="5713504" y="4175795"/>
                  <a:pt x="5710268" y="4183346"/>
                </a:cubicBezTo>
                <a:cubicBezTo>
                  <a:pt x="5709620" y="4184856"/>
                  <a:pt x="5708756" y="4186797"/>
                  <a:pt x="5710268" y="4188091"/>
                </a:cubicBezTo>
                <a:cubicBezTo>
                  <a:pt x="5711779" y="4189386"/>
                  <a:pt x="5713940" y="4190033"/>
                  <a:pt x="5715881" y="4188738"/>
                </a:cubicBezTo>
                <a:cubicBezTo>
                  <a:pt x="5717174" y="4188091"/>
                  <a:pt x="5718469" y="4187013"/>
                  <a:pt x="5719769" y="4186150"/>
                </a:cubicBezTo>
                <a:cubicBezTo>
                  <a:pt x="5721060" y="4185071"/>
                  <a:pt x="5722353" y="4184424"/>
                  <a:pt x="5723433" y="4185718"/>
                </a:cubicBezTo>
                <a:cubicBezTo>
                  <a:pt x="5724729" y="4187228"/>
                  <a:pt x="5723865" y="4188523"/>
                  <a:pt x="5722786" y="4189601"/>
                </a:cubicBezTo>
                <a:cubicBezTo>
                  <a:pt x="5721922" y="4190680"/>
                  <a:pt x="5720629" y="4191543"/>
                  <a:pt x="5719769" y="4192406"/>
                </a:cubicBezTo>
                <a:cubicBezTo>
                  <a:pt x="5717824" y="4194347"/>
                  <a:pt x="5716745" y="4196936"/>
                  <a:pt x="5718686" y="4199093"/>
                </a:cubicBezTo>
                <a:cubicBezTo>
                  <a:pt x="5720412" y="4200819"/>
                  <a:pt x="5722786" y="4199093"/>
                  <a:pt x="5724513" y="4197799"/>
                </a:cubicBezTo>
                <a:cubicBezTo>
                  <a:pt x="5726022" y="4196720"/>
                  <a:pt x="5727099" y="4194779"/>
                  <a:pt x="5729043" y="4194131"/>
                </a:cubicBezTo>
                <a:cubicBezTo>
                  <a:pt x="5731848" y="4193053"/>
                  <a:pt x="5733581" y="4193484"/>
                  <a:pt x="5733366" y="4196936"/>
                </a:cubicBezTo>
                <a:cubicBezTo>
                  <a:pt x="5733144" y="4201682"/>
                  <a:pt x="5731207" y="4205565"/>
                  <a:pt x="5728613" y="4209232"/>
                </a:cubicBezTo>
                <a:cubicBezTo>
                  <a:pt x="5725378" y="4213978"/>
                  <a:pt x="5725162" y="4216566"/>
                  <a:pt x="5728613" y="4221096"/>
                </a:cubicBezTo>
                <a:cubicBezTo>
                  <a:pt x="5729693" y="4222822"/>
                  <a:pt x="5731421" y="4224332"/>
                  <a:pt x="5732927" y="4225842"/>
                </a:cubicBezTo>
                <a:cubicBezTo>
                  <a:pt x="5733581" y="4226489"/>
                  <a:pt x="5734655" y="4227136"/>
                  <a:pt x="5734224" y="4228215"/>
                </a:cubicBezTo>
                <a:cubicBezTo>
                  <a:pt x="5733793" y="4229509"/>
                  <a:pt x="5732712" y="4229725"/>
                  <a:pt x="5731848" y="4229509"/>
                </a:cubicBezTo>
                <a:cubicBezTo>
                  <a:pt x="5727964" y="4228646"/>
                  <a:pt x="5727099" y="4230372"/>
                  <a:pt x="5727317" y="4233824"/>
                </a:cubicBezTo>
                <a:cubicBezTo>
                  <a:pt x="5727535" y="4238138"/>
                  <a:pt x="5724729" y="4241158"/>
                  <a:pt x="5721708" y="4243531"/>
                </a:cubicBezTo>
                <a:cubicBezTo>
                  <a:pt x="5719331" y="4245472"/>
                  <a:pt x="5719117" y="4246982"/>
                  <a:pt x="5721490" y="4248708"/>
                </a:cubicBezTo>
                <a:cubicBezTo>
                  <a:pt x="5722786" y="4249571"/>
                  <a:pt x="5723651" y="4250434"/>
                  <a:pt x="5723215" y="4252160"/>
                </a:cubicBezTo>
                <a:cubicBezTo>
                  <a:pt x="5722786" y="4254532"/>
                  <a:pt x="5721060" y="4254101"/>
                  <a:pt x="5719547" y="4254532"/>
                </a:cubicBezTo>
                <a:cubicBezTo>
                  <a:pt x="5718686" y="4254748"/>
                  <a:pt x="5717606" y="4254748"/>
                  <a:pt x="5716526" y="4254964"/>
                </a:cubicBezTo>
                <a:cubicBezTo>
                  <a:pt x="5710701" y="4255611"/>
                  <a:pt x="5709407" y="4258847"/>
                  <a:pt x="5712859" y="4263808"/>
                </a:cubicBezTo>
                <a:cubicBezTo>
                  <a:pt x="5713291" y="4264455"/>
                  <a:pt x="5713720" y="4264887"/>
                  <a:pt x="5713940" y="4265534"/>
                </a:cubicBezTo>
                <a:cubicBezTo>
                  <a:pt x="5714585" y="4266828"/>
                  <a:pt x="5715016" y="4268554"/>
                  <a:pt x="5713720" y="4269417"/>
                </a:cubicBezTo>
                <a:cubicBezTo>
                  <a:pt x="5712642" y="4270280"/>
                  <a:pt x="5711132" y="4269417"/>
                  <a:pt x="5710268" y="4268554"/>
                </a:cubicBezTo>
                <a:cubicBezTo>
                  <a:pt x="5709407" y="4267691"/>
                  <a:pt x="5708756" y="4266828"/>
                  <a:pt x="5708111" y="4265750"/>
                </a:cubicBezTo>
                <a:cubicBezTo>
                  <a:pt x="5706814" y="4264240"/>
                  <a:pt x="5705522" y="4263808"/>
                  <a:pt x="5703793" y="4265103"/>
                </a:cubicBezTo>
                <a:cubicBezTo>
                  <a:pt x="5699693" y="4267907"/>
                  <a:pt x="5695160" y="4268338"/>
                  <a:pt x="5690630" y="4268554"/>
                </a:cubicBezTo>
                <a:cubicBezTo>
                  <a:pt x="5685233" y="4268985"/>
                  <a:pt x="5679622" y="4268338"/>
                  <a:pt x="5674229" y="4269633"/>
                </a:cubicBezTo>
                <a:cubicBezTo>
                  <a:pt x="5672284" y="4270064"/>
                  <a:pt x="5671206" y="4268770"/>
                  <a:pt x="5670343" y="4267691"/>
                </a:cubicBezTo>
                <a:cubicBezTo>
                  <a:pt x="5667322" y="4264240"/>
                  <a:pt x="5664516" y="4260788"/>
                  <a:pt x="5659119" y="4262514"/>
                </a:cubicBezTo>
                <a:cubicBezTo>
                  <a:pt x="5658039" y="4262730"/>
                  <a:pt x="5657393" y="4261867"/>
                  <a:pt x="5656961" y="4261004"/>
                </a:cubicBezTo>
                <a:cubicBezTo>
                  <a:pt x="5654589" y="4256690"/>
                  <a:pt x="5650701" y="4253238"/>
                  <a:pt x="5647464" y="4249571"/>
                </a:cubicBezTo>
                <a:cubicBezTo>
                  <a:pt x="5642501" y="4243962"/>
                  <a:pt x="5639695" y="4237706"/>
                  <a:pt x="5641638" y="4230156"/>
                </a:cubicBezTo>
                <a:cubicBezTo>
                  <a:pt x="5642286" y="4227136"/>
                  <a:pt x="5640561" y="4225195"/>
                  <a:pt x="5638831" y="4223469"/>
                </a:cubicBezTo>
                <a:cubicBezTo>
                  <a:pt x="5634947" y="4219370"/>
                  <a:pt x="5635165" y="4217213"/>
                  <a:pt x="5639480" y="4213978"/>
                </a:cubicBezTo>
                <a:cubicBezTo>
                  <a:pt x="5644225" y="4210742"/>
                  <a:pt x="5644225" y="4210742"/>
                  <a:pt x="5640343" y="4205996"/>
                </a:cubicBezTo>
                <a:cubicBezTo>
                  <a:pt x="5639480" y="4204917"/>
                  <a:pt x="5638831" y="4204055"/>
                  <a:pt x="5640130" y="4202760"/>
                </a:cubicBezTo>
                <a:cubicBezTo>
                  <a:pt x="5644443" y="4197799"/>
                  <a:pt x="5648327" y="4192837"/>
                  <a:pt x="5652860" y="4188091"/>
                </a:cubicBezTo>
                <a:cubicBezTo>
                  <a:pt x="5656097" y="4184424"/>
                  <a:pt x="5660197" y="4182051"/>
                  <a:pt x="5664944" y="4180973"/>
                </a:cubicBezTo>
                <a:cubicBezTo>
                  <a:pt x="5667966" y="4180110"/>
                  <a:pt x="5673793" y="4172344"/>
                  <a:pt x="5674013" y="4169108"/>
                </a:cubicBezTo>
                <a:cubicBezTo>
                  <a:pt x="5674013" y="4168030"/>
                  <a:pt x="5674013" y="4167167"/>
                  <a:pt x="5672717" y="4166735"/>
                </a:cubicBezTo>
                <a:cubicBezTo>
                  <a:pt x="5666022" y="4163715"/>
                  <a:pt x="5662788" y="4157891"/>
                  <a:pt x="5659982" y="4151635"/>
                </a:cubicBezTo>
                <a:cubicBezTo>
                  <a:pt x="5659334" y="4150341"/>
                  <a:pt x="5658904" y="4149262"/>
                  <a:pt x="5658252" y="4148184"/>
                </a:cubicBezTo>
                <a:cubicBezTo>
                  <a:pt x="5656097" y="4144732"/>
                  <a:pt x="5655018" y="4141712"/>
                  <a:pt x="5656530" y="4137398"/>
                </a:cubicBezTo>
                <a:cubicBezTo>
                  <a:pt x="5658039" y="4133083"/>
                  <a:pt x="5655668" y="4128769"/>
                  <a:pt x="5653506" y="4124886"/>
                </a:cubicBezTo>
                <a:cubicBezTo>
                  <a:pt x="5652642" y="4122945"/>
                  <a:pt x="5652213" y="4121650"/>
                  <a:pt x="5653725" y="4119709"/>
                </a:cubicBezTo>
                <a:cubicBezTo>
                  <a:pt x="5659765" y="4111512"/>
                  <a:pt x="5664302" y="4102452"/>
                  <a:pt x="5665161" y="4091881"/>
                </a:cubicBezTo>
                <a:cubicBezTo>
                  <a:pt x="5665379" y="4090371"/>
                  <a:pt x="5665811" y="4089724"/>
                  <a:pt x="5667322" y="4090156"/>
                </a:cubicBezTo>
                <a:cubicBezTo>
                  <a:pt x="5673365" y="4091450"/>
                  <a:pt x="5677249" y="4088214"/>
                  <a:pt x="5680485" y="4083900"/>
                </a:cubicBezTo>
                <a:cubicBezTo>
                  <a:pt x="5681995" y="4081958"/>
                  <a:pt x="5683292" y="4080880"/>
                  <a:pt x="5686098" y="4082174"/>
                </a:cubicBezTo>
                <a:cubicBezTo>
                  <a:pt x="5689551" y="4084116"/>
                  <a:pt x="5692787" y="4082390"/>
                  <a:pt x="5695594" y="4080017"/>
                </a:cubicBezTo>
                <a:cubicBezTo>
                  <a:pt x="5697968" y="4078076"/>
                  <a:pt x="5700343" y="4075703"/>
                  <a:pt x="5702715" y="4073761"/>
                </a:cubicBezTo>
                <a:cubicBezTo>
                  <a:pt x="5703901" y="4072898"/>
                  <a:pt x="5705032" y="4072413"/>
                  <a:pt x="5705952" y="4072602"/>
                </a:cubicBezTo>
                <a:close/>
                <a:moveTo>
                  <a:pt x="3657262" y="4038207"/>
                </a:moveTo>
                <a:cubicBezTo>
                  <a:pt x="3657968" y="4038207"/>
                  <a:pt x="3659382" y="4038207"/>
                  <a:pt x="3659736" y="4038913"/>
                </a:cubicBezTo>
                <a:cubicBezTo>
                  <a:pt x="3663270" y="4042090"/>
                  <a:pt x="3666452" y="4044914"/>
                  <a:pt x="3671044" y="4040325"/>
                </a:cubicBezTo>
                <a:cubicBezTo>
                  <a:pt x="3672458" y="4038560"/>
                  <a:pt x="3673518" y="4040325"/>
                  <a:pt x="3673872" y="4041737"/>
                </a:cubicBezTo>
                <a:cubicBezTo>
                  <a:pt x="3674932" y="4047737"/>
                  <a:pt x="3677758" y="4047737"/>
                  <a:pt x="3682000" y="4044208"/>
                </a:cubicBezTo>
                <a:cubicBezTo>
                  <a:pt x="3684828" y="4041737"/>
                  <a:pt x="3686240" y="4042443"/>
                  <a:pt x="3686240" y="4045972"/>
                </a:cubicBezTo>
                <a:cubicBezTo>
                  <a:pt x="3686240" y="4048090"/>
                  <a:pt x="3685534" y="4050561"/>
                  <a:pt x="3688716" y="4050914"/>
                </a:cubicBezTo>
                <a:cubicBezTo>
                  <a:pt x="3695782" y="4052326"/>
                  <a:pt x="3698610" y="4057267"/>
                  <a:pt x="3698256" y="4063621"/>
                </a:cubicBezTo>
                <a:cubicBezTo>
                  <a:pt x="3697904" y="4068209"/>
                  <a:pt x="3699316" y="4070327"/>
                  <a:pt x="3702496" y="4072092"/>
                </a:cubicBezTo>
                <a:cubicBezTo>
                  <a:pt x="3702496" y="4073504"/>
                  <a:pt x="3702496" y="4074916"/>
                  <a:pt x="3702496" y="4076328"/>
                </a:cubicBezTo>
                <a:cubicBezTo>
                  <a:pt x="3698962" y="4078445"/>
                  <a:pt x="3697904" y="4082328"/>
                  <a:pt x="3698962" y="4085858"/>
                </a:cubicBezTo>
                <a:cubicBezTo>
                  <a:pt x="3700730" y="4092211"/>
                  <a:pt x="3698610" y="4097153"/>
                  <a:pt x="3694016" y="4101388"/>
                </a:cubicBezTo>
                <a:cubicBezTo>
                  <a:pt x="3692248" y="4103153"/>
                  <a:pt x="3690482" y="4104565"/>
                  <a:pt x="3689774" y="4107036"/>
                </a:cubicBezTo>
                <a:cubicBezTo>
                  <a:pt x="3689068" y="4110918"/>
                  <a:pt x="3686948" y="4113036"/>
                  <a:pt x="3683060" y="4112683"/>
                </a:cubicBezTo>
                <a:cubicBezTo>
                  <a:pt x="3680234" y="4112683"/>
                  <a:pt x="3678112" y="4114448"/>
                  <a:pt x="3677052" y="4115860"/>
                </a:cubicBezTo>
                <a:cubicBezTo>
                  <a:pt x="3671044" y="4124331"/>
                  <a:pt x="3662210" y="4119743"/>
                  <a:pt x="3654788" y="4120801"/>
                </a:cubicBezTo>
                <a:cubicBezTo>
                  <a:pt x="3651607" y="4121154"/>
                  <a:pt x="3644891" y="4122919"/>
                  <a:pt x="3643479" y="4120448"/>
                </a:cubicBezTo>
                <a:cubicBezTo>
                  <a:pt x="3639239" y="4113389"/>
                  <a:pt x="3628280" y="4116213"/>
                  <a:pt x="3625807" y="4106683"/>
                </a:cubicBezTo>
                <a:cubicBezTo>
                  <a:pt x="3625101" y="4103859"/>
                  <a:pt x="3620155" y="4102094"/>
                  <a:pt x="3624748" y="4098212"/>
                </a:cubicBezTo>
                <a:cubicBezTo>
                  <a:pt x="3626162" y="4097153"/>
                  <a:pt x="3625807" y="4095035"/>
                  <a:pt x="3624395" y="4094682"/>
                </a:cubicBezTo>
                <a:cubicBezTo>
                  <a:pt x="3618741" y="4092564"/>
                  <a:pt x="3619095" y="4089387"/>
                  <a:pt x="3622627" y="4085152"/>
                </a:cubicBezTo>
                <a:cubicBezTo>
                  <a:pt x="3623689" y="4083740"/>
                  <a:pt x="3622275" y="4081975"/>
                  <a:pt x="3621567" y="4080563"/>
                </a:cubicBezTo>
                <a:cubicBezTo>
                  <a:pt x="3620155" y="4078445"/>
                  <a:pt x="3619801" y="4076328"/>
                  <a:pt x="3621923" y="4074563"/>
                </a:cubicBezTo>
                <a:cubicBezTo>
                  <a:pt x="3624041" y="4072798"/>
                  <a:pt x="3623689" y="4070680"/>
                  <a:pt x="3624395" y="4068562"/>
                </a:cubicBezTo>
                <a:cubicBezTo>
                  <a:pt x="3626162" y="4063268"/>
                  <a:pt x="3628280" y="4056561"/>
                  <a:pt x="3632168" y="4054091"/>
                </a:cubicBezTo>
                <a:cubicBezTo>
                  <a:pt x="3640651" y="4048796"/>
                  <a:pt x="3648779" y="4043149"/>
                  <a:pt x="3657262" y="4038207"/>
                </a:cubicBezTo>
                <a:close/>
                <a:moveTo>
                  <a:pt x="8248968" y="3996841"/>
                </a:moveTo>
                <a:cubicBezTo>
                  <a:pt x="8252488" y="3996841"/>
                  <a:pt x="8255506" y="3996841"/>
                  <a:pt x="8259027" y="3996841"/>
                </a:cubicBezTo>
                <a:cubicBezTo>
                  <a:pt x="8259027" y="3998343"/>
                  <a:pt x="8259530" y="3998844"/>
                  <a:pt x="8260536" y="3998844"/>
                </a:cubicBezTo>
                <a:cubicBezTo>
                  <a:pt x="8268081" y="3998844"/>
                  <a:pt x="8272105" y="4003851"/>
                  <a:pt x="8274619" y="4009860"/>
                </a:cubicBezTo>
                <a:cubicBezTo>
                  <a:pt x="8277134" y="4015368"/>
                  <a:pt x="8280152" y="4020375"/>
                  <a:pt x="8279146" y="4026884"/>
                </a:cubicBezTo>
                <a:cubicBezTo>
                  <a:pt x="8277637" y="4033894"/>
                  <a:pt x="8278140" y="4041405"/>
                  <a:pt x="8272105" y="4046913"/>
                </a:cubicBezTo>
                <a:cubicBezTo>
                  <a:pt x="8270093" y="4048916"/>
                  <a:pt x="8268081" y="4050418"/>
                  <a:pt x="8264560" y="4051420"/>
                </a:cubicBezTo>
                <a:cubicBezTo>
                  <a:pt x="8259530" y="4052922"/>
                  <a:pt x="8253494" y="4055425"/>
                  <a:pt x="8255003" y="4063437"/>
                </a:cubicBezTo>
                <a:cubicBezTo>
                  <a:pt x="8255506" y="4066441"/>
                  <a:pt x="8252488" y="4067443"/>
                  <a:pt x="8251985" y="4068945"/>
                </a:cubicBezTo>
                <a:cubicBezTo>
                  <a:pt x="8249471" y="4076956"/>
                  <a:pt x="8243435" y="4080462"/>
                  <a:pt x="8236896" y="4082965"/>
                </a:cubicBezTo>
                <a:cubicBezTo>
                  <a:pt x="8232369" y="4081964"/>
                  <a:pt x="8228345" y="4080962"/>
                  <a:pt x="8223819" y="4080962"/>
                </a:cubicBezTo>
                <a:cubicBezTo>
                  <a:pt x="8219292" y="4080962"/>
                  <a:pt x="8214765" y="4077958"/>
                  <a:pt x="8212753" y="4073952"/>
                </a:cubicBezTo>
                <a:cubicBezTo>
                  <a:pt x="8211244" y="4070447"/>
                  <a:pt x="8209735" y="4068444"/>
                  <a:pt x="8206717" y="4066942"/>
                </a:cubicBezTo>
                <a:cubicBezTo>
                  <a:pt x="8206717" y="4060933"/>
                  <a:pt x="8206717" y="4054925"/>
                  <a:pt x="8206717" y="4048916"/>
                </a:cubicBezTo>
                <a:cubicBezTo>
                  <a:pt x="8211747" y="4046412"/>
                  <a:pt x="8215771" y="4042407"/>
                  <a:pt x="8217783" y="4037900"/>
                </a:cubicBezTo>
                <a:cubicBezTo>
                  <a:pt x="8220298" y="4033894"/>
                  <a:pt x="8222310" y="4029388"/>
                  <a:pt x="8224825" y="4024881"/>
                </a:cubicBezTo>
                <a:cubicBezTo>
                  <a:pt x="8227339" y="4020876"/>
                  <a:pt x="8229854" y="4016369"/>
                  <a:pt x="8230357" y="4011362"/>
                </a:cubicBezTo>
                <a:cubicBezTo>
                  <a:pt x="8231363" y="4006856"/>
                  <a:pt x="8234381" y="4004853"/>
                  <a:pt x="8237902" y="4002349"/>
                </a:cubicBezTo>
                <a:cubicBezTo>
                  <a:pt x="8241423" y="3999845"/>
                  <a:pt x="8246453" y="4000346"/>
                  <a:pt x="8248968" y="3996841"/>
                </a:cubicBezTo>
                <a:close/>
                <a:moveTo>
                  <a:pt x="7604049" y="3995200"/>
                </a:moveTo>
                <a:cubicBezTo>
                  <a:pt x="7607570" y="3995200"/>
                  <a:pt x="7610588" y="3995200"/>
                  <a:pt x="7614109" y="3995200"/>
                </a:cubicBezTo>
                <a:cubicBezTo>
                  <a:pt x="7616624" y="3998705"/>
                  <a:pt x="7621654" y="3998204"/>
                  <a:pt x="7625175" y="4000708"/>
                </a:cubicBezTo>
                <a:cubicBezTo>
                  <a:pt x="7628695" y="4003212"/>
                  <a:pt x="7631713" y="4005215"/>
                  <a:pt x="7632719" y="4009721"/>
                </a:cubicBezTo>
                <a:cubicBezTo>
                  <a:pt x="7633222" y="4014728"/>
                  <a:pt x="7635737" y="4019235"/>
                  <a:pt x="7638252" y="4023240"/>
                </a:cubicBezTo>
                <a:cubicBezTo>
                  <a:pt x="7640767" y="4027747"/>
                  <a:pt x="7642779" y="4032253"/>
                  <a:pt x="7645294" y="4036259"/>
                </a:cubicBezTo>
                <a:cubicBezTo>
                  <a:pt x="7647306" y="4040766"/>
                  <a:pt x="7651329" y="4044771"/>
                  <a:pt x="7656359" y="4047275"/>
                </a:cubicBezTo>
                <a:cubicBezTo>
                  <a:pt x="7656359" y="4053284"/>
                  <a:pt x="7656359" y="4059292"/>
                  <a:pt x="7656359" y="4065301"/>
                </a:cubicBezTo>
                <a:cubicBezTo>
                  <a:pt x="7653341" y="4066803"/>
                  <a:pt x="7651832" y="4068806"/>
                  <a:pt x="7650323" y="4072311"/>
                </a:cubicBezTo>
                <a:cubicBezTo>
                  <a:pt x="7648312" y="4076317"/>
                  <a:pt x="7643785" y="4079321"/>
                  <a:pt x="7639258" y="4079321"/>
                </a:cubicBezTo>
                <a:cubicBezTo>
                  <a:pt x="7634731" y="4079321"/>
                  <a:pt x="7630707" y="4080323"/>
                  <a:pt x="7626180" y="4081324"/>
                </a:cubicBezTo>
                <a:cubicBezTo>
                  <a:pt x="7619642" y="4078821"/>
                  <a:pt x="7613606" y="4075315"/>
                  <a:pt x="7611091" y="4067304"/>
                </a:cubicBezTo>
                <a:cubicBezTo>
                  <a:pt x="7610588" y="4065802"/>
                  <a:pt x="7607570" y="4064800"/>
                  <a:pt x="7608073" y="4061796"/>
                </a:cubicBezTo>
                <a:cubicBezTo>
                  <a:pt x="7609582" y="4053784"/>
                  <a:pt x="7603546" y="4051281"/>
                  <a:pt x="7598517" y="4049779"/>
                </a:cubicBezTo>
                <a:cubicBezTo>
                  <a:pt x="7594996" y="4048777"/>
                  <a:pt x="7592984" y="4047275"/>
                  <a:pt x="7590972" y="4045272"/>
                </a:cubicBezTo>
                <a:cubicBezTo>
                  <a:pt x="7584936" y="4039764"/>
                  <a:pt x="7585439" y="4032253"/>
                  <a:pt x="7583930" y="4025243"/>
                </a:cubicBezTo>
                <a:cubicBezTo>
                  <a:pt x="7582924" y="4018734"/>
                  <a:pt x="7585942" y="4013727"/>
                  <a:pt x="7588457" y="4008219"/>
                </a:cubicBezTo>
                <a:cubicBezTo>
                  <a:pt x="7590972" y="4002210"/>
                  <a:pt x="7594996" y="3997203"/>
                  <a:pt x="7602540" y="3997203"/>
                </a:cubicBezTo>
                <a:cubicBezTo>
                  <a:pt x="7603546" y="3997203"/>
                  <a:pt x="7604049" y="3996702"/>
                  <a:pt x="7604049" y="3995200"/>
                </a:cubicBezTo>
                <a:close/>
                <a:moveTo>
                  <a:pt x="6734567" y="3981974"/>
                </a:moveTo>
                <a:cubicBezTo>
                  <a:pt x="6740458" y="3985406"/>
                  <a:pt x="6746104" y="3989329"/>
                  <a:pt x="6751995" y="3993007"/>
                </a:cubicBezTo>
                <a:cubicBezTo>
                  <a:pt x="6754695" y="3994723"/>
                  <a:pt x="6756168" y="3999381"/>
                  <a:pt x="6757396" y="4003059"/>
                </a:cubicBezTo>
                <a:cubicBezTo>
                  <a:pt x="6757887" y="4004530"/>
                  <a:pt x="6757642" y="4006001"/>
                  <a:pt x="6759114" y="4007226"/>
                </a:cubicBezTo>
                <a:cubicBezTo>
                  <a:pt x="6760587" y="4008452"/>
                  <a:pt x="6760342" y="4009923"/>
                  <a:pt x="6759360" y="4011394"/>
                </a:cubicBezTo>
                <a:cubicBezTo>
                  <a:pt x="6758869" y="4012375"/>
                  <a:pt x="6757887" y="4013601"/>
                  <a:pt x="6758623" y="4014581"/>
                </a:cubicBezTo>
                <a:cubicBezTo>
                  <a:pt x="6761079" y="4017523"/>
                  <a:pt x="6761324" y="4019730"/>
                  <a:pt x="6757396" y="4021201"/>
                </a:cubicBezTo>
                <a:cubicBezTo>
                  <a:pt x="6756414" y="4021446"/>
                  <a:pt x="6756168" y="4022917"/>
                  <a:pt x="6757150" y="4023653"/>
                </a:cubicBezTo>
                <a:cubicBezTo>
                  <a:pt x="6760342" y="4026350"/>
                  <a:pt x="6756905" y="4027575"/>
                  <a:pt x="6756414" y="4029537"/>
                </a:cubicBezTo>
                <a:cubicBezTo>
                  <a:pt x="6754695" y="4036156"/>
                  <a:pt x="6747086" y="4034195"/>
                  <a:pt x="6744140" y="4039098"/>
                </a:cubicBezTo>
                <a:cubicBezTo>
                  <a:pt x="6743158" y="4040814"/>
                  <a:pt x="6738494" y="4039589"/>
                  <a:pt x="6736284" y="4039343"/>
                </a:cubicBezTo>
                <a:cubicBezTo>
                  <a:pt x="6731130" y="4038608"/>
                  <a:pt x="6724993" y="4041795"/>
                  <a:pt x="6720819" y="4035911"/>
                </a:cubicBezTo>
                <a:cubicBezTo>
                  <a:pt x="6720084" y="4034930"/>
                  <a:pt x="6718611" y="4033705"/>
                  <a:pt x="6716647" y="4033705"/>
                </a:cubicBezTo>
                <a:cubicBezTo>
                  <a:pt x="6713946" y="4033950"/>
                  <a:pt x="6712473" y="4032479"/>
                  <a:pt x="6711982" y="4029782"/>
                </a:cubicBezTo>
                <a:cubicBezTo>
                  <a:pt x="6711492" y="4028066"/>
                  <a:pt x="6710264" y="4027085"/>
                  <a:pt x="6709036" y="4025859"/>
                </a:cubicBezTo>
                <a:cubicBezTo>
                  <a:pt x="6705845" y="4022917"/>
                  <a:pt x="6704372" y="4019485"/>
                  <a:pt x="6705599" y="4015072"/>
                </a:cubicBezTo>
                <a:cubicBezTo>
                  <a:pt x="6706336" y="4012620"/>
                  <a:pt x="6705599" y="4009923"/>
                  <a:pt x="6703144" y="4008452"/>
                </a:cubicBezTo>
                <a:cubicBezTo>
                  <a:pt x="6703144" y="4007472"/>
                  <a:pt x="6703144" y="4006491"/>
                  <a:pt x="6703144" y="4005510"/>
                </a:cubicBezTo>
                <a:cubicBezTo>
                  <a:pt x="6705354" y="4004284"/>
                  <a:pt x="6706336" y="4002813"/>
                  <a:pt x="6706091" y="3999626"/>
                </a:cubicBezTo>
                <a:cubicBezTo>
                  <a:pt x="6705845" y="3995213"/>
                  <a:pt x="6707809" y="3991781"/>
                  <a:pt x="6712719" y="3990800"/>
                </a:cubicBezTo>
                <a:cubicBezTo>
                  <a:pt x="6714928" y="3990555"/>
                  <a:pt x="6714437" y="3988839"/>
                  <a:pt x="6714437" y="3987368"/>
                </a:cubicBezTo>
                <a:cubicBezTo>
                  <a:pt x="6714437" y="3984916"/>
                  <a:pt x="6715418" y="3984426"/>
                  <a:pt x="6717382" y="3986142"/>
                </a:cubicBezTo>
                <a:cubicBezTo>
                  <a:pt x="6720328" y="3988594"/>
                  <a:pt x="6722292" y="3988594"/>
                  <a:pt x="6723029" y="3984426"/>
                </a:cubicBezTo>
                <a:cubicBezTo>
                  <a:pt x="6723274" y="3983445"/>
                  <a:pt x="6724011" y="3982219"/>
                  <a:pt x="6724993" y="3983445"/>
                </a:cubicBezTo>
                <a:cubicBezTo>
                  <a:pt x="6728184" y="3986632"/>
                  <a:pt x="6730393" y="3984671"/>
                  <a:pt x="6732847" y="3982464"/>
                </a:cubicBezTo>
                <a:cubicBezTo>
                  <a:pt x="6733094" y="3981974"/>
                  <a:pt x="6734076" y="3981974"/>
                  <a:pt x="6734567" y="3981974"/>
                </a:cubicBezTo>
                <a:close/>
                <a:moveTo>
                  <a:pt x="4605624" y="3974242"/>
                </a:moveTo>
                <a:cubicBezTo>
                  <a:pt x="4608125" y="3974242"/>
                  <a:pt x="4610269" y="3974242"/>
                  <a:pt x="4612767" y="3974242"/>
                </a:cubicBezTo>
                <a:cubicBezTo>
                  <a:pt x="4614555" y="3976731"/>
                  <a:pt x="4618129" y="3976376"/>
                  <a:pt x="4620625" y="3978153"/>
                </a:cubicBezTo>
                <a:cubicBezTo>
                  <a:pt x="4623128" y="3979931"/>
                  <a:pt x="4625268" y="3981354"/>
                  <a:pt x="4625984" y="3984554"/>
                </a:cubicBezTo>
                <a:cubicBezTo>
                  <a:pt x="4626342" y="3988109"/>
                  <a:pt x="4628126" y="3991309"/>
                  <a:pt x="4629912" y="3994154"/>
                </a:cubicBezTo>
                <a:cubicBezTo>
                  <a:pt x="4631698" y="3997354"/>
                  <a:pt x="4633129" y="4000554"/>
                  <a:pt x="4634916" y="4003399"/>
                </a:cubicBezTo>
                <a:cubicBezTo>
                  <a:pt x="4636342" y="4006599"/>
                  <a:pt x="4639199" y="4009444"/>
                  <a:pt x="4642771" y="4011221"/>
                </a:cubicBezTo>
                <a:cubicBezTo>
                  <a:pt x="4642771" y="4015488"/>
                  <a:pt x="4642771" y="4019755"/>
                  <a:pt x="4642771" y="4024022"/>
                </a:cubicBezTo>
                <a:cubicBezTo>
                  <a:pt x="4640629" y="4025089"/>
                  <a:pt x="4639557" y="4026511"/>
                  <a:pt x="4638487" y="4029000"/>
                </a:cubicBezTo>
                <a:cubicBezTo>
                  <a:pt x="4637056" y="4031844"/>
                  <a:pt x="4633844" y="4033978"/>
                  <a:pt x="4630626" y="4033978"/>
                </a:cubicBezTo>
                <a:cubicBezTo>
                  <a:pt x="4627411" y="4033978"/>
                  <a:pt x="4624556" y="4034689"/>
                  <a:pt x="4621341" y="4035400"/>
                </a:cubicBezTo>
                <a:cubicBezTo>
                  <a:pt x="4616700" y="4033622"/>
                  <a:pt x="4612411" y="4031133"/>
                  <a:pt x="4610625" y="4025444"/>
                </a:cubicBezTo>
                <a:cubicBezTo>
                  <a:pt x="4610269" y="4024377"/>
                  <a:pt x="4608125" y="4023666"/>
                  <a:pt x="4608483" y="4021533"/>
                </a:cubicBezTo>
                <a:cubicBezTo>
                  <a:pt x="4609555" y="4015844"/>
                  <a:pt x="4605268" y="4014066"/>
                  <a:pt x="4601697" y="4012999"/>
                </a:cubicBezTo>
                <a:cubicBezTo>
                  <a:pt x="4599196" y="4012288"/>
                  <a:pt x="4597766" y="4011221"/>
                  <a:pt x="4596338" y="4009799"/>
                </a:cubicBezTo>
                <a:cubicBezTo>
                  <a:pt x="4592052" y="4005888"/>
                  <a:pt x="4592410" y="4000554"/>
                  <a:pt x="4591337" y="3995576"/>
                </a:cubicBezTo>
                <a:cubicBezTo>
                  <a:pt x="4590623" y="3990954"/>
                  <a:pt x="4592768" y="3987398"/>
                  <a:pt x="4594552" y="3983487"/>
                </a:cubicBezTo>
                <a:cubicBezTo>
                  <a:pt x="4596338" y="3979220"/>
                  <a:pt x="4599196" y="3975664"/>
                  <a:pt x="4604556" y="3975664"/>
                </a:cubicBezTo>
                <a:cubicBezTo>
                  <a:pt x="4605268" y="3975664"/>
                  <a:pt x="4605624" y="3975309"/>
                  <a:pt x="4605624" y="3974242"/>
                </a:cubicBezTo>
                <a:close/>
                <a:moveTo>
                  <a:pt x="7889835" y="3973978"/>
                </a:moveTo>
                <a:cubicBezTo>
                  <a:pt x="7896166" y="3977667"/>
                  <a:pt x="7902233" y="3981882"/>
                  <a:pt x="7908564" y="3985834"/>
                </a:cubicBezTo>
                <a:cubicBezTo>
                  <a:pt x="7911466" y="3987678"/>
                  <a:pt x="7913049" y="3992684"/>
                  <a:pt x="7914368" y="3996636"/>
                </a:cubicBezTo>
                <a:cubicBezTo>
                  <a:pt x="7914895" y="3998216"/>
                  <a:pt x="7914631" y="3999797"/>
                  <a:pt x="7916214" y="4001114"/>
                </a:cubicBezTo>
                <a:cubicBezTo>
                  <a:pt x="7917797" y="4002432"/>
                  <a:pt x="7917533" y="4004012"/>
                  <a:pt x="7916478" y="4005593"/>
                </a:cubicBezTo>
                <a:cubicBezTo>
                  <a:pt x="7915950" y="4006647"/>
                  <a:pt x="7914895" y="4007964"/>
                  <a:pt x="7915687" y="4009018"/>
                </a:cubicBezTo>
                <a:cubicBezTo>
                  <a:pt x="7918324" y="4012180"/>
                  <a:pt x="7918588" y="4014551"/>
                  <a:pt x="7914368" y="4016132"/>
                </a:cubicBezTo>
                <a:cubicBezTo>
                  <a:pt x="7913312" y="4016395"/>
                  <a:pt x="7913049" y="4017976"/>
                  <a:pt x="7914104" y="4018766"/>
                </a:cubicBezTo>
                <a:cubicBezTo>
                  <a:pt x="7917533" y="4021664"/>
                  <a:pt x="7913840" y="4022982"/>
                  <a:pt x="7913312" y="4025089"/>
                </a:cubicBezTo>
                <a:cubicBezTo>
                  <a:pt x="7911466" y="4032203"/>
                  <a:pt x="7903288" y="4030095"/>
                  <a:pt x="7900123" y="4035364"/>
                </a:cubicBezTo>
                <a:cubicBezTo>
                  <a:pt x="7899068" y="4037208"/>
                  <a:pt x="7894055" y="4035891"/>
                  <a:pt x="7891681" y="4035628"/>
                </a:cubicBezTo>
                <a:cubicBezTo>
                  <a:pt x="7886142" y="4034837"/>
                  <a:pt x="7879547" y="4038262"/>
                  <a:pt x="7875062" y="4031939"/>
                </a:cubicBezTo>
                <a:cubicBezTo>
                  <a:pt x="7874271" y="4030885"/>
                  <a:pt x="7872688" y="4029568"/>
                  <a:pt x="7870578" y="4029568"/>
                </a:cubicBezTo>
                <a:cubicBezTo>
                  <a:pt x="7867676" y="4029831"/>
                  <a:pt x="7866093" y="4028251"/>
                  <a:pt x="7865566" y="4025353"/>
                </a:cubicBezTo>
                <a:cubicBezTo>
                  <a:pt x="7865038" y="4023508"/>
                  <a:pt x="7863719" y="4022455"/>
                  <a:pt x="7862400" y="4021137"/>
                </a:cubicBezTo>
                <a:cubicBezTo>
                  <a:pt x="7858971" y="4017976"/>
                  <a:pt x="7857388" y="4014287"/>
                  <a:pt x="7858707" y="4009545"/>
                </a:cubicBezTo>
                <a:cubicBezTo>
                  <a:pt x="7859499" y="4006911"/>
                  <a:pt x="7858707" y="4004012"/>
                  <a:pt x="7856069" y="4002432"/>
                </a:cubicBezTo>
                <a:cubicBezTo>
                  <a:pt x="7856069" y="4001378"/>
                  <a:pt x="7856069" y="4000324"/>
                  <a:pt x="7856069" y="3999270"/>
                </a:cubicBezTo>
                <a:cubicBezTo>
                  <a:pt x="7858443" y="3997953"/>
                  <a:pt x="7859499" y="3996372"/>
                  <a:pt x="7859235" y="3992947"/>
                </a:cubicBezTo>
                <a:cubicBezTo>
                  <a:pt x="7858971" y="3988205"/>
                  <a:pt x="7861081" y="3984516"/>
                  <a:pt x="7866357" y="3983463"/>
                </a:cubicBezTo>
                <a:cubicBezTo>
                  <a:pt x="7868731" y="3983199"/>
                  <a:pt x="7868204" y="3981355"/>
                  <a:pt x="7868204" y="3979774"/>
                </a:cubicBezTo>
                <a:cubicBezTo>
                  <a:pt x="7868204" y="3977140"/>
                  <a:pt x="7869259" y="3976613"/>
                  <a:pt x="7871369" y="3978457"/>
                </a:cubicBezTo>
                <a:cubicBezTo>
                  <a:pt x="7874535" y="3981092"/>
                  <a:pt x="7876645" y="3981092"/>
                  <a:pt x="7877437" y="3976613"/>
                </a:cubicBezTo>
                <a:cubicBezTo>
                  <a:pt x="7877700" y="3975559"/>
                  <a:pt x="7878492" y="3974242"/>
                  <a:pt x="7879547" y="3975559"/>
                </a:cubicBezTo>
                <a:cubicBezTo>
                  <a:pt x="7882976" y="3978984"/>
                  <a:pt x="7885350" y="3976876"/>
                  <a:pt x="7887988" y="3974505"/>
                </a:cubicBezTo>
                <a:cubicBezTo>
                  <a:pt x="7888252" y="3973978"/>
                  <a:pt x="7889307" y="3973978"/>
                  <a:pt x="7889835" y="3973978"/>
                </a:cubicBezTo>
                <a:close/>
                <a:moveTo>
                  <a:pt x="8850960" y="3970538"/>
                </a:moveTo>
                <a:cubicBezTo>
                  <a:pt x="8853460" y="3970538"/>
                  <a:pt x="8855603" y="3970538"/>
                  <a:pt x="8858103" y="3970538"/>
                </a:cubicBezTo>
                <a:cubicBezTo>
                  <a:pt x="8858103" y="3971605"/>
                  <a:pt x="8858460" y="3971960"/>
                  <a:pt x="8859175" y="3971960"/>
                </a:cubicBezTo>
                <a:cubicBezTo>
                  <a:pt x="8864532" y="3971960"/>
                  <a:pt x="8867390" y="3975516"/>
                  <a:pt x="8869175" y="3979783"/>
                </a:cubicBezTo>
                <a:cubicBezTo>
                  <a:pt x="8870961" y="3983694"/>
                  <a:pt x="8873104" y="3987250"/>
                  <a:pt x="8872390" y="3991872"/>
                </a:cubicBezTo>
                <a:cubicBezTo>
                  <a:pt x="8871318" y="3996850"/>
                  <a:pt x="8871676" y="4002184"/>
                  <a:pt x="8867390" y="4006095"/>
                </a:cubicBezTo>
                <a:cubicBezTo>
                  <a:pt x="8865961" y="4007517"/>
                  <a:pt x="8864532" y="4008584"/>
                  <a:pt x="8862032" y="4009295"/>
                </a:cubicBezTo>
                <a:cubicBezTo>
                  <a:pt x="8858460" y="4010362"/>
                  <a:pt x="8854174" y="4012140"/>
                  <a:pt x="8855246" y="4017829"/>
                </a:cubicBezTo>
                <a:cubicBezTo>
                  <a:pt x="8855603" y="4019962"/>
                  <a:pt x="8853460" y="4020673"/>
                  <a:pt x="8853103" y="4021740"/>
                </a:cubicBezTo>
                <a:cubicBezTo>
                  <a:pt x="8851317" y="4027429"/>
                  <a:pt x="8847031" y="4029918"/>
                  <a:pt x="8842388" y="4031696"/>
                </a:cubicBezTo>
                <a:cubicBezTo>
                  <a:pt x="8839173" y="4030985"/>
                  <a:pt x="8836316" y="4030274"/>
                  <a:pt x="8833101" y="4030274"/>
                </a:cubicBezTo>
                <a:cubicBezTo>
                  <a:pt x="8829887" y="4030274"/>
                  <a:pt x="8826672" y="4028140"/>
                  <a:pt x="8825243" y="4025296"/>
                </a:cubicBezTo>
                <a:cubicBezTo>
                  <a:pt x="8824172" y="4022807"/>
                  <a:pt x="8823100" y="4021385"/>
                  <a:pt x="8820957" y="4020318"/>
                </a:cubicBezTo>
                <a:cubicBezTo>
                  <a:pt x="8820957" y="4016051"/>
                  <a:pt x="8820957" y="4011784"/>
                  <a:pt x="8820957" y="4007517"/>
                </a:cubicBezTo>
                <a:cubicBezTo>
                  <a:pt x="8824529" y="4005740"/>
                  <a:pt x="8827386" y="4002895"/>
                  <a:pt x="8828815" y="3999695"/>
                </a:cubicBezTo>
                <a:cubicBezTo>
                  <a:pt x="8830601" y="3996850"/>
                  <a:pt x="8832030" y="3993650"/>
                  <a:pt x="8833815" y="3990450"/>
                </a:cubicBezTo>
                <a:cubicBezTo>
                  <a:pt x="8835601" y="3987605"/>
                  <a:pt x="8837387" y="3984405"/>
                  <a:pt x="8837744" y="3980850"/>
                </a:cubicBezTo>
                <a:cubicBezTo>
                  <a:pt x="8838459" y="3977650"/>
                  <a:pt x="8840602" y="3976227"/>
                  <a:pt x="8843102" y="3974449"/>
                </a:cubicBezTo>
                <a:cubicBezTo>
                  <a:pt x="8845602" y="3972672"/>
                  <a:pt x="8849174" y="3973027"/>
                  <a:pt x="8850960" y="3970538"/>
                </a:cubicBezTo>
                <a:close/>
                <a:moveTo>
                  <a:pt x="6296317" y="3958076"/>
                </a:moveTo>
                <a:cubicBezTo>
                  <a:pt x="6302647" y="3961765"/>
                  <a:pt x="6308714" y="3965980"/>
                  <a:pt x="6315047" y="3969932"/>
                </a:cubicBezTo>
                <a:cubicBezTo>
                  <a:pt x="6317947" y="3971776"/>
                  <a:pt x="6319531" y="3976782"/>
                  <a:pt x="6320850" y="3980734"/>
                </a:cubicBezTo>
                <a:cubicBezTo>
                  <a:pt x="6321377" y="3982314"/>
                  <a:pt x="6321113" y="3983895"/>
                  <a:pt x="6322695" y="3985212"/>
                </a:cubicBezTo>
                <a:cubicBezTo>
                  <a:pt x="6324279" y="3986530"/>
                  <a:pt x="6324015" y="3988110"/>
                  <a:pt x="6322960" y="3989691"/>
                </a:cubicBezTo>
                <a:cubicBezTo>
                  <a:pt x="6322432" y="3990745"/>
                  <a:pt x="6321377" y="3992062"/>
                  <a:pt x="6322168" y="3993116"/>
                </a:cubicBezTo>
                <a:cubicBezTo>
                  <a:pt x="6324807" y="3996278"/>
                  <a:pt x="6325070" y="3998649"/>
                  <a:pt x="6320850" y="4000230"/>
                </a:cubicBezTo>
                <a:cubicBezTo>
                  <a:pt x="6319794" y="4000493"/>
                  <a:pt x="6319531" y="4002074"/>
                  <a:pt x="6320586" y="4002864"/>
                </a:cubicBezTo>
                <a:cubicBezTo>
                  <a:pt x="6324015" y="4005762"/>
                  <a:pt x="6320321" y="4007080"/>
                  <a:pt x="6319794" y="4009187"/>
                </a:cubicBezTo>
                <a:cubicBezTo>
                  <a:pt x="6317947" y="4016301"/>
                  <a:pt x="6309770" y="4014193"/>
                  <a:pt x="6306604" y="4019462"/>
                </a:cubicBezTo>
                <a:cubicBezTo>
                  <a:pt x="6305549" y="4021306"/>
                  <a:pt x="6300538" y="4019989"/>
                  <a:pt x="6298163" y="4019726"/>
                </a:cubicBezTo>
                <a:cubicBezTo>
                  <a:pt x="6292624" y="4018935"/>
                  <a:pt x="6286029" y="4022360"/>
                  <a:pt x="6281545" y="4016037"/>
                </a:cubicBezTo>
                <a:cubicBezTo>
                  <a:pt x="6280753" y="4014983"/>
                  <a:pt x="6279171" y="4013666"/>
                  <a:pt x="6277059" y="4013666"/>
                </a:cubicBezTo>
                <a:cubicBezTo>
                  <a:pt x="6274159" y="4013929"/>
                  <a:pt x="6272575" y="4012349"/>
                  <a:pt x="6272048" y="4009451"/>
                </a:cubicBezTo>
                <a:cubicBezTo>
                  <a:pt x="6271520" y="4007606"/>
                  <a:pt x="6270201" y="4006553"/>
                  <a:pt x="6268883" y="4005235"/>
                </a:cubicBezTo>
                <a:cubicBezTo>
                  <a:pt x="6265454" y="4002074"/>
                  <a:pt x="6263871" y="3998385"/>
                  <a:pt x="6265191" y="3993643"/>
                </a:cubicBezTo>
                <a:cubicBezTo>
                  <a:pt x="6265981" y="3991009"/>
                  <a:pt x="6265191" y="3988110"/>
                  <a:pt x="6262552" y="3986530"/>
                </a:cubicBezTo>
                <a:cubicBezTo>
                  <a:pt x="6262552" y="3985476"/>
                  <a:pt x="6262552" y="3984422"/>
                  <a:pt x="6262552" y="3983368"/>
                </a:cubicBezTo>
                <a:cubicBezTo>
                  <a:pt x="6264926" y="3982051"/>
                  <a:pt x="6265981" y="3980470"/>
                  <a:pt x="6265718" y="3977045"/>
                </a:cubicBezTo>
                <a:cubicBezTo>
                  <a:pt x="6265454" y="3972303"/>
                  <a:pt x="6267563" y="3968614"/>
                  <a:pt x="6272839" y="3967561"/>
                </a:cubicBezTo>
                <a:cubicBezTo>
                  <a:pt x="6275212" y="3967297"/>
                  <a:pt x="6274686" y="3965453"/>
                  <a:pt x="6274686" y="3963872"/>
                </a:cubicBezTo>
                <a:cubicBezTo>
                  <a:pt x="6274686" y="3961238"/>
                  <a:pt x="6275741" y="3960711"/>
                  <a:pt x="6277851" y="3962555"/>
                </a:cubicBezTo>
                <a:cubicBezTo>
                  <a:pt x="6281017" y="3965190"/>
                  <a:pt x="6283129" y="3965190"/>
                  <a:pt x="6283919" y="3960711"/>
                </a:cubicBezTo>
                <a:cubicBezTo>
                  <a:pt x="6284184" y="3959657"/>
                  <a:pt x="6284974" y="3958340"/>
                  <a:pt x="6286029" y="3959657"/>
                </a:cubicBezTo>
                <a:cubicBezTo>
                  <a:pt x="6289458" y="3963082"/>
                  <a:pt x="6291833" y="3960974"/>
                  <a:pt x="6294470" y="3958603"/>
                </a:cubicBezTo>
                <a:cubicBezTo>
                  <a:pt x="6294734" y="3958076"/>
                  <a:pt x="6295789" y="3958076"/>
                  <a:pt x="6296317" y="3958076"/>
                </a:cubicBezTo>
                <a:close/>
                <a:moveTo>
                  <a:pt x="6992062" y="3936236"/>
                </a:moveTo>
                <a:cubicBezTo>
                  <a:pt x="6992769" y="3936236"/>
                  <a:pt x="6994182" y="3936236"/>
                  <a:pt x="6994537" y="3936942"/>
                </a:cubicBezTo>
                <a:cubicBezTo>
                  <a:pt x="6998069" y="3940119"/>
                  <a:pt x="7001251" y="3942943"/>
                  <a:pt x="7005846" y="3938354"/>
                </a:cubicBezTo>
                <a:cubicBezTo>
                  <a:pt x="7007258" y="3936589"/>
                  <a:pt x="7008319" y="3938354"/>
                  <a:pt x="7008671" y="3939766"/>
                </a:cubicBezTo>
                <a:cubicBezTo>
                  <a:pt x="7009732" y="3945766"/>
                  <a:pt x="7012560" y="3945766"/>
                  <a:pt x="7016801" y="3942237"/>
                </a:cubicBezTo>
                <a:cubicBezTo>
                  <a:pt x="7019628" y="3939766"/>
                  <a:pt x="7021042" y="3940472"/>
                  <a:pt x="7021042" y="3944001"/>
                </a:cubicBezTo>
                <a:cubicBezTo>
                  <a:pt x="7021042" y="3946119"/>
                  <a:pt x="7020335" y="3948590"/>
                  <a:pt x="7023516" y="3948943"/>
                </a:cubicBezTo>
                <a:cubicBezTo>
                  <a:pt x="7030584" y="3950355"/>
                  <a:pt x="7033412" y="3955296"/>
                  <a:pt x="7033058" y="3961650"/>
                </a:cubicBezTo>
                <a:cubicBezTo>
                  <a:pt x="7032705" y="3966238"/>
                  <a:pt x="7034119" y="3968356"/>
                  <a:pt x="7037298" y="3970121"/>
                </a:cubicBezTo>
                <a:cubicBezTo>
                  <a:pt x="7037298" y="3971533"/>
                  <a:pt x="7037298" y="3972945"/>
                  <a:pt x="7037298" y="3974357"/>
                </a:cubicBezTo>
                <a:cubicBezTo>
                  <a:pt x="7033764" y="3976474"/>
                  <a:pt x="7032705" y="3980357"/>
                  <a:pt x="7033764" y="3983887"/>
                </a:cubicBezTo>
                <a:cubicBezTo>
                  <a:pt x="7035532" y="3990240"/>
                  <a:pt x="7033412" y="3995182"/>
                  <a:pt x="7028817" y="3999417"/>
                </a:cubicBezTo>
                <a:cubicBezTo>
                  <a:pt x="7027050" y="4001182"/>
                  <a:pt x="7025283" y="4002594"/>
                  <a:pt x="7024577" y="4005065"/>
                </a:cubicBezTo>
                <a:cubicBezTo>
                  <a:pt x="7023869" y="4008947"/>
                  <a:pt x="7021748" y="4011065"/>
                  <a:pt x="7017860" y="4010712"/>
                </a:cubicBezTo>
                <a:cubicBezTo>
                  <a:pt x="7015033" y="4010712"/>
                  <a:pt x="7012914" y="4012477"/>
                  <a:pt x="7011853" y="4013889"/>
                </a:cubicBezTo>
                <a:cubicBezTo>
                  <a:pt x="7005846" y="4022360"/>
                  <a:pt x="6997010" y="4017772"/>
                  <a:pt x="6989587" y="4018830"/>
                </a:cubicBezTo>
                <a:cubicBezTo>
                  <a:pt x="6986407" y="4019183"/>
                  <a:pt x="6979692" y="4020948"/>
                  <a:pt x="6978278" y="4018477"/>
                </a:cubicBezTo>
                <a:cubicBezTo>
                  <a:pt x="6974037" y="4011418"/>
                  <a:pt x="6963082" y="4014242"/>
                  <a:pt x="6960608" y="4004712"/>
                </a:cubicBezTo>
                <a:cubicBezTo>
                  <a:pt x="6959901" y="4001888"/>
                  <a:pt x="6954953" y="4000123"/>
                  <a:pt x="6959548" y="3996241"/>
                </a:cubicBezTo>
                <a:cubicBezTo>
                  <a:pt x="6960962" y="3995182"/>
                  <a:pt x="6960608" y="3993064"/>
                  <a:pt x="6959194" y="3992711"/>
                </a:cubicBezTo>
                <a:cubicBezTo>
                  <a:pt x="6953539" y="3990593"/>
                  <a:pt x="6953894" y="3987416"/>
                  <a:pt x="6957426" y="3983181"/>
                </a:cubicBezTo>
                <a:cubicBezTo>
                  <a:pt x="6958487" y="3981769"/>
                  <a:pt x="6957074" y="3980004"/>
                  <a:pt x="6956367" y="3978592"/>
                </a:cubicBezTo>
                <a:cubicBezTo>
                  <a:pt x="6954953" y="3976474"/>
                  <a:pt x="6954600" y="3974357"/>
                  <a:pt x="6956721" y="3972592"/>
                </a:cubicBezTo>
                <a:cubicBezTo>
                  <a:pt x="6958841" y="3970827"/>
                  <a:pt x="6958487" y="3968709"/>
                  <a:pt x="6959194" y="3966591"/>
                </a:cubicBezTo>
                <a:cubicBezTo>
                  <a:pt x="6960962" y="3961297"/>
                  <a:pt x="6963082" y="3954590"/>
                  <a:pt x="6966969" y="3952120"/>
                </a:cubicBezTo>
                <a:cubicBezTo>
                  <a:pt x="6975451" y="3946825"/>
                  <a:pt x="6983580" y="3941178"/>
                  <a:pt x="6992062" y="3936236"/>
                </a:cubicBezTo>
                <a:close/>
                <a:moveTo>
                  <a:pt x="7099270" y="3920171"/>
                </a:moveTo>
                <a:lnTo>
                  <a:pt x="7099468" y="3920501"/>
                </a:lnTo>
                <a:lnTo>
                  <a:pt x="7099040" y="3920400"/>
                </a:lnTo>
                <a:close/>
                <a:moveTo>
                  <a:pt x="2643657" y="3894513"/>
                </a:moveTo>
                <a:lnTo>
                  <a:pt x="2643922" y="3894777"/>
                </a:lnTo>
                <a:lnTo>
                  <a:pt x="2643429" y="3894894"/>
                </a:lnTo>
                <a:close/>
                <a:moveTo>
                  <a:pt x="3339222" y="3883825"/>
                </a:moveTo>
                <a:cubicBezTo>
                  <a:pt x="3342744" y="3883825"/>
                  <a:pt x="3345761" y="3883825"/>
                  <a:pt x="3349281" y="3883825"/>
                </a:cubicBezTo>
                <a:cubicBezTo>
                  <a:pt x="3349281" y="3885327"/>
                  <a:pt x="3349785" y="3885828"/>
                  <a:pt x="3350790" y="3885828"/>
                </a:cubicBezTo>
                <a:cubicBezTo>
                  <a:pt x="3358335" y="3885828"/>
                  <a:pt x="3362359" y="3890835"/>
                  <a:pt x="3364873" y="3896844"/>
                </a:cubicBezTo>
                <a:cubicBezTo>
                  <a:pt x="3367389" y="3902352"/>
                  <a:pt x="3370405" y="3907359"/>
                  <a:pt x="3369401" y="3913868"/>
                </a:cubicBezTo>
                <a:cubicBezTo>
                  <a:pt x="3367892" y="3920878"/>
                  <a:pt x="3368394" y="3928389"/>
                  <a:pt x="3362359" y="3933897"/>
                </a:cubicBezTo>
                <a:cubicBezTo>
                  <a:pt x="3360346" y="3935900"/>
                  <a:pt x="3358335" y="3937402"/>
                  <a:pt x="3354814" y="3938404"/>
                </a:cubicBezTo>
                <a:cubicBezTo>
                  <a:pt x="3349785" y="3939906"/>
                  <a:pt x="3343748" y="3942409"/>
                  <a:pt x="3345259" y="3950421"/>
                </a:cubicBezTo>
                <a:cubicBezTo>
                  <a:pt x="3345761" y="3953425"/>
                  <a:pt x="3342744" y="3954427"/>
                  <a:pt x="3342241" y="3955929"/>
                </a:cubicBezTo>
                <a:cubicBezTo>
                  <a:pt x="3339724" y="3963940"/>
                  <a:pt x="3333685" y="3967446"/>
                  <a:pt x="3327150" y="3969949"/>
                </a:cubicBezTo>
                <a:cubicBezTo>
                  <a:pt x="3322624" y="3968948"/>
                  <a:pt x="3318599" y="3967946"/>
                  <a:pt x="3314072" y="3967946"/>
                </a:cubicBezTo>
                <a:cubicBezTo>
                  <a:pt x="3309544" y="3967946"/>
                  <a:pt x="3305019" y="3964942"/>
                  <a:pt x="3303006" y="3960936"/>
                </a:cubicBezTo>
                <a:cubicBezTo>
                  <a:pt x="3301499" y="3957431"/>
                  <a:pt x="3299990" y="3955428"/>
                  <a:pt x="3296973" y="3953926"/>
                </a:cubicBezTo>
                <a:cubicBezTo>
                  <a:pt x="3296973" y="3947917"/>
                  <a:pt x="3296973" y="3941909"/>
                  <a:pt x="3296973" y="3935900"/>
                </a:cubicBezTo>
                <a:cubicBezTo>
                  <a:pt x="3302001" y="3933396"/>
                  <a:pt x="3306025" y="3929391"/>
                  <a:pt x="3308036" y="3924884"/>
                </a:cubicBezTo>
                <a:cubicBezTo>
                  <a:pt x="3310549" y="3920878"/>
                  <a:pt x="3312563" y="3916372"/>
                  <a:pt x="3315079" y="3911865"/>
                </a:cubicBezTo>
                <a:cubicBezTo>
                  <a:pt x="3317594" y="3907860"/>
                  <a:pt x="3320107" y="3903353"/>
                  <a:pt x="3320613" y="3898346"/>
                </a:cubicBezTo>
                <a:cubicBezTo>
                  <a:pt x="3321618" y="3893840"/>
                  <a:pt x="3324636" y="3891837"/>
                  <a:pt x="3328156" y="3889333"/>
                </a:cubicBezTo>
                <a:cubicBezTo>
                  <a:pt x="3331676" y="3886829"/>
                  <a:pt x="3336706" y="3887330"/>
                  <a:pt x="3339222" y="3883825"/>
                </a:cubicBezTo>
                <a:close/>
                <a:moveTo>
                  <a:pt x="2694298" y="3882184"/>
                </a:moveTo>
                <a:cubicBezTo>
                  <a:pt x="2697819" y="3882184"/>
                  <a:pt x="2700837" y="3882184"/>
                  <a:pt x="2704357" y="3882184"/>
                </a:cubicBezTo>
                <a:cubicBezTo>
                  <a:pt x="2706871" y="3885689"/>
                  <a:pt x="2711901" y="3885188"/>
                  <a:pt x="2715423" y="3887692"/>
                </a:cubicBezTo>
                <a:cubicBezTo>
                  <a:pt x="2718944" y="3890196"/>
                  <a:pt x="2721962" y="3892199"/>
                  <a:pt x="2722967" y="3896705"/>
                </a:cubicBezTo>
                <a:cubicBezTo>
                  <a:pt x="2723470" y="3901712"/>
                  <a:pt x="2725986" y="3906219"/>
                  <a:pt x="2728499" y="3910224"/>
                </a:cubicBezTo>
                <a:cubicBezTo>
                  <a:pt x="2731016" y="3914731"/>
                  <a:pt x="2733027" y="3919237"/>
                  <a:pt x="2735543" y="3923243"/>
                </a:cubicBezTo>
                <a:cubicBezTo>
                  <a:pt x="2737555" y="3927750"/>
                  <a:pt x="2741578" y="3931755"/>
                  <a:pt x="2746609" y="3934259"/>
                </a:cubicBezTo>
                <a:cubicBezTo>
                  <a:pt x="2746609" y="3940268"/>
                  <a:pt x="2746609" y="3946276"/>
                  <a:pt x="2746609" y="3952285"/>
                </a:cubicBezTo>
                <a:cubicBezTo>
                  <a:pt x="2743590" y="3953787"/>
                  <a:pt x="2742080" y="3955790"/>
                  <a:pt x="2740572" y="3959295"/>
                </a:cubicBezTo>
                <a:cubicBezTo>
                  <a:pt x="2738560" y="3963301"/>
                  <a:pt x="2734034" y="3966305"/>
                  <a:pt x="2729506" y="3966305"/>
                </a:cubicBezTo>
                <a:cubicBezTo>
                  <a:pt x="2724980" y="3966305"/>
                  <a:pt x="2720956" y="3967307"/>
                  <a:pt x="2716428" y="3968308"/>
                </a:cubicBezTo>
                <a:cubicBezTo>
                  <a:pt x="2709889" y="3965805"/>
                  <a:pt x="2703856" y="3962299"/>
                  <a:pt x="2701339" y="3954288"/>
                </a:cubicBezTo>
                <a:cubicBezTo>
                  <a:pt x="2700837" y="3952786"/>
                  <a:pt x="2697819" y="3951784"/>
                  <a:pt x="2698322" y="3948780"/>
                </a:cubicBezTo>
                <a:cubicBezTo>
                  <a:pt x="2699830" y="3940768"/>
                  <a:pt x="2693795" y="3938265"/>
                  <a:pt x="2688764" y="3936763"/>
                </a:cubicBezTo>
                <a:cubicBezTo>
                  <a:pt x="2685244" y="3935761"/>
                  <a:pt x="2683233" y="3934259"/>
                  <a:pt x="2681221" y="3932256"/>
                </a:cubicBezTo>
                <a:cubicBezTo>
                  <a:pt x="2675185" y="3926748"/>
                  <a:pt x="2675688" y="3919237"/>
                  <a:pt x="2674179" y="3912227"/>
                </a:cubicBezTo>
                <a:cubicBezTo>
                  <a:pt x="2673172" y="3905718"/>
                  <a:pt x="2676190" y="3900711"/>
                  <a:pt x="2678705" y="3895203"/>
                </a:cubicBezTo>
                <a:cubicBezTo>
                  <a:pt x="2681221" y="3889194"/>
                  <a:pt x="2685244" y="3884187"/>
                  <a:pt x="2692789" y="3884187"/>
                </a:cubicBezTo>
                <a:cubicBezTo>
                  <a:pt x="2693795" y="3884187"/>
                  <a:pt x="2694298" y="3883686"/>
                  <a:pt x="2694298" y="3882184"/>
                </a:cubicBezTo>
                <a:close/>
                <a:moveTo>
                  <a:pt x="4495557" y="3880336"/>
                </a:moveTo>
                <a:lnTo>
                  <a:pt x="4495790" y="3880565"/>
                </a:lnTo>
                <a:lnTo>
                  <a:pt x="4495359" y="3880666"/>
                </a:lnTo>
                <a:close/>
                <a:moveTo>
                  <a:pt x="7168860" y="3863973"/>
                </a:moveTo>
                <a:cubicBezTo>
                  <a:pt x="7169655" y="3863810"/>
                  <a:pt x="7170637" y="3864230"/>
                  <a:pt x="7171666" y="3864978"/>
                </a:cubicBezTo>
                <a:cubicBezTo>
                  <a:pt x="7173723" y="3866661"/>
                  <a:pt x="7175781" y="3868717"/>
                  <a:pt x="7177838" y="3870400"/>
                </a:cubicBezTo>
                <a:cubicBezTo>
                  <a:pt x="7180270" y="3872456"/>
                  <a:pt x="7183076" y="3873952"/>
                  <a:pt x="7186068" y="3872269"/>
                </a:cubicBezTo>
                <a:cubicBezTo>
                  <a:pt x="7188499" y="3871147"/>
                  <a:pt x="7189622" y="3872082"/>
                  <a:pt x="7190931" y="3873765"/>
                </a:cubicBezTo>
                <a:cubicBezTo>
                  <a:pt x="7193736" y="3877504"/>
                  <a:pt x="7197103" y="3880308"/>
                  <a:pt x="7202340" y="3879186"/>
                </a:cubicBezTo>
                <a:cubicBezTo>
                  <a:pt x="7203650" y="3878812"/>
                  <a:pt x="7204024" y="3879373"/>
                  <a:pt x="7204211" y="3880682"/>
                </a:cubicBezTo>
                <a:cubicBezTo>
                  <a:pt x="7204959" y="3889842"/>
                  <a:pt x="7208887" y="3897694"/>
                  <a:pt x="7214124" y="3904798"/>
                </a:cubicBezTo>
                <a:cubicBezTo>
                  <a:pt x="7215433" y="3906480"/>
                  <a:pt x="7215059" y="3907602"/>
                  <a:pt x="7214311" y="3909285"/>
                </a:cubicBezTo>
                <a:cubicBezTo>
                  <a:pt x="7212441" y="3912650"/>
                  <a:pt x="7210383" y="3916389"/>
                  <a:pt x="7211693" y="3920128"/>
                </a:cubicBezTo>
                <a:cubicBezTo>
                  <a:pt x="7213002" y="3923867"/>
                  <a:pt x="7212067" y="3926484"/>
                  <a:pt x="7210196" y="3929475"/>
                </a:cubicBezTo>
                <a:cubicBezTo>
                  <a:pt x="7209635" y="3930410"/>
                  <a:pt x="7209261" y="3931344"/>
                  <a:pt x="7208700" y="3932466"/>
                </a:cubicBezTo>
                <a:cubicBezTo>
                  <a:pt x="7206268" y="3937888"/>
                  <a:pt x="7203463" y="3942935"/>
                  <a:pt x="7197664" y="3945552"/>
                </a:cubicBezTo>
                <a:cubicBezTo>
                  <a:pt x="7196542" y="3945926"/>
                  <a:pt x="7196542" y="3946674"/>
                  <a:pt x="7196542" y="3947609"/>
                </a:cubicBezTo>
                <a:cubicBezTo>
                  <a:pt x="7196729" y="3950413"/>
                  <a:pt x="7201779" y="3957143"/>
                  <a:pt x="7204398" y="3957891"/>
                </a:cubicBezTo>
                <a:cubicBezTo>
                  <a:pt x="7208513" y="3958826"/>
                  <a:pt x="7212067" y="3960882"/>
                  <a:pt x="7214872" y="3964060"/>
                </a:cubicBezTo>
                <a:cubicBezTo>
                  <a:pt x="7218800" y="3968173"/>
                  <a:pt x="7222167" y="3972473"/>
                  <a:pt x="7225908" y="3976773"/>
                </a:cubicBezTo>
                <a:cubicBezTo>
                  <a:pt x="7227030" y="3977894"/>
                  <a:pt x="7226469" y="3978642"/>
                  <a:pt x="7225721" y="3979577"/>
                </a:cubicBezTo>
                <a:cubicBezTo>
                  <a:pt x="7222354" y="3983690"/>
                  <a:pt x="7222354" y="3983690"/>
                  <a:pt x="7226469" y="3986494"/>
                </a:cubicBezTo>
                <a:cubicBezTo>
                  <a:pt x="7230210" y="3989298"/>
                  <a:pt x="7230397" y="3991168"/>
                  <a:pt x="7227030" y="3994720"/>
                </a:cubicBezTo>
                <a:cubicBezTo>
                  <a:pt x="7225534" y="3996215"/>
                  <a:pt x="7224037" y="3997898"/>
                  <a:pt x="7224599" y="4000515"/>
                </a:cubicBezTo>
                <a:cubicBezTo>
                  <a:pt x="7226282" y="4007058"/>
                  <a:pt x="7223850" y="4012480"/>
                  <a:pt x="7219548" y="4017340"/>
                </a:cubicBezTo>
                <a:cubicBezTo>
                  <a:pt x="7216743" y="4020518"/>
                  <a:pt x="7213376" y="4023510"/>
                  <a:pt x="7211319" y="4027248"/>
                </a:cubicBezTo>
                <a:cubicBezTo>
                  <a:pt x="7210944" y="4027996"/>
                  <a:pt x="7210383" y="4028744"/>
                  <a:pt x="7209448" y="4028557"/>
                </a:cubicBezTo>
                <a:cubicBezTo>
                  <a:pt x="7204772" y="4027062"/>
                  <a:pt x="7202340" y="4030053"/>
                  <a:pt x="7199722" y="4033044"/>
                </a:cubicBezTo>
                <a:cubicBezTo>
                  <a:pt x="7198974" y="4033979"/>
                  <a:pt x="7198038" y="4035100"/>
                  <a:pt x="7196355" y="4034726"/>
                </a:cubicBezTo>
                <a:cubicBezTo>
                  <a:pt x="7191679" y="4033605"/>
                  <a:pt x="7186816" y="4034166"/>
                  <a:pt x="7182140" y="4033792"/>
                </a:cubicBezTo>
                <a:cubicBezTo>
                  <a:pt x="7178213" y="4033605"/>
                  <a:pt x="7174285" y="4033231"/>
                  <a:pt x="7170731" y="4030800"/>
                </a:cubicBezTo>
                <a:cubicBezTo>
                  <a:pt x="7169234" y="4029679"/>
                  <a:pt x="7168112" y="4030053"/>
                  <a:pt x="7166989" y="4031361"/>
                </a:cubicBezTo>
                <a:cubicBezTo>
                  <a:pt x="7166428" y="4032296"/>
                  <a:pt x="7165867" y="4033044"/>
                  <a:pt x="7165119" y="4033792"/>
                </a:cubicBezTo>
                <a:cubicBezTo>
                  <a:pt x="7164371" y="4034539"/>
                  <a:pt x="7163063" y="4035287"/>
                  <a:pt x="7162126" y="4034539"/>
                </a:cubicBezTo>
                <a:cubicBezTo>
                  <a:pt x="7161004" y="4033792"/>
                  <a:pt x="7161378" y="4032296"/>
                  <a:pt x="7161939" y="4031174"/>
                </a:cubicBezTo>
                <a:cubicBezTo>
                  <a:pt x="7162126" y="4030614"/>
                  <a:pt x="7162500" y="4030240"/>
                  <a:pt x="7162875" y="4029679"/>
                </a:cubicBezTo>
                <a:cubicBezTo>
                  <a:pt x="7165867" y="4025379"/>
                  <a:pt x="7164745" y="4022575"/>
                  <a:pt x="7159696" y="4022014"/>
                </a:cubicBezTo>
                <a:cubicBezTo>
                  <a:pt x="7158760" y="4021827"/>
                  <a:pt x="7157824" y="4021827"/>
                  <a:pt x="7157077" y="4021640"/>
                </a:cubicBezTo>
                <a:cubicBezTo>
                  <a:pt x="7155767" y="4021266"/>
                  <a:pt x="7154271" y="4021640"/>
                  <a:pt x="7153897" y="4019584"/>
                </a:cubicBezTo>
                <a:cubicBezTo>
                  <a:pt x="7153523" y="4018088"/>
                  <a:pt x="7154271" y="4017340"/>
                  <a:pt x="7155393" y="4016593"/>
                </a:cubicBezTo>
                <a:cubicBezTo>
                  <a:pt x="7157451" y="4015097"/>
                  <a:pt x="7157264" y="4013788"/>
                  <a:pt x="7155206" y="4012106"/>
                </a:cubicBezTo>
                <a:cubicBezTo>
                  <a:pt x="7152588" y="4010049"/>
                  <a:pt x="7150156" y="4007432"/>
                  <a:pt x="7150343" y="4003693"/>
                </a:cubicBezTo>
                <a:cubicBezTo>
                  <a:pt x="7150530" y="4000702"/>
                  <a:pt x="7149782" y="3999206"/>
                  <a:pt x="7146415" y="3999954"/>
                </a:cubicBezTo>
                <a:cubicBezTo>
                  <a:pt x="7145667" y="4000141"/>
                  <a:pt x="7144731" y="3999954"/>
                  <a:pt x="7144357" y="3998832"/>
                </a:cubicBezTo>
                <a:cubicBezTo>
                  <a:pt x="7143983" y="3997898"/>
                  <a:pt x="7144918" y="3997337"/>
                  <a:pt x="7145480" y="3996776"/>
                </a:cubicBezTo>
                <a:cubicBezTo>
                  <a:pt x="7146789" y="3995467"/>
                  <a:pt x="7148286" y="3994159"/>
                  <a:pt x="7149221" y="3992663"/>
                </a:cubicBezTo>
                <a:cubicBezTo>
                  <a:pt x="7152214" y="3988737"/>
                  <a:pt x="7152027" y="3986494"/>
                  <a:pt x="7149221" y="3982381"/>
                </a:cubicBezTo>
                <a:cubicBezTo>
                  <a:pt x="7146976" y="3979203"/>
                  <a:pt x="7145293" y="3975838"/>
                  <a:pt x="7145105" y="3971725"/>
                </a:cubicBezTo>
                <a:cubicBezTo>
                  <a:pt x="7144918" y="3968734"/>
                  <a:pt x="7146415" y="3968360"/>
                  <a:pt x="7148847" y="3969295"/>
                </a:cubicBezTo>
                <a:cubicBezTo>
                  <a:pt x="7150530" y="3969856"/>
                  <a:pt x="7151465" y="3971538"/>
                  <a:pt x="7152775" y="3972473"/>
                </a:cubicBezTo>
                <a:cubicBezTo>
                  <a:pt x="7154271" y="3973595"/>
                  <a:pt x="7156329" y="3975090"/>
                  <a:pt x="7157824" y="3973595"/>
                </a:cubicBezTo>
                <a:cubicBezTo>
                  <a:pt x="7159509" y="3971725"/>
                  <a:pt x="7158573" y="3969482"/>
                  <a:pt x="7156890" y="3967799"/>
                </a:cubicBezTo>
                <a:cubicBezTo>
                  <a:pt x="7156142" y="3967051"/>
                  <a:pt x="7155019" y="3966304"/>
                  <a:pt x="7154271" y="3965369"/>
                </a:cubicBezTo>
                <a:cubicBezTo>
                  <a:pt x="7153336" y="3964434"/>
                  <a:pt x="7152588" y="3963312"/>
                  <a:pt x="7153710" y="3962004"/>
                </a:cubicBezTo>
                <a:cubicBezTo>
                  <a:pt x="7154645" y="3960882"/>
                  <a:pt x="7155767" y="3961443"/>
                  <a:pt x="7156890" y="3962378"/>
                </a:cubicBezTo>
                <a:cubicBezTo>
                  <a:pt x="7158011" y="3963126"/>
                  <a:pt x="7159134" y="3964060"/>
                  <a:pt x="7160257" y="3964621"/>
                </a:cubicBezTo>
                <a:cubicBezTo>
                  <a:pt x="7161939" y="3965743"/>
                  <a:pt x="7163810" y="3965182"/>
                  <a:pt x="7165119" y="3964060"/>
                </a:cubicBezTo>
                <a:cubicBezTo>
                  <a:pt x="7166428" y="3962939"/>
                  <a:pt x="7165680" y="3961256"/>
                  <a:pt x="7165119" y="3959947"/>
                </a:cubicBezTo>
                <a:cubicBezTo>
                  <a:pt x="7162313" y="3953404"/>
                  <a:pt x="7152962" y="3950600"/>
                  <a:pt x="7146602" y="3954526"/>
                </a:cubicBezTo>
                <a:cubicBezTo>
                  <a:pt x="7143609" y="3956395"/>
                  <a:pt x="7142487" y="3955835"/>
                  <a:pt x="7142113" y="3952843"/>
                </a:cubicBezTo>
                <a:cubicBezTo>
                  <a:pt x="7141552" y="3947983"/>
                  <a:pt x="7139307" y="3944805"/>
                  <a:pt x="7134445" y="3943122"/>
                </a:cubicBezTo>
                <a:cubicBezTo>
                  <a:pt x="7133135" y="3942748"/>
                  <a:pt x="7131078" y="3941814"/>
                  <a:pt x="7131639" y="3939757"/>
                </a:cubicBezTo>
                <a:cubicBezTo>
                  <a:pt x="7132761" y="3935083"/>
                  <a:pt x="7130891" y="3931158"/>
                  <a:pt x="7128459" y="3927419"/>
                </a:cubicBezTo>
                <a:cubicBezTo>
                  <a:pt x="7126589" y="3924614"/>
                  <a:pt x="7126028" y="3921997"/>
                  <a:pt x="7128085" y="3918632"/>
                </a:cubicBezTo>
                <a:cubicBezTo>
                  <a:pt x="7130330" y="3915080"/>
                  <a:pt x="7129020" y="3913024"/>
                  <a:pt x="7124531" y="3912276"/>
                </a:cubicBezTo>
                <a:cubicBezTo>
                  <a:pt x="7124344" y="3912276"/>
                  <a:pt x="7124157" y="3912276"/>
                  <a:pt x="7123970" y="3912276"/>
                </a:cubicBezTo>
                <a:cubicBezTo>
                  <a:pt x="7122287" y="3912089"/>
                  <a:pt x="7120603" y="3911715"/>
                  <a:pt x="7120416" y="3910032"/>
                </a:cubicBezTo>
                <a:cubicBezTo>
                  <a:pt x="7120042" y="3908350"/>
                  <a:pt x="7122099" y="3908537"/>
                  <a:pt x="7123035" y="3907976"/>
                </a:cubicBezTo>
                <a:cubicBezTo>
                  <a:pt x="7129020" y="3904985"/>
                  <a:pt x="7131452" y="3900311"/>
                  <a:pt x="7130330" y="3893581"/>
                </a:cubicBezTo>
                <a:cubicBezTo>
                  <a:pt x="7129956" y="3891338"/>
                  <a:pt x="7130704" y="3890029"/>
                  <a:pt x="7132574" y="3889094"/>
                </a:cubicBezTo>
                <a:cubicBezTo>
                  <a:pt x="7133696" y="3888533"/>
                  <a:pt x="7134818" y="3888160"/>
                  <a:pt x="7135940" y="3887599"/>
                </a:cubicBezTo>
                <a:cubicBezTo>
                  <a:pt x="7137438" y="3886851"/>
                  <a:pt x="7137998" y="3885729"/>
                  <a:pt x="7137624" y="3884047"/>
                </a:cubicBezTo>
                <a:lnTo>
                  <a:pt x="7136787" y="3882859"/>
                </a:lnTo>
                <a:lnTo>
                  <a:pt x="7151406" y="3868320"/>
                </a:lnTo>
                <a:lnTo>
                  <a:pt x="7151091" y="3871147"/>
                </a:lnTo>
                <a:cubicBezTo>
                  <a:pt x="7150717" y="3872643"/>
                  <a:pt x="7150717" y="3873391"/>
                  <a:pt x="7152401" y="3874326"/>
                </a:cubicBezTo>
                <a:cubicBezTo>
                  <a:pt x="7154271" y="3875073"/>
                  <a:pt x="7155019" y="3874139"/>
                  <a:pt x="7155767" y="3873017"/>
                </a:cubicBezTo>
                <a:cubicBezTo>
                  <a:pt x="7156329" y="3872269"/>
                  <a:pt x="7156516" y="3871521"/>
                  <a:pt x="7156890" y="3870587"/>
                </a:cubicBezTo>
                <a:cubicBezTo>
                  <a:pt x="7158573" y="3866661"/>
                  <a:pt x="7159696" y="3866474"/>
                  <a:pt x="7162500" y="3869652"/>
                </a:cubicBezTo>
                <a:cubicBezTo>
                  <a:pt x="7163063" y="3870400"/>
                  <a:pt x="7163810" y="3871334"/>
                  <a:pt x="7164932" y="3871334"/>
                </a:cubicBezTo>
                <a:cubicBezTo>
                  <a:pt x="7166241" y="3871147"/>
                  <a:pt x="7166241" y="3869652"/>
                  <a:pt x="7166615" y="3868717"/>
                </a:cubicBezTo>
                <a:cubicBezTo>
                  <a:pt x="7166989" y="3867969"/>
                  <a:pt x="7167177" y="3867221"/>
                  <a:pt x="7167177" y="3866474"/>
                </a:cubicBezTo>
                <a:cubicBezTo>
                  <a:pt x="7167457" y="3864885"/>
                  <a:pt x="7168065" y="3864137"/>
                  <a:pt x="7168860" y="3863973"/>
                </a:cubicBezTo>
                <a:close/>
                <a:moveTo>
                  <a:pt x="3941206" y="3857522"/>
                </a:moveTo>
                <a:cubicBezTo>
                  <a:pt x="3943706" y="3857522"/>
                  <a:pt x="3945849" y="3857522"/>
                  <a:pt x="3948350" y="3857522"/>
                </a:cubicBezTo>
                <a:cubicBezTo>
                  <a:pt x="3948350" y="3858589"/>
                  <a:pt x="3948707" y="3858944"/>
                  <a:pt x="3949421" y="3858944"/>
                </a:cubicBezTo>
                <a:cubicBezTo>
                  <a:pt x="3954780" y="3858944"/>
                  <a:pt x="3957637" y="3862500"/>
                  <a:pt x="3959422" y="3866767"/>
                </a:cubicBezTo>
                <a:cubicBezTo>
                  <a:pt x="3961210" y="3870678"/>
                  <a:pt x="3963353" y="3874234"/>
                  <a:pt x="3962636" y="3878856"/>
                </a:cubicBezTo>
                <a:cubicBezTo>
                  <a:pt x="3961565" y="3883834"/>
                  <a:pt x="3961923" y="3889168"/>
                  <a:pt x="3957637" y="3893079"/>
                </a:cubicBezTo>
                <a:cubicBezTo>
                  <a:pt x="3956209" y="3894501"/>
                  <a:pt x="3954780" y="3895568"/>
                  <a:pt x="3952278" y="3896279"/>
                </a:cubicBezTo>
                <a:cubicBezTo>
                  <a:pt x="3948707" y="3897346"/>
                  <a:pt x="3944421" y="3899124"/>
                  <a:pt x="3945493" y="3904813"/>
                </a:cubicBezTo>
                <a:cubicBezTo>
                  <a:pt x="3945849" y="3906946"/>
                  <a:pt x="3943706" y="3907657"/>
                  <a:pt x="3943348" y="3908724"/>
                </a:cubicBezTo>
                <a:cubicBezTo>
                  <a:pt x="3941562" y="3914413"/>
                  <a:pt x="3937278" y="3916902"/>
                  <a:pt x="3932634" y="3918680"/>
                </a:cubicBezTo>
                <a:cubicBezTo>
                  <a:pt x="3929418" y="3917969"/>
                  <a:pt x="3926561" y="3917258"/>
                  <a:pt x="3923348" y="3917258"/>
                </a:cubicBezTo>
                <a:cubicBezTo>
                  <a:pt x="3920132" y="3917258"/>
                  <a:pt x="3916919" y="3915124"/>
                  <a:pt x="3915489" y="3912280"/>
                </a:cubicBezTo>
                <a:cubicBezTo>
                  <a:pt x="3914417" y="3909791"/>
                  <a:pt x="3913346" y="3908369"/>
                  <a:pt x="3911204" y="3907302"/>
                </a:cubicBezTo>
                <a:cubicBezTo>
                  <a:pt x="3911204" y="3903035"/>
                  <a:pt x="3911204" y="3898768"/>
                  <a:pt x="3911204" y="3894501"/>
                </a:cubicBezTo>
                <a:cubicBezTo>
                  <a:pt x="3914775" y="3892724"/>
                  <a:pt x="3917633" y="3889879"/>
                  <a:pt x="3919061" y="3886679"/>
                </a:cubicBezTo>
                <a:cubicBezTo>
                  <a:pt x="3920846" y="3883834"/>
                  <a:pt x="3922276" y="3880634"/>
                  <a:pt x="3924062" y="3877434"/>
                </a:cubicBezTo>
                <a:cubicBezTo>
                  <a:pt x="3925848" y="3874589"/>
                  <a:pt x="3927633" y="3871389"/>
                  <a:pt x="3927991" y="3867834"/>
                </a:cubicBezTo>
                <a:cubicBezTo>
                  <a:pt x="3928705" y="3864634"/>
                  <a:pt x="3930848" y="3863211"/>
                  <a:pt x="3933348" y="3861433"/>
                </a:cubicBezTo>
                <a:cubicBezTo>
                  <a:pt x="3935848" y="3859656"/>
                  <a:pt x="3939421" y="3860011"/>
                  <a:pt x="3941206" y="3857522"/>
                </a:cubicBezTo>
                <a:close/>
                <a:moveTo>
                  <a:pt x="4948183" y="3855759"/>
                </a:moveTo>
                <a:cubicBezTo>
                  <a:pt x="4948891" y="3855759"/>
                  <a:pt x="4950303" y="3855759"/>
                  <a:pt x="4950655" y="3856465"/>
                </a:cubicBezTo>
                <a:cubicBezTo>
                  <a:pt x="4954193" y="3859642"/>
                  <a:pt x="4957375" y="3862466"/>
                  <a:pt x="4961965" y="3857877"/>
                </a:cubicBezTo>
                <a:cubicBezTo>
                  <a:pt x="4963379" y="3856112"/>
                  <a:pt x="4964443" y="3857877"/>
                  <a:pt x="4964785" y="3859289"/>
                </a:cubicBezTo>
                <a:cubicBezTo>
                  <a:pt x="4965849" y="3865289"/>
                  <a:pt x="4968685" y="3865289"/>
                  <a:pt x="4972923" y="3861760"/>
                </a:cubicBezTo>
                <a:cubicBezTo>
                  <a:pt x="4975745" y="3859289"/>
                  <a:pt x="4977159" y="3859995"/>
                  <a:pt x="4977159" y="3863524"/>
                </a:cubicBezTo>
                <a:cubicBezTo>
                  <a:pt x="4977159" y="3865642"/>
                  <a:pt x="4976445" y="3868113"/>
                  <a:pt x="4979625" y="3868466"/>
                </a:cubicBezTo>
                <a:cubicBezTo>
                  <a:pt x="4986687" y="3869878"/>
                  <a:pt x="4989522" y="3874819"/>
                  <a:pt x="4989166" y="3881173"/>
                </a:cubicBezTo>
                <a:cubicBezTo>
                  <a:pt x="4988803" y="3885761"/>
                  <a:pt x="4990228" y="3887879"/>
                  <a:pt x="4993410" y="3889644"/>
                </a:cubicBezTo>
                <a:cubicBezTo>
                  <a:pt x="4993410" y="3891056"/>
                  <a:pt x="4993410" y="3892468"/>
                  <a:pt x="4993410" y="3893880"/>
                </a:cubicBezTo>
                <a:cubicBezTo>
                  <a:pt x="4989869" y="3895997"/>
                  <a:pt x="4988803" y="3899880"/>
                  <a:pt x="4989869" y="3903410"/>
                </a:cubicBezTo>
                <a:cubicBezTo>
                  <a:pt x="4991646" y="3909763"/>
                  <a:pt x="4989522" y="3914705"/>
                  <a:pt x="4984925" y="3918940"/>
                </a:cubicBezTo>
                <a:cubicBezTo>
                  <a:pt x="4983166" y="3920705"/>
                  <a:pt x="4981391" y="3922117"/>
                  <a:pt x="4980683" y="3924588"/>
                </a:cubicBezTo>
                <a:cubicBezTo>
                  <a:pt x="4979986" y="3928470"/>
                  <a:pt x="4977867" y="3930588"/>
                  <a:pt x="4973981" y="3930235"/>
                </a:cubicBezTo>
                <a:cubicBezTo>
                  <a:pt x="4971147" y="3930235"/>
                  <a:pt x="4969023" y="3932000"/>
                  <a:pt x="4967965" y="3933412"/>
                </a:cubicBezTo>
                <a:cubicBezTo>
                  <a:pt x="4961965" y="3941883"/>
                  <a:pt x="4953133" y="3937295"/>
                  <a:pt x="4945711" y="3938353"/>
                </a:cubicBezTo>
                <a:cubicBezTo>
                  <a:pt x="4942529" y="3938706"/>
                  <a:pt x="4935811" y="3940471"/>
                  <a:pt x="4934399" y="3938000"/>
                </a:cubicBezTo>
                <a:cubicBezTo>
                  <a:pt x="4930159" y="3930941"/>
                  <a:pt x="4919201" y="3933765"/>
                  <a:pt x="4916729" y="3924235"/>
                </a:cubicBezTo>
                <a:cubicBezTo>
                  <a:pt x="4916021" y="3921411"/>
                  <a:pt x="4911075" y="3919646"/>
                  <a:pt x="4915669" y="3915764"/>
                </a:cubicBezTo>
                <a:cubicBezTo>
                  <a:pt x="4917081" y="3914705"/>
                  <a:pt x="4916729" y="3912587"/>
                  <a:pt x="4915315" y="3912234"/>
                </a:cubicBezTo>
                <a:cubicBezTo>
                  <a:pt x="4909659" y="3910116"/>
                  <a:pt x="4910013" y="3906939"/>
                  <a:pt x="4913549" y="3902704"/>
                </a:cubicBezTo>
                <a:cubicBezTo>
                  <a:pt x="4914609" y="3901292"/>
                  <a:pt x="4913195" y="3899527"/>
                  <a:pt x="4912489" y="3898115"/>
                </a:cubicBezTo>
                <a:cubicBezTo>
                  <a:pt x="4911075" y="3895997"/>
                  <a:pt x="4910721" y="3893880"/>
                  <a:pt x="4912841" y="3892115"/>
                </a:cubicBezTo>
                <a:cubicBezTo>
                  <a:pt x="4914959" y="3890350"/>
                  <a:pt x="4914609" y="3888232"/>
                  <a:pt x="4915315" y="3886114"/>
                </a:cubicBezTo>
                <a:cubicBezTo>
                  <a:pt x="4917081" y="3880820"/>
                  <a:pt x="4919201" y="3874113"/>
                  <a:pt x="4923089" y="3871643"/>
                </a:cubicBezTo>
                <a:cubicBezTo>
                  <a:pt x="4931571" y="3866348"/>
                  <a:pt x="4939701" y="3860701"/>
                  <a:pt x="4948183" y="3855759"/>
                </a:cubicBezTo>
                <a:close/>
                <a:moveTo>
                  <a:pt x="2087541" y="3850730"/>
                </a:moveTo>
                <a:cubicBezTo>
                  <a:pt x="2089530" y="3850730"/>
                  <a:pt x="2093507" y="3850730"/>
                  <a:pt x="2094502" y="3852716"/>
                </a:cubicBezTo>
                <a:cubicBezTo>
                  <a:pt x="2104445" y="3861655"/>
                  <a:pt x="2113394" y="3869600"/>
                  <a:pt x="2126322" y="3856689"/>
                </a:cubicBezTo>
                <a:cubicBezTo>
                  <a:pt x="2130300" y="3851723"/>
                  <a:pt x="2133283" y="3856689"/>
                  <a:pt x="2134276" y="3860661"/>
                </a:cubicBezTo>
                <a:cubicBezTo>
                  <a:pt x="2137260" y="3877545"/>
                  <a:pt x="2145216" y="3877545"/>
                  <a:pt x="2157149" y="3867613"/>
                </a:cubicBezTo>
                <a:cubicBezTo>
                  <a:pt x="2165104" y="3860661"/>
                  <a:pt x="2169082" y="3862648"/>
                  <a:pt x="2169082" y="3872579"/>
                </a:cubicBezTo>
                <a:cubicBezTo>
                  <a:pt x="2169082" y="3878538"/>
                  <a:pt x="2167092" y="3885490"/>
                  <a:pt x="2176043" y="3886483"/>
                </a:cubicBezTo>
                <a:cubicBezTo>
                  <a:pt x="2195931" y="3890455"/>
                  <a:pt x="2203886" y="3904359"/>
                  <a:pt x="2202891" y="3922236"/>
                </a:cubicBezTo>
                <a:cubicBezTo>
                  <a:pt x="2201897" y="3935146"/>
                  <a:pt x="2205874" y="3941105"/>
                  <a:pt x="2214824" y="3946071"/>
                </a:cubicBezTo>
                <a:cubicBezTo>
                  <a:pt x="2214824" y="3950043"/>
                  <a:pt x="2214824" y="3954016"/>
                  <a:pt x="2214824" y="3957988"/>
                </a:cubicBezTo>
                <a:cubicBezTo>
                  <a:pt x="2204879" y="3963947"/>
                  <a:pt x="2201897" y="3974872"/>
                  <a:pt x="2204879" y="3984803"/>
                </a:cubicBezTo>
                <a:cubicBezTo>
                  <a:pt x="2209853" y="4002679"/>
                  <a:pt x="2203886" y="4016583"/>
                  <a:pt x="2190959" y="4028501"/>
                </a:cubicBezTo>
                <a:cubicBezTo>
                  <a:pt x="2185986" y="4033466"/>
                  <a:pt x="2181015" y="4037439"/>
                  <a:pt x="2179026" y="4044391"/>
                </a:cubicBezTo>
                <a:cubicBezTo>
                  <a:pt x="2177037" y="4055315"/>
                  <a:pt x="2171071" y="4061274"/>
                  <a:pt x="2160132" y="4060281"/>
                </a:cubicBezTo>
                <a:cubicBezTo>
                  <a:pt x="2152177" y="4060281"/>
                  <a:pt x="2146210" y="4065246"/>
                  <a:pt x="2143227" y="4069219"/>
                </a:cubicBezTo>
                <a:cubicBezTo>
                  <a:pt x="2126322" y="4093054"/>
                  <a:pt x="2101463" y="4080143"/>
                  <a:pt x="2080577" y="4083123"/>
                </a:cubicBezTo>
                <a:cubicBezTo>
                  <a:pt x="2071627" y="4084116"/>
                  <a:pt x="2052734" y="4089082"/>
                  <a:pt x="2048755" y="4082130"/>
                </a:cubicBezTo>
                <a:cubicBezTo>
                  <a:pt x="2036823" y="4062267"/>
                  <a:pt x="2005997" y="4070212"/>
                  <a:pt x="1999036" y="4043398"/>
                </a:cubicBezTo>
                <a:cubicBezTo>
                  <a:pt x="1997046" y="4035453"/>
                  <a:pt x="1983125" y="4030487"/>
                  <a:pt x="1996053" y="4019562"/>
                </a:cubicBezTo>
                <a:cubicBezTo>
                  <a:pt x="2000030" y="4016583"/>
                  <a:pt x="1999036" y="4010624"/>
                  <a:pt x="1995058" y="4009631"/>
                </a:cubicBezTo>
                <a:cubicBezTo>
                  <a:pt x="1979148" y="4003672"/>
                  <a:pt x="1980142" y="3994734"/>
                  <a:pt x="1990086" y="3982817"/>
                </a:cubicBezTo>
                <a:cubicBezTo>
                  <a:pt x="1993069" y="3978844"/>
                  <a:pt x="1989091" y="3973878"/>
                  <a:pt x="1987103" y="3969906"/>
                </a:cubicBezTo>
                <a:cubicBezTo>
                  <a:pt x="1983125" y="3963947"/>
                  <a:pt x="1982131" y="3957988"/>
                  <a:pt x="1988098" y="3953023"/>
                </a:cubicBezTo>
                <a:cubicBezTo>
                  <a:pt x="1994063" y="3948057"/>
                  <a:pt x="1993069" y="3942098"/>
                  <a:pt x="1995058" y="3936139"/>
                </a:cubicBezTo>
                <a:lnTo>
                  <a:pt x="1997712" y="3929022"/>
                </a:lnTo>
                <a:lnTo>
                  <a:pt x="1992947" y="3929752"/>
                </a:lnTo>
                <a:cubicBezTo>
                  <a:pt x="1988303" y="3927974"/>
                  <a:pt x="1984016" y="3925485"/>
                  <a:pt x="1982230" y="3919796"/>
                </a:cubicBezTo>
                <a:cubicBezTo>
                  <a:pt x="1981874" y="3918729"/>
                  <a:pt x="1979730" y="3918018"/>
                  <a:pt x="1980088" y="3915885"/>
                </a:cubicBezTo>
                <a:cubicBezTo>
                  <a:pt x="1981160" y="3910196"/>
                  <a:pt x="1976874" y="3908418"/>
                  <a:pt x="1973302" y="3907351"/>
                </a:cubicBezTo>
                <a:cubicBezTo>
                  <a:pt x="1970802" y="3906640"/>
                  <a:pt x="1969373" y="3905573"/>
                  <a:pt x="1967943" y="3904151"/>
                </a:cubicBezTo>
                <a:cubicBezTo>
                  <a:pt x="1963659" y="3900240"/>
                  <a:pt x="1964015" y="3894906"/>
                  <a:pt x="1962944" y="3889928"/>
                </a:cubicBezTo>
                <a:cubicBezTo>
                  <a:pt x="1962230" y="3885306"/>
                  <a:pt x="1964373" y="3881750"/>
                  <a:pt x="1966159" y="3877839"/>
                </a:cubicBezTo>
                <a:cubicBezTo>
                  <a:pt x="1967943" y="3873572"/>
                  <a:pt x="1970802" y="3870016"/>
                  <a:pt x="1976159" y="3870016"/>
                </a:cubicBezTo>
                <a:cubicBezTo>
                  <a:pt x="1976874" y="3870016"/>
                  <a:pt x="1977231" y="3869661"/>
                  <a:pt x="1977231" y="3868594"/>
                </a:cubicBezTo>
                <a:cubicBezTo>
                  <a:pt x="1979730" y="3868594"/>
                  <a:pt x="1981874" y="3868594"/>
                  <a:pt x="1984374" y="3868594"/>
                </a:cubicBezTo>
                <a:cubicBezTo>
                  <a:pt x="1986160" y="3871083"/>
                  <a:pt x="1989732" y="3870728"/>
                  <a:pt x="1992232" y="3872505"/>
                </a:cubicBezTo>
                <a:cubicBezTo>
                  <a:pt x="1994733" y="3874283"/>
                  <a:pt x="1996875" y="3875706"/>
                  <a:pt x="1997589" y="3878906"/>
                </a:cubicBezTo>
                <a:cubicBezTo>
                  <a:pt x="1997947" y="3882461"/>
                  <a:pt x="1999733" y="3885661"/>
                  <a:pt x="2001519" y="3888506"/>
                </a:cubicBezTo>
                <a:cubicBezTo>
                  <a:pt x="2003305" y="3891706"/>
                  <a:pt x="2004733" y="3894906"/>
                  <a:pt x="2006519" y="3897751"/>
                </a:cubicBezTo>
                <a:lnTo>
                  <a:pt x="2011449" y="3902658"/>
                </a:lnTo>
                <a:lnTo>
                  <a:pt x="2016935" y="3895421"/>
                </a:lnTo>
                <a:cubicBezTo>
                  <a:pt x="2040801" y="3880524"/>
                  <a:pt x="2063672" y="3864634"/>
                  <a:pt x="2087541" y="3850730"/>
                </a:cubicBezTo>
                <a:close/>
                <a:moveTo>
                  <a:pt x="6093412" y="3850542"/>
                </a:moveTo>
                <a:cubicBezTo>
                  <a:pt x="6099304" y="3853974"/>
                  <a:pt x="6104949" y="3857897"/>
                  <a:pt x="6110841" y="3861575"/>
                </a:cubicBezTo>
                <a:cubicBezTo>
                  <a:pt x="6113542" y="3863291"/>
                  <a:pt x="6115015" y="3867949"/>
                  <a:pt x="6116241" y="3871627"/>
                </a:cubicBezTo>
                <a:cubicBezTo>
                  <a:pt x="6116733" y="3873098"/>
                  <a:pt x="6116486" y="3874569"/>
                  <a:pt x="6117961" y="3875794"/>
                </a:cubicBezTo>
                <a:cubicBezTo>
                  <a:pt x="6119433" y="3877020"/>
                  <a:pt x="6119187" y="3878491"/>
                  <a:pt x="6118205" y="3879962"/>
                </a:cubicBezTo>
                <a:cubicBezTo>
                  <a:pt x="6117715" y="3880943"/>
                  <a:pt x="6116733" y="3882169"/>
                  <a:pt x="6117468" y="3883149"/>
                </a:cubicBezTo>
                <a:cubicBezTo>
                  <a:pt x="6119925" y="3886091"/>
                  <a:pt x="6120169" y="3888298"/>
                  <a:pt x="6116241" y="3889769"/>
                </a:cubicBezTo>
                <a:cubicBezTo>
                  <a:pt x="6115259" y="3890014"/>
                  <a:pt x="6115015" y="3891485"/>
                  <a:pt x="6115997" y="3892221"/>
                </a:cubicBezTo>
                <a:cubicBezTo>
                  <a:pt x="6119187" y="3894918"/>
                  <a:pt x="6115751" y="3896143"/>
                  <a:pt x="6115259" y="3898105"/>
                </a:cubicBezTo>
                <a:cubicBezTo>
                  <a:pt x="6113542" y="3904724"/>
                  <a:pt x="6105931" y="3902763"/>
                  <a:pt x="6102987" y="3907666"/>
                </a:cubicBezTo>
                <a:cubicBezTo>
                  <a:pt x="6102003" y="3909382"/>
                  <a:pt x="6097340" y="3908157"/>
                  <a:pt x="6095131" y="3907911"/>
                </a:cubicBezTo>
                <a:cubicBezTo>
                  <a:pt x="6089977" y="3907176"/>
                  <a:pt x="6083839" y="3910363"/>
                  <a:pt x="6079665" y="3904479"/>
                </a:cubicBezTo>
                <a:cubicBezTo>
                  <a:pt x="6078930" y="3903498"/>
                  <a:pt x="6077457" y="3902273"/>
                  <a:pt x="6075496" y="3902273"/>
                </a:cubicBezTo>
                <a:cubicBezTo>
                  <a:pt x="6072792" y="3902518"/>
                  <a:pt x="6071318" y="3901047"/>
                  <a:pt x="6070830" y="3898350"/>
                </a:cubicBezTo>
                <a:cubicBezTo>
                  <a:pt x="6070338" y="3896634"/>
                  <a:pt x="6069109" y="3895653"/>
                  <a:pt x="6067884" y="3894427"/>
                </a:cubicBezTo>
                <a:cubicBezTo>
                  <a:pt x="6064691" y="3891485"/>
                  <a:pt x="6063219" y="3888053"/>
                  <a:pt x="6064448" y="3883640"/>
                </a:cubicBezTo>
                <a:cubicBezTo>
                  <a:pt x="6065184" y="3881188"/>
                  <a:pt x="6064448" y="3878491"/>
                  <a:pt x="6061992" y="3877020"/>
                </a:cubicBezTo>
                <a:cubicBezTo>
                  <a:pt x="6061992" y="3876040"/>
                  <a:pt x="6061992" y="3875059"/>
                  <a:pt x="6061992" y="3874078"/>
                </a:cubicBezTo>
                <a:cubicBezTo>
                  <a:pt x="6064204" y="3872852"/>
                  <a:pt x="6065184" y="3871381"/>
                  <a:pt x="6064936" y="3868194"/>
                </a:cubicBezTo>
                <a:cubicBezTo>
                  <a:pt x="6064691" y="3863781"/>
                  <a:pt x="6066658" y="3860349"/>
                  <a:pt x="6071564" y="3859368"/>
                </a:cubicBezTo>
                <a:cubicBezTo>
                  <a:pt x="6073774" y="3859123"/>
                  <a:pt x="6073284" y="3857407"/>
                  <a:pt x="6073284" y="3855936"/>
                </a:cubicBezTo>
                <a:cubicBezTo>
                  <a:pt x="6073284" y="3853484"/>
                  <a:pt x="6074267" y="3852994"/>
                  <a:pt x="6076228" y="3854710"/>
                </a:cubicBezTo>
                <a:cubicBezTo>
                  <a:pt x="6079176" y="3857162"/>
                  <a:pt x="6081140" y="3857162"/>
                  <a:pt x="6081876" y="3852994"/>
                </a:cubicBezTo>
                <a:cubicBezTo>
                  <a:pt x="6082122" y="3852013"/>
                  <a:pt x="6082857" y="3850787"/>
                  <a:pt x="6083839" y="3852013"/>
                </a:cubicBezTo>
                <a:cubicBezTo>
                  <a:pt x="6087029" y="3855200"/>
                  <a:pt x="6089239" y="3853239"/>
                  <a:pt x="6091693" y="3851032"/>
                </a:cubicBezTo>
                <a:cubicBezTo>
                  <a:pt x="6091939" y="3850542"/>
                  <a:pt x="6092921" y="3850542"/>
                  <a:pt x="6093412" y="3850542"/>
                </a:cubicBezTo>
                <a:close/>
                <a:moveTo>
                  <a:pt x="2563357" y="3829666"/>
                </a:moveTo>
                <a:cubicBezTo>
                  <a:pt x="2564274" y="3829855"/>
                  <a:pt x="2564976" y="3830718"/>
                  <a:pt x="2565300" y="3832552"/>
                </a:cubicBezTo>
                <a:cubicBezTo>
                  <a:pt x="2565300" y="3833415"/>
                  <a:pt x="2565516" y="3834277"/>
                  <a:pt x="2565947" y="3835140"/>
                </a:cubicBezTo>
                <a:cubicBezTo>
                  <a:pt x="2566379" y="3836219"/>
                  <a:pt x="2566379" y="3837945"/>
                  <a:pt x="2567890" y="3838160"/>
                </a:cubicBezTo>
                <a:cubicBezTo>
                  <a:pt x="2569185" y="3838160"/>
                  <a:pt x="2570048" y="3837082"/>
                  <a:pt x="2570695" y="3836219"/>
                </a:cubicBezTo>
                <a:cubicBezTo>
                  <a:pt x="2573933" y="3832552"/>
                  <a:pt x="2575228" y="3832767"/>
                  <a:pt x="2577171" y="3837297"/>
                </a:cubicBezTo>
                <a:cubicBezTo>
                  <a:pt x="2577602" y="3838376"/>
                  <a:pt x="2577818" y="3839239"/>
                  <a:pt x="2578465" y="3840102"/>
                </a:cubicBezTo>
                <a:cubicBezTo>
                  <a:pt x="2579328" y="3841396"/>
                  <a:pt x="2580193" y="3842475"/>
                  <a:pt x="2582349" y="3841612"/>
                </a:cubicBezTo>
                <a:cubicBezTo>
                  <a:pt x="2584293" y="3840533"/>
                  <a:pt x="2584293" y="3839670"/>
                  <a:pt x="2583862" y="3837945"/>
                </a:cubicBezTo>
                <a:lnTo>
                  <a:pt x="2583498" y="3834682"/>
                </a:lnTo>
                <a:lnTo>
                  <a:pt x="2600366" y="3851459"/>
                </a:lnTo>
                <a:lnTo>
                  <a:pt x="2599401" y="3852829"/>
                </a:lnTo>
                <a:cubicBezTo>
                  <a:pt x="2598969" y="3854771"/>
                  <a:pt x="2599617" y="3856065"/>
                  <a:pt x="2601343" y="3856928"/>
                </a:cubicBezTo>
                <a:cubicBezTo>
                  <a:pt x="2602638" y="3857575"/>
                  <a:pt x="2603933" y="3858007"/>
                  <a:pt x="2605227" y="3858654"/>
                </a:cubicBezTo>
                <a:cubicBezTo>
                  <a:pt x="2607385" y="3859732"/>
                  <a:pt x="2608249" y="3861242"/>
                  <a:pt x="2607817" y="3863831"/>
                </a:cubicBezTo>
                <a:cubicBezTo>
                  <a:pt x="2606523" y="3871597"/>
                  <a:pt x="2609328" y="3876990"/>
                  <a:pt x="2616234" y="3880441"/>
                </a:cubicBezTo>
                <a:cubicBezTo>
                  <a:pt x="2617313" y="3881088"/>
                  <a:pt x="2619688" y="3880873"/>
                  <a:pt x="2619256" y="3882814"/>
                </a:cubicBezTo>
                <a:cubicBezTo>
                  <a:pt x="2619039" y="3884756"/>
                  <a:pt x="2617098" y="3885187"/>
                  <a:pt x="2615155" y="3885403"/>
                </a:cubicBezTo>
                <a:cubicBezTo>
                  <a:pt x="2614939" y="3885403"/>
                  <a:pt x="2614724" y="3885403"/>
                  <a:pt x="2614507" y="3885403"/>
                </a:cubicBezTo>
                <a:cubicBezTo>
                  <a:pt x="2609328" y="3886266"/>
                  <a:pt x="2607817" y="3888638"/>
                  <a:pt x="2610407" y="3892737"/>
                </a:cubicBezTo>
                <a:cubicBezTo>
                  <a:pt x="2612782" y="3896620"/>
                  <a:pt x="2612134" y="3899640"/>
                  <a:pt x="2609976" y="3902876"/>
                </a:cubicBezTo>
                <a:cubicBezTo>
                  <a:pt x="2607170" y="3907190"/>
                  <a:pt x="2605012" y="3911720"/>
                  <a:pt x="2606307" y="3917113"/>
                </a:cubicBezTo>
                <a:cubicBezTo>
                  <a:pt x="2606954" y="3919486"/>
                  <a:pt x="2604580" y="3920565"/>
                  <a:pt x="2603070" y="3920996"/>
                </a:cubicBezTo>
                <a:cubicBezTo>
                  <a:pt x="2597459" y="3922938"/>
                  <a:pt x="2594870" y="3926605"/>
                  <a:pt x="2594221" y="3932213"/>
                </a:cubicBezTo>
                <a:cubicBezTo>
                  <a:pt x="2593790" y="3935665"/>
                  <a:pt x="2592496" y="3936312"/>
                  <a:pt x="2589041" y="3934155"/>
                </a:cubicBezTo>
                <a:cubicBezTo>
                  <a:pt x="2581703" y="3929625"/>
                  <a:pt x="2570911" y="3932860"/>
                  <a:pt x="2567674" y="3940411"/>
                </a:cubicBezTo>
                <a:cubicBezTo>
                  <a:pt x="2567026" y="3941921"/>
                  <a:pt x="2566163" y="3943862"/>
                  <a:pt x="2567674" y="3945156"/>
                </a:cubicBezTo>
                <a:cubicBezTo>
                  <a:pt x="2569185" y="3946451"/>
                  <a:pt x="2571343" y="3947098"/>
                  <a:pt x="2573285" y="3945803"/>
                </a:cubicBezTo>
                <a:cubicBezTo>
                  <a:pt x="2574580" y="3945156"/>
                  <a:pt x="2575876" y="3944078"/>
                  <a:pt x="2577171" y="3943215"/>
                </a:cubicBezTo>
                <a:cubicBezTo>
                  <a:pt x="2578465" y="3942136"/>
                  <a:pt x="2579761" y="3941489"/>
                  <a:pt x="2580840" y="3942783"/>
                </a:cubicBezTo>
                <a:cubicBezTo>
                  <a:pt x="2582134" y="3944293"/>
                  <a:pt x="2581271" y="3945588"/>
                  <a:pt x="2580193" y="3946666"/>
                </a:cubicBezTo>
                <a:cubicBezTo>
                  <a:pt x="2579328" y="3947745"/>
                  <a:pt x="2578033" y="3948608"/>
                  <a:pt x="2577171" y="3949471"/>
                </a:cubicBezTo>
                <a:cubicBezTo>
                  <a:pt x="2575228" y="3951412"/>
                  <a:pt x="2574149" y="3954001"/>
                  <a:pt x="2576092" y="3956158"/>
                </a:cubicBezTo>
                <a:cubicBezTo>
                  <a:pt x="2577818" y="3957884"/>
                  <a:pt x="2580193" y="3956158"/>
                  <a:pt x="2581918" y="3954864"/>
                </a:cubicBezTo>
                <a:cubicBezTo>
                  <a:pt x="2583431" y="3953785"/>
                  <a:pt x="2584509" y="3951844"/>
                  <a:pt x="2586453" y="3951196"/>
                </a:cubicBezTo>
                <a:cubicBezTo>
                  <a:pt x="2589257" y="3950118"/>
                  <a:pt x="2590984" y="3950549"/>
                  <a:pt x="2590767" y="3954001"/>
                </a:cubicBezTo>
                <a:cubicBezTo>
                  <a:pt x="2590552" y="3958747"/>
                  <a:pt x="2588610" y="3962629"/>
                  <a:pt x="2586020" y="3966297"/>
                </a:cubicBezTo>
                <a:cubicBezTo>
                  <a:pt x="2582784" y="3971042"/>
                  <a:pt x="2582565" y="3973631"/>
                  <a:pt x="2586020" y="3978161"/>
                </a:cubicBezTo>
                <a:cubicBezTo>
                  <a:pt x="2587100" y="3979887"/>
                  <a:pt x="2588826" y="3981397"/>
                  <a:pt x="2590337" y="3982907"/>
                </a:cubicBezTo>
                <a:cubicBezTo>
                  <a:pt x="2590984" y="3983554"/>
                  <a:pt x="2592062" y="3984201"/>
                  <a:pt x="2591630" y="3985280"/>
                </a:cubicBezTo>
                <a:cubicBezTo>
                  <a:pt x="2591200" y="3986574"/>
                  <a:pt x="2590121" y="3986790"/>
                  <a:pt x="2589257" y="3986574"/>
                </a:cubicBezTo>
                <a:cubicBezTo>
                  <a:pt x="2585372" y="3985711"/>
                  <a:pt x="2584509" y="3987437"/>
                  <a:pt x="2584725" y="3990888"/>
                </a:cubicBezTo>
                <a:cubicBezTo>
                  <a:pt x="2584941" y="3995203"/>
                  <a:pt x="2582134" y="3998223"/>
                  <a:pt x="2579112" y="4000596"/>
                </a:cubicBezTo>
                <a:cubicBezTo>
                  <a:pt x="2576739" y="4002537"/>
                  <a:pt x="2576523" y="4004047"/>
                  <a:pt x="2578896" y="4005773"/>
                </a:cubicBezTo>
                <a:cubicBezTo>
                  <a:pt x="2580193" y="4006636"/>
                  <a:pt x="2581055" y="4007499"/>
                  <a:pt x="2580624" y="4009224"/>
                </a:cubicBezTo>
                <a:cubicBezTo>
                  <a:pt x="2580193" y="4011597"/>
                  <a:pt x="2578465" y="4011166"/>
                  <a:pt x="2576955" y="4011597"/>
                </a:cubicBezTo>
                <a:cubicBezTo>
                  <a:pt x="2576092" y="4011813"/>
                  <a:pt x="2575012" y="4011813"/>
                  <a:pt x="2573933" y="4012029"/>
                </a:cubicBezTo>
                <a:cubicBezTo>
                  <a:pt x="2568106" y="4012676"/>
                  <a:pt x="2566810" y="4015912"/>
                  <a:pt x="2570264" y="4020873"/>
                </a:cubicBezTo>
                <a:cubicBezTo>
                  <a:pt x="2570695" y="4021520"/>
                  <a:pt x="2571127" y="4021952"/>
                  <a:pt x="2571343" y="4022599"/>
                </a:cubicBezTo>
                <a:cubicBezTo>
                  <a:pt x="2571990" y="4023893"/>
                  <a:pt x="2572421" y="4025619"/>
                  <a:pt x="2571127" y="4026482"/>
                </a:cubicBezTo>
                <a:cubicBezTo>
                  <a:pt x="2570048" y="4027345"/>
                  <a:pt x="2568537" y="4026482"/>
                  <a:pt x="2567674" y="4025619"/>
                </a:cubicBezTo>
                <a:cubicBezTo>
                  <a:pt x="2566810" y="4024756"/>
                  <a:pt x="2566163" y="4023893"/>
                  <a:pt x="2565516" y="4022815"/>
                </a:cubicBezTo>
                <a:cubicBezTo>
                  <a:pt x="2564221" y="4021305"/>
                  <a:pt x="2562925" y="4020873"/>
                  <a:pt x="2561199" y="4022167"/>
                </a:cubicBezTo>
                <a:cubicBezTo>
                  <a:pt x="2557098" y="4024972"/>
                  <a:pt x="2552566" y="4025403"/>
                  <a:pt x="2548033" y="4025619"/>
                </a:cubicBezTo>
                <a:cubicBezTo>
                  <a:pt x="2542638" y="4026050"/>
                  <a:pt x="2537027" y="4025403"/>
                  <a:pt x="2531631" y="4026698"/>
                </a:cubicBezTo>
                <a:cubicBezTo>
                  <a:pt x="2529689" y="4027129"/>
                  <a:pt x="2528609" y="4025835"/>
                  <a:pt x="2527746" y="4024756"/>
                </a:cubicBezTo>
                <a:cubicBezTo>
                  <a:pt x="2524724" y="4021305"/>
                  <a:pt x="2521919" y="4017853"/>
                  <a:pt x="2516523" y="4019579"/>
                </a:cubicBezTo>
                <a:cubicBezTo>
                  <a:pt x="2515444" y="4019795"/>
                  <a:pt x="2514796" y="4018932"/>
                  <a:pt x="2514364" y="4018069"/>
                </a:cubicBezTo>
                <a:cubicBezTo>
                  <a:pt x="2511990" y="4013755"/>
                  <a:pt x="2508105" y="4010303"/>
                  <a:pt x="2504868" y="4006636"/>
                </a:cubicBezTo>
                <a:cubicBezTo>
                  <a:pt x="2499904" y="4001027"/>
                  <a:pt x="2497098" y="3994771"/>
                  <a:pt x="2499040" y="3987221"/>
                </a:cubicBezTo>
                <a:cubicBezTo>
                  <a:pt x="2499687" y="3984201"/>
                  <a:pt x="2497961" y="3982260"/>
                  <a:pt x="2496234" y="3980534"/>
                </a:cubicBezTo>
                <a:cubicBezTo>
                  <a:pt x="2492350" y="3976435"/>
                  <a:pt x="2492566" y="3974278"/>
                  <a:pt x="2496881" y="3971042"/>
                </a:cubicBezTo>
                <a:cubicBezTo>
                  <a:pt x="2501630" y="3967807"/>
                  <a:pt x="2501630" y="3967807"/>
                  <a:pt x="2497744" y="3963061"/>
                </a:cubicBezTo>
                <a:cubicBezTo>
                  <a:pt x="2496881" y="3961982"/>
                  <a:pt x="2496234" y="3961119"/>
                  <a:pt x="2497530" y="3959825"/>
                </a:cubicBezTo>
                <a:cubicBezTo>
                  <a:pt x="2501846" y="3954864"/>
                  <a:pt x="2505731" y="3949902"/>
                  <a:pt x="2510264" y="3945156"/>
                </a:cubicBezTo>
                <a:cubicBezTo>
                  <a:pt x="2513501" y="3941489"/>
                  <a:pt x="2517601" y="3939116"/>
                  <a:pt x="2522350" y="3938038"/>
                </a:cubicBezTo>
                <a:cubicBezTo>
                  <a:pt x="2525372" y="3937175"/>
                  <a:pt x="2531199" y="3929409"/>
                  <a:pt x="2531416" y="3926173"/>
                </a:cubicBezTo>
                <a:cubicBezTo>
                  <a:pt x="2531416" y="3925095"/>
                  <a:pt x="2531416" y="3924232"/>
                  <a:pt x="2530120" y="3923800"/>
                </a:cubicBezTo>
                <a:cubicBezTo>
                  <a:pt x="2523430" y="3920780"/>
                  <a:pt x="2520192" y="3914956"/>
                  <a:pt x="2517386" y="3908700"/>
                </a:cubicBezTo>
                <a:cubicBezTo>
                  <a:pt x="2516739" y="3907406"/>
                  <a:pt x="2516307" y="3906327"/>
                  <a:pt x="2515659" y="3905249"/>
                </a:cubicBezTo>
                <a:cubicBezTo>
                  <a:pt x="2513501" y="3901797"/>
                  <a:pt x="2512422" y="3898777"/>
                  <a:pt x="2513933" y="3894463"/>
                </a:cubicBezTo>
                <a:cubicBezTo>
                  <a:pt x="2515444" y="3890148"/>
                  <a:pt x="2513069" y="3885834"/>
                  <a:pt x="2510911" y="3881951"/>
                </a:cubicBezTo>
                <a:cubicBezTo>
                  <a:pt x="2510048" y="3880010"/>
                  <a:pt x="2509616" y="3878715"/>
                  <a:pt x="2511127" y="3876774"/>
                </a:cubicBezTo>
                <a:cubicBezTo>
                  <a:pt x="2517170" y="3868577"/>
                  <a:pt x="2521703" y="3859517"/>
                  <a:pt x="2522566" y="3848946"/>
                </a:cubicBezTo>
                <a:cubicBezTo>
                  <a:pt x="2522782" y="3847436"/>
                  <a:pt x="2523213" y="3846789"/>
                  <a:pt x="2524724" y="3847220"/>
                </a:cubicBezTo>
                <a:cubicBezTo>
                  <a:pt x="2530767" y="3848515"/>
                  <a:pt x="2534653" y="3845279"/>
                  <a:pt x="2537890" y="3840965"/>
                </a:cubicBezTo>
                <a:cubicBezTo>
                  <a:pt x="2539400" y="3839023"/>
                  <a:pt x="2540696" y="3837945"/>
                  <a:pt x="2543501" y="3839239"/>
                </a:cubicBezTo>
                <a:cubicBezTo>
                  <a:pt x="2546954" y="3841180"/>
                  <a:pt x="2550191" y="3839455"/>
                  <a:pt x="2552998" y="3837082"/>
                </a:cubicBezTo>
                <a:cubicBezTo>
                  <a:pt x="2555371" y="3835140"/>
                  <a:pt x="2557746" y="3832767"/>
                  <a:pt x="2560120" y="3830826"/>
                </a:cubicBezTo>
                <a:cubicBezTo>
                  <a:pt x="2561306" y="3829963"/>
                  <a:pt x="2562440" y="3829478"/>
                  <a:pt x="2563357" y="3829666"/>
                </a:cubicBezTo>
                <a:close/>
                <a:moveTo>
                  <a:pt x="8063477" y="3828157"/>
                </a:moveTo>
                <a:cubicBezTo>
                  <a:pt x="8069808" y="3831845"/>
                  <a:pt x="8075875" y="3836061"/>
                  <a:pt x="8082206" y="3840013"/>
                </a:cubicBezTo>
                <a:cubicBezTo>
                  <a:pt x="8085108" y="3841857"/>
                  <a:pt x="8086691" y="3846862"/>
                  <a:pt x="8088010" y="3850815"/>
                </a:cubicBezTo>
                <a:cubicBezTo>
                  <a:pt x="8088537" y="3852395"/>
                  <a:pt x="8088273" y="3853976"/>
                  <a:pt x="8089856" y="3855293"/>
                </a:cubicBezTo>
                <a:cubicBezTo>
                  <a:pt x="8091439" y="3856611"/>
                  <a:pt x="8091175" y="3858191"/>
                  <a:pt x="8090120" y="3859772"/>
                </a:cubicBezTo>
                <a:cubicBezTo>
                  <a:pt x="8089592" y="3860826"/>
                  <a:pt x="8088537" y="3862143"/>
                  <a:pt x="8089329" y="3863197"/>
                </a:cubicBezTo>
                <a:cubicBezTo>
                  <a:pt x="8091966" y="3866359"/>
                  <a:pt x="8092230" y="3868730"/>
                  <a:pt x="8088010" y="3870311"/>
                </a:cubicBezTo>
                <a:cubicBezTo>
                  <a:pt x="8086954" y="3870574"/>
                  <a:pt x="8086691" y="3872155"/>
                  <a:pt x="8087746" y="3872945"/>
                </a:cubicBezTo>
                <a:cubicBezTo>
                  <a:pt x="8091175" y="3875843"/>
                  <a:pt x="8087482" y="3877161"/>
                  <a:pt x="8086954" y="3879268"/>
                </a:cubicBezTo>
                <a:cubicBezTo>
                  <a:pt x="8085108" y="3886382"/>
                  <a:pt x="8076930" y="3884274"/>
                  <a:pt x="8073765" y="3889543"/>
                </a:cubicBezTo>
                <a:cubicBezTo>
                  <a:pt x="8072710" y="3891387"/>
                  <a:pt x="8067697" y="3890070"/>
                  <a:pt x="8065323" y="3889807"/>
                </a:cubicBezTo>
                <a:cubicBezTo>
                  <a:pt x="8059784" y="3889016"/>
                  <a:pt x="8053189" y="3892441"/>
                  <a:pt x="8048704" y="3886118"/>
                </a:cubicBezTo>
                <a:cubicBezTo>
                  <a:pt x="8047913" y="3885064"/>
                  <a:pt x="8046330" y="3883747"/>
                  <a:pt x="8044220" y="3883747"/>
                </a:cubicBezTo>
                <a:cubicBezTo>
                  <a:pt x="8041318" y="3884010"/>
                  <a:pt x="8039735" y="3882430"/>
                  <a:pt x="8039208" y="3879532"/>
                </a:cubicBezTo>
                <a:cubicBezTo>
                  <a:pt x="8038680" y="3877687"/>
                  <a:pt x="8037361" y="3876634"/>
                  <a:pt x="8036042" y="3875316"/>
                </a:cubicBezTo>
                <a:cubicBezTo>
                  <a:pt x="8032613" y="3872155"/>
                  <a:pt x="8031030" y="3868466"/>
                  <a:pt x="8032349" y="3863724"/>
                </a:cubicBezTo>
                <a:cubicBezTo>
                  <a:pt x="8033141" y="3861090"/>
                  <a:pt x="8032349" y="3858191"/>
                  <a:pt x="8029711" y="3856611"/>
                </a:cubicBezTo>
                <a:cubicBezTo>
                  <a:pt x="8029711" y="3855557"/>
                  <a:pt x="8029711" y="3854503"/>
                  <a:pt x="8029711" y="3853449"/>
                </a:cubicBezTo>
                <a:cubicBezTo>
                  <a:pt x="8032085" y="3852132"/>
                  <a:pt x="8033141" y="3850551"/>
                  <a:pt x="8032877" y="3847126"/>
                </a:cubicBezTo>
                <a:cubicBezTo>
                  <a:pt x="8032613" y="3842384"/>
                  <a:pt x="8034723" y="3838695"/>
                  <a:pt x="8039999" y="3837641"/>
                </a:cubicBezTo>
                <a:cubicBezTo>
                  <a:pt x="8042373" y="3837378"/>
                  <a:pt x="8041846" y="3835534"/>
                  <a:pt x="8041846" y="3833953"/>
                </a:cubicBezTo>
                <a:cubicBezTo>
                  <a:pt x="8041846" y="3831318"/>
                  <a:pt x="8042901" y="3830791"/>
                  <a:pt x="8045011" y="3832636"/>
                </a:cubicBezTo>
                <a:cubicBezTo>
                  <a:pt x="8048177" y="3835270"/>
                  <a:pt x="8050287" y="3835270"/>
                  <a:pt x="8051079" y="3830791"/>
                </a:cubicBezTo>
                <a:cubicBezTo>
                  <a:pt x="8051342" y="3829738"/>
                  <a:pt x="8052134" y="3828420"/>
                  <a:pt x="8053189" y="3829738"/>
                </a:cubicBezTo>
                <a:cubicBezTo>
                  <a:pt x="8056618" y="3833163"/>
                  <a:pt x="8058992" y="3831055"/>
                  <a:pt x="8061630" y="3828684"/>
                </a:cubicBezTo>
                <a:cubicBezTo>
                  <a:pt x="8061894" y="3828157"/>
                  <a:pt x="8062949" y="3828157"/>
                  <a:pt x="8063477" y="3828157"/>
                </a:cubicBezTo>
                <a:close/>
                <a:moveTo>
                  <a:pt x="7720811" y="3818805"/>
                </a:moveTo>
                <a:lnTo>
                  <a:pt x="7721512" y="3819503"/>
                </a:lnTo>
                <a:lnTo>
                  <a:pt x="7720208" y="3819812"/>
                </a:lnTo>
                <a:close/>
                <a:moveTo>
                  <a:pt x="6648777" y="3806892"/>
                </a:moveTo>
                <a:cubicBezTo>
                  <a:pt x="6655109" y="3810580"/>
                  <a:pt x="6661176" y="3814796"/>
                  <a:pt x="6667507" y="3818748"/>
                </a:cubicBezTo>
                <a:cubicBezTo>
                  <a:pt x="6670409" y="3820592"/>
                  <a:pt x="6671992" y="3825597"/>
                  <a:pt x="6673310" y="3829549"/>
                </a:cubicBezTo>
                <a:cubicBezTo>
                  <a:pt x="6673838" y="3831130"/>
                  <a:pt x="6673573" y="3832711"/>
                  <a:pt x="6675157" y="3834028"/>
                </a:cubicBezTo>
                <a:cubicBezTo>
                  <a:pt x="6676739" y="3835345"/>
                  <a:pt x="6676477" y="3836926"/>
                  <a:pt x="6675420" y="3838507"/>
                </a:cubicBezTo>
                <a:cubicBezTo>
                  <a:pt x="6674893" y="3839561"/>
                  <a:pt x="6673838" y="3840878"/>
                  <a:pt x="6674630" y="3841932"/>
                </a:cubicBezTo>
                <a:cubicBezTo>
                  <a:pt x="6677267" y="3845093"/>
                  <a:pt x="6677531" y="3847465"/>
                  <a:pt x="6673310" y="3849045"/>
                </a:cubicBezTo>
                <a:cubicBezTo>
                  <a:pt x="6672255" y="3849309"/>
                  <a:pt x="6671992" y="3850890"/>
                  <a:pt x="6673046" y="3851680"/>
                </a:cubicBezTo>
                <a:cubicBezTo>
                  <a:pt x="6676477" y="3854578"/>
                  <a:pt x="6672783" y="3855896"/>
                  <a:pt x="6672255" y="3858003"/>
                </a:cubicBezTo>
                <a:cubicBezTo>
                  <a:pt x="6670409" y="3865117"/>
                  <a:pt x="6662231" y="3863009"/>
                  <a:pt x="6659066" y="3868278"/>
                </a:cubicBezTo>
                <a:cubicBezTo>
                  <a:pt x="6658009" y="3870122"/>
                  <a:pt x="6652998" y="3868805"/>
                  <a:pt x="6650625" y="3868542"/>
                </a:cubicBezTo>
                <a:cubicBezTo>
                  <a:pt x="6645085" y="3867751"/>
                  <a:pt x="6638491" y="3871176"/>
                  <a:pt x="6634007" y="3864853"/>
                </a:cubicBezTo>
                <a:cubicBezTo>
                  <a:pt x="6633214" y="3863799"/>
                  <a:pt x="6631632" y="3862482"/>
                  <a:pt x="6629521" y="3862482"/>
                </a:cubicBezTo>
                <a:cubicBezTo>
                  <a:pt x="6626619" y="3862745"/>
                  <a:pt x="6625035" y="3861165"/>
                  <a:pt x="6624508" y="3858267"/>
                </a:cubicBezTo>
                <a:cubicBezTo>
                  <a:pt x="6623982" y="3856422"/>
                  <a:pt x="6622662" y="3855369"/>
                  <a:pt x="6621343" y="3854051"/>
                </a:cubicBezTo>
                <a:cubicBezTo>
                  <a:pt x="6617914" y="3850890"/>
                  <a:pt x="6616331" y="3847201"/>
                  <a:pt x="6617651" y="3842459"/>
                </a:cubicBezTo>
                <a:cubicBezTo>
                  <a:pt x="6618441" y="3839824"/>
                  <a:pt x="6617651" y="3836926"/>
                  <a:pt x="6615012" y="3835345"/>
                </a:cubicBezTo>
                <a:cubicBezTo>
                  <a:pt x="6615012" y="3834292"/>
                  <a:pt x="6615012" y="3833238"/>
                  <a:pt x="6615012" y="3832184"/>
                </a:cubicBezTo>
                <a:cubicBezTo>
                  <a:pt x="6617386" y="3830867"/>
                  <a:pt x="6618441" y="3829286"/>
                  <a:pt x="6618178" y="3825861"/>
                </a:cubicBezTo>
                <a:cubicBezTo>
                  <a:pt x="6617914" y="3821119"/>
                  <a:pt x="6620025" y="3817430"/>
                  <a:pt x="6625301" y="3816376"/>
                </a:cubicBezTo>
                <a:cubicBezTo>
                  <a:pt x="6627675" y="3816113"/>
                  <a:pt x="6627146" y="3814269"/>
                  <a:pt x="6627146" y="3812688"/>
                </a:cubicBezTo>
                <a:cubicBezTo>
                  <a:pt x="6627146" y="3810053"/>
                  <a:pt x="6628203" y="3809526"/>
                  <a:pt x="6630313" y="3811371"/>
                </a:cubicBezTo>
                <a:cubicBezTo>
                  <a:pt x="6633478" y="3814005"/>
                  <a:pt x="6635589" y="3814005"/>
                  <a:pt x="6636379" y="3809526"/>
                </a:cubicBezTo>
                <a:cubicBezTo>
                  <a:pt x="6636644" y="3808473"/>
                  <a:pt x="6637434" y="3807155"/>
                  <a:pt x="6638491" y="3808473"/>
                </a:cubicBezTo>
                <a:cubicBezTo>
                  <a:pt x="6641921" y="3811898"/>
                  <a:pt x="6644294" y="3809790"/>
                  <a:pt x="6646931" y="3807419"/>
                </a:cubicBezTo>
                <a:cubicBezTo>
                  <a:pt x="6647194" y="3806892"/>
                  <a:pt x="6648249" y="3806892"/>
                  <a:pt x="6648777" y="3806892"/>
                </a:cubicBezTo>
                <a:close/>
                <a:moveTo>
                  <a:pt x="8759227" y="3806317"/>
                </a:moveTo>
                <a:cubicBezTo>
                  <a:pt x="8759934" y="3806317"/>
                  <a:pt x="8761347" y="3806317"/>
                  <a:pt x="8761701" y="3807023"/>
                </a:cubicBezTo>
                <a:cubicBezTo>
                  <a:pt x="8765235" y="3810200"/>
                  <a:pt x="8768416" y="3813023"/>
                  <a:pt x="8773010" y="3808435"/>
                </a:cubicBezTo>
                <a:cubicBezTo>
                  <a:pt x="8774424" y="3806670"/>
                  <a:pt x="8775484" y="3808435"/>
                  <a:pt x="8775837" y="3809847"/>
                </a:cubicBezTo>
                <a:cubicBezTo>
                  <a:pt x="8776898" y="3815847"/>
                  <a:pt x="8779725" y="3815847"/>
                  <a:pt x="8783966" y="3812317"/>
                </a:cubicBezTo>
                <a:cubicBezTo>
                  <a:pt x="8786793" y="3809847"/>
                  <a:pt x="8788207" y="3810552"/>
                  <a:pt x="8788207" y="3814082"/>
                </a:cubicBezTo>
                <a:cubicBezTo>
                  <a:pt x="8788207" y="3816200"/>
                  <a:pt x="8787500" y="3818671"/>
                  <a:pt x="8790681" y="3819024"/>
                </a:cubicBezTo>
                <a:cubicBezTo>
                  <a:pt x="8797749" y="3820436"/>
                  <a:pt x="8800577" y="3825377"/>
                  <a:pt x="8800223" y="3831731"/>
                </a:cubicBezTo>
                <a:cubicBezTo>
                  <a:pt x="8799870" y="3836319"/>
                  <a:pt x="8801283" y="3838437"/>
                  <a:pt x="8804464" y="3840202"/>
                </a:cubicBezTo>
                <a:cubicBezTo>
                  <a:pt x="8804464" y="3841614"/>
                  <a:pt x="8804464" y="3843025"/>
                  <a:pt x="8804464" y="3844437"/>
                </a:cubicBezTo>
                <a:cubicBezTo>
                  <a:pt x="8800930" y="3846555"/>
                  <a:pt x="8799870" y="3850438"/>
                  <a:pt x="8800930" y="3853968"/>
                </a:cubicBezTo>
                <a:cubicBezTo>
                  <a:pt x="8802697" y="3860321"/>
                  <a:pt x="8800577" y="3865263"/>
                  <a:pt x="8795982" y="3869498"/>
                </a:cubicBezTo>
                <a:cubicBezTo>
                  <a:pt x="8794215" y="3871263"/>
                  <a:pt x="8792448" y="3872675"/>
                  <a:pt x="8791741" y="3875146"/>
                </a:cubicBezTo>
                <a:cubicBezTo>
                  <a:pt x="8791034" y="3879028"/>
                  <a:pt x="8788914" y="3881146"/>
                  <a:pt x="8785026" y="3880793"/>
                </a:cubicBezTo>
                <a:cubicBezTo>
                  <a:pt x="8782199" y="3880793"/>
                  <a:pt x="8780078" y="3882558"/>
                  <a:pt x="8779018" y="3883970"/>
                </a:cubicBezTo>
                <a:cubicBezTo>
                  <a:pt x="8773010" y="3892441"/>
                  <a:pt x="8764175" y="3887853"/>
                  <a:pt x="8756753" y="3888911"/>
                </a:cubicBezTo>
                <a:cubicBezTo>
                  <a:pt x="8753572" y="3889264"/>
                  <a:pt x="8746857" y="3891029"/>
                  <a:pt x="8745443" y="3888558"/>
                </a:cubicBezTo>
                <a:cubicBezTo>
                  <a:pt x="8741202" y="3881499"/>
                  <a:pt x="8730247" y="3884323"/>
                  <a:pt x="8727773" y="3874793"/>
                </a:cubicBezTo>
                <a:cubicBezTo>
                  <a:pt x="8727066" y="3871969"/>
                  <a:pt x="8722118" y="3870204"/>
                  <a:pt x="8726712" y="3866322"/>
                </a:cubicBezTo>
                <a:cubicBezTo>
                  <a:pt x="8728126" y="3865263"/>
                  <a:pt x="8727773" y="3863145"/>
                  <a:pt x="8726359" y="3862792"/>
                </a:cubicBezTo>
                <a:cubicBezTo>
                  <a:pt x="8720704" y="3860674"/>
                  <a:pt x="8721058" y="3857497"/>
                  <a:pt x="8724592" y="3853262"/>
                </a:cubicBezTo>
                <a:cubicBezTo>
                  <a:pt x="8725652" y="3851850"/>
                  <a:pt x="8724238" y="3850085"/>
                  <a:pt x="8723532" y="3848673"/>
                </a:cubicBezTo>
                <a:cubicBezTo>
                  <a:pt x="8722118" y="3846555"/>
                  <a:pt x="8721765" y="3844437"/>
                  <a:pt x="8723885" y="3842672"/>
                </a:cubicBezTo>
                <a:cubicBezTo>
                  <a:pt x="8726006" y="3840908"/>
                  <a:pt x="8725652" y="3838790"/>
                  <a:pt x="8726359" y="3836672"/>
                </a:cubicBezTo>
                <a:cubicBezTo>
                  <a:pt x="8728126" y="3831378"/>
                  <a:pt x="8730247" y="3824671"/>
                  <a:pt x="8734134" y="3822200"/>
                </a:cubicBezTo>
                <a:cubicBezTo>
                  <a:pt x="8742616" y="3816906"/>
                  <a:pt x="8750745" y="3811258"/>
                  <a:pt x="8759227" y="3806317"/>
                </a:cubicBezTo>
                <a:close/>
                <a:moveTo>
                  <a:pt x="5855272" y="3805285"/>
                </a:moveTo>
                <a:cubicBezTo>
                  <a:pt x="5855982" y="3805285"/>
                  <a:pt x="5857394" y="3805285"/>
                  <a:pt x="5857746" y="3805991"/>
                </a:cubicBezTo>
                <a:cubicBezTo>
                  <a:pt x="5861288" y="3809168"/>
                  <a:pt x="5864462" y="3811991"/>
                  <a:pt x="5869058" y="3807403"/>
                </a:cubicBezTo>
                <a:cubicBezTo>
                  <a:pt x="5870478" y="3805638"/>
                  <a:pt x="5871538" y="3807403"/>
                  <a:pt x="5871890" y="3808815"/>
                </a:cubicBezTo>
                <a:cubicBezTo>
                  <a:pt x="5872952" y="3814815"/>
                  <a:pt x="5875776" y="3814815"/>
                  <a:pt x="5880018" y="3811285"/>
                </a:cubicBezTo>
                <a:cubicBezTo>
                  <a:pt x="5882847" y="3808815"/>
                  <a:pt x="5884262" y="3809520"/>
                  <a:pt x="5884262" y="3813050"/>
                </a:cubicBezTo>
                <a:cubicBezTo>
                  <a:pt x="5884262" y="3815168"/>
                  <a:pt x="5883551" y="3817639"/>
                  <a:pt x="5886734" y="3817992"/>
                </a:cubicBezTo>
                <a:cubicBezTo>
                  <a:pt x="5893801" y="3819404"/>
                  <a:pt x="5896628" y="3824345"/>
                  <a:pt x="5896274" y="3830699"/>
                </a:cubicBezTo>
                <a:cubicBezTo>
                  <a:pt x="5895922" y="3835287"/>
                  <a:pt x="5897336" y="3837405"/>
                  <a:pt x="5900518" y="3839170"/>
                </a:cubicBezTo>
                <a:cubicBezTo>
                  <a:pt x="5900518" y="3840582"/>
                  <a:pt x="5900518" y="3841993"/>
                  <a:pt x="5900518" y="3843405"/>
                </a:cubicBezTo>
                <a:cubicBezTo>
                  <a:pt x="5896982" y="3845523"/>
                  <a:pt x="5895922" y="3849406"/>
                  <a:pt x="5896982" y="3852936"/>
                </a:cubicBezTo>
                <a:cubicBezTo>
                  <a:pt x="5898748" y="3859289"/>
                  <a:pt x="5896628" y="3864231"/>
                  <a:pt x="5892033" y="3868466"/>
                </a:cubicBezTo>
                <a:cubicBezTo>
                  <a:pt x="5890269" y="3870231"/>
                  <a:pt x="5888501" y="3871643"/>
                  <a:pt x="5887795" y="3874114"/>
                </a:cubicBezTo>
                <a:cubicBezTo>
                  <a:pt x="5887085" y="3877996"/>
                  <a:pt x="5884963" y="3880114"/>
                  <a:pt x="5881079" y="3879761"/>
                </a:cubicBezTo>
                <a:cubicBezTo>
                  <a:pt x="5878254" y="3879761"/>
                  <a:pt x="5876132" y="3881526"/>
                  <a:pt x="5875072" y="3882938"/>
                </a:cubicBezTo>
                <a:cubicBezTo>
                  <a:pt x="5869058" y="3891409"/>
                  <a:pt x="5860228" y="3886821"/>
                  <a:pt x="5852799" y="3887879"/>
                </a:cubicBezTo>
                <a:cubicBezTo>
                  <a:pt x="5849621" y="3888232"/>
                  <a:pt x="5842911" y="3889997"/>
                  <a:pt x="5841492" y="3887526"/>
                </a:cubicBezTo>
                <a:cubicBezTo>
                  <a:pt x="5837254" y="3880467"/>
                  <a:pt x="5826295" y="3883291"/>
                  <a:pt x="5823821" y="3873761"/>
                </a:cubicBezTo>
                <a:cubicBezTo>
                  <a:pt x="5823115" y="3870937"/>
                  <a:pt x="5818169" y="3869172"/>
                  <a:pt x="5822762" y="3865290"/>
                </a:cubicBezTo>
                <a:cubicBezTo>
                  <a:pt x="5824177" y="3864231"/>
                  <a:pt x="5823821" y="3862113"/>
                  <a:pt x="5822409" y="3861760"/>
                </a:cubicBezTo>
                <a:cubicBezTo>
                  <a:pt x="5816755" y="3859642"/>
                  <a:pt x="5817108" y="3856465"/>
                  <a:pt x="5820643" y="3852230"/>
                </a:cubicBezTo>
                <a:cubicBezTo>
                  <a:pt x="5821704" y="3850818"/>
                  <a:pt x="5820288" y="3849053"/>
                  <a:pt x="5819582" y="3847641"/>
                </a:cubicBezTo>
                <a:cubicBezTo>
                  <a:pt x="5818169" y="3845523"/>
                  <a:pt x="5817815" y="3843405"/>
                  <a:pt x="5819935" y="3841640"/>
                </a:cubicBezTo>
                <a:cubicBezTo>
                  <a:pt x="5822057" y="3839876"/>
                  <a:pt x="5821704" y="3837758"/>
                  <a:pt x="5822409" y="3835640"/>
                </a:cubicBezTo>
                <a:cubicBezTo>
                  <a:pt x="5824177" y="3830346"/>
                  <a:pt x="5826295" y="3823639"/>
                  <a:pt x="5830184" y="3821168"/>
                </a:cubicBezTo>
                <a:cubicBezTo>
                  <a:pt x="5838664" y="3815874"/>
                  <a:pt x="5846795" y="3810226"/>
                  <a:pt x="5855272" y="3805285"/>
                </a:cubicBezTo>
                <a:close/>
                <a:moveTo>
                  <a:pt x="8866436" y="3790252"/>
                </a:moveTo>
                <a:lnTo>
                  <a:pt x="8866633" y="3790582"/>
                </a:lnTo>
                <a:lnTo>
                  <a:pt x="8866205" y="3790481"/>
                </a:lnTo>
                <a:close/>
                <a:moveTo>
                  <a:pt x="1867165" y="3774688"/>
                </a:moveTo>
                <a:lnTo>
                  <a:pt x="1867395" y="3774917"/>
                </a:lnTo>
                <a:lnTo>
                  <a:pt x="1866967" y="3775018"/>
                </a:lnTo>
                <a:close/>
                <a:moveTo>
                  <a:pt x="6831532" y="3764879"/>
                </a:moveTo>
                <a:cubicBezTo>
                  <a:pt x="6834031" y="3764879"/>
                  <a:pt x="6836175" y="3764879"/>
                  <a:pt x="6838674" y="3764879"/>
                </a:cubicBezTo>
                <a:cubicBezTo>
                  <a:pt x="6838674" y="3765946"/>
                  <a:pt x="6839032" y="3766301"/>
                  <a:pt x="6839746" y="3766301"/>
                </a:cubicBezTo>
                <a:cubicBezTo>
                  <a:pt x="6845104" y="3766301"/>
                  <a:pt x="6847962" y="3769857"/>
                  <a:pt x="6849748" y="3774124"/>
                </a:cubicBezTo>
                <a:cubicBezTo>
                  <a:pt x="6851534" y="3778035"/>
                  <a:pt x="6853676" y="3781591"/>
                  <a:pt x="6852961" y="3786213"/>
                </a:cubicBezTo>
                <a:cubicBezTo>
                  <a:pt x="6851890" y="3791191"/>
                  <a:pt x="6852247" y="3796525"/>
                  <a:pt x="6847962" y="3800436"/>
                </a:cubicBezTo>
                <a:cubicBezTo>
                  <a:pt x="6846533" y="3801858"/>
                  <a:pt x="6845104" y="3802925"/>
                  <a:pt x="6842604" y="3803636"/>
                </a:cubicBezTo>
                <a:cubicBezTo>
                  <a:pt x="6839032" y="3804703"/>
                  <a:pt x="6834747" y="3806481"/>
                  <a:pt x="6835818" y="3812170"/>
                </a:cubicBezTo>
                <a:cubicBezTo>
                  <a:pt x="6836175" y="3814303"/>
                  <a:pt x="6834031" y="3815014"/>
                  <a:pt x="6833675" y="3816081"/>
                </a:cubicBezTo>
                <a:cubicBezTo>
                  <a:pt x="6831889" y="3821770"/>
                  <a:pt x="6827602" y="3824259"/>
                  <a:pt x="6822960" y="3826037"/>
                </a:cubicBezTo>
                <a:cubicBezTo>
                  <a:pt x="6819745" y="3825326"/>
                  <a:pt x="6816888" y="3824615"/>
                  <a:pt x="6813673" y="3824615"/>
                </a:cubicBezTo>
                <a:cubicBezTo>
                  <a:pt x="6810458" y="3824615"/>
                  <a:pt x="6807244" y="3822481"/>
                  <a:pt x="6805816" y="3819637"/>
                </a:cubicBezTo>
                <a:cubicBezTo>
                  <a:pt x="6804744" y="3817148"/>
                  <a:pt x="6803672" y="3815725"/>
                  <a:pt x="6801529" y="3814659"/>
                </a:cubicBezTo>
                <a:cubicBezTo>
                  <a:pt x="6801529" y="3810392"/>
                  <a:pt x="6801529" y="3806125"/>
                  <a:pt x="6801529" y="3801858"/>
                </a:cubicBezTo>
                <a:cubicBezTo>
                  <a:pt x="6805101" y="3800080"/>
                  <a:pt x="6807957" y="3797236"/>
                  <a:pt x="6809388" y="3794036"/>
                </a:cubicBezTo>
                <a:cubicBezTo>
                  <a:pt x="6811172" y="3791191"/>
                  <a:pt x="6812601" y="3787991"/>
                  <a:pt x="6814387" y="3784791"/>
                </a:cubicBezTo>
                <a:cubicBezTo>
                  <a:pt x="6816173" y="3781946"/>
                  <a:pt x="6817959" y="3778746"/>
                  <a:pt x="6818316" y="3775190"/>
                </a:cubicBezTo>
                <a:cubicBezTo>
                  <a:pt x="6819031" y="3771990"/>
                  <a:pt x="6821174" y="3770568"/>
                  <a:pt x="6823673" y="3768790"/>
                </a:cubicBezTo>
                <a:cubicBezTo>
                  <a:pt x="6826174" y="3767012"/>
                  <a:pt x="6829746" y="3767368"/>
                  <a:pt x="6831532" y="3764879"/>
                </a:cubicBezTo>
                <a:close/>
                <a:moveTo>
                  <a:pt x="5379126" y="3762945"/>
                </a:moveTo>
                <a:cubicBezTo>
                  <a:pt x="5381626" y="3762945"/>
                  <a:pt x="5383770" y="3762945"/>
                  <a:pt x="5386274" y="3762945"/>
                </a:cubicBezTo>
                <a:cubicBezTo>
                  <a:pt x="5388058" y="3765434"/>
                  <a:pt x="5391628" y="3765078"/>
                  <a:pt x="5394127" y="3766856"/>
                </a:cubicBezTo>
                <a:cubicBezTo>
                  <a:pt x="5396625" y="3768634"/>
                  <a:pt x="5398768" y="3770056"/>
                  <a:pt x="5399486" y="3773256"/>
                </a:cubicBezTo>
                <a:cubicBezTo>
                  <a:pt x="5399840" y="3776812"/>
                  <a:pt x="5401633" y="3780012"/>
                  <a:pt x="5403415" y="3782857"/>
                </a:cubicBezTo>
                <a:cubicBezTo>
                  <a:pt x="5405201" y="3786057"/>
                  <a:pt x="5406627" y="3789257"/>
                  <a:pt x="5408414" y="3792102"/>
                </a:cubicBezTo>
                <a:cubicBezTo>
                  <a:pt x="5409840" y="3795302"/>
                  <a:pt x="5412699" y="3798146"/>
                  <a:pt x="5416271" y="3799924"/>
                </a:cubicBezTo>
                <a:cubicBezTo>
                  <a:pt x="5416271" y="3804191"/>
                  <a:pt x="5416271" y="3808458"/>
                  <a:pt x="5416271" y="3812725"/>
                </a:cubicBezTo>
                <a:cubicBezTo>
                  <a:pt x="5414126" y="3813791"/>
                  <a:pt x="5413056" y="3815214"/>
                  <a:pt x="5411984" y="3817703"/>
                </a:cubicBezTo>
                <a:cubicBezTo>
                  <a:pt x="5410556" y="3820547"/>
                  <a:pt x="5407343" y="3822681"/>
                  <a:pt x="5404131" y="3822681"/>
                </a:cubicBezTo>
                <a:cubicBezTo>
                  <a:pt x="5400917" y="3822681"/>
                  <a:pt x="5398055" y="3823392"/>
                  <a:pt x="5394841" y="3824103"/>
                </a:cubicBezTo>
                <a:cubicBezTo>
                  <a:pt x="5390200" y="3822325"/>
                  <a:pt x="5385916" y="3819836"/>
                  <a:pt x="5384127" y="3814147"/>
                </a:cubicBezTo>
                <a:cubicBezTo>
                  <a:pt x="5383770" y="3813080"/>
                  <a:pt x="5381626" y="3812369"/>
                  <a:pt x="5381983" y="3810236"/>
                </a:cubicBezTo>
                <a:cubicBezTo>
                  <a:pt x="5383055" y="3804547"/>
                  <a:pt x="5378772" y="3802769"/>
                  <a:pt x="5375199" y="3801702"/>
                </a:cubicBezTo>
                <a:cubicBezTo>
                  <a:pt x="5372701" y="3800991"/>
                  <a:pt x="5371271" y="3799924"/>
                  <a:pt x="5369838" y="3798502"/>
                </a:cubicBezTo>
                <a:cubicBezTo>
                  <a:pt x="5365553" y="3794591"/>
                  <a:pt x="5365911" y="3789257"/>
                  <a:pt x="5364841" y="3784279"/>
                </a:cubicBezTo>
                <a:cubicBezTo>
                  <a:pt x="5364127" y="3779657"/>
                  <a:pt x="5366267" y="3776101"/>
                  <a:pt x="5368054" y="3772190"/>
                </a:cubicBezTo>
                <a:cubicBezTo>
                  <a:pt x="5369838" y="3767923"/>
                  <a:pt x="5372701" y="3764367"/>
                  <a:pt x="5378056" y="3764367"/>
                </a:cubicBezTo>
                <a:cubicBezTo>
                  <a:pt x="5378772" y="3764367"/>
                  <a:pt x="5379126" y="3764012"/>
                  <a:pt x="5379126" y="3762945"/>
                </a:cubicBezTo>
                <a:close/>
                <a:moveTo>
                  <a:pt x="2567551" y="3762945"/>
                </a:moveTo>
                <a:cubicBezTo>
                  <a:pt x="2570051" y="3762945"/>
                  <a:pt x="2572193" y="3762945"/>
                  <a:pt x="2574693" y="3762945"/>
                </a:cubicBezTo>
                <a:cubicBezTo>
                  <a:pt x="2576479" y="3765434"/>
                  <a:pt x="2580050" y="3765078"/>
                  <a:pt x="2582554" y="3766856"/>
                </a:cubicBezTo>
                <a:cubicBezTo>
                  <a:pt x="2585054" y="3768634"/>
                  <a:pt x="2587197" y="3770056"/>
                  <a:pt x="2587911" y="3773256"/>
                </a:cubicBezTo>
                <a:cubicBezTo>
                  <a:pt x="2588268" y="3776812"/>
                  <a:pt x="2590052" y="3780012"/>
                  <a:pt x="2591839" y="3782857"/>
                </a:cubicBezTo>
                <a:cubicBezTo>
                  <a:pt x="2593623" y="3786057"/>
                  <a:pt x="2595054" y="3789257"/>
                  <a:pt x="2596839" y="3792102"/>
                </a:cubicBezTo>
                <a:cubicBezTo>
                  <a:pt x="2598267" y="3795302"/>
                  <a:pt x="2601125" y="3798146"/>
                  <a:pt x="2604696" y="3799924"/>
                </a:cubicBezTo>
                <a:cubicBezTo>
                  <a:pt x="2604696" y="3804191"/>
                  <a:pt x="2604696" y="3808458"/>
                  <a:pt x="2604696" y="3812725"/>
                </a:cubicBezTo>
                <a:cubicBezTo>
                  <a:pt x="2602553" y="3813791"/>
                  <a:pt x="2601481" y="3815214"/>
                  <a:pt x="2600411" y="3817703"/>
                </a:cubicBezTo>
                <a:cubicBezTo>
                  <a:pt x="2598983" y="3820547"/>
                  <a:pt x="2595767" y="3822681"/>
                  <a:pt x="2592551" y="3822681"/>
                </a:cubicBezTo>
                <a:cubicBezTo>
                  <a:pt x="2589338" y="3822681"/>
                  <a:pt x="2586482" y="3823392"/>
                  <a:pt x="2583267" y="3824103"/>
                </a:cubicBezTo>
                <a:cubicBezTo>
                  <a:pt x="2578622" y="3822325"/>
                  <a:pt x="2574337" y="3819836"/>
                  <a:pt x="2572550" y="3814147"/>
                </a:cubicBezTo>
                <a:cubicBezTo>
                  <a:pt x="2572193" y="3813080"/>
                  <a:pt x="2570051" y="3812369"/>
                  <a:pt x="2570408" y="3810236"/>
                </a:cubicBezTo>
                <a:cubicBezTo>
                  <a:pt x="2571479" y="3804547"/>
                  <a:pt x="2567193" y="3802769"/>
                  <a:pt x="2563620" y="3801702"/>
                </a:cubicBezTo>
                <a:cubicBezTo>
                  <a:pt x="2561120" y="3800991"/>
                  <a:pt x="2559692" y="3799924"/>
                  <a:pt x="2558263" y="3798502"/>
                </a:cubicBezTo>
                <a:cubicBezTo>
                  <a:pt x="2553977" y="3794591"/>
                  <a:pt x="2554334" y="3789257"/>
                  <a:pt x="2553264" y="3784279"/>
                </a:cubicBezTo>
                <a:cubicBezTo>
                  <a:pt x="2552549" y="3779657"/>
                  <a:pt x="2554691" y="3776101"/>
                  <a:pt x="2556477" y="3772190"/>
                </a:cubicBezTo>
                <a:cubicBezTo>
                  <a:pt x="2558263" y="3767923"/>
                  <a:pt x="2561120" y="3764367"/>
                  <a:pt x="2566478" y="3764367"/>
                </a:cubicBezTo>
                <a:cubicBezTo>
                  <a:pt x="2567193" y="3764367"/>
                  <a:pt x="2567551" y="3764012"/>
                  <a:pt x="2567551" y="3762945"/>
                </a:cubicBezTo>
                <a:close/>
                <a:moveTo>
                  <a:pt x="6435919" y="3741001"/>
                </a:moveTo>
                <a:cubicBezTo>
                  <a:pt x="6442251" y="3744689"/>
                  <a:pt x="6448318" y="3748905"/>
                  <a:pt x="6454649" y="3752857"/>
                </a:cubicBezTo>
                <a:cubicBezTo>
                  <a:pt x="6457551" y="3754701"/>
                  <a:pt x="6459133" y="3759706"/>
                  <a:pt x="6460452" y="3763658"/>
                </a:cubicBezTo>
                <a:cubicBezTo>
                  <a:pt x="6460980" y="3765239"/>
                  <a:pt x="6460715" y="3766820"/>
                  <a:pt x="6462299" y="3768137"/>
                </a:cubicBezTo>
                <a:cubicBezTo>
                  <a:pt x="6463882" y="3769454"/>
                  <a:pt x="6463619" y="3771035"/>
                  <a:pt x="6462562" y="3772616"/>
                </a:cubicBezTo>
                <a:cubicBezTo>
                  <a:pt x="6462035" y="3773670"/>
                  <a:pt x="6460980" y="3774987"/>
                  <a:pt x="6461770" y="3776041"/>
                </a:cubicBezTo>
                <a:cubicBezTo>
                  <a:pt x="6464409" y="3779202"/>
                  <a:pt x="6464672" y="3781574"/>
                  <a:pt x="6460452" y="3783154"/>
                </a:cubicBezTo>
                <a:cubicBezTo>
                  <a:pt x="6459396" y="3783418"/>
                  <a:pt x="6459133" y="3784999"/>
                  <a:pt x="6460188" y="3785789"/>
                </a:cubicBezTo>
                <a:cubicBezTo>
                  <a:pt x="6463619" y="3788687"/>
                  <a:pt x="6459923" y="3790004"/>
                  <a:pt x="6459396" y="3792112"/>
                </a:cubicBezTo>
                <a:cubicBezTo>
                  <a:pt x="6457551" y="3799225"/>
                  <a:pt x="6449373" y="3797118"/>
                  <a:pt x="6446206" y="3802387"/>
                </a:cubicBezTo>
                <a:cubicBezTo>
                  <a:pt x="6445152" y="3804231"/>
                  <a:pt x="6440140" y="3802914"/>
                  <a:pt x="6437766" y="3802650"/>
                </a:cubicBezTo>
                <a:cubicBezTo>
                  <a:pt x="6432227" y="3801860"/>
                  <a:pt x="6425631" y="3805285"/>
                  <a:pt x="6421147" y="3798962"/>
                </a:cubicBezTo>
                <a:cubicBezTo>
                  <a:pt x="6420355" y="3797908"/>
                  <a:pt x="6418773" y="3796591"/>
                  <a:pt x="6416663" y="3796591"/>
                </a:cubicBezTo>
                <a:cubicBezTo>
                  <a:pt x="6413761" y="3796854"/>
                  <a:pt x="6412177" y="3795273"/>
                  <a:pt x="6411650" y="3792375"/>
                </a:cubicBezTo>
                <a:cubicBezTo>
                  <a:pt x="6411124" y="3790531"/>
                  <a:pt x="6409804" y="3789477"/>
                  <a:pt x="6408485" y="3788160"/>
                </a:cubicBezTo>
                <a:cubicBezTo>
                  <a:pt x="6405056" y="3784999"/>
                  <a:pt x="6403472" y="3781310"/>
                  <a:pt x="6404793" y="3776568"/>
                </a:cubicBezTo>
                <a:cubicBezTo>
                  <a:pt x="6405583" y="3773933"/>
                  <a:pt x="6404793" y="3771035"/>
                  <a:pt x="6402154" y="3769454"/>
                </a:cubicBezTo>
                <a:cubicBezTo>
                  <a:pt x="6402154" y="3768401"/>
                  <a:pt x="6402154" y="3767347"/>
                  <a:pt x="6402154" y="3766293"/>
                </a:cubicBezTo>
                <a:cubicBezTo>
                  <a:pt x="6404529" y="3764976"/>
                  <a:pt x="6405583" y="3763395"/>
                  <a:pt x="6405319" y="3759970"/>
                </a:cubicBezTo>
                <a:cubicBezTo>
                  <a:pt x="6405056" y="3755228"/>
                  <a:pt x="6407166" y="3751539"/>
                  <a:pt x="6412442" y="3750485"/>
                </a:cubicBezTo>
                <a:cubicBezTo>
                  <a:pt x="6414816" y="3750222"/>
                  <a:pt x="6414289" y="3748378"/>
                  <a:pt x="6414289" y="3746797"/>
                </a:cubicBezTo>
                <a:cubicBezTo>
                  <a:pt x="6414289" y="3744162"/>
                  <a:pt x="6415345" y="3743635"/>
                  <a:pt x="6417453" y="3745480"/>
                </a:cubicBezTo>
                <a:cubicBezTo>
                  <a:pt x="6420620" y="3748114"/>
                  <a:pt x="6422730" y="3748114"/>
                  <a:pt x="6423521" y="3743635"/>
                </a:cubicBezTo>
                <a:cubicBezTo>
                  <a:pt x="6423784" y="3742582"/>
                  <a:pt x="6424576" y="3741264"/>
                  <a:pt x="6425631" y="3742582"/>
                </a:cubicBezTo>
                <a:cubicBezTo>
                  <a:pt x="6429062" y="3746007"/>
                  <a:pt x="6431435" y="3743899"/>
                  <a:pt x="6434072" y="3741528"/>
                </a:cubicBezTo>
                <a:cubicBezTo>
                  <a:pt x="6434337" y="3741001"/>
                  <a:pt x="6435392" y="3741001"/>
                  <a:pt x="6435919" y="3741001"/>
                </a:cubicBezTo>
                <a:close/>
                <a:moveTo>
                  <a:pt x="8668643" y="3739756"/>
                </a:moveTo>
                <a:cubicBezTo>
                  <a:pt x="8670524" y="3739269"/>
                  <a:pt x="8671374" y="3739450"/>
                  <a:pt x="8671011" y="3741150"/>
                </a:cubicBezTo>
                <a:cubicBezTo>
                  <a:pt x="8666884" y="3743823"/>
                  <a:pt x="8659357" y="3745770"/>
                  <a:pt x="8660084" y="3742371"/>
                </a:cubicBezTo>
                <a:cubicBezTo>
                  <a:pt x="8663847" y="3741398"/>
                  <a:pt x="8666761" y="3740243"/>
                  <a:pt x="8668643" y="3739756"/>
                </a:cubicBezTo>
                <a:close/>
                <a:moveTo>
                  <a:pt x="8936026" y="3734054"/>
                </a:moveTo>
                <a:cubicBezTo>
                  <a:pt x="8936821" y="3733890"/>
                  <a:pt x="8937803" y="3734311"/>
                  <a:pt x="8938832" y="3735059"/>
                </a:cubicBezTo>
                <a:cubicBezTo>
                  <a:pt x="8940889" y="3736741"/>
                  <a:pt x="8942946" y="3738798"/>
                  <a:pt x="8945004" y="3740480"/>
                </a:cubicBezTo>
                <a:cubicBezTo>
                  <a:pt x="8947435" y="3742537"/>
                  <a:pt x="8950241" y="3744032"/>
                  <a:pt x="8953234" y="3742350"/>
                </a:cubicBezTo>
                <a:cubicBezTo>
                  <a:pt x="8955665" y="3741228"/>
                  <a:pt x="8956788" y="3742163"/>
                  <a:pt x="8958097" y="3743845"/>
                </a:cubicBezTo>
                <a:cubicBezTo>
                  <a:pt x="8960902" y="3747584"/>
                  <a:pt x="8964269" y="3750388"/>
                  <a:pt x="8969506" y="3749267"/>
                </a:cubicBezTo>
                <a:cubicBezTo>
                  <a:pt x="8970816" y="3748893"/>
                  <a:pt x="8971190" y="3749454"/>
                  <a:pt x="8971377" y="3750762"/>
                </a:cubicBezTo>
                <a:cubicBezTo>
                  <a:pt x="8972125" y="3759923"/>
                  <a:pt x="8976053" y="3767775"/>
                  <a:pt x="8981290" y="3774879"/>
                </a:cubicBezTo>
                <a:cubicBezTo>
                  <a:pt x="8982599" y="3776561"/>
                  <a:pt x="8982225" y="3777683"/>
                  <a:pt x="8981477" y="3779365"/>
                </a:cubicBezTo>
                <a:cubicBezTo>
                  <a:pt x="8979607" y="3782730"/>
                  <a:pt x="8977549" y="3786469"/>
                  <a:pt x="8978859" y="3790208"/>
                </a:cubicBezTo>
                <a:cubicBezTo>
                  <a:pt x="8980168" y="3793947"/>
                  <a:pt x="8979233" y="3796565"/>
                  <a:pt x="8977362" y="3799556"/>
                </a:cubicBezTo>
                <a:cubicBezTo>
                  <a:pt x="8976801" y="3800490"/>
                  <a:pt x="8976427" y="3801425"/>
                  <a:pt x="8975866" y="3802547"/>
                </a:cubicBezTo>
                <a:cubicBezTo>
                  <a:pt x="8973434" y="3807968"/>
                  <a:pt x="8970629" y="3813016"/>
                  <a:pt x="8964830" y="3815633"/>
                </a:cubicBezTo>
                <a:cubicBezTo>
                  <a:pt x="8963708" y="3816007"/>
                  <a:pt x="8963708" y="3816755"/>
                  <a:pt x="8963708" y="3817690"/>
                </a:cubicBezTo>
                <a:cubicBezTo>
                  <a:pt x="8963895" y="3820494"/>
                  <a:pt x="8968945" y="3827224"/>
                  <a:pt x="8971564" y="3827972"/>
                </a:cubicBezTo>
                <a:cubicBezTo>
                  <a:pt x="8975679" y="3828906"/>
                  <a:pt x="8979233" y="3830963"/>
                  <a:pt x="8982038" y="3834141"/>
                </a:cubicBezTo>
                <a:cubicBezTo>
                  <a:pt x="8985966" y="3838254"/>
                  <a:pt x="8989333" y="3842554"/>
                  <a:pt x="8993074" y="3846853"/>
                </a:cubicBezTo>
                <a:cubicBezTo>
                  <a:pt x="8994196" y="3847975"/>
                  <a:pt x="8993635" y="3848723"/>
                  <a:pt x="8992887" y="3849658"/>
                </a:cubicBezTo>
                <a:cubicBezTo>
                  <a:pt x="8989520" y="3853771"/>
                  <a:pt x="8989520" y="3853771"/>
                  <a:pt x="8993635" y="3856575"/>
                </a:cubicBezTo>
                <a:cubicBezTo>
                  <a:pt x="8997376" y="3859379"/>
                  <a:pt x="8997563" y="3861249"/>
                  <a:pt x="8994196" y="3864801"/>
                </a:cubicBezTo>
                <a:cubicBezTo>
                  <a:pt x="8992700" y="3866296"/>
                  <a:pt x="8991203" y="3867979"/>
                  <a:pt x="8991765" y="3870596"/>
                </a:cubicBezTo>
                <a:cubicBezTo>
                  <a:pt x="8993448" y="3877139"/>
                  <a:pt x="8991016" y="3882561"/>
                  <a:pt x="8986714" y="3887421"/>
                </a:cubicBezTo>
                <a:cubicBezTo>
                  <a:pt x="8983909" y="3890599"/>
                  <a:pt x="8980542" y="3893591"/>
                  <a:pt x="8978485" y="3897329"/>
                </a:cubicBezTo>
                <a:cubicBezTo>
                  <a:pt x="8978110" y="3898077"/>
                  <a:pt x="8977549" y="3898825"/>
                  <a:pt x="8976614" y="3898638"/>
                </a:cubicBezTo>
                <a:cubicBezTo>
                  <a:pt x="8971938" y="3897143"/>
                  <a:pt x="8969506" y="3900134"/>
                  <a:pt x="8966888" y="3903125"/>
                </a:cubicBezTo>
                <a:cubicBezTo>
                  <a:pt x="8966140" y="3904060"/>
                  <a:pt x="8965204" y="3905181"/>
                  <a:pt x="8963521" y="3904807"/>
                </a:cubicBezTo>
                <a:cubicBezTo>
                  <a:pt x="8958845" y="3903686"/>
                  <a:pt x="8953982" y="3904247"/>
                  <a:pt x="8949306" y="3903873"/>
                </a:cubicBezTo>
                <a:cubicBezTo>
                  <a:pt x="8945378" y="3903686"/>
                  <a:pt x="8941450" y="3903312"/>
                  <a:pt x="8937896" y="3900881"/>
                </a:cubicBezTo>
                <a:cubicBezTo>
                  <a:pt x="8936400" y="3899760"/>
                  <a:pt x="8935278" y="3900134"/>
                  <a:pt x="8934155" y="3901442"/>
                </a:cubicBezTo>
                <a:cubicBezTo>
                  <a:pt x="8933594" y="3902377"/>
                  <a:pt x="8933033" y="3903125"/>
                  <a:pt x="8932285" y="3903873"/>
                </a:cubicBezTo>
                <a:cubicBezTo>
                  <a:pt x="8931537" y="3904620"/>
                  <a:pt x="8930228" y="3905368"/>
                  <a:pt x="8929292" y="3904620"/>
                </a:cubicBezTo>
                <a:cubicBezTo>
                  <a:pt x="8928170" y="3903873"/>
                  <a:pt x="8928544" y="3902377"/>
                  <a:pt x="8929105" y="3901255"/>
                </a:cubicBezTo>
                <a:cubicBezTo>
                  <a:pt x="8929292" y="3900695"/>
                  <a:pt x="8929666" y="3900321"/>
                  <a:pt x="8930041" y="3899760"/>
                </a:cubicBezTo>
                <a:cubicBezTo>
                  <a:pt x="8933033" y="3895460"/>
                  <a:pt x="8931911" y="3892656"/>
                  <a:pt x="8926861" y="3892095"/>
                </a:cubicBezTo>
                <a:cubicBezTo>
                  <a:pt x="8925926" y="3891908"/>
                  <a:pt x="8924990" y="3891908"/>
                  <a:pt x="8924242" y="3891721"/>
                </a:cubicBezTo>
                <a:cubicBezTo>
                  <a:pt x="8922933" y="3891347"/>
                  <a:pt x="8921437" y="3891721"/>
                  <a:pt x="8921062" y="3889665"/>
                </a:cubicBezTo>
                <a:cubicBezTo>
                  <a:pt x="8920688" y="3888169"/>
                  <a:pt x="8921437" y="3887421"/>
                  <a:pt x="8922559" y="3886674"/>
                </a:cubicBezTo>
                <a:cubicBezTo>
                  <a:pt x="8924616" y="3885178"/>
                  <a:pt x="8924429" y="3883869"/>
                  <a:pt x="8922372" y="3882187"/>
                </a:cubicBezTo>
                <a:cubicBezTo>
                  <a:pt x="8919753" y="3880130"/>
                  <a:pt x="8917322" y="3877513"/>
                  <a:pt x="8917509" y="3873774"/>
                </a:cubicBezTo>
                <a:cubicBezTo>
                  <a:pt x="8917696" y="3870783"/>
                  <a:pt x="8916948" y="3869287"/>
                  <a:pt x="8913581" y="3870035"/>
                </a:cubicBezTo>
                <a:cubicBezTo>
                  <a:pt x="8912833" y="3870222"/>
                  <a:pt x="8911897" y="3870035"/>
                  <a:pt x="8911523" y="3868913"/>
                </a:cubicBezTo>
                <a:cubicBezTo>
                  <a:pt x="8911149" y="3867979"/>
                  <a:pt x="8912084" y="3867418"/>
                  <a:pt x="8912646" y="3866857"/>
                </a:cubicBezTo>
                <a:cubicBezTo>
                  <a:pt x="8913955" y="3865548"/>
                  <a:pt x="8915451" y="3864240"/>
                  <a:pt x="8916386" y="3862744"/>
                </a:cubicBezTo>
                <a:cubicBezTo>
                  <a:pt x="8919379" y="3858818"/>
                  <a:pt x="8919192" y="3856575"/>
                  <a:pt x="8916386" y="3852462"/>
                </a:cubicBezTo>
                <a:cubicBezTo>
                  <a:pt x="8914142" y="3849284"/>
                  <a:pt x="8912459" y="3845919"/>
                  <a:pt x="8912271" y="3841806"/>
                </a:cubicBezTo>
                <a:cubicBezTo>
                  <a:pt x="8912084" y="3838815"/>
                  <a:pt x="8913581" y="3838441"/>
                  <a:pt x="8916012" y="3839376"/>
                </a:cubicBezTo>
                <a:cubicBezTo>
                  <a:pt x="8917696" y="3839936"/>
                  <a:pt x="8918631" y="3841619"/>
                  <a:pt x="8919940" y="3842554"/>
                </a:cubicBezTo>
                <a:cubicBezTo>
                  <a:pt x="8921437" y="3843675"/>
                  <a:pt x="8923494" y="3845171"/>
                  <a:pt x="8924990" y="3843675"/>
                </a:cubicBezTo>
                <a:cubicBezTo>
                  <a:pt x="8926674" y="3841806"/>
                  <a:pt x="8925739" y="3839562"/>
                  <a:pt x="8924055" y="3837880"/>
                </a:cubicBezTo>
                <a:cubicBezTo>
                  <a:pt x="8923307" y="3837132"/>
                  <a:pt x="8922185" y="3836384"/>
                  <a:pt x="8921437" y="3835450"/>
                </a:cubicBezTo>
                <a:cubicBezTo>
                  <a:pt x="8920501" y="3834515"/>
                  <a:pt x="8919753" y="3833393"/>
                  <a:pt x="8920875" y="3832085"/>
                </a:cubicBezTo>
                <a:cubicBezTo>
                  <a:pt x="8921811" y="3830963"/>
                  <a:pt x="8922933" y="3831524"/>
                  <a:pt x="8924055" y="3832458"/>
                </a:cubicBezTo>
                <a:cubicBezTo>
                  <a:pt x="8925177" y="3833206"/>
                  <a:pt x="8926300" y="3834141"/>
                  <a:pt x="8927422" y="3834702"/>
                </a:cubicBezTo>
                <a:cubicBezTo>
                  <a:pt x="8929105" y="3835824"/>
                  <a:pt x="8930976" y="3835263"/>
                  <a:pt x="8932285" y="3834141"/>
                </a:cubicBezTo>
                <a:cubicBezTo>
                  <a:pt x="8933594" y="3833019"/>
                  <a:pt x="8932846" y="3831337"/>
                  <a:pt x="8932285" y="3830028"/>
                </a:cubicBezTo>
                <a:cubicBezTo>
                  <a:pt x="8929479" y="3823485"/>
                  <a:pt x="8920127" y="3820681"/>
                  <a:pt x="8913768" y="3824607"/>
                </a:cubicBezTo>
                <a:cubicBezTo>
                  <a:pt x="8910775" y="3826476"/>
                  <a:pt x="8909653" y="3825915"/>
                  <a:pt x="8909279" y="3822924"/>
                </a:cubicBezTo>
                <a:cubicBezTo>
                  <a:pt x="8908718" y="3818064"/>
                  <a:pt x="8906473" y="3814885"/>
                  <a:pt x="8901610" y="3813203"/>
                </a:cubicBezTo>
                <a:cubicBezTo>
                  <a:pt x="8900301" y="3812829"/>
                  <a:pt x="8898243" y="3811894"/>
                  <a:pt x="8898804" y="3809838"/>
                </a:cubicBezTo>
                <a:cubicBezTo>
                  <a:pt x="8899927" y="3805164"/>
                  <a:pt x="8898056" y="3801238"/>
                  <a:pt x="8895625" y="3797499"/>
                </a:cubicBezTo>
                <a:cubicBezTo>
                  <a:pt x="8893754" y="3794695"/>
                  <a:pt x="8893193" y="3792078"/>
                  <a:pt x="8895251" y="3788713"/>
                </a:cubicBezTo>
                <a:cubicBezTo>
                  <a:pt x="8897495" y="3785161"/>
                  <a:pt x="8896186" y="3783104"/>
                  <a:pt x="8891697" y="3782357"/>
                </a:cubicBezTo>
                <a:cubicBezTo>
                  <a:pt x="8891510" y="3782357"/>
                  <a:pt x="8891323" y="3782357"/>
                  <a:pt x="8891136" y="3782357"/>
                </a:cubicBezTo>
                <a:cubicBezTo>
                  <a:pt x="8889452" y="3782170"/>
                  <a:pt x="8887769" y="3781796"/>
                  <a:pt x="8887582" y="3780113"/>
                </a:cubicBezTo>
                <a:cubicBezTo>
                  <a:pt x="8887208" y="3778431"/>
                  <a:pt x="8889265" y="3778618"/>
                  <a:pt x="8890201" y="3778057"/>
                </a:cubicBezTo>
                <a:cubicBezTo>
                  <a:pt x="8896186" y="3775066"/>
                  <a:pt x="8898617" y="3770392"/>
                  <a:pt x="8897495" y="3763662"/>
                </a:cubicBezTo>
                <a:cubicBezTo>
                  <a:pt x="8897121" y="3761418"/>
                  <a:pt x="8897869" y="3760110"/>
                  <a:pt x="8899740" y="3759175"/>
                </a:cubicBezTo>
                <a:cubicBezTo>
                  <a:pt x="8900862" y="3758614"/>
                  <a:pt x="8901984" y="3758240"/>
                  <a:pt x="8903106" y="3757679"/>
                </a:cubicBezTo>
                <a:cubicBezTo>
                  <a:pt x="8904603" y="3756932"/>
                  <a:pt x="8905164" y="3755810"/>
                  <a:pt x="8904790" y="3754127"/>
                </a:cubicBezTo>
                <a:lnTo>
                  <a:pt x="8903953" y="3752940"/>
                </a:lnTo>
                <a:lnTo>
                  <a:pt x="8918572" y="3738401"/>
                </a:lnTo>
                <a:lnTo>
                  <a:pt x="8918257" y="3741228"/>
                </a:lnTo>
                <a:cubicBezTo>
                  <a:pt x="8917883" y="3742724"/>
                  <a:pt x="8917883" y="3743472"/>
                  <a:pt x="8919566" y="3744406"/>
                </a:cubicBezTo>
                <a:cubicBezTo>
                  <a:pt x="8921437" y="3745154"/>
                  <a:pt x="8922185" y="3744219"/>
                  <a:pt x="8922933" y="3743098"/>
                </a:cubicBezTo>
                <a:cubicBezTo>
                  <a:pt x="8923494" y="3742350"/>
                  <a:pt x="8923681" y="3741602"/>
                  <a:pt x="8924055" y="3740667"/>
                </a:cubicBezTo>
                <a:cubicBezTo>
                  <a:pt x="8925739" y="3736741"/>
                  <a:pt x="8926861" y="3736554"/>
                  <a:pt x="8929666" y="3739733"/>
                </a:cubicBezTo>
                <a:cubicBezTo>
                  <a:pt x="8930228" y="3740480"/>
                  <a:pt x="8930976" y="3741415"/>
                  <a:pt x="8932098" y="3741415"/>
                </a:cubicBezTo>
                <a:cubicBezTo>
                  <a:pt x="8933407" y="3741228"/>
                  <a:pt x="8933407" y="3739733"/>
                  <a:pt x="8933781" y="3738798"/>
                </a:cubicBezTo>
                <a:cubicBezTo>
                  <a:pt x="8934155" y="3738050"/>
                  <a:pt x="8934343" y="3737302"/>
                  <a:pt x="8934343" y="3736554"/>
                </a:cubicBezTo>
                <a:cubicBezTo>
                  <a:pt x="8934623" y="3734965"/>
                  <a:pt x="8935231" y="3734218"/>
                  <a:pt x="8936026" y="3734054"/>
                </a:cubicBezTo>
                <a:close/>
                <a:moveTo>
                  <a:pt x="1797574" y="3718490"/>
                </a:moveTo>
                <a:cubicBezTo>
                  <a:pt x="1798370" y="3718654"/>
                  <a:pt x="1798978" y="3719401"/>
                  <a:pt x="1799258" y="3720990"/>
                </a:cubicBezTo>
                <a:cubicBezTo>
                  <a:pt x="1799258" y="3721738"/>
                  <a:pt x="1799445" y="3722486"/>
                  <a:pt x="1799819" y="3723234"/>
                </a:cubicBezTo>
                <a:cubicBezTo>
                  <a:pt x="1800193" y="3724169"/>
                  <a:pt x="1800193" y="3725664"/>
                  <a:pt x="1801503" y="3725851"/>
                </a:cubicBezTo>
                <a:cubicBezTo>
                  <a:pt x="1802625" y="3725851"/>
                  <a:pt x="1803373" y="3724916"/>
                  <a:pt x="1803934" y="3724169"/>
                </a:cubicBezTo>
                <a:cubicBezTo>
                  <a:pt x="1806740" y="3720990"/>
                  <a:pt x="1807862" y="3721177"/>
                  <a:pt x="1809544" y="3725103"/>
                </a:cubicBezTo>
                <a:cubicBezTo>
                  <a:pt x="1809918" y="3726038"/>
                  <a:pt x="1810107" y="3726786"/>
                  <a:pt x="1810668" y="3727534"/>
                </a:cubicBezTo>
                <a:cubicBezTo>
                  <a:pt x="1811416" y="3728655"/>
                  <a:pt x="1812164" y="3729590"/>
                  <a:pt x="1814035" y="3728842"/>
                </a:cubicBezTo>
                <a:cubicBezTo>
                  <a:pt x="1815718" y="3727908"/>
                  <a:pt x="1815718" y="3727160"/>
                  <a:pt x="1815344" y="3725664"/>
                </a:cubicBezTo>
                <a:lnTo>
                  <a:pt x="1815029" y="3722837"/>
                </a:lnTo>
                <a:lnTo>
                  <a:pt x="1829648" y="3737376"/>
                </a:lnTo>
                <a:lnTo>
                  <a:pt x="1828811" y="3738563"/>
                </a:lnTo>
                <a:cubicBezTo>
                  <a:pt x="1828437" y="3740246"/>
                  <a:pt x="1828998" y="3741368"/>
                  <a:pt x="1830494" y="3742115"/>
                </a:cubicBezTo>
                <a:cubicBezTo>
                  <a:pt x="1831615" y="3742676"/>
                  <a:pt x="1832739" y="3743050"/>
                  <a:pt x="1833861" y="3743611"/>
                </a:cubicBezTo>
                <a:cubicBezTo>
                  <a:pt x="1835732" y="3744546"/>
                  <a:pt x="1836480" y="3745854"/>
                  <a:pt x="1836105" y="3748098"/>
                </a:cubicBezTo>
                <a:cubicBezTo>
                  <a:pt x="1834982" y="3754828"/>
                  <a:pt x="1837415" y="3759502"/>
                  <a:pt x="1843400" y="3762493"/>
                </a:cubicBezTo>
                <a:cubicBezTo>
                  <a:pt x="1844335" y="3763054"/>
                  <a:pt x="1846393" y="3762867"/>
                  <a:pt x="1846019" y="3764549"/>
                </a:cubicBezTo>
                <a:cubicBezTo>
                  <a:pt x="1845831" y="3766232"/>
                  <a:pt x="1844148" y="3766606"/>
                  <a:pt x="1842465" y="3766793"/>
                </a:cubicBezTo>
                <a:cubicBezTo>
                  <a:pt x="1842278" y="3766793"/>
                  <a:pt x="1842091" y="3766793"/>
                  <a:pt x="1841904" y="3766793"/>
                </a:cubicBezTo>
                <a:cubicBezTo>
                  <a:pt x="1837415" y="3767540"/>
                  <a:pt x="1836105" y="3769597"/>
                  <a:pt x="1838349" y="3773149"/>
                </a:cubicBezTo>
                <a:cubicBezTo>
                  <a:pt x="1840408" y="3776514"/>
                  <a:pt x="1839847" y="3779131"/>
                  <a:pt x="1837975" y="3781935"/>
                </a:cubicBezTo>
                <a:cubicBezTo>
                  <a:pt x="1835544" y="3785674"/>
                  <a:pt x="1833674" y="3789600"/>
                  <a:pt x="1834795" y="3794274"/>
                </a:cubicBezTo>
                <a:cubicBezTo>
                  <a:pt x="1835356" y="3796330"/>
                  <a:pt x="1833300" y="3797265"/>
                  <a:pt x="1831991" y="3797639"/>
                </a:cubicBezTo>
                <a:cubicBezTo>
                  <a:pt x="1827128" y="3799321"/>
                  <a:pt x="1824883" y="3802500"/>
                  <a:pt x="1824322" y="3807360"/>
                </a:cubicBezTo>
                <a:cubicBezTo>
                  <a:pt x="1823948" y="3810351"/>
                  <a:pt x="1822825" y="3810912"/>
                  <a:pt x="1819833" y="3809043"/>
                </a:cubicBezTo>
                <a:cubicBezTo>
                  <a:pt x="1813473" y="3805117"/>
                  <a:pt x="1804121" y="3807921"/>
                  <a:pt x="1801316" y="3814464"/>
                </a:cubicBezTo>
                <a:cubicBezTo>
                  <a:pt x="1800754" y="3815773"/>
                  <a:pt x="1800006" y="3817455"/>
                  <a:pt x="1801316" y="3818577"/>
                </a:cubicBezTo>
                <a:cubicBezTo>
                  <a:pt x="1802625" y="3819699"/>
                  <a:pt x="1804495" y="3820260"/>
                  <a:pt x="1806179" y="3819138"/>
                </a:cubicBezTo>
                <a:cubicBezTo>
                  <a:pt x="1807301" y="3818577"/>
                  <a:pt x="1808423" y="3817642"/>
                  <a:pt x="1809544" y="3816894"/>
                </a:cubicBezTo>
                <a:cubicBezTo>
                  <a:pt x="1810668" y="3815960"/>
                  <a:pt x="1811790" y="3815399"/>
                  <a:pt x="1812726" y="3816521"/>
                </a:cubicBezTo>
                <a:cubicBezTo>
                  <a:pt x="1813848" y="3817829"/>
                  <a:pt x="1813098" y="3818951"/>
                  <a:pt x="1812164" y="3819886"/>
                </a:cubicBezTo>
                <a:cubicBezTo>
                  <a:pt x="1811416" y="3820820"/>
                  <a:pt x="1810294" y="3821568"/>
                  <a:pt x="1809544" y="3822316"/>
                </a:cubicBezTo>
                <a:cubicBezTo>
                  <a:pt x="1807862" y="3823998"/>
                  <a:pt x="1806927" y="3826242"/>
                  <a:pt x="1808610" y="3828111"/>
                </a:cubicBezTo>
                <a:cubicBezTo>
                  <a:pt x="1810107" y="3829607"/>
                  <a:pt x="1812164" y="3828111"/>
                  <a:pt x="1813661" y="3826990"/>
                </a:cubicBezTo>
                <a:cubicBezTo>
                  <a:pt x="1814970" y="3826055"/>
                  <a:pt x="1815904" y="3824372"/>
                  <a:pt x="1817588" y="3823812"/>
                </a:cubicBezTo>
                <a:cubicBezTo>
                  <a:pt x="1820020" y="3822877"/>
                  <a:pt x="1821516" y="3823251"/>
                  <a:pt x="1821329" y="3826242"/>
                </a:cubicBezTo>
                <a:cubicBezTo>
                  <a:pt x="1821142" y="3830355"/>
                  <a:pt x="1819458" y="3833720"/>
                  <a:pt x="1817215" y="3836898"/>
                </a:cubicBezTo>
                <a:cubicBezTo>
                  <a:pt x="1814409" y="3841011"/>
                  <a:pt x="1814221" y="3843254"/>
                  <a:pt x="1817215" y="3847180"/>
                </a:cubicBezTo>
                <a:cubicBezTo>
                  <a:pt x="1818149" y="3848676"/>
                  <a:pt x="1819645" y="3849984"/>
                  <a:pt x="1820955" y="3851293"/>
                </a:cubicBezTo>
                <a:cubicBezTo>
                  <a:pt x="1821516" y="3851854"/>
                  <a:pt x="1822451" y="3852415"/>
                  <a:pt x="1822077" y="3853349"/>
                </a:cubicBezTo>
                <a:cubicBezTo>
                  <a:pt x="1821703" y="3854471"/>
                  <a:pt x="1820768" y="3854658"/>
                  <a:pt x="1820020" y="3854471"/>
                </a:cubicBezTo>
                <a:cubicBezTo>
                  <a:pt x="1816653" y="3853723"/>
                  <a:pt x="1815904" y="3855219"/>
                  <a:pt x="1816091" y="3858210"/>
                </a:cubicBezTo>
                <a:cubicBezTo>
                  <a:pt x="1816278" y="3861949"/>
                  <a:pt x="1813848" y="3864566"/>
                  <a:pt x="1811229" y="3866623"/>
                </a:cubicBezTo>
                <a:cubicBezTo>
                  <a:pt x="1809171" y="3868305"/>
                  <a:pt x="1808984" y="3869614"/>
                  <a:pt x="1811042" y="3871110"/>
                </a:cubicBezTo>
                <a:cubicBezTo>
                  <a:pt x="1812164" y="3871857"/>
                  <a:pt x="1812911" y="3872605"/>
                  <a:pt x="1812538" y="3874101"/>
                </a:cubicBezTo>
                <a:cubicBezTo>
                  <a:pt x="1812164" y="3876157"/>
                  <a:pt x="1810668" y="3875783"/>
                  <a:pt x="1809359" y="3876157"/>
                </a:cubicBezTo>
                <a:cubicBezTo>
                  <a:pt x="1808610" y="3876344"/>
                  <a:pt x="1807675" y="3876344"/>
                  <a:pt x="1806740" y="3876531"/>
                </a:cubicBezTo>
                <a:cubicBezTo>
                  <a:pt x="1801690" y="3877092"/>
                  <a:pt x="1800567" y="3879896"/>
                  <a:pt x="1803560" y="3884196"/>
                </a:cubicBezTo>
                <a:cubicBezTo>
                  <a:pt x="1803934" y="3884757"/>
                  <a:pt x="1804308" y="3885131"/>
                  <a:pt x="1804495" y="3885691"/>
                </a:cubicBezTo>
                <a:cubicBezTo>
                  <a:pt x="1805056" y="3886813"/>
                  <a:pt x="1805431" y="3888309"/>
                  <a:pt x="1804308" y="3889056"/>
                </a:cubicBezTo>
                <a:cubicBezTo>
                  <a:pt x="1803373" y="3889804"/>
                  <a:pt x="1802064" y="3889056"/>
                  <a:pt x="1801316" y="3888309"/>
                </a:cubicBezTo>
                <a:cubicBezTo>
                  <a:pt x="1800567" y="3887561"/>
                  <a:pt x="1800006" y="3886813"/>
                  <a:pt x="1799445" y="3885878"/>
                </a:cubicBezTo>
                <a:cubicBezTo>
                  <a:pt x="1798323" y="3884570"/>
                  <a:pt x="1797200" y="3884196"/>
                  <a:pt x="1795704" y="3885317"/>
                </a:cubicBezTo>
                <a:cubicBezTo>
                  <a:pt x="1792151" y="3887748"/>
                  <a:pt x="1788223" y="3888122"/>
                  <a:pt x="1784295" y="3888309"/>
                </a:cubicBezTo>
                <a:cubicBezTo>
                  <a:pt x="1779619" y="3888683"/>
                  <a:pt x="1774756" y="3888122"/>
                  <a:pt x="1770080" y="3889243"/>
                </a:cubicBezTo>
                <a:cubicBezTo>
                  <a:pt x="1768396" y="3889617"/>
                  <a:pt x="1767461" y="3888496"/>
                  <a:pt x="1766713" y="3887561"/>
                </a:cubicBezTo>
                <a:cubicBezTo>
                  <a:pt x="1764094" y="3884570"/>
                  <a:pt x="1761663" y="3881579"/>
                  <a:pt x="1756987" y="3883074"/>
                </a:cubicBezTo>
                <a:cubicBezTo>
                  <a:pt x="1756051" y="3883261"/>
                  <a:pt x="1755491" y="3882513"/>
                  <a:pt x="1755116" y="3881765"/>
                </a:cubicBezTo>
                <a:cubicBezTo>
                  <a:pt x="1753058" y="3878027"/>
                  <a:pt x="1749692" y="3875035"/>
                  <a:pt x="1746885" y="3871857"/>
                </a:cubicBezTo>
                <a:cubicBezTo>
                  <a:pt x="1742585" y="3866997"/>
                  <a:pt x="1740153" y="3861575"/>
                  <a:pt x="1741836" y="3855032"/>
                </a:cubicBezTo>
                <a:cubicBezTo>
                  <a:pt x="1742398" y="3852415"/>
                  <a:pt x="1740901" y="3850732"/>
                  <a:pt x="1739405" y="3849236"/>
                </a:cubicBezTo>
                <a:cubicBezTo>
                  <a:pt x="1736038" y="3845684"/>
                  <a:pt x="1736225" y="3843815"/>
                  <a:pt x="1739966" y="3841011"/>
                </a:cubicBezTo>
                <a:cubicBezTo>
                  <a:pt x="1744081" y="3838207"/>
                  <a:pt x="1744081" y="3838207"/>
                  <a:pt x="1740714" y="3834094"/>
                </a:cubicBezTo>
                <a:cubicBezTo>
                  <a:pt x="1739966" y="3833159"/>
                  <a:pt x="1739405" y="3832411"/>
                  <a:pt x="1740527" y="3831289"/>
                </a:cubicBezTo>
                <a:cubicBezTo>
                  <a:pt x="1744268" y="3826990"/>
                  <a:pt x="1747635" y="3822690"/>
                  <a:pt x="1751563" y="3818577"/>
                </a:cubicBezTo>
                <a:cubicBezTo>
                  <a:pt x="1754368" y="3815399"/>
                  <a:pt x="1757922" y="3813342"/>
                  <a:pt x="1762037" y="3812408"/>
                </a:cubicBezTo>
                <a:cubicBezTo>
                  <a:pt x="1764655" y="3811660"/>
                  <a:pt x="1769706" y="3804930"/>
                  <a:pt x="1769893" y="3802126"/>
                </a:cubicBezTo>
                <a:cubicBezTo>
                  <a:pt x="1769893" y="3801191"/>
                  <a:pt x="1769893" y="3800443"/>
                  <a:pt x="1768771" y="3800069"/>
                </a:cubicBezTo>
                <a:cubicBezTo>
                  <a:pt x="1762972" y="3797452"/>
                  <a:pt x="1760167" y="3792404"/>
                  <a:pt x="1757735" y="3786983"/>
                </a:cubicBezTo>
                <a:cubicBezTo>
                  <a:pt x="1757174" y="3785861"/>
                  <a:pt x="1756800" y="3784926"/>
                  <a:pt x="1756238" y="3783992"/>
                </a:cubicBezTo>
                <a:cubicBezTo>
                  <a:pt x="1754368" y="3781001"/>
                  <a:pt x="1753432" y="3778383"/>
                  <a:pt x="1754742" y="3774644"/>
                </a:cubicBezTo>
                <a:cubicBezTo>
                  <a:pt x="1756051" y="3770905"/>
                  <a:pt x="1753994" y="3767166"/>
                  <a:pt x="1752124" y="3763801"/>
                </a:cubicBezTo>
                <a:cubicBezTo>
                  <a:pt x="1751375" y="3762119"/>
                  <a:pt x="1751002" y="3760997"/>
                  <a:pt x="1752311" y="3759315"/>
                </a:cubicBezTo>
                <a:cubicBezTo>
                  <a:pt x="1757548" y="3752211"/>
                  <a:pt x="1761476" y="3744359"/>
                  <a:pt x="1762224" y="3735198"/>
                </a:cubicBezTo>
                <a:cubicBezTo>
                  <a:pt x="1762411" y="3733890"/>
                  <a:pt x="1762785" y="3733329"/>
                  <a:pt x="1764094" y="3733703"/>
                </a:cubicBezTo>
                <a:cubicBezTo>
                  <a:pt x="1769330" y="3734824"/>
                  <a:pt x="1772698" y="3732020"/>
                  <a:pt x="1775503" y="3728281"/>
                </a:cubicBezTo>
                <a:cubicBezTo>
                  <a:pt x="1776813" y="3726599"/>
                  <a:pt x="1777936" y="3725664"/>
                  <a:pt x="1780367" y="3726786"/>
                </a:cubicBezTo>
                <a:cubicBezTo>
                  <a:pt x="1783360" y="3728468"/>
                  <a:pt x="1786165" y="3726973"/>
                  <a:pt x="1788597" y="3724916"/>
                </a:cubicBezTo>
                <a:cubicBezTo>
                  <a:pt x="1790653" y="3723234"/>
                  <a:pt x="1792712" y="3721177"/>
                  <a:pt x="1794769" y="3719495"/>
                </a:cubicBezTo>
                <a:cubicBezTo>
                  <a:pt x="1795798" y="3718747"/>
                  <a:pt x="1796780" y="3718326"/>
                  <a:pt x="1797574" y="3718490"/>
                </a:cubicBezTo>
                <a:close/>
                <a:moveTo>
                  <a:pt x="8415941" y="3676973"/>
                </a:moveTo>
                <a:cubicBezTo>
                  <a:pt x="8422272" y="3680661"/>
                  <a:pt x="8428339" y="3684877"/>
                  <a:pt x="8434670" y="3688829"/>
                </a:cubicBezTo>
                <a:cubicBezTo>
                  <a:pt x="8437572" y="3690673"/>
                  <a:pt x="8439155" y="3695678"/>
                  <a:pt x="8440474" y="3699630"/>
                </a:cubicBezTo>
                <a:cubicBezTo>
                  <a:pt x="8441001" y="3701211"/>
                  <a:pt x="8440737" y="3702792"/>
                  <a:pt x="8442320" y="3704109"/>
                </a:cubicBezTo>
                <a:cubicBezTo>
                  <a:pt x="8443903" y="3705426"/>
                  <a:pt x="8443639" y="3707007"/>
                  <a:pt x="8442584" y="3708588"/>
                </a:cubicBezTo>
                <a:cubicBezTo>
                  <a:pt x="8442056" y="3709642"/>
                  <a:pt x="8441001" y="3710959"/>
                  <a:pt x="8441793" y="3712013"/>
                </a:cubicBezTo>
                <a:cubicBezTo>
                  <a:pt x="8444430" y="3715174"/>
                  <a:pt x="8444694" y="3717546"/>
                  <a:pt x="8440474" y="3719126"/>
                </a:cubicBezTo>
                <a:cubicBezTo>
                  <a:pt x="8439418" y="3719390"/>
                  <a:pt x="8439155" y="3720971"/>
                  <a:pt x="8440210" y="3721761"/>
                </a:cubicBezTo>
                <a:cubicBezTo>
                  <a:pt x="8443639" y="3724659"/>
                  <a:pt x="8439946" y="3725976"/>
                  <a:pt x="8439418" y="3728084"/>
                </a:cubicBezTo>
                <a:cubicBezTo>
                  <a:pt x="8437572" y="3735197"/>
                  <a:pt x="8429394" y="3733090"/>
                  <a:pt x="8426229" y="3738359"/>
                </a:cubicBezTo>
                <a:cubicBezTo>
                  <a:pt x="8425174" y="3740203"/>
                  <a:pt x="8420161" y="3738886"/>
                  <a:pt x="8417787" y="3738622"/>
                </a:cubicBezTo>
                <a:cubicBezTo>
                  <a:pt x="8412248" y="3737832"/>
                  <a:pt x="8405653" y="3741257"/>
                  <a:pt x="8401168" y="3734934"/>
                </a:cubicBezTo>
                <a:cubicBezTo>
                  <a:pt x="8400377" y="3733880"/>
                  <a:pt x="8398794" y="3732563"/>
                  <a:pt x="8396684" y="3732563"/>
                </a:cubicBezTo>
                <a:cubicBezTo>
                  <a:pt x="8393782" y="3732826"/>
                  <a:pt x="8392199" y="3731245"/>
                  <a:pt x="8391672" y="3728347"/>
                </a:cubicBezTo>
                <a:cubicBezTo>
                  <a:pt x="8391144" y="3726503"/>
                  <a:pt x="8389825" y="3725449"/>
                  <a:pt x="8388506" y="3724132"/>
                </a:cubicBezTo>
                <a:cubicBezTo>
                  <a:pt x="8385077" y="3720971"/>
                  <a:pt x="8383494" y="3717282"/>
                  <a:pt x="8384813" y="3712540"/>
                </a:cubicBezTo>
                <a:cubicBezTo>
                  <a:pt x="8385605" y="3709905"/>
                  <a:pt x="8384813" y="3707007"/>
                  <a:pt x="8382175" y="3705426"/>
                </a:cubicBezTo>
                <a:cubicBezTo>
                  <a:pt x="8382175" y="3704373"/>
                  <a:pt x="8382175" y="3703319"/>
                  <a:pt x="8382175" y="3702265"/>
                </a:cubicBezTo>
                <a:cubicBezTo>
                  <a:pt x="8384549" y="3700948"/>
                  <a:pt x="8385605" y="3699367"/>
                  <a:pt x="8385341" y="3695942"/>
                </a:cubicBezTo>
                <a:cubicBezTo>
                  <a:pt x="8385077" y="3691200"/>
                  <a:pt x="8387187" y="3687511"/>
                  <a:pt x="8392463" y="3686457"/>
                </a:cubicBezTo>
                <a:cubicBezTo>
                  <a:pt x="8394837" y="3686194"/>
                  <a:pt x="8394310" y="3684350"/>
                  <a:pt x="8394310" y="3682769"/>
                </a:cubicBezTo>
                <a:cubicBezTo>
                  <a:pt x="8394310" y="3680134"/>
                  <a:pt x="8395365" y="3679607"/>
                  <a:pt x="8397475" y="3681452"/>
                </a:cubicBezTo>
                <a:cubicBezTo>
                  <a:pt x="8400641" y="3684086"/>
                  <a:pt x="8402751" y="3684086"/>
                  <a:pt x="8403543" y="3679607"/>
                </a:cubicBezTo>
                <a:cubicBezTo>
                  <a:pt x="8403806" y="3678554"/>
                  <a:pt x="8404598" y="3677236"/>
                  <a:pt x="8405653" y="3678554"/>
                </a:cubicBezTo>
                <a:cubicBezTo>
                  <a:pt x="8409082" y="3681979"/>
                  <a:pt x="8411456" y="3679871"/>
                  <a:pt x="8414094" y="3677500"/>
                </a:cubicBezTo>
                <a:cubicBezTo>
                  <a:pt x="8414358" y="3676973"/>
                  <a:pt x="8415413" y="3676973"/>
                  <a:pt x="8415941" y="3676973"/>
                </a:cubicBezTo>
                <a:close/>
                <a:moveTo>
                  <a:pt x="5269064" y="3669039"/>
                </a:moveTo>
                <a:lnTo>
                  <a:pt x="5269293" y="3669268"/>
                </a:lnTo>
                <a:lnTo>
                  <a:pt x="5268865" y="3669369"/>
                </a:lnTo>
                <a:close/>
                <a:moveTo>
                  <a:pt x="2457483" y="3669039"/>
                </a:moveTo>
                <a:lnTo>
                  <a:pt x="2457713" y="3669268"/>
                </a:lnTo>
                <a:lnTo>
                  <a:pt x="2457285" y="3669369"/>
                </a:lnTo>
                <a:close/>
                <a:moveTo>
                  <a:pt x="6262356" y="3667142"/>
                </a:moveTo>
                <a:lnTo>
                  <a:pt x="6262552" y="3667337"/>
                </a:lnTo>
                <a:lnTo>
                  <a:pt x="6262187" y="3667424"/>
                </a:lnTo>
                <a:close/>
                <a:moveTo>
                  <a:pt x="8598696" y="3634960"/>
                </a:moveTo>
                <a:cubicBezTo>
                  <a:pt x="8601196" y="3634960"/>
                  <a:pt x="8603339" y="3634960"/>
                  <a:pt x="8605839" y="3634960"/>
                </a:cubicBezTo>
                <a:cubicBezTo>
                  <a:pt x="8605839" y="3636027"/>
                  <a:pt x="8606196" y="3636382"/>
                  <a:pt x="8606911" y="3636382"/>
                </a:cubicBezTo>
                <a:cubicBezTo>
                  <a:pt x="8612268" y="3636382"/>
                  <a:pt x="8615126" y="3639938"/>
                  <a:pt x="8616911" y="3644205"/>
                </a:cubicBezTo>
                <a:cubicBezTo>
                  <a:pt x="8618697" y="3648116"/>
                  <a:pt x="8620840" y="3651672"/>
                  <a:pt x="8620126" y="3656294"/>
                </a:cubicBezTo>
                <a:cubicBezTo>
                  <a:pt x="8619054" y="3661272"/>
                  <a:pt x="8619412" y="3666606"/>
                  <a:pt x="8615126" y="3670517"/>
                </a:cubicBezTo>
                <a:cubicBezTo>
                  <a:pt x="8613697" y="3671939"/>
                  <a:pt x="8612268" y="3673006"/>
                  <a:pt x="8609768" y="3673717"/>
                </a:cubicBezTo>
                <a:cubicBezTo>
                  <a:pt x="8606196" y="3674784"/>
                  <a:pt x="8601910" y="3676562"/>
                  <a:pt x="8602982" y="3682251"/>
                </a:cubicBezTo>
                <a:cubicBezTo>
                  <a:pt x="8603339" y="3684384"/>
                  <a:pt x="8601196" y="3685095"/>
                  <a:pt x="8600839" y="3686162"/>
                </a:cubicBezTo>
                <a:cubicBezTo>
                  <a:pt x="8599053" y="3691851"/>
                  <a:pt x="8594767" y="3694340"/>
                  <a:pt x="8590124" y="3696118"/>
                </a:cubicBezTo>
                <a:cubicBezTo>
                  <a:pt x="8586909" y="3695407"/>
                  <a:pt x="8584052" y="3694696"/>
                  <a:pt x="8580837" y="3694696"/>
                </a:cubicBezTo>
                <a:cubicBezTo>
                  <a:pt x="8577623" y="3694696"/>
                  <a:pt x="8574408" y="3692562"/>
                  <a:pt x="8572979" y="3689718"/>
                </a:cubicBezTo>
                <a:cubicBezTo>
                  <a:pt x="8571908" y="3687229"/>
                  <a:pt x="8570836" y="3685806"/>
                  <a:pt x="8568693" y="3684740"/>
                </a:cubicBezTo>
                <a:cubicBezTo>
                  <a:pt x="8568693" y="3680473"/>
                  <a:pt x="8568693" y="3676206"/>
                  <a:pt x="8568693" y="3671939"/>
                </a:cubicBezTo>
                <a:cubicBezTo>
                  <a:pt x="8572265" y="3670161"/>
                  <a:pt x="8575122" y="3667317"/>
                  <a:pt x="8576551" y="3664117"/>
                </a:cubicBezTo>
                <a:cubicBezTo>
                  <a:pt x="8578337" y="3661272"/>
                  <a:pt x="8579766" y="3658072"/>
                  <a:pt x="8581551" y="3654872"/>
                </a:cubicBezTo>
                <a:cubicBezTo>
                  <a:pt x="8583337" y="3652027"/>
                  <a:pt x="8585123" y="3648827"/>
                  <a:pt x="8585480" y="3645271"/>
                </a:cubicBezTo>
                <a:cubicBezTo>
                  <a:pt x="8586195" y="3642071"/>
                  <a:pt x="8588338" y="3640649"/>
                  <a:pt x="8590838" y="3638871"/>
                </a:cubicBezTo>
                <a:cubicBezTo>
                  <a:pt x="8593338" y="3637093"/>
                  <a:pt x="8596910" y="3637449"/>
                  <a:pt x="8598696" y="3634960"/>
                </a:cubicBezTo>
                <a:close/>
                <a:moveTo>
                  <a:pt x="4326178" y="3628852"/>
                </a:moveTo>
                <a:cubicBezTo>
                  <a:pt x="4328166" y="3628852"/>
                  <a:pt x="4332147" y="3628852"/>
                  <a:pt x="4333139" y="3630838"/>
                </a:cubicBezTo>
                <a:cubicBezTo>
                  <a:pt x="4343083" y="3639776"/>
                  <a:pt x="4352032" y="3647721"/>
                  <a:pt x="4364960" y="3634811"/>
                </a:cubicBezTo>
                <a:cubicBezTo>
                  <a:pt x="4368936" y="3629845"/>
                  <a:pt x="4371921" y="3634811"/>
                  <a:pt x="4372918" y="3638783"/>
                </a:cubicBezTo>
                <a:cubicBezTo>
                  <a:pt x="4375896" y="3655666"/>
                  <a:pt x="4383854" y="3655666"/>
                  <a:pt x="4395783" y="3645735"/>
                </a:cubicBezTo>
                <a:cubicBezTo>
                  <a:pt x="4403740" y="3638783"/>
                  <a:pt x="4407719" y="3640769"/>
                  <a:pt x="4407719" y="3650701"/>
                </a:cubicBezTo>
                <a:cubicBezTo>
                  <a:pt x="4407719" y="3656660"/>
                  <a:pt x="4405729" y="3663611"/>
                  <a:pt x="4414679" y="3664605"/>
                </a:cubicBezTo>
                <a:cubicBezTo>
                  <a:pt x="4434567" y="3668577"/>
                  <a:pt x="4442523" y="3682481"/>
                  <a:pt x="4441528" y="3700357"/>
                </a:cubicBezTo>
                <a:cubicBezTo>
                  <a:pt x="4440537" y="3713268"/>
                  <a:pt x="4444511" y="3719227"/>
                  <a:pt x="4453463" y="3724192"/>
                </a:cubicBezTo>
                <a:cubicBezTo>
                  <a:pt x="4453463" y="3728165"/>
                  <a:pt x="4453463" y="3732138"/>
                  <a:pt x="4453463" y="3736110"/>
                </a:cubicBezTo>
                <a:cubicBezTo>
                  <a:pt x="4443519" y="3742069"/>
                  <a:pt x="4440537" y="3752993"/>
                  <a:pt x="4443519" y="3762925"/>
                </a:cubicBezTo>
                <a:cubicBezTo>
                  <a:pt x="4448492" y="3780801"/>
                  <a:pt x="4442523" y="3794705"/>
                  <a:pt x="4429597" y="3806622"/>
                </a:cubicBezTo>
                <a:cubicBezTo>
                  <a:pt x="4424624" y="3811588"/>
                  <a:pt x="4419651" y="3815561"/>
                  <a:pt x="4417662" y="3822512"/>
                </a:cubicBezTo>
                <a:lnTo>
                  <a:pt x="4413299" y="3831402"/>
                </a:lnTo>
                <a:lnTo>
                  <a:pt x="4416989" y="3830564"/>
                </a:lnTo>
                <a:cubicBezTo>
                  <a:pt x="4419046" y="3828882"/>
                  <a:pt x="4421109" y="3826825"/>
                  <a:pt x="4423162" y="3825143"/>
                </a:cubicBezTo>
                <a:cubicBezTo>
                  <a:pt x="4424191" y="3824395"/>
                  <a:pt x="4425174" y="3823974"/>
                  <a:pt x="4425966" y="3824138"/>
                </a:cubicBezTo>
                <a:cubicBezTo>
                  <a:pt x="4426765" y="3824302"/>
                  <a:pt x="4427371" y="3825049"/>
                  <a:pt x="4427654" y="3826638"/>
                </a:cubicBezTo>
                <a:cubicBezTo>
                  <a:pt x="4427654" y="3827386"/>
                  <a:pt x="4427839" y="3828134"/>
                  <a:pt x="4428211" y="3828882"/>
                </a:cubicBezTo>
                <a:cubicBezTo>
                  <a:pt x="4428586" y="3829817"/>
                  <a:pt x="4428586" y="3831312"/>
                  <a:pt x="4429895" y="3831499"/>
                </a:cubicBezTo>
                <a:cubicBezTo>
                  <a:pt x="4431019" y="3831499"/>
                  <a:pt x="4431766" y="3830564"/>
                  <a:pt x="4432325" y="3829817"/>
                </a:cubicBezTo>
                <a:cubicBezTo>
                  <a:pt x="4435133" y="3826638"/>
                  <a:pt x="4436255" y="3826825"/>
                  <a:pt x="4437939" y="3830751"/>
                </a:cubicBezTo>
                <a:cubicBezTo>
                  <a:pt x="4438313" y="3831686"/>
                  <a:pt x="4438500" y="3832434"/>
                  <a:pt x="4439061" y="3833182"/>
                </a:cubicBezTo>
                <a:cubicBezTo>
                  <a:pt x="4439810" y="3834303"/>
                  <a:pt x="4440559" y="3835238"/>
                  <a:pt x="4442428" y="3834490"/>
                </a:cubicBezTo>
                <a:cubicBezTo>
                  <a:pt x="4444112" y="3833556"/>
                  <a:pt x="4444112" y="3832808"/>
                  <a:pt x="4443737" y="3831312"/>
                </a:cubicBezTo>
                <a:lnTo>
                  <a:pt x="4443422" y="3828485"/>
                </a:lnTo>
                <a:lnTo>
                  <a:pt x="4458042" y="3843024"/>
                </a:lnTo>
                <a:lnTo>
                  <a:pt x="4457204" y="3844211"/>
                </a:lnTo>
                <a:cubicBezTo>
                  <a:pt x="4456830" y="3845894"/>
                  <a:pt x="4457390" y="3847016"/>
                  <a:pt x="4458889" y="3847763"/>
                </a:cubicBezTo>
                <a:cubicBezTo>
                  <a:pt x="4460012" y="3848324"/>
                  <a:pt x="4461132" y="3848698"/>
                  <a:pt x="4462258" y="3849259"/>
                </a:cubicBezTo>
                <a:cubicBezTo>
                  <a:pt x="4464124" y="3850194"/>
                  <a:pt x="4464874" y="3851503"/>
                  <a:pt x="4464499" y="3853746"/>
                </a:cubicBezTo>
                <a:cubicBezTo>
                  <a:pt x="4463377" y="3860476"/>
                  <a:pt x="4465808" y="3865150"/>
                  <a:pt x="4471796" y="3868141"/>
                </a:cubicBezTo>
                <a:cubicBezTo>
                  <a:pt x="4472730" y="3868702"/>
                  <a:pt x="4474789" y="3868515"/>
                  <a:pt x="4474412" y="3870197"/>
                </a:cubicBezTo>
                <a:cubicBezTo>
                  <a:pt x="4474227" y="3871880"/>
                  <a:pt x="4472541" y="3872254"/>
                  <a:pt x="4470857" y="3872441"/>
                </a:cubicBezTo>
                <a:cubicBezTo>
                  <a:pt x="4470670" y="3872441"/>
                  <a:pt x="4470483" y="3872441"/>
                  <a:pt x="4470296" y="3872441"/>
                </a:cubicBezTo>
                <a:cubicBezTo>
                  <a:pt x="4465808" y="3873189"/>
                  <a:pt x="4464499" y="3875245"/>
                  <a:pt x="4466742" y="3878797"/>
                </a:cubicBezTo>
                <a:cubicBezTo>
                  <a:pt x="4468801" y="3882162"/>
                  <a:pt x="4468242" y="3884779"/>
                  <a:pt x="4466368" y="3887584"/>
                </a:cubicBezTo>
                <a:cubicBezTo>
                  <a:pt x="4463937" y="3891323"/>
                  <a:pt x="4462069" y="3895248"/>
                  <a:pt x="4463190" y="3899922"/>
                </a:cubicBezTo>
                <a:cubicBezTo>
                  <a:pt x="4463749" y="3901979"/>
                  <a:pt x="4461692" y="3902913"/>
                  <a:pt x="4460384" y="3903287"/>
                </a:cubicBezTo>
                <a:cubicBezTo>
                  <a:pt x="4455521" y="3904970"/>
                  <a:pt x="4453277" y="3908148"/>
                  <a:pt x="4452718" y="3913008"/>
                </a:cubicBezTo>
                <a:cubicBezTo>
                  <a:pt x="4452343" y="3916000"/>
                  <a:pt x="4451218" y="3916560"/>
                  <a:pt x="4448224" y="3914691"/>
                </a:cubicBezTo>
                <a:cubicBezTo>
                  <a:pt x="4441864" y="3910765"/>
                  <a:pt x="4432513" y="3913569"/>
                  <a:pt x="4429708" y="3920112"/>
                </a:cubicBezTo>
                <a:cubicBezTo>
                  <a:pt x="4429146" y="3921421"/>
                  <a:pt x="4428401" y="3923104"/>
                  <a:pt x="4429708" y="3924225"/>
                </a:cubicBezTo>
                <a:cubicBezTo>
                  <a:pt x="4431019" y="3925347"/>
                  <a:pt x="4432888" y="3925908"/>
                  <a:pt x="4434572" y="3924786"/>
                </a:cubicBezTo>
                <a:cubicBezTo>
                  <a:pt x="4435693" y="3924225"/>
                  <a:pt x="4436820" y="3923291"/>
                  <a:pt x="4437939" y="3922543"/>
                </a:cubicBezTo>
                <a:cubicBezTo>
                  <a:pt x="4439061" y="3921608"/>
                  <a:pt x="4440185" y="3921047"/>
                  <a:pt x="4441117" y="3922169"/>
                </a:cubicBezTo>
                <a:cubicBezTo>
                  <a:pt x="4442241" y="3923477"/>
                  <a:pt x="4441493" y="3924599"/>
                  <a:pt x="4440559" y="3925534"/>
                </a:cubicBezTo>
                <a:cubicBezTo>
                  <a:pt x="4439810" y="3926469"/>
                  <a:pt x="4438685" y="3927216"/>
                  <a:pt x="4437939" y="3927964"/>
                </a:cubicBezTo>
                <a:cubicBezTo>
                  <a:pt x="4436255" y="3929647"/>
                  <a:pt x="4435320" y="3931890"/>
                  <a:pt x="4437005" y="3933760"/>
                </a:cubicBezTo>
                <a:cubicBezTo>
                  <a:pt x="4438500" y="3935255"/>
                  <a:pt x="4440559" y="3933760"/>
                  <a:pt x="4442053" y="3932638"/>
                </a:cubicBezTo>
                <a:cubicBezTo>
                  <a:pt x="4443365" y="3931703"/>
                  <a:pt x="4444297" y="3930021"/>
                  <a:pt x="4445981" y="3929460"/>
                </a:cubicBezTo>
                <a:cubicBezTo>
                  <a:pt x="4448414" y="3928525"/>
                  <a:pt x="4449910" y="3928899"/>
                  <a:pt x="4449727" y="3931890"/>
                </a:cubicBezTo>
                <a:cubicBezTo>
                  <a:pt x="4449536" y="3936003"/>
                  <a:pt x="4447853" y="3939368"/>
                  <a:pt x="4445606" y="3942546"/>
                </a:cubicBezTo>
                <a:cubicBezTo>
                  <a:pt x="4442803" y="3946659"/>
                  <a:pt x="4442615" y="3948902"/>
                  <a:pt x="4445606" y="3952828"/>
                </a:cubicBezTo>
                <a:cubicBezTo>
                  <a:pt x="4446545" y="3954324"/>
                  <a:pt x="4448040" y="3955632"/>
                  <a:pt x="4449353" y="3956941"/>
                </a:cubicBezTo>
                <a:cubicBezTo>
                  <a:pt x="4449910" y="3957502"/>
                  <a:pt x="4450844" y="3958063"/>
                  <a:pt x="4450470" y="3958997"/>
                </a:cubicBezTo>
                <a:cubicBezTo>
                  <a:pt x="4450097" y="3960119"/>
                  <a:pt x="4449161" y="3960306"/>
                  <a:pt x="4448414" y="3960119"/>
                </a:cubicBezTo>
                <a:cubicBezTo>
                  <a:pt x="4445048" y="3959371"/>
                  <a:pt x="4444297" y="3960867"/>
                  <a:pt x="4444486" y="3963858"/>
                </a:cubicBezTo>
                <a:cubicBezTo>
                  <a:pt x="4444673" y="3967597"/>
                  <a:pt x="4442241" y="3970214"/>
                  <a:pt x="4439620" y="3972271"/>
                </a:cubicBezTo>
                <a:cubicBezTo>
                  <a:pt x="4437564" y="3973953"/>
                  <a:pt x="4437377" y="3975262"/>
                  <a:pt x="4439435" y="3976758"/>
                </a:cubicBezTo>
                <a:cubicBezTo>
                  <a:pt x="4440559" y="3977505"/>
                  <a:pt x="4441306" y="3978253"/>
                  <a:pt x="4440932" y="3979749"/>
                </a:cubicBezTo>
                <a:cubicBezTo>
                  <a:pt x="4440559" y="3981805"/>
                  <a:pt x="4439061" y="3981431"/>
                  <a:pt x="4437752" y="3981805"/>
                </a:cubicBezTo>
                <a:cubicBezTo>
                  <a:pt x="4437005" y="3981992"/>
                  <a:pt x="4436066" y="3981992"/>
                  <a:pt x="4435133" y="3982179"/>
                </a:cubicBezTo>
                <a:cubicBezTo>
                  <a:pt x="4430082" y="3982740"/>
                  <a:pt x="4428962" y="3985544"/>
                  <a:pt x="4431953" y="3989844"/>
                </a:cubicBezTo>
                <a:cubicBezTo>
                  <a:pt x="4432325" y="3990405"/>
                  <a:pt x="4432699" y="3990779"/>
                  <a:pt x="4432888" y="3991339"/>
                </a:cubicBezTo>
                <a:cubicBezTo>
                  <a:pt x="4433450" y="3992461"/>
                  <a:pt x="4433825" y="3993957"/>
                  <a:pt x="4432699" y="3994704"/>
                </a:cubicBezTo>
                <a:cubicBezTo>
                  <a:pt x="4431766" y="3995452"/>
                  <a:pt x="4430457" y="3994704"/>
                  <a:pt x="4429708" y="3993957"/>
                </a:cubicBezTo>
                <a:cubicBezTo>
                  <a:pt x="4428962" y="3993209"/>
                  <a:pt x="4428401" y="3992461"/>
                  <a:pt x="4427839" y="3991526"/>
                </a:cubicBezTo>
                <a:cubicBezTo>
                  <a:pt x="4426715" y="3990218"/>
                  <a:pt x="4425593" y="3989844"/>
                  <a:pt x="4424097" y="3990965"/>
                </a:cubicBezTo>
                <a:cubicBezTo>
                  <a:pt x="4420544" y="3993396"/>
                  <a:pt x="4416616" y="3993770"/>
                  <a:pt x="4412686" y="3993957"/>
                </a:cubicBezTo>
                <a:cubicBezTo>
                  <a:pt x="4408009" y="3994331"/>
                  <a:pt x="4403148" y="3993770"/>
                  <a:pt x="4398471" y="3994891"/>
                </a:cubicBezTo>
                <a:cubicBezTo>
                  <a:pt x="4396788" y="3995265"/>
                  <a:pt x="4395855" y="3994144"/>
                  <a:pt x="4395105" y="3993209"/>
                </a:cubicBezTo>
                <a:cubicBezTo>
                  <a:pt x="4392485" y="3990218"/>
                  <a:pt x="4390057" y="3987227"/>
                  <a:pt x="4385378" y="3988722"/>
                </a:cubicBezTo>
                <a:cubicBezTo>
                  <a:pt x="4384446" y="3988909"/>
                  <a:pt x="4383884" y="3988161"/>
                  <a:pt x="4383512" y="3987413"/>
                </a:cubicBezTo>
                <a:cubicBezTo>
                  <a:pt x="4381451" y="3983675"/>
                  <a:pt x="4378086" y="3980683"/>
                  <a:pt x="4375280" y="3977505"/>
                </a:cubicBezTo>
                <a:cubicBezTo>
                  <a:pt x="4370981" y="3972645"/>
                  <a:pt x="4368544" y="3967223"/>
                  <a:pt x="4370229" y="3960680"/>
                </a:cubicBezTo>
                <a:cubicBezTo>
                  <a:pt x="4370792" y="3958063"/>
                  <a:pt x="4369295" y="3956380"/>
                  <a:pt x="4367801" y="3954885"/>
                </a:cubicBezTo>
                <a:cubicBezTo>
                  <a:pt x="4364434" y="3951333"/>
                  <a:pt x="4364619" y="3949463"/>
                  <a:pt x="4368358" y="3946659"/>
                </a:cubicBezTo>
                <a:cubicBezTo>
                  <a:pt x="4372473" y="3943855"/>
                  <a:pt x="4372473" y="3943855"/>
                  <a:pt x="4369107" y="3939742"/>
                </a:cubicBezTo>
                <a:cubicBezTo>
                  <a:pt x="4368358" y="3938807"/>
                  <a:pt x="4367801" y="3938059"/>
                  <a:pt x="4368920" y="3936938"/>
                </a:cubicBezTo>
                <a:cubicBezTo>
                  <a:pt x="4372660" y="3932638"/>
                  <a:pt x="4376026" y="3928338"/>
                  <a:pt x="4379953" y="3924225"/>
                </a:cubicBezTo>
                <a:cubicBezTo>
                  <a:pt x="4382760" y="3921047"/>
                  <a:pt x="4386315" y="3918991"/>
                  <a:pt x="4390429" y="3918056"/>
                </a:cubicBezTo>
                <a:cubicBezTo>
                  <a:pt x="4393050" y="3917308"/>
                  <a:pt x="4398098" y="3910578"/>
                  <a:pt x="4398283" y="3907774"/>
                </a:cubicBezTo>
                <a:cubicBezTo>
                  <a:pt x="4398283" y="3906839"/>
                  <a:pt x="4398283" y="3906091"/>
                  <a:pt x="4397162" y="3905717"/>
                </a:cubicBezTo>
                <a:cubicBezTo>
                  <a:pt x="4391364" y="3903100"/>
                  <a:pt x="4388559" y="3898053"/>
                  <a:pt x="4386125" y="3892631"/>
                </a:cubicBezTo>
                <a:cubicBezTo>
                  <a:pt x="4385567" y="3891509"/>
                  <a:pt x="4385191" y="3890575"/>
                  <a:pt x="4384631" y="3889640"/>
                </a:cubicBezTo>
                <a:cubicBezTo>
                  <a:pt x="4382760" y="3886649"/>
                  <a:pt x="4381827" y="3884032"/>
                  <a:pt x="4383137" y="3880293"/>
                </a:cubicBezTo>
                <a:cubicBezTo>
                  <a:pt x="4384446" y="3876554"/>
                  <a:pt x="4382386" y="3872815"/>
                  <a:pt x="4380519" y="3869450"/>
                </a:cubicBezTo>
                <a:cubicBezTo>
                  <a:pt x="4379767" y="3867767"/>
                  <a:pt x="4379394" y="3866645"/>
                  <a:pt x="4380702" y="3864963"/>
                </a:cubicBezTo>
                <a:lnTo>
                  <a:pt x="4389637" y="3843231"/>
                </a:lnTo>
                <a:lnTo>
                  <a:pt x="4381864" y="3847341"/>
                </a:lnTo>
                <a:cubicBezTo>
                  <a:pt x="4364960" y="3871176"/>
                  <a:pt x="4340098" y="3858265"/>
                  <a:pt x="4319214" y="3861245"/>
                </a:cubicBezTo>
                <a:cubicBezTo>
                  <a:pt x="4310267" y="3862238"/>
                  <a:pt x="4291374" y="3867204"/>
                  <a:pt x="4287395" y="3860252"/>
                </a:cubicBezTo>
                <a:cubicBezTo>
                  <a:pt x="4275464" y="3840389"/>
                  <a:pt x="4244636" y="3848334"/>
                  <a:pt x="4237676" y="3821519"/>
                </a:cubicBezTo>
                <a:cubicBezTo>
                  <a:pt x="4235686" y="3813574"/>
                  <a:pt x="4221762" y="3808609"/>
                  <a:pt x="4234693" y="3797684"/>
                </a:cubicBezTo>
                <a:cubicBezTo>
                  <a:pt x="4238669" y="3794705"/>
                  <a:pt x="4237676" y="3788746"/>
                  <a:pt x="4233698" y="3787753"/>
                </a:cubicBezTo>
                <a:cubicBezTo>
                  <a:pt x="4217786" y="3781794"/>
                  <a:pt x="4218781" y="3772856"/>
                  <a:pt x="4228726" y="3760938"/>
                </a:cubicBezTo>
                <a:cubicBezTo>
                  <a:pt x="4231708" y="3756966"/>
                  <a:pt x="4227729" y="3752000"/>
                  <a:pt x="4225741" y="3748028"/>
                </a:cubicBezTo>
                <a:cubicBezTo>
                  <a:pt x="4221762" y="3742069"/>
                  <a:pt x="4220768" y="3736110"/>
                  <a:pt x="4226736" y="3731144"/>
                </a:cubicBezTo>
                <a:cubicBezTo>
                  <a:pt x="4232704" y="3726179"/>
                  <a:pt x="4231708" y="3720220"/>
                  <a:pt x="4233698" y="3714261"/>
                </a:cubicBezTo>
                <a:cubicBezTo>
                  <a:pt x="4238669" y="3699364"/>
                  <a:pt x="4244636" y="3680495"/>
                  <a:pt x="4255574" y="3673543"/>
                </a:cubicBezTo>
                <a:cubicBezTo>
                  <a:pt x="4279438" y="3658646"/>
                  <a:pt x="4302314" y="3642756"/>
                  <a:pt x="4326178" y="3628852"/>
                </a:cubicBezTo>
                <a:close/>
                <a:moveTo>
                  <a:pt x="478120" y="3620452"/>
                </a:moveTo>
                <a:cubicBezTo>
                  <a:pt x="480471" y="3618846"/>
                  <a:pt x="485743" y="3623365"/>
                  <a:pt x="488450" y="3625071"/>
                </a:cubicBezTo>
                <a:cubicBezTo>
                  <a:pt x="494666" y="3629263"/>
                  <a:pt x="504618" y="3628991"/>
                  <a:pt x="506326" y="3639235"/>
                </a:cubicBezTo>
                <a:cubicBezTo>
                  <a:pt x="506662" y="3640968"/>
                  <a:pt x="507801" y="3643482"/>
                  <a:pt x="510345" y="3644716"/>
                </a:cubicBezTo>
                <a:cubicBezTo>
                  <a:pt x="513997" y="3646095"/>
                  <a:pt x="514979" y="3648926"/>
                  <a:pt x="513921" y="3652728"/>
                </a:cubicBezTo>
                <a:cubicBezTo>
                  <a:pt x="513479" y="3655259"/>
                  <a:pt x="514452" y="3657301"/>
                  <a:pt x="515272" y="3659660"/>
                </a:cubicBezTo>
                <a:cubicBezTo>
                  <a:pt x="517557" y="3665476"/>
                  <a:pt x="517308" y="3670848"/>
                  <a:pt x="512945" y="3675793"/>
                </a:cubicBezTo>
                <a:cubicBezTo>
                  <a:pt x="510450" y="3678505"/>
                  <a:pt x="509709" y="3682462"/>
                  <a:pt x="511964" y="3685910"/>
                </a:cubicBezTo>
                <a:cubicBezTo>
                  <a:pt x="511349" y="3687180"/>
                  <a:pt x="510731" y="3688450"/>
                  <a:pt x="510116" y="3689720"/>
                </a:cubicBezTo>
                <a:cubicBezTo>
                  <a:pt x="506483" y="3689920"/>
                  <a:pt x="504288" y="3691208"/>
                  <a:pt x="502603" y="3695491"/>
                </a:cubicBezTo>
                <a:cubicBezTo>
                  <a:pt x="500147" y="3701361"/>
                  <a:pt x="495447" y="3704573"/>
                  <a:pt x="488472" y="3702758"/>
                </a:cubicBezTo>
                <a:cubicBezTo>
                  <a:pt x="485456" y="3701688"/>
                  <a:pt x="485013" y="3704219"/>
                  <a:pt x="484088" y="3706125"/>
                </a:cubicBezTo>
                <a:cubicBezTo>
                  <a:pt x="482547" y="3709300"/>
                  <a:pt x="480968" y="3709318"/>
                  <a:pt x="479502" y="3705861"/>
                </a:cubicBezTo>
                <a:cubicBezTo>
                  <a:pt x="477227" y="3700835"/>
                  <a:pt x="474684" y="3699601"/>
                  <a:pt x="471111" y="3704536"/>
                </a:cubicBezTo>
                <a:cubicBezTo>
                  <a:pt x="470177" y="3705652"/>
                  <a:pt x="468453" y="3706778"/>
                  <a:pt x="467951" y="3704573"/>
                </a:cubicBezTo>
                <a:cubicBezTo>
                  <a:pt x="465820" y="3698439"/>
                  <a:pt x="461726" y="3699591"/>
                  <a:pt x="457159" y="3700907"/>
                </a:cubicBezTo>
                <a:cubicBezTo>
                  <a:pt x="456532" y="3701387"/>
                  <a:pt x="455262" y="3700770"/>
                  <a:pt x="454625" y="3700462"/>
                </a:cubicBezTo>
                <a:cubicBezTo>
                  <a:pt x="449150" y="3692314"/>
                  <a:pt x="444303" y="3683685"/>
                  <a:pt x="438982" y="3675219"/>
                </a:cubicBezTo>
                <a:cubicBezTo>
                  <a:pt x="436563" y="3671299"/>
                  <a:pt x="437582" y="3664340"/>
                  <a:pt x="438303" y="3658805"/>
                </a:cubicBezTo>
                <a:cubicBezTo>
                  <a:pt x="438592" y="3656591"/>
                  <a:pt x="439834" y="3654840"/>
                  <a:pt x="438695" y="3652326"/>
                </a:cubicBezTo>
                <a:cubicBezTo>
                  <a:pt x="437559" y="3649813"/>
                  <a:pt x="438801" y="3648062"/>
                  <a:pt x="440996" y="3646773"/>
                </a:cubicBezTo>
                <a:cubicBezTo>
                  <a:pt x="442249" y="3645812"/>
                  <a:pt x="444292" y="3644841"/>
                  <a:pt x="443954" y="3643108"/>
                </a:cubicBezTo>
                <a:cubicBezTo>
                  <a:pt x="442623" y="3637754"/>
                  <a:pt x="443691" y="3634742"/>
                  <a:pt x="449703" y="3635305"/>
                </a:cubicBezTo>
                <a:cubicBezTo>
                  <a:pt x="451130" y="3635604"/>
                  <a:pt x="452372" y="3633853"/>
                  <a:pt x="451562" y="3632283"/>
                </a:cubicBezTo>
                <a:cubicBezTo>
                  <a:pt x="449122" y="3626785"/>
                  <a:pt x="454345" y="3627356"/>
                  <a:pt x="456214" y="3625124"/>
                </a:cubicBezTo>
                <a:cubicBezTo>
                  <a:pt x="462598" y="3617630"/>
                  <a:pt x="471223" y="3624952"/>
                  <a:pt x="478120" y="3620452"/>
                </a:cubicBezTo>
                <a:close/>
                <a:moveTo>
                  <a:pt x="5199473" y="3612841"/>
                </a:moveTo>
                <a:cubicBezTo>
                  <a:pt x="5200267" y="3613005"/>
                  <a:pt x="5200872" y="3613752"/>
                  <a:pt x="5201154" y="3615341"/>
                </a:cubicBezTo>
                <a:cubicBezTo>
                  <a:pt x="5201154" y="3616089"/>
                  <a:pt x="5201345" y="3616837"/>
                  <a:pt x="5201718" y="3617585"/>
                </a:cubicBezTo>
                <a:cubicBezTo>
                  <a:pt x="5202091" y="3618520"/>
                  <a:pt x="5202091" y="3620015"/>
                  <a:pt x="5203400" y="3620202"/>
                </a:cubicBezTo>
                <a:cubicBezTo>
                  <a:pt x="5204521" y="3620202"/>
                  <a:pt x="5205267" y="3619267"/>
                  <a:pt x="5205827" y="3618520"/>
                </a:cubicBezTo>
                <a:cubicBezTo>
                  <a:pt x="5208636" y="3615341"/>
                  <a:pt x="5209756" y="3615528"/>
                  <a:pt x="5211442" y="3619454"/>
                </a:cubicBezTo>
                <a:cubicBezTo>
                  <a:pt x="5211816" y="3620389"/>
                  <a:pt x="5212000" y="3621137"/>
                  <a:pt x="5212564" y="3621885"/>
                </a:cubicBezTo>
                <a:cubicBezTo>
                  <a:pt x="5213310" y="3623006"/>
                  <a:pt x="5214062" y="3623941"/>
                  <a:pt x="5215929" y="3623193"/>
                </a:cubicBezTo>
                <a:cubicBezTo>
                  <a:pt x="5217617" y="3622259"/>
                  <a:pt x="5217617" y="3621511"/>
                  <a:pt x="5217239" y="3620015"/>
                </a:cubicBezTo>
                <a:lnTo>
                  <a:pt x="5216923" y="3617188"/>
                </a:lnTo>
                <a:lnTo>
                  <a:pt x="5231544" y="3631727"/>
                </a:lnTo>
                <a:lnTo>
                  <a:pt x="5230704" y="3632914"/>
                </a:lnTo>
                <a:cubicBezTo>
                  <a:pt x="5230333" y="3634597"/>
                  <a:pt x="5230893" y="3635719"/>
                  <a:pt x="5232390" y="3636466"/>
                </a:cubicBezTo>
                <a:cubicBezTo>
                  <a:pt x="5233509" y="3637027"/>
                  <a:pt x="5234637" y="3637401"/>
                  <a:pt x="5235760" y="3637962"/>
                </a:cubicBezTo>
                <a:cubicBezTo>
                  <a:pt x="5237628" y="3638897"/>
                  <a:pt x="5238376" y="3640205"/>
                  <a:pt x="5237998" y="3642449"/>
                </a:cubicBezTo>
                <a:cubicBezTo>
                  <a:pt x="5236878" y="3649179"/>
                  <a:pt x="5239310" y="3653853"/>
                  <a:pt x="5245296" y="3656844"/>
                </a:cubicBezTo>
                <a:cubicBezTo>
                  <a:pt x="5246237" y="3657405"/>
                  <a:pt x="5248293" y="3657218"/>
                  <a:pt x="5247920" y="3658900"/>
                </a:cubicBezTo>
                <a:cubicBezTo>
                  <a:pt x="5247735" y="3660583"/>
                  <a:pt x="5246046" y="3660957"/>
                  <a:pt x="5244362" y="3661144"/>
                </a:cubicBezTo>
                <a:cubicBezTo>
                  <a:pt x="5244179" y="3661144"/>
                  <a:pt x="5243984" y="3661144"/>
                  <a:pt x="5243801" y="3661144"/>
                </a:cubicBezTo>
                <a:cubicBezTo>
                  <a:pt x="5239310" y="3661891"/>
                  <a:pt x="5237998" y="3663948"/>
                  <a:pt x="5240244" y="3667500"/>
                </a:cubicBezTo>
                <a:cubicBezTo>
                  <a:pt x="5242301" y="3670865"/>
                  <a:pt x="5241741" y="3673482"/>
                  <a:pt x="5239869" y="3676286"/>
                </a:cubicBezTo>
                <a:cubicBezTo>
                  <a:pt x="5237441" y="3680025"/>
                  <a:pt x="5235568" y="3683951"/>
                  <a:pt x="5236691" y="3688625"/>
                </a:cubicBezTo>
                <a:cubicBezTo>
                  <a:pt x="5237253" y="3690681"/>
                  <a:pt x="5235198" y="3691616"/>
                  <a:pt x="5233888" y="3691990"/>
                </a:cubicBezTo>
                <a:cubicBezTo>
                  <a:pt x="5229027" y="3693672"/>
                  <a:pt x="5226778" y="3696851"/>
                  <a:pt x="5226220" y="3701711"/>
                </a:cubicBezTo>
                <a:cubicBezTo>
                  <a:pt x="5225845" y="3704702"/>
                  <a:pt x="5224722" y="3705263"/>
                  <a:pt x="5221728" y="3703394"/>
                </a:cubicBezTo>
                <a:cubicBezTo>
                  <a:pt x="5215374" y="3699468"/>
                  <a:pt x="5206015" y="3702272"/>
                  <a:pt x="5203211" y="3708815"/>
                </a:cubicBezTo>
                <a:cubicBezTo>
                  <a:pt x="5202649" y="3710124"/>
                  <a:pt x="5201903" y="3711806"/>
                  <a:pt x="5203211" y="3712928"/>
                </a:cubicBezTo>
                <a:cubicBezTo>
                  <a:pt x="5204521" y="3714050"/>
                  <a:pt x="5206389" y="3714611"/>
                  <a:pt x="5208075" y="3713489"/>
                </a:cubicBezTo>
                <a:cubicBezTo>
                  <a:pt x="5209199" y="3712928"/>
                  <a:pt x="5210321" y="3711993"/>
                  <a:pt x="5211442" y="3711245"/>
                </a:cubicBezTo>
                <a:cubicBezTo>
                  <a:pt x="5212564" y="3710311"/>
                  <a:pt x="5213685" y="3709750"/>
                  <a:pt x="5214618" y="3710872"/>
                </a:cubicBezTo>
                <a:cubicBezTo>
                  <a:pt x="5215742" y="3712180"/>
                  <a:pt x="5214995" y="3713302"/>
                  <a:pt x="5214062" y="3714237"/>
                </a:cubicBezTo>
                <a:cubicBezTo>
                  <a:pt x="5213310" y="3715171"/>
                  <a:pt x="5212187" y="3715919"/>
                  <a:pt x="5211442" y="3716667"/>
                </a:cubicBezTo>
                <a:cubicBezTo>
                  <a:pt x="5209756" y="3718349"/>
                  <a:pt x="5208826" y="3720593"/>
                  <a:pt x="5210507" y="3722462"/>
                </a:cubicBezTo>
                <a:cubicBezTo>
                  <a:pt x="5212000" y="3723958"/>
                  <a:pt x="5214062" y="3722462"/>
                  <a:pt x="5215555" y="3721341"/>
                </a:cubicBezTo>
                <a:cubicBezTo>
                  <a:pt x="5216863" y="3720406"/>
                  <a:pt x="5217804" y="3718723"/>
                  <a:pt x="5219485" y="3718163"/>
                </a:cubicBezTo>
                <a:cubicBezTo>
                  <a:pt x="5221917" y="3717228"/>
                  <a:pt x="5223414" y="3717602"/>
                  <a:pt x="5223227" y="3720593"/>
                </a:cubicBezTo>
                <a:cubicBezTo>
                  <a:pt x="5223037" y="3724706"/>
                  <a:pt x="5221359" y="3728071"/>
                  <a:pt x="5219105" y="3731249"/>
                </a:cubicBezTo>
                <a:cubicBezTo>
                  <a:pt x="5216307" y="3735362"/>
                  <a:pt x="5216118" y="3737605"/>
                  <a:pt x="5219105" y="3741531"/>
                </a:cubicBezTo>
                <a:cubicBezTo>
                  <a:pt x="5220049" y="3743027"/>
                  <a:pt x="5221538" y="3744335"/>
                  <a:pt x="5222850" y="3745644"/>
                </a:cubicBezTo>
                <a:cubicBezTo>
                  <a:pt x="5223414" y="3746205"/>
                  <a:pt x="5224347" y="3746765"/>
                  <a:pt x="5223973" y="3747700"/>
                </a:cubicBezTo>
                <a:cubicBezTo>
                  <a:pt x="5223601" y="3748822"/>
                  <a:pt x="5222661" y="3749009"/>
                  <a:pt x="5221917" y="3748822"/>
                </a:cubicBezTo>
                <a:cubicBezTo>
                  <a:pt x="5218552" y="3748074"/>
                  <a:pt x="5217804" y="3749570"/>
                  <a:pt x="5217983" y="3752561"/>
                </a:cubicBezTo>
                <a:cubicBezTo>
                  <a:pt x="5218171" y="3756300"/>
                  <a:pt x="5215742" y="3758917"/>
                  <a:pt x="5213121" y="3760974"/>
                </a:cubicBezTo>
                <a:cubicBezTo>
                  <a:pt x="5211065" y="3762656"/>
                  <a:pt x="5210879" y="3763965"/>
                  <a:pt x="5212936" y="3765460"/>
                </a:cubicBezTo>
                <a:cubicBezTo>
                  <a:pt x="5214062" y="3766208"/>
                  <a:pt x="5214805" y="3766956"/>
                  <a:pt x="5214429" y="3768451"/>
                </a:cubicBezTo>
                <a:cubicBezTo>
                  <a:pt x="5214062" y="3770508"/>
                  <a:pt x="5212564" y="3770134"/>
                  <a:pt x="5211255" y="3770508"/>
                </a:cubicBezTo>
                <a:cubicBezTo>
                  <a:pt x="5210507" y="3770695"/>
                  <a:pt x="5209569" y="3770695"/>
                  <a:pt x="5208636" y="3770882"/>
                </a:cubicBezTo>
                <a:cubicBezTo>
                  <a:pt x="5203587" y="3771443"/>
                  <a:pt x="5202461" y="3774247"/>
                  <a:pt x="5205454" y="3778547"/>
                </a:cubicBezTo>
                <a:cubicBezTo>
                  <a:pt x="5205827" y="3779107"/>
                  <a:pt x="5206208" y="3779481"/>
                  <a:pt x="5206389" y="3780042"/>
                </a:cubicBezTo>
                <a:cubicBezTo>
                  <a:pt x="5206954" y="3781164"/>
                  <a:pt x="5207329" y="3782659"/>
                  <a:pt x="5206208" y="3783407"/>
                </a:cubicBezTo>
                <a:cubicBezTo>
                  <a:pt x="5205267" y="3784155"/>
                  <a:pt x="5203959" y="3783407"/>
                  <a:pt x="5203211" y="3782659"/>
                </a:cubicBezTo>
                <a:cubicBezTo>
                  <a:pt x="5202461" y="3781912"/>
                  <a:pt x="5201903" y="3781164"/>
                  <a:pt x="5201345" y="3780229"/>
                </a:cubicBezTo>
                <a:cubicBezTo>
                  <a:pt x="5200220" y="3778920"/>
                  <a:pt x="5199100" y="3778547"/>
                  <a:pt x="5197605" y="3779668"/>
                </a:cubicBezTo>
                <a:cubicBezTo>
                  <a:pt x="5194047" y="3782099"/>
                  <a:pt x="5190118" y="3782472"/>
                  <a:pt x="5186193" y="3782659"/>
                </a:cubicBezTo>
                <a:cubicBezTo>
                  <a:pt x="5181514" y="3783033"/>
                  <a:pt x="5176651" y="3782472"/>
                  <a:pt x="5171974" y="3783594"/>
                </a:cubicBezTo>
                <a:cubicBezTo>
                  <a:pt x="5170290" y="3783968"/>
                  <a:pt x="5169359" y="3782846"/>
                  <a:pt x="5168611" y="3781912"/>
                </a:cubicBezTo>
                <a:cubicBezTo>
                  <a:pt x="5165988" y="3778920"/>
                  <a:pt x="5163559" y="3775929"/>
                  <a:pt x="5158882" y="3777425"/>
                </a:cubicBezTo>
                <a:cubicBezTo>
                  <a:pt x="5157947" y="3777612"/>
                  <a:pt x="5157388" y="3776864"/>
                  <a:pt x="5157012" y="3776116"/>
                </a:cubicBezTo>
                <a:cubicBezTo>
                  <a:pt x="5154956" y="3772377"/>
                  <a:pt x="5151585" y="3769386"/>
                  <a:pt x="5148777" y="3766208"/>
                </a:cubicBezTo>
                <a:cubicBezTo>
                  <a:pt x="5144477" y="3761347"/>
                  <a:pt x="5142044" y="3755926"/>
                  <a:pt x="5143732" y="3749383"/>
                </a:cubicBezTo>
                <a:cubicBezTo>
                  <a:pt x="5144295" y="3746765"/>
                  <a:pt x="5142792" y="3745083"/>
                  <a:pt x="5141299" y="3743587"/>
                </a:cubicBezTo>
                <a:cubicBezTo>
                  <a:pt x="5137933" y="3740035"/>
                  <a:pt x="5138121" y="3738166"/>
                  <a:pt x="5141863" y="3735362"/>
                </a:cubicBezTo>
                <a:cubicBezTo>
                  <a:pt x="5145974" y="3732558"/>
                  <a:pt x="5145974" y="3732558"/>
                  <a:pt x="5142610" y="3728445"/>
                </a:cubicBezTo>
                <a:cubicBezTo>
                  <a:pt x="5141863" y="3727510"/>
                  <a:pt x="5141299" y="3726762"/>
                  <a:pt x="5142417" y="3725640"/>
                </a:cubicBezTo>
                <a:cubicBezTo>
                  <a:pt x="5146168" y="3721341"/>
                  <a:pt x="5149531" y="3717041"/>
                  <a:pt x="5153459" y="3712928"/>
                </a:cubicBezTo>
                <a:cubicBezTo>
                  <a:pt x="5156267" y="3709750"/>
                  <a:pt x="5159819" y="3707693"/>
                  <a:pt x="5163930" y="3706759"/>
                </a:cubicBezTo>
                <a:cubicBezTo>
                  <a:pt x="5166552" y="3706011"/>
                  <a:pt x="5171600" y="3699281"/>
                  <a:pt x="5171789" y="3696477"/>
                </a:cubicBezTo>
                <a:cubicBezTo>
                  <a:pt x="5171789" y="3695542"/>
                  <a:pt x="5171789" y="3694794"/>
                  <a:pt x="5170665" y="3694420"/>
                </a:cubicBezTo>
                <a:cubicBezTo>
                  <a:pt x="5164867" y="3691803"/>
                  <a:pt x="5162062" y="3686755"/>
                  <a:pt x="5159628" y="3681334"/>
                </a:cubicBezTo>
                <a:cubicBezTo>
                  <a:pt x="5159073" y="3680212"/>
                  <a:pt x="5158699" y="3679277"/>
                  <a:pt x="5158132" y="3678343"/>
                </a:cubicBezTo>
                <a:cubicBezTo>
                  <a:pt x="5156267" y="3675352"/>
                  <a:pt x="5155327" y="3672734"/>
                  <a:pt x="5156637" y="3668995"/>
                </a:cubicBezTo>
                <a:cubicBezTo>
                  <a:pt x="5157947" y="3665256"/>
                  <a:pt x="5155893" y="3661517"/>
                  <a:pt x="5154015" y="3658152"/>
                </a:cubicBezTo>
                <a:cubicBezTo>
                  <a:pt x="5153268" y="3656470"/>
                  <a:pt x="5152896" y="3655348"/>
                  <a:pt x="5154208" y="3653666"/>
                </a:cubicBezTo>
                <a:cubicBezTo>
                  <a:pt x="5159447" y="3646562"/>
                  <a:pt x="5163370" y="3638710"/>
                  <a:pt x="5164118" y="3629549"/>
                </a:cubicBezTo>
                <a:cubicBezTo>
                  <a:pt x="5164305" y="3628241"/>
                  <a:pt x="5164681" y="3627680"/>
                  <a:pt x="5165988" y="3628054"/>
                </a:cubicBezTo>
                <a:cubicBezTo>
                  <a:pt x="5171227" y="3629175"/>
                  <a:pt x="5174595" y="3626371"/>
                  <a:pt x="5177400" y="3622632"/>
                </a:cubicBezTo>
                <a:cubicBezTo>
                  <a:pt x="5178712" y="3620950"/>
                  <a:pt x="5179832" y="3620015"/>
                  <a:pt x="5182263" y="3621137"/>
                </a:cubicBezTo>
                <a:cubicBezTo>
                  <a:pt x="5185255" y="3622819"/>
                  <a:pt x="5188063" y="3621324"/>
                  <a:pt x="5190493" y="3619267"/>
                </a:cubicBezTo>
                <a:cubicBezTo>
                  <a:pt x="5192551" y="3617585"/>
                  <a:pt x="5194612" y="3615528"/>
                  <a:pt x="5196668" y="3613846"/>
                </a:cubicBezTo>
                <a:cubicBezTo>
                  <a:pt x="5197697" y="3613098"/>
                  <a:pt x="5198676" y="3612677"/>
                  <a:pt x="5199473" y="3612841"/>
                </a:cubicBezTo>
                <a:close/>
                <a:moveTo>
                  <a:pt x="2387893" y="3612841"/>
                </a:moveTo>
                <a:cubicBezTo>
                  <a:pt x="2388689" y="3613005"/>
                  <a:pt x="2389295" y="3613752"/>
                  <a:pt x="2389576" y="3615341"/>
                </a:cubicBezTo>
                <a:cubicBezTo>
                  <a:pt x="2389576" y="3616089"/>
                  <a:pt x="2389763" y="3616837"/>
                  <a:pt x="2390137" y="3617585"/>
                </a:cubicBezTo>
                <a:cubicBezTo>
                  <a:pt x="2390512" y="3618520"/>
                  <a:pt x="2390512" y="3620015"/>
                  <a:pt x="2391820" y="3620202"/>
                </a:cubicBezTo>
                <a:cubicBezTo>
                  <a:pt x="2392943" y="3620202"/>
                  <a:pt x="2393691" y="3619267"/>
                  <a:pt x="2394252" y="3618520"/>
                </a:cubicBezTo>
                <a:cubicBezTo>
                  <a:pt x="2397058" y="3615341"/>
                  <a:pt x="2398180" y="3615528"/>
                  <a:pt x="2399864" y="3619454"/>
                </a:cubicBezTo>
                <a:cubicBezTo>
                  <a:pt x="2400238" y="3620389"/>
                  <a:pt x="2400425" y="3621137"/>
                  <a:pt x="2400985" y="3621885"/>
                </a:cubicBezTo>
                <a:cubicBezTo>
                  <a:pt x="2401735" y="3623006"/>
                  <a:pt x="2402482" y="3623941"/>
                  <a:pt x="2404353" y="3623193"/>
                </a:cubicBezTo>
                <a:cubicBezTo>
                  <a:pt x="2406036" y="3622259"/>
                  <a:pt x="2406036" y="3621511"/>
                  <a:pt x="2405662" y="3620015"/>
                </a:cubicBezTo>
                <a:lnTo>
                  <a:pt x="2405347" y="3617188"/>
                </a:lnTo>
                <a:lnTo>
                  <a:pt x="2419966" y="3631727"/>
                </a:lnTo>
                <a:lnTo>
                  <a:pt x="2419129" y="3632914"/>
                </a:lnTo>
                <a:cubicBezTo>
                  <a:pt x="2418755" y="3634597"/>
                  <a:pt x="2419316" y="3635719"/>
                  <a:pt x="2420812" y="3636466"/>
                </a:cubicBezTo>
                <a:cubicBezTo>
                  <a:pt x="2421934" y="3637027"/>
                  <a:pt x="2423058" y="3637401"/>
                  <a:pt x="2424179" y="3637962"/>
                </a:cubicBezTo>
                <a:cubicBezTo>
                  <a:pt x="2426050" y="3638897"/>
                  <a:pt x="2426798" y="3640205"/>
                  <a:pt x="2426424" y="3642449"/>
                </a:cubicBezTo>
                <a:cubicBezTo>
                  <a:pt x="2425301" y="3649179"/>
                  <a:pt x="2427733" y="3653853"/>
                  <a:pt x="2433718" y="3656844"/>
                </a:cubicBezTo>
                <a:cubicBezTo>
                  <a:pt x="2434653" y="3657405"/>
                  <a:pt x="2436711" y="3657218"/>
                  <a:pt x="2436337" y="3658900"/>
                </a:cubicBezTo>
                <a:cubicBezTo>
                  <a:pt x="2436149" y="3660583"/>
                  <a:pt x="2434466" y="3660957"/>
                  <a:pt x="2432784" y="3661144"/>
                </a:cubicBezTo>
                <a:cubicBezTo>
                  <a:pt x="2432595" y="3661144"/>
                  <a:pt x="2432409" y="3661144"/>
                  <a:pt x="2432222" y="3661144"/>
                </a:cubicBezTo>
                <a:cubicBezTo>
                  <a:pt x="2427733" y="3661891"/>
                  <a:pt x="2426424" y="3663948"/>
                  <a:pt x="2428668" y="3667500"/>
                </a:cubicBezTo>
                <a:cubicBezTo>
                  <a:pt x="2430725" y="3670865"/>
                  <a:pt x="2430164" y="3673482"/>
                  <a:pt x="2428294" y="3676286"/>
                </a:cubicBezTo>
                <a:cubicBezTo>
                  <a:pt x="2425862" y="3680025"/>
                  <a:pt x="2423992" y="3683951"/>
                  <a:pt x="2425114" y="3688625"/>
                </a:cubicBezTo>
                <a:cubicBezTo>
                  <a:pt x="2425676" y="3690681"/>
                  <a:pt x="2423618" y="3691616"/>
                  <a:pt x="2422308" y="3691990"/>
                </a:cubicBezTo>
                <a:cubicBezTo>
                  <a:pt x="2417446" y="3693672"/>
                  <a:pt x="2415201" y="3696851"/>
                  <a:pt x="2414640" y="3701711"/>
                </a:cubicBezTo>
                <a:cubicBezTo>
                  <a:pt x="2414266" y="3704702"/>
                  <a:pt x="2413144" y="3705263"/>
                  <a:pt x="2410151" y="3703394"/>
                </a:cubicBezTo>
                <a:cubicBezTo>
                  <a:pt x="2403791" y="3699468"/>
                  <a:pt x="2394439" y="3702272"/>
                  <a:pt x="2391634" y="3708815"/>
                </a:cubicBezTo>
                <a:cubicBezTo>
                  <a:pt x="2391072" y="3710124"/>
                  <a:pt x="2390324" y="3711806"/>
                  <a:pt x="2391634" y="3712928"/>
                </a:cubicBezTo>
                <a:cubicBezTo>
                  <a:pt x="2392943" y="3714050"/>
                  <a:pt x="2394814" y="3714611"/>
                  <a:pt x="2396497" y="3713489"/>
                </a:cubicBezTo>
                <a:cubicBezTo>
                  <a:pt x="2397619" y="3712928"/>
                  <a:pt x="2398742" y="3711993"/>
                  <a:pt x="2399864" y="3711245"/>
                </a:cubicBezTo>
                <a:cubicBezTo>
                  <a:pt x="2400985" y="3710311"/>
                  <a:pt x="2402108" y="3709750"/>
                  <a:pt x="2403043" y="3710872"/>
                </a:cubicBezTo>
                <a:cubicBezTo>
                  <a:pt x="2404165" y="3712180"/>
                  <a:pt x="2403417" y="3713302"/>
                  <a:pt x="2402482" y="3714237"/>
                </a:cubicBezTo>
                <a:cubicBezTo>
                  <a:pt x="2401735" y="3715171"/>
                  <a:pt x="2400612" y="3715919"/>
                  <a:pt x="2399864" y="3716667"/>
                </a:cubicBezTo>
                <a:cubicBezTo>
                  <a:pt x="2398180" y="3718349"/>
                  <a:pt x="2397245" y="3720593"/>
                  <a:pt x="2398929" y="3722462"/>
                </a:cubicBezTo>
                <a:cubicBezTo>
                  <a:pt x="2400425" y="3723958"/>
                  <a:pt x="2402482" y="3722462"/>
                  <a:pt x="2403978" y="3721341"/>
                </a:cubicBezTo>
                <a:cubicBezTo>
                  <a:pt x="2405288" y="3720406"/>
                  <a:pt x="2406223" y="3718723"/>
                  <a:pt x="2407907" y="3718163"/>
                </a:cubicBezTo>
                <a:cubicBezTo>
                  <a:pt x="2410338" y="3717228"/>
                  <a:pt x="2411834" y="3717602"/>
                  <a:pt x="2411647" y="3720593"/>
                </a:cubicBezTo>
                <a:cubicBezTo>
                  <a:pt x="2411460" y="3724706"/>
                  <a:pt x="2409777" y="3728071"/>
                  <a:pt x="2407531" y="3731249"/>
                </a:cubicBezTo>
                <a:cubicBezTo>
                  <a:pt x="2404727" y="3735362"/>
                  <a:pt x="2404540" y="3737605"/>
                  <a:pt x="2407531" y="3741531"/>
                </a:cubicBezTo>
                <a:cubicBezTo>
                  <a:pt x="2408467" y="3743027"/>
                  <a:pt x="2409964" y="3744335"/>
                  <a:pt x="2411273" y="3745644"/>
                </a:cubicBezTo>
                <a:cubicBezTo>
                  <a:pt x="2411834" y="3746205"/>
                  <a:pt x="2412770" y="3746765"/>
                  <a:pt x="2412395" y="3747700"/>
                </a:cubicBezTo>
                <a:cubicBezTo>
                  <a:pt x="2412021" y="3748822"/>
                  <a:pt x="2411085" y="3749009"/>
                  <a:pt x="2410338" y="3748822"/>
                </a:cubicBezTo>
                <a:cubicBezTo>
                  <a:pt x="2406971" y="3748074"/>
                  <a:pt x="2406223" y="3749570"/>
                  <a:pt x="2406410" y="3752561"/>
                </a:cubicBezTo>
                <a:cubicBezTo>
                  <a:pt x="2406597" y="3756300"/>
                  <a:pt x="2404165" y="3758917"/>
                  <a:pt x="2401547" y="3760974"/>
                </a:cubicBezTo>
                <a:cubicBezTo>
                  <a:pt x="2399489" y="3762656"/>
                  <a:pt x="2399302" y="3763965"/>
                  <a:pt x="2401360" y="3765460"/>
                </a:cubicBezTo>
                <a:cubicBezTo>
                  <a:pt x="2402482" y="3766208"/>
                  <a:pt x="2403230" y="3766956"/>
                  <a:pt x="2402856" y="3768451"/>
                </a:cubicBezTo>
                <a:cubicBezTo>
                  <a:pt x="2402482" y="3770508"/>
                  <a:pt x="2400985" y="3770134"/>
                  <a:pt x="2399676" y="3770508"/>
                </a:cubicBezTo>
                <a:cubicBezTo>
                  <a:pt x="2398929" y="3770695"/>
                  <a:pt x="2397993" y="3770695"/>
                  <a:pt x="2397058" y="3770882"/>
                </a:cubicBezTo>
                <a:cubicBezTo>
                  <a:pt x="2392009" y="3771443"/>
                  <a:pt x="2390885" y="3774247"/>
                  <a:pt x="2393878" y="3778547"/>
                </a:cubicBezTo>
                <a:cubicBezTo>
                  <a:pt x="2394252" y="3779107"/>
                  <a:pt x="2394626" y="3779481"/>
                  <a:pt x="2394814" y="3780042"/>
                </a:cubicBezTo>
                <a:cubicBezTo>
                  <a:pt x="2395375" y="3781164"/>
                  <a:pt x="2395748" y="3782659"/>
                  <a:pt x="2394626" y="3783407"/>
                </a:cubicBezTo>
                <a:cubicBezTo>
                  <a:pt x="2393691" y="3784155"/>
                  <a:pt x="2392382" y="3783407"/>
                  <a:pt x="2391634" y="3782659"/>
                </a:cubicBezTo>
                <a:cubicBezTo>
                  <a:pt x="2390885" y="3781912"/>
                  <a:pt x="2390324" y="3781164"/>
                  <a:pt x="2389763" y="3780229"/>
                </a:cubicBezTo>
                <a:cubicBezTo>
                  <a:pt x="2388640" y="3778920"/>
                  <a:pt x="2387519" y="3778547"/>
                  <a:pt x="2386023" y="3779668"/>
                </a:cubicBezTo>
                <a:cubicBezTo>
                  <a:pt x="2382467" y="3782099"/>
                  <a:pt x="2378540" y="3782472"/>
                  <a:pt x="2374613" y="3782659"/>
                </a:cubicBezTo>
                <a:lnTo>
                  <a:pt x="2364686" y="3783312"/>
                </a:lnTo>
                <a:lnTo>
                  <a:pt x="2365028" y="3783996"/>
                </a:lnTo>
                <a:cubicBezTo>
                  <a:pt x="2365028" y="3785408"/>
                  <a:pt x="2365028" y="3786819"/>
                  <a:pt x="2365028" y="3788231"/>
                </a:cubicBezTo>
                <a:cubicBezTo>
                  <a:pt x="2361494" y="3790349"/>
                  <a:pt x="2360434" y="3794232"/>
                  <a:pt x="2361494" y="3797761"/>
                </a:cubicBezTo>
                <a:cubicBezTo>
                  <a:pt x="2363261" y="3804115"/>
                  <a:pt x="2361141" y="3809056"/>
                  <a:pt x="2356546" y="3813292"/>
                </a:cubicBezTo>
                <a:cubicBezTo>
                  <a:pt x="2354779" y="3815057"/>
                  <a:pt x="2353012" y="3816469"/>
                  <a:pt x="2352305" y="3818939"/>
                </a:cubicBezTo>
                <a:cubicBezTo>
                  <a:pt x="2351598" y="3822822"/>
                  <a:pt x="2349478" y="3824940"/>
                  <a:pt x="2345590" y="3824587"/>
                </a:cubicBezTo>
                <a:cubicBezTo>
                  <a:pt x="2342762" y="3824587"/>
                  <a:pt x="2340642" y="3826352"/>
                  <a:pt x="2339582" y="3827764"/>
                </a:cubicBezTo>
                <a:cubicBezTo>
                  <a:pt x="2333572" y="3836235"/>
                  <a:pt x="2324738" y="3831646"/>
                  <a:pt x="2317316" y="3832705"/>
                </a:cubicBezTo>
                <a:cubicBezTo>
                  <a:pt x="2314134" y="3833058"/>
                  <a:pt x="2307422" y="3834823"/>
                  <a:pt x="2306008" y="3832352"/>
                </a:cubicBezTo>
                <a:cubicBezTo>
                  <a:pt x="2301767" y="3825293"/>
                  <a:pt x="2290811" y="3828117"/>
                  <a:pt x="2288337" y="3818587"/>
                </a:cubicBezTo>
                <a:cubicBezTo>
                  <a:pt x="2287630" y="3815763"/>
                  <a:pt x="2282682" y="3813998"/>
                  <a:pt x="2287276" y="3810115"/>
                </a:cubicBezTo>
                <a:cubicBezTo>
                  <a:pt x="2288690" y="3809056"/>
                  <a:pt x="2288337" y="3806939"/>
                  <a:pt x="2286923" y="3806586"/>
                </a:cubicBezTo>
                <a:cubicBezTo>
                  <a:pt x="2281268" y="3804468"/>
                  <a:pt x="2281622" y="3801291"/>
                  <a:pt x="2285156" y="3797056"/>
                </a:cubicBezTo>
                <a:cubicBezTo>
                  <a:pt x="2286216" y="3795644"/>
                  <a:pt x="2284803" y="3793879"/>
                  <a:pt x="2284096" y="3792467"/>
                </a:cubicBezTo>
                <a:cubicBezTo>
                  <a:pt x="2282682" y="3790349"/>
                  <a:pt x="2282329" y="3788231"/>
                  <a:pt x="2284449" y="3786466"/>
                </a:cubicBezTo>
                <a:cubicBezTo>
                  <a:pt x="2286570" y="3784702"/>
                  <a:pt x="2286216" y="3782584"/>
                  <a:pt x="2286923" y="3780466"/>
                </a:cubicBezTo>
                <a:cubicBezTo>
                  <a:pt x="2288690" y="3775172"/>
                  <a:pt x="2290811" y="3768465"/>
                  <a:pt x="2294698" y="3765994"/>
                </a:cubicBezTo>
                <a:cubicBezTo>
                  <a:pt x="2303180" y="3760700"/>
                  <a:pt x="2311308" y="3755052"/>
                  <a:pt x="2319790" y="3750111"/>
                </a:cubicBezTo>
                <a:cubicBezTo>
                  <a:pt x="2320496" y="3750111"/>
                  <a:pt x="2321910" y="3750111"/>
                  <a:pt x="2322264" y="3750817"/>
                </a:cubicBezTo>
                <a:cubicBezTo>
                  <a:pt x="2324030" y="3752405"/>
                  <a:pt x="2325711" y="3753905"/>
                  <a:pt x="2327522" y="3754435"/>
                </a:cubicBezTo>
                <a:lnTo>
                  <a:pt x="2333065" y="3752414"/>
                </a:lnTo>
                <a:lnTo>
                  <a:pt x="2332154" y="3749383"/>
                </a:lnTo>
                <a:cubicBezTo>
                  <a:pt x="2332716" y="3746765"/>
                  <a:pt x="2331219" y="3745083"/>
                  <a:pt x="2329724" y="3743587"/>
                </a:cubicBezTo>
                <a:cubicBezTo>
                  <a:pt x="2326357" y="3740035"/>
                  <a:pt x="2326544" y="3738166"/>
                  <a:pt x="2330285" y="3735362"/>
                </a:cubicBezTo>
                <a:cubicBezTo>
                  <a:pt x="2334399" y="3732558"/>
                  <a:pt x="2334399" y="3732558"/>
                  <a:pt x="2331033" y="3728445"/>
                </a:cubicBezTo>
                <a:cubicBezTo>
                  <a:pt x="2330285" y="3727510"/>
                  <a:pt x="2329724" y="3726762"/>
                  <a:pt x="2330846" y="3725640"/>
                </a:cubicBezTo>
                <a:cubicBezTo>
                  <a:pt x="2334586" y="3721341"/>
                  <a:pt x="2337952" y="3717041"/>
                  <a:pt x="2341881" y="3712928"/>
                </a:cubicBezTo>
                <a:cubicBezTo>
                  <a:pt x="2344685" y="3709750"/>
                  <a:pt x="2348241" y="3707693"/>
                  <a:pt x="2352356" y="3706759"/>
                </a:cubicBezTo>
                <a:cubicBezTo>
                  <a:pt x="2354974" y="3706011"/>
                  <a:pt x="2360023" y="3699281"/>
                  <a:pt x="2360212" y="3696477"/>
                </a:cubicBezTo>
                <a:cubicBezTo>
                  <a:pt x="2360212" y="3695542"/>
                  <a:pt x="2360212" y="3694794"/>
                  <a:pt x="2359088" y="3694420"/>
                </a:cubicBezTo>
                <a:cubicBezTo>
                  <a:pt x="2353290" y="3691803"/>
                  <a:pt x="2350484" y="3686755"/>
                  <a:pt x="2348052" y="3681334"/>
                </a:cubicBezTo>
                <a:cubicBezTo>
                  <a:pt x="2347492" y="3680212"/>
                  <a:pt x="2347118" y="3679277"/>
                  <a:pt x="2346556" y="3678343"/>
                </a:cubicBezTo>
                <a:cubicBezTo>
                  <a:pt x="2344685" y="3675352"/>
                  <a:pt x="2343751" y="3672734"/>
                  <a:pt x="2345061" y="3668995"/>
                </a:cubicBezTo>
                <a:cubicBezTo>
                  <a:pt x="2346369" y="3665256"/>
                  <a:pt x="2344312" y="3661517"/>
                  <a:pt x="2342442" y="3658152"/>
                </a:cubicBezTo>
                <a:cubicBezTo>
                  <a:pt x="2341692" y="3656470"/>
                  <a:pt x="2341319" y="3655348"/>
                  <a:pt x="2342630" y="3653666"/>
                </a:cubicBezTo>
                <a:cubicBezTo>
                  <a:pt x="2347865" y="3646562"/>
                  <a:pt x="2351795" y="3638710"/>
                  <a:pt x="2352542" y="3629549"/>
                </a:cubicBezTo>
                <a:cubicBezTo>
                  <a:pt x="2352729" y="3628241"/>
                  <a:pt x="2353103" y="3627680"/>
                  <a:pt x="2354412" y="3628054"/>
                </a:cubicBezTo>
                <a:cubicBezTo>
                  <a:pt x="2359649" y="3629175"/>
                  <a:pt x="2363016" y="3626371"/>
                  <a:pt x="2365822" y="3622632"/>
                </a:cubicBezTo>
                <a:cubicBezTo>
                  <a:pt x="2367132" y="3620950"/>
                  <a:pt x="2368254" y="3620015"/>
                  <a:pt x="2370686" y="3621137"/>
                </a:cubicBezTo>
                <a:cubicBezTo>
                  <a:pt x="2373678" y="3622819"/>
                  <a:pt x="2376483" y="3621324"/>
                  <a:pt x="2378915" y="3619267"/>
                </a:cubicBezTo>
                <a:cubicBezTo>
                  <a:pt x="2380972" y="3617585"/>
                  <a:pt x="2383031" y="3615528"/>
                  <a:pt x="2385087" y="3613846"/>
                </a:cubicBezTo>
                <a:cubicBezTo>
                  <a:pt x="2386116" y="3613098"/>
                  <a:pt x="2387098" y="3612677"/>
                  <a:pt x="2387893" y="3612841"/>
                </a:cubicBezTo>
                <a:close/>
                <a:moveTo>
                  <a:pt x="4652295" y="3557822"/>
                </a:moveTo>
                <a:cubicBezTo>
                  <a:pt x="4654284" y="3557822"/>
                  <a:pt x="4658263" y="3557822"/>
                  <a:pt x="4659259" y="3559808"/>
                </a:cubicBezTo>
                <a:cubicBezTo>
                  <a:pt x="4669201" y="3568746"/>
                  <a:pt x="4678153" y="3576691"/>
                  <a:pt x="4691076" y="3563781"/>
                </a:cubicBezTo>
                <a:cubicBezTo>
                  <a:pt x="4695055" y="3558815"/>
                  <a:pt x="4698038" y="3563781"/>
                  <a:pt x="4699031" y="3567753"/>
                </a:cubicBezTo>
                <a:cubicBezTo>
                  <a:pt x="4702014" y="3584636"/>
                  <a:pt x="4709971" y="3584636"/>
                  <a:pt x="4721905" y="3574705"/>
                </a:cubicBezTo>
                <a:cubicBezTo>
                  <a:pt x="4729861" y="3567753"/>
                  <a:pt x="4733839" y="3569739"/>
                  <a:pt x="4733839" y="3579671"/>
                </a:cubicBezTo>
                <a:cubicBezTo>
                  <a:pt x="4733839" y="3585630"/>
                  <a:pt x="4731849" y="3592581"/>
                  <a:pt x="4740799" y="3593575"/>
                </a:cubicBezTo>
                <a:cubicBezTo>
                  <a:pt x="4760687" y="3597547"/>
                  <a:pt x="4768642" y="3611451"/>
                  <a:pt x="4767649" y="3629327"/>
                </a:cubicBezTo>
                <a:cubicBezTo>
                  <a:pt x="4766653" y="3642238"/>
                  <a:pt x="4770630" y="3648197"/>
                  <a:pt x="4779580" y="3653162"/>
                </a:cubicBezTo>
                <a:cubicBezTo>
                  <a:pt x="4779580" y="3657135"/>
                  <a:pt x="4779580" y="3661108"/>
                  <a:pt x="4779580" y="3665080"/>
                </a:cubicBezTo>
                <a:cubicBezTo>
                  <a:pt x="4769635" y="3671039"/>
                  <a:pt x="4766653" y="3681963"/>
                  <a:pt x="4769635" y="3691895"/>
                </a:cubicBezTo>
                <a:cubicBezTo>
                  <a:pt x="4774608" y="3709771"/>
                  <a:pt x="4768642" y="3723675"/>
                  <a:pt x="4755715" y="3735592"/>
                </a:cubicBezTo>
                <a:cubicBezTo>
                  <a:pt x="4750744" y="3740558"/>
                  <a:pt x="4745774" y="3744531"/>
                  <a:pt x="4743783" y="3751482"/>
                </a:cubicBezTo>
                <a:cubicBezTo>
                  <a:pt x="4741794" y="3762407"/>
                  <a:pt x="4735826" y="3768366"/>
                  <a:pt x="4724888" y="3767373"/>
                </a:cubicBezTo>
                <a:cubicBezTo>
                  <a:pt x="4716933" y="3767373"/>
                  <a:pt x="4710965" y="3772338"/>
                  <a:pt x="4707983" y="3776311"/>
                </a:cubicBezTo>
                <a:cubicBezTo>
                  <a:pt x="4691076" y="3800146"/>
                  <a:pt x="4666218" y="3787235"/>
                  <a:pt x="4645337" y="3790215"/>
                </a:cubicBezTo>
                <a:cubicBezTo>
                  <a:pt x="4636385" y="3791208"/>
                  <a:pt x="4617492" y="3796173"/>
                  <a:pt x="4613513" y="3789221"/>
                </a:cubicBezTo>
                <a:cubicBezTo>
                  <a:pt x="4601581" y="3769359"/>
                  <a:pt x="4570755" y="3777304"/>
                  <a:pt x="4563795" y="3750489"/>
                </a:cubicBezTo>
                <a:cubicBezTo>
                  <a:pt x="4561807" y="3742544"/>
                  <a:pt x="4547887" y="3737579"/>
                  <a:pt x="4560811" y="3726654"/>
                </a:cubicBezTo>
                <a:cubicBezTo>
                  <a:pt x="4564789" y="3723675"/>
                  <a:pt x="4563795" y="3717716"/>
                  <a:pt x="4559817" y="3716723"/>
                </a:cubicBezTo>
                <a:cubicBezTo>
                  <a:pt x="4543906" y="3710764"/>
                  <a:pt x="4544900" y="3701826"/>
                  <a:pt x="4554844" y="3689908"/>
                </a:cubicBezTo>
                <a:cubicBezTo>
                  <a:pt x="4557828" y="3685936"/>
                  <a:pt x="4553852" y="3680970"/>
                  <a:pt x="4551860" y="3676998"/>
                </a:cubicBezTo>
                <a:cubicBezTo>
                  <a:pt x="4547887" y="3671039"/>
                  <a:pt x="4546890" y="3665080"/>
                  <a:pt x="4552855" y="3660114"/>
                </a:cubicBezTo>
                <a:cubicBezTo>
                  <a:pt x="4558825" y="3655149"/>
                  <a:pt x="4557828" y="3649190"/>
                  <a:pt x="4559817" y="3643231"/>
                </a:cubicBezTo>
                <a:cubicBezTo>
                  <a:pt x="4564789" y="3628334"/>
                  <a:pt x="4570755" y="3609465"/>
                  <a:pt x="4581693" y="3602513"/>
                </a:cubicBezTo>
                <a:cubicBezTo>
                  <a:pt x="4605558" y="3587616"/>
                  <a:pt x="4628430" y="3571726"/>
                  <a:pt x="4652295" y="3557822"/>
                </a:cubicBezTo>
                <a:close/>
                <a:moveTo>
                  <a:pt x="3384690" y="3504632"/>
                </a:moveTo>
                <a:lnTo>
                  <a:pt x="3385080" y="3506241"/>
                </a:lnTo>
                <a:lnTo>
                  <a:pt x="3405250" y="3507796"/>
                </a:lnTo>
                <a:lnTo>
                  <a:pt x="3390751" y="3504914"/>
                </a:lnTo>
                <a:lnTo>
                  <a:pt x="3390213" y="3504938"/>
                </a:lnTo>
                <a:close/>
                <a:moveTo>
                  <a:pt x="8875436" y="3498270"/>
                </a:moveTo>
                <a:cubicBezTo>
                  <a:pt x="8881327" y="3501702"/>
                  <a:pt x="8886973" y="3505625"/>
                  <a:pt x="8892865" y="3509302"/>
                </a:cubicBezTo>
                <a:cubicBezTo>
                  <a:pt x="8895565" y="3511019"/>
                  <a:pt x="8897038" y="3515677"/>
                  <a:pt x="8898266" y="3519354"/>
                </a:cubicBezTo>
                <a:cubicBezTo>
                  <a:pt x="8898757" y="3520825"/>
                  <a:pt x="8898511" y="3522296"/>
                  <a:pt x="8899984" y="3523522"/>
                </a:cubicBezTo>
                <a:cubicBezTo>
                  <a:pt x="8901457" y="3524748"/>
                  <a:pt x="8901211" y="3526219"/>
                  <a:pt x="8900229" y="3527690"/>
                </a:cubicBezTo>
                <a:cubicBezTo>
                  <a:pt x="8899738" y="3528671"/>
                  <a:pt x="8898757" y="3529897"/>
                  <a:pt x="8899493" y="3530877"/>
                </a:cubicBezTo>
                <a:cubicBezTo>
                  <a:pt x="8901948" y="3533819"/>
                  <a:pt x="8902193" y="3536026"/>
                  <a:pt x="8898266" y="3537497"/>
                </a:cubicBezTo>
                <a:cubicBezTo>
                  <a:pt x="8897284" y="3537742"/>
                  <a:pt x="8897038" y="3539213"/>
                  <a:pt x="8898020" y="3539948"/>
                </a:cubicBezTo>
                <a:cubicBezTo>
                  <a:pt x="8901211" y="3542645"/>
                  <a:pt x="8897775" y="3543871"/>
                  <a:pt x="8897284" y="3545832"/>
                </a:cubicBezTo>
                <a:cubicBezTo>
                  <a:pt x="8895565" y="3552452"/>
                  <a:pt x="8887955" y="3550491"/>
                  <a:pt x="8885010" y="3555394"/>
                </a:cubicBezTo>
                <a:cubicBezTo>
                  <a:pt x="8884028" y="3557110"/>
                  <a:pt x="8879364" y="3555884"/>
                  <a:pt x="8877154" y="3555639"/>
                </a:cubicBezTo>
                <a:cubicBezTo>
                  <a:pt x="8871999" y="3554904"/>
                  <a:pt x="8865862" y="3558091"/>
                  <a:pt x="8861689" y="3552207"/>
                </a:cubicBezTo>
                <a:cubicBezTo>
                  <a:pt x="8860952" y="3551226"/>
                  <a:pt x="8859480" y="3550000"/>
                  <a:pt x="8857516" y="3550000"/>
                </a:cubicBezTo>
                <a:cubicBezTo>
                  <a:pt x="8854815" y="3550245"/>
                  <a:pt x="8853343" y="3548774"/>
                  <a:pt x="8852852" y="3546078"/>
                </a:cubicBezTo>
                <a:cubicBezTo>
                  <a:pt x="8852361" y="3544361"/>
                  <a:pt x="8851133" y="3543381"/>
                  <a:pt x="8849906" y="3542155"/>
                </a:cubicBezTo>
                <a:cubicBezTo>
                  <a:pt x="8846715" y="3539213"/>
                  <a:pt x="8845242" y="3535781"/>
                  <a:pt x="8846469" y="3531368"/>
                </a:cubicBezTo>
                <a:cubicBezTo>
                  <a:pt x="8847206" y="3528916"/>
                  <a:pt x="8846469" y="3526219"/>
                  <a:pt x="8844014" y="3524748"/>
                </a:cubicBezTo>
                <a:cubicBezTo>
                  <a:pt x="8844014" y="3523767"/>
                  <a:pt x="8844014" y="3522787"/>
                  <a:pt x="8844014" y="3521806"/>
                </a:cubicBezTo>
                <a:cubicBezTo>
                  <a:pt x="8846224" y="3520580"/>
                  <a:pt x="8847206" y="3519109"/>
                  <a:pt x="8846960" y="3515922"/>
                </a:cubicBezTo>
                <a:cubicBezTo>
                  <a:pt x="8846715" y="3511509"/>
                  <a:pt x="8848678" y="3508077"/>
                  <a:pt x="8853588" y="3507096"/>
                </a:cubicBezTo>
                <a:cubicBezTo>
                  <a:pt x="8855797" y="3506851"/>
                  <a:pt x="8855306" y="3505135"/>
                  <a:pt x="8855306" y="3503664"/>
                </a:cubicBezTo>
                <a:cubicBezTo>
                  <a:pt x="8855306" y="3501212"/>
                  <a:pt x="8856288" y="3500722"/>
                  <a:pt x="8858252" y="3502438"/>
                </a:cubicBezTo>
                <a:cubicBezTo>
                  <a:pt x="8861198" y="3504889"/>
                  <a:pt x="8863162" y="3504889"/>
                  <a:pt x="8863898" y="3500722"/>
                </a:cubicBezTo>
                <a:cubicBezTo>
                  <a:pt x="8864144" y="3499741"/>
                  <a:pt x="8864880" y="3498515"/>
                  <a:pt x="8865862" y="3499741"/>
                </a:cubicBezTo>
                <a:cubicBezTo>
                  <a:pt x="8869053" y="3502928"/>
                  <a:pt x="8871263" y="3500967"/>
                  <a:pt x="8873717" y="3498760"/>
                </a:cubicBezTo>
                <a:cubicBezTo>
                  <a:pt x="8873963" y="3498270"/>
                  <a:pt x="8874945" y="3498270"/>
                  <a:pt x="8875436" y="3498270"/>
                </a:cubicBezTo>
                <a:close/>
                <a:moveTo>
                  <a:pt x="5758045" y="3489920"/>
                </a:moveTo>
                <a:cubicBezTo>
                  <a:pt x="5760033" y="3489920"/>
                  <a:pt x="5764011" y="3489920"/>
                  <a:pt x="5765005" y="3491906"/>
                </a:cubicBezTo>
                <a:cubicBezTo>
                  <a:pt x="5774948" y="3500844"/>
                  <a:pt x="5783898" y="3508789"/>
                  <a:pt x="5796827" y="3495879"/>
                </a:cubicBezTo>
                <a:cubicBezTo>
                  <a:pt x="5800806" y="3490913"/>
                  <a:pt x="5803789" y="3495879"/>
                  <a:pt x="5804782" y="3499851"/>
                </a:cubicBezTo>
                <a:cubicBezTo>
                  <a:pt x="5807765" y="3516734"/>
                  <a:pt x="5815719" y="3516734"/>
                  <a:pt x="5827652" y="3506803"/>
                </a:cubicBezTo>
                <a:cubicBezTo>
                  <a:pt x="5835608" y="3499851"/>
                  <a:pt x="5839585" y="3501837"/>
                  <a:pt x="5839585" y="3511769"/>
                </a:cubicBezTo>
                <a:cubicBezTo>
                  <a:pt x="5839585" y="3517728"/>
                  <a:pt x="5837595" y="3524679"/>
                  <a:pt x="5846547" y="3525673"/>
                </a:cubicBezTo>
                <a:cubicBezTo>
                  <a:pt x="5866433" y="3529645"/>
                  <a:pt x="5874390" y="3543549"/>
                  <a:pt x="5873394" y="3561425"/>
                </a:cubicBezTo>
                <a:cubicBezTo>
                  <a:pt x="5872401" y="3574336"/>
                  <a:pt x="5876378" y="3580295"/>
                  <a:pt x="5885327" y="3585260"/>
                </a:cubicBezTo>
                <a:cubicBezTo>
                  <a:pt x="5885327" y="3589233"/>
                  <a:pt x="5885327" y="3593206"/>
                  <a:pt x="5885327" y="3597178"/>
                </a:cubicBezTo>
                <a:cubicBezTo>
                  <a:pt x="5875384" y="3603137"/>
                  <a:pt x="5872401" y="3614061"/>
                  <a:pt x="5875384" y="3623993"/>
                </a:cubicBezTo>
                <a:cubicBezTo>
                  <a:pt x="5880354" y="3641869"/>
                  <a:pt x="5874390" y="3655773"/>
                  <a:pt x="5861461" y="3667690"/>
                </a:cubicBezTo>
                <a:cubicBezTo>
                  <a:pt x="5856488" y="3672656"/>
                  <a:pt x="5851517" y="3676629"/>
                  <a:pt x="5849532" y="3683580"/>
                </a:cubicBezTo>
                <a:cubicBezTo>
                  <a:pt x="5847540" y="3694505"/>
                  <a:pt x="5841577" y="3700464"/>
                  <a:pt x="5830639" y="3699471"/>
                </a:cubicBezTo>
                <a:cubicBezTo>
                  <a:pt x="5822682" y="3699471"/>
                  <a:pt x="5816714" y="3704436"/>
                  <a:pt x="5813731" y="3708409"/>
                </a:cubicBezTo>
                <a:cubicBezTo>
                  <a:pt x="5796827" y="3732244"/>
                  <a:pt x="5771968" y="3719333"/>
                  <a:pt x="5751084" y="3722313"/>
                </a:cubicBezTo>
                <a:lnTo>
                  <a:pt x="5737136" y="3724261"/>
                </a:lnTo>
                <a:lnTo>
                  <a:pt x="5730869" y="3727365"/>
                </a:lnTo>
                <a:cubicBezTo>
                  <a:pt x="5726983" y="3727409"/>
                  <a:pt x="5722920" y="3726527"/>
                  <a:pt x="5719207" y="3727056"/>
                </a:cubicBezTo>
                <a:cubicBezTo>
                  <a:pt x="5716029" y="3727409"/>
                  <a:pt x="5709311" y="3729174"/>
                  <a:pt x="5707897" y="3726703"/>
                </a:cubicBezTo>
                <a:cubicBezTo>
                  <a:pt x="5703657" y="3719644"/>
                  <a:pt x="5692703" y="3722468"/>
                  <a:pt x="5690229" y="3712938"/>
                </a:cubicBezTo>
                <a:cubicBezTo>
                  <a:pt x="5689521" y="3710114"/>
                  <a:pt x="5684573" y="3708349"/>
                  <a:pt x="5689169" y="3704466"/>
                </a:cubicBezTo>
                <a:lnTo>
                  <a:pt x="5688988" y="3702679"/>
                </a:lnTo>
                <a:lnTo>
                  <a:pt x="5678570" y="3697158"/>
                </a:lnTo>
                <a:cubicBezTo>
                  <a:pt x="5674516" y="3693822"/>
                  <a:pt x="5671284" y="3689291"/>
                  <a:pt x="5669543" y="3682587"/>
                </a:cubicBezTo>
                <a:cubicBezTo>
                  <a:pt x="5667555" y="3674642"/>
                  <a:pt x="5653632" y="3669677"/>
                  <a:pt x="5666560" y="3658752"/>
                </a:cubicBezTo>
                <a:cubicBezTo>
                  <a:pt x="5670538" y="3655773"/>
                  <a:pt x="5669543" y="3649814"/>
                  <a:pt x="5665568" y="3648821"/>
                </a:cubicBezTo>
                <a:cubicBezTo>
                  <a:pt x="5649659" y="3642862"/>
                  <a:pt x="5650650" y="3633924"/>
                  <a:pt x="5660595" y="3622006"/>
                </a:cubicBezTo>
                <a:cubicBezTo>
                  <a:pt x="5663576" y="3618034"/>
                  <a:pt x="5659599" y="3613068"/>
                  <a:pt x="5657613" y="3609096"/>
                </a:cubicBezTo>
                <a:cubicBezTo>
                  <a:pt x="5653632" y="3603137"/>
                  <a:pt x="5652638" y="3597178"/>
                  <a:pt x="5658603" y="3592212"/>
                </a:cubicBezTo>
                <a:cubicBezTo>
                  <a:pt x="5664572" y="3587247"/>
                  <a:pt x="5663576" y="3581288"/>
                  <a:pt x="5665568" y="3575329"/>
                </a:cubicBezTo>
                <a:cubicBezTo>
                  <a:pt x="5670538" y="3560432"/>
                  <a:pt x="5676506" y="3541563"/>
                  <a:pt x="5687446" y="3534611"/>
                </a:cubicBezTo>
                <a:cubicBezTo>
                  <a:pt x="5711309" y="3519714"/>
                  <a:pt x="5734178" y="3503824"/>
                  <a:pt x="5758045" y="3489920"/>
                </a:cubicBezTo>
                <a:close/>
                <a:moveTo>
                  <a:pt x="1132100" y="3470094"/>
                </a:moveTo>
                <a:cubicBezTo>
                  <a:pt x="1134600" y="3470094"/>
                  <a:pt x="1136743" y="3470094"/>
                  <a:pt x="1139244" y="3470094"/>
                </a:cubicBezTo>
                <a:cubicBezTo>
                  <a:pt x="1141030" y="3472583"/>
                  <a:pt x="1144602" y="3472227"/>
                  <a:pt x="1147101" y="3474005"/>
                </a:cubicBezTo>
                <a:cubicBezTo>
                  <a:pt x="1149603" y="3475783"/>
                  <a:pt x="1151744" y="3477205"/>
                  <a:pt x="1152458" y="3480405"/>
                </a:cubicBezTo>
                <a:cubicBezTo>
                  <a:pt x="1152816" y="3483961"/>
                  <a:pt x="1154603" y="3487161"/>
                  <a:pt x="1156389" y="3490006"/>
                </a:cubicBezTo>
                <a:cubicBezTo>
                  <a:pt x="1158175" y="3493206"/>
                  <a:pt x="1159602" y="3496406"/>
                  <a:pt x="1161388" y="3499251"/>
                </a:cubicBezTo>
                <a:cubicBezTo>
                  <a:pt x="1162818" y="3502451"/>
                  <a:pt x="1165674" y="3505295"/>
                  <a:pt x="1169246" y="3507073"/>
                </a:cubicBezTo>
                <a:cubicBezTo>
                  <a:pt x="1169246" y="3511340"/>
                  <a:pt x="1169246" y="3515607"/>
                  <a:pt x="1169246" y="3519874"/>
                </a:cubicBezTo>
                <a:cubicBezTo>
                  <a:pt x="1167103" y="3520940"/>
                  <a:pt x="1166032" y="3522363"/>
                  <a:pt x="1164960" y="3524852"/>
                </a:cubicBezTo>
                <a:cubicBezTo>
                  <a:pt x="1163532" y="3527696"/>
                  <a:pt x="1160318" y="3529830"/>
                  <a:pt x="1157103" y="3529830"/>
                </a:cubicBezTo>
                <a:cubicBezTo>
                  <a:pt x="1153889" y="3529830"/>
                  <a:pt x="1151031" y="3530541"/>
                  <a:pt x="1147817" y="3531252"/>
                </a:cubicBezTo>
                <a:cubicBezTo>
                  <a:pt x="1143174" y="3529474"/>
                  <a:pt x="1138886" y="3526985"/>
                  <a:pt x="1137101" y="3521296"/>
                </a:cubicBezTo>
                <a:cubicBezTo>
                  <a:pt x="1136743" y="3520229"/>
                  <a:pt x="1134600" y="3519518"/>
                  <a:pt x="1134958" y="3517385"/>
                </a:cubicBezTo>
                <a:cubicBezTo>
                  <a:pt x="1136030" y="3511696"/>
                  <a:pt x="1131744" y="3509918"/>
                  <a:pt x="1128172" y="3508851"/>
                </a:cubicBezTo>
                <a:cubicBezTo>
                  <a:pt x="1125671" y="3508140"/>
                  <a:pt x="1124243" y="3507073"/>
                  <a:pt x="1122815" y="3505651"/>
                </a:cubicBezTo>
                <a:cubicBezTo>
                  <a:pt x="1118529" y="3501740"/>
                  <a:pt x="1118885" y="3496406"/>
                  <a:pt x="1117814" y="3491428"/>
                </a:cubicBezTo>
                <a:cubicBezTo>
                  <a:pt x="1117100" y="3486806"/>
                  <a:pt x="1119243" y="3483250"/>
                  <a:pt x="1121028" y="3479339"/>
                </a:cubicBezTo>
                <a:cubicBezTo>
                  <a:pt x="1122815" y="3475072"/>
                  <a:pt x="1125671" y="3471516"/>
                  <a:pt x="1131030" y="3471516"/>
                </a:cubicBezTo>
                <a:cubicBezTo>
                  <a:pt x="1131744" y="3471516"/>
                  <a:pt x="1132100" y="3471161"/>
                  <a:pt x="1132100" y="3470094"/>
                </a:cubicBezTo>
                <a:close/>
                <a:moveTo>
                  <a:pt x="2405057" y="3457469"/>
                </a:moveTo>
                <a:lnTo>
                  <a:pt x="2399563" y="3459703"/>
                </a:lnTo>
                <a:lnTo>
                  <a:pt x="2404719" y="3462049"/>
                </a:lnTo>
                <a:close/>
                <a:moveTo>
                  <a:pt x="799349" y="3433394"/>
                </a:moveTo>
                <a:cubicBezTo>
                  <a:pt x="801792" y="3434545"/>
                  <a:pt x="804064" y="3436329"/>
                  <a:pt x="806544" y="3437123"/>
                </a:cubicBezTo>
                <a:cubicBezTo>
                  <a:pt x="808639" y="3437867"/>
                  <a:pt x="813369" y="3438800"/>
                  <a:pt x="813504" y="3440772"/>
                </a:cubicBezTo>
                <a:cubicBezTo>
                  <a:pt x="814015" y="3446470"/>
                  <a:pt x="821717" y="3448027"/>
                  <a:pt x="820374" y="3454733"/>
                </a:cubicBezTo>
                <a:cubicBezTo>
                  <a:pt x="819960" y="3456711"/>
                  <a:pt x="822517" y="3459314"/>
                  <a:pt x="818468" y="3460348"/>
                </a:cubicBezTo>
                <a:cubicBezTo>
                  <a:pt x="817264" y="3460581"/>
                  <a:pt x="816843" y="3462012"/>
                  <a:pt x="817619" y="3462661"/>
                </a:cubicBezTo>
                <a:cubicBezTo>
                  <a:pt x="820511" y="3465699"/>
                  <a:pt x="819327" y="3467577"/>
                  <a:pt x="815833" y="3469152"/>
                </a:cubicBezTo>
                <a:cubicBezTo>
                  <a:pt x="814743" y="3469713"/>
                  <a:pt x="815091" y="3471245"/>
                  <a:pt x="815105" y="3472341"/>
                </a:cubicBezTo>
                <a:cubicBezTo>
                  <a:pt x="815347" y="3474093"/>
                  <a:pt x="814926" y="3475524"/>
                  <a:pt x="813066" y="3475984"/>
                </a:cubicBezTo>
                <a:cubicBezTo>
                  <a:pt x="811205" y="3476444"/>
                  <a:pt x="810784" y="3477875"/>
                  <a:pt x="809700" y="3478984"/>
                </a:cubicBezTo>
                <a:cubicBezTo>
                  <a:pt x="806991" y="3481757"/>
                  <a:pt x="803632" y="3485305"/>
                  <a:pt x="800454" y="3485670"/>
                </a:cubicBezTo>
                <a:cubicBezTo>
                  <a:pt x="793547" y="3486408"/>
                  <a:pt x="786756" y="3487473"/>
                  <a:pt x="779956" y="3487989"/>
                </a:cubicBezTo>
                <a:cubicBezTo>
                  <a:pt x="779516" y="3487775"/>
                  <a:pt x="778632" y="3487346"/>
                  <a:pt x="778625" y="3486798"/>
                </a:cubicBezTo>
                <a:cubicBezTo>
                  <a:pt x="777380" y="3483741"/>
                  <a:pt x="776247" y="3481012"/>
                  <a:pt x="771986" y="3482487"/>
                </a:cubicBezTo>
                <a:cubicBezTo>
                  <a:pt x="770567" y="3483161"/>
                  <a:pt x="770440" y="3481737"/>
                  <a:pt x="770647" y="3480747"/>
                </a:cubicBezTo>
                <a:cubicBezTo>
                  <a:pt x="771803" y="3476676"/>
                  <a:pt x="770037" y="3475819"/>
                  <a:pt x="766316" y="3476739"/>
                </a:cubicBezTo>
                <a:cubicBezTo>
                  <a:pt x="763800" y="3477426"/>
                  <a:pt x="763131" y="3476556"/>
                  <a:pt x="764201" y="3474350"/>
                </a:cubicBezTo>
                <a:cubicBezTo>
                  <a:pt x="764843" y="3473027"/>
                  <a:pt x="766033" y="3471697"/>
                  <a:pt x="764153" y="3470512"/>
                </a:cubicBezTo>
                <a:cubicBezTo>
                  <a:pt x="760164" y="3467487"/>
                  <a:pt x="759895" y="3463542"/>
                  <a:pt x="762042" y="3459678"/>
                </a:cubicBezTo>
                <a:cubicBezTo>
                  <a:pt x="763654" y="3456918"/>
                  <a:pt x="763412" y="3455166"/>
                  <a:pt x="761960" y="3453099"/>
                </a:cubicBezTo>
                <a:cubicBezTo>
                  <a:pt x="762388" y="3452216"/>
                  <a:pt x="762816" y="3451334"/>
                  <a:pt x="763244" y="3450452"/>
                </a:cubicBezTo>
                <a:cubicBezTo>
                  <a:pt x="766095" y="3450200"/>
                  <a:pt x="767934" y="3448095"/>
                  <a:pt x="768342" y="3445567"/>
                </a:cubicBezTo>
                <a:cubicBezTo>
                  <a:pt x="769164" y="3441061"/>
                  <a:pt x="771987" y="3438616"/>
                  <a:pt x="776142" y="3437362"/>
                </a:cubicBezTo>
                <a:cubicBezTo>
                  <a:pt x="777782" y="3436795"/>
                  <a:pt x="779314" y="3436448"/>
                  <a:pt x="780505" y="3435118"/>
                </a:cubicBezTo>
                <a:cubicBezTo>
                  <a:pt x="782124" y="3432906"/>
                  <a:pt x="784091" y="3432226"/>
                  <a:pt x="786414" y="3433625"/>
                </a:cubicBezTo>
                <a:cubicBezTo>
                  <a:pt x="788180" y="3434482"/>
                  <a:pt x="790041" y="3434022"/>
                  <a:pt x="791131" y="3433461"/>
                </a:cubicBezTo>
                <a:cubicBezTo>
                  <a:pt x="794293" y="3431725"/>
                  <a:pt x="796906" y="3432243"/>
                  <a:pt x="799349" y="3433394"/>
                </a:cubicBezTo>
                <a:close/>
                <a:moveTo>
                  <a:pt x="5821557" y="3423739"/>
                </a:moveTo>
                <a:cubicBezTo>
                  <a:pt x="5824852" y="3423739"/>
                  <a:pt x="5824852" y="3423739"/>
                  <a:pt x="5824852" y="3423739"/>
                </a:cubicBezTo>
                <a:cubicBezTo>
                  <a:pt x="5824852" y="3423739"/>
                  <a:pt x="5828147" y="3423739"/>
                  <a:pt x="5828147" y="3423739"/>
                </a:cubicBezTo>
                <a:lnTo>
                  <a:pt x="5825252" y="3426633"/>
                </a:lnTo>
                <a:close/>
                <a:moveTo>
                  <a:pt x="10031209" y="3414549"/>
                </a:moveTo>
                <a:cubicBezTo>
                  <a:pt x="10031915" y="3414549"/>
                  <a:pt x="10033329" y="3414549"/>
                  <a:pt x="10033682" y="3415255"/>
                </a:cubicBezTo>
                <a:cubicBezTo>
                  <a:pt x="10037217" y="3418432"/>
                  <a:pt x="10040397" y="3421255"/>
                  <a:pt x="10044992" y="3416667"/>
                </a:cubicBezTo>
                <a:cubicBezTo>
                  <a:pt x="10046405" y="3414902"/>
                  <a:pt x="10047466" y="3416667"/>
                  <a:pt x="10047819" y="3418079"/>
                </a:cubicBezTo>
                <a:cubicBezTo>
                  <a:pt x="10048879" y="3424079"/>
                  <a:pt x="10051707" y="3424079"/>
                  <a:pt x="10055948" y="3420549"/>
                </a:cubicBezTo>
                <a:cubicBezTo>
                  <a:pt x="10058775" y="3418079"/>
                  <a:pt x="10060189" y="3418784"/>
                  <a:pt x="10060189" y="3422314"/>
                </a:cubicBezTo>
                <a:cubicBezTo>
                  <a:pt x="10060189" y="3424432"/>
                  <a:pt x="10059482" y="3426903"/>
                  <a:pt x="10062663" y="3427256"/>
                </a:cubicBezTo>
                <a:cubicBezTo>
                  <a:pt x="10069731" y="3428668"/>
                  <a:pt x="10072558" y="3433609"/>
                  <a:pt x="10072205" y="3439963"/>
                </a:cubicBezTo>
                <a:cubicBezTo>
                  <a:pt x="10071852" y="3444551"/>
                  <a:pt x="10073265" y="3446669"/>
                  <a:pt x="10076446" y="3448434"/>
                </a:cubicBezTo>
                <a:cubicBezTo>
                  <a:pt x="10076446" y="3449846"/>
                  <a:pt x="10076446" y="3451257"/>
                  <a:pt x="10076446" y="3452669"/>
                </a:cubicBezTo>
                <a:cubicBezTo>
                  <a:pt x="10072912" y="3454787"/>
                  <a:pt x="10071852" y="3458670"/>
                  <a:pt x="10072912" y="3462199"/>
                </a:cubicBezTo>
                <a:cubicBezTo>
                  <a:pt x="10074679" y="3468553"/>
                  <a:pt x="10072558" y="3473494"/>
                  <a:pt x="10067964" y="3477730"/>
                </a:cubicBezTo>
                <a:cubicBezTo>
                  <a:pt x="10066197" y="3479495"/>
                  <a:pt x="10064430" y="3480907"/>
                  <a:pt x="10063723" y="3483377"/>
                </a:cubicBezTo>
                <a:cubicBezTo>
                  <a:pt x="10063016" y="3487260"/>
                  <a:pt x="10060896" y="3489378"/>
                  <a:pt x="10057008" y="3489025"/>
                </a:cubicBezTo>
                <a:cubicBezTo>
                  <a:pt x="10054181" y="3489025"/>
                  <a:pt x="10052060" y="3490790"/>
                  <a:pt x="10051000" y="3492202"/>
                </a:cubicBezTo>
                <a:cubicBezTo>
                  <a:pt x="10044992" y="3500673"/>
                  <a:pt x="10036156" y="3496084"/>
                  <a:pt x="10028735" y="3497143"/>
                </a:cubicBezTo>
                <a:cubicBezTo>
                  <a:pt x="10025554" y="3497496"/>
                  <a:pt x="10018839" y="3499261"/>
                  <a:pt x="10017425" y="3496790"/>
                </a:cubicBezTo>
                <a:cubicBezTo>
                  <a:pt x="10013184" y="3489731"/>
                  <a:pt x="10002228" y="3492555"/>
                  <a:pt x="9999754" y="3483025"/>
                </a:cubicBezTo>
                <a:cubicBezTo>
                  <a:pt x="9999048" y="3480201"/>
                  <a:pt x="9994100" y="3478436"/>
                  <a:pt x="9998694" y="3474553"/>
                </a:cubicBezTo>
                <a:cubicBezTo>
                  <a:pt x="10000108" y="3473494"/>
                  <a:pt x="9999754" y="3471377"/>
                  <a:pt x="9998341" y="3471024"/>
                </a:cubicBezTo>
                <a:cubicBezTo>
                  <a:pt x="9992686" y="3468906"/>
                  <a:pt x="9993039" y="3465729"/>
                  <a:pt x="9996574" y="3461494"/>
                </a:cubicBezTo>
                <a:cubicBezTo>
                  <a:pt x="9997634" y="3460082"/>
                  <a:pt x="9996220" y="3458317"/>
                  <a:pt x="9995513" y="3456905"/>
                </a:cubicBezTo>
                <a:cubicBezTo>
                  <a:pt x="9994100" y="3454787"/>
                  <a:pt x="9993746" y="3452669"/>
                  <a:pt x="9995867" y="3450904"/>
                </a:cubicBezTo>
                <a:cubicBezTo>
                  <a:pt x="9997987" y="3449140"/>
                  <a:pt x="9997634" y="3447022"/>
                  <a:pt x="9998341" y="3444904"/>
                </a:cubicBezTo>
                <a:cubicBezTo>
                  <a:pt x="10000108" y="3439610"/>
                  <a:pt x="10002228" y="3432903"/>
                  <a:pt x="10006116" y="3430432"/>
                </a:cubicBezTo>
                <a:cubicBezTo>
                  <a:pt x="10014598" y="3425138"/>
                  <a:pt x="10022727" y="3419490"/>
                  <a:pt x="10031209" y="3414549"/>
                </a:cubicBezTo>
                <a:close/>
                <a:moveTo>
                  <a:pt x="579076" y="3399768"/>
                </a:moveTo>
                <a:cubicBezTo>
                  <a:pt x="581518" y="3400919"/>
                  <a:pt x="583792" y="3402703"/>
                  <a:pt x="586271" y="3403497"/>
                </a:cubicBezTo>
                <a:cubicBezTo>
                  <a:pt x="588366" y="3404241"/>
                  <a:pt x="593097" y="3405174"/>
                  <a:pt x="593232" y="3407146"/>
                </a:cubicBezTo>
                <a:cubicBezTo>
                  <a:pt x="593741" y="3412844"/>
                  <a:pt x="601445" y="3414401"/>
                  <a:pt x="600101" y="3421107"/>
                </a:cubicBezTo>
                <a:cubicBezTo>
                  <a:pt x="599687" y="3423085"/>
                  <a:pt x="602244" y="3425688"/>
                  <a:pt x="598196" y="3426722"/>
                </a:cubicBezTo>
                <a:cubicBezTo>
                  <a:pt x="596991" y="3426955"/>
                  <a:pt x="596569" y="3428386"/>
                  <a:pt x="597347" y="3429035"/>
                </a:cubicBezTo>
                <a:cubicBezTo>
                  <a:pt x="600238" y="3432073"/>
                  <a:pt x="599054" y="3433951"/>
                  <a:pt x="595562" y="3435526"/>
                </a:cubicBezTo>
                <a:cubicBezTo>
                  <a:pt x="594471" y="3436087"/>
                  <a:pt x="594820" y="3437619"/>
                  <a:pt x="594833" y="3438715"/>
                </a:cubicBezTo>
                <a:cubicBezTo>
                  <a:pt x="595075" y="3440467"/>
                  <a:pt x="594653" y="3441898"/>
                  <a:pt x="592793" y="3442358"/>
                </a:cubicBezTo>
                <a:cubicBezTo>
                  <a:pt x="590933" y="3442818"/>
                  <a:pt x="590512" y="3444249"/>
                  <a:pt x="589428" y="3445358"/>
                </a:cubicBezTo>
                <a:cubicBezTo>
                  <a:pt x="586719" y="3448131"/>
                  <a:pt x="583360" y="3451679"/>
                  <a:pt x="580182" y="3452044"/>
                </a:cubicBezTo>
                <a:cubicBezTo>
                  <a:pt x="573276" y="3452782"/>
                  <a:pt x="566484" y="3453847"/>
                  <a:pt x="559685" y="3454363"/>
                </a:cubicBezTo>
                <a:cubicBezTo>
                  <a:pt x="559243" y="3454149"/>
                  <a:pt x="558360" y="3453720"/>
                  <a:pt x="558353" y="3453172"/>
                </a:cubicBezTo>
                <a:cubicBezTo>
                  <a:pt x="557107" y="3450115"/>
                  <a:pt x="555976" y="3447386"/>
                  <a:pt x="551713" y="3448861"/>
                </a:cubicBezTo>
                <a:cubicBezTo>
                  <a:pt x="550295" y="3449535"/>
                  <a:pt x="550167" y="3448111"/>
                  <a:pt x="550374" y="3447121"/>
                </a:cubicBezTo>
                <a:cubicBezTo>
                  <a:pt x="551530" y="3443050"/>
                  <a:pt x="549764" y="3442193"/>
                  <a:pt x="546043" y="3443113"/>
                </a:cubicBezTo>
                <a:cubicBezTo>
                  <a:pt x="543528" y="3443800"/>
                  <a:pt x="542857" y="3442930"/>
                  <a:pt x="543927" y="3440724"/>
                </a:cubicBezTo>
                <a:cubicBezTo>
                  <a:pt x="544570" y="3439401"/>
                  <a:pt x="545761" y="3438071"/>
                  <a:pt x="543880" y="3436886"/>
                </a:cubicBezTo>
                <a:cubicBezTo>
                  <a:pt x="539890" y="3433861"/>
                  <a:pt x="539622" y="3429916"/>
                  <a:pt x="541770" y="3426052"/>
                </a:cubicBezTo>
                <a:cubicBezTo>
                  <a:pt x="543380" y="3423292"/>
                  <a:pt x="543140" y="3421540"/>
                  <a:pt x="541687" y="3419473"/>
                </a:cubicBezTo>
                <a:cubicBezTo>
                  <a:pt x="542115" y="3418590"/>
                  <a:pt x="542543" y="3417708"/>
                  <a:pt x="542972" y="3416826"/>
                </a:cubicBezTo>
                <a:cubicBezTo>
                  <a:pt x="545822" y="3416574"/>
                  <a:pt x="547662" y="3414469"/>
                  <a:pt x="548069" y="3411941"/>
                </a:cubicBezTo>
                <a:cubicBezTo>
                  <a:pt x="548891" y="3407435"/>
                  <a:pt x="551715" y="3404990"/>
                  <a:pt x="555870" y="3403736"/>
                </a:cubicBezTo>
                <a:cubicBezTo>
                  <a:pt x="557508" y="3403169"/>
                  <a:pt x="559042" y="3402822"/>
                  <a:pt x="560232" y="3401492"/>
                </a:cubicBezTo>
                <a:cubicBezTo>
                  <a:pt x="561851" y="3399280"/>
                  <a:pt x="563819" y="3398600"/>
                  <a:pt x="566141" y="3399999"/>
                </a:cubicBezTo>
                <a:cubicBezTo>
                  <a:pt x="567908" y="3400856"/>
                  <a:pt x="569768" y="3400396"/>
                  <a:pt x="570859" y="3399835"/>
                </a:cubicBezTo>
                <a:cubicBezTo>
                  <a:pt x="574020" y="3398099"/>
                  <a:pt x="576634" y="3398617"/>
                  <a:pt x="579076" y="3399768"/>
                </a:cubicBezTo>
                <a:close/>
                <a:moveTo>
                  <a:pt x="1022035" y="3376188"/>
                </a:moveTo>
                <a:lnTo>
                  <a:pt x="1022266" y="3376417"/>
                </a:lnTo>
                <a:lnTo>
                  <a:pt x="1021838" y="3376518"/>
                </a:lnTo>
                <a:close/>
                <a:moveTo>
                  <a:pt x="3723900" y="3352597"/>
                </a:moveTo>
                <a:lnTo>
                  <a:pt x="3716142" y="3353598"/>
                </a:lnTo>
                <a:cubicBezTo>
                  <a:pt x="3733375" y="3356203"/>
                  <a:pt x="3701312" y="3358408"/>
                  <a:pt x="3701312" y="3358408"/>
                </a:cubicBezTo>
                <a:lnTo>
                  <a:pt x="3696684" y="3359909"/>
                </a:lnTo>
                <a:lnTo>
                  <a:pt x="3707744" y="3374017"/>
                </a:lnTo>
                <a:cubicBezTo>
                  <a:pt x="3714045" y="3377202"/>
                  <a:pt x="3722112" y="3377560"/>
                  <a:pt x="3732812" y="3375508"/>
                </a:cubicBezTo>
                <a:lnTo>
                  <a:pt x="3740653" y="3374080"/>
                </a:lnTo>
                <a:lnTo>
                  <a:pt x="3739076" y="3373300"/>
                </a:lnTo>
                <a:cubicBezTo>
                  <a:pt x="3738339" y="3372319"/>
                  <a:pt x="3736867" y="3371093"/>
                  <a:pt x="3734903" y="3371093"/>
                </a:cubicBezTo>
                <a:cubicBezTo>
                  <a:pt x="3732201" y="3371338"/>
                  <a:pt x="3730728" y="3369867"/>
                  <a:pt x="3730238" y="3367171"/>
                </a:cubicBezTo>
                <a:cubicBezTo>
                  <a:pt x="3729748" y="3365454"/>
                  <a:pt x="3728519" y="3364474"/>
                  <a:pt x="3727292" y="3363248"/>
                </a:cubicBezTo>
                <a:close/>
                <a:moveTo>
                  <a:pt x="5233627" y="3352314"/>
                </a:moveTo>
                <a:cubicBezTo>
                  <a:pt x="5236124" y="3352314"/>
                  <a:pt x="5238269" y="3352314"/>
                  <a:pt x="5240766" y="3352314"/>
                </a:cubicBezTo>
                <a:cubicBezTo>
                  <a:pt x="5242551" y="3354803"/>
                  <a:pt x="5246124" y="3354447"/>
                  <a:pt x="5248630" y="3356225"/>
                </a:cubicBezTo>
                <a:cubicBezTo>
                  <a:pt x="5251129" y="3358003"/>
                  <a:pt x="5253274" y="3359425"/>
                  <a:pt x="5253985" y="3362625"/>
                </a:cubicBezTo>
                <a:cubicBezTo>
                  <a:pt x="5254341" y="3366181"/>
                  <a:pt x="5256127" y="3369381"/>
                  <a:pt x="5257917" y="3372226"/>
                </a:cubicBezTo>
                <a:cubicBezTo>
                  <a:pt x="5259705" y="3375426"/>
                  <a:pt x="5261127" y="3378626"/>
                  <a:pt x="5262915" y="3381471"/>
                </a:cubicBezTo>
                <a:cubicBezTo>
                  <a:pt x="5264347" y="3384671"/>
                  <a:pt x="5267200" y="3387515"/>
                  <a:pt x="5270770" y="3389293"/>
                </a:cubicBezTo>
                <a:cubicBezTo>
                  <a:pt x="5270770" y="3393560"/>
                  <a:pt x="5270770" y="3397827"/>
                  <a:pt x="5270770" y="3402094"/>
                </a:cubicBezTo>
                <a:cubicBezTo>
                  <a:pt x="5268626" y="3403160"/>
                  <a:pt x="5267556" y="3404583"/>
                  <a:pt x="5266486" y="3407072"/>
                </a:cubicBezTo>
                <a:cubicBezTo>
                  <a:pt x="5265057" y="3409916"/>
                  <a:pt x="5261845" y="3412050"/>
                  <a:pt x="5258627" y="3412050"/>
                </a:cubicBezTo>
                <a:cubicBezTo>
                  <a:pt x="5255413" y="3412050"/>
                  <a:pt x="5252555" y="3412761"/>
                  <a:pt x="5249342" y="3413472"/>
                </a:cubicBezTo>
                <a:cubicBezTo>
                  <a:pt x="5244700" y="3411694"/>
                  <a:pt x="5240410" y="3409205"/>
                  <a:pt x="5238621" y="3403516"/>
                </a:cubicBezTo>
                <a:cubicBezTo>
                  <a:pt x="5238269" y="3402449"/>
                  <a:pt x="5236124" y="3401738"/>
                  <a:pt x="5236480" y="3399605"/>
                </a:cubicBezTo>
                <a:cubicBezTo>
                  <a:pt x="5237549" y="3393916"/>
                  <a:pt x="5233267" y="3392138"/>
                  <a:pt x="5229697" y="3391071"/>
                </a:cubicBezTo>
                <a:cubicBezTo>
                  <a:pt x="5227194" y="3390360"/>
                  <a:pt x="5225768" y="3389293"/>
                  <a:pt x="5224337" y="3387871"/>
                </a:cubicBezTo>
                <a:cubicBezTo>
                  <a:pt x="5220051" y="3383960"/>
                  <a:pt x="5220411" y="3378626"/>
                  <a:pt x="5219332" y="3373648"/>
                </a:cubicBezTo>
                <a:cubicBezTo>
                  <a:pt x="5218626" y="3369026"/>
                  <a:pt x="5220767" y="3365470"/>
                  <a:pt x="5222554" y="3361559"/>
                </a:cubicBezTo>
                <a:cubicBezTo>
                  <a:pt x="5224337" y="3357292"/>
                  <a:pt x="5227194" y="3353736"/>
                  <a:pt x="5232555" y="3353736"/>
                </a:cubicBezTo>
                <a:cubicBezTo>
                  <a:pt x="5233267" y="3353736"/>
                  <a:pt x="5233627" y="3353381"/>
                  <a:pt x="5233627" y="3352314"/>
                </a:cubicBezTo>
                <a:close/>
                <a:moveTo>
                  <a:pt x="8993730" y="3348642"/>
                </a:moveTo>
                <a:cubicBezTo>
                  <a:pt x="8985054" y="3349026"/>
                  <a:pt x="8975993" y="3351079"/>
                  <a:pt x="8966419" y="3355183"/>
                </a:cubicBezTo>
                <a:lnTo>
                  <a:pt x="8963278" y="3358139"/>
                </a:lnTo>
                <a:lnTo>
                  <a:pt x="8964287" y="3359249"/>
                </a:lnTo>
                <a:cubicBezTo>
                  <a:pt x="8964935" y="3359896"/>
                  <a:pt x="8966014" y="3360543"/>
                  <a:pt x="8965582" y="3361622"/>
                </a:cubicBezTo>
                <a:cubicBezTo>
                  <a:pt x="8965150" y="3362916"/>
                  <a:pt x="8964071" y="3363132"/>
                  <a:pt x="8963208" y="3362916"/>
                </a:cubicBezTo>
                <a:cubicBezTo>
                  <a:pt x="8959323" y="3362053"/>
                  <a:pt x="8958460" y="3363779"/>
                  <a:pt x="8958676" y="3367230"/>
                </a:cubicBezTo>
                <a:cubicBezTo>
                  <a:pt x="8958891" y="3371545"/>
                  <a:pt x="8956086" y="3374565"/>
                  <a:pt x="8953064" y="3376937"/>
                </a:cubicBezTo>
                <a:cubicBezTo>
                  <a:pt x="8950690" y="3378879"/>
                  <a:pt x="8950474" y="3380389"/>
                  <a:pt x="8952848" y="3382115"/>
                </a:cubicBezTo>
                <a:cubicBezTo>
                  <a:pt x="8954143" y="3382978"/>
                  <a:pt x="8955007" y="3383840"/>
                  <a:pt x="8954575" y="3385566"/>
                </a:cubicBezTo>
                <a:cubicBezTo>
                  <a:pt x="8954143" y="3387939"/>
                  <a:pt x="8952417" y="3387508"/>
                  <a:pt x="8950906" y="3387939"/>
                </a:cubicBezTo>
                <a:cubicBezTo>
                  <a:pt x="8950042" y="3388155"/>
                  <a:pt x="8948963" y="3388155"/>
                  <a:pt x="8947884" y="3388371"/>
                </a:cubicBezTo>
                <a:cubicBezTo>
                  <a:pt x="8942057" y="3389018"/>
                  <a:pt x="8940762" y="3392253"/>
                  <a:pt x="8944215" y="3397215"/>
                </a:cubicBezTo>
                <a:cubicBezTo>
                  <a:pt x="8944647" y="3397862"/>
                  <a:pt x="8945078" y="3398293"/>
                  <a:pt x="8945294" y="3398941"/>
                </a:cubicBezTo>
                <a:cubicBezTo>
                  <a:pt x="8945942" y="3400235"/>
                  <a:pt x="8946373" y="3401961"/>
                  <a:pt x="8945078" y="3402824"/>
                </a:cubicBezTo>
                <a:cubicBezTo>
                  <a:pt x="8943999" y="3403686"/>
                  <a:pt x="8942489" y="3402824"/>
                  <a:pt x="8941625" y="3401961"/>
                </a:cubicBezTo>
                <a:cubicBezTo>
                  <a:pt x="8940762" y="3401098"/>
                  <a:pt x="8940114" y="3400235"/>
                  <a:pt x="8939467" y="3399156"/>
                </a:cubicBezTo>
                <a:cubicBezTo>
                  <a:pt x="8938172" y="3397646"/>
                  <a:pt x="8936877" y="3397215"/>
                  <a:pt x="8935150" y="3398509"/>
                </a:cubicBezTo>
                <a:lnTo>
                  <a:pt x="8928686" y="3400204"/>
                </a:lnTo>
                <a:lnTo>
                  <a:pt x="8919918" y="3434536"/>
                </a:lnTo>
                <a:cubicBezTo>
                  <a:pt x="8911712" y="3491999"/>
                  <a:pt x="8903505" y="3497472"/>
                  <a:pt x="8851533" y="3475581"/>
                </a:cubicBezTo>
                <a:cubicBezTo>
                  <a:pt x="8826914" y="3464636"/>
                  <a:pt x="8826914" y="3464636"/>
                  <a:pt x="8805031" y="3491999"/>
                </a:cubicBezTo>
                <a:cubicBezTo>
                  <a:pt x="8785883" y="3519362"/>
                  <a:pt x="8766736" y="3546725"/>
                  <a:pt x="8728440" y="3538516"/>
                </a:cubicBezTo>
                <a:cubicBezTo>
                  <a:pt x="8709292" y="3533044"/>
                  <a:pt x="8706557" y="3546725"/>
                  <a:pt x="8703821" y="3560407"/>
                </a:cubicBezTo>
                <a:cubicBezTo>
                  <a:pt x="8698351" y="3585034"/>
                  <a:pt x="8706557" y="3606924"/>
                  <a:pt x="8714763" y="3628815"/>
                </a:cubicBezTo>
                <a:cubicBezTo>
                  <a:pt x="8728440" y="3661650"/>
                  <a:pt x="8728440" y="3691750"/>
                  <a:pt x="8712028" y="3721849"/>
                </a:cubicBezTo>
                <a:lnTo>
                  <a:pt x="8706771" y="3721849"/>
                </a:lnTo>
                <a:lnTo>
                  <a:pt x="8701814" y="3732180"/>
                </a:lnTo>
                <a:cubicBezTo>
                  <a:pt x="8696809" y="3736887"/>
                  <a:pt x="8690437" y="3741746"/>
                  <a:pt x="8688011" y="3744782"/>
                </a:cubicBezTo>
                <a:cubicBezTo>
                  <a:pt x="8689958" y="3752308"/>
                  <a:pt x="8703066" y="3740889"/>
                  <a:pt x="8706465" y="3741615"/>
                </a:cubicBezTo>
                <a:cubicBezTo>
                  <a:pt x="8711318" y="3735543"/>
                  <a:pt x="8722971" y="3730923"/>
                  <a:pt x="8723698" y="3727524"/>
                </a:cubicBezTo>
                <a:cubicBezTo>
                  <a:pt x="8788268" y="3691553"/>
                  <a:pt x="8825637" y="3649771"/>
                  <a:pt x="8881230" y="3622545"/>
                </a:cubicBezTo>
                <a:cubicBezTo>
                  <a:pt x="8889482" y="3617199"/>
                  <a:pt x="8898462" y="3608453"/>
                  <a:pt x="8906715" y="3603107"/>
                </a:cubicBezTo>
                <a:cubicBezTo>
                  <a:pt x="8927347" y="3589741"/>
                  <a:pt x="8923220" y="3592415"/>
                  <a:pt x="8944579" y="3575650"/>
                </a:cubicBezTo>
                <a:cubicBezTo>
                  <a:pt x="8948706" y="3572976"/>
                  <a:pt x="8949432" y="3569576"/>
                  <a:pt x="8946031" y="3568851"/>
                </a:cubicBezTo>
                <a:cubicBezTo>
                  <a:pt x="8972242" y="3546012"/>
                  <a:pt x="8989475" y="3531921"/>
                  <a:pt x="9006708" y="3517828"/>
                </a:cubicBezTo>
                <a:cubicBezTo>
                  <a:pt x="9023940" y="3503737"/>
                  <a:pt x="9040445" y="3493044"/>
                  <a:pt x="9061804" y="3476278"/>
                </a:cubicBezTo>
                <a:cubicBezTo>
                  <a:pt x="9067384" y="3466807"/>
                  <a:pt x="9055004" y="3474826"/>
                  <a:pt x="9048930" y="3469974"/>
                </a:cubicBezTo>
                <a:cubicBezTo>
                  <a:pt x="9053782" y="3463900"/>
                  <a:pt x="9053782" y="3463900"/>
                  <a:pt x="9054509" y="3460501"/>
                </a:cubicBezTo>
                <a:cubicBezTo>
                  <a:pt x="9072467" y="3443010"/>
                  <a:pt x="9079994" y="3441063"/>
                  <a:pt x="9097952" y="3423572"/>
                </a:cubicBezTo>
                <a:cubicBezTo>
                  <a:pt x="9101353" y="3424298"/>
                  <a:pt x="9100626" y="3427697"/>
                  <a:pt x="9104753" y="3425024"/>
                </a:cubicBezTo>
                <a:cubicBezTo>
                  <a:pt x="9104026" y="3428424"/>
                  <a:pt x="9106700" y="3432550"/>
                  <a:pt x="9093595" y="3443969"/>
                </a:cubicBezTo>
                <a:lnTo>
                  <a:pt x="9120188" y="3423230"/>
                </a:lnTo>
                <a:lnTo>
                  <a:pt x="9094299" y="3403411"/>
                </a:lnTo>
                <a:cubicBezTo>
                  <a:pt x="9084041" y="3395544"/>
                  <a:pt x="9074468" y="3388019"/>
                  <a:pt x="9064894" y="3379810"/>
                </a:cubicBezTo>
                <a:cubicBezTo>
                  <a:pt x="9042327" y="3361340"/>
                  <a:pt x="9019760" y="3347487"/>
                  <a:pt x="8993730" y="3348642"/>
                </a:cubicBezTo>
                <a:close/>
                <a:moveTo>
                  <a:pt x="9211458" y="3339057"/>
                </a:moveTo>
                <a:lnTo>
                  <a:pt x="9160633" y="3342870"/>
                </a:lnTo>
                <a:cubicBezTo>
                  <a:pt x="9151401" y="3343896"/>
                  <a:pt x="9142169" y="3344580"/>
                  <a:pt x="9133022" y="3344152"/>
                </a:cubicBezTo>
                <a:lnTo>
                  <a:pt x="9108710" y="3339319"/>
                </a:lnTo>
                <a:lnTo>
                  <a:pt x="9106412" y="3340775"/>
                </a:lnTo>
                <a:lnTo>
                  <a:pt x="9116866" y="3383914"/>
                </a:lnTo>
                <a:lnTo>
                  <a:pt x="9125289" y="3418668"/>
                </a:lnTo>
                <a:lnTo>
                  <a:pt x="9150143" y="3395620"/>
                </a:lnTo>
                <a:cubicBezTo>
                  <a:pt x="9168829" y="3374729"/>
                  <a:pt x="9186788" y="3357237"/>
                  <a:pt x="9202567" y="3349944"/>
                </a:cubicBezTo>
                <a:close/>
                <a:moveTo>
                  <a:pt x="952445" y="3319990"/>
                </a:moveTo>
                <a:cubicBezTo>
                  <a:pt x="953240" y="3320154"/>
                  <a:pt x="953847" y="3320901"/>
                  <a:pt x="954128" y="3322490"/>
                </a:cubicBezTo>
                <a:cubicBezTo>
                  <a:pt x="954128" y="3323238"/>
                  <a:pt x="954315" y="3323986"/>
                  <a:pt x="954689" y="3324734"/>
                </a:cubicBezTo>
                <a:cubicBezTo>
                  <a:pt x="955064" y="3325669"/>
                  <a:pt x="955064" y="3327164"/>
                  <a:pt x="956373" y="3327351"/>
                </a:cubicBezTo>
                <a:cubicBezTo>
                  <a:pt x="957495" y="3327351"/>
                  <a:pt x="958243" y="3326416"/>
                  <a:pt x="958803" y="3325669"/>
                </a:cubicBezTo>
                <a:cubicBezTo>
                  <a:pt x="961609" y="3322490"/>
                  <a:pt x="962731" y="3322677"/>
                  <a:pt x="964416" y="3326603"/>
                </a:cubicBezTo>
                <a:cubicBezTo>
                  <a:pt x="964789" y="3327538"/>
                  <a:pt x="964976" y="3328286"/>
                  <a:pt x="965537" y="3329034"/>
                </a:cubicBezTo>
                <a:cubicBezTo>
                  <a:pt x="966286" y="3330155"/>
                  <a:pt x="967035" y="3331090"/>
                  <a:pt x="968904" y="3330342"/>
                </a:cubicBezTo>
                <a:cubicBezTo>
                  <a:pt x="970588" y="3329408"/>
                  <a:pt x="970588" y="3328660"/>
                  <a:pt x="970214" y="3327164"/>
                </a:cubicBezTo>
                <a:lnTo>
                  <a:pt x="969899" y="3324337"/>
                </a:lnTo>
                <a:lnTo>
                  <a:pt x="984518" y="3338876"/>
                </a:lnTo>
                <a:lnTo>
                  <a:pt x="983680" y="3340063"/>
                </a:lnTo>
                <a:cubicBezTo>
                  <a:pt x="983307" y="3341746"/>
                  <a:pt x="983867" y="3342868"/>
                  <a:pt x="985364" y="3343615"/>
                </a:cubicBezTo>
                <a:cubicBezTo>
                  <a:pt x="986487" y="3344176"/>
                  <a:pt x="987608" y="3344550"/>
                  <a:pt x="988731" y="3345111"/>
                </a:cubicBezTo>
                <a:cubicBezTo>
                  <a:pt x="990601" y="3346046"/>
                  <a:pt x="991350" y="3347354"/>
                  <a:pt x="990975" y="3349598"/>
                </a:cubicBezTo>
                <a:cubicBezTo>
                  <a:pt x="989854" y="3356328"/>
                  <a:pt x="992285" y="3361002"/>
                  <a:pt x="998270" y="3363993"/>
                </a:cubicBezTo>
                <a:cubicBezTo>
                  <a:pt x="999206" y="3364554"/>
                  <a:pt x="1001263" y="3364367"/>
                  <a:pt x="1000889" y="3366049"/>
                </a:cubicBezTo>
                <a:cubicBezTo>
                  <a:pt x="1000702" y="3367732"/>
                  <a:pt x="999019" y="3368106"/>
                  <a:pt x="997335" y="3368293"/>
                </a:cubicBezTo>
                <a:cubicBezTo>
                  <a:pt x="997148" y="3368293"/>
                  <a:pt x="996961" y="3368293"/>
                  <a:pt x="996774" y="3368293"/>
                </a:cubicBezTo>
                <a:cubicBezTo>
                  <a:pt x="992285" y="3369040"/>
                  <a:pt x="990975" y="3371097"/>
                  <a:pt x="993220" y="3374649"/>
                </a:cubicBezTo>
                <a:cubicBezTo>
                  <a:pt x="995278" y="3378014"/>
                  <a:pt x="994717" y="3380631"/>
                  <a:pt x="992846" y="3383435"/>
                </a:cubicBezTo>
                <a:cubicBezTo>
                  <a:pt x="990414" y="3387174"/>
                  <a:pt x="988544" y="3391100"/>
                  <a:pt x="989666" y="3395774"/>
                </a:cubicBezTo>
                <a:cubicBezTo>
                  <a:pt x="990227" y="3397830"/>
                  <a:pt x="988170" y="3398765"/>
                  <a:pt x="986860" y="3399139"/>
                </a:cubicBezTo>
                <a:cubicBezTo>
                  <a:pt x="981998" y="3400821"/>
                  <a:pt x="979753" y="3404000"/>
                  <a:pt x="979192" y="3408860"/>
                </a:cubicBezTo>
                <a:cubicBezTo>
                  <a:pt x="978818" y="3411851"/>
                  <a:pt x="977696" y="3412412"/>
                  <a:pt x="974703" y="3410543"/>
                </a:cubicBezTo>
                <a:cubicBezTo>
                  <a:pt x="968343" y="3406617"/>
                  <a:pt x="958990" y="3409421"/>
                  <a:pt x="956186" y="3415964"/>
                </a:cubicBezTo>
                <a:cubicBezTo>
                  <a:pt x="955625" y="3417273"/>
                  <a:pt x="954877" y="3418955"/>
                  <a:pt x="956186" y="3420077"/>
                </a:cubicBezTo>
                <a:cubicBezTo>
                  <a:pt x="957495" y="3421199"/>
                  <a:pt x="959364" y="3421760"/>
                  <a:pt x="961049" y="3420638"/>
                </a:cubicBezTo>
                <a:cubicBezTo>
                  <a:pt x="962170" y="3420077"/>
                  <a:pt x="963293" y="3419142"/>
                  <a:pt x="964416" y="3418394"/>
                </a:cubicBezTo>
                <a:cubicBezTo>
                  <a:pt x="965537" y="3417460"/>
                  <a:pt x="966660" y="3416899"/>
                  <a:pt x="967595" y="3418021"/>
                </a:cubicBezTo>
                <a:cubicBezTo>
                  <a:pt x="968717" y="3419329"/>
                  <a:pt x="967969" y="3420451"/>
                  <a:pt x="967035" y="3421386"/>
                </a:cubicBezTo>
                <a:cubicBezTo>
                  <a:pt x="966286" y="3422320"/>
                  <a:pt x="965163" y="3423068"/>
                  <a:pt x="964416" y="3423816"/>
                </a:cubicBezTo>
                <a:cubicBezTo>
                  <a:pt x="962731" y="3425498"/>
                  <a:pt x="961796" y="3427742"/>
                  <a:pt x="963481" y="3429611"/>
                </a:cubicBezTo>
                <a:cubicBezTo>
                  <a:pt x="964976" y="3431107"/>
                  <a:pt x="967035" y="3429611"/>
                  <a:pt x="968530" y="3428490"/>
                </a:cubicBezTo>
                <a:cubicBezTo>
                  <a:pt x="969840" y="3427555"/>
                  <a:pt x="970775" y="3425872"/>
                  <a:pt x="972459" y="3425312"/>
                </a:cubicBezTo>
                <a:cubicBezTo>
                  <a:pt x="974890" y="3424377"/>
                  <a:pt x="976386" y="3424751"/>
                  <a:pt x="976199" y="3427742"/>
                </a:cubicBezTo>
                <a:cubicBezTo>
                  <a:pt x="976012" y="3431855"/>
                  <a:pt x="974329" y="3435220"/>
                  <a:pt x="972084" y="3438398"/>
                </a:cubicBezTo>
                <a:cubicBezTo>
                  <a:pt x="969279" y="3442511"/>
                  <a:pt x="969091" y="3444754"/>
                  <a:pt x="972084" y="3448680"/>
                </a:cubicBezTo>
                <a:cubicBezTo>
                  <a:pt x="973020" y="3450176"/>
                  <a:pt x="974516" y="3451484"/>
                  <a:pt x="975825" y="3452793"/>
                </a:cubicBezTo>
                <a:cubicBezTo>
                  <a:pt x="976386" y="3453354"/>
                  <a:pt x="977322" y="3453914"/>
                  <a:pt x="976948" y="3454849"/>
                </a:cubicBezTo>
                <a:cubicBezTo>
                  <a:pt x="976573" y="3455971"/>
                  <a:pt x="975638" y="3456158"/>
                  <a:pt x="974890" y="3455971"/>
                </a:cubicBezTo>
                <a:cubicBezTo>
                  <a:pt x="971523" y="3455223"/>
                  <a:pt x="970775" y="3456719"/>
                  <a:pt x="970962" y="3459710"/>
                </a:cubicBezTo>
                <a:cubicBezTo>
                  <a:pt x="971149" y="3463449"/>
                  <a:pt x="968717" y="3466066"/>
                  <a:pt x="966099" y="3468123"/>
                </a:cubicBezTo>
                <a:cubicBezTo>
                  <a:pt x="964042" y="3469805"/>
                  <a:pt x="963855" y="3471114"/>
                  <a:pt x="965911" y="3472609"/>
                </a:cubicBezTo>
                <a:cubicBezTo>
                  <a:pt x="967035" y="3473357"/>
                  <a:pt x="967783" y="3474105"/>
                  <a:pt x="967409" y="3475600"/>
                </a:cubicBezTo>
                <a:cubicBezTo>
                  <a:pt x="967035" y="3477657"/>
                  <a:pt x="965537" y="3477283"/>
                  <a:pt x="964229" y="3477657"/>
                </a:cubicBezTo>
                <a:cubicBezTo>
                  <a:pt x="963481" y="3477844"/>
                  <a:pt x="962544" y="3477844"/>
                  <a:pt x="961609" y="3478031"/>
                </a:cubicBezTo>
                <a:cubicBezTo>
                  <a:pt x="956560" y="3478592"/>
                  <a:pt x="955438" y="3481396"/>
                  <a:pt x="958430" y="3485696"/>
                </a:cubicBezTo>
                <a:cubicBezTo>
                  <a:pt x="958803" y="3486256"/>
                  <a:pt x="959179" y="3486630"/>
                  <a:pt x="959364" y="3487191"/>
                </a:cubicBezTo>
                <a:cubicBezTo>
                  <a:pt x="959927" y="3488313"/>
                  <a:pt x="960301" y="3489808"/>
                  <a:pt x="959179" y="3490556"/>
                </a:cubicBezTo>
                <a:cubicBezTo>
                  <a:pt x="958243" y="3491304"/>
                  <a:pt x="956934" y="3490556"/>
                  <a:pt x="956186" y="3489808"/>
                </a:cubicBezTo>
                <a:cubicBezTo>
                  <a:pt x="955438" y="3489061"/>
                  <a:pt x="954877" y="3488313"/>
                  <a:pt x="954315" y="3487378"/>
                </a:cubicBezTo>
                <a:cubicBezTo>
                  <a:pt x="953193" y="3486069"/>
                  <a:pt x="952071" y="3485696"/>
                  <a:pt x="950575" y="3486817"/>
                </a:cubicBezTo>
                <a:cubicBezTo>
                  <a:pt x="947020" y="3489248"/>
                  <a:pt x="943092" y="3489621"/>
                  <a:pt x="939165" y="3489808"/>
                </a:cubicBezTo>
                <a:cubicBezTo>
                  <a:pt x="934489" y="3490182"/>
                  <a:pt x="929626" y="3489621"/>
                  <a:pt x="924949" y="3490743"/>
                </a:cubicBezTo>
                <a:cubicBezTo>
                  <a:pt x="923266" y="3491117"/>
                  <a:pt x="922331" y="3489995"/>
                  <a:pt x="921582" y="3489061"/>
                </a:cubicBezTo>
                <a:cubicBezTo>
                  <a:pt x="918965" y="3486069"/>
                  <a:pt x="916533" y="3483078"/>
                  <a:pt x="911857" y="3484574"/>
                </a:cubicBezTo>
                <a:cubicBezTo>
                  <a:pt x="910922" y="3484761"/>
                  <a:pt x="910361" y="3484013"/>
                  <a:pt x="909986" y="3483265"/>
                </a:cubicBezTo>
                <a:cubicBezTo>
                  <a:pt x="907929" y="3479526"/>
                  <a:pt x="904562" y="3476535"/>
                  <a:pt x="901757" y="3473357"/>
                </a:cubicBezTo>
                <a:cubicBezTo>
                  <a:pt x="897455" y="3468496"/>
                  <a:pt x="895023" y="3463075"/>
                  <a:pt x="896707" y="3456532"/>
                </a:cubicBezTo>
                <a:cubicBezTo>
                  <a:pt x="897268" y="3453914"/>
                  <a:pt x="895770" y="3452232"/>
                  <a:pt x="894275" y="3450736"/>
                </a:cubicBezTo>
                <a:cubicBezTo>
                  <a:pt x="890908" y="3447184"/>
                  <a:pt x="891095" y="3445315"/>
                  <a:pt x="894836" y="3442511"/>
                </a:cubicBezTo>
                <a:cubicBezTo>
                  <a:pt x="898950" y="3439707"/>
                  <a:pt x="898950" y="3439707"/>
                  <a:pt x="895583" y="3435594"/>
                </a:cubicBezTo>
                <a:cubicBezTo>
                  <a:pt x="894836" y="3434659"/>
                  <a:pt x="894275" y="3433911"/>
                  <a:pt x="895397" y="3432789"/>
                </a:cubicBezTo>
                <a:cubicBezTo>
                  <a:pt x="899137" y="3428490"/>
                  <a:pt x="902504" y="3424190"/>
                  <a:pt x="906433" y="3420077"/>
                </a:cubicBezTo>
                <a:cubicBezTo>
                  <a:pt x="909238" y="3416899"/>
                  <a:pt x="912792" y="3414842"/>
                  <a:pt x="916907" y="3413908"/>
                </a:cubicBezTo>
                <a:cubicBezTo>
                  <a:pt x="919526" y="3413160"/>
                  <a:pt x="924575" y="3406430"/>
                  <a:pt x="924762" y="3403626"/>
                </a:cubicBezTo>
                <a:cubicBezTo>
                  <a:pt x="924762" y="3402691"/>
                  <a:pt x="924762" y="3401943"/>
                  <a:pt x="923640" y="3401569"/>
                </a:cubicBezTo>
                <a:cubicBezTo>
                  <a:pt x="917841" y="3398952"/>
                  <a:pt x="915037" y="3393904"/>
                  <a:pt x="912605" y="3388483"/>
                </a:cubicBezTo>
                <a:cubicBezTo>
                  <a:pt x="912044" y="3387361"/>
                  <a:pt x="911670" y="3386426"/>
                  <a:pt x="911109" y="3385492"/>
                </a:cubicBezTo>
                <a:cubicBezTo>
                  <a:pt x="909238" y="3382501"/>
                  <a:pt x="908303" y="3379883"/>
                  <a:pt x="909613" y="3376144"/>
                </a:cubicBezTo>
                <a:cubicBezTo>
                  <a:pt x="910922" y="3372405"/>
                  <a:pt x="908864" y="3368666"/>
                  <a:pt x="906994" y="3365301"/>
                </a:cubicBezTo>
                <a:cubicBezTo>
                  <a:pt x="906246" y="3363619"/>
                  <a:pt x="905871" y="3362497"/>
                  <a:pt x="907181" y="3360815"/>
                </a:cubicBezTo>
                <a:cubicBezTo>
                  <a:pt x="912418" y="3353711"/>
                  <a:pt x="916346" y="3345859"/>
                  <a:pt x="917094" y="3336698"/>
                </a:cubicBezTo>
                <a:cubicBezTo>
                  <a:pt x="917281" y="3335390"/>
                  <a:pt x="917654" y="3334829"/>
                  <a:pt x="918965" y="3335203"/>
                </a:cubicBezTo>
                <a:cubicBezTo>
                  <a:pt x="924201" y="3336324"/>
                  <a:pt x="927568" y="3333520"/>
                  <a:pt x="930374" y="3329781"/>
                </a:cubicBezTo>
                <a:cubicBezTo>
                  <a:pt x="931683" y="3328099"/>
                  <a:pt x="932806" y="3327164"/>
                  <a:pt x="935237" y="3328286"/>
                </a:cubicBezTo>
                <a:cubicBezTo>
                  <a:pt x="938230" y="3329968"/>
                  <a:pt x="941036" y="3328473"/>
                  <a:pt x="943466" y="3326416"/>
                </a:cubicBezTo>
                <a:cubicBezTo>
                  <a:pt x="945525" y="3324734"/>
                  <a:pt x="947582" y="3322677"/>
                  <a:pt x="949639" y="3320995"/>
                </a:cubicBezTo>
                <a:cubicBezTo>
                  <a:pt x="950667" y="3320247"/>
                  <a:pt x="951650" y="3319826"/>
                  <a:pt x="952445" y="3319990"/>
                </a:cubicBezTo>
                <a:close/>
                <a:moveTo>
                  <a:pt x="7081855" y="3307459"/>
                </a:moveTo>
                <a:lnTo>
                  <a:pt x="7085647" y="3307704"/>
                </a:lnTo>
                <a:cubicBezTo>
                  <a:pt x="7085647" y="3307704"/>
                  <a:pt x="7085647" y="3307704"/>
                  <a:pt x="7081609" y="3307704"/>
                </a:cubicBezTo>
                <a:close/>
                <a:moveTo>
                  <a:pt x="4070196" y="3306509"/>
                </a:moveTo>
                <a:lnTo>
                  <a:pt x="4039374" y="3314313"/>
                </a:lnTo>
                <a:cubicBezTo>
                  <a:pt x="4043079" y="3313111"/>
                  <a:pt x="4043079" y="3313111"/>
                  <a:pt x="4043079" y="3313111"/>
                </a:cubicBezTo>
                <a:cubicBezTo>
                  <a:pt x="4043079" y="3313111"/>
                  <a:pt x="4043079" y="3313111"/>
                  <a:pt x="4046786" y="3311909"/>
                </a:cubicBezTo>
                <a:cubicBezTo>
                  <a:pt x="4050495" y="3310706"/>
                  <a:pt x="4057907" y="3308301"/>
                  <a:pt x="4061616" y="3307099"/>
                </a:cubicBezTo>
                <a:close/>
                <a:moveTo>
                  <a:pt x="7085646" y="3303667"/>
                </a:moveTo>
                <a:cubicBezTo>
                  <a:pt x="7085646" y="3303667"/>
                  <a:pt x="7085646" y="3303667"/>
                  <a:pt x="7089684" y="3303667"/>
                </a:cubicBezTo>
                <a:lnTo>
                  <a:pt x="7089683" y="3303857"/>
                </a:lnTo>
                <a:close/>
                <a:moveTo>
                  <a:pt x="400363" y="3298918"/>
                </a:moveTo>
                <a:cubicBezTo>
                  <a:pt x="402945" y="3300961"/>
                  <a:pt x="405205" y="3302848"/>
                  <a:pt x="408097" y="3304251"/>
                </a:cubicBezTo>
                <a:cubicBezTo>
                  <a:pt x="410988" y="3305654"/>
                  <a:pt x="412949" y="3308977"/>
                  <a:pt x="412994" y="3312160"/>
                </a:cubicBezTo>
                <a:cubicBezTo>
                  <a:pt x="412872" y="3314867"/>
                  <a:pt x="413215" y="3316614"/>
                  <a:pt x="414678" y="3318509"/>
                </a:cubicBezTo>
                <a:cubicBezTo>
                  <a:pt x="412815" y="3322348"/>
                  <a:pt x="410953" y="3326187"/>
                  <a:pt x="409089" y="3330026"/>
                </a:cubicBezTo>
                <a:cubicBezTo>
                  <a:pt x="405101" y="3330067"/>
                  <a:pt x="401289" y="3331379"/>
                  <a:pt x="398607" y="3333634"/>
                </a:cubicBezTo>
                <a:cubicBezTo>
                  <a:pt x="395758" y="3335414"/>
                  <a:pt x="393076" y="3337670"/>
                  <a:pt x="390072" y="3339769"/>
                </a:cubicBezTo>
                <a:cubicBezTo>
                  <a:pt x="387224" y="3341549"/>
                  <a:pt x="384220" y="3343649"/>
                  <a:pt x="382347" y="3346692"/>
                </a:cubicBezTo>
                <a:cubicBezTo>
                  <a:pt x="380308" y="3349260"/>
                  <a:pt x="377759" y="3349604"/>
                  <a:pt x="374733" y="3350112"/>
                </a:cubicBezTo>
                <a:cubicBezTo>
                  <a:pt x="371708" y="3350620"/>
                  <a:pt x="368648" y="3348741"/>
                  <a:pt x="365955" y="3350201"/>
                </a:cubicBezTo>
                <a:cubicBezTo>
                  <a:pt x="363706" y="3349110"/>
                  <a:pt x="361779" y="3348175"/>
                  <a:pt x="359529" y="3347083"/>
                </a:cubicBezTo>
                <a:cubicBezTo>
                  <a:pt x="359995" y="3346124"/>
                  <a:pt x="359828" y="3345648"/>
                  <a:pt x="359186" y="3345336"/>
                </a:cubicBezTo>
                <a:cubicBezTo>
                  <a:pt x="354365" y="3342998"/>
                  <a:pt x="353347" y="3338551"/>
                  <a:pt x="353603" y="3333933"/>
                </a:cubicBezTo>
                <a:cubicBezTo>
                  <a:pt x="353703" y="3329634"/>
                  <a:pt x="353327" y="3325500"/>
                  <a:pt x="355987" y="3321653"/>
                </a:cubicBezTo>
                <a:cubicBezTo>
                  <a:pt x="359124" y="3317642"/>
                  <a:pt x="361131" y="3312687"/>
                  <a:pt x="366693" y="3311039"/>
                </a:cubicBezTo>
                <a:cubicBezTo>
                  <a:pt x="368600" y="3310383"/>
                  <a:pt x="370351" y="3310047"/>
                  <a:pt x="372910" y="3310498"/>
                </a:cubicBezTo>
                <a:cubicBezTo>
                  <a:pt x="376589" y="3311097"/>
                  <a:pt x="381222" y="3311369"/>
                  <a:pt x="382740" y="3305782"/>
                </a:cubicBezTo>
                <a:cubicBezTo>
                  <a:pt x="383351" y="3303707"/>
                  <a:pt x="385590" y="3304003"/>
                  <a:pt x="386377" y="3303199"/>
                </a:cubicBezTo>
                <a:cubicBezTo>
                  <a:pt x="390467" y="3298860"/>
                  <a:pt x="395409" y="3298491"/>
                  <a:pt x="400363" y="3298918"/>
                </a:cubicBezTo>
                <a:close/>
                <a:moveTo>
                  <a:pt x="7275381" y="3295594"/>
                </a:moveTo>
                <a:cubicBezTo>
                  <a:pt x="7279418" y="3295594"/>
                  <a:pt x="7279418" y="3295594"/>
                  <a:pt x="7279418" y="3295594"/>
                </a:cubicBezTo>
                <a:cubicBezTo>
                  <a:pt x="7275381" y="3295594"/>
                  <a:pt x="7275381" y="3299631"/>
                  <a:pt x="7275381" y="3299631"/>
                </a:cubicBezTo>
                <a:cubicBezTo>
                  <a:pt x="7275381" y="3295594"/>
                  <a:pt x="7275381" y="3295594"/>
                  <a:pt x="7275381" y="3295594"/>
                </a:cubicBezTo>
                <a:close/>
                <a:moveTo>
                  <a:pt x="7267308" y="3295594"/>
                </a:moveTo>
                <a:cubicBezTo>
                  <a:pt x="7267308" y="3295594"/>
                  <a:pt x="7267308" y="3295594"/>
                  <a:pt x="7267307" y="3299631"/>
                </a:cubicBezTo>
                <a:cubicBezTo>
                  <a:pt x="7267307" y="3299631"/>
                  <a:pt x="7267307" y="3299631"/>
                  <a:pt x="7271344" y="3299631"/>
                </a:cubicBezTo>
                <a:cubicBezTo>
                  <a:pt x="7271344" y="3299631"/>
                  <a:pt x="7275381" y="3299631"/>
                  <a:pt x="7275381" y="3299631"/>
                </a:cubicBezTo>
                <a:cubicBezTo>
                  <a:pt x="7279418" y="3299630"/>
                  <a:pt x="7279418" y="3299630"/>
                  <a:pt x="7279418" y="3299630"/>
                </a:cubicBezTo>
                <a:cubicBezTo>
                  <a:pt x="7283456" y="3299631"/>
                  <a:pt x="7283456" y="3299631"/>
                  <a:pt x="7283456" y="3299631"/>
                </a:cubicBezTo>
                <a:cubicBezTo>
                  <a:pt x="7283456" y="3303667"/>
                  <a:pt x="7287492" y="3303667"/>
                  <a:pt x="7291528" y="3303667"/>
                </a:cubicBezTo>
                <a:cubicBezTo>
                  <a:pt x="7291528" y="3299631"/>
                  <a:pt x="7295566" y="3299631"/>
                  <a:pt x="7299603" y="3299631"/>
                </a:cubicBezTo>
                <a:cubicBezTo>
                  <a:pt x="7303640" y="3303667"/>
                  <a:pt x="7315751" y="3303667"/>
                  <a:pt x="7323824" y="3303667"/>
                </a:cubicBezTo>
                <a:cubicBezTo>
                  <a:pt x="7291528" y="3303667"/>
                  <a:pt x="7279418" y="3303667"/>
                  <a:pt x="7251160" y="3307704"/>
                </a:cubicBezTo>
                <a:cubicBezTo>
                  <a:pt x="7255196" y="3315779"/>
                  <a:pt x="7239048" y="3319815"/>
                  <a:pt x="7218864" y="3319815"/>
                </a:cubicBezTo>
                <a:cubicBezTo>
                  <a:pt x="7198680" y="3319814"/>
                  <a:pt x="7178496" y="3319815"/>
                  <a:pt x="7178495" y="3323852"/>
                </a:cubicBezTo>
                <a:cubicBezTo>
                  <a:pt x="7158311" y="3327890"/>
                  <a:pt x="7130052" y="3319815"/>
                  <a:pt x="7109867" y="3315779"/>
                </a:cubicBezTo>
                <a:cubicBezTo>
                  <a:pt x="7113905" y="3315779"/>
                  <a:pt x="7113905" y="3315779"/>
                  <a:pt x="7113904" y="3311741"/>
                </a:cubicBezTo>
                <a:cubicBezTo>
                  <a:pt x="7113904" y="3311741"/>
                  <a:pt x="7109867" y="3311742"/>
                  <a:pt x="7109867" y="3311742"/>
                </a:cubicBezTo>
                <a:cubicBezTo>
                  <a:pt x="7093720" y="3307704"/>
                  <a:pt x="7093720" y="3307704"/>
                  <a:pt x="7093720" y="3307704"/>
                </a:cubicBezTo>
                <a:cubicBezTo>
                  <a:pt x="7089683" y="3307704"/>
                  <a:pt x="7089683" y="3307704"/>
                  <a:pt x="7089683" y="3307704"/>
                </a:cubicBezTo>
                <a:lnTo>
                  <a:pt x="7089683" y="3303857"/>
                </a:lnTo>
                <a:lnTo>
                  <a:pt x="7096306" y="3304172"/>
                </a:lnTo>
                <a:cubicBezTo>
                  <a:pt x="7103307" y="3302658"/>
                  <a:pt x="7101795" y="3296603"/>
                  <a:pt x="7113905" y="3299631"/>
                </a:cubicBezTo>
                <a:cubicBezTo>
                  <a:pt x="7113905" y="3303667"/>
                  <a:pt x="7113905" y="3303667"/>
                  <a:pt x="7117942" y="3303667"/>
                </a:cubicBezTo>
                <a:cubicBezTo>
                  <a:pt x="7121978" y="3303667"/>
                  <a:pt x="7121978" y="3303667"/>
                  <a:pt x="7121978" y="3303667"/>
                </a:cubicBezTo>
                <a:cubicBezTo>
                  <a:pt x="7121978" y="3307704"/>
                  <a:pt x="7121978" y="3307704"/>
                  <a:pt x="7126015" y="3307704"/>
                </a:cubicBezTo>
                <a:cubicBezTo>
                  <a:pt x="7126015" y="3307704"/>
                  <a:pt x="7126015" y="3307704"/>
                  <a:pt x="7130052" y="3307704"/>
                </a:cubicBezTo>
                <a:cubicBezTo>
                  <a:pt x="7130052" y="3303667"/>
                  <a:pt x="7126015" y="3303667"/>
                  <a:pt x="7130052" y="3303667"/>
                </a:cubicBezTo>
                <a:cubicBezTo>
                  <a:pt x="7142163" y="3303667"/>
                  <a:pt x="7154274" y="3307704"/>
                  <a:pt x="7162347" y="3299631"/>
                </a:cubicBezTo>
                <a:cubicBezTo>
                  <a:pt x="7158312" y="3303667"/>
                  <a:pt x="7158312" y="3303667"/>
                  <a:pt x="7162347" y="3303667"/>
                </a:cubicBezTo>
                <a:cubicBezTo>
                  <a:pt x="7166385" y="3307704"/>
                  <a:pt x="7170422" y="3303667"/>
                  <a:pt x="7170422" y="3303667"/>
                </a:cubicBezTo>
                <a:cubicBezTo>
                  <a:pt x="7170422" y="3303667"/>
                  <a:pt x="7170422" y="3303667"/>
                  <a:pt x="7174458" y="3303667"/>
                </a:cubicBezTo>
                <a:cubicBezTo>
                  <a:pt x="7186568" y="3311742"/>
                  <a:pt x="7198680" y="3299631"/>
                  <a:pt x="7214827" y="3307704"/>
                </a:cubicBezTo>
                <a:cubicBezTo>
                  <a:pt x="7214828" y="3303667"/>
                  <a:pt x="7214828" y="3303667"/>
                  <a:pt x="7214828" y="3303667"/>
                </a:cubicBezTo>
                <a:cubicBezTo>
                  <a:pt x="7214827" y="3307704"/>
                  <a:pt x="7218864" y="3307704"/>
                  <a:pt x="7218864" y="3307704"/>
                </a:cubicBezTo>
                <a:cubicBezTo>
                  <a:pt x="7222902" y="3307704"/>
                  <a:pt x="7222902" y="3307704"/>
                  <a:pt x="7222901" y="3303666"/>
                </a:cubicBezTo>
                <a:cubicBezTo>
                  <a:pt x="7235012" y="3303667"/>
                  <a:pt x="7247123" y="3303667"/>
                  <a:pt x="7247123" y="3303667"/>
                </a:cubicBezTo>
                <a:cubicBezTo>
                  <a:pt x="7259234" y="3303667"/>
                  <a:pt x="7239049" y="3299631"/>
                  <a:pt x="7259233" y="3299631"/>
                </a:cubicBezTo>
                <a:cubicBezTo>
                  <a:pt x="7255196" y="3303667"/>
                  <a:pt x="7259234" y="3307704"/>
                  <a:pt x="7263271" y="3303667"/>
                </a:cubicBezTo>
                <a:cubicBezTo>
                  <a:pt x="7267307" y="3299631"/>
                  <a:pt x="7247123" y="3295594"/>
                  <a:pt x="7267308" y="3295594"/>
                </a:cubicBezTo>
                <a:close/>
                <a:moveTo>
                  <a:pt x="8127212" y="3283331"/>
                </a:moveTo>
                <a:lnTo>
                  <a:pt x="8086801" y="3299631"/>
                </a:lnTo>
                <a:cubicBezTo>
                  <a:pt x="8074691" y="3303667"/>
                  <a:pt x="8062581" y="3311742"/>
                  <a:pt x="8054507" y="3315779"/>
                </a:cubicBezTo>
                <a:cubicBezTo>
                  <a:pt x="8054507" y="3315779"/>
                  <a:pt x="8058544" y="3311742"/>
                  <a:pt x="8058544" y="3311742"/>
                </a:cubicBezTo>
                <a:cubicBezTo>
                  <a:pt x="8042395" y="3315779"/>
                  <a:pt x="8026247" y="3323852"/>
                  <a:pt x="8014137" y="3327890"/>
                </a:cubicBezTo>
                <a:cubicBezTo>
                  <a:pt x="8010100" y="3327890"/>
                  <a:pt x="8002027" y="3327890"/>
                  <a:pt x="8002027" y="3327890"/>
                </a:cubicBezTo>
                <a:cubicBezTo>
                  <a:pt x="7961656" y="3340000"/>
                  <a:pt x="7909177" y="3356148"/>
                  <a:pt x="7872845" y="3368258"/>
                </a:cubicBezTo>
                <a:cubicBezTo>
                  <a:pt x="7872845" y="3368258"/>
                  <a:pt x="7872845" y="3368258"/>
                  <a:pt x="7872845" y="3364222"/>
                </a:cubicBezTo>
                <a:cubicBezTo>
                  <a:pt x="7872845" y="3364222"/>
                  <a:pt x="7868808" y="3364222"/>
                  <a:pt x="7868808" y="3364222"/>
                </a:cubicBezTo>
                <a:cubicBezTo>
                  <a:pt x="7868808" y="3364222"/>
                  <a:pt x="7864771" y="3368257"/>
                  <a:pt x="7864771" y="3368257"/>
                </a:cubicBezTo>
                <a:cubicBezTo>
                  <a:pt x="7852660" y="3372295"/>
                  <a:pt x="7808254" y="3376332"/>
                  <a:pt x="7820365" y="3380369"/>
                </a:cubicBezTo>
                <a:cubicBezTo>
                  <a:pt x="7816328" y="3380369"/>
                  <a:pt x="7816328" y="3380369"/>
                  <a:pt x="7816328" y="3380369"/>
                </a:cubicBezTo>
                <a:cubicBezTo>
                  <a:pt x="7812291" y="3380369"/>
                  <a:pt x="7812291" y="3380369"/>
                  <a:pt x="7812291" y="3380369"/>
                </a:cubicBezTo>
                <a:cubicBezTo>
                  <a:pt x="7812291" y="3384407"/>
                  <a:pt x="7812291" y="3384407"/>
                  <a:pt x="7812291" y="3384407"/>
                </a:cubicBezTo>
                <a:cubicBezTo>
                  <a:pt x="7816328" y="3384407"/>
                  <a:pt x="7816328" y="3384407"/>
                  <a:pt x="7816328" y="3384407"/>
                </a:cubicBezTo>
                <a:cubicBezTo>
                  <a:pt x="7820365" y="3392480"/>
                  <a:pt x="7804217" y="3388444"/>
                  <a:pt x="7800180" y="3388443"/>
                </a:cubicBezTo>
                <a:cubicBezTo>
                  <a:pt x="7808254" y="3392480"/>
                  <a:pt x="7784033" y="3400554"/>
                  <a:pt x="7800181" y="3396517"/>
                </a:cubicBezTo>
                <a:cubicBezTo>
                  <a:pt x="7800180" y="3392480"/>
                  <a:pt x="7812291" y="3392480"/>
                  <a:pt x="7812291" y="3392480"/>
                </a:cubicBezTo>
                <a:cubicBezTo>
                  <a:pt x="7804217" y="3396517"/>
                  <a:pt x="7808254" y="3396517"/>
                  <a:pt x="7812291" y="3396517"/>
                </a:cubicBezTo>
                <a:cubicBezTo>
                  <a:pt x="7816328" y="3388444"/>
                  <a:pt x="7832476" y="3388444"/>
                  <a:pt x="7844586" y="3380369"/>
                </a:cubicBezTo>
                <a:cubicBezTo>
                  <a:pt x="7844586" y="3380369"/>
                  <a:pt x="7848623" y="3380369"/>
                  <a:pt x="7852660" y="3380369"/>
                </a:cubicBezTo>
                <a:cubicBezTo>
                  <a:pt x="7852660" y="3380369"/>
                  <a:pt x="7856697" y="3380369"/>
                  <a:pt x="7856697" y="3380369"/>
                </a:cubicBezTo>
                <a:cubicBezTo>
                  <a:pt x="7860735" y="3380369"/>
                  <a:pt x="7860735" y="3380369"/>
                  <a:pt x="7860735" y="3380369"/>
                </a:cubicBezTo>
                <a:cubicBezTo>
                  <a:pt x="7860735" y="3380369"/>
                  <a:pt x="7860734" y="3376331"/>
                  <a:pt x="7860734" y="3376331"/>
                </a:cubicBezTo>
                <a:cubicBezTo>
                  <a:pt x="7864772" y="3376332"/>
                  <a:pt x="7864772" y="3376332"/>
                  <a:pt x="7868808" y="3376332"/>
                </a:cubicBezTo>
                <a:cubicBezTo>
                  <a:pt x="7872845" y="3380369"/>
                  <a:pt x="7864771" y="3380369"/>
                  <a:pt x="7864770" y="3384407"/>
                </a:cubicBezTo>
                <a:cubicBezTo>
                  <a:pt x="7872845" y="3384407"/>
                  <a:pt x="7872845" y="3380369"/>
                  <a:pt x="7876882" y="3380369"/>
                </a:cubicBezTo>
                <a:cubicBezTo>
                  <a:pt x="7876882" y="3380369"/>
                  <a:pt x="7876882" y="3380369"/>
                  <a:pt x="7880920" y="3380369"/>
                </a:cubicBezTo>
                <a:cubicBezTo>
                  <a:pt x="7880920" y="3380369"/>
                  <a:pt x="7884956" y="3380369"/>
                  <a:pt x="7884956" y="3380369"/>
                </a:cubicBezTo>
                <a:cubicBezTo>
                  <a:pt x="7888992" y="3380369"/>
                  <a:pt x="7888992" y="3380369"/>
                  <a:pt x="7888992" y="3380369"/>
                </a:cubicBezTo>
                <a:cubicBezTo>
                  <a:pt x="7905140" y="3376331"/>
                  <a:pt x="7905140" y="3376331"/>
                  <a:pt x="7905140" y="3376331"/>
                </a:cubicBezTo>
                <a:cubicBezTo>
                  <a:pt x="7909177" y="3372295"/>
                  <a:pt x="7909177" y="3372295"/>
                  <a:pt x="7909177" y="3372295"/>
                </a:cubicBezTo>
                <a:cubicBezTo>
                  <a:pt x="7913214" y="3376332"/>
                  <a:pt x="7913215" y="3372295"/>
                  <a:pt x="7913215" y="3372295"/>
                </a:cubicBezTo>
                <a:lnTo>
                  <a:pt x="7909177" y="3372295"/>
                </a:lnTo>
                <a:cubicBezTo>
                  <a:pt x="7933399" y="3364221"/>
                  <a:pt x="7925325" y="3364222"/>
                  <a:pt x="7949546" y="3360185"/>
                </a:cubicBezTo>
                <a:cubicBezTo>
                  <a:pt x="7953584" y="3360185"/>
                  <a:pt x="7953584" y="3360185"/>
                  <a:pt x="7957620" y="3360184"/>
                </a:cubicBezTo>
                <a:cubicBezTo>
                  <a:pt x="7961656" y="3356148"/>
                  <a:pt x="7961656" y="3356148"/>
                  <a:pt x="7957621" y="3356148"/>
                </a:cubicBezTo>
                <a:cubicBezTo>
                  <a:pt x="7969731" y="3356148"/>
                  <a:pt x="7989915" y="3352111"/>
                  <a:pt x="7993952" y="3344037"/>
                </a:cubicBezTo>
                <a:cubicBezTo>
                  <a:pt x="7985879" y="3348074"/>
                  <a:pt x="7985878" y="3344037"/>
                  <a:pt x="7993952" y="3340000"/>
                </a:cubicBezTo>
                <a:lnTo>
                  <a:pt x="7997989" y="3340000"/>
                </a:lnTo>
                <a:cubicBezTo>
                  <a:pt x="7997989" y="3344037"/>
                  <a:pt x="7997989" y="3344037"/>
                  <a:pt x="7997989" y="3344037"/>
                </a:cubicBezTo>
                <a:cubicBezTo>
                  <a:pt x="7997989" y="3344037"/>
                  <a:pt x="7997989" y="3344037"/>
                  <a:pt x="8002027" y="3344037"/>
                </a:cubicBezTo>
                <a:cubicBezTo>
                  <a:pt x="8002027" y="3344037"/>
                  <a:pt x="8002027" y="3344037"/>
                  <a:pt x="8006063" y="3340000"/>
                </a:cubicBezTo>
                <a:cubicBezTo>
                  <a:pt x="8030284" y="3340000"/>
                  <a:pt x="8090839" y="3311741"/>
                  <a:pt x="8119096" y="3303667"/>
                </a:cubicBezTo>
                <a:lnTo>
                  <a:pt x="8125777" y="3302713"/>
                </a:lnTo>
                <a:close/>
                <a:moveTo>
                  <a:pt x="7594297" y="3263298"/>
                </a:moveTo>
                <a:cubicBezTo>
                  <a:pt x="7602372" y="3263298"/>
                  <a:pt x="7606409" y="3263298"/>
                  <a:pt x="7610446" y="3263298"/>
                </a:cubicBezTo>
                <a:cubicBezTo>
                  <a:pt x="7606409" y="3267335"/>
                  <a:pt x="7602372" y="3267335"/>
                  <a:pt x="7598334" y="3267335"/>
                </a:cubicBezTo>
                <a:cubicBezTo>
                  <a:pt x="7598334" y="3267335"/>
                  <a:pt x="7598334" y="3267335"/>
                  <a:pt x="7594297" y="3267335"/>
                </a:cubicBezTo>
                <a:cubicBezTo>
                  <a:pt x="7590261" y="3267335"/>
                  <a:pt x="7590261" y="3267335"/>
                  <a:pt x="7590261" y="3267335"/>
                </a:cubicBezTo>
                <a:lnTo>
                  <a:pt x="7586224" y="3267335"/>
                </a:lnTo>
                <a:cubicBezTo>
                  <a:pt x="7586224" y="3267335"/>
                  <a:pt x="7590261" y="3267335"/>
                  <a:pt x="7594297" y="3263298"/>
                </a:cubicBezTo>
                <a:close/>
                <a:moveTo>
                  <a:pt x="9713166" y="3260167"/>
                </a:moveTo>
                <a:cubicBezTo>
                  <a:pt x="9716687" y="3260167"/>
                  <a:pt x="9719705" y="3260167"/>
                  <a:pt x="9723226" y="3260167"/>
                </a:cubicBezTo>
                <a:cubicBezTo>
                  <a:pt x="9723226" y="3261669"/>
                  <a:pt x="9723729" y="3262170"/>
                  <a:pt x="9724735" y="3262170"/>
                </a:cubicBezTo>
                <a:cubicBezTo>
                  <a:pt x="9732279" y="3262170"/>
                  <a:pt x="9736303" y="3267177"/>
                  <a:pt x="9738818" y="3273186"/>
                </a:cubicBezTo>
                <a:cubicBezTo>
                  <a:pt x="9741333" y="3278694"/>
                  <a:pt x="9744351" y="3283701"/>
                  <a:pt x="9743345" y="3290210"/>
                </a:cubicBezTo>
                <a:cubicBezTo>
                  <a:pt x="9741836" y="3297220"/>
                  <a:pt x="9742339" y="3304731"/>
                  <a:pt x="9736303" y="3310239"/>
                </a:cubicBezTo>
                <a:cubicBezTo>
                  <a:pt x="9734291" y="3312242"/>
                  <a:pt x="9732279" y="3313744"/>
                  <a:pt x="9728759" y="3314745"/>
                </a:cubicBezTo>
                <a:cubicBezTo>
                  <a:pt x="9723729" y="3316248"/>
                  <a:pt x="9717693" y="3318751"/>
                  <a:pt x="9719202" y="3326763"/>
                </a:cubicBezTo>
                <a:cubicBezTo>
                  <a:pt x="9719705" y="3329767"/>
                  <a:pt x="9716687" y="3330769"/>
                  <a:pt x="9716184" y="3332271"/>
                </a:cubicBezTo>
                <a:cubicBezTo>
                  <a:pt x="9713669" y="3340282"/>
                  <a:pt x="9707634" y="3343787"/>
                  <a:pt x="9701095" y="3346291"/>
                </a:cubicBezTo>
                <a:cubicBezTo>
                  <a:pt x="9696568" y="3345289"/>
                  <a:pt x="9692544" y="3344288"/>
                  <a:pt x="9688017" y="3344288"/>
                </a:cubicBezTo>
                <a:cubicBezTo>
                  <a:pt x="9683490" y="3344288"/>
                  <a:pt x="9678964" y="3341284"/>
                  <a:pt x="9676952" y="3337278"/>
                </a:cubicBezTo>
                <a:cubicBezTo>
                  <a:pt x="9675443" y="3333773"/>
                  <a:pt x="9673934" y="3331770"/>
                  <a:pt x="9670916" y="3330268"/>
                </a:cubicBezTo>
                <a:cubicBezTo>
                  <a:pt x="9670916" y="3324259"/>
                  <a:pt x="9670916" y="3318251"/>
                  <a:pt x="9670916" y="3312242"/>
                </a:cubicBezTo>
                <a:cubicBezTo>
                  <a:pt x="9675946" y="3309738"/>
                  <a:pt x="9679970" y="3305732"/>
                  <a:pt x="9681982" y="3301226"/>
                </a:cubicBezTo>
                <a:cubicBezTo>
                  <a:pt x="9684496" y="3297220"/>
                  <a:pt x="9686508" y="3292714"/>
                  <a:pt x="9689023" y="3288207"/>
                </a:cubicBezTo>
                <a:cubicBezTo>
                  <a:pt x="9691538" y="3284201"/>
                  <a:pt x="9694053" y="3279695"/>
                  <a:pt x="9694556" y="3274688"/>
                </a:cubicBezTo>
                <a:cubicBezTo>
                  <a:pt x="9695562" y="3270181"/>
                  <a:pt x="9698580" y="3268178"/>
                  <a:pt x="9702101" y="3265675"/>
                </a:cubicBezTo>
                <a:cubicBezTo>
                  <a:pt x="9705622" y="3263171"/>
                  <a:pt x="9710651" y="3263672"/>
                  <a:pt x="9713166" y="3260167"/>
                </a:cubicBezTo>
                <a:close/>
                <a:moveTo>
                  <a:pt x="5123555" y="3258408"/>
                </a:moveTo>
                <a:lnTo>
                  <a:pt x="5123787" y="3258637"/>
                </a:lnTo>
                <a:lnTo>
                  <a:pt x="5123361" y="3258738"/>
                </a:lnTo>
                <a:close/>
                <a:moveTo>
                  <a:pt x="136414" y="3252601"/>
                </a:moveTo>
                <a:cubicBezTo>
                  <a:pt x="139931" y="3254258"/>
                  <a:pt x="143201" y="3256826"/>
                  <a:pt x="146772" y="3257969"/>
                </a:cubicBezTo>
                <a:cubicBezTo>
                  <a:pt x="149788" y="3259040"/>
                  <a:pt x="156599" y="3260383"/>
                  <a:pt x="156792" y="3263223"/>
                </a:cubicBezTo>
                <a:cubicBezTo>
                  <a:pt x="157526" y="3271426"/>
                  <a:pt x="168617" y="3273667"/>
                  <a:pt x="166682" y="3283321"/>
                </a:cubicBezTo>
                <a:cubicBezTo>
                  <a:pt x="166087" y="3286170"/>
                  <a:pt x="169768" y="3289918"/>
                  <a:pt x="163940" y="3291406"/>
                </a:cubicBezTo>
                <a:cubicBezTo>
                  <a:pt x="162206" y="3291741"/>
                  <a:pt x="161599" y="3293801"/>
                  <a:pt x="162717" y="3294736"/>
                </a:cubicBezTo>
                <a:cubicBezTo>
                  <a:pt x="166879" y="3299109"/>
                  <a:pt x="165176" y="3301813"/>
                  <a:pt x="160147" y="3304081"/>
                </a:cubicBezTo>
                <a:cubicBezTo>
                  <a:pt x="158576" y="3304889"/>
                  <a:pt x="159079" y="3307094"/>
                  <a:pt x="159097" y="3308673"/>
                </a:cubicBezTo>
                <a:cubicBezTo>
                  <a:pt x="159445" y="3311195"/>
                  <a:pt x="158840" y="3313255"/>
                  <a:pt x="156162" y="3313917"/>
                </a:cubicBezTo>
                <a:cubicBezTo>
                  <a:pt x="153483" y="3314579"/>
                  <a:pt x="152876" y="3316639"/>
                  <a:pt x="151315" y="3318236"/>
                </a:cubicBezTo>
                <a:cubicBezTo>
                  <a:pt x="147415" y="3322228"/>
                  <a:pt x="142581" y="3327336"/>
                  <a:pt x="138005" y="3327863"/>
                </a:cubicBezTo>
                <a:cubicBezTo>
                  <a:pt x="128062" y="3328924"/>
                  <a:pt x="118284" y="3330457"/>
                  <a:pt x="108496" y="3331201"/>
                </a:cubicBezTo>
                <a:cubicBezTo>
                  <a:pt x="107859" y="3330892"/>
                  <a:pt x="106588" y="3330275"/>
                  <a:pt x="106578" y="3329486"/>
                </a:cubicBezTo>
                <a:cubicBezTo>
                  <a:pt x="104785" y="3325085"/>
                  <a:pt x="103154" y="3321156"/>
                  <a:pt x="97019" y="3323279"/>
                </a:cubicBezTo>
                <a:cubicBezTo>
                  <a:pt x="94976" y="3324250"/>
                  <a:pt x="94793" y="3322200"/>
                  <a:pt x="95091" y="3320775"/>
                </a:cubicBezTo>
                <a:cubicBezTo>
                  <a:pt x="96756" y="3314914"/>
                  <a:pt x="94213" y="3313679"/>
                  <a:pt x="88855" y="3315004"/>
                </a:cubicBezTo>
                <a:cubicBezTo>
                  <a:pt x="85234" y="3315993"/>
                  <a:pt x="84269" y="3314741"/>
                  <a:pt x="85810" y="3311565"/>
                </a:cubicBezTo>
                <a:cubicBezTo>
                  <a:pt x="86735" y="3309660"/>
                  <a:pt x="88449" y="3307745"/>
                  <a:pt x="85742" y="3306039"/>
                </a:cubicBezTo>
                <a:cubicBezTo>
                  <a:pt x="79999" y="3301684"/>
                  <a:pt x="79611" y="3296004"/>
                  <a:pt x="82703" y="3290442"/>
                </a:cubicBezTo>
                <a:cubicBezTo>
                  <a:pt x="85024" y="3286468"/>
                  <a:pt x="84676" y="3283945"/>
                  <a:pt x="82585" y="3280969"/>
                </a:cubicBezTo>
                <a:cubicBezTo>
                  <a:pt x="83201" y="3279699"/>
                  <a:pt x="83817" y="3278428"/>
                  <a:pt x="84432" y="3277158"/>
                </a:cubicBezTo>
                <a:cubicBezTo>
                  <a:pt x="88538" y="3276795"/>
                  <a:pt x="91186" y="3273765"/>
                  <a:pt x="91773" y="3270126"/>
                </a:cubicBezTo>
                <a:cubicBezTo>
                  <a:pt x="92956" y="3263639"/>
                  <a:pt x="97021" y="3260118"/>
                  <a:pt x="103003" y="3258313"/>
                </a:cubicBezTo>
                <a:cubicBezTo>
                  <a:pt x="105364" y="3257496"/>
                  <a:pt x="107569" y="3256997"/>
                  <a:pt x="109283" y="3255083"/>
                </a:cubicBezTo>
                <a:cubicBezTo>
                  <a:pt x="111614" y="3251898"/>
                  <a:pt x="114446" y="3250918"/>
                  <a:pt x="117789" y="3252933"/>
                </a:cubicBezTo>
                <a:cubicBezTo>
                  <a:pt x="120334" y="3254167"/>
                  <a:pt x="123012" y="3253504"/>
                  <a:pt x="124583" y="3252697"/>
                </a:cubicBezTo>
                <a:cubicBezTo>
                  <a:pt x="129134" y="3250197"/>
                  <a:pt x="132897" y="3250944"/>
                  <a:pt x="136414" y="3252601"/>
                </a:cubicBezTo>
                <a:close/>
                <a:moveTo>
                  <a:pt x="4253240" y="3244944"/>
                </a:moveTo>
                <a:lnTo>
                  <a:pt x="4242508" y="3248424"/>
                </a:lnTo>
                <a:cubicBezTo>
                  <a:pt x="4214531" y="3257498"/>
                  <a:pt x="4192290" y="3264713"/>
                  <a:pt x="4161711" y="3274633"/>
                </a:cubicBezTo>
                <a:cubicBezTo>
                  <a:pt x="4164215" y="3269723"/>
                  <a:pt x="4160510" y="3270926"/>
                  <a:pt x="4155599" y="3268422"/>
                </a:cubicBezTo>
                <a:cubicBezTo>
                  <a:pt x="4151892" y="3269624"/>
                  <a:pt x="4151892" y="3269624"/>
                  <a:pt x="4151892" y="3269624"/>
                </a:cubicBezTo>
                <a:cubicBezTo>
                  <a:pt x="4153094" y="3273331"/>
                  <a:pt x="4153094" y="3273331"/>
                  <a:pt x="4153094" y="3273331"/>
                </a:cubicBezTo>
                <a:cubicBezTo>
                  <a:pt x="4120932" y="3287860"/>
                  <a:pt x="4082757" y="3283852"/>
                  <a:pt x="4075242" y="3298582"/>
                </a:cubicBezTo>
                <a:cubicBezTo>
                  <a:pt x="4076445" y="3302289"/>
                  <a:pt x="4076445" y="3302289"/>
                  <a:pt x="4076445" y="3302289"/>
                </a:cubicBezTo>
                <a:cubicBezTo>
                  <a:pt x="4071535" y="3299784"/>
                  <a:pt x="4064121" y="3302189"/>
                  <a:pt x="4060413" y="3303391"/>
                </a:cubicBezTo>
                <a:cubicBezTo>
                  <a:pt x="4056706" y="3304594"/>
                  <a:pt x="4052999" y="3305796"/>
                  <a:pt x="4052999" y="3305796"/>
                </a:cubicBezTo>
                <a:cubicBezTo>
                  <a:pt x="4051797" y="3302090"/>
                  <a:pt x="4049392" y="3294675"/>
                  <a:pt x="4051895" y="3289766"/>
                </a:cubicBezTo>
                <a:cubicBezTo>
                  <a:pt x="4055604" y="3288563"/>
                  <a:pt x="4063018" y="3286158"/>
                  <a:pt x="4066725" y="3284956"/>
                </a:cubicBezTo>
                <a:cubicBezTo>
                  <a:pt x="4074141" y="3282551"/>
                  <a:pt x="4082757" y="3283852"/>
                  <a:pt x="4088970" y="3277741"/>
                </a:cubicBezTo>
                <a:cubicBezTo>
                  <a:pt x="4088970" y="3277741"/>
                  <a:pt x="4092676" y="3276539"/>
                  <a:pt x="4092676" y="3276539"/>
                </a:cubicBezTo>
                <a:cubicBezTo>
                  <a:pt x="4092676" y="3276539"/>
                  <a:pt x="4092676" y="3276539"/>
                  <a:pt x="4096384" y="3275337"/>
                </a:cubicBezTo>
                <a:cubicBezTo>
                  <a:pt x="4100091" y="3274134"/>
                  <a:pt x="4100091" y="3274134"/>
                  <a:pt x="4103798" y="3272932"/>
                </a:cubicBezTo>
                <a:cubicBezTo>
                  <a:pt x="4107505" y="3271729"/>
                  <a:pt x="4107505" y="3271729"/>
                  <a:pt x="4107505" y="3271729"/>
                </a:cubicBezTo>
                <a:lnTo>
                  <a:pt x="4106710" y="3271324"/>
                </a:lnTo>
                <a:lnTo>
                  <a:pt x="4035613" y="3291929"/>
                </a:lnTo>
                <a:lnTo>
                  <a:pt x="4024764" y="3294486"/>
                </a:lnTo>
                <a:lnTo>
                  <a:pt x="4029653" y="3296980"/>
                </a:lnTo>
                <a:cubicBezTo>
                  <a:pt x="4044481" y="3292171"/>
                  <a:pt x="4044481" y="3292171"/>
                  <a:pt x="4044481" y="3292171"/>
                </a:cubicBezTo>
                <a:cubicBezTo>
                  <a:pt x="4041977" y="3297079"/>
                  <a:pt x="4040674" y="3305697"/>
                  <a:pt x="4041876" y="3309404"/>
                </a:cubicBezTo>
                <a:cubicBezTo>
                  <a:pt x="4038169" y="3310606"/>
                  <a:pt x="4034462" y="3311808"/>
                  <a:pt x="4034462" y="3311808"/>
                </a:cubicBezTo>
                <a:cubicBezTo>
                  <a:pt x="4030754" y="3313011"/>
                  <a:pt x="4030754" y="3313011"/>
                  <a:pt x="4030754" y="3313011"/>
                </a:cubicBezTo>
                <a:cubicBezTo>
                  <a:pt x="4033260" y="3308102"/>
                  <a:pt x="4033260" y="3308102"/>
                  <a:pt x="4033260" y="3308102"/>
                </a:cubicBezTo>
                <a:cubicBezTo>
                  <a:pt x="4033260" y="3308102"/>
                  <a:pt x="4029553" y="3309304"/>
                  <a:pt x="4028350" y="3305597"/>
                </a:cubicBezTo>
                <a:cubicBezTo>
                  <a:pt x="4024643" y="3306799"/>
                  <a:pt x="4025846" y="3310506"/>
                  <a:pt x="4022138" y="3311709"/>
                </a:cubicBezTo>
                <a:cubicBezTo>
                  <a:pt x="4022138" y="3311709"/>
                  <a:pt x="4018430" y="3312912"/>
                  <a:pt x="4018430" y="3312912"/>
                </a:cubicBezTo>
                <a:cubicBezTo>
                  <a:pt x="4014723" y="3314113"/>
                  <a:pt x="4009814" y="3311609"/>
                  <a:pt x="4002399" y="3314014"/>
                </a:cubicBezTo>
                <a:cubicBezTo>
                  <a:pt x="3987570" y="3318824"/>
                  <a:pt x="4004905" y="3309104"/>
                  <a:pt x="3992581" y="3309005"/>
                </a:cubicBezTo>
                <a:cubicBezTo>
                  <a:pt x="3987570" y="3318824"/>
                  <a:pt x="3974044" y="3315017"/>
                  <a:pt x="3965428" y="3313714"/>
                </a:cubicBezTo>
                <a:cubicBezTo>
                  <a:pt x="3966630" y="3317422"/>
                  <a:pt x="3967833" y="3321129"/>
                  <a:pt x="3964126" y="3322331"/>
                </a:cubicBezTo>
                <a:cubicBezTo>
                  <a:pt x="3962923" y="3318624"/>
                  <a:pt x="3961721" y="3314916"/>
                  <a:pt x="3958014" y="3316119"/>
                </a:cubicBezTo>
                <a:cubicBezTo>
                  <a:pt x="3955510" y="3321029"/>
                  <a:pt x="3944386" y="3324636"/>
                  <a:pt x="3936972" y="3327041"/>
                </a:cubicBezTo>
                <a:cubicBezTo>
                  <a:pt x="3938275" y="3318424"/>
                  <a:pt x="3912325" y="3326841"/>
                  <a:pt x="3909820" y="3331751"/>
                </a:cubicBezTo>
                <a:cubicBezTo>
                  <a:pt x="3906113" y="3332953"/>
                  <a:pt x="3906113" y="3332953"/>
                  <a:pt x="3906113" y="3332953"/>
                </a:cubicBezTo>
                <a:cubicBezTo>
                  <a:pt x="3894991" y="3336561"/>
                  <a:pt x="3903708" y="3325539"/>
                  <a:pt x="3892585" y="3329146"/>
                </a:cubicBezTo>
                <a:cubicBezTo>
                  <a:pt x="3886374" y="3335258"/>
                  <a:pt x="3883869" y="3340168"/>
                  <a:pt x="3864130" y="3342473"/>
                </a:cubicBezTo>
                <a:cubicBezTo>
                  <a:pt x="3855513" y="3341170"/>
                  <a:pt x="3843188" y="3341071"/>
                  <a:pt x="3832066" y="3344678"/>
                </a:cubicBezTo>
                <a:cubicBezTo>
                  <a:pt x="3828360" y="3345880"/>
                  <a:pt x="3820945" y="3348285"/>
                  <a:pt x="3816036" y="3345780"/>
                </a:cubicBezTo>
                <a:cubicBezTo>
                  <a:pt x="3792590" y="3349288"/>
                  <a:pt x="3811125" y="3343275"/>
                  <a:pt x="3793892" y="3340671"/>
                </a:cubicBezTo>
                <a:cubicBezTo>
                  <a:pt x="3790787" y="3343727"/>
                  <a:pt x="3785224" y="3345531"/>
                  <a:pt x="3778419" y="3346650"/>
                </a:cubicBezTo>
                <a:lnTo>
                  <a:pt x="3777495" y="3346725"/>
                </a:lnTo>
                <a:lnTo>
                  <a:pt x="3777615" y="3348783"/>
                </a:lnTo>
                <a:cubicBezTo>
                  <a:pt x="3777123" y="3349764"/>
                  <a:pt x="3776142" y="3350990"/>
                  <a:pt x="3776879" y="3351970"/>
                </a:cubicBezTo>
                <a:cubicBezTo>
                  <a:pt x="3779333" y="3354912"/>
                  <a:pt x="3779577" y="3357119"/>
                  <a:pt x="3775650" y="3358590"/>
                </a:cubicBezTo>
                <a:cubicBezTo>
                  <a:pt x="3774669" y="3358835"/>
                  <a:pt x="3774423" y="3360306"/>
                  <a:pt x="3775405" y="3361041"/>
                </a:cubicBezTo>
                <a:cubicBezTo>
                  <a:pt x="3778596" y="3363738"/>
                  <a:pt x="3775159" y="3364964"/>
                  <a:pt x="3774669" y="3366925"/>
                </a:cubicBezTo>
                <a:lnTo>
                  <a:pt x="3773426" y="3368112"/>
                </a:lnTo>
                <a:lnTo>
                  <a:pt x="3952589" y="3335487"/>
                </a:lnTo>
                <a:lnTo>
                  <a:pt x="3974302" y="3330500"/>
                </a:lnTo>
                <a:lnTo>
                  <a:pt x="3977454" y="3329083"/>
                </a:lnTo>
                <a:cubicBezTo>
                  <a:pt x="3991067" y="3324860"/>
                  <a:pt x="4012820" y="3320877"/>
                  <a:pt x="4011017" y="3315316"/>
                </a:cubicBezTo>
                <a:lnTo>
                  <a:pt x="4014723" y="3314113"/>
                </a:lnTo>
                <a:cubicBezTo>
                  <a:pt x="4019633" y="3316618"/>
                  <a:pt x="4027048" y="3314213"/>
                  <a:pt x="4030754" y="3313011"/>
                </a:cubicBezTo>
                <a:cubicBezTo>
                  <a:pt x="4031958" y="3316718"/>
                  <a:pt x="4031958" y="3316718"/>
                  <a:pt x="4031958" y="3316718"/>
                </a:cubicBezTo>
                <a:lnTo>
                  <a:pt x="4032121" y="3317220"/>
                </a:lnTo>
                <a:lnTo>
                  <a:pt x="4061375" y="3310501"/>
                </a:lnTo>
                <a:lnTo>
                  <a:pt x="4076185" y="3306097"/>
                </a:lnTo>
                <a:lnTo>
                  <a:pt x="4070196" y="3306509"/>
                </a:lnTo>
                <a:lnTo>
                  <a:pt x="4101203" y="3298657"/>
                </a:lnTo>
                <a:lnTo>
                  <a:pt x="4132769" y="3289271"/>
                </a:lnTo>
                <a:lnTo>
                  <a:pt x="4144605" y="3284855"/>
                </a:lnTo>
                <a:cubicBezTo>
                  <a:pt x="4150478" y="3282630"/>
                  <a:pt x="4155500" y="3280746"/>
                  <a:pt x="4159207" y="3279543"/>
                </a:cubicBezTo>
                <a:cubicBezTo>
                  <a:pt x="4159207" y="3279543"/>
                  <a:pt x="4162914" y="3278341"/>
                  <a:pt x="4162914" y="3278341"/>
                </a:cubicBezTo>
                <a:lnTo>
                  <a:pt x="4202388" y="3265171"/>
                </a:lnTo>
                <a:close/>
                <a:moveTo>
                  <a:pt x="8126216" y="3233939"/>
                </a:moveTo>
                <a:lnTo>
                  <a:pt x="8123133" y="3235040"/>
                </a:lnTo>
                <a:cubicBezTo>
                  <a:pt x="8123133" y="3235040"/>
                  <a:pt x="8119097" y="3235039"/>
                  <a:pt x="8119097" y="3235039"/>
                </a:cubicBezTo>
                <a:cubicBezTo>
                  <a:pt x="8115060" y="3235039"/>
                  <a:pt x="8115060" y="3235039"/>
                  <a:pt x="8111024" y="3235039"/>
                </a:cubicBezTo>
                <a:cubicBezTo>
                  <a:pt x="8111023" y="3239077"/>
                  <a:pt x="8111023" y="3239077"/>
                  <a:pt x="8111023" y="3239077"/>
                </a:cubicBezTo>
                <a:cubicBezTo>
                  <a:pt x="8086802" y="3251187"/>
                  <a:pt x="8066616" y="3263298"/>
                  <a:pt x="8050469" y="3267335"/>
                </a:cubicBezTo>
                <a:cubicBezTo>
                  <a:pt x="8038360" y="3279446"/>
                  <a:pt x="8002027" y="3287519"/>
                  <a:pt x="7969731" y="3299631"/>
                </a:cubicBezTo>
                <a:cubicBezTo>
                  <a:pt x="7961656" y="3307704"/>
                  <a:pt x="7933399" y="3311742"/>
                  <a:pt x="7925325" y="3315779"/>
                </a:cubicBezTo>
                <a:cubicBezTo>
                  <a:pt x="7925325" y="3315779"/>
                  <a:pt x="7921287" y="3315779"/>
                  <a:pt x="7921287" y="3315779"/>
                </a:cubicBezTo>
                <a:cubicBezTo>
                  <a:pt x="7921287" y="3315779"/>
                  <a:pt x="7917251" y="3315779"/>
                  <a:pt x="7917251" y="3315779"/>
                </a:cubicBezTo>
                <a:cubicBezTo>
                  <a:pt x="7913214" y="3315779"/>
                  <a:pt x="7913214" y="3315779"/>
                  <a:pt x="7913214" y="3315779"/>
                </a:cubicBezTo>
                <a:cubicBezTo>
                  <a:pt x="7909178" y="3319815"/>
                  <a:pt x="7909178" y="3319815"/>
                  <a:pt x="7913214" y="3319815"/>
                </a:cubicBezTo>
                <a:cubicBezTo>
                  <a:pt x="7901103" y="3323852"/>
                  <a:pt x="7909177" y="3323852"/>
                  <a:pt x="7909177" y="3327890"/>
                </a:cubicBezTo>
                <a:cubicBezTo>
                  <a:pt x="7897066" y="3323851"/>
                  <a:pt x="7897066" y="3335963"/>
                  <a:pt x="7880919" y="3335962"/>
                </a:cubicBezTo>
                <a:cubicBezTo>
                  <a:pt x="7884955" y="3340000"/>
                  <a:pt x="7872845" y="3339999"/>
                  <a:pt x="7872845" y="3344037"/>
                </a:cubicBezTo>
                <a:cubicBezTo>
                  <a:pt x="7888992" y="3335963"/>
                  <a:pt x="7917251" y="3331926"/>
                  <a:pt x="7921287" y="3323852"/>
                </a:cubicBezTo>
                <a:cubicBezTo>
                  <a:pt x="7921287" y="3323852"/>
                  <a:pt x="7925325" y="3323852"/>
                  <a:pt x="7929362" y="3323852"/>
                </a:cubicBezTo>
                <a:cubicBezTo>
                  <a:pt x="7929362" y="3323852"/>
                  <a:pt x="7933399" y="3323852"/>
                  <a:pt x="7933399" y="3319815"/>
                </a:cubicBezTo>
                <a:cubicBezTo>
                  <a:pt x="7957620" y="3319815"/>
                  <a:pt x="7977804" y="3307704"/>
                  <a:pt x="7997989" y="3299630"/>
                </a:cubicBezTo>
                <a:lnTo>
                  <a:pt x="8128786" y="3250141"/>
                </a:lnTo>
                <a:close/>
                <a:moveTo>
                  <a:pt x="10315158" y="3233864"/>
                </a:moveTo>
                <a:cubicBezTo>
                  <a:pt x="10317659" y="3233864"/>
                  <a:pt x="10319802" y="3233864"/>
                  <a:pt x="10322302" y="3233864"/>
                </a:cubicBezTo>
                <a:cubicBezTo>
                  <a:pt x="10322302" y="3234931"/>
                  <a:pt x="10322659" y="3235286"/>
                  <a:pt x="10323373" y="3235286"/>
                </a:cubicBezTo>
                <a:cubicBezTo>
                  <a:pt x="10328731" y="3235286"/>
                  <a:pt x="10331588" y="3238842"/>
                  <a:pt x="10333374" y="3243109"/>
                </a:cubicBezTo>
                <a:cubicBezTo>
                  <a:pt x="10335160" y="3247020"/>
                  <a:pt x="10337303" y="3250576"/>
                  <a:pt x="10336589" y="3255198"/>
                </a:cubicBezTo>
                <a:cubicBezTo>
                  <a:pt x="10335517" y="3260176"/>
                  <a:pt x="10335874" y="3265510"/>
                  <a:pt x="10331588" y="3269421"/>
                </a:cubicBezTo>
                <a:cubicBezTo>
                  <a:pt x="10330160" y="3270843"/>
                  <a:pt x="10328731" y="3271910"/>
                  <a:pt x="10326231" y="3272621"/>
                </a:cubicBezTo>
                <a:cubicBezTo>
                  <a:pt x="10322659" y="3273688"/>
                  <a:pt x="10318373" y="3275466"/>
                  <a:pt x="10319444" y="3281155"/>
                </a:cubicBezTo>
                <a:cubicBezTo>
                  <a:pt x="10319802" y="3283288"/>
                  <a:pt x="10317659" y="3283999"/>
                  <a:pt x="10317301" y="3285066"/>
                </a:cubicBezTo>
                <a:cubicBezTo>
                  <a:pt x="10315516" y="3290755"/>
                  <a:pt x="10311230" y="3293244"/>
                  <a:pt x="10306586" y="3295022"/>
                </a:cubicBezTo>
                <a:cubicBezTo>
                  <a:pt x="10303372" y="3294311"/>
                  <a:pt x="10300514" y="3293600"/>
                  <a:pt x="10297300" y="3293600"/>
                </a:cubicBezTo>
                <a:cubicBezTo>
                  <a:pt x="10294085" y="3293600"/>
                  <a:pt x="10290871" y="3291466"/>
                  <a:pt x="10289442" y="3288622"/>
                </a:cubicBezTo>
                <a:cubicBezTo>
                  <a:pt x="10288371" y="3286133"/>
                  <a:pt x="10287299" y="3284710"/>
                  <a:pt x="10285156" y="3283644"/>
                </a:cubicBezTo>
                <a:cubicBezTo>
                  <a:pt x="10285156" y="3279377"/>
                  <a:pt x="10285156" y="3275110"/>
                  <a:pt x="10285156" y="3270843"/>
                </a:cubicBezTo>
                <a:cubicBezTo>
                  <a:pt x="10288728" y="3269065"/>
                  <a:pt x="10291585" y="3266221"/>
                  <a:pt x="10293014" y="3263021"/>
                </a:cubicBezTo>
                <a:cubicBezTo>
                  <a:pt x="10294800" y="3260176"/>
                  <a:pt x="10296228" y="3256976"/>
                  <a:pt x="10298014" y="3253776"/>
                </a:cubicBezTo>
                <a:cubicBezTo>
                  <a:pt x="10299800" y="3250931"/>
                  <a:pt x="10301586" y="3247731"/>
                  <a:pt x="10301943" y="3244175"/>
                </a:cubicBezTo>
                <a:cubicBezTo>
                  <a:pt x="10302657" y="3240975"/>
                  <a:pt x="10304800" y="3239553"/>
                  <a:pt x="10307301" y="3237775"/>
                </a:cubicBezTo>
                <a:cubicBezTo>
                  <a:pt x="10309801" y="3235997"/>
                  <a:pt x="10313373" y="3236353"/>
                  <a:pt x="10315158" y="3233864"/>
                </a:cubicBezTo>
                <a:close/>
                <a:moveTo>
                  <a:pt x="4279133" y="3232448"/>
                </a:moveTo>
                <a:cubicBezTo>
                  <a:pt x="4275426" y="3233650"/>
                  <a:pt x="4271717" y="3234853"/>
                  <a:pt x="4271717" y="3234853"/>
                </a:cubicBezTo>
                <a:lnTo>
                  <a:pt x="4272506" y="3237281"/>
                </a:lnTo>
                <a:lnTo>
                  <a:pt x="4277727" y="3235203"/>
                </a:lnTo>
                <a:close/>
                <a:moveTo>
                  <a:pt x="4460736" y="3223289"/>
                </a:moveTo>
                <a:lnTo>
                  <a:pt x="4402462" y="3252786"/>
                </a:lnTo>
                <a:lnTo>
                  <a:pt x="4412939" y="3248457"/>
                </a:lnTo>
                <a:cubicBezTo>
                  <a:pt x="4421660" y="3244349"/>
                  <a:pt x="4431212" y="3239458"/>
                  <a:pt x="4441037" y="3234223"/>
                </a:cubicBezTo>
                <a:close/>
                <a:moveTo>
                  <a:pt x="899199" y="3221054"/>
                </a:moveTo>
                <a:lnTo>
                  <a:pt x="899628" y="3221149"/>
                </a:lnTo>
                <a:lnTo>
                  <a:pt x="899306" y="3221360"/>
                </a:lnTo>
                <a:close/>
                <a:moveTo>
                  <a:pt x="6621402" y="3202744"/>
                </a:moveTo>
                <a:cubicBezTo>
                  <a:pt x="6621402" y="3202744"/>
                  <a:pt x="6621402" y="3202744"/>
                  <a:pt x="6625437" y="3202744"/>
                </a:cubicBezTo>
                <a:cubicBezTo>
                  <a:pt x="6629475" y="3202744"/>
                  <a:pt x="6629475" y="3202744"/>
                  <a:pt x="6629475" y="3202744"/>
                </a:cubicBezTo>
                <a:lnTo>
                  <a:pt x="6630588" y="3203301"/>
                </a:lnTo>
                <a:close/>
                <a:moveTo>
                  <a:pt x="600639" y="3182676"/>
                </a:moveTo>
                <a:cubicBezTo>
                  <a:pt x="603531" y="3184079"/>
                  <a:pt x="606411" y="3184687"/>
                  <a:pt x="609615" y="3185450"/>
                </a:cubicBezTo>
                <a:cubicBezTo>
                  <a:pt x="613016" y="3189076"/>
                  <a:pt x="615786" y="3193186"/>
                  <a:pt x="614909" y="3199084"/>
                </a:cubicBezTo>
                <a:cubicBezTo>
                  <a:pt x="614766" y="3200200"/>
                  <a:pt x="616383" y="3201775"/>
                  <a:pt x="615131" y="3203539"/>
                </a:cubicBezTo>
                <a:cubicBezTo>
                  <a:pt x="611684" y="3208190"/>
                  <a:pt x="614764" y="3211660"/>
                  <a:pt x="617512" y="3214179"/>
                </a:cubicBezTo>
                <a:cubicBezTo>
                  <a:pt x="619451" y="3215910"/>
                  <a:pt x="620271" y="3217493"/>
                  <a:pt x="620935" y="3219396"/>
                </a:cubicBezTo>
                <a:cubicBezTo>
                  <a:pt x="623084" y="3224786"/>
                  <a:pt x="620435" y="3229429"/>
                  <a:pt x="619226" y="3234375"/>
                </a:cubicBezTo>
                <a:cubicBezTo>
                  <a:pt x="617851" y="3238846"/>
                  <a:pt x="614370" y="3241110"/>
                  <a:pt x="611057" y="3243849"/>
                </a:cubicBezTo>
                <a:cubicBezTo>
                  <a:pt x="607588" y="3246909"/>
                  <a:pt x="603465" y="3248861"/>
                  <a:pt x="598645" y="3246522"/>
                </a:cubicBezTo>
                <a:cubicBezTo>
                  <a:pt x="598002" y="3246210"/>
                  <a:pt x="597526" y="3246374"/>
                  <a:pt x="597060" y="3247334"/>
                </a:cubicBezTo>
                <a:cubicBezTo>
                  <a:pt x="594811" y="3246243"/>
                  <a:pt x="592883" y="3245307"/>
                  <a:pt x="590633" y="3244216"/>
                </a:cubicBezTo>
                <a:cubicBezTo>
                  <a:pt x="590113" y="3241197"/>
                  <a:pt x="586744" y="3239958"/>
                  <a:pt x="585271" y="3237267"/>
                </a:cubicBezTo>
                <a:cubicBezTo>
                  <a:pt x="583797" y="3234577"/>
                  <a:pt x="582490" y="3232361"/>
                  <a:pt x="583244" y="3229170"/>
                </a:cubicBezTo>
                <a:cubicBezTo>
                  <a:pt x="584475" y="3225815"/>
                  <a:pt x="584265" y="3222157"/>
                  <a:pt x="583899" y="3218818"/>
                </a:cubicBezTo>
                <a:cubicBezTo>
                  <a:pt x="583689" y="3215159"/>
                  <a:pt x="583801" y="3211657"/>
                  <a:pt x="583436" y="3208318"/>
                </a:cubicBezTo>
                <a:cubicBezTo>
                  <a:pt x="583547" y="3204815"/>
                  <a:pt x="582218" y="3201008"/>
                  <a:pt x="579780" y="3197850"/>
                </a:cubicBezTo>
                <a:cubicBezTo>
                  <a:pt x="581643" y="3194011"/>
                  <a:pt x="583505" y="3190172"/>
                  <a:pt x="585367" y="3186333"/>
                </a:cubicBezTo>
                <a:cubicBezTo>
                  <a:pt x="587761" y="3186309"/>
                  <a:pt x="589346" y="3185497"/>
                  <a:pt x="591396" y="3183725"/>
                </a:cubicBezTo>
                <a:cubicBezTo>
                  <a:pt x="593922" y="3181789"/>
                  <a:pt x="597747" y="3181273"/>
                  <a:pt x="600639" y="3182676"/>
                </a:cubicBezTo>
                <a:close/>
                <a:moveTo>
                  <a:pt x="1159775" y="3180426"/>
                </a:moveTo>
                <a:cubicBezTo>
                  <a:pt x="1161764" y="3180426"/>
                  <a:pt x="1165742" y="3180426"/>
                  <a:pt x="1166736" y="3182412"/>
                </a:cubicBezTo>
                <a:cubicBezTo>
                  <a:pt x="1176680" y="3191350"/>
                  <a:pt x="1185631" y="3199295"/>
                  <a:pt x="1198557" y="3186385"/>
                </a:cubicBezTo>
                <a:cubicBezTo>
                  <a:pt x="1202535" y="3181419"/>
                  <a:pt x="1205518" y="3186385"/>
                  <a:pt x="1206513" y="3190357"/>
                </a:cubicBezTo>
                <a:cubicBezTo>
                  <a:pt x="1209496" y="3207240"/>
                  <a:pt x="1217451" y="3207240"/>
                  <a:pt x="1229385" y="3197309"/>
                </a:cubicBezTo>
                <a:cubicBezTo>
                  <a:pt x="1237339" y="3190357"/>
                  <a:pt x="1241317" y="3192343"/>
                  <a:pt x="1241317" y="3202275"/>
                </a:cubicBezTo>
                <a:cubicBezTo>
                  <a:pt x="1241317" y="3208234"/>
                  <a:pt x="1239328" y="3215185"/>
                  <a:pt x="1248278" y="3216179"/>
                </a:cubicBezTo>
                <a:cubicBezTo>
                  <a:pt x="1268167" y="3220151"/>
                  <a:pt x="1276121" y="3234055"/>
                  <a:pt x="1275126" y="3251931"/>
                </a:cubicBezTo>
                <a:cubicBezTo>
                  <a:pt x="1274132" y="3264842"/>
                  <a:pt x="1278110" y="3270801"/>
                  <a:pt x="1287059" y="3275766"/>
                </a:cubicBezTo>
                <a:cubicBezTo>
                  <a:pt x="1287059" y="3279739"/>
                  <a:pt x="1287059" y="3283712"/>
                  <a:pt x="1287059" y="3287684"/>
                </a:cubicBezTo>
                <a:cubicBezTo>
                  <a:pt x="1277115" y="3293643"/>
                  <a:pt x="1274132" y="3304567"/>
                  <a:pt x="1277115" y="3314499"/>
                </a:cubicBezTo>
                <a:cubicBezTo>
                  <a:pt x="1282087" y="3332375"/>
                  <a:pt x="1276121" y="3346279"/>
                  <a:pt x="1263194" y="3358196"/>
                </a:cubicBezTo>
                <a:cubicBezTo>
                  <a:pt x="1258221" y="3363162"/>
                  <a:pt x="1253250" y="3367135"/>
                  <a:pt x="1251261" y="3374086"/>
                </a:cubicBezTo>
                <a:cubicBezTo>
                  <a:pt x="1249272" y="3385011"/>
                  <a:pt x="1243306" y="3390970"/>
                  <a:pt x="1232368" y="3389977"/>
                </a:cubicBezTo>
                <a:cubicBezTo>
                  <a:pt x="1224413" y="3389977"/>
                  <a:pt x="1218445" y="3394942"/>
                  <a:pt x="1215462" y="3398915"/>
                </a:cubicBezTo>
                <a:cubicBezTo>
                  <a:pt x="1198557" y="3422750"/>
                  <a:pt x="1173697" y="3409839"/>
                  <a:pt x="1152814" y="3412819"/>
                </a:cubicBezTo>
                <a:cubicBezTo>
                  <a:pt x="1143866" y="3413812"/>
                  <a:pt x="1124971" y="3418777"/>
                  <a:pt x="1120995" y="3411825"/>
                </a:cubicBezTo>
                <a:cubicBezTo>
                  <a:pt x="1109061" y="3391963"/>
                  <a:pt x="1078235" y="3399908"/>
                  <a:pt x="1071274" y="3373093"/>
                </a:cubicBezTo>
                <a:cubicBezTo>
                  <a:pt x="1069286" y="3365148"/>
                  <a:pt x="1055364" y="3360183"/>
                  <a:pt x="1068290" y="3349258"/>
                </a:cubicBezTo>
                <a:cubicBezTo>
                  <a:pt x="1072269" y="3346279"/>
                  <a:pt x="1071274" y="3340320"/>
                  <a:pt x="1067297" y="3339327"/>
                </a:cubicBezTo>
                <a:cubicBezTo>
                  <a:pt x="1051386" y="3333368"/>
                  <a:pt x="1052381" y="3324430"/>
                  <a:pt x="1062325" y="3312512"/>
                </a:cubicBezTo>
                <a:cubicBezTo>
                  <a:pt x="1065307" y="3308540"/>
                  <a:pt x="1061330" y="3303574"/>
                  <a:pt x="1059342" y="3299602"/>
                </a:cubicBezTo>
                <a:cubicBezTo>
                  <a:pt x="1055364" y="3293643"/>
                  <a:pt x="1054369" y="3287684"/>
                  <a:pt x="1060336" y="3282718"/>
                </a:cubicBezTo>
                <a:cubicBezTo>
                  <a:pt x="1066302" y="3277753"/>
                  <a:pt x="1065307" y="3271794"/>
                  <a:pt x="1067297" y="3265835"/>
                </a:cubicBezTo>
                <a:cubicBezTo>
                  <a:pt x="1072269" y="3250938"/>
                  <a:pt x="1078235" y="3232069"/>
                  <a:pt x="1089174" y="3225117"/>
                </a:cubicBezTo>
                <a:cubicBezTo>
                  <a:pt x="1113039" y="3210220"/>
                  <a:pt x="1135911" y="3194330"/>
                  <a:pt x="1159775" y="3180426"/>
                </a:cubicBezTo>
                <a:close/>
                <a:moveTo>
                  <a:pt x="9349033" y="3163641"/>
                </a:moveTo>
                <a:cubicBezTo>
                  <a:pt x="9340485" y="3165694"/>
                  <a:pt x="9332963" y="3173219"/>
                  <a:pt x="9327492" y="3185532"/>
                </a:cubicBezTo>
                <a:cubicBezTo>
                  <a:pt x="9322021" y="3199213"/>
                  <a:pt x="9319286" y="3212895"/>
                  <a:pt x="9313815" y="3226577"/>
                </a:cubicBezTo>
                <a:lnTo>
                  <a:pt x="9308307" y="3236494"/>
                </a:lnTo>
                <a:lnTo>
                  <a:pt x="9308370" y="3237469"/>
                </a:lnTo>
                <a:cubicBezTo>
                  <a:pt x="9320749" y="3229450"/>
                  <a:pt x="9345014" y="3199086"/>
                  <a:pt x="9352772" y="3179416"/>
                </a:cubicBezTo>
                <a:lnTo>
                  <a:pt x="9364421" y="3166083"/>
                </a:lnTo>
                <a:lnTo>
                  <a:pt x="9362496" y="3164753"/>
                </a:lnTo>
                <a:cubicBezTo>
                  <a:pt x="9357838" y="3162957"/>
                  <a:pt x="9353307" y="3162615"/>
                  <a:pt x="9349033" y="3163641"/>
                </a:cubicBezTo>
                <a:close/>
                <a:moveTo>
                  <a:pt x="4572306" y="3161207"/>
                </a:moveTo>
                <a:lnTo>
                  <a:pt x="4541002" y="3179286"/>
                </a:lnTo>
                <a:lnTo>
                  <a:pt x="4545804" y="3176683"/>
                </a:lnTo>
                <a:cubicBezTo>
                  <a:pt x="4553230" y="3172738"/>
                  <a:pt x="4560193" y="3168943"/>
                  <a:pt x="4566308" y="3165294"/>
                </a:cubicBezTo>
                <a:close/>
                <a:moveTo>
                  <a:pt x="1005779" y="3145897"/>
                </a:moveTo>
                <a:cubicBezTo>
                  <a:pt x="1006946" y="3145632"/>
                  <a:pt x="1007798" y="3146877"/>
                  <a:pt x="1008145" y="3147876"/>
                </a:cubicBezTo>
                <a:cubicBezTo>
                  <a:pt x="1008492" y="3148875"/>
                  <a:pt x="1008670" y="3149793"/>
                  <a:pt x="1008766" y="3150879"/>
                </a:cubicBezTo>
                <a:cubicBezTo>
                  <a:pt x="1009205" y="3152546"/>
                  <a:pt x="1010051" y="3153372"/>
                  <a:pt x="1011888" y="3153016"/>
                </a:cubicBezTo>
                <a:cubicBezTo>
                  <a:pt x="1016146" y="3152381"/>
                  <a:pt x="1019843" y="3153759"/>
                  <a:pt x="1023459" y="3155305"/>
                </a:cubicBezTo>
                <a:cubicBezTo>
                  <a:pt x="1027828" y="3157010"/>
                  <a:pt x="1031960" y="3159637"/>
                  <a:pt x="1036656" y="3160669"/>
                </a:cubicBezTo>
                <a:cubicBezTo>
                  <a:pt x="1038334" y="3161067"/>
                  <a:pt x="1038686" y="3162485"/>
                  <a:pt x="1038951" y="3163652"/>
                </a:cubicBezTo>
                <a:cubicBezTo>
                  <a:pt x="1040001" y="3167486"/>
                  <a:pt x="1040882" y="3171239"/>
                  <a:pt x="1045743" y="3171934"/>
                </a:cubicBezTo>
                <a:cubicBezTo>
                  <a:pt x="1046666" y="3172174"/>
                  <a:pt x="1046845" y="3173092"/>
                  <a:pt x="1046855" y="3173928"/>
                </a:cubicBezTo>
                <a:cubicBezTo>
                  <a:pt x="1047074" y="3178190"/>
                  <a:pt x="1048798" y="3182351"/>
                  <a:pt x="1049935" y="3186435"/>
                </a:cubicBezTo>
                <a:cubicBezTo>
                  <a:pt x="1051684" y="3192686"/>
                  <a:pt x="1051505" y="3198625"/>
                  <a:pt x="1047135" y="3203777"/>
                </a:cubicBezTo>
                <a:cubicBezTo>
                  <a:pt x="1045487" y="3205887"/>
                  <a:pt x="1046099" y="3208054"/>
                  <a:pt x="1046793" y="3210052"/>
                </a:cubicBezTo>
                <a:cubicBezTo>
                  <a:pt x="1048272" y="3214718"/>
                  <a:pt x="1047287" y="3216318"/>
                  <a:pt x="1042698" y="3217208"/>
                </a:cubicBezTo>
                <a:cubicBezTo>
                  <a:pt x="1037771" y="3217935"/>
                  <a:pt x="1037771" y="3217935"/>
                  <a:pt x="1039005" y="3223105"/>
                </a:cubicBezTo>
                <a:cubicBezTo>
                  <a:pt x="1039271" y="3224273"/>
                  <a:pt x="1039449" y="3225190"/>
                  <a:pt x="1037950" y="3225710"/>
                </a:cubicBezTo>
                <a:cubicBezTo>
                  <a:pt x="1032707" y="3227945"/>
                  <a:pt x="1027801" y="3230345"/>
                  <a:pt x="1022472" y="3232331"/>
                </a:cubicBezTo>
                <a:cubicBezTo>
                  <a:pt x="1018561" y="3233965"/>
                  <a:pt x="1014466" y="3234264"/>
                  <a:pt x="1010355" y="3233309"/>
                </a:cubicBezTo>
                <a:cubicBezTo>
                  <a:pt x="1007673" y="3232839"/>
                  <a:pt x="1000192" y="3236690"/>
                  <a:pt x="998800" y="3239131"/>
                </a:cubicBezTo>
                <a:cubicBezTo>
                  <a:pt x="998391" y="3239972"/>
                  <a:pt x="998065" y="3240645"/>
                  <a:pt x="998912" y="3241471"/>
                </a:cubicBezTo>
                <a:cubicBezTo>
                  <a:pt x="1002985" y="3246357"/>
                  <a:pt x="1003307" y="3252123"/>
                  <a:pt x="1003128" y="3258062"/>
                </a:cubicBezTo>
                <a:cubicBezTo>
                  <a:pt x="1003144" y="3259316"/>
                  <a:pt x="1003073" y="3260321"/>
                  <a:pt x="1003170" y="3261406"/>
                </a:cubicBezTo>
                <a:cubicBezTo>
                  <a:pt x="1003547" y="3264914"/>
                  <a:pt x="1003246" y="3267677"/>
                  <a:pt x="1000436" y="3270470"/>
                </a:cubicBezTo>
                <a:cubicBezTo>
                  <a:pt x="997625" y="3273262"/>
                  <a:pt x="997844" y="3277524"/>
                  <a:pt x="998059" y="3281368"/>
                </a:cubicBezTo>
                <a:cubicBezTo>
                  <a:pt x="997997" y="3283208"/>
                  <a:pt x="997844" y="3284381"/>
                  <a:pt x="995933" y="3285323"/>
                </a:cubicBezTo>
                <a:cubicBezTo>
                  <a:pt x="988119" y="3289429"/>
                  <a:pt x="981159" y="3294779"/>
                  <a:pt x="976487" y="3302694"/>
                </a:cubicBezTo>
                <a:cubicBezTo>
                  <a:pt x="975747" y="3303790"/>
                  <a:pt x="975166" y="3304131"/>
                  <a:pt x="974150" y="3303223"/>
                </a:cubicBezTo>
                <a:cubicBezTo>
                  <a:pt x="969928" y="3299928"/>
                  <a:pt x="965676" y="3300981"/>
                  <a:pt x="961520" y="3303121"/>
                </a:cubicBezTo>
                <a:cubicBezTo>
                  <a:pt x="959607" y="3304063"/>
                  <a:pt x="958190" y="3304414"/>
                  <a:pt x="956492" y="3302344"/>
                </a:cubicBezTo>
                <a:cubicBezTo>
                  <a:pt x="954533" y="3299524"/>
                  <a:pt x="951356" y="3299645"/>
                  <a:pt x="948271" y="3300434"/>
                </a:cubicBezTo>
                <a:cubicBezTo>
                  <a:pt x="945686" y="3301049"/>
                  <a:pt x="942937" y="3302002"/>
                  <a:pt x="940351" y="3302617"/>
                </a:cubicBezTo>
                <a:cubicBezTo>
                  <a:pt x="939099" y="3302841"/>
                  <a:pt x="938032" y="3302791"/>
                  <a:pt x="937388" y="3302297"/>
                </a:cubicBezTo>
                <a:cubicBezTo>
                  <a:pt x="936744" y="3301803"/>
                  <a:pt x="936524" y="3300865"/>
                  <a:pt x="936965" y="3299312"/>
                </a:cubicBezTo>
                <a:cubicBezTo>
                  <a:pt x="937291" y="3298640"/>
                  <a:pt x="937450" y="3297885"/>
                  <a:pt x="937440" y="3297049"/>
                </a:cubicBezTo>
                <a:cubicBezTo>
                  <a:pt x="937511" y="3296045"/>
                  <a:pt x="938164" y="3294699"/>
                  <a:pt x="937067" y="3293960"/>
                </a:cubicBezTo>
                <a:cubicBezTo>
                  <a:pt x="936058" y="3293470"/>
                  <a:pt x="934976" y="3293984"/>
                  <a:pt x="934145" y="3294412"/>
                </a:cubicBezTo>
                <a:cubicBezTo>
                  <a:pt x="930233" y="3296047"/>
                  <a:pt x="929306" y="3295389"/>
                  <a:pt x="929505" y="3291122"/>
                </a:cubicBezTo>
                <a:cubicBezTo>
                  <a:pt x="929576" y="3290118"/>
                  <a:pt x="929734" y="3289363"/>
                  <a:pt x="929556" y="3288445"/>
                </a:cubicBezTo>
                <a:cubicBezTo>
                  <a:pt x="929372" y="3287110"/>
                  <a:pt x="929107" y="3285942"/>
                  <a:pt x="927098" y="3285798"/>
                </a:cubicBezTo>
                <a:cubicBezTo>
                  <a:pt x="925175" y="3285905"/>
                  <a:pt x="924849" y="3286578"/>
                  <a:pt x="924533" y="3288086"/>
                </a:cubicBezTo>
                <a:lnTo>
                  <a:pt x="923582" y="3290768"/>
                </a:lnTo>
                <a:lnTo>
                  <a:pt x="916775" y="3271306"/>
                </a:lnTo>
                <a:lnTo>
                  <a:pt x="918046" y="3270603"/>
                </a:lnTo>
                <a:cubicBezTo>
                  <a:pt x="919118" y="3269252"/>
                  <a:pt x="919102" y="3267998"/>
                  <a:pt x="918082" y="3266672"/>
                </a:cubicBezTo>
                <a:cubicBezTo>
                  <a:pt x="917316" y="3265678"/>
                  <a:pt x="916471" y="3264851"/>
                  <a:pt x="915706" y="3263857"/>
                </a:cubicBezTo>
                <a:cubicBezTo>
                  <a:pt x="914431" y="3262200"/>
                  <a:pt x="914329" y="3260696"/>
                  <a:pt x="915645" y="3258840"/>
                </a:cubicBezTo>
                <a:cubicBezTo>
                  <a:pt x="919591" y="3253275"/>
                  <a:pt x="919444" y="3248009"/>
                  <a:pt x="915365" y="3242705"/>
                </a:cubicBezTo>
                <a:cubicBezTo>
                  <a:pt x="914768" y="3241792"/>
                  <a:pt x="912836" y="3241062"/>
                  <a:pt x="913907" y="3239712"/>
                </a:cubicBezTo>
                <a:cubicBezTo>
                  <a:pt x="914809" y="3238280"/>
                  <a:pt x="916487" y="3238678"/>
                  <a:pt x="918083" y="3239245"/>
                </a:cubicBezTo>
                <a:cubicBezTo>
                  <a:pt x="918251" y="3239326"/>
                  <a:pt x="918420" y="3239408"/>
                  <a:pt x="918587" y="3239490"/>
                </a:cubicBezTo>
                <a:cubicBezTo>
                  <a:pt x="922952" y="3240776"/>
                  <a:pt x="925029" y="3239497"/>
                  <a:pt x="924559" y="3235322"/>
                </a:cubicBezTo>
                <a:cubicBezTo>
                  <a:pt x="924177" y="3231396"/>
                  <a:pt x="925824" y="3229287"/>
                  <a:pt x="928731" y="3227580"/>
                </a:cubicBezTo>
                <a:cubicBezTo>
                  <a:pt x="932551" y="3225277"/>
                  <a:pt x="935947" y="3222562"/>
                  <a:pt x="936978" y="3217867"/>
                </a:cubicBezTo>
                <a:cubicBezTo>
                  <a:pt x="937371" y="3215772"/>
                  <a:pt x="939630" y="3215829"/>
                  <a:pt x="940970" y="3216064"/>
                </a:cubicBezTo>
                <a:cubicBezTo>
                  <a:pt x="946081" y="3216672"/>
                  <a:pt x="949486" y="3214793"/>
                  <a:pt x="952113" y="3210665"/>
                </a:cubicBezTo>
                <a:cubicBezTo>
                  <a:pt x="953756" y="3208137"/>
                  <a:pt x="955010" y="3208122"/>
                  <a:pt x="956886" y="3211110"/>
                </a:cubicBezTo>
                <a:cubicBezTo>
                  <a:pt x="960895" y="3217418"/>
                  <a:pt x="970533" y="3218977"/>
                  <a:pt x="975912" y="3214315"/>
                </a:cubicBezTo>
                <a:cubicBezTo>
                  <a:pt x="976988" y="3213382"/>
                  <a:pt x="978396" y="3212195"/>
                  <a:pt x="977708" y="3210614"/>
                </a:cubicBezTo>
                <a:cubicBezTo>
                  <a:pt x="977020" y="3209034"/>
                  <a:pt x="975582" y="3207713"/>
                  <a:pt x="973578" y="3207987"/>
                </a:cubicBezTo>
                <a:cubicBezTo>
                  <a:pt x="972323" y="3208002"/>
                  <a:pt x="970906" y="3208353"/>
                  <a:pt x="969570" y="3208536"/>
                </a:cubicBezTo>
                <a:cubicBezTo>
                  <a:pt x="968152" y="3208887"/>
                  <a:pt x="966897" y="3208902"/>
                  <a:pt x="966546" y="3207484"/>
                </a:cubicBezTo>
                <a:cubicBezTo>
                  <a:pt x="966107" y="3205817"/>
                  <a:pt x="967269" y="3205135"/>
                  <a:pt x="968518" y="3204702"/>
                </a:cubicBezTo>
                <a:cubicBezTo>
                  <a:pt x="969600" y="3204187"/>
                  <a:pt x="970937" y="3204004"/>
                  <a:pt x="971936" y="3203658"/>
                </a:cubicBezTo>
                <a:cubicBezTo>
                  <a:pt x="974184" y="3202879"/>
                  <a:pt x="976006" y="3201269"/>
                  <a:pt x="975307" y="3198852"/>
                </a:cubicBezTo>
                <a:cubicBezTo>
                  <a:pt x="974614" y="3196853"/>
                  <a:pt x="972110" y="3197301"/>
                  <a:pt x="970274" y="3197657"/>
                </a:cubicBezTo>
                <a:cubicBezTo>
                  <a:pt x="968687" y="3197927"/>
                  <a:pt x="967112" y="3199032"/>
                  <a:pt x="965352" y="3198802"/>
                </a:cubicBezTo>
                <a:cubicBezTo>
                  <a:pt x="962757" y="3198582"/>
                  <a:pt x="961574" y="3197592"/>
                  <a:pt x="963047" y="3194983"/>
                </a:cubicBezTo>
                <a:cubicBezTo>
                  <a:pt x="965010" y="3191364"/>
                  <a:pt x="967993" y="3189071"/>
                  <a:pt x="971401" y="3187191"/>
                </a:cubicBezTo>
                <a:cubicBezTo>
                  <a:pt x="975720" y="3184716"/>
                  <a:pt x="976868" y="3182779"/>
                  <a:pt x="975889" y="3177940"/>
                </a:cubicBezTo>
                <a:cubicBezTo>
                  <a:pt x="975700" y="3176187"/>
                  <a:pt x="974925" y="3174356"/>
                  <a:pt x="974318" y="3172607"/>
                </a:cubicBezTo>
                <a:cubicBezTo>
                  <a:pt x="974058" y="3171858"/>
                  <a:pt x="973462" y="3170945"/>
                  <a:pt x="974206" y="3170267"/>
                </a:cubicBezTo>
                <a:cubicBezTo>
                  <a:pt x="975031" y="3169421"/>
                  <a:pt x="975954" y="3169661"/>
                  <a:pt x="976547" y="3170156"/>
                </a:cubicBezTo>
                <a:cubicBezTo>
                  <a:pt x="979250" y="3172298"/>
                  <a:pt x="980576" y="3171279"/>
                  <a:pt x="981713" y="3168506"/>
                </a:cubicBezTo>
                <a:cubicBezTo>
                  <a:pt x="983175" y="3165061"/>
                  <a:pt x="986506" y="3163767"/>
                  <a:pt x="989760" y="3163060"/>
                </a:cubicBezTo>
                <a:cubicBezTo>
                  <a:pt x="992345" y="3162444"/>
                  <a:pt x="993085" y="3161349"/>
                  <a:pt x="991887" y="3159105"/>
                </a:cubicBezTo>
                <a:cubicBezTo>
                  <a:pt x="991204" y="3157942"/>
                  <a:pt x="990857" y="3156943"/>
                  <a:pt x="991846" y="3155761"/>
                </a:cubicBezTo>
                <a:cubicBezTo>
                  <a:pt x="993079" y="3154074"/>
                  <a:pt x="994263" y="3155063"/>
                  <a:pt x="995605" y="3155298"/>
                </a:cubicBezTo>
                <a:cubicBezTo>
                  <a:pt x="996359" y="3155457"/>
                  <a:pt x="997201" y="3155865"/>
                  <a:pt x="998124" y="3156105"/>
                </a:cubicBezTo>
                <a:cubicBezTo>
                  <a:pt x="1002912" y="3157805"/>
                  <a:pt x="1005146" y="3155771"/>
                  <a:pt x="1004330" y="3150597"/>
                </a:cubicBezTo>
                <a:cubicBezTo>
                  <a:pt x="1004238" y="3149929"/>
                  <a:pt x="1004065" y="3149429"/>
                  <a:pt x="1004141" y="3148843"/>
                </a:cubicBezTo>
                <a:cubicBezTo>
                  <a:pt x="1004126" y="3147589"/>
                  <a:pt x="1004443" y="3146080"/>
                  <a:pt x="1005779" y="3145897"/>
                </a:cubicBezTo>
                <a:close/>
                <a:moveTo>
                  <a:pt x="4319466" y="3139787"/>
                </a:moveTo>
                <a:lnTo>
                  <a:pt x="4315899" y="3141188"/>
                </a:lnTo>
                <a:lnTo>
                  <a:pt x="4316082" y="3140823"/>
                </a:lnTo>
                <a:cubicBezTo>
                  <a:pt x="4316702" y="3140063"/>
                  <a:pt x="4317753" y="3139399"/>
                  <a:pt x="4319466" y="3139787"/>
                </a:cubicBezTo>
                <a:close/>
                <a:moveTo>
                  <a:pt x="4625060" y="3129809"/>
                </a:moveTo>
                <a:lnTo>
                  <a:pt x="4620304" y="3132917"/>
                </a:lnTo>
                <a:lnTo>
                  <a:pt x="4623803" y="3132946"/>
                </a:lnTo>
                <a:close/>
                <a:moveTo>
                  <a:pt x="9965929" y="3115381"/>
                </a:moveTo>
                <a:cubicBezTo>
                  <a:pt x="9971820" y="3118813"/>
                  <a:pt x="9977466" y="3122736"/>
                  <a:pt x="9983358" y="3126413"/>
                </a:cubicBezTo>
                <a:cubicBezTo>
                  <a:pt x="9986058" y="3128130"/>
                  <a:pt x="9987531" y="3132788"/>
                  <a:pt x="9988758" y="3136465"/>
                </a:cubicBezTo>
                <a:cubicBezTo>
                  <a:pt x="9989249" y="3137936"/>
                  <a:pt x="9989004" y="3139407"/>
                  <a:pt x="9990477" y="3140633"/>
                </a:cubicBezTo>
                <a:cubicBezTo>
                  <a:pt x="9991950" y="3141859"/>
                  <a:pt x="9991704" y="3143330"/>
                  <a:pt x="9990722" y="3144801"/>
                </a:cubicBezTo>
                <a:cubicBezTo>
                  <a:pt x="9990231" y="3145782"/>
                  <a:pt x="9989249" y="3147008"/>
                  <a:pt x="9989986" y="3147988"/>
                </a:cubicBezTo>
                <a:cubicBezTo>
                  <a:pt x="9992441" y="3150930"/>
                  <a:pt x="9992686" y="3153137"/>
                  <a:pt x="9988758" y="3154608"/>
                </a:cubicBezTo>
                <a:cubicBezTo>
                  <a:pt x="9987776" y="3154853"/>
                  <a:pt x="9987531" y="3156324"/>
                  <a:pt x="9988513" y="3157059"/>
                </a:cubicBezTo>
                <a:cubicBezTo>
                  <a:pt x="9991704" y="3159756"/>
                  <a:pt x="9988267" y="3160982"/>
                  <a:pt x="9987776" y="3162943"/>
                </a:cubicBezTo>
                <a:cubicBezTo>
                  <a:pt x="9986058" y="3169563"/>
                  <a:pt x="9978448" y="3167602"/>
                  <a:pt x="9975502" y="3172505"/>
                </a:cubicBezTo>
                <a:cubicBezTo>
                  <a:pt x="9974520" y="3174221"/>
                  <a:pt x="9969856" y="3172995"/>
                  <a:pt x="9967647" y="3172750"/>
                </a:cubicBezTo>
                <a:cubicBezTo>
                  <a:pt x="9962492" y="3172015"/>
                  <a:pt x="9956355" y="3175202"/>
                  <a:pt x="9952182" y="3169318"/>
                </a:cubicBezTo>
                <a:cubicBezTo>
                  <a:pt x="9951445" y="3168337"/>
                  <a:pt x="9949972" y="3167111"/>
                  <a:pt x="9948008" y="3167111"/>
                </a:cubicBezTo>
                <a:cubicBezTo>
                  <a:pt x="9945308" y="3167356"/>
                  <a:pt x="9943835" y="3165885"/>
                  <a:pt x="9943344" y="3163189"/>
                </a:cubicBezTo>
                <a:cubicBezTo>
                  <a:pt x="9942853" y="3161472"/>
                  <a:pt x="9941626" y="3160492"/>
                  <a:pt x="9940399" y="3159266"/>
                </a:cubicBezTo>
                <a:cubicBezTo>
                  <a:pt x="9937207" y="3156324"/>
                  <a:pt x="9935734" y="3152892"/>
                  <a:pt x="9936962" y="3148479"/>
                </a:cubicBezTo>
                <a:cubicBezTo>
                  <a:pt x="9937698" y="3146027"/>
                  <a:pt x="9936962" y="3143330"/>
                  <a:pt x="9934507" y="3141859"/>
                </a:cubicBezTo>
                <a:cubicBezTo>
                  <a:pt x="9934507" y="3140878"/>
                  <a:pt x="9934507" y="3139898"/>
                  <a:pt x="9934507" y="3138917"/>
                </a:cubicBezTo>
                <a:cubicBezTo>
                  <a:pt x="9936716" y="3137691"/>
                  <a:pt x="9937698" y="3136220"/>
                  <a:pt x="9937453" y="3133033"/>
                </a:cubicBezTo>
                <a:cubicBezTo>
                  <a:pt x="9937207" y="3128620"/>
                  <a:pt x="9939171" y="3125188"/>
                  <a:pt x="9944081" y="3124207"/>
                </a:cubicBezTo>
                <a:cubicBezTo>
                  <a:pt x="9946290" y="3123962"/>
                  <a:pt x="9945799" y="3122246"/>
                  <a:pt x="9945799" y="3120775"/>
                </a:cubicBezTo>
                <a:cubicBezTo>
                  <a:pt x="9945799" y="3118323"/>
                  <a:pt x="9946781" y="3117833"/>
                  <a:pt x="9948745" y="3119549"/>
                </a:cubicBezTo>
                <a:cubicBezTo>
                  <a:pt x="9951691" y="3122000"/>
                  <a:pt x="9953655" y="3122000"/>
                  <a:pt x="9954391" y="3117833"/>
                </a:cubicBezTo>
                <a:cubicBezTo>
                  <a:pt x="9954636" y="3116852"/>
                  <a:pt x="9955373" y="3115626"/>
                  <a:pt x="9956355" y="3116852"/>
                </a:cubicBezTo>
                <a:cubicBezTo>
                  <a:pt x="9959546" y="3120039"/>
                  <a:pt x="9961755" y="3118078"/>
                  <a:pt x="9964210" y="3115871"/>
                </a:cubicBezTo>
                <a:cubicBezTo>
                  <a:pt x="9964456" y="3115381"/>
                  <a:pt x="9965438" y="3115381"/>
                  <a:pt x="9965929" y="3115381"/>
                </a:cubicBezTo>
                <a:close/>
                <a:moveTo>
                  <a:pt x="6391296" y="3109895"/>
                </a:moveTo>
                <a:cubicBezTo>
                  <a:pt x="6391296" y="3113931"/>
                  <a:pt x="6391296" y="3113931"/>
                  <a:pt x="6395334" y="3113932"/>
                </a:cubicBezTo>
                <a:cubicBezTo>
                  <a:pt x="6391297" y="3117968"/>
                  <a:pt x="6387259" y="3113931"/>
                  <a:pt x="6391296" y="3109895"/>
                </a:cubicBezTo>
                <a:close/>
                <a:moveTo>
                  <a:pt x="6467997" y="3093747"/>
                </a:moveTo>
                <a:lnTo>
                  <a:pt x="6474401" y="3097002"/>
                </a:lnTo>
                <a:lnTo>
                  <a:pt x="6467998" y="3094447"/>
                </a:lnTo>
                <a:close/>
                <a:moveTo>
                  <a:pt x="9527676" y="3091483"/>
                </a:moveTo>
                <a:cubicBezTo>
                  <a:pt x="9534007" y="3095171"/>
                  <a:pt x="9540074" y="3099387"/>
                  <a:pt x="9546405" y="3103339"/>
                </a:cubicBezTo>
                <a:cubicBezTo>
                  <a:pt x="9549307" y="3105183"/>
                  <a:pt x="9550889" y="3110188"/>
                  <a:pt x="9552208" y="3114140"/>
                </a:cubicBezTo>
                <a:cubicBezTo>
                  <a:pt x="9552736" y="3115721"/>
                  <a:pt x="9552472" y="3117302"/>
                  <a:pt x="9554055" y="3118619"/>
                </a:cubicBezTo>
                <a:cubicBezTo>
                  <a:pt x="9555638" y="3119936"/>
                  <a:pt x="9555374" y="3121517"/>
                  <a:pt x="9554319" y="3123098"/>
                </a:cubicBezTo>
                <a:cubicBezTo>
                  <a:pt x="9553791" y="3124152"/>
                  <a:pt x="9552736" y="3125469"/>
                  <a:pt x="9553527" y="3126523"/>
                </a:cubicBezTo>
                <a:cubicBezTo>
                  <a:pt x="9556165" y="3129684"/>
                  <a:pt x="9556429" y="3132056"/>
                  <a:pt x="9552208" y="3133636"/>
                </a:cubicBezTo>
                <a:cubicBezTo>
                  <a:pt x="9551153" y="3133900"/>
                  <a:pt x="9550889" y="3135481"/>
                  <a:pt x="9551945" y="3136271"/>
                </a:cubicBezTo>
                <a:cubicBezTo>
                  <a:pt x="9555374" y="3139169"/>
                  <a:pt x="9551681" y="3140486"/>
                  <a:pt x="9551153" y="3142594"/>
                </a:cubicBezTo>
                <a:cubicBezTo>
                  <a:pt x="9549307" y="3149707"/>
                  <a:pt x="9541129" y="3147600"/>
                  <a:pt x="9537963" y="3152869"/>
                </a:cubicBezTo>
                <a:cubicBezTo>
                  <a:pt x="9536908" y="3154713"/>
                  <a:pt x="9531896" y="3153396"/>
                  <a:pt x="9529522" y="3153132"/>
                </a:cubicBezTo>
                <a:cubicBezTo>
                  <a:pt x="9523982" y="3152342"/>
                  <a:pt x="9517388" y="3155767"/>
                  <a:pt x="9512903" y="3149444"/>
                </a:cubicBezTo>
                <a:cubicBezTo>
                  <a:pt x="9512112" y="3148390"/>
                  <a:pt x="9510529" y="3147073"/>
                  <a:pt x="9508419" y="3147073"/>
                </a:cubicBezTo>
                <a:cubicBezTo>
                  <a:pt x="9505517" y="3147336"/>
                  <a:pt x="9503934" y="3145755"/>
                  <a:pt x="9503407" y="3142857"/>
                </a:cubicBezTo>
                <a:cubicBezTo>
                  <a:pt x="9502879" y="3141013"/>
                  <a:pt x="9501560" y="3139959"/>
                  <a:pt x="9500241" y="3138642"/>
                </a:cubicBezTo>
                <a:cubicBezTo>
                  <a:pt x="9496812" y="3135481"/>
                  <a:pt x="9495229" y="3131792"/>
                  <a:pt x="9496548" y="3127050"/>
                </a:cubicBezTo>
                <a:cubicBezTo>
                  <a:pt x="9497339" y="3124415"/>
                  <a:pt x="9496548" y="3121517"/>
                  <a:pt x="9493910" y="3119936"/>
                </a:cubicBezTo>
                <a:cubicBezTo>
                  <a:pt x="9493910" y="3118883"/>
                  <a:pt x="9493910" y="3117829"/>
                  <a:pt x="9493910" y="3116775"/>
                </a:cubicBezTo>
                <a:cubicBezTo>
                  <a:pt x="9496284" y="3115458"/>
                  <a:pt x="9497339" y="3113877"/>
                  <a:pt x="9497076" y="3110452"/>
                </a:cubicBezTo>
                <a:cubicBezTo>
                  <a:pt x="9496812" y="3105710"/>
                  <a:pt x="9498922" y="3102021"/>
                  <a:pt x="9504198" y="3100967"/>
                </a:cubicBezTo>
                <a:cubicBezTo>
                  <a:pt x="9506572" y="3100704"/>
                  <a:pt x="9506044" y="3098860"/>
                  <a:pt x="9506044" y="3097279"/>
                </a:cubicBezTo>
                <a:cubicBezTo>
                  <a:pt x="9506044" y="3094644"/>
                  <a:pt x="9507100" y="3094117"/>
                  <a:pt x="9509210" y="3095962"/>
                </a:cubicBezTo>
                <a:cubicBezTo>
                  <a:pt x="9512376" y="3098596"/>
                  <a:pt x="9514486" y="3098596"/>
                  <a:pt x="9515277" y="3094117"/>
                </a:cubicBezTo>
                <a:cubicBezTo>
                  <a:pt x="9515541" y="3093064"/>
                  <a:pt x="9516332" y="3091746"/>
                  <a:pt x="9517388" y="3093064"/>
                </a:cubicBezTo>
                <a:cubicBezTo>
                  <a:pt x="9520817" y="3096489"/>
                  <a:pt x="9523191" y="3094381"/>
                  <a:pt x="9525829" y="3092010"/>
                </a:cubicBezTo>
                <a:cubicBezTo>
                  <a:pt x="9526093" y="3091483"/>
                  <a:pt x="9527148" y="3091483"/>
                  <a:pt x="9527676" y="3091483"/>
                </a:cubicBezTo>
                <a:close/>
                <a:moveTo>
                  <a:pt x="6454254" y="3088076"/>
                </a:moveTo>
                <a:lnTo>
                  <a:pt x="6459925" y="3091223"/>
                </a:lnTo>
                <a:lnTo>
                  <a:pt x="6467998" y="3094447"/>
                </a:lnTo>
                <a:lnTo>
                  <a:pt x="6467997" y="3097784"/>
                </a:lnTo>
                <a:cubicBezTo>
                  <a:pt x="6463960" y="3093748"/>
                  <a:pt x="6459925" y="3089710"/>
                  <a:pt x="6455887" y="3089710"/>
                </a:cubicBezTo>
                <a:close/>
                <a:moveTo>
                  <a:pt x="120002" y="3086303"/>
                </a:moveTo>
                <a:lnTo>
                  <a:pt x="120293" y="3086540"/>
                </a:lnTo>
                <a:lnTo>
                  <a:pt x="120031" y="3086630"/>
                </a:lnTo>
                <a:close/>
                <a:moveTo>
                  <a:pt x="6446713" y="3083104"/>
                </a:moveTo>
                <a:lnTo>
                  <a:pt x="6451850" y="3085673"/>
                </a:lnTo>
                <a:lnTo>
                  <a:pt x="6454254" y="3088076"/>
                </a:lnTo>
                <a:lnTo>
                  <a:pt x="6447308" y="3084222"/>
                </a:lnTo>
                <a:close/>
                <a:moveTo>
                  <a:pt x="7723011" y="3080324"/>
                </a:moveTo>
                <a:cubicBezTo>
                  <a:pt x="7723855" y="3079820"/>
                  <a:pt x="7725068" y="3079553"/>
                  <a:pt x="7726548" y="3080498"/>
                </a:cubicBezTo>
                <a:lnTo>
                  <a:pt x="7722715" y="3080604"/>
                </a:lnTo>
                <a:close/>
                <a:moveTo>
                  <a:pt x="6435703" y="3077599"/>
                </a:moveTo>
                <a:cubicBezTo>
                  <a:pt x="6439739" y="3077599"/>
                  <a:pt x="6443776" y="3081636"/>
                  <a:pt x="6443777" y="3077599"/>
                </a:cubicBezTo>
                <a:lnTo>
                  <a:pt x="6446713" y="3083104"/>
                </a:lnTo>
                <a:lnTo>
                  <a:pt x="6443776" y="3081636"/>
                </a:lnTo>
                <a:cubicBezTo>
                  <a:pt x="6439740" y="3081636"/>
                  <a:pt x="6439740" y="3081636"/>
                  <a:pt x="6439740" y="3081636"/>
                </a:cubicBezTo>
                <a:cubicBezTo>
                  <a:pt x="6439740" y="3081636"/>
                  <a:pt x="6439740" y="3081636"/>
                  <a:pt x="6435703" y="3077599"/>
                </a:cubicBezTo>
                <a:close/>
                <a:moveTo>
                  <a:pt x="10223426" y="3069643"/>
                </a:moveTo>
                <a:cubicBezTo>
                  <a:pt x="10224132" y="3069643"/>
                  <a:pt x="10225546" y="3069643"/>
                  <a:pt x="10225899" y="3070349"/>
                </a:cubicBezTo>
                <a:cubicBezTo>
                  <a:pt x="10229434" y="3073526"/>
                  <a:pt x="10232614" y="3076349"/>
                  <a:pt x="10237209" y="3071761"/>
                </a:cubicBezTo>
                <a:cubicBezTo>
                  <a:pt x="10238622" y="3069996"/>
                  <a:pt x="10239683" y="3071761"/>
                  <a:pt x="10240036" y="3073173"/>
                </a:cubicBezTo>
                <a:cubicBezTo>
                  <a:pt x="10241096" y="3079173"/>
                  <a:pt x="10243924" y="3079173"/>
                  <a:pt x="10248165" y="3075643"/>
                </a:cubicBezTo>
                <a:cubicBezTo>
                  <a:pt x="10250992" y="3073173"/>
                  <a:pt x="10252406" y="3073878"/>
                  <a:pt x="10252406" y="3077408"/>
                </a:cubicBezTo>
                <a:cubicBezTo>
                  <a:pt x="10252406" y="3079526"/>
                  <a:pt x="10251699" y="3081997"/>
                  <a:pt x="10254880" y="3082350"/>
                </a:cubicBezTo>
                <a:cubicBezTo>
                  <a:pt x="10261948" y="3083762"/>
                  <a:pt x="10264775" y="3088703"/>
                  <a:pt x="10264422" y="3095057"/>
                </a:cubicBezTo>
                <a:cubicBezTo>
                  <a:pt x="10264069" y="3099645"/>
                  <a:pt x="10265482" y="3101763"/>
                  <a:pt x="10268663" y="3103528"/>
                </a:cubicBezTo>
                <a:cubicBezTo>
                  <a:pt x="10268663" y="3104940"/>
                  <a:pt x="10268663" y="3106351"/>
                  <a:pt x="10268663" y="3107763"/>
                </a:cubicBezTo>
                <a:cubicBezTo>
                  <a:pt x="10265129" y="3109881"/>
                  <a:pt x="10264069" y="3113764"/>
                  <a:pt x="10265129" y="3117293"/>
                </a:cubicBezTo>
                <a:cubicBezTo>
                  <a:pt x="10266896" y="3123647"/>
                  <a:pt x="10264775" y="3128588"/>
                  <a:pt x="10260181" y="3132824"/>
                </a:cubicBezTo>
                <a:cubicBezTo>
                  <a:pt x="10258414" y="3134589"/>
                  <a:pt x="10256647" y="3136001"/>
                  <a:pt x="10255940" y="3138471"/>
                </a:cubicBezTo>
                <a:cubicBezTo>
                  <a:pt x="10255233" y="3142354"/>
                  <a:pt x="10253113" y="3144472"/>
                  <a:pt x="10249225" y="3144119"/>
                </a:cubicBezTo>
                <a:cubicBezTo>
                  <a:pt x="10246398" y="3144119"/>
                  <a:pt x="10244277" y="3145884"/>
                  <a:pt x="10243217" y="3147296"/>
                </a:cubicBezTo>
                <a:cubicBezTo>
                  <a:pt x="10237209" y="3155767"/>
                  <a:pt x="10228373" y="3151178"/>
                  <a:pt x="10220952" y="3152237"/>
                </a:cubicBezTo>
                <a:cubicBezTo>
                  <a:pt x="10217771" y="3152590"/>
                  <a:pt x="10211056" y="3154355"/>
                  <a:pt x="10209642" y="3151884"/>
                </a:cubicBezTo>
                <a:cubicBezTo>
                  <a:pt x="10205401" y="3144825"/>
                  <a:pt x="10194445" y="3147649"/>
                  <a:pt x="10191971" y="3138119"/>
                </a:cubicBezTo>
                <a:cubicBezTo>
                  <a:pt x="10191265" y="3135295"/>
                  <a:pt x="10186317" y="3133530"/>
                  <a:pt x="10190911" y="3129647"/>
                </a:cubicBezTo>
                <a:cubicBezTo>
                  <a:pt x="10192325" y="3128588"/>
                  <a:pt x="10191971" y="3126471"/>
                  <a:pt x="10190558" y="3126118"/>
                </a:cubicBezTo>
                <a:cubicBezTo>
                  <a:pt x="10184903" y="3124000"/>
                  <a:pt x="10185256" y="3120823"/>
                  <a:pt x="10188791" y="3116588"/>
                </a:cubicBezTo>
                <a:cubicBezTo>
                  <a:pt x="10189851" y="3115176"/>
                  <a:pt x="10188437" y="3113411"/>
                  <a:pt x="10187730" y="3111999"/>
                </a:cubicBezTo>
                <a:cubicBezTo>
                  <a:pt x="10186317" y="3109881"/>
                  <a:pt x="10185963" y="3107763"/>
                  <a:pt x="10188084" y="3105998"/>
                </a:cubicBezTo>
                <a:cubicBezTo>
                  <a:pt x="10190204" y="3104234"/>
                  <a:pt x="10189851" y="3102116"/>
                  <a:pt x="10190558" y="3099998"/>
                </a:cubicBezTo>
                <a:cubicBezTo>
                  <a:pt x="10192325" y="3094704"/>
                  <a:pt x="10194445" y="3087997"/>
                  <a:pt x="10198333" y="3085526"/>
                </a:cubicBezTo>
                <a:cubicBezTo>
                  <a:pt x="10206815" y="3080232"/>
                  <a:pt x="10214944" y="3074584"/>
                  <a:pt x="10223426" y="3069643"/>
                </a:cubicBezTo>
                <a:close/>
                <a:moveTo>
                  <a:pt x="465380" y="3067979"/>
                </a:moveTo>
                <a:cubicBezTo>
                  <a:pt x="468005" y="3069216"/>
                  <a:pt x="470448" y="3071133"/>
                  <a:pt x="473113" y="3071986"/>
                </a:cubicBezTo>
                <a:cubicBezTo>
                  <a:pt x="475364" y="3072786"/>
                  <a:pt x="480448" y="3073788"/>
                  <a:pt x="480592" y="3075908"/>
                </a:cubicBezTo>
                <a:cubicBezTo>
                  <a:pt x="481141" y="3082030"/>
                  <a:pt x="489418" y="3083703"/>
                  <a:pt x="487974" y="3090909"/>
                </a:cubicBezTo>
                <a:cubicBezTo>
                  <a:pt x="487530" y="3093036"/>
                  <a:pt x="490277" y="3095833"/>
                  <a:pt x="485927" y="3096944"/>
                </a:cubicBezTo>
                <a:cubicBezTo>
                  <a:pt x="484633" y="3097194"/>
                  <a:pt x="484180" y="3098732"/>
                  <a:pt x="485015" y="3099429"/>
                </a:cubicBezTo>
                <a:cubicBezTo>
                  <a:pt x="488122" y="3102694"/>
                  <a:pt x="486850" y="3104712"/>
                  <a:pt x="483096" y="3106405"/>
                </a:cubicBezTo>
                <a:cubicBezTo>
                  <a:pt x="481924" y="3107008"/>
                  <a:pt x="482298" y="3108653"/>
                  <a:pt x="482312" y="3109832"/>
                </a:cubicBezTo>
                <a:cubicBezTo>
                  <a:pt x="482573" y="3111715"/>
                  <a:pt x="482119" y="3113252"/>
                  <a:pt x="480121" y="3113746"/>
                </a:cubicBezTo>
                <a:cubicBezTo>
                  <a:pt x="478122" y="3114241"/>
                  <a:pt x="477669" y="3115778"/>
                  <a:pt x="476505" y="3116970"/>
                </a:cubicBezTo>
                <a:cubicBezTo>
                  <a:pt x="473593" y="3119950"/>
                  <a:pt x="469984" y="3123763"/>
                  <a:pt x="466569" y="3124156"/>
                </a:cubicBezTo>
                <a:cubicBezTo>
                  <a:pt x="459148" y="3124948"/>
                  <a:pt x="451849" y="3126092"/>
                  <a:pt x="444542" y="3126647"/>
                </a:cubicBezTo>
                <a:cubicBezTo>
                  <a:pt x="444068" y="3126417"/>
                  <a:pt x="443118" y="3125957"/>
                  <a:pt x="443110" y="3125367"/>
                </a:cubicBezTo>
                <a:cubicBezTo>
                  <a:pt x="441773" y="3122083"/>
                  <a:pt x="440557" y="3119150"/>
                  <a:pt x="435977" y="3120735"/>
                </a:cubicBezTo>
                <a:cubicBezTo>
                  <a:pt x="434452" y="3121459"/>
                  <a:pt x="434314" y="3119929"/>
                  <a:pt x="434538" y="3118865"/>
                </a:cubicBezTo>
                <a:cubicBezTo>
                  <a:pt x="435781" y="3114490"/>
                  <a:pt x="433882" y="3113569"/>
                  <a:pt x="429883" y="3114558"/>
                </a:cubicBezTo>
                <a:cubicBezTo>
                  <a:pt x="427180" y="3115296"/>
                  <a:pt x="426461" y="3114361"/>
                  <a:pt x="427610" y="3111991"/>
                </a:cubicBezTo>
                <a:cubicBezTo>
                  <a:pt x="428300" y="3110569"/>
                  <a:pt x="429581" y="3109140"/>
                  <a:pt x="427559" y="3107867"/>
                </a:cubicBezTo>
                <a:cubicBezTo>
                  <a:pt x="423273" y="3104616"/>
                  <a:pt x="422984" y="3100376"/>
                  <a:pt x="425291" y="3096224"/>
                </a:cubicBezTo>
                <a:cubicBezTo>
                  <a:pt x="427023" y="3093258"/>
                  <a:pt x="426764" y="3091375"/>
                  <a:pt x="425203" y="3089154"/>
                </a:cubicBezTo>
                <a:cubicBezTo>
                  <a:pt x="425663" y="3088206"/>
                  <a:pt x="426123" y="3087257"/>
                  <a:pt x="426582" y="3086309"/>
                </a:cubicBezTo>
                <a:cubicBezTo>
                  <a:pt x="429646" y="3086038"/>
                  <a:pt x="431623" y="3083776"/>
                  <a:pt x="432061" y="3081061"/>
                </a:cubicBezTo>
                <a:cubicBezTo>
                  <a:pt x="432944" y="3076218"/>
                  <a:pt x="435978" y="3073591"/>
                  <a:pt x="440444" y="3072243"/>
                </a:cubicBezTo>
                <a:cubicBezTo>
                  <a:pt x="442205" y="3071633"/>
                  <a:pt x="443852" y="3071261"/>
                  <a:pt x="445132" y="3069832"/>
                </a:cubicBezTo>
                <a:cubicBezTo>
                  <a:pt x="446871" y="3067455"/>
                  <a:pt x="448985" y="3066724"/>
                  <a:pt x="451481" y="3068227"/>
                </a:cubicBezTo>
                <a:cubicBezTo>
                  <a:pt x="453380" y="3069148"/>
                  <a:pt x="455379" y="3068654"/>
                  <a:pt x="456550" y="3068051"/>
                </a:cubicBezTo>
                <a:cubicBezTo>
                  <a:pt x="459947" y="3066185"/>
                  <a:pt x="462755" y="3066742"/>
                  <a:pt x="465380" y="3067979"/>
                </a:cubicBezTo>
                <a:close/>
                <a:moveTo>
                  <a:pt x="559079" y="3055729"/>
                </a:moveTo>
                <a:lnTo>
                  <a:pt x="557630" y="3057413"/>
                </a:lnTo>
                <a:lnTo>
                  <a:pt x="555513" y="3055996"/>
                </a:lnTo>
                <a:cubicBezTo>
                  <a:pt x="557296" y="3055862"/>
                  <a:pt x="557296" y="3055862"/>
                  <a:pt x="557296" y="3055862"/>
                </a:cubicBezTo>
                <a:cubicBezTo>
                  <a:pt x="557296" y="3055862"/>
                  <a:pt x="559079" y="3055729"/>
                  <a:pt x="559079" y="3055729"/>
                </a:cubicBezTo>
                <a:close/>
                <a:moveTo>
                  <a:pt x="10330634" y="3053578"/>
                </a:moveTo>
                <a:lnTo>
                  <a:pt x="10330832" y="3053908"/>
                </a:lnTo>
                <a:lnTo>
                  <a:pt x="10330404" y="3053807"/>
                </a:lnTo>
                <a:close/>
                <a:moveTo>
                  <a:pt x="245109" y="3034353"/>
                </a:moveTo>
                <a:cubicBezTo>
                  <a:pt x="247733" y="3035590"/>
                  <a:pt x="250175" y="3037507"/>
                  <a:pt x="252840" y="3038360"/>
                </a:cubicBezTo>
                <a:cubicBezTo>
                  <a:pt x="255091" y="3039160"/>
                  <a:pt x="260176" y="3040162"/>
                  <a:pt x="260320" y="3042282"/>
                </a:cubicBezTo>
                <a:cubicBezTo>
                  <a:pt x="260868" y="3048404"/>
                  <a:pt x="269146" y="3050077"/>
                  <a:pt x="267702" y="3057283"/>
                </a:cubicBezTo>
                <a:cubicBezTo>
                  <a:pt x="267257" y="3059410"/>
                  <a:pt x="270005" y="3062207"/>
                  <a:pt x="265654" y="3063318"/>
                </a:cubicBezTo>
                <a:cubicBezTo>
                  <a:pt x="264360" y="3063568"/>
                  <a:pt x="263908" y="3065106"/>
                  <a:pt x="264742" y="3065803"/>
                </a:cubicBezTo>
                <a:cubicBezTo>
                  <a:pt x="267849" y="3069068"/>
                  <a:pt x="266576" y="3071086"/>
                  <a:pt x="262824" y="3072779"/>
                </a:cubicBezTo>
                <a:cubicBezTo>
                  <a:pt x="261652" y="3073382"/>
                  <a:pt x="262026" y="3075027"/>
                  <a:pt x="262040" y="3076206"/>
                </a:cubicBezTo>
                <a:cubicBezTo>
                  <a:pt x="262300" y="3078089"/>
                  <a:pt x="261847" y="3079626"/>
                  <a:pt x="259849" y="3080120"/>
                </a:cubicBezTo>
                <a:cubicBezTo>
                  <a:pt x="257850" y="3080615"/>
                  <a:pt x="257396" y="3082152"/>
                  <a:pt x="256232" y="3083344"/>
                </a:cubicBezTo>
                <a:cubicBezTo>
                  <a:pt x="253321" y="3086324"/>
                  <a:pt x="249712" y="3090137"/>
                  <a:pt x="246295" y="3090530"/>
                </a:cubicBezTo>
                <a:cubicBezTo>
                  <a:pt x="238875" y="3091322"/>
                  <a:pt x="231576" y="3092466"/>
                  <a:pt x="224270" y="3093021"/>
                </a:cubicBezTo>
                <a:cubicBezTo>
                  <a:pt x="223796" y="3092791"/>
                  <a:pt x="222846" y="3092331"/>
                  <a:pt x="222838" y="3091741"/>
                </a:cubicBezTo>
                <a:cubicBezTo>
                  <a:pt x="221500" y="3088457"/>
                  <a:pt x="220284" y="3085524"/>
                  <a:pt x="215704" y="3087109"/>
                </a:cubicBezTo>
                <a:cubicBezTo>
                  <a:pt x="214179" y="3087833"/>
                  <a:pt x="214043" y="3086303"/>
                  <a:pt x="214265" y="3085239"/>
                </a:cubicBezTo>
                <a:cubicBezTo>
                  <a:pt x="215508" y="3080864"/>
                  <a:pt x="213610" y="3079943"/>
                  <a:pt x="209611" y="3080932"/>
                </a:cubicBezTo>
                <a:cubicBezTo>
                  <a:pt x="206908" y="3081670"/>
                  <a:pt x="206188" y="3080735"/>
                  <a:pt x="207338" y="3078365"/>
                </a:cubicBezTo>
                <a:cubicBezTo>
                  <a:pt x="208028" y="3076943"/>
                  <a:pt x="209308" y="3075514"/>
                  <a:pt x="207286" y="3074241"/>
                </a:cubicBezTo>
                <a:cubicBezTo>
                  <a:pt x="203000" y="3070990"/>
                  <a:pt x="202710" y="3066750"/>
                  <a:pt x="205019" y="3062598"/>
                </a:cubicBezTo>
                <a:cubicBezTo>
                  <a:pt x="206751" y="3059632"/>
                  <a:pt x="206491" y="3057749"/>
                  <a:pt x="204930" y="3055528"/>
                </a:cubicBezTo>
                <a:cubicBezTo>
                  <a:pt x="205391" y="3054580"/>
                  <a:pt x="205850" y="3053631"/>
                  <a:pt x="206310" y="3052683"/>
                </a:cubicBezTo>
                <a:cubicBezTo>
                  <a:pt x="209374" y="3052412"/>
                  <a:pt x="211351" y="3050150"/>
                  <a:pt x="211789" y="3047435"/>
                </a:cubicBezTo>
                <a:cubicBezTo>
                  <a:pt x="212672" y="3042592"/>
                  <a:pt x="215706" y="3039965"/>
                  <a:pt x="220171" y="3038617"/>
                </a:cubicBezTo>
                <a:cubicBezTo>
                  <a:pt x="221933" y="3038007"/>
                  <a:pt x="223579" y="3037635"/>
                  <a:pt x="224859" y="3036206"/>
                </a:cubicBezTo>
                <a:cubicBezTo>
                  <a:pt x="226599" y="3033829"/>
                  <a:pt x="228713" y="3033098"/>
                  <a:pt x="231208" y="3034601"/>
                </a:cubicBezTo>
                <a:cubicBezTo>
                  <a:pt x="233107" y="3035522"/>
                  <a:pt x="235106" y="3035028"/>
                  <a:pt x="236278" y="3034425"/>
                </a:cubicBezTo>
                <a:cubicBezTo>
                  <a:pt x="239675" y="3032559"/>
                  <a:pt x="242484" y="3033117"/>
                  <a:pt x="245109" y="3034353"/>
                </a:cubicBezTo>
                <a:close/>
                <a:moveTo>
                  <a:pt x="6354965" y="3017045"/>
                </a:moveTo>
                <a:lnTo>
                  <a:pt x="6362809" y="3022029"/>
                </a:lnTo>
                <a:lnTo>
                  <a:pt x="6362533" y="3022091"/>
                </a:lnTo>
                <a:cubicBezTo>
                  <a:pt x="6360010" y="3021082"/>
                  <a:pt x="6356983" y="3019063"/>
                  <a:pt x="6354965" y="3017045"/>
                </a:cubicBezTo>
                <a:close/>
                <a:moveTo>
                  <a:pt x="5007369" y="2999660"/>
                </a:moveTo>
                <a:lnTo>
                  <a:pt x="5006950" y="3000478"/>
                </a:lnTo>
                <a:cubicBezTo>
                  <a:pt x="5006950" y="3000478"/>
                  <a:pt x="5006950" y="3000478"/>
                  <a:pt x="5003243" y="3001681"/>
                </a:cubicBezTo>
                <a:close/>
                <a:moveTo>
                  <a:pt x="10400225" y="2997380"/>
                </a:moveTo>
                <a:cubicBezTo>
                  <a:pt x="10401020" y="2997216"/>
                  <a:pt x="10402002" y="2997637"/>
                  <a:pt x="10403030" y="2998385"/>
                </a:cubicBezTo>
                <a:cubicBezTo>
                  <a:pt x="10405088" y="3000067"/>
                  <a:pt x="10407145" y="3002124"/>
                  <a:pt x="10409203" y="3003806"/>
                </a:cubicBezTo>
                <a:cubicBezTo>
                  <a:pt x="10411634" y="3005863"/>
                  <a:pt x="10414440" y="3007358"/>
                  <a:pt x="10417433" y="3005676"/>
                </a:cubicBezTo>
                <a:cubicBezTo>
                  <a:pt x="10419864" y="3004554"/>
                  <a:pt x="10420986" y="3005489"/>
                  <a:pt x="10422296" y="3007171"/>
                </a:cubicBezTo>
                <a:cubicBezTo>
                  <a:pt x="10425101" y="3010910"/>
                  <a:pt x="10428468" y="3013714"/>
                  <a:pt x="10433705" y="3012593"/>
                </a:cubicBezTo>
                <a:cubicBezTo>
                  <a:pt x="10435014" y="3012219"/>
                  <a:pt x="10435389" y="3012780"/>
                  <a:pt x="10435576" y="3014088"/>
                </a:cubicBezTo>
                <a:cubicBezTo>
                  <a:pt x="10436324" y="3023249"/>
                  <a:pt x="10440252" y="3031101"/>
                  <a:pt x="10445489" y="3038205"/>
                </a:cubicBezTo>
                <a:cubicBezTo>
                  <a:pt x="10446798" y="3039887"/>
                  <a:pt x="10446424" y="3041009"/>
                  <a:pt x="10445676" y="3042691"/>
                </a:cubicBezTo>
                <a:cubicBezTo>
                  <a:pt x="10443806" y="3046056"/>
                  <a:pt x="10441748" y="3049795"/>
                  <a:pt x="10443057" y="3053534"/>
                </a:cubicBezTo>
                <a:cubicBezTo>
                  <a:pt x="10444367" y="3057273"/>
                  <a:pt x="10443431" y="3059891"/>
                  <a:pt x="10441561" y="3062882"/>
                </a:cubicBezTo>
                <a:cubicBezTo>
                  <a:pt x="10441000" y="3063816"/>
                  <a:pt x="10440626" y="3064751"/>
                  <a:pt x="10440065" y="3065873"/>
                </a:cubicBezTo>
                <a:cubicBezTo>
                  <a:pt x="10437633" y="3071294"/>
                  <a:pt x="10434827" y="3076342"/>
                  <a:pt x="10429029" y="3078959"/>
                </a:cubicBezTo>
                <a:cubicBezTo>
                  <a:pt x="10427907" y="3079333"/>
                  <a:pt x="10427907" y="3080081"/>
                  <a:pt x="10427907" y="3081016"/>
                </a:cubicBezTo>
                <a:cubicBezTo>
                  <a:pt x="10428094" y="3083820"/>
                  <a:pt x="10433144" y="3090550"/>
                  <a:pt x="10435763" y="3091298"/>
                </a:cubicBezTo>
                <a:cubicBezTo>
                  <a:pt x="10439878" y="3092232"/>
                  <a:pt x="10443431" y="3094289"/>
                  <a:pt x="10446237" y="3097467"/>
                </a:cubicBezTo>
                <a:cubicBezTo>
                  <a:pt x="10450165" y="3101580"/>
                  <a:pt x="10453532" y="3105880"/>
                  <a:pt x="10457273" y="3110179"/>
                </a:cubicBezTo>
                <a:cubicBezTo>
                  <a:pt x="10458395" y="3111301"/>
                  <a:pt x="10457834" y="3112049"/>
                  <a:pt x="10457086" y="3112984"/>
                </a:cubicBezTo>
                <a:cubicBezTo>
                  <a:pt x="10453719" y="3117097"/>
                  <a:pt x="10453719" y="3117097"/>
                  <a:pt x="10457834" y="3119901"/>
                </a:cubicBezTo>
                <a:cubicBezTo>
                  <a:pt x="10461575" y="3122705"/>
                  <a:pt x="10461762" y="3124574"/>
                  <a:pt x="10458395" y="3128126"/>
                </a:cubicBezTo>
                <a:cubicBezTo>
                  <a:pt x="10456898" y="3129622"/>
                  <a:pt x="10455402" y="3131304"/>
                  <a:pt x="10455963" y="3133922"/>
                </a:cubicBezTo>
                <a:cubicBezTo>
                  <a:pt x="10457647" y="3140465"/>
                  <a:pt x="10455215" y="3145886"/>
                  <a:pt x="10450913" y="3150747"/>
                </a:cubicBezTo>
                <a:cubicBezTo>
                  <a:pt x="10448108" y="3153925"/>
                  <a:pt x="10444741" y="3156916"/>
                  <a:pt x="10442683" y="3160655"/>
                </a:cubicBezTo>
                <a:cubicBezTo>
                  <a:pt x="10442309" y="3161403"/>
                  <a:pt x="10441748" y="3162151"/>
                  <a:pt x="10440813" y="3161964"/>
                </a:cubicBezTo>
                <a:cubicBezTo>
                  <a:pt x="10436137" y="3160468"/>
                  <a:pt x="10433705" y="3163459"/>
                  <a:pt x="10431087" y="3166451"/>
                </a:cubicBezTo>
                <a:cubicBezTo>
                  <a:pt x="10430338" y="3167385"/>
                  <a:pt x="10429403" y="3168507"/>
                  <a:pt x="10427720" y="3168133"/>
                </a:cubicBezTo>
                <a:cubicBezTo>
                  <a:pt x="10423044" y="3167011"/>
                  <a:pt x="10418181" y="3167572"/>
                  <a:pt x="10413505" y="3167198"/>
                </a:cubicBezTo>
                <a:cubicBezTo>
                  <a:pt x="10409577" y="3167011"/>
                  <a:pt x="10405649" y="3166638"/>
                  <a:pt x="10402095" y="3164207"/>
                </a:cubicBezTo>
                <a:cubicBezTo>
                  <a:pt x="10400599" y="3163086"/>
                  <a:pt x="10399476" y="3163459"/>
                  <a:pt x="10398354" y="3164768"/>
                </a:cubicBezTo>
                <a:cubicBezTo>
                  <a:pt x="10397793" y="3165703"/>
                  <a:pt x="10397232" y="3166451"/>
                  <a:pt x="10396484" y="3167198"/>
                </a:cubicBezTo>
                <a:cubicBezTo>
                  <a:pt x="10395736" y="3167946"/>
                  <a:pt x="10394426" y="3168694"/>
                  <a:pt x="10393491" y="3167946"/>
                </a:cubicBezTo>
                <a:cubicBezTo>
                  <a:pt x="10392369" y="3167198"/>
                  <a:pt x="10392743" y="3165703"/>
                  <a:pt x="10393304" y="3164581"/>
                </a:cubicBezTo>
                <a:cubicBezTo>
                  <a:pt x="10393491" y="3164020"/>
                  <a:pt x="10393865" y="3163646"/>
                  <a:pt x="10394239" y="3163086"/>
                </a:cubicBezTo>
                <a:cubicBezTo>
                  <a:pt x="10397232" y="3158786"/>
                  <a:pt x="10396110" y="3155982"/>
                  <a:pt x="10391060" y="3155421"/>
                </a:cubicBezTo>
                <a:cubicBezTo>
                  <a:pt x="10390124" y="3155234"/>
                  <a:pt x="10389189" y="3155234"/>
                  <a:pt x="10388441" y="3155047"/>
                </a:cubicBezTo>
                <a:cubicBezTo>
                  <a:pt x="10387132" y="3154673"/>
                  <a:pt x="10385635" y="3155047"/>
                  <a:pt x="10385261" y="3152990"/>
                </a:cubicBezTo>
                <a:cubicBezTo>
                  <a:pt x="10384887" y="3151495"/>
                  <a:pt x="10385635" y="3150747"/>
                  <a:pt x="10386758" y="3149999"/>
                </a:cubicBezTo>
                <a:cubicBezTo>
                  <a:pt x="10388815" y="3148504"/>
                  <a:pt x="10388628" y="3147195"/>
                  <a:pt x="10386571" y="3145513"/>
                </a:cubicBezTo>
                <a:cubicBezTo>
                  <a:pt x="10383952" y="3143456"/>
                  <a:pt x="10381520" y="3140839"/>
                  <a:pt x="10381707" y="3137100"/>
                </a:cubicBezTo>
                <a:cubicBezTo>
                  <a:pt x="10381894" y="3134109"/>
                  <a:pt x="10381146" y="3132613"/>
                  <a:pt x="10377780" y="3133361"/>
                </a:cubicBezTo>
                <a:cubicBezTo>
                  <a:pt x="10377031" y="3133548"/>
                  <a:pt x="10376096" y="3133361"/>
                  <a:pt x="10375722" y="3132239"/>
                </a:cubicBezTo>
                <a:cubicBezTo>
                  <a:pt x="10375348" y="3131304"/>
                  <a:pt x="10376283" y="3130744"/>
                  <a:pt x="10376844" y="3130183"/>
                </a:cubicBezTo>
                <a:cubicBezTo>
                  <a:pt x="10378154" y="3128874"/>
                  <a:pt x="10379650" y="3127566"/>
                  <a:pt x="10380585" y="3126070"/>
                </a:cubicBezTo>
                <a:cubicBezTo>
                  <a:pt x="10383578" y="3122144"/>
                  <a:pt x="10383391" y="3119901"/>
                  <a:pt x="10380585" y="3115788"/>
                </a:cubicBezTo>
                <a:cubicBezTo>
                  <a:pt x="10378341" y="3112610"/>
                  <a:pt x="10376657" y="3109245"/>
                  <a:pt x="10376470" y="3105132"/>
                </a:cubicBezTo>
                <a:cubicBezTo>
                  <a:pt x="10376283" y="3102141"/>
                  <a:pt x="10377780" y="3101767"/>
                  <a:pt x="10380211" y="3102702"/>
                </a:cubicBezTo>
                <a:cubicBezTo>
                  <a:pt x="10381894" y="3103262"/>
                  <a:pt x="10382830" y="3104945"/>
                  <a:pt x="10384139" y="3105880"/>
                </a:cubicBezTo>
                <a:cubicBezTo>
                  <a:pt x="10385635" y="3107001"/>
                  <a:pt x="10387693" y="3108497"/>
                  <a:pt x="10389189" y="3107001"/>
                </a:cubicBezTo>
                <a:cubicBezTo>
                  <a:pt x="10390873" y="3105132"/>
                  <a:pt x="10389937" y="3102888"/>
                  <a:pt x="10388254" y="3101206"/>
                </a:cubicBezTo>
                <a:cubicBezTo>
                  <a:pt x="10387506" y="3100458"/>
                  <a:pt x="10386384" y="3099710"/>
                  <a:pt x="10385635" y="3098776"/>
                </a:cubicBezTo>
                <a:cubicBezTo>
                  <a:pt x="10384700" y="3097841"/>
                  <a:pt x="10383952" y="3096719"/>
                  <a:pt x="10385074" y="3095411"/>
                </a:cubicBezTo>
                <a:cubicBezTo>
                  <a:pt x="10386009" y="3094289"/>
                  <a:pt x="10387132" y="3094850"/>
                  <a:pt x="10388254" y="3095784"/>
                </a:cubicBezTo>
                <a:cubicBezTo>
                  <a:pt x="10389376" y="3096532"/>
                  <a:pt x="10390498" y="3097467"/>
                  <a:pt x="10391621" y="3098028"/>
                </a:cubicBezTo>
                <a:cubicBezTo>
                  <a:pt x="10393304" y="3099150"/>
                  <a:pt x="10395175" y="3098589"/>
                  <a:pt x="10396484" y="3097467"/>
                </a:cubicBezTo>
                <a:cubicBezTo>
                  <a:pt x="10397793" y="3096345"/>
                  <a:pt x="10397045" y="3094663"/>
                  <a:pt x="10396484" y="3093354"/>
                </a:cubicBezTo>
                <a:cubicBezTo>
                  <a:pt x="10393678" y="3086811"/>
                  <a:pt x="10384326" y="3084007"/>
                  <a:pt x="10377967" y="3087933"/>
                </a:cubicBezTo>
                <a:cubicBezTo>
                  <a:pt x="10374974" y="3089802"/>
                  <a:pt x="10373852" y="3089241"/>
                  <a:pt x="10373478" y="3086250"/>
                </a:cubicBezTo>
                <a:cubicBezTo>
                  <a:pt x="10372916" y="3081390"/>
                  <a:pt x="10370672" y="3078211"/>
                  <a:pt x="10365809" y="3076529"/>
                </a:cubicBezTo>
                <a:cubicBezTo>
                  <a:pt x="10364500" y="3076155"/>
                  <a:pt x="10362442" y="3075220"/>
                  <a:pt x="10363003" y="3073164"/>
                </a:cubicBezTo>
                <a:cubicBezTo>
                  <a:pt x="10364125" y="3068490"/>
                  <a:pt x="10362255" y="3064564"/>
                  <a:pt x="10359823" y="3060825"/>
                </a:cubicBezTo>
                <a:cubicBezTo>
                  <a:pt x="10357953" y="3058021"/>
                  <a:pt x="10357392" y="3055404"/>
                  <a:pt x="10359449" y="3052039"/>
                </a:cubicBezTo>
                <a:cubicBezTo>
                  <a:pt x="10361694" y="3048487"/>
                  <a:pt x="10360385" y="3046430"/>
                  <a:pt x="10355896" y="3045683"/>
                </a:cubicBezTo>
                <a:cubicBezTo>
                  <a:pt x="10355709" y="3045683"/>
                  <a:pt x="10355522" y="3045683"/>
                  <a:pt x="10355334" y="3045683"/>
                </a:cubicBezTo>
                <a:cubicBezTo>
                  <a:pt x="10353651" y="3045496"/>
                  <a:pt x="10351968" y="3045122"/>
                  <a:pt x="10351781" y="3043439"/>
                </a:cubicBezTo>
                <a:cubicBezTo>
                  <a:pt x="10351407" y="3041757"/>
                  <a:pt x="10353464" y="3041944"/>
                  <a:pt x="10354399" y="3041383"/>
                </a:cubicBezTo>
                <a:cubicBezTo>
                  <a:pt x="10360385" y="3038392"/>
                  <a:pt x="10362816" y="3033718"/>
                  <a:pt x="10361694" y="3026988"/>
                </a:cubicBezTo>
                <a:cubicBezTo>
                  <a:pt x="10361320" y="3024744"/>
                  <a:pt x="10362068" y="3023436"/>
                  <a:pt x="10363938" y="3022501"/>
                </a:cubicBezTo>
                <a:cubicBezTo>
                  <a:pt x="10365061" y="3021940"/>
                  <a:pt x="10366183" y="3021566"/>
                  <a:pt x="10367305" y="3021005"/>
                </a:cubicBezTo>
                <a:cubicBezTo>
                  <a:pt x="10368802" y="3020258"/>
                  <a:pt x="10369363" y="3019136"/>
                  <a:pt x="10368989" y="3017453"/>
                </a:cubicBezTo>
                <a:lnTo>
                  <a:pt x="10368152" y="3016266"/>
                </a:lnTo>
                <a:lnTo>
                  <a:pt x="10382771" y="3001727"/>
                </a:lnTo>
                <a:lnTo>
                  <a:pt x="10382456" y="3004554"/>
                </a:lnTo>
                <a:cubicBezTo>
                  <a:pt x="10382081" y="3006050"/>
                  <a:pt x="10382081" y="3006798"/>
                  <a:pt x="10383765" y="3007732"/>
                </a:cubicBezTo>
                <a:cubicBezTo>
                  <a:pt x="10385635" y="3008480"/>
                  <a:pt x="10386384" y="3007545"/>
                  <a:pt x="10387132" y="3006424"/>
                </a:cubicBezTo>
                <a:cubicBezTo>
                  <a:pt x="10387693" y="3005676"/>
                  <a:pt x="10387880" y="3004928"/>
                  <a:pt x="10388254" y="3003993"/>
                </a:cubicBezTo>
                <a:cubicBezTo>
                  <a:pt x="10389937" y="3000067"/>
                  <a:pt x="10391060" y="2999880"/>
                  <a:pt x="10393865" y="3003059"/>
                </a:cubicBezTo>
                <a:cubicBezTo>
                  <a:pt x="10394426" y="3003806"/>
                  <a:pt x="10395175" y="3004741"/>
                  <a:pt x="10396297" y="3004741"/>
                </a:cubicBezTo>
                <a:cubicBezTo>
                  <a:pt x="10397606" y="3004554"/>
                  <a:pt x="10397606" y="3003059"/>
                  <a:pt x="10397980" y="3002124"/>
                </a:cubicBezTo>
                <a:cubicBezTo>
                  <a:pt x="10398354" y="3001376"/>
                  <a:pt x="10398541" y="3000628"/>
                  <a:pt x="10398541" y="2999880"/>
                </a:cubicBezTo>
                <a:cubicBezTo>
                  <a:pt x="10398822" y="2998291"/>
                  <a:pt x="10399430" y="2997544"/>
                  <a:pt x="10400225" y="2997380"/>
                </a:cubicBezTo>
                <a:close/>
                <a:moveTo>
                  <a:pt x="1731178" y="2973080"/>
                </a:moveTo>
                <a:lnTo>
                  <a:pt x="1718178" y="2978287"/>
                </a:lnTo>
                <a:lnTo>
                  <a:pt x="1722336" y="2982753"/>
                </a:lnTo>
                <a:lnTo>
                  <a:pt x="1736258" y="2977723"/>
                </a:lnTo>
                <a:close/>
                <a:moveTo>
                  <a:pt x="75865" y="2962532"/>
                </a:moveTo>
                <a:cubicBezTo>
                  <a:pt x="78894" y="2965418"/>
                  <a:pt x="81871" y="2964029"/>
                  <a:pt x="84992" y="2962709"/>
                </a:cubicBezTo>
                <a:cubicBezTo>
                  <a:pt x="85913" y="2962271"/>
                  <a:pt x="87047" y="2961759"/>
                  <a:pt x="88200" y="2962672"/>
                </a:cubicBezTo>
                <a:cubicBezTo>
                  <a:pt x="91368" y="2965271"/>
                  <a:pt x="95306" y="2966650"/>
                  <a:pt x="98751" y="2968676"/>
                </a:cubicBezTo>
                <a:cubicBezTo>
                  <a:pt x="101694" y="2970281"/>
                  <a:pt x="104566" y="2972029"/>
                  <a:pt x="106388" y="2975215"/>
                </a:cubicBezTo>
                <a:cubicBezTo>
                  <a:pt x="107118" y="2976631"/>
                  <a:pt x="108118" y="2976762"/>
                  <a:pt x="109464" y="2976176"/>
                </a:cubicBezTo>
                <a:cubicBezTo>
                  <a:pt x="110244" y="2975668"/>
                  <a:pt x="110952" y="2975303"/>
                  <a:pt x="111803" y="2975008"/>
                </a:cubicBezTo>
                <a:cubicBezTo>
                  <a:pt x="112656" y="2974713"/>
                  <a:pt x="113937" y="2974627"/>
                  <a:pt x="114377" y="2975548"/>
                </a:cubicBezTo>
                <a:cubicBezTo>
                  <a:pt x="114959" y="2976539"/>
                  <a:pt x="114116" y="2977547"/>
                  <a:pt x="113269" y="2978198"/>
                </a:cubicBezTo>
                <a:cubicBezTo>
                  <a:pt x="112916" y="2978559"/>
                  <a:pt x="112489" y="2978706"/>
                  <a:pt x="111994" y="2978997"/>
                </a:cubicBezTo>
                <a:cubicBezTo>
                  <a:pt x="108100" y="2981181"/>
                  <a:pt x="107917" y="2983749"/>
                  <a:pt x="111582" y="2986057"/>
                </a:cubicBezTo>
                <a:cubicBezTo>
                  <a:pt x="112229" y="2986549"/>
                  <a:pt x="112947" y="2986896"/>
                  <a:pt x="113451" y="2987318"/>
                </a:cubicBezTo>
                <a:cubicBezTo>
                  <a:pt x="114316" y="2988092"/>
                  <a:pt x="115602" y="2988362"/>
                  <a:pt x="115124" y="2990078"/>
                </a:cubicBezTo>
                <a:cubicBezTo>
                  <a:pt x="114855" y="2991364"/>
                  <a:pt x="114003" y="2991659"/>
                  <a:pt x="112863" y="2991815"/>
                </a:cubicBezTo>
                <a:cubicBezTo>
                  <a:pt x="110729" y="2992196"/>
                  <a:pt x="110385" y="2993269"/>
                  <a:pt x="111338" y="2995325"/>
                </a:cubicBezTo>
                <a:cubicBezTo>
                  <a:pt x="112581" y="2997876"/>
                  <a:pt x="113472" y="3000787"/>
                  <a:pt x="111938" y="3003585"/>
                </a:cubicBezTo>
                <a:cubicBezTo>
                  <a:pt x="110681" y="3005809"/>
                  <a:pt x="110699" y="3007234"/>
                  <a:pt x="113559" y="3007913"/>
                </a:cubicBezTo>
                <a:cubicBezTo>
                  <a:pt x="114202" y="3008048"/>
                  <a:pt x="114850" y="3008539"/>
                  <a:pt x="114719" y="3009539"/>
                </a:cubicBezTo>
                <a:cubicBezTo>
                  <a:pt x="114659" y="3010395"/>
                  <a:pt x="113732" y="3010477"/>
                  <a:pt x="113094" y="3010698"/>
                </a:cubicBezTo>
                <a:cubicBezTo>
                  <a:pt x="111602" y="3011215"/>
                  <a:pt x="109969" y="3011661"/>
                  <a:pt x="108695" y="3012460"/>
                </a:cubicBezTo>
                <a:cubicBezTo>
                  <a:pt x="104940" y="3014357"/>
                  <a:pt x="104249" y="3016147"/>
                  <a:pt x="104870" y="3020345"/>
                </a:cubicBezTo>
                <a:cubicBezTo>
                  <a:pt x="105409" y="3023617"/>
                  <a:pt x="105447" y="3026823"/>
                  <a:pt x="104062" y="3030047"/>
                </a:cubicBezTo>
                <a:cubicBezTo>
                  <a:pt x="103092" y="3032410"/>
                  <a:pt x="101806" y="3032140"/>
                  <a:pt x="100288" y="3030519"/>
                </a:cubicBezTo>
                <a:cubicBezTo>
                  <a:pt x="99206" y="3029462"/>
                  <a:pt x="99116" y="3027824"/>
                  <a:pt x="98459" y="3026620"/>
                </a:cubicBezTo>
                <a:cubicBezTo>
                  <a:pt x="97729" y="3025204"/>
                  <a:pt x="96708" y="3023291"/>
                  <a:pt x="95004" y="3023882"/>
                </a:cubicBezTo>
                <a:cubicBezTo>
                  <a:pt x="93018" y="3024689"/>
                  <a:pt x="92900" y="3026757"/>
                  <a:pt x="93564" y="3028673"/>
                </a:cubicBezTo>
                <a:cubicBezTo>
                  <a:pt x="93861" y="3029525"/>
                  <a:pt x="94443" y="3030516"/>
                  <a:pt x="94668" y="3031511"/>
                </a:cubicBezTo>
                <a:cubicBezTo>
                  <a:pt x="95038" y="3032576"/>
                  <a:pt x="95195" y="3033714"/>
                  <a:pt x="93848" y="3034300"/>
                </a:cubicBezTo>
                <a:cubicBezTo>
                  <a:pt x="92713" y="3034812"/>
                  <a:pt x="92061" y="3033965"/>
                  <a:pt x="91549" y="3032831"/>
                </a:cubicBezTo>
                <a:cubicBezTo>
                  <a:pt x="90965" y="3031840"/>
                  <a:pt x="90452" y="3030705"/>
                  <a:pt x="89801" y="3029858"/>
                </a:cubicBezTo>
                <a:cubicBezTo>
                  <a:pt x="88928" y="3028372"/>
                  <a:pt x="87285" y="3028106"/>
                  <a:pt x="85864" y="3028479"/>
                </a:cubicBezTo>
                <a:cubicBezTo>
                  <a:pt x="84442" y="3028852"/>
                  <a:pt x="84390" y="3030420"/>
                  <a:pt x="84334" y="3031633"/>
                </a:cubicBezTo>
                <a:cubicBezTo>
                  <a:pt x="84050" y="3037694"/>
                  <a:pt x="90179" y="3043323"/>
                  <a:pt x="96516" y="3042678"/>
                </a:cubicBezTo>
                <a:cubicBezTo>
                  <a:pt x="99506" y="3042358"/>
                  <a:pt x="100157" y="3043206"/>
                  <a:pt x="99332" y="3045639"/>
                </a:cubicBezTo>
                <a:cubicBezTo>
                  <a:pt x="97955" y="3049574"/>
                  <a:pt x="98493" y="3052846"/>
                  <a:pt x="101597" y="3055946"/>
                </a:cubicBezTo>
                <a:cubicBezTo>
                  <a:pt x="102462" y="3056719"/>
                  <a:pt x="103691" y="3058202"/>
                  <a:pt x="102496" y="3059570"/>
                </a:cubicBezTo>
                <a:cubicBezTo>
                  <a:pt x="99897" y="3062736"/>
                  <a:pt x="99871" y="3066442"/>
                  <a:pt x="100344" y="3070214"/>
                </a:cubicBezTo>
                <a:cubicBezTo>
                  <a:pt x="100736" y="3073060"/>
                  <a:pt x="100192" y="3075276"/>
                  <a:pt x="97363" y="3077091"/>
                </a:cubicBezTo>
                <a:cubicBezTo>
                  <a:pt x="94320" y="3078979"/>
                  <a:pt x="94559" y="3081043"/>
                  <a:pt x="97723" y="3083287"/>
                </a:cubicBezTo>
                <a:cubicBezTo>
                  <a:pt x="97866" y="3083356"/>
                  <a:pt x="98009" y="3083426"/>
                  <a:pt x="98154" y="3083495"/>
                </a:cubicBezTo>
                <a:cubicBezTo>
                  <a:pt x="99375" y="3084265"/>
                  <a:pt x="100527" y="3085178"/>
                  <a:pt x="100044" y="3086538"/>
                </a:cubicBezTo>
                <a:cubicBezTo>
                  <a:pt x="99705" y="3087967"/>
                  <a:pt x="98196" y="3087058"/>
                  <a:pt x="97271" y="3087140"/>
                </a:cubicBezTo>
                <a:cubicBezTo>
                  <a:pt x="91569" y="3087207"/>
                  <a:pt x="87966" y="3089887"/>
                  <a:pt x="86323" y="3095465"/>
                </a:cubicBezTo>
                <a:cubicBezTo>
                  <a:pt x="85775" y="3097324"/>
                  <a:pt x="84714" y="3098049"/>
                  <a:pt x="82932" y="3098070"/>
                </a:cubicBezTo>
                <a:cubicBezTo>
                  <a:pt x="81863" y="3098083"/>
                  <a:pt x="80864" y="3097952"/>
                  <a:pt x="79794" y="3097965"/>
                </a:cubicBezTo>
                <a:cubicBezTo>
                  <a:pt x="78368" y="3097982"/>
                  <a:pt x="77521" y="3098633"/>
                  <a:pt x="77181" y="3100062"/>
                </a:cubicBezTo>
                <a:lnTo>
                  <a:pt x="77382" y="3101284"/>
                </a:lnTo>
                <a:lnTo>
                  <a:pt x="60764" y="3106995"/>
                </a:lnTo>
                <a:lnTo>
                  <a:pt x="62057" y="3104944"/>
                </a:lnTo>
                <a:cubicBezTo>
                  <a:pt x="62900" y="3103936"/>
                  <a:pt x="63178" y="3103363"/>
                  <a:pt x="62235" y="3102020"/>
                </a:cubicBezTo>
                <a:cubicBezTo>
                  <a:pt x="61078" y="3100751"/>
                  <a:pt x="60158" y="3101189"/>
                  <a:pt x="59167" y="3101771"/>
                </a:cubicBezTo>
                <a:cubicBezTo>
                  <a:pt x="58457" y="3102135"/>
                  <a:pt x="58037" y="3102639"/>
                  <a:pt x="57401" y="3103217"/>
                </a:cubicBezTo>
                <a:cubicBezTo>
                  <a:pt x="54651" y="3105601"/>
                  <a:pt x="53720" y="3105327"/>
                  <a:pt x="52752" y="3101846"/>
                </a:cubicBezTo>
                <a:cubicBezTo>
                  <a:pt x="52598" y="3101064"/>
                  <a:pt x="52374" y="3100069"/>
                  <a:pt x="51513" y="3099652"/>
                </a:cubicBezTo>
                <a:cubicBezTo>
                  <a:pt x="50439" y="3099308"/>
                  <a:pt x="49883" y="3100455"/>
                  <a:pt x="49247" y="3101032"/>
                </a:cubicBezTo>
                <a:cubicBezTo>
                  <a:pt x="48683" y="3101467"/>
                  <a:pt x="48261" y="3101970"/>
                  <a:pt x="47984" y="3102544"/>
                </a:cubicBezTo>
                <a:cubicBezTo>
                  <a:pt x="47177" y="3103658"/>
                  <a:pt x="46433" y="3104005"/>
                  <a:pt x="45763" y="3103835"/>
                </a:cubicBezTo>
                <a:cubicBezTo>
                  <a:pt x="45092" y="3103665"/>
                  <a:pt x="44496" y="3102977"/>
                  <a:pt x="43985" y="3102021"/>
                </a:cubicBezTo>
                <a:cubicBezTo>
                  <a:pt x="43033" y="3099965"/>
                  <a:pt x="42221" y="3097623"/>
                  <a:pt x="41269" y="3095567"/>
                </a:cubicBezTo>
                <a:cubicBezTo>
                  <a:pt x="40169" y="3093086"/>
                  <a:pt x="38574" y="3090895"/>
                  <a:pt x="35654" y="3091072"/>
                </a:cubicBezTo>
                <a:cubicBezTo>
                  <a:pt x="33371" y="3091028"/>
                  <a:pt x="32858" y="3089894"/>
                  <a:pt x="32480" y="3088116"/>
                </a:cubicBezTo>
                <a:cubicBezTo>
                  <a:pt x="31720" y="3084206"/>
                  <a:pt x="30181" y="3080803"/>
                  <a:pt x="25749" y="3079715"/>
                </a:cubicBezTo>
                <a:cubicBezTo>
                  <a:pt x="24605" y="3079514"/>
                  <a:pt x="24527" y="3078945"/>
                  <a:pt x="24871" y="3077872"/>
                </a:cubicBezTo>
                <a:cubicBezTo>
                  <a:pt x="27705" y="3070570"/>
                  <a:pt x="27614" y="3063087"/>
                  <a:pt x="26240" y="3055692"/>
                </a:cubicBezTo>
                <a:cubicBezTo>
                  <a:pt x="25862" y="3053915"/>
                  <a:pt x="26567" y="3053194"/>
                  <a:pt x="27765" y="3052182"/>
                </a:cubicBezTo>
                <a:cubicBezTo>
                  <a:pt x="30452" y="3050297"/>
                  <a:pt x="33421" y="3048196"/>
                  <a:pt x="33808" y="3044841"/>
                </a:cubicBezTo>
                <a:cubicBezTo>
                  <a:pt x="34195" y="3041487"/>
                  <a:pt x="35885" y="3039828"/>
                  <a:pt x="38432" y="3038230"/>
                </a:cubicBezTo>
                <a:cubicBezTo>
                  <a:pt x="39210" y="3037722"/>
                  <a:pt x="39845" y="3037145"/>
                  <a:pt x="40692" y="3036493"/>
                </a:cubicBezTo>
                <a:cubicBezTo>
                  <a:pt x="44574" y="3033241"/>
                  <a:pt x="48603" y="3030414"/>
                  <a:pt x="54022" y="3030564"/>
                </a:cubicBezTo>
                <a:cubicBezTo>
                  <a:pt x="55022" y="3030695"/>
                  <a:pt x="55299" y="3030121"/>
                  <a:pt x="55647" y="3029405"/>
                </a:cubicBezTo>
                <a:cubicBezTo>
                  <a:pt x="56548" y="3027185"/>
                  <a:pt x="55179" y="3020145"/>
                  <a:pt x="53449" y="3018598"/>
                </a:cubicBezTo>
                <a:cubicBezTo>
                  <a:pt x="50642" y="3016350"/>
                  <a:pt x="48682" y="3013451"/>
                  <a:pt x="47712" y="3009971"/>
                </a:cubicBezTo>
                <a:cubicBezTo>
                  <a:pt x="46231" y="3005356"/>
                  <a:pt x="45248" y="3000806"/>
                  <a:pt x="43979" y="2996117"/>
                </a:cubicBezTo>
                <a:cubicBezTo>
                  <a:pt x="43536" y="2994840"/>
                  <a:pt x="44245" y="2994475"/>
                  <a:pt x="45166" y="2994037"/>
                </a:cubicBezTo>
                <a:cubicBezTo>
                  <a:pt x="49277" y="2992135"/>
                  <a:pt x="49277" y="2992135"/>
                  <a:pt x="47165" y="2988454"/>
                </a:cubicBezTo>
                <a:cubicBezTo>
                  <a:pt x="45340" y="2984912"/>
                  <a:pt x="45892" y="2983409"/>
                  <a:pt x="49794" y="2981938"/>
                </a:cubicBezTo>
                <a:cubicBezTo>
                  <a:pt x="51499" y="2981348"/>
                  <a:pt x="53272" y="2980614"/>
                  <a:pt x="53816" y="2978399"/>
                </a:cubicBezTo>
                <a:cubicBezTo>
                  <a:pt x="54959" y="2972755"/>
                  <a:pt x="58839" y="2969502"/>
                  <a:pt x="63946" y="2967375"/>
                </a:cubicBezTo>
                <a:cubicBezTo>
                  <a:pt x="67281" y="2965982"/>
                  <a:pt x="70974" y="2964941"/>
                  <a:pt x="73944" y="2962839"/>
                </a:cubicBezTo>
                <a:cubicBezTo>
                  <a:pt x="74508" y="2962405"/>
                  <a:pt x="75216" y="2962040"/>
                  <a:pt x="75865" y="2962532"/>
                </a:cubicBezTo>
                <a:close/>
                <a:moveTo>
                  <a:pt x="8277819" y="2961458"/>
                </a:moveTo>
                <a:lnTo>
                  <a:pt x="8272843" y="2962603"/>
                </a:lnTo>
                <a:lnTo>
                  <a:pt x="8272967" y="2962528"/>
                </a:lnTo>
                <a:cubicBezTo>
                  <a:pt x="8272967" y="2962528"/>
                  <a:pt x="8272967" y="2962528"/>
                  <a:pt x="8277819" y="2961458"/>
                </a:cubicBezTo>
                <a:close/>
                <a:moveTo>
                  <a:pt x="1653592" y="2944853"/>
                </a:moveTo>
                <a:lnTo>
                  <a:pt x="1642781" y="2947797"/>
                </a:lnTo>
                <a:cubicBezTo>
                  <a:pt x="1636852" y="2949340"/>
                  <a:pt x="1632562" y="2950759"/>
                  <a:pt x="1635922" y="2951607"/>
                </a:cubicBezTo>
                <a:cubicBezTo>
                  <a:pt x="1633736" y="2951770"/>
                  <a:pt x="1633736" y="2951770"/>
                  <a:pt x="1633736" y="2951770"/>
                </a:cubicBezTo>
                <a:cubicBezTo>
                  <a:pt x="1631551" y="2951934"/>
                  <a:pt x="1631551" y="2951934"/>
                  <a:pt x="1631551" y="2951934"/>
                </a:cubicBezTo>
                <a:cubicBezTo>
                  <a:pt x="1631715" y="2954120"/>
                  <a:pt x="1631715" y="2954120"/>
                  <a:pt x="1631715" y="2954120"/>
                </a:cubicBezTo>
                <a:cubicBezTo>
                  <a:pt x="1633901" y="2953956"/>
                  <a:pt x="1633901" y="2953956"/>
                  <a:pt x="1633901" y="2953956"/>
                </a:cubicBezTo>
                <a:cubicBezTo>
                  <a:pt x="1636413" y="2958164"/>
                  <a:pt x="1627507" y="2956632"/>
                  <a:pt x="1625321" y="2956795"/>
                </a:cubicBezTo>
                <a:cubicBezTo>
                  <a:pt x="1629856" y="2958654"/>
                  <a:pt x="1617069" y="2964006"/>
                  <a:pt x="1625649" y="2961166"/>
                </a:cubicBezTo>
                <a:cubicBezTo>
                  <a:pt x="1625485" y="2958981"/>
                  <a:pt x="1632042" y="2958491"/>
                  <a:pt x="1632042" y="2958491"/>
                </a:cubicBezTo>
                <a:cubicBezTo>
                  <a:pt x="1627834" y="2961003"/>
                  <a:pt x="1630019" y="2960840"/>
                  <a:pt x="1632205" y="2960676"/>
                </a:cubicBezTo>
                <a:cubicBezTo>
                  <a:pt x="1634064" y="2956142"/>
                  <a:pt x="1642807" y="2955488"/>
                  <a:pt x="1649036" y="2950627"/>
                </a:cubicBezTo>
                <a:cubicBezTo>
                  <a:pt x="1649036" y="2950627"/>
                  <a:pt x="1651221" y="2950463"/>
                  <a:pt x="1653407" y="2950300"/>
                </a:cubicBezTo>
                <a:cubicBezTo>
                  <a:pt x="1653407" y="2950300"/>
                  <a:pt x="1655593" y="2950136"/>
                  <a:pt x="1655593" y="2950136"/>
                </a:cubicBezTo>
                <a:cubicBezTo>
                  <a:pt x="1657779" y="2949973"/>
                  <a:pt x="1657779" y="2949973"/>
                  <a:pt x="1657779" y="2949973"/>
                </a:cubicBezTo>
                <a:lnTo>
                  <a:pt x="1657754" y="2949652"/>
                </a:lnTo>
                <a:close/>
                <a:moveTo>
                  <a:pt x="1235202" y="2942006"/>
                </a:moveTo>
                <a:cubicBezTo>
                  <a:pt x="1235202" y="2942006"/>
                  <a:pt x="1235202" y="2942006"/>
                  <a:pt x="1233015" y="2942169"/>
                </a:cubicBezTo>
                <a:lnTo>
                  <a:pt x="1233137" y="2942027"/>
                </a:lnTo>
                <a:close/>
                <a:moveTo>
                  <a:pt x="1237223" y="2939657"/>
                </a:moveTo>
                <a:lnTo>
                  <a:pt x="1237230" y="2939760"/>
                </a:lnTo>
                <a:lnTo>
                  <a:pt x="1235037" y="2939820"/>
                </a:lnTo>
                <a:cubicBezTo>
                  <a:pt x="1235037" y="2939820"/>
                  <a:pt x="1235037" y="2939820"/>
                  <a:pt x="1237223" y="2939657"/>
                </a:cubicBezTo>
                <a:close/>
                <a:moveTo>
                  <a:pt x="1687805" y="2933425"/>
                </a:moveTo>
                <a:lnTo>
                  <a:pt x="1679475" y="2936728"/>
                </a:lnTo>
                <a:lnTo>
                  <a:pt x="1685240" y="2942918"/>
                </a:lnTo>
                <a:lnTo>
                  <a:pt x="1693838" y="2938940"/>
                </a:lnTo>
                <a:close/>
                <a:moveTo>
                  <a:pt x="1333063" y="2928096"/>
                </a:moveTo>
                <a:cubicBezTo>
                  <a:pt x="1333063" y="2928096"/>
                  <a:pt x="1333063" y="2928096"/>
                  <a:pt x="1333226" y="2930282"/>
                </a:cubicBezTo>
                <a:cubicBezTo>
                  <a:pt x="1333226" y="2930282"/>
                  <a:pt x="1333226" y="2930282"/>
                  <a:pt x="1335412" y="2930118"/>
                </a:cubicBezTo>
                <a:cubicBezTo>
                  <a:pt x="1335412" y="2930118"/>
                  <a:pt x="1337597" y="2929955"/>
                  <a:pt x="1337597" y="2929955"/>
                </a:cubicBezTo>
                <a:cubicBezTo>
                  <a:pt x="1339783" y="2929791"/>
                  <a:pt x="1339783" y="2929791"/>
                  <a:pt x="1339783" y="2929791"/>
                </a:cubicBezTo>
                <a:cubicBezTo>
                  <a:pt x="1341969" y="2929628"/>
                  <a:pt x="1341969" y="2929628"/>
                  <a:pt x="1341969" y="2929628"/>
                </a:cubicBezTo>
                <a:cubicBezTo>
                  <a:pt x="1342132" y="2931813"/>
                  <a:pt x="1344318" y="2931650"/>
                  <a:pt x="1346503" y="2931486"/>
                </a:cubicBezTo>
                <a:cubicBezTo>
                  <a:pt x="1346340" y="2929301"/>
                  <a:pt x="1348526" y="2929138"/>
                  <a:pt x="1350711" y="2928974"/>
                </a:cubicBezTo>
                <a:cubicBezTo>
                  <a:pt x="1353060" y="2930996"/>
                  <a:pt x="1359617" y="2930506"/>
                  <a:pt x="1363988" y="2930179"/>
                </a:cubicBezTo>
                <a:cubicBezTo>
                  <a:pt x="1346503" y="2931486"/>
                  <a:pt x="1339946" y="2931977"/>
                  <a:pt x="1324811" y="2935306"/>
                </a:cubicBezTo>
                <a:cubicBezTo>
                  <a:pt x="1327323" y="2939514"/>
                  <a:pt x="1318744" y="2942353"/>
                  <a:pt x="1307816" y="2943170"/>
                </a:cubicBezTo>
                <a:cubicBezTo>
                  <a:pt x="1296888" y="2943987"/>
                  <a:pt x="1285960" y="2944804"/>
                  <a:pt x="1286123" y="2946990"/>
                </a:cubicBezTo>
                <a:cubicBezTo>
                  <a:pt x="1275359" y="2949993"/>
                  <a:pt x="1259732" y="2946765"/>
                  <a:pt x="1248641" y="2945397"/>
                </a:cubicBezTo>
                <a:cubicBezTo>
                  <a:pt x="1250827" y="2945234"/>
                  <a:pt x="1250827" y="2945234"/>
                  <a:pt x="1250663" y="2943047"/>
                </a:cubicBezTo>
                <a:cubicBezTo>
                  <a:pt x="1250663" y="2943047"/>
                  <a:pt x="1248477" y="2943211"/>
                  <a:pt x="1248477" y="2943211"/>
                </a:cubicBezTo>
                <a:cubicBezTo>
                  <a:pt x="1239573" y="2941679"/>
                  <a:pt x="1239573" y="2941679"/>
                  <a:pt x="1239573" y="2941679"/>
                </a:cubicBezTo>
                <a:cubicBezTo>
                  <a:pt x="1237385" y="2941843"/>
                  <a:pt x="1237385" y="2941843"/>
                  <a:pt x="1237385" y="2941843"/>
                </a:cubicBezTo>
                <a:lnTo>
                  <a:pt x="1237230" y="2939760"/>
                </a:lnTo>
                <a:lnTo>
                  <a:pt x="1240830" y="2939662"/>
                </a:lnTo>
                <a:cubicBezTo>
                  <a:pt x="1244558" y="2938559"/>
                  <a:pt x="1243495" y="2935342"/>
                  <a:pt x="1250173" y="2936491"/>
                </a:cubicBezTo>
                <a:cubicBezTo>
                  <a:pt x="1250338" y="2938676"/>
                  <a:pt x="1250338" y="2938676"/>
                  <a:pt x="1252522" y="2938513"/>
                </a:cubicBezTo>
                <a:cubicBezTo>
                  <a:pt x="1254707" y="2938349"/>
                  <a:pt x="1254707" y="2938349"/>
                  <a:pt x="1254707" y="2938349"/>
                </a:cubicBezTo>
                <a:cubicBezTo>
                  <a:pt x="1254871" y="2940535"/>
                  <a:pt x="1254871" y="2940535"/>
                  <a:pt x="1257058" y="2940372"/>
                </a:cubicBezTo>
                <a:cubicBezTo>
                  <a:pt x="1257058" y="2940372"/>
                  <a:pt x="1257058" y="2940372"/>
                  <a:pt x="1259242" y="2940209"/>
                </a:cubicBezTo>
                <a:cubicBezTo>
                  <a:pt x="1259079" y="2938023"/>
                  <a:pt x="1256893" y="2938186"/>
                  <a:pt x="1259079" y="2938023"/>
                </a:cubicBezTo>
                <a:cubicBezTo>
                  <a:pt x="1265635" y="2937532"/>
                  <a:pt x="1272357" y="2939228"/>
                  <a:pt x="1276400" y="2934530"/>
                </a:cubicBezTo>
                <a:cubicBezTo>
                  <a:pt x="1274379" y="2936879"/>
                  <a:pt x="1274379" y="2936879"/>
                  <a:pt x="1276563" y="2936715"/>
                </a:cubicBezTo>
                <a:cubicBezTo>
                  <a:pt x="1278913" y="2938738"/>
                  <a:pt x="1280936" y="2936389"/>
                  <a:pt x="1280936" y="2936389"/>
                </a:cubicBezTo>
                <a:cubicBezTo>
                  <a:pt x="1280936" y="2936389"/>
                  <a:pt x="1280936" y="2936389"/>
                  <a:pt x="1283120" y="2936225"/>
                </a:cubicBezTo>
                <a:cubicBezTo>
                  <a:pt x="1290004" y="2940106"/>
                  <a:pt x="1296071" y="2933060"/>
                  <a:pt x="1305140" y="2936777"/>
                </a:cubicBezTo>
                <a:cubicBezTo>
                  <a:pt x="1304977" y="2934591"/>
                  <a:pt x="1304977" y="2934591"/>
                  <a:pt x="1304977" y="2934591"/>
                </a:cubicBezTo>
                <a:cubicBezTo>
                  <a:pt x="1305140" y="2936777"/>
                  <a:pt x="1307326" y="2936614"/>
                  <a:pt x="1307326" y="2936614"/>
                </a:cubicBezTo>
                <a:cubicBezTo>
                  <a:pt x="1309512" y="2936450"/>
                  <a:pt x="1309512" y="2936450"/>
                  <a:pt x="1309348" y="2934264"/>
                </a:cubicBezTo>
                <a:cubicBezTo>
                  <a:pt x="1315905" y="2933774"/>
                  <a:pt x="1322461" y="2933284"/>
                  <a:pt x="1322461" y="2933284"/>
                </a:cubicBezTo>
                <a:cubicBezTo>
                  <a:pt x="1329019" y="2932794"/>
                  <a:pt x="1317927" y="2931425"/>
                  <a:pt x="1328855" y="2930608"/>
                </a:cubicBezTo>
                <a:cubicBezTo>
                  <a:pt x="1326833" y="2932957"/>
                  <a:pt x="1329181" y="2934979"/>
                  <a:pt x="1331204" y="2932630"/>
                </a:cubicBezTo>
                <a:cubicBezTo>
                  <a:pt x="1333226" y="2930282"/>
                  <a:pt x="1322135" y="2928913"/>
                  <a:pt x="1333063" y="2928096"/>
                </a:cubicBezTo>
                <a:close/>
                <a:moveTo>
                  <a:pt x="1339619" y="2927606"/>
                </a:moveTo>
                <a:cubicBezTo>
                  <a:pt x="1337434" y="2927769"/>
                  <a:pt x="1337597" y="2929955"/>
                  <a:pt x="1337597" y="2929955"/>
                </a:cubicBezTo>
                <a:cubicBezTo>
                  <a:pt x="1337434" y="2927769"/>
                  <a:pt x="1337434" y="2927769"/>
                  <a:pt x="1337434" y="2927769"/>
                </a:cubicBezTo>
                <a:cubicBezTo>
                  <a:pt x="1339619" y="2927606"/>
                  <a:pt x="1339619" y="2927606"/>
                  <a:pt x="1339619" y="2927606"/>
                </a:cubicBezTo>
                <a:close/>
                <a:moveTo>
                  <a:pt x="6767262" y="2925066"/>
                </a:moveTo>
                <a:lnTo>
                  <a:pt x="6771099" y="2928610"/>
                </a:lnTo>
                <a:cubicBezTo>
                  <a:pt x="6779743" y="2933554"/>
                  <a:pt x="6791270" y="2938497"/>
                  <a:pt x="6804443" y="2943442"/>
                </a:cubicBezTo>
                <a:cubicBezTo>
                  <a:pt x="6830789" y="2953330"/>
                  <a:pt x="6857135" y="2956625"/>
                  <a:pt x="6873601" y="2959921"/>
                </a:cubicBezTo>
                <a:lnTo>
                  <a:pt x="6870830" y="2958668"/>
                </a:lnTo>
                <a:lnTo>
                  <a:pt x="6807552" y="2940813"/>
                </a:lnTo>
                <a:close/>
                <a:moveTo>
                  <a:pt x="1676837" y="2921006"/>
                </a:moveTo>
                <a:lnTo>
                  <a:pt x="1675154" y="2921476"/>
                </a:lnTo>
                <a:cubicBezTo>
                  <a:pt x="1673343" y="2922984"/>
                  <a:pt x="1671281" y="2924787"/>
                  <a:pt x="1666910" y="2925114"/>
                </a:cubicBezTo>
                <a:lnTo>
                  <a:pt x="1666609" y="2925462"/>
                </a:lnTo>
                <a:lnTo>
                  <a:pt x="1668682" y="2927269"/>
                </a:lnTo>
                <a:lnTo>
                  <a:pt x="1678029" y="2923184"/>
                </a:lnTo>
                <a:lnTo>
                  <a:pt x="1678393" y="2922960"/>
                </a:lnTo>
                <a:close/>
                <a:moveTo>
                  <a:pt x="11642573" y="2906064"/>
                </a:moveTo>
                <a:cubicBezTo>
                  <a:pt x="11643279" y="2906064"/>
                  <a:pt x="11644693" y="2906064"/>
                  <a:pt x="11645046" y="2906770"/>
                </a:cubicBezTo>
                <a:cubicBezTo>
                  <a:pt x="11648581" y="2909947"/>
                  <a:pt x="11651761" y="2912770"/>
                  <a:pt x="11656356" y="2908182"/>
                </a:cubicBezTo>
                <a:cubicBezTo>
                  <a:pt x="11657769" y="2906417"/>
                  <a:pt x="11658830" y="2908182"/>
                  <a:pt x="11659183" y="2909594"/>
                </a:cubicBezTo>
                <a:cubicBezTo>
                  <a:pt x="11660243" y="2915594"/>
                  <a:pt x="11663071" y="2915594"/>
                  <a:pt x="11667312" y="2912064"/>
                </a:cubicBezTo>
                <a:cubicBezTo>
                  <a:pt x="11670139" y="2909594"/>
                  <a:pt x="11671553" y="2910299"/>
                  <a:pt x="11671553" y="2913829"/>
                </a:cubicBezTo>
                <a:cubicBezTo>
                  <a:pt x="11671553" y="2915947"/>
                  <a:pt x="11670846" y="2918418"/>
                  <a:pt x="11674027" y="2918771"/>
                </a:cubicBezTo>
                <a:cubicBezTo>
                  <a:pt x="11681095" y="2920183"/>
                  <a:pt x="11683922" y="2925124"/>
                  <a:pt x="11683569" y="2931478"/>
                </a:cubicBezTo>
                <a:cubicBezTo>
                  <a:pt x="11683216" y="2936066"/>
                  <a:pt x="11684629" y="2938184"/>
                  <a:pt x="11687810" y="2939949"/>
                </a:cubicBezTo>
                <a:cubicBezTo>
                  <a:pt x="11687810" y="2941361"/>
                  <a:pt x="11687810" y="2942772"/>
                  <a:pt x="11687810" y="2944184"/>
                </a:cubicBezTo>
                <a:cubicBezTo>
                  <a:pt x="11684276" y="2946302"/>
                  <a:pt x="11683216" y="2950185"/>
                  <a:pt x="11684276" y="2953714"/>
                </a:cubicBezTo>
                <a:cubicBezTo>
                  <a:pt x="11686043" y="2960068"/>
                  <a:pt x="11683922" y="2965009"/>
                  <a:pt x="11679328" y="2969245"/>
                </a:cubicBezTo>
                <a:cubicBezTo>
                  <a:pt x="11677561" y="2971010"/>
                  <a:pt x="11675794" y="2972422"/>
                  <a:pt x="11675087" y="2974892"/>
                </a:cubicBezTo>
                <a:cubicBezTo>
                  <a:pt x="11674380" y="2978775"/>
                  <a:pt x="11672260" y="2980893"/>
                  <a:pt x="11668372" y="2980540"/>
                </a:cubicBezTo>
                <a:cubicBezTo>
                  <a:pt x="11665545" y="2980540"/>
                  <a:pt x="11663424" y="2982305"/>
                  <a:pt x="11662364" y="2983717"/>
                </a:cubicBezTo>
                <a:cubicBezTo>
                  <a:pt x="11656356" y="2992188"/>
                  <a:pt x="11647520" y="2987599"/>
                  <a:pt x="11640099" y="2988658"/>
                </a:cubicBezTo>
                <a:cubicBezTo>
                  <a:pt x="11636918" y="2989011"/>
                  <a:pt x="11630203" y="2990776"/>
                  <a:pt x="11628789" y="2988305"/>
                </a:cubicBezTo>
                <a:cubicBezTo>
                  <a:pt x="11624548" y="2981246"/>
                  <a:pt x="11613592" y="2984070"/>
                  <a:pt x="11611118" y="2974540"/>
                </a:cubicBezTo>
                <a:cubicBezTo>
                  <a:pt x="11610412" y="2971716"/>
                  <a:pt x="11605464" y="2969951"/>
                  <a:pt x="11610058" y="2966068"/>
                </a:cubicBezTo>
                <a:cubicBezTo>
                  <a:pt x="11611472" y="2965009"/>
                  <a:pt x="11611118" y="2962892"/>
                  <a:pt x="11609705" y="2962539"/>
                </a:cubicBezTo>
                <a:cubicBezTo>
                  <a:pt x="11604050" y="2960421"/>
                  <a:pt x="11604403" y="2957244"/>
                  <a:pt x="11607938" y="2953009"/>
                </a:cubicBezTo>
                <a:cubicBezTo>
                  <a:pt x="11608998" y="2951597"/>
                  <a:pt x="11607584" y="2949832"/>
                  <a:pt x="11606877" y="2948420"/>
                </a:cubicBezTo>
                <a:cubicBezTo>
                  <a:pt x="11605464" y="2946302"/>
                  <a:pt x="11605110" y="2944184"/>
                  <a:pt x="11607231" y="2942419"/>
                </a:cubicBezTo>
                <a:cubicBezTo>
                  <a:pt x="11609351" y="2940655"/>
                  <a:pt x="11608998" y="2938537"/>
                  <a:pt x="11609705" y="2936419"/>
                </a:cubicBezTo>
                <a:cubicBezTo>
                  <a:pt x="11611472" y="2931125"/>
                  <a:pt x="11613592" y="2924418"/>
                  <a:pt x="11617480" y="2921947"/>
                </a:cubicBezTo>
                <a:cubicBezTo>
                  <a:pt x="11625962" y="2916653"/>
                  <a:pt x="11634091" y="2911005"/>
                  <a:pt x="11642573" y="2906064"/>
                </a:cubicBezTo>
                <a:close/>
                <a:moveTo>
                  <a:pt x="983979" y="2903645"/>
                </a:moveTo>
                <a:lnTo>
                  <a:pt x="984605" y="2903901"/>
                </a:lnTo>
                <a:lnTo>
                  <a:pt x="979609" y="2903971"/>
                </a:lnTo>
                <a:cubicBezTo>
                  <a:pt x="979609" y="2903971"/>
                  <a:pt x="979609" y="2903971"/>
                  <a:pt x="981793" y="2903808"/>
                </a:cubicBezTo>
                <a:cubicBezTo>
                  <a:pt x="983979" y="2903645"/>
                  <a:pt x="983979" y="2903645"/>
                  <a:pt x="983979" y="2903645"/>
                </a:cubicBezTo>
                <a:close/>
                <a:moveTo>
                  <a:pt x="6711817" y="2903395"/>
                </a:moveTo>
                <a:lnTo>
                  <a:pt x="6720053" y="2908010"/>
                </a:lnTo>
                <a:cubicBezTo>
                  <a:pt x="6724375" y="2910071"/>
                  <a:pt x="6728183" y="2911512"/>
                  <a:pt x="6731322" y="2912027"/>
                </a:cubicBezTo>
                <a:lnTo>
                  <a:pt x="6732992" y="2911671"/>
                </a:lnTo>
                <a:close/>
                <a:moveTo>
                  <a:pt x="10062894" y="2898286"/>
                </a:moveTo>
                <a:cubicBezTo>
                  <a:pt x="10065395" y="2898286"/>
                  <a:pt x="10067538" y="2898286"/>
                  <a:pt x="10070038" y="2898286"/>
                </a:cubicBezTo>
                <a:cubicBezTo>
                  <a:pt x="10070038" y="2899353"/>
                  <a:pt x="10070395" y="2899708"/>
                  <a:pt x="10071109" y="2899708"/>
                </a:cubicBezTo>
                <a:cubicBezTo>
                  <a:pt x="10076467" y="2899708"/>
                  <a:pt x="10079324" y="2903264"/>
                  <a:pt x="10081110" y="2907531"/>
                </a:cubicBezTo>
                <a:cubicBezTo>
                  <a:pt x="10082896" y="2911442"/>
                  <a:pt x="10085039" y="2914998"/>
                  <a:pt x="10084325" y="2919620"/>
                </a:cubicBezTo>
                <a:cubicBezTo>
                  <a:pt x="10083253" y="2924598"/>
                  <a:pt x="10083610" y="2929932"/>
                  <a:pt x="10079324" y="2933843"/>
                </a:cubicBezTo>
                <a:cubicBezTo>
                  <a:pt x="10077896" y="2935265"/>
                  <a:pt x="10076467" y="2936332"/>
                  <a:pt x="10073967" y="2937043"/>
                </a:cubicBezTo>
                <a:cubicBezTo>
                  <a:pt x="10070395" y="2938110"/>
                  <a:pt x="10066109" y="2939888"/>
                  <a:pt x="10067180" y="2945577"/>
                </a:cubicBezTo>
                <a:cubicBezTo>
                  <a:pt x="10067538" y="2947710"/>
                  <a:pt x="10065395" y="2948421"/>
                  <a:pt x="10065037" y="2949488"/>
                </a:cubicBezTo>
                <a:cubicBezTo>
                  <a:pt x="10063252" y="2955177"/>
                  <a:pt x="10058966" y="2957666"/>
                  <a:pt x="10054322" y="2959444"/>
                </a:cubicBezTo>
                <a:cubicBezTo>
                  <a:pt x="10051108" y="2958733"/>
                  <a:pt x="10048250" y="2958022"/>
                  <a:pt x="10045036" y="2958022"/>
                </a:cubicBezTo>
                <a:cubicBezTo>
                  <a:pt x="10041821" y="2958022"/>
                  <a:pt x="10038607" y="2955888"/>
                  <a:pt x="10037178" y="2953044"/>
                </a:cubicBezTo>
                <a:cubicBezTo>
                  <a:pt x="10036107" y="2950555"/>
                  <a:pt x="10035035" y="2949132"/>
                  <a:pt x="10032892" y="2948066"/>
                </a:cubicBezTo>
                <a:cubicBezTo>
                  <a:pt x="10032892" y="2943799"/>
                  <a:pt x="10032892" y="2939532"/>
                  <a:pt x="10032892" y="2935265"/>
                </a:cubicBezTo>
                <a:cubicBezTo>
                  <a:pt x="10036464" y="2933487"/>
                  <a:pt x="10039321" y="2930643"/>
                  <a:pt x="10040750" y="2927443"/>
                </a:cubicBezTo>
                <a:cubicBezTo>
                  <a:pt x="10042536" y="2924598"/>
                  <a:pt x="10043964" y="2921398"/>
                  <a:pt x="10045750" y="2918198"/>
                </a:cubicBezTo>
                <a:cubicBezTo>
                  <a:pt x="10047536" y="2915353"/>
                  <a:pt x="10049322" y="2912153"/>
                  <a:pt x="10049679" y="2908597"/>
                </a:cubicBezTo>
                <a:cubicBezTo>
                  <a:pt x="10050393" y="2905397"/>
                  <a:pt x="10052536" y="2903975"/>
                  <a:pt x="10055037" y="2902197"/>
                </a:cubicBezTo>
                <a:cubicBezTo>
                  <a:pt x="10057537" y="2900419"/>
                  <a:pt x="10061109" y="2900775"/>
                  <a:pt x="10062894" y="2898286"/>
                </a:cubicBezTo>
                <a:close/>
                <a:moveTo>
                  <a:pt x="6649658" y="2897298"/>
                </a:moveTo>
                <a:lnTo>
                  <a:pt x="6649658" y="2898122"/>
                </a:lnTo>
                <a:lnTo>
                  <a:pt x="6646365" y="2897299"/>
                </a:lnTo>
                <a:cubicBezTo>
                  <a:pt x="6646365" y="2897299"/>
                  <a:pt x="6646365" y="2897299"/>
                  <a:pt x="6649658" y="2897298"/>
                </a:cubicBezTo>
                <a:close/>
                <a:moveTo>
                  <a:pt x="1517533" y="2896721"/>
                </a:moveTo>
                <a:cubicBezTo>
                  <a:pt x="1515510" y="2899070"/>
                  <a:pt x="1513324" y="2899234"/>
                  <a:pt x="1511139" y="2899397"/>
                </a:cubicBezTo>
                <a:cubicBezTo>
                  <a:pt x="1511139" y="2899397"/>
                  <a:pt x="1511139" y="2899397"/>
                  <a:pt x="1508953" y="2899560"/>
                </a:cubicBezTo>
                <a:cubicBezTo>
                  <a:pt x="1506768" y="2899724"/>
                  <a:pt x="1506768" y="2899724"/>
                  <a:pt x="1506768" y="2899724"/>
                </a:cubicBezTo>
                <a:lnTo>
                  <a:pt x="1504582" y="2899887"/>
                </a:lnTo>
                <a:cubicBezTo>
                  <a:pt x="1504582" y="2899887"/>
                  <a:pt x="1506768" y="2899724"/>
                  <a:pt x="1508790" y="2897375"/>
                </a:cubicBezTo>
                <a:cubicBezTo>
                  <a:pt x="1513161" y="2897048"/>
                  <a:pt x="1515347" y="2896885"/>
                  <a:pt x="1517533" y="2896721"/>
                </a:cubicBezTo>
                <a:close/>
                <a:moveTo>
                  <a:pt x="8456999" y="2894990"/>
                </a:moveTo>
                <a:lnTo>
                  <a:pt x="8450123" y="2900558"/>
                </a:lnTo>
                <a:cubicBezTo>
                  <a:pt x="8450123" y="2900558"/>
                  <a:pt x="8450123" y="2900558"/>
                  <a:pt x="8447163" y="2898667"/>
                </a:cubicBezTo>
                <a:close/>
                <a:moveTo>
                  <a:pt x="6679298" y="2890684"/>
                </a:moveTo>
                <a:lnTo>
                  <a:pt x="6679298" y="2890707"/>
                </a:lnTo>
                <a:lnTo>
                  <a:pt x="6679356" y="2890707"/>
                </a:lnTo>
                <a:close/>
                <a:moveTo>
                  <a:pt x="334543" y="2882307"/>
                </a:moveTo>
                <a:cubicBezTo>
                  <a:pt x="354107" y="2904173"/>
                  <a:pt x="382319" y="2921802"/>
                  <a:pt x="403668" y="2943533"/>
                </a:cubicBezTo>
                <a:cubicBezTo>
                  <a:pt x="409550" y="2950271"/>
                  <a:pt x="409150" y="2944917"/>
                  <a:pt x="414765" y="2948087"/>
                </a:cubicBezTo>
                <a:cubicBezTo>
                  <a:pt x="424347" y="2956342"/>
                  <a:pt x="428314" y="2961429"/>
                  <a:pt x="432280" y="2966516"/>
                </a:cubicBezTo>
                <a:cubicBezTo>
                  <a:pt x="439946" y="2973120"/>
                  <a:pt x="443379" y="2971069"/>
                  <a:pt x="450910" y="2975889"/>
                </a:cubicBezTo>
                <a:cubicBezTo>
                  <a:pt x="456793" y="2982627"/>
                  <a:pt x="462676" y="2989365"/>
                  <a:pt x="468558" y="2996103"/>
                </a:cubicBezTo>
                <a:cubicBezTo>
                  <a:pt x="468558" y="2996103"/>
                  <a:pt x="468558" y="2996103"/>
                  <a:pt x="465260" y="2999939"/>
                </a:cubicBezTo>
                <a:cubicBezTo>
                  <a:pt x="469091" y="3003241"/>
                  <a:pt x="474842" y="3008194"/>
                  <a:pt x="480457" y="3011363"/>
                </a:cubicBezTo>
                <a:cubicBezTo>
                  <a:pt x="480457" y="3011363"/>
                  <a:pt x="480457" y="3011363"/>
                  <a:pt x="480324" y="3009579"/>
                </a:cubicBezTo>
                <a:cubicBezTo>
                  <a:pt x="478541" y="3009712"/>
                  <a:pt x="476624" y="3008061"/>
                  <a:pt x="478407" y="3007928"/>
                </a:cubicBezTo>
                <a:cubicBezTo>
                  <a:pt x="478407" y="3007928"/>
                  <a:pt x="480190" y="3007794"/>
                  <a:pt x="480190" y="3007794"/>
                </a:cubicBezTo>
                <a:cubicBezTo>
                  <a:pt x="480057" y="3006010"/>
                  <a:pt x="474441" y="3002841"/>
                  <a:pt x="478007" y="3002574"/>
                </a:cubicBezTo>
                <a:cubicBezTo>
                  <a:pt x="485406" y="3005610"/>
                  <a:pt x="483756" y="3007528"/>
                  <a:pt x="489372" y="3010697"/>
                </a:cubicBezTo>
                <a:cubicBezTo>
                  <a:pt x="489372" y="3010697"/>
                  <a:pt x="489372" y="3010697"/>
                  <a:pt x="491156" y="3010563"/>
                </a:cubicBezTo>
                <a:cubicBezTo>
                  <a:pt x="491156" y="3010563"/>
                  <a:pt x="491156" y="3010563"/>
                  <a:pt x="491289" y="3012348"/>
                </a:cubicBezTo>
                <a:cubicBezTo>
                  <a:pt x="493071" y="3012214"/>
                  <a:pt x="494989" y="3013866"/>
                  <a:pt x="494989" y="3013866"/>
                </a:cubicBezTo>
                <a:cubicBezTo>
                  <a:pt x="495121" y="3015650"/>
                  <a:pt x="495121" y="3015650"/>
                  <a:pt x="495121" y="3015650"/>
                </a:cubicBezTo>
                <a:cubicBezTo>
                  <a:pt x="500604" y="3017034"/>
                  <a:pt x="509919" y="3021721"/>
                  <a:pt x="517451" y="3026541"/>
                </a:cubicBezTo>
                <a:cubicBezTo>
                  <a:pt x="525117" y="3033146"/>
                  <a:pt x="530867" y="3038099"/>
                  <a:pt x="531133" y="3041669"/>
                </a:cubicBezTo>
                <a:cubicBezTo>
                  <a:pt x="532916" y="3041535"/>
                  <a:pt x="533050" y="3043320"/>
                  <a:pt x="533050" y="3043320"/>
                </a:cubicBezTo>
                <a:cubicBezTo>
                  <a:pt x="534833" y="3043186"/>
                  <a:pt x="536749" y="3044837"/>
                  <a:pt x="536883" y="3046622"/>
                </a:cubicBezTo>
                <a:cubicBezTo>
                  <a:pt x="536883" y="3046622"/>
                  <a:pt x="536883" y="3046622"/>
                  <a:pt x="535099" y="3046755"/>
                </a:cubicBezTo>
                <a:cubicBezTo>
                  <a:pt x="533182" y="3045104"/>
                  <a:pt x="533182" y="3045104"/>
                  <a:pt x="533182" y="3045104"/>
                </a:cubicBezTo>
                <a:cubicBezTo>
                  <a:pt x="533182" y="3045104"/>
                  <a:pt x="533182" y="3045104"/>
                  <a:pt x="531400" y="3045237"/>
                </a:cubicBezTo>
                <a:cubicBezTo>
                  <a:pt x="538932" y="3050057"/>
                  <a:pt x="538798" y="3048273"/>
                  <a:pt x="544415" y="3051442"/>
                </a:cubicBezTo>
                <a:cubicBezTo>
                  <a:pt x="544415" y="3051442"/>
                  <a:pt x="542499" y="3049791"/>
                  <a:pt x="542499" y="3049791"/>
                </a:cubicBezTo>
                <a:cubicBezTo>
                  <a:pt x="542499" y="3049791"/>
                  <a:pt x="542499" y="3049791"/>
                  <a:pt x="544281" y="3049657"/>
                </a:cubicBezTo>
                <a:cubicBezTo>
                  <a:pt x="544281" y="3049657"/>
                  <a:pt x="544281" y="3049657"/>
                  <a:pt x="546065" y="3049524"/>
                </a:cubicBezTo>
                <a:cubicBezTo>
                  <a:pt x="546065" y="3049524"/>
                  <a:pt x="542364" y="3048007"/>
                  <a:pt x="544015" y="3046089"/>
                </a:cubicBezTo>
                <a:cubicBezTo>
                  <a:pt x="549631" y="3049258"/>
                  <a:pt x="555245" y="3052427"/>
                  <a:pt x="553597" y="3054344"/>
                </a:cubicBezTo>
                <a:cubicBezTo>
                  <a:pt x="553597" y="3054344"/>
                  <a:pt x="555380" y="3054211"/>
                  <a:pt x="555513" y="3055996"/>
                </a:cubicBezTo>
                <a:cubicBezTo>
                  <a:pt x="555647" y="3057780"/>
                  <a:pt x="557430" y="3057647"/>
                  <a:pt x="557430" y="3057647"/>
                </a:cubicBezTo>
                <a:lnTo>
                  <a:pt x="557630" y="3057413"/>
                </a:lnTo>
                <a:lnTo>
                  <a:pt x="598923" y="3085050"/>
                </a:lnTo>
                <a:cubicBezTo>
                  <a:pt x="598923" y="3085050"/>
                  <a:pt x="600707" y="3084917"/>
                  <a:pt x="600840" y="3086701"/>
                </a:cubicBezTo>
                <a:cubicBezTo>
                  <a:pt x="602623" y="3086567"/>
                  <a:pt x="604540" y="3088218"/>
                  <a:pt x="604540" y="3088218"/>
                </a:cubicBezTo>
                <a:cubicBezTo>
                  <a:pt x="604540" y="3088218"/>
                  <a:pt x="604540" y="3088218"/>
                  <a:pt x="602757" y="3088352"/>
                </a:cubicBezTo>
                <a:cubicBezTo>
                  <a:pt x="608239" y="3089737"/>
                  <a:pt x="617420" y="3092639"/>
                  <a:pt x="620987" y="3092372"/>
                </a:cubicBezTo>
                <a:cubicBezTo>
                  <a:pt x="619204" y="3092505"/>
                  <a:pt x="619204" y="3092505"/>
                  <a:pt x="617288" y="3090854"/>
                </a:cubicBezTo>
                <a:cubicBezTo>
                  <a:pt x="617288" y="3090854"/>
                  <a:pt x="617154" y="3089070"/>
                  <a:pt x="617154" y="3089070"/>
                </a:cubicBezTo>
                <a:cubicBezTo>
                  <a:pt x="618937" y="3088937"/>
                  <a:pt x="618937" y="3088937"/>
                  <a:pt x="620853" y="3090588"/>
                </a:cubicBezTo>
                <a:lnTo>
                  <a:pt x="621502" y="3090539"/>
                </a:lnTo>
                <a:lnTo>
                  <a:pt x="622463" y="3091140"/>
                </a:lnTo>
                <a:cubicBezTo>
                  <a:pt x="623182" y="3091759"/>
                  <a:pt x="623661" y="3092172"/>
                  <a:pt x="624553" y="3092105"/>
                </a:cubicBezTo>
                <a:cubicBezTo>
                  <a:pt x="622770" y="3092239"/>
                  <a:pt x="622636" y="3090454"/>
                  <a:pt x="622636" y="3090454"/>
                </a:cubicBezTo>
                <a:lnTo>
                  <a:pt x="621502" y="3090539"/>
                </a:lnTo>
                <a:lnTo>
                  <a:pt x="618937" y="3088937"/>
                </a:lnTo>
                <a:cubicBezTo>
                  <a:pt x="642650" y="3094341"/>
                  <a:pt x="669078" y="3112104"/>
                  <a:pt x="692925" y="3119293"/>
                </a:cubicBezTo>
                <a:cubicBezTo>
                  <a:pt x="693059" y="3121078"/>
                  <a:pt x="700458" y="3124113"/>
                  <a:pt x="702374" y="3125765"/>
                </a:cubicBezTo>
                <a:cubicBezTo>
                  <a:pt x="702241" y="3123980"/>
                  <a:pt x="702241" y="3123980"/>
                  <a:pt x="705806" y="3123714"/>
                </a:cubicBezTo>
                <a:cubicBezTo>
                  <a:pt x="705806" y="3123714"/>
                  <a:pt x="705940" y="3125498"/>
                  <a:pt x="707723" y="3125365"/>
                </a:cubicBezTo>
                <a:cubicBezTo>
                  <a:pt x="709506" y="3125231"/>
                  <a:pt x="709640" y="3127016"/>
                  <a:pt x="711422" y="3126882"/>
                </a:cubicBezTo>
                <a:cubicBezTo>
                  <a:pt x="729786" y="3132686"/>
                  <a:pt x="733753" y="3137774"/>
                  <a:pt x="743067" y="3142460"/>
                </a:cubicBezTo>
                <a:cubicBezTo>
                  <a:pt x="743067" y="3142460"/>
                  <a:pt x="741285" y="3142593"/>
                  <a:pt x="741150" y="3140809"/>
                </a:cubicBezTo>
                <a:cubicBezTo>
                  <a:pt x="741150" y="3140809"/>
                  <a:pt x="741018" y="3139025"/>
                  <a:pt x="742801" y="3138892"/>
                </a:cubicBezTo>
                <a:cubicBezTo>
                  <a:pt x="742801" y="3138892"/>
                  <a:pt x="744717" y="3140542"/>
                  <a:pt x="744717" y="3140542"/>
                </a:cubicBezTo>
                <a:cubicBezTo>
                  <a:pt x="746500" y="3140410"/>
                  <a:pt x="746500" y="3140410"/>
                  <a:pt x="746500" y="3140410"/>
                </a:cubicBezTo>
                <a:cubicBezTo>
                  <a:pt x="755415" y="3139743"/>
                  <a:pt x="777612" y="3148850"/>
                  <a:pt x="776229" y="3154337"/>
                </a:cubicBezTo>
                <a:cubicBezTo>
                  <a:pt x="788977" y="3156973"/>
                  <a:pt x="808990" y="3160860"/>
                  <a:pt x="820222" y="3167197"/>
                </a:cubicBezTo>
                <a:cubicBezTo>
                  <a:pt x="811174" y="3166080"/>
                  <a:pt x="796775" y="3165361"/>
                  <a:pt x="782112" y="3161074"/>
                </a:cubicBezTo>
                <a:cubicBezTo>
                  <a:pt x="767447" y="3156788"/>
                  <a:pt x="756348" y="3152234"/>
                  <a:pt x="754166" y="3147014"/>
                </a:cubicBezTo>
                <a:cubicBezTo>
                  <a:pt x="754299" y="3148799"/>
                  <a:pt x="754299" y="3148799"/>
                  <a:pt x="752516" y="3148932"/>
                </a:cubicBezTo>
                <a:cubicBezTo>
                  <a:pt x="750600" y="3147281"/>
                  <a:pt x="747034" y="3147547"/>
                  <a:pt x="746901" y="3145763"/>
                </a:cubicBezTo>
                <a:cubicBezTo>
                  <a:pt x="746901" y="3145763"/>
                  <a:pt x="745118" y="3145896"/>
                  <a:pt x="744985" y="3144112"/>
                </a:cubicBezTo>
                <a:cubicBezTo>
                  <a:pt x="744985" y="3144112"/>
                  <a:pt x="744985" y="3144112"/>
                  <a:pt x="745118" y="3145896"/>
                </a:cubicBezTo>
                <a:cubicBezTo>
                  <a:pt x="741818" y="3149731"/>
                  <a:pt x="730587" y="3143393"/>
                  <a:pt x="717572" y="3137189"/>
                </a:cubicBezTo>
                <a:cubicBezTo>
                  <a:pt x="717572" y="3137189"/>
                  <a:pt x="717572" y="3137189"/>
                  <a:pt x="715789" y="3137322"/>
                </a:cubicBezTo>
                <a:cubicBezTo>
                  <a:pt x="715922" y="3139107"/>
                  <a:pt x="715922" y="3139107"/>
                  <a:pt x="714006" y="3137456"/>
                </a:cubicBezTo>
                <a:cubicBezTo>
                  <a:pt x="714006" y="3137456"/>
                  <a:pt x="712223" y="3137589"/>
                  <a:pt x="712223" y="3137589"/>
                </a:cubicBezTo>
                <a:cubicBezTo>
                  <a:pt x="712090" y="3135805"/>
                  <a:pt x="712090" y="3135805"/>
                  <a:pt x="712090" y="3135805"/>
                </a:cubicBezTo>
                <a:cubicBezTo>
                  <a:pt x="712090" y="3135805"/>
                  <a:pt x="712090" y="3135805"/>
                  <a:pt x="710440" y="3137722"/>
                </a:cubicBezTo>
                <a:cubicBezTo>
                  <a:pt x="706741" y="3136205"/>
                  <a:pt x="705091" y="3138122"/>
                  <a:pt x="695909" y="3135220"/>
                </a:cubicBezTo>
                <a:cubicBezTo>
                  <a:pt x="696176" y="3138789"/>
                  <a:pt x="707141" y="3141558"/>
                  <a:pt x="701924" y="3143742"/>
                </a:cubicBezTo>
                <a:cubicBezTo>
                  <a:pt x="700075" y="3142983"/>
                  <a:pt x="699184" y="3143050"/>
                  <a:pt x="698292" y="3143117"/>
                </a:cubicBezTo>
                <a:lnTo>
                  <a:pt x="696475" y="3142804"/>
                </a:lnTo>
                <a:lnTo>
                  <a:pt x="696443" y="3142358"/>
                </a:lnTo>
                <a:cubicBezTo>
                  <a:pt x="694660" y="3142491"/>
                  <a:pt x="694660" y="3142491"/>
                  <a:pt x="694660" y="3142491"/>
                </a:cubicBezTo>
                <a:lnTo>
                  <a:pt x="696475" y="3142804"/>
                </a:lnTo>
                <a:lnTo>
                  <a:pt x="696576" y="3144142"/>
                </a:lnTo>
                <a:cubicBezTo>
                  <a:pt x="696576" y="3144142"/>
                  <a:pt x="694793" y="3144275"/>
                  <a:pt x="694793" y="3144275"/>
                </a:cubicBezTo>
                <a:cubicBezTo>
                  <a:pt x="693010" y="3144409"/>
                  <a:pt x="693010" y="3144409"/>
                  <a:pt x="693010" y="3144409"/>
                </a:cubicBezTo>
                <a:cubicBezTo>
                  <a:pt x="691094" y="3142758"/>
                  <a:pt x="687394" y="3141240"/>
                  <a:pt x="683695" y="3139722"/>
                </a:cubicBezTo>
                <a:cubicBezTo>
                  <a:pt x="683695" y="3139722"/>
                  <a:pt x="681779" y="3138071"/>
                  <a:pt x="681779" y="3138071"/>
                </a:cubicBezTo>
                <a:cubicBezTo>
                  <a:pt x="681779" y="3138071"/>
                  <a:pt x="679995" y="3138204"/>
                  <a:pt x="678079" y="3136553"/>
                </a:cubicBezTo>
                <a:cubicBezTo>
                  <a:pt x="678079" y="3136553"/>
                  <a:pt x="676296" y="3136686"/>
                  <a:pt x="676162" y="3134902"/>
                </a:cubicBezTo>
                <a:cubicBezTo>
                  <a:pt x="677946" y="3134769"/>
                  <a:pt x="677946" y="3134769"/>
                  <a:pt x="679861" y="3136420"/>
                </a:cubicBezTo>
                <a:cubicBezTo>
                  <a:pt x="679861" y="3136420"/>
                  <a:pt x="681645" y="3136286"/>
                  <a:pt x="683562" y="3137938"/>
                </a:cubicBezTo>
                <a:cubicBezTo>
                  <a:pt x="679729" y="3134635"/>
                  <a:pt x="676029" y="3133118"/>
                  <a:pt x="673979" y="3129682"/>
                </a:cubicBezTo>
                <a:cubicBezTo>
                  <a:pt x="675629" y="3127764"/>
                  <a:pt x="681112" y="3129149"/>
                  <a:pt x="678928" y="3123929"/>
                </a:cubicBezTo>
                <a:cubicBezTo>
                  <a:pt x="651249" y="3113437"/>
                  <a:pt x="629186" y="3106114"/>
                  <a:pt x="602889" y="3090137"/>
                </a:cubicBezTo>
                <a:cubicBezTo>
                  <a:pt x="601107" y="3090270"/>
                  <a:pt x="601107" y="3090270"/>
                  <a:pt x="599190" y="3088618"/>
                </a:cubicBezTo>
                <a:cubicBezTo>
                  <a:pt x="597408" y="3088752"/>
                  <a:pt x="597273" y="3086967"/>
                  <a:pt x="597273" y="3086967"/>
                </a:cubicBezTo>
                <a:cubicBezTo>
                  <a:pt x="588091" y="3084065"/>
                  <a:pt x="576861" y="3077727"/>
                  <a:pt x="567412" y="3071256"/>
                </a:cubicBezTo>
                <a:cubicBezTo>
                  <a:pt x="558230" y="3068353"/>
                  <a:pt x="543432" y="3062282"/>
                  <a:pt x="530149" y="3052509"/>
                </a:cubicBezTo>
                <a:cubicBezTo>
                  <a:pt x="515220" y="3044653"/>
                  <a:pt x="501937" y="3034879"/>
                  <a:pt x="494273" y="3028275"/>
                </a:cubicBezTo>
                <a:cubicBezTo>
                  <a:pt x="477292" y="3016983"/>
                  <a:pt x="458394" y="3004041"/>
                  <a:pt x="441412" y="2992749"/>
                </a:cubicBezTo>
                <a:cubicBezTo>
                  <a:pt x="426214" y="2981325"/>
                  <a:pt x="412800" y="2969767"/>
                  <a:pt x="406517" y="2957675"/>
                </a:cubicBezTo>
                <a:cubicBezTo>
                  <a:pt x="408434" y="2959327"/>
                  <a:pt x="410351" y="2960978"/>
                  <a:pt x="412267" y="2962629"/>
                </a:cubicBezTo>
                <a:cubicBezTo>
                  <a:pt x="412267" y="2962629"/>
                  <a:pt x="412267" y="2962629"/>
                  <a:pt x="410217" y="2959193"/>
                </a:cubicBezTo>
                <a:cubicBezTo>
                  <a:pt x="408434" y="2959327"/>
                  <a:pt x="408301" y="2957542"/>
                  <a:pt x="408301" y="2957542"/>
                </a:cubicBezTo>
                <a:cubicBezTo>
                  <a:pt x="410083" y="2957409"/>
                  <a:pt x="410083" y="2957409"/>
                  <a:pt x="412000" y="2959060"/>
                </a:cubicBezTo>
                <a:cubicBezTo>
                  <a:pt x="412000" y="2959060"/>
                  <a:pt x="412000" y="2959060"/>
                  <a:pt x="413783" y="2958927"/>
                </a:cubicBezTo>
                <a:cubicBezTo>
                  <a:pt x="400368" y="2947369"/>
                  <a:pt x="385037" y="2934160"/>
                  <a:pt x="369972" y="2924519"/>
                </a:cubicBezTo>
                <a:cubicBezTo>
                  <a:pt x="363688" y="2912428"/>
                  <a:pt x="346442" y="2897568"/>
                  <a:pt x="334543" y="2882307"/>
                </a:cubicBezTo>
                <a:close/>
                <a:moveTo>
                  <a:pt x="1642627" y="2878085"/>
                </a:moveTo>
                <a:lnTo>
                  <a:pt x="1621813" y="2884399"/>
                </a:lnTo>
                <a:lnTo>
                  <a:pt x="1634245" y="2896950"/>
                </a:lnTo>
                <a:lnTo>
                  <a:pt x="1634569" y="2896762"/>
                </a:lnTo>
                <a:lnTo>
                  <a:pt x="1652677" y="2890694"/>
                </a:lnTo>
                <a:close/>
                <a:moveTo>
                  <a:pt x="9667280" y="2874408"/>
                </a:moveTo>
                <a:cubicBezTo>
                  <a:pt x="9673611" y="2878096"/>
                  <a:pt x="9679678" y="2882312"/>
                  <a:pt x="9686009" y="2886264"/>
                </a:cubicBezTo>
                <a:cubicBezTo>
                  <a:pt x="9688911" y="2888108"/>
                  <a:pt x="9690493" y="2893113"/>
                  <a:pt x="9691812" y="2897065"/>
                </a:cubicBezTo>
                <a:cubicBezTo>
                  <a:pt x="9692340" y="2898646"/>
                  <a:pt x="9692076" y="2900227"/>
                  <a:pt x="9693659" y="2901544"/>
                </a:cubicBezTo>
                <a:cubicBezTo>
                  <a:pt x="9695242" y="2902861"/>
                  <a:pt x="9694978" y="2904442"/>
                  <a:pt x="9693923" y="2906023"/>
                </a:cubicBezTo>
                <a:cubicBezTo>
                  <a:pt x="9693395" y="2907077"/>
                  <a:pt x="9692340" y="2908394"/>
                  <a:pt x="9693131" y="2909448"/>
                </a:cubicBezTo>
                <a:cubicBezTo>
                  <a:pt x="9695769" y="2912609"/>
                  <a:pt x="9696033" y="2914981"/>
                  <a:pt x="9691812" y="2916561"/>
                </a:cubicBezTo>
                <a:cubicBezTo>
                  <a:pt x="9690757" y="2916825"/>
                  <a:pt x="9690493" y="2918406"/>
                  <a:pt x="9691549" y="2919196"/>
                </a:cubicBezTo>
                <a:cubicBezTo>
                  <a:pt x="9694978" y="2922094"/>
                  <a:pt x="9691285" y="2923411"/>
                  <a:pt x="9690757" y="2925519"/>
                </a:cubicBezTo>
                <a:cubicBezTo>
                  <a:pt x="9688911" y="2932632"/>
                  <a:pt x="9680733" y="2930525"/>
                  <a:pt x="9677567" y="2935794"/>
                </a:cubicBezTo>
                <a:cubicBezTo>
                  <a:pt x="9676512" y="2937638"/>
                  <a:pt x="9671500" y="2936321"/>
                  <a:pt x="9669126" y="2936057"/>
                </a:cubicBezTo>
                <a:cubicBezTo>
                  <a:pt x="9663586" y="2935267"/>
                  <a:pt x="9656992" y="2938692"/>
                  <a:pt x="9652507" y="2932369"/>
                </a:cubicBezTo>
                <a:cubicBezTo>
                  <a:pt x="9651716" y="2931315"/>
                  <a:pt x="9650133" y="2929998"/>
                  <a:pt x="9648023" y="2929998"/>
                </a:cubicBezTo>
                <a:cubicBezTo>
                  <a:pt x="9645121" y="2930261"/>
                  <a:pt x="9643538" y="2928680"/>
                  <a:pt x="9643011" y="2925782"/>
                </a:cubicBezTo>
                <a:cubicBezTo>
                  <a:pt x="9642483" y="2923938"/>
                  <a:pt x="9641164" y="2922884"/>
                  <a:pt x="9639845" y="2921567"/>
                </a:cubicBezTo>
                <a:cubicBezTo>
                  <a:pt x="9636416" y="2918406"/>
                  <a:pt x="9634833" y="2914717"/>
                  <a:pt x="9636152" y="2909975"/>
                </a:cubicBezTo>
                <a:cubicBezTo>
                  <a:pt x="9636943" y="2907340"/>
                  <a:pt x="9636152" y="2904442"/>
                  <a:pt x="9633514" y="2902861"/>
                </a:cubicBezTo>
                <a:cubicBezTo>
                  <a:pt x="9633514" y="2901808"/>
                  <a:pt x="9633514" y="2900754"/>
                  <a:pt x="9633514" y="2899700"/>
                </a:cubicBezTo>
                <a:cubicBezTo>
                  <a:pt x="9635888" y="2898383"/>
                  <a:pt x="9636943" y="2896802"/>
                  <a:pt x="9636680" y="2893377"/>
                </a:cubicBezTo>
                <a:cubicBezTo>
                  <a:pt x="9636416" y="2888635"/>
                  <a:pt x="9638526" y="2884946"/>
                  <a:pt x="9643802" y="2883892"/>
                </a:cubicBezTo>
                <a:cubicBezTo>
                  <a:pt x="9646176" y="2883629"/>
                  <a:pt x="9645648" y="2881785"/>
                  <a:pt x="9645648" y="2880204"/>
                </a:cubicBezTo>
                <a:cubicBezTo>
                  <a:pt x="9645648" y="2877569"/>
                  <a:pt x="9646704" y="2877042"/>
                  <a:pt x="9648814" y="2878887"/>
                </a:cubicBezTo>
                <a:cubicBezTo>
                  <a:pt x="9651980" y="2881521"/>
                  <a:pt x="9654090" y="2881521"/>
                  <a:pt x="9654881" y="2877042"/>
                </a:cubicBezTo>
                <a:cubicBezTo>
                  <a:pt x="9655145" y="2875989"/>
                  <a:pt x="9655936" y="2874671"/>
                  <a:pt x="9656992" y="2875989"/>
                </a:cubicBezTo>
                <a:cubicBezTo>
                  <a:pt x="9660421" y="2879414"/>
                  <a:pt x="9662795" y="2877306"/>
                  <a:pt x="9665433" y="2874935"/>
                </a:cubicBezTo>
                <a:cubicBezTo>
                  <a:pt x="9665697" y="2874408"/>
                  <a:pt x="9666752" y="2874408"/>
                  <a:pt x="9667280" y="2874408"/>
                </a:cubicBezTo>
                <a:close/>
                <a:moveTo>
                  <a:pt x="6619558" y="2862427"/>
                </a:moveTo>
                <a:lnTo>
                  <a:pt x="6617549" y="2868458"/>
                </a:lnTo>
                <a:cubicBezTo>
                  <a:pt x="6615079" y="2869282"/>
                  <a:pt x="6611785" y="2869283"/>
                  <a:pt x="6610139" y="2870931"/>
                </a:cubicBezTo>
                <a:cubicBezTo>
                  <a:pt x="6613432" y="2877522"/>
                  <a:pt x="6620019" y="2880819"/>
                  <a:pt x="6626605" y="2887410"/>
                </a:cubicBezTo>
                <a:cubicBezTo>
                  <a:pt x="6623313" y="2884115"/>
                  <a:pt x="6620020" y="2884115"/>
                  <a:pt x="6620020" y="2884115"/>
                </a:cubicBezTo>
                <a:cubicBezTo>
                  <a:pt x="6616725" y="2880818"/>
                  <a:pt x="6616725" y="2880818"/>
                  <a:pt x="6613432" y="2880818"/>
                </a:cubicBezTo>
                <a:cubicBezTo>
                  <a:pt x="6613433" y="2884115"/>
                  <a:pt x="6616726" y="2884115"/>
                  <a:pt x="6616726" y="2884115"/>
                </a:cubicBezTo>
                <a:cubicBezTo>
                  <a:pt x="6620019" y="2887410"/>
                  <a:pt x="6623312" y="2887410"/>
                  <a:pt x="6623312" y="2887410"/>
                </a:cubicBezTo>
                <a:cubicBezTo>
                  <a:pt x="6623312" y="2887410"/>
                  <a:pt x="6626605" y="2890706"/>
                  <a:pt x="6626605" y="2890706"/>
                </a:cubicBezTo>
                <a:cubicBezTo>
                  <a:pt x="6633192" y="2894002"/>
                  <a:pt x="6639779" y="2897298"/>
                  <a:pt x="6643072" y="2900594"/>
                </a:cubicBezTo>
                <a:cubicBezTo>
                  <a:pt x="6643072" y="2900594"/>
                  <a:pt x="6643072" y="2900594"/>
                  <a:pt x="6646365" y="2900594"/>
                </a:cubicBezTo>
                <a:cubicBezTo>
                  <a:pt x="6646365" y="2900594"/>
                  <a:pt x="6649658" y="2900594"/>
                  <a:pt x="6649658" y="2900594"/>
                </a:cubicBezTo>
                <a:lnTo>
                  <a:pt x="6649658" y="2898122"/>
                </a:lnTo>
                <a:lnTo>
                  <a:pt x="6652952" y="2898946"/>
                </a:lnTo>
                <a:cubicBezTo>
                  <a:pt x="6654598" y="2898946"/>
                  <a:pt x="6656246" y="2898946"/>
                  <a:pt x="6659539" y="2900595"/>
                </a:cubicBezTo>
                <a:cubicBezTo>
                  <a:pt x="6669418" y="2897298"/>
                  <a:pt x="6649659" y="2890707"/>
                  <a:pt x="6649658" y="2884115"/>
                </a:cubicBezTo>
                <a:cubicBezTo>
                  <a:pt x="6666125" y="2890707"/>
                  <a:pt x="6669418" y="2887410"/>
                  <a:pt x="6676004" y="2890706"/>
                </a:cubicBezTo>
                <a:lnTo>
                  <a:pt x="6676945" y="2889765"/>
                </a:lnTo>
                <a:lnTo>
                  <a:pt x="6657318" y="2882093"/>
                </a:lnTo>
                <a:close/>
                <a:moveTo>
                  <a:pt x="1629671" y="2861831"/>
                </a:moveTo>
                <a:lnTo>
                  <a:pt x="1629223" y="2861996"/>
                </a:lnTo>
                <a:cubicBezTo>
                  <a:pt x="1622829" y="2864672"/>
                  <a:pt x="1614087" y="2865326"/>
                  <a:pt x="1607694" y="2868002"/>
                </a:cubicBezTo>
                <a:lnTo>
                  <a:pt x="1595189" y="2873235"/>
                </a:lnTo>
                <a:lnTo>
                  <a:pt x="1608781" y="2877265"/>
                </a:lnTo>
                <a:lnTo>
                  <a:pt x="1635379" y="2868992"/>
                </a:lnTo>
                <a:close/>
                <a:moveTo>
                  <a:pt x="892143" y="2851169"/>
                </a:moveTo>
                <a:lnTo>
                  <a:pt x="895741" y="2852673"/>
                </a:lnTo>
                <a:lnTo>
                  <a:pt x="892171" y="2851549"/>
                </a:lnTo>
                <a:close/>
                <a:moveTo>
                  <a:pt x="884472" y="2848656"/>
                </a:moveTo>
                <a:lnTo>
                  <a:pt x="887670" y="2850130"/>
                </a:lnTo>
                <a:lnTo>
                  <a:pt x="892171" y="2851549"/>
                </a:lnTo>
                <a:lnTo>
                  <a:pt x="892306" y="2853355"/>
                </a:lnTo>
                <a:cubicBezTo>
                  <a:pt x="889957" y="2851333"/>
                  <a:pt x="887609" y="2849310"/>
                  <a:pt x="885422" y="2849474"/>
                </a:cubicBezTo>
                <a:close/>
                <a:moveTo>
                  <a:pt x="880188" y="2846269"/>
                </a:moveTo>
                <a:lnTo>
                  <a:pt x="883074" y="2847452"/>
                </a:lnTo>
                <a:lnTo>
                  <a:pt x="884472" y="2848656"/>
                </a:lnTo>
                <a:lnTo>
                  <a:pt x="880556" y="2846850"/>
                </a:lnTo>
                <a:close/>
                <a:moveTo>
                  <a:pt x="878376" y="2843407"/>
                </a:moveTo>
                <a:lnTo>
                  <a:pt x="880188" y="2846269"/>
                </a:lnTo>
                <a:lnTo>
                  <a:pt x="878539" y="2845593"/>
                </a:lnTo>
                <a:cubicBezTo>
                  <a:pt x="876354" y="2845756"/>
                  <a:pt x="876354" y="2845756"/>
                  <a:pt x="876354" y="2845756"/>
                </a:cubicBezTo>
                <a:cubicBezTo>
                  <a:pt x="876354" y="2845756"/>
                  <a:pt x="876354" y="2845756"/>
                  <a:pt x="874004" y="2843734"/>
                </a:cubicBezTo>
                <a:cubicBezTo>
                  <a:pt x="876189" y="2843571"/>
                  <a:pt x="878539" y="2845593"/>
                  <a:pt x="878376" y="2843407"/>
                </a:cubicBezTo>
                <a:close/>
                <a:moveTo>
                  <a:pt x="4797624" y="2840729"/>
                </a:moveTo>
                <a:lnTo>
                  <a:pt x="4793332" y="2843495"/>
                </a:lnTo>
                <a:lnTo>
                  <a:pt x="4793423" y="2843382"/>
                </a:lnTo>
                <a:cubicBezTo>
                  <a:pt x="4793423" y="2843382"/>
                  <a:pt x="4793423" y="2843382"/>
                  <a:pt x="4797624" y="2840729"/>
                </a:cubicBezTo>
                <a:close/>
                <a:moveTo>
                  <a:pt x="6531411" y="2816520"/>
                </a:moveTo>
                <a:lnTo>
                  <a:pt x="6551271" y="2828495"/>
                </a:lnTo>
                <a:lnTo>
                  <a:pt x="6585724" y="2844807"/>
                </a:lnTo>
                <a:close/>
                <a:moveTo>
                  <a:pt x="827841" y="2814218"/>
                </a:moveTo>
                <a:lnTo>
                  <a:pt x="832290" y="2816599"/>
                </a:lnTo>
                <a:lnTo>
                  <a:pt x="832143" y="2816643"/>
                </a:lnTo>
                <a:cubicBezTo>
                  <a:pt x="830737" y="2816199"/>
                  <a:pt x="829016" y="2815229"/>
                  <a:pt x="827841" y="2814218"/>
                </a:cubicBezTo>
                <a:close/>
                <a:moveTo>
                  <a:pt x="1780791" y="2803462"/>
                </a:moveTo>
                <a:lnTo>
                  <a:pt x="1777895" y="2804779"/>
                </a:lnTo>
                <a:lnTo>
                  <a:pt x="1778126" y="2805053"/>
                </a:lnTo>
                <a:close/>
                <a:moveTo>
                  <a:pt x="1784814" y="2802736"/>
                </a:moveTo>
                <a:lnTo>
                  <a:pt x="1778762" y="2805806"/>
                </a:lnTo>
                <a:lnTo>
                  <a:pt x="1784327" y="2812397"/>
                </a:lnTo>
                <a:lnTo>
                  <a:pt x="1784492" y="2812332"/>
                </a:lnTo>
                <a:lnTo>
                  <a:pt x="1785086" y="2803085"/>
                </a:lnTo>
                <a:close/>
                <a:moveTo>
                  <a:pt x="6511341" y="2788532"/>
                </a:moveTo>
                <a:lnTo>
                  <a:pt x="6511341" y="2790617"/>
                </a:lnTo>
                <a:lnTo>
                  <a:pt x="6520008" y="2792476"/>
                </a:lnTo>
                <a:lnTo>
                  <a:pt x="6519124" y="2791827"/>
                </a:lnTo>
                <a:lnTo>
                  <a:pt x="6521220" y="2791827"/>
                </a:lnTo>
                <a:lnTo>
                  <a:pt x="6522375" y="2792983"/>
                </a:lnTo>
                <a:lnTo>
                  <a:pt x="6528541" y="2794306"/>
                </a:lnTo>
                <a:lnTo>
                  <a:pt x="6514633" y="2788532"/>
                </a:lnTo>
                <a:lnTo>
                  <a:pt x="6519124" y="2791827"/>
                </a:lnTo>
                <a:lnTo>
                  <a:pt x="6517926" y="2791827"/>
                </a:lnTo>
                <a:cubicBezTo>
                  <a:pt x="6514633" y="2788532"/>
                  <a:pt x="6514633" y="2788532"/>
                  <a:pt x="6511341" y="2788532"/>
                </a:cubicBezTo>
                <a:close/>
                <a:moveTo>
                  <a:pt x="8633052" y="2783887"/>
                </a:moveTo>
                <a:cubicBezTo>
                  <a:pt x="8546197" y="2828485"/>
                  <a:pt x="8482536" y="2862880"/>
                  <a:pt x="8415671" y="2882715"/>
                </a:cubicBezTo>
                <a:cubicBezTo>
                  <a:pt x="8395437" y="2894810"/>
                  <a:pt x="8365499" y="2909046"/>
                  <a:pt x="8346090" y="2913326"/>
                </a:cubicBezTo>
                <a:cubicBezTo>
                  <a:pt x="8358511" y="2900410"/>
                  <a:pt x="8339102" y="2904690"/>
                  <a:pt x="8339926" y="2896876"/>
                </a:cubicBezTo>
                <a:cubicBezTo>
                  <a:pt x="8330222" y="2899017"/>
                  <a:pt x="8331290" y="2903870"/>
                  <a:pt x="8319693" y="2908972"/>
                </a:cubicBezTo>
                <a:cubicBezTo>
                  <a:pt x="8303244" y="2915143"/>
                  <a:pt x="8339102" y="2904690"/>
                  <a:pt x="8323721" y="2915716"/>
                </a:cubicBezTo>
                <a:cubicBezTo>
                  <a:pt x="8279225" y="2933161"/>
                  <a:pt x="8242300" y="2938762"/>
                  <a:pt x="8198871" y="2961061"/>
                </a:cubicBezTo>
                <a:cubicBezTo>
                  <a:pt x="8180286" y="2957527"/>
                  <a:pt x="8154133" y="2965840"/>
                  <a:pt x="8129871" y="2971190"/>
                </a:cubicBezTo>
                <a:cubicBezTo>
                  <a:pt x="8103717" y="2979503"/>
                  <a:pt x="8077563" y="2987816"/>
                  <a:pt x="8055195" y="2990205"/>
                </a:cubicBezTo>
                <a:cubicBezTo>
                  <a:pt x="8074604" y="2985924"/>
                  <a:pt x="8073536" y="2981072"/>
                  <a:pt x="8078388" y="2980001"/>
                </a:cubicBezTo>
                <a:cubicBezTo>
                  <a:pt x="8070576" y="2979180"/>
                  <a:pt x="8072468" y="2976219"/>
                  <a:pt x="8069508" y="2974327"/>
                </a:cubicBezTo>
                <a:cubicBezTo>
                  <a:pt x="8043354" y="2982640"/>
                  <a:pt x="8037434" y="2978857"/>
                  <a:pt x="8013173" y="2984208"/>
                </a:cubicBezTo>
                <a:cubicBezTo>
                  <a:pt x="8011281" y="2987169"/>
                  <a:pt x="8009388" y="2990131"/>
                  <a:pt x="8004535" y="2991201"/>
                </a:cubicBezTo>
                <a:cubicBezTo>
                  <a:pt x="8008563" y="2997945"/>
                  <a:pt x="8021228" y="2997696"/>
                  <a:pt x="8012591" y="3004690"/>
                </a:cubicBezTo>
                <a:cubicBezTo>
                  <a:pt x="7985370" y="3008149"/>
                  <a:pt x="7967853" y="3009469"/>
                  <a:pt x="7943591" y="3014819"/>
                </a:cubicBezTo>
                <a:cubicBezTo>
                  <a:pt x="7924181" y="3019100"/>
                  <a:pt x="7901813" y="3021490"/>
                  <a:pt x="7865954" y="3031942"/>
                </a:cubicBezTo>
                <a:cubicBezTo>
                  <a:pt x="7865954" y="3031942"/>
                  <a:pt x="7867022" y="3036795"/>
                  <a:pt x="7862169" y="3037865"/>
                </a:cubicBezTo>
                <a:cubicBezTo>
                  <a:pt x="7831989" y="3039434"/>
                  <a:pt x="7839800" y="3040254"/>
                  <a:pt x="7814471" y="3040753"/>
                </a:cubicBezTo>
                <a:cubicBezTo>
                  <a:pt x="7804766" y="3042894"/>
                  <a:pt x="7795062" y="3045033"/>
                  <a:pt x="7780505" y="3048244"/>
                </a:cubicBezTo>
                <a:cubicBezTo>
                  <a:pt x="7720966" y="3043566"/>
                  <a:pt x="7663807" y="3061262"/>
                  <a:pt x="7592671" y="3061686"/>
                </a:cubicBezTo>
                <a:cubicBezTo>
                  <a:pt x="7590779" y="3064647"/>
                  <a:pt x="7578114" y="3064896"/>
                  <a:pt x="7568409" y="3067036"/>
                </a:cubicBezTo>
                <a:cubicBezTo>
                  <a:pt x="7567342" y="3062183"/>
                  <a:pt x="7547932" y="3066465"/>
                  <a:pt x="7549825" y="3063503"/>
                </a:cubicBezTo>
                <a:cubicBezTo>
                  <a:pt x="7561422" y="3058401"/>
                  <a:pt x="7581899" y="3058973"/>
                  <a:pt x="7579763" y="3049268"/>
                </a:cubicBezTo>
                <a:cubicBezTo>
                  <a:pt x="7538810" y="3048123"/>
                  <a:pt x="7519400" y="3052404"/>
                  <a:pt x="7499991" y="3056685"/>
                </a:cubicBezTo>
                <a:cubicBezTo>
                  <a:pt x="7485434" y="3059895"/>
                  <a:pt x="7513723" y="3061289"/>
                  <a:pt x="7514791" y="3066141"/>
                </a:cubicBezTo>
                <a:cubicBezTo>
                  <a:pt x="7514791" y="3066141"/>
                  <a:pt x="7505086" y="3068282"/>
                  <a:pt x="7506154" y="3073134"/>
                </a:cubicBezTo>
                <a:cubicBezTo>
                  <a:pt x="7504262" y="3076096"/>
                  <a:pt x="7530659" y="3080451"/>
                  <a:pt x="7500477" y="3082019"/>
                </a:cubicBezTo>
                <a:cubicBezTo>
                  <a:pt x="7497517" y="3080128"/>
                  <a:pt x="7497517" y="3080128"/>
                  <a:pt x="7497517" y="3080128"/>
                </a:cubicBezTo>
                <a:cubicBezTo>
                  <a:pt x="7502370" y="3079057"/>
                  <a:pt x="7502370" y="3079057"/>
                  <a:pt x="7502370" y="3079057"/>
                </a:cubicBezTo>
                <a:cubicBezTo>
                  <a:pt x="7502370" y="3079057"/>
                  <a:pt x="7502370" y="3079057"/>
                  <a:pt x="7499410" y="3077166"/>
                </a:cubicBezTo>
                <a:cubicBezTo>
                  <a:pt x="7499410" y="3077166"/>
                  <a:pt x="7496450" y="3075275"/>
                  <a:pt x="7496450" y="3075275"/>
                </a:cubicBezTo>
                <a:cubicBezTo>
                  <a:pt x="7494557" y="3078236"/>
                  <a:pt x="7491597" y="3076345"/>
                  <a:pt x="7491597" y="3076345"/>
                </a:cubicBezTo>
                <a:cubicBezTo>
                  <a:pt x="7489705" y="3079307"/>
                  <a:pt x="7489705" y="3079307"/>
                  <a:pt x="7489705" y="3079307"/>
                </a:cubicBezTo>
                <a:cubicBezTo>
                  <a:pt x="7493490" y="3073383"/>
                  <a:pt x="7463307" y="3074952"/>
                  <a:pt x="7466267" y="3076843"/>
                </a:cubicBezTo>
                <a:cubicBezTo>
                  <a:pt x="7469227" y="3078735"/>
                  <a:pt x="7469227" y="3078735"/>
                  <a:pt x="7469227" y="3078735"/>
                </a:cubicBezTo>
                <a:cubicBezTo>
                  <a:pt x="7469227" y="3078735"/>
                  <a:pt x="7466267" y="3076843"/>
                  <a:pt x="7461415" y="3077914"/>
                </a:cubicBezTo>
                <a:cubicBezTo>
                  <a:pt x="7461415" y="3077914"/>
                  <a:pt x="7456564" y="3078984"/>
                  <a:pt x="7456564" y="3078984"/>
                </a:cubicBezTo>
                <a:cubicBezTo>
                  <a:pt x="7456564" y="3078984"/>
                  <a:pt x="7454672" y="3081945"/>
                  <a:pt x="7459524" y="3080875"/>
                </a:cubicBezTo>
                <a:cubicBezTo>
                  <a:pt x="7459524" y="3080875"/>
                  <a:pt x="7462484" y="3082766"/>
                  <a:pt x="7462484" y="3082766"/>
                </a:cubicBezTo>
                <a:cubicBezTo>
                  <a:pt x="7442007" y="3082194"/>
                  <a:pt x="7382712" y="3090183"/>
                  <a:pt x="7366019" y="3083688"/>
                </a:cubicBezTo>
                <a:cubicBezTo>
                  <a:pt x="7382468" y="3077517"/>
                  <a:pt x="7397025" y="3074305"/>
                  <a:pt x="7394890" y="3064601"/>
                </a:cubicBezTo>
                <a:cubicBezTo>
                  <a:pt x="7390037" y="3065671"/>
                  <a:pt x="7369560" y="3065098"/>
                  <a:pt x="7380089" y="3055144"/>
                </a:cubicBezTo>
                <a:cubicBezTo>
                  <a:pt x="7359612" y="3054571"/>
                  <a:pt x="7343988" y="3052929"/>
                  <a:pt x="7328363" y="3051287"/>
                </a:cubicBezTo>
                <a:cubicBezTo>
                  <a:pt x="7326471" y="3054248"/>
                  <a:pt x="7337243" y="3056961"/>
                  <a:pt x="7327539" y="3059101"/>
                </a:cubicBezTo>
                <a:cubicBezTo>
                  <a:pt x="7310847" y="3052606"/>
                  <a:pt x="7296289" y="3055817"/>
                  <a:pt x="7274744" y="3050392"/>
                </a:cubicBezTo>
                <a:cubicBezTo>
                  <a:pt x="7248591" y="3058704"/>
                  <a:pt x="7228938" y="3050318"/>
                  <a:pt x="7182065" y="3045391"/>
                </a:cubicBezTo>
                <a:cubicBezTo>
                  <a:pt x="7185850" y="3039468"/>
                  <a:pt x="7178037" y="3038646"/>
                  <a:pt x="7179929" y="3035685"/>
                </a:cubicBezTo>
                <a:cubicBezTo>
                  <a:pt x="7140867" y="3031579"/>
                  <a:pt x="7105591" y="3021550"/>
                  <a:pt x="7068422" y="3014484"/>
                </a:cubicBezTo>
                <a:cubicBezTo>
                  <a:pt x="7033144" y="3004454"/>
                  <a:pt x="6997868" y="2994426"/>
                  <a:pt x="6969578" y="2993032"/>
                </a:cubicBezTo>
                <a:cubicBezTo>
                  <a:pt x="6985203" y="2994675"/>
                  <a:pt x="6970646" y="2997885"/>
                  <a:pt x="6962833" y="2997064"/>
                </a:cubicBezTo>
                <a:cubicBezTo>
                  <a:pt x="6953954" y="2991390"/>
                  <a:pt x="6933477" y="2990818"/>
                  <a:pt x="6940222" y="2986786"/>
                </a:cubicBezTo>
                <a:cubicBezTo>
                  <a:pt x="6910864" y="2980540"/>
                  <a:pt x="6900093" y="2977828"/>
                  <a:pt x="6867775" y="2969690"/>
                </a:cubicBezTo>
                <a:cubicBezTo>
                  <a:pt x="6858895" y="2964016"/>
                  <a:pt x="6852975" y="2960233"/>
                  <a:pt x="6844095" y="2954559"/>
                </a:cubicBezTo>
                <a:cubicBezTo>
                  <a:pt x="6831431" y="2954809"/>
                  <a:pt x="6814738" y="2948314"/>
                  <a:pt x="6798045" y="2941819"/>
                </a:cubicBezTo>
                <a:cubicBezTo>
                  <a:pt x="6783246" y="2932362"/>
                  <a:pt x="6769514" y="2927758"/>
                  <a:pt x="6759809" y="2929898"/>
                </a:cubicBezTo>
                <a:cubicBezTo>
                  <a:pt x="6759809" y="2929898"/>
                  <a:pt x="6759809" y="2929898"/>
                  <a:pt x="6757917" y="2932860"/>
                </a:cubicBezTo>
                <a:cubicBezTo>
                  <a:pt x="6763837" y="2936643"/>
                  <a:pt x="6766797" y="2938534"/>
                  <a:pt x="6772717" y="2942317"/>
                </a:cubicBezTo>
                <a:cubicBezTo>
                  <a:pt x="6787517" y="2951774"/>
                  <a:pt x="6804209" y="2958268"/>
                  <a:pt x="6822794" y="2961802"/>
                </a:cubicBezTo>
                <a:cubicBezTo>
                  <a:pt x="6850258" y="2971010"/>
                  <a:pt x="6877723" y="2980217"/>
                  <a:pt x="6901160" y="2982680"/>
                </a:cubicBezTo>
                <a:cubicBezTo>
                  <a:pt x="6904120" y="2984572"/>
                  <a:pt x="6914892" y="2987284"/>
                  <a:pt x="6915960" y="2992137"/>
                </a:cubicBezTo>
                <a:cubicBezTo>
                  <a:pt x="6970646" y="2997885"/>
                  <a:pt x="6995394" y="3017869"/>
                  <a:pt x="7044403" y="3032502"/>
                </a:cubicBezTo>
                <a:cubicBezTo>
                  <a:pt x="7101806" y="3027474"/>
                  <a:pt x="7157803" y="3050741"/>
                  <a:pt x="7240779" y="3057883"/>
                </a:cubicBezTo>
                <a:cubicBezTo>
                  <a:pt x="7234034" y="3061915"/>
                  <a:pt x="7250726" y="3068410"/>
                  <a:pt x="7248834" y="3071372"/>
                </a:cubicBezTo>
                <a:cubicBezTo>
                  <a:pt x="7264458" y="3073014"/>
                  <a:pt x="7280083" y="3074656"/>
                  <a:pt x="7295708" y="3076298"/>
                </a:cubicBezTo>
                <a:cubicBezTo>
                  <a:pt x="7290856" y="3077368"/>
                  <a:pt x="7290856" y="3077368"/>
                  <a:pt x="7290856" y="3077368"/>
                </a:cubicBezTo>
                <a:cubicBezTo>
                  <a:pt x="7286003" y="3078439"/>
                  <a:pt x="7286003" y="3078439"/>
                  <a:pt x="7286003" y="3078439"/>
                </a:cubicBezTo>
                <a:cubicBezTo>
                  <a:pt x="7288963" y="3080330"/>
                  <a:pt x="7291923" y="3082221"/>
                  <a:pt x="7294883" y="3084113"/>
                </a:cubicBezTo>
                <a:cubicBezTo>
                  <a:pt x="7299736" y="3083042"/>
                  <a:pt x="7299736" y="3083042"/>
                  <a:pt x="7299736" y="3083042"/>
                </a:cubicBezTo>
                <a:cubicBezTo>
                  <a:pt x="7299736" y="3083042"/>
                  <a:pt x="7299736" y="3083042"/>
                  <a:pt x="7301628" y="3080081"/>
                </a:cubicBezTo>
                <a:cubicBezTo>
                  <a:pt x="7308616" y="3088716"/>
                  <a:pt x="7341757" y="3089040"/>
                  <a:pt x="7382712" y="3090183"/>
                </a:cubicBezTo>
                <a:cubicBezTo>
                  <a:pt x="7423665" y="3091328"/>
                  <a:pt x="7474323" y="3090331"/>
                  <a:pt x="7515278" y="3091476"/>
                </a:cubicBezTo>
                <a:cubicBezTo>
                  <a:pt x="7530902" y="3093118"/>
                  <a:pt x="7543566" y="3092869"/>
                  <a:pt x="7556231" y="3092620"/>
                </a:cubicBezTo>
                <a:cubicBezTo>
                  <a:pt x="7606889" y="3091624"/>
                  <a:pt x="7653521" y="3083884"/>
                  <a:pt x="7698259" y="3079104"/>
                </a:cubicBezTo>
                <a:cubicBezTo>
                  <a:pt x="7702165" y="3079515"/>
                  <a:pt x="7706811" y="3080398"/>
                  <a:pt x="7711694" y="3080912"/>
                </a:cubicBezTo>
                <a:lnTo>
                  <a:pt x="7722715" y="3080604"/>
                </a:lnTo>
                <a:lnTo>
                  <a:pt x="7721696" y="3081569"/>
                </a:lnTo>
                <a:cubicBezTo>
                  <a:pt x="7720216" y="3080623"/>
                  <a:pt x="7719002" y="3080890"/>
                  <a:pt x="7718530" y="3081630"/>
                </a:cubicBezTo>
                <a:lnTo>
                  <a:pt x="7719080" y="3082886"/>
                </a:lnTo>
                <a:lnTo>
                  <a:pt x="7862925" y="3065075"/>
                </a:lnTo>
                <a:lnTo>
                  <a:pt x="7864548" y="3060238"/>
                </a:lnTo>
                <a:cubicBezTo>
                  <a:pt x="7906326" y="3053568"/>
                  <a:pt x="7930588" y="3048217"/>
                  <a:pt x="7972366" y="3041547"/>
                </a:cubicBezTo>
                <a:cubicBezTo>
                  <a:pt x="7983963" y="3036445"/>
                  <a:pt x="7990708" y="3032413"/>
                  <a:pt x="8000413" y="3030273"/>
                </a:cubicBezTo>
                <a:cubicBezTo>
                  <a:pt x="8047044" y="3022533"/>
                  <a:pt x="8095567" y="3011830"/>
                  <a:pt x="8143021" y="2996276"/>
                </a:cubicBezTo>
                <a:cubicBezTo>
                  <a:pt x="8165804" y="2989979"/>
                  <a:pt x="8187845" y="2983210"/>
                  <a:pt x="8210020" y="2977047"/>
                </a:cubicBezTo>
                <a:lnTo>
                  <a:pt x="8272843" y="2962603"/>
                </a:lnTo>
                <a:lnTo>
                  <a:pt x="8266222" y="2966560"/>
                </a:lnTo>
                <a:cubicBezTo>
                  <a:pt x="8269182" y="2968451"/>
                  <a:pt x="8272142" y="2970342"/>
                  <a:pt x="8278887" y="2966311"/>
                </a:cubicBezTo>
                <a:cubicBezTo>
                  <a:pt x="8278887" y="2966311"/>
                  <a:pt x="8283739" y="2965240"/>
                  <a:pt x="8283739" y="2965240"/>
                </a:cubicBezTo>
                <a:cubicBezTo>
                  <a:pt x="8286699" y="2967132"/>
                  <a:pt x="8284807" y="2970093"/>
                  <a:pt x="8281847" y="2968202"/>
                </a:cubicBezTo>
                <a:cubicBezTo>
                  <a:pt x="8248948" y="2980546"/>
                  <a:pt x="8197465" y="2989357"/>
                  <a:pt x="8157822" y="3005733"/>
                </a:cubicBezTo>
                <a:cubicBezTo>
                  <a:pt x="8156998" y="3013547"/>
                  <a:pt x="8152145" y="3014617"/>
                  <a:pt x="8164810" y="3014368"/>
                </a:cubicBezTo>
                <a:cubicBezTo>
                  <a:pt x="8168594" y="3008445"/>
                  <a:pt x="8183152" y="3005234"/>
                  <a:pt x="8197708" y="3002024"/>
                </a:cubicBezTo>
                <a:cubicBezTo>
                  <a:pt x="8199844" y="3011730"/>
                  <a:pt x="8228714" y="2992641"/>
                  <a:pt x="8250016" y="2985399"/>
                </a:cubicBezTo>
                <a:cubicBezTo>
                  <a:pt x="8307176" y="2967704"/>
                  <a:pt x="8370257" y="2953791"/>
                  <a:pt x="8428241" y="2928282"/>
                </a:cubicBezTo>
                <a:cubicBezTo>
                  <a:pt x="8434985" y="2924250"/>
                  <a:pt x="8436877" y="2921289"/>
                  <a:pt x="8443622" y="2917257"/>
                </a:cubicBezTo>
                <a:cubicBezTo>
                  <a:pt x="8461964" y="2908124"/>
                  <a:pt x="8502674" y="2896600"/>
                  <a:pt x="8513204" y="2886645"/>
                </a:cubicBezTo>
                <a:cubicBezTo>
                  <a:pt x="8514271" y="2891498"/>
                  <a:pt x="8517231" y="2893389"/>
                  <a:pt x="8525868" y="2886397"/>
                </a:cubicBezTo>
                <a:cubicBezTo>
                  <a:pt x="8530720" y="2885327"/>
                  <a:pt x="8554739" y="2867308"/>
                  <a:pt x="8557699" y="2869200"/>
                </a:cubicBezTo>
                <a:cubicBezTo>
                  <a:pt x="8552847" y="2870270"/>
                  <a:pt x="8555807" y="2872161"/>
                  <a:pt x="8553914" y="2875123"/>
                </a:cubicBezTo>
                <a:cubicBezTo>
                  <a:pt x="8583852" y="2860887"/>
                  <a:pt x="8599234" y="2849862"/>
                  <a:pt x="8626213" y="2833735"/>
                </a:cubicBezTo>
                <a:cubicBezTo>
                  <a:pt x="8616265" y="2823208"/>
                  <a:pt x="8585502" y="2845258"/>
                  <a:pt x="8565269" y="2857353"/>
                </a:cubicBezTo>
                <a:cubicBezTo>
                  <a:pt x="8546805" y="2860153"/>
                  <a:pt x="8528670" y="2867333"/>
                  <a:pt x="8509455" y="2875388"/>
                </a:cubicBezTo>
                <a:lnTo>
                  <a:pt x="8456999" y="2894990"/>
                </a:lnTo>
                <a:lnTo>
                  <a:pt x="8458760" y="2893565"/>
                </a:lnTo>
                <a:cubicBezTo>
                  <a:pt x="8457693" y="2888712"/>
                  <a:pt x="8452840" y="2889782"/>
                  <a:pt x="8450948" y="2892744"/>
                </a:cubicBezTo>
                <a:cubicBezTo>
                  <a:pt x="8447988" y="2890852"/>
                  <a:pt x="8447988" y="2890852"/>
                  <a:pt x="8447988" y="2890852"/>
                </a:cubicBezTo>
                <a:cubicBezTo>
                  <a:pt x="8486564" y="2869623"/>
                  <a:pt x="8534843" y="2846254"/>
                  <a:pt x="8572594" y="2832840"/>
                </a:cubicBezTo>
                <a:cubicBezTo>
                  <a:pt x="8594721" y="2817783"/>
                  <a:pt x="8621699" y="2801656"/>
                  <a:pt x="8633052" y="2783887"/>
                </a:cubicBezTo>
                <a:close/>
                <a:moveTo>
                  <a:pt x="214254" y="2778114"/>
                </a:moveTo>
                <a:cubicBezTo>
                  <a:pt x="216879" y="2779351"/>
                  <a:pt x="219320" y="2781268"/>
                  <a:pt x="221986" y="2782121"/>
                </a:cubicBezTo>
                <a:cubicBezTo>
                  <a:pt x="224236" y="2782921"/>
                  <a:pt x="229321" y="2783923"/>
                  <a:pt x="229465" y="2786043"/>
                </a:cubicBezTo>
                <a:cubicBezTo>
                  <a:pt x="230014" y="2792165"/>
                  <a:pt x="238291" y="2793838"/>
                  <a:pt x="236848" y="2801044"/>
                </a:cubicBezTo>
                <a:cubicBezTo>
                  <a:pt x="236401" y="2803171"/>
                  <a:pt x="239150" y="2805968"/>
                  <a:pt x="234800" y="2807079"/>
                </a:cubicBezTo>
                <a:cubicBezTo>
                  <a:pt x="233506" y="2807329"/>
                  <a:pt x="233052" y="2808867"/>
                  <a:pt x="233887" y="2809564"/>
                </a:cubicBezTo>
                <a:cubicBezTo>
                  <a:pt x="236995" y="2812829"/>
                  <a:pt x="235721" y="2814847"/>
                  <a:pt x="231968" y="2816540"/>
                </a:cubicBezTo>
                <a:cubicBezTo>
                  <a:pt x="230797" y="2817143"/>
                  <a:pt x="231171" y="2818788"/>
                  <a:pt x="231186" y="2819967"/>
                </a:cubicBezTo>
                <a:cubicBezTo>
                  <a:pt x="231445" y="2821850"/>
                  <a:pt x="230993" y="2823387"/>
                  <a:pt x="228993" y="2823881"/>
                </a:cubicBezTo>
                <a:cubicBezTo>
                  <a:pt x="226995" y="2824376"/>
                  <a:pt x="226541" y="2825913"/>
                  <a:pt x="225378" y="2827105"/>
                </a:cubicBezTo>
                <a:cubicBezTo>
                  <a:pt x="222466" y="2830085"/>
                  <a:pt x="218857" y="2833898"/>
                  <a:pt x="215442" y="2834291"/>
                </a:cubicBezTo>
                <a:cubicBezTo>
                  <a:pt x="208020" y="2835083"/>
                  <a:pt x="200721" y="2836227"/>
                  <a:pt x="193416" y="2836782"/>
                </a:cubicBezTo>
                <a:cubicBezTo>
                  <a:pt x="192941" y="2836552"/>
                  <a:pt x="191992" y="2836092"/>
                  <a:pt x="191984" y="2835502"/>
                </a:cubicBezTo>
                <a:cubicBezTo>
                  <a:pt x="190646" y="2832218"/>
                  <a:pt x="189429" y="2829285"/>
                  <a:pt x="184849" y="2830870"/>
                </a:cubicBezTo>
                <a:cubicBezTo>
                  <a:pt x="183325" y="2831594"/>
                  <a:pt x="183188" y="2830064"/>
                  <a:pt x="183411" y="2829000"/>
                </a:cubicBezTo>
                <a:cubicBezTo>
                  <a:pt x="184654" y="2824625"/>
                  <a:pt x="182755" y="2823704"/>
                  <a:pt x="178757" y="2824693"/>
                </a:cubicBezTo>
                <a:cubicBezTo>
                  <a:pt x="176053" y="2825431"/>
                  <a:pt x="175333" y="2824496"/>
                  <a:pt x="176484" y="2822126"/>
                </a:cubicBezTo>
                <a:cubicBezTo>
                  <a:pt x="177174" y="2820704"/>
                  <a:pt x="178453" y="2819275"/>
                  <a:pt x="176432" y="2818002"/>
                </a:cubicBezTo>
                <a:cubicBezTo>
                  <a:pt x="172145" y="2814751"/>
                  <a:pt x="171857" y="2810511"/>
                  <a:pt x="174164" y="2806359"/>
                </a:cubicBezTo>
                <a:cubicBezTo>
                  <a:pt x="175896" y="2803393"/>
                  <a:pt x="175637" y="2801510"/>
                  <a:pt x="174076" y="2799289"/>
                </a:cubicBezTo>
                <a:cubicBezTo>
                  <a:pt x="174536" y="2798341"/>
                  <a:pt x="174995" y="2797392"/>
                  <a:pt x="175456" y="2796444"/>
                </a:cubicBezTo>
                <a:cubicBezTo>
                  <a:pt x="178519" y="2796173"/>
                  <a:pt x="180496" y="2793911"/>
                  <a:pt x="180934" y="2791196"/>
                </a:cubicBezTo>
                <a:cubicBezTo>
                  <a:pt x="181817" y="2786353"/>
                  <a:pt x="184851" y="2783726"/>
                  <a:pt x="189316" y="2782378"/>
                </a:cubicBezTo>
                <a:cubicBezTo>
                  <a:pt x="191078" y="2781768"/>
                  <a:pt x="192725" y="2781396"/>
                  <a:pt x="194003" y="2779967"/>
                </a:cubicBezTo>
                <a:cubicBezTo>
                  <a:pt x="195744" y="2777590"/>
                  <a:pt x="197858" y="2776859"/>
                  <a:pt x="200354" y="2778362"/>
                </a:cubicBezTo>
                <a:cubicBezTo>
                  <a:pt x="202253" y="2779283"/>
                  <a:pt x="204251" y="2778789"/>
                  <a:pt x="205423" y="2778186"/>
                </a:cubicBezTo>
                <a:cubicBezTo>
                  <a:pt x="208821" y="2776320"/>
                  <a:pt x="211629" y="2776877"/>
                  <a:pt x="214254" y="2778114"/>
                </a:cubicBezTo>
                <a:close/>
                <a:moveTo>
                  <a:pt x="10628972" y="2762370"/>
                </a:moveTo>
                <a:lnTo>
                  <a:pt x="10629238" y="2762634"/>
                </a:lnTo>
                <a:lnTo>
                  <a:pt x="10628744" y="2762751"/>
                </a:lnTo>
                <a:close/>
                <a:moveTo>
                  <a:pt x="10339635" y="2761596"/>
                </a:moveTo>
                <a:cubicBezTo>
                  <a:pt x="10345526" y="2765028"/>
                  <a:pt x="10351172" y="2768951"/>
                  <a:pt x="10357064" y="2772628"/>
                </a:cubicBezTo>
                <a:cubicBezTo>
                  <a:pt x="10359764" y="2774345"/>
                  <a:pt x="10361237" y="2779003"/>
                  <a:pt x="10362464" y="2782680"/>
                </a:cubicBezTo>
                <a:cubicBezTo>
                  <a:pt x="10362955" y="2784151"/>
                  <a:pt x="10362710" y="2785622"/>
                  <a:pt x="10364183" y="2786848"/>
                </a:cubicBezTo>
                <a:cubicBezTo>
                  <a:pt x="10365656" y="2788074"/>
                  <a:pt x="10365410" y="2789545"/>
                  <a:pt x="10364428" y="2791016"/>
                </a:cubicBezTo>
                <a:cubicBezTo>
                  <a:pt x="10363937" y="2791997"/>
                  <a:pt x="10362955" y="2793223"/>
                  <a:pt x="10363692" y="2794203"/>
                </a:cubicBezTo>
                <a:cubicBezTo>
                  <a:pt x="10366147" y="2797145"/>
                  <a:pt x="10366392" y="2799352"/>
                  <a:pt x="10362464" y="2800823"/>
                </a:cubicBezTo>
                <a:cubicBezTo>
                  <a:pt x="10361482" y="2801068"/>
                  <a:pt x="10361237" y="2802539"/>
                  <a:pt x="10362219" y="2803274"/>
                </a:cubicBezTo>
                <a:cubicBezTo>
                  <a:pt x="10365410" y="2805971"/>
                  <a:pt x="10361973" y="2807197"/>
                  <a:pt x="10361482" y="2809158"/>
                </a:cubicBezTo>
                <a:cubicBezTo>
                  <a:pt x="10359764" y="2815778"/>
                  <a:pt x="10352154" y="2813817"/>
                  <a:pt x="10349208" y="2818720"/>
                </a:cubicBezTo>
                <a:cubicBezTo>
                  <a:pt x="10348226" y="2820436"/>
                  <a:pt x="10343562" y="2819210"/>
                  <a:pt x="10341353" y="2818965"/>
                </a:cubicBezTo>
                <a:cubicBezTo>
                  <a:pt x="10336198" y="2818230"/>
                  <a:pt x="10330061" y="2821417"/>
                  <a:pt x="10325888" y="2815533"/>
                </a:cubicBezTo>
                <a:cubicBezTo>
                  <a:pt x="10325151" y="2814552"/>
                  <a:pt x="10323678" y="2813326"/>
                  <a:pt x="10321714" y="2813326"/>
                </a:cubicBezTo>
                <a:cubicBezTo>
                  <a:pt x="10319014" y="2813571"/>
                  <a:pt x="10317541" y="2812100"/>
                  <a:pt x="10317050" y="2809404"/>
                </a:cubicBezTo>
                <a:cubicBezTo>
                  <a:pt x="10316559" y="2807687"/>
                  <a:pt x="10315332" y="2806707"/>
                  <a:pt x="10314105" y="2805481"/>
                </a:cubicBezTo>
                <a:cubicBezTo>
                  <a:pt x="10310913" y="2802539"/>
                  <a:pt x="10309440" y="2799107"/>
                  <a:pt x="10310668" y="2794694"/>
                </a:cubicBezTo>
                <a:cubicBezTo>
                  <a:pt x="10311404" y="2792242"/>
                  <a:pt x="10310668" y="2789545"/>
                  <a:pt x="10308213" y="2788074"/>
                </a:cubicBezTo>
                <a:cubicBezTo>
                  <a:pt x="10308213" y="2787093"/>
                  <a:pt x="10308213" y="2786113"/>
                  <a:pt x="10308213" y="2785132"/>
                </a:cubicBezTo>
                <a:cubicBezTo>
                  <a:pt x="10310422" y="2783906"/>
                  <a:pt x="10311404" y="2782435"/>
                  <a:pt x="10311159" y="2779248"/>
                </a:cubicBezTo>
                <a:cubicBezTo>
                  <a:pt x="10310913" y="2774835"/>
                  <a:pt x="10312877" y="2771403"/>
                  <a:pt x="10317787" y="2770422"/>
                </a:cubicBezTo>
                <a:cubicBezTo>
                  <a:pt x="10319996" y="2770177"/>
                  <a:pt x="10319505" y="2768461"/>
                  <a:pt x="10319505" y="2766990"/>
                </a:cubicBezTo>
                <a:cubicBezTo>
                  <a:pt x="10319505" y="2764538"/>
                  <a:pt x="10320487" y="2764048"/>
                  <a:pt x="10322451" y="2765764"/>
                </a:cubicBezTo>
                <a:cubicBezTo>
                  <a:pt x="10325397" y="2768215"/>
                  <a:pt x="10327361" y="2768215"/>
                  <a:pt x="10328097" y="2764048"/>
                </a:cubicBezTo>
                <a:cubicBezTo>
                  <a:pt x="10328342" y="2763067"/>
                  <a:pt x="10329079" y="2761841"/>
                  <a:pt x="10330061" y="2763067"/>
                </a:cubicBezTo>
                <a:cubicBezTo>
                  <a:pt x="10333252" y="2766254"/>
                  <a:pt x="10335461" y="2764293"/>
                  <a:pt x="10337916" y="2762086"/>
                </a:cubicBezTo>
                <a:cubicBezTo>
                  <a:pt x="10338162" y="2761596"/>
                  <a:pt x="10339144" y="2761596"/>
                  <a:pt x="10339635" y="2761596"/>
                </a:cubicBezTo>
                <a:close/>
                <a:moveTo>
                  <a:pt x="10679612" y="2750041"/>
                </a:moveTo>
                <a:cubicBezTo>
                  <a:pt x="10683133" y="2750041"/>
                  <a:pt x="10686151" y="2750041"/>
                  <a:pt x="10689672" y="2750041"/>
                </a:cubicBezTo>
                <a:cubicBezTo>
                  <a:pt x="10692187" y="2753546"/>
                  <a:pt x="10697216" y="2753045"/>
                  <a:pt x="10700737" y="2755549"/>
                </a:cubicBezTo>
                <a:cubicBezTo>
                  <a:pt x="10704258" y="2758052"/>
                  <a:pt x="10707276" y="2760055"/>
                  <a:pt x="10708282" y="2764562"/>
                </a:cubicBezTo>
                <a:cubicBezTo>
                  <a:pt x="10708785" y="2769569"/>
                  <a:pt x="10711300" y="2774075"/>
                  <a:pt x="10713815" y="2778081"/>
                </a:cubicBezTo>
                <a:cubicBezTo>
                  <a:pt x="10716330" y="2782588"/>
                  <a:pt x="10718342" y="2787094"/>
                  <a:pt x="10720856" y="2791100"/>
                </a:cubicBezTo>
                <a:cubicBezTo>
                  <a:pt x="10722868" y="2795606"/>
                  <a:pt x="10726892" y="2799612"/>
                  <a:pt x="10731922" y="2802116"/>
                </a:cubicBezTo>
                <a:cubicBezTo>
                  <a:pt x="10731922" y="2808125"/>
                  <a:pt x="10731922" y="2814133"/>
                  <a:pt x="10731922" y="2820142"/>
                </a:cubicBezTo>
                <a:cubicBezTo>
                  <a:pt x="10728904" y="2821644"/>
                  <a:pt x="10727395" y="2823647"/>
                  <a:pt x="10725886" y="2827152"/>
                </a:cubicBezTo>
                <a:cubicBezTo>
                  <a:pt x="10723874" y="2831158"/>
                  <a:pt x="10719348" y="2834162"/>
                  <a:pt x="10714821" y="2834162"/>
                </a:cubicBezTo>
                <a:cubicBezTo>
                  <a:pt x="10710294" y="2834162"/>
                  <a:pt x="10706270" y="2835163"/>
                  <a:pt x="10701743" y="2836165"/>
                </a:cubicBezTo>
                <a:cubicBezTo>
                  <a:pt x="10695204" y="2833661"/>
                  <a:pt x="10689169" y="2830156"/>
                  <a:pt x="10686654" y="2822145"/>
                </a:cubicBezTo>
                <a:cubicBezTo>
                  <a:pt x="10686151" y="2820643"/>
                  <a:pt x="10683133" y="2819641"/>
                  <a:pt x="10683636" y="2816637"/>
                </a:cubicBezTo>
                <a:cubicBezTo>
                  <a:pt x="10685145" y="2808625"/>
                  <a:pt x="10679109" y="2806122"/>
                  <a:pt x="10674079" y="2804619"/>
                </a:cubicBezTo>
                <a:cubicBezTo>
                  <a:pt x="10670559" y="2803618"/>
                  <a:pt x="10668547" y="2802116"/>
                  <a:pt x="10666535" y="2800113"/>
                </a:cubicBezTo>
                <a:cubicBezTo>
                  <a:pt x="10660499" y="2794605"/>
                  <a:pt x="10661002" y="2787094"/>
                  <a:pt x="10659493" y="2780084"/>
                </a:cubicBezTo>
                <a:cubicBezTo>
                  <a:pt x="10658487" y="2773575"/>
                  <a:pt x="10661505" y="2768568"/>
                  <a:pt x="10664020" y="2763060"/>
                </a:cubicBezTo>
                <a:cubicBezTo>
                  <a:pt x="10666535" y="2757051"/>
                  <a:pt x="10670559" y="2752044"/>
                  <a:pt x="10678103" y="2752044"/>
                </a:cubicBezTo>
                <a:cubicBezTo>
                  <a:pt x="10679109" y="2752044"/>
                  <a:pt x="10679612" y="2751543"/>
                  <a:pt x="10679612" y="2750041"/>
                </a:cubicBezTo>
                <a:close/>
                <a:moveTo>
                  <a:pt x="1047338" y="2747731"/>
                </a:moveTo>
                <a:lnTo>
                  <a:pt x="1049559" y="2749494"/>
                </a:lnTo>
                <a:cubicBezTo>
                  <a:pt x="1054439" y="2751821"/>
                  <a:pt x="1060880" y="2754031"/>
                  <a:pt x="1068212" y="2756175"/>
                </a:cubicBezTo>
                <a:cubicBezTo>
                  <a:pt x="1082876" y="2760462"/>
                  <a:pt x="1097274" y="2761179"/>
                  <a:pt x="1106322" y="2762297"/>
                </a:cubicBezTo>
                <a:lnTo>
                  <a:pt x="1104771" y="2761731"/>
                </a:lnTo>
                <a:lnTo>
                  <a:pt x="1069789" y="2754626"/>
                </a:lnTo>
                <a:close/>
                <a:moveTo>
                  <a:pt x="6267607" y="2738513"/>
                </a:moveTo>
                <a:lnTo>
                  <a:pt x="6275678" y="2745230"/>
                </a:lnTo>
                <a:lnTo>
                  <a:pt x="6267433" y="2742022"/>
                </a:lnTo>
                <a:cubicBezTo>
                  <a:pt x="6267433" y="2742022"/>
                  <a:pt x="6267433" y="2742022"/>
                  <a:pt x="6267607" y="2738513"/>
                </a:cubicBezTo>
                <a:close/>
                <a:moveTo>
                  <a:pt x="1016443" y="2738243"/>
                </a:moveTo>
                <a:lnTo>
                  <a:pt x="1021088" y="2740408"/>
                </a:lnTo>
                <a:cubicBezTo>
                  <a:pt x="1023512" y="2741348"/>
                  <a:pt x="1025632" y="2741975"/>
                  <a:pt x="1027351" y="2742126"/>
                </a:cubicBezTo>
                <a:lnTo>
                  <a:pt x="1028242" y="2741866"/>
                </a:lnTo>
                <a:close/>
                <a:moveTo>
                  <a:pt x="982543" y="2737458"/>
                </a:moveTo>
                <a:lnTo>
                  <a:pt x="982576" y="2737904"/>
                </a:lnTo>
                <a:lnTo>
                  <a:pt x="980760" y="2737591"/>
                </a:lnTo>
                <a:cubicBezTo>
                  <a:pt x="980760" y="2737591"/>
                  <a:pt x="980760" y="2737591"/>
                  <a:pt x="982543" y="2737458"/>
                </a:cubicBezTo>
                <a:close/>
                <a:moveTo>
                  <a:pt x="5346873" y="2733356"/>
                </a:moveTo>
                <a:lnTo>
                  <a:pt x="5218687" y="2889843"/>
                </a:lnTo>
                <a:cubicBezTo>
                  <a:pt x="5152880" y="2960699"/>
                  <a:pt x="5082376" y="3027741"/>
                  <a:pt x="5007452" y="3090452"/>
                </a:cubicBezTo>
                <a:cubicBezTo>
                  <a:pt x="5007452" y="3090452"/>
                  <a:pt x="5007452" y="3090452"/>
                  <a:pt x="5003745" y="3091656"/>
                </a:cubicBezTo>
                <a:cubicBezTo>
                  <a:pt x="5003745" y="3091656"/>
                  <a:pt x="5000038" y="3092858"/>
                  <a:pt x="5000038" y="3092858"/>
                </a:cubicBezTo>
                <a:cubicBezTo>
                  <a:pt x="5006250" y="3086747"/>
                  <a:pt x="5001342" y="3084242"/>
                  <a:pt x="4995129" y="3090354"/>
                </a:cubicBezTo>
                <a:cubicBezTo>
                  <a:pt x="5001342" y="3084242"/>
                  <a:pt x="5001342" y="3084242"/>
                  <a:pt x="5001342" y="3084242"/>
                </a:cubicBezTo>
                <a:cubicBezTo>
                  <a:pt x="5003847" y="3079331"/>
                  <a:pt x="5003847" y="3079331"/>
                  <a:pt x="4998938" y="3076827"/>
                </a:cubicBezTo>
                <a:cubicBezTo>
                  <a:pt x="4998938" y="3076827"/>
                  <a:pt x="4995231" y="3078029"/>
                  <a:pt x="4992726" y="3082939"/>
                </a:cubicBezTo>
                <a:cubicBezTo>
                  <a:pt x="4990221" y="3087848"/>
                  <a:pt x="4990221" y="3087848"/>
                  <a:pt x="4990221" y="3087848"/>
                </a:cubicBezTo>
                <a:cubicBezTo>
                  <a:pt x="4986512" y="3089051"/>
                  <a:pt x="4986512" y="3089051"/>
                  <a:pt x="4986512" y="3089051"/>
                </a:cubicBezTo>
                <a:cubicBezTo>
                  <a:pt x="4984110" y="3081636"/>
                  <a:pt x="4980401" y="3082839"/>
                  <a:pt x="4974189" y="3088951"/>
                </a:cubicBezTo>
                <a:cubicBezTo>
                  <a:pt x="4969176" y="3098771"/>
                  <a:pt x="4975391" y="3092658"/>
                  <a:pt x="4974087" y="3101275"/>
                </a:cubicBezTo>
                <a:cubicBezTo>
                  <a:pt x="4980301" y="3095164"/>
                  <a:pt x="4980301" y="3095164"/>
                  <a:pt x="4980301" y="3095164"/>
                </a:cubicBezTo>
                <a:cubicBezTo>
                  <a:pt x="4977794" y="3100073"/>
                  <a:pt x="4974087" y="3101275"/>
                  <a:pt x="4978999" y="3103780"/>
                </a:cubicBezTo>
                <a:cubicBezTo>
                  <a:pt x="4982708" y="3102578"/>
                  <a:pt x="4986413" y="3101375"/>
                  <a:pt x="4988915" y="3096466"/>
                </a:cubicBezTo>
                <a:cubicBezTo>
                  <a:pt x="4991422" y="3091557"/>
                  <a:pt x="4991422" y="3091557"/>
                  <a:pt x="4991422" y="3091557"/>
                </a:cubicBezTo>
                <a:cubicBezTo>
                  <a:pt x="4992624" y="3095262"/>
                  <a:pt x="4988915" y="3096466"/>
                  <a:pt x="4990120" y="3100173"/>
                </a:cubicBezTo>
                <a:cubicBezTo>
                  <a:pt x="4986413" y="3101375"/>
                  <a:pt x="4986413" y="3101375"/>
                  <a:pt x="4986413" y="3101375"/>
                </a:cubicBezTo>
                <a:cubicBezTo>
                  <a:pt x="4983908" y="3106285"/>
                  <a:pt x="4983908" y="3106285"/>
                  <a:pt x="4983908" y="3106285"/>
                </a:cubicBezTo>
                <a:cubicBezTo>
                  <a:pt x="4985109" y="3109992"/>
                  <a:pt x="4985109" y="3109992"/>
                  <a:pt x="4985109" y="3109992"/>
                </a:cubicBezTo>
                <a:cubicBezTo>
                  <a:pt x="4936714" y="3150271"/>
                  <a:pt x="4883408" y="3188047"/>
                  <a:pt x="4830107" y="3225821"/>
                </a:cubicBezTo>
                <a:cubicBezTo>
                  <a:pt x="4828904" y="3222115"/>
                  <a:pt x="4823997" y="3219609"/>
                  <a:pt x="4817785" y="3225722"/>
                </a:cubicBezTo>
                <a:cubicBezTo>
                  <a:pt x="4818985" y="3229429"/>
                  <a:pt x="4818985" y="3229429"/>
                  <a:pt x="4818985" y="3229429"/>
                </a:cubicBezTo>
                <a:cubicBezTo>
                  <a:pt x="4647957" y="3346361"/>
                  <a:pt x="4453680" y="3442152"/>
                  <a:pt x="4246073" y="3509489"/>
                </a:cubicBezTo>
                <a:cubicBezTo>
                  <a:pt x="4062572" y="3569009"/>
                  <a:pt x="3877008" y="3604422"/>
                  <a:pt x="3692690" y="3617248"/>
                </a:cubicBezTo>
                <a:lnTo>
                  <a:pt x="3521433" y="3622237"/>
                </a:lnTo>
                <a:lnTo>
                  <a:pt x="3516482" y="3625343"/>
                </a:lnTo>
                <a:cubicBezTo>
                  <a:pt x="3515427" y="3627187"/>
                  <a:pt x="3510414" y="3625870"/>
                  <a:pt x="3508039" y="3625606"/>
                </a:cubicBezTo>
                <a:cubicBezTo>
                  <a:pt x="3502501" y="3624816"/>
                  <a:pt x="3495905" y="3628241"/>
                  <a:pt x="3491421" y="3621918"/>
                </a:cubicBezTo>
                <a:lnTo>
                  <a:pt x="3490971" y="3621680"/>
                </a:lnTo>
                <a:lnTo>
                  <a:pt x="3326688" y="3613237"/>
                </a:lnTo>
                <a:lnTo>
                  <a:pt x="3198901" y="3597660"/>
                </a:lnTo>
                <a:lnTo>
                  <a:pt x="3198447" y="3599433"/>
                </a:lnTo>
                <a:lnTo>
                  <a:pt x="3193614" y="3623278"/>
                </a:lnTo>
                <a:lnTo>
                  <a:pt x="3315644" y="3643929"/>
                </a:lnTo>
                <a:cubicBezTo>
                  <a:pt x="3736507" y="3691649"/>
                  <a:pt x="4175185" y="3624286"/>
                  <a:pt x="4583232" y="3424715"/>
                </a:cubicBezTo>
                <a:cubicBezTo>
                  <a:pt x="4883911" y="3278022"/>
                  <a:pt x="5138208" y="3076724"/>
                  <a:pt x="5338598" y="2835548"/>
                </a:cubicBezTo>
                <a:lnTo>
                  <a:pt x="5380638" y="2778794"/>
                </a:lnTo>
                <a:close/>
                <a:moveTo>
                  <a:pt x="998322" y="2732677"/>
                </a:moveTo>
                <a:lnTo>
                  <a:pt x="998323" y="2732689"/>
                </a:lnTo>
                <a:lnTo>
                  <a:pt x="998353" y="2732687"/>
                </a:lnTo>
                <a:close/>
                <a:moveTo>
                  <a:pt x="10965398" y="2728819"/>
                </a:moveTo>
                <a:cubicBezTo>
                  <a:pt x="10971729" y="2732507"/>
                  <a:pt x="10977796" y="2736723"/>
                  <a:pt x="10984127" y="2740675"/>
                </a:cubicBezTo>
                <a:cubicBezTo>
                  <a:pt x="10987029" y="2742519"/>
                  <a:pt x="10988611" y="2747524"/>
                  <a:pt x="10989930" y="2751476"/>
                </a:cubicBezTo>
                <a:cubicBezTo>
                  <a:pt x="10990458" y="2753057"/>
                  <a:pt x="10990194" y="2754638"/>
                  <a:pt x="10991777" y="2755955"/>
                </a:cubicBezTo>
                <a:cubicBezTo>
                  <a:pt x="10993360" y="2757272"/>
                  <a:pt x="10993096" y="2758853"/>
                  <a:pt x="10992041" y="2760434"/>
                </a:cubicBezTo>
                <a:cubicBezTo>
                  <a:pt x="10991513" y="2761488"/>
                  <a:pt x="10990458" y="2762805"/>
                  <a:pt x="10991249" y="2763859"/>
                </a:cubicBezTo>
                <a:cubicBezTo>
                  <a:pt x="10993887" y="2767020"/>
                  <a:pt x="10994151" y="2769392"/>
                  <a:pt x="10989930" y="2770972"/>
                </a:cubicBezTo>
                <a:cubicBezTo>
                  <a:pt x="10988875" y="2771236"/>
                  <a:pt x="10988611" y="2772817"/>
                  <a:pt x="10989667" y="2773607"/>
                </a:cubicBezTo>
                <a:cubicBezTo>
                  <a:pt x="10993096" y="2776505"/>
                  <a:pt x="10989403" y="2777822"/>
                  <a:pt x="10988875" y="2779930"/>
                </a:cubicBezTo>
                <a:cubicBezTo>
                  <a:pt x="10987029" y="2787043"/>
                  <a:pt x="10978851" y="2784936"/>
                  <a:pt x="10975685" y="2790205"/>
                </a:cubicBezTo>
                <a:cubicBezTo>
                  <a:pt x="10974630" y="2792049"/>
                  <a:pt x="10969618" y="2790732"/>
                  <a:pt x="10967244" y="2790468"/>
                </a:cubicBezTo>
                <a:cubicBezTo>
                  <a:pt x="10961704" y="2789678"/>
                  <a:pt x="10955110" y="2793103"/>
                  <a:pt x="10950625" y="2786780"/>
                </a:cubicBezTo>
                <a:cubicBezTo>
                  <a:pt x="10949834" y="2785726"/>
                  <a:pt x="10948251" y="2784409"/>
                  <a:pt x="10946141" y="2784409"/>
                </a:cubicBezTo>
                <a:cubicBezTo>
                  <a:pt x="10943239" y="2784672"/>
                  <a:pt x="10941656" y="2783091"/>
                  <a:pt x="10941129" y="2780193"/>
                </a:cubicBezTo>
                <a:cubicBezTo>
                  <a:pt x="10940601" y="2778349"/>
                  <a:pt x="10939282" y="2777295"/>
                  <a:pt x="10937963" y="2775978"/>
                </a:cubicBezTo>
                <a:cubicBezTo>
                  <a:pt x="10934534" y="2772817"/>
                  <a:pt x="10932951" y="2769128"/>
                  <a:pt x="10934270" y="2764386"/>
                </a:cubicBezTo>
                <a:cubicBezTo>
                  <a:pt x="10935061" y="2761751"/>
                  <a:pt x="10934270" y="2758853"/>
                  <a:pt x="10931632" y="2757272"/>
                </a:cubicBezTo>
                <a:cubicBezTo>
                  <a:pt x="10931632" y="2756219"/>
                  <a:pt x="10931632" y="2755165"/>
                  <a:pt x="10931632" y="2754111"/>
                </a:cubicBezTo>
                <a:cubicBezTo>
                  <a:pt x="10934006" y="2752794"/>
                  <a:pt x="10935061" y="2751213"/>
                  <a:pt x="10934798" y="2747788"/>
                </a:cubicBezTo>
                <a:cubicBezTo>
                  <a:pt x="10934534" y="2743046"/>
                  <a:pt x="10936644" y="2739357"/>
                  <a:pt x="10941920" y="2738303"/>
                </a:cubicBezTo>
                <a:cubicBezTo>
                  <a:pt x="10944294" y="2738040"/>
                  <a:pt x="10943766" y="2736196"/>
                  <a:pt x="10943766" y="2734615"/>
                </a:cubicBezTo>
                <a:cubicBezTo>
                  <a:pt x="10943766" y="2731980"/>
                  <a:pt x="10944822" y="2731453"/>
                  <a:pt x="10946932" y="2733298"/>
                </a:cubicBezTo>
                <a:cubicBezTo>
                  <a:pt x="10950098" y="2735932"/>
                  <a:pt x="10952208" y="2735932"/>
                  <a:pt x="10952999" y="2731453"/>
                </a:cubicBezTo>
                <a:cubicBezTo>
                  <a:pt x="10953263" y="2730400"/>
                  <a:pt x="10954054" y="2729082"/>
                  <a:pt x="10955110" y="2730400"/>
                </a:cubicBezTo>
                <a:cubicBezTo>
                  <a:pt x="10958539" y="2733825"/>
                  <a:pt x="10960913" y="2731717"/>
                  <a:pt x="10963551" y="2729346"/>
                </a:cubicBezTo>
                <a:cubicBezTo>
                  <a:pt x="10963815" y="2728819"/>
                  <a:pt x="10964870" y="2728819"/>
                  <a:pt x="10965398" y="2728819"/>
                </a:cubicBezTo>
                <a:close/>
                <a:moveTo>
                  <a:pt x="11926522" y="2725379"/>
                </a:moveTo>
                <a:cubicBezTo>
                  <a:pt x="11929023" y="2725379"/>
                  <a:pt x="11931166" y="2725379"/>
                  <a:pt x="11933666" y="2725379"/>
                </a:cubicBezTo>
                <a:cubicBezTo>
                  <a:pt x="11933666" y="2726446"/>
                  <a:pt x="11934023" y="2726801"/>
                  <a:pt x="11934737" y="2726801"/>
                </a:cubicBezTo>
                <a:cubicBezTo>
                  <a:pt x="11940095" y="2726801"/>
                  <a:pt x="11942952" y="2730357"/>
                  <a:pt x="11944738" y="2734624"/>
                </a:cubicBezTo>
                <a:cubicBezTo>
                  <a:pt x="11946524" y="2738535"/>
                  <a:pt x="11948667" y="2742091"/>
                  <a:pt x="11947953" y="2746713"/>
                </a:cubicBezTo>
                <a:cubicBezTo>
                  <a:pt x="11946881" y="2751691"/>
                  <a:pt x="11947238" y="2757025"/>
                  <a:pt x="11942952" y="2760936"/>
                </a:cubicBezTo>
                <a:cubicBezTo>
                  <a:pt x="11941524" y="2762358"/>
                  <a:pt x="11940095" y="2763425"/>
                  <a:pt x="11937595" y="2764136"/>
                </a:cubicBezTo>
                <a:cubicBezTo>
                  <a:pt x="11934023" y="2765203"/>
                  <a:pt x="11929737" y="2766981"/>
                  <a:pt x="11930808" y="2772670"/>
                </a:cubicBezTo>
                <a:cubicBezTo>
                  <a:pt x="11931166" y="2774803"/>
                  <a:pt x="11929023" y="2775514"/>
                  <a:pt x="11928665" y="2776581"/>
                </a:cubicBezTo>
                <a:cubicBezTo>
                  <a:pt x="11926880" y="2782270"/>
                  <a:pt x="11922594" y="2784759"/>
                  <a:pt x="11917950" y="2786537"/>
                </a:cubicBezTo>
                <a:cubicBezTo>
                  <a:pt x="11914736" y="2785826"/>
                  <a:pt x="11911878" y="2785115"/>
                  <a:pt x="11908664" y="2785115"/>
                </a:cubicBezTo>
                <a:cubicBezTo>
                  <a:pt x="11905449" y="2785115"/>
                  <a:pt x="11902235" y="2782981"/>
                  <a:pt x="11900806" y="2780137"/>
                </a:cubicBezTo>
                <a:cubicBezTo>
                  <a:pt x="11899735" y="2777648"/>
                  <a:pt x="11898663" y="2776225"/>
                  <a:pt x="11896520" y="2775159"/>
                </a:cubicBezTo>
                <a:cubicBezTo>
                  <a:pt x="11896520" y="2770892"/>
                  <a:pt x="11896520" y="2766625"/>
                  <a:pt x="11896520" y="2762358"/>
                </a:cubicBezTo>
                <a:cubicBezTo>
                  <a:pt x="11900092" y="2760580"/>
                  <a:pt x="11902949" y="2757736"/>
                  <a:pt x="11904378" y="2754536"/>
                </a:cubicBezTo>
                <a:cubicBezTo>
                  <a:pt x="11906164" y="2751691"/>
                  <a:pt x="11907592" y="2748491"/>
                  <a:pt x="11909378" y="2745291"/>
                </a:cubicBezTo>
                <a:cubicBezTo>
                  <a:pt x="11911164" y="2742446"/>
                  <a:pt x="11912950" y="2739246"/>
                  <a:pt x="11913307" y="2735690"/>
                </a:cubicBezTo>
                <a:cubicBezTo>
                  <a:pt x="11914021" y="2732490"/>
                  <a:pt x="11916164" y="2731068"/>
                  <a:pt x="11918665" y="2729290"/>
                </a:cubicBezTo>
                <a:cubicBezTo>
                  <a:pt x="11921165" y="2727512"/>
                  <a:pt x="11924737" y="2727868"/>
                  <a:pt x="11926522" y="2725379"/>
                </a:cubicBezTo>
                <a:close/>
                <a:moveTo>
                  <a:pt x="964835" y="2719797"/>
                </a:moveTo>
                <a:lnTo>
                  <a:pt x="963991" y="2723143"/>
                </a:lnTo>
                <a:cubicBezTo>
                  <a:pt x="962687" y="2723689"/>
                  <a:pt x="960903" y="2723823"/>
                  <a:pt x="960080" y="2724782"/>
                </a:cubicBezTo>
                <a:cubicBezTo>
                  <a:pt x="962129" y="2728217"/>
                  <a:pt x="965829" y="2729736"/>
                  <a:pt x="969661" y="2733038"/>
                </a:cubicBezTo>
                <a:cubicBezTo>
                  <a:pt x="967746" y="2731386"/>
                  <a:pt x="965963" y="2731520"/>
                  <a:pt x="965963" y="2731520"/>
                </a:cubicBezTo>
                <a:cubicBezTo>
                  <a:pt x="964046" y="2729868"/>
                  <a:pt x="964046" y="2729868"/>
                  <a:pt x="962263" y="2730002"/>
                </a:cubicBezTo>
                <a:cubicBezTo>
                  <a:pt x="962396" y="2731786"/>
                  <a:pt x="964179" y="2731653"/>
                  <a:pt x="964179" y="2731653"/>
                </a:cubicBezTo>
                <a:cubicBezTo>
                  <a:pt x="966096" y="2733304"/>
                  <a:pt x="967878" y="2733171"/>
                  <a:pt x="967878" y="2733171"/>
                </a:cubicBezTo>
                <a:cubicBezTo>
                  <a:pt x="967878" y="2733171"/>
                  <a:pt x="969795" y="2734822"/>
                  <a:pt x="969795" y="2734822"/>
                </a:cubicBezTo>
                <a:cubicBezTo>
                  <a:pt x="973494" y="2736340"/>
                  <a:pt x="977193" y="2737858"/>
                  <a:pt x="979110" y="2739509"/>
                </a:cubicBezTo>
                <a:cubicBezTo>
                  <a:pt x="979110" y="2739509"/>
                  <a:pt x="979110" y="2739509"/>
                  <a:pt x="980892" y="2739375"/>
                </a:cubicBezTo>
                <a:cubicBezTo>
                  <a:pt x="980892" y="2739375"/>
                  <a:pt x="982676" y="2739242"/>
                  <a:pt x="982676" y="2739242"/>
                </a:cubicBezTo>
                <a:lnTo>
                  <a:pt x="982576" y="2737904"/>
                </a:lnTo>
                <a:lnTo>
                  <a:pt x="984392" y="2738217"/>
                </a:lnTo>
                <a:cubicBezTo>
                  <a:pt x="985283" y="2738150"/>
                  <a:pt x="986176" y="2738083"/>
                  <a:pt x="988026" y="2738842"/>
                </a:cubicBezTo>
                <a:cubicBezTo>
                  <a:pt x="993240" y="2736658"/>
                  <a:pt x="982276" y="2733889"/>
                  <a:pt x="982009" y="2730320"/>
                </a:cubicBezTo>
                <a:cubicBezTo>
                  <a:pt x="991191" y="2733223"/>
                  <a:pt x="992841" y="2731305"/>
                  <a:pt x="996540" y="2732822"/>
                </a:cubicBezTo>
                <a:lnTo>
                  <a:pt x="997011" y="2732275"/>
                </a:lnTo>
                <a:lnTo>
                  <a:pt x="986075" y="2728916"/>
                </a:lnTo>
                <a:close/>
                <a:moveTo>
                  <a:pt x="6402661" y="2719317"/>
                </a:moveTo>
                <a:lnTo>
                  <a:pt x="6406357" y="2722211"/>
                </a:lnTo>
                <a:lnTo>
                  <a:pt x="6405955" y="2722612"/>
                </a:lnTo>
                <a:cubicBezTo>
                  <a:pt x="6405955" y="2722612"/>
                  <a:pt x="6402663" y="2722612"/>
                  <a:pt x="6402661" y="2719317"/>
                </a:cubicBezTo>
                <a:close/>
                <a:moveTo>
                  <a:pt x="4943614" y="2717399"/>
                </a:moveTo>
                <a:lnTo>
                  <a:pt x="4939036" y="2724970"/>
                </a:lnTo>
                <a:cubicBezTo>
                  <a:pt x="4939036" y="2724970"/>
                  <a:pt x="4939036" y="2724970"/>
                  <a:pt x="4935611" y="2724195"/>
                </a:cubicBezTo>
                <a:close/>
                <a:moveTo>
                  <a:pt x="5216450" y="2698985"/>
                </a:moveTo>
                <a:lnTo>
                  <a:pt x="5213280" y="2701832"/>
                </a:lnTo>
                <a:lnTo>
                  <a:pt x="5212743" y="2700188"/>
                </a:lnTo>
                <a:cubicBezTo>
                  <a:pt x="5212743" y="2700188"/>
                  <a:pt x="5212743" y="2700188"/>
                  <a:pt x="5216450" y="2698985"/>
                </a:cubicBezTo>
                <a:close/>
                <a:moveTo>
                  <a:pt x="915254" y="2698511"/>
                </a:moveTo>
                <a:lnTo>
                  <a:pt x="926490" y="2704190"/>
                </a:lnTo>
                <a:lnTo>
                  <a:pt x="945804" y="2711627"/>
                </a:lnTo>
                <a:close/>
                <a:moveTo>
                  <a:pt x="10548672" y="2697523"/>
                </a:moveTo>
                <a:cubicBezTo>
                  <a:pt x="10549590" y="2697712"/>
                  <a:pt x="10550291" y="2698575"/>
                  <a:pt x="10550615" y="2700409"/>
                </a:cubicBezTo>
                <a:cubicBezTo>
                  <a:pt x="10550615" y="2701272"/>
                  <a:pt x="10550831" y="2702134"/>
                  <a:pt x="10551262" y="2702997"/>
                </a:cubicBezTo>
                <a:cubicBezTo>
                  <a:pt x="10551694" y="2704076"/>
                  <a:pt x="10551694" y="2705802"/>
                  <a:pt x="10553205" y="2706017"/>
                </a:cubicBezTo>
                <a:cubicBezTo>
                  <a:pt x="10554500" y="2706017"/>
                  <a:pt x="10555363" y="2704939"/>
                  <a:pt x="10556011" y="2704076"/>
                </a:cubicBezTo>
                <a:cubicBezTo>
                  <a:pt x="10559248" y="2700409"/>
                  <a:pt x="10560543" y="2700624"/>
                  <a:pt x="10562485" y="2705154"/>
                </a:cubicBezTo>
                <a:cubicBezTo>
                  <a:pt x="10562917" y="2706233"/>
                  <a:pt x="10563133" y="2707096"/>
                  <a:pt x="10563780" y="2707959"/>
                </a:cubicBezTo>
                <a:cubicBezTo>
                  <a:pt x="10564644" y="2709253"/>
                  <a:pt x="10565507" y="2710332"/>
                  <a:pt x="10567665" y="2709469"/>
                </a:cubicBezTo>
                <a:cubicBezTo>
                  <a:pt x="10569608" y="2708390"/>
                  <a:pt x="10569608" y="2707527"/>
                  <a:pt x="10569176" y="2705802"/>
                </a:cubicBezTo>
                <a:lnTo>
                  <a:pt x="10568812" y="2702539"/>
                </a:lnTo>
                <a:lnTo>
                  <a:pt x="10585681" y="2719315"/>
                </a:lnTo>
                <a:lnTo>
                  <a:pt x="10584716" y="2720686"/>
                </a:lnTo>
                <a:cubicBezTo>
                  <a:pt x="10584284" y="2722627"/>
                  <a:pt x="10584931" y="2723922"/>
                  <a:pt x="10586658" y="2724785"/>
                </a:cubicBezTo>
                <a:cubicBezTo>
                  <a:pt x="10587953" y="2725432"/>
                  <a:pt x="10589248" y="2725863"/>
                  <a:pt x="10590543" y="2726510"/>
                </a:cubicBezTo>
                <a:cubicBezTo>
                  <a:pt x="10592701" y="2727589"/>
                  <a:pt x="10593564" y="2729099"/>
                  <a:pt x="10593133" y="2731688"/>
                </a:cubicBezTo>
                <a:cubicBezTo>
                  <a:pt x="10591838" y="2739453"/>
                  <a:pt x="10594644" y="2744846"/>
                  <a:pt x="10601550" y="2748298"/>
                </a:cubicBezTo>
                <a:cubicBezTo>
                  <a:pt x="10602629" y="2748945"/>
                  <a:pt x="10605003" y="2748729"/>
                  <a:pt x="10604572" y="2750671"/>
                </a:cubicBezTo>
                <a:cubicBezTo>
                  <a:pt x="10604356" y="2752612"/>
                  <a:pt x="10602413" y="2753044"/>
                  <a:pt x="10600471" y="2753259"/>
                </a:cubicBezTo>
                <a:cubicBezTo>
                  <a:pt x="10600255" y="2753259"/>
                  <a:pt x="10600039" y="2753259"/>
                  <a:pt x="10599823" y="2753259"/>
                </a:cubicBezTo>
                <a:cubicBezTo>
                  <a:pt x="10594644" y="2754122"/>
                  <a:pt x="10593133" y="2756495"/>
                  <a:pt x="10595723" y="2760594"/>
                </a:cubicBezTo>
                <a:cubicBezTo>
                  <a:pt x="10598097" y="2764477"/>
                  <a:pt x="10597449" y="2767497"/>
                  <a:pt x="10595291" y="2770732"/>
                </a:cubicBezTo>
                <a:cubicBezTo>
                  <a:pt x="10592485" y="2775047"/>
                  <a:pt x="10590327" y="2779577"/>
                  <a:pt x="10591622" y="2784970"/>
                </a:cubicBezTo>
                <a:cubicBezTo>
                  <a:pt x="10592270" y="2787343"/>
                  <a:pt x="10589895" y="2788421"/>
                  <a:pt x="10588385" y="2788853"/>
                </a:cubicBezTo>
                <a:cubicBezTo>
                  <a:pt x="10582773" y="2790794"/>
                  <a:pt x="10580183" y="2794461"/>
                  <a:pt x="10579536" y="2800070"/>
                </a:cubicBezTo>
                <a:cubicBezTo>
                  <a:pt x="10579104" y="2803521"/>
                  <a:pt x="10577809" y="2804169"/>
                  <a:pt x="10574356" y="2802011"/>
                </a:cubicBezTo>
                <a:cubicBezTo>
                  <a:pt x="10567018" y="2797481"/>
                  <a:pt x="10556226" y="2800717"/>
                  <a:pt x="10552989" y="2808267"/>
                </a:cubicBezTo>
                <a:cubicBezTo>
                  <a:pt x="10552342" y="2809777"/>
                  <a:pt x="10551478" y="2811719"/>
                  <a:pt x="10552989" y="2813013"/>
                </a:cubicBezTo>
                <a:cubicBezTo>
                  <a:pt x="10554500" y="2814307"/>
                  <a:pt x="10556658" y="2814955"/>
                  <a:pt x="10558600" y="2813660"/>
                </a:cubicBezTo>
                <a:cubicBezTo>
                  <a:pt x="10559895" y="2813013"/>
                  <a:pt x="10561190" y="2811934"/>
                  <a:pt x="10562485" y="2811072"/>
                </a:cubicBezTo>
                <a:cubicBezTo>
                  <a:pt x="10563780" y="2809993"/>
                  <a:pt x="10565075" y="2809346"/>
                  <a:pt x="10566155" y="2810640"/>
                </a:cubicBezTo>
                <a:cubicBezTo>
                  <a:pt x="10567449" y="2812150"/>
                  <a:pt x="10566586" y="2813445"/>
                  <a:pt x="10565507" y="2814523"/>
                </a:cubicBezTo>
                <a:cubicBezTo>
                  <a:pt x="10564644" y="2815602"/>
                  <a:pt x="10563349" y="2816465"/>
                  <a:pt x="10562485" y="2817327"/>
                </a:cubicBezTo>
                <a:cubicBezTo>
                  <a:pt x="10560543" y="2819269"/>
                  <a:pt x="10559464" y="2821858"/>
                  <a:pt x="10561406" y="2824015"/>
                </a:cubicBezTo>
                <a:cubicBezTo>
                  <a:pt x="10563133" y="2825740"/>
                  <a:pt x="10565507" y="2824015"/>
                  <a:pt x="10567234" y="2822720"/>
                </a:cubicBezTo>
                <a:cubicBezTo>
                  <a:pt x="10568744" y="2821642"/>
                  <a:pt x="10569824" y="2819700"/>
                  <a:pt x="10571766" y="2819053"/>
                </a:cubicBezTo>
                <a:cubicBezTo>
                  <a:pt x="10574572" y="2817975"/>
                  <a:pt x="10576298" y="2818406"/>
                  <a:pt x="10576083" y="2821858"/>
                </a:cubicBezTo>
                <a:cubicBezTo>
                  <a:pt x="10575867" y="2826603"/>
                  <a:pt x="10573924" y="2830486"/>
                  <a:pt x="10571334" y="2834153"/>
                </a:cubicBezTo>
                <a:cubicBezTo>
                  <a:pt x="10568097" y="2838899"/>
                  <a:pt x="10567881" y="2841488"/>
                  <a:pt x="10571334" y="2846018"/>
                </a:cubicBezTo>
                <a:cubicBezTo>
                  <a:pt x="10572413" y="2847744"/>
                  <a:pt x="10574140" y="2849254"/>
                  <a:pt x="10575651" y="2850764"/>
                </a:cubicBezTo>
                <a:cubicBezTo>
                  <a:pt x="10576298" y="2851411"/>
                  <a:pt x="10577377" y="2852058"/>
                  <a:pt x="10576946" y="2853137"/>
                </a:cubicBezTo>
                <a:cubicBezTo>
                  <a:pt x="10576514" y="2854431"/>
                  <a:pt x="10575435" y="2854647"/>
                  <a:pt x="10574572" y="2854431"/>
                </a:cubicBezTo>
                <a:cubicBezTo>
                  <a:pt x="10570687" y="2853568"/>
                  <a:pt x="10569824" y="2855294"/>
                  <a:pt x="10570039" y="2858745"/>
                </a:cubicBezTo>
                <a:cubicBezTo>
                  <a:pt x="10570255" y="2863060"/>
                  <a:pt x="10567449" y="2866080"/>
                  <a:pt x="10564428" y="2868452"/>
                </a:cubicBezTo>
                <a:cubicBezTo>
                  <a:pt x="10562054" y="2870394"/>
                  <a:pt x="10561838" y="2871904"/>
                  <a:pt x="10564212" y="2873630"/>
                </a:cubicBezTo>
                <a:cubicBezTo>
                  <a:pt x="10565507" y="2874493"/>
                  <a:pt x="10566370" y="2875355"/>
                  <a:pt x="10565939" y="2877081"/>
                </a:cubicBezTo>
                <a:cubicBezTo>
                  <a:pt x="10565507" y="2879454"/>
                  <a:pt x="10563780" y="2879023"/>
                  <a:pt x="10562270" y="2879454"/>
                </a:cubicBezTo>
                <a:cubicBezTo>
                  <a:pt x="10561406" y="2879670"/>
                  <a:pt x="10560327" y="2879670"/>
                  <a:pt x="10559248" y="2879886"/>
                </a:cubicBezTo>
                <a:cubicBezTo>
                  <a:pt x="10553421" y="2880533"/>
                  <a:pt x="10552126" y="2883768"/>
                  <a:pt x="10555579" y="2888730"/>
                </a:cubicBezTo>
                <a:cubicBezTo>
                  <a:pt x="10556011" y="2889377"/>
                  <a:pt x="10556442" y="2889808"/>
                  <a:pt x="10556658" y="2890456"/>
                </a:cubicBezTo>
                <a:cubicBezTo>
                  <a:pt x="10557306" y="2891750"/>
                  <a:pt x="10557737" y="2893476"/>
                  <a:pt x="10556442" y="2894339"/>
                </a:cubicBezTo>
                <a:cubicBezTo>
                  <a:pt x="10555363" y="2895201"/>
                  <a:pt x="10553852" y="2894339"/>
                  <a:pt x="10552989" y="2893476"/>
                </a:cubicBezTo>
                <a:cubicBezTo>
                  <a:pt x="10552126" y="2892613"/>
                  <a:pt x="10551478" y="2891750"/>
                  <a:pt x="10550831" y="2890671"/>
                </a:cubicBezTo>
                <a:cubicBezTo>
                  <a:pt x="10549536" y="2889161"/>
                  <a:pt x="10548241" y="2888730"/>
                  <a:pt x="10546514" y="2890024"/>
                </a:cubicBezTo>
                <a:cubicBezTo>
                  <a:pt x="10542413" y="2892828"/>
                  <a:pt x="10537881" y="2893260"/>
                  <a:pt x="10533349" y="2893476"/>
                </a:cubicBezTo>
                <a:cubicBezTo>
                  <a:pt x="10527953" y="2893907"/>
                  <a:pt x="10522342" y="2893260"/>
                  <a:pt x="10516946" y="2894554"/>
                </a:cubicBezTo>
                <a:cubicBezTo>
                  <a:pt x="10515004" y="2894986"/>
                  <a:pt x="10513924" y="2893691"/>
                  <a:pt x="10513061" y="2892613"/>
                </a:cubicBezTo>
                <a:cubicBezTo>
                  <a:pt x="10510040" y="2889161"/>
                  <a:pt x="10507234" y="2885710"/>
                  <a:pt x="10501838" y="2887436"/>
                </a:cubicBezTo>
                <a:cubicBezTo>
                  <a:pt x="10500759" y="2887651"/>
                  <a:pt x="10500112" y="2886788"/>
                  <a:pt x="10499680" y="2885926"/>
                </a:cubicBezTo>
                <a:cubicBezTo>
                  <a:pt x="10497306" y="2881611"/>
                  <a:pt x="10493421" y="2878160"/>
                  <a:pt x="10490183" y="2874493"/>
                </a:cubicBezTo>
                <a:cubicBezTo>
                  <a:pt x="10485219" y="2868884"/>
                  <a:pt x="10482414" y="2862628"/>
                  <a:pt x="10484356" y="2855078"/>
                </a:cubicBezTo>
                <a:cubicBezTo>
                  <a:pt x="10485004" y="2852058"/>
                  <a:pt x="10483277" y="2850116"/>
                  <a:pt x="10481550" y="2848391"/>
                </a:cubicBezTo>
                <a:cubicBezTo>
                  <a:pt x="10477665" y="2844292"/>
                  <a:pt x="10477881" y="2842135"/>
                  <a:pt x="10482198" y="2838899"/>
                </a:cubicBezTo>
                <a:cubicBezTo>
                  <a:pt x="10486946" y="2835663"/>
                  <a:pt x="10486946" y="2835663"/>
                  <a:pt x="10483061" y="2830918"/>
                </a:cubicBezTo>
                <a:cubicBezTo>
                  <a:pt x="10482198" y="2829839"/>
                  <a:pt x="10481550" y="2828976"/>
                  <a:pt x="10482845" y="2827682"/>
                </a:cubicBezTo>
                <a:cubicBezTo>
                  <a:pt x="10487162" y="2822720"/>
                  <a:pt x="10491047" y="2817759"/>
                  <a:pt x="10495579" y="2813013"/>
                </a:cubicBezTo>
                <a:cubicBezTo>
                  <a:pt x="10498816" y="2809346"/>
                  <a:pt x="10502917" y="2806973"/>
                  <a:pt x="10507665" y="2805894"/>
                </a:cubicBezTo>
                <a:cubicBezTo>
                  <a:pt x="10510687" y="2805032"/>
                  <a:pt x="10516514" y="2797266"/>
                  <a:pt x="10516730" y="2794030"/>
                </a:cubicBezTo>
                <a:cubicBezTo>
                  <a:pt x="10516730" y="2792951"/>
                  <a:pt x="10516730" y="2792089"/>
                  <a:pt x="10515435" y="2791657"/>
                </a:cubicBezTo>
                <a:cubicBezTo>
                  <a:pt x="10508745" y="2788637"/>
                  <a:pt x="10505507" y="2782813"/>
                  <a:pt x="10502701" y="2776557"/>
                </a:cubicBezTo>
                <a:cubicBezTo>
                  <a:pt x="10502054" y="2775263"/>
                  <a:pt x="10501622" y="2774184"/>
                  <a:pt x="10500975" y="2773105"/>
                </a:cubicBezTo>
                <a:cubicBezTo>
                  <a:pt x="10498816" y="2769654"/>
                  <a:pt x="10497737" y="2766634"/>
                  <a:pt x="10499248" y="2762319"/>
                </a:cubicBezTo>
                <a:cubicBezTo>
                  <a:pt x="10500759" y="2758005"/>
                  <a:pt x="10498385" y="2753691"/>
                  <a:pt x="10496227" y="2749808"/>
                </a:cubicBezTo>
                <a:cubicBezTo>
                  <a:pt x="10495363" y="2747866"/>
                  <a:pt x="10494932" y="2746572"/>
                  <a:pt x="10496442" y="2744631"/>
                </a:cubicBezTo>
                <a:cubicBezTo>
                  <a:pt x="10502486" y="2736433"/>
                  <a:pt x="10507018" y="2727373"/>
                  <a:pt x="10507881" y="2716803"/>
                </a:cubicBezTo>
                <a:cubicBezTo>
                  <a:pt x="10508097" y="2715293"/>
                  <a:pt x="10508529" y="2714646"/>
                  <a:pt x="10510040" y="2715077"/>
                </a:cubicBezTo>
                <a:cubicBezTo>
                  <a:pt x="10516083" y="2716372"/>
                  <a:pt x="10519968" y="2713136"/>
                  <a:pt x="10523205" y="2708822"/>
                </a:cubicBezTo>
                <a:cubicBezTo>
                  <a:pt x="10524716" y="2706880"/>
                  <a:pt x="10526011" y="2705802"/>
                  <a:pt x="10528816" y="2707096"/>
                </a:cubicBezTo>
                <a:cubicBezTo>
                  <a:pt x="10532270" y="2709037"/>
                  <a:pt x="10535507" y="2707312"/>
                  <a:pt x="10538313" y="2704939"/>
                </a:cubicBezTo>
                <a:cubicBezTo>
                  <a:pt x="10540687" y="2702997"/>
                  <a:pt x="10543061" y="2700624"/>
                  <a:pt x="10545435" y="2698683"/>
                </a:cubicBezTo>
                <a:cubicBezTo>
                  <a:pt x="10546622" y="2697820"/>
                  <a:pt x="10547755" y="2697335"/>
                  <a:pt x="10548672" y="2697523"/>
                </a:cubicBezTo>
                <a:close/>
                <a:moveTo>
                  <a:pt x="10126775" y="2695705"/>
                </a:moveTo>
                <a:cubicBezTo>
                  <a:pt x="10132666" y="2699137"/>
                  <a:pt x="10138312" y="2703060"/>
                  <a:pt x="10144204" y="2706737"/>
                </a:cubicBezTo>
                <a:cubicBezTo>
                  <a:pt x="10146904" y="2708454"/>
                  <a:pt x="10148377" y="2713112"/>
                  <a:pt x="10149604" y="2716789"/>
                </a:cubicBezTo>
                <a:cubicBezTo>
                  <a:pt x="10150095" y="2718260"/>
                  <a:pt x="10149850" y="2719731"/>
                  <a:pt x="10151323" y="2720957"/>
                </a:cubicBezTo>
                <a:cubicBezTo>
                  <a:pt x="10152796" y="2722183"/>
                  <a:pt x="10152550" y="2723654"/>
                  <a:pt x="10151568" y="2725125"/>
                </a:cubicBezTo>
                <a:cubicBezTo>
                  <a:pt x="10151077" y="2726106"/>
                  <a:pt x="10150095" y="2727332"/>
                  <a:pt x="10150832" y="2728312"/>
                </a:cubicBezTo>
                <a:cubicBezTo>
                  <a:pt x="10153287" y="2731254"/>
                  <a:pt x="10153532" y="2733461"/>
                  <a:pt x="10149604" y="2734932"/>
                </a:cubicBezTo>
                <a:cubicBezTo>
                  <a:pt x="10148622" y="2735177"/>
                  <a:pt x="10148377" y="2736648"/>
                  <a:pt x="10149359" y="2737383"/>
                </a:cubicBezTo>
                <a:cubicBezTo>
                  <a:pt x="10152550" y="2740080"/>
                  <a:pt x="10149113" y="2741306"/>
                  <a:pt x="10148622" y="2743267"/>
                </a:cubicBezTo>
                <a:cubicBezTo>
                  <a:pt x="10146904" y="2749887"/>
                  <a:pt x="10139294" y="2747926"/>
                  <a:pt x="10136348" y="2752829"/>
                </a:cubicBezTo>
                <a:cubicBezTo>
                  <a:pt x="10135366" y="2754545"/>
                  <a:pt x="10130702" y="2753319"/>
                  <a:pt x="10128493" y="2753074"/>
                </a:cubicBezTo>
                <a:cubicBezTo>
                  <a:pt x="10123338" y="2752339"/>
                  <a:pt x="10117201" y="2755526"/>
                  <a:pt x="10113028" y="2749642"/>
                </a:cubicBezTo>
                <a:cubicBezTo>
                  <a:pt x="10112291" y="2748661"/>
                  <a:pt x="10110818" y="2747435"/>
                  <a:pt x="10108854" y="2747435"/>
                </a:cubicBezTo>
                <a:cubicBezTo>
                  <a:pt x="10106154" y="2747680"/>
                  <a:pt x="10104681" y="2746209"/>
                  <a:pt x="10104190" y="2743513"/>
                </a:cubicBezTo>
                <a:cubicBezTo>
                  <a:pt x="10103699" y="2741796"/>
                  <a:pt x="10102472" y="2740816"/>
                  <a:pt x="10101245" y="2739590"/>
                </a:cubicBezTo>
                <a:cubicBezTo>
                  <a:pt x="10098053" y="2736648"/>
                  <a:pt x="10096580" y="2733216"/>
                  <a:pt x="10097808" y="2728803"/>
                </a:cubicBezTo>
                <a:cubicBezTo>
                  <a:pt x="10098544" y="2726351"/>
                  <a:pt x="10097808" y="2723654"/>
                  <a:pt x="10095353" y="2722183"/>
                </a:cubicBezTo>
                <a:cubicBezTo>
                  <a:pt x="10095353" y="2721202"/>
                  <a:pt x="10095353" y="2720222"/>
                  <a:pt x="10095353" y="2719241"/>
                </a:cubicBezTo>
                <a:cubicBezTo>
                  <a:pt x="10097562" y="2718015"/>
                  <a:pt x="10098544" y="2716544"/>
                  <a:pt x="10098299" y="2713357"/>
                </a:cubicBezTo>
                <a:cubicBezTo>
                  <a:pt x="10098053" y="2708944"/>
                  <a:pt x="10100017" y="2705512"/>
                  <a:pt x="10104927" y="2704531"/>
                </a:cubicBezTo>
                <a:cubicBezTo>
                  <a:pt x="10107136" y="2704286"/>
                  <a:pt x="10106645" y="2702570"/>
                  <a:pt x="10106645" y="2701099"/>
                </a:cubicBezTo>
                <a:cubicBezTo>
                  <a:pt x="10106645" y="2698647"/>
                  <a:pt x="10107627" y="2698157"/>
                  <a:pt x="10109591" y="2699873"/>
                </a:cubicBezTo>
                <a:cubicBezTo>
                  <a:pt x="10112537" y="2702324"/>
                  <a:pt x="10114501" y="2702324"/>
                  <a:pt x="10115237" y="2698157"/>
                </a:cubicBezTo>
                <a:cubicBezTo>
                  <a:pt x="10115482" y="2697176"/>
                  <a:pt x="10116219" y="2695950"/>
                  <a:pt x="10117201" y="2697176"/>
                </a:cubicBezTo>
                <a:cubicBezTo>
                  <a:pt x="10120392" y="2700363"/>
                  <a:pt x="10122601" y="2698402"/>
                  <a:pt x="10125056" y="2696195"/>
                </a:cubicBezTo>
                <a:cubicBezTo>
                  <a:pt x="10125302" y="2695705"/>
                  <a:pt x="10126284" y="2695705"/>
                  <a:pt x="10126775" y="2695705"/>
                </a:cubicBezTo>
                <a:close/>
                <a:moveTo>
                  <a:pt x="905037" y="2684037"/>
                </a:moveTo>
                <a:lnTo>
                  <a:pt x="907601" y="2685639"/>
                </a:lnTo>
                <a:lnTo>
                  <a:pt x="906953" y="2685688"/>
                </a:lnTo>
                <a:cubicBezTo>
                  <a:pt x="905037" y="2684037"/>
                  <a:pt x="905037" y="2684037"/>
                  <a:pt x="903254" y="2684170"/>
                </a:cubicBezTo>
                <a:lnTo>
                  <a:pt x="903338" y="2685299"/>
                </a:lnTo>
                <a:lnTo>
                  <a:pt x="908106" y="2685955"/>
                </a:lnTo>
                <a:lnTo>
                  <a:pt x="907601" y="2685639"/>
                </a:lnTo>
                <a:lnTo>
                  <a:pt x="908736" y="2685554"/>
                </a:lnTo>
                <a:lnTo>
                  <a:pt x="909409" y="2686133"/>
                </a:lnTo>
                <a:lnTo>
                  <a:pt x="912800" y="2686600"/>
                </a:lnTo>
                <a:close/>
                <a:moveTo>
                  <a:pt x="90780" y="2680891"/>
                </a:moveTo>
                <a:cubicBezTo>
                  <a:pt x="99274" y="2678452"/>
                  <a:pt x="103655" y="2687277"/>
                  <a:pt x="110668" y="2688446"/>
                </a:cubicBezTo>
                <a:cubicBezTo>
                  <a:pt x="114563" y="2689343"/>
                  <a:pt x="123915" y="2688918"/>
                  <a:pt x="122745" y="2695297"/>
                </a:cubicBezTo>
                <a:cubicBezTo>
                  <a:pt x="119625" y="2713633"/>
                  <a:pt x="134820" y="2713065"/>
                  <a:pt x="127025" y="2736079"/>
                </a:cubicBezTo>
                <a:cubicBezTo>
                  <a:pt x="124686" y="2742884"/>
                  <a:pt x="128190" y="2749547"/>
                  <a:pt x="118839" y="2755927"/>
                </a:cubicBezTo>
                <a:cubicBezTo>
                  <a:pt x="116112" y="2757581"/>
                  <a:pt x="114163" y="2762590"/>
                  <a:pt x="115331" y="2764149"/>
                </a:cubicBezTo>
                <a:cubicBezTo>
                  <a:pt x="119225" y="2771994"/>
                  <a:pt x="115329" y="2779035"/>
                  <a:pt x="106757" y="2786786"/>
                </a:cubicBezTo>
                <a:cubicBezTo>
                  <a:pt x="104029" y="2789432"/>
                  <a:pt x="103637" y="2794205"/>
                  <a:pt x="102859" y="2797796"/>
                </a:cubicBezTo>
                <a:cubicBezTo>
                  <a:pt x="102078" y="2803373"/>
                  <a:pt x="100129" y="2808382"/>
                  <a:pt x="95844" y="2811265"/>
                </a:cubicBezTo>
                <a:cubicBezTo>
                  <a:pt x="91557" y="2814148"/>
                  <a:pt x="89609" y="2819157"/>
                  <a:pt x="86490" y="2823599"/>
                </a:cubicBezTo>
                <a:cubicBezTo>
                  <a:pt x="78697" y="2834705"/>
                  <a:pt x="68954" y="2848835"/>
                  <a:pt x="61941" y="2852380"/>
                </a:cubicBezTo>
                <a:cubicBezTo>
                  <a:pt x="46744" y="2859894"/>
                  <a:pt x="31548" y="2868401"/>
                  <a:pt x="16742" y="2875113"/>
                </a:cubicBezTo>
                <a:cubicBezTo>
                  <a:pt x="15963" y="2874735"/>
                  <a:pt x="14404" y="2873979"/>
                  <a:pt x="14794" y="2872183"/>
                </a:cubicBezTo>
                <a:cubicBezTo>
                  <a:pt x="14406" y="2863063"/>
                  <a:pt x="14018" y="2854935"/>
                  <a:pt x="3886" y="2862921"/>
                </a:cubicBezTo>
                <a:cubicBezTo>
                  <a:pt x="378" y="2866182"/>
                  <a:pt x="1160" y="2861598"/>
                  <a:pt x="2329" y="2858196"/>
                </a:cubicBezTo>
                <a:cubicBezTo>
                  <a:pt x="5058" y="2851084"/>
                  <a:pt x="5643" y="2847150"/>
                  <a:pt x="4474" y="2845715"/>
                </a:cubicBezTo>
                <a:lnTo>
                  <a:pt x="0" y="2847056"/>
                </a:lnTo>
                <a:lnTo>
                  <a:pt x="0" y="2793555"/>
                </a:lnTo>
                <a:lnTo>
                  <a:pt x="4290" y="2773797"/>
                </a:lnTo>
                <a:cubicBezTo>
                  <a:pt x="5849" y="2770583"/>
                  <a:pt x="7408" y="2767370"/>
                  <a:pt x="8967" y="2764156"/>
                </a:cubicBezTo>
                <a:cubicBezTo>
                  <a:pt x="15200" y="2761226"/>
                  <a:pt x="20657" y="2752956"/>
                  <a:pt x="23386" y="2744355"/>
                </a:cubicBezTo>
                <a:cubicBezTo>
                  <a:pt x="28453" y="2728949"/>
                  <a:pt x="36247" y="2718836"/>
                  <a:pt x="45989" y="2711653"/>
                </a:cubicBezTo>
                <a:cubicBezTo>
                  <a:pt x="49885" y="2708581"/>
                  <a:pt x="53392" y="2706312"/>
                  <a:pt x="56898" y="2701067"/>
                </a:cubicBezTo>
                <a:cubicBezTo>
                  <a:pt x="61965" y="2692607"/>
                  <a:pt x="66642" y="2688921"/>
                  <a:pt x="70537" y="2691804"/>
                </a:cubicBezTo>
                <a:cubicBezTo>
                  <a:pt x="73653" y="2693316"/>
                  <a:pt x="77940" y="2690433"/>
                  <a:pt x="80667" y="2687786"/>
                </a:cubicBezTo>
                <a:cubicBezTo>
                  <a:pt x="84662" y="2683769"/>
                  <a:pt x="87950" y="2681704"/>
                  <a:pt x="90780" y="2680891"/>
                </a:cubicBezTo>
                <a:close/>
                <a:moveTo>
                  <a:pt x="5850352" y="2677941"/>
                </a:moveTo>
                <a:cubicBezTo>
                  <a:pt x="5850352" y="2681978"/>
                  <a:pt x="5854390" y="2681978"/>
                  <a:pt x="5854390" y="2681978"/>
                </a:cubicBezTo>
                <a:lnTo>
                  <a:pt x="5854390" y="2682147"/>
                </a:lnTo>
                <a:close/>
                <a:moveTo>
                  <a:pt x="10096955" y="2673621"/>
                </a:moveTo>
                <a:lnTo>
                  <a:pt x="10097603" y="2674266"/>
                </a:lnTo>
                <a:lnTo>
                  <a:pt x="10096399" y="2674551"/>
                </a:lnTo>
                <a:close/>
                <a:moveTo>
                  <a:pt x="841613" y="2651096"/>
                </a:moveTo>
                <a:lnTo>
                  <a:pt x="843731" y="2652513"/>
                </a:lnTo>
                <a:lnTo>
                  <a:pt x="843530" y="2652747"/>
                </a:lnTo>
                <a:cubicBezTo>
                  <a:pt x="843530" y="2652747"/>
                  <a:pt x="841746" y="2652880"/>
                  <a:pt x="841613" y="2651096"/>
                </a:cubicBezTo>
                <a:close/>
                <a:moveTo>
                  <a:pt x="540914" y="2651051"/>
                </a:moveTo>
                <a:cubicBezTo>
                  <a:pt x="541077" y="2653237"/>
                  <a:pt x="543263" y="2653074"/>
                  <a:pt x="543263" y="2653074"/>
                </a:cubicBezTo>
                <a:lnTo>
                  <a:pt x="543270" y="2653165"/>
                </a:lnTo>
                <a:close/>
                <a:moveTo>
                  <a:pt x="5284028" y="2647310"/>
                </a:moveTo>
                <a:lnTo>
                  <a:pt x="5279529" y="2653433"/>
                </a:lnTo>
                <a:cubicBezTo>
                  <a:pt x="5276571" y="2656952"/>
                  <a:pt x="5275318" y="2659407"/>
                  <a:pt x="5278376" y="2662513"/>
                </a:cubicBezTo>
                <a:lnTo>
                  <a:pt x="5286217" y="2650979"/>
                </a:lnTo>
                <a:close/>
                <a:moveTo>
                  <a:pt x="5854390" y="2625461"/>
                </a:moveTo>
                <a:lnTo>
                  <a:pt x="5858547" y="2629498"/>
                </a:lnTo>
                <a:lnTo>
                  <a:pt x="5858426" y="2629498"/>
                </a:lnTo>
                <a:cubicBezTo>
                  <a:pt x="5858426" y="2629498"/>
                  <a:pt x="5858426" y="2629498"/>
                  <a:pt x="5854390" y="2625461"/>
                </a:cubicBezTo>
                <a:close/>
                <a:moveTo>
                  <a:pt x="540975" y="2622475"/>
                </a:moveTo>
                <a:lnTo>
                  <a:pt x="543390" y="2624492"/>
                </a:lnTo>
                <a:lnTo>
                  <a:pt x="543324" y="2624497"/>
                </a:lnTo>
                <a:cubicBezTo>
                  <a:pt x="543324" y="2624497"/>
                  <a:pt x="543324" y="2624497"/>
                  <a:pt x="540975" y="2622475"/>
                </a:cubicBezTo>
                <a:close/>
                <a:moveTo>
                  <a:pt x="6125629" y="2618857"/>
                </a:moveTo>
                <a:lnTo>
                  <a:pt x="6125755" y="2618928"/>
                </a:lnTo>
                <a:cubicBezTo>
                  <a:pt x="6125755" y="2618928"/>
                  <a:pt x="6125755" y="2618928"/>
                  <a:pt x="6129091" y="2622610"/>
                </a:cubicBezTo>
                <a:close/>
                <a:moveTo>
                  <a:pt x="6249698" y="2608436"/>
                </a:moveTo>
                <a:lnTo>
                  <a:pt x="6237054" y="2615222"/>
                </a:lnTo>
                <a:lnTo>
                  <a:pt x="6293983" y="2659989"/>
                </a:lnTo>
                <a:cubicBezTo>
                  <a:pt x="6307157" y="2673173"/>
                  <a:pt x="6330209" y="2692949"/>
                  <a:pt x="6356555" y="2709429"/>
                </a:cubicBezTo>
                <a:cubicBezTo>
                  <a:pt x="6379608" y="2729204"/>
                  <a:pt x="6405956" y="2742388"/>
                  <a:pt x="6422421" y="2748980"/>
                </a:cubicBezTo>
                <a:cubicBezTo>
                  <a:pt x="6438888" y="2762164"/>
                  <a:pt x="6458647" y="2775347"/>
                  <a:pt x="6475114" y="2781939"/>
                </a:cubicBezTo>
                <a:cubicBezTo>
                  <a:pt x="6475114" y="2781939"/>
                  <a:pt x="6475115" y="2785235"/>
                  <a:pt x="6478408" y="2785235"/>
                </a:cubicBezTo>
                <a:cubicBezTo>
                  <a:pt x="6481701" y="2788532"/>
                  <a:pt x="6481701" y="2788532"/>
                  <a:pt x="6484995" y="2788532"/>
                </a:cubicBezTo>
                <a:lnTo>
                  <a:pt x="6500291" y="2797755"/>
                </a:lnTo>
                <a:lnTo>
                  <a:pt x="6496403" y="2789218"/>
                </a:lnTo>
                <a:lnTo>
                  <a:pt x="6484994" y="2785235"/>
                </a:lnTo>
                <a:cubicBezTo>
                  <a:pt x="6488287" y="2785235"/>
                  <a:pt x="6488287" y="2785235"/>
                  <a:pt x="6488287" y="2785235"/>
                </a:cubicBezTo>
                <a:cubicBezTo>
                  <a:pt x="6488287" y="2785235"/>
                  <a:pt x="6484994" y="2781939"/>
                  <a:pt x="6481700" y="2781939"/>
                </a:cubicBezTo>
                <a:cubicBezTo>
                  <a:pt x="6481701" y="2778644"/>
                  <a:pt x="6478408" y="2778644"/>
                  <a:pt x="6478408" y="2778644"/>
                </a:cubicBezTo>
                <a:lnTo>
                  <a:pt x="6406357" y="2722211"/>
                </a:lnTo>
                <a:lnTo>
                  <a:pt x="6409248" y="2719317"/>
                </a:lnTo>
                <a:cubicBezTo>
                  <a:pt x="6409248" y="2719317"/>
                  <a:pt x="6405955" y="2719317"/>
                  <a:pt x="6405955" y="2719317"/>
                </a:cubicBezTo>
                <a:cubicBezTo>
                  <a:pt x="6405955" y="2719317"/>
                  <a:pt x="6405955" y="2719317"/>
                  <a:pt x="6402661" y="2719317"/>
                </a:cubicBezTo>
                <a:cubicBezTo>
                  <a:pt x="6402661" y="2716020"/>
                  <a:pt x="6399368" y="2716020"/>
                  <a:pt x="6399368" y="2716020"/>
                </a:cubicBezTo>
                <a:cubicBezTo>
                  <a:pt x="6402663" y="2712724"/>
                  <a:pt x="6392783" y="2706132"/>
                  <a:pt x="6382902" y="2699541"/>
                </a:cubicBezTo>
                <a:cubicBezTo>
                  <a:pt x="6379608" y="2702836"/>
                  <a:pt x="6386195" y="2706132"/>
                  <a:pt x="6386195" y="2706132"/>
                </a:cubicBezTo>
                <a:cubicBezTo>
                  <a:pt x="6382902" y="2706132"/>
                  <a:pt x="6382902" y="2706132"/>
                  <a:pt x="6382902" y="2706132"/>
                </a:cubicBezTo>
                <a:cubicBezTo>
                  <a:pt x="6379608" y="2706132"/>
                  <a:pt x="6379608" y="2706132"/>
                  <a:pt x="6379608" y="2706132"/>
                </a:cubicBezTo>
                <a:cubicBezTo>
                  <a:pt x="6379608" y="2706132"/>
                  <a:pt x="6382903" y="2709429"/>
                  <a:pt x="6382903" y="2709429"/>
                </a:cubicBezTo>
                <a:cubicBezTo>
                  <a:pt x="6373023" y="2702836"/>
                  <a:pt x="6373023" y="2706132"/>
                  <a:pt x="6359849" y="2696244"/>
                </a:cubicBezTo>
                <a:cubicBezTo>
                  <a:pt x="6363142" y="2696244"/>
                  <a:pt x="6363142" y="2696244"/>
                  <a:pt x="6363142" y="2696244"/>
                </a:cubicBezTo>
                <a:cubicBezTo>
                  <a:pt x="6363142" y="2696244"/>
                  <a:pt x="6363142" y="2696244"/>
                  <a:pt x="6366436" y="2699541"/>
                </a:cubicBezTo>
                <a:cubicBezTo>
                  <a:pt x="6369728" y="2699541"/>
                  <a:pt x="6369728" y="2699541"/>
                  <a:pt x="6369728" y="2699541"/>
                </a:cubicBezTo>
                <a:cubicBezTo>
                  <a:pt x="6369729" y="2696244"/>
                  <a:pt x="6366436" y="2692949"/>
                  <a:pt x="6363142" y="2692949"/>
                </a:cubicBezTo>
                <a:cubicBezTo>
                  <a:pt x="6363142" y="2692949"/>
                  <a:pt x="6363142" y="2689653"/>
                  <a:pt x="6359849" y="2689653"/>
                </a:cubicBezTo>
                <a:cubicBezTo>
                  <a:pt x="6359849" y="2683061"/>
                  <a:pt x="6349970" y="2673173"/>
                  <a:pt x="6336796" y="2659989"/>
                </a:cubicBezTo>
                <a:cubicBezTo>
                  <a:pt x="6330210" y="2655046"/>
                  <a:pt x="6322799" y="2650101"/>
                  <a:pt x="6315801" y="2645982"/>
                </a:cubicBezTo>
                <a:lnTo>
                  <a:pt x="6308053" y="2642190"/>
                </a:lnTo>
                <a:lnTo>
                  <a:pt x="6291419" y="2641788"/>
                </a:lnTo>
                <a:cubicBezTo>
                  <a:pt x="6282486" y="2639188"/>
                  <a:pt x="6274881" y="2634361"/>
                  <a:pt x="6268956" y="2627687"/>
                </a:cubicBezTo>
                <a:lnTo>
                  <a:pt x="6250762" y="2609369"/>
                </a:lnTo>
                <a:close/>
                <a:moveTo>
                  <a:pt x="11577293" y="2606896"/>
                </a:moveTo>
                <a:cubicBezTo>
                  <a:pt x="11583184" y="2610328"/>
                  <a:pt x="11588830" y="2614251"/>
                  <a:pt x="11594722" y="2617928"/>
                </a:cubicBezTo>
                <a:cubicBezTo>
                  <a:pt x="11597422" y="2619645"/>
                  <a:pt x="11598895" y="2624303"/>
                  <a:pt x="11600122" y="2627980"/>
                </a:cubicBezTo>
                <a:cubicBezTo>
                  <a:pt x="11600613" y="2629451"/>
                  <a:pt x="11600368" y="2630922"/>
                  <a:pt x="11601841" y="2632148"/>
                </a:cubicBezTo>
                <a:cubicBezTo>
                  <a:pt x="11603314" y="2633374"/>
                  <a:pt x="11603068" y="2634845"/>
                  <a:pt x="11602086" y="2636316"/>
                </a:cubicBezTo>
                <a:cubicBezTo>
                  <a:pt x="11601595" y="2637297"/>
                  <a:pt x="11600613" y="2638523"/>
                  <a:pt x="11601350" y="2639503"/>
                </a:cubicBezTo>
                <a:cubicBezTo>
                  <a:pt x="11603805" y="2642445"/>
                  <a:pt x="11604050" y="2644652"/>
                  <a:pt x="11600122" y="2646123"/>
                </a:cubicBezTo>
                <a:cubicBezTo>
                  <a:pt x="11599140" y="2646368"/>
                  <a:pt x="11598895" y="2647839"/>
                  <a:pt x="11599877" y="2648574"/>
                </a:cubicBezTo>
                <a:cubicBezTo>
                  <a:pt x="11603068" y="2651271"/>
                  <a:pt x="11599631" y="2652497"/>
                  <a:pt x="11599140" y="2654458"/>
                </a:cubicBezTo>
                <a:cubicBezTo>
                  <a:pt x="11597422" y="2661078"/>
                  <a:pt x="11589812" y="2659117"/>
                  <a:pt x="11586866" y="2664020"/>
                </a:cubicBezTo>
                <a:cubicBezTo>
                  <a:pt x="11585884" y="2665736"/>
                  <a:pt x="11581220" y="2664510"/>
                  <a:pt x="11579011" y="2664265"/>
                </a:cubicBezTo>
                <a:cubicBezTo>
                  <a:pt x="11573856" y="2663530"/>
                  <a:pt x="11567719" y="2666717"/>
                  <a:pt x="11563546" y="2660833"/>
                </a:cubicBezTo>
                <a:cubicBezTo>
                  <a:pt x="11562809" y="2659852"/>
                  <a:pt x="11561336" y="2658626"/>
                  <a:pt x="11559372" y="2658626"/>
                </a:cubicBezTo>
                <a:cubicBezTo>
                  <a:pt x="11556672" y="2658871"/>
                  <a:pt x="11555199" y="2657400"/>
                  <a:pt x="11554708" y="2654704"/>
                </a:cubicBezTo>
                <a:cubicBezTo>
                  <a:pt x="11554217" y="2652987"/>
                  <a:pt x="11552990" y="2652007"/>
                  <a:pt x="11551763" y="2650781"/>
                </a:cubicBezTo>
                <a:cubicBezTo>
                  <a:pt x="11548571" y="2647839"/>
                  <a:pt x="11547098" y="2644407"/>
                  <a:pt x="11548326" y="2639994"/>
                </a:cubicBezTo>
                <a:cubicBezTo>
                  <a:pt x="11549062" y="2637542"/>
                  <a:pt x="11548326" y="2634845"/>
                  <a:pt x="11545871" y="2633374"/>
                </a:cubicBezTo>
                <a:cubicBezTo>
                  <a:pt x="11545871" y="2632393"/>
                  <a:pt x="11545871" y="2631413"/>
                  <a:pt x="11545871" y="2630432"/>
                </a:cubicBezTo>
                <a:cubicBezTo>
                  <a:pt x="11548080" y="2629206"/>
                  <a:pt x="11549062" y="2627735"/>
                  <a:pt x="11548817" y="2624548"/>
                </a:cubicBezTo>
                <a:cubicBezTo>
                  <a:pt x="11548571" y="2620135"/>
                  <a:pt x="11550535" y="2616703"/>
                  <a:pt x="11555445" y="2615722"/>
                </a:cubicBezTo>
                <a:cubicBezTo>
                  <a:pt x="11557654" y="2615477"/>
                  <a:pt x="11557163" y="2613761"/>
                  <a:pt x="11557163" y="2612290"/>
                </a:cubicBezTo>
                <a:cubicBezTo>
                  <a:pt x="11557163" y="2609838"/>
                  <a:pt x="11558145" y="2609348"/>
                  <a:pt x="11560109" y="2611064"/>
                </a:cubicBezTo>
                <a:cubicBezTo>
                  <a:pt x="11563055" y="2613515"/>
                  <a:pt x="11565019" y="2613515"/>
                  <a:pt x="11565755" y="2609348"/>
                </a:cubicBezTo>
                <a:cubicBezTo>
                  <a:pt x="11566000" y="2608367"/>
                  <a:pt x="11566737" y="2607141"/>
                  <a:pt x="11567719" y="2608367"/>
                </a:cubicBezTo>
                <a:cubicBezTo>
                  <a:pt x="11570910" y="2611554"/>
                  <a:pt x="11573119" y="2609593"/>
                  <a:pt x="11575574" y="2607386"/>
                </a:cubicBezTo>
                <a:cubicBezTo>
                  <a:pt x="11575820" y="2606896"/>
                  <a:pt x="11576802" y="2606896"/>
                  <a:pt x="11577293" y="2606896"/>
                </a:cubicBezTo>
                <a:close/>
                <a:moveTo>
                  <a:pt x="11370491" y="2604471"/>
                </a:moveTo>
                <a:cubicBezTo>
                  <a:pt x="11372480" y="2604471"/>
                  <a:pt x="11376458" y="2604471"/>
                  <a:pt x="11377452" y="2606457"/>
                </a:cubicBezTo>
                <a:cubicBezTo>
                  <a:pt x="11387396" y="2615395"/>
                  <a:pt x="11396346" y="2623340"/>
                  <a:pt x="11409273" y="2610430"/>
                </a:cubicBezTo>
                <a:cubicBezTo>
                  <a:pt x="11413251" y="2605464"/>
                  <a:pt x="11416234" y="2610430"/>
                  <a:pt x="11417228" y="2614402"/>
                </a:cubicBezTo>
                <a:cubicBezTo>
                  <a:pt x="11420211" y="2631285"/>
                  <a:pt x="11428167" y="2631285"/>
                  <a:pt x="11440100" y="2621354"/>
                </a:cubicBezTo>
                <a:cubicBezTo>
                  <a:pt x="11448055" y="2614402"/>
                  <a:pt x="11452032" y="2616388"/>
                  <a:pt x="11452032" y="2626320"/>
                </a:cubicBezTo>
                <a:cubicBezTo>
                  <a:pt x="11452032" y="2632279"/>
                  <a:pt x="11450044" y="2639230"/>
                  <a:pt x="11458993" y="2640224"/>
                </a:cubicBezTo>
                <a:cubicBezTo>
                  <a:pt x="11478881" y="2644196"/>
                  <a:pt x="11486837" y="2658100"/>
                  <a:pt x="11485842" y="2675976"/>
                </a:cubicBezTo>
                <a:cubicBezTo>
                  <a:pt x="11484848" y="2688887"/>
                  <a:pt x="11488825" y="2694846"/>
                  <a:pt x="11497775" y="2699811"/>
                </a:cubicBezTo>
                <a:cubicBezTo>
                  <a:pt x="11497775" y="2703784"/>
                  <a:pt x="11497775" y="2707757"/>
                  <a:pt x="11497775" y="2711729"/>
                </a:cubicBezTo>
                <a:cubicBezTo>
                  <a:pt x="11487831" y="2717688"/>
                  <a:pt x="11484848" y="2728612"/>
                  <a:pt x="11487831" y="2738544"/>
                </a:cubicBezTo>
                <a:cubicBezTo>
                  <a:pt x="11492803" y="2756420"/>
                  <a:pt x="11486837" y="2770324"/>
                  <a:pt x="11473909" y="2782241"/>
                </a:cubicBezTo>
                <a:cubicBezTo>
                  <a:pt x="11468937" y="2787207"/>
                  <a:pt x="11463965" y="2791180"/>
                  <a:pt x="11461976" y="2798131"/>
                </a:cubicBezTo>
                <a:cubicBezTo>
                  <a:pt x="11459988" y="2809056"/>
                  <a:pt x="11454021" y="2815015"/>
                  <a:pt x="11443083" y="2814022"/>
                </a:cubicBezTo>
                <a:cubicBezTo>
                  <a:pt x="11435127" y="2814022"/>
                  <a:pt x="11429161" y="2818987"/>
                  <a:pt x="11426178" y="2822960"/>
                </a:cubicBezTo>
                <a:cubicBezTo>
                  <a:pt x="11409273" y="2846795"/>
                  <a:pt x="11384413" y="2833884"/>
                  <a:pt x="11363530" y="2836864"/>
                </a:cubicBezTo>
                <a:cubicBezTo>
                  <a:pt x="11354581" y="2837857"/>
                  <a:pt x="11335687" y="2842822"/>
                  <a:pt x="11331709" y="2835870"/>
                </a:cubicBezTo>
                <a:lnTo>
                  <a:pt x="11322996" y="2828015"/>
                </a:lnTo>
                <a:lnTo>
                  <a:pt x="11312459" y="2837806"/>
                </a:lnTo>
                <a:cubicBezTo>
                  <a:pt x="11307932" y="2836804"/>
                  <a:pt x="11303908" y="2835803"/>
                  <a:pt x="11299381" y="2835803"/>
                </a:cubicBezTo>
                <a:cubicBezTo>
                  <a:pt x="11294854" y="2835803"/>
                  <a:pt x="11290328" y="2832799"/>
                  <a:pt x="11288316" y="2828793"/>
                </a:cubicBezTo>
                <a:cubicBezTo>
                  <a:pt x="11286807" y="2825288"/>
                  <a:pt x="11285298" y="2823285"/>
                  <a:pt x="11282280" y="2821783"/>
                </a:cubicBezTo>
                <a:cubicBezTo>
                  <a:pt x="11282280" y="2815774"/>
                  <a:pt x="11282280" y="2809766"/>
                  <a:pt x="11282280" y="2803757"/>
                </a:cubicBezTo>
                <a:lnTo>
                  <a:pt x="11284636" y="2801411"/>
                </a:lnTo>
                <a:lnTo>
                  <a:pt x="11281989" y="2797138"/>
                </a:lnTo>
                <a:cubicBezTo>
                  <a:pt x="11280000" y="2789193"/>
                  <a:pt x="11266079" y="2784228"/>
                  <a:pt x="11279006" y="2773303"/>
                </a:cubicBezTo>
                <a:cubicBezTo>
                  <a:pt x="11282984" y="2770324"/>
                  <a:pt x="11281989" y="2764365"/>
                  <a:pt x="11278011" y="2763372"/>
                </a:cubicBezTo>
                <a:cubicBezTo>
                  <a:pt x="11262101" y="2757413"/>
                  <a:pt x="11263095" y="2748475"/>
                  <a:pt x="11273039" y="2736557"/>
                </a:cubicBezTo>
                <a:cubicBezTo>
                  <a:pt x="11276023" y="2732585"/>
                  <a:pt x="11272045" y="2727619"/>
                  <a:pt x="11270056" y="2723647"/>
                </a:cubicBezTo>
                <a:cubicBezTo>
                  <a:pt x="11266079" y="2717688"/>
                  <a:pt x="11265084" y="2711729"/>
                  <a:pt x="11271051" y="2706763"/>
                </a:cubicBezTo>
                <a:cubicBezTo>
                  <a:pt x="11277017" y="2701798"/>
                  <a:pt x="11276023" y="2695839"/>
                  <a:pt x="11278011" y="2689880"/>
                </a:cubicBezTo>
                <a:cubicBezTo>
                  <a:pt x="11282984" y="2674983"/>
                  <a:pt x="11288950" y="2656114"/>
                  <a:pt x="11299888" y="2649162"/>
                </a:cubicBezTo>
                <a:cubicBezTo>
                  <a:pt x="11323754" y="2634265"/>
                  <a:pt x="11346625" y="2618375"/>
                  <a:pt x="11370491" y="2604471"/>
                </a:cubicBezTo>
                <a:close/>
                <a:moveTo>
                  <a:pt x="754309" y="2597256"/>
                </a:moveTo>
                <a:lnTo>
                  <a:pt x="747738" y="2601442"/>
                </a:lnTo>
                <a:lnTo>
                  <a:pt x="780373" y="2623375"/>
                </a:lnTo>
                <a:cubicBezTo>
                  <a:pt x="788039" y="2629979"/>
                  <a:pt x="801319" y="2639753"/>
                  <a:pt x="816251" y="2647609"/>
                </a:cubicBezTo>
                <a:cubicBezTo>
                  <a:pt x="829532" y="2657382"/>
                  <a:pt x="844331" y="2663453"/>
                  <a:pt x="853512" y="2666356"/>
                </a:cubicBezTo>
                <a:cubicBezTo>
                  <a:pt x="862960" y="2672827"/>
                  <a:pt x="874192" y="2679165"/>
                  <a:pt x="883374" y="2682067"/>
                </a:cubicBezTo>
                <a:cubicBezTo>
                  <a:pt x="883374" y="2682067"/>
                  <a:pt x="883508" y="2683851"/>
                  <a:pt x="885291" y="2683718"/>
                </a:cubicBezTo>
                <a:cubicBezTo>
                  <a:pt x="887207" y="2685370"/>
                  <a:pt x="887207" y="2685370"/>
                  <a:pt x="888991" y="2685236"/>
                </a:cubicBezTo>
                <a:lnTo>
                  <a:pt x="897645" y="2689611"/>
                </a:lnTo>
                <a:lnTo>
                  <a:pt x="895194" y="2685146"/>
                </a:lnTo>
                <a:lnTo>
                  <a:pt x="888857" y="2683452"/>
                </a:lnTo>
                <a:cubicBezTo>
                  <a:pt x="890639" y="2683318"/>
                  <a:pt x="890639" y="2683318"/>
                  <a:pt x="890639" y="2683318"/>
                </a:cubicBezTo>
                <a:cubicBezTo>
                  <a:pt x="890639" y="2683318"/>
                  <a:pt x="888722" y="2681667"/>
                  <a:pt x="886940" y="2681801"/>
                </a:cubicBezTo>
                <a:cubicBezTo>
                  <a:pt x="886807" y="2680016"/>
                  <a:pt x="885023" y="2680150"/>
                  <a:pt x="885023" y="2680150"/>
                </a:cubicBezTo>
                <a:lnTo>
                  <a:pt x="843731" y="2652513"/>
                </a:lnTo>
                <a:lnTo>
                  <a:pt x="845179" y="2650829"/>
                </a:lnTo>
                <a:cubicBezTo>
                  <a:pt x="845179" y="2650829"/>
                  <a:pt x="843396" y="2650962"/>
                  <a:pt x="843396" y="2650962"/>
                </a:cubicBezTo>
                <a:cubicBezTo>
                  <a:pt x="843396" y="2650962"/>
                  <a:pt x="843396" y="2650962"/>
                  <a:pt x="841613" y="2651096"/>
                </a:cubicBezTo>
                <a:cubicBezTo>
                  <a:pt x="841479" y="2649311"/>
                  <a:pt x="839696" y="2649444"/>
                  <a:pt x="839696" y="2649444"/>
                </a:cubicBezTo>
                <a:cubicBezTo>
                  <a:pt x="841347" y="2647527"/>
                  <a:pt x="835731" y="2644357"/>
                  <a:pt x="830114" y="2641189"/>
                </a:cubicBezTo>
                <a:cubicBezTo>
                  <a:pt x="828465" y="2643106"/>
                  <a:pt x="832164" y="2644624"/>
                  <a:pt x="832164" y="2644624"/>
                </a:cubicBezTo>
                <a:cubicBezTo>
                  <a:pt x="830382" y="2644757"/>
                  <a:pt x="830382" y="2644757"/>
                  <a:pt x="830382" y="2644757"/>
                </a:cubicBezTo>
                <a:cubicBezTo>
                  <a:pt x="828598" y="2644891"/>
                  <a:pt x="828598" y="2644891"/>
                  <a:pt x="828598" y="2644891"/>
                </a:cubicBezTo>
                <a:cubicBezTo>
                  <a:pt x="828598" y="2644891"/>
                  <a:pt x="830516" y="2646542"/>
                  <a:pt x="830516" y="2646542"/>
                </a:cubicBezTo>
                <a:cubicBezTo>
                  <a:pt x="824899" y="2643373"/>
                  <a:pt x="825033" y="2645157"/>
                  <a:pt x="817500" y="2640337"/>
                </a:cubicBezTo>
                <a:cubicBezTo>
                  <a:pt x="819283" y="2640204"/>
                  <a:pt x="819283" y="2640204"/>
                  <a:pt x="819283" y="2640204"/>
                </a:cubicBezTo>
                <a:cubicBezTo>
                  <a:pt x="819283" y="2640204"/>
                  <a:pt x="819283" y="2640204"/>
                  <a:pt x="821200" y="2641855"/>
                </a:cubicBezTo>
                <a:cubicBezTo>
                  <a:pt x="822982" y="2641722"/>
                  <a:pt x="822982" y="2641722"/>
                  <a:pt x="822982" y="2641722"/>
                </a:cubicBezTo>
                <a:cubicBezTo>
                  <a:pt x="822849" y="2639937"/>
                  <a:pt x="820932" y="2638286"/>
                  <a:pt x="819150" y="2638420"/>
                </a:cubicBezTo>
                <a:cubicBezTo>
                  <a:pt x="819150" y="2638420"/>
                  <a:pt x="819015" y="2636635"/>
                  <a:pt x="817233" y="2636769"/>
                </a:cubicBezTo>
                <a:cubicBezTo>
                  <a:pt x="816967" y="2633200"/>
                  <a:pt x="811217" y="2628246"/>
                  <a:pt x="803552" y="2621642"/>
                </a:cubicBezTo>
                <a:cubicBezTo>
                  <a:pt x="799786" y="2619232"/>
                  <a:pt x="795574" y="2616855"/>
                  <a:pt x="791618" y="2614908"/>
                </a:cubicBezTo>
                <a:lnTo>
                  <a:pt x="787270" y="2613168"/>
                </a:lnTo>
                <a:lnTo>
                  <a:pt x="778248" y="2613624"/>
                </a:lnTo>
                <a:cubicBezTo>
                  <a:pt x="773306" y="2612578"/>
                  <a:pt x="768993" y="2610273"/>
                  <a:pt x="765516" y="2606899"/>
                </a:cubicBezTo>
                <a:lnTo>
                  <a:pt x="754924" y="2597718"/>
                </a:lnTo>
                <a:close/>
                <a:moveTo>
                  <a:pt x="5452192" y="2586272"/>
                </a:moveTo>
                <a:lnTo>
                  <a:pt x="5420450" y="2636673"/>
                </a:lnTo>
                <a:lnTo>
                  <a:pt x="5436446" y="2659098"/>
                </a:lnTo>
                <a:lnTo>
                  <a:pt x="5454487" y="2679098"/>
                </a:lnTo>
                <a:lnTo>
                  <a:pt x="5489821" y="2631393"/>
                </a:lnTo>
                <a:close/>
                <a:moveTo>
                  <a:pt x="11139040" y="2582998"/>
                </a:moveTo>
                <a:cubicBezTo>
                  <a:pt x="11145371" y="2586686"/>
                  <a:pt x="11151438" y="2590902"/>
                  <a:pt x="11157769" y="2594854"/>
                </a:cubicBezTo>
                <a:cubicBezTo>
                  <a:pt x="11160671" y="2596698"/>
                  <a:pt x="11162253" y="2601703"/>
                  <a:pt x="11163572" y="2605655"/>
                </a:cubicBezTo>
                <a:cubicBezTo>
                  <a:pt x="11164100" y="2607236"/>
                  <a:pt x="11163836" y="2608817"/>
                  <a:pt x="11165419" y="2610134"/>
                </a:cubicBezTo>
                <a:cubicBezTo>
                  <a:pt x="11167002" y="2611451"/>
                  <a:pt x="11166738" y="2613032"/>
                  <a:pt x="11165683" y="2614613"/>
                </a:cubicBezTo>
                <a:cubicBezTo>
                  <a:pt x="11165155" y="2615667"/>
                  <a:pt x="11164100" y="2616984"/>
                  <a:pt x="11164891" y="2618038"/>
                </a:cubicBezTo>
                <a:cubicBezTo>
                  <a:pt x="11167529" y="2621199"/>
                  <a:pt x="11167793" y="2623571"/>
                  <a:pt x="11163572" y="2625151"/>
                </a:cubicBezTo>
                <a:cubicBezTo>
                  <a:pt x="11162517" y="2625415"/>
                  <a:pt x="11162253" y="2626996"/>
                  <a:pt x="11163309" y="2627786"/>
                </a:cubicBezTo>
                <a:cubicBezTo>
                  <a:pt x="11166738" y="2630684"/>
                  <a:pt x="11163045" y="2632001"/>
                  <a:pt x="11162517" y="2634109"/>
                </a:cubicBezTo>
                <a:cubicBezTo>
                  <a:pt x="11160671" y="2641222"/>
                  <a:pt x="11152493" y="2639115"/>
                  <a:pt x="11149327" y="2644384"/>
                </a:cubicBezTo>
                <a:cubicBezTo>
                  <a:pt x="11148272" y="2646228"/>
                  <a:pt x="11143260" y="2644911"/>
                  <a:pt x="11140886" y="2644647"/>
                </a:cubicBezTo>
                <a:cubicBezTo>
                  <a:pt x="11135346" y="2643857"/>
                  <a:pt x="11128752" y="2647282"/>
                  <a:pt x="11124267" y="2640959"/>
                </a:cubicBezTo>
                <a:cubicBezTo>
                  <a:pt x="11123476" y="2639905"/>
                  <a:pt x="11121893" y="2638588"/>
                  <a:pt x="11119783" y="2638588"/>
                </a:cubicBezTo>
                <a:cubicBezTo>
                  <a:pt x="11116881" y="2638851"/>
                  <a:pt x="11115298" y="2637270"/>
                  <a:pt x="11114771" y="2634372"/>
                </a:cubicBezTo>
                <a:cubicBezTo>
                  <a:pt x="11114243" y="2632528"/>
                  <a:pt x="11112924" y="2631474"/>
                  <a:pt x="11111605" y="2630157"/>
                </a:cubicBezTo>
                <a:cubicBezTo>
                  <a:pt x="11108176" y="2626996"/>
                  <a:pt x="11106593" y="2623307"/>
                  <a:pt x="11107912" y="2618565"/>
                </a:cubicBezTo>
                <a:cubicBezTo>
                  <a:pt x="11108703" y="2615930"/>
                  <a:pt x="11107912" y="2613032"/>
                  <a:pt x="11105274" y="2611451"/>
                </a:cubicBezTo>
                <a:cubicBezTo>
                  <a:pt x="11105274" y="2610398"/>
                  <a:pt x="11105274" y="2609344"/>
                  <a:pt x="11105274" y="2608290"/>
                </a:cubicBezTo>
                <a:cubicBezTo>
                  <a:pt x="11107648" y="2606973"/>
                  <a:pt x="11108703" y="2605392"/>
                  <a:pt x="11108440" y="2601967"/>
                </a:cubicBezTo>
                <a:cubicBezTo>
                  <a:pt x="11108176" y="2597225"/>
                  <a:pt x="11110286" y="2593536"/>
                  <a:pt x="11115562" y="2592482"/>
                </a:cubicBezTo>
                <a:cubicBezTo>
                  <a:pt x="11117936" y="2592219"/>
                  <a:pt x="11117408" y="2590375"/>
                  <a:pt x="11117408" y="2588794"/>
                </a:cubicBezTo>
                <a:cubicBezTo>
                  <a:pt x="11117408" y="2586159"/>
                  <a:pt x="11118464" y="2585632"/>
                  <a:pt x="11120574" y="2587477"/>
                </a:cubicBezTo>
                <a:cubicBezTo>
                  <a:pt x="11123740" y="2590111"/>
                  <a:pt x="11125850" y="2590111"/>
                  <a:pt x="11126641" y="2585632"/>
                </a:cubicBezTo>
                <a:cubicBezTo>
                  <a:pt x="11126905" y="2584579"/>
                  <a:pt x="11127696" y="2583261"/>
                  <a:pt x="11128752" y="2584579"/>
                </a:cubicBezTo>
                <a:cubicBezTo>
                  <a:pt x="11132181" y="2588004"/>
                  <a:pt x="11134555" y="2585896"/>
                  <a:pt x="11137193" y="2583525"/>
                </a:cubicBezTo>
                <a:cubicBezTo>
                  <a:pt x="11137457" y="2582998"/>
                  <a:pt x="11138512" y="2582998"/>
                  <a:pt x="11139040" y="2582998"/>
                </a:cubicBezTo>
                <a:close/>
                <a:moveTo>
                  <a:pt x="5240205" y="2573893"/>
                </a:moveTo>
                <a:lnTo>
                  <a:pt x="5212541" y="2611140"/>
                </a:lnTo>
                <a:cubicBezTo>
                  <a:pt x="5197615" y="2628273"/>
                  <a:pt x="5181132" y="2646935"/>
                  <a:pt x="5166153" y="2670231"/>
                </a:cubicBezTo>
                <a:cubicBezTo>
                  <a:pt x="5156135" y="2689869"/>
                  <a:pt x="5164850" y="2678848"/>
                  <a:pt x="5146216" y="2697184"/>
                </a:cubicBezTo>
                <a:cubicBezTo>
                  <a:pt x="5133793" y="2709408"/>
                  <a:pt x="5126283" y="2724137"/>
                  <a:pt x="5113854" y="2736361"/>
                </a:cubicBezTo>
                <a:cubicBezTo>
                  <a:pt x="5071576" y="2782852"/>
                  <a:pt x="5028089" y="2825638"/>
                  <a:pt x="4990818" y="2862310"/>
                </a:cubicBezTo>
                <a:cubicBezTo>
                  <a:pt x="4975886" y="2879443"/>
                  <a:pt x="4962258" y="2887961"/>
                  <a:pt x="4954745" y="2902689"/>
                </a:cubicBezTo>
                <a:cubicBezTo>
                  <a:pt x="4951038" y="2903891"/>
                  <a:pt x="4951038" y="2903891"/>
                  <a:pt x="4947331" y="2905094"/>
                </a:cubicBezTo>
                <a:cubicBezTo>
                  <a:pt x="4943624" y="2906297"/>
                  <a:pt x="4932501" y="2909904"/>
                  <a:pt x="4917573" y="2927038"/>
                </a:cubicBezTo>
                <a:cubicBezTo>
                  <a:pt x="4911361" y="2933149"/>
                  <a:pt x="4902643" y="2944172"/>
                  <a:pt x="4896430" y="2950283"/>
                </a:cubicBezTo>
                <a:cubicBezTo>
                  <a:pt x="4866670" y="2972227"/>
                  <a:pt x="4829503" y="2996576"/>
                  <a:pt x="4821987" y="3011304"/>
                </a:cubicBezTo>
                <a:cubicBezTo>
                  <a:pt x="4825793" y="2997777"/>
                  <a:pt x="4788522" y="3034450"/>
                  <a:pt x="4779806" y="3045471"/>
                </a:cubicBezTo>
                <a:cubicBezTo>
                  <a:pt x="4763778" y="3046574"/>
                  <a:pt x="4743839" y="3073527"/>
                  <a:pt x="4715383" y="3086853"/>
                </a:cubicBezTo>
                <a:cubicBezTo>
                  <a:pt x="4711676" y="3088057"/>
                  <a:pt x="4717786" y="3094268"/>
                  <a:pt x="4706663" y="3097875"/>
                </a:cubicBezTo>
                <a:cubicBezTo>
                  <a:pt x="4698048" y="3096573"/>
                  <a:pt x="4674503" y="3112405"/>
                  <a:pt x="4679412" y="3114909"/>
                </a:cubicBezTo>
                <a:cubicBezTo>
                  <a:pt x="4665886" y="3111102"/>
                  <a:pt x="4648451" y="3133146"/>
                  <a:pt x="4639837" y="3131843"/>
                </a:cubicBezTo>
                <a:cubicBezTo>
                  <a:pt x="4642239" y="3139257"/>
                  <a:pt x="4639736" y="3144166"/>
                  <a:pt x="4637229" y="3149077"/>
                </a:cubicBezTo>
                <a:cubicBezTo>
                  <a:pt x="4631022" y="3155189"/>
                  <a:pt x="4627315" y="3156392"/>
                  <a:pt x="4621098" y="3162502"/>
                </a:cubicBezTo>
                <a:cubicBezTo>
                  <a:pt x="4597555" y="3178335"/>
                  <a:pt x="4565393" y="3192864"/>
                  <a:pt x="4536939" y="3206191"/>
                </a:cubicBezTo>
                <a:cubicBezTo>
                  <a:pt x="4529525" y="3208596"/>
                  <a:pt x="4520905" y="3207293"/>
                  <a:pt x="4520905" y="3207293"/>
                </a:cubicBezTo>
                <a:cubicBezTo>
                  <a:pt x="4518402" y="3212203"/>
                  <a:pt x="4514695" y="3213406"/>
                  <a:pt x="4512188" y="3218315"/>
                </a:cubicBezTo>
                <a:cubicBezTo>
                  <a:pt x="4508481" y="3219518"/>
                  <a:pt x="4508481" y="3219518"/>
                  <a:pt x="4508481" y="3219518"/>
                </a:cubicBezTo>
                <a:cubicBezTo>
                  <a:pt x="4480126" y="3220520"/>
                  <a:pt x="4446660" y="3243665"/>
                  <a:pt x="4419406" y="3260700"/>
                </a:cubicBezTo>
                <a:cubicBezTo>
                  <a:pt x="4418204" y="3256992"/>
                  <a:pt x="4418204" y="3256992"/>
                  <a:pt x="4418204" y="3256992"/>
                </a:cubicBezTo>
                <a:cubicBezTo>
                  <a:pt x="4405881" y="3256892"/>
                  <a:pt x="4406987" y="3272924"/>
                  <a:pt x="4399667" y="3263004"/>
                </a:cubicBezTo>
                <a:cubicBezTo>
                  <a:pt x="4381132" y="3269016"/>
                  <a:pt x="4394659" y="3272823"/>
                  <a:pt x="4379829" y="3277633"/>
                </a:cubicBezTo>
                <a:cubicBezTo>
                  <a:pt x="4378629" y="3273927"/>
                  <a:pt x="4371215" y="3276332"/>
                  <a:pt x="4366304" y="3273826"/>
                </a:cubicBezTo>
                <a:cubicBezTo>
                  <a:pt x="4353880" y="3286050"/>
                  <a:pt x="4339050" y="3290860"/>
                  <a:pt x="4319311" y="3293166"/>
                </a:cubicBezTo>
                <a:cubicBezTo>
                  <a:pt x="4315503" y="3306692"/>
                  <a:pt x="4290857" y="3306492"/>
                  <a:pt x="4284646" y="3312604"/>
                </a:cubicBezTo>
                <a:cubicBezTo>
                  <a:pt x="4283443" y="3308896"/>
                  <a:pt x="4279736" y="3310099"/>
                  <a:pt x="4279736" y="3310099"/>
                </a:cubicBezTo>
                <a:cubicBezTo>
                  <a:pt x="4259896" y="3324728"/>
                  <a:pt x="4240160" y="3327033"/>
                  <a:pt x="4221623" y="3333045"/>
                </a:cubicBezTo>
                <a:lnTo>
                  <a:pt x="4214303" y="3335418"/>
                </a:lnTo>
                <a:lnTo>
                  <a:pt x="4175197" y="3350115"/>
                </a:lnTo>
                <a:lnTo>
                  <a:pt x="4167224" y="3354789"/>
                </a:lnTo>
                <a:lnTo>
                  <a:pt x="4169203" y="3352368"/>
                </a:lnTo>
                <a:lnTo>
                  <a:pt x="4118889" y="3371273"/>
                </a:lnTo>
                <a:lnTo>
                  <a:pt x="3990066" y="3410109"/>
                </a:lnTo>
                <a:lnTo>
                  <a:pt x="3990231" y="3410506"/>
                </a:lnTo>
                <a:cubicBezTo>
                  <a:pt x="3991704" y="3411732"/>
                  <a:pt x="3991457" y="3413203"/>
                  <a:pt x="3990475" y="3414674"/>
                </a:cubicBezTo>
                <a:cubicBezTo>
                  <a:pt x="3989985" y="3415655"/>
                  <a:pt x="3989004" y="3416881"/>
                  <a:pt x="3989739" y="3417861"/>
                </a:cubicBezTo>
                <a:cubicBezTo>
                  <a:pt x="3992194" y="3420803"/>
                  <a:pt x="3992439" y="3423010"/>
                  <a:pt x="3988511" y="3424481"/>
                </a:cubicBezTo>
                <a:cubicBezTo>
                  <a:pt x="3987530" y="3424726"/>
                  <a:pt x="3987285" y="3426197"/>
                  <a:pt x="3988265" y="3426932"/>
                </a:cubicBezTo>
                <a:cubicBezTo>
                  <a:pt x="3991457" y="3429629"/>
                  <a:pt x="3988021" y="3430855"/>
                  <a:pt x="3987530" y="3432816"/>
                </a:cubicBezTo>
                <a:cubicBezTo>
                  <a:pt x="3985811" y="3439436"/>
                  <a:pt x="3978202" y="3437475"/>
                  <a:pt x="3975254" y="3442378"/>
                </a:cubicBezTo>
                <a:cubicBezTo>
                  <a:pt x="3974272" y="3444094"/>
                  <a:pt x="3969610" y="3442868"/>
                  <a:pt x="3967400" y="3442623"/>
                </a:cubicBezTo>
                <a:cubicBezTo>
                  <a:pt x="3962245" y="3441888"/>
                  <a:pt x="3956105" y="3445075"/>
                  <a:pt x="3951934" y="3439191"/>
                </a:cubicBezTo>
                <a:cubicBezTo>
                  <a:pt x="3951199" y="3438210"/>
                  <a:pt x="3949723" y="3436984"/>
                  <a:pt x="3947761" y="3436984"/>
                </a:cubicBezTo>
                <a:cubicBezTo>
                  <a:pt x="3945060" y="3437229"/>
                  <a:pt x="3943586" y="3435758"/>
                  <a:pt x="3943097" y="3433062"/>
                </a:cubicBezTo>
                <a:cubicBezTo>
                  <a:pt x="3942605" y="3431345"/>
                  <a:pt x="3941379" y="3430365"/>
                  <a:pt x="3940151" y="3429139"/>
                </a:cubicBezTo>
                <a:lnTo>
                  <a:pt x="3938994" y="3425507"/>
                </a:lnTo>
                <a:lnTo>
                  <a:pt x="3922079" y="3430606"/>
                </a:lnTo>
                <a:cubicBezTo>
                  <a:pt x="3855468" y="3447870"/>
                  <a:pt x="3787863" y="3462635"/>
                  <a:pt x="3719302" y="3474942"/>
                </a:cubicBezTo>
                <a:cubicBezTo>
                  <a:pt x="3664552" y="3484893"/>
                  <a:pt x="3609714" y="3492503"/>
                  <a:pt x="3554847" y="3497570"/>
                </a:cubicBezTo>
                <a:lnTo>
                  <a:pt x="3511048" y="3499530"/>
                </a:lnTo>
                <a:lnTo>
                  <a:pt x="3504471" y="3504004"/>
                </a:lnTo>
                <a:cubicBezTo>
                  <a:pt x="3500709" y="3505031"/>
                  <a:pt x="3496606" y="3505031"/>
                  <a:pt x="3493871" y="3503662"/>
                </a:cubicBezTo>
                <a:cubicBezTo>
                  <a:pt x="3476091" y="3502294"/>
                  <a:pt x="3457627" y="3505715"/>
                  <a:pt x="3439163" y="3507767"/>
                </a:cubicBezTo>
                <a:lnTo>
                  <a:pt x="3417761" y="3508761"/>
                </a:lnTo>
                <a:lnTo>
                  <a:pt x="3464969" y="3512401"/>
                </a:lnTo>
                <a:cubicBezTo>
                  <a:pt x="3489906" y="3515068"/>
                  <a:pt x="3513302" y="3517723"/>
                  <a:pt x="3536098" y="3518524"/>
                </a:cubicBezTo>
                <a:cubicBezTo>
                  <a:pt x="3568159" y="3516319"/>
                  <a:pt x="3612546" y="3514213"/>
                  <a:pt x="3648313" y="3510806"/>
                </a:cubicBezTo>
                <a:cubicBezTo>
                  <a:pt x="3670456" y="3515915"/>
                  <a:pt x="3697609" y="3511206"/>
                  <a:pt x="3724761" y="3506495"/>
                </a:cubicBezTo>
                <a:cubicBezTo>
                  <a:pt x="3739491" y="3514010"/>
                  <a:pt x="3778968" y="3509400"/>
                  <a:pt x="3818443" y="3504790"/>
                </a:cubicBezTo>
                <a:cubicBezTo>
                  <a:pt x="3857920" y="3500179"/>
                  <a:pt x="3897399" y="3495570"/>
                  <a:pt x="3912127" y="3503084"/>
                </a:cubicBezTo>
                <a:cubicBezTo>
                  <a:pt x="3923249" y="3499477"/>
                  <a:pt x="3942988" y="3497173"/>
                  <a:pt x="3947898" y="3499676"/>
                </a:cubicBezTo>
                <a:cubicBezTo>
                  <a:pt x="3956615" y="3488655"/>
                  <a:pt x="3999799" y="3482842"/>
                  <a:pt x="4005909" y="3489055"/>
                </a:cubicBezTo>
                <a:cubicBezTo>
                  <a:pt x="4009616" y="3487852"/>
                  <a:pt x="4017032" y="3485447"/>
                  <a:pt x="4020739" y="3484244"/>
                </a:cubicBezTo>
                <a:cubicBezTo>
                  <a:pt x="4024347" y="3495367"/>
                  <a:pt x="4055306" y="3477129"/>
                  <a:pt x="4083663" y="3476128"/>
                </a:cubicBezTo>
                <a:cubicBezTo>
                  <a:pt x="4087370" y="3474925"/>
                  <a:pt x="4087370" y="3474925"/>
                  <a:pt x="4087370" y="3474925"/>
                </a:cubicBezTo>
                <a:cubicBezTo>
                  <a:pt x="4087370" y="3474925"/>
                  <a:pt x="4088572" y="3478632"/>
                  <a:pt x="4088572" y="3478632"/>
                </a:cubicBezTo>
                <a:cubicBezTo>
                  <a:pt x="4092280" y="3477430"/>
                  <a:pt x="4092280" y="3477430"/>
                  <a:pt x="4095986" y="3476227"/>
                </a:cubicBezTo>
                <a:cubicBezTo>
                  <a:pt x="4095986" y="3476227"/>
                  <a:pt x="4095986" y="3476227"/>
                  <a:pt x="4094784" y="3472520"/>
                </a:cubicBezTo>
                <a:cubicBezTo>
                  <a:pt x="4094784" y="3472520"/>
                  <a:pt x="4091077" y="3473723"/>
                  <a:pt x="4091077" y="3473723"/>
                </a:cubicBezTo>
                <a:cubicBezTo>
                  <a:pt x="4098491" y="3471318"/>
                  <a:pt x="4109613" y="3467711"/>
                  <a:pt x="4108410" y="3464003"/>
                </a:cubicBezTo>
                <a:cubicBezTo>
                  <a:pt x="4173840" y="3450976"/>
                  <a:pt x="4238058" y="3434242"/>
                  <a:pt x="4303582" y="3408890"/>
                </a:cubicBezTo>
                <a:cubicBezTo>
                  <a:pt x="4328332" y="3396767"/>
                  <a:pt x="4346871" y="3390755"/>
                  <a:pt x="4376525" y="3381136"/>
                </a:cubicBezTo>
                <a:cubicBezTo>
                  <a:pt x="4408688" y="3366606"/>
                  <a:pt x="4454480" y="3343560"/>
                  <a:pt x="4497761" y="3325424"/>
                </a:cubicBezTo>
                <a:cubicBezTo>
                  <a:pt x="4543550" y="3302379"/>
                  <a:pt x="4585634" y="3280533"/>
                  <a:pt x="4620300" y="3261096"/>
                </a:cubicBezTo>
                <a:cubicBezTo>
                  <a:pt x="4648755" y="3247768"/>
                  <a:pt x="4662380" y="3239251"/>
                  <a:pt x="4693345" y="3221016"/>
                </a:cubicBezTo>
                <a:cubicBezTo>
                  <a:pt x="4699552" y="3214903"/>
                  <a:pt x="4710673" y="3211296"/>
                  <a:pt x="4718091" y="3208891"/>
                </a:cubicBezTo>
                <a:cubicBezTo>
                  <a:pt x="4735424" y="3199172"/>
                  <a:pt x="4746646" y="3183241"/>
                  <a:pt x="4765183" y="3177229"/>
                </a:cubicBezTo>
                <a:cubicBezTo>
                  <a:pt x="4765183" y="3177229"/>
                  <a:pt x="4766384" y="3180936"/>
                  <a:pt x="4766384" y="3180936"/>
                </a:cubicBezTo>
                <a:cubicBezTo>
                  <a:pt x="4762676" y="3182138"/>
                  <a:pt x="4767586" y="3184643"/>
                  <a:pt x="4770091" y="3179733"/>
                </a:cubicBezTo>
                <a:cubicBezTo>
                  <a:pt x="4773799" y="3178530"/>
                  <a:pt x="4777505" y="3177328"/>
                  <a:pt x="4777505" y="3177328"/>
                </a:cubicBezTo>
                <a:cubicBezTo>
                  <a:pt x="4776304" y="3173621"/>
                  <a:pt x="4780011" y="3172419"/>
                  <a:pt x="4780011" y="3172419"/>
                </a:cubicBezTo>
                <a:cubicBezTo>
                  <a:pt x="4781212" y="3176125"/>
                  <a:pt x="4784919" y="3174923"/>
                  <a:pt x="4788626" y="3173721"/>
                </a:cubicBezTo>
                <a:cubicBezTo>
                  <a:pt x="4791132" y="3168812"/>
                  <a:pt x="4787425" y="3170014"/>
                  <a:pt x="4786221" y="3166307"/>
                </a:cubicBezTo>
                <a:cubicBezTo>
                  <a:pt x="4786221" y="3166307"/>
                  <a:pt x="4789928" y="3165104"/>
                  <a:pt x="4789928" y="3165104"/>
                </a:cubicBezTo>
                <a:cubicBezTo>
                  <a:pt x="4793635" y="3163902"/>
                  <a:pt x="4796140" y="3158992"/>
                  <a:pt x="4796140" y="3158992"/>
                </a:cubicBezTo>
                <a:cubicBezTo>
                  <a:pt x="4794937" y="3155286"/>
                  <a:pt x="4791232" y="3156488"/>
                  <a:pt x="4787525" y="3157691"/>
                </a:cubicBezTo>
                <a:cubicBezTo>
                  <a:pt x="4788726" y="3161397"/>
                  <a:pt x="4788726" y="3161397"/>
                  <a:pt x="4788726" y="3161397"/>
                </a:cubicBezTo>
                <a:cubicBezTo>
                  <a:pt x="4783818" y="3158893"/>
                  <a:pt x="4783818" y="3158893"/>
                  <a:pt x="4783818" y="3158893"/>
                </a:cubicBezTo>
                <a:cubicBezTo>
                  <a:pt x="4812271" y="3145565"/>
                  <a:pt x="4853150" y="3120015"/>
                  <a:pt x="4866876" y="3099174"/>
                </a:cubicBezTo>
                <a:cubicBezTo>
                  <a:pt x="4897836" y="3080938"/>
                  <a:pt x="4940021" y="3046770"/>
                  <a:pt x="4990919" y="3001580"/>
                </a:cubicBezTo>
                <a:cubicBezTo>
                  <a:pt x="4992120" y="3005288"/>
                  <a:pt x="4992120" y="3005288"/>
                  <a:pt x="4992120" y="3005288"/>
                </a:cubicBezTo>
                <a:cubicBezTo>
                  <a:pt x="4992120" y="3005288"/>
                  <a:pt x="4988413" y="3006490"/>
                  <a:pt x="4988413" y="3006490"/>
                </a:cubicBezTo>
                <a:cubicBezTo>
                  <a:pt x="4985908" y="3011401"/>
                  <a:pt x="4982201" y="3012603"/>
                  <a:pt x="4987113" y="3015107"/>
                </a:cubicBezTo>
                <a:cubicBezTo>
                  <a:pt x="4987113" y="3015107"/>
                  <a:pt x="4990820" y="3013905"/>
                  <a:pt x="4993322" y="3008996"/>
                </a:cubicBezTo>
                <a:cubicBezTo>
                  <a:pt x="4997031" y="3007793"/>
                  <a:pt x="4997031" y="3007793"/>
                  <a:pt x="4999534" y="3002883"/>
                </a:cubicBezTo>
                <a:cubicBezTo>
                  <a:pt x="5000738" y="3006591"/>
                  <a:pt x="5004445" y="3005388"/>
                  <a:pt x="5011859" y="3002984"/>
                </a:cubicBezTo>
                <a:cubicBezTo>
                  <a:pt x="5011261" y="3001130"/>
                  <a:pt x="5010657" y="2999275"/>
                  <a:pt x="5009430" y="2998649"/>
                </a:cubicBezTo>
                <a:lnTo>
                  <a:pt x="5007369" y="2999660"/>
                </a:lnTo>
                <a:lnTo>
                  <a:pt x="5011961" y="2990659"/>
                </a:lnTo>
                <a:cubicBezTo>
                  <a:pt x="5008254" y="2991862"/>
                  <a:pt x="5004547" y="2993064"/>
                  <a:pt x="5000840" y="2994267"/>
                </a:cubicBezTo>
                <a:cubicBezTo>
                  <a:pt x="5008353" y="2979538"/>
                  <a:pt x="5013363" y="2969718"/>
                  <a:pt x="5029495" y="2956292"/>
                </a:cubicBezTo>
                <a:cubicBezTo>
                  <a:pt x="5026990" y="2961201"/>
                  <a:pt x="5030697" y="2959999"/>
                  <a:pt x="5034406" y="2958796"/>
                </a:cubicBezTo>
                <a:cubicBezTo>
                  <a:pt x="5050538" y="2945370"/>
                  <a:pt x="5063061" y="2920822"/>
                  <a:pt x="5072980" y="2913507"/>
                </a:cubicBezTo>
                <a:cubicBezTo>
                  <a:pt x="5072980" y="2913507"/>
                  <a:pt x="5074182" y="2917215"/>
                  <a:pt x="5070475" y="2918417"/>
                </a:cubicBezTo>
                <a:cubicBezTo>
                  <a:pt x="5092820" y="2898878"/>
                  <a:pt x="5105341" y="2874330"/>
                  <a:pt x="5117667" y="2874430"/>
                </a:cubicBezTo>
                <a:cubicBezTo>
                  <a:pt x="5113960" y="2875633"/>
                  <a:pt x="5116464" y="2870722"/>
                  <a:pt x="5120171" y="2869521"/>
                </a:cubicBezTo>
                <a:cubicBezTo>
                  <a:pt x="5123976" y="2855993"/>
                  <a:pt x="5109048" y="2873128"/>
                  <a:pt x="5105341" y="2874330"/>
                </a:cubicBezTo>
                <a:cubicBezTo>
                  <a:pt x="5123976" y="2855993"/>
                  <a:pt x="5131390" y="2853589"/>
                  <a:pt x="5135196" y="2840063"/>
                </a:cubicBezTo>
                <a:cubicBezTo>
                  <a:pt x="5140108" y="2842567"/>
                  <a:pt x="5135097" y="2852387"/>
                  <a:pt x="5143815" y="2841365"/>
                </a:cubicBezTo>
                <a:cubicBezTo>
                  <a:pt x="5145120" y="2832748"/>
                  <a:pt x="5142610" y="2837658"/>
                  <a:pt x="5147620" y="2827839"/>
                </a:cubicBezTo>
                <a:cubicBezTo>
                  <a:pt x="5146420" y="2824131"/>
                  <a:pt x="5150127" y="2822929"/>
                  <a:pt x="5150127" y="2822929"/>
                </a:cubicBezTo>
                <a:cubicBezTo>
                  <a:pt x="5152630" y="2818019"/>
                  <a:pt x="5156337" y="2816817"/>
                  <a:pt x="5155135" y="2813109"/>
                </a:cubicBezTo>
                <a:cubicBezTo>
                  <a:pt x="5153934" y="2809403"/>
                  <a:pt x="5150229" y="2810604"/>
                  <a:pt x="5147721" y="2815514"/>
                </a:cubicBezTo>
                <a:cubicBezTo>
                  <a:pt x="5147721" y="2815514"/>
                  <a:pt x="5147721" y="2815514"/>
                  <a:pt x="5144014" y="2816717"/>
                </a:cubicBezTo>
                <a:cubicBezTo>
                  <a:pt x="5171365" y="2787359"/>
                  <a:pt x="5175174" y="2773833"/>
                  <a:pt x="5207533" y="2734656"/>
                </a:cubicBezTo>
                <a:cubicBezTo>
                  <a:pt x="5224771" y="2737260"/>
                  <a:pt x="5210040" y="2729746"/>
                  <a:pt x="5234790" y="2717622"/>
                </a:cubicBezTo>
                <a:cubicBezTo>
                  <a:pt x="5235993" y="2721329"/>
                  <a:pt x="5235993" y="2721329"/>
                  <a:pt x="5235993" y="2721329"/>
                </a:cubicBezTo>
                <a:cubicBezTo>
                  <a:pt x="5233487" y="2726239"/>
                  <a:pt x="5237197" y="2725036"/>
                  <a:pt x="5239700" y="2720126"/>
                </a:cubicBezTo>
                <a:cubicBezTo>
                  <a:pt x="5243405" y="2718924"/>
                  <a:pt x="5245911" y="2714015"/>
                  <a:pt x="5244710" y="2710307"/>
                </a:cubicBezTo>
                <a:cubicBezTo>
                  <a:pt x="5247216" y="2705397"/>
                  <a:pt x="5247216" y="2705397"/>
                  <a:pt x="5247216" y="2705397"/>
                </a:cubicBezTo>
                <a:cubicBezTo>
                  <a:pt x="5253428" y="2699286"/>
                  <a:pt x="5252223" y="2695579"/>
                  <a:pt x="5247314" y="2693073"/>
                </a:cubicBezTo>
                <a:cubicBezTo>
                  <a:pt x="5254728" y="2690668"/>
                  <a:pt x="5256032" y="2682051"/>
                  <a:pt x="5258537" y="2677142"/>
                </a:cubicBezTo>
                <a:cubicBezTo>
                  <a:pt x="5252323" y="2683255"/>
                  <a:pt x="5246112" y="2689366"/>
                  <a:pt x="5239898" y="2695478"/>
                </a:cubicBezTo>
                <a:cubicBezTo>
                  <a:pt x="5241102" y="2699186"/>
                  <a:pt x="5242307" y="2702893"/>
                  <a:pt x="5242307" y="2702893"/>
                </a:cubicBezTo>
                <a:cubicBezTo>
                  <a:pt x="5242307" y="2702893"/>
                  <a:pt x="5238598" y="2704095"/>
                  <a:pt x="5239800" y="2707802"/>
                </a:cubicBezTo>
                <a:cubicBezTo>
                  <a:pt x="5239800" y="2707802"/>
                  <a:pt x="5236093" y="2709005"/>
                  <a:pt x="5236093" y="2709005"/>
                </a:cubicBezTo>
                <a:cubicBezTo>
                  <a:pt x="5232386" y="2710206"/>
                  <a:pt x="5233587" y="2713914"/>
                  <a:pt x="5234790" y="2717622"/>
                </a:cubicBezTo>
                <a:cubicBezTo>
                  <a:pt x="5213849" y="2716219"/>
                  <a:pt x="5192806" y="2727141"/>
                  <a:pt x="5175271" y="2761509"/>
                </a:cubicBezTo>
                <a:cubicBezTo>
                  <a:pt x="5171562" y="2762711"/>
                  <a:pt x="5169062" y="2767621"/>
                  <a:pt x="5167857" y="2763914"/>
                </a:cubicBezTo>
                <a:cubicBezTo>
                  <a:pt x="5171562" y="2762711"/>
                  <a:pt x="5170365" y="2759004"/>
                  <a:pt x="5166656" y="2760206"/>
                </a:cubicBezTo>
                <a:cubicBezTo>
                  <a:pt x="5166656" y="2760206"/>
                  <a:pt x="5166656" y="2760206"/>
                  <a:pt x="5164150" y="2765116"/>
                </a:cubicBezTo>
                <a:cubicBezTo>
                  <a:pt x="5164150" y="2765116"/>
                  <a:pt x="5160443" y="2766319"/>
                  <a:pt x="5160443" y="2766319"/>
                </a:cubicBezTo>
                <a:cubicBezTo>
                  <a:pt x="5166106" y="2752190"/>
                  <a:pt x="5172668" y="2740843"/>
                  <a:pt x="5181536" y="2730284"/>
                </a:cubicBezTo>
                <a:lnTo>
                  <a:pt x="5213280" y="2701832"/>
                </a:lnTo>
                <a:lnTo>
                  <a:pt x="5213949" y="2703895"/>
                </a:lnTo>
                <a:cubicBezTo>
                  <a:pt x="5217656" y="2702692"/>
                  <a:pt x="5217656" y="2702692"/>
                  <a:pt x="5216450" y="2698985"/>
                </a:cubicBezTo>
                <a:cubicBezTo>
                  <a:pt x="5223868" y="2696581"/>
                  <a:pt x="5222667" y="2692874"/>
                  <a:pt x="5228879" y="2686762"/>
                </a:cubicBezTo>
                <a:cubicBezTo>
                  <a:pt x="5228879" y="2686762"/>
                  <a:pt x="5230081" y="2690469"/>
                  <a:pt x="5226374" y="2691672"/>
                </a:cubicBezTo>
                <a:cubicBezTo>
                  <a:pt x="5226374" y="2691672"/>
                  <a:pt x="5230081" y="2690469"/>
                  <a:pt x="5230081" y="2690469"/>
                </a:cubicBezTo>
                <a:cubicBezTo>
                  <a:pt x="5230081" y="2690469"/>
                  <a:pt x="5232586" y="2685559"/>
                  <a:pt x="5232586" y="2685559"/>
                </a:cubicBezTo>
                <a:cubicBezTo>
                  <a:pt x="5241904" y="2676391"/>
                  <a:pt x="5251198" y="2670304"/>
                  <a:pt x="5259727" y="2663441"/>
                </a:cubicBezTo>
                <a:lnTo>
                  <a:pt x="5279582" y="2639866"/>
                </a:lnTo>
                <a:close/>
                <a:moveTo>
                  <a:pt x="121673" y="2571126"/>
                </a:moveTo>
                <a:cubicBezTo>
                  <a:pt x="124298" y="2572363"/>
                  <a:pt x="126740" y="2574280"/>
                  <a:pt x="129405" y="2575133"/>
                </a:cubicBezTo>
                <a:cubicBezTo>
                  <a:pt x="131657" y="2575933"/>
                  <a:pt x="136741" y="2576935"/>
                  <a:pt x="136886" y="2579055"/>
                </a:cubicBezTo>
                <a:cubicBezTo>
                  <a:pt x="137434" y="2585177"/>
                  <a:pt x="145711" y="2586850"/>
                  <a:pt x="144267" y="2594056"/>
                </a:cubicBezTo>
                <a:cubicBezTo>
                  <a:pt x="143823" y="2596183"/>
                  <a:pt x="146570" y="2598980"/>
                  <a:pt x="142220" y="2600091"/>
                </a:cubicBezTo>
                <a:cubicBezTo>
                  <a:pt x="140926" y="2600341"/>
                  <a:pt x="140473" y="2601879"/>
                  <a:pt x="141307" y="2602576"/>
                </a:cubicBezTo>
                <a:cubicBezTo>
                  <a:pt x="144414" y="2605841"/>
                  <a:pt x="143143" y="2607859"/>
                  <a:pt x="139389" y="2609552"/>
                </a:cubicBezTo>
                <a:cubicBezTo>
                  <a:pt x="138217" y="2610155"/>
                  <a:pt x="138591" y="2611800"/>
                  <a:pt x="138605" y="2612979"/>
                </a:cubicBezTo>
                <a:cubicBezTo>
                  <a:pt x="138866" y="2614862"/>
                  <a:pt x="138412" y="2616399"/>
                  <a:pt x="136414" y="2616893"/>
                </a:cubicBezTo>
                <a:cubicBezTo>
                  <a:pt x="134415" y="2617388"/>
                  <a:pt x="133962" y="2618925"/>
                  <a:pt x="132798" y="2620117"/>
                </a:cubicBezTo>
                <a:cubicBezTo>
                  <a:pt x="129886" y="2623097"/>
                  <a:pt x="126277" y="2626910"/>
                  <a:pt x="122862" y="2627303"/>
                </a:cubicBezTo>
                <a:cubicBezTo>
                  <a:pt x="115441" y="2628095"/>
                  <a:pt x="108142" y="2629239"/>
                  <a:pt x="100835" y="2629794"/>
                </a:cubicBezTo>
                <a:cubicBezTo>
                  <a:pt x="100361" y="2629564"/>
                  <a:pt x="99411" y="2629104"/>
                  <a:pt x="99403" y="2628514"/>
                </a:cubicBezTo>
                <a:cubicBezTo>
                  <a:pt x="98066" y="2625230"/>
                  <a:pt x="96850" y="2622297"/>
                  <a:pt x="92270" y="2623882"/>
                </a:cubicBezTo>
                <a:cubicBezTo>
                  <a:pt x="90744" y="2624606"/>
                  <a:pt x="90607" y="2623076"/>
                  <a:pt x="90831" y="2622012"/>
                </a:cubicBezTo>
                <a:cubicBezTo>
                  <a:pt x="92074" y="2617637"/>
                  <a:pt x="90175" y="2616716"/>
                  <a:pt x="86176" y="2617705"/>
                </a:cubicBezTo>
                <a:cubicBezTo>
                  <a:pt x="83473" y="2618443"/>
                  <a:pt x="82754" y="2617508"/>
                  <a:pt x="83903" y="2615138"/>
                </a:cubicBezTo>
                <a:cubicBezTo>
                  <a:pt x="84593" y="2613716"/>
                  <a:pt x="85874" y="2612287"/>
                  <a:pt x="83851" y="2611014"/>
                </a:cubicBezTo>
                <a:cubicBezTo>
                  <a:pt x="79566" y="2607763"/>
                  <a:pt x="79277" y="2603523"/>
                  <a:pt x="81584" y="2599371"/>
                </a:cubicBezTo>
                <a:cubicBezTo>
                  <a:pt x="83316" y="2596405"/>
                  <a:pt x="83057" y="2594522"/>
                  <a:pt x="81496" y="2592301"/>
                </a:cubicBezTo>
                <a:cubicBezTo>
                  <a:pt x="81956" y="2591353"/>
                  <a:pt x="82416" y="2590404"/>
                  <a:pt x="82876" y="2589456"/>
                </a:cubicBezTo>
                <a:cubicBezTo>
                  <a:pt x="85939" y="2589185"/>
                  <a:pt x="87916" y="2586923"/>
                  <a:pt x="88354" y="2584208"/>
                </a:cubicBezTo>
                <a:cubicBezTo>
                  <a:pt x="89237" y="2579365"/>
                  <a:pt x="92271" y="2576738"/>
                  <a:pt x="96736" y="2575390"/>
                </a:cubicBezTo>
                <a:cubicBezTo>
                  <a:pt x="98498" y="2574780"/>
                  <a:pt x="100145" y="2574408"/>
                  <a:pt x="101425" y="2572979"/>
                </a:cubicBezTo>
                <a:cubicBezTo>
                  <a:pt x="103164" y="2570602"/>
                  <a:pt x="105278" y="2569871"/>
                  <a:pt x="107774" y="2571374"/>
                </a:cubicBezTo>
                <a:cubicBezTo>
                  <a:pt x="109673" y="2572295"/>
                  <a:pt x="111672" y="2571801"/>
                  <a:pt x="112843" y="2571198"/>
                </a:cubicBezTo>
                <a:cubicBezTo>
                  <a:pt x="116241" y="2569332"/>
                  <a:pt x="119048" y="2569889"/>
                  <a:pt x="121673" y="2571126"/>
                </a:cubicBezTo>
                <a:close/>
                <a:moveTo>
                  <a:pt x="5677612" y="2561217"/>
                </a:moveTo>
                <a:lnTo>
                  <a:pt x="5631915" y="2625485"/>
                </a:lnTo>
                <a:lnTo>
                  <a:pt x="5684840" y="2665831"/>
                </a:lnTo>
                <a:cubicBezTo>
                  <a:pt x="5729246" y="2694089"/>
                  <a:pt x="5769614" y="2722347"/>
                  <a:pt x="5809986" y="2750606"/>
                </a:cubicBezTo>
                <a:cubicBezTo>
                  <a:pt x="5809986" y="2758681"/>
                  <a:pt x="5805946" y="2758680"/>
                  <a:pt x="5797873" y="2758680"/>
                </a:cubicBezTo>
                <a:cubicBezTo>
                  <a:pt x="5834206" y="2778865"/>
                  <a:pt x="5858425" y="2795013"/>
                  <a:pt x="5886685" y="2807123"/>
                </a:cubicBezTo>
                <a:cubicBezTo>
                  <a:pt x="5914945" y="2823271"/>
                  <a:pt x="5943200" y="2835382"/>
                  <a:pt x="5979533" y="2859604"/>
                </a:cubicBezTo>
                <a:cubicBezTo>
                  <a:pt x="5975496" y="2855567"/>
                  <a:pt x="5975496" y="2855567"/>
                  <a:pt x="5975498" y="2859604"/>
                </a:cubicBezTo>
                <a:cubicBezTo>
                  <a:pt x="5975498" y="2859604"/>
                  <a:pt x="5975496" y="2863642"/>
                  <a:pt x="5979533" y="2867677"/>
                </a:cubicBezTo>
                <a:cubicBezTo>
                  <a:pt x="5979533" y="2871715"/>
                  <a:pt x="5979533" y="2871715"/>
                  <a:pt x="5979533" y="2871715"/>
                </a:cubicBezTo>
                <a:cubicBezTo>
                  <a:pt x="5987606" y="2875752"/>
                  <a:pt x="5995683" y="2883825"/>
                  <a:pt x="5999717" y="2879788"/>
                </a:cubicBezTo>
                <a:cubicBezTo>
                  <a:pt x="5999717" y="2883825"/>
                  <a:pt x="6003753" y="2887862"/>
                  <a:pt x="6007791" y="2887862"/>
                </a:cubicBezTo>
                <a:cubicBezTo>
                  <a:pt x="6011827" y="2891900"/>
                  <a:pt x="6011828" y="2887862"/>
                  <a:pt x="6011828" y="2887862"/>
                </a:cubicBezTo>
                <a:cubicBezTo>
                  <a:pt x="6011827" y="2883825"/>
                  <a:pt x="6011827" y="2883825"/>
                  <a:pt x="6011827" y="2883825"/>
                </a:cubicBezTo>
                <a:cubicBezTo>
                  <a:pt x="6032011" y="2899973"/>
                  <a:pt x="6044121" y="2899973"/>
                  <a:pt x="6064306" y="2916121"/>
                </a:cubicBezTo>
                <a:cubicBezTo>
                  <a:pt x="6064306" y="2904010"/>
                  <a:pt x="6072381" y="2916121"/>
                  <a:pt x="6076417" y="2916121"/>
                </a:cubicBezTo>
                <a:cubicBezTo>
                  <a:pt x="6064307" y="2908048"/>
                  <a:pt x="6072381" y="2908047"/>
                  <a:pt x="6064306" y="2899973"/>
                </a:cubicBezTo>
                <a:cubicBezTo>
                  <a:pt x="6056236" y="2895936"/>
                  <a:pt x="6068344" y="2908047"/>
                  <a:pt x="6056236" y="2904010"/>
                </a:cubicBezTo>
                <a:cubicBezTo>
                  <a:pt x="6048159" y="2891900"/>
                  <a:pt x="6036049" y="2887862"/>
                  <a:pt x="6032011" y="2879788"/>
                </a:cubicBezTo>
                <a:cubicBezTo>
                  <a:pt x="6036049" y="2883825"/>
                  <a:pt x="6040088" y="2887862"/>
                  <a:pt x="6044122" y="2887862"/>
                </a:cubicBezTo>
                <a:cubicBezTo>
                  <a:pt x="6023942" y="2871715"/>
                  <a:pt x="5999717" y="2851530"/>
                  <a:pt x="5971458" y="2831345"/>
                </a:cubicBezTo>
                <a:cubicBezTo>
                  <a:pt x="5943200" y="2811160"/>
                  <a:pt x="5914945" y="2790975"/>
                  <a:pt x="5890720" y="2774828"/>
                </a:cubicBezTo>
                <a:cubicBezTo>
                  <a:pt x="5894757" y="2774828"/>
                  <a:pt x="5894757" y="2770791"/>
                  <a:pt x="5890720" y="2766754"/>
                </a:cubicBezTo>
                <a:cubicBezTo>
                  <a:pt x="5866500" y="2746570"/>
                  <a:pt x="5846317" y="2730422"/>
                  <a:pt x="5826130" y="2706200"/>
                </a:cubicBezTo>
                <a:cubicBezTo>
                  <a:pt x="5818057" y="2710237"/>
                  <a:pt x="5809986" y="2690053"/>
                  <a:pt x="5801910" y="2681978"/>
                </a:cubicBezTo>
                <a:cubicBezTo>
                  <a:pt x="5797873" y="2677941"/>
                  <a:pt x="5793835" y="2681978"/>
                  <a:pt x="5789799" y="2673904"/>
                </a:cubicBezTo>
                <a:cubicBezTo>
                  <a:pt x="5785762" y="2673904"/>
                  <a:pt x="5781726" y="2661793"/>
                  <a:pt x="5773651" y="2653720"/>
                </a:cubicBezTo>
                <a:cubicBezTo>
                  <a:pt x="5761541" y="2641609"/>
                  <a:pt x="5745393" y="2629498"/>
                  <a:pt x="5733282" y="2617387"/>
                </a:cubicBezTo>
                <a:cubicBezTo>
                  <a:pt x="5717136" y="2601239"/>
                  <a:pt x="5713098" y="2601239"/>
                  <a:pt x="5696951" y="2581055"/>
                </a:cubicBezTo>
                <a:close/>
                <a:moveTo>
                  <a:pt x="11834790" y="2561158"/>
                </a:moveTo>
                <a:cubicBezTo>
                  <a:pt x="11835496" y="2561158"/>
                  <a:pt x="11836910" y="2561158"/>
                  <a:pt x="11837263" y="2561864"/>
                </a:cubicBezTo>
                <a:cubicBezTo>
                  <a:pt x="11840798" y="2565041"/>
                  <a:pt x="11843978" y="2567864"/>
                  <a:pt x="11848573" y="2563276"/>
                </a:cubicBezTo>
                <a:cubicBezTo>
                  <a:pt x="11849986" y="2561511"/>
                  <a:pt x="11851047" y="2563276"/>
                  <a:pt x="11851400" y="2564688"/>
                </a:cubicBezTo>
                <a:cubicBezTo>
                  <a:pt x="11852460" y="2570688"/>
                  <a:pt x="11855288" y="2570688"/>
                  <a:pt x="11859529" y="2567158"/>
                </a:cubicBezTo>
                <a:cubicBezTo>
                  <a:pt x="11862356" y="2564688"/>
                  <a:pt x="11863770" y="2565393"/>
                  <a:pt x="11863770" y="2568923"/>
                </a:cubicBezTo>
                <a:cubicBezTo>
                  <a:pt x="11863770" y="2571041"/>
                  <a:pt x="11863063" y="2573512"/>
                  <a:pt x="11866244" y="2573865"/>
                </a:cubicBezTo>
                <a:cubicBezTo>
                  <a:pt x="11873312" y="2575277"/>
                  <a:pt x="11876139" y="2580218"/>
                  <a:pt x="11875786" y="2586572"/>
                </a:cubicBezTo>
                <a:cubicBezTo>
                  <a:pt x="11875433" y="2591160"/>
                  <a:pt x="11876846" y="2593278"/>
                  <a:pt x="11880027" y="2595043"/>
                </a:cubicBezTo>
                <a:cubicBezTo>
                  <a:pt x="11880027" y="2596455"/>
                  <a:pt x="11880027" y="2597866"/>
                  <a:pt x="11880027" y="2599278"/>
                </a:cubicBezTo>
                <a:cubicBezTo>
                  <a:pt x="11876493" y="2601396"/>
                  <a:pt x="11875433" y="2605279"/>
                  <a:pt x="11876493" y="2608808"/>
                </a:cubicBezTo>
                <a:cubicBezTo>
                  <a:pt x="11878260" y="2615162"/>
                  <a:pt x="11876139" y="2620103"/>
                  <a:pt x="11871545" y="2624339"/>
                </a:cubicBezTo>
                <a:cubicBezTo>
                  <a:pt x="11869778" y="2626104"/>
                  <a:pt x="11868011" y="2627516"/>
                  <a:pt x="11867304" y="2629986"/>
                </a:cubicBezTo>
                <a:cubicBezTo>
                  <a:pt x="11866597" y="2633869"/>
                  <a:pt x="11864477" y="2635987"/>
                  <a:pt x="11860589" y="2635634"/>
                </a:cubicBezTo>
                <a:cubicBezTo>
                  <a:pt x="11857762" y="2635634"/>
                  <a:pt x="11855641" y="2637399"/>
                  <a:pt x="11854581" y="2638811"/>
                </a:cubicBezTo>
                <a:cubicBezTo>
                  <a:pt x="11848573" y="2647282"/>
                  <a:pt x="11839737" y="2642693"/>
                  <a:pt x="11832316" y="2643752"/>
                </a:cubicBezTo>
                <a:cubicBezTo>
                  <a:pt x="11829135" y="2644105"/>
                  <a:pt x="11822420" y="2645870"/>
                  <a:pt x="11821006" y="2643399"/>
                </a:cubicBezTo>
                <a:cubicBezTo>
                  <a:pt x="11816765" y="2636340"/>
                  <a:pt x="11805809" y="2639164"/>
                  <a:pt x="11803335" y="2629634"/>
                </a:cubicBezTo>
                <a:cubicBezTo>
                  <a:pt x="11802629" y="2626810"/>
                  <a:pt x="11797681" y="2625045"/>
                  <a:pt x="11802275" y="2621162"/>
                </a:cubicBezTo>
                <a:cubicBezTo>
                  <a:pt x="11803689" y="2620103"/>
                  <a:pt x="11803335" y="2617986"/>
                  <a:pt x="11801922" y="2617633"/>
                </a:cubicBezTo>
                <a:cubicBezTo>
                  <a:pt x="11796267" y="2615515"/>
                  <a:pt x="11796620" y="2612338"/>
                  <a:pt x="11800155" y="2608103"/>
                </a:cubicBezTo>
                <a:cubicBezTo>
                  <a:pt x="11801215" y="2606691"/>
                  <a:pt x="11799801" y="2604926"/>
                  <a:pt x="11799094" y="2603514"/>
                </a:cubicBezTo>
                <a:cubicBezTo>
                  <a:pt x="11797681" y="2601396"/>
                  <a:pt x="11797327" y="2599278"/>
                  <a:pt x="11799448" y="2597513"/>
                </a:cubicBezTo>
                <a:cubicBezTo>
                  <a:pt x="11801568" y="2595749"/>
                  <a:pt x="11801215" y="2593631"/>
                  <a:pt x="11801922" y="2591513"/>
                </a:cubicBezTo>
                <a:cubicBezTo>
                  <a:pt x="11803689" y="2586219"/>
                  <a:pt x="11805809" y="2579512"/>
                  <a:pt x="11809697" y="2577041"/>
                </a:cubicBezTo>
                <a:cubicBezTo>
                  <a:pt x="11818179" y="2571747"/>
                  <a:pt x="11826308" y="2566099"/>
                  <a:pt x="11834790" y="2561158"/>
                </a:cubicBezTo>
                <a:close/>
                <a:moveTo>
                  <a:pt x="5071515" y="2553143"/>
                </a:moveTo>
                <a:cubicBezTo>
                  <a:pt x="5004952" y="2624570"/>
                  <a:pt x="4956741" y="2678528"/>
                  <a:pt x="4900573" y="2719878"/>
                </a:cubicBezTo>
                <a:cubicBezTo>
                  <a:pt x="4885646" y="2738121"/>
                  <a:pt x="4862314" y="2761672"/>
                  <a:pt x="4845510" y="2772285"/>
                </a:cubicBezTo>
                <a:cubicBezTo>
                  <a:pt x="4852811" y="2755920"/>
                  <a:pt x="4836005" y="2766533"/>
                  <a:pt x="4834129" y="2758903"/>
                </a:cubicBezTo>
                <a:cubicBezTo>
                  <a:pt x="4825728" y="2764210"/>
                  <a:pt x="4828379" y="2768412"/>
                  <a:pt x="4819203" y="2777147"/>
                </a:cubicBezTo>
                <a:cubicBezTo>
                  <a:pt x="4805822" y="2788535"/>
                  <a:pt x="4836005" y="2766533"/>
                  <a:pt x="4825279" y="2782125"/>
                </a:cubicBezTo>
                <a:cubicBezTo>
                  <a:pt x="4789344" y="2813635"/>
                  <a:pt x="4756510" y="2831434"/>
                  <a:pt x="4723227" y="2867148"/>
                </a:cubicBezTo>
                <a:cubicBezTo>
                  <a:pt x="4704545" y="2870131"/>
                  <a:pt x="4682767" y="2886826"/>
                  <a:pt x="4661760" y="2900092"/>
                </a:cubicBezTo>
                <a:cubicBezTo>
                  <a:pt x="4639978" y="2916787"/>
                  <a:pt x="4618198" y="2933482"/>
                  <a:pt x="4597967" y="2943321"/>
                </a:cubicBezTo>
                <a:cubicBezTo>
                  <a:pt x="4614774" y="2932707"/>
                  <a:pt x="4612122" y="2928505"/>
                  <a:pt x="4616321" y="2925852"/>
                </a:cubicBezTo>
                <a:cubicBezTo>
                  <a:pt x="4608694" y="2927731"/>
                  <a:pt x="4609471" y="2924303"/>
                  <a:pt x="4606043" y="2923528"/>
                </a:cubicBezTo>
                <a:cubicBezTo>
                  <a:pt x="4584263" y="2940223"/>
                  <a:pt x="4577409" y="2938674"/>
                  <a:pt x="4556404" y="2951940"/>
                </a:cubicBezTo>
                <a:cubicBezTo>
                  <a:pt x="4555631" y="2955368"/>
                  <a:pt x="4554853" y="2958796"/>
                  <a:pt x="4550652" y="2961450"/>
                </a:cubicBezTo>
                <a:cubicBezTo>
                  <a:pt x="4556731" y="2966427"/>
                  <a:pt x="4568558" y="2961895"/>
                  <a:pt x="4562807" y="2971404"/>
                </a:cubicBezTo>
                <a:cubicBezTo>
                  <a:pt x="4538377" y="2983896"/>
                  <a:pt x="4522347" y="2991082"/>
                  <a:pt x="4501340" y="3004349"/>
                </a:cubicBezTo>
                <a:cubicBezTo>
                  <a:pt x="4484535" y="3014963"/>
                  <a:pt x="4464305" y="3024801"/>
                  <a:pt x="4434121" y="3046803"/>
                </a:cubicBezTo>
                <a:cubicBezTo>
                  <a:pt x="4434121" y="3046803"/>
                  <a:pt x="4436772" y="3051006"/>
                  <a:pt x="4432573" y="3053659"/>
                </a:cubicBezTo>
                <a:cubicBezTo>
                  <a:pt x="4404714" y="3065377"/>
                  <a:pt x="4412340" y="3063497"/>
                  <a:pt x="4388684" y="3072562"/>
                </a:cubicBezTo>
                <a:cubicBezTo>
                  <a:pt x="4380281" y="3077869"/>
                  <a:pt x="4371880" y="3083175"/>
                  <a:pt x="4359275" y="3091136"/>
                </a:cubicBezTo>
                <a:cubicBezTo>
                  <a:pt x="4301682" y="3106941"/>
                  <a:pt x="4253922" y="3142984"/>
                  <a:pt x="4187150" y="3167524"/>
                </a:cubicBezTo>
                <a:cubicBezTo>
                  <a:pt x="4186376" y="3170951"/>
                  <a:pt x="4174547" y="3175484"/>
                  <a:pt x="4166145" y="3180790"/>
                </a:cubicBezTo>
                <a:cubicBezTo>
                  <a:pt x="4163494" y="3176588"/>
                  <a:pt x="4146689" y="3187202"/>
                  <a:pt x="4147464" y="3183774"/>
                </a:cubicBezTo>
                <a:cubicBezTo>
                  <a:pt x="4156641" y="3175039"/>
                  <a:pt x="4176097" y="3168627"/>
                  <a:pt x="4170795" y="3160223"/>
                </a:cubicBezTo>
                <a:cubicBezTo>
                  <a:pt x="4131883" y="3173045"/>
                  <a:pt x="4115078" y="3183659"/>
                  <a:pt x="4098274" y="3194272"/>
                </a:cubicBezTo>
                <a:cubicBezTo>
                  <a:pt x="4085670" y="3202232"/>
                  <a:pt x="4112754" y="3193942"/>
                  <a:pt x="4115405" y="3198145"/>
                </a:cubicBezTo>
                <a:cubicBezTo>
                  <a:pt x="4115405" y="3198145"/>
                  <a:pt x="4107002" y="3203452"/>
                  <a:pt x="4109654" y="3207653"/>
                </a:cubicBezTo>
                <a:cubicBezTo>
                  <a:pt x="4108879" y="3211081"/>
                  <a:pt x="4135187" y="3206220"/>
                  <a:pt x="4107329" y="3217938"/>
                </a:cubicBezTo>
                <a:cubicBezTo>
                  <a:pt x="4103902" y="3217163"/>
                  <a:pt x="4103902" y="3217163"/>
                  <a:pt x="4103902" y="3217163"/>
                </a:cubicBezTo>
                <a:cubicBezTo>
                  <a:pt x="4108104" y="3214510"/>
                  <a:pt x="4108104" y="3214510"/>
                  <a:pt x="4108104" y="3214510"/>
                </a:cubicBezTo>
                <a:cubicBezTo>
                  <a:pt x="4108104" y="3214510"/>
                  <a:pt x="4108104" y="3214510"/>
                  <a:pt x="4104678" y="3213735"/>
                </a:cubicBezTo>
                <a:cubicBezTo>
                  <a:pt x="4104678" y="3213735"/>
                  <a:pt x="4101251" y="3212960"/>
                  <a:pt x="4101251" y="3212960"/>
                </a:cubicBezTo>
                <a:cubicBezTo>
                  <a:pt x="4100476" y="3216388"/>
                  <a:pt x="4097050" y="3215614"/>
                  <a:pt x="4097050" y="3215614"/>
                </a:cubicBezTo>
                <a:cubicBezTo>
                  <a:pt x="4096275" y="3219042"/>
                  <a:pt x="4096275" y="3219042"/>
                  <a:pt x="4096275" y="3219042"/>
                </a:cubicBezTo>
                <a:cubicBezTo>
                  <a:pt x="4097825" y="3212186"/>
                  <a:pt x="4069966" y="3223904"/>
                  <a:pt x="4073393" y="3224679"/>
                </a:cubicBezTo>
                <a:cubicBezTo>
                  <a:pt x="4076819" y="3225453"/>
                  <a:pt x="4076819" y="3225453"/>
                  <a:pt x="4076819" y="3225453"/>
                </a:cubicBezTo>
                <a:cubicBezTo>
                  <a:pt x="4076819" y="3225453"/>
                  <a:pt x="4073393" y="3224679"/>
                  <a:pt x="4069191" y="3227332"/>
                </a:cubicBezTo>
                <a:cubicBezTo>
                  <a:pt x="4069191" y="3227332"/>
                  <a:pt x="4064991" y="3229985"/>
                  <a:pt x="4064991" y="3229985"/>
                </a:cubicBezTo>
                <a:cubicBezTo>
                  <a:pt x="4064991" y="3229985"/>
                  <a:pt x="4064216" y="3233413"/>
                  <a:pt x="4068417" y="3230759"/>
                </a:cubicBezTo>
                <a:cubicBezTo>
                  <a:pt x="4068417" y="3230759"/>
                  <a:pt x="4071844" y="3231534"/>
                  <a:pt x="4071844" y="3231534"/>
                </a:cubicBezTo>
                <a:cubicBezTo>
                  <a:pt x="4052388" y="3237945"/>
                  <a:pt x="3999323" y="3265583"/>
                  <a:pt x="3981416" y="3265138"/>
                </a:cubicBezTo>
                <a:cubicBezTo>
                  <a:pt x="3994794" y="3253750"/>
                  <a:pt x="4007398" y="3245790"/>
                  <a:pt x="4002096" y="3237386"/>
                </a:cubicBezTo>
                <a:cubicBezTo>
                  <a:pt x="3997895" y="3240039"/>
                  <a:pt x="3978439" y="3246449"/>
                  <a:pt x="3984965" y="3233513"/>
                </a:cubicBezTo>
                <a:cubicBezTo>
                  <a:pt x="3965509" y="3239923"/>
                  <a:pt x="3950253" y="3243681"/>
                  <a:pt x="3935000" y="3247439"/>
                </a:cubicBezTo>
                <a:cubicBezTo>
                  <a:pt x="3934225" y="3250866"/>
                  <a:pt x="3945278" y="3249763"/>
                  <a:pt x="3936876" y="3255069"/>
                </a:cubicBezTo>
                <a:cubicBezTo>
                  <a:pt x="3918970" y="3254624"/>
                  <a:pt x="3906366" y="3262584"/>
                  <a:pt x="3884259" y="3264793"/>
                </a:cubicBezTo>
                <a:cubicBezTo>
                  <a:pt x="3862478" y="3281488"/>
                  <a:pt x="3841146" y="3280268"/>
                  <a:pt x="3795382" y="3291541"/>
                </a:cubicBezTo>
                <a:cubicBezTo>
                  <a:pt x="3796932" y="3284685"/>
                  <a:pt x="3789305" y="3286564"/>
                  <a:pt x="3790080" y="3283136"/>
                </a:cubicBezTo>
                <a:cubicBezTo>
                  <a:pt x="3751942" y="3292530"/>
                  <a:pt x="3715356" y="3295068"/>
                  <a:pt x="3677994" y="3301034"/>
                </a:cubicBezTo>
                <a:cubicBezTo>
                  <a:pt x="3641406" y="3303572"/>
                  <a:pt x="3604820" y="3306110"/>
                  <a:pt x="3577737" y="3314400"/>
                </a:cubicBezTo>
                <a:cubicBezTo>
                  <a:pt x="3592991" y="3310643"/>
                  <a:pt x="3580388" y="3318602"/>
                  <a:pt x="3572761" y="3320481"/>
                </a:cubicBezTo>
                <a:cubicBezTo>
                  <a:pt x="3562483" y="3318158"/>
                  <a:pt x="3543026" y="3324569"/>
                  <a:pt x="3548003" y="3318487"/>
                </a:cubicBezTo>
                <a:cubicBezTo>
                  <a:pt x="3518268" y="3322575"/>
                  <a:pt x="3507215" y="3323678"/>
                  <a:pt x="3474054" y="3326991"/>
                </a:cubicBezTo>
                <a:cubicBezTo>
                  <a:pt x="3463775" y="3324668"/>
                  <a:pt x="3456923" y="3323118"/>
                  <a:pt x="3446644" y="3320795"/>
                </a:cubicBezTo>
                <a:cubicBezTo>
                  <a:pt x="3434816" y="3325327"/>
                  <a:pt x="3416910" y="3324882"/>
                  <a:pt x="3399003" y="3324438"/>
                </a:cubicBezTo>
                <a:cubicBezTo>
                  <a:pt x="3381874" y="3320564"/>
                  <a:pt x="3367394" y="3320894"/>
                  <a:pt x="3358991" y="3326201"/>
                </a:cubicBezTo>
                <a:cubicBezTo>
                  <a:pt x="3358991" y="3326201"/>
                  <a:pt x="3358991" y="3326201"/>
                  <a:pt x="3358216" y="3329629"/>
                </a:cubicBezTo>
                <a:cubicBezTo>
                  <a:pt x="3365068" y="3331178"/>
                  <a:pt x="3368495" y="3331952"/>
                  <a:pt x="3375347" y="3333502"/>
                </a:cubicBezTo>
                <a:cubicBezTo>
                  <a:pt x="3392478" y="3337375"/>
                  <a:pt x="3410384" y="3337819"/>
                  <a:pt x="3429065" y="3334836"/>
                </a:cubicBezTo>
                <a:cubicBezTo>
                  <a:pt x="3458024" y="3334177"/>
                  <a:pt x="3486984" y="3333518"/>
                  <a:pt x="3509866" y="3327881"/>
                </a:cubicBezTo>
                <a:cubicBezTo>
                  <a:pt x="3513292" y="3328655"/>
                  <a:pt x="3524346" y="3327551"/>
                  <a:pt x="3526997" y="3331754"/>
                </a:cubicBezTo>
                <a:cubicBezTo>
                  <a:pt x="3580388" y="3318602"/>
                  <a:pt x="3610449" y="3329002"/>
                  <a:pt x="3661516" y="3326134"/>
                </a:cubicBezTo>
                <a:cubicBezTo>
                  <a:pt x="3713806" y="3301924"/>
                  <a:pt x="3774376" y="3304807"/>
                  <a:pt x="3854851" y="3283367"/>
                </a:cubicBezTo>
                <a:cubicBezTo>
                  <a:pt x="3849875" y="3289448"/>
                  <a:pt x="3867781" y="3289893"/>
                  <a:pt x="3867006" y="3293321"/>
                </a:cubicBezTo>
                <a:cubicBezTo>
                  <a:pt x="3882260" y="3289563"/>
                  <a:pt x="3897515" y="3285805"/>
                  <a:pt x="3912770" y="3282047"/>
                </a:cubicBezTo>
                <a:cubicBezTo>
                  <a:pt x="3908569" y="3284701"/>
                  <a:pt x="3908569" y="3284701"/>
                  <a:pt x="3908569" y="3284701"/>
                </a:cubicBezTo>
                <a:cubicBezTo>
                  <a:pt x="3904367" y="3287354"/>
                  <a:pt x="3904367" y="3287354"/>
                  <a:pt x="3904367" y="3287354"/>
                </a:cubicBezTo>
                <a:cubicBezTo>
                  <a:pt x="3907794" y="3288129"/>
                  <a:pt x="3911220" y="3288904"/>
                  <a:pt x="3914646" y="3289678"/>
                </a:cubicBezTo>
                <a:cubicBezTo>
                  <a:pt x="3918847" y="3287025"/>
                  <a:pt x="3918847" y="3287025"/>
                  <a:pt x="3918847" y="3287025"/>
                </a:cubicBezTo>
                <a:cubicBezTo>
                  <a:pt x="3918847" y="3287025"/>
                  <a:pt x="3918847" y="3287025"/>
                  <a:pt x="3919623" y="3283597"/>
                </a:cubicBezTo>
                <a:cubicBezTo>
                  <a:pt x="3929126" y="3289348"/>
                  <a:pt x="3960410" y="3278405"/>
                  <a:pt x="3999323" y="3265583"/>
                </a:cubicBezTo>
                <a:cubicBezTo>
                  <a:pt x="4038234" y="3252761"/>
                  <a:pt x="4085548" y="3234632"/>
                  <a:pt x="4124460" y="3221811"/>
                </a:cubicBezTo>
                <a:cubicBezTo>
                  <a:pt x="4139714" y="3218053"/>
                  <a:pt x="4151543" y="3213521"/>
                  <a:pt x="4163371" y="3208989"/>
                </a:cubicBezTo>
                <a:cubicBezTo>
                  <a:pt x="4210687" y="3190860"/>
                  <a:pt x="4251921" y="3167754"/>
                  <a:pt x="4292383" y="3148076"/>
                </a:cubicBezTo>
                <a:cubicBezTo>
                  <a:pt x="4296198" y="3147137"/>
                  <a:pt x="4300867" y="3146391"/>
                  <a:pt x="4305634" y="3145217"/>
                </a:cubicBezTo>
                <a:lnTo>
                  <a:pt x="4315899" y="3141188"/>
                </a:lnTo>
                <a:lnTo>
                  <a:pt x="4315266" y="3142440"/>
                </a:lnTo>
                <a:cubicBezTo>
                  <a:pt x="4313552" y="3142053"/>
                  <a:pt x="4312501" y="3142716"/>
                  <a:pt x="4312308" y="3143572"/>
                </a:cubicBezTo>
                <a:lnTo>
                  <a:pt x="4313254" y="3144567"/>
                </a:lnTo>
                <a:lnTo>
                  <a:pt x="4442517" y="3078997"/>
                </a:lnTo>
                <a:lnTo>
                  <a:pt x="4442401" y="3073897"/>
                </a:lnTo>
                <a:cubicBezTo>
                  <a:pt x="4479436" y="3053444"/>
                  <a:pt x="4500443" y="3040178"/>
                  <a:pt x="4537478" y="3019725"/>
                </a:cubicBezTo>
                <a:cubicBezTo>
                  <a:pt x="4546656" y="3010990"/>
                  <a:pt x="4551631" y="3004909"/>
                  <a:pt x="4560035" y="2999603"/>
                </a:cubicBezTo>
                <a:cubicBezTo>
                  <a:pt x="4601272" y="2976497"/>
                  <a:pt x="4643282" y="2949962"/>
                  <a:pt x="4682643" y="2919227"/>
                </a:cubicBezTo>
                <a:cubicBezTo>
                  <a:pt x="4701935" y="2905572"/>
                  <a:pt x="4720372" y="2891724"/>
                  <a:pt x="4739139" y="2878402"/>
                </a:cubicBezTo>
                <a:lnTo>
                  <a:pt x="4793332" y="2843495"/>
                </a:lnTo>
                <a:lnTo>
                  <a:pt x="4788447" y="2849464"/>
                </a:lnTo>
                <a:cubicBezTo>
                  <a:pt x="4791873" y="2850239"/>
                  <a:pt x="4795299" y="2851013"/>
                  <a:pt x="4800275" y="2844932"/>
                </a:cubicBezTo>
                <a:cubicBezTo>
                  <a:pt x="4800275" y="2844932"/>
                  <a:pt x="4804477" y="2842278"/>
                  <a:pt x="4804477" y="2842278"/>
                </a:cubicBezTo>
                <a:cubicBezTo>
                  <a:pt x="4807903" y="2843053"/>
                  <a:pt x="4807128" y="2846481"/>
                  <a:pt x="4803702" y="2845706"/>
                </a:cubicBezTo>
                <a:cubicBezTo>
                  <a:pt x="4776944" y="2868482"/>
                  <a:pt x="4731507" y="2894242"/>
                  <a:pt x="4699774" y="2923100"/>
                </a:cubicBezTo>
                <a:cubicBezTo>
                  <a:pt x="4701652" y="2930729"/>
                  <a:pt x="4697449" y="2933383"/>
                  <a:pt x="4709278" y="2928850"/>
                </a:cubicBezTo>
                <a:cubicBezTo>
                  <a:pt x="4710830" y="2921995"/>
                  <a:pt x="4723432" y="2914035"/>
                  <a:pt x="4736034" y="2906075"/>
                </a:cubicBezTo>
                <a:cubicBezTo>
                  <a:pt x="4741338" y="2914480"/>
                  <a:pt x="4762018" y="2886726"/>
                  <a:pt x="4779596" y="2872685"/>
                </a:cubicBezTo>
                <a:cubicBezTo>
                  <a:pt x="4827358" y="2836642"/>
                  <a:pt x="4881974" y="2802148"/>
                  <a:pt x="4927860" y="2758474"/>
                </a:cubicBezTo>
                <a:cubicBezTo>
                  <a:pt x="4932836" y="2752393"/>
                  <a:pt x="4933614" y="2748965"/>
                  <a:pt x="4938588" y="2742884"/>
                </a:cubicBezTo>
                <a:cubicBezTo>
                  <a:pt x="4952742" y="2728068"/>
                  <a:pt x="4987125" y="2703413"/>
                  <a:pt x="4993654" y="2690475"/>
                </a:cubicBezTo>
                <a:cubicBezTo>
                  <a:pt x="4996305" y="2694678"/>
                  <a:pt x="4999729" y="2695452"/>
                  <a:pt x="5005481" y="2685944"/>
                </a:cubicBezTo>
                <a:cubicBezTo>
                  <a:pt x="5009682" y="2683290"/>
                  <a:pt x="5026160" y="2658190"/>
                  <a:pt x="5029586" y="2658965"/>
                </a:cubicBezTo>
                <a:cubicBezTo>
                  <a:pt x="5025384" y="2661618"/>
                  <a:pt x="5028811" y="2662393"/>
                  <a:pt x="5028036" y="2665821"/>
                </a:cubicBezTo>
                <a:cubicBezTo>
                  <a:pt x="5051367" y="2642270"/>
                  <a:pt x="5062093" y="2626679"/>
                  <a:pt x="5081999" y="2602354"/>
                </a:cubicBezTo>
                <a:cubicBezTo>
                  <a:pt x="5069069" y="2595827"/>
                  <a:pt x="5047614" y="2627009"/>
                  <a:pt x="5032687" y="2645253"/>
                </a:cubicBezTo>
                <a:cubicBezTo>
                  <a:pt x="5016268" y="2654153"/>
                  <a:pt x="5001646" y="2667061"/>
                  <a:pt x="4986305" y="2681158"/>
                </a:cubicBezTo>
                <a:lnTo>
                  <a:pt x="4943614" y="2717399"/>
                </a:lnTo>
                <a:lnTo>
                  <a:pt x="4944788" y="2715460"/>
                </a:lnTo>
                <a:cubicBezTo>
                  <a:pt x="4942136" y="2711258"/>
                  <a:pt x="4937935" y="2713911"/>
                  <a:pt x="4937162" y="2717339"/>
                </a:cubicBezTo>
                <a:cubicBezTo>
                  <a:pt x="4933734" y="2716565"/>
                  <a:pt x="4933734" y="2716565"/>
                  <a:pt x="4933734" y="2716565"/>
                </a:cubicBezTo>
                <a:cubicBezTo>
                  <a:pt x="4962816" y="2683504"/>
                  <a:pt x="5000299" y="2645138"/>
                  <a:pt x="5031259" y="2619708"/>
                </a:cubicBezTo>
                <a:cubicBezTo>
                  <a:pt x="5046964" y="2598036"/>
                  <a:pt x="5066865" y="2573711"/>
                  <a:pt x="5071515" y="2553143"/>
                </a:cubicBezTo>
                <a:close/>
                <a:moveTo>
                  <a:pt x="11941998" y="2545093"/>
                </a:moveTo>
                <a:lnTo>
                  <a:pt x="11942196" y="2545423"/>
                </a:lnTo>
                <a:lnTo>
                  <a:pt x="11941768" y="2545322"/>
                </a:lnTo>
                <a:close/>
                <a:moveTo>
                  <a:pt x="5692009" y="2536560"/>
                </a:moveTo>
                <a:lnTo>
                  <a:pt x="5687806" y="2543998"/>
                </a:lnTo>
                <a:lnTo>
                  <a:pt x="5785762" y="2657757"/>
                </a:lnTo>
                <a:cubicBezTo>
                  <a:pt x="5785762" y="2645645"/>
                  <a:pt x="5757504" y="2629498"/>
                  <a:pt x="5749433" y="2613351"/>
                </a:cubicBezTo>
                <a:cubicBezTo>
                  <a:pt x="5745393" y="2613351"/>
                  <a:pt x="5745393" y="2605276"/>
                  <a:pt x="5745393" y="2601239"/>
                </a:cubicBezTo>
                <a:cubicBezTo>
                  <a:pt x="5733282" y="2587110"/>
                  <a:pt x="5719152" y="2570962"/>
                  <a:pt x="5705024" y="2553805"/>
                </a:cubicBezTo>
                <a:close/>
                <a:moveTo>
                  <a:pt x="5206298" y="2517100"/>
                </a:moveTo>
                <a:lnTo>
                  <a:pt x="5145814" y="2594885"/>
                </a:lnTo>
                <a:cubicBezTo>
                  <a:pt x="5139599" y="2600997"/>
                  <a:pt x="5125975" y="2609514"/>
                  <a:pt x="5128381" y="2616928"/>
                </a:cubicBezTo>
                <a:cubicBezTo>
                  <a:pt x="5128381" y="2616928"/>
                  <a:pt x="5128381" y="2616928"/>
                  <a:pt x="5124672" y="2618131"/>
                </a:cubicBezTo>
                <a:cubicBezTo>
                  <a:pt x="5120967" y="2619333"/>
                  <a:pt x="5118463" y="2624242"/>
                  <a:pt x="5114756" y="2625445"/>
                </a:cubicBezTo>
                <a:cubicBezTo>
                  <a:pt x="5114756" y="2625445"/>
                  <a:pt x="5112248" y="2630355"/>
                  <a:pt x="5112248" y="2630355"/>
                </a:cubicBezTo>
                <a:cubicBezTo>
                  <a:pt x="5112248" y="2630355"/>
                  <a:pt x="5115955" y="2629152"/>
                  <a:pt x="5115955" y="2629152"/>
                </a:cubicBezTo>
                <a:cubicBezTo>
                  <a:pt x="5101028" y="2646286"/>
                  <a:pt x="5086100" y="2663419"/>
                  <a:pt x="5071171" y="2680553"/>
                </a:cubicBezTo>
                <a:cubicBezTo>
                  <a:pt x="5035102" y="2720933"/>
                  <a:pt x="5035102" y="2720933"/>
                  <a:pt x="5035102" y="2720933"/>
                </a:cubicBezTo>
                <a:lnTo>
                  <a:pt x="5033121" y="2722881"/>
                </a:lnTo>
                <a:lnTo>
                  <a:pt x="5032370" y="2723792"/>
                </a:lnTo>
                <a:lnTo>
                  <a:pt x="4964270" y="2792706"/>
                </a:lnTo>
                <a:lnTo>
                  <a:pt x="4964262" y="2793076"/>
                </a:lnTo>
                <a:lnTo>
                  <a:pt x="4955625" y="2801455"/>
                </a:lnTo>
                <a:lnTo>
                  <a:pt x="4847750" y="2910621"/>
                </a:lnTo>
                <a:cubicBezTo>
                  <a:pt x="4716187" y="3029072"/>
                  <a:pt x="4574291" y="3129888"/>
                  <a:pt x="4416100" y="3210784"/>
                </a:cubicBezTo>
                <a:cubicBezTo>
                  <a:pt x="4563403" y="3147594"/>
                  <a:pt x="4696781" y="3056504"/>
                  <a:pt x="4833749" y="2975679"/>
                </a:cubicBezTo>
                <a:lnTo>
                  <a:pt x="4834676" y="2977214"/>
                </a:lnTo>
                <a:lnTo>
                  <a:pt x="4866871" y="2947579"/>
                </a:lnTo>
                <a:cubicBezTo>
                  <a:pt x="4899135" y="2920726"/>
                  <a:pt x="4926490" y="2891367"/>
                  <a:pt x="4950039" y="2875537"/>
                </a:cubicBezTo>
                <a:cubicBezTo>
                  <a:pt x="4945125" y="2873031"/>
                  <a:pt x="4948832" y="2871829"/>
                  <a:pt x="4955044" y="2865717"/>
                </a:cubicBezTo>
                <a:cubicBezTo>
                  <a:pt x="4952539" y="2870627"/>
                  <a:pt x="4953744" y="2874334"/>
                  <a:pt x="4956248" y="2869423"/>
                </a:cubicBezTo>
                <a:cubicBezTo>
                  <a:pt x="4958751" y="2864514"/>
                  <a:pt x="5000937" y="2830347"/>
                  <a:pt x="4992317" y="2829045"/>
                </a:cubicBezTo>
                <a:cubicBezTo>
                  <a:pt x="5007247" y="2811911"/>
                  <a:pt x="5015865" y="2813213"/>
                  <a:pt x="5015865" y="2813213"/>
                </a:cubicBezTo>
                <a:cubicBezTo>
                  <a:pt x="5027086" y="2797282"/>
                  <a:pt x="5014663" y="2809506"/>
                  <a:pt x="5009753" y="2807001"/>
                </a:cubicBezTo>
                <a:cubicBezTo>
                  <a:pt x="5024682" y="2789867"/>
                  <a:pt x="5024682" y="2789867"/>
                  <a:pt x="5024682" y="2789867"/>
                </a:cubicBezTo>
                <a:cubicBezTo>
                  <a:pt x="5020874" y="2803394"/>
                  <a:pt x="5033298" y="2791170"/>
                  <a:pt x="5037005" y="2789967"/>
                </a:cubicBezTo>
                <a:cubicBezTo>
                  <a:pt x="5045822" y="2766622"/>
                  <a:pt x="5082996" y="2742273"/>
                  <a:pt x="5104237" y="2706704"/>
                </a:cubicBezTo>
                <a:cubicBezTo>
                  <a:pt x="5107944" y="2705502"/>
                  <a:pt x="5106740" y="2701794"/>
                  <a:pt x="5110447" y="2700592"/>
                </a:cubicBezTo>
                <a:cubicBezTo>
                  <a:pt x="5114154" y="2699389"/>
                  <a:pt x="5112952" y="2695681"/>
                  <a:pt x="5112952" y="2695681"/>
                </a:cubicBezTo>
                <a:cubicBezTo>
                  <a:pt x="5115458" y="2690772"/>
                  <a:pt x="5111751" y="2691975"/>
                  <a:pt x="5109243" y="2696884"/>
                </a:cubicBezTo>
                <a:cubicBezTo>
                  <a:pt x="5109243" y="2696884"/>
                  <a:pt x="5109243" y="2696884"/>
                  <a:pt x="5105538" y="2698087"/>
                </a:cubicBezTo>
                <a:cubicBezTo>
                  <a:pt x="5134190" y="2660112"/>
                  <a:pt x="5154031" y="2645483"/>
                  <a:pt x="5178976" y="2608711"/>
                </a:cubicBezTo>
                <a:cubicBezTo>
                  <a:pt x="5183884" y="2611216"/>
                  <a:pt x="5186390" y="2606306"/>
                  <a:pt x="5191300" y="2608811"/>
                </a:cubicBezTo>
                <a:lnTo>
                  <a:pt x="5228895" y="2554949"/>
                </a:lnTo>
                <a:lnTo>
                  <a:pt x="5223464" y="2545853"/>
                </a:lnTo>
                <a:lnTo>
                  <a:pt x="5195208" y="2582960"/>
                </a:lnTo>
                <a:cubicBezTo>
                  <a:pt x="5191501" y="2584162"/>
                  <a:pt x="5181580" y="2591477"/>
                  <a:pt x="5181580" y="2591477"/>
                </a:cubicBezTo>
                <a:cubicBezTo>
                  <a:pt x="5164148" y="2613521"/>
                  <a:pt x="5147917" y="2639272"/>
                  <a:pt x="5132991" y="2656405"/>
                </a:cubicBezTo>
                <a:cubicBezTo>
                  <a:pt x="5129284" y="2657608"/>
                  <a:pt x="5131789" y="2652698"/>
                  <a:pt x="5125577" y="2658810"/>
                </a:cubicBezTo>
                <a:cubicBezTo>
                  <a:pt x="5129284" y="2657608"/>
                  <a:pt x="5126776" y="2662516"/>
                  <a:pt x="5127983" y="2666224"/>
                </a:cubicBezTo>
                <a:cubicBezTo>
                  <a:pt x="5104337" y="2694380"/>
                  <a:pt x="5078286" y="2715121"/>
                  <a:pt x="5057147" y="2738366"/>
                </a:cubicBezTo>
                <a:cubicBezTo>
                  <a:pt x="5059651" y="2733457"/>
                  <a:pt x="5063358" y="2732254"/>
                  <a:pt x="5065863" y="2727345"/>
                </a:cubicBezTo>
                <a:cubicBezTo>
                  <a:pt x="5079590" y="2706504"/>
                  <a:pt x="5094518" y="2689370"/>
                  <a:pt x="5088304" y="2695482"/>
                </a:cubicBezTo>
                <a:cubicBezTo>
                  <a:pt x="5103233" y="2678348"/>
                  <a:pt x="5119463" y="2652598"/>
                  <a:pt x="5130686" y="2636667"/>
                </a:cubicBezTo>
                <a:cubicBezTo>
                  <a:pt x="5133189" y="2631757"/>
                  <a:pt x="5133189" y="2631757"/>
                  <a:pt x="5136896" y="2630554"/>
                </a:cubicBezTo>
                <a:cubicBezTo>
                  <a:pt x="5135596" y="2639172"/>
                  <a:pt x="5141904" y="2620735"/>
                  <a:pt x="5144310" y="2628150"/>
                </a:cubicBezTo>
                <a:cubicBezTo>
                  <a:pt x="5149318" y="2618330"/>
                  <a:pt x="5154330" y="2608511"/>
                  <a:pt x="5156834" y="2603601"/>
                </a:cubicBezTo>
                <a:cubicBezTo>
                  <a:pt x="5165548" y="2592580"/>
                  <a:pt x="5171763" y="2586467"/>
                  <a:pt x="5176773" y="2576649"/>
                </a:cubicBezTo>
                <a:cubicBezTo>
                  <a:pt x="5191707" y="2559515"/>
                  <a:pt x="5210334" y="2541178"/>
                  <a:pt x="5216545" y="2535067"/>
                </a:cubicBezTo>
                <a:cubicBezTo>
                  <a:pt x="5214694" y="2535668"/>
                  <a:pt x="5214391" y="2534741"/>
                  <a:pt x="5214557" y="2533664"/>
                </a:cubicBezTo>
                <a:lnTo>
                  <a:pt x="5215147" y="2531928"/>
                </a:lnTo>
                <a:close/>
                <a:moveTo>
                  <a:pt x="311466" y="2492379"/>
                </a:moveTo>
                <a:cubicBezTo>
                  <a:pt x="311466" y="2492379"/>
                  <a:pt x="311466" y="2492379"/>
                  <a:pt x="311629" y="2494564"/>
                </a:cubicBezTo>
                <a:lnTo>
                  <a:pt x="310497" y="2492451"/>
                </a:lnTo>
                <a:close/>
                <a:moveTo>
                  <a:pt x="12011589" y="2488895"/>
                </a:moveTo>
                <a:cubicBezTo>
                  <a:pt x="12012384" y="2488731"/>
                  <a:pt x="12013366" y="2489152"/>
                  <a:pt x="12014394" y="2489900"/>
                </a:cubicBezTo>
                <a:cubicBezTo>
                  <a:pt x="12016452" y="2491582"/>
                  <a:pt x="12018509" y="2493639"/>
                  <a:pt x="12020567" y="2495321"/>
                </a:cubicBezTo>
                <a:cubicBezTo>
                  <a:pt x="12022998" y="2497378"/>
                  <a:pt x="12025804" y="2498873"/>
                  <a:pt x="12028797" y="2497191"/>
                </a:cubicBezTo>
                <a:cubicBezTo>
                  <a:pt x="12031228" y="2496069"/>
                  <a:pt x="12032350" y="2497004"/>
                  <a:pt x="12033660" y="2498686"/>
                </a:cubicBezTo>
                <a:cubicBezTo>
                  <a:pt x="12036465" y="2502425"/>
                  <a:pt x="12039832" y="2505229"/>
                  <a:pt x="12045069" y="2504108"/>
                </a:cubicBezTo>
                <a:cubicBezTo>
                  <a:pt x="12046378" y="2503734"/>
                  <a:pt x="12046753" y="2504295"/>
                  <a:pt x="12046940" y="2505603"/>
                </a:cubicBezTo>
                <a:cubicBezTo>
                  <a:pt x="12047688" y="2514764"/>
                  <a:pt x="12051616" y="2522616"/>
                  <a:pt x="12056853" y="2529720"/>
                </a:cubicBezTo>
                <a:cubicBezTo>
                  <a:pt x="12058162" y="2531402"/>
                  <a:pt x="12057788" y="2532524"/>
                  <a:pt x="12057040" y="2534206"/>
                </a:cubicBezTo>
                <a:cubicBezTo>
                  <a:pt x="12055170" y="2537571"/>
                  <a:pt x="12053112" y="2541310"/>
                  <a:pt x="12054421" y="2545049"/>
                </a:cubicBezTo>
                <a:cubicBezTo>
                  <a:pt x="12055731" y="2548788"/>
                  <a:pt x="12054795" y="2551406"/>
                  <a:pt x="12052925" y="2554397"/>
                </a:cubicBezTo>
                <a:cubicBezTo>
                  <a:pt x="12052364" y="2555331"/>
                  <a:pt x="12051990" y="2556266"/>
                  <a:pt x="12051429" y="2557388"/>
                </a:cubicBezTo>
                <a:cubicBezTo>
                  <a:pt x="12048997" y="2562809"/>
                  <a:pt x="12046191" y="2567857"/>
                  <a:pt x="12040393" y="2570474"/>
                </a:cubicBezTo>
                <a:cubicBezTo>
                  <a:pt x="12039271" y="2570848"/>
                  <a:pt x="12039271" y="2571596"/>
                  <a:pt x="12039271" y="2572531"/>
                </a:cubicBezTo>
                <a:cubicBezTo>
                  <a:pt x="12039458" y="2575335"/>
                  <a:pt x="12044508" y="2582065"/>
                  <a:pt x="12047127" y="2582813"/>
                </a:cubicBezTo>
                <a:cubicBezTo>
                  <a:pt x="12051242" y="2583747"/>
                  <a:pt x="12054795" y="2585804"/>
                  <a:pt x="12057601" y="2588982"/>
                </a:cubicBezTo>
                <a:cubicBezTo>
                  <a:pt x="12061529" y="2593095"/>
                  <a:pt x="12064896" y="2597395"/>
                  <a:pt x="12068637" y="2601694"/>
                </a:cubicBezTo>
                <a:cubicBezTo>
                  <a:pt x="12069759" y="2602816"/>
                  <a:pt x="12069198" y="2603564"/>
                  <a:pt x="12068450" y="2604499"/>
                </a:cubicBezTo>
                <a:cubicBezTo>
                  <a:pt x="12065083" y="2608612"/>
                  <a:pt x="12065083" y="2608612"/>
                  <a:pt x="12069198" y="2611416"/>
                </a:cubicBezTo>
                <a:cubicBezTo>
                  <a:pt x="12072939" y="2614220"/>
                  <a:pt x="12073126" y="2616089"/>
                  <a:pt x="12069759" y="2619641"/>
                </a:cubicBezTo>
                <a:cubicBezTo>
                  <a:pt x="12068262" y="2621137"/>
                  <a:pt x="12066766" y="2622819"/>
                  <a:pt x="12067327" y="2625437"/>
                </a:cubicBezTo>
                <a:cubicBezTo>
                  <a:pt x="12069011" y="2631980"/>
                  <a:pt x="12066579" y="2637401"/>
                  <a:pt x="12062277" y="2642262"/>
                </a:cubicBezTo>
                <a:cubicBezTo>
                  <a:pt x="12059472" y="2645440"/>
                  <a:pt x="12056105" y="2648431"/>
                  <a:pt x="12054047" y="2652170"/>
                </a:cubicBezTo>
                <a:cubicBezTo>
                  <a:pt x="12053673" y="2652918"/>
                  <a:pt x="12053112" y="2653666"/>
                  <a:pt x="12052177" y="2653479"/>
                </a:cubicBezTo>
                <a:cubicBezTo>
                  <a:pt x="12047501" y="2651983"/>
                  <a:pt x="12045069" y="2654974"/>
                  <a:pt x="12042451" y="2657966"/>
                </a:cubicBezTo>
                <a:cubicBezTo>
                  <a:pt x="12041702" y="2658900"/>
                  <a:pt x="12040767" y="2660022"/>
                  <a:pt x="12039084" y="2659648"/>
                </a:cubicBezTo>
                <a:cubicBezTo>
                  <a:pt x="12034408" y="2658526"/>
                  <a:pt x="12029545" y="2659087"/>
                  <a:pt x="12024869" y="2658713"/>
                </a:cubicBezTo>
                <a:cubicBezTo>
                  <a:pt x="12020941" y="2658526"/>
                  <a:pt x="12017013" y="2658153"/>
                  <a:pt x="12013459" y="2655722"/>
                </a:cubicBezTo>
                <a:cubicBezTo>
                  <a:pt x="12011963" y="2654601"/>
                  <a:pt x="12010840" y="2654974"/>
                  <a:pt x="12009718" y="2656283"/>
                </a:cubicBezTo>
                <a:cubicBezTo>
                  <a:pt x="12009157" y="2657218"/>
                  <a:pt x="12008596" y="2657966"/>
                  <a:pt x="12007848" y="2658713"/>
                </a:cubicBezTo>
                <a:cubicBezTo>
                  <a:pt x="12007100" y="2659461"/>
                  <a:pt x="12005790" y="2660209"/>
                  <a:pt x="12004855" y="2659461"/>
                </a:cubicBezTo>
                <a:cubicBezTo>
                  <a:pt x="12003733" y="2658713"/>
                  <a:pt x="12004107" y="2657218"/>
                  <a:pt x="12004668" y="2656096"/>
                </a:cubicBezTo>
                <a:cubicBezTo>
                  <a:pt x="12004855" y="2655535"/>
                  <a:pt x="12005229" y="2655161"/>
                  <a:pt x="12005603" y="2654601"/>
                </a:cubicBezTo>
                <a:cubicBezTo>
                  <a:pt x="12008596" y="2650301"/>
                  <a:pt x="12007474" y="2647497"/>
                  <a:pt x="12002424" y="2646936"/>
                </a:cubicBezTo>
                <a:cubicBezTo>
                  <a:pt x="12001488" y="2646749"/>
                  <a:pt x="12000553" y="2646749"/>
                  <a:pt x="11999805" y="2646562"/>
                </a:cubicBezTo>
                <a:cubicBezTo>
                  <a:pt x="11998496" y="2646188"/>
                  <a:pt x="11996999" y="2646562"/>
                  <a:pt x="11996625" y="2644505"/>
                </a:cubicBezTo>
                <a:cubicBezTo>
                  <a:pt x="11996251" y="2643010"/>
                  <a:pt x="11996999" y="2642262"/>
                  <a:pt x="11998122" y="2641514"/>
                </a:cubicBezTo>
                <a:cubicBezTo>
                  <a:pt x="12000179" y="2640019"/>
                  <a:pt x="11999992" y="2638710"/>
                  <a:pt x="11997935" y="2637028"/>
                </a:cubicBezTo>
                <a:cubicBezTo>
                  <a:pt x="11995316" y="2634971"/>
                  <a:pt x="11992884" y="2632354"/>
                  <a:pt x="11993071" y="2628615"/>
                </a:cubicBezTo>
                <a:cubicBezTo>
                  <a:pt x="11993258" y="2625624"/>
                  <a:pt x="11992510" y="2624128"/>
                  <a:pt x="11989144" y="2624876"/>
                </a:cubicBezTo>
                <a:cubicBezTo>
                  <a:pt x="11988395" y="2625063"/>
                  <a:pt x="11987460" y="2624876"/>
                  <a:pt x="11987086" y="2623754"/>
                </a:cubicBezTo>
                <a:cubicBezTo>
                  <a:pt x="11986712" y="2622819"/>
                  <a:pt x="11987647" y="2622259"/>
                  <a:pt x="11988208" y="2621698"/>
                </a:cubicBezTo>
                <a:cubicBezTo>
                  <a:pt x="11989518" y="2620389"/>
                  <a:pt x="11991014" y="2619081"/>
                  <a:pt x="11991949" y="2617585"/>
                </a:cubicBezTo>
                <a:cubicBezTo>
                  <a:pt x="11994942" y="2613659"/>
                  <a:pt x="11994755" y="2611416"/>
                  <a:pt x="11991949" y="2607303"/>
                </a:cubicBezTo>
                <a:cubicBezTo>
                  <a:pt x="11989705" y="2604125"/>
                  <a:pt x="11988021" y="2600760"/>
                  <a:pt x="11987834" y="2596647"/>
                </a:cubicBezTo>
                <a:cubicBezTo>
                  <a:pt x="11987647" y="2593656"/>
                  <a:pt x="11989144" y="2593282"/>
                  <a:pt x="11991575" y="2594217"/>
                </a:cubicBezTo>
                <a:cubicBezTo>
                  <a:pt x="11993258" y="2594777"/>
                  <a:pt x="11994194" y="2596460"/>
                  <a:pt x="11995503" y="2597395"/>
                </a:cubicBezTo>
                <a:cubicBezTo>
                  <a:pt x="11996999" y="2598516"/>
                  <a:pt x="11999057" y="2600012"/>
                  <a:pt x="12000553" y="2598516"/>
                </a:cubicBezTo>
                <a:cubicBezTo>
                  <a:pt x="12002237" y="2596647"/>
                  <a:pt x="12001301" y="2594403"/>
                  <a:pt x="11999618" y="2592721"/>
                </a:cubicBezTo>
                <a:cubicBezTo>
                  <a:pt x="11998870" y="2591973"/>
                  <a:pt x="11997748" y="2591225"/>
                  <a:pt x="11996999" y="2590291"/>
                </a:cubicBezTo>
                <a:cubicBezTo>
                  <a:pt x="11996064" y="2589356"/>
                  <a:pt x="11995316" y="2588234"/>
                  <a:pt x="11996438" y="2586926"/>
                </a:cubicBezTo>
                <a:cubicBezTo>
                  <a:pt x="11997373" y="2585804"/>
                  <a:pt x="11998496" y="2586365"/>
                  <a:pt x="11999618" y="2587299"/>
                </a:cubicBezTo>
                <a:cubicBezTo>
                  <a:pt x="12000740" y="2588047"/>
                  <a:pt x="12001862" y="2588982"/>
                  <a:pt x="12002985" y="2589543"/>
                </a:cubicBezTo>
                <a:cubicBezTo>
                  <a:pt x="12004668" y="2590665"/>
                  <a:pt x="12006539" y="2590104"/>
                  <a:pt x="12007848" y="2588982"/>
                </a:cubicBezTo>
                <a:cubicBezTo>
                  <a:pt x="12009157" y="2587860"/>
                  <a:pt x="12008409" y="2586178"/>
                  <a:pt x="12007848" y="2584869"/>
                </a:cubicBezTo>
                <a:cubicBezTo>
                  <a:pt x="12005042" y="2578326"/>
                  <a:pt x="11995690" y="2575522"/>
                  <a:pt x="11989331" y="2579448"/>
                </a:cubicBezTo>
                <a:cubicBezTo>
                  <a:pt x="11986338" y="2581317"/>
                  <a:pt x="11985216" y="2580756"/>
                  <a:pt x="11984842" y="2577765"/>
                </a:cubicBezTo>
                <a:cubicBezTo>
                  <a:pt x="11984280" y="2572905"/>
                  <a:pt x="11982036" y="2569726"/>
                  <a:pt x="11977173" y="2568044"/>
                </a:cubicBezTo>
                <a:cubicBezTo>
                  <a:pt x="11975864" y="2567670"/>
                  <a:pt x="11973806" y="2566735"/>
                  <a:pt x="11974367" y="2564679"/>
                </a:cubicBezTo>
                <a:cubicBezTo>
                  <a:pt x="11975489" y="2560005"/>
                  <a:pt x="11973619" y="2556079"/>
                  <a:pt x="11971187" y="2552340"/>
                </a:cubicBezTo>
                <a:cubicBezTo>
                  <a:pt x="11969317" y="2549536"/>
                  <a:pt x="11968756" y="2546919"/>
                  <a:pt x="11970813" y="2543554"/>
                </a:cubicBezTo>
                <a:cubicBezTo>
                  <a:pt x="11973058" y="2540002"/>
                  <a:pt x="11971749" y="2537945"/>
                  <a:pt x="11967260" y="2537198"/>
                </a:cubicBezTo>
                <a:cubicBezTo>
                  <a:pt x="11967073" y="2537198"/>
                  <a:pt x="11966886" y="2537198"/>
                  <a:pt x="11966698" y="2537198"/>
                </a:cubicBezTo>
                <a:cubicBezTo>
                  <a:pt x="11965015" y="2537011"/>
                  <a:pt x="11963332" y="2536637"/>
                  <a:pt x="11963145" y="2534954"/>
                </a:cubicBezTo>
                <a:cubicBezTo>
                  <a:pt x="11962771" y="2533272"/>
                  <a:pt x="11964828" y="2533459"/>
                  <a:pt x="11965763" y="2532898"/>
                </a:cubicBezTo>
                <a:cubicBezTo>
                  <a:pt x="11971749" y="2529907"/>
                  <a:pt x="11974180" y="2525233"/>
                  <a:pt x="11973058" y="2518503"/>
                </a:cubicBezTo>
                <a:cubicBezTo>
                  <a:pt x="11972684" y="2516259"/>
                  <a:pt x="11973432" y="2514951"/>
                  <a:pt x="11975302" y="2514016"/>
                </a:cubicBezTo>
                <a:cubicBezTo>
                  <a:pt x="11976425" y="2513455"/>
                  <a:pt x="11977547" y="2513081"/>
                  <a:pt x="11978669" y="2512520"/>
                </a:cubicBezTo>
                <a:cubicBezTo>
                  <a:pt x="11980166" y="2511773"/>
                  <a:pt x="11980727" y="2510651"/>
                  <a:pt x="11980353" y="2508968"/>
                </a:cubicBezTo>
                <a:lnTo>
                  <a:pt x="11979516" y="2507781"/>
                </a:lnTo>
                <a:lnTo>
                  <a:pt x="11994135" y="2493242"/>
                </a:lnTo>
                <a:lnTo>
                  <a:pt x="11993820" y="2496069"/>
                </a:lnTo>
                <a:cubicBezTo>
                  <a:pt x="11993445" y="2497565"/>
                  <a:pt x="11993445" y="2498313"/>
                  <a:pt x="11995129" y="2499247"/>
                </a:cubicBezTo>
                <a:cubicBezTo>
                  <a:pt x="11996999" y="2499995"/>
                  <a:pt x="11997748" y="2499060"/>
                  <a:pt x="11998496" y="2497939"/>
                </a:cubicBezTo>
                <a:cubicBezTo>
                  <a:pt x="11999057" y="2497191"/>
                  <a:pt x="11999244" y="2496443"/>
                  <a:pt x="11999618" y="2495508"/>
                </a:cubicBezTo>
                <a:cubicBezTo>
                  <a:pt x="12001301" y="2491582"/>
                  <a:pt x="12002424" y="2491395"/>
                  <a:pt x="12005229" y="2494574"/>
                </a:cubicBezTo>
                <a:cubicBezTo>
                  <a:pt x="12005790" y="2495321"/>
                  <a:pt x="12006539" y="2496256"/>
                  <a:pt x="12007661" y="2496256"/>
                </a:cubicBezTo>
                <a:cubicBezTo>
                  <a:pt x="12008970" y="2496069"/>
                  <a:pt x="12008970" y="2494574"/>
                  <a:pt x="12009344" y="2493639"/>
                </a:cubicBezTo>
                <a:cubicBezTo>
                  <a:pt x="12009718" y="2492891"/>
                  <a:pt x="12009905" y="2492143"/>
                  <a:pt x="12009905" y="2491395"/>
                </a:cubicBezTo>
                <a:cubicBezTo>
                  <a:pt x="12010186" y="2489806"/>
                  <a:pt x="12010794" y="2489059"/>
                  <a:pt x="12011589" y="2488895"/>
                </a:cubicBezTo>
                <a:close/>
                <a:moveTo>
                  <a:pt x="5184091" y="2479895"/>
                </a:moveTo>
                <a:lnTo>
                  <a:pt x="5155030" y="2522243"/>
                </a:lnTo>
                <a:cubicBezTo>
                  <a:pt x="5151321" y="2523445"/>
                  <a:pt x="5151321" y="2523445"/>
                  <a:pt x="5151321" y="2523445"/>
                </a:cubicBezTo>
                <a:cubicBezTo>
                  <a:pt x="5147614" y="2524648"/>
                  <a:pt x="5148819" y="2528355"/>
                  <a:pt x="5148819" y="2528355"/>
                </a:cubicBezTo>
                <a:cubicBezTo>
                  <a:pt x="5145112" y="2529558"/>
                  <a:pt x="5142604" y="2534467"/>
                  <a:pt x="5140099" y="2539376"/>
                </a:cubicBezTo>
                <a:cubicBezTo>
                  <a:pt x="5140099" y="2539376"/>
                  <a:pt x="5140099" y="2539376"/>
                  <a:pt x="5137596" y="2544286"/>
                </a:cubicBezTo>
                <a:cubicBezTo>
                  <a:pt x="5133891" y="2545489"/>
                  <a:pt x="5131384" y="2550399"/>
                  <a:pt x="5128882" y="2555308"/>
                </a:cubicBezTo>
                <a:cubicBezTo>
                  <a:pt x="5125173" y="2556510"/>
                  <a:pt x="5122668" y="2561420"/>
                  <a:pt x="5120165" y="2566330"/>
                </a:cubicBezTo>
                <a:cubicBezTo>
                  <a:pt x="5112749" y="2568735"/>
                  <a:pt x="5106438" y="2587171"/>
                  <a:pt x="5092814" y="2595687"/>
                </a:cubicBezTo>
                <a:cubicBezTo>
                  <a:pt x="5091510" y="2604305"/>
                  <a:pt x="5074077" y="2626348"/>
                  <a:pt x="5066563" y="2641076"/>
                </a:cubicBezTo>
                <a:cubicBezTo>
                  <a:pt x="5066563" y="2641076"/>
                  <a:pt x="5054136" y="2653301"/>
                  <a:pt x="5057845" y="2652099"/>
                </a:cubicBezTo>
                <a:cubicBezTo>
                  <a:pt x="5065310" y="2643531"/>
                  <a:pt x="5066213" y="2646312"/>
                  <a:pt x="5066024" y="2650470"/>
                </a:cubicBezTo>
                <a:lnTo>
                  <a:pt x="5065967" y="2651294"/>
                </a:lnTo>
                <a:lnTo>
                  <a:pt x="5083474" y="2631076"/>
                </a:lnTo>
                <a:lnTo>
                  <a:pt x="5097329" y="2616645"/>
                </a:lnTo>
                <a:lnTo>
                  <a:pt x="5102241" y="2610554"/>
                </a:lnTo>
                <a:cubicBezTo>
                  <a:pt x="5110019" y="2601374"/>
                  <a:pt x="5118111" y="2591579"/>
                  <a:pt x="5115054" y="2588473"/>
                </a:cubicBezTo>
                <a:cubicBezTo>
                  <a:pt x="5103834" y="2604404"/>
                  <a:pt x="5117557" y="2583564"/>
                  <a:pt x="5126275" y="2572542"/>
                </a:cubicBezTo>
                <a:cubicBezTo>
                  <a:pt x="5126275" y="2572542"/>
                  <a:pt x="5126275" y="2572542"/>
                  <a:pt x="5127476" y="2576249"/>
                </a:cubicBezTo>
                <a:cubicBezTo>
                  <a:pt x="5123769" y="2577452"/>
                  <a:pt x="5123769" y="2577452"/>
                  <a:pt x="5123769" y="2577452"/>
                </a:cubicBezTo>
                <a:cubicBezTo>
                  <a:pt x="5121264" y="2582361"/>
                  <a:pt x="5121264" y="2582361"/>
                  <a:pt x="5124971" y="2581159"/>
                </a:cubicBezTo>
                <a:cubicBezTo>
                  <a:pt x="5124971" y="2581159"/>
                  <a:pt x="5124971" y="2581159"/>
                  <a:pt x="5128680" y="2579956"/>
                </a:cubicBezTo>
                <a:cubicBezTo>
                  <a:pt x="5131185" y="2575047"/>
                  <a:pt x="5131185" y="2575047"/>
                  <a:pt x="5131185" y="2575047"/>
                </a:cubicBezTo>
                <a:cubicBezTo>
                  <a:pt x="5133689" y="2570137"/>
                  <a:pt x="5132487" y="2566429"/>
                  <a:pt x="5127577" y="2563925"/>
                </a:cubicBezTo>
                <a:cubicBezTo>
                  <a:pt x="5130082" y="2559015"/>
                  <a:pt x="5132587" y="2554106"/>
                  <a:pt x="5136296" y="2552903"/>
                </a:cubicBezTo>
                <a:cubicBezTo>
                  <a:pt x="5140003" y="2551701"/>
                  <a:pt x="5140003" y="2551701"/>
                  <a:pt x="5143708" y="2550498"/>
                </a:cubicBezTo>
                <a:cubicBezTo>
                  <a:pt x="5143708" y="2550498"/>
                  <a:pt x="5143708" y="2550498"/>
                  <a:pt x="5144910" y="2554206"/>
                </a:cubicBezTo>
                <a:cubicBezTo>
                  <a:pt x="5148616" y="2553003"/>
                  <a:pt x="5147415" y="2549295"/>
                  <a:pt x="5147415" y="2549295"/>
                </a:cubicBezTo>
                <a:cubicBezTo>
                  <a:pt x="5147415" y="2549295"/>
                  <a:pt x="5146212" y="2545589"/>
                  <a:pt x="5146212" y="2545589"/>
                </a:cubicBezTo>
                <a:cubicBezTo>
                  <a:pt x="5145010" y="2541882"/>
                  <a:pt x="5148717" y="2540679"/>
                  <a:pt x="5147515" y="2536972"/>
                </a:cubicBezTo>
                <a:cubicBezTo>
                  <a:pt x="5151222" y="2535769"/>
                  <a:pt x="5153725" y="2530860"/>
                  <a:pt x="5153725" y="2530860"/>
                </a:cubicBezTo>
                <a:cubicBezTo>
                  <a:pt x="5153725" y="2530860"/>
                  <a:pt x="5153725" y="2530860"/>
                  <a:pt x="5157432" y="2529658"/>
                </a:cubicBezTo>
                <a:cubicBezTo>
                  <a:pt x="5156231" y="2525950"/>
                  <a:pt x="5156231" y="2525950"/>
                  <a:pt x="5156231" y="2525950"/>
                </a:cubicBezTo>
                <a:cubicBezTo>
                  <a:pt x="5156231" y="2525950"/>
                  <a:pt x="5159940" y="2524748"/>
                  <a:pt x="5158735" y="2521040"/>
                </a:cubicBezTo>
                <a:cubicBezTo>
                  <a:pt x="5164349" y="2513075"/>
                  <a:pt x="5169657" y="2504182"/>
                  <a:pt x="5175580" y="2495603"/>
                </a:cubicBezTo>
                <a:lnTo>
                  <a:pt x="5186196" y="2483420"/>
                </a:lnTo>
                <a:close/>
                <a:moveTo>
                  <a:pt x="5724377" y="2479299"/>
                </a:moveTo>
                <a:lnTo>
                  <a:pt x="5721772" y="2483908"/>
                </a:lnTo>
                <a:lnTo>
                  <a:pt x="5725211" y="2488205"/>
                </a:lnTo>
                <a:cubicBezTo>
                  <a:pt x="5729246" y="2492243"/>
                  <a:pt x="5737319" y="2500316"/>
                  <a:pt x="5741355" y="2508390"/>
                </a:cubicBezTo>
                <a:cubicBezTo>
                  <a:pt x="5753467" y="2520501"/>
                  <a:pt x="5757504" y="2532611"/>
                  <a:pt x="5773651" y="2544722"/>
                </a:cubicBezTo>
                <a:cubicBezTo>
                  <a:pt x="5777689" y="2548759"/>
                  <a:pt x="5781726" y="2556833"/>
                  <a:pt x="5781726" y="2556833"/>
                </a:cubicBezTo>
                <a:cubicBezTo>
                  <a:pt x="5785762" y="2560870"/>
                  <a:pt x="5785762" y="2564907"/>
                  <a:pt x="5789799" y="2564907"/>
                </a:cubicBezTo>
                <a:cubicBezTo>
                  <a:pt x="5789799" y="2568944"/>
                  <a:pt x="5789799" y="2568944"/>
                  <a:pt x="5793835" y="2572980"/>
                </a:cubicBezTo>
                <a:cubicBezTo>
                  <a:pt x="5797873" y="2572980"/>
                  <a:pt x="5801910" y="2581055"/>
                  <a:pt x="5805946" y="2585092"/>
                </a:cubicBezTo>
                <a:cubicBezTo>
                  <a:pt x="5801910" y="2585092"/>
                  <a:pt x="5814020" y="2597203"/>
                  <a:pt x="5814020" y="2597203"/>
                </a:cubicBezTo>
                <a:cubicBezTo>
                  <a:pt x="5818057" y="2601239"/>
                  <a:pt x="5822094" y="2605276"/>
                  <a:pt x="5826130" y="2605276"/>
                </a:cubicBezTo>
                <a:cubicBezTo>
                  <a:pt x="5826130" y="2609313"/>
                  <a:pt x="5826130" y="2609313"/>
                  <a:pt x="5826130" y="2609313"/>
                </a:cubicBezTo>
                <a:cubicBezTo>
                  <a:pt x="5854390" y="2649683"/>
                  <a:pt x="5898795" y="2698126"/>
                  <a:pt x="5931092" y="2730422"/>
                </a:cubicBezTo>
                <a:cubicBezTo>
                  <a:pt x="5931092" y="2734458"/>
                  <a:pt x="5931092" y="2734458"/>
                  <a:pt x="5931092" y="2734458"/>
                </a:cubicBezTo>
                <a:cubicBezTo>
                  <a:pt x="5931092" y="2734458"/>
                  <a:pt x="5931092" y="2734458"/>
                  <a:pt x="5931092" y="2738495"/>
                </a:cubicBezTo>
                <a:cubicBezTo>
                  <a:pt x="5927053" y="2734459"/>
                  <a:pt x="5927053" y="2734459"/>
                  <a:pt x="5923016" y="2730422"/>
                </a:cubicBezTo>
                <a:cubicBezTo>
                  <a:pt x="5923016" y="2730422"/>
                  <a:pt x="5918980" y="2726385"/>
                  <a:pt x="5914945" y="2722347"/>
                </a:cubicBezTo>
                <a:cubicBezTo>
                  <a:pt x="5910905" y="2718310"/>
                  <a:pt x="5910905" y="2718310"/>
                  <a:pt x="5906870" y="2714274"/>
                </a:cubicBezTo>
                <a:cubicBezTo>
                  <a:pt x="5906870" y="2714274"/>
                  <a:pt x="5906870" y="2714274"/>
                  <a:pt x="5902834" y="2714274"/>
                </a:cubicBezTo>
                <a:cubicBezTo>
                  <a:pt x="5898795" y="2706200"/>
                  <a:pt x="5890720" y="2702163"/>
                  <a:pt x="5882647" y="2694089"/>
                </a:cubicBezTo>
                <a:cubicBezTo>
                  <a:pt x="5882647" y="2694089"/>
                  <a:pt x="5878610" y="2690052"/>
                  <a:pt x="5878611" y="2694089"/>
                </a:cubicBezTo>
                <a:cubicBezTo>
                  <a:pt x="5874575" y="2694089"/>
                  <a:pt x="5878610" y="2698127"/>
                  <a:pt x="5878610" y="2698127"/>
                </a:cubicBezTo>
                <a:cubicBezTo>
                  <a:pt x="5882647" y="2702164"/>
                  <a:pt x="5882647" y="2702164"/>
                  <a:pt x="5882647" y="2702164"/>
                </a:cubicBezTo>
                <a:cubicBezTo>
                  <a:pt x="5882647" y="2702164"/>
                  <a:pt x="5882647" y="2706200"/>
                  <a:pt x="5886685" y="2706200"/>
                </a:cubicBezTo>
                <a:cubicBezTo>
                  <a:pt x="5890720" y="2710237"/>
                  <a:pt x="5890720" y="2710237"/>
                  <a:pt x="5890720" y="2710237"/>
                </a:cubicBezTo>
                <a:cubicBezTo>
                  <a:pt x="5894757" y="2710238"/>
                  <a:pt x="5894757" y="2714274"/>
                  <a:pt x="5898795" y="2718310"/>
                </a:cubicBezTo>
                <a:cubicBezTo>
                  <a:pt x="5894757" y="2714274"/>
                  <a:pt x="5889965" y="2709732"/>
                  <a:pt x="5885423" y="2705317"/>
                </a:cubicBezTo>
                <a:lnTo>
                  <a:pt x="5874612" y="2694163"/>
                </a:lnTo>
                <a:lnTo>
                  <a:pt x="5874575" y="2694089"/>
                </a:lnTo>
                <a:lnTo>
                  <a:pt x="5874531" y="2694077"/>
                </a:lnTo>
                <a:lnTo>
                  <a:pt x="5873564" y="2693080"/>
                </a:lnTo>
                <a:cubicBezTo>
                  <a:pt x="5867509" y="2686015"/>
                  <a:pt x="5866500" y="2681978"/>
                  <a:pt x="5878610" y="2686016"/>
                </a:cubicBezTo>
                <a:cubicBezTo>
                  <a:pt x="5854390" y="2669868"/>
                  <a:pt x="5850352" y="2661793"/>
                  <a:pt x="5834205" y="2645645"/>
                </a:cubicBezTo>
                <a:cubicBezTo>
                  <a:pt x="5834206" y="2649683"/>
                  <a:pt x="5834206" y="2649683"/>
                  <a:pt x="5834206" y="2649683"/>
                </a:cubicBezTo>
                <a:cubicBezTo>
                  <a:pt x="5822094" y="2637572"/>
                  <a:pt x="5822094" y="2637572"/>
                  <a:pt x="5822094" y="2637572"/>
                </a:cubicBezTo>
                <a:cubicBezTo>
                  <a:pt x="5822094" y="2633535"/>
                  <a:pt x="5822094" y="2633535"/>
                  <a:pt x="5822094" y="2633535"/>
                </a:cubicBezTo>
                <a:cubicBezTo>
                  <a:pt x="5818057" y="2633535"/>
                  <a:pt x="5818057" y="2633535"/>
                  <a:pt x="5818057" y="2633535"/>
                </a:cubicBezTo>
                <a:cubicBezTo>
                  <a:pt x="5818057" y="2629499"/>
                  <a:pt x="5818057" y="2629499"/>
                  <a:pt x="5818057" y="2629499"/>
                </a:cubicBezTo>
                <a:cubicBezTo>
                  <a:pt x="5814020" y="2625462"/>
                  <a:pt x="5809986" y="2625461"/>
                  <a:pt x="5809986" y="2621425"/>
                </a:cubicBezTo>
                <a:cubicBezTo>
                  <a:pt x="5805946" y="2621424"/>
                  <a:pt x="5805946" y="2617387"/>
                  <a:pt x="5801910" y="2617388"/>
                </a:cubicBezTo>
                <a:cubicBezTo>
                  <a:pt x="5801910" y="2613351"/>
                  <a:pt x="5797873" y="2613351"/>
                  <a:pt x="5797873" y="2613351"/>
                </a:cubicBezTo>
                <a:cubicBezTo>
                  <a:pt x="5793835" y="2609313"/>
                  <a:pt x="5789799" y="2605276"/>
                  <a:pt x="5785762" y="2601239"/>
                </a:cubicBezTo>
                <a:cubicBezTo>
                  <a:pt x="5781726" y="2601240"/>
                  <a:pt x="5781726" y="2601240"/>
                  <a:pt x="5781726" y="2601240"/>
                </a:cubicBezTo>
                <a:cubicBezTo>
                  <a:pt x="5781726" y="2601240"/>
                  <a:pt x="5781728" y="2597203"/>
                  <a:pt x="5777689" y="2597203"/>
                </a:cubicBezTo>
                <a:cubicBezTo>
                  <a:pt x="5769614" y="2585092"/>
                  <a:pt x="5757504" y="2572980"/>
                  <a:pt x="5745393" y="2560870"/>
                </a:cubicBezTo>
                <a:cubicBezTo>
                  <a:pt x="5749433" y="2560870"/>
                  <a:pt x="5749433" y="2560870"/>
                  <a:pt x="5749433" y="2556833"/>
                </a:cubicBezTo>
                <a:cubicBezTo>
                  <a:pt x="5753470" y="2560870"/>
                  <a:pt x="5753470" y="2560870"/>
                  <a:pt x="5753470" y="2560870"/>
                </a:cubicBezTo>
                <a:cubicBezTo>
                  <a:pt x="5753467" y="2564907"/>
                  <a:pt x="5757504" y="2564907"/>
                  <a:pt x="5757504" y="2564907"/>
                </a:cubicBezTo>
                <a:cubicBezTo>
                  <a:pt x="5757504" y="2564907"/>
                  <a:pt x="5757504" y="2560870"/>
                  <a:pt x="5757504" y="2560870"/>
                </a:cubicBezTo>
                <a:cubicBezTo>
                  <a:pt x="5753467" y="2556833"/>
                  <a:pt x="5753467" y="2556833"/>
                  <a:pt x="5753467" y="2556833"/>
                </a:cubicBezTo>
                <a:cubicBezTo>
                  <a:pt x="5753467" y="2556833"/>
                  <a:pt x="5749433" y="2552796"/>
                  <a:pt x="5749433" y="2552796"/>
                </a:cubicBezTo>
                <a:cubicBezTo>
                  <a:pt x="5745393" y="2552796"/>
                  <a:pt x="5745393" y="2552796"/>
                  <a:pt x="5745393" y="2552796"/>
                </a:cubicBezTo>
                <a:cubicBezTo>
                  <a:pt x="5745393" y="2552796"/>
                  <a:pt x="5745393" y="2552796"/>
                  <a:pt x="5741355" y="2552796"/>
                </a:cubicBezTo>
                <a:cubicBezTo>
                  <a:pt x="5733282" y="2540686"/>
                  <a:pt x="5721173" y="2528574"/>
                  <a:pt x="5713098" y="2516464"/>
                </a:cubicBezTo>
                <a:cubicBezTo>
                  <a:pt x="5713098" y="2516464"/>
                  <a:pt x="5713098" y="2516464"/>
                  <a:pt x="5709064" y="2516463"/>
                </a:cubicBezTo>
                <a:lnTo>
                  <a:pt x="5705913" y="2511964"/>
                </a:lnTo>
                <a:lnTo>
                  <a:pt x="5700180" y="2522111"/>
                </a:lnTo>
                <a:lnTo>
                  <a:pt x="5705024" y="2528574"/>
                </a:lnTo>
                <a:cubicBezTo>
                  <a:pt x="5709064" y="2532611"/>
                  <a:pt x="5717136" y="2540687"/>
                  <a:pt x="5721173" y="2548759"/>
                </a:cubicBezTo>
                <a:cubicBezTo>
                  <a:pt x="5721173" y="2548759"/>
                  <a:pt x="5721173" y="2552796"/>
                  <a:pt x="5721173" y="2552796"/>
                </a:cubicBezTo>
                <a:cubicBezTo>
                  <a:pt x="5725211" y="2552796"/>
                  <a:pt x="5725211" y="2556833"/>
                  <a:pt x="5725211" y="2556833"/>
                </a:cubicBezTo>
                <a:cubicBezTo>
                  <a:pt x="5729246" y="2556833"/>
                  <a:pt x="5729246" y="2556833"/>
                  <a:pt x="5729246" y="2556833"/>
                </a:cubicBezTo>
                <a:cubicBezTo>
                  <a:pt x="5729246" y="2556833"/>
                  <a:pt x="5729246" y="2556833"/>
                  <a:pt x="5729246" y="2560870"/>
                </a:cubicBezTo>
                <a:cubicBezTo>
                  <a:pt x="5753467" y="2589128"/>
                  <a:pt x="5777689" y="2617387"/>
                  <a:pt x="5797873" y="2637572"/>
                </a:cubicBezTo>
                <a:cubicBezTo>
                  <a:pt x="5797873" y="2641609"/>
                  <a:pt x="5797873" y="2645645"/>
                  <a:pt x="5801910" y="2645645"/>
                </a:cubicBezTo>
                <a:cubicBezTo>
                  <a:pt x="5801910" y="2649683"/>
                  <a:pt x="5801910" y="2649683"/>
                  <a:pt x="5801910" y="2649683"/>
                </a:cubicBezTo>
                <a:cubicBezTo>
                  <a:pt x="5801910" y="2649683"/>
                  <a:pt x="5801910" y="2653720"/>
                  <a:pt x="5805946" y="2653721"/>
                </a:cubicBezTo>
                <a:cubicBezTo>
                  <a:pt x="5809986" y="2653720"/>
                  <a:pt x="5809986" y="2653720"/>
                  <a:pt x="5809986" y="2653720"/>
                </a:cubicBezTo>
                <a:cubicBezTo>
                  <a:pt x="5822094" y="2665831"/>
                  <a:pt x="5846317" y="2694090"/>
                  <a:pt x="5842281" y="2681979"/>
                </a:cubicBezTo>
                <a:cubicBezTo>
                  <a:pt x="5842281" y="2681979"/>
                  <a:pt x="5842281" y="2681979"/>
                  <a:pt x="5846317" y="2686015"/>
                </a:cubicBezTo>
                <a:cubicBezTo>
                  <a:pt x="5846317" y="2690052"/>
                  <a:pt x="5854390" y="2690053"/>
                  <a:pt x="5854390" y="2690053"/>
                </a:cubicBezTo>
                <a:lnTo>
                  <a:pt x="5854390" y="2682147"/>
                </a:lnTo>
                <a:lnTo>
                  <a:pt x="5862461" y="2690557"/>
                </a:lnTo>
                <a:lnTo>
                  <a:pt x="5874531" y="2694077"/>
                </a:lnTo>
                <a:lnTo>
                  <a:pt x="5874612" y="2694163"/>
                </a:lnTo>
                <a:lnTo>
                  <a:pt x="5882142" y="2708219"/>
                </a:lnTo>
                <a:cubicBezTo>
                  <a:pt x="5886685" y="2712255"/>
                  <a:pt x="5892740" y="2716293"/>
                  <a:pt x="5898795" y="2722348"/>
                </a:cubicBezTo>
                <a:cubicBezTo>
                  <a:pt x="5898795" y="2722348"/>
                  <a:pt x="5898795" y="2726385"/>
                  <a:pt x="5898795" y="2726385"/>
                </a:cubicBezTo>
                <a:cubicBezTo>
                  <a:pt x="5902834" y="2726386"/>
                  <a:pt x="5902834" y="2730422"/>
                  <a:pt x="5902834" y="2726386"/>
                </a:cubicBezTo>
                <a:cubicBezTo>
                  <a:pt x="5902834" y="2726386"/>
                  <a:pt x="5902834" y="2726386"/>
                  <a:pt x="5906870" y="2726385"/>
                </a:cubicBezTo>
                <a:cubicBezTo>
                  <a:pt x="5910905" y="2730422"/>
                  <a:pt x="5910905" y="2734458"/>
                  <a:pt x="5910905" y="2738495"/>
                </a:cubicBezTo>
                <a:cubicBezTo>
                  <a:pt x="5906870" y="2734458"/>
                  <a:pt x="5906870" y="2734458"/>
                  <a:pt x="5906870" y="2734458"/>
                </a:cubicBezTo>
                <a:cubicBezTo>
                  <a:pt x="5902834" y="2730422"/>
                  <a:pt x="5898795" y="2730422"/>
                  <a:pt x="5898795" y="2730422"/>
                </a:cubicBezTo>
                <a:cubicBezTo>
                  <a:pt x="5898795" y="2734459"/>
                  <a:pt x="5898795" y="2738495"/>
                  <a:pt x="5902834" y="2738496"/>
                </a:cubicBezTo>
                <a:cubicBezTo>
                  <a:pt x="5902834" y="2742533"/>
                  <a:pt x="5902834" y="2742533"/>
                  <a:pt x="5902834" y="2742533"/>
                </a:cubicBezTo>
                <a:cubicBezTo>
                  <a:pt x="5898795" y="2742533"/>
                  <a:pt x="5886685" y="2722347"/>
                  <a:pt x="5882647" y="2726385"/>
                </a:cubicBezTo>
                <a:cubicBezTo>
                  <a:pt x="5923016" y="2762717"/>
                  <a:pt x="5967423" y="2811160"/>
                  <a:pt x="6011827" y="2851530"/>
                </a:cubicBezTo>
                <a:cubicBezTo>
                  <a:pt x="6015864" y="2855567"/>
                  <a:pt x="6023940" y="2859604"/>
                  <a:pt x="6027976" y="2863641"/>
                </a:cubicBezTo>
                <a:cubicBezTo>
                  <a:pt x="6032011" y="2863641"/>
                  <a:pt x="6027976" y="2863641"/>
                  <a:pt x="6032011" y="2867677"/>
                </a:cubicBezTo>
                <a:cubicBezTo>
                  <a:pt x="6068344" y="2899973"/>
                  <a:pt x="6116786" y="2936306"/>
                  <a:pt x="6169266" y="2968601"/>
                </a:cubicBezTo>
                <a:cubicBezTo>
                  <a:pt x="6173305" y="2972638"/>
                  <a:pt x="6173303" y="2976675"/>
                  <a:pt x="6177340" y="2976675"/>
                </a:cubicBezTo>
                <a:cubicBezTo>
                  <a:pt x="6173303" y="2976675"/>
                  <a:pt x="6169267" y="2976676"/>
                  <a:pt x="6165230" y="2968601"/>
                </a:cubicBezTo>
                <a:cubicBezTo>
                  <a:pt x="6165229" y="2972638"/>
                  <a:pt x="6161193" y="2972638"/>
                  <a:pt x="6157155" y="2968601"/>
                </a:cubicBezTo>
                <a:cubicBezTo>
                  <a:pt x="6161192" y="2964565"/>
                  <a:pt x="6145044" y="2960527"/>
                  <a:pt x="6141008" y="2960527"/>
                </a:cubicBezTo>
                <a:cubicBezTo>
                  <a:pt x="6141008" y="2960527"/>
                  <a:pt x="6141008" y="2956490"/>
                  <a:pt x="6136971" y="2956490"/>
                </a:cubicBezTo>
                <a:cubicBezTo>
                  <a:pt x="6136971" y="2956490"/>
                  <a:pt x="6132934" y="2956490"/>
                  <a:pt x="6132934" y="2956490"/>
                </a:cubicBezTo>
                <a:cubicBezTo>
                  <a:pt x="6120824" y="2952453"/>
                  <a:pt x="6092565" y="2936306"/>
                  <a:pt x="6096602" y="2940342"/>
                </a:cubicBezTo>
                <a:cubicBezTo>
                  <a:pt x="6100638" y="2940342"/>
                  <a:pt x="6100638" y="2944380"/>
                  <a:pt x="6104676" y="2944380"/>
                </a:cubicBezTo>
                <a:cubicBezTo>
                  <a:pt x="6100638" y="2944380"/>
                  <a:pt x="6096601" y="2944380"/>
                  <a:pt x="6096601" y="2944380"/>
                </a:cubicBezTo>
                <a:cubicBezTo>
                  <a:pt x="6096601" y="2944380"/>
                  <a:pt x="6096601" y="2948417"/>
                  <a:pt x="6100638" y="2952453"/>
                </a:cubicBezTo>
                <a:cubicBezTo>
                  <a:pt x="6100638" y="2952453"/>
                  <a:pt x="6100638" y="2952453"/>
                  <a:pt x="6096601" y="2952454"/>
                </a:cubicBezTo>
                <a:cubicBezTo>
                  <a:pt x="6096601" y="2952454"/>
                  <a:pt x="6096601" y="2948417"/>
                  <a:pt x="6092565" y="2948417"/>
                </a:cubicBezTo>
                <a:cubicBezTo>
                  <a:pt x="6092565" y="2948417"/>
                  <a:pt x="6092565" y="2948417"/>
                  <a:pt x="6088528" y="2948418"/>
                </a:cubicBezTo>
                <a:cubicBezTo>
                  <a:pt x="6076417" y="2940342"/>
                  <a:pt x="6068344" y="2936306"/>
                  <a:pt x="6064307" y="2936306"/>
                </a:cubicBezTo>
                <a:cubicBezTo>
                  <a:pt x="6060270" y="2936306"/>
                  <a:pt x="6060270" y="2936306"/>
                  <a:pt x="6060270" y="2936306"/>
                </a:cubicBezTo>
                <a:cubicBezTo>
                  <a:pt x="6060270" y="2936306"/>
                  <a:pt x="6060270" y="2936306"/>
                  <a:pt x="6064306" y="2940343"/>
                </a:cubicBezTo>
                <a:cubicBezTo>
                  <a:pt x="6060270" y="2936306"/>
                  <a:pt x="6060270" y="2940342"/>
                  <a:pt x="6064306" y="2944380"/>
                </a:cubicBezTo>
                <a:cubicBezTo>
                  <a:pt x="6036049" y="2924195"/>
                  <a:pt x="6015863" y="2916121"/>
                  <a:pt x="5991645" y="2904010"/>
                </a:cubicBezTo>
                <a:cubicBezTo>
                  <a:pt x="5971458" y="2891900"/>
                  <a:pt x="5951273" y="2879788"/>
                  <a:pt x="5923016" y="2859604"/>
                </a:cubicBezTo>
                <a:cubicBezTo>
                  <a:pt x="5927054" y="2863641"/>
                  <a:pt x="5923016" y="2863641"/>
                  <a:pt x="5918980" y="2859604"/>
                </a:cubicBezTo>
                <a:cubicBezTo>
                  <a:pt x="5918980" y="2859604"/>
                  <a:pt x="5918980" y="2859604"/>
                  <a:pt x="5918980" y="2855567"/>
                </a:cubicBezTo>
                <a:cubicBezTo>
                  <a:pt x="5918980" y="2855567"/>
                  <a:pt x="5914945" y="2855567"/>
                  <a:pt x="5914945" y="2855567"/>
                </a:cubicBezTo>
                <a:cubicBezTo>
                  <a:pt x="5910905" y="2851530"/>
                  <a:pt x="5910905" y="2851530"/>
                  <a:pt x="5910905" y="2851530"/>
                </a:cubicBezTo>
                <a:cubicBezTo>
                  <a:pt x="5898795" y="2843456"/>
                  <a:pt x="5898795" y="2843456"/>
                  <a:pt x="5898795" y="2843456"/>
                </a:cubicBezTo>
                <a:cubicBezTo>
                  <a:pt x="5898795" y="2847493"/>
                  <a:pt x="5894757" y="2843456"/>
                  <a:pt x="5890720" y="2843457"/>
                </a:cubicBezTo>
                <a:cubicBezTo>
                  <a:pt x="5898795" y="2851530"/>
                  <a:pt x="5898795" y="2847493"/>
                  <a:pt x="5906870" y="2851530"/>
                </a:cubicBezTo>
                <a:cubicBezTo>
                  <a:pt x="5906870" y="2851530"/>
                  <a:pt x="5906870" y="2855568"/>
                  <a:pt x="5906870" y="2855568"/>
                </a:cubicBezTo>
                <a:cubicBezTo>
                  <a:pt x="5906870" y="2855568"/>
                  <a:pt x="5906870" y="2855568"/>
                  <a:pt x="5902834" y="2855567"/>
                </a:cubicBezTo>
                <a:cubicBezTo>
                  <a:pt x="5902834" y="2859604"/>
                  <a:pt x="5906870" y="2859604"/>
                  <a:pt x="5906870" y="2859604"/>
                </a:cubicBezTo>
                <a:cubicBezTo>
                  <a:pt x="5906870" y="2859604"/>
                  <a:pt x="5910905" y="2859604"/>
                  <a:pt x="5910905" y="2859604"/>
                </a:cubicBezTo>
                <a:cubicBezTo>
                  <a:pt x="5914945" y="2863641"/>
                  <a:pt x="5914945" y="2863641"/>
                  <a:pt x="5914945" y="2863641"/>
                </a:cubicBezTo>
                <a:cubicBezTo>
                  <a:pt x="5918980" y="2867677"/>
                  <a:pt x="5931092" y="2867677"/>
                  <a:pt x="5927053" y="2871715"/>
                </a:cubicBezTo>
                <a:cubicBezTo>
                  <a:pt x="5931092" y="2879788"/>
                  <a:pt x="5931092" y="2867677"/>
                  <a:pt x="5935128" y="2871715"/>
                </a:cubicBezTo>
                <a:cubicBezTo>
                  <a:pt x="5939162" y="2875752"/>
                  <a:pt x="5935128" y="2875752"/>
                  <a:pt x="5935128" y="2879788"/>
                </a:cubicBezTo>
                <a:cubicBezTo>
                  <a:pt x="5943200" y="2883825"/>
                  <a:pt x="5963387" y="2891900"/>
                  <a:pt x="5963387" y="2891900"/>
                </a:cubicBezTo>
                <a:cubicBezTo>
                  <a:pt x="5979533" y="2899974"/>
                  <a:pt x="6003753" y="2920158"/>
                  <a:pt x="6011827" y="2924195"/>
                </a:cubicBezTo>
                <a:cubicBezTo>
                  <a:pt x="6015863" y="2928232"/>
                  <a:pt x="6011827" y="2924195"/>
                  <a:pt x="6011827" y="2920158"/>
                </a:cubicBezTo>
                <a:cubicBezTo>
                  <a:pt x="6011827" y="2924195"/>
                  <a:pt x="6019901" y="2928232"/>
                  <a:pt x="6019901" y="2928232"/>
                </a:cubicBezTo>
                <a:cubicBezTo>
                  <a:pt x="6019901" y="2928232"/>
                  <a:pt x="6027976" y="2928232"/>
                  <a:pt x="6027976" y="2928232"/>
                </a:cubicBezTo>
                <a:cubicBezTo>
                  <a:pt x="6032011" y="2932269"/>
                  <a:pt x="6023940" y="2932270"/>
                  <a:pt x="6027976" y="2932269"/>
                </a:cubicBezTo>
                <a:cubicBezTo>
                  <a:pt x="6032011" y="2940342"/>
                  <a:pt x="6040088" y="2932269"/>
                  <a:pt x="6036049" y="2940342"/>
                </a:cubicBezTo>
                <a:cubicBezTo>
                  <a:pt x="6052198" y="2944380"/>
                  <a:pt x="6084493" y="2956491"/>
                  <a:pt x="6092565" y="2968601"/>
                </a:cubicBezTo>
                <a:cubicBezTo>
                  <a:pt x="6088527" y="2968601"/>
                  <a:pt x="6088528" y="2964565"/>
                  <a:pt x="6092565" y="2960527"/>
                </a:cubicBezTo>
                <a:cubicBezTo>
                  <a:pt x="6120823" y="2980712"/>
                  <a:pt x="6165229" y="3004935"/>
                  <a:pt x="6181377" y="3008971"/>
                </a:cubicBezTo>
                <a:cubicBezTo>
                  <a:pt x="6189450" y="3013008"/>
                  <a:pt x="6233857" y="3045303"/>
                  <a:pt x="6254042" y="3045303"/>
                </a:cubicBezTo>
                <a:cubicBezTo>
                  <a:pt x="6262116" y="3049340"/>
                  <a:pt x="6254042" y="3045303"/>
                  <a:pt x="6254041" y="3049341"/>
                </a:cubicBezTo>
                <a:cubicBezTo>
                  <a:pt x="6266152" y="3049341"/>
                  <a:pt x="6290375" y="3065488"/>
                  <a:pt x="6302484" y="3073562"/>
                </a:cubicBezTo>
                <a:cubicBezTo>
                  <a:pt x="6302484" y="3073562"/>
                  <a:pt x="6294410" y="3069525"/>
                  <a:pt x="6290376" y="3073562"/>
                </a:cubicBezTo>
                <a:cubicBezTo>
                  <a:pt x="6318632" y="3081636"/>
                  <a:pt x="6310558" y="3077599"/>
                  <a:pt x="6306521" y="3069524"/>
                </a:cubicBezTo>
                <a:cubicBezTo>
                  <a:pt x="6338816" y="3085672"/>
                  <a:pt x="6342853" y="3085672"/>
                  <a:pt x="6359002" y="3101820"/>
                </a:cubicBezTo>
                <a:cubicBezTo>
                  <a:pt x="6359002" y="3101820"/>
                  <a:pt x="6363039" y="3105857"/>
                  <a:pt x="6363039" y="3105857"/>
                </a:cubicBezTo>
                <a:cubicBezTo>
                  <a:pt x="6363039" y="3105857"/>
                  <a:pt x="6363039" y="3105857"/>
                  <a:pt x="6367075" y="3105857"/>
                </a:cubicBezTo>
                <a:cubicBezTo>
                  <a:pt x="6367075" y="3105857"/>
                  <a:pt x="6367075" y="3101821"/>
                  <a:pt x="6367075" y="3101821"/>
                </a:cubicBezTo>
                <a:cubicBezTo>
                  <a:pt x="6367075" y="3101821"/>
                  <a:pt x="6371113" y="3101820"/>
                  <a:pt x="6375148" y="3105857"/>
                </a:cubicBezTo>
                <a:cubicBezTo>
                  <a:pt x="6375148" y="3105857"/>
                  <a:pt x="6375148" y="3105857"/>
                  <a:pt x="6371112" y="3105858"/>
                </a:cubicBezTo>
                <a:cubicBezTo>
                  <a:pt x="6371112" y="3105858"/>
                  <a:pt x="6371112" y="3105858"/>
                  <a:pt x="6371112" y="3109895"/>
                </a:cubicBezTo>
                <a:cubicBezTo>
                  <a:pt x="6375148" y="3109895"/>
                  <a:pt x="6375148" y="3109895"/>
                  <a:pt x="6379186" y="3109895"/>
                </a:cubicBezTo>
                <a:cubicBezTo>
                  <a:pt x="6383224" y="3113932"/>
                  <a:pt x="6383224" y="3113932"/>
                  <a:pt x="6383224" y="3113932"/>
                </a:cubicBezTo>
                <a:cubicBezTo>
                  <a:pt x="6387259" y="3117968"/>
                  <a:pt x="6407444" y="3126042"/>
                  <a:pt x="6395334" y="3113932"/>
                </a:cubicBezTo>
                <a:cubicBezTo>
                  <a:pt x="6399370" y="3117968"/>
                  <a:pt x="6399370" y="3117968"/>
                  <a:pt x="6403407" y="3117969"/>
                </a:cubicBezTo>
                <a:cubicBezTo>
                  <a:pt x="6403407" y="3117969"/>
                  <a:pt x="6403407" y="3113931"/>
                  <a:pt x="6399370" y="3113932"/>
                </a:cubicBezTo>
                <a:cubicBezTo>
                  <a:pt x="6399370" y="3113932"/>
                  <a:pt x="6399370" y="3109895"/>
                  <a:pt x="6395335" y="3109895"/>
                </a:cubicBezTo>
                <a:cubicBezTo>
                  <a:pt x="6399370" y="3109895"/>
                  <a:pt x="6403407" y="3109895"/>
                  <a:pt x="6403407" y="3109895"/>
                </a:cubicBezTo>
                <a:cubicBezTo>
                  <a:pt x="6407444" y="3113931"/>
                  <a:pt x="6415518" y="3117968"/>
                  <a:pt x="6427629" y="3122005"/>
                </a:cubicBezTo>
                <a:cubicBezTo>
                  <a:pt x="6443776" y="3130079"/>
                  <a:pt x="6459924" y="3138154"/>
                  <a:pt x="6472035" y="3142189"/>
                </a:cubicBezTo>
                <a:cubicBezTo>
                  <a:pt x="6476073" y="3142189"/>
                  <a:pt x="6476072" y="3146227"/>
                  <a:pt x="6476072" y="3146227"/>
                </a:cubicBezTo>
                <a:cubicBezTo>
                  <a:pt x="6476072" y="3146227"/>
                  <a:pt x="6480108" y="3146227"/>
                  <a:pt x="6480108" y="3146227"/>
                </a:cubicBezTo>
                <a:cubicBezTo>
                  <a:pt x="6488183" y="3146227"/>
                  <a:pt x="6496257" y="3150264"/>
                  <a:pt x="6500294" y="3154301"/>
                </a:cubicBezTo>
                <a:cubicBezTo>
                  <a:pt x="6504331" y="3154301"/>
                  <a:pt x="6512404" y="3158337"/>
                  <a:pt x="6516440" y="3158337"/>
                </a:cubicBezTo>
                <a:cubicBezTo>
                  <a:pt x="6524515" y="3162375"/>
                  <a:pt x="6536625" y="3170449"/>
                  <a:pt x="6544699" y="3174485"/>
                </a:cubicBezTo>
                <a:cubicBezTo>
                  <a:pt x="6544699" y="3178523"/>
                  <a:pt x="6544699" y="3178523"/>
                  <a:pt x="6544699" y="3178523"/>
                </a:cubicBezTo>
                <a:cubicBezTo>
                  <a:pt x="6548737" y="3178522"/>
                  <a:pt x="6548737" y="3178522"/>
                  <a:pt x="6552773" y="3178522"/>
                </a:cubicBezTo>
                <a:cubicBezTo>
                  <a:pt x="6556810" y="3182560"/>
                  <a:pt x="6556809" y="3178522"/>
                  <a:pt x="6556809" y="3178522"/>
                </a:cubicBezTo>
                <a:cubicBezTo>
                  <a:pt x="6552773" y="3174486"/>
                  <a:pt x="6552773" y="3174486"/>
                  <a:pt x="6552773" y="3174486"/>
                </a:cubicBezTo>
                <a:cubicBezTo>
                  <a:pt x="6560848" y="3178522"/>
                  <a:pt x="6572958" y="3190634"/>
                  <a:pt x="6581032" y="3186596"/>
                </a:cubicBezTo>
                <a:cubicBezTo>
                  <a:pt x="6581032" y="3190633"/>
                  <a:pt x="6581032" y="3190633"/>
                  <a:pt x="6585069" y="3190633"/>
                </a:cubicBezTo>
                <a:cubicBezTo>
                  <a:pt x="6589105" y="3194670"/>
                  <a:pt x="6589105" y="3190634"/>
                  <a:pt x="6589105" y="3190634"/>
                </a:cubicBezTo>
                <a:cubicBezTo>
                  <a:pt x="6601216" y="3198708"/>
                  <a:pt x="6613327" y="3190633"/>
                  <a:pt x="6617364" y="3198707"/>
                </a:cubicBezTo>
                <a:cubicBezTo>
                  <a:pt x="6613327" y="3198707"/>
                  <a:pt x="6613327" y="3198707"/>
                  <a:pt x="6613327" y="3198707"/>
                </a:cubicBezTo>
                <a:cubicBezTo>
                  <a:pt x="6605253" y="3194670"/>
                  <a:pt x="6601216" y="3194670"/>
                  <a:pt x="6601216" y="3198708"/>
                </a:cubicBezTo>
                <a:cubicBezTo>
                  <a:pt x="6601216" y="3198708"/>
                  <a:pt x="6605253" y="3202745"/>
                  <a:pt x="6609290" y="3202744"/>
                </a:cubicBezTo>
                <a:cubicBezTo>
                  <a:pt x="6613327" y="3206781"/>
                  <a:pt x="6613327" y="3206781"/>
                  <a:pt x="6613327" y="3206781"/>
                </a:cubicBezTo>
                <a:cubicBezTo>
                  <a:pt x="6613327" y="3214854"/>
                  <a:pt x="6601216" y="3210818"/>
                  <a:pt x="6597179" y="3202744"/>
                </a:cubicBezTo>
                <a:cubicBezTo>
                  <a:pt x="6601216" y="3210818"/>
                  <a:pt x="6581032" y="3206781"/>
                  <a:pt x="6593142" y="3210818"/>
                </a:cubicBezTo>
                <a:cubicBezTo>
                  <a:pt x="6601216" y="3202744"/>
                  <a:pt x="6605253" y="3226966"/>
                  <a:pt x="6621401" y="3222929"/>
                </a:cubicBezTo>
                <a:cubicBezTo>
                  <a:pt x="6625438" y="3226966"/>
                  <a:pt x="6625438" y="3226966"/>
                  <a:pt x="6625438" y="3226966"/>
                </a:cubicBezTo>
                <a:cubicBezTo>
                  <a:pt x="6625438" y="3226966"/>
                  <a:pt x="6629475" y="3226966"/>
                  <a:pt x="6629475" y="3226966"/>
                </a:cubicBezTo>
                <a:cubicBezTo>
                  <a:pt x="6633512" y="3231002"/>
                  <a:pt x="6633512" y="3226966"/>
                  <a:pt x="6633512" y="3226966"/>
                </a:cubicBezTo>
                <a:cubicBezTo>
                  <a:pt x="6629475" y="3226966"/>
                  <a:pt x="6629475" y="3222929"/>
                  <a:pt x="6629475" y="3222929"/>
                </a:cubicBezTo>
                <a:cubicBezTo>
                  <a:pt x="6633512" y="3222929"/>
                  <a:pt x="6641585" y="3226966"/>
                  <a:pt x="6641585" y="3222929"/>
                </a:cubicBezTo>
                <a:cubicBezTo>
                  <a:pt x="6637548" y="3218892"/>
                  <a:pt x="6645623" y="3222929"/>
                  <a:pt x="6645624" y="3218892"/>
                </a:cubicBezTo>
                <a:cubicBezTo>
                  <a:pt x="6637548" y="3214855"/>
                  <a:pt x="6633512" y="3214854"/>
                  <a:pt x="6625438" y="3210818"/>
                </a:cubicBezTo>
                <a:cubicBezTo>
                  <a:pt x="6629475" y="3210818"/>
                  <a:pt x="6629475" y="3210818"/>
                  <a:pt x="6629475" y="3210818"/>
                </a:cubicBezTo>
                <a:cubicBezTo>
                  <a:pt x="6633512" y="3210818"/>
                  <a:pt x="6637549" y="3210818"/>
                  <a:pt x="6637548" y="3206781"/>
                </a:cubicBezTo>
                <a:lnTo>
                  <a:pt x="6630588" y="3203301"/>
                </a:lnTo>
                <a:lnTo>
                  <a:pt x="6638053" y="3203753"/>
                </a:lnTo>
                <a:cubicBezTo>
                  <a:pt x="6643604" y="3205772"/>
                  <a:pt x="6649660" y="3208800"/>
                  <a:pt x="6657733" y="3210818"/>
                </a:cubicBezTo>
                <a:cubicBezTo>
                  <a:pt x="6633512" y="3194670"/>
                  <a:pt x="6661769" y="3206781"/>
                  <a:pt x="6669845" y="3198707"/>
                </a:cubicBezTo>
                <a:cubicBezTo>
                  <a:pt x="6673881" y="3202744"/>
                  <a:pt x="6665807" y="3202745"/>
                  <a:pt x="6665807" y="3202745"/>
                </a:cubicBezTo>
                <a:cubicBezTo>
                  <a:pt x="6665806" y="3206781"/>
                  <a:pt x="6665806" y="3206781"/>
                  <a:pt x="6665806" y="3206781"/>
                </a:cubicBezTo>
                <a:cubicBezTo>
                  <a:pt x="6661769" y="3206781"/>
                  <a:pt x="6661769" y="3206781"/>
                  <a:pt x="6665806" y="3210818"/>
                </a:cubicBezTo>
                <a:cubicBezTo>
                  <a:pt x="6665806" y="3210818"/>
                  <a:pt x="6669845" y="3210818"/>
                  <a:pt x="6673881" y="3210819"/>
                </a:cubicBezTo>
                <a:cubicBezTo>
                  <a:pt x="6677917" y="3210819"/>
                  <a:pt x="6677917" y="3210819"/>
                  <a:pt x="6677917" y="3210819"/>
                </a:cubicBezTo>
                <a:cubicBezTo>
                  <a:pt x="6681955" y="3214855"/>
                  <a:pt x="6677918" y="3218892"/>
                  <a:pt x="6685992" y="3218892"/>
                </a:cubicBezTo>
                <a:cubicBezTo>
                  <a:pt x="6681954" y="3218892"/>
                  <a:pt x="6681954" y="3218892"/>
                  <a:pt x="6677918" y="3218892"/>
                </a:cubicBezTo>
                <a:cubicBezTo>
                  <a:pt x="6673881" y="3218892"/>
                  <a:pt x="6673882" y="3222930"/>
                  <a:pt x="6677917" y="3222930"/>
                </a:cubicBezTo>
                <a:cubicBezTo>
                  <a:pt x="6677917" y="3226966"/>
                  <a:pt x="6681955" y="3226967"/>
                  <a:pt x="6685992" y="3226966"/>
                </a:cubicBezTo>
                <a:cubicBezTo>
                  <a:pt x="6690028" y="3226966"/>
                  <a:pt x="6690028" y="3226966"/>
                  <a:pt x="6694066" y="3226966"/>
                </a:cubicBezTo>
                <a:cubicBezTo>
                  <a:pt x="6702139" y="3226966"/>
                  <a:pt x="6710214" y="3222929"/>
                  <a:pt x="6702139" y="3218893"/>
                </a:cubicBezTo>
                <a:cubicBezTo>
                  <a:pt x="6706176" y="3218892"/>
                  <a:pt x="6706176" y="3218892"/>
                  <a:pt x="6706176" y="3214854"/>
                </a:cubicBezTo>
                <a:cubicBezTo>
                  <a:pt x="6706176" y="3214854"/>
                  <a:pt x="6706176" y="3214854"/>
                  <a:pt x="6702139" y="3210818"/>
                </a:cubicBezTo>
                <a:cubicBezTo>
                  <a:pt x="6706177" y="3210819"/>
                  <a:pt x="6714250" y="3214855"/>
                  <a:pt x="6722324" y="3214854"/>
                </a:cubicBezTo>
                <a:cubicBezTo>
                  <a:pt x="6714250" y="3214855"/>
                  <a:pt x="6706177" y="3210819"/>
                  <a:pt x="6710213" y="3214854"/>
                </a:cubicBezTo>
                <a:cubicBezTo>
                  <a:pt x="6714249" y="3222929"/>
                  <a:pt x="6722324" y="3214854"/>
                  <a:pt x="6726361" y="3222929"/>
                </a:cubicBezTo>
                <a:cubicBezTo>
                  <a:pt x="6726362" y="3226967"/>
                  <a:pt x="6726362" y="3226967"/>
                  <a:pt x="6726362" y="3226967"/>
                </a:cubicBezTo>
                <a:cubicBezTo>
                  <a:pt x="6726362" y="3226967"/>
                  <a:pt x="6726362" y="3226967"/>
                  <a:pt x="6730397" y="3226966"/>
                </a:cubicBezTo>
                <a:cubicBezTo>
                  <a:pt x="6730397" y="3226966"/>
                  <a:pt x="6730397" y="3226966"/>
                  <a:pt x="6734434" y="3226966"/>
                </a:cubicBezTo>
                <a:cubicBezTo>
                  <a:pt x="6734434" y="3222929"/>
                  <a:pt x="6734434" y="3222929"/>
                  <a:pt x="6734434" y="3222929"/>
                </a:cubicBezTo>
                <a:cubicBezTo>
                  <a:pt x="6738473" y="3226966"/>
                  <a:pt x="6738473" y="3226966"/>
                  <a:pt x="6742508" y="3231002"/>
                </a:cubicBezTo>
                <a:cubicBezTo>
                  <a:pt x="6750583" y="3226966"/>
                  <a:pt x="6758657" y="3231002"/>
                  <a:pt x="6766729" y="3231002"/>
                </a:cubicBezTo>
                <a:cubicBezTo>
                  <a:pt x="6762693" y="3231003"/>
                  <a:pt x="6758657" y="3231002"/>
                  <a:pt x="6758657" y="3231002"/>
                </a:cubicBezTo>
                <a:cubicBezTo>
                  <a:pt x="6774803" y="3235039"/>
                  <a:pt x="6770767" y="3231002"/>
                  <a:pt x="6782877" y="3239077"/>
                </a:cubicBezTo>
                <a:cubicBezTo>
                  <a:pt x="6778841" y="3239077"/>
                  <a:pt x="6778841" y="3243114"/>
                  <a:pt x="6778841" y="3243114"/>
                </a:cubicBezTo>
                <a:cubicBezTo>
                  <a:pt x="6778841" y="3243114"/>
                  <a:pt x="6782878" y="3243114"/>
                  <a:pt x="6782878" y="3243114"/>
                </a:cubicBezTo>
                <a:cubicBezTo>
                  <a:pt x="6782877" y="3247150"/>
                  <a:pt x="6782877" y="3247150"/>
                  <a:pt x="6782877" y="3247150"/>
                </a:cubicBezTo>
                <a:cubicBezTo>
                  <a:pt x="6758656" y="3239077"/>
                  <a:pt x="6778841" y="3247150"/>
                  <a:pt x="6778842" y="3251187"/>
                </a:cubicBezTo>
                <a:cubicBezTo>
                  <a:pt x="6766729" y="3247150"/>
                  <a:pt x="6754618" y="3243114"/>
                  <a:pt x="6742508" y="3243114"/>
                </a:cubicBezTo>
                <a:cubicBezTo>
                  <a:pt x="6742508" y="3239077"/>
                  <a:pt x="6742508" y="3239077"/>
                  <a:pt x="6742508" y="3239077"/>
                </a:cubicBezTo>
                <a:cubicBezTo>
                  <a:pt x="6734435" y="3235039"/>
                  <a:pt x="6730397" y="3235039"/>
                  <a:pt x="6726361" y="3235039"/>
                </a:cubicBezTo>
                <a:cubicBezTo>
                  <a:pt x="6734434" y="3239077"/>
                  <a:pt x="6738471" y="3239077"/>
                  <a:pt x="6738473" y="3243114"/>
                </a:cubicBezTo>
                <a:cubicBezTo>
                  <a:pt x="6726361" y="3239077"/>
                  <a:pt x="6726362" y="3243114"/>
                  <a:pt x="6718287" y="3239077"/>
                </a:cubicBezTo>
                <a:cubicBezTo>
                  <a:pt x="6718287" y="3239077"/>
                  <a:pt x="6714249" y="3239077"/>
                  <a:pt x="6714249" y="3235039"/>
                </a:cubicBezTo>
                <a:cubicBezTo>
                  <a:pt x="6710214" y="3235039"/>
                  <a:pt x="6710214" y="3235039"/>
                  <a:pt x="6710214" y="3235039"/>
                </a:cubicBezTo>
                <a:cubicBezTo>
                  <a:pt x="6706176" y="3235039"/>
                  <a:pt x="6702139" y="3235039"/>
                  <a:pt x="6706177" y="3239077"/>
                </a:cubicBezTo>
                <a:cubicBezTo>
                  <a:pt x="6710213" y="3243114"/>
                  <a:pt x="6710213" y="3243114"/>
                  <a:pt x="6710213" y="3243114"/>
                </a:cubicBezTo>
                <a:cubicBezTo>
                  <a:pt x="6710213" y="3247149"/>
                  <a:pt x="6714250" y="3247150"/>
                  <a:pt x="6718287" y="3247150"/>
                </a:cubicBezTo>
                <a:cubicBezTo>
                  <a:pt x="6722324" y="3247150"/>
                  <a:pt x="6722324" y="3247150"/>
                  <a:pt x="6722324" y="3247150"/>
                </a:cubicBezTo>
                <a:cubicBezTo>
                  <a:pt x="6722324" y="3243114"/>
                  <a:pt x="6722324" y="3243114"/>
                  <a:pt x="6722324" y="3243114"/>
                </a:cubicBezTo>
                <a:cubicBezTo>
                  <a:pt x="6734434" y="3243114"/>
                  <a:pt x="6762694" y="3255225"/>
                  <a:pt x="6778841" y="3255225"/>
                </a:cubicBezTo>
                <a:cubicBezTo>
                  <a:pt x="6782878" y="3259261"/>
                  <a:pt x="6782878" y="3259261"/>
                  <a:pt x="6782878" y="3259261"/>
                </a:cubicBezTo>
                <a:cubicBezTo>
                  <a:pt x="6782878" y="3259261"/>
                  <a:pt x="6782878" y="3259261"/>
                  <a:pt x="6786914" y="3259260"/>
                </a:cubicBezTo>
                <a:cubicBezTo>
                  <a:pt x="6786914" y="3259260"/>
                  <a:pt x="6790951" y="3259261"/>
                  <a:pt x="6790951" y="3259261"/>
                </a:cubicBezTo>
                <a:cubicBezTo>
                  <a:pt x="6799025" y="3259261"/>
                  <a:pt x="6811136" y="3263298"/>
                  <a:pt x="6815173" y="3267335"/>
                </a:cubicBezTo>
                <a:cubicBezTo>
                  <a:pt x="6815174" y="3263298"/>
                  <a:pt x="6815174" y="3263298"/>
                  <a:pt x="6815174" y="3263298"/>
                </a:cubicBezTo>
                <a:cubicBezTo>
                  <a:pt x="6819209" y="3267335"/>
                  <a:pt x="6819209" y="3267335"/>
                  <a:pt x="6819209" y="3267335"/>
                </a:cubicBezTo>
                <a:cubicBezTo>
                  <a:pt x="6819209" y="3267335"/>
                  <a:pt x="6823246" y="3271372"/>
                  <a:pt x="6827285" y="3271372"/>
                </a:cubicBezTo>
                <a:cubicBezTo>
                  <a:pt x="6827285" y="3271372"/>
                  <a:pt x="6831321" y="3271372"/>
                  <a:pt x="6831321" y="3267335"/>
                </a:cubicBezTo>
                <a:cubicBezTo>
                  <a:pt x="6871689" y="3271372"/>
                  <a:pt x="6891874" y="3283483"/>
                  <a:pt x="6920133" y="3279446"/>
                </a:cubicBezTo>
                <a:cubicBezTo>
                  <a:pt x="6920133" y="3283483"/>
                  <a:pt x="6924169" y="3283483"/>
                  <a:pt x="6928206" y="3283483"/>
                </a:cubicBezTo>
                <a:cubicBezTo>
                  <a:pt x="6928206" y="3283483"/>
                  <a:pt x="6932244" y="3283483"/>
                  <a:pt x="6932244" y="3283483"/>
                </a:cubicBezTo>
                <a:cubicBezTo>
                  <a:pt x="6932244" y="3279446"/>
                  <a:pt x="6932244" y="3279446"/>
                  <a:pt x="6932244" y="3279446"/>
                </a:cubicBezTo>
                <a:cubicBezTo>
                  <a:pt x="6936280" y="3287519"/>
                  <a:pt x="6948391" y="3287519"/>
                  <a:pt x="6956465" y="3287519"/>
                </a:cubicBezTo>
                <a:cubicBezTo>
                  <a:pt x="6956465" y="3287519"/>
                  <a:pt x="6960502" y="3287519"/>
                  <a:pt x="6960502" y="3287519"/>
                </a:cubicBezTo>
                <a:cubicBezTo>
                  <a:pt x="6964538" y="3291557"/>
                  <a:pt x="6964538" y="3291557"/>
                  <a:pt x="6968575" y="3287519"/>
                </a:cubicBezTo>
                <a:cubicBezTo>
                  <a:pt x="6972612" y="3287519"/>
                  <a:pt x="6972612" y="3287519"/>
                  <a:pt x="6972612" y="3287519"/>
                </a:cubicBezTo>
                <a:cubicBezTo>
                  <a:pt x="6972612" y="3287519"/>
                  <a:pt x="6972613" y="3291557"/>
                  <a:pt x="6976649" y="3291557"/>
                </a:cubicBezTo>
                <a:cubicBezTo>
                  <a:pt x="6976649" y="3291557"/>
                  <a:pt x="6976649" y="3291557"/>
                  <a:pt x="6980686" y="3291556"/>
                </a:cubicBezTo>
                <a:cubicBezTo>
                  <a:pt x="6988761" y="3287519"/>
                  <a:pt x="7004907" y="3299631"/>
                  <a:pt x="7004907" y="3291557"/>
                </a:cubicBezTo>
                <a:cubicBezTo>
                  <a:pt x="7004907" y="3291557"/>
                  <a:pt x="7004907" y="3291557"/>
                  <a:pt x="7008945" y="3291557"/>
                </a:cubicBezTo>
                <a:cubicBezTo>
                  <a:pt x="7012982" y="3291557"/>
                  <a:pt x="7017018" y="3291557"/>
                  <a:pt x="7017018" y="3291557"/>
                </a:cubicBezTo>
                <a:cubicBezTo>
                  <a:pt x="7017018" y="3291557"/>
                  <a:pt x="7021055" y="3291557"/>
                  <a:pt x="7021055" y="3291557"/>
                </a:cubicBezTo>
                <a:cubicBezTo>
                  <a:pt x="7025093" y="3299631"/>
                  <a:pt x="7041241" y="3291557"/>
                  <a:pt x="7049314" y="3291557"/>
                </a:cubicBezTo>
                <a:cubicBezTo>
                  <a:pt x="7061424" y="3291557"/>
                  <a:pt x="7053351" y="3299631"/>
                  <a:pt x="7065462" y="3299630"/>
                </a:cubicBezTo>
                <a:cubicBezTo>
                  <a:pt x="7065462" y="3299630"/>
                  <a:pt x="7069499" y="3299631"/>
                  <a:pt x="7069498" y="3303667"/>
                </a:cubicBezTo>
                <a:cubicBezTo>
                  <a:pt x="7069498" y="3303667"/>
                  <a:pt x="7073535" y="3303667"/>
                  <a:pt x="7073535" y="3303667"/>
                </a:cubicBezTo>
                <a:cubicBezTo>
                  <a:pt x="7077573" y="3303667"/>
                  <a:pt x="7077573" y="3303667"/>
                  <a:pt x="7073535" y="3299631"/>
                </a:cubicBezTo>
                <a:cubicBezTo>
                  <a:pt x="7073535" y="3299631"/>
                  <a:pt x="7073535" y="3299631"/>
                  <a:pt x="7069499" y="3299631"/>
                </a:cubicBezTo>
                <a:cubicBezTo>
                  <a:pt x="7077572" y="3295594"/>
                  <a:pt x="7085646" y="3299631"/>
                  <a:pt x="7085646" y="3295594"/>
                </a:cubicBezTo>
                <a:cubicBezTo>
                  <a:pt x="7097757" y="3299630"/>
                  <a:pt x="7085646" y="3299631"/>
                  <a:pt x="7085646" y="3303667"/>
                </a:cubicBezTo>
                <a:lnTo>
                  <a:pt x="7081855" y="3307459"/>
                </a:lnTo>
                <a:lnTo>
                  <a:pt x="7059343" y="3306001"/>
                </a:lnTo>
                <a:cubicBezTo>
                  <a:pt x="7036446" y="3305433"/>
                  <a:pt x="7022065" y="3307704"/>
                  <a:pt x="7000871" y="3307704"/>
                </a:cubicBezTo>
                <a:cubicBezTo>
                  <a:pt x="7000871" y="3307704"/>
                  <a:pt x="7000872" y="3303667"/>
                  <a:pt x="6996834" y="3303666"/>
                </a:cubicBezTo>
                <a:cubicBezTo>
                  <a:pt x="6996834" y="3303666"/>
                  <a:pt x="6992797" y="3303667"/>
                  <a:pt x="6992797" y="3303667"/>
                </a:cubicBezTo>
                <a:cubicBezTo>
                  <a:pt x="6980686" y="3303667"/>
                  <a:pt x="6976650" y="3303667"/>
                  <a:pt x="6972613" y="3307704"/>
                </a:cubicBezTo>
                <a:cubicBezTo>
                  <a:pt x="6988760" y="3307704"/>
                  <a:pt x="6988760" y="3307704"/>
                  <a:pt x="6988760" y="3307704"/>
                </a:cubicBezTo>
                <a:cubicBezTo>
                  <a:pt x="6988760" y="3307704"/>
                  <a:pt x="6984724" y="3307704"/>
                  <a:pt x="6984723" y="3311742"/>
                </a:cubicBezTo>
                <a:cubicBezTo>
                  <a:pt x="6984723" y="3311742"/>
                  <a:pt x="6988760" y="3311742"/>
                  <a:pt x="6988760" y="3311742"/>
                </a:cubicBezTo>
                <a:cubicBezTo>
                  <a:pt x="6992798" y="3311742"/>
                  <a:pt x="6992798" y="3311742"/>
                  <a:pt x="6992798" y="3311742"/>
                </a:cubicBezTo>
                <a:cubicBezTo>
                  <a:pt x="6996834" y="3311742"/>
                  <a:pt x="6996834" y="3311742"/>
                  <a:pt x="6996834" y="3311742"/>
                </a:cubicBezTo>
                <a:cubicBezTo>
                  <a:pt x="7004907" y="3319814"/>
                  <a:pt x="7008945" y="3327890"/>
                  <a:pt x="7037203" y="3331926"/>
                </a:cubicBezTo>
                <a:cubicBezTo>
                  <a:pt x="7057388" y="3348074"/>
                  <a:pt x="7097757" y="3360185"/>
                  <a:pt x="7126015" y="3368258"/>
                </a:cubicBezTo>
                <a:cubicBezTo>
                  <a:pt x="7130052" y="3368258"/>
                  <a:pt x="7130052" y="3372295"/>
                  <a:pt x="7130052" y="3372295"/>
                </a:cubicBezTo>
                <a:cubicBezTo>
                  <a:pt x="7130052" y="3372295"/>
                  <a:pt x="7130052" y="3376332"/>
                  <a:pt x="7134089" y="3376332"/>
                </a:cubicBezTo>
                <a:cubicBezTo>
                  <a:pt x="7134089" y="3376332"/>
                  <a:pt x="7130052" y="3376332"/>
                  <a:pt x="7130052" y="3380369"/>
                </a:cubicBezTo>
                <a:cubicBezTo>
                  <a:pt x="7138126" y="3380369"/>
                  <a:pt x="7142164" y="3380369"/>
                  <a:pt x="7142164" y="3380369"/>
                </a:cubicBezTo>
                <a:cubicBezTo>
                  <a:pt x="7166384" y="3388444"/>
                  <a:pt x="7198680" y="3392480"/>
                  <a:pt x="7218864" y="3396517"/>
                </a:cubicBezTo>
                <a:cubicBezTo>
                  <a:pt x="7222901" y="3400554"/>
                  <a:pt x="7214827" y="3400554"/>
                  <a:pt x="7210791" y="3400554"/>
                </a:cubicBezTo>
                <a:cubicBezTo>
                  <a:pt x="7222901" y="3404591"/>
                  <a:pt x="7271344" y="3412665"/>
                  <a:pt x="7259233" y="3424776"/>
                </a:cubicBezTo>
                <a:cubicBezTo>
                  <a:pt x="7251160" y="3424776"/>
                  <a:pt x="7251160" y="3424776"/>
                  <a:pt x="7251160" y="3424776"/>
                </a:cubicBezTo>
                <a:cubicBezTo>
                  <a:pt x="7247124" y="3424776"/>
                  <a:pt x="7247124" y="3424776"/>
                  <a:pt x="7247124" y="3424776"/>
                </a:cubicBezTo>
                <a:cubicBezTo>
                  <a:pt x="7247124" y="3424776"/>
                  <a:pt x="7247123" y="3428812"/>
                  <a:pt x="7251160" y="3428811"/>
                </a:cubicBezTo>
                <a:cubicBezTo>
                  <a:pt x="7259233" y="3428812"/>
                  <a:pt x="7259233" y="3428812"/>
                  <a:pt x="7259233" y="3428812"/>
                </a:cubicBezTo>
                <a:cubicBezTo>
                  <a:pt x="7243086" y="3432848"/>
                  <a:pt x="7218864" y="3428812"/>
                  <a:pt x="7194643" y="3428812"/>
                </a:cubicBezTo>
                <a:cubicBezTo>
                  <a:pt x="7174458" y="3448997"/>
                  <a:pt x="7243086" y="3465145"/>
                  <a:pt x="7299603" y="3469182"/>
                </a:cubicBezTo>
                <a:cubicBezTo>
                  <a:pt x="7303640" y="3473219"/>
                  <a:pt x="7299603" y="3477257"/>
                  <a:pt x="7311713" y="3485328"/>
                </a:cubicBezTo>
                <a:cubicBezTo>
                  <a:pt x="7299603" y="3481293"/>
                  <a:pt x="7299603" y="3485329"/>
                  <a:pt x="7299604" y="3489366"/>
                </a:cubicBezTo>
                <a:cubicBezTo>
                  <a:pt x="7267307" y="3489366"/>
                  <a:pt x="7235013" y="3485329"/>
                  <a:pt x="7202716" y="3485329"/>
                </a:cubicBezTo>
                <a:cubicBezTo>
                  <a:pt x="7182532" y="3485329"/>
                  <a:pt x="7202716" y="3493404"/>
                  <a:pt x="7186569" y="3501478"/>
                </a:cubicBezTo>
                <a:cubicBezTo>
                  <a:pt x="7166385" y="3497441"/>
                  <a:pt x="7158311" y="3501478"/>
                  <a:pt x="7134089" y="3497441"/>
                </a:cubicBezTo>
                <a:cubicBezTo>
                  <a:pt x="7134089" y="3501478"/>
                  <a:pt x="7142163" y="3505514"/>
                  <a:pt x="7158312" y="3505515"/>
                </a:cubicBezTo>
                <a:cubicBezTo>
                  <a:pt x="7150236" y="3505515"/>
                  <a:pt x="7142163" y="3509552"/>
                  <a:pt x="7126016" y="3505515"/>
                </a:cubicBezTo>
                <a:cubicBezTo>
                  <a:pt x="7134089" y="3509552"/>
                  <a:pt x="7130053" y="3513589"/>
                  <a:pt x="7142164" y="3517625"/>
                </a:cubicBezTo>
                <a:cubicBezTo>
                  <a:pt x="7073535" y="3509551"/>
                  <a:pt x="7004908" y="3501478"/>
                  <a:pt x="6936281" y="3489366"/>
                </a:cubicBezTo>
                <a:cubicBezTo>
                  <a:pt x="6928206" y="3489366"/>
                  <a:pt x="6920133" y="3489366"/>
                  <a:pt x="6916096" y="3485329"/>
                </a:cubicBezTo>
                <a:cubicBezTo>
                  <a:pt x="6406435" y="3394499"/>
                  <a:pt x="5955122" y="3141244"/>
                  <a:pt x="5614392" y="2780757"/>
                </a:cubicBezTo>
                <a:lnTo>
                  <a:pt x="5564256" y="2720641"/>
                </a:lnTo>
                <a:lnTo>
                  <a:pt x="5536374" y="2759854"/>
                </a:lnTo>
                <a:lnTo>
                  <a:pt x="5531923" y="2764942"/>
                </a:lnTo>
                <a:lnTo>
                  <a:pt x="5619239" y="2861749"/>
                </a:lnTo>
                <a:cubicBezTo>
                  <a:pt x="6006781" y="3245132"/>
                  <a:pt x="6521486" y="3493405"/>
                  <a:pt x="7081609" y="3541847"/>
                </a:cubicBezTo>
                <a:cubicBezTo>
                  <a:pt x="7134089" y="3545884"/>
                  <a:pt x="7182533" y="3549921"/>
                  <a:pt x="7235012" y="3549921"/>
                </a:cubicBezTo>
                <a:cubicBezTo>
                  <a:pt x="7235012" y="3549921"/>
                  <a:pt x="7235012" y="3553958"/>
                  <a:pt x="7239049" y="3553958"/>
                </a:cubicBezTo>
                <a:cubicBezTo>
                  <a:pt x="7251161" y="3553958"/>
                  <a:pt x="7251161" y="3553958"/>
                  <a:pt x="7251161" y="3553958"/>
                </a:cubicBezTo>
                <a:cubicBezTo>
                  <a:pt x="7251161" y="3553958"/>
                  <a:pt x="7255196" y="3553958"/>
                  <a:pt x="7255196" y="3549921"/>
                </a:cubicBezTo>
                <a:lnTo>
                  <a:pt x="7368231" y="3549921"/>
                </a:lnTo>
                <a:cubicBezTo>
                  <a:pt x="7457042" y="3545884"/>
                  <a:pt x="7541817" y="3537810"/>
                  <a:pt x="7630630" y="3525699"/>
                </a:cubicBezTo>
                <a:cubicBezTo>
                  <a:pt x="7773941" y="3505514"/>
                  <a:pt x="7913215" y="3473219"/>
                  <a:pt x="8046937" y="3429317"/>
                </a:cubicBezTo>
                <a:lnTo>
                  <a:pt x="8158586" y="3386933"/>
                </a:lnTo>
                <a:lnTo>
                  <a:pt x="8157638" y="3384375"/>
                </a:lnTo>
                <a:lnTo>
                  <a:pt x="8157638" y="3380623"/>
                </a:lnTo>
                <a:lnTo>
                  <a:pt x="7931885" y="3452025"/>
                </a:lnTo>
                <a:cubicBezTo>
                  <a:pt x="7757793" y="3496431"/>
                  <a:pt x="7576131" y="3521662"/>
                  <a:pt x="7388415" y="3525699"/>
                </a:cubicBezTo>
                <a:cubicBezTo>
                  <a:pt x="7388416" y="3521662"/>
                  <a:pt x="7388416" y="3521662"/>
                  <a:pt x="7388415" y="3517625"/>
                </a:cubicBezTo>
                <a:cubicBezTo>
                  <a:pt x="7444932" y="3513589"/>
                  <a:pt x="7469154" y="3489366"/>
                  <a:pt x="7505485" y="3473219"/>
                </a:cubicBezTo>
                <a:cubicBezTo>
                  <a:pt x="7505485" y="3473219"/>
                  <a:pt x="7497412" y="3469182"/>
                  <a:pt x="7489337" y="3469182"/>
                </a:cubicBezTo>
                <a:cubicBezTo>
                  <a:pt x="7505485" y="3461108"/>
                  <a:pt x="7537781" y="3465145"/>
                  <a:pt x="7562002" y="3461108"/>
                </a:cubicBezTo>
                <a:cubicBezTo>
                  <a:pt x="7582186" y="3453034"/>
                  <a:pt x="7614482" y="3440923"/>
                  <a:pt x="7614482" y="3440923"/>
                </a:cubicBezTo>
                <a:cubicBezTo>
                  <a:pt x="7610445" y="3432849"/>
                  <a:pt x="7594297" y="3432849"/>
                  <a:pt x="7574113" y="3432849"/>
                </a:cubicBezTo>
                <a:cubicBezTo>
                  <a:pt x="7574113" y="3428812"/>
                  <a:pt x="7578150" y="3428812"/>
                  <a:pt x="7578150" y="3428812"/>
                </a:cubicBezTo>
                <a:cubicBezTo>
                  <a:pt x="7582186" y="3428812"/>
                  <a:pt x="7582186" y="3428812"/>
                  <a:pt x="7582186" y="3428812"/>
                </a:cubicBezTo>
                <a:cubicBezTo>
                  <a:pt x="7582186" y="3428812"/>
                  <a:pt x="7586225" y="3428812"/>
                  <a:pt x="7586225" y="3428812"/>
                </a:cubicBezTo>
                <a:cubicBezTo>
                  <a:pt x="7586225" y="3428812"/>
                  <a:pt x="7590261" y="3428812"/>
                  <a:pt x="7594297" y="3428812"/>
                </a:cubicBezTo>
                <a:cubicBezTo>
                  <a:pt x="7594297" y="3424775"/>
                  <a:pt x="7594297" y="3424775"/>
                  <a:pt x="7590261" y="3424776"/>
                </a:cubicBezTo>
                <a:cubicBezTo>
                  <a:pt x="7590261" y="3424776"/>
                  <a:pt x="7586223" y="3424776"/>
                  <a:pt x="7586223" y="3424776"/>
                </a:cubicBezTo>
                <a:cubicBezTo>
                  <a:pt x="7582186" y="3424776"/>
                  <a:pt x="7582186" y="3424776"/>
                  <a:pt x="7582186" y="3424776"/>
                </a:cubicBezTo>
                <a:cubicBezTo>
                  <a:pt x="7606409" y="3416702"/>
                  <a:pt x="7574113" y="3416702"/>
                  <a:pt x="7570076" y="3420739"/>
                </a:cubicBezTo>
                <a:cubicBezTo>
                  <a:pt x="7566040" y="3420739"/>
                  <a:pt x="7566040" y="3424776"/>
                  <a:pt x="7566040" y="3424776"/>
                </a:cubicBezTo>
                <a:cubicBezTo>
                  <a:pt x="7566040" y="3424776"/>
                  <a:pt x="7570076" y="3424776"/>
                  <a:pt x="7570076" y="3424776"/>
                </a:cubicBezTo>
                <a:cubicBezTo>
                  <a:pt x="7574113" y="3428812"/>
                  <a:pt x="7574113" y="3428812"/>
                  <a:pt x="7574113" y="3428812"/>
                </a:cubicBezTo>
                <a:cubicBezTo>
                  <a:pt x="7574113" y="3428812"/>
                  <a:pt x="7566039" y="3428812"/>
                  <a:pt x="7562003" y="3428812"/>
                </a:cubicBezTo>
                <a:cubicBezTo>
                  <a:pt x="7557965" y="3428812"/>
                  <a:pt x="7557965" y="3428812"/>
                  <a:pt x="7557965" y="3428812"/>
                </a:cubicBezTo>
                <a:cubicBezTo>
                  <a:pt x="7529707" y="3428812"/>
                  <a:pt x="7509522" y="3420739"/>
                  <a:pt x="7525670" y="3408627"/>
                </a:cubicBezTo>
                <a:cubicBezTo>
                  <a:pt x="7545854" y="3408628"/>
                  <a:pt x="7545855" y="3404591"/>
                  <a:pt x="7574113" y="3404591"/>
                </a:cubicBezTo>
                <a:cubicBezTo>
                  <a:pt x="7578150" y="3396517"/>
                  <a:pt x="7562003" y="3396517"/>
                  <a:pt x="7557966" y="3388444"/>
                </a:cubicBezTo>
                <a:cubicBezTo>
                  <a:pt x="7594297" y="3376332"/>
                  <a:pt x="7654852" y="3368258"/>
                  <a:pt x="7654851" y="3348074"/>
                </a:cubicBezTo>
                <a:cubicBezTo>
                  <a:pt x="7654851" y="3348074"/>
                  <a:pt x="7658889" y="3348074"/>
                  <a:pt x="7658889" y="3348074"/>
                </a:cubicBezTo>
                <a:cubicBezTo>
                  <a:pt x="7658889" y="3348074"/>
                  <a:pt x="7666962" y="3348074"/>
                  <a:pt x="7666962" y="3348074"/>
                </a:cubicBezTo>
                <a:cubicBezTo>
                  <a:pt x="7671000" y="3344037"/>
                  <a:pt x="7675036" y="3344037"/>
                  <a:pt x="7671000" y="3344037"/>
                </a:cubicBezTo>
                <a:cubicBezTo>
                  <a:pt x="7679073" y="3340000"/>
                  <a:pt x="7691183" y="3340000"/>
                  <a:pt x="7715405" y="3331926"/>
                </a:cubicBezTo>
                <a:cubicBezTo>
                  <a:pt x="7723479" y="3327890"/>
                  <a:pt x="7727516" y="3327890"/>
                  <a:pt x="7731553" y="3327890"/>
                </a:cubicBezTo>
                <a:cubicBezTo>
                  <a:pt x="7731553" y="3327890"/>
                  <a:pt x="7735590" y="3323852"/>
                  <a:pt x="7735590" y="3323852"/>
                </a:cubicBezTo>
                <a:cubicBezTo>
                  <a:pt x="7739626" y="3323852"/>
                  <a:pt x="7739626" y="3323852"/>
                  <a:pt x="7739626" y="3323852"/>
                </a:cubicBezTo>
                <a:cubicBezTo>
                  <a:pt x="7743664" y="3323852"/>
                  <a:pt x="7739626" y="3319815"/>
                  <a:pt x="7739626" y="3319815"/>
                </a:cubicBezTo>
                <a:cubicBezTo>
                  <a:pt x="7743663" y="3319815"/>
                  <a:pt x="7743663" y="3319815"/>
                  <a:pt x="7743663" y="3319815"/>
                </a:cubicBezTo>
                <a:cubicBezTo>
                  <a:pt x="7743663" y="3315779"/>
                  <a:pt x="7759812" y="3315779"/>
                  <a:pt x="7759811" y="3311741"/>
                </a:cubicBezTo>
                <a:cubicBezTo>
                  <a:pt x="7739627" y="3315779"/>
                  <a:pt x="7755774" y="3311742"/>
                  <a:pt x="7747701" y="3307704"/>
                </a:cubicBezTo>
                <a:cubicBezTo>
                  <a:pt x="7771922" y="3303667"/>
                  <a:pt x="7739627" y="3303667"/>
                  <a:pt x="7755774" y="3299631"/>
                </a:cubicBezTo>
                <a:cubicBezTo>
                  <a:pt x="7779995" y="3295594"/>
                  <a:pt x="7779995" y="3291556"/>
                  <a:pt x="7792106" y="3295594"/>
                </a:cubicBezTo>
                <a:cubicBezTo>
                  <a:pt x="7792106" y="3283483"/>
                  <a:pt x="7848623" y="3275408"/>
                  <a:pt x="7888992" y="3263298"/>
                </a:cubicBezTo>
                <a:cubicBezTo>
                  <a:pt x="7893030" y="3263298"/>
                  <a:pt x="7901104" y="3259260"/>
                  <a:pt x="7913215" y="3255225"/>
                </a:cubicBezTo>
                <a:cubicBezTo>
                  <a:pt x="7949546" y="3243114"/>
                  <a:pt x="7973767" y="3235040"/>
                  <a:pt x="7993952" y="3226966"/>
                </a:cubicBezTo>
                <a:cubicBezTo>
                  <a:pt x="8002027" y="3222930"/>
                  <a:pt x="7997989" y="3226966"/>
                  <a:pt x="8006063" y="3226966"/>
                </a:cubicBezTo>
                <a:cubicBezTo>
                  <a:pt x="8006064" y="3222929"/>
                  <a:pt x="8010100" y="3218893"/>
                  <a:pt x="8014136" y="3218892"/>
                </a:cubicBezTo>
                <a:cubicBezTo>
                  <a:pt x="8018174" y="3218892"/>
                  <a:pt x="8006063" y="3226966"/>
                  <a:pt x="8018174" y="3222930"/>
                </a:cubicBezTo>
                <a:cubicBezTo>
                  <a:pt x="8038359" y="3210818"/>
                  <a:pt x="8042395" y="3214854"/>
                  <a:pt x="8074691" y="3198708"/>
                </a:cubicBezTo>
                <a:cubicBezTo>
                  <a:pt x="8074691" y="3206781"/>
                  <a:pt x="8074691" y="3206781"/>
                  <a:pt x="8074691" y="3206781"/>
                </a:cubicBezTo>
                <a:cubicBezTo>
                  <a:pt x="8094875" y="3198707"/>
                  <a:pt x="8102949" y="3194670"/>
                  <a:pt x="8086801" y="3194670"/>
                </a:cubicBezTo>
                <a:lnTo>
                  <a:pt x="8095159" y="3191984"/>
                </a:lnTo>
                <a:lnTo>
                  <a:pt x="8084732" y="3186655"/>
                </a:lnTo>
                <a:lnTo>
                  <a:pt x="8041064" y="3201928"/>
                </a:lnTo>
                <a:cubicBezTo>
                  <a:pt x="7955628" y="3226271"/>
                  <a:pt x="7868153" y="3245804"/>
                  <a:pt x="7778617" y="3260588"/>
                </a:cubicBezTo>
                <a:cubicBezTo>
                  <a:pt x="7710708" y="3272021"/>
                  <a:pt x="7645864" y="3290183"/>
                  <a:pt x="7577088" y="3289012"/>
                </a:cubicBezTo>
                <a:cubicBezTo>
                  <a:pt x="7570480" y="3288772"/>
                  <a:pt x="7563752" y="3291837"/>
                  <a:pt x="7558728" y="3284375"/>
                </a:cubicBezTo>
                <a:cubicBezTo>
                  <a:pt x="7557009" y="3277034"/>
                  <a:pt x="7563004" y="3275928"/>
                  <a:pt x="7566309" y="3276048"/>
                </a:cubicBezTo>
                <a:cubicBezTo>
                  <a:pt x="7675887" y="3265134"/>
                  <a:pt x="7782550" y="3243360"/>
                  <a:pt x="7887617" y="3215408"/>
                </a:cubicBezTo>
                <a:lnTo>
                  <a:pt x="8041611" y="3170186"/>
                </a:lnTo>
                <a:lnTo>
                  <a:pt x="8027153" y="3166036"/>
                </a:lnTo>
                <a:lnTo>
                  <a:pt x="8006479" y="3158636"/>
                </a:lnTo>
                <a:lnTo>
                  <a:pt x="7933950" y="3179663"/>
                </a:lnTo>
                <a:lnTo>
                  <a:pt x="7906213" y="3185503"/>
                </a:lnTo>
                <a:lnTo>
                  <a:pt x="7893030" y="3194670"/>
                </a:lnTo>
                <a:cubicBezTo>
                  <a:pt x="7880920" y="3190634"/>
                  <a:pt x="7876883" y="3194670"/>
                  <a:pt x="7872845" y="3202744"/>
                </a:cubicBezTo>
                <a:cubicBezTo>
                  <a:pt x="7864771" y="3202744"/>
                  <a:pt x="7856697" y="3202745"/>
                  <a:pt x="7848623" y="3206781"/>
                </a:cubicBezTo>
                <a:cubicBezTo>
                  <a:pt x="7840551" y="3210818"/>
                  <a:pt x="7828439" y="3210818"/>
                  <a:pt x="7820366" y="3214854"/>
                </a:cubicBezTo>
                <a:cubicBezTo>
                  <a:pt x="7808254" y="3218892"/>
                  <a:pt x="7792107" y="3218892"/>
                  <a:pt x="7779995" y="3222929"/>
                </a:cubicBezTo>
                <a:cubicBezTo>
                  <a:pt x="7771922" y="3222929"/>
                  <a:pt x="7759812" y="3226966"/>
                  <a:pt x="7755774" y="3231002"/>
                </a:cubicBezTo>
                <a:cubicBezTo>
                  <a:pt x="7751737" y="3231002"/>
                  <a:pt x="7751737" y="3231002"/>
                  <a:pt x="7751737" y="3231002"/>
                </a:cubicBezTo>
                <a:cubicBezTo>
                  <a:pt x="7739626" y="3235039"/>
                  <a:pt x="7731553" y="3235039"/>
                  <a:pt x="7719443" y="3239077"/>
                </a:cubicBezTo>
                <a:cubicBezTo>
                  <a:pt x="7711369" y="3239077"/>
                  <a:pt x="7703295" y="3243114"/>
                  <a:pt x="7691184" y="3247150"/>
                </a:cubicBezTo>
                <a:cubicBezTo>
                  <a:pt x="7679074" y="3243114"/>
                  <a:pt x="7679074" y="3247150"/>
                  <a:pt x="7679073" y="3251186"/>
                </a:cubicBezTo>
                <a:cubicBezTo>
                  <a:pt x="7675036" y="3251187"/>
                  <a:pt x="7675036" y="3251187"/>
                  <a:pt x="7675036" y="3251187"/>
                </a:cubicBezTo>
                <a:cubicBezTo>
                  <a:pt x="7670999" y="3251187"/>
                  <a:pt x="7666962" y="3247150"/>
                  <a:pt x="7662925" y="3247150"/>
                </a:cubicBezTo>
                <a:cubicBezTo>
                  <a:pt x="7662925" y="3247150"/>
                  <a:pt x="7658889" y="3247150"/>
                  <a:pt x="7658889" y="3247150"/>
                </a:cubicBezTo>
                <a:cubicBezTo>
                  <a:pt x="7654852" y="3247150"/>
                  <a:pt x="7654852" y="3247150"/>
                  <a:pt x="7650815" y="3251187"/>
                </a:cubicBezTo>
                <a:cubicBezTo>
                  <a:pt x="7650815" y="3251187"/>
                  <a:pt x="7650815" y="3251187"/>
                  <a:pt x="7650814" y="3255225"/>
                </a:cubicBezTo>
                <a:cubicBezTo>
                  <a:pt x="7630630" y="3255225"/>
                  <a:pt x="7630630" y="3255225"/>
                  <a:pt x="7630630" y="3255225"/>
                </a:cubicBezTo>
                <a:cubicBezTo>
                  <a:pt x="7630630" y="3255225"/>
                  <a:pt x="7626593" y="3259261"/>
                  <a:pt x="7626593" y="3259261"/>
                </a:cubicBezTo>
                <a:cubicBezTo>
                  <a:pt x="7626593" y="3259261"/>
                  <a:pt x="7630630" y="3259261"/>
                  <a:pt x="7630630" y="3259261"/>
                </a:cubicBezTo>
                <a:cubicBezTo>
                  <a:pt x="7650814" y="3255225"/>
                  <a:pt x="7650814" y="3255225"/>
                  <a:pt x="7650814" y="3255225"/>
                </a:cubicBezTo>
                <a:cubicBezTo>
                  <a:pt x="7650814" y="3255225"/>
                  <a:pt x="7650814" y="3259261"/>
                  <a:pt x="7650814" y="3259261"/>
                </a:cubicBezTo>
                <a:cubicBezTo>
                  <a:pt x="7646776" y="3259261"/>
                  <a:pt x="7642741" y="3259261"/>
                  <a:pt x="7642741" y="3259261"/>
                </a:cubicBezTo>
                <a:cubicBezTo>
                  <a:pt x="7638704" y="3259261"/>
                  <a:pt x="7638704" y="3259261"/>
                  <a:pt x="7638704" y="3259261"/>
                </a:cubicBezTo>
                <a:cubicBezTo>
                  <a:pt x="7634667" y="3259261"/>
                  <a:pt x="7630631" y="3263298"/>
                  <a:pt x="7626593" y="3263298"/>
                </a:cubicBezTo>
                <a:cubicBezTo>
                  <a:pt x="7622557" y="3263298"/>
                  <a:pt x="7618519" y="3263298"/>
                  <a:pt x="7610446" y="3263298"/>
                </a:cubicBezTo>
                <a:cubicBezTo>
                  <a:pt x="7614482" y="3263298"/>
                  <a:pt x="7614483" y="3259260"/>
                  <a:pt x="7614483" y="3259260"/>
                </a:cubicBezTo>
                <a:cubicBezTo>
                  <a:pt x="7614483" y="3259260"/>
                  <a:pt x="7610445" y="3259261"/>
                  <a:pt x="7606409" y="3259261"/>
                </a:cubicBezTo>
                <a:cubicBezTo>
                  <a:pt x="7606409" y="3259261"/>
                  <a:pt x="7602372" y="3259260"/>
                  <a:pt x="7598334" y="3259261"/>
                </a:cubicBezTo>
                <a:cubicBezTo>
                  <a:pt x="7594297" y="3263298"/>
                  <a:pt x="7590261" y="3263298"/>
                  <a:pt x="7586223" y="3263298"/>
                </a:cubicBezTo>
                <a:cubicBezTo>
                  <a:pt x="7582186" y="3263298"/>
                  <a:pt x="7582186" y="3263298"/>
                  <a:pt x="7578151" y="3263298"/>
                </a:cubicBezTo>
                <a:cubicBezTo>
                  <a:pt x="7574113" y="3267335"/>
                  <a:pt x="7574113" y="3267335"/>
                  <a:pt x="7574113" y="3267335"/>
                </a:cubicBezTo>
                <a:cubicBezTo>
                  <a:pt x="7570076" y="3267335"/>
                  <a:pt x="7566039" y="3271372"/>
                  <a:pt x="7562002" y="3271372"/>
                </a:cubicBezTo>
                <a:cubicBezTo>
                  <a:pt x="7557966" y="3271372"/>
                  <a:pt x="7553928" y="3271372"/>
                  <a:pt x="7553928" y="3271372"/>
                </a:cubicBezTo>
                <a:cubicBezTo>
                  <a:pt x="7553928" y="3267335"/>
                  <a:pt x="7553928" y="3267335"/>
                  <a:pt x="7549892" y="3267335"/>
                </a:cubicBezTo>
                <a:cubicBezTo>
                  <a:pt x="7549892" y="3267335"/>
                  <a:pt x="7545854" y="3267335"/>
                  <a:pt x="7545855" y="3271372"/>
                </a:cubicBezTo>
                <a:cubicBezTo>
                  <a:pt x="7545855" y="3271372"/>
                  <a:pt x="7541817" y="3271372"/>
                  <a:pt x="7537781" y="3267335"/>
                </a:cubicBezTo>
                <a:cubicBezTo>
                  <a:pt x="7529707" y="3271372"/>
                  <a:pt x="7529707" y="3271372"/>
                  <a:pt x="7529707" y="3271372"/>
                </a:cubicBezTo>
                <a:cubicBezTo>
                  <a:pt x="7529707" y="3271372"/>
                  <a:pt x="7533744" y="3271372"/>
                  <a:pt x="7533744" y="3275409"/>
                </a:cubicBezTo>
                <a:cubicBezTo>
                  <a:pt x="7529707" y="3275409"/>
                  <a:pt x="7525670" y="3275409"/>
                  <a:pt x="7521633" y="3275409"/>
                </a:cubicBezTo>
                <a:cubicBezTo>
                  <a:pt x="7517596" y="3275408"/>
                  <a:pt x="7517596" y="3275408"/>
                  <a:pt x="7517596" y="3275408"/>
                </a:cubicBezTo>
                <a:cubicBezTo>
                  <a:pt x="7509522" y="3279446"/>
                  <a:pt x="7505486" y="3279446"/>
                  <a:pt x="7501449" y="3279446"/>
                </a:cubicBezTo>
                <a:cubicBezTo>
                  <a:pt x="7493375" y="3279446"/>
                  <a:pt x="7489337" y="3279446"/>
                  <a:pt x="7485301" y="3279446"/>
                </a:cubicBezTo>
                <a:cubicBezTo>
                  <a:pt x="7481264" y="3279446"/>
                  <a:pt x="7481264" y="3279446"/>
                  <a:pt x="7473190" y="3279446"/>
                </a:cubicBezTo>
                <a:cubicBezTo>
                  <a:pt x="7469153" y="3275409"/>
                  <a:pt x="7457042" y="3279446"/>
                  <a:pt x="7448969" y="3279446"/>
                </a:cubicBezTo>
                <a:cubicBezTo>
                  <a:pt x="7444932" y="3279445"/>
                  <a:pt x="7440895" y="3275409"/>
                  <a:pt x="7436857" y="3275409"/>
                </a:cubicBezTo>
                <a:cubicBezTo>
                  <a:pt x="7436857" y="3275409"/>
                  <a:pt x="7440895" y="3271372"/>
                  <a:pt x="7440895" y="3271372"/>
                </a:cubicBezTo>
                <a:cubicBezTo>
                  <a:pt x="7444932" y="3271372"/>
                  <a:pt x="7444932" y="3267334"/>
                  <a:pt x="7444932" y="3267334"/>
                </a:cubicBezTo>
                <a:cubicBezTo>
                  <a:pt x="7444932" y="3267334"/>
                  <a:pt x="7444932" y="3267334"/>
                  <a:pt x="7440895" y="3267335"/>
                </a:cubicBezTo>
                <a:cubicBezTo>
                  <a:pt x="7436858" y="3267335"/>
                  <a:pt x="7436858" y="3267335"/>
                  <a:pt x="7436858" y="3267335"/>
                </a:cubicBezTo>
                <a:cubicBezTo>
                  <a:pt x="7432821" y="3267335"/>
                  <a:pt x="7432821" y="3267335"/>
                  <a:pt x="7432821" y="3271372"/>
                </a:cubicBezTo>
                <a:cubicBezTo>
                  <a:pt x="7432821" y="3271372"/>
                  <a:pt x="7428785" y="3275409"/>
                  <a:pt x="7428785" y="3275409"/>
                </a:cubicBezTo>
                <a:cubicBezTo>
                  <a:pt x="7428784" y="3279446"/>
                  <a:pt x="7428784" y="3279446"/>
                  <a:pt x="7428784" y="3279446"/>
                </a:cubicBezTo>
                <a:cubicBezTo>
                  <a:pt x="7432821" y="3279446"/>
                  <a:pt x="7440895" y="3283483"/>
                  <a:pt x="7448969" y="3283483"/>
                </a:cubicBezTo>
                <a:cubicBezTo>
                  <a:pt x="7453005" y="3283482"/>
                  <a:pt x="7453005" y="3283482"/>
                  <a:pt x="7453005" y="3283482"/>
                </a:cubicBezTo>
                <a:cubicBezTo>
                  <a:pt x="7457042" y="3283483"/>
                  <a:pt x="7465116" y="3279446"/>
                  <a:pt x="7469153" y="3283483"/>
                </a:cubicBezTo>
                <a:cubicBezTo>
                  <a:pt x="7473190" y="3283483"/>
                  <a:pt x="7473190" y="3283483"/>
                  <a:pt x="7477227" y="3283483"/>
                </a:cubicBezTo>
                <a:cubicBezTo>
                  <a:pt x="7473190" y="3287519"/>
                  <a:pt x="7465117" y="3287519"/>
                  <a:pt x="7457043" y="3287519"/>
                </a:cubicBezTo>
                <a:cubicBezTo>
                  <a:pt x="7448969" y="3287519"/>
                  <a:pt x="7440895" y="3287519"/>
                  <a:pt x="7432821" y="3291557"/>
                </a:cubicBezTo>
                <a:cubicBezTo>
                  <a:pt x="7428785" y="3291557"/>
                  <a:pt x="7428784" y="3287519"/>
                  <a:pt x="7424747" y="3287519"/>
                </a:cubicBezTo>
                <a:cubicBezTo>
                  <a:pt x="7416673" y="3287519"/>
                  <a:pt x="7416673" y="3287519"/>
                  <a:pt x="7416673" y="3287519"/>
                </a:cubicBezTo>
                <a:cubicBezTo>
                  <a:pt x="7408601" y="3287519"/>
                  <a:pt x="7404563" y="3287519"/>
                  <a:pt x="7396489" y="3287519"/>
                </a:cubicBezTo>
                <a:cubicBezTo>
                  <a:pt x="7400526" y="3283483"/>
                  <a:pt x="7400526" y="3283483"/>
                  <a:pt x="7400526" y="3283483"/>
                </a:cubicBezTo>
                <a:cubicBezTo>
                  <a:pt x="7404563" y="3283483"/>
                  <a:pt x="7404563" y="3283483"/>
                  <a:pt x="7400525" y="3279446"/>
                </a:cubicBezTo>
                <a:cubicBezTo>
                  <a:pt x="7400525" y="3279446"/>
                  <a:pt x="7400525" y="3279446"/>
                  <a:pt x="7396489" y="3279446"/>
                </a:cubicBezTo>
                <a:cubicBezTo>
                  <a:pt x="7396489" y="3279446"/>
                  <a:pt x="7392453" y="3279446"/>
                  <a:pt x="7392453" y="3279446"/>
                </a:cubicBezTo>
                <a:cubicBezTo>
                  <a:pt x="7388416" y="3283483"/>
                  <a:pt x="7388416" y="3283483"/>
                  <a:pt x="7388416" y="3283483"/>
                </a:cubicBezTo>
                <a:cubicBezTo>
                  <a:pt x="7388416" y="3283483"/>
                  <a:pt x="7384377" y="3283483"/>
                  <a:pt x="7384377" y="3283483"/>
                </a:cubicBezTo>
                <a:cubicBezTo>
                  <a:pt x="7384377" y="3283483"/>
                  <a:pt x="7384377" y="3283483"/>
                  <a:pt x="7380341" y="3283483"/>
                </a:cubicBezTo>
                <a:cubicBezTo>
                  <a:pt x="7376305" y="3283483"/>
                  <a:pt x="7368230" y="3287519"/>
                  <a:pt x="7364194" y="3287519"/>
                </a:cubicBezTo>
                <a:cubicBezTo>
                  <a:pt x="7352083" y="3287519"/>
                  <a:pt x="7348046" y="3291557"/>
                  <a:pt x="7344008" y="3287519"/>
                </a:cubicBezTo>
                <a:cubicBezTo>
                  <a:pt x="7344009" y="3283483"/>
                  <a:pt x="7339972" y="3283483"/>
                  <a:pt x="7339972" y="3283483"/>
                </a:cubicBezTo>
                <a:cubicBezTo>
                  <a:pt x="7339972" y="3283483"/>
                  <a:pt x="7339972" y="3279445"/>
                  <a:pt x="7344008" y="3279445"/>
                </a:cubicBezTo>
                <a:cubicBezTo>
                  <a:pt x="7360157" y="3279446"/>
                  <a:pt x="7376304" y="3279446"/>
                  <a:pt x="7392452" y="3275409"/>
                </a:cubicBezTo>
                <a:cubicBezTo>
                  <a:pt x="7396490" y="3275409"/>
                  <a:pt x="7396490" y="3275409"/>
                  <a:pt x="7396490" y="3275409"/>
                </a:cubicBezTo>
                <a:cubicBezTo>
                  <a:pt x="7396490" y="3271372"/>
                  <a:pt x="7392452" y="3271372"/>
                  <a:pt x="7392452" y="3271372"/>
                </a:cubicBezTo>
                <a:cubicBezTo>
                  <a:pt x="7376304" y="3275409"/>
                  <a:pt x="7360156" y="3275409"/>
                  <a:pt x="7344008" y="3275409"/>
                </a:cubicBezTo>
                <a:cubicBezTo>
                  <a:pt x="7344008" y="3271372"/>
                  <a:pt x="7344009" y="3267335"/>
                  <a:pt x="7335936" y="3263298"/>
                </a:cubicBezTo>
                <a:cubicBezTo>
                  <a:pt x="7315751" y="3263298"/>
                  <a:pt x="7311713" y="3255225"/>
                  <a:pt x="7291528" y="3255225"/>
                </a:cubicBezTo>
                <a:cubicBezTo>
                  <a:pt x="7239048" y="3235039"/>
                  <a:pt x="7174458" y="3226966"/>
                  <a:pt x="7130053" y="3222929"/>
                </a:cubicBezTo>
                <a:cubicBezTo>
                  <a:pt x="7126015" y="3222929"/>
                  <a:pt x="7126015" y="3222929"/>
                  <a:pt x="7126015" y="3222929"/>
                </a:cubicBezTo>
                <a:cubicBezTo>
                  <a:pt x="7126015" y="3222929"/>
                  <a:pt x="7121978" y="3222929"/>
                  <a:pt x="7121978" y="3222929"/>
                </a:cubicBezTo>
                <a:cubicBezTo>
                  <a:pt x="7121978" y="3226966"/>
                  <a:pt x="7121978" y="3226966"/>
                  <a:pt x="7126016" y="3226966"/>
                </a:cubicBezTo>
                <a:cubicBezTo>
                  <a:pt x="7170422" y="3231002"/>
                  <a:pt x="7230976" y="3239077"/>
                  <a:pt x="7283456" y="3259261"/>
                </a:cubicBezTo>
                <a:cubicBezTo>
                  <a:pt x="7279418" y="3259261"/>
                  <a:pt x="7279418" y="3259261"/>
                  <a:pt x="7279418" y="3259261"/>
                </a:cubicBezTo>
                <a:cubicBezTo>
                  <a:pt x="7279418" y="3263298"/>
                  <a:pt x="7283455" y="3263298"/>
                  <a:pt x="7287493" y="3267335"/>
                </a:cubicBezTo>
                <a:cubicBezTo>
                  <a:pt x="7283455" y="3267335"/>
                  <a:pt x="7279418" y="3267335"/>
                  <a:pt x="7275382" y="3267335"/>
                </a:cubicBezTo>
                <a:cubicBezTo>
                  <a:pt x="7275382" y="3267335"/>
                  <a:pt x="7275382" y="3267335"/>
                  <a:pt x="7275381" y="3263298"/>
                </a:cubicBezTo>
                <a:cubicBezTo>
                  <a:pt x="7271344" y="3263298"/>
                  <a:pt x="7271344" y="3263298"/>
                  <a:pt x="7271344" y="3263298"/>
                </a:cubicBezTo>
                <a:cubicBezTo>
                  <a:pt x="7271344" y="3263298"/>
                  <a:pt x="7271344" y="3263298"/>
                  <a:pt x="7267308" y="3263298"/>
                </a:cubicBezTo>
                <a:cubicBezTo>
                  <a:pt x="7267308" y="3263298"/>
                  <a:pt x="7267308" y="3267335"/>
                  <a:pt x="7267308" y="3267335"/>
                </a:cubicBezTo>
                <a:cubicBezTo>
                  <a:pt x="7259234" y="3263297"/>
                  <a:pt x="7251160" y="3263298"/>
                  <a:pt x="7247124" y="3263298"/>
                </a:cubicBezTo>
                <a:cubicBezTo>
                  <a:pt x="7243086" y="3263298"/>
                  <a:pt x="7243086" y="3263298"/>
                  <a:pt x="7239048" y="3263298"/>
                </a:cubicBezTo>
                <a:cubicBezTo>
                  <a:pt x="7235013" y="3263298"/>
                  <a:pt x="7230975" y="3263297"/>
                  <a:pt x="7226938" y="3263298"/>
                </a:cubicBezTo>
                <a:lnTo>
                  <a:pt x="7222902" y="3263298"/>
                </a:lnTo>
                <a:cubicBezTo>
                  <a:pt x="7222901" y="3259260"/>
                  <a:pt x="7222901" y="3259260"/>
                  <a:pt x="7218864" y="3259261"/>
                </a:cubicBezTo>
                <a:cubicBezTo>
                  <a:pt x="7214828" y="3259261"/>
                  <a:pt x="7214828" y="3259261"/>
                  <a:pt x="7210791" y="3259261"/>
                </a:cubicBezTo>
                <a:cubicBezTo>
                  <a:pt x="7210791" y="3259261"/>
                  <a:pt x="7206754" y="3263298"/>
                  <a:pt x="7206754" y="3263298"/>
                </a:cubicBezTo>
                <a:cubicBezTo>
                  <a:pt x="7174459" y="3267335"/>
                  <a:pt x="7142163" y="3267335"/>
                  <a:pt x="7109868" y="3263298"/>
                </a:cubicBezTo>
                <a:cubicBezTo>
                  <a:pt x="7093720" y="3259261"/>
                  <a:pt x="7081609" y="3259261"/>
                  <a:pt x="7065462" y="3255225"/>
                </a:cubicBezTo>
                <a:cubicBezTo>
                  <a:pt x="7065462" y="3255225"/>
                  <a:pt x="7065462" y="3259261"/>
                  <a:pt x="7069498" y="3259261"/>
                </a:cubicBezTo>
                <a:cubicBezTo>
                  <a:pt x="7041240" y="3255225"/>
                  <a:pt x="7017018" y="3255225"/>
                  <a:pt x="6988760" y="3251187"/>
                </a:cubicBezTo>
                <a:cubicBezTo>
                  <a:pt x="6984723" y="3251187"/>
                  <a:pt x="6984723" y="3251187"/>
                  <a:pt x="6984723" y="3255225"/>
                </a:cubicBezTo>
                <a:cubicBezTo>
                  <a:pt x="6976650" y="3255225"/>
                  <a:pt x="6972613" y="3251187"/>
                  <a:pt x="6964538" y="3251187"/>
                </a:cubicBezTo>
                <a:cubicBezTo>
                  <a:pt x="6968575" y="3251187"/>
                  <a:pt x="6964538" y="3247150"/>
                  <a:pt x="6960502" y="3247150"/>
                </a:cubicBezTo>
                <a:cubicBezTo>
                  <a:pt x="6960503" y="3251187"/>
                  <a:pt x="6956465" y="3251187"/>
                  <a:pt x="6952428" y="3251187"/>
                </a:cubicBezTo>
                <a:cubicBezTo>
                  <a:pt x="6944354" y="3251187"/>
                  <a:pt x="6936280" y="3247149"/>
                  <a:pt x="6928207" y="3247150"/>
                </a:cubicBezTo>
                <a:cubicBezTo>
                  <a:pt x="6928207" y="3247150"/>
                  <a:pt x="6924169" y="3247149"/>
                  <a:pt x="6924169" y="3247149"/>
                </a:cubicBezTo>
                <a:cubicBezTo>
                  <a:pt x="6920133" y="3247150"/>
                  <a:pt x="6916095" y="3243114"/>
                  <a:pt x="6912058" y="3243114"/>
                </a:cubicBezTo>
                <a:cubicBezTo>
                  <a:pt x="6908023" y="3243114"/>
                  <a:pt x="6908023" y="3243114"/>
                  <a:pt x="6908023" y="3243114"/>
                </a:cubicBezTo>
                <a:cubicBezTo>
                  <a:pt x="6908023" y="3243114"/>
                  <a:pt x="6903985" y="3243114"/>
                  <a:pt x="6903985" y="3243114"/>
                </a:cubicBezTo>
                <a:cubicBezTo>
                  <a:pt x="6879763" y="3239077"/>
                  <a:pt x="6855542" y="3231002"/>
                  <a:pt x="6835357" y="3226966"/>
                </a:cubicBezTo>
                <a:cubicBezTo>
                  <a:pt x="6835357" y="3226966"/>
                  <a:pt x="6827285" y="3231002"/>
                  <a:pt x="6823246" y="3226966"/>
                </a:cubicBezTo>
                <a:cubicBezTo>
                  <a:pt x="6823246" y="3226966"/>
                  <a:pt x="6819209" y="3226967"/>
                  <a:pt x="6819209" y="3226967"/>
                </a:cubicBezTo>
                <a:cubicBezTo>
                  <a:pt x="6823246" y="3226966"/>
                  <a:pt x="6811136" y="3226966"/>
                  <a:pt x="6803062" y="3226967"/>
                </a:cubicBezTo>
                <a:cubicBezTo>
                  <a:pt x="6786915" y="3222929"/>
                  <a:pt x="6770767" y="3214855"/>
                  <a:pt x="6758656" y="3210818"/>
                </a:cubicBezTo>
                <a:cubicBezTo>
                  <a:pt x="6690028" y="3190633"/>
                  <a:pt x="6637548" y="3174485"/>
                  <a:pt x="6589105" y="3158337"/>
                </a:cubicBezTo>
                <a:cubicBezTo>
                  <a:pt x="6585068" y="3158337"/>
                  <a:pt x="6585068" y="3158337"/>
                  <a:pt x="6585068" y="3158337"/>
                </a:cubicBezTo>
                <a:cubicBezTo>
                  <a:pt x="6581032" y="3154301"/>
                  <a:pt x="6581032" y="3154301"/>
                  <a:pt x="6581032" y="3154301"/>
                </a:cubicBezTo>
                <a:cubicBezTo>
                  <a:pt x="6562865" y="3144208"/>
                  <a:pt x="6545709" y="3134116"/>
                  <a:pt x="6527544" y="3124024"/>
                </a:cubicBezTo>
                <a:lnTo>
                  <a:pt x="6474401" y="3097002"/>
                </a:lnTo>
                <a:lnTo>
                  <a:pt x="6475567" y="3097468"/>
                </a:lnTo>
                <a:cubicBezTo>
                  <a:pt x="6480613" y="3099298"/>
                  <a:pt x="6485155" y="3100811"/>
                  <a:pt x="6488183" y="3101820"/>
                </a:cubicBezTo>
                <a:cubicBezTo>
                  <a:pt x="6492219" y="3101820"/>
                  <a:pt x="6496257" y="3105857"/>
                  <a:pt x="6496257" y="3105857"/>
                </a:cubicBezTo>
                <a:cubicBezTo>
                  <a:pt x="6512404" y="3113931"/>
                  <a:pt x="6520477" y="3122005"/>
                  <a:pt x="6524515" y="3117969"/>
                </a:cubicBezTo>
                <a:cubicBezTo>
                  <a:pt x="6528552" y="3126042"/>
                  <a:pt x="6552773" y="3134116"/>
                  <a:pt x="6572958" y="3138153"/>
                </a:cubicBezTo>
                <a:cubicBezTo>
                  <a:pt x="6576996" y="3138153"/>
                  <a:pt x="6581033" y="3138153"/>
                  <a:pt x="6581032" y="3142189"/>
                </a:cubicBezTo>
                <a:cubicBezTo>
                  <a:pt x="6581032" y="3142189"/>
                  <a:pt x="6585069" y="3146227"/>
                  <a:pt x="6589105" y="3146227"/>
                </a:cubicBezTo>
                <a:cubicBezTo>
                  <a:pt x="6593142" y="3146227"/>
                  <a:pt x="6597180" y="3146227"/>
                  <a:pt x="6593142" y="3142189"/>
                </a:cubicBezTo>
                <a:cubicBezTo>
                  <a:pt x="6593142" y="3138154"/>
                  <a:pt x="6585068" y="3134116"/>
                  <a:pt x="6576996" y="3130079"/>
                </a:cubicBezTo>
                <a:cubicBezTo>
                  <a:pt x="6572958" y="3130079"/>
                  <a:pt x="6572958" y="3130079"/>
                  <a:pt x="6572958" y="3130079"/>
                </a:cubicBezTo>
                <a:cubicBezTo>
                  <a:pt x="6540662" y="3113931"/>
                  <a:pt x="6528552" y="3105857"/>
                  <a:pt x="6500295" y="3097783"/>
                </a:cubicBezTo>
                <a:cubicBezTo>
                  <a:pt x="6500295" y="3097783"/>
                  <a:pt x="6496257" y="3097783"/>
                  <a:pt x="6496257" y="3097783"/>
                </a:cubicBezTo>
                <a:cubicBezTo>
                  <a:pt x="6492219" y="3093748"/>
                  <a:pt x="6480108" y="3085672"/>
                  <a:pt x="6476073" y="3081636"/>
                </a:cubicBezTo>
                <a:cubicBezTo>
                  <a:pt x="6467997" y="3085673"/>
                  <a:pt x="6467997" y="3077599"/>
                  <a:pt x="6451850" y="3069524"/>
                </a:cubicBezTo>
                <a:cubicBezTo>
                  <a:pt x="6437721" y="3063470"/>
                  <a:pt x="6420564" y="3056405"/>
                  <a:pt x="6403407" y="3047827"/>
                </a:cubicBezTo>
                <a:lnTo>
                  <a:pt x="6362809" y="3022029"/>
                </a:lnTo>
                <a:lnTo>
                  <a:pt x="6367075" y="3021082"/>
                </a:lnTo>
                <a:cubicBezTo>
                  <a:pt x="6302484" y="2988786"/>
                  <a:pt x="6245968" y="2952454"/>
                  <a:pt x="6181377" y="2908047"/>
                </a:cubicBezTo>
                <a:cubicBezTo>
                  <a:pt x="6181377" y="2908047"/>
                  <a:pt x="6181377" y="2904011"/>
                  <a:pt x="6181377" y="2904011"/>
                </a:cubicBezTo>
                <a:cubicBezTo>
                  <a:pt x="6177340" y="2904010"/>
                  <a:pt x="6177340" y="2904010"/>
                  <a:pt x="6177340" y="2904010"/>
                </a:cubicBezTo>
                <a:cubicBezTo>
                  <a:pt x="6177340" y="2904010"/>
                  <a:pt x="6177340" y="2904010"/>
                  <a:pt x="6173303" y="2904010"/>
                </a:cubicBezTo>
                <a:cubicBezTo>
                  <a:pt x="6169266" y="2899973"/>
                  <a:pt x="6165229" y="2891900"/>
                  <a:pt x="6161192" y="2887862"/>
                </a:cubicBezTo>
                <a:cubicBezTo>
                  <a:pt x="6149081" y="2895936"/>
                  <a:pt x="6124860" y="2867677"/>
                  <a:pt x="6104676" y="2855567"/>
                </a:cubicBezTo>
                <a:cubicBezTo>
                  <a:pt x="6108713" y="2851530"/>
                  <a:pt x="6116786" y="2859604"/>
                  <a:pt x="6116786" y="2855568"/>
                </a:cubicBezTo>
                <a:cubicBezTo>
                  <a:pt x="6096601" y="2835382"/>
                  <a:pt x="6112749" y="2863642"/>
                  <a:pt x="6088527" y="2843456"/>
                </a:cubicBezTo>
                <a:cubicBezTo>
                  <a:pt x="6088527" y="2839419"/>
                  <a:pt x="6092565" y="2843456"/>
                  <a:pt x="6092565" y="2839419"/>
                </a:cubicBezTo>
                <a:cubicBezTo>
                  <a:pt x="6064306" y="2823271"/>
                  <a:pt x="6044121" y="2799050"/>
                  <a:pt x="6023940" y="2790975"/>
                </a:cubicBezTo>
                <a:cubicBezTo>
                  <a:pt x="6023940" y="2790975"/>
                  <a:pt x="6032011" y="2795012"/>
                  <a:pt x="6023940" y="2786939"/>
                </a:cubicBezTo>
                <a:cubicBezTo>
                  <a:pt x="6003753" y="2782902"/>
                  <a:pt x="5991645" y="2758681"/>
                  <a:pt x="5975498" y="2742533"/>
                </a:cubicBezTo>
                <a:cubicBezTo>
                  <a:pt x="5951273" y="2730422"/>
                  <a:pt x="5931092" y="2710237"/>
                  <a:pt x="5914945" y="2690053"/>
                </a:cubicBezTo>
                <a:cubicBezTo>
                  <a:pt x="5906870" y="2679960"/>
                  <a:pt x="5898795" y="2669868"/>
                  <a:pt x="5889207" y="2659271"/>
                </a:cubicBezTo>
                <a:lnTo>
                  <a:pt x="5858547" y="2629498"/>
                </a:lnTo>
                <a:lnTo>
                  <a:pt x="5862461" y="2629498"/>
                </a:lnTo>
                <a:cubicBezTo>
                  <a:pt x="5862463" y="2625461"/>
                  <a:pt x="5862463" y="2625461"/>
                  <a:pt x="5858425" y="2625461"/>
                </a:cubicBezTo>
                <a:cubicBezTo>
                  <a:pt x="5850352" y="2621424"/>
                  <a:pt x="5850352" y="2621424"/>
                  <a:pt x="5850352" y="2621424"/>
                </a:cubicBezTo>
                <a:cubicBezTo>
                  <a:pt x="5854390" y="2621424"/>
                  <a:pt x="5854390" y="2621424"/>
                  <a:pt x="5854390" y="2621424"/>
                </a:cubicBezTo>
                <a:cubicBezTo>
                  <a:pt x="5850352" y="2613351"/>
                  <a:pt x="5842281" y="2605276"/>
                  <a:pt x="5830168" y="2597203"/>
                </a:cubicBezTo>
                <a:cubicBezTo>
                  <a:pt x="5830168" y="2597203"/>
                  <a:pt x="5826130" y="2597203"/>
                  <a:pt x="5826130" y="2597203"/>
                </a:cubicBezTo>
                <a:cubicBezTo>
                  <a:pt x="5822094" y="2597204"/>
                  <a:pt x="5822094" y="2593166"/>
                  <a:pt x="5818057" y="2593166"/>
                </a:cubicBezTo>
                <a:cubicBezTo>
                  <a:pt x="5822094" y="2593166"/>
                  <a:pt x="5826130" y="2597203"/>
                  <a:pt x="5826130" y="2593166"/>
                </a:cubicBezTo>
                <a:cubicBezTo>
                  <a:pt x="5822094" y="2589128"/>
                  <a:pt x="5818057" y="2585092"/>
                  <a:pt x="5814020" y="2581055"/>
                </a:cubicBezTo>
                <a:cubicBezTo>
                  <a:pt x="5818059" y="2581055"/>
                  <a:pt x="5818059" y="2581055"/>
                  <a:pt x="5818059" y="2581055"/>
                </a:cubicBezTo>
                <a:cubicBezTo>
                  <a:pt x="5818059" y="2581055"/>
                  <a:pt x="5818059" y="2581055"/>
                  <a:pt x="5822094" y="2581055"/>
                </a:cubicBezTo>
                <a:cubicBezTo>
                  <a:pt x="5822094" y="2581055"/>
                  <a:pt x="5822094" y="2581055"/>
                  <a:pt x="5822094" y="2577018"/>
                </a:cubicBezTo>
                <a:cubicBezTo>
                  <a:pt x="5818057" y="2577018"/>
                  <a:pt x="5814020" y="2577018"/>
                  <a:pt x="5814020" y="2577018"/>
                </a:cubicBezTo>
                <a:cubicBezTo>
                  <a:pt x="5814020" y="2577018"/>
                  <a:pt x="5814020" y="2577018"/>
                  <a:pt x="5809986" y="2577019"/>
                </a:cubicBezTo>
                <a:cubicBezTo>
                  <a:pt x="5809986" y="2577019"/>
                  <a:pt x="5805946" y="2572981"/>
                  <a:pt x="5805946" y="2572981"/>
                </a:cubicBezTo>
                <a:cubicBezTo>
                  <a:pt x="5805946" y="2572981"/>
                  <a:pt x="5805946" y="2568944"/>
                  <a:pt x="5805946" y="2568944"/>
                </a:cubicBezTo>
                <a:cubicBezTo>
                  <a:pt x="5805946" y="2568944"/>
                  <a:pt x="5805946" y="2564907"/>
                  <a:pt x="5805946" y="2564907"/>
                </a:cubicBezTo>
                <a:cubicBezTo>
                  <a:pt x="5801910" y="2564907"/>
                  <a:pt x="5801910" y="2564907"/>
                  <a:pt x="5801910" y="2564907"/>
                </a:cubicBezTo>
                <a:cubicBezTo>
                  <a:pt x="5797873" y="2564907"/>
                  <a:pt x="5797873" y="2564907"/>
                  <a:pt x="5797873" y="2564907"/>
                </a:cubicBezTo>
                <a:cubicBezTo>
                  <a:pt x="5793835" y="2560870"/>
                  <a:pt x="5789801" y="2556833"/>
                  <a:pt x="5789799" y="2552796"/>
                </a:cubicBezTo>
                <a:cubicBezTo>
                  <a:pt x="5789799" y="2552796"/>
                  <a:pt x="5789799" y="2552796"/>
                  <a:pt x="5793835" y="2552797"/>
                </a:cubicBezTo>
                <a:cubicBezTo>
                  <a:pt x="5793835" y="2552797"/>
                  <a:pt x="5789799" y="2548759"/>
                  <a:pt x="5789799" y="2548759"/>
                </a:cubicBezTo>
                <a:cubicBezTo>
                  <a:pt x="5785762" y="2544722"/>
                  <a:pt x="5785762" y="2544722"/>
                  <a:pt x="5785762" y="2544722"/>
                </a:cubicBezTo>
                <a:cubicBezTo>
                  <a:pt x="5785762" y="2544722"/>
                  <a:pt x="5781726" y="2540686"/>
                  <a:pt x="5777689" y="2540686"/>
                </a:cubicBezTo>
                <a:cubicBezTo>
                  <a:pt x="5781726" y="2540686"/>
                  <a:pt x="5781726" y="2540686"/>
                  <a:pt x="5781726" y="2540686"/>
                </a:cubicBezTo>
                <a:cubicBezTo>
                  <a:pt x="5781726" y="2536648"/>
                  <a:pt x="5777689" y="2532611"/>
                  <a:pt x="5773651" y="2524538"/>
                </a:cubicBezTo>
                <a:cubicBezTo>
                  <a:pt x="5781726" y="2528574"/>
                  <a:pt x="5773652" y="2520501"/>
                  <a:pt x="5781726" y="2524538"/>
                </a:cubicBezTo>
                <a:cubicBezTo>
                  <a:pt x="5769614" y="2508390"/>
                  <a:pt x="5769614" y="2508390"/>
                  <a:pt x="5769614" y="2508390"/>
                </a:cubicBezTo>
                <a:cubicBezTo>
                  <a:pt x="5769614" y="2508390"/>
                  <a:pt x="5773651" y="2508390"/>
                  <a:pt x="5773651" y="2508390"/>
                </a:cubicBezTo>
                <a:cubicBezTo>
                  <a:pt x="5777689" y="2512427"/>
                  <a:pt x="5777689" y="2512427"/>
                  <a:pt x="5777689" y="2512427"/>
                </a:cubicBezTo>
                <a:cubicBezTo>
                  <a:pt x="5777689" y="2512427"/>
                  <a:pt x="5777689" y="2516463"/>
                  <a:pt x="5781726" y="2512427"/>
                </a:cubicBezTo>
                <a:cubicBezTo>
                  <a:pt x="5781726" y="2512427"/>
                  <a:pt x="5781726" y="2512427"/>
                  <a:pt x="5777689" y="2508390"/>
                </a:cubicBezTo>
                <a:cubicBezTo>
                  <a:pt x="5773651" y="2504353"/>
                  <a:pt x="5773651" y="2504353"/>
                  <a:pt x="5773651" y="2504353"/>
                </a:cubicBezTo>
                <a:cubicBezTo>
                  <a:pt x="5769614" y="2504353"/>
                  <a:pt x="5769614" y="2500316"/>
                  <a:pt x="5765578" y="2500316"/>
                </a:cubicBezTo>
                <a:cubicBezTo>
                  <a:pt x="5765578" y="2500316"/>
                  <a:pt x="5761541" y="2504353"/>
                  <a:pt x="5765578" y="2508390"/>
                </a:cubicBezTo>
                <a:cubicBezTo>
                  <a:pt x="5761541" y="2504353"/>
                  <a:pt x="5761541" y="2504353"/>
                  <a:pt x="5761541" y="2504353"/>
                </a:cubicBezTo>
                <a:cubicBezTo>
                  <a:pt x="5745393" y="2492242"/>
                  <a:pt x="5749433" y="2488205"/>
                  <a:pt x="5737319" y="2484168"/>
                </a:cubicBezTo>
                <a:cubicBezTo>
                  <a:pt x="5745393" y="2492242"/>
                  <a:pt x="5741355" y="2496279"/>
                  <a:pt x="5741355" y="2500316"/>
                </a:cubicBezTo>
                <a:cubicBezTo>
                  <a:pt x="5737319" y="2496279"/>
                  <a:pt x="5733282" y="2488205"/>
                  <a:pt x="5729246" y="2484168"/>
                </a:cubicBezTo>
                <a:close/>
                <a:moveTo>
                  <a:pt x="10741017" y="2474308"/>
                </a:moveTo>
                <a:lnTo>
                  <a:pt x="10739701" y="2477857"/>
                </a:lnTo>
                <a:cubicBezTo>
                  <a:pt x="10741468" y="2484211"/>
                  <a:pt x="10739347" y="2489152"/>
                  <a:pt x="10734753" y="2493388"/>
                </a:cubicBezTo>
                <a:cubicBezTo>
                  <a:pt x="10732986" y="2495153"/>
                  <a:pt x="10731219" y="2496565"/>
                  <a:pt x="10730512" y="2499035"/>
                </a:cubicBezTo>
                <a:cubicBezTo>
                  <a:pt x="10729805" y="2502918"/>
                  <a:pt x="10727685" y="2505036"/>
                  <a:pt x="10723797" y="2504683"/>
                </a:cubicBezTo>
                <a:lnTo>
                  <a:pt x="10722346" y="2505450"/>
                </a:lnTo>
                <a:lnTo>
                  <a:pt x="10805821" y="2519781"/>
                </a:lnTo>
                <a:lnTo>
                  <a:pt x="10919733" y="2527998"/>
                </a:lnTo>
                <a:lnTo>
                  <a:pt x="10918213" y="2527194"/>
                </a:lnTo>
                <a:cubicBezTo>
                  <a:pt x="10915513" y="2527439"/>
                  <a:pt x="10914040" y="2525968"/>
                  <a:pt x="10913549" y="2523272"/>
                </a:cubicBezTo>
                <a:cubicBezTo>
                  <a:pt x="10913058" y="2521555"/>
                  <a:pt x="10911831" y="2520575"/>
                  <a:pt x="10910604" y="2519349"/>
                </a:cubicBezTo>
                <a:cubicBezTo>
                  <a:pt x="10907412" y="2516407"/>
                  <a:pt x="10905939" y="2512975"/>
                  <a:pt x="10907167" y="2508562"/>
                </a:cubicBezTo>
                <a:lnTo>
                  <a:pt x="10905127" y="2503060"/>
                </a:lnTo>
                <a:lnTo>
                  <a:pt x="10892443" y="2501784"/>
                </a:lnTo>
                <a:cubicBezTo>
                  <a:pt x="10863485" y="2497740"/>
                  <a:pt x="10834737" y="2492753"/>
                  <a:pt x="10806072" y="2487306"/>
                </a:cubicBezTo>
                <a:close/>
                <a:moveTo>
                  <a:pt x="10139666" y="2428429"/>
                </a:moveTo>
                <a:cubicBezTo>
                  <a:pt x="10140372" y="2428429"/>
                  <a:pt x="10141786" y="2428429"/>
                  <a:pt x="10142139" y="2429135"/>
                </a:cubicBezTo>
                <a:cubicBezTo>
                  <a:pt x="10145674" y="2432312"/>
                  <a:pt x="10148854" y="2435135"/>
                  <a:pt x="10153449" y="2430547"/>
                </a:cubicBezTo>
                <a:cubicBezTo>
                  <a:pt x="10154862" y="2428782"/>
                  <a:pt x="10155923" y="2430547"/>
                  <a:pt x="10156276" y="2431959"/>
                </a:cubicBezTo>
                <a:cubicBezTo>
                  <a:pt x="10157336" y="2437959"/>
                  <a:pt x="10160164" y="2437959"/>
                  <a:pt x="10164405" y="2434429"/>
                </a:cubicBezTo>
                <a:cubicBezTo>
                  <a:pt x="10167232" y="2431959"/>
                  <a:pt x="10168646" y="2432664"/>
                  <a:pt x="10168646" y="2436194"/>
                </a:cubicBezTo>
                <a:cubicBezTo>
                  <a:pt x="10168646" y="2438312"/>
                  <a:pt x="10167939" y="2440783"/>
                  <a:pt x="10171120" y="2441136"/>
                </a:cubicBezTo>
                <a:cubicBezTo>
                  <a:pt x="10178188" y="2442548"/>
                  <a:pt x="10181015" y="2447489"/>
                  <a:pt x="10180662" y="2453843"/>
                </a:cubicBezTo>
                <a:cubicBezTo>
                  <a:pt x="10180309" y="2458431"/>
                  <a:pt x="10181722" y="2460549"/>
                  <a:pt x="10184903" y="2462314"/>
                </a:cubicBezTo>
                <a:cubicBezTo>
                  <a:pt x="10184903" y="2463726"/>
                  <a:pt x="10184903" y="2465137"/>
                  <a:pt x="10184903" y="2466549"/>
                </a:cubicBezTo>
                <a:cubicBezTo>
                  <a:pt x="10181369" y="2468667"/>
                  <a:pt x="10180309" y="2472550"/>
                  <a:pt x="10181369" y="2476079"/>
                </a:cubicBezTo>
                <a:cubicBezTo>
                  <a:pt x="10183136" y="2482433"/>
                  <a:pt x="10181015" y="2487374"/>
                  <a:pt x="10176421" y="2491610"/>
                </a:cubicBezTo>
                <a:cubicBezTo>
                  <a:pt x="10174654" y="2493375"/>
                  <a:pt x="10172887" y="2494787"/>
                  <a:pt x="10172180" y="2497257"/>
                </a:cubicBezTo>
                <a:cubicBezTo>
                  <a:pt x="10171473" y="2501140"/>
                  <a:pt x="10169353" y="2503258"/>
                  <a:pt x="10165465" y="2502905"/>
                </a:cubicBezTo>
                <a:cubicBezTo>
                  <a:pt x="10162638" y="2502905"/>
                  <a:pt x="10160517" y="2504670"/>
                  <a:pt x="10159457" y="2506082"/>
                </a:cubicBezTo>
                <a:cubicBezTo>
                  <a:pt x="10153449" y="2514553"/>
                  <a:pt x="10144613" y="2509964"/>
                  <a:pt x="10137192" y="2511023"/>
                </a:cubicBezTo>
                <a:cubicBezTo>
                  <a:pt x="10134011" y="2511376"/>
                  <a:pt x="10127296" y="2513141"/>
                  <a:pt x="10125882" y="2510670"/>
                </a:cubicBezTo>
                <a:cubicBezTo>
                  <a:pt x="10121641" y="2503611"/>
                  <a:pt x="10110685" y="2506435"/>
                  <a:pt x="10108211" y="2496905"/>
                </a:cubicBezTo>
                <a:cubicBezTo>
                  <a:pt x="10107505" y="2494081"/>
                  <a:pt x="10102557" y="2492316"/>
                  <a:pt x="10107151" y="2488433"/>
                </a:cubicBezTo>
                <a:cubicBezTo>
                  <a:pt x="10108565" y="2487374"/>
                  <a:pt x="10108211" y="2485257"/>
                  <a:pt x="10106798" y="2484904"/>
                </a:cubicBezTo>
                <a:cubicBezTo>
                  <a:pt x="10101143" y="2482786"/>
                  <a:pt x="10101496" y="2479609"/>
                  <a:pt x="10105031" y="2475374"/>
                </a:cubicBezTo>
                <a:cubicBezTo>
                  <a:pt x="10106091" y="2473962"/>
                  <a:pt x="10104677" y="2472197"/>
                  <a:pt x="10103970" y="2470785"/>
                </a:cubicBezTo>
                <a:cubicBezTo>
                  <a:pt x="10102557" y="2468667"/>
                  <a:pt x="10102203" y="2466549"/>
                  <a:pt x="10104324" y="2464784"/>
                </a:cubicBezTo>
                <a:cubicBezTo>
                  <a:pt x="10106444" y="2463020"/>
                  <a:pt x="10106091" y="2460902"/>
                  <a:pt x="10106798" y="2458784"/>
                </a:cubicBezTo>
                <a:cubicBezTo>
                  <a:pt x="10108565" y="2453490"/>
                  <a:pt x="10110685" y="2446783"/>
                  <a:pt x="10114573" y="2444312"/>
                </a:cubicBezTo>
                <a:cubicBezTo>
                  <a:pt x="10123055" y="2439018"/>
                  <a:pt x="10131184" y="2433370"/>
                  <a:pt x="10139666" y="2428429"/>
                </a:cubicBezTo>
                <a:close/>
                <a:moveTo>
                  <a:pt x="5339110" y="2420406"/>
                </a:moveTo>
                <a:lnTo>
                  <a:pt x="5306689" y="2476638"/>
                </a:lnTo>
                <a:lnTo>
                  <a:pt x="5306502" y="2476925"/>
                </a:lnTo>
                <a:lnTo>
                  <a:pt x="5360829" y="2553087"/>
                </a:lnTo>
                <a:lnTo>
                  <a:pt x="5363139" y="2544882"/>
                </a:lnTo>
                <a:cubicBezTo>
                  <a:pt x="5363139" y="2544882"/>
                  <a:pt x="5366848" y="2543679"/>
                  <a:pt x="5365643" y="2539972"/>
                </a:cubicBezTo>
                <a:cubicBezTo>
                  <a:pt x="5369350" y="2538770"/>
                  <a:pt x="5369350" y="2538770"/>
                  <a:pt x="5369350" y="2538770"/>
                </a:cubicBezTo>
                <a:cubicBezTo>
                  <a:pt x="5368149" y="2535063"/>
                  <a:pt x="5368149" y="2535063"/>
                  <a:pt x="5368149" y="2535063"/>
                </a:cubicBezTo>
                <a:cubicBezTo>
                  <a:pt x="5365643" y="2539972"/>
                  <a:pt x="5365643" y="2539972"/>
                  <a:pt x="5365643" y="2539972"/>
                </a:cubicBezTo>
                <a:cubicBezTo>
                  <a:pt x="5361936" y="2541175"/>
                  <a:pt x="5361936" y="2541175"/>
                  <a:pt x="5361936" y="2541175"/>
                </a:cubicBezTo>
                <a:cubicBezTo>
                  <a:pt x="5373155" y="2525244"/>
                  <a:pt x="5373155" y="2525244"/>
                  <a:pt x="5373155" y="2525244"/>
                </a:cubicBezTo>
                <a:cubicBezTo>
                  <a:pt x="5370652" y="2530153"/>
                  <a:pt x="5371856" y="2533860"/>
                  <a:pt x="5374359" y="2528950"/>
                </a:cubicBezTo>
                <a:lnTo>
                  <a:pt x="5388473" y="2497275"/>
                </a:lnTo>
                <a:close/>
                <a:moveTo>
                  <a:pt x="5559682" y="2413009"/>
                </a:moveTo>
                <a:lnTo>
                  <a:pt x="5554983" y="2423046"/>
                </a:lnTo>
                <a:lnTo>
                  <a:pt x="5510649" y="2493443"/>
                </a:lnTo>
                <a:lnTo>
                  <a:pt x="5519326" y="2508390"/>
                </a:lnTo>
                <a:cubicBezTo>
                  <a:pt x="5515289" y="2508390"/>
                  <a:pt x="5519326" y="2512427"/>
                  <a:pt x="5519326" y="2516463"/>
                </a:cubicBezTo>
                <a:cubicBezTo>
                  <a:pt x="5523363" y="2520501"/>
                  <a:pt x="5527402" y="2524538"/>
                  <a:pt x="5527402" y="2520501"/>
                </a:cubicBezTo>
                <a:lnTo>
                  <a:pt x="5546186" y="2536155"/>
                </a:lnTo>
                <a:lnTo>
                  <a:pt x="5591251" y="2458032"/>
                </a:lnTo>
                <a:lnTo>
                  <a:pt x="5588964" y="2454396"/>
                </a:lnTo>
                <a:cubicBezTo>
                  <a:pt x="5582909" y="2448845"/>
                  <a:pt x="5575845" y="2443799"/>
                  <a:pt x="5571809" y="2439762"/>
                </a:cubicBezTo>
                <a:cubicBezTo>
                  <a:pt x="5579880" y="2443798"/>
                  <a:pt x="5575843" y="2439762"/>
                  <a:pt x="5575843" y="2435725"/>
                </a:cubicBezTo>
                <a:close/>
                <a:moveTo>
                  <a:pt x="5325055" y="2398520"/>
                </a:moveTo>
                <a:lnTo>
                  <a:pt x="5319576" y="2407416"/>
                </a:lnTo>
                <a:lnTo>
                  <a:pt x="5288547" y="2451751"/>
                </a:lnTo>
                <a:lnTo>
                  <a:pt x="5294801" y="2460521"/>
                </a:lnTo>
                <a:lnTo>
                  <a:pt x="5294803" y="2460519"/>
                </a:lnTo>
                <a:lnTo>
                  <a:pt x="5328878" y="2404472"/>
                </a:lnTo>
                <a:close/>
                <a:moveTo>
                  <a:pt x="5575139" y="2379977"/>
                </a:moveTo>
                <a:lnTo>
                  <a:pt x="5569505" y="2392022"/>
                </a:lnTo>
                <a:lnTo>
                  <a:pt x="5603452" y="2436882"/>
                </a:lnTo>
                <a:lnTo>
                  <a:pt x="5608518" y="2428100"/>
                </a:lnTo>
                <a:close/>
                <a:moveTo>
                  <a:pt x="5306083" y="2368979"/>
                </a:moveTo>
                <a:lnTo>
                  <a:pt x="5306621" y="2370644"/>
                </a:lnTo>
                <a:cubicBezTo>
                  <a:pt x="5306621" y="2370644"/>
                  <a:pt x="5306621" y="2370644"/>
                  <a:pt x="5307826" y="2374352"/>
                </a:cubicBezTo>
                <a:cubicBezTo>
                  <a:pt x="5299110" y="2385373"/>
                  <a:pt x="5291594" y="2400102"/>
                  <a:pt x="5282878" y="2411123"/>
                </a:cubicBezTo>
                <a:cubicBezTo>
                  <a:pt x="5282878" y="2411123"/>
                  <a:pt x="5282878" y="2411123"/>
                  <a:pt x="5284081" y="2414830"/>
                </a:cubicBezTo>
                <a:lnTo>
                  <a:pt x="5273365" y="2429030"/>
                </a:lnTo>
                <a:lnTo>
                  <a:pt x="5277110" y="2435726"/>
                </a:lnTo>
                <a:lnTo>
                  <a:pt x="5279450" y="2439000"/>
                </a:lnTo>
                <a:lnTo>
                  <a:pt x="5296407" y="2414931"/>
                </a:lnTo>
                <a:cubicBezTo>
                  <a:pt x="5298911" y="2410021"/>
                  <a:pt x="5303920" y="2400202"/>
                  <a:pt x="5310131" y="2394090"/>
                </a:cubicBezTo>
                <a:cubicBezTo>
                  <a:pt x="5310131" y="2394090"/>
                  <a:pt x="5313836" y="2392887"/>
                  <a:pt x="5313836" y="2392887"/>
                </a:cubicBezTo>
                <a:cubicBezTo>
                  <a:pt x="5312636" y="2389179"/>
                  <a:pt x="5316345" y="2387977"/>
                  <a:pt x="5316345" y="2387977"/>
                </a:cubicBezTo>
                <a:cubicBezTo>
                  <a:pt x="5315141" y="2384270"/>
                  <a:pt x="5315141" y="2384270"/>
                  <a:pt x="5315141" y="2384270"/>
                </a:cubicBezTo>
                <a:lnTo>
                  <a:pt x="5315771" y="2384066"/>
                </a:lnTo>
                <a:close/>
                <a:moveTo>
                  <a:pt x="5591296" y="2345459"/>
                </a:moveTo>
                <a:lnTo>
                  <a:pt x="5584475" y="2360027"/>
                </a:lnTo>
                <a:lnTo>
                  <a:pt x="5601073" y="2389805"/>
                </a:lnTo>
                <a:cubicBezTo>
                  <a:pt x="5606121" y="2399392"/>
                  <a:pt x="5610158" y="2407466"/>
                  <a:pt x="5612174" y="2411503"/>
                </a:cubicBezTo>
                <a:cubicBezTo>
                  <a:pt x="5612174" y="2407466"/>
                  <a:pt x="5616212" y="2411503"/>
                  <a:pt x="5616212" y="2411503"/>
                </a:cubicBezTo>
                <a:lnTo>
                  <a:pt x="5617274" y="2412917"/>
                </a:lnTo>
                <a:lnTo>
                  <a:pt x="5626372" y="2397150"/>
                </a:lnTo>
                <a:close/>
                <a:moveTo>
                  <a:pt x="5286746" y="2338870"/>
                </a:moveTo>
                <a:lnTo>
                  <a:pt x="5285883" y="2344594"/>
                </a:lnTo>
                <a:cubicBezTo>
                  <a:pt x="5284679" y="2340887"/>
                  <a:pt x="5284679" y="2340887"/>
                  <a:pt x="5284679" y="2340887"/>
                </a:cubicBezTo>
                <a:cubicBezTo>
                  <a:pt x="5280972" y="2342089"/>
                  <a:pt x="5278469" y="2346999"/>
                  <a:pt x="5272256" y="2353111"/>
                </a:cubicBezTo>
                <a:cubicBezTo>
                  <a:pt x="5273557" y="2344494"/>
                  <a:pt x="5268549" y="2354312"/>
                  <a:pt x="5269851" y="2345697"/>
                </a:cubicBezTo>
                <a:cubicBezTo>
                  <a:pt x="5258631" y="2361628"/>
                  <a:pt x="5258631" y="2361628"/>
                  <a:pt x="5258631" y="2361628"/>
                </a:cubicBezTo>
                <a:cubicBezTo>
                  <a:pt x="5258631" y="2361628"/>
                  <a:pt x="5257428" y="2357920"/>
                  <a:pt x="5257428" y="2357920"/>
                </a:cubicBezTo>
                <a:cubicBezTo>
                  <a:pt x="5259934" y="2353011"/>
                  <a:pt x="5259934" y="2353011"/>
                  <a:pt x="5259934" y="2353011"/>
                </a:cubicBezTo>
                <a:cubicBezTo>
                  <a:pt x="5259934" y="2353011"/>
                  <a:pt x="5263641" y="2351807"/>
                  <a:pt x="5258730" y="2349304"/>
                </a:cubicBezTo>
                <a:cubicBezTo>
                  <a:pt x="5258730" y="2349304"/>
                  <a:pt x="5258730" y="2349304"/>
                  <a:pt x="5256225" y="2354213"/>
                </a:cubicBezTo>
                <a:cubicBezTo>
                  <a:pt x="5253721" y="2359123"/>
                  <a:pt x="5253721" y="2359123"/>
                  <a:pt x="5253721" y="2359123"/>
                </a:cubicBezTo>
                <a:cubicBezTo>
                  <a:pt x="5254922" y="2362830"/>
                  <a:pt x="5251215" y="2364033"/>
                  <a:pt x="5252416" y="2367739"/>
                </a:cubicBezTo>
                <a:cubicBezTo>
                  <a:pt x="5252416" y="2367739"/>
                  <a:pt x="5257327" y="2370244"/>
                  <a:pt x="5259830" y="2365334"/>
                </a:cubicBezTo>
                <a:cubicBezTo>
                  <a:pt x="5257327" y="2370244"/>
                  <a:pt x="5257327" y="2370244"/>
                  <a:pt x="5257327" y="2370244"/>
                </a:cubicBezTo>
                <a:cubicBezTo>
                  <a:pt x="5255749" y="2374853"/>
                  <a:pt x="5254260" y="2378154"/>
                  <a:pt x="5252911" y="2380704"/>
                </a:cubicBezTo>
                <a:lnTo>
                  <a:pt x="5249499" y="2386398"/>
                </a:lnTo>
                <a:lnTo>
                  <a:pt x="5252527" y="2391811"/>
                </a:lnTo>
                <a:lnTo>
                  <a:pt x="5253308" y="2391010"/>
                </a:lnTo>
                <a:cubicBezTo>
                  <a:pt x="5255626" y="2390259"/>
                  <a:pt x="5257780" y="2390584"/>
                  <a:pt x="5259631" y="2389983"/>
                </a:cubicBezTo>
                <a:lnTo>
                  <a:pt x="5255105" y="2396413"/>
                </a:lnTo>
                <a:lnTo>
                  <a:pt x="5257919" y="2401439"/>
                </a:lnTo>
                <a:lnTo>
                  <a:pt x="5267045" y="2387578"/>
                </a:lnTo>
                <a:cubicBezTo>
                  <a:pt x="5274563" y="2372849"/>
                  <a:pt x="5284480" y="2365535"/>
                  <a:pt x="5290793" y="2347099"/>
                </a:cubicBezTo>
                <a:lnTo>
                  <a:pt x="5291448" y="2346189"/>
                </a:lnTo>
                <a:close/>
                <a:moveTo>
                  <a:pt x="174629" y="2337771"/>
                </a:moveTo>
                <a:lnTo>
                  <a:pt x="175186" y="2340294"/>
                </a:lnTo>
                <a:lnTo>
                  <a:pt x="174794" y="2339957"/>
                </a:lnTo>
                <a:cubicBezTo>
                  <a:pt x="174794" y="2339957"/>
                  <a:pt x="174794" y="2339957"/>
                  <a:pt x="174629" y="2337771"/>
                </a:cubicBezTo>
                <a:close/>
                <a:moveTo>
                  <a:pt x="5610716" y="2303963"/>
                </a:moveTo>
                <a:lnTo>
                  <a:pt x="5605729" y="2314617"/>
                </a:lnTo>
                <a:lnTo>
                  <a:pt x="5612174" y="2314616"/>
                </a:lnTo>
                <a:cubicBezTo>
                  <a:pt x="5616212" y="2318654"/>
                  <a:pt x="5620251" y="2322690"/>
                  <a:pt x="5620251" y="2326727"/>
                </a:cubicBezTo>
                <a:cubicBezTo>
                  <a:pt x="5620251" y="2330764"/>
                  <a:pt x="5620251" y="2330764"/>
                  <a:pt x="5620251" y="2334801"/>
                </a:cubicBezTo>
                <a:cubicBezTo>
                  <a:pt x="5620251" y="2334801"/>
                  <a:pt x="5620251" y="2334801"/>
                  <a:pt x="5616212" y="2334801"/>
                </a:cubicBezTo>
                <a:cubicBezTo>
                  <a:pt x="5616212" y="2338839"/>
                  <a:pt x="5620252" y="2338838"/>
                  <a:pt x="5620252" y="2338838"/>
                </a:cubicBezTo>
                <a:cubicBezTo>
                  <a:pt x="5620252" y="2338838"/>
                  <a:pt x="5624287" y="2338838"/>
                  <a:pt x="5624287" y="2338838"/>
                </a:cubicBezTo>
                <a:cubicBezTo>
                  <a:pt x="5628325" y="2338838"/>
                  <a:pt x="5628325" y="2342875"/>
                  <a:pt x="5632364" y="2342875"/>
                </a:cubicBezTo>
                <a:cubicBezTo>
                  <a:pt x="5632364" y="2346912"/>
                  <a:pt x="5636396" y="2350948"/>
                  <a:pt x="5636396" y="2350948"/>
                </a:cubicBezTo>
                <a:cubicBezTo>
                  <a:pt x="5636396" y="2350948"/>
                  <a:pt x="5636396" y="2350948"/>
                  <a:pt x="5636396" y="2354986"/>
                </a:cubicBezTo>
                <a:cubicBezTo>
                  <a:pt x="5640434" y="2354986"/>
                  <a:pt x="5640434" y="2354986"/>
                  <a:pt x="5640434" y="2354986"/>
                </a:cubicBezTo>
                <a:lnTo>
                  <a:pt x="5643664" y="2358213"/>
                </a:lnTo>
                <a:lnTo>
                  <a:pt x="5644849" y="2355477"/>
                </a:lnTo>
                <a:lnTo>
                  <a:pt x="5644471" y="2354986"/>
                </a:lnTo>
                <a:cubicBezTo>
                  <a:pt x="5644471" y="2350949"/>
                  <a:pt x="5644471" y="2350949"/>
                  <a:pt x="5644471" y="2350949"/>
                </a:cubicBezTo>
                <a:cubicBezTo>
                  <a:pt x="5644471" y="2346912"/>
                  <a:pt x="5640434" y="2346912"/>
                  <a:pt x="5640434" y="2346912"/>
                </a:cubicBezTo>
                <a:cubicBezTo>
                  <a:pt x="5640434" y="2342875"/>
                  <a:pt x="5636396" y="2338838"/>
                  <a:pt x="5632366" y="2334801"/>
                </a:cubicBezTo>
                <a:cubicBezTo>
                  <a:pt x="5632366" y="2334801"/>
                  <a:pt x="5632366" y="2334801"/>
                  <a:pt x="5628325" y="2330764"/>
                </a:cubicBezTo>
                <a:cubicBezTo>
                  <a:pt x="5628325" y="2326728"/>
                  <a:pt x="5624287" y="2322690"/>
                  <a:pt x="5620251" y="2318654"/>
                </a:cubicBezTo>
                <a:cubicBezTo>
                  <a:pt x="5620251" y="2314616"/>
                  <a:pt x="5616212" y="2310579"/>
                  <a:pt x="5612174" y="2306543"/>
                </a:cubicBezTo>
                <a:close/>
                <a:moveTo>
                  <a:pt x="5402258" y="2298013"/>
                </a:moveTo>
                <a:lnTo>
                  <a:pt x="5400080" y="2301921"/>
                </a:lnTo>
                <a:lnTo>
                  <a:pt x="5396528" y="2306833"/>
                </a:lnTo>
                <a:lnTo>
                  <a:pt x="5399865" y="2311336"/>
                </a:lnTo>
                <a:cubicBezTo>
                  <a:pt x="5405284" y="2318905"/>
                  <a:pt x="5411344" y="2327736"/>
                  <a:pt x="5418408" y="2338838"/>
                </a:cubicBezTo>
                <a:cubicBezTo>
                  <a:pt x="5410332" y="2354986"/>
                  <a:pt x="5422442" y="2342875"/>
                  <a:pt x="5426478" y="2371133"/>
                </a:cubicBezTo>
                <a:cubicBezTo>
                  <a:pt x="5422442" y="2371133"/>
                  <a:pt x="5422442" y="2371133"/>
                  <a:pt x="5422442" y="2371133"/>
                </a:cubicBezTo>
                <a:cubicBezTo>
                  <a:pt x="5418408" y="2367096"/>
                  <a:pt x="5418408" y="2371134"/>
                  <a:pt x="5422442" y="2375172"/>
                </a:cubicBezTo>
                <a:cubicBezTo>
                  <a:pt x="5422442" y="2379208"/>
                  <a:pt x="5426478" y="2383244"/>
                  <a:pt x="5430515" y="2383244"/>
                </a:cubicBezTo>
                <a:lnTo>
                  <a:pt x="5431020" y="2383747"/>
                </a:lnTo>
                <a:lnTo>
                  <a:pt x="5433636" y="2374711"/>
                </a:lnTo>
                <a:lnTo>
                  <a:pt x="5426478" y="2371133"/>
                </a:lnTo>
                <a:cubicBezTo>
                  <a:pt x="5434554" y="2350948"/>
                  <a:pt x="5430515" y="2326727"/>
                  <a:pt x="5402258" y="2298468"/>
                </a:cubicBezTo>
                <a:close/>
                <a:moveTo>
                  <a:pt x="5406206" y="2290305"/>
                </a:moveTo>
                <a:lnTo>
                  <a:pt x="5406163" y="2290395"/>
                </a:lnTo>
                <a:lnTo>
                  <a:pt x="5406296" y="2290395"/>
                </a:lnTo>
                <a:close/>
                <a:moveTo>
                  <a:pt x="12092623" y="2256860"/>
                </a:moveTo>
                <a:cubicBezTo>
                  <a:pt x="12096144" y="2256860"/>
                  <a:pt x="12099162" y="2256860"/>
                  <a:pt x="12102683" y="2256860"/>
                </a:cubicBezTo>
                <a:cubicBezTo>
                  <a:pt x="12105198" y="2260365"/>
                  <a:pt x="12110227" y="2259864"/>
                  <a:pt x="12113748" y="2262368"/>
                </a:cubicBezTo>
                <a:cubicBezTo>
                  <a:pt x="12117269" y="2264871"/>
                  <a:pt x="12120287" y="2266874"/>
                  <a:pt x="12121293" y="2271381"/>
                </a:cubicBezTo>
                <a:cubicBezTo>
                  <a:pt x="12121796" y="2276388"/>
                  <a:pt x="12124311" y="2280894"/>
                  <a:pt x="12126826" y="2284900"/>
                </a:cubicBezTo>
                <a:cubicBezTo>
                  <a:pt x="12129341" y="2289407"/>
                  <a:pt x="12131353" y="2293913"/>
                  <a:pt x="12133867" y="2297919"/>
                </a:cubicBezTo>
                <a:cubicBezTo>
                  <a:pt x="12135879" y="2302425"/>
                  <a:pt x="12139903" y="2306431"/>
                  <a:pt x="12144933" y="2308935"/>
                </a:cubicBezTo>
                <a:cubicBezTo>
                  <a:pt x="12144933" y="2314944"/>
                  <a:pt x="12144933" y="2320952"/>
                  <a:pt x="12144933" y="2326961"/>
                </a:cubicBezTo>
                <a:cubicBezTo>
                  <a:pt x="12141915" y="2328463"/>
                  <a:pt x="12140406" y="2330466"/>
                  <a:pt x="12138897" y="2333971"/>
                </a:cubicBezTo>
                <a:cubicBezTo>
                  <a:pt x="12136885" y="2337977"/>
                  <a:pt x="12132359" y="2340981"/>
                  <a:pt x="12127832" y="2340981"/>
                </a:cubicBezTo>
                <a:cubicBezTo>
                  <a:pt x="12123305" y="2340981"/>
                  <a:pt x="12119281" y="2341982"/>
                  <a:pt x="12114754" y="2342984"/>
                </a:cubicBezTo>
                <a:cubicBezTo>
                  <a:pt x="12108216" y="2340480"/>
                  <a:pt x="12102180" y="2336975"/>
                  <a:pt x="12099665" y="2328964"/>
                </a:cubicBezTo>
                <a:cubicBezTo>
                  <a:pt x="12099162" y="2327462"/>
                  <a:pt x="12096144" y="2326460"/>
                  <a:pt x="12096647" y="2323456"/>
                </a:cubicBezTo>
                <a:cubicBezTo>
                  <a:pt x="12098156" y="2315444"/>
                  <a:pt x="12092120" y="2312941"/>
                  <a:pt x="12087090" y="2311438"/>
                </a:cubicBezTo>
                <a:cubicBezTo>
                  <a:pt x="12083570" y="2310437"/>
                  <a:pt x="12081558" y="2308935"/>
                  <a:pt x="12079546" y="2306932"/>
                </a:cubicBezTo>
                <a:cubicBezTo>
                  <a:pt x="12073510" y="2301424"/>
                  <a:pt x="12074013" y="2293913"/>
                  <a:pt x="12072504" y="2286903"/>
                </a:cubicBezTo>
                <a:cubicBezTo>
                  <a:pt x="12071498" y="2280394"/>
                  <a:pt x="12074516" y="2275387"/>
                  <a:pt x="12077031" y="2269879"/>
                </a:cubicBezTo>
                <a:cubicBezTo>
                  <a:pt x="12079546" y="2263870"/>
                  <a:pt x="12083570" y="2258863"/>
                  <a:pt x="12091114" y="2258863"/>
                </a:cubicBezTo>
                <a:cubicBezTo>
                  <a:pt x="12092120" y="2258863"/>
                  <a:pt x="12092623" y="2258362"/>
                  <a:pt x="12092623" y="2256860"/>
                </a:cubicBezTo>
                <a:close/>
                <a:moveTo>
                  <a:pt x="532586" y="2248153"/>
                </a:moveTo>
                <a:cubicBezTo>
                  <a:pt x="550434" y="2273158"/>
                  <a:pt x="568433" y="2298023"/>
                  <a:pt x="587033" y="2322314"/>
                </a:cubicBezTo>
                <a:lnTo>
                  <a:pt x="642805" y="2390253"/>
                </a:lnTo>
                <a:lnTo>
                  <a:pt x="713138" y="2455234"/>
                </a:lnTo>
                <a:cubicBezTo>
                  <a:pt x="727610" y="2466794"/>
                  <a:pt x="741176" y="2479663"/>
                  <a:pt x="755024" y="2491566"/>
                </a:cubicBezTo>
                <a:cubicBezTo>
                  <a:pt x="756334" y="2492473"/>
                  <a:pt x="758112" y="2493121"/>
                  <a:pt x="759267" y="2494114"/>
                </a:cubicBezTo>
                <a:lnTo>
                  <a:pt x="759463" y="2495939"/>
                </a:lnTo>
                <a:lnTo>
                  <a:pt x="782800" y="2513773"/>
                </a:lnTo>
                <a:lnTo>
                  <a:pt x="759180" y="2499279"/>
                </a:lnTo>
                <a:lnTo>
                  <a:pt x="755843" y="2502495"/>
                </a:lnTo>
                <a:cubicBezTo>
                  <a:pt x="754188" y="2502997"/>
                  <a:pt x="752269" y="2502831"/>
                  <a:pt x="750334" y="2502268"/>
                </a:cubicBezTo>
                <a:cubicBezTo>
                  <a:pt x="741629" y="2499732"/>
                  <a:pt x="734111" y="2494920"/>
                  <a:pt x="728467" y="2489079"/>
                </a:cubicBezTo>
                <a:cubicBezTo>
                  <a:pt x="710627" y="2472865"/>
                  <a:pt x="691624" y="2457494"/>
                  <a:pt x="673457" y="2441054"/>
                </a:cubicBezTo>
                <a:lnTo>
                  <a:pt x="650933" y="2419106"/>
                </a:lnTo>
                <a:lnTo>
                  <a:pt x="650292" y="2418569"/>
                </a:lnTo>
                <a:lnTo>
                  <a:pt x="648935" y="2417159"/>
                </a:lnTo>
                <a:lnTo>
                  <a:pt x="647083" y="2415355"/>
                </a:lnTo>
                <a:lnTo>
                  <a:pt x="646403" y="2414527"/>
                </a:lnTo>
                <a:lnTo>
                  <a:pt x="622417" y="2389595"/>
                </a:lnTo>
                <a:lnTo>
                  <a:pt x="621792" y="2391372"/>
                </a:lnTo>
                <a:cubicBezTo>
                  <a:pt x="621712" y="2392915"/>
                  <a:pt x="622009" y="2394427"/>
                  <a:pt x="622386" y="2395947"/>
                </a:cubicBezTo>
                <a:lnTo>
                  <a:pt x="622578" y="2398104"/>
                </a:lnTo>
                <a:lnTo>
                  <a:pt x="653401" y="2434627"/>
                </a:lnTo>
                <a:lnTo>
                  <a:pt x="733141" y="2509196"/>
                </a:lnTo>
                <a:lnTo>
                  <a:pt x="742703" y="2517468"/>
                </a:lnTo>
                <a:cubicBezTo>
                  <a:pt x="745111" y="2519351"/>
                  <a:pt x="747870" y="2521042"/>
                  <a:pt x="750296" y="2523374"/>
                </a:cubicBezTo>
                <a:lnTo>
                  <a:pt x="751232" y="2525011"/>
                </a:lnTo>
                <a:lnTo>
                  <a:pt x="850773" y="2595231"/>
                </a:lnTo>
                <a:cubicBezTo>
                  <a:pt x="887493" y="2617480"/>
                  <a:pt x="926174" y="2637409"/>
                  <a:pt x="966891" y="2654930"/>
                </a:cubicBezTo>
                <a:lnTo>
                  <a:pt x="1028430" y="2676631"/>
                </a:lnTo>
                <a:lnTo>
                  <a:pt x="1095435" y="2691662"/>
                </a:lnTo>
                <a:cubicBezTo>
                  <a:pt x="1119556" y="2696395"/>
                  <a:pt x="1143866" y="2700222"/>
                  <a:pt x="1168377" y="2702336"/>
                </a:cubicBezTo>
                <a:cubicBezTo>
                  <a:pt x="1181389" y="2704352"/>
                  <a:pt x="1193062" y="2708933"/>
                  <a:pt x="1205274" y="2699482"/>
                </a:cubicBezTo>
                <a:cubicBezTo>
                  <a:pt x="1212242" y="2693825"/>
                  <a:pt x="1223144" y="2697000"/>
                  <a:pt x="1232499" y="2697359"/>
                </a:cubicBezTo>
                <a:cubicBezTo>
                  <a:pt x="1281910" y="2702289"/>
                  <a:pt x="1331432" y="2700748"/>
                  <a:pt x="1380568" y="2698502"/>
                </a:cubicBezTo>
                <a:cubicBezTo>
                  <a:pt x="1384155" y="2698364"/>
                  <a:pt x="1387039" y="2698613"/>
                  <a:pt x="1389399" y="2694570"/>
                </a:cubicBezTo>
                <a:cubicBezTo>
                  <a:pt x="1387716" y="2688167"/>
                  <a:pt x="1381699" y="2690554"/>
                  <a:pt x="1378112" y="2690692"/>
                </a:cubicBezTo>
                <a:cubicBezTo>
                  <a:pt x="1302138" y="2695764"/>
                  <a:pt x="1227545" y="2690004"/>
                  <a:pt x="1153131" y="2679566"/>
                </a:cubicBezTo>
                <a:cubicBezTo>
                  <a:pt x="1150248" y="2679318"/>
                  <a:pt x="1147364" y="2679069"/>
                  <a:pt x="1144480" y="2678820"/>
                </a:cubicBezTo>
                <a:cubicBezTo>
                  <a:pt x="1140505" y="2678255"/>
                  <a:pt x="1137553" y="2676212"/>
                  <a:pt x="1139526" y="2671465"/>
                </a:cubicBezTo>
                <a:cubicBezTo>
                  <a:pt x="1140023" y="2665698"/>
                  <a:pt x="1143293" y="2666650"/>
                  <a:pt x="1147266" y="2667216"/>
                </a:cubicBezTo>
                <a:cubicBezTo>
                  <a:pt x="1161931" y="2670156"/>
                  <a:pt x="1176697" y="2672240"/>
                  <a:pt x="1191530" y="2673742"/>
                </a:cubicBezTo>
                <a:lnTo>
                  <a:pt x="1208107" y="2674870"/>
                </a:lnTo>
                <a:lnTo>
                  <a:pt x="1136849" y="2661208"/>
                </a:lnTo>
                <a:cubicBezTo>
                  <a:pt x="1022550" y="2631818"/>
                  <a:pt x="915946" y="2581815"/>
                  <a:pt x="821598" y="2515120"/>
                </a:cubicBezTo>
                <a:lnTo>
                  <a:pt x="801192" y="2499182"/>
                </a:lnTo>
                <a:lnTo>
                  <a:pt x="799881" y="2498357"/>
                </a:lnTo>
                <a:lnTo>
                  <a:pt x="785952" y="2491655"/>
                </a:lnTo>
                <a:lnTo>
                  <a:pt x="751136" y="2462645"/>
                </a:lnTo>
                <a:lnTo>
                  <a:pt x="693948" y="2418645"/>
                </a:lnTo>
                <a:cubicBezTo>
                  <a:pt x="634561" y="2368018"/>
                  <a:pt x="580651" y="2311521"/>
                  <a:pt x="532586" y="2248153"/>
                </a:cubicBezTo>
                <a:close/>
                <a:moveTo>
                  <a:pt x="5392943" y="2232022"/>
                </a:moveTo>
                <a:lnTo>
                  <a:pt x="5390282" y="2236982"/>
                </a:lnTo>
                <a:cubicBezTo>
                  <a:pt x="5393989" y="2235779"/>
                  <a:pt x="5392788" y="2232072"/>
                  <a:pt x="5392788" y="2232072"/>
                </a:cubicBezTo>
                <a:close/>
                <a:moveTo>
                  <a:pt x="5435445" y="2225294"/>
                </a:moveTo>
                <a:lnTo>
                  <a:pt x="5423447" y="2250808"/>
                </a:lnTo>
                <a:cubicBezTo>
                  <a:pt x="5429561" y="2257019"/>
                  <a:pt x="5413431" y="2270446"/>
                  <a:pt x="5408420" y="2280265"/>
                </a:cubicBezTo>
                <a:cubicBezTo>
                  <a:pt x="5407168" y="2282720"/>
                  <a:pt x="5407768" y="2284574"/>
                  <a:pt x="5407907" y="2286578"/>
                </a:cubicBezTo>
                <a:lnTo>
                  <a:pt x="5407281" y="2287956"/>
                </a:lnTo>
                <a:lnTo>
                  <a:pt x="5431022" y="2314616"/>
                </a:lnTo>
                <a:lnTo>
                  <a:pt x="5443128" y="2341928"/>
                </a:lnTo>
                <a:lnTo>
                  <a:pt x="5463320" y="2272162"/>
                </a:lnTo>
                <a:lnTo>
                  <a:pt x="5446664" y="2245989"/>
                </a:lnTo>
                <a:close/>
                <a:moveTo>
                  <a:pt x="5750310" y="2199692"/>
                </a:moveTo>
                <a:lnTo>
                  <a:pt x="5750698" y="2199810"/>
                </a:lnTo>
                <a:cubicBezTo>
                  <a:pt x="5751555" y="2200293"/>
                  <a:pt x="5752388" y="2201214"/>
                  <a:pt x="5752301" y="2202968"/>
                </a:cubicBezTo>
                <a:close/>
                <a:moveTo>
                  <a:pt x="5412078" y="2182195"/>
                </a:moveTo>
                <a:lnTo>
                  <a:pt x="5404980" y="2196621"/>
                </a:lnTo>
                <a:lnTo>
                  <a:pt x="5397956" y="2209872"/>
                </a:lnTo>
                <a:lnTo>
                  <a:pt x="5397899" y="2209929"/>
                </a:lnTo>
                <a:lnTo>
                  <a:pt x="5397899" y="2209971"/>
                </a:lnTo>
                <a:lnTo>
                  <a:pt x="5397272" y="2211156"/>
                </a:lnTo>
                <a:cubicBezTo>
                  <a:pt x="5392587" y="2218821"/>
                  <a:pt x="5389181" y="2220950"/>
                  <a:pt x="5389285" y="2208626"/>
                </a:cubicBezTo>
                <a:cubicBezTo>
                  <a:pt x="5381667" y="2235679"/>
                  <a:pt x="5375453" y="2241791"/>
                  <a:pt x="5365438" y="2261430"/>
                </a:cubicBezTo>
                <a:cubicBezTo>
                  <a:pt x="5369145" y="2260227"/>
                  <a:pt x="5369145" y="2260227"/>
                  <a:pt x="5369145" y="2260227"/>
                </a:cubicBezTo>
                <a:lnTo>
                  <a:pt x="5366835" y="2264752"/>
                </a:lnTo>
                <a:lnTo>
                  <a:pt x="5371857" y="2272985"/>
                </a:lnTo>
                <a:lnTo>
                  <a:pt x="5380939" y="2285618"/>
                </a:lnTo>
                <a:lnTo>
                  <a:pt x="5381268" y="2284976"/>
                </a:lnTo>
                <a:cubicBezTo>
                  <a:pt x="5380063" y="2281268"/>
                  <a:pt x="5380063" y="2281268"/>
                  <a:pt x="5380063" y="2281268"/>
                </a:cubicBezTo>
                <a:cubicBezTo>
                  <a:pt x="5387581" y="2266539"/>
                  <a:pt x="5406316" y="2235879"/>
                  <a:pt x="5396397" y="2243193"/>
                </a:cubicBezTo>
                <a:cubicBezTo>
                  <a:pt x="5396397" y="2243193"/>
                  <a:pt x="5396397" y="2243193"/>
                  <a:pt x="5398902" y="2238284"/>
                </a:cubicBezTo>
                <a:cubicBezTo>
                  <a:pt x="5402607" y="2237081"/>
                  <a:pt x="5400204" y="2229667"/>
                  <a:pt x="5400204" y="2229667"/>
                </a:cubicBezTo>
                <a:lnTo>
                  <a:pt x="5392943" y="2232022"/>
                </a:lnTo>
                <a:lnTo>
                  <a:pt x="5398261" y="2222103"/>
                </a:lnTo>
                <a:lnTo>
                  <a:pt x="5397899" y="2209971"/>
                </a:lnTo>
                <a:lnTo>
                  <a:pt x="5397956" y="2209872"/>
                </a:lnTo>
                <a:lnTo>
                  <a:pt x="5408619" y="2198769"/>
                </a:lnTo>
                <a:lnTo>
                  <a:pt x="5413989" y="2185714"/>
                </a:lnTo>
                <a:close/>
                <a:moveTo>
                  <a:pt x="5407283" y="2173346"/>
                </a:moveTo>
                <a:lnTo>
                  <a:pt x="5406815" y="2174258"/>
                </a:lnTo>
                <a:cubicBezTo>
                  <a:pt x="5406815" y="2174258"/>
                  <a:pt x="5406815" y="2174258"/>
                  <a:pt x="5408019" y="2177966"/>
                </a:cubicBezTo>
                <a:cubicBezTo>
                  <a:pt x="5401808" y="2184079"/>
                  <a:pt x="5400501" y="2192695"/>
                  <a:pt x="5395494" y="2202514"/>
                </a:cubicBezTo>
                <a:cubicBezTo>
                  <a:pt x="5395494" y="2202514"/>
                  <a:pt x="5392992" y="2207424"/>
                  <a:pt x="5396697" y="2206221"/>
                </a:cubicBezTo>
                <a:cubicBezTo>
                  <a:pt x="5397899" y="2209929"/>
                  <a:pt x="5400406" y="2205019"/>
                  <a:pt x="5400406" y="2205019"/>
                </a:cubicBezTo>
                <a:cubicBezTo>
                  <a:pt x="5402910" y="2200109"/>
                  <a:pt x="5402910" y="2200109"/>
                  <a:pt x="5402910" y="2200109"/>
                </a:cubicBezTo>
                <a:cubicBezTo>
                  <a:pt x="5402910" y="2200109"/>
                  <a:pt x="5406615" y="2198907"/>
                  <a:pt x="5405413" y="2195200"/>
                </a:cubicBezTo>
                <a:cubicBezTo>
                  <a:pt x="5407917" y="2190290"/>
                  <a:pt x="5407917" y="2190290"/>
                  <a:pt x="5407917" y="2190290"/>
                </a:cubicBezTo>
                <a:lnTo>
                  <a:pt x="5412062" y="2182166"/>
                </a:lnTo>
                <a:close/>
                <a:moveTo>
                  <a:pt x="6061260" y="2159751"/>
                </a:moveTo>
                <a:lnTo>
                  <a:pt x="6052562" y="2183380"/>
                </a:lnTo>
                <a:lnTo>
                  <a:pt x="6073317" y="2212905"/>
                </a:lnTo>
                <a:lnTo>
                  <a:pt x="6193578" y="2341919"/>
                </a:lnTo>
                <a:cubicBezTo>
                  <a:pt x="6218572" y="2365139"/>
                  <a:pt x="6241724" y="2390641"/>
                  <a:pt x="6265524" y="2414406"/>
                </a:cubicBezTo>
                <a:cubicBezTo>
                  <a:pt x="6267806" y="2416251"/>
                  <a:pt x="6270984" y="2417686"/>
                  <a:pt x="6272967" y="2419667"/>
                </a:cubicBezTo>
                <a:lnTo>
                  <a:pt x="6273077" y="2423047"/>
                </a:lnTo>
                <a:lnTo>
                  <a:pt x="6313495" y="2459008"/>
                </a:lnTo>
                <a:lnTo>
                  <a:pt x="6272098" y="2429143"/>
                </a:lnTo>
                <a:lnTo>
                  <a:pt x="6265527" y="2434592"/>
                </a:lnTo>
                <a:cubicBezTo>
                  <a:pt x="6262419" y="2435286"/>
                  <a:pt x="6258917" y="2434719"/>
                  <a:pt x="6255440" y="2433418"/>
                </a:cubicBezTo>
                <a:cubicBezTo>
                  <a:pt x="6239799" y="2427566"/>
                  <a:pt x="6226651" y="2417693"/>
                  <a:pt x="6217086" y="2406189"/>
                </a:cubicBezTo>
                <a:cubicBezTo>
                  <a:pt x="6186545" y="2373959"/>
                  <a:pt x="6153752" y="2343116"/>
                  <a:pt x="6122641" y="2310425"/>
                </a:cubicBezTo>
                <a:lnTo>
                  <a:pt x="6084284" y="2267019"/>
                </a:lnTo>
                <a:lnTo>
                  <a:pt x="6083180" y="2265944"/>
                </a:lnTo>
                <a:lnTo>
                  <a:pt x="6080883" y="2263167"/>
                </a:lnTo>
                <a:lnTo>
                  <a:pt x="6077727" y="2259599"/>
                </a:lnTo>
                <a:lnTo>
                  <a:pt x="6076591" y="2257985"/>
                </a:lnTo>
                <a:lnTo>
                  <a:pt x="6040948" y="2214925"/>
                </a:lnTo>
                <a:lnTo>
                  <a:pt x="6036625" y="2226674"/>
                </a:lnTo>
                <a:lnTo>
                  <a:pt x="6086688" y="2295866"/>
                </a:lnTo>
                <a:lnTo>
                  <a:pt x="6222909" y="2443784"/>
                </a:lnTo>
                <a:lnTo>
                  <a:pt x="6239336" y="2460289"/>
                </a:lnTo>
                <a:cubicBezTo>
                  <a:pt x="6243501" y="2464079"/>
                  <a:pt x="6248338" y="2467564"/>
                  <a:pt x="6252471" y="2472181"/>
                </a:cubicBezTo>
                <a:lnTo>
                  <a:pt x="6253967" y="2475315"/>
                </a:lnTo>
                <a:lnTo>
                  <a:pt x="6427160" y="2617965"/>
                </a:lnTo>
                <a:cubicBezTo>
                  <a:pt x="6491551" y="2663872"/>
                  <a:pt x="6559863" y="2705789"/>
                  <a:pt x="6632242" y="2743563"/>
                </a:cubicBezTo>
                <a:lnTo>
                  <a:pt x="6742295" y="2791874"/>
                </a:lnTo>
                <a:lnTo>
                  <a:pt x="6863309" y="2828684"/>
                </a:lnTo>
                <a:cubicBezTo>
                  <a:pt x="6906960" y="2840691"/>
                  <a:pt x="6951085" y="2851059"/>
                  <a:pt x="6995820" y="2858307"/>
                </a:cubicBezTo>
                <a:cubicBezTo>
                  <a:pt x="7019442" y="2863796"/>
                  <a:pt x="7040255" y="2873816"/>
                  <a:pt x="7063983" y="2858132"/>
                </a:cubicBezTo>
                <a:cubicBezTo>
                  <a:pt x="7077558" y="2848698"/>
                  <a:pt x="7097145" y="2856027"/>
                  <a:pt x="7114279" y="2857972"/>
                </a:cubicBezTo>
                <a:cubicBezTo>
                  <a:pt x="7204360" y="2873812"/>
                  <a:pt x="7295533" y="2877782"/>
                  <a:pt x="7386093" y="2880404"/>
                </a:cubicBezTo>
                <a:cubicBezTo>
                  <a:pt x="7392702" y="2880644"/>
                  <a:pt x="7397964" y="2881497"/>
                  <a:pt x="7402853" y="2874395"/>
                </a:cubicBezTo>
                <a:cubicBezTo>
                  <a:pt x="7400641" y="2862404"/>
                  <a:pt x="7389263" y="2865961"/>
                  <a:pt x="7382654" y="2865722"/>
                </a:cubicBezTo>
                <a:cubicBezTo>
                  <a:pt x="7242412" y="2864604"/>
                  <a:pt x="7106190" y="2843781"/>
                  <a:pt x="6970942" y="2814391"/>
                </a:cubicBezTo>
                <a:cubicBezTo>
                  <a:pt x="6965679" y="2813538"/>
                  <a:pt x="6960416" y="2812685"/>
                  <a:pt x="6955153" y="2811833"/>
                </a:cubicBezTo>
                <a:cubicBezTo>
                  <a:pt x="6947932" y="2810248"/>
                  <a:pt x="6942788" y="2806091"/>
                  <a:pt x="6947065" y="2797643"/>
                </a:cubicBezTo>
                <a:cubicBezTo>
                  <a:pt x="6948769" y="2787117"/>
                  <a:pt x="6954645" y="2789315"/>
                  <a:pt x="6961867" y="2790901"/>
                </a:cubicBezTo>
                <a:cubicBezTo>
                  <a:pt x="6988397" y="2798315"/>
                  <a:pt x="7015234" y="2804169"/>
                  <a:pt x="7042273" y="2808966"/>
                </a:cubicBezTo>
                <a:lnTo>
                  <a:pt x="7072567" y="2813314"/>
                </a:lnTo>
                <a:lnTo>
                  <a:pt x="6943555" y="2778434"/>
                </a:lnTo>
                <a:cubicBezTo>
                  <a:pt x="6737649" y="2708756"/>
                  <a:pt x="6548712" y="2602272"/>
                  <a:pt x="6384571" y="2466811"/>
                </a:cubicBezTo>
                <a:lnTo>
                  <a:pt x="6349279" y="2434734"/>
                </a:lnTo>
                <a:lnTo>
                  <a:pt x="6346984" y="2433039"/>
                </a:lnTo>
                <a:lnTo>
                  <a:pt x="6322321" y="2418815"/>
                </a:lnTo>
                <a:lnTo>
                  <a:pt x="6262355" y="2360750"/>
                </a:lnTo>
                <a:lnTo>
                  <a:pt x="6163356" y="2272079"/>
                </a:lnTo>
                <a:close/>
                <a:moveTo>
                  <a:pt x="5474123" y="2148540"/>
                </a:moveTo>
                <a:lnTo>
                  <a:pt x="5467233" y="2171051"/>
                </a:lnTo>
                <a:cubicBezTo>
                  <a:pt x="5466028" y="2167343"/>
                  <a:pt x="5462321" y="2168546"/>
                  <a:pt x="5459817" y="2173456"/>
                </a:cubicBezTo>
                <a:lnTo>
                  <a:pt x="5448373" y="2197794"/>
                </a:lnTo>
                <a:lnTo>
                  <a:pt x="5478961" y="2245989"/>
                </a:lnTo>
                <a:lnTo>
                  <a:pt x="5481978" y="2252027"/>
                </a:lnTo>
                <a:lnTo>
                  <a:pt x="5485858" y="2233639"/>
                </a:lnTo>
                <a:lnTo>
                  <a:pt x="5462810" y="2189472"/>
                </a:lnTo>
                <a:cubicBezTo>
                  <a:pt x="5466849" y="2193508"/>
                  <a:pt x="5466850" y="2197545"/>
                  <a:pt x="5470885" y="2201582"/>
                </a:cubicBezTo>
                <a:lnTo>
                  <a:pt x="5487777" y="2224534"/>
                </a:lnTo>
                <a:lnTo>
                  <a:pt x="5490957" y="2209451"/>
                </a:lnTo>
                <a:lnTo>
                  <a:pt x="5494668" y="2186409"/>
                </a:lnTo>
                <a:lnTo>
                  <a:pt x="5490563" y="2179380"/>
                </a:lnTo>
                <a:cubicBezTo>
                  <a:pt x="5487033" y="2173324"/>
                  <a:pt x="5487033" y="2173324"/>
                  <a:pt x="5487033" y="2173324"/>
                </a:cubicBezTo>
                <a:lnTo>
                  <a:pt x="5485748" y="2170750"/>
                </a:lnTo>
                <a:lnTo>
                  <a:pt x="5485087" y="2169719"/>
                </a:lnTo>
                <a:close/>
                <a:moveTo>
                  <a:pt x="5393584" y="2147088"/>
                </a:moveTo>
                <a:lnTo>
                  <a:pt x="5382165" y="2174059"/>
                </a:lnTo>
                <a:cubicBezTo>
                  <a:pt x="5375303" y="2184480"/>
                  <a:pt x="5368445" y="2194901"/>
                  <a:pt x="5361568" y="2206861"/>
                </a:cubicBezTo>
                <a:lnTo>
                  <a:pt x="5343356" y="2243885"/>
                </a:lnTo>
                <a:lnTo>
                  <a:pt x="5342190" y="2240289"/>
                </a:lnTo>
                <a:lnTo>
                  <a:pt x="5339939" y="2244705"/>
                </a:lnTo>
                <a:lnTo>
                  <a:pt x="5342017" y="2246611"/>
                </a:lnTo>
                <a:lnTo>
                  <a:pt x="5343356" y="2243885"/>
                </a:lnTo>
                <a:lnTo>
                  <a:pt x="5343393" y="2243996"/>
                </a:lnTo>
                <a:lnTo>
                  <a:pt x="5342046" y="2246637"/>
                </a:lnTo>
                <a:lnTo>
                  <a:pt x="5345742" y="2250025"/>
                </a:lnTo>
                <a:cubicBezTo>
                  <a:pt x="5349779" y="2250026"/>
                  <a:pt x="5349779" y="2254062"/>
                  <a:pt x="5349779" y="2254062"/>
                </a:cubicBezTo>
                <a:lnTo>
                  <a:pt x="5350699" y="2254983"/>
                </a:lnTo>
                <a:lnTo>
                  <a:pt x="5377685" y="2213924"/>
                </a:lnTo>
                <a:lnTo>
                  <a:pt x="5403683" y="2166714"/>
                </a:lnTo>
                <a:lnTo>
                  <a:pt x="5401247" y="2162222"/>
                </a:lnTo>
                <a:close/>
                <a:moveTo>
                  <a:pt x="9938088" y="2137824"/>
                </a:moveTo>
                <a:cubicBezTo>
                  <a:pt x="9931383" y="2155256"/>
                  <a:pt x="9935406" y="2165984"/>
                  <a:pt x="9952840" y="2176711"/>
                </a:cubicBezTo>
                <a:cubicBezTo>
                  <a:pt x="10070851" y="2251803"/>
                  <a:pt x="10187520" y="2329578"/>
                  <a:pt x="10316260" y="2385897"/>
                </a:cubicBezTo>
                <a:cubicBezTo>
                  <a:pt x="10421531" y="2431489"/>
                  <a:pt x="10529149" y="2466689"/>
                  <a:pt x="10639113" y="2491161"/>
                </a:cubicBezTo>
                <a:lnTo>
                  <a:pt x="10666183" y="2495808"/>
                </a:lnTo>
                <a:lnTo>
                  <a:pt x="10665483" y="2490211"/>
                </a:lnTo>
                <a:cubicBezTo>
                  <a:pt x="10666897" y="2489152"/>
                  <a:pt x="10666543" y="2487035"/>
                  <a:pt x="10665130" y="2486682"/>
                </a:cubicBezTo>
                <a:cubicBezTo>
                  <a:pt x="10659475" y="2484564"/>
                  <a:pt x="10659828" y="2481387"/>
                  <a:pt x="10663363" y="2477152"/>
                </a:cubicBezTo>
                <a:cubicBezTo>
                  <a:pt x="10664423" y="2475740"/>
                  <a:pt x="10663009" y="2473975"/>
                  <a:pt x="10662302" y="2472563"/>
                </a:cubicBezTo>
                <a:cubicBezTo>
                  <a:pt x="10660889" y="2470445"/>
                  <a:pt x="10660535" y="2468327"/>
                  <a:pt x="10662656" y="2466562"/>
                </a:cubicBezTo>
                <a:cubicBezTo>
                  <a:pt x="10664776" y="2464798"/>
                  <a:pt x="10664423" y="2462680"/>
                  <a:pt x="10665130" y="2460562"/>
                </a:cubicBezTo>
                <a:lnTo>
                  <a:pt x="10665817" y="2459284"/>
                </a:lnTo>
                <a:lnTo>
                  <a:pt x="10634084" y="2452944"/>
                </a:lnTo>
                <a:cubicBezTo>
                  <a:pt x="10486571" y="2427466"/>
                  <a:pt x="10345762" y="2383215"/>
                  <a:pt x="10215682" y="2310805"/>
                </a:cubicBezTo>
                <a:cubicBezTo>
                  <a:pt x="10203612" y="2304101"/>
                  <a:pt x="10190203" y="2301418"/>
                  <a:pt x="10191544" y="2282645"/>
                </a:cubicBezTo>
                <a:cubicBezTo>
                  <a:pt x="10192884" y="2277281"/>
                  <a:pt x="10187520" y="2273258"/>
                  <a:pt x="10182156" y="2271918"/>
                </a:cubicBezTo>
                <a:cubicBezTo>
                  <a:pt x="10100353" y="2234371"/>
                  <a:pt x="10022573" y="2188780"/>
                  <a:pt x="9946134" y="2139165"/>
                </a:cubicBezTo>
                <a:cubicBezTo>
                  <a:pt x="9944794" y="2137825"/>
                  <a:pt x="9942111" y="2137824"/>
                  <a:pt x="9938088" y="2137824"/>
                </a:cubicBezTo>
                <a:close/>
                <a:moveTo>
                  <a:pt x="9968932" y="2121733"/>
                </a:moveTo>
                <a:cubicBezTo>
                  <a:pt x="10003799" y="2155256"/>
                  <a:pt x="10045370" y="2175370"/>
                  <a:pt x="10086943" y="2199508"/>
                </a:cubicBezTo>
                <a:cubicBezTo>
                  <a:pt x="10141926" y="2237054"/>
                  <a:pt x="10204954" y="2261190"/>
                  <a:pt x="10267983" y="2285327"/>
                </a:cubicBezTo>
                <a:cubicBezTo>
                  <a:pt x="10439634" y="2351033"/>
                  <a:pt x="10615310" y="2404670"/>
                  <a:pt x="10797691" y="2434171"/>
                </a:cubicBezTo>
                <a:cubicBezTo>
                  <a:pt x="10820488" y="2436853"/>
                  <a:pt x="10844627" y="2443558"/>
                  <a:pt x="10868766" y="2439535"/>
                </a:cubicBezTo>
                <a:cubicBezTo>
                  <a:pt x="10868765" y="2424784"/>
                  <a:pt x="10856696" y="2427466"/>
                  <a:pt x="10848650" y="2426125"/>
                </a:cubicBezTo>
                <a:cubicBezTo>
                  <a:pt x="10694431" y="2404671"/>
                  <a:pt x="10542894" y="2368465"/>
                  <a:pt x="10395381" y="2313486"/>
                </a:cubicBezTo>
                <a:cubicBezTo>
                  <a:pt x="10387335" y="2310805"/>
                  <a:pt x="10371242" y="2312146"/>
                  <a:pt x="10375265" y="2298736"/>
                </a:cubicBezTo>
                <a:cubicBezTo>
                  <a:pt x="10379288" y="2285327"/>
                  <a:pt x="10394039" y="2289350"/>
                  <a:pt x="10403426" y="2293373"/>
                </a:cubicBezTo>
                <a:cubicBezTo>
                  <a:pt x="10450363" y="2309464"/>
                  <a:pt x="10495958" y="2330919"/>
                  <a:pt x="10545576" y="2342988"/>
                </a:cubicBezTo>
                <a:cubicBezTo>
                  <a:pt x="10760142" y="2393943"/>
                  <a:pt x="10976048" y="2431489"/>
                  <a:pt x="11197318" y="2414057"/>
                </a:cubicBezTo>
                <a:lnTo>
                  <a:pt x="11249613" y="2408073"/>
                </a:lnTo>
                <a:lnTo>
                  <a:pt x="11247516" y="2401490"/>
                </a:lnTo>
                <a:cubicBezTo>
                  <a:pt x="11248307" y="2398855"/>
                  <a:pt x="11247516" y="2395957"/>
                  <a:pt x="11244878" y="2394376"/>
                </a:cubicBezTo>
                <a:cubicBezTo>
                  <a:pt x="11244878" y="2393323"/>
                  <a:pt x="11244878" y="2392269"/>
                  <a:pt x="11244878" y="2391215"/>
                </a:cubicBezTo>
                <a:cubicBezTo>
                  <a:pt x="11247252" y="2389898"/>
                  <a:pt x="11248307" y="2388317"/>
                  <a:pt x="11248044" y="2384892"/>
                </a:cubicBezTo>
                <a:lnTo>
                  <a:pt x="11248182" y="2384708"/>
                </a:lnTo>
                <a:lnTo>
                  <a:pt x="11178880" y="2391596"/>
                </a:lnTo>
                <a:cubicBezTo>
                  <a:pt x="11071932" y="2398301"/>
                  <a:pt x="10964649" y="2396625"/>
                  <a:pt x="10856696" y="2383215"/>
                </a:cubicBezTo>
                <a:cubicBezTo>
                  <a:pt x="10705160" y="2363101"/>
                  <a:pt x="10557645" y="2328237"/>
                  <a:pt x="10416837" y="2270577"/>
                </a:cubicBezTo>
                <a:cubicBezTo>
                  <a:pt x="10373924" y="2253145"/>
                  <a:pt x="10337716" y="2224984"/>
                  <a:pt x="10290780" y="2218280"/>
                </a:cubicBezTo>
                <a:cubicBezTo>
                  <a:pt x="10278710" y="2216939"/>
                  <a:pt x="10263960" y="2210235"/>
                  <a:pt x="10259936" y="2229008"/>
                </a:cubicBezTo>
                <a:cubicBezTo>
                  <a:pt x="10254572" y="2247781"/>
                  <a:pt x="10272005" y="2245099"/>
                  <a:pt x="10282734" y="2250463"/>
                </a:cubicBezTo>
                <a:cubicBezTo>
                  <a:pt x="10296144" y="2254486"/>
                  <a:pt x="10313578" y="2257167"/>
                  <a:pt x="10321624" y="2275941"/>
                </a:cubicBezTo>
                <a:cubicBezTo>
                  <a:pt x="10237139" y="2266554"/>
                  <a:pt x="10166064" y="2226326"/>
                  <a:pt x="10093648" y="2194144"/>
                </a:cubicBezTo>
                <a:cubicBezTo>
                  <a:pt x="10050735" y="2171348"/>
                  <a:pt x="10014527" y="2139165"/>
                  <a:pt x="9968932" y="2121733"/>
                </a:cubicBezTo>
                <a:close/>
                <a:moveTo>
                  <a:pt x="153910" y="2111070"/>
                </a:moveTo>
                <a:lnTo>
                  <a:pt x="153427" y="2112979"/>
                </a:lnTo>
                <a:lnTo>
                  <a:pt x="154975" y="2114083"/>
                </a:lnTo>
                <a:close/>
                <a:moveTo>
                  <a:pt x="9702898" y="2107308"/>
                </a:moveTo>
                <a:lnTo>
                  <a:pt x="9670860" y="2172140"/>
                </a:lnTo>
                <a:lnTo>
                  <a:pt x="9668288" y="2176743"/>
                </a:lnTo>
                <a:lnTo>
                  <a:pt x="9664734" y="2216613"/>
                </a:lnTo>
                <a:lnTo>
                  <a:pt x="9668731" y="2229180"/>
                </a:lnTo>
                <a:lnTo>
                  <a:pt x="9723636" y="2124646"/>
                </a:lnTo>
                <a:close/>
                <a:moveTo>
                  <a:pt x="10240836" y="2072879"/>
                </a:moveTo>
                <a:cubicBezTo>
                  <a:pt x="10237567" y="2071768"/>
                  <a:pt x="10233602" y="2071624"/>
                  <a:pt x="10228219" y="2074077"/>
                </a:cubicBezTo>
                <a:cubicBezTo>
                  <a:pt x="10246000" y="2087422"/>
                  <a:pt x="10266592" y="2096241"/>
                  <a:pt x="10284640" y="2107681"/>
                </a:cubicBezTo>
                <a:lnTo>
                  <a:pt x="10290653" y="2112595"/>
                </a:lnTo>
                <a:lnTo>
                  <a:pt x="10331012" y="2128437"/>
                </a:lnTo>
                <a:lnTo>
                  <a:pt x="10420699" y="2156463"/>
                </a:lnTo>
                <a:lnTo>
                  <a:pt x="10319499" y="2111789"/>
                </a:lnTo>
                <a:cubicBezTo>
                  <a:pt x="10296090" y="2100353"/>
                  <a:pt x="10273758" y="2088427"/>
                  <a:pt x="10249272" y="2077486"/>
                </a:cubicBezTo>
                <a:cubicBezTo>
                  <a:pt x="10246676" y="2076068"/>
                  <a:pt x="10244105" y="2073990"/>
                  <a:pt x="10240836" y="2072879"/>
                </a:cubicBezTo>
                <a:close/>
                <a:moveTo>
                  <a:pt x="5432090" y="2067352"/>
                </a:moveTo>
                <a:lnTo>
                  <a:pt x="5430121" y="2074005"/>
                </a:lnTo>
                <a:cubicBezTo>
                  <a:pt x="5424497" y="2083507"/>
                  <a:pt x="5417336" y="2093000"/>
                  <a:pt x="5412324" y="2102819"/>
                </a:cubicBezTo>
                <a:lnTo>
                  <a:pt x="5402747" y="2125446"/>
                </a:lnTo>
                <a:lnTo>
                  <a:pt x="5408061" y="2131629"/>
                </a:lnTo>
                <a:cubicBezTo>
                  <a:pt x="5411089" y="2133711"/>
                  <a:pt x="5407305" y="2123871"/>
                  <a:pt x="5410332" y="2120843"/>
                </a:cubicBezTo>
                <a:cubicBezTo>
                  <a:pt x="5422442" y="2141028"/>
                  <a:pt x="5422442" y="2141028"/>
                  <a:pt x="5422442" y="2141028"/>
                </a:cubicBezTo>
                <a:cubicBezTo>
                  <a:pt x="5416387" y="2136991"/>
                  <a:pt x="5415378" y="2139009"/>
                  <a:pt x="5415882" y="2142541"/>
                </a:cubicBezTo>
                <a:lnTo>
                  <a:pt x="5416813" y="2146434"/>
                </a:lnTo>
                <a:lnTo>
                  <a:pt x="5418137" y="2146004"/>
                </a:lnTo>
                <a:cubicBezTo>
                  <a:pt x="5418137" y="2146004"/>
                  <a:pt x="5418137" y="2146004"/>
                  <a:pt x="5421844" y="2144801"/>
                </a:cubicBezTo>
                <a:lnTo>
                  <a:pt x="5418147" y="2152048"/>
                </a:lnTo>
                <a:lnTo>
                  <a:pt x="5418408" y="2153139"/>
                </a:lnTo>
                <a:lnTo>
                  <a:pt x="5427276" y="2163765"/>
                </a:lnTo>
                <a:lnTo>
                  <a:pt x="5427854" y="2163337"/>
                </a:lnTo>
                <a:lnTo>
                  <a:pt x="5427500" y="2164035"/>
                </a:lnTo>
                <a:lnTo>
                  <a:pt x="5432409" y="2169917"/>
                </a:lnTo>
                <a:lnTo>
                  <a:pt x="5432473" y="2170034"/>
                </a:lnTo>
                <a:lnTo>
                  <a:pt x="5433968" y="2169549"/>
                </a:lnTo>
                <a:lnTo>
                  <a:pt x="5433156" y="2171247"/>
                </a:lnTo>
                <a:lnTo>
                  <a:pt x="5434545" y="2173720"/>
                </a:lnTo>
                <a:lnTo>
                  <a:pt x="5460125" y="2121498"/>
                </a:lnTo>
                <a:lnTo>
                  <a:pt x="5438952" y="2080604"/>
                </a:lnTo>
                <a:lnTo>
                  <a:pt x="5438590" y="2080478"/>
                </a:lnTo>
                <a:lnTo>
                  <a:pt x="5433095" y="2069290"/>
                </a:lnTo>
                <a:close/>
                <a:moveTo>
                  <a:pt x="4988065" y="2064825"/>
                </a:moveTo>
                <a:lnTo>
                  <a:pt x="4971680" y="2096398"/>
                </a:lnTo>
                <a:lnTo>
                  <a:pt x="4943243" y="2144550"/>
                </a:lnTo>
                <a:lnTo>
                  <a:pt x="4942584" y="2145885"/>
                </a:lnTo>
                <a:lnTo>
                  <a:pt x="4940720" y="2148823"/>
                </a:lnTo>
                <a:lnTo>
                  <a:pt x="4938385" y="2152782"/>
                </a:lnTo>
                <a:lnTo>
                  <a:pt x="4937237" y="2154306"/>
                </a:lnTo>
                <a:lnTo>
                  <a:pt x="4904259" y="2206243"/>
                </a:lnTo>
                <a:lnTo>
                  <a:pt x="4907595" y="2206574"/>
                </a:lnTo>
                <a:cubicBezTo>
                  <a:pt x="4910293" y="2206062"/>
                  <a:pt x="4912784" y="2204912"/>
                  <a:pt x="4915250" y="2203620"/>
                </a:cubicBezTo>
                <a:lnTo>
                  <a:pt x="4918893" y="2202381"/>
                </a:lnTo>
                <a:lnTo>
                  <a:pt x="4969019" y="2133752"/>
                </a:lnTo>
                <a:lnTo>
                  <a:pt x="4994038" y="2089327"/>
                </a:lnTo>
                <a:close/>
                <a:moveTo>
                  <a:pt x="139132" y="2061571"/>
                </a:moveTo>
                <a:lnTo>
                  <a:pt x="139916" y="2064542"/>
                </a:lnTo>
                <a:cubicBezTo>
                  <a:pt x="141083" y="2069125"/>
                  <a:pt x="142229" y="2073435"/>
                  <a:pt x="143408" y="2077262"/>
                </a:cubicBezTo>
                <a:lnTo>
                  <a:pt x="144843" y="2081083"/>
                </a:lnTo>
                <a:close/>
                <a:moveTo>
                  <a:pt x="5936623" y="2000274"/>
                </a:moveTo>
                <a:lnTo>
                  <a:pt x="5934455" y="2007265"/>
                </a:lnTo>
                <a:lnTo>
                  <a:pt x="5980207" y="2080461"/>
                </a:lnTo>
                <a:lnTo>
                  <a:pt x="6038237" y="2163000"/>
                </a:lnTo>
                <a:lnTo>
                  <a:pt x="6039459" y="2162603"/>
                </a:lnTo>
                <a:cubicBezTo>
                  <a:pt x="6039500" y="2157576"/>
                  <a:pt x="6040564" y="2150545"/>
                  <a:pt x="6042262" y="2142892"/>
                </a:cubicBezTo>
                <a:lnTo>
                  <a:pt x="6043132" y="2139807"/>
                </a:lnTo>
                <a:lnTo>
                  <a:pt x="6018417" y="2112614"/>
                </a:lnTo>
                <a:close/>
                <a:moveTo>
                  <a:pt x="138552" y="1989137"/>
                </a:moveTo>
                <a:cubicBezTo>
                  <a:pt x="153467" y="2078030"/>
                  <a:pt x="185478" y="2163029"/>
                  <a:pt x="211403" y="2248625"/>
                </a:cubicBezTo>
                <a:lnTo>
                  <a:pt x="210440" y="2248928"/>
                </a:lnTo>
                <a:lnTo>
                  <a:pt x="222346" y="2270466"/>
                </a:lnTo>
                <a:cubicBezTo>
                  <a:pt x="232722" y="2291669"/>
                  <a:pt x="245121" y="2310523"/>
                  <a:pt x="250636" y="2325495"/>
                </a:cubicBezTo>
                <a:cubicBezTo>
                  <a:pt x="252659" y="2323147"/>
                  <a:pt x="252822" y="2325332"/>
                  <a:pt x="255335" y="2329539"/>
                </a:cubicBezTo>
                <a:cubicBezTo>
                  <a:pt x="252985" y="2327517"/>
                  <a:pt x="250800" y="2327681"/>
                  <a:pt x="253148" y="2329703"/>
                </a:cubicBezTo>
                <a:cubicBezTo>
                  <a:pt x="255497" y="2331725"/>
                  <a:pt x="268549" y="2359321"/>
                  <a:pt x="270409" y="2354787"/>
                </a:cubicBezTo>
                <a:cubicBezTo>
                  <a:pt x="277783" y="2365224"/>
                  <a:pt x="275923" y="2369759"/>
                  <a:pt x="275923" y="2369759"/>
                </a:cubicBezTo>
                <a:cubicBezTo>
                  <a:pt x="283134" y="2378011"/>
                  <a:pt x="278110" y="2369596"/>
                  <a:pt x="280132" y="2367247"/>
                </a:cubicBezTo>
                <a:cubicBezTo>
                  <a:pt x="287506" y="2377685"/>
                  <a:pt x="287506" y="2377685"/>
                  <a:pt x="287506" y="2377685"/>
                </a:cubicBezTo>
                <a:cubicBezTo>
                  <a:pt x="280622" y="2373803"/>
                  <a:pt x="285646" y="2382219"/>
                  <a:pt x="285809" y="2384405"/>
                </a:cubicBezTo>
                <a:cubicBezTo>
                  <a:pt x="297392" y="2392330"/>
                  <a:pt x="305747" y="2415882"/>
                  <a:pt x="322352" y="2432224"/>
                </a:cubicBezTo>
                <a:cubicBezTo>
                  <a:pt x="322516" y="2434409"/>
                  <a:pt x="324701" y="2434245"/>
                  <a:pt x="324864" y="2436431"/>
                </a:cubicBezTo>
                <a:cubicBezTo>
                  <a:pt x="325029" y="2438617"/>
                  <a:pt x="327215" y="2438453"/>
                  <a:pt x="327215" y="2438453"/>
                </a:cubicBezTo>
                <a:cubicBezTo>
                  <a:pt x="329563" y="2440476"/>
                  <a:pt x="329400" y="2438290"/>
                  <a:pt x="327051" y="2436267"/>
                </a:cubicBezTo>
                <a:cubicBezTo>
                  <a:pt x="327051" y="2436267"/>
                  <a:pt x="327051" y="2436267"/>
                  <a:pt x="326888" y="2434082"/>
                </a:cubicBezTo>
                <a:cubicBezTo>
                  <a:pt x="343821" y="2454794"/>
                  <a:pt x="349173" y="2467582"/>
                  <a:pt x="365943" y="2486108"/>
                </a:cubicBezTo>
                <a:cubicBezTo>
                  <a:pt x="363920" y="2488457"/>
                  <a:pt x="366269" y="2490480"/>
                  <a:pt x="364247" y="2492829"/>
                </a:cubicBezTo>
                <a:cubicBezTo>
                  <a:pt x="385878" y="2517585"/>
                  <a:pt x="407673" y="2544528"/>
                  <a:pt x="431490" y="2569121"/>
                </a:cubicBezTo>
                <a:cubicBezTo>
                  <a:pt x="455470" y="2595900"/>
                  <a:pt x="481473" y="2620330"/>
                  <a:pt x="505127" y="2642738"/>
                </a:cubicBezTo>
                <a:cubicBezTo>
                  <a:pt x="504637" y="2636181"/>
                  <a:pt x="488684" y="2628583"/>
                  <a:pt x="483659" y="2620167"/>
                </a:cubicBezTo>
                <a:cubicBezTo>
                  <a:pt x="481473" y="2620330"/>
                  <a:pt x="481146" y="2615959"/>
                  <a:pt x="480983" y="2613773"/>
                </a:cubicBezTo>
                <a:cubicBezTo>
                  <a:pt x="466726" y="2599454"/>
                  <a:pt x="447770" y="2581091"/>
                  <a:pt x="433186" y="2562401"/>
                </a:cubicBezTo>
                <a:cubicBezTo>
                  <a:pt x="414067" y="2541852"/>
                  <a:pt x="392598" y="2519280"/>
                  <a:pt x="377850" y="2498405"/>
                </a:cubicBezTo>
                <a:cubicBezTo>
                  <a:pt x="377688" y="2496219"/>
                  <a:pt x="375012" y="2489826"/>
                  <a:pt x="375012" y="2489826"/>
                </a:cubicBezTo>
                <a:cubicBezTo>
                  <a:pt x="365289" y="2477366"/>
                  <a:pt x="353380" y="2465069"/>
                  <a:pt x="346006" y="2454631"/>
                </a:cubicBezTo>
                <a:cubicBezTo>
                  <a:pt x="345843" y="2452445"/>
                  <a:pt x="348192" y="2454468"/>
                  <a:pt x="345680" y="2450260"/>
                </a:cubicBezTo>
                <a:cubicBezTo>
                  <a:pt x="345843" y="2452445"/>
                  <a:pt x="343495" y="2450423"/>
                  <a:pt x="341309" y="2450587"/>
                </a:cubicBezTo>
                <a:cubicBezTo>
                  <a:pt x="329072" y="2433918"/>
                  <a:pt x="321209" y="2416924"/>
                  <a:pt x="311323" y="2402279"/>
                </a:cubicBezTo>
                <a:cubicBezTo>
                  <a:pt x="313672" y="2404300"/>
                  <a:pt x="313836" y="2406486"/>
                  <a:pt x="316183" y="2408508"/>
                </a:cubicBezTo>
                <a:cubicBezTo>
                  <a:pt x="325743" y="2418782"/>
                  <a:pt x="333118" y="2429221"/>
                  <a:pt x="330605" y="2425012"/>
                </a:cubicBezTo>
                <a:cubicBezTo>
                  <a:pt x="337979" y="2435450"/>
                  <a:pt x="349887" y="2447747"/>
                  <a:pt x="357098" y="2455999"/>
                </a:cubicBezTo>
                <a:cubicBezTo>
                  <a:pt x="359446" y="2458022"/>
                  <a:pt x="359446" y="2458022"/>
                  <a:pt x="359611" y="2460207"/>
                </a:cubicBezTo>
                <a:cubicBezTo>
                  <a:pt x="355075" y="2458348"/>
                  <a:pt x="364308" y="2464252"/>
                  <a:pt x="359937" y="2464579"/>
                </a:cubicBezTo>
                <a:cubicBezTo>
                  <a:pt x="364635" y="2468623"/>
                  <a:pt x="369334" y="2472667"/>
                  <a:pt x="371682" y="2474690"/>
                </a:cubicBezTo>
                <a:cubicBezTo>
                  <a:pt x="376543" y="2480920"/>
                  <a:pt x="379055" y="2485127"/>
                  <a:pt x="383754" y="2489172"/>
                </a:cubicBezTo>
                <a:cubicBezTo>
                  <a:pt x="391128" y="2499611"/>
                  <a:pt x="398664" y="2512233"/>
                  <a:pt x="401178" y="2516441"/>
                </a:cubicBezTo>
                <a:cubicBezTo>
                  <a:pt x="401014" y="2514256"/>
                  <a:pt x="403363" y="2516278"/>
                  <a:pt x="403363" y="2516278"/>
                </a:cubicBezTo>
                <a:cubicBezTo>
                  <a:pt x="405712" y="2518300"/>
                  <a:pt x="408062" y="2520322"/>
                  <a:pt x="410574" y="2524530"/>
                </a:cubicBezTo>
                <a:cubicBezTo>
                  <a:pt x="410574" y="2524530"/>
                  <a:pt x="410737" y="2526716"/>
                  <a:pt x="412923" y="2526553"/>
                </a:cubicBezTo>
                <a:cubicBezTo>
                  <a:pt x="417785" y="2532782"/>
                  <a:pt x="422644" y="2539012"/>
                  <a:pt x="427344" y="2543057"/>
                </a:cubicBezTo>
                <a:cubicBezTo>
                  <a:pt x="432204" y="2549287"/>
                  <a:pt x="434881" y="2555680"/>
                  <a:pt x="434555" y="2551309"/>
                </a:cubicBezTo>
                <a:cubicBezTo>
                  <a:pt x="441601" y="2557376"/>
                  <a:pt x="448812" y="2565628"/>
                  <a:pt x="456184" y="2576066"/>
                </a:cubicBezTo>
                <a:cubicBezTo>
                  <a:pt x="458535" y="2578088"/>
                  <a:pt x="463232" y="2582133"/>
                  <a:pt x="465744" y="2586340"/>
                </a:cubicBezTo>
                <a:cubicBezTo>
                  <a:pt x="465744" y="2586340"/>
                  <a:pt x="465907" y="2588526"/>
                  <a:pt x="465907" y="2588526"/>
                </a:cubicBezTo>
                <a:cubicBezTo>
                  <a:pt x="468095" y="2588363"/>
                  <a:pt x="468257" y="2590549"/>
                  <a:pt x="468257" y="2590549"/>
                </a:cubicBezTo>
                <a:cubicBezTo>
                  <a:pt x="470443" y="2590385"/>
                  <a:pt x="470443" y="2590385"/>
                  <a:pt x="470443" y="2590385"/>
                </a:cubicBezTo>
                <a:cubicBezTo>
                  <a:pt x="470443" y="2590385"/>
                  <a:pt x="470443" y="2590385"/>
                  <a:pt x="470606" y="2592570"/>
                </a:cubicBezTo>
                <a:cubicBezTo>
                  <a:pt x="484864" y="2606889"/>
                  <a:pt x="499121" y="2621208"/>
                  <a:pt x="510867" y="2631319"/>
                </a:cubicBezTo>
                <a:cubicBezTo>
                  <a:pt x="511030" y="2633505"/>
                  <a:pt x="511194" y="2635691"/>
                  <a:pt x="513378" y="2635527"/>
                </a:cubicBezTo>
                <a:cubicBezTo>
                  <a:pt x="513542" y="2637713"/>
                  <a:pt x="513542" y="2637713"/>
                  <a:pt x="513542" y="2637713"/>
                </a:cubicBezTo>
                <a:cubicBezTo>
                  <a:pt x="513542" y="2637713"/>
                  <a:pt x="513706" y="2639899"/>
                  <a:pt x="515891" y="2639736"/>
                </a:cubicBezTo>
                <a:cubicBezTo>
                  <a:pt x="518077" y="2639572"/>
                  <a:pt x="518077" y="2639572"/>
                  <a:pt x="518077" y="2639572"/>
                </a:cubicBezTo>
                <a:cubicBezTo>
                  <a:pt x="525124" y="2645639"/>
                  <a:pt x="539382" y="2659958"/>
                  <a:pt x="536706" y="2653564"/>
                </a:cubicBezTo>
                <a:cubicBezTo>
                  <a:pt x="536706" y="2653564"/>
                  <a:pt x="536706" y="2653564"/>
                  <a:pt x="539055" y="2655586"/>
                </a:cubicBezTo>
                <a:cubicBezTo>
                  <a:pt x="539218" y="2657772"/>
                  <a:pt x="543589" y="2657445"/>
                  <a:pt x="543589" y="2657445"/>
                </a:cubicBezTo>
                <a:lnTo>
                  <a:pt x="543270" y="2653165"/>
                </a:lnTo>
                <a:lnTo>
                  <a:pt x="547980" y="2657391"/>
                </a:lnTo>
                <a:lnTo>
                  <a:pt x="554658" y="2658808"/>
                </a:lnTo>
                <a:lnTo>
                  <a:pt x="554704" y="2658852"/>
                </a:lnTo>
                <a:lnTo>
                  <a:pt x="559351" y="2666157"/>
                </a:lnTo>
                <a:cubicBezTo>
                  <a:pt x="561973" y="2668159"/>
                  <a:pt x="565415" y="2670099"/>
                  <a:pt x="568938" y="2673133"/>
                </a:cubicBezTo>
                <a:cubicBezTo>
                  <a:pt x="568938" y="2673133"/>
                  <a:pt x="569102" y="2675318"/>
                  <a:pt x="569102" y="2675318"/>
                </a:cubicBezTo>
                <a:cubicBezTo>
                  <a:pt x="571286" y="2675155"/>
                  <a:pt x="571451" y="2677340"/>
                  <a:pt x="571286" y="2675155"/>
                </a:cubicBezTo>
                <a:cubicBezTo>
                  <a:pt x="571286" y="2675155"/>
                  <a:pt x="571286" y="2675155"/>
                  <a:pt x="573473" y="2674991"/>
                </a:cubicBezTo>
                <a:cubicBezTo>
                  <a:pt x="575822" y="2677014"/>
                  <a:pt x="575985" y="2679199"/>
                  <a:pt x="576149" y="2681385"/>
                </a:cubicBezTo>
                <a:cubicBezTo>
                  <a:pt x="573800" y="2679362"/>
                  <a:pt x="573800" y="2679362"/>
                  <a:pt x="573800" y="2679362"/>
                </a:cubicBezTo>
                <a:cubicBezTo>
                  <a:pt x="571451" y="2677340"/>
                  <a:pt x="569265" y="2677504"/>
                  <a:pt x="569265" y="2677504"/>
                </a:cubicBezTo>
                <a:cubicBezTo>
                  <a:pt x="569429" y="2679689"/>
                  <a:pt x="569592" y="2681875"/>
                  <a:pt x="571778" y="2681712"/>
                </a:cubicBezTo>
                <a:cubicBezTo>
                  <a:pt x="571941" y="2683897"/>
                  <a:pt x="571941" y="2683897"/>
                  <a:pt x="571941" y="2683897"/>
                </a:cubicBezTo>
                <a:cubicBezTo>
                  <a:pt x="569755" y="2684060"/>
                  <a:pt x="562381" y="2673622"/>
                  <a:pt x="560358" y="2675972"/>
                </a:cubicBezTo>
                <a:cubicBezTo>
                  <a:pt x="583686" y="2694008"/>
                  <a:pt x="609689" y="2718438"/>
                  <a:pt x="635365" y="2738497"/>
                </a:cubicBezTo>
                <a:cubicBezTo>
                  <a:pt x="637714" y="2740519"/>
                  <a:pt x="642248" y="2742378"/>
                  <a:pt x="644598" y="2744400"/>
                </a:cubicBezTo>
                <a:cubicBezTo>
                  <a:pt x="646783" y="2744237"/>
                  <a:pt x="644598" y="2744400"/>
                  <a:pt x="646946" y="2746422"/>
                </a:cubicBezTo>
                <a:cubicBezTo>
                  <a:pt x="667924" y="2762437"/>
                  <a:pt x="695622" y="2780147"/>
                  <a:pt x="725342" y="2795507"/>
                </a:cubicBezTo>
                <a:cubicBezTo>
                  <a:pt x="727692" y="2797529"/>
                  <a:pt x="727855" y="2799715"/>
                  <a:pt x="730039" y="2799552"/>
                </a:cubicBezTo>
                <a:cubicBezTo>
                  <a:pt x="727855" y="2799715"/>
                  <a:pt x="725669" y="2799879"/>
                  <a:pt x="723156" y="2795670"/>
                </a:cubicBezTo>
                <a:cubicBezTo>
                  <a:pt x="723319" y="2797856"/>
                  <a:pt x="721135" y="2798019"/>
                  <a:pt x="718785" y="2795997"/>
                </a:cubicBezTo>
                <a:cubicBezTo>
                  <a:pt x="720807" y="2793648"/>
                  <a:pt x="711902" y="2792116"/>
                  <a:pt x="709716" y="2792280"/>
                </a:cubicBezTo>
                <a:cubicBezTo>
                  <a:pt x="709716" y="2792280"/>
                  <a:pt x="709553" y="2790094"/>
                  <a:pt x="707367" y="2790257"/>
                </a:cubicBezTo>
                <a:cubicBezTo>
                  <a:pt x="707367" y="2790257"/>
                  <a:pt x="705182" y="2790421"/>
                  <a:pt x="705182" y="2790421"/>
                </a:cubicBezTo>
                <a:cubicBezTo>
                  <a:pt x="698462" y="2788725"/>
                  <a:pt x="682508" y="2781127"/>
                  <a:pt x="684858" y="2783149"/>
                </a:cubicBezTo>
                <a:cubicBezTo>
                  <a:pt x="687043" y="2782985"/>
                  <a:pt x="687206" y="2785172"/>
                  <a:pt x="689393" y="2785008"/>
                </a:cubicBezTo>
                <a:cubicBezTo>
                  <a:pt x="687206" y="2785172"/>
                  <a:pt x="685020" y="2785335"/>
                  <a:pt x="685020" y="2785335"/>
                </a:cubicBezTo>
                <a:cubicBezTo>
                  <a:pt x="685020" y="2785335"/>
                  <a:pt x="685183" y="2787520"/>
                  <a:pt x="687533" y="2789542"/>
                </a:cubicBezTo>
                <a:cubicBezTo>
                  <a:pt x="687533" y="2789542"/>
                  <a:pt x="687533" y="2789542"/>
                  <a:pt x="685346" y="2789706"/>
                </a:cubicBezTo>
                <a:cubicBezTo>
                  <a:pt x="685346" y="2789706"/>
                  <a:pt x="685183" y="2787520"/>
                  <a:pt x="682999" y="2787684"/>
                </a:cubicBezTo>
                <a:cubicBezTo>
                  <a:pt x="682999" y="2787684"/>
                  <a:pt x="682999" y="2787684"/>
                  <a:pt x="680813" y="2787848"/>
                </a:cubicBezTo>
                <a:cubicBezTo>
                  <a:pt x="673929" y="2783966"/>
                  <a:pt x="669395" y="2782108"/>
                  <a:pt x="667210" y="2782271"/>
                </a:cubicBezTo>
                <a:cubicBezTo>
                  <a:pt x="665023" y="2782434"/>
                  <a:pt x="665023" y="2782434"/>
                  <a:pt x="665023" y="2782434"/>
                </a:cubicBezTo>
                <a:cubicBezTo>
                  <a:pt x="665023" y="2782434"/>
                  <a:pt x="665023" y="2782434"/>
                  <a:pt x="667372" y="2784457"/>
                </a:cubicBezTo>
                <a:cubicBezTo>
                  <a:pt x="665023" y="2782434"/>
                  <a:pt x="665187" y="2784620"/>
                  <a:pt x="667535" y="2786642"/>
                </a:cubicBezTo>
                <a:cubicBezTo>
                  <a:pt x="651419" y="2776857"/>
                  <a:pt x="640164" y="2773304"/>
                  <a:pt x="626561" y="2767727"/>
                </a:cubicBezTo>
                <a:cubicBezTo>
                  <a:pt x="615143" y="2761987"/>
                  <a:pt x="603724" y="2756247"/>
                  <a:pt x="587608" y="2746463"/>
                </a:cubicBezTo>
                <a:cubicBezTo>
                  <a:pt x="589957" y="2748486"/>
                  <a:pt x="587771" y="2748649"/>
                  <a:pt x="585422" y="2746626"/>
                </a:cubicBezTo>
                <a:cubicBezTo>
                  <a:pt x="585422" y="2746626"/>
                  <a:pt x="585422" y="2746626"/>
                  <a:pt x="585259" y="2744441"/>
                </a:cubicBezTo>
                <a:cubicBezTo>
                  <a:pt x="585259" y="2744441"/>
                  <a:pt x="583073" y="2744604"/>
                  <a:pt x="583073" y="2744604"/>
                </a:cubicBezTo>
                <a:cubicBezTo>
                  <a:pt x="580724" y="2742582"/>
                  <a:pt x="580724" y="2742582"/>
                  <a:pt x="580724" y="2742582"/>
                </a:cubicBezTo>
                <a:cubicBezTo>
                  <a:pt x="573841" y="2738701"/>
                  <a:pt x="573841" y="2738701"/>
                  <a:pt x="573841" y="2738701"/>
                </a:cubicBezTo>
                <a:cubicBezTo>
                  <a:pt x="574004" y="2740887"/>
                  <a:pt x="571654" y="2738865"/>
                  <a:pt x="569470" y="2739028"/>
                </a:cubicBezTo>
                <a:cubicBezTo>
                  <a:pt x="574167" y="2743072"/>
                  <a:pt x="574004" y="2740887"/>
                  <a:pt x="578539" y="2742745"/>
                </a:cubicBezTo>
                <a:cubicBezTo>
                  <a:pt x="578539" y="2742745"/>
                  <a:pt x="578702" y="2744932"/>
                  <a:pt x="578702" y="2744932"/>
                </a:cubicBezTo>
                <a:cubicBezTo>
                  <a:pt x="578702" y="2744932"/>
                  <a:pt x="578702" y="2744932"/>
                  <a:pt x="576516" y="2745095"/>
                </a:cubicBezTo>
                <a:cubicBezTo>
                  <a:pt x="576680" y="2747280"/>
                  <a:pt x="578865" y="2747117"/>
                  <a:pt x="578865" y="2747117"/>
                </a:cubicBezTo>
                <a:cubicBezTo>
                  <a:pt x="578865" y="2747117"/>
                  <a:pt x="581051" y="2746953"/>
                  <a:pt x="581051" y="2746953"/>
                </a:cubicBezTo>
                <a:cubicBezTo>
                  <a:pt x="583400" y="2748976"/>
                  <a:pt x="583400" y="2748976"/>
                  <a:pt x="583400" y="2748976"/>
                </a:cubicBezTo>
                <a:cubicBezTo>
                  <a:pt x="585749" y="2750998"/>
                  <a:pt x="592305" y="2750507"/>
                  <a:pt x="590284" y="2752857"/>
                </a:cubicBezTo>
                <a:cubicBezTo>
                  <a:pt x="592796" y="2757064"/>
                  <a:pt x="592305" y="2750507"/>
                  <a:pt x="594655" y="2752530"/>
                </a:cubicBezTo>
                <a:cubicBezTo>
                  <a:pt x="597004" y="2754552"/>
                  <a:pt x="594818" y="2754715"/>
                  <a:pt x="594982" y="2756901"/>
                </a:cubicBezTo>
                <a:cubicBezTo>
                  <a:pt x="599516" y="2758760"/>
                  <a:pt x="610771" y="2762314"/>
                  <a:pt x="610771" y="2762314"/>
                </a:cubicBezTo>
                <a:cubicBezTo>
                  <a:pt x="619841" y="2766032"/>
                  <a:pt x="633770" y="2775979"/>
                  <a:pt x="638306" y="2777838"/>
                </a:cubicBezTo>
                <a:cubicBezTo>
                  <a:pt x="640655" y="2779860"/>
                  <a:pt x="638306" y="2777838"/>
                  <a:pt x="638142" y="2775653"/>
                </a:cubicBezTo>
                <a:cubicBezTo>
                  <a:pt x="638306" y="2777838"/>
                  <a:pt x="642840" y="2779697"/>
                  <a:pt x="642840" y="2779697"/>
                </a:cubicBezTo>
                <a:cubicBezTo>
                  <a:pt x="642840" y="2779697"/>
                  <a:pt x="647212" y="2779370"/>
                  <a:pt x="647212" y="2779370"/>
                </a:cubicBezTo>
                <a:cubicBezTo>
                  <a:pt x="649561" y="2781392"/>
                  <a:pt x="645190" y="2781720"/>
                  <a:pt x="647375" y="2781556"/>
                </a:cubicBezTo>
                <a:cubicBezTo>
                  <a:pt x="649887" y="2785763"/>
                  <a:pt x="653932" y="2781066"/>
                  <a:pt x="652073" y="2785600"/>
                </a:cubicBezTo>
                <a:cubicBezTo>
                  <a:pt x="660978" y="2787132"/>
                  <a:pt x="678954" y="2792382"/>
                  <a:pt x="683816" y="2798612"/>
                </a:cubicBezTo>
                <a:cubicBezTo>
                  <a:pt x="681629" y="2798775"/>
                  <a:pt x="681466" y="2796590"/>
                  <a:pt x="683489" y="2794240"/>
                </a:cubicBezTo>
                <a:cubicBezTo>
                  <a:pt x="699605" y="2804025"/>
                  <a:pt x="724627" y="2815342"/>
                  <a:pt x="733533" y="2816873"/>
                </a:cubicBezTo>
                <a:cubicBezTo>
                  <a:pt x="738068" y="2818732"/>
                  <a:pt x="763417" y="2834419"/>
                  <a:pt x="774344" y="2833602"/>
                </a:cubicBezTo>
                <a:cubicBezTo>
                  <a:pt x="778880" y="2835461"/>
                  <a:pt x="774344" y="2833602"/>
                  <a:pt x="774507" y="2835789"/>
                </a:cubicBezTo>
                <a:cubicBezTo>
                  <a:pt x="781064" y="2835298"/>
                  <a:pt x="794832" y="2843060"/>
                  <a:pt x="801715" y="2846941"/>
                </a:cubicBezTo>
                <a:cubicBezTo>
                  <a:pt x="801715" y="2846941"/>
                  <a:pt x="797181" y="2845082"/>
                  <a:pt x="795160" y="2847431"/>
                </a:cubicBezTo>
                <a:cubicBezTo>
                  <a:pt x="810785" y="2850659"/>
                  <a:pt x="806250" y="2848800"/>
                  <a:pt x="803738" y="2844591"/>
                </a:cubicBezTo>
                <a:cubicBezTo>
                  <a:pt x="821876" y="2852027"/>
                  <a:pt x="824062" y="2851863"/>
                  <a:pt x="833457" y="2859952"/>
                </a:cubicBezTo>
                <a:cubicBezTo>
                  <a:pt x="833457" y="2859952"/>
                  <a:pt x="835807" y="2861975"/>
                  <a:pt x="835807" y="2861975"/>
                </a:cubicBezTo>
                <a:cubicBezTo>
                  <a:pt x="835807" y="2861975"/>
                  <a:pt x="835807" y="2861975"/>
                  <a:pt x="837993" y="2861811"/>
                </a:cubicBezTo>
                <a:cubicBezTo>
                  <a:pt x="837993" y="2861811"/>
                  <a:pt x="837829" y="2859626"/>
                  <a:pt x="837829" y="2859626"/>
                </a:cubicBezTo>
                <a:cubicBezTo>
                  <a:pt x="837829" y="2859626"/>
                  <a:pt x="840016" y="2859462"/>
                  <a:pt x="842364" y="2861484"/>
                </a:cubicBezTo>
                <a:cubicBezTo>
                  <a:pt x="842364" y="2861484"/>
                  <a:pt x="842364" y="2861484"/>
                  <a:pt x="840179" y="2861648"/>
                </a:cubicBezTo>
                <a:cubicBezTo>
                  <a:pt x="840179" y="2861648"/>
                  <a:pt x="840179" y="2861648"/>
                  <a:pt x="840342" y="2863834"/>
                </a:cubicBezTo>
                <a:cubicBezTo>
                  <a:pt x="842527" y="2863670"/>
                  <a:pt x="842527" y="2863670"/>
                  <a:pt x="844713" y="2863507"/>
                </a:cubicBezTo>
                <a:cubicBezTo>
                  <a:pt x="847062" y="2865529"/>
                  <a:pt x="847062" y="2865529"/>
                  <a:pt x="847062" y="2865529"/>
                </a:cubicBezTo>
                <a:cubicBezTo>
                  <a:pt x="849411" y="2867551"/>
                  <a:pt x="860665" y="2871106"/>
                  <a:pt x="853619" y="2865039"/>
                </a:cubicBezTo>
                <a:cubicBezTo>
                  <a:pt x="855968" y="2867061"/>
                  <a:pt x="855968" y="2867061"/>
                  <a:pt x="858154" y="2866898"/>
                </a:cubicBezTo>
                <a:cubicBezTo>
                  <a:pt x="858154" y="2866898"/>
                  <a:pt x="857990" y="2864712"/>
                  <a:pt x="855804" y="2864876"/>
                </a:cubicBezTo>
                <a:cubicBezTo>
                  <a:pt x="855804" y="2864876"/>
                  <a:pt x="855641" y="2862690"/>
                  <a:pt x="853456" y="2862853"/>
                </a:cubicBezTo>
                <a:cubicBezTo>
                  <a:pt x="855641" y="2862690"/>
                  <a:pt x="857827" y="2862526"/>
                  <a:pt x="857827" y="2862526"/>
                </a:cubicBezTo>
                <a:cubicBezTo>
                  <a:pt x="860176" y="2864548"/>
                  <a:pt x="864710" y="2866407"/>
                  <a:pt x="871430" y="2868103"/>
                </a:cubicBezTo>
                <a:cubicBezTo>
                  <a:pt x="880500" y="2871820"/>
                  <a:pt x="889569" y="2875539"/>
                  <a:pt x="896289" y="2877233"/>
                </a:cubicBezTo>
                <a:cubicBezTo>
                  <a:pt x="898476" y="2877070"/>
                  <a:pt x="898638" y="2879255"/>
                  <a:pt x="898638" y="2879255"/>
                </a:cubicBezTo>
                <a:cubicBezTo>
                  <a:pt x="898638" y="2879255"/>
                  <a:pt x="900824" y="2879092"/>
                  <a:pt x="900824" y="2879092"/>
                </a:cubicBezTo>
                <a:cubicBezTo>
                  <a:pt x="905195" y="2878765"/>
                  <a:pt x="909729" y="2880624"/>
                  <a:pt x="912079" y="2882647"/>
                </a:cubicBezTo>
                <a:cubicBezTo>
                  <a:pt x="914264" y="2882483"/>
                  <a:pt x="918799" y="2884342"/>
                  <a:pt x="920984" y="2884178"/>
                </a:cubicBezTo>
                <a:cubicBezTo>
                  <a:pt x="925519" y="2886037"/>
                  <a:pt x="932403" y="2889918"/>
                  <a:pt x="936937" y="2891777"/>
                </a:cubicBezTo>
                <a:cubicBezTo>
                  <a:pt x="937100" y="2893963"/>
                  <a:pt x="937100" y="2893963"/>
                  <a:pt x="937100" y="2893963"/>
                </a:cubicBezTo>
                <a:cubicBezTo>
                  <a:pt x="939287" y="2893799"/>
                  <a:pt x="939287" y="2893799"/>
                  <a:pt x="941472" y="2893636"/>
                </a:cubicBezTo>
                <a:cubicBezTo>
                  <a:pt x="943822" y="2895658"/>
                  <a:pt x="943657" y="2893472"/>
                  <a:pt x="943657" y="2893472"/>
                </a:cubicBezTo>
                <a:cubicBezTo>
                  <a:pt x="941308" y="2891451"/>
                  <a:pt x="941308" y="2891451"/>
                  <a:pt x="941308" y="2891451"/>
                </a:cubicBezTo>
                <a:cubicBezTo>
                  <a:pt x="945844" y="2893309"/>
                  <a:pt x="952891" y="2899376"/>
                  <a:pt x="957098" y="2896863"/>
                </a:cubicBezTo>
                <a:cubicBezTo>
                  <a:pt x="957262" y="2899049"/>
                  <a:pt x="957262" y="2899049"/>
                  <a:pt x="959448" y="2898885"/>
                </a:cubicBezTo>
                <a:cubicBezTo>
                  <a:pt x="961796" y="2900908"/>
                  <a:pt x="961633" y="2898722"/>
                  <a:pt x="961633" y="2898722"/>
                </a:cubicBezTo>
                <a:cubicBezTo>
                  <a:pt x="968516" y="2902604"/>
                  <a:pt x="974747" y="2897742"/>
                  <a:pt x="977259" y="2901950"/>
                </a:cubicBezTo>
                <a:cubicBezTo>
                  <a:pt x="975073" y="2902113"/>
                  <a:pt x="975073" y="2902113"/>
                  <a:pt x="975073" y="2902113"/>
                </a:cubicBezTo>
                <a:cubicBezTo>
                  <a:pt x="970539" y="2900254"/>
                  <a:pt x="968353" y="2900417"/>
                  <a:pt x="968516" y="2902604"/>
                </a:cubicBezTo>
                <a:cubicBezTo>
                  <a:pt x="968516" y="2902604"/>
                  <a:pt x="970866" y="2904626"/>
                  <a:pt x="973051" y="2904462"/>
                </a:cubicBezTo>
                <a:cubicBezTo>
                  <a:pt x="975399" y="2906484"/>
                  <a:pt x="975399" y="2906484"/>
                  <a:pt x="975399" y="2906484"/>
                </a:cubicBezTo>
                <a:cubicBezTo>
                  <a:pt x="975727" y="2910855"/>
                  <a:pt x="969007" y="2909160"/>
                  <a:pt x="966494" y="2904952"/>
                </a:cubicBezTo>
                <a:cubicBezTo>
                  <a:pt x="969007" y="2909160"/>
                  <a:pt x="957914" y="2907791"/>
                  <a:pt x="964636" y="2909487"/>
                </a:cubicBezTo>
                <a:cubicBezTo>
                  <a:pt x="968679" y="2904788"/>
                  <a:pt x="971846" y="2917739"/>
                  <a:pt x="980425" y="2914900"/>
                </a:cubicBezTo>
                <a:cubicBezTo>
                  <a:pt x="982774" y="2916922"/>
                  <a:pt x="982774" y="2916922"/>
                  <a:pt x="982774" y="2916922"/>
                </a:cubicBezTo>
                <a:cubicBezTo>
                  <a:pt x="982774" y="2916922"/>
                  <a:pt x="984959" y="2916759"/>
                  <a:pt x="984959" y="2916759"/>
                </a:cubicBezTo>
                <a:cubicBezTo>
                  <a:pt x="987309" y="2918780"/>
                  <a:pt x="987145" y="2916595"/>
                  <a:pt x="987145" y="2916595"/>
                </a:cubicBezTo>
                <a:cubicBezTo>
                  <a:pt x="984959" y="2916759"/>
                  <a:pt x="984796" y="2914573"/>
                  <a:pt x="984796" y="2914573"/>
                </a:cubicBezTo>
                <a:cubicBezTo>
                  <a:pt x="986982" y="2914409"/>
                  <a:pt x="991517" y="2916269"/>
                  <a:pt x="991353" y="2914083"/>
                </a:cubicBezTo>
                <a:cubicBezTo>
                  <a:pt x="989004" y="2912060"/>
                  <a:pt x="993539" y="2913919"/>
                  <a:pt x="993376" y="2911734"/>
                </a:cubicBezTo>
                <a:cubicBezTo>
                  <a:pt x="988839" y="2909875"/>
                  <a:pt x="986655" y="2910038"/>
                  <a:pt x="982121" y="2908180"/>
                </a:cubicBezTo>
                <a:cubicBezTo>
                  <a:pt x="984306" y="2908016"/>
                  <a:pt x="984306" y="2908016"/>
                  <a:pt x="984306" y="2908016"/>
                </a:cubicBezTo>
                <a:cubicBezTo>
                  <a:pt x="986492" y="2907853"/>
                  <a:pt x="988678" y="2907689"/>
                  <a:pt x="988513" y="2905504"/>
                </a:cubicBezTo>
                <a:lnTo>
                  <a:pt x="984605" y="2903901"/>
                </a:lnTo>
                <a:lnTo>
                  <a:pt x="988664" y="2903844"/>
                </a:lnTo>
                <a:cubicBezTo>
                  <a:pt x="991751" y="2904712"/>
                  <a:pt x="995153" y="2906106"/>
                  <a:pt x="999604" y="2906872"/>
                </a:cubicBezTo>
                <a:cubicBezTo>
                  <a:pt x="985838" y="2899110"/>
                  <a:pt x="1001627" y="2904523"/>
                  <a:pt x="1005672" y="2899825"/>
                </a:cubicBezTo>
                <a:cubicBezTo>
                  <a:pt x="1008021" y="2901847"/>
                  <a:pt x="1003649" y="2902174"/>
                  <a:pt x="1003649" y="2902174"/>
                </a:cubicBezTo>
                <a:cubicBezTo>
                  <a:pt x="1003812" y="2904360"/>
                  <a:pt x="1003812" y="2904360"/>
                  <a:pt x="1003812" y="2904360"/>
                </a:cubicBezTo>
                <a:cubicBezTo>
                  <a:pt x="1001627" y="2904523"/>
                  <a:pt x="1001627" y="2904523"/>
                  <a:pt x="1003976" y="2906545"/>
                </a:cubicBezTo>
                <a:cubicBezTo>
                  <a:pt x="1003976" y="2906545"/>
                  <a:pt x="1006163" y="2906382"/>
                  <a:pt x="1008348" y="2906219"/>
                </a:cubicBezTo>
                <a:cubicBezTo>
                  <a:pt x="1010532" y="2906056"/>
                  <a:pt x="1010532" y="2906056"/>
                  <a:pt x="1010532" y="2906056"/>
                </a:cubicBezTo>
                <a:cubicBezTo>
                  <a:pt x="1012883" y="2908077"/>
                  <a:pt x="1010861" y="2910426"/>
                  <a:pt x="1015232" y="2910099"/>
                </a:cubicBezTo>
                <a:cubicBezTo>
                  <a:pt x="1013046" y="2910263"/>
                  <a:pt x="1013046" y="2910263"/>
                  <a:pt x="1010861" y="2910426"/>
                </a:cubicBezTo>
                <a:cubicBezTo>
                  <a:pt x="1008675" y="2910590"/>
                  <a:pt x="1008839" y="2912776"/>
                  <a:pt x="1011023" y="2912612"/>
                </a:cubicBezTo>
                <a:cubicBezTo>
                  <a:pt x="1011187" y="2914798"/>
                  <a:pt x="1013372" y="2914635"/>
                  <a:pt x="1015558" y="2914471"/>
                </a:cubicBezTo>
                <a:cubicBezTo>
                  <a:pt x="1017744" y="2914308"/>
                  <a:pt x="1017744" y="2914308"/>
                  <a:pt x="1019929" y="2914144"/>
                </a:cubicBezTo>
                <a:cubicBezTo>
                  <a:pt x="1024300" y="2913817"/>
                  <a:pt x="1028509" y="2911305"/>
                  <a:pt x="1023974" y="2909446"/>
                </a:cubicBezTo>
                <a:cubicBezTo>
                  <a:pt x="1026159" y="2909282"/>
                  <a:pt x="1026159" y="2909282"/>
                  <a:pt x="1025996" y="2907097"/>
                </a:cubicBezTo>
                <a:cubicBezTo>
                  <a:pt x="1025996" y="2907097"/>
                  <a:pt x="1025996" y="2907097"/>
                  <a:pt x="1023646" y="2905075"/>
                </a:cubicBezTo>
                <a:cubicBezTo>
                  <a:pt x="1025833" y="2904912"/>
                  <a:pt x="1030367" y="2906770"/>
                  <a:pt x="1034739" y="2906443"/>
                </a:cubicBezTo>
                <a:cubicBezTo>
                  <a:pt x="1030367" y="2906770"/>
                  <a:pt x="1025833" y="2904912"/>
                  <a:pt x="1028182" y="2906933"/>
                </a:cubicBezTo>
                <a:cubicBezTo>
                  <a:pt x="1030694" y="2911141"/>
                  <a:pt x="1034739" y="2906443"/>
                  <a:pt x="1037251" y="2910651"/>
                </a:cubicBezTo>
                <a:cubicBezTo>
                  <a:pt x="1037415" y="2912837"/>
                  <a:pt x="1037415" y="2912837"/>
                  <a:pt x="1037415" y="2912837"/>
                </a:cubicBezTo>
                <a:cubicBezTo>
                  <a:pt x="1037415" y="2912837"/>
                  <a:pt x="1037415" y="2912837"/>
                  <a:pt x="1039600" y="2912674"/>
                </a:cubicBezTo>
                <a:cubicBezTo>
                  <a:pt x="1039600" y="2912674"/>
                  <a:pt x="1039600" y="2912674"/>
                  <a:pt x="1041786" y="2912510"/>
                </a:cubicBezTo>
                <a:cubicBezTo>
                  <a:pt x="1041622" y="2910324"/>
                  <a:pt x="1041622" y="2910324"/>
                  <a:pt x="1041622" y="2910324"/>
                </a:cubicBezTo>
                <a:cubicBezTo>
                  <a:pt x="1043972" y="2912347"/>
                  <a:pt x="1043972" y="2912347"/>
                  <a:pt x="1046320" y="2914369"/>
                </a:cubicBezTo>
                <a:lnTo>
                  <a:pt x="1055063" y="2913715"/>
                </a:lnTo>
                <a:lnTo>
                  <a:pt x="1062541" y="2914529"/>
                </a:lnTo>
                <a:cubicBezTo>
                  <a:pt x="1063928" y="2914701"/>
                  <a:pt x="1065061" y="2915165"/>
                  <a:pt x="1068503" y="2917106"/>
                </a:cubicBezTo>
                <a:cubicBezTo>
                  <a:pt x="1066317" y="2917269"/>
                  <a:pt x="1066481" y="2919455"/>
                  <a:pt x="1066481" y="2919455"/>
                </a:cubicBezTo>
                <a:cubicBezTo>
                  <a:pt x="1066481" y="2919455"/>
                  <a:pt x="1068666" y="2919292"/>
                  <a:pt x="1068666" y="2919292"/>
                </a:cubicBezTo>
                <a:cubicBezTo>
                  <a:pt x="1068829" y="2921477"/>
                  <a:pt x="1068829" y="2921477"/>
                  <a:pt x="1068829" y="2921477"/>
                </a:cubicBezTo>
                <a:cubicBezTo>
                  <a:pt x="1055389" y="2918086"/>
                  <a:pt x="1066644" y="2921640"/>
                  <a:pt x="1066808" y="2923826"/>
                </a:cubicBezTo>
                <a:cubicBezTo>
                  <a:pt x="1060087" y="2922131"/>
                  <a:pt x="1053367" y="2920436"/>
                  <a:pt x="1046810" y="2920926"/>
                </a:cubicBezTo>
                <a:cubicBezTo>
                  <a:pt x="1046647" y="2918740"/>
                  <a:pt x="1046647" y="2918740"/>
                  <a:pt x="1046647" y="2918740"/>
                </a:cubicBezTo>
                <a:cubicBezTo>
                  <a:pt x="1042113" y="2916881"/>
                  <a:pt x="1039927" y="2917045"/>
                  <a:pt x="1037742" y="2917208"/>
                </a:cubicBezTo>
                <a:cubicBezTo>
                  <a:pt x="1042276" y="2919067"/>
                  <a:pt x="1044461" y="2918903"/>
                  <a:pt x="1044625" y="2921089"/>
                </a:cubicBezTo>
                <a:cubicBezTo>
                  <a:pt x="1037905" y="2919394"/>
                  <a:pt x="1038069" y="2921580"/>
                  <a:pt x="1033534" y="2919720"/>
                </a:cubicBezTo>
                <a:cubicBezTo>
                  <a:pt x="1033534" y="2919720"/>
                  <a:pt x="1031346" y="2919884"/>
                  <a:pt x="1031183" y="2917698"/>
                </a:cubicBezTo>
                <a:cubicBezTo>
                  <a:pt x="1028999" y="2917862"/>
                  <a:pt x="1028999" y="2917862"/>
                  <a:pt x="1028999" y="2917862"/>
                </a:cubicBezTo>
                <a:cubicBezTo>
                  <a:pt x="1026812" y="2918025"/>
                  <a:pt x="1024627" y="2918188"/>
                  <a:pt x="1026977" y="2920211"/>
                </a:cubicBezTo>
                <a:cubicBezTo>
                  <a:pt x="1029326" y="2922233"/>
                  <a:pt x="1029326" y="2922233"/>
                  <a:pt x="1029326" y="2922233"/>
                </a:cubicBezTo>
                <a:cubicBezTo>
                  <a:pt x="1029489" y="2924418"/>
                  <a:pt x="1031675" y="2924255"/>
                  <a:pt x="1033860" y="2924092"/>
                </a:cubicBezTo>
                <a:cubicBezTo>
                  <a:pt x="1036046" y="2923928"/>
                  <a:pt x="1036046" y="2923928"/>
                  <a:pt x="1036046" y="2923928"/>
                </a:cubicBezTo>
                <a:cubicBezTo>
                  <a:pt x="1035882" y="2921743"/>
                  <a:pt x="1035882" y="2921743"/>
                  <a:pt x="1035882" y="2921743"/>
                </a:cubicBezTo>
                <a:cubicBezTo>
                  <a:pt x="1042439" y="2921253"/>
                  <a:pt x="1058229" y="2926666"/>
                  <a:pt x="1066971" y="2926012"/>
                </a:cubicBezTo>
                <a:cubicBezTo>
                  <a:pt x="1069320" y="2928034"/>
                  <a:pt x="1069320" y="2928034"/>
                  <a:pt x="1069320" y="2928034"/>
                </a:cubicBezTo>
                <a:cubicBezTo>
                  <a:pt x="1069320" y="2928034"/>
                  <a:pt x="1069320" y="2928034"/>
                  <a:pt x="1071506" y="2927870"/>
                </a:cubicBezTo>
                <a:cubicBezTo>
                  <a:pt x="1071506" y="2927870"/>
                  <a:pt x="1073691" y="2927707"/>
                  <a:pt x="1073691" y="2927707"/>
                </a:cubicBezTo>
                <a:cubicBezTo>
                  <a:pt x="1078062" y="2927380"/>
                  <a:pt x="1084783" y="2929076"/>
                  <a:pt x="1087132" y="2931098"/>
                </a:cubicBezTo>
                <a:cubicBezTo>
                  <a:pt x="1086969" y="2928912"/>
                  <a:pt x="1086969" y="2928912"/>
                  <a:pt x="1086969" y="2928912"/>
                </a:cubicBezTo>
                <a:cubicBezTo>
                  <a:pt x="1089317" y="2930935"/>
                  <a:pt x="1089317" y="2930935"/>
                  <a:pt x="1089317" y="2930935"/>
                </a:cubicBezTo>
                <a:cubicBezTo>
                  <a:pt x="1089317" y="2930935"/>
                  <a:pt x="1091666" y="2932957"/>
                  <a:pt x="1093852" y="2932794"/>
                </a:cubicBezTo>
                <a:cubicBezTo>
                  <a:pt x="1093852" y="2932794"/>
                  <a:pt x="1096037" y="2932630"/>
                  <a:pt x="1095875" y="2930444"/>
                </a:cubicBezTo>
                <a:cubicBezTo>
                  <a:pt x="1117893" y="2930996"/>
                  <a:pt x="1129312" y="2936736"/>
                  <a:pt x="1144448" y="2933406"/>
                </a:cubicBezTo>
                <a:cubicBezTo>
                  <a:pt x="1144611" y="2935592"/>
                  <a:pt x="1146795" y="2935429"/>
                  <a:pt x="1148981" y="2935265"/>
                </a:cubicBezTo>
                <a:cubicBezTo>
                  <a:pt x="1148981" y="2935265"/>
                  <a:pt x="1151168" y="2935102"/>
                  <a:pt x="1151168" y="2935102"/>
                </a:cubicBezTo>
                <a:cubicBezTo>
                  <a:pt x="1151005" y="2932916"/>
                  <a:pt x="1151005" y="2932916"/>
                  <a:pt x="1151005" y="2932916"/>
                </a:cubicBezTo>
                <a:cubicBezTo>
                  <a:pt x="1153516" y="2937124"/>
                  <a:pt x="1160074" y="2936633"/>
                  <a:pt x="1164445" y="2936307"/>
                </a:cubicBezTo>
                <a:cubicBezTo>
                  <a:pt x="1164445" y="2936307"/>
                  <a:pt x="1166631" y="2936143"/>
                  <a:pt x="1166631" y="2936143"/>
                </a:cubicBezTo>
                <a:cubicBezTo>
                  <a:pt x="1168979" y="2938166"/>
                  <a:pt x="1168979" y="2938166"/>
                  <a:pt x="1171001" y="2935816"/>
                </a:cubicBezTo>
                <a:cubicBezTo>
                  <a:pt x="1173187" y="2935653"/>
                  <a:pt x="1173187" y="2935653"/>
                  <a:pt x="1173187" y="2935653"/>
                </a:cubicBezTo>
                <a:cubicBezTo>
                  <a:pt x="1173187" y="2935653"/>
                  <a:pt x="1173350" y="2937839"/>
                  <a:pt x="1175536" y="2937675"/>
                </a:cubicBezTo>
                <a:cubicBezTo>
                  <a:pt x="1175536" y="2937675"/>
                  <a:pt x="1175536" y="2937675"/>
                  <a:pt x="1177722" y="2937511"/>
                </a:cubicBezTo>
                <a:cubicBezTo>
                  <a:pt x="1181930" y="2934999"/>
                  <a:pt x="1191161" y="2940903"/>
                  <a:pt x="1190835" y="2936532"/>
                </a:cubicBezTo>
                <a:cubicBezTo>
                  <a:pt x="1190835" y="2936532"/>
                  <a:pt x="1190835" y="2936532"/>
                  <a:pt x="1193021" y="2936368"/>
                </a:cubicBezTo>
                <a:cubicBezTo>
                  <a:pt x="1195206" y="2936205"/>
                  <a:pt x="1197392" y="2936041"/>
                  <a:pt x="1197392" y="2936041"/>
                </a:cubicBezTo>
                <a:cubicBezTo>
                  <a:pt x="1197392" y="2936041"/>
                  <a:pt x="1199578" y="2935878"/>
                  <a:pt x="1199578" y="2935878"/>
                </a:cubicBezTo>
                <a:cubicBezTo>
                  <a:pt x="1202090" y="2940086"/>
                  <a:pt x="1210506" y="2935061"/>
                  <a:pt x="1214877" y="2934734"/>
                </a:cubicBezTo>
                <a:cubicBezTo>
                  <a:pt x="1221434" y="2934244"/>
                  <a:pt x="1217389" y="2938942"/>
                  <a:pt x="1223946" y="2938451"/>
                </a:cubicBezTo>
                <a:cubicBezTo>
                  <a:pt x="1223946" y="2938451"/>
                  <a:pt x="1226132" y="2938289"/>
                  <a:pt x="1226295" y="2940474"/>
                </a:cubicBezTo>
                <a:cubicBezTo>
                  <a:pt x="1226295" y="2940474"/>
                  <a:pt x="1228480" y="2940310"/>
                  <a:pt x="1228480" y="2940310"/>
                </a:cubicBezTo>
                <a:cubicBezTo>
                  <a:pt x="1230665" y="2940147"/>
                  <a:pt x="1230665" y="2940147"/>
                  <a:pt x="1228317" y="2938125"/>
                </a:cubicBezTo>
                <a:cubicBezTo>
                  <a:pt x="1228317" y="2938125"/>
                  <a:pt x="1228317" y="2938125"/>
                  <a:pt x="1226132" y="2938289"/>
                </a:cubicBezTo>
                <a:cubicBezTo>
                  <a:pt x="1230339" y="2935776"/>
                  <a:pt x="1234874" y="2937635"/>
                  <a:pt x="1234710" y="2935449"/>
                </a:cubicBezTo>
                <a:cubicBezTo>
                  <a:pt x="1241430" y="2937144"/>
                  <a:pt x="1234874" y="2937635"/>
                  <a:pt x="1235037" y="2939820"/>
                </a:cubicBezTo>
                <a:lnTo>
                  <a:pt x="1233137" y="2942027"/>
                </a:lnTo>
                <a:lnTo>
                  <a:pt x="1220891" y="2942149"/>
                </a:lnTo>
                <a:cubicBezTo>
                  <a:pt x="1208471" y="2942768"/>
                  <a:pt x="1200777" y="2944580"/>
                  <a:pt x="1189304" y="2945437"/>
                </a:cubicBezTo>
                <a:cubicBezTo>
                  <a:pt x="1189304" y="2945437"/>
                  <a:pt x="1189141" y="2943252"/>
                  <a:pt x="1186955" y="2943415"/>
                </a:cubicBezTo>
                <a:cubicBezTo>
                  <a:pt x="1186955" y="2943415"/>
                  <a:pt x="1184767" y="2943578"/>
                  <a:pt x="1184767" y="2943578"/>
                </a:cubicBezTo>
                <a:cubicBezTo>
                  <a:pt x="1178211" y="2944069"/>
                  <a:pt x="1176027" y="2944232"/>
                  <a:pt x="1174004" y="2946581"/>
                </a:cubicBezTo>
                <a:cubicBezTo>
                  <a:pt x="1182747" y="2945928"/>
                  <a:pt x="1182747" y="2945928"/>
                  <a:pt x="1182747" y="2945928"/>
                </a:cubicBezTo>
                <a:cubicBezTo>
                  <a:pt x="1182747" y="2945928"/>
                  <a:pt x="1180562" y="2946091"/>
                  <a:pt x="1180725" y="2948277"/>
                </a:cubicBezTo>
                <a:cubicBezTo>
                  <a:pt x="1180725" y="2948277"/>
                  <a:pt x="1182910" y="2948113"/>
                  <a:pt x="1182910" y="2948113"/>
                </a:cubicBezTo>
                <a:cubicBezTo>
                  <a:pt x="1185096" y="2947950"/>
                  <a:pt x="1185096" y="2947950"/>
                  <a:pt x="1185096" y="2947950"/>
                </a:cubicBezTo>
                <a:cubicBezTo>
                  <a:pt x="1187281" y="2947787"/>
                  <a:pt x="1187281" y="2947787"/>
                  <a:pt x="1187281" y="2947787"/>
                </a:cubicBezTo>
                <a:cubicBezTo>
                  <a:pt x="1191979" y="2951830"/>
                  <a:pt x="1194491" y="2956039"/>
                  <a:pt x="1209955" y="2957080"/>
                </a:cubicBezTo>
                <a:cubicBezTo>
                  <a:pt x="1221536" y="2965006"/>
                  <a:pt x="1243882" y="2969929"/>
                  <a:pt x="1259508" y="2973156"/>
                </a:cubicBezTo>
                <a:cubicBezTo>
                  <a:pt x="1261693" y="2972992"/>
                  <a:pt x="1261857" y="2975178"/>
                  <a:pt x="1261857" y="2975178"/>
                </a:cubicBezTo>
                <a:cubicBezTo>
                  <a:pt x="1261857" y="2975178"/>
                  <a:pt x="1262020" y="2977364"/>
                  <a:pt x="1264205" y="2977200"/>
                </a:cubicBezTo>
                <a:cubicBezTo>
                  <a:pt x="1264205" y="2977200"/>
                  <a:pt x="1262020" y="2977364"/>
                  <a:pt x="1262184" y="2979550"/>
                </a:cubicBezTo>
                <a:cubicBezTo>
                  <a:pt x="1266555" y="2979223"/>
                  <a:pt x="1268741" y="2979059"/>
                  <a:pt x="1268741" y="2979059"/>
                </a:cubicBezTo>
                <a:cubicBezTo>
                  <a:pt x="1282181" y="2982451"/>
                  <a:pt x="1299829" y="2983328"/>
                  <a:pt x="1310921" y="2984697"/>
                </a:cubicBezTo>
                <a:cubicBezTo>
                  <a:pt x="1313270" y="2986719"/>
                  <a:pt x="1308898" y="2987046"/>
                  <a:pt x="1306713" y="2987209"/>
                </a:cubicBezTo>
                <a:cubicBezTo>
                  <a:pt x="1313433" y="2988905"/>
                  <a:pt x="1339987" y="2991315"/>
                  <a:pt x="1333921" y="2998363"/>
                </a:cubicBezTo>
                <a:cubicBezTo>
                  <a:pt x="1329550" y="2998689"/>
                  <a:pt x="1329550" y="2998689"/>
                  <a:pt x="1329550" y="2998689"/>
                </a:cubicBezTo>
                <a:cubicBezTo>
                  <a:pt x="1327364" y="2998853"/>
                  <a:pt x="1327364" y="2998853"/>
                  <a:pt x="1327364" y="2998853"/>
                </a:cubicBezTo>
                <a:cubicBezTo>
                  <a:pt x="1327364" y="2998853"/>
                  <a:pt x="1327527" y="3001038"/>
                  <a:pt x="1329712" y="3000874"/>
                </a:cubicBezTo>
                <a:cubicBezTo>
                  <a:pt x="1334084" y="3000548"/>
                  <a:pt x="1334084" y="3000548"/>
                  <a:pt x="1334084" y="3000548"/>
                </a:cubicBezTo>
                <a:cubicBezTo>
                  <a:pt x="1325505" y="3003387"/>
                  <a:pt x="1312227" y="3002182"/>
                  <a:pt x="1299114" y="3003162"/>
                </a:cubicBezTo>
                <a:cubicBezTo>
                  <a:pt x="1289003" y="3014908"/>
                  <a:pt x="1326812" y="3020872"/>
                  <a:pt x="1357574" y="3020770"/>
                </a:cubicBezTo>
                <a:cubicBezTo>
                  <a:pt x="1359923" y="3022793"/>
                  <a:pt x="1357901" y="3025142"/>
                  <a:pt x="1364785" y="3029022"/>
                </a:cubicBezTo>
                <a:cubicBezTo>
                  <a:pt x="1358064" y="3027327"/>
                  <a:pt x="1358228" y="3029512"/>
                  <a:pt x="1358392" y="3031698"/>
                </a:cubicBezTo>
                <a:cubicBezTo>
                  <a:pt x="1340906" y="3033005"/>
                  <a:pt x="1323259" y="3032127"/>
                  <a:pt x="1305773" y="3033434"/>
                </a:cubicBezTo>
                <a:cubicBezTo>
                  <a:pt x="1294845" y="3034251"/>
                  <a:pt x="1306100" y="3037806"/>
                  <a:pt x="1297685" y="3042831"/>
                </a:cubicBezTo>
                <a:cubicBezTo>
                  <a:pt x="1286593" y="3041462"/>
                  <a:pt x="1282385" y="3043975"/>
                  <a:pt x="1269108" y="3042769"/>
                </a:cubicBezTo>
                <a:cubicBezTo>
                  <a:pt x="1269271" y="3044955"/>
                  <a:pt x="1273807" y="3046814"/>
                  <a:pt x="1282549" y="3046160"/>
                </a:cubicBezTo>
                <a:cubicBezTo>
                  <a:pt x="1278177" y="3046487"/>
                  <a:pt x="1273970" y="3048999"/>
                  <a:pt x="1265064" y="3047467"/>
                </a:cubicBezTo>
                <a:cubicBezTo>
                  <a:pt x="1269598" y="3049326"/>
                  <a:pt x="1267576" y="3051675"/>
                  <a:pt x="1274297" y="3053370"/>
                </a:cubicBezTo>
                <a:cubicBezTo>
                  <a:pt x="1236814" y="3051777"/>
                  <a:pt x="1199333" y="3050184"/>
                  <a:pt x="1161687" y="3046405"/>
                </a:cubicBezTo>
                <a:cubicBezTo>
                  <a:pt x="1157315" y="3046732"/>
                  <a:pt x="1152944" y="3047058"/>
                  <a:pt x="1150596" y="3045036"/>
                </a:cubicBezTo>
                <a:lnTo>
                  <a:pt x="989963" y="3017950"/>
                </a:lnTo>
                <a:lnTo>
                  <a:pt x="990949" y="3022362"/>
                </a:lnTo>
                <a:cubicBezTo>
                  <a:pt x="992888" y="3024093"/>
                  <a:pt x="993709" y="3025676"/>
                  <a:pt x="994374" y="3027579"/>
                </a:cubicBezTo>
                <a:lnTo>
                  <a:pt x="993047" y="3039211"/>
                </a:lnTo>
                <a:lnTo>
                  <a:pt x="1091478" y="3058136"/>
                </a:lnTo>
                <a:cubicBezTo>
                  <a:pt x="1141213" y="3064694"/>
                  <a:pt x="1191623" y="3068343"/>
                  <a:pt x="1242492" y="3068935"/>
                </a:cubicBezTo>
                <a:cubicBezTo>
                  <a:pt x="1271069" y="3068996"/>
                  <a:pt x="1297460" y="3069221"/>
                  <a:pt x="1325872" y="3067097"/>
                </a:cubicBezTo>
                <a:cubicBezTo>
                  <a:pt x="1325872" y="3067097"/>
                  <a:pt x="1326036" y="3069283"/>
                  <a:pt x="1328222" y="3069119"/>
                </a:cubicBezTo>
                <a:cubicBezTo>
                  <a:pt x="1334779" y="3068629"/>
                  <a:pt x="1334779" y="3068629"/>
                  <a:pt x="1334779" y="3068629"/>
                </a:cubicBezTo>
                <a:cubicBezTo>
                  <a:pt x="1334779" y="3068629"/>
                  <a:pt x="1336964" y="3068466"/>
                  <a:pt x="1336800" y="3066280"/>
                </a:cubicBezTo>
                <a:lnTo>
                  <a:pt x="1397998" y="3061704"/>
                </a:lnTo>
                <a:cubicBezTo>
                  <a:pt x="1445918" y="3055924"/>
                  <a:pt x="1491488" y="3048121"/>
                  <a:pt x="1539082" y="3037970"/>
                </a:cubicBezTo>
                <a:cubicBezTo>
                  <a:pt x="1577468" y="3029605"/>
                  <a:pt x="1615185" y="3019642"/>
                  <a:pt x="1652133" y="3008122"/>
                </a:cubicBezTo>
                <a:lnTo>
                  <a:pt x="1695031" y="2992621"/>
                </a:lnTo>
                <a:lnTo>
                  <a:pt x="1691111" y="2988102"/>
                </a:lnTo>
                <a:lnTo>
                  <a:pt x="1556952" y="3024820"/>
                </a:lnTo>
                <a:cubicBezTo>
                  <a:pt x="1508378" y="3035183"/>
                  <a:pt x="1458679" y="3042882"/>
                  <a:pt x="1407945" y="3047774"/>
                </a:cubicBezTo>
                <a:cubicBezTo>
                  <a:pt x="1407782" y="3045588"/>
                  <a:pt x="1407782" y="3045588"/>
                  <a:pt x="1407618" y="3043403"/>
                </a:cubicBezTo>
                <a:cubicBezTo>
                  <a:pt x="1438054" y="3038929"/>
                  <a:pt x="1450187" y="3024835"/>
                  <a:pt x="1469204" y="3014622"/>
                </a:cubicBezTo>
                <a:cubicBezTo>
                  <a:pt x="1469204" y="3014622"/>
                  <a:pt x="1464669" y="3012763"/>
                  <a:pt x="1460298" y="3013090"/>
                </a:cubicBezTo>
                <a:cubicBezTo>
                  <a:pt x="1468713" y="3008065"/>
                  <a:pt x="1486362" y="3008943"/>
                  <a:pt x="1499312" y="3005777"/>
                </a:cubicBezTo>
                <a:cubicBezTo>
                  <a:pt x="1509913" y="3000589"/>
                  <a:pt x="1526907" y="2992725"/>
                  <a:pt x="1526907" y="2992725"/>
                </a:cubicBezTo>
                <a:cubicBezTo>
                  <a:pt x="1524395" y="2988517"/>
                  <a:pt x="1515653" y="2989171"/>
                  <a:pt x="1504725" y="2989988"/>
                </a:cubicBezTo>
                <a:cubicBezTo>
                  <a:pt x="1504561" y="2987802"/>
                  <a:pt x="1506747" y="2987639"/>
                  <a:pt x="1506747" y="2987639"/>
                </a:cubicBezTo>
                <a:cubicBezTo>
                  <a:pt x="1508932" y="2987475"/>
                  <a:pt x="1508932" y="2987475"/>
                  <a:pt x="1508932" y="2987475"/>
                </a:cubicBezTo>
                <a:cubicBezTo>
                  <a:pt x="1508932" y="2987475"/>
                  <a:pt x="1511119" y="2987312"/>
                  <a:pt x="1511119" y="2987312"/>
                </a:cubicBezTo>
                <a:cubicBezTo>
                  <a:pt x="1511119" y="2987312"/>
                  <a:pt x="1513304" y="2987148"/>
                  <a:pt x="1515489" y="2986985"/>
                </a:cubicBezTo>
                <a:cubicBezTo>
                  <a:pt x="1515326" y="2984799"/>
                  <a:pt x="1515326" y="2984799"/>
                  <a:pt x="1513141" y="2984963"/>
                </a:cubicBezTo>
                <a:cubicBezTo>
                  <a:pt x="1513141" y="2984963"/>
                  <a:pt x="1510954" y="2985127"/>
                  <a:pt x="1510954" y="2985127"/>
                </a:cubicBezTo>
                <a:cubicBezTo>
                  <a:pt x="1508769" y="2985290"/>
                  <a:pt x="1508769" y="2985290"/>
                  <a:pt x="1508769" y="2985290"/>
                </a:cubicBezTo>
                <a:cubicBezTo>
                  <a:pt x="1521556" y="2979939"/>
                  <a:pt x="1504071" y="2981246"/>
                  <a:pt x="1502049" y="2983594"/>
                </a:cubicBezTo>
                <a:cubicBezTo>
                  <a:pt x="1499864" y="2983758"/>
                  <a:pt x="1500028" y="2985944"/>
                  <a:pt x="1500028" y="2985944"/>
                </a:cubicBezTo>
                <a:cubicBezTo>
                  <a:pt x="1500028" y="2985944"/>
                  <a:pt x="1502211" y="2985780"/>
                  <a:pt x="1502211" y="2985780"/>
                </a:cubicBezTo>
                <a:cubicBezTo>
                  <a:pt x="1504561" y="2987802"/>
                  <a:pt x="1504561" y="2987802"/>
                  <a:pt x="1504561" y="2987802"/>
                </a:cubicBezTo>
                <a:cubicBezTo>
                  <a:pt x="1504561" y="2987802"/>
                  <a:pt x="1500190" y="2988129"/>
                  <a:pt x="1498005" y="2988292"/>
                </a:cubicBezTo>
                <a:cubicBezTo>
                  <a:pt x="1495819" y="2988456"/>
                  <a:pt x="1495819" y="2988456"/>
                  <a:pt x="1495819" y="2988456"/>
                </a:cubicBezTo>
                <a:cubicBezTo>
                  <a:pt x="1480520" y="2989599"/>
                  <a:pt x="1469265" y="2986045"/>
                  <a:pt x="1477517" y="2978835"/>
                </a:cubicBezTo>
                <a:cubicBezTo>
                  <a:pt x="1488445" y="2978018"/>
                  <a:pt x="1488282" y="2975832"/>
                  <a:pt x="1503581" y="2974688"/>
                </a:cubicBezTo>
                <a:cubicBezTo>
                  <a:pt x="1505440" y="2970154"/>
                  <a:pt x="1496698" y="2970807"/>
                  <a:pt x="1494185" y="2966600"/>
                </a:cubicBezTo>
                <a:cubicBezTo>
                  <a:pt x="1513365" y="2958572"/>
                  <a:pt x="1545823" y="2951749"/>
                  <a:pt x="1545005" y="2940822"/>
                </a:cubicBezTo>
                <a:cubicBezTo>
                  <a:pt x="1545005" y="2940822"/>
                  <a:pt x="1547192" y="2940658"/>
                  <a:pt x="1547192" y="2940658"/>
                </a:cubicBezTo>
                <a:cubicBezTo>
                  <a:pt x="1547192" y="2940658"/>
                  <a:pt x="1551562" y="2940331"/>
                  <a:pt x="1551562" y="2940331"/>
                </a:cubicBezTo>
                <a:cubicBezTo>
                  <a:pt x="1553584" y="2937983"/>
                  <a:pt x="1555770" y="2937819"/>
                  <a:pt x="1553584" y="2937983"/>
                </a:cubicBezTo>
                <a:cubicBezTo>
                  <a:pt x="1557792" y="2935470"/>
                  <a:pt x="1564349" y="2934980"/>
                  <a:pt x="1577136" y="2929628"/>
                </a:cubicBezTo>
                <a:cubicBezTo>
                  <a:pt x="1581344" y="2927116"/>
                  <a:pt x="1583530" y="2926952"/>
                  <a:pt x="1585714" y="2926789"/>
                </a:cubicBezTo>
                <a:cubicBezTo>
                  <a:pt x="1585714" y="2926789"/>
                  <a:pt x="1587737" y="2924440"/>
                  <a:pt x="1587737" y="2924440"/>
                </a:cubicBezTo>
                <a:cubicBezTo>
                  <a:pt x="1589922" y="2924276"/>
                  <a:pt x="1589922" y="2924276"/>
                  <a:pt x="1589922" y="2924276"/>
                </a:cubicBezTo>
                <a:cubicBezTo>
                  <a:pt x="1592109" y="2924113"/>
                  <a:pt x="1589759" y="2922091"/>
                  <a:pt x="1589759" y="2922091"/>
                </a:cubicBezTo>
                <a:cubicBezTo>
                  <a:pt x="1591945" y="2921927"/>
                  <a:pt x="1591945" y="2921927"/>
                  <a:pt x="1591945" y="2921927"/>
                </a:cubicBezTo>
                <a:cubicBezTo>
                  <a:pt x="1591782" y="2919742"/>
                  <a:pt x="1600524" y="2919089"/>
                  <a:pt x="1600361" y="2916902"/>
                </a:cubicBezTo>
                <a:cubicBezTo>
                  <a:pt x="1589596" y="2919906"/>
                  <a:pt x="1598175" y="2917066"/>
                  <a:pt x="1593639" y="2915207"/>
                </a:cubicBezTo>
                <a:cubicBezTo>
                  <a:pt x="1606590" y="2912041"/>
                  <a:pt x="1589106" y="2913348"/>
                  <a:pt x="1597685" y="2910509"/>
                </a:cubicBezTo>
                <a:cubicBezTo>
                  <a:pt x="1610635" y="2907343"/>
                  <a:pt x="1610471" y="2905157"/>
                  <a:pt x="1617192" y="2906853"/>
                </a:cubicBezTo>
                <a:lnTo>
                  <a:pt x="1619475" y="2905527"/>
                </a:lnTo>
                <a:lnTo>
                  <a:pt x="1605375" y="2889273"/>
                </a:lnTo>
                <a:lnTo>
                  <a:pt x="1554860" y="2902766"/>
                </a:lnTo>
                <a:cubicBezTo>
                  <a:pt x="1537068" y="2907266"/>
                  <a:pt x="1519155" y="2910918"/>
                  <a:pt x="1500513" y="2911993"/>
                </a:cubicBezTo>
                <a:cubicBezTo>
                  <a:pt x="1496926" y="2912131"/>
                  <a:pt x="1493407" y="2914062"/>
                  <a:pt x="1490384" y="2910226"/>
                </a:cubicBezTo>
                <a:cubicBezTo>
                  <a:pt x="1489157" y="2906321"/>
                  <a:pt x="1492359" y="2905479"/>
                  <a:pt x="1494152" y="2905410"/>
                </a:cubicBezTo>
                <a:cubicBezTo>
                  <a:pt x="1523595" y="2900238"/>
                  <a:pt x="1552532" y="2893626"/>
                  <a:pt x="1581079" y="2885883"/>
                </a:cubicBezTo>
                <a:lnTo>
                  <a:pt x="1597895" y="2880651"/>
                </a:lnTo>
                <a:lnTo>
                  <a:pt x="1591932" y="2873778"/>
                </a:lnTo>
                <a:lnTo>
                  <a:pt x="1575564" y="2879195"/>
                </a:lnTo>
                <a:cubicBezTo>
                  <a:pt x="1571192" y="2879522"/>
                  <a:pt x="1566984" y="2882035"/>
                  <a:pt x="1560591" y="2884710"/>
                </a:cubicBezTo>
                <a:cubicBezTo>
                  <a:pt x="1553871" y="2883015"/>
                  <a:pt x="1554034" y="2885201"/>
                  <a:pt x="1554197" y="2887386"/>
                </a:cubicBezTo>
                <a:cubicBezTo>
                  <a:pt x="1552012" y="2887550"/>
                  <a:pt x="1552012" y="2887550"/>
                  <a:pt x="1552012" y="2887550"/>
                </a:cubicBezTo>
                <a:cubicBezTo>
                  <a:pt x="1549826" y="2887713"/>
                  <a:pt x="1547477" y="2885691"/>
                  <a:pt x="1545291" y="2885854"/>
                </a:cubicBezTo>
                <a:cubicBezTo>
                  <a:pt x="1545291" y="2885854"/>
                  <a:pt x="1543106" y="2886018"/>
                  <a:pt x="1543106" y="2886018"/>
                </a:cubicBezTo>
                <a:cubicBezTo>
                  <a:pt x="1540921" y="2886181"/>
                  <a:pt x="1540921" y="2886181"/>
                  <a:pt x="1538898" y="2888530"/>
                </a:cubicBezTo>
                <a:cubicBezTo>
                  <a:pt x="1538898" y="2888530"/>
                  <a:pt x="1538898" y="2888530"/>
                  <a:pt x="1539061" y="2890716"/>
                </a:cubicBezTo>
                <a:cubicBezTo>
                  <a:pt x="1528134" y="2891533"/>
                  <a:pt x="1528134" y="2891533"/>
                  <a:pt x="1528134" y="2891533"/>
                </a:cubicBezTo>
                <a:cubicBezTo>
                  <a:pt x="1528134" y="2891533"/>
                  <a:pt x="1526111" y="2893882"/>
                  <a:pt x="1526111" y="2893882"/>
                </a:cubicBezTo>
                <a:cubicBezTo>
                  <a:pt x="1526111" y="2893882"/>
                  <a:pt x="1528297" y="2893718"/>
                  <a:pt x="1528297" y="2893718"/>
                </a:cubicBezTo>
                <a:cubicBezTo>
                  <a:pt x="1539061" y="2890716"/>
                  <a:pt x="1539061" y="2890716"/>
                  <a:pt x="1539061" y="2890716"/>
                </a:cubicBezTo>
                <a:cubicBezTo>
                  <a:pt x="1539061" y="2890716"/>
                  <a:pt x="1539225" y="2892901"/>
                  <a:pt x="1539225" y="2892901"/>
                </a:cubicBezTo>
                <a:cubicBezTo>
                  <a:pt x="1537039" y="2893065"/>
                  <a:pt x="1534854" y="2893228"/>
                  <a:pt x="1534854" y="2893228"/>
                </a:cubicBezTo>
                <a:cubicBezTo>
                  <a:pt x="1532668" y="2893391"/>
                  <a:pt x="1532668" y="2893391"/>
                  <a:pt x="1532668" y="2893391"/>
                </a:cubicBezTo>
                <a:cubicBezTo>
                  <a:pt x="1530483" y="2893555"/>
                  <a:pt x="1528461" y="2895904"/>
                  <a:pt x="1526275" y="2896068"/>
                </a:cubicBezTo>
                <a:cubicBezTo>
                  <a:pt x="1524089" y="2896231"/>
                  <a:pt x="1521903" y="2896394"/>
                  <a:pt x="1517533" y="2896721"/>
                </a:cubicBezTo>
                <a:cubicBezTo>
                  <a:pt x="1519718" y="2896558"/>
                  <a:pt x="1519555" y="2894371"/>
                  <a:pt x="1519555" y="2894371"/>
                </a:cubicBezTo>
                <a:cubicBezTo>
                  <a:pt x="1519555" y="2894371"/>
                  <a:pt x="1517369" y="2894535"/>
                  <a:pt x="1515183" y="2894699"/>
                </a:cubicBezTo>
                <a:cubicBezTo>
                  <a:pt x="1515183" y="2894699"/>
                  <a:pt x="1512998" y="2894862"/>
                  <a:pt x="1510812" y="2895025"/>
                </a:cubicBezTo>
                <a:cubicBezTo>
                  <a:pt x="1508790" y="2897375"/>
                  <a:pt x="1506604" y="2897538"/>
                  <a:pt x="1504418" y="2897702"/>
                </a:cubicBezTo>
                <a:cubicBezTo>
                  <a:pt x="1502233" y="2897865"/>
                  <a:pt x="1502233" y="2897865"/>
                  <a:pt x="1500048" y="2898028"/>
                </a:cubicBezTo>
                <a:cubicBezTo>
                  <a:pt x="1498025" y="2900377"/>
                  <a:pt x="1498025" y="2900377"/>
                  <a:pt x="1498025" y="2900377"/>
                </a:cubicBezTo>
                <a:cubicBezTo>
                  <a:pt x="1495839" y="2900541"/>
                  <a:pt x="1493817" y="2902890"/>
                  <a:pt x="1491632" y="2903054"/>
                </a:cubicBezTo>
                <a:cubicBezTo>
                  <a:pt x="1489447" y="2903217"/>
                  <a:pt x="1487260" y="2903380"/>
                  <a:pt x="1487260" y="2903380"/>
                </a:cubicBezTo>
                <a:cubicBezTo>
                  <a:pt x="1487097" y="2901195"/>
                  <a:pt x="1487097" y="2901195"/>
                  <a:pt x="1484911" y="2901358"/>
                </a:cubicBezTo>
                <a:cubicBezTo>
                  <a:pt x="1484911" y="2901358"/>
                  <a:pt x="1482726" y="2901521"/>
                  <a:pt x="1482890" y="2903707"/>
                </a:cubicBezTo>
                <a:cubicBezTo>
                  <a:pt x="1482890" y="2903707"/>
                  <a:pt x="1480703" y="2903870"/>
                  <a:pt x="1478354" y="2901848"/>
                </a:cubicBezTo>
                <a:cubicBezTo>
                  <a:pt x="1474147" y="2904361"/>
                  <a:pt x="1474147" y="2904361"/>
                  <a:pt x="1474147" y="2904361"/>
                </a:cubicBezTo>
                <a:cubicBezTo>
                  <a:pt x="1474147" y="2904361"/>
                  <a:pt x="1476332" y="2904197"/>
                  <a:pt x="1476496" y="2906383"/>
                </a:cubicBezTo>
                <a:cubicBezTo>
                  <a:pt x="1474309" y="2906546"/>
                  <a:pt x="1472125" y="2906709"/>
                  <a:pt x="1469939" y="2906873"/>
                </a:cubicBezTo>
                <a:cubicBezTo>
                  <a:pt x="1467753" y="2907036"/>
                  <a:pt x="1467753" y="2907036"/>
                  <a:pt x="1467753" y="2907036"/>
                </a:cubicBezTo>
                <a:cubicBezTo>
                  <a:pt x="1463546" y="2909549"/>
                  <a:pt x="1461360" y="2909712"/>
                  <a:pt x="1459175" y="2909876"/>
                </a:cubicBezTo>
                <a:cubicBezTo>
                  <a:pt x="1454803" y="2910203"/>
                  <a:pt x="1452618" y="2910366"/>
                  <a:pt x="1450432" y="2910529"/>
                </a:cubicBezTo>
                <a:cubicBezTo>
                  <a:pt x="1448246" y="2910693"/>
                  <a:pt x="1448246" y="2910693"/>
                  <a:pt x="1443875" y="2911020"/>
                </a:cubicBezTo>
                <a:cubicBezTo>
                  <a:pt x="1441526" y="2908997"/>
                  <a:pt x="1435133" y="2911673"/>
                  <a:pt x="1430762" y="2912000"/>
                </a:cubicBezTo>
                <a:cubicBezTo>
                  <a:pt x="1428576" y="2912163"/>
                  <a:pt x="1426227" y="2910141"/>
                  <a:pt x="1424041" y="2910304"/>
                </a:cubicBezTo>
                <a:cubicBezTo>
                  <a:pt x="1424041" y="2910304"/>
                  <a:pt x="1426063" y="2907956"/>
                  <a:pt x="1426063" y="2907956"/>
                </a:cubicBezTo>
                <a:cubicBezTo>
                  <a:pt x="1428249" y="2907792"/>
                  <a:pt x="1428086" y="2905606"/>
                  <a:pt x="1428086" y="2905606"/>
                </a:cubicBezTo>
                <a:cubicBezTo>
                  <a:pt x="1428086" y="2905606"/>
                  <a:pt x="1428086" y="2905606"/>
                  <a:pt x="1425900" y="2905770"/>
                </a:cubicBezTo>
                <a:cubicBezTo>
                  <a:pt x="1423715" y="2905933"/>
                  <a:pt x="1423715" y="2905933"/>
                  <a:pt x="1423715" y="2905933"/>
                </a:cubicBezTo>
                <a:cubicBezTo>
                  <a:pt x="1421528" y="2906097"/>
                  <a:pt x="1421528" y="2906097"/>
                  <a:pt x="1421691" y="2908283"/>
                </a:cubicBezTo>
                <a:cubicBezTo>
                  <a:pt x="1421691" y="2908283"/>
                  <a:pt x="1419670" y="2910631"/>
                  <a:pt x="1419670" y="2910631"/>
                </a:cubicBezTo>
                <a:cubicBezTo>
                  <a:pt x="1419833" y="2912817"/>
                  <a:pt x="1419833" y="2912817"/>
                  <a:pt x="1419833" y="2912817"/>
                </a:cubicBezTo>
                <a:cubicBezTo>
                  <a:pt x="1422019" y="2912654"/>
                  <a:pt x="1426554" y="2914513"/>
                  <a:pt x="1430925" y="2914186"/>
                </a:cubicBezTo>
                <a:cubicBezTo>
                  <a:pt x="1433110" y="2914022"/>
                  <a:pt x="1433110" y="2914022"/>
                  <a:pt x="1433110" y="2914022"/>
                </a:cubicBezTo>
                <a:cubicBezTo>
                  <a:pt x="1435296" y="2913859"/>
                  <a:pt x="1439504" y="2911346"/>
                  <a:pt x="1441853" y="2913369"/>
                </a:cubicBezTo>
                <a:cubicBezTo>
                  <a:pt x="1444039" y="2913205"/>
                  <a:pt x="1444039" y="2913205"/>
                  <a:pt x="1446224" y="2913042"/>
                </a:cubicBezTo>
                <a:cubicBezTo>
                  <a:pt x="1444202" y="2915390"/>
                  <a:pt x="1439831" y="2915717"/>
                  <a:pt x="1435459" y="2916044"/>
                </a:cubicBezTo>
                <a:cubicBezTo>
                  <a:pt x="1431088" y="2916371"/>
                  <a:pt x="1426717" y="2916698"/>
                  <a:pt x="1422509" y="2919210"/>
                </a:cubicBezTo>
                <a:cubicBezTo>
                  <a:pt x="1420324" y="2919374"/>
                  <a:pt x="1420160" y="2917188"/>
                  <a:pt x="1417974" y="2917351"/>
                </a:cubicBezTo>
                <a:cubicBezTo>
                  <a:pt x="1413604" y="2917678"/>
                  <a:pt x="1413604" y="2917678"/>
                  <a:pt x="1413604" y="2917678"/>
                </a:cubicBezTo>
                <a:cubicBezTo>
                  <a:pt x="1409233" y="2918005"/>
                  <a:pt x="1407046" y="2918168"/>
                  <a:pt x="1402676" y="2918495"/>
                </a:cubicBezTo>
                <a:cubicBezTo>
                  <a:pt x="1404698" y="2916147"/>
                  <a:pt x="1404698" y="2916147"/>
                  <a:pt x="1404698" y="2916147"/>
                </a:cubicBezTo>
                <a:cubicBezTo>
                  <a:pt x="1406883" y="2915983"/>
                  <a:pt x="1406883" y="2915983"/>
                  <a:pt x="1404534" y="2913961"/>
                </a:cubicBezTo>
                <a:cubicBezTo>
                  <a:pt x="1404534" y="2913961"/>
                  <a:pt x="1404534" y="2913961"/>
                  <a:pt x="1402349" y="2914124"/>
                </a:cubicBezTo>
                <a:cubicBezTo>
                  <a:pt x="1402349" y="2914124"/>
                  <a:pt x="1400163" y="2914288"/>
                  <a:pt x="1400163" y="2914288"/>
                </a:cubicBezTo>
                <a:cubicBezTo>
                  <a:pt x="1398141" y="2916637"/>
                  <a:pt x="1398141" y="2916637"/>
                  <a:pt x="1398141" y="2916637"/>
                </a:cubicBezTo>
                <a:cubicBezTo>
                  <a:pt x="1398141" y="2916637"/>
                  <a:pt x="1395955" y="2916800"/>
                  <a:pt x="1395955" y="2916800"/>
                </a:cubicBezTo>
                <a:cubicBezTo>
                  <a:pt x="1395955" y="2916800"/>
                  <a:pt x="1395955" y="2916800"/>
                  <a:pt x="1393770" y="2916964"/>
                </a:cubicBezTo>
                <a:cubicBezTo>
                  <a:pt x="1391584" y="2917127"/>
                  <a:pt x="1387376" y="2919639"/>
                  <a:pt x="1385191" y="2919802"/>
                </a:cubicBezTo>
                <a:cubicBezTo>
                  <a:pt x="1378634" y="2920293"/>
                  <a:pt x="1376612" y="2922642"/>
                  <a:pt x="1374262" y="2920619"/>
                </a:cubicBezTo>
                <a:cubicBezTo>
                  <a:pt x="1374099" y="2918434"/>
                  <a:pt x="1371913" y="2918598"/>
                  <a:pt x="1371913" y="2918598"/>
                </a:cubicBezTo>
                <a:cubicBezTo>
                  <a:pt x="1371913" y="2918598"/>
                  <a:pt x="1371750" y="2916412"/>
                  <a:pt x="1373935" y="2916248"/>
                </a:cubicBezTo>
                <a:cubicBezTo>
                  <a:pt x="1382678" y="2915595"/>
                  <a:pt x="1391420" y="2914941"/>
                  <a:pt x="1400000" y="2912102"/>
                </a:cubicBezTo>
                <a:cubicBezTo>
                  <a:pt x="1402186" y="2911938"/>
                  <a:pt x="1402186" y="2911938"/>
                  <a:pt x="1402186" y="2911938"/>
                </a:cubicBezTo>
                <a:cubicBezTo>
                  <a:pt x="1402022" y="2909753"/>
                  <a:pt x="1399836" y="2909917"/>
                  <a:pt x="1399836" y="2909917"/>
                </a:cubicBezTo>
                <a:cubicBezTo>
                  <a:pt x="1391257" y="2912755"/>
                  <a:pt x="1382514" y="2913409"/>
                  <a:pt x="1373772" y="2914063"/>
                </a:cubicBezTo>
                <a:cubicBezTo>
                  <a:pt x="1373609" y="2911878"/>
                  <a:pt x="1373446" y="2909692"/>
                  <a:pt x="1368910" y="2907833"/>
                </a:cubicBezTo>
                <a:cubicBezTo>
                  <a:pt x="1357983" y="2908650"/>
                  <a:pt x="1355471" y="2904442"/>
                  <a:pt x="1344542" y="2905259"/>
                </a:cubicBezTo>
                <a:cubicBezTo>
                  <a:pt x="1315312" y="2896455"/>
                  <a:pt x="1280016" y="2894699"/>
                  <a:pt x="1255811" y="2894310"/>
                </a:cubicBezTo>
                <a:cubicBezTo>
                  <a:pt x="1253625" y="2894474"/>
                  <a:pt x="1253625" y="2894474"/>
                  <a:pt x="1253625" y="2894474"/>
                </a:cubicBezTo>
                <a:cubicBezTo>
                  <a:pt x="1253625" y="2894474"/>
                  <a:pt x="1251439" y="2894637"/>
                  <a:pt x="1251439" y="2894637"/>
                </a:cubicBezTo>
                <a:cubicBezTo>
                  <a:pt x="1251603" y="2896823"/>
                  <a:pt x="1251603" y="2896823"/>
                  <a:pt x="1253788" y="2896660"/>
                </a:cubicBezTo>
                <a:cubicBezTo>
                  <a:pt x="1277993" y="2897047"/>
                  <a:pt x="1311105" y="2898968"/>
                  <a:pt x="1340335" y="2907771"/>
                </a:cubicBezTo>
                <a:cubicBezTo>
                  <a:pt x="1338149" y="2907935"/>
                  <a:pt x="1338149" y="2907935"/>
                  <a:pt x="1338149" y="2907935"/>
                </a:cubicBezTo>
                <a:cubicBezTo>
                  <a:pt x="1338313" y="2910121"/>
                  <a:pt x="1340498" y="2909957"/>
                  <a:pt x="1342847" y="2911979"/>
                </a:cubicBezTo>
                <a:cubicBezTo>
                  <a:pt x="1340660" y="2912143"/>
                  <a:pt x="1338476" y="2912306"/>
                  <a:pt x="1336291" y="2912470"/>
                </a:cubicBezTo>
                <a:cubicBezTo>
                  <a:pt x="1336291" y="2912470"/>
                  <a:pt x="1336291" y="2912470"/>
                  <a:pt x="1336127" y="2910284"/>
                </a:cubicBezTo>
                <a:cubicBezTo>
                  <a:pt x="1333940" y="2910447"/>
                  <a:pt x="1333940" y="2910447"/>
                  <a:pt x="1333940" y="2910447"/>
                </a:cubicBezTo>
                <a:cubicBezTo>
                  <a:pt x="1333940" y="2910447"/>
                  <a:pt x="1333940" y="2910447"/>
                  <a:pt x="1331756" y="2910611"/>
                </a:cubicBezTo>
                <a:cubicBezTo>
                  <a:pt x="1331756" y="2910611"/>
                  <a:pt x="1331919" y="2912796"/>
                  <a:pt x="1331919" y="2912796"/>
                </a:cubicBezTo>
                <a:cubicBezTo>
                  <a:pt x="1327385" y="2910937"/>
                  <a:pt x="1323012" y="2911264"/>
                  <a:pt x="1320828" y="2911428"/>
                </a:cubicBezTo>
                <a:cubicBezTo>
                  <a:pt x="1318642" y="2911591"/>
                  <a:pt x="1318642" y="2911591"/>
                  <a:pt x="1316456" y="2911755"/>
                </a:cubicBezTo>
                <a:cubicBezTo>
                  <a:pt x="1314271" y="2911918"/>
                  <a:pt x="1312085" y="2912081"/>
                  <a:pt x="1309899" y="2912245"/>
                </a:cubicBezTo>
                <a:lnTo>
                  <a:pt x="1307714" y="2912408"/>
                </a:lnTo>
                <a:cubicBezTo>
                  <a:pt x="1307550" y="2910222"/>
                  <a:pt x="1307550" y="2910222"/>
                  <a:pt x="1305365" y="2910386"/>
                </a:cubicBezTo>
                <a:cubicBezTo>
                  <a:pt x="1303179" y="2910549"/>
                  <a:pt x="1303179" y="2910549"/>
                  <a:pt x="1300994" y="2910713"/>
                </a:cubicBezTo>
                <a:cubicBezTo>
                  <a:pt x="1300994" y="2910713"/>
                  <a:pt x="1298971" y="2913062"/>
                  <a:pt x="1298971" y="2913062"/>
                </a:cubicBezTo>
                <a:cubicBezTo>
                  <a:pt x="1281650" y="2916555"/>
                  <a:pt x="1264165" y="2917862"/>
                  <a:pt x="1246517" y="2916984"/>
                </a:cubicBezTo>
                <a:cubicBezTo>
                  <a:pt x="1237612" y="2915451"/>
                  <a:pt x="1231054" y="2915942"/>
                  <a:pt x="1222148" y="2914410"/>
                </a:cubicBezTo>
                <a:cubicBezTo>
                  <a:pt x="1222148" y="2914410"/>
                  <a:pt x="1222313" y="2916595"/>
                  <a:pt x="1224496" y="2916432"/>
                </a:cubicBezTo>
                <a:cubicBezTo>
                  <a:pt x="1209036" y="2915391"/>
                  <a:pt x="1195921" y="2916371"/>
                  <a:pt x="1180458" y="2915329"/>
                </a:cubicBezTo>
                <a:cubicBezTo>
                  <a:pt x="1178273" y="2915492"/>
                  <a:pt x="1178273" y="2915492"/>
                  <a:pt x="1178436" y="2917678"/>
                </a:cubicBezTo>
                <a:cubicBezTo>
                  <a:pt x="1174066" y="2918005"/>
                  <a:pt x="1171716" y="2915983"/>
                  <a:pt x="1167345" y="2916309"/>
                </a:cubicBezTo>
                <a:cubicBezTo>
                  <a:pt x="1169530" y="2916146"/>
                  <a:pt x="1167181" y="2914124"/>
                  <a:pt x="1164995" y="2914287"/>
                </a:cubicBezTo>
                <a:cubicBezTo>
                  <a:pt x="1165161" y="2916473"/>
                  <a:pt x="1162975" y="2916636"/>
                  <a:pt x="1160788" y="2916800"/>
                </a:cubicBezTo>
                <a:cubicBezTo>
                  <a:pt x="1156418" y="2917126"/>
                  <a:pt x="1151882" y="2915267"/>
                  <a:pt x="1147510" y="2915594"/>
                </a:cubicBezTo>
                <a:cubicBezTo>
                  <a:pt x="1147510" y="2915594"/>
                  <a:pt x="1145325" y="2915757"/>
                  <a:pt x="1145325" y="2915757"/>
                </a:cubicBezTo>
                <a:cubicBezTo>
                  <a:pt x="1143140" y="2915921"/>
                  <a:pt x="1140791" y="2913899"/>
                  <a:pt x="1138606" y="2914063"/>
                </a:cubicBezTo>
                <a:cubicBezTo>
                  <a:pt x="1136420" y="2914226"/>
                  <a:pt x="1136420" y="2914226"/>
                  <a:pt x="1136420" y="2914226"/>
                </a:cubicBezTo>
                <a:cubicBezTo>
                  <a:pt x="1136420" y="2914226"/>
                  <a:pt x="1134234" y="2914390"/>
                  <a:pt x="1134234" y="2914390"/>
                </a:cubicBezTo>
                <a:cubicBezTo>
                  <a:pt x="1120958" y="2913184"/>
                  <a:pt x="1107517" y="2909793"/>
                  <a:pt x="1096426" y="2908425"/>
                </a:cubicBezTo>
                <a:cubicBezTo>
                  <a:pt x="1096426" y="2908425"/>
                  <a:pt x="1092218" y="2910937"/>
                  <a:pt x="1089869" y="2908915"/>
                </a:cubicBezTo>
                <a:cubicBezTo>
                  <a:pt x="1089869" y="2908915"/>
                  <a:pt x="1087682" y="2909079"/>
                  <a:pt x="1087682" y="2909079"/>
                </a:cubicBezTo>
                <a:cubicBezTo>
                  <a:pt x="1089869" y="2908915"/>
                  <a:pt x="1083311" y="2909405"/>
                  <a:pt x="1078941" y="2909733"/>
                </a:cubicBezTo>
                <a:cubicBezTo>
                  <a:pt x="1070035" y="2908200"/>
                  <a:pt x="1060966" y="2904483"/>
                  <a:pt x="1054246" y="2902787"/>
                </a:cubicBezTo>
                <a:cubicBezTo>
                  <a:pt x="1016273" y="2894637"/>
                  <a:pt x="987207" y="2888019"/>
                  <a:pt x="960326" y="2881237"/>
                </a:cubicBezTo>
                <a:cubicBezTo>
                  <a:pt x="958139" y="2881400"/>
                  <a:pt x="958139" y="2881400"/>
                  <a:pt x="958139" y="2881400"/>
                </a:cubicBezTo>
                <a:cubicBezTo>
                  <a:pt x="955790" y="2879378"/>
                  <a:pt x="955790" y="2879378"/>
                  <a:pt x="955790" y="2879378"/>
                </a:cubicBezTo>
                <a:cubicBezTo>
                  <a:pt x="945546" y="2874649"/>
                  <a:pt x="935849" y="2869880"/>
                  <a:pt x="925607" y="2865151"/>
                </a:cubicBezTo>
                <a:lnTo>
                  <a:pt x="895741" y="2852673"/>
                </a:lnTo>
                <a:lnTo>
                  <a:pt x="896391" y="2852878"/>
                </a:lnTo>
                <a:cubicBezTo>
                  <a:pt x="899198" y="2853664"/>
                  <a:pt x="901717" y="2854300"/>
                  <a:pt x="903397" y="2854723"/>
                </a:cubicBezTo>
                <a:cubicBezTo>
                  <a:pt x="905583" y="2854560"/>
                  <a:pt x="907932" y="2856582"/>
                  <a:pt x="907932" y="2856582"/>
                </a:cubicBezTo>
                <a:cubicBezTo>
                  <a:pt x="917002" y="2860300"/>
                  <a:pt x="921700" y="2864344"/>
                  <a:pt x="923722" y="2861996"/>
                </a:cubicBezTo>
                <a:cubicBezTo>
                  <a:pt x="926234" y="2866203"/>
                  <a:pt x="939675" y="2869594"/>
                  <a:pt x="950766" y="2870963"/>
                </a:cubicBezTo>
                <a:cubicBezTo>
                  <a:pt x="952952" y="2870799"/>
                  <a:pt x="955138" y="2870636"/>
                  <a:pt x="955301" y="2872821"/>
                </a:cubicBezTo>
                <a:cubicBezTo>
                  <a:pt x="955301" y="2872821"/>
                  <a:pt x="957650" y="2874843"/>
                  <a:pt x="959835" y="2874680"/>
                </a:cubicBezTo>
                <a:cubicBezTo>
                  <a:pt x="962021" y="2874517"/>
                  <a:pt x="964207" y="2874353"/>
                  <a:pt x="961858" y="2872331"/>
                </a:cubicBezTo>
                <a:cubicBezTo>
                  <a:pt x="961694" y="2870146"/>
                  <a:pt x="957159" y="2868287"/>
                  <a:pt x="952624" y="2866428"/>
                </a:cubicBezTo>
                <a:cubicBezTo>
                  <a:pt x="950439" y="2866591"/>
                  <a:pt x="950439" y="2866591"/>
                  <a:pt x="950439" y="2866591"/>
                </a:cubicBezTo>
                <a:cubicBezTo>
                  <a:pt x="932301" y="2859156"/>
                  <a:pt x="925417" y="2855275"/>
                  <a:pt x="909792" y="2852047"/>
                </a:cubicBezTo>
                <a:cubicBezTo>
                  <a:pt x="909792" y="2852047"/>
                  <a:pt x="907605" y="2852211"/>
                  <a:pt x="907605" y="2852211"/>
                </a:cubicBezTo>
                <a:cubicBezTo>
                  <a:pt x="905256" y="2850189"/>
                  <a:pt x="898373" y="2846308"/>
                  <a:pt x="896024" y="2844286"/>
                </a:cubicBezTo>
                <a:cubicBezTo>
                  <a:pt x="891816" y="2846798"/>
                  <a:pt x="891489" y="2842427"/>
                  <a:pt x="882420" y="2838709"/>
                </a:cubicBezTo>
                <a:cubicBezTo>
                  <a:pt x="874525" y="2836003"/>
                  <a:pt x="864950" y="2832872"/>
                  <a:pt x="855314" y="2828922"/>
                </a:cubicBezTo>
                <a:lnTo>
                  <a:pt x="832290" y="2816599"/>
                </a:lnTo>
                <a:lnTo>
                  <a:pt x="834561" y="2815913"/>
                </a:lnTo>
                <a:cubicBezTo>
                  <a:pt x="798284" y="2801043"/>
                  <a:pt x="766216" y="2783660"/>
                  <a:pt x="729448" y="2762232"/>
                </a:cubicBezTo>
                <a:cubicBezTo>
                  <a:pt x="729448" y="2762232"/>
                  <a:pt x="729283" y="2760047"/>
                  <a:pt x="729283" y="2760047"/>
                </a:cubicBezTo>
                <a:cubicBezTo>
                  <a:pt x="727099" y="2760210"/>
                  <a:pt x="727099" y="2760210"/>
                  <a:pt x="727099" y="2760210"/>
                </a:cubicBezTo>
                <a:cubicBezTo>
                  <a:pt x="727099" y="2760210"/>
                  <a:pt x="727099" y="2760210"/>
                  <a:pt x="724912" y="2760374"/>
                </a:cubicBezTo>
                <a:cubicBezTo>
                  <a:pt x="722564" y="2758352"/>
                  <a:pt x="720051" y="2754144"/>
                  <a:pt x="717703" y="2752121"/>
                </a:cubicBezTo>
                <a:cubicBezTo>
                  <a:pt x="711472" y="2756983"/>
                  <a:pt x="697215" y="2742664"/>
                  <a:pt x="685798" y="2736924"/>
                </a:cubicBezTo>
                <a:cubicBezTo>
                  <a:pt x="687820" y="2734575"/>
                  <a:pt x="692517" y="2738620"/>
                  <a:pt x="692354" y="2736434"/>
                </a:cubicBezTo>
                <a:cubicBezTo>
                  <a:pt x="680609" y="2726323"/>
                  <a:pt x="690495" y="2740969"/>
                  <a:pt x="676564" y="2731021"/>
                </a:cubicBezTo>
                <a:cubicBezTo>
                  <a:pt x="676401" y="2728835"/>
                  <a:pt x="678750" y="2730858"/>
                  <a:pt x="678587" y="2728672"/>
                </a:cubicBezTo>
                <a:cubicBezTo>
                  <a:pt x="662634" y="2721073"/>
                  <a:pt x="650724" y="2708777"/>
                  <a:pt x="639470" y="2705222"/>
                </a:cubicBezTo>
                <a:cubicBezTo>
                  <a:pt x="639470" y="2705222"/>
                  <a:pt x="644005" y="2707081"/>
                  <a:pt x="639307" y="2703037"/>
                </a:cubicBezTo>
                <a:cubicBezTo>
                  <a:pt x="628215" y="2701668"/>
                  <a:pt x="620678" y="2689045"/>
                  <a:pt x="611283" y="2680956"/>
                </a:cubicBezTo>
                <a:cubicBezTo>
                  <a:pt x="597678" y="2675379"/>
                  <a:pt x="585933" y="2665268"/>
                  <a:pt x="576374" y="2654994"/>
                </a:cubicBezTo>
                <a:cubicBezTo>
                  <a:pt x="571594" y="2649856"/>
                  <a:pt x="566814" y="2644719"/>
                  <a:pt x="561195" y="2639370"/>
                </a:cubicBezTo>
                <a:lnTo>
                  <a:pt x="543390" y="2624492"/>
                </a:lnTo>
                <a:lnTo>
                  <a:pt x="545508" y="2624334"/>
                </a:lnTo>
                <a:cubicBezTo>
                  <a:pt x="545347" y="2622148"/>
                  <a:pt x="545347" y="2622148"/>
                  <a:pt x="543160" y="2622311"/>
                </a:cubicBezTo>
                <a:cubicBezTo>
                  <a:pt x="538625" y="2620453"/>
                  <a:pt x="538625" y="2620453"/>
                  <a:pt x="538625" y="2620453"/>
                </a:cubicBezTo>
                <a:cubicBezTo>
                  <a:pt x="540812" y="2620289"/>
                  <a:pt x="540812" y="2620289"/>
                  <a:pt x="540812" y="2620289"/>
                </a:cubicBezTo>
                <a:cubicBezTo>
                  <a:pt x="538299" y="2616082"/>
                  <a:pt x="533601" y="2612037"/>
                  <a:pt x="526718" y="2608156"/>
                </a:cubicBezTo>
                <a:cubicBezTo>
                  <a:pt x="526718" y="2608156"/>
                  <a:pt x="524531" y="2608319"/>
                  <a:pt x="524531" y="2608319"/>
                </a:cubicBezTo>
                <a:cubicBezTo>
                  <a:pt x="522346" y="2608483"/>
                  <a:pt x="522183" y="2606297"/>
                  <a:pt x="519997" y="2606461"/>
                </a:cubicBezTo>
                <a:cubicBezTo>
                  <a:pt x="522183" y="2606297"/>
                  <a:pt x="524531" y="2608319"/>
                  <a:pt x="524369" y="2606134"/>
                </a:cubicBezTo>
                <a:cubicBezTo>
                  <a:pt x="522019" y="2604112"/>
                  <a:pt x="519671" y="2602089"/>
                  <a:pt x="517321" y="2600067"/>
                </a:cubicBezTo>
                <a:cubicBezTo>
                  <a:pt x="519508" y="2599904"/>
                  <a:pt x="519508" y="2599904"/>
                  <a:pt x="519508" y="2599904"/>
                </a:cubicBezTo>
                <a:cubicBezTo>
                  <a:pt x="519508" y="2599904"/>
                  <a:pt x="519508" y="2599904"/>
                  <a:pt x="521691" y="2599740"/>
                </a:cubicBezTo>
                <a:cubicBezTo>
                  <a:pt x="521691" y="2599740"/>
                  <a:pt x="521691" y="2599740"/>
                  <a:pt x="521528" y="2597555"/>
                </a:cubicBezTo>
                <a:cubicBezTo>
                  <a:pt x="519344" y="2597718"/>
                  <a:pt x="517158" y="2597881"/>
                  <a:pt x="517158" y="2597881"/>
                </a:cubicBezTo>
                <a:cubicBezTo>
                  <a:pt x="517158" y="2597881"/>
                  <a:pt x="517158" y="2597881"/>
                  <a:pt x="514971" y="2598045"/>
                </a:cubicBezTo>
                <a:cubicBezTo>
                  <a:pt x="514971" y="2598045"/>
                  <a:pt x="512623" y="2596023"/>
                  <a:pt x="512623" y="2596023"/>
                </a:cubicBezTo>
                <a:cubicBezTo>
                  <a:pt x="512623" y="2596023"/>
                  <a:pt x="512460" y="2593837"/>
                  <a:pt x="512460" y="2593837"/>
                </a:cubicBezTo>
                <a:cubicBezTo>
                  <a:pt x="512460" y="2593837"/>
                  <a:pt x="512296" y="2591652"/>
                  <a:pt x="512296" y="2591652"/>
                </a:cubicBezTo>
                <a:cubicBezTo>
                  <a:pt x="510111" y="2591815"/>
                  <a:pt x="510111" y="2591815"/>
                  <a:pt x="510111" y="2591815"/>
                </a:cubicBezTo>
                <a:cubicBezTo>
                  <a:pt x="507925" y="2591978"/>
                  <a:pt x="507925" y="2591978"/>
                  <a:pt x="507925" y="2591978"/>
                </a:cubicBezTo>
                <a:cubicBezTo>
                  <a:pt x="505576" y="2589956"/>
                  <a:pt x="503228" y="2587934"/>
                  <a:pt x="503064" y="2585748"/>
                </a:cubicBezTo>
                <a:cubicBezTo>
                  <a:pt x="503064" y="2585748"/>
                  <a:pt x="503064" y="2585748"/>
                  <a:pt x="505248" y="2585585"/>
                </a:cubicBezTo>
                <a:cubicBezTo>
                  <a:pt x="505248" y="2585585"/>
                  <a:pt x="502901" y="2583562"/>
                  <a:pt x="502901" y="2583562"/>
                </a:cubicBezTo>
                <a:cubicBezTo>
                  <a:pt x="500551" y="2581540"/>
                  <a:pt x="500551" y="2581540"/>
                  <a:pt x="500551" y="2581540"/>
                </a:cubicBezTo>
                <a:cubicBezTo>
                  <a:pt x="500551" y="2581540"/>
                  <a:pt x="498202" y="2579518"/>
                  <a:pt x="496017" y="2579682"/>
                </a:cubicBezTo>
                <a:cubicBezTo>
                  <a:pt x="498202" y="2579518"/>
                  <a:pt x="498202" y="2579518"/>
                  <a:pt x="498202" y="2579518"/>
                </a:cubicBezTo>
                <a:cubicBezTo>
                  <a:pt x="498039" y="2577333"/>
                  <a:pt x="495690" y="2575310"/>
                  <a:pt x="493178" y="2571102"/>
                </a:cubicBezTo>
                <a:cubicBezTo>
                  <a:pt x="497711" y="2572961"/>
                  <a:pt x="493015" y="2568917"/>
                  <a:pt x="497548" y="2570776"/>
                </a:cubicBezTo>
                <a:cubicBezTo>
                  <a:pt x="490338" y="2562524"/>
                  <a:pt x="490338" y="2562524"/>
                  <a:pt x="490338" y="2562524"/>
                </a:cubicBezTo>
                <a:cubicBezTo>
                  <a:pt x="490338" y="2562524"/>
                  <a:pt x="492524" y="2562360"/>
                  <a:pt x="492524" y="2562360"/>
                </a:cubicBezTo>
                <a:cubicBezTo>
                  <a:pt x="494873" y="2564382"/>
                  <a:pt x="494873" y="2564382"/>
                  <a:pt x="494873" y="2564382"/>
                </a:cubicBezTo>
                <a:cubicBezTo>
                  <a:pt x="494873" y="2564382"/>
                  <a:pt x="495036" y="2566568"/>
                  <a:pt x="497058" y="2564219"/>
                </a:cubicBezTo>
                <a:cubicBezTo>
                  <a:pt x="497058" y="2564219"/>
                  <a:pt x="497058" y="2564219"/>
                  <a:pt x="494710" y="2562197"/>
                </a:cubicBezTo>
                <a:cubicBezTo>
                  <a:pt x="492361" y="2560174"/>
                  <a:pt x="492361" y="2560174"/>
                  <a:pt x="492361" y="2560174"/>
                </a:cubicBezTo>
                <a:cubicBezTo>
                  <a:pt x="490175" y="2560338"/>
                  <a:pt x="490011" y="2558153"/>
                  <a:pt x="487825" y="2558315"/>
                </a:cubicBezTo>
                <a:cubicBezTo>
                  <a:pt x="487825" y="2558315"/>
                  <a:pt x="485804" y="2560664"/>
                  <a:pt x="488153" y="2562687"/>
                </a:cubicBezTo>
                <a:cubicBezTo>
                  <a:pt x="485804" y="2560664"/>
                  <a:pt x="485804" y="2560664"/>
                  <a:pt x="485804" y="2560664"/>
                </a:cubicBezTo>
                <a:cubicBezTo>
                  <a:pt x="476571" y="2554761"/>
                  <a:pt x="478593" y="2552412"/>
                  <a:pt x="471873" y="2550717"/>
                </a:cubicBezTo>
                <a:cubicBezTo>
                  <a:pt x="476571" y="2554761"/>
                  <a:pt x="474548" y="2557110"/>
                  <a:pt x="474711" y="2559296"/>
                </a:cubicBezTo>
                <a:cubicBezTo>
                  <a:pt x="472363" y="2557274"/>
                  <a:pt x="469851" y="2553066"/>
                  <a:pt x="467502" y="2551043"/>
                </a:cubicBezTo>
                <a:cubicBezTo>
                  <a:pt x="465153" y="2549022"/>
                  <a:pt x="462804" y="2547000"/>
                  <a:pt x="460454" y="2544977"/>
                </a:cubicBezTo>
                <a:cubicBezTo>
                  <a:pt x="460291" y="2542792"/>
                  <a:pt x="457942" y="2540769"/>
                  <a:pt x="457942" y="2540769"/>
                </a:cubicBezTo>
                <a:cubicBezTo>
                  <a:pt x="457779" y="2538583"/>
                  <a:pt x="460128" y="2540606"/>
                  <a:pt x="462314" y="2540443"/>
                </a:cubicBezTo>
                <a:cubicBezTo>
                  <a:pt x="452918" y="2532354"/>
                  <a:pt x="452918" y="2532354"/>
                  <a:pt x="452918" y="2532354"/>
                </a:cubicBezTo>
                <a:cubicBezTo>
                  <a:pt x="454939" y="2530005"/>
                  <a:pt x="454939" y="2530005"/>
                  <a:pt x="454939" y="2530005"/>
                </a:cubicBezTo>
                <a:cubicBezTo>
                  <a:pt x="454939" y="2530005"/>
                  <a:pt x="457125" y="2529841"/>
                  <a:pt x="457288" y="2532027"/>
                </a:cubicBezTo>
                <a:cubicBezTo>
                  <a:pt x="459474" y="2531863"/>
                  <a:pt x="459474" y="2531863"/>
                  <a:pt x="459474" y="2531863"/>
                </a:cubicBezTo>
                <a:cubicBezTo>
                  <a:pt x="459474" y="2531863"/>
                  <a:pt x="459474" y="2531863"/>
                  <a:pt x="459311" y="2529678"/>
                </a:cubicBezTo>
                <a:cubicBezTo>
                  <a:pt x="459147" y="2527492"/>
                  <a:pt x="456962" y="2527656"/>
                  <a:pt x="456962" y="2527656"/>
                </a:cubicBezTo>
                <a:cubicBezTo>
                  <a:pt x="454776" y="2527819"/>
                  <a:pt x="454776" y="2527819"/>
                  <a:pt x="454776" y="2527819"/>
                </a:cubicBezTo>
                <a:cubicBezTo>
                  <a:pt x="454776" y="2527819"/>
                  <a:pt x="454613" y="2525633"/>
                  <a:pt x="452427" y="2525797"/>
                </a:cubicBezTo>
                <a:cubicBezTo>
                  <a:pt x="452427" y="2525797"/>
                  <a:pt x="452427" y="2525797"/>
                  <a:pt x="450078" y="2523774"/>
                </a:cubicBezTo>
                <a:cubicBezTo>
                  <a:pt x="450078" y="2523774"/>
                  <a:pt x="450078" y="2523774"/>
                  <a:pt x="449914" y="2521589"/>
                </a:cubicBezTo>
                <a:cubicBezTo>
                  <a:pt x="449914" y="2521589"/>
                  <a:pt x="447728" y="2521752"/>
                  <a:pt x="447728" y="2521752"/>
                </a:cubicBezTo>
                <a:cubicBezTo>
                  <a:pt x="447565" y="2519567"/>
                  <a:pt x="447565" y="2519567"/>
                  <a:pt x="447565" y="2519567"/>
                </a:cubicBezTo>
                <a:cubicBezTo>
                  <a:pt x="449751" y="2519403"/>
                  <a:pt x="449751" y="2519403"/>
                  <a:pt x="449751" y="2519403"/>
                </a:cubicBezTo>
                <a:cubicBezTo>
                  <a:pt x="454285" y="2521262"/>
                  <a:pt x="454285" y="2521262"/>
                  <a:pt x="454285" y="2521262"/>
                </a:cubicBezTo>
                <a:cubicBezTo>
                  <a:pt x="456635" y="2523284"/>
                  <a:pt x="456799" y="2525470"/>
                  <a:pt x="458984" y="2525307"/>
                </a:cubicBezTo>
                <a:cubicBezTo>
                  <a:pt x="458984" y="2525307"/>
                  <a:pt x="458984" y="2525307"/>
                  <a:pt x="458821" y="2523121"/>
                </a:cubicBezTo>
                <a:cubicBezTo>
                  <a:pt x="458656" y="2520935"/>
                  <a:pt x="456472" y="2521098"/>
                  <a:pt x="456472" y="2521098"/>
                </a:cubicBezTo>
                <a:cubicBezTo>
                  <a:pt x="453959" y="2516891"/>
                  <a:pt x="451773" y="2517054"/>
                  <a:pt x="449424" y="2515032"/>
                </a:cubicBezTo>
                <a:cubicBezTo>
                  <a:pt x="447239" y="2515195"/>
                  <a:pt x="447239" y="2515195"/>
                  <a:pt x="447239" y="2515195"/>
                </a:cubicBezTo>
                <a:cubicBezTo>
                  <a:pt x="442704" y="2513336"/>
                  <a:pt x="442540" y="2511151"/>
                  <a:pt x="440354" y="2511314"/>
                </a:cubicBezTo>
                <a:cubicBezTo>
                  <a:pt x="433145" y="2503062"/>
                  <a:pt x="425771" y="2492624"/>
                  <a:pt x="416375" y="2484535"/>
                </a:cubicBezTo>
                <a:cubicBezTo>
                  <a:pt x="416211" y="2482350"/>
                  <a:pt x="416211" y="2482350"/>
                  <a:pt x="416211" y="2482350"/>
                </a:cubicBezTo>
                <a:cubicBezTo>
                  <a:pt x="416048" y="2480164"/>
                  <a:pt x="413862" y="2480328"/>
                  <a:pt x="413862" y="2480328"/>
                </a:cubicBezTo>
                <a:cubicBezTo>
                  <a:pt x="413699" y="2478142"/>
                  <a:pt x="411350" y="2476119"/>
                  <a:pt x="409002" y="2474097"/>
                </a:cubicBezTo>
                <a:cubicBezTo>
                  <a:pt x="409002" y="2474097"/>
                  <a:pt x="409002" y="2474097"/>
                  <a:pt x="406652" y="2472075"/>
                </a:cubicBezTo>
                <a:cubicBezTo>
                  <a:pt x="406489" y="2469890"/>
                  <a:pt x="404139" y="2467867"/>
                  <a:pt x="401791" y="2465845"/>
                </a:cubicBezTo>
                <a:cubicBezTo>
                  <a:pt x="401627" y="2463659"/>
                  <a:pt x="399278" y="2461637"/>
                  <a:pt x="396929" y="2459615"/>
                </a:cubicBezTo>
                <a:cubicBezTo>
                  <a:pt x="396602" y="2455244"/>
                  <a:pt x="387368" y="2449341"/>
                  <a:pt x="384530" y="2440761"/>
                </a:cubicBezTo>
                <a:cubicBezTo>
                  <a:pt x="379996" y="2438903"/>
                  <a:pt x="370273" y="2426443"/>
                  <a:pt x="363226" y="2420376"/>
                </a:cubicBezTo>
                <a:cubicBezTo>
                  <a:pt x="363226" y="2420376"/>
                  <a:pt x="358201" y="2411960"/>
                  <a:pt x="358364" y="2414146"/>
                </a:cubicBezTo>
                <a:cubicBezTo>
                  <a:pt x="362052" y="2419365"/>
                  <a:pt x="360412" y="2419487"/>
                  <a:pt x="358165" y="2418831"/>
                </a:cubicBezTo>
                <a:lnTo>
                  <a:pt x="357722" y="2418691"/>
                </a:lnTo>
                <a:lnTo>
                  <a:pt x="366438" y="2430948"/>
                </a:lnTo>
                <a:lnTo>
                  <a:pt x="372478" y="2440440"/>
                </a:lnTo>
                <a:lnTo>
                  <a:pt x="375151" y="2443935"/>
                </a:lnTo>
                <a:cubicBezTo>
                  <a:pt x="379133" y="2449407"/>
                  <a:pt x="383407" y="2455131"/>
                  <a:pt x="385511" y="2453875"/>
                </a:cubicBezTo>
                <a:cubicBezTo>
                  <a:pt x="378300" y="2445623"/>
                  <a:pt x="387859" y="2455897"/>
                  <a:pt x="392721" y="2462127"/>
                </a:cubicBezTo>
                <a:cubicBezTo>
                  <a:pt x="392721" y="2462127"/>
                  <a:pt x="392721" y="2462127"/>
                  <a:pt x="390536" y="2462291"/>
                </a:cubicBezTo>
                <a:cubicBezTo>
                  <a:pt x="390371" y="2460105"/>
                  <a:pt x="390371" y="2460105"/>
                  <a:pt x="390371" y="2460105"/>
                </a:cubicBezTo>
                <a:cubicBezTo>
                  <a:pt x="388022" y="2458083"/>
                  <a:pt x="388022" y="2458083"/>
                  <a:pt x="388187" y="2460269"/>
                </a:cubicBezTo>
                <a:cubicBezTo>
                  <a:pt x="388187" y="2460269"/>
                  <a:pt x="388187" y="2460269"/>
                  <a:pt x="388350" y="2462455"/>
                </a:cubicBezTo>
                <a:cubicBezTo>
                  <a:pt x="390699" y="2464477"/>
                  <a:pt x="390699" y="2464477"/>
                  <a:pt x="390699" y="2464477"/>
                </a:cubicBezTo>
                <a:cubicBezTo>
                  <a:pt x="393048" y="2466499"/>
                  <a:pt x="395234" y="2466336"/>
                  <a:pt x="397256" y="2463986"/>
                </a:cubicBezTo>
                <a:cubicBezTo>
                  <a:pt x="399605" y="2466009"/>
                  <a:pt x="401954" y="2468030"/>
                  <a:pt x="402118" y="2470216"/>
                </a:cubicBezTo>
                <a:cubicBezTo>
                  <a:pt x="402281" y="2472402"/>
                  <a:pt x="402281" y="2472402"/>
                  <a:pt x="402445" y="2474588"/>
                </a:cubicBezTo>
                <a:cubicBezTo>
                  <a:pt x="402445" y="2474588"/>
                  <a:pt x="402445" y="2474588"/>
                  <a:pt x="400259" y="2474751"/>
                </a:cubicBezTo>
                <a:cubicBezTo>
                  <a:pt x="400422" y="2476937"/>
                  <a:pt x="402608" y="2476773"/>
                  <a:pt x="402608" y="2476773"/>
                </a:cubicBezTo>
                <a:cubicBezTo>
                  <a:pt x="402608" y="2476773"/>
                  <a:pt x="404793" y="2476610"/>
                  <a:pt x="404793" y="2476610"/>
                </a:cubicBezTo>
                <a:cubicBezTo>
                  <a:pt x="406979" y="2476446"/>
                  <a:pt x="407142" y="2478632"/>
                  <a:pt x="409328" y="2478468"/>
                </a:cubicBezTo>
                <a:cubicBezTo>
                  <a:pt x="409491" y="2480654"/>
                  <a:pt x="411840" y="2482676"/>
                  <a:pt x="411840" y="2482676"/>
                </a:cubicBezTo>
                <a:cubicBezTo>
                  <a:pt x="411840" y="2482676"/>
                  <a:pt x="411840" y="2482676"/>
                  <a:pt x="412004" y="2484862"/>
                </a:cubicBezTo>
                <a:cubicBezTo>
                  <a:pt x="414190" y="2484699"/>
                  <a:pt x="414190" y="2484699"/>
                  <a:pt x="414190" y="2484699"/>
                </a:cubicBezTo>
                <a:cubicBezTo>
                  <a:pt x="414190" y="2484699"/>
                  <a:pt x="414353" y="2486884"/>
                  <a:pt x="416538" y="2486721"/>
                </a:cubicBezTo>
                <a:cubicBezTo>
                  <a:pt x="423748" y="2494973"/>
                  <a:pt x="433145" y="2503062"/>
                  <a:pt x="438333" y="2513663"/>
                </a:cubicBezTo>
                <a:cubicBezTo>
                  <a:pt x="440682" y="2515686"/>
                  <a:pt x="440682" y="2515686"/>
                  <a:pt x="440682" y="2515686"/>
                </a:cubicBezTo>
                <a:cubicBezTo>
                  <a:pt x="440682" y="2515686"/>
                  <a:pt x="442867" y="2515523"/>
                  <a:pt x="442867" y="2515523"/>
                </a:cubicBezTo>
                <a:cubicBezTo>
                  <a:pt x="442867" y="2515523"/>
                  <a:pt x="443031" y="2517708"/>
                  <a:pt x="443031" y="2517708"/>
                </a:cubicBezTo>
                <a:cubicBezTo>
                  <a:pt x="443031" y="2517708"/>
                  <a:pt x="440845" y="2517871"/>
                  <a:pt x="440845" y="2517871"/>
                </a:cubicBezTo>
                <a:cubicBezTo>
                  <a:pt x="441171" y="2522242"/>
                  <a:pt x="443520" y="2524265"/>
                  <a:pt x="446034" y="2528473"/>
                </a:cubicBezTo>
                <a:cubicBezTo>
                  <a:pt x="448219" y="2528309"/>
                  <a:pt x="448219" y="2528309"/>
                  <a:pt x="448219" y="2528309"/>
                </a:cubicBezTo>
                <a:cubicBezTo>
                  <a:pt x="446523" y="2535029"/>
                  <a:pt x="443520" y="2524265"/>
                  <a:pt x="441499" y="2526614"/>
                </a:cubicBezTo>
                <a:cubicBezTo>
                  <a:pt x="443848" y="2528637"/>
                  <a:pt x="448873" y="2537051"/>
                  <a:pt x="455920" y="2543118"/>
                </a:cubicBezTo>
                <a:cubicBezTo>
                  <a:pt x="458269" y="2545140"/>
                  <a:pt x="462967" y="2549185"/>
                  <a:pt x="465480" y="2553393"/>
                </a:cubicBezTo>
                <a:cubicBezTo>
                  <a:pt x="467828" y="2555416"/>
                  <a:pt x="472527" y="2559460"/>
                  <a:pt x="475039" y="2563667"/>
                </a:cubicBezTo>
                <a:cubicBezTo>
                  <a:pt x="482086" y="2569734"/>
                  <a:pt x="484762" y="2576127"/>
                  <a:pt x="493994" y="2582030"/>
                </a:cubicBezTo>
                <a:cubicBezTo>
                  <a:pt x="496344" y="2584053"/>
                  <a:pt x="498856" y="2588261"/>
                  <a:pt x="498856" y="2588261"/>
                </a:cubicBezTo>
                <a:cubicBezTo>
                  <a:pt x="501205" y="2590283"/>
                  <a:pt x="501368" y="2592469"/>
                  <a:pt x="503554" y="2592305"/>
                </a:cubicBezTo>
                <a:cubicBezTo>
                  <a:pt x="503717" y="2594491"/>
                  <a:pt x="503717" y="2594491"/>
                  <a:pt x="506066" y="2596513"/>
                </a:cubicBezTo>
                <a:cubicBezTo>
                  <a:pt x="508251" y="2596349"/>
                  <a:pt x="510765" y="2600557"/>
                  <a:pt x="513113" y="2602580"/>
                </a:cubicBezTo>
                <a:cubicBezTo>
                  <a:pt x="510928" y="2602743"/>
                  <a:pt x="517974" y="2608810"/>
                  <a:pt x="517974" y="2608810"/>
                </a:cubicBezTo>
                <a:cubicBezTo>
                  <a:pt x="520324" y="2610832"/>
                  <a:pt x="522673" y="2612854"/>
                  <a:pt x="524859" y="2612690"/>
                </a:cubicBezTo>
                <a:cubicBezTo>
                  <a:pt x="525022" y="2614876"/>
                  <a:pt x="525022" y="2614876"/>
                  <a:pt x="525022" y="2614876"/>
                </a:cubicBezTo>
                <a:cubicBezTo>
                  <a:pt x="541956" y="2635588"/>
                  <a:pt x="567957" y="2660019"/>
                  <a:pt x="586750" y="2676197"/>
                </a:cubicBezTo>
                <a:cubicBezTo>
                  <a:pt x="586914" y="2678382"/>
                  <a:pt x="586914" y="2678382"/>
                  <a:pt x="586914" y="2678382"/>
                </a:cubicBezTo>
                <a:cubicBezTo>
                  <a:pt x="586914" y="2678382"/>
                  <a:pt x="586914" y="2678382"/>
                  <a:pt x="587077" y="2680568"/>
                </a:cubicBezTo>
                <a:cubicBezTo>
                  <a:pt x="584728" y="2678546"/>
                  <a:pt x="584728" y="2678546"/>
                  <a:pt x="582379" y="2676523"/>
                </a:cubicBezTo>
                <a:cubicBezTo>
                  <a:pt x="582379" y="2676523"/>
                  <a:pt x="580030" y="2674501"/>
                  <a:pt x="577680" y="2672479"/>
                </a:cubicBezTo>
                <a:cubicBezTo>
                  <a:pt x="575331" y="2670456"/>
                  <a:pt x="575331" y="2670456"/>
                  <a:pt x="572983" y="2668434"/>
                </a:cubicBezTo>
                <a:cubicBezTo>
                  <a:pt x="572983" y="2668434"/>
                  <a:pt x="572983" y="2668434"/>
                  <a:pt x="570797" y="2668598"/>
                </a:cubicBezTo>
                <a:cubicBezTo>
                  <a:pt x="568283" y="2664390"/>
                  <a:pt x="563750" y="2662531"/>
                  <a:pt x="559052" y="2658487"/>
                </a:cubicBezTo>
                <a:cubicBezTo>
                  <a:pt x="559052" y="2658487"/>
                  <a:pt x="556703" y="2656464"/>
                  <a:pt x="556867" y="2658650"/>
                </a:cubicBezTo>
                <a:cubicBezTo>
                  <a:pt x="554680" y="2658813"/>
                  <a:pt x="557030" y="2660836"/>
                  <a:pt x="557030" y="2660836"/>
                </a:cubicBezTo>
                <a:cubicBezTo>
                  <a:pt x="559379" y="2662859"/>
                  <a:pt x="559379" y="2662859"/>
                  <a:pt x="559379" y="2662859"/>
                </a:cubicBezTo>
                <a:cubicBezTo>
                  <a:pt x="559379" y="2662859"/>
                  <a:pt x="559542" y="2665043"/>
                  <a:pt x="561728" y="2664880"/>
                </a:cubicBezTo>
                <a:cubicBezTo>
                  <a:pt x="564077" y="2666902"/>
                  <a:pt x="564077" y="2666902"/>
                  <a:pt x="564077" y="2666902"/>
                </a:cubicBezTo>
                <a:cubicBezTo>
                  <a:pt x="566263" y="2666739"/>
                  <a:pt x="566427" y="2668925"/>
                  <a:pt x="568775" y="2670947"/>
                </a:cubicBezTo>
                <a:cubicBezTo>
                  <a:pt x="566427" y="2668925"/>
                  <a:pt x="563647" y="2666659"/>
                  <a:pt x="561010" y="2664453"/>
                </a:cubicBezTo>
                <a:lnTo>
                  <a:pt x="554704" y="2658852"/>
                </a:lnTo>
                <a:lnTo>
                  <a:pt x="554680" y="2658813"/>
                </a:lnTo>
                <a:lnTo>
                  <a:pt x="554658" y="2658808"/>
                </a:lnTo>
                <a:lnTo>
                  <a:pt x="554094" y="2658308"/>
                </a:lnTo>
                <a:cubicBezTo>
                  <a:pt x="550529" y="2654728"/>
                  <a:pt x="549820" y="2652583"/>
                  <a:pt x="556540" y="2654279"/>
                </a:cubicBezTo>
                <a:cubicBezTo>
                  <a:pt x="542773" y="2646517"/>
                  <a:pt x="540260" y="2642309"/>
                  <a:pt x="530863" y="2634220"/>
                </a:cubicBezTo>
                <a:cubicBezTo>
                  <a:pt x="531026" y="2636406"/>
                  <a:pt x="531026" y="2636406"/>
                  <a:pt x="531026" y="2636406"/>
                </a:cubicBezTo>
                <a:cubicBezTo>
                  <a:pt x="523980" y="2630339"/>
                  <a:pt x="523980" y="2630339"/>
                  <a:pt x="523980" y="2630339"/>
                </a:cubicBezTo>
                <a:cubicBezTo>
                  <a:pt x="523817" y="2628153"/>
                  <a:pt x="523817" y="2628153"/>
                  <a:pt x="523817" y="2628153"/>
                </a:cubicBezTo>
                <a:cubicBezTo>
                  <a:pt x="521632" y="2628317"/>
                  <a:pt x="521632" y="2628317"/>
                  <a:pt x="521632" y="2628317"/>
                </a:cubicBezTo>
                <a:cubicBezTo>
                  <a:pt x="521468" y="2626132"/>
                  <a:pt x="521468" y="2626132"/>
                  <a:pt x="521468" y="2626132"/>
                </a:cubicBezTo>
                <a:cubicBezTo>
                  <a:pt x="519119" y="2624109"/>
                  <a:pt x="516932" y="2624272"/>
                  <a:pt x="516769" y="2622087"/>
                </a:cubicBezTo>
                <a:cubicBezTo>
                  <a:pt x="514584" y="2622250"/>
                  <a:pt x="514421" y="2620064"/>
                  <a:pt x="512235" y="2620228"/>
                </a:cubicBezTo>
                <a:cubicBezTo>
                  <a:pt x="512072" y="2618042"/>
                  <a:pt x="509886" y="2618206"/>
                  <a:pt x="509886" y="2618206"/>
                </a:cubicBezTo>
                <a:cubicBezTo>
                  <a:pt x="507537" y="2616184"/>
                  <a:pt x="505188" y="2614161"/>
                  <a:pt x="502838" y="2612139"/>
                </a:cubicBezTo>
                <a:cubicBezTo>
                  <a:pt x="500653" y="2612303"/>
                  <a:pt x="500653" y="2612303"/>
                  <a:pt x="500653" y="2612303"/>
                </a:cubicBezTo>
                <a:cubicBezTo>
                  <a:pt x="500653" y="2612303"/>
                  <a:pt x="500489" y="2610117"/>
                  <a:pt x="498305" y="2610280"/>
                </a:cubicBezTo>
                <a:cubicBezTo>
                  <a:pt x="493443" y="2604050"/>
                  <a:pt x="486395" y="2597983"/>
                  <a:pt x="479349" y="2591917"/>
                </a:cubicBezTo>
                <a:cubicBezTo>
                  <a:pt x="481535" y="2591753"/>
                  <a:pt x="481535" y="2591753"/>
                  <a:pt x="481371" y="2589568"/>
                </a:cubicBezTo>
                <a:cubicBezTo>
                  <a:pt x="483720" y="2591590"/>
                  <a:pt x="483720" y="2591590"/>
                  <a:pt x="483720" y="2591590"/>
                </a:cubicBezTo>
                <a:cubicBezTo>
                  <a:pt x="483883" y="2593776"/>
                  <a:pt x="486069" y="2593612"/>
                  <a:pt x="486069" y="2593612"/>
                </a:cubicBezTo>
                <a:cubicBezTo>
                  <a:pt x="486069" y="2593612"/>
                  <a:pt x="485906" y="2591426"/>
                  <a:pt x="485906" y="2591426"/>
                </a:cubicBezTo>
                <a:cubicBezTo>
                  <a:pt x="483557" y="2589405"/>
                  <a:pt x="483557" y="2589405"/>
                  <a:pt x="483557" y="2589405"/>
                </a:cubicBezTo>
                <a:cubicBezTo>
                  <a:pt x="483557" y="2589405"/>
                  <a:pt x="481208" y="2587382"/>
                  <a:pt x="481208" y="2587382"/>
                </a:cubicBezTo>
                <a:cubicBezTo>
                  <a:pt x="479022" y="2587546"/>
                  <a:pt x="479022" y="2587546"/>
                  <a:pt x="479022" y="2587546"/>
                </a:cubicBezTo>
                <a:cubicBezTo>
                  <a:pt x="479022" y="2587546"/>
                  <a:pt x="479022" y="2587546"/>
                  <a:pt x="476835" y="2587709"/>
                </a:cubicBezTo>
                <a:cubicBezTo>
                  <a:pt x="471975" y="2581479"/>
                  <a:pt x="464928" y="2575412"/>
                  <a:pt x="460066" y="2569183"/>
                </a:cubicBezTo>
                <a:cubicBezTo>
                  <a:pt x="460066" y="2569183"/>
                  <a:pt x="460066" y="2569183"/>
                  <a:pt x="457881" y="2569346"/>
                </a:cubicBezTo>
                <a:cubicBezTo>
                  <a:pt x="445809" y="2554863"/>
                  <a:pt x="433901" y="2542567"/>
                  <a:pt x="424014" y="2527921"/>
                </a:cubicBezTo>
                <a:cubicBezTo>
                  <a:pt x="407244" y="2509394"/>
                  <a:pt x="392660" y="2490704"/>
                  <a:pt x="377912" y="2469828"/>
                </a:cubicBezTo>
                <a:cubicBezTo>
                  <a:pt x="375400" y="2465620"/>
                  <a:pt x="372560" y="2457041"/>
                  <a:pt x="368189" y="2457368"/>
                </a:cubicBezTo>
                <a:cubicBezTo>
                  <a:pt x="368189" y="2457368"/>
                  <a:pt x="368189" y="2457368"/>
                  <a:pt x="368026" y="2455182"/>
                </a:cubicBezTo>
                <a:cubicBezTo>
                  <a:pt x="367862" y="2452997"/>
                  <a:pt x="365514" y="2450975"/>
                  <a:pt x="365350" y="2448789"/>
                </a:cubicBezTo>
                <a:cubicBezTo>
                  <a:pt x="365350" y="2448789"/>
                  <a:pt x="363000" y="2446767"/>
                  <a:pt x="363000" y="2446767"/>
                </a:cubicBezTo>
                <a:cubicBezTo>
                  <a:pt x="363000" y="2446767"/>
                  <a:pt x="363165" y="2448952"/>
                  <a:pt x="363165" y="2448952"/>
                </a:cubicBezTo>
                <a:cubicBezTo>
                  <a:pt x="355791" y="2438515"/>
                  <a:pt x="348417" y="2428077"/>
                  <a:pt x="341043" y="2417639"/>
                </a:cubicBezTo>
                <a:cubicBezTo>
                  <a:pt x="323782" y="2392556"/>
                  <a:pt x="323782" y="2392556"/>
                  <a:pt x="323782" y="2392556"/>
                </a:cubicBezTo>
                <a:lnTo>
                  <a:pt x="322982" y="2391214"/>
                </a:lnTo>
                <a:lnTo>
                  <a:pt x="322585" y="2390683"/>
                </a:lnTo>
                <a:lnTo>
                  <a:pt x="293998" y="2344300"/>
                </a:lnTo>
                <a:lnTo>
                  <a:pt x="293796" y="2344247"/>
                </a:lnTo>
                <a:lnTo>
                  <a:pt x="290369" y="2338412"/>
                </a:lnTo>
                <a:lnTo>
                  <a:pt x="245084" y="2264938"/>
                </a:lnTo>
                <a:cubicBezTo>
                  <a:pt x="197882" y="2177285"/>
                  <a:pt x="161691" y="2086334"/>
                  <a:pt x="138552" y="1989137"/>
                </a:cubicBezTo>
                <a:close/>
                <a:moveTo>
                  <a:pt x="117419" y="1976092"/>
                </a:moveTo>
                <a:lnTo>
                  <a:pt x="118390" y="1982393"/>
                </a:lnTo>
                <a:cubicBezTo>
                  <a:pt x="119473" y="1987704"/>
                  <a:pt x="120874" y="1993574"/>
                  <a:pt x="122426" y="1999639"/>
                </a:cubicBezTo>
                <a:lnTo>
                  <a:pt x="125777" y="2011858"/>
                </a:lnTo>
                <a:close/>
                <a:moveTo>
                  <a:pt x="4966326" y="1975598"/>
                </a:moveTo>
                <a:lnTo>
                  <a:pt x="4924336" y="2070434"/>
                </a:lnTo>
                <a:cubicBezTo>
                  <a:pt x="4861868" y="2194345"/>
                  <a:pt x="4786960" y="2311265"/>
                  <a:pt x="4697718" y="2420984"/>
                </a:cubicBezTo>
                <a:cubicBezTo>
                  <a:pt x="4733408" y="2379621"/>
                  <a:pt x="4768783" y="2338057"/>
                  <a:pt x="4802920" y="2295696"/>
                </a:cubicBezTo>
                <a:lnTo>
                  <a:pt x="4896814" y="2170740"/>
                </a:lnTo>
                <a:lnTo>
                  <a:pt x="4978171" y="2024220"/>
                </a:lnTo>
                <a:close/>
                <a:moveTo>
                  <a:pt x="9886538" y="1945432"/>
                </a:moveTo>
                <a:lnTo>
                  <a:pt x="9881714" y="1961035"/>
                </a:lnTo>
                <a:lnTo>
                  <a:pt x="9940211" y="2005949"/>
                </a:lnTo>
                <a:lnTo>
                  <a:pt x="9878510" y="1971397"/>
                </a:lnTo>
                <a:lnTo>
                  <a:pt x="9873478" y="1987671"/>
                </a:lnTo>
                <a:lnTo>
                  <a:pt x="9893379" y="1999086"/>
                </a:lnTo>
                <a:cubicBezTo>
                  <a:pt x="9902261" y="2003527"/>
                  <a:pt x="9911143" y="2007564"/>
                  <a:pt x="9920832" y="2012408"/>
                </a:cubicBezTo>
                <a:cubicBezTo>
                  <a:pt x="9933751" y="2022097"/>
                  <a:pt x="9956359" y="2041475"/>
                  <a:pt x="9972507" y="2051164"/>
                </a:cubicBezTo>
                <a:cubicBezTo>
                  <a:pt x="9978966" y="2054395"/>
                  <a:pt x="9982196" y="2051164"/>
                  <a:pt x="9988656" y="2054395"/>
                </a:cubicBezTo>
                <a:cubicBezTo>
                  <a:pt x="9995116" y="2057623"/>
                  <a:pt x="10004804" y="2070542"/>
                  <a:pt x="10011264" y="2073772"/>
                </a:cubicBezTo>
                <a:cubicBezTo>
                  <a:pt x="10030642" y="2086688"/>
                  <a:pt x="10040332" y="2086687"/>
                  <a:pt x="10040332" y="2093147"/>
                </a:cubicBezTo>
                <a:cubicBezTo>
                  <a:pt x="10053250" y="2096376"/>
                  <a:pt x="10072629" y="2106065"/>
                  <a:pt x="10079088" y="2099605"/>
                </a:cubicBezTo>
                <a:cubicBezTo>
                  <a:pt x="10066168" y="2096376"/>
                  <a:pt x="10069398" y="2093146"/>
                  <a:pt x="10069399" y="2089917"/>
                </a:cubicBezTo>
                <a:cubicBezTo>
                  <a:pt x="10318086" y="2236867"/>
                  <a:pt x="10601391" y="2329418"/>
                  <a:pt x="10906335" y="2350259"/>
                </a:cubicBezTo>
                <a:lnTo>
                  <a:pt x="10996345" y="2353322"/>
                </a:lnTo>
                <a:lnTo>
                  <a:pt x="10996465" y="2351574"/>
                </a:lnTo>
                <a:lnTo>
                  <a:pt x="10942356" y="2347578"/>
                </a:lnTo>
                <a:cubicBezTo>
                  <a:pt x="10875394" y="2338634"/>
                  <a:pt x="10809779" y="2322659"/>
                  <a:pt x="10744597" y="2304780"/>
                </a:cubicBezTo>
                <a:lnTo>
                  <a:pt x="10678014" y="2285941"/>
                </a:lnTo>
                <a:lnTo>
                  <a:pt x="10668106" y="2284505"/>
                </a:lnTo>
                <a:cubicBezTo>
                  <a:pt x="10469075" y="2247364"/>
                  <a:pt x="10279330" y="2178734"/>
                  <a:pt x="10104926" y="2083457"/>
                </a:cubicBezTo>
                <a:cubicBezTo>
                  <a:pt x="10111385" y="2083457"/>
                  <a:pt x="10114615" y="2086687"/>
                  <a:pt x="10114615" y="2083457"/>
                </a:cubicBezTo>
                <a:cubicBezTo>
                  <a:pt x="10092007" y="2064083"/>
                  <a:pt x="10085547" y="2067312"/>
                  <a:pt x="10062939" y="2057623"/>
                </a:cubicBezTo>
                <a:cubicBezTo>
                  <a:pt x="10043561" y="2047934"/>
                  <a:pt x="10020953" y="2035016"/>
                  <a:pt x="10001575" y="2022097"/>
                </a:cubicBezTo>
                <a:cubicBezTo>
                  <a:pt x="9998346" y="2015638"/>
                  <a:pt x="9972508" y="1999489"/>
                  <a:pt x="9966048" y="1999489"/>
                </a:cubicBezTo>
                <a:cubicBezTo>
                  <a:pt x="9966048" y="1996260"/>
                  <a:pt x="9966048" y="1996260"/>
                  <a:pt x="9966048" y="1996260"/>
                </a:cubicBezTo>
                <a:cubicBezTo>
                  <a:pt x="9962819" y="1996260"/>
                  <a:pt x="9962819" y="1996260"/>
                  <a:pt x="9962819" y="1996260"/>
                </a:cubicBezTo>
                <a:cubicBezTo>
                  <a:pt x="9962818" y="1993030"/>
                  <a:pt x="9962818" y="1993030"/>
                  <a:pt x="9959589" y="1993030"/>
                </a:cubicBezTo>
                <a:cubicBezTo>
                  <a:pt x="9956359" y="1993030"/>
                  <a:pt x="9956359" y="1993030"/>
                  <a:pt x="9953130" y="1989800"/>
                </a:cubicBezTo>
                <a:cubicBezTo>
                  <a:pt x="9949900" y="1986570"/>
                  <a:pt x="9940211" y="1980111"/>
                  <a:pt x="9936981" y="1980111"/>
                </a:cubicBezTo>
                <a:close/>
                <a:moveTo>
                  <a:pt x="10023850" y="1934562"/>
                </a:moveTo>
                <a:lnTo>
                  <a:pt x="10027412" y="1938125"/>
                </a:lnTo>
                <a:cubicBezTo>
                  <a:pt x="10027412" y="1938125"/>
                  <a:pt x="10027412" y="1941355"/>
                  <a:pt x="10027412" y="1941355"/>
                </a:cubicBezTo>
                <a:cubicBezTo>
                  <a:pt x="10030642" y="1944585"/>
                  <a:pt x="10030642" y="1944585"/>
                  <a:pt x="10030642" y="1944585"/>
                </a:cubicBezTo>
                <a:lnTo>
                  <a:pt x="10033602" y="1941626"/>
                </a:lnTo>
                <a:close/>
                <a:moveTo>
                  <a:pt x="10000417" y="1917588"/>
                </a:moveTo>
                <a:lnTo>
                  <a:pt x="10001575" y="1918747"/>
                </a:lnTo>
                <a:cubicBezTo>
                  <a:pt x="10001575" y="1921977"/>
                  <a:pt x="10008034" y="1925207"/>
                  <a:pt x="10014494" y="1928436"/>
                </a:cubicBezTo>
                <a:lnTo>
                  <a:pt x="10015392" y="1928436"/>
                </a:lnTo>
                <a:close/>
                <a:moveTo>
                  <a:pt x="144625" y="1907044"/>
                </a:moveTo>
                <a:lnTo>
                  <a:pt x="143193" y="1907150"/>
                </a:lnTo>
                <a:lnTo>
                  <a:pt x="143633" y="1910281"/>
                </a:lnTo>
                <a:lnTo>
                  <a:pt x="144951" y="1911416"/>
                </a:lnTo>
                <a:cubicBezTo>
                  <a:pt x="144788" y="1909230"/>
                  <a:pt x="144625" y="1907044"/>
                  <a:pt x="144625" y="1907044"/>
                </a:cubicBezTo>
                <a:close/>
                <a:moveTo>
                  <a:pt x="9785311" y="1904223"/>
                </a:moveTo>
                <a:lnTo>
                  <a:pt x="9782643" y="1914987"/>
                </a:lnTo>
                <a:lnTo>
                  <a:pt x="9785185" y="1921977"/>
                </a:lnTo>
                <a:lnTo>
                  <a:pt x="9806016" y="1937540"/>
                </a:lnTo>
                <a:lnTo>
                  <a:pt x="9812408" y="1920686"/>
                </a:lnTo>
                <a:lnTo>
                  <a:pt x="9806178" y="1916325"/>
                </a:lnTo>
                <a:close/>
                <a:moveTo>
                  <a:pt x="9962206" y="1889911"/>
                </a:moveTo>
                <a:lnTo>
                  <a:pt x="9961961" y="1890185"/>
                </a:lnTo>
                <a:cubicBezTo>
                  <a:pt x="9962415" y="1891093"/>
                  <a:pt x="9963626" y="1892910"/>
                  <a:pt x="9966048" y="1896140"/>
                </a:cubicBezTo>
                <a:cubicBezTo>
                  <a:pt x="9964434" y="1894525"/>
                  <a:pt x="9962011" y="1892910"/>
                  <a:pt x="9960396" y="1892506"/>
                </a:cubicBezTo>
                <a:lnTo>
                  <a:pt x="9959610" y="1896043"/>
                </a:lnTo>
                <a:lnTo>
                  <a:pt x="9959792" y="1896198"/>
                </a:lnTo>
                <a:lnTo>
                  <a:pt x="9978109" y="1901431"/>
                </a:lnTo>
                <a:lnTo>
                  <a:pt x="9966844" y="1893272"/>
                </a:lnTo>
                <a:lnTo>
                  <a:pt x="9966048" y="1892910"/>
                </a:lnTo>
                <a:lnTo>
                  <a:pt x="9964744" y="1891751"/>
                </a:lnTo>
                <a:close/>
                <a:moveTo>
                  <a:pt x="9794185" y="1868420"/>
                </a:moveTo>
                <a:lnTo>
                  <a:pt x="9789570" y="1887038"/>
                </a:lnTo>
                <a:lnTo>
                  <a:pt x="9809811" y="1905829"/>
                </a:lnTo>
                <a:lnTo>
                  <a:pt x="9816186" y="1910723"/>
                </a:lnTo>
                <a:lnTo>
                  <a:pt x="9822429" y="1894259"/>
                </a:lnTo>
                <a:lnTo>
                  <a:pt x="9820712" y="1892910"/>
                </a:lnTo>
                <a:lnTo>
                  <a:pt x="9822941" y="1892910"/>
                </a:lnTo>
                <a:lnTo>
                  <a:pt x="9823143" y="1892378"/>
                </a:lnTo>
                <a:lnTo>
                  <a:pt x="9814252" y="1886451"/>
                </a:lnTo>
                <a:close/>
                <a:moveTo>
                  <a:pt x="9925964" y="1855303"/>
                </a:moveTo>
                <a:lnTo>
                  <a:pt x="9927291" y="1860611"/>
                </a:lnTo>
                <a:cubicBezTo>
                  <a:pt x="9936981" y="1865458"/>
                  <a:pt x="9941220" y="1872118"/>
                  <a:pt x="9941371" y="1871058"/>
                </a:cubicBezTo>
                <a:lnTo>
                  <a:pt x="9941212" y="1870510"/>
                </a:lnTo>
                <a:close/>
                <a:moveTo>
                  <a:pt x="9917131" y="1846493"/>
                </a:moveTo>
                <a:lnTo>
                  <a:pt x="9916401" y="1848853"/>
                </a:lnTo>
                <a:lnTo>
                  <a:pt x="9923650" y="1852994"/>
                </a:lnTo>
                <a:close/>
                <a:moveTo>
                  <a:pt x="9719231" y="1801071"/>
                </a:moveTo>
                <a:lnTo>
                  <a:pt x="9714289" y="1817152"/>
                </a:lnTo>
                <a:lnTo>
                  <a:pt x="9731374" y="1833013"/>
                </a:lnTo>
                <a:lnTo>
                  <a:pt x="9736819" y="1816875"/>
                </a:lnTo>
                <a:close/>
                <a:moveTo>
                  <a:pt x="9813760" y="1789440"/>
                </a:moveTo>
                <a:lnTo>
                  <a:pt x="9813727" y="1789573"/>
                </a:lnTo>
                <a:lnTo>
                  <a:pt x="9818289" y="1794404"/>
                </a:lnTo>
                <a:cubicBezTo>
                  <a:pt x="9824748" y="1799248"/>
                  <a:pt x="9830400" y="1802478"/>
                  <a:pt x="9827170" y="1799248"/>
                </a:cubicBezTo>
                <a:cubicBezTo>
                  <a:pt x="9817482" y="1799248"/>
                  <a:pt x="9830400" y="1786330"/>
                  <a:pt x="9820712" y="1789560"/>
                </a:cubicBezTo>
                <a:cubicBezTo>
                  <a:pt x="9819097" y="1791174"/>
                  <a:pt x="9816675" y="1791174"/>
                  <a:pt x="9814252" y="1789963"/>
                </a:cubicBezTo>
                <a:close/>
                <a:moveTo>
                  <a:pt x="9816400" y="1778788"/>
                </a:moveTo>
                <a:lnTo>
                  <a:pt x="9815758" y="1781377"/>
                </a:lnTo>
                <a:lnTo>
                  <a:pt x="9817482" y="1783100"/>
                </a:lnTo>
                <a:cubicBezTo>
                  <a:pt x="9817482" y="1783100"/>
                  <a:pt x="9817482" y="1779871"/>
                  <a:pt x="9817482" y="1779871"/>
                </a:cubicBezTo>
                <a:close/>
                <a:moveTo>
                  <a:pt x="5239125" y="1776758"/>
                </a:moveTo>
                <a:lnTo>
                  <a:pt x="5228905" y="1795617"/>
                </a:lnTo>
                <a:cubicBezTo>
                  <a:pt x="5226330" y="1803137"/>
                  <a:pt x="5223993" y="1811416"/>
                  <a:pt x="5222295" y="1819069"/>
                </a:cubicBezTo>
                <a:lnTo>
                  <a:pt x="5221123" y="1827315"/>
                </a:lnTo>
                <a:lnTo>
                  <a:pt x="5225266" y="1841224"/>
                </a:lnTo>
                <a:lnTo>
                  <a:pt x="5218258" y="1851656"/>
                </a:lnTo>
                <a:cubicBezTo>
                  <a:pt x="5202011" y="1871100"/>
                  <a:pt x="5186080" y="1880826"/>
                  <a:pt x="5175824" y="1917794"/>
                </a:cubicBezTo>
                <a:cubicBezTo>
                  <a:pt x="5178460" y="1924840"/>
                  <a:pt x="5186388" y="1913842"/>
                  <a:pt x="5189910" y="1912525"/>
                </a:cubicBezTo>
                <a:cubicBezTo>
                  <a:pt x="5166989" y="1969292"/>
                  <a:pt x="5155518" y="2013743"/>
                  <a:pt x="5120715" y="2070939"/>
                </a:cubicBezTo>
                <a:cubicBezTo>
                  <a:pt x="5121601" y="2062576"/>
                  <a:pt x="5115876" y="2068734"/>
                  <a:pt x="5108833" y="2071369"/>
                </a:cubicBezTo>
                <a:cubicBezTo>
                  <a:pt x="5092976" y="2093365"/>
                  <a:pt x="5087683" y="2111409"/>
                  <a:pt x="5081073" y="2125930"/>
                </a:cubicBezTo>
                <a:cubicBezTo>
                  <a:pt x="5074462" y="2140452"/>
                  <a:pt x="5065648" y="2159813"/>
                  <a:pt x="5044952" y="2179604"/>
                </a:cubicBezTo>
                <a:cubicBezTo>
                  <a:pt x="5038341" y="2194125"/>
                  <a:pt x="5046702" y="2195013"/>
                  <a:pt x="5034367" y="2215692"/>
                </a:cubicBezTo>
                <a:cubicBezTo>
                  <a:pt x="5022917" y="2228008"/>
                  <a:pt x="5022484" y="2216122"/>
                  <a:pt x="5010149" y="2236800"/>
                </a:cubicBezTo>
                <a:cubicBezTo>
                  <a:pt x="5006175" y="2258367"/>
                  <a:pt x="4979753" y="2284316"/>
                  <a:pt x="4959489" y="2315993"/>
                </a:cubicBezTo>
                <a:cubicBezTo>
                  <a:pt x="4962125" y="2323039"/>
                  <a:pt x="4941861" y="2354716"/>
                  <a:pt x="4926889" y="2368349"/>
                </a:cubicBezTo>
                <a:cubicBezTo>
                  <a:pt x="4929093" y="2363509"/>
                  <a:pt x="4929093" y="2363509"/>
                  <a:pt x="4929093" y="2363509"/>
                </a:cubicBezTo>
                <a:cubicBezTo>
                  <a:pt x="4931296" y="2358669"/>
                  <a:pt x="4934818" y="2357351"/>
                  <a:pt x="4929979" y="2355146"/>
                </a:cubicBezTo>
                <a:cubicBezTo>
                  <a:pt x="4929979" y="2355146"/>
                  <a:pt x="4927775" y="2359986"/>
                  <a:pt x="4924255" y="2361304"/>
                </a:cubicBezTo>
                <a:cubicBezTo>
                  <a:pt x="4919414" y="2359098"/>
                  <a:pt x="4919414" y="2359098"/>
                  <a:pt x="4919414" y="2359098"/>
                </a:cubicBezTo>
                <a:cubicBezTo>
                  <a:pt x="4907964" y="2371414"/>
                  <a:pt x="4911919" y="2381983"/>
                  <a:pt x="4916326" y="2372302"/>
                </a:cubicBezTo>
                <a:cubicBezTo>
                  <a:pt x="4914122" y="2377142"/>
                  <a:pt x="4914122" y="2377142"/>
                  <a:pt x="4914122" y="2377142"/>
                </a:cubicBezTo>
                <a:cubicBezTo>
                  <a:pt x="4911919" y="2381983"/>
                  <a:pt x="4913236" y="2385506"/>
                  <a:pt x="4913236" y="2385506"/>
                </a:cubicBezTo>
                <a:cubicBezTo>
                  <a:pt x="4916757" y="2384188"/>
                  <a:pt x="4918961" y="2379348"/>
                  <a:pt x="4922482" y="2378030"/>
                </a:cubicBezTo>
                <a:cubicBezTo>
                  <a:pt x="4933047" y="2374078"/>
                  <a:pt x="4945815" y="2365285"/>
                  <a:pt x="4933479" y="2385964"/>
                </a:cubicBezTo>
                <a:cubicBezTo>
                  <a:pt x="4960786" y="2351652"/>
                  <a:pt x="4978847" y="2324815"/>
                  <a:pt x="4992069" y="2295773"/>
                </a:cubicBezTo>
                <a:cubicBezTo>
                  <a:pt x="5010128" y="2268936"/>
                  <a:pt x="5021146" y="2244734"/>
                  <a:pt x="5041410" y="2213057"/>
                </a:cubicBezTo>
                <a:cubicBezTo>
                  <a:pt x="5046250" y="2215263"/>
                  <a:pt x="5040524" y="2221420"/>
                  <a:pt x="5045365" y="2223626"/>
                </a:cubicBezTo>
                <a:cubicBezTo>
                  <a:pt x="5062539" y="2205152"/>
                  <a:pt x="5070467" y="2194154"/>
                  <a:pt x="5080599" y="2178316"/>
                </a:cubicBezTo>
                <a:cubicBezTo>
                  <a:pt x="5087210" y="2163794"/>
                  <a:pt x="5097342" y="2147956"/>
                  <a:pt x="5111881" y="2122437"/>
                </a:cubicBezTo>
                <a:cubicBezTo>
                  <a:pt x="5109245" y="2115391"/>
                  <a:pt x="5122898" y="2098235"/>
                  <a:pt x="5128192" y="2080191"/>
                </a:cubicBezTo>
                <a:cubicBezTo>
                  <a:pt x="5127305" y="2088554"/>
                  <a:pt x="5128623" y="2092077"/>
                  <a:pt x="5136552" y="2081079"/>
                </a:cubicBezTo>
                <a:cubicBezTo>
                  <a:pt x="5148455" y="2048513"/>
                  <a:pt x="5182373" y="1999680"/>
                  <a:pt x="5180189" y="1972385"/>
                </a:cubicBezTo>
                <a:cubicBezTo>
                  <a:pt x="5191639" y="1960069"/>
                  <a:pt x="5200892" y="1944560"/>
                  <a:pt x="5208439" y="1927178"/>
                </a:cubicBezTo>
                <a:lnTo>
                  <a:pt x="5217074" y="1900137"/>
                </a:lnTo>
                <a:lnTo>
                  <a:pt x="5217504" y="1900548"/>
                </a:lnTo>
                <a:lnTo>
                  <a:pt x="5228800" y="1869863"/>
                </a:lnTo>
                <a:lnTo>
                  <a:pt x="5229984" y="1869420"/>
                </a:lnTo>
                <a:lnTo>
                  <a:pt x="5229470" y="1868044"/>
                </a:lnTo>
                <a:lnTo>
                  <a:pt x="5241658" y="1834934"/>
                </a:lnTo>
                <a:lnTo>
                  <a:pt x="5248980" y="1818291"/>
                </a:lnTo>
                <a:lnTo>
                  <a:pt x="5248854" y="1818076"/>
                </a:lnTo>
                <a:cubicBezTo>
                  <a:pt x="5250877" y="1810002"/>
                  <a:pt x="5246838" y="1798900"/>
                  <a:pt x="5241791" y="1785781"/>
                </a:cubicBezTo>
                <a:close/>
                <a:moveTo>
                  <a:pt x="5048962" y="1769598"/>
                </a:moveTo>
                <a:lnTo>
                  <a:pt x="5037277" y="1809285"/>
                </a:lnTo>
                <a:lnTo>
                  <a:pt x="5018333" y="1851249"/>
                </a:lnTo>
                <a:lnTo>
                  <a:pt x="5017460" y="1853860"/>
                </a:lnTo>
                <a:lnTo>
                  <a:pt x="5017399" y="1854148"/>
                </a:lnTo>
                <a:lnTo>
                  <a:pt x="5035436" y="1912993"/>
                </a:lnTo>
                <a:lnTo>
                  <a:pt x="5051283" y="1876878"/>
                </a:lnTo>
                <a:lnTo>
                  <a:pt x="5037499" y="1919718"/>
                </a:lnTo>
                <a:lnTo>
                  <a:pt x="5039365" y="1925804"/>
                </a:lnTo>
                <a:lnTo>
                  <a:pt x="5043147" y="1928202"/>
                </a:lnTo>
                <a:cubicBezTo>
                  <a:pt x="5044713" y="1930849"/>
                  <a:pt x="5045232" y="1934235"/>
                  <a:pt x="5045075" y="1937815"/>
                </a:cubicBezTo>
                <a:lnTo>
                  <a:pt x="5044048" y="1941087"/>
                </a:lnTo>
                <a:lnTo>
                  <a:pt x="5055847" y="1979579"/>
                </a:lnTo>
                <a:lnTo>
                  <a:pt x="5064284" y="1964601"/>
                </a:lnTo>
                <a:lnTo>
                  <a:pt x="5074548" y="1944600"/>
                </a:lnTo>
                <a:cubicBezTo>
                  <a:pt x="5076791" y="1939647"/>
                  <a:pt x="5078549" y="1934167"/>
                  <a:pt x="5081556" y="1928996"/>
                </a:cubicBezTo>
                <a:lnTo>
                  <a:pt x="5083988" y="1926688"/>
                </a:lnTo>
                <a:lnTo>
                  <a:pt x="5089794" y="1911957"/>
                </a:lnTo>
                <a:lnTo>
                  <a:pt x="5055086" y="1810002"/>
                </a:lnTo>
                <a:cubicBezTo>
                  <a:pt x="5059122" y="1810002"/>
                  <a:pt x="5063159" y="1805966"/>
                  <a:pt x="5059122" y="1797891"/>
                </a:cubicBezTo>
                <a:cubicBezTo>
                  <a:pt x="5055086" y="1797891"/>
                  <a:pt x="5055086" y="1797891"/>
                  <a:pt x="5055086" y="1797891"/>
                </a:cubicBezTo>
                <a:close/>
                <a:moveTo>
                  <a:pt x="132144" y="1769514"/>
                </a:moveTo>
                <a:cubicBezTo>
                  <a:pt x="132308" y="1771699"/>
                  <a:pt x="132308" y="1771699"/>
                  <a:pt x="132308" y="1771699"/>
                </a:cubicBezTo>
                <a:cubicBezTo>
                  <a:pt x="132308" y="1771699"/>
                  <a:pt x="132308" y="1771699"/>
                  <a:pt x="132471" y="1773884"/>
                </a:cubicBezTo>
                <a:cubicBezTo>
                  <a:pt x="132633" y="1776070"/>
                  <a:pt x="132961" y="1780440"/>
                  <a:pt x="133124" y="1782627"/>
                </a:cubicBezTo>
                <a:lnTo>
                  <a:pt x="132305" y="1787393"/>
                </a:lnTo>
                <a:close/>
                <a:moveTo>
                  <a:pt x="9673283" y="1759068"/>
                </a:moveTo>
                <a:lnTo>
                  <a:pt x="9668682" y="1773180"/>
                </a:lnTo>
                <a:lnTo>
                  <a:pt x="9691523" y="1796018"/>
                </a:lnTo>
                <a:lnTo>
                  <a:pt x="9697566" y="1801627"/>
                </a:lnTo>
                <a:lnTo>
                  <a:pt x="9702581" y="1786111"/>
                </a:lnTo>
                <a:lnTo>
                  <a:pt x="9676990" y="1763117"/>
                </a:lnTo>
                <a:close/>
                <a:moveTo>
                  <a:pt x="9822910" y="1752520"/>
                </a:moveTo>
                <a:lnTo>
                  <a:pt x="9822081" y="1755868"/>
                </a:lnTo>
                <a:lnTo>
                  <a:pt x="9823941" y="1757263"/>
                </a:lnTo>
                <a:cubicBezTo>
                  <a:pt x="9823941" y="1757263"/>
                  <a:pt x="9830400" y="1766952"/>
                  <a:pt x="9830400" y="1766952"/>
                </a:cubicBezTo>
                <a:cubicBezTo>
                  <a:pt x="9836860" y="1773410"/>
                  <a:pt x="9840090" y="1773410"/>
                  <a:pt x="9843319" y="1776640"/>
                </a:cubicBezTo>
                <a:cubicBezTo>
                  <a:pt x="9843319" y="1779871"/>
                  <a:pt x="9843319" y="1779871"/>
                  <a:pt x="9843319" y="1779871"/>
                </a:cubicBezTo>
                <a:cubicBezTo>
                  <a:pt x="9833630" y="1779871"/>
                  <a:pt x="9830400" y="1763722"/>
                  <a:pt x="9827170" y="1770182"/>
                </a:cubicBezTo>
                <a:cubicBezTo>
                  <a:pt x="9827170" y="1770182"/>
                  <a:pt x="9827170" y="1770182"/>
                  <a:pt x="9827170" y="1766952"/>
                </a:cubicBezTo>
                <a:cubicBezTo>
                  <a:pt x="9820712" y="1763722"/>
                  <a:pt x="9820712" y="1763722"/>
                  <a:pt x="9820712" y="1763722"/>
                </a:cubicBezTo>
                <a:lnTo>
                  <a:pt x="9820134" y="1763722"/>
                </a:lnTo>
                <a:lnTo>
                  <a:pt x="9816992" y="1776397"/>
                </a:lnTo>
                <a:lnTo>
                  <a:pt x="9817481" y="1776641"/>
                </a:lnTo>
                <a:cubicBezTo>
                  <a:pt x="9820712" y="1779871"/>
                  <a:pt x="9820712" y="1779871"/>
                  <a:pt x="9820712" y="1779871"/>
                </a:cubicBezTo>
                <a:cubicBezTo>
                  <a:pt x="9823941" y="1783101"/>
                  <a:pt x="9823941" y="1783101"/>
                  <a:pt x="9823941" y="1783101"/>
                </a:cubicBezTo>
                <a:cubicBezTo>
                  <a:pt x="9823941" y="1786330"/>
                  <a:pt x="9827170" y="1789560"/>
                  <a:pt x="9830400" y="1789560"/>
                </a:cubicBezTo>
                <a:cubicBezTo>
                  <a:pt x="9833630" y="1789560"/>
                  <a:pt x="9833630" y="1786330"/>
                  <a:pt x="9830400" y="1783101"/>
                </a:cubicBezTo>
                <a:cubicBezTo>
                  <a:pt x="9830400" y="1783101"/>
                  <a:pt x="9830400" y="1783101"/>
                  <a:pt x="9830400" y="1779871"/>
                </a:cubicBezTo>
                <a:cubicBezTo>
                  <a:pt x="9840090" y="1789560"/>
                  <a:pt x="9830400" y="1789560"/>
                  <a:pt x="9843319" y="1796018"/>
                </a:cubicBezTo>
                <a:cubicBezTo>
                  <a:pt x="9840090" y="1796019"/>
                  <a:pt x="9840090" y="1796019"/>
                  <a:pt x="9840090" y="1796019"/>
                </a:cubicBezTo>
                <a:cubicBezTo>
                  <a:pt x="9840090" y="1796019"/>
                  <a:pt x="9840090" y="1796019"/>
                  <a:pt x="9840090" y="1799248"/>
                </a:cubicBezTo>
                <a:cubicBezTo>
                  <a:pt x="9843319" y="1799248"/>
                  <a:pt x="9843319" y="1799248"/>
                  <a:pt x="9843319" y="1799248"/>
                </a:cubicBezTo>
                <a:cubicBezTo>
                  <a:pt x="9843319" y="1799248"/>
                  <a:pt x="9846549" y="1799248"/>
                  <a:pt x="9846549" y="1799248"/>
                </a:cubicBezTo>
                <a:cubicBezTo>
                  <a:pt x="9849778" y="1802478"/>
                  <a:pt x="9849778" y="1802478"/>
                  <a:pt x="9849778" y="1802478"/>
                </a:cubicBezTo>
                <a:lnTo>
                  <a:pt x="9851966" y="1804667"/>
                </a:lnTo>
                <a:lnTo>
                  <a:pt x="9856952" y="1786472"/>
                </a:lnTo>
                <a:close/>
                <a:moveTo>
                  <a:pt x="5273656" y="1698412"/>
                </a:moveTo>
                <a:lnTo>
                  <a:pt x="5263772" y="1717462"/>
                </a:lnTo>
                <a:cubicBezTo>
                  <a:pt x="5266795" y="1716479"/>
                  <a:pt x="5265814" y="1713455"/>
                  <a:pt x="5265814" y="1713455"/>
                </a:cubicBezTo>
                <a:cubicBezTo>
                  <a:pt x="5264836" y="1710431"/>
                  <a:pt x="5264836" y="1710431"/>
                  <a:pt x="5261809" y="1711413"/>
                </a:cubicBezTo>
                <a:cubicBezTo>
                  <a:pt x="5261809" y="1711413"/>
                  <a:pt x="5262789" y="1714437"/>
                  <a:pt x="5262789" y="1714437"/>
                </a:cubicBezTo>
                <a:cubicBezTo>
                  <a:pt x="5262789" y="1714437"/>
                  <a:pt x="5262789" y="1714437"/>
                  <a:pt x="5263772" y="1717462"/>
                </a:cubicBezTo>
                <a:cubicBezTo>
                  <a:pt x="5260743" y="1718444"/>
                  <a:pt x="5261725" y="1721468"/>
                  <a:pt x="5261725" y="1721468"/>
                </a:cubicBezTo>
                <a:lnTo>
                  <a:pt x="5260236" y="1722865"/>
                </a:lnTo>
                <a:lnTo>
                  <a:pt x="5269096" y="1760538"/>
                </a:lnTo>
                <a:lnTo>
                  <a:pt x="5280577" y="1722872"/>
                </a:lnTo>
                <a:lnTo>
                  <a:pt x="5281194" y="1718473"/>
                </a:lnTo>
                <a:close/>
                <a:moveTo>
                  <a:pt x="9617163" y="1697790"/>
                </a:moveTo>
                <a:lnTo>
                  <a:pt x="9613188" y="1715185"/>
                </a:lnTo>
                <a:lnTo>
                  <a:pt x="9618581" y="1720836"/>
                </a:lnTo>
                <a:lnTo>
                  <a:pt x="9622335" y="1714842"/>
                </a:lnTo>
                <a:lnTo>
                  <a:pt x="9628708" y="1710396"/>
                </a:lnTo>
                <a:close/>
                <a:moveTo>
                  <a:pt x="9751191" y="1697098"/>
                </a:moveTo>
                <a:lnTo>
                  <a:pt x="9743666" y="1721581"/>
                </a:lnTo>
                <a:lnTo>
                  <a:pt x="9756117" y="1734655"/>
                </a:lnTo>
                <a:cubicBezTo>
                  <a:pt x="9759346" y="1731426"/>
                  <a:pt x="9759346" y="1731426"/>
                  <a:pt x="9759346" y="1731426"/>
                </a:cubicBezTo>
                <a:cubicBezTo>
                  <a:pt x="9759347" y="1734655"/>
                  <a:pt x="9759347" y="1734655"/>
                  <a:pt x="9759347" y="1734655"/>
                </a:cubicBezTo>
                <a:lnTo>
                  <a:pt x="9760578" y="1735886"/>
                </a:lnTo>
                <a:lnTo>
                  <a:pt x="9764469" y="1720799"/>
                </a:lnTo>
                <a:lnTo>
                  <a:pt x="9749658" y="1705588"/>
                </a:lnTo>
                <a:cubicBezTo>
                  <a:pt x="9752888" y="1705588"/>
                  <a:pt x="9752888" y="1705588"/>
                  <a:pt x="9752888" y="1705588"/>
                </a:cubicBezTo>
                <a:cubicBezTo>
                  <a:pt x="9749658" y="1702358"/>
                  <a:pt x="9749658" y="1702358"/>
                  <a:pt x="9749658" y="1702358"/>
                </a:cubicBezTo>
                <a:cubicBezTo>
                  <a:pt x="9749657" y="1695899"/>
                  <a:pt x="9756117" y="1705588"/>
                  <a:pt x="9759347" y="1705588"/>
                </a:cubicBezTo>
                <a:cubicBezTo>
                  <a:pt x="9756117" y="1700743"/>
                  <a:pt x="9753695" y="1698321"/>
                  <a:pt x="9751273" y="1697110"/>
                </a:cubicBezTo>
                <a:close/>
                <a:moveTo>
                  <a:pt x="9757086" y="1677922"/>
                </a:moveTo>
                <a:lnTo>
                  <a:pt x="9753386" y="1689960"/>
                </a:lnTo>
                <a:lnTo>
                  <a:pt x="9756117" y="1692669"/>
                </a:lnTo>
                <a:lnTo>
                  <a:pt x="9768332" y="1705823"/>
                </a:lnTo>
                <a:lnTo>
                  <a:pt x="9771247" y="1694521"/>
                </a:lnTo>
                <a:close/>
                <a:moveTo>
                  <a:pt x="9704478" y="1663397"/>
                </a:moveTo>
                <a:lnTo>
                  <a:pt x="9698860" y="1680628"/>
                </a:lnTo>
                <a:lnTo>
                  <a:pt x="9701212" y="1682980"/>
                </a:lnTo>
                <a:cubicBezTo>
                  <a:pt x="9701212" y="1682980"/>
                  <a:pt x="9704442" y="1682980"/>
                  <a:pt x="9704442" y="1682980"/>
                </a:cubicBezTo>
                <a:cubicBezTo>
                  <a:pt x="9704442" y="1679749"/>
                  <a:pt x="9704442" y="1679749"/>
                  <a:pt x="9704442" y="1679749"/>
                </a:cubicBezTo>
                <a:cubicBezTo>
                  <a:pt x="9717361" y="1702358"/>
                  <a:pt x="9710900" y="1686210"/>
                  <a:pt x="9717361" y="1686210"/>
                </a:cubicBezTo>
                <a:lnTo>
                  <a:pt x="9724595" y="1697663"/>
                </a:lnTo>
                <a:lnTo>
                  <a:pt x="9728019" y="1681913"/>
                </a:lnTo>
                <a:lnTo>
                  <a:pt x="9726242" y="1680962"/>
                </a:lnTo>
                <a:cubicBezTo>
                  <a:pt x="9723013" y="1679750"/>
                  <a:pt x="9718976" y="1678136"/>
                  <a:pt x="9714131" y="1670061"/>
                </a:cubicBezTo>
                <a:cubicBezTo>
                  <a:pt x="9710901" y="1666832"/>
                  <a:pt x="9710901" y="1666832"/>
                  <a:pt x="9710901" y="1666832"/>
                </a:cubicBezTo>
                <a:cubicBezTo>
                  <a:pt x="9710901" y="1666832"/>
                  <a:pt x="9707671" y="1666832"/>
                  <a:pt x="9707671" y="1666832"/>
                </a:cubicBezTo>
                <a:close/>
                <a:moveTo>
                  <a:pt x="9662456" y="1640994"/>
                </a:moveTo>
                <a:cubicBezTo>
                  <a:pt x="9665685" y="1644224"/>
                  <a:pt x="9665685" y="1644224"/>
                  <a:pt x="9665685" y="1644224"/>
                </a:cubicBezTo>
                <a:lnTo>
                  <a:pt x="9667653" y="1644224"/>
                </a:lnTo>
                <a:lnTo>
                  <a:pt x="9668321" y="1640994"/>
                </a:lnTo>
                <a:lnTo>
                  <a:pt x="9665685" y="1640994"/>
                </a:lnTo>
                <a:cubicBezTo>
                  <a:pt x="9662456" y="1640994"/>
                  <a:pt x="9662456" y="1640994"/>
                  <a:pt x="9662456" y="1640994"/>
                </a:cubicBezTo>
                <a:close/>
                <a:moveTo>
                  <a:pt x="9713173" y="1626450"/>
                </a:moveTo>
                <a:lnTo>
                  <a:pt x="9709419" y="1646351"/>
                </a:lnTo>
                <a:lnTo>
                  <a:pt x="9731079" y="1667835"/>
                </a:lnTo>
                <a:lnTo>
                  <a:pt x="9734613" y="1651581"/>
                </a:lnTo>
                <a:close/>
                <a:moveTo>
                  <a:pt x="9643078" y="1595777"/>
                </a:moveTo>
                <a:cubicBezTo>
                  <a:pt x="9644693" y="1599007"/>
                  <a:pt x="9643885" y="1599815"/>
                  <a:pt x="9642270" y="1599007"/>
                </a:cubicBezTo>
                <a:lnTo>
                  <a:pt x="9639545" y="1595893"/>
                </a:lnTo>
                <a:lnTo>
                  <a:pt x="9637999" y="1606561"/>
                </a:lnTo>
                <a:lnTo>
                  <a:pt x="9643078" y="1615155"/>
                </a:lnTo>
                <a:cubicBezTo>
                  <a:pt x="9639847" y="1615155"/>
                  <a:pt x="9639847" y="1611926"/>
                  <a:pt x="9639847" y="1611926"/>
                </a:cubicBezTo>
                <a:lnTo>
                  <a:pt x="9636779" y="1611926"/>
                </a:lnTo>
                <a:lnTo>
                  <a:pt x="9636149" y="1614686"/>
                </a:lnTo>
                <a:lnTo>
                  <a:pt x="9639848" y="1618385"/>
                </a:lnTo>
                <a:lnTo>
                  <a:pt x="9635470" y="1617655"/>
                </a:lnTo>
                <a:lnTo>
                  <a:pt x="9635411" y="1617917"/>
                </a:lnTo>
                <a:lnTo>
                  <a:pt x="9639848" y="1621615"/>
                </a:lnTo>
                <a:cubicBezTo>
                  <a:pt x="9639847" y="1624845"/>
                  <a:pt x="9639847" y="1624845"/>
                  <a:pt x="9639847" y="1624845"/>
                </a:cubicBezTo>
                <a:cubicBezTo>
                  <a:pt x="9636618" y="1621615"/>
                  <a:pt x="9636618" y="1624845"/>
                  <a:pt x="9636618" y="1624845"/>
                </a:cubicBezTo>
                <a:cubicBezTo>
                  <a:pt x="9639848" y="1628075"/>
                  <a:pt x="9639848" y="1628075"/>
                  <a:pt x="9643078" y="1628075"/>
                </a:cubicBezTo>
                <a:cubicBezTo>
                  <a:pt x="9643078" y="1631304"/>
                  <a:pt x="9643078" y="1631304"/>
                  <a:pt x="9646307" y="1631305"/>
                </a:cubicBezTo>
                <a:cubicBezTo>
                  <a:pt x="9649536" y="1637764"/>
                  <a:pt x="9649536" y="1637764"/>
                  <a:pt x="9652766" y="1644224"/>
                </a:cubicBezTo>
                <a:cubicBezTo>
                  <a:pt x="9649537" y="1640994"/>
                  <a:pt x="9649537" y="1640994"/>
                  <a:pt x="9649537" y="1640994"/>
                </a:cubicBezTo>
                <a:cubicBezTo>
                  <a:pt x="9646307" y="1637764"/>
                  <a:pt x="9643078" y="1637764"/>
                  <a:pt x="9643078" y="1637764"/>
                </a:cubicBezTo>
                <a:cubicBezTo>
                  <a:pt x="9643078" y="1640993"/>
                  <a:pt x="9646307" y="1644224"/>
                  <a:pt x="9649537" y="1647453"/>
                </a:cubicBezTo>
                <a:cubicBezTo>
                  <a:pt x="9652766" y="1650683"/>
                  <a:pt x="9652766" y="1650683"/>
                  <a:pt x="9652766" y="1650683"/>
                </a:cubicBezTo>
                <a:cubicBezTo>
                  <a:pt x="9655996" y="1653913"/>
                  <a:pt x="9655996" y="1653913"/>
                  <a:pt x="9655996" y="1653913"/>
                </a:cubicBezTo>
                <a:cubicBezTo>
                  <a:pt x="9659226" y="1657143"/>
                  <a:pt x="9662456" y="1657143"/>
                  <a:pt x="9662456" y="1653912"/>
                </a:cubicBezTo>
                <a:cubicBezTo>
                  <a:pt x="9662456" y="1653912"/>
                  <a:pt x="9662456" y="1650683"/>
                  <a:pt x="9659226" y="1647453"/>
                </a:cubicBezTo>
                <a:cubicBezTo>
                  <a:pt x="9659226" y="1647453"/>
                  <a:pt x="9659226" y="1647453"/>
                  <a:pt x="9655996" y="1647453"/>
                </a:cubicBezTo>
                <a:cubicBezTo>
                  <a:pt x="9652766" y="1644224"/>
                  <a:pt x="9652766" y="1644224"/>
                  <a:pt x="9652766" y="1644224"/>
                </a:cubicBezTo>
                <a:cubicBezTo>
                  <a:pt x="9668915" y="1650683"/>
                  <a:pt x="9655996" y="1640993"/>
                  <a:pt x="9649537" y="1631305"/>
                </a:cubicBezTo>
                <a:cubicBezTo>
                  <a:pt x="9652766" y="1634534"/>
                  <a:pt x="9652766" y="1634534"/>
                  <a:pt x="9652766" y="1634534"/>
                </a:cubicBezTo>
                <a:cubicBezTo>
                  <a:pt x="9652766" y="1634534"/>
                  <a:pt x="9652766" y="1631305"/>
                  <a:pt x="9652766" y="1631305"/>
                </a:cubicBezTo>
                <a:cubicBezTo>
                  <a:pt x="9652766" y="1631305"/>
                  <a:pt x="9652766" y="1631305"/>
                  <a:pt x="9652766" y="1628075"/>
                </a:cubicBezTo>
                <a:cubicBezTo>
                  <a:pt x="9649537" y="1628075"/>
                  <a:pt x="9649537" y="1628075"/>
                  <a:pt x="9649537" y="1628075"/>
                </a:cubicBezTo>
                <a:cubicBezTo>
                  <a:pt x="9646307" y="1624844"/>
                  <a:pt x="9646307" y="1624844"/>
                  <a:pt x="9646307" y="1624844"/>
                </a:cubicBezTo>
                <a:cubicBezTo>
                  <a:pt x="9649537" y="1624845"/>
                  <a:pt x="9649537" y="1624845"/>
                  <a:pt x="9649537" y="1624845"/>
                </a:cubicBezTo>
                <a:cubicBezTo>
                  <a:pt x="9649537" y="1624845"/>
                  <a:pt x="9649537" y="1621615"/>
                  <a:pt x="9646307" y="1621615"/>
                </a:cubicBezTo>
                <a:cubicBezTo>
                  <a:pt x="9646307" y="1618385"/>
                  <a:pt x="9646307" y="1618385"/>
                  <a:pt x="9646307" y="1618385"/>
                </a:cubicBezTo>
                <a:cubicBezTo>
                  <a:pt x="9651152" y="1620000"/>
                  <a:pt x="9654381" y="1622423"/>
                  <a:pt x="9657611" y="1626056"/>
                </a:cubicBezTo>
                <a:lnTo>
                  <a:pt x="9668449" y="1640378"/>
                </a:lnTo>
                <a:lnTo>
                  <a:pt x="9670985" y="1628116"/>
                </a:lnTo>
                <a:lnTo>
                  <a:pt x="9646307" y="1605466"/>
                </a:lnTo>
                <a:cubicBezTo>
                  <a:pt x="9649537" y="1605466"/>
                  <a:pt x="9649537" y="1592547"/>
                  <a:pt x="9643078" y="1595777"/>
                </a:cubicBezTo>
                <a:close/>
                <a:moveTo>
                  <a:pt x="152857" y="1576204"/>
                </a:moveTo>
                <a:lnTo>
                  <a:pt x="143676" y="1580370"/>
                </a:lnTo>
                <a:cubicBezTo>
                  <a:pt x="141097" y="1583388"/>
                  <a:pt x="139828" y="1587748"/>
                  <a:pt x="139524" y="1593868"/>
                </a:cubicBezTo>
                <a:cubicBezTo>
                  <a:pt x="136819" y="1635651"/>
                  <a:pt x="133665" y="1677451"/>
                  <a:pt x="132130" y="1719279"/>
                </a:cubicBezTo>
                <a:lnTo>
                  <a:pt x="131964" y="1731805"/>
                </a:lnTo>
                <a:lnTo>
                  <a:pt x="132318" y="1733717"/>
                </a:lnTo>
                <a:cubicBezTo>
                  <a:pt x="132812" y="1741716"/>
                  <a:pt x="132092" y="1754132"/>
                  <a:pt x="135371" y="1753887"/>
                </a:cubicBezTo>
                <a:lnTo>
                  <a:pt x="135535" y="1756073"/>
                </a:lnTo>
                <a:cubicBezTo>
                  <a:pt x="133512" y="1758422"/>
                  <a:pt x="133840" y="1762793"/>
                  <a:pt x="134003" y="1764978"/>
                </a:cubicBezTo>
                <a:cubicBezTo>
                  <a:pt x="131817" y="1765141"/>
                  <a:pt x="131817" y="1765141"/>
                  <a:pt x="131817" y="1765141"/>
                </a:cubicBezTo>
                <a:lnTo>
                  <a:pt x="131521" y="1765163"/>
                </a:lnTo>
                <a:lnTo>
                  <a:pt x="131298" y="1782043"/>
                </a:lnTo>
                <a:lnTo>
                  <a:pt x="131732" y="1790721"/>
                </a:lnTo>
                <a:lnTo>
                  <a:pt x="132305" y="1787393"/>
                </a:lnTo>
                <a:lnTo>
                  <a:pt x="132466" y="1805380"/>
                </a:lnTo>
                <a:lnTo>
                  <a:pt x="133392" y="1823877"/>
                </a:lnTo>
                <a:lnTo>
                  <a:pt x="134228" y="1830932"/>
                </a:lnTo>
                <a:cubicBezTo>
                  <a:pt x="134663" y="1834436"/>
                  <a:pt x="135024" y="1837431"/>
                  <a:pt x="135188" y="1839617"/>
                </a:cubicBezTo>
                <a:cubicBezTo>
                  <a:pt x="135188" y="1839617"/>
                  <a:pt x="135351" y="1841803"/>
                  <a:pt x="135351" y="1841803"/>
                </a:cubicBezTo>
                <a:lnTo>
                  <a:pt x="137290" y="1865127"/>
                </a:lnTo>
                <a:lnTo>
                  <a:pt x="141570" y="1895603"/>
                </a:lnTo>
                <a:lnTo>
                  <a:pt x="141097" y="1889279"/>
                </a:lnTo>
                <a:cubicBezTo>
                  <a:pt x="139864" y="1872783"/>
                  <a:pt x="138885" y="1859669"/>
                  <a:pt x="137537" y="1841639"/>
                </a:cubicBezTo>
                <a:cubicBezTo>
                  <a:pt x="139886" y="1843661"/>
                  <a:pt x="139723" y="1841476"/>
                  <a:pt x="141744" y="1839127"/>
                </a:cubicBezTo>
                <a:cubicBezTo>
                  <a:pt x="141580" y="1836941"/>
                  <a:pt x="141580" y="1836941"/>
                  <a:pt x="141580" y="1836941"/>
                </a:cubicBezTo>
                <a:cubicBezTo>
                  <a:pt x="139396" y="1837104"/>
                  <a:pt x="139396" y="1837104"/>
                  <a:pt x="139396" y="1837104"/>
                </a:cubicBezTo>
                <a:cubicBezTo>
                  <a:pt x="135739" y="1817596"/>
                  <a:pt x="143010" y="1797273"/>
                  <a:pt x="135964" y="1791206"/>
                </a:cubicBezTo>
                <a:cubicBezTo>
                  <a:pt x="133778" y="1791370"/>
                  <a:pt x="133778" y="1791370"/>
                  <a:pt x="133778" y="1791370"/>
                </a:cubicBezTo>
                <a:cubicBezTo>
                  <a:pt x="135801" y="1789020"/>
                  <a:pt x="135474" y="1784649"/>
                  <a:pt x="135311" y="1782463"/>
                </a:cubicBezTo>
                <a:cubicBezTo>
                  <a:pt x="135147" y="1780278"/>
                  <a:pt x="134984" y="1778093"/>
                  <a:pt x="134984" y="1778093"/>
                </a:cubicBezTo>
                <a:cubicBezTo>
                  <a:pt x="137169" y="1777929"/>
                  <a:pt x="141540" y="1777602"/>
                  <a:pt x="143889" y="1779624"/>
                </a:cubicBezTo>
                <a:cubicBezTo>
                  <a:pt x="144052" y="1781810"/>
                  <a:pt x="144379" y="1786182"/>
                  <a:pt x="144543" y="1788367"/>
                </a:cubicBezTo>
                <a:cubicBezTo>
                  <a:pt x="144870" y="1792738"/>
                  <a:pt x="143010" y="1797273"/>
                  <a:pt x="145522" y="1801481"/>
                </a:cubicBezTo>
                <a:cubicBezTo>
                  <a:pt x="145522" y="1801481"/>
                  <a:pt x="145687" y="1803665"/>
                  <a:pt x="145687" y="1803665"/>
                </a:cubicBezTo>
                <a:cubicBezTo>
                  <a:pt x="145687" y="1803665"/>
                  <a:pt x="145687" y="1803665"/>
                  <a:pt x="145850" y="1805852"/>
                </a:cubicBezTo>
                <a:cubicBezTo>
                  <a:pt x="146013" y="1808038"/>
                  <a:pt x="146013" y="1808038"/>
                  <a:pt x="146176" y="1810223"/>
                </a:cubicBezTo>
                <a:cubicBezTo>
                  <a:pt x="146339" y="1812409"/>
                  <a:pt x="146339" y="1812409"/>
                  <a:pt x="146339" y="1812409"/>
                </a:cubicBezTo>
                <a:lnTo>
                  <a:pt x="146668" y="1812029"/>
                </a:lnTo>
                <a:lnTo>
                  <a:pt x="144875" y="1770439"/>
                </a:lnTo>
                <a:lnTo>
                  <a:pt x="144922" y="1764172"/>
                </a:lnTo>
                <a:lnTo>
                  <a:pt x="142909" y="1766510"/>
                </a:lnTo>
                <a:cubicBezTo>
                  <a:pt x="143561" y="1775253"/>
                  <a:pt x="143561" y="1775253"/>
                  <a:pt x="143561" y="1775253"/>
                </a:cubicBezTo>
                <a:cubicBezTo>
                  <a:pt x="141214" y="1773231"/>
                  <a:pt x="136678" y="1771371"/>
                  <a:pt x="134493" y="1771535"/>
                </a:cubicBezTo>
                <a:cubicBezTo>
                  <a:pt x="134330" y="1769350"/>
                  <a:pt x="134166" y="1767164"/>
                  <a:pt x="134166" y="1767164"/>
                </a:cubicBezTo>
                <a:cubicBezTo>
                  <a:pt x="134003" y="1764978"/>
                  <a:pt x="134003" y="1764978"/>
                  <a:pt x="134003" y="1764978"/>
                </a:cubicBezTo>
                <a:cubicBezTo>
                  <a:pt x="136352" y="1767001"/>
                  <a:pt x="136352" y="1767001"/>
                  <a:pt x="136352" y="1767001"/>
                </a:cubicBezTo>
                <a:cubicBezTo>
                  <a:pt x="136352" y="1767001"/>
                  <a:pt x="136188" y="1764814"/>
                  <a:pt x="138374" y="1764652"/>
                </a:cubicBezTo>
                <a:cubicBezTo>
                  <a:pt x="138211" y="1762467"/>
                  <a:pt x="136025" y="1762630"/>
                  <a:pt x="135861" y="1760444"/>
                </a:cubicBezTo>
                <a:cubicBezTo>
                  <a:pt x="135861" y="1760444"/>
                  <a:pt x="135698" y="1758258"/>
                  <a:pt x="135698" y="1758258"/>
                </a:cubicBezTo>
                <a:cubicBezTo>
                  <a:pt x="135535" y="1756073"/>
                  <a:pt x="137557" y="1753724"/>
                  <a:pt x="137229" y="1749352"/>
                </a:cubicBezTo>
                <a:cubicBezTo>
                  <a:pt x="136577" y="1740610"/>
                  <a:pt x="139579" y="1751375"/>
                  <a:pt x="141274" y="1744655"/>
                </a:cubicBezTo>
                <a:cubicBezTo>
                  <a:pt x="136577" y="1740610"/>
                  <a:pt x="140458" y="1733726"/>
                  <a:pt x="142316" y="1729192"/>
                </a:cubicBezTo>
                <a:cubicBezTo>
                  <a:pt x="140131" y="1729355"/>
                  <a:pt x="137945" y="1729519"/>
                  <a:pt x="137782" y="1727333"/>
                </a:cubicBezTo>
                <a:cubicBezTo>
                  <a:pt x="139967" y="1727170"/>
                  <a:pt x="142153" y="1727006"/>
                  <a:pt x="141990" y="1724820"/>
                </a:cubicBezTo>
                <a:cubicBezTo>
                  <a:pt x="139641" y="1722799"/>
                  <a:pt x="139150" y="1716241"/>
                  <a:pt x="138824" y="1711870"/>
                </a:cubicBezTo>
                <a:cubicBezTo>
                  <a:pt x="143358" y="1713729"/>
                  <a:pt x="142214" y="1698430"/>
                  <a:pt x="139864" y="1696407"/>
                </a:cubicBezTo>
                <a:cubicBezTo>
                  <a:pt x="139701" y="1694222"/>
                  <a:pt x="139701" y="1694222"/>
                  <a:pt x="139701" y="1694222"/>
                </a:cubicBezTo>
                <a:cubicBezTo>
                  <a:pt x="139212" y="1687665"/>
                  <a:pt x="144072" y="1693895"/>
                  <a:pt x="143583" y="1687338"/>
                </a:cubicBezTo>
                <a:cubicBezTo>
                  <a:pt x="141069" y="1683130"/>
                  <a:pt x="138722" y="1681108"/>
                  <a:pt x="140090" y="1670016"/>
                </a:cubicBezTo>
                <a:cubicBezTo>
                  <a:pt x="141948" y="1665482"/>
                  <a:pt x="143644" y="1658762"/>
                  <a:pt x="143154" y="1652204"/>
                </a:cubicBezTo>
                <a:cubicBezTo>
                  <a:pt x="142990" y="1650019"/>
                  <a:pt x="142662" y="1645648"/>
                  <a:pt x="144686" y="1643299"/>
                </a:cubicBezTo>
                <a:cubicBezTo>
                  <a:pt x="145891" y="1630022"/>
                  <a:pt x="146707" y="1640950"/>
                  <a:pt x="150426" y="1631880"/>
                </a:cubicBezTo>
                <a:cubicBezTo>
                  <a:pt x="145401" y="1623465"/>
                  <a:pt x="156554" y="1596256"/>
                  <a:pt x="153714" y="1587677"/>
                </a:cubicBezTo>
                <a:cubicBezTo>
                  <a:pt x="149997" y="1596746"/>
                  <a:pt x="153061" y="1578934"/>
                  <a:pt x="153061" y="1578934"/>
                </a:cubicBezTo>
                <a:close/>
                <a:moveTo>
                  <a:pt x="9652769" y="1548355"/>
                </a:moveTo>
                <a:lnTo>
                  <a:pt x="9645951" y="1572452"/>
                </a:lnTo>
                <a:lnTo>
                  <a:pt x="9652766" y="1576399"/>
                </a:lnTo>
                <a:cubicBezTo>
                  <a:pt x="9652766" y="1576399"/>
                  <a:pt x="9652766" y="1586088"/>
                  <a:pt x="9659226" y="1589319"/>
                </a:cubicBezTo>
                <a:lnTo>
                  <a:pt x="9675222" y="1607638"/>
                </a:lnTo>
                <a:lnTo>
                  <a:pt x="9679496" y="1586975"/>
                </a:lnTo>
                <a:lnTo>
                  <a:pt x="9672302" y="1578543"/>
                </a:lnTo>
                <a:close/>
                <a:moveTo>
                  <a:pt x="5193325" y="1540018"/>
                </a:moveTo>
                <a:lnTo>
                  <a:pt x="5194358" y="1545581"/>
                </a:lnTo>
                <a:cubicBezTo>
                  <a:pt x="5195872" y="1554159"/>
                  <a:pt x="5197384" y="1562234"/>
                  <a:pt x="5199025" y="1569425"/>
                </a:cubicBezTo>
                <a:lnTo>
                  <a:pt x="5200015" y="1572805"/>
                </a:lnTo>
                <a:lnTo>
                  <a:pt x="5200177" y="1572134"/>
                </a:lnTo>
                <a:close/>
                <a:moveTo>
                  <a:pt x="5202205" y="1406892"/>
                </a:moveTo>
                <a:lnTo>
                  <a:pt x="5217709" y="1498813"/>
                </a:lnTo>
                <a:lnTo>
                  <a:pt x="5219483" y="1481190"/>
                </a:lnTo>
                <a:close/>
                <a:moveTo>
                  <a:pt x="5165180" y="1380030"/>
                </a:moveTo>
                <a:lnTo>
                  <a:pt x="5166096" y="1391737"/>
                </a:lnTo>
                <a:cubicBezTo>
                  <a:pt x="5167358" y="1401640"/>
                  <a:pt x="5169124" y="1412616"/>
                  <a:pt x="5171142" y="1423969"/>
                </a:cubicBezTo>
                <a:lnTo>
                  <a:pt x="5175617" y="1446872"/>
                </a:lnTo>
                <a:close/>
                <a:moveTo>
                  <a:pt x="129528" y="1339610"/>
                </a:moveTo>
                <a:lnTo>
                  <a:pt x="121058" y="1364017"/>
                </a:lnTo>
                <a:cubicBezTo>
                  <a:pt x="118413" y="1372730"/>
                  <a:pt x="116253" y="1380585"/>
                  <a:pt x="114476" y="1386212"/>
                </a:cubicBezTo>
                <a:cubicBezTo>
                  <a:pt x="105835" y="1417628"/>
                  <a:pt x="94519" y="1442650"/>
                  <a:pt x="87574" y="1467345"/>
                </a:cubicBezTo>
                <a:cubicBezTo>
                  <a:pt x="84511" y="1485157"/>
                  <a:pt x="79751" y="1509690"/>
                  <a:pt x="76851" y="1529686"/>
                </a:cubicBezTo>
                <a:cubicBezTo>
                  <a:pt x="71111" y="1541104"/>
                  <a:pt x="70069" y="1556567"/>
                  <a:pt x="69027" y="1572030"/>
                </a:cubicBezTo>
                <a:cubicBezTo>
                  <a:pt x="62961" y="1579076"/>
                  <a:pt x="60223" y="1601260"/>
                  <a:pt x="57486" y="1623443"/>
                </a:cubicBezTo>
                <a:cubicBezTo>
                  <a:pt x="54748" y="1645627"/>
                  <a:pt x="52012" y="1667810"/>
                  <a:pt x="45944" y="1674857"/>
                </a:cubicBezTo>
                <a:cubicBezTo>
                  <a:pt x="46435" y="1681414"/>
                  <a:pt x="45067" y="1692506"/>
                  <a:pt x="43045" y="1694855"/>
                </a:cubicBezTo>
                <a:cubicBezTo>
                  <a:pt x="47905" y="1701085"/>
                  <a:pt x="45333" y="1725454"/>
                  <a:pt x="41125" y="1727966"/>
                </a:cubicBezTo>
                <a:cubicBezTo>
                  <a:pt x="41288" y="1730152"/>
                  <a:pt x="41615" y="1734523"/>
                  <a:pt x="41779" y="1736709"/>
                </a:cubicBezTo>
                <a:cubicBezTo>
                  <a:pt x="35222" y="1737199"/>
                  <a:pt x="41064" y="1756542"/>
                  <a:pt x="37836" y="1772169"/>
                </a:cubicBezTo>
                <a:cubicBezTo>
                  <a:pt x="37999" y="1774353"/>
                  <a:pt x="37999" y="1774353"/>
                  <a:pt x="37999" y="1774353"/>
                </a:cubicBezTo>
                <a:cubicBezTo>
                  <a:pt x="37999" y="1774353"/>
                  <a:pt x="35814" y="1774518"/>
                  <a:pt x="35814" y="1774518"/>
                </a:cubicBezTo>
                <a:cubicBezTo>
                  <a:pt x="35977" y="1776702"/>
                  <a:pt x="35977" y="1776702"/>
                  <a:pt x="36141" y="1778889"/>
                </a:cubicBezTo>
                <a:cubicBezTo>
                  <a:pt x="36141" y="1778889"/>
                  <a:pt x="36141" y="1778889"/>
                  <a:pt x="38327" y="1778724"/>
                </a:cubicBezTo>
                <a:cubicBezTo>
                  <a:pt x="38327" y="1778724"/>
                  <a:pt x="38162" y="1776540"/>
                  <a:pt x="38162" y="1776540"/>
                </a:cubicBezTo>
                <a:cubicBezTo>
                  <a:pt x="38490" y="1780911"/>
                  <a:pt x="38980" y="1787468"/>
                  <a:pt x="41165" y="1787304"/>
                </a:cubicBezTo>
                <a:cubicBezTo>
                  <a:pt x="39572" y="1824787"/>
                  <a:pt x="40165" y="1862106"/>
                  <a:pt x="45292" y="1901284"/>
                </a:cubicBezTo>
                <a:cubicBezTo>
                  <a:pt x="48621" y="1916420"/>
                  <a:pt x="49438" y="1927348"/>
                  <a:pt x="50745" y="1944833"/>
                </a:cubicBezTo>
                <a:cubicBezTo>
                  <a:pt x="54402" y="1964340"/>
                  <a:pt x="60897" y="1992426"/>
                  <a:pt x="65044" y="2018490"/>
                </a:cubicBezTo>
                <a:cubicBezTo>
                  <a:pt x="71539" y="2046576"/>
                  <a:pt x="77871" y="2072477"/>
                  <a:pt x="83877" y="2094003"/>
                </a:cubicBezTo>
                <a:cubicBezTo>
                  <a:pt x="87370" y="2111325"/>
                  <a:pt x="90209" y="2119903"/>
                  <a:pt x="96050" y="2139247"/>
                </a:cubicBezTo>
                <a:cubicBezTo>
                  <a:pt x="98564" y="2143455"/>
                  <a:pt x="99053" y="2150012"/>
                  <a:pt x="99379" y="2154384"/>
                </a:cubicBezTo>
                <a:cubicBezTo>
                  <a:pt x="102382" y="2165148"/>
                  <a:pt x="109593" y="2173400"/>
                  <a:pt x="110410" y="2184328"/>
                </a:cubicBezTo>
                <a:cubicBezTo>
                  <a:pt x="110410" y="2184328"/>
                  <a:pt x="108225" y="2184492"/>
                  <a:pt x="108225" y="2184492"/>
                </a:cubicBezTo>
                <a:cubicBezTo>
                  <a:pt x="108062" y="2182306"/>
                  <a:pt x="106039" y="2184655"/>
                  <a:pt x="108388" y="2186677"/>
                </a:cubicBezTo>
                <a:cubicBezTo>
                  <a:pt x="108552" y="2188863"/>
                  <a:pt x="108715" y="2191048"/>
                  <a:pt x="108715" y="2191048"/>
                </a:cubicBezTo>
                <a:cubicBezTo>
                  <a:pt x="110900" y="2190885"/>
                  <a:pt x="111063" y="2193071"/>
                  <a:pt x="111063" y="2193071"/>
                </a:cubicBezTo>
                <a:cubicBezTo>
                  <a:pt x="108879" y="2193234"/>
                  <a:pt x="109042" y="2195420"/>
                  <a:pt x="109205" y="2197605"/>
                </a:cubicBezTo>
                <a:cubicBezTo>
                  <a:pt x="111554" y="2199628"/>
                  <a:pt x="111391" y="2197442"/>
                  <a:pt x="113575" y="2197278"/>
                </a:cubicBezTo>
                <a:cubicBezTo>
                  <a:pt x="113575" y="2197278"/>
                  <a:pt x="113740" y="2199464"/>
                  <a:pt x="113740" y="2199464"/>
                </a:cubicBezTo>
                <a:cubicBezTo>
                  <a:pt x="113903" y="2201650"/>
                  <a:pt x="116252" y="2203672"/>
                  <a:pt x="116252" y="2203672"/>
                </a:cubicBezTo>
                <a:cubicBezTo>
                  <a:pt x="118438" y="2203508"/>
                  <a:pt x="118274" y="2201323"/>
                  <a:pt x="118111" y="2199137"/>
                </a:cubicBezTo>
                <a:cubicBezTo>
                  <a:pt x="115925" y="2199301"/>
                  <a:pt x="115925" y="2199301"/>
                  <a:pt x="115925" y="2199301"/>
                </a:cubicBezTo>
                <a:cubicBezTo>
                  <a:pt x="117946" y="2196952"/>
                  <a:pt x="117946" y="2196952"/>
                  <a:pt x="117946" y="2196952"/>
                </a:cubicBezTo>
                <a:cubicBezTo>
                  <a:pt x="121440" y="2214274"/>
                  <a:pt x="129958" y="2240011"/>
                  <a:pt x="139518" y="2250285"/>
                </a:cubicBezTo>
                <a:cubicBezTo>
                  <a:pt x="145359" y="2269629"/>
                  <a:pt x="158411" y="2297225"/>
                  <a:pt x="176326" y="2331051"/>
                </a:cubicBezTo>
                <a:cubicBezTo>
                  <a:pt x="174140" y="2331215"/>
                  <a:pt x="174140" y="2331215"/>
                  <a:pt x="174140" y="2331215"/>
                </a:cubicBezTo>
                <a:cubicBezTo>
                  <a:pt x="174140" y="2331215"/>
                  <a:pt x="173977" y="2329029"/>
                  <a:pt x="173977" y="2329029"/>
                </a:cubicBezTo>
                <a:cubicBezTo>
                  <a:pt x="171628" y="2327006"/>
                  <a:pt x="171463" y="2324821"/>
                  <a:pt x="169442" y="2327170"/>
                </a:cubicBezTo>
                <a:cubicBezTo>
                  <a:pt x="169442" y="2327170"/>
                  <a:pt x="169606" y="2329356"/>
                  <a:pt x="171954" y="2331378"/>
                </a:cubicBezTo>
                <a:cubicBezTo>
                  <a:pt x="172117" y="2333563"/>
                  <a:pt x="172117" y="2333563"/>
                  <a:pt x="174466" y="2335586"/>
                </a:cubicBezTo>
                <a:cubicBezTo>
                  <a:pt x="172281" y="2335749"/>
                  <a:pt x="172445" y="2337935"/>
                  <a:pt x="172771" y="2342306"/>
                </a:cubicBezTo>
                <a:cubicBezTo>
                  <a:pt x="173865" y="2342224"/>
                  <a:pt x="174957" y="2342142"/>
                  <a:pt x="175463" y="2341555"/>
                </a:cubicBezTo>
                <a:lnTo>
                  <a:pt x="175186" y="2340294"/>
                </a:lnTo>
                <a:lnTo>
                  <a:pt x="179492" y="2344001"/>
                </a:lnTo>
                <a:cubicBezTo>
                  <a:pt x="179328" y="2341816"/>
                  <a:pt x="179165" y="2339630"/>
                  <a:pt x="179000" y="2337445"/>
                </a:cubicBezTo>
                <a:cubicBezTo>
                  <a:pt x="186048" y="2343512"/>
                  <a:pt x="190747" y="2347556"/>
                  <a:pt x="195935" y="2358157"/>
                </a:cubicBezTo>
                <a:cubicBezTo>
                  <a:pt x="193586" y="2356134"/>
                  <a:pt x="193750" y="2358320"/>
                  <a:pt x="193913" y="2360506"/>
                </a:cubicBezTo>
                <a:cubicBezTo>
                  <a:pt x="199101" y="2371107"/>
                  <a:pt x="210846" y="2381218"/>
                  <a:pt x="213522" y="2387612"/>
                </a:cubicBezTo>
                <a:cubicBezTo>
                  <a:pt x="213522" y="2387612"/>
                  <a:pt x="211335" y="2387775"/>
                  <a:pt x="211172" y="2385590"/>
                </a:cubicBezTo>
                <a:cubicBezTo>
                  <a:pt x="218873" y="2400399"/>
                  <a:pt x="230618" y="2410510"/>
                  <a:pt x="228923" y="2417230"/>
                </a:cubicBezTo>
                <a:cubicBezTo>
                  <a:pt x="228760" y="2415045"/>
                  <a:pt x="231109" y="2417066"/>
                  <a:pt x="231272" y="2419252"/>
                </a:cubicBezTo>
                <a:cubicBezTo>
                  <a:pt x="238155" y="2423133"/>
                  <a:pt x="230781" y="2412695"/>
                  <a:pt x="230618" y="2410510"/>
                </a:cubicBezTo>
                <a:cubicBezTo>
                  <a:pt x="238155" y="2423133"/>
                  <a:pt x="238483" y="2427504"/>
                  <a:pt x="245366" y="2431385"/>
                </a:cubicBezTo>
                <a:cubicBezTo>
                  <a:pt x="243344" y="2433735"/>
                  <a:pt x="238646" y="2429690"/>
                  <a:pt x="243507" y="2435920"/>
                </a:cubicBezTo>
                <a:cubicBezTo>
                  <a:pt x="248041" y="2437780"/>
                  <a:pt x="245693" y="2435757"/>
                  <a:pt x="250391" y="2439801"/>
                </a:cubicBezTo>
                <a:cubicBezTo>
                  <a:pt x="252577" y="2439638"/>
                  <a:pt x="252740" y="2441823"/>
                  <a:pt x="252740" y="2441823"/>
                </a:cubicBezTo>
                <a:cubicBezTo>
                  <a:pt x="255089" y="2443846"/>
                  <a:pt x="255253" y="2446031"/>
                  <a:pt x="257438" y="2445868"/>
                </a:cubicBezTo>
                <a:cubicBezTo>
                  <a:pt x="259624" y="2445705"/>
                  <a:pt x="259461" y="2443519"/>
                  <a:pt x="257112" y="2441496"/>
                </a:cubicBezTo>
                <a:cubicBezTo>
                  <a:pt x="257112" y="2441496"/>
                  <a:pt x="257112" y="2441496"/>
                  <a:pt x="256948" y="2439311"/>
                </a:cubicBezTo>
                <a:cubicBezTo>
                  <a:pt x="263148" y="2448738"/>
                  <a:pt x="267968" y="2454421"/>
                  <a:pt x="273376" y="2460610"/>
                </a:cubicBezTo>
                <a:lnTo>
                  <a:pt x="290256" y="2481198"/>
                </a:lnTo>
                <a:lnTo>
                  <a:pt x="293448" y="2488823"/>
                </a:lnTo>
                <a:lnTo>
                  <a:pt x="293524" y="2491248"/>
                </a:lnTo>
                <a:lnTo>
                  <a:pt x="295332" y="2493324"/>
                </a:lnTo>
                <a:lnTo>
                  <a:pt x="299006" y="2502102"/>
                </a:lnTo>
                <a:cubicBezTo>
                  <a:pt x="296819" y="2502265"/>
                  <a:pt x="296819" y="2502265"/>
                  <a:pt x="296819" y="2502265"/>
                </a:cubicBezTo>
                <a:cubicBezTo>
                  <a:pt x="294470" y="2500243"/>
                  <a:pt x="294633" y="2502429"/>
                  <a:pt x="296984" y="2504451"/>
                </a:cubicBezTo>
                <a:cubicBezTo>
                  <a:pt x="297147" y="2506636"/>
                  <a:pt x="299496" y="2508659"/>
                  <a:pt x="301682" y="2508495"/>
                </a:cubicBezTo>
                <a:cubicBezTo>
                  <a:pt x="304030" y="2510517"/>
                  <a:pt x="304030" y="2510517"/>
                  <a:pt x="304030" y="2510517"/>
                </a:cubicBezTo>
                <a:cubicBezTo>
                  <a:pt x="306543" y="2514725"/>
                  <a:pt x="308728" y="2514562"/>
                  <a:pt x="310750" y="2512213"/>
                </a:cubicBezTo>
                <a:cubicBezTo>
                  <a:pt x="311078" y="2516584"/>
                  <a:pt x="315612" y="2518443"/>
                  <a:pt x="317961" y="2520465"/>
                </a:cubicBezTo>
                <a:cubicBezTo>
                  <a:pt x="315449" y="2516257"/>
                  <a:pt x="312937" y="2512050"/>
                  <a:pt x="310424" y="2507841"/>
                </a:cubicBezTo>
                <a:cubicBezTo>
                  <a:pt x="308238" y="2508005"/>
                  <a:pt x="306053" y="2508168"/>
                  <a:pt x="306053" y="2508168"/>
                </a:cubicBezTo>
                <a:cubicBezTo>
                  <a:pt x="306053" y="2508168"/>
                  <a:pt x="305890" y="2505983"/>
                  <a:pt x="303704" y="2506146"/>
                </a:cubicBezTo>
                <a:cubicBezTo>
                  <a:pt x="303704" y="2506146"/>
                  <a:pt x="303541" y="2503961"/>
                  <a:pt x="303541" y="2503961"/>
                </a:cubicBezTo>
                <a:cubicBezTo>
                  <a:pt x="303377" y="2501775"/>
                  <a:pt x="301190" y="2501938"/>
                  <a:pt x="299006" y="2502102"/>
                </a:cubicBezTo>
                <a:cubicBezTo>
                  <a:pt x="298173" y="2498318"/>
                  <a:pt x="297169" y="2495920"/>
                  <a:pt x="296191" y="2494311"/>
                </a:cubicBezTo>
                <a:lnTo>
                  <a:pt x="295332" y="2493324"/>
                </a:lnTo>
                <a:lnTo>
                  <a:pt x="293448" y="2488823"/>
                </a:lnTo>
                <a:lnTo>
                  <a:pt x="293327" y="2484943"/>
                </a:lnTo>
                <a:lnTo>
                  <a:pt x="290256" y="2481198"/>
                </a:lnTo>
                <a:lnTo>
                  <a:pt x="282950" y="2463741"/>
                </a:lnTo>
                <a:cubicBezTo>
                  <a:pt x="282787" y="2461555"/>
                  <a:pt x="280438" y="2459533"/>
                  <a:pt x="282624" y="2459370"/>
                </a:cubicBezTo>
                <a:cubicBezTo>
                  <a:pt x="282787" y="2461555"/>
                  <a:pt x="284972" y="2461392"/>
                  <a:pt x="284809" y="2459206"/>
                </a:cubicBezTo>
                <a:cubicBezTo>
                  <a:pt x="284809" y="2459206"/>
                  <a:pt x="284809" y="2459206"/>
                  <a:pt x="282460" y="2457184"/>
                </a:cubicBezTo>
                <a:cubicBezTo>
                  <a:pt x="282460" y="2457184"/>
                  <a:pt x="282297" y="2454998"/>
                  <a:pt x="282297" y="2454998"/>
                </a:cubicBezTo>
                <a:cubicBezTo>
                  <a:pt x="289263" y="2459973"/>
                  <a:pt x="294589" y="2465069"/>
                  <a:pt x="299177" y="2471319"/>
                </a:cubicBezTo>
                <a:lnTo>
                  <a:pt x="310497" y="2492451"/>
                </a:lnTo>
                <a:lnTo>
                  <a:pt x="309280" y="2492542"/>
                </a:lnTo>
                <a:cubicBezTo>
                  <a:pt x="309443" y="2494728"/>
                  <a:pt x="309443" y="2494728"/>
                  <a:pt x="311629" y="2494564"/>
                </a:cubicBezTo>
                <a:cubicBezTo>
                  <a:pt x="311955" y="2498935"/>
                  <a:pt x="314141" y="2498772"/>
                  <a:pt x="316654" y="2502980"/>
                </a:cubicBezTo>
                <a:cubicBezTo>
                  <a:pt x="316654" y="2502980"/>
                  <a:pt x="314467" y="2503144"/>
                  <a:pt x="314305" y="2500958"/>
                </a:cubicBezTo>
                <a:cubicBezTo>
                  <a:pt x="314305" y="2500958"/>
                  <a:pt x="314467" y="2503144"/>
                  <a:pt x="314467" y="2503144"/>
                </a:cubicBezTo>
                <a:cubicBezTo>
                  <a:pt x="314467" y="2503144"/>
                  <a:pt x="316818" y="2505166"/>
                  <a:pt x="316818" y="2505166"/>
                </a:cubicBezTo>
                <a:cubicBezTo>
                  <a:pt x="324355" y="2517789"/>
                  <a:pt x="325172" y="2528717"/>
                  <a:pt x="336917" y="2538829"/>
                </a:cubicBezTo>
                <a:cubicBezTo>
                  <a:pt x="332219" y="2534784"/>
                  <a:pt x="334730" y="2538992"/>
                  <a:pt x="335058" y="2543363"/>
                </a:cubicBezTo>
                <a:cubicBezTo>
                  <a:pt x="328010" y="2537297"/>
                  <a:pt x="327521" y="2530739"/>
                  <a:pt x="323313" y="2533252"/>
                </a:cubicBezTo>
                <a:cubicBezTo>
                  <a:pt x="335221" y="2545549"/>
                  <a:pt x="342432" y="2553801"/>
                  <a:pt x="354831" y="2572655"/>
                </a:cubicBezTo>
                <a:cubicBezTo>
                  <a:pt x="352645" y="2572818"/>
                  <a:pt x="354994" y="2574840"/>
                  <a:pt x="355157" y="2577026"/>
                </a:cubicBezTo>
                <a:cubicBezTo>
                  <a:pt x="357507" y="2579049"/>
                  <a:pt x="359855" y="2581070"/>
                  <a:pt x="359692" y="2578885"/>
                </a:cubicBezTo>
                <a:cubicBezTo>
                  <a:pt x="362204" y="2583092"/>
                  <a:pt x="366739" y="2584952"/>
                  <a:pt x="373623" y="2588832"/>
                </a:cubicBezTo>
                <a:cubicBezTo>
                  <a:pt x="371601" y="2591181"/>
                  <a:pt x="366902" y="2587137"/>
                  <a:pt x="369415" y="2591345"/>
                </a:cubicBezTo>
                <a:cubicBezTo>
                  <a:pt x="371601" y="2591181"/>
                  <a:pt x="374113" y="2595389"/>
                  <a:pt x="376299" y="2595226"/>
                </a:cubicBezTo>
                <a:cubicBezTo>
                  <a:pt x="376299" y="2595226"/>
                  <a:pt x="376462" y="2597412"/>
                  <a:pt x="378647" y="2597248"/>
                </a:cubicBezTo>
                <a:cubicBezTo>
                  <a:pt x="378811" y="2599433"/>
                  <a:pt x="378811" y="2599433"/>
                  <a:pt x="378811" y="2599433"/>
                </a:cubicBezTo>
                <a:cubicBezTo>
                  <a:pt x="380996" y="2599271"/>
                  <a:pt x="380996" y="2599271"/>
                  <a:pt x="380996" y="2599271"/>
                </a:cubicBezTo>
                <a:cubicBezTo>
                  <a:pt x="378647" y="2597248"/>
                  <a:pt x="378647" y="2597248"/>
                  <a:pt x="378647" y="2597248"/>
                </a:cubicBezTo>
                <a:cubicBezTo>
                  <a:pt x="378484" y="2595062"/>
                  <a:pt x="378484" y="2595062"/>
                  <a:pt x="378484" y="2595062"/>
                </a:cubicBezTo>
                <a:cubicBezTo>
                  <a:pt x="385694" y="2603315"/>
                  <a:pt x="385694" y="2603315"/>
                  <a:pt x="385694" y="2603315"/>
                </a:cubicBezTo>
                <a:cubicBezTo>
                  <a:pt x="383346" y="2601292"/>
                  <a:pt x="381159" y="2601456"/>
                  <a:pt x="383509" y="2603478"/>
                </a:cubicBezTo>
                <a:cubicBezTo>
                  <a:pt x="402465" y="2621841"/>
                  <a:pt x="427650" y="2635343"/>
                  <a:pt x="450814" y="2651195"/>
                </a:cubicBezTo>
                <a:cubicBezTo>
                  <a:pt x="475998" y="2664696"/>
                  <a:pt x="498999" y="2678361"/>
                  <a:pt x="521999" y="2692026"/>
                </a:cubicBezTo>
                <a:cubicBezTo>
                  <a:pt x="522326" y="2696399"/>
                  <a:pt x="520140" y="2696561"/>
                  <a:pt x="515769" y="2696888"/>
                </a:cubicBezTo>
                <a:cubicBezTo>
                  <a:pt x="536257" y="2706345"/>
                  <a:pt x="550023" y="2714108"/>
                  <a:pt x="565813" y="2719521"/>
                </a:cubicBezTo>
                <a:cubicBezTo>
                  <a:pt x="581766" y="2727119"/>
                  <a:pt x="597556" y="2732532"/>
                  <a:pt x="618206" y="2744175"/>
                </a:cubicBezTo>
                <a:cubicBezTo>
                  <a:pt x="615857" y="2742153"/>
                  <a:pt x="615857" y="2742153"/>
                  <a:pt x="616022" y="2744339"/>
                </a:cubicBezTo>
                <a:cubicBezTo>
                  <a:pt x="616022" y="2744339"/>
                  <a:pt x="616184" y="2746525"/>
                  <a:pt x="618533" y="2748546"/>
                </a:cubicBezTo>
                <a:cubicBezTo>
                  <a:pt x="618697" y="2750732"/>
                  <a:pt x="618697" y="2750732"/>
                  <a:pt x="618697" y="2750732"/>
                </a:cubicBezTo>
                <a:cubicBezTo>
                  <a:pt x="623232" y="2752591"/>
                  <a:pt x="627929" y="2756635"/>
                  <a:pt x="629952" y="2754286"/>
                </a:cubicBezTo>
                <a:cubicBezTo>
                  <a:pt x="630115" y="2756472"/>
                  <a:pt x="632464" y="2758494"/>
                  <a:pt x="634650" y="2758331"/>
                </a:cubicBezTo>
                <a:cubicBezTo>
                  <a:pt x="636998" y="2760353"/>
                  <a:pt x="636836" y="2758167"/>
                  <a:pt x="636836" y="2758167"/>
                </a:cubicBezTo>
                <a:cubicBezTo>
                  <a:pt x="636672" y="2755982"/>
                  <a:pt x="636672" y="2755982"/>
                  <a:pt x="636672" y="2755982"/>
                </a:cubicBezTo>
                <a:cubicBezTo>
                  <a:pt x="648252" y="2763907"/>
                  <a:pt x="654809" y="2763417"/>
                  <a:pt x="666392" y="2771343"/>
                </a:cubicBezTo>
                <a:cubicBezTo>
                  <a:pt x="665902" y="2764786"/>
                  <a:pt x="670763" y="2771016"/>
                  <a:pt x="672949" y="2770852"/>
                </a:cubicBezTo>
                <a:cubicBezTo>
                  <a:pt x="666066" y="2766972"/>
                  <a:pt x="670436" y="2766644"/>
                  <a:pt x="665737" y="2762600"/>
                </a:cubicBezTo>
                <a:cubicBezTo>
                  <a:pt x="661204" y="2760741"/>
                  <a:pt x="668251" y="2766808"/>
                  <a:pt x="661531" y="2765113"/>
                </a:cubicBezTo>
                <a:cubicBezTo>
                  <a:pt x="656669" y="2758883"/>
                  <a:pt x="649949" y="2757187"/>
                  <a:pt x="647437" y="2752979"/>
                </a:cubicBezTo>
                <a:cubicBezTo>
                  <a:pt x="649786" y="2755001"/>
                  <a:pt x="652134" y="2757024"/>
                  <a:pt x="654320" y="2756860"/>
                </a:cubicBezTo>
                <a:cubicBezTo>
                  <a:pt x="642739" y="2748935"/>
                  <a:pt x="628808" y="2738987"/>
                  <a:pt x="612692" y="2729203"/>
                </a:cubicBezTo>
                <a:cubicBezTo>
                  <a:pt x="596575" y="2719419"/>
                  <a:pt x="580458" y="2709634"/>
                  <a:pt x="566692" y="2701872"/>
                </a:cubicBezTo>
                <a:cubicBezTo>
                  <a:pt x="568878" y="2701709"/>
                  <a:pt x="568714" y="2699523"/>
                  <a:pt x="566364" y="2697501"/>
                </a:cubicBezTo>
                <a:cubicBezTo>
                  <a:pt x="552433" y="2687554"/>
                  <a:pt x="540852" y="2679628"/>
                  <a:pt x="528944" y="2667331"/>
                </a:cubicBezTo>
                <a:cubicBezTo>
                  <a:pt x="524736" y="2669844"/>
                  <a:pt x="519547" y="2659243"/>
                  <a:pt x="514850" y="2655198"/>
                </a:cubicBezTo>
                <a:cubicBezTo>
                  <a:pt x="512501" y="2653175"/>
                  <a:pt x="510478" y="2655525"/>
                  <a:pt x="507965" y="2651317"/>
                </a:cubicBezTo>
                <a:cubicBezTo>
                  <a:pt x="505779" y="2651480"/>
                  <a:pt x="503105" y="2645087"/>
                  <a:pt x="498407" y="2641043"/>
                </a:cubicBezTo>
                <a:cubicBezTo>
                  <a:pt x="491359" y="2634976"/>
                  <a:pt x="482127" y="2629073"/>
                  <a:pt x="475079" y="2623006"/>
                </a:cubicBezTo>
                <a:cubicBezTo>
                  <a:pt x="465684" y="2614917"/>
                  <a:pt x="463498" y="2615080"/>
                  <a:pt x="453939" y="2604806"/>
                </a:cubicBezTo>
                <a:cubicBezTo>
                  <a:pt x="430611" y="2586769"/>
                  <a:pt x="408654" y="2557641"/>
                  <a:pt x="397071" y="2549716"/>
                </a:cubicBezTo>
                <a:cubicBezTo>
                  <a:pt x="396582" y="2543159"/>
                  <a:pt x="385164" y="2537419"/>
                  <a:pt x="380465" y="2533375"/>
                </a:cubicBezTo>
                <a:cubicBezTo>
                  <a:pt x="385000" y="2535234"/>
                  <a:pt x="382651" y="2533212"/>
                  <a:pt x="382488" y="2531026"/>
                </a:cubicBezTo>
                <a:cubicBezTo>
                  <a:pt x="366045" y="2516870"/>
                  <a:pt x="355505" y="2493482"/>
                  <a:pt x="334036" y="2470911"/>
                </a:cubicBezTo>
                <a:cubicBezTo>
                  <a:pt x="324641" y="2462822"/>
                  <a:pt x="329502" y="2469052"/>
                  <a:pt x="321965" y="2456429"/>
                </a:cubicBezTo>
                <a:cubicBezTo>
                  <a:pt x="316939" y="2448013"/>
                  <a:pt x="309893" y="2441947"/>
                  <a:pt x="304868" y="2433530"/>
                </a:cubicBezTo>
                <a:cubicBezTo>
                  <a:pt x="285096" y="2404239"/>
                  <a:pt x="267507" y="2374784"/>
                  <a:pt x="252434" y="2349537"/>
                </a:cubicBezTo>
                <a:cubicBezTo>
                  <a:pt x="245060" y="2339099"/>
                  <a:pt x="242220" y="2330520"/>
                  <a:pt x="235174" y="2324453"/>
                </a:cubicBezTo>
                <a:cubicBezTo>
                  <a:pt x="235011" y="2322268"/>
                  <a:pt x="235011" y="2322268"/>
                  <a:pt x="234846" y="2320082"/>
                </a:cubicBezTo>
                <a:cubicBezTo>
                  <a:pt x="234683" y="2317897"/>
                  <a:pt x="234193" y="2311340"/>
                  <a:pt x="226819" y="2300902"/>
                </a:cubicBezTo>
                <a:cubicBezTo>
                  <a:pt x="224307" y="2296694"/>
                  <a:pt x="219445" y="2290464"/>
                  <a:pt x="216933" y="2286256"/>
                </a:cubicBezTo>
                <a:cubicBezTo>
                  <a:pt x="208905" y="2267075"/>
                  <a:pt x="200550" y="2243524"/>
                  <a:pt x="193504" y="2237458"/>
                </a:cubicBezTo>
                <a:cubicBezTo>
                  <a:pt x="200387" y="2241338"/>
                  <a:pt x="185313" y="2216091"/>
                  <a:pt x="180452" y="2209861"/>
                </a:cubicBezTo>
                <a:cubicBezTo>
                  <a:pt x="181984" y="2200955"/>
                  <a:pt x="169912" y="2186473"/>
                  <a:pt x="166419" y="2169151"/>
                </a:cubicBezTo>
                <a:cubicBezTo>
                  <a:pt x="166256" y="2166966"/>
                  <a:pt x="162048" y="2169478"/>
                  <a:pt x="161557" y="2162921"/>
                </a:cubicBezTo>
                <a:cubicBezTo>
                  <a:pt x="163417" y="2158387"/>
                  <a:pt x="157901" y="2143414"/>
                  <a:pt x="155879" y="2145763"/>
                </a:cubicBezTo>
                <a:cubicBezTo>
                  <a:pt x="159759" y="2138880"/>
                  <a:pt x="150037" y="2126420"/>
                  <a:pt x="151896" y="2121885"/>
                </a:cubicBezTo>
                <a:cubicBezTo>
                  <a:pt x="147525" y="2122212"/>
                  <a:pt x="145176" y="2120190"/>
                  <a:pt x="142827" y="2118167"/>
                </a:cubicBezTo>
                <a:cubicBezTo>
                  <a:pt x="140314" y="2113959"/>
                  <a:pt x="140151" y="2111774"/>
                  <a:pt x="137639" y="2107566"/>
                </a:cubicBezTo>
                <a:cubicBezTo>
                  <a:pt x="132123" y="2092593"/>
                  <a:pt x="128467" y="2073090"/>
                  <a:pt x="124974" y="2055769"/>
                </a:cubicBezTo>
                <a:cubicBezTo>
                  <a:pt x="124646" y="2051397"/>
                  <a:pt x="126506" y="2046863"/>
                  <a:pt x="126506" y="2046863"/>
                </a:cubicBezTo>
                <a:cubicBezTo>
                  <a:pt x="124157" y="2044840"/>
                  <a:pt x="123994" y="2042655"/>
                  <a:pt x="121645" y="2040633"/>
                </a:cubicBezTo>
                <a:cubicBezTo>
                  <a:pt x="121480" y="2038447"/>
                  <a:pt x="121480" y="2038447"/>
                  <a:pt x="121480" y="2038447"/>
                </a:cubicBezTo>
                <a:cubicBezTo>
                  <a:pt x="124709" y="2022821"/>
                  <a:pt x="116518" y="2001455"/>
                  <a:pt x="110839" y="1984297"/>
                </a:cubicBezTo>
                <a:cubicBezTo>
                  <a:pt x="113026" y="1984133"/>
                  <a:pt x="113026" y="1984133"/>
                  <a:pt x="113026" y="1984133"/>
                </a:cubicBezTo>
                <a:cubicBezTo>
                  <a:pt x="114721" y="1977413"/>
                  <a:pt x="105815" y="1975881"/>
                  <a:pt x="112208" y="1973205"/>
                </a:cubicBezTo>
                <a:cubicBezTo>
                  <a:pt x="111391" y="1962277"/>
                  <a:pt x="107509" y="1969161"/>
                  <a:pt x="106855" y="1960418"/>
                </a:cubicBezTo>
                <a:cubicBezTo>
                  <a:pt x="109042" y="1960255"/>
                  <a:pt x="108715" y="1955884"/>
                  <a:pt x="110737" y="1953535"/>
                </a:cubicBezTo>
                <a:cubicBezTo>
                  <a:pt x="105713" y="1945119"/>
                  <a:pt x="105059" y="1936376"/>
                  <a:pt x="106427" y="1925285"/>
                </a:cubicBezTo>
                <a:cubicBezTo>
                  <a:pt x="99544" y="1921404"/>
                  <a:pt x="102935" y="1907963"/>
                  <a:pt x="100422" y="1903755"/>
                </a:cubicBezTo>
                <a:cubicBezTo>
                  <a:pt x="102607" y="1903592"/>
                  <a:pt x="102444" y="1901406"/>
                  <a:pt x="102444" y="1901406"/>
                </a:cubicBezTo>
                <a:cubicBezTo>
                  <a:pt x="97092" y="1888620"/>
                  <a:pt x="98461" y="1877527"/>
                  <a:pt x="97643" y="1866600"/>
                </a:cubicBezTo>
                <a:lnTo>
                  <a:pt x="97321" y="1862286"/>
                </a:lnTo>
                <a:lnTo>
                  <a:pt x="94499" y="1838958"/>
                </a:lnTo>
                <a:lnTo>
                  <a:pt x="93007" y="1833979"/>
                </a:lnTo>
                <a:lnTo>
                  <a:pt x="94067" y="1835383"/>
                </a:lnTo>
                <a:lnTo>
                  <a:pt x="90436" y="1805376"/>
                </a:lnTo>
                <a:cubicBezTo>
                  <a:pt x="83259" y="1728863"/>
                  <a:pt x="82186" y="1651447"/>
                  <a:pt x="86994" y="1573248"/>
                </a:cubicBezTo>
                <a:cubicBezTo>
                  <a:pt x="90700" y="1510768"/>
                  <a:pt x="99566" y="1449346"/>
                  <a:pt x="114420" y="1389448"/>
                </a:cubicBezTo>
                <a:close/>
                <a:moveTo>
                  <a:pt x="5400070" y="1288650"/>
                </a:moveTo>
                <a:cubicBezTo>
                  <a:pt x="5399722" y="1295667"/>
                  <a:pt x="5399549" y="1299175"/>
                  <a:pt x="5399201" y="1306192"/>
                </a:cubicBezTo>
                <a:cubicBezTo>
                  <a:pt x="5398330" y="1323734"/>
                  <a:pt x="5400969" y="1341449"/>
                  <a:pt x="5407120" y="1359340"/>
                </a:cubicBezTo>
                <a:cubicBezTo>
                  <a:pt x="5412746" y="1387754"/>
                  <a:pt x="5418371" y="1416170"/>
                  <a:pt x="5427857" y="1437742"/>
                </a:cubicBezTo>
                <a:cubicBezTo>
                  <a:pt x="5427683" y="1441251"/>
                  <a:pt x="5430670" y="1451950"/>
                  <a:pt x="5426986" y="1455284"/>
                </a:cubicBezTo>
                <a:cubicBezTo>
                  <a:pt x="5449120" y="1505621"/>
                  <a:pt x="5444041" y="1537022"/>
                  <a:pt x="5455645" y="1586836"/>
                </a:cubicBezTo>
                <a:cubicBezTo>
                  <a:pt x="5488481" y="1634186"/>
                  <a:pt x="5496049" y="1694351"/>
                  <a:pt x="5531003" y="1769943"/>
                </a:cubicBezTo>
                <a:cubicBezTo>
                  <a:pt x="5524159" y="1766086"/>
                  <a:pt x="5526798" y="1783802"/>
                  <a:pt x="5523286" y="1783628"/>
                </a:cubicBezTo>
                <a:cubicBezTo>
                  <a:pt x="5529611" y="1798009"/>
                  <a:pt x="5535933" y="1812391"/>
                  <a:pt x="5542258" y="1826773"/>
                </a:cubicBezTo>
                <a:cubicBezTo>
                  <a:pt x="5538921" y="1823091"/>
                  <a:pt x="5538921" y="1823091"/>
                  <a:pt x="5538921" y="1823091"/>
                </a:cubicBezTo>
                <a:cubicBezTo>
                  <a:pt x="5535585" y="1819408"/>
                  <a:pt x="5535585" y="1819408"/>
                  <a:pt x="5535585" y="1819408"/>
                </a:cubicBezTo>
                <a:cubicBezTo>
                  <a:pt x="5535410" y="1822917"/>
                  <a:pt x="5535236" y="1826425"/>
                  <a:pt x="5535062" y="1829933"/>
                </a:cubicBezTo>
                <a:cubicBezTo>
                  <a:pt x="5538398" y="1833616"/>
                  <a:pt x="5538398" y="1833616"/>
                  <a:pt x="5538398" y="1833616"/>
                </a:cubicBezTo>
                <a:cubicBezTo>
                  <a:pt x="5538398" y="1833616"/>
                  <a:pt x="5538398" y="1833616"/>
                  <a:pt x="5541908" y="1833790"/>
                </a:cubicBezTo>
                <a:cubicBezTo>
                  <a:pt x="5537876" y="1844141"/>
                  <a:pt x="5554034" y="1873079"/>
                  <a:pt x="5573352" y="1909208"/>
                </a:cubicBezTo>
                <a:cubicBezTo>
                  <a:pt x="5592671" y="1945337"/>
                  <a:pt x="5618663" y="1988831"/>
                  <a:pt x="5637981" y="2024960"/>
                </a:cubicBezTo>
                <a:cubicBezTo>
                  <a:pt x="5644305" y="2039341"/>
                  <a:pt x="5650803" y="2050215"/>
                  <a:pt x="5657300" y="2061089"/>
                </a:cubicBezTo>
                <a:cubicBezTo>
                  <a:pt x="5683292" y="2104583"/>
                  <a:pt x="5713142" y="2141235"/>
                  <a:pt x="5739480" y="2177712"/>
                </a:cubicBezTo>
                <a:cubicBezTo>
                  <a:pt x="5741061" y="2181308"/>
                  <a:pt x="5742600" y="2185780"/>
                  <a:pt x="5744574" y="2190275"/>
                </a:cubicBezTo>
                <a:lnTo>
                  <a:pt x="5750310" y="2199692"/>
                </a:lnTo>
                <a:lnTo>
                  <a:pt x="5748966" y="2199285"/>
                </a:lnTo>
                <a:cubicBezTo>
                  <a:pt x="5749054" y="2197531"/>
                  <a:pt x="5748218" y="2196610"/>
                  <a:pt x="5747341" y="2196567"/>
                </a:cubicBezTo>
                <a:lnTo>
                  <a:pt x="5746524" y="2197668"/>
                </a:lnTo>
                <a:lnTo>
                  <a:pt x="5833336" y="2313739"/>
                </a:lnTo>
                <a:lnTo>
                  <a:pt x="5838340" y="2312749"/>
                </a:lnTo>
                <a:cubicBezTo>
                  <a:pt x="5864854" y="2345718"/>
                  <a:pt x="5881534" y="2364131"/>
                  <a:pt x="5908047" y="2397100"/>
                </a:cubicBezTo>
                <a:cubicBezTo>
                  <a:pt x="5918229" y="2404639"/>
                  <a:pt x="5925078" y="2408496"/>
                  <a:pt x="5931746" y="2415861"/>
                </a:cubicBezTo>
                <a:cubicBezTo>
                  <a:pt x="5961598" y="2452514"/>
                  <a:pt x="5994956" y="2489339"/>
                  <a:pt x="6031999" y="2522831"/>
                </a:cubicBezTo>
                <a:cubicBezTo>
                  <a:pt x="6048767" y="2539490"/>
                  <a:pt x="6065579" y="2555272"/>
                  <a:pt x="6081927" y="2571470"/>
                </a:cubicBezTo>
                <a:lnTo>
                  <a:pt x="6125629" y="2618857"/>
                </a:lnTo>
                <a:lnTo>
                  <a:pt x="6118909" y="2615071"/>
                </a:lnTo>
                <a:cubicBezTo>
                  <a:pt x="6118735" y="2618579"/>
                  <a:pt x="6118560" y="2622087"/>
                  <a:pt x="6125407" y="2625944"/>
                </a:cubicBezTo>
                <a:cubicBezTo>
                  <a:pt x="6125407" y="2625944"/>
                  <a:pt x="6128743" y="2629627"/>
                  <a:pt x="6128743" y="2629627"/>
                </a:cubicBezTo>
                <a:cubicBezTo>
                  <a:pt x="6128569" y="2633135"/>
                  <a:pt x="6125058" y="2632961"/>
                  <a:pt x="6125233" y="2629453"/>
                </a:cubicBezTo>
                <a:cubicBezTo>
                  <a:pt x="6098197" y="2607008"/>
                  <a:pt x="6065011" y="2566674"/>
                  <a:pt x="6031128" y="2540373"/>
                </a:cubicBezTo>
                <a:cubicBezTo>
                  <a:pt x="6023938" y="2543533"/>
                  <a:pt x="6020601" y="2539850"/>
                  <a:pt x="6027099" y="2550724"/>
                </a:cubicBezTo>
                <a:cubicBezTo>
                  <a:pt x="6034116" y="2551072"/>
                  <a:pt x="6044124" y="2562120"/>
                  <a:pt x="6054135" y="2573168"/>
                </a:cubicBezTo>
                <a:cubicBezTo>
                  <a:pt x="6046764" y="2579837"/>
                  <a:pt x="6077658" y="2595438"/>
                  <a:pt x="6094512" y="2610342"/>
                </a:cubicBezTo>
                <a:cubicBezTo>
                  <a:pt x="6138228" y="2651199"/>
                  <a:pt x="6181596" y="2699074"/>
                  <a:pt x="6232506" y="2736771"/>
                </a:cubicBezTo>
                <a:cubicBezTo>
                  <a:pt x="6239352" y="2740628"/>
                  <a:pt x="6242862" y="2740802"/>
                  <a:pt x="6249708" y="2744659"/>
                </a:cubicBezTo>
                <a:cubicBezTo>
                  <a:pt x="6266736" y="2756055"/>
                  <a:pt x="6296934" y="2785690"/>
                  <a:pt x="6310801" y="2789896"/>
                </a:cubicBezTo>
                <a:cubicBezTo>
                  <a:pt x="6307116" y="2793230"/>
                  <a:pt x="6306942" y="2796738"/>
                  <a:pt x="6317298" y="2800769"/>
                </a:cubicBezTo>
                <a:cubicBezTo>
                  <a:pt x="6320634" y="2804452"/>
                  <a:pt x="6348193" y="2816371"/>
                  <a:pt x="6348018" y="2819880"/>
                </a:cubicBezTo>
                <a:cubicBezTo>
                  <a:pt x="6344682" y="2816197"/>
                  <a:pt x="6344508" y="2819705"/>
                  <a:pt x="6340998" y="2819531"/>
                </a:cubicBezTo>
                <a:cubicBezTo>
                  <a:pt x="6368208" y="2838466"/>
                  <a:pt x="6385411" y="2846354"/>
                  <a:pt x="6412796" y="2861782"/>
                </a:cubicBezTo>
                <a:cubicBezTo>
                  <a:pt x="6417003" y="2847923"/>
                  <a:pt x="6382598" y="2832147"/>
                  <a:pt x="6362059" y="2820577"/>
                </a:cubicBezTo>
                <a:cubicBezTo>
                  <a:pt x="6350470" y="2805933"/>
                  <a:pt x="6335241" y="2793747"/>
                  <a:pt x="6318716" y="2781057"/>
                </a:cubicBezTo>
                <a:lnTo>
                  <a:pt x="6275678" y="2745230"/>
                </a:lnTo>
                <a:lnTo>
                  <a:pt x="6277789" y="2746053"/>
                </a:lnTo>
                <a:cubicBezTo>
                  <a:pt x="6281474" y="2742719"/>
                  <a:pt x="6278138" y="2739036"/>
                  <a:pt x="6274627" y="2738862"/>
                </a:cubicBezTo>
                <a:cubicBezTo>
                  <a:pt x="6274802" y="2735354"/>
                  <a:pt x="6274802" y="2735354"/>
                  <a:pt x="6274802" y="2735354"/>
                </a:cubicBezTo>
                <a:cubicBezTo>
                  <a:pt x="6312368" y="2758321"/>
                  <a:pt x="6356607" y="2788653"/>
                  <a:pt x="6386979" y="2814780"/>
                </a:cubicBezTo>
                <a:cubicBezTo>
                  <a:pt x="6411027" y="2826525"/>
                  <a:pt x="6438412" y="2841952"/>
                  <a:pt x="6459472" y="2842997"/>
                </a:cubicBezTo>
                <a:cubicBezTo>
                  <a:pt x="6377667" y="2789698"/>
                  <a:pt x="6316226" y="2751478"/>
                  <a:pt x="6265838" y="2703256"/>
                </a:cubicBezTo>
                <a:cubicBezTo>
                  <a:pt x="6245300" y="2691685"/>
                  <a:pt x="6218090" y="2672749"/>
                  <a:pt x="6204747" y="2658019"/>
                </a:cubicBezTo>
                <a:cubicBezTo>
                  <a:pt x="6222123" y="2662398"/>
                  <a:pt x="6208779" y="2647668"/>
                  <a:pt x="6215973" y="2644508"/>
                </a:cubicBezTo>
                <a:cubicBezTo>
                  <a:pt x="6209302" y="2637144"/>
                  <a:pt x="6205617" y="2640478"/>
                  <a:pt x="6195435" y="2632938"/>
                </a:cubicBezTo>
                <a:cubicBezTo>
                  <a:pt x="6181917" y="2621716"/>
                  <a:pt x="6208779" y="2647668"/>
                  <a:pt x="6191576" y="2639781"/>
                </a:cubicBezTo>
                <a:cubicBezTo>
                  <a:pt x="6154359" y="2609797"/>
                  <a:pt x="6131181" y="2580511"/>
                  <a:pt x="6090278" y="2553861"/>
                </a:cubicBezTo>
                <a:cubicBezTo>
                  <a:pt x="6084130" y="2535970"/>
                  <a:pt x="6063940" y="2517383"/>
                  <a:pt x="6047262" y="2498970"/>
                </a:cubicBezTo>
                <a:cubicBezTo>
                  <a:pt x="6027070" y="2480383"/>
                  <a:pt x="6006879" y="2461795"/>
                  <a:pt x="5993710" y="2443557"/>
                </a:cubicBezTo>
                <a:cubicBezTo>
                  <a:pt x="6007054" y="2458288"/>
                  <a:pt x="6010738" y="2454953"/>
                  <a:pt x="6014074" y="2458635"/>
                </a:cubicBezTo>
                <a:cubicBezTo>
                  <a:pt x="6010912" y="2451445"/>
                  <a:pt x="6014424" y="2451619"/>
                  <a:pt x="6014599" y="2448111"/>
                </a:cubicBezTo>
                <a:cubicBezTo>
                  <a:pt x="5994407" y="2429523"/>
                  <a:pt x="5994755" y="2422507"/>
                  <a:pt x="5978075" y="2404094"/>
                </a:cubicBezTo>
                <a:cubicBezTo>
                  <a:pt x="5974565" y="2403920"/>
                  <a:pt x="5971056" y="2403745"/>
                  <a:pt x="5967720" y="2400062"/>
                </a:cubicBezTo>
                <a:cubicBezTo>
                  <a:pt x="5963860" y="2406905"/>
                  <a:pt x="5970359" y="2417778"/>
                  <a:pt x="5960002" y="2413747"/>
                </a:cubicBezTo>
                <a:cubicBezTo>
                  <a:pt x="5943496" y="2391826"/>
                  <a:pt x="5933662" y="2377270"/>
                  <a:pt x="5916984" y="2358857"/>
                </a:cubicBezTo>
                <a:cubicBezTo>
                  <a:pt x="5903639" y="2344126"/>
                  <a:pt x="5890472" y="2325888"/>
                  <a:pt x="5863607" y="2299935"/>
                </a:cubicBezTo>
                <a:cubicBezTo>
                  <a:pt x="5863607" y="2299935"/>
                  <a:pt x="5859925" y="2303269"/>
                  <a:pt x="5856590" y="2299587"/>
                </a:cubicBezTo>
                <a:cubicBezTo>
                  <a:pt x="5840257" y="2274157"/>
                  <a:pt x="5843419" y="2281348"/>
                  <a:pt x="5830422" y="2259601"/>
                </a:cubicBezTo>
                <a:cubicBezTo>
                  <a:pt x="5823752" y="2252236"/>
                  <a:pt x="5817078" y="2244870"/>
                  <a:pt x="5807070" y="2233823"/>
                </a:cubicBezTo>
                <a:cubicBezTo>
                  <a:pt x="5781601" y="2179803"/>
                  <a:pt x="5737886" y="2138947"/>
                  <a:pt x="5702235" y="2077388"/>
                </a:cubicBezTo>
                <a:cubicBezTo>
                  <a:pt x="5698727" y="2077214"/>
                  <a:pt x="5692231" y="2066340"/>
                  <a:pt x="5685555" y="2058975"/>
                </a:cubicBezTo>
                <a:cubicBezTo>
                  <a:pt x="5689240" y="2055641"/>
                  <a:pt x="5675895" y="2040910"/>
                  <a:pt x="5679407" y="2041084"/>
                </a:cubicBezTo>
                <a:cubicBezTo>
                  <a:pt x="5689588" y="2048624"/>
                  <a:pt x="5699248" y="2066689"/>
                  <a:pt x="5706617" y="2060020"/>
                </a:cubicBezTo>
                <a:cubicBezTo>
                  <a:pt x="5687297" y="2023892"/>
                  <a:pt x="5673954" y="2009161"/>
                  <a:pt x="5660612" y="1994430"/>
                </a:cubicBezTo>
                <a:cubicBezTo>
                  <a:pt x="5650601" y="1983382"/>
                  <a:pt x="5663425" y="2008638"/>
                  <a:pt x="5659741" y="2011972"/>
                </a:cubicBezTo>
                <a:cubicBezTo>
                  <a:pt x="5659741" y="2011972"/>
                  <a:pt x="5653066" y="2004607"/>
                  <a:pt x="5649384" y="2007941"/>
                </a:cubicBezTo>
                <a:cubicBezTo>
                  <a:pt x="5645874" y="2007767"/>
                  <a:pt x="5655183" y="2032848"/>
                  <a:pt x="5638852" y="2007418"/>
                </a:cubicBezTo>
                <a:cubicBezTo>
                  <a:pt x="5639026" y="2003910"/>
                  <a:pt x="5639026" y="2003910"/>
                  <a:pt x="5639026" y="2003910"/>
                </a:cubicBezTo>
                <a:cubicBezTo>
                  <a:pt x="5642362" y="2007593"/>
                  <a:pt x="5642362" y="2007593"/>
                  <a:pt x="5642362" y="2007593"/>
                </a:cubicBezTo>
                <a:cubicBezTo>
                  <a:pt x="5642362" y="2007593"/>
                  <a:pt x="5642362" y="2007593"/>
                  <a:pt x="5642536" y="2004084"/>
                </a:cubicBezTo>
                <a:cubicBezTo>
                  <a:pt x="5642536" y="2004084"/>
                  <a:pt x="5642711" y="2000576"/>
                  <a:pt x="5642711" y="2000576"/>
                </a:cubicBezTo>
                <a:cubicBezTo>
                  <a:pt x="5639200" y="2000401"/>
                  <a:pt x="5639375" y="1996893"/>
                  <a:pt x="5639375" y="1996893"/>
                </a:cubicBezTo>
                <a:cubicBezTo>
                  <a:pt x="5635864" y="1996719"/>
                  <a:pt x="5635864" y="1996719"/>
                  <a:pt x="5635864" y="1996719"/>
                </a:cubicBezTo>
                <a:cubicBezTo>
                  <a:pt x="5642886" y="1997068"/>
                  <a:pt x="5626555" y="1971637"/>
                  <a:pt x="5626382" y="1975146"/>
                </a:cubicBezTo>
                <a:cubicBezTo>
                  <a:pt x="5626207" y="1978654"/>
                  <a:pt x="5626207" y="1978654"/>
                  <a:pt x="5626207" y="1978654"/>
                </a:cubicBezTo>
                <a:cubicBezTo>
                  <a:pt x="5626207" y="1978654"/>
                  <a:pt x="5626382" y="1975146"/>
                  <a:pt x="5623043" y="1971463"/>
                </a:cubicBezTo>
                <a:cubicBezTo>
                  <a:pt x="5623043" y="1971463"/>
                  <a:pt x="5619708" y="1967781"/>
                  <a:pt x="5619708" y="1967781"/>
                </a:cubicBezTo>
                <a:cubicBezTo>
                  <a:pt x="5619708" y="1967781"/>
                  <a:pt x="5616198" y="1967607"/>
                  <a:pt x="5619533" y="1971290"/>
                </a:cubicBezTo>
                <a:cubicBezTo>
                  <a:pt x="5619533" y="1971290"/>
                  <a:pt x="5619360" y="1974798"/>
                  <a:pt x="5619360" y="1974798"/>
                </a:cubicBezTo>
                <a:cubicBezTo>
                  <a:pt x="5609699" y="1956733"/>
                  <a:pt x="5573352" y="1909208"/>
                  <a:pt x="5570713" y="1891492"/>
                </a:cubicBezTo>
                <a:cubicBezTo>
                  <a:pt x="5584231" y="1902714"/>
                  <a:pt x="5594242" y="1913761"/>
                  <a:pt x="5601607" y="1907094"/>
                </a:cubicBezTo>
                <a:cubicBezTo>
                  <a:pt x="5598272" y="1903411"/>
                  <a:pt x="5588612" y="1885347"/>
                  <a:pt x="5602478" y="1889552"/>
                </a:cubicBezTo>
                <a:cubicBezTo>
                  <a:pt x="5592822" y="1871487"/>
                  <a:pt x="5586496" y="1857105"/>
                  <a:pt x="5580172" y="1842724"/>
                </a:cubicBezTo>
                <a:cubicBezTo>
                  <a:pt x="5576663" y="1842550"/>
                  <a:pt x="5579650" y="1853249"/>
                  <a:pt x="5572977" y="1845884"/>
                </a:cubicBezTo>
                <a:cubicBezTo>
                  <a:pt x="5570338" y="1828168"/>
                  <a:pt x="5560332" y="1817120"/>
                  <a:pt x="5554356" y="1795721"/>
                </a:cubicBezTo>
                <a:cubicBezTo>
                  <a:pt x="5534164" y="1777134"/>
                  <a:pt x="5531699" y="1755909"/>
                  <a:pt x="5512730" y="1712764"/>
                </a:cubicBezTo>
                <a:cubicBezTo>
                  <a:pt x="5519752" y="1713113"/>
                  <a:pt x="5516588" y="1705922"/>
                  <a:pt x="5520100" y="1706096"/>
                </a:cubicBezTo>
                <a:cubicBezTo>
                  <a:pt x="5504289" y="1670141"/>
                  <a:pt x="5495500" y="1634535"/>
                  <a:pt x="5483203" y="1598755"/>
                </a:cubicBezTo>
                <a:cubicBezTo>
                  <a:pt x="5474413" y="1563148"/>
                  <a:pt x="5465624" y="1527542"/>
                  <a:pt x="5452804" y="1502286"/>
                </a:cubicBezTo>
                <a:cubicBezTo>
                  <a:pt x="5459126" y="1516669"/>
                  <a:pt x="5449120" y="1505621"/>
                  <a:pt x="5445958" y="1498429"/>
                </a:cubicBezTo>
                <a:cubicBezTo>
                  <a:pt x="5446481" y="1487905"/>
                  <a:pt x="5436820" y="1469840"/>
                  <a:pt x="5443665" y="1473697"/>
                </a:cubicBezTo>
                <a:cubicBezTo>
                  <a:pt x="5434529" y="1445107"/>
                  <a:pt x="5431542" y="1434409"/>
                  <a:pt x="5422578" y="1402311"/>
                </a:cubicBezTo>
                <a:cubicBezTo>
                  <a:pt x="5423101" y="1391786"/>
                  <a:pt x="5423449" y="1384769"/>
                  <a:pt x="5423972" y="1374244"/>
                </a:cubicBezTo>
                <a:cubicBezTo>
                  <a:pt x="5417473" y="1363371"/>
                  <a:pt x="5414834" y="1345655"/>
                  <a:pt x="5412196" y="1327938"/>
                </a:cubicBezTo>
                <a:cubicBezTo>
                  <a:pt x="5413066" y="1310397"/>
                  <a:pt x="5410255" y="1296189"/>
                  <a:pt x="5403584" y="1288824"/>
                </a:cubicBezTo>
                <a:cubicBezTo>
                  <a:pt x="5403584" y="1288824"/>
                  <a:pt x="5403584" y="1288824"/>
                  <a:pt x="5400070" y="1288650"/>
                </a:cubicBezTo>
                <a:close/>
                <a:moveTo>
                  <a:pt x="5149179" y="1277230"/>
                </a:moveTo>
                <a:lnTo>
                  <a:pt x="5124432" y="1513246"/>
                </a:lnTo>
                <a:lnTo>
                  <a:pt x="5092273" y="1622485"/>
                </a:lnTo>
                <a:lnTo>
                  <a:pt x="5093940" y="1632881"/>
                </a:lnTo>
                <a:cubicBezTo>
                  <a:pt x="5096465" y="1645497"/>
                  <a:pt x="5099491" y="1658617"/>
                  <a:pt x="5103527" y="1676783"/>
                </a:cubicBezTo>
                <a:cubicBezTo>
                  <a:pt x="5107565" y="1684857"/>
                  <a:pt x="5107565" y="1696968"/>
                  <a:pt x="5107565" y="1705043"/>
                </a:cubicBezTo>
                <a:cubicBezTo>
                  <a:pt x="5111602" y="1725226"/>
                  <a:pt x="5123711" y="1741374"/>
                  <a:pt x="5123711" y="1761559"/>
                </a:cubicBezTo>
                <a:cubicBezTo>
                  <a:pt x="5123711" y="1761559"/>
                  <a:pt x="5119675" y="1761559"/>
                  <a:pt x="5119675" y="1761559"/>
                </a:cubicBezTo>
                <a:cubicBezTo>
                  <a:pt x="5119675" y="1757522"/>
                  <a:pt x="5115639" y="1761559"/>
                  <a:pt x="5119675" y="1765596"/>
                </a:cubicBezTo>
                <a:cubicBezTo>
                  <a:pt x="5119675" y="1769633"/>
                  <a:pt x="5119675" y="1773670"/>
                  <a:pt x="5119675" y="1773670"/>
                </a:cubicBezTo>
                <a:cubicBezTo>
                  <a:pt x="5123711" y="1773670"/>
                  <a:pt x="5123711" y="1777707"/>
                  <a:pt x="5123711" y="1777707"/>
                </a:cubicBezTo>
                <a:cubicBezTo>
                  <a:pt x="5119675" y="1777707"/>
                  <a:pt x="5119675" y="1781744"/>
                  <a:pt x="5119675" y="1785779"/>
                </a:cubicBezTo>
                <a:cubicBezTo>
                  <a:pt x="5123711" y="1789818"/>
                  <a:pt x="5123711" y="1785779"/>
                  <a:pt x="5127747" y="1785779"/>
                </a:cubicBezTo>
                <a:cubicBezTo>
                  <a:pt x="5127747" y="1785779"/>
                  <a:pt x="5127747" y="1789818"/>
                  <a:pt x="5127747" y="1789818"/>
                </a:cubicBezTo>
                <a:cubicBezTo>
                  <a:pt x="5127747" y="1793855"/>
                  <a:pt x="5131785" y="1797891"/>
                  <a:pt x="5131785" y="1797891"/>
                </a:cubicBezTo>
                <a:cubicBezTo>
                  <a:pt x="5135821" y="1797891"/>
                  <a:pt x="5135821" y="1793855"/>
                  <a:pt x="5135821" y="1789818"/>
                </a:cubicBezTo>
                <a:cubicBezTo>
                  <a:pt x="5131785" y="1789818"/>
                  <a:pt x="5131785" y="1789818"/>
                  <a:pt x="5131785" y="1789818"/>
                </a:cubicBezTo>
                <a:cubicBezTo>
                  <a:pt x="5135821" y="1785779"/>
                  <a:pt x="5135821" y="1785779"/>
                  <a:pt x="5135821" y="1785779"/>
                </a:cubicBezTo>
                <a:lnTo>
                  <a:pt x="5137107" y="1791875"/>
                </a:lnTo>
                <a:lnTo>
                  <a:pt x="5163395" y="1725152"/>
                </a:lnTo>
                <a:lnTo>
                  <a:pt x="5186370" y="1629567"/>
                </a:lnTo>
                <a:lnTo>
                  <a:pt x="5184264" y="1624302"/>
                </a:lnTo>
                <a:cubicBezTo>
                  <a:pt x="5176190" y="1596043"/>
                  <a:pt x="5172153" y="1559710"/>
                  <a:pt x="5168116" y="1527415"/>
                </a:cubicBezTo>
                <a:cubicBezTo>
                  <a:pt x="5168116" y="1519341"/>
                  <a:pt x="5172153" y="1511268"/>
                  <a:pt x="5172153" y="1511268"/>
                </a:cubicBezTo>
                <a:cubicBezTo>
                  <a:pt x="5168116" y="1507231"/>
                  <a:pt x="5168116" y="1503194"/>
                  <a:pt x="5164078" y="1499158"/>
                </a:cubicBezTo>
                <a:cubicBezTo>
                  <a:pt x="5164078" y="1495121"/>
                  <a:pt x="5164078" y="1495121"/>
                  <a:pt x="5164078" y="1495121"/>
                </a:cubicBezTo>
                <a:cubicBezTo>
                  <a:pt x="5172153" y="1466861"/>
                  <a:pt x="5160042" y="1426493"/>
                  <a:pt x="5151965" y="1394197"/>
                </a:cubicBezTo>
                <a:cubicBezTo>
                  <a:pt x="5156006" y="1394197"/>
                  <a:pt x="5156006" y="1394197"/>
                  <a:pt x="5156006" y="1394197"/>
                </a:cubicBezTo>
                <a:cubicBezTo>
                  <a:pt x="5160042" y="1382086"/>
                  <a:pt x="5143895" y="1378049"/>
                  <a:pt x="5156004" y="1374011"/>
                </a:cubicBezTo>
                <a:cubicBezTo>
                  <a:pt x="5156004" y="1353828"/>
                  <a:pt x="5147934" y="1365939"/>
                  <a:pt x="5147934" y="1349791"/>
                </a:cubicBezTo>
                <a:cubicBezTo>
                  <a:pt x="5151965" y="1349791"/>
                  <a:pt x="5151965" y="1341717"/>
                  <a:pt x="5156004" y="1337681"/>
                </a:cubicBezTo>
                <a:cubicBezTo>
                  <a:pt x="5147934" y="1321532"/>
                  <a:pt x="5147934" y="1305384"/>
                  <a:pt x="5151965" y="1285199"/>
                </a:cubicBezTo>
                <a:close/>
                <a:moveTo>
                  <a:pt x="5221992" y="1256940"/>
                </a:moveTo>
                <a:lnTo>
                  <a:pt x="5222368" y="1262748"/>
                </a:lnTo>
                <a:lnTo>
                  <a:pt x="5224635" y="1265014"/>
                </a:lnTo>
                <a:cubicBezTo>
                  <a:pt x="5224637" y="1260977"/>
                  <a:pt x="5224635" y="1256940"/>
                  <a:pt x="5224635" y="1256940"/>
                </a:cubicBezTo>
                <a:close/>
                <a:moveTo>
                  <a:pt x="5216698" y="1152276"/>
                </a:moveTo>
                <a:lnTo>
                  <a:pt x="5216913" y="1178940"/>
                </a:lnTo>
                <a:lnTo>
                  <a:pt x="5220592" y="1235506"/>
                </a:lnTo>
                <a:lnTo>
                  <a:pt x="5220592" y="1223826"/>
                </a:lnTo>
                <a:lnTo>
                  <a:pt x="5220592" y="1193773"/>
                </a:lnTo>
                <a:close/>
                <a:moveTo>
                  <a:pt x="55860" y="947719"/>
                </a:moveTo>
                <a:cubicBezTo>
                  <a:pt x="62190" y="951408"/>
                  <a:pt x="68258" y="955623"/>
                  <a:pt x="74589" y="959575"/>
                </a:cubicBezTo>
                <a:cubicBezTo>
                  <a:pt x="77491" y="961419"/>
                  <a:pt x="79073" y="966425"/>
                  <a:pt x="80391" y="970377"/>
                </a:cubicBezTo>
                <a:cubicBezTo>
                  <a:pt x="80920" y="971958"/>
                  <a:pt x="80656" y="973538"/>
                  <a:pt x="82239" y="974856"/>
                </a:cubicBezTo>
                <a:cubicBezTo>
                  <a:pt x="83822" y="976173"/>
                  <a:pt x="83557" y="977754"/>
                  <a:pt x="82503" y="979335"/>
                </a:cubicBezTo>
                <a:cubicBezTo>
                  <a:pt x="81974" y="980388"/>
                  <a:pt x="80920" y="981706"/>
                  <a:pt x="81711" y="982760"/>
                </a:cubicBezTo>
                <a:cubicBezTo>
                  <a:pt x="84349" y="985921"/>
                  <a:pt x="84613" y="988292"/>
                  <a:pt x="80391" y="989873"/>
                </a:cubicBezTo>
                <a:cubicBezTo>
                  <a:pt x="79337" y="990136"/>
                  <a:pt x="79073" y="991717"/>
                  <a:pt x="80129" y="992507"/>
                </a:cubicBezTo>
                <a:cubicBezTo>
                  <a:pt x="83557" y="995406"/>
                  <a:pt x="79865" y="996723"/>
                  <a:pt x="79337" y="998831"/>
                </a:cubicBezTo>
                <a:cubicBezTo>
                  <a:pt x="77491" y="1005944"/>
                  <a:pt x="69313" y="1003836"/>
                  <a:pt x="66148" y="1009105"/>
                </a:cubicBezTo>
                <a:cubicBezTo>
                  <a:pt x="65092" y="1010950"/>
                  <a:pt x="60080" y="1009632"/>
                  <a:pt x="57706" y="1009369"/>
                </a:cubicBezTo>
                <a:cubicBezTo>
                  <a:pt x="52167" y="1008578"/>
                  <a:pt x="45572" y="1012003"/>
                  <a:pt x="41087" y="1005681"/>
                </a:cubicBezTo>
                <a:cubicBezTo>
                  <a:pt x="40296" y="1004627"/>
                  <a:pt x="38713" y="1003309"/>
                  <a:pt x="36603" y="1003309"/>
                </a:cubicBezTo>
                <a:cubicBezTo>
                  <a:pt x="33701" y="1003573"/>
                  <a:pt x="32118" y="1001992"/>
                  <a:pt x="31591" y="999094"/>
                </a:cubicBezTo>
                <a:cubicBezTo>
                  <a:pt x="31062" y="997250"/>
                  <a:pt x="29744" y="996196"/>
                  <a:pt x="28425" y="994879"/>
                </a:cubicBezTo>
                <a:cubicBezTo>
                  <a:pt x="24996" y="991717"/>
                  <a:pt x="23413" y="988029"/>
                  <a:pt x="24732" y="983287"/>
                </a:cubicBezTo>
                <a:cubicBezTo>
                  <a:pt x="25524" y="980652"/>
                  <a:pt x="24732" y="977754"/>
                  <a:pt x="22093" y="976173"/>
                </a:cubicBezTo>
                <a:cubicBezTo>
                  <a:pt x="22093" y="975119"/>
                  <a:pt x="22093" y="974065"/>
                  <a:pt x="22093" y="973012"/>
                </a:cubicBezTo>
                <a:cubicBezTo>
                  <a:pt x="24468" y="971694"/>
                  <a:pt x="25524" y="970113"/>
                  <a:pt x="25259" y="966689"/>
                </a:cubicBezTo>
                <a:cubicBezTo>
                  <a:pt x="24996" y="961946"/>
                  <a:pt x="27106" y="958258"/>
                  <a:pt x="32382" y="957204"/>
                </a:cubicBezTo>
                <a:cubicBezTo>
                  <a:pt x="34756" y="956941"/>
                  <a:pt x="34229" y="955096"/>
                  <a:pt x="34229" y="953516"/>
                </a:cubicBezTo>
                <a:cubicBezTo>
                  <a:pt x="34229" y="950881"/>
                  <a:pt x="35284" y="950354"/>
                  <a:pt x="37394" y="952198"/>
                </a:cubicBezTo>
                <a:cubicBezTo>
                  <a:pt x="40560" y="954833"/>
                  <a:pt x="42670" y="954833"/>
                  <a:pt x="43460" y="950354"/>
                </a:cubicBezTo>
                <a:cubicBezTo>
                  <a:pt x="43725" y="949300"/>
                  <a:pt x="44516" y="947983"/>
                  <a:pt x="45572" y="949300"/>
                </a:cubicBezTo>
                <a:cubicBezTo>
                  <a:pt x="49001" y="952725"/>
                  <a:pt x="51375" y="950617"/>
                  <a:pt x="54012" y="948246"/>
                </a:cubicBezTo>
                <a:cubicBezTo>
                  <a:pt x="54277" y="947719"/>
                  <a:pt x="55332" y="947719"/>
                  <a:pt x="55860" y="947719"/>
                </a:cubicBezTo>
                <a:close/>
                <a:moveTo>
                  <a:pt x="5108267" y="752771"/>
                </a:moveTo>
                <a:cubicBezTo>
                  <a:pt x="5097914" y="758374"/>
                  <a:pt x="5104572" y="767763"/>
                  <a:pt x="5106320" y="773903"/>
                </a:cubicBezTo>
                <a:lnTo>
                  <a:pt x="5142055" y="919150"/>
                </a:lnTo>
                <a:lnTo>
                  <a:pt x="5143368" y="856044"/>
                </a:lnTo>
                <a:lnTo>
                  <a:pt x="5118777" y="766372"/>
                </a:lnTo>
                <a:cubicBezTo>
                  <a:pt x="5117030" y="760232"/>
                  <a:pt x="5116245" y="755145"/>
                  <a:pt x="5108267" y="752771"/>
                </a:cubicBezTo>
                <a:close/>
                <a:moveTo>
                  <a:pt x="75586" y="712283"/>
                </a:moveTo>
                <a:cubicBezTo>
                  <a:pt x="78086" y="712283"/>
                  <a:pt x="80229" y="712283"/>
                  <a:pt x="82729" y="712283"/>
                </a:cubicBezTo>
                <a:cubicBezTo>
                  <a:pt x="84515" y="714772"/>
                  <a:pt x="88087" y="714417"/>
                  <a:pt x="90587" y="716194"/>
                </a:cubicBezTo>
                <a:cubicBezTo>
                  <a:pt x="93087" y="717972"/>
                  <a:pt x="95230" y="719395"/>
                  <a:pt x="95945" y="722595"/>
                </a:cubicBezTo>
                <a:cubicBezTo>
                  <a:pt x="96302" y="726150"/>
                  <a:pt x="98088" y="729350"/>
                  <a:pt x="99874" y="732195"/>
                </a:cubicBezTo>
                <a:cubicBezTo>
                  <a:pt x="101659" y="735395"/>
                  <a:pt x="103088" y="738595"/>
                  <a:pt x="104874" y="741440"/>
                </a:cubicBezTo>
                <a:cubicBezTo>
                  <a:pt x="106302" y="744640"/>
                  <a:pt x="109160" y="747484"/>
                  <a:pt x="112732" y="749262"/>
                </a:cubicBezTo>
                <a:cubicBezTo>
                  <a:pt x="112732" y="753529"/>
                  <a:pt x="112732" y="757796"/>
                  <a:pt x="112732" y="762063"/>
                </a:cubicBezTo>
                <a:cubicBezTo>
                  <a:pt x="110589" y="763130"/>
                  <a:pt x="109516" y="764552"/>
                  <a:pt x="108446" y="767041"/>
                </a:cubicBezTo>
                <a:cubicBezTo>
                  <a:pt x="107016" y="769885"/>
                  <a:pt x="103802" y="772019"/>
                  <a:pt x="100588" y="772019"/>
                </a:cubicBezTo>
                <a:cubicBezTo>
                  <a:pt x="97373" y="772019"/>
                  <a:pt x="94515" y="772730"/>
                  <a:pt x="91301" y="773441"/>
                </a:cubicBezTo>
                <a:cubicBezTo>
                  <a:pt x="86658" y="771663"/>
                  <a:pt x="82372" y="769174"/>
                  <a:pt x="80586" y="763485"/>
                </a:cubicBezTo>
                <a:cubicBezTo>
                  <a:pt x="80229" y="762418"/>
                  <a:pt x="78086" y="761707"/>
                  <a:pt x="78442" y="759574"/>
                </a:cubicBezTo>
                <a:cubicBezTo>
                  <a:pt x="79515" y="753885"/>
                  <a:pt x="75228" y="752107"/>
                  <a:pt x="71657" y="751040"/>
                </a:cubicBezTo>
                <a:cubicBezTo>
                  <a:pt x="69157" y="750329"/>
                  <a:pt x="67728" y="749262"/>
                  <a:pt x="66300" y="747840"/>
                </a:cubicBezTo>
                <a:cubicBezTo>
                  <a:pt x="62013" y="743929"/>
                  <a:pt x="62371" y="738595"/>
                  <a:pt x="61299" y="733617"/>
                </a:cubicBezTo>
                <a:cubicBezTo>
                  <a:pt x="60585" y="728995"/>
                  <a:pt x="62727" y="725439"/>
                  <a:pt x="64514" y="721528"/>
                </a:cubicBezTo>
                <a:cubicBezTo>
                  <a:pt x="66300" y="717261"/>
                  <a:pt x="69157" y="713705"/>
                  <a:pt x="74514" y="713705"/>
                </a:cubicBezTo>
                <a:cubicBezTo>
                  <a:pt x="75228" y="713705"/>
                  <a:pt x="75586" y="713350"/>
                  <a:pt x="75586" y="712283"/>
                </a:cubicBezTo>
                <a:close/>
                <a:moveTo>
                  <a:pt x="527271" y="704788"/>
                </a:moveTo>
                <a:cubicBezTo>
                  <a:pt x="518692" y="707628"/>
                  <a:pt x="506232" y="717351"/>
                  <a:pt x="495794" y="724725"/>
                </a:cubicBezTo>
                <a:cubicBezTo>
                  <a:pt x="485518" y="734284"/>
                  <a:pt x="477267" y="741494"/>
                  <a:pt x="477593" y="745865"/>
                </a:cubicBezTo>
                <a:cubicBezTo>
                  <a:pt x="486009" y="740842"/>
                  <a:pt x="494262" y="733631"/>
                  <a:pt x="502677" y="728606"/>
                </a:cubicBezTo>
                <a:cubicBezTo>
                  <a:pt x="481801" y="743355"/>
                  <a:pt x="461089" y="760287"/>
                  <a:pt x="438192" y="777384"/>
                </a:cubicBezTo>
                <a:cubicBezTo>
                  <a:pt x="429449" y="778037"/>
                  <a:pt x="412945" y="792458"/>
                  <a:pt x="402997" y="806390"/>
                </a:cubicBezTo>
                <a:cubicBezTo>
                  <a:pt x="394744" y="813600"/>
                  <a:pt x="384470" y="823159"/>
                  <a:pt x="378077" y="825835"/>
                </a:cubicBezTo>
                <a:cubicBezTo>
                  <a:pt x="378404" y="830206"/>
                  <a:pt x="372174" y="835067"/>
                  <a:pt x="368129" y="839765"/>
                </a:cubicBezTo>
                <a:cubicBezTo>
                  <a:pt x="319122" y="887043"/>
                  <a:pt x="273986" y="938002"/>
                  <a:pt x="233088" y="992078"/>
                </a:cubicBezTo>
                <a:lnTo>
                  <a:pt x="147095" y="1126249"/>
                </a:lnTo>
                <a:lnTo>
                  <a:pt x="159079" y="1133835"/>
                </a:lnTo>
                <a:lnTo>
                  <a:pt x="159465" y="1134556"/>
                </a:lnTo>
                <a:lnTo>
                  <a:pt x="196018" y="1065825"/>
                </a:lnTo>
                <a:cubicBezTo>
                  <a:pt x="194159" y="1070360"/>
                  <a:pt x="194323" y="1072545"/>
                  <a:pt x="196507" y="1072382"/>
                </a:cubicBezTo>
                <a:cubicBezTo>
                  <a:pt x="210826" y="1058125"/>
                  <a:pt x="206128" y="1054080"/>
                  <a:pt x="215913" y="1037963"/>
                </a:cubicBezTo>
                <a:cubicBezTo>
                  <a:pt x="215913" y="1037963"/>
                  <a:pt x="213727" y="1038127"/>
                  <a:pt x="213727" y="1038127"/>
                </a:cubicBezTo>
                <a:cubicBezTo>
                  <a:pt x="223675" y="1024195"/>
                  <a:pt x="231600" y="1012613"/>
                  <a:pt x="241548" y="998683"/>
                </a:cubicBezTo>
                <a:cubicBezTo>
                  <a:pt x="245756" y="996170"/>
                  <a:pt x="257725" y="979890"/>
                  <a:pt x="259585" y="975355"/>
                </a:cubicBezTo>
                <a:cubicBezTo>
                  <a:pt x="261770" y="975192"/>
                  <a:pt x="261607" y="973006"/>
                  <a:pt x="261607" y="973006"/>
                </a:cubicBezTo>
                <a:cubicBezTo>
                  <a:pt x="263627" y="970658"/>
                  <a:pt x="263627" y="970658"/>
                  <a:pt x="261443" y="970821"/>
                </a:cubicBezTo>
                <a:cubicBezTo>
                  <a:pt x="263627" y="970658"/>
                  <a:pt x="263465" y="968472"/>
                  <a:pt x="265651" y="968309"/>
                </a:cubicBezTo>
                <a:cubicBezTo>
                  <a:pt x="267509" y="963774"/>
                  <a:pt x="271554" y="959076"/>
                  <a:pt x="273576" y="956726"/>
                </a:cubicBezTo>
                <a:cubicBezTo>
                  <a:pt x="281502" y="945145"/>
                  <a:pt x="291776" y="935585"/>
                  <a:pt x="299701" y="924004"/>
                </a:cubicBezTo>
                <a:cubicBezTo>
                  <a:pt x="303746" y="919307"/>
                  <a:pt x="307790" y="914609"/>
                  <a:pt x="311835" y="909911"/>
                </a:cubicBezTo>
                <a:cubicBezTo>
                  <a:pt x="319924" y="900514"/>
                  <a:pt x="330198" y="890954"/>
                  <a:pt x="338286" y="881558"/>
                </a:cubicBezTo>
                <a:cubicBezTo>
                  <a:pt x="338286" y="881558"/>
                  <a:pt x="338449" y="883743"/>
                  <a:pt x="338449" y="883743"/>
                </a:cubicBezTo>
                <a:cubicBezTo>
                  <a:pt x="340472" y="881395"/>
                  <a:pt x="340309" y="879209"/>
                  <a:pt x="342331" y="876860"/>
                </a:cubicBezTo>
                <a:cubicBezTo>
                  <a:pt x="379987" y="836681"/>
                  <a:pt x="420033" y="799072"/>
                  <a:pt x="462468" y="764029"/>
                </a:cubicBezTo>
                <a:lnTo>
                  <a:pt x="472625" y="756171"/>
                </a:lnTo>
                <a:lnTo>
                  <a:pt x="510460" y="722532"/>
                </a:lnTo>
                <a:lnTo>
                  <a:pt x="504699" y="726256"/>
                </a:lnTo>
                <a:lnTo>
                  <a:pt x="516837" y="716862"/>
                </a:lnTo>
                <a:lnTo>
                  <a:pt x="520862" y="713282"/>
                </a:lnTo>
                <a:close/>
                <a:moveTo>
                  <a:pt x="302495" y="703126"/>
                </a:moveTo>
                <a:cubicBezTo>
                  <a:pt x="308387" y="706558"/>
                  <a:pt x="314033" y="710481"/>
                  <a:pt x="319924" y="714158"/>
                </a:cubicBezTo>
                <a:cubicBezTo>
                  <a:pt x="322624" y="715874"/>
                  <a:pt x="324097" y="720533"/>
                  <a:pt x="325325" y="724210"/>
                </a:cubicBezTo>
                <a:cubicBezTo>
                  <a:pt x="325816" y="725681"/>
                  <a:pt x="325570" y="727152"/>
                  <a:pt x="327043" y="728378"/>
                </a:cubicBezTo>
                <a:cubicBezTo>
                  <a:pt x="328516" y="729604"/>
                  <a:pt x="328271" y="731075"/>
                  <a:pt x="327289" y="732546"/>
                </a:cubicBezTo>
                <a:cubicBezTo>
                  <a:pt x="326797" y="733526"/>
                  <a:pt x="325816" y="734752"/>
                  <a:pt x="326552" y="735733"/>
                </a:cubicBezTo>
                <a:cubicBezTo>
                  <a:pt x="329007" y="738675"/>
                  <a:pt x="329251" y="740881"/>
                  <a:pt x="325325" y="742353"/>
                </a:cubicBezTo>
                <a:cubicBezTo>
                  <a:pt x="324343" y="742598"/>
                  <a:pt x="324097" y="744069"/>
                  <a:pt x="325079" y="744804"/>
                </a:cubicBezTo>
                <a:cubicBezTo>
                  <a:pt x="328271" y="747501"/>
                  <a:pt x="324834" y="748727"/>
                  <a:pt x="324343" y="750688"/>
                </a:cubicBezTo>
                <a:cubicBezTo>
                  <a:pt x="322624" y="757308"/>
                  <a:pt x="315015" y="755346"/>
                  <a:pt x="312069" y="760250"/>
                </a:cubicBezTo>
                <a:cubicBezTo>
                  <a:pt x="311086" y="761966"/>
                  <a:pt x="306423" y="760740"/>
                  <a:pt x="304213" y="760495"/>
                </a:cubicBezTo>
                <a:cubicBezTo>
                  <a:pt x="299058" y="759759"/>
                  <a:pt x="292921" y="762947"/>
                  <a:pt x="288748" y="757063"/>
                </a:cubicBezTo>
                <a:cubicBezTo>
                  <a:pt x="288012" y="756082"/>
                  <a:pt x="286539" y="754856"/>
                  <a:pt x="284574" y="754856"/>
                </a:cubicBezTo>
                <a:cubicBezTo>
                  <a:pt x="281875" y="755101"/>
                  <a:pt x="280402" y="753630"/>
                  <a:pt x="279911" y="750933"/>
                </a:cubicBezTo>
                <a:cubicBezTo>
                  <a:pt x="279420" y="749217"/>
                  <a:pt x="278192" y="748237"/>
                  <a:pt x="276965" y="747011"/>
                </a:cubicBezTo>
                <a:cubicBezTo>
                  <a:pt x="273774" y="744069"/>
                  <a:pt x="272301" y="740636"/>
                  <a:pt x="273528" y="736223"/>
                </a:cubicBezTo>
                <a:cubicBezTo>
                  <a:pt x="274265" y="733772"/>
                  <a:pt x="273528" y="731075"/>
                  <a:pt x="271073" y="729604"/>
                </a:cubicBezTo>
                <a:cubicBezTo>
                  <a:pt x="271073" y="728623"/>
                  <a:pt x="271073" y="727642"/>
                  <a:pt x="271073" y="726662"/>
                </a:cubicBezTo>
                <a:cubicBezTo>
                  <a:pt x="273282" y="725436"/>
                  <a:pt x="274265" y="723965"/>
                  <a:pt x="274018" y="720778"/>
                </a:cubicBezTo>
                <a:cubicBezTo>
                  <a:pt x="273774" y="716365"/>
                  <a:pt x="275738" y="712932"/>
                  <a:pt x="280647" y="711952"/>
                </a:cubicBezTo>
                <a:cubicBezTo>
                  <a:pt x="282856" y="711706"/>
                  <a:pt x="282366" y="709990"/>
                  <a:pt x="282366" y="708519"/>
                </a:cubicBezTo>
                <a:cubicBezTo>
                  <a:pt x="282366" y="706068"/>
                  <a:pt x="283347" y="705577"/>
                  <a:pt x="285310" y="707293"/>
                </a:cubicBezTo>
                <a:cubicBezTo>
                  <a:pt x="288257" y="709745"/>
                  <a:pt x="290220" y="709745"/>
                  <a:pt x="290956" y="705577"/>
                </a:cubicBezTo>
                <a:cubicBezTo>
                  <a:pt x="291203" y="704597"/>
                  <a:pt x="291939" y="703371"/>
                  <a:pt x="292921" y="704597"/>
                </a:cubicBezTo>
                <a:cubicBezTo>
                  <a:pt x="296111" y="707784"/>
                  <a:pt x="298322" y="705822"/>
                  <a:pt x="300777" y="703616"/>
                </a:cubicBezTo>
                <a:cubicBezTo>
                  <a:pt x="301021" y="703126"/>
                  <a:pt x="302004" y="703126"/>
                  <a:pt x="302495" y="703126"/>
                </a:cubicBezTo>
                <a:close/>
                <a:moveTo>
                  <a:pt x="746470" y="584374"/>
                </a:moveTo>
                <a:lnTo>
                  <a:pt x="686919" y="614049"/>
                </a:lnTo>
                <a:lnTo>
                  <a:pt x="685746" y="615365"/>
                </a:lnTo>
                <a:lnTo>
                  <a:pt x="674748" y="623225"/>
                </a:lnTo>
                <a:lnTo>
                  <a:pt x="681504" y="619458"/>
                </a:lnTo>
                <a:lnTo>
                  <a:pt x="725330" y="599699"/>
                </a:lnTo>
                <a:close/>
                <a:moveTo>
                  <a:pt x="754743" y="416269"/>
                </a:moveTo>
                <a:cubicBezTo>
                  <a:pt x="760634" y="419701"/>
                  <a:pt x="766280" y="423624"/>
                  <a:pt x="772172" y="427302"/>
                </a:cubicBezTo>
                <a:cubicBezTo>
                  <a:pt x="774871" y="429018"/>
                  <a:pt x="776345" y="433676"/>
                  <a:pt x="777573" y="437354"/>
                </a:cubicBezTo>
                <a:cubicBezTo>
                  <a:pt x="778063" y="438825"/>
                  <a:pt x="777818" y="440296"/>
                  <a:pt x="779290" y="441521"/>
                </a:cubicBezTo>
                <a:cubicBezTo>
                  <a:pt x="780764" y="442747"/>
                  <a:pt x="780517" y="444218"/>
                  <a:pt x="779537" y="445689"/>
                </a:cubicBezTo>
                <a:cubicBezTo>
                  <a:pt x="779046" y="446670"/>
                  <a:pt x="778063" y="447896"/>
                  <a:pt x="778800" y="448876"/>
                </a:cubicBezTo>
                <a:cubicBezTo>
                  <a:pt x="781255" y="451819"/>
                  <a:pt x="781500" y="454025"/>
                  <a:pt x="777573" y="455496"/>
                </a:cubicBezTo>
                <a:cubicBezTo>
                  <a:pt x="776591" y="455741"/>
                  <a:pt x="776345" y="457212"/>
                  <a:pt x="777327" y="457948"/>
                </a:cubicBezTo>
                <a:cubicBezTo>
                  <a:pt x="780517" y="460645"/>
                  <a:pt x="777082" y="461870"/>
                  <a:pt x="776591" y="463832"/>
                </a:cubicBezTo>
                <a:cubicBezTo>
                  <a:pt x="774871" y="470451"/>
                  <a:pt x="767262" y="468490"/>
                  <a:pt x="764317" y="473393"/>
                </a:cubicBezTo>
                <a:cubicBezTo>
                  <a:pt x="763335" y="475109"/>
                  <a:pt x="758671" y="473884"/>
                  <a:pt x="756461" y="473638"/>
                </a:cubicBezTo>
                <a:cubicBezTo>
                  <a:pt x="751306" y="472903"/>
                  <a:pt x="745169" y="476090"/>
                  <a:pt x="740996" y="470206"/>
                </a:cubicBezTo>
                <a:cubicBezTo>
                  <a:pt x="740259" y="469225"/>
                  <a:pt x="738787" y="468000"/>
                  <a:pt x="736823" y="468000"/>
                </a:cubicBezTo>
                <a:cubicBezTo>
                  <a:pt x="734123" y="468245"/>
                  <a:pt x="732650" y="466774"/>
                  <a:pt x="732159" y="464077"/>
                </a:cubicBezTo>
                <a:cubicBezTo>
                  <a:pt x="731668" y="462361"/>
                  <a:pt x="730440" y="461380"/>
                  <a:pt x="729213" y="460154"/>
                </a:cubicBezTo>
                <a:cubicBezTo>
                  <a:pt x="726022" y="457212"/>
                  <a:pt x="724548" y="453780"/>
                  <a:pt x="725775" y="449367"/>
                </a:cubicBezTo>
                <a:cubicBezTo>
                  <a:pt x="726511" y="446915"/>
                  <a:pt x="725775" y="444218"/>
                  <a:pt x="723321" y="442747"/>
                </a:cubicBezTo>
                <a:cubicBezTo>
                  <a:pt x="723321" y="441767"/>
                  <a:pt x="723321" y="440786"/>
                  <a:pt x="723321" y="439805"/>
                </a:cubicBezTo>
                <a:cubicBezTo>
                  <a:pt x="725531" y="438579"/>
                  <a:pt x="726511" y="437108"/>
                  <a:pt x="726267" y="433921"/>
                </a:cubicBezTo>
                <a:cubicBezTo>
                  <a:pt x="726022" y="429508"/>
                  <a:pt x="727985" y="426076"/>
                  <a:pt x="732895" y="425095"/>
                </a:cubicBezTo>
                <a:cubicBezTo>
                  <a:pt x="735104" y="424850"/>
                  <a:pt x="734613" y="423134"/>
                  <a:pt x="734613" y="421663"/>
                </a:cubicBezTo>
                <a:cubicBezTo>
                  <a:pt x="734613" y="419211"/>
                  <a:pt x="735595" y="418721"/>
                  <a:pt x="737559" y="420437"/>
                </a:cubicBezTo>
                <a:cubicBezTo>
                  <a:pt x="740505" y="422889"/>
                  <a:pt x="742469" y="422889"/>
                  <a:pt x="743205" y="418721"/>
                </a:cubicBezTo>
                <a:cubicBezTo>
                  <a:pt x="743451" y="417740"/>
                  <a:pt x="744187" y="416514"/>
                  <a:pt x="745169" y="417740"/>
                </a:cubicBezTo>
                <a:cubicBezTo>
                  <a:pt x="748359" y="420927"/>
                  <a:pt x="750570" y="418966"/>
                  <a:pt x="753025" y="416759"/>
                </a:cubicBezTo>
                <a:cubicBezTo>
                  <a:pt x="753270" y="416269"/>
                  <a:pt x="754252" y="416269"/>
                  <a:pt x="754743" y="416269"/>
                </a:cubicBezTo>
                <a:close/>
                <a:moveTo>
                  <a:pt x="449932" y="367290"/>
                </a:moveTo>
                <a:cubicBezTo>
                  <a:pt x="456263" y="370978"/>
                  <a:pt x="462330" y="375193"/>
                  <a:pt x="468661" y="379145"/>
                </a:cubicBezTo>
                <a:cubicBezTo>
                  <a:pt x="471563" y="380990"/>
                  <a:pt x="473144" y="385995"/>
                  <a:pt x="474464" y="389947"/>
                </a:cubicBezTo>
                <a:cubicBezTo>
                  <a:pt x="474992" y="391528"/>
                  <a:pt x="474727" y="393109"/>
                  <a:pt x="476310" y="394426"/>
                </a:cubicBezTo>
                <a:cubicBezTo>
                  <a:pt x="477893" y="395743"/>
                  <a:pt x="477630" y="397324"/>
                  <a:pt x="476575" y="398905"/>
                </a:cubicBezTo>
                <a:cubicBezTo>
                  <a:pt x="476047" y="399959"/>
                  <a:pt x="474992" y="401276"/>
                  <a:pt x="475783" y="402330"/>
                </a:cubicBezTo>
                <a:cubicBezTo>
                  <a:pt x="478420" y="405491"/>
                  <a:pt x="478685" y="407862"/>
                  <a:pt x="474464" y="409443"/>
                </a:cubicBezTo>
                <a:cubicBezTo>
                  <a:pt x="473409" y="409707"/>
                  <a:pt x="473144" y="411287"/>
                  <a:pt x="474200" y="412078"/>
                </a:cubicBezTo>
                <a:cubicBezTo>
                  <a:pt x="477630" y="414976"/>
                  <a:pt x="473937" y="416293"/>
                  <a:pt x="473409" y="418401"/>
                </a:cubicBezTo>
                <a:cubicBezTo>
                  <a:pt x="471563" y="425514"/>
                  <a:pt x="463385" y="423406"/>
                  <a:pt x="460220" y="428676"/>
                </a:cubicBezTo>
                <a:cubicBezTo>
                  <a:pt x="459164" y="430520"/>
                  <a:pt x="454152" y="429203"/>
                  <a:pt x="451777" y="428939"/>
                </a:cubicBezTo>
                <a:cubicBezTo>
                  <a:pt x="446239" y="428149"/>
                  <a:pt x="439644" y="431574"/>
                  <a:pt x="435159" y="425251"/>
                </a:cubicBezTo>
                <a:cubicBezTo>
                  <a:pt x="434368" y="424197"/>
                  <a:pt x="432785" y="422880"/>
                  <a:pt x="430675" y="422880"/>
                </a:cubicBezTo>
                <a:cubicBezTo>
                  <a:pt x="427773" y="423143"/>
                  <a:pt x="426190" y="421562"/>
                  <a:pt x="425663" y="418664"/>
                </a:cubicBezTo>
                <a:cubicBezTo>
                  <a:pt x="425134" y="416820"/>
                  <a:pt x="423816" y="415766"/>
                  <a:pt x="422497" y="414449"/>
                </a:cubicBezTo>
                <a:cubicBezTo>
                  <a:pt x="419068" y="411287"/>
                  <a:pt x="417485" y="407599"/>
                  <a:pt x="418804" y="402857"/>
                </a:cubicBezTo>
                <a:cubicBezTo>
                  <a:pt x="419595" y="400222"/>
                  <a:pt x="418804" y="397324"/>
                  <a:pt x="416165" y="395743"/>
                </a:cubicBezTo>
                <a:cubicBezTo>
                  <a:pt x="416165" y="394689"/>
                  <a:pt x="416165" y="393636"/>
                  <a:pt x="416165" y="392582"/>
                </a:cubicBezTo>
                <a:cubicBezTo>
                  <a:pt x="418540" y="391265"/>
                  <a:pt x="419595" y="389684"/>
                  <a:pt x="419331" y="386259"/>
                </a:cubicBezTo>
                <a:cubicBezTo>
                  <a:pt x="419068" y="381516"/>
                  <a:pt x="421178" y="377828"/>
                  <a:pt x="426454" y="376774"/>
                </a:cubicBezTo>
                <a:cubicBezTo>
                  <a:pt x="428827" y="376511"/>
                  <a:pt x="428300" y="374667"/>
                  <a:pt x="428300" y="373086"/>
                </a:cubicBezTo>
                <a:cubicBezTo>
                  <a:pt x="428300" y="370451"/>
                  <a:pt x="429356" y="369924"/>
                  <a:pt x="431466" y="371768"/>
                </a:cubicBezTo>
                <a:cubicBezTo>
                  <a:pt x="434632" y="374403"/>
                  <a:pt x="436742" y="374403"/>
                  <a:pt x="437533" y="369924"/>
                </a:cubicBezTo>
                <a:cubicBezTo>
                  <a:pt x="437797" y="368870"/>
                  <a:pt x="438588" y="367553"/>
                  <a:pt x="439644" y="368870"/>
                </a:cubicBezTo>
                <a:cubicBezTo>
                  <a:pt x="443073" y="372295"/>
                  <a:pt x="445447" y="370188"/>
                  <a:pt x="448084" y="367817"/>
                </a:cubicBezTo>
                <a:cubicBezTo>
                  <a:pt x="448349" y="367290"/>
                  <a:pt x="449404" y="367290"/>
                  <a:pt x="449932" y="367290"/>
                </a:cubicBezTo>
                <a:close/>
                <a:moveTo>
                  <a:pt x="314974" y="359536"/>
                </a:moveTo>
                <a:cubicBezTo>
                  <a:pt x="317474" y="359536"/>
                  <a:pt x="319617" y="359536"/>
                  <a:pt x="322117" y="359536"/>
                </a:cubicBezTo>
                <a:cubicBezTo>
                  <a:pt x="323903" y="362025"/>
                  <a:pt x="327475" y="361669"/>
                  <a:pt x="329975" y="363447"/>
                </a:cubicBezTo>
                <a:cubicBezTo>
                  <a:pt x="332475" y="365225"/>
                  <a:pt x="334618" y="366647"/>
                  <a:pt x="335333" y="369847"/>
                </a:cubicBezTo>
                <a:cubicBezTo>
                  <a:pt x="335690" y="373403"/>
                  <a:pt x="337476" y="376603"/>
                  <a:pt x="339262" y="379447"/>
                </a:cubicBezTo>
                <a:cubicBezTo>
                  <a:pt x="341047" y="382648"/>
                  <a:pt x="342476" y="385848"/>
                  <a:pt x="344262" y="388692"/>
                </a:cubicBezTo>
                <a:cubicBezTo>
                  <a:pt x="345690" y="391892"/>
                  <a:pt x="348548" y="394737"/>
                  <a:pt x="352120" y="396515"/>
                </a:cubicBezTo>
                <a:cubicBezTo>
                  <a:pt x="352120" y="400782"/>
                  <a:pt x="352120" y="405048"/>
                  <a:pt x="352120" y="409315"/>
                </a:cubicBezTo>
                <a:cubicBezTo>
                  <a:pt x="349977" y="410382"/>
                  <a:pt x="348905" y="411804"/>
                  <a:pt x="347834" y="414293"/>
                </a:cubicBezTo>
                <a:lnTo>
                  <a:pt x="341472" y="418323"/>
                </a:lnTo>
                <a:lnTo>
                  <a:pt x="341786" y="418740"/>
                </a:lnTo>
                <a:cubicBezTo>
                  <a:pt x="341432" y="423328"/>
                  <a:pt x="342846" y="425446"/>
                  <a:pt x="346026" y="427211"/>
                </a:cubicBezTo>
                <a:cubicBezTo>
                  <a:pt x="346026" y="428623"/>
                  <a:pt x="346026" y="430035"/>
                  <a:pt x="346026" y="431447"/>
                </a:cubicBezTo>
                <a:cubicBezTo>
                  <a:pt x="342492" y="433565"/>
                  <a:pt x="341432" y="437447"/>
                  <a:pt x="342492" y="440977"/>
                </a:cubicBezTo>
                <a:lnTo>
                  <a:pt x="341969" y="442617"/>
                </a:lnTo>
                <a:lnTo>
                  <a:pt x="344368" y="443615"/>
                </a:lnTo>
                <a:cubicBezTo>
                  <a:pt x="344368" y="445733"/>
                  <a:pt x="343661" y="448204"/>
                  <a:pt x="346842" y="448557"/>
                </a:cubicBezTo>
                <a:cubicBezTo>
                  <a:pt x="353910" y="449969"/>
                  <a:pt x="356737" y="454910"/>
                  <a:pt x="356384" y="461264"/>
                </a:cubicBezTo>
                <a:cubicBezTo>
                  <a:pt x="356030" y="465852"/>
                  <a:pt x="357444" y="467970"/>
                  <a:pt x="360625" y="469735"/>
                </a:cubicBezTo>
                <a:cubicBezTo>
                  <a:pt x="360625" y="471147"/>
                  <a:pt x="360625" y="472559"/>
                  <a:pt x="360625" y="473970"/>
                </a:cubicBezTo>
                <a:cubicBezTo>
                  <a:pt x="357091" y="476088"/>
                  <a:pt x="356030" y="479971"/>
                  <a:pt x="357091" y="483500"/>
                </a:cubicBezTo>
                <a:cubicBezTo>
                  <a:pt x="358858" y="489854"/>
                  <a:pt x="356737" y="494795"/>
                  <a:pt x="352143" y="499031"/>
                </a:cubicBezTo>
                <a:cubicBezTo>
                  <a:pt x="350376" y="500796"/>
                  <a:pt x="348609" y="502208"/>
                  <a:pt x="347902" y="504678"/>
                </a:cubicBezTo>
                <a:cubicBezTo>
                  <a:pt x="347195" y="508561"/>
                  <a:pt x="345074" y="510679"/>
                  <a:pt x="341187" y="510326"/>
                </a:cubicBezTo>
                <a:cubicBezTo>
                  <a:pt x="338360" y="510326"/>
                  <a:pt x="336239" y="512091"/>
                  <a:pt x="335179" y="513503"/>
                </a:cubicBezTo>
                <a:cubicBezTo>
                  <a:pt x="329171" y="521974"/>
                  <a:pt x="320335" y="517386"/>
                  <a:pt x="312914" y="518445"/>
                </a:cubicBezTo>
                <a:cubicBezTo>
                  <a:pt x="309733" y="518798"/>
                  <a:pt x="303018" y="520562"/>
                  <a:pt x="301604" y="518092"/>
                </a:cubicBezTo>
                <a:cubicBezTo>
                  <a:pt x="297363" y="511032"/>
                  <a:pt x="286407" y="513856"/>
                  <a:pt x="283932" y="504326"/>
                </a:cubicBezTo>
                <a:cubicBezTo>
                  <a:pt x="283226" y="501502"/>
                  <a:pt x="278278" y="499737"/>
                  <a:pt x="282872" y="495854"/>
                </a:cubicBezTo>
                <a:cubicBezTo>
                  <a:pt x="284287" y="494795"/>
                  <a:pt x="283932" y="492678"/>
                  <a:pt x="282518" y="492325"/>
                </a:cubicBezTo>
                <a:cubicBezTo>
                  <a:pt x="276864" y="490207"/>
                  <a:pt x="277218" y="487030"/>
                  <a:pt x="280752" y="482795"/>
                </a:cubicBezTo>
                <a:cubicBezTo>
                  <a:pt x="281812" y="481383"/>
                  <a:pt x="280398" y="479618"/>
                  <a:pt x="279692" y="478206"/>
                </a:cubicBezTo>
                <a:cubicBezTo>
                  <a:pt x="278278" y="476088"/>
                  <a:pt x="277924" y="473970"/>
                  <a:pt x="280046" y="472206"/>
                </a:cubicBezTo>
                <a:lnTo>
                  <a:pt x="280374" y="471409"/>
                </a:lnTo>
                <a:lnTo>
                  <a:pt x="277508" y="469611"/>
                </a:lnTo>
                <a:cubicBezTo>
                  <a:pt x="273930" y="468244"/>
                  <a:pt x="270572" y="466567"/>
                  <a:pt x="269335" y="461802"/>
                </a:cubicBezTo>
                <a:cubicBezTo>
                  <a:pt x="268628" y="458978"/>
                  <a:pt x="263681" y="457213"/>
                  <a:pt x="268275" y="453331"/>
                </a:cubicBezTo>
                <a:cubicBezTo>
                  <a:pt x="269689" y="452272"/>
                  <a:pt x="269335" y="450154"/>
                  <a:pt x="267922" y="449801"/>
                </a:cubicBezTo>
                <a:cubicBezTo>
                  <a:pt x="262267" y="447683"/>
                  <a:pt x="262620" y="444507"/>
                  <a:pt x="266155" y="440271"/>
                </a:cubicBezTo>
                <a:cubicBezTo>
                  <a:pt x="267215" y="438859"/>
                  <a:pt x="265801" y="437094"/>
                  <a:pt x="265094" y="435682"/>
                </a:cubicBezTo>
                <a:cubicBezTo>
                  <a:pt x="263681" y="433565"/>
                  <a:pt x="263327" y="431447"/>
                  <a:pt x="265448" y="429682"/>
                </a:cubicBezTo>
                <a:cubicBezTo>
                  <a:pt x="267568" y="427917"/>
                  <a:pt x="267215" y="425799"/>
                  <a:pt x="267922" y="423681"/>
                </a:cubicBezTo>
                <a:cubicBezTo>
                  <a:pt x="269689" y="418387"/>
                  <a:pt x="271809" y="411681"/>
                  <a:pt x="275697" y="409210"/>
                </a:cubicBezTo>
                <a:cubicBezTo>
                  <a:pt x="284179" y="403915"/>
                  <a:pt x="292307" y="398268"/>
                  <a:pt x="300789" y="393326"/>
                </a:cubicBezTo>
                <a:cubicBezTo>
                  <a:pt x="301496" y="393326"/>
                  <a:pt x="302910" y="393326"/>
                  <a:pt x="303263" y="394032"/>
                </a:cubicBezTo>
                <a:cubicBezTo>
                  <a:pt x="305030" y="395621"/>
                  <a:pt x="306709" y="397121"/>
                  <a:pt x="308520" y="397650"/>
                </a:cubicBezTo>
                <a:lnTo>
                  <a:pt x="309420" y="397322"/>
                </a:lnTo>
                <a:lnTo>
                  <a:pt x="305687" y="395093"/>
                </a:lnTo>
                <a:cubicBezTo>
                  <a:pt x="301401" y="391181"/>
                  <a:pt x="301759" y="385848"/>
                  <a:pt x="300687" y="380870"/>
                </a:cubicBezTo>
                <a:cubicBezTo>
                  <a:pt x="299973" y="376247"/>
                  <a:pt x="302115" y="372692"/>
                  <a:pt x="303902" y="368780"/>
                </a:cubicBezTo>
                <a:cubicBezTo>
                  <a:pt x="305687" y="364514"/>
                  <a:pt x="308545" y="360958"/>
                  <a:pt x="313902" y="360958"/>
                </a:cubicBezTo>
                <a:cubicBezTo>
                  <a:pt x="314616" y="360958"/>
                  <a:pt x="314974" y="360602"/>
                  <a:pt x="314974" y="359536"/>
                </a:cubicBezTo>
                <a:close/>
                <a:moveTo>
                  <a:pt x="541883" y="350378"/>
                </a:moveTo>
                <a:cubicBezTo>
                  <a:pt x="547775" y="353811"/>
                  <a:pt x="553421" y="357733"/>
                  <a:pt x="559312" y="361411"/>
                </a:cubicBezTo>
                <a:cubicBezTo>
                  <a:pt x="562013" y="363127"/>
                  <a:pt x="563485" y="367785"/>
                  <a:pt x="564713" y="371463"/>
                </a:cubicBezTo>
                <a:cubicBezTo>
                  <a:pt x="565204" y="372934"/>
                  <a:pt x="564958" y="374405"/>
                  <a:pt x="566431" y="375630"/>
                </a:cubicBezTo>
                <a:cubicBezTo>
                  <a:pt x="567904" y="376856"/>
                  <a:pt x="567659" y="378327"/>
                  <a:pt x="566677" y="379798"/>
                </a:cubicBezTo>
                <a:cubicBezTo>
                  <a:pt x="566185" y="380779"/>
                  <a:pt x="565204" y="382005"/>
                  <a:pt x="565940" y="382986"/>
                </a:cubicBezTo>
                <a:cubicBezTo>
                  <a:pt x="568395" y="385928"/>
                  <a:pt x="568639" y="388134"/>
                  <a:pt x="564713" y="389605"/>
                </a:cubicBezTo>
                <a:cubicBezTo>
                  <a:pt x="563731" y="389850"/>
                  <a:pt x="563485" y="391321"/>
                  <a:pt x="564467" y="392057"/>
                </a:cubicBezTo>
                <a:cubicBezTo>
                  <a:pt x="567659" y="394754"/>
                  <a:pt x="564222" y="395979"/>
                  <a:pt x="563731" y="397941"/>
                </a:cubicBezTo>
                <a:cubicBezTo>
                  <a:pt x="562013" y="404560"/>
                  <a:pt x="554403" y="402599"/>
                  <a:pt x="551457" y="407502"/>
                </a:cubicBezTo>
                <a:cubicBezTo>
                  <a:pt x="550474" y="409218"/>
                  <a:pt x="545811" y="407993"/>
                  <a:pt x="543601" y="407747"/>
                </a:cubicBezTo>
                <a:cubicBezTo>
                  <a:pt x="538446" y="407012"/>
                  <a:pt x="532309" y="410199"/>
                  <a:pt x="528136" y="404315"/>
                </a:cubicBezTo>
                <a:cubicBezTo>
                  <a:pt x="527400" y="403334"/>
                  <a:pt x="525927" y="402109"/>
                  <a:pt x="523962" y="402109"/>
                </a:cubicBezTo>
                <a:cubicBezTo>
                  <a:pt x="521263" y="402354"/>
                  <a:pt x="519790" y="400883"/>
                  <a:pt x="519299" y="398186"/>
                </a:cubicBezTo>
                <a:cubicBezTo>
                  <a:pt x="518808" y="396470"/>
                  <a:pt x="517580" y="395489"/>
                  <a:pt x="516353" y="394263"/>
                </a:cubicBezTo>
                <a:cubicBezTo>
                  <a:pt x="513162" y="391321"/>
                  <a:pt x="511689" y="387889"/>
                  <a:pt x="512916" y="383476"/>
                </a:cubicBezTo>
                <a:cubicBezTo>
                  <a:pt x="513653" y="381024"/>
                  <a:pt x="512916" y="378327"/>
                  <a:pt x="510461" y="376856"/>
                </a:cubicBezTo>
                <a:cubicBezTo>
                  <a:pt x="510461" y="375876"/>
                  <a:pt x="510461" y="374895"/>
                  <a:pt x="510461" y="373914"/>
                </a:cubicBezTo>
                <a:cubicBezTo>
                  <a:pt x="512670" y="372688"/>
                  <a:pt x="513653" y="371217"/>
                  <a:pt x="513406" y="368030"/>
                </a:cubicBezTo>
                <a:cubicBezTo>
                  <a:pt x="513162" y="363617"/>
                  <a:pt x="515126" y="360185"/>
                  <a:pt x="520035" y="359204"/>
                </a:cubicBezTo>
                <a:cubicBezTo>
                  <a:pt x="522244" y="358959"/>
                  <a:pt x="521754" y="357243"/>
                  <a:pt x="521754" y="355772"/>
                </a:cubicBezTo>
                <a:cubicBezTo>
                  <a:pt x="521754" y="353320"/>
                  <a:pt x="522735" y="352830"/>
                  <a:pt x="524698" y="354546"/>
                </a:cubicBezTo>
                <a:cubicBezTo>
                  <a:pt x="527645" y="356998"/>
                  <a:pt x="529609" y="356998"/>
                  <a:pt x="530344" y="352830"/>
                </a:cubicBezTo>
                <a:cubicBezTo>
                  <a:pt x="530591" y="351849"/>
                  <a:pt x="531327" y="350623"/>
                  <a:pt x="532309" y="351849"/>
                </a:cubicBezTo>
                <a:cubicBezTo>
                  <a:pt x="535500" y="355036"/>
                  <a:pt x="537710" y="353075"/>
                  <a:pt x="540165" y="350869"/>
                </a:cubicBezTo>
                <a:cubicBezTo>
                  <a:pt x="540409" y="350378"/>
                  <a:pt x="541392" y="350378"/>
                  <a:pt x="541883" y="350378"/>
                </a:cubicBezTo>
                <a:close/>
                <a:moveTo>
                  <a:pt x="632687" y="325277"/>
                </a:moveTo>
                <a:cubicBezTo>
                  <a:pt x="635186" y="325277"/>
                  <a:pt x="637330" y="325277"/>
                  <a:pt x="639831" y="325277"/>
                </a:cubicBezTo>
                <a:cubicBezTo>
                  <a:pt x="639831" y="326344"/>
                  <a:pt x="640188" y="326699"/>
                  <a:pt x="640902" y="326699"/>
                </a:cubicBezTo>
                <a:cubicBezTo>
                  <a:pt x="646260" y="326699"/>
                  <a:pt x="649117" y="330255"/>
                  <a:pt x="650903" y="334522"/>
                </a:cubicBezTo>
                <a:cubicBezTo>
                  <a:pt x="652689" y="338433"/>
                  <a:pt x="654831" y="341989"/>
                  <a:pt x="654117" y="346611"/>
                </a:cubicBezTo>
                <a:cubicBezTo>
                  <a:pt x="653045" y="351589"/>
                  <a:pt x="653403" y="356923"/>
                  <a:pt x="649117" y="360834"/>
                </a:cubicBezTo>
                <a:cubicBezTo>
                  <a:pt x="647688" y="362256"/>
                  <a:pt x="646260" y="363323"/>
                  <a:pt x="643759" y="364034"/>
                </a:cubicBezTo>
                <a:cubicBezTo>
                  <a:pt x="640188" y="365101"/>
                  <a:pt x="635902" y="366879"/>
                  <a:pt x="636972" y="372568"/>
                </a:cubicBezTo>
                <a:cubicBezTo>
                  <a:pt x="637330" y="374701"/>
                  <a:pt x="635186" y="375412"/>
                  <a:pt x="634830" y="376479"/>
                </a:cubicBezTo>
                <a:cubicBezTo>
                  <a:pt x="633044" y="382168"/>
                  <a:pt x="628758" y="384657"/>
                  <a:pt x="624115" y="386435"/>
                </a:cubicBezTo>
                <a:cubicBezTo>
                  <a:pt x="620899" y="385724"/>
                  <a:pt x="618043" y="385013"/>
                  <a:pt x="614829" y="385013"/>
                </a:cubicBezTo>
                <a:cubicBezTo>
                  <a:pt x="611614" y="385013"/>
                  <a:pt x="608398" y="382879"/>
                  <a:pt x="606970" y="380035"/>
                </a:cubicBezTo>
                <a:cubicBezTo>
                  <a:pt x="605898" y="377546"/>
                  <a:pt x="604828" y="376123"/>
                  <a:pt x="602685" y="375057"/>
                </a:cubicBezTo>
                <a:cubicBezTo>
                  <a:pt x="602685" y="370790"/>
                  <a:pt x="602685" y="366523"/>
                  <a:pt x="602685" y="362256"/>
                </a:cubicBezTo>
                <a:cubicBezTo>
                  <a:pt x="606256" y="360478"/>
                  <a:pt x="609114" y="357634"/>
                  <a:pt x="610542" y="354434"/>
                </a:cubicBezTo>
                <a:cubicBezTo>
                  <a:pt x="612328" y="351589"/>
                  <a:pt x="613757" y="348389"/>
                  <a:pt x="615543" y="345189"/>
                </a:cubicBezTo>
                <a:cubicBezTo>
                  <a:pt x="617329" y="342344"/>
                  <a:pt x="619115" y="339144"/>
                  <a:pt x="619471" y="335588"/>
                </a:cubicBezTo>
                <a:cubicBezTo>
                  <a:pt x="620185" y="332388"/>
                  <a:pt x="622329" y="330966"/>
                  <a:pt x="624829" y="329188"/>
                </a:cubicBezTo>
                <a:cubicBezTo>
                  <a:pt x="627330" y="327410"/>
                  <a:pt x="630901" y="327766"/>
                  <a:pt x="632687" y="325277"/>
                </a:cubicBezTo>
                <a:close/>
                <a:moveTo>
                  <a:pt x="9640094" y="306510"/>
                </a:moveTo>
                <a:cubicBezTo>
                  <a:pt x="9638122" y="308845"/>
                  <a:pt x="9638485" y="313153"/>
                  <a:pt x="9636512" y="315488"/>
                </a:cubicBezTo>
                <a:cubicBezTo>
                  <a:pt x="9630594" y="322491"/>
                  <a:pt x="9625040" y="333803"/>
                  <a:pt x="9625560" y="314237"/>
                </a:cubicBezTo>
                <a:cubicBezTo>
                  <a:pt x="9619848" y="349423"/>
                  <a:pt x="9617718" y="375633"/>
                  <a:pt x="9619896" y="401481"/>
                </a:cubicBezTo>
                <a:cubicBezTo>
                  <a:pt x="9617766" y="427690"/>
                  <a:pt x="9619581" y="449230"/>
                  <a:pt x="9617814" y="479748"/>
                </a:cubicBezTo>
                <a:cubicBezTo>
                  <a:pt x="9613505" y="480109"/>
                  <a:pt x="9615115" y="473466"/>
                  <a:pt x="9610807" y="473827"/>
                </a:cubicBezTo>
                <a:cubicBezTo>
                  <a:pt x="9605978" y="493755"/>
                  <a:pt x="9604732" y="504706"/>
                  <a:pt x="9603848" y="519965"/>
                </a:cubicBezTo>
                <a:cubicBezTo>
                  <a:pt x="9604937" y="532889"/>
                  <a:pt x="9604053" y="548148"/>
                  <a:pt x="9603896" y="572022"/>
                </a:cubicBezTo>
                <a:cubicBezTo>
                  <a:pt x="9608567" y="575969"/>
                  <a:pt x="9605711" y="593562"/>
                  <a:pt x="9609136" y="608460"/>
                </a:cubicBezTo>
                <a:cubicBezTo>
                  <a:pt x="9606437" y="602178"/>
                  <a:pt x="9604101" y="600205"/>
                  <a:pt x="9602855" y="611156"/>
                </a:cubicBezTo>
                <a:cubicBezTo>
                  <a:pt x="9607368" y="638977"/>
                  <a:pt x="9602745" y="687088"/>
                  <a:pt x="9615149" y="705570"/>
                </a:cubicBezTo>
                <a:cubicBezTo>
                  <a:pt x="9608711" y="732141"/>
                  <a:pt x="9613587" y="764271"/>
                  <a:pt x="9622772" y="796039"/>
                </a:cubicBezTo>
                <a:cubicBezTo>
                  <a:pt x="9620800" y="798373"/>
                  <a:pt x="9620800" y="798373"/>
                  <a:pt x="9620800" y="798373"/>
                </a:cubicBezTo>
                <a:cubicBezTo>
                  <a:pt x="9620800" y="798373"/>
                  <a:pt x="9623135" y="800347"/>
                  <a:pt x="9623135" y="800347"/>
                </a:cubicBezTo>
                <a:cubicBezTo>
                  <a:pt x="9621163" y="802681"/>
                  <a:pt x="9623861" y="808963"/>
                  <a:pt x="9623861" y="808963"/>
                </a:cubicBezTo>
                <a:cubicBezTo>
                  <a:pt x="9624224" y="813271"/>
                  <a:pt x="9626197" y="810936"/>
                  <a:pt x="9625834" y="806628"/>
                </a:cubicBezTo>
                <a:cubicBezTo>
                  <a:pt x="9627806" y="804293"/>
                  <a:pt x="9627806" y="804293"/>
                  <a:pt x="9625471" y="802320"/>
                </a:cubicBezTo>
                <a:cubicBezTo>
                  <a:pt x="9630505" y="810575"/>
                  <a:pt x="9627649" y="828168"/>
                  <a:pt x="9634292" y="829780"/>
                </a:cubicBezTo>
                <a:cubicBezTo>
                  <a:pt x="9633361" y="792982"/>
                  <a:pt x="9649868" y="782920"/>
                  <a:pt x="9639957" y="742536"/>
                </a:cubicBezTo>
                <a:cubicBezTo>
                  <a:pt x="9635286" y="738589"/>
                  <a:pt x="9634039" y="749540"/>
                  <a:pt x="9632067" y="751875"/>
                </a:cubicBezTo>
                <a:cubicBezTo>
                  <a:pt x="9625738" y="702513"/>
                  <a:pt x="9616190" y="666437"/>
                  <a:pt x="9618115" y="612045"/>
                </a:cubicBezTo>
                <a:cubicBezTo>
                  <a:pt x="9620813" y="618326"/>
                  <a:pt x="9622423" y="611684"/>
                  <a:pt x="9626368" y="607015"/>
                </a:cubicBezTo>
                <a:cubicBezTo>
                  <a:pt x="9628861" y="585113"/>
                  <a:pt x="9625437" y="570216"/>
                  <a:pt x="9624348" y="557292"/>
                </a:cubicBezTo>
                <a:cubicBezTo>
                  <a:pt x="9623259" y="544368"/>
                  <a:pt x="9621807" y="527136"/>
                  <a:pt x="9628608" y="504873"/>
                </a:cubicBezTo>
                <a:cubicBezTo>
                  <a:pt x="9627519" y="491949"/>
                  <a:pt x="9621238" y="494645"/>
                  <a:pt x="9621759" y="475078"/>
                </a:cubicBezTo>
                <a:cubicBezTo>
                  <a:pt x="9624978" y="461793"/>
                  <a:pt x="9630012" y="470048"/>
                  <a:pt x="9630533" y="450481"/>
                </a:cubicBezTo>
                <a:cubicBezTo>
                  <a:pt x="9624772" y="433610"/>
                  <a:pt x="9633183" y="404705"/>
                  <a:pt x="9634950" y="374188"/>
                </a:cubicBezTo>
                <a:cubicBezTo>
                  <a:pt x="9630279" y="370241"/>
                  <a:pt x="9632046" y="339724"/>
                  <a:pt x="9637238" y="324104"/>
                </a:cubicBezTo>
                <a:cubicBezTo>
                  <a:pt x="9637601" y="328412"/>
                  <a:pt x="9637601" y="328412"/>
                  <a:pt x="9637601" y="328412"/>
                </a:cubicBezTo>
                <a:cubicBezTo>
                  <a:pt x="9637964" y="332720"/>
                  <a:pt x="9635992" y="335054"/>
                  <a:pt x="9640300" y="334693"/>
                </a:cubicBezTo>
                <a:cubicBezTo>
                  <a:pt x="9640300" y="334693"/>
                  <a:pt x="9639937" y="330385"/>
                  <a:pt x="9641909" y="328050"/>
                </a:cubicBezTo>
                <a:cubicBezTo>
                  <a:pt x="9646217" y="327689"/>
                  <a:pt x="9646217" y="327689"/>
                  <a:pt x="9646217" y="327689"/>
                </a:cubicBezTo>
                <a:cubicBezTo>
                  <a:pt x="9649437" y="314404"/>
                  <a:pt x="9642430" y="308484"/>
                  <a:pt x="9643156" y="317100"/>
                </a:cubicBezTo>
                <a:cubicBezTo>
                  <a:pt x="9642793" y="312792"/>
                  <a:pt x="9642793" y="312792"/>
                  <a:pt x="9642793" y="312792"/>
                </a:cubicBezTo>
                <a:cubicBezTo>
                  <a:pt x="9642430" y="308484"/>
                  <a:pt x="9640094" y="306510"/>
                  <a:pt x="9640094" y="306510"/>
                </a:cubicBezTo>
                <a:close/>
                <a:moveTo>
                  <a:pt x="9663504" y="294708"/>
                </a:moveTo>
                <a:lnTo>
                  <a:pt x="9654052" y="374034"/>
                </a:lnTo>
                <a:lnTo>
                  <a:pt x="9651655" y="426145"/>
                </a:lnTo>
                <a:lnTo>
                  <a:pt x="9652337" y="429769"/>
                </a:lnTo>
                <a:lnTo>
                  <a:pt x="9662249" y="460053"/>
                </a:lnTo>
                <a:lnTo>
                  <a:pt x="9671917" y="326727"/>
                </a:lnTo>
                <a:lnTo>
                  <a:pt x="9669184" y="316576"/>
                </a:lnTo>
                <a:close/>
                <a:moveTo>
                  <a:pt x="789707" y="232148"/>
                </a:moveTo>
                <a:lnTo>
                  <a:pt x="789707" y="232149"/>
                </a:lnTo>
                <a:cubicBezTo>
                  <a:pt x="795600" y="235581"/>
                  <a:pt x="801246" y="239504"/>
                  <a:pt x="807136" y="243181"/>
                </a:cubicBezTo>
                <a:cubicBezTo>
                  <a:pt x="809837" y="244897"/>
                  <a:pt x="811310" y="249555"/>
                  <a:pt x="812538" y="253233"/>
                </a:cubicBezTo>
                <a:cubicBezTo>
                  <a:pt x="813029" y="254704"/>
                  <a:pt x="812783" y="256175"/>
                  <a:pt x="814256" y="257401"/>
                </a:cubicBezTo>
                <a:cubicBezTo>
                  <a:pt x="815729" y="258627"/>
                  <a:pt x="815483" y="260098"/>
                  <a:pt x="814501" y="261569"/>
                </a:cubicBezTo>
                <a:cubicBezTo>
                  <a:pt x="814010" y="262549"/>
                  <a:pt x="813029" y="263775"/>
                  <a:pt x="813765" y="264756"/>
                </a:cubicBezTo>
                <a:cubicBezTo>
                  <a:pt x="816220" y="267698"/>
                  <a:pt x="816465" y="269904"/>
                  <a:pt x="812538" y="271375"/>
                </a:cubicBezTo>
                <a:cubicBezTo>
                  <a:pt x="811555" y="271621"/>
                  <a:pt x="811310" y="273092"/>
                  <a:pt x="812291" y="273827"/>
                </a:cubicBezTo>
                <a:cubicBezTo>
                  <a:pt x="815483" y="276524"/>
                  <a:pt x="812047" y="277750"/>
                  <a:pt x="811555" y="279711"/>
                </a:cubicBezTo>
                <a:cubicBezTo>
                  <a:pt x="809837" y="286331"/>
                  <a:pt x="802226" y="284369"/>
                  <a:pt x="799282" y="289273"/>
                </a:cubicBezTo>
                <a:cubicBezTo>
                  <a:pt x="798300" y="290989"/>
                  <a:pt x="793636" y="289763"/>
                  <a:pt x="791425" y="289518"/>
                </a:cubicBezTo>
                <a:cubicBezTo>
                  <a:pt x="788849" y="289150"/>
                  <a:pt x="786026" y="289763"/>
                  <a:pt x="783325" y="289732"/>
                </a:cubicBezTo>
                <a:cubicBezTo>
                  <a:pt x="780624" y="289701"/>
                  <a:pt x="778047" y="289027"/>
                  <a:pt x="775960" y="286085"/>
                </a:cubicBezTo>
                <a:cubicBezTo>
                  <a:pt x="775223" y="285105"/>
                  <a:pt x="773751" y="283879"/>
                  <a:pt x="771787" y="283879"/>
                </a:cubicBezTo>
                <a:cubicBezTo>
                  <a:pt x="769087" y="284124"/>
                  <a:pt x="767614" y="282653"/>
                  <a:pt x="767123" y="279956"/>
                </a:cubicBezTo>
                <a:cubicBezTo>
                  <a:pt x="766632" y="278240"/>
                  <a:pt x="765405" y="277259"/>
                  <a:pt x="764177" y="276033"/>
                </a:cubicBezTo>
                <a:cubicBezTo>
                  <a:pt x="760986" y="273091"/>
                  <a:pt x="759512" y="269659"/>
                  <a:pt x="760739" y="265246"/>
                </a:cubicBezTo>
                <a:cubicBezTo>
                  <a:pt x="761477" y="262794"/>
                  <a:pt x="760739" y="260097"/>
                  <a:pt x="758285" y="258626"/>
                </a:cubicBezTo>
                <a:cubicBezTo>
                  <a:pt x="758285" y="257646"/>
                  <a:pt x="758285" y="256665"/>
                  <a:pt x="758285" y="255684"/>
                </a:cubicBezTo>
                <a:cubicBezTo>
                  <a:pt x="760495" y="254459"/>
                  <a:pt x="761477" y="252987"/>
                  <a:pt x="761231" y="249800"/>
                </a:cubicBezTo>
                <a:cubicBezTo>
                  <a:pt x="760986" y="245387"/>
                  <a:pt x="762950" y="241955"/>
                  <a:pt x="767859" y="240974"/>
                </a:cubicBezTo>
                <a:cubicBezTo>
                  <a:pt x="770068" y="240729"/>
                  <a:pt x="769577" y="239013"/>
                  <a:pt x="769577" y="237542"/>
                </a:cubicBezTo>
                <a:cubicBezTo>
                  <a:pt x="769577" y="235090"/>
                  <a:pt x="770560" y="234600"/>
                  <a:pt x="772523" y="236316"/>
                </a:cubicBezTo>
                <a:cubicBezTo>
                  <a:pt x="775469" y="238768"/>
                  <a:pt x="777433" y="238768"/>
                  <a:pt x="778170" y="234600"/>
                </a:cubicBezTo>
                <a:cubicBezTo>
                  <a:pt x="778415" y="233619"/>
                  <a:pt x="779152" y="232393"/>
                  <a:pt x="780133" y="233619"/>
                </a:cubicBezTo>
                <a:lnTo>
                  <a:pt x="784337" y="235152"/>
                </a:lnTo>
                <a:lnTo>
                  <a:pt x="787989" y="232639"/>
                </a:lnTo>
                <a:cubicBezTo>
                  <a:pt x="788234" y="232148"/>
                  <a:pt x="789216" y="232148"/>
                  <a:pt x="789707" y="232148"/>
                </a:cubicBezTo>
                <a:close/>
                <a:moveTo>
                  <a:pt x="5274829" y="212615"/>
                </a:moveTo>
                <a:lnTo>
                  <a:pt x="5270008" y="223751"/>
                </a:lnTo>
                <a:lnTo>
                  <a:pt x="5270303" y="224321"/>
                </a:lnTo>
                <a:close/>
                <a:moveTo>
                  <a:pt x="9715831" y="164961"/>
                </a:moveTo>
                <a:lnTo>
                  <a:pt x="9706198" y="207839"/>
                </a:lnTo>
                <a:lnTo>
                  <a:pt x="9702719" y="232076"/>
                </a:lnTo>
                <a:lnTo>
                  <a:pt x="9718860" y="172372"/>
                </a:lnTo>
                <a:close/>
                <a:moveTo>
                  <a:pt x="469658" y="131853"/>
                </a:moveTo>
                <a:cubicBezTo>
                  <a:pt x="472158" y="131853"/>
                  <a:pt x="474301" y="131853"/>
                  <a:pt x="476801" y="131853"/>
                </a:cubicBezTo>
                <a:cubicBezTo>
                  <a:pt x="478587" y="134342"/>
                  <a:pt x="482159" y="133987"/>
                  <a:pt x="484659" y="135765"/>
                </a:cubicBezTo>
                <a:cubicBezTo>
                  <a:pt x="487159" y="137542"/>
                  <a:pt x="489302" y="138965"/>
                  <a:pt x="490017" y="142165"/>
                </a:cubicBezTo>
                <a:cubicBezTo>
                  <a:pt x="490374" y="145721"/>
                  <a:pt x="492160" y="148921"/>
                  <a:pt x="493945" y="151765"/>
                </a:cubicBezTo>
                <a:cubicBezTo>
                  <a:pt x="495730" y="154965"/>
                  <a:pt x="497160" y="158165"/>
                  <a:pt x="498946" y="161010"/>
                </a:cubicBezTo>
                <a:cubicBezTo>
                  <a:pt x="500374" y="164210"/>
                  <a:pt x="503232" y="167055"/>
                  <a:pt x="506804" y="168833"/>
                </a:cubicBezTo>
                <a:cubicBezTo>
                  <a:pt x="506804" y="173099"/>
                  <a:pt x="506804" y="177366"/>
                  <a:pt x="506804" y="181633"/>
                </a:cubicBezTo>
                <a:cubicBezTo>
                  <a:pt x="504661" y="182700"/>
                  <a:pt x="503589" y="184122"/>
                  <a:pt x="502518" y="186611"/>
                </a:cubicBezTo>
                <a:cubicBezTo>
                  <a:pt x="501088" y="189456"/>
                  <a:pt x="497874" y="191589"/>
                  <a:pt x="494660" y="191589"/>
                </a:cubicBezTo>
                <a:cubicBezTo>
                  <a:pt x="491445" y="191589"/>
                  <a:pt x="488588" y="192300"/>
                  <a:pt x="485373" y="193011"/>
                </a:cubicBezTo>
                <a:cubicBezTo>
                  <a:pt x="480729" y="191233"/>
                  <a:pt x="476444" y="188744"/>
                  <a:pt x="474658" y="183055"/>
                </a:cubicBezTo>
                <a:cubicBezTo>
                  <a:pt x="474301" y="181989"/>
                  <a:pt x="472158" y="181277"/>
                  <a:pt x="472515" y="179144"/>
                </a:cubicBezTo>
                <a:cubicBezTo>
                  <a:pt x="473587" y="173455"/>
                  <a:pt x="469300" y="171677"/>
                  <a:pt x="465728" y="170610"/>
                </a:cubicBezTo>
                <a:cubicBezTo>
                  <a:pt x="463229" y="169899"/>
                  <a:pt x="461800" y="168833"/>
                  <a:pt x="460371" y="167410"/>
                </a:cubicBezTo>
                <a:cubicBezTo>
                  <a:pt x="456085" y="163499"/>
                  <a:pt x="456443" y="158165"/>
                  <a:pt x="455371" y="153187"/>
                </a:cubicBezTo>
                <a:cubicBezTo>
                  <a:pt x="454657" y="148565"/>
                  <a:pt x="456800" y="145009"/>
                  <a:pt x="458586" y="141098"/>
                </a:cubicBezTo>
                <a:cubicBezTo>
                  <a:pt x="460371" y="136831"/>
                  <a:pt x="463229" y="133276"/>
                  <a:pt x="468586" y="133276"/>
                </a:cubicBezTo>
                <a:cubicBezTo>
                  <a:pt x="469300" y="133276"/>
                  <a:pt x="469658" y="132920"/>
                  <a:pt x="469658" y="131853"/>
                </a:cubicBezTo>
                <a:close/>
                <a:moveTo>
                  <a:pt x="696567" y="122696"/>
                </a:moveTo>
                <a:cubicBezTo>
                  <a:pt x="702457" y="126128"/>
                  <a:pt x="708105" y="130051"/>
                  <a:pt x="713996" y="133728"/>
                </a:cubicBezTo>
                <a:cubicBezTo>
                  <a:pt x="716696" y="135445"/>
                  <a:pt x="718168" y="140103"/>
                  <a:pt x="719397" y="143780"/>
                </a:cubicBezTo>
                <a:cubicBezTo>
                  <a:pt x="719888" y="145251"/>
                  <a:pt x="719642" y="146722"/>
                  <a:pt x="721115" y="147948"/>
                </a:cubicBezTo>
                <a:cubicBezTo>
                  <a:pt x="722587" y="149174"/>
                  <a:pt x="722342" y="150645"/>
                  <a:pt x="721360" y="152116"/>
                </a:cubicBezTo>
                <a:cubicBezTo>
                  <a:pt x="720870" y="153097"/>
                  <a:pt x="719888" y="154323"/>
                  <a:pt x="720624" y="155303"/>
                </a:cubicBezTo>
                <a:cubicBezTo>
                  <a:pt x="723079" y="158245"/>
                  <a:pt x="723323" y="160452"/>
                  <a:pt x="719397" y="161923"/>
                </a:cubicBezTo>
                <a:cubicBezTo>
                  <a:pt x="718415" y="162168"/>
                  <a:pt x="718168" y="163639"/>
                  <a:pt x="719151" y="164374"/>
                </a:cubicBezTo>
                <a:cubicBezTo>
                  <a:pt x="722342" y="167071"/>
                  <a:pt x="718906" y="168297"/>
                  <a:pt x="718415" y="170258"/>
                </a:cubicBezTo>
                <a:cubicBezTo>
                  <a:pt x="716696" y="176878"/>
                  <a:pt x="709086" y="174917"/>
                  <a:pt x="706141" y="179820"/>
                </a:cubicBezTo>
                <a:cubicBezTo>
                  <a:pt x="705159" y="181536"/>
                  <a:pt x="700495" y="180310"/>
                  <a:pt x="698285" y="180065"/>
                </a:cubicBezTo>
                <a:cubicBezTo>
                  <a:pt x="693130" y="179330"/>
                  <a:pt x="686993" y="182517"/>
                  <a:pt x="682820" y="176633"/>
                </a:cubicBezTo>
                <a:cubicBezTo>
                  <a:pt x="682084" y="175652"/>
                  <a:pt x="680611" y="174426"/>
                  <a:pt x="678646" y="174426"/>
                </a:cubicBezTo>
                <a:cubicBezTo>
                  <a:pt x="675947" y="174671"/>
                  <a:pt x="674474" y="173201"/>
                  <a:pt x="673983" y="170504"/>
                </a:cubicBezTo>
                <a:cubicBezTo>
                  <a:pt x="673491" y="168787"/>
                  <a:pt x="672264" y="167807"/>
                  <a:pt x="671037" y="166581"/>
                </a:cubicBezTo>
                <a:cubicBezTo>
                  <a:pt x="667845" y="163639"/>
                  <a:pt x="666373" y="160207"/>
                  <a:pt x="667600" y="155794"/>
                </a:cubicBezTo>
                <a:cubicBezTo>
                  <a:pt x="668337" y="153342"/>
                  <a:pt x="667600" y="150645"/>
                  <a:pt x="665145" y="149174"/>
                </a:cubicBezTo>
                <a:cubicBezTo>
                  <a:pt x="665145" y="148193"/>
                  <a:pt x="665145" y="147213"/>
                  <a:pt x="665145" y="146232"/>
                </a:cubicBezTo>
                <a:cubicBezTo>
                  <a:pt x="667354" y="145006"/>
                  <a:pt x="668337" y="143535"/>
                  <a:pt x="668091" y="140348"/>
                </a:cubicBezTo>
                <a:cubicBezTo>
                  <a:pt x="667845" y="135935"/>
                  <a:pt x="669808" y="132503"/>
                  <a:pt x="674719" y="131522"/>
                </a:cubicBezTo>
                <a:cubicBezTo>
                  <a:pt x="676928" y="131277"/>
                  <a:pt x="676437" y="129561"/>
                  <a:pt x="676437" y="128090"/>
                </a:cubicBezTo>
                <a:cubicBezTo>
                  <a:pt x="676437" y="125638"/>
                  <a:pt x="677419" y="125148"/>
                  <a:pt x="679383" y="126864"/>
                </a:cubicBezTo>
                <a:cubicBezTo>
                  <a:pt x="682329" y="129315"/>
                  <a:pt x="684292" y="129315"/>
                  <a:pt x="685029" y="125148"/>
                </a:cubicBezTo>
                <a:cubicBezTo>
                  <a:pt x="685275" y="124167"/>
                  <a:pt x="686011" y="122941"/>
                  <a:pt x="686993" y="124167"/>
                </a:cubicBezTo>
                <a:cubicBezTo>
                  <a:pt x="690185" y="127354"/>
                  <a:pt x="692394" y="125393"/>
                  <a:pt x="694849" y="123186"/>
                </a:cubicBezTo>
                <a:cubicBezTo>
                  <a:pt x="695094" y="122696"/>
                  <a:pt x="696076" y="122696"/>
                  <a:pt x="696567" y="122696"/>
                </a:cubicBezTo>
                <a:close/>
                <a:moveTo>
                  <a:pt x="9684912" y="89309"/>
                </a:moveTo>
                <a:lnTo>
                  <a:pt x="9666723" y="170675"/>
                </a:lnTo>
                <a:cubicBezTo>
                  <a:pt x="9662331" y="189574"/>
                  <a:pt x="9654316" y="206225"/>
                  <a:pt x="9666863" y="225208"/>
                </a:cubicBezTo>
                <a:cubicBezTo>
                  <a:pt x="9674410" y="236069"/>
                  <a:pt x="9668547" y="251739"/>
                  <a:pt x="9666991" y="265447"/>
                </a:cubicBezTo>
                <a:lnTo>
                  <a:pt x="9666512" y="269467"/>
                </a:lnTo>
                <a:lnTo>
                  <a:pt x="9676185" y="295164"/>
                </a:lnTo>
                <a:lnTo>
                  <a:pt x="9701857" y="150772"/>
                </a:lnTo>
                <a:cubicBezTo>
                  <a:pt x="9702540" y="146561"/>
                  <a:pt x="9703222" y="142351"/>
                  <a:pt x="9703904" y="138141"/>
                </a:cubicBezTo>
                <a:lnTo>
                  <a:pt x="9704454" y="137124"/>
                </a:lnTo>
                <a:close/>
                <a:moveTo>
                  <a:pt x="554775" y="83103"/>
                </a:moveTo>
                <a:cubicBezTo>
                  <a:pt x="555482" y="83103"/>
                  <a:pt x="556896" y="83103"/>
                  <a:pt x="557249" y="83809"/>
                </a:cubicBezTo>
                <a:cubicBezTo>
                  <a:pt x="560784" y="86985"/>
                  <a:pt x="563964" y="89809"/>
                  <a:pt x="568559" y="85221"/>
                </a:cubicBezTo>
                <a:cubicBezTo>
                  <a:pt x="569972" y="83456"/>
                  <a:pt x="571033" y="85221"/>
                  <a:pt x="571386" y="86632"/>
                </a:cubicBezTo>
                <a:cubicBezTo>
                  <a:pt x="572446" y="92633"/>
                  <a:pt x="575274" y="92633"/>
                  <a:pt x="579515" y="89103"/>
                </a:cubicBezTo>
                <a:cubicBezTo>
                  <a:pt x="582342" y="86632"/>
                  <a:pt x="583756" y="87338"/>
                  <a:pt x="583756" y="90868"/>
                </a:cubicBezTo>
                <a:cubicBezTo>
                  <a:pt x="583756" y="92986"/>
                  <a:pt x="583049" y="95457"/>
                  <a:pt x="586230" y="95810"/>
                </a:cubicBezTo>
                <a:cubicBezTo>
                  <a:pt x="593298" y="97221"/>
                  <a:pt x="596125" y="102163"/>
                  <a:pt x="595772" y="108516"/>
                </a:cubicBezTo>
                <a:cubicBezTo>
                  <a:pt x="595418" y="113105"/>
                  <a:pt x="596832" y="115223"/>
                  <a:pt x="600013" y="116988"/>
                </a:cubicBezTo>
                <a:cubicBezTo>
                  <a:pt x="600013" y="118399"/>
                  <a:pt x="600013" y="119811"/>
                  <a:pt x="600013" y="121223"/>
                </a:cubicBezTo>
                <a:cubicBezTo>
                  <a:pt x="596479" y="123341"/>
                  <a:pt x="595418" y="127224"/>
                  <a:pt x="596479" y="130753"/>
                </a:cubicBezTo>
                <a:cubicBezTo>
                  <a:pt x="598246" y="137107"/>
                  <a:pt x="596125" y="142048"/>
                  <a:pt x="591531" y="146284"/>
                </a:cubicBezTo>
                <a:cubicBezTo>
                  <a:pt x="589764" y="148049"/>
                  <a:pt x="587997" y="149461"/>
                  <a:pt x="587290" y="151931"/>
                </a:cubicBezTo>
                <a:cubicBezTo>
                  <a:pt x="586583" y="155814"/>
                  <a:pt x="584462" y="157932"/>
                  <a:pt x="580575" y="157579"/>
                </a:cubicBezTo>
                <a:cubicBezTo>
                  <a:pt x="577748" y="157579"/>
                  <a:pt x="575627" y="159344"/>
                  <a:pt x="574567" y="160755"/>
                </a:cubicBezTo>
                <a:cubicBezTo>
                  <a:pt x="568559" y="169227"/>
                  <a:pt x="559723" y="164638"/>
                  <a:pt x="552302" y="165697"/>
                </a:cubicBezTo>
                <a:cubicBezTo>
                  <a:pt x="549121" y="166050"/>
                  <a:pt x="542406" y="167815"/>
                  <a:pt x="540992" y="165344"/>
                </a:cubicBezTo>
                <a:cubicBezTo>
                  <a:pt x="536751" y="158285"/>
                  <a:pt x="525795" y="161108"/>
                  <a:pt x="523321" y="151578"/>
                </a:cubicBezTo>
                <a:cubicBezTo>
                  <a:pt x="522614" y="148755"/>
                  <a:pt x="517667" y="146990"/>
                  <a:pt x="522261" y="143107"/>
                </a:cubicBezTo>
                <a:cubicBezTo>
                  <a:pt x="523675" y="142048"/>
                  <a:pt x="523321" y="139930"/>
                  <a:pt x="521907" y="139577"/>
                </a:cubicBezTo>
                <a:cubicBezTo>
                  <a:pt x="516253" y="137460"/>
                  <a:pt x="516606" y="134283"/>
                  <a:pt x="520141" y="130047"/>
                </a:cubicBezTo>
                <a:cubicBezTo>
                  <a:pt x="521201" y="128635"/>
                  <a:pt x="519787" y="126871"/>
                  <a:pt x="519080" y="125459"/>
                </a:cubicBezTo>
                <a:cubicBezTo>
                  <a:pt x="517667" y="123341"/>
                  <a:pt x="517313" y="121223"/>
                  <a:pt x="519434" y="119458"/>
                </a:cubicBezTo>
                <a:cubicBezTo>
                  <a:pt x="521554" y="117693"/>
                  <a:pt x="521201" y="115576"/>
                  <a:pt x="521907" y="113458"/>
                </a:cubicBezTo>
                <a:cubicBezTo>
                  <a:pt x="523675" y="108163"/>
                  <a:pt x="525795" y="101457"/>
                  <a:pt x="529683" y="98986"/>
                </a:cubicBezTo>
                <a:cubicBezTo>
                  <a:pt x="538165" y="93692"/>
                  <a:pt x="546293" y="88044"/>
                  <a:pt x="554775" y="83103"/>
                </a:cubicBezTo>
                <a:close/>
                <a:moveTo>
                  <a:pt x="5183823" y="74742"/>
                </a:moveTo>
                <a:lnTo>
                  <a:pt x="5175269" y="92806"/>
                </a:lnTo>
                <a:lnTo>
                  <a:pt x="5196578" y="124228"/>
                </a:lnTo>
                <a:lnTo>
                  <a:pt x="5204999" y="104570"/>
                </a:lnTo>
                <a:close/>
                <a:moveTo>
                  <a:pt x="703918" y="57066"/>
                </a:moveTo>
                <a:cubicBezTo>
                  <a:pt x="710249" y="60754"/>
                  <a:pt x="716316" y="64970"/>
                  <a:pt x="722647" y="68922"/>
                </a:cubicBezTo>
                <a:cubicBezTo>
                  <a:pt x="725549" y="70766"/>
                  <a:pt x="727132" y="75772"/>
                  <a:pt x="728450" y="79724"/>
                </a:cubicBezTo>
                <a:cubicBezTo>
                  <a:pt x="728977" y="81304"/>
                  <a:pt x="728714" y="82885"/>
                  <a:pt x="730297" y="84202"/>
                </a:cubicBezTo>
                <a:cubicBezTo>
                  <a:pt x="731880" y="85520"/>
                  <a:pt x="731616" y="87100"/>
                  <a:pt x="730560" y="88681"/>
                </a:cubicBezTo>
                <a:cubicBezTo>
                  <a:pt x="730033" y="89735"/>
                  <a:pt x="728977" y="91052"/>
                  <a:pt x="729769" y="92106"/>
                </a:cubicBezTo>
                <a:cubicBezTo>
                  <a:pt x="732407" y="95268"/>
                  <a:pt x="732670" y="97639"/>
                  <a:pt x="728450" y="99220"/>
                </a:cubicBezTo>
                <a:cubicBezTo>
                  <a:pt x="727394" y="99483"/>
                  <a:pt x="727132" y="101064"/>
                  <a:pt x="728187" y="101854"/>
                </a:cubicBezTo>
                <a:cubicBezTo>
                  <a:pt x="731616" y="104752"/>
                  <a:pt x="727923" y="106069"/>
                  <a:pt x="727394" y="108177"/>
                </a:cubicBezTo>
                <a:cubicBezTo>
                  <a:pt x="725549" y="115291"/>
                  <a:pt x="717371" y="113183"/>
                  <a:pt x="714206" y="118452"/>
                </a:cubicBezTo>
                <a:cubicBezTo>
                  <a:pt x="713151" y="120296"/>
                  <a:pt x="708137" y="118979"/>
                  <a:pt x="705764" y="118715"/>
                </a:cubicBezTo>
                <a:cubicBezTo>
                  <a:pt x="700225" y="117925"/>
                  <a:pt x="693629" y="121350"/>
                  <a:pt x="689145" y="115027"/>
                </a:cubicBezTo>
                <a:cubicBezTo>
                  <a:pt x="688353" y="113973"/>
                  <a:pt x="686770" y="112656"/>
                  <a:pt x="684660" y="112656"/>
                </a:cubicBezTo>
                <a:cubicBezTo>
                  <a:pt x="681759" y="112919"/>
                  <a:pt x="680176" y="111339"/>
                  <a:pt x="679649" y="108441"/>
                </a:cubicBezTo>
                <a:cubicBezTo>
                  <a:pt x="679121" y="106596"/>
                  <a:pt x="677802" y="105543"/>
                  <a:pt x="676483" y="104225"/>
                </a:cubicBezTo>
                <a:cubicBezTo>
                  <a:pt x="673054" y="101064"/>
                  <a:pt x="671471" y="97375"/>
                  <a:pt x="672789" y="92633"/>
                </a:cubicBezTo>
                <a:cubicBezTo>
                  <a:pt x="673581" y="89998"/>
                  <a:pt x="672789" y="87100"/>
                  <a:pt x="670152" y="85520"/>
                </a:cubicBezTo>
                <a:cubicBezTo>
                  <a:pt x="670152" y="84466"/>
                  <a:pt x="670152" y="83412"/>
                  <a:pt x="670152" y="82358"/>
                </a:cubicBezTo>
                <a:cubicBezTo>
                  <a:pt x="672526" y="81041"/>
                  <a:pt x="673581" y="79460"/>
                  <a:pt x="673318" y="76035"/>
                </a:cubicBezTo>
                <a:cubicBezTo>
                  <a:pt x="673054" y="71293"/>
                  <a:pt x="675164" y="67604"/>
                  <a:pt x="680440" y="66551"/>
                </a:cubicBezTo>
                <a:cubicBezTo>
                  <a:pt x="682814" y="66287"/>
                  <a:pt x="682287" y="64443"/>
                  <a:pt x="682287" y="62862"/>
                </a:cubicBezTo>
                <a:cubicBezTo>
                  <a:pt x="682287" y="60228"/>
                  <a:pt x="683342" y="59701"/>
                  <a:pt x="685452" y="61545"/>
                </a:cubicBezTo>
                <a:cubicBezTo>
                  <a:pt x="688618" y="64179"/>
                  <a:pt x="690728" y="64179"/>
                  <a:pt x="691519" y="59701"/>
                </a:cubicBezTo>
                <a:cubicBezTo>
                  <a:pt x="691783" y="58647"/>
                  <a:pt x="692575" y="57330"/>
                  <a:pt x="693629" y="58647"/>
                </a:cubicBezTo>
                <a:cubicBezTo>
                  <a:pt x="697059" y="62072"/>
                  <a:pt x="699433" y="59964"/>
                  <a:pt x="702071" y="57593"/>
                </a:cubicBezTo>
                <a:cubicBezTo>
                  <a:pt x="702335" y="57066"/>
                  <a:pt x="703390" y="57066"/>
                  <a:pt x="703918" y="57066"/>
                </a:cubicBezTo>
                <a:close/>
                <a:moveTo>
                  <a:pt x="5205713" y="28497"/>
                </a:moveTo>
                <a:lnTo>
                  <a:pt x="5198940" y="42810"/>
                </a:lnTo>
                <a:lnTo>
                  <a:pt x="5218954" y="69129"/>
                </a:lnTo>
                <a:lnTo>
                  <a:pt x="5219670" y="70341"/>
                </a:lnTo>
                <a:lnTo>
                  <a:pt x="5223981" y="60269"/>
                </a:lnTo>
                <a:lnTo>
                  <a:pt x="5205977" y="39208"/>
                </a:lnTo>
                <a:cubicBezTo>
                  <a:pt x="5213385" y="36804"/>
                  <a:pt x="5213385" y="36804"/>
                  <a:pt x="5213385" y="36804"/>
                </a:cubicBezTo>
                <a:close/>
                <a:moveTo>
                  <a:pt x="886673" y="15053"/>
                </a:moveTo>
                <a:cubicBezTo>
                  <a:pt x="889173" y="15053"/>
                  <a:pt x="891316" y="15053"/>
                  <a:pt x="893817" y="15053"/>
                </a:cubicBezTo>
                <a:cubicBezTo>
                  <a:pt x="893817" y="16120"/>
                  <a:pt x="894173" y="16476"/>
                  <a:pt x="894887" y="16476"/>
                </a:cubicBezTo>
                <a:cubicBezTo>
                  <a:pt x="900246" y="16476"/>
                  <a:pt x="903103" y="20031"/>
                  <a:pt x="904889" y="24298"/>
                </a:cubicBezTo>
                <a:cubicBezTo>
                  <a:pt x="906675" y="28209"/>
                  <a:pt x="908818" y="31765"/>
                  <a:pt x="908103" y="36388"/>
                </a:cubicBezTo>
                <a:cubicBezTo>
                  <a:pt x="907032" y="41365"/>
                  <a:pt x="907389" y="46699"/>
                  <a:pt x="903103" y="50610"/>
                </a:cubicBezTo>
                <a:cubicBezTo>
                  <a:pt x="901674" y="52033"/>
                  <a:pt x="900246" y="53099"/>
                  <a:pt x="897745" y="53810"/>
                </a:cubicBezTo>
                <a:cubicBezTo>
                  <a:pt x="894173" y="54877"/>
                  <a:pt x="889888" y="56655"/>
                  <a:pt x="890959" y="62344"/>
                </a:cubicBezTo>
                <a:cubicBezTo>
                  <a:pt x="891316" y="64478"/>
                  <a:pt x="889173" y="65189"/>
                  <a:pt x="888816" y="66255"/>
                </a:cubicBezTo>
                <a:cubicBezTo>
                  <a:pt x="887030" y="71944"/>
                  <a:pt x="882744" y="74433"/>
                  <a:pt x="878101" y="76211"/>
                </a:cubicBezTo>
                <a:cubicBezTo>
                  <a:pt x="874887" y="75500"/>
                  <a:pt x="872029" y="74789"/>
                  <a:pt x="868815" y="74789"/>
                </a:cubicBezTo>
                <a:cubicBezTo>
                  <a:pt x="865599" y="74789"/>
                  <a:pt x="862386" y="72656"/>
                  <a:pt x="860957" y="69811"/>
                </a:cubicBezTo>
                <a:cubicBezTo>
                  <a:pt x="859885" y="67322"/>
                  <a:pt x="858814" y="65900"/>
                  <a:pt x="856671" y="64833"/>
                </a:cubicBezTo>
                <a:cubicBezTo>
                  <a:pt x="856671" y="60566"/>
                  <a:pt x="856671" y="56299"/>
                  <a:pt x="856671" y="52033"/>
                </a:cubicBezTo>
                <a:cubicBezTo>
                  <a:pt x="860242" y="50255"/>
                  <a:pt x="863099" y="47410"/>
                  <a:pt x="864529" y="44210"/>
                </a:cubicBezTo>
                <a:cubicBezTo>
                  <a:pt x="866313" y="41365"/>
                  <a:pt x="867743" y="38165"/>
                  <a:pt x="869529" y="34965"/>
                </a:cubicBezTo>
                <a:cubicBezTo>
                  <a:pt x="871315" y="32121"/>
                  <a:pt x="873101" y="28921"/>
                  <a:pt x="873458" y="25365"/>
                </a:cubicBezTo>
                <a:cubicBezTo>
                  <a:pt x="874172" y="22165"/>
                  <a:pt x="876315" y="20742"/>
                  <a:pt x="878814" y="18965"/>
                </a:cubicBezTo>
                <a:cubicBezTo>
                  <a:pt x="881316" y="17187"/>
                  <a:pt x="884887" y="17542"/>
                  <a:pt x="886673" y="15053"/>
                </a:cubicBezTo>
                <a:close/>
                <a:moveTo>
                  <a:pt x="9675840" y="5649"/>
                </a:moveTo>
                <a:cubicBezTo>
                  <a:pt x="9673017" y="8132"/>
                  <a:pt x="9672677" y="13440"/>
                  <a:pt x="9669854" y="15923"/>
                </a:cubicBezTo>
                <a:cubicBezTo>
                  <a:pt x="9661385" y="23372"/>
                  <a:pt x="9652576" y="36129"/>
                  <a:pt x="9656755" y="12416"/>
                </a:cubicBezTo>
                <a:cubicBezTo>
                  <a:pt x="9643428" y="54194"/>
                  <a:pt x="9636086" y="85698"/>
                  <a:pt x="9634051" y="117543"/>
                </a:cubicBezTo>
                <a:cubicBezTo>
                  <a:pt x="9626710" y="149046"/>
                  <a:pt x="9625014" y="175584"/>
                  <a:pt x="9617333" y="212395"/>
                </a:cubicBezTo>
                <a:cubicBezTo>
                  <a:pt x="9612026" y="212054"/>
                  <a:pt x="9615188" y="204263"/>
                  <a:pt x="9609881" y="203922"/>
                </a:cubicBezTo>
                <a:cubicBezTo>
                  <a:pt x="9600394" y="227294"/>
                  <a:pt x="9596892" y="240392"/>
                  <a:pt x="9593052" y="258798"/>
                </a:cubicBezTo>
                <a:cubicBezTo>
                  <a:pt x="9592035" y="274721"/>
                  <a:pt x="9588194" y="293126"/>
                  <a:pt x="9583675" y="322147"/>
                </a:cubicBezTo>
                <a:cubicBezTo>
                  <a:pt x="9588644" y="327796"/>
                  <a:pt x="9581980" y="348684"/>
                  <a:pt x="9583447" y="367431"/>
                </a:cubicBezTo>
                <a:cubicBezTo>
                  <a:pt x="9581302" y="359299"/>
                  <a:pt x="9578818" y="356475"/>
                  <a:pt x="9575316" y="369573"/>
                </a:cubicBezTo>
                <a:cubicBezTo>
                  <a:pt x="9575766" y="404243"/>
                  <a:pt x="9561421" y="461943"/>
                  <a:pt x="9573164" y="486680"/>
                </a:cubicBezTo>
                <a:cubicBezTo>
                  <a:pt x="9560514" y="517842"/>
                  <a:pt x="9560625" y="557819"/>
                  <a:pt x="9566043" y="598137"/>
                </a:cubicBezTo>
                <a:cubicBezTo>
                  <a:pt x="9563220" y="600620"/>
                  <a:pt x="9563220" y="600620"/>
                  <a:pt x="9563220" y="600620"/>
                </a:cubicBezTo>
                <a:cubicBezTo>
                  <a:pt x="9563220" y="600620"/>
                  <a:pt x="9565704" y="603445"/>
                  <a:pt x="9565704" y="603445"/>
                </a:cubicBezTo>
                <a:cubicBezTo>
                  <a:pt x="9562880" y="605928"/>
                  <a:pt x="9565025" y="614060"/>
                  <a:pt x="9565025" y="614060"/>
                </a:cubicBezTo>
                <a:cubicBezTo>
                  <a:pt x="9564686" y="619367"/>
                  <a:pt x="9567510" y="616884"/>
                  <a:pt x="9567849" y="611577"/>
                </a:cubicBezTo>
                <a:cubicBezTo>
                  <a:pt x="9570672" y="609093"/>
                  <a:pt x="9570672" y="609093"/>
                  <a:pt x="9568188" y="606269"/>
                </a:cubicBezTo>
                <a:cubicBezTo>
                  <a:pt x="9572817" y="617225"/>
                  <a:pt x="9566153" y="638114"/>
                  <a:pt x="9573945" y="641280"/>
                </a:cubicBezTo>
                <a:cubicBezTo>
                  <a:pt x="9579481" y="596337"/>
                  <a:pt x="9601388" y="587086"/>
                  <a:pt x="9596649" y="536153"/>
                </a:cubicBezTo>
                <a:cubicBezTo>
                  <a:pt x="9591680" y="530505"/>
                  <a:pt x="9588179" y="543603"/>
                  <a:pt x="9585356" y="546086"/>
                </a:cubicBezTo>
                <a:cubicBezTo>
                  <a:pt x="9586602" y="484879"/>
                  <a:pt x="9581523" y="439253"/>
                  <a:pt x="9593722" y="373421"/>
                </a:cubicBezTo>
                <a:cubicBezTo>
                  <a:pt x="9595867" y="381553"/>
                  <a:pt x="9599030" y="373762"/>
                  <a:pt x="9604676" y="368796"/>
                </a:cubicBezTo>
                <a:cubicBezTo>
                  <a:pt x="9611679" y="342600"/>
                  <a:pt x="9610212" y="323853"/>
                  <a:pt x="9611229" y="307930"/>
                </a:cubicBezTo>
                <a:cubicBezTo>
                  <a:pt x="9612247" y="292008"/>
                  <a:pt x="9613603" y="270778"/>
                  <a:pt x="9625913" y="244923"/>
                </a:cubicBezTo>
                <a:cubicBezTo>
                  <a:pt x="9626931" y="229000"/>
                  <a:pt x="9618800" y="231142"/>
                  <a:pt x="9622980" y="207429"/>
                </a:cubicBezTo>
                <a:cubicBezTo>
                  <a:pt x="9629304" y="191848"/>
                  <a:pt x="9633933" y="202804"/>
                  <a:pt x="9638113" y="179091"/>
                </a:cubicBezTo>
                <a:cubicBezTo>
                  <a:pt x="9634162" y="157520"/>
                  <a:pt x="9649634" y="123874"/>
                  <a:pt x="9657315" y="87062"/>
                </a:cubicBezTo>
                <a:cubicBezTo>
                  <a:pt x="9652347" y="81414"/>
                  <a:pt x="9660028" y="44602"/>
                  <a:pt x="9669176" y="26538"/>
                </a:cubicBezTo>
                <a:cubicBezTo>
                  <a:pt x="9668837" y="31845"/>
                  <a:pt x="9668837" y="31845"/>
                  <a:pt x="9668837" y="31845"/>
                </a:cubicBezTo>
                <a:cubicBezTo>
                  <a:pt x="9668498" y="37153"/>
                  <a:pt x="9665675" y="39636"/>
                  <a:pt x="9670982" y="39977"/>
                </a:cubicBezTo>
                <a:cubicBezTo>
                  <a:pt x="9670982" y="39977"/>
                  <a:pt x="9671321" y="34670"/>
                  <a:pt x="9674144" y="32187"/>
                </a:cubicBezTo>
                <a:cubicBezTo>
                  <a:pt x="9679452" y="32528"/>
                  <a:pt x="9679452" y="32528"/>
                  <a:pt x="9679452" y="32528"/>
                </a:cubicBezTo>
                <a:cubicBezTo>
                  <a:pt x="9685776" y="16947"/>
                  <a:pt x="9678324" y="8474"/>
                  <a:pt x="9677646" y="19088"/>
                </a:cubicBezTo>
                <a:cubicBezTo>
                  <a:pt x="9677985" y="13781"/>
                  <a:pt x="9677985" y="13781"/>
                  <a:pt x="9677985" y="13781"/>
                </a:cubicBezTo>
                <a:cubicBezTo>
                  <a:pt x="9678324" y="8474"/>
                  <a:pt x="9675840" y="5649"/>
                  <a:pt x="9675840" y="5649"/>
                </a:cubicBezTo>
                <a:close/>
                <a:moveTo>
                  <a:pt x="1603677" y="0"/>
                </a:moveTo>
                <a:lnTo>
                  <a:pt x="5237990" y="0"/>
                </a:lnTo>
                <a:lnTo>
                  <a:pt x="5248532" y="11312"/>
                </a:lnTo>
                <a:lnTo>
                  <a:pt x="5255071" y="0"/>
                </a:lnTo>
                <a:lnTo>
                  <a:pt x="9606426" y="0"/>
                </a:lnTo>
                <a:lnTo>
                  <a:pt x="9598612" y="17567"/>
                </a:lnTo>
                <a:cubicBezTo>
                  <a:pt x="9590701" y="38644"/>
                  <a:pt x="9588064" y="59723"/>
                  <a:pt x="9585428" y="72896"/>
                </a:cubicBezTo>
                <a:lnTo>
                  <a:pt x="9586430" y="70679"/>
                </a:lnTo>
                <a:lnTo>
                  <a:pt x="9600715" y="20053"/>
                </a:lnTo>
                <a:lnTo>
                  <a:pt x="9608553" y="0"/>
                </a:lnTo>
                <a:lnTo>
                  <a:pt x="9710091" y="0"/>
                </a:lnTo>
                <a:lnTo>
                  <a:pt x="9694591" y="50956"/>
                </a:lnTo>
                <a:lnTo>
                  <a:pt x="9730888" y="128268"/>
                </a:lnTo>
                <a:lnTo>
                  <a:pt x="9787880" y="0"/>
                </a:lnTo>
                <a:lnTo>
                  <a:pt x="12192000" y="0"/>
                </a:lnTo>
                <a:lnTo>
                  <a:pt x="12192000" y="2007508"/>
                </a:lnTo>
                <a:lnTo>
                  <a:pt x="12134068" y="2050281"/>
                </a:lnTo>
                <a:cubicBezTo>
                  <a:pt x="12064091" y="2097424"/>
                  <a:pt x="11991610" y="2140980"/>
                  <a:pt x="11915379" y="2179115"/>
                </a:cubicBezTo>
                <a:lnTo>
                  <a:pt x="11859887" y="2204865"/>
                </a:lnTo>
                <a:lnTo>
                  <a:pt x="11845373" y="2215934"/>
                </a:lnTo>
                <a:cubicBezTo>
                  <a:pt x="11838333" y="2219957"/>
                  <a:pt x="11830957" y="2222973"/>
                  <a:pt x="11823582" y="2224984"/>
                </a:cubicBezTo>
                <a:cubicBezTo>
                  <a:pt x="11759211" y="2247110"/>
                  <a:pt x="11695596" y="2275270"/>
                  <a:pt x="11628210" y="2292493"/>
                </a:cubicBezTo>
                <a:lnTo>
                  <a:pt x="11609648" y="2295986"/>
                </a:lnTo>
                <a:lnTo>
                  <a:pt x="11581506" y="2305196"/>
                </a:lnTo>
                <a:lnTo>
                  <a:pt x="11563508" y="2310028"/>
                </a:lnTo>
                <a:lnTo>
                  <a:pt x="11565726" y="2312502"/>
                </a:lnTo>
                <a:cubicBezTo>
                  <a:pt x="11573144" y="2317090"/>
                  <a:pt x="11583201" y="2315833"/>
                  <a:pt x="11590242" y="2322873"/>
                </a:cubicBezTo>
                <a:cubicBezTo>
                  <a:pt x="11560739" y="2337624"/>
                  <a:pt x="11529895" y="2344328"/>
                  <a:pt x="11499051" y="2349692"/>
                </a:cubicBezTo>
                <a:cubicBezTo>
                  <a:pt x="11445745" y="2359749"/>
                  <a:pt x="11392439" y="2368549"/>
                  <a:pt x="11339091" y="2375673"/>
                </a:cubicBezTo>
                <a:lnTo>
                  <a:pt x="11298414" y="2379716"/>
                </a:lnTo>
                <a:lnTo>
                  <a:pt x="11303176" y="2388580"/>
                </a:lnTo>
                <a:cubicBezTo>
                  <a:pt x="11303704" y="2390161"/>
                  <a:pt x="11303440" y="2391742"/>
                  <a:pt x="11305023" y="2393059"/>
                </a:cubicBezTo>
                <a:cubicBezTo>
                  <a:pt x="11306606" y="2394376"/>
                  <a:pt x="11306342" y="2395957"/>
                  <a:pt x="11305287" y="2397538"/>
                </a:cubicBezTo>
                <a:cubicBezTo>
                  <a:pt x="11304759" y="2398592"/>
                  <a:pt x="11303704" y="2399909"/>
                  <a:pt x="11304495" y="2400963"/>
                </a:cubicBezTo>
                <a:lnTo>
                  <a:pt x="11304338" y="2401811"/>
                </a:lnTo>
                <a:lnTo>
                  <a:pt x="11325303" y="2399412"/>
                </a:lnTo>
                <a:cubicBezTo>
                  <a:pt x="11452534" y="2380366"/>
                  <a:pt x="11577501" y="2348686"/>
                  <a:pt x="11700206" y="2309464"/>
                </a:cubicBezTo>
                <a:cubicBezTo>
                  <a:pt x="11733732" y="2298736"/>
                  <a:pt x="11768599" y="2288009"/>
                  <a:pt x="11803466" y="2282645"/>
                </a:cubicBezTo>
                <a:cubicBezTo>
                  <a:pt x="11678750" y="2336953"/>
                  <a:pt x="11550681" y="2377852"/>
                  <a:pt x="11419260" y="2405006"/>
                </a:cubicBezTo>
                <a:lnTo>
                  <a:pt x="11294134" y="2424046"/>
                </a:lnTo>
                <a:lnTo>
                  <a:pt x="11288931" y="2427309"/>
                </a:lnTo>
                <a:cubicBezTo>
                  <a:pt x="11287876" y="2429153"/>
                  <a:pt x="11282864" y="2427836"/>
                  <a:pt x="11280490" y="2427572"/>
                </a:cubicBezTo>
                <a:cubicBezTo>
                  <a:pt x="11277720" y="2427177"/>
                  <a:pt x="11274687" y="2427836"/>
                  <a:pt x="11271785" y="2427803"/>
                </a:cubicBezTo>
                <a:lnTo>
                  <a:pt x="11271235" y="2427531"/>
                </a:lnTo>
                <a:lnTo>
                  <a:pt x="11219613" y="2435386"/>
                </a:lnTo>
                <a:cubicBezTo>
                  <a:pt x="11152226" y="2442049"/>
                  <a:pt x="11084001" y="2445234"/>
                  <a:pt x="11014938" y="2444898"/>
                </a:cubicBezTo>
                <a:cubicBezTo>
                  <a:pt x="11024325" y="2460990"/>
                  <a:pt x="11040418" y="2454285"/>
                  <a:pt x="11057852" y="2465013"/>
                </a:cubicBezTo>
                <a:cubicBezTo>
                  <a:pt x="11009574" y="2465013"/>
                  <a:pt x="10968002" y="2465013"/>
                  <a:pt x="10927771" y="2460990"/>
                </a:cubicBezTo>
                <a:cubicBezTo>
                  <a:pt x="10867424" y="2454285"/>
                  <a:pt x="10807078" y="2446239"/>
                  <a:pt x="10745390" y="2440875"/>
                </a:cubicBezTo>
                <a:cubicBezTo>
                  <a:pt x="10741368" y="2439535"/>
                  <a:pt x="10731980" y="2434171"/>
                  <a:pt x="10730639" y="2443558"/>
                </a:cubicBezTo>
                <a:lnTo>
                  <a:pt x="10731525" y="2445675"/>
                </a:lnTo>
                <a:lnTo>
                  <a:pt x="10735721" y="2451262"/>
                </a:lnTo>
                <a:lnTo>
                  <a:pt x="10742708" y="2452944"/>
                </a:lnTo>
                <a:cubicBezTo>
                  <a:pt x="10799031" y="2464007"/>
                  <a:pt x="10853846" y="2478087"/>
                  <a:pt x="10910547" y="2481607"/>
                </a:cubicBezTo>
                <a:lnTo>
                  <a:pt x="10915652" y="2481562"/>
                </a:lnTo>
                <a:lnTo>
                  <a:pt x="10916004" y="2480858"/>
                </a:lnTo>
                <a:cubicBezTo>
                  <a:pt x="10916004" y="2478406"/>
                  <a:pt x="10916986" y="2477916"/>
                  <a:pt x="10918950" y="2479632"/>
                </a:cubicBezTo>
                <a:cubicBezTo>
                  <a:pt x="10921896" y="2482083"/>
                  <a:pt x="10923860" y="2482083"/>
                  <a:pt x="10924596" y="2477916"/>
                </a:cubicBezTo>
                <a:cubicBezTo>
                  <a:pt x="10924841" y="2476935"/>
                  <a:pt x="10925578" y="2475709"/>
                  <a:pt x="10926560" y="2476935"/>
                </a:cubicBezTo>
                <a:cubicBezTo>
                  <a:pt x="10929751" y="2480122"/>
                  <a:pt x="10931960" y="2478161"/>
                  <a:pt x="10934415" y="2475954"/>
                </a:cubicBezTo>
                <a:cubicBezTo>
                  <a:pt x="10934661" y="2475464"/>
                  <a:pt x="10935643" y="2475464"/>
                  <a:pt x="10936134" y="2475464"/>
                </a:cubicBezTo>
                <a:lnTo>
                  <a:pt x="10945357" y="2481302"/>
                </a:lnTo>
                <a:lnTo>
                  <a:pt x="10968002" y="2481104"/>
                </a:lnTo>
                <a:cubicBezTo>
                  <a:pt x="10985435" y="2478422"/>
                  <a:pt x="11004210" y="2487808"/>
                  <a:pt x="11022984" y="2490490"/>
                </a:cubicBezTo>
                <a:cubicBezTo>
                  <a:pt x="11100764" y="2503900"/>
                  <a:pt x="11177203" y="2487808"/>
                  <a:pt x="11254984" y="2479763"/>
                </a:cubicBezTo>
                <a:lnTo>
                  <a:pt x="11464779" y="2445622"/>
                </a:lnTo>
                <a:lnTo>
                  <a:pt x="11468026" y="2441298"/>
                </a:lnTo>
                <a:cubicBezTo>
                  <a:pt x="11470400" y="2441035"/>
                  <a:pt x="11469872" y="2439191"/>
                  <a:pt x="11469872" y="2437610"/>
                </a:cubicBezTo>
                <a:cubicBezTo>
                  <a:pt x="11469872" y="2434975"/>
                  <a:pt x="11470928" y="2434448"/>
                  <a:pt x="11473038" y="2436293"/>
                </a:cubicBezTo>
                <a:cubicBezTo>
                  <a:pt x="11476204" y="2438927"/>
                  <a:pt x="11478314" y="2438927"/>
                  <a:pt x="11479105" y="2434448"/>
                </a:cubicBezTo>
                <a:cubicBezTo>
                  <a:pt x="11479369" y="2433395"/>
                  <a:pt x="11480160" y="2432077"/>
                  <a:pt x="11481216" y="2433395"/>
                </a:cubicBezTo>
                <a:cubicBezTo>
                  <a:pt x="11484645" y="2436820"/>
                  <a:pt x="11487019" y="2434712"/>
                  <a:pt x="11489657" y="2432341"/>
                </a:cubicBezTo>
                <a:cubicBezTo>
                  <a:pt x="11489921" y="2431814"/>
                  <a:pt x="11490976" y="2431814"/>
                  <a:pt x="11491504" y="2431814"/>
                </a:cubicBezTo>
                <a:lnTo>
                  <a:pt x="11503391" y="2439339"/>
                </a:lnTo>
                <a:lnTo>
                  <a:pt x="11511456" y="2438026"/>
                </a:lnTo>
                <a:lnTo>
                  <a:pt x="11663235" y="2397494"/>
                </a:lnTo>
                <a:lnTo>
                  <a:pt x="11666401" y="2393712"/>
                </a:lnTo>
                <a:cubicBezTo>
                  <a:pt x="11668901" y="2391934"/>
                  <a:pt x="11672473" y="2392290"/>
                  <a:pt x="11674258" y="2389801"/>
                </a:cubicBezTo>
                <a:cubicBezTo>
                  <a:pt x="11676759" y="2389801"/>
                  <a:pt x="11678902" y="2389801"/>
                  <a:pt x="11681402" y="2389801"/>
                </a:cubicBezTo>
                <a:cubicBezTo>
                  <a:pt x="11681402" y="2390868"/>
                  <a:pt x="11681759" y="2391223"/>
                  <a:pt x="11682473" y="2391223"/>
                </a:cubicBezTo>
                <a:lnTo>
                  <a:pt x="11683553" y="2392068"/>
                </a:lnTo>
                <a:lnTo>
                  <a:pt x="11761894" y="2371147"/>
                </a:lnTo>
                <a:cubicBezTo>
                  <a:pt x="11813523" y="2355056"/>
                  <a:pt x="11862807" y="2333265"/>
                  <a:pt x="11911587" y="2309967"/>
                </a:cubicBezTo>
                <a:lnTo>
                  <a:pt x="11929165" y="2301550"/>
                </a:lnTo>
                <a:lnTo>
                  <a:pt x="11928414" y="2300919"/>
                </a:lnTo>
                <a:cubicBezTo>
                  <a:pt x="11927923" y="2299202"/>
                  <a:pt x="11926696" y="2298222"/>
                  <a:pt x="11925469" y="2296996"/>
                </a:cubicBezTo>
                <a:lnTo>
                  <a:pt x="11924419" y="2293701"/>
                </a:lnTo>
                <a:lnTo>
                  <a:pt x="11915712" y="2283376"/>
                </a:lnTo>
                <a:cubicBezTo>
                  <a:pt x="11915065" y="2282082"/>
                  <a:pt x="11914633" y="2281003"/>
                  <a:pt x="11913986" y="2279924"/>
                </a:cubicBezTo>
                <a:cubicBezTo>
                  <a:pt x="11911827" y="2276473"/>
                  <a:pt x="11910748" y="2273453"/>
                  <a:pt x="11912259" y="2269138"/>
                </a:cubicBezTo>
                <a:cubicBezTo>
                  <a:pt x="11913770" y="2264824"/>
                  <a:pt x="11911396" y="2260510"/>
                  <a:pt x="11909238" y="2256627"/>
                </a:cubicBezTo>
                <a:cubicBezTo>
                  <a:pt x="11908374" y="2254685"/>
                  <a:pt x="11907943" y="2253391"/>
                  <a:pt x="11909453" y="2251450"/>
                </a:cubicBezTo>
                <a:cubicBezTo>
                  <a:pt x="11915497" y="2243252"/>
                  <a:pt x="11920029" y="2234192"/>
                  <a:pt x="11920892" y="2223622"/>
                </a:cubicBezTo>
                <a:cubicBezTo>
                  <a:pt x="11921108" y="2222112"/>
                  <a:pt x="11921540" y="2221465"/>
                  <a:pt x="11923051" y="2221896"/>
                </a:cubicBezTo>
                <a:cubicBezTo>
                  <a:pt x="11929094" y="2223191"/>
                  <a:pt x="11932979" y="2219955"/>
                  <a:pt x="11936216" y="2215641"/>
                </a:cubicBezTo>
                <a:cubicBezTo>
                  <a:pt x="11937727" y="2213699"/>
                  <a:pt x="11939022" y="2212621"/>
                  <a:pt x="11941827" y="2213915"/>
                </a:cubicBezTo>
                <a:cubicBezTo>
                  <a:pt x="11945281" y="2215856"/>
                  <a:pt x="11948518" y="2214131"/>
                  <a:pt x="11951324" y="2211758"/>
                </a:cubicBezTo>
                <a:cubicBezTo>
                  <a:pt x="11953698" y="2209816"/>
                  <a:pt x="11956072" y="2207443"/>
                  <a:pt x="11958446" y="2205502"/>
                </a:cubicBezTo>
                <a:cubicBezTo>
                  <a:pt x="11959633" y="2204639"/>
                  <a:pt x="11960766" y="2204154"/>
                  <a:pt x="11961683" y="2204342"/>
                </a:cubicBezTo>
                <a:cubicBezTo>
                  <a:pt x="11962601" y="2204531"/>
                  <a:pt x="11963302" y="2205394"/>
                  <a:pt x="11963626" y="2207228"/>
                </a:cubicBezTo>
                <a:cubicBezTo>
                  <a:pt x="11963626" y="2208091"/>
                  <a:pt x="11963842" y="2208953"/>
                  <a:pt x="11964273" y="2209816"/>
                </a:cubicBezTo>
                <a:cubicBezTo>
                  <a:pt x="11964705" y="2210895"/>
                  <a:pt x="11964705" y="2212621"/>
                  <a:pt x="11966216" y="2212836"/>
                </a:cubicBezTo>
                <a:cubicBezTo>
                  <a:pt x="11967511" y="2212836"/>
                  <a:pt x="11968374" y="2211758"/>
                  <a:pt x="11969022" y="2210895"/>
                </a:cubicBezTo>
                <a:cubicBezTo>
                  <a:pt x="11972259" y="2207228"/>
                  <a:pt x="11973554" y="2207443"/>
                  <a:pt x="11975496" y="2211973"/>
                </a:cubicBezTo>
                <a:cubicBezTo>
                  <a:pt x="11975928" y="2213052"/>
                  <a:pt x="11976144" y="2213915"/>
                  <a:pt x="11976791" y="2214778"/>
                </a:cubicBezTo>
                <a:cubicBezTo>
                  <a:pt x="11977655" y="2216072"/>
                  <a:pt x="11978518" y="2217151"/>
                  <a:pt x="11980676" y="2216288"/>
                </a:cubicBezTo>
                <a:cubicBezTo>
                  <a:pt x="11982619" y="2215209"/>
                  <a:pt x="11982619" y="2214346"/>
                  <a:pt x="11982187" y="2212621"/>
                </a:cubicBezTo>
                <a:lnTo>
                  <a:pt x="11981824" y="2209358"/>
                </a:lnTo>
                <a:lnTo>
                  <a:pt x="11998692" y="2226134"/>
                </a:lnTo>
                <a:lnTo>
                  <a:pt x="11997727" y="2227505"/>
                </a:lnTo>
                <a:cubicBezTo>
                  <a:pt x="11997295" y="2229446"/>
                  <a:pt x="11997942" y="2230741"/>
                  <a:pt x="11999669" y="2231604"/>
                </a:cubicBezTo>
                <a:cubicBezTo>
                  <a:pt x="12000964" y="2232251"/>
                  <a:pt x="12002259" y="2232682"/>
                  <a:pt x="12003554" y="2233329"/>
                </a:cubicBezTo>
                <a:cubicBezTo>
                  <a:pt x="12005712" y="2234408"/>
                  <a:pt x="12006575" y="2235918"/>
                  <a:pt x="12006144" y="2238507"/>
                </a:cubicBezTo>
                <a:cubicBezTo>
                  <a:pt x="12004849" y="2246272"/>
                  <a:pt x="12007655" y="2251665"/>
                  <a:pt x="12014561" y="2255117"/>
                </a:cubicBezTo>
                <a:cubicBezTo>
                  <a:pt x="12015640" y="2255764"/>
                  <a:pt x="12018014" y="2255548"/>
                  <a:pt x="12017583" y="2257490"/>
                </a:cubicBezTo>
                <a:cubicBezTo>
                  <a:pt x="12017367" y="2259431"/>
                  <a:pt x="12015424" y="2259863"/>
                  <a:pt x="12013482" y="2260078"/>
                </a:cubicBezTo>
                <a:cubicBezTo>
                  <a:pt x="12013266" y="2260078"/>
                  <a:pt x="12013050" y="2260078"/>
                  <a:pt x="12012834" y="2260078"/>
                </a:cubicBezTo>
                <a:lnTo>
                  <a:pt x="12011758" y="2262002"/>
                </a:lnTo>
                <a:lnTo>
                  <a:pt x="12058262" y="2239735"/>
                </a:lnTo>
                <a:cubicBezTo>
                  <a:pt x="12066308" y="2237053"/>
                  <a:pt x="12075696" y="2233030"/>
                  <a:pt x="12087765" y="2227667"/>
                </a:cubicBezTo>
                <a:cubicBezTo>
                  <a:pt x="12082401" y="2250463"/>
                  <a:pt x="12068990" y="2265213"/>
                  <a:pt x="12051557" y="2270577"/>
                </a:cubicBezTo>
                <a:lnTo>
                  <a:pt x="12005727" y="2287543"/>
                </a:lnTo>
                <a:lnTo>
                  <a:pt x="12004633" y="2291789"/>
                </a:lnTo>
                <a:cubicBezTo>
                  <a:pt x="12005281" y="2294162"/>
                  <a:pt x="12002906" y="2295240"/>
                  <a:pt x="12001396" y="2295672"/>
                </a:cubicBezTo>
                <a:cubicBezTo>
                  <a:pt x="11995784" y="2297613"/>
                  <a:pt x="11993194" y="2301280"/>
                  <a:pt x="11992547" y="2306889"/>
                </a:cubicBezTo>
                <a:cubicBezTo>
                  <a:pt x="11992115" y="2310340"/>
                  <a:pt x="11990820" y="2310988"/>
                  <a:pt x="11987367" y="2308830"/>
                </a:cubicBezTo>
                <a:cubicBezTo>
                  <a:pt x="11980029" y="2304300"/>
                  <a:pt x="11969237" y="2307536"/>
                  <a:pt x="11966000" y="2315086"/>
                </a:cubicBezTo>
                <a:cubicBezTo>
                  <a:pt x="11965353" y="2316596"/>
                  <a:pt x="11964489" y="2318538"/>
                  <a:pt x="11966000" y="2319832"/>
                </a:cubicBezTo>
                <a:cubicBezTo>
                  <a:pt x="11967511" y="2321126"/>
                  <a:pt x="11969669" y="2321774"/>
                  <a:pt x="11971611" y="2320479"/>
                </a:cubicBezTo>
                <a:cubicBezTo>
                  <a:pt x="11972906" y="2319832"/>
                  <a:pt x="11974201" y="2318753"/>
                  <a:pt x="11975496" y="2317891"/>
                </a:cubicBezTo>
                <a:cubicBezTo>
                  <a:pt x="11976791" y="2316812"/>
                  <a:pt x="11978086" y="2316165"/>
                  <a:pt x="11979166" y="2317459"/>
                </a:cubicBezTo>
                <a:cubicBezTo>
                  <a:pt x="11980460" y="2318969"/>
                  <a:pt x="11979597" y="2320264"/>
                  <a:pt x="11978518" y="2321342"/>
                </a:cubicBezTo>
                <a:cubicBezTo>
                  <a:pt x="11977655" y="2322421"/>
                  <a:pt x="11976360" y="2323284"/>
                  <a:pt x="11975496" y="2324146"/>
                </a:cubicBezTo>
                <a:cubicBezTo>
                  <a:pt x="11973554" y="2326088"/>
                  <a:pt x="11972475" y="2328677"/>
                  <a:pt x="11974417" y="2330834"/>
                </a:cubicBezTo>
                <a:cubicBezTo>
                  <a:pt x="11976144" y="2332559"/>
                  <a:pt x="11978518" y="2330834"/>
                  <a:pt x="11980245" y="2329539"/>
                </a:cubicBezTo>
                <a:cubicBezTo>
                  <a:pt x="11981755" y="2328461"/>
                  <a:pt x="11982835" y="2326519"/>
                  <a:pt x="11984777" y="2325872"/>
                </a:cubicBezTo>
                <a:cubicBezTo>
                  <a:pt x="11987583" y="2324794"/>
                  <a:pt x="11989309" y="2325225"/>
                  <a:pt x="11989094" y="2328677"/>
                </a:cubicBezTo>
                <a:cubicBezTo>
                  <a:pt x="11988878" y="2333422"/>
                  <a:pt x="11986935" y="2337305"/>
                  <a:pt x="11984345" y="2340972"/>
                </a:cubicBezTo>
                <a:cubicBezTo>
                  <a:pt x="11981108" y="2345718"/>
                  <a:pt x="11980892" y="2348307"/>
                  <a:pt x="11984345" y="2352837"/>
                </a:cubicBezTo>
                <a:cubicBezTo>
                  <a:pt x="11985424" y="2354563"/>
                  <a:pt x="11987151" y="2356073"/>
                  <a:pt x="11988662" y="2357583"/>
                </a:cubicBezTo>
                <a:cubicBezTo>
                  <a:pt x="11989309" y="2358230"/>
                  <a:pt x="11990388" y="2358877"/>
                  <a:pt x="11989957" y="2359956"/>
                </a:cubicBezTo>
                <a:cubicBezTo>
                  <a:pt x="11989525" y="2361250"/>
                  <a:pt x="11988446" y="2361466"/>
                  <a:pt x="11987583" y="2361250"/>
                </a:cubicBezTo>
                <a:cubicBezTo>
                  <a:pt x="11983698" y="2360387"/>
                  <a:pt x="11982835" y="2362113"/>
                  <a:pt x="11983050" y="2365564"/>
                </a:cubicBezTo>
                <a:cubicBezTo>
                  <a:pt x="11983266" y="2369879"/>
                  <a:pt x="11980460" y="2372899"/>
                  <a:pt x="11977439" y="2375271"/>
                </a:cubicBezTo>
                <a:cubicBezTo>
                  <a:pt x="11975065" y="2377213"/>
                  <a:pt x="11974849" y="2378723"/>
                  <a:pt x="11977223" y="2380449"/>
                </a:cubicBezTo>
                <a:cubicBezTo>
                  <a:pt x="11978518" y="2381312"/>
                  <a:pt x="11979381" y="2382174"/>
                  <a:pt x="11978950" y="2383900"/>
                </a:cubicBezTo>
                <a:cubicBezTo>
                  <a:pt x="11978518" y="2386273"/>
                  <a:pt x="11976791" y="2385842"/>
                  <a:pt x="11975281" y="2386273"/>
                </a:cubicBezTo>
                <a:cubicBezTo>
                  <a:pt x="11974417" y="2386489"/>
                  <a:pt x="11973338" y="2386489"/>
                  <a:pt x="11972259" y="2386705"/>
                </a:cubicBezTo>
                <a:cubicBezTo>
                  <a:pt x="11966432" y="2387352"/>
                  <a:pt x="11965137" y="2390587"/>
                  <a:pt x="11968590" y="2395549"/>
                </a:cubicBezTo>
                <a:cubicBezTo>
                  <a:pt x="11969022" y="2396196"/>
                  <a:pt x="11969453" y="2396627"/>
                  <a:pt x="11969669" y="2397275"/>
                </a:cubicBezTo>
                <a:cubicBezTo>
                  <a:pt x="11970317" y="2398569"/>
                  <a:pt x="11970748" y="2400295"/>
                  <a:pt x="11969453" y="2401158"/>
                </a:cubicBezTo>
                <a:cubicBezTo>
                  <a:pt x="11968374" y="2402020"/>
                  <a:pt x="11966863" y="2401158"/>
                  <a:pt x="11966000" y="2400295"/>
                </a:cubicBezTo>
                <a:cubicBezTo>
                  <a:pt x="11965137" y="2399432"/>
                  <a:pt x="11964489" y="2398569"/>
                  <a:pt x="11963842" y="2397490"/>
                </a:cubicBezTo>
                <a:cubicBezTo>
                  <a:pt x="11962547" y="2395980"/>
                  <a:pt x="11961252" y="2395549"/>
                  <a:pt x="11959525" y="2396843"/>
                </a:cubicBezTo>
                <a:cubicBezTo>
                  <a:pt x="11955424" y="2399647"/>
                  <a:pt x="11950892" y="2400079"/>
                  <a:pt x="11946360" y="2400295"/>
                </a:cubicBezTo>
                <a:cubicBezTo>
                  <a:pt x="11940964" y="2400726"/>
                  <a:pt x="11935353" y="2400079"/>
                  <a:pt x="11929957" y="2401373"/>
                </a:cubicBezTo>
                <a:cubicBezTo>
                  <a:pt x="11928015" y="2401805"/>
                  <a:pt x="11926935" y="2400510"/>
                  <a:pt x="11926072" y="2399432"/>
                </a:cubicBezTo>
                <a:cubicBezTo>
                  <a:pt x="11923051" y="2395980"/>
                  <a:pt x="11920245" y="2392529"/>
                  <a:pt x="11914849" y="2394255"/>
                </a:cubicBezTo>
                <a:cubicBezTo>
                  <a:pt x="11913770" y="2394470"/>
                  <a:pt x="11913123" y="2393607"/>
                  <a:pt x="11912691" y="2392745"/>
                </a:cubicBezTo>
                <a:cubicBezTo>
                  <a:pt x="11910317" y="2388430"/>
                  <a:pt x="11906432" y="2384979"/>
                  <a:pt x="11903194" y="2381312"/>
                </a:cubicBezTo>
                <a:cubicBezTo>
                  <a:pt x="11898230" y="2375703"/>
                  <a:pt x="11895425" y="2369447"/>
                  <a:pt x="11897367" y="2361897"/>
                </a:cubicBezTo>
                <a:cubicBezTo>
                  <a:pt x="11898015" y="2358877"/>
                  <a:pt x="11896288" y="2356935"/>
                  <a:pt x="11894561" y="2355210"/>
                </a:cubicBezTo>
                <a:cubicBezTo>
                  <a:pt x="11890676" y="2351111"/>
                  <a:pt x="11890892" y="2348954"/>
                  <a:pt x="11895209" y="2345718"/>
                </a:cubicBezTo>
                <a:cubicBezTo>
                  <a:pt x="11899957" y="2342482"/>
                  <a:pt x="11899957" y="2342482"/>
                  <a:pt x="11896072" y="2337737"/>
                </a:cubicBezTo>
                <a:lnTo>
                  <a:pt x="11896063" y="2337607"/>
                </a:lnTo>
                <a:lnTo>
                  <a:pt x="11807489" y="2379192"/>
                </a:lnTo>
                <a:lnTo>
                  <a:pt x="11694061" y="2415766"/>
                </a:lnTo>
                <a:lnTo>
                  <a:pt x="11690688" y="2425358"/>
                </a:lnTo>
                <a:cubicBezTo>
                  <a:pt x="11689260" y="2426780"/>
                  <a:pt x="11687831" y="2427847"/>
                  <a:pt x="11685331" y="2428558"/>
                </a:cubicBezTo>
                <a:cubicBezTo>
                  <a:pt x="11681759" y="2429625"/>
                  <a:pt x="11677473" y="2431403"/>
                  <a:pt x="11678544" y="2437092"/>
                </a:cubicBezTo>
                <a:cubicBezTo>
                  <a:pt x="11678902" y="2439225"/>
                  <a:pt x="11676759" y="2439936"/>
                  <a:pt x="11676401" y="2441003"/>
                </a:cubicBezTo>
                <a:cubicBezTo>
                  <a:pt x="11674616" y="2446692"/>
                  <a:pt x="11670330" y="2449181"/>
                  <a:pt x="11665686" y="2450959"/>
                </a:cubicBezTo>
                <a:cubicBezTo>
                  <a:pt x="11662472" y="2450248"/>
                  <a:pt x="11659614" y="2449537"/>
                  <a:pt x="11656400" y="2449537"/>
                </a:cubicBezTo>
                <a:cubicBezTo>
                  <a:pt x="11653185" y="2449537"/>
                  <a:pt x="11649971" y="2447403"/>
                  <a:pt x="11648542" y="2444559"/>
                </a:cubicBezTo>
                <a:cubicBezTo>
                  <a:pt x="11647471" y="2442070"/>
                  <a:pt x="11646399" y="2440647"/>
                  <a:pt x="11644256" y="2439581"/>
                </a:cubicBezTo>
                <a:lnTo>
                  <a:pt x="11644256" y="2431825"/>
                </a:lnTo>
                <a:lnTo>
                  <a:pt x="11605789" y="2444228"/>
                </a:lnTo>
                <a:lnTo>
                  <a:pt x="11518122" y="2463011"/>
                </a:lnTo>
                <a:lnTo>
                  <a:pt x="11518147" y="2463429"/>
                </a:lnTo>
                <a:cubicBezTo>
                  <a:pt x="11517619" y="2464483"/>
                  <a:pt x="11516564" y="2465800"/>
                  <a:pt x="11517355" y="2466854"/>
                </a:cubicBezTo>
                <a:cubicBezTo>
                  <a:pt x="11519993" y="2470015"/>
                  <a:pt x="11520257" y="2472387"/>
                  <a:pt x="11516036" y="2473967"/>
                </a:cubicBezTo>
                <a:cubicBezTo>
                  <a:pt x="11514981" y="2474231"/>
                  <a:pt x="11514717" y="2475812"/>
                  <a:pt x="11515773" y="2476602"/>
                </a:cubicBezTo>
                <a:cubicBezTo>
                  <a:pt x="11519202" y="2479500"/>
                  <a:pt x="11515509" y="2480817"/>
                  <a:pt x="11514981" y="2482925"/>
                </a:cubicBezTo>
                <a:cubicBezTo>
                  <a:pt x="11513135" y="2490038"/>
                  <a:pt x="11504957" y="2487931"/>
                  <a:pt x="11501791" y="2493200"/>
                </a:cubicBezTo>
                <a:cubicBezTo>
                  <a:pt x="11500736" y="2495044"/>
                  <a:pt x="11495724" y="2493727"/>
                  <a:pt x="11493350" y="2493463"/>
                </a:cubicBezTo>
                <a:cubicBezTo>
                  <a:pt x="11487810" y="2492673"/>
                  <a:pt x="11481216" y="2496098"/>
                  <a:pt x="11476731" y="2489775"/>
                </a:cubicBezTo>
                <a:cubicBezTo>
                  <a:pt x="11475940" y="2488721"/>
                  <a:pt x="11474357" y="2487404"/>
                  <a:pt x="11472247" y="2487404"/>
                </a:cubicBezTo>
                <a:cubicBezTo>
                  <a:pt x="11469345" y="2487667"/>
                  <a:pt x="11467762" y="2486086"/>
                  <a:pt x="11467235" y="2483188"/>
                </a:cubicBezTo>
                <a:cubicBezTo>
                  <a:pt x="11466707" y="2481344"/>
                  <a:pt x="11465388" y="2480290"/>
                  <a:pt x="11464069" y="2478973"/>
                </a:cubicBezTo>
                <a:lnTo>
                  <a:pt x="11462763" y="2474872"/>
                </a:lnTo>
                <a:lnTo>
                  <a:pt x="11400821" y="2488144"/>
                </a:lnTo>
                <a:cubicBezTo>
                  <a:pt x="11263030" y="2510269"/>
                  <a:pt x="11122892" y="2517980"/>
                  <a:pt x="10980072" y="2510605"/>
                </a:cubicBezTo>
                <a:lnTo>
                  <a:pt x="10960094" y="2508594"/>
                </a:lnTo>
                <a:lnTo>
                  <a:pt x="10958963" y="2514691"/>
                </a:lnTo>
                <a:cubicBezTo>
                  <a:pt x="10957981" y="2514936"/>
                  <a:pt x="10957736" y="2516407"/>
                  <a:pt x="10958718" y="2517142"/>
                </a:cubicBezTo>
                <a:cubicBezTo>
                  <a:pt x="10961909" y="2519839"/>
                  <a:pt x="10958472" y="2521065"/>
                  <a:pt x="10957981" y="2523026"/>
                </a:cubicBezTo>
                <a:cubicBezTo>
                  <a:pt x="10957122" y="2526336"/>
                  <a:pt x="10954790" y="2527501"/>
                  <a:pt x="10952304" y="2528451"/>
                </a:cubicBezTo>
                <a:lnTo>
                  <a:pt x="10949593" y="2530151"/>
                </a:lnTo>
                <a:lnTo>
                  <a:pt x="10976048" y="2532059"/>
                </a:lnTo>
                <a:cubicBezTo>
                  <a:pt x="11104788" y="2534741"/>
                  <a:pt x="11233526" y="2537423"/>
                  <a:pt x="11360925" y="2517309"/>
                </a:cubicBezTo>
                <a:cubicBezTo>
                  <a:pt x="11410543" y="2507922"/>
                  <a:pt x="11461502" y="2514627"/>
                  <a:pt x="11511120" y="2514628"/>
                </a:cubicBezTo>
                <a:cubicBezTo>
                  <a:pt x="11348855" y="2544128"/>
                  <a:pt x="11185250" y="2561560"/>
                  <a:pt x="11020302" y="2561560"/>
                </a:cubicBezTo>
                <a:cubicBezTo>
                  <a:pt x="10854014" y="2560219"/>
                  <a:pt x="10691749" y="2540105"/>
                  <a:pt x="10530825" y="2495854"/>
                </a:cubicBezTo>
                <a:cubicBezTo>
                  <a:pt x="10672975" y="2545468"/>
                  <a:pt x="10823170" y="2566923"/>
                  <a:pt x="10969343" y="2597765"/>
                </a:cubicBezTo>
                <a:cubicBezTo>
                  <a:pt x="10969343" y="2600447"/>
                  <a:pt x="10968002" y="2603129"/>
                  <a:pt x="10968002" y="2604470"/>
                </a:cubicBezTo>
                <a:cubicBezTo>
                  <a:pt x="10926430" y="2600447"/>
                  <a:pt x="10884858" y="2596424"/>
                  <a:pt x="10841944" y="2591061"/>
                </a:cubicBezTo>
                <a:cubicBezTo>
                  <a:pt x="10495957" y="2544128"/>
                  <a:pt x="10175451" y="2423443"/>
                  <a:pt x="9880424" y="2237054"/>
                </a:cubicBezTo>
                <a:lnTo>
                  <a:pt x="9794505" y="2177725"/>
                </a:lnTo>
                <a:lnTo>
                  <a:pt x="9749480" y="2281773"/>
                </a:lnTo>
                <a:lnTo>
                  <a:pt x="9771414" y="2287757"/>
                </a:lnTo>
                <a:cubicBezTo>
                  <a:pt x="9768679" y="2315120"/>
                  <a:pt x="9735854" y="2312384"/>
                  <a:pt x="9730384" y="2334274"/>
                </a:cubicBezTo>
                <a:cubicBezTo>
                  <a:pt x="9765944" y="2337011"/>
                  <a:pt x="9768679" y="2337011"/>
                  <a:pt x="9793298" y="2361637"/>
                </a:cubicBezTo>
                <a:cubicBezTo>
                  <a:pt x="9820652" y="2389001"/>
                  <a:pt x="9848006" y="2405418"/>
                  <a:pt x="9889036" y="2402682"/>
                </a:cubicBezTo>
                <a:cubicBezTo>
                  <a:pt x="9894507" y="2399946"/>
                  <a:pt x="9897243" y="2402682"/>
                  <a:pt x="9899978" y="2408155"/>
                </a:cubicBezTo>
                <a:cubicBezTo>
                  <a:pt x="9889036" y="2421836"/>
                  <a:pt x="9869889" y="2419100"/>
                  <a:pt x="9858947" y="2430045"/>
                </a:cubicBezTo>
                <a:cubicBezTo>
                  <a:pt x="9858947" y="2432782"/>
                  <a:pt x="9858947" y="2435518"/>
                  <a:pt x="9858947" y="2440990"/>
                </a:cubicBezTo>
                <a:cubicBezTo>
                  <a:pt x="9860315" y="2469722"/>
                  <a:pt x="9863734" y="2499137"/>
                  <a:pt x="9862708" y="2528552"/>
                </a:cubicBezTo>
                <a:lnTo>
                  <a:pt x="9859816" y="2539606"/>
                </a:lnTo>
                <a:lnTo>
                  <a:pt x="9864904" y="2540156"/>
                </a:lnTo>
                <a:cubicBezTo>
                  <a:pt x="9868785" y="2538972"/>
                  <a:pt x="9872469" y="2536474"/>
                  <a:pt x="9875890" y="2533580"/>
                </a:cubicBezTo>
                <a:cubicBezTo>
                  <a:pt x="9881679" y="2528846"/>
                  <a:pt x="9887468" y="2523060"/>
                  <a:pt x="9893257" y="2518326"/>
                </a:cubicBezTo>
                <a:cubicBezTo>
                  <a:pt x="9896152" y="2516222"/>
                  <a:pt x="9898915" y="2515039"/>
                  <a:pt x="9901151" y="2515499"/>
                </a:cubicBezTo>
                <a:cubicBezTo>
                  <a:pt x="9903388" y="2515959"/>
                  <a:pt x="9905098" y="2518063"/>
                  <a:pt x="9905888" y="2522534"/>
                </a:cubicBezTo>
                <a:cubicBezTo>
                  <a:pt x="9905888" y="2524638"/>
                  <a:pt x="9906414" y="2526742"/>
                  <a:pt x="9907466" y="2528846"/>
                </a:cubicBezTo>
                <a:cubicBezTo>
                  <a:pt x="9908519" y="2531476"/>
                  <a:pt x="9908519" y="2535684"/>
                  <a:pt x="9912203" y="2536210"/>
                </a:cubicBezTo>
                <a:cubicBezTo>
                  <a:pt x="9915361" y="2536210"/>
                  <a:pt x="9917466" y="2533580"/>
                  <a:pt x="9919044" y="2531476"/>
                </a:cubicBezTo>
                <a:cubicBezTo>
                  <a:pt x="9926939" y="2522534"/>
                  <a:pt x="9930096" y="2523060"/>
                  <a:pt x="9934833" y="2534106"/>
                </a:cubicBezTo>
                <a:cubicBezTo>
                  <a:pt x="9935885" y="2536736"/>
                  <a:pt x="9936411" y="2538841"/>
                  <a:pt x="9937990" y="2540945"/>
                </a:cubicBezTo>
                <a:cubicBezTo>
                  <a:pt x="9940095" y="2544101"/>
                  <a:pt x="9942200" y="2546731"/>
                  <a:pt x="9947463" y="2544627"/>
                </a:cubicBezTo>
                <a:cubicBezTo>
                  <a:pt x="9952200" y="2541997"/>
                  <a:pt x="9952200" y="2539893"/>
                  <a:pt x="9951147" y="2535684"/>
                </a:cubicBezTo>
                <a:lnTo>
                  <a:pt x="9950261" y="2527729"/>
                </a:lnTo>
                <a:lnTo>
                  <a:pt x="9991394" y="2568637"/>
                </a:lnTo>
                <a:lnTo>
                  <a:pt x="9989039" y="2571979"/>
                </a:lnTo>
                <a:cubicBezTo>
                  <a:pt x="9987987" y="2576713"/>
                  <a:pt x="9989565" y="2579869"/>
                  <a:pt x="9993776" y="2581973"/>
                </a:cubicBezTo>
                <a:cubicBezTo>
                  <a:pt x="9996933" y="2583551"/>
                  <a:pt x="10000091" y="2584603"/>
                  <a:pt x="10003248" y="2586181"/>
                </a:cubicBezTo>
                <a:cubicBezTo>
                  <a:pt x="10008511" y="2588811"/>
                  <a:pt x="10010616" y="2592493"/>
                  <a:pt x="10009564" y="2598806"/>
                </a:cubicBezTo>
                <a:cubicBezTo>
                  <a:pt x="10006406" y="2617742"/>
                  <a:pt x="10013248" y="2630892"/>
                  <a:pt x="10030088" y="2639309"/>
                </a:cubicBezTo>
                <a:cubicBezTo>
                  <a:pt x="10032720" y="2640887"/>
                  <a:pt x="10038509" y="2640361"/>
                  <a:pt x="10037456" y="2645095"/>
                </a:cubicBezTo>
                <a:cubicBezTo>
                  <a:pt x="10036930" y="2649829"/>
                  <a:pt x="10032194" y="2650881"/>
                  <a:pt x="10027457" y="2651407"/>
                </a:cubicBezTo>
                <a:cubicBezTo>
                  <a:pt x="10026931" y="2651407"/>
                  <a:pt x="10026404" y="2651407"/>
                  <a:pt x="10025878" y="2651407"/>
                </a:cubicBezTo>
                <a:cubicBezTo>
                  <a:pt x="10013248" y="2653511"/>
                  <a:pt x="10009564" y="2659297"/>
                  <a:pt x="10015879" y="2669291"/>
                </a:cubicBezTo>
                <a:cubicBezTo>
                  <a:pt x="10021668" y="2678759"/>
                  <a:pt x="10020089" y="2686123"/>
                  <a:pt x="10014826" y="2694013"/>
                </a:cubicBezTo>
                <a:cubicBezTo>
                  <a:pt x="10007985" y="2704534"/>
                  <a:pt x="10002722" y="2715580"/>
                  <a:pt x="10005880" y="2728730"/>
                </a:cubicBezTo>
                <a:cubicBezTo>
                  <a:pt x="10007459" y="2734516"/>
                  <a:pt x="10001670" y="2737146"/>
                  <a:pt x="9997986" y="2738198"/>
                </a:cubicBezTo>
                <a:cubicBezTo>
                  <a:pt x="9984303" y="2742933"/>
                  <a:pt x="9977987" y="2751875"/>
                  <a:pt x="9976408" y="2765551"/>
                </a:cubicBezTo>
                <a:cubicBezTo>
                  <a:pt x="9975356" y="2773967"/>
                  <a:pt x="9972198" y="2775545"/>
                  <a:pt x="9963778" y="2770285"/>
                </a:cubicBezTo>
                <a:cubicBezTo>
                  <a:pt x="9945885" y="2759239"/>
                  <a:pt x="9919571" y="2767129"/>
                  <a:pt x="9911677" y="2785539"/>
                </a:cubicBezTo>
                <a:cubicBezTo>
                  <a:pt x="9910098" y="2789221"/>
                  <a:pt x="9907993" y="2793955"/>
                  <a:pt x="9911677" y="2797112"/>
                </a:cubicBezTo>
                <a:cubicBezTo>
                  <a:pt x="9915361" y="2800268"/>
                  <a:pt x="9920623" y="2801846"/>
                  <a:pt x="9925360" y="2798690"/>
                </a:cubicBezTo>
                <a:cubicBezTo>
                  <a:pt x="9928517" y="2797112"/>
                  <a:pt x="9931675" y="2794481"/>
                  <a:pt x="9934833" y="2792377"/>
                </a:cubicBezTo>
                <a:cubicBezTo>
                  <a:pt x="9937990" y="2789747"/>
                  <a:pt x="9941148" y="2788169"/>
                  <a:pt x="9943780" y="2791325"/>
                </a:cubicBezTo>
                <a:cubicBezTo>
                  <a:pt x="9946937" y="2795008"/>
                  <a:pt x="9944832" y="2798164"/>
                  <a:pt x="9942200" y="2800794"/>
                </a:cubicBezTo>
                <a:cubicBezTo>
                  <a:pt x="9940095" y="2803424"/>
                  <a:pt x="9936938" y="2805528"/>
                  <a:pt x="9934833" y="2807632"/>
                </a:cubicBezTo>
                <a:cubicBezTo>
                  <a:pt x="9930096" y="2812366"/>
                  <a:pt x="9927465" y="2818678"/>
                  <a:pt x="9932201" y="2823938"/>
                </a:cubicBezTo>
                <a:cubicBezTo>
                  <a:pt x="9936411" y="2828146"/>
                  <a:pt x="9942200" y="2823938"/>
                  <a:pt x="9946411" y="2820782"/>
                </a:cubicBezTo>
                <a:cubicBezTo>
                  <a:pt x="9950095" y="2818152"/>
                  <a:pt x="9952726" y="2813418"/>
                  <a:pt x="9957463" y="2811840"/>
                </a:cubicBezTo>
                <a:cubicBezTo>
                  <a:pt x="9964304" y="2809210"/>
                  <a:pt x="9968514" y="2810262"/>
                  <a:pt x="9967988" y="2818678"/>
                </a:cubicBezTo>
                <a:cubicBezTo>
                  <a:pt x="9967462" y="2830250"/>
                  <a:pt x="9962725" y="2839719"/>
                  <a:pt x="9956410" y="2848661"/>
                </a:cubicBezTo>
                <a:cubicBezTo>
                  <a:pt x="9948516" y="2860233"/>
                  <a:pt x="9947990" y="2866545"/>
                  <a:pt x="9956410" y="2877591"/>
                </a:cubicBezTo>
                <a:cubicBezTo>
                  <a:pt x="9959041" y="2881799"/>
                  <a:pt x="9963252" y="2885481"/>
                  <a:pt x="9966936" y="2889163"/>
                </a:cubicBezTo>
                <a:cubicBezTo>
                  <a:pt x="9968514" y="2890741"/>
                  <a:pt x="9971146" y="2892319"/>
                  <a:pt x="9970093" y="2894949"/>
                </a:cubicBezTo>
                <a:cubicBezTo>
                  <a:pt x="9969041" y="2898106"/>
                  <a:pt x="9966409" y="2898632"/>
                  <a:pt x="9964304" y="2898106"/>
                </a:cubicBezTo>
                <a:cubicBezTo>
                  <a:pt x="9954831" y="2896002"/>
                  <a:pt x="9952726" y="2900210"/>
                  <a:pt x="9953252" y="2908626"/>
                </a:cubicBezTo>
                <a:cubicBezTo>
                  <a:pt x="9953779" y="2919146"/>
                  <a:pt x="9946937" y="2926510"/>
                  <a:pt x="9939569" y="2932296"/>
                </a:cubicBezTo>
                <a:cubicBezTo>
                  <a:pt x="9933780" y="2937030"/>
                  <a:pt x="9933254" y="2940713"/>
                  <a:pt x="9939043" y="2944921"/>
                </a:cubicBezTo>
                <a:cubicBezTo>
                  <a:pt x="9942200" y="2947025"/>
                  <a:pt x="9944306" y="2949129"/>
                  <a:pt x="9943253" y="2953337"/>
                </a:cubicBezTo>
                <a:cubicBezTo>
                  <a:pt x="9942200" y="2959123"/>
                  <a:pt x="9937990" y="2958071"/>
                  <a:pt x="9934306" y="2959123"/>
                </a:cubicBezTo>
                <a:cubicBezTo>
                  <a:pt x="9932201" y="2959649"/>
                  <a:pt x="9929570" y="2959649"/>
                  <a:pt x="9926939" y="2960175"/>
                </a:cubicBezTo>
                <a:cubicBezTo>
                  <a:pt x="9912729" y="2961753"/>
                  <a:pt x="9909572" y="2969643"/>
                  <a:pt x="9917992" y="2981741"/>
                </a:cubicBezTo>
                <a:cubicBezTo>
                  <a:pt x="9919044" y="2983319"/>
                  <a:pt x="9920097" y="2984371"/>
                  <a:pt x="9920623" y="2985949"/>
                </a:cubicBezTo>
                <a:cubicBezTo>
                  <a:pt x="9922202" y="2989105"/>
                  <a:pt x="9923255" y="2993313"/>
                  <a:pt x="9920097" y="2995417"/>
                </a:cubicBezTo>
                <a:cubicBezTo>
                  <a:pt x="9917466" y="2997522"/>
                  <a:pt x="9913782" y="2995417"/>
                  <a:pt x="9911677" y="2993313"/>
                </a:cubicBezTo>
                <a:cubicBezTo>
                  <a:pt x="9909572" y="2991209"/>
                  <a:pt x="9907993" y="2989105"/>
                  <a:pt x="9906414" y="2986475"/>
                </a:cubicBezTo>
                <a:lnTo>
                  <a:pt x="9904275" y="2986155"/>
                </a:lnTo>
                <a:lnTo>
                  <a:pt x="9903617" y="2991410"/>
                </a:lnTo>
                <a:cubicBezTo>
                  <a:pt x="9901771" y="2998523"/>
                  <a:pt x="9893593" y="2996416"/>
                  <a:pt x="9890427" y="3001685"/>
                </a:cubicBezTo>
                <a:cubicBezTo>
                  <a:pt x="9889372" y="3003529"/>
                  <a:pt x="9884360" y="3002212"/>
                  <a:pt x="9881986" y="3001948"/>
                </a:cubicBezTo>
                <a:cubicBezTo>
                  <a:pt x="9876446" y="3001158"/>
                  <a:pt x="9869852" y="3004583"/>
                  <a:pt x="9865367" y="2998260"/>
                </a:cubicBezTo>
                <a:cubicBezTo>
                  <a:pt x="9864576" y="2997206"/>
                  <a:pt x="9862993" y="2995889"/>
                  <a:pt x="9860883" y="2995889"/>
                </a:cubicBezTo>
                <a:lnTo>
                  <a:pt x="9858254" y="2993677"/>
                </a:lnTo>
                <a:lnTo>
                  <a:pt x="9823789" y="2995944"/>
                </a:lnTo>
                <a:cubicBezTo>
                  <a:pt x="9819052" y="2996996"/>
                  <a:pt x="9816421" y="2993839"/>
                  <a:pt x="9814316" y="2991209"/>
                </a:cubicBezTo>
                <a:cubicBezTo>
                  <a:pt x="9806948" y="2982793"/>
                  <a:pt x="9800107" y="2974377"/>
                  <a:pt x="9786950" y="2978585"/>
                </a:cubicBezTo>
                <a:cubicBezTo>
                  <a:pt x="9784318" y="2979111"/>
                  <a:pt x="9782740" y="2977007"/>
                  <a:pt x="9781687" y="2974903"/>
                </a:cubicBezTo>
                <a:cubicBezTo>
                  <a:pt x="9775898" y="2964383"/>
                  <a:pt x="9766425" y="2955967"/>
                  <a:pt x="9758531" y="2947025"/>
                </a:cubicBezTo>
                <a:cubicBezTo>
                  <a:pt x="9746426" y="2933348"/>
                  <a:pt x="9739585" y="2918094"/>
                  <a:pt x="9744321" y="2899684"/>
                </a:cubicBezTo>
                <a:cubicBezTo>
                  <a:pt x="9745900" y="2892319"/>
                  <a:pt x="9741690" y="2887585"/>
                  <a:pt x="9737480" y="2883377"/>
                </a:cubicBezTo>
                <a:cubicBezTo>
                  <a:pt x="9728007" y="2873383"/>
                  <a:pt x="9728533" y="2868123"/>
                  <a:pt x="9739059" y="2860233"/>
                </a:cubicBezTo>
                <a:cubicBezTo>
                  <a:pt x="9750637" y="2852343"/>
                  <a:pt x="9750637" y="2852343"/>
                  <a:pt x="9741164" y="2840771"/>
                </a:cubicBezTo>
                <a:cubicBezTo>
                  <a:pt x="9739059" y="2838140"/>
                  <a:pt x="9737480" y="2836036"/>
                  <a:pt x="9740637" y="2832880"/>
                </a:cubicBezTo>
                <a:cubicBezTo>
                  <a:pt x="9751163" y="2820782"/>
                  <a:pt x="9760636" y="2808684"/>
                  <a:pt x="9771688" y="2797112"/>
                </a:cubicBezTo>
                <a:cubicBezTo>
                  <a:pt x="9779582" y="2788169"/>
                  <a:pt x="9789581" y="2782383"/>
                  <a:pt x="9801159" y="2779753"/>
                </a:cubicBezTo>
                <a:cubicBezTo>
                  <a:pt x="9808527" y="2777649"/>
                  <a:pt x="9822736" y="2758713"/>
                  <a:pt x="9823263" y="2750823"/>
                </a:cubicBezTo>
                <a:cubicBezTo>
                  <a:pt x="9823263" y="2748193"/>
                  <a:pt x="9823263" y="2746089"/>
                  <a:pt x="9820105" y="2745037"/>
                </a:cubicBezTo>
                <a:cubicBezTo>
                  <a:pt x="9803791" y="2737672"/>
                  <a:pt x="9795896" y="2723470"/>
                  <a:pt x="9789055" y="2708216"/>
                </a:cubicBezTo>
                <a:cubicBezTo>
                  <a:pt x="9787476" y="2705060"/>
                  <a:pt x="9786423" y="2702430"/>
                  <a:pt x="9784844" y="2699800"/>
                </a:cubicBezTo>
                <a:lnTo>
                  <a:pt x="9781182" y="2676922"/>
                </a:lnTo>
                <a:lnTo>
                  <a:pt x="9773808" y="2676313"/>
                </a:lnTo>
                <a:cubicBezTo>
                  <a:pt x="9765260" y="2678366"/>
                  <a:pt x="9757737" y="2685890"/>
                  <a:pt x="9752267" y="2698204"/>
                </a:cubicBezTo>
                <a:cubicBezTo>
                  <a:pt x="9746796" y="2711885"/>
                  <a:pt x="9744060" y="2725567"/>
                  <a:pt x="9738590" y="2739249"/>
                </a:cubicBezTo>
                <a:cubicBezTo>
                  <a:pt x="9724913" y="2783030"/>
                  <a:pt x="9692088" y="2815865"/>
                  <a:pt x="9659263" y="2845965"/>
                </a:cubicBezTo>
                <a:cubicBezTo>
                  <a:pt x="9656528" y="2851437"/>
                  <a:pt x="9645586" y="2854174"/>
                  <a:pt x="9640115" y="2851437"/>
                </a:cubicBezTo>
                <a:cubicBezTo>
                  <a:pt x="9604555" y="2848701"/>
                  <a:pt x="9566260" y="2865119"/>
                  <a:pt x="9530700" y="2851437"/>
                </a:cubicBezTo>
                <a:cubicBezTo>
                  <a:pt x="9525229" y="2887009"/>
                  <a:pt x="9558054" y="2906164"/>
                  <a:pt x="9552583" y="2941736"/>
                </a:cubicBezTo>
                <a:cubicBezTo>
                  <a:pt x="9527964" y="2922582"/>
                  <a:pt x="9508816" y="2908900"/>
                  <a:pt x="9489669" y="2892482"/>
                </a:cubicBezTo>
                <a:cubicBezTo>
                  <a:pt x="9482146" y="2886325"/>
                  <a:pt x="9474624" y="2880682"/>
                  <a:pt x="9466973" y="2875936"/>
                </a:cubicBezTo>
                <a:lnTo>
                  <a:pt x="9452834" y="2869212"/>
                </a:lnTo>
                <a:lnTo>
                  <a:pt x="9450185" y="2871733"/>
                </a:lnTo>
                <a:cubicBezTo>
                  <a:pt x="9450344" y="2874920"/>
                  <a:pt x="9448272" y="2877151"/>
                  <a:pt x="9446040" y="2878903"/>
                </a:cubicBezTo>
                <a:cubicBezTo>
                  <a:pt x="9444287" y="2880337"/>
                  <a:pt x="9444127" y="2881452"/>
                  <a:pt x="9445881" y="2882727"/>
                </a:cubicBezTo>
                <a:cubicBezTo>
                  <a:pt x="9446837" y="2883364"/>
                  <a:pt x="9447475" y="2884002"/>
                  <a:pt x="9447156" y="2885276"/>
                </a:cubicBezTo>
                <a:lnTo>
                  <a:pt x="9445021" y="2886657"/>
                </a:lnTo>
                <a:lnTo>
                  <a:pt x="9464261" y="2890010"/>
                </a:lnTo>
                <a:cubicBezTo>
                  <a:pt x="9469732" y="2887274"/>
                  <a:pt x="9472468" y="2890010"/>
                  <a:pt x="9475203" y="2895483"/>
                </a:cubicBezTo>
                <a:cubicBezTo>
                  <a:pt x="9464261" y="2909164"/>
                  <a:pt x="9445114" y="2906428"/>
                  <a:pt x="9434172" y="2917373"/>
                </a:cubicBezTo>
                <a:cubicBezTo>
                  <a:pt x="9434172" y="2920110"/>
                  <a:pt x="9434172" y="2922846"/>
                  <a:pt x="9434172" y="2928318"/>
                </a:cubicBezTo>
                <a:cubicBezTo>
                  <a:pt x="9436908" y="2985781"/>
                  <a:pt x="9447849" y="3045980"/>
                  <a:pt x="9415024" y="3103442"/>
                </a:cubicBezTo>
                <a:lnTo>
                  <a:pt x="9415570" y="3107535"/>
                </a:lnTo>
                <a:lnTo>
                  <a:pt x="9422778" y="3099284"/>
                </a:lnTo>
                <a:cubicBezTo>
                  <a:pt x="9445767" y="3068648"/>
                  <a:pt x="9469239" y="3033673"/>
                  <a:pt x="9495681" y="2993110"/>
                </a:cubicBezTo>
                <a:cubicBezTo>
                  <a:pt x="9494723" y="3014234"/>
                  <a:pt x="9478712" y="3039251"/>
                  <a:pt x="9466101" y="3064994"/>
                </a:cubicBezTo>
                <a:cubicBezTo>
                  <a:pt x="9454332" y="3078477"/>
                  <a:pt x="9440624" y="3096876"/>
                  <a:pt x="9427159" y="3116217"/>
                </a:cubicBezTo>
                <a:lnTo>
                  <a:pt x="9418482" y="3129383"/>
                </a:lnTo>
                <a:lnTo>
                  <a:pt x="9420417" y="3143901"/>
                </a:lnTo>
                <a:lnTo>
                  <a:pt x="9431327" y="3129992"/>
                </a:lnTo>
                <a:cubicBezTo>
                  <a:pt x="9444156" y="3113627"/>
                  <a:pt x="9457138" y="3098627"/>
                  <a:pt x="9471944" y="3087572"/>
                </a:cubicBezTo>
                <a:cubicBezTo>
                  <a:pt x="9483828" y="3065227"/>
                  <a:pt x="9501292" y="3033411"/>
                  <a:pt x="9510766" y="3038990"/>
                </a:cubicBezTo>
                <a:cubicBezTo>
                  <a:pt x="9498155" y="3064733"/>
                  <a:pt x="9491124" y="3081004"/>
                  <a:pt x="9470986" y="3108695"/>
                </a:cubicBezTo>
                <a:cubicBezTo>
                  <a:pt x="9470986" y="3108695"/>
                  <a:pt x="9467587" y="3107968"/>
                  <a:pt x="9469039" y="3101169"/>
                </a:cubicBezTo>
                <a:cubicBezTo>
                  <a:pt x="9469039" y="3101169"/>
                  <a:pt x="9453028" y="3126186"/>
                  <a:pt x="9454976" y="3133712"/>
                </a:cubicBezTo>
                <a:cubicBezTo>
                  <a:pt x="9446722" y="3139058"/>
                  <a:pt x="9442597" y="3141732"/>
                  <a:pt x="9439923" y="3137604"/>
                </a:cubicBezTo>
                <a:cubicBezTo>
                  <a:pt x="9437017" y="3151203"/>
                  <a:pt x="9405953" y="3180113"/>
                  <a:pt x="9394795" y="3199058"/>
                </a:cubicBezTo>
                <a:cubicBezTo>
                  <a:pt x="9389942" y="3205131"/>
                  <a:pt x="9389216" y="3208530"/>
                  <a:pt x="9384363" y="3214603"/>
                </a:cubicBezTo>
                <a:lnTo>
                  <a:pt x="9360973" y="3241697"/>
                </a:lnTo>
                <a:lnTo>
                  <a:pt x="9372763" y="3249160"/>
                </a:lnTo>
                <a:cubicBezTo>
                  <a:pt x="9375665" y="3251004"/>
                  <a:pt x="9377247" y="3256009"/>
                  <a:pt x="9378566" y="3259961"/>
                </a:cubicBezTo>
                <a:cubicBezTo>
                  <a:pt x="9379094" y="3261542"/>
                  <a:pt x="9378830" y="3263123"/>
                  <a:pt x="9380413" y="3264440"/>
                </a:cubicBezTo>
                <a:cubicBezTo>
                  <a:pt x="9381996" y="3265757"/>
                  <a:pt x="9381732" y="3267338"/>
                  <a:pt x="9380677" y="3268919"/>
                </a:cubicBezTo>
                <a:cubicBezTo>
                  <a:pt x="9380149" y="3269973"/>
                  <a:pt x="9379094" y="3271290"/>
                  <a:pt x="9379885" y="3272344"/>
                </a:cubicBezTo>
                <a:cubicBezTo>
                  <a:pt x="9382523" y="3275505"/>
                  <a:pt x="9382787" y="3277877"/>
                  <a:pt x="9378566" y="3279457"/>
                </a:cubicBezTo>
                <a:cubicBezTo>
                  <a:pt x="9377511" y="3279721"/>
                  <a:pt x="9377247" y="3281302"/>
                  <a:pt x="9378303" y="3282092"/>
                </a:cubicBezTo>
                <a:cubicBezTo>
                  <a:pt x="9381732" y="3284990"/>
                  <a:pt x="9378039" y="3286307"/>
                  <a:pt x="9377511" y="3288415"/>
                </a:cubicBezTo>
                <a:cubicBezTo>
                  <a:pt x="9375665" y="3295528"/>
                  <a:pt x="9367487" y="3293421"/>
                  <a:pt x="9364321" y="3298690"/>
                </a:cubicBezTo>
                <a:cubicBezTo>
                  <a:pt x="9363266" y="3300534"/>
                  <a:pt x="9358254" y="3299217"/>
                  <a:pt x="9355880" y="3298953"/>
                </a:cubicBezTo>
                <a:cubicBezTo>
                  <a:pt x="9350340" y="3298163"/>
                  <a:pt x="9343746" y="3301588"/>
                  <a:pt x="9339261" y="3295265"/>
                </a:cubicBezTo>
                <a:cubicBezTo>
                  <a:pt x="9338470" y="3294211"/>
                  <a:pt x="9336887" y="3292894"/>
                  <a:pt x="9334777" y="3292894"/>
                </a:cubicBezTo>
                <a:cubicBezTo>
                  <a:pt x="9331875" y="3293157"/>
                  <a:pt x="9330292" y="3291576"/>
                  <a:pt x="9329765" y="3288678"/>
                </a:cubicBezTo>
                <a:cubicBezTo>
                  <a:pt x="9329237" y="3286834"/>
                  <a:pt x="9327918" y="3285780"/>
                  <a:pt x="9326599" y="3284463"/>
                </a:cubicBezTo>
                <a:lnTo>
                  <a:pt x="9325913" y="3282309"/>
                </a:lnTo>
                <a:lnTo>
                  <a:pt x="9324124" y="3284381"/>
                </a:lnTo>
                <a:cubicBezTo>
                  <a:pt x="9302526" y="3306427"/>
                  <a:pt x="9280259" y="3327441"/>
                  <a:pt x="9259874" y="3347969"/>
                </a:cubicBezTo>
                <a:cubicBezTo>
                  <a:pt x="9246043" y="3362787"/>
                  <a:pt x="9225179" y="3393877"/>
                  <a:pt x="9219831" y="3385625"/>
                </a:cubicBezTo>
                <a:cubicBezTo>
                  <a:pt x="9210126" y="3397771"/>
                  <a:pt x="9201147" y="3406516"/>
                  <a:pt x="9199694" y="3413316"/>
                </a:cubicBezTo>
                <a:cubicBezTo>
                  <a:pt x="9187314" y="3421335"/>
                  <a:pt x="9188768" y="3414536"/>
                  <a:pt x="9189493" y="3411137"/>
                </a:cubicBezTo>
                <a:cubicBezTo>
                  <a:pt x="9214483" y="3377374"/>
                  <a:pt x="9253801" y="3343116"/>
                  <a:pt x="9276612" y="3319551"/>
                </a:cubicBezTo>
                <a:cubicBezTo>
                  <a:pt x="9280738" y="3316880"/>
                  <a:pt x="9281464" y="3313480"/>
                  <a:pt x="9278064" y="3312752"/>
                </a:cubicBezTo>
                <a:cubicBezTo>
                  <a:pt x="9277338" y="3316152"/>
                  <a:pt x="9277338" y="3316152"/>
                  <a:pt x="9273212" y="3318826"/>
                </a:cubicBezTo>
                <a:cubicBezTo>
                  <a:pt x="9272485" y="3322226"/>
                  <a:pt x="9268360" y="3324898"/>
                  <a:pt x="9264959" y="3324172"/>
                </a:cubicBezTo>
                <a:cubicBezTo>
                  <a:pt x="9264959" y="3324172"/>
                  <a:pt x="9265685" y="3320773"/>
                  <a:pt x="9269812" y="3318099"/>
                </a:cubicBezTo>
                <a:cubicBezTo>
                  <a:pt x="9269812" y="3318099"/>
                  <a:pt x="9269812" y="3318099"/>
                  <a:pt x="9270538" y="3314700"/>
                </a:cubicBezTo>
                <a:cubicBezTo>
                  <a:pt x="9236074" y="3342884"/>
                  <a:pt x="9204283" y="3375194"/>
                  <a:pt x="9168366" y="3410178"/>
                </a:cubicBezTo>
                <a:cubicBezTo>
                  <a:pt x="9136576" y="3442487"/>
                  <a:pt x="9101384" y="3474071"/>
                  <a:pt x="9062793" y="3504928"/>
                </a:cubicBezTo>
                <a:cubicBezTo>
                  <a:pt x="9057215" y="3514400"/>
                  <a:pt x="9052362" y="3520473"/>
                  <a:pt x="9044109" y="3525819"/>
                </a:cubicBezTo>
                <a:cubicBezTo>
                  <a:pt x="9009645" y="3554004"/>
                  <a:pt x="8991686" y="3571495"/>
                  <a:pt x="8958675" y="3592880"/>
                </a:cubicBezTo>
                <a:cubicBezTo>
                  <a:pt x="8957948" y="3596279"/>
                  <a:pt x="8959895" y="3603805"/>
                  <a:pt x="8962569" y="3607931"/>
                </a:cubicBezTo>
                <a:cubicBezTo>
                  <a:pt x="8953591" y="3616676"/>
                  <a:pt x="8948738" y="3622750"/>
                  <a:pt x="8948011" y="3626149"/>
                </a:cubicBezTo>
                <a:cubicBezTo>
                  <a:pt x="8948011" y="3626149"/>
                  <a:pt x="8952138" y="3623475"/>
                  <a:pt x="8952138" y="3623475"/>
                </a:cubicBezTo>
                <a:cubicBezTo>
                  <a:pt x="8955539" y="3624202"/>
                  <a:pt x="8955539" y="3624202"/>
                  <a:pt x="8955539" y="3624202"/>
                </a:cubicBezTo>
                <a:cubicBezTo>
                  <a:pt x="8954811" y="3627602"/>
                  <a:pt x="8950686" y="3630274"/>
                  <a:pt x="8947286" y="3629549"/>
                </a:cubicBezTo>
                <a:cubicBezTo>
                  <a:pt x="8947286" y="3629549"/>
                  <a:pt x="8946559" y="3632948"/>
                  <a:pt x="8943159" y="3632221"/>
                </a:cubicBezTo>
                <a:cubicBezTo>
                  <a:pt x="8948507" y="3640473"/>
                  <a:pt x="8935400" y="3651893"/>
                  <a:pt x="8914768" y="3665257"/>
                </a:cubicBezTo>
                <a:cubicBezTo>
                  <a:pt x="8894135" y="3678623"/>
                  <a:pt x="8869377" y="3694663"/>
                  <a:pt x="8848745" y="3708028"/>
                </a:cubicBezTo>
                <a:cubicBezTo>
                  <a:pt x="8837818" y="3709248"/>
                  <a:pt x="8861850" y="3696609"/>
                  <a:pt x="8858450" y="3695883"/>
                </a:cubicBezTo>
                <a:cubicBezTo>
                  <a:pt x="8858450" y="3695883"/>
                  <a:pt x="8854324" y="3698556"/>
                  <a:pt x="8854324" y="3698556"/>
                </a:cubicBezTo>
                <a:cubicBezTo>
                  <a:pt x="8850198" y="3701228"/>
                  <a:pt x="8849471" y="3704628"/>
                  <a:pt x="8846797" y="3700503"/>
                </a:cubicBezTo>
                <a:cubicBezTo>
                  <a:pt x="8846797" y="3700503"/>
                  <a:pt x="8846797" y="3700503"/>
                  <a:pt x="8850924" y="3697829"/>
                </a:cubicBezTo>
                <a:cubicBezTo>
                  <a:pt x="8850924" y="3697829"/>
                  <a:pt x="8850924" y="3697829"/>
                  <a:pt x="8851650" y="3694429"/>
                </a:cubicBezTo>
                <a:cubicBezTo>
                  <a:pt x="8839271" y="3702449"/>
                  <a:pt x="8826891" y="3710469"/>
                  <a:pt x="8824217" y="3706341"/>
                </a:cubicBezTo>
                <a:cubicBezTo>
                  <a:pt x="8829796" y="3696870"/>
                  <a:pt x="8850429" y="3683504"/>
                  <a:pt x="8855281" y="3677432"/>
                </a:cubicBezTo>
                <a:cubicBezTo>
                  <a:pt x="8855281" y="3677432"/>
                  <a:pt x="8855281" y="3677432"/>
                  <a:pt x="8851155" y="3680105"/>
                </a:cubicBezTo>
                <a:cubicBezTo>
                  <a:pt x="8847028" y="3682778"/>
                  <a:pt x="8847028" y="3682778"/>
                  <a:pt x="8842903" y="3685451"/>
                </a:cubicBezTo>
                <a:cubicBezTo>
                  <a:pt x="8842903" y="3685451"/>
                  <a:pt x="8843629" y="3682051"/>
                  <a:pt x="8843629" y="3682051"/>
                </a:cubicBezTo>
                <a:cubicBezTo>
                  <a:pt x="8847028" y="3682778"/>
                  <a:pt x="8847754" y="3679379"/>
                  <a:pt x="8847754" y="3679379"/>
                </a:cubicBezTo>
                <a:cubicBezTo>
                  <a:pt x="8842903" y="3685451"/>
                  <a:pt x="8831975" y="3686671"/>
                  <a:pt x="8823723" y="3692018"/>
                </a:cubicBezTo>
                <a:cubicBezTo>
                  <a:pt x="8786584" y="3716076"/>
                  <a:pt x="8747994" y="3746933"/>
                  <a:pt x="8707455" y="3770265"/>
                </a:cubicBezTo>
                <a:cubicBezTo>
                  <a:pt x="8695075" y="3778284"/>
                  <a:pt x="8687549" y="3780231"/>
                  <a:pt x="8671769" y="3787524"/>
                </a:cubicBezTo>
                <a:cubicBezTo>
                  <a:pt x="8635357" y="3808182"/>
                  <a:pt x="8591418" y="3830787"/>
                  <a:pt x="8555007" y="3851446"/>
                </a:cubicBezTo>
                <a:lnTo>
                  <a:pt x="8521575" y="3867585"/>
                </a:lnTo>
                <a:lnTo>
                  <a:pt x="8524560" y="3873140"/>
                </a:lnTo>
                <a:cubicBezTo>
                  <a:pt x="8525051" y="3874611"/>
                  <a:pt x="8524805" y="3876082"/>
                  <a:pt x="8526278" y="3877307"/>
                </a:cubicBezTo>
                <a:cubicBezTo>
                  <a:pt x="8527751" y="3878533"/>
                  <a:pt x="8527505" y="3880004"/>
                  <a:pt x="8526523" y="3881475"/>
                </a:cubicBezTo>
                <a:cubicBezTo>
                  <a:pt x="8526032" y="3882456"/>
                  <a:pt x="8525051" y="3883682"/>
                  <a:pt x="8525787" y="3884662"/>
                </a:cubicBezTo>
                <a:cubicBezTo>
                  <a:pt x="8528242" y="3887604"/>
                  <a:pt x="8528487" y="3889811"/>
                  <a:pt x="8524560" y="3891282"/>
                </a:cubicBezTo>
                <a:cubicBezTo>
                  <a:pt x="8523578" y="3891527"/>
                  <a:pt x="8523332" y="3892998"/>
                  <a:pt x="8524314" y="3893734"/>
                </a:cubicBezTo>
                <a:cubicBezTo>
                  <a:pt x="8527505" y="3896431"/>
                  <a:pt x="8524069" y="3897656"/>
                  <a:pt x="8523578" y="3899618"/>
                </a:cubicBezTo>
                <a:cubicBezTo>
                  <a:pt x="8521859" y="3906237"/>
                  <a:pt x="8514249" y="3904276"/>
                  <a:pt x="8511304" y="3909179"/>
                </a:cubicBezTo>
                <a:cubicBezTo>
                  <a:pt x="8510322" y="3910895"/>
                  <a:pt x="8505658" y="3909670"/>
                  <a:pt x="8503448" y="3909424"/>
                </a:cubicBezTo>
                <a:cubicBezTo>
                  <a:pt x="8498293" y="3908689"/>
                  <a:pt x="8492156" y="3911876"/>
                  <a:pt x="8487983" y="3905992"/>
                </a:cubicBezTo>
                <a:cubicBezTo>
                  <a:pt x="8487246" y="3905011"/>
                  <a:pt x="8485774" y="3903786"/>
                  <a:pt x="8483810" y="3903786"/>
                </a:cubicBezTo>
                <a:cubicBezTo>
                  <a:pt x="8481109" y="3904031"/>
                  <a:pt x="8479637" y="3902560"/>
                  <a:pt x="8479146" y="3899863"/>
                </a:cubicBezTo>
                <a:cubicBezTo>
                  <a:pt x="8478655" y="3898147"/>
                  <a:pt x="8477427" y="3897166"/>
                  <a:pt x="8476200" y="3895940"/>
                </a:cubicBezTo>
                <a:cubicBezTo>
                  <a:pt x="8473009" y="3892998"/>
                  <a:pt x="8471536" y="3889566"/>
                  <a:pt x="8472763" y="3885153"/>
                </a:cubicBezTo>
                <a:lnTo>
                  <a:pt x="8472359" y="3884063"/>
                </a:lnTo>
                <a:lnTo>
                  <a:pt x="8465909" y="3885731"/>
                </a:lnTo>
                <a:cubicBezTo>
                  <a:pt x="8465909" y="3885731"/>
                  <a:pt x="8465909" y="3885731"/>
                  <a:pt x="8470035" y="3883058"/>
                </a:cubicBezTo>
                <a:lnTo>
                  <a:pt x="8471608" y="3882039"/>
                </a:lnTo>
                <a:lnTo>
                  <a:pt x="8471379" y="3881420"/>
                </a:lnTo>
                <a:lnTo>
                  <a:pt x="8431676" y="3896191"/>
                </a:lnTo>
                <a:cubicBezTo>
                  <a:pt x="8429002" y="3892065"/>
                  <a:pt x="8413948" y="3895958"/>
                  <a:pt x="8415402" y="3889159"/>
                </a:cubicBezTo>
                <a:cubicBezTo>
                  <a:pt x="8340630" y="3922951"/>
                  <a:pt x="8282596" y="3928326"/>
                  <a:pt x="8233078" y="3960403"/>
                </a:cubicBezTo>
                <a:cubicBezTo>
                  <a:pt x="8184518" y="3971357"/>
                  <a:pt x="8153916" y="3964819"/>
                  <a:pt x="8103904" y="3982572"/>
                </a:cubicBezTo>
                <a:cubicBezTo>
                  <a:pt x="8100504" y="3981845"/>
                  <a:pt x="8089577" y="3983065"/>
                  <a:pt x="8085450" y="3985739"/>
                </a:cubicBezTo>
                <a:cubicBezTo>
                  <a:pt x="8062870" y="3991579"/>
                  <a:pt x="8032764" y="3999366"/>
                  <a:pt x="8006783" y="4004479"/>
                </a:cubicBezTo>
                <a:cubicBezTo>
                  <a:pt x="7980804" y="4009593"/>
                  <a:pt x="7952150" y="4010581"/>
                  <a:pt x="7938549" y="4007675"/>
                </a:cubicBezTo>
                <a:cubicBezTo>
                  <a:pt x="7943402" y="4001602"/>
                  <a:pt x="7958455" y="3997708"/>
                  <a:pt x="7976909" y="3994542"/>
                </a:cubicBezTo>
                <a:cubicBezTo>
                  <a:pt x="7994636" y="3994775"/>
                  <a:pt x="8013089" y="3991607"/>
                  <a:pt x="8021342" y="3986261"/>
                </a:cubicBezTo>
                <a:cubicBezTo>
                  <a:pt x="8032270" y="3985041"/>
                  <a:pt x="8039069" y="3986493"/>
                  <a:pt x="8049269" y="3988673"/>
                </a:cubicBezTo>
                <a:cubicBezTo>
                  <a:pt x="8082776" y="3981613"/>
                  <a:pt x="8094430" y="3976993"/>
                  <a:pt x="8121136" y="3968480"/>
                </a:cubicBezTo>
                <a:cubicBezTo>
                  <a:pt x="8116283" y="3974552"/>
                  <a:pt x="8135463" y="3967986"/>
                  <a:pt x="8146390" y="3966766"/>
                </a:cubicBezTo>
                <a:cubicBezTo>
                  <a:pt x="8150516" y="3964093"/>
                  <a:pt x="8162896" y="3956073"/>
                  <a:pt x="8147842" y="3959967"/>
                </a:cubicBezTo>
                <a:cubicBezTo>
                  <a:pt x="8174549" y="3951453"/>
                  <a:pt x="8208782" y="3940993"/>
                  <a:pt x="8246415" y="3931260"/>
                </a:cubicBezTo>
                <a:cubicBezTo>
                  <a:pt x="8279922" y="3924199"/>
                  <a:pt x="8318280" y="3911067"/>
                  <a:pt x="8352514" y="3900607"/>
                </a:cubicBezTo>
                <a:cubicBezTo>
                  <a:pt x="8352514" y="3900607"/>
                  <a:pt x="8360041" y="3898660"/>
                  <a:pt x="8358588" y="3905460"/>
                </a:cubicBezTo>
                <a:cubicBezTo>
                  <a:pt x="8401074" y="3889654"/>
                  <a:pt x="8423655" y="3883813"/>
                  <a:pt x="8441613" y="3866322"/>
                </a:cubicBezTo>
                <a:cubicBezTo>
                  <a:pt x="8464192" y="3860482"/>
                  <a:pt x="8476571" y="3852463"/>
                  <a:pt x="8491624" y="3848568"/>
                </a:cubicBezTo>
                <a:cubicBezTo>
                  <a:pt x="8499878" y="3843222"/>
                  <a:pt x="8488225" y="3847842"/>
                  <a:pt x="8488950" y="3844443"/>
                </a:cubicBezTo>
                <a:cubicBezTo>
                  <a:pt x="8504731" y="3837150"/>
                  <a:pt x="8520511" y="3829857"/>
                  <a:pt x="8536289" y="3822564"/>
                </a:cubicBezTo>
                <a:cubicBezTo>
                  <a:pt x="8534111" y="3832762"/>
                  <a:pt x="8546490" y="3824743"/>
                  <a:pt x="8554017" y="3822796"/>
                </a:cubicBezTo>
                <a:cubicBezTo>
                  <a:pt x="8560091" y="3827649"/>
                  <a:pt x="8546985" y="3839068"/>
                  <a:pt x="8537279" y="3851214"/>
                </a:cubicBezTo>
                <a:cubicBezTo>
                  <a:pt x="8555007" y="3851446"/>
                  <a:pt x="8601851" y="3815243"/>
                  <a:pt x="8621757" y="3805277"/>
                </a:cubicBezTo>
                <a:cubicBezTo>
                  <a:pt x="8618357" y="3804550"/>
                  <a:pt x="8618357" y="3804550"/>
                  <a:pt x="8618357" y="3804550"/>
                </a:cubicBezTo>
                <a:cubicBezTo>
                  <a:pt x="8614230" y="3807223"/>
                  <a:pt x="8610830" y="3806497"/>
                  <a:pt x="8610830" y="3806497"/>
                </a:cubicBezTo>
                <a:cubicBezTo>
                  <a:pt x="8614956" y="3803823"/>
                  <a:pt x="8615682" y="3800424"/>
                  <a:pt x="8619082" y="3801150"/>
                </a:cubicBezTo>
                <a:cubicBezTo>
                  <a:pt x="8616409" y="3797024"/>
                  <a:pt x="8644569" y="3781712"/>
                  <a:pt x="8643115" y="3788511"/>
                </a:cubicBezTo>
                <a:cubicBezTo>
                  <a:pt x="8643842" y="3785112"/>
                  <a:pt x="8643842" y="3785112"/>
                  <a:pt x="8647968" y="3782438"/>
                </a:cubicBezTo>
                <a:cubicBezTo>
                  <a:pt x="8647968" y="3782438"/>
                  <a:pt x="8647968" y="3782438"/>
                  <a:pt x="8651368" y="3783165"/>
                </a:cubicBezTo>
                <a:cubicBezTo>
                  <a:pt x="8651368" y="3783165"/>
                  <a:pt x="8654768" y="3783892"/>
                  <a:pt x="8654768" y="3783892"/>
                </a:cubicBezTo>
                <a:cubicBezTo>
                  <a:pt x="8654768" y="3783892"/>
                  <a:pt x="8654768" y="3783892"/>
                  <a:pt x="8650642" y="3786564"/>
                </a:cubicBezTo>
                <a:cubicBezTo>
                  <a:pt x="8678801" y="3771253"/>
                  <a:pt x="8655495" y="3780492"/>
                  <a:pt x="8652821" y="3776366"/>
                </a:cubicBezTo>
                <a:cubicBezTo>
                  <a:pt x="8650148" y="3772240"/>
                  <a:pt x="8658400" y="3766894"/>
                  <a:pt x="8658400" y="3766894"/>
                </a:cubicBezTo>
                <a:cubicBezTo>
                  <a:pt x="8655726" y="3762767"/>
                  <a:pt x="8631694" y="3775407"/>
                  <a:pt x="8640673" y="3766661"/>
                </a:cubicBezTo>
                <a:cubicBezTo>
                  <a:pt x="8649652" y="3757916"/>
                  <a:pt x="8658631" y="3749170"/>
                  <a:pt x="8671011" y="3741150"/>
                </a:cubicBezTo>
                <a:lnTo>
                  <a:pt x="8705029" y="3721849"/>
                </a:lnTo>
                <a:lnTo>
                  <a:pt x="8679203" y="3721849"/>
                </a:lnTo>
                <a:cubicBezTo>
                  <a:pt x="8676468" y="3702695"/>
                  <a:pt x="8676468" y="3683541"/>
                  <a:pt x="8679203" y="3661650"/>
                </a:cubicBezTo>
                <a:cubicBezTo>
                  <a:pt x="8679203" y="3645232"/>
                  <a:pt x="8681938" y="3628815"/>
                  <a:pt x="8676468" y="3615133"/>
                </a:cubicBezTo>
                <a:cubicBezTo>
                  <a:pt x="8665526" y="3557670"/>
                  <a:pt x="8632701" y="3543989"/>
                  <a:pt x="8580729" y="3568616"/>
                </a:cubicBezTo>
                <a:cubicBezTo>
                  <a:pt x="8545168" y="3590506"/>
                  <a:pt x="8536962" y="3587770"/>
                  <a:pt x="8512344" y="3560407"/>
                </a:cubicBezTo>
                <a:lnTo>
                  <a:pt x="8496730" y="3545414"/>
                </a:lnTo>
                <a:lnTo>
                  <a:pt x="8435926" y="3575508"/>
                </a:lnTo>
                <a:lnTo>
                  <a:pt x="8433017" y="3582297"/>
                </a:lnTo>
                <a:cubicBezTo>
                  <a:pt x="8418657" y="3613081"/>
                  <a:pt x="8398141" y="3620777"/>
                  <a:pt x="8373779" y="3610002"/>
                </a:cubicBezTo>
                <a:lnTo>
                  <a:pt x="8365221" y="3604390"/>
                </a:lnTo>
                <a:lnTo>
                  <a:pt x="8325167" y="3620289"/>
                </a:lnTo>
                <a:cubicBezTo>
                  <a:pt x="8291048" y="3632383"/>
                  <a:pt x="8258335" y="3642446"/>
                  <a:pt x="8231186" y="3648760"/>
                </a:cubicBezTo>
                <a:lnTo>
                  <a:pt x="8228355" y="3649239"/>
                </a:lnTo>
                <a:lnTo>
                  <a:pt x="8227614" y="3653235"/>
                </a:lnTo>
                <a:cubicBezTo>
                  <a:pt x="8226558" y="3653499"/>
                  <a:pt x="8226295" y="3655080"/>
                  <a:pt x="8227350" y="3655870"/>
                </a:cubicBezTo>
                <a:cubicBezTo>
                  <a:pt x="8230779" y="3658768"/>
                  <a:pt x="8227086" y="3660085"/>
                  <a:pt x="8226558" y="3662193"/>
                </a:cubicBezTo>
                <a:cubicBezTo>
                  <a:pt x="8224712" y="3669306"/>
                  <a:pt x="8216534" y="3667199"/>
                  <a:pt x="8213369" y="3672468"/>
                </a:cubicBezTo>
                <a:cubicBezTo>
                  <a:pt x="8212314" y="3674312"/>
                  <a:pt x="8207301" y="3672995"/>
                  <a:pt x="8204927" y="3672731"/>
                </a:cubicBezTo>
                <a:cubicBezTo>
                  <a:pt x="8199388" y="3671941"/>
                  <a:pt x="8192793" y="3675366"/>
                  <a:pt x="8188308" y="3669043"/>
                </a:cubicBezTo>
                <a:cubicBezTo>
                  <a:pt x="8187517" y="3667989"/>
                  <a:pt x="8185934" y="3666672"/>
                  <a:pt x="8183824" y="3666672"/>
                </a:cubicBezTo>
                <a:cubicBezTo>
                  <a:pt x="8180922" y="3666935"/>
                  <a:pt x="8179339" y="3665354"/>
                  <a:pt x="8178812" y="3662456"/>
                </a:cubicBezTo>
                <a:cubicBezTo>
                  <a:pt x="8178284" y="3660612"/>
                  <a:pt x="8176965" y="3659558"/>
                  <a:pt x="8175646" y="3658241"/>
                </a:cubicBezTo>
                <a:cubicBezTo>
                  <a:pt x="8172217" y="3655080"/>
                  <a:pt x="8170634" y="3651391"/>
                  <a:pt x="8171953" y="3646649"/>
                </a:cubicBezTo>
                <a:cubicBezTo>
                  <a:pt x="8172745" y="3644014"/>
                  <a:pt x="8171953" y="3641116"/>
                  <a:pt x="8169315" y="3639535"/>
                </a:cubicBezTo>
                <a:cubicBezTo>
                  <a:pt x="8169315" y="3638482"/>
                  <a:pt x="8169315" y="3637428"/>
                  <a:pt x="8169315" y="3636374"/>
                </a:cubicBezTo>
                <a:cubicBezTo>
                  <a:pt x="8171689" y="3635057"/>
                  <a:pt x="8172745" y="3633476"/>
                  <a:pt x="8172481" y="3630051"/>
                </a:cubicBezTo>
                <a:cubicBezTo>
                  <a:pt x="8172217" y="3625309"/>
                  <a:pt x="8174327" y="3621620"/>
                  <a:pt x="8179603" y="3620566"/>
                </a:cubicBezTo>
                <a:cubicBezTo>
                  <a:pt x="8181977" y="3620303"/>
                  <a:pt x="8181450" y="3618459"/>
                  <a:pt x="8181450" y="3616878"/>
                </a:cubicBezTo>
                <a:cubicBezTo>
                  <a:pt x="8181450" y="3614243"/>
                  <a:pt x="8182505" y="3613716"/>
                  <a:pt x="8184615" y="3615561"/>
                </a:cubicBezTo>
                <a:cubicBezTo>
                  <a:pt x="8187781" y="3618195"/>
                  <a:pt x="8189891" y="3618195"/>
                  <a:pt x="8190683" y="3613716"/>
                </a:cubicBezTo>
                <a:cubicBezTo>
                  <a:pt x="8190946" y="3612663"/>
                  <a:pt x="8191738" y="3611345"/>
                  <a:pt x="8192793" y="3612663"/>
                </a:cubicBezTo>
                <a:cubicBezTo>
                  <a:pt x="8196222" y="3616088"/>
                  <a:pt x="8198596" y="3613980"/>
                  <a:pt x="8201234" y="3611609"/>
                </a:cubicBezTo>
                <a:cubicBezTo>
                  <a:pt x="8201498" y="3611082"/>
                  <a:pt x="8202553" y="3611082"/>
                  <a:pt x="8203081" y="3611082"/>
                </a:cubicBezTo>
                <a:lnTo>
                  <a:pt x="8216888" y="3619822"/>
                </a:lnTo>
                <a:lnTo>
                  <a:pt x="8229421" y="3605302"/>
                </a:lnTo>
                <a:cubicBezTo>
                  <a:pt x="8185843" y="3603626"/>
                  <a:pt x="8150644" y="3622064"/>
                  <a:pt x="8115446" y="3635474"/>
                </a:cubicBezTo>
                <a:cubicBezTo>
                  <a:pt x="8108743" y="3638826"/>
                  <a:pt x="8105391" y="3643854"/>
                  <a:pt x="8110419" y="3650559"/>
                </a:cubicBezTo>
                <a:cubicBezTo>
                  <a:pt x="8130531" y="3679055"/>
                  <a:pt x="8108742" y="3685759"/>
                  <a:pt x="8088629" y="3690789"/>
                </a:cubicBezTo>
                <a:cubicBezTo>
                  <a:pt x="8040022" y="3703361"/>
                  <a:pt x="7991416" y="3715513"/>
                  <a:pt x="7942600" y="3726827"/>
                </a:cubicBezTo>
                <a:lnTo>
                  <a:pt x="7882235" y="3739537"/>
                </a:lnTo>
                <a:lnTo>
                  <a:pt x="7883401" y="3741707"/>
                </a:lnTo>
                <a:cubicBezTo>
                  <a:pt x="7883892" y="3743178"/>
                  <a:pt x="7883646" y="3744649"/>
                  <a:pt x="7885119" y="3745875"/>
                </a:cubicBezTo>
                <a:cubicBezTo>
                  <a:pt x="7886592" y="3747101"/>
                  <a:pt x="7886346" y="3748572"/>
                  <a:pt x="7885364" y="3750043"/>
                </a:cubicBezTo>
                <a:cubicBezTo>
                  <a:pt x="7884873" y="3751024"/>
                  <a:pt x="7883892" y="3752250"/>
                  <a:pt x="7884628" y="3753230"/>
                </a:cubicBezTo>
                <a:cubicBezTo>
                  <a:pt x="7887083" y="3756172"/>
                  <a:pt x="7887328" y="3758379"/>
                  <a:pt x="7883401" y="3759850"/>
                </a:cubicBezTo>
                <a:cubicBezTo>
                  <a:pt x="7882419" y="3760095"/>
                  <a:pt x="7882173" y="3761566"/>
                  <a:pt x="7883155" y="3762301"/>
                </a:cubicBezTo>
                <a:cubicBezTo>
                  <a:pt x="7886346" y="3764998"/>
                  <a:pt x="7882910" y="3766224"/>
                  <a:pt x="7882419" y="3768185"/>
                </a:cubicBezTo>
                <a:cubicBezTo>
                  <a:pt x="7880700" y="3774805"/>
                  <a:pt x="7873090" y="3772844"/>
                  <a:pt x="7870145" y="3777747"/>
                </a:cubicBezTo>
                <a:cubicBezTo>
                  <a:pt x="7869163" y="3779463"/>
                  <a:pt x="7864499" y="3778237"/>
                  <a:pt x="7862289" y="3777992"/>
                </a:cubicBezTo>
                <a:cubicBezTo>
                  <a:pt x="7857134" y="3777257"/>
                  <a:pt x="7850997" y="3780444"/>
                  <a:pt x="7846824" y="3774560"/>
                </a:cubicBezTo>
                <a:cubicBezTo>
                  <a:pt x="7846087" y="3773579"/>
                  <a:pt x="7844615" y="3772353"/>
                  <a:pt x="7842651" y="3772353"/>
                </a:cubicBezTo>
                <a:cubicBezTo>
                  <a:pt x="7839950" y="3772598"/>
                  <a:pt x="7838478" y="3771127"/>
                  <a:pt x="7837987" y="3768431"/>
                </a:cubicBezTo>
                <a:cubicBezTo>
                  <a:pt x="7837496" y="3766714"/>
                  <a:pt x="7836268" y="3765734"/>
                  <a:pt x="7835041" y="3764508"/>
                </a:cubicBezTo>
                <a:cubicBezTo>
                  <a:pt x="7831850" y="3761566"/>
                  <a:pt x="7830377" y="3758134"/>
                  <a:pt x="7831604" y="3753721"/>
                </a:cubicBezTo>
                <a:lnTo>
                  <a:pt x="7830391" y="3750452"/>
                </a:lnTo>
                <a:lnTo>
                  <a:pt x="7795314" y="3757837"/>
                </a:lnTo>
                <a:cubicBezTo>
                  <a:pt x="7753411" y="3766218"/>
                  <a:pt x="7711509" y="3772085"/>
                  <a:pt x="7669397" y="3775437"/>
                </a:cubicBezTo>
                <a:lnTo>
                  <a:pt x="7642225" y="3775975"/>
                </a:lnTo>
                <a:lnTo>
                  <a:pt x="7648409" y="3781652"/>
                </a:lnTo>
                <a:cubicBezTo>
                  <a:pt x="7651259" y="3783361"/>
                  <a:pt x="7657527" y="3782791"/>
                  <a:pt x="7656387" y="3787917"/>
                </a:cubicBezTo>
                <a:cubicBezTo>
                  <a:pt x="7655817" y="3793043"/>
                  <a:pt x="7650689" y="3794182"/>
                  <a:pt x="7645560" y="3794752"/>
                </a:cubicBezTo>
                <a:cubicBezTo>
                  <a:pt x="7644990" y="3794752"/>
                  <a:pt x="7644421" y="3794752"/>
                  <a:pt x="7643851" y="3794752"/>
                </a:cubicBezTo>
                <a:cubicBezTo>
                  <a:pt x="7630175" y="3797030"/>
                  <a:pt x="7626186" y="3803295"/>
                  <a:pt x="7633024" y="3814116"/>
                </a:cubicBezTo>
                <a:cubicBezTo>
                  <a:pt x="7639292" y="3824368"/>
                  <a:pt x="7637583" y="3832342"/>
                  <a:pt x="7631884" y="3840885"/>
                </a:cubicBezTo>
                <a:cubicBezTo>
                  <a:pt x="7624476" y="3852276"/>
                  <a:pt x="7618778" y="3864237"/>
                  <a:pt x="7622197" y="3878476"/>
                </a:cubicBezTo>
                <a:cubicBezTo>
                  <a:pt x="7623906" y="3884741"/>
                  <a:pt x="7617638" y="3887589"/>
                  <a:pt x="7613649" y="3888728"/>
                </a:cubicBezTo>
                <a:cubicBezTo>
                  <a:pt x="7598834" y="3893854"/>
                  <a:pt x="7591996" y="3903536"/>
                  <a:pt x="7590286" y="3918344"/>
                </a:cubicBezTo>
                <a:cubicBezTo>
                  <a:pt x="7589147" y="3927457"/>
                  <a:pt x="7585728" y="3929166"/>
                  <a:pt x="7576610" y="3923470"/>
                </a:cubicBezTo>
                <a:cubicBezTo>
                  <a:pt x="7557236" y="3911510"/>
                  <a:pt x="7528744" y="3920053"/>
                  <a:pt x="7520196" y="3939987"/>
                </a:cubicBezTo>
                <a:cubicBezTo>
                  <a:pt x="7518487" y="3943974"/>
                  <a:pt x="7516208" y="3949100"/>
                  <a:pt x="7520196" y="3952517"/>
                </a:cubicBezTo>
                <a:cubicBezTo>
                  <a:pt x="7524185" y="3955934"/>
                  <a:pt x="7529884" y="3957643"/>
                  <a:pt x="7535012" y="3954226"/>
                </a:cubicBezTo>
                <a:cubicBezTo>
                  <a:pt x="7538431" y="3952517"/>
                  <a:pt x="7541850" y="3949669"/>
                  <a:pt x="7545269" y="3947391"/>
                </a:cubicBezTo>
                <a:cubicBezTo>
                  <a:pt x="7548688" y="3944543"/>
                  <a:pt x="7552107" y="3942835"/>
                  <a:pt x="7554957" y="3946252"/>
                </a:cubicBezTo>
                <a:cubicBezTo>
                  <a:pt x="7558376" y="3950239"/>
                  <a:pt x="7556096" y="3953656"/>
                  <a:pt x="7553247" y="3956504"/>
                </a:cubicBezTo>
                <a:cubicBezTo>
                  <a:pt x="7550967" y="3959352"/>
                  <a:pt x="7547548" y="3961630"/>
                  <a:pt x="7545269" y="3963908"/>
                </a:cubicBezTo>
                <a:cubicBezTo>
                  <a:pt x="7540141" y="3969034"/>
                  <a:pt x="7537291" y="3975869"/>
                  <a:pt x="7542420" y="3981564"/>
                </a:cubicBezTo>
                <a:cubicBezTo>
                  <a:pt x="7546979" y="3986121"/>
                  <a:pt x="7553247" y="3981564"/>
                  <a:pt x="7557806" y="3978147"/>
                </a:cubicBezTo>
                <a:cubicBezTo>
                  <a:pt x="7561795" y="3975299"/>
                  <a:pt x="7564644" y="3970173"/>
                  <a:pt x="7569772" y="3968465"/>
                </a:cubicBezTo>
                <a:cubicBezTo>
                  <a:pt x="7577180" y="3965617"/>
                  <a:pt x="7581739" y="3966756"/>
                  <a:pt x="7581169" y="3975869"/>
                </a:cubicBezTo>
                <a:cubicBezTo>
                  <a:pt x="7580599" y="3988399"/>
                  <a:pt x="7575471" y="3998651"/>
                  <a:pt x="7568633" y="4008333"/>
                </a:cubicBezTo>
                <a:cubicBezTo>
                  <a:pt x="7560085" y="4020863"/>
                  <a:pt x="7559515" y="4027698"/>
                  <a:pt x="7568633" y="4039658"/>
                </a:cubicBezTo>
                <a:cubicBezTo>
                  <a:pt x="7571482" y="4044215"/>
                  <a:pt x="7576040" y="4048202"/>
                  <a:pt x="7580029" y="4052188"/>
                </a:cubicBezTo>
                <a:cubicBezTo>
                  <a:pt x="7581739" y="4053897"/>
                  <a:pt x="7584588" y="4055606"/>
                  <a:pt x="7583448" y="4058454"/>
                </a:cubicBezTo>
                <a:cubicBezTo>
                  <a:pt x="7582309" y="4061871"/>
                  <a:pt x="7579459" y="4062440"/>
                  <a:pt x="7577180" y="4061871"/>
                </a:cubicBezTo>
                <a:cubicBezTo>
                  <a:pt x="7566923" y="4059593"/>
                  <a:pt x="7564644" y="4064149"/>
                  <a:pt x="7565214" y="4073262"/>
                </a:cubicBezTo>
                <a:cubicBezTo>
                  <a:pt x="7565783" y="4084653"/>
                  <a:pt x="7558376" y="4092627"/>
                  <a:pt x="7550398" y="4098892"/>
                </a:cubicBezTo>
                <a:cubicBezTo>
                  <a:pt x="7544129" y="4104018"/>
                  <a:pt x="7543560" y="4108005"/>
                  <a:pt x="7549828" y="4112561"/>
                </a:cubicBezTo>
                <a:cubicBezTo>
                  <a:pt x="7553247" y="4114839"/>
                  <a:pt x="7555526" y="4117117"/>
                  <a:pt x="7554387" y="4121674"/>
                </a:cubicBezTo>
                <a:cubicBezTo>
                  <a:pt x="7553247" y="4127939"/>
                  <a:pt x="7548688" y="4126800"/>
                  <a:pt x="7544699" y="4127939"/>
                </a:cubicBezTo>
                <a:cubicBezTo>
                  <a:pt x="7542420" y="4128508"/>
                  <a:pt x="7539571" y="4128508"/>
                  <a:pt x="7536722" y="4129078"/>
                </a:cubicBezTo>
                <a:cubicBezTo>
                  <a:pt x="7521336" y="4130787"/>
                  <a:pt x="7517917" y="4139330"/>
                  <a:pt x="7527034" y="4152429"/>
                </a:cubicBezTo>
                <a:cubicBezTo>
                  <a:pt x="7528174" y="4154138"/>
                  <a:pt x="7529314" y="4155277"/>
                  <a:pt x="7529884" y="4156986"/>
                </a:cubicBezTo>
                <a:cubicBezTo>
                  <a:pt x="7531593" y="4160403"/>
                  <a:pt x="7532733" y="4164959"/>
                  <a:pt x="7529314" y="4167238"/>
                </a:cubicBezTo>
                <a:cubicBezTo>
                  <a:pt x="7526465" y="4169516"/>
                  <a:pt x="7522476" y="4167238"/>
                  <a:pt x="7520196" y="4164959"/>
                </a:cubicBezTo>
                <a:cubicBezTo>
                  <a:pt x="7517917" y="4162681"/>
                  <a:pt x="7516208" y="4160403"/>
                  <a:pt x="7514498" y="4157555"/>
                </a:cubicBezTo>
                <a:cubicBezTo>
                  <a:pt x="7511079" y="4153568"/>
                  <a:pt x="7507660" y="4152429"/>
                  <a:pt x="7503101" y="4155847"/>
                </a:cubicBezTo>
                <a:cubicBezTo>
                  <a:pt x="7492275" y="4163251"/>
                  <a:pt x="7480308" y="4164390"/>
                  <a:pt x="7468342" y="4164959"/>
                </a:cubicBezTo>
                <a:cubicBezTo>
                  <a:pt x="7454096" y="4166099"/>
                  <a:pt x="7439280" y="4164390"/>
                  <a:pt x="7425034" y="4167807"/>
                </a:cubicBezTo>
                <a:cubicBezTo>
                  <a:pt x="7419906" y="4168946"/>
                  <a:pt x="7417057" y="4165529"/>
                  <a:pt x="7414777" y="4162681"/>
                </a:cubicBezTo>
                <a:cubicBezTo>
                  <a:pt x="7406800" y="4153568"/>
                  <a:pt x="7399392" y="4144456"/>
                  <a:pt x="7385146" y="4149012"/>
                </a:cubicBezTo>
                <a:cubicBezTo>
                  <a:pt x="7382297" y="4149582"/>
                  <a:pt x="7380587" y="4147303"/>
                  <a:pt x="7379447" y="4145025"/>
                </a:cubicBezTo>
                <a:cubicBezTo>
                  <a:pt x="7373179" y="4133634"/>
                  <a:pt x="7362922" y="4124522"/>
                  <a:pt x="7354375" y="4114839"/>
                </a:cubicBezTo>
                <a:cubicBezTo>
                  <a:pt x="7341268" y="4100031"/>
                  <a:pt x="7333861" y="4083514"/>
                  <a:pt x="7338989" y="4063579"/>
                </a:cubicBezTo>
                <a:cubicBezTo>
                  <a:pt x="7340699" y="4055606"/>
                  <a:pt x="7336140" y="4050480"/>
                  <a:pt x="7331581" y="4045923"/>
                </a:cubicBezTo>
                <a:cubicBezTo>
                  <a:pt x="7321324" y="4035102"/>
                  <a:pt x="7321894" y="4029406"/>
                  <a:pt x="7333291" y="4020863"/>
                </a:cubicBezTo>
                <a:cubicBezTo>
                  <a:pt x="7345827" y="4012320"/>
                  <a:pt x="7345827" y="4012320"/>
                  <a:pt x="7335570" y="3999790"/>
                </a:cubicBezTo>
                <a:cubicBezTo>
                  <a:pt x="7333291" y="3996942"/>
                  <a:pt x="7331581" y="3994664"/>
                  <a:pt x="7335000" y="3991247"/>
                </a:cubicBezTo>
                <a:cubicBezTo>
                  <a:pt x="7346397" y="3978147"/>
                  <a:pt x="7356654" y="3965047"/>
                  <a:pt x="7368620" y="3952517"/>
                </a:cubicBezTo>
                <a:cubicBezTo>
                  <a:pt x="7377168" y="3942835"/>
                  <a:pt x="7387995" y="3936570"/>
                  <a:pt x="7400531" y="3933722"/>
                </a:cubicBezTo>
                <a:cubicBezTo>
                  <a:pt x="7408509" y="3931444"/>
                  <a:pt x="7423895" y="3910940"/>
                  <a:pt x="7424464" y="3902397"/>
                </a:cubicBezTo>
                <a:cubicBezTo>
                  <a:pt x="7424464" y="3899549"/>
                  <a:pt x="7424464" y="3897271"/>
                  <a:pt x="7421045" y="3896132"/>
                </a:cubicBezTo>
                <a:cubicBezTo>
                  <a:pt x="7403381" y="3888158"/>
                  <a:pt x="7394833" y="3872780"/>
                  <a:pt x="7387425" y="3856263"/>
                </a:cubicBezTo>
                <a:cubicBezTo>
                  <a:pt x="7385716" y="3852846"/>
                  <a:pt x="7384576" y="3849998"/>
                  <a:pt x="7382866" y="3847150"/>
                </a:cubicBezTo>
                <a:cubicBezTo>
                  <a:pt x="7377168" y="3838037"/>
                  <a:pt x="7374319" y="3830064"/>
                  <a:pt x="7378308" y="3818672"/>
                </a:cubicBezTo>
                <a:cubicBezTo>
                  <a:pt x="7382297" y="3807281"/>
                  <a:pt x="7376028" y="3795891"/>
                  <a:pt x="7370330" y="3785639"/>
                </a:cubicBezTo>
                <a:cubicBezTo>
                  <a:pt x="7368051" y="3780513"/>
                  <a:pt x="7366911" y="3777095"/>
                  <a:pt x="7370900" y="3771970"/>
                </a:cubicBezTo>
                <a:lnTo>
                  <a:pt x="7385029" y="3737596"/>
                </a:lnTo>
                <a:lnTo>
                  <a:pt x="7320770" y="3745685"/>
                </a:lnTo>
                <a:cubicBezTo>
                  <a:pt x="7250583" y="3751133"/>
                  <a:pt x="7180187" y="3752809"/>
                  <a:pt x="7109792" y="3749456"/>
                </a:cubicBezTo>
                <a:cubicBezTo>
                  <a:pt x="6933803" y="3742752"/>
                  <a:pt x="6767869" y="3692465"/>
                  <a:pt x="6601936" y="3635474"/>
                </a:cubicBezTo>
                <a:cubicBezTo>
                  <a:pt x="6317000" y="3536577"/>
                  <a:pt x="6047152" y="3409185"/>
                  <a:pt x="5809149" y="3221449"/>
                </a:cubicBezTo>
                <a:cubicBezTo>
                  <a:pt x="5740847" y="3166973"/>
                  <a:pt x="5676109" y="3109667"/>
                  <a:pt x="5614854" y="3049533"/>
                </a:cubicBezTo>
                <a:lnTo>
                  <a:pt x="5444888" y="2864378"/>
                </a:lnTo>
                <a:lnTo>
                  <a:pt x="5426476" y="2885408"/>
                </a:lnTo>
                <a:lnTo>
                  <a:pt x="5432490" y="2895479"/>
                </a:lnTo>
                <a:cubicBezTo>
                  <a:pt x="5436344" y="2896348"/>
                  <a:pt x="5441316" y="2893865"/>
                  <a:pt x="5447282" y="2888900"/>
                </a:cubicBezTo>
                <a:cubicBezTo>
                  <a:pt x="5455237" y="2881948"/>
                  <a:pt x="5459215" y="2883934"/>
                  <a:pt x="5459215" y="2893866"/>
                </a:cubicBezTo>
                <a:cubicBezTo>
                  <a:pt x="5459215" y="2899825"/>
                  <a:pt x="5457227" y="2906776"/>
                  <a:pt x="5466175" y="2907770"/>
                </a:cubicBezTo>
                <a:cubicBezTo>
                  <a:pt x="5486065" y="2911742"/>
                  <a:pt x="5494020" y="2925646"/>
                  <a:pt x="5493022" y="2943522"/>
                </a:cubicBezTo>
                <a:cubicBezTo>
                  <a:pt x="5492033" y="2956433"/>
                  <a:pt x="5496008" y="2962392"/>
                  <a:pt x="5504960" y="2967357"/>
                </a:cubicBezTo>
                <a:cubicBezTo>
                  <a:pt x="5504960" y="2971330"/>
                  <a:pt x="5504960" y="2975303"/>
                  <a:pt x="5504960" y="2979275"/>
                </a:cubicBezTo>
                <a:cubicBezTo>
                  <a:pt x="5495016" y="2985234"/>
                  <a:pt x="5492033" y="2996158"/>
                  <a:pt x="5495016" y="3006090"/>
                </a:cubicBezTo>
                <a:cubicBezTo>
                  <a:pt x="5499986" y="3023966"/>
                  <a:pt x="5494020" y="3037870"/>
                  <a:pt x="5481093" y="3049787"/>
                </a:cubicBezTo>
                <a:cubicBezTo>
                  <a:pt x="5476120" y="3054753"/>
                  <a:pt x="5471147" y="3058726"/>
                  <a:pt x="5469160" y="3065677"/>
                </a:cubicBezTo>
                <a:cubicBezTo>
                  <a:pt x="5467170" y="3076602"/>
                  <a:pt x="5461205" y="3082561"/>
                  <a:pt x="5450265" y="3081568"/>
                </a:cubicBezTo>
                <a:lnTo>
                  <a:pt x="5447691" y="3082929"/>
                </a:lnTo>
                <a:lnTo>
                  <a:pt x="5497583" y="3135343"/>
                </a:lnTo>
                <a:cubicBezTo>
                  <a:pt x="5518580" y="3155118"/>
                  <a:pt x="5539984" y="3174894"/>
                  <a:pt x="5558099" y="3196317"/>
                </a:cubicBezTo>
                <a:cubicBezTo>
                  <a:pt x="5567979" y="3209502"/>
                  <a:pt x="5567979" y="3199613"/>
                  <a:pt x="5577858" y="3206206"/>
                </a:cubicBezTo>
                <a:cubicBezTo>
                  <a:pt x="5594324" y="3222685"/>
                  <a:pt x="5600909" y="3232573"/>
                  <a:pt x="5607497" y="3242461"/>
                </a:cubicBezTo>
                <a:cubicBezTo>
                  <a:pt x="5620670" y="3255644"/>
                  <a:pt x="5627259" y="3252349"/>
                  <a:pt x="5640428" y="3262237"/>
                </a:cubicBezTo>
                <a:cubicBezTo>
                  <a:pt x="5650308" y="3275420"/>
                  <a:pt x="5660188" y="3288605"/>
                  <a:pt x="5670068" y="3301788"/>
                </a:cubicBezTo>
                <a:cubicBezTo>
                  <a:pt x="5670068" y="3301788"/>
                  <a:pt x="5670068" y="3301788"/>
                  <a:pt x="5663482" y="3308380"/>
                </a:cubicBezTo>
                <a:cubicBezTo>
                  <a:pt x="5670068" y="3314972"/>
                  <a:pt x="5679948" y="3324860"/>
                  <a:pt x="5689828" y="3331452"/>
                </a:cubicBezTo>
                <a:cubicBezTo>
                  <a:pt x="5689828" y="3331452"/>
                  <a:pt x="5689828" y="3331452"/>
                  <a:pt x="5689828" y="3328156"/>
                </a:cubicBezTo>
                <a:cubicBezTo>
                  <a:pt x="5686534" y="3328156"/>
                  <a:pt x="5683242" y="3324860"/>
                  <a:pt x="5686534" y="3324860"/>
                </a:cubicBezTo>
                <a:cubicBezTo>
                  <a:pt x="5686534" y="3324860"/>
                  <a:pt x="5689828" y="3324860"/>
                  <a:pt x="5689828" y="3324860"/>
                </a:cubicBezTo>
                <a:cubicBezTo>
                  <a:pt x="5689828" y="3321564"/>
                  <a:pt x="5679948" y="3314972"/>
                  <a:pt x="5686534" y="3314972"/>
                </a:cubicBezTo>
                <a:cubicBezTo>
                  <a:pt x="5699709" y="3321564"/>
                  <a:pt x="5696414" y="3324860"/>
                  <a:pt x="5706294" y="3331452"/>
                </a:cubicBezTo>
                <a:cubicBezTo>
                  <a:pt x="5706294" y="3331452"/>
                  <a:pt x="5706294" y="3331452"/>
                  <a:pt x="5709589" y="3331452"/>
                </a:cubicBezTo>
                <a:cubicBezTo>
                  <a:pt x="5709589" y="3331452"/>
                  <a:pt x="5709589" y="3331452"/>
                  <a:pt x="5709589" y="3334747"/>
                </a:cubicBezTo>
                <a:cubicBezTo>
                  <a:pt x="5712884" y="3334747"/>
                  <a:pt x="5716174" y="3338044"/>
                  <a:pt x="5716174" y="3338044"/>
                </a:cubicBezTo>
                <a:cubicBezTo>
                  <a:pt x="5716174" y="3341340"/>
                  <a:pt x="5716174" y="3341340"/>
                  <a:pt x="5716174" y="3341340"/>
                </a:cubicBezTo>
                <a:cubicBezTo>
                  <a:pt x="5726053" y="3344635"/>
                  <a:pt x="5742521" y="3354523"/>
                  <a:pt x="5755693" y="3364411"/>
                </a:cubicBezTo>
                <a:cubicBezTo>
                  <a:pt x="5768867" y="3377595"/>
                  <a:pt x="5778747" y="3387483"/>
                  <a:pt x="5778747" y="3394075"/>
                </a:cubicBezTo>
                <a:cubicBezTo>
                  <a:pt x="5782039" y="3394075"/>
                  <a:pt x="5782041" y="3397371"/>
                  <a:pt x="5782041" y="3397371"/>
                </a:cubicBezTo>
                <a:cubicBezTo>
                  <a:pt x="5785333" y="3397371"/>
                  <a:pt x="5788627" y="3400667"/>
                  <a:pt x="5788627" y="3403963"/>
                </a:cubicBezTo>
                <a:cubicBezTo>
                  <a:pt x="5788627" y="3403963"/>
                  <a:pt x="5788627" y="3403963"/>
                  <a:pt x="5785333" y="3403963"/>
                </a:cubicBezTo>
                <a:cubicBezTo>
                  <a:pt x="5782039" y="3400667"/>
                  <a:pt x="5782039" y="3400667"/>
                  <a:pt x="5782039" y="3400667"/>
                </a:cubicBezTo>
                <a:cubicBezTo>
                  <a:pt x="5782039" y="3400667"/>
                  <a:pt x="5782039" y="3400667"/>
                  <a:pt x="5778747" y="3400667"/>
                </a:cubicBezTo>
                <a:cubicBezTo>
                  <a:pt x="5791919" y="3410555"/>
                  <a:pt x="5791919" y="3407259"/>
                  <a:pt x="5801799" y="3413851"/>
                </a:cubicBezTo>
                <a:cubicBezTo>
                  <a:pt x="5801799" y="3413851"/>
                  <a:pt x="5798509" y="3410555"/>
                  <a:pt x="5798509" y="3410555"/>
                </a:cubicBezTo>
                <a:cubicBezTo>
                  <a:pt x="5798509" y="3410555"/>
                  <a:pt x="5798509" y="3410555"/>
                  <a:pt x="5801799" y="3410555"/>
                </a:cubicBezTo>
                <a:cubicBezTo>
                  <a:pt x="5801799" y="3410555"/>
                  <a:pt x="5801799" y="3410555"/>
                  <a:pt x="5805093" y="3410555"/>
                </a:cubicBezTo>
                <a:cubicBezTo>
                  <a:pt x="5805093" y="3410555"/>
                  <a:pt x="5798507" y="3407259"/>
                  <a:pt x="5801799" y="3403963"/>
                </a:cubicBezTo>
                <a:cubicBezTo>
                  <a:pt x="5811679" y="3410555"/>
                  <a:pt x="5821559" y="3417147"/>
                  <a:pt x="5818267" y="3420442"/>
                </a:cubicBezTo>
                <a:cubicBezTo>
                  <a:pt x="5818267" y="3420442"/>
                  <a:pt x="5821559" y="3420442"/>
                  <a:pt x="5821557" y="3423739"/>
                </a:cubicBezTo>
                <a:cubicBezTo>
                  <a:pt x="5821559" y="3427035"/>
                  <a:pt x="5824852" y="3427035"/>
                  <a:pt x="5824852" y="3427035"/>
                </a:cubicBezTo>
                <a:lnTo>
                  <a:pt x="5825252" y="3426633"/>
                </a:lnTo>
                <a:lnTo>
                  <a:pt x="5897304" y="3483066"/>
                </a:lnTo>
                <a:cubicBezTo>
                  <a:pt x="5897304" y="3483066"/>
                  <a:pt x="5900597" y="3483066"/>
                  <a:pt x="5900597" y="3486362"/>
                </a:cubicBezTo>
                <a:cubicBezTo>
                  <a:pt x="5903892" y="3486362"/>
                  <a:pt x="5907184" y="3489657"/>
                  <a:pt x="5907184" y="3489657"/>
                </a:cubicBezTo>
                <a:cubicBezTo>
                  <a:pt x="5907184" y="3489657"/>
                  <a:pt x="5907184" y="3489657"/>
                  <a:pt x="5903894" y="3489657"/>
                </a:cubicBezTo>
                <a:cubicBezTo>
                  <a:pt x="5913772" y="3492954"/>
                  <a:pt x="5930236" y="3499545"/>
                  <a:pt x="5936823" y="3499545"/>
                </a:cubicBezTo>
                <a:cubicBezTo>
                  <a:pt x="5933531" y="3499545"/>
                  <a:pt x="5933531" y="3499545"/>
                  <a:pt x="5930236" y="3496250"/>
                </a:cubicBezTo>
                <a:cubicBezTo>
                  <a:pt x="5930236" y="3496250"/>
                  <a:pt x="5930236" y="3492954"/>
                  <a:pt x="5930236" y="3492954"/>
                </a:cubicBezTo>
                <a:cubicBezTo>
                  <a:pt x="5933531" y="3492954"/>
                  <a:pt x="5933531" y="3492954"/>
                  <a:pt x="5936823" y="3496250"/>
                </a:cubicBezTo>
                <a:lnTo>
                  <a:pt x="5938020" y="3496250"/>
                </a:lnTo>
                <a:lnTo>
                  <a:pt x="5939704" y="3497486"/>
                </a:lnTo>
                <a:cubicBezTo>
                  <a:pt x="5940941" y="3498721"/>
                  <a:pt x="5941763" y="3499545"/>
                  <a:pt x="5943411" y="3499545"/>
                </a:cubicBezTo>
                <a:cubicBezTo>
                  <a:pt x="5940117" y="3499545"/>
                  <a:pt x="5940117" y="3496250"/>
                  <a:pt x="5940117" y="3496250"/>
                </a:cubicBezTo>
                <a:lnTo>
                  <a:pt x="5938020" y="3496250"/>
                </a:lnTo>
                <a:lnTo>
                  <a:pt x="5933531" y="3492954"/>
                </a:lnTo>
                <a:cubicBezTo>
                  <a:pt x="5976342" y="3506138"/>
                  <a:pt x="6022448" y="3542393"/>
                  <a:pt x="6065262" y="3558873"/>
                </a:cubicBezTo>
                <a:cubicBezTo>
                  <a:pt x="6065262" y="3562169"/>
                  <a:pt x="6078432" y="3568760"/>
                  <a:pt x="6081726" y="3572057"/>
                </a:cubicBezTo>
                <a:cubicBezTo>
                  <a:pt x="6081726" y="3568760"/>
                  <a:pt x="6081726" y="3568760"/>
                  <a:pt x="6088313" y="3568761"/>
                </a:cubicBezTo>
                <a:cubicBezTo>
                  <a:pt x="6088313" y="3568761"/>
                  <a:pt x="6088312" y="3572057"/>
                  <a:pt x="6091606" y="3572057"/>
                </a:cubicBezTo>
                <a:cubicBezTo>
                  <a:pt x="6094899" y="3572057"/>
                  <a:pt x="6094899" y="3575353"/>
                  <a:pt x="6098193" y="3575352"/>
                </a:cubicBezTo>
                <a:cubicBezTo>
                  <a:pt x="6131125" y="3588535"/>
                  <a:pt x="6137712" y="3598424"/>
                  <a:pt x="6154178" y="3608312"/>
                </a:cubicBezTo>
                <a:cubicBezTo>
                  <a:pt x="6154178" y="3608312"/>
                  <a:pt x="6150885" y="3608311"/>
                  <a:pt x="6150885" y="3605016"/>
                </a:cubicBezTo>
                <a:cubicBezTo>
                  <a:pt x="6150885" y="3605016"/>
                  <a:pt x="6150885" y="3601720"/>
                  <a:pt x="6154179" y="3601720"/>
                </a:cubicBezTo>
                <a:cubicBezTo>
                  <a:pt x="6154179" y="3601720"/>
                  <a:pt x="6157471" y="3605015"/>
                  <a:pt x="6157471" y="3605015"/>
                </a:cubicBezTo>
                <a:cubicBezTo>
                  <a:pt x="6160765" y="3605016"/>
                  <a:pt x="6160765" y="3605016"/>
                  <a:pt x="6160765" y="3605016"/>
                </a:cubicBezTo>
                <a:cubicBezTo>
                  <a:pt x="6168998" y="3605016"/>
                  <a:pt x="6182995" y="3609960"/>
                  <a:pt x="6194521" y="3616140"/>
                </a:cubicBezTo>
                <a:lnTo>
                  <a:pt x="6199554" y="3621068"/>
                </a:lnTo>
                <a:lnTo>
                  <a:pt x="6200654" y="3620102"/>
                </a:lnTo>
                <a:cubicBezTo>
                  <a:pt x="6201531" y="3619465"/>
                  <a:pt x="6202367" y="3619106"/>
                  <a:pt x="6203045" y="3619246"/>
                </a:cubicBezTo>
                <a:cubicBezTo>
                  <a:pt x="6203723" y="3619385"/>
                  <a:pt x="6204242" y="3620023"/>
                  <a:pt x="6204480" y="3621377"/>
                </a:cubicBezTo>
                <a:cubicBezTo>
                  <a:pt x="6204480" y="3622014"/>
                  <a:pt x="6204640" y="3622652"/>
                  <a:pt x="6204959" y="3623289"/>
                </a:cubicBezTo>
                <a:cubicBezTo>
                  <a:pt x="6205278" y="3624086"/>
                  <a:pt x="6205278" y="3625360"/>
                  <a:pt x="6206394" y="3625520"/>
                </a:cubicBezTo>
                <a:cubicBezTo>
                  <a:pt x="6207352" y="3625520"/>
                  <a:pt x="6207988" y="3624723"/>
                  <a:pt x="6208466" y="3624086"/>
                </a:cubicBezTo>
                <a:cubicBezTo>
                  <a:pt x="6210857" y="3621377"/>
                  <a:pt x="6211814" y="3621536"/>
                  <a:pt x="6213248" y="3624882"/>
                </a:cubicBezTo>
                <a:cubicBezTo>
                  <a:pt x="6213567" y="3625679"/>
                  <a:pt x="6213727" y="3626316"/>
                  <a:pt x="6214205" y="3626954"/>
                </a:cubicBezTo>
                <a:cubicBezTo>
                  <a:pt x="6214842" y="3627909"/>
                  <a:pt x="6215481" y="3628706"/>
                  <a:pt x="6217074" y="3628069"/>
                </a:cubicBezTo>
                <a:cubicBezTo>
                  <a:pt x="6218507" y="3627272"/>
                  <a:pt x="6218507" y="3626635"/>
                  <a:pt x="6218189" y="3625360"/>
                </a:cubicBezTo>
                <a:lnTo>
                  <a:pt x="6217922" y="3622950"/>
                </a:lnTo>
                <a:lnTo>
                  <a:pt x="6230380" y="3635342"/>
                </a:lnTo>
                <a:lnTo>
                  <a:pt x="6229666" y="3636354"/>
                </a:lnTo>
                <a:cubicBezTo>
                  <a:pt x="6229348" y="3637788"/>
                  <a:pt x="6229827" y="3638744"/>
                  <a:pt x="6231101" y="3639381"/>
                </a:cubicBezTo>
                <a:cubicBezTo>
                  <a:pt x="6232058" y="3639859"/>
                  <a:pt x="6233016" y="3640178"/>
                  <a:pt x="6233972" y="3640656"/>
                </a:cubicBezTo>
                <a:lnTo>
                  <a:pt x="6234116" y="3640945"/>
                </a:lnTo>
                <a:lnTo>
                  <a:pt x="6254212" y="3647040"/>
                </a:lnTo>
                <a:cubicBezTo>
                  <a:pt x="6268620" y="3651984"/>
                  <a:pt x="6282616" y="3657752"/>
                  <a:pt x="6292496" y="3664343"/>
                </a:cubicBezTo>
                <a:cubicBezTo>
                  <a:pt x="6284263" y="3662696"/>
                  <a:pt x="6273560" y="3661048"/>
                  <a:pt x="6261622" y="3658576"/>
                </a:cubicBezTo>
                <a:lnTo>
                  <a:pt x="6239954" y="3652513"/>
                </a:lnTo>
                <a:lnTo>
                  <a:pt x="6242101" y="3656749"/>
                </a:lnTo>
                <a:cubicBezTo>
                  <a:pt x="6242899" y="3657227"/>
                  <a:pt x="6244650" y="3657067"/>
                  <a:pt x="6244334" y="3658501"/>
                </a:cubicBezTo>
                <a:cubicBezTo>
                  <a:pt x="6244174" y="3659935"/>
                  <a:pt x="6242738" y="3660254"/>
                  <a:pt x="6241303" y="3660413"/>
                </a:cubicBezTo>
                <a:cubicBezTo>
                  <a:pt x="6241145" y="3660413"/>
                  <a:pt x="6240984" y="3660413"/>
                  <a:pt x="6240826" y="3660413"/>
                </a:cubicBezTo>
                <a:cubicBezTo>
                  <a:pt x="6237000" y="3661050"/>
                  <a:pt x="6235883" y="3662803"/>
                  <a:pt x="6237798" y="3665830"/>
                </a:cubicBezTo>
                <a:cubicBezTo>
                  <a:pt x="6239549" y="3668698"/>
                  <a:pt x="6239072" y="3670929"/>
                  <a:pt x="6237477" y="3673319"/>
                </a:cubicBezTo>
                <a:cubicBezTo>
                  <a:pt x="6235405" y="3676506"/>
                  <a:pt x="6233811" y="3679852"/>
                  <a:pt x="6234770" y="3683835"/>
                </a:cubicBezTo>
                <a:cubicBezTo>
                  <a:pt x="6235247" y="3685588"/>
                  <a:pt x="6233493" y="3686384"/>
                  <a:pt x="6232378" y="3686703"/>
                </a:cubicBezTo>
                <a:cubicBezTo>
                  <a:pt x="6228232" y="3688137"/>
                  <a:pt x="6226319" y="3690845"/>
                  <a:pt x="6225841" y="3694988"/>
                </a:cubicBezTo>
                <a:cubicBezTo>
                  <a:pt x="6225522" y="3697537"/>
                  <a:pt x="6224566" y="3698015"/>
                  <a:pt x="6222015" y="3696422"/>
                </a:cubicBezTo>
                <a:cubicBezTo>
                  <a:pt x="6216596" y="3693076"/>
                  <a:pt x="6208625" y="3695466"/>
                  <a:pt x="6206233" y="3701043"/>
                </a:cubicBezTo>
                <a:cubicBezTo>
                  <a:pt x="6205755" y="3702158"/>
                  <a:pt x="6205118" y="3703592"/>
                  <a:pt x="6206233" y="3704548"/>
                </a:cubicBezTo>
                <a:cubicBezTo>
                  <a:pt x="6207352" y="3705504"/>
                  <a:pt x="6208945" y="3705982"/>
                  <a:pt x="6210379" y="3705026"/>
                </a:cubicBezTo>
                <a:cubicBezTo>
                  <a:pt x="6211335" y="3704548"/>
                  <a:pt x="6212292" y="3703751"/>
                  <a:pt x="6213248" y="3703114"/>
                </a:cubicBezTo>
                <a:cubicBezTo>
                  <a:pt x="6214205" y="3702317"/>
                  <a:pt x="6215160" y="3701839"/>
                  <a:pt x="6215959" y="3702795"/>
                </a:cubicBezTo>
                <a:cubicBezTo>
                  <a:pt x="6216914" y="3703911"/>
                  <a:pt x="6216279" y="3704867"/>
                  <a:pt x="6215481" y="3705663"/>
                </a:cubicBezTo>
                <a:cubicBezTo>
                  <a:pt x="6214842" y="3706460"/>
                  <a:pt x="6213885" y="3707097"/>
                  <a:pt x="6213248" y="3707735"/>
                </a:cubicBezTo>
                <a:cubicBezTo>
                  <a:pt x="6211814" y="3709169"/>
                  <a:pt x="6211016" y="3711081"/>
                  <a:pt x="6212451" y="3712674"/>
                </a:cubicBezTo>
                <a:cubicBezTo>
                  <a:pt x="6213727" y="3713949"/>
                  <a:pt x="6215481" y="3712674"/>
                  <a:pt x="6216755" y="3711718"/>
                </a:cubicBezTo>
                <a:cubicBezTo>
                  <a:pt x="6217872" y="3710921"/>
                  <a:pt x="6218668" y="3709487"/>
                  <a:pt x="6220102" y="3709009"/>
                </a:cubicBezTo>
                <a:cubicBezTo>
                  <a:pt x="6222173" y="3708213"/>
                  <a:pt x="6223449" y="3708531"/>
                  <a:pt x="6223291" y="3711081"/>
                </a:cubicBezTo>
                <a:cubicBezTo>
                  <a:pt x="6223131" y="3714586"/>
                  <a:pt x="6221698" y="3717454"/>
                  <a:pt x="6219784" y="3720162"/>
                </a:cubicBezTo>
                <a:cubicBezTo>
                  <a:pt x="6217393" y="3723668"/>
                  <a:pt x="6217233" y="3725580"/>
                  <a:pt x="6219784" y="3728926"/>
                </a:cubicBezTo>
                <a:cubicBezTo>
                  <a:pt x="6220580" y="3730200"/>
                  <a:pt x="6221856" y="3731316"/>
                  <a:pt x="6222971" y="3732431"/>
                </a:cubicBezTo>
                <a:cubicBezTo>
                  <a:pt x="6223449" y="3732909"/>
                  <a:pt x="6224247" y="3733387"/>
                  <a:pt x="6223927" y="3734184"/>
                </a:cubicBezTo>
                <a:cubicBezTo>
                  <a:pt x="6223610" y="3735140"/>
                  <a:pt x="6222813" y="3735299"/>
                  <a:pt x="6222173" y="3735140"/>
                </a:cubicBezTo>
                <a:cubicBezTo>
                  <a:pt x="6219306" y="3734502"/>
                  <a:pt x="6218668" y="3735777"/>
                  <a:pt x="6218826" y="3738326"/>
                </a:cubicBezTo>
                <a:cubicBezTo>
                  <a:pt x="6218987" y="3741513"/>
                  <a:pt x="6216914" y="3743744"/>
                  <a:pt x="6214682" y="3745496"/>
                </a:cubicBezTo>
                <a:cubicBezTo>
                  <a:pt x="6212930" y="3746930"/>
                  <a:pt x="6212769" y="3748045"/>
                  <a:pt x="6214523" y="3749320"/>
                </a:cubicBezTo>
                <a:cubicBezTo>
                  <a:pt x="6215481" y="3749957"/>
                  <a:pt x="6216117" y="3750595"/>
                  <a:pt x="6215798" y="3751869"/>
                </a:cubicBezTo>
                <a:cubicBezTo>
                  <a:pt x="6215481" y="3753622"/>
                  <a:pt x="6214205" y="3753303"/>
                  <a:pt x="6213088" y="3753622"/>
                </a:cubicBezTo>
                <a:cubicBezTo>
                  <a:pt x="6212451" y="3753781"/>
                  <a:pt x="6211655" y="3753781"/>
                  <a:pt x="6210857" y="3753941"/>
                </a:cubicBezTo>
                <a:cubicBezTo>
                  <a:pt x="6206552" y="3754419"/>
                  <a:pt x="6205597" y="3756809"/>
                  <a:pt x="6208148" y="3760473"/>
                </a:cubicBezTo>
                <a:cubicBezTo>
                  <a:pt x="6208466" y="3760951"/>
                  <a:pt x="6208785" y="3761270"/>
                  <a:pt x="6208945" y="3761748"/>
                </a:cubicBezTo>
                <a:cubicBezTo>
                  <a:pt x="6209422" y="3762704"/>
                  <a:pt x="6209741" y="3763979"/>
                  <a:pt x="6208785" y="3764616"/>
                </a:cubicBezTo>
                <a:cubicBezTo>
                  <a:pt x="6207988" y="3765253"/>
                  <a:pt x="6206872" y="3764616"/>
                  <a:pt x="6206233" y="3763979"/>
                </a:cubicBezTo>
                <a:cubicBezTo>
                  <a:pt x="6205597" y="3763341"/>
                  <a:pt x="6205118" y="3762704"/>
                  <a:pt x="6204640" y="3761907"/>
                </a:cubicBezTo>
                <a:cubicBezTo>
                  <a:pt x="6203683" y="3760792"/>
                  <a:pt x="6202728" y="3760473"/>
                  <a:pt x="6201452" y="3761429"/>
                </a:cubicBezTo>
                <a:cubicBezTo>
                  <a:pt x="6198421" y="3763501"/>
                  <a:pt x="6195073" y="3763819"/>
                  <a:pt x="6191727" y="3763979"/>
                </a:cubicBezTo>
                <a:cubicBezTo>
                  <a:pt x="6187741" y="3764297"/>
                  <a:pt x="6183596" y="3763819"/>
                  <a:pt x="6179611" y="3764775"/>
                </a:cubicBezTo>
                <a:cubicBezTo>
                  <a:pt x="6178177" y="3765094"/>
                  <a:pt x="6177381" y="3764138"/>
                  <a:pt x="6176741" y="3763341"/>
                </a:cubicBezTo>
                <a:cubicBezTo>
                  <a:pt x="6174511" y="3760792"/>
                  <a:pt x="6172437" y="3758243"/>
                  <a:pt x="6168454" y="3759517"/>
                </a:cubicBezTo>
                <a:cubicBezTo>
                  <a:pt x="6167657" y="3759677"/>
                  <a:pt x="6167177" y="3759039"/>
                  <a:pt x="6166859" y="3758402"/>
                </a:cubicBezTo>
                <a:cubicBezTo>
                  <a:pt x="6165106" y="3755215"/>
                  <a:pt x="6162237" y="3752666"/>
                  <a:pt x="6159844" y="3749957"/>
                </a:cubicBezTo>
                <a:cubicBezTo>
                  <a:pt x="6156178" y="3745815"/>
                  <a:pt x="6154106" y="3741194"/>
                  <a:pt x="6155539" y="3735618"/>
                </a:cubicBezTo>
                <a:cubicBezTo>
                  <a:pt x="6156020" y="3733387"/>
                  <a:pt x="6154744" y="3731953"/>
                  <a:pt x="6153467" y="3730678"/>
                </a:cubicBezTo>
                <a:cubicBezTo>
                  <a:pt x="6150599" y="3727651"/>
                  <a:pt x="6150759" y="3726058"/>
                  <a:pt x="6153946" y="3723668"/>
                </a:cubicBezTo>
                <a:cubicBezTo>
                  <a:pt x="6157455" y="3721278"/>
                  <a:pt x="6157455" y="3721278"/>
                  <a:pt x="6154585" y="3717772"/>
                </a:cubicBezTo>
                <a:cubicBezTo>
                  <a:pt x="6153946" y="3716976"/>
                  <a:pt x="6153467" y="3716339"/>
                  <a:pt x="6154425" y="3715383"/>
                </a:cubicBezTo>
                <a:cubicBezTo>
                  <a:pt x="6157614" y="3711718"/>
                  <a:pt x="6160482" y="3708053"/>
                  <a:pt x="6163831" y="3704548"/>
                </a:cubicBezTo>
                <a:cubicBezTo>
                  <a:pt x="6166222" y="3701839"/>
                  <a:pt x="6169248" y="3700087"/>
                  <a:pt x="6172758" y="3699290"/>
                </a:cubicBezTo>
                <a:cubicBezTo>
                  <a:pt x="6174988" y="3698653"/>
                  <a:pt x="6179293" y="3692917"/>
                  <a:pt x="6179453" y="3690527"/>
                </a:cubicBezTo>
                <a:cubicBezTo>
                  <a:pt x="6179453" y="3689730"/>
                  <a:pt x="6179453" y="3689093"/>
                  <a:pt x="6178495" y="3688774"/>
                </a:cubicBezTo>
                <a:cubicBezTo>
                  <a:pt x="6173555" y="3686544"/>
                  <a:pt x="6171162" y="3682242"/>
                  <a:pt x="6169090" y="3677621"/>
                </a:cubicBezTo>
                <a:cubicBezTo>
                  <a:pt x="6168612" y="3676665"/>
                  <a:pt x="6168294" y="3675868"/>
                  <a:pt x="6167815" y="3675072"/>
                </a:cubicBezTo>
                <a:cubicBezTo>
                  <a:pt x="6166222" y="3672522"/>
                  <a:pt x="6165424" y="3670292"/>
                  <a:pt x="6166540" y="3667105"/>
                </a:cubicBezTo>
                <a:cubicBezTo>
                  <a:pt x="6167657" y="3663918"/>
                  <a:pt x="6165901" y="3660732"/>
                  <a:pt x="6164308" y="3657864"/>
                </a:cubicBezTo>
                <a:cubicBezTo>
                  <a:pt x="6163670" y="3656430"/>
                  <a:pt x="6163352" y="3655474"/>
                  <a:pt x="6164468" y="3654040"/>
                </a:cubicBezTo>
                <a:cubicBezTo>
                  <a:pt x="6168931" y="3647985"/>
                  <a:pt x="6172278" y="3641293"/>
                  <a:pt x="6172916" y="3633486"/>
                </a:cubicBezTo>
                <a:cubicBezTo>
                  <a:pt x="6173078" y="3632371"/>
                  <a:pt x="6173394" y="3631893"/>
                  <a:pt x="6174511" y="3632211"/>
                </a:cubicBezTo>
                <a:lnTo>
                  <a:pt x="6184148" y="3627632"/>
                </a:lnTo>
                <a:lnTo>
                  <a:pt x="6173938" y="3618200"/>
                </a:lnTo>
                <a:cubicBezTo>
                  <a:pt x="6173938" y="3621496"/>
                  <a:pt x="6173938" y="3621496"/>
                  <a:pt x="6170644" y="3621496"/>
                </a:cubicBezTo>
                <a:cubicBezTo>
                  <a:pt x="6167351" y="3618200"/>
                  <a:pt x="6160764" y="3618199"/>
                  <a:pt x="6160765" y="3614904"/>
                </a:cubicBezTo>
                <a:cubicBezTo>
                  <a:pt x="6160765" y="3614904"/>
                  <a:pt x="6157471" y="3614903"/>
                  <a:pt x="6157472" y="3611608"/>
                </a:cubicBezTo>
                <a:cubicBezTo>
                  <a:pt x="6157472" y="3611608"/>
                  <a:pt x="6157472" y="3611608"/>
                  <a:pt x="6157471" y="3614903"/>
                </a:cubicBezTo>
                <a:cubicBezTo>
                  <a:pt x="6150885" y="3621495"/>
                  <a:pt x="6131125" y="3608311"/>
                  <a:pt x="6108072" y="3595127"/>
                </a:cubicBezTo>
                <a:cubicBezTo>
                  <a:pt x="6108072" y="3595127"/>
                  <a:pt x="6108072" y="3595127"/>
                  <a:pt x="6104780" y="3595128"/>
                </a:cubicBezTo>
                <a:cubicBezTo>
                  <a:pt x="6104779" y="3598424"/>
                  <a:pt x="6104779" y="3598424"/>
                  <a:pt x="6101485" y="3595128"/>
                </a:cubicBezTo>
                <a:cubicBezTo>
                  <a:pt x="6101485" y="3595128"/>
                  <a:pt x="6098193" y="3595128"/>
                  <a:pt x="6098193" y="3595128"/>
                </a:cubicBezTo>
                <a:cubicBezTo>
                  <a:pt x="6098193" y="3591833"/>
                  <a:pt x="6098193" y="3591833"/>
                  <a:pt x="6098193" y="3591833"/>
                </a:cubicBezTo>
                <a:cubicBezTo>
                  <a:pt x="6098193" y="3591833"/>
                  <a:pt x="6098193" y="3591833"/>
                  <a:pt x="6094898" y="3595128"/>
                </a:cubicBezTo>
                <a:cubicBezTo>
                  <a:pt x="6088312" y="3591833"/>
                  <a:pt x="6085022" y="3595128"/>
                  <a:pt x="6068552" y="3588536"/>
                </a:cubicBezTo>
                <a:cubicBezTo>
                  <a:pt x="6068553" y="3595128"/>
                  <a:pt x="6088312" y="3601720"/>
                  <a:pt x="6078432" y="3605016"/>
                </a:cubicBezTo>
                <a:cubicBezTo>
                  <a:pt x="6075142" y="3603368"/>
                  <a:pt x="6073492" y="3603368"/>
                  <a:pt x="6071846" y="3603368"/>
                </a:cubicBezTo>
                <a:lnTo>
                  <a:pt x="6068553" y="3602544"/>
                </a:lnTo>
                <a:lnTo>
                  <a:pt x="6068552" y="3601720"/>
                </a:lnTo>
                <a:cubicBezTo>
                  <a:pt x="6065264" y="3601720"/>
                  <a:pt x="6065264" y="3601720"/>
                  <a:pt x="6065264" y="3601720"/>
                </a:cubicBezTo>
                <a:lnTo>
                  <a:pt x="6068553" y="3602544"/>
                </a:lnTo>
                <a:lnTo>
                  <a:pt x="6068553" y="3605016"/>
                </a:lnTo>
                <a:cubicBezTo>
                  <a:pt x="6068553" y="3605016"/>
                  <a:pt x="6065262" y="3605016"/>
                  <a:pt x="6065262" y="3605016"/>
                </a:cubicBezTo>
                <a:cubicBezTo>
                  <a:pt x="6061968" y="3605016"/>
                  <a:pt x="6061968" y="3605016"/>
                  <a:pt x="6061968" y="3605016"/>
                </a:cubicBezTo>
                <a:cubicBezTo>
                  <a:pt x="6058673" y="3601720"/>
                  <a:pt x="6052088" y="3598424"/>
                  <a:pt x="6045502" y="3595128"/>
                </a:cubicBezTo>
                <a:cubicBezTo>
                  <a:pt x="6045502" y="3595128"/>
                  <a:pt x="6042208" y="3591833"/>
                  <a:pt x="6042208" y="3591833"/>
                </a:cubicBezTo>
                <a:cubicBezTo>
                  <a:pt x="6042208" y="3591833"/>
                  <a:pt x="6038912" y="3591833"/>
                  <a:pt x="6035622" y="3588536"/>
                </a:cubicBezTo>
                <a:cubicBezTo>
                  <a:pt x="6035622" y="3588536"/>
                  <a:pt x="6032328" y="3588536"/>
                  <a:pt x="6032328" y="3585240"/>
                </a:cubicBezTo>
                <a:cubicBezTo>
                  <a:pt x="6035622" y="3585240"/>
                  <a:pt x="6035622" y="3585240"/>
                  <a:pt x="6038914" y="3588536"/>
                </a:cubicBezTo>
                <a:cubicBezTo>
                  <a:pt x="6038914" y="3588536"/>
                  <a:pt x="6042208" y="3588536"/>
                  <a:pt x="6045502" y="3591833"/>
                </a:cubicBezTo>
                <a:cubicBezTo>
                  <a:pt x="6038914" y="3585240"/>
                  <a:pt x="6032328" y="3581945"/>
                  <a:pt x="6029034" y="3575353"/>
                </a:cubicBezTo>
                <a:cubicBezTo>
                  <a:pt x="6032328" y="3572057"/>
                  <a:pt x="6042208" y="3575353"/>
                  <a:pt x="6038912" y="3565465"/>
                </a:cubicBezTo>
                <a:cubicBezTo>
                  <a:pt x="5989519" y="3542393"/>
                  <a:pt x="5949997" y="3525913"/>
                  <a:pt x="5903892" y="3492954"/>
                </a:cubicBezTo>
                <a:cubicBezTo>
                  <a:pt x="5900597" y="3492954"/>
                  <a:pt x="5900597" y="3492954"/>
                  <a:pt x="5897304" y="3489657"/>
                </a:cubicBezTo>
                <a:cubicBezTo>
                  <a:pt x="5894014" y="3489657"/>
                  <a:pt x="5894014" y="3486362"/>
                  <a:pt x="5894014" y="3486362"/>
                </a:cubicBezTo>
                <a:cubicBezTo>
                  <a:pt x="5877544" y="3479770"/>
                  <a:pt x="5857784" y="3466586"/>
                  <a:pt x="5841318" y="3453403"/>
                </a:cubicBezTo>
                <a:cubicBezTo>
                  <a:pt x="5824852" y="3446810"/>
                  <a:pt x="5798509" y="3433627"/>
                  <a:pt x="5775452" y="3413851"/>
                </a:cubicBezTo>
                <a:cubicBezTo>
                  <a:pt x="5749106" y="3397371"/>
                  <a:pt x="5726053" y="3377595"/>
                  <a:pt x="5712882" y="3364412"/>
                </a:cubicBezTo>
                <a:cubicBezTo>
                  <a:pt x="5683242" y="3341340"/>
                  <a:pt x="5650308" y="3314972"/>
                  <a:pt x="5620670" y="3291900"/>
                </a:cubicBezTo>
                <a:lnTo>
                  <a:pt x="5616003" y="3287389"/>
                </a:lnTo>
                <a:lnTo>
                  <a:pt x="5612939" y="3297012"/>
                </a:lnTo>
                <a:cubicBezTo>
                  <a:pt x="5611171" y="3298777"/>
                  <a:pt x="5609403" y="3300189"/>
                  <a:pt x="5608693" y="3302659"/>
                </a:cubicBezTo>
                <a:cubicBezTo>
                  <a:pt x="5607989" y="3306542"/>
                  <a:pt x="5605867" y="3308660"/>
                  <a:pt x="5601981" y="3308307"/>
                </a:cubicBezTo>
                <a:cubicBezTo>
                  <a:pt x="5599155" y="3308307"/>
                  <a:pt x="5597035" y="3310072"/>
                  <a:pt x="5595971" y="3311484"/>
                </a:cubicBezTo>
                <a:cubicBezTo>
                  <a:pt x="5589962" y="3319955"/>
                  <a:pt x="5581128" y="3315366"/>
                  <a:pt x="5573703" y="3316425"/>
                </a:cubicBezTo>
                <a:cubicBezTo>
                  <a:pt x="5570523" y="3316778"/>
                  <a:pt x="5563808" y="3318543"/>
                  <a:pt x="5562395" y="3316072"/>
                </a:cubicBezTo>
                <a:cubicBezTo>
                  <a:pt x="5558154" y="3309013"/>
                  <a:pt x="5547200" y="3311837"/>
                  <a:pt x="5544726" y="3302307"/>
                </a:cubicBezTo>
                <a:cubicBezTo>
                  <a:pt x="5544020" y="3299483"/>
                  <a:pt x="5539072" y="3297718"/>
                  <a:pt x="5543666" y="3293835"/>
                </a:cubicBezTo>
                <a:cubicBezTo>
                  <a:pt x="5545080" y="3292776"/>
                  <a:pt x="5544726" y="3290659"/>
                  <a:pt x="5543312" y="3290306"/>
                </a:cubicBezTo>
                <a:cubicBezTo>
                  <a:pt x="5537658" y="3288188"/>
                  <a:pt x="5538012" y="3285011"/>
                  <a:pt x="5541546" y="3280776"/>
                </a:cubicBezTo>
                <a:cubicBezTo>
                  <a:pt x="5542606" y="3279364"/>
                  <a:pt x="5541192" y="3277599"/>
                  <a:pt x="5540486" y="3276187"/>
                </a:cubicBezTo>
                <a:cubicBezTo>
                  <a:pt x="5539072" y="3274069"/>
                  <a:pt x="5538720" y="3271951"/>
                  <a:pt x="5540838" y="3270186"/>
                </a:cubicBezTo>
                <a:cubicBezTo>
                  <a:pt x="5542958" y="3268422"/>
                  <a:pt x="5542606" y="3266304"/>
                  <a:pt x="5543312" y="3264186"/>
                </a:cubicBezTo>
                <a:cubicBezTo>
                  <a:pt x="5545080" y="3258892"/>
                  <a:pt x="5547200" y="3252185"/>
                  <a:pt x="5551089" y="3249714"/>
                </a:cubicBezTo>
                <a:lnTo>
                  <a:pt x="5571123" y="3237034"/>
                </a:lnTo>
                <a:lnTo>
                  <a:pt x="5561392" y="3222685"/>
                </a:lnTo>
                <a:cubicBezTo>
                  <a:pt x="5564683" y="3225982"/>
                  <a:pt x="5567979" y="3229277"/>
                  <a:pt x="5571273" y="3232573"/>
                </a:cubicBezTo>
                <a:cubicBezTo>
                  <a:pt x="5571273" y="3232573"/>
                  <a:pt x="5571273" y="3232573"/>
                  <a:pt x="5567979" y="3225982"/>
                </a:cubicBezTo>
                <a:cubicBezTo>
                  <a:pt x="5564683" y="3225982"/>
                  <a:pt x="5564683" y="3222685"/>
                  <a:pt x="5564683" y="3222685"/>
                </a:cubicBezTo>
                <a:cubicBezTo>
                  <a:pt x="5567979" y="3222685"/>
                  <a:pt x="5567979" y="3222685"/>
                  <a:pt x="5571271" y="3225982"/>
                </a:cubicBezTo>
                <a:cubicBezTo>
                  <a:pt x="5571271" y="3225982"/>
                  <a:pt x="5571271" y="3225982"/>
                  <a:pt x="5574563" y="3225982"/>
                </a:cubicBezTo>
                <a:cubicBezTo>
                  <a:pt x="5551514" y="3202909"/>
                  <a:pt x="5525165" y="3176542"/>
                  <a:pt x="5498818" y="3156767"/>
                </a:cubicBezTo>
                <a:cubicBezTo>
                  <a:pt x="5493878" y="3145231"/>
                  <a:pt x="5484000" y="3132047"/>
                  <a:pt x="5472885" y="3118039"/>
                </a:cubicBezTo>
                <a:lnTo>
                  <a:pt x="5446543" y="3083537"/>
                </a:lnTo>
                <a:lnTo>
                  <a:pt x="5433360" y="3090506"/>
                </a:lnTo>
                <a:cubicBezTo>
                  <a:pt x="5416459" y="3114341"/>
                  <a:pt x="5391598" y="3101430"/>
                  <a:pt x="5370713" y="3104410"/>
                </a:cubicBezTo>
                <a:cubicBezTo>
                  <a:pt x="5361765" y="3105403"/>
                  <a:pt x="5342870" y="3110368"/>
                  <a:pt x="5338894" y="3103416"/>
                </a:cubicBezTo>
                <a:cubicBezTo>
                  <a:pt x="5326962" y="3083554"/>
                  <a:pt x="5296136" y="3091499"/>
                  <a:pt x="5289174" y="3064684"/>
                </a:cubicBezTo>
                <a:cubicBezTo>
                  <a:pt x="5287185" y="3056739"/>
                  <a:pt x="5273263" y="3051774"/>
                  <a:pt x="5286191" y="3040849"/>
                </a:cubicBezTo>
                <a:lnTo>
                  <a:pt x="5285954" y="3038495"/>
                </a:lnTo>
                <a:lnTo>
                  <a:pt x="5248578" y="3077935"/>
                </a:lnTo>
                <a:cubicBezTo>
                  <a:pt x="5206842" y="3120390"/>
                  <a:pt x="5162889" y="3160588"/>
                  <a:pt x="5112471" y="3193953"/>
                </a:cubicBezTo>
                <a:lnTo>
                  <a:pt x="5079802" y="3214879"/>
                </a:lnTo>
                <a:lnTo>
                  <a:pt x="5086052" y="3221096"/>
                </a:lnTo>
                <a:lnTo>
                  <a:pt x="5085215" y="3222283"/>
                </a:lnTo>
                <a:cubicBezTo>
                  <a:pt x="5084842" y="3223966"/>
                  <a:pt x="5085392" y="3225088"/>
                  <a:pt x="5086896" y="3225835"/>
                </a:cubicBezTo>
                <a:cubicBezTo>
                  <a:pt x="5088020" y="3226396"/>
                  <a:pt x="5089132" y="3226770"/>
                  <a:pt x="5090253" y="3227331"/>
                </a:cubicBezTo>
                <a:cubicBezTo>
                  <a:pt x="5092131" y="3228266"/>
                  <a:pt x="5092882" y="3229574"/>
                  <a:pt x="5092508" y="3231818"/>
                </a:cubicBezTo>
                <a:cubicBezTo>
                  <a:pt x="5091381" y="3238548"/>
                  <a:pt x="5093810" y="3243222"/>
                  <a:pt x="5099795" y="3246213"/>
                </a:cubicBezTo>
                <a:cubicBezTo>
                  <a:pt x="5100726" y="3246774"/>
                  <a:pt x="5102786" y="3246587"/>
                  <a:pt x="5102416" y="3248269"/>
                </a:cubicBezTo>
                <a:cubicBezTo>
                  <a:pt x="5102227" y="3249952"/>
                  <a:pt x="5100547" y="3250326"/>
                  <a:pt x="5098868" y="3250513"/>
                </a:cubicBezTo>
                <a:cubicBezTo>
                  <a:pt x="5098670" y="3250513"/>
                  <a:pt x="5098491" y="3250513"/>
                  <a:pt x="5098293" y="3250513"/>
                </a:cubicBezTo>
                <a:cubicBezTo>
                  <a:pt x="5093810" y="3251260"/>
                  <a:pt x="5092508" y="3253317"/>
                  <a:pt x="5094745" y="3256869"/>
                </a:cubicBezTo>
                <a:cubicBezTo>
                  <a:pt x="5096806" y="3260234"/>
                  <a:pt x="5096237" y="3262851"/>
                  <a:pt x="5094376" y="3265655"/>
                </a:cubicBezTo>
                <a:cubicBezTo>
                  <a:pt x="5091937" y="3269394"/>
                  <a:pt x="5090076" y="3273320"/>
                  <a:pt x="5091198" y="3277994"/>
                </a:cubicBezTo>
                <a:cubicBezTo>
                  <a:pt x="5091756" y="3280050"/>
                  <a:pt x="5089702" y="3280985"/>
                  <a:pt x="5088391" y="3281359"/>
                </a:cubicBezTo>
                <a:cubicBezTo>
                  <a:pt x="5083523" y="3283041"/>
                  <a:pt x="5081285" y="3286220"/>
                  <a:pt x="5080717" y="3291080"/>
                </a:cubicBezTo>
                <a:cubicBezTo>
                  <a:pt x="5080349" y="3294071"/>
                  <a:pt x="5079231" y="3294632"/>
                  <a:pt x="5076226" y="3292763"/>
                </a:cubicBezTo>
                <a:cubicBezTo>
                  <a:pt x="5069866" y="3288837"/>
                  <a:pt x="5060521" y="3291641"/>
                  <a:pt x="5057717" y="3298184"/>
                </a:cubicBezTo>
                <a:cubicBezTo>
                  <a:pt x="5057158" y="3299493"/>
                  <a:pt x="5056408" y="3301175"/>
                  <a:pt x="5057717" y="3302297"/>
                </a:cubicBezTo>
                <a:cubicBezTo>
                  <a:pt x="5059018" y="3303419"/>
                  <a:pt x="5060899" y="3303980"/>
                  <a:pt x="5062573" y="3302858"/>
                </a:cubicBezTo>
                <a:cubicBezTo>
                  <a:pt x="5063704" y="3302297"/>
                  <a:pt x="5064829" y="3301362"/>
                  <a:pt x="5065950" y="3300614"/>
                </a:cubicBezTo>
                <a:cubicBezTo>
                  <a:pt x="5067063" y="3299680"/>
                  <a:pt x="5068184" y="3299119"/>
                  <a:pt x="5069122" y="3300241"/>
                </a:cubicBezTo>
                <a:cubicBezTo>
                  <a:pt x="5070241" y="3301549"/>
                  <a:pt x="5069495" y="3302671"/>
                  <a:pt x="5068561" y="3303606"/>
                </a:cubicBezTo>
                <a:cubicBezTo>
                  <a:pt x="5067810" y="3304540"/>
                  <a:pt x="5066685" y="3305288"/>
                  <a:pt x="5065950" y="3306036"/>
                </a:cubicBezTo>
                <a:cubicBezTo>
                  <a:pt x="5064256" y="3307718"/>
                  <a:pt x="5063326" y="3309962"/>
                  <a:pt x="5065004" y="3311831"/>
                </a:cubicBezTo>
                <a:cubicBezTo>
                  <a:pt x="5066510" y="3313327"/>
                  <a:pt x="5068561" y="3311831"/>
                  <a:pt x="5070068" y="3310710"/>
                </a:cubicBezTo>
                <a:cubicBezTo>
                  <a:pt x="5071370" y="3309775"/>
                  <a:pt x="5072302" y="3308092"/>
                  <a:pt x="5073995" y="3307532"/>
                </a:cubicBezTo>
                <a:cubicBezTo>
                  <a:pt x="5076424" y="3306597"/>
                  <a:pt x="5077911" y="3306971"/>
                  <a:pt x="5077728" y="3309962"/>
                </a:cubicBezTo>
                <a:cubicBezTo>
                  <a:pt x="5077545" y="3314075"/>
                  <a:pt x="5075851" y="3317440"/>
                  <a:pt x="5073619" y="3320618"/>
                </a:cubicBezTo>
                <a:cubicBezTo>
                  <a:pt x="5070813" y="3324731"/>
                  <a:pt x="5070614" y="3326974"/>
                  <a:pt x="5073619" y="3330900"/>
                </a:cubicBezTo>
                <a:cubicBezTo>
                  <a:pt x="5074548" y="3332396"/>
                  <a:pt x="5076049" y="3333704"/>
                  <a:pt x="5077354" y="3335013"/>
                </a:cubicBezTo>
                <a:cubicBezTo>
                  <a:pt x="5077911" y="3335574"/>
                  <a:pt x="5078857" y="3336134"/>
                  <a:pt x="5078483" y="3337069"/>
                </a:cubicBezTo>
                <a:cubicBezTo>
                  <a:pt x="5078107" y="3338191"/>
                  <a:pt x="5077171" y="3338378"/>
                  <a:pt x="5076424" y="3338191"/>
                </a:cubicBezTo>
                <a:cubicBezTo>
                  <a:pt x="5073045" y="3337443"/>
                  <a:pt x="5072302" y="3338939"/>
                  <a:pt x="5072496" y="3341930"/>
                </a:cubicBezTo>
                <a:cubicBezTo>
                  <a:pt x="5072671" y="3345669"/>
                  <a:pt x="5070241" y="3348286"/>
                  <a:pt x="5067631" y="3350343"/>
                </a:cubicBezTo>
                <a:cubicBezTo>
                  <a:pt x="5065574" y="3352025"/>
                  <a:pt x="5065380" y="3353334"/>
                  <a:pt x="5067436" y="3354829"/>
                </a:cubicBezTo>
                <a:cubicBezTo>
                  <a:pt x="5068561" y="3355577"/>
                  <a:pt x="5069314" y="3356325"/>
                  <a:pt x="5068939" y="3357820"/>
                </a:cubicBezTo>
                <a:cubicBezTo>
                  <a:pt x="5068561" y="3359877"/>
                  <a:pt x="5067063" y="3359503"/>
                  <a:pt x="5065755" y="3359877"/>
                </a:cubicBezTo>
                <a:cubicBezTo>
                  <a:pt x="5065004" y="3360064"/>
                  <a:pt x="5064079" y="3360064"/>
                  <a:pt x="5063143" y="3360251"/>
                </a:cubicBezTo>
                <a:cubicBezTo>
                  <a:pt x="5058093" y="3360812"/>
                  <a:pt x="5056960" y="3363616"/>
                  <a:pt x="5059965" y="3367916"/>
                </a:cubicBezTo>
                <a:cubicBezTo>
                  <a:pt x="5060340" y="3368476"/>
                  <a:pt x="5060711" y="3368850"/>
                  <a:pt x="5060899" y="3369411"/>
                </a:cubicBezTo>
                <a:cubicBezTo>
                  <a:pt x="5061450" y="3370533"/>
                  <a:pt x="5061824" y="3372028"/>
                  <a:pt x="5060711" y="3372776"/>
                </a:cubicBezTo>
                <a:cubicBezTo>
                  <a:pt x="5059767" y="3373524"/>
                  <a:pt x="5058467" y="3372776"/>
                  <a:pt x="5057717" y="3372028"/>
                </a:cubicBezTo>
                <a:cubicBezTo>
                  <a:pt x="5056960" y="3371281"/>
                  <a:pt x="5056408" y="3370533"/>
                  <a:pt x="5055836" y="3369598"/>
                </a:cubicBezTo>
                <a:cubicBezTo>
                  <a:pt x="5054722" y="3368289"/>
                  <a:pt x="5053603" y="3367916"/>
                  <a:pt x="5052103" y="3369037"/>
                </a:cubicBezTo>
                <a:cubicBezTo>
                  <a:pt x="5048543" y="3371468"/>
                  <a:pt x="5044612" y="3371841"/>
                  <a:pt x="5040683" y="3372028"/>
                </a:cubicBezTo>
                <a:cubicBezTo>
                  <a:pt x="5036020" y="3372402"/>
                  <a:pt x="5031159" y="3371841"/>
                  <a:pt x="5026478" y="3372963"/>
                </a:cubicBezTo>
                <a:cubicBezTo>
                  <a:pt x="5024799" y="3373337"/>
                  <a:pt x="5023849" y="3372215"/>
                  <a:pt x="5023117" y="3371281"/>
                </a:cubicBezTo>
                <a:cubicBezTo>
                  <a:pt x="5020486" y="3368289"/>
                  <a:pt x="5018060" y="3365298"/>
                  <a:pt x="5013377" y="3366794"/>
                </a:cubicBezTo>
                <a:cubicBezTo>
                  <a:pt x="5012447" y="3366981"/>
                  <a:pt x="5011892" y="3366233"/>
                  <a:pt x="5011517" y="3365485"/>
                </a:cubicBezTo>
                <a:cubicBezTo>
                  <a:pt x="5009448" y="3361746"/>
                  <a:pt x="5006079" y="3358755"/>
                  <a:pt x="5003273" y="3355577"/>
                </a:cubicBezTo>
                <a:cubicBezTo>
                  <a:pt x="4998968" y="3350716"/>
                  <a:pt x="4996537" y="3345295"/>
                  <a:pt x="4998224" y="3338752"/>
                </a:cubicBezTo>
                <a:cubicBezTo>
                  <a:pt x="4998795" y="3336134"/>
                  <a:pt x="4997288" y="3334452"/>
                  <a:pt x="4995786" y="3332956"/>
                </a:cubicBezTo>
                <a:cubicBezTo>
                  <a:pt x="4992429" y="3329404"/>
                  <a:pt x="4992610" y="3327535"/>
                  <a:pt x="4996364" y="3324731"/>
                </a:cubicBezTo>
                <a:cubicBezTo>
                  <a:pt x="5000466" y="3321927"/>
                  <a:pt x="5000466" y="3321927"/>
                  <a:pt x="4997109" y="3317814"/>
                </a:cubicBezTo>
                <a:cubicBezTo>
                  <a:pt x="4996364" y="3316879"/>
                  <a:pt x="4995786" y="3316131"/>
                  <a:pt x="4996913" y="3315009"/>
                </a:cubicBezTo>
                <a:cubicBezTo>
                  <a:pt x="5000665" y="3310710"/>
                  <a:pt x="5004030" y="3306410"/>
                  <a:pt x="5007961" y="3302297"/>
                </a:cubicBezTo>
                <a:cubicBezTo>
                  <a:pt x="5010769" y="3299119"/>
                  <a:pt x="5014323" y="3297062"/>
                  <a:pt x="5018437" y="3296128"/>
                </a:cubicBezTo>
                <a:cubicBezTo>
                  <a:pt x="5021047" y="3295380"/>
                  <a:pt x="5026097" y="3288650"/>
                  <a:pt x="5026297" y="3285846"/>
                </a:cubicBezTo>
                <a:cubicBezTo>
                  <a:pt x="5026297" y="3284911"/>
                  <a:pt x="5026297" y="3284163"/>
                  <a:pt x="5025173" y="3283789"/>
                </a:cubicBezTo>
                <a:cubicBezTo>
                  <a:pt x="5019359" y="3281172"/>
                  <a:pt x="5016553" y="3276124"/>
                  <a:pt x="5014124" y="3270703"/>
                </a:cubicBezTo>
                <a:cubicBezTo>
                  <a:pt x="5013576" y="3269581"/>
                  <a:pt x="5013200" y="3268646"/>
                  <a:pt x="5012626" y="3267712"/>
                </a:cubicBezTo>
                <a:lnTo>
                  <a:pt x="5011214" y="3258810"/>
                </a:lnTo>
                <a:lnTo>
                  <a:pt x="4917681" y="3318717"/>
                </a:lnTo>
                <a:cubicBezTo>
                  <a:pt x="4721406" y="3440830"/>
                  <a:pt x="4519379" y="3552606"/>
                  <a:pt x="4300340" y="3632582"/>
                </a:cubicBezTo>
                <a:cubicBezTo>
                  <a:pt x="4223603" y="3660874"/>
                  <a:pt x="4145511" y="3683653"/>
                  <a:pt x="4066480" y="3702908"/>
                </a:cubicBezTo>
                <a:lnTo>
                  <a:pt x="4054333" y="3705402"/>
                </a:lnTo>
                <a:lnTo>
                  <a:pt x="4056977" y="3710586"/>
                </a:lnTo>
                <a:cubicBezTo>
                  <a:pt x="4058589" y="3712712"/>
                  <a:pt x="4060508" y="3714582"/>
                  <a:pt x="4061817" y="3714956"/>
                </a:cubicBezTo>
                <a:cubicBezTo>
                  <a:pt x="4065931" y="3715890"/>
                  <a:pt x="4069485" y="3717947"/>
                  <a:pt x="4072289" y="3721125"/>
                </a:cubicBezTo>
                <a:cubicBezTo>
                  <a:pt x="4076219" y="3725238"/>
                  <a:pt x="4079584" y="3729538"/>
                  <a:pt x="4083325" y="3733837"/>
                </a:cubicBezTo>
                <a:cubicBezTo>
                  <a:pt x="4084448" y="3734959"/>
                  <a:pt x="4083887" y="3735707"/>
                  <a:pt x="4083140" y="3736642"/>
                </a:cubicBezTo>
                <a:cubicBezTo>
                  <a:pt x="4079773" y="3740755"/>
                  <a:pt x="4079773" y="3740755"/>
                  <a:pt x="4083887" y="3743559"/>
                </a:cubicBezTo>
                <a:cubicBezTo>
                  <a:pt x="4087629" y="3746363"/>
                  <a:pt x="4087815" y="3748232"/>
                  <a:pt x="4084448" y="3751784"/>
                </a:cubicBezTo>
                <a:cubicBezTo>
                  <a:pt x="4082951" y="3753280"/>
                  <a:pt x="4081455" y="3754962"/>
                  <a:pt x="4082014" y="3757580"/>
                </a:cubicBezTo>
                <a:cubicBezTo>
                  <a:pt x="4083701" y="3764123"/>
                  <a:pt x="4081270" y="3769544"/>
                  <a:pt x="4076965" y="3774405"/>
                </a:cubicBezTo>
                <a:cubicBezTo>
                  <a:pt x="4074163" y="3777583"/>
                  <a:pt x="4070794" y="3780574"/>
                  <a:pt x="4068737" y="3784313"/>
                </a:cubicBezTo>
                <a:cubicBezTo>
                  <a:pt x="4068363" y="3785061"/>
                  <a:pt x="4067801" y="3785809"/>
                  <a:pt x="4066867" y="3785622"/>
                </a:cubicBezTo>
                <a:cubicBezTo>
                  <a:pt x="4062190" y="3784126"/>
                  <a:pt x="4059758" y="3787117"/>
                  <a:pt x="4057140" y="3790109"/>
                </a:cubicBezTo>
                <a:cubicBezTo>
                  <a:pt x="4056393" y="3791043"/>
                  <a:pt x="4055457" y="3792165"/>
                  <a:pt x="4053774" y="3791791"/>
                </a:cubicBezTo>
                <a:cubicBezTo>
                  <a:pt x="4049097" y="3790669"/>
                  <a:pt x="4044234" y="3791230"/>
                  <a:pt x="4039556" y="3790856"/>
                </a:cubicBezTo>
                <a:cubicBezTo>
                  <a:pt x="4035630" y="3790669"/>
                  <a:pt x="4031699" y="3790296"/>
                  <a:pt x="4028147" y="3787865"/>
                </a:cubicBezTo>
                <a:cubicBezTo>
                  <a:pt x="4026652" y="3786744"/>
                  <a:pt x="4025528" y="3787117"/>
                  <a:pt x="4024405" y="3788426"/>
                </a:cubicBezTo>
                <a:cubicBezTo>
                  <a:pt x="4023844" y="3789361"/>
                  <a:pt x="4023283" y="3790109"/>
                  <a:pt x="4022535" y="3790856"/>
                </a:cubicBezTo>
                <a:cubicBezTo>
                  <a:pt x="4021786" y="3791604"/>
                  <a:pt x="4020477" y="3792352"/>
                  <a:pt x="4019543" y="3791604"/>
                </a:cubicBezTo>
                <a:cubicBezTo>
                  <a:pt x="4018421" y="3790856"/>
                  <a:pt x="4018794" y="3789361"/>
                  <a:pt x="4019355" y="3788239"/>
                </a:cubicBezTo>
                <a:cubicBezTo>
                  <a:pt x="4019543" y="3787678"/>
                  <a:pt x="4019918" y="3787304"/>
                  <a:pt x="4020290" y="3786744"/>
                </a:cubicBezTo>
                <a:cubicBezTo>
                  <a:pt x="4023283" y="3782444"/>
                  <a:pt x="4022161" y="3779640"/>
                  <a:pt x="4017110" y="3779079"/>
                </a:cubicBezTo>
                <a:cubicBezTo>
                  <a:pt x="4016176" y="3778892"/>
                  <a:pt x="4015240" y="3778892"/>
                  <a:pt x="4014492" y="3778705"/>
                </a:cubicBezTo>
                <a:cubicBezTo>
                  <a:pt x="4013182" y="3778331"/>
                  <a:pt x="4011685" y="3778705"/>
                  <a:pt x="4011311" y="3776648"/>
                </a:cubicBezTo>
                <a:cubicBezTo>
                  <a:pt x="4010937" y="3775153"/>
                  <a:pt x="4011685" y="3774405"/>
                  <a:pt x="4012808" y="3773657"/>
                </a:cubicBezTo>
                <a:cubicBezTo>
                  <a:pt x="4014866" y="3772162"/>
                  <a:pt x="4014679" y="3770853"/>
                  <a:pt x="4012621" y="3769171"/>
                </a:cubicBezTo>
                <a:cubicBezTo>
                  <a:pt x="4010003" y="3767114"/>
                  <a:pt x="4007572" y="3764497"/>
                  <a:pt x="4007759" y="3760758"/>
                </a:cubicBezTo>
                <a:cubicBezTo>
                  <a:pt x="4007946" y="3757767"/>
                  <a:pt x="4007197" y="3756271"/>
                  <a:pt x="4003830" y="3757019"/>
                </a:cubicBezTo>
                <a:cubicBezTo>
                  <a:pt x="4003081" y="3757206"/>
                  <a:pt x="4002146" y="3757019"/>
                  <a:pt x="4001773" y="3755897"/>
                </a:cubicBezTo>
                <a:cubicBezTo>
                  <a:pt x="4001399" y="3754962"/>
                  <a:pt x="4002333" y="3754402"/>
                  <a:pt x="4002895" y="3753841"/>
                </a:cubicBezTo>
                <a:cubicBezTo>
                  <a:pt x="4004203" y="3752532"/>
                  <a:pt x="4005701" y="3751224"/>
                  <a:pt x="4006636" y="3749728"/>
                </a:cubicBezTo>
                <a:cubicBezTo>
                  <a:pt x="4009628" y="3745802"/>
                  <a:pt x="4009441" y="3743559"/>
                  <a:pt x="4006636" y="3739446"/>
                </a:cubicBezTo>
                <a:cubicBezTo>
                  <a:pt x="4004391" y="3736268"/>
                  <a:pt x="4002708" y="3732903"/>
                  <a:pt x="4002520" y="3728790"/>
                </a:cubicBezTo>
                <a:cubicBezTo>
                  <a:pt x="4002333" y="3725799"/>
                  <a:pt x="4003830" y="3725425"/>
                  <a:pt x="4006261" y="3726360"/>
                </a:cubicBezTo>
                <a:cubicBezTo>
                  <a:pt x="4007946" y="3726920"/>
                  <a:pt x="4008881" y="3728603"/>
                  <a:pt x="4010190" y="3729538"/>
                </a:cubicBezTo>
                <a:cubicBezTo>
                  <a:pt x="4011685" y="3730659"/>
                  <a:pt x="4013743" y="3732155"/>
                  <a:pt x="4015240" y="3730659"/>
                </a:cubicBezTo>
                <a:cubicBezTo>
                  <a:pt x="4016925" y="3728790"/>
                  <a:pt x="4015988" y="3726546"/>
                  <a:pt x="4014304" y="3724864"/>
                </a:cubicBezTo>
                <a:cubicBezTo>
                  <a:pt x="4013556" y="3724116"/>
                  <a:pt x="4012434" y="3723368"/>
                  <a:pt x="4011685" y="3722434"/>
                </a:cubicBezTo>
                <a:cubicBezTo>
                  <a:pt x="4010750" y="3721499"/>
                  <a:pt x="4010003" y="3720377"/>
                  <a:pt x="4011124" y="3719069"/>
                </a:cubicBezTo>
                <a:cubicBezTo>
                  <a:pt x="4012059" y="3717947"/>
                  <a:pt x="4013182" y="3718508"/>
                  <a:pt x="4014304" y="3719442"/>
                </a:cubicBezTo>
                <a:cubicBezTo>
                  <a:pt x="4015427" y="3720190"/>
                  <a:pt x="4016550" y="3721125"/>
                  <a:pt x="4017672" y="3721686"/>
                </a:cubicBezTo>
                <a:cubicBezTo>
                  <a:pt x="4019355" y="3722808"/>
                  <a:pt x="4021225" y="3722247"/>
                  <a:pt x="4022535" y="3721125"/>
                </a:cubicBezTo>
                <a:cubicBezTo>
                  <a:pt x="4023844" y="3720003"/>
                  <a:pt x="4023096" y="3718321"/>
                  <a:pt x="4022535" y="3717012"/>
                </a:cubicBezTo>
                <a:lnTo>
                  <a:pt x="4017663" y="3712932"/>
                </a:lnTo>
                <a:lnTo>
                  <a:pt x="3891997" y="3738738"/>
                </a:lnTo>
                <a:lnTo>
                  <a:pt x="3891175" y="3740951"/>
                </a:lnTo>
                <a:cubicBezTo>
                  <a:pt x="3892943" y="3747305"/>
                  <a:pt x="3890822" y="3752246"/>
                  <a:pt x="3886227" y="3756482"/>
                </a:cubicBezTo>
                <a:cubicBezTo>
                  <a:pt x="3884461" y="3758247"/>
                  <a:pt x="3882693" y="3759659"/>
                  <a:pt x="3881987" y="3762129"/>
                </a:cubicBezTo>
                <a:cubicBezTo>
                  <a:pt x="3881279" y="3766012"/>
                  <a:pt x="3879159" y="3768130"/>
                  <a:pt x="3875271" y="3767777"/>
                </a:cubicBezTo>
                <a:cubicBezTo>
                  <a:pt x="3872445" y="3767777"/>
                  <a:pt x="3870323" y="3769542"/>
                  <a:pt x="3869263" y="3770954"/>
                </a:cubicBezTo>
                <a:cubicBezTo>
                  <a:pt x="3863255" y="3779425"/>
                  <a:pt x="3854421" y="3774836"/>
                  <a:pt x="3846998" y="3775895"/>
                </a:cubicBezTo>
                <a:cubicBezTo>
                  <a:pt x="3843816" y="3776248"/>
                  <a:pt x="3837102" y="3778013"/>
                  <a:pt x="3835689" y="3775542"/>
                </a:cubicBezTo>
                <a:cubicBezTo>
                  <a:pt x="3831448" y="3768483"/>
                  <a:pt x="3820492" y="3771307"/>
                  <a:pt x="3818018" y="3761777"/>
                </a:cubicBezTo>
                <a:lnTo>
                  <a:pt x="3816993" y="3753580"/>
                </a:lnTo>
                <a:lnTo>
                  <a:pt x="3661536" y="3776839"/>
                </a:lnTo>
                <a:cubicBezTo>
                  <a:pt x="3650012" y="3778025"/>
                  <a:pt x="3637980" y="3778951"/>
                  <a:pt x="3625888" y="3779045"/>
                </a:cubicBezTo>
                <a:lnTo>
                  <a:pt x="3614826" y="3778189"/>
                </a:lnTo>
                <a:lnTo>
                  <a:pt x="3614812" y="3778266"/>
                </a:lnTo>
                <a:cubicBezTo>
                  <a:pt x="3613831" y="3778511"/>
                  <a:pt x="3613585" y="3779982"/>
                  <a:pt x="3614568" y="3780717"/>
                </a:cubicBezTo>
                <a:cubicBezTo>
                  <a:pt x="3617758" y="3783414"/>
                  <a:pt x="3614322" y="3784640"/>
                  <a:pt x="3613831" y="3786601"/>
                </a:cubicBezTo>
                <a:cubicBezTo>
                  <a:pt x="3612112" y="3793221"/>
                  <a:pt x="3604503" y="3791260"/>
                  <a:pt x="3601557" y="3796163"/>
                </a:cubicBezTo>
                <a:cubicBezTo>
                  <a:pt x="3600576" y="3797879"/>
                  <a:pt x="3595911" y="3796653"/>
                  <a:pt x="3593701" y="3796408"/>
                </a:cubicBezTo>
                <a:cubicBezTo>
                  <a:pt x="3591126" y="3796040"/>
                  <a:pt x="3588302" y="3796653"/>
                  <a:pt x="3585602" y="3796623"/>
                </a:cubicBezTo>
                <a:lnTo>
                  <a:pt x="3585600" y="3796623"/>
                </a:lnTo>
                <a:cubicBezTo>
                  <a:pt x="3582900" y="3796592"/>
                  <a:pt x="3580322" y="3795918"/>
                  <a:pt x="3578237" y="3792976"/>
                </a:cubicBezTo>
                <a:cubicBezTo>
                  <a:pt x="3577500" y="3791995"/>
                  <a:pt x="3576027" y="3790769"/>
                  <a:pt x="3574064" y="3790769"/>
                </a:cubicBezTo>
                <a:cubicBezTo>
                  <a:pt x="3571362" y="3791014"/>
                  <a:pt x="3569891" y="3789543"/>
                  <a:pt x="3569398" y="3786847"/>
                </a:cubicBezTo>
                <a:cubicBezTo>
                  <a:pt x="3568908" y="3785130"/>
                  <a:pt x="3567681" y="3784150"/>
                  <a:pt x="3566454" y="3782924"/>
                </a:cubicBezTo>
                <a:lnTo>
                  <a:pt x="3564027" y="3775305"/>
                </a:lnTo>
                <a:lnTo>
                  <a:pt x="3541042" y="3774458"/>
                </a:lnTo>
                <a:cubicBezTo>
                  <a:pt x="3524905" y="3776502"/>
                  <a:pt x="3509002" y="3781234"/>
                  <a:pt x="3493587" y="3788785"/>
                </a:cubicBezTo>
                <a:cubicBezTo>
                  <a:pt x="3476114" y="3797855"/>
                  <a:pt x="3460762" y="3797731"/>
                  <a:pt x="3447075" y="3781757"/>
                </a:cubicBezTo>
                <a:cubicBezTo>
                  <a:pt x="3430849" y="3763204"/>
                  <a:pt x="3410922" y="3759460"/>
                  <a:pt x="3387831" y="3766950"/>
                </a:cubicBezTo>
                <a:cubicBezTo>
                  <a:pt x="3352428" y="3778433"/>
                  <a:pt x="3316108" y="3776604"/>
                  <a:pt x="3279831" y="3769659"/>
                </a:cubicBezTo>
                <a:cubicBezTo>
                  <a:pt x="3248150" y="3763774"/>
                  <a:pt x="3216345" y="3757504"/>
                  <a:pt x="3184472" y="3751681"/>
                </a:cubicBezTo>
                <a:lnTo>
                  <a:pt x="3179455" y="3750880"/>
                </a:lnTo>
                <a:lnTo>
                  <a:pt x="3178265" y="3757294"/>
                </a:lnTo>
                <a:cubicBezTo>
                  <a:pt x="3177209" y="3757558"/>
                  <a:pt x="3176946" y="3759139"/>
                  <a:pt x="3178000" y="3759929"/>
                </a:cubicBezTo>
                <a:cubicBezTo>
                  <a:pt x="3181430" y="3762827"/>
                  <a:pt x="3177738" y="3764144"/>
                  <a:pt x="3177209" y="3766252"/>
                </a:cubicBezTo>
                <a:cubicBezTo>
                  <a:pt x="3175362" y="3773365"/>
                  <a:pt x="3167185" y="3771258"/>
                  <a:pt x="3164019" y="3776527"/>
                </a:cubicBezTo>
                <a:cubicBezTo>
                  <a:pt x="3162964" y="3778371"/>
                  <a:pt x="3157952" y="3777054"/>
                  <a:pt x="3155579" y="3776790"/>
                </a:cubicBezTo>
                <a:cubicBezTo>
                  <a:pt x="3150039" y="3776000"/>
                  <a:pt x="3143443" y="3779425"/>
                  <a:pt x="3138958" y="3773102"/>
                </a:cubicBezTo>
                <a:cubicBezTo>
                  <a:pt x="3138167" y="3772048"/>
                  <a:pt x="3136584" y="3770731"/>
                  <a:pt x="3134474" y="3770731"/>
                </a:cubicBezTo>
                <a:cubicBezTo>
                  <a:pt x="3131571" y="3770994"/>
                  <a:pt x="3129990" y="3769413"/>
                  <a:pt x="3129461" y="3766515"/>
                </a:cubicBezTo>
                <a:cubicBezTo>
                  <a:pt x="3128934" y="3764671"/>
                  <a:pt x="3127615" y="3763617"/>
                  <a:pt x="3126296" y="3762300"/>
                </a:cubicBezTo>
                <a:cubicBezTo>
                  <a:pt x="3122867" y="3759139"/>
                  <a:pt x="3121283" y="3755450"/>
                  <a:pt x="3122603" y="3750708"/>
                </a:cubicBezTo>
                <a:cubicBezTo>
                  <a:pt x="3123394" y="3748073"/>
                  <a:pt x="3122603" y="3745175"/>
                  <a:pt x="3119964" y="3743594"/>
                </a:cubicBezTo>
                <a:lnTo>
                  <a:pt x="3119964" y="3741379"/>
                </a:lnTo>
                <a:lnTo>
                  <a:pt x="3088707" y="3736387"/>
                </a:lnTo>
                <a:lnTo>
                  <a:pt x="2985252" y="3716761"/>
                </a:lnTo>
                <a:lnTo>
                  <a:pt x="2982352" y="3725304"/>
                </a:lnTo>
                <a:cubicBezTo>
                  <a:pt x="2976881" y="3749931"/>
                  <a:pt x="2985087" y="3771821"/>
                  <a:pt x="2993293" y="3793712"/>
                </a:cubicBezTo>
                <a:cubicBezTo>
                  <a:pt x="3000132" y="3810129"/>
                  <a:pt x="3003551" y="3825863"/>
                  <a:pt x="3003209" y="3841255"/>
                </a:cubicBezTo>
                <a:lnTo>
                  <a:pt x="2995087" y="3870459"/>
                </a:lnTo>
                <a:lnTo>
                  <a:pt x="2998815" y="3872818"/>
                </a:lnTo>
                <a:cubicBezTo>
                  <a:pt x="3001716" y="3874662"/>
                  <a:pt x="3003299" y="3879668"/>
                  <a:pt x="3004617" y="3883620"/>
                </a:cubicBezTo>
                <a:cubicBezTo>
                  <a:pt x="3005146" y="3885200"/>
                  <a:pt x="3004882" y="3886781"/>
                  <a:pt x="3006465" y="3888098"/>
                </a:cubicBezTo>
                <a:cubicBezTo>
                  <a:pt x="3008048" y="3889416"/>
                  <a:pt x="3007783" y="3890996"/>
                  <a:pt x="3006727" y="3892577"/>
                </a:cubicBezTo>
                <a:cubicBezTo>
                  <a:pt x="3006200" y="3893631"/>
                  <a:pt x="3005146" y="3894948"/>
                  <a:pt x="3005938" y="3896002"/>
                </a:cubicBezTo>
                <a:cubicBezTo>
                  <a:pt x="3008575" y="3899164"/>
                  <a:pt x="3008839" y="3901535"/>
                  <a:pt x="3004617" y="3903116"/>
                </a:cubicBezTo>
                <a:cubicBezTo>
                  <a:pt x="3003561" y="3903379"/>
                  <a:pt x="3003299" y="3904960"/>
                  <a:pt x="3004355" y="3905750"/>
                </a:cubicBezTo>
                <a:cubicBezTo>
                  <a:pt x="3007783" y="3908648"/>
                  <a:pt x="3004090" y="3909966"/>
                  <a:pt x="3003561" y="3912073"/>
                </a:cubicBezTo>
                <a:cubicBezTo>
                  <a:pt x="3001716" y="3919187"/>
                  <a:pt x="2993539" y="3917079"/>
                  <a:pt x="2990373" y="3922348"/>
                </a:cubicBezTo>
                <a:cubicBezTo>
                  <a:pt x="2989318" y="3924192"/>
                  <a:pt x="2984306" y="3922875"/>
                  <a:pt x="2981931" y="3922612"/>
                </a:cubicBezTo>
                <a:cubicBezTo>
                  <a:pt x="2976392" y="3921821"/>
                  <a:pt x="2969797" y="3925246"/>
                  <a:pt x="2965312" y="3918923"/>
                </a:cubicBezTo>
                <a:cubicBezTo>
                  <a:pt x="2964519" y="3917869"/>
                  <a:pt x="2962937" y="3916552"/>
                  <a:pt x="2960827" y="3916552"/>
                </a:cubicBezTo>
                <a:cubicBezTo>
                  <a:pt x="2957925" y="3916815"/>
                  <a:pt x="2956343" y="3915235"/>
                  <a:pt x="2955816" y="3912337"/>
                </a:cubicBezTo>
                <a:cubicBezTo>
                  <a:pt x="2955287" y="3910492"/>
                  <a:pt x="2953968" y="3909439"/>
                  <a:pt x="2952650" y="3908121"/>
                </a:cubicBezTo>
                <a:cubicBezTo>
                  <a:pt x="2949220" y="3904960"/>
                  <a:pt x="2947637" y="3901271"/>
                  <a:pt x="2948955" y="3896529"/>
                </a:cubicBezTo>
                <a:cubicBezTo>
                  <a:pt x="2949748" y="3893895"/>
                  <a:pt x="2948955" y="3890996"/>
                  <a:pt x="2946319" y="3889416"/>
                </a:cubicBezTo>
                <a:cubicBezTo>
                  <a:pt x="2946319" y="3888362"/>
                  <a:pt x="2946319" y="3887308"/>
                  <a:pt x="2946319" y="3886254"/>
                </a:cubicBezTo>
                <a:cubicBezTo>
                  <a:pt x="2948692" y="3884937"/>
                  <a:pt x="2949748" y="3883356"/>
                  <a:pt x="2949483" y="3879931"/>
                </a:cubicBezTo>
                <a:cubicBezTo>
                  <a:pt x="2949220" y="3875189"/>
                  <a:pt x="2951330" y="3871500"/>
                  <a:pt x="2956606" y="3870447"/>
                </a:cubicBezTo>
                <a:lnTo>
                  <a:pt x="2957734" y="3868195"/>
                </a:lnTo>
                <a:lnTo>
                  <a:pt x="2957734" y="3826547"/>
                </a:lnTo>
                <a:cubicBezTo>
                  <a:pt x="2957734" y="3810129"/>
                  <a:pt x="2960469" y="3793712"/>
                  <a:pt x="2954998" y="3780030"/>
                </a:cubicBezTo>
                <a:cubicBezTo>
                  <a:pt x="2949527" y="3751299"/>
                  <a:pt x="2938585" y="3733513"/>
                  <a:pt x="2922514" y="3725988"/>
                </a:cubicBezTo>
                <a:lnTo>
                  <a:pt x="2922172" y="3725943"/>
                </a:lnTo>
                <a:lnTo>
                  <a:pt x="2919300" y="3727365"/>
                </a:lnTo>
                <a:cubicBezTo>
                  <a:pt x="2915412" y="3727409"/>
                  <a:pt x="2911347" y="3726527"/>
                  <a:pt x="2907635" y="3727056"/>
                </a:cubicBezTo>
                <a:cubicBezTo>
                  <a:pt x="2904454" y="3727409"/>
                  <a:pt x="2897737" y="3729174"/>
                  <a:pt x="2896323" y="3726703"/>
                </a:cubicBezTo>
                <a:lnTo>
                  <a:pt x="2891092" y="3723424"/>
                </a:lnTo>
                <a:lnTo>
                  <a:pt x="2859259" y="3733513"/>
                </a:lnTo>
                <a:cubicBezTo>
                  <a:pt x="2823699" y="3755403"/>
                  <a:pt x="2815493" y="3752667"/>
                  <a:pt x="2790874" y="3725304"/>
                </a:cubicBezTo>
                <a:cubicBezTo>
                  <a:pt x="2763520" y="3692468"/>
                  <a:pt x="2744373" y="3692468"/>
                  <a:pt x="2719754" y="3728040"/>
                </a:cubicBezTo>
                <a:cubicBezTo>
                  <a:pt x="2717018" y="3733513"/>
                  <a:pt x="2714283" y="3741722"/>
                  <a:pt x="2711547" y="3747194"/>
                </a:cubicBezTo>
                <a:cubicBezTo>
                  <a:pt x="2692400" y="3788239"/>
                  <a:pt x="2662311" y="3788239"/>
                  <a:pt x="2626751" y="3758139"/>
                </a:cubicBezTo>
                <a:cubicBezTo>
                  <a:pt x="2618544" y="3747194"/>
                  <a:pt x="2610338" y="3736249"/>
                  <a:pt x="2602132" y="3722567"/>
                </a:cubicBezTo>
                <a:cubicBezTo>
                  <a:pt x="2569307" y="3678786"/>
                  <a:pt x="2541953" y="3632269"/>
                  <a:pt x="2522806" y="3580279"/>
                </a:cubicBezTo>
                <a:cubicBezTo>
                  <a:pt x="2519386" y="3570702"/>
                  <a:pt x="2515454" y="3562493"/>
                  <a:pt x="2510881" y="3555738"/>
                </a:cubicBezTo>
                <a:lnTo>
                  <a:pt x="2496412" y="3541225"/>
                </a:lnTo>
                <a:lnTo>
                  <a:pt x="2487764" y="3537546"/>
                </a:lnTo>
                <a:lnTo>
                  <a:pt x="2474722" y="3533334"/>
                </a:lnTo>
                <a:cubicBezTo>
                  <a:pt x="2467072" y="3532736"/>
                  <a:pt x="2458524" y="3533762"/>
                  <a:pt x="2448950" y="3536498"/>
                </a:cubicBezTo>
                <a:cubicBezTo>
                  <a:pt x="2443479" y="3536498"/>
                  <a:pt x="2438008" y="3536498"/>
                  <a:pt x="2432537" y="3536498"/>
                </a:cubicBezTo>
                <a:cubicBezTo>
                  <a:pt x="2417493" y="3533762"/>
                  <a:pt x="2407235" y="3529657"/>
                  <a:pt x="2402106" y="3522817"/>
                </a:cubicBezTo>
                <a:lnTo>
                  <a:pt x="2402352" y="3501211"/>
                </a:lnTo>
                <a:lnTo>
                  <a:pt x="2400341" y="3500356"/>
                </a:lnTo>
                <a:lnTo>
                  <a:pt x="2365986" y="3482653"/>
                </a:lnTo>
                <a:lnTo>
                  <a:pt x="2360660" y="3505587"/>
                </a:lnTo>
                <a:cubicBezTo>
                  <a:pt x="2359918" y="3523415"/>
                  <a:pt x="2355456" y="3541243"/>
                  <a:pt x="2350255" y="3559072"/>
                </a:cubicBezTo>
                <a:cubicBezTo>
                  <a:pt x="2347282" y="3567243"/>
                  <a:pt x="2342823" y="3572443"/>
                  <a:pt x="2333903" y="3574672"/>
                </a:cubicBezTo>
                <a:cubicBezTo>
                  <a:pt x="2303433" y="3583586"/>
                  <a:pt x="2272961" y="3585814"/>
                  <a:pt x="2244718" y="3566500"/>
                </a:cubicBezTo>
                <a:cubicBezTo>
                  <a:pt x="2234314" y="3559072"/>
                  <a:pt x="2227625" y="3550900"/>
                  <a:pt x="2229111" y="3536786"/>
                </a:cubicBezTo>
                <a:cubicBezTo>
                  <a:pt x="2232084" y="3515987"/>
                  <a:pt x="2221679" y="3497416"/>
                  <a:pt x="2211274" y="3479587"/>
                </a:cubicBezTo>
                <a:cubicBezTo>
                  <a:pt x="2209043" y="3474387"/>
                  <a:pt x="2204585" y="3473645"/>
                  <a:pt x="2199382" y="3472902"/>
                </a:cubicBezTo>
                <a:cubicBezTo>
                  <a:pt x="2181545" y="3470673"/>
                  <a:pt x="2163708" y="3469187"/>
                  <a:pt x="2145871" y="3469930"/>
                </a:cubicBezTo>
                <a:cubicBezTo>
                  <a:pt x="2134722" y="3469930"/>
                  <a:pt x="2127290" y="3466216"/>
                  <a:pt x="2120600" y="3458045"/>
                </a:cubicBezTo>
                <a:cubicBezTo>
                  <a:pt x="2113911" y="3450616"/>
                  <a:pt x="2107966" y="3442445"/>
                  <a:pt x="2098304" y="3437988"/>
                </a:cubicBezTo>
                <a:cubicBezTo>
                  <a:pt x="2087900" y="3433531"/>
                  <a:pt x="2078978" y="3432045"/>
                  <a:pt x="2067829" y="3439474"/>
                </a:cubicBezTo>
                <a:cubicBezTo>
                  <a:pt x="2054451" y="3449131"/>
                  <a:pt x="2042560" y="3444674"/>
                  <a:pt x="2037358" y="3428331"/>
                </a:cubicBezTo>
                <a:cubicBezTo>
                  <a:pt x="2027696" y="3400103"/>
                  <a:pt x="2014318" y="3397131"/>
                  <a:pt x="1991279" y="3417931"/>
                </a:cubicBezTo>
                <a:cubicBezTo>
                  <a:pt x="1978644" y="3428331"/>
                  <a:pt x="1970468" y="3442445"/>
                  <a:pt x="1959320" y="3454331"/>
                </a:cubicBezTo>
                <a:cubicBezTo>
                  <a:pt x="1950401" y="3463245"/>
                  <a:pt x="1941483" y="3471416"/>
                  <a:pt x="1924389" y="3473645"/>
                </a:cubicBezTo>
                <a:cubicBezTo>
                  <a:pt x="1938510" y="3450616"/>
                  <a:pt x="1949658" y="3430559"/>
                  <a:pt x="1963036" y="3409760"/>
                </a:cubicBezTo>
                <a:cubicBezTo>
                  <a:pt x="1976413" y="3388217"/>
                  <a:pt x="1958576" y="3345132"/>
                  <a:pt x="1932564" y="3347361"/>
                </a:cubicBezTo>
                <a:cubicBezTo>
                  <a:pt x="1902092" y="3349589"/>
                  <a:pt x="1892430" y="3333247"/>
                  <a:pt x="1886485" y="3308733"/>
                </a:cubicBezTo>
                <a:cubicBezTo>
                  <a:pt x="1884999" y="3305019"/>
                  <a:pt x="1884255" y="3301304"/>
                  <a:pt x="1882769" y="3297590"/>
                </a:cubicBezTo>
                <a:cubicBezTo>
                  <a:pt x="1878310" y="3281247"/>
                  <a:pt x="1876823" y="3280505"/>
                  <a:pt x="1861958" y="3288676"/>
                </a:cubicBezTo>
                <a:cubicBezTo>
                  <a:pt x="1849324" y="3296104"/>
                  <a:pt x="1839662" y="3306504"/>
                  <a:pt x="1830742" y="3318390"/>
                </a:cubicBezTo>
                <a:cubicBezTo>
                  <a:pt x="1825541" y="3325818"/>
                  <a:pt x="1821082" y="3328790"/>
                  <a:pt x="1811420" y="3325075"/>
                </a:cubicBezTo>
                <a:cubicBezTo>
                  <a:pt x="1803245" y="3322104"/>
                  <a:pt x="1794326" y="3321361"/>
                  <a:pt x="1785407" y="3320618"/>
                </a:cubicBezTo>
                <a:cubicBezTo>
                  <a:pt x="1779462" y="3319875"/>
                  <a:pt x="1774258" y="3322847"/>
                  <a:pt x="1772773" y="3328790"/>
                </a:cubicBezTo>
                <a:cubicBezTo>
                  <a:pt x="1771286" y="3335475"/>
                  <a:pt x="1773516" y="3339932"/>
                  <a:pt x="1779462" y="3342904"/>
                </a:cubicBezTo>
                <a:cubicBezTo>
                  <a:pt x="1783921" y="3345132"/>
                  <a:pt x="1788380" y="3346618"/>
                  <a:pt x="1792840" y="3348846"/>
                </a:cubicBezTo>
                <a:cubicBezTo>
                  <a:pt x="1800272" y="3352561"/>
                  <a:pt x="1803245" y="3357761"/>
                  <a:pt x="1801758" y="3366675"/>
                </a:cubicBezTo>
                <a:cubicBezTo>
                  <a:pt x="1797299" y="3393417"/>
                  <a:pt x="1806961" y="3411988"/>
                  <a:pt x="1830742" y="3423874"/>
                </a:cubicBezTo>
                <a:cubicBezTo>
                  <a:pt x="1834459" y="3426102"/>
                  <a:pt x="1842635" y="3425360"/>
                  <a:pt x="1841149" y="3432045"/>
                </a:cubicBezTo>
                <a:cubicBezTo>
                  <a:pt x="1840405" y="3438731"/>
                  <a:pt x="1833716" y="3440216"/>
                  <a:pt x="1827027" y="3440959"/>
                </a:cubicBezTo>
                <a:cubicBezTo>
                  <a:pt x="1826284" y="3440959"/>
                  <a:pt x="1825541" y="3440959"/>
                  <a:pt x="1824798" y="3440959"/>
                </a:cubicBezTo>
                <a:cubicBezTo>
                  <a:pt x="1806961" y="3443931"/>
                  <a:pt x="1801758" y="3452102"/>
                  <a:pt x="1810677" y="3466216"/>
                </a:cubicBezTo>
                <a:cubicBezTo>
                  <a:pt x="1818852" y="3479587"/>
                  <a:pt x="1816622" y="3489987"/>
                  <a:pt x="1809190" y="3501130"/>
                </a:cubicBezTo>
                <a:cubicBezTo>
                  <a:pt x="1799529" y="3515987"/>
                  <a:pt x="1792095" y="3531586"/>
                  <a:pt x="1796556" y="3550158"/>
                </a:cubicBezTo>
                <a:cubicBezTo>
                  <a:pt x="1798785" y="3558329"/>
                  <a:pt x="1790610" y="3562043"/>
                  <a:pt x="1785407" y="3563529"/>
                </a:cubicBezTo>
                <a:cubicBezTo>
                  <a:pt x="1766084" y="3570214"/>
                  <a:pt x="1757165" y="3582843"/>
                  <a:pt x="1754936" y="3602157"/>
                </a:cubicBezTo>
                <a:cubicBezTo>
                  <a:pt x="1753449" y="3614042"/>
                  <a:pt x="1748989" y="3616271"/>
                  <a:pt x="1737098" y="3608842"/>
                </a:cubicBezTo>
                <a:cubicBezTo>
                  <a:pt x="1711829" y="3593243"/>
                  <a:pt x="1674668" y="3604385"/>
                  <a:pt x="1663520" y="3630385"/>
                </a:cubicBezTo>
                <a:cubicBezTo>
                  <a:pt x="1661290" y="3635585"/>
                  <a:pt x="1658317" y="3642271"/>
                  <a:pt x="1663520" y="3646728"/>
                </a:cubicBezTo>
                <a:cubicBezTo>
                  <a:pt x="1668722" y="3651185"/>
                  <a:pt x="1676154" y="3653413"/>
                  <a:pt x="1682843" y="3648956"/>
                </a:cubicBezTo>
                <a:cubicBezTo>
                  <a:pt x="1687303" y="3646728"/>
                  <a:pt x="1691762" y="3643013"/>
                  <a:pt x="1696220" y="3640042"/>
                </a:cubicBezTo>
                <a:cubicBezTo>
                  <a:pt x="1700681" y="3636328"/>
                  <a:pt x="1705140" y="3634099"/>
                  <a:pt x="1708856" y="3638556"/>
                </a:cubicBezTo>
                <a:cubicBezTo>
                  <a:pt x="1713315" y="3643756"/>
                  <a:pt x="1710342" y="3648213"/>
                  <a:pt x="1706625" y="3651928"/>
                </a:cubicBezTo>
                <a:cubicBezTo>
                  <a:pt x="1703652" y="3655642"/>
                  <a:pt x="1699194" y="3658613"/>
                  <a:pt x="1696220" y="3661585"/>
                </a:cubicBezTo>
                <a:cubicBezTo>
                  <a:pt x="1689532" y="3668270"/>
                  <a:pt x="1685815" y="3677184"/>
                  <a:pt x="1692505" y="3684613"/>
                </a:cubicBezTo>
                <a:cubicBezTo>
                  <a:pt x="1698451" y="3690556"/>
                  <a:pt x="1706625" y="3684613"/>
                  <a:pt x="1712572" y="3680156"/>
                </a:cubicBezTo>
                <a:cubicBezTo>
                  <a:pt x="1717774" y="3676441"/>
                  <a:pt x="1721491" y="3669756"/>
                  <a:pt x="1728179" y="3667527"/>
                </a:cubicBezTo>
                <a:cubicBezTo>
                  <a:pt x="1737841" y="3663813"/>
                  <a:pt x="1743787" y="3665299"/>
                  <a:pt x="1743044" y="3677184"/>
                </a:cubicBezTo>
                <a:cubicBezTo>
                  <a:pt x="1742301" y="3693527"/>
                  <a:pt x="1735611" y="3706898"/>
                  <a:pt x="1726693" y="3719527"/>
                </a:cubicBezTo>
                <a:cubicBezTo>
                  <a:pt x="1715545" y="3735869"/>
                  <a:pt x="1714802" y="3744783"/>
                  <a:pt x="1726693" y="3760383"/>
                </a:cubicBezTo>
                <a:cubicBezTo>
                  <a:pt x="1730409" y="3766326"/>
                  <a:pt x="1736355" y="3771526"/>
                  <a:pt x="1741558" y="3776726"/>
                </a:cubicBezTo>
                <a:cubicBezTo>
                  <a:pt x="1743787" y="3778954"/>
                  <a:pt x="1747503" y="3781183"/>
                  <a:pt x="1746016" y="3784897"/>
                </a:cubicBezTo>
                <a:cubicBezTo>
                  <a:pt x="1744531" y="3789354"/>
                  <a:pt x="1740814" y="3790097"/>
                  <a:pt x="1737841" y="3789354"/>
                </a:cubicBezTo>
                <a:cubicBezTo>
                  <a:pt x="1724464" y="3786383"/>
                  <a:pt x="1721491" y="3792325"/>
                  <a:pt x="1722234" y="3804211"/>
                </a:cubicBezTo>
                <a:cubicBezTo>
                  <a:pt x="1722977" y="3819068"/>
                  <a:pt x="1713315" y="3829468"/>
                  <a:pt x="1702910" y="3837639"/>
                </a:cubicBezTo>
                <a:cubicBezTo>
                  <a:pt x="1694735" y="3844325"/>
                  <a:pt x="1693992" y="3849525"/>
                  <a:pt x="1702167" y="3855468"/>
                </a:cubicBezTo>
                <a:cubicBezTo>
                  <a:pt x="1706625" y="3858439"/>
                  <a:pt x="1709599" y="3861410"/>
                  <a:pt x="1708113" y="3867353"/>
                </a:cubicBezTo>
                <a:cubicBezTo>
                  <a:pt x="1706625" y="3875524"/>
                  <a:pt x="1700681" y="3874039"/>
                  <a:pt x="1695478" y="3875524"/>
                </a:cubicBezTo>
                <a:cubicBezTo>
                  <a:pt x="1692505" y="3876267"/>
                  <a:pt x="1688788" y="3876267"/>
                  <a:pt x="1685073" y="3877010"/>
                </a:cubicBezTo>
                <a:cubicBezTo>
                  <a:pt x="1665006" y="3879239"/>
                  <a:pt x="1660546" y="3890381"/>
                  <a:pt x="1672438" y="3907467"/>
                </a:cubicBezTo>
                <a:cubicBezTo>
                  <a:pt x="1673925" y="3909695"/>
                  <a:pt x="1675411" y="3911181"/>
                  <a:pt x="1676154" y="3913410"/>
                </a:cubicBezTo>
                <a:cubicBezTo>
                  <a:pt x="1678383" y="3917867"/>
                  <a:pt x="1679871" y="3923809"/>
                  <a:pt x="1675411" y="3926781"/>
                </a:cubicBezTo>
                <a:cubicBezTo>
                  <a:pt x="1671695" y="3929752"/>
                  <a:pt x="1666493" y="3926781"/>
                  <a:pt x="1663520" y="3923809"/>
                </a:cubicBezTo>
                <a:cubicBezTo>
                  <a:pt x="1660546" y="3920838"/>
                  <a:pt x="1658317" y="3917867"/>
                  <a:pt x="1656088" y="3914152"/>
                </a:cubicBezTo>
                <a:cubicBezTo>
                  <a:pt x="1651628" y="3908952"/>
                  <a:pt x="1647169" y="3907467"/>
                  <a:pt x="1641223" y="3911924"/>
                </a:cubicBezTo>
                <a:cubicBezTo>
                  <a:pt x="1627102" y="3921581"/>
                  <a:pt x="1611494" y="3923067"/>
                  <a:pt x="1595887" y="3923809"/>
                </a:cubicBezTo>
                <a:cubicBezTo>
                  <a:pt x="1577307" y="3925295"/>
                  <a:pt x="1557983" y="3923067"/>
                  <a:pt x="1539403" y="3927524"/>
                </a:cubicBezTo>
                <a:cubicBezTo>
                  <a:pt x="1532714" y="3929009"/>
                  <a:pt x="1528997" y="3924552"/>
                  <a:pt x="1526024" y="3920838"/>
                </a:cubicBezTo>
                <a:cubicBezTo>
                  <a:pt x="1515619" y="3908952"/>
                  <a:pt x="1505958" y="3897067"/>
                  <a:pt x="1487377" y="3903010"/>
                </a:cubicBezTo>
                <a:cubicBezTo>
                  <a:pt x="1483660" y="3903753"/>
                  <a:pt x="1481432" y="3900781"/>
                  <a:pt x="1479945" y="3897810"/>
                </a:cubicBezTo>
                <a:cubicBezTo>
                  <a:pt x="1471770" y="3882953"/>
                  <a:pt x="1458392" y="3871067"/>
                  <a:pt x="1447244" y="3858439"/>
                </a:cubicBezTo>
                <a:cubicBezTo>
                  <a:pt x="1430150" y="3839125"/>
                  <a:pt x="1420488" y="3817582"/>
                  <a:pt x="1427176" y="3791583"/>
                </a:cubicBezTo>
                <a:cubicBezTo>
                  <a:pt x="1429406" y="3781183"/>
                  <a:pt x="1423461" y="3774497"/>
                  <a:pt x="1417515" y="3768554"/>
                </a:cubicBezTo>
                <a:cubicBezTo>
                  <a:pt x="1404137" y="3754440"/>
                  <a:pt x="1404880" y="3747012"/>
                  <a:pt x="1419744" y="3735869"/>
                </a:cubicBezTo>
                <a:cubicBezTo>
                  <a:pt x="1436095" y="3724726"/>
                  <a:pt x="1436095" y="3724726"/>
                  <a:pt x="1422718" y="3708384"/>
                </a:cubicBezTo>
                <a:cubicBezTo>
                  <a:pt x="1419744" y="3704670"/>
                  <a:pt x="1417515" y="3701698"/>
                  <a:pt x="1421974" y="3697241"/>
                </a:cubicBezTo>
                <a:cubicBezTo>
                  <a:pt x="1436839" y="3680156"/>
                  <a:pt x="1450216" y="3663070"/>
                  <a:pt x="1465823" y="3646728"/>
                </a:cubicBezTo>
                <a:cubicBezTo>
                  <a:pt x="1476972" y="3634099"/>
                  <a:pt x="1491094" y="3625928"/>
                  <a:pt x="1507444" y="3622214"/>
                </a:cubicBezTo>
                <a:cubicBezTo>
                  <a:pt x="1517849" y="3619242"/>
                  <a:pt x="1537916" y="3592500"/>
                  <a:pt x="1538659" y="3581357"/>
                </a:cubicBezTo>
                <a:cubicBezTo>
                  <a:pt x="1538659" y="3577643"/>
                  <a:pt x="1538659" y="3574672"/>
                  <a:pt x="1534200" y="3573186"/>
                </a:cubicBezTo>
                <a:cubicBezTo>
                  <a:pt x="1511160" y="3562786"/>
                  <a:pt x="1500012" y="3542729"/>
                  <a:pt x="1490350" y="3521187"/>
                </a:cubicBezTo>
                <a:cubicBezTo>
                  <a:pt x="1488120" y="3516730"/>
                  <a:pt x="1486634" y="3513015"/>
                  <a:pt x="1484404" y="3509301"/>
                </a:cubicBezTo>
                <a:cubicBezTo>
                  <a:pt x="1476972" y="3497416"/>
                  <a:pt x="1473255" y="3487016"/>
                  <a:pt x="1478459" y="3472159"/>
                </a:cubicBezTo>
                <a:lnTo>
                  <a:pt x="1469271" y="3434114"/>
                </a:lnTo>
                <a:lnTo>
                  <a:pt x="1460873" y="3433852"/>
                </a:lnTo>
                <a:cubicBezTo>
                  <a:pt x="1456633" y="3426793"/>
                  <a:pt x="1445677" y="3429617"/>
                  <a:pt x="1443203" y="3420087"/>
                </a:cubicBezTo>
                <a:cubicBezTo>
                  <a:pt x="1442496" y="3417263"/>
                  <a:pt x="1437548" y="3415498"/>
                  <a:pt x="1442143" y="3411615"/>
                </a:cubicBezTo>
                <a:cubicBezTo>
                  <a:pt x="1443556" y="3410556"/>
                  <a:pt x="1443203" y="3408439"/>
                  <a:pt x="1441789" y="3408086"/>
                </a:cubicBezTo>
                <a:cubicBezTo>
                  <a:pt x="1436134" y="3405968"/>
                  <a:pt x="1436488" y="3402791"/>
                  <a:pt x="1440022" y="3398556"/>
                </a:cubicBezTo>
                <a:cubicBezTo>
                  <a:pt x="1441083" y="3397144"/>
                  <a:pt x="1439669" y="3395379"/>
                  <a:pt x="1438962" y="3393967"/>
                </a:cubicBezTo>
                <a:cubicBezTo>
                  <a:pt x="1437548" y="3391849"/>
                  <a:pt x="1437195" y="3389731"/>
                  <a:pt x="1439315" y="3387966"/>
                </a:cubicBezTo>
                <a:cubicBezTo>
                  <a:pt x="1441436" y="3386202"/>
                  <a:pt x="1441083" y="3384084"/>
                  <a:pt x="1441789" y="3381966"/>
                </a:cubicBezTo>
                <a:cubicBezTo>
                  <a:pt x="1443556" y="3376672"/>
                  <a:pt x="1445677" y="3369965"/>
                  <a:pt x="1449564" y="3367494"/>
                </a:cubicBezTo>
                <a:cubicBezTo>
                  <a:pt x="1458045" y="3362200"/>
                  <a:pt x="1466175" y="3356552"/>
                  <a:pt x="1474657" y="3351611"/>
                </a:cubicBezTo>
                <a:cubicBezTo>
                  <a:pt x="1475363" y="3351611"/>
                  <a:pt x="1476777" y="3351611"/>
                  <a:pt x="1477131" y="3352317"/>
                </a:cubicBezTo>
                <a:cubicBezTo>
                  <a:pt x="1480665" y="3355494"/>
                  <a:pt x="1483845" y="3358317"/>
                  <a:pt x="1488439" y="3353729"/>
                </a:cubicBezTo>
                <a:cubicBezTo>
                  <a:pt x="1489853" y="3351964"/>
                  <a:pt x="1490913" y="3353729"/>
                  <a:pt x="1491267" y="3355141"/>
                </a:cubicBezTo>
                <a:cubicBezTo>
                  <a:pt x="1491798" y="3358141"/>
                  <a:pt x="1492770" y="3359641"/>
                  <a:pt x="1494139" y="3359950"/>
                </a:cubicBezTo>
                <a:lnTo>
                  <a:pt x="1497170" y="3358602"/>
                </a:lnTo>
                <a:lnTo>
                  <a:pt x="1508187" y="3315418"/>
                </a:lnTo>
                <a:cubicBezTo>
                  <a:pt x="1508931" y="3310218"/>
                  <a:pt x="1510417" y="3307990"/>
                  <a:pt x="1515619" y="3309476"/>
                </a:cubicBezTo>
                <a:cubicBezTo>
                  <a:pt x="1536429" y="3313933"/>
                  <a:pt x="1549808" y="3302790"/>
                  <a:pt x="1560956" y="3287933"/>
                </a:cubicBezTo>
                <a:cubicBezTo>
                  <a:pt x="1566158" y="3281247"/>
                  <a:pt x="1570618" y="3277533"/>
                  <a:pt x="1580280" y="3281990"/>
                </a:cubicBezTo>
                <a:cubicBezTo>
                  <a:pt x="1592171" y="3288676"/>
                  <a:pt x="1603319" y="3282733"/>
                  <a:pt x="1612981" y="3274562"/>
                </a:cubicBezTo>
                <a:cubicBezTo>
                  <a:pt x="1621156" y="3267876"/>
                  <a:pt x="1629332" y="3259705"/>
                  <a:pt x="1637507" y="3253019"/>
                </a:cubicBezTo>
                <a:cubicBezTo>
                  <a:pt x="1645682" y="3247077"/>
                  <a:pt x="1653115" y="3246334"/>
                  <a:pt x="1655344" y="3258962"/>
                </a:cubicBezTo>
                <a:cubicBezTo>
                  <a:pt x="1655344" y="3261933"/>
                  <a:pt x="1656088" y="3264905"/>
                  <a:pt x="1657573" y="3267876"/>
                </a:cubicBezTo>
                <a:cubicBezTo>
                  <a:pt x="1659061" y="3271590"/>
                  <a:pt x="1659061" y="3277533"/>
                  <a:pt x="1664263" y="3278276"/>
                </a:cubicBezTo>
                <a:cubicBezTo>
                  <a:pt x="1668722" y="3278276"/>
                  <a:pt x="1671695" y="3274562"/>
                  <a:pt x="1673925" y="3271590"/>
                </a:cubicBezTo>
                <a:cubicBezTo>
                  <a:pt x="1685073" y="3258962"/>
                  <a:pt x="1689532" y="3259705"/>
                  <a:pt x="1696220" y="3275305"/>
                </a:cubicBezTo>
                <a:cubicBezTo>
                  <a:pt x="1697708" y="3279019"/>
                  <a:pt x="1698451" y="3281990"/>
                  <a:pt x="1700681" y="3284962"/>
                </a:cubicBezTo>
                <a:cubicBezTo>
                  <a:pt x="1703652" y="3289419"/>
                  <a:pt x="1706625" y="3293133"/>
                  <a:pt x="1714057" y="3290162"/>
                </a:cubicBezTo>
                <a:cubicBezTo>
                  <a:pt x="1720747" y="3286447"/>
                  <a:pt x="1720747" y="3283476"/>
                  <a:pt x="1719261" y="3277533"/>
                </a:cubicBezTo>
                <a:cubicBezTo>
                  <a:pt x="1711829" y="3244105"/>
                  <a:pt x="1720004" y="3215134"/>
                  <a:pt x="1740071" y="3187649"/>
                </a:cubicBezTo>
                <a:cubicBezTo>
                  <a:pt x="1751963" y="3171306"/>
                  <a:pt x="1767570" y="3160906"/>
                  <a:pt x="1787637" y="3157935"/>
                </a:cubicBezTo>
                <a:cubicBezTo>
                  <a:pt x="1796556" y="3156449"/>
                  <a:pt x="1798042" y="3153478"/>
                  <a:pt x="1795068" y="3145307"/>
                </a:cubicBezTo>
                <a:cubicBezTo>
                  <a:pt x="1791353" y="3135650"/>
                  <a:pt x="1788380" y="3124507"/>
                  <a:pt x="1781690" y="3116336"/>
                </a:cubicBezTo>
                <a:lnTo>
                  <a:pt x="1782658" y="3112227"/>
                </a:lnTo>
                <a:lnTo>
                  <a:pt x="1637639" y="3156984"/>
                </a:lnTo>
                <a:cubicBezTo>
                  <a:pt x="1592945" y="3169451"/>
                  <a:pt x="1547845" y="3176474"/>
                  <a:pt x="1501429" y="3178119"/>
                </a:cubicBezTo>
                <a:cubicBezTo>
                  <a:pt x="1497731" y="3177483"/>
                  <a:pt x="1494101" y="3177754"/>
                  <a:pt x="1490472" y="3178026"/>
                </a:cubicBezTo>
                <a:cubicBezTo>
                  <a:pt x="1484959" y="3177525"/>
                  <a:pt x="1480354" y="3176957"/>
                  <a:pt x="1478972" y="3170672"/>
                </a:cubicBezTo>
                <a:cubicBezTo>
                  <a:pt x="1477521" y="3163480"/>
                  <a:pt x="1482830" y="3161258"/>
                  <a:pt x="1488207" y="3159943"/>
                </a:cubicBezTo>
                <a:cubicBezTo>
                  <a:pt x="1500775" y="3157178"/>
                  <a:pt x="1513412" y="3155321"/>
                  <a:pt x="1525980" y="3152556"/>
                </a:cubicBezTo>
                <a:cubicBezTo>
                  <a:pt x="1530449" y="3151309"/>
                  <a:pt x="1534852" y="3149155"/>
                  <a:pt x="1539185" y="3146093"/>
                </a:cubicBezTo>
                <a:cubicBezTo>
                  <a:pt x="1523284" y="3140894"/>
                  <a:pt x="1507925" y="3142955"/>
                  <a:pt x="1492702" y="3146831"/>
                </a:cubicBezTo>
                <a:cubicBezTo>
                  <a:pt x="1418334" y="3165167"/>
                  <a:pt x="1342651" y="3178126"/>
                  <a:pt x="1266154" y="3180195"/>
                </a:cubicBezTo>
                <a:cubicBezTo>
                  <a:pt x="1170602" y="3183689"/>
                  <a:pt x="1078729" y="3163180"/>
                  <a:pt x="986586" y="3139042"/>
                </a:cubicBezTo>
                <a:lnTo>
                  <a:pt x="862334" y="3099940"/>
                </a:lnTo>
                <a:lnTo>
                  <a:pt x="865579" y="3104366"/>
                </a:lnTo>
                <a:cubicBezTo>
                  <a:pt x="869231" y="3105745"/>
                  <a:pt x="870213" y="3108576"/>
                  <a:pt x="869155" y="3112378"/>
                </a:cubicBezTo>
                <a:cubicBezTo>
                  <a:pt x="868713" y="3114909"/>
                  <a:pt x="869686" y="3116951"/>
                  <a:pt x="870506" y="3119310"/>
                </a:cubicBezTo>
                <a:cubicBezTo>
                  <a:pt x="872791" y="3125126"/>
                  <a:pt x="872542" y="3130498"/>
                  <a:pt x="868179" y="3135443"/>
                </a:cubicBezTo>
                <a:cubicBezTo>
                  <a:pt x="865685" y="3138155"/>
                  <a:pt x="864944" y="3142112"/>
                  <a:pt x="867198" y="3145560"/>
                </a:cubicBezTo>
                <a:cubicBezTo>
                  <a:pt x="866583" y="3146830"/>
                  <a:pt x="865967" y="3148100"/>
                  <a:pt x="865351" y="3149370"/>
                </a:cubicBezTo>
                <a:cubicBezTo>
                  <a:pt x="861717" y="3149570"/>
                  <a:pt x="859522" y="3150858"/>
                  <a:pt x="857837" y="3155141"/>
                </a:cubicBezTo>
                <a:cubicBezTo>
                  <a:pt x="855381" y="3161011"/>
                  <a:pt x="850682" y="3164223"/>
                  <a:pt x="843705" y="3162408"/>
                </a:cubicBezTo>
                <a:cubicBezTo>
                  <a:pt x="840690" y="3161338"/>
                  <a:pt x="840247" y="3163869"/>
                  <a:pt x="839322" y="3165775"/>
                </a:cubicBezTo>
                <a:cubicBezTo>
                  <a:pt x="837782" y="3168950"/>
                  <a:pt x="836202" y="3168968"/>
                  <a:pt x="834736" y="3165511"/>
                </a:cubicBezTo>
                <a:cubicBezTo>
                  <a:pt x="832462" y="3160485"/>
                  <a:pt x="829917" y="3159251"/>
                  <a:pt x="826345" y="3164186"/>
                </a:cubicBezTo>
                <a:cubicBezTo>
                  <a:pt x="825411" y="3165302"/>
                  <a:pt x="823687" y="3166428"/>
                  <a:pt x="823185" y="3164223"/>
                </a:cubicBezTo>
                <a:cubicBezTo>
                  <a:pt x="821054" y="3158089"/>
                  <a:pt x="816960" y="3159241"/>
                  <a:pt x="812394" y="3160557"/>
                </a:cubicBezTo>
                <a:cubicBezTo>
                  <a:pt x="811768" y="3161037"/>
                  <a:pt x="810495" y="3160420"/>
                  <a:pt x="809860" y="3160112"/>
                </a:cubicBezTo>
                <a:cubicBezTo>
                  <a:pt x="804385" y="3151964"/>
                  <a:pt x="799537" y="3143335"/>
                  <a:pt x="794216" y="3134869"/>
                </a:cubicBezTo>
                <a:cubicBezTo>
                  <a:pt x="791797" y="3130949"/>
                  <a:pt x="792816" y="3123990"/>
                  <a:pt x="793537" y="3118455"/>
                </a:cubicBezTo>
                <a:cubicBezTo>
                  <a:pt x="793826" y="3116241"/>
                  <a:pt x="795068" y="3114490"/>
                  <a:pt x="793931" y="3111976"/>
                </a:cubicBezTo>
                <a:cubicBezTo>
                  <a:pt x="792793" y="3109463"/>
                  <a:pt x="794035" y="3107712"/>
                  <a:pt x="796232" y="3106423"/>
                </a:cubicBezTo>
                <a:cubicBezTo>
                  <a:pt x="797483" y="3105462"/>
                  <a:pt x="799526" y="3104491"/>
                  <a:pt x="799188" y="3102758"/>
                </a:cubicBezTo>
                <a:cubicBezTo>
                  <a:pt x="797857" y="3097404"/>
                  <a:pt x="798926" y="3094392"/>
                  <a:pt x="804938" y="3094955"/>
                </a:cubicBezTo>
                <a:cubicBezTo>
                  <a:pt x="806364" y="3095254"/>
                  <a:pt x="807606" y="3093503"/>
                  <a:pt x="806796" y="3091933"/>
                </a:cubicBezTo>
                <a:cubicBezTo>
                  <a:pt x="804358" y="3086435"/>
                  <a:pt x="809580" y="3087006"/>
                  <a:pt x="811448" y="3084774"/>
                </a:cubicBezTo>
                <a:lnTo>
                  <a:pt x="812781" y="3084346"/>
                </a:lnTo>
                <a:lnTo>
                  <a:pt x="811903" y="3084070"/>
                </a:lnTo>
                <a:cubicBezTo>
                  <a:pt x="754934" y="3062860"/>
                  <a:pt x="699364" y="3038451"/>
                  <a:pt x="645601" y="3009895"/>
                </a:cubicBezTo>
                <a:lnTo>
                  <a:pt x="626592" y="2998504"/>
                </a:lnTo>
                <a:lnTo>
                  <a:pt x="618647" y="3004249"/>
                </a:lnTo>
                <a:cubicBezTo>
                  <a:pt x="611741" y="3004987"/>
                  <a:pt x="604949" y="3006052"/>
                  <a:pt x="598150" y="3006568"/>
                </a:cubicBezTo>
                <a:lnTo>
                  <a:pt x="598148" y="3006568"/>
                </a:lnTo>
                <a:cubicBezTo>
                  <a:pt x="597707" y="3006354"/>
                  <a:pt x="596824" y="3005925"/>
                  <a:pt x="596817" y="3005377"/>
                </a:cubicBezTo>
                <a:cubicBezTo>
                  <a:pt x="595572" y="3002320"/>
                  <a:pt x="594439" y="2999591"/>
                  <a:pt x="590177" y="3001066"/>
                </a:cubicBezTo>
                <a:cubicBezTo>
                  <a:pt x="588759" y="3001740"/>
                  <a:pt x="588631" y="3000316"/>
                  <a:pt x="588839" y="2999326"/>
                </a:cubicBezTo>
                <a:cubicBezTo>
                  <a:pt x="589994" y="2995255"/>
                  <a:pt x="588228" y="2994398"/>
                  <a:pt x="584508" y="2995318"/>
                </a:cubicBezTo>
                <a:cubicBezTo>
                  <a:pt x="581992" y="2996005"/>
                  <a:pt x="581322" y="2995135"/>
                  <a:pt x="582393" y="2992929"/>
                </a:cubicBezTo>
                <a:cubicBezTo>
                  <a:pt x="583035" y="2991606"/>
                  <a:pt x="584225" y="2990276"/>
                  <a:pt x="582345" y="2989091"/>
                </a:cubicBezTo>
                <a:cubicBezTo>
                  <a:pt x="578354" y="2986066"/>
                  <a:pt x="578087" y="2982121"/>
                  <a:pt x="580234" y="2978257"/>
                </a:cubicBezTo>
                <a:cubicBezTo>
                  <a:pt x="581846" y="2975497"/>
                  <a:pt x="581604" y="2973745"/>
                  <a:pt x="580152" y="2971678"/>
                </a:cubicBezTo>
                <a:lnTo>
                  <a:pt x="580528" y="2970901"/>
                </a:lnTo>
                <a:lnTo>
                  <a:pt x="540604" y="2946977"/>
                </a:lnTo>
                <a:cubicBezTo>
                  <a:pt x="383871" y="2840060"/>
                  <a:pt x="256157" y="2706333"/>
                  <a:pt x="154745" y="2546000"/>
                </a:cubicBezTo>
                <a:cubicBezTo>
                  <a:pt x="119481" y="2489318"/>
                  <a:pt x="78068" y="2435835"/>
                  <a:pt x="55035" y="2371850"/>
                </a:cubicBezTo>
                <a:lnTo>
                  <a:pt x="0" y="2202174"/>
                </a:lnTo>
                <a:lnTo>
                  <a:pt x="0" y="2054113"/>
                </a:lnTo>
                <a:lnTo>
                  <a:pt x="36144" y="2186345"/>
                </a:lnTo>
                <a:cubicBezTo>
                  <a:pt x="79405" y="2317143"/>
                  <a:pt x="141933" y="2436921"/>
                  <a:pt x="220753" y="2543118"/>
                </a:cubicBezTo>
                <a:cubicBezTo>
                  <a:pt x="398630" y="2783669"/>
                  <a:pt x="655509" y="2956500"/>
                  <a:pt x="944514" y="3029880"/>
                </a:cubicBezTo>
                <a:lnTo>
                  <a:pt x="957004" y="3032281"/>
                </a:lnTo>
                <a:lnTo>
                  <a:pt x="957338" y="3027001"/>
                </a:lnTo>
                <a:cubicBezTo>
                  <a:pt x="957128" y="3023342"/>
                  <a:pt x="957240" y="3019840"/>
                  <a:pt x="956874" y="3016501"/>
                </a:cubicBezTo>
                <a:lnTo>
                  <a:pt x="953688" y="3007380"/>
                </a:lnTo>
                <a:lnTo>
                  <a:pt x="829024" y="2969214"/>
                </a:lnTo>
                <a:cubicBezTo>
                  <a:pt x="714402" y="2925860"/>
                  <a:pt x="607316" y="2866469"/>
                  <a:pt x="510548" y="2793573"/>
                </a:cubicBezTo>
                <a:lnTo>
                  <a:pt x="468511" y="2758713"/>
                </a:lnTo>
                <a:lnTo>
                  <a:pt x="462693" y="2765461"/>
                </a:lnTo>
                <a:cubicBezTo>
                  <a:pt x="457807" y="2769769"/>
                  <a:pt x="452002" y="2772518"/>
                  <a:pt x="445214" y="2769225"/>
                </a:cubicBezTo>
                <a:cubicBezTo>
                  <a:pt x="444309" y="2768786"/>
                  <a:pt x="443637" y="2769017"/>
                  <a:pt x="442981" y="2770368"/>
                </a:cubicBezTo>
                <a:cubicBezTo>
                  <a:pt x="439813" y="2768831"/>
                  <a:pt x="437099" y="2767514"/>
                  <a:pt x="433930" y="2765977"/>
                </a:cubicBezTo>
                <a:cubicBezTo>
                  <a:pt x="433199" y="2761726"/>
                  <a:pt x="428455" y="2759981"/>
                  <a:pt x="426379" y="2756192"/>
                </a:cubicBezTo>
                <a:cubicBezTo>
                  <a:pt x="424305" y="2752403"/>
                  <a:pt x="422463" y="2749283"/>
                  <a:pt x="423525" y="2744790"/>
                </a:cubicBezTo>
                <a:cubicBezTo>
                  <a:pt x="425258" y="2740065"/>
                  <a:pt x="424963" y="2734913"/>
                  <a:pt x="424448" y="2730211"/>
                </a:cubicBezTo>
                <a:lnTo>
                  <a:pt x="424080" y="2721870"/>
                </a:lnTo>
                <a:lnTo>
                  <a:pt x="417324" y="2716268"/>
                </a:lnTo>
                <a:cubicBezTo>
                  <a:pt x="297884" y="2607442"/>
                  <a:pt x="198434" y="2476104"/>
                  <a:pt x="125567" y="2328253"/>
                </a:cubicBezTo>
                <a:cubicBezTo>
                  <a:pt x="125567" y="2328253"/>
                  <a:pt x="125567" y="2328253"/>
                  <a:pt x="125402" y="2326067"/>
                </a:cubicBezTo>
                <a:cubicBezTo>
                  <a:pt x="125402" y="2326067"/>
                  <a:pt x="125240" y="2323881"/>
                  <a:pt x="125240" y="2323881"/>
                </a:cubicBezTo>
                <a:cubicBezTo>
                  <a:pt x="127752" y="2328089"/>
                  <a:pt x="129773" y="2325740"/>
                  <a:pt x="127262" y="2321532"/>
                </a:cubicBezTo>
                <a:cubicBezTo>
                  <a:pt x="129773" y="2325740"/>
                  <a:pt x="129773" y="2325740"/>
                  <a:pt x="129773" y="2325740"/>
                </a:cubicBezTo>
                <a:cubicBezTo>
                  <a:pt x="132124" y="2327763"/>
                  <a:pt x="132124" y="2327763"/>
                  <a:pt x="134146" y="2325413"/>
                </a:cubicBezTo>
                <a:cubicBezTo>
                  <a:pt x="134146" y="2325413"/>
                  <a:pt x="133981" y="2323228"/>
                  <a:pt x="131633" y="2321206"/>
                </a:cubicBezTo>
                <a:cubicBezTo>
                  <a:pt x="129284" y="2319184"/>
                  <a:pt x="129284" y="2319184"/>
                  <a:pt x="129284" y="2319184"/>
                </a:cubicBezTo>
                <a:cubicBezTo>
                  <a:pt x="129121" y="2316998"/>
                  <a:pt x="129121" y="2316998"/>
                  <a:pt x="129121" y="2316998"/>
                </a:cubicBezTo>
                <a:cubicBezTo>
                  <a:pt x="133492" y="2316671"/>
                  <a:pt x="133329" y="2314485"/>
                  <a:pt x="130815" y="2310277"/>
                </a:cubicBezTo>
                <a:cubicBezTo>
                  <a:pt x="126118" y="2306233"/>
                  <a:pt x="128630" y="2310441"/>
                  <a:pt x="124095" y="2308582"/>
                </a:cubicBezTo>
                <a:cubicBezTo>
                  <a:pt x="126607" y="2312790"/>
                  <a:pt x="126607" y="2312790"/>
                  <a:pt x="126607" y="2312790"/>
                </a:cubicBezTo>
                <a:cubicBezTo>
                  <a:pt x="124259" y="2310768"/>
                  <a:pt x="124095" y="2308582"/>
                  <a:pt x="122074" y="2310931"/>
                </a:cubicBezTo>
                <a:cubicBezTo>
                  <a:pt x="122237" y="2313117"/>
                  <a:pt x="122399" y="2315303"/>
                  <a:pt x="124749" y="2317324"/>
                </a:cubicBezTo>
                <a:cubicBezTo>
                  <a:pt x="127098" y="2319347"/>
                  <a:pt x="127098" y="2319347"/>
                  <a:pt x="127098" y="2319347"/>
                </a:cubicBezTo>
                <a:cubicBezTo>
                  <a:pt x="124913" y="2319510"/>
                  <a:pt x="124749" y="2317324"/>
                  <a:pt x="122564" y="2317488"/>
                </a:cubicBezTo>
                <a:cubicBezTo>
                  <a:pt x="122399" y="2315303"/>
                  <a:pt x="122399" y="2315303"/>
                  <a:pt x="122399" y="2315303"/>
                </a:cubicBezTo>
                <a:cubicBezTo>
                  <a:pt x="120050" y="2313280"/>
                  <a:pt x="120050" y="2313280"/>
                  <a:pt x="120050" y="2313280"/>
                </a:cubicBezTo>
                <a:cubicBezTo>
                  <a:pt x="117866" y="2313444"/>
                  <a:pt x="117866" y="2313444"/>
                  <a:pt x="117866" y="2313444"/>
                </a:cubicBezTo>
                <a:cubicBezTo>
                  <a:pt x="102301" y="2281640"/>
                  <a:pt x="88759" y="2247487"/>
                  <a:pt x="75216" y="2213333"/>
                </a:cubicBezTo>
                <a:cubicBezTo>
                  <a:pt x="77401" y="2213170"/>
                  <a:pt x="79424" y="2210821"/>
                  <a:pt x="76911" y="2206613"/>
                </a:cubicBezTo>
                <a:cubicBezTo>
                  <a:pt x="74725" y="2206777"/>
                  <a:pt x="74725" y="2206777"/>
                  <a:pt x="74725" y="2206777"/>
                </a:cubicBezTo>
                <a:cubicBezTo>
                  <a:pt x="54167" y="2152269"/>
                  <a:pt x="37269" y="2095291"/>
                  <a:pt x="24368" y="2036640"/>
                </a:cubicBezTo>
                <a:lnTo>
                  <a:pt x="0" y="1870221"/>
                </a:lnTo>
                <a:lnTo>
                  <a:pt x="0" y="1657174"/>
                </a:lnTo>
                <a:lnTo>
                  <a:pt x="12785" y="1539761"/>
                </a:lnTo>
                <a:cubicBezTo>
                  <a:pt x="30317" y="1437345"/>
                  <a:pt x="60024" y="1338617"/>
                  <a:pt x="100634" y="1245177"/>
                </a:cubicBezTo>
                <a:lnTo>
                  <a:pt x="135129" y="1180317"/>
                </a:lnTo>
                <a:lnTo>
                  <a:pt x="132538" y="1179034"/>
                </a:lnTo>
                <a:lnTo>
                  <a:pt x="127902" y="1176739"/>
                </a:lnTo>
                <a:cubicBezTo>
                  <a:pt x="127166" y="1175758"/>
                  <a:pt x="125692" y="1174532"/>
                  <a:pt x="123729" y="1174532"/>
                </a:cubicBezTo>
                <a:lnTo>
                  <a:pt x="119875" y="1171290"/>
                </a:lnTo>
                <a:lnTo>
                  <a:pt x="41517" y="1349427"/>
                </a:lnTo>
                <a:lnTo>
                  <a:pt x="0" y="1507404"/>
                </a:lnTo>
                <a:lnTo>
                  <a:pt x="0" y="1258314"/>
                </a:lnTo>
                <a:lnTo>
                  <a:pt x="28103" y="1193897"/>
                </a:lnTo>
                <a:cubicBezTo>
                  <a:pt x="65444" y="1095285"/>
                  <a:pt x="128574" y="1012082"/>
                  <a:pt x="189823" y="928109"/>
                </a:cubicBezTo>
                <a:cubicBezTo>
                  <a:pt x="228741" y="875006"/>
                  <a:pt x="266751" y="821972"/>
                  <a:pt x="313405" y="774680"/>
                </a:cubicBezTo>
                <a:cubicBezTo>
                  <a:pt x="316831" y="771686"/>
                  <a:pt x="320189" y="767784"/>
                  <a:pt x="323615" y="764791"/>
                </a:cubicBezTo>
                <a:cubicBezTo>
                  <a:pt x="329561" y="758871"/>
                  <a:pt x="336116" y="761119"/>
                  <a:pt x="341060" y="766224"/>
                </a:cubicBezTo>
                <a:cubicBezTo>
                  <a:pt x="346072" y="772238"/>
                  <a:pt x="340831" y="775367"/>
                  <a:pt x="336566" y="779337"/>
                </a:cubicBezTo>
                <a:cubicBezTo>
                  <a:pt x="311878" y="803086"/>
                  <a:pt x="288234" y="828579"/>
                  <a:pt x="268491" y="857433"/>
                </a:cubicBezTo>
                <a:cubicBezTo>
                  <a:pt x="265200" y="862242"/>
                  <a:pt x="261002" y="867119"/>
                  <a:pt x="260568" y="873540"/>
                </a:cubicBezTo>
                <a:cubicBezTo>
                  <a:pt x="260637" y="874447"/>
                  <a:pt x="259934" y="877237"/>
                  <a:pt x="260841" y="877169"/>
                </a:cubicBezTo>
                <a:cubicBezTo>
                  <a:pt x="262791" y="878849"/>
                  <a:pt x="263563" y="876966"/>
                  <a:pt x="263428" y="875150"/>
                </a:cubicBezTo>
                <a:cubicBezTo>
                  <a:pt x="308333" y="828902"/>
                  <a:pt x="350312" y="780134"/>
                  <a:pt x="396262" y="735632"/>
                </a:cubicBezTo>
                <a:cubicBezTo>
                  <a:pt x="410739" y="721774"/>
                  <a:pt x="425283" y="708823"/>
                  <a:pt x="439692" y="694057"/>
                </a:cubicBezTo>
                <a:cubicBezTo>
                  <a:pt x="443118" y="691062"/>
                  <a:pt x="448426" y="688841"/>
                  <a:pt x="447748" y="679766"/>
                </a:cubicBezTo>
                <a:cubicBezTo>
                  <a:pt x="419024" y="698340"/>
                  <a:pt x="400392" y="729849"/>
                  <a:pt x="361940" y="728161"/>
                </a:cubicBezTo>
                <a:cubicBezTo>
                  <a:pt x="386526" y="703051"/>
                  <a:pt x="411955" y="679305"/>
                  <a:pt x="438268" y="656891"/>
                </a:cubicBezTo>
                <a:lnTo>
                  <a:pt x="518668" y="594561"/>
                </a:lnTo>
                <a:lnTo>
                  <a:pt x="517801" y="594102"/>
                </a:lnTo>
                <a:cubicBezTo>
                  <a:pt x="515101" y="594348"/>
                  <a:pt x="513628" y="592877"/>
                  <a:pt x="513137" y="590180"/>
                </a:cubicBezTo>
                <a:cubicBezTo>
                  <a:pt x="512646" y="588464"/>
                  <a:pt x="511418" y="587483"/>
                  <a:pt x="510190" y="586257"/>
                </a:cubicBezTo>
                <a:cubicBezTo>
                  <a:pt x="507000" y="583315"/>
                  <a:pt x="505527" y="579883"/>
                  <a:pt x="506754" y="575470"/>
                </a:cubicBezTo>
                <a:cubicBezTo>
                  <a:pt x="507491" y="573018"/>
                  <a:pt x="506754" y="570321"/>
                  <a:pt x="504300" y="568850"/>
                </a:cubicBezTo>
                <a:cubicBezTo>
                  <a:pt x="504300" y="567869"/>
                  <a:pt x="504300" y="566889"/>
                  <a:pt x="504300" y="565908"/>
                </a:cubicBezTo>
                <a:cubicBezTo>
                  <a:pt x="506509" y="564682"/>
                  <a:pt x="507491" y="563211"/>
                  <a:pt x="507245" y="560024"/>
                </a:cubicBezTo>
                <a:cubicBezTo>
                  <a:pt x="507000" y="555611"/>
                  <a:pt x="508963" y="552179"/>
                  <a:pt x="513873" y="551198"/>
                </a:cubicBezTo>
                <a:cubicBezTo>
                  <a:pt x="516083" y="550953"/>
                  <a:pt x="515592" y="549237"/>
                  <a:pt x="515592" y="547766"/>
                </a:cubicBezTo>
                <a:cubicBezTo>
                  <a:pt x="515592" y="545314"/>
                  <a:pt x="516574" y="544824"/>
                  <a:pt x="518537" y="546540"/>
                </a:cubicBezTo>
                <a:cubicBezTo>
                  <a:pt x="521483" y="548992"/>
                  <a:pt x="523447" y="548992"/>
                  <a:pt x="524183" y="544824"/>
                </a:cubicBezTo>
                <a:cubicBezTo>
                  <a:pt x="524429" y="543843"/>
                  <a:pt x="525166" y="542617"/>
                  <a:pt x="526147" y="543843"/>
                </a:cubicBezTo>
                <a:lnTo>
                  <a:pt x="526148" y="543843"/>
                </a:lnTo>
                <a:lnTo>
                  <a:pt x="530350" y="545375"/>
                </a:lnTo>
                <a:lnTo>
                  <a:pt x="534003" y="542862"/>
                </a:lnTo>
                <a:cubicBezTo>
                  <a:pt x="534248" y="542372"/>
                  <a:pt x="535230" y="542372"/>
                  <a:pt x="535721" y="542372"/>
                </a:cubicBezTo>
                <a:lnTo>
                  <a:pt x="535722" y="542372"/>
                </a:lnTo>
                <a:cubicBezTo>
                  <a:pt x="541613" y="545805"/>
                  <a:pt x="547259" y="549727"/>
                  <a:pt x="553151" y="553405"/>
                </a:cubicBezTo>
                <a:cubicBezTo>
                  <a:pt x="555851" y="555121"/>
                  <a:pt x="557324" y="559779"/>
                  <a:pt x="558552" y="563457"/>
                </a:cubicBezTo>
                <a:cubicBezTo>
                  <a:pt x="559042" y="564928"/>
                  <a:pt x="558797" y="566399"/>
                  <a:pt x="560270" y="567625"/>
                </a:cubicBezTo>
                <a:lnTo>
                  <a:pt x="560286" y="567903"/>
                </a:lnTo>
                <a:lnTo>
                  <a:pt x="607072" y="538125"/>
                </a:lnTo>
                <a:cubicBezTo>
                  <a:pt x="637081" y="520909"/>
                  <a:pt x="668054" y="504962"/>
                  <a:pt x="700034" y="490251"/>
                </a:cubicBezTo>
                <a:cubicBezTo>
                  <a:pt x="698261" y="503159"/>
                  <a:pt x="687577" y="506696"/>
                  <a:pt x="678841" y="511912"/>
                </a:cubicBezTo>
                <a:cubicBezTo>
                  <a:pt x="669198" y="517195"/>
                  <a:pt x="660463" y="522411"/>
                  <a:pt x="652838" y="530282"/>
                </a:cubicBezTo>
                <a:cubicBezTo>
                  <a:pt x="627338" y="543140"/>
                  <a:pt x="602879" y="557745"/>
                  <a:pt x="582321" y="575709"/>
                </a:cubicBezTo>
                <a:cubicBezTo>
                  <a:pt x="583364" y="577455"/>
                  <a:pt x="584408" y="579203"/>
                  <a:pt x="585451" y="580950"/>
                </a:cubicBezTo>
                <a:cubicBezTo>
                  <a:pt x="608934" y="565506"/>
                  <a:pt x="632417" y="550062"/>
                  <a:pt x="655833" y="533709"/>
                </a:cubicBezTo>
                <a:cubicBezTo>
                  <a:pt x="704283" y="510466"/>
                  <a:pt x="752734" y="487223"/>
                  <a:pt x="802017" y="465971"/>
                </a:cubicBezTo>
                <a:lnTo>
                  <a:pt x="894378" y="431888"/>
                </a:lnTo>
                <a:lnTo>
                  <a:pt x="906175" y="418655"/>
                </a:lnTo>
                <a:cubicBezTo>
                  <a:pt x="925324" y="399501"/>
                  <a:pt x="947207" y="383083"/>
                  <a:pt x="928059" y="350247"/>
                </a:cubicBezTo>
                <a:cubicBezTo>
                  <a:pt x="925324" y="347511"/>
                  <a:pt x="925324" y="342038"/>
                  <a:pt x="928059" y="339302"/>
                </a:cubicBezTo>
                <a:cubicBezTo>
                  <a:pt x="949942" y="317412"/>
                  <a:pt x="933530" y="298257"/>
                  <a:pt x="922589" y="281840"/>
                </a:cubicBezTo>
                <a:cubicBezTo>
                  <a:pt x="918486" y="273631"/>
                  <a:pt x="917118" y="266790"/>
                  <a:pt x="917802" y="260291"/>
                </a:cubicBezTo>
                <a:lnTo>
                  <a:pt x="924840" y="242049"/>
                </a:lnTo>
                <a:lnTo>
                  <a:pt x="919001" y="245711"/>
                </a:lnTo>
                <a:cubicBezTo>
                  <a:pt x="918018" y="247427"/>
                  <a:pt x="913354" y="246201"/>
                  <a:pt x="911145" y="245956"/>
                </a:cubicBezTo>
                <a:cubicBezTo>
                  <a:pt x="905990" y="245221"/>
                  <a:pt x="899853" y="248408"/>
                  <a:pt x="895680" y="242524"/>
                </a:cubicBezTo>
                <a:cubicBezTo>
                  <a:pt x="894943" y="241543"/>
                  <a:pt x="893469" y="240317"/>
                  <a:pt x="891507" y="240317"/>
                </a:cubicBezTo>
                <a:cubicBezTo>
                  <a:pt x="888806" y="240562"/>
                  <a:pt x="887334" y="239091"/>
                  <a:pt x="886843" y="236395"/>
                </a:cubicBezTo>
                <a:cubicBezTo>
                  <a:pt x="886352" y="234678"/>
                  <a:pt x="885124" y="233698"/>
                  <a:pt x="883897" y="232472"/>
                </a:cubicBezTo>
                <a:cubicBezTo>
                  <a:pt x="880706" y="229530"/>
                  <a:pt x="879233" y="226097"/>
                  <a:pt x="880459" y="221684"/>
                </a:cubicBezTo>
                <a:cubicBezTo>
                  <a:pt x="881196" y="219233"/>
                  <a:pt x="880459" y="216536"/>
                  <a:pt x="878005" y="215065"/>
                </a:cubicBezTo>
                <a:cubicBezTo>
                  <a:pt x="878005" y="214084"/>
                  <a:pt x="878005" y="213104"/>
                  <a:pt x="878005" y="212123"/>
                </a:cubicBezTo>
                <a:cubicBezTo>
                  <a:pt x="880215" y="210897"/>
                  <a:pt x="881196" y="209426"/>
                  <a:pt x="880950" y="206239"/>
                </a:cubicBezTo>
                <a:cubicBezTo>
                  <a:pt x="880706" y="201826"/>
                  <a:pt x="882669" y="198394"/>
                  <a:pt x="887579" y="197413"/>
                </a:cubicBezTo>
                <a:cubicBezTo>
                  <a:pt x="889788" y="197168"/>
                  <a:pt x="889297" y="195451"/>
                  <a:pt x="889297" y="193981"/>
                </a:cubicBezTo>
                <a:cubicBezTo>
                  <a:pt x="889297" y="191529"/>
                  <a:pt x="890279" y="191038"/>
                  <a:pt x="892242" y="192755"/>
                </a:cubicBezTo>
                <a:cubicBezTo>
                  <a:pt x="895189" y="195206"/>
                  <a:pt x="897153" y="195206"/>
                  <a:pt x="897888" y="191038"/>
                </a:cubicBezTo>
                <a:cubicBezTo>
                  <a:pt x="898135" y="190058"/>
                  <a:pt x="898871" y="188832"/>
                  <a:pt x="899853" y="190058"/>
                </a:cubicBezTo>
                <a:cubicBezTo>
                  <a:pt x="903043" y="193245"/>
                  <a:pt x="905253" y="191284"/>
                  <a:pt x="907708" y="189077"/>
                </a:cubicBezTo>
                <a:cubicBezTo>
                  <a:pt x="907953" y="188587"/>
                  <a:pt x="908936" y="188587"/>
                  <a:pt x="909427" y="188587"/>
                </a:cubicBezTo>
                <a:cubicBezTo>
                  <a:pt x="915318" y="192019"/>
                  <a:pt x="920964" y="195942"/>
                  <a:pt x="926856" y="199619"/>
                </a:cubicBezTo>
                <a:cubicBezTo>
                  <a:pt x="929556" y="201336"/>
                  <a:pt x="931029" y="205994"/>
                  <a:pt x="932256" y="209671"/>
                </a:cubicBezTo>
                <a:cubicBezTo>
                  <a:pt x="932747" y="211142"/>
                  <a:pt x="932502" y="212613"/>
                  <a:pt x="933975" y="213839"/>
                </a:cubicBezTo>
                <a:cubicBezTo>
                  <a:pt x="935448" y="215065"/>
                  <a:pt x="935202" y="216536"/>
                  <a:pt x="934220" y="218007"/>
                </a:cubicBezTo>
                <a:cubicBezTo>
                  <a:pt x="933729" y="218988"/>
                  <a:pt x="932747" y="220213"/>
                  <a:pt x="933484" y="221194"/>
                </a:cubicBezTo>
                <a:cubicBezTo>
                  <a:pt x="935939" y="224136"/>
                  <a:pt x="936184" y="226343"/>
                  <a:pt x="932256" y="227814"/>
                </a:cubicBezTo>
                <a:lnTo>
                  <a:pt x="932112" y="229251"/>
                </a:lnTo>
                <a:lnTo>
                  <a:pt x="952678" y="194277"/>
                </a:lnTo>
                <a:cubicBezTo>
                  <a:pt x="958149" y="183332"/>
                  <a:pt x="966355" y="172387"/>
                  <a:pt x="958149" y="164178"/>
                </a:cubicBezTo>
                <a:cubicBezTo>
                  <a:pt x="939001" y="136815"/>
                  <a:pt x="960884" y="114924"/>
                  <a:pt x="966355" y="93034"/>
                </a:cubicBezTo>
                <a:cubicBezTo>
                  <a:pt x="977296" y="57462"/>
                  <a:pt x="1007386" y="54726"/>
                  <a:pt x="1037475" y="76616"/>
                </a:cubicBezTo>
                <a:cubicBezTo>
                  <a:pt x="1042946" y="79352"/>
                  <a:pt x="1045681" y="84825"/>
                  <a:pt x="1051152" y="82089"/>
                </a:cubicBezTo>
                <a:cubicBezTo>
                  <a:pt x="1070300" y="65671"/>
                  <a:pt x="1092183" y="68407"/>
                  <a:pt x="1114066" y="68407"/>
                </a:cubicBezTo>
                <a:cubicBezTo>
                  <a:pt x="1138684" y="35571"/>
                  <a:pt x="1168774" y="51989"/>
                  <a:pt x="1196128" y="62934"/>
                </a:cubicBezTo>
                <a:cubicBezTo>
                  <a:pt x="1239894" y="84825"/>
                  <a:pt x="1278190" y="79352"/>
                  <a:pt x="1316485" y="57462"/>
                </a:cubicBezTo>
                <a:cubicBezTo>
                  <a:pt x="1338369" y="43780"/>
                  <a:pt x="1354780" y="43780"/>
                  <a:pt x="1373929" y="57462"/>
                </a:cubicBezTo>
                <a:cubicBezTo>
                  <a:pt x="1373929" y="60198"/>
                  <a:pt x="1376664" y="60198"/>
                  <a:pt x="1376664" y="60198"/>
                </a:cubicBezTo>
                <a:cubicBezTo>
                  <a:pt x="1412224" y="82089"/>
                  <a:pt x="1414960" y="79352"/>
                  <a:pt x="1439578" y="46517"/>
                </a:cubicBezTo>
                <a:cubicBezTo>
                  <a:pt x="1450520" y="35571"/>
                  <a:pt x="1461461" y="24626"/>
                  <a:pt x="1477874" y="13681"/>
                </a:cubicBezTo>
                <a:cubicBezTo>
                  <a:pt x="1494286" y="5472"/>
                  <a:pt x="1507963" y="5472"/>
                  <a:pt x="1527111" y="16417"/>
                </a:cubicBezTo>
                <a:cubicBezTo>
                  <a:pt x="1548994" y="32835"/>
                  <a:pt x="1561303" y="41044"/>
                  <a:pt x="1573613" y="41044"/>
                </a:cubicBezTo>
                <a:lnTo>
                  <a:pt x="1576828" y="400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5348282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3BA6D116-08C4-4B82-9CED-6CAA135A4C41}"/>
              </a:ext>
            </a:extLst>
          </p:cNvPr>
          <p:cNvSpPr/>
          <p:nvPr userDrawn="1"/>
        </p:nvSpPr>
        <p:spPr>
          <a:xfrm>
            <a:off x="647699" y="619125"/>
            <a:ext cx="10906125" cy="561975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94D1C30F-C049-4A2E-AA78-FB452C660A0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133600" y="0"/>
            <a:ext cx="3960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205587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59769410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93914408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74939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CEBD6D0-0D2E-48B2-9F58-663D08639037}"/>
              </a:ext>
            </a:extLst>
          </p:cNvPr>
          <p:cNvSpPr/>
          <p:nvPr userDrawn="1"/>
        </p:nvSpPr>
        <p:spPr>
          <a:xfrm>
            <a:off x="4330856" y="295934"/>
            <a:ext cx="3616642" cy="332275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그림 개체 틀 4">
            <a:extLst>
              <a:ext uri="{FF2B5EF4-FFF2-40B4-BE49-F238E27FC236}">
                <a16:creationId xmlns:a16="http://schemas.microsoft.com/office/drawing/2014/main" id="{4DAF01D7-9BC6-4B2E-BE82-9B82C1FE178F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4509794" y="525883"/>
            <a:ext cx="3258766" cy="2355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595FC74-1D32-41A5-B11A-4FBC0439C39E}"/>
              </a:ext>
            </a:extLst>
          </p:cNvPr>
          <p:cNvSpPr/>
          <p:nvPr userDrawn="1"/>
        </p:nvSpPr>
        <p:spPr>
          <a:xfrm>
            <a:off x="8229146" y="295934"/>
            <a:ext cx="3616642" cy="332275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C28117A1-8B5B-408A-8008-B757D685891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24000" y="295936"/>
            <a:ext cx="3708000" cy="6221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9B3B7BDB-47F5-46AD-913E-B12E41F2F5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4330856" y="3891065"/>
            <a:ext cx="7519935" cy="26487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E1F17147-D4B6-49A6-A8CB-9CD45A8B0053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408084" y="1080360"/>
            <a:ext cx="3258766" cy="2355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38066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71BC114-F2C7-4604-9852-F32BC9BE689D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45618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C94C0C1-C105-49A1-80F4-B360522907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13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6DD40-BA8F-48B7-B4C2-E0FFD7A6DDF0}"/>
              </a:ext>
            </a:extLst>
          </p:cNvPr>
          <p:cNvSpPr/>
          <p:nvPr userDrawn="1"/>
        </p:nvSpPr>
        <p:spPr>
          <a:xfrm>
            <a:off x="2632663" y="2468896"/>
            <a:ext cx="1728000" cy="2208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5D593A7-43B0-47D1-BF3D-9A8F79CC45B8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6219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650C69-C1B1-41C4-952A-9DD539724917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C58B34E-2F81-4D5C-89F7-95C6B8D6BEC2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FDA304-E7F5-4248-A1F4-6228DE43CE90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B7B164-60D4-4671-9B7F-E8A87D9422BD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2BCB82-A7CE-4D45-ABD4-76E3185AE53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8DAB93-956F-4747-9938-C756572C501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603F8D-B8F3-4CDB-B681-6B1551D1C8EF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066AE3-F712-40FC-B722-F9C1710A9D45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F8B134-52BD-40DA-9E7B-CC3927AF3546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3254864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07237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D2008D2F-0932-4EC6-9CE3-B2E6ECE9445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 and Send to </a:t>
            </a:r>
            <a:r>
              <a:rPr lang="en-US" altLang="ko-KR" dirty="0" err="1"/>
              <a:t>BackHere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2FC4263E-05B0-4493-AA02-4516ADA747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40304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13364F9-BE09-4AD7-986E-407F1B79F9A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3839156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36B5625-4D88-42D3-9A62-06A42DE373E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2649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153C7A0-0C54-4119-87A3-B0DD3FB9406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58527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97464E1D-B27A-42E5-9C22-F6F45E54F7D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628466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2C49E2F-3AC8-45AD-AFA7-5C62B4990440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398405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F0D3850A-2D9D-4730-9232-9938FFE84F37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168343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63">
            <a:extLst>
              <a:ext uri="{FF2B5EF4-FFF2-40B4-BE49-F238E27FC236}">
                <a16:creationId xmlns:a16="http://schemas.microsoft.com/office/drawing/2014/main" id="{1D2BDBC2-E2A8-4027-9D79-B4D34418B138}"/>
              </a:ext>
            </a:extLst>
          </p:cNvPr>
          <p:cNvGrpSpPr/>
          <p:nvPr userDrawn="1"/>
        </p:nvGrpSpPr>
        <p:grpSpPr>
          <a:xfrm>
            <a:off x="914666" y="4956795"/>
            <a:ext cx="2049231" cy="144016"/>
            <a:chOff x="518969" y="4794870"/>
            <a:chExt cx="1679267" cy="144016"/>
          </a:xfrm>
        </p:grpSpPr>
        <p:sp>
          <p:nvSpPr>
            <p:cNvPr id="10" name="Rectangle 35">
              <a:extLst>
                <a:ext uri="{FF2B5EF4-FFF2-40B4-BE49-F238E27FC236}">
                  <a16:creationId xmlns:a16="http://schemas.microsoft.com/office/drawing/2014/main" id="{EBD5D1FD-809D-4F07-ACF1-F72D2B43E7DE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 36">
              <a:extLst>
                <a:ext uri="{FF2B5EF4-FFF2-40B4-BE49-F238E27FC236}">
                  <a16:creationId xmlns:a16="http://schemas.microsoft.com/office/drawing/2014/main" id="{CCDE0A54-7CD0-465A-8724-BF500CE0E346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 37">
              <a:extLst>
                <a:ext uri="{FF2B5EF4-FFF2-40B4-BE49-F238E27FC236}">
                  <a16:creationId xmlns:a16="http://schemas.microsoft.com/office/drawing/2014/main" id="{C9F39304-2EDF-4125-8B3C-362943F2D15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85A6431A-6BD3-45AF-98EA-F028F93F0792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 39">
              <a:extLst>
                <a:ext uri="{FF2B5EF4-FFF2-40B4-BE49-F238E27FC236}">
                  <a16:creationId xmlns:a16="http://schemas.microsoft.com/office/drawing/2014/main" id="{5A299CA9-14A8-4767-9138-C97F10CD6C4D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Rectangle 40">
              <a:extLst>
                <a:ext uri="{FF2B5EF4-FFF2-40B4-BE49-F238E27FC236}">
                  <a16:creationId xmlns:a16="http://schemas.microsoft.com/office/drawing/2014/main" id="{62CF1983-EC73-49C2-9A61-F7A7BAD22867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70">
            <a:extLst>
              <a:ext uri="{FF2B5EF4-FFF2-40B4-BE49-F238E27FC236}">
                <a16:creationId xmlns:a16="http://schemas.microsoft.com/office/drawing/2014/main" id="{0B39C8FD-F998-4899-8BAC-55CF1582EFD7}"/>
              </a:ext>
            </a:extLst>
          </p:cNvPr>
          <p:cNvGrpSpPr/>
          <p:nvPr userDrawn="1"/>
        </p:nvGrpSpPr>
        <p:grpSpPr>
          <a:xfrm>
            <a:off x="3684605" y="4956795"/>
            <a:ext cx="2049231" cy="144016"/>
            <a:chOff x="2655206" y="4794870"/>
            <a:chExt cx="1679267" cy="144016"/>
          </a:xfrm>
        </p:grpSpPr>
        <p:sp>
          <p:nvSpPr>
            <p:cNvPr id="17" name="Rectangle 42">
              <a:extLst>
                <a:ext uri="{FF2B5EF4-FFF2-40B4-BE49-F238E27FC236}">
                  <a16:creationId xmlns:a16="http://schemas.microsoft.com/office/drawing/2014/main" id="{07C59967-7EEF-475A-A0C3-F3D281D48832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Rectangle 43">
              <a:extLst>
                <a:ext uri="{FF2B5EF4-FFF2-40B4-BE49-F238E27FC236}">
                  <a16:creationId xmlns:a16="http://schemas.microsoft.com/office/drawing/2014/main" id="{EA9B3081-48A3-4CBD-B953-22B9C133974D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44">
              <a:extLst>
                <a:ext uri="{FF2B5EF4-FFF2-40B4-BE49-F238E27FC236}">
                  <a16:creationId xmlns:a16="http://schemas.microsoft.com/office/drawing/2014/main" id="{878DF5CC-A574-4EA1-B8A3-9303138BCA6C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Rectangle 45">
              <a:extLst>
                <a:ext uri="{FF2B5EF4-FFF2-40B4-BE49-F238E27FC236}">
                  <a16:creationId xmlns:a16="http://schemas.microsoft.com/office/drawing/2014/main" id="{7BF9EA54-CF5F-4B48-AA40-F7285E266457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46">
              <a:extLst>
                <a:ext uri="{FF2B5EF4-FFF2-40B4-BE49-F238E27FC236}">
                  <a16:creationId xmlns:a16="http://schemas.microsoft.com/office/drawing/2014/main" id="{0D6AC55F-66E6-43BE-AD34-D2CE25057850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Rectangle 47">
              <a:extLst>
                <a:ext uri="{FF2B5EF4-FFF2-40B4-BE49-F238E27FC236}">
                  <a16:creationId xmlns:a16="http://schemas.microsoft.com/office/drawing/2014/main" id="{085EF55D-29D1-478A-AA43-CC611ACD9C17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328E412B-60FD-4EE0-ADAD-9E120C2B513E}"/>
              </a:ext>
            </a:extLst>
          </p:cNvPr>
          <p:cNvGrpSpPr/>
          <p:nvPr userDrawn="1"/>
        </p:nvGrpSpPr>
        <p:grpSpPr>
          <a:xfrm>
            <a:off x="6454544" y="4956795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1144F186-44E5-413B-B6A8-13DF17FF4F44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02D13988-A6A5-4440-958D-E75AA4E8F792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5DFF077B-B26D-416D-B5ED-85D54AB19099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1CE50BEA-EADF-4C13-AF83-51B0D770B80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DEEA8899-AD34-4DF2-99E6-9C19AB659DAA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E5CC6944-65F2-4050-BDC4-C613DCEC7205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84">
            <a:extLst>
              <a:ext uri="{FF2B5EF4-FFF2-40B4-BE49-F238E27FC236}">
                <a16:creationId xmlns:a16="http://schemas.microsoft.com/office/drawing/2014/main" id="{F06700BF-C08E-489C-8809-23241A4577CB}"/>
              </a:ext>
            </a:extLst>
          </p:cNvPr>
          <p:cNvGrpSpPr/>
          <p:nvPr userDrawn="1"/>
        </p:nvGrpSpPr>
        <p:grpSpPr>
          <a:xfrm>
            <a:off x="9224482" y="4956795"/>
            <a:ext cx="2049231" cy="144016"/>
            <a:chOff x="6927681" y="4794870"/>
            <a:chExt cx="1679267" cy="144016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EAC41B5C-CC10-4816-B97C-A1586CDC479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84ACC653-F136-456E-A8AE-7A3E4CDAB103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3548B493-8BCC-4C81-B406-DE072987B035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98B7CB0B-2E7A-40CE-A124-54135B3B85B5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95CB2A06-35B5-4E13-9ECF-4C75E735451F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F4255189-55CE-494C-A1E3-E47DB93AD237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6063104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4">
            <a:extLst>
              <a:ext uri="{FF2B5EF4-FFF2-40B4-BE49-F238E27FC236}">
                <a16:creationId xmlns:a16="http://schemas.microsoft.com/office/drawing/2014/main" id="{DF8E6165-7BA9-45C3-B89E-1B1F1F28264D}"/>
              </a:ext>
            </a:extLst>
          </p:cNvPr>
          <p:cNvSpPr/>
          <p:nvPr userDrawn="1"/>
        </p:nvSpPr>
        <p:spPr>
          <a:xfrm>
            <a:off x="2" y="0"/>
            <a:ext cx="7045234" cy="6858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Right Triangle 8">
            <a:extLst>
              <a:ext uri="{FF2B5EF4-FFF2-40B4-BE49-F238E27FC236}">
                <a16:creationId xmlns:a16="http://schemas.microsoft.com/office/drawing/2014/main" id="{9E643AB3-B11E-4FBA-B1BD-616F09F54473}"/>
              </a:ext>
            </a:extLst>
          </p:cNvPr>
          <p:cNvSpPr/>
          <p:nvPr userDrawn="1"/>
        </p:nvSpPr>
        <p:spPr>
          <a:xfrm rot="16200000">
            <a:off x="3471365" y="4831268"/>
            <a:ext cx="1440000" cy="1440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Right Triangle 9">
            <a:extLst>
              <a:ext uri="{FF2B5EF4-FFF2-40B4-BE49-F238E27FC236}">
                <a16:creationId xmlns:a16="http://schemas.microsoft.com/office/drawing/2014/main" id="{3C8D0CD5-A090-4C9A-AA86-0830DE46C77E}"/>
              </a:ext>
            </a:extLst>
          </p:cNvPr>
          <p:cNvSpPr/>
          <p:nvPr userDrawn="1"/>
        </p:nvSpPr>
        <p:spPr>
          <a:xfrm rot="5400000">
            <a:off x="725220" y="1530872"/>
            <a:ext cx="864000" cy="864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2DBCC96-1483-46CC-92FF-4FE52012D01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3136" y="1687090"/>
            <a:ext cx="3850315" cy="441843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673742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4633142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</a:p>
          <a:p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003571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C8B0BB98-FC2A-4DB1-901A-638896D64A6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21568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8E8101D-6ADB-4F0A-84F5-66141FAE637D}"/>
              </a:ext>
            </a:extLst>
          </p:cNvPr>
          <p:cNvGrpSpPr/>
          <p:nvPr userDrawn="1"/>
        </p:nvGrpSpPr>
        <p:grpSpPr>
          <a:xfrm>
            <a:off x="10520822" y="5638800"/>
            <a:ext cx="1471154" cy="1132150"/>
            <a:chOff x="-707925" y="3668339"/>
            <a:chExt cx="3880686" cy="2986443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ED80D3C-B01A-4944-AB73-25EB125B29B7}"/>
                </a:ext>
              </a:extLst>
            </p:cNvPr>
            <p:cNvSpPr/>
            <p:nvPr userDrawn="1"/>
          </p:nvSpPr>
          <p:spPr>
            <a:xfrm>
              <a:off x="445029" y="4915650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2 w 4643235"/>
                <a:gd name="connsiteY12" fmla="*/ 154774 h 2765218"/>
                <a:gd name="connsiteX13" fmla="*/ 3557306 w 4643235"/>
                <a:gd name="connsiteY13" fmla="*/ 91958 h 2765218"/>
                <a:gd name="connsiteX14" fmla="*/ 3531403 w 4643235"/>
                <a:gd name="connsiteY14" fmla="*/ 50512 h 2765218"/>
                <a:gd name="connsiteX15" fmla="*/ 3445920 w 4643235"/>
                <a:gd name="connsiteY15" fmla="*/ 21370 h 2765218"/>
                <a:gd name="connsiteX16" fmla="*/ 3301507 w 4643235"/>
                <a:gd name="connsiteY16" fmla="*/ 0 h 2765218"/>
                <a:gd name="connsiteX17" fmla="*/ 3140905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0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19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6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8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5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5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8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8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0"/>
                    <a:pt x="4352549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7" y="299187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2" y="154774"/>
                  </a:cubicBezTo>
                  <a:cubicBezTo>
                    <a:pt x="3557954" y="134051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3" y="50512"/>
                  </a:cubicBezTo>
                  <a:cubicBezTo>
                    <a:pt x="3504852" y="36265"/>
                    <a:pt x="3475062" y="28494"/>
                    <a:pt x="3445920" y="21370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5" y="0"/>
                  </a:cubicBezTo>
                  <a:cubicBezTo>
                    <a:pt x="3131191" y="7124"/>
                    <a:pt x="3120182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0" y="195573"/>
                    <a:pt x="2707665" y="221476"/>
                    <a:pt x="2620240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19" y="251913"/>
                  </a:cubicBezTo>
                  <a:cubicBezTo>
                    <a:pt x="2165631" y="258389"/>
                    <a:pt x="2123537" y="267455"/>
                    <a:pt x="2084034" y="287531"/>
                  </a:cubicBezTo>
                  <a:cubicBezTo>
                    <a:pt x="2063959" y="297892"/>
                    <a:pt x="2047769" y="311492"/>
                    <a:pt x="2059426" y="337396"/>
                  </a:cubicBezTo>
                  <a:cubicBezTo>
                    <a:pt x="2047121" y="364594"/>
                    <a:pt x="2058131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8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0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7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5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5"/>
                  </a:cubicBezTo>
                  <a:cubicBezTo>
                    <a:pt x="2025" y="1437654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2"/>
                    <a:pt x="659332" y="2493229"/>
                    <a:pt x="973414" y="2620158"/>
                  </a:cubicBezTo>
                  <a:cubicBezTo>
                    <a:pt x="1090628" y="2667432"/>
                    <a:pt x="1207842" y="2714059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7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7" y="2321617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4" y="2263982"/>
                    <a:pt x="2952455" y="2261392"/>
                    <a:pt x="2956988" y="2259449"/>
                  </a:cubicBezTo>
                  <a:cubicBezTo>
                    <a:pt x="3145438" y="2199870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1"/>
                    <a:pt x="4648499" y="1716767"/>
                    <a:pt x="4648499" y="1692158"/>
                  </a:cubicBezTo>
                  <a:cubicBezTo>
                    <a:pt x="4645909" y="1571058"/>
                    <a:pt x="4647204" y="1449959"/>
                    <a:pt x="4647204" y="1328211"/>
                  </a:cubicBezTo>
                  <a:close/>
                </a:path>
              </a:pathLst>
            </a:custGeom>
            <a:solidFill>
              <a:schemeClr val="accent4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3F3DBB5-B2C7-41CE-A9B3-0FA946F10ECD}"/>
                </a:ext>
              </a:extLst>
            </p:cNvPr>
            <p:cNvSpPr/>
            <p:nvPr userDrawn="1"/>
          </p:nvSpPr>
          <p:spPr>
            <a:xfrm>
              <a:off x="444406" y="4965580"/>
              <a:ext cx="2032824" cy="1286008"/>
            </a:xfrm>
            <a:custGeom>
              <a:avLst/>
              <a:gdLst>
                <a:gd name="connsiteX0" fmla="*/ 847598 w 2032824"/>
                <a:gd name="connsiteY0" fmla="*/ 490873 h 1286008"/>
                <a:gd name="connsiteX1" fmla="*/ 847598 w 2032824"/>
                <a:gd name="connsiteY1" fmla="*/ 549229 h 1286008"/>
                <a:gd name="connsiteX2" fmla="*/ 847911 w 2032824"/>
                <a:gd name="connsiteY2" fmla="*/ 578875 h 1286008"/>
                <a:gd name="connsiteX3" fmla="*/ 817640 w 2032824"/>
                <a:gd name="connsiteY3" fmla="*/ 624436 h 1286008"/>
                <a:gd name="connsiteX4" fmla="*/ 711852 w 2032824"/>
                <a:gd name="connsiteY4" fmla="*/ 648152 h 1286008"/>
                <a:gd name="connsiteX5" fmla="*/ 588275 w 2032824"/>
                <a:gd name="connsiteY5" fmla="*/ 639727 h 1286008"/>
                <a:gd name="connsiteX6" fmla="*/ 529919 w 2032824"/>
                <a:gd name="connsiteY6" fmla="*/ 616634 h 1286008"/>
                <a:gd name="connsiteX7" fmla="*/ 522430 w 2032824"/>
                <a:gd name="connsiteY7" fmla="*/ 602903 h 1286008"/>
                <a:gd name="connsiteX8" fmla="*/ 522430 w 2032824"/>
                <a:gd name="connsiteY8" fmla="*/ 493994 h 1286008"/>
                <a:gd name="connsiteX9" fmla="*/ 847598 w 2032824"/>
                <a:gd name="connsiteY9" fmla="*/ 490873 h 1286008"/>
                <a:gd name="connsiteX10" fmla="*/ 6905 w 2032824"/>
                <a:gd name="connsiteY10" fmla="*/ 455923 h 1286008"/>
                <a:gd name="connsiteX11" fmla="*/ 10961 w 2032824"/>
                <a:gd name="connsiteY11" fmla="*/ 463724 h 1286008"/>
                <a:gd name="connsiteX12" fmla="*/ 157318 w 2032824"/>
                <a:gd name="connsiteY12" fmla="*/ 523640 h 1286008"/>
                <a:gd name="connsiteX13" fmla="*/ 497778 w 2032824"/>
                <a:gd name="connsiteY13" fmla="*/ 663444 h 1286008"/>
                <a:gd name="connsiteX14" fmla="*/ 628844 w 2032824"/>
                <a:gd name="connsiteY14" fmla="*/ 716807 h 1286008"/>
                <a:gd name="connsiteX15" fmla="*/ 641638 w 2032824"/>
                <a:gd name="connsiteY15" fmla="*/ 734282 h 1286008"/>
                <a:gd name="connsiteX16" fmla="*/ 641327 w 2032824"/>
                <a:gd name="connsiteY16" fmla="*/ 1272589 h 1286008"/>
                <a:gd name="connsiteX17" fmla="*/ 638518 w 2032824"/>
                <a:gd name="connsiteY17" fmla="*/ 1286008 h 1286008"/>
                <a:gd name="connsiteX18" fmla="*/ 469069 w 2032824"/>
                <a:gd name="connsiteY18" fmla="*/ 1218290 h 1286008"/>
                <a:gd name="connsiteX19" fmla="*/ 15018 w 2032824"/>
                <a:gd name="connsiteY19" fmla="*/ 1035110 h 1286008"/>
                <a:gd name="connsiteX20" fmla="*/ 663 w 2032824"/>
                <a:gd name="connsiteY20" fmla="*/ 1013889 h 1286008"/>
                <a:gd name="connsiteX21" fmla="*/ 1287 w 2032824"/>
                <a:gd name="connsiteY21" fmla="*/ 465596 h 1286008"/>
                <a:gd name="connsiteX22" fmla="*/ 6905 w 2032824"/>
                <a:gd name="connsiteY22" fmla="*/ 455923 h 1286008"/>
                <a:gd name="connsiteX23" fmla="*/ 1253279 w 2032824"/>
                <a:gd name="connsiteY23" fmla="*/ 374786 h 1286008"/>
                <a:gd name="connsiteX24" fmla="*/ 1253279 w 2032824"/>
                <a:gd name="connsiteY24" fmla="*/ 481512 h 1286008"/>
                <a:gd name="connsiteX25" fmla="*/ 1242980 w 2032824"/>
                <a:gd name="connsiteY25" fmla="*/ 495242 h 1286008"/>
                <a:gd name="connsiteX26" fmla="*/ 1157788 w 2032824"/>
                <a:gd name="connsiteY26" fmla="*/ 525512 h 1286008"/>
                <a:gd name="connsiteX27" fmla="*/ 990835 w 2032824"/>
                <a:gd name="connsiteY27" fmla="*/ 520519 h 1286008"/>
                <a:gd name="connsiteX28" fmla="*/ 934352 w 2032824"/>
                <a:gd name="connsiteY28" fmla="*/ 496490 h 1286008"/>
                <a:gd name="connsiteX29" fmla="*/ 927798 w 2032824"/>
                <a:gd name="connsiteY29" fmla="*/ 483696 h 1286008"/>
                <a:gd name="connsiteX30" fmla="*/ 927798 w 2032824"/>
                <a:gd name="connsiteY30" fmla="*/ 385709 h 1286008"/>
                <a:gd name="connsiteX31" fmla="*/ 935600 w 2032824"/>
                <a:gd name="connsiteY31" fmla="*/ 378531 h 1286008"/>
                <a:gd name="connsiteX32" fmla="*/ 1014864 w 2032824"/>
                <a:gd name="connsiteY32" fmla="*/ 401624 h 1286008"/>
                <a:gd name="connsiteX33" fmla="*/ 1094127 w 2032824"/>
                <a:gd name="connsiteY33" fmla="*/ 406616 h 1286008"/>
                <a:gd name="connsiteX34" fmla="*/ 1230498 w 2032824"/>
                <a:gd name="connsiteY34" fmla="*/ 386957 h 1286008"/>
                <a:gd name="connsiteX35" fmla="*/ 1253279 w 2032824"/>
                <a:gd name="connsiteY35" fmla="*/ 374786 h 1286008"/>
                <a:gd name="connsiteX36" fmla="*/ 517438 w 2032824"/>
                <a:gd name="connsiteY36" fmla="*/ 344828 h 1286008"/>
                <a:gd name="connsiteX37" fmla="*/ 517438 w 2032824"/>
                <a:gd name="connsiteY37" fmla="*/ 420035 h 1286008"/>
                <a:gd name="connsiteX38" fmla="*/ 517438 w 2032824"/>
                <a:gd name="connsiteY38" fmla="*/ 434078 h 1286008"/>
                <a:gd name="connsiteX39" fmla="*/ 489040 w 2032824"/>
                <a:gd name="connsiteY39" fmla="*/ 477767 h 1286008"/>
                <a:gd name="connsiteX40" fmla="*/ 377010 w 2032824"/>
                <a:gd name="connsiteY40" fmla="*/ 502420 h 1286008"/>
                <a:gd name="connsiteX41" fmla="*/ 242199 w 2032824"/>
                <a:gd name="connsiteY41" fmla="*/ 489937 h 1286008"/>
                <a:gd name="connsiteX42" fmla="*/ 234710 w 2032824"/>
                <a:gd name="connsiteY42" fmla="*/ 487753 h 1286008"/>
                <a:gd name="connsiteX43" fmla="*/ 191645 w 2032824"/>
                <a:gd name="connsiteY43" fmla="*/ 425964 h 1286008"/>
                <a:gd name="connsiteX44" fmla="*/ 191333 w 2032824"/>
                <a:gd name="connsiteY44" fmla="*/ 401624 h 1286008"/>
                <a:gd name="connsiteX45" fmla="*/ 191645 w 2032824"/>
                <a:gd name="connsiteY45" fmla="*/ 359495 h 1286008"/>
                <a:gd name="connsiteX46" fmla="*/ 194454 w 2032824"/>
                <a:gd name="connsiteY46" fmla="*/ 347637 h 1286008"/>
                <a:gd name="connsiteX47" fmla="*/ 271221 w 2032824"/>
                <a:gd name="connsiteY47" fmla="*/ 373226 h 1286008"/>
                <a:gd name="connsiteX48" fmla="*/ 378882 w 2032824"/>
                <a:gd name="connsiteY48" fmla="*/ 378531 h 1286008"/>
                <a:gd name="connsiteX49" fmla="*/ 482487 w 2032824"/>
                <a:gd name="connsiteY49" fmla="*/ 363240 h 1286008"/>
                <a:gd name="connsiteX50" fmla="*/ 517438 w 2032824"/>
                <a:gd name="connsiteY50" fmla="*/ 344828 h 1286008"/>
                <a:gd name="connsiteX51" fmla="*/ 1650535 w 2032824"/>
                <a:gd name="connsiteY51" fmla="*/ 252458 h 1286008"/>
                <a:gd name="connsiteX52" fmla="*/ 1650535 w 2032824"/>
                <a:gd name="connsiteY52" fmla="*/ 356999 h 1286008"/>
                <a:gd name="connsiteX53" fmla="*/ 1634931 w 2032824"/>
                <a:gd name="connsiteY53" fmla="*/ 378844 h 1286008"/>
                <a:gd name="connsiteX54" fmla="*/ 1554419 w 2032824"/>
                <a:gd name="connsiteY54" fmla="*/ 406930 h 1286008"/>
                <a:gd name="connsiteX55" fmla="*/ 1458304 w 2032824"/>
                <a:gd name="connsiteY55" fmla="*/ 412235 h 1286008"/>
                <a:gd name="connsiteX56" fmla="*/ 1342841 w 2032824"/>
                <a:gd name="connsiteY56" fmla="*/ 386334 h 1286008"/>
                <a:gd name="connsiteX57" fmla="*/ 1324742 w 2032824"/>
                <a:gd name="connsiteY57" fmla="*/ 357624 h 1286008"/>
                <a:gd name="connsiteX58" fmla="*/ 1325054 w 2032824"/>
                <a:gd name="connsiteY58" fmla="*/ 267437 h 1286008"/>
                <a:gd name="connsiteX59" fmla="*/ 1334728 w 2032824"/>
                <a:gd name="connsiteY59" fmla="*/ 261820 h 1286008"/>
                <a:gd name="connsiteX60" fmla="*/ 1408374 w 2032824"/>
                <a:gd name="connsiteY60" fmla="*/ 282729 h 1286008"/>
                <a:gd name="connsiteX61" fmla="*/ 1505738 w 2032824"/>
                <a:gd name="connsiteY61" fmla="*/ 288033 h 1286008"/>
                <a:gd name="connsiteX62" fmla="*/ 1628066 w 2032824"/>
                <a:gd name="connsiteY62" fmla="*/ 268062 h 1286008"/>
                <a:gd name="connsiteX63" fmla="*/ 1650535 w 2032824"/>
                <a:gd name="connsiteY63" fmla="*/ 252458 h 1286008"/>
                <a:gd name="connsiteX64" fmla="*/ 917189 w 2032824"/>
                <a:gd name="connsiteY64" fmla="*/ 228429 h 1286008"/>
                <a:gd name="connsiteX65" fmla="*/ 916565 w 2032824"/>
                <a:gd name="connsiteY65" fmla="*/ 337651 h 1286008"/>
                <a:gd name="connsiteX66" fmla="*/ 889416 w 2032824"/>
                <a:gd name="connsiteY66" fmla="*/ 362617 h 1286008"/>
                <a:gd name="connsiteX67" fmla="*/ 787996 w 2032824"/>
                <a:gd name="connsiteY67" fmla="*/ 387270 h 1286008"/>
                <a:gd name="connsiteX68" fmla="*/ 702178 w 2032824"/>
                <a:gd name="connsiteY68" fmla="*/ 386645 h 1286008"/>
                <a:gd name="connsiteX69" fmla="*/ 601694 w 2032824"/>
                <a:gd name="connsiteY69" fmla="*/ 357936 h 1286008"/>
                <a:gd name="connsiteX70" fmla="*/ 589524 w 2032824"/>
                <a:gd name="connsiteY70" fmla="*/ 336403 h 1286008"/>
                <a:gd name="connsiteX71" fmla="*/ 589836 w 2032824"/>
                <a:gd name="connsiteY71" fmla="*/ 280856 h 1286008"/>
                <a:gd name="connsiteX72" fmla="*/ 592645 w 2032824"/>
                <a:gd name="connsiteY72" fmla="*/ 234046 h 1286008"/>
                <a:gd name="connsiteX73" fmla="*/ 717781 w 2032824"/>
                <a:gd name="connsiteY73" fmla="*/ 262444 h 1286008"/>
                <a:gd name="connsiteX74" fmla="*/ 797669 w 2032824"/>
                <a:gd name="connsiteY74" fmla="*/ 262444 h 1286008"/>
                <a:gd name="connsiteX75" fmla="*/ 890664 w 2032824"/>
                <a:gd name="connsiteY75" fmla="*/ 245904 h 1286008"/>
                <a:gd name="connsiteX76" fmla="*/ 917189 w 2032824"/>
                <a:gd name="connsiteY76" fmla="*/ 228429 h 1286008"/>
                <a:gd name="connsiteX77" fmla="*/ 2032186 w 2032824"/>
                <a:gd name="connsiteY77" fmla="*/ 138243 h 1286008"/>
                <a:gd name="connsiteX78" fmla="*/ 2032810 w 2032824"/>
                <a:gd name="connsiteY78" fmla="*/ 164456 h 1286008"/>
                <a:gd name="connsiteX79" fmla="*/ 2032810 w 2032824"/>
                <a:gd name="connsiteY79" fmla="*/ 237791 h 1286008"/>
                <a:gd name="connsiteX80" fmla="*/ 2019079 w 2032824"/>
                <a:gd name="connsiteY80" fmla="*/ 263069 h 1286008"/>
                <a:gd name="connsiteX81" fmla="*/ 1927333 w 2032824"/>
                <a:gd name="connsiteY81" fmla="*/ 293339 h 1286008"/>
                <a:gd name="connsiteX82" fmla="*/ 1858367 w 2032824"/>
                <a:gd name="connsiteY82" fmla="*/ 298332 h 1286008"/>
                <a:gd name="connsiteX83" fmla="*/ 1741344 w 2032824"/>
                <a:gd name="connsiteY83" fmla="*/ 278360 h 1286008"/>
                <a:gd name="connsiteX84" fmla="*/ 1734167 w 2032824"/>
                <a:gd name="connsiteY84" fmla="*/ 275551 h 1286008"/>
                <a:gd name="connsiteX85" fmla="*/ 1706706 w 2032824"/>
                <a:gd name="connsiteY85" fmla="*/ 234358 h 1286008"/>
                <a:gd name="connsiteX86" fmla="*/ 1707330 w 2032824"/>
                <a:gd name="connsiteY86" fmla="*/ 140427 h 1286008"/>
                <a:gd name="connsiteX87" fmla="*/ 1778480 w 2032824"/>
                <a:gd name="connsiteY87" fmla="*/ 165704 h 1286008"/>
                <a:gd name="connsiteX88" fmla="*/ 1923276 w 2032824"/>
                <a:gd name="connsiteY88" fmla="*/ 169761 h 1286008"/>
                <a:gd name="connsiteX89" fmla="*/ 1992866 w 2032824"/>
                <a:gd name="connsiteY89" fmla="*/ 158527 h 1286008"/>
                <a:gd name="connsiteX90" fmla="*/ 2032186 w 2032824"/>
                <a:gd name="connsiteY90" fmla="*/ 138243 h 1286008"/>
                <a:gd name="connsiteX91" fmla="*/ 1312883 w 2032824"/>
                <a:gd name="connsiteY91" fmla="*/ 117335 h 1286008"/>
                <a:gd name="connsiteX92" fmla="*/ 1315067 w 2032824"/>
                <a:gd name="connsiteY92" fmla="*/ 126697 h 1286008"/>
                <a:gd name="connsiteX93" fmla="*/ 1315379 w 2032824"/>
                <a:gd name="connsiteY93" fmla="*/ 214386 h 1286008"/>
                <a:gd name="connsiteX94" fmla="*/ 1301648 w 2032824"/>
                <a:gd name="connsiteY94" fmla="*/ 239975 h 1286008"/>
                <a:gd name="connsiteX95" fmla="*/ 1222385 w 2032824"/>
                <a:gd name="connsiteY95" fmla="*/ 268061 h 1286008"/>
                <a:gd name="connsiteX96" fmla="*/ 1114724 w 2032824"/>
                <a:gd name="connsiteY96" fmla="*/ 272742 h 1286008"/>
                <a:gd name="connsiteX97" fmla="*/ 1001445 w 2032824"/>
                <a:gd name="connsiteY97" fmla="*/ 243096 h 1286008"/>
                <a:gd name="connsiteX98" fmla="*/ 989586 w 2032824"/>
                <a:gd name="connsiteY98" fmla="*/ 220939 h 1286008"/>
                <a:gd name="connsiteX99" fmla="*/ 989586 w 2032824"/>
                <a:gd name="connsiteY99" fmla="*/ 159151 h 1286008"/>
                <a:gd name="connsiteX100" fmla="*/ 992707 w 2032824"/>
                <a:gd name="connsiteY100" fmla="*/ 118271 h 1286008"/>
                <a:gd name="connsiteX101" fmla="*/ 1068538 w 2032824"/>
                <a:gd name="connsiteY101" fmla="*/ 143548 h 1286008"/>
                <a:gd name="connsiteX102" fmla="*/ 1181504 w 2032824"/>
                <a:gd name="connsiteY102" fmla="*/ 148853 h 1286008"/>
                <a:gd name="connsiteX103" fmla="*/ 1295719 w 2032824"/>
                <a:gd name="connsiteY103" fmla="*/ 128569 h 1286008"/>
                <a:gd name="connsiteX104" fmla="*/ 1312883 w 2032824"/>
                <a:gd name="connsiteY104" fmla="*/ 117335 h 1286008"/>
                <a:gd name="connsiteX105" fmla="*/ 1714195 w 2032824"/>
                <a:gd name="connsiteY105" fmla="*/ 0 h 1286008"/>
                <a:gd name="connsiteX106" fmla="*/ 1715443 w 2032824"/>
                <a:gd name="connsiteY106" fmla="*/ 29958 h 1286008"/>
                <a:gd name="connsiteX107" fmla="*/ 1715443 w 2032824"/>
                <a:gd name="connsiteY107" fmla="*/ 97051 h 1286008"/>
                <a:gd name="connsiteX108" fmla="*/ 1700152 w 2032824"/>
                <a:gd name="connsiteY108" fmla="*/ 125762 h 1286008"/>
                <a:gd name="connsiteX109" fmla="*/ 1615583 w 2032824"/>
                <a:gd name="connsiteY109" fmla="*/ 154159 h 1286008"/>
                <a:gd name="connsiteX110" fmla="*/ 1437708 w 2032824"/>
                <a:gd name="connsiteY110" fmla="*/ 144485 h 1286008"/>
                <a:gd name="connsiteX111" fmla="*/ 1430218 w 2032824"/>
                <a:gd name="connsiteY111" fmla="*/ 142301 h 1286008"/>
                <a:gd name="connsiteX112" fmla="*/ 1389650 w 2032824"/>
                <a:gd name="connsiteY112" fmla="*/ 83633 h 1286008"/>
                <a:gd name="connsiteX113" fmla="*/ 1389026 w 2032824"/>
                <a:gd name="connsiteY113" fmla="*/ 37135 h 1286008"/>
                <a:gd name="connsiteX114" fmla="*/ 1391523 w 2032824"/>
                <a:gd name="connsiteY114" fmla="*/ 4057 h 1286008"/>
                <a:gd name="connsiteX115" fmla="*/ 1521340 w 2032824"/>
                <a:gd name="connsiteY115" fmla="*/ 33079 h 1286008"/>
                <a:gd name="connsiteX116" fmla="*/ 1655215 w 2032824"/>
                <a:gd name="connsiteY116" fmla="*/ 25277 h 1286008"/>
                <a:gd name="connsiteX117" fmla="*/ 1714195 w 2032824"/>
                <a:gd name="connsiteY117" fmla="*/ 0 h 12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4" h="1286008">
                  <a:moveTo>
                    <a:pt x="847598" y="490873"/>
                  </a:moveTo>
                  <a:cubicBezTo>
                    <a:pt x="847598" y="511157"/>
                    <a:pt x="847598" y="530193"/>
                    <a:pt x="847598" y="549229"/>
                  </a:cubicBezTo>
                  <a:cubicBezTo>
                    <a:pt x="847598" y="559215"/>
                    <a:pt x="846350" y="569201"/>
                    <a:pt x="847911" y="578875"/>
                  </a:cubicBezTo>
                  <a:cubicBezTo>
                    <a:pt x="852279" y="604152"/>
                    <a:pt x="837300" y="615386"/>
                    <a:pt x="817640" y="624436"/>
                  </a:cubicBezTo>
                  <a:cubicBezTo>
                    <a:pt x="783938" y="639415"/>
                    <a:pt x="748363" y="644408"/>
                    <a:pt x="711852" y="648152"/>
                  </a:cubicBezTo>
                  <a:cubicBezTo>
                    <a:pt x="670035" y="652209"/>
                    <a:pt x="628843" y="647841"/>
                    <a:pt x="588275" y="639727"/>
                  </a:cubicBezTo>
                  <a:cubicBezTo>
                    <a:pt x="567679" y="635358"/>
                    <a:pt x="547707" y="628804"/>
                    <a:pt x="529919" y="616634"/>
                  </a:cubicBezTo>
                  <a:cubicBezTo>
                    <a:pt x="524927" y="613202"/>
                    <a:pt x="522430" y="609145"/>
                    <a:pt x="522430" y="602903"/>
                  </a:cubicBezTo>
                  <a:cubicBezTo>
                    <a:pt x="522742" y="566704"/>
                    <a:pt x="522430" y="531129"/>
                    <a:pt x="522430" y="493994"/>
                  </a:cubicBezTo>
                  <a:cubicBezTo>
                    <a:pt x="610431" y="535810"/>
                    <a:pt x="788931" y="534250"/>
                    <a:pt x="847598" y="490873"/>
                  </a:cubicBezTo>
                  <a:close/>
                  <a:moveTo>
                    <a:pt x="6905" y="455923"/>
                  </a:moveTo>
                  <a:cubicBezTo>
                    <a:pt x="2535" y="461228"/>
                    <a:pt x="7529" y="462476"/>
                    <a:pt x="10961" y="463724"/>
                  </a:cubicBezTo>
                  <a:cubicBezTo>
                    <a:pt x="59643" y="483696"/>
                    <a:pt x="108637" y="503668"/>
                    <a:pt x="157318" y="523640"/>
                  </a:cubicBezTo>
                  <a:cubicBezTo>
                    <a:pt x="270909" y="570137"/>
                    <a:pt x="384188" y="616946"/>
                    <a:pt x="497778" y="663444"/>
                  </a:cubicBezTo>
                  <a:cubicBezTo>
                    <a:pt x="541467" y="681231"/>
                    <a:pt x="584843" y="699331"/>
                    <a:pt x="628844" y="716807"/>
                  </a:cubicBezTo>
                  <a:cubicBezTo>
                    <a:pt x="637582" y="720239"/>
                    <a:pt x="641638" y="724296"/>
                    <a:pt x="641638" y="734282"/>
                  </a:cubicBezTo>
                  <a:cubicBezTo>
                    <a:pt x="641327" y="913718"/>
                    <a:pt x="641327" y="1093154"/>
                    <a:pt x="641327" y="1272589"/>
                  </a:cubicBezTo>
                  <a:cubicBezTo>
                    <a:pt x="641327" y="1277270"/>
                    <a:pt x="642887" y="1282263"/>
                    <a:pt x="638518" y="1286008"/>
                  </a:cubicBezTo>
                  <a:cubicBezTo>
                    <a:pt x="582035" y="1263539"/>
                    <a:pt x="525552" y="1241071"/>
                    <a:pt x="469069" y="1218290"/>
                  </a:cubicBezTo>
                  <a:cubicBezTo>
                    <a:pt x="317719" y="1157126"/>
                    <a:pt x="166368" y="1095962"/>
                    <a:pt x="15018" y="1035110"/>
                  </a:cubicBezTo>
                  <a:cubicBezTo>
                    <a:pt x="4408" y="1030741"/>
                    <a:pt x="663" y="1026060"/>
                    <a:pt x="663" y="1013889"/>
                  </a:cubicBezTo>
                  <a:cubicBezTo>
                    <a:pt x="1287" y="831021"/>
                    <a:pt x="976" y="648465"/>
                    <a:pt x="1287" y="465596"/>
                  </a:cubicBezTo>
                  <a:cubicBezTo>
                    <a:pt x="1287" y="462476"/>
                    <a:pt x="-4018" y="453426"/>
                    <a:pt x="6905" y="455923"/>
                  </a:cubicBezTo>
                  <a:close/>
                  <a:moveTo>
                    <a:pt x="1253279" y="374786"/>
                  </a:moveTo>
                  <a:cubicBezTo>
                    <a:pt x="1253279" y="411297"/>
                    <a:pt x="1253279" y="446248"/>
                    <a:pt x="1253279" y="481512"/>
                  </a:cubicBezTo>
                  <a:cubicBezTo>
                    <a:pt x="1253279" y="488689"/>
                    <a:pt x="1247974" y="491809"/>
                    <a:pt x="1242980" y="495242"/>
                  </a:cubicBezTo>
                  <a:cubicBezTo>
                    <a:pt x="1217392" y="513342"/>
                    <a:pt x="1187746" y="520519"/>
                    <a:pt x="1157788" y="525512"/>
                  </a:cubicBezTo>
                  <a:cubicBezTo>
                    <a:pt x="1101929" y="535186"/>
                    <a:pt x="1046070" y="533314"/>
                    <a:pt x="990835" y="520519"/>
                  </a:cubicBezTo>
                  <a:cubicBezTo>
                    <a:pt x="971175" y="515838"/>
                    <a:pt x="950891" y="510221"/>
                    <a:pt x="934352" y="496490"/>
                  </a:cubicBezTo>
                  <a:cubicBezTo>
                    <a:pt x="929983" y="492746"/>
                    <a:pt x="927486" y="489625"/>
                    <a:pt x="927798" y="483696"/>
                  </a:cubicBezTo>
                  <a:cubicBezTo>
                    <a:pt x="928110" y="450929"/>
                    <a:pt x="927798" y="418475"/>
                    <a:pt x="927798" y="385709"/>
                  </a:cubicBezTo>
                  <a:cubicBezTo>
                    <a:pt x="927798" y="380715"/>
                    <a:pt x="927174" y="372914"/>
                    <a:pt x="935600" y="378531"/>
                  </a:cubicBezTo>
                  <a:cubicBezTo>
                    <a:pt x="959629" y="394446"/>
                    <a:pt x="987714" y="397879"/>
                    <a:pt x="1014864" y="401624"/>
                  </a:cubicBezTo>
                  <a:cubicBezTo>
                    <a:pt x="1041076" y="405057"/>
                    <a:pt x="1067914" y="407865"/>
                    <a:pt x="1094127" y="406616"/>
                  </a:cubicBezTo>
                  <a:cubicBezTo>
                    <a:pt x="1140000" y="404744"/>
                    <a:pt x="1186497" y="403808"/>
                    <a:pt x="1230498" y="386957"/>
                  </a:cubicBezTo>
                  <a:cubicBezTo>
                    <a:pt x="1238299" y="384148"/>
                    <a:pt x="1244853" y="379467"/>
                    <a:pt x="1253279" y="374786"/>
                  </a:cubicBezTo>
                  <a:close/>
                  <a:moveTo>
                    <a:pt x="517438" y="344828"/>
                  </a:moveTo>
                  <a:cubicBezTo>
                    <a:pt x="517438" y="371353"/>
                    <a:pt x="517438" y="395695"/>
                    <a:pt x="517438" y="420035"/>
                  </a:cubicBezTo>
                  <a:cubicBezTo>
                    <a:pt x="517438" y="424716"/>
                    <a:pt x="516501" y="429709"/>
                    <a:pt x="517438" y="434078"/>
                  </a:cubicBezTo>
                  <a:cubicBezTo>
                    <a:pt x="522743" y="458419"/>
                    <a:pt x="507764" y="469341"/>
                    <a:pt x="489040" y="477767"/>
                  </a:cubicBezTo>
                  <a:cubicBezTo>
                    <a:pt x="453465" y="493994"/>
                    <a:pt x="415706" y="501172"/>
                    <a:pt x="377010" y="502420"/>
                  </a:cubicBezTo>
                  <a:cubicBezTo>
                    <a:pt x="331449" y="503980"/>
                    <a:pt x="286200" y="503356"/>
                    <a:pt x="242199" y="489937"/>
                  </a:cubicBezTo>
                  <a:cubicBezTo>
                    <a:pt x="239703" y="489313"/>
                    <a:pt x="237206" y="488689"/>
                    <a:pt x="234710" y="487753"/>
                  </a:cubicBezTo>
                  <a:cubicBezTo>
                    <a:pt x="191645" y="471526"/>
                    <a:pt x="191957" y="471526"/>
                    <a:pt x="191645" y="425964"/>
                  </a:cubicBezTo>
                  <a:cubicBezTo>
                    <a:pt x="191645" y="417851"/>
                    <a:pt x="191333" y="409737"/>
                    <a:pt x="191333" y="401624"/>
                  </a:cubicBezTo>
                  <a:cubicBezTo>
                    <a:pt x="191333" y="387581"/>
                    <a:pt x="191333" y="373538"/>
                    <a:pt x="191645" y="359495"/>
                  </a:cubicBezTo>
                  <a:cubicBezTo>
                    <a:pt x="191957" y="355438"/>
                    <a:pt x="189461" y="350757"/>
                    <a:pt x="194454" y="347637"/>
                  </a:cubicBezTo>
                  <a:cubicBezTo>
                    <a:pt x="216922" y="365424"/>
                    <a:pt x="244384" y="369481"/>
                    <a:pt x="271221" y="373226"/>
                  </a:cubicBezTo>
                  <a:cubicBezTo>
                    <a:pt x="306796" y="378219"/>
                    <a:pt x="342995" y="380715"/>
                    <a:pt x="378882" y="378531"/>
                  </a:cubicBezTo>
                  <a:cubicBezTo>
                    <a:pt x="413833" y="376347"/>
                    <a:pt x="448784" y="374474"/>
                    <a:pt x="482487" y="363240"/>
                  </a:cubicBezTo>
                  <a:cubicBezTo>
                    <a:pt x="494345" y="359495"/>
                    <a:pt x="505892" y="355127"/>
                    <a:pt x="517438" y="344828"/>
                  </a:cubicBezTo>
                  <a:close/>
                  <a:moveTo>
                    <a:pt x="1650535" y="252458"/>
                  </a:moveTo>
                  <a:cubicBezTo>
                    <a:pt x="1650535" y="288970"/>
                    <a:pt x="1650222" y="322985"/>
                    <a:pt x="1650535" y="356999"/>
                  </a:cubicBezTo>
                  <a:cubicBezTo>
                    <a:pt x="1650535" y="368546"/>
                    <a:pt x="1642421" y="373539"/>
                    <a:pt x="1634931" y="378844"/>
                  </a:cubicBezTo>
                  <a:cubicBezTo>
                    <a:pt x="1610903" y="395696"/>
                    <a:pt x="1582817" y="401937"/>
                    <a:pt x="1554419" y="406930"/>
                  </a:cubicBezTo>
                  <a:cubicBezTo>
                    <a:pt x="1522589" y="412547"/>
                    <a:pt x="1490447" y="413795"/>
                    <a:pt x="1458304" y="412235"/>
                  </a:cubicBezTo>
                  <a:cubicBezTo>
                    <a:pt x="1418360" y="410050"/>
                    <a:pt x="1379353" y="404121"/>
                    <a:pt x="1342841" y="386334"/>
                  </a:cubicBezTo>
                  <a:cubicBezTo>
                    <a:pt x="1330671" y="380404"/>
                    <a:pt x="1324117" y="372915"/>
                    <a:pt x="1324742" y="357624"/>
                  </a:cubicBezTo>
                  <a:cubicBezTo>
                    <a:pt x="1326302" y="327666"/>
                    <a:pt x="1325366" y="297395"/>
                    <a:pt x="1325054" y="267437"/>
                  </a:cubicBezTo>
                  <a:cubicBezTo>
                    <a:pt x="1325054" y="259324"/>
                    <a:pt x="1325678" y="256203"/>
                    <a:pt x="1334728" y="261820"/>
                  </a:cubicBezTo>
                  <a:cubicBezTo>
                    <a:pt x="1357196" y="275551"/>
                    <a:pt x="1382785" y="279296"/>
                    <a:pt x="1408374" y="282729"/>
                  </a:cubicBezTo>
                  <a:cubicBezTo>
                    <a:pt x="1440517" y="287097"/>
                    <a:pt x="1473283" y="290218"/>
                    <a:pt x="1505738" y="288033"/>
                  </a:cubicBezTo>
                  <a:cubicBezTo>
                    <a:pt x="1546930" y="285225"/>
                    <a:pt x="1588434" y="283353"/>
                    <a:pt x="1628066" y="268062"/>
                  </a:cubicBezTo>
                  <a:cubicBezTo>
                    <a:pt x="1636180" y="265253"/>
                    <a:pt x="1642109" y="259324"/>
                    <a:pt x="1650535" y="252458"/>
                  </a:cubicBezTo>
                  <a:close/>
                  <a:moveTo>
                    <a:pt x="917189" y="228429"/>
                  </a:moveTo>
                  <a:cubicBezTo>
                    <a:pt x="917189" y="266813"/>
                    <a:pt x="918437" y="302388"/>
                    <a:pt x="916565" y="337651"/>
                  </a:cubicBezTo>
                  <a:cubicBezTo>
                    <a:pt x="915941" y="351694"/>
                    <a:pt x="900650" y="357311"/>
                    <a:pt x="889416" y="362617"/>
                  </a:cubicBezTo>
                  <a:cubicBezTo>
                    <a:pt x="857273" y="377596"/>
                    <a:pt x="822946" y="383837"/>
                    <a:pt x="787996" y="387270"/>
                  </a:cubicBezTo>
                  <a:cubicBezTo>
                    <a:pt x="759286" y="390078"/>
                    <a:pt x="730576" y="389454"/>
                    <a:pt x="702178" y="386645"/>
                  </a:cubicBezTo>
                  <a:cubicBezTo>
                    <a:pt x="666915" y="383213"/>
                    <a:pt x="632900" y="375724"/>
                    <a:pt x="601694" y="357936"/>
                  </a:cubicBezTo>
                  <a:cubicBezTo>
                    <a:pt x="593269" y="352943"/>
                    <a:pt x="588900" y="347013"/>
                    <a:pt x="589524" y="336403"/>
                  </a:cubicBezTo>
                  <a:cubicBezTo>
                    <a:pt x="590460" y="317992"/>
                    <a:pt x="589836" y="299580"/>
                    <a:pt x="589836" y="280856"/>
                  </a:cubicBezTo>
                  <a:cubicBezTo>
                    <a:pt x="593269" y="265565"/>
                    <a:pt x="587651" y="249337"/>
                    <a:pt x="592645" y="234046"/>
                  </a:cubicBezTo>
                  <a:cubicBezTo>
                    <a:pt x="631340" y="255891"/>
                    <a:pt x="674405" y="260572"/>
                    <a:pt x="717781" y="262444"/>
                  </a:cubicBezTo>
                  <a:cubicBezTo>
                    <a:pt x="744307" y="263380"/>
                    <a:pt x="771144" y="263692"/>
                    <a:pt x="797669" y="262444"/>
                  </a:cubicBezTo>
                  <a:cubicBezTo>
                    <a:pt x="829188" y="260884"/>
                    <a:pt x="860706" y="256203"/>
                    <a:pt x="890664" y="245904"/>
                  </a:cubicBezTo>
                  <a:cubicBezTo>
                    <a:pt x="899713" y="242784"/>
                    <a:pt x="908451" y="238103"/>
                    <a:pt x="917189" y="228429"/>
                  </a:cubicBezTo>
                  <a:close/>
                  <a:moveTo>
                    <a:pt x="2032186" y="138243"/>
                  </a:moveTo>
                  <a:cubicBezTo>
                    <a:pt x="2032498" y="147293"/>
                    <a:pt x="2032810" y="156031"/>
                    <a:pt x="2032810" y="164456"/>
                  </a:cubicBezTo>
                  <a:cubicBezTo>
                    <a:pt x="2032810" y="188797"/>
                    <a:pt x="2031874" y="213450"/>
                    <a:pt x="2032810" y="237791"/>
                  </a:cubicBezTo>
                  <a:cubicBezTo>
                    <a:pt x="2033122" y="249649"/>
                    <a:pt x="2028441" y="256827"/>
                    <a:pt x="2019079" y="263069"/>
                  </a:cubicBezTo>
                  <a:cubicBezTo>
                    <a:pt x="1991306" y="281481"/>
                    <a:pt x="1959476" y="288658"/>
                    <a:pt x="1927333" y="293339"/>
                  </a:cubicBezTo>
                  <a:cubicBezTo>
                    <a:pt x="1904553" y="296459"/>
                    <a:pt x="1881460" y="299580"/>
                    <a:pt x="1858367" y="298332"/>
                  </a:cubicBezTo>
                  <a:cubicBezTo>
                    <a:pt x="1818736" y="296148"/>
                    <a:pt x="1778792" y="293339"/>
                    <a:pt x="1741344" y="278360"/>
                  </a:cubicBezTo>
                  <a:cubicBezTo>
                    <a:pt x="1738848" y="277424"/>
                    <a:pt x="1736351" y="276800"/>
                    <a:pt x="1734167" y="275551"/>
                  </a:cubicBezTo>
                  <a:cubicBezTo>
                    <a:pt x="1716067" y="268062"/>
                    <a:pt x="1704521" y="257764"/>
                    <a:pt x="1706706" y="234358"/>
                  </a:cubicBezTo>
                  <a:cubicBezTo>
                    <a:pt x="1709514" y="204400"/>
                    <a:pt x="1707330" y="173818"/>
                    <a:pt x="1707330" y="140427"/>
                  </a:cubicBezTo>
                  <a:cubicBezTo>
                    <a:pt x="1729798" y="157279"/>
                    <a:pt x="1754139" y="162272"/>
                    <a:pt x="1778480" y="165704"/>
                  </a:cubicBezTo>
                  <a:cubicBezTo>
                    <a:pt x="1826537" y="172882"/>
                    <a:pt x="1874595" y="173818"/>
                    <a:pt x="1923276" y="169761"/>
                  </a:cubicBezTo>
                  <a:cubicBezTo>
                    <a:pt x="1946681" y="167889"/>
                    <a:pt x="1970086" y="164456"/>
                    <a:pt x="1992866" y="158527"/>
                  </a:cubicBezTo>
                  <a:cubicBezTo>
                    <a:pt x="2007533" y="154782"/>
                    <a:pt x="2021576" y="149789"/>
                    <a:pt x="2032186" y="138243"/>
                  </a:cubicBezTo>
                  <a:close/>
                  <a:moveTo>
                    <a:pt x="1312883" y="117335"/>
                  </a:moveTo>
                  <a:cubicBezTo>
                    <a:pt x="1316939" y="119831"/>
                    <a:pt x="1315067" y="123576"/>
                    <a:pt x="1315067" y="126697"/>
                  </a:cubicBezTo>
                  <a:cubicBezTo>
                    <a:pt x="1315379" y="156030"/>
                    <a:pt x="1314755" y="185364"/>
                    <a:pt x="1315379" y="214386"/>
                  </a:cubicBezTo>
                  <a:cubicBezTo>
                    <a:pt x="1315691" y="226245"/>
                    <a:pt x="1311010" y="233422"/>
                    <a:pt x="1301648" y="239975"/>
                  </a:cubicBezTo>
                  <a:cubicBezTo>
                    <a:pt x="1277620" y="256203"/>
                    <a:pt x="1250158" y="262444"/>
                    <a:pt x="1222385" y="268061"/>
                  </a:cubicBezTo>
                  <a:cubicBezTo>
                    <a:pt x="1186809" y="274927"/>
                    <a:pt x="1150611" y="274927"/>
                    <a:pt x="1114724" y="272742"/>
                  </a:cubicBezTo>
                  <a:cubicBezTo>
                    <a:pt x="1075404" y="270246"/>
                    <a:pt x="1036396" y="264317"/>
                    <a:pt x="1001445" y="243096"/>
                  </a:cubicBezTo>
                  <a:cubicBezTo>
                    <a:pt x="992707" y="237790"/>
                    <a:pt x="988962" y="231550"/>
                    <a:pt x="989586" y="220939"/>
                  </a:cubicBezTo>
                  <a:cubicBezTo>
                    <a:pt x="990210" y="200343"/>
                    <a:pt x="989586" y="179747"/>
                    <a:pt x="989586" y="159151"/>
                  </a:cubicBezTo>
                  <a:cubicBezTo>
                    <a:pt x="992083" y="145732"/>
                    <a:pt x="986778" y="131378"/>
                    <a:pt x="992707" y="118271"/>
                  </a:cubicBezTo>
                  <a:cubicBezTo>
                    <a:pt x="1015176" y="134810"/>
                    <a:pt x="1042013" y="139803"/>
                    <a:pt x="1068538" y="143548"/>
                  </a:cubicBezTo>
                  <a:cubicBezTo>
                    <a:pt x="1105986" y="149165"/>
                    <a:pt x="1143745" y="151037"/>
                    <a:pt x="1181504" y="148853"/>
                  </a:cubicBezTo>
                  <a:cubicBezTo>
                    <a:pt x="1220200" y="146669"/>
                    <a:pt x="1259208" y="143860"/>
                    <a:pt x="1295719" y="128569"/>
                  </a:cubicBezTo>
                  <a:cubicBezTo>
                    <a:pt x="1302273" y="125760"/>
                    <a:pt x="1307266" y="121703"/>
                    <a:pt x="1312883" y="117335"/>
                  </a:cubicBezTo>
                  <a:close/>
                  <a:moveTo>
                    <a:pt x="1714195" y="0"/>
                  </a:moveTo>
                  <a:cubicBezTo>
                    <a:pt x="1715131" y="9986"/>
                    <a:pt x="1715131" y="19972"/>
                    <a:pt x="1715443" y="29958"/>
                  </a:cubicBezTo>
                  <a:cubicBezTo>
                    <a:pt x="1715443" y="52426"/>
                    <a:pt x="1714195" y="74583"/>
                    <a:pt x="1715443" y="97051"/>
                  </a:cubicBezTo>
                  <a:cubicBezTo>
                    <a:pt x="1716067" y="110782"/>
                    <a:pt x="1710450" y="118896"/>
                    <a:pt x="1700152" y="125762"/>
                  </a:cubicBezTo>
                  <a:cubicBezTo>
                    <a:pt x="1674563" y="142613"/>
                    <a:pt x="1645229" y="149478"/>
                    <a:pt x="1615583" y="154159"/>
                  </a:cubicBezTo>
                  <a:cubicBezTo>
                    <a:pt x="1555667" y="163521"/>
                    <a:pt x="1496376" y="161649"/>
                    <a:pt x="1437708" y="144485"/>
                  </a:cubicBezTo>
                  <a:cubicBezTo>
                    <a:pt x="1435211" y="143861"/>
                    <a:pt x="1432715" y="143237"/>
                    <a:pt x="1430218" y="142301"/>
                  </a:cubicBezTo>
                  <a:cubicBezTo>
                    <a:pt x="1389650" y="127010"/>
                    <a:pt x="1389650" y="127010"/>
                    <a:pt x="1389650" y="83633"/>
                  </a:cubicBezTo>
                  <a:cubicBezTo>
                    <a:pt x="1389650" y="68030"/>
                    <a:pt x="1389338" y="52738"/>
                    <a:pt x="1389026" y="37135"/>
                  </a:cubicBezTo>
                  <a:cubicBezTo>
                    <a:pt x="1391210" y="26213"/>
                    <a:pt x="1387154" y="14667"/>
                    <a:pt x="1391523" y="4057"/>
                  </a:cubicBezTo>
                  <a:cubicBezTo>
                    <a:pt x="1431778" y="27774"/>
                    <a:pt x="1476404" y="31206"/>
                    <a:pt x="1521340" y="33079"/>
                  </a:cubicBezTo>
                  <a:cubicBezTo>
                    <a:pt x="1566278" y="34951"/>
                    <a:pt x="1611214" y="34639"/>
                    <a:pt x="1655215" y="25277"/>
                  </a:cubicBezTo>
                  <a:cubicBezTo>
                    <a:pt x="1676435" y="20908"/>
                    <a:pt x="1698280" y="17163"/>
                    <a:pt x="1714195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D60CAC4-2C0D-4631-9E7C-53DC6AF7352D}"/>
                </a:ext>
              </a:extLst>
            </p:cNvPr>
            <p:cNvSpPr/>
            <p:nvPr userDrawn="1"/>
          </p:nvSpPr>
          <p:spPr>
            <a:xfrm>
              <a:off x="935278" y="4216944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1 w 4643235"/>
                <a:gd name="connsiteY12" fmla="*/ 154775 h 2765218"/>
                <a:gd name="connsiteX13" fmla="*/ 3557306 w 4643235"/>
                <a:gd name="connsiteY13" fmla="*/ 91958 h 2765218"/>
                <a:gd name="connsiteX14" fmla="*/ 3531402 w 4643235"/>
                <a:gd name="connsiteY14" fmla="*/ 50512 h 2765218"/>
                <a:gd name="connsiteX15" fmla="*/ 3445921 w 4643235"/>
                <a:gd name="connsiteY15" fmla="*/ 21371 h 2765218"/>
                <a:gd name="connsiteX16" fmla="*/ 3301507 w 4643235"/>
                <a:gd name="connsiteY16" fmla="*/ 0 h 2765218"/>
                <a:gd name="connsiteX17" fmla="*/ 3140904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1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20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6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9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4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6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9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7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0"/>
                    <a:pt x="4352550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8" y="299188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1" y="154775"/>
                  </a:cubicBezTo>
                  <a:cubicBezTo>
                    <a:pt x="3557954" y="134052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2" y="50512"/>
                  </a:cubicBezTo>
                  <a:cubicBezTo>
                    <a:pt x="3504851" y="36265"/>
                    <a:pt x="3475062" y="28494"/>
                    <a:pt x="3445921" y="21371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4" y="0"/>
                  </a:cubicBezTo>
                  <a:cubicBezTo>
                    <a:pt x="3131191" y="7124"/>
                    <a:pt x="3120181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1" y="195573"/>
                    <a:pt x="2707666" y="221476"/>
                    <a:pt x="2620241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20" y="251913"/>
                  </a:cubicBezTo>
                  <a:cubicBezTo>
                    <a:pt x="2165631" y="258389"/>
                    <a:pt x="2123537" y="267456"/>
                    <a:pt x="2084034" y="287531"/>
                  </a:cubicBezTo>
                  <a:cubicBezTo>
                    <a:pt x="2063959" y="297892"/>
                    <a:pt x="2047769" y="311492"/>
                    <a:pt x="2059426" y="337396"/>
                  </a:cubicBezTo>
                  <a:cubicBezTo>
                    <a:pt x="2047122" y="364594"/>
                    <a:pt x="2058130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9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1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8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4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6"/>
                  </a:cubicBezTo>
                  <a:cubicBezTo>
                    <a:pt x="2025" y="1437655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1"/>
                    <a:pt x="659332" y="2493230"/>
                    <a:pt x="973414" y="2620158"/>
                  </a:cubicBezTo>
                  <a:cubicBezTo>
                    <a:pt x="1090628" y="2667432"/>
                    <a:pt x="1207842" y="2714058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6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8" y="2321618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5" y="2263982"/>
                    <a:pt x="2952455" y="2261392"/>
                    <a:pt x="2956989" y="2259449"/>
                  </a:cubicBezTo>
                  <a:cubicBezTo>
                    <a:pt x="3145438" y="2199871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0"/>
                    <a:pt x="4648499" y="1716767"/>
                    <a:pt x="4648499" y="1692158"/>
                  </a:cubicBezTo>
                  <a:cubicBezTo>
                    <a:pt x="4645909" y="1571058"/>
                    <a:pt x="4647204" y="1449311"/>
                    <a:pt x="4647204" y="1328211"/>
                  </a:cubicBezTo>
                  <a:close/>
                </a:path>
              </a:pathLst>
            </a:custGeom>
            <a:solidFill>
              <a:schemeClr val="accent3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D09EE20-A7C2-482B-966E-7E6FD1EE0BC0}"/>
                </a:ext>
              </a:extLst>
            </p:cNvPr>
            <p:cNvSpPr/>
            <p:nvPr userDrawn="1"/>
          </p:nvSpPr>
          <p:spPr>
            <a:xfrm>
              <a:off x="934654" y="4266873"/>
              <a:ext cx="2032825" cy="1285696"/>
            </a:xfrm>
            <a:custGeom>
              <a:avLst/>
              <a:gdLst>
                <a:gd name="connsiteX0" fmla="*/ 847600 w 2032825"/>
                <a:gd name="connsiteY0" fmla="*/ 490873 h 1285696"/>
                <a:gd name="connsiteX1" fmla="*/ 847600 w 2032825"/>
                <a:gd name="connsiteY1" fmla="*/ 549229 h 1285696"/>
                <a:gd name="connsiteX2" fmla="*/ 847912 w 2032825"/>
                <a:gd name="connsiteY2" fmla="*/ 578875 h 1285696"/>
                <a:gd name="connsiteX3" fmla="*/ 817642 w 2032825"/>
                <a:gd name="connsiteY3" fmla="*/ 624436 h 1285696"/>
                <a:gd name="connsiteX4" fmla="*/ 711853 w 2032825"/>
                <a:gd name="connsiteY4" fmla="*/ 648152 h 1285696"/>
                <a:gd name="connsiteX5" fmla="*/ 588276 w 2032825"/>
                <a:gd name="connsiteY5" fmla="*/ 639727 h 1285696"/>
                <a:gd name="connsiteX6" fmla="*/ 529920 w 2032825"/>
                <a:gd name="connsiteY6" fmla="*/ 616634 h 1285696"/>
                <a:gd name="connsiteX7" fmla="*/ 522431 w 2032825"/>
                <a:gd name="connsiteY7" fmla="*/ 602904 h 1285696"/>
                <a:gd name="connsiteX8" fmla="*/ 522431 w 2032825"/>
                <a:gd name="connsiteY8" fmla="*/ 493994 h 1285696"/>
                <a:gd name="connsiteX9" fmla="*/ 847600 w 2032825"/>
                <a:gd name="connsiteY9" fmla="*/ 490873 h 1285696"/>
                <a:gd name="connsiteX10" fmla="*/ 6905 w 2032825"/>
                <a:gd name="connsiteY10" fmla="*/ 455610 h 1285696"/>
                <a:gd name="connsiteX11" fmla="*/ 10962 w 2032825"/>
                <a:gd name="connsiteY11" fmla="*/ 463412 h 1285696"/>
                <a:gd name="connsiteX12" fmla="*/ 157319 w 2032825"/>
                <a:gd name="connsiteY12" fmla="*/ 523327 h 1285696"/>
                <a:gd name="connsiteX13" fmla="*/ 497779 w 2032825"/>
                <a:gd name="connsiteY13" fmla="*/ 663132 h 1285696"/>
                <a:gd name="connsiteX14" fmla="*/ 628845 w 2032825"/>
                <a:gd name="connsiteY14" fmla="*/ 716494 h 1285696"/>
                <a:gd name="connsiteX15" fmla="*/ 641640 w 2032825"/>
                <a:gd name="connsiteY15" fmla="*/ 733969 h 1285696"/>
                <a:gd name="connsiteX16" fmla="*/ 641328 w 2032825"/>
                <a:gd name="connsiteY16" fmla="*/ 1272277 h 1285696"/>
                <a:gd name="connsiteX17" fmla="*/ 638519 w 2032825"/>
                <a:gd name="connsiteY17" fmla="*/ 1285696 h 1285696"/>
                <a:gd name="connsiteX18" fmla="*/ 469070 w 2032825"/>
                <a:gd name="connsiteY18" fmla="*/ 1217978 h 1285696"/>
                <a:gd name="connsiteX19" fmla="*/ 15019 w 2032825"/>
                <a:gd name="connsiteY19" fmla="*/ 1034798 h 1285696"/>
                <a:gd name="connsiteX20" fmla="*/ 664 w 2032825"/>
                <a:gd name="connsiteY20" fmla="*/ 1013577 h 1285696"/>
                <a:gd name="connsiteX21" fmla="*/ 1288 w 2032825"/>
                <a:gd name="connsiteY21" fmla="*/ 465284 h 1285696"/>
                <a:gd name="connsiteX22" fmla="*/ 6905 w 2032825"/>
                <a:gd name="connsiteY22" fmla="*/ 455610 h 1285696"/>
                <a:gd name="connsiteX23" fmla="*/ 1253280 w 2032825"/>
                <a:gd name="connsiteY23" fmla="*/ 374474 h 1285696"/>
                <a:gd name="connsiteX24" fmla="*/ 1253280 w 2032825"/>
                <a:gd name="connsiteY24" fmla="*/ 481199 h 1285696"/>
                <a:gd name="connsiteX25" fmla="*/ 1242982 w 2032825"/>
                <a:gd name="connsiteY25" fmla="*/ 494930 h 1285696"/>
                <a:gd name="connsiteX26" fmla="*/ 1157789 w 2032825"/>
                <a:gd name="connsiteY26" fmla="*/ 525200 h 1285696"/>
                <a:gd name="connsiteX27" fmla="*/ 990836 w 2032825"/>
                <a:gd name="connsiteY27" fmla="*/ 520207 h 1285696"/>
                <a:gd name="connsiteX28" fmla="*/ 934353 w 2032825"/>
                <a:gd name="connsiteY28" fmla="*/ 496178 h 1285696"/>
                <a:gd name="connsiteX29" fmla="*/ 927799 w 2032825"/>
                <a:gd name="connsiteY29" fmla="*/ 483384 h 1285696"/>
                <a:gd name="connsiteX30" fmla="*/ 927799 w 2032825"/>
                <a:gd name="connsiteY30" fmla="*/ 385396 h 1285696"/>
                <a:gd name="connsiteX31" fmla="*/ 935601 w 2032825"/>
                <a:gd name="connsiteY31" fmla="*/ 378218 h 1285696"/>
                <a:gd name="connsiteX32" fmla="*/ 1014864 w 2032825"/>
                <a:gd name="connsiteY32" fmla="*/ 401311 h 1285696"/>
                <a:gd name="connsiteX33" fmla="*/ 1094128 w 2032825"/>
                <a:gd name="connsiteY33" fmla="*/ 406304 h 1285696"/>
                <a:gd name="connsiteX34" fmla="*/ 1230500 w 2032825"/>
                <a:gd name="connsiteY34" fmla="*/ 386644 h 1285696"/>
                <a:gd name="connsiteX35" fmla="*/ 1253280 w 2032825"/>
                <a:gd name="connsiteY35" fmla="*/ 374474 h 1285696"/>
                <a:gd name="connsiteX36" fmla="*/ 517439 w 2032825"/>
                <a:gd name="connsiteY36" fmla="*/ 344828 h 1285696"/>
                <a:gd name="connsiteX37" fmla="*/ 517439 w 2032825"/>
                <a:gd name="connsiteY37" fmla="*/ 420035 h 1285696"/>
                <a:gd name="connsiteX38" fmla="*/ 517439 w 2032825"/>
                <a:gd name="connsiteY38" fmla="*/ 434077 h 1285696"/>
                <a:gd name="connsiteX39" fmla="*/ 489041 w 2032825"/>
                <a:gd name="connsiteY39" fmla="*/ 477767 h 1285696"/>
                <a:gd name="connsiteX40" fmla="*/ 377011 w 2032825"/>
                <a:gd name="connsiteY40" fmla="*/ 502420 h 1285696"/>
                <a:gd name="connsiteX41" fmla="*/ 242200 w 2032825"/>
                <a:gd name="connsiteY41" fmla="*/ 489937 h 1285696"/>
                <a:gd name="connsiteX42" fmla="*/ 234711 w 2032825"/>
                <a:gd name="connsiteY42" fmla="*/ 487753 h 1285696"/>
                <a:gd name="connsiteX43" fmla="*/ 191646 w 2032825"/>
                <a:gd name="connsiteY43" fmla="*/ 425964 h 1285696"/>
                <a:gd name="connsiteX44" fmla="*/ 191334 w 2032825"/>
                <a:gd name="connsiteY44" fmla="*/ 401623 h 1285696"/>
                <a:gd name="connsiteX45" fmla="*/ 191646 w 2032825"/>
                <a:gd name="connsiteY45" fmla="*/ 359495 h 1285696"/>
                <a:gd name="connsiteX46" fmla="*/ 194455 w 2032825"/>
                <a:gd name="connsiteY46" fmla="*/ 347636 h 1285696"/>
                <a:gd name="connsiteX47" fmla="*/ 271222 w 2032825"/>
                <a:gd name="connsiteY47" fmla="*/ 373225 h 1285696"/>
                <a:gd name="connsiteX48" fmla="*/ 378883 w 2032825"/>
                <a:gd name="connsiteY48" fmla="*/ 378530 h 1285696"/>
                <a:gd name="connsiteX49" fmla="*/ 482488 w 2032825"/>
                <a:gd name="connsiteY49" fmla="*/ 363239 h 1285696"/>
                <a:gd name="connsiteX50" fmla="*/ 517439 w 2032825"/>
                <a:gd name="connsiteY50" fmla="*/ 344828 h 1285696"/>
                <a:gd name="connsiteX51" fmla="*/ 1650536 w 2032825"/>
                <a:gd name="connsiteY51" fmla="*/ 252458 h 1285696"/>
                <a:gd name="connsiteX52" fmla="*/ 1650536 w 2032825"/>
                <a:gd name="connsiteY52" fmla="*/ 356999 h 1285696"/>
                <a:gd name="connsiteX53" fmla="*/ 1634932 w 2032825"/>
                <a:gd name="connsiteY53" fmla="*/ 378844 h 1285696"/>
                <a:gd name="connsiteX54" fmla="*/ 1554421 w 2032825"/>
                <a:gd name="connsiteY54" fmla="*/ 406929 h 1285696"/>
                <a:gd name="connsiteX55" fmla="*/ 1458305 w 2032825"/>
                <a:gd name="connsiteY55" fmla="*/ 412234 h 1285696"/>
                <a:gd name="connsiteX56" fmla="*/ 1342843 w 2032825"/>
                <a:gd name="connsiteY56" fmla="*/ 386333 h 1285696"/>
                <a:gd name="connsiteX57" fmla="*/ 1324743 w 2032825"/>
                <a:gd name="connsiteY57" fmla="*/ 357623 h 1285696"/>
                <a:gd name="connsiteX58" fmla="*/ 1325055 w 2032825"/>
                <a:gd name="connsiteY58" fmla="*/ 267437 h 1285696"/>
                <a:gd name="connsiteX59" fmla="*/ 1334729 w 2032825"/>
                <a:gd name="connsiteY59" fmla="*/ 261820 h 1285696"/>
                <a:gd name="connsiteX60" fmla="*/ 1408376 w 2032825"/>
                <a:gd name="connsiteY60" fmla="*/ 282728 h 1285696"/>
                <a:gd name="connsiteX61" fmla="*/ 1505739 w 2032825"/>
                <a:gd name="connsiteY61" fmla="*/ 288033 h 1285696"/>
                <a:gd name="connsiteX62" fmla="*/ 1628067 w 2032825"/>
                <a:gd name="connsiteY62" fmla="*/ 268061 h 1285696"/>
                <a:gd name="connsiteX63" fmla="*/ 1650536 w 2032825"/>
                <a:gd name="connsiteY63" fmla="*/ 252458 h 1285696"/>
                <a:gd name="connsiteX64" fmla="*/ 917190 w 2032825"/>
                <a:gd name="connsiteY64" fmla="*/ 228429 h 1285696"/>
                <a:gd name="connsiteX65" fmla="*/ 916566 w 2032825"/>
                <a:gd name="connsiteY65" fmla="*/ 337651 h 1285696"/>
                <a:gd name="connsiteX66" fmla="*/ 889417 w 2032825"/>
                <a:gd name="connsiteY66" fmla="*/ 362616 h 1285696"/>
                <a:gd name="connsiteX67" fmla="*/ 787996 w 2032825"/>
                <a:gd name="connsiteY67" fmla="*/ 387269 h 1285696"/>
                <a:gd name="connsiteX68" fmla="*/ 702179 w 2032825"/>
                <a:gd name="connsiteY68" fmla="*/ 386645 h 1285696"/>
                <a:gd name="connsiteX69" fmla="*/ 601695 w 2032825"/>
                <a:gd name="connsiteY69" fmla="*/ 357935 h 1285696"/>
                <a:gd name="connsiteX70" fmla="*/ 589525 w 2032825"/>
                <a:gd name="connsiteY70" fmla="*/ 336403 h 1285696"/>
                <a:gd name="connsiteX71" fmla="*/ 589837 w 2032825"/>
                <a:gd name="connsiteY71" fmla="*/ 280856 h 1285696"/>
                <a:gd name="connsiteX72" fmla="*/ 592646 w 2032825"/>
                <a:gd name="connsiteY72" fmla="*/ 234046 h 1285696"/>
                <a:gd name="connsiteX73" fmla="*/ 717782 w 2032825"/>
                <a:gd name="connsiteY73" fmla="*/ 262443 h 1285696"/>
                <a:gd name="connsiteX74" fmla="*/ 797670 w 2032825"/>
                <a:gd name="connsiteY74" fmla="*/ 262443 h 1285696"/>
                <a:gd name="connsiteX75" fmla="*/ 890665 w 2032825"/>
                <a:gd name="connsiteY75" fmla="*/ 245904 h 1285696"/>
                <a:gd name="connsiteX76" fmla="*/ 917190 w 2032825"/>
                <a:gd name="connsiteY76" fmla="*/ 228429 h 1285696"/>
                <a:gd name="connsiteX77" fmla="*/ 2032187 w 2032825"/>
                <a:gd name="connsiteY77" fmla="*/ 138243 h 1285696"/>
                <a:gd name="connsiteX78" fmla="*/ 2032811 w 2032825"/>
                <a:gd name="connsiteY78" fmla="*/ 164456 h 1285696"/>
                <a:gd name="connsiteX79" fmla="*/ 2032811 w 2032825"/>
                <a:gd name="connsiteY79" fmla="*/ 237791 h 1285696"/>
                <a:gd name="connsiteX80" fmla="*/ 2019080 w 2032825"/>
                <a:gd name="connsiteY80" fmla="*/ 263068 h 1285696"/>
                <a:gd name="connsiteX81" fmla="*/ 1927334 w 2032825"/>
                <a:gd name="connsiteY81" fmla="*/ 293338 h 1285696"/>
                <a:gd name="connsiteX82" fmla="*/ 1858368 w 2032825"/>
                <a:gd name="connsiteY82" fmla="*/ 298332 h 1285696"/>
                <a:gd name="connsiteX83" fmla="*/ 1741345 w 2032825"/>
                <a:gd name="connsiteY83" fmla="*/ 278359 h 1285696"/>
                <a:gd name="connsiteX84" fmla="*/ 1734168 w 2032825"/>
                <a:gd name="connsiteY84" fmla="*/ 275551 h 1285696"/>
                <a:gd name="connsiteX85" fmla="*/ 1706707 w 2032825"/>
                <a:gd name="connsiteY85" fmla="*/ 234358 h 1285696"/>
                <a:gd name="connsiteX86" fmla="*/ 1707331 w 2032825"/>
                <a:gd name="connsiteY86" fmla="*/ 140427 h 1285696"/>
                <a:gd name="connsiteX87" fmla="*/ 1778481 w 2032825"/>
                <a:gd name="connsiteY87" fmla="*/ 165704 h 1285696"/>
                <a:gd name="connsiteX88" fmla="*/ 1923278 w 2032825"/>
                <a:gd name="connsiteY88" fmla="*/ 169761 h 1285696"/>
                <a:gd name="connsiteX89" fmla="*/ 1992867 w 2032825"/>
                <a:gd name="connsiteY89" fmla="*/ 158527 h 1285696"/>
                <a:gd name="connsiteX90" fmla="*/ 2032187 w 2032825"/>
                <a:gd name="connsiteY90" fmla="*/ 138243 h 1285696"/>
                <a:gd name="connsiteX91" fmla="*/ 1312885 w 2032825"/>
                <a:gd name="connsiteY91" fmla="*/ 117335 h 1285696"/>
                <a:gd name="connsiteX92" fmla="*/ 1315069 w 2032825"/>
                <a:gd name="connsiteY92" fmla="*/ 126697 h 1285696"/>
                <a:gd name="connsiteX93" fmla="*/ 1315381 w 2032825"/>
                <a:gd name="connsiteY93" fmla="*/ 214386 h 1285696"/>
                <a:gd name="connsiteX94" fmla="*/ 1301650 w 2032825"/>
                <a:gd name="connsiteY94" fmla="*/ 239975 h 1285696"/>
                <a:gd name="connsiteX95" fmla="*/ 1222387 w 2032825"/>
                <a:gd name="connsiteY95" fmla="*/ 268061 h 1285696"/>
                <a:gd name="connsiteX96" fmla="*/ 1114726 w 2032825"/>
                <a:gd name="connsiteY96" fmla="*/ 272742 h 1285696"/>
                <a:gd name="connsiteX97" fmla="*/ 1001447 w 2032825"/>
                <a:gd name="connsiteY97" fmla="*/ 243096 h 1285696"/>
                <a:gd name="connsiteX98" fmla="*/ 989589 w 2032825"/>
                <a:gd name="connsiteY98" fmla="*/ 220940 h 1285696"/>
                <a:gd name="connsiteX99" fmla="*/ 989589 w 2032825"/>
                <a:gd name="connsiteY99" fmla="*/ 159151 h 1285696"/>
                <a:gd name="connsiteX100" fmla="*/ 992709 w 2032825"/>
                <a:gd name="connsiteY100" fmla="*/ 118271 h 1285696"/>
                <a:gd name="connsiteX101" fmla="*/ 1068540 w 2032825"/>
                <a:gd name="connsiteY101" fmla="*/ 143548 h 1285696"/>
                <a:gd name="connsiteX102" fmla="*/ 1181507 w 2032825"/>
                <a:gd name="connsiteY102" fmla="*/ 148853 h 1285696"/>
                <a:gd name="connsiteX103" fmla="*/ 1295721 w 2032825"/>
                <a:gd name="connsiteY103" fmla="*/ 128569 h 1285696"/>
                <a:gd name="connsiteX104" fmla="*/ 1312885 w 2032825"/>
                <a:gd name="connsiteY104" fmla="*/ 117335 h 1285696"/>
                <a:gd name="connsiteX105" fmla="*/ 1714196 w 2032825"/>
                <a:gd name="connsiteY105" fmla="*/ 0 h 1285696"/>
                <a:gd name="connsiteX106" fmla="*/ 1715444 w 2032825"/>
                <a:gd name="connsiteY106" fmla="*/ 29958 h 1285696"/>
                <a:gd name="connsiteX107" fmla="*/ 1715444 w 2032825"/>
                <a:gd name="connsiteY107" fmla="*/ 97051 h 1285696"/>
                <a:gd name="connsiteX108" fmla="*/ 1700153 w 2032825"/>
                <a:gd name="connsiteY108" fmla="*/ 125762 h 1285696"/>
                <a:gd name="connsiteX109" fmla="*/ 1615584 w 2032825"/>
                <a:gd name="connsiteY109" fmla="*/ 154159 h 1285696"/>
                <a:gd name="connsiteX110" fmla="*/ 1437709 w 2032825"/>
                <a:gd name="connsiteY110" fmla="*/ 144485 h 1285696"/>
                <a:gd name="connsiteX111" fmla="*/ 1430219 w 2032825"/>
                <a:gd name="connsiteY111" fmla="*/ 142301 h 1285696"/>
                <a:gd name="connsiteX112" fmla="*/ 1389651 w 2032825"/>
                <a:gd name="connsiteY112" fmla="*/ 83633 h 1285696"/>
                <a:gd name="connsiteX113" fmla="*/ 1389027 w 2032825"/>
                <a:gd name="connsiteY113" fmla="*/ 37136 h 1285696"/>
                <a:gd name="connsiteX114" fmla="*/ 1391524 w 2032825"/>
                <a:gd name="connsiteY114" fmla="*/ 4057 h 1285696"/>
                <a:gd name="connsiteX115" fmla="*/ 1521341 w 2032825"/>
                <a:gd name="connsiteY115" fmla="*/ 33079 h 1285696"/>
                <a:gd name="connsiteX116" fmla="*/ 1655216 w 2032825"/>
                <a:gd name="connsiteY116" fmla="*/ 25277 h 1285696"/>
                <a:gd name="connsiteX117" fmla="*/ 1714196 w 2032825"/>
                <a:gd name="connsiteY117" fmla="*/ 0 h 128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5" h="1285696">
                  <a:moveTo>
                    <a:pt x="847600" y="490873"/>
                  </a:moveTo>
                  <a:cubicBezTo>
                    <a:pt x="847600" y="511157"/>
                    <a:pt x="847600" y="530193"/>
                    <a:pt x="847600" y="549229"/>
                  </a:cubicBezTo>
                  <a:cubicBezTo>
                    <a:pt x="847600" y="559215"/>
                    <a:pt x="846352" y="569201"/>
                    <a:pt x="847912" y="578875"/>
                  </a:cubicBezTo>
                  <a:cubicBezTo>
                    <a:pt x="852281" y="604152"/>
                    <a:pt x="837302" y="615386"/>
                    <a:pt x="817642" y="624436"/>
                  </a:cubicBezTo>
                  <a:cubicBezTo>
                    <a:pt x="783939" y="639415"/>
                    <a:pt x="748364" y="644408"/>
                    <a:pt x="711853" y="648152"/>
                  </a:cubicBezTo>
                  <a:cubicBezTo>
                    <a:pt x="670036" y="652209"/>
                    <a:pt x="628844" y="647841"/>
                    <a:pt x="588276" y="639727"/>
                  </a:cubicBezTo>
                  <a:cubicBezTo>
                    <a:pt x="567680" y="635358"/>
                    <a:pt x="547708" y="628805"/>
                    <a:pt x="529920" y="616634"/>
                  </a:cubicBezTo>
                  <a:cubicBezTo>
                    <a:pt x="524928" y="613202"/>
                    <a:pt x="522431" y="609145"/>
                    <a:pt x="522431" y="602904"/>
                  </a:cubicBezTo>
                  <a:cubicBezTo>
                    <a:pt x="522743" y="566704"/>
                    <a:pt x="522431" y="531129"/>
                    <a:pt x="522431" y="493994"/>
                  </a:cubicBezTo>
                  <a:cubicBezTo>
                    <a:pt x="610433" y="535810"/>
                    <a:pt x="788932" y="534250"/>
                    <a:pt x="847600" y="490873"/>
                  </a:cubicBezTo>
                  <a:close/>
                  <a:moveTo>
                    <a:pt x="6905" y="455610"/>
                  </a:moveTo>
                  <a:cubicBezTo>
                    <a:pt x="2536" y="460915"/>
                    <a:pt x="7529" y="462163"/>
                    <a:pt x="10962" y="463412"/>
                  </a:cubicBezTo>
                  <a:cubicBezTo>
                    <a:pt x="59644" y="483384"/>
                    <a:pt x="108638" y="503355"/>
                    <a:pt x="157319" y="523327"/>
                  </a:cubicBezTo>
                  <a:cubicBezTo>
                    <a:pt x="270910" y="569825"/>
                    <a:pt x="384189" y="616634"/>
                    <a:pt x="497779" y="663132"/>
                  </a:cubicBezTo>
                  <a:cubicBezTo>
                    <a:pt x="541468" y="680919"/>
                    <a:pt x="584844" y="699019"/>
                    <a:pt x="628845" y="716494"/>
                  </a:cubicBezTo>
                  <a:cubicBezTo>
                    <a:pt x="637583" y="719927"/>
                    <a:pt x="641640" y="723983"/>
                    <a:pt x="641640" y="733969"/>
                  </a:cubicBezTo>
                  <a:cubicBezTo>
                    <a:pt x="641328" y="913405"/>
                    <a:pt x="641328" y="1092841"/>
                    <a:pt x="641328" y="1272277"/>
                  </a:cubicBezTo>
                  <a:cubicBezTo>
                    <a:pt x="641328" y="1276958"/>
                    <a:pt x="642888" y="1281951"/>
                    <a:pt x="638519" y="1285696"/>
                  </a:cubicBezTo>
                  <a:cubicBezTo>
                    <a:pt x="582036" y="1263227"/>
                    <a:pt x="525553" y="1240758"/>
                    <a:pt x="469070" y="1217978"/>
                  </a:cubicBezTo>
                  <a:cubicBezTo>
                    <a:pt x="317719" y="1156814"/>
                    <a:pt x="166369" y="1095649"/>
                    <a:pt x="15019" y="1034798"/>
                  </a:cubicBezTo>
                  <a:cubicBezTo>
                    <a:pt x="4409" y="1030429"/>
                    <a:pt x="664" y="1025748"/>
                    <a:pt x="664" y="1013577"/>
                  </a:cubicBezTo>
                  <a:cubicBezTo>
                    <a:pt x="1288" y="830709"/>
                    <a:pt x="976" y="648152"/>
                    <a:pt x="1288" y="465284"/>
                  </a:cubicBezTo>
                  <a:cubicBezTo>
                    <a:pt x="1288" y="462475"/>
                    <a:pt x="-4017" y="453425"/>
                    <a:pt x="6905" y="455610"/>
                  </a:cubicBezTo>
                  <a:close/>
                  <a:moveTo>
                    <a:pt x="1253280" y="374474"/>
                  </a:moveTo>
                  <a:cubicBezTo>
                    <a:pt x="1253280" y="410985"/>
                    <a:pt x="1253280" y="445936"/>
                    <a:pt x="1253280" y="481199"/>
                  </a:cubicBezTo>
                  <a:cubicBezTo>
                    <a:pt x="1253280" y="488377"/>
                    <a:pt x="1247975" y="491497"/>
                    <a:pt x="1242982" y="494930"/>
                  </a:cubicBezTo>
                  <a:cubicBezTo>
                    <a:pt x="1217393" y="513030"/>
                    <a:pt x="1187747" y="520207"/>
                    <a:pt x="1157789" y="525200"/>
                  </a:cubicBezTo>
                  <a:cubicBezTo>
                    <a:pt x="1101930" y="534874"/>
                    <a:pt x="1046071" y="533002"/>
                    <a:pt x="990836" y="520207"/>
                  </a:cubicBezTo>
                  <a:cubicBezTo>
                    <a:pt x="971176" y="515526"/>
                    <a:pt x="950892" y="509909"/>
                    <a:pt x="934353" y="496178"/>
                  </a:cubicBezTo>
                  <a:cubicBezTo>
                    <a:pt x="929983" y="492434"/>
                    <a:pt x="927487" y="489313"/>
                    <a:pt x="927799" y="483384"/>
                  </a:cubicBezTo>
                  <a:cubicBezTo>
                    <a:pt x="928111" y="450617"/>
                    <a:pt x="927799" y="418162"/>
                    <a:pt x="927799" y="385396"/>
                  </a:cubicBezTo>
                  <a:cubicBezTo>
                    <a:pt x="927799" y="380403"/>
                    <a:pt x="927175" y="372601"/>
                    <a:pt x="935601" y="378218"/>
                  </a:cubicBezTo>
                  <a:cubicBezTo>
                    <a:pt x="959629" y="394134"/>
                    <a:pt x="987715" y="397566"/>
                    <a:pt x="1014864" y="401311"/>
                  </a:cubicBezTo>
                  <a:cubicBezTo>
                    <a:pt x="1041078" y="404744"/>
                    <a:pt x="1067915" y="407552"/>
                    <a:pt x="1094128" y="406304"/>
                  </a:cubicBezTo>
                  <a:cubicBezTo>
                    <a:pt x="1140001" y="404432"/>
                    <a:pt x="1186499" y="403495"/>
                    <a:pt x="1230500" y="386644"/>
                  </a:cubicBezTo>
                  <a:cubicBezTo>
                    <a:pt x="1238301" y="383836"/>
                    <a:pt x="1245166" y="379467"/>
                    <a:pt x="1253280" y="374474"/>
                  </a:cubicBezTo>
                  <a:close/>
                  <a:moveTo>
                    <a:pt x="517439" y="344828"/>
                  </a:moveTo>
                  <a:cubicBezTo>
                    <a:pt x="517439" y="371353"/>
                    <a:pt x="517439" y="395694"/>
                    <a:pt x="517439" y="420035"/>
                  </a:cubicBezTo>
                  <a:cubicBezTo>
                    <a:pt x="517439" y="424715"/>
                    <a:pt x="516503" y="429709"/>
                    <a:pt x="517439" y="434077"/>
                  </a:cubicBezTo>
                  <a:cubicBezTo>
                    <a:pt x="522744" y="458419"/>
                    <a:pt x="507765" y="469341"/>
                    <a:pt x="489041" y="477767"/>
                  </a:cubicBezTo>
                  <a:cubicBezTo>
                    <a:pt x="453466" y="493994"/>
                    <a:pt x="415707" y="501171"/>
                    <a:pt x="377011" y="502420"/>
                  </a:cubicBezTo>
                  <a:cubicBezTo>
                    <a:pt x="331450" y="503980"/>
                    <a:pt x="286201" y="503356"/>
                    <a:pt x="242200" y="489937"/>
                  </a:cubicBezTo>
                  <a:cubicBezTo>
                    <a:pt x="239704" y="489313"/>
                    <a:pt x="237207" y="488689"/>
                    <a:pt x="234711" y="487753"/>
                  </a:cubicBezTo>
                  <a:cubicBezTo>
                    <a:pt x="191646" y="471525"/>
                    <a:pt x="191958" y="471525"/>
                    <a:pt x="191646" y="425964"/>
                  </a:cubicBezTo>
                  <a:cubicBezTo>
                    <a:pt x="191646" y="417850"/>
                    <a:pt x="191334" y="409737"/>
                    <a:pt x="191334" y="401623"/>
                  </a:cubicBezTo>
                  <a:cubicBezTo>
                    <a:pt x="191334" y="387580"/>
                    <a:pt x="191334" y="373537"/>
                    <a:pt x="191646" y="359495"/>
                  </a:cubicBezTo>
                  <a:cubicBezTo>
                    <a:pt x="191958" y="355438"/>
                    <a:pt x="189774" y="350445"/>
                    <a:pt x="194455" y="347636"/>
                  </a:cubicBezTo>
                  <a:cubicBezTo>
                    <a:pt x="216923" y="365424"/>
                    <a:pt x="244385" y="369481"/>
                    <a:pt x="271222" y="373225"/>
                  </a:cubicBezTo>
                  <a:cubicBezTo>
                    <a:pt x="306797" y="378218"/>
                    <a:pt x="342996" y="380715"/>
                    <a:pt x="378883" y="378530"/>
                  </a:cubicBezTo>
                  <a:cubicBezTo>
                    <a:pt x="413834" y="376346"/>
                    <a:pt x="448785" y="374474"/>
                    <a:pt x="482488" y="363239"/>
                  </a:cubicBezTo>
                  <a:cubicBezTo>
                    <a:pt x="494346" y="359495"/>
                    <a:pt x="505893" y="355126"/>
                    <a:pt x="517439" y="344828"/>
                  </a:cubicBezTo>
                  <a:close/>
                  <a:moveTo>
                    <a:pt x="1650536" y="252458"/>
                  </a:moveTo>
                  <a:cubicBezTo>
                    <a:pt x="1650536" y="288969"/>
                    <a:pt x="1650224" y="322984"/>
                    <a:pt x="1650536" y="356999"/>
                  </a:cubicBezTo>
                  <a:cubicBezTo>
                    <a:pt x="1650536" y="368545"/>
                    <a:pt x="1642422" y="373539"/>
                    <a:pt x="1634932" y="378844"/>
                  </a:cubicBezTo>
                  <a:cubicBezTo>
                    <a:pt x="1610904" y="395695"/>
                    <a:pt x="1582818" y="401936"/>
                    <a:pt x="1554421" y="406929"/>
                  </a:cubicBezTo>
                  <a:cubicBezTo>
                    <a:pt x="1522590" y="412547"/>
                    <a:pt x="1490448" y="413795"/>
                    <a:pt x="1458305" y="412234"/>
                  </a:cubicBezTo>
                  <a:cubicBezTo>
                    <a:pt x="1418361" y="410050"/>
                    <a:pt x="1379354" y="404121"/>
                    <a:pt x="1342843" y="386333"/>
                  </a:cubicBezTo>
                  <a:cubicBezTo>
                    <a:pt x="1330672" y="380404"/>
                    <a:pt x="1324119" y="372915"/>
                    <a:pt x="1324743" y="357623"/>
                  </a:cubicBezTo>
                  <a:cubicBezTo>
                    <a:pt x="1326303" y="327665"/>
                    <a:pt x="1325367" y="297395"/>
                    <a:pt x="1325055" y="267437"/>
                  </a:cubicBezTo>
                  <a:cubicBezTo>
                    <a:pt x="1325055" y="259323"/>
                    <a:pt x="1325679" y="256202"/>
                    <a:pt x="1334729" y="261820"/>
                  </a:cubicBezTo>
                  <a:cubicBezTo>
                    <a:pt x="1357197" y="275551"/>
                    <a:pt x="1382787" y="279295"/>
                    <a:pt x="1408376" y="282728"/>
                  </a:cubicBezTo>
                  <a:cubicBezTo>
                    <a:pt x="1440518" y="287097"/>
                    <a:pt x="1473285" y="290218"/>
                    <a:pt x="1505739" y="288033"/>
                  </a:cubicBezTo>
                  <a:cubicBezTo>
                    <a:pt x="1546931" y="285224"/>
                    <a:pt x="1588435" y="283352"/>
                    <a:pt x="1628067" y="268061"/>
                  </a:cubicBezTo>
                  <a:cubicBezTo>
                    <a:pt x="1636181" y="264940"/>
                    <a:pt x="1642110" y="259011"/>
                    <a:pt x="1650536" y="252458"/>
                  </a:cubicBezTo>
                  <a:close/>
                  <a:moveTo>
                    <a:pt x="917190" y="228429"/>
                  </a:moveTo>
                  <a:cubicBezTo>
                    <a:pt x="917190" y="266813"/>
                    <a:pt x="918438" y="302388"/>
                    <a:pt x="916566" y="337651"/>
                  </a:cubicBezTo>
                  <a:cubicBezTo>
                    <a:pt x="915942" y="351694"/>
                    <a:pt x="900651" y="357311"/>
                    <a:pt x="889417" y="362616"/>
                  </a:cubicBezTo>
                  <a:cubicBezTo>
                    <a:pt x="857274" y="377595"/>
                    <a:pt x="822947" y="383837"/>
                    <a:pt x="787996" y="387269"/>
                  </a:cubicBezTo>
                  <a:cubicBezTo>
                    <a:pt x="759287" y="390078"/>
                    <a:pt x="730577" y="389454"/>
                    <a:pt x="702179" y="386645"/>
                  </a:cubicBezTo>
                  <a:cubicBezTo>
                    <a:pt x="666916" y="383212"/>
                    <a:pt x="632901" y="375723"/>
                    <a:pt x="601695" y="357935"/>
                  </a:cubicBezTo>
                  <a:cubicBezTo>
                    <a:pt x="593270" y="352942"/>
                    <a:pt x="588901" y="347013"/>
                    <a:pt x="589525" y="336403"/>
                  </a:cubicBezTo>
                  <a:cubicBezTo>
                    <a:pt x="590461" y="317991"/>
                    <a:pt x="589837" y="299579"/>
                    <a:pt x="589837" y="280856"/>
                  </a:cubicBezTo>
                  <a:cubicBezTo>
                    <a:pt x="593270" y="265252"/>
                    <a:pt x="587652" y="249337"/>
                    <a:pt x="592646" y="234046"/>
                  </a:cubicBezTo>
                  <a:cubicBezTo>
                    <a:pt x="631341" y="255890"/>
                    <a:pt x="674406" y="260571"/>
                    <a:pt x="717782" y="262443"/>
                  </a:cubicBezTo>
                  <a:cubicBezTo>
                    <a:pt x="744307" y="263380"/>
                    <a:pt x="771145" y="263692"/>
                    <a:pt x="797670" y="262443"/>
                  </a:cubicBezTo>
                  <a:cubicBezTo>
                    <a:pt x="829189" y="260884"/>
                    <a:pt x="860707" y="256203"/>
                    <a:pt x="890665" y="245904"/>
                  </a:cubicBezTo>
                  <a:cubicBezTo>
                    <a:pt x="899715" y="242784"/>
                    <a:pt x="908452" y="238103"/>
                    <a:pt x="917190" y="228429"/>
                  </a:cubicBezTo>
                  <a:close/>
                  <a:moveTo>
                    <a:pt x="2032187" y="138243"/>
                  </a:moveTo>
                  <a:cubicBezTo>
                    <a:pt x="2032499" y="147293"/>
                    <a:pt x="2032811" y="155718"/>
                    <a:pt x="2032811" y="164456"/>
                  </a:cubicBezTo>
                  <a:cubicBezTo>
                    <a:pt x="2032811" y="188797"/>
                    <a:pt x="2031875" y="213450"/>
                    <a:pt x="2032811" y="237791"/>
                  </a:cubicBezTo>
                  <a:cubicBezTo>
                    <a:pt x="2033123" y="249649"/>
                    <a:pt x="2028442" y="256827"/>
                    <a:pt x="2019080" y="263068"/>
                  </a:cubicBezTo>
                  <a:cubicBezTo>
                    <a:pt x="1991307" y="281480"/>
                    <a:pt x="1959477" y="288657"/>
                    <a:pt x="1927334" y="293338"/>
                  </a:cubicBezTo>
                  <a:cubicBezTo>
                    <a:pt x="1904554" y="296459"/>
                    <a:pt x="1881461" y="299580"/>
                    <a:pt x="1858368" y="298332"/>
                  </a:cubicBezTo>
                  <a:cubicBezTo>
                    <a:pt x="1818737" y="296147"/>
                    <a:pt x="1778793" y="293338"/>
                    <a:pt x="1741345" y="278359"/>
                  </a:cubicBezTo>
                  <a:cubicBezTo>
                    <a:pt x="1738849" y="277423"/>
                    <a:pt x="1736352" y="276799"/>
                    <a:pt x="1734168" y="275551"/>
                  </a:cubicBezTo>
                  <a:cubicBezTo>
                    <a:pt x="1716068" y="268061"/>
                    <a:pt x="1704522" y="257763"/>
                    <a:pt x="1706707" y="234358"/>
                  </a:cubicBezTo>
                  <a:cubicBezTo>
                    <a:pt x="1709515" y="204400"/>
                    <a:pt x="1707331" y="173818"/>
                    <a:pt x="1707331" y="140427"/>
                  </a:cubicBezTo>
                  <a:cubicBezTo>
                    <a:pt x="1729799" y="157279"/>
                    <a:pt x="1754140" y="162272"/>
                    <a:pt x="1778481" y="165704"/>
                  </a:cubicBezTo>
                  <a:cubicBezTo>
                    <a:pt x="1826538" y="172882"/>
                    <a:pt x="1874596" y="173818"/>
                    <a:pt x="1923278" y="169761"/>
                  </a:cubicBezTo>
                  <a:cubicBezTo>
                    <a:pt x="1946682" y="167889"/>
                    <a:pt x="1970087" y="164456"/>
                    <a:pt x="1992867" y="158527"/>
                  </a:cubicBezTo>
                  <a:cubicBezTo>
                    <a:pt x="2007534" y="154782"/>
                    <a:pt x="2021577" y="149789"/>
                    <a:pt x="2032187" y="138243"/>
                  </a:cubicBezTo>
                  <a:close/>
                  <a:moveTo>
                    <a:pt x="1312885" y="117335"/>
                  </a:moveTo>
                  <a:cubicBezTo>
                    <a:pt x="1316942" y="119831"/>
                    <a:pt x="1315069" y="123576"/>
                    <a:pt x="1315069" y="126697"/>
                  </a:cubicBezTo>
                  <a:cubicBezTo>
                    <a:pt x="1315381" y="156030"/>
                    <a:pt x="1314757" y="185364"/>
                    <a:pt x="1315381" y="214386"/>
                  </a:cubicBezTo>
                  <a:cubicBezTo>
                    <a:pt x="1315693" y="226245"/>
                    <a:pt x="1311012" y="233422"/>
                    <a:pt x="1301650" y="239975"/>
                  </a:cubicBezTo>
                  <a:cubicBezTo>
                    <a:pt x="1277622" y="256202"/>
                    <a:pt x="1250161" y="262443"/>
                    <a:pt x="1222387" y="268061"/>
                  </a:cubicBezTo>
                  <a:cubicBezTo>
                    <a:pt x="1186812" y="274926"/>
                    <a:pt x="1150613" y="274926"/>
                    <a:pt x="1114726" y="272742"/>
                  </a:cubicBezTo>
                  <a:cubicBezTo>
                    <a:pt x="1075406" y="270245"/>
                    <a:pt x="1036398" y="264316"/>
                    <a:pt x="1001447" y="243096"/>
                  </a:cubicBezTo>
                  <a:cubicBezTo>
                    <a:pt x="992709" y="237790"/>
                    <a:pt x="988965" y="231550"/>
                    <a:pt x="989589" y="220940"/>
                  </a:cubicBezTo>
                  <a:cubicBezTo>
                    <a:pt x="990213" y="200343"/>
                    <a:pt x="989589" y="179747"/>
                    <a:pt x="989589" y="159151"/>
                  </a:cubicBezTo>
                  <a:cubicBezTo>
                    <a:pt x="992085" y="145420"/>
                    <a:pt x="986780" y="131378"/>
                    <a:pt x="992709" y="118271"/>
                  </a:cubicBezTo>
                  <a:cubicBezTo>
                    <a:pt x="1015178" y="134810"/>
                    <a:pt x="1042015" y="139803"/>
                    <a:pt x="1068540" y="143548"/>
                  </a:cubicBezTo>
                  <a:cubicBezTo>
                    <a:pt x="1105988" y="149165"/>
                    <a:pt x="1143747" y="151037"/>
                    <a:pt x="1181507" y="148853"/>
                  </a:cubicBezTo>
                  <a:cubicBezTo>
                    <a:pt x="1220203" y="146669"/>
                    <a:pt x="1259210" y="143860"/>
                    <a:pt x="1295721" y="128569"/>
                  </a:cubicBezTo>
                  <a:cubicBezTo>
                    <a:pt x="1302275" y="125760"/>
                    <a:pt x="1307268" y="121703"/>
                    <a:pt x="1312885" y="117335"/>
                  </a:cubicBezTo>
                  <a:close/>
                  <a:moveTo>
                    <a:pt x="1714196" y="0"/>
                  </a:moveTo>
                  <a:cubicBezTo>
                    <a:pt x="1715132" y="9674"/>
                    <a:pt x="1715132" y="19972"/>
                    <a:pt x="1715444" y="29958"/>
                  </a:cubicBezTo>
                  <a:cubicBezTo>
                    <a:pt x="1715444" y="52426"/>
                    <a:pt x="1714196" y="74583"/>
                    <a:pt x="1715444" y="97051"/>
                  </a:cubicBezTo>
                  <a:cubicBezTo>
                    <a:pt x="1716068" y="110782"/>
                    <a:pt x="1710451" y="118896"/>
                    <a:pt x="1700153" y="125762"/>
                  </a:cubicBezTo>
                  <a:cubicBezTo>
                    <a:pt x="1674564" y="142613"/>
                    <a:pt x="1645230" y="149478"/>
                    <a:pt x="1615584" y="154159"/>
                  </a:cubicBezTo>
                  <a:cubicBezTo>
                    <a:pt x="1555668" y="163521"/>
                    <a:pt x="1496376" y="161649"/>
                    <a:pt x="1437709" y="144485"/>
                  </a:cubicBezTo>
                  <a:cubicBezTo>
                    <a:pt x="1435212" y="143861"/>
                    <a:pt x="1432716" y="143237"/>
                    <a:pt x="1430219" y="142301"/>
                  </a:cubicBezTo>
                  <a:cubicBezTo>
                    <a:pt x="1389651" y="127010"/>
                    <a:pt x="1389651" y="127010"/>
                    <a:pt x="1389651" y="83633"/>
                  </a:cubicBezTo>
                  <a:cubicBezTo>
                    <a:pt x="1389651" y="68030"/>
                    <a:pt x="1389339" y="52738"/>
                    <a:pt x="1389027" y="37136"/>
                  </a:cubicBezTo>
                  <a:cubicBezTo>
                    <a:pt x="1391211" y="26213"/>
                    <a:pt x="1387155" y="14667"/>
                    <a:pt x="1391524" y="4057"/>
                  </a:cubicBezTo>
                  <a:cubicBezTo>
                    <a:pt x="1431780" y="27774"/>
                    <a:pt x="1476405" y="31206"/>
                    <a:pt x="1521341" y="33079"/>
                  </a:cubicBezTo>
                  <a:cubicBezTo>
                    <a:pt x="1566278" y="34951"/>
                    <a:pt x="1611215" y="34639"/>
                    <a:pt x="1655216" y="25277"/>
                  </a:cubicBezTo>
                  <a:cubicBezTo>
                    <a:pt x="1676436" y="20908"/>
                    <a:pt x="1698281" y="17163"/>
                    <a:pt x="1714196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BB5858D-E6BB-43B2-A302-0EC77123D7DC}"/>
                </a:ext>
              </a:extLst>
            </p:cNvPr>
            <p:cNvSpPr/>
            <p:nvPr userDrawn="1"/>
          </p:nvSpPr>
          <p:spPr>
            <a:xfrm>
              <a:off x="-707925" y="5549449"/>
              <a:ext cx="1435485" cy="1104698"/>
            </a:xfrm>
            <a:custGeom>
              <a:avLst/>
              <a:gdLst>
                <a:gd name="connsiteX0" fmla="*/ 2942011 w 2978923"/>
                <a:gd name="connsiteY0" fmla="*/ 593862 h 2292475"/>
                <a:gd name="connsiteX1" fmla="*/ 2629224 w 2978923"/>
                <a:gd name="connsiteY1" fmla="*/ 467582 h 2292475"/>
                <a:gd name="connsiteX2" fmla="*/ 2599435 w 2978923"/>
                <a:gd name="connsiteY2" fmla="*/ 463696 h 2292475"/>
                <a:gd name="connsiteX3" fmla="*/ 2597492 w 2978923"/>
                <a:gd name="connsiteY3" fmla="*/ 395051 h 2292475"/>
                <a:gd name="connsiteX4" fmla="*/ 2602025 w 2978923"/>
                <a:gd name="connsiteY4" fmla="*/ 386633 h 2292475"/>
                <a:gd name="connsiteX5" fmla="*/ 2580007 w 2978923"/>
                <a:gd name="connsiteY5" fmla="*/ 341949 h 2292475"/>
                <a:gd name="connsiteX6" fmla="*/ 2523667 w 2978923"/>
                <a:gd name="connsiteY6" fmla="*/ 318636 h 2292475"/>
                <a:gd name="connsiteX7" fmla="*/ 2216708 w 2978923"/>
                <a:gd name="connsiteY7" fmla="*/ 287551 h 2292475"/>
                <a:gd name="connsiteX8" fmla="*/ 2164900 w 2978923"/>
                <a:gd name="connsiteY8" fmla="*/ 278485 h 2292475"/>
                <a:gd name="connsiteX9" fmla="*/ 1924644 w 2978923"/>
                <a:gd name="connsiteY9" fmla="*/ 181346 h 2292475"/>
                <a:gd name="connsiteX10" fmla="*/ 1898093 w 2978923"/>
                <a:gd name="connsiteY10" fmla="*/ 175518 h 2292475"/>
                <a:gd name="connsiteX11" fmla="*/ 1897445 w 2978923"/>
                <a:gd name="connsiteY11" fmla="*/ 95216 h 2292475"/>
                <a:gd name="connsiteX12" fmla="*/ 1870246 w 2978923"/>
                <a:gd name="connsiteY12" fmla="*/ 49237 h 2292475"/>
                <a:gd name="connsiteX13" fmla="*/ 1786707 w 2978923"/>
                <a:gd name="connsiteY13" fmla="*/ 21391 h 2292475"/>
                <a:gd name="connsiteX14" fmla="*/ 1390380 w 2978923"/>
                <a:gd name="connsiteY14" fmla="*/ 11677 h 2292475"/>
                <a:gd name="connsiteX15" fmla="*/ 1251796 w 2978923"/>
                <a:gd name="connsiteY15" fmla="*/ 49237 h 2292475"/>
                <a:gd name="connsiteX16" fmla="*/ 1227835 w 2978923"/>
                <a:gd name="connsiteY16" fmla="*/ 99750 h 2292475"/>
                <a:gd name="connsiteX17" fmla="*/ 1227835 w 2978923"/>
                <a:gd name="connsiteY17" fmla="*/ 99750 h 2292475"/>
                <a:gd name="connsiteX18" fmla="*/ 1223302 w 2978923"/>
                <a:gd name="connsiteY18" fmla="*/ 124358 h 2292475"/>
                <a:gd name="connsiteX19" fmla="*/ 1222006 w 2978923"/>
                <a:gd name="connsiteY19" fmla="*/ 207250 h 2292475"/>
                <a:gd name="connsiteX20" fmla="*/ 1191570 w 2978923"/>
                <a:gd name="connsiteY20" fmla="*/ 210488 h 2292475"/>
                <a:gd name="connsiteX21" fmla="*/ 1034852 w 2978923"/>
                <a:gd name="connsiteY21" fmla="*/ 256467 h 2292475"/>
                <a:gd name="connsiteX22" fmla="*/ 979807 w 2978923"/>
                <a:gd name="connsiteY22" fmla="*/ 257762 h 2292475"/>
                <a:gd name="connsiteX23" fmla="*/ 810785 w 2978923"/>
                <a:gd name="connsiteY23" fmla="*/ 233801 h 2292475"/>
                <a:gd name="connsiteX24" fmla="*/ 491523 w 2978923"/>
                <a:gd name="connsiteY24" fmla="*/ 255172 h 2292475"/>
                <a:gd name="connsiteX25" fmla="*/ 452019 w 2978923"/>
                <a:gd name="connsiteY25" fmla="*/ 273304 h 2292475"/>
                <a:gd name="connsiteX26" fmla="*/ 422230 w 2978923"/>
                <a:gd name="connsiteY26" fmla="*/ 288847 h 2292475"/>
                <a:gd name="connsiteX27" fmla="*/ 398917 w 2978923"/>
                <a:gd name="connsiteY27" fmla="*/ 337416 h 2292475"/>
                <a:gd name="connsiteX28" fmla="*/ 394384 w 2978923"/>
                <a:gd name="connsiteY28" fmla="*/ 362024 h 2292475"/>
                <a:gd name="connsiteX29" fmla="*/ 392441 w 2978923"/>
                <a:gd name="connsiteY29" fmla="*/ 454630 h 2292475"/>
                <a:gd name="connsiteX30" fmla="*/ 338691 w 2978923"/>
                <a:gd name="connsiteY30" fmla="*/ 469525 h 2292475"/>
                <a:gd name="connsiteX31" fmla="*/ 5828 w 2978923"/>
                <a:gd name="connsiteY31" fmla="*/ 562131 h 2292475"/>
                <a:gd name="connsiteX32" fmla="*/ 1295 w 2978923"/>
                <a:gd name="connsiteY32" fmla="*/ 572492 h 2292475"/>
                <a:gd name="connsiteX33" fmla="*/ 648 w 2978923"/>
                <a:gd name="connsiteY33" fmla="*/ 577672 h 2292475"/>
                <a:gd name="connsiteX34" fmla="*/ 0 w 2978923"/>
                <a:gd name="connsiteY34" fmla="*/ 1732329 h 2292475"/>
                <a:gd name="connsiteX35" fmla="*/ 19428 w 2978923"/>
                <a:gd name="connsiteY35" fmla="*/ 1758233 h 2292475"/>
                <a:gd name="connsiteX36" fmla="*/ 1329507 w 2978923"/>
                <a:gd name="connsiteY36" fmla="*/ 2287316 h 2292475"/>
                <a:gd name="connsiteX37" fmla="*/ 1329507 w 2978923"/>
                <a:gd name="connsiteY37" fmla="*/ 2287316 h 2292475"/>
                <a:gd name="connsiteX38" fmla="*/ 1330154 w 2978923"/>
                <a:gd name="connsiteY38" fmla="*/ 2297677 h 2292475"/>
                <a:gd name="connsiteX39" fmla="*/ 1341164 w 2978923"/>
                <a:gd name="connsiteY39" fmla="*/ 2297677 h 2292475"/>
                <a:gd name="connsiteX40" fmla="*/ 1390380 w 2978923"/>
                <a:gd name="connsiteY40" fmla="*/ 2286668 h 2292475"/>
                <a:gd name="connsiteX41" fmla="*/ 2421995 w 2978923"/>
                <a:gd name="connsiteY41" fmla="*/ 1955101 h 2292475"/>
                <a:gd name="connsiteX42" fmla="*/ 2942011 w 2978923"/>
                <a:gd name="connsiteY42" fmla="*/ 1788022 h 2292475"/>
                <a:gd name="connsiteX43" fmla="*/ 2982810 w 2978923"/>
                <a:gd name="connsiteY43" fmla="*/ 1732977 h 2292475"/>
                <a:gd name="connsiteX44" fmla="*/ 2982810 w 2978923"/>
                <a:gd name="connsiteY44" fmla="*/ 651498 h 2292475"/>
                <a:gd name="connsiteX45" fmla="*/ 2942011 w 2978923"/>
                <a:gd name="connsiteY45" fmla="*/ 593862 h 229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78923" h="2292475">
                  <a:moveTo>
                    <a:pt x="2942011" y="593862"/>
                  </a:moveTo>
                  <a:cubicBezTo>
                    <a:pt x="2838396" y="550474"/>
                    <a:pt x="2733487" y="510323"/>
                    <a:pt x="2629224" y="467582"/>
                  </a:cubicBezTo>
                  <a:cubicBezTo>
                    <a:pt x="2619510" y="463696"/>
                    <a:pt x="2609796" y="458516"/>
                    <a:pt x="2599435" y="463696"/>
                  </a:cubicBezTo>
                  <a:cubicBezTo>
                    <a:pt x="2598787" y="441031"/>
                    <a:pt x="2598140" y="417717"/>
                    <a:pt x="2597492" y="395051"/>
                  </a:cubicBezTo>
                  <a:cubicBezTo>
                    <a:pt x="2599435" y="392461"/>
                    <a:pt x="2600730" y="389871"/>
                    <a:pt x="2602025" y="386633"/>
                  </a:cubicBezTo>
                  <a:cubicBezTo>
                    <a:pt x="2606558" y="365910"/>
                    <a:pt x="2595549" y="352311"/>
                    <a:pt x="2580007" y="341949"/>
                  </a:cubicBezTo>
                  <a:cubicBezTo>
                    <a:pt x="2562522" y="330940"/>
                    <a:pt x="2543094" y="323816"/>
                    <a:pt x="2523667" y="318636"/>
                  </a:cubicBezTo>
                  <a:cubicBezTo>
                    <a:pt x="2423290" y="291437"/>
                    <a:pt x="2320323" y="285609"/>
                    <a:pt x="2216708" y="287551"/>
                  </a:cubicBezTo>
                  <a:cubicBezTo>
                    <a:pt x="2198575" y="288199"/>
                    <a:pt x="2181738" y="284961"/>
                    <a:pt x="2164900" y="278485"/>
                  </a:cubicBezTo>
                  <a:cubicBezTo>
                    <a:pt x="2084599" y="246753"/>
                    <a:pt x="2004945" y="212431"/>
                    <a:pt x="1924644" y="181346"/>
                  </a:cubicBezTo>
                  <a:cubicBezTo>
                    <a:pt x="1916225" y="178108"/>
                    <a:pt x="1907807" y="170985"/>
                    <a:pt x="1898093" y="175518"/>
                  </a:cubicBezTo>
                  <a:cubicBezTo>
                    <a:pt x="1898093" y="148966"/>
                    <a:pt x="1897445" y="121768"/>
                    <a:pt x="1897445" y="95216"/>
                  </a:cubicBezTo>
                  <a:cubicBezTo>
                    <a:pt x="1903273" y="71255"/>
                    <a:pt x="1888379" y="58304"/>
                    <a:pt x="1870246" y="49237"/>
                  </a:cubicBezTo>
                  <a:cubicBezTo>
                    <a:pt x="1843695" y="35638"/>
                    <a:pt x="1815849" y="27219"/>
                    <a:pt x="1786707" y="21391"/>
                  </a:cubicBezTo>
                  <a:cubicBezTo>
                    <a:pt x="1655246" y="-4513"/>
                    <a:pt x="1523137" y="-5808"/>
                    <a:pt x="1390380" y="11677"/>
                  </a:cubicBezTo>
                  <a:cubicBezTo>
                    <a:pt x="1342458" y="18153"/>
                    <a:pt x="1295184" y="27219"/>
                    <a:pt x="1251796" y="49237"/>
                  </a:cubicBezTo>
                  <a:cubicBezTo>
                    <a:pt x="1231073" y="59599"/>
                    <a:pt x="1216178" y="73846"/>
                    <a:pt x="1227835" y="99750"/>
                  </a:cubicBezTo>
                  <a:cubicBezTo>
                    <a:pt x="1227835" y="99750"/>
                    <a:pt x="1227835" y="99750"/>
                    <a:pt x="1227835" y="99750"/>
                  </a:cubicBezTo>
                  <a:cubicBezTo>
                    <a:pt x="1218769" y="106226"/>
                    <a:pt x="1223302" y="115939"/>
                    <a:pt x="1223302" y="124358"/>
                  </a:cubicBezTo>
                  <a:cubicBezTo>
                    <a:pt x="1222654" y="152204"/>
                    <a:pt x="1222654" y="179403"/>
                    <a:pt x="1222006" y="207250"/>
                  </a:cubicBezTo>
                  <a:cubicBezTo>
                    <a:pt x="1211645" y="202717"/>
                    <a:pt x="1201283" y="207250"/>
                    <a:pt x="1191570" y="210488"/>
                  </a:cubicBezTo>
                  <a:cubicBezTo>
                    <a:pt x="1139115" y="225383"/>
                    <a:pt x="1086660" y="240277"/>
                    <a:pt x="1034852" y="256467"/>
                  </a:cubicBezTo>
                  <a:cubicBezTo>
                    <a:pt x="1016720" y="262295"/>
                    <a:pt x="998587" y="262943"/>
                    <a:pt x="979807" y="257762"/>
                  </a:cubicBezTo>
                  <a:cubicBezTo>
                    <a:pt x="924114" y="243515"/>
                    <a:pt x="867773" y="235096"/>
                    <a:pt x="810785" y="233801"/>
                  </a:cubicBezTo>
                  <a:cubicBezTo>
                    <a:pt x="703933" y="231211"/>
                    <a:pt x="597080" y="230563"/>
                    <a:pt x="491523" y="255172"/>
                  </a:cubicBezTo>
                  <a:cubicBezTo>
                    <a:pt x="477275" y="258410"/>
                    <a:pt x="461733" y="259705"/>
                    <a:pt x="452019" y="273304"/>
                  </a:cubicBezTo>
                  <a:cubicBezTo>
                    <a:pt x="442305" y="278485"/>
                    <a:pt x="431944" y="284313"/>
                    <a:pt x="422230" y="288847"/>
                  </a:cubicBezTo>
                  <a:cubicBezTo>
                    <a:pt x="400860" y="298560"/>
                    <a:pt x="391146" y="314102"/>
                    <a:pt x="398917" y="337416"/>
                  </a:cubicBezTo>
                  <a:cubicBezTo>
                    <a:pt x="391146" y="344539"/>
                    <a:pt x="395031" y="354253"/>
                    <a:pt x="394384" y="362024"/>
                  </a:cubicBezTo>
                  <a:cubicBezTo>
                    <a:pt x="393089" y="393109"/>
                    <a:pt x="393089" y="423546"/>
                    <a:pt x="392441" y="454630"/>
                  </a:cubicBezTo>
                  <a:cubicBezTo>
                    <a:pt x="374308" y="459811"/>
                    <a:pt x="356824" y="464344"/>
                    <a:pt x="338691" y="469525"/>
                  </a:cubicBezTo>
                  <a:cubicBezTo>
                    <a:pt x="227305" y="498666"/>
                    <a:pt x="119157" y="540760"/>
                    <a:pt x="5828" y="562131"/>
                  </a:cubicBezTo>
                  <a:cubicBezTo>
                    <a:pt x="0" y="563425"/>
                    <a:pt x="0" y="567959"/>
                    <a:pt x="1295" y="572492"/>
                  </a:cubicBezTo>
                  <a:cubicBezTo>
                    <a:pt x="1295" y="574435"/>
                    <a:pt x="648" y="575730"/>
                    <a:pt x="648" y="577672"/>
                  </a:cubicBezTo>
                  <a:cubicBezTo>
                    <a:pt x="648" y="962342"/>
                    <a:pt x="648" y="1347012"/>
                    <a:pt x="0" y="1732329"/>
                  </a:cubicBezTo>
                  <a:cubicBezTo>
                    <a:pt x="0" y="1747871"/>
                    <a:pt x="6476" y="1753052"/>
                    <a:pt x="19428" y="1758233"/>
                  </a:cubicBezTo>
                  <a:cubicBezTo>
                    <a:pt x="455905" y="1934378"/>
                    <a:pt x="893030" y="2111171"/>
                    <a:pt x="1329507" y="2287316"/>
                  </a:cubicBezTo>
                  <a:lnTo>
                    <a:pt x="1329507" y="2287316"/>
                  </a:lnTo>
                  <a:cubicBezTo>
                    <a:pt x="1329507" y="2290554"/>
                    <a:pt x="1329507" y="2294439"/>
                    <a:pt x="1330154" y="2297677"/>
                  </a:cubicBezTo>
                  <a:cubicBezTo>
                    <a:pt x="1334040" y="2297677"/>
                    <a:pt x="1337278" y="2297677"/>
                    <a:pt x="1341164" y="2297677"/>
                  </a:cubicBezTo>
                  <a:cubicBezTo>
                    <a:pt x="1357353" y="2291849"/>
                    <a:pt x="1374191" y="2291849"/>
                    <a:pt x="1390380" y="2286668"/>
                  </a:cubicBezTo>
                  <a:cubicBezTo>
                    <a:pt x="1734252" y="2175930"/>
                    <a:pt x="2078123" y="2065839"/>
                    <a:pt x="2421995" y="1955101"/>
                  </a:cubicBezTo>
                  <a:cubicBezTo>
                    <a:pt x="2595549" y="1899408"/>
                    <a:pt x="2768456" y="1844363"/>
                    <a:pt x="2942011" y="1788022"/>
                  </a:cubicBezTo>
                  <a:cubicBezTo>
                    <a:pt x="2977629" y="1776366"/>
                    <a:pt x="2982810" y="1771185"/>
                    <a:pt x="2982810" y="1732977"/>
                  </a:cubicBezTo>
                  <a:cubicBezTo>
                    <a:pt x="2982810" y="1372268"/>
                    <a:pt x="2982810" y="1012207"/>
                    <a:pt x="2982810" y="651498"/>
                  </a:cubicBezTo>
                  <a:cubicBezTo>
                    <a:pt x="2980867" y="612643"/>
                    <a:pt x="2977629" y="608757"/>
                    <a:pt x="2942011" y="593862"/>
                  </a:cubicBezTo>
                  <a:close/>
                </a:path>
              </a:pathLst>
            </a:custGeom>
            <a:solidFill>
              <a:schemeClr val="accent1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29FA49-E917-4A42-98D4-D241FB2F7D62}"/>
                </a:ext>
              </a:extLst>
            </p:cNvPr>
            <p:cNvSpPr/>
            <p:nvPr userDrawn="1"/>
          </p:nvSpPr>
          <p:spPr>
            <a:xfrm>
              <a:off x="48710" y="3668339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2 w 4643235"/>
                <a:gd name="connsiteY12" fmla="*/ 154775 h 2765218"/>
                <a:gd name="connsiteX13" fmla="*/ 3557306 w 4643235"/>
                <a:gd name="connsiteY13" fmla="*/ 91958 h 2765218"/>
                <a:gd name="connsiteX14" fmla="*/ 3531403 w 4643235"/>
                <a:gd name="connsiteY14" fmla="*/ 50512 h 2765218"/>
                <a:gd name="connsiteX15" fmla="*/ 3445920 w 4643235"/>
                <a:gd name="connsiteY15" fmla="*/ 21371 h 2765218"/>
                <a:gd name="connsiteX16" fmla="*/ 3301507 w 4643235"/>
                <a:gd name="connsiteY16" fmla="*/ 0 h 2765218"/>
                <a:gd name="connsiteX17" fmla="*/ 3140905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0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19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5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9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4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6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8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8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1"/>
                    <a:pt x="4352549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7" y="299188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2" y="154775"/>
                  </a:cubicBezTo>
                  <a:cubicBezTo>
                    <a:pt x="3557954" y="134052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3" y="50512"/>
                  </a:cubicBezTo>
                  <a:cubicBezTo>
                    <a:pt x="3504852" y="36265"/>
                    <a:pt x="3475062" y="28494"/>
                    <a:pt x="3445920" y="21371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5" y="0"/>
                  </a:cubicBezTo>
                  <a:cubicBezTo>
                    <a:pt x="3131191" y="7124"/>
                    <a:pt x="3120182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0" y="195573"/>
                    <a:pt x="2707665" y="221476"/>
                    <a:pt x="2620240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19" y="251913"/>
                  </a:cubicBezTo>
                  <a:cubicBezTo>
                    <a:pt x="2165631" y="258389"/>
                    <a:pt x="2123537" y="267456"/>
                    <a:pt x="2084034" y="287531"/>
                  </a:cubicBezTo>
                  <a:cubicBezTo>
                    <a:pt x="2063959" y="297892"/>
                    <a:pt x="2047769" y="311492"/>
                    <a:pt x="2059426" y="337395"/>
                  </a:cubicBezTo>
                  <a:cubicBezTo>
                    <a:pt x="2047121" y="364594"/>
                    <a:pt x="2058131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9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1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7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4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6"/>
                  </a:cubicBezTo>
                  <a:cubicBezTo>
                    <a:pt x="2025" y="1437654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1"/>
                    <a:pt x="659332" y="2493230"/>
                    <a:pt x="973414" y="2620158"/>
                  </a:cubicBezTo>
                  <a:cubicBezTo>
                    <a:pt x="1090628" y="2667432"/>
                    <a:pt x="1207842" y="2714058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7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8" y="2321618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4" y="2263982"/>
                    <a:pt x="2952455" y="2261392"/>
                    <a:pt x="2956988" y="2259449"/>
                  </a:cubicBezTo>
                  <a:cubicBezTo>
                    <a:pt x="3145438" y="2199870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1"/>
                    <a:pt x="4648499" y="1716767"/>
                    <a:pt x="4648499" y="1692158"/>
                  </a:cubicBezTo>
                  <a:cubicBezTo>
                    <a:pt x="4645909" y="1571058"/>
                    <a:pt x="4647204" y="1449959"/>
                    <a:pt x="4647204" y="1328211"/>
                  </a:cubicBezTo>
                  <a:close/>
                </a:path>
              </a:pathLst>
            </a:custGeom>
            <a:solidFill>
              <a:schemeClr val="accent5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059FA10-1062-4569-A6B4-E2E7CD97B1BD}"/>
                </a:ext>
              </a:extLst>
            </p:cNvPr>
            <p:cNvSpPr/>
            <p:nvPr userDrawn="1"/>
          </p:nvSpPr>
          <p:spPr>
            <a:xfrm>
              <a:off x="-704803" y="5597759"/>
              <a:ext cx="1252929" cy="1057023"/>
            </a:xfrm>
            <a:custGeom>
              <a:avLst/>
              <a:gdLst>
                <a:gd name="connsiteX0" fmla="*/ 844440 w 1252929"/>
                <a:gd name="connsiteY0" fmla="*/ 260328 h 1057022"/>
                <a:gd name="connsiteX1" fmla="*/ 846312 w 1252929"/>
                <a:gd name="connsiteY1" fmla="*/ 269690 h 1057022"/>
                <a:gd name="connsiteX2" fmla="*/ 846624 w 1252929"/>
                <a:gd name="connsiteY2" fmla="*/ 358628 h 1057022"/>
                <a:gd name="connsiteX3" fmla="*/ 833517 w 1252929"/>
                <a:gd name="connsiteY3" fmla="*/ 382969 h 1057022"/>
                <a:gd name="connsiteX4" fmla="*/ 748012 w 1252929"/>
                <a:gd name="connsiteY4" fmla="*/ 412927 h 1057022"/>
                <a:gd name="connsiteX5" fmla="*/ 577002 w 1252929"/>
                <a:gd name="connsiteY5" fmla="*/ 406061 h 1057022"/>
                <a:gd name="connsiteX6" fmla="*/ 567016 w 1252929"/>
                <a:gd name="connsiteY6" fmla="*/ 403565 h 1057022"/>
                <a:gd name="connsiteX7" fmla="*/ 520519 w 1252929"/>
                <a:gd name="connsiteY7" fmla="*/ 340216 h 1057022"/>
                <a:gd name="connsiteX8" fmla="*/ 520519 w 1252929"/>
                <a:gd name="connsiteY8" fmla="*/ 266881 h 1057022"/>
                <a:gd name="connsiteX9" fmla="*/ 522392 w 1252929"/>
                <a:gd name="connsiteY9" fmla="*/ 262825 h 1057022"/>
                <a:gd name="connsiteX10" fmla="*/ 611954 w 1252929"/>
                <a:gd name="connsiteY10" fmla="*/ 289662 h 1057022"/>
                <a:gd name="connsiteX11" fmla="*/ 754254 w 1252929"/>
                <a:gd name="connsiteY11" fmla="*/ 289662 h 1057022"/>
                <a:gd name="connsiteX12" fmla="*/ 816978 w 1252929"/>
                <a:gd name="connsiteY12" fmla="*/ 276556 h 1057022"/>
                <a:gd name="connsiteX13" fmla="*/ 844440 w 1252929"/>
                <a:gd name="connsiteY13" fmla="*/ 260328 h 1057022"/>
                <a:gd name="connsiteX14" fmla="*/ 312 w 1252929"/>
                <a:gd name="connsiteY14" fmla="*/ 230370 h 1057022"/>
                <a:gd name="connsiteX15" fmla="*/ 93619 w 1252929"/>
                <a:gd name="connsiteY15" fmla="*/ 267505 h 1057022"/>
                <a:gd name="connsiteX16" fmla="*/ 629742 w 1252929"/>
                <a:gd name="connsiteY16" fmla="*/ 486885 h 1057022"/>
                <a:gd name="connsiteX17" fmla="*/ 641288 w 1252929"/>
                <a:gd name="connsiteY17" fmla="*/ 501240 h 1057022"/>
                <a:gd name="connsiteX18" fmla="*/ 640664 w 1252929"/>
                <a:gd name="connsiteY18" fmla="*/ 1057022 h 1057022"/>
                <a:gd name="connsiteX19" fmla="*/ 9362 w 1252929"/>
                <a:gd name="connsiteY19" fmla="*/ 802067 h 1057022"/>
                <a:gd name="connsiteX20" fmla="*/ 0 w 1252929"/>
                <a:gd name="connsiteY20" fmla="*/ 789585 h 1057022"/>
                <a:gd name="connsiteX21" fmla="*/ 312 w 1252929"/>
                <a:gd name="connsiteY21" fmla="*/ 233179 h 1057022"/>
                <a:gd name="connsiteX22" fmla="*/ 312 w 1252929"/>
                <a:gd name="connsiteY22" fmla="*/ 230370 h 1057022"/>
                <a:gd name="connsiteX23" fmla="*/ 1251992 w 1252929"/>
                <a:gd name="connsiteY23" fmla="*/ 140808 h 1057022"/>
                <a:gd name="connsiteX24" fmla="*/ 1252929 w 1252929"/>
                <a:gd name="connsiteY24" fmla="*/ 178255 h 1057022"/>
                <a:gd name="connsiteX25" fmla="*/ 1252616 w 1252929"/>
                <a:gd name="connsiteY25" fmla="*/ 245349 h 1057022"/>
                <a:gd name="connsiteX26" fmla="*/ 1244815 w 1252929"/>
                <a:gd name="connsiteY26" fmla="*/ 261577 h 1057022"/>
                <a:gd name="connsiteX27" fmla="*/ 1155253 w 1252929"/>
                <a:gd name="connsiteY27" fmla="*/ 294656 h 1057022"/>
                <a:gd name="connsiteX28" fmla="*/ 1001719 w 1252929"/>
                <a:gd name="connsiteY28" fmla="*/ 292159 h 1057022"/>
                <a:gd name="connsiteX29" fmla="*/ 938994 w 1252929"/>
                <a:gd name="connsiteY29" fmla="*/ 269690 h 1057022"/>
                <a:gd name="connsiteX30" fmla="*/ 927136 w 1252929"/>
                <a:gd name="connsiteY30" fmla="*/ 249095 h 1057022"/>
                <a:gd name="connsiteX31" fmla="*/ 927448 w 1252929"/>
                <a:gd name="connsiteY31" fmla="*/ 156099 h 1057022"/>
                <a:gd name="connsiteX32" fmla="*/ 937746 w 1252929"/>
                <a:gd name="connsiteY32" fmla="*/ 149233 h 1057022"/>
                <a:gd name="connsiteX33" fmla="*/ 1013889 w 1252929"/>
                <a:gd name="connsiteY33" fmla="*/ 170454 h 1057022"/>
                <a:gd name="connsiteX34" fmla="*/ 1143707 w 1252929"/>
                <a:gd name="connsiteY34" fmla="*/ 172950 h 1057022"/>
                <a:gd name="connsiteX35" fmla="*/ 1231396 w 1252929"/>
                <a:gd name="connsiteY35" fmla="*/ 154851 h 1057022"/>
                <a:gd name="connsiteX36" fmla="*/ 1251992 w 1252929"/>
                <a:gd name="connsiteY36" fmla="*/ 140808 h 1057022"/>
                <a:gd name="connsiteX37" fmla="*/ 516150 w 1252929"/>
                <a:gd name="connsiteY37" fmla="*/ 112098 h 1057022"/>
                <a:gd name="connsiteX38" fmla="*/ 516150 w 1252929"/>
                <a:gd name="connsiteY38" fmla="*/ 221008 h 1057022"/>
                <a:gd name="connsiteX39" fmla="*/ 510221 w 1252929"/>
                <a:gd name="connsiteY39" fmla="*/ 231619 h 1057022"/>
                <a:gd name="connsiteX40" fmla="*/ 426900 w 1252929"/>
                <a:gd name="connsiteY40" fmla="*/ 265633 h 1057022"/>
                <a:gd name="connsiteX41" fmla="*/ 242160 w 1252929"/>
                <a:gd name="connsiteY41" fmla="*/ 259080 h 1057022"/>
                <a:gd name="connsiteX42" fmla="*/ 235919 w 1252929"/>
                <a:gd name="connsiteY42" fmla="*/ 257520 h 1057022"/>
                <a:gd name="connsiteX43" fmla="*/ 189109 w 1252929"/>
                <a:gd name="connsiteY43" fmla="*/ 192610 h 1057022"/>
                <a:gd name="connsiteX44" fmla="*/ 188797 w 1252929"/>
                <a:gd name="connsiteY44" fmla="*/ 173262 h 1057022"/>
                <a:gd name="connsiteX45" fmla="*/ 189733 w 1252929"/>
                <a:gd name="connsiteY45" fmla="*/ 128637 h 1057022"/>
                <a:gd name="connsiteX46" fmla="*/ 191918 w 1252929"/>
                <a:gd name="connsiteY46" fmla="*/ 117091 h 1057022"/>
                <a:gd name="connsiteX47" fmla="*/ 267749 w 1252929"/>
                <a:gd name="connsiteY47" fmla="*/ 142680 h 1057022"/>
                <a:gd name="connsiteX48" fmla="*/ 378219 w 1252929"/>
                <a:gd name="connsiteY48" fmla="*/ 147985 h 1057022"/>
                <a:gd name="connsiteX49" fmla="*/ 482136 w 1252929"/>
                <a:gd name="connsiteY49" fmla="*/ 132694 h 1057022"/>
                <a:gd name="connsiteX50" fmla="*/ 516150 w 1252929"/>
                <a:gd name="connsiteY50" fmla="*/ 112098 h 1057022"/>
                <a:gd name="connsiteX51" fmla="*/ 914342 w 1252929"/>
                <a:gd name="connsiteY51" fmla="*/ 380 h 1057022"/>
                <a:gd name="connsiteX52" fmla="*/ 914654 w 1252929"/>
                <a:gd name="connsiteY52" fmla="*/ 39700 h 1057022"/>
                <a:gd name="connsiteX53" fmla="*/ 914654 w 1252929"/>
                <a:gd name="connsiteY53" fmla="*/ 100240 h 1057022"/>
                <a:gd name="connsiteX54" fmla="*/ 901859 w 1252929"/>
                <a:gd name="connsiteY54" fmla="*/ 123332 h 1057022"/>
                <a:gd name="connsiteX55" fmla="*/ 817290 w 1252929"/>
                <a:gd name="connsiteY55" fmla="*/ 152354 h 1057022"/>
                <a:gd name="connsiteX56" fmla="*/ 643784 w 1252929"/>
                <a:gd name="connsiteY56" fmla="*/ 145177 h 1057022"/>
                <a:gd name="connsiteX57" fmla="*/ 596039 w 1252929"/>
                <a:gd name="connsiteY57" fmla="*/ 123957 h 1057022"/>
                <a:gd name="connsiteX58" fmla="*/ 588861 w 1252929"/>
                <a:gd name="connsiteY58" fmla="*/ 108978 h 1057022"/>
                <a:gd name="connsiteX59" fmla="*/ 588861 w 1252929"/>
                <a:gd name="connsiteY59" fmla="*/ 54991 h 1057022"/>
                <a:gd name="connsiteX60" fmla="*/ 589485 w 1252929"/>
                <a:gd name="connsiteY60" fmla="*/ 14423 h 1057022"/>
                <a:gd name="connsiteX61" fmla="*/ 591670 w 1252929"/>
                <a:gd name="connsiteY61" fmla="*/ 2564 h 1057022"/>
                <a:gd name="connsiteX62" fmla="*/ 601344 w 1252929"/>
                <a:gd name="connsiteY62" fmla="*/ 3813 h 1057022"/>
                <a:gd name="connsiteX63" fmla="*/ 715246 w 1252929"/>
                <a:gd name="connsiteY63" fmla="*/ 27841 h 1057022"/>
                <a:gd name="connsiteX64" fmla="*/ 837262 w 1252929"/>
                <a:gd name="connsiteY64" fmla="*/ 23473 h 1057022"/>
                <a:gd name="connsiteX65" fmla="*/ 906852 w 1252929"/>
                <a:gd name="connsiteY65" fmla="*/ 1628 h 1057022"/>
                <a:gd name="connsiteX66" fmla="*/ 914342 w 1252929"/>
                <a:gd name="connsiteY66" fmla="*/ 380 h 105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52929" h="1057022">
                  <a:moveTo>
                    <a:pt x="844440" y="260328"/>
                  </a:moveTo>
                  <a:cubicBezTo>
                    <a:pt x="848497" y="263137"/>
                    <a:pt x="846312" y="266881"/>
                    <a:pt x="846312" y="269690"/>
                  </a:cubicBezTo>
                  <a:cubicBezTo>
                    <a:pt x="846624" y="299336"/>
                    <a:pt x="845688" y="328982"/>
                    <a:pt x="846624" y="358628"/>
                  </a:cubicBezTo>
                  <a:cubicBezTo>
                    <a:pt x="846936" y="370174"/>
                    <a:pt x="842255" y="377040"/>
                    <a:pt x="833517" y="382969"/>
                  </a:cubicBezTo>
                  <a:cubicBezTo>
                    <a:pt x="807928" y="400756"/>
                    <a:pt x="778282" y="408246"/>
                    <a:pt x="748012" y="412927"/>
                  </a:cubicBezTo>
                  <a:cubicBezTo>
                    <a:pt x="690593" y="421977"/>
                    <a:pt x="633485" y="421040"/>
                    <a:pt x="577002" y="406061"/>
                  </a:cubicBezTo>
                  <a:cubicBezTo>
                    <a:pt x="573570" y="405125"/>
                    <a:pt x="570449" y="404501"/>
                    <a:pt x="567016" y="403565"/>
                  </a:cubicBezTo>
                  <a:cubicBezTo>
                    <a:pt x="521768" y="388898"/>
                    <a:pt x="520519" y="387338"/>
                    <a:pt x="520519" y="340216"/>
                  </a:cubicBezTo>
                  <a:cubicBezTo>
                    <a:pt x="520519" y="315875"/>
                    <a:pt x="520519" y="291223"/>
                    <a:pt x="520519" y="266881"/>
                  </a:cubicBezTo>
                  <a:cubicBezTo>
                    <a:pt x="521455" y="265946"/>
                    <a:pt x="521768" y="265321"/>
                    <a:pt x="522392" y="262825"/>
                  </a:cubicBezTo>
                  <a:cubicBezTo>
                    <a:pt x="550165" y="281237"/>
                    <a:pt x="581059" y="285918"/>
                    <a:pt x="611954" y="289662"/>
                  </a:cubicBezTo>
                  <a:cubicBezTo>
                    <a:pt x="659387" y="295279"/>
                    <a:pt x="706820" y="294655"/>
                    <a:pt x="754254" y="289662"/>
                  </a:cubicBezTo>
                  <a:cubicBezTo>
                    <a:pt x="775474" y="287478"/>
                    <a:pt x="796694" y="283421"/>
                    <a:pt x="816978" y="276556"/>
                  </a:cubicBezTo>
                  <a:cubicBezTo>
                    <a:pt x="827276" y="273123"/>
                    <a:pt x="836950" y="268754"/>
                    <a:pt x="844440" y="260328"/>
                  </a:cubicBezTo>
                  <a:close/>
                  <a:moveTo>
                    <a:pt x="312" y="230370"/>
                  </a:moveTo>
                  <a:cubicBezTo>
                    <a:pt x="32142" y="240668"/>
                    <a:pt x="62725" y="254711"/>
                    <a:pt x="93619" y="267505"/>
                  </a:cubicBezTo>
                  <a:cubicBezTo>
                    <a:pt x="272430" y="340528"/>
                    <a:pt x="450930" y="413862"/>
                    <a:pt x="629742" y="486885"/>
                  </a:cubicBezTo>
                  <a:cubicBezTo>
                    <a:pt x="636295" y="489694"/>
                    <a:pt x="641288" y="491878"/>
                    <a:pt x="641288" y="501240"/>
                  </a:cubicBezTo>
                  <a:cubicBezTo>
                    <a:pt x="640976" y="686604"/>
                    <a:pt x="640976" y="871657"/>
                    <a:pt x="640664" y="1057022"/>
                  </a:cubicBezTo>
                  <a:cubicBezTo>
                    <a:pt x="430334" y="971829"/>
                    <a:pt x="220004" y="886948"/>
                    <a:pt x="9362" y="802067"/>
                  </a:cubicBezTo>
                  <a:cubicBezTo>
                    <a:pt x="3121" y="799571"/>
                    <a:pt x="0" y="797074"/>
                    <a:pt x="0" y="789585"/>
                  </a:cubicBezTo>
                  <a:cubicBezTo>
                    <a:pt x="312" y="604220"/>
                    <a:pt x="312" y="418855"/>
                    <a:pt x="312" y="233179"/>
                  </a:cubicBezTo>
                  <a:cubicBezTo>
                    <a:pt x="0" y="231931"/>
                    <a:pt x="312" y="230994"/>
                    <a:pt x="312" y="230370"/>
                  </a:cubicBezTo>
                  <a:close/>
                  <a:moveTo>
                    <a:pt x="1251992" y="140808"/>
                  </a:moveTo>
                  <a:cubicBezTo>
                    <a:pt x="1252304" y="153290"/>
                    <a:pt x="1252616" y="165773"/>
                    <a:pt x="1252929" y="178255"/>
                  </a:cubicBezTo>
                  <a:cubicBezTo>
                    <a:pt x="1252616" y="200724"/>
                    <a:pt x="1252304" y="222881"/>
                    <a:pt x="1252616" y="245349"/>
                  </a:cubicBezTo>
                  <a:cubicBezTo>
                    <a:pt x="1252616" y="252527"/>
                    <a:pt x="1250432" y="257208"/>
                    <a:pt x="1244815" y="261577"/>
                  </a:cubicBezTo>
                  <a:cubicBezTo>
                    <a:pt x="1218290" y="281861"/>
                    <a:pt x="1187083" y="289351"/>
                    <a:pt x="1155253" y="294656"/>
                  </a:cubicBezTo>
                  <a:cubicBezTo>
                    <a:pt x="1104075" y="303081"/>
                    <a:pt x="1052584" y="302457"/>
                    <a:pt x="1001719" y="292159"/>
                  </a:cubicBezTo>
                  <a:cubicBezTo>
                    <a:pt x="979874" y="287790"/>
                    <a:pt x="958654" y="280925"/>
                    <a:pt x="938994" y="269690"/>
                  </a:cubicBezTo>
                  <a:cubicBezTo>
                    <a:pt x="930881" y="265010"/>
                    <a:pt x="926824" y="259392"/>
                    <a:pt x="927136" y="249095"/>
                  </a:cubicBezTo>
                  <a:cubicBezTo>
                    <a:pt x="927760" y="218200"/>
                    <a:pt x="927448" y="187305"/>
                    <a:pt x="927448" y="156099"/>
                  </a:cubicBezTo>
                  <a:cubicBezTo>
                    <a:pt x="927448" y="148297"/>
                    <a:pt x="926200" y="142368"/>
                    <a:pt x="937746" y="149233"/>
                  </a:cubicBezTo>
                  <a:cubicBezTo>
                    <a:pt x="960839" y="163277"/>
                    <a:pt x="987676" y="167021"/>
                    <a:pt x="1013889" y="170454"/>
                  </a:cubicBezTo>
                  <a:cubicBezTo>
                    <a:pt x="1056954" y="176071"/>
                    <a:pt x="1100330" y="177007"/>
                    <a:pt x="1143707" y="172950"/>
                  </a:cubicBezTo>
                  <a:cubicBezTo>
                    <a:pt x="1173665" y="170141"/>
                    <a:pt x="1203311" y="166085"/>
                    <a:pt x="1231396" y="154851"/>
                  </a:cubicBezTo>
                  <a:cubicBezTo>
                    <a:pt x="1239198" y="152354"/>
                    <a:pt x="1246687" y="147985"/>
                    <a:pt x="1251992" y="140808"/>
                  </a:cubicBezTo>
                  <a:close/>
                  <a:moveTo>
                    <a:pt x="516150" y="112098"/>
                  </a:moveTo>
                  <a:cubicBezTo>
                    <a:pt x="516150" y="150169"/>
                    <a:pt x="516150" y="185745"/>
                    <a:pt x="516150" y="221008"/>
                  </a:cubicBezTo>
                  <a:cubicBezTo>
                    <a:pt x="516150" y="226001"/>
                    <a:pt x="513654" y="228498"/>
                    <a:pt x="510221" y="231619"/>
                  </a:cubicBezTo>
                  <a:cubicBezTo>
                    <a:pt x="486504" y="252839"/>
                    <a:pt x="456859" y="260953"/>
                    <a:pt x="426900" y="265633"/>
                  </a:cubicBezTo>
                  <a:cubicBezTo>
                    <a:pt x="365112" y="275932"/>
                    <a:pt x="303324" y="276556"/>
                    <a:pt x="242160" y="259080"/>
                  </a:cubicBezTo>
                  <a:cubicBezTo>
                    <a:pt x="239975" y="258456"/>
                    <a:pt x="238103" y="258144"/>
                    <a:pt x="235919" y="257520"/>
                  </a:cubicBezTo>
                  <a:cubicBezTo>
                    <a:pt x="190046" y="241917"/>
                    <a:pt x="189109" y="240669"/>
                    <a:pt x="189109" y="192610"/>
                  </a:cubicBezTo>
                  <a:cubicBezTo>
                    <a:pt x="189109" y="186057"/>
                    <a:pt x="188797" y="179816"/>
                    <a:pt x="188797" y="173262"/>
                  </a:cubicBezTo>
                  <a:cubicBezTo>
                    <a:pt x="189109" y="158283"/>
                    <a:pt x="189109" y="143616"/>
                    <a:pt x="189733" y="128637"/>
                  </a:cubicBezTo>
                  <a:cubicBezTo>
                    <a:pt x="190046" y="124892"/>
                    <a:pt x="188173" y="120523"/>
                    <a:pt x="191918" y="117091"/>
                  </a:cubicBezTo>
                  <a:cubicBezTo>
                    <a:pt x="214386" y="133630"/>
                    <a:pt x="241223" y="138623"/>
                    <a:pt x="267749" y="142680"/>
                  </a:cubicBezTo>
                  <a:cubicBezTo>
                    <a:pt x="304260" y="148297"/>
                    <a:pt x="341396" y="149545"/>
                    <a:pt x="378219" y="147985"/>
                  </a:cubicBezTo>
                  <a:cubicBezTo>
                    <a:pt x="413170" y="146425"/>
                    <a:pt x="448433" y="143616"/>
                    <a:pt x="482136" y="132694"/>
                  </a:cubicBezTo>
                  <a:cubicBezTo>
                    <a:pt x="494306" y="128637"/>
                    <a:pt x="506476" y="124892"/>
                    <a:pt x="516150" y="112098"/>
                  </a:cubicBezTo>
                  <a:close/>
                  <a:moveTo>
                    <a:pt x="914342" y="380"/>
                  </a:moveTo>
                  <a:cubicBezTo>
                    <a:pt x="914342" y="13487"/>
                    <a:pt x="914654" y="26593"/>
                    <a:pt x="914654" y="39700"/>
                  </a:cubicBezTo>
                  <a:cubicBezTo>
                    <a:pt x="914654" y="59984"/>
                    <a:pt x="913717" y="79956"/>
                    <a:pt x="914654" y="100240"/>
                  </a:cubicBezTo>
                  <a:cubicBezTo>
                    <a:pt x="915277" y="111474"/>
                    <a:pt x="910285" y="117715"/>
                    <a:pt x="901859" y="123332"/>
                  </a:cubicBezTo>
                  <a:cubicBezTo>
                    <a:pt x="876270" y="140184"/>
                    <a:pt x="847248" y="147674"/>
                    <a:pt x="817290" y="152354"/>
                  </a:cubicBezTo>
                  <a:cubicBezTo>
                    <a:pt x="759247" y="161716"/>
                    <a:pt x="701203" y="160468"/>
                    <a:pt x="643784" y="145177"/>
                  </a:cubicBezTo>
                  <a:cubicBezTo>
                    <a:pt x="626933" y="140496"/>
                    <a:pt x="610393" y="134567"/>
                    <a:pt x="596039" y="123957"/>
                  </a:cubicBezTo>
                  <a:cubicBezTo>
                    <a:pt x="590421" y="119900"/>
                    <a:pt x="588549" y="115531"/>
                    <a:pt x="588861" y="108978"/>
                  </a:cubicBezTo>
                  <a:cubicBezTo>
                    <a:pt x="589173" y="90878"/>
                    <a:pt x="588861" y="73090"/>
                    <a:pt x="588861" y="54991"/>
                  </a:cubicBezTo>
                  <a:cubicBezTo>
                    <a:pt x="588861" y="41572"/>
                    <a:pt x="588861" y="27841"/>
                    <a:pt x="589485" y="14423"/>
                  </a:cubicBezTo>
                  <a:cubicBezTo>
                    <a:pt x="589485" y="10366"/>
                    <a:pt x="587301" y="5997"/>
                    <a:pt x="591670" y="2564"/>
                  </a:cubicBezTo>
                  <a:cubicBezTo>
                    <a:pt x="595102" y="692"/>
                    <a:pt x="598535" y="2253"/>
                    <a:pt x="601344" y="3813"/>
                  </a:cubicBezTo>
                  <a:cubicBezTo>
                    <a:pt x="636919" y="22536"/>
                    <a:pt x="675927" y="26281"/>
                    <a:pt x="715246" y="27841"/>
                  </a:cubicBezTo>
                  <a:cubicBezTo>
                    <a:pt x="756126" y="29714"/>
                    <a:pt x="796694" y="29714"/>
                    <a:pt x="837262" y="23473"/>
                  </a:cubicBezTo>
                  <a:cubicBezTo>
                    <a:pt x="861603" y="19728"/>
                    <a:pt x="885632" y="15047"/>
                    <a:pt x="906852" y="1628"/>
                  </a:cubicBezTo>
                  <a:cubicBezTo>
                    <a:pt x="909037" y="380"/>
                    <a:pt x="911533" y="-556"/>
                    <a:pt x="914342" y="38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BECA52-2F05-457B-AD7B-5E610AE938D2}"/>
                </a:ext>
              </a:extLst>
            </p:cNvPr>
            <p:cNvSpPr/>
            <p:nvPr userDrawn="1"/>
          </p:nvSpPr>
          <p:spPr>
            <a:xfrm>
              <a:off x="48086" y="3718268"/>
              <a:ext cx="2032825" cy="1286008"/>
            </a:xfrm>
            <a:custGeom>
              <a:avLst/>
              <a:gdLst>
                <a:gd name="connsiteX0" fmla="*/ 847600 w 2032825"/>
                <a:gd name="connsiteY0" fmla="*/ 490873 h 1286008"/>
                <a:gd name="connsiteX1" fmla="*/ 847600 w 2032825"/>
                <a:gd name="connsiteY1" fmla="*/ 549229 h 1286008"/>
                <a:gd name="connsiteX2" fmla="*/ 847912 w 2032825"/>
                <a:gd name="connsiteY2" fmla="*/ 578875 h 1286008"/>
                <a:gd name="connsiteX3" fmla="*/ 817642 w 2032825"/>
                <a:gd name="connsiteY3" fmla="*/ 624436 h 1286008"/>
                <a:gd name="connsiteX4" fmla="*/ 711853 w 2032825"/>
                <a:gd name="connsiteY4" fmla="*/ 648152 h 1286008"/>
                <a:gd name="connsiteX5" fmla="*/ 588276 w 2032825"/>
                <a:gd name="connsiteY5" fmla="*/ 639727 h 1286008"/>
                <a:gd name="connsiteX6" fmla="*/ 529920 w 2032825"/>
                <a:gd name="connsiteY6" fmla="*/ 616634 h 1286008"/>
                <a:gd name="connsiteX7" fmla="*/ 522431 w 2032825"/>
                <a:gd name="connsiteY7" fmla="*/ 602904 h 1286008"/>
                <a:gd name="connsiteX8" fmla="*/ 522431 w 2032825"/>
                <a:gd name="connsiteY8" fmla="*/ 493994 h 1286008"/>
                <a:gd name="connsiteX9" fmla="*/ 847600 w 2032825"/>
                <a:gd name="connsiteY9" fmla="*/ 490873 h 1286008"/>
                <a:gd name="connsiteX10" fmla="*/ 6906 w 2032825"/>
                <a:gd name="connsiteY10" fmla="*/ 455922 h 1286008"/>
                <a:gd name="connsiteX11" fmla="*/ 10962 w 2032825"/>
                <a:gd name="connsiteY11" fmla="*/ 463724 h 1286008"/>
                <a:gd name="connsiteX12" fmla="*/ 157319 w 2032825"/>
                <a:gd name="connsiteY12" fmla="*/ 523639 h 1286008"/>
                <a:gd name="connsiteX13" fmla="*/ 497779 w 2032825"/>
                <a:gd name="connsiteY13" fmla="*/ 663444 h 1286008"/>
                <a:gd name="connsiteX14" fmla="*/ 628845 w 2032825"/>
                <a:gd name="connsiteY14" fmla="*/ 716806 h 1286008"/>
                <a:gd name="connsiteX15" fmla="*/ 641640 w 2032825"/>
                <a:gd name="connsiteY15" fmla="*/ 734281 h 1286008"/>
                <a:gd name="connsiteX16" fmla="*/ 641328 w 2032825"/>
                <a:gd name="connsiteY16" fmla="*/ 1272589 h 1286008"/>
                <a:gd name="connsiteX17" fmla="*/ 638519 w 2032825"/>
                <a:gd name="connsiteY17" fmla="*/ 1286008 h 1286008"/>
                <a:gd name="connsiteX18" fmla="*/ 469070 w 2032825"/>
                <a:gd name="connsiteY18" fmla="*/ 1218290 h 1286008"/>
                <a:gd name="connsiteX19" fmla="*/ 15019 w 2032825"/>
                <a:gd name="connsiteY19" fmla="*/ 1035110 h 1286008"/>
                <a:gd name="connsiteX20" fmla="*/ 664 w 2032825"/>
                <a:gd name="connsiteY20" fmla="*/ 1013889 h 1286008"/>
                <a:gd name="connsiteX21" fmla="*/ 1288 w 2032825"/>
                <a:gd name="connsiteY21" fmla="*/ 465284 h 1286008"/>
                <a:gd name="connsiteX22" fmla="*/ 6906 w 2032825"/>
                <a:gd name="connsiteY22" fmla="*/ 455922 h 1286008"/>
                <a:gd name="connsiteX23" fmla="*/ 1253281 w 2032825"/>
                <a:gd name="connsiteY23" fmla="*/ 374786 h 1286008"/>
                <a:gd name="connsiteX24" fmla="*/ 1253281 w 2032825"/>
                <a:gd name="connsiteY24" fmla="*/ 481511 h 1286008"/>
                <a:gd name="connsiteX25" fmla="*/ 1242983 w 2032825"/>
                <a:gd name="connsiteY25" fmla="*/ 495242 h 1286008"/>
                <a:gd name="connsiteX26" fmla="*/ 1157790 w 2032825"/>
                <a:gd name="connsiteY26" fmla="*/ 525512 h 1286008"/>
                <a:gd name="connsiteX27" fmla="*/ 990837 w 2032825"/>
                <a:gd name="connsiteY27" fmla="*/ 520519 h 1286008"/>
                <a:gd name="connsiteX28" fmla="*/ 934354 w 2032825"/>
                <a:gd name="connsiteY28" fmla="*/ 496490 h 1286008"/>
                <a:gd name="connsiteX29" fmla="*/ 927800 w 2032825"/>
                <a:gd name="connsiteY29" fmla="*/ 483696 h 1286008"/>
                <a:gd name="connsiteX30" fmla="*/ 927800 w 2032825"/>
                <a:gd name="connsiteY30" fmla="*/ 385708 h 1286008"/>
                <a:gd name="connsiteX31" fmla="*/ 935602 w 2032825"/>
                <a:gd name="connsiteY31" fmla="*/ 378531 h 1286008"/>
                <a:gd name="connsiteX32" fmla="*/ 1014866 w 2032825"/>
                <a:gd name="connsiteY32" fmla="*/ 401623 h 1286008"/>
                <a:gd name="connsiteX33" fmla="*/ 1094129 w 2032825"/>
                <a:gd name="connsiteY33" fmla="*/ 406616 h 1286008"/>
                <a:gd name="connsiteX34" fmla="*/ 1230500 w 2032825"/>
                <a:gd name="connsiteY34" fmla="*/ 386956 h 1286008"/>
                <a:gd name="connsiteX35" fmla="*/ 1253281 w 2032825"/>
                <a:gd name="connsiteY35" fmla="*/ 374786 h 1286008"/>
                <a:gd name="connsiteX36" fmla="*/ 517439 w 2032825"/>
                <a:gd name="connsiteY36" fmla="*/ 344828 h 1286008"/>
                <a:gd name="connsiteX37" fmla="*/ 517439 w 2032825"/>
                <a:gd name="connsiteY37" fmla="*/ 420035 h 1286008"/>
                <a:gd name="connsiteX38" fmla="*/ 517439 w 2032825"/>
                <a:gd name="connsiteY38" fmla="*/ 434077 h 1286008"/>
                <a:gd name="connsiteX39" fmla="*/ 489041 w 2032825"/>
                <a:gd name="connsiteY39" fmla="*/ 477767 h 1286008"/>
                <a:gd name="connsiteX40" fmla="*/ 377011 w 2032825"/>
                <a:gd name="connsiteY40" fmla="*/ 502420 h 1286008"/>
                <a:gd name="connsiteX41" fmla="*/ 242201 w 2032825"/>
                <a:gd name="connsiteY41" fmla="*/ 489937 h 1286008"/>
                <a:gd name="connsiteX42" fmla="*/ 234711 w 2032825"/>
                <a:gd name="connsiteY42" fmla="*/ 487753 h 1286008"/>
                <a:gd name="connsiteX43" fmla="*/ 191646 w 2032825"/>
                <a:gd name="connsiteY43" fmla="*/ 425964 h 1286008"/>
                <a:gd name="connsiteX44" fmla="*/ 191334 w 2032825"/>
                <a:gd name="connsiteY44" fmla="*/ 401623 h 1286008"/>
                <a:gd name="connsiteX45" fmla="*/ 191646 w 2032825"/>
                <a:gd name="connsiteY45" fmla="*/ 359495 h 1286008"/>
                <a:gd name="connsiteX46" fmla="*/ 194455 w 2032825"/>
                <a:gd name="connsiteY46" fmla="*/ 347636 h 1286008"/>
                <a:gd name="connsiteX47" fmla="*/ 271222 w 2032825"/>
                <a:gd name="connsiteY47" fmla="*/ 373226 h 1286008"/>
                <a:gd name="connsiteX48" fmla="*/ 378884 w 2032825"/>
                <a:gd name="connsiteY48" fmla="*/ 378531 h 1286008"/>
                <a:gd name="connsiteX49" fmla="*/ 482488 w 2032825"/>
                <a:gd name="connsiteY49" fmla="*/ 363240 h 1286008"/>
                <a:gd name="connsiteX50" fmla="*/ 517439 w 2032825"/>
                <a:gd name="connsiteY50" fmla="*/ 344828 h 1286008"/>
                <a:gd name="connsiteX51" fmla="*/ 1650536 w 2032825"/>
                <a:gd name="connsiteY51" fmla="*/ 252458 h 1286008"/>
                <a:gd name="connsiteX52" fmla="*/ 1650536 w 2032825"/>
                <a:gd name="connsiteY52" fmla="*/ 356999 h 1286008"/>
                <a:gd name="connsiteX53" fmla="*/ 1634932 w 2032825"/>
                <a:gd name="connsiteY53" fmla="*/ 378844 h 1286008"/>
                <a:gd name="connsiteX54" fmla="*/ 1554421 w 2032825"/>
                <a:gd name="connsiteY54" fmla="*/ 406929 h 1286008"/>
                <a:gd name="connsiteX55" fmla="*/ 1458305 w 2032825"/>
                <a:gd name="connsiteY55" fmla="*/ 412234 h 1286008"/>
                <a:gd name="connsiteX56" fmla="*/ 1342842 w 2032825"/>
                <a:gd name="connsiteY56" fmla="*/ 386333 h 1286008"/>
                <a:gd name="connsiteX57" fmla="*/ 1324743 w 2032825"/>
                <a:gd name="connsiteY57" fmla="*/ 357624 h 1286008"/>
                <a:gd name="connsiteX58" fmla="*/ 1325055 w 2032825"/>
                <a:gd name="connsiteY58" fmla="*/ 267437 h 1286008"/>
                <a:gd name="connsiteX59" fmla="*/ 1334729 w 2032825"/>
                <a:gd name="connsiteY59" fmla="*/ 261820 h 1286008"/>
                <a:gd name="connsiteX60" fmla="*/ 1408375 w 2032825"/>
                <a:gd name="connsiteY60" fmla="*/ 282728 h 1286008"/>
                <a:gd name="connsiteX61" fmla="*/ 1505739 w 2032825"/>
                <a:gd name="connsiteY61" fmla="*/ 288033 h 1286008"/>
                <a:gd name="connsiteX62" fmla="*/ 1628067 w 2032825"/>
                <a:gd name="connsiteY62" fmla="*/ 268061 h 1286008"/>
                <a:gd name="connsiteX63" fmla="*/ 1650536 w 2032825"/>
                <a:gd name="connsiteY63" fmla="*/ 252458 h 1286008"/>
                <a:gd name="connsiteX64" fmla="*/ 917190 w 2032825"/>
                <a:gd name="connsiteY64" fmla="*/ 228429 h 1286008"/>
                <a:gd name="connsiteX65" fmla="*/ 916566 w 2032825"/>
                <a:gd name="connsiteY65" fmla="*/ 337651 h 1286008"/>
                <a:gd name="connsiteX66" fmla="*/ 889417 w 2032825"/>
                <a:gd name="connsiteY66" fmla="*/ 362616 h 1286008"/>
                <a:gd name="connsiteX67" fmla="*/ 787997 w 2032825"/>
                <a:gd name="connsiteY67" fmla="*/ 387269 h 1286008"/>
                <a:gd name="connsiteX68" fmla="*/ 702180 w 2032825"/>
                <a:gd name="connsiteY68" fmla="*/ 386645 h 1286008"/>
                <a:gd name="connsiteX69" fmla="*/ 601695 w 2032825"/>
                <a:gd name="connsiteY69" fmla="*/ 357935 h 1286008"/>
                <a:gd name="connsiteX70" fmla="*/ 589525 w 2032825"/>
                <a:gd name="connsiteY70" fmla="*/ 336403 h 1286008"/>
                <a:gd name="connsiteX71" fmla="*/ 589837 w 2032825"/>
                <a:gd name="connsiteY71" fmla="*/ 280855 h 1286008"/>
                <a:gd name="connsiteX72" fmla="*/ 592646 w 2032825"/>
                <a:gd name="connsiteY72" fmla="*/ 234046 h 1286008"/>
                <a:gd name="connsiteX73" fmla="*/ 717782 w 2032825"/>
                <a:gd name="connsiteY73" fmla="*/ 262444 h 1286008"/>
                <a:gd name="connsiteX74" fmla="*/ 797670 w 2032825"/>
                <a:gd name="connsiteY74" fmla="*/ 262444 h 1286008"/>
                <a:gd name="connsiteX75" fmla="*/ 890665 w 2032825"/>
                <a:gd name="connsiteY75" fmla="*/ 245904 h 1286008"/>
                <a:gd name="connsiteX76" fmla="*/ 917190 w 2032825"/>
                <a:gd name="connsiteY76" fmla="*/ 228429 h 1286008"/>
                <a:gd name="connsiteX77" fmla="*/ 2032187 w 2032825"/>
                <a:gd name="connsiteY77" fmla="*/ 138243 h 1286008"/>
                <a:gd name="connsiteX78" fmla="*/ 2032811 w 2032825"/>
                <a:gd name="connsiteY78" fmla="*/ 164456 h 1286008"/>
                <a:gd name="connsiteX79" fmla="*/ 2032811 w 2032825"/>
                <a:gd name="connsiteY79" fmla="*/ 237791 h 1286008"/>
                <a:gd name="connsiteX80" fmla="*/ 2019080 w 2032825"/>
                <a:gd name="connsiteY80" fmla="*/ 263068 h 1286008"/>
                <a:gd name="connsiteX81" fmla="*/ 1927334 w 2032825"/>
                <a:gd name="connsiteY81" fmla="*/ 293338 h 1286008"/>
                <a:gd name="connsiteX82" fmla="*/ 1858368 w 2032825"/>
                <a:gd name="connsiteY82" fmla="*/ 298332 h 1286008"/>
                <a:gd name="connsiteX83" fmla="*/ 1741345 w 2032825"/>
                <a:gd name="connsiteY83" fmla="*/ 278360 h 1286008"/>
                <a:gd name="connsiteX84" fmla="*/ 1734168 w 2032825"/>
                <a:gd name="connsiteY84" fmla="*/ 275551 h 1286008"/>
                <a:gd name="connsiteX85" fmla="*/ 1706707 w 2032825"/>
                <a:gd name="connsiteY85" fmla="*/ 234358 h 1286008"/>
                <a:gd name="connsiteX86" fmla="*/ 1707331 w 2032825"/>
                <a:gd name="connsiteY86" fmla="*/ 140427 h 1286008"/>
                <a:gd name="connsiteX87" fmla="*/ 1778481 w 2032825"/>
                <a:gd name="connsiteY87" fmla="*/ 165704 h 1286008"/>
                <a:gd name="connsiteX88" fmla="*/ 1923277 w 2032825"/>
                <a:gd name="connsiteY88" fmla="*/ 169761 h 1286008"/>
                <a:gd name="connsiteX89" fmla="*/ 1992867 w 2032825"/>
                <a:gd name="connsiteY89" fmla="*/ 158527 h 1286008"/>
                <a:gd name="connsiteX90" fmla="*/ 2032187 w 2032825"/>
                <a:gd name="connsiteY90" fmla="*/ 138243 h 1286008"/>
                <a:gd name="connsiteX91" fmla="*/ 1312884 w 2032825"/>
                <a:gd name="connsiteY91" fmla="*/ 117335 h 1286008"/>
                <a:gd name="connsiteX92" fmla="*/ 1315068 w 2032825"/>
                <a:gd name="connsiteY92" fmla="*/ 126697 h 1286008"/>
                <a:gd name="connsiteX93" fmla="*/ 1315380 w 2032825"/>
                <a:gd name="connsiteY93" fmla="*/ 214386 h 1286008"/>
                <a:gd name="connsiteX94" fmla="*/ 1301649 w 2032825"/>
                <a:gd name="connsiteY94" fmla="*/ 239975 h 1286008"/>
                <a:gd name="connsiteX95" fmla="*/ 1222386 w 2032825"/>
                <a:gd name="connsiteY95" fmla="*/ 268061 h 1286008"/>
                <a:gd name="connsiteX96" fmla="*/ 1114725 w 2032825"/>
                <a:gd name="connsiteY96" fmla="*/ 272742 h 1286008"/>
                <a:gd name="connsiteX97" fmla="*/ 1001446 w 2032825"/>
                <a:gd name="connsiteY97" fmla="*/ 243096 h 1286008"/>
                <a:gd name="connsiteX98" fmla="*/ 989588 w 2032825"/>
                <a:gd name="connsiteY98" fmla="*/ 220940 h 1286008"/>
                <a:gd name="connsiteX99" fmla="*/ 989588 w 2032825"/>
                <a:gd name="connsiteY99" fmla="*/ 159151 h 1286008"/>
                <a:gd name="connsiteX100" fmla="*/ 992708 w 2032825"/>
                <a:gd name="connsiteY100" fmla="*/ 118271 h 1286008"/>
                <a:gd name="connsiteX101" fmla="*/ 1068539 w 2032825"/>
                <a:gd name="connsiteY101" fmla="*/ 143548 h 1286008"/>
                <a:gd name="connsiteX102" fmla="*/ 1181506 w 2032825"/>
                <a:gd name="connsiteY102" fmla="*/ 148853 h 1286008"/>
                <a:gd name="connsiteX103" fmla="*/ 1295720 w 2032825"/>
                <a:gd name="connsiteY103" fmla="*/ 128569 h 1286008"/>
                <a:gd name="connsiteX104" fmla="*/ 1312884 w 2032825"/>
                <a:gd name="connsiteY104" fmla="*/ 117335 h 1286008"/>
                <a:gd name="connsiteX105" fmla="*/ 1714197 w 2032825"/>
                <a:gd name="connsiteY105" fmla="*/ 0 h 1286008"/>
                <a:gd name="connsiteX106" fmla="*/ 1715445 w 2032825"/>
                <a:gd name="connsiteY106" fmla="*/ 29958 h 1286008"/>
                <a:gd name="connsiteX107" fmla="*/ 1715445 w 2032825"/>
                <a:gd name="connsiteY107" fmla="*/ 97052 h 1286008"/>
                <a:gd name="connsiteX108" fmla="*/ 1700154 w 2032825"/>
                <a:gd name="connsiteY108" fmla="*/ 125762 h 1286008"/>
                <a:gd name="connsiteX109" fmla="*/ 1615585 w 2032825"/>
                <a:gd name="connsiteY109" fmla="*/ 154160 h 1286008"/>
                <a:gd name="connsiteX110" fmla="*/ 1437710 w 2032825"/>
                <a:gd name="connsiteY110" fmla="*/ 144485 h 1286008"/>
                <a:gd name="connsiteX111" fmla="*/ 1430220 w 2032825"/>
                <a:gd name="connsiteY111" fmla="*/ 142301 h 1286008"/>
                <a:gd name="connsiteX112" fmla="*/ 1389652 w 2032825"/>
                <a:gd name="connsiteY112" fmla="*/ 83633 h 1286008"/>
                <a:gd name="connsiteX113" fmla="*/ 1389028 w 2032825"/>
                <a:gd name="connsiteY113" fmla="*/ 37135 h 1286008"/>
                <a:gd name="connsiteX114" fmla="*/ 1391525 w 2032825"/>
                <a:gd name="connsiteY114" fmla="*/ 4057 h 1286008"/>
                <a:gd name="connsiteX115" fmla="*/ 1521342 w 2032825"/>
                <a:gd name="connsiteY115" fmla="*/ 33079 h 1286008"/>
                <a:gd name="connsiteX116" fmla="*/ 1655217 w 2032825"/>
                <a:gd name="connsiteY116" fmla="*/ 25277 h 1286008"/>
                <a:gd name="connsiteX117" fmla="*/ 1714197 w 2032825"/>
                <a:gd name="connsiteY117" fmla="*/ 0 h 12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5" h="1286008">
                  <a:moveTo>
                    <a:pt x="847600" y="490873"/>
                  </a:moveTo>
                  <a:cubicBezTo>
                    <a:pt x="847600" y="511157"/>
                    <a:pt x="847600" y="530193"/>
                    <a:pt x="847600" y="549229"/>
                  </a:cubicBezTo>
                  <a:cubicBezTo>
                    <a:pt x="847600" y="559215"/>
                    <a:pt x="846351" y="569201"/>
                    <a:pt x="847912" y="578875"/>
                  </a:cubicBezTo>
                  <a:cubicBezTo>
                    <a:pt x="852281" y="604152"/>
                    <a:pt x="837301" y="615386"/>
                    <a:pt x="817642" y="624436"/>
                  </a:cubicBezTo>
                  <a:cubicBezTo>
                    <a:pt x="783939" y="639415"/>
                    <a:pt x="748364" y="644408"/>
                    <a:pt x="711853" y="648152"/>
                  </a:cubicBezTo>
                  <a:cubicBezTo>
                    <a:pt x="670036" y="652209"/>
                    <a:pt x="628844" y="647841"/>
                    <a:pt x="588276" y="639727"/>
                  </a:cubicBezTo>
                  <a:cubicBezTo>
                    <a:pt x="567680" y="635358"/>
                    <a:pt x="547708" y="628805"/>
                    <a:pt x="529920" y="616634"/>
                  </a:cubicBezTo>
                  <a:cubicBezTo>
                    <a:pt x="524928" y="613202"/>
                    <a:pt x="522431" y="609145"/>
                    <a:pt x="522431" y="602904"/>
                  </a:cubicBezTo>
                  <a:cubicBezTo>
                    <a:pt x="522743" y="566704"/>
                    <a:pt x="522431" y="531129"/>
                    <a:pt x="522431" y="493994"/>
                  </a:cubicBezTo>
                  <a:cubicBezTo>
                    <a:pt x="610433" y="535810"/>
                    <a:pt x="788932" y="534250"/>
                    <a:pt x="847600" y="490873"/>
                  </a:cubicBezTo>
                  <a:close/>
                  <a:moveTo>
                    <a:pt x="6906" y="455922"/>
                  </a:moveTo>
                  <a:cubicBezTo>
                    <a:pt x="2536" y="461227"/>
                    <a:pt x="7530" y="462475"/>
                    <a:pt x="10962" y="463724"/>
                  </a:cubicBezTo>
                  <a:cubicBezTo>
                    <a:pt x="59644" y="483695"/>
                    <a:pt x="108638" y="503667"/>
                    <a:pt x="157319" y="523639"/>
                  </a:cubicBezTo>
                  <a:cubicBezTo>
                    <a:pt x="270910" y="570137"/>
                    <a:pt x="384189" y="616946"/>
                    <a:pt x="497779" y="663444"/>
                  </a:cubicBezTo>
                  <a:cubicBezTo>
                    <a:pt x="541468" y="681231"/>
                    <a:pt x="584844" y="699331"/>
                    <a:pt x="628845" y="716806"/>
                  </a:cubicBezTo>
                  <a:cubicBezTo>
                    <a:pt x="637583" y="720238"/>
                    <a:pt x="641640" y="724295"/>
                    <a:pt x="641640" y="734281"/>
                  </a:cubicBezTo>
                  <a:cubicBezTo>
                    <a:pt x="641328" y="913717"/>
                    <a:pt x="641328" y="1093153"/>
                    <a:pt x="641328" y="1272589"/>
                  </a:cubicBezTo>
                  <a:cubicBezTo>
                    <a:pt x="641328" y="1277270"/>
                    <a:pt x="642888" y="1282263"/>
                    <a:pt x="638519" y="1286008"/>
                  </a:cubicBezTo>
                  <a:cubicBezTo>
                    <a:pt x="582036" y="1263539"/>
                    <a:pt x="525553" y="1241071"/>
                    <a:pt x="469070" y="1218290"/>
                  </a:cubicBezTo>
                  <a:cubicBezTo>
                    <a:pt x="317720" y="1157126"/>
                    <a:pt x="166369" y="1095961"/>
                    <a:pt x="15019" y="1035110"/>
                  </a:cubicBezTo>
                  <a:cubicBezTo>
                    <a:pt x="4409" y="1030741"/>
                    <a:pt x="664" y="1026060"/>
                    <a:pt x="664" y="1013889"/>
                  </a:cubicBezTo>
                  <a:cubicBezTo>
                    <a:pt x="1288" y="831021"/>
                    <a:pt x="976" y="648152"/>
                    <a:pt x="1288" y="465284"/>
                  </a:cubicBezTo>
                  <a:cubicBezTo>
                    <a:pt x="1288" y="462475"/>
                    <a:pt x="-4017" y="453425"/>
                    <a:pt x="6906" y="455922"/>
                  </a:cubicBezTo>
                  <a:close/>
                  <a:moveTo>
                    <a:pt x="1253281" y="374786"/>
                  </a:moveTo>
                  <a:cubicBezTo>
                    <a:pt x="1253281" y="411297"/>
                    <a:pt x="1253281" y="446248"/>
                    <a:pt x="1253281" y="481511"/>
                  </a:cubicBezTo>
                  <a:cubicBezTo>
                    <a:pt x="1253281" y="488689"/>
                    <a:pt x="1247976" y="491809"/>
                    <a:pt x="1242983" y="495242"/>
                  </a:cubicBezTo>
                  <a:cubicBezTo>
                    <a:pt x="1217394" y="513342"/>
                    <a:pt x="1187748" y="520519"/>
                    <a:pt x="1157790" y="525512"/>
                  </a:cubicBezTo>
                  <a:cubicBezTo>
                    <a:pt x="1101931" y="535186"/>
                    <a:pt x="1046072" y="533314"/>
                    <a:pt x="990837" y="520519"/>
                  </a:cubicBezTo>
                  <a:cubicBezTo>
                    <a:pt x="971177" y="515838"/>
                    <a:pt x="950893" y="510221"/>
                    <a:pt x="934354" y="496490"/>
                  </a:cubicBezTo>
                  <a:cubicBezTo>
                    <a:pt x="929985" y="492746"/>
                    <a:pt x="927488" y="489625"/>
                    <a:pt x="927800" y="483696"/>
                  </a:cubicBezTo>
                  <a:cubicBezTo>
                    <a:pt x="928112" y="450929"/>
                    <a:pt x="927800" y="418475"/>
                    <a:pt x="927800" y="385708"/>
                  </a:cubicBezTo>
                  <a:cubicBezTo>
                    <a:pt x="927800" y="380715"/>
                    <a:pt x="927176" y="372913"/>
                    <a:pt x="935602" y="378531"/>
                  </a:cubicBezTo>
                  <a:cubicBezTo>
                    <a:pt x="959631" y="394446"/>
                    <a:pt x="987716" y="397879"/>
                    <a:pt x="1014866" y="401623"/>
                  </a:cubicBezTo>
                  <a:cubicBezTo>
                    <a:pt x="1041079" y="405056"/>
                    <a:pt x="1067916" y="407865"/>
                    <a:pt x="1094129" y="406616"/>
                  </a:cubicBezTo>
                  <a:cubicBezTo>
                    <a:pt x="1140002" y="404744"/>
                    <a:pt x="1186499" y="403808"/>
                    <a:pt x="1230500" y="386956"/>
                  </a:cubicBezTo>
                  <a:cubicBezTo>
                    <a:pt x="1238302" y="384148"/>
                    <a:pt x="1245167" y="379467"/>
                    <a:pt x="1253281" y="374786"/>
                  </a:cubicBezTo>
                  <a:close/>
                  <a:moveTo>
                    <a:pt x="517439" y="344828"/>
                  </a:moveTo>
                  <a:cubicBezTo>
                    <a:pt x="517439" y="371353"/>
                    <a:pt x="517439" y="395694"/>
                    <a:pt x="517439" y="420035"/>
                  </a:cubicBezTo>
                  <a:cubicBezTo>
                    <a:pt x="517439" y="424716"/>
                    <a:pt x="516503" y="429709"/>
                    <a:pt x="517439" y="434077"/>
                  </a:cubicBezTo>
                  <a:cubicBezTo>
                    <a:pt x="522744" y="458419"/>
                    <a:pt x="507765" y="469341"/>
                    <a:pt x="489041" y="477767"/>
                  </a:cubicBezTo>
                  <a:cubicBezTo>
                    <a:pt x="453466" y="493994"/>
                    <a:pt x="415707" y="501172"/>
                    <a:pt x="377011" y="502420"/>
                  </a:cubicBezTo>
                  <a:cubicBezTo>
                    <a:pt x="331450" y="503980"/>
                    <a:pt x="286201" y="503356"/>
                    <a:pt x="242201" y="489937"/>
                  </a:cubicBezTo>
                  <a:cubicBezTo>
                    <a:pt x="239704" y="489313"/>
                    <a:pt x="237207" y="488689"/>
                    <a:pt x="234711" y="487753"/>
                  </a:cubicBezTo>
                  <a:cubicBezTo>
                    <a:pt x="191646" y="471525"/>
                    <a:pt x="191958" y="471525"/>
                    <a:pt x="191646" y="425964"/>
                  </a:cubicBezTo>
                  <a:cubicBezTo>
                    <a:pt x="191646" y="417851"/>
                    <a:pt x="191334" y="409737"/>
                    <a:pt x="191334" y="401623"/>
                  </a:cubicBezTo>
                  <a:cubicBezTo>
                    <a:pt x="191334" y="387580"/>
                    <a:pt x="191334" y="373538"/>
                    <a:pt x="191646" y="359495"/>
                  </a:cubicBezTo>
                  <a:cubicBezTo>
                    <a:pt x="191958" y="355438"/>
                    <a:pt x="189774" y="350757"/>
                    <a:pt x="194455" y="347636"/>
                  </a:cubicBezTo>
                  <a:cubicBezTo>
                    <a:pt x="216923" y="365424"/>
                    <a:pt x="244385" y="369481"/>
                    <a:pt x="271222" y="373226"/>
                  </a:cubicBezTo>
                  <a:cubicBezTo>
                    <a:pt x="306797" y="378218"/>
                    <a:pt x="342996" y="380715"/>
                    <a:pt x="378884" y="378531"/>
                  </a:cubicBezTo>
                  <a:cubicBezTo>
                    <a:pt x="413834" y="376346"/>
                    <a:pt x="448786" y="374474"/>
                    <a:pt x="482488" y="363240"/>
                  </a:cubicBezTo>
                  <a:cubicBezTo>
                    <a:pt x="494346" y="359495"/>
                    <a:pt x="505893" y="355126"/>
                    <a:pt x="517439" y="344828"/>
                  </a:cubicBezTo>
                  <a:close/>
                  <a:moveTo>
                    <a:pt x="1650536" y="252458"/>
                  </a:moveTo>
                  <a:cubicBezTo>
                    <a:pt x="1650536" y="288969"/>
                    <a:pt x="1650223" y="322984"/>
                    <a:pt x="1650536" y="356999"/>
                  </a:cubicBezTo>
                  <a:cubicBezTo>
                    <a:pt x="1650536" y="368545"/>
                    <a:pt x="1642422" y="373539"/>
                    <a:pt x="1634932" y="378844"/>
                  </a:cubicBezTo>
                  <a:cubicBezTo>
                    <a:pt x="1610904" y="395695"/>
                    <a:pt x="1582818" y="401937"/>
                    <a:pt x="1554421" y="406929"/>
                  </a:cubicBezTo>
                  <a:cubicBezTo>
                    <a:pt x="1522590" y="412547"/>
                    <a:pt x="1490448" y="413795"/>
                    <a:pt x="1458305" y="412234"/>
                  </a:cubicBezTo>
                  <a:cubicBezTo>
                    <a:pt x="1418361" y="410050"/>
                    <a:pt x="1379354" y="404121"/>
                    <a:pt x="1342842" y="386333"/>
                  </a:cubicBezTo>
                  <a:cubicBezTo>
                    <a:pt x="1330672" y="380404"/>
                    <a:pt x="1324119" y="372914"/>
                    <a:pt x="1324743" y="357624"/>
                  </a:cubicBezTo>
                  <a:cubicBezTo>
                    <a:pt x="1326303" y="327665"/>
                    <a:pt x="1325367" y="297395"/>
                    <a:pt x="1325055" y="267437"/>
                  </a:cubicBezTo>
                  <a:cubicBezTo>
                    <a:pt x="1325055" y="259323"/>
                    <a:pt x="1325679" y="256203"/>
                    <a:pt x="1334729" y="261820"/>
                  </a:cubicBezTo>
                  <a:cubicBezTo>
                    <a:pt x="1357197" y="275551"/>
                    <a:pt x="1382786" y="279295"/>
                    <a:pt x="1408375" y="282728"/>
                  </a:cubicBezTo>
                  <a:cubicBezTo>
                    <a:pt x="1440518" y="287097"/>
                    <a:pt x="1473285" y="290218"/>
                    <a:pt x="1505739" y="288033"/>
                  </a:cubicBezTo>
                  <a:cubicBezTo>
                    <a:pt x="1546931" y="285224"/>
                    <a:pt x="1588435" y="283352"/>
                    <a:pt x="1628067" y="268061"/>
                  </a:cubicBezTo>
                  <a:cubicBezTo>
                    <a:pt x="1636181" y="265252"/>
                    <a:pt x="1642110" y="259323"/>
                    <a:pt x="1650536" y="252458"/>
                  </a:cubicBezTo>
                  <a:close/>
                  <a:moveTo>
                    <a:pt x="917190" y="228429"/>
                  </a:moveTo>
                  <a:cubicBezTo>
                    <a:pt x="917190" y="266813"/>
                    <a:pt x="918439" y="302388"/>
                    <a:pt x="916566" y="337651"/>
                  </a:cubicBezTo>
                  <a:cubicBezTo>
                    <a:pt x="915942" y="351694"/>
                    <a:pt x="900651" y="357311"/>
                    <a:pt x="889417" y="362616"/>
                  </a:cubicBezTo>
                  <a:cubicBezTo>
                    <a:pt x="857274" y="377595"/>
                    <a:pt x="822948" y="383837"/>
                    <a:pt x="787997" y="387269"/>
                  </a:cubicBezTo>
                  <a:cubicBezTo>
                    <a:pt x="759287" y="390078"/>
                    <a:pt x="730577" y="389454"/>
                    <a:pt x="702180" y="386645"/>
                  </a:cubicBezTo>
                  <a:cubicBezTo>
                    <a:pt x="666916" y="383213"/>
                    <a:pt x="632902" y="375723"/>
                    <a:pt x="601695" y="357935"/>
                  </a:cubicBezTo>
                  <a:cubicBezTo>
                    <a:pt x="593270" y="352942"/>
                    <a:pt x="588901" y="347013"/>
                    <a:pt x="589525" y="336403"/>
                  </a:cubicBezTo>
                  <a:cubicBezTo>
                    <a:pt x="590461" y="317991"/>
                    <a:pt x="589837" y="299579"/>
                    <a:pt x="589837" y="280855"/>
                  </a:cubicBezTo>
                  <a:cubicBezTo>
                    <a:pt x="593270" y="265564"/>
                    <a:pt x="587652" y="249337"/>
                    <a:pt x="592646" y="234046"/>
                  </a:cubicBezTo>
                  <a:cubicBezTo>
                    <a:pt x="631341" y="255890"/>
                    <a:pt x="674406" y="260571"/>
                    <a:pt x="717782" y="262444"/>
                  </a:cubicBezTo>
                  <a:cubicBezTo>
                    <a:pt x="744308" y="263380"/>
                    <a:pt x="771145" y="263692"/>
                    <a:pt x="797670" y="262444"/>
                  </a:cubicBezTo>
                  <a:cubicBezTo>
                    <a:pt x="829189" y="260884"/>
                    <a:pt x="860707" y="256203"/>
                    <a:pt x="890665" y="245904"/>
                  </a:cubicBezTo>
                  <a:cubicBezTo>
                    <a:pt x="899715" y="242784"/>
                    <a:pt x="908452" y="238103"/>
                    <a:pt x="917190" y="228429"/>
                  </a:cubicBezTo>
                  <a:close/>
                  <a:moveTo>
                    <a:pt x="2032187" y="138243"/>
                  </a:moveTo>
                  <a:cubicBezTo>
                    <a:pt x="2032499" y="147293"/>
                    <a:pt x="2032811" y="156031"/>
                    <a:pt x="2032811" y="164456"/>
                  </a:cubicBezTo>
                  <a:cubicBezTo>
                    <a:pt x="2032811" y="188797"/>
                    <a:pt x="2031875" y="213450"/>
                    <a:pt x="2032811" y="237791"/>
                  </a:cubicBezTo>
                  <a:cubicBezTo>
                    <a:pt x="2033123" y="249649"/>
                    <a:pt x="2028442" y="256827"/>
                    <a:pt x="2019080" y="263068"/>
                  </a:cubicBezTo>
                  <a:cubicBezTo>
                    <a:pt x="1991307" y="281480"/>
                    <a:pt x="1959476" y="288657"/>
                    <a:pt x="1927334" y="293338"/>
                  </a:cubicBezTo>
                  <a:cubicBezTo>
                    <a:pt x="1904554" y="296459"/>
                    <a:pt x="1881461" y="299580"/>
                    <a:pt x="1858368" y="298332"/>
                  </a:cubicBezTo>
                  <a:cubicBezTo>
                    <a:pt x="1818737" y="296147"/>
                    <a:pt x="1778793" y="293338"/>
                    <a:pt x="1741345" y="278360"/>
                  </a:cubicBezTo>
                  <a:cubicBezTo>
                    <a:pt x="1738849" y="277423"/>
                    <a:pt x="1736352" y="276799"/>
                    <a:pt x="1734168" y="275551"/>
                  </a:cubicBezTo>
                  <a:cubicBezTo>
                    <a:pt x="1716068" y="268061"/>
                    <a:pt x="1704522" y="257763"/>
                    <a:pt x="1706707" y="234358"/>
                  </a:cubicBezTo>
                  <a:cubicBezTo>
                    <a:pt x="1709515" y="204401"/>
                    <a:pt x="1707331" y="173818"/>
                    <a:pt x="1707331" y="140427"/>
                  </a:cubicBezTo>
                  <a:cubicBezTo>
                    <a:pt x="1729799" y="157279"/>
                    <a:pt x="1754140" y="162272"/>
                    <a:pt x="1778481" y="165704"/>
                  </a:cubicBezTo>
                  <a:cubicBezTo>
                    <a:pt x="1826538" y="172882"/>
                    <a:pt x="1874596" y="173818"/>
                    <a:pt x="1923277" y="169761"/>
                  </a:cubicBezTo>
                  <a:cubicBezTo>
                    <a:pt x="1946682" y="167889"/>
                    <a:pt x="1970087" y="164456"/>
                    <a:pt x="1992867" y="158527"/>
                  </a:cubicBezTo>
                  <a:cubicBezTo>
                    <a:pt x="2007534" y="154782"/>
                    <a:pt x="2021577" y="149789"/>
                    <a:pt x="2032187" y="138243"/>
                  </a:cubicBezTo>
                  <a:close/>
                  <a:moveTo>
                    <a:pt x="1312884" y="117335"/>
                  </a:moveTo>
                  <a:cubicBezTo>
                    <a:pt x="1316940" y="119831"/>
                    <a:pt x="1315068" y="123576"/>
                    <a:pt x="1315068" y="126697"/>
                  </a:cubicBezTo>
                  <a:cubicBezTo>
                    <a:pt x="1315380" y="156030"/>
                    <a:pt x="1314756" y="185364"/>
                    <a:pt x="1315380" y="214386"/>
                  </a:cubicBezTo>
                  <a:cubicBezTo>
                    <a:pt x="1315692" y="226245"/>
                    <a:pt x="1311011" y="233422"/>
                    <a:pt x="1301649" y="239975"/>
                  </a:cubicBezTo>
                  <a:cubicBezTo>
                    <a:pt x="1277621" y="256202"/>
                    <a:pt x="1250160" y="262444"/>
                    <a:pt x="1222386" y="268061"/>
                  </a:cubicBezTo>
                  <a:cubicBezTo>
                    <a:pt x="1186811" y="274926"/>
                    <a:pt x="1150612" y="274926"/>
                    <a:pt x="1114725" y="272742"/>
                  </a:cubicBezTo>
                  <a:cubicBezTo>
                    <a:pt x="1075405" y="270245"/>
                    <a:pt x="1036397" y="264316"/>
                    <a:pt x="1001446" y="243096"/>
                  </a:cubicBezTo>
                  <a:cubicBezTo>
                    <a:pt x="992708" y="237791"/>
                    <a:pt x="988964" y="231550"/>
                    <a:pt x="989588" y="220940"/>
                  </a:cubicBezTo>
                  <a:cubicBezTo>
                    <a:pt x="990212" y="200343"/>
                    <a:pt x="989588" y="179747"/>
                    <a:pt x="989588" y="159151"/>
                  </a:cubicBezTo>
                  <a:cubicBezTo>
                    <a:pt x="992084" y="145733"/>
                    <a:pt x="986779" y="131378"/>
                    <a:pt x="992708" y="118271"/>
                  </a:cubicBezTo>
                  <a:cubicBezTo>
                    <a:pt x="1015177" y="134810"/>
                    <a:pt x="1042014" y="139804"/>
                    <a:pt x="1068539" y="143548"/>
                  </a:cubicBezTo>
                  <a:cubicBezTo>
                    <a:pt x="1105987" y="149165"/>
                    <a:pt x="1143746" y="151038"/>
                    <a:pt x="1181506" y="148853"/>
                  </a:cubicBezTo>
                  <a:cubicBezTo>
                    <a:pt x="1220202" y="146669"/>
                    <a:pt x="1259209" y="143860"/>
                    <a:pt x="1295720" y="128569"/>
                  </a:cubicBezTo>
                  <a:cubicBezTo>
                    <a:pt x="1302274" y="125761"/>
                    <a:pt x="1307267" y="121704"/>
                    <a:pt x="1312884" y="117335"/>
                  </a:cubicBezTo>
                  <a:close/>
                  <a:moveTo>
                    <a:pt x="1714197" y="0"/>
                  </a:moveTo>
                  <a:cubicBezTo>
                    <a:pt x="1715133" y="9986"/>
                    <a:pt x="1715133" y="19972"/>
                    <a:pt x="1715445" y="29958"/>
                  </a:cubicBezTo>
                  <a:cubicBezTo>
                    <a:pt x="1715445" y="52426"/>
                    <a:pt x="1714197" y="74583"/>
                    <a:pt x="1715445" y="97052"/>
                  </a:cubicBezTo>
                  <a:cubicBezTo>
                    <a:pt x="1716069" y="110782"/>
                    <a:pt x="1710452" y="118896"/>
                    <a:pt x="1700154" y="125762"/>
                  </a:cubicBezTo>
                  <a:cubicBezTo>
                    <a:pt x="1674565" y="142613"/>
                    <a:pt x="1645231" y="149479"/>
                    <a:pt x="1615585" y="154160"/>
                  </a:cubicBezTo>
                  <a:cubicBezTo>
                    <a:pt x="1555669" y="163521"/>
                    <a:pt x="1496378" y="161649"/>
                    <a:pt x="1437710" y="144485"/>
                  </a:cubicBezTo>
                  <a:cubicBezTo>
                    <a:pt x="1435213" y="143861"/>
                    <a:pt x="1432717" y="143237"/>
                    <a:pt x="1430220" y="142301"/>
                  </a:cubicBezTo>
                  <a:cubicBezTo>
                    <a:pt x="1389652" y="127010"/>
                    <a:pt x="1389652" y="127010"/>
                    <a:pt x="1389652" y="83633"/>
                  </a:cubicBezTo>
                  <a:cubicBezTo>
                    <a:pt x="1389652" y="68030"/>
                    <a:pt x="1389340" y="52739"/>
                    <a:pt x="1389028" y="37135"/>
                  </a:cubicBezTo>
                  <a:cubicBezTo>
                    <a:pt x="1391212" y="26213"/>
                    <a:pt x="1387155" y="14667"/>
                    <a:pt x="1391525" y="4057"/>
                  </a:cubicBezTo>
                  <a:cubicBezTo>
                    <a:pt x="1431780" y="27774"/>
                    <a:pt x="1476406" y="31206"/>
                    <a:pt x="1521342" y="33079"/>
                  </a:cubicBezTo>
                  <a:cubicBezTo>
                    <a:pt x="1566279" y="34951"/>
                    <a:pt x="1611216" y="34639"/>
                    <a:pt x="1655217" y="25277"/>
                  </a:cubicBezTo>
                  <a:cubicBezTo>
                    <a:pt x="1676437" y="20908"/>
                    <a:pt x="1698282" y="17164"/>
                    <a:pt x="171419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D4158C4-F838-4E87-A25C-8C487CD52716}"/>
                </a:ext>
              </a:extLst>
            </p:cNvPr>
            <p:cNvSpPr/>
            <p:nvPr userDrawn="1"/>
          </p:nvSpPr>
          <p:spPr>
            <a:xfrm>
              <a:off x="1736653" y="5495777"/>
              <a:ext cx="1435485" cy="1104698"/>
            </a:xfrm>
            <a:custGeom>
              <a:avLst/>
              <a:gdLst>
                <a:gd name="connsiteX0" fmla="*/ 2942011 w 2978923"/>
                <a:gd name="connsiteY0" fmla="*/ 593862 h 2292475"/>
                <a:gd name="connsiteX1" fmla="*/ 2629224 w 2978923"/>
                <a:gd name="connsiteY1" fmla="*/ 467582 h 2292475"/>
                <a:gd name="connsiteX2" fmla="*/ 2599435 w 2978923"/>
                <a:gd name="connsiteY2" fmla="*/ 463696 h 2292475"/>
                <a:gd name="connsiteX3" fmla="*/ 2597492 w 2978923"/>
                <a:gd name="connsiteY3" fmla="*/ 395051 h 2292475"/>
                <a:gd name="connsiteX4" fmla="*/ 2602025 w 2978923"/>
                <a:gd name="connsiteY4" fmla="*/ 386633 h 2292475"/>
                <a:gd name="connsiteX5" fmla="*/ 2580007 w 2978923"/>
                <a:gd name="connsiteY5" fmla="*/ 341949 h 2292475"/>
                <a:gd name="connsiteX6" fmla="*/ 2523667 w 2978923"/>
                <a:gd name="connsiteY6" fmla="*/ 318636 h 2292475"/>
                <a:gd name="connsiteX7" fmla="*/ 2216708 w 2978923"/>
                <a:gd name="connsiteY7" fmla="*/ 287551 h 2292475"/>
                <a:gd name="connsiteX8" fmla="*/ 2164900 w 2978923"/>
                <a:gd name="connsiteY8" fmla="*/ 278485 h 2292475"/>
                <a:gd name="connsiteX9" fmla="*/ 1924644 w 2978923"/>
                <a:gd name="connsiteY9" fmla="*/ 181346 h 2292475"/>
                <a:gd name="connsiteX10" fmla="*/ 1898093 w 2978923"/>
                <a:gd name="connsiteY10" fmla="*/ 175518 h 2292475"/>
                <a:gd name="connsiteX11" fmla="*/ 1897445 w 2978923"/>
                <a:gd name="connsiteY11" fmla="*/ 95216 h 2292475"/>
                <a:gd name="connsiteX12" fmla="*/ 1870246 w 2978923"/>
                <a:gd name="connsiteY12" fmla="*/ 49237 h 2292475"/>
                <a:gd name="connsiteX13" fmla="*/ 1786707 w 2978923"/>
                <a:gd name="connsiteY13" fmla="*/ 21391 h 2292475"/>
                <a:gd name="connsiteX14" fmla="*/ 1390380 w 2978923"/>
                <a:gd name="connsiteY14" fmla="*/ 11677 h 2292475"/>
                <a:gd name="connsiteX15" fmla="*/ 1251796 w 2978923"/>
                <a:gd name="connsiteY15" fmla="*/ 49237 h 2292475"/>
                <a:gd name="connsiteX16" fmla="*/ 1227835 w 2978923"/>
                <a:gd name="connsiteY16" fmla="*/ 99750 h 2292475"/>
                <a:gd name="connsiteX17" fmla="*/ 1227835 w 2978923"/>
                <a:gd name="connsiteY17" fmla="*/ 99750 h 2292475"/>
                <a:gd name="connsiteX18" fmla="*/ 1223302 w 2978923"/>
                <a:gd name="connsiteY18" fmla="*/ 124358 h 2292475"/>
                <a:gd name="connsiteX19" fmla="*/ 1222006 w 2978923"/>
                <a:gd name="connsiteY19" fmla="*/ 207250 h 2292475"/>
                <a:gd name="connsiteX20" fmla="*/ 1191570 w 2978923"/>
                <a:gd name="connsiteY20" fmla="*/ 210488 h 2292475"/>
                <a:gd name="connsiteX21" fmla="*/ 1034852 w 2978923"/>
                <a:gd name="connsiteY21" fmla="*/ 256467 h 2292475"/>
                <a:gd name="connsiteX22" fmla="*/ 979807 w 2978923"/>
                <a:gd name="connsiteY22" fmla="*/ 257762 h 2292475"/>
                <a:gd name="connsiteX23" fmla="*/ 810785 w 2978923"/>
                <a:gd name="connsiteY23" fmla="*/ 233801 h 2292475"/>
                <a:gd name="connsiteX24" fmla="*/ 491523 w 2978923"/>
                <a:gd name="connsiteY24" fmla="*/ 255172 h 2292475"/>
                <a:gd name="connsiteX25" fmla="*/ 452019 w 2978923"/>
                <a:gd name="connsiteY25" fmla="*/ 273304 h 2292475"/>
                <a:gd name="connsiteX26" fmla="*/ 422230 w 2978923"/>
                <a:gd name="connsiteY26" fmla="*/ 288847 h 2292475"/>
                <a:gd name="connsiteX27" fmla="*/ 398917 w 2978923"/>
                <a:gd name="connsiteY27" fmla="*/ 337416 h 2292475"/>
                <a:gd name="connsiteX28" fmla="*/ 394384 w 2978923"/>
                <a:gd name="connsiteY28" fmla="*/ 362024 h 2292475"/>
                <a:gd name="connsiteX29" fmla="*/ 392441 w 2978923"/>
                <a:gd name="connsiteY29" fmla="*/ 454630 h 2292475"/>
                <a:gd name="connsiteX30" fmla="*/ 338691 w 2978923"/>
                <a:gd name="connsiteY30" fmla="*/ 469525 h 2292475"/>
                <a:gd name="connsiteX31" fmla="*/ 5828 w 2978923"/>
                <a:gd name="connsiteY31" fmla="*/ 562131 h 2292475"/>
                <a:gd name="connsiteX32" fmla="*/ 1295 w 2978923"/>
                <a:gd name="connsiteY32" fmla="*/ 572492 h 2292475"/>
                <a:gd name="connsiteX33" fmla="*/ 648 w 2978923"/>
                <a:gd name="connsiteY33" fmla="*/ 577672 h 2292475"/>
                <a:gd name="connsiteX34" fmla="*/ 0 w 2978923"/>
                <a:gd name="connsiteY34" fmla="*/ 1732329 h 2292475"/>
                <a:gd name="connsiteX35" fmla="*/ 19428 w 2978923"/>
                <a:gd name="connsiteY35" fmla="*/ 1758233 h 2292475"/>
                <a:gd name="connsiteX36" fmla="*/ 1329507 w 2978923"/>
                <a:gd name="connsiteY36" fmla="*/ 2287316 h 2292475"/>
                <a:gd name="connsiteX37" fmla="*/ 1329507 w 2978923"/>
                <a:gd name="connsiteY37" fmla="*/ 2287316 h 2292475"/>
                <a:gd name="connsiteX38" fmla="*/ 1330154 w 2978923"/>
                <a:gd name="connsiteY38" fmla="*/ 2297677 h 2292475"/>
                <a:gd name="connsiteX39" fmla="*/ 1341164 w 2978923"/>
                <a:gd name="connsiteY39" fmla="*/ 2297677 h 2292475"/>
                <a:gd name="connsiteX40" fmla="*/ 1390380 w 2978923"/>
                <a:gd name="connsiteY40" fmla="*/ 2286668 h 2292475"/>
                <a:gd name="connsiteX41" fmla="*/ 2421995 w 2978923"/>
                <a:gd name="connsiteY41" fmla="*/ 1955101 h 2292475"/>
                <a:gd name="connsiteX42" fmla="*/ 2942011 w 2978923"/>
                <a:gd name="connsiteY42" fmla="*/ 1788022 h 2292475"/>
                <a:gd name="connsiteX43" fmla="*/ 2982810 w 2978923"/>
                <a:gd name="connsiteY43" fmla="*/ 1732977 h 2292475"/>
                <a:gd name="connsiteX44" fmla="*/ 2982810 w 2978923"/>
                <a:gd name="connsiteY44" fmla="*/ 651498 h 2292475"/>
                <a:gd name="connsiteX45" fmla="*/ 2942011 w 2978923"/>
                <a:gd name="connsiteY45" fmla="*/ 593862 h 229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78923" h="2292475">
                  <a:moveTo>
                    <a:pt x="2942011" y="593862"/>
                  </a:moveTo>
                  <a:cubicBezTo>
                    <a:pt x="2838396" y="550474"/>
                    <a:pt x="2733487" y="510323"/>
                    <a:pt x="2629224" y="467582"/>
                  </a:cubicBezTo>
                  <a:cubicBezTo>
                    <a:pt x="2619510" y="463696"/>
                    <a:pt x="2609796" y="458516"/>
                    <a:pt x="2599435" y="463696"/>
                  </a:cubicBezTo>
                  <a:cubicBezTo>
                    <a:pt x="2598787" y="441031"/>
                    <a:pt x="2598140" y="417717"/>
                    <a:pt x="2597492" y="395051"/>
                  </a:cubicBezTo>
                  <a:cubicBezTo>
                    <a:pt x="2599435" y="392461"/>
                    <a:pt x="2600730" y="389871"/>
                    <a:pt x="2602025" y="386633"/>
                  </a:cubicBezTo>
                  <a:cubicBezTo>
                    <a:pt x="2606558" y="365910"/>
                    <a:pt x="2595549" y="352311"/>
                    <a:pt x="2580007" y="341949"/>
                  </a:cubicBezTo>
                  <a:cubicBezTo>
                    <a:pt x="2562522" y="330940"/>
                    <a:pt x="2543094" y="323816"/>
                    <a:pt x="2523667" y="318636"/>
                  </a:cubicBezTo>
                  <a:cubicBezTo>
                    <a:pt x="2423290" y="291437"/>
                    <a:pt x="2320323" y="285609"/>
                    <a:pt x="2216708" y="287551"/>
                  </a:cubicBezTo>
                  <a:cubicBezTo>
                    <a:pt x="2198575" y="288199"/>
                    <a:pt x="2181738" y="284961"/>
                    <a:pt x="2164900" y="278485"/>
                  </a:cubicBezTo>
                  <a:cubicBezTo>
                    <a:pt x="2084599" y="246753"/>
                    <a:pt x="2004945" y="212431"/>
                    <a:pt x="1924644" y="181346"/>
                  </a:cubicBezTo>
                  <a:cubicBezTo>
                    <a:pt x="1916225" y="178108"/>
                    <a:pt x="1907807" y="170985"/>
                    <a:pt x="1898093" y="175518"/>
                  </a:cubicBezTo>
                  <a:cubicBezTo>
                    <a:pt x="1898093" y="148966"/>
                    <a:pt x="1897445" y="121768"/>
                    <a:pt x="1897445" y="95216"/>
                  </a:cubicBezTo>
                  <a:cubicBezTo>
                    <a:pt x="1903273" y="71255"/>
                    <a:pt x="1888379" y="58304"/>
                    <a:pt x="1870246" y="49237"/>
                  </a:cubicBezTo>
                  <a:cubicBezTo>
                    <a:pt x="1843695" y="35638"/>
                    <a:pt x="1815849" y="27219"/>
                    <a:pt x="1786707" y="21391"/>
                  </a:cubicBezTo>
                  <a:cubicBezTo>
                    <a:pt x="1655246" y="-4513"/>
                    <a:pt x="1523137" y="-5808"/>
                    <a:pt x="1390380" y="11677"/>
                  </a:cubicBezTo>
                  <a:cubicBezTo>
                    <a:pt x="1342458" y="18153"/>
                    <a:pt x="1295184" y="27219"/>
                    <a:pt x="1251796" y="49237"/>
                  </a:cubicBezTo>
                  <a:cubicBezTo>
                    <a:pt x="1231073" y="59599"/>
                    <a:pt x="1216178" y="73846"/>
                    <a:pt x="1227835" y="99750"/>
                  </a:cubicBezTo>
                  <a:cubicBezTo>
                    <a:pt x="1227835" y="99750"/>
                    <a:pt x="1227835" y="99750"/>
                    <a:pt x="1227835" y="99750"/>
                  </a:cubicBezTo>
                  <a:cubicBezTo>
                    <a:pt x="1218769" y="106226"/>
                    <a:pt x="1223302" y="115939"/>
                    <a:pt x="1223302" y="124358"/>
                  </a:cubicBezTo>
                  <a:cubicBezTo>
                    <a:pt x="1222654" y="152204"/>
                    <a:pt x="1222654" y="179403"/>
                    <a:pt x="1222006" y="207250"/>
                  </a:cubicBezTo>
                  <a:cubicBezTo>
                    <a:pt x="1211645" y="202717"/>
                    <a:pt x="1201283" y="207250"/>
                    <a:pt x="1191570" y="210488"/>
                  </a:cubicBezTo>
                  <a:cubicBezTo>
                    <a:pt x="1139115" y="225383"/>
                    <a:pt x="1086660" y="240277"/>
                    <a:pt x="1034852" y="256467"/>
                  </a:cubicBezTo>
                  <a:cubicBezTo>
                    <a:pt x="1016720" y="262295"/>
                    <a:pt x="998587" y="262943"/>
                    <a:pt x="979807" y="257762"/>
                  </a:cubicBezTo>
                  <a:cubicBezTo>
                    <a:pt x="924114" y="243515"/>
                    <a:pt x="867773" y="235096"/>
                    <a:pt x="810785" y="233801"/>
                  </a:cubicBezTo>
                  <a:cubicBezTo>
                    <a:pt x="703933" y="231211"/>
                    <a:pt x="597080" y="230563"/>
                    <a:pt x="491523" y="255172"/>
                  </a:cubicBezTo>
                  <a:cubicBezTo>
                    <a:pt x="477275" y="258410"/>
                    <a:pt x="461733" y="259705"/>
                    <a:pt x="452019" y="273304"/>
                  </a:cubicBezTo>
                  <a:cubicBezTo>
                    <a:pt x="442305" y="278485"/>
                    <a:pt x="431944" y="284313"/>
                    <a:pt x="422230" y="288847"/>
                  </a:cubicBezTo>
                  <a:cubicBezTo>
                    <a:pt x="400860" y="298560"/>
                    <a:pt x="391146" y="314102"/>
                    <a:pt x="398917" y="337416"/>
                  </a:cubicBezTo>
                  <a:cubicBezTo>
                    <a:pt x="391146" y="344539"/>
                    <a:pt x="395031" y="354253"/>
                    <a:pt x="394384" y="362024"/>
                  </a:cubicBezTo>
                  <a:cubicBezTo>
                    <a:pt x="393089" y="393109"/>
                    <a:pt x="393089" y="423546"/>
                    <a:pt x="392441" y="454630"/>
                  </a:cubicBezTo>
                  <a:cubicBezTo>
                    <a:pt x="374308" y="459811"/>
                    <a:pt x="356824" y="464344"/>
                    <a:pt x="338691" y="469525"/>
                  </a:cubicBezTo>
                  <a:cubicBezTo>
                    <a:pt x="227305" y="498666"/>
                    <a:pt x="119157" y="540760"/>
                    <a:pt x="5828" y="562131"/>
                  </a:cubicBezTo>
                  <a:cubicBezTo>
                    <a:pt x="0" y="563425"/>
                    <a:pt x="0" y="567959"/>
                    <a:pt x="1295" y="572492"/>
                  </a:cubicBezTo>
                  <a:cubicBezTo>
                    <a:pt x="1295" y="574435"/>
                    <a:pt x="648" y="575730"/>
                    <a:pt x="648" y="577672"/>
                  </a:cubicBezTo>
                  <a:cubicBezTo>
                    <a:pt x="648" y="962342"/>
                    <a:pt x="648" y="1347012"/>
                    <a:pt x="0" y="1732329"/>
                  </a:cubicBezTo>
                  <a:cubicBezTo>
                    <a:pt x="0" y="1747871"/>
                    <a:pt x="6476" y="1753052"/>
                    <a:pt x="19428" y="1758233"/>
                  </a:cubicBezTo>
                  <a:cubicBezTo>
                    <a:pt x="455905" y="1934378"/>
                    <a:pt x="893030" y="2111171"/>
                    <a:pt x="1329507" y="2287316"/>
                  </a:cubicBezTo>
                  <a:lnTo>
                    <a:pt x="1329507" y="2287316"/>
                  </a:lnTo>
                  <a:cubicBezTo>
                    <a:pt x="1329507" y="2290554"/>
                    <a:pt x="1329507" y="2294439"/>
                    <a:pt x="1330154" y="2297677"/>
                  </a:cubicBezTo>
                  <a:cubicBezTo>
                    <a:pt x="1334040" y="2297677"/>
                    <a:pt x="1337278" y="2297677"/>
                    <a:pt x="1341164" y="2297677"/>
                  </a:cubicBezTo>
                  <a:cubicBezTo>
                    <a:pt x="1357353" y="2291849"/>
                    <a:pt x="1374191" y="2291849"/>
                    <a:pt x="1390380" y="2286668"/>
                  </a:cubicBezTo>
                  <a:cubicBezTo>
                    <a:pt x="1734252" y="2175930"/>
                    <a:pt x="2078123" y="2065839"/>
                    <a:pt x="2421995" y="1955101"/>
                  </a:cubicBezTo>
                  <a:cubicBezTo>
                    <a:pt x="2595549" y="1899408"/>
                    <a:pt x="2768456" y="1844363"/>
                    <a:pt x="2942011" y="1788022"/>
                  </a:cubicBezTo>
                  <a:cubicBezTo>
                    <a:pt x="2977629" y="1776366"/>
                    <a:pt x="2982810" y="1771185"/>
                    <a:pt x="2982810" y="1732977"/>
                  </a:cubicBezTo>
                  <a:cubicBezTo>
                    <a:pt x="2982810" y="1372268"/>
                    <a:pt x="2982810" y="1012207"/>
                    <a:pt x="2982810" y="651498"/>
                  </a:cubicBezTo>
                  <a:cubicBezTo>
                    <a:pt x="2980867" y="612643"/>
                    <a:pt x="2977629" y="608757"/>
                    <a:pt x="2942011" y="593862"/>
                  </a:cubicBezTo>
                  <a:close/>
                </a:path>
              </a:pathLst>
            </a:custGeom>
            <a:solidFill>
              <a:schemeClr val="accent2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E14370E-7748-4B1E-B5E7-1A26F890BFB9}"/>
                </a:ext>
              </a:extLst>
            </p:cNvPr>
            <p:cNvSpPr/>
            <p:nvPr userDrawn="1"/>
          </p:nvSpPr>
          <p:spPr>
            <a:xfrm>
              <a:off x="1739775" y="5544087"/>
              <a:ext cx="1252929" cy="1057023"/>
            </a:xfrm>
            <a:custGeom>
              <a:avLst/>
              <a:gdLst>
                <a:gd name="connsiteX0" fmla="*/ 844440 w 1252929"/>
                <a:gd name="connsiteY0" fmla="*/ 260328 h 1057022"/>
                <a:gd name="connsiteX1" fmla="*/ 846312 w 1252929"/>
                <a:gd name="connsiteY1" fmla="*/ 269690 h 1057022"/>
                <a:gd name="connsiteX2" fmla="*/ 846624 w 1252929"/>
                <a:gd name="connsiteY2" fmla="*/ 358628 h 1057022"/>
                <a:gd name="connsiteX3" fmla="*/ 833517 w 1252929"/>
                <a:gd name="connsiteY3" fmla="*/ 382969 h 1057022"/>
                <a:gd name="connsiteX4" fmla="*/ 748012 w 1252929"/>
                <a:gd name="connsiteY4" fmla="*/ 412927 h 1057022"/>
                <a:gd name="connsiteX5" fmla="*/ 577002 w 1252929"/>
                <a:gd name="connsiteY5" fmla="*/ 406061 h 1057022"/>
                <a:gd name="connsiteX6" fmla="*/ 567016 w 1252929"/>
                <a:gd name="connsiteY6" fmla="*/ 403565 h 1057022"/>
                <a:gd name="connsiteX7" fmla="*/ 520519 w 1252929"/>
                <a:gd name="connsiteY7" fmla="*/ 340216 h 1057022"/>
                <a:gd name="connsiteX8" fmla="*/ 520519 w 1252929"/>
                <a:gd name="connsiteY8" fmla="*/ 266881 h 1057022"/>
                <a:gd name="connsiteX9" fmla="*/ 522392 w 1252929"/>
                <a:gd name="connsiteY9" fmla="*/ 262825 h 1057022"/>
                <a:gd name="connsiteX10" fmla="*/ 611954 w 1252929"/>
                <a:gd name="connsiteY10" fmla="*/ 289662 h 1057022"/>
                <a:gd name="connsiteX11" fmla="*/ 754254 w 1252929"/>
                <a:gd name="connsiteY11" fmla="*/ 289662 h 1057022"/>
                <a:gd name="connsiteX12" fmla="*/ 816978 w 1252929"/>
                <a:gd name="connsiteY12" fmla="*/ 276556 h 1057022"/>
                <a:gd name="connsiteX13" fmla="*/ 844440 w 1252929"/>
                <a:gd name="connsiteY13" fmla="*/ 260328 h 1057022"/>
                <a:gd name="connsiteX14" fmla="*/ 312 w 1252929"/>
                <a:gd name="connsiteY14" fmla="*/ 230370 h 1057022"/>
                <a:gd name="connsiteX15" fmla="*/ 93619 w 1252929"/>
                <a:gd name="connsiteY15" fmla="*/ 267505 h 1057022"/>
                <a:gd name="connsiteX16" fmla="*/ 629742 w 1252929"/>
                <a:gd name="connsiteY16" fmla="*/ 486885 h 1057022"/>
                <a:gd name="connsiteX17" fmla="*/ 641288 w 1252929"/>
                <a:gd name="connsiteY17" fmla="*/ 501240 h 1057022"/>
                <a:gd name="connsiteX18" fmla="*/ 640664 w 1252929"/>
                <a:gd name="connsiteY18" fmla="*/ 1057022 h 1057022"/>
                <a:gd name="connsiteX19" fmla="*/ 9362 w 1252929"/>
                <a:gd name="connsiteY19" fmla="*/ 802067 h 1057022"/>
                <a:gd name="connsiteX20" fmla="*/ 0 w 1252929"/>
                <a:gd name="connsiteY20" fmla="*/ 789585 h 1057022"/>
                <a:gd name="connsiteX21" fmla="*/ 312 w 1252929"/>
                <a:gd name="connsiteY21" fmla="*/ 233179 h 1057022"/>
                <a:gd name="connsiteX22" fmla="*/ 312 w 1252929"/>
                <a:gd name="connsiteY22" fmla="*/ 230370 h 1057022"/>
                <a:gd name="connsiteX23" fmla="*/ 1251992 w 1252929"/>
                <a:gd name="connsiteY23" fmla="*/ 140808 h 1057022"/>
                <a:gd name="connsiteX24" fmla="*/ 1252929 w 1252929"/>
                <a:gd name="connsiteY24" fmla="*/ 178255 h 1057022"/>
                <a:gd name="connsiteX25" fmla="*/ 1252616 w 1252929"/>
                <a:gd name="connsiteY25" fmla="*/ 245349 h 1057022"/>
                <a:gd name="connsiteX26" fmla="*/ 1244815 w 1252929"/>
                <a:gd name="connsiteY26" fmla="*/ 261577 h 1057022"/>
                <a:gd name="connsiteX27" fmla="*/ 1155253 w 1252929"/>
                <a:gd name="connsiteY27" fmla="*/ 294656 h 1057022"/>
                <a:gd name="connsiteX28" fmla="*/ 1001719 w 1252929"/>
                <a:gd name="connsiteY28" fmla="*/ 292159 h 1057022"/>
                <a:gd name="connsiteX29" fmla="*/ 938994 w 1252929"/>
                <a:gd name="connsiteY29" fmla="*/ 269690 h 1057022"/>
                <a:gd name="connsiteX30" fmla="*/ 927136 w 1252929"/>
                <a:gd name="connsiteY30" fmla="*/ 249095 h 1057022"/>
                <a:gd name="connsiteX31" fmla="*/ 927448 w 1252929"/>
                <a:gd name="connsiteY31" fmla="*/ 156099 h 1057022"/>
                <a:gd name="connsiteX32" fmla="*/ 937746 w 1252929"/>
                <a:gd name="connsiteY32" fmla="*/ 149233 h 1057022"/>
                <a:gd name="connsiteX33" fmla="*/ 1013889 w 1252929"/>
                <a:gd name="connsiteY33" fmla="*/ 170454 h 1057022"/>
                <a:gd name="connsiteX34" fmla="*/ 1143707 w 1252929"/>
                <a:gd name="connsiteY34" fmla="*/ 172950 h 1057022"/>
                <a:gd name="connsiteX35" fmla="*/ 1231396 w 1252929"/>
                <a:gd name="connsiteY35" fmla="*/ 154851 h 1057022"/>
                <a:gd name="connsiteX36" fmla="*/ 1251992 w 1252929"/>
                <a:gd name="connsiteY36" fmla="*/ 140808 h 1057022"/>
                <a:gd name="connsiteX37" fmla="*/ 516150 w 1252929"/>
                <a:gd name="connsiteY37" fmla="*/ 112098 h 1057022"/>
                <a:gd name="connsiteX38" fmla="*/ 516150 w 1252929"/>
                <a:gd name="connsiteY38" fmla="*/ 221008 h 1057022"/>
                <a:gd name="connsiteX39" fmla="*/ 510221 w 1252929"/>
                <a:gd name="connsiteY39" fmla="*/ 231619 h 1057022"/>
                <a:gd name="connsiteX40" fmla="*/ 426900 w 1252929"/>
                <a:gd name="connsiteY40" fmla="*/ 265633 h 1057022"/>
                <a:gd name="connsiteX41" fmla="*/ 242160 w 1252929"/>
                <a:gd name="connsiteY41" fmla="*/ 259080 h 1057022"/>
                <a:gd name="connsiteX42" fmla="*/ 235919 w 1252929"/>
                <a:gd name="connsiteY42" fmla="*/ 257520 h 1057022"/>
                <a:gd name="connsiteX43" fmla="*/ 189109 w 1252929"/>
                <a:gd name="connsiteY43" fmla="*/ 192610 h 1057022"/>
                <a:gd name="connsiteX44" fmla="*/ 188797 w 1252929"/>
                <a:gd name="connsiteY44" fmla="*/ 173262 h 1057022"/>
                <a:gd name="connsiteX45" fmla="*/ 189733 w 1252929"/>
                <a:gd name="connsiteY45" fmla="*/ 128637 h 1057022"/>
                <a:gd name="connsiteX46" fmla="*/ 191918 w 1252929"/>
                <a:gd name="connsiteY46" fmla="*/ 117091 h 1057022"/>
                <a:gd name="connsiteX47" fmla="*/ 267749 w 1252929"/>
                <a:gd name="connsiteY47" fmla="*/ 142680 h 1057022"/>
                <a:gd name="connsiteX48" fmla="*/ 378219 w 1252929"/>
                <a:gd name="connsiteY48" fmla="*/ 147985 h 1057022"/>
                <a:gd name="connsiteX49" fmla="*/ 482136 w 1252929"/>
                <a:gd name="connsiteY49" fmla="*/ 132694 h 1057022"/>
                <a:gd name="connsiteX50" fmla="*/ 516150 w 1252929"/>
                <a:gd name="connsiteY50" fmla="*/ 112098 h 1057022"/>
                <a:gd name="connsiteX51" fmla="*/ 914342 w 1252929"/>
                <a:gd name="connsiteY51" fmla="*/ 380 h 1057022"/>
                <a:gd name="connsiteX52" fmla="*/ 914654 w 1252929"/>
                <a:gd name="connsiteY52" fmla="*/ 39700 h 1057022"/>
                <a:gd name="connsiteX53" fmla="*/ 914654 w 1252929"/>
                <a:gd name="connsiteY53" fmla="*/ 100240 h 1057022"/>
                <a:gd name="connsiteX54" fmla="*/ 901859 w 1252929"/>
                <a:gd name="connsiteY54" fmla="*/ 123332 h 1057022"/>
                <a:gd name="connsiteX55" fmla="*/ 817290 w 1252929"/>
                <a:gd name="connsiteY55" fmla="*/ 152354 h 1057022"/>
                <a:gd name="connsiteX56" fmla="*/ 643784 w 1252929"/>
                <a:gd name="connsiteY56" fmla="*/ 145177 h 1057022"/>
                <a:gd name="connsiteX57" fmla="*/ 596039 w 1252929"/>
                <a:gd name="connsiteY57" fmla="*/ 123957 h 1057022"/>
                <a:gd name="connsiteX58" fmla="*/ 588861 w 1252929"/>
                <a:gd name="connsiteY58" fmla="*/ 108978 h 1057022"/>
                <a:gd name="connsiteX59" fmla="*/ 588861 w 1252929"/>
                <a:gd name="connsiteY59" fmla="*/ 54991 h 1057022"/>
                <a:gd name="connsiteX60" fmla="*/ 589485 w 1252929"/>
                <a:gd name="connsiteY60" fmla="*/ 14423 h 1057022"/>
                <a:gd name="connsiteX61" fmla="*/ 591670 w 1252929"/>
                <a:gd name="connsiteY61" fmla="*/ 2564 h 1057022"/>
                <a:gd name="connsiteX62" fmla="*/ 601344 w 1252929"/>
                <a:gd name="connsiteY62" fmla="*/ 3813 h 1057022"/>
                <a:gd name="connsiteX63" fmla="*/ 715246 w 1252929"/>
                <a:gd name="connsiteY63" fmla="*/ 27841 h 1057022"/>
                <a:gd name="connsiteX64" fmla="*/ 837262 w 1252929"/>
                <a:gd name="connsiteY64" fmla="*/ 23473 h 1057022"/>
                <a:gd name="connsiteX65" fmla="*/ 906852 w 1252929"/>
                <a:gd name="connsiteY65" fmla="*/ 1628 h 1057022"/>
                <a:gd name="connsiteX66" fmla="*/ 914342 w 1252929"/>
                <a:gd name="connsiteY66" fmla="*/ 380 h 105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52929" h="1057022">
                  <a:moveTo>
                    <a:pt x="844440" y="260328"/>
                  </a:moveTo>
                  <a:cubicBezTo>
                    <a:pt x="848497" y="263137"/>
                    <a:pt x="846312" y="266881"/>
                    <a:pt x="846312" y="269690"/>
                  </a:cubicBezTo>
                  <a:cubicBezTo>
                    <a:pt x="846624" y="299336"/>
                    <a:pt x="845688" y="328982"/>
                    <a:pt x="846624" y="358628"/>
                  </a:cubicBezTo>
                  <a:cubicBezTo>
                    <a:pt x="846936" y="370174"/>
                    <a:pt x="842255" y="377040"/>
                    <a:pt x="833517" y="382969"/>
                  </a:cubicBezTo>
                  <a:cubicBezTo>
                    <a:pt x="807928" y="400756"/>
                    <a:pt x="778282" y="408246"/>
                    <a:pt x="748012" y="412927"/>
                  </a:cubicBezTo>
                  <a:cubicBezTo>
                    <a:pt x="690593" y="421977"/>
                    <a:pt x="633485" y="421040"/>
                    <a:pt x="577002" y="406061"/>
                  </a:cubicBezTo>
                  <a:cubicBezTo>
                    <a:pt x="573570" y="405125"/>
                    <a:pt x="570449" y="404501"/>
                    <a:pt x="567016" y="403565"/>
                  </a:cubicBezTo>
                  <a:cubicBezTo>
                    <a:pt x="521768" y="388898"/>
                    <a:pt x="520519" y="387338"/>
                    <a:pt x="520519" y="340216"/>
                  </a:cubicBezTo>
                  <a:cubicBezTo>
                    <a:pt x="520519" y="315875"/>
                    <a:pt x="520519" y="291223"/>
                    <a:pt x="520519" y="266881"/>
                  </a:cubicBezTo>
                  <a:cubicBezTo>
                    <a:pt x="521455" y="265946"/>
                    <a:pt x="521768" y="265321"/>
                    <a:pt x="522392" y="262825"/>
                  </a:cubicBezTo>
                  <a:cubicBezTo>
                    <a:pt x="550165" y="281237"/>
                    <a:pt x="581059" y="285918"/>
                    <a:pt x="611954" y="289662"/>
                  </a:cubicBezTo>
                  <a:cubicBezTo>
                    <a:pt x="659387" y="295279"/>
                    <a:pt x="706820" y="294655"/>
                    <a:pt x="754254" y="289662"/>
                  </a:cubicBezTo>
                  <a:cubicBezTo>
                    <a:pt x="775474" y="287478"/>
                    <a:pt x="796694" y="283421"/>
                    <a:pt x="816978" y="276556"/>
                  </a:cubicBezTo>
                  <a:cubicBezTo>
                    <a:pt x="827276" y="273123"/>
                    <a:pt x="836950" y="268754"/>
                    <a:pt x="844440" y="260328"/>
                  </a:cubicBezTo>
                  <a:close/>
                  <a:moveTo>
                    <a:pt x="312" y="230370"/>
                  </a:moveTo>
                  <a:cubicBezTo>
                    <a:pt x="32142" y="240668"/>
                    <a:pt x="62725" y="254711"/>
                    <a:pt x="93619" y="267505"/>
                  </a:cubicBezTo>
                  <a:cubicBezTo>
                    <a:pt x="272430" y="340528"/>
                    <a:pt x="450930" y="413862"/>
                    <a:pt x="629742" y="486885"/>
                  </a:cubicBezTo>
                  <a:cubicBezTo>
                    <a:pt x="636295" y="489694"/>
                    <a:pt x="641288" y="491878"/>
                    <a:pt x="641288" y="501240"/>
                  </a:cubicBezTo>
                  <a:cubicBezTo>
                    <a:pt x="640976" y="686604"/>
                    <a:pt x="640976" y="871657"/>
                    <a:pt x="640664" y="1057022"/>
                  </a:cubicBezTo>
                  <a:cubicBezTo>
                    <a:pt x="430334" y="971829"/>
                    <a:pt x="220004" y="886948"/>
                    <a:pt x="9362" y="802067"/>
                  </a:cubicBezTo>
                  <a:cubicBezTo>
                    <a:pt x="3121" y="799571"/>
                    <a:pt x="0" y="797074"/>
                    <a:pt x="0" y="789585"/>
                  </a:cubicBezTo>
                  <a:cubicBezTo>
                    <a:pt x="312" y="604220"/>
                    <a:pt x="312" y="418855"/>
                    <a:pt x="312" y="233179"/>
                  </a:cubicBezTo>
                  <a:cubicBezTo>
                    <a:pt x="0" y="231931"/>
                    <a:pt x="312" y="230994"/>
                    <a:pt x="312" y="230370"/>
                  </a:cubicBezTo>
                  <a:close/>
                  <a:moveTo>
                    <a:pt x="1251992" y="140808"/>
                  </a:moveTo>
                  <a:cubicBezTo>
                    <a:pt x="1252304" y="153290"/>
                    <a:pt x="1252616" y="165773"/>
                    <a:pt x="1252929" y="178255"/>
                  </a:cubicBezTo>
                  <a:cubicBezTo>
                    <a:pt x="1252616" y="200724"/>
                    <a:pt x="1252304" y="222881"/>
                    <a:pt x="1252616" y="245349"/>
                  </a:cubicBezTo>
                  <a:cubicBezTo>
                    <a:pt x="1252616" y="252527"/>
                    <a:pt x="1250432" y="257208"/>
                    <a:pt x="1244815" y="261577"/>
                  </a:cubicBezTo>
                  <a:cubicBezTo>
                    <a:pt x="1218290" y="281861"/>
                    <a:pt x="1187083" y="289351"/>
                    <a:pt x="1155253" y="294656"/>
                  </a:cubicBezTo>
                  <a:cubicBezTo>
                    <a:pt x="1104075" y="303081"/>
                    <a:pt x="1052584" y="302457"/>
                    <a:pt x="1001719" y="292159"/>
                  </a:cubicBezTo>
                  <a:cubicBezTo>
                    <a:pt x="979874" y="287790"/>
                    <a:pt x="958654" y="280925"/>
                    <a:pt x="938994" y="269690"/>
                  </a:cubicBezTo>
                  <a:cubicBezTo>
                    <a:pt x="930881" y="265010"/>
                    <a:pt x="926824" y="259392"/>
                    <a:pt x="927136" y="249095"/>
                  </a:cubicBezTo>
                  <a:cubicBezTo>
                    <a:pt x="927760" y="218200"/>
                    <a:pt x="927448" y="187305"/>
                    <a:pt x="927448" y="156099"/>
                  </a:cubicBezTo>
                  <a:cubicBezTo>
                    <a:pt x="927448" y="148297"/>
                    <a:pt x="926200" y="142368"/>
                    <a:pt x="937746" y="149233"/>
                  </a:cubicBezTo>
                  <a:cubicBezTo>
                    <a:pt x="960839" y="163277"/>
                    <a:pt x="987676" y="167021"/>
                    <a:pt x="1013889" y="170454"/>
                  </a:cubicBezTo>
                  <a:cubicBezTo>
                    <a:pt x="1056954" y="176071"/>
                    <a:pt x="1100330" y="177007"/>
                    <a:pt x="1143707" y="172950"/>
                  </a:cubicBezTo>
                  <a:cubicBezTo>
                    <a:pt x="1173665" y="170141"/>
                    <a:pt x="1203311" y="166085"/>
                    <a:pt x="1231396" y="154851"/>
                  </a:cubicBezTo>
                  <a:cubicBezTo>
                    <a:pt x="1239198" y="152354"/>
                    <a:pt x="1246687" y="147985"/>
                    <a:pt x="1251992" y="140808"/>
                  </a:cubicBezTo>
                  <a:close/>
                  <a:moveTo>
                    <a:pt x="516150" y="112098"/>
                  </a:moveTo>
                  <a:cubicBezTo>
                    <a:pt x="516150" y="150169"/>
                    <a:pt x="516150" y="185745"/>
                    <a:pt x="516150" y="221008"/>
                  </a:cubicBezTo>
                  <a:cubicBezTo>
                    <a:pt x="516150" y="226001"/>
                    <a:pt x="513654" y="228498"/>
                    <a:pt x="510221" y="231619"/>
                  </a:cubicBezTo>
                  <a:cubicBezTo>
                    <a:pt x="486504" y="252839"/>
                    <a:pt x="456859" y="260953"/>
                    <a:pt x="426900" y="265633"/>
                  </a:cubicBezTo>
                  <a:cubicBezTo>
                    <a:pt x="365112" y="275932"/>
                    <a:pt x="303324" y="276556"/>
                    <a:pt x="242160" y="259080"/>
                  </a:cubicBezTo>
                  <a:cubicBezTo>
                    <a:pt x="239975" y="258456"/>
                    <a:pt x="238103" y="258144"/>
                    <a:pt x="235919" y="257520"/>
                  </a:cubicBezTo>
                  <a:cubicBezTo>
                    <a:pt x="190046" y="241917"/>
                    <a:pt x="189109" y="240669"/>
                    <a:pt x="189109" y="192610"/>
                  </a:cubicBezTo>
                  <a:cubicBezTo>
                    <a:pt x="189109" y="186057"/>
                    <a:pt x="188797" y="179816"/>
                    <a:pt x="188797" y="173262"/>
                  </a:cubicBezTo>
                  <a:cubicBezTo>
                    <a:pt x="189109" y="158283"/>
                    <a:pt x="189109" y="143616"/>
                    <a:pt x="189733" y="128637"/>
                  </a:cubicBezTo>
                  <a:cubicBezTo>
                    <a:pt x="190046" y="124892"/>
                    <a:pt x="188173" y="120523"/>
                    <a:pt x="191918" y="117091"/>
                  </a:cubicBezTo>
                  <a:cubicBezTo>
                    <a:pt x="214386" y="133630"/>
                    <a:pt x="241223" y="138623"/>
                    <a:pt x="267749" y="142680"/>
                  </a:cubicBezTo>
                  <a:cubicBezTo>
                    <a:pt x="304260" y="148297"/>
                    <a:pt x="341396" y="149545"/>
                    <a:pt x="378219" y="147985"/>
                  </a:cubicBezTo>
                  <a:cubicBezTo>
                    <a:pt x="413170" y="146425"/>
                    <a:pt x="448433" y="143616"/>
                    <a:pt x="482136" y="132694"/>
                  </a:cubicBezTo>
                  <a:cubicBezTo>
                    <a:pt x="494306" y="128637"/>
                    <a:pt x="506476" y="124892"/>
                    <a:pt x="516150" y="112098"/>
                  </a:cubicBezTo>
                  <a:close/>
                  <a:moveTo>
                    <a:pt x="914342" y="380"/>
                  </a:moveTo>
                  <a:cubicBezTo>
                    <a:pt x="914342" y="13487"/>
                    <a:pt x="914654" y="26593"/>
                    <a:pt x="914654" y="39700"/>
                  </a:cubicBezTo>
                  <a:cubicBezTo>
                    <a:pt x="914654" y="59984"/>
                    <a:pt x="913717" y="79956"/>
                    <a:pt x="914654" y="100240"/>
                  </a:cubicBezTo>
                  <a:cubicBezTo>
                    <a:pt x="915277" y="111474"/>
                    <a:pt x="910285" y="117715"/>
                    <a:pt x="901859" y="123332"/>
                  </a:cubicBezTo>
                  <a:cubicBezTo>
                    <a:pt x="876270" y="140184"/>
                    <a:pt x="847248" y="147674"/>
                    <a:pt x="817290" y="152354"/>
                  </a:cubicBezTo>
                  <a:cubicBezTo>
                    <a:pt x="759247" y="161716"/>
                    <a:pt x="701203" y="160468"/>
                    <a:pt x="643784" y="145177"/>
                  </a:cubicBezTo>
                  <a:cubicBezTo>
                    <a:pt x="626933" y="140496"/>
                    <a:pt x="610393" y="134567"/>
                    <a:pt x="596039" y="123957"/>
                  </a:cubicBezTo>
                  <a:cubicBezTo>
                    <a:pt x="590421" y="119900"/>
                    <a:pt x="588549" y="115531"/>
                    <a:pt x="588861" y="108978"/>
                  </a:cubicBezTo>
                  <a:cubicBezTo>
                    <a:pt x="589173" y="90878"/>
                    <a:pt x="588861" y="73090"/>
                    <a:pt x="588861" y="54991"/>
                  </a:cubicBezTo>
                  <a:cubicBezTo>
                    <a:pt x="588861" y="41572"/>
                    <a:pt x="588861" y="27841"/>
                    <a:pt x="589485" y="14423"/>
                  </a:cubicBezTo>
                  <a:cubicBezTo>
                    <a:pt x="589485" y="10366"/>
                    <a:pt x="587301" y="5997"/>
                    <a:pt x="591670" y="2564"/>
                  </a:cubicBezTo>
                  <a:cubicBezTo>
                    <a:pt x="595102" y="692"/>
                    <a:pt x="598535" y="2253"/>
                    <a:pt x="601344" y="3813"/>
                  </a:cubicBezTo>
                  <a:cubicBezTo>
                    <a:pt x="636919" y="22536"/>
                    <a:pt x="675927" y="26281"/>
                    <a:pt x="715246" y="27841"/>
                  </a:cubicBezTo>
                  <a:cubicBezTo>
                    <a:pt x="756126" y="29714"/>
                    <a:pt x="796694" y="29714"/>
                    <a:pt x="837262" y="23473"/>
                  </a:cubicBezTo>
                  <a:cubicBezTo>
                    <a:pt x="861603" y="19728"/>
                    <a:pt x="885632" y="15047"/>
                    <a:pt x="906852" y="1628"/>
                  </a:cubicBezTo>
                  <a:cubicBezTo>
                    <a:pt x="909037" y="380"/>
                    <a:pt x="911533" y="-556"/>
                    <a:pt x="914342" y="3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C7D0F3E7-B662-4EF6-8E16-F60F81727C22}"/>
              </a:ext>
            </a:extLst>
          </p:cNvPr>
          <p:cNvGrpSpPr/>
          <p:nvPr userDrawn="1"/>
        </p:nvGrpSpPr>
        <p:grpSpPr>
          <a:xfrm>
            <a:off x="5071385" y="1063756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617F14CF-5E88-410D-BAA1-9F910565C148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614A67FA-FC16-4379-B0F3-0EF7432FEA2F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873532B6-979E-413B-83E0-333CA7A4819B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54E3AC9E-AB8F-4E04-84A9-FA282DE577C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204C0E0A-7944-423A-81A5-57AE0279B317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4A8E128F-689E-410E-AFD2-5A4AD5292218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72511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C28117A1-8B5B-408A-8008-B757D685891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F79F29E8-53BA-451D-AB51-A20AE905D21B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2286000"/>
            <a:ext cx="121920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1B2720F6-2A2A-4472-962D-FCA5E7624EAC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0" y="4572000"/>
            <a:ext cx="121920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6023384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C8B0BB98-FC2A-4DB1-901A-638896D64A6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21568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C7D0F3E7-B662-4EF6-8E16-F60F81727C22}"/>
              </a:ext>
            </a:extLst>
          </p:cNvPr>
          <p:cNvGrpSpPr/>
          <p:nvPr userDrawn="1"/>
        </p:nvGrpSpPr>
        <p:grpSpPr>
          <a:xfrm>
            <a:off x="5071385" y="1063756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617F14CF-5E88-410D-BAA1-9F910565C148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614A67FA-FC16-4379-B0F3-0EF7432FEA2F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873532B6-979E-413B-83E0-333CA7A4819B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54E3AC9E-AB8F-4E04-84A9-FA282DE577C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204C0E0A-7944-423A-81A5-57AE0279B317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4A8E128F-689E-410E-AFD2-5A4AD5292218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751229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5680255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0507084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1F230220-5F29-4759-BBB0-2987CDE0DDD6}"/>
              </a:ext>
            </a:extLst>
          </p:cNvPr>
          <p:cNvSpPr/>
          <p:nvPr userDrawn="1"/>
        </p:nvSpPr>
        <p:spPr>
          <a:xfrm>
            <a:off x="-3" y="-1"/>
            <a:ext cx="12192003" cy="3555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2142345-92E5-45C5-9540-7E079BFC3C26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8480425" y="1934706"/>
            <a:ext cx="2997472" cy="410718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0FC9EFD5-ECD7-49DA-85BE-0182B1003A4F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927600" y="1934706"/>
            <a:ext cx="2997472" cy="410718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86426866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4">
            <a:extLst>
              <a:ext uri="{FF2B5EF4-FFF2-40B4-BE49-F238E27FC236}">
                <a16:creationId xmlns:a16="http://schemas.microsoft.com/office/drawing/2014/main" id="{DF8E6165-7BA9-45C3-B89E-1B1F1F28264D}"/>
              </a:ext>
            </a:extLst>
          </p:cNvPr>
          <p:cNvSpPr/>
          <p:nvPr userDrawn="1"/>
        </p:nvSpPr>
        <p:spPr>
          <a:xfrm>
            <a:off x="2" y="0"/>
            <a:ext cx="7045234" cy="6858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Right Triangle 8">
            <a:extLst>
              <a:ext uri="{FF2B5EF4-FFF2-40B4-BE49-F238E27FC236}">
                <a16:creationId xmlns:a16="http://schemas.microsoft.com/office/drawing/2014/main" id="{9E643AB3-B11E-4FBA-B1BD-616F09F54473}"/>
              </a:ext>
            </a:extLst>
          </p:cNvPr>
          <p:cNvSpPr/>
          <p:nvPr userDrawn="1"/>
        </p:nvSpPr>
        <p:spPr>
          <a:xfrm rot="16200000">
            <a:off x="3471365" y="4831268"/>
            <a:ext cx="1440000" cy="1440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Right Triangle 9">
            <a:extLst>
              <a:ext uri="{FF2B5EF4-FFF2-40B4-BE49-F238E27FC236}">
                <a16:creationId xmlns:a16="http://schemas.microsoft.com/office/drawing/2014/main" id="{3C8D0CD5-A090-4C9A-AA86-0830DE46C77E}"/>
              </a:ext>
            </a:extLst>
          </p:cNvPr>
          <p:cNvSpPr/>
          <p:nvPr userDrawn="1"/>
        </p:nvSpPr>
        <p:spPr>
          <a:xfrm rot="5400000">
            <a:off x="725220" y="1530872"/>
            <a:ext cx="864000" cy="864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2DBCC96-1483-46CC-92FF-4FE52012D01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3136" y="1687090"/>
            <a:ext cx="3850315" cy="441843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0069688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</a:p>
          <a:p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399044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48067492-6897-474D-A191-66389597DC4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21568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6" name="그룹 77">
            <a:extLst>
              <a:ext uri="{FF2B5EF4-FFF2-40B4-BE49-F238E27FC236}">
                <a16:creationId xmlns:a16="http://schemas.microsoft.com/office/drawing/2014/main" id="{EE171339-23BB-4C14-ACEC-82EDEE4FFB7A}"/>
              </a:ext>
            </a:extLst>
          </p:cNvPr>
          <p:cNvGrpSpPr/>
          <p:nvPr userDrawn="1"/>
        </p:nvGrpSpPr>
        <p:grpSpPr>
          <a:xfrm>
            <a:off x="5071385" y="1063756"/>
            <a:ext cx="2049231" cy="144016"/>
            <a:chOff x="4791443" y="4794870"/>
            <a:chExt cx="1679267" cy="144016"/>
          </a:xfrm>
        </p:grpSpPr>
        <p:sp>
          <p:nvSpPr>
            <p:cNvPr id="7" name="Rectangle 49">
              <a:extLst>
                <a:ext uri="{FF2B5EF4-FFF2-40B4-BE49-F238E27FC236}">
                  <a16:creationId xmlns:a16="http://schemas.microsoft.com/office/drawing/2014/main" id="{1C2E5203-834C-440B-93AD-94647ACF65A5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Rectangle 50">
              <a:extLst>
                <a:ext uri="{FF2B5EF4-FFF2-40B4-BE49-F238E27FC236}">
                  <a16:creationId xmlns:a16="http://schemas.microsoft.com/office/drawing/2014/main" id="{781C657E-6AE3-49AA-AC2F-10CC62409E79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Rectangle 51">
              <a:extLst>
                <a:ext uri="{FF2B5EF4-FFF2-40B4-BE49-F238E27FC236}">
                  <a16:creationId xmlns:a16="http://schemas.microsoft.com/office/drawing/2014/main" id="{86389DDB-A05B-4316-AEBA-1CB3810775AE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Rectangle 52">
              <a:extLst>
                <a:ext uri="{FF2B5EF4-FFF2-40B4-BE49-F238E27FC236}">
                  <a16:creationId xmlns:a16="http://schemas.microsoft.com/office/drawing/2014/main" id="{BBED4C4A-5DF1-45C1-864F-B9CC7A02487F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 53">
              <a:extLst>
                <a:ext uri="{FF2B5EF4-FFF2-40B4-BE49-F238E27FC236}">
                  <a16:creationId xmlns:a16="http://schemas.microsoft.com/office/drawing/2014/main" id="{456B4A2B-3A13-4382-AA54-D8F8621DE0D4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 54">
              <a:extLst>
                <a:ext uri="{FF2B5EF4-FFF2-40B4-BE49-F238E27FC236}">
                  <a16:creationId xmlns:a16="http://schemas.microsoft.com/office/drawing/2014/main" id="{5F0FF0FC-6898-4340-9DA4-351073E3ED8F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2" name="Graphic 14">
            <a:extLst>
              <a:ext uri="{FF2B5EF4-FFF2-40B4-BE49-F238E27FC236}">
                <a16:creationId xmlns:a16="http://schemas.microsoft.com/office/drawing/2014/main" id="{3CF2F12F-7A2D-468C-A717-7C5F02B59E14}"/>
              </a:ext>
            </a:extLst>
          </p:cNvPr>
          <p:cNvGrpSpPr/>
          <p:nvPr userDrawn="1"/>
        </p:nvGrpSpPr>
        <p:grpSpPr>
          <a:xfrm>
            <a:off x="4116912" y="1672505"/>
            <a:ext cx="3961557" cy="3115832"/>
            <a:chOff x="2444748" y="555045"/>
            <a:chExt cx="7282048" cy="5727454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559D55E-F507-4F94-BED4-75B0D278B129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2C5D06C-BEA9-4FE1-9B00-FB291A82C932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12B6F7E-B45F-46ED-B32E-3E806DBC1AFA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9C50D37-33CF-4AC8-894C-7851011902A1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E1811BD-F80D-4DA0-90C0-751DD8EB1BD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BAADF7B-A5AB-47CC-A487-064B3C8736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B6723C7-433E-49BC-BD53-CACE5ABB49EA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BEF352A-E610-4C97-8351-EEB778A35424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1" name="Graphic 14">
            <a:extLst>
              <a:ext uri="{FF2B5EF4-FFF2-40B4-BE49-F238E27FC236}">
                <a16:creationId xmlns:a16="http://schemas.microsoft.com/office/drawing/2014/main" id="{F0BA3A3B-4632-4293-B147-E05FF4F1BA0C}"/>
              </a:ext>
            </a:extLst>
          </p:cNvPr>
          <p:cNvGrpSpPr/>
          <p:nvPr userDrawn="1"/>
        </p:nvGrpSpPr>
        <p:grpSpPr>
          <a:xfrm>
            <a:off x="784384" y="2121344"/>
            <a:ext cx="2820225" cy="2218155"/>
            <a:chOff x="2444748" y="555045"/>
            <a:chExt cx="7282048" cy="5727454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2E3F088-54E3-46E1-8FAB-4EB159B0D17D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987F560-CBD6-4A1C-A61A-F3F64BC0067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0D5FF0C-6A7C-4655-8874-B6EE383272CB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F5FC9B1-AFF5-4A0A-8666-D0889D8FFAC7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D6057FD-9A06-4649-ABF0-B79C6AB48C90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0C32FE8-6B7F-40EE-82F4-32814DF1A414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372557D-5685-472F-890B-C5A5A4DC0F1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975543C-1027-4F94-912E-5017992EE2CE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0" name="Graphic 14">
            <a:extLst>
              <a:ext uri="{FF2B5EF4-FFF2-40B4-BE49-F238E27FC236}">
                <a16:creationId xmlns:a16="http://schemas.microsoft.com/office/drawing/2014/main" id="{DE0FD0BF-CF2E-46D6-A7BD-964E52A0639C}"/>
              </a:ext>
            </a:extLst>
          </p:cNvPr>
          <p:cNvGrpSpPr/>
          <p:nvPr userDrawn="1"/>
        </p:nvGrpSpPr>
        <p:grpSpPr>
          <a:xfrm>
            <a:off x="8590771" y="2121344"/>
            <a:ext cx="2820225" cy="2218155"/>
            <a:chOff x="2444748" y="555045"/>
            <a:chExt cx="7282048" cy="5727454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21EC3BD-B7BB-4E3A-AEB4-531BB8438A28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9A698AD-30C1-4995-8D32-98853FE766D2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09449B-167B-4D89-8B0F-D66597DD94FE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1135B8F-58C8-446E-8CC5-6B34367B7E4E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E99CDE4-ACCA-400C-967A-1AF1EC5B8D2D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B7A6782-8F71-4422-81D4-98E4489D4889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BD6801-3D99-4D15-AA2D-55835F289C85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B2E5AED-5AE2-42E6-8A56-CDDB1AAE2AAE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49" name="Picture Placeholder 2">
            <a:extLst>
              <a:ext uri="{FF2B5EF4-FFF2-40B4-BE49-F238E27FC236}">
                <a16:creationId xmlns:a16="http://schemas.microsoft.com/office/drawing/2014/main" id="{1CCE0383-63DF-4624-BAF5-0C83B9CA841A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276171" y="1850553"/>
            <a:ext cx="3625268" cy="20545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0" name="Picture Placeholder 2">
            <a:extLst>
              <a:ext uri="{FF2B5EF4-FFF2-40B4-BE49-F238E27FC236}">
                <a16:creationId xmlns:a16="http://schemas.microsoft.com/office/drawing/2014/main" id="{521C4F48-1BB1-49D0-84B3-B1EE9251779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917258" y="2250253"/>
            <a:ext cx="2570017" cy="14576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2">
            <a:extLst>
              <a:ext uri="{FF2B5EF4-FFF2-40B4-BE49-F238E27FC236}">
                <a16:creationId xmlns:a16="http://schemas.microsoft.com/office/drawing/2014/main" id="{F74AB612-6E67-428E-9352-AFB927C2FA3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08105" y="2270243"/>
            <a:ext cx="2570017" cy="14576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627245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:a16="http://schemas.microsoft.com/office/drawing/2014/main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49"/>
            <a:ext cx="11904055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18345308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36B5625-4D88-42D3-9A62-06A42DE373E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2649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153C7A0-0C54-4119-87A3-B0DD3FB9406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58527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97464E1D-B27A-42E5-9C22-F6F45E54F7D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628466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2C49E2F-3AC8-45AD-AFA7-5C62B4990440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398405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F0D3850A-2D9D-4730-9232-9938FFE84F37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168343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63">
            <a:extLst>
              <a:ext uri="{FF2B5EF4-FFF2-40B4-BE49-F238E27FC236}">
                <a16:creationId xmlns:a16="http://schemas.microsoft.com/office/drawing/2014/main" id="{1D2BDBC2-E2A8-4027-9D79-B4D34418B138}"/>
              </a:ext>
            </a:extLst>
          </p:cNvPr>
          <p:cNvGrpSpPr/>
          <p:nvPr userDrawn="1"/>
        </p:nvGrpSpPr>
        <p:grpSpPr>
          <a:xfrm>
            <a:off x="914666" y="4956795"/>
            <a:ext cx="2049231" cy="144016"/>
            <a:chOff x="518969" y="4794870"/>
            <a:chExt cx="1679267" cy="144016"/>
          </a:xfrm>
        </p:grpSpPr>
        <p:sp>
          <p:nvSpPr>
            <p:cNvPr id="10" name="Rectangle 35">
              <a:extLst>
                <a:ext uri="{FF2B5EF4-FFF2-40B4-BE49-F238E27FC236}">
                  <a16:creationId xmlns:a16="http://schemas.microsoft.com/office/drawing/2014/main" id="{EBD5D1FD-809D-4F07-ACF1-F72D2B43E7DE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 36">
              <a:extLst>
                <a:ext uri="{FF2B5EF4-FFF2-40B4-BE49-F238E27FC236}">
                  <a16:creationId xmlns:a16="http://schemas.microsoft.com/office/drawing/2014/main" id="{CCDE0A54-7CD0-465A-8724-BF500CE0E346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 37">
              <a:extLst>
                <a:ext uri="{FF2B5EF4-FFF2-40B4-BE49-F238E27FC236}">
                  <a16:creationId xmlns:a16="http://schemas.microsoft.com/office/drawing/2014/main" id="{C9F39304-2EDF-4125-8B3C-362943F2D15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85A6431A-6BD3-45AF-98EA-F028F93F0792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 39">
              <a:extLst>
                <a:ext uri="{FF2B5EF4-FFF2-40B4-BE49-F238E27FC236}">
                  <a16:creationId xmlns:a16="http://schemas.microsoft.com/office/drawing/2014/main" id="{5A299CA9-14A8-4767-9138-C97F10CD6C4D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Rectangle 40">
              <a:extLst>
                <a:ext uri="{FF2B5EF4-FFF2-40B4-BE49-F238E27FC236}">
                  <a16:creationId xmlns:a16="http://schemas.microsoft.com/office/drawing/2014/main" id="{62CF1983-EC73-49C2-9A61-F7A7BAD22867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70">
            <a:extLst>
              <a:ext uri="{FF2B5EF4-FFF2-40B4-BE49-F238E27FC236}">
                <a16:creationId xmlns:a16="http://schemas.microsoft.com/office/drawing/2014/main" id="{0B39C8FD-F998-4899-8BAC-55CF1582EFD7}"/>
              </a:ext>
            </a:extLst>
          </p:cNvPr>
          <p:cNvGrpSpPr/>
          <p:nvPr userDrawn="1"/>
        </p:nvGrpSpPr>
        <p:grpSpPr>
          <a:xfrm>
            <a:off x="3684605" y="4956795"/>
            <a:ext cx="2049231" cy="144016"/>
            <a:chOff x="2655206" y="4794870"/>
            <a:chExt cx="1679267" cy="144016"/>
          </a:xfrm>
        </p:grpSpPr>
        <p:sp>
          <p:nvSpPr>
            <p:cNvPr id="17" name="Rectangle 42">
              <a:extLst>
                <a:ext uri="{FF2B5EF4-FFF2-40B4-BE49-F238E27FC236}">
                  <a16:creationId xmlns:a16="http://schemas.microsoft.com/office/drawing/2014/main" id="{07C59967-7EEF-475A-A0C3-F3D281D48832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Rectangle 43">
              <a:extLst>
                <a:ext uri="{FF2B5EF4-FFF2-40B4-BE49-F238E27FC236}">
                  <a16:creationId xmlns:a16="http://schemas.microsoft.com/office/drawing/2014/main" id="{EA9B3081-48A3-4CBD-B953-22B9C133974D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44">
              <a:extLst>
                <a:ext uri="{FF2B5EF4-FFF2-40B4-BE49-F238E27FC236}">
                  <a16:creationId xmlns:a16="http://schemas.microsoft.com/office/drawing/2014/main" id="{878DF5CC-A574-4EA1-B8A3-9303138BCA6C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Rectangle 45">
              <a:extLst>
                <a:ext uri="{FF2B5EF4-FFF2-40B4-BE49-F238E27FC236}">
                  <a16:creationId xmlns:a16="http://schemas.microsoft.com/office/drawing/2014/main" id="{7BF9EA54-CF5F-4B48-AA40-F7285E266457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46">
              <a:extLst>
                <a:ext uri="{FF2B5EF4-FFF2-40B4-BE49-F238E27FC236}">
                  <a16:creationId xmlns:a16="http://schemas.microsoft.com/office/drawing/2014/main" id="{0D6AC55F-66E6-43BE-AD34-D2CE25057850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Rectangle 47">
              <a:extLst>
                <a:ext uri="{FF2B5EF4-FFF2-40B4-BE49-F238E27FC236}">
                  <a16:creationId xmlns:a16="http://schemas.microsoft.com/office/drawing/2014/main" id="{085EF55D-29D1-478A-AA43-CC611ACD9C17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328E412B-60FD-4EE0-ADAD-9E120C2B513E}"/>
              </a:ext>
            </a:extLst>
          </p:cNvPr>
          <p:cNvGrpSpPr/>
          <p:nvPr userDrawn="1"/>
        </p:nvGrpSpPr>
        <p:grpSpPr>
          <a:xfrm>
            <a:off x="6454544" y="4956795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1144F186-44E5-413B-B6A8-13DF17FF4F44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02D13988-A6A5-4440-958D-E75AA4E8F792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5DFF077B-B26D-416D-B5ED-85D54AB19099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1CE50BEA-EADF-4C13-AF83-51B0D770B80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DEEA8899-AD34-4DF2-99E6-9C19AB659DAA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E5CC6944-65F2-4050-BDC4-C613DCEC7205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84">
            <a:extLst>
              <a:ext uri="{FF2B5EF4-FFF2-40B4-BE49-F238E27FC236}">
                <a16:creationId xmlns:a16="http://schemas.microsoft.com/office/drawing/2014/main" id="{F06700BF-C08E-489C-8809-23241A4577CB}"/>
              </a:ext>
            </a:extLst>
          </p:cNvPr>
          <p:cNvGrpSpPr/>
          <p:nvPr userDrawn="1"/>
        </p:nvGrpSpPr>
        <p:grpSpPr>
          <a:xfrm>
            <a:off x="9224482" y="4956795"/>
            <a:ext cx="2049231" cy="144016"/>
            <a:chOff x="6927681" y="4794870"/>
            <a:chExt cx="1679267" cy="144016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EAC41B5C-CC10-4816-B97C-A1586CDC479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84ACC653-F136-456E-A8AE-7A3E4CDAB103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3548B493-8BCC-4C81-B406-DE072987B035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98B7CB0B-2E7A-40CE-A124-54135B3B85B5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95CB2A06-35B5-4E13-9ECF-4C75E735451F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F4255189-55CE-494C-A1E3-E47DB93AD237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447463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10086405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887317433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23506877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45B10E1-4A88-446D-9D25-6A761EAA1DD4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6662419"/>
            <a:ext cx="12192000" cy="3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aphic 4">
            <a:extLst>
              <a:ext uri="{FF2B5EF4-FFF2-40B4-BE49-F238E27FC236}">
                <a16:creationId xmlns:a16="http://schemas.microsoft.com/office/drawing/2014/main" id="{ED3EAF1C-E771-43B3-8355-AF5A344C4BB6}"/>
              </a:ext>
            </a:extLst>
          </p:cNvPr>
          <p:cNvGrpSpPr/>
          <p:nvPr userDrawn="1"/>
        </p:nvGrpSpPr>
        <p:grpSpPr>
          <a:xfrm>
            <a:off x="10807881" y="5283109"/>
            <a:ext cx="1020146" cy="1450516"/>
            <a:chOff x="3683187" y="1128"/>
            <a:chExt cx="2755348" cy="391774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A98ADED-2179-457A-AD24-32577456E964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045A662-AD4C-4B7C-8665-D01CEE34F63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15A7B56-611F-45D8-ABFB-06888F8C5E7D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1E0B604-6E8C-466D-95F6-2B8B27ABCC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8123206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0496811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C94C0C1-C105-49A1-80F4-B360522907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13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6DD40-BA8F-48B7-B4C2-E0FFD7A6DDF0}"/>
              </a:ext>
            </a:extLst>
          </p:cNvPr>
          <p:cNvSpPr/>
          <p:nvPr userDrawn="1"/>
        </p:nvSpPr>
        <p:spPr>
          <a:xfrm>
            <a:off x="2632663" y="2468896"/>
            <a:ext cx="1728000" cy="2208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5D593A7-43B0-47D1-BF3D-9A8F79CC45B8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6219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650C69-C1B1-41C4-952A-9DD539724917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C58B34E-2F81-4D5C-89F7-95C6B8D6BEC2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FDA304-E7F5-4248-A1F4-6228DE43CE90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B7B164-60D4-4671-9B7F-E8A87D9422BD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2BCB82-A7CE-4D45-ABD4-76E3185AE53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8DAB93-956F-4747-9938-C756572C501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603F8D-B8F3-4CDB-B681-6B1551D1C8EF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066AE3-F712-40FC-B722-F9C1710A9D45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F8B134-52BD-40DA-9E7B-CC3927AF3546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036673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71BC114-F2C7-4604-9852-F32BC9BE689D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465241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D2008D2F-0932-4EC6-9CE3-B2E6ECE9445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 and Send to </a:t>
            </a:r>
            <a:r>
              <a:rPr lang="en-US" altLang="ko-KR" dirty="0" err="1"/>
              <a:t>BackHere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2FC4263E-05B0-4493-AA02-4516ADA747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598739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13364F9-BE09-4AD7-986E-407F1B79F9A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9517574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299593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33088992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4">
            <a:extLst>
              <a:ext uri="{FF2B5EF4-FFF2-40B4-BE49-F238E27FC236}">
                <a16:creationId xmlns:a16="http://schemas.microsoft.com/office/drawing/2014/main" id="{F4191223-1C20-48E8-B0A5-9EDF00C03A87}"/>
              </a:ext>
            </a:extLst>
          </p:cNvPr>
          <p:cNvGrpSpPr/>
          <p:nvPr userDrawn="1"/>
        </p:nvGrpSpPr>
        <p:grpSpPr>
          <a:xfrm>
            <a:off x="10814321" y="5292634"/>
            <a:ext cx="1020146" cy="1450515"/>
            <a:chOff x="3683187" y="1128"/>
            <a:chExt cx="2755348" cy="391774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91F328-D75C-44FC-B6AB-DC85A8CA8939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8A799BD-456A-4397-B157-8A5331B48A5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A94CA11-E695-4589-BB92-8579E5745A74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6C2671F-EB20-4B6C-B990-00DA0B6C4977}"/>
              </a:ext>
            </a:extLst>
          </p:cNvPr>
          <p:cNvSpPr/>
          <p:nvPr userDrawn="1"/>
        </p:nvSpPr>
        <p:spPr>
          <a:xfrm>
            <a:off x="0" y="6662419"/>
            <a:ext cx="12192000" cy="195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DAA0DDF-416D-4463-859E-9073D3F90B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50347393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904638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33363325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43528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339392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C5B47D6-DAD7-40A6-BD10-CD2FABB1321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40253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7960874-3F9B-4D3F-855A-5669B09C929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313508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B1140DE-B7EF-4821-92DB-87F8292871A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05623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72D1BE3B-CE32-4F45-9E7C-3CF4C5DACDCA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28236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F1FA09A-98C2-4BC7-A032-43C843531C6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93992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28718837-365D-4859-B99D-1C4C5BB7E50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97073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74010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71069249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8E24A2BE-80CE-4B79-BF31-91FA62C04420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F51014-6E90-4769-BCD9-A06A9FC17AC8}"/>
              </a:ext>
            </a:extLst>
          </p:cNvPr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BC926F-7282-4E00-BF8A-8D24B274039B}"/>
              </a:ext>
            </a:extLst>
          </p:cNvPr>
          <p:cNvSpPr/>
          <p:nvPr userDrawn="1"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239690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092000" y="545824"/>
            <a:ext cx="8100000" cy="27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effectLst/>
                <a:latin typeface="+mn-lt"/>
                <a:ea typeface="+mj-ea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3575404"/>
            <a:ext cx="8100000" cy="273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effectLst/>
                <a:latin typeface="+mn-lt"/>
                <a:ea typeface="+mj-ea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4198448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12">
            <a:extLst>
              <a:ext uri="{FF2B5EF4-FFF2-40B4-BE49-F238E27FC236}">
                <a16:creationId xmlns:a16="http://schemas.microsoft.com/office/drawing/2014/main" id="{A7A44CD1-8791-4411-9DCF-BE8F9EB9EB1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8451254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3A78E6-F71D-4312-BDB2-FA26CAF574B4}"/>
              </a:ext>
            </a:extLst>
          </p:cNvPr>
          <p:cNvSpPr/>
          <p:nvPr userDrawn="1"/>
        </p:nvSpPr>
        <p:spPr>
          <a:xfrm flipH="1" flipV="1">
            <a:off x="5119026" y="0"/>
            <a:ext cx="7072972" cy="6858000"/>
          </a:xfrm>
          <a:custGeom>
            <a:avLst/>
            <a:gdLst>
              <a:gd name="connsiteX0" fmla="*/ 0 w 7072972"/>
              <a:gd name="connsiteY0" fmla="*/ 0 h 6858000"/>
              <a:gd name="connsiteX1" fmla="*/ 7072972 w 7072972"/>
              <a:gd name="connsiteY1" fmla="*/ 1890052 h 6858000"/>
              <a:gd name="connsiteX2" fmla="*/ 3307176 w 7072972"/>
              <a:gd name="connsiteY2" fmla="*/ 6858000 h 6858000"/>
              <a:gd name="connsiteX3" fmla="*/ 0 w 707297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2972" h="6858000">
                <a:moveTo>
                  <a:pt x="0" y="0"/>
                </a:moveTo>
                <a:lnTo>
                  <a:pt x="7072972" y="1890052"/>
                </a:lnTo>
                <a:lnTo>
                  <a:pt x="3307176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C75BF01-2621-417D-9B96-39DD8D08670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" y="0"/>
            <a:ext cx="7072972" cy="6858000"/>
          </a:xfrm>
          <a:custGeom>
            <a:avLst/>
            <a:gdLst>
              <a:gd name="connsiteX0" fmla="*/ 0 w 6200775"/>
              <a:gd name="connsiteY0" fmla="*/ 0 h 6858000"/>
              <a:gd name="connsiteX1" fmla="*/ 2158503 w 6200775"/>
              <a:gd name="connsiteY1" fmla="*/ 0 h 6858000"/>
              <a:gd name="connsiteX2" fmla="*/ 6200775 w 6200775"/>
              <a:gd name="connsiteY2" fmla="*/ 3676650 h 6858000"/>
              <a:gd name="connsiteX3" fmla="*/ 3307176 w 6200775"/>
              <a:gd name="connsiteY3" fmla="*/ 6858000 h 6858000"/>
              <a:gd name="connsiteX4" fmla="*/ 0 w 6200775"/>
              <a:gd name="connsiteY4" fmla="*/ 6858000 h 6858000"/>
              <a:gd name="connsiteX0" fmla="*/ 0 w 7424664"/>
              <a:gd name="connsiteY0" fmla="*/ 0 h 6858000"/>
              <a:gd name="connsiteX1" fmla="*/ 2158503 w 7424664"/>
              <a:gd name="connsiteY1" fmla="*/ 0 h 6858000"/>
              <a:gd name="connsiteX2" fmla="*/ 7424664 w 7424664"/>
              <a:gd name="connsiteY2" fmla="*/ 2326151 h 6858000"/>
              <a:gd name="connsiteX3" fmla="*/ 3307176 w 7424664"/>
              <a:gd name="connsiteY3" fmla="*/ 6858000 h 6858000"/>
              <a:gd name="connsiteX4" fmla="*/ 0 w 7424664"/>
              <a:gd name="connsiteY4" fmla="*/ 6858000 h 6858000"/>
              <a:gd name="connsiteX5" fmla="*/ 0 w 7424664"/>
              <a:gd name="connsiteY5" fmla="*/ 0 h 6858000"/>
              <a:gd name="connsiteX0" fmla="*/ 0 w 7424664"/>
              <a:gd name="connsiteY0" fmla="*/ 0 h 6858000"/>
              <a:gd name="connsiteX1" fmla="*/ 7424664 w 7424664"/>
              <a:gd name="connsiteY1" fmla="*/ 2326151 h 6858000"/>
              <a:gd name="connsiteX2" fmla="*/ 3307176 w 7424664"/>
              <a:gd name="connsiteY2" fmla="*/ 6858000 h 6858000"/>
              <a:gd name="connsiteX3" fmla="*/ 0 w 7424664"/>
              <a:gd name="connsiteY3" fmla="*/ 6858000 h 6858000"/>
              <a:gd name="connsiteX4" fmla="*/ 0 w 7424664"/>
              <a:gd name="connsiteY4" fmla="*/ 0 h 6858000"/>
              <a:gd name="connsiteX0" fmla="*/ 0 w 6904159"/>
              <a:gd name="connsiteY0" fmla="*/ 0 h 6858000"/>
              <a:gd name="connsiteX1" fmla="*/ 6904159 w 6904159"/>
              <a:gd name="connsiteY1" fmla="*/ 1805646 h 6858000"/>
              <a:gd name="connsiteX2" fmla="*/ 3307176 w 6904159"/>
              <a:gd name="connsiteY2" fmla="*/ 6858000 h 6858000"/>
              <a:gd name="connsiteX3" fmla="*/ 0 w 6904159"/>
              <a:gd name="connsiteY3" fmla="*/ 6858000 h 6858000"/>
              <a:gd name="connsiteX4" fmla="*/ 0 w 6904159"/>
              <a:gd name="connsiteY4" fmla="*/ 0 h 6858000"/>
              <a:gd name="connsiteX0" fmla="*/ 0 w 7072972"/>
              <a:gd name="connsiteY0" fmla="*/ 0 h 6858000"/>
              <a:gd name="connsiteX1" fmla="*/ 7072972 w 7072972"/>
              <a:gd name="connsiteY1" fmla="*/ 1890052 h 6858000"/>
              <a:gd name="connsiteX2" fmla="*/ 3307176 w 7072972"/>
              <a:gd name="connsiteY2" fmla="*/ 6858000 h 6858000"/>
              <a:gd name="connsiteX3" fmla="*/ 0 w 7072972"/>
              <a:gd name="connsiteY3" fmla="*/ 6858000 h 6858000"/>
              <a:gd name="connsiteX4" fmla="*/ 0 w 7072972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2972" h="6858000">
                <a:moveTo>
                  <a:pt x="0" y="0"/>
                </a:moveTo>
                <a:lnTo>
                  <a:pt x="7072972" y="1890052"/>
                </a:lnTo>
                <a:lnTo>
                  <a:pt x="3307176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4900469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C24402-8447-448E-89E3-183EBB1DA00D}"/>
              </a:ext>
            </a:extLst>
          </p:cNvPr>
          <p:cNvSpPr/>
          <p:nvPr userDrawn="1"/>
        </p:nvSpPr>
        <p:spPr>
          <a:xfrm>
            <a:off x="0" y="2996952"/>
            <a:ext cx="12192000" cy="18722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Group 6">
            <a:extLst>
              <a:ext uri="{FF2B5EF4-FFF2-40B4-BE49-F238E27FC236}">
                <a16:creationId xmlns:a16="http://schemas.microsoft.com/office/drawing/2014/main" id="{E4CF9D97-FAE0-4B0A-A30C-8936E46C66B2}"/>
              </a:ext>
            </a:extLst>
          </p:cNvPr>
          <p:cNvGrpSpPr/>
          <p:nvPr userDrawn="1"/>
        </p:nvGrpSpPr>
        <p:grpSpPr>
          <a:xfrm>
            <a:off x="4763852" y="1553600"/>
            <a:ext cx="2664296" cy="4683693"/>
            <a:chOff x="445712" y="1449040"/>
            <a:chExt cx="2113018" cy="3924176"/>
          </a:xfrm>
        </p:grpSpPr>
        <p:sp>
          <p:nvSpPr>
            <p:cNvPr id="6" name="Rounded Rectangle 7">
              <a:extLst>
                <a:ext uri="{FF2B5EF4-FFF2-40B4-BE49-F238E27FC236}">
                  <a16:creationId xmlns:a16="http://schemas.microsoft.com/office/drawing/2014/main" id="{A665FA86-6430-4D7E-ABCB-4F8C3E52E09B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Rectangle 8">
              <a:extLst>
                <a:ext uri="{FF2B5EF4-FFF2-40B4-BE49-F238E27FC236}">
                  <a16:creationId xmlns:a16="http://schemas.microsoft.com/office/drawing/2014/main" id="{53DAFBD2-84EC-4D6B-80BE-DA211850906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78866A3A-5A93-49E6-8DE2-C98FC661D430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11">
                <a:extLst>
                  <a:ext uri="{FF2B5EF4-FFF2-40B4-BE49-F238E27FC236}">
                    <a16:creationId xmlns:a16="http://schemas.microsoft.com/office/drawing/2014/main" id="{EB10029A-074D-4812-8AB6-62EF3ED73579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12">
                <a:extLst>
                  <a:ext uri="{FF2B5EF4-FFF2-40B4-BE49-F238E27FC236}">
                    <a16:creationId xmlns:a16="http://schemas.microsoft.com/office/drawing/2014/main" id="{BE572564-2A3A-45E0-93B7-2FB78757998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242F8FDE-91AA-45DB-A05E-7507C27F30F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51770" y="1965170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783823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73314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4">
            <a:extLst>
              <a:ext uri="{FF2B5EF4-FFF2-40B4-BE49-F238E27FC236}">
                <a16:creationId xmlns:a16="http://schemas.microsoft.com/office/drawing/2014/main" id="{F4191223-1C20-48E8-B0A5-9EDF00C03A87}"/>
              </a:ext>
            </a:extLst>
          </p:cNvPr>
          <p:cNvGrpSpPr/>
          <p:nvPr userDrawn="1"/>
        </p:nvGrpSpPr>
        <p:grpSpPr>
          <a:xfrm>
            <a:off x="10814321" y="5292634"/>
            <a:ext cx="1020146" cy="1450515"/>
            <a:chOff x="3683187" y="1128"/>
            <a:chExt cx="2755348" cy="391774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91F328-D75C-44FC-B6AB-DC85A8CA8939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8A799BD-456A-4397-B157-8A5331B48A5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A94CA11-E695-4589-BB92-8579E5745A74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6C2671F-EB20-4B6C-B990-00DA0B6C4977}"/>
              </a:ext>
            </a:extLst>
          </p:cNvPr>
          <p:cNvSpPr/>
          <p:nvPr userDrawn="1"/>
        </p:nvSpPr>
        <p:spPr>
          <a:xfrm>
            <a:off x="0" y="6662419"/>
            <a:ext cx="12192000" cy="195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DAA0DDF-416D-4463-859E-9073D3F90B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85214991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112FC24-B0BB-43AE-AB6F-2F8A6318C976}"/>
              </a:ext>
            </a:extLst>
          </p:cNvPr>
          <p:cNvGrpSpPr/>
          <p:nvPr userDrawn="1"/>
        </p:nvGrpSpPr>
        <p:grpSpPr>
          <a:xfrm flipH="1">
            <a:off x="486250" y="477136"/>
            <a:ext cx="11704320" cy="5935130"/>
            <a:chOff x="-161213" y="477136"/>
            <a:chExt cx="11704320" cy="593513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02B0099-32CD-4A9E-A010-EB75F1B7ADBC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477136"/>
              <a:ext cx="11704320" cy="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66FFECB2-D63A-4DED-B565-1B5EC1C6DBC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11543107" y="477136"/>
              <a:ext cx="0" cy="593513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423856D-6F4B-428C-8039-92BC2469A81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6392850"/>
              <a:ext cx="11704320" cy="13272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913480D-83E6-465D-B9EC-FA0799699FB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268686" y="0"/>
            <a:ext cx="6923314" cy="6858000"/>
          </a:xfrm>
          <a:custGeom>
            <a:avLst/>
            <a:gdLst>
              <a:gd name="connsiteX0" fmla="*/ 1714500 w 6923314"/>
              <a:gd name="connsiteY0" fmla="*/ 0 h 6858000"/>
              <a:gd name="connsiteX1" fmla="*/ 6923314 w 6923314"/>
              <a:gd name="connsiteY1" fmla="*/ 0 h 6858000"/>
              <a:gd name="connsiteX2" fmla="*/ 6923314 w 6923314"/>
              <a:gd name="connsiteY2" fmla="*/ 1637212 h 6858000"/>
              <a:gd name="connsiteX3" fmla="*/ 5618117 w 6923314"/>
              <a:gd name="connsiteY3" fmla="*/ 6858000 h 6858000"/>
              <a:gd name="connsiteX4" fmla="*/ 0 w 6923314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1714500" y="0"/>
                </a:moveTo>
                <a:lnTo>
                  <a:pt x="6923314" y="0"/>
                </a:lnTo>
                <a:lnTo>
                  <a:pt x="6923314" y="1637212"/>
                </a:lnTo>
                <a:lnTo>
                  <a:pt x="561811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1931721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82123517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022714098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42982645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F79DA6E-C333-45BB-ABFC-1B567DA0BFEA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52BCAAC-80AC-48BC-AACC-0512DECB3B8E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E83F4D5-2B2F-4060-8579-3D6D47C3B5C9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1894459C-F0AA-428E-81C7-01B1779992A5}"/>
              </a:ext>
            </a:extLst>
          </p:cNvPr>
          <p:cNvSpPr/>
          <p:nvPr userDrawn="1"/>
        </p:nvSpPr>
        <p:spPr>
          <a:xfrm>
            <a:off x="9162634" y="6483782"/>
            <a:ext cx="2800767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prstClr val="white"/>
                </a:solidFill>
              </a:rPr>
              <a:t>Living Sports Healthy Life</a:t>
            </a:r>
          </a:p>
        </p:txBody>
      </p:sp>
    </p:spTree>
    <p:extLst>
      <p:ext uri="{BB962C8B-B14F-4D97-AF65-F5344CB8AC3E}">
        <p14:creationId xmlns:p14="http://schemas.microsoft.com/office/powerpoint/2010/main" val="312099632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Graphic 10">
            <a:extLst>
              <a:ext uri="{FF2B5EF4-FFF2-40B4-BE49-F238E27FC236}">
                <a16:creationId xmlns:a16="http://schemas.microsoft.com/office/drawing/2014/main" id="{68F1FB5C-9360-4E55-A7B6-64DE491B3CB0}"/>
              </a:ext>
            </a:extLst>
          </p:cNvPr>
          <p:cNvSpPr/>
          <p:nvPr userDrawn="1"/>
        </p:nvSpPr>
        <p:spPr>
          <a:xfrm flipH="1">
            <a:off x="10896600" y="5624055"/>
            <a:ext cx="1068843" cy="965339"/>
          </a:xfrm>
          <a:custGeom>
            <a:avLst/>
            <a:gdLst>
              <a:gd name="connsiteX0" fmla="*/ 44313 w 2823151"/>
              <a:gd name="connsiteY0" fmla="*/ 2550154 h 2549768"/>
              <a:gd name="connsiteX1" fmla="*/ 734 w 2823151"/>
              <a:gd name="connsiteY1" fmla="*/ 2446485 h 2549768"/>
              <a:gd name="connsiteX2" fmla="*/ 10208 w 2823151"/>
              <a:gd name="connsiteY2" fmla="*/ 2351478 h 2549768"/>
              <a:gd name="connsiteX3" fmla="*/ 13185 w 2823151"/>
              <a:gd name="connsiteY3" fmla="*/ 2327388 h 2549768"/>
              <a:gd name="connsiteX4" fmla="*/ 1817 w 2823151"/>
              <a:gd name="connsiteY4" fmla="*/ 2133313 h 2549768"/>
              <a:gd name="connsiteX5" fmla="*/ 14268 w 2823151"/>
              <a:gd name="connsiteY5" fmla="*/ 2059960 h 2549768"/>
              <a:gd name="connsiteX6" fmla="*/ 74899 w 2823151"/>
              <a:gd name="connsiteY6" fmla="*/ 2046426 h 2549768"/>
              <a:gd name="connsiteX7" fmla="*/ 101967 w 2823151"/>
              <a:gd name="connsiteY7" fmla="*/ 2051840 h 2549768"/>
              <a:gd name="connsiteX8" fmla="*/ 125245 w 2823151"/>
              <a:gd name="connsiteY8" fmla="*/ 2058336 h 2549768"/>
              <a:gd name="connsiteX9" fmla="*/ 195079 w 2823151"/>
              <a:gd name="connsiteY9" fmla="*/ 2050486 h 2549768"/>
              <a:gd name="connsiteX10" fmla="*/ 328523 w 2823151"/>
              <a:gd name="connsiteY10" fmla="*/ 1931930 h 2549768"/>
              <a:gd name="connsiteX11" fmla="*/ 403771 w 2823151"/>
              <a:gd name="connsiteY11" fmla="*/ 1852893 h 2549768"/>
              <a:gd name="connsiteX12" fmla="*/ 473064 w 2823151"/>
              <a:gd name="connsiteY12" fmla="*/ 1774668 h 2549768"/>
              <a:gd name="connsiteX13" fmla="*/ 568071 w 2823151"/>
              <a:gd name="connsiteY13" fmla="*/ 1697796 h 2549768"/>
              <a:gd name="connsiteX14" fmla="*/ 649003 w 2823151"/>
              <a:gd name="connsiteY14" fmla="*/ 1653405 h 2549768"/>
              <a:gd name="connsiteX15" fmla="*/ 708823 w 2823151"/>
              <a:gd name="connsiteY15" fmla="*/ 1625255 h 2549768"/>
              <a:gd name="connsiteX16" fmla="*/ 727499 w 2823151"/>
              <a:gd name="connsiteY16" fmla="*/ 1613886 h 2549768"/>
              <a:gd name="connsiteX17" fmla="*/ 795168 w 2823151"/>
              <a:gd name="connsiteY17" fmla="*/ 1552713 h 2549768"/>
              <a:gd name="connsiteX18" fmla="*/ 820341 w 2823151"/>
              <a:gd name="connsiteY18" fmla="*/ 1515631 h 2549768"/>
              <a:gd name="connsiteX19" fmla="*/ 867439 w 2823151"/>
              <a:gd name="connsiteY19" fmla="*/ 1442819 h 2549768"/>
              <a:gd name="connsiteX20" fmla="*/ 981393 w 2823151"/>
              <a:gd name="connsiteY20" fmla="*/ 1296383 h 2549768"/>
              <a:gd name="connsiteX21" fmla="*/ 1016581 w 2823151"/>
              <a:gd name="connsiteY21" fmla="*/ 1263090 h 2549768"/>
              <a:gd name="connsiteX22" fmla="*/ 1046356 w 2823151"/>
              <a:gd name="connsiteY22" fmla="*/ 1222759 h 2549768"/>
              <a:gd name="connsiteX23" fmla="*/ 1065303 w 2823151"/>
              <a:gd name="connsiteY23" fmla="*/ 1157797 h 2549768"/>
              <a:gd name="connsiteX24" fmla="*/ 1114566 w 2823151"/>
              <a:gd name="connsiteY24" fmla="*/ 1020023 h 2549768"/>
              <a:gd name="connsiteX25" fmla="*/ 1167618 w 2823151"/>
              <a:gd name="connsiteY25" fmla="*/ 962910 h 2549768"/>
              <a:gd name="connsiteX26" fmla="*/ 1210385 w 2823151"/>
              <a:gd name="connsiteY26" fmla="*/ 936113 h 2549768"/>
              <a:gd name="connsiteX27" fmla="*/ 1265603 w 2823151"/>
              <a:gd name="connsiteY27" fmla="*/ 900925 h 2549768"/>
              <a:gd name="connsiteX28" fmla="*/ 1275348 w 2823151"/>
              <a:gd name="connsiteY28" fmla="*/ 896053 h 2549768"/>
              <a:gd name="connsiteX29" fmla="*/ 1319738 w 2823151"/>
              <a:gd name="connsiteY29" fmla="*/ 866279 h 2549768"/>
              <a:gd name="connsiteX30" fmla="*/ 1368189 w 2823151"/>
              <a:gd name="connsiteY30" fmla="*/ 823783 h 2549768"/>
              <a:gd name="connsiteX31" fmla="*/ 1397152 w 2823151"/>
              <a:gd name="connsiteY31" fmla="*/ 795362 h 2549768"/>
              <a:gd name="connsiteX32" fmla="*/ 1426926 w 2823151"/>
              <a:gd name="connsiteY32" fmla="*/ 764505 h 2549768"/>
              <a:gd name="connsiteX33" fmla="*/ 1438565 w 2823151"/>
              <a:gd name="connsiteY33" fmla="*/ 753136 h 2549768"/>
              <a:gd name="connsiteX34" fmla="*/ 1474294 w 2823151"/>
              <a:gd name="connsiteY34" fmla="*/ 707121 h 2549768"/>
              <a:gd name="connsiteX35" fmla="*/ 1506234 w 2823151"/>
              <a:gd name="connsiteY35" fmla="*/ 658400 h 2549768"/>
              <a:gd name="connsiteX36" fmla="*/ 1524369 w 2823151"/>
              <a:gd name="connsiteY36" fmla="*/ 635122 h 2549768"/>
              <a:gd name="connsiteX37" fmla="*/ 1642384 w 2823151"/>
              <a:gd name="connsiteY37" fmla="*/ 499784 h 2549768"/>
              <a:gd name="connsiteX38" fmla="*/ 1685151 w 2823151"/>
              <a:gd name="connsiteY38" fmla="*/ 458370 h 2549768"/>
              <a:gd name="connsiteX39" fmla="*/ 1744429 w 2823151"/>
              <a:gd name="connsiteY39" fmla="*/ 385017 h 2549768"/>
              <a:gd name="connsiteX40" fmla="*/ 1738745 w 2823151"/>
              <a:gd name="connsiteY40" fmla="*/ 361739 h 2549768"/>
              <a:gd name="connsiteX41" fmla="*/ 1641031 w 2823151"/>
              <a:gd name="connsiteY41" fmla="*/ 283513 h 2549768"/>
              <a:gd name="connsiteX42" fmla="*/ 1602595 w 2823151"/>
              <a:gd name="connsiteY42" fmla="*/ 248867 h 2549768"/>
              <a:gd name="connsiteX43" fmla="*/ 1585813 w 2823151"/>
              <a:gd name="connsiteY43" fmla="*/ 242912 h 2549768"/>
              <a:gd name="connsiteX44" fmla="*/ 1455076 w 2823151"/>
              <a:gd name="connsiteY44" fmla="*/ 238311 h 2549768"/>
              <a:gd name="connsiteX45" fmla="*/ 1364129 w 2823151"/>
              <a:gd name="connsiteY45" fmla="*/ 221258 h 2549768"/>
              <a:gd name="connsiteX46" fmla="*/ 1182776 w 2823151"/>
              <a:gd name="connsiteY46" fmla="*/ 226401 h 2549768"/>
              <a:gd name="connsiteX47" fmla="*/ 1140010 w 2823151"/>
              <a:gd name="connsiteY47" fmla="*/ 243724 h 2549768"/>
              <a:gd name="connsiteX48" fmla="*/ 1109694 w 2823151"/>
              <a:gd name="connsiteY48" fmla="*/ 255904 h 2549768"/>
              <a:gd name="connsiteX49" fmla="*/ 1039318 w 2823151"/>
              <a:gd name="connsiteY49" fmla="*/ 310852 h 2549768"/>
              <a:gd name="connsiteX50" fmla="*/ 1035258 w 2823151"/>
              <a:gd name="connsiteY50" fmla="*/ 336837 h 2549768"/>
              <a:gd name="connsiteX51" fmla="*/ 1030115 w 2823151"/>
              <a:gd name="connsiteY51" fmla="*/ 348746 h 2549768"/>
              <a:gd name="connsiteX52" fmla="*/ 1007378 w 2823151"/>
              <a:gd name="connsiteY52" fmla="*/ 341438 h 2549768"/>
              <a:gd name="connsiteX53" fmla="*/ 1014686 w 2823151"/>
              <a:gd name="connsiteY53" fmla="*/ 271062 h 2549768"/>
              <a:gd name="connsiteX54" fmla="*/ 1023348 w 2823151"/>
              <a:gd name="connsiteY54" fmla="*/ 249950 h 2549768"/>
              <a:gd name="connsiteX55" fmla="*/ 1017393 w 2823151"/>
              <a:gd name="connsiteY55" fmla="*/ 241017 h 2549768"/>
              <a:gd name="connsiteX56" fmla="*/ 960551 w 2823151"/>
              <a:gd name="connsiteY56" fmla="*/ 236957 h 2549768"/>
              <a:gd name="connsiteX57" fmla="*/ 864461 w 2823151"/>
              <a:gd name="connsiteY57" fmla="*/ 246431 h 2549768"/>
              <a:gd name="connsiteX58" fmla="*/ 850115 w 2823151"/>
              <a:gd name="connsiteY58" fmla="*/ 232085 h 2549768"/>
              <a:gd name="connsiteX59" fmla="*/ 862296 w 2823151"/>
              <a:gd name="connsiteY59" fmla="*/ 212326 h 2549768"/>
              <a:gd name="connsiteX60" fmla="*/ 948371 w 2823151"/>
              <a:gd name="connsiteY60" fmla="*/ 194461 h 2549768"/>
              <a:gd name="connsiteX61" fmla="*/ 962987 w 2823151"/>
              <a:gd name="connsiteY61" fmla="*/ 184446 h 2549768"/>
              <a:gd name="connsiteX62" fmla="*/ 953784 w 2823151"/>
              <a:gd name="connsiteY62" fmla="*/ 182551 h 2549768"/>
              <a:gd name="connsiteX63" fmla="*/ 853634 w 2823151"/>
              <a:gd name="connsiteY63" fmla="*/ 176867 h 2549768"/>
              <a:gd name="connsiteX64" fmla="*/ 836852 w 2823151"/>
              <a:gd name="connsiteY64" fmla="*/ 144115 h 2549768"/>
              <a:gd name="connsiteX65" fmla="*/ 852822 w 2823151"/>
              <a:gd name="connsiteY65" fmla="*/ 138702 h 2549768"/>
              <a:gd name="connsiteX66" fmla="*/ 958657 w 2823151"/>
              <a:gd name="connsiteY66" fmla="*/ 141409 h 2549768"/>
              <a:gd name="connsiteX67" fmla="*/ 970566 w 2823151"/>
              <a:gd name="connsiteY67" fmla="*/ 137890 h 2549768"/>
              <a:gd name="connsiteX68" fmla="*/ 938356 w 2823151"/>
              <a:gd name="connsiteY68" fmla="*/ 128416 h 2549768"/>
              <a:gd name="connsiteX69" fmla="*/ 879078 w 2823151"/>
              <a:gd name="connsiteY69" fmla="*/ 108386 h 2549768"/>
              <a:gd name="connsiteX70" fmla="*/ 869604 w 2823151"/>
              <a:gd name="connsiteY70" fmla="*/ 82130 h 2549768"/>
              <a:gd name="connsiteX71" fmla="*/ 892612 w 2823151"/>
              <a:gd name="connsiteY71" fmla="*/ 72927 h 2549768"/>
              <a:gd name="connsiteX72" fmla="*/ 986536 w 2823151"/>
              <a:gd name="connsiteY72" fmla="*/ 100536 h 2549768"/>
              <a:gd name="connsiteX73" fmla="*/ 995468 w 2823151"/>
              <a:gd name="connsiteY73" fmla="*/ 96747 h 2549768"/>
              <a:gd name="connsiteX74" fmla="*/ 995468 w 2823151"/>
              <a:gd name="connsiteY74" fmla="*/ 87003 h 2549768"/>
              <a:gd name="connsiteX75" fmla="*/ 957574 w 2823151"/>
              <a:gd name="connsiteY75" fmla="*/ 43153 h 2549768"/>
              <a:gd name="connsiteX76" fmla="*/ 943228 w 2823151"/>
              <a:gd name="connsiteY76" fmla="*/ 29619 h 2549768"/>
              <a:gd name="connsiteX77" fmla="*/ 940251 w 2823151"/>
              <a:gd name="connsiteY77" fmla="*/ 6612 h 2549768"/>
              <a:gd name="connsiteX78" fmla="*/ 962987 w 2823151"/>
              <a:gd name="connsiteY78" fmla="*/ 2552 h 2549768"/>
              <a:gd name="connsiteX79" fmla="*/ 975438 w 2823151"/>
              <a:gd name="connsiteY79" fmla="*/ 11484 h 2549768"/>
              <a:gd name="connsiteX80" fmla="*/ 995739 w 2823151"/>
              <a:gd name="connsiteY80" fmla="*/ 29890 h 2549768"/>
              <a:gd name="connsiteX81" fmla="*/ 1100491 w 2823151"/>
              <a:gd name="connsiteY81" fmla="*/ 81318 h 2549768"/>
              <a:gd name="connsiteX82" fmla="*/ 1159498 w 2823151"/>
              <a:gd name="connsiteY82" fmla="*/ 101890 h 2549768"/>
              <a:gd name="connsiteX83" fmla="*/ 1211197 w 2823151"/>
              <a:gd name="connsiteY83" fmla="*/ 106762 h 2549768"/>
              <a:gd name="connsiteX84" fmla="*/ 1399047 w 2823151"/>
              <a:gd name="connsiteY84" fmla="*/ 83484 h 2549768"/>
              <a:gd name="connsiteX85" fmla="*/ 1581753 w 2823151"/>
              <a:gd name="connsiteY85" fmla="*/ 88897 h 2549768"/>
              <a:gd name="connsiteX86" fmla="*/ 1602595 w 2823151"/>
              <a:gd name="connsiteY86" fmla="*/ 90521 h 2549768"/>
              <a:gd name="connsiteX87" fmla="*/ 1643467 w 2823151"/>
              <a:gd name="connsiteY87" fmla="*/ 104055 h 2549768"/>
              <a:gd name="connsiteX88" fmla="*/ 1720610 w 2823151"/>
              <a:gd name="connsiteY88" fmla="*/ 143033 h 2549768"/>
              <a:gd name="connsiteX89" fmla="*/ 1783948 w 2823151"/>
              <a:gd name="connsiteY89" fmla="*/ 173890 h 2549768"/>
              <a:gd name="connsiteX90" fmla="*/ 1796128 w 2823151"/>
              <a:gd name="connsiteY90" fmla="*/ 179032 h 2549768"/>
              <a:gd name="connsiteX91" fmla="*/ 1891135 w 2823151"/>
              <a:gd name="connsiteY91" fmla="*/ 221258 h 2549768"/>
              <a:gd name="connsiteX92" fmla="*/ 1976940 w 2823151"/>
              <a:gd name="connsiteY92" fmla="*/ 261047 h 2549768"/>
              <a:gd name="connsiteX93" fmla="*/ 2044338 w 2823151"/>
              <a:gd name="connsiteY93" fmla="*/ 314370 h 2549768"/>
              <a:gd name="connsiteX94" fmla="*/ 2058955 w 2823151"/>
              <a:gd name="connsiteY94" fmla="*/ 328987 h 2549768"/>
              <a:gd name="connsiteX95" fmla="*/ 2077631 w 2823151"/>
              <a:gd name="connsiteY95" fmla="*/ 321408 h 2549768"/>
              <a:gd name="connsiteX96" fmla="*/ 2105782 w 2823151"/>
              <a:gd name="connsiteY96" fmla="*/ 267002 h 2549768"/>
              <a:gd name="connsiteX97" fmla="*/ 2135556 w 2823151"/>
              <a:gd name="connsiteY97" fmla="*/ 238311 h 2549768"/>
              <a:gd name="connsiteX98" fmla="*/ 2188067 w 2823151"/>
              <a:gd name="connsiteY98" fmla="*/ 213679 h 2549768"/>
              <a:gd name="connsiteX99" fmla="*/ 2326112 w 2823151"/>
              <a:gd name="connsiteY99" fmla="*/ 207724 h 2549768"/>
              <a:gd name="connsiteX100" fmla="*/ 2362382 w 2823151"/>
              <a:gd name="connsiteY100" fmla="*/ 229649 h 2549768"/>
              <a:gd name="connsiteX101" fmla="*/ 2390533 w 2823151"/>
              <a:gd name="connsiteY101" fmla="*/ 244536 h 2549768"/>
              <a:gd name="connsiteX102" fmla="*/ 2411916 w 2823151"/>
              <a:gd name="connsiteY102" fmla="*/ 253198 h 2549768"/>
              <a:gd name="connsiteX103" fmla="*/ 2420578 w 2823151"/>
              <a:gd name="connsiteY103" fmla="*/ 257529 h 2549768"/>
              <a:gd name="connsiteX104" fmla="*/ 2445751 w 2823151"/>
              <a:gd name="connsiteY104" fmla="*/ 280536 h 2549768"/>
              <a:gd name="connsiteX105" fmla="*/ 2459284 w 2823151"/>
              <a:gd name="connsiteY105" fmla="*/ 295423 h 2549768"/>
              <a:gd name="connsiteX106" fmla="*/ 2512608 w 2823151"/>
              <a:gd name="connsiteY106" fmla="*/ 393949 h 2549768"/>
              <a:gd name="connsiteX107" fmla="*/ 2513420 w 2823151"/>
              <a:gd name="connsiteY107" fmla="*/ 403694 h 2549768"/>
              <a:gd name="connsiteX108" fmla="*/ 2502322 w 2823151"/>
              <a:gd name="connsiteY108" fmla="*/ 445107 h 2549768"/>
              <a:gd name="connsiteX109" fmla="*/ 2479856 w 2823151"/>
              <a:gd name="connsiteY109" fmla="*/ 450250 h 2549768"/>
              <a:gd name="connsiteX110" fmla="*/ 2440608 w 2823151"/>
              <a:gd name="connsiteY110" fmla="*/ 445107 h 2549768"/>
              <a:gd name="connsiteX111" fmla="*/ 2433029 w 2823151"/>
              <a:gd name="connsiteY111" fmla="*/ 450520 h 2549768"/>
              <a:gd name="connsiteX112" fmla="*/ 2421931 w 2823151"/>
              <a:gd name="connsiteY112" fmla="*/ 489227 h 2549768"/>
              <a:gd name="connsiteX113" fmla="*/ 2408939 w 2823151"/>
              <a:gd name="connsiteY113" fmla="*/ 500866 h 2549768"/>
              <a:gd name="connsiteX114" fmla="*/ 2397570 w 2823151"/>
              <a:gd name="connsiteY114" fmla="*/ 516836 h 2549768"/>
              <a:gd name="connsiteX115" fmla="*/ 2387826 w 2823151"/>
              <a:gd name="connsiteY115" fmla="*/ 582069 h 2549768"/>
              <a:gd name="connsiteX116" fmla="*/ 2374021 w 2823151"/>
              <a:gd name="connsiteY116" fmla="*/ 593167 h 2549768"/>
              <a:gd name="connsiteX117" fmla="*/ 2364277 w 2823151"/>
              <a:gd name="connsiteY117" fmla="*/ 592625 h 2549768"/>
              <a:gd name="connsiteX118" fmla="*/ 2341811 w 2823151"/>
              <a:gd name="connsiteY118" fmla="*/ 603723 h 2549768"/>
              <a:gd name="connsiteX119" fmla="*/ 2341270 w 2823151"/>
              <a:gd name="connsiteY119" fmla="*/ 604535 h 2549768"/>
              <a:gd name="connsiteX120" fmla="*/ 2299315 w 2823151"/>
              <a:gd name="connsiteY120" fmla="*/ 631873 h 2549768"/>
              <a:gd name="connsiteX121" fmla="*/ 2289300 w 2823151"/>
              <a:gd name="connsiteY121" fmla="*/ 638099 h 2549768"/>
              <a:gd name="connsiteX122" fmla="*/ 2291736 w 2823151"/>
              <a:gd name="connsiteY122" fmla="*/ 645678 h 2549768"/>
              <a:gd name="connsiteX123" fmla="*/ 2317992 w 2823151"/>
              <a:gd name="connsiteY123" fmla="*/ 661648 h 2549768"/>
              <a:gd name="connsiteX124" fmla="*/ 2323946 w 2823151"/>
              <a:gd name="connsiteY124" fmla="*/ 664084 h 2549768"/>
              <a:gd name="connsiteX125" fmla="*/ 2402713 w 2823151"/>
              <a:gd name="connsiteY125" fmla="*/ 711452 h 2549768"/>
              <a:gd name="connsiteX126" fmla="*/ 2434382 w 2823151"/>
              <a:gd name="connsiteY126" fmla="*/ 733106 h 2549768"/>
              <a:gd name="connsiteX127" fmla="*/ 2462803 w 2823151"/>
              <a:gd name="connsiteY127" fmla="*/ 730670 h 2549768"/>
              <a:gd name="connsiteX128" fmla="*/ 2480127 w 2823151"/>
              <a:gd name="connsiteY128" fmla="*/ 715512 h 2549768"/>
              <a:gd name="connsiteX129" fmla="*/ 2562141 w 2823151"/>
              <a:gd name="connsiteY129" fmla="*/ 620505 h 2549768"/>
              <a:gd name="connsiteX130" fmla="*/ 2633870 w 2823151"/>
              <a:gd name="connsiteY130" fmla="*/ 473799 h 2549768"/>
              <a:gd name="connsiteX131" fmla="*/ 2630893 w 2823151"/>
              <a:gd name="connsiteY131" fmla="*/ 441859 h 2549768"/>
              <a:gd name="connsiteX132" fmla="*/ 2624126 w 2823151"/>
              <a:gd name="connsiteY132" fmla="*/ 424536 h 2549768"/>
              <a:gd name="connsiteX133" fmla="*/ 2606262 w 2823151"/>
              <a:gd name="connsiteY133" fmla="*/ 376355 h 2549768"/>
              <a:gd name="connsiteX134" fmla="*/ 2556728 w 2823151"/>
              <a:gd name="connsiteY134" fmla="*/ 330070 h 2549768"/>
              <a:gd name="connsiteX135" fmla="*/ 2546442 w 2823151"/>
              <a:gd name="connsiteY135" fmla="*/ 317077 h 2549768"/>
              <a:gd name="connsiteX136" fmla="*/ 2559705 w 2823151"/>
              <a:gd name="connsiteY136" fmla="*/ 308416 h 2549768"/>
              <a:gd name="connsiteX137" fmla="*/ 2592728 w 2823151"/>
              <a:gd name="connsiteY137" fmla="*/ 309769 h 2549768"/>
              <a:gd name="connsiteX138" fmla="*/ 2619795 w 2823151"/>
              <a:gd name="connsiteY138" fmla="*/ 326822 h 2549768"/>
              <a:gd name="connsiteX139" fmla="*/ 2658502 w 2823151"/>
              <a:gd name="connsiteY139" fmla="*/ 324386 h 2549768"/>
              <a:gd name="connsiteX140" fmla="*/ 2674201 w 2823151"/>
              <a:gd name="connsiteY140" fmla="*/ 269709 h 2549768"/>
              <a:gd name="connsiteX141" fmla="*/ 2688006 w 2823151"/>
              <a:gd name="connsiteY141" fmla="*/ 212055 h 2549768"/>
              <a:gd name="connsiteX142" fmla="*/ 2711555 w 2823151"/>
              <a:gd name="connsiteY142" fmla="*/ 201769 h 2549768"/>
              <a:gd name="connsiteX143" fmla="*/ 2719675 w 2823151"/>
              <a:gd name="connsiteY143" fmla="*/ 219634 h 2549768"/>
              <a:gd name="connsiteX144" fmla="*/ 2712096 w 2823151"/>
              <a:gd name="connsiteY144" fmla="*/ 257258 h 2549768"/>
              <a:gd name="connsiteX145" fmla="*/ 2724006 w 2823151"/>
              <a:gd name="connsiteY145" fmla="*/ 230732 h 2549768"/>
              <a:gd name="connsiteX146" fmla="*/ 2734833 w 2823151"/>
              <a:gd name="connsiteY146" fmla="*/ 200687 h 2549768"/>
              <a:gd name="connsiteX147" fmla="*/ 2757299 w 2823151"/>
              <a:gd name="connsiteY147" fmla="*/ 193378 h 2549768"/>
              <a:gd name="connsiteX148" fmla="*/ 2765419 w 2823151"/>
              <a:gd name="connsiteY148" fmla="*/ 212055 h 2549768"/>
              <a:gd name="connsiteX149" fmla="*/ 2769479 w 2823151"/>
              <a:gd name="connsiteY149" fmla="*/ 219363 h 2549768"/>
              <a:gd name="connsiteX150" fmla="*/ 2782742 w 2823151"/>
              <a:gd name="connsiteY150" fmla="*/ 238581 h 2549768"/>
              <a:gd name="connsiteX151" fmla="*/ 2770291 w 2823151"/>
              <a:gd name="connsiteY151" fmla="*/ 321137 h 2549768"/>
              <a:gd name="connsiteX152" fmla="*/ 2773269 w 2823151"/>
              <a:gd name="connsiteY152" fmla="*/ 337378 h 2549768"/>
              <a:gd name="connsiteX153" fmla="*/ 2792216 w 2823151"/>
              <a:gd name="connsiteY153" fmla="*/ 290551 h 2549768"/>
              <a:gd name="connsiteX154" fmla="*/ 2798442 w 2823151"/>
              <a:gd name="connsiteY154" fmla="*/ 274310 h 2549768"/>
              <a:gd name="connsiteX155" fmla="*/ 2823885 w 2823151"/>
              <a:gd name="connsiteY155" fmla="*/ 275122 h 2549768"/>
              <a:gd name="connsiteX156" fmla="*/ 2823885 w 2823151"/>
              <a:gd name="connsiteY156" fmla="*/ 297047 h 2549768"/>
              <a:gd name="connsiteX157" fmla="*/ 2799253 w 2823151"/>
              <a:gd name="connsiteY157" fmla="*/ 361468 h 2549768"/>
              <a:gd name="connsiteX158" fmla="*/ 2798171 w 2823151"/>
              <a:gd name="connsiteY158" fmla="*/ 376897 h 2549768"/>
              <a:gd name="connsiteX159" fmla="*/ 2780848 w 2823151"/>
              <a:gd name="connsiteY159" fmla="*/ 438069 h 2549768"/>
              <a:gd name="connsiteX160" fmla="*/ 2745660 w 2823151"/>
              <a:gd name="connsiteY160" fmla="*/ 494641 h 2549768"/>
              <a:gd name="connsiteX161" fmla="*/ 2707224 w 2823151"/>
              <a:gd name="connsiteY161" fmla="*/ 583964 h 2549768"/>
              <a:gd name="connsiteX162" fmla="*/ 2675555 w 2823151"/>
              <a:gd name="connsiteY162" fmla="*/ 675182 h 2549768"/>
              <a:gd name="connsiteX163" fmla="*/ 2616277 w 2823151"/>
              <a:gd name="connsiteY163" fmla="*/ 788054 h 2549768"/>
              <a:gd name="connsiteX164" fmla="*/ 2565389 w 2823151"/>
              <a:gd name="connsiteY164" fmla="*/ 862219 h 2549768"/>
              <a:gd name="connsiteX165" fmla="*/ 2543735 w 2823151"/>
              <a:gd name="connsiteY165" fmla="*/ 891452 h 2549768"/>
              <a:gd name="connsiteX166" fmla="*/ 2494743 w 2823151"/>
              <a:gd name="connsiteY166" fmla="*/ 911752 h 2549768"/>
              <a:gd name="connsiteX167" fmla="*/ 2442773 w 2823151"/>
              <a:gd name="connsiteY167" fmla="*/ 897136 h 2549768"/>
              <a:gd name="connsiteX168" fmla="*/ 2302563 w 2823151"/>
              <a:gd name="connsiteY168" fmla="*/ 851392 h 2549768"/>
              <a:gd name="connsiteX169" fmla="*/ 2193481 w 2823151"/>
              <a:gd name="connsiteY169" fmla="*/ 799693 h 2549768"/>
              <a:gd name="connsiteX170" fmla="*/ 2180759 w 2823151"/>
              <a:gd name="connsiteY170" fmla="*/ 797527 h 2549768"/>
              <a:gd name="connsiteX171" fmla="*/ 2158834 w 2823151"/>
              <a:gd name="connsiteY171" fmla="*/ 789678 h 2549768"/>
              <a:gd name="connsiteX172" fmla="*/ 2109571 w 2823151"/>
              <a:gd name="connsiteY172" fmla="*/ 754490 h 2549768"/>
              <a:gd name="connsiteX173" fmla="*/ 2085481 w 2823151"/>
              <a:gd name="connsiteY173" fmla="*/ 760174 h 2549768"/>
              <a:gd name="connsiteX174" fmla="*/ 2005631 w 2823151"/>
              <a:gd name="connsiteY174" fmla="*/ 818099 h 2549768"/>
              <a:gd name="connsiteX175" fmla="*/ 1927406 w 2823151"/>
              <a:gd name="connsiteY175" fmla="*/ 850850 h 2549768"/>
              <a:gd name="connsiteX176" fmla="*/ 1841331 w 2823151"/>
              <a:gd name="connsiteY176" fmla="*/ 908775 h 2549768"/>
              <a:gd name="connsiteX177" fmla="*/ 1799376 w 2823151"/>
              <a:gd name="connsiteY177" fmla="*/ 936925 h 2549768"/>
              <a:gd name="connsiteX178" fmla="*/ 1723858 w 2823151"/>
              <a:gd name="connsiteY178" fmla="*/ 981858 h 2549768"/>
              <a:gd name="connsiteX179" fmla="*/ 1646444 w 2823151"/>
              <a:gd name="connsiteY179" fmla="*/ 1037887 h 2549768"/>
              <a:gd name="connsiteX180" fmla="*/ 1640219 w 2823151"/>
              <a:gd name="connsiteY180" fmla="*/ 1044925 h 2549768"/>
              <a:gd name="connsiteX181" fmla="*/ 1648339 w 2823151"/>
              <a:gd name="connsiteY181" fmla="*/ 1048444 h 2549768"/>
              <a:gd name="connsiteX182" fmla="*/ 1745512 w 2823151"/>
              <a:gd name="connsiteY182" fmla="*/ 1085256 h 2549768"/>
              <a:gd name="connsiteX183" fmla="*/ 1756339 w 2823151"/>
              <a:gd name="connsiteY183" fmla="*/ 1090669 h 2549768"/>
              <a:gd name="connsiteX184" fmla="*/ 1852429 w 2823151"/>
              <a:gd name="connsiteY184" fmla="*/ 1143722 h 2549768"/>
              <a:gd name="connsiteX185" fmla="*/ 1962865 w 2823151"/>
              <a:gd name="connsiteY185" fmla="*/ 1205165 h 2549768"/>
              <a:gd name="connsiteX186" fmla="*/ 2099827 w 2823151"/>
              <a:gd name="connsiteY186" fmla="*/ 1282849 h 2549768"/>
              <a:gd name="connsiteX187" fmla="*/ 2145571 w 2823151"/>
              <a:gd name="connsiteY187" fmla="*/ 1316413 h 2549768"/>
              <a:gd name="connsiteX188" fmla="*/ 2157751 w 2823151"/>
              <a:gd name="connsiteY188" fmla="*/ 1347541 h 2549768"/>
              <a:gd name="connsiteX189" fmla="*/ 2130954 w 2823151"/>
              <a:gd name="connsiteY189" fmla="*/ 1434428 h 2549768"/>
              <a:gd name="connsiteX190" fmla="*/ 2034052 w 2823151"/>
              <a:gd name="connsiteY190" fmla="*/ 1545405 h 2549768"/>
              <a:gd name="connsiteX191" fmla="*/ 1898985 w 2823151"/>
              <a:gd name="connsiteY191" fmla="*/ 1686157 h 2549768"/>
              <a:gd name="connsiteX192" fmla="*/ 1822654 w 2823151"/>
              <a:gd name="connsiteY192" fmla="*/ 1754367 h 2549768"/>
              <a:gd name="connsiteX193" fmla="*/ 1742264 w 2823151"/>
              <a:gd name="connsiteY193" fmla="*/ 1844231 h 2549768"/>
              <a:gd name="connsiteX194" fmla="*/ 1693813 w 2823151"/>
              <a:gd name="connsiteY194" fmla="*/ 1938968 h 2549768"/>
              <a:gd name="connsiteX195" fmla="*/ 1701933 w 2823151"/>
              <a:gd name="connsiteY195" fmla="*/ 1973073 h 2549768"/>
              <a:gd name="connsiteX196" fmla="*/ 1698685 w 2823151"/>
              <a:gd name="connsiteY196" fmla="*/ 1987419 h 2549768"/>
              <a:gd name="connsiteX197" fmla="*/ 1697602 w 2823151"/>
              <a:gd name="connsiteY197" fmla="*/ 1997434 h 2549768"/>
              <a:gd name="connsiteX198" fmla="*/ 1748489 w 2823151"/>
              <a:gd name="connsiteY198" fmla="*/ 2055629 h 2549768"/>
              <a:gd name="connsiteX199" fmla="*/ 1790444 w 2823151"/>
              <a:gd name="connsiteY199" fmla="*/ 2082697 h 2549768"/>
              <a:gd name="connsiteX200" fmla="*/ 1806143 w 2823151"/>
              <a:gd name="connsiteY200" fmla="*/ 2100020 h 2549768"/>
              <a:gd name="connsiteX201" fmla="*/ 1818865 w 2823151"/>
              <a:gd name="connsiteY201" fmla="*/ 2107058 h 2549768"/>
              <a:gd name="connsiteX202" fmla="*/ 1877331 w 2823151"/>
              <a:gd name="connsiteY202" fmla="*/ 2117885 h 2549768"/>
              <a:gd name="connsiteX203" fmla="*/ 1909541 w 2823151"/>
              <a:gd name="connsiteY203" fmla="*/ 2160652 h 2549768"/>
              <a:gd name="connsiteX204" fmla="*/ 1883015 w 2823151"/>
              <a:gd name="connsiteY204" fmla="*/ 2198005 h 2549768"/>
              <a:gd name="connsiteX205" fmla="*/ 1818594 w 2823151"/>
              <a:gd name="connsiteY205" fmla="*/ 2210997 h 2549768"/>
              <a:gd name="connsiteX206" fmla="*/ 1755797 w 2823151"/>
              <a:gd name="connsiteY206" fmla="*/ 2209373 h 2549768"/>
              <a:gd name="connsiteX207" fmla="*/ 1685422 w 2823151"/>
              <a:gd name="connsiteY207" fmla="*/ 2189614 h 2549768"/>
              <a:gd name="connsiteX208" fmla="*/ 1546294 w 2823151"/>
              <a:gd name="connsiteY208" fmla="*/ 2131960 h 2549768"/>
              <a:gd name="connsiteX209" fmla="*/ 1471588 w 2823151"/>
              <a:gd name="connsiteY209" fmla="*/ 2105975 h 2549768"/>
              <a:gd name="connsiteX210" fmla="*/ 1412310 w 2823151"/>
              <a:gd name="connsiteY210" fmla="*/ 2073223 h 2549768"/>
              <a:gd name="connsiteX211" fmla="*/ 1397964 w 2823151"/>
              <a:gd name="connsiteY211" fmla="*/ 2052652 h 2549768"/>
              <a:gd name="connsiteX212" fmla="*/ 1405813 w 2823151"/>
              <a:gd name="connsiteY212" fmla="*/ 2032622 h 2549768"/>
              <a:gd name="connsiteX213" fmla="*/ 1437482 w 2823151"/>
              <a:gd name="connsiteY213" fmla="*/ 1993644 h 2549768"/>
              <a:gd name="connsiteX214" fmla="*/ 1459407 w 2823151"/>
              <a:gd name="connsiteY214" fmla="*/ 1950878 h 2549768"/>
              <a:gd name="connsiteX215" fmla="*/ 1481061 w 2823151"/>
              <a:gd name="connsiteY215" fmla="*/ 1913795 h 2549768"/>
              <a:gd name="connsiteX216" fmla="*/ 1501633 w 2823151"/>
              <a:gd name="connsiteY216" fmla="*/ 1904863 h 2549768"/>
              <a:gd name="connsiteX217" fmla="*/ 1514084 w 2823151"/>
              <a:gd name="connsiteY217" fmla="*/ 1901344 h 2549768"/>
              <a:gd name="connsiteX218" fmla="*/ 1532219 w 2823151"/>
              <a:gd name="connsiteY218" fmla="*/ 1878066 h 2549768"/>
              <a:gd name="connsiteX219" fmla="*/ 1558475 w 2823151"/>
              <a:gd name="connsiteY219" fmla="*/ 1840171 h 2549768"/>
              <a:gd name="connsiteX220" fmla="*/ 1610174 w 2823151"/>
              <a:gd name="connsiteY220" fmla="*/ 1774126 h 2549768"/>
              <a:gd name="connsiteX221" fmla="*/ 1668369 w 2823151"/>
              <a:gd name="connsiteY221" fmla="*/ 1683720 h 2549768"/>
              <a:gd name="connsiteX222" fmla="*/ 1711407 w 2823151"/>
              <a:gd name="connsiteY222" fmla="*/ 1613345 h 2549768"/>
              <a:gd name="connsiteX223" fmla="*/ 1746594 w 2823151"/>
              <a:gd name="connsiteY223" fmla="*/ 1547300 h 2549768"/>
              <a:gd name="connsiteX224" fmla="*/ 1775557 w 2823151"/>
              <a:gd name="connsiteY224" fmla="*/ 1502097 h 2549768"/>
              <a:gd name="connsiteX225" fmla="*/ 1844309 w 2823151"/>
              <a:gd name="connsiteY225" fmla="*/ 1426037 h 2549768"/>
              <a:gd name="connsiteX226" fmla="*/ 1841060 w 2823151"/>
              <a:gd name="connsiteY226" fmla="*/ 1414668 h 2549768"/>
              <a:gd name="connsiteX227" fmla="*/ 1708700 w 2823151"/>
              <a:gd name="connsiteY227" fmla="*/ 1392744 h 2549768"/>
              <a:gd name="connsiteX228" fmla="*/ 1590685 w 2823151"/>
              <a:gd name="connsiteY228" fmla="*/ 1377315 h 2549768"/>
              <a:gd name="connsiteX229" fmla="*/ 1555497 w 2823151"/>
              <a:gd name="connsiteY229" fmla="*/ 1368383 h 2549768"/>
              <a:gd name="connsiteX230" fmla="*/ 1440460 w 2823151"/>
              <a:gd name="connsiteY230" fmla="*/ 1338067 h 2549768"/>
              <a:gd name="connsiteX231" fmla="*/ 1413122 w 2823151"/>
              <a:gd name="connsiteY231" fmla="*/ 1329406 h 2549768"/>
              <a:gd name="connsiteX232" fmla="*/ 1398505 w 2823151"/>
              <a:gd name="connsiteY232" fmla="*/ 1331030 h 2549768"/>
              <a:gd name="connsiteX233" fmla="*/ 1299438 w 2823151"/>
              <a:gd name="connsiteY233" fmla="*/ 1406007 h 2549768"/>
              <a:gd name="connsiteX234" fmla="*/ 1222024 w 2823151"/>
              <a:gd name="connsiteY234" fmla="*/ 1480713 h 2549768"/>
              <a:gd name="connsiteX235" fmla="*/ 1162476 w 2823151"/>
              <a:gd name="connsiteY235" fmla="*/ 1534578 h 2549768"/>
              <a:gd name="connsiteX236" fmla="*/ 1090746 w 2823151"/>
              <a:gd name="connsiteY236" fmla="*/ 1594668 h 2549768"/>
              <a:gd name="connsiteX237" fmla="*/ 939168 w 2823151"/>
              <a:gd name="connsiteY237" fmla="*/ 1706999 h 2549768"/>
              <a:gd name="connsiteX238" fmla="*/ 886386 w 2823151"/>
              <a:gd name="connsiteY238" fmla="*/ 1748141 h 2549768"/>
              <a:gd name="connsiteX239" fmla="*/ 768642 w 2823151"/>
              <a:gd name="connsiteY239" fmla="*/ 1825284 h 2549768"/>
              <a:gd name="connsiteX240" fmla="*/ 711259 w 2823151"/>
              <a:gd name="connsiteY240" fmla="*/ 1855058 h 2549768"/>
              <a:gd name="connsiteX241" fmla="*/ 632221 w 2823151"/>
              <a:gd name="connsiteY241" fmla="*/ 1908111 h 2549768"/>
              <a:gd name="connsiteX242" fmla="*/ 586477 w 2823151"/>
              <a:gd name="connsiteY242" fmla="*/ 1940592 h 2549768"/>
              <a:gd name="connsiteX243" fmla="*/ 505815 w 2823151"/>
              <a:gd name="connsiteY243" fmla="*/ 1995539 h 2549768"/>
              <a:gd name="connsiteX244" fmla="*/ 418387 w 2823151"/>
              <a:gd name="connsiteY244" fmla="*/ 2056712 h 2549768"/>
              <a:gd name="connsiteX245" fmla="*/ 321214 w 2823151"/>
              <a:gd name="connsiteY245" fmla="*/ 2154697 h 2549768"/>
              <a:gd name="connsiteX246" fmla="*/ 290357 w 2823151"/>
              <a:gd name="connsiteY246" fmla="*/ 2183930 h 2549768"/>
              <a:gd name="connsiteX247" fmla="*/ 275741 w 2823151"/>
              <a:gd name="connsiteY247" fmla="*/ 2200170 h 2549768"/>
              <a:gd name="connsiteX248" fmla="*/ 237034 w 2823151"/>
              <a:gd name="connsiteY248" fmla="*/ 2243208 h 2549768"/>
              <a:gd name="connsiteX249" fmla="*/ 233786 w 2823151"/>
              <a:gd name="connsiteY249" fmla="*/ 2257283 h 2549768"/>
              <a:gd name="connsiteX250" fmla="*/ 219170 w 2823151"/>
              <a:gd name="connsiteY250" fmla="*/ 2286516 h 2549768"/>
              <a:gd name="connsiteX251" fmla="*/ 201034 w 2823151"/>
              <a:gd name="connsiteY251" fmla="*/ 2304381 h 2549768"/>
              <a:gd name="connsiteX252" fmla="*/ 177756 w 2823151"/>
              <a:gd name="connsiteY252" fmla="*/ 2340110 h 2549768"/>
              <a:gd name="connsiteX253" fmla="*/ 165576 w 2823151"/>
              <a:gd name="connsiteY253" fmla="*/ 2359328 h 2549768"/>
              <a:gd name="connsiteX254" fmla="*/ 162869 w 2823151"/>
              <a:gd name="connsiteY254" fmla="*/ 2363929 h 2549768"/>
              <a:gd name="connsiteX255" fmla="*/ 148252 w 2823151"/>
              <a:gd name="connsiteY255" fmla="*/ 2394516 h 2549768"/>
              <a:gd name="connsiteX256" fmla="*/ 136884 w 2823151"/>
              <a:gd name="connsiteY256" fmla="*/ 2424831 h 2549768"/>
              <a:gd name="connsiteX257" fmla="*/ 101155 w 2823151"/>
              <a:gd name="connsiteY257" fmla="*/ 2504139 h 2549768"/>
              <a:gd name="connsiteX258" fmla="*/ 99260 w 2823151"/>
              <a:gd name="connsiteY258" fmla="*/ 2511718 h 2549768"/>
              <a:gd name="connsiteX259" fmla="*/ 70298 w 2823151"/>
              <a:gd name="connsiteY259" fmla="*/ 2548530 h 2549768"/>
              <a:gd name="connsiteX260" fmla="*/ 44313 w 2823151"/>
              <a:gd name="connsiteY260" fmla="*/ 2550154 h 254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</a:cxnLst>
            <a:rect l="l" t="t" r="r" b="b"/>
            <a:pathLst>
              <a:path w="2823151" h="2549768">
                <a:moveTo>
                  <a:pt x="44313" y="2550154"/>
                </a:moveTo>
                <a:cubicBezTo>
                  <a:pt x="8584" y="2524711"/>
                  <a:pt x="3982" y="2485463"/>
                  <a:pt x="734" y="2446485"/>
                </a:cubicBezTo>
                <a:cubicBezTo>
                  <a:pt x="-1973" y="2414546"/>
                  <a:pt x="3170" y="2382606"/>
                  <a:pt x="10208" y="2351478"/>
                </a:cubicBezTo>
                <a:cubicBezTo>
                  <a:pt x="11832" y="2343629"/>
                  <a:pt x="12644" y="2335508"/>
                  <a:pt x="13185" y="2327388"/>
                </a:cubicBezTo>
                <a:cubicBezTo>
                  <a:pt x="18599" y="2259178"/>
                  <a:pt x="1005" y="2201794"/>
                  <a:pt x="1817" y="2133313"/>
                </a:cubicBezTo>
                <a:cubicBezTo>
                  <a:pt x="2087" y="2108411"/>
                  <a:pt x="3711" y="2083238"/>
                  <a:pt x="14268" y="2059960"/>
                </a:cubicBezTo>
                <a:cubicBezTo>
                  <a:pt x="24283" y="2037494"/>
                  <a:pt x="57847" y="2028562"/>
                  <a:pt x="74899" y="2046426"/>
                </a:cubicBezTo>
                <a:cubicBezTo>
                  <a:pt x="81125" y="2052923"/>
                  <a:pt x="92764" y="2051569"/>
                  <a:pt x="101967" y="2051840"/>
                </a:cubicBezTo>
                <a:cubicBezTo>
                  <a:pt x="110087" y="2052110"/>
                  <a:pt x="117937" y="2055088"/>
                  <a:pt x="125245" y="2058336"/>
                </a:cubicBezTo>
                <a:cubicBezTo>
                  <a:pt x="150147" y="2069163"/>
                  <a:pt x="173967" y="2064020"/>
                  <a:pt x="195079" y="2050486"/>
                </a:cubicBezTo>
                <a:cubicBezTo>
                  <a:pt x="245966" y="2018547"/>
                  <a:pt x="288733" y="1977133"/>
                  <a:pt x="328523" y="1931930"/>
                </a:cubicBezTo>
                <a:cubicBezTo>
                  <a:pt x="352613" y="1904592"/>
                  <a:pt x="376974" y="1877524"/>
                  <a:pt x="403771" y="1852893"/>
                </a:cubicBezTo>
                <a:cubicBezTo>
                  <a:pt x="429485" y="1829074"/>
                  <a:pt x="451410" y="1802006"/>
                  <a:pt x="473064" y="1774668"/>
                </a:cubicBezTo>
                <a:cubicBezTo>
                  <a:pt x="499049" y="1741916"/>
                  <a:pt x="530447" y="1716202"/>
                  <a:pt x="568071" y="1697796"/>
                </a:cubicBezTo>
                <a:cubicBezTo>
                  <a:pt x="595680" y="1684262"/>
                  <a:pt x="622206" y="1668563"/>
                  <a:pt x="649003" y="1653405"/>
                </a:cubicBezTo>
                <a:cubicBezTo>
                  <a:pt x="667950" y="1642578"/>
                  <a:pt x="689334" y="1635811"/>
                  <a:pt x="708823" y="1625255"/>
                </a:cubicBezTo>
                <a:cubicBezTo>
                  <a:pt x="715319" y="1621736"/>
                  <a:pt x="722356" y="1618758"/>
                  <a:pt x="727499" y="1613886"/>
                </a:cubicBezTo>
                <a:cubicBezTo>
                  <a:pt x="750236" y="1593585"/>
                  <a:pt x="774326" y="1574909"/>
                  <a:pt x="795168" y="1552713"/>
                </a:cubicBezTo>
                <a:cubicBezTo>
                  <a:pt x="805454" y="1541886"/>
                  <a:pt x="811950" y="1528082"/>
                  <a:pt x="820341" y="1515631"/>
                </a:cubicBezTo>
                <a:cubicBezTo>
                  <a:pt x="836582" y="1491811"/>
                  <a:pt x="852552" y="1467450"/>
                  <a:pt x="867439" y="1442819"/>
                </a:cubicBezTo>
                <a:cubicBezTo>
                  <a:pt x="899649" y="1389496"/>
                  <a:pt x="935108" y="1338879"/>
                  <a:pt x="981393" y="1296383"/>
                </a:cubicBezTo>
                <a:cubicBezTo>
                  <a:pt x="993303" y="1285556"/>
                  <a:pt x="1004671" y="1273917"/>
                  <a:pt x="1016581" y="1263090"/>
                </a:cubicBezTo>
                <a:cubicBezTo>
                  <a:pt x="1029303" y="1251451"/>
                  <a:pt x="1035258" y="1235210"/>
                  <a:pt x="1046356" y="1222759"/>
                </a:cubicBezTo>
                <a:cubicBezTo>
                  <a:pt x="1063137" y="1203812"/>
                  <a:pt x="1060431" y="1179722"/>
                  <a:pt x="1065303" y="1157797"/>
                </a:cubicBezTo>
                <a:cubicBezTo>
                  <a:pt x="1075859" y="1109617"/>
                  <a:pt x="1086686" y="1061707"/>
                  <a:pt x="1114566" y="1020023"/>
                </a:cubicBezTo>
                <a:cubicBezTo>
                  <a:pt x="1129182" y="998098"/>
                  <a:pt x="1147588" y="979963"/>
                  <a:pt x="1167618" y="962910"/>
                </a:cubicBezTo>
                <a:cubicBezTo>
                  <a:pt x="1180611" y="951813"/>
                  <a:pt x="1196851" y="945858"/>
                  <a:pt x="1210385" y="936113"/>
                </a:cubicBezTo>
                <a:cubicBezTo>
                  <a:pt x="1228250" y="923392"/>
                  <a:pt x="1248280" y="914189"/>
                  <a:pt x="1265603" y="900925"/>
                </a:cubicBezTo>
                <a:cubicBezTo>
                  <a:pt x="1268581" y="898760"/>
                  <a:pt x="1271558" y="896865"/>
                  <a:pt x="1275348" y="896053"/>
                </a:cubicBezTo>
                <a:cubicBezTo>
                  <a:pt x="1294565" y="892805"/>
                  <a:pt x="1305934" y="878459"/>
                  <a:pt x="1319738" y="866279"/>
                </a:cubicBezTo>
                <a:cubicBezTo>
                  <a:pt x="1335708" y="851933"/>
                  <a:pt x="1346806" y="831632"/>
                  <a:pt x="1368189" y="823783"/>
                </a:cubicBezTo>
                <a:cubicBezTo>
                  <a:pt x="1382265" y="818640"/>
                  <a:pt x="1391197" y="808084"/>
                  <a:pt x="1397152" y="795362"/>
                </a:cubicBezTo>
                <a:cubicBezTo>
                  <a:pt x="1403648" y="781557"/>
                  <a:pt x="1412310" y="770189"/>
                  <a:pt x="1426926" y="764505"/>
                </a:cubicBezTo>
                <a:cubicBezTo>
                  <a:pt x="1432610" y="762339"/>
                  <a:pt x="1436400" y="757467"/>
                  <a:pt x="1438565" y="753136"/>
                </a:cubicBezTo>
                <a:cubicBezTo>
                  <a:pt x="1447497" y="735272"/>
                  <a:pt x="1462926" y="723091"/>
                  <a:pt x="1474294" y="707121"/>
                </a:cubicBezTo>
                <a:cubicBezTo>
                  <a:pt x="1485663" y="691422"/>
                  <a:pt x="1494324" y="673828"/>
                  <a:pt x="1506234" y="658400"/>
                </a:cubicBezTo>
                <a:cubicBezTo>
                  <a:pt x="1512189" y="650550"/>
                  <a:pt x="1517332" y="642159"/>
                  <a:pt x="1524369" y="635122"/>
                </a:cubicBezTo>
                <a:cubicBezTo>
                  <a:pt x="1566053" y="592084"/>
                  <a:pt x="1603136" y="544986"/>
                  <a:pt x="1642384" y="499784"/>
                </a:cubicBezTo>
                <a:cubicBezTo>
                  <a:pt x="1655377" y="484626"/>
                  <a:pt x="1669452" y="470551"/>
                  <a:pt x="1685151" y="458370"/>
                </a:cubicBezTo>
                <a:cubicBezTo>
                  <a:pt x="1710595" y="438340"/>
                  <a:pt x="1727647" y="411814"/>
                  <a:pt x="1744429" y="385017"/>
                </a:cubicBezTo>
                <a:cubicBezTo>
                  <a:pt x="1750655" y="374731"/>
                  <a:pt x="1748760" y="368506"/>
                  <a:pt x="1738745" y="361739"/>
                </a:cubicBezTo>
                <a:cubicBezTo>
                  <a:pt x="1703557" y="338731"/>
                  <a:pt x="1671076" y="312746"/>
                  <a:pt x="1641031" y="283513"/>
                </a:cubicBezTo>
                <a:cubicBezTo>
                  <a:pt x="1628850" y="271333"/>
                  <a:pt x="1615046" y="260777"/>
                  <a:pt x="1602595" y="248867"/>
                </a:cubicBezTo>
                <a:cubicBezTo>
                  <a:pt x="1597723" y="244265"/>
                  <a:pt x="1592580" y="242641"/>
                  <a:pt x="1585813" y="242912"/>
                </a:cubicBezTo>
                <a:cubicBezTo>
                  <a:pt x="1542234" y="244536"/>
                  <a:pt x="1498384" y="246701"/>
                  <a:pt x="1455076" y="238311"/>
                </a:cubicBezTo>
                <a:cubicBezTo>
                  <a:pt x="1424761" y="232356"/>
                  <a:pt x="1394716" y="224235"/>
                  <a:pt x="1364129" y="221258"/>
                </a:cubicBezTo>
                <a:cubicBezTo>
                  <a:pt x="1303769" y="215574"/>
                  <a:pt x="1243137" y="216656"/>
                  <a:pt x="1182776" y="226401"/>
                </a:cubicBezTo>
                <a:cubicBezTo>
                  <a:pt x="1167077" y="228837"/>
                  <a:pt x="1152190" y="230732"/>
                  <a:pt x="1140010" y="243724"/>
                </a:cubicBezTo>
                <a:cubicBezTo>
                  <a:pt x="1132972" y="251303"/>
                  <a:pt x="1119979" y="252386"/>
                  <a:pt x="1109694" y="255904"/>
                </a:cubicBezTo>
                <a:cubicBezTo>
                  <a:pt x="1080190" y="266461"/>
                  <a:pt x="1055559" y="283513"/>
                  <a:pt x="1039318" y="310852"/>
                </a:cubicBezTo>
                <a:cubicBezTo>
                  <a:pt x="1034716" y="318431"/>
                  <a:pt x="1036070" y="327904"/>
                  <a:pt x="1035258" y="336837"/>
                </a:cubicBezTo>
                <a:cubicBezTo>
                  <a:pt x="1034716" y="341167"/>
                  <a:pt x="1038777" y="348476"/>
                  <a:pt x="1030115" y="348746"/>
                </a:cubicBezTo>
                <a:cubicBezTo>
                  <a:pt x="1021724" y="349017"/>
                  <a:pt x="1010356" y="353077"/>
                  <a:pt x="1007378" y="341438"/>
                </a:cubicBezTo>
                <a:cubicBezTo>
                  <a:pt x="1001423" y="317348"/>
                  <a:pt x="993574" y="292716"/>
                  <a:pt x="1014686" y="271062"/>
                </a:cubicBezTo>
                <a:cubicBezTo>
                  <a:pt x="1020100" y="265378"/>
                  <a:pt x="1021453" y="257258"/>
                  <a:pt x="1023348" y="249950"/>
                </a:cubicBezTo>
                <a:cubicBezTo>
                  <a:pt x="1024972" y="244536"/>
                  <a:pt x="1020912" y="242912"/>
                  <a:pt x="1017393" y="241017"/>
                </a:cubicBezTo>
                <a:cubicBezTo>
                  <a:pt x="998987" y="231002"/>
                  <a:pt x="979228" y="231544"/>
                  <a:pt x="960551" y="236957"/>
                </a:cubicBezTo>
                <a:cubicBezTo>
                  <a:pt x="928882" y="246160"/>
                  <a:pt x="896942" y="246701"/>
                  <a:pt x="864461" y="246431"/>
                </a:cubicBezTo>
                <a:cubicBezTo>
                  <a:pt x="854988" y="246431"/>
                  <a:pt x="850386" y="241288"/>
                  <a:pt x="850115" y="232085"/>
                </a:cubicBezTo>
                <a:cubicBezTo>
                  <a:pt x="849845" y="222882"/>
                  <a:pt x="849845" y="213408"/>
                  <a:pt x="862296" y="212326"/>
                </a:cubicBezTo>
                <a:cubicBezTo>
                  <a:pt x="891800" y="209619"/>
                  <a:pt x="919679" y="200416"/>
                  <a:pt x="948371" y="194461"/>
                </a:cubicBezTo>
                <a:cubicBezTo>
                  <a:pt x="954326" y="193378"/>
                  <a:pt x="960822" y="191754"/>
                  <a:pt x="962987" y="184446"/>
                </a:cubicBezTo>
                <a:cubicBezTo>
                  <a:pt x="960551" y="181198"/>
                  <a:pt x="956762" y="182551"/>
                  <a:pt x="953784" y="182551"/>
                </a:cubicBezTo>
                <a:cubicBezTo>
                  <a:pt x="920221" y="182822"/>
                  <a:pt x="886927" y="180115"/>
                  <a:pt x="853634" y="176867"/>
                </a:cubicBezTo>
                <a:cubicBezTo>
                  <a:pt x="837123" y="175243"/>
                  <a:pt x="828461" y="158190"/>
                  <a:pt x="836852" y="144115"/>
                </a:cubicBezTo>
                <a:cubicBezTo>
                  <a:pt x="840642" y="137890"/>
                  <a:pt x="847138" y="138702"/>
                  <a:pt x="852822" y="138702"/>
                </a:cubicBezTo>
                <a:cubicBezTo>
                  <a:pt x="888010" y="138972"/>
                  <a:pt x="923469" y="138972"/>
                  <a:pt x="958657" y="141409"/>
                </a:cubicBezTo>
                <a:cubicBezTo>
                  <a:pt x="962446" y="141679"/>
                  <a:pt x="966777" y="143574"/>
                  <a:pt x="970566" y="137890"/>
                </a:cubicBezTo>
                <a:cubicBezTo>
                  <a:pt x="959739" y="133288"/>
                  <a:pt x="948641" y="132206"/>
                  <a:pt x="938356" y="128416"/>
                </a:cubicBezTo>
                <a:cubicBezTo>
                  <a:pt x="918867" y="121108"/>
                  <a:pt x="898025" y="117318"/>
                  <a:pt x="879078" y="108386"/>
                </a:cubicBezTo>
                <a:cubicBezTo>
                  <a:pt x="867168" y="102702"/>
                  <a:pt x="864461" y="94852"/>
                  <a:pt x="869604" y="82130"/>
                </a:cubicBezTo>
                <a:cubicBezTo>
                  <a:pt x="873935" y="71303"/>
                  <a:pt x="880702" y="67514"/>
                  <a:pt x="892612" y="72927"/>
                </a:cubicBezTo>
                <a:cubicBezTo>
                  <a:pt x="922657" y="86732"/>
                  <a:pt x="956762" y="86191"/>
                  <a:pt x="986536" y="100536"/>
                </a:cubicBezTo>
                <a:cubicBezTo>
                  <a:pt x="991408" y="102973"/>
                  <a:pt x="993032" y="99454"/>
                  <a:pt x="995468" y="96747"/>
                </a:cubicBezTo>
                <a:cubicBezTo>
                  <a:pt x="998446" y="93499"/>
                  <a:pt x="998175" y="90792"/>
                  <a:pt x="995468" y="87003"/>
                </a:cubicBezTo>
                <a:cubicBezTo>
                  <a:pt x="983829" y="71303"/>
                  <a:pt x="970837" y="56958"/>
                  <a:pt x="957574" y="43153"/>
                </a:cubicBezTo>
                <a:cubicBezTo>
                  <a:pt x="952972" y="38281"/>
                  <a:pt x="947829" y="34221"/>
                  <a:pt x="943228" y="29619"/>
                </a:cubicBezTo>
                <a:cubicBezTo>
                  <a:pt x="936190" y="22852"/>
                  <a:pt x="935108" y="14191"/>
                  <a:pt x="940251" y="6612"/>
                </a:cubicBezTo>
                <a:cubicBezTo>
                  <a:pt x="945935" y="-1508"/>
                  <a:pt x="954867" y="-1238"/>
                  <a:pt x="962987" y="2552"/>
                </a:cubicBezTo>
                <a:cubicBezTo>
                  <a:pt x="967589" y="4717"/>
                  <a:pt x="971649" y="8236"/>
                  <a:pt x="975438" y="11484"/>
                </a:cubicBezTo>
                <a:cubicBezTo>
                  <a:pt x="982476" y="17439"/>
                  <a:pt x="988972" y="23935"/>
                  <a:pt x="995739" y="29890"/>
                </a:cubicBezTo>
                <a:cubicBezTo>
                  <a:pt x="1040942" y="70221"/>
                  <a:pt x="1040942" y="69950"/>
                  <a:pt x="1100491" y="81318"/>
                </a:cubicBezTo>
                <a:cubicBezTo>
                  <a:pt x="1121062" y="85108"/>
                  <a:pt x="1141092" y="91063"/>
                  <a:pt x="1159498" y="101890"/>
                </a:cubicBezTo>
                <a:cubicBezTo>
                  <a:pt x="1175468" y="111363"/>
                  <a:pt x="1193603" y="109469"/>
                  <a:pt x="1211197" y="106762"/>
                </a:cubicBezTo>
                <a:cubicBezTo>
                  <a:pt x="1273723" y="97559"/>
                  <a:pt x="1336250" y="88356"/>
                  <a:pt x="1399047" y="83484"/>
                </a:cubicBezTo>
                <a:cubicBezTo>
                  <a:pt x="1459949" y="78882"/>
                  <a:pt x="1521121" y="82401"/>
                  <a:pt x="1581753" y="88897"/>
                </a:cubicBezTo>
                <a:cubicBezTo>
                  <a:pt x="1588790" y="89709"/>
                  <a:pt x="1595557" y="90521"/>
                  <a:pt x="1602595" y="90521"/>
                </a:cubicBezTo>
                <a:cubicBezTo>
                  <a:pt x="1617753" y="90251"/>
                  <a:pt x="1631287" y="94311"/>
                  <a:pt x="1643467" y="104055"/>
                </a:cubicBezTo>
                <a:cubicBezTo>
                  <a:pt x="1666204" y="122461"/>
                  <a:pt x="1694354" y="131393"/>
                  <a:pt x="1720610" y="143033"/>
                </a:cubicBezTo>
                <a:cubicBezTo>
                  <a:pt x="1741993" y="152506"/>
                  <a:pt x="1762835" y="163604"/>
                  <a:pt x="1783948" y="173890"/>
                </a:cubicBezTo>
                <a:cubicBezTo>
                  <a:pt x="1787737" y="175784"/>
                  <a:pt x="1791797" y="178220"/>
                  <a:pt x="1796128" y="179032"/>
                </a:cubicBezTo>
                <a:cubicBezTo>
                  <a:pt x="1830775" y="186611"/>
                  <a:pt x="1861632" y="202852"/>
                  <a:pt x="1891135" y="221258"/>
                </a:cubicBezTo>
                <a:cubicBezTo>
                  <a:pt x="1918203" y="238040"/>
                  <a:pt x="1948248" y="248055"/>
                  <a:pt x="1976940" y="261047"/>
                </a:cubicBezTo>
                <a:cubicBezTo>
                  <a:pt x="2003737" y="273228"/>
                  <a:pt x="2027015" y="290280"/>
                  <a:pt x="2044338" y="314370"/>
                </a:cubicBezTo>
                <a:cubicBezTo>
                  <a:pt x="2048398" y="320055"/>
                  <a:pt x="2053000" y="325198"/>
                  <a:pt x="2058955" y="328987"/>
                </a:cubicBezTo>
                <a:cubicBezTo>
                  <a:pt x="2065992" y="333859"/>
                  <a:pt x="2077902" y="329799"/>
                  <a:pt x="2077631" y="321408"/>
                </a:cubicBezTo>
                <a:cubicBezTo>
                  <a:pt x="2077090" y="297859"/>
                  <a:pt x="2089270" y="281889"/>
                  <a:pt x="2105782" y="267002"/>
                </a:cubicBezTo>
                <a:cubicBezTo>
                  <a:pt x="2116067" y="257799"/>
                  <a:pt x="2124458" y="246972"/>
                  <a:pt x="2135556" y="238311"/>
                </a:cubicBezTo>
                <a:cubicBezTo>
                  <a:pt x="2151526" y="226130"/>
                  <a:pt x="2169390" y="219634"/>
                  <a:pt x="2188067" y="213679"/>
                </a:cubicBezTo>
                <a:cubicBezTo>
                  <a:pt x="2233541" y="198521"/>
                  <a:pt x="2279826" y="200687"/>
                  <a:pt x="2326112" y="207724"/>
                </a:cubicBezTo>
                <a:cubicBezTo>
                  <a:pt x="2340187" y="209890"/>
                  <a:pt x="2353180" y="215574"/>
                  <a:pt x="2362382" y="229649"/>
                </a:cubicBezTo>
                <a:cubicBezTo>
                  <a:pt x="2367525" y="237769"/>
                  <a:pt x="2378352" y="244536"/>
                  <a:pt x="2390533" y="244536"/>
                </a:cubicBezTo>
                <a:cubicBezTo>
                  <a:pt x="2398924" y="244536"/>
                  <a:pt x="2406773" y="245348"/>
                  <a:pt x="2411916" y="253198"/>
                </a:cubicBezTo>
                <a:cubicBezTo>
                  <a:pt x="2413811" y="255904"/>
                  <a:pt x="2417330" y="257799"/>
                  <a:pt x="2420578" y="257529"/>
                </a:cubicBezTo>
                <a:cubicBezTo>
                  <a:pt x="2437089" y="256446"/>
                  <a:pt x="2441149" y="269168"/>
                  <a:pt x="2445751" y="280536"/>
                </a:cubicBezTo>
                <a:cubicBezTo>
                  <a:pt x="2448728" y="287574"/>
                  <a:pt x="2452518" y="292175"/>
                  <a:pt x="2459284" y="295423"/>
                </a:cubicBezTo>
                <a:cubicBezTo>
                  <a:pt x="2496096" y="313829"/>
                  <a:pt x="2517751" y="351453"/>
                  <a:pt x="2512608" y="393949"/>
                </a:cubicBezTo>
                <a:cubicBezTo>
                  <a:pt x="2512066" y="397468"/>
                  <a:pt x="2512878" y="400445"/>
                  <a:pt x="2513420" y="403694"/>
                </a:cubicBezTo>
                <a:cubicBezTo>
                  <a:pt x="2516939" y="419393"/>
                  <a:pt x="2510442" y="432927"/>
                  <a:pt x="2502322" y="445107"/>
                </a:cubicBezTo>
                <a:cubicBezTo>
                  <a:pt x="2497720" y="452145"/>
                  <a:pt x="2487976" y="452686"/>
                  <a:pt x="2479856" y="450250"/>
                </a:cubicBezTo>
                <a:cubicBezTo>
                  <a:pt x="2466864" y="446460"/>
                  <a:pt x="2453600" y="447272"/>
                  <a:pt x="2440608" y="445107"/>
                </a:cubicBezTo>
                <a:cubicBezTo>
                  <a:pt x="2435736" y="444295"/>
                  <a:pt x="2434112" y="446460"/>
                  <a:pt x="2433029" y="450520"/>
                </a:cubicBezTo>
                <a:cubicBezTo>
                  <a:pt x="2429781" y="463513"/>
                  <a:pt x="2422473" y="475423"/>
                  <a:pt x="2421931" y="489227"/>
                </a:cubicBezTo>
                <a:cubicBezTo>
                  <a:pt x="2421661" y="496535"/>
                  <a:pt x="2415435" y="499513"/>
                  <a:pt x="2408939" y="500866"/>
                </a:cubicBezTo>
                <a:cubicBezTo>
                  <a:pt x="2400277" y="502761"/>
                  <a:pt x="2397300" y="507904"/>
                  <a:pt x="2397570" y="516836"/>
                </a:cubicBezTo>
                <a:cubicBezTo>
                  <a:pt x="2398112" y="539032"/>
                  <a:pt x="2392157" y="560415"/>
                  <a:pt x="2387826" y="582069"/>
                </a:cubicBezTo>
                <a:cubicBezTo>
                  <a:pt x="2386202" y="589919"/>
                  <a:pt x="2381871" y="593437"/>
                  <a:pt x="2374021" y="593167"/>
                </a:cubicBezTo>
                <a:cubicBezTo>
                  <a:pt x="2370774" y="593167"/>
                  <a:pt x="2367255" y="593437"/>
                  <a:pt x="2364277" y="592625"/>
                </a:cubicBezTo>
                <a:cubicBezTo>
                  <a:pt x="2352909" y="589107"/>
                  <a:pt x="2345059" y="591813"/>
                  <a:pt x="2341811" y="603723"/>
                </a:cubicBezTo>
                <a:cubicBezTo>
                  <a:pt x="2341811" y="603994"/>
                  <a:pt x="2341540" y="604535"/>
                  <a:pt x="2341270" y="604535"/>
                </a:cubicBezTo>
                <a:cubicBezTo>
                  <a:pt x="2326653" y="612655"/>
                  <a:pt x="2318533" y="630791"/>
                  <a:pt x="2299315" y="631873"/>
                </a:cubicBezTo>
                <a:cubicBezTo>
                  <a:pt x="2294984" y="632144"/>
                  <a:pt x="2291736" y="634580"/>
                  <a:pt x="2289300" y="638099"/>
                </a:cubicBezTo>
                <a:cubicBezTo>
                  <a:pt x="2286864" y="641618"/>
                  <a:pt x="2287135" y="644595"/>
                  <a:pt x="2291736" y="645678"/>
                </a:cubicBezTo>
                <a:cubicBezTo>
                  <a:pt x="2302563" y="647843"/>
                  <a:pt x="2311766" y="651903"/>
                  <a:pt x="2317992" y="661648"/>
                </a:cubicBezTo>
                <a:cubicBezTo>
                  <a:pt x="2318804" y="663001"/>
                  <a:pt x="2322052" y="663272"/>
                  <a:pt x="2323946" y="664084"/>
                </a:cubicBezTo>
                <a:cubicBezTo>
                  <a:pt x="2352367" y="676264"/>
                  <a:pt x="2380247" y="688986"/>
                  <a:pt x="2402713" y="711452"/>
                </a:cubicBezTo>
                <a:cubicBezTo>
                  <a:pt x="2411646" y="720385"/>
                  <a:pt x="2423285" y="726881"/>
                  <a:pt x="2434382" y="733106"/>
                </a:cubicBezTo>
                <a:cubicBezTo>
                  <a:pt x="2443856" y="738520"/>
                  <a:pt x="2453600" y="735813"/>
                  <a:pt x="2462803" y="730670"/>
                </a:cubicBezTo>
                <a:cubicBezTo>
                  <a:pt x="2469570" y="726881"/>
                  <a:pt x="2475254" y="721467"/>
                  <a:pt x="2480127" y="715512"/>
                </a:cubicBezTo>
                <a:cubicBezTo>
                  <a:pt x="2506924" y="683573"/>
                  <a:pt x="2539134" y="655693"/>
                  <a:pt x="2562141" y="620505"/>
                </a:cubicBezTo>
                <a:cubicBezTo>
                  <a:pt x="2592186" y="574761"/>
                  <a:pt x="2618171" y="526580"/>
                  <a:pt x="2633870" y="473799"/>
                </a:cubicBezTo>
                <a:cubicBezTo>
                  <a:pt x="2637119" y="463242"/>
                  <a:pt x="2637119" y="452145"/>
                  <a:pt x="2630893" y="441859"/>
                </a:cubicBezTo>
                <a:cubicBezTo>
                  <a:pt x="2627645" y="436716"/>
                  <a:pt x="2624938" y="430490"/>
                  <a:pt x="2624126" y="424536"/>
                </a:cubicBezTo>
                <a:cubicBezTo>
                  <a:pt x="2621961" y="406942"/>
                  <a:pt x="2614111" y="391513"/>
                  <a:pt x="2606262" y="376355"/>
                </a:cubicBezTo>
                <a:cubicBezTo>
                  <a:pt x="2595705" y="355513"/>
                  <a:pt x="2579194" y="339002"/>
                  <a:pt x="2556728" y="330070"/>
                </a:cubicBezTo>
                <a:cubicBezTo>
                  <a:pt x="2550232" y="327634"/>
                  <a:pt x="2545360" y="324927"/>
                  <a:pt x="2546442" y="317077"/>
                </a:cubicBezTo>
                <a:cubicBezTo>
                  <a:pt x="2547525" y="308957"/>
                  <a:pt x="2553750" y="308686"/>
                  <a:pt x="2559705" y="308416"/>
                </a:cubicBezTo>
                <a:cubicBezTo>
                  <a:pt x="2570803" y="307874"/>
                  <a:pt x="2581901" y="307333"/>
                  <a:pt x="2592728" y="309769"/>
                </a:cubicBezTo>
                <a:cubicBezTo>
                  <a:pt x="2603826" y="312205"/>
                  <a:pt x="2613029" y="317077"/>
                  <a:pt x="2619795" y="326822"/>
                </a:cubicBezTo>
                <a:cubicBezTo>
                  <a:pt x="2634953" y="348476"/>
                  <a:pt x="2647404" y="347664"/>
                  <a:pt x="2658502" y="324386"/>
                </a:cubicBezTo>
                <a:cubicBezTo>
                  <a:pt x="2666893" y="307333"/>
                  <a:pt x="2673389" y="289468"/>
                  <a:pt x="2674201" y="269709"/>
                </a:cubicBezTo>
                <a:cubicBezTo>
                  <a:pt x="2675284" y="249950"/>
                  <a:pt x="2682051" y="231002"/>
                  <a:pt x="2688006" y="212055"/>
                </a:cubicBezTo>
                <a:cubicBezTo>
                  <a:pt x="2691254" y="202311"/>
                  <a:pt x="2700998" y="198792"/>
                  <a:pt x="2711555" y="201769"/>
                </a:cubicBezTo>
                <a:cubicBezTo>
                  <a:pt x="2721299" y="204476"/>
                  <a:pt x="2720758" y="212596"/>
                  <a:pt x="2719675" y="219634"/>
                </a:cubicBezTo>
                <a:cubicBezTo>
                  <a:pt x="2718051" y="231002"/>
                  <a:pt x="2715073" y="242371"/>
                  <a:pt x="2712096" y="257258"/>
                </a:cubicBezTo>
                <a:cubicBezTo>
                  <a:pt x="2719133" y="247514"/>
                  <a:pt x="2721840" y="239123"/>
                  <a:pt x="2724006" y="230732"/>
                </a:cubicBezTo>
                <a:cubicBezTo>
                  <a:pt x="2726442" y="220446"/>
                  <a:pt x="2729419" y="210160"/>
                  <a:pt x="2734833" y="200687"/>
                </a:cubicBezTo>
                <a:cubicBezTo>
                  <a:pt x="2739705" y="192025"/>
                  <a:pt x="2747825" y="189318"/>
                  <a:pt x="2757299" y="193378"/>
                </a:cubicBezTo>
                <a:cubicBezTo>
                  <a:pt x="2765961" y="196897"/>
                  <a:pt x="2768667" y="203393"/>
                  <a:pt x="2765419" y="212055"/>
                </a:cubicBezTo>
                <a:cubicBezTo>
                  <a:pt x="2763524" y="216927"/>
                  <a:pt x="2764607" y="218551"/>
                  <a:pt x="2769479" y="219363"/>
                </a:cubicBezTo>
                <a:cubicBezTo>
                  <a:pt x="2780306" y="220987"/>
                  <a:pt x="2783825" y="228296"/>
                  <a:pt x="2782742" y="238581"/>
                </a:cubicBezTo>
                <a:cubicBezTo>
                  <a:pt x="2779765" y="266190"/>
                  <a:pt x="2778682" y="294340"/>
                  <a:pt x="2770291" y="321137"/>
                </a:cubicBezTo>
                <a:cubicBezTo>
                  <a:pt x="2768667" y="326280"/>
                  <a:pt x="2766773" y="331694"/>
                  <a:pt x="2773269" y="337378"/>
                </a:cubicBezTo>
                <a:cubicBezTo>
                  <a:pt x="2776788" y="320055"/>
                  <a:pt x="2789239" y="307333"/>
                  <a:pt x="2792216" y="290551"/>
                </a:cubicBezTo>
                <a:cubicBezTo>
                  <a:pt x="2793299" y="284867"/>
                  <a:pt x="2795464" y="279183"/>
                  <a:pt x="2798442" y="274310"/>
                </a:cubicBezTo>
                <a:cubicBezTo>
                  <a:pt x="2803585" y="265649"/>
                  <a:pt x="2813870" y="266190"/>
                  <a:pt x="2823885" y="275122"/>
                </a:cubicBezTo>
                <a:cubicBezTo>
                  <a:pt x="2823885" y="282431"/>
                  <a:pt x="2823885" y="289739"/>
                  <a:pt x="2823885" y="297047"/>
                </a:cubicBezTo>
                <a:cubicBezTo>
                  <a:pt x="2815765" y="318431"/>
                  <a:pt x="2807645" y="340085"/>
                  <a:pt x="2799253" y="361468"/>
                </a:cubicBezTo>
                <a:cubicBezTo>
                  <a:pt x="2797359" y="366611"/>
                  <a:pt x="2798712" y="371754"/>
                  <a:pt x="2798171" y="376897"/>
                </a:cubicBezTo>
                <a:cubicBezTo>
                  <a:pt x="2796276" y="398280"/>
                  <a:pt x="2788156" y="418039"/>
                  <a:pt x="2780848" y="438069"/>
                </a:cubicBezTo>
                <a:cubicBezTo>
                  <a:pt x="2772998" y="459453"/>
                  <a:pt x="2759464" y="477047"/>
                  <a:pt x="2745660" y="494641"/>
                </a:cubicBezTo>
                <a:cubicBezTo>
                  <a:pt x="2725088" y="520626"/>
                  <a:pt x="2716156" y="552295"/>
                  <a:pt x="2707224" y="583964"/>
                </a:cubicBezTo>
                <a:cubicBezTo>
                  <a:pt x="2698292" y="614821"/>
                  <a:pt x="2686923" y="645137"/>
                  <a:pt x="2675555" y="675182"/>
                </a:cubicBezTo>
                <a:cubicBezTo>
                  <a:pt x="2660126" y="715242"/>
                  <a:pt x="2639013" y="752054"/>
                  <a:pt x="2616277" y="788054"/>
                </a:cubicBezTo>
                <a:cubicBezTo>
                  <a:pt x="2600307" y="813226"/>
                  <a:pt x="2584878" y="839211"/>
                  <a:pt x="2565389" y="862219"/>
                </a:cubicBezTo>
                <a:cubicBezTo>
                  <a:pt x="2557540" y="871422"/>
                  <a:pt x="2550502" y="881437"/>
                  <a:pt x="2543735" y="891452"/>
                </a:cubicBezTo>
                <a:cubicBezTo>
                  <a:pt x="2531284" y="910128"/>
                  <a:pt x="2516939" y="916895"/>
                  <a:pt x="2494743" y="911752"/>
                </a:cubicBezTo>
                <a:cubicBezTo>
                  <a:pt x="2477149" y="907692"/>
                  <a:pt x="2459555" y="903362"/>
                  <a:pt x="2442773" y="897136"/>
                </a:cubicBezTo>
                <a:cubicBezTo>
                  <a:pt x="2396488" y="880625"/>
                  <a:pt x="2348849" y="867903"/>
                  <a:pt x="2302563" y="851392"/>
                </a:cubicBezTo>
                <a:cubicBezTo>
                  <a:pt x="2264668" y="837858"/>
                  <a:pt x="2227315" y="821888"/>
                  <a:pt x="2193481" y="799693"/>
                </a:cubicBezTo>
                <a:cubicBezTo>
                  <a:pt x="2189691" y="797256"/>
                  <a:pt x="2185360" y="795903"/>
                  <a:pt x="2180759" y="797527"/>
                </a:cubicBezTo>
                <a:cubicBezTo>
                  <a:pt x="2171014" y="801046"/>
                  <a:pt x="2164789" y="796444"/>
                  <a:pt x="2158834" y="789678"/>
                </a:cubicBezTo>
                <a:cubicBezTo>
                  <a:pt x="2145030" y="774520"/>
                  <a:pt x="2131225" y="759091"/>
                  <a:pt x="2109571" y="754490"/>
                </a:cubicBezTo>
                <a:cubicBezTo>
                  <a:pt x="2100368" y="752595"/>
                  <a:pt x="2093331" y="753407"/>
                  <a:pt x="2085481" y="760174"/>
                </a:cubicBezTo>
                <a:cubicBezTo>
                  <a:pt x="2060579" y="781828"/>
                  <a:pt x="2035406" y="803753"/>
                  <a:pt x="2005631" y="818099"/>
                </a:cubicBezTo>
                <a:cubicBezTo>
                  <a:pt x="1980188" y="830550"/>
                  <a:pt x="1953120" y="838941"/>
                  <a:pt x="1927406" y="850850"/>
                </a:cubicBezTo>
                <a:cubicBezTo>
                  <a:pt x="1896008" y="865737"/>
                  <a:pt x="1865421" y="882519"/>
                  <a:pt x="1841331" y="908775"/>
                </a:cubicBezTo>
                <a:cubicBezTo>
                  <a:pt x="1829692" y="921497"/>
                  <a:pt x="1814805" y="929888"/>
                  <a:pt x="1799376" y="936925"/>
                </a:cubicBezTo>
                <a:cubicBezTo>
                  <a:pt x="1772579" y="949376"/>
                  <a:pt x="1748219" y="965346"/>
                  <a:pt x="1723858" y="981858"/>
                </a:cubicBezTo>
                <a:cubicBezTo>
                  <a:pt x="1697602" y="999722"/>
                  <a:pt x="1672159" y="1019211"/>
                  <a:pt x="1646444" y="1037887"/>
                </a:cubicBezTo>
                <a:cubicBezTo>
                  <a:pt x="1643738" y="1039782"/>
                  <a:pt x="1639948" y="1041677"/>
                  <a:pt x="1640219" y="1044925"/>
                </a:cubicBezTo>
                <a:cubicBezTo>
                  <a:pt x="1640760" y="1049256"/>
                  <a:pt x="1645632" y="1047090"/>
                  <a:pt x="1648339" y="1048444"/>
                </a:cubicBezTo>
                <a:cubicBezTo>
                  <a:pt x="1680279" y="1061707"/>
                  <a:pt x="1714925" y="1068203"/>
                  <a:pt x="1745512" y="1085256"/>
                </a:cubicBezTo>
                <a:cubicBezTo>
                  <a:pt x="1749031" y="1087151"/>
                  <a:pt x="1753091" y="1088233"/>
                  <a:pt x="1756339" y="1090669"/>
                </a:cubicBezTo>
                <a:cubicBezTo>
                  <a:pt x="1785572" y="1113677"/>
                  <a:pt x="1819406" y="1127752"/>
                  <a:pt x="1852429" y="1143722"/>
                </a:cubicBezTo>
                <a:cubicBezTo>
                  <a:pt x="1890324" y="1161857"/>
                  <a:pt x="1927135" y="1182699"/>
                  <a:pt x="1962865" y="1205165"/>
                </a:cubicBezTo>
                <a:cubicBezTo>
                  <a:pt x="2007255" y="1233316"/>
                  <a:pt x="2052188" y="1260383"/>
                  <a:pt x="2099827" y="1282849"/>
                </a:cubicBezTo>
                <a:cubicBezTo>
                  <a:pt x="2117150" y="1290970"/>
                  <a:pt x="2132308" y="1302609"/>
                  <a:pt x="2145571" y="1316413"/>
                </a:cubicBezTo>
                <a:cubicBezTo>
                  <a:pt x="2153691" y="1325075"/>
                  <a:pt x="2156939" y="1335631"/>
                  <a:pt x="2157751" y="1347541"/>
                </a:cubicBezTo>
                <a:cubicBezTo>
                  <a:pt x="2160458" y="1380293"/>
                  <a:pt x="2149902" y="1407360"/>
                  <a:pt x="2130954" y="1434428"/>
                </a:cubicBezTo>
                <a:cubicBezTo>
                  <a:pt x="2102533" y="1475300"/>
                  <a:pt x="2066263" y="1508593"/>
                  <a:pt x="2034052" y="1545405"/>
                </a:cubicBezTo>
                <a:cubicBezTo>
                  <a:pt x="1991015" y="1594397"/>
                  <a:pt x="1945541" y="1640683"/>
                  <a:pt x="1898985" y="1686157"/>
                </a:cubicBezTo>
                <a:cubicBezTo>
                  <a:pt x="1874624" y="1709976"/>
                  <a:pt x="1847557" y="1731089"/>
                  <a:pt x="1822654" y="1754367"/>
                </a:cubicBezTo>
                <a:cubicBezTo>
                  <a:pt x="1793421" y="1781976"/>
                  <a:pt x="1766083" y="1811480"/>
                  <a:pt x="1742264" y="1844231"/>
                </a:cubicBezTo>
                <a:cubicBezTo>
                  <a:pt x="1720880" y="1873194"/>
                  <a:pt x="1707076" y="1905945"/>
                  <a:pt x="1693813" y="1938968"/>
                </a:cubicBezTo>
                <a:cubicBezTo>
                  <a:pt x="1688670" y="1951960"/>
                  <a:pt x="1698956" y="1961705"/>
                  <a:pt x="1701933" y="1973073"/>
                </a:cubicBezTo>
                <a:cubicBezTo>
                  <a:pt x="1703557" y="1979028"/>
                  <a:pt x="1704640" y="1984441"/>
                  <a:pt x="1698685" y="1987419"/>
                </a:cubicBezTo>
                <a:cubicBezTo>
                  <a:pt x="1691647" y="1990667"/>
                  <a:pt x="1694625" y="1993915"/>
                  <a:pt x="1697602" y="1997434"/>
                </a:cubicBezTo>
                <a:cubicBezTo>
                  <a:pt x="1714113" y="2017464"/>
                  <a:pt x="1732249" y="2035599"/>
                  <a:pt x="1748489" y="2055629"/>
                </a:cubicBezTo>
                <a:cubicBezTo>
                  <a:pt x="1760128" y="2069975"/>
                  <a:pt x="1773121" y="2078095"/>
                  <a:pt x="1790444" y="2082697"/>
                </a:cubicBezTo>
                <a:cubicBezTo>
                  <a:pt x="1798023" y="2084592"/>
                  <a:pt x="1800459" y="2094336"/>
                  <a:pt x="1806143" y="2100020"/>
                </a:cubicBezTo>
                <a:cubicBezTo>
                  <a:pt x="1810203" y="2104080"/>
                  <a:pt x="1813722" y="2105975"/>
                  <a:pt x="1818865" y="2107058"/>
                </a:cubicBezTo>
                <a:cubicBezTo>
                  <a:pt x="1838354" y="2110577"/>
                  <a:pt x="1857842" y="2114366"/>
                  <a:pt x="1877331" y="2117885"/>
                </a:cubicBezTo>
                <a:cubicBezTo>
                  <a:pt x="1896008" y="2121404"/>
                  <a:pt x="1909000" y="2136832"/>
                  <a:pt x="1909541" y="2160652"/>
                </a:cubicBezTo>
                <a:cubicBezTo>
                  <a:pt x="1910083" y="2177704"/>
                  <a:pt x="1901692" y="2190155"/>
                  <a:pt x="1883015" y="2198005"/>
                </a:cubicBezTo>
                <a:cubicBezTo>
                  <a:pt x="1862444" y="2206667"/>
                  <a:pt x="1840519" y="2209644"/>
                  <a:pt x="1818594" y="2210997"/>
                </a:cubicBezTo>
                <a:cubicBezTo>
                  <a:pt x="1797752" y="2212351"/>
                  <a:pt x="1776640" y="2211539"/>
                  <a:pt x="1755797" y="2209373"/>
                </a:cubicBezTo>
                <a:cubicBezTo>
                  <a:pt x="1731166" y="2206937"/>
                  <a:pt x="1707617" y="2200441"/>
                  <a:pt x="1685422" y="2189614"/>
                </a:cubicBezTo>
                <a:cubicBezTo>
                  <a:pt x="1640219" y="2167419"/>
                  <a:pt x="1594204" y="2147388"/>
                  <a:pt x="1546294" y="2131960"/>
                </a:cubicBezTo>
                <a:cubicBezTo>
                  <a:pt x="1521121" y="2123840"/>
                  <a:pt x="1495136" y="2117614"/>
                  <a:pt x="1471588" y="2105975"/>
                </a:cubicBezTo>
                <a:cubicBezTo>
                  <a:pt x="1451287" y="2096231"/>
                  <a:pt x="1428550" y="2090546"/>
                  <a:pt x="1412310" y="2073223"/>
                </a:cubicBezTo>
                <a:cubicBezTo>
                  <a:pt x="1406625" y="2066998"/>
                  <a:pt x="1400670" y="2060772"/>
                  <a:pt x="1397964" y="2052652"/>
                </a:cubicBezTo>
                <a:cubicBezTo>
                  <a:pt x="1394986" y="2043990"/>
                  <a:pt x="1396610" y="2036682"/>
                  <a:pt x="1405813" y="2032622"/>
                </a:cubicBezTo>
                <a:cubicBezTo>
                  <a:pt x="1422866" y="2025043"/>
                  <a:pt x="1430986" y="2009344"/>
                  <a:pt x="1437482" y="1993644"/>
                </a:cubicBezTo>
                <a:cubicBezTo>
                  <a:pt x="1443708" y="1978757"/>
                  <a:pt x="1449122" y="1963600"/>
                  <a:pt x="1459407" y="1950878"/>
                </a:cubicBezTo>
                <a:cubicBezTo>
                  <a:pt x="1468340" y="1939780"/>
                  <a:pt x="1474565" y="1926517"/>
                  <a:pt x="1481061" y="1913795"/>
                </a:cubicBezTo>
                <a:cubicBezTo>
                  <a:pt x="1485663" y="1904592"/>
                  <a:pt x="1492700" y="1901073"/>
                  <a:pt x="1501633" y="1904863"/>
                </a:cubicBezTo>
                <a:cubicBezTo>
                  <a:pt x="1507588" y="1907299"/>
                  <a:pt x="1510565" y="1904863"/>
                  <a:pt x="1514084" y="1901344"/>
                </a:cubicBezTo>
                <a:cubicBezTo>
                  <a:pt x="1521121" y="1894306"/>
                  <a:pt x="1527076" y="1886998"/>
                  <a:pt x="1532219" y="1878066"/>
                </a:cubicBezTo>
                <a:cubicBezTo>
                  <a:pt x="1539527" y="1864803"/>
                  <a:pt x="1551437" y="1853976"/>
                  <a:pt x="1558475" y="1840171"/>
                </a:cubicBezTo>
                <a:cubicBezTo>
                  <a:pt x="1571467" y="1814728"/>
                  <a:pt x="1595016" y="1797946"/>
                  <a:pt x="1610174" y="1774126"/>
                </a:cubicBezTo>
                <a:cubicBezTo>
                  <a:pt x="1629392" y="1743811"/>
                  <a:pt x="1649422" y="1714036"/>
                  <a:pt x="1668369" y="1683720"/>
                </a:cubicBezTo>
                <a:cubicBezTo>
                  <a:pt x="1682986" y="1660442"/>
                  <a:pt x="1696519" y="1636352"/>
                  <a:pt x="1711407" y="1613345"/>
                </a:cubicBezTo>
                <a:cubicBezTo>
                  <a:pt x="1724940" y="1592232"/>
                  <a:pt x="1734685" y="1569225"/>
                  <a:pt x="1746594" y="1547300"/>
                </a:cubicBezTo>
                <a:cubicBezTo>
                  <a:pt x="1755256" y="1531601"/>
                  <a:pt x="1764459" y="1515901"/>
                  <a:pt x="1775557" y="1502097"/>
                </a:cubicBezTo>
                <a:cubicBezTo>
                  <a:pt x="1796669" y="1475300"/>
                  <a:pt x="1819406" y="1449586"/>
                  <a:pt x="1844309" y="1426037"/>
                </a:cubicBezTo>
                <a:cubicBezTo>
                  <a:pt x="1852699" y="1418187"/>
                  <a:pt x="1852158" y="1417917"/>
                  <a:pt x="1841060" y="1414668"/>
                </a:cubicBezTo>
                <a:cubicBezTo>
                  <a:pt x="1797752" y="1402217"/>
                  <a:pt x="1752820" y="1399511"/>
                  <a:pt x="1708700" y="1392744"/>
                </a:cubicBezTo>
                <a:cubicBezTo>
                  <a:pt x="1669452" y="1386789"/>
                  <a:pt x="1629933" y="1382458"/>
                  <a:pt x="1590685" y="1377315"/>
                </a:cubicBezTo>
                <a:cubicBezTo>
                  <a:pt x="1578505" y="1375691"/>
                  <a:pt x="1567136" y="1371360"/>
                  <a:pt x="1555497" y="1368383"/>
                </a:cubicBezTo>
                <a:cubicBezTo>
                  <a:pt x="1517332" y="1357827"/>
                  <a:pt x="1479437" y="1346458"/>
                  <a:pt x="1440460" y="1338067"/>
                </a:cubicBezTo>
                <a:cubicBezTo>
                  <a:pt x="1431257" y="1336172"/>
                  <a:pt x="1422054" y="1332654"/>
                  <a:pt x="1413122" y="1329406"/>
                </a:cubicBezTo>
                <a:cubicBezTo>
                  <a:pt x="1407708" y="1327511"/>
                  <a:pt x="1403377" y="1327782"/>
                  <a:pt x="1398505" y="1331030"/>
                </a:cubicBezTo>
                <a:cubicBezTo>
                  <a:pt x="1363588" y="1353766"/>
                  <a:pt x="1330295" y="1378127"/>
                  <a:pt x="1299438" y="1406007"/>
                </a:cubicBezTo>
                <a:cubicBezTo>
                  <a:pt x="1272911" y="1430097"/>
                  <a:pt x="1248280" y="1456353"/>
                  <a:pt x="1222024" y="1480713"/>
                </a:cubicBezTo>
                <a:cubicBezTo>
                  <a:pt x="1202265" y="1498578"/>
                  <a:pt x="1184130" y="1518337"/>
                  <a:pt x="1162476" y="1534578"/>
                </a:cubicBezTo>
                <a:cubicBezTo>
                  <a:pt x="1137303" y="1552984"/>
                  <a:pt x="1113213" y="1573285"/>
                  <a:pt x="1090746" y="1594668"/>
                </a:cubicBezTo>
                <a:cubicBezTo>
                  <a:pt x="1044731" y="1638518"/>
                  <a:pt x="995468" y="1677495"/>
                  <a:pt x="939168" y="1706999"/>
                </a:cubicBezTo>
                <a:cubicBezTo>
                  <a:pt x="919138" y="1717555"/>
                  <a:pt x="903168" y="1733525"/>
                  <a:pt x="886386" y="1748141"/>
                </a:cubicBezTo>
                <a:cubicBezTo>
                  <a:pt x="850657" y="1779269"/>
                  <a:pt x="814657" y="1809314"/>
                  <a:pt x="768642" y="1825284"/>
                </a:cubicBezTo>
                <a:cubicBezTo>
                  <a:pt x="748341" y="1832322"/>
                  <a:pt x="730747" y="1845855"/>
                  <a:pt x="711259" y="1855058"/>
                </a:cubicBezTo>
                <a:cubicBezTo>
                  <a:pt x="682026" y="1868863"/>
                  <a:pt x="657123" y="1888351"/>
                  <a:pt x="632221" y="1908111"/>
                </a:cubicBezTo>
                <a:cubicBezTo>
                  <a:pt x="617605" y="1919479"/>
                  <a:pt x="601093" y="1928953"/>
                  <a:pt x="586477" y="1940592"/>
                </a:cubicBezTo>
                <a:cubicBezTo>
                  <a:pt x="561033" y="1961163"/>
                  <a:pt x="533154" y="1978216"/>
                  <a:pt x="505815" y="1995539"/>
                </a:cubicBezTo>
                <a:cubicBezTo>
                  <a:pt x="475770" y="2014757"/>
                  <a:pt x="446808" y="2035329"/>
                  <a:pt x="418387" y="2056712"/>
                </a:cubicBezTo>
                <a:cubicBezTo>
                  <a:pt x="381034" y="2084321"/>
                  <a:pt x="347470" y="2115990"/>
                  <a:pt x="321214" y="2154697"/>
                </a:cubicBezTo>
                <a:cubicBezTo>
                  <a:pt x="313094" y="2166607"/>
                  <a:pt x="300372" y="2174185"/>
                  <a:pt x="290357" y="2183930"/>
                </a:cubicBezTo>
                <a:cubicBezTo>
                  <a:pt x="285215" y="2189073"/>
                  <a:pt x="281154" y="2195298"/>
                  <a:pt x="275741" y="2200170"/>
                </a:cubicBezTo>
                <a:cubicBezTo>
                  <a:pt x="261395" y="2213163"/>
                  <a:pt x="248403" y="2227509"/>
                  <a:pt x="237034" y="2243208"/>
                </a:cubicBezTo>
                <a:cubicBezTo>
                  <a:pt x="233786" y="2247809"/>
                  <a:pt x="232162" y="2251328"/>
                  <a:pt x="233786" y="2257283"/>
                </a:cubicBezTo>
                <a:cubicBezTo>
                  <a:pt x="237034" y="2268110"/>
                  <a:pt x="229997" y="2282456"/>
                  <a:pt x="219170" y="2286516"/>
                </a:cubicBezTo>
                <a:cubicBezTo>
                  <a:pt x="209967" y="2289764"/>
                  <a:pt x="205636" y="2296531"/>
                  <a:pt x="201034" y="2304381"/>
                </a:cubicBezTo>
                <a:cubicBezTo>
                  <a:pt x="193997" y="2316832"/>
                  <a:pt x="186147" y="2328741"/>
                  <a:pt x="177756" y="2340110"/>
                </a:cubicBezTo>
                <a:cubicBezTo>
                  <a:pt x="173155" y="2346335"/>
                  <a:pt x="168012" y="2352020"/>
                  <a:pt x="165576" y="2359328"/>
                </a:cubicBezTo>
                <a:cubicBezTo>
                  <a:pt x="165034" y="2360952"/>
                  <a:pt x="163952" y="2363388"/>
                  <a:pt x="162869" y="2363929"/>
                </a:cubicBezTo>
                <a:cubicBezTo>
                  <a:pt x="147711" y="2369072"/>
                  <a:pt x="149335" y="2383147"/>
                  <a:pt x="148252" y="2394516"/>
                </a:cubicBezTo>
                <a:cubicBezTo>
                  <a:pt x="147170" y="2406155"/>
                  <a:pt x="143651" y="2415899"/>
                  <a:pt x="136884" y="2424831"/>
                </a:cubicBezTo>
                <a:cubicBezTo>
                  <a:pt x="118749" y="2448651"/>
                  <a:pt x="107922" y="2475448"/>
                  <a:pt x="101155" y="2504139"/>
                </a:cubicBezTo>
                <a:cubicBezTo>
                  <a:pt x="100613" y="2506576"/>
                  <a:pt x="99801" y="2509012"/>
                  <a:pt x="99260" y="2511718"/>
                </a:cubicBezTo>
                <a:cubicBezTo>
                  <a:pt x="95471" y="2528500"/>
                  <a:pt x="87892" y="2542575"/>
                  <a:pt x="70298" y="2548530"/>
                </a:cubicBezTo>
                <a:cubicBezTo>
                  <a:pt x="60553" y="2550154"/>
                  <a:pt x="52433" y="2550154"/>
                  <a:pt x="44313" y="2550154"/>
                </a:cubicBezTo>
                <a:close/>
              </a:path>
            </a:pathLst>
          </a:custGeom>
          <a:solidFill>
            <a:schemeClr val="accent2"/>
          </a:solidFill>
          <a:ln w="27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BCD1A09-51A0-4BEC-BED8-C895848A20B3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C264503-E9AB-4BB6-8A5C-13ADF2158B78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CA9BC65-DDF7-40E4-9380-23120787E2B4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644940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82831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4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90BA5AE-2490-419A-9546-402D02F0F430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3603313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7F9885DB-8EEC-4DEC-B04E-A35EA931C0FC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6301102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F8820DFE-35B9-44E0-883B-A21DCD7C750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9016308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B03E213-D4DF-4EF0-9F61-659F284976AB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A3FE02D-42B7-4C9D-8A1E-1D89D526B2CE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8D5CB49-7A8E-4E79-8B3F-4B08186A005B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3D770D03-D2D1-48C9-8D60-8B6B995F4025}"/>
              </a:ext>
            </a:extLst>
          </p:cNvPr>
          <p:cNvSpPr/>
          <p:nvPr userDrawn="1"/>
        </p:nvSpPr>
        <p:spPr>
          <a:xfrm>
            <a:off x="9162634" y="6483782"/>
            <a:ext cx="2800767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prstClr val="white"/>
                </a:solidFill>
              </a:rPr>
              <a:t>Living Sports Healthy Life</a:t>
            </a:r>
          </a:p>
        </p:txBody>
      </p:sp>
    </p:spTree>
    <p:extLst>
      <p:ext uri="{BB962C8B-B14F-4D97-AF65-F5344CB8AC3E}">
        <p14:creationId xmlns:p14="http://schemas.microsoft.com/office/powerpoint/2010/main" val="334847336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막힌 원호 14">
            <a:extLst>
              <a:ext uri="{FF2B5EF4-FFF2-40B4-BE49-F238E27FC236}">
                <a16:creationId xmlns:a16="http://schemas.microsoft.com/office/drawing/2014/main" id="{8BBD93FA-C902-44BC-A5BA-59A5998BE45C}"/>
              </a:ext>
            </a:extLst>
          </p:cNvPr>
          <p:cNvSpPr/>
          <p:nvPr userDrawn="1"/>
        </p:nvSpPr>
        <p:spPr>
          <a:xfrm>
            <a:off x="4093892" y="1736269"/>
            <a:ext cx="3960000" cy="3960000"/>
          </a:xfrm>
          <a:prstGeom prst="blockArc">
            <a:avLst>
              <a:gd name="adj1" fmla="val 13812800"/>
              <a:gd name="adj2" fmla="val 7644143"/>
              <a:gd name="adj3" fmla="val 1399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grpSp>
        <p:nvGrpSpPr>
          <p:cNvPr id="11" name="Graphic 14">
            <a:extLst>
              <a:ext uri="{FF2B5EF4-FFF2-40B4-BE49-F238E27FC236}">
                <a16:creationId xmlns:a16="http://schemas.microsoft.com/office/drawing/2014/main" id="{2E342667-10AA-49D5-AE1F-137CD2CCB9D7}"/>
              </a:ext>
            </a:extLst>
          </p:cNvPr>
          <p:cNvGrpSpPr/>
          <p:nvPr userDrawn="1"/>
        </p:nvGrpSpPr>
        <p:grpSpPr>
          <a:xfrm>
            <a:off x="580088" y="2156930"/>
            <a:ext cx="4675576" cy="3677420"/>
            <a:chOff x="2444748" y="555045"/>
            <a:chExt cx="7282048" cy="5727454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C9C1B7D-C3CE-418C-9D63-709049FC27E0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6DD3A80-9D01-4A09-9582-D2AE8F633F6D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BDD594B-BBD5-43B3-A91A-753123B90D5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2315B81-0243-4AF0-8FD9-D9F2016F5FC0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5EB18CD-553D-4A06-9CD9-FE5BB3A03B8A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41E64BB-2DFD-43AE-BCB2-02903F91BAEF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ACC7839-251D-4AC4-90DF-2C24A60C3AA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FF6E2B2-9E41-4BAB-8E49-E2A69BA3BB6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1" name="그림 개체 틀 2">
            <a:extLst>
              <a:ext uri="{FF2B5EF4-FFF2-40B4-BE49-F238E27FC236}">
                <a16:creationId xmlns:a16="http://schemas.microsoft.com/office/drawing/2014/main" id="{373EB29B-D8B2-4E67-86D0-A7E8DEE9DF53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45720" y="2311004"/>
            <a:ext cx="4398848" cy="255933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A0E8F74-C84A-4E87-A4DB-96386B2C25F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C12A43D-C1F5-4390-B49E-5FBD8861E8A1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431CBC-18C0-4B51-88D8-2EF236882C33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64C95D7-63F7-4F73-9BB1-8F284217E91C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7E6A7A2-8B51-48FF-A13A-1C46967E3EB3}"/>
              </a:ext>
            </a:extLst>
          </p:cNvPr>
          <p:cNvSpPr/>
          <p:nvPr userDrawn="1"/>
        </p:nvSpPr>
        <p:spPr>
          <a:xfrm>
            <a:off x="9162634" y="6483782"/>
            <a:ext cx="2800767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prstClr val="white"/>
                </a:solidFill>
              </a:rPr>
              <a:t>Living Sports Healthy Life</a:t>
            </a:r>
          </a:p>
        </p:txBody>
      </p:sp>
    </p:spTree>
    <p:extLst>
      <p:ext uri="{BB962C8B-B14F-4D97-AF65-F5344CB8AC3E}">
        <p14:creationId xmlns:p14="http://schemas.microsoft.com/office/powerpoint/2010/main" val="3440104219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4873507"/>
            <a:ext cx="12197796" cy="19888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0" y="0"/>
            <a:ext cx="12197796" cy="98072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2F3B43B-7073-4E43-A120-FBE88B91825E}"/>
              </a:ext>
            </a:extLst>
          </p:cNvPr>
          <p:cNvGrpSpPr/>
          <p:nvPr userDrawn="1"/>
        </p:nvGrpSpPr>
        <p:grpSpPr>
          <a:xfrm rot="20710210">
            <a:off x="1109695" y="1075144"/>
            <a:ext cx="2071428" cy="3866164"/>
            <a:chOff x="3501573" y="3178068"/>
            <a:chExt cx="1340594" cy="273784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766DCF-CEDA-4148-9ED8-63AD0D175F5E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A94AC86-1F61-4CED-9F46-86044C8B32AB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0993C5E-970E-425C-B3DE-3580413D1A94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C34B241-B501-4B4B-B60A-AE52D305F208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8960144-090F-4E0C-A9A5-89928384970D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22C6B25-1FCA-4745-BFEC-9C0EE83C3F05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A203E70E-D4FE-4D5D-8CE0-BE0AD83D4203}"/>
                </a:ext>
              </a:extLst>
            </p:cNvPr>
            <p:cNvGrpSpPr/>
            <p:nvPr/>
          </p:nvGrpSpPr>
          <p:grpSpPr>
            <a:xfrm>
              <a:off x="4088507" y="5635852"/>
              <a:ext cx="157979" cy="173080"/>
              <a:chOff x="6768665" y="6038214"/>
              <a:chExt cx="135058" cy="147968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B94AC636-8107-4CB1-BD6C-048A2637CA3D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505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95457620-B831-4131-BE27-15D2E4FB8878}"/>
                  </a:ext>
                </a:extLst>
              </p:cNvPr>
              <p:cNvSpPr/>
              <p:nvPr/>
            </p:nvSpPr>
            <p:spPr>
              <a:xfrm>
                <a:off x="6802089" y="6071635"/>
                <a:ext cx="74098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769613-862A-485D-9048-660DAA9EDAC6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D5E2D9E1-0DA2-4D4F-8D1D-6BC3C7054F57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DA76F852-5F33-480B-B189-08648C28C777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56481" y="1623381"/>
            <a:ext cx="1833837" cy="27973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9603264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2F38E83-4DBF-4B20-B610-5D6772D0D690}"/>
              </a:ext>
            </a:extLst>
          </p:cNvPr>
          <p:cNvSpPr/>
          <p:nvPr userDrawn="1"/>
        </p:nvSpPr>
        <p:spPr>
          <a:xfrm>
            <a:off x="0" y="6515100"/>
            <a:ext cx="10487025" cy="1789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2CEA8EA-4FAC-4A5F-9723-5B5D4B47310F}"/>
              </a:ext>
            </a:extLst>
          </p:cNvPr>
          <p:cNvSpPr/>
          <p:nvPr/>
        </p:nvSpPr>
        <p:spPr>
          <a:xfrm>
            <a:off x="10597014" y="5934954"/>
            <a:ext cx="1480686" cy="854359"/>
          </a:xfrm>
          <a:custGeom>
            <a:avLst/>
            <a:gdLst>
              <a:gd name="connsiteX0" fmla="*/ 1005762 w 1341341"/>
              <a:gd name="connsiteY0" fmla="*/ 386147 h 773957"/>
              <a:gd name="connsiteX1" fmla="*/ 1009744 w 1341341"/>
              <a:gd name="connsiteY1" fmla="*/ 388043 h 773957"/>
              <a:gd name="connsiteX2" fmla="*/ 1011262 w 1341341"/>
              <a:gd name="connsiteY2" fmla="*/ 395250 h 773957"/>
              <a:gd name="connsiteX3" fmla="*/ 1005951 w 1341341"/>
              <a:gd name="connsiteY3" fmla="*/ 445320 h 773957"/>
              <a:gd name="connsiteX4" fmla="*/ 1002917 w 1341341"/>
              <a:gd name="connsiteY4" fmla="*/ 573150 h 773957"/>
              <a:gd name="connsiteX5" fmla="*/ 936916 w 1341341"/>
              <a:gd name="connsiteY5" fmla="*/ 707049 h 773957"/>
              <a:gd name="connsiteX6" fmla="*/ 774187 w 1341341"/>
              <a:gd name="connsiteY6" fmla="*/ 746877 h 773957"/>
              <a:gd name="connsiteX7" fmla="*/ 767739 w 1341341"/>
              <a:gd name="connsiteY7" fmla="*/ 743084 h 773957"/>
              <a:gd name="connsiteX8" fmla="*/ 823499 w 1341341"/>
              <a:gd name="connsiteY8" fmla="*/ 613737 h 773957"/>
              <a:gd name="connsiteX9" fmla="*/ 820085 w 1341341"/>
              <a:gd name="connsiteY9" fmla="*/ 547736 h 773957"/>
              <a:gd name="connsiteX10" fmla="*/ 826154 w 1341341"/>
              <a:gd name="connsiteY10" fmla="*/ 520425 h 773957"/>
              <a:gd name="connsiteX11" fmla="*/ 860672 w 1341341"/>
              <a:gd name="connsiteY11" fmla="*/ 477941 h 773957"/>
              <a:gd name="connsiteX12" fmla="*/ 1001779 w 1341341"/>
              <a:gd name="connsiteY12" fmla="*/ 387664 h 773957"/>
              <a:gd name="connsiteX13" fmla="*/ 1005762 w 1341341"/>
              <a:gd name="connsiteY13" fmla="*/ 386147 h 773957"/>
              <a:gd name="connsiteX14" fmla="*/ 337119 w 1341341"/>
              <a:gd name="connsiteY14" fmla="*/ 386051 h 773957"/>
              <a:gd name="connsiteX15" fmla="*/ 341386 w 1341341"/>
              <a:gd name="connsiteY15" fmla="*/ 388422 h 773957"/>
              <a:gd name="connsiteX16" fmla="*/ 431664 w 1341341"/>
              <a:gd name="connsiteY16" fmla="*/ 439629 h 773957"/>
              <a:gd name="connsiteX17" fmla="*/ 498803 w 1341341"/>
              <a:gd name="connsiteY17" fmla="*/ 495768 h 773957"/>
              <a:gd name="connsiteX18" fmla="*/ 512838 w 1341341"/>
              <a:gd name="connsiteY18" fmla="*/ 514734 h 773957"/>
              <a:gd name="connsiteX19" fmla="*/ 521562 w 1341341"/>
              <a:gd name="connsiteY19" fmla="*/ 553045 h 773957"/>
              <a:gd name="connsiteX20" fmla="*/ 526115 w 1341341"/>
              <a:gd name="connsiteY20" fmla="*/ 666461 h 773957"/>
              <a:gd name="connsiteX21" fmla="*/ 573909 w 1341341"/>
              <a:gd name="connsiteY21" fmla="*/ 744221 h 773957"/>
              <a:gd name="connsiteX22" fmla="*/ 405112 w 1341341"/>
              <a:gd name="connsiteY22" fmla="*/ 707807 h 773957"/>
              <a:gd name="connsiteX23" fmla="*/ 337213 w 1341341"/>
              <a:gd name="connsiteY23" fmla="*/ 564045 h 773957"/>
              <a:gd name="connsiteX24" fmla="*/ 335317 w 1341341"/>
              <a:gd name="connsiteY24" fmla="*/ 446078 h 773957"/>
              <a:gd name="connsiteX25" fmla="*/ 330006 w 1341341"/>
              <a:gd name="connsiteY25" fmla="*/ 394870 h 773957"/>
              <a:gd name="connsiteX26" fmla="*/ 332282 w 1341341"/>
              <a:gd name="connsiteY26" fmla="*/ 387663 h 773957"/>
              <a:gd name="connsiteX27" fmla="*/ 337119 w 1341341"/>
              <a:gd name="connsiteY27" fmla="*/ 386051 h 773957"/>
              <a:gd name="connsiteX28" fmla="*/ 0 w 1341341"/>
              <a:gd name="connsiteY28" fmla="*/ 329249 h 773957"/>
              <a:gd name="connsiteX29" fmla="*/ 64104 w 1341341"/>
              <a:gd name="connsiteY29" fmla="*/ 334559 h 773957"/>
              <a:gd name="connsiteX30" fmla="*/ 226832 w 1341341"/>
              <a:gd name="connsiteY30" fmla="*/ 387284 h 773957"/>
              <a:gd name="connsiteX31" fmla="*/ 291316 w 1341341"/>
              <a:gd name="connsiteY31" fmla="*/ 436596 h 773957"/>
              <a:gd name="connsiteX32" fmla="*/ 299661 w 1341341"/>
              <a:gd name="connsiteY32" fmla="*/ 462768 h 773957"/>
              <a:gd name="connsiteX33" fmla="*/ 301557 w 1341341"/>
              <a:gd name="connsiteY33" fmla="*/ 604634 h 773957"/>
              <a:gd name="connsiteX34" fmla="*/ 358834 w 1341341"/>
              <a:gd name="connsiteY34" fmla="*/ 702876 h 773957"/>
              <a:gd name="connsiteX35" fmla="*/ 361489 w 1341341"/>
              <a:gd name="connsiteY35" fmla="*/ 707428 h 773957"/>
              <a:gd name="connsiteX36" fmla="*/ 285246 w 1341341"/>
              <a:gd name="connsiteY36" fmla="*/ 686945 h 773957"/>
              <a:gd name="connsiteX37" fmla="*/ 83450 w 1341341"/>
              <a:gd name="connsiteY37" fmla="*/ 472252 h 773957"/>
              <a:gd name="connsiteX38" fmla="*/ 75863 w 1341341"/>
              <a:gd name="connsiteY38" fmla="*/ 444940 h 773957"/>
              <a:gd name="connsiteX39" fmla="*/ 0 w 1341341"/>
              <a:gd name="connsiteY39" fmla="*/ 329249 h 773957"/>
              <a:gd name="connsiteX40" fmla="*/ 1338992 w 1341341"/>
              <a:gd name="connsiteY40" fmla="*/ 328490 h 773957"/>
              <a:gd name="connsiteX41" fmla="*/ 1341267 w 1341341"/>
              <a:gd name="connsiteY41" fmla="*/ 328870 h 773957"/>
              <a:gd name="connsiteX42" fmla="*/ 1339371 w 1341341"/>
              <a:gd name="connsiteY42" fmla="*/ 332284 h 773957"/>
              <a:gd name="connsiteX43" fmla="*/ 1277922 w 1341341"/>
              <a:gd name="connsiteY43" fmla="*/ 411182 h 773957"/>
              <a:gd name="connsiteX44" fmla="*/ 1262749 w 1341341"/>
              <a:gd name="connsiteY44" fmla="*/ 456700 h 773957"/>
              <a:gd name="connsiteX45" fmla="*/ 985089 w 1341341"/>
              <a:gd name="connsiteY45" fmla="*/ 706670 h 773957"/>
              <a:gd name="connsiteX46" fmla="*/ 981296 w 1341341"/>
              <a:gd name="connsiteY46" fmla="*/ 707049 h 773957"/>
              <a:gd name="connsiteX47" fmla="*/ 982813 w 1341341"/>
              <a:gd name="connsiteY47" fmla="*/ 702877 h 773957"/>
              <a:gd name="connsiteX48" fmla="*/ 1042365 w 1341341"/>
              <a:gd name="connsiteY48" fmla="*/ 594013 h 773957"/>
              <a:gd name="connsiteX49" fmla="*/ 1041607 w 1341341"/>
              <a:gd name="connsiteY49" fmla="*/ 457079 h 773957"/>
              <a:gd name="connsiteX50" fmla="*/ 1046159 w 1341341"/>
              <a:gd name="connsiteY50" fmla="*/ 441527 h 773957"/>
              <a:gd name="connsiteX51" fmla="*/ 1167161 w 1341341"/>
              <a:gd name="connsiteY51" fmla="*/ 363388 h 773957"/>
              <a:gd name="connsiteX52" fmla="*/ 1323819 w 1341341"/>
              <a:gd name="connsiteY52" fmla="*/ 328870 h 773957"/>
              <a:gd name="connsiteX53" fmla="*/ 1338992 w 1341341"/>
              <a:gd name="connsiteY53" fmla="*/ 328490 h 773957"/>
              <a:gd name="connsiteX54" fmla="*/ 673290 w 1341341"/>
              <a:gd name="connsiteY54" fmla="*/ 306868 h 773957"/>
              <a:gd name="connsiteX55" fmla="*/ 786706 w 1341341"/>
              <a:gd name="connsiteY55" fmla="*/ 558356 h 773957"/>
              <a:gd name="connsiteX56" fmla="*/ 781775 w 1341341"/>
              <a:gd name="connsiteY56" fmla="*/ 675945 h 773957"/>
              <a:gd name="connsiteX57" fmla="*/ 675565 w 1341341"/>
              <a:gd name="connsiteY57" fmla="*/ 773050 h 773957"/>
              <a:gd name="connsiteX58" fmla="*/ 669876 w 1341341"/>
              <a:gd name="connsiteY58" fmla="*/ 773809 h 773957"/>
              <a:gd name="connsiteX59" fmla="*/ 557976 w 1341341"/>
              <a:gd name="connsiteY59" fmla="*/ 645979 h 773957"/>
              <a:gd name="connsiteX60" fmla="*/ 571253 w 1341341"/>
              <a:gd name="connsiteY60" fmla="*/ 515114 h 773957"/>
              <a:gd name="connsiteX61" fmla="*/ 649771 w 1341341"/>
              <a:gd name="connsiteY61" fmla="*/ 347835 h 773957"/>
              <a:gd name="connsiteX62" fmla="*/ 673290 w 1341341"/>
              <a:gd name="connsiteY62" fmla="*/ 306868 h 773957"/>
              <a:gd name="connsiteX63" fmla="*/ 1168347 w 1341341"/>
              <a:gd name="connsiteY63" fmla="*/ 218772 h 773957"/>
              <a:gd name="connsiteX64" fmla="*/ 1170575 w 1341341"/>
              <a:gd name="connsiteY64" fmla="*/ 227212 h 773957"/>
              <a:gd name="connsiteX65" fmla="*/ 1161851 w 1341341"/>
              <a:gd name="connsiteY65" fmla="*/ 290558 h 773957"/>
              <a:gd name="connsiteX66" fmla="*/ 1133023 w 1341341"/>
              <a:gd name="connsiteY66" fmla="*/ 326973 h 773957"/>
              <a:gd name="connsiteX67" fmla="*/ 1042365 w 1341341"/>
              <a:gd name="connsiteY67" fmla="*/ 392974 h 773957"/>
              <a:gd name="connsiteX68" fmla="*/ 1047297 w 1341341"/>
              <a:gd name="connsiteY68" fmla="*/ 349732 h 773957"/>
              <a:gd name="connsiteX69" fmla="*/ 1032503 w 1341341"/>
              <a:gd name="connsiteY69" fmla="*/ 337593 h 773957"/>
              <a:gd name="connsiteX70" fmla="*/ 884948 w 1341341"/>
              <a:gd name="connsiteY70" fmla="*/ 410422 h 773957"/>
              <a:gd name="connsiteX71" fmla="*/ 845879 w 1341341"/>
              <a:gd name="connsiteY71" fmla="*/ 436595 h 773957"/>
              <a:gd name="connsiteX72" fmla="*/ 834499 w 1341341"/>
              <a:gd name="connsiteY72" fmla="*/ 437354 h 773957"/>
              <a:gd name="connsiteX73" fmla="*/ 837155 w 1341341"/>
              <a:gd name="connsiteY73" fmla="*/ 427112 h 773957"/>
              <a:gd name="connsiteX74" fmla="*/ 1051090 w 1341341"/>
              <a:gd name="connsiteY74" fmla="*/ 259454 h 773957"/>
              <a:gd name="connsiteX75" fmla="*/ 1159575 w 1341341"/>
              <a:gd name="connsiteY75" fmla="*/ 218867 h 773957"/>
              <a:gd name="connsiteX76" fmla="*/ 1168347 w 1341341"/>
              <a:gd name="connsiteY76" fmla="*/ 218772 h 773957"/>
              <a:gd name="connsiteX77" fmla="*/ 167185 w 1341341"/>
              <a:gd name="connsiteY77" fmla="*/ 216164 h 773957"/>
              <a:gd name="connsiteX78" fmla="*/ 174486 w 1341341"/>
              <a:gd name="connsiteY78" fmla="*/ 217349 h 773957"/>
              <a:gd name="connsiteX79" fmla="*/ 320903 w 1341341"/>
              <a:gd name="connsiteY79" fmla="*/ 277661 h 773957"/>
              <a:gd name="connsiteX80" fmla="*/ 492734 w 1341341"/>
              <a:gd name="connsiteY80" fmla="*/ 419905 h 773957"/>
              <a:gd name="connsiteX81" fmla="*/ 499941 w 1341341"/>
              <a:gd name="connsiteY81" fmla="*/ 428629 h 773957"/>
              <a:gd name="connsiteX82" fmla="*/ 499941 w 1341341"/>
              <a:gd name="connsiteY82" fmla="*/ 436595 h 773957"/>
              <a:gd name="connsiteX83" fmla="*/ 491976 w 1341341"/>
              <a:gd name="connsiteY83" fmla="*/ 437354 h 773957"/>
              <a:gd name="connsiteX84" fmla="*/ 463527 w 1341341"/>
              <a:gd name="connsiteY84" fmla="*/ 417629 h 773957"/>
              <a:gd name="connsiteX85" fmla="*/ 298144 w 1341341"/>
              <a:gd name="connsiteY85" fmla="*/ 334938 h 773957"/>
              <a:gd name="connsiteX86" fmla="*/ 287144 w 1341341"/>
              <a:gd name="connsiteY86" fmla="*/ 344042 h 773957"/>
              <a:gd name="connsiteX87" fmla="*/ 292455 w 1341341"/>
              <a:gd name="connsiteY87" fmla="*/ 391077 h 773957"/>
              <a:gd name="connsiteX88" fmla="*/ 192314 w 1341341"/>
              <a:gd name="connsiteY88" fmla="*/ 319386 h 773957"/>
              <a:gd name="connsiteX89" fmla="*/ 174866 w 1341341"/>
              <a:gd name="connsiteY89" fmla="*/ 294731 h 773957"/>
              <a:gd name="connsiteX90" fmla="*/ 163866 w 1341341"/>
              <a:gd name="connsiteY90" fmla="*/ 222660 h 773957"/>
              <a:gd name="connsiteX91" fmla="*/ 167185 w 1341341"/>
              <a:gd name="connsiteY91" fmla="*/ 216164 h 773957"/>
              <a:gd name="connsiteX92" fmla="*/ 364902 w 1341341"/>
              <a:gd name="connsiteY92" fmla="*/ 94451 h 773957"/>
              <a:gd name="connsiteX93" fmla="*/ 524217 w 1341341"/>
              <a:gd name="connsiteY93" fmla="*/ 191177 h 773957"/>
              <a:gd name="connsiteX94" fmla="*/ 528009 w 1341341"/>
              <a:gd name="connsiteY94" fmla="*/ 202177 h 773957"/>
              <a:gd name="connsiteX95" fmla="*/ 512837 w 1341341"/>
              <a:gd name="connsiteY95" fmla="*/ 316731 h 773957"/>
              <a:gd name="connsiteX96" fmla="*/ 527630 w 1341341"/>
              <a:gd name="connsiteY96" fmla="*/ 392595 h 773957"/>
              <a:gd name="connsiteX97" fmla="*/ 526872 w 1341341"/>
              <a:gd name="connsiteY97" fmla="*/ 402836 h 773957"/>
              <a:gd name="connsiteX98" fmla="*/ 517010 w 1341341"/>
              <a:gd name="connsiteY98" fmla="*/ 397526 h 773957"/>
              <a:gd name="connsiteX99" fmla="*/ 485147 w 1341341"/>
              <a:gd name="connsiteY99" fmla="*/ 355042 h 773957"/>
              <a:gd name="connsiteX100" fmla="*/ 375903 w 1341341"/>
              <a:gd name="connsiteY100" fmla="*/ 266661 h 773957"/>
              <a:gd name="connsiteX101" fmla="*/ 361868 w 1341341"/>
              <a:gd name="connsiteY101" fmla="*/ 248075 h 773957"/>
              <a:gd name="connsiteX102" fmla="*/ 355040 w 1341341"/>
              <a:gd name="connsiteY102" fmla="*/ 165763 h 773957"/>
              <a:gd name="connsiteX103" fmla="*/ 358834 w 1341341"/>
              <a:gd name="connsiteY103" fmla="*/ 98244 h 773957"/>
              <a:gd name="connsiteX104" fmla="*/ 364902 w 1341341"/>
              <a:gd name="connsiteY104" fmla="*/ 94451 h 773957"/>
              <a:gd name="connsiteX105" fmla="*/ 985088 w 1341341"/>
              <a:gd name="connsiteY105" fmla="*/ 91132 h 773957"/>
              <a:gd name="connsiteX106" fmla="*/ 988502 w 1341341"/>
              <a:gd name="connsiteY106" fmla="*/ 106589 h 773957"/>
              <a:gd name="connsiteX107" fmla="*/ 985088 w 1341341"/>
              <a:gd name="connsiteY107" fmla="*/ 239350 h 773957"/>
              <a:gd name="connsiteX108" fmla="*/ 966122 w 1341341"/>
              <a:gd name="connsiteY108" fmla="*/ 264765 h 773957"/>
              <a:gd name="connsiteX109" fmla="*/ 832223 w 1341341"/>
              <a:gd name="connsiteY109" fmla="*/ 388423 h 773957"/>
              <a:gd name="connsiteX110" fmla="*/ 814395 w 1341341"/>
              <a:gd name="connsiteY110" fmla="*/ 404733 h 773957"/>
              <a:gd name="connsiteX111" fmla="*/ 828809 w 1341341"/>
              <a:gd name="connsiteY111" fmla="*/ 346698 h 773957"/>
              <a:gd name="connsiteX112" fmla="*/ 829947 w 1341341"/>
              <a:gd name="connsiteY112" fmla="*/ 231385 h 773957"/>
              <a:gd name="connsiteX113" fmla="*/ 820464 w 1341341"/>
              <a:gd name="connsiteY113" fmla="*/ 202556 h 773957"/>
              <a:gd name="connsiteX114" fmla="*/ 824636 w 1341341"/>
              <a:gd name="connsiteY114" fmla="*/ 183970 h 773957"/>
              <a:gd name="connsiteX115" fmla="*/ 970295 w 1341341"/>
              <a:gd name="connsiteY115" fmla="*/ 94451 h 773957"/>
              <a:gd name="connsiteX116" fmla="*/ 985088 w 1341341"/>
              <a:gd name="connsiteY116" fmla="*/ 91132 h 773957"/>
              <a:gd name="connsiteX117" fmla="*/ 670254 w 1341341"/>
              <a:gd name="connsiteY117" fmla="*/ 0 h 773957"/>
              <a:gd name="connsiteX118" fmla="*/ 672151 w 1341341"/>
              <a:gd name="connsiteY118" fmla="*/ 759 h 773957"/>
              <a:gd name="connsiteX119" fmla="*/ 774566 w 1341341"/>
              <a:gd name="connsiteY119" fmla="*/ 202556 h 773957"/>
              <a:gd name="connsiteX120" fmla="*/ 795808 w 1341341"/>
              <a:gd name="connsiteY120" fmla="*/ 336456 h 773957"/>
              <a:gd name="connsiteX121" fmla="*/ 777601 w 1341341"/>
              <a:gd name="connsiteY121" fmla="*/ 407009 h 773957"/>
              <a:gd name="connsiteX122" fmla="*/ 771532 w 1341341"/>
              <a:gd name="connsiteY122" fmla="*/ 414595 h 773957"/>
              <a:gd name="connsiteX123" fmla="*/ 766221 w 1341341"/>
              <a:gd name="connsiteY123" fmla="*/ 397526 h 773957"/>
              <a:gd name="connsiteX124" fmla="*/ 680116 w 1341341"/>
              <a:gd name="connsiteY124" fmla="*/ 220384 h 773957"/>
              <a:gd name="connsiteX125" fmla="*/ 661909 w 1341341"/>
              <a:gd name="connsiteY125" fmla="*/ 220005 h 773957"/>
              <a:gd name="connsiteX126" fmla="*/ 574286 w 1341341"/>
              <a:gd name="connsiteY126" fmla="*/ 400940 h 773957"/>
              <a:gd name="connsiteX127" fmla="*/ 568217 w 1341341"/>
              <a:gd name="connsiteY127" fmla="*/ 415354 h 773957"/>
              <a:gd name="connsiteX128" fmla="*/ 545079 w 1341341"/>
              <a:gd name="connsiteY128" fmla="*/ 326214 h 773957"/>
              <a:gd name="connsiteX129" fmla="*/ 566321 w 1341341"/>
              <a:gd name="connsiteY129" fmla="*/ 204453 h 773957"/>
              <a:gd name="connsiteX130" fmla="*/ 670254 w 1341341"/>
              <a:gd name="connsiteY130" fmla="*/ 0 h 773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341341" h="773957">
                <a:moveTo>
                  <a:pt x="1005762" y="386147"/>
                </a:moveTo>
                <a:cubicBezTo>
                  <a:pt x="1007090" y="385957"/>
                  <a:pt x="1008417" y="386336"/>
                  <a:pt x="1009744" y="388043"/>
                </a:cubicBezTo>
                <a:cubicBezTo>
                  <a:pt x="1011262" y="390319"/>
                  <a:pt x="1012779" y="392216"/>
                  <a:pt x="1011262" y="395250"/>
                </a:cubicBezTo>
                <a:cubicBezTo>
                  <a:pt x="1003676" y="411182"/>
                  <a:pt x="1005193" y="428251"/>
                  <a:pt x="1005951" y="445320"/>
                </a:cubicBezTo>
                <a:cubicBezTo>
                  <a:pt x="1007848" y="488183"/>
                  <a:pt x="1010503" y="530667"/>
                  <a:pt x="1002917" y="573150"/>
                </a:cubicBezTo>
                <a:cubicBezTo>
                  <a:pt x="993813" y="623978"/>
                  <a:pt x="974847" y="670634"/>
                  <a:pt x="936916" y="707049"/>
                </a:cubicBezTo>
                <a:cubicBezTo>
                  <a:pt x="890638" y="751049"/>
                  <a:pt x="835258" y="760912"/>
                  <a:pt x="774187" y="746877"/>
                </a:cubicBezTo>
                <a:cubicBezTo>
                  <a:pt x="772670" y="746498"/>
                  <a:pt x="770015" y="746498"/>
                  <a:pt x="767739" y="743084"/>
                </a:cubicBezTo>
                <a:cubicBezTo>
                  <a:pt x="810602" y="710463"/>
                  <a:pt x="820464" y="663427"/>
                  <a:pt x="823499" y="613737"/>
                </a:cubicBezTo>
                <a:cubicBezTo>
                  <a:pt x="824637" y="591737"/>
                  <a:pt x="823878" y="569736"/>
                  <a:pt x="820085" y="547736"/>
                </a:cubicBezTo>
                <a:cubicBezTo>
                  <a:pt x="818188" y="537494"/>
                  <a:pt x="821982" y="529149"/>
                  <a:pt x="826154" y="520425"/>
                </a:cubicBezTo>
                <a:cubicBezTo>
                  <a:pt x="834879" y="504114"/>
                  <a:pt x="847017" y="490459"/>
                  <a:pt x="860672" y="477941"/>
                </a:cubicBezTo>
                <a:cubicBezTo>
                  <a:pt x="902776" y="440389"/>
                  <a:pt x="951329" y="412699"/>
                  <a:pt x="1001779" y="387664"/>
                </a:cubicBezTo>
                <a:cubicBezTo>
                  <a:pt x="1003106" y="387095"/>
                  <a:pt x="1004434" y="386336"/>
                  <a:pt x="1005762" y="386147"/>
                </a:cubicBezTo>
                <a:close/>
                <a:moveTo>
                  <a:pt x="337119" y="386051"/>
                </a:moveTo>
                <a:cubicBezTo>
                  <a:pt x="338636" y="386525"/>
                  <a:pt x="340059" y="387663"/>
                  <a:pt x="341386" y="388422"/>
                </a:cubicBezTo>
                <a:cubicBezTo>
                  <a:pt x="372490" y="403595"/>
                  <a:pt x="402836" y="420284"/>
                  <a:pt x="431664" y="439629"/>
                </a:cubicBezTo>
                <a:cubicBezTo>
                  <a:pt x="455941" y="455940"/>
                  <a:pt x="479458" y="473389"/>
                  <a:pt x="498803" y="495768"/>
                </a:cubicBezTo>
                <a:cubicBezTo>
                  <a:pt x="503735" y="501837"/>
                  <a:pt x="508666" y="507907"/>
                  <a:pt x="512838" y="514734"/>
                </a:cubicBezTo>
                <a:cubicBezTo>
                  <a:pt x="520424" y="526493"/>
                  <a:pt x="523838" y="538631"/>
                  <a:pt x="521562" y="553045"/>
                </a:cubicBezTo>
                <a:cubicBezTo>
                  <a:pt x="516252" y="590977"/>
                  <a:pt x="516631" y="628908"/>
                  <a:pt x="526115" y="666461"/>
                </a:cubicBezTo>
                <a:cubicBezTo>
                  <a:pt x="533322" y="697185"/>
                  <a:pt x="547736" y="724117"/>
                  <a:pt x="573909" y="744221"/>
                </a:cubicBezTo>
                <a:cubicBezTo>
                  <a:pt x="510941" y="761290"/>
                  <a:pt x="453285" y="753704"/>
                  <a:pt x="405112" y="707807"/>
                </a:cubicBezTo>
                <a:cubicBezTo>
                  <a:pt x="364145" y="669116"/>
                  <a:pt x="345559" y="618667"/>
                  <a:pt x="337213" y="564045"/>
                </a:cubicBezTo>
                <a:cubicBezTo>
                  <a:pt x="331145" y="524976"/>
                  <a:pt x="334179" y="485527"/>
                  <a:pt x="335317" y="446078"/>
                </a:cubicBezTo>
                <a:cubicBezTo>
                  <a:pt x="335696" y="429008"/>
                  <a:pt x="337972" y="411181"/>
                  <a:pt x="330006" y="394870"/>
                </a:cubicBezTo>
                <a:cubicBezTo>
                  <a:pt x="328489" y="391836"/>
                  <a:pt x="330385" y="389560"/>
                  <a:pt x="332282" y="387663"/>
                </a:cubicBezTo>
                <a:cubicBezTo>
                  <a:pt x="333989" y="385766"/>
                  <a:pt x="335601" y="385577"/>
                  <a:pt x="337119" y="386051"/>
                </a:cubicBezTo>
                <a:close/>
                <a:moveTo>
                  <a:pt x="0" y="329249"/>
                </a:moveTo>
                <a:cubicBezTo>
                  <a:pt x="22000" y="327732"/>
                  <a:pt x="42863" y="331145"/>
                  <a:pt x="64104" y="334559"/>
                </a:cubicBezTo>
                <a:cubicBezTo>
                  <a:pt x="121002" y="344042"/>
                  <a:pt x="176003" y="359215"/>
                  <a:pt x="226832" y="387284"/>
                </a:cubicBezTo>
                <a:cubicBezTo>
                  <a:pt x="250729" y="400561"/>
                  <a:pt x="272350" y="416871"/>
                  <a:pt x="291316" y="436596"/>
                </a:cubicBezTo>
                <a:cubicBezTo>
                  <a:pt x="298902" y="444182"/>
                  <a:pt x="301178" y="451768"/>
                  <a:pt x="299661" y="462768"/>
                </a:cubicBezTo>
                <a:cubicBezTo>
                  <a:pt x="292074" y="510183"/>
                  <a:pt x="291316" y="557219"/>
                  <a:pt x="301557" y="604634"/>
                </a:cubicBezTo>
                <a:cubicBezTo>
                  <a:pt x="309902" y="643703"/>
                  <a:pt x="326213" y="677842"/>
                  <a:pt x="358834" y="702876"/>
                </a:cubicBezTo>
                <a:cubicBezTo>
                  <a:pt x="359972" y="704015"/>
                  <a:pt x="361868" y="704773"/>
                  <a:pt x="361489" y="707428"/>
                </a:cubicBezTo>
                <a:cubicBezTo>
                  <a:pt x="334937" y="704773"/>
                  <a:pt x="309523" y="697187"/>
                  <a:pt x="285246" y="686945"/>
                </a:cubicBezTo>
                <a:cubicBezTo>
                  <a:pt x="185865" y="645599"/>
                  <a:pt x="117588" y="575047"/>
                  <a:pt x="83450" y="472252"/>
                </a:cubicBezTo>
                <a:cubicBezTo>
                  <a:pt x="80415" y="463148"/>
                  <a:pt x="78898" y="453665"/>
                  <a:pt x="75863" y="444940"/>
                </a:cubicBezTo>
                <a:cubicBezTo>
                  <a:pt x="61070" y="399422"/>
                  <a:pt x="43242" y="356560"/>
                  <a:pt x="0" y="329249"/>
                </a:cubicBezTo>
                <a:close/>
                <a:moveTo>
                  <a:pt x="1338992" y="328490"/>
                </a:moveTo>
                <a:cubicBezTo>
                  <a:pt x="1339750" y="328111"/>
                  <a:pt x="1340509" y="328870"/>
                  <a:pt x="1341267" y="328870"/>
                </a:cubicBezTo>
                <a:cubicBezTo>
                  <a:pt x="1341647" y="330766"/>
                  <a:pt x="1340509" y="331525"/>
                  <a:pt x="1339371" y="332284"/>
                </a:cubicBezTo>
                <a:cubicBezTo>
                  <a:pt x="1308267" y="350491"/>
                  <a:pt x="1291577" y="379698"/>
                  <a:pt x="1277922" y="411182"/>
                </a:cubicBezTo>
                <a:cubicBezTo>
                  <a:pt x="1271473" y="425975"/>
                  <a:pt x="1266542" y="441148"/>
                  <a:pt x="1262749" y="456700"/>
                </a:cubicBezTo>
                <a:cubicBezTo>
                  <a:pt x="1230507" y="584150"/>
                  <a:pt x="1115195" y="688083"/>
                  <a:pt x="985089" y="706670"/>
                </a:cubicBezTo>
                <a:cubicBezTo>
                  <a:pt x="983951" y="706670"/>
                  <a:pt x="982434" y="706670"/>
                  <a:pt x="981296" y="707049"/>
                </a:cubicBezTo>
                <a:cubicBezTo>
                  <a:pt x="979778" y="704773"/>
                  <a:pt x="981675" y="703635"/>
                  <a:pt x="982813" y="702877"/>
                </a:cubicBezTo>
                <a:cubicBezTo>
                  <a:pt x="1018848" y="675566"/>
                  <a:pt x="1034780" y="636876"/>
                  <a:pt x="1042365" y="594013"/>
                </a:cubicBezTo>
                <a:cubicBezTo>
                  <a:pt x="1050332" y="548494"/>
                  <a:pt x="1048435" y="502597"/>
                  <a:pt x="1041607" y="457079"/>
                </a:cubicBezTo>
                <a:cubicBezTo>
                  <a:pt x="1040469" y="450631"/>
                  <a:pt x="1041986" y="446458"/>
                  <a:pt x="1046159" y="441527"/>
                </a:cubicBezTo>
                <a:cubicBezTo>
                  <a:pt x="1079159" y="403974"/>
                  <a:pt x="1121264" y="380457"/>
                  <a:pt x="1167161" y="363388"/>
                </a:cubicBezTo>
                <a:cubicBezTo>
                  <a:pt x="1217610" y="344421"/>
                  <a:pt x="1269956" y="333801"/>
                  <a:pt x="1323819" y="328870"/>
                </a:cubicBezTo>
                <a:cubicBezTo>
                  <a:pt x="1328750" y="328490"/>
                  <a:pt x="1334061" y="328490"/>
                  <a:pt x="1338992" y="328490"/>
                </a:cubicBezTo>
                <a:close/>
                <a:moveTo>
                  <a:pt x="673290" y="306868"/>
                </a:moveTo>
                <a:cubicBezTo>
                  <a:pt x="721084" y="388042"/>
                  <a:pt x="769636" y="466182"/>
                  <a:pt x="786706" y="558356"/>
                </a:cubicBezTo>
                <a:cubicBezTo>
                  <a:pt x="793913" y="597805"/>
                  <a:pt x="795431" y="637634"/>
                  <a:pt x="781775" y="675945"/>
                </a:cubicBezTo>
                <a:cubicBezTo>
                  <a:pt x="763568" y="726774"/>
                  <a:pt x="726015" y="757119"/>
                  <a:pt x="675565" y="773050"/>
                </a:cubicBezTo>
                <a:cubicBezTo>
                  <a:pt x="673669" y="773809"/>
                  <a:pt x="671393" y="774188"/>
                  <a:pt x="669876" y="773809"/>
                </a:cubicBezTo>
                <a:cubicBezTo>
                  <a:pt x="609943" y="751050"/>
                  <a:pt x="568218" y="711980"/>
                  <a:pt x="557976" y="645979"/>
                </a:cubicBezTo>
                <a:cubicBezTo>
                  <a:pt x="551148" y="601219"/>
                  <a:pt x="558735" y="557977"/>
                  <a:pt x="571253" y="515114"/>
                </a:cubicBezTo>
                <a:cubicBezTo>
                  <a:pt x="588701" y="455182"/>
                  <a:pt x="619047" y="401318"/>
                  <a:pt x="649771" y="347835"/>
                </a:cubicBezTo>
                <a:cubicBezTo>
                  <a:pt x="656599" y="334558"/>
                  <a:pt x="664186" y="321662"/>
                  <a:pt x="673290" y="306868"/>
                </a:cubicBezTo>
                <a:close/>
                <a:moveTo>
                  <a:pt x="1168347" y="218772"/>
                </a:moveTo>
                <a:cubicBezTo>
                  <a:pt x="1170101" y="220005"/>
                  <a:pt x="1170765" y="222660"/>
                  <a:pt x="1170575" y="227212"/>
                </a:cubicBezTo>
                <a:cubicBezTo>
                  <a:pt x="1170575" y="248833"/>
                  <a:pt x="1169058" y="270075"/>
                  <a:pt x="1161851" y="290558"/>
                </a:cubicBezTo>
                <a:cubicBezTo>
                  <a:pt x="1156540" y="306110"/>
                  <a:pt x="1147816" y="318248"/>
                  <a:pt x="1133023" y="326973"/>
                </a:cubicBezTo>
                <a:cubicBezTo>
                  <a:pt x="1101918" y="345938"/>
                  <a:pt x="1070056" y="365283"/>
                  <a:pt x="1042365" y="392974"/>
                </a:cubicBezTo>
                <a:cubicBezTo>
                  <a:pt x="1043124" y="377042"/>
                  <a:pt x="1045021" y="363387"/>
                  <a:pt x="1047297" y="349732"/>
                </a:cubicBezTo>
                <a:cubicBezTo>
                  <a:pt x="1050711" y="331524"/>
                  <a:pt x="1050711" y="331524"/>
                  <a:pt x="1032503" y="337593"/>
                </a:cubicBezTo>
                <a:cubicBezTo>
                  <a:pt x="980157" y="355421"/>
                  <a:pt x="931605" y="380836"/>
                  <a:pt x="884948" y="410422"/>
                </a:cubicBezTo>
                <a:cubicBezTo>
                  <a:pt x="871672" y="418767"/>
                  <a:pt x="859155" y="427871"/>
                  <a:pt x="845879" y="436595"/>
                </a:cubicBezTo>
                <a:cubicBezTo>
                  <a:pt x="842086" y="439250"/>
                  <a:pt x="839051" y="442285"/>
                  <a:pt x="834499" y="437354"/>
                </a:cubicBezTo>
                <a:cubicBezTo>
                  <a:pt x="829948" y="432422"/>
                  <a:pt x="834879" y="429767"/>
                  <a:pt x="837155" y="427112"/>
                </a:cubicBezTo>
                <a:cubicBezTo>
                  <a:pt x="895949" y="355421"/>
                  <a:pt x="968019" y="300041"/>
                  <a:pt x="1051090" y="259454"/>
                </a:cubicBezTo>
                <a:cubicBezTo>
                  <a:pt x="1085987" y="242384"/>
                  <a:pt x="1122402" y="229109"/>
                  <a:pt x="1159575" y="218867"/>
                </a:cubicBezTo>
                <a:cubicBezTo>
                  <a:pt x="1163747" y="217729"/>
                  <a:pt x="1166592" y="217539"/>
                  <a:pt x="1168347" y="218772"/>
                </a:cubicBezTo>
                <a:close/>
                <a:moveTo>
                  <a:pt x="167185" y="216164"/>
                </a:moveTo>
                <a:cubicBezTo>
                  <a:pt x="169176" y="215738"/>
                  <a:pt x="171831" y="216591"/>
                  <a:pt x="174486" y="217349"/>
                </a:cubicBezTo>
                <a:cubicBezTo>
                  <a:pt x="226074" y="231005"/>
                  <a:pt x="275006" y="251109"/>
                  <a:pt x="320903" y="277661"/>
                </a:cubicBezTo>
                <a:cubicBezTo>
                  <a:pt x="386146" y="315214"/>
                  <a:pt x="443802" y="362249"/>
                  <a:pt x="492734" y="419905"/>
                </a:cubicBezTo>
                <a:cubicBezTo>
                  <a:pt x="495010" y="422940"/>
                  <a:pt x="497287" y="425974"/>
                  <a:pt x="499941" y="428629"/>
                </a:cubicBezTo>
                <a:cubicBezTo>
                  <a:pt x="502217" y="431285"/>
                  <a:pt x="502597" y="433940"/>
                  <a:pt x="499941" y="436595"/>
                </a:cubicBezTo>
                <a:cubicBezTo>
                  <a:pt x="497287" y="439250"/>
                  <a:pt x="495010" y="439630"/>
                  <a:pt x="491976" y="437354"/>
                </a:cubicBezTo>
                <a:cubicBezTo>
                  <a:pt x="482493" y="430526"/>
                  <a:pt x="473010" y="424078"/>
                  <a:pt x="463527" y="417629"/>
                </a:cubicBezTo>
                <a:cubicBezTo>
                  <a:pt x="411561" y="383491"/>
                  <a:pt x="357318" y="354663"/>
                  <a:pt x="298144" y="334938"/>
                </a:cubicBezTo>
                <a:cubicBezTo>
                  <a:pt x="284489" y="330386"/>
                  <a:pt x="284489" y="330386"/>
                  <a:pt x="287144" y="344042"/>
                </a:cubicBezTo>
                <a:cubicBezTo>
                  <a:pt x="289420" y="358835"/>
                  <a:pt x="291317" y="373249"/>
                  <a:pt x="292455" y="391077"/>
                </a:cubicBezTo>
                <a:cubicBezTo>
                  <a:pt x="261351" y="361111"/>
                  <a:pt x="226453" y="341007"/>
                  <a:pt x="192314" y="319386"/>
                </a:cubicBezTo>
                <a:cubicBezTo>
                  <a:pt x="183590" y="313696"/>
                  <a:pt x="179039" y="304213"/>
                  <a:pt x="174866" y="294731"/>
                </a:cubicBezTo>
                <a:cubicBezTo>
                  <a:pt x="165383" y="271592"/>
                  <a:pt x="163487" y="247316"/>
                  <a:pt x="163866" y="222660"/>
                </a:cubicBezTo>
                <a:cubicBezTo>
                  <a:pt x="163866" y="218298"/>
                  <a:pt x="165194" y="216591"/>
                  <a:pt x="167185" y="216164"/>
                </a:cubicBezTo>
                <a:close/>
                <a:moveTo>
                  <a:pt x="364902" y="94451"/>
                </a:moveTo>
                <a:cubicBezTo>
                  <a:pt x="424456" y="116072"/>
                  <a:pt x="477560" y="148314"/>
                  <a:pt x="524217" y="191177"/>
                </a:cubicBezTo>
                <a:cubicBezTo>
                  <a:pt x="527251" y="193832"/>
                  <a:pt x="531044" y="196108"/>
                  <a:pt x="528009" y="202177"/>
                </a:cubicBezTo>
                <a:cubicBezTo>
                  <a:pt x="510182" y="238592"/>
                  <a:pt x="509802" y="277661"/>
                  <a:pt x="512837" y="316731"/>
                </a:cubicBezTo>
                <a:cubicBezTo>
                  <a:pt x="514733" y="342524"/>
                  <a:pt x="519664" y="367939"/>
                  <a:pt x="527630" y="392595"/>
                </a:cubicBezTo>
                <a:cubicBezTo>
                  <a:pt x="528768" y="396009"/>
                  <a:pt x="530665" y="400940"/>
                  <a:pt x="526872" y="402836"/>
                </a:cubicBezTo>
                <a:cubicBezTo>
                  <a:pt x="522699" y="405112"/>
                  <a:pt x="519664" y="400940"/>
                  <a:pt x="517010" y="397526"/>
                </a:cubicBezTo>
                <a:cubicBezTo>
                  <a:pt x="506389" y="383491"/>
                  <a:pt x="495768" y="369076"/>
                  <a:pt x="485147" y="355042"/>
                </a:cubicBezTo>
                <a:cubicBezTo>
                  <a:pt x="455939" y="316352"/>
                  <a:pt x="418007" y="289041"/>
                  <a:pt x="375903" y="266661"/>
                </a:cubicBezTo>
                <a:cubicBezTo>
                  <a:pt x="367937" y="262488"/>
                  <a:pt x="363765" y="256799"/>
                  <a:pt x="361868" y="248075"/>
                </a:cubicBezTo>
                <a:cubicBezTo>
                  <a:pt x="356557" y="221523"/>
                  <a:pt x="354282" y="194211"/>
                  <a:pt x="355040" y="165763"/>
                </a:cubicBezTo>
                <a:cubicBezTo>
                  <a:pt x="354282" y="143762"/>
                  <a:pt x="356937" y="121003"/>
                  <a:pt x="358834" y="98244"/>
                </a:cubicBezTo>
                <a:cubicBezTo>
                  <a:pt x="359213" y="93313"/>
                  <a:pt x="360351" y="92555"/>
                  <a:pt x="364902" y="94451"/>
                </a:cubicBezTo>
                <a:close/>
                <a:moveTo>
                  <a:pt x="985088" y="91132"/>
                </a:moveTo>
                <a:cubicBezTo>
                  <a:pt x="987364" y="92649"/>
                  <a:pt x="987743" y="97296"/>
                  <a:pt x="988502" y="106589"/>
                </a:cubicBezTo>
                <a:cubicBezTo>
                  <a:pt x="992295" y="150969"/>
                  <a:pt x="993433" y="195349"/>
                  <a:pt x="985088" y="239350"/>
                </a:cubicBezTo>
                <a:cubicBezTo>
                  <a:pt x="982812" y="251489"/>
                  <a:pt x="977501" y="259075"/>
                  <a:pt x="966122" y="264765"/>
                </a:cubicBezTo>
                <a:cubicBezTo>
                  <a:pt x="909604" y="292835"/>
                  <a:pt x="867120" y="336456"/>
                  <a:pt x="832223" y="388423"/>
                </a:cubicBezTo>
                <a:cubicBezTo>
                  <a:pt x="828809" y="394492"/>
                  <a:pt x="823878" y="400561"/>
                  <a:pt x="814395" y="404733"/>
                </a:cubicBezTo>
                <a:cubicBezTo>
                  <a:pt x="819326" y="384250"/>
                  <a:pt x="825774" y="366043"/>
                  <a:pt x="828809" y="346698"/>
                </a:cubicBezTo>
                <a:cubicBezTo>
                  <a:pt x="835257" y="308386"/>
                  <a:pt x="837534" y="269696"/>
                  <a:pt x="829947" y="231385"/>
                </a:cubicBezTo>
                <a:cubicBezTo>
                  <a:pt x="828050" y="221522"/>
                  <a:pt x="825774" y="211281"/>
                  <a:pt x="820464" y="202556"/>
                </a:cubicBezTo>
                <a:cubicBezTo>
                  <a:pt x="815533" y="194212"/>
                  <a:pt x="818188" y="189660"/>
                  <a:pt x="824636" y="183970"/>
                </a:cubicBezTo>
                <a:cubicBezTo>
                  <a:pt x="868258" y="145659"/>
                  <a:pt x="916431" y="115313"/>
                  <a:pt x="970295" y="94451"/>
                </a:cubicBezTo>
                <a:cubicBezTo>
                  <a:pt x="978640" y="91227"/>
                  <a:pt x="982812" y="89614"/>
                  <a:pt x="985088" y="91132"/>
                </a:cubicBezTo>
                <a:close/>
                <a:moveTo>
                  <a:pt x="670254" y="0"/>
                </a:moveTo>
                <a:cubicBezTo>
                  <a:pt x="671013" y="380"/>
                  <a:pt x="671771" y="380"/>
                  <a:pt x="672151" y="759"/>
                </a:cubicBezTo>
                <a:cubicBezTo>
                  <a:pt x="710841" y="65622"/>
                  <a:pt x="750669" y="130106"/>
                  <a:pt x="774566" y="202556"/>
                </a:cubicBezTo>
                <a:cubicBezTo>
                  <a:pt x="788980" y="246178"/>
                  <a:pt x="798464" y="290179"/>
                  <a:pt x="795808" y="336456"/>
                </a:cubicBezTo>
                <a:cubicBezTo>
                  <a:pt x="794291" y="361111"/>
                  <a:pt x="788980" y="384629"/>
                  <a:pt x="777601" y="407009"/>
                </a:cubicBezTo>
                <a:cubicBezTo>
                  <a:pt x="776463" y="409664"/>
                  <a:pt x="775705" y="413078"/>
                  <a:pt x="771532" y="414595"/>
                </a:cubicBezTo>
                <a:cubicBezTo>
                  <a:pt x="769635" y="408906"/>
                  <a:pt x="767738" y="403216"/>
                  <a:pt x="766221" y="397526"/>
                </a:cubicBezTo>
                <a:cubicBezTo>
                  <a:pt x="746497" y="334180"/>
                  <a:pt x="712738" y="277282"/>
                  <a:pt x="680116" y="220384"/>
                </a:cubicBezTo>
                <a:cubicBezTo>
                  <a:pt x="671013" y="204453"/>
                  <a:pt x="670633" y="204453"/>
                  <a:pt x="661909" y="220005"/>
                </a:cubicBezTo>
                <a:cubicBezTo>
                  <a:pt x="628529" y="278420"/>
                  <a:pt x="594011" y="336076"/>
                  <a:pt x="574286" y="400940"/>
                </a:cubicBezTo>
                <a:cubicBezTo>
                  <a:pt x="572769" y="405871"/>
                  <a:pt x="572390" y="411181"/>
                  <a:pt x="568217" y="415354"/>
                </a:cubicBezTo>
                <a:cubicBezTo>
                  <a:pt x="552286" y="387664"/>
                  <a:pt x="545837" y="357697"/>
                  <a:pt x="545079" y="326214"/>
                </a:cubicBezTo>
                <a:cubicBezTo>
                  <a:pt x="544320" y="284110"/>
                  <a:pt x="553045" y="243902"/>
                  <a:pt x="566321" y="204453"/>
                </a:cubicBezTo>
                <a:cubicBezTo>
                  <a:pt x="583769" y="151728"/>
                  <a:pt x="640288" y="40967"/>
                  <a:pt x="67025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D7A27CF-CF1C-4392-9808-F9FFFE3879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38833699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A65C28F1-592D-4143-ABAD-910376B19CF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그림 개체 틀 2">
            <a:extLst>
              <a:ext uri="{FF2B5EF4-FFF2-40B4-BE49-F238E27FC236}">
                <a16:creationId xmlns:a16="http://schemas.microsoft.com/office/drawing/2014/main" id="{3269F874-2185-4FFF-8F71-140FD1A5A0C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48128" y="853390"/>
            <a:ext cx="5995863" cy="31308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8" name="그림 개체 틀 2">
            <a:extLst>
              <a:ext uri="{FF2B5EF4-FFF2-40B4-BE49-F238E27FC236}">
                <a16:creationId xmlns:a16="http://schemas.microsoft.com/office/drawing/2014/main" id="{7C68091A-0EDD-450A-9532-701CA57CA49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43992" y="2306935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9" name="그림 개체 틀 2">
            <a:extLst>
              <a:ext uri="{FF2B5EF4-FFF2-40B4-BE49-F238E27FC236}">
                <a16:creationId xmlns:a16="http://schemas.microsoft.com/office/drawing/2014/main" id="{8D2A51E8-6E77-4B9C-BA4A-73DA739F7C4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343745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CA10DD2B-76AB-41C7-B0A3-C8147C247B5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493868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549584546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107E2758-DA4A-4008-80CB-93DDF97EEA84}"/>
              </a:ext>
            </a:extLst>
          </p:cNvPr>
          <p:cNvSpPr/>
          <p:nvPr userDrawn="1"/>
        </p:nvSpPr>
        <p:spPr>
          <a:xfrm>
            <a:off x="6096000" y="1134290"/>
            <a:ext cx="5529944" cy="2749733"/>
          </a:xfrm>
          <a:prstGeom prst="frame">
            <a:avLst>
              <a:gd name="adj1" fmla="val 138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5BCE13DB-8AC7-4602-9142-AE7EF8EAB5B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B76B27C-3701-4740-8C3F-DAADD15CA2A0}"/>
              </a:ext>
            </a:extLst>
          </p:cNvPr>
          <p:cNvGrpSpPr/>
          <p:nvPr userDrawn="1"/>
        </p:nvGrpSpPr>
        <p:grpSpPr>
          <a:xfrm>
            <a:off x="1381145" y="804634"/>
            <a:ext cx="3105562" cy="5470923"/>
            <a:chOff x="8361959" y="779589"/>
            <a:chExt cx="3105562" cy="5470923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218A29C6-522E-4C89-A30E-BD508F8680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5824" y="1828310"/>
              <a:ext cx="2926080" cy="3383280"/>
            </a:xfrm>
            <a:prstGeom prst="roundRect">
              <a:avLst>
                <a:gd name="adj" fmla="val 1512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5C6EF15-A113-46BF-A3FD-9ED0AECA0F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37786" y="1923078"/>
              <a:ext cx="2762157" cy="3193745"/>
            </a:xfrm>
            <a:prstGeom prst="roundRect">
              <a:avLst>
                <a:gd name="adj" fmla="val 13848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: Top Corners Rounded 11">
              <a:extLst>
                <a:ext uri="{FF2B5EF4-FFF2-40B4-BE49-F238E27FC236}">
                  <a16:creationId xmlns:a16="http://schemas.microsoft.com/office/drawing/2014/main" id="{E1F5221F-700F-4525-A56B-E8E5A4347E50}"/>
                </a:ext>
              </a:extLst>
            </p:cNvPr>
            <p:cNvSpPr/>
            <p:nvPr/>
          </p:nvSpPr>
          <p:spPr>
            <a:xfrm rot="16200000">
              <a:off x="7824331" y="3501414"/>
              <a:ext cx="1178352" cy="10309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: Top Corners Rounded 12">
              <a:extLst>
                <a:ext uri="{FF2B5EF4-FFF2-40B4-BE49-F238E27FC236}">
                  <a16:creationId xmlns:a16="http://schemas.microsoft.com/office/drawing/2014/main" id="{62C8DEB2-6EC5-4889-9FF8-8E451FCEFB1F}"/>
                </a:ext>
              </a:extLst>
            </p:cNvPr>
            <p:cNvSpPr/>
            <p:nvPr/>
          </p:nvSpPr>
          <p:spPr>
            <a:xfrm rot="5400000">
              <a:off x="11202840" y="2822478"/>
              <a:ext cx="438011" cy="9135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: Top Corners Rounded 13">
              <a:extLst>
                <a:ext uri="{FF2B5EF4-FFF2-40B4-BE49-F238E27FC236}">
                  <a16:creationId xmlns:a16="http://schemas.microsoft.com/office/drawing/2014/main" id="{17A474DB-2ED4-42C3-B7AF-4FE964E3B4E6}"/>
                </a:ext>
              </a:extLst>
            </p:cNvPr>
            <p:cNvSpPr/>
            <p:nvPr/>
          </p:nvSpPr>
          <p:spPr>
            <a:xfrm rot="5400000">
              <a:off x="11095797" y="3520197"/>
              <a:ext cx="630643" cy="6989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AF370C4-C890-48D0-AFCE-F4F6448CA2D4}"/>
                </a:ext>
              </a:extLst>
            </p:cNvPr>
            <p:cNvSpPr/>
            <p:nvPr/>
          </p:nvSpPr>
          <p:spPr>
            <a:xfrm>
              <a:off x="8746076" y="779589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4AA534-3009-4532-A186-F8EE80C124ED}"/>
                </a:ext>
              </a:extLst>
            </p:cNvPr>
            <p:cNvSpPr/>
            <p:nvPr/>
          </p:nvSpPr>
          <p:spPr>
            <a:xfrm rot="10800000">
              <a:off x="8801171" y="5162327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B018636-911C-490E-9E5C-B616DF52E78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543504" y="1948122"/>
            <a:ext cx="2780668" cy="3215149"/>
          </a:xfrm>
          <a:custGeom>
            <a:avLst/>
            <a:gdLst>
              <a:gd name="connsiteX0" fmla="*/ 382504 w 2762157"/>
              <a:gd name="connsiteY0" fmla="*/ 0 h 3193745"/>
              <a:gd name="connsiteX1" fmla="*/ 2379653 w 2762157"/>
              <a:gd name="connsiteY1" fmla="*/ 0 h 3193745"/>
              <a:gd name="connsiteX2" fmla="*/ 2762157 w 2762157"/>
              <a:gd name="connsiteY2" fmla="*/ 382504 h 3193745"/>
              <a:gd name="connsiteX3" fmla="*/ 2762157 w 2762157"/>
              <a:gd name="connsiteY3" fmla="*/ 2811241 h 3193745"/>
              <a:gd name="connsiteX4" fmla="*/ 2379653 w 2762157"/>
              <a:gd name="connsiteY4" fmla="*/ 3193745 h 3193745"/>
              <a:gd name="connsiteX5" fmla="*/ 382504 w 2762157"/>
              <a:gd name="connsiteY5" fmla="*/ 3193745 h 3193745"/>
              <a:gd name="connsiteX6" fmla="*/ 0 w 2762157"/>
              <a:gd name="connsiteY6" fmla="*/ 2811241 h 3193745"/>
              <a:gd name="connsiteX7" fmla="*/ 0 w 2762157"/>
              <a:gd name="connsiteY7" fmla="*/ 382504 h 3193745"/>
              <a:gd name="connsiteX8" fmla="*/ 382504 w 2762157"/>
              <a:gd name="connsiteY8" fmla="*/ 0 h 3193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157" h="3193745">
                <a:moveTo>
                  <a:pt x="382504" y="0"/>
                </a:moveTo>
                <a:lnTo>
                  <a:pt x="2379653" y="0"/>
                </a:lnTo>
                <a:cubicBezTo>
                  <a:pt x="2590904" y="0"/>
                  <a:pt x="2762157" y="171253"/>
                  <a:pt x="2762157" y="382504"/>
                </a:cubicBezTo>
                <a:lnTo>
                  <a:pt x="2762157" y="2811241"/>
                </a:lnTo>
                <a:cubicBezTo>
                  <a:pt x="2762157" y="3022492"/>
                  <a:pt x="2590904" y="3193745"/>
                  <a:pt x="2379653" y="3193745"/>
                </a:cubicBezTo>
                <a:lnTo>
                  <a:pt x="382504" y="3193745"/>
                </a:lnTo>
                <a:cubicBezTo>
                  <a:pt x="171253" y="3193745"/>
                  <a:pt x="0" y="3022492"/>
                  <a:pt x="0" y="2811241"/>
                </a:cubicBezTo>
                <a:lnTo>
                  <a:pt x="0" y="382504"/>
                </a:lnTo>
                <a:cubicBezTo>
                  <a:pt x="0" y="171253"/>
                  <a:pt x="171253" y="0"/>
                  <a:pt x="38250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20213442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776545" y="1872070"/>
            <a:ext cx="3326678" cy="3326678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6380512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36000" y="0"/>
            <a:ext cx="525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-1" y="2043000"/>
            <a:ext cx="5255999" cy="27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286050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그림 개체 틀 29">
            <a:extLst>
              <a:ext uri="{FF2B5EF4-FFF2-40B4-BE49-F238E27FC236}">
                <a16:creationId xmlns:a16="http://schemas.microsoft.com/office/drawing/2014/main" id="{7B60FE99-DD5E-4D6E-99F4-535645C4CB0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0"/>
            <a:ext cx="6569477" cy="6858000"/>
          </a:xfrm>
          <a:custGeom>
            <a:avLst/>
            <a:gdLst>
              <a:gd name="connsiteX0" fmla="*/ 4117221 w 6569477"/>
              <a:gd name="connsiteY0" fmla="*/ 6784486 h 6858000"/>
              <a:gd name="connsiteX1" fmla="*/ 4065123 w 6569477"/>
              <a:gd name="connsiteY1" fmla="*/ 6846362 h 6858000"/>
              <a:gd name="connsiteX2" fmla="*/ 4054153 w 6569477"/>
              <a:gd name="connsiteY2" fmla="*/ 6858000 h 6858000"/>
              <a:gd name="connsiteX3" fmla="*/ 4025354 w 6569477"/>
              <a:gd name="connsiteY3" fmla="*/ 6858000 h 6858000"/>
              <a:gd name="connsiteX4" fmla="*/ 4042817 w 6569477"/>
              <a:gd name="connsiteY4" fmla="*/ 6837081 h 6858000"/>
              <a:gd name="connsiteX5" fmla="*/ 4117221 w 6569477"/>
              <a:gd name="connsiteY5" fmla="*/ 6784486 h 6858000"/>
              <a:gd name="connsiteX6" fmla="*/ 4098863 w 6569477"/>
              <a:gd name="connsiteY6" fmla="*/ 6687079 h 6858000"/>
              <a:gd name="connsiteX7" fmla="*/ 4016483 w 6569477"/>
              <a:gd name="connsiteY7" fmla="*/ 6816306 h 6858000"/>
              <a:gd name="connsiteX8" fmla="*/ 3967818 w 6569477"/>
              <a:gd name="connsiteY8" fmla="*/ 6856958 h 6858000"/>
              <a:gd name="connsiteX9" fmla="*/ 3966685 w 6569477"/>
              <a:gd name="connsiteY9" fmla="*/ 6858000 h 6858000"/>
              <a:gd name="connsiteX10" fmla="*/ 3929841 w 6569477"/>
              <a:gd name="connsiteY10" fmla="*/ 6858000 h 6858000"/>
              <a:gd name="connsiteX11" fmla="*/ 4004165 w 6569477"/>
              <a:gd name="connsiteY11" fmla="*/ 6784103 h 6858000"/>
              <a:gd name="connsiteX12" fmla="*/ 4098863 w 6569477"/>
              <a:gd name="connsiteY12" fmla="*/ 6687079 h 6858000"/>
              <a:gd name="connsiteX13" fmla="*/ 5739924 w 6569477"/>
              <a:gd name="connsiteY13" fmla="*/ 6488019 h 6858000"/>
              <a:gd name="connsiteX14" fmla="*/ 5746811 w 6569477"/>
              <a:gd name="connsiteY14" fmla="*/ 6494900 h 6858000"/>
              <a:gd name="connsiteX15" fmla="*/ 5746479 w 6569477"/>
              <a:gd name="connsiteY15" fmla="*/ 6496223 h 6858000"/>
              <a:gd name="connsiteX16" fmla="*/ 5739923 w 6569477"/>
              <a:gd name="connsiteY16" fmla="*/ 6501783 h 6858000"/>
              <a:gd name="connsiteX17" fmla="*/ 5739923 w 6569477"/>
              <a:gd name="connsiteY17" fmla="*/ 6494900 h 6858000"/>
              <a:gd name="connsiteX18" fmla="*/ 4189806 w 6569477"/>
              <a:gd name="connsiteY18" fmla="*/ 6433624 h 6858000"/>
              <a:gd name="connsiteX19" fmla="*/ 4188863 w 6569477"/>
              <a:gd name="connsiteY19" fmla="*/ 6437396 h 6858000"/>
              <a:gd name="connsiteX20" fmla="*/ 4181480 w 6569477"/>
              <a:gd name="connsiteY20" fmla="*/ 6441614 h 6858000"/>
              <a:gd name="connsiteX21" fmla="*/ 4190270 w 6569477"/>
              <a:gd name="connsiteY21" fmla="*/ 6433178 h 6858000"/>
              <a:gd name="connsiteX22" fmla="*/ 4189806 w 6569477"/>
              <a:gd name="connsiteY22" fmla="*/ 6433624 h 6858000"/>
              <a:gd name="connsiteX23" fmla="*/ 4189918 w 6569477"/>
              <a:gd name="connsiteY23" fmla="*/ 6433179 h 6858000"/>
              <a:gd name="connsiteX24" fmla="*/ 4080254 w 6569477"/>
              <a:gd name="connsiteY24" fmla="*/ 6424489 h 6858000"/>
              <a:gd name="connsiteX25" fmla="*/ 4080253 w 6569477"/>
              <a:gd name="connsiteY25" fmla="*/ 6424742 h 6858000"/>
              <a:gd name="connsiteX26" fmla="*/ 4071818 w 6569477"/>
              <a:gd name="connsiteY26" fmla="*/ 6433178 h 6858000"/>
              <a:gd name="connsiteX27" fmla="*/ 4239510 w 6569477"/>
              <a:gd name="connsiteY27" fmla="*/ 6367480 h 6858000"/>
              <a:gd name="connsiteX28" fmla="*/ 4236315 w 6569477"/>
              <a:gd name="connsiteY28" fmla="*/ 6373075 h 6858000"/>
              <a:gd name="connsiteX29" fmla="*/ 4232912 w 6569477"/>
              <a:gd name="connsiteY29" fmla="*/ 6373925 h 6858000"/>
              <a:gd name="connsiteX30" fmla="*/ 4238687 w 6569477"/>
              <a:gd name="connsiteY30" fmla="*/ 6368327 h 6858000"/>
              <a:gd name="connsiteX31" fmla="*/ 4265838 w 6569477"/>
              <a:gd name="connsiteY31" fmla="*/ 6340386 h 6858000"/>
              <a:gd name="connsiteX32" fmla="*/ 4239510 w 6569477"/>
              <a:gd name="connsiteY32" fmla="*/ 6367480 h 6858000"/>
              <a:gd name="connsiteX33" fmla="*/ 4240531 w 6569477"/>
              <a:gd name="connsiteY33" fmla="*/ 6365693 h 6858000"/>
              <a:gd name="connsiteX34" fmla="*/ 4248968 w 6569477"/>
              <a:gd name="connsiteY34" fmla="*/ 6357257 h 6858000"/>
              <a:gd name="connsiteX35" fmla="*/ 4265838 w 6569477"/>
              <a:gd name="connsiteY35" fmla="*/ 6340386 h 6858000"/>
              <a:gd name="connsiteX36" fmla="*/ 4291147 w 6569477"/>
              <a:gd name="connsiteY36" fmla="*/ 6272900 h 6858000"/>
              <a:gd name="connsiteX37" fmla="*/ 4299581 w 6569477"/>
              <a:gd name="connsiteY37" fmla="*/ 6272900 h 6858000"/>
              <a:gd name="connsiteX38" fmla="*/ 4308018 w 6569477"/>
              <a:gd name="connsiteY38" fmla="*/ 6272900 h 6858000"/>
              <a:gd name="connsiteX39" fmla="*/ 4291147 w 6569477"/>
              <a:gd name="connsiteY39" fmla="*/ 6289772 h 6858000"/>
              <a:gd name="connsiteX40" fmla="*/ 4274273 w 6569477"/>
              <a:gd name="connsiteY40" fmla="*/ 6306643 h 6858000"/>
              <a:gd name="connsiteX41" fmla="*/ 4257404 w 6569477"/>
              <a:gd name="connsiteY41" fmla="*/ 6323512 h 6858000"/>
              <a:gd name="connsiteX42" fmla="*/ 4257404 w 6569477"/>
              <a:gd name="connsiteY42" fmla="*/ 6331950 h 6858000"/>
              <a:gd name="connsiteX43" fmla="*/ 4215224 w 6569477"/>
              <a:gd name="connsiteY43" fmla="*/ 6374128 h 6858000"/>
              <a:gd name="connsiteX44" fmla="*/ 4215223 w 6569477"/>
              <a:gd name="connsiteY44" fmla="*/ 6382562 h 6858000"/>
              <a:gd name="connsiteX45" fmla="*/ 4223663 w 6569477"/>
              <a:gd name="connsiteY45" fmla="*/ 6382564 h 6858000"/>
              <a:gd name="connsiteX46" fmla="*/ 4232099 w 6569477"/>
              <a:gd name="connsiteY46" fmla="*/ 6374128 h 6858000"/>
              <a:gd name="connsiteX47" fmla="*/ 4232912 w 6569477"/>
              <a:gd name="connsiteY47" fmla="*/ 6373925 h 6858000"/>
              <a:gd name="connsiteX48" fmla="*/ 4215378 w 6569477"/>
              <a:gd name="connsiteY48" fmla="*/ 6390919 h 6858000"/>
              <a:gd name="connsiteX49" fmla="*/ 4215224 w 6569477"/>
              <a:gd name="connsiteY49" fmla="*/ 6391000 h 6858000"/>
              <a:gd name="connsiteX50" fmla="*/ 4215199 w 6569477"/>
              <a:gd name="connsiteY50" fmla="*/ 6391088 h 6858000"/>
              <a:gd name="connsiteX51" fmla="*/ 4213115 w 6569477"/>
              <a:gd name="connsiteY51" fmla="*/ 6393108 h 6858000"/>
              <a:gd name="connsiteX52" fmla="*/ 4198356 w 6569477"/>
              <a:gd name="connsiteY52" fmla="*/ 6382564 h 6858000"/>
              <a:gd name="connsiteX53" fmla="*/ 4113994 w 6569477"/>
              <a:gd name="connsiteY53" fmla="*/ 6475357 h 6858000"/>
              <a:gd name="connsiteX54" fmla="*/ 4122431 w 6569477"/>
              <a:gd name="connsiteY54" fmla="*/ 6475355 h 6858000"/>
              <a:gd name="connsiteX55" fmla="*/ 4097125 w 6569477"/>
              <a:gd name="connsiteY55" fmla="*/ 6500664 h 6858000"/>
              <a:gd name="connsiteX56" fmla="*/ 4088687 w 6569477"/>
              <a:gd name="connsiteY56" fmla="*/ 6500664 h 6858000"/>
              <a:gd name="connsiteX57" fmla="*/ 4088688 w 6569477"/>
              <a:gd name="connsiteY57" fmla="*/ 6509098 h 6858000"/>
              <a:gd name="connsiteX58" fmla="*/ 4080256 w 6569477"/>
              <a:gd name="connsiteY58" fmla="*/ 6509098 h 6858000"/>
              <a:gd name="connsiteX59" fmla="*/ 4063383 w 6569477"/>
              <a:gd name="connsiteY59" fmla="*/ 6525971 h 6858000"/>
              <a:gd name="connsiteX60" fmla="*/ 4054946 w 6569477"/>
              <a:gd name="connsiteY60" fmla="*/ 6542841 h 6858000"/>
              <a:gd name="connsiteX61" fmla="*/ 4046513 w 6569477"/>
              <a:gd name="connsiteY61" fmla="*/ 6551277 h 6858000"/>
              <a:gd name="connsiteX62" fmla="*/ 4021201 w 6569477"/>
              <a:gd name="connsiteY62" fmla="*/ 6576584 h 6858000"/>
              <a:gd name="connsiteX63" fmla="*/ 4021203 w 6569477"/>
              <a:gd name="connsiteY63" fmla="*/ 6585021 h 6858000"/>
              <a:gd name="connsiteX64" fmla="*/ 4012768 w 6569477"/>
              <a:gd name="connsiteY64" fmla="*/ 6593455 h 6858000"/>
              <a:gd name="connsiteX65" fmla="*/ 3936845 w 6569477"/>
              <a:gd name="connsiteY65" fmla="*/ 6660941 h 6858000"/>
              <a:gd name="connsiteX66" fmla="*/ 3928411 w 6569477"/>
              <a:gd name="connsiteY66" fmla="*/ 6652505 h 6858000"/>
              <a:gd name="connsiteX67" fmla="*/ 3936844 w 6569477"/>
              <a:gd name="connsiteY67" fmla="*/ 6644069 h 6858000"/>
              <a:gd name="connsiteX68" fmla="*/ 3945281 w 6569477"/>
              <a:gd name="connsiteY68" fmla="*/ 6635634 h 6858000"/>
              <a:gd name="connsiteX69" fmla="*/ 3936845 w 6569477"/>
              <a:gd name="connsiteY69" fmla="*/ 6635634 h 6858000"/>
              <a:gd name="connsiteX70" fmla="*/ 3928411 w 6569477"/>
              <a:gd name="connsiteY70" fmla="*/ 6644072 h 6858000"/>
              <a:gd name="connsiteX71" fmla="*/ 3919975 w 6569477"/>
              <a:gd name="connsiteY71" fmla="*/ 6652505 h 6858000"/>
              <a:gd name="connsiteX72" fmla="*/ 3919975 w 6569477"/>
              <a:gd name="connsiteY72" fmla="*/ 6660941 h 6858000"/>
              <a:gd name="connsiteX73" fmla="*/ 3919974 w 6569477"/>
              <a:gd name="connsiteY73" fmla="*/ 6669377 h 6858000"/>
              <a:gd name="connsiteX74" fmla="*/ 3844054 w 6569477"/>
              <a:gd name="connsiteY74" fmla="*/ 6728426 h 6858000"/>
              <a:gd name="connsiteX75" fmla="*/ 3844051 w 6569477"/>
              <a:gd name="connsiteY75" fmla="*/ 6736860 h 6858000"/>
              <a:gd name="connsiteX76" fmla="*/ 3675339 w 6569477"/>
              <a:gd name="connsiteY76" fmla="*/ 6854962 h 6858000"/>
              <a:gd name="connsiteX77" fmla="*/ 3671147 w 6569477"/>
              <a:gd name="connsiteY77" fmla="*/ 6858000 h 6858000"/>
              <a:gd name="connsiteX78" fmla="*/ 3532438 w 6569477"/>
              <a:gd name="connsiteY78" fmla="*/ 6858000 h 6858000"/>
              <a:gd name="connsiteX79" fmla="*/ 3566728 w 6569477"/>
              <a:gd name="connsiteY79" fmla="*/ 6830708 h 6858000"/>
              <a:gd name="connsiteX80" fmla="*/ 3624722 w 6569477"/>
              <a:gd name="connsiteY80" fmla="*/ 6795912 h 6858000"/>
              <a:gd name="connsiteX81" fmla="*/ 3633161 w 6569477"/>
              <a:gd name="connsiteY81" fmla="*/ 6787476 h 6858000"/>
              <a:gd name="connsiteX82" fmla="*/ 3633160 w 6569477"/>
              <a:gd name="connsiteY82" fmla="*/ 6779041 h 6858000"/>
              <a:gd name="connsiteX83" fmla="*/ 3641596 w 6569477"/>
              <a:gd name="connsiteY83" fmla="*/ 6779041 h 6858000"/>
              <a:gd name="connsiteX84" fmla="*/ 3641596 w 6569477"/>
              <a:gd name="connsiteY84" fmla="*/ 6787476 h 6858000"/>
              <a:gd name="connsiteX85" fmla="*/ 3683775 w 6569477"/>
              <a:gd name="connsiteY85" fmla="*/ 6770605 h 6858000"/>
              <a:gd name="connsiteX86" fmla="*/ 3683775 w 6569477"/>
              <a:gd name="connsiteY86" fmla="*/ 6762169 h 6858000"/>
              <a:gd name="connsiteX87" fmla="*/ 3675339 w 6569477"/>
              <a:gd name="connsiteY87" fmla="*/ 6787476 h 6858000"/>
              <a:gd name="connsiteX88" fmla="*/ 3742824 w 6569477"/>
              <a:gd name="connsiteY88" fmla="*/ 6736862 h 6858000"/>
              <a:gd name="connsiteX89" fmla="*/ 3785001 w 6569477"/>
              <a:gd name="connsiteY89" fmla="*/ 6703120 h 6858000"/>
              <a:gd name="connsiteX90" fmla="*/ 3827182 w 6569477"/>
              <a:gd name="connsiteY90" fmla="*/ 6669377 h 6858000"/>
              <a:gd name="connsiteX91" fmla="*/ 3903102 w 6569477"/>
              <a:gd name="connsiteY91" fmla="*/ 6601891 h 6858000"/>
              <a:gd name="connsiteX92" fmla="*/ 3928411 w 6569477"/>
              <a:gd name="connsiteY92" fmla="*/ 6585021 h 6858000"/>
              <a:gd name="connsiteX93" fmla="*/ 3945281 w 6569477"/>
              <a:gd name="connsiteY93" fmla="*/ 6568148 h 6858000"/>
              <a:gd name="connsiteX94" fmla="*/ 3962152 w 6569477"/>
              <a:gd name="connsiteY94" fmla="*/ 6559714 h 6858000"/>
              <a:gd name="connsiteX95" fmla="*/ 3987461 w 6569477"/>
              <a:gd name="connsiteY95" fmla="*/ 6534407 h 6858000"/>
              <a:gd name="connsiteX96" fmla="*/ 4012768 w 6569477"/>
              <a:gd name="connsiteY96" fmla="*/ 6517534 h 6858000"/>
              <a:gd name="connsiteX97" fmla="*/ 4029637 w 6569477"/>
              <a:gd name="connsiteY97" fmla="*/ 6492227 h 6858000"/>
              <a:gd name="connsiteX98" fmla="*/ 4038075 w 6569477"/>
              <a:gd name="connsiteY98" fmla="*/ 6492227 h 6858000"/>
              <a:gd name="connsiteX99" fmla="*/ 4291147 w 6569477"/>
              <a:gd name="connsiteY99" fmla="*/ 6272900 h 6858000"/>
              <a:gd name="connsiteX100" fmla="*/ 4561089 w 6569477"/>
              <a:gd name="connsiteY100" fmla="*/ 6171673 h 6858000"/>
              <a:gd name="connsiteX101" fmla="*/ 4556321 w 6569477"/>
              <a:gd name="connsiteY101" fmla="*/ 6179312 h 6858000"/>
              <a:gd name="connsiteX102" fmla="*/ 4554763 w 6569477"/>
              <a:gd name="connsiteY102" fmla="*/ 6179053 h 6858000"/>
              <a:gd name="connsiteX103" fmla="*/ 4561089 w 6569477"/>
              <a:gd name="connsiteY103" fmla="*/ 6171673 h 6858000"/>
              <a:gd name="connsiteX104" fmla="*/ 4671175 w 6569477"/>
              <a:gd name="connsiteY104" fmla="*/ 5979022 h 6858000"/>
              <a:gd name="connsiteX105" fmla="*/ 4669173 w 6569477"/>
              <a:gd name="connsiteY105" fmla="*/ 5981473 h 6858000"/>
              <a:gd name="connsiteX106" fmla="*/ 4645447 w 6569477"/>
              <a:gd name="connsiteY106" fmla="*/ 5994524 h 6858000"/>
              <a:gd name="connsiteX107" fmla="*/ 4644391 w 6569477"/>
              <a:gd name="connsiteY107" fmla="*/ 6000718 h 6858000"/>
              <a:gd name="connsiteX108" fmla="*/ 4645606 w 6569477"/>
              <a:gd name="connsiteY108" fmla="*/ 6000505 h 6858000"/>
              <a:gd name="connsiteX109" fmla="*/ 4646686 w 6569477"/>
              <a:gd name="connsiteY109" fmla="*/ 5998475 h 6858000"/>
              <a:gd name="connsiteX110" fmla="*/ 4647927 w 6569477"/>
              <a:gd name="connsiteY110" fmla="*/ 6000099 h 6858000"/>
              <a:gd name="connsiteX111" fmla="*/ 4649663 w 6569477"/>
              <a:gd name="connsiteY111" fmla="*/ 5999795 h 6858000"/>
              <a:gd name="connsiteX112" fmla="*/ 4654936 w 6569477"/>
              <a:gd name="connsiteY112" fmla="*/ 6000454 h 6858000"/>
              <a:gd name="connsiteX113" fmla="*/ 4654647 w 6569477"/>
              <a:gd name="connsiteY113" fmla="*/ 6003455 h 6858000"/>
              <a:gd name="connsiteX114" fmla="*/ 4658944 w 6569477"/>
              <a:gd name="connsiteY114" fmla="*/ 5998240 h 6858000"/>
              <a:gd name="connsiteX115" fmla="*/ 5823292 w 6569477"/>
              <a:gd name="connsiteY115" fmla="*/ 5722907 h 6858000"/>
              <a:gd name="connsiteX116" fmla="*/ 5800797 w 6569477"/>
              <a:gd name="connsiteY116" fmla="*/ 5768179 h 6858000"/>
              <a:gd name="connsiteX117" fmla="*/ 5806978 w 6569477"/>
              <a:gd name="connsiteY117" fmla="*/ 5758327 h 6858000"/>
              <a:gd name="connsiteX118" fmla="*/ 5818310 w 6569477"/>
              <a:gd name="connsiteY118" fmla="*/ 5744909 h 6858000"/>
              <a:gd name="connsiteX119" fmla="*/ 5822096 w 6569477"/>
              <a:gd name="connsiteY119" fmla="*/ 5732580 h 6858000"/>
              <a:gd name="connsiteX120" fmla="*/ 5907073 w 6569477"/>
              <a:gd name="connsiteY120" fmla="*/ 5708785 h 6858000"/>
              <a:gd name="connsiteX121" fmla="*/ 5869741 w 6569477"/>
              <a:gd name="connsiteY121" fmla="*/ 5783136 h 6858000"/>
              <a:gd name="connsiteX122" fmla="*/ 5842500 w 6569477"/>
              <a:gd name="connsiteY122" fmla="*/ 5863847 h 6858000"/>
              <a:gd name="connsiteX123" fmla="*/ 5690433 w 6569477"/>
              <a:gd name="connsiteY123" fmla="*/ 6081162 h 6858000"/>
              <a:gd name="connsiteX124" fmla="*/ 5663883 w 6569477"/>
              <a:gd name="connsiteY124" fmla="*/ 6103351 h 6858000"/>
              <a:gd name="connsiteX125" fmla="*/ 5636415 w 6569477"/>
              <a:gd name="connsiteY125" fmla="*/ 6152111 h 6858000"/>
              <a:gd name="connsiteX126" fmla="*/ 5637318 w 6569477"/>
              <a:gd name="connsiteY126" fmla="*/ 6151784 h 6858000"/>
              <a:gd name="connsiteX127" fmla="*/ 5618612 w 6569477"/>
              <a:gd name="connsiteY127" fmla="*/ 6190081 h 6858000"/>
              <a:gd name="connsiteX128" fmla="*/ 5611094 w 6569477"/>
              <a:gd name="connsiteY128" fmla="*/ 6205514 h 6858000"/>
              <a:gd name="connsiteX129" fmla="*/ 5619596 w 6569477"/>
              <a:gd name="connsiteY129" fmla="*/ 6194628 h 6858000"/>
              <a:gd name="connsiteX130" fmla="*/ 5636991 w 6569477"/>
              <a:gd name="connsiteY130" fmla="*/ 6166061 h 6858000"/>
              <a:gd name="connsiteX131" fmla="*/ 5657339 w 6569477"/>
              <a:gd name="connsiteY131" fmla="*/ 6161951 h 6858000"/>
              <a:gd name="connsiteX132" fmla="*/ 5638432 w 6569477"/>
              <a:gd name="connsiteY132" fmla="*/ 6208150 h 6858000"/>
              <a:gd name="connsiteX133" fmla="*/ 5718245 w 6569477"/>
              <a:gd name="connsiteY133" fmla="*/ 6079013 h 6858000"/>
              <a:gd name="connsiteX134" fmla="*/ 5802168 w 6569477"/>
              <a:gd name="connsiteY134" fmla="*/ 5970237 h 6858000"/>
              <a:gd name="connsiteX135" fmla="*/ 5917053 w 6569477"/>
              <a:gd name="connsiteY135" fmla="*/ 5735129 h 6858000"/>
              <a:gd name="connsiteX136" fmla="*/ 5902116 w 6569477"/>
              <a:gd name="connsiteY136" fmla="*/ 5731083 h 6858000"/>
              <a:gd name="connsiteX137" fmla="*/ 5917201 w 6569477"/>
              <a:gd name="connsiteY137" fmla="*/ 5634092 h 6858000"/>
              <a:gd name="connsiteX138" fmla="*/ 5891750 w 6569477"/>
              <a:gd name="connsiteY138" fmla="*/ 5667883 h 6858000"/>
              <a:gd name="connsiteX139" fmla="*/ 5781231 w 6569477"/>
              <a:gd name="connsiteY139" fmla="*/ 5830035 h 6858000"/>
              <a:gd name="connsiteX140" fmla="*/ 5766290 w 6569477"/>
              <a:gd name="connsiteY140" fmla="*/ 5839137 h 6858000"/>
              <a:gd name="connsiteX141" fmla="*/ 5764238 w 6569477"/>
              <a:gd name="connsiteY141" fmla="*/ 5841451 h 6858000"/>
              <a:gd name="connsiteX142" fmla="*/ 5588834 w 6569477"/>
              <a:gd name="connsiteY142" fmla="*/ 6142779 h 6858000"/>
              <a:gd name="connsiteX143" fmla="*/ 5549933 w 6569477"/>
              <a:gd name="connsiteY143" fmla="*/ 6201116 h 6858000"/>
              <a:gd name="connsiteX144" fmla="*/ 5547357 w 6569477"/>
              <a:gd name="connsiteY144" fmla="*/ 6207173 h 6858000"/>
              <a:gd name="connsiteX145" fmla="*/ 5529789 w 6569477"/>
              <a:gd name="connsiteY145" fmla="*/ 6231324 h 6858000"/>
              <a:gd name="connsiteX146" fmla="*/ 5464244 w 6569477"/>
              <a:gd name="connsiteY146" fmla="*/ 6329615 h 6858000"/>
              <a:gd name="connsiteX147" fmla="*/ 5402037 w 6569477"/>
              <a:gd name="connsiteY147" fmla="*/ 6435651 h 6858000"/>
              <a:gd name="connsiteX148" fmla="*/ 5408957 w 6569477"/>
              <a:gd name="connsiteY148" fmla="*/ 6435651 h 6858000"/>
              <a:gd name="connsiteX149" fmla="*/ 5422798 w 6569477"/>
              <a:gd name="connsiteY149" fmla="*/ 6428728 h 6858000"/>
              <a:gd name="connsiteX150" fmla="*/ 5421385 w 6569477"/>
              <a:gd name="connsiteY150" fmla="*/ 6432963 h 6858000"/>
              <a:gd name="connsiteX151" fmla="*/ 5408956 w 6569477"/>
              <a:gd name="connsiteY151" fmla="*/ 6449499 h 6858000"/>
              <a:gd name="connsiteX152" fmla="*/ 5415877 w 6569477"/>
              <a:gd name="connsiteY152" fmla="*/ 6449499 h 6858000"/>
              <a:gd name="connsiteX153" fmla="*/ 5421385 w 6569477"/>
              <a:gd name="connsiteY153" fmla="*/ 6432963 h 6858000"/>
              <a:gd name="connsiteX154" fmla="*/ 5487674 w 6569477"/>
              <a:gd name="connsiteY154" fmla="*/ 6344780 h 6858000"/>
              <a:gd name="connsiteX155" fmla="*/ 5495039 w 6569477"/>
              <a:gd name="connsiteY155" fmla="*/ 6334691 h 6858000"/>
              <a:gd name="connsiteX156" fmla="*/ 5485269 w 6569477"/>
              <a:gd name="connsiteY156" fmla="*/ 6342855 h 6858000"/>
              <a:gd name="connsiteX157" fmla="*/ 5480829 w 6569477"/>
              <a:gd name="connsiteY157" fmla="*/ 6337541 h 6858000"/>
              <a:gd name="connsiteX158" fmla="*/ 5525918 w 6569477"/>
              <a:gd name="connsiteY158" fmla="*/ 6272793 h 6858000"/>
              <a:gd name="connsiteX159" fmla="*/ 5577186 w 6569477"/>
              <a:gd name="connsiteY159" fmla="*/ 6193853 h 6858000"/>
              <a:gd name="connsiteX160" fmla="*/ 5598425 w 6569477"/>
              <a:gd name="connsiteY160" fmla="*/ 6176103 h 6858000"/>
              <a:gd name="connsiteX161" fmla="*/ 5613302 w 6569477"/>
              <a:gd name="connsiteY161" fmla="*/ 6163670 h 6858000"/>
              <a:gd name="connsiteX162" fmla="*/ 5616665 w 6569477"/>
              <a:gd name="connsiteY162" fmla="*/ 6159249 h 6858000"/>
              <a:gd name="connsiteX163" fmla="*/ 5619814 w 6569477"/>
              <a:gd name="connsiteY163" fmla="*/ 6158111 h 6858000"/>
              <a:gd name="connsiteX164" fmla="*/ 5641844 w 6569477"/>
              <a:gd name="connsiteY164" fmla="*/ 6122335 h 6858000"/>
              <a:gd name="connsiteX165" fmla="*/ 5694784 w 6569477"/>
              <a:gd name="connsiteY165" fmla="*/ 6032412 h 6858000"/>
              <a:gd name="connsiteX166" fmla="*/ 5727512 w 6569477"/>
              <a:gd name="connsiteY166" fmla="*/ 5996037 h 6858000"/>
              <a:gd name="connsiteX167" fmla="*/ 5723942 w 6569477"/>
              <a:gd name="connsiteY167" fmla="*/ 5980974 h 6858000"/>
              <a:gd name="connsiteX168" fmla="*/ 5822911 w 6569477"/>
              <a:gd name="connsiteY168" fmla="*/ 5808034 h 6858000"/>
              <a:gd name="connsiteX169" fmla="*/ 5877583 w 6569477"/>
              <a:gd name="connsiteY169" fmla="*/ 5711587 h 6858000"/>
              <a:gd name="connsiteX170" fmla="*/ 6242698 w 6569477"/>
              <a:gd name="connsiteY170" fmla="*/ 5517691 h 6858000"/>
              <a:gd name="connsiteX171" fmla="*/ 6208261 w 6569477"/>
              <a:gd name="connsiteY171" fmla="*/ 5662208 h 6858000"/>
              <a:gd name="connsiteX172" fmla="*/ 6146276 w 6569477"/>
              <a:gd name="connsiteY172" fmla="*/ 5765433 h 6858000"/>
              <a:gd name="connsiteX173" fmla="*/ 6153163 w 6569477"/>
              <a:gd name="connsiteY173" fmla="*/ 5772316 h 6858000"/>
              <a:gd name="connsiteX174" fmla="*/ 6139388 w 6569477"/>
              <a:gd name="connsiteY174" fmla="*/ 5792960 h 6858000"/>
              <a:gd name="connsiteX175" fmla="*/ 6132502 w 6569477"/>
              <a:gd name="connsiteY175" fmla="*/ 5799841 h 6858000"/>
              <a:gd name="connsiteX176" fmla="*/ 6139387 w 6569477"/>
              <a:gd name="connsiteY176" fmla="*/ 5799843 h 6858000"/>
              <a:gd name="connsiteX177" fmla="*/ 6098063 w 6569477"/>
              <a:gd name="connsiteY177" fmla="*/ 5903069 h 6858000"/>
              <a:gd name="connsiteX178" fmla="*/ 6098064 w 6569477"/>
              <a:gd name="connsiteY178" fmla="*/ 5909950 h 6858000"/>
              <a:gd name="connsiteX179" fmla="*/ 6098065 w 6569477"/>
              <a:gd name="connsiteY179" fmla="*/ 5916833 h 6858000"/>
              <a:gd name="connsiteX180" fmla="*/ 6098065 w 6569477"/>
              <a:gd name="connsiteY180" fmla="*/ 5923714 h 6858000"/>
              <a:gd name="connsiteX181" fmla="*/ 6091178 w 6569477"/>
              <a:gd name="connsiteY181" fmla="*/ 5923714 h 6858000"/>
              <a:gd name="connsiteX182" fmla="*/ 6098065 w 6569477"/>
              <a:gd name="connsiteY182" fmla="*/ 5930597 h 6858000"/>
              <a:gd name="connsiteX183" fmla="*/ 6084290 w 6569477"/>
              <a:gd name="connsiteY183" fmla="*/ 5985651 h 6858000"/>
              <a:gd name="connsiteX184" fmla="*/ 6118727 w 6569477"/>
              <a:gd name="connsiteY184" fmla="*/ 5965005 h 6858000"/>
              <a:gd name="connsiteX185" fmla="*/ 6115283 w 6569477"/>
              <a:gd name="connsiteY185" fmla="*/ 5978768 h 6858000"/>
              <a:gd name="connsiteX186" fmla="*/ 6113562 w 6569477"/>
              <a:gd name="connsiteY186" fmla="*/ 5985649 h 6858000"/>
              <a:gd name="connsiteX187" fmla="*/ 6111840 w 6569477"/>
              <a:gd name="connsiteY187" fmla="*/ 5985651 h 6858000"/>
              <a:gd name="connsiteX188" fmla="*/ 6111840 w 6569477"/>
              <a:gd name="connsiteY188" fmla="*/ 5992530 h 6858000"/>
              <a:gd name="connsiteX189" fmla="*/ 6113562 w 6569477"/>
              <a:gd name="connsiteY189" fmla="*/ 5985649 h 6858000"/>
              <a:gd name="connsiteX190" fmla="*/ 6118727 w 6569477"/>
              <a:gd name="connsiteY190" fmla="*/ 5985649 h 6858000"/>
              <a:gd name="connsiteX191" fmla="*/ 6118727 w 6569477"/>
              <a:gd name="connsiteY191" fmla="*/ 5992532 h 6858000"/>
              <a:gd name="connsiteX192" fmla="*/ 6118727 w 6569477"/>
              <a:gd name="connsiteY192" fmla="*/ 5999413 h 6858000"/>
              <a:gd name="connsiteX193" fmla="*/ 6098065 w 6569477"/>
              <a:gd name="connsiteY193" fmla="*/ 6033823 h 6858000"/>
              <a:gd name="connsiteX194" fmla="*/ 6091178 w 6569477"/>
              <a:gd name="connsiteY194" fmla="*/ 6040704 h 6858000"/>
              <a:gd name="connsiteX195" fmla="*/ 6084290 w 6569477"/>
              <a:gd name="connsiteY195" fmla="*/ 6054467 h 6858000"/>
              <a:gd name="connsiteX196" fmla="*/ 6077403 w 6569477"/>
              <a:gd name="connsiteY196" fmla="*/ 6061350 h 6858000"/>
              <a:gd name="connsiteX197" fmla="*/ 6084290 w 6569477"/>
              <a:gd name="connsiteY197" fmla="*/ 6047585 h 6858000"/>
              <a:gd name="connsiteX198" fmla="*/ 6091178 w 6569477"/>
              <a:gd name="connsiteY198" fmla="*/ 6033821 h 6858000"/>
              <a:gd name="connsiteX199" fmla="*/ 6056740 w 6569477"/>
              <a:gd name="connsiteY199" fmla="*/ 6068231 h 6858000"/>
              <a:gd name="connsiteX200" fmla="*/ 6036078 w 6569477"/>
              <a:gd name="connsiteY200" fmla="*/ 6047587 h 6858000"/>
              <a:gd name="connsiteX201" fmla="*/ 5884558 w 6569477"/>
              <a:gd name="connsiteY201" fmla="*/ 6329737 h 6858000"/>
              <a:gd name="connsiteX202" fmla="*/ 5877670 w 6569477"/>
              <a:gd name="connsiteY202" fmla="*/ 6343502 h 6858000"/>
              <a:gd name="connsiteX203" fmla="*/ 5870783 w 6569477"/>
              <a:gd name="connsiteY203" fmla="*/ 6350383 h 6858000"/>
              <a:gd name="connsiteX204" fmla="*/ 5801910 w 6569477"/>
              <a:gd name="connsiteY204" fmla="*/ 6460490 h 6858000"/>
              <a:gd name="connsiteX205" fmla="*/ 5719261 w 6569477"/>
              <a:gd name="connsiteY205" fmla="*/ 6598128 h 6858000"/>
              <a:gd name="connsiteX206" fmla="*/ 5615952 w 6569477"/>
              <a:gd name="connsiteY206" fmla="*/ 6728880 h 6858000"/>
              <a:gd name="connsiteX207" fmla="*/ 5540191 w 6569477"/>
              <a:gd name="connsiteY207" fmla="*/ 6825223 h 6858000"/>
              <a:gd name="connsiteX208" fmla="*/ 5514417 w 6569477"/>
              <a:gd name="connsiteY208" fmla="*/ 6858000 h 6858000"/>
              <a:gd name="connsiteX209" fmla="*/ 5432172 w 6569477"/>
              <a:gd name="connsiteY209" fmla="*/ 6858000 h 6858000"/>
              <a:gd name="connsiteX210" fmla="*/ 5485092 w 6569477"/>
              <a:gd name="connsiteY210" fmla="*/ 6818343 h 6858000"/>
              <a:gd name="connsiteX211" fmla="*/ 5498867 w 6569477"/>
              <a:gd name="connsiteY211" fmla="*/ 6832106 h 6858000"/>
              <a:gd name="connsiteX212" fmla="*/ 5547078 w 6569477"/>
              <a:gd name="connsiteY212" fmla="*/ 6777051 h 6858000"/>
              <a:gd name="connsiteX213" fmla="*/ 5540191 w 6569477"/>
              <a:gd name="connsiteY213" fmla="*/ 6777052 h 6858000"/>
              <a:gd name="connsiteX214" fmla="*/ 5533303 w 6569477"/>
              <a:gd name="connsiteY214" fmla="*/ 6783935 h 6858000"/>
              <a:gd name="connsiteX215" fmla="*/ 5533304 w 6569477"/>
              <a:gd name="connsiteY215" fmla="*/ 6777052 h 6858000"/>
              <a:gd name="connsiteX216" fmla="*/ 5512641 w 6569477"/>
              <a:gd name="connsiteY216" fmla="*/ 6783935 h 6858000"/>
              <a:gd name="connsiteX217" fmla="*/ 5547078 w 6569477"/>
              <a:gd name="connsiteY217" fmla="*/ 6742645 h 6858000"/>
              <a:gd name="connsiteX218" fmla="*/ 5547077 w 6569477"/>
              <a:gd name="connsiteY218" fmla="*/ 6735761 h 6858000"/>
              <a:gd name="connsiteX219" fmla="*/ 5553964 w 6569477"/>
              <a:gd name="connsiteY219" fmla="*/ 6735759 h 6858000"/>
              <a:gd name="connsiteX220" fmla="*/ 5560853 w 6569477"/>
              <a:gd name="connsiteY220" fmla="*/ 6721997 h 6858000"/>
              <a:gd name="connsiteX221" fmla="*/ 5567740 w 6569477"/>
              <a:gd name="connsiteY221" fmla="*/ 6721999 h 6858000"/>
              <a:gd name="connsiteX222" fmla="*/ 5615951 w 6569477"/>
              <a:gd name="connsiteY222" fmla="*/ 6639417 h 6858000"/>
              <a:gd name="connsiteX223" fmla="*/ 5677937 w 6569477"/>
              <a:gd name="connsiteY223" fmla="*/ 6591244 h 6858000"/>
              <a:gd name="connsiteX224" fmla="*/ 5684824 w 6569477"/>
              <a:gd name="connsiteY224" fmla="*/ 6584361 h 6858000"/>
              <a:gd name="connsiteX225" fmla="*/ 5698599 w 6569477"/>
              <a:gd name="connsiteY225" fmla="*/ 6570599 h 6858000"/>
              <a:gd name="connsiteX226" fmla="*/ 5698600 w 6569477"/>
              <a:gd name="connsiteY226" fmla="*/ 6577480 h 6858000"/>
              <a:gd name="connsiteX227" fmla="*/ 5691712 w 6569477"/>
              <a:gd name="connsiteY227" fmla="*/ 6584363 h 6858000"/>
              <a:gd name="connsiteX228" fmla="*/ 5691711 w 6569477"/>
              <a:gd name="connsiteY228" fmla="*/ 6591244 h 6858000"/>
              <a:gd name="connsiteX229" fmla="*/ 5719261 w 6569477"/>
              <a:gd name="connsiteY229" fmla="*/ 6543072 h 6858000"/>
              <a:gd name="connsiteX230" fmla="*/ 5712373 w 6569477"/>
              <a:gd name="connsiteY230" fmla="*/ 6549953 h 6858000"/>
              <a:gd name="connsiteX231" fmla="*/ 5712373 w 6569477"/>
              <a:gd name="connsiteY231" fmla="*/ 6543070 h 6858000"/>
              <a:gd name="connsiteX232" fmla="*/ 5712374 w 6569477"/>
              <a:gd name="connsiteY232" fmla="*/ 6536189 h 6858000"/>
              <a:gd name="connsiteX233" fmla="*/ 5698599 w 6569477"/>
              <a:gd name="connsiteY233" fmla="*/ 6543072 h 6858000"/>
              <a:gd name="connsiteX234" fmla="*/ 5733036 w 6569477"/>
              <a:gd name="connsiteY234" fmla="*/ 6508664 h 6858000"/>
              <a:gd name="connsiteX235" fmla="*/ 5739923 w 6569477"/>
              <a:gd name="connsiteY235" fmla="*/ 6501783 h 6858000"/>
              <a:gd name="connsiteX236" fmla="*/ 5745949 w 6569477"/>
              <a:gd name="connsiteY236" fmla="*/ 6498341 h 6858000"/>
              <a:gd name="connsiteX237" fmla="*/ 5746479 w 6569477"/>
              <a:gd name="connsiteY237" fmla="*/ 6496223 h 6858000"/>
              <a:gd name="connsiteX238" fmla="*/ 5774791 w 6569477"/>
              <a:gd name="connsiteY238" fmla="*/ 6472212 h 6858000"/>
              <a:gd name="connsiteX239" fmla="*/ 5863896 w 6569477"/>
              <a:gd name="connsiteY239" fmla="*/ 6343502 h 6858000"/>
              <a:gd name="connsiteX240" fmla="*/ 5870782 w 6569477"/>
              <a:gd name="connsiteY240" fmla="*/ 6336621 h 6858000"/>
              <a:gd name="connsiteX241" fmla="*/ 5877670 w 6569477"/>
              <a:gd name="connsiteY241" fmla="*/ 6322854 h 6858000"/>
              <a:gd name="connsiteX242" fmla="*/ 5877670 w 6569477"/>
              <a:gd name="connsiteY242" fmla="*/ 6329736 h 6858000"/>
              <a:gd name="connsiteX243" fmla="*/ 5896073 w 6569477"/>
              <a:gd name="connsiteY243" fmla="*/ 6274575 h 6858000"/>
              <a:gd name="connsiteX244" fmla="*/ 5897128 w 6569477"/>
              <a:gd name="connsiteY244" fmla="*/ 6268192 h 6858000"/>
              <a:gd name="connsiteX245" fmla="*/ 5897471 w 6569477"/>
              <a:gd name="connsiteY245" fmla="*/ 6267801 h 6858000"/>
              <a:gd name="connsiteX246" fmla="*/ 5898331 w 6569477"/>
              <a:gd name="connsiteY246" fmla="*/ 6260920 h 6858000"/>
              <a:gd name="connsiteX247" fmla="*/ 5897128 w 6569477"/>
              <a:gd name="connsiteY247" fmla="*/ 6268192 h 6858000"/>
              <a:gd name="connsiteX248" fmla="*/ 5891445 w 6569477"/>
              <a:gd name="connsiteY248" fmla="*/ 6274682 h 6858000"/>
              <a:gd name="connsiteX249" fmla="*/ 5884558 w 6569477"/>
              <a:gd name="connsiteY249" fmla="*/ 6274684 h 6858000"/>
              <a:gd name="connsiteX250" fmla="*/ 5891444 w 6569477"/>
              <a:gd name="connsiteY250" fmla="*/ 6260922 h 6858000"/>
              <a:gd name="connsiteX251" fmla="*/ 5891445 w 6569477"/>
              <a:gd name="connsiteY251" fmla="*/ 6258416 h 6858000"/>
              <a:gd name="connsiteX252" fmla="*/ 5894028 w 6569477"/>
              <a:gd name="connsiteY252" fmla="*/ 6254899 h 6858000"/>
              <a:gd name="connsiteX253" fmla="*/ 5898332 w 6569477"/>
              <a:gd name="connsiteY253" fmla="*/ 6247155 h 6858000"/>
              <a:gd name="connsiteX254" fmla="*/ 5891444 w 6569477"/>
              <a:gd name="connsiteY254" fmla="*/ 6254039 h 6858000"/>
              <a:gd name="connsiteX255" fmla="*/ 5891445 w 6569477"/>
              <a:gd name="connsiteY255" fmla="*/ 6258416 h 6858000"/>
              <a:gd name="connsiteX256" fmla="*/ 5884558 w 6569477"/>
              <a:gd name="connsiteY256" fmla="*/ 6267801 h 6858000"/>
              <a:gd name="connsiteX257" fmla="*/ 6022303 w 6569477"/>
              <a:gd name="connsiteY257" fmla="*/ 5992532 h 6858000"/>
              <a:gd name="connsiteX258" fmla="*/ 6049854 w 6569477"/>
              <a:gd name="connsiteY258" fmla="*/ 5958122 h 6858000"/>
              <a:gd name="connsiteX259" fmla="*/ 6042968 w 6569477"/>
              <a:gd name="connsiteY259" fmla="*/ 5944358 h 6858000"/>
              <a:gd name="connsiteX260" fmla="*/ 6049853 w 6569477"/>
              <a:gd name="connsiteY260" fmla="*/ 5937477 h 6858000"/>
              <a:gd name="connsiteX261" fmla="*/ 6056739 w 6569477"/>
              <a:gd name="connsiteY261" fmla="*/ 5923714 h 6858000"/>
              <a:gd name="connsiteX262" fmla="*/ 6110010 w 6569477"/>
              <a:gd name="connsiteY262" fmla="*/ 5829842 h 6858000"/>
              <a:gd name="connsiteX263" fmla="*/ 6122376 w 6569477"/>
              <a:gd name="connsiteY263" fmla="*/ 5811522 h 6858000"/>
              <a:gd name="connsiteX264" fmla="*/ 6124752 w 6569477"/>
              <a:gd name="connsiteY264" fmla="*/ 5810165 h 6858000"/>
              <a:gd name="connsiteX265" fmla="*/ 6125614 w 6569477"/>
              <a:gd name="connsiteY265" fmla="*/ 5806724 h 6858000"/>
              <a:gd name="connsiteX266" fmla="*/ 6122376 w 6569477"/>
              <a:gd name="connsiteY266" fmla="*/ 5811522 h 6858000"/>
              <a:gd name="connsiteX267" fmla="*/ 6118726 w 6569477"/>
              <a:gd name="connsiteY267" fmla="*/ 5813605 h 6858000"/>
              <a:gd name="connsiteX268" fmla="*/ 6111839 w 6569477"/>
              <a:gd name="connsiteY268" fmla="*/ 5806722 h 6858000"/>
              <a:gd name="connsiteX269" fmla="*/ 6118725 w 6569477"/>
              <a:gd name="connsiteY269" fmla="*/ 5799843 h 6858000"/>
              <a:gd name="connsiteX270" fmla="*/ 6118726 w 6569477"/>
              <a:gd name="connsiteY270" fmla="*/ 5792960 h 6858000"/>
              <a:gd name="connsiteX271" fmla="*/ 6180713 w 6569477"/>
              <a:gd name="connsiteY271" fmla="*/ 5682851 h 6858000"/>
              <a:gd name="connsiteX272" fmla="*/ 6242698 w 6569477"/>
              <a:gd name="connsiteY272" fmla="*/ 5517691 h 6858000"/>
              <a:gd name="connsiteX273" fmla="*/ 6031724 w 6569477"/>
              <a:gd name="connsiteY273" fmla="*/ 5503741 h 6858000"/>
              <a:gd name="connsiteX274" fmla="*/ 6030787 w 6569477"/>
              <a:gd name="connsiteY274" fmla="*/ 5503894 h 6858000"/>
              <a:gd name="connsiteX275" fmla="*/ 6006746 w 6569477"/>
              <a:gd name="connsiteY275" fmla="*/ 5510028 h 6858000"/>
              <a:gd name="connsiteX276" fmla="*/ 5958107 w 6569477"/>
              <a:gd name="connsiteY276" fmla="*/ 5613697 h 6858000"/>
              <a:gd name="connsiteX277" fmla="*/ 5918354 w 6569477"/>
              <a:gd name="connsiteY277" fmla="*/ 5687414 h 6858000"/>
              <a:gd name="connsiteX278" fmla="*/ 5923128 w 6569477"/>
              <a:gd name="connsiteY278" fmla="*/ 5688762 h 6858000"/>
              <a:gd name="connsiteX279" fmla="*/ 5945484 w 6569477"/>
              <a:gd name="connsiteY279" fmla="*/ 5701131 h 6858000"/>
              <a:gd name="connsiteX280" fmla="*/ 6002207 w 6569477"/>
              <a:gd name="connsiteY280" fmla="*/ 5562534 h 6858000"/>
              <a:gd name="connsiteX281" fmla="*/ 4900498 w 6569477"/>
              <a:gd name="connsiteY281" fmla="*/ 5370762 h 6858000"/>
              <a:gd name="connsiteX282" fmla="*/ 4900627 w 6569477"/>
              <a:gd name="connsiteY282" fmla="*/ 5371339 h 6858000"/>
              <a:gd name="connsiteX283" fmla="*/ 4890083 w 6569477"/>
              <a:gd name="connsiteY283" fmla="*/ 5387153 h 6858000"/>
              <a:gd name="connsiteX284" fmla="*/ 6059700 w 6569477"/>
              <a:gd name="connsiteY284" fmla="*/ 5339561 h 6858000"/>
              <a:gd name="connsiteX285" fmla="*/ 6048904 w 6569477"/>
              <a:gd name="connsiteY285" fmla="*/ 5362569 h 6858000"/>
              <a:gd name="connsiteX286" fmla="*/ 5960539 w 6569477"/>
              <a:gd name="connsiteY286" fmla="*/ 5532008 h 6858000"/>
              <a:gd name="connsiteX287" fmla="*/ 5934065 w 6569477"/>
              <a:gd name="connsiteY287" fmla="*/ 5610445 h 6858000"/>
              <a:gd name="connsiteX288" fmla="*/ 5937012 w 6569477"/>
              <a:gd name="connsiteY288" fmla="*/ 5610037 h 6858000"/>
              <a:gd name="connsiteX289" fmla="*/ 5948427 w 6569477"/>
              <a:gd name="connsiteY289" fmla="*/ 5612905 h 6858000"/>
              <a:gd name="connsiteX290" fmla="*/ 6012835 w 6569477"/>
              <a:gd name="connsiteY290" fmla="*/ 5441778 h 6858000"/>
              <a:gd name="connsiteX291" fmla="*/ 6060534 w 6569477"/>
              <a:gd name="connsiteY291" fmla="*/ 5347774 h 6858000"/>
              <a:gd name="connsiteX292" fmla="*/ 5092541 w 6569477"/>
              <a:gd name="connsiteY292" fmla="*/ 5302798 h 6858000"/>
              <a:gd name="connsiteX293" fmla="*/ 5084105 w 6569477"/>
              <a:gd name="connsiteY293" fmla="*/ 5311234 h 6858000"/>
              <a:gd name="connsiteX294" fmla="*/ 5092541 w 6569477"/>
              <a:gd name="connsiteY294" fmla="*/ 5302798 h 6858000"/>
              <a:gd name="connsiteX295" fmla="*/ 4274497 w 6569477"/>
              <a:gd name="connsiteY295" fmla="*/ 5281926 h 6858000"/>
              <a:gd name="connsiteX296" fmla="*/ 4273967 w 6569477"/>
              <a:gd name="connsiteY296" fmla="*/ 5284044 h 6858000"/>
              <a:gd name="connsiteX297" fmla="*/ 4267941 w 6569477"/>
              <a:gd name="connsiteY297" fmla="*/ 5287486 h 6858000"/>
              <a:gd name="connsiteX298" fmla="*/ 6147025 w 6569477"/>
              <a:gd name="connsiteY298" fmla="*/ 5207320 h 6858000"/>
              <a:gd name="connsiteX299" fmla="*/ 6127664 w 6569477"/>
              <a:gd name="connsiteY299" fmla="*/ 5251775 h 6858000"/>
              <a:gd name="connsiteX300" fmla="*/ 6127242 w 6569477"/>
              <a:gd name="connsiteY300" fmla="*/ 5251844 h 6858000"/>
              <a:gd name="connsiteX301" fmla="*/ 6127919 w 6569477"/>
              <a:gd name="connsiteY301" fmla="*/ 5262990 h 6858000"/>
              <a:gd name="connsiteX302" fmla="*/ 6131360 w 6569477"/>
              <a:gd name="connsiteY302" fmla="*/ 5253356 h 6858000"/>
              <a:gd name="connsiteX303" fmla="*/ 5028123 w 6569477"/>
              <a:gd name="connsiteY303" fmla="*/ 5195433 h 6858000"/>
              <a:gd name="connsiteX304" fmla="*/ 5025054 w 6569477"/>
              <a:gd name="connsiteY304" fmla="*/ 5201570 h 6858000"/>
              <a:gd name="connsiteX305" fmla="*/ 5025055 w 6569477"/>
              <a:gd name="connsiteY305" fmla="*/ 5210004 h 6858000"/>
              <a:gd name="connsiteX306" fmla="*/ 5016618 w 6569477"/>
              <a:gd name="connsiteY306" fmla="*/ 5218441 h 6858000"/>
              <a:gd name="connsiteX307" fmla="*/ 5016619 w 6569477"/>
              <a:gd name="connsiteY307" fmla="*/ 5201568 h 6858000"/>
              <a:gd name="connsiteX308" fmla="*/ 5038512 w 6569477"/>
              <a:gd name="connsiteY308" fmla="*/ 5179677 h 6858000"/>
              <a:gd name="connsiteX309" fmla="*/ 5030458 w 6569477"/>
              <a:gd name="connsiteY309" fmla="*/ 5194189 h 6858000"/>
              <a:gd name="connsiteX310" fmla="*/ 5028123 w 6569477"/>
              <a:gd name="connsiteY310" fmla="*/ 5195433 h 6858000"/>
              <a:gd name="connsiteX311" fmla="*/ 5033492 w 6569477"/>
              <a:gd name="connsiteY311" fmla="*/ 5184698 h 6858000"/>
              <a:gd name="connsiteX312" fmla="*/ 5051826 w 6569477"/>
              <a:gd name="connsiteY312" fmla="*/ 5150955 h 6858000"/>
              <a:gd name="connsiteX313" fmla="*/ 5058797 w 6569477"/>
              <a:gd name="connsiteY313" fmla="*/ 5150956 h 6858000"/>
              <a:gd name="connsiteX314" fmla="*/ 5041926 w 6569477"/>
              <a:gd name="connsiteY314" fmla="*/ 5176263 h 6858000"/>
              <a:gd name="connsiteX315" fmla="*/ 5038512 w 6569477"/>
              <a:gd name="connsiteY315" fmla="*/ 5179677 h 6858000"/>
              <a:gd name="connsiteX316" fmla="*/ 5045089 w 6569477"/>
              <a:gd name="connsiteY316" fmla="*/ 5167825 h 6858000"/>
              <a:gd name="connsiteX317" fmla="*/ 5057164 w 6569477"/>
              <a:gd name="connsiteY317" fmla="*/ 5137575 h 6858000"/>
              <a:gd name="connsiteX318" fmla="*/ 5051826 w 6569477"/>
              <a:gd name="connsiteY318" fmla="*/ 5150955 h 6858000"/>
              <a:gd name="connsiteX319" fmla="*/ 5050362 w 6569477"/>
              <a:gd name="connsiteY319" fmla="*/ 5150956 h 6858000"/>
              <a:gd name="connsiteX320" fmla="*/ 4431848 w 6569477"/>
              <a:gd name="connsiteY320" fmla="*/ 5083476 h 6858000"/>
              <a:gd name="connsiteX321" fmla="*/ 4414009 w 6569477"/>
              <a:gd name="connsiteY321" fmla="*/ 5091602 h 6858000"/>
              <a:gd name="connsiteX322" fmla="*/ 4405686 w 6569477"/>
              <a:gd name="connsiteY322" fmla="*/ 5115441 h 6858000"/>
              <a:gd name="connsiteX323" fmla="*/ 4405685 w 6569477"/>
              <a:gd name="connsiteY323" fmla="*/ 5108559 h 6858000"/>
              <a:gd name="connsiteX324" fmla="*/ 4398800 w 6569477"/>
              <a:gd name="connsiteY324" fmla="*/ 5122323 h 6858000"/>
              <a:gd name="connsiteX325" fmla="*/ 4391913 w 6569477"/>
              <a:gd name="connsiteY325" fmla="*/ 5129203 h 6858000"/>
              <a:gd name="connsiteX326" fmla="*/ 4302808 w 6569477"/>
              <a:gd name="connsiteY326" fmla="*/ 5257916 h 6858000"/>
              <a:gd name="connsiteX327" fmla="*/ 4274497 w 6569477"/>
              <a:gd name="connsiteY327" fmla="*/ 5281926 h 6858000"/>
              <a:gd name="connsiteX328" fmla="*/ 4274828 w 6569477"/>
              <a:gd name="connsiteY328" fmla="*/ 5280603 h 6858000"/>
              <a:gd name="connsiteX329" fmla="*/ 4267941 w 6569477"/>
              <a:gd name="connsiteY329" fmla="*/ 5273721 h 6858000"/>
              <a:gd name="connsiteX330" fmla="*/ 4267941 w 6569477"/>
              <a:gd name="connsiteY330" fmla="*/ 5280603 h 6858000"/>
              <a:gd name="connsiteX331" fmla="*/ 4267941 w 6569477"/>
              <a:gd name="connsiteY331" fmla="*/ 5287486 h 6858000"/>
              <a:gd name="connsiteX332" fmla="*/ 4261052 w 6569477"/>
              <a:gd name="connsiteY332" fmla="*/ 5294367 h 6858000"/>
              <a:gd name="connsiteX333" fmla="*/ 4226617 w 6569477"/>
              <a:gd name="connsiteY333" fmla="*/ 5328775 h 6858000"/>
              <a:gd name="connsiteX334" fmla="*/ 4240390 w 6569477"/>
              <a:gd name="connsiteY334" fmla="*/ 5321894 h 6858000"/>
              <a:gd name="connsiteX335" fmla="*/ 4240389 w 6569477"/>
              <a:gd name="connsiteY335" fmla="*/ 5328775 h 6858000"/>
              <a:gd name="connsiteX336" fmla="*/ 4240390 w 6569477"/>
              <a:gd name="connsiteY336" fmla="*/ 5335658 h 6858000"/>
              <a:gd name="connsiteX337" fmla="*/ 4247279 w 6569477"/>
              <a:gd name="connsiteY337" fmla="*/ 5328773 h 6858000"/>
              <a:gd name="connsiteX338" fmla="*/ 4219728 w 6569477"/>
              <a:gd name="connsiteY338" fmla="*/ 5376947 h 6858000"/>
              <a:gd name="connsiteX339" fmla="*/ 4219727 w 6569477"/>
              <a:gd name="connsiteY339" fmla="*/ 5370066 h 6858000"/>
              <a:gd name="connsiteX340" fmla="*/ 4226616 w 6569477"/>
              <a:gd name="connsiteY340" fmla="*/ 5363185 h 6858000"/>
              <a:gd name="connsiteX341" fmla="*/ 4226617 w 6569477"/>
              <a:gd name="connsiteY341" fmla="*/ 5356304 h 6858000"/>
              <a:gd name="connsiteX342" fmla="*/ 4212842 w 6569477"/>
              <a:gd name="connsiteY342" fmla="*/ 5370066 h 6858000"/>
              <a:gd name="connsiteX343" fmla="*/ 4205955 w 6569477"/>
              <a:gd name="connsiteY343" fmla="*/ 5376946 h 6858000"/>
              <a:gd name="connsiteX344" fmla="*/ 4143968 w 6569477"/>
              <a:gd name="connsiteY344" fmla="*/ 5425119 h 6858000"/>
              <a:gd name="connsiteX345" fmla="*/ 4114698 w 6569477"/>
              <a:gd name="connsiteY345" fmla="*/ 5468991 h 6858000"/>
              <a:gd name="connsiteX346" fmla="*/ 4106774 w 6569477"/>
              <a:gd name="connsiteY346" fmla="*/ 5485182 h 6858000"/>
              <a:gd name="connsiteX347" fmla="*/ 4105934 w 6569477"/>
              <a:gd name="connsiteY347" fmla="*/ 5519940 h 6858000"/>
              <a:gd name="connsiteX348" fmla="*/ 4076469 w 6569477"/>
              <a:gd name="connsiteY348" fmla="*/ 5566880 h 6858000"/>
              <a:gd name="connsiteX349" fmla="*/ 4038190 w 6569477"/>
              <a:gd name="connsiteY349" fmla="*/ 5604898 h 6858000"/>
              <a:gd name="connsiteX350" fmla="*/ 4036241 w 6569477"/>
              <a:gd name="connsiteY350" fmla="*/ 5607124 h 6858000"/>
              <a:gd name="connsiteX351" fmla="*/ 4050421 w 6569477"/>
              <a:gd name="connsiteY351" fmla="*/ 5633545 h 6858000"/>
              <a:gd name="connsiteX352" fmla="*/ 4143968 w 6569477"/>
              <a:gd name="connsiteY352" fmla="*/ 5514583 h 6858000"/>
              <a:gd name="connsiteX353" fmla="*/ 4247279 w 6569477"/>
              <a:gd name="connsiteY353" fmla="*/ 5383830 h 6858000"/>
              <a:gd name="connsiteX354" fmla="*/ 4329927 w 6569477"/>
              <a:gd name="connsiteY354" fmla="*/ 5246195 h 6858000"/>
              <a:gd name="connsiteX355" fmla="*/ 4398800 w 6569477"/>
              <a:gd name="connsiteY355" fmla="*/ 5136086 h 6858000"/>
              <a:gd name="connsiteX356" fmla="*/ 4405686 w 6569477"/>
              <a:gd name="connsiteY356" fmla="*/ 5129203 h 6858000"/>
              <a:gd name="connsiteX357" fmla="*/ 4412575 w 6569477"/>
              <a:gd name="connsiteY357" fmla="*/ 5115438 h 6858000"/>
              <a:gd name="connsiteX358" fmla="*/ 4424641 w 6569477"/>
              <a:gd name="connsiteY358" fmla="*/ 5024444 h 6858000"/>
              <a:gd name="connsiteX359" fmla="*/ 4412574 w 6569477"/>
              <a:gd name="connsiteY359" fmla="*/ 5053506 h 6858000"/>
              <a:gd name="connsiteX360" fmla="*/ 4419461 w 6569477"/>
              <a:gd name="connsiteY360" fmla="*/ 5044121 h 6858000"/>
              <a:gd name="connsiteX361" fmla="*/ 4419461 w 6569477"/>
              <a:gd name="connsiteY361" fmla="*/ 5046624 h 6858000"/>
              <a:gd name="connsiteX362" fmla="*/ 4412574 w 6569477"/>
              <a:gd name="connsiteY362" fmla="*/ 5060387 h 6858000"/>
              <a:gd name="connsiteX363" fmla="*/ 4416932 w 6569477"/>
              <a:gd name="connsiteY363" fmla="*/ 5060387 h 6858000"/>
              <a:gd name="connsiteX364" fmla="*/ 4420817 w 6569477"/>
              <a:gd name="connsiteY364" fmla="*/ 5042274 h 6858000"/>
              <a:gd name="connsiteX365" fmla="*/ 4419461 w 6569477"/>
              <a:gd name="connsiteY365" fmla="*/ 5044121 h 6858000"/>
              <a:gd name="connsiteX366" fmla="*/ 4419462 w 6569477"/>
              <a:gd name="connsiteY366" fmla="*/ 5039742 h 6858000"/>
              <a:gd name="connsiteX367" fmla="*/ 4421877 w 6569477"/>
              <a:gd name="connsiteY367" fmla="*/ 5037328 h 6858000"/>
              <a:gd name="connsiteX368" fmla="*/ 6184910 w 6569477"/>
              <a:gd name="connsiteY368" fmla="*/ 5000207 h 6858000"/>
              <a:gd name="connsiteX369" fmla="*/ 6182308 w 6569477"/>
              <a:gd name="connsiteY369" fmla="*/ 5002382 h 6858000"/>
              <a:gd name="connsiteX370" fmla="*/ 6184369 w 6569477"/>
              <a:gd name="connsiteY370" fmla="*/ 5004325 h 6858000"/>
              <a:gd name="connsiteX371" fmla="*/ 6185038 w 6569477"/>
              <a:gd name="connsiteY371" fmla="*/ 5003800 h 6858000"/>
              <a:gd name="connsiteX372" fmla="*/ 4530169 w 6569477"/>
              <a:gd name="connsiteY372" fmla="*/ 4904952 h 6858000"/>
              <a:gd name="connsiteX373" fmla="*/ 4471060 w 6569477"/>
              <a:gd name="connsiteY373" fmla="*/ 5018446 h 6858000"/>
              <a:gd name="connsiteX374" fmla="*/ 4496083 w 6569477"/>
              <a:gd name="connsiteY374" fmla="*/ 4976946 h 6858000"/>
              <a:gd name="connsiteX375" fmla="*/ 5279291 w 6569477"/>
              <a:gd name="connsiteY375" fmla="*/ 4811201 h 6858000"/>
              <a:gd name="connsiteX376" fmla="*/ 5278126 w 6569477"/>
              <a:gd name="connsiteY376" fmla="*/ 4830398 h 6858000"/>
              <a:gd name="connsiteX377" fmla="*/ 5278126 w 6569477"/>
              <a:gd name="connsiteY377" fmla="*/ 4821965 h 6858000"/>
              <a:gd name="connsiteX378" fmla="*/ 5278125 w 6569477"/>
              <a:gd name="connsiteY378" fmla="*/ 4813529 h 6858000"/>
              <a:gd name="connsiteX379" fmla="*/ 4639857 w 6569477"/>
              <a:gd name="connsiteY379" fmla="*/ 4771353 h 6858000"/>
              <a:gd name="connsiteX380" fmla="*/ 4641578 w 6569477"/>
              <a:gd name="connsiteY380" fmla="*/ 4771353 h 6858000"/>
              <a:gd name="connsiteX381" fmla="*/ 4639859 w 6569477"/>
              <a:gd name="connsiteY381" fmla="*/ 4778235 h 6858000"/>
              <a:gd name="connsiteX382" fmla="*/ 4639857 w 6569477"/>
              <a:gd name="connsiteY382" fmla="*/ 4771353 h 6858000"/>
              <a:gd name="connsiteX383" fmla="*/ 6300040 w 6569477"/>
              <a:gd name="connsiteY383" fmla="*/ 4758666 h 6858000"/>
              <a:gd name="connsiteX384" fmla="*/ 6294570 w 6569477"/>
              <a:gd name="connsiteY384" fmla="*/ 4787455 h 6858000"/>
              <a:gd name="connsiteX385" fmla="*/ 6297038 w 6569477"/>
              <a:gd name="connsiteY385" fmla="*/ 4785392 h 6858000"/>
              <a:gd name="connsiteX386" fmla="*/ 6301896 w 6569477"/>
              <a:gd name="connsiteY386" fmla="*/ 4759338 h 6858000"/>
              <a:gd name="connsiteX387" fmla="*/ 4624114 w 6569477"/>
              <a:gd name="connsiteY387" fmla="*/ 4714333 h 6858000"/>
              <a:gd name="connsiteX388" fmla="*/ 4608083 w 6569477"/>
              <a:gd name="connsiteY388" fmla="*/ 4755346 h 6858000"/>
              <a:gd name="connsiteX389" fmla="*/ 4566989 w 6569477"/>
              <a:gd name="connsiteY389" fmla="*/ 4834251 h 6858000"/>
              <a:gd name="connsiteX390" fmla="*/ 4579591 w 6569477"/>
              <a:gd name="connsiteY390" fmla="*/ 4838449 h 6858000"/>
              <a:gd name="connsiteX391" fmla="*/ 4584759 w 6569477"/>
              <a:gd name="connsiteY391" fmla="*/ 4853934 h 6858000"/>
              <a:gd name="connsiteX392" fmla="*/ 4619195 w 6569477"/>
              <a:gd name="connsiteY392" fmla="*/ 4819526 h 6858000"/>
              <a:gd name="connsiteX393" fmla="*/ 4612310 w 6569477"/>
              <a:gd name="connsiteY393" fmla="*/ 4833285 h 6858000"/>
              <a:gd name="connsiteX394" fmla="*/ 4605419 w 6569477"/>
              <a:gd name="connsiteY394" fmla="*/ 4847052 h 6858000"/>
              <a:gd name="connsiteX395" fmla="*/ 4612308 w 6569477"/>
              <a:gd name="connsiteY395" fmla="*/ 4840169 h 6858000"/>
              <a:gd name="connsiteX396" fmla="*/ 4619195 w 6569477"/>
              <a:gd name="connsiteY396" fmla="*/ 4826408 h 6858000"/>
              <a:gd name="connsiteX397" fmla="*/ 4626081 w 6569477"/>
              <a:gd name="connsiteY397" fmla="*/ 4819526 h 6858000"/>
              <a:gd name="connsiteX398" fmla="*/ 4646742 w 6569477"/>
              <a:gd name="connsiteY398" fmla="*/ 4785116 h 6858000"/>
              <a:gd name="connsiteX399" fmla="*/ 4646742 w 6569477"/>
              <a:gd name="connsiteY399" fmla="*/ 4778236 h 6858000"/>
              <a:gd name="connsiteX400" fmla="*/ 4646742 w 6569477"/>
              <a:gd name="connsiteY400" fmla="*/ 4771353 h 6858000"/>
              <a:gd name="connsiteX401" fmla="*/ 4641578 w 6569477"/>
              <a:gd name="connsiteY401" fmla="*/ 4771353 h 6858000"/>
              <a:gd name="connsiteX402" fmla="*/ 4643300 w 6569477"/>
              <a:gd name="connsiteY402" fmla="*/ 4764470 h 6858000"/>
              <a:gd name="connsiteX403" fmla="*/ 4646744 w 6569477"/>
              <a:gd name="connsiteY403" fmla="*/ 4750706 h 6858000"/>
              <a:gd name="connsiteX404" fmla="*/ 4612308 w 6569477"/>
              <a:gd name="connsiteY404" fmla="*/ 4771353 h 6858000"/>
              <a:gd name="connsiteX405" fmla="*/ 4626081 w 6569477"/>
              <a:gd name="connsiteY405" fmla="*/ 4716301 h 6858000"/>
              <a:gd name="connsiteX406" fmla="*/ 4626083 w 6569477"/>
              <a:gd name="connsiteY406" fmla="*/ 4709296 h 6858000"/>
              <a:gd name="connsiteX407" fmla="*/ 4626036 w 6569477"/>
              <a:gd name="connsiteY407" fmla="*/ 4709417 h 6858000"/>
              <a:gd name="connsiteX408" fmla="*/ 4626083 w 6569477"/>
              <a:gd name="connsiteY408" fmla="*/ 4709417 h 6858000"/>
              <a:gd name="connsiteX409" fmla="*/ 4669890 w 6569477"/>
              <a:gd name="connsiteY409" fmla="*/ 4597214 h 6858000"/>
              <a:gd name="connsiteX410" fmla="*/ 4652597 w 6569477"/>
              <a:gd name="connsiteY410" fmla="*/ 4641464 h 6858000"/>
              <a:gd name="connsiteX411" fmla="*/ 4662239 w 6569477"/>
              <a:gd name="connsiteY411" fmla="*/ 4624254 h 6858000"/>
              <a:gd name="connsiteX412" fmla="*/ 4670635 w 6569477"/>
              <a:gd name="connsiteY412" fmla="*/ 4600705 h 6858000"/>
              <a:gd name="connsiteX413" fmla="*/ 6312651 w 6569477"/>
              <a:gd name="connsiteY413" fmla="*/ 4449732 h 6858000"/>
              <a:gd name="connsiteX414" fmla="*/ 6267859 w 6569477"/>
              <a:gd name="connsiteY414" fmla="*/ 4610691 h 6858000"/>
              <a:gd name="connsiteX415" fmla="*/ 6182372 w 6569477"/>
              <a:gd name="connsiteY415" fmla="*/ 4871073 h 6858000"/>
              <a:gd name="connsiteX416" fmla="*/ 5921253 w 6569477"/>
              <a:gd name="connsiteY416" fmla="*/ 5525765 h 6858000"/>
              <a:gd name="connsiteX417" fmla="*/ 5877945 w 6569477"/>
              <a:gd name="connsiteY417" fmla="*/ 5612921 h 6858000"/>
              <a:gd name="connsiteX418" fmla="*/ 5913709 w 6569477"/>
              <a:gd name="connsiteY418" fmla="*/ 5556906 h 6858000"/>
              <a:gd name="connsiteX419" fmla="*/ 6019724 w 6569477"/>
              <a:gd name="connsiteY419" fmla="*/ 5360027 h 6858000"/>
              <a:gd name="connsiteX420" fmla="*/ 6039225 w 6569477"/>
              <a:gd name="connsiteY420" fmla="*/ 5361777 h 6858000"/>
              <a:gd name="connsiteX421" fmla="*/ 6048547 w 6569477"/>
              <a:gd name="connsiteY421" fmla="*/ 5341824 h 6858000"/>
              <a:gd name="connsiteX422" fmla="*/ 6046345 w 6569477"/>
              <a:gd name="connsiteY422" fmla="*/ 5341588 h 6858000"/>
              <a:gd name="connsiteX423" fmla="*/ 6084294 w 6569477"/>
              <a:gd name="connsiteY423" fmla="*/ 5246712 h 6858000"/>
              <a:gd name="connsiteX424" fmla="*/ 6089991 w 6569477"/>
              <a:gd name="connsiteY424" fmla="*/ 5252078 h 6858000"/>
              <a:gd name="connsiteX425" fmla="*/ 6098822 w 6569477"/>
              <a:gd name="connsiteY425" fmla="*/ 5228225 h 6858000"/>
              <a:gd name="connsiteX426" fmla="*/ 6103633 w 6569477"/>
              <a:gd name="connsiteY426" fmla="*/ 5190650 h 6858000"/>
              <a:gd name="connsiteX427" fmla="*/ 6151332 w 6569477"/>
              <a:gd name="connsiteY427" fmla="*/ 5096646 h 6858000"/>
              <a:gd name="connsiteX428" fmla="*/ 6137143 w 6569477"/>
              <a:gd name="connsiteY428" fmla="*/ 5090460 h 6858000"/>
              <a:gd name="connsiteX429" fmla="*/ 6155791 w 6569477"/>
              <a:gd name="connsiteY429" fmla="*/ 5046678 h 6858000"/>
              <a:gd name="connsiteX430" fmla="*/ 6163274 w 6569477"/>
              <a:gd name="connsiteY430" fmla="*/ 5026869 h 6858000"/>
              <a:gd name="connsiteX431" fmla="*/ 6160038 w 6569477"/>
              <a:gd name="connsiteY431" fmla="*/ 5031146 h 6858000"/>
              <a:gd name="connsiteX432" fmla="*/ 6158362 w 6569477"/>
              <a:gd name="connsiteY432" fmla="*/ 5022395 h 6858000"/>
              <a:gd name="connsiteX433" fmla="*/ 6191781 w 6569477"/>
              <a:gd name="connsiteY433" fmla="*/ 4868143 h 6858000"/>
              <a:gd name="connsiteX434" fmla="*/ 6200750 w 6569477"/>
              <a:gd name="connsiteY434" fmla="*/ 4932832 h 6858000"/>
              <a:gd name="connsiteX435" fmla="*/ 6218420 w 6569477"/>
              <a:gd name="connsiteY435" fmla="*/ 4900018 h 6858000"/>
              <a:gd name="connsiteX436" fmla="*/ 6222771 w 6569477"/>
              <a:gd name="connsiteY436" fmla="*/ 4851267 h 6858000"/>
              <a:gd name="connsiteX437" fmla="*/ 6309018 w 6569477"/>
              <a:gd name="connsiteY437" fmla="*/ 4490449 h 6858000"/>
              <a:gd name="connsiteX438" fmla="*/ 6312390 w 6569477"/>
              <a:gd name="connsiteY438" fmla="*/ 4452667 h 6858000"/>
              <a:gd name="connsiteX439" fmla="*/ 4770714 w 6569477"/>
              <a:gd name="connsiteY439" fmla="*/ 4303393 h 6858000"/>
              <a:gd name="connsiteX440" fmla="*/ 4768098 w 6569477"/>
              <a:gd name="connsiteY440" fmla="*/ 4309185 h 6858000"/>
              <a:gd name="connsiteX441" fmla="*/ 4730786 w 6569477"/>
              <a:gd name="connsiteY441" fmla="*/ 4441413 h 6858000"/>
              <a:gd name="connsiteX442" fmla="*/ 4697881 w 6569477"/>
              <a:gd name="connsiteY442" fmla="*/ 4525604 h 6858000"/>
              <a:gd name="connsiteX443" fmla="*/ 4705286 w 6569477"/>
              <a:gd name="connsiteY443" fmla="*/ 4517587 h 6858000"/>
              <a:gd name="connsiteX444" fmla="*/ 4736280 w 6569477"/>
              <a:gd name="connsiteY444" fmla="*/ 4447908 h 6858000"/>
              <a:gd name="connsiteX445" fmla="*/ 4770714 w 6569477"/>
              <a:gd name="connsiteY445" fmla="*/ 4303393 h 6858000"/>
              <a:gd name="connsiteX446" fmla="*/ 5516941 w 6569477"/>
              <a:gd name="connsiteY446" fmla="*/ 4034216 h 6858000"/>
              <a:gd name="connsiteX447" fmla="*/ 5516585 w 6569477"/>
              <a:gd name="connsiteY447" fmla="*/ 4035638 h 6858000"/>
              <a:gd name="connsiteX448" fmla="*/ 5517415 w 6569477"/>
              <a:gd name="connsiteY448" fmla="*/ 4034843 h 6858000"/>
              <a:gd name="connsiteX449" fmla="*/ 4464361 w 6569477"/>
              <a:gd name="connsiteY449" fmla="*/ 3887629 h 6858000"/>
              <a:gd name="connsiteX450" fmla="*/ 4447219 w 6569477"/>
              <a:gd name="connsiteY450" fmla="*/ 3951032 h 6858000"/>
              <a:gd name="connsiteX451" fmla="*/ 4449788 w 6569477"/>
              <a:gd name="connsiteY451" fmla="*/ 3945610 h 6858000"/>
              <a:gd name="connsiteX452" fmla="*/ 4458042 w 6569477"/>
              <a:gd name="connsiteY452" fmla="*/ 3931642 h 6858000"/>
              <a:gd name="connsiteX453" fmla="*/ 5497455 w 6569477"/>
              <a:gd name="connsiteY453" fmla="*/ 3860297 h 6858000"/>
              <a:gd name="connsiteX454" fmla="*/ 5497454 w 6569477"/>
              <a:gd name="connsiteY454" fmla="*/ 3868735 h 6858000"/>
              <a:gd name="connsiteX455" fmla="*/ 5496941 w 6569477"/>
              <a:gd name="connsiteY455" fmla="*/ 3868220 h 6858000"/>
              <a:gd name="connsiteX456" fmla="*/ 5489018 w 6569477"/>
              <a:gd name="connsiteY456" fmla="*/ 3851862 h 6858000"/>
              <a:gd name="connsiteX457" fmla="*/ 5489416 w 6569477"/>
              <a:gd name="connsiteY457" fmla="*/ 3851862 h 6858000"/>
              <a:gd name="connsiteX458" fmla="*/ 5489019 w 6569477"/>
              <a:gd name="connsiteY458" fmla="*/ 3860299 h 6858000"/>
              <a:gd name="connsiteX459" fmla="*/ 5911079 w 6569477"/>
              <a:gd name="connsiteY459" fmla="*/ 3772494 h 6858000"/>
              <a:gd name="connsiteX460" fmla="*/ 5910807 w 6569477"/>
              <a:gd name="connsiteY460" fmla="*/ 3775940 h 6858000"/>
              <a:gd name="connsiteX461" fmla="*/ 5911685 w 6569477"/>
              <a:gd name="connsiteY461" fmla="*/ 3774713 h 6858000"/>
              <a:gd name="connsiteX462" fmla="*/ 6449798 w 6569477"/>
              <a:gd name="connsiteY462" fmla="*/ 3769517 h 6858000"/>
              <a:gd name="connsiteX463" fmla="*/ 6435579 w 6569477"/>
              <a:gd name="connsiteY463" fmla="*/ 3779144 h 6858000"/>
              <a:gd name="connsiteX464" fmla="*/ 6426392 w 6569477"/>
              <a:gd name="connsiteY464" fmla="*/ 3784213 h 6858000"/>
              <a:gd name="connsiteX465" fmla="*/ 6421513 w 6569477"/>
              <a:gd name="connsiteY465" fmla="*/ 3924977 h 6858000"/>
              <a:gd name="connsiteX466" fmla="*/ 6405797 w 6569477"/>
              <a:gd name="connsiteY466" fmla="*/ 4066691 h 6858000"/>
              <a:gd name="connsiteX467" fmla="*/ 6410326 w 6569477"/>
              <a:gd name="connsiteY467" fmla="*/ 4126067 h 6858000"/>
              <a:gd name="connsiteX468" fmla="*/ 6395881 w 6569477"/>
              <a:gd name="connsiteY468" fmla="*/ 4232882 h 6858000"/>
              <a:gd name="connsiteX469" fmla="*/ 6391736 w 6569477"/>
              <a:gd name="connsiteY469" fmla="*/ 4265027 h 6858000"/>
              <a:gd name="connsiteX470" fmla="*/ 6399816 w 6569477"/>
              <a:gd name="connsiteY470" fmla="*/ 4239321 h 6858000"/>
              <a:gd name="connsiteX471" fmla="*/ 6405907 w 6569477"/>
              <a:gd name="connsiteY471" fmla="*/ 4171069 h 6858000"/>
              <a:gd name="connsiteX472" fmla="*/ 6428796 w 6569477"/>
              <a:gd name="connsiteY472" fmla="*/ 4079755 h 6858000"/>
              <a:gd name="connsiteX473" fmla="*/ 6419916 w 6569477"/>
              <a:gd name="connsiteY473" fmla="*/ 4069130 h 6858000"/>
              <a:gd name="connsiteX474" fmla="*/ 6433836 w 6569477"/>
              <a:gd name="connsiteY474" fmla="*/ 3913127 h 6858000"/>
              <a:gd name="connsiteX475" fmla="*/ 6455766 w 6569477"/>
              <a:gd name="connsiteY475" fmla="*/ 3777500 h 6858000"/>
              <a:gd name="connsiteX476" fmla="*/ 6449798 w 6569477"/>
              <a:gd name="connsiteY476" fmla="*/ 3769517 h 6858000"/>
              <a:gd name="connsiteX477" fmla="*/ 6431269 w 6569477"/>
              <a:gd name="connsiteY477" fmla="*/ 3677444 h 6858000"/>
              <a:gd name="connsiteX478" fmla="*/ 6429099 w 6569477"/>
              <a:gd name="connsiteY478" fmla="*/ 3684082 h 6858000"/>
              <a:gd name="connsiteX479" fmla="*/ 6428712 w 6569477"/>
              <a:gd name="connsiteY479" fmla="*/ 3698653 h 6858000"/>
              <a:gd name="connsiteX480" fmla="*/ 6430840 w 6569477"/>
              <a:gd name="connsiteY480" fmla="*/ 3685964 h 6858000"/>
              <a:gd name="connsiteX481" fmla="*/ 6441196 w 6569477"/>
              <a:gd name="connsiteY481" fmla="*/ 3504743 h 6858000"/>
              <a:gd name="connsiteX482" fmla="*/ 6440326 w 6569477"/>
              <a:gd name="connsiteY482" fmla="*/ 3514494 h 6858000"/>
              <a:gd name="connsiteX483" fmla="*/ 6440393 w 6569477"/>
              <a:gd name="connsiteY483" fmla="*/ 3514771 h 6858000"/>
              <a:gd name="connsiteX484" fmla="*/ 6438704 w 6569477"/>
              <a:gd name="connsiteY484" fmla="*/ 3535807 h 6858000"/>
              <a:gd name="connsiteX485" fmla="*/ 6440401 w 6569477"/>
              <a:gd name="connsiteY485" fmla="*/ 3531965 h 6858000"/>
              <a:gd name="connsiteX486" fmla="*/ 6441548 w 6569477"/>
              <a:gd name="connsiteY486" fmla="*/ 3519646 h 6858000"/>
              <a:gd name="connsiteX487" fmla="*/ 6440393 w 6569477"/>
              <a:gd name="connsiteY487" fmla="*/ 3514771 h 6858000"/>
              <a:gd name="connsiteX488" fmla="*/ 6458019 w 6569477"/>
              <a:gd name="connsiteY488" fmla="*/ 3495196 h 6858000"/>
              <a:gd name="connsiteX489" fmla="*/ 6453910 w 6569477"/>
              <a:gd name="connsiteY489" fmla="*/ 3495641 h 6858000"/>
              <a:gd name="connsiteX490" fmla="*/ 6451579 w 6569477"/>
              <a:gd name="connsiteY490" fmla="*/ 3538789 h 6858000"/>
              <a:gd name="connsiteX491" fmla="*/ 6438544 w 6569477"/>
              <a:gd name="connsiteY491" fmla="*/ 3621912 h 6858000"/>
              <a:gd name="connsiteX492" fmla="*/ 6434839 w 6569477"/>
              <a:gd name="connsiteY492" fmla="*/ 3651648 h 6858000"/>
              <a:gd name="connsiteX493" fmla="*/ 6440156 w 6569477"/>
              <a:gd name="connsiteY493" fmla="*/ 3649560 h 6858000"/>
              <a:gd name="connsiteX494" fmla="*/ 6448445 w 6569477"/>
              <a:gd name="connsiteY494" fmla="*/ 3639248 h 6858000"/>
              <a:gd name="connsiteX495" fmla="*/ 6452125 w 6569477"/>
              <a:gd name="connsiteY495" fmla="*/ 3653091 h 6858000"/>
              <a:gd name="connsiteX496" fmla="*/ 6452316 w 6569477"/>
              <a:gd name="connsiteY496" fmla="*/ 3654200 h 6858000"/>
              <a:gd name="connsiteX497" fmla="*/ 6453358 w 6569477"/>
              <a:gd name="connsiteY497" fmla="*/ 3623160 h 6858000"/>
              <a:gd name="connsiteX498" fmla="*/ 6456256 w 6569477"/>
              <a:gd name="connsiteY498" fmla="*/ 3501181 h 6858000"/>
              <a:gd name="connsiteX499" fmla="*/ 6458019 w 6569477"/>
              <a:gd name="connsiteY499" fmla="*/ 3495196 h 6858000"/>
              <a:gd name="connsiteX500" fmla="*/ 5472148 w 6569477"/>
              <a:gd name="connsiteY500" fmla="*/ 3455387 h 6858000"/>
              <a:gd name="connsiteX501" fmla="*/ 5480584 w 6569477"/>
              <a:gd name="connsiteY501" fmla="*/ 3463821 h 6858000"/>
              <a:gd name="connsiteX502" fmla="*/ 5472148 w 6569477"/>
              <a:gd name="connsiteY502" fmla="*/ 3463821 h 6858000"/>
              <a:gd name="connsiteX503" fmla="*/ 5489019 w 6569477"/>
              <a:gd name="connsiteY503" fmla="*/ 3362594 h 6858000"/>
              <a:gd name="connsiteX504" fmla="*/ 5497455 w 6569477"/>
              <a:gd name="connsiteY504" fmla="*/ 3514435 h 6858000"/>
              <a:gd name="connsiteX505" fmla="*/ 5522761 w 6569477"/>
              <a:gd name="connsiteY505" fmla="*/ 3581921 h 6858000"/>
              <a:gd name="connsiteX506" fmla="*/ 5531197 w 6569477"/>
              <a:gd name="connsiteY506" fmla="*/ 3666278 h 6858000"/>
              <a:gd name="connsiteX507" fmla="*/ 5514328 w 6569477"/>
              <a:gd name="connsiteY507" fmla="*/ 3809685 h 6858000"/>
              <a:gd name="connsiteX508" fmla="*/ 5505888 w 6569477"/>
              <a:gd name="connsiteY508" fmla="*/ 3801249 h 6858000"/>
              <a:gd name="connsiteX509" fmla="*/ 5505890 w 6569477"/>
              <a:gd name="connsiteY509" fmla="*/ 3809685 h 6858000"/>
              <a:gd name="connsiteX510" fmla="*/ 5497454 w 6569477"/>
              <a:gd name="connsiteY510" fmla="*/ 3843426 h 6858000"/>
              <a:gd name="connsiteX511" fmla="*/ 5497455 w 6569477"/>
              <a:gd name="connsiteY511" fmla="*/ 3851862 h 6858000"/>
              <a:gd name="connsiteX512" fmla="*/ 5489416 w 6569477"/>
              <a:gd name="connsiteY512" fmla="*/ 3851862 h 6858000"/>
              <a:gd name="connsiteX513" fmla="*/ 5490073 w 6569477"/>
              <a:gd name="connsiteY513" fmla="*/ 3838023 h 6858000"/>
              <a:gd name="connsiteX514" fmla="*/ 5480584 w 6569477"/>
              <a:gd name="connsiteY514" fmla="*/ 3801246 h 6858000"/>
              <a:gd name="connsiteX515" fmla="*/ 5489019 w 6569477"/>
              <a:gd name="connsiteY515" fmla="*/ 3792812 h 6858000"/>
              <a:gd name="connsiteX516" fmla="*/ 5489019 w 6569477"/>
              <a:gd name="connsiteY516" fmla="*/ 3784378 h 6858000"/>
              <a:gd name="connsiteX517" fmla="*/ 5497455 w 6569477"/>
              <a:gd name="connsiteY517" fmla="*/ 3775942 h 6858000"/>
              <a:gd name="connsiteX518" fmla="*/ 5497455 w 6569477"/>
              <a:gd name="connsiteY518" fmla="*/ 3767506 h 6858000"/>
              <a:gd name="connsiteX519" fmla="*/ 5489019 w 6569477"/>
              <a:gd name="connsiteY519" fmla="*/ 3767506 h 6858000"/>
              <a:gd name="connsiteX520" fmla="*/ 5480584 w 6569477"/>
              <a:gd name="connsiteY520" fmla="*/ 3700021 h 6858000"/>
              <a:gd name="connsiteX521" fmla="*/ 5489019 w 6569477"/>
              <a:gd name="connsiteY521" fmla="*/ 3700021 h 6858000"/>
              <a:gd name="connsiteX522" fmla="*/ 5489018 w 6569477"/>
              <a:gd name="connsiteY522" fmla="*/ 3683147 h 6858000"/>
              <a:gd name="connsiteX523" fmla="*/ 5489019 w 6569477"/>
              <a:gd name="connsiteY523" fmla="*/ 3674714 h 6858000"/>
              <a:gd name="connsiteX524" fmla="*/ 5497455 w 6569477"/>
              <a:gd name="connsiteY524" fmla="*/ 3590358 h 6858000"/>
              <a:gd name="connsiteX525" fmla="*/ 5489019 w 6569477"/>
              <a:gd name="connsiteY525" fmla="*/ 3590355 h 6858000"/>
              <a:gd name="connsiteX526" fmla="*/ 5497454 w 6569477"/>
              <a:gd name="connsiteY526" fmla="*/ 3581921 h 6858000"/>
              <a:gd name="connsiteX527" fmla="*/ 5489016 w 6569477"/>
              <a:gd name="connsiteY527" fmla="*/ 3573485 h 6858000"/>
              <a:gd name="connsiteX528" fmla="*/ 5489019 w 6569477"/>
              <a:gd name="connsiteY528" fmla="*/ 3522871 h 6858000"/>
              <a:gd name="connsiteX529" fmla="*/ 5480583 w 6569477"/>
              <a:gd name="connsiteY529" fmla="*/ 3497564 h 6858000"/>
              <a:gd name="connsiteX530" fmla="*/ 5489019 w 6569477"/>
              <a:gd name="connsiteY530" fmla="*/ 3489128 h 6858000"/>
              <a:gd name="connsiteX531" fmla="*/ 5472148 w 6569477"/>
              <a:gd name="connsiteY531" fmla="*/ 3480692 h 6858000"/>
              <a:gd name="connsiteX532" fmla="*/ 5480583 w 6569477"/>
              <a:gd name="connsiteY532" fmla="*/ 3480694 h 6858000"/>
              <a:gd name="connsiteX533" fmla="*/ 5480584 w 6569477"/>
              <a:gd name="connsiteY533" fmla="*/ 3472258 h 6858000"/>
              <a:gd name="connsiteX534" fmla="*/ 5480584 w 6569477"/>
              <a:gd name="connsiteY534" fmla="*/ 3463821 h 6858000"/>
              <a:gd name="connsiteX535" fmla="*/ 5480583 w 6569477"/>
              <a:gd name="connsiteY535" fmla="*/ 3455387 h 6858000"/>
              <a:gd name="connsiteX536" fmla="*/ 5480584 w 6569477"/>
              <a:gd name="connsiteY536" fmla="*/ 3446949 h 6858000"/>
              <a:gd name="connsiteX537" fmla="*/ 5489018 w 6569477"/>
              <a:gd name="connsiteY537" fmla="*/ 3430080 h 6858000"/>
              <a:gd name="connsiteX538" fmla="*/ 5480583 w 6569477"/>
              <a:gd name="connsiteY538" fmla="*/ 3413208 h 6858000"/>
              <a:gd name="connsiteX539" fmla="*/ 5489019 w 6569477"/>
              <a:gd name="connsiteY539" fmla="*/ 3362594 h 6858000"/>
              <a:gd name="connsiteX540" fmla="*/ 6476672 w 6569477"/>
              <a:gd name="connsiteY540" fmla="*/ 3330681 h 6858000"/>
              <a:gd name="connsiteX541" fmla="*/ 6474216 w 6569477"/>
              <a:gd name="connsiteY541" fmla="*/ 3344735 h 6858000"/>
              <a:gd name="connsiteX542" fmla="*/ 6474237 w 6569477"/>
              <a:gd name="connsiteY542" fmla="*/ 3389156 h 6858000"/>
              <a:gd name="connsiteX543" fmla="*/ 6473057 w 6569477"/>
              <a:gd name="connsiteY543" fmla="*/ 3436128 h 6858000"/>
              <a:gd name="connsiteX544" fmla="*/ 6474117 w 6569477"/>
              <a:gd name="connsiteY544" fmla="*/ 3429860 h 6858000"/>
              <a:gd name="connsiteX545" fmla="*/ 6484385 w 6569477"/>
              <a:gd name="connsiteY545" fmla="*/ 3401681 h 6858000"/>
              <a:gd name="connsiteX546" fmla="*/ 6476754 w 6569477"/>
              <a:gd name="connsiteY546" fmla="*/ 3334041 h 6858000"/>
              <a:gd name="connsiteX547" fmla="*/ 4591997 w 6569477"/>
              <a:gd name="connsiteY547" fmla="*/ 3197452 h 6858000"/>
              <a:gd name="connsiteX548" fmla="*/ 4573874 w 6569477"/>
              <a:gd name="connsiteY548" fmla="*/ 3239660 h 6858000"/>
              <a:gd name="connsiteX549" fmla="*/ 4466612 w 6569477"/>
              <a:gd name="connsiteY549" fmla="*/ 4099989 h 6858000"/>
              <a:gd name="connsiteX550" fmla="*/ 4461265 w 6569477"/>
              <a:gd name="connsiteY550" fmla="*/ 4132980 h 6858000"/>
              <a:gd name="connsiteX551" fmla="*/ 4451817 w 6569477"/>
              <a:gd name="connsiteY551" fmla="*/ 4150441 h 6858000"/>
              <a:gd name="connsiteX552" fmla="*/ 4445021 w 6569477"/>
              <a:gd name="connsiteY552" fmla="*/ 4150252 h 6858000"/>
              <a:gd name="connsiteX553" fmla="*/ 4440617 w 6569477"/>
              <a:gd name="connsiteY553" fmla="*/ 4171396 h 6858000"/>
              <a:gd name="connsiteX554" fmla="*/ 4419203 w 6569477"/>
              <a:gd name="connsiteY554" fmla="*/ 4256889 h 6858000"/>
              <a:gd name="connsiteX555" fmla="*/ 4407405 w 6569477"/>
              <a:gd name="connsiteY555" fmla="*/ 4258040 h 6858000"/>
              <a:gd name="connsiteX556" fmla="*/ 4396892 w 6569477"/>
              <a:gd name="connsiteY556" fmla="*/ 4321021 h 6858000"/>
              <a:gd name="connsiteX557" fmla="*/ 4369578 w 6569477"/>
              <a:gd name="connsiteY557" fmla="*/ 4407090 h 6858000"/>
              <a:gd name="connsiteX558" fmla="*/ 4333800 w 6569477"/>
              <a:gd name="connsiteY558" fmla="*/ 4479686 h 6858000"/>
              <a:gd name="connsiteX559" fmla="*/ 4325334 w 6569477"/>
              <a:gd name="connsiteY559" fmla="*/ 4466213 h 6858000"/>
              <a:gd name="connsiteX560" fmla="*/ 4280710 w 6569477"/>
              <a:gd name="connsiteY560" fmla="*/ 4594480 h 6858000"/>
              <a:gd name="connsiteX561" fmla="*/ 4225440 w 6569477"/>
              <a:gd name="connsiteY561" fmla="*/ 4735700 h 6858000"/>
              <a:gd name="connsiteX562" fmla="*/ 4207997 w 6569477"/>
              <a:gd name="connsiteY562" fmla="*/ 4727870 h 6858000"/>
              <a:gd name="connsiteX563" fmla="*/ 4197352 w 6569477"/>
              <a:gd name="connsiteY563" fmla="*/ 4740823 h 6858000"/>
              <a:gd name="connsiteX564" fmla="*/ 4196197 w 6569477"/>
              <a:gd name="connsiteY564" fmla="*/ 4729021 h 6858000"/>
              <a:gd name="connsiteX565" fmla="*/ 4197864 w 6569477"/>
              <a:gd name="connsiteY565" fmla="*/ 4721710 h 6858000"/>
              <a:gd name="connsiteX566" fmla="*/ 4198377 w 6569477"/>
              <a:gd name="connsiteY566" fmla="*/ 4702596 h 6858000"/>
              <a:gd name="connsiteX567" fmla="*/ 4205687 w 6569477"/>
              <a:gd name="connsiteY567" fmla="*/ 4704265 h 6858000"/>
              <a:gd name="connsiteX568" fmla="*/ 4211842 w 6569477"/>
              <a:gd name="connsiteY568" fmla="*/ 4694134 h 6858000"/>
              <a:gd name="connsiteX569" fmla="*/ 4212998 w 6569477"/>
              <a:gd name="connsiteY569" fmla="*/ 4705936 h 6858000"/>
              <a:gd name="connsiteX570" fmla="*/ 4211331 w 6569477"/>
              <a:gd name="connsiteY570" fmla="*/ 4713247 h 6858000"/>
              <a:gd name="connsiteX571" fmla="*/ 4241466 w 6569477"/>
              <a:gd name="connsiteY571" fmla="*/ 4631670 h 6858000"/>
              <a:gd name="connsiteX572" fmla="*/ 4288913 w 6569477"/>
              <a:gd name="connsiteY572" fmla="*/ 4507894 h 6858000"/>
              <a:gd name="connsiteX573" fmla="*/ 4316357 w 6569477"/>
              <a:gd name="connsiteY573" fmla="*/ 4471856 h 6858000"/>
              <a:gd name="connsiteX574" fmla="*/ 4320714 w 6569477"/>
              <a:gd name="connsiteY574" fmla="*/ 4419005 h 6858000"/>
              <a:gd name="connsiteX575" fmla="*/ 4355338 w 6569477"/>
              <a:gd name="connsiteY575" fmla="*/ 4334607 h 6858000"/>
              <a:gd name="connsiteX576" fmla="*/ 4378161 w 6569477"/>
              <a:gd name="connsiteY576" fmla="*/ 4251360 h 6858000"/>
              <a:gd name="connsiteX577" fmla="*/ 4394450 w 6569477"/>
              <a:gd name="connsiteY577" fmla="*/ 4247389 h 6858000"/>
              <a:gd name="connsiteX578" fmla="*/ 4413578 w 6569477"/>
              <a:gd name="connsiteY578" fmla="*/ 4184571 h 6858000"/>
              <a:gd name="connsiteX579" fmla="*/ 4421652 w 6569477"/>
              <a:gd name="connsiteY579" fmla="*/ 4146369 h 6858000"/>
              <a:gd name="connsiteX580" fmla="*/ 4419667 w 6569477"/>
              <a:gd name="connsiteY580" fmla="*/ 4145669 h 6858000"/>
              <a:gd name="connsiteX581" fmla="*/ 4417525 w 6569477"/>
              <a:gd name="connsiteY581" fmla="*/ 4118952 h 6858000"/>
              <a:gd name="connsiteX582" fmla="*/ 4441264 w 6569477"/>
              <a:gd name="connsiteY582" fmla="*/ 4013294 h 6858000"/>
              <a:gd name="connsiteX583" fmla="*/ 4436422 w 6569477"/>
              <a:gd name="connsiteY583" fmla="*/ 4018999 h 6858000"/>
              <a:gd name="connsiteX584" fmla="*/ 4431567 w 6569477"/>
              <a:gd name="connsiteY584" fmla="*/ 4022637 h 6858000"/>
              <a:gd name="connsiteX585" fmla="*/ 4428326 w 6569477"/>
              <a:gd name="connsiteY585" fmla="*/ 4020913 h 6858000"/>
              <a:gd name="connsiteX586" fmla="*/ 4391474 w 6569477"/>
              <a:gd name="connsiteY586" fmla="*/ 4157215 h 6858000"/>
              <a:gd name="connsiteX587" fmla="*/ 3740297 w 6569477"/>
              <a:gd name="connsiteY587" fmla="*/ 5325287 h 6858000"/>
              <a:gd name="connsiteX588" fmla="*/ 3673269 w 6569477"/>
              <a:gd name="connsiteY588" fmla="*/ 5399037 h 6858000"/>
              <a:gd name="connsiteX589" fmla="*/ 3669727 w 6569477"/>
              <a:gd name="connsiteY589" fmla="*/ 5403831 h 6858000"/>
              <a:gd name="connsiteX590" fmla="*/ 3640004 w 6569477"/>
              <a:gd name="connsiteY590" fmla="*/ 5455366 h 6858000"/>
              <a:gd name="connsiteX591" fmla="*/ 3518669 w 6569477"/>
              <a:gd name="connsiteY591" fmla="*/ 5580675 h 6858000"/>
              <a:gd name="connsiteX592" fmla="*/ 3333378 w 6569477"/>
              <a:gd name="connsiteY592" fmla="*/ 5787546 h 6858000"/>
              <a:gd name="connsiteX593" fmla="*/ 2632692 w 6569477"/>
              <a:gd name="connsiteY593" fmla="*/ 6357958 h 6858000"/>
              <a:gd name="connsiteX594" fmla="*/ 2932959 w 6569477"/>
              <a:gd name="connsiteY594" fmla="*/ 6170259 h 6858000"/>
              <a:gd name="connsiteX595" fmla="*/ 3209727 w 6569477"/>
              <a:gd name="connsiteY595" fmla="*/ 5975694 h 6858000"/>
              <a:gd name="connsiteX596" fmla="*/ 3479318 w 6569477"/>
              <a:gd name="connsiteY596" fmla="*/ 5724393 h 6858000"/>
              <a:gd name="connsiteX597" fmla="*/ 3630789 w 6569477"/>
              <a:gd name="connsiteY597" fmla="*/ 5574052 h 6858000"/>
              <a:gd name="connsiteX598" fmla="*/ 3641784 w 6569477"/>
              <a:gd name="connsiteY598" fmla="*/ 5558498 h 6858000"/>
              <a:gd name="connsiteX599" fmla="*/ 3648847 w 6569477"/>
              <a:gd name="connsiteY599" fmla="*/ 5558267 h 6858000"/>
              <a:gd name="connsiteX600" fmla="*/ 3723992 w 6569477"/>
              <a:gd name="connsiteY600" fmla="*/ 5473810 h 6858000"/>
              <a:gd name="connsiteX601" fmla="*/ 3661585 w 6569477"/>
              <a:gd name="connsiteY601" fmla="*/ 5560315 h 6858000"/>
              <a:gd name="connsiteX602" fmla="*/ 3668289 w 6569477"/>
              <a:gd name="connsiteY602" fmla="*/ 5568400 h 6858000"/>
              <a:gd name="connsiteX603" fmla="*/ 3671349 w 6569477"/>
              <a:gd name="connsiteY603" fmla="*/ 5565159 h 6858000"/>
              <a:gd name="connsiteX604" fmla="*/ 3704743 w 6569477"/>
              <a:gd name="connsiteY604" fmla="*/ 5518593 h 6858000"/>
              <a:gd name="connsiteX605" fmla="*/ 3742448 w 6569477"/>
              <a:gd name="connsiteY605" fmla="*/ 5493487 h 6858000"/>
              <a:gd name="connsiteX606" fmla="*/ 3763817 w 6569477"/>
              <a:gd name="connsiteY606" fmla="*/ 5444954 h 6858000"/>
              <a:gd name="connsiteX607" fmla="*/ 3824093 w 6569477"/>
              <a:gd name="connsiteY607" fmla="*/ 5376481 h 6858000"/>
              <a:gd name="connsiteX608" fmla="*/ 3872840 w 6569477"/>
              <a:gd name="connsiteY608" fmla="*/ 5305243 h 6858000"/>
              <a:gd name="connsiteX609" fmla="*/ 3889533 w 6569477"/>
              <a:gd name="connsiteY609" fmla="*/ 5306806 h 6858000"/>
              <a:gd name="connsiteX610" fmla="*/ 4015119 w 6569477"/>
              <a:gd name="connsiteY610" fmla="*/ 5097899 h 6858000"/>
              <a:gd name="connsiteX611" fmla="*/ 3994464 w 6569477"/>
              <a:gd name="connsiteY611" fmla="*/ 5102704 h 6858000"/>
              <a:gd name="connsiteX612" fmla="*/ 4092802 w 6569477"/>
              <a:gd name="connsiteY612" fmla="*/ 4987260 h 6858000"/>
              <a:gd name="connsiteX613" fmla="*/ 4080850 w 6569477"/>
              <a:gd name="connsiteY613" fmla="*/ 5021436 h 6858000"/>
              <a:gd name="connsiteX614" fmla="*/ 4078382 w 6569477"/>
              <a:gd name="connsiteY614" fmla="*/ 5029071 h 6858000"/>
              <a:gd name="connsiteX615" fmla="*/ 4076190 w 6569477"/>
              <a:gd name="connsiteY615" fmla="*/ 5029922 h 6858000"/>
              <a:gd name="connsiteX616" fmla="*/ 4076596 w 6569477"/>
              <a:gd name="connsiteY616" fmla="*/ 5034592 h 6858000"/>
              <a:gd name="connsiteX617" fmla="*/ 4078382 w 6569477"/>
              <a:gd name="connsiteY617" fmla="*/ 5029071 h 6858000"/>
              <a:gd name="connsiteX618" fmla="*/ 4080559 w 6569477"/>
              <a:gd name="connsiteY618" fmla="*/ 5028225 h 6858000"/>
              <a:gd name="connsiteX619" fmla="*/ 4085722 w 6569477"/>
              <a:gd name="connsiteY619" fmla="*/ 5027024 h 6858000"/>
              <a:gd name="connsiteX620" fmla="*/ 4077797 w 6569477"/>
              <a:gd name="connsiteY620" fmla="*/ 5039757 h 6858000"/>
              <a:gd name="connsiteX621" fmla="*/ 4079000 w 6569477"/>
              <a:gd name="connsiteY621" fmla="*/ 5044924 h 6858000"/>
              <a:gd name="connsiteX622" fmla="*/ 4073836 w 6569477"/>
              <a:gd name="connsiteY622" fmla="*/ 5046125 h 6858000"/>
              <a:gd name="connsiteX623" fmla="*/ 3990632 w 6569477"/>
              <a:gd name="connsiteY623" fmla="*/ 5179830 h 6858000"/>
              <a:gd name="connsiteX624" fmla="*/ 3909830 w 6569477"/>
              <a:gd name="connsiteY624" fmla="*/ 5323866 h 6858000"/>
              <a:gd name="connsiteX625" fmla="*/ 3898301 w 6569477"/>
              <a:gd name="connsiteY625" fmla="*/ 5321102 h 6858000"/>
              <a:gd name="connsiteX626" fmla="*/ 3867806 w 6569477"/>
              <a:gd name="connsiteY626" fmla="*/ 5377204 h 6858000"/>
              <a:gd name="connsiteX627" fmla="*/ 3813895 w 6569477"/>
              <a:gd name="connsiteY627" fmla="*/ 5449641 h 6858000"/>
              <a:gd name="connsiteX628" fmla="*/ 3756379 w 6569477"/>
              <a:gd name="connsiteY628" fmla="*/ 5506583 h 6858000"/>
              <a:gd name="connsiteX629" fmla="*/ 3752775 w 6569477"/>
              <a:gd name="connsiteY629" fmla="*/ 5491084 h 6858000"/>
              <a:gd name="connsiteX630" fmla="*/ 3709265 w 6569477"/>
              <a:gd name="connsiteY630" fmla="*/ 5546809 h 6858000"/>
              <a:gd name="connsiteX631" fmla="*/ 3669885 w 6569477"/>
              <a:gd name="connsiteY631" fmla="*/ 5596303 h 6858000"/>
              <a:gd name="connsiteX632" fmla="*/ 3646499 w 6569477"/>
              <a:gd name="connsiteY632" fmla="*/ 5639958 h 6858000"/>
              <a:gd name="connsiteX633" fmla="*/ 3613620 w 6569477"/>
              <a:gd name="connsiteY633" fmla="*/ 5675270 h 6858000"/>
              <a:gd name="connsiteX634" fmla="*/ 3413507 w 6569477"/>
              <a:gd name="connsiteY634" fmla="*/ 5872624 h 6858000"/>
              <a:gd name="connsiteX635" fmla="*/ 3322805 w 6569477"/>
              <a:gd name="connsiteY635" fmla="*/ 5952776 h 6858000"/>
              <a:gd name="connsiteX636" fmla="*/ 3320558 w 6569477"/>
              <a:gd name="connsiteY636" fmla="*/ 5955085 h 6858000"/>
              <a:gd name="connsiteX637" fmla="*/ 3314757 w 6569477"/>
              <a:gd name="connsiteY637" fmla="*/ 5959888 h 6858000"/>
              <a:gd name="connsiteX638" fmla="*/ 3307300 w 6569477"/>
              <a:gd name="connsiteY638" fmla="*/ 5966478 h 6858000"/>
              <a:gd name="connsiteX639" fmla="*/ 3303928 w 6569477"/>
              <a:gd name="connsiteY639" fmla="*/ 5968852 h 6858000"/>
              <a:gd name="connsiteX640" fmla="*/ 3201349 w 6569477"/>
              <a:gd name="connsiteY640" fmla="*/ 6053762 h 6858000"/>
              <a:gd name="connsiteX641" fmla="*/ 3207992 w 6569477"/>
              <a:gd name="connsiteY641" fmla="*/ 6056670 h 6858000"/>
              <a:gd name="connsiteX642" fmla="*/ 3225724 w 6569477"/>
              <a:gd name="connsiteY642" fmla="*/ 6055701 h 6858000"/>
              <a:gd name="connsiteX643" fmla="*/ 3234055 w 6569477"/>
              <a:gd name="connsiteY643" fmla="*/ 6055584 h 6858000"/>
              <a:gd name="connsiteX644" fmla="*/ 3383085 w 6569477"/>
              <a:gd name="connsiteY644" fmla="*/ 5947757 h 6858000"/>
              <a:gd name="connsiteX645" fmla="*/ 3692178 w 6569477"/>
              <a:gd name="connsiteY645" fmla="*/ 5663100 h 6858000"/>
              <a:gd name="connsiteX646" fmla="*/ 3726668 w 6569477"/>
              <a:gd name="connsiteY646" fmla="*/ 5628774 h 6858000"/>
              <a:gd name="connsiteX647" fmla="*/ 3751517 w 6569477"/>
              <a:gd name="connsiteY647" fmla="*/ 5601329 h 6858000"/>
              <a:gd name="connsiteX648" fmla="*/ 3758066 w 6569477"/>
              <a:gd name="connsiteY648" fmla="*/ 5598201 h 6858000"/>
              <a:gd name="connsiteX649" fmla="*/ 4021526 w 6569477"/>
              <a:gd name="connsiteY649" fmla="*/ 5278330 h 6858000"/>
              <a:gd name="connsiteX650" fmla="*/ 4018741 w 6569477"/>
              <a:gd name="connsiteY650" fmla="*/ 5279415 h 6858000"/>
              <a:gd name="connsiteX651" fmla="*/ 4005846 w 6569477"/>
              <a:gd name="connsiteY651" fmla="*/ 5290131 h 6858000"/>
              <a:gd name="connsiteX652" fmla="*/ 4006936 w 6569477"/>
              <a:gd name="connsiteY652" fmla="*/ 5278323 h 6858000"/>
              <a:gd name="connsiteX653" fmla="*/ 4009950 w 6569477"/>
              <a:gd name="connsiteY653" fmla="*/ 5271457 h 6858000"/>
              <a:gd name="connsiteX654" fmla="*/ 4014054 w 6569477"/>
              <a:gd name="connsiteY654" fmla="*/ 5252781 h 6858000"/>
              <a:gd name="connsiteX655" fmla="*/ 4020918 w 6569477"/>
              <a:gd name="connsiteY655" fmla="*/ 5255799 h 6858000"/>
              <a:gd name="connsiteX656" fmla="*/ 4028873 w 6569477"/>
              <a:gd name="connsiteY656" fmla="*/ 5247008 h 6858000"/>
              <a:gd name="connsiteX657" fmla="*/ 4027784 w 6569477"/>
              <a:gd name="connsiteY657" fmla="*/ 5258816 h 6858000"/>
              <a:gd name="connsiteX658" fmla="*/ 4024769 w 6569477"/>
              <a:gd name="connsiteY658" fmla="*/ 5265682 h 6858000"/>
              <a:gd name="connsiteX659" fmla="*/ 4069734 w 6569477"/>
              <a:gd name="connsiteY659" fmla="*/ 5191244 h 6858000"/>
              <a:gd name="connsiteX660" fmla="*/ 4139652 w 6569477"/>
              <a:gd name="connsiteY660" fmla="*/ 5078624 h 6858000"/>
              <a:gd name="connsiteX661" fmla="*/ 4173395 w 6569477"/>
              <a:gd name="connsiteY661" fmla="*/ 5048402 h 6858000"/>
              <a:gd name="connsiteX662" fmla="*/ 4187632 w 6569477"/>
              <a:gd name="connsiteY662" fmla="*/ 4997320 h 6858000"/>
              <a:gd name="connsiteX663" fmla="*/ 4237537 w 6569477"/>
              <a:gd name="connsiteY663" fmla="*/ 4920957 h 6858000"/>
              <a:gd name="connsiteX664" fmla="*/ 4275637 w 6569477"/>
              <a:gd name="connsiteY664" fmla="*/ 4843501 h 6858000"/>
              <a:gd name="connsiteX665" fmla="*/ 4292382 w 6569477"/>
              <a:gd name="connsiteY665" fmla="*/ 4842669 h 6858000"/>
              <a:gd name="connsiteX666" fmla="*/ 4386922 w 6569477"/>
              <a:gd name="connsiteY666" fmla="*/ 4618000 h 6858000"/>
              <a:gd name="connsiteX667" fmla="*/ 4367162 w 6569477"/>
              <a:gd name="connsiteY667" fmla="*/ 4625699 h 6858000"/>
              <a:gd name="connsiteX668" fmla="*/ 4425731 w 6569477"/>
              <a:gd name="connsiteY668" fmla="*/ 4531642 h 6858000"/>
              <a:gd name="connsiteX669" fmla="*/ 4440463 w 6569477"/>
              <a:gd name="connsiteY669" fmla="*/ 4509053 h 6858000"/>
              <a:gd name="connsiteX670" fmla="*/ 4496479 w 6569477"/>
              <a:gd name="connsiteY670" fmla="*/ 4324901 h 6858000"/>
              <a:gd name="connsiteX671" fmla="*/ 4558379 w 6569477"/>
              <a:gd name="connsiteY671" fmla="*/ 4048002 h 6858000"/>
              <a:gd name="connsiteX672" fmla="*/ 4558015 w 6569477"/>
              <a:gd name="connsiteY672" fmla="*/ 3905566 h 6858000"/>
              <a:gd name="connsiteX673" fmla="*/ 4557679 w 6569477"/>
              <a:gd name="connsiteY673" fmla="*/ 3800467 h 6858000"/>
              <a:gd name="connsiteX674" fmla="*/ 4604555 w 6569477"/>
              <a:gd name="connsiteY674" fmla="*/ 3232475 h 6858000"/>
              <a:gd name="connsiteX675" fmla="*/ 4591997 w 6569477"/>
              <a:gd name="connsiteY675" fmla="*/ 3197452 h 6858000"/>
              <a:gd name="connsiteX676" fmla="*/ 6452746 w 6569477"/>
              <a:gd name="connsiteY676" fmla="*/ 3122946 h 6858000"/>
              <a:gd name="connsiteX677" fmla="*/ 6453162 w 6569477"/>
              <a:gd name="connsiteY677" fmla="*/ 3130579 h 6858000"/>
              <a:gd name="connsiteX678" fmla="*/ 6456587 w 6569477"/>
              <a:gd name="connsiteY678" fmla="*/ 3167050 h 6858000"/>
              <a:gd name="connsiteX679" fmla="*/ 6461451 w 6569477"/>
              <a:gd name="connsiteY679" fmla="*/ 3181937 h 6858000"/>
              <a:gd name="connsiteX680" fmla="*/ 6467043 w 6569477"/>
              <a:gd name="connsiteY680" fmla="*/ 3130919 h 6858000"/>
              <a:gd name="connsiteX681" fmla="*/ 6466334 w 6569477"/>
              <a:gd name="connsiteY681" fmla="*/ 3130706 h 6858000"/>
              <a:gd name="connsiteX682" fmla="*/ 6458257 w 6569477"/>
              <a:gd name="connsiteY682" fmla="*/ 3143801 h 6858000"/>
              <a:gd name="connsiteX683" fmla="*/ 6455200 w 6569477"/>
              <a:gd name="connsiteY683" fmla="*/ 3129015 h 6858000"/>
              <a:gd name="connsiteX684" fmla="*/ 5899755 w 6569477"/>
              <a:gd name="connsiteY684" fmla="*/ 3090904 h 6858000"/>
              <a:gd name="connsiteX685" fmla="*/ 5899749 w 6569477"/>
              <a:gd name="connsiteY685" fmla="*/ 3090971 h 6858000"/>
              <a:gd name="connsiteX686" fmla="*/ 5913876 w 6569477"/>
              <a:gd name="connsiteY686" fmla="*/ 3255517 h 6858000"/>
              <a:gd name="connsiteX687" fmla="*/ 5902787 w 6569477"/>
              <a:gd name="connsiteY687" fmla="*/ 3259712 h 6858000"/>
              <a:gd name="connsiteX688" fmla="*/ 5909097 w 6569477"/>
              <a:gd name="connsiteY688" fmla="*/ 3323253 h 6858000"/>
              <a:gd name="connsiteX689" fmla="*/ 5905223 w 6569477"/>
              <a:gd name="connsiteY689" fmla="*/ 3413467 h 6858000"/>
              <a:gd name="connsiteX690" fmla="*/ 5889655 w 6569477"/>
              <a:gd name="connsiteY690" fmla="*/ 3492889 h 6858000"/>
              <a:gd name="connsiteX691" fmla="*/ 5877964 w 6569477"/>
              <a:gd name="connsiteY691" fmla="*/ 3482098 h 6858000"/>
              <a:gd name="connsiteX692" fmla="*/ 5873297 w 6569477"/>
              <a:gd name="connsiteY692" fmla="*/ 3552644 h 6858000"/>
              <a:gd name="connsiteX693" fmla="*/ 5868721 w 6569477"/>
              <a:gd name="connsiteY693" fmla="*/ 3613366 h 6858000"/>
              <a:gd name="connsiteX694" fmla="*/ 5868626 w 6569477"/>
              <a:gd name="connsiteY694" fmla="*/ 3615664 h 6858000"/>
              <a:gd name="connsiteX695" fmla="*/ 5902370 w 6569477"/>
              <a:gd name="connsiteY695" fmla="*/ 3649406 h 6858000"/>
              <a:gd name="connsiteX696" fmla="*/ 5893933 w 6569477"/>
              <a:gd name="connsiteY696" fmla="*/ 3759069 h 6858000"/>
              <a:gd name="connsiteX697" fmla="*/ 5910807 w 6569477"/>
              <a:gd name="connsiteY697" fmla="*/ 3708454 h 6858000"/>
              <a:gd name="connsiteX698" fmla="*/ 5913969 w 6569477"/>
              <a:gd name="connsiteY698" fmla="*/ 3735871 h 6858000"/>
              <a:gd name="connsiteX699" fmla="*/ 5913771 w 6569477"/>
              <a:gd name="connsiteY699" fmla="*/ 3738386 h 6858000"/>
              <a:gd name="connsiteX700" fmla="*/ 5919568 w 6569477"/>
              <a:gd name="connsiteY700" fmla="*/ 3702380 h 6858000"/>
              <a:gd name="connsiteX701" fmla="*/ 5920803 w 6569477"/>
              <a:gd name="connsiteY701" fmla="*/ 3653480 h 6858000"/>
              <a:gd name="connsiteX702" fmla="*/ 5935379 w 6569477"/>
              <a:gd name="connsiteY702" fmla="*/ 3617663 h 6858000"/>
              <a:gd name="connsiteX703" fmla="*/ 5927180 w 6569477"/>
              <a:gd name="connsiteY703" fmla="*/ 3573144 h 6858000"/>
              <a:gd name="connsiteX704" fmla="*/ 5936885 w 6569477"/>
              <a:gd name="connsiteY704" fmla="*/ 3495878 h 6858000"/>
              <a:gd name="connsiteX705" fmla="*/ 5937123 w 6569477"/>
              <a:gd name="connsiteY705" fmla="*/ 3422193 h 6858000"/>
              <a:gd name="connsiteX706" fmla="*/ 5949659 w 6569477"/>
              <a:gd name="connsiteY706" fmla="*/ 3415287 h 6858000"/>
              <a:gd name="connsiteX707" fmla="*/ 5948577 w 6569477"/>
              <a:gd name="connsiteY707" fmla="*/ 3308820 h 6858000"/>
              <a:gd name="connsiteX708" fmla="*/ 5940173 w 6569477"/>
              <a:gd name="connsiteY708" fmla="*/ 3227623 h 6858000"/>
              <a:gd name="connsiteX709" fmla="*/ 5936112 w 6569477"/>
              <a:gd name="connsiteY709" fmla="*/ 3227623 h 6858000"/>
              <a:gd name="connsiteX710" fmla="*/ 5934113 w 6569477"/>
              <a:gd name="connsiteY710" fmla="*/ 3216005 h 6858000"/>
              <a:gd name="connsiteX711" fmla="*/ 5933300 w 6569477"/>
              <a:gd name="connsiteY711" fmla="*/ 3217735 h 6858000"/>
              <a:gd name="connsiteX712" fmla="*/ 5925816 w 6569477"/>
              <a:gd name="connsiteY712" fmla="*/ 3220835 h 6858000"/>
              <a:gd name="connsiteX713" fmla="*/ 5922789 w 6569477"/>
              <a:gd name="connsiteY713" fmla="*/ 3182917 h 6858000"/>
              <a:gd name="connsiteX714" fmla="*/ 5925668 w 6569477"/>
              <a:gd name="connsiteY714" fmla="*/ 3166923 h 6858000"/>
              <a:gd name="connsiteX715" fmla="*/ 5922799 w 6569477"/>
              <a:gd name="connsiteY715" fmla="*/ 3150253 h 6858000"/>
              <a:gd name="connsiteX716" fmla="*/ 6470079 w 6569477"/>
              <a:gd name="connsiteY716" fmla="*/ 2971783 h 6858000"/>
              <a:gd name="connsiteX717" fmla="*/ 6459848 w 6569477"/>
              <a:gd name="connsiteY717" fmla="*/ 2985189 h 6858000"/>
              <a:gd name="connsiteX718" fmla="*/ 6446665 w 6569477"/>
              <a:gd name="connsiteY718" fmla="*/ 2989730 h 6858000"/>
              <a:gd name="connsiteX719" fmla="*/ 6447438 w 6569477"/>
              <a:gd name="connsiteY719" fmla="*/ 2994236 h 6858000"/>
              <a:gd name="connsiteX720" fmla="*/ 6440386 w 6569477"/>
              <a:gd name="connsiteY720" fmla="*/ 3018174 h 6858000"/>
              <a:gd name="connsiteX721" fmla="*/ 6450805 w 6569477"/>
              <a:gd name="connsiteY721" fmla="*/ 3087293 h 6858000"/>
              <a:gd name="connsiteX722" fmla="*/ 6451373 w 6569477"/>
              <a:gd name="connsiteY722" fmla="*/ 3097752 h 6858000"/>
              <a:gd name="connsiteX723" fmla="*/ 6456557 w 6569477"/>
              <a:gd name="connsiteY723" fmla="*/ 3096583 h 6858000"/>
              <a:gd name="connsiteX724" fmla="*/ 6467490 w 6569477"/>
              <a:gd name="connsiteY724" fmla="*/ 3085383 h 6858000"/>
              <a:gd name="connsiteX725" fmla="*/ 6469775 w 6569477"/>
              <a:gd name="connsiteY725" fmla="*/ 3085600 h 6858000"/>
              <a:gd name="connsiteX726" fmla="*/ 6473655 w 6569477"/>
              <a:gd name="connsiteY726" fmla="*/ 3017169 h 6858000"/>
              <a:gd name="connsiteX727" fmla="*/ 6473968 w 6569477"/>
              <a:gd name="connsiteY727" fmla="*/ 2994029 h 6858000"/>
              <a:gd name="connsiteX728" fmla="*/ 5796128 w 6569477"/>
              <a:gd name="connsiteY728" fmla="*/ 2808658 h 6858000"/>
              <a:gd name="connsiteX729" fmla="*/ 5796854 w 6569477"/>
              <a:gd name="connsiteY729" fmla="*/ 2813211 h 6858000"/>
              <a:gd name="connsiteX730" fmla="*/ 5790016 w 6569477"/>
              <a:gd name="connsiteY730" fmla="*/ 2888065 h 6858000"/>
              <a:gd name="connsiteX731" fmla="*/ 5804143 w 6569477"/>
              <a:gd name="connsiteY731" fmla="*/ 3052612 h 6858000"/>
              <a:gd name="connsiteX732" fmla="*/ 5793054 w 6569477"/>
              <a:gd name="connsiteY732" fmla="*/ 3056806 h 6858000"/>
              <a:gd name="connsiteX733" fmla="*/ 5799363 w 6569477"/>
              <a:gd name="connsiteY733" fmla="*/ 3120348 h 6858000"/>
              <a:gd name="connsiteX734" fmla="*/ 5795489 w 6569477"/>
              <a:gd name="connsiteY734" fmla="*/ 3210561 h 6858000"/>
              <a:gd name="connsiteX735" fmla="*/ 5779922 w 6569477"/>
              <a:gd name="connsiteY735" fmla="*/ 3289984 h 6858000"/>
              <a:gd name="connsiteX736" fmla="*/ 5768230 w 6569477"/>
              <a:gd name="connsiteY736" fmla="*/ 3279192 h 6858000"/>
              <a:gd name="connsiteX737" fmla="*/ 5758672 w 6569477"/>
              <a:gd name="connsiteY737" fmla="*/ 3414663 h 6858000"/>
              <a:gd name="connsiteX738" fmla="*/ 5755841 w 6569477"/>
              <a:gd name="connsiteY738" fmla="*/ 3484197 h 6858000"/>
              <a:gd name="connsiteX739" fmla="*/ 5751250 w 6569477"/>
              <a:gd name="connsiteY739" fmla="*/ 3511578 h 6858000"/>
              <a:gd name="connsiteX740" fmla="*/ 5753689 w 6569477"/>
              <a:gd name="connsiteY740" fmla="*/ 3558722 h 6858000"/>
              <a:gd name="connsiteX741" fmla="*/ 5750526 w 6569477"/>
              <a:gd name="connsiteY741" fmla="*/ 3632535 h 6858000"/>
              <a:gd name="connsiteX742" fmla="*/ 5834884 w 6569477"/>
              <a:gd name="connsiteY742" fmla="*/ 3413208 h 6858000"/>
              <a:gd name="connsiteX743" fmla="*/ 5868624 w 6569477"/>
              <a:gd name="connsiteY743" fmla="*/ 3387901 h 6858000"/>
              <a:gd name="connsiteX744" fmla="*/ 5866517 w 6569477"/>
              <a:gd name="connsiteY744" fmla="*/ 3410045 h 6858000"/>
              <a:gd name="connsiteX745" fmla="*/ 5867131 w 6569477"/>
              <a:gd name="connsiteY745" fmla="*/ 3410229 h 6858000"/>
              <a:gd name="connsiteX746" fmla="*/ 5872246 w 6569477"/>
              <a:gd name="connsiteY746" fmla="*/ 3386637 h 6858000"/>
              <a:gd name="connsiteX747" fmla="*/ 5872535 w 6569477"/>
              <a:gd name="connsiteY747" fmla="*/ 3347224 h 6858000"/>
              <a:gd name="connsiteX748" fmla="*/ 5872815 w 6569477"/>
              <a:gd name="connsiteY748" fmla="*/ 3260906 h 6858000"/>
              <a:gd name="connsiteX749" fmla="*/ 5887499 w 6569477"/>
              <a:gd name="connsiteY749" fmla="*/ 3252816 h 6858000"/>
              <a:gd name="connsiteX750" fmla="*/ 5880163 w 6569477"/>
              <a:gd name="connsiteY750" fmla="*/ 3070525 h 6858000"/>
              <a:gd name="connsiteX751" fmla="*/ 5878087 w 6569477"/>
              <a:gd name="connsiteY751" fmla="*/ 3050101 h 6858000"/>
              <a:gd name="connsiteX752" fmla="*/ 5870867 w 6569477"/>
              <a:gd name="connsiteY752" fmla="*/ 3036635 h 6858000"/>
              <a:gd name="connsiteX753" fmla="*/ 5865140 w 6569477"/>
              <a:gd name="connsiteY753" fmla="*/ 3025482 h 6858000"/>
              <a:gd name="connsiteX754" fmla="*/ 5864600 w 6569477"/>
              <a:gd name="connsiteY754" fmla="*/ 3026174 h 6858000"/>
              <a:gd name="connsiteX755" fmla="*/ 5859570 w 6569477"/>
              <a:gd name="connsiteY755" fmla="*/ 3025027 h 6858000"/>
              <a:gd name="connsiteX756" fmla="*/ 5858588 w 6569477"/>
              <a:gd name="connsiteY756" fmla="*/ 3012722 h 6858000"/>
              <a:gd name="connsiteX757" fmla="*/ 5843319 w 6569477"/>
              <a:gd name="connsiteY757" fmla="*/ 2982990 h 6858000"/>
              <a:gd name="connsiteX758" fmla="*/ 5834884 w 6569477"/>
              <a:gd name="connsiteY758" fmla="*/ 3016734 h 6858000"/>
              <a:gd name="connsiteX759" fmla="*/ 5818012 w 6569477"/>
              <a:gd name="connsiteY759" fmla="*/ 2864891 h 6858000"/>
              <a:gd name="connsiteX760" fmla="*/ 5804304 w 6569477"/>
              <a:gd name="connsiteY760" fmla="*/ 2829962 h 6858000"/>
              <a:gd name="connsiteX761" fmla="*/ 6508420 w 6569477"/>
              <a:gd name="connsiteY761" fmla="*/ 2779156 h 6858000"/>
              <a:gd name="connsiteX762" fmla="*/ 6507136 w 6569477"/>
              <a:gd name="connsiteY762" fmla="*/ 2780799 h 6858000"/>
              <a:gd name="connsiteX763" fmla="*/ 6500134 w 6569477"/>
              <a:gd name="connsiteY763" fmla="*/ 2779246 h 6858000"/>
              <a:gd name="connsiteX764" fmla="*/ 6502399 w 6569477"/>
              <a:gd name="connsiteY764" fmla="*/ 2890359 h 6858000"/>
              <a:gd name="connsiteX765" fmla="*/ 6505686 w 6569477"/>
              <a:gd name="connsiteY765" fmla="*/ 2887611 h 6858000"/>
              <a:gd name="connsiteX766" fmla="*/ 6511866 w 6569477"/>
              <a:gd name="connsiteY766" fmla="*/ 2873422 h 6858000"/>
              <a:gd name="connsiteX767" fmla="*/ 6513497 w 6569477"/>
              <a:gd name="connsiteY767" fmla="*/ 2877577 h 6858000"/>
              <a:gd name="connsiteX768" fmla="*/ 6514565 w 6569477"/>
              <a:gd name="connsiteY768" fmla="*/ 2898237 h 6858000"/>
              <a:gd name="connsiteX769" fmla="*/ 6519875 w 6569477"/>
              <a:gd name="connsiteY769" fmla="*/ 2893798 h 6858000"/>
              <a:gd name="connsiteX770" fmla="*/ 6513497 w 6569477"/>
              <a:gd name="connsiteY770" fmla="*/ 2877577 h 6858000"/>
              <a:gd name="connsiteX771" fmla="*/ 5404661 w 6569477"/>
              <a:gd name="connsiteY771" fmla="*/ 2763661 h 6858000"/>
              <a:gd name="connsiteX772" fmla="*/ 5413098 w 6569477"/>
              <a:gd name="connsiteY772" fmla="*/ 2788968 h 6858000"/>
              <a:gd name="connsiteX773" fmla="*/ 5413098 w 6569477"/>
              <a:gd name="connsiteY773" fmla="*/ 2797406 h 6858000"/>
              <a:gd name="connsiteX774" fmla="*/ 5413098 w 6569477"/>
              <a:gd name="connsiteY774" fmla="*/ 2805841 h 6858000"/>
              <a:gd name="connsiteX775" fmla="*/ 5413098 w 6569477"/>
              <a:gd name="connsiteY775" fmla="*/ 2814276 h 6858000"/>
              <a:gd name="connsiteX776" fmla="*/ 5404662 w 6569477"/>
              <a:gd name="connsiteY776" fmla="*/ 2797406 h 6858000"/>
              <a:gd name="connsiteX777" fmla="*/ 6368014 w 6569477"/>
              <a:gd name="connsiteY777" fmla="*/ 2752114 h 6858000"/>
              <a:gd name="connsiteX778" fmla="*/ 6354550 w 6569477"/>
              <a:gd name="connsiteY778" fmla="*/ 2796770 h 6858000"/>
              <a:gd name="connsiteX779" fmla="*/ 6353593 w 6569477"/>
              <a:gd name="connsiteY779" fmla="*/ 2805446 h 6858000"/>
              <a:gd name="connsiteX780" fmla="*/ 6374570 w 6569477"/>
              <a:gd name="connsiteY780" fmla="*/ 2874671 h 6858000"/>
              <a:gd name="connsiteX781" fmla="*/ 6409578 w 6569477"/>
              <a:gd name="connsiteY781" fmla="*/ 3143175 h 6858000"/>
              <a:gd name="connsiteX782" fmla="*/ 6414888 w 6569477"/>
              <a:gd name="connsiteY782" fmla="*/ 3138739 h 6858000"/>
              <a:gd name="connsiteX783" fmla="*/ 6421068 w 6569477"/>
              <a:gd name="connsiteY783" fmla="*/ 3124551 h 6858000"/>
              <a:gd name="connsiteX784" fmla="*/ 6422700 w 6569477"/>
              <a:gd name="connsiteY784" fmla="*/ 3128706 h 6858000"/>
              <a:gd name="connsiteX785" fmla="*/ 6423768 w 6569477"/>
              <a:gd name="connsiteY785" fmla="*/ 3149362 h 6858000"/>
              <a:gd name="connsiteX786" fmla="*/ 6429077 w 6569477"/>
              <a:gd name="connsiteY786" fmla="*/ 3144926 h 6858000"/>
              <a:gd name="connsiteX787" fmla="*/ 6422700 w 6569477"/>
              <a:gd name="connsiteY787" fmla="*/ 3128706 h 6858000"/>
              <a:gd name="connsiteX788" fmla="*/ 6417015 w 6569477"/>
              <a:gd name="connsiteY788" fmla="*/ 3018534 h 6858000"/>
              <a:gd name="connsiteX789" fmla="*/ 6414015 w 6569477"/>
              <a:gd name="connsiteY789" fmla="*/ 2972866 h 6858000"/>
              <a:gd name="connsiteX790" fmla="*/ 6406544 w 6569477"/>
              <a:gd name="connsiteY790" fmla="*/ 2951752 h 6858000"/>
              <a:gd name="connsiteX791" fmla="*/ 6389030 w 6569477"/>
              <a:gd name="connsiteY791" fmla="*/ 2804652 h 6858000"/>
              <a:gd name="connsiteX792" fmla="*/ 6368014 w 6569477"/>
              <a:gd name="connsiteY792" fmla="*/ 2752114 h 6858000"/>
              <a:gd name="connsiteX793" fmla="*/ 6478241 w 6569477"/>
              <a:gd name="connsiteY793" fmla="*/ 2723750 h 6858000"/>
              <a:gd name="connsiteX794" fmla="*/ 6481412 w 6569477"/>
              <a:gd name="connsiteY794" fmla="*/ 2772854 h 6858000"/>
              <a:gd name="connsiteX795" fmla="*/ 6481359 w 6569477"/>
              <a:gd name="connsiteY795" fmla="*/ 2778262 h 6858000"/>
              <a:gd name="connsiteX796" fmla="*/ 6492255 w 6569477"/>
              <a:gd name="connsiteY796" fmla="*/ 2843453 h 6858000"/>
              <a:gd name="connsiteX797" fmla="*/ 6492103 w 6569477"/>
              <a:gd name="connsiteY797" fmla="*/ 2836567 h 6858000"/>
              <a:gd name="connsiteX798" fmla="*/ 6487688 w 6569477"/>
              <a:gd name="connsiteY798" fmla="*/ 2751180 h 6858000"/>
              <a:gd name="connsiteX799" fmla="*/ 6471948 w 6569477"/>
              <a:gd name="connsiteY799" fmla="*/ 2602764 h 6858000"/>
              <a:gd name="connsiteX800" fmla="*/ 6470476 w 6569477"/>
              <a:gd name="connsiteY800" fmla="*/ 2603507 h 6858000"/>
              <a:gd name="connsiteX801" fmla="*/ 6474714 w 6569477"/>
              <a:gd name="connsiteY801" fmla="*/ 2669154 h 6858000"/>
              <a:gd name="connsiteX802" fmla="*/ 6474578 w 6569477"/>
              <a:gd name="connsiteY802" fmla="*/ 2659237 h 6858000"/>
              <a:gd name="connsiteX803" fmla="*/ 6476460 w 6569477"/>
              <a:gd name="connsiteY803" fmla="*/ 2609956 h 6858000"/>
              <a:gd name="connsiteX804" fmla="*/ 6471948 w 6569477"/>
              <a:gd name="connsiteY804" fmla="*/ 2602764 h 6858000"/>
              <a:gd name="connsiteX805" fmla="*/ 6458450 w 6569477"/>
              <a:gd name="connsiteY805" fmla="*/ 2239645 h 6858000"/>
              <a:gd name="connsiteX806" fmla="*/ 6450161 w 6569477"/>
              <a:gd name="connsiteY806" fmla="*/ 2257976 h 6858000"/>
              <a:gd name="connsiteX807" fmla="*/ 6433952 w 6569477"/>
              <a:gd name="connsiteY807" fmla="*/ 2243260 h 6858000"/>
              <a:gd name="connsiteX808" fmla="*/ 6419984 w 6569477"/>
              <a:gd name="connsiteY808" fmla="*/ 2274915 h 6858000"/>
              <a:gd name="connsiteX809" fmla="*/ 6412070 w 6569477"/>
              <a:gd name="connsiteY809" fmla="*/ 2253880 h 6858000"/>
              <a:gd name="connsiteX810" fmla="*/ 6438066 w 6569477"/>
              <a:gd name="connsiteY810" fmla="*/ 2377354 h 6858000"/>
              <a:gd name="connsiteX811" fmla="*/ 6458698 w 6569477"/>
              <a:gd name="connsiteY811" fmla="*/ 2510576 h 6858000"/>
              <a:gd name="connsiteX812" fmla="*/ 6465170 w 6569477"/>
              <a:gd name="connsiteY812" fmla="*/ 2512554 h 6858000"/>
              <a:gd name="connsiteX813" fmla="*/ 6466949 w 6569477"/>
              <a:gd name="connsiteY813" fmla="*/ 2477172 h 6858000"/>
              <a:gd name="connsiteX814" fmla="*/ 6512779 w 6569477"/>
              <a:gd name="connsiteY814" fmla="*/ 2527655 h 6858000"/>
              <a:gd name="connsiteX815" fmla="*/ 6482025 w 6569477"/>
              <a:gd name="connsiteY815" fmla="*/ 2340112 h 6858000"/>
              <a:gd name="connsiteX816" fmla="*/ 6479231 w 6569477"/>
              <a:gd name="connsiteY816" fmla="*/ 2346442 h 6858000"/>
              <a:gd name="connsiteX817" fmla="*/ 6476437 w 6569477"/>
              <a:gd name="connsiteY817" fmla="*/ 2352774 h 6858000"/>
              <a:gd name="connsiteX818" fmla="*/ 6472897 w 6569477"/>
              <a:gd name="connsiteY818" fmla="*/ 2343650 h 6858000"/>
              <a:gd name="connsiteX819" fmla="*/ 6472151 w 6569477"/>
              <a:gd name="connsiteY819" fmla="*/ 2328192 h 6858000"/>
              <a:gd name="connsiteX820" fmla="*/ 6469356 w 6569477"/>
              <a:gd name="connsiteY820" fmla="*/ 2334523 h 6858000"/>
              <a:gd name="connsiteX821" fmla="*/ 6467117 w 6569477"/>
              <a:gd name="connsiteY821" fmla="*/ 2288151 h 6858000"/>
              <a:gd name="connsiteX822" fmla="*/ 6460782 w 6569477"/>
              <a:gd name="connsiteY822" fmla="*/ 2285355 h 6858000"/>
              <a:gd name="connsiteX823" fmla="*/ 6457242 w 6569477"/>
              <a:gd name="connsiteY823" fmla="*/ 2276229 h 6858000"/>
              <a:gd name="connsiteX824" fmla="*/ 6460035 w 6569477"/>
              <a:gd name="connsiteY824" fmla="*/ 2269898 h 6858000"/>
              <a:gd name="connsiteX825" fmla="*/ 6462830 w 6569477"/>
              <a:gd name="connsiteY825" fmla="*/ 2263567 h 6858000"/>
              <a:gd name="connsiteX826" fmla="*/ 6466369 w 6569477"/>
              <a:gd name="connsiteY826" fmla="*/ 2272693 h 6858000"/>
              <a:gd name="connsiteX827" fmla="*/ 6469164 w 6569477"/>
              <a:gd name="connsiteY827" fmla="*/ 2266362 h 6858000"/>
              <a:gd name="connsiteX828" fmla="*/ 6461975 w 6569477"/>
              <a:gd name="connsiteY828" fmla="*/ 2240852 h 6858000"/>
              <a:gd name="connsiteX829" fmla="*/ 6458450 w 6569477"/>
              <a:gd name="connsiteY829" fmla="*/ 2239645 h 6858000"/>
              <a:gd name="connsiteX830" fmla="*/ 6119324 w 6569477"/>
              <a:gd name="connsiteY830" fmla="*/ 1470230 h 6858000"/>
              <a:gd name="connsiteX831" fmla="*/ 6182372 w 6569477"/>
              <a:gd name="connsiteY831" fmla="*/ 1708395 h 6858000"/>
              <a:gd name="connsiteX832" fmla="*/ 6213896 w 6569477"/>
              <a:gd name="connsiteY832" fmla="*/ 1718901 h 6858000"/>
              <a:gd name="connsiteX833" fmla="*/ 6230856 w 6569477"/>
              <a:gd name="connsiteY833" fmla="*/ 1709003 h 6858000"/>
              <a:gd name="connsiteX834" fmla="*/ 6226890 w 6569477"/>
              <a:gd name="connsiteY834" fmla="*/ 1691895 h 6858000"/>
              <a:gd name="connsiteX835" fmla="*/ 6185731 w 6569477"/>
              <a:gd name="connsiteY835" fmla="*/ 1576670 h 6858000"/>
              <a:gd name="connsiteX836" fmla="*/ 6173508 w 6569477"/>
              <a:gd name="connsiteY836" fmla="*/ 1521886 h 6858000"/>
              <a:gd name="connsiteX837" fmla="*/ 6172469 w 6569477"/>
              <a:gd name="connsiteY837" fmla="*/ 1515742 h 6858000"/>
              <a:gd name="connsiteX838" fmla="*/ 6170551 w 6569477"/>
              <a:gd name="connsiteY838" fmla="*/ 1514447 h 6858000"/>
              <a:gd name="connsiteX839" fmla="*/ 6119324 w 6569477"/>
              <a:gd name="connsiteY839" fmla="*/ 1470230 h 6858000"/>
              <a:gd name="connsiteX840" fmla="*/ 6220785 w 6569477"/>
              <a:gd name="connsiteY840" fmla="*/ 1467284 h 6858000"/>
              <a:gd name="connsiteX841" fmla="*/ 6224419 w 6569477"/>
              <a:gd name="connsiteY841" fmla="*/ 1484860 h 6858000"/>
              <a:gd name="connsiteX842" fmla="*/ 6221902 w 6569477"/>
              <a:gd name="connsiteY842" fmla="*/ 1506545 h 6858000"/>
              <a:gd name="connsiteX843" fmla="*/ 6228674 w 6569477"/>
              <a:gd name="connsiteY843" fmla="*/ 1507988 h 6858000"/>
              <a:gd name="connsiteX844" fmla="*/ 6234004 w 6569477"/>
              <a:gd name="connsiteY844" fmla="*/ 1516199 h 6858000"/>
              <a:gd name="connsiteX845" fmla="*/ 6229680 w 6569477"/>
              <a:gd name="connsiteY845" fmla="*/ 1536503 h 6858000"/>
              <a:gd name="connsiteX846" fmla="*/ 6224350 w 6569477"/>
              <a:gd name="connsiteY846" fmla="*/ 1528292 h 6858000"/>
              <a:gd name="connsiteX847" fmla="*/ 6223684 w 6569477"/>
              <a:gd name="connsiteY847" fmla="*/ 1527266 h 6858000"/>
              <a:gd name="connsiteX848" fmla="*/ 6220817 w 6569477"/>
              <a:gd name="connsiteY848" fmla="*/ 1522851 h 6858000"/>
              <a:gd name="connsiteX849" fmla="*/ 6221874 w 6569477"/>
              <a:gd name="connsiteY849" fmla="*/ 1531073 h 6858000"/>
              <a:gd name="connsiteX850" fmla="*/ 6242353 w 6569477"/>
              <a:gd name="connsiteY850" fmla="*/ 1609953 h 6858000"/>
              <a:gd name="connsiteX851" fmla="*/ 6223042 w 6569477"/>
              <a:gd name="connsiteY851" fmla="*/ 1634143 h 6858000"/>
              <a:gd name="connsiteX852" fmla="*/ 6239473 w 6569477"/>
              <a:gd name="connsiteY852" fmla="*/ 1705560 h 6858000"/>
              <a:gd name="connsiteX853" fmla="*/ 6250673 w 6569477"/>
              <a:gd name="connsiteY853" fmla="*/ 1702375 h 6858000"/>
              <a:gd name="connsiteX854" fmla="*/ 6297961 w 6569477"/>
              <a:gd name="connsiteY854" fmla="*/ 1764435 h 6858000"/>
              <a:gd name="connsiteX855" fmla="*/ 6373267 w 6569477"/>
              <a:gd name="connsiteY855" fmla="*/ 2069581 h 6858000"/>
              <a:gd name="connsiteX856" fmla="*/ 6384393 w 6569477"/>
              <a:gd name="connsiteY856" fmla="*/ 2122429 h 6858000"/>
              <a:gd name="connsiteX857" fmla="*/ 6393144 w 6569477"/>
              <a:gd name="connsiteY857" fmla="*/ 2124321 h 6858000"/>
              <a:gd name="connsiteX858" fmla="*/ 6418298 w 6569477"/>
              <a:gd name="connsiteY858" fmla="*/ 2175842 h 6858000"/>
              <a:gd name="connsiteX859" fmla="*/ 6419599 w 6569477"/>
              <a:gd name="connsiteY859" fmla="*/ 2138595 h 6858000"/>
              <a:gd name="connsiteX860" fmla="*/ 6401898 w 6569477"/>
              <a:gd name="connsiteY860" fmla="*/ 2092964 h 6858000"/>
              <a:gd name="connsiteX861" fmla="*/ 6319338 w 6569477"/>
              <a:gd name="connsiteY861" fmla="*/ 1731284 h 6858000"/>
              <a:gd name="connsiteX862" fmla="*/ 6294555 w 6569477"/>
              <a:gd name="connsiteY862" fmla="*/ 1667400 h 6858000"/>
              <a:gd name="connsiteX863" fmla="*/ 6274614 w 6569477"/>
              <a:gd name="connsiteY863" fmla="*/ 1575398 h 6858000"/>
              <a:gd name="connsiteX864" fmla="*/ 6261945 w 6569477"/>
              <a:gd name="connsiteY864" fmla="*/ 1569807 h 6858000"/>
              <a:gd name="connsiteX865" fmla="*/ 6227264 w 6569477"/>
              <a:gd name="connsiteY865" fmla="*/ 1485482 h 6858000"/>
              <a:gd name="connsiteX866" fmla="*/ 6163232 w 6569477"/>
              <a:gd name="connsiteY866" fmla="*/ 1291657 h 6858000"/>
              <a:gd name="connsiteX867" fmla="*/ 6169423 w 6569477"/>
              <a:gd name="connsiteY867" fmla="*/ 1308672 h 6858000"/>
              <a:gd name="connsiteX868" fmla="*/ 6164862 w 6569477"/>
              <a:gd name="connsiteY868" fmla="*/ 1292485 h 6858000"/>
              <a:gd name="connsiteX869" fmla="*/ 4999747 w 6569477"/>
              <a:gd name="connsiteY869" fmla="*/ 1084964 h 6858000"/>
              <a:gd name="connsiteX870" fmla="*/ 5004170 w 6569477"/>
              <a:gd name="connsiteY870" fmla="*/ 1092826 h 6858000"/>
              <a:gd name="connsiteX871" fmla="*/ 5000801 w 6569477"/>
              <a:gd name="connsiteY871" fmla="*/ 1092344 h 6858000"/>
              <a:gd name="connsiteX872" fmla="*/ 4999747 w 6569477"/>
              <a:gd name="connsiteY872" fmla="*/ 1084964 h 6858000"/>
              <a:gd name="connsiteX873" fmla="*/ 4933923 w 6569477"/>
              <a:gd name="connsiteY873" fmla="*/ 1003153 h 6858000"/>
              <a:gd name="connsiteX874" fmla="*/ 4947450 w 6569477"/>
              <a:gd name="connsiteY874" fmla="*/ 1028780 h 6858000"/>
              <a:gd name="connsiteX875" fmla="*/ 4940697 w 6569477"/>
              <a:gd name="connsiteY875" fmla="*/ 1009043 h 6858000"/>
              <a:gd name="connsiteX876" fmla="*/ 4932262 w 6569477"/>
              <a:gd name="connsiteY876" fmla="*/ 644497 h 6858000"/>
              <a:gd name="connsiteX877" fmla="*/ 4940697 w 6569477"/>
              <a:gd name="connsiteY877" fmla="*/ 654745 h 6858000"/>
              <a:gd name="connsiteX878" fmla="*/ 4932262 w 6569477"/>
              <a:gd name="connsiteY878" fmla="*/ 646309 h 6858000"/>
              <a:gd name="connsiteX879" fmla="*/ 5581482 w 6569477"/>
              <a:gd name="connsiteY879" fmla="*/ 244629 h 6858000"/>
              <a:gd name="connsiteX880" fmla="*/ 5577991 w 6569477"/>
              <a:gd name="connsiteY880" fmla="*/ 250629 h 6858000"/>
              <a:gd name="connsiteX881" fmla="*/ 5577495 w 6569477"/>
              <a:gd name="connsiteY881" fmla="*/ 252297 h 6858000"/>
              <a:gd name="connsiteX882" fmla="*/ 5647778 w 6569477"/>
              <a:gd name="connsiteY882" fmla="*/ 373537 h 6858000"/>
              <a:gd name="connsiteX883" fmla="*/ 5709512 w 6569477"/>
              <a:gd name="connsiteY883" fmla="*/ 510569 h 6858000"/>
              <a:gd name="connsiteX884" fmla="*/ 5951197 w 6569477"/>
              <a:gd name="connsiteY884" fmla="*/ 1025425 h 6858000"/>
              <a:gd name="connsiteX885" fmla="*/ 5942878 w 6569477"/>
              <a:gd name="connsiteY885" fmla="*/ 913784 h 6858000"/>
              <a:gd name="connsiteX886" fmla="*/ 5930115 w 6569477"/>
              <a:gd name="connsiteY886" fmla="*/ 859785 h 6858000"/>
              <a:gd name="connsiteX887" fmla="*/ 5902782 w 6569477"/>
              <a:gd name="connsiteY887" fmla="*/ 807112 h 6858000"/>
              <a:gd name="connsiteX888" fmla="*/ 5831966 w 6569477"/>
              <a:gd name="connsiteY888" fmla="*/ 645218 h 6858000"/>
              <a:gd name="connsiteX889" fmla="*/ 5794655 w 6569477"/>
              <a:gd name="connsiteY889" fmla="*/ 587744 h 6858000"/>
              <a:gd name="connsiteX890" fmla="*/ 5756339 w 6569477"/>
              <a:gd name="connsiteY890" fmla="*/ 501756 h 6858000"/>
              <a:gd name="connsiteX891" fmla="*/ 5742795 w 6569477"/>
              <a:gd name="connsiteY891" fmla="*/ 498872 h 6858000"/>
              <a:gd name="connsiteX892" fmla="*/ 5657513 w 6569477"/>
              <a:gd name="connsiteY892" fmla="*/ 367504 h 6858000"/>
              <a:gd name="connsiteX893" fmla="*/ 5591104 w 6569477"/>
              <a:gd name="connsiteY893" fmla="*/ 247231 h 6858000"/>
              <a:gd name="connsiteX894" fmla="*/ 5581482 w 6569477"/>
              <a:gd name="connsiteY894" fmla="*/ 244629 h 6858000"/>
              <a:gd name="connsiteX895" fmla="*/ 4684964 w 6569477"/>
              <a:gd name="connsiteY895" fmla="*/ 0 h 6858000"/>
              <a:gd name="connsiteX896" fmla="*/ 5380578 w 6569477"/>
              <a:gd name="connsiteY896" fmla="*/ 0 h 6858000"/>
              <a:gd name="connsiteX897" fmla="*/ 5478611 w 6569477"/>
              <a:gd name="connsiteY897" fmla="*/ 117479 h 6858000"/>
              <a:gd name="connsiteX898" fmla="*/ 5500013 w 6569477"/>
              <a:gd name="connsiteY898" fmla="*/ 146283 h 6858000"/>
              <a:gd name="connsiteX899" fmla="*/ 5500055 w 6569477"/>
              <a:gd name="connsiteY899" fmla="*/ 142937 h 6858000"/>
              <a:gd name="connsiteX900" fmla="*/ 5534919 w 6569477"/>
              <a:gd name="connsiteY900" fmla="*/ 178662 h 6858000"/>
              <a:gd name="connsiteX901" fmla="*/ 5448194 w 6569477"/>
              <a:gd name="connsiteY901" fmla="*/ 54062 h 6858000"/>
              <a:gd name="connsiteX902" fmla="*/ 5412460 w 6569477"/>
              <a:gd name="connsiteY902" fmla="*/ 0 h 6858000"/>
              <a:gd name="connsiteX903" fmla="*/ 5476134 w 6569477"/>
              <a:gd name="connsiteY903" fmla="*/ 0 h 6858000"/>
              <a:gd name="connsiteX904" fmla="*/ 5485373 w 6569477"/>
              <a:gd name="connsiteY904" fmla="*/ 12455 h 6858000"/>
              <a:gd name="connsiteX905" fmla="*/ 5571665 w 6569477"/>
              <a:gd name="connsiteY905" fmla="*/ 130771 h 6858000"/>
              <a:gd name="connsiteX906" fmla="*/ 5619902 w 6569477"/>
              <a:gd name="connsiteY906" fmla="*/ 208686 h 6858000"/>
              <a:gd name="connsiteX907" fmla="*/ 5662149 w 6569477"/>
              <a:gd name="connsiteY907" fmla="*/ 253738 h 6858000"/>
              <a:gd name="connsiteX908" fmla="*/ 5686327 w 6569477"/>
              <a:gd name="connsiteY908" fmla="*/ 295355 h 6858000"/>
              <a:gd name="connsiteX909" fmla="*/ 5686913 w 6569477"/>
              <a:gd name="connsiteY909" fmla="*/ 295939 h 6858000"/>
              <a:gd name="connsiteX910" fmla="*/ 5696157 w 6569477"/>
              <a:gd name="connsiteY910" fmla="*/ 311903 h 6858000"/>
              <a:gd name="connsiteX911" fmla="*/ 5731531 w 6569477"/>
              <a:gd name="connsiteY911" fmla="*/ 366614 h 6858000"/>
              <a:gd name="connsiteX912" fmla="*/ 5812509 w 6569477"/>
              <a:gd name="connsiteY912" fmla="*/ 478933 h 6858000"/>
              <a:gd name="connsiteX913" fmla="*/ 5815302 w 6569477"/>
              <a:gd name="connsiteY913" fmla="*/ 472602 h 6858000"/>
              <a:gd name="connsiteX914" fmla="*/ 5814555 w 6569477"/>
              <a:gd name="connsiteY914" fmla="*/ 457145 h 6858000"/>
              <a:gd name="connsiteX915" fmla="*/ 5817860 w 6569477"/>
              <a:gd name="connsiteY915" fmla="*/ 460147 h 6858000"/>
              <a:gd name="connsiteX916" fmla="*/ 5827972 w 6569477"/>
              <a:gd name="connsiteY916" fmla="*/ 478193 h 6858000"/>
              <a:gd name="connsiteX917" fmla="*/ 5830766 w 6569477"/>
              <a:gd name="connsiteY917" fmla="*/ 471862 h 6858000"/>
              <a:gd name="connsiteX918" fmla="*/ 5817860 w 6569477"/>
              <a:gd name="connsiteY918" fmla="*/ 460147 h 6858000"/>
              <a:gd name="connsiteX919" fmla="*/ 5763946 w 6569477"/>
              <a:gd name="connsiteY919" fmla="*/ 363899 h 6858000"/>
              <a:gd name="connsiteX920" fmla="*/ 5712077 w 6569477"/>
              <a:gd name="connsiteY920" fmla="*/ 260643 h 6858000"/>
              <a:gd name="connsiteX921" fmla="*/ 5647795 w 6569477"/>
              <a:gd name="connsiteY921" fmla="*/ 149075 h 6858000"/>
              <a:gd name="connsiteX922" fmla="*/ 5750084 w 6569477"/>
              <a:gd name="connsiteY922" fmla="*/ 277415 h 6858000"/>
              <a:gd name="connsiteX923" fmla="*/ 5737415 w 6569477"/>
              <a:gd name="connsiteY923" fmla="*/ 271824 h 6858000"/>
              <a:gd name="connsiteX924" fmla="*/ 5780454 w 6569477"/>
              <a:gd name="connsiteY924" fmla="*/ 328637 h 6858000"/>
              <a:gd name="connsiteX925" fmla="*/ 5784739 w 6569477"/>
              <a:gd name="connsiteY925" fmla="*/ 353221 h 6858000"/>
              <a:gd name="connsiteX926" fmla="*/ 5865230 w 6569477"/>
              <a:gd name="connsiteY926" fmla="*/ 479507 h 6858000"/>
              <a:gd name="connsiteX927" fmla="*/ 5891313 w 6569477"/>
              <a:gd name="connsiteY927" fmla="*/ 506145 h 6858000"/>
              <a:gd name="connsiteX928" fmla="*/ 6056025 w 6569477"/>
              <a:gd name="connsiteY928" fmla="*/ 836005 h 6858000"/>
              <a:gd name="connsiteX929" fmla="*/ 6104098 w 6569477"/>
              <a:gd name="connsiteY929" fmla="*/ 932857 h 6858000"/>
              <a:gd name="connsiteX930" fmla="*/ 6138008 w 6569477"/>
              <a:gd name="connsiteY930" fmla="*/ 993205 h 6858000"/>
              <a:gd name="connsiteX931" fmla="*/ 6123293 w 6569477"/>
              <a:gd name="connsiteY931" fmla="*/ 1009405 h 6858000"/>
              <a:gd name="connsiteX932" fmla="*/ 6012986 w 6569477"/>
              <a:gd name="connsiteY932" fmla="*/ 779192 h 6858000"/>
              <a:gd name="connsiteX933" fmla="*/ 6006652 w 6569477"/>
              <a:gd name="connsiteY933" fmla="*/ 776396 h 6858000"/>
              <a:gd name="connsiteX934" fmla="*/ 6010193 w 6569477"/>
              <a:gd name="connsiteY934" fmla="*/ 785523 h 6858000"/>
              <a:gd name="connsiteX935" fmla="*/ 6014480 w 6569477"/>
              <a:gd name="connsiteY935" fmla="*/ 810107 h 6858000"/>
              <a:gd name="connsiteX936" fmla="*/ 6004788 w 6569477"/>
              <a:gd name="connsiteY936" fmla="*/ 798404 h 6858000"/>
              <a:gd name="connsiteX937" fmla="*/ 6001064 w 6569477"/>
              <a:gd name="connsiteY937" fmla="*/ 789058 h 6858000"/>
              <a:gd name="connsiteX938" fmla="*/ 6004605 w 6569477"/>
              <a:gd name="connsiteY938" fmla="*/ 798185 h 6858000"/>
              <a:gd name="connsiteX939" fmla="*/ 6004788 w 6569477"/>
              <a:gd name="connsiteY939" fmla="*/ 798404 h 6858000"/>
              <a:gd name="connsiteX940" fmla="*/ 6051771 w 6569477"/>
              <a:gd name="connsiteY940" fmla="*/ 916385 h 6858000"/>
              <a:gd name="connsiteX941" fmla="*/ 6109323 w 6569477"/>
              <a:gd name="connsiteY941" fmla="*/ 1041059 h 6858000"/>
              <a:gd name="connsiteX942" fmla="*/ 6218330 w 6569477"/>
              <a:gd name="connsiteY942" fmla="*/ 1308516 h 6858000"/>
              <a:gd name="connsiteX943" fmla="*/ 6248699 w 6569477"/>
              <a:gd name="connsiteY943" fmla="*/ 1359737 h 6858000"/>
              <a:gd name="connsiteX944" fmla="*/ 6317460 w 6569477"/>
              <a:gd name="connsiteY944" fmla="*/ 1564049 h 6858000"/>
              <a:gd name="connsiteX945" fmla="*/ 6327364 w 6569477"/>
              <a:gd name="connsiteY945" fmla="*/ 1565758 h 6858000"/>
              <a:gd name="connsiteX946" fmla="*/ 6405224 w 6569477"/>
              <a:gd name="connsiteY946" fmla="*/ 1840478 h 6858000"/>
              <a:gd name="connsiteX947" fmla="*/ 6402944 w 6569477"/>
              <a:gd name="connsiteY947" fmla="*/ 1841928 h 6858000"/>
              <a:gd name="connsiteX948" fmla="*/ 6401876 w 6569477"/>
              <a:gd name="connsiteY948" fmla="*/ 1835782 h 6858000"/>
              <a:gd name="connsiteX949" fmla="*/ 6399693 w 6569477"/>
              <a:gd name="connsiteY949" fmla="*/ 1834088 h 6858000"/>
              <a:gd name="connsiteX950" fmla="*/ 6398335 w 6569477"/>
              <a:gd name="connsiteY950" fmla="*/ 1826656 h 6858000"/>
              <a:gd name="connsiteX951" fmla="*/ 6399057 w 6569477"/>
              <a:gd name="connsiteY951" fmla="*/ 1833594 h 6858000"/>
              <a:gd name="connsiteX952" fmla="*/ 6399693 w 6569477"/>
              <a:gd name="connsiteY952" fmla="*/ 1834088 h 6858000"/>
              <a:gd name="connsiteX953" fmla="*/ 6403601 w 6569477"/>
              <a:gd name="connsiteY953" fmla="*/ 1855454 h 6858000"/>
              <a:gd name="connsiteX954" fmla="*/ 6404114 w 6569477"/>
              <a:gd name="connsiteY954" fmla="*/ 1882153 h 6858000"/>
              <a:gd name="connsiteX955" fmla="*/ 6473067 w 6569477"/>
              <a:gd name="connsiteY955" fmla="*/ 2154626 h 6858000"/>
              <a:gd name="connsiteX956" fmla="*/ 6483134 w 6569477"/>
              <a:gd name="connsiteY956" fmla="*/ 2234707 h 6858000"/>
              <a:gd name="connsiteX957" fmla="*/ 6520415 w 6569477"/>
              <a:gd name="connsiteY957" fmla="*/ 2493203 h 6858000"/>
              <a:gd name="connsiteX958" fmla="*/ 6531980 w 6569477"/>
              <a:gd name="connsiteY958" fmla="*/ 2633394 h 6858000"/>
              <a:gd name="connsiteX959" fmla="*/ 6527593 w 6569477"/>
              <a:gd name="connsiteY959" fmla="*/ 2646575 h 6858000"/>
              <a:gd name="connsiteX960" fmla="*/ 6529126 w 6569477"/>
              <a:gd name="connsiteY960" fmla="*/ 2655889 h 6858000"/>
              <a:gd name="connsiteX961" fmla="*/ 6530629 w 6569477"/>
              <a:gd name="connsiteY961" fmla="*/ 2656552 h 6858000"/>
              <a:gd name="connsiteX962" fmla="*/ 6531421 w 6569477"/>
              <a:gd name="connsiteY962" fmla="*/ 2656903 h 6858000"/>
              <a:gd name="connsiteX963" fmla="*/ 6534962 w 6569477"/>
              <a:gd name="connsiteY963" fmla="*/ 2666028 h 6858000"/>
              <a:gd name="connsiteX964" fmla="*/ 6531926 w 6569477"/>
              <a:gd name="connsiteY964" fmla="*/ 2672908 h 6858000"/>
              <a:gd name="connsiteX965" fmla="*/ 6533706 w 6569477"/>
              <a:gd name="connsiteY965" fmla="*/ 2683731 h 6858000"/>
              <a:gd name="connsiteX966" fmla="*/ 6528462 w 6569477"/>
              <a:gd name="connsiteY966" fmla="*/ 2680756 h 6858000"/>
              <a:gd name="connsiteX967" fmla="*/ 6526580 w 6569477"/>
              <a:gd name="connsiteY967" fmla="*/ 2685022 h 6858000"/>
              <a:gd name="connsiteX968" fmla="*/ 6526136 w 6569477"/>
              <a:gd name="connsiteY968" fmla="*/ 2683881 h 6858000"/>
              <a:gd name="connsiteX969" fmla="*/ 6524812 w 6569477"/>
              <a:gd name="connsiteY969" fmla="*/ 2680466 h 6858000"/>
              <a:gd name="connsiteX970" fmla="*/ 6524804 w 6569477"/>
              <a:gd name="connsiteY970" fmla="*/ 2684545 h 6858000"/>
              <a:gd name="connsiteX971" fmla="*/ 6538236 w 6569477"/>
              <a:gd name="connsiteY971" fmla="*/ 2743109 h 6858000"/>
              <a:gd name="connsiteX972" fmla="*/ 6531185 w 6569477"/>
              <a:gd name="connsiteY972" fmla="*/ 2767044 h 6858000"/>
              <a:gd name="connsiteX973" fmla="*/ 6547385 w 6569477"/>
              <a:gd name="connsiteY973" fmla="*/ 2915923 h 6858000"/>
              <a:gd name="connsiteX974" fmla="*/ 6558964 w 6569477"/>
              <a:gd name="connsiteY974" fmla="*/ 2951360 h 6858000"/>
              <a:gd name="connsiteX975" fmla="*/ 6560463 w 6569477"/>
              <a:gd name="connsiteY975" fmla="*/ 3320054 h 6858000"/>
              <a:gd name="connsiteX976" fmla="*/ 6560643 w 6569477"/>
              <a:gd name="connsiteY976" fmla="*/ 3428182 h 6858000"/>
              <a:gd name="connsiteX977" fmla="*/ 6564303 w 6569477"/>
              <a:gd name="connsiteY977" fmla="*/ 3497307 h 6858000"/>
              <a:gd name="connsiteX978" fmla="*/ 6543934 w 6569477"/>
              <a:gd name="connsiteY978" fmla="*/ 3505308 h 6858000"/>
              <a:gd name="connsiteX979" fmla="*/ 6547053 w 6569477"/>
              <a:gd name="connsiteY979" fmla="*/ 3250053 h 6858000"/>
              <a:gd name="connsiteX980" fmla="*/ 6542614 w 6569477"/>
              <a:gd name="connsiteY980" fmla="*/ 3244740 h 6858000"/>
              <a:gd name="connsiteX981" fmla="*/ 6541744 w 6569477"/>
              <a:gd name="connsiteY981" fmla="*/ 3254490 h 6858000"/>
              <a:gd name="connsiteX982" fmla="*/ 6534694 w 6569477"/>
              <a:gd name="connsiteY982" fmla="*/ 3278429 h 6858000"/>
              <a:gd name="connsiteX983" fmla="*/ 6531190 w 6569477"/>
              <a:gd name="connsiteY983" fmla="*/ 3263643 h 6858000"/>
              <a:gd name="connsiteX984" fmla="*/ 6531994 w 6569477"/>
              <a:gd name="connsiteY984" fmla="*/ 3253615 h 6858000"/>
              <a:gd name="connsiteX985" fmla="*/ 6531124 w 6569477"/>
              <a:gd name="connsiteY985" fmla="*/ 3263366 h 6858000"/>
              <a:gd name="connsiteX986" fmla="*/ 6531190 w 6569477"/>
              <a:gd name="connsiteY986" fmla="*/ 3263643 h 6858000"/>
              <a:gd name="connsiteX987" fmla="*/ 6521033 w 6569477"/>
              <a:gd name="connsiteY987" fmla="*/ 3390229 h 6858000"/>
              <a:gd name="connsiteX988" fmla="*/ 6517384 w 6569477"/>
              <a:gd name="connsiteY988" fmla="*/ 3527497 h 6858000"/>
              <a:gd name="connsiteX989" fmla="*/ 6496595 w 6569477"/>
              <a:gd name="connsiteY989" fmla="*/ 3815563 h 6858000"/>
              <a:gd name="connsiteX990" fmla="*/ 6501124 w 6569477"/>
              <a:gd name="connsiteY990" fmla="*/ 3874940 h 6858000"/>
              <a:gd name="connsiteX991" fmla="*/ 6472234 w 6569477"/>
              <a:gd name="connsiteY991" fmla="*/ 4088567 h 6858000"/>
              <a:gd name="connsiteX992" fmla="*/ 6480357 w 6569477"/>
              <a:gd name="connsiteY992" fmla="*/ 4094487 h 6858000"/>
              <a:gd name="connsiteX993" fmla="*/ 6428427 w 6569477"/>
              <a:gd name="connsiteY993" fmla="*/ 4375267 h 6858000"/>
              <a:gd name="connsiteX994" fmla="*/ 6425741 w 6569477"/>
              <a:gd name="connsiteY994" fmla="*/ 4375556 h 6858000"/>
              <a:gd name="connsiteX995" fmla="*/ 6427506 w 6569477"/>
              <a:gd name="connsiteY995" fmla="*/ 4369573 h 6858000"/>
              <a:gd name="connsiteX996" fmla="*/ 6426300 w 6569477"/>
              <a:gd name="connsiteY996" fmla="*/ 4367087 h 6858000"/>
              <a:gd name="connsiteX997" fmla="*/ 6428376 w 6569477"/>
              <a:gd name="connsiteY997" fmla="*/ 4359822 h 6858000"/>
              <a:gd name="connsiteX998" fmla="*/ 6425949 w 6569477"/>
              <a:gd name="connsiteY998" fmla="*/ 4366362 h 6858000"/>
              <a:gd name="connsiteX999" fmla="*/ 6426300 w 6569477"/>
              <a:gd name="connsiteY999" fmla="*/ 4367087 h 6858000"/>
              <a:gd name="connsiteX1000" fmla="*/ 6420336 w 6569477"/>
              <a:gd name="connsiteY1000" fmla="*/ 4387972 h 6858000"/>
              <a:gd name="connsiteX1001" fmla="*/ 6408966 w 6569477"/>
              <a:gd name="connsiteY1001" fmla="*/ 4412135 h 6858000"/>
              <a:gd name="connsiteX1002" fmla="*/ 6350047 w 6569477"/>
              <a:gd name="connsiteY1002" fmla="*/ 4686953 h 6858000"/>
              <a:gd name="connsiteX1003" fmla="*/ 6323588 w 6569477"/>
              <a:gd name="connsiteY1003" fmla="*/ 4763203 h 6858000"/>
              <a:gd name="connsiteX1004" fmla="*/ 6242470 w 6569477"/>
              <a:gd name="connsiteY1004" fmla="*/ 5011457 h 6858000"/>
              <a:gd name="connsiteX1005" fmla="*/ 6206632 w 6569477"/>
              <a:gd name="connsiteY1005" fmla="*/ 5110210 h 6858000"/>
              <a:gd name="connsiteX1006" fmla="*/ 6191507 w 6569477"/>
              <a:gd name="connsiteY1006" fmla="*/ 5140673 h 6858000"/>
              <a:gd name="connsiteX1007" fmla="*/ 6172300 w 6569477"/>
              <a:gd name="connsiteY1007" fmla="*/ 5199455 h 6858000"/>
              <a:gd name="connsiteX1008" fmla="*/ 6156345 w 6569477"/>
              <a:gd name="connsiteY1008" fmla="*/ 5277115 h 6858000"/>
              <a:gd name="connsiteX1009" fmla="*/ 6059140 w 6569477"/>
              <a:gd name="connsiteY1009" fmla="*/ 5529842 h 6858000"/>
              <a:gd name="connsiteX1010" fmla="*/ 6065922 w 6569477"/>
              <a:gd name="connsiteY1010" fmla="*/ 5528472 h 6858000"/>
              <a:gd name="connsiteX1011" fmla="*/ 6078119 w 6569477"/>
              <a:gd name="connsiteY1011" fmla="*/ 5518945 h 6858000"/>
              <a:gd name="connsiteX1012" fmla="*/ 6077573 w 6569477"/>
              <a:gd name="connsiteY1012" fmla="*/ 5523376 h 6858000"/>
              <a:gd name="connsiteX1013" fmla="*/ 6068664 w 6569477"/>
              <a:gd name="connsiteY1013" fmla="*/ 5542046 h 6858000"/>
              <a:gd name="connsiteX1014" fmla="*/ 6075448 w 6569477"/>
              <a:gd name="connsiteY1014" fmla="*/ 5540675 h 6858000"/>
              <a:gd name="connsiteX1015" fmla="*/ 6077573 w 6569477"/>
              <a:gd name="connsiteY1015" fmla="*/ 5523376 h 6858000"/>
              <a:gd name="connsiteX1016" fmla="*/ 6125089 w 6569477"/>
              <a:gd name="connsiteY1016" fmla="*/ 5423814 h 6858000"/>
              <a:gd name="connsiteX1017" fmla="*/ 6179507 w 6569477"/>
              <a:gd name="connsiteY1017" fmla="*/ 5321879 h 6858000"/>
              <a:gd name="connsiteX1018" fmla="*/ 6233557 w 6569477"/>
              <a:gd name="connsiteY1018" fmla="*/ 5205010 h 6858000"/>
              <a:gd name="connsiteX1019" fmla="*/ 6187733 w 6569477"/>
              <a:gd name="connsiteY1019" fmla="*/ 5362599 h 6858000"/>
              <a:gd name="connsiteX1020" fmla="*/ 6184992 w 6569477"/>
              <a:gd name="connsiteY1020" fmla="*/ 5349026 h 6858000"/>
              <a:gd name="connsiteX1021" fmla="*/ 6163414 w 6569477"/>
              <a:gd name="connsiteY1021" fmla="*/ 5416956 h 6858000"/>
              <a:gd name="connsiteX1022" fmla="*/ 6145805 w 6569477"/>
              <a:gd name="connsiteY1022" fmla="*/ 5434638 h 6858000"/>
              <a:gd name="connsiteX1023" fmla="*/ 6089085 w 6569477"/>
              <a:gd name="connsiteY1023" fmla="*/ 5573237 h 6858000"/>
              <a:gd name="connsiteX1024" fmla="*/ 6082373 w 6569477"/>
              <a:gd name="connsiteY1024" fmla="*/ 5609909 h 6858000"/>
              <a:gd name="connsiteX1025" fmla="*/ 5907955 w 6569477"/>
              <a:gd name="connsiteY1025" fmla="*/ 5934742 h 6858000"/>
              <a:gd name="connsiteX1026" fmla="*/ 5856575 w 6569477"/>
              <a:gd name="connsiteY1026" fmla="*/ 6029882 h 6858000"/>
              <a:gd name="connsiteX1027" fmla="*/ 5826843 w 6569477"/>
              <a:gd name="connsiteY1027" fmla="*/ 6092393 h 6858000"/>
              <a:gd name="connsiteX1028" fmla="*/ 5805124 w 6569477"/>
              <a:gd name="connsiteY1028" fmla="*/ 6089719 h 6858000"/>
              <a:gd name="connsiteX1029" fmla="*/ 5929533 w 6569477"/>
              <a:gd name="connsiteY1029" fmla="*/ 5866812 h 6858000"/>
              <a:gd name="connsiteX1030" fmla="*/ 5928163 w 6569477"/>
              <a:gd name="connsiteY1030" fmla="*/ 5860025 h 6858000"/>
              <a:gd name="connsiteX1031" fmla="*/ 5922749 w 6569477"/>
              <a:gd name="connsiteY1031" fmla="*/ 5868182 h 6858000"/>
              <a:gd name="connsiteX1032" fmla="*/ 5905143 w 6569477"/>
              <a:gd name="connsiteY1032" fmla="*/ 5885866 h 6858000"/>
              <a:gd name="connsiteX1033" fmla="*/ 5909110 w 6569477"/>
              <a:gd name="connsiteY1033" fmla="*/ 5871199 h 6858000"/>
              <a:gd name="connsiteX1034" fmla="*/ 5914596 w 6569477"/>
              <a:gd name="connsiteY1034" fmla="*/ 5862765 h 6858000"/>
              <a:gd name="connsiteX1035" fmla="*/ 5909184 w 6569477"/>
              <a:gd name="connsiteY1035" fmla="*/ 5870922 h 6858000"/>
              <a:gd name="connsiteX1036" fmla="*/ 5909110 w 6569477"/>
              <a:gd name="connsiteY1036" fmla="*/ 5871199 h 6858000"/>
              <a:gd name="connsiteX1037" fmla="*/ 5839843 w 6569477"/>
              <a:gd name="connsiteY1037" fmla="*/ 5977637 h 6858000"/>
              <a:gd name="connsiteX1038" fmla="*/ 5771208 w 6569477"/>
              <a:gd name="connsiteY1038" fmla="*/ 6096571 h 6858000"/>
              <a:gd name="connsiteX1039" fmla="*/ 5615626 w 6569477"/>
              <a:gd name="connsiteY1039" fmla="*/ 6339899 h 6858000"/>
              <a:gd name="connsiteX1040" fmla="*/ 5591306 w 6569477"/>
              <a:gd name="connsiteY1040" fmla="*/ 6394255 h 6858000"/>
              <a:gd name="connsiteX1041" fmla="*/ 5464086 w 6569477"/>
              <a:gd name="connsiteY1041" fmla="*/ 6568285 h 6858000"/>
              <a:gd name="connsiteX1042" fmla="*/ 5468405 w 6569477"/>
              <a:gd name="connsiteY1042" fmla="*/ 6577359 h 6858000"/>
              <a:gd name="connsiteX1043" fmla="*/ 5288922 w 6569477"/>
              <a:gd name="connsiteY1043" fmla="*/ 6799441 h 6858000"/>
              <a:gd name="connsiteX1044" fmla="*/ 5286422 w 6569477"/>
              <a:gd name="connsiteY1044" fmla="*/ 6798415 h 6858000"/>
              <a:gd name="connsiteX1045" fmla="*/ 5290826 w 6569477"/>
              <a:gd name="connsiteY1045" fmla="*/ 6793995 h 6858000"/>
              <a:gd name="connsiteX1046" fmla="*/ 5290950 w 6569477"/>
              <a:gd name="connsiteY1046" fmla="*/ 6791235 h 6858000"/>
              <a:gd name="connsiteX1047" fmla="*/ 5296238 w 6569477"/>
              <a:gd name="connsiteY1047" fmla="*/ 6785838 h 6858000"/>
              <a:gd name="connsiteX1048" fmla="*/ 5290987 w 6569477"/>
              <a:gd name="connsiteY1048" fmla="*/ 6790431 h 6858000"/>
              <a:gd name="connsiteX1049" fmla="*/ 5290950 w 6569477"/>
              <a:gd name="connsiteY1049" fmla="*/ 6791235 h 6858000"/>
              <a:gd name="connsiteX1050" fmla="*/ 5275753 w 6569477"/>
              <a:gd name="connsiteY1050" fmla="*/ 6806752 h 6858000"/>
              <a:gd name="connsiteX1051" fmla="*/ 5254239 w 6569477"/>
              <a:gd name="connsiteY1051" fmla="*/ 6822575 h 6858000"/>
              <a:gd name="connsiteX1052" fmla="*/ 5225321 w 6569477"/>
              <a:gd name="connsiteY1052" fmla="*/ 6858000 h 6858000"/>
              <a:gd name="connsiteX1053" fmla="*/ 5157501 w 6569477"/>
              <a:gd name="connsiteY1053" fmla="*/ 6858000 h 6858000"/>
              <a:gd name="connsiteX1054" fmla="*/ 5208211 w 6569477"/>
              <a:gd name="connsiteY1054" fmla="*/ 6795673 h 6858000"/>
              <a:gd name="connsiteX1055" fmla="*/ 5328568 w 6569477"/>
              <a:gd name="connsiteY1055" fmla="*/ 6666293 h 6858000"/>
              <a:gd name="connsiteX1056" fmla="*/ 5366453 w 6569477"/>
              <a:gd name="connsiteY1056" fmla="*/ 6609197 h 6858000"/>
              <a:gd name="connsiteX1057" fmla="*/ 5430099 w 6569477"/>
              <a:gd name="connsiteY1057" fmla="*/ 6539833 h 6858000"/>
              <a:gd name="connsiteX1058" fmla="*/ 5427358 w 6569477"/>
              <a:gd name="connsiteY1058" fmla="*/ 6526259 h 6858000"/>
              <a:gd name="connsiteX1059" fmla="*/ 5513952 w 6569477"/>
              <a:gd name="connsiteY1059" fmla="*/ 6395753 h 6858000"/>
              <a:gd name="connsiteX1060" fmla="*/ 5597877 w 6569477"/>
              <a:gd name="connsiteY1060" fmla="*/ 6286977 h 6858000"/>
              <a:gd name="connsiteX1061" fmla="*/ 5589542 w 6569477"/>
              <a:gd name="connsiteY1061" fmla="*/ 6276299 h 6858000"/>
              <a:gd name="connsiteX1062" fmla="*/ 5579347 w 6569477"/>
              <a:gd name="connsiteY1062" fmla="*/ 6278801 h 6858000"/>
              <a:gd name="connsiteX1063" fmla="*/ 5572013 w 6569477"/>
              <a:gd name="connsiteY1063" fmla="*/ 6278854 h 6858000"/>
              <a:gd name="connsiteX1064" fmla="*/ 5561199 w 6569477"/>
              <a:gd name="connsiteY1064" fmla="*/ 6297181 h 6858000"/>
              <a:gd name="connsiteX1065" fmla="*/ 5561199 w 6569477"/>
              <a:gd name="connsiteY1065" fmla="*/ 6283333 h 6858000"/>
              <a:gd name="connsiteX1066" fmla="*/ 5526598 w 6569477"/>
              <a:gd name="connsiteY1066" fmla="*/ 6345645 h 6858000"/>
              <a:gd name="connsiteX1067" fmla="*/ 5505837 w 6569477"/>
              <a:gd name="connsiteY1067" fmla="*/ 6359491 h 6858000"/>
              <a:gd name="connsiteX1068" fmla="*/ 5422797 w 6569477"/>
              <a:gd name="connsiteY1068" fmla="*/ 6484116 h 6858000"/>
              <a:gd name="connsiteX1069" fmla="*/ 5408957 w 6569477"/>
              <a:gd name="connsiteY1069" fmla="*/ 6518733 h 6858000"/>
              <a:gd name="connsiteX1070" fmla="*/ 5173676 w 6569477"/>
              <a:gd name="connsiteY1070" fmla="*/ 6802601 h 6858000"/>
              <a:gd name="connsiteX1071" fmla="*/ 5153132 w 6569477"/>
              <a:gd name="connsiteY1071" fmla="*/ 6832134 h 6858000"/>
              <a:gd name="connsiteX1072" fmla="*/ 5136638 w 6569477"/>
              <a:gd name="connsiteY1072" fmla="*/ 6858000 h 6858000"/>
              <a:gd name="connsiteX1073" fmla="*/ 5106051 w 6569477"/>
              <a:gd name="connsiteY1073" fmla="*/ 6858000 h 6858000"/>
              <a:gd name="connsiteX1074" fmla="*/ 5127832 w 6569477"/>
              <a:gd name="connsiteY1074" fmla="*/ 6832026 h 6858000"/>
              <a:gd name="connsiteX1075" fmla="*/ 5208277 w 6569477"/>
              <a:gd name="connsiteY1075" fmla="*/ 6740288 h 6858000"/>
              <a:gd name="connsiteX1076" fmla="*/ 5208277 w 6569477"/>
              <a:gd name="connsiteY1076" fmla="*/ 6733364 h 6858000"/>
              <a:gd name="connsiteX1077" fmla="*/ 5201357 w 6569477"/>
              <a:gd name="connsiteY1077" fmla="*/ 6740288 h 6858000"/>
              <a:gd name="connsiteX1078" fmla="*/ 5180596 w 6569477"/>
              <a:gd name="connsiteY1078" fmla="*/ 6754136 h 6858000"/>
              <a:gd name="connsiteX1079" fmla="*/ 5187389 w 6569477"/>
              <a:gd name="connsiteY1079" fmla="*/ 6740544 h 6858000"/>
              <a:gd name="connsiteX1080" fmla="*/ 5194437 w 6569477"/>
              <a:gd name="connsiteY1080" fmla="*/ 6733364 h 6858000"/>
              <a:gd name="connsiteX1081" fmla="*/ 5187516 w 6569477"/>
              <a:gd name="connsiteY1081" fmla="*/ 6740288 h 6858000"/>
              <a:gd name="connsiteX1082" fmla="*/ 5187389 w 6569477"/>
              <a:gd name="connsiteY1082" fmla="*/ 6740544 h 6858000"/>
              <a:gd name="connsiteX1083" fmla="*/ 5098421 w 6569477"/>
              <a:gd name="connsiteY1083" fmla="*/ 6831161 h 6858000"/>
              <a:gd name="connsiteX1084" fmla="*/ 5074751 w 6569477"/>
              <a:gd name="connsiteY1084" fmla="*/ 6858000 h 6858000"/>
              <a:gd name="connsiteX1085" fmla="*/ 4627783 w 6569477"/>
              <a:gd name="connsiteY1085" fmla="*/ 6858000 h 6858000"/>
              <a:gd name="connsiteX1086" fmla="*/ 4759894 w 6569477"/>
              <a:gd name="connsiteY1086" fmla="*/ 6716663 h 6858000"/>
              <a:gd name="connsiteX1087" fmla="*/ 5986727 w 6569477"/>
              <a:gd name="connsiteY1087" fmla="*/ 3868735 h 6858000"/>
              <a:gd name="connsiteX1088" fmla="*/ 6003597 w 6569477"/>
              <a:gd name="connsiteY1088" fmla="*/ 3548178 h 6858000"/>
              <a:gd name="connsiteX1089" fmla="*/ 6012034 w 6569477"/>
              <a:gd name="connsiteY1089" fmla="*/ 3539742 h 6858000"/>
              <a:gd name="connsiteX1090" fmla="*/ 6012033 w 6569477"/>
              <a:gd name="connsiteY1090" fmla="*/ 3514433 h 6858000"/>
              <a:gd name="connsiteX1091" fmla="*/ 6003597 w 6569477"/>
              <a:gd name="connsiteY1091" fmla="*/ 3506001 h 6858000"/>
              <a:gd name="connsiteX1092" fmla="*/ 6003597 w 6569477"/>
              <a:gd name="connsiteY1092" fmla="*/ 3269799 h 6858000"/>
              <a:gd name="connsiteX1093" fmla="*/ 5952984 w 6569477"/>
              <a:gd name="connsiteY1093" fmla="*/ 2721484 h 6858000"/>
              <a:gd name="connsiteX1094" fmla="*/ 5404662 w 6569477"/>
              <a:gd name="connsiteY1094" fmla="*/ 1051221 h 6858000"/>
              <a:gd name="connsiteX1095" fmla="*/ 4873211 w 6569477"/>
              <a:gd name="connsiteY1095" fmla="*/ 224525 h 6858000"/>
              <a:gd name="connsiteX1096" fmla="*/ 4890083 w 6569477"/>
              <a:gd name="connsiteY1096" fmla="*/ 232961 h 6858000"/>
              <a:gd name="connsiteX1097" fmla="*/ 4797289 w 6569477"/>
              <a:gd name="connsiteY1097" fmla="*/ 114861 h 6858000"/>
              <a:gd name="connsiteX1098" fmla="*/ 4738239 w 6569477"/>
              <a:gd name="connsiteY1098" fmla="*/ 55811 h 6858000"/>
              <a:gd name="connsiteX1099" fmla="*/ 0 w 6569477"/>
              <a:gd name="connsiteY1099" fmla="*/ 0 h 6858000"/>
              <a:gd name="connsiteX1100" fmla="*/ 4229922 w 6569477"/>
              <a:gd name="connsiteY1100" fmla="*/ 0 h 6858000"/>
              <a:gd name="connsiteX1101" fmla="*/ 4372273 w 6569477"/>
              <a:gd name="connsiteY1101" fmla="*/ 157015 h 6858000"/>
              <a:gd name="connsiteX1102" fmla="*/ 4543809 w 6569477"/>
              <a:gd name="connsiteY1102" fmla="*/ 370769 h 6858000"/>
              <a:gd name="connsiteX1103" fmla="*/ 4849592 w 6569477"/>
              <a:gd name="connsiteY1103" fmla="*/ 843375 h 6858000"/>
              <a:gd name="connsiteX1104" fmla="*/ 4914877 w 6569477"/>
              <a:gd name="connsiteY1104" fmla="*/ 967066 h 6858000"/>
              <a:gd name="connsiteX1105" fmla="*/ 4925933 w 6569477"/>
              <a:gd name="connsiteY1105" fmla="*/ 979122 h 6858000"/>
              <a:gd name="connsiteX1106" fmla="*/ 4982878 w 6569477"/>
              <a:gd name="connsiteY1106" fmla="*/ 1068093 h 6858000"/>
              <a:gd name="connsiteX1107" fmla="*/ 4982876 w 6569477"/>
              <a:gd name="connsiteY1107" fmla="*/ 1076527 h 6858000"/>
              <a:gd name="connsiteX1108" fmla="*/ 4982876 w 6569477"/>
              <a:gd name="connsiteY1108" fmla="*/ 1084962 h 6858000"/>
              <a:gd name="connsiteX1109" fmla="*/ 4991312 w 6569477"/>
              <a:gd name="connsiteY1109" fmla="*/ 1084964 h 6858000"/>
              <a:gd name="connsiteX1110" fmla="*/ 5008183 w 6569477"/>
              <a:gd name="connsiteY1110" fmla="*/ 1127139 h 6858000"/>
              <a:gd name="connsiteX1111" fmla="*/ 5008183 w 6569477"/>
              <a:gd name="connsiteY1111" fmla="*/ 1135577 h 6858000"/>
              <a:gd name="connsiteX1112" fmla="*/ 5016618 w 6569477"/>
              <a:gd name="connsiteY1112" fmla="*/ 1144015 h 6858000"/>
              <a:gd name="connsiteX1113" fmla="*/ 5016619 w 6569477"/>
              <a:gd name="connsiteY1113" fmla="*/ 1135576 h 6858000"/>
              <a:gd name="connsiteX1114" fmla="*/ 5075670 w 6569477"/>
              <a:gd name="connsiteY1114" fmla="*/ 1228369 h 6858000"/>
              <a:gd name="connsiteX1115" fmla="*/ 5067232 w 6569477"/>
              <a:gd name="connsiteY1115" fmla="*/ 1228371 h 6858000"/>
              <a:gd name="connsiteX1116" fmla="*/ 5067232 w 6569477"/>
              <a:gd name="connsiteY1116" fmla="*/ 1236805 h 6858000"/>
              <a:gd name="connsiteX1117" fmla="*/ 5075669 w 6569477"/>
              <a:gd name="connsiteY1117" fmla="*/ 1245241 h 6858000"/>
              <a:gd name="connsiteX1118" fmla="*/ 5084105 w 6569477"/>
              <a:gd name="connsiteY1118" fmla="*/ 1245241 h 6858000"/>
              <a:gd name="connsiteX1119" fmla="*/ 5084107 w 6569477"/>
              <a:gd name="connsiteY1119" fmla="*/ 1253677 h 6858000"/>
              <a:gd name="connsiteX1120" fmla="*/ 5100976 w 6569477"/>
              <a:gd name="connsiteY1120" fmla="*/ 1304291 h 6858000"/>
              <a:gd name="connsiteX1121" fmla="*/ 5117847 w 6569477"/>
              <a:gd name="connsiteY1121" fmla="*/ 1312726 h 6858000"/>
              <a:gd name="connsiteX1122" fmla="*/ 5126282 w 6569477"/>
              <a:gd name="connsiteY1122" fmla="*/ 1329598 h 6858000"/>
              <a:gd name="connsiteX1123" fmla="*/ 5117847 w 6569477"/>
              <a:gd name="connsiteY1123" fmla="*/ 1338033 h 6858000"/>
              <a:gd name="connsiteX1124" fmla="*/ 5126283 w 6569477"/>
              <a:gd name="connsiteY1124" fmla="*/ 1346469 h 6858000"/>
              <a:gd name="connsiteX1125" fmla="*/ 5134719 w 6569477"/>
              <a:gd name="connsiteY1125" fmla="*/ 1354905 h 6858000"/>
              <a:gd name="connsiteX1126" fmla="*/ 5176898 w 6569477"/>
              <a:gd name="connsiteY1126" fmla="*/ 1430824 h 6858000"/>
              <a:gd name="connsiteX1127" fmla="*/ 5168461 w 6569477"/>
              <a:gd name="connsiteY1127" fmla="*/ 1397082 h 6858000"/>
              <a:gd name="connsiteX1128" fmla="*/ 5143155 w 6569477"/>
              <a:gd name="connsiteY1128" fmla="*/ 1363341 h 6858000"/>
              <a:gd name="connsiteX1129" fmla="*/ 5143154 w 6569477"/>
              <a:gd name="connsiteY1129" fmla="*/ 1354903 h 6858000"/>
              <a:gd name="connsiteX1130" fmla="*/ 5143155 w 6569477"/>
              <a:gd name="connsiteY1130" fmla="*/ 1346469 h 6858000"/>
              <a:gd name="connsiteX1131" fmla="*/ 5134719 w 6569477"/>
              <a:gd name="connsiteY1131" fmla="*/ 1329598 h 6858000"/>
              <a:gd name="connsiteX1132" fmla="*/ 5092539 w 6569477"/>
              <a:gd name="connsiteY1132" fmla="*/ 1262112 h 6858000"/>
              <a:gd name="connsiteX1133" fmla="*/ 5092540 w 6569477"/>
              <a:gd name="connsiteY1133" fmla="*/ 1245241 h 6858000"/>
              <a:gd name="connsiteX1134" fmla="*/ 5092539 w 6569477"/>
              <a:gd name="connsiteY1134" fmla="*/ 1236803 h 6858000"/>
              <a:gd name="connsiteX1135" fmla="*/ 5092539 w 6569477"/>
              <a:gd name="connsiteY1135" fmla="*/ 1219933 h 6858000"/>
              <a:gd name="connsiteX1136" fmla="*/ 5084107 w 6569477"/>
              <a:gd name="connsiteY1136" fmla="*/ 1219935 h 6858000"/>
              <a:gd name="connsiteX1137" fmla="*/ 5075668 w 6569477"/>
              <a:gd name="connsiteY1137" fmla="*/ 1219935 h 6858000"/>
              <a:gd name="connsiteX1138" fmla="*/ 5050362 w 6569477"/>
              <a:gd name="connsiteY1138" fmla="*/ 1186189 h 6858000"/>
              <a:gd name="connsiteX1139" fmla="*/ 5025055 w 6569477"/>
              <a:gd name="connsiteY1139" fmla="*/ 1135578 h 6858000"/>
              <a:gd name="connsiteX1140" fmla="*/ 5025054 w 6569477"/>
              <a:gd name="connsiteY1140" fmla="*/ 1127141 h 6858000"/>
              <a:gd name="connsiteX1141" fmla="*/ 5025055 w 6569477"/>
              <a:gd name="connsiteY1141" fmla="*/ 1118707 h 6858000"/>
              <a:gd name="connsiteX1142" fmla="*/ 5009238 w 6569477"/>
              <a:gd name="connsiteY1142" fmla="*/ 1101833 h 6858000"/>
              <a:gd name="connsiteX1143" fmla="*/ 5004170 w 6569477"/>
              <a:gd name="connsiteY1143" fmla="*/ 1092826 h 6858000"/>
              <a:gd name="connsiteX1144" fmla="*/ 5008183 w 6569477"/>
              <a:gd name="connsiteY1144" fmla="*/ 1093400 h 6858000"/>
              <a:gd name="connsiteX1145" fmla="*/ 5008182 w 6569477"/>
              <a:gd name="connsiteY1145" fmla="*/ 1084964 h 6858000"/>
              <a:gd name="connsiteX1146" fmla="*/ 4999746 w 6569477"/>
              <a:gd name="connsiteY1146" fmla="*/ 1076527 h 6858000"/>
              <a:gd name="connsiteX1147" fmla="*/ 4991312 w 6569477"/>
              <a:gd name="connsiteY1147" fmla="*/ 1068091 h 6858000"/>
              <a:gd name="connsiteX1148" fmla="*/ 4982876 w 6569477"/>
              <a:gd name="connsiteY1148" fmla="*/ 1042786 h 6858000"/>
              <a:gd name="connsiteX1149" fmla="*/ 4966004 w 6569477"/>
              <a:gd name="connsiteY1149" fmla="*/ 1025912 h 6858000"/>
              <a:gd name="connsiteX1150" fmla="*/ 4982876 w 6569477"/>
              <a:gd name="connsiteY1150" fmla="*/ 1034349 h 6858000"/>
              <a:gd name="connsiteX1151" fmla="*/ 4957571 w 6569477"/>
              <a:gd name="connsiteY1151" fmla="*/ 1009043 h 6858000"/>
              <a:gd name="connsiteX1152" fmla="*/ 4932262 w 6569477"/>
              <a:gd name="connsiteY1152" fmla="*/ 966864 h 6858000"/>
              <a:gd name="connsiteX1153" fmla="*/ 4957569 w 6569477"/>
              <a:gd name="connsiteY1153" fmla="*/ 966864 h 6858000"/>
              <a:gd name="connsiteX1154" fmla="*/ 4923825 w 6569477"/>
              <a:gd name="connsiteY1154" fmla="*/ 933123 h 6858000"/>
              <a:gd name="connsiteX1155" fmla="*/ 4932261 w 6569477"/>
              <a:gd name="connsiteY1155" fmla="*/ 933122 h 6858000"/>
              <a:gd name="connsiteX1156" fmla="*/ 4932262 w 6569477"/>
              <a:gd name="connsiteY1156" fmla="*/ 924686 h 6858000"/>
              <a:gd name="connsiteX1157" fmla="*/ 4923825 w 6569477"/>
              <a:gd name="connsiteY1157" fmla="*/ 916250 h 6858000"/>
              <a:gd name="connsiteX1158" fmla="*/ 4898518 w 6569477"/>
              <a:gd name="connsiteY1158" fmla="*/ 890943 h 6858000"/>
              <a:gd name="connsiteX1159" fmla="*/ 4890083 w 6569477"/>
              <a:gd name="connsiteY1159" fmla="*/ 874073 h 6858000"/>
              <a:gd name="connsiteX1160" fmla="*/ 4881646 w 6569477"/>
              <a:gd name="connsiteY1160" fmla="*/ 865638 h 6858000"/>
              <a:gd name="connsiteX1161" fmla="*/ 4881647 w 6569477"/>
              <a:gd name="connsiteY1161" fmla="*/ 874073 h 6858000"/>
              <a:gd name="connsiteX1162" fmla="*/ 4881647 w 6569477"/>
              <a:gd name="connsiteY1162" fmla="*/ 882507 h 6858000"/>
              <a:gd name="connsiteX1163" fmla="*/ 4839470 w 6569477"/>
              <a:gd name="connsiteY1163" fmla="*/ 815023 h 6858000"/>
              <a:gd name="connsiteX1164" fmla="*/ 4864776 w 6569477"/>
              <a:gd name="connsiteY1164" fmla="*/ 823459 h 6858000"/>
              <a:gd name="connsiteX1165" fmla="*/ 4814160 w 6569477"/>
              <a:gd name="connsiteY1165" fmla="*/ 772843 h 6858000"/>
              <a:gd name="connsiteX1166" fmla="*/ 4771982 w 6569477"/>
              <a:gd name="connsiteY1166" fmla="*/ 705360 h 6858000"/>
              <a:gd name="connsiteX1167" fmla="*/ 4780419 w 6569477"/>
              <a:gd name="connsiteY1167" fmla="*/ 713795 h 6858000"/>
              <a:gd name="connsiteX1168" fmla="*/ 4788853 w 6569477"/>
              <a:gd name="connsiteY1168" fmla="*/ 713795 h 6858000"/>
              <a:gd name="connsiteX1169" fmla="*/ 4797292 w 6569477"/>
              <a:gd name="connsiteY1169" fmla="*/ 713795 h 6858000"/>
              <a:gd name="connsiteX1170" fmla="*/ 4788854 w 6569477"/>
              <a:gd name="connsiteY1170" fmla="*/ 696923 h 6858000"/>
              <a:gd name="connsiteX1171" fmla="*/ 4797290 w 6569477"/>
              <a:gd name="connsiteY1171" fmla="*/ 696923 h 6858000"/>
              <a:gd name="connsiteX1172" fmla="*/ 4805728 w 6569477"/>
              <a:gd name="connsiteY1172" fmla="*/ 705359 h 6858000"/>
              <a:gd name="connsiteX1173" fmla="*/ 4805726 w 6569477"/>
              <a:gd name="connsiteY1173" fmla="*/ 713795 h 6858000"/>
              <a:gd name="connsiteX1174" fmla="*/ 4814160 w 6569477"/>
              <a:gd name="connsiteY1174" fmla="*/ 722229 h 6858000"/>
              <a:gd name="connsiteX1175" fmla="*/ 4822596 w 6569477"/>
              <a:gd name="connsiteY1175" fmla="*/ 730666 h 6858000"/>
              <a:gd name="connsiteX1176" fmla="*/ 4991311 w 6569477"/>
              <a:gd name="connsiteY1176" fmla="*/ 1000607 h 6858000"/>
              <a:gd name="connsiteX1177" fmla="*/ 4991312 w 6569477"/>
              <a:gd name="connsiteY1177" fmla="*/ 1009043 h 6858000"/>
              <a:gd name="connsiteX1178" fmla="*/ 4999746 w 6569477"/>
              <a:gd name="connsiteY1178" fmla="*/ 1017476 h 6858000"/>
              <a:gd name="connsiteX1179" fmla="*/ 5033490 w 6569477"/>
              <a:gd name="connsiteY1179" fmla="*/ 1068093 h 6858000"/>
              <a:gd name="connsiteX1180" fmla="*/ 5041925 w 6569477"/>
              <a:gd name="connsiteY1180" fmla="*/ 1093401 h 6858000"/>
              <a:gd name="connsiteX1181" fmla="*/ 5050362 w 6569477"/>
              <a:gd name="connsiteY1181" fmla="*/ 1101835 h 6858000"/>
              <a:gd name="connsiteX1182" fmla="*/ 5092540 w 6569477"/>
              <a:gd name="connsiteY1182" fmla="*/ 1160885 h 6858000"/>
              <a:gd name="connsiteX1183" fmla="*/ 5100975 w 6569477"/>
              <a:gd name="connsiteY1183" fmla="*/ 1169321 h 6858000"/>
              <a:gd name="connsiteX1184" fmla="*/ 5100976 w 6569477"/>
              <a:gd name="connsiteY1184" fmla="*/ 1194627 h 6858000"/>
              <a:gd name="connsiteX1185" fmla="*/ 5143155 w 6569477"/>
              <a:gd name="connsiteY1185" fmla="*/ 1253676 h 6858000"/>
              <a:gd name="connsiteX1186" fmla="*/ 5151590 w 6569477"/>
              <a:gd name="connsiteY1186" fmla="*/ 1262112 h 6858000"/>
              <a:gd name="connsiteX1187" fmla="*/ 5151590 w 6569477"/>
              <a:gd name="connsiteY1187" fmla="*/ 1270548 h 6858000"/>
              <a:gd name="connsiteX1188" fmla="*/ 5261254 w 6569477"/>
              <a:gd name="connsiteY1188" fmla="*/ 1506748 h 6858000"/>
              <a:gd name="connsiteX1189" fmla="*/ 5278126 w 6569477"/>
              <a:gd name="connsiteY1189" fmla="*/ 1532055 h 6858000"/>
              <a:gd name="connsiteX1190" fmla="*/ 5278128 w 6569477"/>
              <a:gd name="connsiteY1190" fmla="*/ 1557362 h 6858000"/>
              <a:gd name="connsiteX1191" fmla="*/ 5294998 w 6569477"/>
              <a:gd name="connsiteY1191" fmla="*/ 1557362 h 6858000"/>
              <a:gd name="connsiteX1192" fmla="*/ 5303433 w 6569477"/>
              <a:gd name="connsiteY1192" fmla="*/ 1574233 h 6858000"/>
              <a:gd name="connsiteX1193" fmla="*/ 5345614 w 6569477"/>
              <a:gd name="connsiteY1193" fmla="*/ 1692332 h 6858000"/>
              <a:gd name="connsiteX1194" fmla="*/ 5345612 w 6569477"/>
              <a:gd name="connsiteY1194" fmla="*/ 1700767 h 6858000"/>
              <a:gd name="connsiteX1195" fmla="*/ 5345612 w 6569477"/>
              <a:gd name="connsiteY1195" fmla="*/ 1717637 h 6858000"/>
              <a:gd name="connsiteX1196" fmla="*/ 5354048 w 6569477"/>
              <a:gd name="connsiteY1196" fmla="*/ 1717639 h 6858000"/>
              <a:gd name="connsiteX1197" fmla="*/ 5413098 w 6569477"/>
              <a:gd name="connsiteY1197" fmla="*/ 1844173 h 6858000"/>
              <a:gd name="connsiteX1198" fmla="*/ 5480584 w 6569477"/>
              <a:gd name="connsiteY1198" fmla="*/ 2012887 h 6858000"/>
              <a:gd name="connsiteX1199" fmla="*/ 5514328 w 6569477"/>
              <a:gd name="connsiteY1199" fmla="*/ 2105680 h 6858000"/>
              <a:gd name="connsiteX1200" fmla="*/ 5514328 w 6569477"/>
              <a:gd name="connsiteY1200" fmla="*/ 2114117 h 6858000"/>
              <a:gd name="connsiteX1201" fmla="*/ 5514327 w 6569477"/>
              <a:gd name="connsiteY1201" fmla="*/ 2122551 h 6858000"/>
              <a:gd name="connsiteX1202" fmla="*/ 5514328 w 6569477"/>
              <a:gd name="connsiteY1202" fmla="*/ 2130987 h 6858000"/>
              <a:gd name="connsiteX1203" fmla="*/ 5522762 w 6569477"/>
              <a:gd name="connsiteY1203" fmla="*/ 2130987 h 6858000"/>
              <a:gd name="connsiteX1204" fmla="*/ 5539633 w 6569477"/>
              <a:gd name="connsiteY1204" fmla="*/ 2139424 h 6858000"/>
              <a:gd name="connsiteX1205" fmla="*/ 5556503 w 6569477"/>
              <a:gd name="connsiteY1205" fmla="*/ 2198472 h 6858000"/>
              <a:gd name="connsiteX1206" fmla="*/ 5573376 w 6569477"/>
              <a:gd name="connsiteY1206" fmla="*/ 2215344 h 6858000"/>
              <a:gd name="connsiteX1207" fmla="*/ 5531197 w 6569477"/>
              <a:gd name="connsiteY1207" fmla="*/ 2114117 h 6858000"/>
              <a:gd name="connsiteX1208" fmla="*/ 5531198 w 6569477"/>
              <a:gd name="connsiteY1208" fmla="*/ 2097245 h 6858000"/>
              <a:gd name="connsiteX1209" fmla="*/ 5522762 w 6569477"/>
              <a:gd name="connsiteY1209" fmla="*/ 2088808 h 6858000"/>
              <a:gd name="connsiteX1210" fmla="*/ 5480583 w 6569477"/>
              <a:gd name="connsiteY1210" fmla="*/ 1953837 h 6858000"/>
              <a:gd name="connsiteX1211" fmla="*/ 5362484 w 6569477"/>
              <a:gd name="connsiteY1211" fmla="*/ 1641717 h 6858000"/>
              <a:gd name="connsiteX1212" fmla="*/ 5235948 w 6569477"/>
              <a:gd name="connsiteY1212" fmla="*/ 1346470 h 6858000"/>
              <a:gd name="connsiteX1213" fmla="*/ 5210643 w 6569477"/>
              <a:gd name="connsiteY1213" fmla="*/ 1304291 h 6858000"/>
              <a:gd name="connsiteX1214" fmla="*/ 5109412 w 6569477"/>
              <a:gd name="connsiteY1214" fmla="*/ 1093400 h 6858000"/>
              <a:gd name="connsiteX1215" fmla="*/ 5067234 w 6569477"/>
              <a:gd name="connsiteY1215" fmla="*/ 1025914 h 6858000"/>
              <a:gd name="connsiteX1216" fmla="*/ 4974440 w 6569477"/>
              <a:gd name="connsiteY1216" fmla="*/ 882507 h 6858000"/>
              <a:gd name="connsiteX1217" fmla="*/ 4814162 w 6569477"/>
              <a:gd name="connsiteY1217" fmla="*/ 637873 h 6858000"/>
              <a:gd name="connsiteX1218" fmla="*/ 4771983 w 6569477"/>
              <a:gd name="connsiteY1218" fmla="*/ 595695 h 6858000"/>
              <a:gd name="connsiteX1219" fmla="*/ 4729804 w 6569477"/>
              <a:gd name="connsiteY1219" fmla="*/ 519774 h 6858000"/>
              <a:gd name="connsiteX1220" fmla="*/ 4712933 w 6569477"/>
              <a:gd name="connsiteY1220" fmla="*/ 511338 h 6858000"/>
              <a:gd name="connsiteX1221" fmla="*/ 4628576 w 6569477"/>
              <a:gd name="connsiteY1221" fmla="*/ 393238 h 6858000"/>
              <a:gd name="connsiteX1222" fmla="*/ 4594833 w 6569477"/>
              <a:gd name="connsiteY1222" fmla="*/ 376368 h 6858000"/>
              <a:gd name="connsiteX1223" fmla="*/ 4577960 w 6569477"/>
              <a:gd name="connsiteY1223" fmla="*/ 342623 h 6858000"/>
              <a:gd name="connsiteX1224" fmla="*/ 4324890 w 6569477"/>
              <a:gd name="connsiteY1224" fmla="*/ 72683 h 6858000"/>
              <a:gd name="connsiteX1225" fmla="*/ 4273221 w 6569477"/>
              <a:gd name="connsiteY1225" fmla="*/ 16797 h 6858000"/>
              <a:gd name="connsiteX1226" fmla="*/ 4257562 w 6569477"/>
              <a:gd name="connsiteY1226" fmla="*/ 0 h 6858000"/>
              <a:gd name="connsiteX1227" fmla="*/ 4303981 w 6569477"/>
              <a:gd name="connsiteY1227" fmla="*/ 0 h 6858000"/>
              <a:gd name="connsiteX1228" fmla="*/ 4319485 w 6569477"/>
              <a:gd name="connsiteY1228" fmla="*/ 14161 h 6858000"/>
              <a:gd name="connsiteX1229" fmla="*/ 4341761 w 6569477"/>
              <a:gd name="connsiteY1229" fmla="*/ 38940 h 6858000"/>
              <a:gd name="connsiteX1230" fmla="*/ 4333323 w 6569477"/>
              <a:gd name="connsiteY1230" fmla="*/ 38940 h 6858000"/>
              <a:gd name="connsiteX1231" fmla="*/ 4341761 w 6569477"/>
              <a:gd name="connsiteY1231" fmla="*/ 47377 h 6858000"/>
              <a:gd name="connsiteX1232" fmla="*/ 4316454 w 6569477"/>
              <a:gd name="connsiteY1232" fmla="*/ 38940 h 6858000"/>
              <a:gd name="connsiteX1233" fmla="*/ 4358630 w 6569477"/>
              <a:gd name="connsiteY1233" fmla="*/ 64247 h 6858000"/>
              <a:gd name="connsiteX1234" fmla="*/ 4367067 w 6569477"/>
              <a:gd name="connsiteY1234" fmla="*/ 81121 h 6858000"/>
              <a:gd name="connsiteX1235" fmla="*/ 4375504 w 6569477"/>
              <a:gd name="connsiteY1235" fmla="*/ 89556 h 6858000"/>
              <a:gd name="connsiteX1236" fmla="*/ 4383940 w 6569477"/>
              <a:gd name="connsiteY1236" fmla="*/ 81120 h 6858000"/>
              <a:gd name="connsiteX1237" fmla="*/ 4434553 w 6569477"/>
              <a:gd name="connsiteY1237" fmla="*/ 131733 h 6858000"/>
              <a:gd name="connsiteX1238" fmla="*/ 4442990 w 6569477"/>
              <a:gd name="connsiteY1238" fmla="*/ 140168 h 6858000"/>
              <a:gd name="connsiteX1239" fmla="*/ 4451426 w 6569477"/>
              <a:gd name="connsiteY1239" fmla="*/ 140168 h 6858000"/>
              <a:gd name="connsiteX1240" fmla="*/ 4611704 w 6569477"/>
              <a:gd name="connsiteY1240" fmla="*/ 300447 h 6858000"/>
              <a:gd name="connsiteX1241" fmla="*/ 4620140 w 6569477"/>
              <a:gd name="connsiteY1241" fmla="*/ 325755 h 6858000"/>
              <a:gd name="connsiteX1242" fmla="*/ 4637011 w 6569477"/>
              <a:gd name="connsiteY1242" fmla="*/ 334188 h 6858000"/>
              <a:gd name="connsiteX1243" fmla="*/ 4755110 w 6569477"/>
              <a:gd name="connsiteY1243" fmla="*/ 477595 h 6858000"/>
              <a:gd name="connsiteX1244" fmla="*/ 4873211 w 6569477"/>
              <a:gd name="connsiteY1244" fmla="*/ 629438 h 6858000"/>
              <a:gd name="connsiteX1245" fmla="*/ 4881646 w 6569477"/>
              <a:gd name="connsiteY1245" fmla="*/ 654745 h 6858000"/>
              <a:gd name="connsiteX1246" fmla="*/ 4890082 w 6569477"/>
              <a:gd name="connsiteY1246" fmla="*/ 646309 h 6858000"/>
              <a:gd name="connsiteX1247" fmla="*/ 4949133 w 6569477"/>
              <a:gd name="connsiteY1247" fmla="*/ 739102 h 6858000"/>
              <a:gd name="connsiteX1248" fmla="*/ 4991312 w 6569477"/>
              <a:gd name="connsiteY1248" fmla="*/ 798150 h 6858000"/>
              <a:gd name="connsiteX1249" fmla="*/ 5058797 w 6569477"/>
              <a:gd name="connsiteY1249" fmla="*/ 899380 h 6858000"/>
              <a:gd name="connsiteX1250" fmla="*/ 5143155 w 6569477"/>
              <a:gd name="connsiteY1250" fmla="*/ 1034350 h 6858000"/>
              <a:gd name="connsiteX1251" fmla="*/ 5143154 w 6569477"/>
              <a:gd name="connsiteY1251" fmla="*/ 1051222 h 6858000"/>
              <a:gd name="connsiteX1252" fmla="*/ 5227512 w 6569477"/>
              <a:gd name="connsiteY1252" fmla="*/ 1203064 h 6858000"/>
              <a:gd name="connsiteX1253" fmla="*/ 5244383 w 6569477"/>
              <a:gd name="connsiteY1253" fmla="*/ 1219935 h 6858000"/>
              <a:gd name="connsiteX1254" fmla="*/ 5278126 w 6569477"/>
              <a:gd name="connsiteY1254" fmla="*/ 1295855 h 6858000"/>
              <a:gd name="connsiteX1255" fmla="*/ 5311869 w 6569477"/>
              <a:gd name="connsiteY1255" fmla="*/ 1338033 h 6858000"/>
              <a:gd name="connsiteX1256" fmla="*/ 5379354 w 6569477"/>
              <a:gd name="connsiteY1256" fmla="*/ 1523620 h 6858000"/>
              <a:gd name="connsiteX1257" fmla="*/ 5480584 w 6569477"/>
              <a:gd name="connsiteY1257" fmla="*/ 1768253 h 6858000"/>
              <a:gd name="connsiteX1258" fmla="*/ 5514328 w 6569477"/>
              <a:gd name="connsiteY1258" fmla="*/ 1835738 h 6858000"/>
              <a:gd name="connsiteX1259" fmla="*/ 5505890 w 6569477"/>
              <a:gd name="connsiteY1259" fmla="*/ 1827301 h 6858000"/>
              <a:gd name="connsiteX1260" fmla="*/ 5539634 w 6569477"/>
              <a:gd name="connsiteY1260" fmla="*/ 1920094 h 6858000"/>
              <a:gd name="connsiteX1261" fmla="*/ 5539634 w 6569477"/>
              <a:gd name="connsiteY1261" fmla="*/ 1945401 h 6858000"/>
              <a:gd name="connsiteX1262" fmla="*/ 5623989 w 6569477"/>
              <a:gd name="connsiteY1262" fmla="*/ 2215343 h 6858000"/>
              <a:gd name="connsiteX1263" fmla="*/ 5615554 w 6569477"/>
              <a:gd name="connsiteY1263" fmla="*/ 2215342 h 6858000"/>
              <a:gd name="connsiteX1264" fmla="*/ 5615555 w 6569477"/>
              <a:gd name="connsiteY1264" fmla="*/ 2223779 h 6858000"/>
              <a:gd name="connsiteX1265" fmla="*/ 5623988 w 6569477"/>
              <a:gd name="connsiteY1265" fmla="*/ 2232216 h 6858000"/>
              <a:gd name="connsiteX1266" fmla="*/ 5649298 w 6569477"/>
              <a:gd name="connsiteY1266" fmla="*/ 2325008 h 6858000"/>
              <a:gd name="connsiteX1267" fmla="*/ 5649298 w 6569477"/>
              <a:gd name="connsiteY1267" fmla="*/ 2333444 h 6858000"/>
              <a:gd name="connsiteX1268" fmla="*/ 5649298 w 6569477"/>
              <a:gd name="connsiteY1268" fmla="*/ 2341878 h 6858000"/>
              <a:gd name="connsiteX1269" fmla="*/ 5657733 w 6569477"/>
              <a:gd name="connsiteY1269" fmla="*/ 2341879 h 6858000"/>
              <a:gd name="connsiteX1270" fmla="*/ 5657733 w 6569477"/>
              <a:gd name="connsiteY1270" fmla="*/ 2333443 h 6858000"/>
              <a:gd name="connsiteX1271" fmla="*/ 5666169 w 6569477"/>
              <a:gd name="connsiteY1271" fmla="*/ 2367185 h 6858000"/>
              <a:gd name="connsiteX1272" fmla="*/ 5683040 w 6569477"/>
              <a:gd name="connsiteY1272" fmla="*/ 2367183 h 6858000"/>
              <a:gd name="connsiteX1273" fmla="*/ 5674605 w 6569477"/>
              <a:gd name="connsiteY1273" fmla="*/ 2341878 h 6858000"/>
              <a:gd name="connsiteX1274" fmla="*/ 5683040 w 6569477"/>
              <a:gd name="connsiteY1274" fmla="*/ 2341879 h 6858000"/>
              <a:gd name="connsiteX1275" fmla="*/ 5649298 w 6569477"/>
              <a:gd name="connsiteY1275" fmla="*/ 2274394 h 6858000"/>
              <a:gd name="connsiteX1276" fmla="*/ 5649298 w 6569477"/>
              <a:gd name="connsiteY1276" fmla="*/ 2257524 h 6858000"/>
              <a:gd name="connsiteX1277" fmla="*/ 5649298 w 6569477"/>
              <a:gd name="connsiteY1277" fmla="*/ 2249087 h 6858000"/>
              <a:gd name="connsiteX1278" fmla="*/ 5649297 w 6569477"/>
              <a:gd name="connsiteY1278" fmla="*/ 2240649 h 6858000"/>
              <a:gd name="connsiteX1279" fmla="*/ 5640860 w 6569477"/>
              <a:gd name="connsiteY1279" fmla="*/ 2240651 h 6858000"/>
              <a:gd name="connsiteX1280" fmla="*/ 5640862 w 6569477"/>
              <a:gd name="connsiteY1280" fmla="*/ 2223779 h 6858000"/>
              <a:gd name="connsiteX1281" fmla="*/ 5657734 w 6569477"/>
              <a:gd name="connsiteY1281" fmla="*/ 2232217 h 6858000"/>
              <a:gd name="connsiteX1282" fmla="*/ 5649298 w 6569477"/>
              <a:gd name="connsiteY1282" fmla="*/ 2206908 h 6858000"/>
              <a:gd name="connsiteX1283" fmla="*/ 5649298 w 6569477"/>
              <a:gd name="connsiteY1283" fmla="*/ 2198470 h 6858000"/>
              <a:gd name="connsiteX1284" fmla="*/ 5649297 w 6569477"/>
              <a:gd name="connsiteY1284" fmla="*/ 2190035 h 6858000"/>
              <a:gd name="connsiteX1285" fmla="*/ 5649298 w 6569477"/>
              <a:gd name="connsiteY1285" fmla="*/ 2181601 h 6858000"/>
              <a:gd name="connsiteX1286" fmla="*/ 5640859 w 6569477"/>
              <a:gd name="connsiteY1286" fmla="*/ 2147859 h 6858000"/>
              <a:gd name="connsiteX1287" fmla="*/ 5632426 w 6569477"/>
              <a:gd name="connsiteY1287" fmla="*/ 2139423 h 6858000"/>
              <a:gd name="connsiteX1288" fmla="*/ 5607121 w 6569477"/>
              <a:gd name="connsiteY1288" fmla="*/ 2055067 h 6858000"/>
              <a:gd name="connsiteX1289" fmla="*/ 5607118 w 6569477"/>
              <a:gd name="connsiteY1289" fmla="*/ 2038194 h 6858000"/>
              <a:gd name="connsiteX1290" fmla="*/ 5598684 w 6569477"/>
              <a:gd name="connsiteY1290" fmla="*/ 2038192 h 6858000"/>
              <a:gd name="connsiteX1291" fmla="*/ 5573377 w 6569477"/>
              <a:gd name="connsiteY1291" fmla="*/ 1962273 h 6858000"/>
              <a:gd name="connsiteX1292" fmla="*/ 5564941 w 6569477"/>
              <a:gd name="connsiteY1292" fmla="*/ 1962273 h 6858000"/>
              <a:gd name="connsiteX1293" fmla="*/ 5564941 w 6569477"/>
              <a:gd name="connsiteY1293" fmla="*/ 1953837 h 6858000"/>
              <a:gd name="connsiteX1294" fmla="*/ 5573376 w 6569477"/>
              <a:gd name="connsiteY1294" fmla="*/ 1953838 h 6858000"/>
              <a:gd name="connsiteX1295" fmla="*/ 5573377 w 6569477"/>
              <a:gd name="connsiteY1295" fmla="*/ 1945401 h 6858000"/>
              <a:gd name="connsiteX1296" fmla="*/ 5564941 w 6569477"/>
              <a:gd name="connsiteY1296" fmla="*/ 1936967 h 6858000"/>
              <a:gd name="connsiteX1297" fmla="*/ 5489019 w 6569477"/>
              <a:gd name="connsiteY1297" fmla="*/ 1700769 h 6858000"/>
              <a:gd name="connsiteX1298" fmla="*/ 5472148 w 6569477"/>
              <a:gd name="connsiteY1298" fmla="*/ 1633282 h 6858000"/>
              <a:gd name="connsiteX1299" fmla="*/ 5446841 w 6569477"/>
              <a:gd name="connsiteY1299" fmla="*/ 1591103 h 6858000"/>
              <a:gd name="connsiteX1300" fmla="*/ 5413098 w 6569477"/>
              <a:gd name="connsiteY1300" fmla="*/ 1523619 h 6858000"/>
              <a:gd name="connsiteX1301" fmla="*/ 5176900 w 6569477"/>
              <a:gd name="connsiteY1301" fmla="*/ 1034350 h 6858000"/>
              <a:gd name="connsiteX1302" fmla="*/ 5185333 w 6569477"/>
              <a:gd name="connsiteY1302" fmla="*/ 1017477 h 6858000"/>
              <a:gd name="connsiteX1303" fmla="*/ 5185335 w 6569477"/>
              <a:gd name="connsiteY1303" fmla="*/ 1025912 h 6858000"/>
              <a:gd name="connsiteX1304" fmla="*/ 5193769 w 6569477"/>
              <a:gd name="connsiteY1304" fmla="*/ 1025914 h 6858000"/>
              <a:gd name="connsiteX1305" fmla="*/ 5185332 w 6569477"/>
              <a:gd name="connsiteY1305" fmla="*/ 1009044 h 6858000"/>
              <a:gd name="connsiteX1306" fmla="*/ 5185332 w 6569477"/>
              <a:gd name="connsiteY1306" fmla="*/ 983737 h 6858000"/>
              <a:gd name="connsiteX1307" fmla="*/ 5151590 w 6569477"/>
              <a:gd name="connsiteY1307" fmla="*/ 958427 h 6858000"/>
              <a:gd name="connsiteX1308" fmla="*/ 5151589 w 6569477"/>
              <a:gd name="connsiteY1308" fmla="*/ 949995 h 6858000"/>
              <a:gd name="connsiteX1309" fmla="*/ 5143155 w 6569477"/>
              <a:gd name="connsiteY1309" fmla="*/ 941557 h 6858000"/>
              <a:gd name="connsiteX1310" fmla="*/ 5143155 w 6569477"/>
              <a:gd name="connsiteY1310" fmla="*/ 933122 h 6858000"/>
              <a:gd name="connsiteX1311" fmla="*/ 5134718 w 6569477"/>
              <a:gd name="connsiteY1311" fmla="*/ 933123 h 6858000"/>
              <a:gd name="connsiteX1312" fmla="*/ 5126283 w 6569477"/>
              <a:gd name="connsiteY1312" fmla="*/ 916250 h 6858000"/>
              <a:gd name="connsiteX1313" fmla="*/ 5109414 w 6569477"/>
              <a:gd name="connsiteY1313" fmla="*/ 874074 h 6858000"/>
              <a:gd name="connsiteX1314" fmla="*/ 5117847 w 6569477"/>
              <a:gd name="connsiteY1314" fmla="*/ 874073 h 6858000"/>
              <a:gd name="connsiteX1315" fmla="*/ 5126285 w 6569477"/>
              <a:gd name="connsiteY1315" fmla="*/ 882507 h 6858000"/>
              <a:gd name="connsiteX1316" fmla="*/ 5117848 w 6569477"/>
              <a:gd name="connsiteY1316" fmla="*/ 865636 h 6858000"/>
              <a:gd name="connsiteX1317" fmla="*/ 5109412 w 6569477"/>
              <a:gd name="connsiteY1317" fmla="*/ 857200 h 6858000"/>
              <a:gd name="connsiteX1318" fmla="*/ 5084104 w 6569477"/>
              <a:gd name="connsiteY1318" fmla="*/ 823460 h 6858000"/>
              <a:gd name="connsiteX1319" fmla="*/ 5084105 w 6569477"/>
              <a:gd name="connsiteY1319" fmla="*/ 815023 h 6858000"/>
              <a:gd name="connsiteX1320" fmla="*/ 5075670 w 6569477"/>
              <a:gd name="connsiteY1320" fmla="*/ 798150 h 6858000"/>
              <a:gd name="connsiteX1321" fmla="*/ 5067233 w 6569477"/>
              <a:gd name="connsiteY1321" fmla="*/ 798150 h 6858000"/>
              <a:gd name="connsiteX1322" fmla="*/ 5067232 w 6569477"/>
              <a:gd name="connsiteY1322" fmla="*/ 806587 h 6858000"/>
              <a:gd name="connsiteX1323" fmla="*/ 5058798 w 6569477"/>
              <a:gd name="connsiteY1323" fmla="*/ 781279 h 6858000"/>
              <a:gd name="connsiteX1324" fmla="*/ 5041925 w 6569477"/>
              <a:gd name="connsiteY1324" fmla="*/ 781279 h 6858000"/>
              <a:gd name="connsiteX1325" fmla="*/ 5041926 w 6569477"/>
              <a:gd name="connsiteY1325" fmla="*/ 764409 h 6858000"/>
              <a:gd name="connsiteX1326" fmla="*/ 5033489 w 6569477"/>
              <a:gd name="connsiteY1326" fmla="*/ 755973 h 6858000"/>
              <a:gd name="connsiteX1327" fmla="*/ 5033489 w 6569477"/>
              <a:gd name="connsiteY1327" fmla="*/ 747536 h 6858000"/>
              <a:gd name="connsiteX1328" fmla="*/ 5025055 w 6569477"/>
              <a:gd name="connsiteY1328" fmla="*/ 747536 h 6858000"/>
              <a:gd name="connsiteX1329" fmla="*/ 5025055 w 6569477"/>
              <a:gd name="connsiteY1329" fmla="*/ 755973 h 6858000"/>
              <a:gd name="connsiteX1330" fmla="*/ 4957570 w 6569477"/>
              <a:gd name="connsiteY1330" fmla="*/ 663182 h 6858000"/>
              <a:gd name="connsiteX1331" fmla="*/ 4949133 w 6569477"/>
              <a:gd name="connsiteY1331" fmla="*/ 646309 h 6858000"/>
              <a:gd name="connsiteX1332" fmla="*/ 4932264 w 6569477"/>
              <a:gd name="connsiteY1332" fmla="*/ 637873 h 6858000"/>
              <a:gd name="connsiteX1333" fmla="*/ 4932262 w 6569477"/>
              <a:gd name="connsiteY1333" fmla="*/ 644497 h 6858000"/>
              <a:gd name="connsiteX1334" fmla="*/ 4910645 w 6569477"/>
              <a:gd name="connsiteY1334" fmla="*/ 618234 h 6858000"/>
              <a:gd name="connsiteX1335" fmla="*/ 4839468 w 6569477"/>
              <a:gd name="connsiteY1335" fmla="*/ 519774 h 6858000"/>
              <a:gd name="connsiteX1336" fmla="*/ 4797289 w 6569477"/>
              <a:gd name="connsiteY1336" fmla="*/ 494466 h 6858000"/>
              <a:gd name="connsiteX1337" fmla="*/ 4797289 w 6569477"/>
              <a:gd name="connsiteY1337" fmla="*/ 469162 h 6858000"/>
              <a:gd name="connsiteX1338" fmla="*/ 4755109 w 6569477"/>
              <a:gd name="connsiteY1338" fmla="*/ 418545 h 6858000"/>
              <a:gd name="connsiteX1339" fmla="*/ 4721368 w 6569477"/>
              <a:gd name="connsiteY1339" fmla="*/ 401675 h 6858000"/>
              <a:gd name="connsiteX1340" fmla="*/ 4696060 w 6569477"/>
              <a:gd name="connsiteY1340" fmla="*/ 359495 h 6858000"/>
              <a:gd name="connsiteX1341" fmla="*/ 4704496 w 6569477"/>
              <a:gd name="connsiteY1341" fmla="*/ 359495 h 6858000"/>
              <a:gd name="connsiteX1342" fmla="*/ 4721369 w 6569477"/>
              <a:gd name="connsiteY1342" fmla="*/ 367932 h 6858000"/>
              <a:gd name="connsiteX1343" fmla="*/ 4712933 w 6569477"/>
              <a:gd name="connsiteY1343" fmla="*/ 351061 h 6858000"/>
              <a:gd name="connsiteX1344" fmla="*/ 4704497 w 6569477"/>
              <a:gd name="connsiteY1344" fmla="*/ 342625 h 6858000"/>
              <a:gd name="connsiteX1345" fmla="*/ 4729804 w 6569477"/>
              <a:gd name="connsiteY1345" fmla="*/ 359495 h 6858000"/>
              <a:gd name="connsiteX1346" fmla="*/ 4696060 w 6569477"/>
              <a:gd name="connsiteY1346" fmla="*/ 325754 h 6858000"/>
              <a:gd name="connsiteX1347" fmla="*/ 4687626 w 6569477"/>
              <a:gd name="connsiteY1347" fmla="*/ 317318 h 6858000"/>
              <a:gd name="connsiteX1348" fmla="*/ 4662317 w 6569477"/>
              <a:gd name="connsiteY1348" fmla="*/ 300447 h 6858000"/>
              <a:gd name="connsiteX1349" fmla="*/ 4670754 w 6569477"/>
              <a:gd name="connsiteY1349" fmla="*/ 317320 h 6858000"/>
              <a:gd name="connsiteX1350" fmla="*/ 4670753 w 6569477"/>
              <a:gd name="connsiteY1350" fmla="*/ 325755 h 6858000"/>
              <a:gd name="connsiteX1351" fmla="*/ 4645447 w 6569477"/>
              <a:gd name="connsiteY1351" fmla="*/ 300448 h 6858000"/>
              <a:gd name="connsiteX1352" fmla="*/ 4653882 w 6569477"/>
              <a:gd name="connsiteY1352" fmla="*/ 334188 h 6858000"/>
              <a:gd name="connsiteX1353" fmla="*/ 4620140 w 6569477"/>
              <a:gd name="connsiteY1353" fmla="*/ 275141 h 6858000"/>
              <a:gd name="connsiteX1354" fmla="*/ 4628578 w 6569477"/>
              <a:gd name="connsiteY1354" fmla="*/ 283575 h 6858000"/>
              <a:gd name="connsiteX1355" fmla="*/ 4645446 w 6569477"/>
              <a:gd name="connsiteY1355" fmla="*/ 283575 h 6858000"/>
              <a:gd name="connsiteX1356" fmla="*/ 4628576 w 6569477"/>
              <a:gd name="connsiteY1356" fmla="*/ 266706 h 6858000"/>
              <a:gd name="connsiteX1357" fmla="*/ 4628576 w 6569477"/>
              <a:gd name="connsiteY1357" fmla="*/ 258268 h 6858000"/>
              <a:gd name="connsiteX1358" fmla="*/ 4628578 w 6569477"/>
              <a:gd name="connsiteY1358" fmla="*/ 249831 h 6858000"/>
              <a:gd name="connsiteX1359" fmla="*/ 4637010 w 6569477"/>
              <a:gd name="connsiteY1359" fmla="*/ 249831 h 6858000"/>
              <a:gd name="connsiteX1360" fmla="*/ 4620140 w 6569477"/>
              <a:gd name="connsiteY1360" fmla="*/ 241397 h 6858000"/>
              <a:gd name="connsiteX1361" fmla="*/ 4611704 w 6569477"/>
              <a:gd name="connsiteY1361" fmla="*/ 232961 h 6858000"/>
              <a:gd name="connsiteX1362" fmla="*/ 4594835 w 6569477"/>
              <a:gd name="connsiteY1362" fmla="*/ 199218 h 6858000"/>
              <a:gd name="connsiteX1363" fmla="*/ 4603267 w 6569477"/>
              <a:gd name="connsiteY1363" fmla="*/ 207654 h 6858000"/>
              <a:gd name="connsiteX1364" fmla="*/ 4620140 w 6569477"/>
              <a:gd name="connsiteY1364" fmla="*/ 216090 h 6858000"/>
              <a:gd name="connsiteX1365" fmla="*/ 4603267 w 6569477"/>
              <a:gd name="connsiteY1365" fmla="*/ 190783 h 6858000"/>
              <a:gd name="connsiteX1366" fmla="*/ 4594832 w 6569477"/>
              <a:gd name="connsiteY1366" fmla="*/ 182347 h 6858000"/>
              <a:gd name="connsiteX1367" fmla="*/ 4586397 w 6569477"/>
              <a:gd name="connsiteY1367" fmla="*/ 173911 h 6858000"/>
              <a:gd name="connsiteX1368" fmla="*/ 4569526 w 6569477"/>
              <a:gd name="connsiteY1368" fmla="*/ 173913 h 6858000"/>
              <a:gd name="connsiteX1369" fmla="*/ 4577960 w 6569477"/>
              <a:gd name="connsiteY1369" fmla="*/ 190784 h 6858000"/>
              <a:gd name="connsiteX1370" fmla="*/ 4586396 w 6569477"/>
              <a:gd name="connsiteY1370" fmla="*/ 190783 h 6858000"/>
              <a:gd name="connsiteX1371" fmla="*/ 4594835 w 6569477"/>
              <a:gd name="connsiteY1371" fmla="*/ 199218 h 6858000"/>
              <a:gd name="connsiteX1372" fmla="*/ 4603267 w 6569477"/>
              <a:gd name="connsiteY1372" fmla="*/ 232961 h 6858000"/>
              <a:gd name="connsiteX1373" fmla="*/ 4594833 w 6569477"/>
              <a:gd name="connsiteY1373" fmla="*/ 224525 h 6858000"/>
              <a:gd name="connsiteX1374" fmla="*/ 4594835 w 6569477"/>
              <a:gd name="connsiteY1374" fmla="*/ 232961 h 6858000"/>
              <a:gd name="connsiteX1375" fmla="*/ 4594833 w 6569477"/>
              <a:gd name="connsiteY1375" fmla="*/ 241395 h 6858000"/>
              <a:gd name="connsiteX1376" fmla="*/ 4603266 w 6569477"/>
              <a:gd name="connsiteY1376" fmla="*/ 241396 h 6858000"/>
              <a:gd name="connsiteX1377" fmla="*/ 4611704 w 6569477"/>
              <a:gd name="connsiteY1377" fmla="*/ 249833 h 6858000"/>
              <a:gd name="connsiteX1378" fmla="*/ 4603267 w 6569477"/>
              <a:gd name="connsiteY1378" fmla="*/ 249831 h 6858000"/>
              <a:gd name="connsiteX1379" fmla="*/ 4611704 w 6569477"/>
              <a:gd name="connsiteY1379" fmla="*/ 258268 h 6858000"/>
              <a:gd name="connsiteX1380" fmla="*/ 4611703 w 6569477"/>
              <a:gd name="connsiteY1380" fmla="*/ 266704 h 6858000"/>
              <a:gd name="connsiteX1381" fmla="*/ 4552654 w 6569477"/>
              <a:gd name="connsiteY1381" fmla="*/ 207654 h 6858000"/>
              <a:gd name="connsiteX1382" fmla="*/ 4561090 w 6569477"/>
              <a:gd name="connsiteY1382" fmla="*/ 207654 h 6858000"/>
              <a:gd name="connsiteX1383" fmla="*/ 4569525 w 6569477"/>
              <a:gd name="connsiteY1383" fmla="*/ 207654 h 6858000"/>
              <a:gd name="connsiteX1384" fmla="*/ 4561090 w 6569477"/>
              <a:gd name="connsiteY1384" fmla="*/ 199218 h 6858000"/>
              <a:gd name="connsiteX1385" fmla="*/ 4552654 w 6569477"/>
              <a:gd name="connsiteY1385" fmla="*/ 199219 h 6858000"/>
              <a:gd name="connsiteX1386" fmla="*/ 4544217 w 6569477"/>
              <a:gd name="connsiteY1386" fmla="*/ 190783 h 6858000"/>
              <a:gd name="connsiteX1387" fmla="*/ 4527347 w 6569477"/>
              <a:gd name="connsiteY1387" fmla="*/ 157040 h 6858000"/>
              <a:gd name="connsiteX1388" fmla="*/ 4527346 w 6569477"/>
              <a:gd name="connsiteY1388" fmla="*/ 148604 h 6858000"/>
              <a:gd name="connsiteX1389" fmla="*/ 4518910 w 6569477"/>
              <a:gd name="connsiteY1389" fmla="*/ 140168 h 6858000"/>
              <a:gd name="connsiteX1390" fmla="*/ 4510474 w 6569477"/>
              <a:gd name="connsiteY1390" fmla="*/ 140168 h 6858000"/>
              <a:gd name="connsiteX1391" fmla="*/ 4510474 w 6569477"/>
              <a:gd name="connsiteY1391" fmla="*/ 148604 h 6858000"/>
              <a:gd name="connsiteX1392" fmla="*/ 4476732 w 6569477"/>
              <a:gd name="connsiteY1392" fmla="*/ 106427 h 6858000"/>
              <a:gd name="connsiteX1393" fmla="*/ 4468297 w 6569477"/>
              <a:gd name="connsiteY1393" fmla="*/ 97990 h 6858000"/>
              <a:gd name="connsiteX1394" fmla="*/ 4459861 w 6569477"/>
              <a:gd name="connsiteY1394" fmla="*/ 97990 h 6858000"/>
              <a:gd name="connsiteX1395" fmla="*/ 4459861 w 6569477"/>
              <a:gd name="connsiteY1395" fmla="*/ 106428 h 6858000"/>
              <a:gd name="connsiteX1396" fmla="*/ 4426117 w 6569477"/>
              <a:gd name="connsiteY1396" fmla="*/ 89554 h 6858000"/>
              <a:gd name="connsiteX1397" fmla="*/ 4388156 w 6569477"/>
              <a:gd name="connsiteY1397" fmla="*/ 29450 h 6858000"/>
              <a:gd name="connsiteX1398" fmla="*/ 4360109 w 6569477"/>
              <a:gd name="connsiteY1398" fmla="*/ 0 h 6858000"/>
              <a:gd name="connsiteX1399" fmla="*/ 4638592 w 6569477"/>
              <a:gd name="connsiteY1399" fmla="*/ 0 h 6858000"/>
              <a:gd name="connsiteX1400" fmla="*/ 4699158 w 6569477"/>
              <a:gd name="connsiteY1400" fmla="*/ 62995 h 6858000"/>
              <a:gd name="connsiteX1401" fmla="*/ 5404662 w 6569477"/>
              <a:gd name="connsiteY1401" fmla="*/ 1051221 h 6858000"/>
              <a:gd name="connsiteX1402" fmla="*/ 5938418 w 6569477"/>
              <a:gd name="connsiteY1402" fmla="*/ 2935851 h 6858000"/>
              <a:gd name="connsiteX1403" fmla="*/ 5947253 w 6569477"/>
              <a:gd name="connsiteY1403" fmla="*/ 3112842 h 6858000"/>
              <a:gd name="connsiteX1404" fmla="*/ 5951125 w 6569477"/>
              <a:gd name="connsiteY1404" fmla="*/ 3133338 h 6858000"/>
              <a:gd name="connsiteX1405" fmla="*/ 5950868 w 6569477"/>
              <a:gd name="connsiteY1405" fmla="*/ 3126941 h 6858000"/>
              <a:gd name="connsiteX1406" fmla="*/ 5953938 w 6569477"/>
              <a:gd name="connsiteY1406" fmla="*/ 3123616 h 6858000"/>
              <a:gd name="connsiteX1407" fmla="*/ 5954453 w 6569477"/>
              <a:gd name="connsiteY1407" fmla="*/ 3136408 h 6858000"/>
              <a:gd name="connsiteX1408" fmla="*/ 5957779 w 6569477"/>
              <a:gd name="connsiteY1408" fmla="*/ 3139480 h 6858000"/>
              <a:gd name="connsiteX1409" fmla="*/ 5954710 w 6569477"/>
              <a:gd name="connsiteY1409" fmla="*/ 3142804 h 6858000"/>
              <a:gd name="connsiteX1410" fmla="*/ 5960116 w 6569477"/>
              <a:gd name="connsiteY1410" fmla="*/ 3277128 h 6858000"/>
              <a:gd name="connsiteX1411" fmla="*/ 5972174 w 6569477"/>
              <a:gd name="connsiteY1411" fmla="*/ 3417593 h 6858000"/>
              <a:gd name="connsiteX1412" fmla="*/ 5962709 w 6569477"/>
              <a:gd name="connsiteY1412" fmla="*/ 3421173 h 6858000"/>
              <a:gd name="connsiteX1413" fmla="*/ 5968094 w 6569477"/>
              <a:gd name="connsiteY1413" fmla="*/ 3475415 h 6858000"/>
              <a:gd name="connsiteX1414" fmla="*/ 5964787 w 6569477"/>
              <a:gd name="connsiteY1414" fmla="*/ 3552426 h 6858000"/>
              <a:gd name="connsiteX1415" fmla="*/ 5951498 w 6569477"/>
              <a:gd name="connsiteY1415" fmla="*/ 3620225 h 6858000"/>
              <a:gd name="connsiteX1416" fmla="*/ 5941518 w 6569477"/>
              <a:gd name="connsiteY1416" fmla="*/ 3611013 h 6858000"/>
              <a:gd name="connsiteX1417" fmla="*/ 5933358 w 6569477"/>
              <a:gd name="connsiteY1417" fmla="*/ 3726657 h 6858000"/>
              <a:gd name="connsiteX1418" fmla="*/ 5932401 w 6569477"/>
              <a:gd name="connsiteY1418" fmla="*/ 3750159 h 6858000"/>
              <a:gd name="connsiteX1419" fmla="*/ 5936112 w 6569477"/>
              <a:gd name="connsiteY1419" fmla="*/ 3742197 h 6858000"/>
              <a:gd name="connsiteX1420" fmla="*/ 5931041 w 6569477"/>
              <a:gd name="connsiteY1420" fmla="*/ 3783572 h 6858000"/>
              <a:gd name="connsiteX1421" fmla="*/ 5930942 w 6569477"/>
              <a:gd name="connsiteY1421" fmla="*/ 3786013 h 6858000"/>
              <a:gd name="connsiteX1422" fmla="*/ 5930199 w 6569477"/>
              <a:gd name="connsiteY1422" fmla="*/ 3790443 h 6858000"/>
              <a:gd name="connsiteX1423" fmla="*/ 5909750 w 6569477"/>
              <a:gd name="connsiteY1423" fmla="*/ 3957308 h 6858000"/>
              <a:gd name="connsiteX1424" fmla="*/ 5877062 w 6569477"/>
              <a:gd name="connsiteY1424" fmla="*/ 4172416 h 6858000"/>
              <a:gd name="connsiteX1425" fmla="*/ 5868625 w 6569477"/>
              <a:gd name="connsiteY1425" fmla="*/ 4214595 h 6858000"/>
              <a:gd name="connsiteX1426" fmla="*/ 5609277 w 6569477"/>
              <a:gd name="connsiteY1426" fmla="*/ 5137233 h 6858000"/>
              <a:gd name="connsiteX1427" fmla="*/ 5491924 w 6569477"/>
              <a:gd name="connsiteY1427" fmla="*/ 5411666 h 6858000"/>
              <a:gd name="connsiteX1428" fmla="*/ 5491547 w 6569477"/>
              <a:gd name="connsiteY1428" fmla="*/ 5414872 h 6858000"/>
              <a:gd name="connsiteX1429" fmla="*/ 5487221 w 6569477"/>
              <a:gd name="connsiteY1429" fmla="*/ 5422780 h 6858000"/>
              <a:gd name="connsiteX1430" fmla="*/ 5489486 w 6569477"/>
              <a:gd name="connsiteY1430" fmla="*/ 5427576 h 6858000"/>
              <a:gd name="connsiteX1431" fmla="*/ 5484693 w 6569477"/>
              <a:gd name="connsiteY1431" fmla="*/ 5429840 h 6858000"/>
              <a:gd name="connsiteX1432" fmla="*/ 5431604 w 6569477"/>
              <a:gd name="connsiteY1432" fmla="*/ 5578103 h 6858000"/>
              <a:gd name="connsiteX1433" fmla="*/ 5383045 w 6569477"/>
              <a:gd name="connsiteY1433" fmla="*/ 5735954 h 6858000"/>
              <a:gd name="connsiteX1434" fmla="*/ 5371193 w 6569477"/>
              <a:gd name="connsiteY1434" fmla="*/ 5735689 h 6858000"/>
              <a:gd name="connsiteX1435" fmla="*/ 5353234 w 6569477"/>
              <a:gd name="connsiteY1435" fmla="*/ 5796964 h 6858000"/>
              <a:gd name="connsiteX1436" fmla="*/ 5315838 w 6569477"/>
              <a:gd name="connsiteY1436" fmla="*/ 5879154 h 6858000"/>
              <a:gd name="connsiteX1437" fmla="*/ 5271646 w 6569477"/>
              <a:gd name="connsiteY1437" fmla="*/ 5946958 h 6858000"/>
              <a:gd name="connsiteX1438" fmla="*/ 5264849 w 6569477"/>
              <a:gd name="connsiteY1438" fmla="*/ 5932571 h 6858000"/>
              <a:gd name="connsiteX1439" fmla="*/ 5205226 w 6569477"/>
              <a:gd name="connsiteY1439" fmla="*/ 6054591 h 6858000"/>
              <a:gd name="connsiteX1440" fmla="*/ 5133488 w 6569477"/>
              <a:gd name="connsiteY1440" fmla="*/ 6188200 h 6858000"/>
              <a:gd name="connsiteX1441" fmla="*/ 5117105 w 6569477"/>
              <a:gd name="connsiteY1441" fmla="*/ 6178342 h 6858000"/>
              <a:gd name="connsiteX1442" fmla="*/ 5104989 w 6569477"/>
              <a:gd name="connsiteY1442" fmla="*/ 6189932 h 6858000"/>
              <a:gd name="connsiteX1443" fmla="*/ 5105252 w 6569477"/>
              <a:gd name="connsiteY1443" fmla="*/ 6178076 h 6858000"/>
              <a:gd name="connsiteX1444" fmla="*/ 5107780 w 6569477"/>
              <a:gd name="connsiteY1444" fmla="*/ 6171017 h 6858000"/>
              <a:gd name="connsiteX1445" fmla="*/ 5110570 w 6569477"/>
              <a:gd name="connsiteY1445" fmla="*/ 6152101 h 6858000"/>
              <a:gd name="connsiteX1446" fmla="*/ 5117630 w 6569477"/>
              <a:gd name="connsiteY1446" fmla="*/ 6154631 h 6858000"/>
              <a:gd name="connsiteX1447" fmla="*/ 5124951 w 6569477"/>
              <a:gd name="connsiteY1447" fmla="*/ 6145306 h 6858000"/>
              <a:gd name="connsiteX1448" fmla="*/ 5124689 w 6569477"/>
              <a:gd name="connsiteY1448" fmla="*/ 6157162 h 6858000"/>
              <a:gd name="connsiteX1449" fmla="*/ 5122160 w 6569477"/>
              <a:gd name="connsiteY1449" fmla="*/ 6164222 h 6858000"/>
              <a:gd name="connsiteX1450" fmla="*/ 5161821 w 6569477"/>
              <a:gd name="connsiteY1450" fmla="*/ 6086827 h 6858000"/>
              <a:gd name="connsiteX1451" fmla="*/ 5223710 w 6569477"/>
              <a:gd name="connsiteY1451" fmla="*/ 5969604 h 6858000"/>
              <a:gd name="connsiteX1452" fmla="*/ 5255262 w 6569477"/>
              <a:gd name="connsiteY1452" fmla="*/ 5937100 h 6858000"/>
              <a:gd name="connsiteX1453" fmla="*/ 5265899 w 6569477"/>
              <a:gd name="connsiteY1453" fmla="*/ 5885149 h 6858000"/>
              <a:gd name="connsiteX1454" fmla="*/ 5310355 w 6569477"/>
              <a:gd name="connsiteY1454" fmla="*/ 5805490 h 6858000"/>
              <a:gd name="connsiteX1455" fmla="*/ 5342957 w 6569477"/>
              <a:gd name="connsiteY1455" fmla="*/ 5725565 h 6858000"/>
              <a:gd name="connsiteX1456" fmla="*/ 5359603 w 6569477"/>
              <a:gd name="connsiteY1456" fmla="*/ 5723566 h 6858000"/>
              <a:gd name="connsiteX1457" fmla="*/ 5405162 w 6569477"/>
              <a:gd name="connsiteY1457" fmla="*/ 5607458 h 6858000"/>
              <a:gd name="connsiteX1458" fmla="*/ 5419834 w 6569477"/>
              <a:gd name="connsiteY1458" fmla="*/ 5556614 h 6858000"/>
              <a:gd name="connsiteX1459" fmla="*/ 5343783 w 6569477"/>
              <a:gd name="connsiteY1459" fmla="*/ 5707015 h 6858000"/>
              <a:gd name="connsiteX1460" fmla="*/ 4588841 w 6569477"/>
              <a:gd name="connsiteY1460" fmla="*/ 6742552 h 6858000"/>
              <a:gd name="connsiteX1461" fmla="*/ 4469515 w 6569477"/>
              <a:gd name="connsiteY1461" fmla="*/ 6858000 h 6858000"/>
              <a:gd name="connsiteX1462" fmla="*/ 4102414 w 6569477"/>
              <a:gd name="connsiteY1462" fmla="*/ 6858000 h 6858000"/>
              <a:gd name="connsiteX1463" fmla="*/ 4156175 w 6569477"/>
              <a:gd name="connsiteY1463" fmla="*/ 6787476 h 6858000"/>
              <a:gd name="connsiteX1464" fmla="*/ 4333324 w 6569477"/>
              <a:gd name="connsiteY1464" fmla="*/ 6525971 h 6858000"/>
              <a:gd name="connsiteX1465" fmla="*/ 4350197 w 6569477"/>
              <a:gd name="connsiteY1465" fmla="*/ 6551277 h 6858000"/>
              <a:gd name="connsiteX1466" fmla="*/ 4451424 w 6569477"/>
              <a:gd name="connsiteY1466" fmla="*/ 6365693 h 6858000"/>
              <a:gd name="connsiteX1467" fmla="*/ 4527346 w 6569477"/>
              <a:gd name="connsiteY1467" fmla="*/ 6225714 h 6858000"/>
              <a:gd name="connsiteX1468" fmla="*/ 4556321 w 6569477"/>
              <a:gd name="connsiteY1468" fmla="*/ 6179312 h 6858000"/>
              <a:gd name="connsiteX1469" fmla="*/ 4561089 w 6569477"/>
              <a:gd name="connsiteY1469" fmla="*/ 6180105 h 6858000"/>
              <a:gd name="connsiteX1470" fmla="*/ 4577961 w 6569477"/>
              <a:gd name="connsiteY1470" fmla="*/ 6171673 h 6858000"/>
              <a:gd name="connsiteX1471" fmla="*/ 4586396 w 6569477"/>
              <a:gd name="connsiteY1471" fmla="*/ 6171671 h 6858000"/>
              <a:gd name="connsiteX1472" fmla="*/ 4603267 w 6569477"/>
              <a:gd name="connsiteY1472" fmla="*/ 6129493 h 6858000"/>
              <a:gd name="connsiteX1473" fmla="*/ 4620139 w 6569477"/>
              <a:gd name="connsiteY1473" fmla="*/ 6112623 h 6858000"/>
              <a:gd name="connsiteX1474" fmla="*/ 4620140 w 6569477"/>
              <a:gd name="connsiteY1474" fmla="*/ 6104185 h 6858000"/>
              <a:gd name="connsiteX1475" fmla="*/ 4611704 w 6569477"/>
              <a:gd name="connsiteY1475" fmla="*/ 6104186 h 6858000"/>
              <a:gd name="connsiteX1476" fmla="*/ 4645446 w 6569477"/>
              <a:gd name="connsiteY1476" fmla="*/ 6049356 h 6858000"/>
              <a:gd name="connsiteX1477" fmla="*/ 4658579 w 6569477"/>
              <a:gd name="connsiteY1477" fmla="*/ 6024607 h 6858000"/>
              <a:gd name="connsiteX1478" fmla="*/ 4657191 w 6569477"/>
              <a:gd name="connsiteY1478" fmla="*/ 6022823 h 6858000"/>
              <a:gd name="connsiteX1479" fmla="*/ 4637720 w 6569477"/>
              <a:gd name="connsiteY1479" fmla="*/ 6031225 h 6858000"/>
              <a:gd name="connsiteX1480" fmla="*/ 4625218 w 6569477"/>
              <a:gd name="connsiteY1480" fmla="*/ 6042395 h 6858000"/>
              <a:gd name="connsiteX1481" fmla="*/ 4625358 w 6569477"/>
              <a:gd name="connsiteY1481" fmla="*/ 6039920 h 6858000"/>
              <a:gd name="connsiteX1482" fmla="*/ 4603267 w 6569477"/>
              <a:gd name="connsiteY1482" fmla="*/ 6062007 h 6858000"/>
              <a:gd name="connsiteX1483" fmla="*/ 4620139 w 6569477"/>
              <a:gd name="connsiteY1483" fmla="*/ 6036700 h 6858000"/>
              <a:gd name="connsiteX1484" fmla="*/ 4502039 w 6569477"/>
              <a:gd name="connsiteY1484" fmla="*/ 6188543 h 6858000"/>
              <a:gd name="connsiteX1485" fmla="*/ 4383940 w 6569477"/>
              <a:gd name="connsiteY1485" fmla="*/ 6357257 h 6858000"/>
              <a:gd name="connsiteX1486" fmla="*/ 4367067 w 6569477"/>
              <a:gd name="connsiteY1486" fmla="*/ 6357256 h 6858000"/>
              <a:gd name="connsiteX1487" fmla="*/ 4240530 w 6569477"/>
              <a:gd name="connsiteY1487" fmla="*/ 6492227 h 6858000"/>
              <a:gd name="connsiteX1488" fmla="*/ 4189918 w 6569477"/>
              <a:gd name="connsiteY1488" fmla="*/ 6542842 h 6858000"/>
              <a:gd name="connsiteX1489" fmla="*/ 4173045 w 6569477"/>
              <a:gd name="connsiteY1489" fmla="*/ 6568148 h 6858000"/>
              <a:gd name="connsiteX1490" fmla="*/ 4130868 w 6569477"/>
              <a:gd name="connsiteY1490" fmla="*/ 6601891 h 6858000"/>
              <a:gd name="connsiteX1491" fmla="*/ 4054944 w 6569477"/>
              <a:gd name="connsiteY1491" fmla="*/ 6686246 h 6858000"/>
              <a:gd name="connsiteX1492" fmla="*/ 3979024 w 6569477"/>
              <a:gd name="connsiteY1492" fmla="*/ 6762169 h 6858000"/>
              <a:gd name="connsiteX1493" fmla="*/ 3916151 w 6569477"/>
              <a:gd name="connsiteY1493" fmla="*/ 6823459 h 6858000"/>
              <a:gd name="connsiteX1494" fmla="*/ 3874750 w 6569477"/>
              <a:gd name="connsiteY1494" fmla="*/ 6858000 h 6858000"/>
              <a:gd name="connsiteX1495" fmla="*/ 3809992 w 6569477"/>
              <a:gd name="connsiteY1495" fmla="*/ 6858000 h 6858000"/>
              <a:gd name="connsiteX1496" fmla="*/ 3835617 w 6569477"/>
              <a:gd name="connsiteY1496" fmla="*/ 6838089 h 6858000"/>
              <a:gd name="connsiteX1497" fmla="*/ 4139304 w 6569477"/>
              <a:gd name="connsiteY1497" fmla="*/ 6576584 h 6858000"/>
              <a:gd name="connsiteX1498" fmla="*/ 4046510 w 6569477"/>
              <a:gd name="connsiteY1498" fmla="*/ 6652505 h 6858000"/>
              <a:gd name="connsiteX1499" fmla="*/ 4021202 w 6569477"/>
              <a:gd name="connsiteY1499" fmla="*/ 6660941 h 6858000"/>
              <a:gd name="connsiteX1500" fmla="*/ 3810311 w 6569477"/>
              <a:gd name="connsiteY1500" fmla="*/ 6829655 h 6858000"/>
              <a:gd name="connsiteX1501" fmla="*/ 3774445 w 6569477"/>
              <a:gd name="connsiteY1501" fmla="*/ 6858000 h 6858000"/>
              <a:gd name="connsiteX1502" fmla="*/ 3720522 w 6569477"/>
              <a:gd name="connsiteY1502" fmla="*/ 6858000 h 6858000"/>
              <a:gd name="connsiteX1503" fmla="*/ 3734388 w 6569477"/>
              <a:gd name="connsiteY1503" fmla="*/ 6846525 h 6858000"/>
              <a:gd name="connsiteX1504" fmla="*/ 3768132 w 6569477"/>
              <a:gd name="connsiteY1504" fmla="*/ 6821217 h 6858000"/>
              <a:gd name="connsiteX1505" fmla="*/ 3869358 w 6569477"/>
              <a:gd name="connsiteY1505" fmla="*/ 6745298 h 6858000"/>
              <a:gd name="connsiteX1506" fmla="*/ 3911538 w 6569477"/>
              <a:gd name="connsiteY1506" fmla="*/ 6711555 h 6858000"/>
              <a:gd name="connsiteX1507" fmla="*/ 3919975 w 6569477"/>
              <a:gd name="connsiteY1507" fmla="*/ 6711555 h 6858000"/>
              <a:gd name="connsiteX1508" fmla="*/ 3928411 w 6569477"/>
              <a:gd name="connsiteY1508" fmla="*/ 6703118 h 6858000"/>
              <a:gd name="connsiteX1509" fmla="*/ 3928411 w 6569477"/>
              <a:gd name="connsiteY1509" fmla="*/ 6694684 h 6858000"/>
              <a:gd name="connsiteX1510" fmla="*/ 3936845 w 6569477"/>
              <a:gd name="connsiteY1510" fmla="*/ 6694684 h 6858000"/>
              <a:gd name="connsiteX1511" fmla="*/ 4097124 w 6569477"/>
              <a:gd name="connsiteY1511" fmla="*/ 6551277 h 6858000"/>
              <a:gd name="connsiteX1512" fmla="*/ 4113995 w 6569477"/>
              <a:gd name="connsiteY1512" fmla="*/ 6542841 h 6858000"/>
              <a:gd name="connsiteX1513" fmla="*/ 4122431 w 6569477"/>
              <a:gd name="connsiteY1513" fmla="*/ 6542841 h 6858000"/>
              <a:gd name="connsiteX1514" fmla="*/ 4130869 w 6569477"/>
              <a:gd name="connsiteY1514" fmla="*/ 6534407 h 6858000"/>
              <a:gd name="connsiteX1515" fmla="*/ 4130868 w 6569477"/>
              <a:gd name="connsiteY1515" fmla="*/ 6525971 h 6858000"/>
              <a:gd name="connsiteX1516" fmla="*/ 4189919 w 6569477"/>
              <a:gd name="connsiteY1516" fmla="*/ 6458484 h 6858000"/>
              <a:gd name="connsiteX1517" fmla="*/ 4198354 w 6569477"/>
              <a:gd name="connsiteY1517" fmla="*/ 6450050 h 6858000"/>
              <a:gd name="connsiteX1518" fmla="*/ 4206790 w 6569477"/>
              <a:gd name="connsiteY1518" fmla="*/ 6433178 h 6858000"/>
              <a:gd name="connsiteX1519" fmla="*/ 4190270 w 6569477"/>
              <a:gd name="connsiteY1519" fmla="*/ 6433178 h 6858000"/>
              <a:gd name="connsiteX1520" fmla="*/ 4207843 w 6569477"/>
              <a:gd name="connsiteY1520" fmla="*/ 6416307 h 6858000"/>
              <a:gd name="connsiteX1521" fmla="*/ 4215199 w 6569477"/>
              <a:gd name="connsiteY1521" fmla="*/ 6391088 h 6858000"/>
              <a:gd name="connsiteX1522" fmla="*/ 4215378 w 6569477"/>
              <a:gd name="connsiteY1522" fmla="*/ 6390919 h 6858000"/>
              <a:gd name="connsiteX1523" fmla="*/ 4244751 w 6569477"/>
              <a:gd name="connsiteY1523" fmla="*/ 6375183 h 6858000"/>
              <a:gd name="connsiteX1524" fmla="*/ 4274275 w 6569477"/>
              <a:gd name="connsiteY1524" fmla="*/ 6340386 h 6858000"/>
              <a:gd name="connsiteX1525" fmla="*/ 4282710 w 6569477"/>
              <a:gd name="connsiteY1525" fmla="*/ 6340386 h 6858000"/>
              <a:gd name="connsiteX1526" fmla="*/ 4282712 w 6569477"/>
              <a:gd name="connsiteY1526" fmla="*/ 6331950 h 6858000"/>
              <a:gd name="connsiteX1527" fmla="*/ 4282711 w 6569477"/>
              <a:gd name="connsiteY1527" fmla="*/ 6323514 h 6858000"/>
              <a:gd name="connsiteX1528" fmla="*/ 4308018 w 6569477"/>
              <a:gd name="connsiteY1528" fmla="*/ 6315078 h 6858000"/>
              <a:gd name="connsiteX1529" fmla="*/ 4299581 w 6569477"/>
              <a:gd name="connsiteY1529" fmla="*/ 6323514 h 6858000"/>
              <a:gd name="connsiteX1530" fmla="*/ 4291147 w 6569477"/>
              <a:gd name="connsiteY1530" fmla="*/ 6340386 h 6858000"/>
              <a:gd name="connsiteX1531" fmla="*/ 4308019 w 6569477"/>
              <a:gd name="connsiteY1531" fmla="*/ 6331950 h 6858000"/>
              <a:gd name="connsiteX1532" fmla="*/ 4316453 w 6569477"/>
              <a:gd name="connsiteY1532" fmla="*/ 6331950 h 6858000"/>
              <a:gd name="connsiteX1533" fmla="*/ 4282711 w 6569477"/>
              <a:gd name="connsiteY1533" fmla="*/ 6374128 h 6858000"/>
              <a:gd name="connsiteX1534" fmla="*/ 4544217 w 6569477"/>
              <a:gd name="connsiteY1534" fmla="*/ 6104187 h 6858000"/>
              <a:gd name="connsiteX1535" fmla="*/ 4569526 w 6569477"/>
              <a:gd name="connsiteY1535" fmla="*/ 6070442 h 6858000"/>
              <a:gd name="connsiteX1536" fmla="*/ 4577961 w 6569477"/>
              <a:gd name="connsiteY1536" fmla="*/ 6062009 h 6858000"/>
              <a:gd name="connsiteX1537" fmla="*/ 4683408 w 6569477"/>
              <a:gd name="connsiteY1537" fmla="*/ 5931256 h 6858000"/>
              <a:gd name="connsiteX1538" fmla="*/ 4748312 w 6569477"/>
              <a:gd name="connsiteY1538" fmla="*/ 5835198 h 6858000"/>
              <a:gd name="connsiteX1539" fmla="*/ 4751363 w 6569477"/>
              <a:gd name="connsiteY1539" fmla="*/ 5826231 h 6858000"/>
              <a:gd name="connsiteX1540" fmla="*/ 4767931 w 6569477"/>
              <a:gd name="connsiteY1540" fmla="*/ 5806085 h 6858000"/>
              <a:gd name="connsiteX1541" fmla="*/ 4768003 w 6569477"/>
              <a:gd name="connsiteY1541" fmla="*/ 5806053 h 6858000"/>
              <a:gd name="connsiteX1542" fmla="*/ 4788853 w 6569477"/>
              <a:gd name="connsiteY1542" fmla="*/ 5775196 h 6858000"/>
              <a:gd name="connsiteX1543" fmla="*/ 4792070 w 6569477"/>
              <a:gd name="connsiteY1543" fmla="*/ 5772856 h 6858000"/>
              <a:gd name="connsiteX1544" fmla="*/ 4793063 w 6569477"/>
              <a:gd name="connsiteY1544" fmla="*/ 5765638 h 6858000"/>
              <a:gd name="connsiteX1545" fmla="*/ 4796398 w 6569477"/>
              <a:gd name="connsiteY1545" fmla="*/ 5743259 h 6858000"/>
              <a:gd name="connsiteX1546" fmla="*/ 4843536 w 6569477"/>
              <a:gd name="connsiteY1546" fmla="*/ 5665159 h 6858000"/>
              <a:gd name="connsiteX1547" fmla="*/ 4878837 w 6569477"/>
              <a:gd name="connsiteY1547" fmla="*/ 5586387 h 6858000"/>
              <a:gd name="connsiteX1548" fmla="*/ 4895541 w 6569477"/>
              <a:gd name="connsiteY1548" fmla="*/ 5584956 h 6858000"/>
              <a:gd name="connsiteX1549" fmla="*/ 4981973 w 6569477"/>
              <a:gd name="connsiteY1549" fmla="*/ 5357045 h 6858000"/>
              <a:gd name="connsiteX1550" fmla="*/ 4962502 w 6569477"/>
              <a:gd name="connsiteY1550" fmla="*/ 5365447 h 6858000"/>
              <a:gd name="connsiteX1551" fmla="*/ 5038742 w 6569477"/>
              <a:gd name="connsiteY1551" fmla="*/ 5234354 h 6858000"/>
              <a:gd name="connsiteX1552" fmla="*/ 5031211 w 6569477"/>
              <a:gd name="connsiteY1552" fmla="*/ 5283813 h 6858000"/>
              <a:gd name="connsiteX1553" fmla="*/ 5033979 w 6569477"/>
              <a:gd name="connsiteY1553" fmla="*/ 5276843 h 6858000"/>
              <a:gd name="connsiteX1554" fmla="*/ 5038846 w 6569477"/>
              <a:gd name="connsiteY1554" fmla="*/ 5274743 h 6858000"/>
              <a:gd name="connsiteX1555" fmla="*/ 5033312 w 6569477"/>
              <a:gd name="connsiteY1555" fmla="*/ 5288683 h 6858000"/>
              <a:gd name="connsiteX1556" fmla="*/ 5035413 w 6569477"/>
              <a:gd name="connsiteY1556" fmla="*/ 5293552 h 6858000"/>
              <a:gd name="connsiteX1557" fmla="*/ 5030545 w 6569477"/>
              <a:gd name="connsiteY1557" fmla="*/ 5295653 h 6858000"/>
              <a:gd name="connsiteX1558" fmla="*/ 4972446 w 6569477"/>
              <a:gd name="connsiteY1558" fmla="*/ 5442024 h 6858000"/>
              <a:gd name="connsiteX1559" fmla="*/ 4918549 w 6569477"/>
              <a:gd name="connsiteY1559" fmla="*/ 5598134 h 6858000"/>
              <a:gd name="connsiteX1560" fmla="*/ 4906713 w 6569477"/>
              <a:gd name="connsiteY1560" fmla="*/ 5597465 h 6858000"/>
              <a:gd name="connsiteX1561" fmla="*/ 4886681 w 6569477"/>
              <a:gd name="connsiteY1561" fmla="*/ 5658095 h 6858000"/>
              <a:gd name="connsiteX1562" fmla="*/ 4846511 w 6569477"/>
              <a:gd name="connsiteY1562" fmla="*/ 5738966 h 6858000"/>
              <a:gd name="connsiteX1563" fmla="*/ 4800039 w 6569477"/>
              <a:gd name="connsiteY1563" fmla="*/ 5805228 h 6858000"/>
              <a:gd name="connsiteX1564" fmla="*/ 4796888 w 6569477"/>
              <a:gd name="connsiteY1564" fmla="*/ 5797923 h 6858000"/>
              <a:gd name="connsiteX1565" fmla="*/ 4793961 w 6569477"/>
              <a:gd name="connsiteY1565" fmla="*/ 5791139 h 6858000"/>
              <a:gd name="connsiteX1566" fmla="*/ 4788854 w 6569477"/>
              <a:gd name="connsiteY1566" fmla="*/ 5800502 h 6858000"/>
              <a:gd name="connsiteX1567" fmla="*/ 4788524 w 6569477"/>
              <a:gd name="connsiteY1567" fmla="*/ 5800530 h 6858000"/>
              <a:gd name="connsiteX1568" fmla="*/ 4772434 w 6569477"/>
              <a:gd name="connsiteY1568" fmla="*/ 5831127 h 6858000"/>
              <a:gd name="connsiteX1569" fmla="*/ 4771983 w 6569477"/>
              <a:gd name="connsiteY1569" fmla="*/ 5834245 h 6858000"/>
              <a:gd name="connsiteX1570" fmla="*/ 4770615 w 6569477"/>
              <a:gd name="connsiteY1570" fmla="*/ 5834587 h 6858000"/>
              <a:gd name="connsiteX1571" fmla="*/ 4763546 w 6569477"/>
              <a:gd name="connsiteY1571" fmla="*/ 5848027 h 6858000"/>
              <a:gd name="connsiteX1572" fmla="*/ 4763547 w 6569477"/>
              <a:gd name="connsiteY1572" fmla="*/ 5851116 h 6858000"/>
              <a:gd name="connsiteX1573" fmla="*/ 4729804 w 6569477"/>
              <a:gd name="connsiteY1573" fmla="*/ 5927037 h 6858000"/>
              <a:gd name="connsiteX1574" fmla="*/ 4738240 w 6569477"/>
              <a:gd name="connsiteY1574" fmla="*/ 5910164 h 6858000"/>
              <a:gd name="connsiteX1575" fmla="*/ 4738240 w 6569477"/>
              <a:gd name="connsiteY1575" fmla="*/ 5927039 h 6858000"/>
              <a:gd name="connsiteX1576" fmla="*/ 4755110 w 6569477"/>
              <a:gd name="connsiteY1576" fmla="*/ 5918603 h 6858000"/>
              <a:gd name="connsiteX1577" fmla="*/ 4755112 w 6569477"/>
              <a:gd name="connsiteY1577" fmla="*/ 5927039 h 6858000"/>
              <a:gd name="connsiteX1578" fmla="*/ 4746676 w 6569477"/>
              <a:gd name="connsiteY1578" fmla="*/ 5935473 h 6858000"/>
              <a:gd name="connsiteX1579" fmla="*/ 4746678 w 6569477"/>
              <a:gd name="connsiteY1579" fmla="*/ 5943907 h 6858000"/>
              <a:gd name="connsiteX1580" fmla="*/ 4721368 w 6569477"/>
              <a:gd name="connsiteY1580" fmla="*/ 5994521 h 6858000"/>
              <a:gd name="connsiteX1581" fmla="*/ 4721369 w 6569477"/>
              <a:gd name="connsiteY1581" fmla="*/ 6002959 h 6858000"/>
              <a:gd name="connsiteX1582" fmla="*/ 4729804 w 6569477"/>
              <a:gd name="connsiteY1582" fmla="*/ 5994523 h 6858000"/>
              <a:gd name="connsiteX1583" fmla="*/ 4738240 w 6569477"/>
              <a:gd name="connsiteY1583" fmla="*/ 5994523 h 6858000"/>
              <a:gd name="connsiteX1584" fmla="*/ 4653883 w 6569477"/>
              <a:gd name="connsiteY1584" fmla="*/ 6146366 h 6858000"/>
              <a:gd name="connsiteX1585" fmla="*/ 4561090 w 6569477"/>
              <a:gd name="connsiteY1585" fmla="*/ 6289771 h 6858000"/>
              <a:gd name="connsiteX1586" fmla="*/ 4561089 w 6569477"/>
              <a:gd name="connsiteY1586" fmla="*/ 6298205 h 6858000"/>
              <a:gd name="connsiteX1587" fmla="*/ 4552654 w 6569477"/>
              <a:gd name="connsiteY1587" fmla="*/ 6298207 h 6858000"/>
              <a:gd name="connsiteX1588" fmla="*/ 4552653 w 6569477"/>
              <a:gd name="connsiteY1588" fmla="*/ 6306643 h 6858000"/>
              <a:gd name="connsiteX1589" fmla="*/ 4544217 w 6569477"/>
              <a:gd name="connsiteY1589" fmla="*/ 6315080 h 6858000"/>
              <a:gd name="connsiteX1590" fmla="*/ 4527347 w 6569477"/>
              <a:gd name="connsiteY1590" fmla="*/ 6340384 h 6858000"/>
              <a:gd name="connsiteX1591" fmla="*/ 4527349 w 6569477"/>
              <a:gd name="connsiteY1591" fmla="*/ 6357257 h 6858000"/>
              <a:gd name="connsiteX1592" fmla="*/ 4544216 w 6569477"/>
              <a:gd name="connsiteY1592" fmla="*/ 6323514 h 6858000"/>
              <a:gd name="connsiteX1593" fmla="*/ 4552655 w 6569477"/>
              <a:gd name="connsiteY1593" fmla="*/ 6323514 h 6858000"/>
              <a:gd name="connsiteX1594" fmla="*/ 4552653 w 6569477"/>
              <a:gd name="connsiteY1594" fmla="*/ 6331950 h 6858000"/>
              <a:gd name="connsiteX1595" fmla="*/ 4561089 w 6569477"/>
              <a:gd name="connsiteY1595" fmla="*/ 6323512 h 6858000"/>
              <a:gd name="connsiteX1596" fmla="*/ 4561090 w 6569477"/>
              <a:gd name="connsiteY1596" fmla="*/ 6315079 h 6858000"/>
              <a:gd name="connsiteX1597" fmla="*/ 4569526 w 6569477"/>
              <a:gd name="connsiteY1597" fmla="*/ 6306641 h 6858000"/>
              <a:gd name="connsiteX1598" fmla="*/ 4586397 w 6569477"/>
              <a:gd name="connsiteY1598" fmla="*/ 6281336 h 6858000"/>
              <a:gd name="connsiteX1599" fmla="*/ 4586397 w 6569477"/>
              <a:gd name="connsiteY1599" fmla="*/ 6264464 h 6858000"/>
              <a:gd name="connsiteX1600" fmla="*/ 4603267 w 6569477"/>
              <a:gd name="connsiteY1600" fmla="*/ 6264464 h 6858000"/>
              <a:gd name="connsiteX1601" fmla="*/ 4628576 w 6569477"/>
              <a:gd name="connsiteY1601" fmla="*/ 6205416 h 6858000"/>
              <a:gd name="connsiteX1602" fmla="*/ 4696061 w 6569477"/>
              <a:gd name="connsiteY1602" fmla="*/ 6104186 h 6858000"/>
              <a:gd name="connsiteX1603" fmla="*/ 4687626 w 6569477"/>
              <a:gd name="connsiteY1603" fmla="*/ 6104185 h 6858000"/>
              <a:gd name="connsiteX1604" fmla="*/ 4704496 w 6569477"/>
              <a:gd name="connsiteY1604" fmla="*/ 6087316 h 6858000"/>
              <a:gd name="connsiteX1605" fmla="*/ 4704497 w 6569477"/>
              <a:gd name="connsiteY1605" fmla="*/ 6070444 h 6858000"/>
              <a:gd name="connsiteX1606" fmla="*/ 4712933 w 6569477"/>
              <a:gd name="connsiteY1606" fmla="*/ 6070444 h 6858000"/>
              <a:gd name="connsiteX1607" fmla="*/ 4729804 w 6569477"/>
              <a:gd name="connsiteY1607" fmla="*/ 6053573 h 6858000"/>
              <a:gd name="connsiteX1608" fmla="*/ 4770138 w 6569477"/>
              <a:gd name="connsiteY1608" fmla="*/ 5956299 h 6858000"/>
              <a:gd name="connsiteX1609" fmla="*/ 4783304 w 6569477"/>
              <a:gd name="connsiteY1609" fmla="*/ 5941648 h 6858000"/>
              <a:gd name="connsiteX1610" fmla="*/ 4783581 w 6569477"/>
              <a:gd name="connsiteY1610" fmla="*/ 5941799 h 6858000"/>
              <a:gd name="connsiteX1611" fmla="*/ 4788853 w 6569477"/>
              <a:gd name="connsiteY1611" fmla="*/ 5935473 h 6858000"/>
              <a:gd name="connsiteX1612" fmla="*/ 4783304 w 6569477"/>
              <a:gd name="connsiteY1612" fmla="*/ 5941648 h 6858000"/>
              <a:gd name="connsiteX1613" fmla="*/ 4771983 w 6569477"/>
              <a:gd name="connsiteY1613" fmla="*/ 5935471 h 6858000"/>
              <a:gd name="connsiteX1614" fmla="*/ 4873212 w 6569477"/>
              <a:gd name="connsiteY1614" fmla="*/ 5749889 h 6858000"/>
              <a:gd name="connsiteX1615" fmla="*/ 4949133 w 6569477"/>
              <a:gd name="connsiteY1615" fmla="*/ 5598046 h 6858000"/>
              <a:gd name="connsiteX1616" fmla="*/ 4957571 w 6569477"/>
              <a:gd name="connsiteY1616" fmla="*/ 5598047 h 6858000"/>
              <a:gd name="connsiteX1617" fmla="*/ 5008183 w 6569477"/>
              <a:gd name="connsiteY1617" fmla="*/ 5496818 h 6858000"/>
              <a:gd name="connsiteX1618" fmla="*/ 5008182 w 6569477"/>
              <a:gd name="connsiteY1618" fmla="*/ 5522123 h 6858000"/>
              <a:gd name="connsiteX1619" fmla="*/ 4999747 w 6569477"/>
              <a:gd name="connsiteY1619" fmla="*/ 5488384 h 6858000"/>
              <a:gd name="connsiteX1620" fmla="*/ 5067232 w 6569477"/>
              <a:gd name="connsiteY1620" fmla="*/ 5378718 h 6858000"/>
              <a:gd name="connsiteX1621" fmla="*/ 5075669 w 6569477"/>
              <a:gd name="connsiteY1621" fmla="*/ 5370283 h 6858000"/>
              <a:gd name="connsiteX1622" fmla="*/ 5075669 w 6569477"/>
              <a:gd name="connsiteY1622" fmla="*/ 5361848 h 6858000"/>
              <a:gd name="connsiteX1623" fmla="*/ 5067234 w 6569477"/>
              <a:gd name="connsiteY1623" fmla="*/ 5361848 h 6858000"/>
              <a:gd name="connsiteX1624" fmla="*/ 5075669 w 6569477"/>
              <a:gd name="connsiteY1624" fmla="*/ 5344976 h 6858000"/>
              <a:gd name="connsiteX1625" fmla="*/ 5075671 w 6569477"/>
              <a:gd name="connsiteY1625" fmla="*/ 5353411 h 6858000"/>
              <a:gd name="connsiteX1626" fmla="*/ 5084105 w 6569477"/>
              <a:gd name="connsiteY1626" fmla="*/ 5353411 h 6858000"/>
              <a:gd name="connsiteX1627" fmla="*/ 5084105 w 6569477"/>
              <a:gd name="connsiteY1627" fmla="*/ 5336541 h 6858000"/>
              <a:gd name="connsiteX1628" fmla="*/ 5092541 w 6569477"/>
              <a:gd name="connsiteY1628" fmla="*/ 5328103 h 6858000"/>
              <a:gd name="connsiteX1629" fmla="*/ 5092541 w 6569477"/>
              <a:gd name="connsiteY1629" fmla="*/ 5302798 h 6858000"/>
              <a:gd name="connsiteX1630" fmla="*/ 5100978 w 6569477"/>
              <a:gd name="connsiteY1630" fmla="*/ 5285927 h 6858000"/>
              <a:gd name="connsiteX1631" fmla="*/ 5092541 w 6569477"/>
              <a:gd name="connsiteY1631" fmla="*/ 5294363 h 6858000"/>
              <a:gd name="connsiteX1632" fmla="*/ 5084105 w 6569477"/>
              <a:gd name="connsiteY1632" fmla="*/ 5302796 h 6858000"/>
              <a:gd name="connsiteX1633" fmla="*/ 5084105 w 6569477"/>
              <a:gd name="connsiteY1633" fmla="*/ 5285927 h 6858000"/>
              <a:gd name="connsiteX1634" fmla="*/ 5109412 w 6569477"/>
              <a:gd name="connsiteY1634" fmla="*/ 5235313 h 6858000"/>
              <a:gd name="connsiteX1635" fmla="*/ 5151589 w 6569477"/>
              <a:gd name="connsiteY1635" fmla="*/ 5142520 h 6858000"/>
              <a:gd name="connsiteX1636" fmla="*/ 5160025 w 6569477"/>
              <a:gd name="connsiteY1636" fmla="*/ 5134084 h 6858000"/>
              <a:gd name="connsiteX1637" fmla="*/ 5160025 w 6569477"/>
              <a:gd name="connsiteY1637" fmla="*/ 5125649 h 6858000"/>
              <a:gd name="connsiteX1638" fmla="*/ 5176898 w 6569477"/>
              <a:gd name="connsiteY1638" fmla="*/ 5083470 h 6858000"/>
              <a:gd name="connsiteX1639" fmla="*/ 5185333 w 6569477"/>
              <a:gd name="connsiteY1639" fmla="*/ 5049729 h 6858000"/>
              <a:gd name="connsiteX1640" fmla="*/ 5219076 w 6569477"/>
              <a:gd name="connsiteY1640" fmla="*/ 4990679 h 6858000"/>
              <a:gd name="connsiteX1641" fmla="*/ 5227514 w 6569477"/>
              <a:gd name="connsiteY1641" fmla="*/ 4990679 h 6858000"/>
              <a:gd name="connsiteX1642" fmla="*/ 5227511 w 6569477"/>
              <a:gd name="connsiteY1642" fmla="*/ 4973806 h 6858000"/>
              <a:gd name="connsiteX1643" fmla="*/ 5227512 w 6569477"/>
              <a:gd name="connsiteY1643" fmla="*/ 4965372 h 6858000"/>
              <a:gd name="connsiteX1644" fmla="*/ 5219077 w 6569477"/>
              <a:gd name="connsiteY1644" fmla="*/ 4973806 h 6858000"/>
              <a:gd name="connsiteX1645" fmla="*/ 5244383 w 6569477"/>
              <a:gd name="connsiteY1645" fmla="*/ 4914756 h 6858000"/>
              <a:gd name="connsiteX1646" fmla="*/ 5252819 w 6569477"/>
              <a:gd name="connsiteY1646" fmla="*/ 4906320 h 6858000"/>
              <a:gd name="connsiteX1647" fmla="*/ 5252821 w 6569477"/>
              <a:gd name="connsiteY1647" fmla="*/ 4897886 h 6858000"/>
              <a:gd name="connsiteX1648" fmla="*/ 5269691 w 6569477"/>
              <a:gd name="connsiteY1648" fmla="*/ 4838836 h 6858000"/>
              <a:gd name="connsiteX1649" fmla="*/ 5269691 w 6569477"/>
              <a:gd name="connsiteY1649" fmla="*/ 4847272 h 6858000"/>
              <a:gd name="connsiteX1650" fmla="*/ 5269693 w 6569477"/>
              <a:gd name="connsiteY1650" fmla="*/ 4872579 h 6858000"/>
              <a:gd name="connsiteX1651" fmla="*/ 5278126 w 6569477"/>
              <a:gd name="connsiteY1651" fmla="*/ 4855707 h 6858000"/>
              <a:gd name="connsiteX1652" fmla="*/ 5286562 w 6569477"/>
              <a:gd name="connsiteY1652" fmla="*/ 4847272 h 6858000"/>
              <a:gd name="connsiteX1653" fmla="*/ 5278125 w 6569477"/>
              <a:gd name="connsiteY1653" fmla="*/ 4881015 h 6858000"/>
              <a:gd name="connsiteX1654" fmla="*/ 5294998 w 6569477"/>
              <a:gd name="connsiteY1654" fmla="*/ 4889450 h 6858000"/>
              <a:gd name="connsiteX1655" fmla="*/ 5320304 w 6569477"/>
              <a:gd name="connsiteY1655" fmla="*/ 4830400 h 6858000"/>
              <a:gd name="connsiteX1656" fmla="*/ 5328741 w 6569477"/>
              <a:gd name="connsiteY1656" fmla="*/ 4821963 h 6858000"/>
              <a:gd name="connsiteX1657" fmla="*/ 5328741 w 6569477"/>
              <a:gd name="connsiteY1657" fmla="*/ 4813530 h 6858000"/>
              <a:gd name="connsiteX1658" fmla="*/ 5328741 w 6569477"/>
              <a:gd name="connsiteY1658" fmla="*/ 4805093 h 6858000"/>
              <a:gd name="connsiteX1659" fmla="*/ 5320305 w 6569477"/>
              <a:gd name="connsiteY1659" fmla="*/ 4813527 h 6858000"/>
              <a:gd name="connsiteX1660" fmla="*/ 5320305 w 6569477"/>
              <a:gd name="connsiteY1660" fmla="*/ 4788222 h 6858000"/>
              <a:gd name="connsiteX1661" fmla="*/ 5311868 w 6569477"/>
              <a:gd name="connsiteY1661" fmla="*/ 4779784 h 6858000"/>
              <a:gd name="connsiteX1662" fmla="*/ 5294998 w 6569477"/>
              <a:gd name="connsiteY1662" fmla="*/ 4821963 h 6858000"/>
              <a:gd name="connsiteX1663" fmla="*/ 5294998 w 6569477"/>
              <a:gd name="connsiteY1663" fmla="*/ 4813529 h 6858000"/>
              <a:gd name="connsiteX1664" fmla="*/ 5286562 w 6569477"/>
              <a:gd name="connsiteY1664" fmla="*/ 4796658 h 6858000"/>
              <a:gd name="connsiteX1665" fmla="*/ 5279291 w 6569477"/>
              <a:gd name="connsiteY1665" fmla="*/ 4811201 h 6858000"/>
              <a:gd name="connsiteX1666" fmla="*/ 5280235 w 6569477"/>
              <a:gd name="connsiteY1666" fmla="*/ 4795603 h 6858000"/>
              <a:gd name="connsiteX1667" fmla="*/ 5294997 w 6569477"/>
              <a:gd name="connsiteY1667" fmla="*/ 4754479 h 6858000"/>
              <a:gd name="connsiteX1668" fmla="*/ 5269690 w 6569477"/>
              <a:gd name="connsiteY1668" fmla="*/ 4729170 h 6858000"/>
              <a:gd name="connsiteX1669" fmla="*/ 5278128 w 6569477"/>
              <a:gd name="connsiteY1669" fmla="*/ 4737607 h 6858000"/>
              <a:gd name="connsiteX1670" fmla="*/ 5286561 w 6569477"/>
              <a:gd name="connsiteY1670" fmla="*/ 4737608 h 6858000"/>
              <a:gd name="connsiteX1671" fmla="*/ 5294998 w 6569477"/>
              <a:gd name="connsiteY1671" fmla="*/ 4737608 h 6858000"/>
              <a:gd name="connsiteX1672" fmla="*/ 5294999 w 6569477"/>
              <a:gd name="connsiteY1672" fmla="*/ 4720736 h 6858000"/>
              <a:gd name="connsiteX1673" fmla="*/ 5295000 w 6569477"/>
              <a:gd name="connsiteY1673" fmla="*/ 4712301 h 6858000"/>
              <a:gd name="connsiteX1674" fmla="*/ 5311869 w 6569477"/>
              <a:gd name="connsiteY1674" fmla="*/ 4695429 h 6858000"/>
              <a:gd name="connsiteX1675" fmla="*/ 5311869 w 6569477"/>
              <a:gd name="connsiteY1675" fmla="*/ 4712299 h 6858000"/>
              <a:gd name="connsiteX1676" fmla="*/ 5320307 w 6569477"/>
              <a:gd name="connsiteY1676" fmla="*/ 4712301 h 6858000"/>
              <a:gd name="connsiteX1677" fmla="*/ 5328740 w 6569477"/>
              <a:gd name="connsiteY1677" fmla="*/ 4695429 h 6858000"/>
              <a:gd name="connsiteX1678" fmla="*/ 5328740 w 6569477"/>
              <a:gd name="connsiteY1678" fmla="*/ 4678557 h 6858000"/>
              <a:gd name="connsiteX1679" fmla="*/ 5311871 w 6569477"/>
              <a:gd name="connsiteY1679" fmla="*/ 4661688 h 6858000"/>
              <a:gd name="connsiteX1680" fmla="*/ 5303433 w 6569477"/>
              <a:gd name="connsiteY1680" fmla="*/ 4653252 h 6858000"/>
              <a:gd name="connsiteX1681" fmla="*/ 5294998 w 6569477"/>
              <a:gd name="connsiteY1681" fmla="*/ 4661688 h 6858000"/>
              <a:gd name="connsiteX1682" fmla="*/ 5303432 w 6569477"/>
              <a:gd name="connsiteY1682" fmla="*/ 4619508 h 6858000"/>
              <a:gd name="connsiteX1683" fmla="*/ 5303432 w 6569477"/>
              <a:gd name="connsiteY1683" fmla="*/ 4644816 h 6858000"/>
              <a:gd name="connsiteX1684" fmla="*/ 5320305 w 6569477"/>
              <a:gd name="connsiteY1684" fmla="*/ 4611072 h 6858000"/>
              <a:gd name="connsiteX1685" fmla="*/ 5328743 w 6569477"/>
              <a:gd name="connsiteY1685" fmla="*/ 4611070 h 6858000"/>
              <a:gd name="connsiteX1686" fmla="*/ 5328741 w 6569477"/>
              <a:gd name="connsiteY1686" fmla="*/ 4602637 h 6858000"/>
              <a:gd name="connsiteX1687" fmla="*/ 5328741 w 6569477"/>
              <a:gd name="connsiteY1687" fmla="*/ 4594202 h 6858000"/>
              <a:gd name="connsiteX1688" fmla="*/ 5320304 w 6569477"/>
              <a:gd name="connsiteY1688" fmla="*/ 4594202 h 6858000"/>
              <a:gd name="connsiteX1689" fmla="*/ 5337175 w 6569477"/>
              <a:gd name="connsiteY1689" fmla="*/ 4577331 h 6858000"/>
              <a:gd name="connsiteX1690" fmla="*/ 5337175 w 6569477"/>
              <a:gd name="connsiteY1690" fmla="*/ 4526717 h 6858000"/>
              <a:gd name="connsiteX1691" fmla="*/ 5337176 w 6569477"/>
              <a:gd name="connsiteY1691" fmla="*/ 4543586 h 6858000"/>
              <a:gd name="connsiteX1692" fmla="*/ 5354048 w 6569477"/>
              <a:gd name="connsiteY1692" fmla="*/ 4492974 h 6858000"/>
              <a:gd name="connsiteX1693" fmla="*/ 5362484 w 6569477"/>
              <a:gd name="connsiteY1693" fmla="*/ 4501408 h 6858000"/>
              <a:gd name="connsiteX1694" fmla="*/ 5362484 w 6569477"/>
              <a:gd name="connsiteY1694" fmla="*/ 4492972 h 6858000"/>
              <a:gd name="connsiteX1695" fmla="*/ 5370918 w 6569477"/>
              <a:gd name="connsiteY1695" fmla="*/ 4492974 h 6858000"/>
              <a:gd name="connsiteX1696" fmla="*/ 5379355 w 6569477"/>
              <a:gd name="connsiteY1696" fmla="*/ 4501407 h 6858000"/>
              <a:gd name="connsiteX1697" fmla="*/ 5362484 w 6569477"/>
              <a:gd name="connsiteY1697" fmla="*/ 4577331 h 6858000"/>
              <a:gd name="connsiteX1698" fmla="*/ 5354048 w 6569477"/>
              <a:gd name="connsiteY1698" fmla="*/ 4577331 h 6858000"/>
              <a:gd name="connsiteX1699" fmla="*/ 5345612 w 6569477"/>
              <a:gd name="connsiteY1699" fmla="*/ 4611072 h 6858000"/>
              <a:gd name="connsiteX1700" fmla="*/ 5362483 w 6569477"/>
              <a:gd name="connsiteY1700" fmla="*/ 4585763 h 6858000"/>
              <a:gd name="connsiteX1701" fmla="*/ 5354047 w 6569477"/>
              <a:gd name="connsiteY1701" fmla="*/ 4627944 h 6858000"/>
              <a:gd name="connsiteX1702" fmla="*/ 5345611 w 6569477"/>
              <a:gd name="connsiteY1702" fmla="*/ 4636382 h 6858000"/>
              <a:gd name="connsiteX1703" fmla="*/ 5345612 w 6569477"/>
              <a:gd name="connsiteY1703" fmla="*/ 4644813 h 6858000"/>
              <a:gd name="connsiteX1704" fmla="*/ 5354047 w 6569477"/>
              <a:gd name="connsiteY1704" fmla="*/ 4653250 h 6858000"/>
              <a:gd name="connsiteX1705" fmla="*/ 5362483 w 6569477"/>
              <a:gd name="connsiteY1705" fmla="*/ 4644815 h 6858000"/>
              <a:gd name="connsiteX1706" fmla="*/ 5370919 w 6569477"/>
              <a:gd name="connsiteY1706" fmla="*/ 4627945 h 6858000"/>
              <a:gd name="connsiteX1707" fmla="*/ 5370919 w 6569477"/>
              <a:gd name="connsiteY1707" fmla="*/ 4619508 h 6858000"/>
              <a:gd name="connsiteX1708" fmla="*/ 5362483 w 6569477"/>
              <a:gd name="connsiteY1708" fmla="*/ 4619508 h 6858000"/>
              <a:gd name="connsiteX1709" fmla="*/ 5387791 w 6569477"/>
              <a:gd name="connsiteY1709" fmla="*/ 4501408 h 6858000"/>
              <a:gd name="connsiteX1710" fmla="*/ 5396225 w 6569477"/>
              <a:gd name="connsiteY1710" fmla="*/ 4492972 h 6858000"/>
              <a:gd name="connsiteX1711" fmla="*/ 5396224 w 6569477"/>
              <a:gd name="connsiteY1711" fmla="*/ 4484538 h 6858000"/>
              <a:gd name="connsiteX1712" fmla="*/ 5396225 w 6569477"/>
              <a:gd name="connsiteY1712" fmla="*/ 4476102 h 6858000"/>
              <a:gd name="connsiteX1713" fmla="*/ 5413098 w 6569477"/>
              <a:gd name="connsiteY1713" fmla="*/ 4425488 h 6858000"/>
              <a:gd name="connsiteX1714" fmla="*/ 5404662 w 6569477"/>
              <a:gd name="connsiteY1714" fmla="*/ 4425486 h 6858000"/>
              <a:gd name="connsiteX1715" fmla="*/ 5413098 w 6569477"/>
              <a:gd name="connsiteY1715" fmla="*/ 4417053 h 6858000"/>
              <a:gd name="connsiteX1716" fmla="*/ 5421533 w 6569477"/>
              <a:gd name="connsiteY1716" fmla="*/ 4400179 h 6858000"/>
              <a:gd name="connsiteX1717" fmla="*/ 5413097 w 6569477"/>
              <a:gd name="connsiteY1717" fmla="*/ 4391743 h 6858000"/>
              <a:gd name="connsiteX1718" fmla="*/ 5421797 w 6569477"/>
              <a:gd name="connsiteY1718" fmla="*/ 4335463 h 6858000"/>
              <a:gd name="connsiteX1719" fmla="*/ 5430069 w 6569477"/>
              <a:gd name="connsiteY1719" fmla="*/ 4298454 h 6858000"/>
              <a:gd name="connsiteX1720" fmla="*/ 5422231 w 6569477"/>
              <a:gd name="connsiteY1720" fmla="*/ 4304885 h 6858000"/>
              <a:gd name="connsiteX1721" fmla="*/ 5412724 w 6569477"/>
              <a:gd name="connsiteY1721" fmla="*/ 4318695 h 6858000"/>
              <a:gd name="connsiteX1722" fmla="*/ 5410571 w 6569477"/>
              <a:gd name="connsiteY1722" fmla="*/ 4307033 h 6858000"/>
              <a:gd name="connsiteX1723" fmla="*/ 5411613 w 6569477"/>
              <a:gd name="connsiteY1723" fmla="*/ 4299607 h 6858000"/>
              <a:gd name="connsiteX1724" fmla="*/ 5410500 w 6569477"/>
              <a:gd name="connsiteY1724" fmla="*/ 4280519 h 6858000"/>
              <a:gd name="connsiteX1725" fmla="*/ 5417926 w 6569477"/>
              <a:gd name="connsiteY1725" fmla="*/ 4281562 h 6858000"/>
              <a:gd name="connsiteX1726" fmla="*/ 5423199 w 6569477"/>
              <a:gd name="connsiteY1726" fmla="*/ 4270944 h 6858000"/>
              <a:gd name="connsiteX1727" fmla="*/ 5425352 w 6569477"/>
              <a:gd name="connsiteY1727" fmla="*/ 4282606 h 6858000"/>
              <a:gd name="connsiteX1728" fmla="*/ 5424312 w 6569477"/>
              <a:gd name="connsiteY1728" fmla="*/ 4290032 h 6858000"/>
              <a:gd name="connsiteX1729" fmla="*/ 5435055 w 6569477"/>
              <a:gd name="connsiteY1729" fmla="*/ 4267818 h 6858000"/>
              <a:gd name="connsiteX1730" fmla="*/ 5436591 w 6569477"/>
              <a:gd name="connsiteY1730" fmla="*/ 4263308 h 6858000"/>
              <a:gd name="connsiteX1731" fmla="*/ 5439195 w 6569477"/>
              <a:gd name="connsiteY1731" fmla="*/ 4248207 h 6858000"/>
              <a:gd name="connsiteX1732" fmla="*/ 5438405 w 6569477"/>
              <a:gd name="connsiteY1732" fmla="*/ 4206160 h 6858000"/>
              <a:gd name="connsiteX1733" fmla="*/ 5446841 w 6569477"/>
              <a:gd name="connsiteY1733" fmla="*/ 4189290 h 6858000"/>
              <a:gd name="connsiteX1734" fmla="*/ 5446841 w 6569477"/>
              <a:gd name="connsiteY1734" fmla="*/ 4180852 h 6858000"/>
              <a:gd name="connsiteX1735" fmla="*/ 5438404 w 6569477"/>
              <a:gd name="connsiteY1735" fmla="*/ 4180854 h 6858000"/>
              <a:gd name="connsiteX1736" fmla="*/ 5455276 w 6569477"/>
              <a:gd name="connsiteY1736" fmla="*/ 4130240 h 6858000"/>
              <a:gd name="connsiteX1737" fmla="*/ 5455276 w 6569477"/>
              <a:gd name="connsiteY1737" fmla="*/ 4121804 h 6858000"/>
              <a:gd name="connsiteX1738" fmla="*/ 5455276 w 6569477"/>
              <a:gd name="connsiteY1738" fmla="*/ 4104933 h 6858000"/>
              <a:gd name="connsiteX1739" fmla="*/ 5455276 w 6569477"/>
              <a:gd name="connsiteY1739" fmla="*/ 4096497 h 6858000"/>
              <a:gd name="connsiteX1740" fmla="*/ 5463712 w 6569477"/>
              <a:gd name="connsiteY1740" fmla="*/ 4088062 h 6858000"/>
              <a:gd name="connsiteX1741" fmla="*/ 5463710 w 6569477"/>
              <a:gd name="connsiteY1741" fmla="*/ 4079626 h 6858000"/>
              <a:gd name="connsiteX1742" fmla="*/ 5463711 w 6569477"/>
              <a:gd name="connsiteY1742" fmla="*/ 4029012 h 6858000"/>
              <a:gd name="connsiteX1743" fmla="*/ 5463712 w 6569477"/>
              <a:gd name="connsiteY1743" fmla="*/ 4020574 h 6858000"/>
              <a:gd name="connsiteX1744" fmla="*/ 5463712 w 6569477"/>
              <a:gd name="connsiteY1744" fmla="*/ 4003705 h 6858000"/>
              <a:gd name="connsiteX1745" fmla="*/ 5463712 w 6569477"/>
              <a:gd name="connsiteY1745" fmla="*/ 3995269 h 6858000"/>
              <a:gd name="connsiteX1746" fmla="*/ 5463711 w 6569477"/>
              <a:gd name="connsiteY1746" fmla="*/ 3936219 h 6858000"/>
              <a:gd name="connsiteX1747" fmla="*/ 5480582 w 6569477"/>
              <a:gd name="connsiteY1747" fmla="*/ 3902476 h 6858000"/>
              <a:gd name="connsiteX1748" fmla="*/ 5489019 w 6569477"/>
              <a:gd name="connsiteY1748" fmla="*/ 3894042 h 6858000"/>
              <a:gd name="connsiteX1749" fmla="*/ 5489019 w 6569477"/>
              <a:gd name="connsiteY1749" fmla="*/ 3885606 h 6858000"/>
              <a:gd name="connsiteX1750" fmla="*/ 5480583 w 6569477"/>
              <a:gd name="connsiteY1750" fmla="*/ 3885606 h 6858000"/>
              <a:gd name="connsiteX1751" fmla="*/ 5480584 w 6569477"/>
              <a:gd name="connsiteY1751" fmla="*/ 3894040 h 6858000"/>
              <a:gd name="connsiteX1752" fmla="*/ 5472148 w 6569477"/>
              <a:gd name="connsiteY1752" fmla="*/ 3860298 h 6858000"/>
              <a:gd name="connsiteX1753" fmla="*/ 5489019 w 6569477"/>
              <a:gd name="connsiteY1753" fmla="*/ 3860299 h 6858000"/>
              <a:gd name="connsiteX1754" fmla="*/ 5496941 w 6569477"/>
              <a:gd name="connsiteY1754" fmla="*/ 3868220 h 6858000"/>
              <a:gd name="connsiteX1755" fmla="*/ 5493896 w 6569477"/>
              <a:gd name="connsiteY1755" fmla="*/ 3915262 h 6858000"/>
              <a:gd name="connsiteX1756" fmla="*/ 5497452 w 6569477"/>
              <a:gd name="connsiteY1756" fmla="*/ 4037447 h 6858000"/>
              <a:gd name="connsiteX1757" fmla="*/ 5489016 w 6569477"/>
              <a:gd name="connsiteY1757" fmla="*/ 4045883 h 6858000"/>
              <a:gd name="connsiteX1758" fmla="*/ 5489019 w 6569477"/>
              <a:gd name="connsiteY1758" fmla="*/ 4054319 h 6858000"/>
              <a:gd name="connsiteX1759" fmla="*/ 5489386 w 6569477"/>
              <a:gd name="connsiteY1759" fmla="*/ 4063858 h 6858000"/>
              <a:gd name="connsiteX1760" fmla="*/ 5490041 w 6569477"/>
              <a:gd name="connsiteY1760" fmla="*/ 4061970 h 6858000"/>
              <a:gd name="connsiteX1761" fmla="*/ 5508475 w 6569477"/>
              <a:gd name="connsiteY1761" fmla="*/ 4040599 h 6858000"/>
              <a:gd name="connsiteX1762" fmla="*/ 5508331 w 6569477"/>
              <a:gd name="connsiteY1762" fmla="*/ 3987570 h 6858000"/>
              <a:gd name="connsiteX1763" fmla="*/ 5535669 w 6569477"/>
              <a:gd name="connsiteY1763" fmla="*/ 3900538 h 6858000"/>
              <a:gd name="connsiteX1764" fmla="*/ 5551347 w 6569477"/>
              <a:gd name="connsiteY1764" fmla="*/ 3815654 h 6858000"/>
              <a:gd name="connsiteX1765" fmla="*/ 5567239 w 6569477"/>
              <a:gd name="connsiteY1765" fmla="*/ 3810315 h 6858000"/>
              <a:gd name="connsiteX1766" fmla="*/ 5597339 w 6569477"/>
              <a:gd name="connsiteY1766" fmla="*/ 3568431 h 6858000"/>
              <a:gd name="connsiteX1767" fmla="*/ 5580406 w 6569477"/>
              <a:gd name="connsiteY1767" fmla="*/ 3581198 h 6858000"/>
              <a:gd name="connsiteX1768" fmla="*/ 5623492 w 6569477"/>
              <a:gd name="connsiteY1768" fmla="*/ 3435797 h 6858000"/>
              <a:gd name="connsiteX1769" fmla="*/ 5627870 w 6569477"/>
              <a:gd name="connsiteY1769" fmla="*/ 3485634 h 6858000"/>
              <a:gd name="connsiteX1770" fmla="*/ 5628909 w 6569477"/>
              <a:gd name="connsiteY1770" fmla="*/ 3478208 h 6858000"/>
              <a:gd name="connsiteX1771" fmla="*/ 5633142 w 6569477"/>
              <a:gd name="connsiteY1771" fmla="*/ 3475016 h 6858000"/>
              <a:gd name="connsiteX1772" fmla="*/ 5631062 w 6569477"/>
              <a:gd name="connsiteY1772" fmla="*/ 3489870 h 6858000"/>
              <a:gd name="connsiteX1773" fmla="*/ 5634255 w 6569477"/>
              <a:gd name="connsiteY1773" fmla="*/ 3494104 h 6858000"/>
              <a:gd name="connsiteX1774" fmla="*/ 5630021 w 6569477"/>
              <a:gd name="connsiteY1774" fmla="*/ 3497296 h 6858000"/>
              <a:gd name="connsiteX1775" fmla="*/ 5608173 w 6569477"/>
              <a:gd name="connsiteY1775" fmla="*/ 3653253 h 6858000"/>
              <a:gd name="connsiteX1776" fmla="*/ 5592710 w 6569477"/>
              <a:gd name="connsiteY1776" fmla="*/ 3817680 h 6858000"/>
              <a:gd name="connsiteX1777" fmla="*/ 5581051 w 6569477"/>
              <a:gd name="connsiteY1777" fmla="*/ 3819828 h 6858000"/>
              <a:gd name="connsiteX1778" fmla="*/ 5575920 w 6569477"/>
              <a:gd name="connsiteY1778" fmla="*/ 3883475 h 6858000"/>
              <a:gd name="connsiteX1779" fmla="*/ 5563598 w 6569477"/>
              <a:gd name="connsiteY1779" fmla="*/ 3934280 h 6858000"/>
              <a:gd name="connsiteX1780" fmla="*/ 5562972 w 6569477"/>
              <a:gd name="connsiteY1780" fmla="*/ 3937349 h 6858000"/>
              <a:gd name="connsiteX1781" fmla="*/ 5571794 w 6569477"/>
              <a:gd name="connsiteY1781" fmla="*/ 3923038 h 6858000"/>
              <a:gd name="connsiteX1782" fmla="*/ 5623989 w 6569477"/>
              <a:gd name="connsiteY1782" fmla="*/ 3775941 h 6858000"/>
              <a:gd name="connsiteX1783" fmla="*/ 5632426 w 6569477"/>
              <a:gd name="connsiteY1783" fmla="*/ 3767506 h 6858000"/>
              <a:gd name="connsiteX1784" fmla="*/ 5640861 w 6569477"/>
              <a:gd name="connsiteY1784" fmla="*/ 3759071 h 6858000"/>
              <a:gd name="connsiteX1785" fmla="*/ 5649298 w 6569477"/>
              <a:gd name="connsiteY1785" fmla="*/ 3767505 h 6858000"/>
              <a:gd name="connsiteX1786" fmla="*/ 5649298 w 6569477"/>
              <a:gd name="connsiteY1786" fmla="*/ 3742197 h 6858000"/>
              <a:gd name="connsiteX1787" fmla="*/ 5683041 w 6569477"/>
              <a:gd name="connsiteY1787" fmla="*/ 3581921 h 6858000"/>
              <a:gd name="connsiteX1788" fmla="*/ 5691475 w 6569477"/>
              <a:gd name="connsiteY1788" fmla="*/ 3598792 h 6858000"/>
              <a:gd name="connsiteX1789" fmla="*/ 5732996 w 6569477"/>
              <a:gd name="connsiteY1789" fmla="*/ 3493610 h 6858000"/>
              <a:gd name="connsiteX1790" fmla="*/ 5733449 w 6569477"/>
              <a:gd name="connsiteY1790" fmla="*/ 3493806 h 6858000"/>
              <a:gd name="connsiteX1791" fmla="*/ 5734014 w 6569477"/>
              <a:gd name="connsiteY1791" fmla="*/ 3473633 h 6858000"/>
              <a:gd name="connsiteX1792" fmla="*/ 5730509 w 6569477"/>
              <a:gd name="connsiteY1792" fmla="*/ 3460815 h 6858000"/>
              <a:gd name="connsiteX1793" fmla="*/ 5743964 w 6569477"/>
              <a:gd name="connsiteY1793" fmla="*/ 3328941 h 6858000"/>
              <a:gd name="connsiteX1794" fmla="*/ 5761038 w 6569477"/>
              <a:gd name="connsiteY1794" fmla="*/ 3286983 h 6858000"/>
              <a:gd name="connsiteX1795" fmla="*/ 5751435 w 6569477"/>
              <a:gd name="connsiteY1795" fmla="*/ 3234831 h 6858000"/>
              <a:gd name="connsiteX1796" fmla="*/ 5762802 w 6569477"/>
              <a:gd name="connsiteY1796" fmla="*/ 3144319 h 6858000"/>
              <a:gd name="connsiteX1797" fmla="*/ 5763082 w 6569477"/>
              <a:gd name="connsiteY1797" fmla="*/ 3058000 h 6858000"/>
              <a:gd name="connsiteX1798" fmla="*/ 5777766 w 6569477"/>
              <a:gd name="connsiteY1798" fmla="*/ 3049910 h 6858000"/>
              <a:gd name="connsiteX1799" fmla="*/ 5764220 w 6569477"/>
              <a:gd name="connsiteY1799" fmla="*/ 2806537 h 6858000"/>
              <a:gd name="connsiteX1800" fmla="*/ 5759877 w 6569477"/>
              <a:gd name="connsiteY1800" fmla="*/ 2815776 h 6858000"/>
              <a:gd name="connsiteX1801" fmla="*/ 5758962 w 6569477"/>
              <a:gd name="connsiteY1801" fmla="*/ 2839583 h 6858000"/>
              <a:gd name="connsiteX1802" fmla="*/ 5750526 w 6569477"/>
              <a:gd name="connsiteY1802" fmla="*/ 2831148 h 6858000"/>
              <a:gd name="connsiteX1803" fmla="*/ 5750526 w 6569477"/>
              <a:gd name="connsiteY1803" fmla="*/ 2822713 h 6858000"/>
              <a:gd name="connsiteX1804" fmla="*/ 5750526 w 6569477"/>
              <a:gd name="connsiteY1804" fmla="*/ 2822277 h 6858000"/>
              <a:gd name="connsiteX1805" fmla="*/ 5749837 w 6569477"/>
              <a:gd name="connsiteY1805" fmla="*/ 2822120 h 6858000"/>
              <a:gd name="connsiteX1806" fmla="*/ 5747894 w 6569477"/>
              <a:gd name="connsiteY1806" fmla="*/ 2797782 h 6858000"/>
              <a:gd name="connsiteX1807" fmla="*/ 5743144 w 6569477"/>
              <a:gd name="connsiteY1807" fmla="*/ 2798460 h 6858000"/>
              <a:gd name="connsiteX1808" fmla="*/ 5742091 w 6569477"/>
              <a:gd name="connsiteY1808" fmla="*/ 2805842 h 6858000"/>
              <a:gd name="connsiteX1809" fmla="*/ 5742091 w 6569477"/>
              <a:gd name="connsiteY1809" fmla="*/ 2814279 h 6858000"/>
              <a:gd name="connsiteX1810" fmla="*/ 5742090 w 6569477"/>
              <a:gd name="connsiteY1810" fmla="*/ 2822713 h 6858000"/>
              <a:gd name="connsiteX1811" fmla="*/ 5733655 w 6569477"/>
              <a:gd name="connsiteY1811" fmla="*/ 2848019 h 6858000"/>
              <a:gd name="connsiteX1812" fmla="*/ 5742090 w 6569477"/>
              <a:gd name="connsiteY1812" fmla="*/ 2856452 h 6858000"/>
              <a:gd name="connsiteX1813" fmla="*/ 5742091 w 6569477"/>
              <a:gd name="connsiteY1813" fmla="*/ 2848019 h 6858000"/>
              <a:gd name="connsiteX1814" fmla="*/ 5750526 w 6569477"/>
              <a:gd name="connsiteY1814" fmla="*/ 2839583 h 6858000"/>
              <a:gd name="connsiteX1815" fmla="*/ 5750526 w 6569477"/>
              <a:gd name="connsiteY1815" fmla="*/ 2864888 h 6858000"/>
              <a:gd name="connsiteX1816" fmla="*/ 5750525 w 6569477"/>
              <a:gd name="connsiteY1816" fmla="*/ 2873326 h 6858000"/>
              <a:gd name="connsiteX1817" fmla="*/ 5708345 w 6569477"/>
              <a:gd name="connsiteY1817" fmla="*/ 2940812 h 6858000"/>
              <a:gd name="connsiteX1818" fmla="*/ 5699912 w 6569477"/>
              <a:gd name="connsiteY1818" fmla="*/ 2839583 h 6858000"/>
              <a:gd name="connsiteX1819" fmla="*/ 5689894 w 6569477"/>
              <a:gd name="connsiteY1819" fmla="*/ 2840110 h 6858000"/>
              <a:gd name="connsiteX1820" fmla="*/ 5683185 w 6569477"/>
              <a:gd name="connsiteY1820" fmla="*/ 2849917 h 6858000"/>
              <a:gd name="connsiteX1821" fmla="*/ 5682885 w 6569477"/>
              <a:gd name="connsiteY1821" fmla="*/ 2853046 h 6858000"/>
              <a:gd name="connsiteX1822" fmla="*/ 5680651 w 6569477"/>
              <a:gd name="connsiteY1822" fmla="*/ 2856536 h 6858000"/>
              <a:gd name="connsiteX1823" fmla="*/ 5680060 w 6569477"/>
              <a:gd name="connsiteY1823" fmla="*/ 2855859 h 6858000"/>
              <a:gd name="connsiteX1824" fmla="*/ 5676293 w 6569477"/>
              <a:gd name="connsiteY1824" fmla="*/ 2863103 h 6858000"/>
              <a:gd name="connsiteX1825" fmla="*/ 5680760 w 6569477"/>
              <a:gd name="connsiteY1825" fmla="*/ 2886509 h 6858000"/>
              <a:gd name="connsiteX1826" fmla="*/ 5688352 w 6569477"/>
              <a:gd name="connsiteY1826" fmla="*/ 2910389 h 6858000"/>
              <a:gd name="connsiteX1827" fmla="*/ 5696772 w 6569477"/>
              <a:gd name="connsiteY1827" fmla="*/ 3000293 h 6858000"/>
              <a:gd name="connsiteX1828" fmla="*/ 5692141 w 6569477"/>
              <a:gd name="connsiteY1828" fmla="*/ 3081094 h 6858000"/>
              <a:gd name="connsiteX1829" fmla="*/ 5679091 w 6569477"/>
              <a:gd name="connsiteY1829" fmla="*/ 3071991 h 6858000"/>
              <a:gd name="connsiteX1830" fmla="*/ 5688029 w 6569477"/>
              <a:gd name="connsiteY1830" fmla="*/ 3207504 h 6858000"/>
              <a:gd name="connsiteX1831" fmla="*/ 5692217 w 6569477"/>
              <a:gd name="connsiteY1831" fmla="*/ 3359096 h 6858000"/>
              <a:gd name="connsiteX1832" fmla="*/ 5673101 w 6569477"/>
              <a:gd name="connsiteY1832" fmla="*/ 3358689 h 6858000"/>
              <a:gd name="connsiteX1833" fmla="*/ 5668351 w 6569477"/>
              <a:gd name="connsiteY1833" fmla="*/ 3374768 h 6858000"/>
              <a:gd name="connsiteX1834" fmla="*/ 5662684 w 6569477"/>
              <a:gd name="connsiteY1834" fmla="*/ 3364351 h 6858000"/>
              <a:gd name="connsiteX1835" fmla="*/ 5661368 w 6569477"/>
              <a:gd name="connsiteY1835" fmla="*/ 3356969 h 6858000"/>
              <a:gd name="connsiteX1836" fmla="*/ 5654384 w 6569477"/>
              <a:gd name="connsiteY1836" fmla="*/ 3339170 h 6858000"/>
              <a:gd name="connsiteX1837" fmla="*/ 5661768 w 6569477"/>
              <a:gd name="connsiteY1837" fmla="*/ 3337856 h 6858000"/>
              <a:gd name="connsiteX1838" fmla="*/ 5663483 w 6569477"/>
              <a:gd name="connsiteY1838" fmla="*/ 3326125 h 6858000"/>
              <a:gd name="connsiteX1839" fmla="*/ 5669150 w 6569477"/>
              <a:gd name="connsiteY1839" fmla="*/ 3336542 h 6858000"/>
              <a:gd name="connsiteX1840" fmla="*/ 5670467 w 6569477"/>
              <a:gd name="connsiteY1840" fmla="*/ 3343924 h 6858000"/>
              <a:gd name="connsiteX1841" fmla="*/ 5666398 w 6569477"/>
              <a:gd name="connsiteY1841" fmla="*/ 3257055 h 6858000"/>
              <a:gd name="connsiteX1842" fmla="*/ 5661810 w 6569477"/>
              <a:gd name="connsiteY1842" fmla="*/ 3124576 h 6858000"/>
              <a:gd name="connsiteX1843" fmla="*/ 5673025 w 6569477"/>
              <a:gd name="connsiteY1843" fmla="*/ 3080687 h 6858000"/>
              <a:gd name="connsiteX1844" fmla="*/ 5656425 w 6569477"/>
              <a:gd name="connsiteY1844" fmla="*/ 3030323 h 6858000"/>
              <a:gd name="connsiteX1845" fmla="*/ 5655388 w 6569477"/>
              <a:gd name="connsiteY1845" fmla="*/ 2939106 h 6858000"/>
              <a:gd name="connsiteX1846" fmla="*/ 5643936 w 6569477"/>
              <a:gd name="connsiteY1846" fmla="*/ 2853549 h 6858000"/>
              <a:gd name="connsiteX1847" fmla="*/ 5657385 w 6569477"/>
              <a:gd name="connsiteY1847" fmla="*/ 2843539 h 6858000"/>
              <a:gd name="connsiteX1848" fmla="*/ 5657146 w 6569477"/>
              <a:gd name="connsiteY1848" fmla="*/ 2841276 h 6858000"/>
              <a:gd name="connsiteX1849" fmla="*/ 5648243 w 6569477"/>
              <a:gd name="connsiteY1849" fmla="*/ 2809663 h 6858000"/>
              <a:gd name="connsiteX1850" fmla="*/ 5581811 w 6569477"/>
              <a:gd name="connsiteY1850" fmla="*/ 2670869 h 6858000"/>
              <a:gd name="connsiteX1851" fmla="*/ 5581812 w 6569477"/>
              <a:gd name="connsiteY1851" fmla="*/ 2662431 h 6858000"/>
              <a:gd name="connsiteX1852" fmla="*/ 5581812 w 6569477"/>
              <a:gd name="connsiteY1852" fmla="*/ 2645563 h 6858000"/>
              <a:gd name="connsiteX1853" fmla="*/ 5573376 w 6569477"/>
              <a:gd name="connsiteY1853" fmla="*/ 2637125 h 6858000"/>
              <a:gd name="connsiteX1854" fmla="*/ 5548068 w 6569477"/>
              <a:gd name="connsiteY1854" fmla="*/ 2544335 h 6858000"/>
              <a:gd name="connsiteX1855" fmla="*/ 5539634 w 6569477"/>
              <a:gd name="connsiteY1855" fmla="*/ 2510592 h 6858000"/>
              <a:gd name="connsiteX1856" fmla="*/ 5531197 w 6569477"/>
              <a:gd name="connsiteY1856" fmla="*/ 2502157 h 6858000"/>
              <a:gd name="connsiteX1857" fmla="*/ 5531198 w 6569477"/>
              <a:gd name="connsiteY1857" fmla="*/ 2493721 h 6858000"/>
              <a:gd name="connsiteX1858" fmla="*/ 5522761 w 6569477"/>
              <a:gd name="connsiteY1858" fmla="*/ 2493721 h 6858000"/>
              <a:gd name="connsiteX1859" fmla="*/ 5522762 w 6569477"/>
              <a:gd name="connsiteY1859" fmla="*/ 2485285 h 6858000"/>
              <a:gd name="connsiteX1860" fmla="*/ 5505889 w 6569477"/>
              <a:gd name="connsiteY1860" fmla="*/ 2451543 h 6858000"/>
              <a:gd name="connsiteX1861" fmla="*/ 5497455 w 6569477"/>
              <a:gd name="connsiteY1861" fmla="*/ 2476850 h 6858000"/>
              <a:gd name="connsiteX1862" fmla="*/ 5480584 w 6569477"/>
              <a:gd name="connsiteY1862" fmla="*/ 2459978 h 6858000"/>
              <a:gd name="connsiteX1863" fmla="*/ 5472147 w 6569477"/>
              <a:gd name="connsiteY1863" fmla="*/ 2384058 h 6858000"/>
              <a:gd name="connsiteX1864" fmla="*/ 5404661 w 6569477"/>
              <a:gd name="connsiteY1864" fmla="*/ 2181601 h 6858000"/>
              <a:gd name="connsiteX1865" fmla="*/ 5387791 w 6569477"/>
              <a:gd name="connsiteY1865" fmla="*/ 2130985 h 6858000"/>
              <a:gd name="connsiteX1866" fmla="*/ 5328740 w 6569477"/>
              <a:gd name="connsiteY1866" fmla="*/ 1962273 h 6858000"/>
              <a:gd name="connsiteX1867" fmla="*/ 5328741 w 6569477"/>
              <a:gd name="connsiteY1867" fmla="*/ 1936967 h 6858000"/>
              <a:gd name="connsiteX1868" fmla="*/ 5311869 w 6569477"/>
              <a:gd name="connsiteY1868" fmla="*/ 1920096 h 6858000"/>
              <a:gd name="connsiteX1869" fmla="*/ 5320307 w 6569477"/>
              <a:gd name="connsiteY1869" fmla="*/ 1911660 h 6858000"/>
              <a:gd name="connsiteX1870" fmla="*/ 5269693 w 6569477"/>
              <a:gd name="connsiteY1870" fmla="*/ 1793560 h 6858000"/>
              <a:gd name="connsiteX1871" fmla="*/ 5286562 w 6569477"/>
              <a:gd name="connsiteY1871" fmla="*/ 1793561 h 6858000"/>
              <a:gd name="connsiteX1872" fmla="*/ 5261255 w 6569477"/>
              <a:gd name="connsiteY1872" fmla="*/ 1768254 h 6858000"/>
              <a:gd name="connsiteX1873" fmla="*/ 5235948 w 6569477"/>
              <a:gd name="connsiteY1873" fmla="*/ 1709201 h 6858000"/>
              <a:gd name="connsiteX1874" fmla="*/ 5235947 w 6569477"/>
              <a:gd name="connsiteY1874" fmla="*/ 1700769 h 6858000"/>
              <a:gd name="connsiteX1875" fmla="*/ 5244383 w 6569477"/>
              <a:gd name="connsiteY1875" fmla="*/ 1700769 h 6858000"/>
              <a:gd name="connsiteX1876" fmla="*/ 5252819 w 6569477"/>
              <a:gd name="connsiteY1876" fmla="*/ 1700767 h 6858000"/>
              <a:gd name="connsiteX1877" fmla="*/ 5252819 w 6569477"/>
              <a:gd name="connsiteY1877" fmla="*/ 1692332 h 6858000"/>
              <a:gd name="connsiteX1878" fmla="*/ 5244383 w 6569477"/>
              <a:gd name="connsiteY1878" fmla="*/ 1650153 h 6858000"/>
              <a:gd name="connsiteX1879" fmla="*/ 5252818 w 6569477"/>
              <a:gd name="connsiteY1879" fmla="*/ 1650152 h 6858000"/>
              <a:gd name="connsiteX1880" fmla="*/ 5252819 w 6569477"/>
              <a:gd name="connsiteY1880" fmla="*/ 1641718 h 6858000"/>
              <a:gd name="connsiteX1881" fmla="*/ 5244385 w 6569477"/>
              <a:gd name="connsiteY1881" fmla="*/ 1633283 h 6858000"/>
              <a:gd name="connsiteX1882" fmla="*/ 5176900 w 6569477"/>
              <a:gd name="connsiteY1882" fmla="*/ 1473003 h 6858000"/>
              <a:gd name="connsiteX1883" fmla="*/ 5084104 w 6569477"/>
              <a:gd name="connsiteY1883" fmla="*/ 1312727 h 6858000"/>
              <a:gd name="connsiteX1884" fmla="*/ 5055633 w 6569477"/>
              <a:gd name="connsiteY1884" fmla="*/ 1250514 h 6858000"/>
              <a:gd name="connsiteX1885" fmla="*/ 5041658 w 6569477"/>
              <a:gd name="connsiteY1885" fmla="*/ 1226599 h 6858000"/>
              <a:gd name="connsiteX1886" fmla="*/ 5093541 w 6569477"/>
              <a:gd name="connsiteY1886" fmla="*/ 1340967 h 6858000"/>
              <a:gd name="connsiteX1887" fmla="*/ 5398999 w 6569477"/>
              <a:gd name="connsiteY1887" fmla="*/ 2412246 h 6858000"/>
              <a:gd name="connsiteX1888" fmla="*/ 5458394 w 6569477"/>
              <a:gd name="connsiteY1888" fmla="*/ 2833367 h 6858000"/>
              <a:gd name="connsiteX1889" fmla="*/ 5448705 w 6569477"/>
              <a:gd name="connsiteY1889" fmla="*/ 2871734 h 6858000"/>
              <a:gd name="connsiteX1890" fmla="*/ 5431304 w 6569477"/>
              <a:gd name="connsiteY1890" fmla="*/ 2855892 h 6858000"/>
              <a:gd name="connsiteX1891" fmla="*/ 5100400 w 6569477"/>
              <a:gd name="connsiteY1891" fmla="*/ 1533070 h 6858000"/>
              <a:gd name="connsiteX1892" fmla="*/ 4793286 w 6569477"/>
              <a:gd name="connsiteY1892" fmla="*/ 888652 h 6858000"/>
              <a:gd name="connsiteX1893" fmla="*/ 4754611 w 6569477"/>
              <a:gd name="connsiteY1893" fmla="*/ 811200 h 6858000"/>
              <a:gd name="connsiteX1894" fmla="*/ 4736788 w 6569477"/>
              <a:gd name="connsiteY1894" fmla="*/ 782554 h 6858000"/>
              <a:gd name="connsiteX1895" fmla="*/ 4722369 w 6569477"/>
              <a:gd name="connsiteY1895" fmla="*/ 785144 h 6858000"/>
              <a:gd name="connsiteX1896" fmla="*/ 4716525 w 6569477"/>
              <a:gd name="connsiteY1896" fmla="*/ 831944 h 6858000"/>
              <a:gd name="connsiteX1897" fmla="*/ 4878628 w 6569477"/>
              <a:gd name="connsiteY1897" fmla="*/ 1128191 h 6858000"/>
              <a:gd name="connsiteX1898" fmla="*/ 5018643 w 6569477"/>
              <a:gd name="connsiteY1898" fmla="*/ 1444415 h 6858000"/>
              <a:gd name="connsiteX1899" fmla="*/ 5107372 w 6569477"/>
              <a:gd name="connsiteY1899" fmla="*/ 1685936 h 6858000"/>
              <a:gd name="connsiteX1900" fmla="*/ 5109411 w 6569477"/>
              <a:gd name="connsiteY1900" fmla="*/ 1683895 h 6858000"/>
              <a:gd name="connsiteX1901" fmla="*/ 5151590 w 6569477"/>
              <a:gd name="connsiteY1901" fmla="*/ 1785122 h 6858000"/>
              <a:gd name="connsiteX1902" fmla="*/ 5143154 w 6569477"/>
              <a:gd name="connsiteY1902" fmla="*/ 1785122 h 6858000"/>
              <a:gd name="connsiteX1903" fmla="*/ 5134721 w 6569477"/>
              <a:gd name="connsiteY1903" fmla="*/ 1751382 h 6858000"/>
              <a:gd name="connsiteX1904" fmla="*/ 5122261 w 6569477"/>
              <a:gd name="connsiteY1904" fmla="*/ 1726462 h 6858000"/>
              <a:gd name="connsiteX1905" fmla="*/ 5136116 w 6569477"/>
              <a:gd name="connsiteY1905" fmla="*/ 1764180 h 6858000"/>
              <a:gd name="connsiteX1906" fmla="*/ 5157687 w 6569477"/>
              <a:gd name="connsiteY1906" fmla="*/ 1838582 h 6858000"/>
              <a:gd name="connsiteX1907" fmla="*/ 5167407 w 6569477"/>
              <a:gd name="connsiteY1907" fmla="*/ 1843119 h 6858000"/>
              <a:gd name="connsiteX1908" fmla="*/ 5176898 w 6569477"/>
              <a:gd name="connsiteY1908" fmla="*/ 1844173 h 6858000"/>
              <a:gd name="connsiteX1909" fmla="*/ 5176898 w 6569477"/>
              <a:gd name="connsiteY1909" fmla="*/ 1861046 h 6858000"/>
              <a:gd name="connsiteX1910" fmla="*/ 5168464 w 6569477"/>
              <a:gd name="connsiteY1910" fmla="*/ 1861046 h 6858000"/>
              <a:gd name="connsiteX1911" fmla="*/ 5168463 w 6569477"/>
              <a:gd name="connsiteY1911" fmla="*/ 1869480 h 6858000"/>
              <a:gd name="connsiteX1912" fmla="*/ 5168462 w 6569477"/>
              <a:gd name="connsiteY1912" fmla="*/ 1875756 h 6858000"/>
              <a:gd name="connsiteX1913" fmla="*/ 5229895 w 6569477"/>
              <a:gd name="connsiteY1913" fmla="*/ 2087656 h 6858000"/>
              <a:gd name="connsiteX1914" fmla="*/ 5242098 w 6569477"/>
              <a:gd name="connsiteY1914" fmla="*/ 2145617 h 6858000"/>
              <a:gd name="connsiteX1915" fmla="*/ 5261255 w 6569477"/>
              <a:gd name="connsiteY1915" fmla="*/ 2173166 h 6858000"/>
              <a:gd name="connsiteX1916" fmla="*/ 5278125 w 6569477"/>
              <a:gd name="connsiteY1916" fmla="*/ 2215342 h 6858000"/>
              <a:gd name="connsiteX1917" fmla="*/ 5286562 w 6569477"/>
              <a:gd name="connsiteY1917" fmla="*/ 2265959 h 6858000"/>
              <a:gd name="connsiteX1918" fmla="*/ 5303433 w 6569477"/>
              <a:gd name="connsiteY1918" fmla="*/ 2325006 h 6858000"/>
              <a:gd name="connsiteX1919" fmla="*/ 5320305 w 6569477"/>
              <a:gd name="connsiteY1919" fmla="*/ 2409365 h 6858000"/>
              <a:gd name="connsiteX1920" fmla="*/ 5337176 w 6569477"/>
              <a:gd name="connsiteY1920" fmla="*/ 2459978 h 6858000"/>
              <a:gd name="connsiteX1921" fmla="*/ 5337176 w 6569477"/>
              <a:gd name="connsiteY1921" fmla="*/ 2468415 h 6858000"/>
              <a:gd name="connsiteX1922" fmla="*/ 5354048 w 6569477"/>
              <a:gd name="connsiteY1922" fmla="*/ 2535897 h 6858000"/>
              <a:gd name="connsiteX1923" fmla="*/ 5370919 w 6569477"/>
              <a:gd name="connsiteY1923" fmla="*/ 2594947 h 6858000"/>
              <a:gd name="connsiteX1924" fmla="*/ 5379353 w 6569477"/>
              <a:gd name="connsiteY1924" fmla="*/ 2620256 h 6858000"/>
              <a:gd name="connsiteX1925" fmla="*/ 5379355 w 6569477"/>
              <a:gd name="connsiteY1925" fmla="*/ 2628692 h 6858000"/>
              <a:gd name="connsiteX1926" fmla="*/ 5370919 w 6569477"/>
              <a:gd name="connsiteY1926" fmla="*/ 2653998 h 6858000"/>
              <a:gd name="connsiteX1927" fmla="*/ 5370919 w 6569477"/>
              <a:gd name="connsiteY1927" fmla="*/ 2662431 h 6858000"/>
              <a:gd name="connsiteX1928" fmla="*/ 5379355 w 6569477"/>
              <a:gd name="connsiteY1928" fmla="*/ 2679304 h 6858000"/>
              <a:gd name="connsiteX1929" fmla="*/ 5387791 w 6569477"/>
              <a:gd name="connsiteY1929" fmla="*/ 2679306 h 6858000"/>
              <a:gd name="connsiteX1930" fmla="*/ 5387790 w 6569477"/>
              <a:gd name="connsiteY1930" fmla="*/ 2721484 h 6858000"/>
              <a:gd name="connsiteX1931" fmla="*/ 5396226 w 6569477"/>
              <a:gd name="connsiteY1931" fmla="*/ 2729919 h 6858000"/>
              <a:gd name="connsiteX1932" fmla="*/ 5396226 w 6569477"/>
              <a:gd name="connsiteY1932" fmla="*/ 2721484 h 6858000"/>
              <a:gd name="connsiteX1933" fmla="*/ 5387791 w 6569477"/>
              <a:gd name="connsiteY1933" fmla="*/ 2679306 h 6858000"/>
              <a:gd name="connsiteX1934" fmla="*/ 5396226 w 6569477"/>
              <a:gd name="connsiteY1934" fmla="*/ 2679306 h 6858000"/>
              <a:gd name="connsiteX1935" fmla="*/ 5396225 w 6569477"/>
              <a:gd name="connsiteY1935" fmla="*/ 2696176 h 6858000"/>
              <a:gd name="connsiteX1936" fmla="*/ 5396226 w 6569477"/>
              <a:gd name="connsiteY1936" fmla="*/ 2704613 h 6858000"/>
              <a:gd name="connsiteX1937" fmla="*/ 5404662 w 6569477"/>
              <a:gd name="connsiteY1937" fmla="*/ 2729919 h 6858000"/>
              <a:gd name="connsiteX1938" fmla="*/ 5404661 w 6569477"/>
              <a:gd name="connsiteY1938" fmla="*/ 2763661 h 6858000"/>
              <a:gd name="connsiteX1939" fmla="*/ 5396224 w 6569477"/>
              <a:gd name="connsiteY1939" fmla="*/ 2755225 h 6858000"/>
              <a:gd name="connsiteX1940" fmla="*/ 5396225 w 6569477"/>
              <a:gd name="connsiteY1940" fmla="*/ 2772097 h 6858000"/>
              <a:gd name="connsiteX1941" fmla="*/ 5396225 w 6569477"/>
              <a:gd name="connsiteY1941" fmla="*/ 2788969 h 6858000"/>
              <a:gd name="connsiteX1942" fmla="*/ 5404662 w 6569477"/>
              <a:gd name="connsiteY1942" fmla="*/ 2814279 h 6858000"/>
              <a:gd name="connsiteX1943" fmla="*/ 5404661 w 6569477"/>
              <a:gd name="connsiteY1943" fmla="*/ 2831146 h 6858000"/>
              <a:gd name="connsiteX1944" fmla="*/ 5413098 w 6569477"/>
              <a:gd name="connsiteY1944" fmla="*/ 2839583 h 6858000"/>
              <a:gd name="connsiteX1945" fmla="*/ 5421533 w 6569477"/>
              <a:gd name="connsiteY1945" fmla="*/ 2864890 h 6858000"/>
              <a:gd name="connsiteX1946" fmla="*/ 5421534 w 6569477"/>
              <a:gd name="connsiteY1946" fmla="*/ 2881764 h 6858000"/>
              <a:gd name="connsiteX1947" fmla="*/ 5413098 w 6569477"/>
              <a:gd name="connsiteY1947" fmla="*/ 2890197 h 6858000"/>
              <a:gd name="connsiteX1948" fmla="*/ 5421534 w 6569477"/>
              <a:gd name="connsiteY1948" fmla="*/ 2898631 h 6858000"/>
              <a:gd name="connsiteX1949" fmla="*/ 5413098 w 6569477"/>
              <a:gd name="connsiteY1949" fmla="*/ 2915506 h 6858000"/>
              <a:gd name="connsiteX1950" fmla="*/ 5421534 w 6569477"/>
              <a:gd name="connsiteY1950" fmla="*/ 2932377 h 6858000"/>
              <a:gd name="connsiteX1951" fmla="*/ 5429969 w 6569477"/>
              <a:gd name="connsiteY1951" fmla="*/ 2923940 h 6858000"/>
              <a:gd name="connsiteX1952" fmla="*/ 5429969 w 6569477"/>
              <a:gd name="connsiteY1952" fmla="*/ 2949247 h 6858000"/>
              <a:gd name="connsiteX1953" fmla="*/ 5429967 w 6569477"/>
              <a:gd name="connsiteY1953" fmla="*/ 2957684 h 6858000"/>
              <a:gd name="connsiteX1954" fmla="*/ 5438405 w 6569477"/>
              <a:gd name="connsiteY1954" fmla="*/ 2991425 h 6858000"/>
              <a:gd name="connsiteX1955" fmla="*/ 5438405 w 6569477"/>
              <a:gd name="connsiteY1955" fmla="*/ 3025167 h 6858000"/>
              <a:gd name="connsiteX1956" fmla="*/ 5438405 w 6569477"/>
              <a:gd name="connsiteY1956" fmla="*/ 3050476 h 6858000"/>
              <a:gd name="connsiteX1957" fmla="*/ 5438405 w 6569477"/>
              <a:gd name="connsiteY1957" fmla="*/ 3101088 h 6858000"/>
              <a:gd name="connsiteX1958" fmla="*/ 5429969 w 6569477"/>
              <a:gd name="connsiteY1958" fmla="*/ 3126398 h 6858000"/>
              <a:gd name="connsiteX1959" fmla="*/ 5421534 w 6569477"/>
              <a:gd name="connsiteY1959" fmla="*/ 3117961 h 6858000"/>
              <a:gd name="connsiteX1960" fmla="*/ 5413096 w 6569477"/>
              <a:gd name="connsiteY1960" fmla="*/ 3109525 h 6858000"/>
              <a:gd name="connsiteX1961" fmla="*/ 5413098 w 6569477"/>
              <a:gd name="connsiteY1961" fmla="*/ 3117961 h 6858000"/>
              <a:gd name="connsiteX1962" fmla="*/ 5413098 w 6569477"/>
              <a:gd name="connsiteY1962" fmla="*/ 3126395 h 6858000"/>
              <a:gd name="connsiteX1963" fmla="*/ 5421533 w 6569477"/>
              <a:gd name="connsiteY1963" fmla="*/ 3134833 h 6858000"/>
              <a:gd name="connsiteX1964" fmla="*/ 5429969 w 6569477"/>
              <a:gd name="connsiteY1964" fmla="*/ 3143265 h 6858000"/>
              <a:gd name="connsiteX1965" fmla="*/ 5438404 w 6569477"/>
              <a:gd name="connsiteY1965" fmla="*/ 3143266 h 6858000"/>
              <a:gd name="connsiteX1966" fmla="*/ 5446840 w 6569477"/>
              <a:gd name="connsiteY1966" fmla="*/ 3101088 h 6858000"/>
              <a:gd name="connsiteX1967" fmla="*/ 5446838 w 6569477"/>
              <a:gd name="connsiteY1967" fmla="*/ 3092654 h 6858000"/>
              <a:gd name="connsiteX1968" fmla="*/ 5446840 w 6569477"/>
              <a:gd name="connsiteY1968" fmla="*/ 3058912 h 6858000"/>
              <a:gd name="connsiteX1969" fmla="*/ 5446841 w 6569477"/>
              <a:gd name="connsiteY1969" fmla="*/ 3042041 h 6858000"/>
              <a:gd name="connsiteX1970" fmla="*/ 5455276 w 6569477"/>
              <a:gd name="connsiteY1970" fmla="*/ 3084216 h 6858000"/>
              <a:gd name="connsiteX1971" fmla="*/ 5463712 w 6569477"/>
              <a:gd name="connsiteY1971" fmla="*/ 3134833 h 6858000"/>
              <a:gd name="connsiteX1972" fmla="*/ 5455276 w 6569477"/>
              <a:gd name="connsiteY1972" fmla="*/ 3151703 h 6858000"/>
              <a:gd name="connsiteX1973" fmla="*/ 5455276 w 6569477"/>
              <a:gd name="connsiteY1973" fmla="*/ 3168573 h 6858000"/>
              <a:gd name="connsiteX1974" fmla="*/ 5455273 w 6569477"/>
              <a:gd name="connsiteY1974" fmla="*/ 3210751 h 6858000"/>
              <a:gd name="connsiteX1975" fmla="*/ 5446841 w 6569477"/>
              <a:gd name="connsiteY1975" fmla="*/ 3202314 h 6858000"/>
              <a:gd name="connsiteX1976" fmla="*/ 5438405 w 6569477"/>
              <a:gd name="connsiteY1976" fmla="*/ 3202316 h 6858000"/>
              <a:gd name="connsiteX1977" fmla="*/ 5438405 w 6569477"/>
              <a:gd name="connsiteY1977" fmla="*/ 3210751 h 6858000"/>
              <a:gd name="connsiteX1978" fmla="*/ 5438405 w 6569477"/>
              <a:gd name="connsiteY1978" fmla="*/ 3219184 h 6858000"/>
              <a:gd name="connsiteX1979" fmla="*/ 5446841 w 6569477"/>
              <a:gd name="connsiteY1979" fmla="*/ 3227621 h 6858000"/>
              <a:gd name="connsiteX1980" fmla="*/ 5446840 w 6569477"/>
              <a:gd name="connsiteY1980" fmla="*/ 3236060 h 6858000"/>
              <a:gd name="connsiteX1981" fmla="*/ 5446841 w 6569477"/>
              <a:gd name="connsiteY1981" fmla="*/ 3244494 h 6858000"/>
              <a:gd name="connsiteX1982" fmla="*/ 5455276 w 6569477"/>
              <a:gd name="connsiteY1982" fmla="*/ 3278235 h 6858000"/>
              <a:gd name="connsiteX1983" fmla="*/ 5455276 w 6569477"/>
              <a:gd name="connsiteY1983" fmla="*/ 3320416 h 6858000"/>
              <a:gd name="connsiteX1984" fmla="*/ 5446841 w 6569477"/>
              <a:gd name="connsiteY1984" fmla="*/ 3328851 h 6858000"/>
              <a:gd name="connsiteX1985" fmla="*/ 5438403 w 6569477"/>
              <a:gd name="connsiteY1985" fmla="*/ 3320416 h 6858000"/>
              <a:gd name="connsiteX1986" fmla="*/ 5429968 w 6569477"/>
              <a:gd name="connsiteY1986" fmla="*/ 3219187 h 6858000"/>
              <a:gd name="connsiteX1987" fmla="*/ 5429969 w 6569477"/>
              <a:gd name="connsiteY1987" fmla="*/ 3210749 h 6858000"/>
              <a:gd name="connsiteX1988" fmla="*/ 5421534 w 6569477"/>
              <a:gd name="connsiteY1988" fmla="*/ 3219187 h 6858000"/>
              <a:gd name="connsiteX1989" fmla="*/ 5429969 w 6569477"/>
              <a:gd name="connsiteY1989" fmla="*/ 3320416 h 6858000"/>
              <a:gd name="connsiteX1990" fmla="*/ 5404661 w 6569477"/>
              <a:gd name="connsiteY1990" fmla="*/ 3337285 h 6858000"/>
              <a:gd name="connsiteX1991" fmla="*/ 5387791 w 6569477"/>
              <a:gd name="connsiteY1991" fmla="*/ 3430080 h 6858000"/>
              <a:gd name="connsiteX1992" fmla="*/ 5320304 w 6569477"/>
              <a:gd name="connsiteY1992" fmla="*/ 3767504 h 6858000"/>
              <a:gd name="connsiteX1993" fmla="*/ 5320305 w 6569477"/>
              <a:gd name="connsiteY1993" fmla="*/ 3775942 h 6858000"/>
              <a:gd name="connsiteX1994" fmla="*/ 5320305 w 6569477"/>
              <a:gd name="connsiteY1994" fmla="*/ 3784378 h 6858000"/>
              <a:gd name="connsiteX1995" fmla="*/ 5328741 w 6569477"/>
              <a:gd name="connsiteY1995" fmla="*/ 3775940 h 6858000"/>
              <a:gd name="connsiteX1996" fmla="*/ 5396226 w 6569477"/>
              <a:gd name="connsiteY1996" fmla="*/ 3446949 h 6858000"/>
              <a:gd name="connsiteX1997" fmla="*/ 5396226 w 6569477"/>
              <a:gd name="connsiteY1997" fmla="*/ 3455387 h 6858000"/>
              <a:gd name="connsiteX1998" fmla="*/ 5413098 w 6569477"/>
              <a:gd name="connsiteY1998" fmla="*/ 3438513 h 6858000"/>
              <a:gd name="connsiteX1999" fmla="*/ 5413098 w 6569477"/>
              <a:gd name="connsiteY1999" fmla="*/ 3463820 h 6858000"/>
              <a:gd name="connsiteX2000" fmla="*/ 5404662 w 6569477"/>
              <a:gd name="connsiteY2000" fmla="*/ 3463821 h 6858000"/>
              <a:gd name="connsiteX2001" fmla="*/ 5404662 w 6569477"/>
              <a:gd name="connsiteY2001" fmla="*/ 3472258 h 6858000"/>
              <a:gd name="connsiteX2002" fmla="*/ 5404661 w 6569477"/>
              <a:gd name="connsiteY2002" fmla="*/ 3480692 h 6858000"/>
              <a:gd name="connsiteX2003" fmla="*/ 5413098 w 6569477"/>
              <a:gd name="connsiteY2003" fmla="*/ 3480691 h 6858000"/>
              <a:gd name="connsiteX2004" fmla="*/ 5404662 w 6569477"/>
              <a:gd name="connsiteY2004" fmla="*/ 3522869 h 6858000"/>
              <a:gd name="connsiteX2005" fmla="*/ 5404662 w 6569477"/>
              <a:gd name="connsiteY2005" fmla="*/ 3539744 h 6858000"/>
              <a:gd name="connsiteX2006" fmla="*/ 5404662 w 6569477"/>
              <a:gd name="connsiteY2006" fmla="*/ 3565051 h 6858000"/>
              <a:gd name="connsiteX2007" fmla="*/ 5404662 w 6569477"/>
              <a:gd name="connsiteY2007" fmla="*/ 3573483 h 6858000"/>
              <a:gd name="connsiteX2008" fmla="*/ 5396226 w 6569477"/>
              <a:gd name="connsiteY2008" fmla="*/ 3581921 h 6858000"/>
              <a:gd name="connsiteX2009" fmla="*/ 5396226 w 6569477"/>
              <a:gd name="connsiteY2009" fmla="*/ 3598792 h 6858000"/>
              <a:gd name="connsiteX2010" fmla="*/ 5404662 w 6569477"/>
              <a:gd name="connsiteY2010" fmla="*/ 3607228 h 6858000"/>
              <a:gd name="connsiteX2011" fmla="*/ 5404662 w 6569477"/>
              <a:gd name="connsiteY2011" fmla="*/ 3809683 h 6858000"/>
              <a:gd name="connsiteX2012" fmla="*/ 5387791 w 6569477"/>
              <a:gd name="connsiteY2012" fmla="*/ 3902475 h 6858000"/>
              <a:gd name="connsiteX2013" fmla="*/ 5396226 w 6569477"/>
              <a:gd name="connsiteY2013" fmla="*/ 3894042 h 6858000"/>
              <a:gd name="connsiteX2014" fmla="*/ 5379355 w 6569477"/>
              <a:gd name="connsiteY2014" fmla="*/ 4062754 h 6858000"/>
              <a:gd name="connsiteX2015" fmla="*/ 5387791 w 6569477"/>
              <a:gd name="connsiteY2015" fmla="*/ 4071190 h 6858000"/>
              <a:gd name="connsiteX2016" fmla="*/ 5379355 w 6569477"/>
              <a:gd name="connsiteY2016" fmla="*/ 4113369 h 6858000"/>
              <a:gd name="connsiteX2017" fmla="*/ 5370919 w 6569477"/>
              <a:gd name="connsiteY2017" fmla="*/ 4121804 h 6858000"/>
              <a:gd name="connsiteX2018" fmla="*/ 5379355 w 6569477"/>
              <a:gd name="connsiteY2018" fmla="*/ 4138676 h 6858000"/>
              <a:gd name="connsiteX2019" fmla="*/ 5370918 w 6569477"/>
              <a:gd name="connsiteY2019" fmla="*/ 4189288 h 6858000"/>
              <a:gd name="connsiteX2020" fmla="*/ 5370916 w 6569477"/>
              <a:gd name="connsiteY2020" fmla="*/ 4197726 h 6858000"/>
              <a:gd name="connsiteX2021" fmla="*/ 5362483 w 6569477"/>
              <a:gd name="connsiteY2021" fmla="*/ 4223033 h 6858000"/>
              <a:gd name="connsiteX2022" fmla="*/ 5362484 w 6569477"/>
              <a:gd name="connsiteY2022" fmla="*/ 4231465 h 6858000"/>
              <a:gd name="connsiteX2023" fmla="*/ 5362484 w 6569477"/>
              <a:gd name="connsiteY2023" fmla="*/ 4239904 h 6858000"/>
              <a:gd name="connsiteX2024" fmla="*/ 5328741 w 6569477"/>
              <a:gd name="connsiteY2024" fmla="*/ 4383310 h 6858000"/>
              <a:gd name="connsiteX2025" fmla="*/ 5328741 w 6569477"/>
              <a:gd name="connsiteY2025" fmla="*/ 4408617 h 6858000"/>
              <a:gd name="connsiteX2026" fmla="*/ 5328743 w 6569477"/>
              <a:gd name="connsiteY2026" fmla="*/ 4417053 h 6858000"/>
              <a:gd name="connsiteX2027" fmla="*/ 5328743 w 6569477"/>
              <a:gd name="connsiteY2027" fmla="*/ 4450795 h 6858000"/>
              <a:gd name="connsiteX2028" fmla="*/ 5294997 w 6569477"/>
              <a:gd name="connsiteY2028" fmla="*/ 4543588 h 6858000"/>
              <a:gd name="connsiteX2029" fmla="*/ 5185332 w 6569477"/>
              <a:gd name="connsiteY2029" fmla="*/ 4897886 h 6858000"/>
              <a:gd name="connsiteX2030" fmla="*/ 5185333 w 6569477"/>
              <a:gd name="connsiteY2030" fmla="*/ 4906322 h 6858000"/>
              <a:gd name="connsiteX2031" fmla="*/ 5176898 w 6569477"/>
              <a:gd name="connsiteY2031" fmla="*/ 4914756 h 6858000"/>
              <a:gd name="connsiteX2032" fmla="*/ 5113630 w 6569477"/>
              <a:gd name="connsiteY2032" fmla="*/ 5026528 h 6858000"/>
              <a:gd name="connsiteX2033" fmla="*/ 5057164 w 6569477"/>
              <a:gd name="connsiteY2033" fmla="*/ 5137575 h 6858000"/>
              <a:gd name="connsiteX2034" fmla="*/ 5058139 w 6569477"/>
              <a:gd name="connsiteY2034" fmla="*/ 5135139 h 6858000"/>
              <a:gd name="connsiteX2035" fmla="*/ 5067233 w 6569477"/>
              <a:gd name="connsiteY2035" fmla="*/ 5108777 h 6858000"/>
              <a:gd name="connsiteX2036" fmla="*/ 5075669 w 6569477"/>
              <a:gd name="connsiteY2036" fmla="*/ 5091906 h 6858000"/>
              <a:gd name="connsiteX2037" fmla="*/ 5100977 w 6569477"/>
              <a:gd name="connsiteY2037" fmla="*/ 5032856 h 6858000"/>
              <a:gd name="connsiteX2038" fmla="*/ 5143155 w 6569477"/>
              <a:gd name="connsiteY2038" fmla="*/ 4931629 h 6858000"/>
              <a:gd name="connsiteX2039" fmla="*/ 5151590 w 6569477"/>
              <a:gd name="connsiteY2039" fmla="*/ 4914756 h 6858000"/>
              <a:gd name="connsiteX2040" fmla="*/ 5160025 w 6569477"/>
              <a:gd name="connsiteY2040" fmla="*/ 4897886 h 6858000"/>
              <a:gd name="connsiteX2041" fmla="*/ 5151590 w 6569477"/>
              <a:gd name="connsiteY2041" fmla="*/ 4889450 h 6858000"/>
              <a:gd name="connsiteX2042" fmla="*/ 5126283 w 6569477"/>
              <a:gd name="connsiteY2042" fmla="*/ 4923193 h 6858000"/>
              <a:gd name="connsiteX2043" fmla="*/ 5126282 w 6569477"/>
              <a:gd name="connsiteY2043" fmla="*/ 4931629 h 6858000"/>
              <a:gd name="connsiteX2044" fmla="*/ 5058797 w 6569477"/>
              <a:gd name="connsiteY2044" fmla="*/ 5083468 h 6858000"/>
              <a:gd name="connsiteX2045" fmla="*/ 5058797 w 6569477"/>
              <a:gd name="connsiteY2045" fmla="*/ 5091906 h 6858000"/>
              <a:gd name="connsiteX2046" fmla="*/ 5025055 w 6569477"/>
              <a:gd name="connsiteY2046" fmla="*/ 5134082 h 6858000"/>
              <a:gd name="connsiteX2047" fmla="*/ 4999746 w 6569477"/>
              <a:gd name="connsiteY2047" fmla="*/ 5184698 h 6858000"/>
              <a:gd name="connsiteX2048" fmla="*/ 4954406 w 6569477"/>
              <a:gd name="connsiteY2048" fmla="*/ 5285927 h 6858000"/>
              <a:gd name="connsiteX2049" fmla="*/ 4900498 w 6569477"/>
              <a:gd name="connsiteY2049" fmla="*/ 5370762 h 6858000"/>
              <a:gd name="connsiteX2050" fmla="*/ 4898519 w 6569477"/>
              <a:gd name="connsiteY2050" fmla="*/ 5361848 h 6858000"/>
              <a:gd name="connsiteX2051" fmla="*/ 4662316 w 6569477"/>
              <a:gd name="connsiteY2051" fmla="*/ 5749889 h 6858000"/>
              <a:gd name="connsiteX2052" fmla="*/ 4653884 w 6569477"/>
              <a:gd name="connsiteY2052" fmla="*/ 5749889 h 6858000"/>
              <a:gd name="connsiteX2053" fmla="*/ 4653883 w 6569477"/>
              <a:gd name="connsiteY2053" fmla="*/ 5758325 h 6858000"/>
              <a:gd name="connsiteX2054" fmla="*/ 4653883 w 6569477"/>
              <a:gd name="connsiteY2054" fmla="*/ 5766759 h 6858000"/>
              <a:gd name="connsiteX2055" fmla="*/ 4620140 w 6569477"/>
              <a:gd name="connsiteY2055" fmla="*/ 5792066 h 6858000"/>
              <a:gd name="connsiteX2056" fmla="*/ 4552653 w 6569477"/>
              <a:gd name="connsiteY2056" fmla="*/ 5910164 h 6858000"/>
              <a:gd name="connsiteX2057" fmla="*/ 4552654 w 6569477"/>
              <a:gd name="connsiteY2057" fmla="*/ 5884859 h 6858000"/>
              <a:gd name="connsiteX2058" fmla="*/ 4527347 w 6569477"/>
              <a:gd name="connsiteY2058" fmla="*/ 5943909 h 6858000"/>
              <a:gd name="connsiteX2059" fmla="*/ 4518911 w 6569477"/>
              <a:gd name="connsiteY2059" fmla="*/ 5935473 h 6858000"/>
              <a:gd name="connsiteX2060" fmla="*/ 4417681 w 6569477"/>
              <a:gd name="connsiteY2060" fmla="*/ 6078880 h 6858000"/>
              <a:gd name="connsiteX2061" fmla="*/ 4409247 w 6569477"/>
              <a:gd name="connsiteY2061" fmla="*/ 6078880 h 6858000"/>
              <a:gd name="connsiteX2062" fmla="*/ 4316454 w 6569477"/>
              <a:gd name="connsiteY2062" fmla="*/ 6180105 h 6858000"/>
              <a:gd name="connsiteX2063" fmla="*/ 4206789 w 6569477"/>
              <a:gd name="connsiteY2063" fmla="*/ 6306641 h 6858000"/>
              <a:gd name="connsiteX2064" fmla="*/ 4142466 w 6569477"/>
              <a:gd name="connsiteY2064" fmla="*/ 6360420 h 6858000"/>
              <a:gd name="connsiteX2065" fmla="*/ 4080254 w 6569477"/>
              <a:gd name="connsiteY2065" fmla="*/ 6424489 h 6858000"/>
              <a:gd name="connsiteX2066" fmla="*/ 4080254 w 6569477"/>
              <a:gd name="connsiteY2066" fmla="*/ 6416307 h 6858000"/>
              <a:gd name="connsiteX2067" fmla="*/ 4071818 w 6569477"/>
              <a:gd name="connsiteY2067" fmla="*/ 6424743 h 6858000"/>
              <a:gd name="connsiteX2068" fmla="*/ 4063381 w 6569477"/>
              <a:gd name="connsiteY2068" fmla="*/ 6441614 h 6858000"/>
              <a:gd name="connsiteX2069" fmla="*/ 4063381 w 6569477"/>
              <a:gd name="connsiteY2069" fmla="*/ 6433176 h 6858000"/>
              <a:gd name="connsiteX2070" fmla="*/ 4012767 w 6569477"/>
              <a:gd name="connsiteY2070" fmla="*/ 6483791 h 6858000"/>
              <a:gd name="connsiteX2071" fmla="*/ 4012768 w 6569477"/>
              <a:gd name="connsiteY2071" fmla="*/ 6492227 h 6858000"/>
              <a:gd name="connsiteX2072" fmla="*/ 4004330 w 6569477"/>
              <a:gd name="connsiteY2072" fmla="*/ 6509098 h 6858000"/>
              <a:gd name="connsiteX2073" fmla="*/ 4004330 w 6569477"/>
              <a:gd name="connsiteY2073" fmla="*/ 6492227 h 6858000"/>
              <a:gd name="connsiteX2074" fmla="*/ 3979024 w 6569477"/>
              <a:gd name="connsiteY2074" fmla="*/ 6517534 h 6858000"/>
              <a:gd name="connsiteX2075" fmla="*/ 3979025 w 6569477"/>
              <a:gd name="connsiteY2075" fmla="*/ 6509096 h 6858000"/>
              <a:gd name="connsiteX2076" fmla="*/ 3979024 w 6569477"/>
              <a:gd name="connsiteY2076" fmla="*/ 6500664 h 6858000"/>
              <a:gd name="connsiteX2077" fmla="*/ 3970588 w 6569477"/>
              <a:gd name="connsiteY2077" fmla="*/ 6500664 h 6858000"/>
              <a:gd name="connsiteX2078" fmla="*/ 3970588 w 6569477"/>
              <a:gd name="connsiteY2078" fmla="*/ 6517534 h 6858000"/>
              <a:gd name="connsiteX2079" fmla="*/ 3970590 w 6569477"/>
              <a:gd name="connsiteY2079" fmla="*/ 6525971 h 6858000"/>
              <a:gd name="connsiteX2080" fmla="*/ 3962153 w 6569477"/>
              <a:gd name="connsiteY2080" fmla="*/ 6534407 h 6858000"/>
              <a:gd name="connsiteX2081" fmla="*/ 3953718 w 6569477"/>
              <a:gd name="connsiteY2081" fmla="*/ 6534407 h 6858000"/>
              <a:gd name="connsiteX2082" fmla="*/ 3945280 w 6569477"/>
              <a:gd name="connsiteY2082" fmla="*/ 6534407 h 6858000"/>
              <a:gd name="connsiteX2083" fmla="*/ 3945281 w 6569477"/>
              <a:gd name="connsiteY2083" fmla="*/ 6542841 h 6858000"/>
              <a:gd name="connsiteX2084" fmla="*/ 3945280 w 6569477"/>
              <a:gd name="connsiteY2084" fmla="*/ 6551277 h 6858000"/>
              <a:gd name="connsiteX2085" fmla="*/ 3919974 w 6569477"/>
              <a:gd name="connsiteY2085" fmla="*/ 6568148 h 6858000"/>
              <a:gd name="connsiteX2086" fmla="*/ 3919976 w 6569477"/>
              <a:gd name="connsiteY2086" fmla="*/ 6559714 h 6858000"/>
              <a:gd name="connsiteX2087" fmla="*/ 3911538 w 6569477"/>
              <a:gd name="connsiteY2087" fmla="*/ 6568148 h 6858000"/>
              <a:gd name="connsiteX2088" fmla="*/ 3903102 w 6569477"/>
              <a:gd name="connsiteY2088" fmla="*/ 6576584 h 6858000"/>
              <a:gd name="connsiteX2089" fmla="*/ 3894667 w 6569477"/>
              <a:gd name="connsiteY2089" fmla="*/ 6593455 h 6858000"/>
              <a:gd name="connsiteX2090" fmla="*/ 3894667 w 6569477"/>
              <a:gd name="connsiteY2090" fmla="*/ 6585021 h 6858000"/>
              <a:gd name="connsiteX2091" fmla="*/ 3860924 w 6569477"/>
              <a:gd name="connsiteY2091" fmla="*/ 6601891 h 6858000"/>
              <a:gd name="connsiteX2092" fmla="*/ 3860924 w 6569477"/>
              <a:gd name="connsiteY2092" fmla="*/ 6585021 h 6858000"/>
              <a:gd name="connsiteX2093" fmla="*/ 3827181 w 6569477"/>
              <a:gd name="connsiteY2093" fmla="*/ 6610327 h 6858000"/>
              <a:gd name="connsiteX2094" fmla="*/ 3827182 w 6569477"/>
              <a:gd name="connsiteY2094" fmla="*/ 6601891 h 6858000"/>
              <a:gd name="connsiteX2095" fmla="*/ 3835618 w 6569477"/>
              <a:gd name="connsiteY2095" fmla="*/ 6593455 h 6858000"/>
              <a:gd name="connsiteX2096" fmla="*/ 3835617 w 6569477"/>
              <a:gd name="connsiteY2096" fmla="*/ 6585021 h 6858000"/>
              <a:gd name="connsiteX2097" fmla="*/ 3827181 w 6569477"/>
              <a:gd name="connsiteY2097" fmla="*/ 6593455 h 6858000"/>
              <a:gd name="connsiteX2098" fmla="*/ 3818745 w 6569477"/>
              <a:gd name="connsiteY2098" fmla="*/ 6601891 h 6858000"/>
              <a:gd name="connsiteX2099" fmla="*/ 3810309 w 6569477"/>
              <a:gd name="connsiteY2099" fmla="*/ 6618762 h 6858000"/>
              <a:gd name="connsiteX2100" fmla="*/ 3827181 w 6569477"/>
              <a:gd name="connsiteY2100" fmla="*/ 6618762 h 6858000"/>
              <a:gd name="connsiteX2101" fmla="*/ 3818745 w 6569477"/>
              <a:gd name="connsiteY2101" fmla="*/ 6627198 h 6858000"/>
              <a:gd name="connsiteX2102" fmla="*/ 3776566 w 6569477"/>
              <a:gd name="connsiteY2102" fmla="*/ 6677812 h 6858000"/>
              <a:gd name="connsiteX2103" fmla="*/ 3810308 w 6569477"/>
              <a:gd name="connsiteY2103" fmla="*/ 6669377 h 6858000"/>
              <a:gd name="connsiteX2104" fmla="*/ 3776566 w 6569477"/>
              <a:gd name="connsiteY2104" fmla="*/ 6694684 h 6858000"/>
              <a:gd name="connsiteX2105" fmla="*/ 3751259 w 6569477"/>
              <a:gd name="connsiteY2105" fmla="*/ 6719991 h 6858000"/>
              <a:gd name="connsiteX2106" fmla="*/ 3734388 w 6569477"/>
              <a:gd name="connsiteY2106" fmla="*/ 6728426 h 6858000"/>
              <a:gd name="connsiteX2107" fmla="*/ 3734390 w 6569477"/>
              <a:gd name="connsiteY2107" fmla="*/ 6711555 h 6858000"/>
              <a:gd name="connsiteX2108" fmla="*/ 3700645 w 6569477"/>
              <a:gd name="connsiteY2108" fmla="*/ 6745297 h 6858000"/>
              <a:gd name="connsiteX2109" fmla="*/ 3692211 w 6569477"/>
              <a:gd name="connsiteY2109" fmla="*/ 6736862 h 6858000"/>
              <a:gd name="connsiteX2110" fmla="*/ 3700645 w 6569477"/>
              <a:gd name="connsiteY2110" fmla="*/ 6728426 h 6858000"/>
              <a:gd name="connsiteX2111" fmla="*/ 3700645 w 6569477"/>
              <a:gd name="connsiteY2111" fmla="*/ 6719990 h 6858000"/>
              <a:gd name="connsiteX2112" fmla="*/ 3692209 w 6569477"/>
              <a:gd name="connsiteY2112" fmla="*/ 6719991 h 6858000"/>
              <a:gd name="connsiteX2113" fmla="*/ 3683775 w 6569477"/>
              <a:gd name="connsiteY2113" fmla="*/ 6728426 h 6858000"/>
              <a:gd name="connsiteX2114" fmla="*/ 3683775 w 6569477"/>
              <a:gd name="connsiteY2114" fmla="*/ 6736862 h 6858000"/>
              <a:gd name="connsiteX2115" fmla="*/ 3675338 w 6569477"/>
              <a:gd name="connsiteY2115" fmla="*/ 6745298 h 6858000"/>
              <a:gd name="connsiteX2116" fmla="*/ 3666902 w 6569477"/>
              <a:gd name="connsiteY2116" fmla="*/ 6753735 h 6858000"/>
              <a:gd name="connsiteX2117" fmla="*/ 3658466 w 6569477"/>
              <a:gd name="connsiteY2117" fmla="*/ 6753734 h 6858000"/>
              <a:gd name="connsiteX2118" fmla="*/ 3658466 w 6569477"/>
              <a:gd name="connsiteY2118" fmla="*/ 6762169 h 6858000"/>
              <a:gd name="connsiteX2119" fmla="*/ 3650032 w 6569477"/>
              <a:gd name="connsiteY2119" fmla="*/ 6762169 h 6858000"/>
              <a:gd name="connsiteX2120" fmla="*/ 3650030 w 6569477"/>
              <a:gd name="connsiteY2120" fmla="*/ 6753734 h 6858000"/>
              <a:gd name="connsiteX2121" fmla="*/ 3658466 w 6569477"/>
              <a:gd name="connsiteY2121" fmla="*/ 6736862 h 6858000"/>
              <a:gd name="connsiteX2122" fmla="*/ 3675338 w 6569477"/>
              <a:gd name="connsiteY2122" fmla="*/ 6719991 h 6858000"/>
              <a:gd name="connsiteX2123" fmla="*/ 3666902 w 6569477"/>
              <a:gd name="connsiteY2123" fmla="*/ 6719989 h 6858000"/>
              <a:gd name="connsiteX2124" fmla="*/ 3658466 w 6569477"/>
              <a:gd name="connsiteY2124" fmla="*/ 6728426 h 6858000"/>
              <a:gd name="connsiteX2125" fmla="*/ 3633159 w 6569477"/>
              <a:gd name="connsiteY2125" fmla="*/ 6753734 h 6858000"/>
              <a:gd name="connsiteX2126" fmla="*/ 3633159 w 6569477"/>
              <a:gd name="connsiteY2126" fmla="*/ 6762169 h 6858000"/>
              <a:gd name="connsiteX2127" fmla="*/ 3616289 w 6569477"/>
              <a:gd name="connsiteY2127" fmla="*/ 6787476 h 6858000"/>
              <a:gd name="connsiteX2128" fmla="*/ 3561456 w 6569477"/>
              <a:gd name="connsiteY2128" fmla="*/ 6826490 h 6858000"/>
              <a:gd name="connsiteX2129" fmla="*/ 3523349 w 6569477"/>
              <a:gd name="connsiteY2129" fmla="*/ 6858000 h 6858000"/>
              <a:gd name="connsiteX2130" fmla="*/ 0 w 6569477"/>
              <a:gd name="connsiteY213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</a:cxnLst>
            <a:rect l="l" t="t" r="r" b="b"/>
            <a:pathLst>
              <a:path w="6569477" h="6858000">
                <a:moveTo>
                  <a:pt x="4117221" y="6784486"/>
                </a:moveTo>
                <a:cubicBezTo>
                  <a:pt x="4097055" y="6807977"/>
                  <a:pt x="4081509" y="6827275"/>
                  <a:pt x="4065123" y="6846362"/>
                </a:cubicBezTo>
                <a:lnTo>
                  <a:pt x="4054153" y="6858000"/>
                </a:lnTo>
                <a:lnTo>
                  <a:pt x="4025354" y="6858000"/>
                </a:lnTo>
                <a:lnTo>
                  <a:pt x="4042817" y="6837081"/>
                </a:lnTo>
                <a:cubicBezTo>
                  <a:pt x="4069049" y="6805855"/>
                  <a:pt x="4098350" y="6774394"/>
                  <a:pt x="4117221" y="6784486"/>
                </a:cubicBezTo>
                <a:close/>
                <a:moveTo>
                  <a:pt x="4098863" y="6687079"/>
                </a:moveTo>
                <a:cubicBezTo>
                  <a:pt x="4088750" y="6727370"/>
                  <a:pt x="4048418" y="6774353"/>
                  <a:pt x="4016483" y="6816306"/>
                </a:cubicBezTo>
                <a:cubicBezTo>
                  <a:pt x="4000945" y="6828467"/>
                  <a:pt x="3984565" y="6842201"/>
                  <a:pt x="3967818" y="6856958"/>
                </a:cubicBezTo>
                <a:lnTo>
                  <a:pt x="3966685" y="6858000"/>
                </a:lnTo>
                <a:lnTo>
                  <a:pt x="3929841" y="6858000"/>
                </a:lnTo>
                <a:lnTo>
                  <a:pt x="4004165" y="6784103"/>
                </a:lnTo>
                <a:cubicBezTo>
                  <a:pt x="4033963" y="6753771"/>
                  <a:pt x="4065258" y="6721474"/>
                  <a:pt x="4098863" y="6687079"/>
                </a:cubicBezTo>
                <a:close/>
                <a:moveTo>
                  <a:pt x="5739924" y="6488019"/>
                </a:moveTo>
                <a:cubicBezTo>
                  <a:pt x="5746811" y="6488017"/>
                  <a:pt x="5746811" y="6488017"/>
                  <a:pt x="5746811" y="6494900"/>
                </a:cubicBezTo>
                <a:cubicBezTo>
                  <a:pt x="5746701" y="6495341"/>
                  <a:pt x="5746590" y="6495782"/>
                  <a:pt x="5746479" y="6496223"/>
                </a:cubicBezTo>
                <a:lnTo>
                  <a:pt x="5739923" y="6501783"/>
                </a:lnTo>
                <a:lnTo>
                  <a:pt x="5739923" y="6494900"/>
                </a:lnTo>
                <a:close/>
                <a:moveTo>
                  <a:pt x="4189806" y="6433624"/>
                </a:moveTo>
                <a:lnTo>
                  <a:pt x="4188863" y="6437396"/>
                </a:lnTo>
                <a:cubicBezTo>
                  <a:pt x="4187809" y="6439505"/>
                  <a:pt x="4185699" y="6441614"/>
                  <a:pt x="4181480" y="6441614"/>
                </a:cubicBezTo>
                <a:close/>
                <a:moveTo>
                  <a:pt x="4190270" y="6433178"/>
                </a:moveTo>
                <a:lnTo>
                  <a:pt x="4189806" y="6433624"/>
                </a:lnTo>
                <a:lnTo>
                  <a:pt x="4189918" y="6433179"/>
                </a:lnTo>
                <a:close/>
                <a:moveTo>
                  <a:pt x="4080254" y="6424489"/>
                </a:moveTo>
                <a:lnTo>
                  <a:pt x="4080253" y="6424742"/>
                </a:lnTo>
                <a:lnTo>
                  <a:pt x="4071818" y="6433178"/>
                </a:lnTo>
                <a:close/>
                <a:moveTo>
                  <a:pt x="4239510" y="6367480"/>
                </a:moveTo>
                <a:lnTo>
                  <a:pt x="4236315" y="6373075"/>
                </a:lnTo>
                <a:lnTo>
                  <a:pt x="4232912" y="6373925"/>
                </a:lnTo>
                <a:lnTo>
                  <a:pt x="4238687" y="6368327"/>
                </a:lnTo>
                <a:close/>
                <a:moveTo>
                  <a:pt x="4265838" y="6340386"/>
                </a:moveTo>
                <a:lnTo>
                  <a:pt x="4239510" y="6367480"/>
                </a:lnTo>
                <a:lnTo>
                  <a:pt x="4240531" y="6365693"/>
                </a:lnTo>
                <a:lnTo>
                  <a:pt x="4248968" y="6357257"/>
                </a:lnTo>
                <a:cubicBezTo>
                  <a:pt x="4248968" y="6348821"/>
                  <a:pt x="4257404" y="6348819"/>
                  <a:pt x="4265838" y="6340386"/>
                </a:cubicBezTo>
                <a:close/>
                <a:moveTo>
                  <a:pt x="4291147" y="6272900"/>
                </a:moveTo>
                <a:lnTo>
                  <a:pt x="4299581" y="6272900"/>
                </a:lnTo>
                <a:lnTo>
                  <a:pt x="4308018" y="6272900"/>
                </a:lnTo>
                <a:lnTo>
                  <a:pt x="4291147" y="6289772"/>
                </a:lnTo>
                <a:lnTo>
                  <a:pt x="4274273" y="6306643"/>
                </a:lnTo>
                <a:lnTo>
                  <a:pt x="4257404" y="6323512"/>
                </a:lnTo>
                <a:lnTo>
                  <a:pt x="4257404" y="6331950"/>
                </a:lnTo>
                <a:cubicBezTo>
                  <a:pt x="4240531" y="6340386"/>
                  <a:pt x="4232097" y="6357257"/>
                  <a:pt x="4215224" y="6374128"/>
                </a:cubicBezTo>
                <a:lnTo>
                  <a:pt x="4215223" y="6382562"/>
                </a:lnTo>
                <a:cubicBezTo>
                  <a:pt x="4215224" y="6391000"/>
                  <a:pt x="4223663" y="6382564"/>
                  <a:pt x="4223663" y="6382564"/>
                </a:cubicBezTo>
                <a:lnTo>
                  <a:pt x="4232099" y="6374128"/>
                </a:lnTo>
                <a:lnTo>
                  <a:pt x="4232912" y="6373925"/>
                </a:lnTo>
                <a:lnTo>
                  <a:pt x="4215378" y="6390919"/>
                </a:lnTo>
                <a:lnTo>
                  <a:pt x="4215224" y="6391000"/>
                </a:lnTo>
                <a:cubicBezTo>
                  <a:pt x="4215216" y="6391030"/>
                  <a:pt x="4215206" y="6391059"/>
                  <a:pt x="4215199" y="6391088"/>
                </a:cubicBezTo>
                <a:lnTo>
                  <a:pt x="4213115" y="6393108"/>
                </a:lnTo>
                <a:cubicBezTo>
                  <a:pt x="4198353" y="6405763"/>
                  <a:pt x="4189918" y="6407872"/>
                  <a:pt x="4198356" y="6382564"/>
                </a:cubicBezTo>
                <a:cubicBezTo>
                  <a:pt x="4164611" y="6433179"/>
                  <a:pt x="4147738" y="6441614"/>
                  <a:pt x="4113994" y="6475357"/>
                </a:cubicBezTo>
                <a:lnTo>
                  <a:pt x="4122431" y="6475355"/>
                </a:lnTo>
                <a:lnTo>
                  <a:pt x="4097125" y="6500664"/>
                </a:lnTo>
                <a:lnTo>
                  <a:pt x="4088687" y="6500664"/>
                </a:lnTo>
                <a:lnTo>
                  <a:pt x="4088688" y="6509098"/>
                </a:lnTo>
                <a:lnTo>
                  <a:pt x="4080256" y="6509098"/>
                </a:lnTo>
                <a:cubicBezTo>
                  <a:pt x="4071819" y="6517534"/>
                  <a:pt x="4071818" y="6525971"/>
                  <a:pt x="4063383" y="6525971"/>
                </a:cubicBezTo>
                <a:cubicBezTo>
                  <a:pt x="4063381" y="6534407"/>
                  <a:pt x="4054944" y="6534407"/>
                  <a:pt x="4054946" y="6542841"/>
                </a:cubicBezTo>
                <a:cubicBezTo>
                  <a:pt x="4046511" y="6542841"/>
                  <a:pt x="4046513" y="6551277"/>
                  <a:pt x="4046513" y="6551277"/>
                </a:cubicBezTo>
                <a:lnTo>
                  <a:pt x="4021201" y="6576584"/>
                </a:lnTo>
                <a:cubicBezTo>
                  <a:pt x="4021202" y="6579396"/>
                  <a:pt x="4021202" y="6582209"/>
                  <a:pt x="4021203" y="6585021"/>
                </a:cubicBezTo>
                <a:cubicBezTo>
                  <a:pt x="4021203" y="6585021"/>
                  <a:pt x="4012767" y="6585019"/>
                  <a:pt x="4012768" y="6593455"/>
                </a:cubicBezTo>
                <a:cubicBezTo>
                  <a:pt x="3987460" y="6610327"/>
                  <a:pt x="3962152" y="6635634"/>
                  <a:pt x="3936845" y="6660941"/>
                </a:cubicBezTo>
                <a:lnTo>
                  <a:pt x="3928411" y="6652505"/>
                </a:lnTo>
                <a:lnTo>
                  <a:pt x="3936844" y="6644069"/>
                </a:lnTo>
                <a:cubicBezTo>
                  <a:pt x="3945281" y="6644071"/>
                  <a:pt x="3945281" y="6635634"/>
                  <a:pt x="3945281" y="6635634"/>
                </a:cubicBezTo>
                <a:lnTo>
                  <a:pt x="3936845" y="6635634"/>
                </a:lnTo>
                <a:lnTo>
                  <a:pt x="3928411" y="6644072"/>
                </a:lnTo>
                <a:lnTo>
                  <a:pt x="3919975" y="6652505"/>
                </a:lnTo>
                <a:lnTo>
                  <a:pt x="3919975" y="6660941"/>
                </a:lnTo>
                <a:lnTo>
                  <a:pt x="3919974" y="6669377"/>
                </a:lnTo>
                <a:cubicBezTo>
                  <a:pt x="3894667" y="6686249"/>
                  <a:pt x="3869359" y="6711555"/>
                  <a:pt x="3844054" y="6728426"/>
                </a:cubicBezTo>
                <a:cubicBezTo>
                  <a:pt x="3844052" y="6731237"/>
                  <a:pt x="3844053" y="6734049"/>
                  <a:pt x="3844051" y="6736860"/>
                </a:cubicBezTo>
                <a:cubicBezTo>
                  <a:pt x="3785002" y="6779041"/>
                  <a:pt x="3734388" y="6821217"/>
                  <a:pt x="3675339" y="6854962"/>
                </a:cubicBezTo>
                <a:lnTo>
                  <a:pt x="3671147" y="6858000"/>
                </a:lnTo>
                <a:lnTo>
                  <a:pt x="3532438" y="6858000"/>
                </a:lnTo>
                <a:lnTo>
                  <a:pt x="3566728" y="6830708"/>
                </a:lnTo>
                <a:cubicBezTo>
                  <a:pt x="3584654" y="6817000"/>
                  <a:pt x="3603634" y="6804347"/>
                  <a:pt x="3624722" y="6795912"/>
                </a:cubicBezTo>
                <a:lnTo>
                  <a:pt x="3633161" y="6787476"/>
                </a:lnTo>
                <a:lnTo>
                  <a:pt x="3633160" y="6779041"/>
                </a:lnTo>
                <a:lnTo>
                  <a:pt x="3641596" y="6779041"/>
                </a:lnTo>
                <a:lnTo>
                  <a:pt x="3641596" y="6787476"/>
                </a:lnTo>
                <a:cubicBezTo>
                  <a:pt x="3658466" y="6787476"/>
                  <a:pt x="3666902" y="6779042"/>
                  <a:pt x="3683775" y="6770605"/>
                </a:cubicBezTo>
                <a:lnTo>
                  <a:pt x="3683775" y="6762169"/>
                </a:lnTo>
                <a:cubicBezTo>
                  <a:pt x="3709082" y="6770605"/>
                  <a:pt x="3666902" y="6779042"/>
                  <a:pt x="3675339" y="6787476"/>
                </a:cubicBezTo>
                <a:cubicBezTo>
                  <a:pt x="3683776" y="6779041"/>
                  <a:pt x="3717515" y="6762169"/>
                  <a:pt x="3742824" y="6736862"/>
                </a:cubicBezTo>
                <a:cubicBezTo>
                  <a:pt x="3751259" y="6728426"/>
                  <a:pt x="3768131" y="6711555"/>
                  <a:pt x="3785001" y="6703120"/>
                </a:cubicBezTo>
                <a:cubicBezTo>
                  <a:pt x="3793440" y="6694684"/>
                  <a:pt x="3810310" y="6677812"/>
                  <a:pt x="3827182" y="6669377"/>
                </a:cubicBezTo>
                <a:cubicBezTo>
                  <a:pt x="3852487" y="6644072"/>
                  <a:pt x="3877794" y="6635634"/>
                  <a:pt x="3903102" y="6601891"/>
                </a:cubicBezTo>
                <a:cubicBezTo>
                  <a:pt x="3911538" y="6593455"/>
                  <a:pt x="3928411" y="6585021"/>
                  <a:pt x="3928411" y="6585021"/>
                </a:cubicBezTo>
                <a:cubicBezTo>
                  <a:pt x="3936845" y="6576584"/>
                  <a:pt x="3945280" y="6576584"/>
                  <a:pt x="3945281" y="6568148"/>
                </a:cubicBezTo>
                <a:cubicBezTo>
                  <a:pt x="3953718" y="6568149"/>
                  <a:pt x="3953718" y="6568149"/>
                  <a:pt x="3962152" y="6559714"/>
                </a:cubicBezTo>
                <a:lnTo>
                  <a:pt x="3987461" y="6534407"/>
                </a:lnTo>
                <a:cubicBezTo>
                  <a:pt x="3987461" y="6542841"/>
                  <a:pt x="4012768" y="6517534"/>
                  <a:pt x="4012768" y="6517534"/>
                </a:cubicBezTo>
                <a:cubicBezTo>
                  <a:pt x="4021201" y="6509098"/>
                  <a:pt x="4029637" y="6500662"/>
                  <a:pt x="4029637" y="6492227"/>
                </a:cubicBezTo>
                <a:lnTo>
                  <a:pt x="4038075" y="6492227"/>
                </a:lnTo>
                <a:cubicBezTo>
                  <a:pt x="4122431" y="6433176"/>
                  <a:pt x="4223660" y="6340387"/>
                  <a:pt x="4291147" y="6272900"/>
                </a:cubicBezTo>
                <a:close/>
                <a:moveTo>
                  <a:pt x="4561089" y="6171673"/>
                </a:moveTo>
                <a:lnTo>
                  <a:pt x="4556321" y="6179312"/>
                </a:lnTo>
                <a:lnTo>
                  <a:pt x="4554763" y="6179053"/>
                </a:lnTo>
                <a:cubicBezTo>
                  <a:pt x="4554763" y="6178000"/>
                  <a:pt x="4556872" y="6175890"/>
                  <a:pt x="4561089" y="6171673"/>
                </a:cubicBezTo>
                <a:close/>
                <a:moveTo>
                  <a:pt x="4671175" y="5979022"/>
                </a:moveTo>
                <a:lnTo>
                  <a:pt x="4669173" y="5981473"/>
                </a:lnTo>
                <a:cubicBezTo>
                  <a:pt x="4661263" y="5988195"/>
                  <a:pt x="4658099" y="5981871"/>
                  <a:pt x="4645447" y="5994524"/>
                </a:cubicBezTo>
                <a:cubicBezTo>
                  <a:pt x="4643338" y="5998741"/>
                  <a:pt x="4643337" y="6000322"/>
                  <a:pt x="4644391" y="6000718"/>
                </a:cubicBezTo>
                <a:lnTo>
                  <a:pt x="4645606" y="6000505"/>
                </a:lnTo>
                <a:lnTo>
                  <a:pt x="4646686" y="5998475"/>
                </a:lnTo>
                <a:lnTo>
                  <a:pt x="4647927" y="6000099"/>
                </a:lnTo>
                <a:lnTo>
                  <a:pt x="4649663" y="5999795"/>
                </a:lnTo>
                <a:cubicBezTo>
                  <a:pt x="4651773" y="5999268"/>
                  <a:pt x="4653882" y="5999004"/>
                  <a:pt x="4654936" y="6000454"/>
                </a:cubicBezTo>
                <a:lnTo>
                  <a:pt x="4654647" y="6003455"/>
                </a:lnTo>
                <a:lnTo>
                  <a:pt x="4658944" y="5998240"/>
                </a:lnTo>
                <a:close/>
                <a:moveTo>
                  <a:pt x="5823292" y="5722907"/>
                </a:moveTo>
                <a:lnTo>
                  <a:pt x="5800797" y="5768179"/>
                </a:lnTo>
                <a:lnTo>
                  <a:pt x="5806978" y="5758327"/>
                </a:lnTo>
                <a:cubicBezTo>
                  <a:pt x="5810514" y="5753116"/>
                  <a:pt x="5814328" y="5748237"/>
                  <a:pt x="5818310" y="5744909"/>
                </a:cubicBezTo>
                <a:cubicBezTo>
                  <a:pt x="5819855" y="5741362"/>
                  <a:pt x="5821177" y="5736874"/>
                  <a:pt x="5822096" y="5732580"/>
                </a:cubicBezTo>
                <a:close/>
                <a:moveTo>
                  <a:pt x="5907073" y="5708785"/>
                </a:moveTo>
                <a:lnTo>
                  <a:pt x="5869741" y="5783136"/>
                </a:lnTo>
                <a:cubicBezTo>
                  <a:pt x="5858084" y="5809655"/>
                  <a:pt x="5848657" y="5836145"/>
                  <a:pt x="5842500" y="5863847"/>
                </a:cubicBezTo>
                <a:cubicBezTo>
                  <a:pt x="5785921" y="5947223"/>
                  <a:pt x="5733692" y="5981849"/>
                  <a:pt x="5690433" y="6081162"/>
                </a:cubicBezTo>
                <a:cubicBezTo>
                  <a:pt x="5680683" y="6080287"/>
                  <a:pt x="5669193" y="6098913"/>
                  <a:pt x="5663883" y="6103351"/>
                </a:cubicBezTo>
                <a:lnTo>
                  <a:pt x="5636415" y="6152111"/>
                </a:lnTo>
                <a:lnTo>
                  <a:pt x="5637318" y="6151784"/>
                </a:lnTo>
                <a:cubicBezTo>
                  <a:pt x="5630397" y="6165631"/>
                  <a:pt x="5624342" y="6178180"/>
                  <a:pt x="5618612" y="6190081"/>
                </a:cubicBezTo>
                <a:lnTo>
                  <a:pt x="5611094" y="6205514"/>
                </a:lnTo>
                <a:lnTo>
                  <a:pt x="5619596" y="6194628"/>
                </a:lnTo>
                <a:cubicBezTo>
                  <a:pt x="5624904" y="6187044"/>
                  <a:pt x="5630569" y="6177954"/>
                  <a:pt x="5636991" y="6166061"/>
                </a:cubicBezTo>
                <a:cubicBezTo>
                  <a:pt x="5643774" y="6164691"/>
                  <a:pt x="5645145" y="6171478"/>
                  <a:pt x="5657339" y="6161951"/>
                </a:cubicBezTo>
                <a:cubicBezTo>
                  <a:pt x="5651927" y="6170107"/>
                  <a:pt x="5660082" y="6175522"/>
                  <a:pt x="5638432" y="6208150"/>
                </a:cubicBezTo>
                <a:cubicBezTo>
                  <a:pt x="5666863" y="6174154"/>
                  <a:pt x="5692554" y="6126583"/>
                  <a:pt x="5718245" y="6079013"/>
                </a:cubicBezTo>
                <a:cubicBezTo>
                  <a:pt x="5745305" y="6038231"/>
                  <a:pt x="5770995" y="5990662"/>
                  <a:pt x="5802168" y="5970237"/>
                </a:cubicBezTo>
                <a:cubicBezTo>
                  <a:pt x="5833200" y="5879207"/>
                  <a:pt x="5877868" y="5820741"/>
                  <a:pt x="5917053" y="5735129"/>
                </a:cubicBezTo>
                <a:cubicBezTo>
                  <a:pt x="5923764" y="5698455"/>
                  <a:pt x="5887250" y="5762338"/>
                  <a:pt x="5902116" y="5731083"/>
                </a:cubicBezTo>
                <a:close/>
                <a:moveTo>
                  <a:pt x="5917201" y="5634092"/>
                </a:moveTo>
                <a:lnTo>
                  <a:pt x="5891750" y="5667883"/>
                </a:lnTo>
                <a:cubicBezTo>
                  <a:pt x="5851164" y="5717451"/>
                  <a:pt x="5813675" y="5755549"/>
                  <a:pt x="5781231" y="5830035"/>
                </a:cubicBezTo>
                <a:cubicBezTo>
                  <a:pt x="5776356" y="5829597"/>
                  <a:pt x="5771046" y="5834035"/>
                  <a:pt x="5766290" y="5839137"/>
                </a:cubicBezTo>
                <a:lnTo>
                  <a:pt x="5764238" y="5841451"/>
                </a:lnTo>
                <a:lnTo>
                  <a:pt x="5588834" y="6142779"/>
                </a:lnTo>
                <a:lnTo>
                  <a:pt x="5549933" y="6201116"/>
                </a:lnTo>
                <a:lnTo>
                  <a:pt x="5547357" y="6207173"/>
                </a:lnTo>
                <a:lnTo>
                  <a:pt x="5529789" y="6231324"/>
                </a:lnTo>
                <a:lnTo>
                  <a:pt x="5464244" y="6329615"/>
                </a:lnTo>
                <a:lnTo>
                  <a:pt x="5402037" y="6435651"/>
                </a:lnTo>
                <a:cubicBezTo>
                  <a:pt x="5402037" y="6435651"/>
                  <a:pt x="5402037" y="6435651"/>
                  <a:pt x="5408957" y="6435651"/>
                </a:cubicBezTo>
                <a:cubicBezTo>
                  <a:pt x="5408957" y="6428728"/>
                  <a:pt x="5415877" y="6421804"/>
                  <a:pt x="5422798" y="6428728"/>
                </a:cubicBezTo>
                <a:lnTo>
                  <a:pt x="5421385" y="6432963"/>
                </a:lnTo>
                <a:lnTo>
                  <a:pt x="5408956" y="6449499"/>
                </a:lnTo>
                <a:cubicBezTo>
                  <a:pt x="5415877" y="6449499"/>
                  <a:pt x="5415877" y="6449499"/>
                  <a:pt x="5415877" y="6449499"/>
                </a:cubicBezTo>
                <a:lnTo>
                  <a:pt x="5421385" y="6432963"/>
                </a:lnTo>
                <a:lnTo>
                  <a:pt x="5487674" y="6344780"/>
                </a:lnTo>
                <a:lnTo>
                  <a:pt x="5495039" y="6334691"/>
                </a:lnTo>
                <a:lnTo>
                  <a:pt x="5485269" y="6342855"/>
                </a:lnTo>
                <a:cubicBezTo>
                  <a:pt x="5480829" y="6337541"/>
                  <a:pt x="5480829" y="6337541"/>
                  <a:pt x="5480829" y="6337541"/>
                </a:cubicBezTo>
                <a:cubicBezTo>
                  <a:pt x="5482568" y="6318042"/>
                  <a:pt x="5499368" y="6294978"/>
                  <a:pt x="5525918" y="6272793"/>
                </a:cubicBezTo>
                <a:cubicBezTo>
                  <a:pt x="5548027" y="6245292"/>
                  <a:pt x="5570136" y="6217791"/>
                  <a:pt x="5577186" y="6193853"/>
                </a:cubicBezTo>
                <a:cubicBezTo>
                  <a:pt x="5585150" y="6187197"/>
                  <a:pt x="5591787" y="6181650"/>
                  <a:pt x="5598425" y="6176103"/>
                </a:cubicBezTo>
                <a:lnTo>
                  <a:pt x="5613302" y="6163670"/>
                </a:lnTo>
                <a:lnTo>
                  <a:pt x="5616665" y="6159249"/>
                </a:lnTo>
                <a:lnTo>
                  <a:pt x="5619814" y="6158111"/>
                </a:lnTo>
                <a:lnTo>
                  <a:pt x="5641844" y="6122335"/>
                </a:lnTo>
                <a:cubicBezTo>
                  <a:pt x="5660984" y="6091112"/>
                  <a:pt x="5672914" y="6070992"/>
                  <a:pt x="5694784" y="6032412"/>
                </a:cubicBezTo>
                <a:cubicBezTo>
                  <a:pt x="5698354" y="6047475"/>
                  <a:pt x="5711583" y="6009349"/>
                  <a:pt x="5727512" y="5996037"/>
                </a:cubicBezTo>
                <a:cubicBezTo>
                  <a:pt x="5733692" y="5981849"/>
                  <a:pt x="5736302" y="5952599"/>
                  <a:pt x="5723942" y="5980974"/>
                </a:cubicBezTo>
                <a:cubicBezTo>
                  <a:pt x="5743352" y="5928661"/>
                  <a:pt x="5783130" y="5868347"/>
                  <a:pt x="5822911" y="5808034"/>
                </a:cubicBezTo>
                <a:cubicBezTo>
                  <a:pt x="5840579" y="5775220"/>
                  <a:pt x="5859358" y="5743736"/>
                  <a:pt x="5877583" y="5711587"/>
                </a:cubicBezTo>
                <a:close/>
                <a:moveTo>
                  <a:pt x="6242698" y="5517691"/>
                </a:moveTo>
                <a:cubicBezTo>
                  <a:pt x="6235812" y="5552099"/>
                  <a:pt x="6228924" y="5607154"/>
                  <a:pt x="6208261" y="5662208"/>
                </a:cubicBezTo>
                <a:cubicBezTo>
                  <a:pt x="6187600" y="5717261"/>
                  <a:pt x="6166938" y="5758552"/>
                  <a:pt x="6146276" y="5765433"/>
                </a:cubicBezTo>
                <a:cubicBezTo>
                  <a:pt x="6153164" y="5765433"/>
                  <a:pt x="6153164" y="5765433"/>
                  <a:pt x="6153163" y="5772316"/>
                </a:cubicBezTo>
                <a:cubicBezTo>
                  <a:pt x="6146276" y="5779197"/>
                  <a:pt x="6146274" y="5792962"/>
                  <a:pt x="6139388" y="5792960"/>
                </a:cubicBezTo>
                <a:cubicBezTo>
                  <a:pt x="6139388" y="5792960"/>
                  <a:pt x="6139387" y="5799843"/>
                  <a:pt x="6132502" y="5799841"/>
                </a:cubicBezTo>
                <a:lnTo>
                  <a:pt x="6139387" y="5799843"/>
                </a:lnTo>
                <a:cubicBezTo>
                  <a:pt x="6153163" y="5813605"/>
                  <a:pt x="6125611" y="5854896"/>
                  <a:pt x="6098063" y="5903069"/>
                </a:cubicBezTo>
                <a:cubicBezTo>
                  <a:pt x="6098064" y="5905363"/>
                  <a:pt x="6098064" y="5907656"/>
                  <a:pt x="6098064" y="5909950"/>
                </a:cubicBezTo>
                <a:cubicBezTo>
                  <a:pt x="6104951" y="5909952"/>
                  <a:pt x="6104951" y="5909952"/>
                  <a:pt x="6098065" y="5916833"/>
                </a:cubicBezTo>
                <a:lnTo>
                  <a:pt x="6098065" y="5923714"/>
                </a:lnTo>
                <a:lnTo>
                  <a:pt x="6091178" y="5923714"/>
                </a:lnTo>
                <a:lnTo>
                  <a:pt x="6098065" y="5930597"/>
                </a:lnTo>
                <a:cubicBezTo>
                  <a:pt x="6091178" y="5944360"/>
                  <a:pt x="6098064" y="5951241"/>
                  <a:pt x="6084290" y="5985651"/>
                </a:cubicBezTo>
                <a:cubicBezTo>
                  <a:pt x="6098065" y="5985649"/>
                  <a:pt x="6111840" y="5944360"/>
                  <a:pt x="6118727" y="5965005"/>
                </a:cubicBezTo>
                <a:cubicBezTo>
                  <a:pt x="6115284" y="5971886"/>
                  <a:pt x="6115284" y="5975328"/>
                  <a:pt x="6115283" y="5978768"/>
                </a:cubicBezTo>
                <a:lnTo>
                  <a:pt x="6113562" y="5985649"/>
                </a:lnTo>
                <a:lnTo>
                  <a:pt x="6111840" y="5985651"/>
                </a:lnTo>
                <a:lnTo>
                  <a:pt x="6111840" y="5992530"/>
                </a:lnTo>
                <a:lnTo>
                  <a:pt x="6113562" y="5985649"/>
                </a:lnTo>
                <a:lnTo>
                  <a:pt x="6118727" y="5985649"/>
                </a:lnTo>
                <a:lnTo>
                  <a:pt x="6118727" y="5992532"/>
                </a:lnTo>
                <a:lnTo>
                  <a:pt x="6118727" y="5999413"/>
                </a:lnTo>
                <a:cubicBezTo>
                  <a:pt x="6111840" y="6006295"/>
                  <a:pt x="6104952" y="6020059"/>
                  <a:pt x="6098065" y="6033823"/>
                </a:cubicBezTo>
                <a:lnTo>
                  <a:pt x="6091178" y="6040704"/>
                </a:lnTo>
                <a:cubicBezTo>
                  <a:pt x="6091178" y="6040704"/>
                  <a:pt x="6091178" y="6047587"/>
                  <a:pt x="6084290" y="6054467"/>
                </a:cubicBezTo>
                <a:lnTo>
                  <a:pt x="6077403" y="6061350"/>
                </a:lnTo>
                <a:cubicBezTo>
                  <a:pt x="6077403" y="6054467"/>
                  <a:pt x="6077403" y="6054467"/>
                  <a:pt x="6084290" y="6047585"/>
                </a:cubicBezTo>
                <a:cubicBezTo>
                  <a:pt x="6084290" y="6047585"/>
                  <a:pt x="6084290" y="6040704"/>
                  <a:pt x="6091178" y="6033821"/>
                </a:cubicBezTo>
                <a:cubicBezTo>
                  <a:pt x="6077403" y="6047585"/>
                  <a:pt x="6070516" y="6061350"/>
                  <a:pt x="6056740" y="6068231"/>
                </a:cubicBezTo>
                <a:lnTo>
                  <a:pt x="6036078" y="6047587"/>
                </a:lnTo>
                <a:cubicBezTo>
                  <a:pt x="5987867" y="6150811"/>
                  <a:pt x="5953431" y="6233393"/>
                  <a:pt x="5884558" y="6329737"/>
                </a:cubicBezTo>
                <a:cubicBezTo>
                  <a:pt x="5884558" y="6336619"/>
                  <a:pt x="5884558" y="6336619"/>
                  <a:pt x="5877670" y="6343502"/>
                </a:cubicBezTo>
                <a:lnTo>
                  <a:pt x="5870783" y="6350383"/>
                </a:lnTo>
                <a:cubicBezTo>
                  <a:pt x="5857007" y="6384793"/>
                  <a:pt x="5829458" y="6426082"/>
                  <a:pt x="5801910" y="6460490"/>
                </a:cubicBezTo>
                <a:cubicBezTo>
                  <a:pt x="5788135" y="6494900"/>
                  <a:pt x="5760585" y="6549953"/>
                  <a:pt x="5719261" y="6598128"/>
                </a:cubicBezTo>
                <a:cubicBezTo>
                  <a:pt x="5684825" y="6653181"/>
                  <a:pt x="5643500" y="6701354"/>
                  <a:pt x="5615952" y="6728880"/>
                </a:cubicBezTo>
                <a:cubicBezTo>
                  <a:pt x="5591846" y="6759847"/>
                  <a:pt x="5566018" y="6792535"/>
                  <a:pt x="5540191" y="6825223"/>
                </a:cubicBezTo>
                <a:lnTo>
                  <a:pt x="5514417" y="6858000"/>
                </a:lnTo>
                <a:lnTo>
                  <a:pt x="5432172" y="6858000"/>
                </a:lnTo>
                <a:lnTo>
                  <a:pt x="5485092" y="6818343"/>
                </a:lnTo>
                <a:lnTo>
                  <a:pt x="5498867" y="6832106"/>
                </a:lnTo>
                <a:cubicBezTo>
                  <a:pt x="5512642" y="6818343"/>
                  <a:pt x="5533303" y="6797699"/>
                  <a:pt x="5547078" y="6777051"/>
                </a:cubicBezTo>
                <a:lnTo>
                  <a:pt x="5540191" y="6777052"/>
                </a:lnTo>
                <a:cubicBezTo>
                  <a:pt x="5540191" y="6783935"/>
                  <a:pt x="5533304" y="6790816"/>
                  <a:pt x="5533303" y="6783935"/>
                </a:cubicBezTo>
                <a:lnTo>
                  <a:pt x="5533304" y="6777052"/>
                </a:lnTo>
                <a:cubicBezTo>
                  <a:pt x="5526416" y="6777052"/>
                  <a:pt x="5512641" y="6797699"/>
                  <a:pt x="5512641" y="6783935"/>
                </a:cubicBezTo>
                <a:cubicBezTo>
                  <a:pt x="5526416" y="6756405"/>
                  <a:pt x="5533304" y="6763288"/>
                  <a:pt x="5547078" y="6742645"/>
                </a:cubicBezTo>
                <a:lnTo>
                  <a:pt x="5547077" y="6735761"/>
                </a:lnTo>
                <a:lnTo>
                  <a:pt x="5553964" y="6735759"/>
                </a:lnTo>
                <a:cubicBezTo>
                  <a:pt x="5553965" y="6728877"/>
                  <a:pt x="5560853" y="6721997"/>
                  <a:pt x="5560853" y="6721997"/>
                </a:cubicBezTo>
                <a:lnTo>
                  <a:pt x="5567740" y="6721999"/>
                </a:lnTo>
                <a:cubicBezTo>
                  <a:pt x="5574627" y="6701353"/>
                  <a:pt x="5595289" y="6666943"/>
                  <a:pt x="5615951" y="6639417"/>
                </a:cubicBezTo>
                <a:cubicBezTo>
                  <a:pt x="5643501" y="6611890"/>
                  <a:pt x="5664163" y="6591243"/>
                  <a:pt x="5677937" y="6591244"/>
                </a:cubicBezTo>
                <a:lnTo>
                  <a:pt x="5684824" y="6584361"/>
                </a:lnTo>
                <a:cubicBezTo>
                  <a:pt x="5684825" y="6577480"/>
                  <a:pt x="5691712" y="6570599"/>
                  <a:pt x="5698599" y="6570599"/>
                </a:cubicBezTo>
                <a:lnTo>
                  <a:pt x="5698600" y="6577480"/>
                </a:lnTo>
                <a:lnTo>
                  <a:pt x="5691712" y="6584363"/>
                </a:lnTo>
                <a:lnTo>
                  <a:pt x="5691711" y="6591244"/>
                </a:lnTo>
                <a:cubicBezTo>
                  <a:pt x="5712373" y="6563718"/>
                  <a:pt x="5705487" y="6563719"/>
                  <a:pt x="5719261" y="6543072"/>
                </a:cubicBezTo>
                <a:lnTo>
                  <a:pt x="5712373" y="6549953"/>
                </a:lnTo>
                <a:lnTo>
                  <a:pt x="5712373" y="6543070"/>
                </a:lnTo>
                <a:lnTo>
                  <a:pt x="5712374" y="6536189"/>
                </a:lnTo>
                <a:cubicBezTo>
                  <a:pt x="5712374" y="6536189"/>
                  <a:pt x="5705486" y="6549955"/>
                  <a:pt x="5698599" y="6543072"/>
                </a:cubicBezTo>
                <a:cubicBezTo>
                  <a:pt x="5712374" y="6522426"/>
                  <a:pt x="5726148" y="6501781"/>
                  <a:pt x="5733036" y="6508664"/>
                </a:cubicBezTo>
                <a:lnTo>
                  <a:pt x="5739923" y="6501783"/>
                </a:lnTo>
                <a:cubicBezTo>
                  <a:pt x="5743368" y="6501782"/>
                  <a:pt x="5745089" y="6500061"/>
                  <a:pt x="5745949" y="6498341"/>
                </a:cubicBezTo>
                <a:lnTo>
                  <a:pt x="5746479" y="6496223"/>
                </a:lnTo>
                <a:lnTo>
                  <a:pt x="5774791" y="6472212"/>
                </a:lnTo>
                <a:cubicBezTo>
                  <a:pt x="5808367" y="6438984"/>
                  <a:pt x="5838069" y="6395114"/>
                  <a:pt x="5863896" y="6343502"/>
                </a:cubicBezTo>
                <a:lnTo>
                  <a:pt x="5870782" y="6336621"/>
                </a:lnTo>
                <a:cubicBezTo>
                  <a:pt x="5870783" y="6329737"/>
                  <a:pt x="5877670" y="6322854"/>
                  <a:pt x="5877670" y="6322854"/>
                </a:cubicBezTo>
                <a:lnTo>
                  <a:pt x="5877670" y="6329736"/>
                </a:lnTo>
                <a:cubicBezTo>
                  <a:pt x="5882836" y="6314253"/>
                  <a:pt x="5891875" y="6291028"/>
                  <a:pt x="5896073" y="6274575"/>
                </a:cubicBezTo>
                <a:lnTo>
                  <a:pt x="5897128" y="6268192"/>
                </a:lnTo>
                <a:lnTo>
                  <a:pt x="5897471" y="6267801"/>
                </a:lnTo>
                <a:cubicBezTo>
                  <a:pt x="5898332" y="6266081"/>
                  <a:pt x="5898331" y="6264361"/>
                  <a:pt x="5898331" y="6260920"/>
                </a:cubicBezTo>
                <a:lnTo>
                  <a:pt x="5897128" y="6268192"/>
                </a:lnTo>
                <a:lnTo>
                  <a:pt x="5891445" y="6274682"/>
                </a:lnTo>
                <a:lnTo>
                  <a:pt x="5884558" y="6274684"/>
                </a:lnTo>
                <a:cubicBezTo>
                  <a:pt x="5884558" y="6267801"/>
                  <a:pt x="5884558" y="6267801"/>
                  <a:pt x="5891444" y="6260922"/>
                </a:cubicBezTo>
                <a:lnTo>
                  <a:pt x="5891445" y="6258416"/>
                </a:lnTo>
                <a:lnTo>
                  <a:pt x="5894028" y="6254899"/>
                </a:lnTo>
                <a:cubicBezTo>
                  <a:pt x="5896610" y="6252317"/>
                  <a:pt x="5898332" y="6250597"/>
                  <a:pt x="5898332" y="6247155"/>
                </a:cubicBezTo>
                <a:lnTo>
                  <a:pt x="5891444" y="6254039"/>
                </a:lnTo>
                <a:lnTo>
                  <a:pt x="5891445" y="6258416"/>
                </a:lnTo>
                <a:lnTo>
                  <a:pt x="5884558" y="6267801"/>
                </a:lnTo>
                <a:cubicBezTo>
                  <a:pt x="5912107" y="6178338"/>
                  <a:pt x="5987867" y="6081995"/>
                  <a:pt x="6022303" y="5992532"/>
                </a:cubicBezTo>
                <a:cubicBezTo>
                  <a:pt x="6029192" y="5992532"/>
                  <a:pt x="6042966" y="5965005"/>
                  <a:pt x="6049854" y="5958122"/>
                </a:cubicBezTo>
                <a:cubicBezTo>
                  <a:pt x="6042966" y="5958122"/>
                  <a:pt x="6042966" y="5958122"/>
                  <a:pt x="6042968" y="5944358"/>
                </a:cubicBezTo>
                <a:cubicBezTo>
                  <a:pt x="6042968" y="5944358"/>
                  <a:pt x="6049853" y="5944360"/>
                  <a:pt x="6049853" y="5937477"/>
                </a:cubicBezTo>
                <a:cubicBezTo>
                  <a:pt x="6049853" y="5930595"/>
                  <a:pt x="6056743" y="5930595"/>
                  <a:pt x="6056739" y="5923714"/>
                </a:cubicBezTo>
                <a:cubicBezTo>
                  <a:pt x="6077401" y="5872101"/>
                  <a:pt x="6094190" y="5851455"/>
                  <a:pt x="6110010" y="5829842"/>
                </a:cubicBezTo>
                <a:lnTo>
                  <a:pt x="6122376" y="5811522"/>
                </a:lnTo>
                <a:lnTo>
                  <a:pt x="6124752" y="5810165"/>
                </a:lnTo>
                <a:cubicBezTo>
                  <a:pt x="6125613" y="5808444"/>
                  <a:pt x="6125614" y="5806724"/>
                  <a:pt x="6125614" y="5806724"/>
                </a:cubicBezTo>
                <a:lnTo>
                  <a:pt x="6122376" y="5811522"/>
                </a:lnTo>
                <a:lnTo>
                  <a:pt x="6118726" y="5813605"/>
                </a:lnTo>
                <a:cubicBezTo>
                  <a:pt x="6118726" y="5813605"/>
                  <a:pt x="6111839" y="5813605"/>
                  <a:pt x="6111839" y="5806722"/>
                </a:cubicBezTo>
                <a:lnTo>
                  <a:pt x="6118725" y="5799843"/>
                </a:lnTo>
                <a:cubicBezTo>
                  <a:pt x="6118726" y="5797549"/>
                  <a:pt x="6118725" y="5795254"/>
                  <a:pt x="6118726" y="5792960"/>
                </a:cubicBezTo>
                <a:cubicBezTo>
                  <a:pt x="6118727" y="5758552"/>
                  <a:pt x="6160050" y="5675970"/>
                  <a:pt x="6180713" y="5682851"/>
                </a:cubicBezTo>
                <a:cubicBezTo>
                  <a:pt x="6194488" y="5634682"/>
                  <a:pt x="6215149" y="5558980"/>
                  <a:pt x="6242698" y="5517691"/>
                </a:cubicBezTo>
                <a:close/>
                <a:moveTo>
                  <a:pt x="6031724" y="5503741"/>
                </a:moveTo>
                <a:lnTo>
                  <a:pt x="6030787" y="5503894"/>
                </a:lnTo>
                <a:cubicBezTo>
                  <a:pt x="6022529" y="5508681"/>
                  <a:pt x="6009423" y="5521326"/>
                  <a:pt x="6006746" y="5510028"/>
                </a:cubicBezTo>
                <a:cubicBezTo>
                  <a:pt x="5991077" y="5547935"/>
                  <a:pt x="5974518" y="5582076"/>
                  <a:pt x="5958107" y="5613697"/>
                </a:cubicBezTo>
                <a:lnTo>
                  <a:pt x="5918354" y="5687414"/>
                </a:lnTo>
                <a:lnTo>
                  <a:pt x="5923128" y="5688762"/>
                </a:lnTo>
                <a:cubicBezTo>
                  <a:pt x="5933239" y="5686389"/>
                  <a:pt x="5945430" y="5674655"/>
                  <a:pt x="5945484" y="5701131"/>
                </a:cubicBezTo>
                <a:cubicBezTo>
                  <a:pt x="5967133" y="5668507"/>
                  <a:pt x="5990082" y="5607363"/>
                  <a:pt x="6002207" y="5562534"/>
                </a:cubicBezTo>
                <a:close/>
                <a:moveTo>
                  <a:pt x="4900498" y="5370762"/>
                </a:moveTo>
                <a:cubicBezTo>
                  <a:pt x="4900541" y="5370954"/>
                  <a:pt x="4900584" y="5371147"/>
                  <a:pt x="4900627" y="5371339"/>
                </a:cubicBezTo>
                <a:cubicBezTo>
                  <a:pt x="4898519" y="5376610"/>
                  <a:pt x="4894301" y="5382936"/>
                  <a:pt x="4890083" y="5387153"/>
                </a:cubicBezTo>
                <a:close/>
                <a:moveTo>
                  <a:pt x="6059700" y="5339561"/>
                </a:moveTo>
                <a:lnTo>
                  <a:pt x="6048904" y="5362569"/>
                </a:lnTo>
                <a:cubicBezTo>
                  <a:pt x="6016082" y="5425810"/>
                  <a:pt x="5983851" y="5478970"/>
                  <a:pt x="5960539" y="5532008"/>
                </a:cubicBezTo>
                <a:lnTo>
                  <a:pt x="5934065" y="5610445"/>
                </a:lnTo>
                <a:lnTo>
                  <a:pt x="5937012" y="5610037"/>
                </a:lnTo>
                <a:cubicBezTo>
                  <a:pt x="5940222" y="5608483"/>
                  <a:pt x="5943987" y="5607592"/>
                  <a:pt x="5948427" y="5612905"/>
                </a:cubicBezTo>
                <a:cubicBezTo>
                  <a:pt x="5985506" y="5527779"/>
                  <a:pt x="6012925" y="5495840"/>
                  <a:pt x="6012835" y="5441778"/>
                </a:cubicBezTo>
                <a:cubicBezTo>
                  <a:pt x="6035815" y="5404527"/>
                  <a:pt x="6038424" y="5375275"/>
                  <a:pt x="6060534" y="5347774"/>
                </a:cubicBezTo>
                <a:close/>
                <a:moveTo>
                  <a:pt x="5092541" y="5302798"/>
                </a:moveTo>
                <a:cubicBezTo>
                  <a:pt x="5100976" y="5311232"/>
                  <a:pt x="5092540" y="5319670"/>
                  <a:pt x="5084105" y="5311234"/>
                </a:cubicBezTo>
                <a:cubicBezTo>
                  <a:pt x="5092539" y="5311234"/>
                  <a:pt x="5092539" y="5311234"/>
                  <a:pt x="5092541" y="5302798"/>
                </a:cubicBezTo>
                <a:close/>
                <a:moveTo>
                  <a:pt x="4274497" y="5281926"/>
                </a:moveTo>
                <a:lnTo>
                  <a:pt x="4273967" y="5284044"/>
                </a:lnTo>
                <a:cubicBezTo>
                  <a:pt x="4273105" y="5285765"/>
                  <a:pt x="4271385" y="5287485"/>
                  <a:pt x="4267941" y="5287486"/>
                </a:cubicBezTo>
                <a:close/>
                <a:moveTo>
                  <a:pt x="6147025" y="5207320"/>
                </a:moveTo>
                <a:lnTo>
                  <a:pt x="6127664" y="5251775"/>
                </a:lnTo>
                <a:lnTo>
                  <a:pt x="6127242" y="5251844"/>
                </a:lnTo>
                <a:lnTo>
                  <a:pt x="6127919" y="5262990"/>
                </a:lnTo>
                <a:lnTo>
                  <a:pt x="6131360" y="5253356"/>
                </a:lnTo>
                <a:close/>
                <a:moveTo>
                  <a:pt x="5028123" y="5195433"/>
                </a:moveTo>
                <a:lnTo>
                  <a:pt x="5025054" y="5201570"/>
                </a:lnTo>
                <a:lnTo>
                  <a:pt x="5025055" y="5210004"/>
                </a:lnTo>
                <a:lnTo>
                  <a:pt x="5016618" y="5218441"/>
                </a:lnTo>
                <a:cubicBezTo>
                  <a:pt x="5016618" y="5210006"/>
                  <a:pt x="5025054" y="5201570"/>
                  <a:pt x="5016619" y="5201568"/>
                </a:cubicBezTo>
                <a:close/>
                <a:moveTo>
                  <a:pt x="5038512" y="5179677"/>
                </a:moveTo>
                <a:lnTo>
                  <a:pt x="5030458" y="5194189"/>
                </a:lnTo>
                <a:lnTo>
                  <a:pt x="5028123" y="5195433"/>
                </a:lnTo>
                <a:lnTo>
                  <a:pt x="5033492" y="5184698"/>
                </a:lnTo>
                <a:close/>
                <a:moveTo>
                  <a:pt x="5051826" y="5150955"/>
                </a:moveTo>
                <a:lnTo>
                  <a:pt x="5058797" y="5150956"/>
                </a:lnTo>
                <a:cubicBezTo>
                  <a:pt x="5050363" y="5159393"/>
                  <a:pt x="5041926" y="5167825"/>
                  <a:pt x="5041926" y="5176263"/>
                </a:cubicBezTo>
                <a:lnTo>
                  <a:pt x="5038512" y="5179677"/>
                </a:lnTo>
                <a:lnTo>
                  <a:pt x="5045089" y="5167825"/>
                </a:lnTo>
                <a:close/>
                <a:moveTo>
                  <a:pt x="5057164" y="5137575"/>
                </a:moveTo>
                <a:lnTo>
                  <a:pt x="5051826" y="5150955"/>
                </a:lnTo>
                <a:lnTo>
                  <a:pt x="5050362" y="5150956"/>
                </a:lnTo>
                <a:close/>
                <a:moveTo>
                  <a:pt x="4431848" y="5083476"/>
                </a:moveTo>
                <a:lnTo>
                  <a:pt x="4414009" y="5091602"/>
                </a:lnTo>
                <a:lnTo>
                  <a:pt x="4405686" y="5115441"/>
                </a:lnTo>
                <a:lnTo>
                  <a:pt x="4405685" y="5108559"/>
                </a:lnTo>
                <a:cubicBezTo>
                  <a:pt x="4405685" y="5108559"/>
                  <a:pt x="4398800" y="5115440"/>
                  <a:pt x="4398800" y="5122323"/>
                </a:cubicBezTo>
                <a:cubicBezTo>
                  <a:pt x="4391913" y="5122321"/>
                  <a:pt x="4391913" y="5129203"/>
                  <a:pt x="4391913" y="5129203"/>
                </a:cubicBezTo>
                <a:cubicBezTo>
                  <a:pt x="4366085" y="5180817"/>
                  <a:pt x="4336384" y="5224688"/>
                  <a:pt x="4302808" y="5257916"/>
                </a:cubicBezTo>
                <a:lnTo>
                  <a:pt x="4274497" y="5281926"/>
                </a:lnTo>
                <a:cubicBezTo>
                  <a:pt x="4274606" y="5281485"/>
                  <a:pt x="4274718" y="5281045"/>
                  <a:pt x="4274828" y="5280603"/>
                </a:cubicBezTo>
                <a:lnTo>
                  <a:pt x="4267941" y="5273721"/>
                </a:lnTo>
                <a:lnTo>
                  <a:pt x="4267941" y="5280603"/>
                </a:lnTo>
                <a:lnTo>
                  <a:pt x="4267941" y="5287486"/>
                </a:lnTo>
                <a:cubicBezTo>
                  <a:pt x="4261052" y="5287486"/>
                  <a:pt x="4261052" y="5294367"/>
                  <a:pt x="4261052" y="5294367"/>
                </a:cubicBezTo>
                <a:cubicBezTo>
                  <a:pt x="4254166" y="5287484"/>
                  <a:pt x="4240390" y="5308129"/>
                  <a:pt x="4226617" y="5328775"/>
                </a:cubicBezTo>
                <a:cubicBezTo>
                  <a:pt x="4233504" y="5335658"/>
                  <a:pt x="4240390" y="5321894"/>
                  <a:pt x="4240390" y="5321894"/>
                </a:cubicBezTo>
                <a:lnTo>
                  <a:pt x="4240389" y="5328775"/>
                </a:lnTo>
                <a:lnTo>
                  <a:pt x="4240390" y="5335658"/>
                </a:lnTo>
                <a:lnTo>
                  <a:pt x="4247279" y="5328773"/>
                </a:lnTo>
                <a:cubicBezTo>
                  <a:pt x="4233504" y="5349420"/>
                  <a:pt x="4240389" y="5349418"/>
                  <a:pt x="4219728" y="5376947"/>
                </a:cubicBezTo>
                <a:lnTo>
                  <a:pt x="4219727" y="5370066"/>
                </a:lnTo>
                <a:lnTo>
                  <a:pt x="4226616" y="5363185"/>
                </a:lnTo>
                <a:lnTo>
                  <a:pt x="4226617" y="5356304"/>
                </a:lnTo>
                <a:cubicBezTo>
                  <a:pt x="4219728" y="5356302"/>
                  <a:pt x="4212841" y="5363185"/>
                  <a:pt x="4212842" y="5370066"/>
                </a:cubicBezTo>
                <a:cubicBezTo>
                  <a:pt x="4212842" y="5370066"/>
                  <a:pt x="4205955" y="5370066"/>
                  <a:pt x="4205955" y="5376946"/>
                </a:cubicBezTo>
                <a:cubicBezTo>
                  <a:pt x="4192180" y="5376946"/>
                  <a:pt x="4171517" y="5397591"/>
                  <a:pt x="4143968" y="5425119"/>
                </a:cubicBezTo>
                <a:cubicBezTo>
                  <a:pt x="4133638" y="5438882"/>
                  <a:pt x="4123306" y="5454368"/>
                  <a:pt x="4114698" y="5468991"/>
                </a:cubicBezTo>
                <a:lnTo>
                  <a:pt x="4106774" y="5485182"/>
                </a:lnTo>
                <a:cubicBezTo>
                  <a:pt x="4106494" y="5496768"/>
                  <a:pt x="4106214" y="5508354"/>
                  <a:pt x="4105934" y="5519940"/>
                </a:cubicBezTo>
                <a:cubicBezTo>
                  <a:pt x="4100502" y="5538609"/>
                  <a:pt x="4090414" y="5554501"/>
                  <a:pt x="4076469" y="5566880"/>
                </a:cubicBezTo>
                <a:lnTo>
                  <a:pt x="4038190" y="5604898"/>
                </a:lnTo>
                <a:lnTo>
                  <a:pt x="4036241" y="5607124"/>
                </a:lnTo>
                <a:lnTo>
                  <a:pt x="4050421" y="5633545"/>
                </a:lnTo>
                <a:lnTo>
                  <a:pt x="4143968" y="5514583"/>
                </a:lnTo>
                <a:cubicBezTo>
                  <a:pt x="4171518" y="5487054"/>
                  <a:pt x="4212841" y="5438884"/>
                  <a:pt x="4247279" y="5383830"/>
                </a:cubicBezTo>
                <a:cubicBezTo>
                  <a:pt x="4288602" y="5335658"/>
                  <a:pt x="4316152" y="5280601"/>
                  <a:pt x="4329927" y="5246195"/>
                </a:cubicBezTo>
                <a:cubicBezTo>
                  <a:pt x="4357475" y="5211785"/>
                  <a:pt x="4385024" y="5170496"/>
                  <a:pt x="4398800" y="5136086"/>
                </a:cubicBezTo>
                <a:cubicBezTo>
                  <a:pt x="4398800" y="5136086"/>
                  <a:pt x="4405686" y="5136084"/>
                  <a:pt x="4405686" y="5129203"/>
                </a:cubicBezTo>
                <a:cubicBezTo>
                  <a:pt x="4412575" y="5122321"/>
                  <a:pt x="4412575" y="5122321"/>
                  <a:pt x="4412575" y="5115438"/>
                </a:cubicBezTo>
                <a:close/>
                <a:moveTo>
                  <a:pt x="4424641" y="5024444"/>
                </a:moveTo>
                <a:lnTo>
                  <a:pt x="4412574" y="5053506"/>
                </a:lnTo>
                <a:lnTo>
                  <a:pt x="4419461" y="5044121"/>
                </a:lnTo>
                <a:lnTo>
                  <a:pt x="4419461" y="5046624"/>
                </a:lnTo>
                <a:cubicBezTo>
                  <a:pt x="4412574" y="5053506"/>
                  <a:pt x="4412574" y="5053506"/>
                  <a:pt x="4412574" y="5060387"/>
                </a:cubicBezTo>
                <a:lnTo>
                  <a:pt x="4416932" y="5060387"/>
                </a:lnTo>
                <a:lnTo>
                  <a:pt x="4420817" y="5042274"/>
                </a:lnTo>
                <a:lnTo>
                  <a:pt x="4419461" y="5044121"/>
                </a:lnTo>
                <a:lnTo>
                  <a:pt x="4419462" y="5039742"/>
                </a:lnTo>
                <a:lnTo>
                  <a:pt x="4421877" y="5037328"/>
                </a:lnTo>
                <a:close/>
                <a:moveTo>
                  <a:pt x="6184910" y="5000207"/>
                </a:moveTo>
                <a:lnTo>
                  <a:pt x="6182308" y="5002382"/>
                </a:lnTo>
                <a:lnTo>
                  <a:pt x="6184369" y="5004325"/>
                </a:lnTo>
                <a:lnTo>
                  <a:pt x="6185038" y="5003800"/>
                </a:lnTo>
                <a:close/>
                <a:moveTo>
                  <a:pt x="4530169" y="4904952"/>
                </a:moveTo>
                <a:lnTo>
                  <a:pt x="4471060" y="5018446"/>
                </a:lnTo>
                <a:lnTo>
                  <a:pt x="4496083" y="4976946"/>
                </a:lnTo>
                <a:close/>
                <a:moveTo>
                  <a:pt x="5279291" y="4811201"/>
                </a:moveTo>
                <a:cubicBezTo>
                  <a:pt x="5278903" y="4817600"/>
                  <a:pt x="5278514" y="4823999"/>
                  <a:pt x="5278126" y="4830398"/>
                </a:cubicBezTo>
                <a:lnTo>
                  <a:pt x="5278126" y="4821965"/>
                </a:lnTo>
                <a:lnTo>
                  <a:pt x="5278125" y="4813529"/>
                </a:lnTo>
                <a:close/>
                <a:moveTo>
                  <a:pt x="4639857" y="4771353"/>
                </a:moveTo>
                <a:lnTo>
                  <a:pt x="4641578" y="4771353"/>
                </a:lnTo>
                <a:lnTo>
                  <a:pt x="4639859" y="4778235"/>
                </a:lnTo>
                <a:cubicBezTo>
                  <a:pt x="4639858" y="4775941"/>
                  <a:pt x="4639858" y="4773647"/>
                  <a:pt x="4639857" y="4771353"/>
                </a:cubicBezTo>
                <a:close/>
                <a:moveTo>
                  <a:pt x="6300040" y="4758666"/>
                </a:moveTo>
                <a:lnTo>
                  <a:pt x="6294570" y="4787455"/>
                </a:lnTo>
                <a:lnTo>
                  <a:pt x="6297038" y="4785392"/>
                </a:lnTo>
                <a:cubicBezTo>
                  <a:pt x="6300781" y="4770985"/>
                  <a:pt x="6302097" y="4763118"/>
                  <a:pt x="6301896" y="4759338"/>
                </a:cubicBezTo>
                <a:close/>
                <a:moveTo>
                  <a:pt x="4624114" y="4714333"/>
                </a:moveTo>
                <a:lnTo>
                  <a:pt x="4608083" y="4755346"/>
                </a:lnTo>
                <a:lnTo>
                  <a:pt x="4566989" y="4834251"/>
                </a:lnTo>
                <a:lnTo>
                  <a:pt x="4579591" y="4838449"/>
                </a:lnTo>
                <a:cubicBezTo>
                  <a:pt x="4581313" y="4843611"/>
                  <a:pt x="4581316" y="4850494"/>
                  <a:pt x="4584759" y="4853934"/>
                </a:cubicBezTo>
                <a:cubicBezTo>
                  <a:pt x="4598533" y="4847051"/>
                  <a:pt x="4605421" y="4833288"/>
                  <a:pt x="4619195" y="4819526"/>
                </a:cubicBezTo>
                <a:cubicBezTo>
                  <a:pt x="4612308" y="4826405"/>
                  <a:pt x="4612310" y="4833285"/>
                  <a:pt x="4612310" y="4833285"/>
                </a:cubicBezTo>
                <a:cubicBezTo>
                  <a:pt x="4605419" y="4840171"/>
                  <a:pt x="4605419" y="4840171"/>
                  <a:pt x="4605419" y="4847052"/>
                </a:cubicBezTo>
                <a:cubicBezTo>
                  <a:pt x="4612307" y="4847051"/>
                  <a:pt x="4612308" y="4840169"/>
                  <a:pt x="4612308" y="4840169"/>
                </a:cubicBezTo>
                <a:cubicBezTo>
                  <a:pt x="4619195" y="4833288"/>
                  <a:pt x="4619195" y="4826408"/>
                  <a:pt x="4619195" y="4826408"/>
                </a:cubicBezTo>
                <a:lnTo>
                  <a:pt x="4626081" y="4819526"/>
                </a:lnTo>
                <a:cubicBezTo>
                  <a:pt x="4632969" y="4805761"/>
                  <a:pt x="4639857" y="4791997"/>
                  <a:pt x="4646742" y="4785116"/>
                </a:cubicBezTo>
                <a:lnTo>
                  <a:pt x="4646742" y="4778236"/>
                </a:lnTo>
                <a:lnTo>
                  <a:pt x="4646742" y="4771353"/>
                </a:lnTo>
                <a:lnTo>
                  <a:pt x="4641578" y="4771353"/>
                </a:lnTo>
                <a:lnTo>
                  <a:pt x="4643300" y="4764470"/>
                </a:lnTo>
                <a:cubicBezTo>
                  <a:pt x="4643300" y="4761032"/>
                  <a:pt x="4643300" y="4757588"/>
                  <a:pt x="4646744" y="4750706"/>
                </a:cubicBezTo>
                <a:cubicBezTo>
                  <a:pt x="4639857" y="4730062"/>
                  <a:pt x="4626083" y="4771351"/>
                  <a:pt x="4612308" y="4771353"/>
                </a:cubicBezTo>
                <a:cubicBezTo>
                  <a:pt x="4626083" y="4736944"/>
                  <a:pt x="4619194" y="4730062"/>
                  <a:pt x="4626081" y="4716301"/>
                </a:cubicBezTo>
                <a:close/>
                <a:moveTo>
                  <a:pt x="4626083" y="4709296"/>
                </a:moveTo>
                <a:cubicBezTo>
                  <a:pt x="4626067" y="4709336"/>
                  <a:pt x="4626052" y="4709378"/>
                  <a:pt x="4626036" y="4709417"/>
                </a:cubicBezTo>
                <a:lnTo>
                  <a:pt x="4626083" y="4709417"/>
                </a:lnTo>
                <a:close/>
                <a:moveTo>
                  <a:pt x="4669890" y="4597214"/>
                </a:moveTo>
                <a:lnTo>
                  <a:pt x="4652597" y="4641464"/>
                </a:lnTo>
                <a:lnTo>
                  <a:pt x="4662239" y="4624254"/>
                </a:lnTo>
                <a:cubicBezTo>
                  <a:pt x="4666546" y="4615223"/>
                  <a:pt x="4669558" y="4607264"/>
                  <a:pt x="4670635" y="4600705"/>
                </a:cubicBezTo>
                <a:close/>
                <a:moveTo>
                  <a:pt x="6312651" y="4449732"/>
                </a:moveTo>
                <a:lnTo>
                  <a:pt x="6267859" y="4610691"/>
                </a:lnTo>
                <a:cubicBezTo>
                  <a:pt x="6241042" y="4697704"/>
                  <a:pt x="6212145" y="4784388"/>
                  <a:pt x="6182372" y="4871073"/>
                </a:cubicBezTo>
                <a:cubicBezTo>
                  <a:pt x="6104876" y="5094353"/>
                  <a:pt x="6019006" y="5313199"/>
                  <a:pt x="5921253" y="5525765"/>
                </a:cubicBezTo>
                <a:lnTo>
                  <a:pt x="5877945" y="5612921"/>
                </a:lnTo>
                <a:lnTo>
                  <a:pt x="5913709" y="5556906"/>
                </a:lnTo>
                <a:cubicBezTo>
                  <a:pt x="5949047" y="5491279"/>
                  <a:pt x="5988825" y="5430967"/>
                  <a:pt x="6019724" y="5360027"/>
                </a:cubicBezTo>
                <a:cubicBezTo>
                  <a:pt x="6024165" y="5365339"/>
                  <a:pt x="6030345" y="5351151"/>
                  <a:pt x="6039225" y="5361777"/>
                </a:cubicBezTo>
                <a:lnTo>
                  <a:pt x="6048547" y="5341824"/>
                </a:lnTo>
                <a:lnTo>
                  <a:pt x="6046345" y="5341588"/>
                </a:lnTo>
                <a:cubicBezTo>
                  <a:pt x="6058704" y="5313213"/>
                  <a:pt x="6071063" y="5284837"/>
                  <a:pt x="6084294" y="5246712"/>
                </a:cubicBezTo>
                <a:lnTo>
                  <a:pt x="6089991" y="5252078"/>
                </a:lnTo>
                <a:lnTo>
                  <a:pt x="6098822" y="5228225"/>
                </a:lnTo>
                <a:cubicBezTo>
                  <a:pt x="6101958" y="5216299"/>
                  <a:pt x="6103654" y="5204166"/>
                  <a:pt x="6103633" y="5190650"/>
                </a:cubicBezTo>
                <a:cubicBezTo>
                  <a:pt x="6126613" y="5153399"/>
                  <a:pt x="6129222" y="5124147"/>
                  <a:pt x="6151332" y="5096646"/>
                </a:cubicBezTo>
                <a:cubicBezTo>
                  <a:pt x="6153073" y="5077147"/>
                  <a:pt x="6141582" y="5095771"/>
                  <a:pt x="6137143" y="5090460"/>
                </a:cubicBezTo>
                <a:cubicBezTo>
                  <a:pt x="6143321" y="5076272"/>
                  <a:pt x="6149502" y="5062085"/>
                  <a:pt x="6155791" y="5046678"/>
                </a:cubicBezTo>
                <a:lnTo>
                  <a:pt x="6163274" y="5026869"/>
                </a:lnTo>
                <a:lnTo>
                  <a:pt x="6160038" y="5031146"/>
                </a:lnTo>
                <a:cubicBezTo>
                  <a:pt x="6158433" y="5031923"/>
                  <a:pt x="6157709" y="5029708"/>
                  <a:pt x="6158362" y="5022395"/>
                </a:cubicBezTo>
                <a:cubicBezTo>
                  <a:pt x="6161842" y="4983395"/>
                  <a:pt x="6165322" y="4944393"/>
                  <a:pt x="6191781" y="4868143"/>
                </a:cubicBezTo>
                <a:cubicBezTo>
                  <a:pt x="6211280" y="4869891"/>
                  <a:pt x="6198049" y="4908018"/>
                  <a:pt x="6200750" y="4932832"/>
                </a:cubicBezTo>
                <a:cubicBezTo>
                  <a:pt x="6205191" y="4938144"/>
                  <a:pt x="6208670" y="4899143"/>
                  <a:pt x="6218420" y="4900018"/>
                </a:cubicBezTo>
                <a:cubicBezTo>
                  <a:pt x="6220160" y="4880517"/>
                  <a:pt x="6227210" y="4856578"/>
                  <a:pt x="6222771" y="4851267"/>
                </a:cubicBezTo>
                <a:cubicBezTo>
                  <a:pt x="6264200" y="4717389"/>
                  <a:pt x="6264889" y="4599513"/>
                  <a:pt x="6309018" y="4490449"/>
                </a:cubicBezTo>
                <a:cubicBezTo>
                  <a:pt x="6310322" y="4475824"/>
                  <a:pt x="6311410" y="4463635"/>
                  <a:pt x="6312390" y="4452667"/>
                </a:cubicBezTo>
                <a:close/>
                <a:moveTo>
                  <a:pt x="4770714" y="4303393"/>
                </a:moveTo>
                <a:lnTo>
                  <a:pt x="4768098" y="4309185"/>
                </a:lnTo>
                <a:lnTo>
                  <a:pt x="4730786" y="4441413"/>
                </a:lnTo>
                <a:lnTo>
                  <a:pt x="4697881" y="4525604"/>
                </a:lnTo>
                <a:lnTo>
                  <a:pt x="4705286" y="4517587"/>
                </a:lnTo>
                <a:cubicBezTo>
                  <a:pt x="4715618" y="4499524"/>
                  <a:pt x="4725948" y="4475437"/>
                  <a:pt x="4736280" y="4447908"/>
                </a:cubicBezTo>
                <a:cubicBezTo>
                  <a:pt x="4756941" y="4392857"/>
                  <a:pt x="4763829" y="4337801"/>
                  <a:pt x="4770714" y="4303393"/>
                </a:cubicBezTo>
                <a:close/>
                <a:moveTo>
                  <a:pt x="5516941" y="4034216"/>
                </a:moveTo>
                <a:lnTo>
                  <a:pt x="5516585" y="4035638"/>
                </a:lnTo>
                <a:lnTo>
                  <a:pt x="5517415" y="4034843"/>
                </a:lnTo>
                <a:close/>
                <a:moveTo>
                  <a:pt x="4464361" y="3887629"/>
                </a:moveTo>
                <a:lnTo>
                  <a:pt x="4447219" y="3951032"/>
                </a:lnTo>
                <a:lnTo>
                  <a:pt x="4449788" y="3945610"/>
                </a:lnTo>
                <a:lnTo>
                  <a:pt x="4458042" y="3931642"/>
                </a:lnTo>
                <a:close/>
                <a:moveTo>
                  <a:pt x="5497455" y="3860297"/>
                </a:moveTo>
                <a:lnTo>
                  <a:pt x="5497454" y="3868735"/>
                </a:lnTo>
                <a:lnTo>
                  <a:pt x="5496941" y="3868220"/>
                </a:lnTo>
                <a:close/>
                <a:moveTo>
                  <a:pt x="5489018" y="3851862"/>
                </a:moveTo>
                <a:lnTo>
                  <a:pt x="5489416" y="3851862"/>
                </a:lnTo>
                <a:cubicBezTo>
                  <a:pt x="5489283" y="3854674"/>
                  <a:pt x="5489151" y="3857487"/>
                  <a:pt x="5489019" y="3860299"/>
                </a:cubicBezTo>
                <a:close/>
                <a:moveTo>
                  <a:pt x="5911079" y="3772494"/>
                </a:moveTo>
                <a:lnTo>
                  <a:pt x="5910807" y="3775940"/>
                </a:lnTo>
                <a:lnTo>
                  <a:pt x="5911685" y="3774713"/>
                </a:lnTo>
                <a:close/>
                <a:moveTo>
                  <a:pt x="6449798" y="3769517"/>
                </a:moveTo>
                <a:cubicBezTo>
                  <a:pt x="6445753" y="3768386"/>
                  <a:pt x="6441387" y="3774290"/>
                  <a:pt x="6435579" y="3779144"/>
                </a:cubicBezTo>
                <a:lnTo>
                  <a:pt x="6426392" y="3784213"/>
                </a:lnTo>
                <a:lnTo>
                  <a:pt x="6421513" y="3924977"/>
                </a:lnTo>
                <a:cubicBezTo>
                  <a:pt x="6417826" y="3973174"/>
                  <a:pt x="6412367" y="4020596"/>
                  <a:pt x="6405797" y="4066691"/>
                </a:cubicBezTo>
                <a:cubicBezTo>
                  <a:pt x="6404055" y="4086191"/>
                  <a:pt x="6407626" y="4101254"/>
                  <a:pt x="6410326" y="4126067"/>
                </a:cubicBezTo>
                <a:cubicBezTo>
                  <a:pt x="6404191" y="4167287"/>
                  <a:pt x="6400036" y="4200085"/>
                  <a:pt x="6395881" y="4232882"/>
                </a:cubicBezTo>
                <a:lnTo>
                  <a:pt x="6391736" y="4265027"/>
                </a:lnTo>
                <a:lnTo>
                  <a:pt x="6399816" y="4239321"/>
                </a:lnTo>
                <a:cubicBezTo>
                  <a:pt x="6402426" y="4210069"/>
                  <a:pt x="6404166" y="4190570"/>
                  <a:pt x="6405907" y="4171069"/>
                </a:cubicBezTo>
                <a:cubicBezTo>
                  <a:pt x="6420004" y="4123193"/>
                  <a:pt x="6413827" y="4137380"/>
                  <a:pt x="6428796" y="4079755"/>
                </a:cubicBezTo>
                <a:cubicBezTo>
                  <a:pt x="6429666" y="4070005"/>
                  <a:pt x="6419916" y="4069130"/>
                  <a:pt x="6419916" y="4069130"/>
                </a:cubicBezTo>
                <a:cubicBezTo>
                  <a:pt x="6421567" y="3995566"/>
                  <a:pt x="6430355" y="3952129"/>
                  <a:pt x="6433836" y="3913127"/>
                </a:cubicBezTo>
                <a:cubicBezTo>
                  <a:pt x="6438187" y="3864376"/>
                  <a:pt x="6446106" y="3830688"/>
                  <a:pt x="6455766" y="3777500"/>
                </a:cubicBezTo>
                <a:cubicBezTo>
                  <a:pt x="6453763" y="3772406"/>
                  <a:pt x="6451821" y="3770082"/>
                  <a:pt x="6449798" y="3769517"/>
                </a:cubicBezTo>
                <a:close/>
                <a:moveTo>
                  <a:pt x="6431269" y="3677444"/>
                </a:moveTo>
                <a:lnTo>
                  <a:pt x="6429099" y="3684082"/>
                </a:lnTo>
                <a:lnTo>
                  <a:pt x="6428712" y="3698653"/>
                </a:lnTo>
                <a:lnTo>
                  <a:pt x="6430840" y="3685964"/>
                </a:lnTo>
                <a:close/>
                <a:moveTo>
                  <a:pt x="6441196" y="3504743"/>
                </a:moveTo>
                <a:cubicBezTo>
                  <a:pt x="6440326" y="3514494"/>
                  <a:pt x="6440326" y="3514494"/>
                  <a:pt x="6440326" y="3514494"/>
                </a:cubicBezTo>
                <a:lnTo>
                  <a:pt x="6440393" y="3514771"/>
                </a:lnTo>
                <a:lnTo>
                  <a:pt x="6438704" y="3535807"/>
                </a:lnTo>
                <a:lnTo>
                  <a:pt x="6440401" y="3531965"/>
                </a:lnTo>
                <a:lnTo>
                  <a:pt x="6441548" y="3519646"/>
                </a:lnTo>
                <a:lnTo>
                  <a:pt x="6440393" y="3514771"/>
                </a:lnTo>
                <a:close/>
                <a:moveTo>
                  <a:pt x="6458019" y="3495196"/>
                </a:moveTo>
                <a:lnTo>
                  <a:pt x="6453910" y="3495641"/>
                </a:lnTo>
                <a:lnTo>
                  <a:pt x="6451579" y="3538789"/>
                </a:lnTo>
                <a:cubicBezTo>
                  <a:pt x="6448227" y="3565675"/>
                  <a:pt x="6443387" y="3593794"/>
                  <a:pt x="6438544" y="3621912"/>
                </a:cubicBezTo>
                <a:lnTo>
                  <a:pt x="6434839" y="3651648"/>
                </a:lnTo>
                <a:lnTo>
                  <a:pt x="6440156" y="3649560"/>
                </a:lnTo>
                <a:cubicBezTo>
                  <a:pt x="6442701" y="3648560"/>
                  <a:pt x="6445356" y="3646342"/>
                  <a:pt x="6448445" y="3639248"/>
                </a:cubicBezTo>
                <a:cubicBezTo>
                  <a:pt x="6448011" y="3644122"/>
                  <a:pt x="6450232" y="3646779"/>
                  <a:pt x="6452125" y="3653091"/>
                </a:cubicBezTo>
                <a:lnTo>
                  <a:pt x="6452316" y="3654200"/>
                </a:lnTo>
                <a:lnTo>
                  <a:pt x="6453358" y="3623160"/>
                </a:lnTo>
                <a:cubicBezTo>
                  <a:pt x="6455499" y="3578510"/>
                  <a:pt x="6458086" y="3535744"/>
                  <a:pt x="6456256" y="3501181"/>
                </a:cubicBezTo>
                <a:cubicBezTo>
                  <a:pt x="6458910" y="3498962"/>
                  <a:pt x="6459129" y="3496524"/>
                  <a:pt x="6458019" y="3495196"/>
                </a:cubicBezTo>
                <a:close/>
                <a:moveTo>
                  <a:pt x="5472148" y="3455387"/>
                </a:moveTo>
                <a:lnTo>
                  <a:pt x="5480584" y="3463821"/>
                </a:lnTo>
                <a:lnTo>
                  <a:pt x="5472148" y="3463821"/>
                </a:lnTo>
                <a:close/>
                <a:moveTo>
                  <a:pt x="5489019" y="3362594"/>
                </a:moveTo>
                <a:cubicBezTo>
                  <a:pt x="5489018" y="3430080"/>
                  <a:pt x="5489018" y="3455387"/>
                  <a:pt x="5497455" y="3514435"/>
                </a:cubicBezTo>
                <a:cubicBezTo>
                  <a:pt x="5514328" y="3506001"/>
                  <a:pt x="5522761" y="3539745"/>
                  <a:pt x="5522761" y="3581921"/>
                </a:cubicBezTo>
                <a:cubicBezTo>
                  <a:pt x="5522760" y="3624099"/>
                  <a:pt x="5522762" y="3666276"/>
                  <a:pt x="5531197" y="3666278"/>
                </a:cubicBezTo>
                <a:cubicBezTo>
                  <a:pt x="5539634" y="3708456"/>
                  <a:pt x="5522762" y="3767506"/>
                  <a:pt x="5514328" y="3809685"/>
                </a:cubicBezTo>
                <a:lnTo>
                  <a:pt x="5505888" y="3801249"/>
                </a:lnTo>
                <a:cubicBezTo>
                  <a:pt x="5505890" y="3804061"/>
                  <a:pt x="5505890" y="3806873"/>
                  <a:pt x="5505890" y="3809685"/>
                </a:cubicBezTo>
                <a:lnTo>
                  <a:pt x="5497454" y="3843426"/>
                </a:lnTo>
                <a:lnTo>
                  <a:pt x="5497455" y="3851862"/>
                </a:lnTo>
                <a:lnTo>
                  <a:pt x="5489416" y="3851862"/>
                </a:lnTo>
                <a:cubicBezTo>
                  <a:pt x="5489634" y="3847250"/>
                  <a:pt x="5489855" y="3842636"/>
                  <a:pt x="5490073" y="3838023"/>
                </a:cubicBezTo>
                <a:cubicBezTo>
                  <a:pt x="5486911" y="3823392"/>
                  <a:pt x="5474255" y="3826554"/>
                  <a:pt x="5480584" y="3801246"/>
                </a:cubicBezTo>
                <a:cubicBezTo>
                  <a:pt x="5489018" y="3801247"/>
                  <a:pt x="5489018" y="3801247"/>
                  <a:pt x="5489019" y="3792812"/>
                </a:cubicBezTo>
                <a:lnTo>
                  <a:pt x="5489019" y="3784378"/>
                </a:lnTo>
                <a:cubicBezTo>
                  <a:pt x="5497455" y="3784378"/>
                  <a:pt x="5497455" y="3784378"/>
                  <a:pt x="5497455" y="3775942"/>
                </a:cubicBezTo>
                <a:lnTo>
                  <a:pt x="5497455" y="3767506"/>
                </a:lnTo>
                <a:cubicBezTo>
                  <a:pt x="5489019" y="3767506"/>
                  <a:pt x="5489019" y="3775942"/>
                  <a:pt x="5489019" y="3767506"/>
                </a:cubicBezTo>
                <a:cubicBezTo>
                  <a:pt x="5489018" y="3742199"/>
                  <a:pt x="5497455" y="3716890"/>
                  <a:pt x="5480584" y="3700021"/>
                </a:cubicBezTo>
                <a:cubicBezTo>
                  <a:pt x="5489018" y="3708454"/>
                  <a:pt x="5489018" y="3708454"/>
                  <a:pt x="5489019" y="3700021"/>
                </a:cubicBezTo>
                <a:lnTo>
                  <a:pt x="5489018" y="3683147"/>
                </a:lnTo>
                <a:lnTo>
                  <a:pt x="5489019" y="3674714"/>
                </a:lnTo>
                <a:cubicBezTo>
                  <a:pt x="5505891" y="3649407"/>
                  <a:pt x="5480583" y="3624099"/>
                  <a:pt x="5497455" y="3590358"/>
                </a:cubicBezTo>
                <a:lnTo>
                  <a:pt x="5489019" y="3590355"/>
                </a:lnTo>
                <a:cubicBezTo>
                  <a:pt x="5497455" y="3590358"/>
                  <a:pt x="5497454" y="3581921"/>
                  <a:pt x="5497454" y="3581921"/>
                </a:cubicBezTo>
                <a:lnTo>
                  <a:pt x="5489016" y="3573485"/>
                </a:lnTo>
                <a:cubicBezTo>
                  <a:pt x="5489019" y="3548178"/>
                  <a:pt x="5489019" y="3522871"/>
                  <a:pt x="5489019" y="3522871"/>
                </a:cubicBezTo>
                <a:cubicBezTo>
                  <a:pt x="5489019" y="3497563"/>
                  <a:pt x="5480584" y="3539742"/>
                  <a:pt x="5480583" y="3497564"/>
                </a:cubicBezTo>
                <a:cubicBezTo>
                  <a:pt x="5489018" y="3506001"/>
                  <a:pt x="5497454" y="3497563"/>
                  <a:pt x="5489019" y="3489128"/>
                </a:cubicBezTo>
                <a:cubicBezTo>
                  <a:pt x="5480583" y="3480694"/>
                  <a:pt x="5472148" y="3522871"/>
                  <a:pt x="5472148" y="3480692"/>
                </a:cubicBezTo>
                <a:lnTo>
                  <a:pt x="5480583" y="3480694"/>
                </a:lnTo>
                <a:lnTo>
                  <a:pt x="5480584" y="3472258"/>
                </a:lnTo>
                <a:lnTo>
                  <a:pt x="5480584" y="3463821"/>
                </a:lnTo>
                <a:cubicBezTo>
                  <a:pt x="5480584" y="3461009"/>
                  <a:pt x="5480583" y="3458197"/>
                  <a:pt x="5480583" y="3455387"/>
                </a:cubicBezTo>
                <a:cubicBezTo>
                  <a:pt x="5480582" y="3452574"/>
                  <a:pt x="5480583" y="3449762"/>
                  <a:pt x="5480584" y="3446949"/>
                </a:cubicBezTo>
                <a:cubicBezTo>
                  <a:pt x="5489019" y="3446949"/>
                  <a:pt x="5489019" y="3438514"/>
                  <a:pt x="5489018" y="3430080"/>
                </a:cubicBezTo>
                <a:cubicBezTo>
                  <a:pt x="5480583" y="3430080"/>
                  <a:pt x="5480584" y="3421642"/>
                  <a:pt x="5480583" y="3413208"/>
                </a:cubicBezTo>
                <a:cubicBezTo>
                  <a:pt x="5489018" y="3404771"/>
                  <a:pt x="5489018" y="3379464"/>
                  <a:pt x="5489019" y="3362594"/>
                </a:cubicBezTo>
                <a:close/>
                <a:moveTo>
                  <a:pt x="6476672" y="3330681"/>
                </a:moveTo>
                <a:lnTo>
                  <a:pt x="6474216" y="3344735"/>
                </a:lnTo>
                <a:lnTo>
                  <a:pt x="6474237" y="3389156"/>
                </a:lnTo>
                <a:lnTo>
                  <a:pt x="6473057" y="3436128"/>
                </a:lnTo>
                <a:lnTo>
                  <a:pt x="6474117" y="3429860"/>
                </a:lnTo>
                <a:cubicBezTo>
                  <a:pt x="6476661" y="3419416"/>
                  <a:pt x="6479967" y="3409885"/>
                  <a:pt x="6484385" y="3401681"/>
                </a:cubicBezTo>
                <a:cubicBezTo>
                  <a:pt x="6480358" y="3377977"/>
                  <a:pt x="6478049" y="3355656"/>
                  <a:pt x="6476754" y="3334041"/>
                </a:cubicBezTo>
                <a:close/>
                <a:moveTo>
                  <a:pt x="4591997" y="3197452"/>
                </a:moveTo>
                <a:cubicBezTo>
                  <a:pt x="4566940" y="3202074"/>
                  <a:pt x="4574374" y="3225850"/>
                  <a:pt x="4573874" y="3239660"/>
                </a:cubicBezTo>
                <a:cubicBezTo>
                  <a:pt x="4571538" y="3532716"/>
                  <a:pt x="4528026" y="3817368"/>
                  <a:pt x="4466612" y="4099989"/>
                </a:cubicBezTo>
                <a:lnTo>
                  <a:pt x="4461265" y="4132980"/>
                </a:lnTo>
                <a:cubicBezTo>
                  <a:pt x="4459609" y="4140525"/>
                  <a:pt x="4456610" y="4146984"/>
                  <a:pt x="4451817" y="4150441"/>
                </a:cubicBezTo>
                <a:lnTo>
                  <a:pt x="4445021" y="4150252"/>
                </a:lnTo>
                <a:lnTo>
                  <a:pt x="4440617" y="4171396"/>
                </a:lnTo>
                <a:cubicBezTo>
                  <a:pt x="4432827" y="4201347"/>
                  <a:pt x="4422793" y="4232709"/>
                  <a:pt x="4419203" y="4256889"/>
                </a:cubicBezTo>
                <a:cubicBezTo>
                  <a:pt x="4411381" y="4274332"/>
                  <a:pt x="4408559" y="4269841"/>
                  <a:pt x="4407405" y="4258040"/>
                </a:cubicBezTo>
                <a:cubicBezTo>
                  <a:pt x="4405225" y="4284465"/>
                  <a:pt x="4391248" y="4312041"/>
                  <a:pt x="4396892" y="4321021"/>
                </a:cubicBezTo>
                <a:cubicBezTo>
                  <a:pt x="4384069" y="4360400"/>
                  <a:pt x="4374579" y="4385155"/>
                  <a:pt x="4369578" y="4407090"/>
                </a:cubicBezTo>
                <a:cubicBezTo>
                  <a:pt x="4360089" y="4431845"/>
                  <a:pt x="4352267" y="4449289"/>
                  <a:pt x="4333800" y="4479686"/>
                </a:cubicBezTo>
                <a:cubicBezTo>
                  <a:pt x="4326489" y="4478016"/>
                  <a:pt x="4332646" y="4467883"/>
                  <a:pt x="4325334" y="4466213"/>
                </a:cubicBezTo>
                <a:cubicBezTo>
                  <a:pt x="4306356" y="4515724"/>
                  <a:pt x="4298021" y="4552281"/>
                  <a:pt x="4280710" y="4594480"/>
                </a:cubicBezTo>
                <a:cubicBezTo>
                  <a:pt x="4270709" y="4638349"/>
                  <a:pt x="4253397" y="4680548"/>
                  <a:pt x="4225440" y="4735700"/>
                </a:cubicBezTo>
                <a:cubicBezTo>
                  <a:pt x="4236597" y="4703634"/>
                  <a:pt x="4221464" y="4719407"/>
                  <a:pt x="4207997" y="4727870"/>
                </a:cubicBezTo>
                <a:cubicBezTo>
                  <a:pt x="4203508" y="4730690"/>
                  <a:pt x="4201841" y="4738002"/>
                  <a:pt x="4197352" y="4740823"/>
                </a:cubicBezTo>
                <a:cubicBezTo>
                  <a:pt x="4197352" y="4740823"/>
                  <a:pt x="4194531" y="4736333"/>
                  <a:pt x="4196197" y="4729021"/>
                </a:cubicBezTo>
                <a:cubicBezTo>
                  <a:pt x="4196197" y="4729021"/>
                  <a:pt x="4196197" y="4729021"/>
                  <a:pt x="4197864" y="4721710"/>
                </a:cubicBezTo>
                <a:cubicBezTo>
                  <a:pt x="4194531" y="4736333"/>
                  <a:pt x="4186065" y="4722860"/>
                  <a:pt x="4198377" y="4702596"/>
                </a:cubicBezTo>
                <a:cubicBezTo>
                  <a:pt x="4198377" y="4702596"/>
                  <a:pt x="4198377" y="4702596"/>
                  <a:pt x="4205687" y="4704265"/>
                </a:cubicBezTo>
                <a:cubicBezTo>
                  <a:pt x="4210175" y="4701445"/>
                  <a:pt x="4211842" y="4694134"/>
                  <a:pt x="4211842" y="4694134"/>
                </a:cubicBezTo>
                <a:cubicBezTo>
                  <a:pt x="4219153" y="4695804"/>
                  <a:pt x="4214665" y="4698624"/>
                  <a:pt x="4212998" y="4705936"/>
                </a:cubicBezTo>
                <a:cubicBezTo>
                  <a:pt x="4212998" y="4705936"/>
                  <a:pt x="4212998" y="4705936"/>
                  <a:pt x="4211331" y="4713247"/>
                </a:cubicBezTo>
                <a:cubicBezTo>
                  <a:pt x="4228131" y="4690161"/>
                  <a:pt x="4247110" y="4640651"/>
                  <a:pt x="4241466" y="4631670"/>
                </a:cubicBezTo>
                <a:cubicBezTo>
                  <a:pt x="4260444" y="4582159"/>
                  <a:pt x="4289555" y="4538810"/>
                  <a:pt x="4288913" y="4507894"/>
                </a:cubicBezTo>
                <a:cubicBezTo>
                  <a:pt x="4300068" y="4475827"/>
                  <a:pt x="4304045" y="4492119"/>
                  <a:pt x="4316357" y="4471856"/>
                </a:cubicBezTo>
                <a:cubicBezTo>
                  <a:pt x="4327513" y="4439788"/>
                  <a:pt x="4315713" y="4440940"/>
                  <a:pt x="4320714" y="4419005"/>
                </a:cubicBezTo>
                <a:cubicBezTo>
                  <a:pt x="4343669" y="4385788"/>
                  <a:pt x="4350337" y="4356541"/>
                  <a:pt x="4355338" y="4334607"/>
                </a:cubicBezTo>
                <a:cubicBezTo>
                  <a:pt x="4360337" y="4312673"/>
                  <a:pt x="4362517" y="4286248"/>
                  <a:pt x="4378161" y="4251360"/>
                </a:cubicBezTo>
                <a:cubicBezTo>
                  <a:pt x="4387139" y="4245719"/>
                  <a:pt x="4393294" y="4235587"/>
                  <a:pt x="4394450" y="4247389"/>
                </a:cubicBezTo>
                <a:cubicBezTo>
                  <a:pt x="4402400" y="4225167"/>
                  <a:pt x="4408563" y="4204459"/>
                  <a:pt x="4413578" y="4184571"/>
                </a:cubicBezTo>
                <a:lnTo>
                  <a:pt x="4421652" y="4146369"/>
                </a:lnTo>
                <a:lnTo>
                  <a:pt x="4419667" y="4145669"/>
                </a:lnTo>
                <a:cubicBezTo>
                  <a:pt x="4411835" y="4140006"/>
                  <a:pt x="4415040" y="4130269"/>
                  <a:pt x="4417525" y="4118952"/>
                </a:cubicBezTo>
                <a:lnTo>
                  <a:pt x="4441264" y="4013294"/>
                </a:lnTo>
                <a:lnTo>
                  <a:pt x="4436422" y="4018999"/>
                </a:lnTo>
                <a:cubicBezTo>
                  <a:pt x="4434811" y="4020794"/>
                  <a:pt x="4433163" y="4022220"/>
                  <a:pt x="4431567" y="4022637"/>
                </a:cubicBezTo>
                <a:lnTo>
                  <a:pt x="4428326" y="4020913"/>
                </a:lnTo>
                <a:lnTo>
                  <a:pt x="4391474" y="4157215"/>
                </a:lnTo>
                <a:cubicBezTo>
                  <a:pt x="4245872" y="4587483"/>
                  <a:pt x="4023359" y="4982296"/>
                  <a:pt x="3740297" y="5325287"/>
                </a:cubicBezTo>
                <a:lnTo>
                  <a:pt x="3673269" y="5399037"/>
                </a:lnTo>
                <a:lnTo>
                  <a:pt x="3669727" y="5403831"/>
                </a:lnTo>
                <a:lnTo>
                  <a:pt x="3640004" y="5455366"/>
                </a:lnTo>
                <a:lnTo>
                  <a:pt x="3518669" y="5580675"/>
                </a:lnTo>
                <a:lnTo>
                  <a:pt x="3333378" y="5787546"/>
                </a:lnTo>
                <a:cubicBezTo>
                  <a:pt x="3122018" y="6000957"/>
                  <a:pt x="2889704" y="6191657"/>
                  <a:pt x="2632692" y="6357958"/>
                </a:cubicBezTo>
                <a:cubicBezTo>
                  <a:pt x="2733788" y="6296630"/>
                  <a:pt x="2834388" y="6234681"/>
                  <a:pt x="2932959" y="6170259"/>
                </a:cubicBezTo>
                <a:lnTo>
                  <a:pt x="3209727" y="5975694"/>
                </a:lnTo>
                <a:lnTo>
                  <a:pt x="3479318" y="5724393"/>
                </a:lnTo>
                <a:cubicBezTo>
                  <a:pt x="3527839" y="5672164"/>
                  <a:pt x="3581129" y="5623787"/>
                  <a:pt x="3630789" y="5574052"/>
                </a:cubicBezTo>
                <a:cubicBezTo>
                  <a:pt x="3634645" y="5569283"/>
                  <a:pt x="3637645" y="5562643"/>
                  <a:pt x="3641784" y="5558498"/>
                </a:cubicBezTo>
                <a:lnTo>
                  <a:pt x="3648847" y="5558267"/>
                </a:lnTo>
                <a:lnTo>
                  <a:pt x="3723992" y="5473810"/>
                </a:lnTo>
                <a:lnTo>
                  <a:pt x="3661585" y="5560315"/>
                </a:lnTo>
                <a:lnTo>
                  <a:pt x="3668289" y="5568400"/>
                </a:lnTo>
                <a:lnTo>
                  <a:pt x="3671349" y="5565159"/>
                </a:lnTo>
                <a:cubicBezTo>
                  <a:pt x="3687213" y="5548535"/>
                  <a:pt x="3700002" y="5533309"/>
                  <a:pt x="3704743" y="5518593"/>
                </a:cubicBezTo>
                <a:cubicBezTo>
                  <a:pt x="3725755" y="5491925"/>
                  <a:pt x="3724196" y="5508623"/>
                  <a:pt x="3742448" y="5493487"/>
                </a:cubicBezTo>
                <a:cubicBezTo>
                  <a:pt x="3763460" y="5466819"/>
                  <a:pt x="3751931" y="5464055"/>
                  <a:pt x="3763817" y="5444954"/>
                </a:cubicBezTo>
                <a:cubicBezTo>
                  <a:pt x="3796358" y="5421049"/>
                  <a:pt x="3812206" y="5395582"/>
                  <a:pt x="3824093" y="5376481"/>
                </a:cubicBezTo>
                <a:cubicBezTo>
                  <a:pt x="3835979" y="5357380"/>
                  <a:pt x="3846665" y="5333114"/>
                  <a:pt x="3872840" y="5305243"/>
                </a:cubicBezTo>
                <a:cubicBezTo>
                  <a:pt x="3883167" y="5302842"/>
                  <a:pt x="3892293" y="5295273"/>
                  <a:pt x="3889533" y="5306806"/>
                </a:cubicBezTo>
                <a:cubicBezTo>
                  <a:pt x="3948607" y="5233167"/>
                  <a:pt x="3972737" y="5173101"/>
                  <a:pt x="4015119" y="5097899"/>
                </a:cubicBezTo>
                <a:cubicBezTo>
                  <a:pt x="4009956" y="5099101"/>
                  <a:pt x="3996867" y="5113036"/>
                  <a:pt x="3994464" y="5102704"/>
                </a:cubicBezTo>
                <a:cubicBezTo>
                  <a:pt x="4022556" y="5036271"/>
                  <a:pt x="4055942" y="5039396"/>
                  <a:pt x="4092802" y="4987260"/>
                </a:cubicBezTo>
                <a:cubicBezTo>
                  <a:pt x="4098478" y="4994108"/>
                  <a:pt x="4087401" y="5007915"/>
                  <a:pt x="4080850" y="5021436"/>
                </a:cubicBezTo>
                <a:lnTo>
                  <a:pt x="4078382" y="5029071"/>
                </a:lnTo>
                <a:lnTo>
                  <a:pt x="4076190" y="5029922"/>
                </a:lnTo>
                <a:cubicBezTo>
                  <a:pt x="4075695" y="5030717"/>
                  <a:pt x="4075996" y="5032009"/>
                  <a:pt x="4076596" y="5034592"/>
                </a:cubicBezTo>
                <a:lnTo>
                  <a:pt x="4078382" y="5029071"/>
                </a:lnTo>
                <a:lnTo>
                  <a:pt x="4080559" y="5028225"/>
                </a:lnTo>
                <a:cubicBezTo>
                  <a:pt x="4084521" y="5021858"/>
                  <a:pt x="4089684" y="5020657"/>
                  <a:pt x="4085722" y="5027024"/>
                </a:cubicBezTo>
                <a:cubicBezTo>
                  <a:pt x="4085722" y="5027024"/>
                  <a:pt x="4082961" y="5038557"/>
                  <a:pt x="4077797" y="5039757"/>
                </a:cubicBezTo>
                <a:cubicBezTo>
                  <a:pt x="4077797" y="5039757"/>
                  <a:pt x="4079000" y="5044924"/>
                  <a:pt x="4079000" y="5044924"/>
                </a:cubicBezTo>
                <a:cubicBezTo>
                  <a:pt x="4079000" y="5044924"/>
                  <a:pt x="4079000" y="5044924"/>
                  <a:pt x="4073836" y="5046125"/>
                </a:cubicBezTo>
                <a:cubicBezTo>
                  <a:pt x="4053668" y="5099823"/>
                  <a:pt x="4027135" y="5149558"/>
                  <a:pt x="3990632" y="5179830"/>
                </a:cubicBezTo>
                <a:cubicBezTo>
                  <a:pt x="3988715" y="5218392"/>
                  <a:pt x="3932401" y="5280498"/>
                  <a:pt x="3909830" y="5323866"/>
                </a:cubicBezTo>
                <a:cubicBezTo>
                  <a:pt x="3896742" y="5337801"/>
                  <a:pt x="3895541" y="5332635"/>
                  <a:pt x="3898301" y="5321102"/>
                </a:cubicBezTo>
                <a:cubicBezTo>
                  <a:pt x="3887617" y="5345369"/>
                  <a:pt x="3865403" y="5366871"/>
                  <a:pt x="3867806" y="5377204"/>
                </a:cubicBezTo>
                <a:cubicBezTo>
                  <a:pt x="3842832" y="5410239"/>
                  <a:pt x="3825782" y="5430541"/>
                  <a:pt x="3813895" y="5449641"/>
                </a:cubicBezTo>
                <a:cubicBezTo>
                  <a:pt x="3796845" y="5469943"/>
                  <a:pt x="3783758" y="5483878"/>
                  <a:pt x="3756379" y="5506583"/>
                </a:cubicBezTo>
                <a:cubicBezTo>
                  <a:pt x="3750015" y="5502617"/>
                  <a:pt x="3759140" y="5495049"/>
                  <a:pt x="3752775" y="5491084"/>
                </a:cubicBezTo>
                <a:cubicBezTo>
                  <a:pt x="3735725" y="5511386"/>
                  <a:pt x="3722248" y="5529496"/>
                  <a:pt x="3709265" y="5546809"/>
                </a:cubicBezTo>
                <a:lnTo>
                  <a:pt x="3669885" y="5596303"/>
                </a:lnTo>
                <a:lnTo>
                  <a:pt x="3646499" y="5639958"/>
                </a:lnTo>
                <a:cubicBezTo>
                  <a:pt x="3636807" y="5653411"/>
                  <a:pt x="3625640" y="5665276"/>
                  <a:pt x="3613620" y="5675270"/>
                </a:cubicBezTo>
                <a:cubicBezTo>
                  <a:pt x="3546271" y="5739090"/>
                  <a:pt x="3481820" y="5807614"/>
                  <a:pt x="3413507" y="5872624"/>
                </a:cubicBezTo>
                <a:lnTo>
                  <a:pt x="3322805" y="5952776"/>
                </a:lnTo>
                <a:lnTo>
                  <a:pt x="3320558" y="5955085"/>
                </a:lnTo>
                <a:lnTo>
                  <a:pt x="3314757" y="5959888"/>
                </a:lnTo>
                <a:lnTo>
                  <a:pt x="3307300" y="5966478"/>
                </a:lnTo>
                <a:lnTo>
                  <a:pt x="3303928" y="5968852"/>
                </a:lnTo>
                <a:lnTo>
                  <a:pt x="3201349" y="6053762"/>
                </a:lnTo>
                <a:lnTo>
                  <a:pt x="3207992" y="6056670"/>
                </a:lnTo>
                <a:cubicBezTo>
                  <a:pt x="3213890" y="6057419"/>
                  <a:pt x="3219782" y="6056712"/>
                  <a:pt x="3225724" y="6055701"/>
                </a:cubicBezTo>
                <a:lnTo>
                  <a:pt x="3234055" y="6055584"/>
                </a:lnTo>
                <a:lnTo>
                  <a:pt x="3383085" y="5947757"/>
                </a:lnTo>
                <a:lnTo>
                  <a:pt x="3692178" y="5663100"/>
                </a:lnTo>
                <a:lnTo>
                  <a:pt x="3726668" y="5628774"/>
                </a:lnTo>
                <a:cubicBezTo>
                  <a:pt x="3734588" y="5620072"/>
                  <a:pt x="3741869" y="5609965"/>
                  <a:pt x="3751517" y="5601329"/>
                </a:cubicBezTo>
                <a:lnTo>
                  <a:pt x="3758066" y="5598201"/>
                </a:lnTo>
                <a:lnTo>
                  <a:pt x="4021526" y="5278330"/>
                </a:lnTo>
                <a:lnTo>
                  <a:pt x="4018741" y="5279415"/>
                </a:lnTo>
                <a:cubicBezTo>
                  <a:pt x="4013800" y="5281340"/>
                  <a:pt x="4010786" y="5288207"/>
                  <a:pt x="4005846" y="5290131"/>
                </a:cubicBezTo>
                <a:cubicBezTo>
                  <a:pt x="4005846" y="5290131"/>
                  <a:pt x="4003921" y="5285190"/>
                  <a:pt x="4006936" y="5278323"/>
                </a:cubicBezTo>
                <a:cubicBezTo>
                  <a:pt x="4006936" y="5278323"/>
                  <a:pt x="4006936" y="5278323"/>
                  <a:pt x="4009950" y="5271457"/>
                </a:cubicBezTo>
                <a:cubicBezTo>
                  <a:pt x="4003921" y="5285190"/>
                  <a:pt x="3998145" y="5270364"/>
                  <a:pt x="4014054" y="5252781"/>
                </a:cubicBezTo>
                <a:cubicBezTo>
                  <a:pt x="4014054" y="5252781"/>
                  <a:pt x="4014054" y="5252781"/>
                  <a:pt x="4020918" y="5255799"/>
                </a:cubicBezTo>
                <a:cubicBezTo>
                  <a:pt x="4025859" y="5253874"/>
                  <a:pt x="4028873" y="5247008"/>
                  <a:pt x="4028873" y="5247008"/>
                </a:cubicBezTo>
                <a:cubicBezTo>
                  <a:pt x="4035738" y="5250025"/>
                  <a:pt x="4030799" y="5251950"/>
                  <a:pt x="4027784" y="5258816"/>
                </a:cubicBezTo>
                <a:cubicBezTo>
                  <a:pt x="4027784" y="5258816"/>
                  <a:pt x="4027784" y="5258816"/>
                  <a:pt x="4024769" y="5265682"/>
                </a:cubicBezTo>
                <a:cubicBezTo>
                  <a:pt x="4045619" y="5246176"/>
                  <a:pt x="4073585" y="5201129"/>
                  <a:pt x="4069734" y="5191244"/>
                </a:cubicBezTo>
                <a:cubicBezTo>
                  <a:pt x="4097702" y="5146196"/>
                  <a:pt x="4134459" y="5109107"/>
                  <a:pt x="4139652" y="5078624"/>
                </a:cubicBezTo>
                <a:cubicBezTo>
                  <a:pt x="4156650" y="5049234"/>
                  <a:pt x="4157486" y="5065984"/>
                  <a:pt x="4173395" y="5048402"/>
                </a:cubicBezTo>
                <a:cubicBezTo>
                  <a:pt x="4190393" y="5019012"/>
                  <a:pt x="4178588" y="5017919"/>
                  <a:pt x="4187632" y="4997320"/>
                </a:cubicBezTo>
                <a:cubicBezTo>
                  <a:pt x="4216435" y="4969022"/>
                  <a:pt x="4228493" y="4941556"/>
                  <a:pt x="4237537" y="4920957"/>
                </a:cubicBezTo>
                <a:cubicBezTo>
                  <a:pt x="4246580" y="4900358"/>
                  <a:pt x="4253699" y="4874816"/>
                  <a:pt x="4275637" y="4843501"/>
                </a:cubicBezTo>
                <a:cubicBezTo>
                  <a:pt x="4285516" y="4839652"/>
                  <a:pt x="4293471" y="4830861"/>
                  <a:pt x="4292382" y="4842669"/>
                </a:cubicBezTo>
                <a:cubicBezTo>
                  <a:pt x="4340361" y="4761364"/>
                  <a:pt x="4355687" y="4698473"/>
                  <a:pt x="4386922" y="4618000"/>
                </a:cubicBezTo>
                <a:cubicBezTo>
                  <a:pt x="4381981" y="4619925"/>
                  <a:pt x="4371013" y="4635583"/>
                  <a:pt x="4367162" y="4625699"/>
                </a:cubicBezTo>
                <a:cubicBezTo>
                  <a:pt x="4380917" y="4573381"/>
                  <a:pt x="4403194" y="4559366"/>
                  <a:pt x="4425731" y="4531642"/>
                </a:cubicBezTo>
                <a:lnTo>
                  <a:pt x="4440463" y="4509053"/>
                </a:lnTo>
                <a:lnTo>
                  <a:pt x="4496479" y="4324901"/>
                </a:lnTo>
                <a:cubicBezTo>
                  <a:pt x="4521568" y="4233685"/>
                  <a:pt x="4543234" y="4141480"/>
                  <a:pt x="4558379" y="4048002"/>
                </a:cubicBezTo>
                <a:cubicBezTo>
                  <a:pt x="4569850" y="3998639"/>
                  <a:pt x="4590786" y="3955149"/>
                  <a:pt x="4558015" y="3905566"/>
                </a:cubicBezTo>
                <a:cubicBezTo>
                  <a:pt x="4538300" y="3877199"/>
                  <a:pt x="4553615" y="3836270"/>
                  <a:pt x="4557679" y="3800467"/>
                </a:cubicBezTo>
                <a:cubicBezTo>
                  <a:pt x="4590780" y="3612230"/>
                  <a:pt x="4599074" y="3421712"/>
                  <a:pt x="4604555" y="3232475"/>
                </a:cubicBezTo>
                <a:cubicBezTo>
                  <a:pt x="4605057" y="3218665"/>
                  <a:pt x="4606838" y="3207668"/>
                  <a:pt x="4591997" y="3197452"/>
                </a:cubicBezTo>
                <a:close/>
                <a:moveTo>
                  <a:pt x="6452746" y="3122946"/>
                </a:moveTo>
                <a:lnTo>
                  <a:pt x="6453162" y="3130579"/>
                </a:lnTo>
                <a:cubicBezTo>
                  <a:pt x="6454002" y="3144398"/>
                  <a:pt x="6455020" y="3157082"/>
                  <a:pt x="6456587" y="3167050"/>
                </a:cubicBezTo>
                <a:lnTo>
                  <a:pt x="6461451" y="3181937"/>
                </a:lnTo>
                <a:lnTo>
                  <a:pt x="6467043" y="3130919"/>
                </a:lnTo>
                <a:lnTo>
                  <a:pt x="6466334" y="3130706"/>
                </a:lnTo>
                <a:cubicBezTo>
                  <a:pt x="6460900" y="3134825"/>
                  <a:pt x="6459629" y="3169723"/>
                  <a:pt x="6458257" y="3143801"/>
                </a:cubicBezTo>
                <a:cubicBezTo>
                  <a:pt x="6457582" y="3137599"/>
                  <a:pt x="6456467" y="3132892"/>
                  <a:pt x="6455200" y="3129015"/>
                </a:cubicBezTo>
                <a:close/>
                <a:moveTo>
                  <a:pt x="5899755" y="3090904"/>
                </a:moveTo>
                <a:lnTo>
                  <a:pt x="5899749" y="3090971"/>
                </a:lnTo>
                <a:cubicBezTo>
                  <a:pt x="5919838" y="3123943"/>
                  <a:pt x="5908169" y="3206962"/>
                  <a:pt x="5913876" y="3255517"/>
                </a:cubicBezTo>
                <a:cubicBezTo>
                  <a:pt x="5910883" y="3274399"/>
                  <a:pt x="5906986" y="3270802"/>
                  <a:pt x="5902787" y="3259712"/>
                </a:cubicBezTo>
                <a:cubicBezTo>
                  <a:pt x="5907589" y="3285788"/>
                  <a:pt x="5901302" y="3316058"/>
                  <a:pt x="5909097" y="3323253"/>
                </a:cubicBezTo>
                <a:cubicBezTo>
                  <a:pt x="5907008" y="3364613"/>
                  <a:pt x="5904317" y="3390988"/>
                  <a:pt x="5905223" y="3413467"/>
                </a:cubicBezTo>
                <a:cubicBezTo>
                  <a:pt x="5902530" y="3439842"/>
                  <a:pt x="5899538" y="3458724"/>
                  <a:pt x="5889655" y="3492889"/>
                </a:cubicBezTo>
                <a:cubicBezTo>
                  <a:pt x="5882162" y="3493189"/>
                  <a:pt x="5885456" y="3481799"/>
                  <a:pt x="5877964" y="3482098"/>
                </a:cubicBezTo>
                <a:cubicBezTo>
                  <a:pt x="5875272" y="3508474"/>
                  <a:pt x="5874304" y="3531026"/>
                  <a:pt x="5873297" y="3552644"/>
                </a:cubicBezTo>
                <a:lnTo>
                  <a:pt x="5868721" y="3613366"/>
                </a:lnTo>
                <a:lnTo>
                  <a:pt x="5868626" y="3615664"/>
                </a:lnTo>
                <a:cubicBezTo>
                  <a:pt x="5868626" y="3657842"/>
                  <a:pt x="5885498" y="3615664"/>
                  <a:pt x="5902370" y="3649406"/>
                </a:cubicBezTo>
                <a:cubicBezTo>
                  <a:pt x="5893933" y="3691583"/>
                  <a:pt x="5902370" y="3708456"/>
                  <a:pt x="5893933" y="3759069"/>
                </a:cubicBezTo>
                <a:cubicBezTo>
                  <a:pt x="5902370" y="3759071"/>
                  <a:pt x="5910805" y="3742199"/>
                  <a:pt x="5910807" y="3708454"/>
                </a:cubicBezTo>
                <a:cubicBezTo>
                  <a:pt x="5910806" y="3716891"/>
                  <a:pt x="5912915" y="3725327"/>
                  <a:pt x="5913969" y="3735871"/>
                </a:cubicBezTo>
                <a:lnTo>
                  <a:pt x="5913771" y="3738386"/>
                </a:lnTo>
                <a:lnTo>
                  <a:pt x="5919568" y="3702380"/>
                </a:lnTo>
                <a:cubicBezTo>
                  <a:pt x="5922793" y="3683032"/>
                  <a:pt x="5924516" y="3666146"/>
                  <a:pt x="5920803" y="3653480"/>
                </a:cubicBezTo>
                <a:cubicBezTo>
                  <a:pt x="5922843" y="3624570"/>
                  <a:pt x="5929754" y="3637108"/>
                  <a:pt x="5935379" y="3617663"/>
                </a:cubicBezTo>
                <a:cubicBezTo>
                  <a:pt x="5937419" y="3588753"/>
                  <a:pt x="5927953" y="3592333"/>
                  <a:pt x="5927180" y="3573144"/>
                </a:cubicBezTo>
                <a:cubicBezTo>
                  <a:pt x="5938686" y="3540652"/>
                  <a:pt x="5937656" y="3515068"/>
                  <a:pt x="5936885" y="3495878"/>
                </a:cubicBezTo>
                <a:cubicBezTo>
                  <a:pt x="5936112" y="3476689"/>
                  <a:pt x="5932013" y="3454430"/>
                  <a:pt x="5937123" y="3422193"/>
                </a:cubicBezTo>
                <a:cubicBezTo>
                  <a:pt x="5943262" y="3415542"/>
                  <a:pt x="5946073" y="3405820"/>
                  <a:pt x="5949659" y="3415287"/>
                </a:cubicBezTo>
                <a:cubicBezTo>
                  <a:pt x="5952847" y="3375119"/>
                  <a:pt x="5951495" y="3341537"/>
                  <a:pt x="5948577" y="3308820"/>
                </a:cubicBezTo>
                <a:lnTo>
                  <a:pt x="5940173" y="3227623"/>
                </a:lnTo>
                <a:lnTo>
                  <a:pt x="5936112" y="3227623"/>
                </a:lnTo>
                <a:lnTo>
                  <a:pt x="5934113" y="3216005"/>
                </a:lnTo>
                <a:lnTo>
                  <a:pt x="5933300" y="3217735"/>
                </a:lnTo>
                <a:cubicBezTo>
                  <a:pt x="5931445" y="3221411"/>
                  <a:pt x="5929143" y="3223905"/>
                  <a:pt x="5925816" y="3220835"/>
                </a:cubicBezTo>
                <a:cubicBezTo>
                  <a:pt x="5922807" y="3205739"/>
                  <a:pt x="5922115" y="3193554"/>
                  <a:pt x="5922789" y="3182917"/>
                </a:cubicBezTo>
                <a:lnTo>
                  <a:pt x="5925668" y="3166923"/>
                </a:lnTo>
                <a:lnTo>
                  <a:pt x="5922799" y="3150253"/>
                </a:lnTo>
                <a:close/>
                <a:moveTo>
                  <a:pt x="6470079" y="2971783"/>
                </a:moveTo>
                <a:lnTo>
                  <a:pt x="6459848" y="2985189"/>
                </a:lnTo>
                <a:lnTo>
                  <a:pt x="6446665" y="2989730"/>
                </a:lnTo>
                <a:lnTo>
                  <a:pt x="6447438" y="2994236"/>
                </a:lnTo>
                <a:cubicBezTo>
                  <a:pt x="6455446" y="3014611"/>
                  <a:pt x="6450136" y="3019049"/>
                  <a:pt x="6440386" y="3018174"/>
                </a:cubicBezTo>
                <a:cubicBezTo>
                  <a:pt x="6446611" y="3031019"/>
                  <a:pt x="6449095" y="3058268"/>
                  <a:pt x="6450805" y="3087293"/>
                </a:cubicBezTo>
                <a:lnTo>
                  <a:pt x="6451373" y="3097752"/>
                </a:lnTo>
                <a:lnTo>
                  <a:pt x="6456557" y="3096583"/>
                </a:lnTo>
                <a:cubicBezTo>
                  <a:pt x="6460436" y="3093129"/>
                  <a:pt x="6463655" y="3087372"/>
                  <a:pt x="6467490" y="3085383"/>
                </a:cubicBezTo>
                <a:lnTo>
                  <a:pt x="6469775" y="3085600"/>
                </a:lnTo>
                <a:lnTo>
                  <a:pt x="6473655" y="3017169"/>
                </a:lnTo>
                <a:lnTo>
                  <a:pt x="6473968" y="2994029"/>
                </a:lnTo>
                <a:close/>
                <a:moveTo>
                  <a:pt x="5796128" y="2808658"/>
                </a:moveTo>
                <a:lnTo>
                  <a:pt x="5796854" y="2813211"/>
                </a:lnTo>
                <a:cubicBezTo>
                  <a:pt x="5798396" y="2839886"/>
                  <a:pt x="5796605" y="2865287"/>
                  <a:pt x="5790016" y="2888065"/>
                </a:cubicBezTo>
                <a:cubicBezTo>
                  <a:pt x="5810105" y="2921037"/>
                  <a:pt x="5798436" y="3004057"/>
                  <a:pt x="5804143" y="3052612"/>
                </a:cubicBezTo>
                <a:cubicBezTo>
                  <a:pt x="5801150" y="3071493"/>
                  <a:pt x="5797254" y="3067897"/>
                  <a:pt x="5793054" y="3056806"/>
                </a:cubicBezTo>
                <a:cubicBezTo>
                  <a:pt x="5797857" y="3082882"/>
                  <a:pt x="5791569" y="3113152"/>
                  <a:pt x="5799363" y="3120348"/>
                </a:cubicBezTo>
                <a:cubicBezTo>
                  <a:pt x="5797275" y="3161707"/>
                  <a:pt x="5794584" y="3188083"/>
                  <a:pt x="5795489" y="3210561"/>
                </a:cubicBezTo>
                <a:cubicBezTo>
                  <a:pt x="5792798" y="3236936"/>
                  <a:pt x="5789805" y="3255817"/>
                  <a:pt x="5779922" y="3289984"/>
                </a:cubicBezTo>
                <a:cubicBezTo>
                  <a:pt x="5772429" y="3290282"/>
                  <a:pt x="5775723" y="3278894"/>
                  <a:pt x="5768230" y="3279192"/>
                </a:cubicBezTo>
                <a:cubicBezTo>
                  <a:pt x="5762848" y="3331941"/>
                  <a:pt x="5764356" y="3369406"/>
                  <a:pt x="5758672" y="3414663"/>
                </a:cubicBezTo>
                <a:cubicBezTo>
                  <a:pt x="5759576" y="3437141"/>
                  <a:pt x="5758607" y="3459695"/>
                  <a:pt x="5755841" y="3484197"/>
                </a:cubicBezTo>
                <a:lnTo>
                  <a:pt x="5751250" y="3511578"/>
                </a:lnTo>
                <a:lnTo>
                  <a:pt x="5753689" y="3558722"/>
                </a:lnTo>
                <a:cubicBezTo>
                  <a:pt x="5752634" y="3581921"/>
                  <a:pt x="5750526" y="3607228"/>
                  <a:pt x="5750526" y="3632535"/>
                </a:cubicBezTo>
                <a:cubicBezTo>
                  <a:pt x="5792705" y="3674714"/>
                  <a:pt x="5826448" y="3531308"/>
                  <a:pt x="5834884" y="3413208"/>
                </a:cubicBezTo>
                <a:cubicBezTo>
                  <a:pt x="5843319" y="3404771"/>
                  <a:pt x="5851757" y="3413208"/>
                  <a:pt x="5868624" y="3387901"/>
                </a:cubicBezTo>
                <a:cubicBezTo>
                  <a:pt x="5864407" y="3400555"/>
                  <a:pt x="5864408" y="3406882"/>
                  <a:pt x="5866517" y="3410045"/>
                </a:cubicBezTo>
                <a:lnTo>
                  <a:pt x="5867131" y="3410229"/>
                </a:lnTo>
                <a:lnTo>
                  <a:pt x="5872246" y="3386637"/>
                </a:lnTo>
                <a:cubicBezTo>
                  <a:pt x="5873515" y="3371576"/>
                  <a:pt x="5872988" y="3358464"/>
                  <a:pt x="5872535" y="3347224"/>
                </a:cubicBezTo>
                <a:cubicBezTo>
                  <a:pt x="5871631" y="3324746"/>
                  <a:pt x="5866829" y="3298669"/>
                  <a:pt x="5872815" y="3260906"/>
                </a:cubicBezTo>
                <a:cubicBezTo>
                  <a:pt x="5880007" y="3253114"/>
                  <a:pt x="5883301" y="3241726"/>
                  <a:pt x="5887499" y="3252816"/>
                </a:cubicBezTo>
                <a:cubicBezTo>
                  <a:pt x="5893102" y="3182233"/>
                  <a:pt x="5886739" y="3129014"/>
                  <a:pt x="5880163" y="3070525"/>
                </a:cubicBezTo>
                <a:lnTo>
                  <a:pt x="5878087" y="3050101"/>
                </a:lnTo>
                <a:lnTo>
                  <a:pt x="5870867" y="3036635"/>
                </a:lnTo>
                <a:lnTo>
                  <a:pt x="5865140" y="3025482"/>
                </a:lnTo>
                <a:lnTo>
                  <a:pt x="5864600" y="3026174"/>
                </a:lnTo>
                <a:cubicBezTo>
                  <a:pt x="5863166" y="3026994"/>
                  <a:pt x="5861518" y="3026824"/>
                  <a:pt x="5859570" y="3025027"/>
                </a:cubicBezTo>
                <a:lnTo>
                  <a:pt x="5858588" y="3012722"/>
                </a:lnTo>
                <a:lnTo>
                  <a:pt x="5843319" y="2982990"/>
                </a:lnTo>
                <a:cubicBezTo>
                  <a:pt x="5843319" y="2982990"/>
                  <a:pt x="5834884" y="2999862"/>
                  <a:pt x="5834884" y="3016734"/>
                </a:cubicBezTo>
                <a:cubicBezTo>
                  <a:pt x="5818011" y="2982990"/>
                  <a:pt x="5826447" y="2915505"/>
                  <a:pt x="5818012" y="2864891"/>
                </a:cubicBezTo>
                <a:cubicBezTo>
                  <a:pt x="5813794" y="2854346"/>
                  <a:pt x="5809049" y="2842220"/>
                  <a:pt x="5804304" y="2829962"/>
                </a:cubicBezTo>
                <a:close/>
                <a:moveTo>
                  <a:pt x="6508420" y="2779156"/>
                </a:moveTo>
                <a:lnTo>
                  <a:pt x="6507136" y="2780799"/>
                </a:lnTo>
                <a:cubicBezTo>
                  <a:pt x="6504933" y="2782308"/>
                  <a:pt x="6502604" y="2782226"/>
                  <a:pt x="6500134" y="2779246"/>
                </a:cubicBezTo>
                <a:lnTo>
                  <a:pt x="6502399" y="2890359"/>
                </a:lnTo>
                <a:lnTo>
                  <a:pt x="6505686" y="2887611"/>
                </a:lnTo>
                <a:cubicBezTo>
                  <a:pt x="6501246" y="2882298"/>
                  <a:pt x="6502116" y="2872547"/>
                  <a:pt x="6511866" y="2873422"/>
                </a:cubicBezTo>
                <a:lnTo>
                  <a:pt x="6513497" y="2877577"/>
                </a:lnTo>
                <a:lnTo>
                  <a:pt x="6514565" y="2898237"/>
                </a:lnTo>
                <a:cubicBezTo>
                  <a:pt x="6519875" y="2893798"/>
                  <a:pt x="6519875" y="2893798"/>
                  <a:pt x="6519875" y="2893798"/>
                </a:cubicBezTo>
                <a:lnTo>
                  <a:pt x="6513497" y="2877577"/>
                </a:lnTo>
                <a:close/>
                <a:moveTo>
                  <a:pt x="5404661" y="2763661"/>
                </a:moveTo>
                <a:cubicBezTo>
                  <a:pt x="5413098" y="2772097"/>
                  <a:pt x="5413098" y="2780533"/>
                  <a:pt x="5413098" y="2788968"/>
                </a:cubicBezTo>
                <a:lnTo>
                  <a:pt x="5413098" y="2797406"/>
                </a:lnTo>
                <a:lnTo>
                  <a:pt x="5413098" y="2805841"/>
                </a:lnTo>
                <a:lnTo>
                  <a:pt x="5413098" y="2814276"/>
                </a:lnTo>
                <a:cubicBezTo>
                  <a:pt x="5413098" y="2814276"/>
                  <a:pt x="5413098" y="2805841"/>
                  <a:pt x="5404662" y="2797406"/>
                </a:cubicBezTo>
                <a:close/>
                <a:moveTo>
                  <a:pt x="6368014" y="2752114"/>
                </a:moveTo>
                <a:cubicBezTo>
                  <a:pt x="6361883" y="2766999"/>
                  <a:pt x="6357505" y="2781884"/>
                  <a:pt x="6354550" y="2796770"/>
                </a:cubicBezTo>
                <a:lnTo>
                  <a:pt x="6353593" y="2805446"/>
                </a:lnTo>
                <a:lnTo>
                  <a:pt x="6374570" y="2874671"/>
                </a:lnTo>
                <a:cubicBezTo>
                  <a:pt x="6377359" y="2953548"/>
                  <a:pt x="6392599" y="3058113"/>
                  <a:pt x="6409578" y="3143175"/>
                </a:cubicBezTo>
                <a:cubicBezTo>
                  <a:pt x="6409578" y="3143175"/>
                  <a:pt x="6409578" y="3143175"/>
                  <a:pt x="6414888" y="3138739"/>
                </a:cubicBezTo>
                <a:cubicBezTo>
                  <a:pt x="6410448" y="3133425"/>
                  <a:pt x="6411318" y="3123676"/>
                  <a:pt x="6421068" y="3124551"/>
                </a:cubicBezTo>
                <a:lnTo>
                  <a:pt x="6422700" y="3128706"/>
                </a:lnTo>
                <a:lnTo>
                  <a:pt x="6423768" y="3149362"/>
                </a:lnTo>
                <a:cubicBezTo>
                  <a:pt x="6429077" y="3144926"/>
                  <a:pt x="6429077" y="3144926"/>
                  <a:pt x="6429077" y="3144926"/>
                </a:cubicBezTo>
                <a:lnTo>
                  <a:pt x="6422700" y="3128706"/>
                </a:lnTo>
                <a:lnTo>
                  <a:pt x="6417015" y="3018534"/>
                </a:lnTo>
                <a:lnTo>
                  <a:pt x="6414015" y="2972866"/>
                </a:lnTo>
                <a:lnTo>
                  <a:pt x="6406544" y="2951752"/>
                </a:lnTo>
                <a:cubicBezTo>
                  <a:pt x="6399536" y="2902718"/>
                  <a:pt x="6396034" y="2853683"/>
                  <a:pt x="6389030" y="2804652"/>
                </a:cubicBezTo>
                <a:cubicBezTo>
                  <a:pt x="6385527" y="2787139"/>
                  <a:pt x="6378521" y="2769626"/>
                  <a:pt x="6368014" y="2752114"/>
                </a:cubicBezTo>
                <a:close/>
                <a:moveTo>
                  <a:pt x="6478241" y="2723750"/>
                </a:moveTo>
                <a:lnTo>
                  <a:pt x="6481412" y="2772854"/>
                </a:lnTo>
                <a:lnTo>
                  <a:pt x="6481359" y="2778262"/>
                </a:lnTo>
                <a:lnTo>
                  <a:pt x="6492255" y="2843453"/>
                </a:lnTo>
                <a:lnTo>
                  <a:pt x="6492103" y="2836567"/>
                </a:lnTo>
                <a:cubicBezTo>
                  <a:pt x="6492048" y="2801324"/>
                  <a:pt x="6492633" y="2775345"/>
                  <a:pt x="6487688" y="2751180"/>
                </a:cubicBezTo>
                <a:close/>
                <a:moveTo>
                  <a:pt x="6471948" y="2602764"/>
                </a:moveTo>
                <a:lnTo>
                  <a:pt x="6470476" y="2603507"/>
                </a:lnTo>
                <a:lnTo>
                  <a:pt x="6474714" y="2669154"/>
                </a:lnTo>
                <a:lnTo>
                  <a:pt x="6474578" y="2659237"/>
                </a:lnTo>
                <a:cubicBezTo>
                  <a:pt x="6473389" y="2642640"/>
                  <a:pt x="6472642" y="2627182"/>
                  <a:pt x="6476460" y="2609956"/>
                </a:cubicBezTo>
                <a:cubicBezTo>
                  <a:pt x="6474690" y="2605393"/>
                  <a:pt x="6473234" y="2603332"/>
                  <a:pt x="6471948" y="2602764"/>
                </a:cubicBezTo>
                <a:close/>
                <a:moveTo>
                  <a:pt x="6458450" y="2239645"/>
                </a:moveTo>
                <a:cubicBezTo>
                  <a:pt x="6455459" y="2243561"/>
                  <a:pt x="6453724" y="2259548"/>
                  <a:pt x="6450161" y="2257976"/>
                </a:cubicBezTo>
                <a:cubicBezTo>
                  <a:pt x="6441034" y="2261513"/>
                  <a:pt x="6433952" y="2243260"/>
                  <a:pt x="6433952" y="2243260"/>
                </a:cubicBezTo>
                <a:cubicBezTo>
                  <a:pt x="6424825" y="2246796"/>
                  <a:pt x="6430606" y="2302294"/>
                  <a:pt x="6419984" y="2274915"/>
                </a:cubicBezTo>
                <a:lnTo>
                  <a:pt x="6412070" y="2253880"/>
                </a:lnTo>
                <a:lnTo>
                  <a:pt x="6438066" y="2377354"/>
                </a:lnTo>
                <a:lnTo>
                  <a:pt x="6458698" y="2510576"/>
                </a:lnTo>
                <a:lnTo>
                  <a:pt x="6465170" y="2512554"/>
                </a:lnTo>
                <a:cubicBezTo>
                  <a:pt x="6473098" y="2508251"/>
                  <a:pt x="6469603" y="2484017"/>
                  <a:pt x="6466949" y="2477172"/>
                </a:cubicBezTo>
                <a:cubicBezTo>
                  <a:pt x="6485203" y="2470102"/>
                  <a:pt x="6495824" y="2497480"/>
                  <a:pt x="6512779" y="2527655"/>
                </a:cubicBezTo>
                <a:cubicBezTo>
                  <a:pt x="6520415" y="2493203"/>
                  <a:pt x="6487059" y="2380153"/>
                  <a:pt x="6482025" y="2340112"/>
                </a:cubicBezTo>
                <a:cubicBezTo>
                  <a:pt x="6482025" y="2340112"/>
                  <a:pt x="6479231" y="2346442"/>
                  <a:pt x="6479231" y="2346442"/>
                </a:cubicBezTo>
                <a:cubicBezTo>
                  <a:pt x="6482772" y="2355569"/>
                  <a:pt x="6476437" y="2352774"/>
                  <a:pt x="6476437" y="2352774"/>
                </a:cubicBezTo>
                <a:cubicBezTo>
                  <a:pt x="6476437" y="2352774"/>
                  <a:pt x="6472897" y="2343650"/>
                  <a:pt x="6472897" y="2343650"/>
                </a:cubicBezTo>
                <a:cubicBezTo>
                  <a:pt x="6469356" y="2334523"/>
                  <a:pt x="6472151" y="2328192"/>
                  <a:pt x="6472151" y="2328192"/>
                </a:cubicBezTo>
                <a:cubicBezTo>
                  <a:pt x="6472151" y="2328192"/>
                  <a:pt x="6472151" y="2328192"/>
                  <a:pt x="6469356" y="2334523"/>
                </a:cubicBezTo>
                <a:cubicBezTo>
                  <a:pt x="6466563" y="2340854"/>
                  <a:pt x="6454448" y="2282560"/>
                  <a:pt x="6467117" y="2288151"/>
                </a:cubicBezTo>
                <a:cubicBezTo>
                  <a:pt x="6467117" y="2288151"/>
                  <a:pt x="6467117" y="2288151"/>
                  <a:pt x="6460782" y="2285355"/>
                </a:cubicBezTo>
                <a:cubicBezTo>
                  <a:pt x="6460782" y="2285355"/>
                  <a:pt x="6463577" y="2279024"/>
                  <a:pt x="6457242" y="2276229"/>
                </a:cubicBezTo>
                <a:cubicBezTo>
                  <a:pt x="6457242" y="2276229"/>
                  <a:pt x="6460035" y="2269898"/>
                  <a:pt x="6460035" y="2269898"/>
                </a:cubicBezTo>
                <a:cubicBezTo>
                  <a:pt x="6462830" y="2263567"/>
                  <a:pt x="6462830" y="2263567"/>
                  <a:pt x="6462830" y="2263567"/>
                </a:cubicBezTo>
                <a:cubicBezTo>
                  <a:pt x="6462830" y="2263567"/>
                  <a:pt x="6462830" y="2263567"/>
                  <a:pt x="6466369" y="2272693"/>
                </a:cubicBezTo>
                <a:cubicBezTo>
                  <a:pt x="6466369" y="2272693"/>
                  <a:pt x="6466369" y="2272693"/>
                  <a:pt x="6469164" y="2266362"/>
                </a:cubicBezTo>
                <a:cubicBezTo>
                  <a:pt x="6466136" y="2251789"/>
                  <a:pt x="6463830" y="2244153"/>
                  <a:pt x="6461975" y="2240852"/>
                </a:cubicBezTo>
                <a:cubicBezTo>
                  <a:pt x="6460585" y="2238377"/>
                  <a:pt x="6459448" y="2238340"/>
                  <a:pt x="6458450" y="2239645"/>
                </a:cubicBezTo>
                <a:close/>
                <a:moveTo>
                  <a:pt x="6119324" y="1470230"/>
                </a:moveTo>
                <a:cubicBezTo>
                  <a:pt x="6115822" y="1561292"/>
                  <a:pt x="6154350" y="1634845"/>
                  <a:pt x="6182372" y="1708395"/>
                </a:cubicBezTo>
                <a:cubicBezTo>
                  <a:pt x="6189377" y="1722403"/>
                  <a:pt x="6199884" y="1729407"/>
                  <a:pt x="6213896" y="1718901"/>
                </a:cubicBezTo>
                <a:lnTo>
                  <a:pt x="6230856" y="1709003"/>
                </a:lnTo>
                <a:lnTo>
                  <a:pt x="6226890" y="1691895"/>
                </a:lnTo>
                <a:cubicBezTo>
                  <a:pt x="6216009" y="1640162"/>
                  <a:pt x="6210799" y="1608540"/>
                  <a:pt x="6185731" y="1576670"/>
                </a:cubicBezTo>
                <a:cubicBezTo>
                  <a:pt x="6183285" y="1554923"/>
                  <a:pt x="6178063" y="1537891"/>
                  <a:pt x="6173508" y="1521886"/>
                </a:cubicBezTo>
                <a:lnTo>
                  <a:pt x="6172469" y="1515742"/>
                </a:lnTo>
                <a:lnTo>
                  <a:pt x="6170551" y="1514447"/>
                </a:lnTo>
                <a:cubicBezTo>
                  <a:pt x="6154351" y="1500000"/>
                  <a:pt x="6138589" y="1484239"/>
                  <a:pt x="6119324" y="1470230"/>
                </a:cubicBezTo>
                <a:close/>
                <a:moveTo>
                  <a:pt x="6220785" y="1467284"/>
                </a:moveTo>
                <a:lnTo>
                  <a:pt x="6224419" y="1484860"/>
                </a:lnTo>
                <a:cubicBezTo>
                  <a:pt x="6225363" y="1494458"/>
                  <a:pt x="6224677" y="1501829"/>
                  <a:pt x="6221902" y="1506545"/>
                </a:cubicBezTo>
                <a:cubicBezTo>
                  <a:pt x="6228674" y="1507988"/>
                  <a:pt x="6228674" y="1507988"/>
                  <a:pt x="6228674" y="1507988"/>
                </a:cubicBezTo>
                <a:cubicBezTo>
                  <a:pt x="6228674" y="1507988"/>
                  <a:pt x="6228674" y="1507988"/>
                  <a:pt x="6234004" y="1516199"/>
                </a:cubicBezTo>
                <a:cubicBezTo>
                  <a:pt x="6232563" y="1522967"/>
                  <a:pt x="6231122" y="1529734"/>
                  <a:pt x="6229680" y="1536503"/>
                </a:cubicBezTo>
                <a:cubicBezTo>
                  <a:pt x="6229680" y="1536503"/>
                  <a:pt x="6229680" y="1536503"/>
                  <a:pt x="6224350" y="1528292"/>
                </a:cubicBezTo>
                <a:cubicBezTo>
                  <a:pt x="6224350" y="1528292"/>
                  <a:pt x="6224350" y="1528292"/>
                  <a:pt x="6223684" y="1527266"/>
                </a:cubicBezTo>
                <a:lnTo>
                  <a:pt x="6220817" y="1522851"/>
                </a:lnTo>
                <a:lnTo>
                  <a:pt x="6221874" y="1531073"/>
                </a:lnTo>
                <a:lnTo>
                  <a:pt x="6242353" y="1609953"/>
                </a:lnTo>
                <a:cubicBezTo>
                  <a:pt x="6235580" y="1608511"/>
                  <a:pt x="6235144" y="1643795"/>
                  <a:pt x="6223042" y="1634143"/>
                </a:cubicBezTo>
                <a:lnTo>
                  <a:pt x="6239473" y="1705560"/>
                </a:lnTo>
                <a:lnTo>
                  <a:pt x="6250673" y="1702375"/>
                </a:lnTo>
                <a:cubicBezTo>
                  <a:pt x="6280226" y="1699420"/>
                  <a:pt x="6290078" y="1732912"/>
                  <a:pt x="6297961" y="1764435"/>
                </a:cubicBezTo>
                <a:cubicBezTo>
                  <a:pt x="6324230" y="1866004"/>
                  <a:pt x="6349624" y="1967573"/>
                  <a:pt x="6373267" y="2069581"/>
                </a:cubicBezTo>
                <a:lnTo>
                  <a:pt x="6384393" y="2122429"/>
                </a:lnTo>
                <a:lnTo>
                  <a:pt x="6393144" y="2124321"/>
                </a:lnTo>
                <a:cubicBezTo>
                  <a:pt x="6402890" y="2133585"/>
                  <a:pt x="6408237" y="2160056"/>
                  <a:pt x="6418298" y="2175842"/>
                </a:cubicBezTo>
                <a:cubicBezTo>
                  <a:pt x="6424633" y="2178638"/>
                  <a:pt x="6410471" y="2142131"/>
                  <a:pt x="6419599" y="2138595"/>
                </a:cubicBezTo>
                <a:cubicBezTo>
                  <a:pt x="6412518" y="2120343"/>
                  <a:pt x="6408231" y="2095758"/>
                  <a:pt x="6401898" y="2092964"/>
                </a:cubicBezTo>
                <a:cubicBezTo>
                  <a:pt x="6379716" y="1954590"/>
                  <a:pt x="6328103" y="1848610"/>
                  <a:pt x="6319338" y="1731284"/>
                </a:cubicBezTo>
                <a:cubicBezTo>
                  <a:pt x="6308716" y="1703905"/>
                  <a:pt x="6301637" y="1685652"/>
                  <a:pt x="6294555" y="1667400"/>
                </a:cubicBezTo>
                <a:cubicBezTo>
                  <a:pt x="6285979" y="1618233"/>
                  <a:pt x="6286728" y="1633689"/>
                  <a:pt x="6274614" y="1575398"/>
                </a:cubicBezTo>
                <a:cubicBezTo>
                  <a:pt x="6271073" y="1566271"/>
                  <a:pt x="6261945" y="1569807"/>
                  <a:pt x="6261945" y="1569807"/>
                </a:cubicBezTo>
                <a:cubicBezTo>
                  <a:pt x="6246386" y="1536467"/>
                  <a:pt x="6235766" y="1509088"/>
                  <a:pt x="6227264" y="1485482"/>
                </a:cubicBezTo>
                <a:close/>
                <a:moveTo>
                  <a:pt x="6163232" y="1291657"/>
                </a:moveTo>
                <a:lnTo>
                  <a:pt x="6169423" y="1308672"/>
                </a:lnTo>
                <a:lnTo>
                  <a:pt x="6164862" y="1292485"/>
                </a:lnTo>
                <a:close/>
                <a:moveTo>
                  <a:pt x="4999747" y="1084964"/>
                </a:moveTo>
                <a:lnTo>
                  <a:pt x="5004170" y="1092826"/>
                </a:lnTo>
                <a:lnTo>
                  <a:pt x="5000801" y="1092344"/>
                </a:lnTo>
                <a:cubicBezTo>
                  <a:pt x="4999746" y="1091291"/>
                  <a:pt x="4999746" y="1089181"/>
                  <a:pt x="4999747" y="1084964"/>
                </a:cubicBezTo>
                <a:close/>
                <a:moveTo>
                  <a:pt x="4933923" y="1003153"/>
                </a:moveTo>
                <a:lnTo>
                  <a:pt x="4947450" y="1028780"/>
                </a:lnTo>
                <a:lnTo>
                  <a:pt x="4940697" y="1009043"/>
                </a:lnTo>
                <a:close/>
                <a:moveTo>
                  <a:pt x="4932262" y="644497"/>
                </a:moveTo>
                <a:lnTo>
                  <a:pt x="4940697" y="654745"/>
                </a:lnTo>
                <a:lnTo>
                  <a:pt x="4932262" y="646309"/>
                </a:lnTo>
                <a:close/>
                <a:moveTo>
                  <a:pt x="5581482" y="244629"/>
                </a:moveTo>
                <a:cubicBezTo>
                  <a:pt x="5579541" y="245432"/>
                  <a:pt x="5578623" y="247668"/>
                  <a:pt x="5577991" y="250629"/>
                </a:cubicBezTo>
                <a:lnTo>
                  <a:pt x="5577495" y="252297"/>
                </a:lnTo>
                <a:lnTo>
                  <a:pt x="5647778" y="373537"/>
                </a:lnTo>
                <a:cubicBezTo>
                  <a:pt x="5670983" y="417754"/>
                  <a:pt x="5692000" y="463286"/>
                  <a:pt x="5709512" y="510569"/>
                </a:cubicBezTo>
                <a:cubicBezTo>
                  <a:pt x="5776063" y="689191"/>
                  <a:pt x="5863627" y="857308"/>
                  <a:pt x="5951197" y="1025425"/>
                </a:cubicBezTo>
                <a:cubicBezTo>
                  <a:pt x="5956451" y="1006161"/>
                  <a:pt x="5952071" y="961505"/>
                  <a:pt x="5942878" y="913784"/>
                </a:cubicBezTo>
                <a:lnTo>
                  <a:pt x="5930115" y="859785"/>
                </a:lnTo>
                <a:lnTo>
                  <a:pt x="5902782" y="807112"/>
                </a:lnTo>
                <a:cubicBezTo>
                  <a:pt x="5874423" y="753314"/>
                  <a:pt x="5848241" y="701749"/>
                  <a:pt x="5831966" y="645218"/>
                </a:cubicBezTo>
                <a:cubicBezTo>
                  <a:pt x="5815975" y="620586"/>
                  <a:pt x="5805316" y="604166"/>
                  <a:pt x="5794655" y="587744"/>
                </a:cubicBezTo>
                <a:cubicBezTo>
                  <a:pt x="5776216" y="541367"/>
                  <a:pt x="5780106" y="556344"/>
                  <a:pt x="5756339" y="501756"/>
                </a:cubicBezTo>
                <a:cubicBezTo>
                  <a:pt x="5751007" y="493545"/>
                  <a:pt x="5742795" y="498872"/>
                  <a:pt x="5742795" y="498872"/>
                </a:cubicBezTo>
                <a:cubicBezTo>
                  <a:pt x="5698711" y="439955"/>
                  <a:pt x="5678833" y="400346"/>
                  <a:pt x="5657513" y="367504"/>
                </a:cubicBezTo>
                <a:cubicBezTo>
                  <a:pt x="5630862" y="326451"/>
                  <a:pt x="5616312" y="295051"/>
                  <a:pt x="5591104" y="247231"/>
                </a:cubicBezTo>
                <a:cubicBezTo>
                  <a:pt x="5586386" y="244457"/>
                  <a:pt x="5583423" y="243826"/>
                  <a:pt x="5581482" y="244629"/>
                </a:cubicBezTo>
                <a:close/>
                <a:moveTo>
                  <a:pt x="4684964" y="0"/>
                </a:moveTo>
                <a:lnTo>
                  <a:pt x="5380578" y="0"/>
                </a:lnTo>
                <a:lnTo>
                  <a:pt x="5478611" y="117479"/>
                </a:lnTo>
                <a:lnTo>
                  <a:pt x="5500013" y="146283"/>
                </a:lnTo>
                <a:lnTo>
                  <a:pt x="5500055" y="142937"/>
                </a:lnTo>
                <a:cubicBezTo>
                  <a:pt x="5505385" y="151146"/>
                  <a:pt x="5513598" y="145819"/>
                  <a:pt x="5534919" y="178662"/>
                </a:cubicBezTo>
                <a:cubicBezTo>
                  <a:pt x="5515041" y="139053"/>
                  <a:pt x="5481616" y="96559"/>
                  <a:pt x="5448194" y="54062"/>
                </a:cubicBezTo>
                <a:lnTo>
                  <a:pt x="5412460" y="0"/>
                </a:lnTo>
                <a:lnTo>
                  <a:pt x="5476134" y="0"/>
                </a:lnTo>
                <a:lnTo>
                  <a:pt x="5485373" y="12455"/>
                </a:lnTo>
                <a:cubicBezTo>
                  <a:pt x="5516129" y="50844"/>
                  <a:pt x="5544834" y="90565"/>
                  <a:pt x="5571665" y="130771"/>
                </a:cubicBezTo>
                <a:lnTo>
                  <a:pt x="5619902" y="208686"/>
                </a:lnTo>
                <a:lnTo>
                  <a:pt x="5662149" y="253738"/>
                </a:lnTo>
                <a:lnTo>
                  <a:pt x="5686327" y="295355"/>
                </a:lnTo>
                <a:lnTo>
                  <a:pt x="5686913" y="295939"/>
                </a:lnTo>
                <a:lnTo>
                  <a:pt x="5696157" y="311903"/>
                </a:lnTo>
                <a:lnTo>
                  <a:pt x="5731531" y="366614"/>
                </a:lnTo>
                <a:cubicBezTo>
                  <a:pt x="5757825" y="405636"/>
                  <a:pt x="5786052" y="444566"/>
                  <a:pt x="5812509" y="478933"/>
                </a:cubicBezTo>
                <a:cubicBezTo>
                  <a:pt x="5812509" y="478933"/>
                  <a:pt x="5812509" y="478933"/>
                  <a:pt x="5815302" y="472602"/>
                </a:cubicBezTo>
                <a:cubicBezTo>
                  <a:pt x="5808968" y="469807"/>
                  <a:pt x="5805428" y="460680"/>
                  <a:pt x="5814555" y="457145"/>
                </a:cubicBezTo>
                <a:lnTo>
                  <a:pt x="5817860" y="460147"/>
                </a:lnTo>
                <a:lnTo>
                  <a:pt x="5827972" y="478193"/>
                </a:lnTo>
                <a:cubicBezTo>
                  <a:pt x="5830766" y="471862"/>
                  <a:pt x="5830766" y="471862"/>
                  <a:pt x="5830766" y="471862"/>
                </a:cubicBezTo>
                <a:lnTo>
                  <a:pt x="5817860" y="460147"/>
                </a:lnTo>
                <a:lnTo>
                  <a:pt x="5763946" y="363899"/>
                </a:lnTo>
                <a:cubicBezTo>
                  <a:pt x="5742496" y="328904"/>
                  <a:pt x="5723072" y="295751"/>
                  <a:pt x="5712077" y="260643"/>
                </a:cubicBezTo>
                <a:cubicBezTo>
                  <a:pt x="5682453" y="224878"/>
                  <a:pt x="5630286" y="171603"/>
                  <a:pt x="5647795" y="149075"/>
                </a:cubicBezTo>
                <a:cubicBezTo>
                  <a:pt x="5687293" y="196760"/>
                  <a:pt x="5713379" y="223399"/>
                  <a:pt x="5750084" y="277415"/>
                </a:cubicBezTo>
                <a:cubicBezTo>
                  <a:pt x="5743749" y="274620"/>
                  <a:pt x="5740956" y="280951"/>
                  <a:pt x="5737415" y="271824"/>
                </a:cubicBezTo>
                <a:cubicBezTo>
                  <a:pt x="5734621" y="278156"/>
                  <a:pt x="5776912" y="319511"/>
                  <a:pt x="5780454" y="328637"/>
                </a:cubicBezTo>
                <a:cubicBezTo>
                  <a:pt x="5796661" y="343354"/>
                  <a:pt x="5793868" y="349685"/>
                  <a:pt x="5784739" y="353221"/>
                </a:cubicBezTo>
                <a:cubicBezTo>
                  <a:pt x="5807282" y="370734"/>
                  <a:pt x="5841940" y="446537"/>
                  <a:pt x="5865230" y="479507"/>
                </a:cubicBezTo>
                <a:cubicBezTo>
                  <a:pt x="5875105" y="491429"/>
                  <a:pt x="5881440" y="494224"/>
                  <a:pt x="5891313" y="506145"/>
                </a:cubicBezTo>
                <a:cubicBezTo>
                  <a:pt x="5958388" y="611383"/>
                  <a:pt x="6004412" y="730027"/>
                  <a:pt x="6056025" y="836005"/>
                </a:cubicBezTo>
                <a:cubicBezTo>
                  <a:pt x="6076520" y="875305"/>
                  <a:pt x="6122354" y="925785"/>
                  <a:pt x="6104098" y="932857"/>
                </a:cubicBezTo>
                <a:cubicBezTo>
                  <a:pt x="6114718" y="960236"/>
                  <a:pt x="6125341" y="987615"/>
                  <a:pt x="6138008" y="993205"/>
                </a:cubicBezTo>
                <a:cubicBezTo>
                  <a:pt x="6142295" y="1017789"/>
                  <a:pt x="6138754" y="1008663"/>
                  <a:pt x="6123293" y="1009405"/>
                </a:cubicBezTo>
                <a:cubicBezTo>
                  <a:pt x="6079508" y="937134"/>
                  <a:pt x="6046897" y="839540"/>
                  <a:pt x="6012986" y="779192"/>
                </a:cubicBezTo>
                <a:cubicBezTo>
                  <a:pt x="6015781" y="772861"/>
                  <a:pt x="6009445" y="770065"/>
                  <a:pt x="6006652" y="776396"/>
                </a:cubicBezTo>
                <a:cubicBezTo>
                  <a:pt x="6006652" y="776396"/>
                  <a:pt x="6010193" y="785523"/>
                  <a:pt x="6010193" y="785523"/>
                </a:cubicBezTo>
                <a:cubicBezTo>
                  <a:pt x="6020068" y="797446"/>
                  <a:pt x="6017273" y="803776"/>
                  <a:pt x="6014480" y="810107"/>
                </a:cubicBezTo>
                <a:lnTo>
                  <a:pt x="6004788" y="798404"/>
                </a:lnTo>
                <a:lnTo>
                  <a:pt x="6001064" y="789058"/>
                </a:lnTo>
                <a:cubicBezTo>
                  <a:pt x="6004605" y="798185"/>
                  <a:pt x="6004605" y="798185"/>
                  <a:pt x="6004605" y="798185"/>
                </a:cubicBezTo>
                <a:lnTo>
                  <a:pt x="6004788" y="798404"/>
                </a:lnTo>
                <a:lnTo>
                  <a:pt x="6051771" y="916385"/>
                </a:lnTo>
                <a:cubicBezTo>
                  <a:pt x="6070427" y="957710"/>
                  <a:pt x="6090225" y="998593"/>
                  <a:pt x="6109323" y="1041059"/>
                </a:cubicBezTo>
                <a:cubicBezTo>
                  <a:pt x="6153855" y="1128785"/>
                  <a:pt x="6189259" y="1220047"/>
                  <a:pt x="6218330" y="1308516"/>
                </a:cubicBezTo>
                <a:cubicBezTo>
                  <a:pt x="6225408" y="1326767"/>
                  <a:pt x="6235284" y="1338689"/>
                  <a:pt x="6248699" y="1359737"/>
                </a:cubicBezTo>
                <a:cubicBezTo>
                  <a:pt x="6274229" y="1439077"/>
                  <a:pt x="6291930" y="1484709"/>
                  <a:pt x="6317460" y="1564049"/>
                </a:cubicBezTo>
                <a:lnTo>
                  <a:pt x="6327364" y="1565758"/>
                </a:lnTo>
                <a:lnTo>
                  <a:pt x="6405224" y="1840478"/>
                </a:lnTo>
                <a:lnTo>
                  <a:pt x="6402944" y="1841928"/>
                </a:lnTo>
                <a:cubicBezTo>
                  <a:pt x="6401363" y="1841231"/>
                  <a:pt x="6400479" y="1838947"/>
                  <a:pt x="6401876" y="1835782"/>
                </a:cubicBezTo>
                <a:lnTo>
                  <a:pt x="6399693" y="1834088"/>
                </a:lnTo>
                <a:lnTo>
                  <a:pt x="6398335" y="1826656"/>
                </a:lnTo>
                <a:cubicBezTo>
                  <a:pt x="6396938" y="1829822"/>
                  <a:pt x="6397823" y="1832103"/>
                  <a:pt x="6399057" y="1833594"/>
                </a:cubicBezTo>
                <a:lnTo>
                  <a:pt x="6399693" y="1834088"/>
                </a:lnTo>
                <a:lnTo>
                  <a:pt x="6403601" y="1855454"/>
                </a:lnTo>
                <a:cubicBezTo>
                  <a:pt x="6404065" y="1865114"/>
                  <a:pt x="6403741" y="1874425"/>
                  <a:pt x="6404114" y="1882153"/>
                </a:cubicBezTo>
                <a:cubicBezTo>
                  <a:pt x="6426850" y="1967824"/>
                  <a:pt x="6455919" y="2056293"/>
                  <a:pt x="6473067" y="2154626"/>
                </a:cubicBezTo>
                <a:cubicBezTo>
                  <a:pt x="6477354" y="2179210"/>
                  <a:pt x="6481640" y="2203794"/>
                  <a:pt x="6483134" y="2234707"/>
                </a:cubicBezTo>
                <a:cubicBezTo>
                  <a:pt x="6493200" y="2314789"/>
                  <a:pt x="6510347" y="2413122"/>
                  <a:pt x="6520415" y="2493203"/>
                </a:cubicBezTo>
                <a:cubicBezTo>
                  <a:pt x="6527965" y="2553265"/>
                  <a:pt x="6535096" y="2604631"/>
                  <a:pt x="6531980" y="2633394"/>
                </a:cubicBezTo>
                <a:lnTo>
                  <a:pt x="6527593" y="2646575"/>
                </a:lnTo>
                <a:lnTo>
                  <a:pt x="6529126" y="2655889"/>
                </a:lnTo>
                <a:lnTo>
                  <a:pt x="6530629" y="2656552"/>
                </a:lnTo>
                <a:cubicBezTo>
                  <a:pt x="6531421" y="2656903"/>
                  <a:pt x="6531421" y="2656903"/>
                  <a:pt x="6531421" y="2656903"/>
                </a:cubicBezTo>
                <a:cubicBezTo>
                  <a:pt x="6531421" y="2656903"/>
                  <a:pt x="6531421" y="2656903"/>
                  <a:pt x="6534962" y="2666028"/>
                </a:cubicBezTo>
                <a:lnTo>
                  <a:pt x="6531926" y="2672908"/>
                </a:lnTo>
                <a:lnTo>
                  <a:pt x="6533706" y="2683731"/>
                </a:lnTo>
                <a:lnTo>
                  <a:pt x="6528462" y="2680756"/>
                </a:lnTo>
                <a:lnTo>
                  <a:pt x="6526580" y="2685022"/>
                </a:lnTo>
                <a:cubicBezTo>
                  <a:pt x="6526580" y="2685022"/>
                  <a:pt x="6526580" y="2685022"/>
                  <a:pt x="6526136" y="2683881"/>
                </a:cubicBezTo>
                <a:lnTo>
                  <a:pt x="6524812" y="2680466"/>
                </a:lnTo>
                <a:lnTo>
                  <a:pt x="6524804" y="2684545"/>
                </a:lnTo>
                <a:cubicBezTo>
                  <a:pt x="6528033" y="2702572"/>
                  <a:pt x="6538888" y="2735796"/>
                  <a:pt x="6538236" y="2743109"/>
                </a:cubicBezTo>
                <a:cubicBezTo>
                  <a:pt x="6546244" y="2763483"/>
                  <a:pt x="6540935" y="2767921"/>
                  <a:pt x="6531185" y="2767044"/>
                </a:cubicBezTo>
                <a:cubicBezTo>
                  <a:pt x="6543635" y="2792734"/>
                  <a:pt x="6541116" y="2876049"/>
                  <a:pt x="6547385" y="2915923"/>
                </a:cubicBezTo>
                <a:cubicBezTo>
                  <a:pt x="6550954" y="2930986"/>
                  <a:pt x="6555394" y="2936299"/>
                  <a:pt x="6558964" y="2951360"/>
                </a:cubicBezTo>
                <a:cubicBezTo>
                  <a:pt x="6572463" y="3075426"/>
                  <a:pt x="6561154" y="3202178"/>
                  <a:pt x="6560463" y="3320054"/>
                </a:cubicBezTo>
                <a:cubicBezTo>
                  <a:pt x="6561422" y="3364367"/>
                  <a:pt x="6580142" y="3429930"/>
                  <a:pt x="6560643" y="3428182"/>
                </a:cubicBezTo>
                <a:cubicBezTo>
                  <a:pt x="6558034" y="3457430"/>
                  <a:pt x="6555423" y="3486683"/>
                  <a:pt x="6564303" y="3497307"/>
                </a:cubicBezTo>
                <a:cubicBezTo>
                  <a:pt x="6557253" y="3521245"/>
                  <a:pt x="6558122" y="3511495"/>
                  <a:pt x="6543934" y="3505308"/>
                </a:cubicBezTo>
                <a:cubicBezTo>
                  <a:pt x="6536705" y="3421119"/>
                  <a:pt x="6550714" y="3319179"/>
                  <a:pt x="6547053" y="3250053"/>
                </a:cubicBezTo>
                <a:cubicBezTo>
                  <a:pt x="6552364" y="3245615"/>
                  <a:pt x="6547924" y="3240302"/>
                  <a:pt x="6542614" y="3244740"/>
                </a:cubicBezTo>
                <a:cubicBezTo>
                  <a:pt x="6542614" y="3244740"/>
                  <a:pt x="6541744" y="3254490"/>
                  <a:pt x="6541744" y="3254490"/>
                </a:cubicBezTo>
                <a:cubicBezTo>
                  <a:pt x="6545314" y="3269553"/>
                  <a:pt x="6540003" y="3273991"/>
                  <a:pt x="6534694" y="3278429"/>
                </a:cubicBezTo>
                <a:lnTo>
                  <a:pt x="6531190" y="3263643"/>
                </a:lnTo>
                <a:lnTo>
                  <a:pt x="6531994" y="3253615"/>
                </a:lnTo>
                <a:cubicBezTo>
                  <a:pt x="6531124" y="3263366"/>
                  <a:pt x="6531124" y="3263366"/>
                  <a:pt x="6531124" y="3263366"/>
                </a:cubicBezTo>
                <a:lnTo>
                  <a:pt x="6531190" y="3263643"/>
                </a:lnTo>
                <a:lnTo>
                  <a:pt x="6521033" y="3390229"/>
                </a:lnTo>
                <a:cubicBezTo>
                  <a:pt x="6519446" y="3435541"/>
                  <a:pt x="6519078" y="3480963"/>
                  <a:pt x="6517384" y="3527497"/>
                </a:cubicBezTo>
                <a:cubicBezTo>
                  <a:pt x="6518434" y="3625872"/>
                  <a:pt x="6509734" y="3723373"/>
                  <a:pt x="6496595" y="3815563"/>
                </a:cubicBezTo>
                <a:cubicBezTo>
                  <a:pt x="6494852" y="3835063"/>
                  <a:pt x="6498424" y="3850126"/>
                  <a:pt x="6501124" y="3874940"/>
                </a:cubicBezTo>
                <a:cubicBezTo>
                  <a:pt x="6488855" y="3957377"/>
                  <a:pt x="6484504" y="4006129"/>
                  <a:pt x="6472234" y="4088567"/>
                </a:cubicBezTo>
                <a:lnTo>
                  <a:pt x="6480357" y="4094487"/>
                </a:lnTo>
                <a:lnTo>
                  <a:pt x="6428427" y="4375267"/>
                </a:lnTo>
                <a:lnTo>
                  <a:pt x="6425741" y="4375556"/>
                </a:lnTo>
                <a:cubicBezTo>
                  <a:pt x="6424632" y="4374230"/>
                  <a:pt x="6424851" y="4371791"/>
                  <a:pt x="6427506" y="4369573"/>
                </a:cubicBezTo>
                <a:lnTo>
                  <a:pt x="6426300" y="4367087"/>
                </a:lnTo>
                <a:lnTo>
                  <a:pt x="6428376" y="4359822"/>
                </a:lnTo>
                <a:cubicBezTo>
                  <a:pt x="6425720" y="4362041"/>
                  <a:pt x="6425503" y="4364479"/>
                  <a:pt x="6425949" y="4366362"/>
                </a:cubicBezTo>
                <a:lnTo>
                  <a:pt x="6426300" y="4367087"/>
                </a:lnTo>
                <a:lnTo>
                  <a:pt x="6420336" y="4387972"/>
                </a:lnTo>
                <a:cubicBezTo>
                  <a:pt x="6416472" y="4396839"/>
                  <a:pt x="6412054" y="4405041"/>
                  <a:pt x="6408966" y="4412135"/>
                </a:cubicBezTo>
                <a:cubicBezTo>
                  <a:pt x="6391387" y="4499011"/>
                  <a:pt x="6378246" y="4591201"/>
                  <a:pt x="6350047" y="4686953"/>
                </a:cubicBezTo>
                <a:cubicBezTo>
                  <a:pt x="6342997" y="4710891"/>
                  <a:pt x="6335946" y="4734828"/>
                  <a:pt x="6323588" y="4763203"/>
                </a:cubicBezTo>
                <a:cubicBezTo>
                  <a:pt x="6297128" y="4839455"/>
                  <a:pt x="6268928" y="4935206"/>
                  <a:pt x="6242470" y="5011457"/>
                </a:cubicBezTo>
                <a:cubicBezTo>
                  <a:pt x="6229240" y="5049583"/>
                  <a:pt x="6217555" y="5084162"/>
                  <a:pt x="6206632" y="5110210"/>
                </a:cubicBezTo>
                <a:lnTo>
                  <a:pt x="6191507" y="5140673"/>
                </a:lnTo>
                <a:lnTo>
                  <a:pt x="6172300" y="5199455"/>
                </a:lnTo>
                <a:lnTo>
                  <a:pt x="6156345" y="5277115"/>
                </a:lnTo>
                <a:cubicBezTo>
                  <a:pt x="6121202" y="5347784"/>
                  <a:pt x="6084760" y="5446969"/>
                  <a:pt x="6059140" y="5529842"/>
                </a:cubicBezTo>
                <a:cubicBezTo>
                  <a:pt x="6059140" y="5529842"/>
                  <a:pt x="6059140" y="5529842"/>
                  <a:pt x="6065922" y="5528472"/>
                </a:cubicBezTo>
                <a:cubicBezTo>
                  <a:pt x="6064552" y="5521685"/>
                  <a:pt x="6069964" y="5513528"/>
                  <a:pt x="6078119" y="5518945"/>
                </a:cubicBezTo>
                <a:lnTo>
                  <a:pt x="6077573" y="5523376"/>
                </a:lnTo>
                <a:lnTo>
                  <a:pt x="6068664" y="5542046"/>
                </a:lnTo>
                <a:cubicBezTo>
                  <a:pt x="6075448" y="5540675"/>
                  <a:pt x="6075448" y="5540675"/>
                  <a:pt x="6075448" y="5540675"/>
                </a:cubicBezTo>
                <a:lnTo>
                  <a:pt x="6077573" y="5523376"/>
                </a:lnTo>
                <a:lnTo>
                  <a:pt x="6125089" y="5423814"/>
                </a:lnTo>
                <a:cubicBezTo>
                  <a:pt x="6141297" y="5386105"/>
                  <a:pt x="6157174" y="5351113"/>
                  <a:pt x="6179507" y="5321879"/>
                </a:cubicBezTo>
                <a:cubicBezTo>
                  <a:pt x="6191633" y="5277050"/>
                  <a:pt x="6205055" y="5203704"/>
                  <a:pt x="6233557" y="5205010"/>
                </a:cubicBezTo>
                <a:cubicBezTo>
                  <a:pt x="6217393" y="5264783"/>
                  <a:pt x="6210681" y="5301457"/>
                  <a:pt x="6187733" y="5362599"/>
                </a:cubicBezTo>
                <a:cubicBezTo>
                  <a:pt x="6186363" y="5355812"/>
                  <a:pt x="6179580" y="5357183"/>
                  <a:pt x="6184992" y="5349026"/>
                </a:cubicBezTo>
                <a:cubicBezTo>
                  <a:pt x="6178209" y="5350396"/>
                  <a:pt x="6168826" y="5408799"/>
                  <a:pt x="6163414" y="5416956"/>
                </a:cubicBezTo>
                <a:cubicBezTo>
                  <a:pt x="6160743" y="5438684"/>
                  <a:pt x="6153959" y="5440054"/>
                  <a:pt x="6145805" y="5434638"/>
                </a:cubicBezTo>
                <a:cubicBezTo>
                  <a:pt x="6144506" y="5463155"/>
                  <a:pt x="6102581" y="5535195"/>
                  <a:pt x="6089085" y="5573237"/>
                </a:cubicBezTo>
                <a:cubicBezTo>
                  <a:pt x="6085044" y="5588181"/>
                  <a:pt x="6086414" y="5594968"/>
                  <a:pt x="6082373" y="5609909"/>
                </a:cubicBezTo>
                <a:cubicBezTo>
                  <a:pt x="6035107" y="5725408"/>
                  <a:pt x="5964746" y="5831446"/>
                  <a:pt x="5907955" y="5934742"/>
                </a:cubicBezTo>
                <a:cubicBezTo>
                  <a:pt x="5887677" y="5974154"/>
                  <a:pt x="5872883" y="6040713"/>
                  <a:pt x="5856575" y="6029882"/>
                </a:cubicBezTo>
                <a:cubicBezTo>
                  <a:pt x="5840339" y="6054351"/>
                  <a:pt x="5824102" y="6078822"/>
                  <a:pt x="5826843" y="6092393"/>
                </a:cubicBezTo>
                <a:cubicBezTo>
                  <a:pt x="5809236" y="6110077"/>
                  <a:pt x="5814648" y="6101919"/>
                  <a:pt x="5805124" y="6089719"/>
                </a:cubicBezTo>
                <a:cubicBezTo>
                  <a:pt x="5838897" y="6012262"/>
                  <a:pt x="5899801" y="5929325"/>
                  <a:pt x="5929533" y="5866812"/>
                </a:cubicBezTo>
                <a:cubicBezTo>
                  <a:pt x="5936316" y="5865442"/>
                  <a:pt x="5934945" y="5858655"/>
                  <a:pt x="5928163" y="5860025"/>
                </a:cubicBezTo>
                <a:cubicBezTo>
                  <a:pt x="5928163" y="5860025"/>
                  <a:pt x="5922749" y="5868182"/>
                  <a:pt x="5922749" y="5868182"/>
                </a:cubicBezTo>
                <a:cubicBezTo>
                  <a:pt x="5918709" y="5883126"/>
                  <a:pt x="5911926" y="5884496"/>
                  <a:pt x="5905143" y="5885866"/>
                </a:cubicBezTo>
                <a:lnTo>
                  <a:pt x="5909110" y="5871199"/>
                </a:lnTo>
                <a:lnTo>
                  <a:pt x="5914596" y="5862765"/>
                </a:lnTo>
                <a:cubicBezTo>
                  <a:pt x="5909184" y="5870922"/>
                  <a:pt x="5909184" y="5870922"/>
                  <a:pt x="5909184" y="5870922"/>
                </a:cubicBezTo>
                <a:lnTo>
                  <a:pt x="5909110" y="5871199"/>
                </a:lnTo>
                <a:lnTo>
                  <a:pt x="5839843" y="5977637"/>
                </a:lnTo>
                <a:cubicBezTo>
                  <a:pt x="5816850" y="6016715"/>
                  <a:pt x="5794878" y="6056470"/>
                  <a:pt x="5771208" y="6096571"/>
                </a:cubicBezTo>
                <a:cubicBezTo>
                  <a:pt x="5725241" y="6183551"/>
                  <a:pt x="5671120" y="6265118"/>
                  <a:pt x="5615626" y="6339899"/>
                </a:cubicBezTo>
                <a:cubicBezTo>
                  <a:pt x="5604802" y="6356211"/>
                  <a:pt x="5600760" y="6371154"/>
                  <a:pt x="5591306" y="6394255"/>
                </a:cubicBezTo>
                <a:cubicBezTo>
                  <a:pt x="5541227" y="6460877"/>
                  <a:pt x="5514166" y="6501661"/>
                  <a:pt x="5464086" y="6568285"/>
                </a:cubicBezTo>
                <a:lnTo>
                  <a:pt x="5468405" y="6577359"/>
                </a:lnTo>
                <a:lnTo>
                  <a:pt x="5288922" y="6799441"/>
                </a:lnTo>
                <a:lnTo>
                  <a:pt x="5286422" y="6798415"/>
                </a:lnTo>
                <a:cubicBezTo>
                  <a:pt x="5286080" y="6796720"/>
                  <a:pt x="5287433" y="6794680"/>
                  <a:pt x="5290826" y="6793995"/>
                </a:cubicBezTo>
                <a:lnTo>
                  <a:pt x="5290950" y="6791235"/>
                </a:lnTo>
                <a:lnTo>
                  <a:pt x="5296238" y="6785838"/>
                </a:lnTo>
                <a:cubicBezTo>
                  <a:pt x="5292846" y="6786523"/>
                  <a:pt x="5291491" y="6788563"/>
                  <a:pt x="5290987" y="6790431"/>
                </a:cubicBezTo>
                <a:lnTo>
                  <a:pt x="5290950" y="6791235"/>
                </a:lnTo>
                <a:lnTo>
                  <a:pt x="5275753" y="6806752"/>
                </a:lnTo>
                <a:cubicBezTo>
                  <a:pt x="5268129" y="6812705"/>
                  <a:pt x="5260336" y="6817811"/>
                  <a:pt x="5254239" y="6822575"/>
                </a:cubicBezTo>
                <a:lnTo>
                  <a:pt x="5225321" y="6858000"/>
                </a:lnTo>
                <a:lnTo>
                  <a:pt x="5157501" y="6858000"/>
                </a:lnTo>
                <a:lnTo>
                  <a:pt x="5208211" y="6795673"/>
                </a:lnTo>
                <a:cubicBezTo>
                  <a:pt x="5246285" y="6748251"/>
                  <a:pt x="5283178" y="6703716"/>
                  <a:pt x="5328568" y="6666293"/>
                </a:cubicBezTo>
                <a:cubicBezTo>
                  <a:pt x="5344804" y="6641822"/>
                  <a:pt x="5355629" y="6625510"/>
                  <a:pt x="5366453" y="6609197"/>
                </a:cubicBezTo>
                <a:cubicBezTo>
                  <a:pt x="5401667" y="6573829"/>
                  <a:pt x="5389473" y="6583356"/>
                  <a:pt x="5430099" y="6539833"/>
                </a:cubicBezTo>
                <a:cubicBezTo>
                  <a:pt x="5435512" y="6531676"/>
                  <a:pt x="5427358" y="6526259"/>
                  <a:pt x="5427358" y="6526259"/>
                </a:cubicBezTo>
                <a:cubicBezTo>
                  <a:pt x="5463873" y="6462376"/>
                  <a:pt x="5492303" y="6428381"/>
                  <a:pt x="5513952" y="6395753"/>
                </a:cubicBezTo>
                <a:cubicBezTo>
                  <a:pt x="5541014" y="6354970"/>
                  <a:pt x="5564033" y="6329129"/>
                  <a:pt x="5597877" y="6286977"/>
                </a:cubicBezTo>
                <a:cubicBezTo>
                  <a:pt x="5599212" y="6276112"/>
                  <a:pt x="5595478" y="6275100"/>
                  <a:pt x="5589542" y="6276299"/>
                </a:cubicBezTo>
                <a:cubicBezTo>
                  <a:pt x="5586574" y="6276898"/>
                  <a:pt x="5583056" y="6278050"/>
                  <a:pt x="5579347" y="6278801"/>
                </a:cubicBezTo>
                <a:lnTo>
                  <a:pt x="5572013" y="6278854"/>
                </a:lnTo>
                <a:lnTo>
                  <a:pt x="5561199" y="6297181"/>
                </a:lnTo>
                <a:cubicBezTo>
                  <a:pt x="5561198" y="6290257"/>
                  <a:pt x="5554278" y="6290256"/>
                  <a:pt x="5561199" y="6283333"/>
                </a:cubicBezTo>
                <a:cubicBezTo>
                  <a:pt x="5554278" y="6283333"/>
                  <a:pt x="5533518" y="6338722"/>
                  <a:pt x="5526598" y="6345645"/>
                </a:cubicBezTo>
                <a:cubicBezTo>
                  <a:pt x="5519678" y="6366415"/>
                  <a:pt x="5512758" y="6366415"/>
                  <a:pt x="5505837" y="6359491"/>
                </a:cubicBezTo>
                <a:cubicBezTo>
                  <a:pt x="5498917" y="6387186"/>
                  <a:pt x="5443558" y="6449499"/>
                  <a:pt x="5422797" y="6484116"/>
                </a:cubicBezTo>
                <a:cubicBezTo>
                  <a:pt x="5415877" y="6497964"/>
                  <a:pt x="5415878" y="6504888"/>
                  <a:pt x="5408957" y="6518733"/>
                </a:cubicBezTo>
                <a:cubicBezTo>
                  <a:pt x="5339758" y="6622587"/>
                  <a:pt x="5249796" y="6712595"/>
                  <a:pt x="5173676" y="6802601"/>
                </a:cubicBezTo>
                <a:cubicBezTo>
                  <a:pt x="5166756" y="6811255"/>
                  <a:pt x="5159836" y="6821640"/>
                  <a:pt x="5153132" y="6832134"/>
                </a:cubicBezTo>
                <a:lnTo>
                  <a:pt x="5136638" y="6858000"/>
                </a:lnTo>
                <a:lnTo>
                  <a:pt x="5106051" y="6858000"/>
                </a:lnTo>
                <a:lnTo>
                  <a:pt x="5127832" y="6832026"/>
                </a:lnTo>
                <a:cubicBezTo>
                  <a:pt x="5158107" y="6799139"/>
                  <a:pt x="5187517" y="6767983"/>
                  <a:pt x="5208277" y="6740288"/>
                </a:cubicBezTo>
                <a:cubicBezTo>
                  <a:pt x="5215197" y="6740288"/>
                  <a:pt x="5215197" y="6733364"/>
                  <a:pt x="5208277" y="6733364"/>
                </a:cubicBezTo>
                <a:cubicBezTo>
                  <a:pt x="5208277" y="6733364"/>
                  <a:pt x="5201357" y="6740288"/>
                  <a:pt x="5201357" y="6740288"/>
                </a:cubicBezTo>
                <a:cubicBezTo>
                  <a:pt x="5194437" y="6754136"/>
                  <a:pt x="5187517" y="6754136"/>
                  <a:pt x="5180596" y="6754136"/>
                </a:cubicBezTo>
                <a:lnTo>
                  <a:pt x="5187389" y="6740544"/>
                </a:lnTo>
                <a:lnTo>
                  <a:pt x="5194437" y="6733364"/>
                </a:lnTo>
                <a:cubicBezTo>
                  <a:pt x="5187516" y="6740288"/>
                  <a:pt x="5187516" y="6740288"/>
                  <a:pt x="5187516" y="6740288"/>
                </a:cubicBezTo>
                <a:lnTo>
                  <a:pt x="5187389" y="6740544"/>
                </a:lnTo>
                <a:lnTo>
                  <a:pt x="5098421" y="6831161"/>
                </a:lnTo>
                <a:lnTo>
                  <a:pt x="5074751" y="6858000"/>
                </a:lnTo>
                <a:lnTo>
                  <a:pt x="4627783" y="6858000"/>
                </a:lnTo>
                <a:lnTo>
                  <a:pt x="4759894" y="6716663"/>
                </a:lnTo>
                <a:cubicBezTo>
                  <a:pt x="5450268" y="5934815"/>
                  <a:pt x="5893935" y="4941647"/>
                  <a:pt x="5986727" y="3868735"/>
                </a:cubicBezTo>
                <a:cubicBezTo>
                  <a:pt x="5995162" y="3759071"/>
                  <a:pt x="6003598" y="3657840"/>
                  <a:pt x="6003597" y="3548178"/>
                </a:cubicBezTo>
                <a:cubicBezTo>
                  <a:pt x="6003597" y="3548178"/>
                  <a:pt x="6012034" y="3548178"/>
                  <a:pt x="6012034" y="3539742"/>
                </a:cubicBezTo>
                <a:lnTo>
                  <a:pt x="6012033" y="3514433"/>
                </a:lnTo>
                <a:lnTo>
                  <a:pt x="6003597" y="3506001"/>
                </a:lnTo>
                <a:lnTo>
                  <a:pt x="6003597" y="3269799"/>
                </a:lnTo>
                <a:cubicBezTo>
                  <a:pt x="5995162" y="3084217"/>
                  <a:pt x="5978291" y="2907070"/>
                  <a:pt x="5952984" y="2721484"/>
                </a:cubicBezTo>
                <a:cubicBezTo>
                  <a:pt x="5868626" y="2122549"/>
                  <a:pt x="5683041" y="1557361"/>
                  <a:pt x="5404662" y="1051221"/>
                </a:cubicBezTo>
                <a:cubicBezTo>
                  <a:pt x="5261257" y="764409"/>
                  <a:pt x="5075668" y="486032"/>
                  <a:pt x="4873211" y="224525"/>
                </a:cubicBezTo>
                <a:cubicBezTo>
                  <a:pt x="4881646" y="232961"/>
                  <a:pt x="4881646" y="232961"/>
                  <a:pt x="4890083" y="232961"/>
                </a:cubicBezTo>
                <a:cubicBezTo>
                  <a:pt x="4873213" y="207654"/>
                  <a:pt x="4831032" y="157040"/>
                  <a:pt x="4797289" y="114861"/>
                </a:cubicBezTo>
                <a:cubicBezTo>
                  <a:pt x="4771984" y="89556"/>
                  <a:pt x="4755110" y="64247"/>
                  <a:pt x="4738239" y="55811"/>
                </a:cubicBezTo>
                <a:close/>
                <a:moveTo>
                  <a:pt x="0" y="0"/>
                </a:moveTo>
                <a:lnTo>
                  <a:pt x="4229922" y="0"/>
                </a:lnTo>
                <a:lnTo>
                  <a:pt x="4372273" y="157015"/>
                </a:lnTo>
                <a:cubicBezTo>
                  <a:pt x="4431688" y="226187"/>
                  <a:pt x="4489090" y="297230"/>
                  <a:pt x="4543809" y="370769"/>
                </a:cubicBezTo>
                <a:cubicBezTo>
                  <a:pt x="4656128" y="524172"/>
                  <a:pt x="4758013" y="681691"/>
                  <a:pt x="4849592" y="843375"/>
                </a:cubicBezTo>
                <a:lnTo>
                  <a:pt x="4914877" y="967066"/>
                </a:lnTo>
                <a:lnTo>
                  <a:pt x="4925933" y="979122"/>
                </a:lnTo>
                <a:cubicBezTo>
                  <a:pt x="4944916" y="1006408"/>
                  <a:pt x="4963897" y="1049113"/>
                  <a:pt x="4982878" y="1068093"/>
                </a:cubicBezTo>
                <a:cubicBezTo>
                  <a:pt x="4982877" y="1070904"/>
                  <a:pt x="4982877" y="1073716"/>
                  <a:pt x="4982876" y="1076527"/>
                </a:cubicBezTo>
                <a:lnTo>
                  <a:pt x="4982876" y="1084962"/>
                </a:lnTo>
                <a:lnTo>
                  <a:pt x="4991312" y="1084964"/>
                </a:lnTo>
                <a:cubicBezTo>
                  <a:pt x="5008182" y="1110271"/>
                  <a:pt x="4999747" y="1110271"/>
                  <a:pt x="5008183" y="1127139"/>
                </a:cubicBezTo>
                <a:lnTo>
                  <a:pt x="5008183" y="1135577"/>
                </a:lnTo>
                <a:lnTo>
                  <a:pt x="5016618" y="1144015"/>
                </a:lnTo>
                <a:lnTo>
                  <a:pt x="5016619" y="1135576"/>
                </a:lnTo>
                <a:cubicBezTo>
                  <a:pt x="5041926" y="1177757"/>
                  <a:pt x="5050362" y="1203064"/>
                  <a:pt x="5075670" y="1228369"/>
                </a:cubicBezTo>
                <a:lnTo>
                  <a:pt x="5067232" y="1228371"/>
                </a:lnTo>
                <a:lnTo>
                  <a:pt x="5067232" y="1236805"/>
                </a:lnTo>
                <a:cubicBezTo>
                  <a:pt x="5067235" y="1245241"/>
                  <a:pt x="5075669" y="1245241"/>
                  <a:pt x="5075669" y="1245241"/>
                </a:cubicBezTo>
                <a:lnTo>
                  <a:pt x="5084105" y="1245241"/>
                </a:lnTo>
                <a:cubicBezTo>
                  <a:pt x="5084106" y="1248053"/>
                  <a:pt x="5084106" y="1250866"/>
                  <a:pt x="5084107" y="1253677"/>
                </a:cubicBezTo>
                <a:cubicBezTo>
                  <a:pt x="5100976" y="1278984"/>
                  <a:pt x="5092540" y="1287420"/>
                  <a:pt x="5100976" y="1304291"/>
                </a:cubicBezTo>
                <a:cubicBezTo>
                  <a:pt x="5109412" y="1304291"/>
                  <a:pt x="5109411" y="1295855"/>
                  <a:pt x="5117847" y="1312726"/>
                </a:cubicBezTo>
                <a:cubicBezTo>
                  <a:pt x="5117848" y="1321162"/>
                  <a:pt x="5126283" y="1321162"/>
                  <a:pt x="5126282" y="1329598"/>
                </a:cubicBezTo>
                <a:cubicBezTo>
                  <a:pt x="5117847" y="1329598"/>
                  <a:pt x="5117847" y="1329598"/>
                  <a:pt x="5117847" y="1338033"/>
                </a:cubicBezTo>
                <a:lnTo>
                  <a:pt x="5126283" y="1346469"/>
                </a:lnTo>
                <a:cubicBezTo>
                  <a:pt x="5126283" y="1346469"/>
                  <a:pt x="5126285" y="1354905"/>
                  <a:pt x="5134719" y="1354905"/>
                </a:cubicBezTo>
                <a:cubicBezTo>
                  <a:pt x="5143154" y="1371778"/>
                  <a:pt x="5185333" y="1439263"/>
                  <a:pt x="5176898" y="1430824"/>
                </a:cubicBezTo>
                <a:cubicBezTo>
                  <a:pt x="5193769" y="1422391"/>
                  <a:pt x="5151590" y="1405518"/>
                  <a:pt x="5168461" y="1397082"/>
                </a:cubicBezTo>
                <a:cubicBezTo>
                  <a:pt x="5160025" y="1388648"/>
                  <a:pt x="5151590" y="1380211"/>
                  <a:pt x="5143155" y="1363341"/>
                </a:cubicBezTo>
                <a:lnTo>
                  <a:pt x="5143154" y="1354903"/>
                </a:lnTo>
                <a:lnTo>
                  <a:pt x="5143155" y="1346469"/>
                </a:lnTo>
                <a:cubicBezTo>
                  <a:pt x="5143155" y="1338034"/>
                  <a:pt x="5134719" y="1329598"/>
                  <a:pt x="5134719" y="1329598"/>
                </a:cubicBezTo>
                <a:cubicBezTo>
                  <a:pt x="5134719" y="1304291"/>
                  <a:pt x="5109411" y="1295855"/>
                  <a:pt x="5092539" y="1262112"/>
                </a:cubicBezTo>
                <a:cubicBezTo>
                  <a:pt x="5100976" y="1262115"/>
                  <a:pt x="5100976" y="1253677"/>
                  <a:pt x="5092540" y="1245241"/>
                </a:cubicBezTo>
                <a:lnTo>
                  <a:pt x="5092539" y="1236803"/>
                </a:lnTo>
                <a:lnTo>
                  <a:pt x="5092539" y="1219933"/>
                </a:lnTo>
                <a:cubicBezTo>
                  <a:pt x="5084107" y="1219935"/>
                  <a:pt x="5084105" y="1211496"/>
                  <a:pt x="5084107" y="1219935"/>
                </a:cubicBezTo>
                <a:lnTo>
                  <a:pt x="5075668" y="1219935"/>
                </a:lnTo>
                <a:cubicBezTo>
                  <a:pt x="5075669" y="1194627"/>
                  <a:pt x="5058796" y="1203064"/>
                  <a:pt x="5050362" y="1186189"/>
                </a:cubicBezTo>
                <a:cubicBezTo>
                  <a:pt x="5041926" y="1160885"/>
                  <a:pt x="5033490" y="1144012"/>
                  <a:pt x="5025055" y="1135578"/>
                </a:cubicBezTo>
                <a:lnTo>
                  <a:pt x="5025054" y="1127141"/>
                </a:lnTo>
                <a:lnTo>
                  <a:pt x="5025055" y="1118707"/>
                </a:lnTo>
                <a:cubicBezTo>
                  <a:pt x="5016619" y="1110270"/>
                  <a:pt x="5012403" y="1106052"/>
                  <a:pt x="5009238" y="1101833"/>
                </a:cubicBezTo>
                <a:lnTo>
                  <a:pt x="5004170" y="1092826"/>
                </a:lnTo>
                <a:lnTo>
                  <a:pt x="5008183" y="1093400"/>
                </a:lnTo>
                <a:lnTo>
                  <a:pt x="5008182" y="1084964"/>
                </a:lnTo>
                <a:lnTo>
                  <a:pt x="4999746" y="1076527"/>
                </a:lnTo>
                <a:lnTo>
                  <a:pt x="4991312" y="1068091"/>
                </a:lnTo>
                <a:cubicBezTo>
                  <a:pt x="4991314" y="1059657"/>
                  <a:pt x="4991314" y="1059657"/>
                  <a:pt x="4982876" y="1042786"/>
                </a:cubicBezTo>
                <a:cubicBezTo>
                  <a:pt x="4982876" y="1051221"/>
                  <a:pt x="4974440" y="1042787"/>
                  <a:pt x="4966004" y="1025912"/>
                </a:cubicBezTo>
                <a:cubicBezTo>
                  <a:pt x="4974440" y="1025914"/>
                  <a:pt x="4974440" y="1034350"/>
                  <a:pt x="4982876" y="1034349"/>
                </a:cubicBezTo>
                <a:cubicBezTo>
                  <a:pt x="4966005" y="1009043"/>
                  <a:pt x="4966004" y="1025912"/>
                  <a:pt x="4957571" y="1009043"/>
                </a:cubicBezTo>
                <a:cubicBezTo>
                  <a:pt x="4949132" y="983737"/>
                  <a:pt x="4957569" y="1000607"/>
                  <a:pt x="4932262" y="966864"/>
                </a:cubicBezTo>
                <a:cubicBezTo>
                  <a:pt x="4940697" y="958427"/>
                  <a:pt x="4949132" y="966864"/>
                  <a:pt x="4957569" y="966864"/>
                </a:cubicBezTo>
                <a:lnTo>
                  <a:pt x="4923825" y="933123"/>
                </a:lnTo>
                <a:lnTo>
                  <a:pt x="4932261" y="933122"/>
                </a:lnTo>
                <a:lnTo>
                  <a:pt x="4932262" y="924686"/>
                </a:lnTo>
                <a:cubicBezTo>
                  <a:pt x="4932262" y="924686"/>
                  <a:pt x="4923828" y="924686"/>
                  <a:pt x="4923825" y="916250"/>
                </a:cubicBezTo>
                <a:cubicBezTo>
                  <a:pt x="4915392" y="907814"/>
                  <a:pt x="4906952" y="890943"/>
                  <a:pt x="4898518" y="890943"/>
                </a:cubicBezTo>
                <a:cubicBezTo>
                  <a:pt x="4898518" y="890943"/>
                  <a:pt x="4890085" y="882507"/>
                  <a:pt x="4890083" y="874073"/>
                </a:cubicBezTo>
                <a:lnTo>
                  <a:pt x="4881646" y="865638"/>
                </a:lnTo>
                <a:lnTo>
                  <a:pt x="4881647" y="874073"/>
                </a:lnTo>
                <a:lnTo>
                  <a:pt x="4881647" y="882507"/>
                </a:lnTo>
                <a:cubicBezTo>
                  <a:pt x="4856340" y="857200"/>
                  <a:pt x="4847904" y="831895"/>
                  <a:pt x="4839470" y="815023"/>
                </a:cubicBezTo>
                <a:cubicBezTo>
                  <a:pt x="4847904" y="815024"/>
                  <a:pt x="4856341" y="823461"/>
                  <a:pt x="4864776" y="823459"/>
                </a:cubicBezTo>
                <a:cubicBezTo>
                  <a:pt x="4839469" y="781279"/>
                  <a:pt x="4814160" y="739104"/>
                  <a:pt x="4814160" y="772843"/>
                </a:cubicBezTo>
                <a:cubicBezTo>
                  <a:pt x="4797289" y="730666"/>
                  <a:pt x="4797289" y="730666"/>
                  <a:pt x="4771982" y="705360"/>
                </a:cubicBezTo>
                <a:cubicBezTo>
                  <a:pt x="4771982" y="705360"/>
                  <a:pt x="4780421" y="705359"/>
                  <a:pt x="4780419" y="713795"/>
                </a:cubicBezTo>
                <a:lnTo>
                  <a:pt x="4788853" y="713795"/>
                </a:lnTo>
                <a:cubicBezTo>
                  <a:pt x="4797291" y="722229"/>
                  <a:pt x="4797292" y="713795"/>
                  <a:pt x="4797292" y="713795"/>
                </a:cubicBezTo>
                <a:cubicBezTo>
                  <a:pt x="4797289" y="705360"/>
                  <a:pt x="4797289" y="705360"/>
                  <a:pt x="4788854" y="696923"/>
                </a:cubicBezTo>
                <a:lnTo>
                  <a:pt x="4797290" y="696923"/>
                </a:lnTo>
                <a:lnTo>
                  <a:pt x="4805728" y="705359"/>
                </a:lnTo>
                <a:cubicBezTo>
                  <a:pt x="4805727" y="708171"/>
                  <a:pt x="4805727" y="710983"/>
                  <a:pt x="4805726" y="713795"/>
                </a:cubicBezTo>
                <a:lnTo>
                  <a:pt x="4814160" y="722229"/>
                </a:lnTo>
                <a:lnTo>
                  <a:pt x="4822596" y="730666"/>
                </a:lnTo>
                <a:cubicBezTo>
                  <a:pt x="4881647" y="823459"/>
                  <a:pt x="4932262" y="907814"/>
                  <a:pt x="4991311" y="1000607"/>
                </a:cubicBezTo>
                <a:lnTo>
                  <a:pt x="4991312" y="1009043"/>
                </a:lnTo>
                <a:lnTo>
                  <a:pt x="4999746" y="1017476"/>
                </a:lnTo>
                <a:cubicBezTo>
                  <a:pt x="5025057" y="1042786"/>
                  <a:pt x="5016619" y="1042785"/>
                  <a:pt x="5033490" y="1068093"/>
                </a:cubicBezTo>
                <a:cubicBezTo>
                  <a:pt x="5033490" y="1076527"/>
                  <a:pt x="5033489" y="1084964"/>
                  <a:pt x="5041925" y="1093401"/>
                </a:cubicBezTo>
                <a:lnTo>
                  <a:pt x="5050362" y="1101835"/>
                </a:lnTo>
                <a:cubicBezTo>
                  <a:pt x="5067233" y="1127141"/>
                  <a:pt x="5075669" y="1152450"/>
                  <a:pt x="5092540" y="1160885"/>
                </a:cubicBezTo>
                <a:lnTo>
                  <a:pt x="5100975" y="1169321"/>
                </a:lnTo>
                <a:lnTo>
                  <a:pt x="5100976" y="1194627"/>
                </a:lnTo>
                <a:cubicBezTo>
                  <a:pt x="5109412" y="1194627"/>
                  <a:pt x="5126283" y="1236805"/>
                  <a:pt x="5143155" y="1253676"/>
                </a:cubicBezTo>
                <a:lnTo>
                  <a:pt x="5151590" y="1262112"/>
                </a:lnTo>
                <a:lnTo>
                  <a:pt x="5151590" y="1270548"/>
                </a:lnTo>
                <a:cubicBezTo>
                  <a:pt x="5185332" y="1346469"/>
                  <a:pt x="5219076" y="1430825"/>
                  <a:pt x="5261254" y="1506748"/>
                </a:cubicBezTo>
                <a:cubicBezTo>
                  <a:pt x="5261255" y="1515180"/>
                  <a:pt x="5269690" y="1523617"/>
                  <a:pt x="5278126" y="1532055"/>
                </a:cubicBezTo>
                <a:cubicBezTo>
                  <a:pt x="5278126" y="1540489"/>
                  <a:pt x="5278125" y="1548926"/>
                  <a:pt x="5278128" y="1557362"/>
                </a:cubicBezTo>
                <a:cubicBezTo>
                  <a:pt x="5278125" y="1548926"/>
                  <a:pt x="5286562" y="1557361"/>
                  <a:pt x="5294998" y="1557362"/>
                </a:cubicBezTo>
                <a:cubicBezTo>
                  <a:pt x="5294997" y="1565794"/>
                  <a:pt x="5303433" y="1574233"/>
                  <a:pt x="5303433" y="1574233"/>
                </a:cubicBezTo>
                <a:cubicBezTo>
                  <a:pt x="5320305" y="1616412"/>
                  <a:pt x="5328741" y="1658590"/>
                  <a:pt x="5345614" y="1692332"/>
                </a:cubicBezTo>
                <a:cubicBezTo>
                  <a:pt x="5345613" y="1695144"/>
                  <a:pt x="5345613" y="1697956"/>
                  <a:pt x="5345612" y="1700767"/>
                </a:cubicBezTo>
                <a:lnTo>
                  <a:pt x="5345612" y="1717637"/>
                </a:lnTo>
                <a:lnTo>
                  <a:pt x="5354048" y="1717639"/>
                </a:lnTo>
                <a:cubicBezTo>
                  <a:pt x="5379355" y="1768251"/>
                  <a:pt x="5404662" y="1810432"/>
                  <a:pt x="5413098" y="1844173"/>
                </a:cubicBezTo>
                <a:cubicBezTo>
                  <a:pt x="5438404" y="1869479"/>
                  <a:pt x="5455275" y="1945401"/>
                  <a:pt x="5480584" y="2012887"/>
                </a:cubicBezTo>
                <a:cubicBezTo>
                  <a:pt x="5497455" y="2029761"/>
                  <a:pt x="5505890" y="2088808"/>
                  <a:pt x="5514328" y="2105680"/>
                </a:cubicBezTo>
                <a:lnTo>
                  <a:pt x="5514328" y="2114117"/>
                </a:lnTo>
                <a:lnTo>
                  <a:pt x="5514327" y="2122551"/>
                </a:lnTo>
                <a:lnTo>
                  <a:pt x="5514328" y="2130987"/>
                </a:lnTo>
                <a:cubicBezTo>
                  <a:pt x="5522762" y="2139423"/>
                  <a:pt x="5522762" y="2139423"/>
                  <a:pt x="5522762" y="2130987"/>
                </a:cubicBezTo>
                <a:cubicBezTo>
                  <a:pt x="5531197" y="2156294"/>
                  <a:pt x="5531198" y="2139423"/>
                  <a:pt x="5539633" y="2139424"/>
                </a:cubicBezTo>
                <a:cubicBezTo>
                  <a:pt x="5531196" y="2164730"/>
                  <a:pt x="5556505" y="2164730"/>
                  <a:pt x="5556503" y="2198472"/>
                </a:cubicBezTo>
                <a:cubicBezTo>
                  <a:pt x="5564941" y="2190038"/>
                  <a:pt x="5564939" y="2215344"/>
                  <a:pt x="5573376" y="2215344"/>
                </a:cubicBezTo>
                <a:cubicBezTo>
                  <a:pt x="5556504" y="2181601"/>
                  <a:pt x="5548068" y="2122551"/>
                  <a:pt x="5531197" y="2114117"/>
                </a:cubicBezTo>
                <a:lnTo>
                  <a:pt x="5531198" y="2097245"/>
                </a:lnTo>
                <a:lnTo>
                  <a:pt x="5522762" y="2088808"/>
                </a:lnTo>
                <a:cubicBezTo>
                  <a:pt x="5522762" y="2038194"/>
                  <a:pt x="5497455" y="1996017"/>
                  <a:pt x="5480583" y="1953837"/>
                </a:cubicBezTo>
                <a:cubicBezTo>
                  <a:pt x="5438405" y="1844173"/>
                  <a:pt x="5404661" y="1734510"/>
                  <a:pt x="5362484" y="1641717"/>
                </a:cubicBezTo>
                <a:cubicBezTo>
                  <a:pt x="5328740" y="1565794"/>
                  <a:pt x="5294998" y="1447698"/>
                  <a:pt x="5235948" y="1346470"/>
                </a:cubicBezTo>
                <a:cubicBezTo>
                  <a:pt x="5227512" y="1329599"/>
                  <a:pt x="5210641" y="1321163"/>
                  <a:pt x="5210643" y="1304291"/>
                </a:cubicBezTo>
                <a:cubicBezTo>
                  <a:pt x="5168462" y="1228369"/>
                  <a:pt x="5143155" y="1152450"/>
                  <a:pt x="5109412" y="1093400"/>
                </a:cubicBezTo>
                <a:cubicBezTo>
                  <a:pt x="5075669" y="1051221"/>
                  <a:pt x="5092540" y="1076527"/>
                  <a:pt x="5067234" y="1025914"/>
                </a:cubicBezTo>
                <a:cubicBezTo>
                  <a:pt x="5041926" y="966866"/>
                  <a:pt x="5008183" y="916250"/>
                  <a:pt x="4974440" y="882507"/>
                </a:cubicBezTo>
                <a:cubicBezTo>
                  <a:pt x="4940696" y="806586"/>
                  <a:pt x="4856339" y="705359"/>
                  <a:pt x="4814162" y="637873"/>
                </a:cubicBezTo>
                <a:cubicBezTo>
                  <a:pt x="4797289" y="612566"/>
                  <a:pt x="4788854" y="621003"/>
                  <a:pt x="4771983" y="595695"/>
                </a:cubicBezTo>
                <a:cubicBezTo>
                  <a:pt x="4788854" y="587259"/>
                  <a:pt x="4755109" y="545082"/>
                  <a:pt x="4729804" y="519774"/>
                </a:cubicBezTo>
                <a:cubicBezTo>
                  <a:pt x="4729804" y="519774"/>
                  <a:pt x="4721369" y="519774"/>
                  <a:pt x="4712933" y="511338"/>
                </a:cubicBezTo>
                <a:cubicBezTo>
                  <a:pt x="4687626" y="486033"/>
                  <a:pt x="4670753" y="426982"/>
                  <a:pt x="4628576" y="393238"/>
                </a:cubicBezTo>
                <a:cubicBezTo>
                  <a:pt x="4620140" y="384804"/>
                  <a:pt x="4611704" y="393238"/>
                  <a:pt x="4594833" y="376368"/>
                </a:cubicBezTo>
                <a:cubicBezTo>
                  <a:pt x="4594833" y="376368"/>
                  <a:pt x="4594833" y="351062"/>
                  <a:pt x="4577960" y="342623"/>
                </a:cubicBezTo>
                <a:cubicBezTo>
                  <a:pt x="4510475" y="249831"/>
                  <a:pt x="4400810" y="148604"/>
                  <a:pt x="4324890" y="72683"/>
                </a:cubicBezTo>
                <a:cubicBezTo>
                  <a:pt x="4308018" y="55812"/>
                  <a:pt x="4291147" y="36832"/>
                  <a:pt x="4273221" y="16797"/>
                </a:cubicBezTo>
                <a:lnTo>
                  <a:pt x="4257562" y="0"/>
                </a:lnTo>
                <a:lnTo>
                  <a:pt x="4303981" y="0"/>
                </a:lnTo>
                <a:lnTo>
                  <a:pt x="4319485" y="14161"/>
                </a:lnTo>
                <a:cubicBezTo>
                  <a:pt x="4325944" y="20488"/>
                  <a:pt x="4333325" y="28396"/>
                  <a:pt x="4341761" y="38940"/>
                </a:cubicBezTo>
                <a:lnTo>
                  <a:pt x="4333323" y="38940"/>
                </a:lnTo>
                <a:lnTo>
                  <a:pt x="4341761" y="47377"/>
                </a:lnTo>
                <a:cubicBezTo>
                  <a:pt x="4341762" y="64247"/>
                  <a:pt x="4324890" y="38940"/>
                  <a:pt x="4316454" y="38940"/>
                </a:cubicBezTo>
                <a:cubicBezTo>
                  <a:pt x="4333323" y="64247"/>
                  <a:pt x="4341762" y="64247"/>
                  <a:pt x="4358630" y="64247"/>
                </a:cubicBezTo>
                <a:cubicBezTo>
                  <a:pt x="4358633" y="72683"/>
                  <a:pt x="4358633" y="72683"/>
                  <a:pt x="4367067" y="81121"/>
                </a:cubicBezTo>
                <a:cubicBezTo>
                  <a:pt x="4367069" y="89554"/>
                  <a:pt x="4375504" y="89556"/>
                  <a:pt x="4375504" y="89556"/>
                </a:cubicBezTo>
                <a:lnTo>
                  <a:pt x="4383940" y="81120"/>
                </a:lnTo>
                <a:cubicBezTo>
                  <a:pt x="4392373" y="114861"/>
                  <a:pt x="4409246" y="89554"/>
                  <a:pt x="4434553" y="131733"/>
                </a:cubicBezTo>
                <a:lnTo>
                  <a:pt x="4442990" y="140168"/>
                </a:lnTo>
                <a:lnTo>
                  <a:pt x="4451426" y="140168"/>
                </a:lnTo>
                <a:cubicBezTo>
                  <a:pt x="4510474" y="207654"/>
                  <a:pt x="4561090" y="258268"/>
                  <a:pt x="4611704" y="300447"/>
                </a:cubicBezTo>
                <a:cubicBezTo>
                  <a:pt x="4603266" y="300447"/>
                  <a:pt x="4603267" y="334190"/>
                  <a:pt x="4620140" y="325755"/>
                </a:cubicBezTo>
                <a:cubicBezTo>
                  <a:pt x="4611704" y="308881"/>
                  <a:pt x="4628575" y="317318"/>
                  <a:pt x="4637011" y="334188"/>
                </a:cubicBezTo>
                <a:cubicBezTo>
                  <a:pt x="4662316" y="367932"/>
                  <a:pt x="4712933" y="418545"/>
                  <a:pt x="4755110" y="477595"/>
                </a:cubicBezTo>
                <a:cubicBezTo>
                  <a:pt x="4797290" y="528209"/>
                  <a:pt x="4839469" y="587259"/>
                  <a:pt x="4873211" y="629438"/>
                </a:cubicBezTo>
                <a:cubicBezTo>
                  <a:pt x="4864775" y="621002"/>
                  <a:pt x="4873211" y="654745"/>
                  <a:pt x="4881646" y="654745"/>
                </a:cubicBezTo>
                <a:cubicBezTo>
                  <a:pt x="4873211" y="637873"/>
                  <a:pt x="4881647" y="637873"/>
                  <a:pt x="4890082" y="646309"/>
                </a:cubicBezTo>
                <a:cubicBezTo>
                  <a:pt x="4890083" y="663180"/>
                  <a:pt x="4923827" y="705359"/>
                  <a:pt x="4949133" y="739102"/>
                </a:cubicBezTo>
                <a:cubicBezTo>
                  <a:pt x="4974440" y="772843"/>
                  <a:pt x="4999747" y="798150"/>
                  <a:pt x="4991312" y="798150"/>
                </a:cubicBezTo>
                <a:cubicBezTo>
                  <a:pt x="5025055" y="831895"/>
                  <a:pt x="5041926" y="865638"/>
                  <a:pt x="5058797" y="899380"/>
                </a:cubicBezTo>
                <a:cubicBezTo>
                  <a:pt x="5084104" y="941557"/>
                  <a:pt x="5100976" y="983736"/>
                  <a:pt x="5143155" y="1034350"/>
                </a:cubicBezTo>
                <a:lnTo>
                  <a:pt x="5143154" y="1051222"/>
                </a:lnTo>
                <a:cubicBezTo>
                  <a:pt x="5176898" y="1059657"/>
                  <a:pt x="5202205" y="1169322"/>
                  <a:pt x="5227512" y="1203064"/>
                </a:cubicBezTo>
                <a:cubicBezTo>
                  <a:pt x="5235949" y="1211497"/>
                  <a:pt x="5235950" y="1203065"/>
                  <a:pt x="5244383" y="1219935"/>
                </a:cubicBezTo>
                <a:cubicBezTo>
                  <a:pt x="5261254" y="1245241"/>
                  <a:pt x="5261256" y="1270548"/>
                  <a:pt x="5278126" y="1295855"/>
                </a:cubicBezTo>
                <a:cubicBezTo>
                  <a:pt x="5286561" y="1312728"/>
                  <a:pt x="5295000" y="1321162"/>
                  <a:pt x="5311869" y="1338033"/>
                </a:cubicBezTo>
                <a:cubicBezTo>
                  <a:pt x="5337176" y="1388648"/>
                  <a:pt x="5354048" y="1464569"/>
                  <a:pt x="5379354" y="1523620"/>
                </a:cubicBezTo>
                <a:cubicBezTo>
                  <a:pt x="5413098" y="1591105"/>
                  <a:pt x="5446840" y="1692332"/>
                  <a:pt x="5480584" y="1768253"/>
                </a:cubicBezTo>
                <a:cubicBezTo>
                  <a:pt x="5489019" y="1793560"/>
                  <a:pt x="5505891" y="1818865"/>
                  <a:pt x="5514328" y="1835738"/>
                </a:cubicBezTo>
                <a:lnTo>
                  <a:pt x="5505890" y="1827301"/>
                </a:lnTo>
                <a:cubicBezTo>
                  <a:pt x="5514327" y="1861046"/>
                  <a:pt x="5531197" y="1894789"/>
                  <a:pt x="5539634" y="1920094"/>
                </a:cubicBezTo>
                <a:lnTo>
                  <a:pt x="5539634" y="1945401"/>
                </a:lnTo>
                <a:cubicBezTo>
                  <a:pt x="5564941" y="2029760"/>
                  <a:pt x="5598683" y="2139423"/>
                  <a:pt x="5623989" y="2215343"/>
                </a:cubicBezTo>
                <a:lnTo>
                  <a:pt x="5615554" y="2215342"/>
                </a:lnTo>
                <a:lnTo>
                  <a:pt x="5615555" y="2223779"/>
                </a:lnTo>
                <a:lnTo>
                  <a:pt x="5623988" y="2232216"/>
                </a:lnTo>
                <a:cubicBezTo>
                  <a:pt x="5632426" y="2257524"/>
                  <a:pt x="5640861" y="2350315"/>
                  <a:pt x="5649298" y="2325008"/>
                </a:cubicBezTo>
                <a:lnTo>
                  <a:pt x="5649298" y="2333444"/>
                </a:lnTo>
                <a:lnTo>
                  <a:pt x="5649298" y="2341878"/>
                </a:lnTo>
                <a:lnTo>
                  <a:pt x="5657733" y="2341879"/>
                </a:lnTo>
                <a:lnTo>
                  <a:pt x="5657733" y="2333443"/>
                </a:lnTo>
                <a:cubicBezTo>
                  <a:pt x="5674605" y="2325008"/>
                  <a:pt x="5666171" y="2358751"/>
                  <a:pt x="5666169" y="2367185"/>
                </a:cubicBezTo>
                <a:cubicBezTo>
                  <a:pt x="5674605" y="2350315"/>
                  <a:pt x="5691476" y="2400928"/>
                  <a:pt x="5683040" y="2367183"/>
                </a:cubicBezTo>
                <a:cubicBezTo>
                  <a:pt x="5674605" y="2367186"/>
                  <a:pt x="5674605" y="2341878"/>
                  <a:pt x="5674605" y="2341878"/>
                </a:cubicBezTo>
                <a:cubicBezTo>
                  <a:pt x="5683041" y="2358751"/>
                  <a:pt x="5683041" y="2350315"/>
                  <a:pt x="5683040" y="2341879"/>
                </a:cubicBezTo>
                <a:cubicBezTo>
                  <a:pt x="5666171" y="2333443"/>
                  <a:pt x="5666171" y="2299699"/>
                  <a:pt x="5649298" y="2274394"/>
                </a:cubicBezTo>
                <a:lnTo>
                  <a:pt x="5649298" y="2257524"/>
                </a:lnTo>
                <a:lnTo>
                  <a:pt x="5649298" y="2249087"/>
                </a:lnTo>
                <a:lnTo>
                  <a:pt x="5649297" y="2240649"/>
                </a:lnTo>
                <a:lnTo>
                  <a:pt x="5640860" y="2240651"/>
                </a:lnTo>
                <a:cubicBezTo>
                  <a:pt x="5640862" y="2232213"/>
                  <a:pt x="5640862" y="2232213"/>
                  <a:pt x="5640862" y="2223779"/>
                </a:cubicBezTo>
                <a:cubicBezTo>
                  <a:pt x="5649297" y="2215342"/>
                  <a:pt x="5649296" y="2232217"/>
                  <a:pt x="5657734" y="2232217"/>
                </a:cubicBezTo>
                <a:cubicBezTo>
                  <a:pt x="5657734" y="2215345"/>
                  <a:pt x="5649297" y="2215342"/>
                  <a:pt x="5649298" y="2206908"/>
                </a:cubicBezTo>
                <a:lnTo>
                  <a:pt x="5649298" y="2198470"/>
                </a:lnTo>
                <a:lnTo>
                  <a:pt x="5649297" y="2190035"/>
                </a:lnTo>
                <a:lnTo>
                  <a:pt x="5649298" y="2181601"/>
                </a:lnTo>
                <a:lnTo>
                  <a:pt x="5640859" y="2147859"/>
                </a:lnTo>
                <a:lnTo>
                  <a:pt x="5632426" y="2139423"/>
                </a:lnTo>
                <a:cubicBezTo>
                  <a:pt x="5615553" y="2088809"/>
                  <a:pt x="5615555" y="2105681"/>
                  <a:pt x="5607121" y="2055067"/>
                </a:cubicBezTo>
                <a:cubicBezTo>
                  <a:pt x="5607121" y="2046628"/>
                  <a:pt x="5607121" y="2046628"/>
                  <a:pt x="5607118" y="2038194"/>
                </a:cubicBezTo>
                <a:cubicBezTo>
                  <a:pt x="5598683" y="2029760"/>
                  <a:pt x="5598683" y="2029760"/>
                  <a:pt x="5598684" y="2038192"/>
                </a:cubicBezTo>
                <a:cubicBezTo>
                  <a:pt x="5598684" y="2012887"/>
                  <a:pt x="5590248" y="1970710"/>
                  <a:pt x="5573377" y="1962273"/>
                </a:cubicBezTo>
                <a:cubicBezTo>
                  <a:pt x="5581812" y="1979144"/>
                  <a:pt x="5573375" y="1979146"/>
                  <a:pt x="5564941" y="1962273"/>
                </a:cubicBezTo>
                <a:lnTo>
                  <a:pt x="5564941" y="1953837"/>
                </a:lnTo>
                <a:lnTo>
                  <a:pt x="5573376" y="1953838"/>
                </a:lnTo>
                <a:cubicBezTo>
                  <a:pt x="5573375" y="1951025"/>
                  <a:pt x="5573377" y="1948213"/>
                  <a:pt x="5573377" y="1945401"/>
                </a:cubicBezTo>
                <a:lnTo>
                  <a:pt x="5564941" y="1936967"/>
                </a:lnTo>
                <a:cubicBezTo>
                  <a:pt x="5564941" y="1886353"/>
                  <a:pt x="5505889" y="1759817"/>
                  <a:pt x="5489019" y="1700769"/>
                </a:cubicBezTo>
                <a:cubicBezTo>
                  <a:pt x="5480583" y="1667026"/>
                  <a:pt x="5489018" y="1658589"/>
                  <a:pt x="5472148" y="1633282"/>
                </a:cubicBezTo>
                <a:cubicBezTo>
                  <a:pt x="5472148" y="1616412"/>
                  <a:pt x="5455276" y="1607977"/>
                  <a:pt x="5446841" y="1591103"/>
                </a:cubicBezTo>
                <a:cubicBezTo>
                  <a:pt x="5438404" y="1557360"/>
                  <a:pt x="5438404" y="1532053"/>
                  <a:pt x="5413098" y="1523619"/>
                </a:cubicBezTo>
                <a:cubicBezTo>
                  <a:pt x="5362483" y="1363341"/>
                  <a:pt x="5269690" y="1186189"/>
                  <a:pt x="5176900" y="1034350"/>
                </a:cubicBezTo>
                <a:cubicBezTo>
                  <a:pt x="5185335" y="1025912"/>
                  <a:pt x="5185335" y="1025912"/>
                  <a:pt x="5185333" y="1017477"/>
                </a:cubicBezTo>
                <a:cubicBezTo>
                  <a:pt x="5185334" y="1020289"/>
                  <a:pt x="5185334" y="1023100"/>
                  <a:pt x="5185335" y="1025912"/>
                </a:cubicBezTo>
                <a:lnTo>
                  <a:pt x="5193769" y="1025914"/>
                </a:lnTo>
                <a:cubicBezTo>
                  <a:pt x="5193769" y="1025914"/>
                  <a:pt x="5193768" y="1017477"/>
                  <a:pt x="5185332" y="1009044"/>
                </a:cubicBezTo>
                <a:lnTo>
                  <a:pt x="5185332" y="983737"/>
                </a:lnTo>
                <a:cubicBezTo>
                  <a:pt x="5176898" y="992171"/>
                  <a:pt x="5168462" y="983736"/>
                  <a:pt x="5151590" y="958427"/>
                </a:cubicBezTo>
                <a:lnTo>
                  <a:pt x="5151589" y="949995"/>
                </a:lnTo>
                <a:cubicBezTo>
                  <a:pt x="5151589" y="949995"/>
                  <a:pt x="5143156" y="949995"/>
                  <a:pt x="5143155" y="941557"/>
                </a:cubicBezTo>
                <a:lnTo>
                  <a:pt x="5143155" y="933122"/>
                </a:lnTo>
                <a:lnTo>
                  <a:pt x="5134718" y="933123"/>
                </a:lnTo>
                <a:cubicBezTo>
                  <a:pt x="5134719" y="924686"/>
                  <a:pt x="5134719" y="924686"/>
                  <a:pt x="5126283" y="916250"/>
                </a:cubicBezTo>
                <a:cubicBezTo>
                  <a:pt x="5134721" y="899379"/>
                  <a:pt x="5100976" y="874073"/>
                  <a:pt x="5109414" y="874074"/>
                </a:cubicBezTo>
                <a:lnTo>
                  <a:pt x="5117847" y="874073"/>
                </a:lnTo>
                <a:lnTo>
                  <a:pt x="5126285" y="882507"/>
                </a:lnTo>
                <a:cubicBezTo>
                  <a:pt x="5126283" y="874073"/>
                  <a:pt x="5117847" y="874073"/>
                  <a:pt x="5117848" y="865636"/>
                </a:cubicBezTo>
                <a:lnTo>
                  <a:pt x="5109412" y="857200"/>
                </a:lnTo>
                <a:cubicBezTo>
                  <a:pt x="5100976" y="840329"/>
                  <a:pt x="5092540" y="823459"/>
                  <a:pt x="5084104" y="823460"/>
                </a:cubicBezTo>
                <a:lnTo>
                  <a:pt x="5084105" y="815023"/>
                </a:lnTo>
                <a:cubicBezTo>
                  <a:pt x="5084105" y="815023"/>
                  <a:pt x="5084105" y="806586"/>
                  <a:pt x="5075670" y="798150"/>
                </a:cubicBezTo>
                <a:lnTo>
                  <a:pt x="5067233" y="798150"/>
                </a:lnTo>
                <a:lnTo>
                  <a:pt x="5067232" y="806587"/>
                </a:lnTo>
                <a:cubicBezTo>
                  <a:pt x="5067233" y="798150"/>
                  <a:pt x="5067233" y="789717"/>
                  <a:pt x="5058798" y="781279"/>
                </a:cubicBezTo>
                <a:cubicBezTo>
                  <a:pt x="5058797" y="789717"/>
                  <a:pt x="5050364" y="789716"/>
                  <a:pt x="5041925" y="781279"/>
                </a:cubicBezTo>
                <a:cubicBezTo>
                  <a:pt x="5050361" y="781278"/>
                  <a:pt x="5041928" y="772846"/>
                  <a:pt x="5041926" y="764409"/>
                </a:cubicBezTo>
                <a:lnTo>
                  <a:pt x="5033489" y="755973"/>
                </a:lnTo>
                <a:lnTo>
                  <a:pt x="5033489" y="747536"/>
                </a:lnTo>
                <a:lnTo>
                  <a:pt x="5025055" y="747536"/>
                </a:lnTo>
                <a:lnTo>
                  <a:pt x="5025055" y="755973"/>
                </a:lnTo>
                <a:cubicBezTo>
                  <a:pt x="4999747" y="713795"/>
                  <a:pt x="4974442" y="671616"/>
                  <a:pt x="4957570" y="663182"/>
                </a:cubicBezTo>
                <a:cubicBezTo>
                  <a:pt x="4949133" y="654745"/>
                  <a:pt x="4949133" y="654745"/>
                  <a:pt x="4949133" y="646309"/>
                </a:cubicBezTo>
                <a:cubicBezTo>
                  <a:pt x="4940697" y="637873"/>
                  <a:pt x="4940697" y="637873"/>
                  <a:pt x="4932264" y="637873"/>
                </a:cubicBezTo>
                <a:cubicBezTo>
                  <a:pt x="4932263" y="640081"/>
                  <a:pt x="4932263" y="642288"/>
                  <a:pt x="4932262" y="644497"/>
                </a:cubicBezTo>
                <a:lnTo>
                  <a:pt x="4910645" y="618234"/>
                </a:lnTo>
                <a:cubicBezTo>
                  <a:pt x="4886921" y="587787"/>
                  <a:pt x="4877430" y="570388"/>
                  <a:pt x="4839468" y="519774"/>
                </a:cubicBezTo>
                <a:cubicBezTo>
                  <a:pt x="4814159" y="502903"/>
                  <a:pt x="4805728" y="494466"/>
                  <a:pt x="4797289" y="494466"/>
                </a:cubicBezTo>
                <a:lnTo>
                  <a:pt x="4797289" y="469162"/>
                </a:lnTo>
                <a:cubicBezTo>
                  <a:pt x="4780419" y="469159"/>
                  <a:pt x="4780419" y="443852"/>
                  <a:pt x="4755109" y="418545"/>
                </a:cubicBezTo>
                <a:cubicBezTo>
                  <a:pt x="4729804" y="393238"/>
                  <a:pt x="4746678" y="435418"/>
                  <a:pt x="4721368" y="401675"/>
                </a:cubicBezTo>
                <a:cubicBezTo>
                  <a:pt x="4746676" y="418545"/>
                  <a:pt x="4721369" y="384804"/>
                  <a:pt x="4696060" y="359495"/>
                </a:cubicBezTo>
                <a:lnTo>
                  <a:pt x="4704496" y="359495"/>
                </a:lnTo>
                <a:cubicBezTo>
                  <a:pt x="4712932" y="367932"/>
                  <a:pt x="4721370" y="376368"/>
                  <a:pt x="4721369" y="367932"/>
                </a:cubicBezTo>
                <a:cubicBezTo>
                  <a:pt x="4721369" y="367932"/>
                  <a:pt x="4721369" y="359495"/>
                  <a:pt x="4712933" y="351061"/>
                </a:cubicBezTo>
                <a:lnTo>
                  <a:pt x="4704497" y="342625"/>
                </a:lnTo>
                <a:cubicBezTo>
                  <a:pt x="4712932" y="342625"/>
                  <a:pt x="4721369" y="367932"/>
                  <a:pt x="4729804" y="359495"/>
                </a:cubicBezTo>
                <a:cubicBezTo>
                  <a:pt x="4712932" y="342625"/>
                  <a:pt x="4704497" y="325754"/>
                  <a:pt x="4696060" y="325754"/>
                </a:cubicBezTo>
                <a:cubicBezTo>
                  <a:pt x="4687627" y="325755"/>
                  <a:pt x="4687627" y="325755"/>
                  <a:pt x="4687626" y="317318"/>
                </a:cubicBezTo>
                <a:cubicBezTo>
                  <a:pt x="4679192" y="308881"/>
                  <a:pt x="4670753" y="300448"/>
                  <a:pt x="4662317" y="300447"/>
                </a:cubicBezTo>
                <a:cubicBezTo>
                  <a:pt x="4662317" y="300447"/>
                  <a:pt x="4662317" y="308882"/>
                  <a:pt x="4670754" y="317320"/>
                </a:cubicBezTo>
                <a:lnTo>
                  <a:pt x="4670753" y="325755"/>
                </a:lnTo>
                <a:cubicBezTo>
                  <a:pt x="4653882" y="317319"/>
                  <a:pt x="4653882" y="334188"/>
                  <a:pt x="4645447" y="300448"/>
                </a:cubicBezTo>
                <a:cubicBezTo>
                  <a:pt x="4637010" y="308882"/>
                  <a:pt x="4653883" y="325754"/>
                  <a:pt x="4653882" y="334188"/>
                </a:cubicBezTo>
                <a:cubicBezTo>
                  <a:pt x="4628576" y="300447"/>
                  <a:pt x="4637009" y="292011"/>
                  <a:pt x="4620140" y="275141"/>
                </a:cubicBezTo>
                <a:cubicBezTo>
                  <a:pt x="4628578" y="275140"/>
                  <a:pt x="4628578" y="283575"/>
                  <a:pt x="4628578" y="283575"/>
                </a:cubicBezTo>
                <a:cubicBezTo>
                  <a:pt x="4637009" y="292011"/>
                  <a:pt x="4637009" y="292011"/>
                  <a:pt x="4645446" y="283575"/>
                </a:cubicBezTo>
                <a:lnTo>
                  <a:pt x="4628576" y="266706"/>
                </a:lnTo>
                <a:cubicBezTo>
                  <a:pt x="4645447" y="275142"/>
                  <a:pt x="4645447" y="266704"/>
                  <a:pt x="4628576" y="258268"/>
                </a:cubicBezTo>
                <a:cubicBezTo>
                  <a:pt x="4628577" y="255456"/>
                  <a:pt x="4628577" y="252643"/>
                  <a:pt x="4628578" y="249831"/>
                </a:cubicBezTo>
                <a:cubicBezTo>
                  <a:pt x="4637010" y="258268"/>
                  <a:pt x="4637010" y="249831"/>
                  <a:pt x="4637010" y="249831"/>
                </a:cubicBezTo>
                <a:cubicBezTo>
                  <a:pt x="4628575" y="241395"/>
                  <a:pt x="4628575" y="241395"/>
                  <a:pt x="4620140" y="241397"/>
                </a:cubicBezTo>
                <a:lnTo>
                  <a:pt x="4611704" y="232961"/>
                </a:lnTo>
                <a:lnTo>
                  <a:pt x="4594835" y="199218"/>
                </a:lnTo>
                <a:lnTo>
                  <a:pt x="4603267" y="207654"/>
                </a:lnTo>
                <a:cubicBezTo>
                  <a:pt x="4611703" y="216090"/>
                  <a:pt x="4620140" y="216090"/>
                  <a:pt x="4620140" y="216090"/>
                </a:cubicBezTo>
                <a:cubicBezTo>
                  <a:pt x="4620139" y="207656"/>
                  <a:pt x="4611704" y="199218"/>
                  <a:pt x="4603267" y="190783"/>
                </a:cubicBezTo>
                <a:lnTo>
                  <a:pt x="4594832" y="182347"/>
                </a:lnTo>
                <a:lnTo>
                  <a:pt x="4586397" y="173911"/>
                </a:lnTo>
                <a:cubicBezTo>
                  <a:pt x="4577961" y="165475"/>
                  <a:pt x="4569526" y="165475"/>
                  <a:pt x="4569526" y="173913"/>
                </a:cubicBezTo>
                <a:cubicBezTo>
                  <a:pt x="4569526" y="173913"/>
                  <a:pt x="4569525" y="182347"/>
                  <a:pt x="4577960" y="190784"/>
                </a:cubicBezTo>
                <a:lnTo>
                  <a:pt x="4586396" y="190783"/>
                </a:lnTo>
                <a:lnTo>
                  <a:pt x="4594835" y="199218"/>
                </a:lnTo>
                <a:cubicBezTo>
                  <a:pt x="4552654" y="182347"/>
                  <a:pt x="4586399" y="207656"/>
                  <a:pt x="4603267" y="232961"/>
                </a:cubicBezTo>
                <a:lnTo>
                  <a:pt x="4594833" y="224525"/>
                </a:lnTo>
                <a:cubicBezTo>
                  <a:pt x="4594833" y="227338"/>
                  <a:pt x="4594833" y="230149"/>
                  <a:pt x="4594835" y="232961"/>
                </a:cubicBezTo>
                <a:cubicBezTo>
                  <a:pt x="4594833" y="235772"/>
                  <a:pt x="4594834" y="238584"/>
                  <a:pt x="4594833" y="241395"/>
                </a:cubicBezTo>
                <a:lnTo>
                  <a:pt x="4603266" y="241396"/>
                </a:lnTo>
                <a:lnTo>
                  <a:pt x="4611704" y="249833"/>
                </a:lnTo>
                <a:lnTo>
                  <a:pt x="4603267" y="249831"/>
                </a:lnTo>
                <a:lnTo>
                  <a:pt x="4611704" y="258268"/>
                </a:lnTo>
                <a:lnTo>
                  <a:pt x="4611703" y="266704"/>
                </a:lnTo>
                <a:cubicBezTo>
                  <a:pt x="4586397" y="258268"/>
                  <a:pt x="4577960" y="241397"/>
                  <a:pt x="4552654" y="207654"/>
                </a:cubicBezTo>
                <a:lnTo>
                  <a:pt x="4561090" y="207654"/>
                </a:lnTo>
                <a:lnTo>
                  <a:pt x="4569525" y="207654"/>
                </a:lnTo>
                <a:lnTo>
                  <a:pt x="4561090" y="199218"/>
                </a:lnTo>
                <a:lnTo>
                  <a:pt x="4552654" y="199219"/>
                </a:lnTo>
                <a:lnTo>
                  <a:pt x="4544217" y="190783"/>
                </a:lnTo>
                <a:cubicBezTo>
                  <a:pt x="4535785" y="182348"/>
                  <a:pt x="4544217" y="173913"/>
                  <a:pt x="4527347" y="157040"/>
                </a:cubicBezTo>
                <a:lnTo>
                  <a:pt x="4527346" y="148604"/>
                </a:lnTo>
                <a:cubicBezTo>
                  <a:pt x="4518911" y="148604"/>
                  <a:pt x="4518910" y="140168"/>
                  <a:pt x="4518910" y="140168"/>
                </a:cubicBezTo>
                <a:lnTo>
                  <a:pt x="4510474" y="140168"/>
                </a:lnTo>
                <a:lnTo>
                  <a:pt x="4510474" y="148604"/>
                </a:lnTo>
                <a:cubicBezTo>
                  <a:pt x="4493604" y="131734"/>
                  <a:pt x="4493604" y="106427"/>
                  <a:pt x="4476732" y="106427"/>
                </a:cubicBezTo>
                <a:cubicBezTo>
                  <a:pt x="4476732" y="106427"/>
                  <a:pt x="4468297" y="106427"/>
                  <a:pt x="4468297" y="97990"/>
                </a:cubicBezTo>
                <a:lnTo>
                  <a:pt x="4459861" y="97990"/>
                </a:lnTo>
                <a:lnTo>
                  <a:pt x="4459861" y="106428"/>
                </a:lnTo>
                <a:cubicBezTo>
                  <a:pt x="4426117" y="47377"/>
                  <a:pt x="4442992" y="89554"/>
                  <a:pt x="4426117" y="89554"/>
                </a:cubicBezTo>
                <a:cubicBezTo>
                  <a:pt x="4421899" y="72683"/>
                  <a:pt x="4407137" y="51593"/>
                  <a:pt x="4388156" y="29450"/>
                </a:cubicBezTo>
                <a:lnTo>
                  <a:pt x="4360109" y="0"/>
                </a:lnTo>
                <a:lnTo>
                  <a:pt x="4638592" y="0"/>
                </a:lnTo>
                <a:lnTo>
                  <a:pt x="4699158" y="62995"/>
                </a:lnTo>
                <a:cubicBezTo>
                  <a:pt x="4971672" y="360550"/>
                  <a:pt x="5209586" y="692705"/>
                  <a:pt x="5404662" y="1051221"/>
                </a:cubicBezTo>
                <a:cubicBezTo>
                  <a:pt x="5699912" y="1626956"/>
                  <a:pt x="5885366" y="2260817"/>
                  <a:pt x="5938418" y="2935851"/>
                </a:cubicBezTo>
                <a:lnTo>
                  <a:pt x="5947253" y="3112842"/>
                </a:lnTo>
                <a:lnTo>
                  <a:pt x="5951125" y="3133338"/>
                </a:lnTo>
                <a:cubicBezTo>
                  <a:pt x="5947799" y="3130267"/>
                  <a:pt x="5947799" y="3130267"/>
                  <a:pt x="5950868" y="3126941"/>
                </a:cubicBezTo>
                <a:cubicBezTo>
                  <a:pt x="5950611" y="3120546"/>
                  <a:pt x="5953680" y="3117220"/>
                  <a:pt x="5953938" y="3123616"/>
                </a:cubicBezTo>
                <a:cubicBezTo>
                  <a:pt x="5953938" y="3123616"/>
                  <a:pt x="5957523" y="3133084"/>
                  <a:pt x="5954453" y="3136408"/>
                </a:cubicBezTo>
                <a:cubicBezTo>
                  <a:pt x="5954453" y="3136408"/>
                  <a:pt x="5957779" y="3139480"/>
                  <a:pt x="5957779" y="3139480"/>
                </a:cubicBezTo>
                <a:cubicBezTo>
                  <a:pt x="5957779" y="3139480"/>
                  <a:pt x="5957779" y="3139480"/>
                  <a:pt x="5954710" y="3142804"/>
                </a:cubicBezTo>
                <a:cubicBezTo>
                  <a:pt x="5966236" y="3190395"/>
                  <a:pt x="5971363" y="3238241"/>
                  <a:pt x="5960116" y="3277128"/>
                </a:cubicBezTo>
                <a:cubicBezTo>
                  <a:pt x="5977265" y="3305275"/>
                  <a:pt x="5967303" y="3376144"/>
                  <a:pt x="5972174" y="3417593"/>
                </a:cubicBezTo>
                <a:cubicBezTo>
                  <a:pt x="5969620" y="3433712"/>
                  <a:pt x="5966293" y="3430640"/>
                  <a:pt x="5962709" y="3421173"/>
                </a:cubicBezTo>
                <a:cubicBezTo>
                  <a:pt x="5966808" y="3443433"/>
                  <a:pt x="5961440" y="3469273"/>
                  <a:pt x="5968094" y="3475415"/>
                </a:cubicBezTo>
                <a:cubicBezTo>
                  <a:pt x="5966312" y="3510722"/>
                  <a:pt x="5964014" y="3533237"/>
                  <a:pt x="5964787" y="3552426"/>
                </a:cubicBezTo>
                <a:cubicBezTo>
                  <a:pt x="5962490" y="3574940"/>
                  <a:pt x="5959935" y="3591059"/>
                  <a:pt x="5951498" y="3620225"/>
                </a:cubicBezTo>
                <a:cubicBezTo>
                  <a:pt x="5945102" y="3620480"/>
                  <a:pt x="5947914" y="3610758"/>
                  <a:pt x="5941518" y="3611013"/>
                </a:cubicBezTo>
                <a:cubicBezTo>
                  <a:pt x="5936923" y="3656042"/>
                  <a:pt x="5938210" y="3688023"/>
                  <a:pt x="5933358" y="3726657"/>
                </a:cubicBezTo>
                <a:lnTo>
                  <a:pt x="5932401" y="3750159"/>
                </a:lnTo>
                <a:lnTo>
                  <a:pt x="5936112" y="3742197"/>
                </a:lnTo>
                <a:lnTo>
                  <a:pt x="5931041" y="3783572"/>
                </a:lnTo>
                <a:lnTo>
                  <a:pt x="5930942" y="3786013"/>
                </a:lnTo>
                <a:lnTo>
                  <a:pt x="5930199" y="3790443"/>
                </a:lnTo>
                <a:lnTo>
                  <a:pt x="5909750" y="3957308"/>
                </a:lnTo>
                <a:cubicBezTo>
                  <a:pt x="5900259" y="4029011"/>
                  <a:pt x="5889716" y="4100713"/>
                  <a:pt x="5877062" y="4172416"/>
                </a:cubicBezTo>
                <a:cubicBezTo>
                  <a:pt x="5877062" y="4189290"/>
                  <a:pt x="5877061" y="4206160"/>
                  <a:pt x="5868625" y="4214595"/>
                </a:cubicBezTo>
                <a:cubicBezTo>
                  <a:pt x="5811685" y="4534097"/>
                  <a:pt x="5724197" y="4842625"/>
                  <a:pt x="5609277" y="5137233"/>
                </a:cubicBezTo>
                <a:lnTo>
                  <a:pt x="5491924" y="5411666"/>
                </a:lnTo>
                <a:lnTo>
                  <a:pt x="5491547" y="5414872"/>
                </a:lnTo>
                <a:cubicBezTo>
                  <a:pt x="5490882" y="5418118"/>
                  <a:pt x="5489618" y="5421648"/>
                  <a:pt x="5487221" y="5422780"/>
                </a:cubicBezTo>
                <a:cubicBezTo>
                  <a:pt x="5487221" y="5422780"/>
                  <a:pt x="5489486" y="5427576"/>
                  <a:pt x="5489486" y="5427576"/>
                </a:cubicBezTo>
                <a:cubicBezTo>
                  <a:pt x="5489486" y="5427576"/>
                  <a:pt x="5489486" y="5427576"/>
                  <a:pt x="5484693" y="5429840"/>
                </a:cubicBezTo>
                <a:cubicBezTo>
                  <a:pt x="5476322" y="5486587"/>
                  <a:pt x="5460891" y="5540803"/>
                  <a:pt x="5431604" y="5578103"/>
                </a:cubicBezTo>
                <a:cubicBezTo>
                  <a:pt x="5437875" y="5616199"/>
                  <a:pt x="5395949" y="5688799"/>
                  <a:pt x="5383045" y="5735954"/>
                </a:cubicBezTo>
                <a:cubicBezTo>
                  <a:pt x="5373196" y="5752339"/>
                  <a:pt x="5370931" y="5747543"/>
                  <a:pt x="5371193" y="5735689"/>
                </a:cubicBezTo>
                <a:cubicBezTo>
                  <a:pt x="5365875" y="5761664"/>
                  <a:pt x="5348704" y="5787374"/>
                  <a:pt x="5353234" y="5796964"/>
                </a:cubicBezTo>
                <a:cubicBezTo>
                  <a:pt x="5335800" y="5834529"/>
                  <a:pt x="5323423" y="5857974"/>
                  <a:pt x="5315838" y="5879154"/>
                </a:cubicBezTo>
                <a:cubicBezTo>
                  <a:pt x="5303461" y="5902599"/>
                  <a:pt x="5293610" y="5918984"/>
                  <a:pt x="5271646" y="5946958"/>
                </a:cubicBezTo>
                <a:cubicBezTo>
                  <a:pt x="5264588" y="5944427"/>
                  <a:pt x="5271909" y="5935102"/>
                  <a:pt x="5264849" y="5932571"/>
                </a:cubicBezTo>
                <a:cubicBezTo>
                  <a:pt x="5240094" y="5979461"/>
                  <a:pt x="5227454" y="6014761"/>
                  <a:pt x="5205226" y="6054591"/>
                </a:cubicBezTo>
                <a:cubicBezTo>
                  <a:pt x="5190059" y="6096952"/>
                  <a:pt x="5167831" y="6136781"/>
                  <a:pt x="5133488" y="6188200"/>
                </a:cubicBezTo>
                <a:cubicBezTo>
                  <a:pt x="5148394" y="6157694"/>
                  <a:pt x="5131486" y="6171548"/>
                  <a:pt x="5117105" y="6178342"/>
                </a:cubicBezTo>
                <a:cubicBezTo>
                  <a:pt x="5112311" y="6180607"/>
                  <a:pt x="5109783" y="6187667"/>
                  <a:pt x="5104989" y="6189932"/>
                </a:cubicBezTo>
                <a:cubicBezTo>
                  <a:pt x="5104989" y="6189932"/>
                  <a:pt x="5102724" y="6185136"/>
                  <a:pt x="5105252" y="6178076"/>
                </a:cubicBezTo>
                <a:cubicBezTo>
                  <a:pt x="5105252" y="6178076"/>
                  <a:pt x="5105252" y="6178076"/>
                  <a:pt x="5107780" y="6171017"/>
                </a:cubicBezTo>
                <a:cubicBezTo>
                  <a:pt x="5102724" y="6185136"/>
                  <a:pt x="5095927" y="6170750"/>
                  <a:pt x="5110570" y="6152101"/>
                </a:cubicBezTo>
                <a:cubicBezTo>
                  <a:pt x="5110570" y="6152101"/>
                  <a:pt x="5110570" y="6152101"/>
                  <a:pt x="5117630" y="6154631"/>
                </a:cubicBezTo>
                <a:cubicBezTo>
                  <a:pt x="5122423" y="6152366"/>
                  <a:pt x="5124951" y="6145306"/>
                  <a:pt x="5124951" y="6145306"/>
                </a:cubicBezTo>
                <a:cubicBezTo>
                  <a:pt x="5132010" y="6147837"/>
                  <a:pt x="5127217" y="6150102"/>
                  <a:pt x="5124689" y="6157162"/>
                </a:cubicBezTo>
                <a:cubicBezTo>
                  <a:pt x="5124689" y="6157162"/>
                  <a:pt x="5124689" y="6157162"/>
                  <a:pt x="5122160" y="6164222"/>
                </a:cubicBezTo>
                <a:cubicBezTo>
                  <a:pt x="5141597" y="6143308"/>
                  <a:pt x="5166353" y="6096419"/>
                  <a:pt x="5161821" y="6086827"/>
                </a:cubicBezTo>
                <a:cubicBezTo>
                  <a:pt x="5186577" y="6039938"/>
                  <a:pt x="5220658" y="6000375"/>
                  <a:pt x="5223710" y="5969604"/>
                </a:cubicBezTo>
                <a:cubicBezTo>
                  <a:pt x="5238616" y="5939099"/>
                  <a:pt x="5240620" y="5955750"/>
                  <a:pt x="5255262" y="5937100"/>
                </a:cubicBezTo>
                <a:cubicBezTo>
                  <a:pt x="5270168" y="5906595"/>
                  <a:pt x="5258316" y="5906330"/>
                  <a:pt x="5265899" y="5885149"/>
                </a:cubicBezTo>
                <a:cubicBezTo>
                  <a:pt x="5292658" y="5854910"/>
                  <a:pt x="5302771" y="5826670"/>
                  <a:pt x="5310355" y="5805490"/>
                </a:cubicBezTo>
                <a:cubicBezTo>
                  <a:pt x="5317939" y="5784310"/>
                  <a:pt x="5323258" y="5758334"/>
                  <a:pt x="5342957" y="5725565"/>
                </a:cubicBezTo>
                <a:cubicBezTo>
                  <a:pt x="5352544" y="5721035"/>
                  <a:pt x="5359865" y="5711711"/>
                  <a:pt x="5359603" y="5723566"/>
                </a:cubicBezTo>
                <a:cubicBezTo>
                  <a:pt x="5380698" y="5681339"/>
                  <a:pt x="5393970" y="5644274"/>
                  <a:pt x="5405162" y="5607458"/>
                </a:cubicBezTo>
                <a:lnTo>
                  <a:pt x="5419834" y="5556614"/>
                </a:lnTo>
                <a:lnTo>
                  <a:pt x="5343783" y="5707015"/>
                </a:lnTo>
                <a:cubicBezTo>
                  <a:pt x="5137377" y="6084780"/>
                  <a:pt x="4883032" y="6432513"/>
                  <a:pt x="4588841" y="6742552"/>
                </a:cubicBezTo>
                <a:lnTo>
                  <a:pt x="4469515" y="6858000"/>
                </a:lnTo>
                <a:lnTo>
                  <a:pt x="4102414" y="6858000"/>
                </a:lnTo>
                <a:lnTo>
                  <a:pt x="4156175" y="6787476"/>
                </a:lnTo>
                <a:cubicBezTo>
                  <a:pt x="4215224" y="6694684"/>
                  <a:pt x="4274274" y="6610327"/>
                  <a:pt x="4333324" y="6525971"/>
                </a:cubicBezTo>
                <a:cubicBezTo>
                  <a:pt x="4350199" y="6525971"/>
                  <a:pt x="4350197" y="6534407"/>
                  <a:pt x="4350197" y="6551277"/>
                </a:cubicBezTo>
                <a:cubicBezTo>
                  <a:pt x="4392373" y="6475355"/>
                  <a:pt x="4426118" y="6424743"/>
                  <a:pt x="4451424" y="6365693"/>
                </a:cubicBezTo>
                <a:cubicBezTo>
                  <a:pt x="4476730" y="6321404"/>
                  <a:pt x="4497293" y="6277118"/>
                  <a:pt x="4527346" y="6225714"/>
                </a:cubicBezTo>
                <a:lnTo>
                  <a:pt x="4556321" y="6179312"/>
                </a:lnTo>
                <a:lnTo>
                  <a:pt x="4561089" y="6180105"/>
                </a:lnTo>
                <a:cubicBezTo>
                  <a:pt x="4561089" y="6180105"/>
                  <a:pt x="4569528" y="6180107"/>
                  <a:pt x="4577961" y="6171673"/>
                </a:cubicBezTo>
                <a:lnTo>
                  <a:pt x="4586396" y="6171671"/>
                </a:lnTo>
                <a:cubicBezTo>
                  <a:pt x="4594833" y="6154801"/>
                  <a:pt x="4611704" y="6137929"/>
                  <a:pt x="4603267" y="6129493"/>
                </a:cubicBezTo>
                <a:cubicBezTo>
                  <a:pt x="4611704" y="6129493"/>
                  <a:pt x="4620140" y="6121059"/>
                  <a:pt x="4620139" y="6112623"/>
                </a:cubicBezTo>
                <a:lnTo>
                  <a:pt x="4620140" y="6104185"/>
                </a:lnTo>
                <a:lnTo>
                  <a:pt x="4611704" y="6104186"/>
                </a:lnTo>
                <a:cubicBezTo>
                  <a:pt x="4628575" y="6083098"/>
                  <a:pt x="4637011" y="6066227"/>
                  <a:pt x="4645446" y="6049356"/>
                </a:cubicBezTo>
                <a:lnTo>
                  <a:pt x="4658579" y="6024607"/>
                </a:lnTo>
                <a:lnTo>
                  <a:pt x="4657191" y="6022823"/>
                </a:lnTo>
                <a:cubicBezTo>
                  <a:pt x="4653015" y="6023181"/>
                  <a:pt x="4645022" y="6028074"/>
                  <a:pt x="4637720" y="6031225"/>
                </a:cubicBezTo>
                <a:cubicBezTo>
                  <a:pt x="4632853" y="6033324"/>
                  <a:pt x="4630086" y="6040295"/>
                  <a:pt x="4625218" y="6042395"/>
                </a:cubicBezTo>
                <a:lnTo>
                  <a:pt x="4625358" y="6039920"/>
                </a:lnTo>
                <a:lnTo>
                  <a:pt x="4603267" y="6062007"/>
                </a:lnTo>
                <a:cubicBezTo>
                  <a:pt x="4611704" y="6053573"/>
                  <a:pt x="4620140" y="6045137"/>
                  <a:pt x="4620139" y="6036700"/>
                </a:cubicBezTo>
                <a:cubicBezTo>
                  <a:pt x="4586397" y="6078878"/>
                  <a:pt x="4544217" y="6129493"/>
                  <a:pt x="4502039" y="6188543"/>
                </a:cubicBezTo>
                <a:cubicBezTo>
                  <a:pt x="4459860" y="6247593"/>
                  <a:pt x="4417681" y="6306643"/>
                  <a:pt x="4383940" y="6357257"/>
                </a:cubicBezTo>
                <a:cubicBezTo>
                  <a:pt x="4383939" y="6348819"/>
                  <a:pt x="4375504" y="6348821"/>
                  <a:pt x="4367067" y="6357256"/>
                </a:cubicBezTo>
                <a:cubicBezTo>
                  <a:pt x="4324889" y="6407871"/>
                  <a:pt x="4291146" y="6450050"/>
                  <a:pt x="4240530" y="6492227"/>
                </a:cubicBezTo>
                <a:cubicBezTo>
                  <a:pt x="4248967" y="6509098"/>
                  <a:pt x="4206790" y="6525971"/>
                  <a:pt x="4189918" y="6542842"/>
                </a:cubicBezTo>
                <a:cubicBezTo>
                  <a:pt x="4181480" y="6551277"/>
                  <a:pt x="4189918" y="6559714"/>
                  <a:pt x="4173045" y="6568148"/>
                </a:cubicBezTo>
                <a:cubicBezTo>
                  <a:pt x="4173044" y="6576584"/>
                  <a:pt x="4147738" y="6585021"/>
                  <a:pt x="4130868" y="6601891"/>
                </a:cubicBezTo>
                <a:cubicBezTo>
                  <a:pt x="4105561" y="6627198"/>
                  <a:pt x="4080254" y="6660939"/>
                  <a:pt x="4054944" y="6686246"/>
                </a:cubicBezTo>
                <a:cubicBezTo>
                  <a:pt x="4021201" y="6719991"/>
                  <a:pt x="4021201" y="6728426"/>
                  <a:pt x="3979024" y="6762169"/>
                </a:cubicBezTo>
                <a:cubicBezTo>
                  <a:pt x="3960044" y="6783258"/>
                  <a:pt x="3938427" y="6803820"/>
                  <a:pt x="3916151" y="6823459"/>
                </a:cubicBezTo>
                <a:lnTo>
                  <a:pt x="3874750" y="6858000"/>
                </a:lnTo>
                <a:lnTo>
                  <a:pt x="3809992" y="6858000"/>
                </a:lnTo>
                <a:lnTo>
                  <a:pt x="3835617" y="6838089"/>
                </a:lnTo>
                <a:cubicBezTo>
                  <a:pt x="3945281" y="6753734"/>
                  <a:pt x="4046511" y="6660941"/>
                  <a:pt x="4139304" y="6576584"/>
                </a:cubicBezTo>
                <a:cubicBezTo>
                  <a:pt x="4113995" y="6576584"/>
                  <a:pt x="4080253" y="6635634"/>
                  <a:pt x="4046510" y="6652505"/>
                </a:cubicBezTo>
                <a:cubicBezTo>
                  <a:pt x="4046511" y="6660941"/>
                  <a:pt x="4029637" y="6660942"/>
                  <a:pt x="4021202" y="6660941"/>
                </a:cubicBezTo>
                <a:cubicBezTo>
                  <a:pt x="3962152" y="6711555"/>
                  <a:pt x="3886231" y="6779041"/>
                  <a:pt x="3810311" y="6829655"/>
                </a:cubicBezTo>
                <a:lnTo>
                  <a:pt x="3774445" y="6858000"/>
                </a:lnTo>
                <a:lnTo>
                  <a:pt x="3720522" y="6858000"/>
                </a:lnTo>
                <a:lnTo>
                  <a:pt x="3734388" y="6846525"/>
                </a:lnTo>
                <a:cubicBezTo>
                  <a:pt x="3759695" y="6829655"/>
                  <a:pt x="3785001" y="6821219"/>
                  <a:pt x="3768132" y="6821217"/>
                </a:cubicBezTo>
                <a:cubicBezTo>
                  <a:pt x="3793438" y="6795912"/>
                  <a:pt x="3827182" y="6770605"/>
                  <a:pt x="3869358" y="6745298"/>
                </a:cubicBezTo>
                <a:cubicBezTo>
                  <a:pt x="3877794" y="6736862"/>
                  <a:pt x="3894670" y="6719991"/>
                  <a:pt x="3911538" y="6711555"/>
                </a:cubicBezTo>
                <a:lnTo>
                  <a:pt x="3919975" y="6711555"/>
                </a:lnTo>
                <a:lnTo>
                  <a:pt x="3928411" y="6703118"/>
                </a:lnTo>
                <a:lnTo>
                  <a:pt x="3928411" y="6694684"/>
                </a:lnTo>
                <a:lnTo>
                  <a:pt x="3936845" y="6694684"/>
                </a:lnTo>
                <a:cubicBezTo>
                  <a:pt x="3995895" y="6644071"/>
                  <a:pt x="4054944" y="6593455"/>
                  <a:pt x="4097124" y="6551277"/>
                </a:cubicBezTo>
                <a:cubicBezTo>
                  <a:pt x="4105561" y="6551277"/>
                  <a:pt x="4113995" y="6551277"/>
                  <a:pt x="4113995" y="6542841"/>
                </a:cubicBezTo>
                <a:lnTo>
                  <a:pt x="4122431" y="6542841"/>
                </a:lnTo>
                <a:cubicBezTo>
                  <a:pt x="4122431" y="6542841"/>
                  <a:pt x="4130867" y="6542841"/>
                  <a:pt x="4130869" y="6534407"/>
                </a:cubicBezTo>
                <a:cubicBezTo>
                  <a:pt x="4130868" y="6531595"/>
                  <a:pt x="4130867" y="6528783"/>
                  <a:pt x="4130868" y="6525971"/>
                </a:cubicBezTo>
                <a:cubicBezTo>
                  <a:pt x="4156175" y="6500664"/>
                  <a:pt x="4215225" y="6450050"/>
                  <a:pt x="4189919" y="6458484"/>
                </a:cubicBezTo>
                <a:lnTo>
                  <a:pt x="4198354" y="6450050"/>
                </a:lnTo>
                <a:cubicBezTo>
                  <a:pt x="4206788" y="6450048"/>
                  <a:pt x="4206790" y="6433178"/>
                  <a:pt x="4206790" y="6433178"/>
                </a:cubicBezTo>
                <a:lnTo>
                  <a:pt x="4190270" y="6433178"/>
                </a:lnTo>
                <a:lnTo>
                  <a:pt x="4207843" y="6416307"/>
                </a:lnTo>
                <a:lnTo>
                  <a:pt x="4215199" y="6391088"/>
                </a:lnTo>
                <a:cubicBezTo>
                  <a:pt x="4215259" y="6391032"/>
                  <a:pt x="4215318" y="6390975"/>
                  <a:pt x="4215378" y="6390919"/>
                </a:cubicBezTo>
                <a:lnTo>
                  <a:pt x="4244751" y="6375183"/>
                </a:lnTo>
                <a:cubicBezTo>
                  <a:pt x="4253186" y="6365692"/>
                  <a:pt x="4261622" y="6353038"/>
                  <a:pt x="4274275" y="6340386"/>
                </a:cubicBezTo>
                <a:lnTo>
                  <a:pt x="4282710" y="6340386"/>
                </a:lnTo>
                <a:cubicBezTo>
                  <a:pt x="4282712" y="6331950"/>
                  <a:pt x="4291146" y="6331950"/>
                  <a:pt x="4282712" y="6331950"/>
                </a:cubicBezTo>
                <a:cubicBezTo>
                  <a:pt x="4282712" y="6329138"/>
                  <a:pt x="4282711" y="6326326"/>
                  <a:pt x="4282711" y="6323514"/>
                </a:cubicBezTo>
                <a:cubicBezTo>
                  <a:pt x="4291147" y="6315079"/>
                  <a:pt x="4299581" y="6315079"/>
                  <a:pt x="4308018" y="6315078"/>
                </a:cubicBezTo>
                <a:lnTo>
                  <a:pt x="4299581" y="6323514"/>
                </a:lnTo>
                <a:cubicBezTo>
                  <a:pt x="4291146" y="6331950"/>
                  <a:pt x="4291147" y="6340386"/>
                  <a:pt x="4291147" y="6340386"/>
                </a:cubicBezTo>
                <a:cubicBezTo>
                  <a:pt x="4299583" y="6340386"/>
                  <a:pt x="4308017" y="6340384"/>
                  <a:pt x="4308019" y="6331950"/>
                </a:cubicBezTo>
                <a:lnTo>
                  <a:pt x="4316453" y="6331950"/>
                </a:lnTo>
                <a:cubicBezTo>
                  <a:pt x="4316454" y="6340386"/>
                  <a:pt x="4274274" y="6365693"/>
                  <a:pt x="4282711" y="6374128"/>
                </a:cubicBezTo>
                <a:cubicBezTo>
                  <a:pt x="4358631" y="6289771"/>
                  <a:pt x="4459860" y="6196979"/>
                  <a:pt x="4544217" y="6104187"/>
                </a:cubicBezTo>
                <a:cubicBezTo>
                  <a:pt x="4552653" y="6095750"/>
                  <a:pt x="4561090" y="6078880"/>
                  <a:pt x="4569526" y="6070442"/>
                </a:cubicBezTo>
                <a:lnTo>
                  <a:pt x="4577961" y="6062009"/>
                </a:lnTo>
                <a:cubicBezTo>
                  <a:pt x="4611704" y="6024048"/>
                  <a:pt x="4647556" y="5979761"/>
                  <a:pt x="4683408" y="5931256"/>
                </a:cubicBezTo>
                <a:lnTo>
                  <a:pt x="4748312" y="5835198"/>
                </a:lnTo>
                <a:lnTo>
                  <a:pt x="4751363" y="5826231"/>
                </a:lnTo>
                <a:cubicBezTo>
                  <a:pt x="4759329" y="5811241"/>
                  <a:pt x="4763672" y="5807923"/>
                  <a:pt x="4767931" y="5806085"/>
                </a:cubicBezTo>
                <a:lnTo>
                  <a:pt x="4768003" y="5806053"/>
                </a:lnTo>
                <a:lnTo>
                  <a:pt x="4788853" y="5775196"/>
                </a:lnTo>
                <a:lnTo>
                  <a:pt x="4792070" y="5772856"/>
                </a:lnTo>
                <a:lnTo>
                  <a:pt x="4793063" y="5765638"/>
                </a:lnTo>
                <a:cubicBezTo>
                  <a:pt x="4793133" y="5759110"/>
                  <a:pt x="4792249" y="5753715"/>
                  <a:pt x="4796398" y="5743259"/>
                </a:cubicBezTo>
                <a:cubicBezTo>
                  <a:pt x="4824170" y="5713949"/>
                  <a:pt x="4835236" y="5686068"/>
                  <a:pt x="4843536" y="5665159"/>
                </a:cubicBezTo>
                <a:cubicBezTo>
                  <a:pt x="4851836" y="5644248"/>
                  <a:pt x="4858035" y="5618468"/>
                  <a:pt x="4878837" y="5586387"/>
                </a:cubicBezTo>
                <a:cubicBezTo>
                  <a:pt x="4888572" y="5582186"/>
                  <a:pt x="4896207" y="5573116"/>
                  <a:pt x="4895541" y="5584956"/>
                </a:cubicBezTo>
                <a:cubicBezTo>
                  <a:pt x="4940577" y="5501985"/>
                  <a:pt x="4953640" y="5438585"/>
                  <a:pt x="4981973" y="5357045"/>
                </a:cubicBezTo>
                <a:cubicBezTo>
                  <a:pt x="4977105" y="5359145"/>
                  <a:pt x="4966704" y="5375186"/>
                  <a:pt x="4962502" y="5365447"/>
                </a:cubicBezTo>
                <a:cubicBezTo>
                  <a:pt x="4978331" y="5295077"/>
                  <a:pt x="5011740" y="5292214"/>
                  <a:pt x="5038742" y="5234354"/>
                </a:cubicBezTo>
                <a:cubicBezTo>
                  <a:pt x="5047812" y="5241993"/>
                  <a:pt x="5029775" y="5267103"/>
                  <a:pt x="5031211" y="5283813"/>
                </a:cubicBezTo>
                <a:cubicBezTo>
                  <a:pt x="5029110" y="5278944"/>
                  <a:pt x="5029110" y="5278944"/>
                  <a:pt x="5033979" y="5276843"/>
                </a:cubicBezTo>
                <a:cubicBezTo>
                  <a:pt x="5036744" y="5269873"/>
                  <a:pt x="5041612" y="5267773"/>
                  <a:pt x="5038846" y="5274743"/>
                </a:cubicBezTo>
                <a:cubicBezTo>
                  <a:pt x="5038846" y="5274743"/>
                  <a:pt x="5038180" y="5286582"/>
                  <a:pt x="5033312" y="5288683"/>
                </a:cubicBezTo>
                <a:cubicBezTo>
                  <a:pt x="5033312" y="5288683"/>
                  <a:pt x="5035413" y="5293552"/>
                  <a:pt x="5035413" y="5293552"/>
                </a:cubicBezTo>
                <a:cubicBezTo>
                  <a:pt x="5035413" y="5293552"/>
                  <a:pt x="5035413" y="5293552"/>
                  <a:pt x="5030545" y="5295653"/>
                </a:cubicBezTo>
                <a:cubicBezTo>
                  <a:pt x="5020249" y="5352082"/>
                  <a:pt x="5002985" y="5405743"/>
                  <a:pt x="4972446" y="5442024"/>
                </a:cubicBezTo>
                <a:cubicBezTo>
                  <a:pt x="4977419" y="5480313"/>
                  <a:pt x="4933047" y="5551444"/>
                  <a:pt x="4918549" y="5598134"/>
                </a:cubicBezTo>
                <a:cubicBezTo>
                  <a:pt x="4908148" y="5614175"/>
                  <a:pt x="4906047" y="5609305"/>
                  <a:pt x="4906713" y="5597465"/>
                </a:cubicBezTo>
                <a:cubicBezTo>
                  <a:pt x="4900514" y="5623245"/>
                  <a:pt x="4882478" y="5648356"/>
                  <a:pt x="4886681" y="5658095"/>
                </a:cubicBezTo>
                <a:cubicBezTo>
                  <a:pt x="4867979" y="5695045"/>
                  <a:pt x="4854812" y="5718056"/>
                  <a:pt x="4846511" y="5738966"/>
                </a:cubicBezTo>
                <a:cubicBezTo>
                  <a:pt x="4833344" y="5761976"/>
                  <a:pt x="4822943" y="5778017"/>
                  <a:pt x="4800039" y="5805228"/>
                </a:cubicBezTo>
                <a:cubicBezTo>
                  <a:pt x="4796555" y="5803844"/>
                  <a:pt x="4796721" y="5800883"/>
                  <a:pt x="4796888" y="5797923"/>
                </a:cubicBezTo>
                <a:lnTo>
                  <a:pt x="4793961" y="5791139"/>
                </a:lnTo>
                <a:lnTo>
                  <a:pt x="4788854" y="5800502"/>
                </a:lnTo>
                <a:lnTo>
                  <a:pt x="4788524" y="5800530"/>
                </a:lnTo>
                <a:lnTo>
                  <a:pt x="4772434" y="5831127"/>
                </a:lnTo>
                <a:lnTo>
                  <a:pt x="4771983" y="5834245"/>
                </a:lnTo>
                <a:lnTo>
                  <a:pt x="4770615" y="5834587"/>
                </a:lnTo>
                <a:lnTo>
                  <a:pt x="4763546" y="5848027"/>
                </a:lnTo>
                <a:lnTo>
                  <a:pt x="4763547" y="5851116"/>
                </a:lnTo>
                <a:cubicBezTo>
                  <a:pt x="4755109" y="5876421"/>
                  <a:pt x="4721369" y="5935473"/>
                  <a:pt x="4729804" y="5927037"/>
                </a:cubicBezTo>
                <a:cubicBezTo>
                  <a:pt x="4729804" y="5918602"/>
                  <a:pt x="4738242" y="5918602"/>
                  <a:pt x="4738240" y="5910164"/>
                </a:cubicBezTo>
                <a:cubicBezTo>
                  <a:pt x="4738242" y="5918602"/>
                  <a:pt x="4738240" y="5927039"/>
                  <a:pt x="4738240" y="5927039"/>
                </a:cubicBezTo>
                <a:cubicBezTo>
                  <a:pt x="4738240" y="5927039"/>
                  <a:pt x="4746676" y="5927038"/>
                  <a:pt x="4755110" y="5918603"/>
                </a:cubicBezTo>
                <a:cubicBezTo>
                  <a:pt x="4755110" y="5921414"/>
                  <a:pt x="4755110" y="5924227"/>
                  <a:pt x="4755112" y="5927039"/>
                </a:cubicBezTo>
                <a:cubicBezTo>
                  <a:pt x="4755112" y="5927039"/>
                  <a:pt x="4746676" y="5927038"/>
                  <a:pt x="4746676" y="5935473"/>
                </a:cubicBezTo>
                <a:cubicBezTo>
                  <a:pt x="4746676" y="5938284"/>
                  <a:pt x="4746677" y="5941096"/>
                  <a:pt x="4746678" y="5943907"/>
                </a:cubicBezTo>
                <a:cubicBezTo>
                  <a:pt x="4729804" y="5969216"/>
                  <a:pt x="4721369" y="5986087"/>
                  <a:pt x="4721368" y="5994521"/>
                </a:cubicBezTo>
                <a:lnTo>
                  <a:pt x="4721369" y="6002959"/>
                </a:lnTo>
                <a:lnTo>
                  <a:pt x="4729804" y="5994523"/>
                </a:lnTo>
                <a:cubicBezTo>
                  <a:pt x="4721369" y="6002959"/>
                  <a:pt x="4729804" y="6002959"/>
                  <a:pt x="4738240" y="5994523"/>
                </a:cubicBezTo>
                <a:cubicBezTo>
                  <a:pt x="4696060" y="6053573"/>
                  <a:pt x="4679190" y="6095752"/>
                  <a:pt x="4653883" y="6146366"/>
                </a:cubicBezTo>
                <a:cubicBezTo>
                  <a:pt x="4628575" y="6188543"/>
                  <a:pt x="4603266" y="6230723"/>
                  <a:pt x="4561090" y="6289771"/>
                </a:cubicBezTo>
                <a:cubicBezTo>
                  <a:pt x="4569526" y="6281334"/>
                  <a:pt x="4569526" y="6289770"/>
                  <a:pt x="4561089" y="6298205"/>
                </a:cubicBezTo>
                <a:lnTo>
                  <a:pt x="4552654" y="6298207"/>
                </a:lnTo>
                <a:lnTo>
                  <a:pt x="4552653" y="6306643"/>
                </a:lnTo>
                <a:lnTo>
                  <a:pt x="4544217" y="6315080"/>
                </a:lnTo>
                <a:lnTo>
                  <a:pt x="4527347" y="6340384"/>
                </a:lnTo>
                <a:cubicBezTo>
                  <a:pt x="4535782" y="6340386"/>
                  <a:pt x="4527347" y="6348821"/>
                  <a:pt x="4527349" y="6357257"/>
                </a:cubicBezTo>
                <a:cubicBezTo>
                  <a:pt x="4544217" y="6340387"/>
                  <a:pt x="4535782" y="6340386"/>
                  <a:pt x="4544216" y="6323514"/>
                </a:cubicBezTo>
                <a:lnTo>
                  <a:pt x="4552655" y="6323514"/>
                </a:lnTo>
                <a:cubicBezTo>
                  <a:pt x="4552655" y="6326326"/>
                  <a:pt x="4552654" y="6329138"/>
                  <a:pt x="4552653" y="6331950"/>
                </a:cubicBezTo>
                <a:cubicBezTo>
                  <a:pt x="4561090" y="6331950"/>
                  <a:pt x="4561089" y="6323512"/>
                  <a:pt x="4561089" y="6323512"/>
                </a:cubicBezTo>
                <a:lnTo>
                  <a:pt x="4561090" y="6315079"/>
                </a:lnTo>
                <a:lnTo>
                  <a:pt x="4569526" y="6306641"/>
                </a:lnTo>
                <a:cubicBezTo>
                  <a:pt x="4577961" y="6298207"/>
                  <a:pt x="4577961" y="6272900"/>
                  <a:pt x="4586397" y="6281336"/>
                </a:cubicBezTo>
                <a:cubicBezTo>
                  <a:pt x="4603267" y="6272900"/>
                  <a:pt x="4577961" y="6272900"/>
                  <a:pt x="4586397" y="6264464"/>
                </a:cubicBezTo>
                <a:cubicBezTo>
                  <a:pt x="4594833" y="6256029"/>
                  <a:pt x="4594833" y="6264464"/>
                  <a:pt x="4603267" y="6264464"/>
                </a:cubicBezTo>
                <a:cubicBezTo>
                  <a:pt x="4611704" y="6247593"/>
                  <a:pt x="4628576" y="6205416"/>
                  <a:pt x="4628576" y="6205416"/>
                </a:cubicBezTo>
                <a:cubicBezTo>
                  <a:pt x="4645449" y="6171671"/>
                  <a:pt x="4687626" y="6121059"/>
                  <a:pt x="4696061" y="6104186"/>
                </a:cubicBezTo>
                <a:cubicBezTo>
                  <a:pt x="4704497" y="6095752"/>
                  <a:pt x="4696061" y="6104186"/>
                  <a:pt x="4687626" y="6104185"/>
                </a:cubicBezTo>
                <a:cubicBezTo>
                  <a:pt x="4696061" y="6104186"/>
                  <a:pt x="4704496" y="6087316"/>
                  <a:pt x="4704496" y="6087316"/>
                </a:cubicBezTo>
                <a:lnTo>
                  <a:pt x="4704497" y="6070444"/>
                </a:lnTo>
                <a:cubicBezTo>
                  <a:pt x="4712933" y="6062009"/>
                  <a:pt x="4712935" y="6078880"/>
                  <a:pt x="4712933" y="6070444"/>
                </a:cubicBezTo>
                <a:cubicBezTo>
                  <a:pt x="4729803" y="6062009"/>
                  <a:pt x="4712933" y="6045137"/>
                  <a:pt x="4729804" y="6053573"/>
                </a:cubicBezTo>
                <a:cubicBezTo>
                  <a:pt x="4736130" y="6028266"/>
                  <a:pt x="4751949" y="5983979"/>
                  <a:pt x="4770138" y="5956299"/>
                </a:cubicBezTo>
                <a:lnTo>
                  <a:pt x="4783304" y="5941648"/>
                </a:lnTo>
                <a:lnTo>
                  <a:pt x="4783581" y="5941799"/>
                </a:lnTo>
                <a:cubicBezTo>
                  <a:pt x="4786745" y="5941800"/>
                  <a:pt x="4788854" y="5939691"/>
                  <a:pt x="4788853" y="5935473"/>
                </a:cubicBezTo>
                <a:lnTo>
                  <a:pt x="4783304" y="5941648"/>
                </a:lnTo>
                <a:lnTo>
                  <a:pt x="4771983" y="5935471"/>
                </a:lnTo>
                <a:cubicBezTo>
                  <a:pt x="4814160" y="5876423"/>
                  <a:pt x="4864778" y="5783632"/>
                  <a:pt x="4873212" y="5749889"/>
                </a:cubicBezTo>
                <a:cubicBezTo>
                  <a:pt x="4881647" y="5733018"/>
                  <a:pt x="4949133" y="5640225"/>
                  <a:pt x="4949133" y="5598046"/>
                </a:cubicBezTo>
                <a:cubicBezTo>
                  <a:pt x="4957569" y="5581173"/>
                  <a:pt x="4949133" y="5598046"/>
                  <a:pt x="4957571" y="5598047"/>
                </a:cubicBezTo>
                <a:cubicBezTo>
                  <a:pt x="4957571" y="5572739"/>
                  <a:pt x="4991311" y="5522125"/>
                  <a:pt x="5008183" y="5496818"/>
                </a:cubicBezTo>
                <a:cubicBezTo>
                  <a:pt x="5008183" y="5496818"/>
                  <a:pt x="4999747" y="5513691"/>
                  <a:pt x="5008182" y="5522123"/>
                </a:cubicBezTo>
                <a:cubicBezTo>
                  <a:pt x="5025054" y="5463075"/>
                  <a:pt x="5016619" y="5479947"/>
                  <a:pt x="4999747" y="5488384"/>
                </a:cubicBezTo>
                <a:cubicBezTo>
                  <a:pt x="5033490" y="5420898"/>
                  <a:pt x="5033490" y="5412461"/>
                  <a:pt x="5067232" y="5378718"/>
                </a:cubicBezTo>
                <a:lnTo>
                  <a:pt x="5075669" y="5370283"/>
                </a:lnTo>
                <a:lnTo>
                  <a:pt x="5075669" y="5361848"/>
                </a:lnTo>
                <a:lnTo>
                  <a:pt x="5067234" y="5361848"/>
                </a:lnTo>
                <a:cubicBezTo>
                  <a:pt x="5067234" y="5361848"/>
                  <a:pt x="5067233" y="5353409"/>
                  <a:pt x="5075669" y="5344976"/>
                </a:cubicBezTo>
                <a:cubicBezTo>
                  <a:pt x="5075670" y="5347788"/>
                  <a:pt x="5075670" y="5350600"/>
                  <a:pt x="5075671" y="5353411"/>
                </a:cubicBezTo>
                <a:lnTo>
                  <a:pt x="5084105" y="5353411"/>
                </a:lnTo>
                <a:lnTo>
                  <a:pt x="5084105" y="5336541"/>
                </a:lnTo>
                <a:lnTo>
                  <a:pt x="5092541" y="5328103"/>
                </a:lnTo>
                <a:cubicBezTo>
                  <a:pt x="5100976" y="5319670"/>
                  <a:pt x="5117848" y="5277491"/>
                  <a:pt x="5092541" y="5302798"/>
                </a:cubicBezTo>
                <a:cubicBezTo>
                  <a:pt x="5100976" y="5294363"/>
                  <a:pt x="5100976" y="5294363"/>
                  <a:pt x="5100978" y="5285927"/>
                </a:cubicBezTo>
                <a:cubicBezTo>
                  <a:pt x="5100978" y="5285927"/>
                  <a:pt x="5092539" y="5285927"/>
                  <a:pt x="5092541" y="5294363"/>
                </a:cubicBezTo>
                <a:cubicBezTo>
                  <a:pt x="5092541" y="5294363"/>
                  <a:pt x="5084105" y="5294363"/>
                  <a:pt x="5084105" y="5302796"/>
                </a:cubicBezTo>
                <a:lnTo>
                  <a:pt x="5084105" y="5285927"/>
                </a:lnTo>
                <a:cubicBezTo>
                  <a:pt x="5092540" y="5277491"/>
                  <a:pt x="5100976" y="5260620"/>
                  <a:pt x="5109412" y="5235313"/>
                </a:cubicBezTo>
                <a:cubicBezTo>
                  <a:pt x="5126283" y="5201570"/>
                  <a:pt x="5143156" y="5167827"/>
                  <a:pt x="5151589" y="5142520"/>
                </a:cubicBezTo>
                <a:lnTo>
                  <a:pt x="5160025" y="5134084"/>
                </a:lnTo>
                <a:lnTo>
                  <a:pt x="5160025" y="5125649"/>
                </a:lnTo>
                <a:cubicBezTo>
                  <a:pt x="5160025" y="5108777"/>
                  <a:pt x="5168461" y="5091906"/>
                  <a:pt x="5176898" y="5083470"/>
                </a:cubicBezTo>
                <a:cubicBezTo>
                  <a:pt x="5176897" y="5075036"/>
                  <a:pt x="5185332" y="5058163"/>
                  <a:pt x="5185333" y="5049729"/>
                </a:cubicBezTo>
                <a:cubicBezTo>
                  <a:pt x="5193769" y="5032856"/>
                  <a:pt x="5210641" y="5007550"/>
                  <a:pt x="5219076" y="4990679"/>
                </a:cubicBezTo>
                <a:lnTo>
                  <a:pt x="5227514" y="4990679"/>
                </a:lnTo>
                <a:cubicBezTo>
                  <a:pt x="5227512" y="4982241"/>
                  <a:pt x="5227512" y="4982241"/>
                  <a:pt x="5227511" y="4973806"/>
                </a:cubicBezTo>
                <a:lnTo>
                  <a:pt x="5227512" y="4965372"/>
                </a:lnTo>
                <a:lnTo>
                  <a:pt x="5219077" y="4973806"/>
                </a:lnTo>
                <a:cubicBezTo>
                  <a:pt x="5227512" y="4956934"/>
                  <a:pt x="5252821" y="4931627"/>
                  <a:pt x="5244383" y="4914756"/>
                </a:cubicBezTo>
                <a:cubicBezTo>
                  <a:pt x="5252819" y="4914756"/>
                  <a:pt x="5252819" y="4914756"/>
                  <a:pt x="5252819" y="4906320"/>
                </a:cubicBezTo>
                <a:cubicBezTo>
                  <a:pt x="5261255" y="4897886"/>
                  <a:pt x="5252821" y="4897886"/>
                  <a:pt x="5252821" y="4897886"/>
                </a:cubicBezTo>
                <a:cubicBezTo>
                  <a:pt x="5269693" y="4872579"/>
                  <a:pt x="5252819" y="4847272"/>
                  <a:pt x="5269691" y="4838836"/>
                </a:cubicBezTo>
                <a:lnTo>
                  <a:pt x="5269691" y="4847272"/>
                </a:lnTo>
                <a:cubicBezTo>
                  <a:pt x="5261255" y="4864143"/>
                  <a:pt x="5261255" y="4872579"/>
                  <a:pt x="5269693" y="4872579"/>
                </a:cubicBezTo>
                <a:cubicBezTo>
                  <a:pt x="5269693" y="4872579"/>
                  <a:pt x="5278127" y="4864143"/>
                  <a:pt x="5278126" y="4855707"/>
                </a:cubicBezTo>
                <a:lnTo>
                  <a:pt x="5286562" y="4847272"/>
                </a:lnTo>
                <a:cubicBezTo>
                  <a:pt x="5303433" y="4847270"/>
                  <a:pt x="5294998" y="4872579"/>
                  <a:pt x="5278125" y="4881015"/>
                </a:cubicBezTo>
                <a:cubicBezTo>
                  <a:pt x="5294998" y="4872579"/>
                  <a:pt x="5286561" y="4914756"/>
                  <a:pt x="5294998" y="4889450"/>
                </a:cubicBezTo>
                <a:cubicBezTo>
                  <a:pt x="5278126" y="4872579"/>
                  <a:pt x="5328740" y="4864144"/>
                  <a:pt x="5320304" y="4830400"/>
                </a:cubicBezTo>
                <a:lnTo>
                  <a:pt x="5328741" y="4821963"/>
                </a:lnTo>
                <a:lnTo>
                  <a:pt x="5328741" y="4813530"/>
                </a:lnTo>
                <a:lnTo>
                  <a:pt x="5328741" y="4805093"/>
                </a:lnTo>
                <a:lnTo>
                  <a:pt x="5320305" y="4813527"/>
                </a:lnTo>
                <a:cubicBezTo>
                  <a:pt x="5320304" y="4805093"/>
                  <a:pt x="5328740" y="4788222"/>
                  <a:pt x="5320305" y="4788222"/>
                </a:cubicBezTo>
                <a:lnTo>
                  <a:pt x="5311868" y="4779784"/>
                </a:lnTo>
                <a:cubicBezTo>
                  <a:pt x="5303434" y="4796658"/>
                  <a:pt x="5303433" y="4805093"/>
                  <a:pt x="5294998" y="4821963"/>
                </a:cubicBezTo>
                <a:lnTo>
                  <a:pt x="5294998" y="4813529"/>
                </a:lnTo>
                <a:cubicBezTo>
                  <a:pt x="5294997" y="4805093"/>
                  <a:pt x="5294998" y="4796657"/>
                  <a:pt x="5286562" y="4796658"/>
                </a:cubicBezTo>
                <a:lnTo>
                  <a:pt x="5279291" y="4811201"/>
                </a:lnTo>
                <a:lnTo>
                  <a:pt x="5280235" y="4795603"/>
                </a:lnTo>
                <a:cubicBezTo>
                  <a:pt x="5284454" y="4784004"/>
                  <a:pt x="5290780" y="4771350"/>
                  <a:pt x="5294997" y="4754479"/>
                </a:cubicBezTo>
                <a:cubicBezTo>
                  <a:pt x="5261254" y="4805093"/>
                  <a:pt x="5286562" y="4746045"/>
                  <a:pt x="5269690" y="4729170"/>
                </a:cubicBezTo>
                <a:lnTo>
                  <a:pt x="5278128" y="4737607"/>
                </a:lnTo>
                <a:lnTo>
                  <a:pt x="5286561" y="4737608"/>
                </a:lnTo>
                <a:cubicBezTo>
                  <a:pt x="5286562" y="4746045"/>
                  <a:pt x="5286562" y="4746045"/>
                  <a:pt x="5294998" y="4737608"/>
                </a:cubicBezTo>
                <a:cubicBezTo>
                  <a:pt x="5294998" y="4737608"/>
                  <a:pt x="5294997" y="4729170"/>
                  <a:pt x="5294999" y="4720736"/>
                </a:cubicBezTo>
                <a:lnTo>
                  <a:pt x="5295000" y="4712301"/>
                </a:lnTo>
                <a:cubicBezTo>
                  <a:pt x="5303434" y="4703863"/>
                  <a:pt x="5311869" y="4712299"/>
                  <a:pt x="5311869" y="4695429"/>
                </a:cubicBezTo>
                <a:lnTo>
                  <a:pt x="5311869" y="4712299"/>
                </a:lnTo>
                <a:cubicBezTo>
                  <a:pt x="5311869" y="4720736"/>
                  <a:pt x="5320306" y="4720735"/>
                  <a:pt x="5320307" y="4712301"/>
                </a:cubicBezTo>
                <a:cubicBezTo>
                  <a:pt x="5328740" y="4712301"/>
                  <a:pt x="5328743" y="4703863"/>
                  <a:pt x="5328740" y="4695429"/>
                </a:cubicBezTo>
                <a:lnTo>
                  <a:pt x="5328740" y="4678557"/>
                </a:lnTo>
                <a:cubicBezTo>
                  <a:pt x="5328741" y="4661688"/>
                  <a:pt x="5320305" y="4644813"/>
                  <a:pt x="5311871" y="4661688"/>
                </a:cubicBezTo>
                <a:cubicBezTo>
                  <a:pt x="5311869" y="4653253"/>
                  <a:pt x="5311869" y="4653253"/>
                  <a:pt x="5303433" y="4653252"/>
                </a:cubicBezTo>
                <a:lnTo>
                  <a:pt x="5294998" y="4661688"/>
                </a:lnTo>
                <a:cubicBezTo>
                  <a:pt x="5294999" y="4653250"/>
                  <a:pt x="5303434" y="4636379"/>
                  <a:pt x="5303432" y="4619508"/>
                </a:cubicBezTo>
                <a:cubicBezTo>
                  <a:pt x="5303434" y="4636379"/>
                  <a:pt x="5294999" y="4653250"/>
                  <a:pt x="5303432" y="4644816"/>
                </a:cubicBezTo>
                <a:cubicBezTo>
                  <a:pt x="5320304" y="4636382"/>
                  <a:pt x="5303432" y="4619508"/>
                  <a:pt x="5320305" y="4611072"/>
                </a:cubicBezTo>
                <a:lnTo>
                  <a:pt x="5328743" y="4611070"/>
                </a:lnTo>
                <a:cubicBezTo>
                  <a:pt x="5328741" y="4608259"/>
                  <a:pt x="5328742" y="4605448"/>
                  <a:pt x="5328741" y="4602637"/>
                </a:cubicBezTo>
                <a:lnTo>
                  <a:pt x="5328741" y="4594202"/>
                </a:lnTo>
                <a:lnTo>
                  <a:pt x="5320304" y="4594202"/>
                </a:lnTo>
                <a:lnTo>
                  <a:pt x="5337175" y="4577331"/>
                </a:lnTo>
                <a:cubicBezTo>
                  <a:pt x="5328740" y="4560457"/>
                  <a:pt x="5337176" y="4543586"/>
                  <a:pt x="5337175" y="4526717"/>
                </a:cubicBezTo>
                <a:cubicBezTo>
                  <a:pt x="5337178" y="4535152"/>
                  <a:pt x="5337176" y="4543586"/>
                  <a:pt x="5337176" y="4543586"/>
                </a:cubicBezTo>
                <a:cubicBezTo>
                  <a:pt x="5345612" y="4509845"/>
                  <a:pt x="5337176" y="4518279"/>
                  <a:pt x="5354048" y="4492974"/>
                </a:cubicBezTo>
                <a:lnTo>
                  <a:pt x="5362484" y="4501408"/>
                </a:lnTo>
                <a:lnTo>
                  <a:pt x="5362484" y="4492972"/>
                </a:lnTo>
                <a:lnTo>
                  <a:pt x="5370918" y="4492974"/>
                </a:lnTo>
                <a:cubicBezTo>
                  <a:pt x="5354048" y="4543588"/>
                  <a:pt x="5370919" y="4501408"/>
                  <a:pt x="5379355" y="4501407"/>
                </a:cubicBezTo>
                <a:cubicBezTo>
                  <a:pt x="5370919" y="4526717"/>
                  <a:pt x="5362484" y="4552024"/>
                  <a:pt x="5362484" y="4577331"/>
                </a:cubicBezTo>
                <a:lnTo>
                  <a:pt x="5354048" y="4577331"/>
                </a:lnTo>
                <a:cubicBezTo>
                  <a:pt x="5345611" y="4594200"/>
                  <a:pt x="5345612" y="4602638"/>
                  <a:pt x="5345612" y="4611072"/>
                </a:cubicBezTo>
                <a:cubicBezTo>
                  <a:pt x="5354048" y="4594202"/>
                  <a:pt x="5354048" y="4585765"/>
                  <a:pt x="5362483" y="4585763"/>
                </a:cubicBezTo>
                <a:cubicBezTo>
                  <a:pt x="5354048" y="4611072"/>
                  <a:pt x="5362483" y="4611070"/>
                  <a:pt x="5354047" y="4627944"/>
                </a:cubicBezTo>
                <a:lnTo>
                  <a:pt x="5345611" y="4636382"/>
                </a:lnTo>
                <a:lnTo>
                  <a:pt x="5345612" y="4644813"/>
                </a:lnTo>
                <a:lnTo>
                  <a:pt x="5354047" y="4653250"/>
                </a:lnTo>
                <a:lnTo>
                  <a:pt x="5362483" y="4644815"/>
                </a:lnTo>
                <a:cubicBezTo>
                  <a:pt x="5370917" y="4644815"/>
                  <a:pt x="5370918" y="4636379"/>
                  <a:pt x="5370919" y="4627945"/>
                </a:cubicBezTo>
                <a:lnTo>
                  <a:pt x="5370919" y="4619508"/>
                </a:lnTo>
                <a:lnTo>
                  <a:pt x="5362483" y="4619508"/>
                </a:lnTo>
                <a:cubicBezTo>
                  <a:pt x="5362484" y="4594202"/>
                  <a:pt x="5387791" y="4535150"/>
                  <a:pt x="5387791" y="4501408"/>
                </a:cubicBezTo>
                <a:lnTo>
                  <a:pt x="5396225" y="4492972"/>
                </a:lnTo>
                <a:cubicBezTo>
                  <a:pt x="5396224" y="4490161"/>
                  <a:pt x="5396224" y="4487349"/>
                  <a:pt x="5396224" y="4484538"/>
                </a:cubicBezTo>
                <a:cubicBezTo>
                  <a:pt x="5396224" y="4481726"/>
                  <a:pt x="5396224" y="4478914"/>
                  <a:pt x="5396225" y="4476102"/>
                </a:cubicBezTo>
                <a:cubicBezTo>
                  <a:pt x="5396226" y="4459231"/>
                  <a:pt x="5404662" y="4433924"/>
                  <a:pt x="5413098" y="4425488"/>
                </a:cubicBezTo>
                <a:lnTo>
                  <a:pt x="5404662" y="4425486"/>
                </a:lnTo>
                <a:lnTo>
                  <a:pt x="5413098" y="4417053"/>
                </a:lnTo>
                <a:cubicBezTo>
                  <a:pt x="5413098" y="4417053"/>
                  <a:pt x="5421534" y="4408617"/>
                  <a:pt x="5421533" y="4400179"/>
                </a:cubicBezTo>
                <a:lnTo>
                  <a:pt x="5413097" y="4391743"/>
                </a:lnTo>
                <a:cubicBezTo>
                  <a:pt x="5415207" y="4370655"/>
                  <a:pt x="5418370" y="4352203"/>
                  <a:pt x="5421797" y="4335463"/>
                </a:cubicBezTo>
                <a:lnTo>
                  <a:pt x="5430069" y="4298454"/>
                </a:lnTo>
                <a:lnTo>
                  <a:pt x="5422231" y="4304885"/>
                </a:lnTo>
                <a:cubicBezTo>
                  <a:pt x="5417998" y="4308077"/>
                  <a:pt x="5416957" y="4315503"/>
                  <a:pt x="5412724" y="4318695"/>
                </a:cubicBezTo>
                <a:cubicBezTo>
                  <a:pt x="5412724" y="4318695"/>
                  <a:pt x="5409531" y="4314460"/>
                  <a:pt x="5410571" y="4307033"/>
                </a:cubicBezTo>
                <a:cubicBezTo>
                  <a:pt x="5410571" y="4307033"/>
                  <a:pt x="5410571" y="4307033"/>
                  <a:pt x="5411613" y="4299607"/>
                </a:cubicBezTo>
                <a:cubicBezTo>
                  <a:pt x="5409531" y="4314460"/>
                  <a:pt x="5399952" y="4301755"/>
                  <a:pt x="5410500" y="4280519"/>
                </a:cubicBezTo>
                <a:cubicBezTo>
                  <a:pt x="5410500" y="4280519"/>
                  <a:pt x="5410500" y="4280519"/>
                  <a:pt x="5417926" y="4281562"/>
                </a:cubicBezTo>
                <a:cubicBezTo>
                  <a:pt x="5422159" y="4278371"/>
                  <a:pt x="5423199" y="4270944"/>
                  <a:pt x="5423199" y="4270944"/>
                </a:cubicBezTo>
                <a:cubicBezTo>
                  <a:pt x="5430626" y="4271987"/>
                  <a:pt x="5426393" y="4275179"/>
                  <a:pt x="5425352" y="4282606"/>
                </a:cubicBezTo>
                <a:cubicBezTo>
                  <a:pt x="5425352" y="4282606"/>
                  <a:pt x="5425352" y="4282606"/>
                  <a:pt x="5424312" y="4290032"/>
                </a:cubicBezTo>
                <a:cubicBezTo>
                  <a:pt x="5428006" y="4283925"/>
                  <a:pt x="5431697" y="4276161"/>
                  <a:pt x="5435055" y="4267818"/>
                </a:cubicBezTo>
                <a:lnTo>
                  <a:pt x="5436591" y="4263308"/>
                </a:lnTo>
                <a:lnTo>
                  <a:pt x="5439195" y="4248207"/>
                </a:lnTo>
                <a:cubicBezTo>
                  <a:pt x="5440513" y="4234630"/>
                  <a:pt x="5440514" y="4220923"/>
                  <a:pt x="5438405" y="4206160"/>
                </a:cubicBezTo>
                <a:cubicBezTo>
                  <a:pt x="5446840" y="4206161"/>
                  <a:pt x="5446841" y="4197726"/>
                  <a:pt x="5446841" y="4189290"/>
                </a:cubicBezTo>
                <a:lnTo>
                  <a:pt x="5446841" y="4180852"/>
                </a:lnTo>
                <a:lnTo>
                  <a:pt x="5438404" y="4180854"/>
                </a:lnTo>
                <a:cubicBezTo>
                  <a:pt x="5455276" y="4172417"/>
                  <a:pt x="5455276" y="4147110"/>
                  <a:pt x="5455276" y="4130240"/>
                </a:cubicBezTo>
                <a:lnTo>
                  <a:pt x="5455276" y="4121804"/>
                </a:lnTo>
                <a:lnTo>
                  <a:pt x="5455276" y="4104933"/>
                </a:lnTo>
                <a:lnTo>
                  <a:pt x="5455276" y="4096497"/>
                </a:lnTo>
                <a:cubicBezTo>
                  <a:pt x="5455276" y="4096497"/>
                  <a:pt x="5463712" y="4096495"/>
                  <a:pt x="5463712" y="4088062"/>
                </a:cubicBezTo>
                <a:cubicBezTo>
                  <a:pt x="5463710" y="4085250"/>
                  <a:pt x="5463710" y="4082438"/>
                  <a:pt x="5463710" y="4079626"/>
                </a:cubicBezTo>
                <a:cubicBezTo>
                  <a:pt x="5455276" y="4062752"/>
                  <a:pt x="5480584" y="4029012"/>
                  <a:pt x="5463711" y="4029012"/>
                </a:cubicBezTo>
                <a:lnTo>
                  <a:pt x="5463712" y="4020574"/>
                </a:lnTo>
                <a:lnTo>
                  <a:pt x="5463712" y="4003705"/>
                </a:lnTo>
                <a:lnTo>
                  <a:pt x="5463712" y="3995269"/>
                </a:lnTo>
                <a:cubicBezTo>
                  <a:pt x="5480584" y="3986830"/>
                  <a:pt x="5463712" y="3953088"/>
                  <a:pt x="5463711" y="3936219"/>
                </a:cubicBezTo>
                <a:cubicBezTo>
                  <a:pt x="5463711" y="3910912"/>
                  <a:pt x="5480584" y="3927783"/>
                  <a:pt x="5480582" y="3902476"/>
                </a:cubicBezTo>
                <a:cubicBezTo>
                  <a:pt x="5480582" y="3902476"/>
                  <a:pt x="5480584" y="3894040"/>
                  <a:pt x="5489019" y="3894042"/>
                </a:cubicBezTo>
                <a:lnTo>
                  <a:pt x="5489019" y="3885606"/>
                </a:lnTo>
                <a:cubicBezTo>
                  <a:pt x="5489019" y="3877167"/>
                  <a:pt x="5489019" y="3877167"/>
                  <a:pt x="5480583" y="3885606"/>
                </a:cubicBezTo>
                <a:lnTo>
                  <a:pt x="5480584" y="3894040"/>
                </a:lnTo>
                <a:cubicBezTo>
                  <a:pt x="5472148" y="3877169"/>
                  <a:pt x="5480583" y="3860299"/>
                  <a:pt x="5472148" y="3860298"/>
                </a:cubicBezTo>
                <a:cubicBezTo>
                  <a:pt x="5480582" y="3834992"/>
                  <a:pt x="5480583" y="3860299"/>
                  <a:pt x="5489019" y="3860299"/>
                </a:cubicBezTo>
                <a:lnTo>
                  <a:pt x="5496941" y="3868220"/>
                </a:lnTo>
                <a:lnTo>
                  <a:pt x="5493896" y="3915262"/>
                </a:lnTo>
                <a:cubicBezTo>
                  <a:pt x="5492709" y="3963109"/>
                  <a:pt x="5497455" y="3993159"/>
                  <a:pt x="5497452" y="4037447"/>
                </a:cubicBezTo>
                <a:cubicBezTo>
                  <a:pt x="5497452" y="4037447"/>
                  <a:pt x="5489019" y="4037445"/>
                  <a:pt x="5489016" y="4045883"/>
                </a:cubicBezTo>
                <a:cubicBezTo>
                  <a:pt x="5489018" y="4048695"/>
                  <a:pt x="5489018" y="4051507"/>
                  <a:pt x="5489019" y="4054319"/>
                </a:cubicBezTo>
                <a:lnTo>
                  <a:pt x="5489386" y="4063858"/>
                </a:lnTo>
                <a:lnTo>
                  <a:pt x="5490041" y="4061970"/>
                </a:lnTo>
                <a:cubicBezTo>
                  <a:pt x="5495580" y="4051566"/>
                  <a:pt x="5500564" y="4056526"/>
                  <a:pt x="5508475" y="4040599"/>
                </a:cubicBezTo>
                <a:cubicBezTo>
                  <a:pt x="5516870" y="4007701"/>
                  <a:pt x="5505210" y="4009850"/>
                  <a:pt x="5508331" y="3987570"/>
                </a:cubicBezTo>
                <a:cubicBezTo>
                  <a:pt x="5528386" y="3952524"/>
                  <a:pt x="5532548" y="3922818"/>
                  <a:pt x="5535669" y="3900538"/>
                </a:cubicBezTo>
                <a:cubicBezTo>
                  <a:pt x="5538790" y="3878259"/>
                  <a:pt x="5538719" y="3851745"/>
                  <a:pt x="5551347" y="3815654"/>
                </a:cubicBezTo>
                <a:cubicBezTo>
                  <a:pt x="5559813" y="3809271"/>
                  <a:pt x="5565086" y="3798653"/>
                  <a:pt x="5567239" y="3810315"/>
                </a:cubicBezTo>
                <a:cubicBezTo>
                  <a:pt x="5591384" y="3719048"/>
                  <a:pt x="5589087" y="3654357"/>
                  <a:pt x="5597339" y="3568431"/>
                </a:cubicBezTo>
                <a:cubicBezTo>
                  <a:pt x="5593106" y="3571622"/>
                  <a:pt x="5586792" y="3589667"/>
                  <a:pt x="5580406" y="3581198"/>
                </a:cubicBezTo>
                <a:cubicBezTo>
                  <a:pt x="5579150" y="3509080"/>
                  <a:pt x="5610936" y="3498401"/>
                  <a:pt x="5623492" y="3435797"/>
                </a:cubicBezTo>
                <a:cubicBezTo>
                  <a:pt x="5634111" y="3441075"/>
                  <a:pt x="5622523" y="3469738"/>
                  <a:pt x="5627870" y="3485634"/>
                </a:cubicBezTo>
                <a:cubicBezTo>
                  <a:pt x="5624676" y="3481400"/>
                  <a:pt x="5624676" y="3481400"/>
                  <a:pt x="5628909" y="3478208"/>
                </a:cubicBezTo>
                <a:cubicBezTo>
                  <a:pt x="5629950" y="3470782"/>
                  <a:pt x="5634183" y="3467589"/>
                  <a:pt x="5633142" y="3475016"/>
                </a:cubicBezTo>
                <a:cubicBezTo>
                  <a:pt x="5633142" y="3475016"/>
                  <a:pt x="5635295" y="3486677"/>
                  <a:pt x="5631062" y="3489870"/>
                </a:cubicBezTo>
                <a:cubicBezTo>
                  <a:pt x="5631062" y="3489870"/>
                  <a:pt x="5634255" y="3494104"/>
                  <a:pt x="5634255" y="3494104"/>
                </a:cubicBezTo>
                <a:cubicBezTo>
                  <a:pt x="5634255" y="3494104"/>
                  <a:pt x="5634255" y="3494104"/>
                  <a:pt x="5630021" y="3497296"/>
                </a:cubicBezTo>
                <a:cubicBezTo>
                  <a:pt x="5633357" y="3554560"/>
                  <a:pt x="5629268" y="3610781"/>
                  <a:pt x="5608173" y="3653253"/>
                </a:cubicBezTo>
                <a:cubicBezTo>
                  <a:pt x="5622056" y="3689281"/>
                  <a:pt x="5595760" y="3768886"/>
                  <a:pt x="5592710" y="3817680"/>
                </a:cubicBezTo>
                <a:cubicBezTo>
                  <a:pt x="5586396" y="3835725"/>
                  <a:pt x="5583204" y="3831490"/>
                  <a:pt x="5581051" y="3819828"/>
                </a:cubicBezTo>
                <a:cubicBezTo>
                  <a:pt x="5581123" y="3846343"/>
                  <a:pt x="5569535" y="3875005"/>
                  <a:pt x="5575920" y="3883475"/>
                </a:cubicBezTo>
                <a:cubicBezTo>
                  <a:pt x="5571203" y="3903637"/>
                  <a:pt x="5567006" y="3920086"/>
                  <a:pt x="5563598" y="3934280"/>
                </a:cubicBezTo>
                <a:lnTo>
                  <a:pt x="5562972" y="3937349"/>
                </a:lnTo>
                <a:lnTo>
                  <a:pt x="5571794" y="3923038"/>
                </a:lnTo>
                <a:cubicBezTo>
                  <a:pt x="5593939" y="3878751"/>
                  <a:pt x="5611337" y="3820229"/>
                  <a:pt x="5623989" y="3775941"/>
                </a:cubicBezTo>
                <a:lnTo>
                  <a:pt x="5632426" y="3767506"/>
                </a:lnTo>
                <a:cubicBezTo>
                  <a:pt x="5632426" y="3767506"/>
                  <a:pt x="5640861" y="3767506"/>
                  <a:pt x="5640861" y="3759071"/>
                </a:cubicBezTo>
                <a:lnTo>
                  <a:pt x="5649298" y="3767505"/>
                </a:lnTo>
                <a:lnTo>
                  <a:pt x="5649298" y="3742197"/>
                </a:lnTo>
                <a:cubicBezTo>
                  <a:pt x="5666171" y="3691585"/>
                  <a:pt x="5674605" y="3624099"/>
                  <a:pt x="5683041" y="3581921"/>
                </a:cubicBezTo>
                <a:cubicBezTo>
                  <a:pt x="5691475" y="3573485"/>
                  <a:pt x="5691476" y="3590358"/>
                  <a:pt x="5691475" y="3598792"/>
                </a:cubicBezTo>
                <a:cubicBezTo>
                  <a:pt x="5698857" y="3576649"/>
                  <a:pt x="5712697" y="3496378"/>
                  <a:pt x="5732996" y="3493610"/>
                </a:cubicBezTo>
                <a:lnTo>
                  <a:pt x="5733449" y="3493806"/>
                </a:lnTo>
                <a:lnTo>
                  <a:pt x="5734014" y="3473633"/>
                </a:lnTo>
                <a:cubicBezTo>
                  <a:pt x="5733582" y="3467260"/>
                  <a:pt x="5732457" y="3462613"/>
                  <a:pt x="5730509" y="3460815"/>
                </a:cubicBezTo>
                <a:cubicBezTo>
                  <a:pt x="5735891" y="3408066"/>
                  <a:pt x="5752664" y="3358615"/>
                  <a:pt x="5743964" y="3328941"/>
                </a:cubicBezTo>
                <a:cubicBezTo>
                  <a:pt x="5746354" y="3295074"/>
                  <a:pt x="5754450" y="3309761"/>
                  <a:pt x="5761038" y="3286983"/>
                </a:cubicBezTo>
                <a:cubicBezTo>
                  <a:pt x="5763428" y="3253117"/>
                  <a:pt x="5752340" y="3257310"/>
                  <a:pt x="5751435" y="3234831"/>
                </a:cubicBezTo>
                <a:cubicBezTo>
                  <a:pt x="5764914" y="3196770"/>
                  <a:pt x="5763707" y="3166797"/>
                  <a:pt x="5762802" y="3144319"/>
                </a:cubicBezTo>
                <a:cubicBezTo>
                  <a:pt x="5761898" y="3121840"/>
                  <a:pt x="5757096" y="3095764"/>
                  <a:pt x="5763082" y="3058000"/>
                </a:cubicBezTo>
                <a:cubicBezTo>
                  <a:pt x="5770274" y="3050209"/>
                  <a:pt x="5773568" y="3038820"/>
                  <a:pt x="5777766" y="3049910"/>
                </a:cubicBezTo>
                <a:cubicBezTo>
                  <a:pt x="5785236" y="2955800"/>
                  <a:pt x="5771435" y="2892557"/>
                  <a:pt x="5764220" y="2806537"/>
                </a:cubicBezTo>
                <a:lnTo>
                  <a:pt x="5759877" y="2815776"/>
                </a:lnTo>
                <a:lnTo>
                  <a:pt x="5758962" y="2839583"/>
                </a:lnTo>
                <a:cubicBezTo>
                  <a:pt x="5750526" y="2839583"/>
                  <a:pt x="5750526" y="2831148"/>
                  <a:pt x="5750526" y="2831148"/>
                </a:cubicBezTo>
                <a:lnTo>
                  <a:pt x="5750526" y="2822713"/>
                </a:lnTo>
                <a:lnTo>
                  <a:pt x="5750526" y="2822277"/>
                </a:lnTo>
                <a:lnTo>
                  <a:pt x="5749837" y="2822120"/>
                </a:lnTo>
                <a:lnTo>
                  <a:pt x="5747894" y="2797782"/>
                </a:lnTo>
                <a:lnTo>
                  <a:pt x="5743144" y="2798460"/>
                </a:lnTo>
                <a:cubicBezTo>
                  <a:pt x="5742089" y="2799515"/>
                  <a:pt x="5742090" y="2801624"/>
                  <a:pt x="5742091" y="2805842"/>
                </a:cubicBezTo>
                <a:lnTo>
                  <a:pt x="5742091" y="2814279"/>
                </a:lnTo>
                <a:lnTo>
                  <a:pt x="5742090" y="2822713"/>
                </a:lnTo>
                <a:cubicBezTo>
                  <a:pt x="5725221" y="2772097"/>
                  <a:pt x="5725221" y="2839583"/>
                  <a:pt x="5733655" y="2848019"/>
                </a:cubicBezTo>
                <a:lnTo>
                  <a:pt x="5742090" y="2856452"/>
                </a:lnTo>
                <a:lnTo>
                  <a:pt x="5742091" y="2848019"/>
                </a:lnTo>
                <a:lnTo>
                  <a:pt x="5750526" y="2839583"/>
                </a:lnTo>
                <a:lnTo>
                  <a:pt x="5750526" y="2864888"/>
                </a:lnTo>
                <a:lnTo>
                  <a:pt x="5750525" y="2873326"/>
                </a:lnTo>
                <a:cubicBezTo>
                  <a:pt x="5750526" y="2932374"/>
                  <a:pt x="5733655" y="2974554"/>
                  <a:pt x="5708345" y="2940812"/>
                </a:cubicBezTo>
                <a:cubicBezTo>
                  <a:pt x="5708348" y="2898633"/>
                  <a:pt x="5699912" y="2898632"/>
                  <a:pt x="5699912" y="2839583"/>
                </a:cubicBezTo>
                <a:cubicBezTo>
                  <a:pt x="5695694" y="2837474"/>
                  <a:pt x="5692531" y="2838002"/>
                  <a:pt x="5689894" y="2840110"/>
                </a:cubicBezTo>
                <a:lnTo>
                  <a:pt x="5683185" y="2849917"/>
                </a:lnTo>
                <a:lnTo>
                  <a:pt x="5682885" y="2853046"/>
                </a:lnTo>
                <a:cubicBezTo>
                  <a:pt x="5682333" y="2855285"/>
                  <a:pt x="5681574" y="2856372"/>
                  <a:pt x="5680651" y="2856536"/>
                </a:cubicBezTo>
                <a:lnTo>
                  <a:pt x="5680060" y="2855859"/>
                </a:lnTo>
                <a:lnTo>
                  <a:pt x="5676293" y="2863103"/>
                </a:lnTo>
                <a:lnTo>
                  <a:pt x="5680760" y="2886509"/>
                </a:lnTo>
                <a:cubicBezTo>
                  <a:pt x="5682357" y="2898126"/>
                  <a:pt x="5684002" y="2907354"/>
                  <a:pt x="5688352" y="2910389"/>
                </a:cubicBezTo>
                <a:cubicBezTo>
                  <a:pt x="5691903" y="2951650"/>
                  <a:pt x="5692821" y="2978146"/>
                  <a:pt x="5696772" y="3000293"/>
                </a:cubicBezTo>
                <a:cubicBezTo>
                  <a:pt x="5697689" y="3026790"/>
                  <a:pt x="5697290" y="3045902"/>
                  <a:pt x="5692141" y="3081094"/>
                </a:cubicBezTo>
                <a:cubicBezTo>
                  <a:pt x="5684759" y="3082408"/>
                  <a:pt x="5686474" y="3070677"/>
                  <a:pt x="5679091" y="3071991"/>
                </a:cubicBezTo>
                <a:cubicBezTo>
                  <a:pt x="5680926" y="3124983"/>
                  <a:pt x="5687511" y="3161895"/>
                  <a:pt x="5688029" y="3207504"/>
                </a:cubicBezTo>
                <a:cubicBezTo>
                  <a:pt x="5695930" y="3251800"/>
                  <a:pt x="5696448" y="3297408"/>
                  <a:pt x="5692217" y="3359096"/>
                </a:cubicBezTo>
                <a:cubicBezTo>
                  <a:pt x="5689982" y="3325218"/>
                  <a:pt x="5682200" y="3345644"/>
                  <a:pt x="5673101" y="3358689"/>
                </a:cubicBezTo>
                <a:cubicBezTo>
                  <a:pt x="5670067" y="3363038"/>
                  <a:pt x="5671384" y="3370421"/>
                  <a:pt x="5668351" y="3374768"/>
                </a:cubicBezTo>
                <a:cubicBezTo>
                  <a:pt x="5668351" y="3374768"/>
                  <a:pt x="5664001" y="3371734"/>
                  <a:pt x="5662684" y="3364351"/>
                </a:cubicBezTo>
                <a:cubicBezTo>
                  <a:pt x="5662684" y="3364351"/>
                  <a:pt x="5662684" y="3364351"/>
                  <a:pt x="5661368" y="3356969"/>
                </a:cubicBezTo>
                <a:cubicBezTo>
                  <a:pt x="5664001" y="3371734"/>
                  <a:pt x="5650952" y="3362631"/>
                  <a:pt x="5654384" y="3339170"/>
                </a:cubicBezTo>
                <a:cubicBezTo>
                  <a:pt x="5654384" y="3339170"/>
                  <a:pt x="5654384" y="3339170"/>
                  <a:pt x="5661768" y="3337856"/>
                </a:cubicBezTo>
                <a:cubicBezTo>
                  <a:pt x="5664800" y="3333508"/>
                  <a:pt x="5663483" y="3326125"/>
                  <a:pt x="5663483" y="3326125"/>
                </a:cubicBezTo>
                <a:cubicBezTo>
                  <a:pt x="5670866" y="3324812"/>
                  <a:pt x="5667833" y="3329160"/>
                  <a:pt x="5669150" y="3336542"/>
                </a:cubicBezTo>
                <a:cubicBezTo>
                  <a:pt x="5669150" y="3336542"/>
                  <a:pt x="5669150" y="3336542"/>
                  <a:pt x="5670467" y="3343924"/>
                </a:cubicBezTo>
                <a:cubicBezTo>
                  <a:pt x="5676933" y="3316115"/>
                  <a:pt x="5675097" y="3263123"/>
                  <a:pt x="5666398" y="3257055"/>
                </a:cubicBezTo>
                <a:cubicBezTo>
                  <a:pt x="5664562" y="3204063"/>
                  <a:pt x="5674461" y="3152792"/>
                  <a:pt x="5661810" y="3124576"/>
                </a:cubicBezTo>
                <a:cubicBezTo>
                  <a:pt x="5659576" y="3090699"/>
                  <a:pt x="5669592" y="3104149"/>
                  <a:pt x="5673025" y="3080687"/>
                </a:cubicBezTo>
                <a:cubicBezTo>
                  <a:pt x="5670791" y="3046809"/>
                  <a:pt x="5660375" y="3052471"/>
                  <a:pt x="5656425" y="3030323"/>
                </a:cubicBezTo>
                <a:cubicBezTo>
                  <a:pt x="5664606" y="2990784"/>
                  <a:pt x="5659339" y="2961253"/>
                  <a:pt x="5655388" y="2939106"/>
                </a:cubicBezTo>
                <a:cubicBezTo>
                  <a:pt x="5651437" y="2916958"/>
                  <a:pt x="5643136" y="2891777"/>
                  <a:pt x="5643936" y="2853549"/>
                </a:cubicBezTo>
                <a:cubicBezTo>
                  <a:pt x="5650002" y="2844854"/>
                  <a:pt x="5651718" y="2833123"/>
                  <a:pt x="5657385" y="2843539"/>
                </a:cubicBezTo>
                <a:lnTo>
                  <a:pt x="5657146" y="2841276"/>
                </a:lnTo>
                <a:lnTo>
                  <a:pt x="5648243" y="2809663"/>
                </a:lnTo>
                <a:cubicBezTo>
                  <a:pt x="5630844" y="2742046"/>
                  <a:pt x="5613444" y="2670868"/>
                  <a:pt x="5581811" y="2670869"/>
                </a:cubicBezTo>
                <a:lnTo>
                  <a:pt x="5581812" y="2662431"/>
                </a:lnTo>
                <a:lnTo>
                  <a:pt x="5581812" y="2645563"/>
                </a:lnTo>
                <a:cubicBezTo>
                  <a:pt x="5573376" y="2637125"/>
                  <a:pt x="5573377" y="2628693"/>
                  <a:pt x="5573376" y="2637125"/>
                </a:cubicBezTo>
                <a:cubicBezTo>
                  <a:pt x="5564941" y="2620256"/>
                  <a:pt x="5564941" y="2594949"/>
                  <a:pt x="5548068" y="2544335"/>
                </a:cubicBezTo>
                <a:cubicBezTo>
                  <a:pt x="5539634" y="2527464"/>
                  <a:pt x="5539633" y="2519026"/>
                  <a:pt x="5539634" y="2510592"/>
                </a:cubicBezTo>
                <a:lnTo>
                  <a:pt x="5531197" y="2502157"/>
                </a:lnTo>
                <a:lnTo>
                  <a:pt x="5531198" y="2493721"/>
                </a:lnTo>
                <a:cubicBezTo>
                  <a:pt x="5531197" y="2485283"/>
                  <a:pt x="5522761" y="2493721"/>
                  <a:pt x="5522761" y="2493721"/>
                </a:cubicBezTo>
                <a:lnTo>
                  <a:pt x="5522762" y="2485285"/>
                </a:lnTo>
                <a:cubicBezTo>
                  <a:pt x="5514328" y="2485285"/>
                  <a:pt x="5514327" y="2451540"/>
                  <a:pt x="5505889" y="2451543"/>
                </a:cubicBezTo>
                <a:cubicBezTo>
                  <a:pt x="5514328" y="2493720"/>
                  <a:pt x="5505891" y="2459978"/>
                  <a:pt x="5497455" y="2476850"/>
                </a:cubicBezTo>
                <a:cubicBezTo>
                  <a:pt x="5489018" y="2426235"/>
                  <a:pt x="5489019" y="2493720"/>
                  <a:pt x="5480584" y="2459978"/>
                </a:cubicBezTo>
                <a:cubicBezTo>
                  <a:pt x="5472147" y="2409365"/>
                  <a:pt x="5463710" y="2409365"/>
                  <a:pt x="5472147" y="2384058"/>
                </a:cubicBezTo>
                <a:cubicBezTo>
                  <a:pt x="5446841" y="2384058"/>
                  <a:pt x="5429967" y="2265958"/>
                  <a:pt x="5404661" y="2181601"/>
                </a:cubicBezTo>
                <a:cubicBezTo>
                  <a:pt x="5404661" y="2173166"/>
                  <a:pt x="5396224" y="2156292"/>
                  <a:pt x="5387791" y="2130985"/>
                </a:cubicBezTo>
                <a:cubicBezTo>
                  <a:pt x="5362483" y="2055067"/>
                  <a:pt x="5345614" y="2004453"/>
                  <a:pt x="5328740" y="1962273"/>
                </a:cubicBezTo>
                <a:cubicBezTo>
                  <a:pt x="5320306" y="1945401"/>
                  <a:pt x="5328741" y="1953837"/>
                  <a:pt x="5328741" y="1936967"/>
                </a:cubicBezTo>
                <a:cubicBezTo>
                  <a:pt x="5320305" y="1936965"/>
                  <a:pt x="5311870" y="1928530"/>
                  <a:pt x="5311869" y="1920096"/>
                </a:cubicBezTo>
                <a:lnTo>
                  <a:pt x="5320307" y="1911660"/>
                </a:lnTo>
                <a:cubicBezTo>
                  <a:pt x="5294997" y="1869480"/>
                  <a:pt x="5303433" y="1861047"/>
                  <a:pt x="5269693" y="1793560"/>
                </a:cubicBezTo>
                <a:lnTo>
                  <a:pt x="5286562" y="1793561"/>
                </a:lnTo>
                <a:cubicBezTo>
                  <a:pt x="5269690" y="1751383"/>
                  <a:pt x="5261255" y="1734510"/>
                  <a:pt x="5261255" y="1768254"/>
                </a:cubicBezTo>
                <a:cubicBezTo>
                  <a:pt x="5244383" y="1742947"/>
                  <a:pt x="5261255" y="1734510"/>
                  <a:pt x="5235948" y="1709201"/>
                </a:cubicBezTo>
                <a:cubicBezTo>
                  <a:pt x="5244383" y="1717640"/>
                  <a:pt x="5244382" y="1709203"/>
                  <a:pt x="5235947" y="1700769"/>
                </a:cubicBezTo>
                <a:lnTo>
                  <a:pt x="5244383" y="1700769"/>
                </a:lnTo>
                <a:cubicBezTo>
                  <a:pt x="5252818" y="1709203"/>
                  <a:pt x="5252819" y="1700767"/>
                  <a:pt x="5252819" y="1700767"/>
                </a:cubicBezTo>
                <a:lnTo>
                  <a:pt x="5252819" y="1692332"/>
                </a:lnTo>
                <a:cubicBezTo>
                  <a:pt x="5269693" y="1726076"/>
                  <a:pt x="5261254" y="1675460"/>
                  <a:pt x="5244383" y="1650153"/>
                </a:cubicBezTo>
                <a:lnTo>
                  <a:pt x="5252818" y="1650152"/>
                </a:lnTo>
                <a:lnTo>
                  <a:pt x="5252819" y="1641718"/>
                </a:lnTo>
                <a:lnTo>
                  <a:pt x="5244385" y="1633283"/>
                </a:lnTo>
                <a:cubicBezTo>
                  <a:pt x="5227512" y="1591105"/>
                  <a:pt x="5202205" y="1532055"/>
                  <a:pt x="5176900" y="1473003"/>
                </a:cubicBezTo>
                <a:cubicBezTo>
                  <a:pt x="5143155" y="1413955"/>
                  <a:pt x="5109412" y="1354905"/>
                  <a:pt x="5084104" y="1312727"/>
                </a:cubicBezTo>
                <a:cubicBezTo>
                  <a:pt x="5079886" y="1295857"/>
                  <a:pt x="5069343" y="1274766"/>
                  <a:pt x="5055633" y="1250514"/>
                </a:cubicBezTo>
                <a:lnTo>
                  <a:pt x="5041658" y="1226599"/>
                </a:lnTo>
                <a:lnTo>
                  <a:pt x="5093541" y="1340967"/>
                </a:lnTo>
                <a:cubicBezTo>
                  <a:pt x="5235732" y="1681085"/>
                  <a:pt x="5337210" y="2038049"/>
                  <a:pt x="5398999" y="2412246"/>
                </a:cubicBezTo>
                <a:cubicBezTo>
                  <a:pt x="5422890" y="2554151"/>
                  <a:pt x="5460842" y="2689651"/>
                  <a:pt x="5458394" y="2833367"/>
                </a:cubicBezTo>
                <a:cubicBezTo>
                  <a:pt x="5457892" y="2847175"/>
                  <a:pt x="5464297" y="2861234"/>
                  <a:pt x="5448705" y="2871734"/>
                </a:cubicBezTo>
                <a:cubicBezTo>
                  <a:pt x="5433365" y="2875326"/>
                  <a:pt x="5431053" y="2862798"/>
                  <a:pt x="5431304" y="2855892"/>
                </a:cubicBezTo>
                <a:cubicBezTo>
                  <a:pt x="5385690" y="2397937"/>
                  <a:pt x="5249309" y="1964347"/>
                  <a:pt x="5100400" y="1533070"/>
                </a:cubicBezTo>
                <a:cubicBezTo>
                  <a:pt x="5024275" y="1306308"/>
                  <a:pt x="4903157" y="1100041"/>
                  <a:pt x="4793286" y="888652"/>
                </a:cubicBezTo>
                <a:cubicBezTo>
                  <a:pt x="4778948" y="864625"/>
                  <a:pt x="4766140" y="836507"/>
                  <a:pt x="4754611" y="811200"/>
                </a:cubicBezTo>
                <a:cubicBezTo>
                  <a:pt x="4747700" y="801616"/>
                  <a:pt x="4747255" y="785266"/>
                  <a:pt x="4736788" y="782554"/>
                </a:cubicBezTo>
                <a:cubicBezTo>
                  <a:pt x="4733299" y="781651"/>
                  <a:pt x="4728696" y="782261"/>
                  <a:pt x="4722369" y="785144"/>
                </a:cubicBezTo>
                <a:cubicBezTo>
                  <a:pt x="4697061" y="796672"/>
                  <a:pt x="4707559" y="812263"/>
                  <a:pt x="4716525" y="831944"/>
                </a:cubicBezTo>
                <a:cubicBezTo>
                  <a:pt x="4773879" y="928050"/>
                  <a:pt x="4829707" y="1028246"/>
                  <a:pt x="4878628" y="1128191"/>
                </a:cubicBezTo>
                <a:cubicBezTo>
                  <a:pt x="4928929" y="1233026"/>
                  <a:pt x="4975663" y="1338424"/>
                  <a:pt x="5018643" y="1444415"/>
                </a:cubicBezTo>
                <a:lnTo>
                  <a:pt x="5107372" y="1685936"/>
                </a:lnTo>
                <a:lnTo>
                  <a:pt x="5109411" y="1683895"/>
                </a:lnTo>
                <a:cubicBezTo>
                  <a:pt x="5126283" y="1717639"/>
                  <a:pt x="5134721" y="1751382"/>
                  <a:pt x="5151590" y="1785122"/>
                </a:cubicBezTo>
                <a:lnTo>
                  <a:pt x="5143154" y="1785122"/>
                </a:lnTo>
                <a:cubicBezTo>
                  <a:pt x="5143154" y="1776689"/>
                  <a:pt x="5134719" y="1759817"/>
                  <a:pt x="5134721" y="1751382"/>
                </a:cubicBezTo>
                <a:lnTo>
                  <a:pt x="5122261" y="1726462"/>
                </a:lnTo>
                <a:lnTo>
                  <a:pt x="5136116" y="1764180"/>
                </a:lnTo>
                <a:lnTo>
                  <a:pt x="5157687" y="1838582"/>
                </a:lnTo>
                <a:lnTo>
                  <a:pt x="5167407" y="1843119"/>
                </a:lnTo>
                <a:cubicBezTo>
                  <a:pt x="5170572" y="1844173"/>
                  <a:pt x="5172680" y="1844174"/>
                  <a:pt x="5176898" y="1844173"/>
                </a:cubicBezTo>
                <a:cubicBezTo>
                  <a:pt x="5176900" y="1852608"/>
                  <a:pt x="5176898" y="1861046"/>
                  <a:pt x="5176898" y="1861046"/>
                </a:cubicBezTo>
                <a:cubicBezTo>
                  <a:pt x="5168464" y="1861046"/>
                  <a:pt x="5168461" y="1852610"/>
                  <a:pt x="5168464" y="1861046"/>
                </a:cubicBezTo>
                <a:lnTo>
                  <a:pt x="5168463" y="1869480"/>
                </a:lnTo>
                <a:cubicBezTo>
                  <a:pt x="5168463" y="1871571"/>
                  <a:pt x="5168462" y="1873663"/>
                  <a:pt x="5168462" y="1875756"/>
                </a:cubicBezTo>
                <a:lnTo>
                  <a:pt x="5229895" y="2087656"/>
                </a:lnTo>
                <a:lnTo>
                  <a:pt x="5242098" y="2145617"/>
                </a:lnTo>
                <a:lnTo>
                  <a:pt x="5261255" y="2173166"/>
                </a:lnTo>
                <a:cubicBezTo>
                  <a:pt x="5252821" y="2198470"/>
                  <a:pt x="5261254" y="2206906"/>
                  <a:pt x="5278125" y="2215342"/>
                </a:cubicBezTo>
                <a:cubicBezTo>
                  <a:pt x="5278126" y="2232217"/>
                  <a:pt x="5278128" y="2249087"/>
                  <a:pt x="5286562" y="2265959"/>
                </a:cubicBezTo>
                <a:cubicBezTo>
                  <a:pt x="5294998" y="2282828"/>
                  <a:pt x="5294997" y="2308137"/>
                  <a:pt x="5303433" y="2325006"/>
                </a:cubicBezTo>
                <a:cubicBezTo>
                  <a:pt x="5311869" y="2350315"/>
                  <a:pt x="5311869" y="2384057"/>
                  <a:pt x="5320305" y="2409365"/>
                </a:cubicBezTo>
                <a:cubicBezTo>
                  <a:pt x="5320305" y="2426235"/>
                  <a:pt x="5328740" y="2451540"/>
                  <a:pt x="5337176" y="2459978"/>
                </a:cubicBezTo>
                <a:lnTo>
                  <a:pt x="5337176" y="2468415"/>
                </a:lnTo>
                <a:cubicBezTo>
                  <a:pt x="5345612" y="2493721"/>
                  <a:pt x="5345611" y="2510592"/>
                  <a:pt x="5354048" y="2535897"/>
                </a:cubicBezTo>
                <a:cubicBezTo>
                  <a:pt x="5354047" y="2552771"/>
                  <a:pt x="5362484" y="2569640"/>
                  <a:pt x="5370919" y="2594947"/>
                </a:cubicBezTo>
                <a:cubicBezTo>
                  <a:pt x="5362484" y="2620254"/>
                  <a:pt x="5370919" y="2620254"/>
                  <a:pt x="5379353" y="2620256"/>
                </a:cubicBezTo>
                <a:cubicBezTo>
                  <a:pt x="5379354" y="2623070"/>
                  <a:pt x="5379353" y="2625880"/>
                  <a:pt x="5379355" y="2628692"/>
                </a:cubicBezTo>
                <a:cubicBezTo>
                  <a:pt x="5379355" y="2637128"/>
                  <a:pt x="5370919" y="2645563"/>
                  <a:pt x="5370919" y="2653998"/>
                </a:cubicBezTo>
                <a:lnTo>
                  <a:pt x="5370919" y="2662431"/>
                </a:lnTo>
                <a:cubicBezTo>
                  <a:pt x="5370919" y="2670868"/>
                  <a:pt x="5370919" y="2670868"/>
                  <a:pt x="5379355" y="2679304"/>
                </a:cubicBezTo>
                <a:lnTo>
                  <a:pt x="5387791" y="2679306"/>
                </a:lnTo>
                <a:lnTo>
                  <a:pt x="5387790" y="2721484"/>
                </a:lnTo>
                <a:lnTo>
                  <a:pt x="5396226" y="2729919"/>
                </a:lnTo>
                <a:lnTo>
                  <a:pt x="5396226" y="2721484"/>
                </a:lnTo>
                <a:lnTo>
                  <a:pt x="5387791" y="2679306"/>
                </a:lnTo>
                <a:lnTo>
                  <a:pt x="5396226" y="2679306"/>
                </a:lnTo>
                <a:lnTo>
                  <a:pt x="5396225" y="2696176"/>
                </a:lnTo>
                <a:lnTo>
                  <a:pt x="5396226" y="2704613"/>
                </a:lnTo>
                <a:cubicBezTo>
                  <a:pt x="5396226" y="2713048"/>
                  <a:pt x="5404662" y="2721481"/>
                  <a:pt x="5404662" y="2729919"/>
                </a:cubicBezTo>
                <a:lnTo>
                  <a:pt x="5404661" y="2763661"/>
                </a:lnTo>
                <a:lnTo>
                  <a:pt x="5396224" y="2755225"/>
                </a:lnTo>
                <a:cubicBezTo>
                  <a:pt x="5396224" y="2755225"/>
                  <a:pt x="5396226" y="2763663"/>
                  <a:pt x="5396225" y="2772097"/>
                </a:cubicBezTo>
                <a:cubicBezTo>
                  <a:pt x="5396225" y="2772097"/>
                  <a:pt x="5396224" y="2780533"/>
                  <a:pt x="5396225" y="2788969"/>
                </a:cubicBezTo>
                <a:cubicBezTo>
                  <a:pt x="5404662" y="2797406"/>
                  <a:pt x="5404661" y="2805841"/>
                  <a:pt x="5404662" y="2814279"/>
                </a:cubicBezTo>
                <a:lnTo>
                  <a:pt x="5404661" y="2831146"/>
                </a:lnTo>
                <a:lnTo>
                  <a:pt x="5413098" y="2839583"/>
                </a:lnTo>
                <a:cubicBezTo>
                  <a:pt x="5413097" y="2848019"/>
                  <a:pt x="5421533" y="2856455"/>
                  <a:pt x="5421533" y="2864890"/>
                </a:cubicBezTo>
                <a:lnTo>
                  <a:pt x="5421534" y="2881764"/>
                </a:lnTo>
                <a:cubicBezTo>
                  <a:pt x="5413098" y="2881764"/>
                  <a:pt x="5413098" y="2881764"/>
                  <a:pt x="5413098" y="2890197"/>
                </a:cubicBezTo>
                <a:lnTo>
                  <a:pt x="5421534" y="2898631"/>
                </a:lnTo>
                <a:cubicBezTo>
                  <a:pt x="5421534" y="2898631"/>
                  <a:pt x="5421533" y="2907070"/>
                  <a:pt x="5413098" y="2915506"/>
                </a:cubicBezTo>
                <a:lnTo>
                  <a:pt x="5421534" y="2932377"/>
                </a:lnTo>
                <a:lnTo>
                  <a:pt x="5429969" y="2923940"/>
                </a:lnTo>
                <a:lnTo>
                  <a:pt x="5429969" y="2949247"/>
                </a:lnTo>
                <a:cubicBezTo>
                  <a:pt x="5429968" y="2952060"/>
                  <a:pt x="5429968" y="2954872"/>
                  <a:pt x="5429967" y="2957684"/>
                </a:cubicBezTo>
                <a:cubicBezTo>
                  <a:pt x="5438405" y="2974555"/>
                  <a:pt x="5438405" y="2982988"/>
                  <a:pt x="5438405" y="2991425"/>
                </a:cubicBezTo>
                <a:lnTo>
                  <a:pt x="5438405" y="3025167"/>
                </a:lnTo>
                <a:lnTo>
                  <a:pt x="5438405" y="3050476"/>
                </a:lnTo>
                <a:lnTo>
                  <a:pt x="5438405" y="3101088"/>
                </a:lnTo>
                <a:cubicBezTo>
                  <a:pt x="5438403" y="3109525"/>
                  <a:pt x="5429969" y="3117961"/>
                  <a:pt x="5429969" y="3126398"/>
                </a:cubicBezTo>
                <a:lnTo>
                  <a:pt x="5421534" y="3117961"/>
                </a:lnTo>
                <a:lnTo>
                  <a:pt x="5413096" y="3109525"/>
                </a:lnTo>
                <a:cubicBezTo>
                  <a:pt x="5413097" y="3112337"/>
                  <a:pt x="5413097" y="3115150"/>
                  <a:pt x="5413098" y="3117961"/>
                </a:cubicBezTo>
                <a:lnTo>
                  <a:pt x="5413098" y="3126395"/>
                </a:lnTo>
                <a:lnTo>
                  <a:pt x="5421533" y="3134833"/>
                </a:lnTo>
                <a:lnTo>
                  <a:pt x="5429969" y="3143265"/>
                </a:lnTo>
                <a:lnTo>
                  <a:pt x="5438404" y="3143266"/>
                </a:lnTo>
                <a:cubicBezTo>
                  <a:pt x="5438405" y="3134833"/>
                  <a:pt x="5446841" y="3117961"/>
                  <a:pt x="5446840" y="3101088"/>
                </a:cubicBezTo>
                <a:cubicBezTo>
                  <a:pt x="5446840" y="3098278"/>
                  <a:pt x="5446840" y="3095466"/>
                  <a:pt x="5446838" y="3092654"/>
                </a:cubicBezTo>
                <a:cubicBezTo>
                  <a:pt x="5446841" y="3084217"/>
                  <a:pt x="5438404" y="3067347"/>
                  <a:pt x="5446840" y="3058912"/>
                </a:cubicBezTo>
                <a:lnTo>
                  <a:pt x="5446841" y="3042041"/>
                </a:lnTo>
                <a:cubicBezTo>
                  <a:pt x="5455276" y="3050475"/>
                  <a:pt x="5455275" y="3067346"/>
                  <a:pt x="5455276" y="3084216"/>
                </a:cubicBezTo>
                <a:cubicBezTo>
                  <a:pt x="5455276" y="3101088"/>
                  <a:pt x="5455276" y="3117961"/>
                  <a:pt x="5463712" y="3134833"/>
                </a:cubicBezTo>
                <a:cubicBezTo>
                  <a:pt x="5463712" y="3143265"/>
                  <a:pt x="5455276" y="3143266"/>
                  <a:pt x="5455276" y="3151703"/>
                </a:cubicBezTo>
                <a:lnTo>
                  <a:pt x="5455276" y="3168573"/>
                </a:lnTo>
                <a:cubicBezTo>
                  <a:pt x="5455276" y="3185442"/>
                  <a:pt x="5455276" y="3193880"/>
                  <a:pt x="5455273" y="3210751"/>
                </a:cubicBezTo>
                <a:lnTo>
                  <a:pt x="5446841" y="3202314"/>
                </a:lnTo>
                <a:cubicBezTo>
                  <a:pt x="5446841" y="3193880"/>
                  <a:pt x="5446841" y="3193880"/>
                  <a:pt x="5438405" y="3202316"/>
                </a:cubicBezTo>
                <a:lnTo>
                  <a:pt x="5438405" y="3210751"/>
                </a:lnTo>
                <a:lnTo>
                  <a:pt x="5438405" y="3219184"/>
                </a:lnTo>
                <a:lnTo>
                  <a:pt x="5446841" y="3227621"/>
                </a:lnTo>
                <a:lnTo>
                  <a:pt x="5446840" y="3236060"/>
                </a:lnTo>
                <a:lnTo>
                  <a:pt x="5446841" y="3244494"/>
                </a:lnTo>
                <a:cubicBezTo>
                  <a:pt x="5446841" y="3252928"/>
                  <a:pt x="5455275" y="3269801"/>
                  <a:pt x="5455276" y="3278235"/>
                </a:cubicBezTo>
                <a:cubicBezTo>
                  <a:pt x="5455276" y="3303542"/>
                  <a:pt x="5463712" y="3311978"/>
                  <a:pt x="5455276" y="3320416"/>
                </a:cubicBezTo>
                <a:cubicBezTo>
                  <a:pt x="5446841" y="3320415"/>
                  <a:pt x="5446841" y="3328851"/>
                  <a:pt x="5446841" y="3328851"/>
                </a:cubicBezTo>
                <a:cubicBezTo>
                  <a:pt x="5446841" y="3328851"/>
                  <a:pt x="5438403" y="3328851"/>
                  <a:pt x="5438403" y="3320416"/>
                </a:cubicBezTo>
                <a:cubicBezTo>
                  <a:pt x="5438405" y="3286671"/>
                  <a:pt x="5438405" y="3252930"/>
                  <a:pt x="5429968" y="3219187"/>
                </a:cubicBezTo>
                <a:lnTo>
                  <a:pt x="5429969" y="3210749"/>
                </a:lnTo>
                <a:cubicBezTo>
                  <a:pt x="5421534" y="3210749"/>
                  <a:pt x="5421534" y="3219187"/>
                  <a:pt x="5421534" y="3219187"/>
                </a:cubicBezTo>
                <a:cubicBezTo>
                  <a:pt x="5429968" y="3252929"/>
                  <a:pt x="5429968" y="3286673"/>
                  <a:pt x="5429969" y="3320416"/>
                </a:cubicBezTo>
                <a:cubicBezTo>
                  <a:pt x="5421534" y="3320416"/>
                  <a:pt x="5413097" y="3320415"/>
                  <a:pt x="5404661" y="3337285"/>
                </a:cubicBezTo>
                <a:cubicBezTo>
                  <a:pt x="5404661" y="3379464"/>
                  <a:pt x="5387791" y="3387901"/>
                  <a:pt x="5387791" y="3430080"/>
                </a:cubicBezTo>
                <a:cubicBezTo>
                  <a:pt x="5345611" y="3539744"/>
                  <a:pt x="5328741" y="3674713"/>
                  <a:pt x="5320304" y="3767504"/>
                </a:cubicBezTo>
                <a:lnTo>
                  <a:pt x="5320305" y="3775942"/>
                </a:lnTo>
                <a:lnTo>
                  <a:pt x="5320305" y="3784378"/>
                </a:lnTo>
                <a:cubicBezTo>
                  <a:pt x="5328740" y="3784378"/>
                  <a:pt x="5328740" y="3784378"/>
                  <a:pt x="5328741" y="3775940"/>
                </a:cubicBezTo>
                <a:cubicBezTo>
                  <a:pt x="5337175" y="3683147"/>
                  <a:pt x="5354047" y="3556613"/>
                  <a:pt x="5396226" y="3446949"/>
                </a:cubicBezTo>
                <a:lnTo>
                  <a:pt x="5396226" y="3455387"/>
                </a:lnTo>
                <a:cubicBezTo>
                  <a:pt x="5404661" y="3455385"/>
                  <a:pt x="5404662" y="3446951"/>
                  <a:pt x="5413098" y="3438513"/>
                </a:cubicBezTo>
                <a:lnTo>
                  <a:pt x="5413098" y="3463820"/>
                </a:lnTo>
                <a:lnTo>
                  <a:pt x="5404662" y="3463821"/>
                </a:lnTo>
                <a:lnTo>
                  <a:pt x="5404662" y="3472258"/>
                </a:lnTo>
                <a:lnTo>
                  <a:pt x="5404661" y="3480692"/>
                </a:lnTo>
                <a:lnTo>
                  <a:pt x="5413098" y="3480691"/>
                </a:lnTo>
                <a:cubicBezTo>
                  <a:pt x="5404660" y="3497563"/>
                  <a:pt x="5404662" y="3514435"/>
                  <a:pt x="5404662" y="3522869"/>
                </a:cubicBezTo>
                <a:lnTo>
                  <a:pt x="5404662" y="3539744"/>
                </a:lnTo>
                <a:cubicBezTo>
                  <a:pt x="5404662" y="3548176"/>
                  <a:pt x="5404660" y="3556614"/>
                  <a:pt x="5404662" y="3565051"/>
                </a:cubicBezTo>
                <a:lnTo>
                  <a:pt x="5404662" y="3573483"/>
                </a:lnTo>
                <a:cubicBezTo>
                  <a:pt x="5396224" y="3573485"/>
                  <a:pt x="5396224" y="3573485"/>
                  <a:pt x="5396226" y="3581921"/>
                </a:cubicBezTo>
                <a:lnTo>
                  <a:pt x="5396226" y="3598792"/>
                </a:lnTo>
                <a:lnTo>
                  <a:pt x="5404662" y="3607228"/>
                </a:lnTo>
                <a:cubicBezTo>
                  <a:pt x="5413098" y="3674713"/>
                  <a:pt x="5413098" y="3742198"/>
                  <a:pt x="5404662" y="3809683"/>
                </a:cubicBezTo>
                <a:cubicBezTo>
                  <a:pt x="5396226" y="3843426"/>
                  <a:pt x="5396226" y="3868735"/>
                  <a:pt x="5387791" y="3902475"/>
                </a:cubicBezTo>
                <a:cubicBezTo>
                  <a:pt x="5387791" y="3902475"/>
                  <a:pt x="5396226" y="3902476"/>
                  <a:pt x="5396226" y="3894042"/>
                </a:cubicBezTo>
                <a:cubicBezTo>
                  <a:pt x="5387791" y="3953090"/>
                  <a:pt x="5387791" y="4003705"/>
                  <a:pt x="5379355" y="4062754"/>
                </a:cubicBezTo>
                <a:lnTo>
                  <a:pt x="5387791" y="4071190"/>
                </a:lnTo>
                <a:cubicBezTo>
                  <a:pt x="5387790" y="4088061"/>
                  <a:pt x="5379355" y="4096495"/>
                  <a:pt x="5379355" y="4113369"/>
                </a:cubicBezTo>
                <a:cubicBezTo>
                  <a:pt x="5379355" y="4104933"/>
                  <a:pt x="5370919" y="4113368"/>
                  <a:pt x="5370919" y="4121804"/>
                </a:cubicBezTo>
                <a:cubicBezTo>
                  <a:pt x="5379355" y="4121802"/>
                  <a:pt x="5379355" y="4130239"/>
                  <a:pt x="5379355" y="4138676"/>
                </a:cubicBezTo>
                <a:cubicBezTo>
                  <a:pt x="5379355" y="4155546"/>
                  <a:pt x="5370917" y="4172417"/>
                  <a:pt x="5370918" y="4189288"/>
                </a:cubicBezTo>
                <a:cubicBezTo>
                  <a:pt x="5370918" y="4192101"/>
                  <a:pt x="5370918" y="4194913"/>
                  <a:pt x="5370916" y="4197726"/>
                </a:cubicBezTo>
                <a:cubicBezTo>
                  <a:pt x="5370918" y="4206160"/>
                  <a:pt x="5362484" y="4214597"/>
                  <a:pt x="5362483" y="4223033"/>
                </a:cubicBezTo>
                <a:lnTo>
                  <a:pt x="5362484" y="4231465"/>
                </a:lnTo>
                <a:lnTo>
                  <a:pt x="5362484" y="4239904"/>
                </a:lnTo>
                <a:cubicBezTo>
                  <a:pt x="5354048" y="4290517"/>
                  <a:pt x="5337175" y="4341131"/>
                  <a:pt x="5328741" y="4383310"/>
                </a:cubicBezTo>
                <a:cubicBezTo>
                  <a:pt x="5328741" y="4383310"/>
                  <a:pt x="5337176" y="4400179"/>
                  <a:pt x="5328741" y="4408617"/>
                </a:cubicBezTo>
                <a:cubicBezTo>
                  <a:pt x="5328742" y="4411429"/>
                  <a:pt x="5328741" y="4414241"/>
                  <a:pt x="5328743" y="4417053"/>
                </a:cubicBezTo>
                <a:cubicBezTo>
                  <a:pt x="5328741" y="4408617"/>
                  <a:pt x="5328741" y="4433924"/>
                  <a:pt x="5328743" y="4450795"/>
                </a:cubicBezTo>
                <a:cubicBezTo>
                  <a:pt x="5320305" y="4484536"/>
                  <a:pt x="5303434" y="4518279"/>
                  <a:pt x="5294997" y="4543588"/>
                </a:cubicBezTo>
                <a:cubicBezTo>
                  <a:pt x="5252819" y="4686995"/>
                  <a:pt x="5219075" y="4796658"/>
                  <a:pt x="5185332" y="4897886"/>
                </a:cubicBezTo>
                <a:lnTo>
                  <a:pt x="5185333" y="4906322"/>
                </a:lnTo>
                <a:lnTo>
                  <a:pt x="5176898" y="4914756"/>
                </a:lnTo>
                <a:cubicBezTo>
                  <a:pt x="5155808" y="4952718"/>
                  <a:pt x="5134719" y="4988568"/>
                  <a:pt x="5113630" y="5026528"/>
                </a:cubicBezTo>
                <a:lnTo>
                  <a:pt x="5057164" y="5137575"/>
                </a:lnTo>
                <a:lnTo>
                  <a:pt x="5058139" y="5135139"/>
                </a:lnTo>
                <a:cubicBezTo>
                  <a:pt x="5061961" y="5124594"/>
                  <a:pt x="5065125" y="5115105"/>
                  <a:pt x="5067233" y="5108777"/>
                </a:cubicBezTo>
                <a:cubicBezTo>
                  <a:pt x="5067233" y="5100343"/>
                  <a:pt x="5075669" y="5091906"/>
                  <a:pt x="5075669" y="5091906"/>
                </a:cubicBezTo>
                <a:cubicBezTo>
                  <a:pt x="5092540" y="5058163"/>
                  <a:pt x="5109411" y="5041293"/>
                  <a:pt x="5100977" y="5032856"/>
                </a:cubicBezTo>
                <a:cubicBezTo>
                  <a:pt x="5117847" y="5024421"/>
                  <a:pt x="5134719" y="4973806"/>
                  <a:pt x="5143155" y="4931629"/>
                </a:cubicBezTo>
                <a:cubicBezTo>
                  <a:pt x="5143154" y="4923193"/>
                  <a:pt x="5143154" y="4914755"/>
                  <a:pt x="5151590" y="4914756"/>
                </a:cubicBezTo>
                <a:cubicBezTo>
                  <a:pt x="5151590" y="4914756"/>
                  <a:pt x="5160026" y="4906320"/>
                  <a:pt x="5160025" y="4897886"/>
                </a:cubicBezTo>
                <a:lnTo>
                  <a:pt x="5151590" y="4889450"/>
                </a:lnTo>
                <a:cubicBezTo>
                  <a:pt x="5143157" y="4889451"/>
                  <a:pt x="5134719" y="4906322"/>
                  <a:pt x="5126283" y="4923193"/>
                </a:cubicBezTo>
                <a:lnTo>
                  <a:pt x="5126282" y="4931629"/>
                </a:lnTo>
                <a:cubicBezTo>
                  <a:pt x="5092539" y="4999113"/>
                  <a:pt x="5075669" y="5024420"/>
                  <a:pt x="5058797" y="5083468"/>
                </a:cubicBezTo>
                <a:lnTo>
                  <a:pt x="5058797" y="5091906"/>
                </a:lnTo>
                <a:cubicBezTo>
                  <a:pt x="5050364" y="5100343"/>
                  <a:pt x="5033490" y="5125649"/>
                  <a:pt x="5025055" y="5134082"/>
                </a:cubicBezTo>
                <a:lnTo>
                  <a:pt x="4999746" y="5184698"/>
                </a:lnTo>
                <a:cubicBezTo>
                  <a:pt x="4987093" y="5214223"/>
                  <a:pt x="4972332" y="5250076"/>
                  <a:pt x="4954406" y="5285927"/>
                </a:cubicBezTo>
                <a:lnTo>
                  <a:pt x="4900498" y="5370762"/>
                </a:lnTo>
                <a:lnTo>
                  <a:pt x="4898519" y="5361848"/>
                </a:lnTo>
                <a:cubicBezTo>
                  <a:pt x="4831032" y="5496818"/>
                  <a:pt x="4755112" y="5614916"/>
                  <a:pt x="4662316" y="5749889"/>
                </a:cubicBezTo>
                <a:lnTo>
                  <a:pt x="4653884" y="5749889"/>
                </a:lnTo>
                <a:cubicBezTo>
                  <a:pt x="4653883" y="5752701"/>
                  <a:pt x="4653884" y="5755513"/>
                  <a:pt x="4653883" y="5758325"/>
                </a:cubicBezTo>
                <a:lnTo>
                  <a:pt x="4653883" y="5766759"/>
                </a:lnTo>
                <a:cubicBezTo>
                  <a:pt x="4645447" y="5775196"/>
                  <a:pt x="4628576" y="5783632"/>
                  <a:pt x="4620140" y="5792066"/>
                </a:cubicBezTo>
                <a:cubicBezTo>
                  <a:pt x="4637009" y="5817375"/>
                  <a:pt x="4577961" y="5867989"/>
                  <a:pt x="4552653" y="5910164"/>
                </a:cubicBezTo>
                <a:cubicBezTo>
                  <a:pt x="4544219" y="5901728"/>
                  <a:pt x="4561089" y="5884859"/>
                  <a:pt x="4552654" y="5884859"/>
                </a:cubicBezTo>
                <a:cubicBezTo>
                  <a:pt x="4510474" y="5927039"/>
                  <a:pt x="4569528" y="5893295"/>
                  <a:pt x="4527347" y="5943909"/>
                </a:cubicBezTo>
                <a:cubicBezTo>
                  <a:pt x="4518910" y="5943909"/>
                  <a:pt x="4527346" y="5935473"/>
                  <a:pt x="4518911" y="5935473"/>
                </a:cubicBezTo>
                <a:cubicBezTo>
                  <a:pt x="4485167" y="5994523"/>
                  <a:pt x="4434553" y="6036702"/>
                  <a:pt x="4417681" y="6078880"/>
                </a:cubicBezTo>
                <a:cubicBezTo>
                  <a:pt x="4417681" y="6078880"/>
                  <a:pt x="4426117" y="6062009"/>
                  <a:pt x="4409247" y="6078880"/>
                </a:cubicBezTo>
                <a:cubicBezTo>
                  <a:pt x="4400810" y="6121059"/>
                  <a:pt x="4350199" y="6146366"/>
                  <a:pt x="4316454" y="6180105"/>
                </a:cubicBezTo>
                <a:cubicBezTo>
                  <a:pt x="4291147" y="6230723"/>
                  <a:pt x="4248968" y="6272900"/>
                  <a:pt x="4206789" y="6306641"/>
                </a:cubicBezTo>
                <a:cubicBezTo>
                  <a:pt x="4185699" y="6323514"/>
                  <a:pt x="4164611" y="6340386"/>
                  <a:pt x="4142466" y="6360420"/>
                </a:cubicBezTo>
                <a:lnTo>
                  <a:pt x="4080254" y="6424489"/>
                </a:lnTo>
                <a:lnTo>
                  <a:pt x="4080254" y="6416307"/>
                </a:lnTo>
                <a:cubicBezTo>
                  <a:pt x="4071817" y="6416305"/>
                  <a:pt x="4071817" y="6416305"/>
                  <a:pt x="4071818" y="6424743"/>
                </a:cubicBezTo>
                <a:lnTo>
                  <a:pt x="4063381" y="6441614"/>
                </a:lnTo>
                <a:lnTo>
                  <a:pt x="4063381" y="6433176"/>
                </a:lnTo>
                <a:cubicBezTo>
                  <a:pt x="4046510" y="6441614"/>
                  <a:pt x="4029637" y="6458484"/>
                  <a:pt x="4012767" y="6483791"/>
                </a:cubicBezTo>
                <a:lnTo>
                  <a:pt x="4012768" y="6492227"/>
                </a:lnTo>
                <a:cubicBezTo>
                  <a:pt x="4012769" y="6500664"/>
                  <a:pt x="4004330" y="6500665"/>
                  <a:pt x="4004330" y="6509098"/>
                </a:cubicBezTo>
                <a:cubicBezTo>
                  <a:pt x="4004330" y="6500665"/>
                  <a:pt x="4012768" y="6492227"/>
                  <a:pt x="4004330" y="6492227"/>
                </a:cubicBezTo>
                <a:lnTo>
                  <a:pt x="3979024" y="6517534"/>
                </a:lnTo>
                <a:lnTo>
                  <a:pt x="3979025" y="6509096"/>
                </a:lnTo>
                <a:lnTo>
                  <a:pt x="3979024" y="6500664"/>
                </a:lnTo>
                <a:lnTo>
                  <a:pt x="3970588" y="6500664"/>
                </a:lnTo>
                <a:lnTo>
                  <a:pt x="3970588" y="6517534"/>
                </a:lnTo>
                <a:cubicBezTo>
                  <a:pt x="3970588" y="6520347"/>
                  <a:pt x="3970589" y="6523159"/>
                  <a:pt x="3970590" y="6525971"/>
                </a:cubicBezTo>
                <a:lnTo>
                  <a:pt x="3962153" y="6534407"/>
                </a:lnTo>
                <a:lnTo>
                  <a:pt x="3953718" y="6534407"/>
                </a:lnTo>
                <a:lnTo>
                  <a:pt x="3945280" y="6534407"/>
                </a:lnTo>
                <a:lnTo>
                  <a:pt x="3945281" y="6542841"/>
                </a:lnTo>
                <a:lnTo>
                  <a:pt x="3945280" y="6551277"/>
                </a:lnTo>
                <a:cubicBezTo>
                  <a:pt x="3936845" y="6559714"/>
                  <a:pt x="3928411" y="6568146"/>
                  <a:pt x="3919974" y="6568148"/>
                </a:cubicBezTo>
                <a:cubicBezTo>
                  <a:pt x="3919974" y="6565337"/>
                  <a:pt x="3919975" y="6562525"/>
                  <a:pt x="3919976" y="6559714"/>
                </a:cubicBezTo>
                <a:lnTo>
                  <a:pt x="3911538" y="6568148"/>
                </a:lnTo>
                <a:lnTo>
                  <a:pt x="3903102" y="6576584"/>
                </a:lnTo>
                <a:cubicBezTo>
                  <a:pt x="3903102" y="6576584"/>
                  <a:pt x="3894667" y="6585021"/>
                  <a:pt x="3894667" y="6593455"/>
                </a:cubicBezTo>
                <a:lnTo>
                  <a:pt x="3894667" y="6585021"/>
                </a:lnTo>
                <a:cubicBezTo>
                  <a:pt x="3886231" y="6585020"/>
                  <a:pt x="3877794" y="6593455"/>
                  <a:pt x="3860924" y="6601891"/>
                </a:cubicBezTo>
                <a:cubicBezTo>
                  <a:pt x="3869358" y="6585021"/>
                  <a:pt x="3852488" y="6601889"/>
                  <a:pt x="3860924" y="6585021"/>
                </a:cubicBezTo>
                <a:lnTo>
                  <a:pt x="3827181" y="6610327"/>
                </a:lnTo>
                <a:lnTo>
                  <a:pt x="3827182" y="6601891"/>
                </a:lnTo>
                <a:lnTo>
                  <a:pt x="3835618" y="6593455"/>
                </a:lnTo>
                <a:cubicBezTo>
                  <a:pt x="3835618" y="6593455"/>
                  <a:pt x="3844051" y="6593453"/>
                  <a:pt x="3835617" y="6585021"/>
                </a:cubicBezTo>
                <a:lnTo>
                  <a:pt x="3827181" y="6593455"/>
                </a:lnTo>
                <a:lnTo>
                  <a:pt x="3818745" y="6601891"/>
                </a:lnTo>
                <a:cubicBezTo>
                  <a:pt x="3818745" y="6610327"/>
                  <a:pt x="3810311" y="6610327"/>
                  <a:pt x="3810309" y="6618762"/>
                </a:cubicBezTo>
                <a:cubicBezTo>
                  <a:pt x="3810309" y="6618762"/>
                  <a:pt x="3818745" y="6627198"/>
                  <a:pt x="3827181" y="6618762"/>
                </a:cubicBezTo>
                <a:lnTo>
                  <a:pt x="3818745" y="6627198"/>
                </a:lnTo>
                <a:cubicBezTo>
                  <a:pt x="3793437" y="6660942"/>
                  <a:pt x="3785001" y="6652506"/>
                  <a:pt x="3776566" y="6677812"/>
                </a:cubicBezTo>
                <a:cubicBezTo>
                  <a:pt x="3793437" y="6660942"/>
                  <a:pt x="3801875" y="6669377"/>
                  <a:pt x="3810308" y="6669377"/>
                </a:cubicBezTo>
                <a:cubicBezTo>
                  <a:pt x="3801875" y="6677812"/>
                  <a:pt x="3785002" y="6686248"/>
                  <a:pt x="3776566" y="6694684"/>
                </a:cubicBezTo>
                <a:lnTo>
                  <a:pt x="3751259" y="6719991"/>
                </a:lnTo>
                <a:cubicBezTo>
                  <a:pt x="3742825" y="6719991"/>
                  <a:pt x="3734388" y="6728426"/>
                  <a:pt x="3734388" y="6728426"/>
                </a:cubicBezTo>
                <a:cubicBezTo>
                  <a:pt x="3725952" y="6728426"/>
                  <a:pt x="3734388" y="6719991"/>
                  <a:pt x="3734390" y="6711555"/>
                </a:cubicBezTo>
                <a:lnTo>
                  <a:pt x="3700645" y="6745297"/>
                </a:lnTo>
                <a:lnTo>
                  <a:pt x="3692211" y="6736862"/>
                </a:lnTo>
                <a:cubicBezTo>
                  <a:pt x="3692211" y="6736862"/>
                  <a:pt x="3692209" y="6728426"/>
                  <a:pt x="3700645" y="6728426"/>
                </a:cubicBezTo>
                <a:lnTo>
                  <a:pt x="3700645" y="6719990"/>
                </a:lnTo>
                <a:lnTo>
                  <a:pt x="3692209" y="6719991"/>
                </a:lnTo>
                <a:cubicBezTo>
                  <a:pt x="3683775" y="6719991"/>
                  <a:pt x="3683775" y="6728426"/>
                  <a:pt x="3683775" y="6728426"/>
                </a:cubicBezTo>
                <a:lnTo>
                  <a:pt x="3683775" y="6736862"/>
                </a:lnTo>
                <a:cubicBezTo>
                  <a:pt x="3683775" y="6736862"/>
                  <a:pt x="3675339" y="6736862"/>
                  <a:pt x="3675338" y="6745298"/>
                </a:cubicBezTo>
                <a:lnTo>
                  <a:pt x="3666902" y="6753735"/>
                </a:lnTo>
                <a:lnTo>
                  <a:pt x="3658466" y="6753734"/>
                </a:lnTo>
                <a:lnTo>
                  <a:pt x="3658466" y="6762169"/>
                </a:lnTo>
                <a:lnTo>
                  <a:pt x="3650032" y="6762169"/>
                </a:lnTo>
                <a:cubicBezTo>
                  <a:pt x="3650031" y="6759357"/>
                  <a:pt x="3650031" y="6756546"/>
                  <a:pt x="3650030" y="6753734"/>
                </a:cubicBezTo>
                <a:lnTo>
                  <a:pt x="3658466" y="6736862"/>
                </a:lnTo>
                <a:cubicBezTo>
                  <a:pt x="3666902" y="6728426"/>
                  <a:pt x="3675341" y="6728426"/>
                  <a:pt x="3675338" y="6719991"/>
                </a:cubicBezTo>
                <a:lnTo>
                  <a:pt x="3666902" y="6719989"/>
                </a:lnTo>
                <a:cubicBezTo>
                  <a:pt x="3658465" y="6719991"/>
                  <a:pt x="3658466" y="6728426"/>
                  <a:pt x="3658466" y="6728426"/>
                </a:cubicBezTo>
                <a:cubicBezTo>
                  <a:pt x="3641596" y="6736862"/>
                  <a:pt x="3641596" y="6745298"/>
                  <a:pt x="3633159" y="6753734"/>
                </a:cubicBezTo>
                <a:lnTo>
                  <a:pt x="3633159" y="6762169"/>
                </a:lnTo>
                <a:cubicBezTo>
                  <a:pt x="3624723" y="6779039"/>
                  <a:pt x="3616289" y="6779041"/>
                  <a:pt x="3616289" y="6787476"/>
                </a:cubicBezTo>
                <a:cubicBezTo>
                  <a:pt x="3599417" y="6800129"/>
                  <a:pt x="3580437" y="6812782"/>
                  <a:pt x="3561456" y="6826490"/>
                </a:cubicBezTo>
                <a:lnTo>
                  <a:pt x="352334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4453517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36003786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4528450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DB7B087-6558-478D-8377-F053A27BF210}"/>
              </a:ext>
            </a:extLst>
          </p:cNvPr>
          <p:cNvSpPr/>
          <p:nvPr userDrawn="1"/>
        </p:nvSpPr>
        <p:spPr>
          <a:xfrm>
            <a:off x="6790099" y="1774479"/>
            <a:ext cx="5401901" cy="3241141"/>
          </a:xfrm>
          <a:custGeom>
            <a:avLst/>
            <a:gdLst>
              <a:gd name="connsiteX0" fmla="*/ 615636 w 5401901"/>
              <a:gd name="connsiteY0" fmla="*/ 0 h 3241141"/>
              <a:gd name="connsiteX1" fmla="*/ 5401901 w 5401901"/>
              <a:gd name="connsiteY1" fmla="*/ 0 h 3241141"/>
              <a:gd name="connsiteX2" fmla="*/ 5401901 w 5401901"/>
              <a:gd name="connsiteY2" fmla="*/ 3241141 h 3241141"/>
              <a:gd name="connsiteX3" fmla="*/ 396196 w 5401901"/>
              <a:gd name="connsiteY3" fmla="*/ 3241141 h 3241141"/>
              <a:gd name="connsiteX4" fmla="*/ 0 w 5401901"/>
              <a:gd name="connsiteY4" fmla="*/ 2240674 h 3241141"/>
              <a:gd name="connsiteX5" fmla="*/ 0 w 5401901"/>
              <a:gd name="connsiteY5" fmla="*/ 1654521 h 3241141"/>
              <a:gd name="connsiteX6" fmla="*/ 615636 w 5401901"/>
              <a:gd name="connsiteY6" fmla="*/ 1654521 h 3241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1901" h="3241141">
                <a:moveTo>
                  <a:pt x="615636" y="0"/>
                </a:moveTo>
                <a:lnTo>
                  <a:pt x="5401901" y="0"/>
                </a:lnTo>
                <a:lnTo>
                  <a:pt x="5401901" y="3241141"/>
                </a:lnTo>
                <a:lnTo>
                  <a:pt x="396196" y="3241141"/>
                </a:lnTo>
                <a:lnTo>
                  <a:pt x="0" y="2240674"/>
                </a:lnTo>
                <a:lnTo>
                  <a:pt x="0" y="1654521"/>
                </a:lnTo>
                <a:lnTo>
                  <a:pt x="615636" y="165452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816F998-784E-4130-AE5E-977778DFB066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298264" y="220083"/>
            <a:ext cx="5002359" cy="6419920"/>
          </a:xfrm>
          <a:custGeom>
            <a:avLst/>
            <a:gdLst>
              <a:gd name="connsiteX0" fmla="*/ 4439695 w 5002359"/>
              <a:gd name="connsiteY0" fmla="*/ 5871150 h 6419920"/>
              <a:gd name="connsiteX1" fmla="*/ 4465119 w 5002359"/>
              <a:gd name="connsiteY1" fmla="*/ 5941840 h 6419920"/>
              <a:gd name="connsiteX2" fmla="*/ 4439695 w 5002359"/>
              <a:gd name="connsiteY2" fmla="*/ 5871150 h 6419920"/>
              <a:gd name="connsiteX3" fmla="*/ 4314438 w 5002359"/>
              <a:gd name="connsiteY3" fmla="*/ 5649780 h 6419920"/>
              <a:gd name="connsiteX4" fmla="*/ 4310097 w 5002359"/>
              <a:gd name="connsiteY4" fmla="*/ 5654122 h 6419920"/>
              <a:gd name="connsiteX5" fmla="*/ 4338621 w 5002359"/>
              <a:gd name="connsiteY5" fmla="*/ 5667762 h 6419920"/>
              <a:gd name="connsiteX6" fmla="*/ 4342961 w 5002359"/>
              <a:gd name="connsiteY6" fmla="*/ 5666522 h 6419920"/>
              <a:gd name="connsiteX7" fmla="*/ 4314438 w 5002359"/>
              <a:gd name="connsiteY7" fmla="*/ 5649780 h 6419920"/>
              <a:gd name="connsiteX8" fmla="*/ 1560127 w 5002359"/>
              <a:gd name="connsiteY8" fmla="*/ 344 h 6419920"/>
              <a:gd name="connsiteX9" fmla="*/ 1643131 w 5002359"/>
              <a:gd name="connsiteY9" fmla="*/ 13249 h 6419920"/>
              <a:gd name="connsiteX10" fmla="*/ 1806212 w 5002359"/>
              <a:gd name="connsiteY10" fmla="*/ 114943 h 6419920"/>
              <a:gd name="connsiteX11" fmla="*/ 1909766 w 5002359"/>
              <a:gd name="connsiteY11" fmla="*/ 414442 h 6419920"/>
              <a:gd name="connsiteX12" fmla="*/ 1902943 w 5002359"/>
              <a:gd name="connsiteY12" fmla="*/ 536597 h 6419920"/>
              <a:gd name="connsiteX13" fmla="*/ 1905425 w 5002359"/>
              <a:gd name="connsiteY13" fmla="*/ 578763 h 6419920"/>
              <a:gd name="connsiteX14" fmla="*/ 1936430 w 5002359"/>
              <a:gd name="connsiteY14" fmla="*/ 676736 h 6419920"/>
              <a:gd name="connsiteX15" fmla="*/ 1962471 w 5002359"/>
              <a:gd name="connsiteY15" fmla="*/ 684176 h 6419920"/>
              <a:gd name="connsiteX16" fmla="*/ 2043082 w 5002359"/>
              <a:gd name="connsiteY16" fmla="*/ 684176 h 6419920"/>
              <a:gd name="connsiteX17" fmla="*/ 2129274 w 5002359"/>
              <a:gd name="connsiteY17" fmla="*/ 674874 h 6419920"/>
              <a:gd name="connsiteX18" fmla="*/ 2235927 w 5002359"/>
              <a:gd name="connsiteY18" fmla="*/ 638911 h 6419920"/>
              <a:gd name="connsiteX19" fmla="*/ 2513723 w 5002359"/>
              <a:gd name="connsiteY19" fmla="*/ 599224 h 6419920"/>
              <a:gd name="connsiteX20" fmla="*/ 2624099 w 5002359"/>
              <a:gd name="connsiteY20" fmla="*/ 620307 h 6419920"/>
              <a:gd name="connsiteX21" fmla="*/ 2728273 w 5002359"/>
              <a:gd name="connsiteY21" fmla="*/ 626508 h 6419920"/>
              <a:gd name="connsiteX22" fmla="*/ 3065595 w 5002359"/>
              <a:gd name="connsiteY22" fmla="*/ 647591 h 6419920"/>
              <a:gd name="connsiteX23" fmla="*/ 3331610 w 5002359"/>
              <a:gd name="connsiteY23" fmla="*/ 669294 h 6419920"/>
              <a:gd name="connsiteX24" fmla="*/ 3564141 w 5002359"/>
              <a:gd name="connsiteY24" fmla="*/ 712080 h 6419920"/>
              <a:gd name="connsiteX25" fmla="*/ 3748304 w 5002359"/>
              <a:gd name="connsiteY25" fmla="*/ 776568 h 6419920"/>
              <a:gd name="connsiteX26" fmla="*/ 3973395 w 5002359"/>
              <a:gd name="connsiteY26" fmla="*/ 859659 h 6419920"/>
              <a:gd name="connsiteX27" fmla="*/ 4119112 w 5002359"/>
              <a:gd name="connsiteY27" fmla="*/ 919806 h 6419920"/>
              <a:gd name="connsiteX28" fmla="*/ 4197241 w 5002359"/>
              <a:gd name="connsiteY28" fmla="*/ 932827 h 6419920"/>
              <a:gd name="connsiteX29" fmla="*/ 4277233 w 5002359"/>
              <a:gd name="connsiteY29" fmla="*/ 964452 h 6419920"/>
              <a:gd name="connsiteX30" fmla="*/ 4321259 w 5002359"/>
              <a:gd name="connsiteY30" fmla="*/ 986774 h 6419920"/>
              <a:gd name="connsiteX31" fmla="*/ 4517824 w 5002359"/>
              <a:gd name="connsiteY31" fmla="*/ 1087229 h 6419920"/>
              <a:gd name="connsiteX32" fmla="*/ 4639359 w 5002359"/>
              <a:gd name="connsiteY32" fmla="*/ 1177140 h 6419920"/>
              <a:gd name="connsiteX33" fmla="*/ 4684627 w 5002359"/>
              <a:gd name="connsiteY33" fmla="*/ 1258370 h 6419920"/>
              <a:gd name="connsiteX34" fmla="*/ 4646802 w 5002359"/>
              <a:gd name="connsiteY34" fmla="*/ 1278214 h 6419920"/>
              <a:gd name="connsiteX35" fmla="*/ 4592235 w 5002359"/>
              <a:gd name="connsiteY35" fmla="*/ 1243488 h 6419920"/>
              <a:gd name="connsiteX36" fmla="*/ 4660443 w 5002359"/>
              <a:gd name="connsiteY36" fmla="*/ 1309836 h 6419920"/>
              <a:gd name="connsiteX37" fmla="*/ 4687726 w 5002359"/>
              <a:gd name="connsiteY37" fmla="*/ 1369364 h 6419920"/>
              <a:gd name="connsiteX38" fmla="*/ 4643701 w 5002359"/>
              <a:gd name="connsiteY38" fmla="*/ 1399749 h 6419920"/>
              <a:gd name="connsiteX39" fmla="*/ 4611456 w 5002359"/>
              <a:gd name="connsiteY39" fmla="*/ 1380525 h 6419920"/>
              <a:gd name="connsiteX40" fmla="*/ 4483720 w 5002359"/>
              <a:gd name="connsiteY40" fmla="*/ 1275112 h 6419920"/>
              <a:gd name="connsiteX41" fmla="*/ 4589753 w 5002359"/>
              <a:gd name="connsiteY41" fmla="*/ 1435093 h 6419920"/>
              <a:gd name="connsiteX42" fmla="*/ 4581073 w 5002359"/>
              <a:gd name="connsiteY42" fmla="*/ 1468579 h 6419920"/>
              <a:gd name="connsiteX43" fmla="*/ 4547589 w 5002359"/>
              <a:gd name="connsiteY43" fmla="*/ 1475399 h 6419920"/>
              <a:gd name="connsiteX44" fmla="*/ 4516585 w 5002359"/>
              <a:gd name="connsiteY44" fmla="*/ 1446876 h 6419920"/>
              <a:gd name="connsiteX45" fmla="*/ 4444655 w 5002359"/>
              <a:gd name="connsiteY45" fmla="*/ 1366885 h 6419920"/>
              <a:gd name="connsiteX46" fmla="*/ 4401869 w 5002359"/>
              <a:gd name="connsiteY46" fmla="*/ 1343322 h 6419920"/>
              <a:gd name="connsiteX47" fmla="*/ 4464499 w 5002359"/>
              <a:gd name="connsiteY47" fmla="*/ 1455556 h 6419920"/>
              <a:gd name="connsiteX48" fmla="*/ 4406211 w 5002359"/>
              <a:gd name="connsiteY48" fmla="*/ 1485321 h 6419920"/>
              <a:gd name="connsiteX49" fmla="*/ 4371485 w 5002359"/>
              <a:gd name="connsiteY49" fmla="*/ 1453077 h 6419920"/>
              <a:gd name="connsiteX50" fmla="*/ 4302037 w 5002359"/>
              <a:gd name="connsiteY50" fmla="*/ 1396648 h 6419920"/>
              <a:gd name="connsiteX51" fmla="*/ 4177401 w 5002359"/>
              <a:gd name="connsiteY51" fmla="*/ 1248449 h 6419920"/>
              <a:gd name="connsiteX52" fmla="*/ 4135854 w 5002359"/>
              <a:gd name="connsiteY52" fmla="*/ 1201324 h 6419920"/>
              <a:gd name="connsiteX53" fmla="*/ 3724741 w 5002359"/>
              <a:gd name="connsiteY53" fmla="*/ 1093429 h 6419920"/>
              <a:gd name="connsiteX54" fmla="*/ 3455627 w 5002359"/>
              <a:gd name="connsiteY54" fmla="*/ 1030800 h 6419920"/>
              <a:gd name="connsiteX55" fmla="*/ 3239218 w 5002359"/>
              <a:gd name="connsiteY55" fmla="*/ 985535 h 6419920"/>
              <a:gd name="connsiteX56" fmla="*/ 3200153 w 5002359"/>
              <a:gd name="connsiteY56" fmla="*/ 992355 h 6419920"/>
              <a:gd name="connsiteX57" fmla="*/ 2955221 w 5002359"/>
              <a:gd name="connsiteY57" fmla="*/ 1057464 h 6419920"/>
              <a:gd name="connsiteX58" fmla="*/ 2688586 w 5002359"/>
              <a:gd name="connsiteY58" fmla="*/ 1099630 h 6419920"/>
              <a:gd name="connsiteX59" fmla="*/ 2673086 w 5002359"/>
              <a:gd name="connsiteY59" fmla="*/ 1117612 h 6419920"/>
              <a:gd name="connsiteX60" fmla="*/ 2671224 w 5002359"/>
              <a:gd name="connsiteY60" fmla="*/ 1728391 h 6419920"/>
              <a:gd name="connsiteX61" fmla="*/ 2824384 w 5002359"/>
              <a:gd name="connsiteY61" fmla="*/ 2381337 h 6419920"/>
              <a:gd name="connsiteX62" fmla="*/ 2965143 w 5002359"/>
              <a:gd name="connsiteY62" fmla="*/ 2612006 h 6419920"/>
              <a:gd name="connsiteX63" fmla="*/ 3104040 w 5002359"/>
              <a:gd name="connsiteY63" fmla="*/ 2819733 h 6419920"/>
              <a:gd name="connsiteX64" fmla="*/ 3162328 w 5002359"/>
              <a:gd name="connsiteY64" fmla="*/ 3085129 h 6419920"/>
              <a:gd name="connsiteX65" fmla="*/ 3112102 w 5002359"/>
              <a:gd name="connsiteY65" fmla="*/ 3408810 h 6419920"/>
              <a:gd name="connsiteX66" fmla="*/ 3120162 w 5002359"/>
              <a:gd name="connsiteY66" fmla="*/ 3458416 h 6419920"/>
              <a:gd name="connsiteX67" fmla="*/ 3568480 w 5002359"/>
              <a:gd name="connsiteY67" fmla="*/ 4293045 h 6419920"/>
              <a:gd name="connsiteX68" fmla="*/ 3636690 w 5002359"/>
              <a:gd name="connsiteY68" fmla="*/ 4364974 h 6419920"/>
              <a:gd name="connsiteX69" fmla="*/ 3994475 w 5002359"/>
              <a:gd name="connsiteY69" fmla="*/ 4650831 h 6419920"/>
              <a:gd name="connsiteX70" fmla="*/ 4212744 w 5002359"/>
              <a:gd name="connsiteY70" fmla="*/ 4937929 h 6419920"/>
              <a:gd name="connsiteX71" fmla="*/ 4354743 w 5002359"/>
              <a:gd name="connsiteY71" fmla="*/ 5105971 h 6419920"/>
              <a:gd name="connsiteX72" fmla="*/ 4540147 w 5002359"/>
              <a:gd name="connsiteY72" fmla="*/ 5288274 h 6419920"/>
              <a:gd name="connsiteX73" fmla="*/ 4590375 w 5002359"/>
              <a:gd name="connsiteY73" fmla="*/ 5314938 h 6419920"/>
              <a:gd name="connsiteX74" fmla="*/ 4765857 w 5002359"/>
              <a:gd name="connsiteY74" fmla="*/ 5326719 h 6419920"/>
              <a:gd name="connsiteX75" fmla="*/ 4997147 w 5002359"/>
              <a:gd name="connsiteY75" fmla="*/ 5415390 h 6419920"/>
              <a:gd name="connsiteX76" fmla="*/ 4941341 w 5002359"/>
              <a:gd name="connsiteY76" fmla="*/ 5657221 h 6419920"/>
              <a:gd name="connsiteX77" fmla="*/ 4865071 w 5002359"/>
              <a:gd name="connsiteY77" fmla="*/ 5959821 h 6419920"/>
              <a:gd name="connsiteX78" fmla="*/ 4799961 w 5002359"/>
              <a:gd name="connsiteY78" fmla="*/ 6151426 h 6419920"/>
              <a:gd name="connsiteX79" fmla="*/ 4725551 w 5002359"/>
              <a:gd name="connsiteY79" fmla="*/ 6298385 h 6419920"/>
              <a:gd name="connsiteX80" fmla="*/ 4615177 w 5002359"/>
              <a:gd name="connsiteY80" fmla="*/ 6406280 h 6419920"/>
              <a:gd name="connsiteX81" fmla="*/ 4577972 w 5002359"/>
              <a:gd name="connsiteY81" fmla="*/ 6419920 h 6419920"/>
              <a:gd name="connsiteX82" fmla="*/ 4520925 w 5002359"/>
              <a:gd name="connsiteY82" fmla="*/ 6419920 h 6419920"/>
              <a:gd name="connsiteX83" fmla="*/ 4482481 w 5002359"/>
              <a:gd name="connsiteY83" fmla="*/ 6324429 h 6419920"/>
              <a:gd name="connsiteX84" fmla="*/ 4506043 w 5002359"/>
              <a:gd name="connsiteY84" fmla="*/ 6245678 h 6419920"/>
              <a:gd name="connsiteX85" fmla="*/ 4535186 w 5002359"/>
              <a:gd name="connsiteY85" fmla="*/ 6127241 h 6419920"/>
              <a:gd name="connsiteX86" fmla="*/ 4514105 w 5002359"/>
              <a:gd name="connsiteY86" fmla="*/ 6037951 h 6419920"/>
              <a:gd name="connsiteX87" fmla="*/ 4499223 w 5002359"/>
              <a:gd name="connsiteY87" fmla="*/ 5974704 h 6419920"/>
              <a:gd name="connsiteX88" fmla="*/ 4486199 w 5002359"/>
              <a:gd name="connsiteY88" fmla="*/ 5977183 h 6419920"/>
              <a:gd name="connsiteX89" fmla="*/ 4419231 w 5002359"/>
              <a:gd name="connsiteY89" fmla="*/ 5956100 h 6419920"/>
              <a:gd name="connsiteX90" fmla="*/ 4395049 w 5002359"/>
              <a:gd name="connsiteY90" fmla="*/ 5849447 h 6419920"/>
              <a:gd name="connsiteX91" fmla="*/ 4348542 w 5002359"/>
              <a:gd name="connsiteY91" fmla="*/ 5760154 h 6419920"/>
              <a:gd name="connsiteX92" fmla="*/ 4338001 w 5002359"/>
              <a:gd name="connsiteY92" fmla="*/ 5746514 h 6419920"/>
              <a:gd name="connsiteX93" fmla="*/ 4293975 w 5002359"/>
              <a:gd name="connsiteY93" fmla="*/ 5696288 h 6419920"/>
              <a:gd name="connsiteX94" fmla="*/ 4270413 w 5002359"/>
              <a:gd name="connsiteY94" fmla="*/ 5638619 h 6419920"/>
              <a:gd name="connsiteX95" fmla="*/ 4333039 w 5002359"/>
              <a:gd name="connsiteY95" fmla="*/ 5610716 h 6419920"/>
              <a:gd name="connsiteX96" fmla="*/ 4337381 w 5002359"/>
              <a:gd name="connsiteY96" fmla="*/ 5608856 h 6419920"/>
              <a:gd name="connsiteX97" fmla="*/ 4324979 w 5002359"/>
              <a:gd name="connsiteY97" fmla="*/ 5587773 h 6419920"/>
              <a:gd name="connsiteX98" fmla="*/ 3996957 w 5002359"/>
              <a:gd name="connsiteY98" fmla="*/ 5248589 h 6419920"/>
              <a:gd name="connsiteX99" fmla="*/ 3389899 w 5002359"/>
              <a:gd name="connsiteY99" fmla="*/ 4748803 h 6419920"/>
              <a:gd name="connsiteX100" fmla="*/ 3283863 w 5002359"/>
              <a:gd name="connsiteY100" fmla="*/ 4689275 h 6419920"/>
              <a:gd name="connsiteX101" fmla="*/ 3099701 w 5002359"/>
              <a:gd name="connsiteY101" fmla="*/ 4536116 h 6419920"/>
              <a:gd name="connsiteX102" fmla="*/ 2993046 w 5002359"/>
              <a:gd name="connsiteY102" fmla="*/ 4363735 h 6419920"/>
              <a:gd name="connsiteX103" fmla="*/ 2795861 w 5002359"/>
              <a:gd name="connsiteY103" fmla="*/ 4127482 h 6419920"/>
              <a:gd name="connsiteX104" fmla="*/ 2441174 w 5002359"/>
              <a:gd name="connsiteY104" fmla="*/ 3692807 h 6419920"/>
              <a:gd name="connsiteX105" fmla="*/ 2353123 w 5002359"/>
              <a:gd name="connsiteY105" fmla="*/ 3552048 h 6419920"/>
              <a:gd name="connsiteX106" fmla="*/ 2325840 w 5002359"/>
              <a:gd name="connsiteY106" fmla="*/ 3539027 h 6419920"/>
              <a:gd name="connsiteX107" fmla="*/ 1859540 w 5002359"/>
              <a:gd name="connsiteY107" fmla="*/ 3579332 h 6419920"/>
              <a:gd name="connsiteX108" fmla="*/ 1493070 w 5002359"/>
              <a:gd name="connsiteY108" fmla="*/ 3538405 h 6419920"/>
              <a:gd name="connsiteX109" fmla="*/ 1511054 w 5002359"/>
              <a:gd name="connsiteY109" fmla="*/ 3561970 h 6419920"/>
              <a:gd name="connsiteX110" fmla="*/ 1664834 w 5002359"/>
              <a:gd name="connsiteY110" fmla="*/ 3805660 h 6419920"/>
              <a:gd name="connsiteX111" fmla="*/ 1703898 w 5002359"/>
              <a:gd name="connsiteY111" fmla="*/ 3932778 h 6419920"/>
              <a:gd name="connsiteX112" fmla="*/ 1783270 w 5002359"/>
              <a:gd name="connsiteY112" fmla="*/ 4156008 h 6419920"/>
              <a:gd name="connsiteX113" fmla="*/ 1927748 w 5002359"/>
              <a:gd name="connsiteY113" fmla="*/ 4418922 h 6419920"/>
              <a:gd name="connsiteX114" fmla="*/ 2016419 w 5002359"/>
              <a:gd name="connsiteY114" fmla="*/ 4571461 h 6419920"/>
              <a:gd name="connsiteX115" fmla="*/ 2088970 w 5002359"/>
              <a:gd name="connsiteY115" fmla="*/ 4674393 h 6419920"/>
              <a:gd name="connsiteX116" fmla="*/ 2167099 w 5002359"/>
              <a:gd name="connsiteY116" fmla="*/ 4751285 h 6419920"/>
              <a:gd name="connsiteX117" fmla="*/ 2235307 w 5002359"/>
              <a:gd name="connsiteY117" fmla="*/ 4844917 h 6419920"/>
              <a:gd name="connsiteX118" fmla="*/ 2319019 w 5002359"/>
              <a:gd name="connsiteY118" fmla="*/ 4966452 h 6419920"/>
              <a:gd name="connsiteX119" fmla="*/ 2322738 w 5002359"/>
              <a:gd name="connsiteY119" fmla="*/ 5011097 h 6419920"/>
              <a:gd name="connsiteX120" fmla="*/ 2283054 w 5002359"/>
              <a:gd name="connsiteY120" fmla="*/ 5051404 h 6419920"/>
              <a:gd name="connsiteX121" fmla="*/ 2164618 w 5002359"/>
              <a:gd name="connsiteY121" fmla="*/ 5115271 h 6419920"/>
              <a:gd name="connsiteX122" fmla="*/ 1816134 w 5002359"/>
              <a:gd name="connsiteY122" fmla="*/ 5239907 h 6419920"/>
              <a:gd name="connsiteX123" fmla="*/ 1667933 w 5002359"/>
              <a:gd name="connsiteY123" fmla="*/ 5291995 h 6419920"/>
              <a:gd name="connsiteX124" fmla="*/ 1323788 w 5002359"/>
              <a:gd name="connsiteY124" fmla="*/ 5323617 h 6419920"/>
              <a:gd name="connsiteX125" fmla="*/ 1253101 w 5002359"/>
              <a:gd name="connsiteY125" fmla="*/ 5264092 h 6419920"/>
              <a:gd name="connsiteX126" fmla="*/ 1297746 w 5002359"/>
              <a:gd name="connsiteY126" fmla="*/ 5178520 h 6419920"/>
              <a:gd name="connsiteX127" fmla="*/ 1491211 w 5002359"/>
              <a:gd name="connsiteY127" fmla="*/ 5092948 h 6419920"/>
              <a:gd name="connsiteX128" fmla="*/ 1571822 w 5002359"/>
              <a:gd name="connsiteY128" fmla="*/ 4970793 h 6419920"/>
              <a:gd name="connsiteX129" fmla="*/ 1590423 w 5002359"/>
              <a:gd name="connsiteY129" fmla="*/ 4922426 h 6419920"/>
              <a:gd name="connsiteX130" fmla="*/ 1621428 w 5002359"/>
              <a:gd name="connsiteY130" fmla="*/ 4870958 h 6419920"/>
              <a:gd name="connsiteX131" fmla="*/ 1435404 w 5002359"/>
              <a:gd name="connsiteY131" fmla="*/ 4817013 h 6419920"/>
              <a:gd name="connsiteX132" fmla="*/ 1419282 w 5002359"/>
              <a:gd name="connsiteY132" fmla="*/ 4794069 h 6419920"/>
              <a:gd name="connsiteX133" fmla="*/ 1442844 w 5002359"/>
              <a:gd name="connsiteY133" fmla="*/ 4786629 h 6419920"/>
              <a:gd name="connsiteX134" fmla="*/ 1577402 w 5002359"/>
              <a:gd name="connsiteY134" fmla="*/ 4823214 h 6419920"/>
              <a:gd name="connsiteX135" fmla="*/ 1649951 w 5002359"/>
              <a:gd name="connsiteY135" fmla="*/ 4808951 h 6419920"/>
              <a:gd name="connsiteX136" fmla="*/ 1661732 w 5002359"/>
              <a:gd name="connsiteY136" fmla="*/ 4744462 h 6419920"/>
              <a:gd name="connsiteX137" fmla="*/ 1603446 w 5002359"/>
              <a:gd name="connsiteY137" fmla="*/ 4645250 h 6419920"/>
              <a:gd name="connsiteX138" fmla="*/ 1582363 w 5002359"/>
              <a:gd name="connsiteY138" fmla="*/ 4627888 h 6419920"/>
              <a:gd name="connsiteX139" fmla="*/ 1563759 w 5002359"/>
              <a:gd name="connsiteY139" fmla="*/ 4608045 h 6419920"/>
              <a:gd name="connsiteX140" fmla="*/ 1565001 w 5002359"/>
              <a:gd name="connsiteY140" fmla="*/ 4585102 h 6419920"/>
              <a:gd name="connsiteX141" fmla="*/ 1587944 w 5002359"/>
              <a:gd name="connsiteY141" fmla="*/ 4586964 h 6419920"/>
              <a:gd name="connsiteX142" fmla="*/ 1685297 w 5002359"/>
              <a:gd name="connsiteY142" fmla="*/ 4691757 h 6419920"/>
              <a:gd name="connsiteX143" fmla="*/ 1692737 w 5002359"/>
              <a:gd name="connsiteY143" fmla="*/ 4697958 h 6419920"/>
              <a:gd name="connsiteX144" fmla="*/ 1693977 w 5002359"/>
              <a:gd name="connsiteY144" fmla="*/ 4691757 h 6419920"/>
              <a:gd name="connsiteX145" fmla="*/ 1597246 w 5002359"/>
              <a:gd name="connsiteY145" fmla="*/ 4482788 h 6419920"/>
              <a:gd name="connsiteX146" fmla="*/ 1548259 w 5002359"/>
              <a:gd name="connsiteY146" fmla="*/ 4413341 h 6419920"/>
              <a:gd name="connsiteX147" fmla="*/ 1006927 w 5002359"/>
              <a:gd name="connsiteY147" fmla="*/ 3671104 h 6419920"/>
              <a:gd name="connsiteX148" fmla="*/ 908956 w 5002359"/>
              <a:gd name="connsiteY148" fmla="*/ 3445393 h 6419920"/>
              <a:gd name="connsiteX149" fmla="*/ 1008169 w 5002359"/>
              <a:gd name="connsiteY149" fmla="*/ 3169459 h 6419920"/>
              <a:gd name="connsiteX150" fmla="*/ 1264262 w 5002359"/>
              <a:gd name="connsiteY150" fmla="*/ 3023119 h 6419920"/>
              <a:gd name="connsiteX151" fmla="*/ 1523455 w 5002359"/>
              <a:gd name="connsiteY151" fmla="*/ 2917086 h 6419920"/>
              <a:gd name="connsiteX152" fmla="*/ 1783890 w 5002359"/>
              <a:gd name="connsiteY152" fmla="*/ 2822213 h 6419920"/>
              <a:gd name="connsiteX153" fmla="*/ 1989755 w 5002359"/>
              <a:gd name="connsiteY153" fmla="*/ 2770747 h 6419920"/>
              <a:gd name="connsiteX154" fmla="*/ 2018280 w 5002359"/>
              <a:gd name="connsiteY154" fmla="*/ 2731062 h 6419920"/>
              <a:gd name="connsiteX155" fmla="*/ 1984794 w 5002359"/>
              <a:gd name="connsiteY155" fmla="*/ 2527674 h 6419920"/>
              <a:gd name="connsiteX156" fmla="*/ 1961852 w 5002359"/>
              <a:gd name="connsiteY156" fmla="*/ 2477448 h 6419920"/>
              <a:gd name="connsiteX157" fmla="*/ 1801252 w 5002359"/>
              <a:gd name="connsiteY157" fmla="*/ 2171749 h 6419920"/>
              <a:gd name="connsiteX158" fmla="*/ 1685297 w 5002359"/>
              <a:gd name="connsiteY158" fmla="*/ 1961542 h 6419920"/>
              <a:gd name="connsiteX159" fmla="*/ 1649331 w 5002359"/>
              <a:gd name="connsiteY159" fmla="*/ 1904494 h 6419920"/>
              <a:gd name="connsiteX160" fmla="*/ 1633829 w 5002359"/>
              <a:gd name="connsiteY160" fmla="*/ 1902014 h 6419920"/>
              <a:gd name="connsiteX161" fmla="*/ 1459586 w 5002359"/>
              <a:gd name="connsiteY161" fmla="*/ 2091140 h 6419920"/>
              <a:gd name="connsiteX162" fmla="*/ 1281624 w 5002359"/>
              <a:gd name="connsiteY162" fmla="*/ 2270961 h 6419920"/>
              <a:gd name="connsiteX163" fmla="*/ 1151407 w 5002359"/>
              <a:gd name="connsiteY163" fmla="*/ 2391256 h 6419920"/>
              <a:gd name="connsiteX164" fmla="*/ 1137764 w 5002359"/>
              <a:gd name="connsiteY164" fmla="*/ 2401798 h 6419920"/>
              <a:gd name="connsiteX165" fmla="*/ 997008 w 5002359"/>
              <a:gd name="connsiteY165" fmla="*/ 2398699 h 6419920"/>
              <a:gd name="connsiteX166" fmla="*/ 815944 w 5002359"/>
              <a:gd name="connsiteY166" fmla="*/ 2252979 h 6419920"/>
              <a:gd name="connsiteX167" fmla="*/ 478620 w 5002359"/>
              <a:gd name="connsiteY167" fmla="*/ 1861088 h 6419920"/>
              <a:gd name="connsiteX168" fmla="*/ 298796 w 5002359"/>
              <a:gd name="connsiteY168" fmla="*/ 1644061 h 6419920"/>
              <a:gd name="connsiteX169" fmla="*/ 251049 w 5002359"/>
              <a:gd name="connsiteY169" fmla="*/ 1586393 h 6419920"/>
              <a:gd name="connsiteX170" fmla="*/ 168579 w 5002359"/>
              <a:gd name="connsiteY170" fmla="*/ 1476639 h 6419920"/>
              <a:gd name="connsiteX171" fmla="*/ 10458 w 5002359"/>
              <a:gd name="connsiteY171" fmla="*/ 1329060 h 6419920"/>
              <a:gd name="connsiteX172" fmla="*/ 9219 w 5002359"/>
              <a:gd name="connsiteY172" fmla="*/ 1283175 h 6419920"/>
              <a:gd name="connsiteX173" fmla="*/ 58825 w 5002359"/>
              <a:gd name="connsiteY173" fmla="*/ 1287513 h 6419920"/>
              <a:gd name="connsiteX174" fmla="*/ 148736 w 5002359"/>
              <a:gd name="connsiteY174" fmla="*/ 1363163 h 6419920"/>
              <a:gd name="connsiteX175" fmla="*/ 178501 w 5002359"/>
              <a:gd name="connsiteY175" fmla="*/ 1366265 h 6419920"/>
              <a:gd name="connsiteX176" fmla="*/ 178501 w 5002359"/>
              <a:gd name="connsiteY176" fmla="*/ 1335880 h 6419920"/>
              <a:gd name="connsiteX177" fmla="*/ 117113 w 5002359"/>
              <a:gd name="connsiteY177" fmla="*/ 1232946 h 6419920"/>
              <a:gd name="connsiteX178" fmla="*/ 74327 w 5002359"/>
              <a:gd name="connsiteY178" fmla="*/ 1138075 h 6419920"/>
              <a:gd name="connsiteX179" fmla="*/ 89208 w 5002359"/>
              <a:gd name="connsiteY179" fmla="*/ 1087849 h 6419920"/>
              <a:gd name="connsiteX180" fmla="*/ 135095 w 5002359"/>
              <a:gd name="connsiteY180" fmla="*/ 1112651 h 6419920"/>
              <a:gd name="connsiteX181" fmla="*/ 190282 w 5002359"/>
              <a:gd name="connsiteY181" fmla="*/ 1205043 h 6419920"/>
              <a:gd name="connsiteX182" fmla="*/ 144397 w 5002359"/>
              <a:gd name="connsiteY182" fmla="*/ 1113271 h 6419920"/>
              <a:gd name="connsiteX183" fmla="*/ 126413 w 5002359"/>
              <a:gd name="connsiteY183" fmla="*/ 1069245 h 6419920"/>
              <a:gd name="connsiteX184" fmla="*/ 136954 w 5002359"/>
              <a:gd name="connsiteY184" fmla="*/ 1026461 h 6419920"/>
              <a:gd name="connsiteX185" fmla="*/ 188422 w 5002359"/>
              <a:gd name="connsiteY185" fmla="*/ 1030800 h 6419920"/>
              <a:gd name="connsiteX186" fmla="*/ 265312 w 5002359"/>
              <a:gd name="connsiteY186" fmla="*/ 1162257 h 6419920"/>
              <a:gd name="connsiteX187" fmla="*/ 221906 w 5002359"/>
              <a:gd name="connsiteY187" fmla="*/ 1057464 h 6419920"/>
              <a:gd name="connsiteX188" fmla="*/ 247328 w 5002359"/>
              <a:gd name="connsiteY188" fmla="*/ 1012818 h 6419920"/>
              <a:gd name="connsiteX189" fmla="*/ 306856 w 5002359"/>
              <a:gd name="connsiteY189" fmla="*/ 1056224 h 6419920"/>
              <a:gd name="connsiteX190" fmla="*/ 388707 w 5002359"/>
              <a:gd name="connsiteY190" fmla="*/ 1193262 h 6419920"/>
              <a:gd name="connsiteX191" fmla="*/ 471800 w 5002359"/>
              <a:gd name="connsiteY191" fmla="*/ 1312938 h 6419920"/>
              <a:gd name="connsiteX192" fmla="*/ 479240 w 5002359"/>
              <a:gd name="connsiteY192" fmla="*/ 1276972 h 6419920"/>
              <a:gd name="connsiteX193" fmla="*/ 584033 w 5002359"/>
              <a:gd name="connsiteY193" fmla="*/ 1197603 h 6419920"/>
              <a:gd name="connsiteX194" fmla="*/ 620618 w 5002359"/>
              <a:gd name="connsiteY194" fmla="*/ 1219306 h 6419920"/>
              <a:gd name="connsiteX195" fmla="*/ 610077 w 5002359"/>
              <a:gd name="connsiteY195" fmla="*/ 1252790 h 6419920"/>
              <a:gd name="connsiteX196" fmla="*/ 579072 w 5002359"/>
              <a:gd name="connsiteY196" fmla="*/ 1338981 h 6419920"/>
              <a:gd name="connsiteX197" fmla="*/ 556749 w 5002359"/>
              <a:gd name="connsiteY197" fmla="*/ 1521904 h 6419920"/>
              <a:gd name="connsiteX198" fmla="*/ 571012 w 5002359"/>
              <a:gd name="connsiteY198" fmla="*/ 1579573 h 6419920"/>
              <a:gd name="connsiteX199" fmla="*/ 766336 w 5002359"/>
              <a:gd name="connsiteY199" fmla="*/ 1784198 h 6419920"/>
              <a:gd name="connsiteX200" fmla="*/ 842606 w 5002359"/>
              <a:gd name="connsiteY200" fmla="*/ 1830705 h 6419920"/>
              <a:gd name="connsiteX201" fmla="*/ 1052814 w 5002359"/>
              <a:gd name="connsiteY201" fmla="*/ 1910696 h 6419920"/>
              <a:gd name="connsiteX202" fmla="*/ 1100561 w 5002359"/>
              <a:gd name="connsiteY202" fmla="*/ 1893952 h 6419920"/>
              <a:gd name="connsiteX203" fmla="*/ 1173730 w 5002359"/>
              <a:gd name="connsiteY203" fmla="*/ 1765597 h 6419920"/>
              <a:gd name="connsiteX204" fmla="*/ 1180550 w 5002359"/>
              <a:gd name="connsiteY204" fmla="*/ 1734592 h 6419920"/>
              <a:gd name="connsiteX205" fmla="*/ 1196672 w 5002359"/>
              <a:gd name="connsiteY205" fmla="*/ 1684986 h 6419920"/>
              <a:gd name="connsiteX206" fmla="*/ 1277283 w 5002359"/>
              <a:gd name="connsiteY206" fmla="*/ 1531826 h 6419920"/>
              <a:gd name="connsiteX207" fmla="*/ 1563140 w 5002359"/>
              <a:gd name="connsiteY207" fmla="*/ 1155437 h 6419920"/>
              <a:gd name="connsiteX208" fmla="*/ 1602827 w 5002359"/>
              <a:gd name="connsiteY208" fmla="*/ 1130015 h 6419920"/>
              <a:gd name="connsiteX209" fmla="*/ 1619569 w 5002359"/>
              <a:gd name="connsiteY209" fmla="*/ 1089088 h 6419920"/>
              <a:gd name="connsiteX210" fmla="*/ 1581743 w 5002359"/>
              <a:gd name="connsiteY210" fmla="*/ 986774 h 6419920"/>
              <a:gd name="connsiteX211" fmla="*/ 1512914 w 5002359"/>
              <a:gd name="connsiteY211" fmla="*/ 950811 h 6419920"/>
              <a:gd name="connsiteX212" fmla="*/ 1414941 w 5002359"/>
              <a:gd name="connsiteY212" fmla="*/ 970652 h 6419920"/>
              <a:gd name="connsiteX213" fmla="*/ 1358514 w 5002359"/>
              <a:gd name="connsiteY213" fmla="*/ 982436 h 6419920"/>
              <a:gd name="connsiteX214" fmla="*/ 1285343 w 5002359"/>
              <a:gd name="connsiteY214" fmla="*/ 921046 h 6419920"/>
              <a:gd name="connsiteX215" fmla="*/ 1269223 w 5002359"/>
              <a:gd name="connsiteY215" fmla="*/ 837336 h 6419920"/>
              <a:gd name="connsiteX216" fmla="*/ 1312627 w 5002359"/>
              <a:gd name="connsiteY216" fmla="*/ 800131 h 6419920"/>
              <a:gd name="connsiteX217" fmla="*/ 1258682 w 5002359"/>
              <a:gd name="connsiteY217" fmla="*/ 801990 h 6419920"/>
              <a:gd name="connsiteX218" fmla="*/ 1244419 w 5002359"/>
              <a:gd name="connsiteY218" fmla="*/ 766647 h 6419920"/>
              <a:gd name="connsiteX219" fmla="*/ 1188612 w 5002359"/>
              <a:gd name="connsiteY219" fmla="*/ 733163 h 6419920"/>
              <a:gd name="connsiteX220" fmla="*/ 1182412 w 5002359"/>
              <a:gd name="connsiteY220" fmla="*/ 668674 h 6419920"/>
              <a:gd name="connsiteX221" fmla="*/ 1171870 w 5002359"/>
              <a:gd name="connsiteY221" fmla="*/ 552719 h 6419920"/>
              <a:gd name="connsiteX222" fmla="*/ 1157607 w 5002359"/>
              <a:gd name="connsiteY222" fmla="*/ 452887 h 6419920"/>
              <a:gd name="connsiteX223" fmla="*/ 1160089 w 5002359"/>
              <a:gd name="connsiteY223" fmla="*/ 387159 h 6419920"/>
              <a:gd name="connsiteX224" fmla="*/ 1139626 w 5002359"/>
              <a:gd name="connsiteY224" fmla="*/ 328250 h 6419920"/>
              <a:gd name="connsiteX225" fmla="*/ 1158847 w 5002359"/>
              <a:gd name="connsiteY225" fmla="*/ 212916 h 6419920"/>
              <a:gd name="connsiteX226" fmla="*/ 1325650 w 5002359"/>
              <a:gd name="connsiteY226" fmla="*/ 57894 h 6419920"/>
              <a:gd name="connsiteX227" fmla="*/ 1560127 w 5002359"/>
              <a:gd name="connsiteY227" fmla="*/ 344 h 641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5002359" h="6419920">
                <a:moveTo>
                  <a:pt x="4439695" y="5871150"/>
                </a:moveTo>
                <a:cubicBezTo>
                  <a:pt x="4443416" y="5893473"/>
                  <a:pt x="4442796" y="5918275"/>
                  <a:pt x="4465119" y="5941840"/>
                </a:cubicBezTo>
                <a:cubicBezTo>
                  <a:pt x="4464499" y="5910215"/>
                  <a:pt x="4453957" y="5889752"/>
                  <a:pt x="4439695" y="5871150"/>
                </a:cubicBezTo>
                <a:close/>
                <a:moveTo>
                  <a:pt x="4314438" y="5649780"/>
                </a:moveTo>
                <a:cubicBezTo>
                  <a:pt x="4312579" y="5649780"/>
                  <a:pt x="4309477" y="5653502"/>
                  <a:pt x="4310097" y="5654122"/>
                </a:cubicBezTo>
                <a:cubicBezTo>
                  <a:pt x="4315678" y="5665903"/>
                  <a:pt x="4328701" y="5664043"/>
                  <a:pt x="4338621" y="5667762"/>
                </a:cubicBezTo>
                <a:cubicBezTo>
                  <a:pt x="4339243" y="5667762"/>
                  <a:pt x="4339863" y="5667142"/>
                  <a:pt x="4342961" y="5666522"/>
                </a:cubicBezTo>
                <a:cubicBezTo>
                  <a:pt x="4335521" y="5655981"/>
                  <a:pt x="4326839" y="5649161"/>
                  <a:pt x="4314438" y="5649780"/>
                </a:cubicBezTo>
                <a:close/>
                <a:moveTo>
                  <a:pt x="1560127" y="344"/>
                </a:moveTo>
                <a:cubicBezTo>
                  <a:pt x="1587401" y="1506"/>
                  <a:pt x="1615072" y="5653"/>
                  <a:pt x="1643131" y="13249"/>
                </a:cubicBezTo>
                <a:cubicBezTo>
                  <a:pt x="1708240" y="30610"/>
                  <a:pt x="1770867" y="59134"/>
                  <a:pt x="1806212" y="114943"/>
                </a:cubicBezTo>
                <a:cubicBezTo>
                  <a:pt x="1861399" y="201754"/>
                  <a:pt x="1920308" y="276162"/>
                  <a:pt x="1909766" y="414442"/>
                </a:cubicBezTo>
                <a:cubicBezTo>
                  <a:pt x="1906045" y="456606"/>
                  <a:pt x="1894883" y="494431"/>
                  <a:pt x="1902943" y="536597"/>
                </a:cubicBezTo>
                <a:cubicBezTo>
                  <a:pt x="1906045" y="550238"/>
                  <a:pt x="1907284" y="565120"/>
                  <a:pt x="1905425" y="578763"/>
                </a:cubicBezTo>
                <a:cubicBezTo>
                  <a:pt x="1901084" y="616588"/>
                  <a:pt x="1917206" y="646971"/>
                  <a:pt x="1936430" y="676736"/>
                </a:cubicBezTo>
                <a:cubicBezTo>
                  <a:pt x="1943250" y="686655"/>
                  <a:pt x="1951310" y="687897"/>
                  <a:pt x="1962471" y="684176"/>
                </a:cubicBezTo>
                <a:cubicBezTo>
                  <a:pt x="1989135" y="676114"/>
                  <a:pt x="2015179" y="676114"/>
                  <a:pt x="2043082" y="684176"/>
                </a:cubicBezTo>
                <a:cubicBezTo>
                  <a:pt x="2070986" y="692856"/>
                  <a:pt x="2100751" y="680455"/>
                  <a:pt x="2129274" y="674874"/>
                </a:cubicBezTo>
                <a:cubicBezTo>
                  <a:pt x="2166479" y="667434"/>
                  <a:pt x="2203685" y="657512"/>
                  <a:pt x="2235927" y="638911"/>
                </a:cubicBezTo>
                <a:cubicBezTo>
                  <a:pt x="2323980" y="587443"/>
                  <a:pt x="2418232" y="589925"/>
                  <a:pt x="2513723" y="599224"/>
                </a:cubicBezTo>
                <a:cubicBezTo>
                  <a:pt x="2550928" y="602945"/>
                  <a:pt x="2587514" y="610385"/>
                  <a:pt x="2624099" y="620307"/>
                </a:cubicBezTo>
                <a:cubicBezTo>
                  <a:pt x="2658203" y="629609"/>
                  <a:pt x="2692927" y="632088"/>
                  <a:pt x="2728273" y="626508"/>
                </a:cubicBezTo>
                <a:cubicBezTo>
                  <a:pt x="2842366" y="609146"/>
                  <a:pt x="2953981" y="617828"/>
                  <a:pt x="3065595" y="647591"/>
                </a:cubicBezTo>
                <a:cubicBezTo>
                  <a:pt x="3152406" y="671155"/>
                  <a:pt x="3241077" y="674254"/>
                  <a:pt x="3331610" y="669294"/>
                </a:cubicBezTo>
                <a:cubicBezTo>
                  <a:pt x="3410981" y="664952"/>
                  <a:pt x="3489731" y="682937"/>
                  <a:pt x="3564141" y="712080"/>
                </a:cubicBezTo>
                <a:cubicBezTo>
                  <a:pt x="3624909" y="735642"/>
                  <a:pt x="3686916" y="756105"/>
                  <a:pt x="3748304" y="776568"/>
                </a:cubicBezTo>
                <a:cubicBezTo>
                  <a:pt x="3824574" y="801990"/>
                  <a:pt x="3901463" y="823693"/>
                  <a:pt x="3973395" y="859659"/>
                </a:cubicBezTo>
                <a:cubicBezTo>
                  <a:pt x="4020519" y="883221"/>
                  <a:pt x="4070126" y="900585"/>
                  <a:pt x="4119112" y="919806"/>
                </a:cubicBezTo>
                <a:cubicBezTo>
                  <a:pt x="4143917" y="929728"/>
                  <a:pt x="4169961" y="934689"/>
                  <a:pt x="4197241" y="932827"/>
                </a:cubicBezTo>
                <a:cubicBezTo>
                  <a:pt x="4228247" y="930348"/>
                  <a:pt x="4252431" y="949572"/>
                  <a:pt x="4277233" y="964452"/>
                </a:cubicBezTo>
                <a:cubicBezTo>
                  <a:pt x="4291495" y="973134"/>
                  <a:pt x="4305136" y="982436"/>
                  <a:pt x="4321259" y="986774"/>
                </a:cubicBezTo>
                <a:cubicBezTo>
                  <a:pt x="4397529" y="1007858"/>
                  <a:pt x="4444655" y="1056224"/>
                  <a:pt x="4517824" y="1087229"/>
                </a:cubicBezTo>
                <a:cubicBezTo>
                  <a:pt x="4552547" y="1102109"/>
                  <a:pt x="4599675" y="1131255"/>
                  <a:pt x="4639359" y="1177140"/>
                </a:cubicBezTo>
                <a:cubicBezTo>
                  <a:pt x="4662304" y="1204423"/>
                  <a:pt x="4680905" y="1226126"/>
                  <a:pt x="4684627" y="1258370"/>
                </a:cubicBezTo>
                <a:cubicBezTo>
                  <a:pt x="4686487" y="1272013"/>
                  <a:pt x="4664163" y="1283175"/>
                  <a:pt x="4646802" y="1278214"/>
                </a:cubicBezTo>
                <a:cubicBezTo>
                  <a:pt x="4638119" y="1275732"/>
                  <a:pt x="4604635" y="1241628"/>
                  <a:pt x="4592235" y="1243488"/>
                </a:cubicBezTo>
                <a:cubicBezTo>
                  <a:pt x="4605875" y="1257751"/>
                  <a:pt x="4646802" y="1296815"/>
                  <a:pt x="4660443" y="1309836"/>
                </a:cubicBezTo>
                <a:cubicBezTo>
                  <a:pt x="4677185" y="1326580"/>
                  <a:pt x="4689587" y="1344562"/>
                  <a:pt x="4687726" y="1369364"/>
                </a:cubicBezTo>
                <a:cubicBezTo>
                  <a:pt x="4685867" y="1397890"/>
                  <a:pt x="4670364" y="1408431"/>
                  <a:pt x="4643701" y="1399749"/>
                </a:cubicBezTo>
                <a:cubicBezTo>
                  <a:pt x="4631299" y="1396028"/>
                  <a:pt x="4621377" y="1388588"/>
                  <a:pt x="4611456" y="1380525"/>
                </a:cubicBezTo>
                <a:cubicBezTo>
                  <a:pt x="4581693" y="1357583"/>
                  <a:pt x="4483720" y="1275112"/>
                  <a:pt x="4483720" y="1275112"/>
                </a:cubicBezTo>
                <a:cubicBezTo>
                  <a:pt x="4520305" y="1306737"/>
                  <a:pt x="4569292" y="1394168"/>
                  <a:pt x="4589753" y="1435093"/>
                </a:cubicBezTo>
                <a:cubicBezTo>
                  <a:pt x="4596575" y="1449355"/>
                  <a:pt x="4590375" y="1459277"/>
                  <a:pt x="4581073" y="1468579"/>
                </a:cubicBezTo>
                <a:cubicBezTo>
                  <a:pt x="4571771" y="1477878"/>
                  <a:pt x="4560610" y="1483459"/>
                  <a:pt x="4547589" y="1475399"/>
                </a:cubicBezTo>
                <a:cubicBezTo>
                  <a:pt x="4535186" y="1467957"/>
                  <a:pt x="4525887" y="1457418"/>
                  <a:pt x="4516585" y="1446876"/>
                </a:cubicBezTo>
                <a:cubicBezTo>
                  <a:pt x="4493642" y="1419592"/>
                  <a:pt x="4471319" y="1391067"/>
                  <a:pt x="4444655" y="1366885"/>
                </a:cubicBezTo>
                <a:cubicBezTo>
                  <a:pt x="4437833" y="1360684"/>
                  <a:pt x="4415510" y="1340221"/>
                  <a:pt x="4401869" y="1343322"/>
                </a:cubicBezTo>
                <a:cubicBezTo>
                  <a:pt x="4434733" y="1370606"/>
                  <a:pt x="4468837" y="1414012"/>
                  <a:pt x="4464499" y="1455556"/>
                </a:cubicBezTo>
                <a:cubicBezTo>
                  <a:pt x="4461397" y="1489660"/>
                  <a:pt x="4436593" y="1502063"/>
                  <a:pt x="4406211" y="1485321"/>
                </a:cubicBezTo>
                <a:cubicBezTo>
                  <a:pt x="4391948" y="1477259"/>
                  <a:pt x="4381407" y="1465477"/>
                  <a:pt x="4371485" y="1453077"/>
                </a:cubicBezTo>
                <a:cubicBezTo>
                  <a:pt x="4352263" y="1429512"/>
                  <a:pt x="4328701" y="1411530"/>
                  <a:pt x="4302037" y="1396648"/>
                </a:cubicBezTo>
                <a:cubicBezTo>
                  <a:pt x="4241889" y="1363163"/>
                  <a:pt x="4200343" y="1312938"/>
                  <a:pt x="4177401" y="1248449"/>
                </a:cubicBezTo>
                <a:cubicBezTo>
                  <a:pt x="4169338" y="1226126"/>
                  <a:pt x="4155078" y="1213725"/>
                  <a:pt x="4135854" y="1201324"/>
                </a:cubicBezTo>
                <a:cubicBezTo>
                  <a:pt x="4010598" y="1118851"/>
                  <a:pt x="3869841" y="1100250"/>
                  <a:pt x="3724741" y="1093429"/>
                </a:cubicBezTo>
                <a:cubicBezTo>
                  <a:pt x="3631109" y="1089088"/>
                  <a:pt x="3540577" y="1069867"/>
                  <a:pt x="3455627" y="1030800"/>
                </a:cubicBezTo>
                <a:cubicBezTo>
                  <a:pt x="3386797" y="999178"/>
                  <a:pt x="3314248" y="988016"/>
                  <a:pt x="3239218" y="985535"/>
                </a:cubicBezTo>
                <a:cubicBezTo>
                  <a:pt x="3225577" y="984915"/>
                  <a:pt x="3212554" y="985535"/>
                  <a:pt x="3200153" y="992355"/>
                </a:cubicBezTo>
                <a:cubicBezTo>
                  <a:pt x="3123883" y="1035141"/>
                  <a:pt x="3039553" y="1045683"/>
                  <a:pt x="2955221" y="1057464"/>
                </a:cubicBezTo>
                <a:cubicBezTo>
                  <a:pt x="2866550" y="1070487"/>
                  <a:pt x="2778499" y="1093429"/>
                  <a:pt x="2688586" y="1099630"/>
                </a:cubicBezTo>
                <a:cubicBezTo>
                  <a:pt x="2677425" y="1100870"/>
                  <a:pt x="2673086" y="1105830"/>
                  <a:pt x="2673086" y="1117612"/>
                </a:cubicBezTo>
                <a:cubicBezTo>
                  <a:pt x="2668745" y="1321000"/>
                  <a:pt x="2652003" y="1525625"/>
                  <a:pt x="2671224" y="1728391"/>
                </a:cubicBezTo>
                <a:cubicBezTo>
                  <a:pt x="2692307" y="1952240"/>
                  <a:pt x="2735713" y="2172368"/>
                  <a:pt x="2824384" y="2381337"/>
                </a:cubicBezTo>
                <a:cubicBezTo>
                  <a:pt x="2860350" y="2465047"/>
                  <a:pt x="2912435" y="2538838"/>
                  <a:pt x="2965143" y="2612006"/>
                </a:cubicBezTo>
                <a:cubicBezTo>
                  <a:pt x="3013509" y="2679595"/>
                  <a:pt x="3063735" y="2745943"/>
                  <a:pt x="3104040" y="2819733"/>
                </a:cubicBezTo>
                <a:cubicBezTo>
                  <a:pt x="3149307" y="2902824"/>
                  <a:pt x="3166669" y="2991495"/>
                  <a:pt x="3162328" y="3085129"/>
                </a:cubicBezTo>
                <a:cubicBezTo>
                  <a:pt x="3157367" y="3194883"/>
                  <a:pt x="3135045" y="3302155"/>
                  <a:pt x="3112102" y="3408810"/>
                </a:cubicBezTo>
                <a:cubicBezTo>
                  <a:pt x="3108381" y="3427412"/>
                  <a:pt x="3110243" y="3441674"/>
                  <a:pt x="3120162" y="3458416"/>
                </a:cubicBezTo>
                <a:cubicBezTo>
                  <a:pt x="3279522" y="3731252"/>
                  <a:pt x="3438265" y="4004707"/>
                  <a:pt x="3568480" y="4293045"/>
                </a:cubicBezTo>
                <a:cubicBezTo>
                  <a:pt x="3583983" y="4327149"/>
                  <a:pt x="3605065" y="4348852"/>
                  <a:pt x="3636690" y="4364974"/>
                </a:cubicBezTo>
                <a:cubicBezTo>
                  <a:pt x="3775587" y="4435664"/>
                  <a:pt x="3894023" y="4532397"/>
                  <a:pt x="3994475" y="4650831"/>
                </a:cubicBezTo>
                <a:cubicBezTo>
                  <a:pt x="4071987" y="4742603"/>
                  <a:pt x="4144536" y="4838716"/>
                  <a:pt x="4212744" y="4937929"/>
                </a:cubicBezTo>
                <a:cubicBezTo>
                  <a:pt x="4254910" y="4998696"/>
                  <a:pt x="4301417" y="5055123"/>
                  <a:pt x="4354743" y="5105971"/>
                </a:cubicBezTo>
                <a:cubicBezTo>
                  <a:pt x="4417372" y="5166119"/>
                  <a:pt x="4479379" y="5226887"/>
                  <a:pt x="4540147" y="5288274"/>
                </a:cubicBezTo>
                <a:cubicBezTo>
                  <a:pt x="4554409" y="5302537"/>
                  <a:pt x="4569912" y="5311216"/>
                  <a:pt x="4590375" y="5314938"/>
                </a:cubicBezTo>
                <a:cubicBezTo>
                  <a:pt x="4650523" y="5324859"/>
                  <a:pt x="4703848" y="5329200"/>
                  <a:pt x="4765857" y="5326719"/>
                </a:cubicBezTo>
                <a:cubicBezTo>
                  <a:pt x="4875612" y="5322998"/>
                  <a:pt x="4974205" y="5351523"/>
                  <a:pt x="4997147" y="5415390"/>
                </a:cubicBezTo>
                <a:cubicBezTo>
                  <a:pt x="5019469" y="5474298"/>
                  <a:pt x="4964283" y="5564209"/>
                  <a:pt x="4941341" y="5657221"/>
                </a:cubicBezTo>
                <a:cubicBezTo>
                  <a:pt x="4915916" y="5758915"/>
                  <a:pt x="4888633" y="5858127"/>
                  <a:pt x="4865071" y="5959821"/>
                </a:cubicBezTo>
                <a:cubicBezTo>
                  <a:pt x="4849568" y="6026170"/>
                  <a:pt x="4822285" y="6088177"/>
                  <a:pt x="4799961" y="6151426"/>
                </a:cubicBezTo>
                <a:cubicBezTo>
                  <a:pt x="4781358" y="6203514"/>
                  <a:pt x="4755316" y="6251878"/>
                  <a:pt x="4725551" y="6298385"/>
                </a:cubicBezTo>
                <a:cubicBezTo>
                  <a:pt x="4697028" y="6342411"/>
                  <a:pt x="4653002" y="6371554"/>
                  <a:pt x="4615177" y="6406280"/>
                </a:cubicBezTo>
                <a:cubicBezTo>
                  <a:pt x="4605255" y="6414960"/>
                  <a:pt x="4589753" y="6413720"/>
                  <a:pt x="4577972" y="6419920"/>
                </a:cubicBezTo>
                <a:cubicBezTo>
                  <a:pt x="4557511" y="6419920"/>
                  <a:pt x="4541387" y="6419920"/>
                  <a:pt x="4520925" y="6419920"/>
                </a:cubicBezTo>
                <a:cubicBezTo>
                  <a:pt x="4484960" y="6397598"/>
                  <a:pt x="4473179" y="6365353"/>
                  <a:pt x="4482481" y="6324429"/>
                </a:cubicBezTo>
                <a:cubicBezTo>
                  <a:pt x="4488681" y="6297765"/>
                  <a:pt x="4493642" y="6270482"/>
                  <a:pt x="4506043" y="6245678"/>
                </a:cubicBezTo>
                <a:cubicBezTo>
                  <a:pt x="4524645" y="6207852"/>
                  <a:pt x="4531467" y="6168168"/>
                  <a:pt x="4535186" y="6127241"/>
                </a:cubicBezTo>
                <a:cubicBezTo>
                  <a:pt x="4538287" y="6094999"/>
                  <a:pt x="4537667" y="6064614"/>
                  <a:pt x="4514105" y="6037951"/>
                </a:cubicBezTo>
                <a:cubicBezTo>
                  <a:pt x="4498603" y="6020589"/>
                  <a:pt x="4497983" y="5996407"/>
                  <a:pt x="4499223" y="5974704"/>
                </a:cubicBezTo>
                <a:cubicBezTo>
                  <a:pt x="4493022" y="5972842"/>
                  <a:pt x="4489921" y="5975324"/>
                  <a:pt x="4486199" y="5977183"/>
                </a:cubicBezTo>
                <a:cubicBezTo>
                  <a:pt x="4456437" y="5991446"/>
                  <a:pt x="4435353" y="5985245"/>
                  <a:pt x="4419231" y="5956100"/>
                </a:cubicBezTo>
                <a:cubicBezTo>
                  <a:pt x="4400630" y="5923236"/>
                  <a:pt x="4397529" y="5886031"/>
                  <a:pt x="4395049" y="5849447"/>
                </a:cubicBezTo>
                <a:cubicBezTo>
                  <a:pt x="4392567" y="5811622"/>
                  <a:pt x="4388849" y="5777518"/>
                  <a:pt x="4348542" y="5760154"/>
                </a:cubicBezTo>
                <a:cubicBezTo>
                  <a:pt x="4343581" y="5758295"/>
                  <a:pt x="4340482" y="5751475"/>
                  <a:pt x="4338001" y="5746514"/>
                </a:cubicBezTo>
                <a:cubicBezTo>
                  <a:pt x="4328081" y="5725431"/>
                  <a:pt x="4312579" y="5709928"/>
                  <a:pt x="4293975" y="5696288"/>
                </a:cubicBezTo>
                <a:cubicBezTo>
                  <a:pt x="4269173" y="5678304"/>
                  <a:pt x="4261731" y="5657843"/>
                  <a:pt x="4270413" y="5638619"/>
                </a:cubicBezTo>
                <a:cubicBezTo>
                  <a:pt x="4279715" y="5616916"/>
                  <a:pt x="4305136" y="5605755"/>
                  <a:pt x="4333039" y="5610716"/>
                </a:cubicBezTo>
                <a:cubicBezTo>
                  <a:pt x="4334281" y="5611336"/>
                  <a:pt x="4335521" y="5609476"/>
                  <a:pt x="4337381" y="5608856"/>
                </a:cubicBezTo>
                <a:cubicBezTo>
                  <a:pt x="4337381" y="5599554"/>
                  <a:pt x="4329941" y="5593974"/>
                  <a:pt x="4324979" y="5587773"/>
                </a:cubicBezTo>
                <a:cubicBezTo>
                  <a:pt x="4231348" y="5460035"/>
                  <a:pt x="4122833" y="5345940"/>
                  <a:pt x="3996957" y="5248589"/>
                </a:cubicBezTo>
                <a:cubicBezTo>
                  <a:pt x="3789850" y="5087987"/>
                  <a:pt x="3587704" y="4921187"/>
                  <a:pt x="3389899" y="4748803"/>
                </a:cubicBezTo>
                <a:cubicBezTo>
                  <a:pt x="3358274" y="4722140"/>
                  <a:pt x="3324790" y="4699817"/>
                  <a:pt x="3283863" y="4689275"/>
                </a:cubicBezTo>
                <a:cubicBezTo>
                  <a:pt x="3198913" y="4666953"/>
                  <a:pt x="3143727" y="4607425"/>
                  <a:pt x="3099701" y="4536116"/>
                </a:cubicBezTo>
                <a:cubicBezTo>
                  <a:pt x="3064355" y="4478449"/>
                  <a:pt x="3032111" y="4418922"/>
                  <a:pt x="2993046" y="4363735"/>
                </a:cubicBezTo>
                <a:cubicBezTo>
                  <a:pt x="2934138" y="4280022"/>
                  <a:pt x="2861589" y="4206234"/>
                  <a:pt x="2795861" y="4127482"/>
                </a:cubicBezTo>
                <a:cubicBezTo>
                  <a:pt x="2676185" y="3983624"/>
                  <a:pt x="2550928" y="3844727"/>
                  <a:pt x="2441174" y="3692807"/>
                </a:cubicBezTo>
                <a:cubicBezTo>
                  <a:pt x="2408930" y="3647542"/>
                  <a:pt x="2377925" y="3601654"/>
                  <a:pt x="2353123" y="3552048"/>
                </a:cubicBezTo>
                <a:cubicBezTo>
                  <a:pt x="2346923" y="3539647"/>
                  <a:pt x="2339480" y="3537166"/>
                  <a:pt x="2325840" y="3539027"/>
                </a:cubicBezTo>
                <a:cubicBezTo>
                  <a:pt x="2170820" y="3560108"/>
                  <a:pt x="2015799" y="3574991"/>
                  <a:pt x="1859540" y="3579332"/>
                </a:cubicBezTo>
                <a:cubicBezTo>
                  <a:pt x="1738002" y="3582433"/>
                  <a:pt x="1617707" y="3574991"/>
                  <a:pt x="1493070" y="3538405"/>
                </a:cubicBezTo>
                <a:cubicBezTo>
                  <a:pt x="1501752" y="3549569"/>
                  <a:pt x="1506093" y="3556389"/>
                  <a:pt x="1511054" y="3561970"/>
                </a:cubicBezTo>
                <a:cubicBezTo>
                  <a:pt x="1573061" y="3636380"/>
                  <a:pt x="1626389" y="3716989"/>
                  <a:pt x="1664834" y="3805660"/>
                </a:cubicBezTo>
                <a:cubicBezTo>
                  <a:pt x="1682196" y="3846587"/>
                  <a:pt x="1698938" y="3888753"/>
                  <a:pt x="1703898" y="3932778"/>
                </a:cubicBezTo>
                <a:cubicBezTo>
                  <a:pt x="1712581" y="4013389"/>
                  <a:pt x="1747304" y="4084076"/>
                  <a:pt x="1783270" y="4156008"/>
                </a:cubicBezTo>
                <a:cubicBezTo>
                  <a:pt x="1827915" y="4245298"/>
                  <a:pt x="1876902" y="4332730"/>
                  <a:pt x="1927748" y="4418922"/>
                </a:cubicBezTo>
                <a:cubicBezTo>
                  <a:pt x="1957513" y="4469767"/>
                  <a:pt x="1981695" y="4523715"/>
                  <a:pt x="2016419" y="4571461"/>
                </a:cubicBezTo>
                <a:cubicBezTo>
                  <a:pt x="2041223" y="4605565"/>
                  <a:pt x="2054244" y="4651450"/>
                  <a:pt x="2088970" y="4674393"/>
                </a:cubicBezTo>
                <a:cubicBezTo>
                  <a:pt x="2121212" y="4696096"/>
                  <a:pt x="2141675" y="4725241"/>
                  <a:pt x="2167099" y="4751285"/>
                </a:cubicBezTo>
                <a:cubicBezTo>
                  <a:pt x="2194383" y="4778569"/>
                  <a:pt x="2216705" y="4810811"/>
                  <a:pt x="2235307" y="4844917"/>
                </a:cubicBezTo>
                <a:cubicBezTo>
                  <a:pt x="2258872" y="4888323"/>
                  <a:pt x="2286155" y="4929247"/>
                  <a:pt x="2319019" y="4966452"/>
                </a:cubicBezTo>
                <a:cubicBezTo>
                  <a:pt x="2332040" y="4981335"/>
                  <a:pt x="2333900" y="4994975"/>
                  <a:pt x="2322738" y="5011097"/>
                </a:cubicBezTo>
                <a:cubicBezTo>
                  <a:pt x="2312197" y="5027220"/>
                  <a:pt x="2298556" y="5039001"/>
                  <a:pt x="2283054" y="5051404"/>
                </a:cubicBezTo>
                <a:cubicBezTo>
                  <a:pt x="2247088" y="5079927"/>
                  <a:pt x="2208023" y="5101630"/>
                  <a:pt x="2164618" y="5115271"/>
                </a:cubicBezTo>
                <a:cubicBezTo>
                  <a:pt x="2046804" y="5153096"/>
                  <a:pt x="1935188" y="5206423"/>
                  <a:pt x="1816134" y="5239907"/>
                </a:cubicBezTo>
                <a:cubicBezTo>
                  <a:pt x="1765906" y="5253550"/>
                  <a:pt x="1715680" y="5271532"/>
                  <a:pt x="1667933" y="5291995"/>
                </a:cubicBezTo>
                <a:cubicBezTo>
                  <a:pt x="1555700" y="5339120"/>
                  <a:pt x="1440985" y="5340362"/>
                  <a:pt x="1323788" y="5323617"/>
                </a:cubicBezTo>
                <a:cubicBezTo>
                  <a:pt x="1288445" y="5318037"/>
                  <a:pt x="1264882" y="5297576"/>
                  <a:pt x="1253101" y="5264092"/>
                </a:cubicBezTo>
                <a:cubicBezTo>
                  <a:pt x="1239458" y="5223785"/>
                  <a:pt x="1256820" y="5187200"/>
                  <a:pt x="1297746" y="5178520"/>
                </a:cubicBezTo>
                <a:cubicBezTo>
                  <a:pt x="1368436" y="5164257"/>
                  <a:pt x="1431063" y="5130153"/>
                  <a:pt x="1491211" y="5092948"/>
                </a:cubicBezTo>
                <a:cubicBezTo>
                  <a:pt x="1535236" y="5065045"/>
                  <a:pt x="1569340" y="5027839"/>
                  <a:pt x="1571822" y="4970793"/>
                </a:cubicBezTo>
                <a:cubicBezTo>
                  <a:pt x="1572442" y="4953431"/>
                  <a:pt x="1581124" y="4937309"/>
                  <a:pt x="1590423" y="4922426"/>
                </a:cubicBezTo>
                <a:cubicBezTo>
                  <a:pt x="1600345" y="4905684"/>
                  <a:pt x="1610267" y="4889562"/>
                  <a:pt x="1621428" y="4870958"/>
                </a:cubicBezTo>
                <a:cubicBezTo>
                  <a:pt x="1551358" y="4874060"/>
                  <a:pt x="1499273" y="4826313"/>
                  <a:pt x="1435404" y="4817013"/>
                </a:cubicBezTo>
                <a:cubicBezTo>
                  <a:pt x="1421761" y="4815152"/>
                  <a:pt x="1418662" y="4800269"/>
                  <a:pt x="1419282" y="4794069"/>
                </a:cubicBezTo>
                <a:cubicBezTo>
                  <a:pt x="1420521" y="4785389"/>
                  <a:pt x="1433544" y="4785389"/>
                  <a:pt x="1442844" y="4786629"/>
                </a:cubicBezTo>
                <a:cubicBezTo>
                  <a:pt x="1489351" y="4792209"/>
                  <a:pt x="1534616" y="4803990"/>
                  <a:pt x="1577402" y="4823214"/>
                </a:cubicBezTo>
                <a:cubicBezTo>
                  <a:pt x="1603446" y="4834995"/>
                  <a:pt x="1625149" y="4831274"/>
                  <a:pt x="1649951" y="4808951"/>
                </a:cubicBezTo>
                <a:cubicBezTo>
                  <a:pt x="1667933" y="4792829"/>
                  <a:pt x="1672274" y="4769267"/>
                  <a:pt x="1661732" y="4744462"/>
                </a:cubicBezTo>
                <a:cubicBezTo>
                  <a:pt x="1646852" y="4708499"/>
                  <a:pt x="1623907" y="4677494"/>
                  <a:pt x="1603446" y="4645250"/>
                </a:cubicBezTo>
                <a:cubicBezTo>
                  <a:pt x="1598485" y="4637810"/>
                  <a:pt x="1591043" y="4631609"/>
                  <a:pt x="1582363" y="4627888"/>
                </a:cubicBezTo>
                <a:cubicBezTo>
                  <a:pt x="1573681" y="4623547"/>
                  <a:pt x="1568100" y="4616107"/>
                  <a:pt x="1563759" y="4608045"/>
                </a:cubicBezTo>
                <a:cubicBezTo>
                  <a:pt x="1560041" y="4599985"/>
                  <a:pt x="1556939" y="4591303"/>
                  <a:pt x="1565001" y="4585102"/>
                </a:cubicBezTo>
                <a:cubicBezTo>
                  <a:pt x="1572442" y="4579521"/>
                  <a:pt x="1579882" y="4582003"/>
                  <a:pt x="1587944" y="4586964"/>
                </a:cubicBezTo>
                <a:cubicBezTo>
                  <a:pt x="1629488" y="4613625"/>
                  <a:pt x="1662974" y="4647112"/>
                  <a:pt x="1685297" y="4691757"/>
                </a:cubicBezTo>
                <a:cubicBezTo>
                  <a:pt x="1686537" y="4694856"/>
                  <a:pt x="1687156" y="4698577"/>
                  <a:pt x="1692737" y="4697958"/>
                </a:cubicBezTo>
                <a:cubicBezTo>
                  <a:pt x="1693357" y="4696096"/>
                  <a:pt x="1694597" y="4693616"/>
                  <a:pt x="1693977" y="4691757"/>
                </a:cubicBezTo>
                <a:cubicBezTo>
                  <a:pt x="1663594" y="4621068"/>
                  <a:pt x="1633829" y="4550378"/>
                  <a:pt x="1597246" y="4482788"/>
                </a:cubicBezTo>
                <a:cubicBezTo>
                  <a:pt x="1583603" y="4457986"/>
                  <a:pt x="1566241" y="4435044"/>
                  <a:pt x="1548259" y="4413341"/>
                </a:cubicBezTo>
                <a:cubicBezTo>
                  <a:pt x="1354173" y="4175849"/>
                  <a:pt x="1173730" y="3928437"/>
                  <a:pt x="1006927" y="3671104"/>
                </a:cubicBezTo>
                <a:cubicBezTo>
                  <a:pt x="962281" y="3601654"/>
                  <a:pt x="926318" y="3527866"/>
                  <a:pt x="908956" y="3445393"/>
                </a:cubicBezTo>
                <a:cubicBezTo>
                  <a:pt x="885392" y="3332540"/>
                  <a:pt x="918876" y="3240768"/>
                  <a:pt x="1008169" y="3169459"/>
                </a:cubicBezTo>
                <a:cubicBezTo>
                  <a:pt x="1085678" y="3106832"/>
                  <a:pt x="1174349" y="3064046"/>
                  <a:pt x="1264262" y="3023119"/>
                </a:cubicBezTo>
                <a:cubicBezTo>
                  <a:pt x="1349212" y="2984675"/>
                  <a:pt x="1437263" y="2953050"/>
                  <a:pt x="1523455" y="2917086"/>
                </a:cubicBezTo>
                <a:cubicBezTo>
                  <a:pt x="1609027" y="2881741"/>
                  <a:pt x="1693977" y="2844538"/>
                  <a:pt x="1783890" y="2822213"/>
                </a:cubicBezTo>
                <a:cubicBezTo>
                  <a:pt x="1852717" y="2805471"/>
                  <a:pt x="1922167" y="2793690"/>
                  <a:pt x="1989755" y="2770747"/>
                </a:cubicBezTo>
                <a:cubicBezTo>
                  <a:pt x="2010838" y="2763307"/>
                  <a:pt x="2020140" y="2752765"/>
                  <a:pt x="2018280" y="2731062"/>
                </a:cubicBezTo>
                <a:cubicBezTo>
                  <a:pt x="2012078" y="2662233"/>
                  <a:pt x="2003398" y="2594025"/>
                  <a:pt x="1984794" y="2527674"/>
                </a:cubicBezTo>
                <a:cubicBezTo>
                  <a:pt x="1980455" y="2512794"/>
                  <a:pt x="1969914" y="2490471"/>
                  <a:pt x="1961852" y="2477448"/>
                </a:cubicBezTo>
                <a:cubicBezTo>
                  <a:pt x="1899844" y="2380095"/>
                  <a:pt x="1849618" y="2276542"/>
                  <a:pt x="1801252" y="2171749"/>
                </a:cubicBezTo>
                <a:cubicBezTo>
                  <a:pt x="1768387" y="2099200"/>
                  <a:pt x="1731182" y="2027891"/>
                  <a:pt x="1685297" y="1961542"/>
                </a:cubicBezTo>
                <a:cubicBezTo>
                  <a:pt x="1672274" y="1942938"/>
                  <a:pt x="1659253" y="1924957"/>
                  <a:pt x="1649331" y="1904494"/>
                </a:cubicBezTo>
                <a:cubicBezTo>
                  <a:pt x="1645610" y="1897053"/>
                  <a:pt x="1640652" y="1890233"/>
                  <a:pt x="1633829" y="1902014"/>
                </a:cubicBezTo>
                <a:cubicBezTo>
                  <a:pt x="1589184" y="1977045"/>
                  <a:pt x="1516635" y="2027271"/>
                  <a:pt x="1459586" y="2091140"/>
                </a:cubicBezTo>
                <a:cubicBezTo>
                  <a:pt x="1403779" y="2154387"/>
                  <a:pt x="1338051" y="2208334"/>
                  <a:pt x="1281624" y="2270961"/>
                </a:cubicBezTo>
                <a:cubicBezTo>
                  <a:pt x="1241940" y="2315609"/>
                  <a:pt x="1196672" y="2353434"/>
                  <a:pt x="1151407" y="2391256"/>
                </a:cubicBezTo>
                <a:cubicBezTo>
                  <a:pt x="1147066" y="2394978"/>
                  <a:pt x="1142725" y="2398079"/>
                  <a:pt x="1137764" y="2401798"/>
                </a:cubicBezTo>
                <a:cubicBezTo>
                  <a:pt x="1078858" y="2447066"/>
                  <a:pt x="1056535" y="2443964"/>
                  <a:pt x="997008" y="2398699"/>
                </a:cubicBezTo>
                <a:cubicBezTo>
                  <a:pt x="934998" y="2352192"/>
                  <a:pt x="872371" y="2306927"/>
                  <a:pt x="815944" y="2252979"/>
                </a:cubicBezTo>
                <a:cubicBezTo>
                  <a:pt x="691308" y="2132684"/>
                  <a:pt x="573491" y="2006808"/>
                  <a:pt x="478620" y="1861088"/>
                </a:cubicBezTo>
                <a:cubicBezTo>
                  <a:pt x="427152" y="1781099"/>
                  <a:pt x="371345" y="1706069"/>
                  <a:pt x="298796" y="1644061"/>
                </a:cubicBezTo>
                <a:cubicBezTo>
                  <a:pt x="279573" y="1627939"/>
                  <a:pt x="265312" y="1607476"/>
                  <a:pt x="251049" y="1586393"/>
                </a:cubicBezTo>
                <a:cubicBezTo>
                  <a:pt x="223766" y="1545469"/>
                  <a:pt x="197102" y="1516943"/>
                  <a:pt x="168579" y="1476639"/>
                </a:cubicBezTo>
                <a:cubicBezTo>
                  <a:pt x="158657" y="1462998"/>
                  <a:pt x="15419" y="1338362"/>
                  <a:pt x="10458" y="1329060"/>
                </a:cubicBezTo>
                <a:cubicBezTo>
                  <a:pt x="1156" y="1311698"/>
                  <a:pt x="-6904" y="1298055"/>
                  <a:pt x="9219" y="1283175"/>
                </a:cubicBezTo>
                <a:cubicBezTo>
                  <a:pt x="25961" y="1267672"/>
                  <a:pt x="43942" y="1274493"/>
                  <a:pt x="58825" y="1287513"/>
                </a:cubicBezTo>
                <a:cubicBezTo>
                  <a:pt x="75567" y="1302396"/>
                  <a:pt x="135095" y="1353864"/>
                  <a:pt x="148736" y="1363163"/>
                </a:cubicBezTo>
                <a:cubicBezTo>
                  <a:pt x="157418" y="1369364"/>
                  <a:pt x="168579" y="1375567"/>
                  <a:pt x="178501" y="1366265"/>
                </a:cubicBezTo>
                <a:cubicBezTo>
                  <a:pt x="188422" y="1356963"/>
                  <a:pt x="184081" y="1345182"/>
                  <a:pt x="178501" y="1335880"/>
                </a:cubicBezTo>
                <a:cubicBezTo>
                  <a:pt x="158657" y="1301156"/>
                  <a:pt x="138194" y="1267053"/>
                  <a:pt x="117113" y="1232946"/>
                </a:cubicBezTo>
                <a:cubicBezTo>
                  <a:pt x="98509" y="1203183"/>
                  <a:pt x="79908" y="1173418"/>
                  <a:pt x="74327" y="1138075"/>
                </a:cubicBezTo>
                <a:cubicBezTo>
                  <a:pt x="71226" y="1119473"/>
                  <a:pt x="65025" y="1097151"/>
                  <a:pt x="89208" y="1087849"/>
                </a:cubicBezTo>
                <a:cubicBezTo>
                  <a:pt x="112152" y="1079167"/>
                  <a:pt x="124553" y="1095909"/>
                  <a:pt x="135095" y="1112651"/>
                </a:cubicBezTo>
                <a:cubicBezTo>
                  <a:pt x="136335" y="1114513"/>
                  <a:pt x="187803" y="1200704"/>
                  <a:pt x="190282" y="1205043"/>
                </a:cubicBezTo>
                <a:cubicBezTo>
                  <a:pt x="187803" y="1199462"/>
                  <a:pt x="145636" y="1119473"/>
                  <a:pt x="144397" y="1113271"/>
                </a:cubicBezTo>
                <a:cubicBezTo>
                  <a:pt x="138194" y="1098390"/>
                  <a:pt x="130754" y="1084128"/>
                  <a:pt x="126413" y="1069245"/>
                </a:cubicBezTo>
                <a:cubicBezTo>
                  <a:pt x="121452" y="1053745"/>
                  <a:pt x="121452" y="1034521"/>
                  <a:pt x="136954" y="1026461"/>
                </a:cubicBezTo>
                <a:cubicBezTo>
                  <a:pt x="153077" y="1017779"/>
                  <a:pt x="172920" y="1015920"/>
                  <a:pt x="188422" y="1030800"/>
                </a:cubicBezTo>
                <a:cubicBezTo>
                  <a:pt x="198964" y="1040102"/>
                  <a:pt x="256010" y="1151718"/>
                  <a:pt x="265312" y="1162257"/>
                </a:cubicBezTo>
                <a:cubicBezTo>
                  <a:pt x="258490" y="1141796"/>
                  <a:pt x="222526" y="1058703"/>
                  <a:pt x="221906" y="1057464"/>
                </a:cubicBezTo>
                <a:cubicBezTo>
                  <a:pt x="216946" y="1046922"/>
                  <a:pt x="223146" y="1022120"/>
                  <a:pt x="247328" y="1012818"/>
                </a:cubicBezTo>
                <a:cubicBezTo>
                  <a:pt x="269031" y="1004136"/>
                  <a:pt x="294455" y="1038862"/>
                  <a:pt x="306856" y="1056224"/>
                </a:cubicBezTo>
                <a:cubicBezTo>
                  <a:pt x="337241" y="1098390"/>
                  <a:pt x="362665" y="1140554"/>
                  <a:pt x="388707" y="1193262"/>
                </a:cubicBezTo>
                <a:cubicBezTo>
                  <a:pt x="415990" y="1249068"/>
                  <a:pt x="433974" y="1281313"/>
                  <a:pt x="471800" y="1312938"/>
                </a:cubicBezTo>
                <a:cubicBezTo>
                  <a:pt x="474279" y="1299917"/>
                  <a:pt x="476758" y="1288755"/>
                  <a:pt x="479240" y="1276972"/>
                </a:cubicBezTo>
                <a:cubicBezTo>
                  <a:pt x="491641" y="1222405"/>
                  <a:pt x="533807" y="1199462"/>
                  <a:pt x="584033" y="1197603"/>
                </a:cubicBezTo>
                <a:cubicBezTo>
                  <a:pt x="600155" y="1196363"/>
                  <a:pt x="613176" y="1204423"/>
                  <a:pt x="620618" y="1219306"/>
                </a:cubicBezTo>
                <a:cubicBezTo>
                  <a:pt x="627439" y="1233568"/>
                  <a:pt x="618757" y="1243488"/>
                  <a:pt x="610077" y="1252790"/>
                </a:cubicBezTo>
                <a:cubicBezTo>
                  <a:pt x="586514" y="1277594"/>
                  <a:pt x="577213" y="1308596"/>
                  <a:pt x="579072" y="1338981"/>
                </a:cubicBezTo>
                <a:cubicBezTo>
                  <a:pt x="583413" y="1401608"/>
                  <a:pt x="570392" y="1461756"/>
                  <a:pt x="556749" y="1521904"/>
                </a:cubicBezTo>
                <a:cubicBezTo>
                  <a:pt x="551788" y="1542367"/>
                  <a:pt x="557369" y="1564070"/>
                  <a:pt x="571012" y="1579573"/>
                </a:cubicBezTo>
                <a:cubicBezTo>
                  <a:pt x="633019" y="1650882"/>
                  <a:pt x="697508" y="1719709"/>
                  <a:pt x="766336" y="1784198"/>
                </a:cubicBezTo>
                <a:cubicBezTo>
                  <a:pt x="788661" y="1804661"/>
                  <a:pt x="814083" y="1820164"/>
                  <a:pt x="842606" y="1830705"/>
                </a:cubicBezTo>
                <a:cubicBezTo>
                  <a:pt x="912675" y="1856749"/>
                  <a:pt x="982745" y="1883413"/>
                  <a:pt x="1052814" y="1910696"/>
                </a:cubicBezTo>
                <a:cubicBezTo>
                  <a:pt x="1074517" y="1919376"/>
                  <a:pt x="1088158" y="1918137"/>
                  <a:pt x="1100561" y="1893952"/>
                </a:cubicBezTo>
                <a:cubicBezTo>
                  <a:pt x="1122884" y="1849926"/>
                  <a:pt x="1148925" y="1808383"/>
                  <a:pt x="1173730" y="1765597"/>
                </a:cubicBezTo>
                <a:cubicBezTo>
                  <a:pt x="1179310" y="1756295"/>
                  <a:pt x="1183032" y="1745753"/>
                  <a:pt x="1180550" y="1734592"/>
                </a:cubicBezTo>
                <a:cubicBezTo>
                  <a:pt x="1175589" y="1714129"/>
                  <a:pt x="1181170" y="1697387"/>
                  <a:pt x="1196672" y="1684986"/>
                </a:cubicBezTo>
                <a:cubicBezTo>
                  <a:pt x="1245659" y="1645301"/>
                  <a:pt x="1264262" y="1591354"/>
                  <a:pt x="1277283" y="1531826"/>
                </a:cubicBezTo>
                <a:cubicBezTo>
                  <a:pt x="1315108" y="1363163"/>
                  <a:pt x="1411842" y="1238527"/>
                  <a:pt x="1563140" y="1155437"/>
                </a:cubicBezTo>
                <a:cubicBezTo>
                  <a:pt x="1576783" y="1147997"/>
                  <a:pt x="1589803" y="1138695"/>
                  <a:pt x="1602827" y="1130015"/>
                </a:cubicBezTo>
                <a:cubicBezTo>
                  <a:pt x="1617707" y="1120093"/>
                  <a:pt x="1622668" y="1107690"/>
                  <a:pt x="1619569" y="1089088"/>
                </a:cubicBezTo>
                <a:cubicBezTo>
                  <a:pt x="1613368" y="1052503"/>
                  <a:pt x="1601585" y="1018399"/>
                  <a:pt x="1581743" y="986774"/>
                </a:cubicBezTo>
                <a:cubicBezTo>
                  <a:pt x="1565621" y="961353"/>
                  <a:pt x="1543918" y="948949"/>
                  <a:pt x="1512914" y="950811"/>
                </a:cubicBezTo>
                <a:cubicBezTo>
                  <a:pt x="1478810" y="952671"/>
                  <a:pt x="1446565" y="960111"/>
                  <a:pt x="1414941" y="970652"/>
                </a:cubicBezTo>
                <a:cubicBezTo>
                  <a:pt x="1396339" y="976855"/>
                  <a:pt x="1377735" y="981814"/>
                  <a:pt x="1358514" y="982436"/>
                </a:cubicBezTo>
                <a:cubicBezTo>
                  <a:pt x="1315728" y="983675"/>
                  <a:pt x="1290304" y="963832"/>
                  <a:pt x="1285343" y="921046"/>
                </a:cubicBezTo>
                <a:cubicBezTo>
                  <a:pt x="1283484" y="906166"/>
                  <a:pt x="1298366" y="883841"/>
                  <a:pt x="1269223" y="837336"/>
                </a:cubicBezTo>
                <a:cubicBezTo>
                  <a:pt x="1259302" y="821214"/>
                  <a:pt x="1314489" y="812532"/>
                  <a:pt x="1312627" y="800131"/>
                </a:cubicBezTo>
                <a:cubicBezTo>
                  <a:pt x="1310767" y="790829"/>
                  <a:pt x="1260541" y="811292"/>
                  <a:pt x="1258682" y="801990"/>
                </a:cubicBezTo>
                <a:cubicBezTo>
                  <a:pt x="1254341" y="784008"/>
                  <a:pt x="1260541" y="779667"/>
                  <a:pt x="1244419" y="766647"/>
                </a:cubicBezTo>
                <a:cubicBezTo>
                  <a:pt x="1225818" y="751144"/>
                  <a:pt x="1210935" y="745563"/>
                  <a:pt x="1188612" y="733163"/>
                </a:cubicBezTo>
                <a:cubicBezTo>
                  <a:pt x="1155748" y="714559"/>
                  <a:pt x="1174969" y="684176"/>
                  <a:pt x="1182412" y="668674"/>
                </a:cubicBezTo>
                <a:cubicBezTo>
                  <a:pt x="1201013" y="627127"/>
                  <a:pt x="1197912" y="591164"/>
                  <a:pt x="1171870" y="552719"/>
                </a:cubicBezTo>
                <a:cubicBezTo>
                  <a:pt x="1152647" y="524196"/>
                  <a:pt x="1160089" y="485129"/>
                  <a:pt x="1157607" y="452887"/>
                </a:cubicBezTo>
                <a:cubicBezTo>
                  <a:pt x="1156368" y="431184"/>
                  <a:pt x="1156988" y="408861"/>
                  <a:pt x="1160089" y="387159"/>
                </a:cubicBezTo>
                <a:cubicBezTo>
                  <a:pt x="1163808" y="359875"/>
                  <a:pt x="1152027" y="353052"/>
                  <a:pt x="1139626" y="328250"/>
                </a:cubicBezTo>
                <a:cubicBezTo>
                  <a:pt x="1123504" y="296006"/>
                  <a:pt x="1142105" y="245160"/>
                  <a:pt x="1158847" y="212916"/>
                </a:cubicBezTo>
                <a:cubicBezTo>
                  <a:pt x="1196672" y="140365"/>
                  <a:pt x="1259302" y="93240"/>
                  <a:pt x="1325650" y="57894"/>
                </a:cubicBezTo>
                <a:cubicBezTo>
                  <a:pt x="1400059" y="20224"/>
                  <a:pt x="1478305" y="-3144"/>
                  <a:pt x="1560127" y="3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9286737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23138028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65997610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45B10E1-4A88-446D-9D25-6A761EAA1DD4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6662419"/>
            <a:ext cx="12192000" cy="3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aphic 4">
            <a:extLst>
              <a:ext uri="{FF2B5EF4-FFF2-40B4-BE49-F238E27FC236}">
                <a16:creationId xmlns:a16="http://schemas.microsoft.com/office/drawing/2014/main" id="{ED3EAF1C-E771-43B3-8355-AF5A344C4BB6}"/>
              </a:ext>
            </a:extLst>
          </p:cNvPr>
          <p:cNvGrpSpPr/>
          <p:nvPr userDrawn="1"/>
        </p:nvGrpSpPr>
        <p:grpSpPr>
          <a:xfrm>
            <a:off x="10807881" y="5283109"/>
            <a:ext cx="1020146" cy="1450516"/>
            <a:chOff x="3683187" y="1128"/>
            <a:chExt cx="2755348" cy="391774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A98ADED-2179-457A-AD24-32577456E964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045A662-AD4C-4B7C-8665-D01CEE34F63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15A7B56-611F-45D8-ABFB-06888F8C5E7D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1E0B604-6E8C-466D-95F6-2B8B27ABCC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82798122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A5E62D0-27E7-4EE2-B984-8B80B3FA0F8D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4" name="Star: 5 Points 3">
              <a:extLst>
                <a:ext uri="{FF2B5EF4-FFF2-40B4-BE49-F238E27FC236}">
                  <a16:creationId xmlns:a16="http://schemas.microsoft.com/office/drawing/2014/main" id="{E07645CD-17EA-47A9-89D6-E385B99508E5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Star: 5 Points 4">
              <a:extLst>
                <a:ext uri="{FF2B5EF4-FFF2-40B4-BE49-F238E27FC236}">
                  <a16:creationId xmlns:a16="http://schemas.microsoft.com/office/drawing/2014/main" id="{CB713ED3-B703-4F1D-8214-0E29281C855E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Star: 5 Points 5">
              <a:extLst>
                <a:ext uri="{FF2B5EF4-FFF2-40B4-BE49-F238E27FC236}">
                  <a16:creationId xmlns:a16="http://schemas.microsoft.com/office/drawing/2014/main" id="{9B58CBBC-C848-4EE3-86E9-55B8490F9C9B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C0A1EA3D-2F27-4950-A2F2-1792EF9B0D19}"/>
              </a:ext>
            </a:extLst>
          </p:cNvPr>
          <p:cNvSpPr/>
          <p:nvPr userDrawn="1"/>
        </p:nvSpPr>
        <p:spPr>
          <a:xfrm>
            <a:off x="0" y="6622351"/>
            <a:ext cx="10829925" cy="943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Graphic 3">
            <a:extLst>
              <a:ext uri="{FF2B5EF4-FFF2-40B4-BE49-F238E27FC236}">
                <a16:creationId xmlns:a16="http://schemas.microsoft.com/office/drawing/2014/main" id="{26904803-BE88-4572-BD9E-7DB66763FC02}"/>
              </a:ext>
            </a:extLst>
          </p:cNvPr>
          <p:cNvSpPr/>
          <p:nvPr userDrawn="1"/>
        </p:nvSpPr>
        <p:spPr>
          <a:xfrm flipH="1">
            <a:off x="10010774" y="6051437"/>
            <a:ext cx="2058035" cy="650075"/>
          </a:xfrm>
          <a:custGeom>
            <a:avLst/>
            <a:gdLst>
              <a:gd name="connsiteX0" fmla="*/ 4985741 w 4982234"/>
              <a:gd name="connsiteY0" fmla="*/ 1146434 h 1573747"/>
              <a:gd name="connsiteX1" fmla="*/ 4814342 w 4982234"/>
              <a:gd name="connsiteY1" fmla="*/ 1174091 h 1573747"/>
              <a:gd name="connsiteX2" fmla="*/ 4417789 w 4982234"/>
              <a:gd name="connsiteY2" fmla="*/ 1100857 h 1573747"/>
              <a:gd name="connsiteX3" fmla="*/ 4387795 w 4982234"/>
              <a:gd name="connsiteY3" fmla="*/ 1092288 h 1573747"/>
              <a:gd name="connsiteX4" fmla="*/ 4296642 w 4982234"/>
              <a:gd name="connsiteY4" fmla="*/ 1103974 h 1573747"/>
              <a:gd name="connsiteX5" fmla="*/ 4256909 w 4982234"/>
              <a:gd name="connsiteY5" fmla="*/ 1113712 h 1573747"/>
              <a:gd name="connsiteX6" fmla="*/ 3893466 w 4982234"/>
              <a:gd name="connsiteY6" fmla="*/ 1120724 h 1573747"/>
              <a:gd name="connsiteX7" fmla="*/ 3665195 w 4982234"/>
              <a:gd name="connsiteY7" fmla="*/ 1134748 h 1573747"/>
              <a:gd name="connsiteX8" fmla="*/ 3665195 w 4982234"/>
              <a:gd name="connsiteY8" fmla="*/ 1161236 h 1573747"/>
              <a:gd name="connsiteX9" fmla="*/ 3687399 w 4982234"/>
              <a:gd name="connsiteY9" fmla="*/ 1195516 h 1573747"/>
              <a:gd name="connsiteX10" fmla="*/ 3668312 w 4982234"/>
              <a:gd name="connsiteY10" fmla="*/ 1227069 h 1573747"/>
              <a:gd name="connsiteX11" fmla="*/ 3668701 w 4982234"/>
              <a:gd name="connsiteY11" fmla="*/ 1281994 h 1573747"/>
              <a:gd name="connsiteX12" fmla="*/ 3598584 w 4982234"/>
              <a:gd name="connsiteY12" fmla="*/ 1224342 h 1573747"/>
              <a:gd name="connsiteX13" fmla="*/ 3556124 w 4982234"/>
              <a:gd name="connsiteY13" fmla="*/ 1199022 h 1573747"/>
              <a:gd name="connsiteX14" fmla="*/ 3453285 w 4982234"/>
              <a:gd name="connsiteY14" fmla="*/ 1197853 h 1573747"/>
              <a:gd name="connsiteX15" fmla="*/ 3480942 w 4982234"/>
              <a:gd name="connsiteY15" fmla="*/ 1260959 h 1573747"/>
              <a:gd name="connsiteX16" fmla="*/ 3437313 w 4982234"/>
              <a:gd name="connsiteY16" fmla="*/ 1306146 h 1573747"/>
              <a:gd name="connsiteX17" fmla="*/ 3172425 w 4982234"/>
              <a:gd name="connsiteY17" fmla="*/ 1356007 h 1573747"/>
              <a:gd name="connsiteX18" fmla="*/ 3030243 w 4982234"/>
              <a:gd name="connsiteY18" fmla="*/ 1361461 h 1573747"/>
              <a:gd name="connsiteX19" fmla="*/ 3008818 w 4982234"/>
              <a:gd name="connsiteY19" fmla="*/ 1368472 h 1573747"/>
              <a:gd name="connsiteX20" fmla="*/ 3076988 w 4982234"/>
              <a:gd name="connsiteY20" fmla="*/ 1463131 h 1573747"/>
              <a:gd name="connsiteX21" fmla="*/ 3057121 w 4982234"/>
              <a:gd name="connsiteY21" fmla="*/ 1536365 h 1573747"/>
              <a:gd name="connsiteX22" fmla="*/ 2906369 w 4982234"/>
              <a:gd name="connsiteY22" fmla="*/ 1557790 h 1573747"/>
              <a:gd name="connsiteX23" fmla="*/ 2892735 w 4982234"/>
              <a:gd name="connsiteY23" fmla="*/ 1394182 h 1573747"/>
              <a:gd name="connsiteX24" fmla="*/ 2794570 w 4982234"/>
              <a:gd name="connsiteY24" fmla="*/ 1360292 h 1573747"/>
              <a:gd name="connsiteX25" fmla="*/ 2488780 w 4982234"/>
              <a:gd name="connsiteY25" fmla="*/ 1359903 h 1573747"/>
              <a:gd name="connsiteX26" fmla="*/ 2169746 w 4982234"/>
              <a:gd name="connsiteY26" fmla="*/ 1305367 h 1573747"/>
              <a:gd name="connsiteX27" fmla="*/ 2073529 w 4982234"/>
              <a:gd name="connsiteY27" fmla="*/ 1261349 h 1573747"/>
              <a:gd name="connsiteX28" fmla="*/ 2093396 w 4982234"/>
              <a:gd name="connsiteY28" fmla="*/ 1240313 h 1573747"/>
              <a:gd name="connsiteX29" fmla="*/ 1974975 w 4982234"/>
              <a:gd name="connsiteY29" fmla="*/ 1184219 h 1573747"/>
              <a:gd name="connsiteX30" fmla="*/ 2006917 w 4982234"/>
              <a:gd name="connsiteY30" fmla="*/ 1155783 h 1573747"/>
              <a:gd name="connsiteX31" fmla="*/ 1791501 w 4982234"/>
              <a:gd name="connsiteY31" fmla="*/ 1092288 h 1573747"/>
              <a:gd name="connsiteX32" fmla="*/ 1789164 w 4982234"/>
              <a:gd name="connsiteY32" fmla="*/ 1131242 h 1573747"/>
              <a:gd name="connsiteX33" fmla="*/ 1768129 w 4982234"/>
              <a:gd name="connsiteY33" fmla="*/ 1119166 h 1573747"/>
              <a:gd name="connsiteX34" fmla="*/ 1765791 w 4982234"/>
              <a:gd name="connsiteY34" fmla="*/ 1097741 h 1573747"/>
              <a:gd name="connsiteX35" fmla="*/ 1750210 w 4982234"/>
              <a:gd name="connsiteY35" fmla="*/ 1079822 h 1573747"/>
              <a:gd name="connsiteX36" fmla="*/ 1719436 w 4982234"/>
              <a:gd name="connsiteY36" fmla="*/ 1057618 h 1573747"/>
              <a:gd name="connsiteX37" fmla="*/ 1722163 w 4982234"/>
              <a:gd name="connsiteY37" fmla="*/ 1036583 h 1573747"/>
              <a:gd name="connsiteX38" fmla="*/ 1768518 w 4982234"/>
              <a:gd name="connsiteY38" fmla="*/ 1010094 h 1573747"/>
              <a:gd name="connsiteX39" fmla="*/ 1783710 w 4982234"/>
              <a:gd name="connsiteY39" fmla="*/ 970361 h 1573747"/>
              <a:gd name="connsiteX40" fmla="*/ 1799681 w 4982234"/>
              <a:gd name="connsiteY40" fmla="*/ 969972 h 1573747"/>
              <a:gd name="connsiteX41" fmla="*/ 1796565 w 4982234"/>
              <a:gd name="connsiteY41" fmla="*/ 1011652 h 1573747"/>
              <a:gd name="connsiteX42" fmla="*/ 2083268 w 4982234"/>
              <a:gd name="connsiteY42" fmla="*/ 975036 h 1573747"/>
              <a:gd name="connsiteX43" fmla="*/ 1943033 w 4982234"/>
              <a:gd name="connsiteY43" fmla="*/ 922837 h 1573747"/>
              <a:gd name="connsiteX44" fmla="*/ 1825391 w 4982234"/>
              <a:gd name="connsiteY44" fmla="*/ 921279 h 1573747"/>
              <a:gd name="connsiteX45" fmla="*/ 1616597 w 4982234"/>
              <a:gd name="connsiteY45" fmla="*/ 1021001 h 1573747"/>
              <a:gd name="connsiteX46" fmla="*/ 1581149 w 4982234"/>
              <a:gd name="connsiteY46" fmla="*/ 1026845 h 1573747"/>
              <a:gd name="connsiteX47" fmla="*/ 1534404 w 4982234"/>
              <a:gd name="connsiteY47" fmla="*/ 1052165 h 1573747"/>
              <a:gd name="connsiteX48" fmla="*/ 1555828 w 4982234"/>
              <a:gd name="connsiteY48" fmla="*/ 1098910 h 1573747"/>
              <a:gd name="connsiteX49" fmla="*/ 1505967 w 4982234"/>
              <a:gd name="connsiteY49" fmla="*/ 1103195 h 1573747"/>
              <a:gd name="connsiteX50" fmla="*/ 1522717 w 4982234"/>
              <a:gd name="connsiteY50" fmla="*/ 1149550 h 1573747"/>
              <a:gd name="connsiteX51" fmla="*/ 1538299 w 4982234"/>
              <a:gd name="connsiteY51" fmla="*/ 1187725 h 1573747"/>
              <a:gd name="connsiteX52" fmla="*/ 1546479 w 4982234"/>
              <a:gd name="connsiteY52" fmla="*/ 1207981 h 1573747"/>
              <a:gd name="connsiteX53" fmla="*/ 1536351 w 4982234"/>
              <a:gd name="connsiteY53" fmla="*/ 1213824 h 1573747"/>
              <a:gd name="connsiteX54" fmla="*/ 1546869 w 4982234"/>
              <a:gd name="connsiteY54" fmla="*/ 1248883 h 1573747"/>
              <a:gd name="connsiteX55" fmla="*/ 1514537 w 4982234"/>
              <a:gd name="connsiteY55" fmla="*/ 1331466 h 1573747"/>
              <a:gd name="connsiteX56" fmla="*/ 1424553 w 4982234"/>
              <a:gd name="connsiteY56" fmla="*/ 1323286 h 1573747"/>
              <a:gd name="connsiteX57" fmla="*/ 1409361 w 4982234"/>
              <a:gd name="connsiteY57" fmla="*/ 1196295 h 1573747"/>
              <a:gd name="connsiteX58" fmla="*/ 1417541 w 4982234"/>
              <a:gd name="connsiteY58" fmla="*/ 1188115 h 1573747"/>
              <a:gd name="connsiteX59" fmla="*/ 1444030 w 4982234"/>
              <a:gd name="connsiteY59" fmla="*/ 1128515 h 1573747"/>
              <a:gd name="connsiteX60" fmla="*/ 1437018 w 4982234"/>
              <a:gd name="connsiteY60" fmla="*/ 1113323 h 1573747"/>
              <a:gd name="connsiteX61" fmla="*/ 1422995 w 4982234"/>
              <a:gd name="connsiteY61" fmla="*/ 1114102 h 1573747"/>
              <a:gd name="connsiteX62" fmla="*/ 1266010 w 4982234"/>
              <a:gd name="connsiteY62" fmla="*/ 1006588 h 1573747"/>
              <a:gd name="connsiteX63" fmla="*/ 1241079 w 4982234"/>
              <a:gd name="connsiteY63" fmla="*/ 986722 h 1573747"/>
              <a:gd name="connsiteX64" fmla="*/ 1244195 w 4982234"/>
              <a:gd name="connsiteY64" fmla="*/ 981658 h 1573747"/>
              <a:gd name="connsiteX65" fmla="*/ 1261725 w 4982234"/>
              <a:gd name="connsiteY65" fmla="*/ 988670 h 1573747"/>
              <a:gd name="connsiteX66" fmla="*/ 1397675 w 4982234"/>
              <a:gd name="connsiteY66" fmla="*/ 1068136 h 1573747"/>
              <a:gd name="connsiteX67" fmla="*/ 1421437 w 4982234"/>
              <a:gd name="connsiteY67" fmla="*/ 1068915 h 1573747"/>
              <a:gd name="connsiteX68" fmla="*/ 1418320 w 4982234"/>
              <a:gd name="connsiteY68" fmla="*/ 972309 h 1573747"/>
              <a:gd name="connsiteX69" fmla="*/ 1203683 w 4982234"/>
              <a:gd name="connsiteY69" fmla="*/ 958285 h 1573747"/>
              <a:gd name="connsiteX70" fmla="*/ 1176805 w 4982234"/>
              <a:gd name="connsiteY70" fmla="*/ 971530 h 1573747"/>
              <a:gd name="connsiteX71" fmla="*/ 994110 w 4982234"/>
              <a:gd name="connsiteY71" fmla="*/ 961402 h 1573747"/>
              <a:gd name="connsiteX72" fmla="*/ 988656 w 4982234"/>
              <a:gd name="connsiteY72" fmla="*/ 957896 h 1573747"/>
              <a:gd name="connsiteX73" fmla="*/ 994499 w 4982234"/>
              <a:gd name="connsiteY73" fmla="*/ 887778 h 1573747"/>
              <a:gd name="connsiteX74" fmla="*/ 968010 w 4982234"/>
              <a:gd name="connsiteY74" fmla="*/ 855057 h 1573747"/>
              <a:gd name="connsiteX75" fmla="*/ 758827 w 4982234"/>
              <a:gd name="connsiteY75" fmla="*/ 845708 h 1573747"/>
              <a:gd name="connsiteX76" fmla="*/ 768176 w 4982234"/>
              <a:gd name="connsiteY76" fmla="*/ 922058 h 1573747"/>
              <a:gd name="connsiteX77" fmla="*/ 737402 w 4982234"/>
              <a:gd name="connsiteY77" fmla="*/ 908034 h 1573747"/>
              <a:gd name="connsiteX78" fmla="*/ 719483 w 4982234"/>
              <a:gd name="connsiteY78" fmla="*/ 858563 h 1573747"/>
              <a:gd name="connsiteX79" fmla="*/ 691436 w 4982234"/>
              <a:gd name="connsiteY79" fmla="*/ 837917 h 1573747"/>
              <a:gd name="connsiteX80" fmla="*/ 631836 w 4982234"/>
              <a:gd name="connsiteY80" fmla="*/ 841812 h 1573747"/>
              <a:gd name="connsiteX81" fmla="*/ 567172 w 4982234"/>
              <a:gd name="connsiteY81" fmla="*/ 834022 h 1573747"/>
              <a:gd name="connsiteX82" fmla="*/ 510299 w 4982234"/>
              <a:gd name="connsiteY82" fmla="*/ 823504 h 1573747"/>
              <a:gd name="connsiteX83" fmla="*/ 214248 w 4982234"/>
              <a:gd name="connsiteY83" fmla="*/ 791172 h 1573747"/>
              <a:gd name="connsiteX84" fmla="*/ 24931 w 4982234"/>
              <a:gd name="connsiteY84" fmla="*/ 740142 h 1573747"/>
              <a:gd name="connsiteX85" fmla="*/ 0 w 4982234"/>
              <a:gd name="connsiteY85" fmla="*/ 725729 h 1573747"/>
              <a:gd name="connsiteX86" fmla="*/ 0 w 4982234"/>
              <a:gd name="connsiteY86" fmla="*/ 714043 h 1573747"/>
              <a:gd name="connsiteX87" fmla="*/ 91153 w 4982234"/>
              <a:gd name="connsiteY87" fmla="*/ 667298 h 1573747"/>
              <a:gd name="connsiteX88" fmla="*/ 447583 w 4982234"/>
              <a:gd name="connsiteY88" fmla="*/ 580820 h 1573747"/>
              <a:gd name="connsiteX89" fmla="*/ 641575 w 4982234"/>
              <a:gd name="connsiteY89" fmla="*/ 540697 h 1573747"/>
              <a:gd name="connsiteX90" fmla="*/ 722599 w 4982234"/>
              <a:gd name="connsiteY90" fmla="*/ 517714 h 1573747"/>
              <a:gd name="connsiteX91" fmla="*/ 777135 w 4982234"/>
              <a:gd name="connsiteY91" fmla="*/ 520830 h 1573747"/>
              <a:gd name="connsiteX92" fmla="*/ 1081367 w 4982234"/>
              <a:gd name="connsiteY92" fmla="*/ 436300 h 1573747"/>
              <a:gd name="connsiteX93" fmla="*/ 1361447 w 4982234"/>
              <a:gd name="connsiteY93" fmla="*/ 349432 h 1573747"/>
              <a:gd name="connsiteX94" fmla="*/ 1901741 w 4982234"/>
              <a:gd name="connsiteY94" fmla="*/ 362287 h 1573747"/>
              <a:gd name="connsiteX95" fmla="*/ 2214933 w 4982234"/>
              <a:gd name="connsiteY95" fmla="*/ 454608 h 1573747"/>
              <a:gd name="connsiteX96" fmla="*/ 2357505 w 4982234"/>
              <a:gd name="connsiteY96" fmla="*/ 492783 h 1573747"/>
              <a:gd name="connsiteX97" fmla="*/ 2771977 w 4982234"/>
              <a:gd name="connsiteY97" fmla="*/ 534854 h 1573747"/>
              <a:gd name="connsiteX98" fmla="*/ 2838199 w 4982234"/>
              <a:gd name="connsiteY98" fmla="*/ 523947 h 1573747"/>
              <a:gd name="connsiteX99" fmla="*/ 3043487 w 4982234"/>
              <a:gd name="connsiteY99" fmla="*/ 430067 h 1573747"/>
              <a:gd name="connsiteX100" fmla="*/ 2819501 w 4982234"/>
              <a:gd name="connsiteY100" fmla="*/ 429288 h 1573747"/>
              <a:gd name="connsiteX101" fmla="*/ 2743540 w 4982234"/>
              <a:gd name="connsiteY101" fmla="*/ 411759 h 1573747"/>
              <a:gd name="connsiteX102" fmla="*/ 2743540 w 4982234"/>
              <a:gd name="connsiteY102" fmla="*/ 405136 h 1573747"/>
              <a:gd name="connsiteX103" fmla="*/ 2816384 w 4982234"/>
              <a:gd name="connsiteY103" fmla="*/ 392671 h 1573747"/>
              <a:gd name="connsiteX104" fmla="*/ 3080104 w 4982234"/>
              <a:gd name="connsiteY104" fmla="*/ 392671 h 1573747"/>
              <a:gd name="connsiteX105" fmla="*/ 3126849 w 4982234"/>
              <a:gd name="connsiteY105" fmla="*/ 374752 h 1573747"/>
              <a:gd name="connsiteX106" fmla="*/ 3254618 w 4982234"/>
              <a:gd name="connsiteY106" fmla="*/ 401630 h 1573747"/>
              <a:gd name="connsiteX107" fmla="*/ 3588066 w 4982234"/>
              <a:gd name="connsiteY107" fmla="*/ 403578 h 1573747"/>
              <a:gd name="connsiteX108" fmla="*/ 3588066 w 4982234"/>
              <a:gd name="connsiteY108" fmla="*/ 440195 h 1573747"/>
              <a:gd name="connsiteX109" fmla="*/ 3463802 w 4982234"/>
              <a:gd name="connsiteY109" fmla="*/ 440195 h 1573747"/>
              <a:gd name="connsiteX110" fmla="*/ 3557292 w 4982234"/>
              <a:gd name="connsiteY110" fmla="*/ 518493 h 1573747"/>
              <a:gd name="connsiteX111" fmla="*/ 3586118 w 4982234"/>
              <a:gd name="connsiteY111" fmla="*/ 513818 h 1573747"/>
              <a:gd name="connsiteX112" fmla="*/ 4069149 w 4982234"/>
              <a:gd name="connsiteY112" fmla="*/ 24944 h 1573747"/>
              <a:gd name="connsiteX113" fmla="*/ 4134593 w 4982234"/>
              <a:gd name="connsiteY113" fmla="*/ 403 h 1573747"/>
              <a:gd name="connsiteX114" fmla="*/ 4419347 w 4982234"/>
              <a:gd name="connsiteY114" fmla="*/ 20269 h 1573747"/>
              <a:gd name="connsiteX115" fmla="*/ 4384678 w 4982234"/>
              <a:gd name="connsiteY115" fmla="*/ 126225 h 1573747"/>
              <a:gd name="connsiteX116" fmla="*/ 4416231 w 4982234"/>
              <a:gd name="connsiteY116" fmla="*/ 128562 h 1573747"/>
              <a:gd name="connsiteX117" fmla="*/ 4374161 w 4982234"/>
              <a:gd name="connsiteY117" fmla="*/ 242698 h 1573747"/>
              <a:gd name="connsiteX118" fmla="*/ 4427138 w 4982234"/>
              <a:gd name="connsiteY118" fmla="*/ 244256 h 1573747"/>
              <a:gd name="connsiteX119" fmla="*/ 4410778 w 4982234"/>
              <a:gd name="connsiteY119" fmla="*/ 308141 h 1573747"/>
              <a:gd name="connsiteX120" fmla="*/ 4445057 w 4982234"/>
              <a:gd name="connsiteY120" fmla="*/ 310867 h 1573747"/>
              <a:gd name="connsiteX121" fmla="*/ 4302874 w 4982234"/>
              <a:gd name="connsiteY121" fmla="*/ 701577 h 1573747"/>
              <a:gd name="connsiteX122" fmla="*/ 4314561 w 4982234"/>
              <a:gd name="connsiteY122" fmla="*/ 722223 h 1573747"/>
              <a:gd name="connsiteX123" fmla="*/ 4629310 w 4982234"/>
              <a:gd name="connsiteY123" fmla="*/ 748712 h 1573747"/>
              <a:gd name="connsiteX124" fmla="*/ 4944449 w 4982234"/>
              <a:gd name="connsiteY124" fmla="*/ 765073 h 1573747"/>
              <a:gd name="connsiteX125" fmla="*/ 4975223 w 4982234"/>
              <a:gd name="connsiteY125" fmla="*/ 777928 h 1573747"/>
              <a:gd name="connsiteX126" fmla="*/ 4757080 w 4982234"/>
              <a:gd name="connsiteY126" fmla="*/ 834801 h 1573747"/>
              <a:gd name="connsiteX127" fmla="*/ 4735655 w 4982234"/>
              <a:gd name="connsiteY127" fmla="*/ 859342 h 1573747"/>
              <a:gd name="connsiteX128" fmla="*/ 4741109 w 4982234"/>
              <a:gd name="connsiteY128" fmla="*/ 1003083 h 1573747"/>
              <a:gd name="connsiteX129" fmla="*/ 4756301 w 4982234"/>
              <a:gd name="connsiteY129" fmla="*/ 1025676 h 1573747"/>
              <a:gd name="connsiteX130" fmla="*/ 4985741 w 4982234"/>
              <a:gd name="connsiteY130" fmla="*/ 1146434 h 1573747"/>
              <a:gd name="connsiteX131" fmla="*/ 1739302 w 4982234"/>
              <a:gd name="connsiteY131" fmla="*/ 906087 h 1573747"/>
              <a:gd name="connsiteX132" fmla="*/ 1737744 w 4982234"/>
              <a:gd name="connsiteY132" fmla="*/ 900633 h 1573747"/>
              <a:gd name="connsiteX133" fmla="*/ 1595562 w 4982234"/>
              <a:gd name="connsiteY133" fmla="*/ 892063 h 1573747"/>
              <a:gd name="connsiteX134" fmla="*/ 1615428 w 4982234"/>
              <a:gd name="connsiteY134" fmla="*/ 967245 h 1573747"/>
              <a:gd name="connsiteX135" fmla="*/ 1739302 w 4982234"/>
              <a:gd name="connsiteY135" fmla="*/ 906087 h 1573747"/>
              <a:gd name="connsiteX136" fmla="*/ 1499735 w 4982234"/>
              <a:gd name="connsiteY136" fmla="*/ 974646 h 1573747"/>
              <a:gd name="connsiteX137" fmla="*/ 1497787 w 4982234"/>
              <a:gd name="connsiteY137" fmla="*/ 979710 h 1573747"/>
              <a:gd name="connsiteX138" fmla="*/ 1533625 w 4982234"/>
              <a:gd name="connsiteY138" fmla="*/ 1008147 h 1573747"/>
              <a:gd name="connsiteX139" fmla="*/ 1548038 w 4982234"/>
              <a:gd name="connsiteY139" fmla="*/ 1008536 h 1573747"/>
              <a:gd name="connsiteX140" fmla="*/ 1584654 w 4982234"/>
              <a:gd name="connsiteY140" fmla="*/ 982826 h 1573747"/>
              <a:gd name="connsiteX141" fmla="*/ 1588550 w 4982234"/>
              <a:gd name="connsiteY141" fmla="*/ 973477 h 1573747"/>
              <a:gd name="connsiteX142" fmla="*/ 1556608 w 4982234"/>
              <a:gd name="connsiteY142" fmla="*/ 891674 h 1573747"/>
              <a:gd name="connsiteX143" fmla="*/ 1551543 w 4982234"/>
              <a:gd name="connsiteY143" fmla="*/ 892842 h 1573747"/>
              <a:gd name="connsiteX144" fmla="*/ 1544921 w 4982234"/>
              <a:gd name="connsiteY144" fmla="*/ 976594 h 1573747"/>
              <a:gd name="connsiteX145" fmla="*/ 1499735 w 4982234"/>
              <a:gd name="connsiteY145" fmla="*/ 974646 h 1573747"/>
              <a:gd name="connsiteX146" fmla="*/ 1495060 w 4982234"/>
              <a:gd name="connsiteY146" fmla="*/ 1097741 h 1573747"/>
              <a:gd name="connsiteX147" fmla="*/ 1474025 w 4982234"/>
              <a:gd name="connsiteY147" fmla="*/ 1119945 h 1573747"/>
              <a:gd name="connsiteX148" fmla="*/ 1472077 w 4982234"/>
              <a:gd name="connsiteY148" fmla="*/ 1163963 h 1573747"/>
              <a:gd name="connsiteX149" fmla="*/ 1495839 w 4982234"/>
              <a:gd name="connsiteY149" fmla="*/ 1176039 h 1573747"/>
              <a:gd name="connsiteX150" fmla="*/ 1510642 w 4982234"/>
              <a:gd name="connsiteY150" fmla="*/ 1177597 h 1573747"/>
              <a:gd name="connsiteX151" fmla="*/ 1495060 w 4982234"/>
              <a:gd name="connsiteY151" fmla="*/ 1097741 h 157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982234" h="1573747">
                <a:moveTo>
                  <a:pt x="4985741" y="1146434"/>
                </a:moveTo>
                <a:cubicBezTo>
                  <a:pt x="4887576" y="1173702"/>
                  <a:pt x="4873553" y="1175649"/>
                  <a:pt x="4814342" y="1174091"/>
                </a:cubicBezTo>
                <a:cubicBezTo>
                  <a:pt x="4678003" y="1171364"/>
                  <a:pt x="4547117" y="1140980"/>
                  <a:pt x="4417789" y="1100857"/>
                </a:cubicBezTo>
                <a:cubicBezTo>
                  <a:pt x="4408051" y="1097741"/>
                  <a:pt x="4397923" y="1095014"/>
                  <a:pt x="4387795" y="1092288"/>
                </a:cubicBezTo>
                <a:cubicBezTo>
                  <a:pt x="4355463" y="1082160"/>
                  <a:pt x="4325857" y="1085276"/>
                  <a:pt x="4296642" y="1103974"/>
                </a:cubicBezTo>
                <a:cubicBezTo>
                  <a:pt x="4285735" y="1110986"/>
                  <a:pt x="4269763" y="1114881"/>
                  <a:pt x="4256909" y="1113712"/>
                </a:cubicBezTo>
                <a:cubicBezTo>
                  <a:pt x="4135372" y="1103195"/>
                  <a:pt x="4014224" y="1107869"/>
                  <a:pt x="3893466" y="1120724"/>
                </a:cubicBezTo>
                <a:cubicBezTo>
                  <a:pt x="3829192" y="1127736"/>
                  <a:pt x="3677661" y="1133579"/>
                  <a:pt x="3665195" y="1134748"/>
                </a:cubicBezTo>
                <a:cubicBezTo>
                  <a:pt x="3665195" y="1144097"/>
                  <a:pt x="3665195" y="1152667"/>
                  <a:pt x="3665195" y="1161236"/>
                </a:cubicBezTo>
                <a:cubicBezTo>
                  <a:pt x="3691295" y="1169027"/>
                  <a:pt x="3691295" y="1169027"/>
                  <a:pt x="3687399" y="1195516"/>
                </a:cubicBezTo>
                <a:cubicBezTo>
                  <a:pt x="3667922" y="1197464"/>
                  <a:pt x="3667143" y="1210708"/>
                  <a:pt x="3668312" y="1227069"/>
                </a:cubicBezTo>
                <a:cubicBezTo>
                  <a:pt x="3669870" y="1243430"/>
                  <a:pt x="3668701" y="1260180"/>
                  <a:pt x="3668701" y="1281994"/>
                </a:cubicBezTo>
                <a:cubicBezTo>
                  <a:pt x="3642991" y="1260959"/>
                  <a:pt x="3621177" y="1241872"/>
                  <a:pt x="3598584" y="1224342"/>
                </a:cubicBezTo>
                <a:cubicBezTo>
                  <a:pt x="3585339" y="1214214"/>
                  <a:pt x="3570926" y="1200970"/>
                  <a:pt x="3556124" y="1199022"/>
                </a:cubicBezTo>
                <a:cubicBezTo>
                  <a:pt x="3523013" y="1195127"/>
                  <a:pt x="3489122" y="1197853"/>
                  <a:pt x="3453285" y="1197853"/>
                </a:cubicBezTo>
                <a:cubicBezTo>
                  <a:pt x="3455232" y="1200970"/>
                  <a:pt x="3484838" y="1237587"/>
                  <a:pt x="3480942" y="1260959"/>
                </a:cubicBezTo>
                <a:cubicBezTo>
                  <a:pt x="3476657" y="1285500"/>
                  <a:pt x="3459128" y="1298745"/>
                  <a:pt x="3437313" y="1306146"/>
                </a:cubicBezTo>
                <a:cubicBezTo>
                  <a:pt x="3351614" y="1335361"/>
                  <a:pt x="3263578" y="1353670"/>
                  <a:pt x="3172425" y="1356007"/>
                </a:cubicBezTo>
                <a:cubicBezTo>
                  <a:pt x="3124901" y="1357565"/>
                  <a:pt x="3077767" y="1359513"/>
                  <a:pt x="3030243" y="1361461"/>
                </a:cubicBezTo>
                <a:cubicBezTo>
                  <a:pt x="3023231" y="1361850"/>
                  <a:pt x="3016609" y="1364188"/>
                  <a:pt x="3008818" y="1368472"/>
                </a:cubicBezTo>
                <a:cubicBezTo>
                  <a:pt x="3048551" y="1389118"/>
                  <a:pt x="3072703" y="1419113"/>
                  <a:pt x="3076988" y="1463131"/>
                </a:cubicBezTo>
                <a:cubicBezTo>
                  <a:pt x="3079715" y="1490009"/>
                  <a:pt x="3073871" y="1514940"/>
                  <a:pt x="3057121" y="1536365"/>
                </a:cubicBezTo>
                <a:cubicBezTo>
                  <a:pt x="3022062" y="1581162"/>
                  <a:pt x="2953114" y="1590901"/>
                  <a:pt x="2906369" y="1557790"/>
                </a:cubicBezTo>
                <a:cubicBezTo>
                  <a:pt x="2854560" y="1520783"/>
                  <a:pt x="2849885" y="1460794"/>
                  <a:pt x="2892735" y="1394182"/>
                </a:cubicBezTo>
                <a:cubicBezTo>
                  <a:pt x="2866246" y="1364967"/>
                  <a:pt x="2832745" y="1359903"/>
                  <a:pt x="2794570" y="1360292"/>
                </a:cubicBezTo>
                <a:cubicBezTo>
                  <a:pt x="2692510" y="1362240"/>
                  <a:pt x="2590840" y="1362629"/>
                  <a:pt x="2488780" y="1359903"/>
                </a:cubicBezTo>
                <a:cubicBezTo>
                  <a:pt x="2380098" y="1357176"/>
                  <a:pt x="2272585" y="1343931"/>
                  <a:pt x="2169746" y="1305367"/>
                </a:cubicBezTo>
                <a:cubicBezTo>
                  <a:pt x="2137414" y="1293291"/>
                  <a:pt x="2106640" y="1276541"/>
                  <a:pt x="2073529" y="1261349"/>
                </a:cubicBezTo>
                <a:cubicBezTo>
                  <a:pt x="2082099" y="1252000"/>
                  <a:pt x="2087552" y="1246156"/>
                  <a:pt x="2093396" y="1240313"/>
                </a:cubicBezTo>
                <a:cubicBezTo>
                  <a:pt x="2054052" y="1221615"/>
                  <a:pt x="2016266" y="1203696"/>
                  <a:pt x="1974975" y="1184219"/>
                </a:cubicBezTo>
                <a:cubicBezTo>
                  <a:pt x="1988609" y="1171754"/>
                  <a:pt x="1997958" y="1163574"/>
                  <a:pt x="2006917" y="1155783"/>
                </a:cubicBezTo>
                <a:cubicBezTo>
                  <a:pt x="1934852" y="1134748"/>
                  <a:pt x="1863566" y="1113712"/>
                  <a:pt x="1791501" y="1092288"/>
                </a:cubicBezTo>
                <a:cubicBezTo>
                  <a:pt x="1790722" y="1105142"/>
                  <a:pt x="1789943" y="1117608"/>
                  <a:pt x="1789164" y="1131242"/>
                </a:cubicBezTo>
                <a:cubicBezTo>
                  <a:pt x="1776309" y="1136695"/>
                  <a:pt x="1768908" y="1133579"/>
                  <a:pt x="1768129" y="1119166"/>
                </a:cubicBezTo>
                <a:cubicBezTo>
                  <a:pt x="1767739" y="1112154"/>
                  <a:pt x="1765791" y="1105142"/>
                  <a:pt x="1765791" y="1097741"/>
                </a:cubicBezTo>
                <a:cubicBezTo>
                  <a:pt x="1765791" y="1086834"/>
                  <a:pt x="1760338" y="1083328"/>
                  <a:pt x="1750210" y="1079822"/>
                </a:cubicBezTo>
                <a:cubicBezTo>
                  <a:pt x="1738523" y="1075537"/>
                  <a:pt x="1727616" y="1066967"/>
                  <a:pt x="1719436" y="1057618"/>
                </a:cubicBezTo>
                <a:cubicBezTo>
                  <a:pt x="1716320" y="1054112"/>
                  <a:pt x="1717878" y="1039699"/>
                  <a:pt x="1722163" y="1036583"/>
                </a:cubicBezTo>
                <a:cubicBezTo>
                  <a:pt x="1735017" y="1026845"/>
                  <a:pt x="1749820" y="1020222"/>
                  <a:pt x="1768518" y="1010094"/>
                </a:cubicBezTo>
                <a:cubicBezTo>
                  <a:pt x="1772024" y="1000745"/>
                  <a:pt x="1777088" y="985164"/>
                  <a:pt x="1783710" y="970361"/>
                </a:cubicBezTo>
                <a:cubicBezTo>
                  <a:pt x="1784489" y="968413"/>
                  <a:pt x="1793059" y="969972"/>
                  <a:pt x="1799681" y="969972"/>
                </a:cubicBezTo>
                <a:cubicBezTo>
                  <a:pt x="1798513" y="985553"/>
                  <a:pt x="1797344" y="999577"/>
                  <a:pt x="1796565" y="1011652"/>
                </a:cubicBezTo>
                <a:cubicBezTo>
                  <a:pt x="1893171" y="999187"/>
                  <a:pt x="1988999" y="987111"/>
                  <a:pt x="2083268" y="975036"/>
                </a:cubicBezTo>
                <a:cubicBezTo>
                  <a:pt x="2081320" y="974256"/>
                  <a:pt x="1985493" y="939977"/>
                  <a:pt x="1943033" y="922837"/>
                </a:cubicBezTo>
                <a:cubicBezTo>
                  <a:pt x="1903689" y="906866"/>
                  <a:pt x="1865514" y="901412"/>
                  <a:pt x="1825391" y="921279"/>
                </a:cubicBezTo>
                <a:cubicBezTo>
                  <a:pt x="1756442" y="955558"/>
                  <a:pt x="1686325" y="988280"/>
                  <a:pt x="1616597" y="1021001"/>
                </a:cubicBezTo>
                <a:cubicBezTo>
                  <a:pt x="1605690" y="1026066"/>
                  <a:pt x="1596341" y="1033467"/>
                  <a:pt x="1581149" y="1026845"/>
                </a:cubicBezTo>
                <a:cubicBezTo>
                  <a:pt x="1573747" y="1023728"/>
                  <a:pt x="1540247" y="1046322"/>
                  <a:pt x="1534404" y="1052165"/>
                </a:cubicBezTo>
                <a:cubicBezTo>
                  <a:pt x="1541415" y="1067357"/>
                  <a:pt x="1548817" y="1083328"/>
                  <a:pt x="1555828" y="1098910"/>
                </a:cubicBezTo>
                <a:cubicBezTo>
                  <a:pt x="1537520" y="1100468"/>
                  <a:pt x="1522328" y="1102026"/>
                  <a:pt x="1505967" y="1103195"/>
                </a:cubicBezTo>
                <a:cubicBezTo>
                  <a:pt x="1505188" y="1122282"/>
                  <a:pt x="1508304" y="1137085"/>
                  <a:pt x="1522717" y="1149550"/>
                </a:cubicBezTo>
                <a:cubicBezTo>
                  <a:pt x="1533625" y="1158899"/>
                  <a:pt x="1543363" y="1170196"/>
                  <a:pt x="1538299" y="1187725"/>
                </a:cubicBezTo>
                <a:cubicBezTo>
                  <a:pt x="1536741" y="1192789"/>
                  <a:pt x="1542974" y="1200191"/>
                  <a:pt x="1546479" y="1207981"/>
                </a:cubicBezTo>
                <a:cubicBezTo>
                  <a:pt x="1543753" y="1209540"/>
                  <a:pt x="1540247" y="1211487"/>
                  <a:pt x="1536351" y="1213824"/>
                </a:cubicBezTo>
                <a:cubicBezTo>
                  <a:pt x="1539857" y="1225511"/>
                  <a:pt x="1543753" y="1237197"/>
                  <a:pt x="1546869" y="1248883"/>
                </a:cubicBezTo>
                <a:cubicBezTo>
                  <a:pt x="1555828" y="1281605"/>
                  <a:pt x="1542974" y="1313547"/>
                  <a:pt x="1514537" y="1331466"/>
                </a:cubicBezTo>
                <a:cubicBezTo>
                  <a:pt x="1485321" y="1349385"/>
                  <a:pt x="1449484" y="1346269"/>
                  <a:pt x="1424553" y="1323286"/>
                </a:cubicBezTo>
                <a:cubicBezTo>
                  <a:pt x="1388326" y="1289785"/>
                  <a:pt x="1380924" y="1229406"/>
                  <a:pt x="1409361" y="1196295"/>
                </a:cubicBezTo>
                <a:cubicBezTo>
                  <a:pt x="1411698" y="1193179"/>
                  <a:pt x="1414425" y="1189283"/>
                  <a:pt x="1417541" y="1188115"/>
                </a:cubicBezTo>
                <a:cubicBezTo>
                  <a:pt x="1447925" y="1177987"/>
                  <a:pt x="1444420" y="1152277"/>
                  <a:pt x="1444030" y="1128515"/>
                </a:cubicBezTo>
                <a:cubicBezTo>
                  <a:pt x="1444030" y="1123061"/>
                  <a:pt x="1440914" y="1115271"/>
                  <a:pt x="1437018" y="1113323"/>
                </a:cubicBezTo>
                <a:cubicBezTo>
                  <a:pt x="1432344" y="1110986"/>
                  <a:pt x="1424943" y="1113712"/>
                  <a:pt x="1422995" y="1114102"/>
                </a:cubicBezTo>
                <a:cubicBezTo>
                  <a:pt x="1401570" y="1097741"/>
                  <a:pt x="1297563" y="1026845"/>
                  <a:pt x="1266010" y="1006588"/>
                </a:cubicBezTo>
                <a:cubicBezTo>
                  <a:pt x="1257050" y="1000745"/>
                  <a:pt x="1249259" y="993344"/>
                  <a:pt x="1241079" y="986722"/>
                </a:cubicBezTo>
                <a:cubicBezTo>
                  <a:pt x="1242248" y="985164"/>
                  <a:pt x="1243027" y="983216"/>
                  <a:pt x="1244195" y="981658"/>
                </a:cubicBezTo>
                <a:cubicBezTo>
                  <a:pt x="1250038" y="983995"/>
                  <a:pt x="1256271" y="985553"/>
                  <a:pt x="1261725" y="988670"/>
                </a:cubicBezTo>
                <a:cubicBezTo>
                  <a:pt x="1294057" y="1008147"/>
                  <a:pt x="1384041" y="1062682"/>
                  <a:pt x="1397675" y="1068136"/>
                </a:cubicBezTo>
                <a:cubicBezTo>
                  <a:pt x="1404686" y="1070863"/>
                  <a:pt x="1413646" y="1068915"/>
                  <a:pt x="1421437" y="1068915"/>
                </a:cubicBezTo>
                <a:cubicBezTo>
                  <a:pt x="1421437" y="1061124"/>
                  <a:pt x="1419489" y="998408"/>
                  <a:pt x="1418320" y="972309"/>
                </a:cubicBezTo>
                <a:cubicBezTo>
                  <a:pt x="1409750" y="971140"/>
                  <a:pt x="1266789" y="961402"/>
                  <a:pt x="1203683" y="958285"/>
                </a:cubicBezTo>
                <a:cubicBezTo>
                  <a:pt x="1197840" y="957896"/>
                  <a:pt x="1179921" y="971530"/>
                  <a:pt x="1176805" y="971530"/>
                </a:cubicBezTo>
                <a:cubicBezTo>
                  <a:pt x="1116036" y="968413"/>
                  <a:pt x="1054878" y="964907"/>
                  <a:pt x="994110" y="961402"/>
                </a:cubicBezTo>
                <a:cubicBezTo>
                  <a:pt x="992941" y="961402"/>
                  <a:pt x="991772" y="960233"/>
                  <a:pt x="988656" y="957896"/>
                </a:cubicBezTo>
                <a:cubicBezTo>
                  <a:pt x="990604" y="935302"/>
                  <a:pt x="992552" y="911540"/>
                  <a:pt x="994499" y="887778"/>
                </a:cubicBezTo>
                <a:cubicBezTo>
                  <a:pt x="996057" y="866354"/>
                  <a:pt x="988656" y="856615"/>
                  <a:pt x="968010" y="855057"/>
                </a:cubicBezTo>
                <a:cubicBezTo>
                  <a:pt x="911137" y="851551"/>
                  <a:pt x="779472" y="844539"/>
                  <a:pt x="758827" y="845708"/>
                </a:cubicBezTo>
                <a:cubicBezTo>
                  <a:pt x="763501" y="869470"/>
                  <a:pt x="763501" y="899854"/>
                  <a:pt x="768176" y="922058"/>
                </a:cubicBezTo>
                <a:cubicBezTo>
                  <a:pt x="751425" y="928291"/>
                  <a:pt x="742466" y="923227"/>
                  <a:pt x="737402" y="908034"/>
                </a:cubicBezTo>
                <a:cubicBezTo>
                  <a:pt x="731948" y="891284"/>
                  <a:pt x="724937" y="875313"/>
                  <a:pt x="719483" y="858563"/>
                </a:cubicBezTo>
                <a:cubicBezTo>
                  <a:pt x="714809" y="844539"/>
                  <a:pt x="707407" y="836359"/>
                  <a:pt x="691436" y="837917"/>
                </a:cubicBezTo>
                <a:cubicBezTo>
                  <a:pt x="671569" y="839865"/>
                  <a:pt x="651703" y="839865"/>
                  <a:pt x="631836" y="841812"/>
                </a:cubicBezTo>
                <a:cubicBezTo>
                  <a:pt x="609632" y="844150"/>
                  <a:pt x="588597" y="842981"/>
                  <a:pt x="567172" y="834022"/>
                </a:cubicBezTo>
                <a:cubicBezTo>
                  <a:pt x="549643" y="827010"/>
                  <a:pt x="529387" y="825452"/>
                  <a:pt x="510299" y="823504"/>
                </a:cubicBezTo>
                <a:cubicBezTo>
                  <a:pt x="411745" y="812986"/>
                  <a:pt x="312412" y="806364"/>
                  <a:pt x="214248" y="791172"/>
                </a:cubicBezTo>
                <a:cubicBezTo>
                  <a:pt x="149973" y="781044"/>
                  <a:pt x="91542" y="767020"/>
                  <a:pt x="24931" y="740142"/>
                </a:cubicBezTo>
                <a:cubicBezTo>
                  <a:pt x="15971" y="737415"/>
                  <a:pt x="8180" y="730793"/>
                  <a:pt x="0" y="725729"/>
                </a:cubicBezTo>
                <a:cubicBezTo>
                  <a:pt x="0" y="721834"/>
                  <a:pt x="0" y="717938"/>
                  <a:pt x="0" y="714043"/>
                </a:cubicBezTo>
                <a:cubicBezTo>
                  <a:pt x="30384" y="698461"/>
                  <a:pt x="59600" y="680153"/>
                  <a:pt x="91153" y="667298"/>
                </a:cubicBezTo>
                <a:cubicBezTo>
                  <a:pt x="205678" y="621721"/>
                  <a:pt x="326046" y="599518"/>
                  <a:pt x="447583" y="580820"/>
                </a:cubicBezTo>
                <a:cubicBezTo>
                  <a:pt x="513026" y="570691"/>
                  <a:pt x="578469" y="559005"/>
                  <a:pt x="641575" y="540697"/>
                </a:cubicBezTo>
                <a:cubicBezTo>
                  <a:pt x="668453" y="532906"/>
                  <a:pt x="694942" y="523167"/>
                  <a:pt x="722599" y="517714"/>
                </a:cubicBezTo>
                <a:cubicBezTo>
                  <a:pt x="733896" y="515377"/>
                  <a:pt x="770902" y="521609"/>
                  <a:pt x="777135" y="520830"/>
                </a:cubicBezTo>
                <a:cubicBezTo>
                  <a:pt x="884259" y="513039"/>
                  <a:pt x="981255" y="470190"/>
                  <a:pt x="1081367" y="436300"/>
                </a:cubicBezTo>
                <a:cubicBezTo>
                  <a:pt x="1174078" y="404747"/>
                  <a:pt x="1266399" y="370857"/>
                  <a:pt x="1361447" y="349432"/>
                </a:cubicBezTo>
                <a:cubicBezTo>
                  <a:pt x="1541805" y="308141"/>
                  <a:pt x="1722942" y="317879"/>
                  <a:pt x="1901741" y="362287"/>
                </a:cubicBezTo>
                <a:cubicBezTo>
                  <a:pt x="2007307" y="388386"/>
                  <a:pt x="2110536" y="423834"/>
                  <a:pt x="2214933" y="454608"/>
                </a:cubicBezTo>
                <a:cubicBezTo>
                  <a:pt x="2262067" y="468632"/>
                  <a:pt x="2309202" y="486940"/>
                  <a:pt x="2357505" y="492783"/>
                </a:cubicBezTo>
                <a:cubicBezTo>
                  <a:pt x="2495402" y="509533"/>
                  <a:pt x="2633690" y="520830"/>
                  <a:pt x="2771977" y="534854"/>
                </a:cubicBezTo>
                <a:cubicBezTo>
                  <a:pt x="2795349" y="537191"/>
                  <a:pt x="2816774" y="533296"/>
                  <a:pt x="2838199" y="523947"/>
                </a:cubicBezTo>
                <a:cubicBezTo>
                  <a:pt x="2902863" y="495120"/>
                  <a:pt x="3040371" y="435521"/>
                  <a:pt x="3043487" y="430067"/>
                </a:cubicBezTo>
                <a:cubicBezTo>
                  <a:pt x="3027126" y="429288"/>
                  <a:pt x="2877542" y="431236"/>
                  <a:pt x="2819501" y="429288"/>
                </a:cubicBezTo>
                <a:cubicBezTo>
                  <a:pt x="2794181" y="428509"/>
                  <a:pt x="2768861" y="417991"/>
                  <a:pt x="2743540" y="411759"/>
                </a:cubicBezTo>
                <a:cubicBezTo>
                  <a:pt x="2743540" y="409421"/>
                  <a:pt x="2743540" y="407474"/>
                  <a:pt x="2743540" y="405136"/>
                </a:cubicBezTo>
                <a:cubicBezTo>
                  <a:pt x="2748215" y="402410"/>
                  <a:pt x="2798466" y="392671"/>
                  <a:pt x="2816384" y="392671"/>
                </a:cubicBezTo>
                <a:cubicBezTo>
                  <a:pt x="2821059" y="394619"/>
                  <a:pt x="3006870" y="392281"/>
                  <a:pt x="3080104" y="392671"/>
                </a:cubicBezTo>
                <a:cubicBezTo>
                  <a:pt x="3088284" y="392671"/>
                  <a:pt x="3106982" y="370857"/>
                  <a:pt x="3126849" y="374752"/>
                </a:cubicBezTo>
                <a:cubicBezTo>
                  <a:pt x="3182553" y="385659"/>
                  <a:pt x="3244490" y="401630"/>
                  <a:pt x="3254618" y="401630"/>
                </a:cubicBezTo>
                <a:cubicBezTo>
                  <a:pt x="3355899" y="402410"/>
                  <a:pt x="3576380" y="403578"/>
                  <a:pt x="3588066" y="403578"/>
                </a:cubicBezTo>
                <a:cubicBezTo>
                  <a:pt x="3588066" y="415264"/>
                  <a:pt x="3588066" y="425782"/>
                  <a:pt x="3588066" y="440195"/>
                </a:cubicBezTo>
                <a:cubicBezTo>
                  <a:pt x="3548333" y="440195"/>
                  <a:pt x="3508600" y="440195"/>
                  <a:pt x="3463802" y="440195"/>
                </a:cubicBezTo>
                <a:cubicBezTo>
                  <a:pt x="3498082" y="469021"/>
                  <a:pt x="3527687" y="493952"/>
                  <a:pt x="3557292" y="518493"/>
                </a:cubicBezTo>
                <a:cubicBezTo>
                  <a:pt x="3568199" y="527842"/>
                  <a:pt x="3577159" y="522388"/>
                  <a:pt x="3586118" y="513818"/>
                </a:cubicBezTo>
                <a:cubicBezTo>
                  <a:pt x="3649614" y="449934"/>
                  <a:pt x="3972154" y="124277"/>
                  <a:pt x="4069149" y="24944"/>
                </a:cubicBezTo>
                <a:cubicBezTo>
                  <a:pt x="4087848" y="5856"/>
                  <a:pt x="4106546" y="-1935"/>
                  <a:pt x="4134593" y="403"/>
                </a:cubicBezTo>
                <a:cubicBezTo>
                  <a:pt x="4210164" y="6635"/>
                  <a:pt x="4397533" y="17543"/>
                  <a:pt x="4419347" y="20269"/>
                </a:cubicBezTo>
                <a:cubicBezTo>
                  <a:pt x="4417400" y="30787"/>
                  <a:pt x="4388963" y="116097"/>
                  <a:pt x="4384678" y="126225"/>
                </a:cubicBezTo>
                <a:cubicBezTo>
                  <a:pt x="4386236" y="127393"/>
                  <a:pt x="4399091" y="127783"/>
                  <a:pt x="4416231" y="128562"/>
                </a:cubicBezTo>
                <a:cubicBezTo>
                  <a:pt x="4396364" y="178813"/>
                  <a:pt x="4381562" y="216598"/>
                  <a:pt x="4374161" y="242698"/>
                </a:cubicBezTo>
                <a:cubicBezTo>
                  <a:pt x="4397533" y="244256"/>
                  <a:pt x="4403766" y="243087"/>
                  <a:pt x="4427138" y="244256"/>
                </a:cubicBezTo>
                <a:cubicBezTo>
                  <a:pt x="4418958" y="273082"/>
                  <a:pt x="4414673" y="292559"/>
                  <a:pt x="4410778" y="308141"/>
                </a:cubicBezTo>
                <a:cubicBezTo>
                  <a:pt x="4425970" y="309309"/>
                  <a:pt x="4432592" y="310088"/>
                  <a:pt x="4445057" y="310867"/>
                </a:cubicBezTo>
                <a:cubicBezTo>
                  <a:pt x="4433371" y="336967"/>
                  <a:pt x="4332090" y="603803"/>
                  <a:pt x="4302874" y="701577"/>
                </a:cubicBezTo>
                <a:cubicBezTo>
                  <a:pt x="4299369" y="713653"/>
                  <a:pt x="4301706" y="720275"/>
                  <a:pt x="4314561" y="722223"/>
                </a:cubicBezTo>
                <a:cubicBezTo>
                  <a:pt x="4418958" y="737415"/>
                  <a:pt x="4521797" y="760788"/>
                  <a:pt x="4629310" y="748712"/>
                </a:cubicBezTo>
                <a:cubicBezTo>
                  <a:pt x="4734487" y="737026"/>
                  <a:pt x="4840831" y="737415"/>
                  <a:pt x="4944449" y="765073"/>
                </a:cubicBezTo>
                <a:cubicBezTo>
                  <a:pt x="4954577" y="767800"/>
                  <a:pt x="4964316" y="770916"/>
                  <a:pt x="4975223" y="777928"/>
                </a:cubicBezTo>
                <a:cubicBezTo>
                  <a:pt x="4957694" y="782602"/>
                  <a:pt x="4812395" y="821167"/>
                  <a:pt x="4757080" y="834801"/>
                </a:cubicBezTo>
                <a:cubicBezTo>
                  <a:pt x="4743056" y="838306"/>
                  <a:pt x="4734876" y="844539"/>
                  <a:pt x="4735655" y="859342"/>
                </a:cubicBezTo>
                <a:cubicBezTo>
                  <a:pt x="4737213" y="907255"/>
                  <a:pt x="4737992" y="955169"/>
                  <a:pt x="4741109" y="1003083"/>
                </a:cubicBezTo>
                <a:cubicBezTo>
                  <a:pt x="4741498" y="1010873"/>
                  <a:pt x="4748899" y="1021781"/>
                  <a:pt x="4756301" y="1025676"/>
                </a:cubicBezTo>
                <a:cubicBezTo>
                  <a:pt x="4829535" y="1064630"/>
                  <a:pt x="4985741" y="1144876"/>
                  <a:pt x="4985741" y="1146434"/>
                </a:cubicBezTo>
                <a:close/>
                <a:moveTo>
                  <a:pt x="1739302" y="906087"/>
                </a:moveTo>
                <a:cubicBezTo>
                  <a:pt x="1738913" y="904139"/>
                  <a:pt x="1738134" y="902581"/>
                  <a:pt x="1737744" y="900633"/>
                </a:cubicBezTo>
                <a:cubicBezTo>
                  <a:pt x="1691389" y="897906"/>
                  <a:pt x="1644644" y="895180"/>
                  <a:pt x="1595562" y="892063"/>
                </a:cubicBezTo>
                <a:cubicBezTo>
                  <a:pt x="1602573" y="918162"/>
                  <a:pt x="1608417" y="940756"/>
                  <a:pt x="1615428" y="967245"/>
                </a:cubicBezTo>
                <a:cubicBezTo>
                  <a:pt x="1658278" y="946210"/>
                  <a:pt x="1698790" y="926343"/>
                  <a:pt x="1739302" y="906087"/>
                </a:cubicBezTo>
                <a:close/>
                <a:moveTo>
                  <a:pt x="1499735" y="974646"/>
                </a:moveTo>
                <a:cubicBezTo>
                  <a:pt x="1498955" y="976204"/>
                  <a:pt x="1498176" y="978152"/>
                  <a:pt x="1497787" y="979710"/>
                </a:cubicBezTo>
                <a:cubicBezTo>
                  <a:pt x="1509863" y="989449"/>
                  <a:pt x="1521159" y="999187"/>
                  <a:pt x="1533625" y="1008147"/>
                </a:cubicBezTo>
                <a:cubicBezTo>
                  <a:pt x="1537130" y="1010484"/>
                  <a:pt x="1544532" y="1010873"/>
                  <a:pt x="1548038" y="1008536"/>
                </a:cubicBezTo>
                <a:cubicBezTo>
                  <a:pt x="1560892" y="1000745"/>
                  <a:pt x="1572579" y="991786"/>
                  <a:pt x="1584654" y="982826"/>
                </a:cubicBezTo>
                <a:cubicBezTo>
                  <a:pt x="1586992" y="980879"/>
                  <a:pt x="1589719" y="975815"/>
                  <a:pt x="1588550" y="973477"/>
                </a:cubicBezTo>
                <a:cubicBezTo>
                  <a:pt x="1578422" y="946210"/>
                  <a:pt x="1567515" y="918942"/>
                  <a:pt x="1556608" y="891674"/>
                </a:cubicBezTo>
                <a:cubicBezTo>
                  <a:pt x="1555049" y="892063"/>
                  <a:pt x="1553102" y="892453"/>
                  <a:pt x="1551543" y="892842"/>
                </a:cubicBezTo>
                <a:cubicBezTo>
                  <a:pt x="1549206" y="920110"/>
                  <a:pt x="1547258" y="947378"/>
                  <a:pt x="1544921" y="976594"/>
                </a:cubicBezTo>
                <a:cubicBezTo>
                  <a:pt x="1528950" y="975815"/>
                  <a:pt x="1514147" y="975036"/>
                  <a:pt x="1499735" y="974646"/>
                </a:cubicBezTo>
                <a:close/>
                <a:moveTo>
                  <a:pt x="1495060" y="1097741"/>
                </a:moveTo>
                <a:cubicBezTo>
                  <a:pt x="1484542" y="1108648"/>
                  <a:pt x="1475583" y="1113323"/>
                  <a:pt x="1474025" y="1119945"/>
                </a:cubicBezTo>
                <a:cubicBezTo>
                  <a:pt x="1470908" y="1134358"/>
                  <a:pt x="1469350" y="1149940"/>
                  <a:pt x="1472077" y="1163963"/>
                </a:cubicBezTo>
                <a:cubicBezTo>
                  <a:pt x="1473246" y="1169417"/>
                  <a:pt x="1487269" y="1172533"/>
                  <a:pt x="1495839" y="1176039"/>
                </a:cubicBezTo>
                <a:cubicBezTo>
                  <a:pt x="1498566" y="1177208"/>
                  <a:pt x="1502072" y="1176818"/>
                  <a:pt x="1510642" y="1177597"/>
                </a:cubicBezTo>
                <a:cubicBezTo>
                  <a:pt x="1505188" y="1149940"/>
                  <a:pt x="1500124" y="1124620"/>
                  <a:pt x="1495060" y="1097741"/>
                </a:cubicBezTo>
                <a:close/>
              </a:path>
            </a:pathLst>
          </a:custGeom>
          <a:solidFill>
            <a:schemeClr val="accent2"/>
          </a:solidFill>
          <a:ln w="38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163060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03D4845-B7AA-4D96-8F0E-47BA1A448F91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8" name="Star: 5 Points 7">
              <a:extLst>
                <a:ext uri="{FF2B5EF4-FFF2-40B4-BE49-F238E27FC236}">
                  <a16:creationId xmlns:a16="http://schemas.microsoft.com/office/drawing/2014/main" id="{42732A44-7E70-4DE9-83C4-A7D655F8D665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Star: 5 Points 8">
              <a:extLst>
                <a:ext uri="{FF2B5EF4-FFF2-40B4-BE49-F238E27FC236}">
                  <a16:creationId xmlns:a16="http://schemas.microsoft.com/office/drawing/2014/main" id="{5D30C842-61DC-45C6-94D9-512913162D92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Star: 5 Points 9">
              <a:extLst>
                <a:ext uri="{FF2B5EF4-FFF2-40B4-BE49-F238E27FC236}">
                  <a16:creationId xmlns:a16="http://schemas.microsoft.com/office/drawing/2014/main" id="{0BF3E4B6-C9C8-49A7-9765-8ADF2FA95C7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271420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03D4845-B7AA-4D96-8F0E-47BA1A448F91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8" name="Star: 5 Points 7">
              <a:extLst>
                <a:ext uri="{FF2B5EF4-FFF2-40B4-BE49-F238E27FC236}">
                  <a16:creationId xmlns:a16="http://schemas.microsoft.com/office/drawing/2014/main" id="{42732A44-7E70-4DE9-83C4-A7D655F8D665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Star: 5 Points 8">
              <a:extLst>
                <a:ext uri="{FF2B5EF4-FFF2-40B4-BE49-F238E27FC236}">
                  <a16:creationId xmlns:a16="http://schemas.microsoft.com/office/drawing/2014/main" id="{5D30C842-61DC-45C6-94D9-512913162D92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Star: 5 Points 9">
              <a:extLst>
                <a:ext uri="{FF2B5EF4-FFF2-40B4-BE49-F238E27FC236}">
                  <a16:creationId xmlns:a16="http://schemas.microsoft.com/office/drawing/2014/main" id="{0BF3E4B6-C9C8-49A7-9765-8ADF2FA95C7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DB9FCE05-0BBB-4E3C-B13C-032D1233AB7E}"/>
              </a:ext>
            </a:extLst>
          </p:cNvPr>
          <p:cNvSpPr/>
          <p:nvPr userDrawn="1"/>
        </p:nvSpPr>
        <p:spPr>
          <a:xfrm>
            <a:off x="-1" y="6622351"/>
            <a:ext cx="12207240" cy="274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A4A853-1795-4A8A-867C-830DDF6F668F}"/>
              </a:ext>
            </a:extLst>
          </p:cNvPr>
          <p:cNvSpPr txBox="1"/>
          <p:nvPr userDrawn="1"/>
        </p:nvSpPr>
        <p:spPr>
          <a:xfrm>
            <a:off x="4823831" y="6439767"/>
            <a:ext cx="2544339" cy="384721"/>
          </a:xfrm>
          <a:prstGeom prst="rect">
            <a:avLst/>
          </a:prstGeom>
          <a:solidFill>
            <a:schemeClr val="bg1"/>
          </a:solidFill>
        </p:spPr>
        <p:txBody>
          <a:bodyPr wrap="square" lIns="228600" tIns="0" rIns="0" bIns="0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ko-KR" sz="2800" spc="600" dirty="0">
                <a:solidFill>
                  <a:srgbClr val="307689"/>
                </a:solidFill>
              </a:rPr>
              <a:t>MILITARY</a:t>
            </a:r>
            <a:endParaRPr lang="ko-KR" altLang="en-US" sz="2800" spc="600" dirty="0">
              <a:solidFill>
                <a:srgbClr val="3076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636815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0897989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D65F731-8619-4B71-BCFE-51E5A6CE19E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1265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0BE7A08-1561-4861-8A3C-DFC9275E062C}"/>
              </a:ext>
            </a:extLst>
          </p:cNvPr>
          <p:cNvSpPr/>
          <p:nvPr userDrawn="1"/>
        </p:nvSpPr>
        <p:spPr>
          <a:xfrm>
            <a:off x="2642188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A49C5D4-E2E5-4D67-9736-19C48F088BEB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7171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AE3E35-D5A5-4CF4-B8AE-DF95E1FCDA9D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81B03036-75E2-4960-9535-C571E5D2296C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7A5A05D-8001-4C51-A192-D74A3087E932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CA52B8-0B6D-47E0-A061-297783BBA73D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11" name="Star: 5 Points 10">
              <a:extLst>
                <a:ext uri="{FF2B5EF4-FFF2-40B4-BE49-F238E27FC236}">
                  <a16:creationId xmlns:a16="http://schemas.microsoft.com/office/drawing/2014/main" id="{D2D95CE2-6123-4196-9EB4-4649742DC03C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Star: 5 Points 11">
              <a:extLst>
                <a:ext uri="{FF2B5EF4-FFF2-40B4-BE49-F238E27FC236}">
                  <a16:creationId xmlns:a16="http://schemas.microsoft.com/office/drawing/2014/main" id="{18F8DE17-A5D6-4F0C-BF48-F4E2B456A0E4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Star: 5 Points 12">
              <a:extLst>
                <a:ext uri="{FF2B5EF4-FFF2-40B4-BE49-F238E27FC236}">
                  <a16:creationId xmlns:a16="http://schemas.microsoft.com/office/drawing/2014/main" id="{A41D9956-C74D-40A6-8D2A-36B328A4FED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5A05F459-A04E-4A05-9BE7-B1F0AB29E227}"/>
              </a:ext>
            </a:extLst>
          </p:cNvPr>
          <p:cNvSpPr/>
          <p:nvPr userDrawn="1"/>
        </p:nvSpPr>
        <p:spPr>
          <a:xfrm>
            <a:off x="0" y="6622351"/>
            <a:ext cx="10829925" cy="943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Graphic 3">
            <a:extLst>
              <a:ext uri="{FF2B5EF4-FFF2-40B4-BE49-F238E27FC236}">
                <a16:creationId xmlns:a16="http://schemas.microsoft.com/office/drawing/2014/main" id="{EFAF221D-A386-4009-81EF-7D2B5D23CD6B}"/>
              </a:ext>
            </a:extLst>
          </p:cNvPr>
          <p:cNvSpPr/>
          <p:nvPr userDrawn="1"/>
        </p:nvSpPr>
        <p:spPr>
          <a:xfrm flipH="1">
            <a:off x="10010774" y="6051437"/>
            <a:ext cx="2058035" cy="650075"/>
          </a:xfrm>
          <a:custGeom>
            <a:avLst/>
            <a:gdLst>
              <a:gd name="connsiteX0" fmla="*/ 4985741 w 4982234"/>
              <a:gd name="connsiteY0" fmla="*/ 1146434 h 1573747"/>
              <a:gd name="connsiteX1" fmla="*/ 4814342 w 4982234"/>
              <a:gd name="connsiteY1" fmla="*/ 1174091 h 1573747"/>
              <a:gd name="connsiteX2" fmla="*/ 4417789 w 4982234"/>
              <a:gd name="connsiteY2" fmla="*/ 1100857 h 1573747"/>
              <a:gd name="connsiteX3" fmla="*/ 4387795 w 4982234"/>
              <a:gd name="connsiteY3" fmla="*/ 1092288 h 1573747"/>
              <a:gd name="connsiteX4" fmla="*/ 4296642 w 4982234"/>
              <a:gd name="connsiteY4" fmla="*/ 1103974 h 1573747"/>
              <a:gd name="connsiteX5" fmla="*/ 4256909 w 4982234"/>
              <a:gd name="connsiteY5" fmla="*/ 1113712 h 1573747"/>
              <a:gd name="connsiteX6" fmla="*/ 3893466 w 4982234"/>
              <a:gd name="connsiteY6" fmla="*/ 1120724 h 1573747"/>
              <a:gd name="connsiteX7" fmla="*/ 3665195 w 4982234"/>
              <a:gd name="connsiteY7" fmla="*/ 1134748 h 1573747"/>
              <a:gd name="connsiteX8" fmla="*/ 3665195 w 4982234"/>
              <a:gd name="connsiteY8" fmla="*/ 1161236 h 1573747"/>
              <a:gd name="connsiteX9" fmla="*/ 3687399 w 4982234"/>
              <a:gd name="connsiteY9" fmla="*/ 1195516 h 1573747"/>
              <a:gd name="connsiteX10" fmla="*/ 3668312 w 4982234"/>
              <a:gd name="connsiteY10" fmla="*/ 1227069 h 1573747"/>
              <a:gd name="connsiteX11" fmla="*/ 3668701 w 4982234"/>
              <a:gd name="connsiteY11" fmla="*/ 1281994 h 1573747"/>
              <a:gd name="connsiteX12" fmla="*/ 3598584 w 4982234"/>
              <a:gd name="connsiteY12" fmla="*/ 1224342 h 1573747"/>
              <a:gd name="connsiteX13" fmla="*/ 3556124 w 4982234"/>
              <a:gd name="connsiteY13" fmla="*/ 1199022 h 1573747"/>
              <a:gd name="connsiteX14" fmla="*/ 3453285 w 4982234"/>
              <a:gd name="connsiteY14" fmla="*/ 1197853 h 1573747"/>
              <a:gd name="connsiteX15" fmla="*/ 3480942 w 4982234"/>
              <a:gd name="connsiteY15" fmla="*/ 1260959 h 1573747"/>
              <a:gd name="connsiteX16" fmla="*/ 3437313 w 4982234"/>
              <a:gd name="connsiteY16" fmla="*/ 1306146 h 1573747"/>
              <a:gd name="connsiteX17" fmla="*/ 3172425 w 4982234"/>
              <a:gd name="connsiteY17" fmla="*/ 1356007 h 1573747"/>
              <a:gd name="connsiteX18" fmla="*/ 3030243 w 4982234"/>
              <a:gd name="connsiteY18" fmla="*/ 1361461 h 1573747"/>
              <a:gd name="connsiteX19" fmla="*/ 3008818 w 4982234"/>
              <a:gd name="connsiteY19" fmla="*/ 1368472 h 1573747"/>
              <a:gd name="connsiteX20" fmla="*/ 3076988 w 4982234"/>
              <a:gd name="connsiteY20" fmla="*/ 1463131 h 1573747"/>
              <a:gd name="connsiteX21" fmla="*/ 3057121 w 4982234"/>
              <a:gd name="connsiteY21" fmla="*/ 1536365 h 1573747"/>
              <a:gd name="connsiteX22" fmla="*/ 2906369 w 4982234"/>
              <a:gd name="connsiteY22" fmla="*/ 1557790 h 1573747"/>
              <a:gd name="connsiteX23" fmla="*/ 2892735 w 4982234"/>
              <a:gd name="connsiteY23" fmla="*/ 1394182 h 1573747"/>
              <a:gd name="connsiteX24" fmla="*/ 2794570 w 4982234"/>
              <a:gd name="connsiteY24" fmla="*/ 1360292 h 1573747"/>
              <a:gd name="connsiteX25" fmla="*/ 2488780 w 4982234"/>
              <a:gd name="connsiteY25" fmla="*/ 1359903 h 1573747"/>
              <a:gd name="connsiteX26" fmla="*/ 2169746 w 4982234"/>
              <a:gd name="connsiteY26" fmla="*/ 1305367 h 1573747"/>
              <a:gd name="connsiteX27" fmla="*/ 2073529 w 4982234"/>
              <a:gd name="connsiteY27" fmla="*/ 1261349 h 1573747"/>
              <a:gd name="connsiteX28" fmla="*/ 2093396 w 4982234"/>
              <a:gd name="connsiteY28" fmla="*/ 1240313 h 1573747"/>
              <a:gd name="connsiteX29" fmla="*/ 1974975 w 4982234"/>
              <a:gd name="connsiteY29" fmla="*/ 1184219 h 1573747"/>
              <a:gd name="connsiteX30" fmla="*/ 2006917 w 4982234"/>
              <a:gd name="connsiteY30" fmla="*/ 1155783 h 1573747"/>
              <a:gd name="connsiteX31" fmla="*/ 1791501 w 4982234"/>
              <a:gd name="connsiteY31" fmla="*/ 1092288 h 1573747"/>
              <a:gd name="connsiteX32" fmla="*/ 1789164 w 4982234"/>
              <a:gd name="connsiteY32" fmla="*/ 1131242 h 1573747"/>
              <a:gd name="connsiteX33" fmla="*/ 1768129 w 4982234"/>
              <a:gd name="connsiteY33" fmla="*/ 1119166 h 1573747"/>
              <a:gd name="connsiteX34" fmla="*/ 1765791 w 4982234"/>
              <a:gd name="connsiteY34" fmla="*/ 1097741 h 1573747"/>
              <a:gd name="connsiteX35" fmla="*/ 1750210 w 4982234"/>
              <a:gd name="connsiteY35" fmla="*/ 1079822 h 1573747"/>
              <a:gd name="connsiteX36" fmla="*/ 1719436 w 4982234"/>
              <a:gd name="connsiteY36" fmla="*/ 1057618 h 1573747"/>
              <a:gd name="connsiteX37" fmla="*/ 1722163 w 4982234"/>
              <a:gd name="connsiteY37" fmla="*/ 1036583 h 1573747"/>
              <a:gd name="connsiteX38" fmla="*/ 1768518 w 4982234"/>
              <a:gd name="connsiteY38" fmla="*/ 1010094 h 1573747"/>
              <a:gd name="connsiteX39" fmla="*/ 1783710 w 4982234"/>
              <a:gd name="connsiteY39" fmla="*/ 970361 h 1573747"/>
              <a:gd name="connsiteX40" fmla="*/ 1799681 w 4982234"/>
              <a:gd name="connsiteY40" fmla="*/ 969972 h 1573747"/>
              <a:gd name="connsiteX41" fmla="*/ 1796565 w 4982234"/>
              <a:gd name="connsiteY41" fmla="*/ 1011652 h 1573747"/>
              <a:gd name="connsiteX42" fmla="*/ 2083268 w 4982234"/>
              <a:gd name="connsiteY42" fmla="*/ 975036 h 1573747"/>
              <a:gd name="connsiteX43" fmla="*/ 1943033 w 4982234"/>
              <a:gd name="connsiteY43" fmla="*/ 922837 h 1573747"/>
              <a:gd name="connsiteX44" fmla="*/ 1825391 w 4982234"/>
              <a:gd name="connsiteY44" fmla="*/ 921279 h 1573747"/>
              <a:gd name="connsiteX45" fmla="*/ 1616597 w 4982234"/>
              <a:gd name="connsiteY45" fmla="*/ 1021001 h 1573747"/>
              <a:gd name="connsiteX46" fmla="*/ 1581149 w 4982234"/>
              <a:gd name="connsiteY46" fmla="*/ 1026845 h 1573747"/>
              <a:gd name="connsiteX47" fmla="*/ 1534404 w 4982234"/>
              <a:gd name="connsiteY47" fmla="*/ 1052165 h 1573747"/>
              <a:gd name="connsiteX48" fmla="*/ 1555828 w 4982234"/>
              <a:gd name="connsiteY48" fmla="*/ 1098910 h 1573747"/>
              <a:gd name="connsiteX49" fmla="*/ 1505967 w 4982234"/>
              <a:gd name="connsiteY49" fmla="*/ 1103195 h 1573747"/>
              <a:gd name="connsiteX50" fmla="*/ 1522717 w 4982234"/>
              <a:gd name="connsiteY50" fmla="*/ 1149550 h 1573747"/>
              <a:gd name="connsiteX51" fmla="*/ 1538299 w 4982234"/>
              <a:gd name="connsiteY51" fmla="*/ 1187725 h 1573747"/>
              <a:gd name="connsiteX52" fmla="*/ 1546479 w 4982234"/>
              <a:gd name="connsiteY52" fmla="*/ 1207981 h 1573747"/>
              <a:gd name="connsiteX53" fmla="*/ 1536351 w 4982234"/>
              <a:gd name="connsiteY53" fmla="*/ 1213824 h 1573747"/>
              <a:gd name="connsiteX54" fmla="*/ 1546869 w 4982234"/>
              <a:gd name="connsiteY54" fmla="*/ 1248883 h 1573747"/>
              <a:gd name="connsiteX55" fmla="*/ 1514537 w 4982234"/>
              <a:gd name="connsiteY55" fmla="*/ 1331466 h 1573747"/>
              <a:gd name="connsiteX56" fmla="*/ 1424553 w 4982234"/>
              <a:gd name="connsiteY56" fmla="*/ 1323286 h 1573747"/>
              <a:gd name="connsiteX57" fmla="*/ 1409361 w 4982234"/>
              <a:gd name="connsiteY57" fmla="*/ 1196295 h 1573747"/>
              <a:gd name="connsiteX58" fmla="*/ 1417541 w 4982234"/>
              <a:gd name="connsiteY58" fmla="*/ 1188115 h 1573747"/>
              <a:gd name="connsiteX59" fmla="*/ 1444030 w 4982234"/>
              <a:gd name="connsiteY59" fmla="*/ 1128515 h 1573747"/>
              <a:gd name="connsiteX60" fmla="*/ 1437018 w 4982234"/>
              <a:gd name="connsiteY60" fmla="*/ 1113323 h 1573747"/>
              <a:gd name="connsiteX61" fmla="*/ 1422995 w 4982234"/>
              <a:gd name="connsiteY61" fmla="*/ 1114102 h 1573747"/>
              <a:gd name="connsiteX62" fmla="*/ 1266010 w 4982234"/>
              <a:gd name="connsiteY62" fmla="*/ 1006588 h 1573747"/>
              <a:gd name="connsiteX63" fmla="*/ 1241079 w 4982234"/>
              <a:gd name="connsiteY63" fmla="*/ 986722 h 1573747"/>
              <a:gd name="connsiteX64" fmla="*/ 1244195 w 4982234"/>
              <a:gd name="connsiteY64" fmla="*/ 981658 h 1573747"/>
              <a:gd name="connsiteX65" fmla="*/ 1261725 w 4982234"/>
              <a:gd name="connsiteY65" fmla="*/ 988670 h 1573747"/>
              <a:gd name="connsiteX66" fmla="*/ 1397675 w 4982234"/>
              <a:gd name="connsiteY66" fmla="*/ 1068136 h 1573747"/>
              <a:gd name="connsiteX67" fmla="*/ 1421437 w 4982234"/>
              <a:gd name="connsiteY67" fmla="*/ 1068915 h 1573747"/>
              <a:gd name="connsiteX68" fmla="*/ 1418320 w 4982234"/>
              <a:gd name="connsiteY68" fmla="*/ 972309 h 1573747"/>
              <a:gd name="connsiteX69" fmla="*/ 1203683 w 4982234"/>
              <a:gd name="connsiteY69" fmla="*/ 958285 h 1573747"/>
              <a:gd name="connsiteX70" fmla="*/ 1176805 w 4982234"/>
              <a:gd name="connsiteY70" fmla="*/ 971530 h 1573747"/>
              <a:gd name="connsiteX71" fmla="*/ 994110 w 4982234"/>
              <a:gd name="connsiteY71" fmla="*/ 961402 h 1573747"/>
              <a:gd name="connsiteX72" fmla="*/ 988656 w 4982234"/>
              <a:gd name="connsiteY72" fmla="*/ 957896 h 1573747"/>
              <a:gd name="connsiteX73" fmla="*/ 994499 w 4982234"/>
              <a:gd name="connsiteY73" fmla="*/ 887778 h 1573747"/>
              <a:gd name="connsiteX74" fmla="*/ 968010 w 4982234"/>
              <a:gd name="connsiteY74" fmla="*/ 855057 h 1573747"/>
              <a:gd name="connsiteX75" fmla="*/ 758827 w 4982234"/>
              <a:gd name="connsiteY75" fmla="*/ 845708 h 1573747"/>
              <a:gd name="connsiteX76" fmla="*/ 768176 w 4982234"/>
              <a:gd name="connsiteY76" fmla="*/ 922058 h 1573747"/>
              <a:gd name="connsiteX77" fmla="*/ 737402 w 4982234"/>
              <a:gd name="connsiteY77" fmla="*/ 908034 h 1573747"/>
              <a:gd name="connsiteX78" fmla="*/ 719483 w 4982234"/>
              <a:gd name="connsiteY78" fmla="*/ 858563 h 1573747"/>
              <a:gd name="connsiteX79" fmla="*/ 691436 w 4982234"/>
              <a:gd name="connsiteY79" fmla="*/ 837917 h 1573747"/>
              <a:gd name="connsiteX80" fmla="*/ 631836 w 4982234"/>
              <a:gd name="connsiteY80" fmla="*/ 841812 h 1573747"/>
              <a:gd name="connsiteX81" fmla="*/ 567172 w 4982234"/>
              <a:gd name="connsiteY81" fmla="*/ 834022 h 1573747"/>
              <a:gd name="connsiteX82" fmla="*/ 510299 w 4982234"/>
              <a:gd name="connsiteY82" fmla="*/ 823504 h 1573747"/>
              <a:gd name="connsiteX83" fmla="*/ 214248 w 4982234"/>
              <a:gd name="connsiteY83" fmla="*/ 791172 h 1573747"/>
              <a:gd name="connsiteX84" fmla="*/ 24931 w 4982234"/>
              <a:gd name="connsiteY84" fmla="*/ 740142 h 1573747"/>
              <a:gd name="connsiteX85" fmla="*/ 0 w 4982234"/>
              <a:gd name="connsiteY85" fmla="*/ 725729 h 1573747"/>
              <a:gd name="connsiteX86" fmla="*/ 0 w 4982234"/>
              <a:gd name="connsiteY86" fmla="*/ 714043 h 1573747"/>
              <a:gd name="connsiteX87" fmla="*/ 91153 w 4982234"/>
              <a:gd name="connsiteY87" fmla="*/ 667298 h 1573747"/>
              <a:gd name="connsiteX88" fmla="*/ 447583 w 4982234"/>
              <a:gd name="connsiteY88" fmla="*/ 580820 h 1573747"/>
              <a:gd name="connsiteX89" fmla="*/ 641575 w 4982234"/>
              <a:gd name="connsiteY89" fmla="*/ 540697 h 1573747"/>
              <a:gd name="connsiteX90" fmla="*/ 722599 w 4982234"/>
              <a:gd name="connsiteY90" fmla="*/ 517714 h 1573747"/>
              <a:gd name="connsiteX91" fmla="*/ 777135 w 4982234"/>
              <a:gd name="connsiteY91" fmla="*/ 520830 h 1573747"/>
              <a:gd name="connsiteX92" fmla="*/ 1081367 w 4982234"/>
              <a:gd name="connsiteY92" fmla="*/ 436300 h 1573747"/>
              <a:gd name="connsiteX93" fmla="*/ 1361447 w 4982234"/>
              <a:gd name="connsiteY93" fmla="*/ 349432 h 1573747"/>
              <a:gd name="connsiteX94" fmla="*/ 1901741 w 4982234"/>
              <a:gd name="connsiteY94" fmla="*/ 362287 h 1573747"/>
              <a:gd name="connsiteX95" fmla="*/ 2214933 w 4982234"/>
              <a:gd name="connsiteY95" fmla="*/ 454608 h 1573747"/>
              <a:gd name="connsiteX96" fmla="*/ 2357505 w 4982234"/>
              <a:gd name="connsiteY96" fmla="*/ 492783 h 1573747"/>
              <a:gd name="connsiteX97" fmla="*/ 2771977 w 4982234"/>
              <a:gd name="connsiteY97" fmla="*/ 534854 h 1573747"/>
              <a:gd name="connsiteX98" fmla="*/ 2838199 w 4982234"/>
              <a:gd name="connsiteY98" fmla="*/ 523947 h 1573747"/>
              <a:gd name="connsiteX99" fmla="*/ 3043487 w 4982234"/>
              <a:gd name="connsiteY99" fmla="*/ 430067 h 1573747"/>
              <a:gd name="connsiteX100" fmla="*/ 2819501 w 4982234"/>
              <a:gd name="connsiteY100" fmla="*/ 429288 h 1573747"/>
              <a:gd name="connsiteX101" fmla="*/ 2743540 w 4982234"/>
              <a:gd name="connsiteY101" fmla="*/ 411759 h 1573747"/>
              <a:gd name="connsiteX102" fmla="*/ 2743540 w 4982234"/>
              <a:gd name="connsiteY102" fmla="*/ 405136 h 1573747"/>
              <a:gd name="connsiteX103" fmla="*/ 2816384 w 4982234"/>
              <a:gd name="connsiteY103" fmla="*/ 392671 h 1573747"/>
              <a:gd name="connsiteX104" fmla="*/ 3080104 w 4982234"/>
              <a:gd name="connsiteY104" fmla="*/ 392671 h 1573747"/>
              <a:gd name="connsiteX105" fmla="*/ 3126849 w 4982234"/>
              <a:gd name="connsiteY105" fmla="*/ 374752 h 1573747"/>
              <a:gd name="connsiteX106" fmla="*/ 3254618 w 4982234"/>
              <a:gd name="connsiteY106" fmla="*/ 401630 h 1573747"/>
              <a:gd name="connsiteX107" fmla="*/ 3588066 w 4982234"/>
              <a:gd name="connsiteY107" fmla="*/ 403578 h 1573747"/>
              <a:gd name="connsiteX108" fmla="*/ 3588066 w 4982234"/>
              <a:gd name="connsiteY108" fmla="*/ 440195 h 1573747"/>
              <a:gd name="connsiteX109" fmla="*/ 3463802 w 4982234"/>
              <a:gd name="connsiteY109" fmla="*/ 440195 h 1573747"/>
              <a:gd name="connsiteX110" fmla="*/ 3557292 w 4982234"/>
              <a:gd name="connsiteY110" fmla="*/ 518493 h 1573747"/>
              <a:gd name="connsiteX111" fmla="*/ 3586118 w 4982234"/>
              <a:gd name="connsiteY111" fmla="*/ 513818 h 1573747"/>
              <a:gd name="connsiteX112" fmla="*/ 4069149 w 4982234"/>
              <a:gd name="connsiteY112" fmla="*/ 24944 h 1573747"/>
              <a:gd name="connsiteX113" fmla="*/ 4134593 w 4982234"/>
              <a:gd name="connsiteY113" fmla="*/ 403 h 1573747"/>
              <a:gd name="connsiteX114" fmla="*/ 4419347 w 4982234"/>
              <a:gd name="connsiteY114" fmla="*/ 20269 h 1573747"/>
              <a:gd name="connsiteX115" fmla="*/ 4384678 w 4982234"/>
              <a:gd name="connsiteY115" fmla="*/ 126225 h 1573747"/>
              <a:gd name="connsiteX116" fmla="*/ 4416231 w 4982234"/>
              <a:gd name="connsiteY116" fmla="*/ 128562 h 1573747"/>
              <a:gd name="connsiteX117" fmla="*/ 4374161 w 4982234"/>
              <a:gd name="connsiteY117" fmla="*/ 242698 h 1573747"/>
              <a:gd name="connsiteX118" fmla="*/ 4427138 w 4982234"/>
              <a:gd name="connsiteY118" fmla="*/ 244256 h 1573747"/>
              <a:gd name="connsiteX119" fmla="*/ 4410778 w 4982234"/>
              <a:gd name="connsiteY119" fmla="*/ 308141 h 1573747"/>
              <a:gd name="connsiteX120" fmla="*/ 4445057 w 4982234"/>
              <a:gd name="connsiteY120" fmla="*/ 310867 h 1573747"/>
              <a:gd name="connsiteX121" fmla="*/ 4302874 w 4982234"/>
              <a:gd name="connsiteY121" fmla="*/ 701577 h 1573747"/>
              <a:gd name="connsiteX122" fmla="*/ 4314561 w 4982234"/>
              <a:gd name="connsiteY122" fmla="*/ 722223 h 1573747"/>
              <a:gd name="connsiteX123" fmla="*/ 4629310 w 4982234"/>
              <a:gd name="connsiteY123" fmla="*/ 748712 h 1573747"/>
              <a:gd name="connsiteX124" fmla="*/ 4944449 w 4982234"/>
              <a:gd name="connsiteY124" fmla="*/ 765073 h 1573747"/>
              <a:gd name="connsiteX125" fmla="*/ 4975223 w 4982234"/>
              <a:gd name="connsiteY125" fmla="*/ 777928 h 1573747"/>
              <a:gd name="connsiteX126" fmla="*/ 4757080 w 4982234"/>
              <a:gd name="connsiteY126" fmla="*/ 834801 h 1573747"/>
              <a:gd name="connsiteX127" fmla="*/ 4735655 w 4982234"/>
              <a:gd name="connsiteY127" fmla="*/ 859342 h 1573747"/>
              <a:gd name="connsiteX128" fmla="*/ 4741109 w 4982234"/>
              <a:gd name="connsiteY128" fmla="*/ 1003083 h 1573747"/>
              <a:gd name="connsiteX129" fmla="*/ 4756301 w 4982234"/>
              <a:gd name="connsiteY129" fmla="*/ 1025676 h 1573747"/>
              <a:gd name="connsiteX130" fmla="*/ 4985741 w 4982234"/>
              <a:gd name="connsiteY130" fmla="*/ 1146434 h 1573747"/>
              <a:gd name="connsiteX131" fmla="*/ 1739302 w 4982234"/>
              <a:gd name="connsiteY131" fmla="*/ 906087 h 1573747"/>
              <a:gd name="connsiteX132" fmla="*/ 1737744 w 4982234"/>
              <a:gd name="connsiteY132" fmla="*/ 900633 h 1573747"/>
              <a:gd name="connsiteX133" fmla="*/ 1595562 w 4982234"/>
              <a:gd name="connsiteY133" fmla="*/ 892063 h 1573747"/>
              <a:gd name="connsiteX134" fmla="*/ 1615428 w 4982234"/>
              <a:gd name="connsiteY134" fmla="*/ 967245 h 1573747"/>
              <a:gd name="connsiteX135" fmla="*/ 1739302 w 4982234"/>
              <a:gd name="connsiteY135" fmla="*/ 906087 h 1573747"/>
              <a:gd name="connsiteX136" fmla="*/ 1499735 w 4982234"/>
              <a:gd name="connsiteY136" fmla="*/ 974646 h 1573747"/>
              <a:gd name="connsiteX137" fmla="*/ 1497787 w 4982234"/>
              <a:gd name="connsiteY137" fmla="*/ 979710 h 1573747"/>
              <a:gd name="connsiteX138" fmla="*/ 1533625 w 4982234"/>
              <a:gd name="connsiteY138" fmla="*/ 1008147 h 1573747"/>
              <a:gd name="connsiteX139" fmla="*/ 1548038 w 4982234"/>
              <a:gd name="connsiteY139" fmla="*/ 1008536 h 1573747"/>
              <a:gd name="connsiteX140" fmla="*/ 1584654 w 4982234"/>
              <a:gd name="connsiteY140" fmla="*/ 982826 h 1573747"/>
              <a:gd name="connsiteX141" fmla="*/ 1588550 w 4982234"/>
              <a:gd name="connsiteY141" fmla="*/ 973477 h 1573747"/>
              <a:gd name="connsiteX142" fmla="*/ 1556608 w 4982234"/>
              <a:gd name="connsiteY142" fmla="*/ 891674 h 1573747"/>
              <a:gd name="connsiteX143" fmla="*/ 1551543 w 4982234"/>
              <a:gd name="connsiteY143" fmla="*/ 892842 h 1573747"/>
              <a:gd name="connsiteX144" fmla="*/ 1544921 w 4982234"/>
              <a:gd name="connsiteY144" fmla="*/ 976594 h 1573747"/>
              <a:gd name="connsiteX145" fmla="*/ 1499735 w 4982234"/>
              <a:gd name="connsiteY145" fmla="*/ 974646 h 1573747"/>
              <a:gd name="connsiteX146" fmla="*/ 1495060 w 4982234"/>
              <a:gd name="connsiteY146" fmla="*/ 1097741 h 1573747"/>
              <a:gd name="connsiteX147" fmla="*/ 1474025 w 4982234"/>
              <a:gd name="connsiteY147" fmla="*/ 1119945 h 1573747"/>
              <a:gd name="connsiteX148" fmla="*/ 1472077 w 4982234"/>
              <a:gd name="connsiteY148" fmla="*/ 1163963 h 1573747"/>
              <a:gd name="connsiteX149" fmla="*/ 1495839 w 4982234"/>
              <a:gd name="connsiteY149" fmla="*/ 1176039 h 1573747"/>
              <a:gd name="connsiteX150" fmla="*/ 1510642 w 4982234"/>
              <a:gd name="connsiteY150" fmla="*/ 1177597 h 1573747"/>
              <a:gd name="connsiteX151" fmla="*/ 1495060 w 4982234"/>
              <a:gd name="connsiteY151" fmla="*/ 1097741 h 157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982234" h="1573747">
                <a:moveTo>
                  <a:pt x="4985741" y="1146434"/>
                </a:moveTo>
                <a:cubicBezTo>
                  <a:pt x="4887576" y="1173702"/>
                  <a:pt x="4873553" y="1175649"/>
                  <a:pt x="4814342" y="1174091"/>
                </a:cubicBezTo>
                <a:cubicBezTo>
                  <a:pt x="4678003" y="1171364"/>
                  <a:pt x="4547117" y="1140980"/>
                  <a:pt x="4417789" y="1100857"/>
                </a:cubicBezTo>
                <a:cubicBezTo>
                  <a:pt x="4408051" y="1097741"/>
                  <a:pt x="4397923" y="1095014"/>
                  <a:pt x="4387795" y="1092288"/>
                </a:cubicBezTo>
                <a:cubicBezTo>
                  <a:pt x="4355463" y="1082160"/>
                  <a:pt x="4325857" y="1085276"/>
                  <a:pt x="4296642" y="1103974"/>
                </a:cubicBezTo>
                <a:cubicBezTo>
                  <a:pt x="4285735" y="1110986"/>
                  <a:pt x="4269763" y="1114881"/>
                  <a:pt x="4256909" y="1113712"/>
                </a:cubicBezTo>
                <a:cubicBezTo>
                  <a:pt x="4135372" y="1103195"/>
                  <a:pt x="4014224" y="1107869"/>
                  <a:pt x="3893466" y="1120724"/>
                </a:cubicBezTo>
                <a:cubicBezTo>
                  <a:pt x="3829192" y="1127736"/>
                  <a:pt x="3677661" y="1133579"/>
                  <a:pt x="3665195" y="1134748"/>
                </a:cubicBezTo>
                <a:cubicBezTo>
                  <a:pt x="3665195" y="1144097"/>
                  <a:pt x="3665195" y="1152667"/>
                  <a:pt x="3665195" y="1161236"/>
                </a:cubicBezTo>
                <a:cubicBezTo>
                  <a:pt x="3691295" y="1169027"/>
                  <a:pt x="3691295" y="1169027"/>
                  <a:pt x="3687399" y="1195516"/>
                </a:cubicBezTo>
                <a:cubicBezTo>
                  <a:pt x="3667922" y="1197464"/>
                  <a:pt x="3667143" y="1210708"/>
                  <a:pt x="3668312" y="1227069"/>
                </a:cubicBezTo>
                <a:cubicBezTo>
                  <a:pt x="3669870" y="1243430"/>
                  <a:pt x="3668701" y="1260180"/>
                  <a:pt x="3668701" y="1281994"/>
                </a:cubicBezTo>
                <a:cubicBezTo>
                  <a:pt x="3642991" y="1260959"/>
                  <a:pt x="3621177" y="1241872"/>
                  <a:pt x="3598584" y="1224342"/>
                </a:cubicBezTo>
                <a:cubicBezTo>
                  <a:pt x="3585339" y="1214214"/>
                  <a:pt x="3570926" y="1200970"/>
                  <a:pt x="3556124" y="1199022"/>
                </a:cubicBezTo>
                <a:cubicBezTo>
                  <a:pt x="3523013" y="1195127"/>
                  <a:pt x="3489122" y="1197853"/>
                  <a:pt x="3453285" y="1197853"/>
                </a:cubicBezTo>
                <a:cubicBezTo>
                  <a:pt x="3455232" y="1200970"/>
                  <a:pt x="3484838" y="1237587"/>
                  <a:pt x="3480942" y="1260959"/>
                </a:cubicBezTo>
                <a:cubicBezTo>
                  <a:pt x="3476657" y="1285500"/>
                  <a:pt x="3459128" y="1298745"/>
                  <a:pt x="3437313" y="1306146"/>
                </a:cubicBezTo>
                <a:cubicBezTo>
                  <a:pt x="3351614" y="1335361"/>
                  <a:pt x="3263578" y="1353670"/>
                  <a:pt x="3172425" y="1356007"/>
                </a:cubicBezTo>
                <a:cubicBezTo>
                  <a:pt x="3124901" y="1357565"/>
                  <a:pt x="3077767" y="1359513"/>
                  <a:pt x="3030243" y="1361461"/>
                </a:cubicBezTo>
                <a:cubicBezTo>
                  <a:pt x="3023231" y="1361850"/>
                  <a:pt x="3016609" y="1364188"/>
                  <a:pt x="3008818" y="1368472"/>
                </a:cubicBezTo>
                <a:cubicBezTo>
                  <a:pt x="3048551" y="1389118"/>
                  <a:pt x="3072703" y="1419113"/>
                  <a:pt x="3076988" y="1463131"/>
                </a:cubicBezTo>
                <a:cubicBezTo>
                  <a:pt x="3079715" y="1490009"/>
                  <a:pt x="3073871" y="1514940"/>
                  <a:pt x="3057121" y="1536365"/>
                </a:cubicBezTo>
                <a:cubicBezTo>
                  <a:pt x="3022062" y="1581162"/>
                  <a:pt x="2953114" y="1590901"/>
                  <a:pt x="2906369" y="1557790"/>
                </a:cubicBezTo>
                <a:cubicBezTo>
                  <a:pt x="2854560" y="1520783"/>
                  <a:pt x="2849885" y="1460794"/>
                  <a:pt x="2892735" y="1394182"/>
                </a:cubicBezTo>
                <a:cubicBezTo>
                  <a:pt x="2866246" y="1364967"/>
                  <a:pt x="2832745" y="1359903"/>
                  <a:pt x="2794570" y="1360292"/>
                </a:cubicBezTo>
                <a:cubicBezTo>
                  <a:pt x="2692510" y="1362240"/>
                  <a:pt x="2590840" y="1362629"/>
                  <a:pt x="2488780" y="1359903"/>
                </a:cubicBezTo>
                <a:cubicBezTo>
                  <a:pt x="2380098" y="1357176"/>
                  <a:pt x="2272585" y="1343931"/>
                  <a:pt x="2169746" y="1305367"/>
                </a:cubicBezTo>
                <a:cubicBezTo>
                  <a:pt x="2137414" y="1293291"/>
                  <a:pt x="2106640" y="1276541"/>
                  <a:pt x="2073529" y="1261349"/>
                </a:cubicBezTo>
                <a:cubicBezTo>
                  <a:pt x="2082099" y="1252000"/>
                  <a:pt x="2087552" y="1246156"/>
                  <a:pt x="2093396" y="1240313"/>
                </a:cubicBezTo>
                <a:cubicBezTo>
                  <a:pt x="2054052" y="1221615"/>
                  <a:pt x="2016266" y="1203696"/>
                  <a:pt x="1974975" y="1184219"/>
                </a:cubicBezTo>
                <a:cubicBezTo>
                  <a:pt x="1988609" y="1171754"/>
                  <a:pt x="1997958" y="1163574"/>
                  <a:pt x="2006917" y="1155783"/>
                </a:cubicBezTo>
                <a:cubicBezTo>
                  <a:pt x="1934852" y="1134748"/>
                  <a:pt x="1863566" y="1113712"/>
                  <a:pt x="1791501" y="1092288"/>
                </a:cubicBezTo>
                <a:cubicBezTo>
                  <a:pt x="1790722" y="1105142"/>
                  <a:pt x="1789943" y="1117608"/>
                  <a:pt x="1789164" y="1131242"/>
                </a:cubicBezTo>
                <a:cubicBezTo>
                  <a:pt x="1776309" y="1136695"/>
                  <a:pt x="1768908" y="1133579"/>
                  <a:pt x="1768129" y="1119166"/>
                </a:cubicBezTo>
                <a:cubicBezTo>
                  <a:pt x="1767739" y="1112154"/>
                  <a:pt x="1765791" y="1105142"/>
                  <a:pt x="1765791" y="1097741"/>
                </a:cubicBezTo>
                <a:cubicBezTo>
                  <a:pt x="1765791" y="1086834"/>
                  <a:pt x="1760338" y="1083328"/>
                  <a:pt x="1750210" y="1079822"/>
                </a:cubicBezTo>
                <a:cubicBezTo>
                  <a:pt x="1738523" y="1075537"/>
                  <a:pt x="1727616" y="1066967"/>
                  <a:pt x="1719436" y="1057618"/>
                </a:cubicBezTo>
                <a:cubicBezTo>
                  <a:pt x="1716320" y="1054112"/>
                  <a:pt x="1717878" y="1039699"/>
                  <a:pt x="1722163" y="1036583"/>
                </a:cubicBezTo>
                <a:cubicBezTo>
                  <a:pt x="1735017" y="1026845"/>
                  <a:pt x="1749820" y="1020222"/>
                  <a:pt x="1768518" y="1010094"/>
                </a:cubicBezTo>
                <a:cubicBezTo>
                  <a:pt x="1772024" y="1000745"/>
                  <a:pt x="1777088" y="985164"/>
                  <a:pt x="1783710" y="970361"/>
                </a:cubicBezTo>
                <a:cubicBezTo>
                  <a:pt x="1784489" y="968413"/>
                  <a:pt x="1793059" y="969972"/>
                  <a:pt x="1799681" y="969972"/>
                </a:cubicBezTo>
                <a:cubicBezTo>
                  <a:pt x="1798513" y="985553"/>
                  <a:pt x="1797344" y="999577"/>
                  <a:pt x="1796565" y="1011652"/>
                </a:cubicBezTo>
                <a:cubicBezTo>
                  <a:pt x="1893171" y="999187"/>
                  <a:pt x="1988999" y="987111"/>
                  <a:pt x="2083268" y="975036"/>
                </a:cubicBezTo>
                <a:cubicBezTo>
                  <a:pt x="2081320" y="974256"/>
                  <a:pt x="1985493" y="939977"/>
                  <a:pt x="1943033" y="922837"/>
                </a:cubicBezTo>
                <a:cubicBezTo>
                  <a:pt x="1903689" y="906866"/>
                  <a:pt x="1865514" y="901412"/>
                  <a:pt x="1825391" y="921279"/>
                </a:cubicBezTo>
                <a:cubicBezTo>
                  <a:pt x="1756442" y="955558"/>
                  <a:pt x="1686325" y="988280"/>
                  <a:pt x="1616597" y="1021001"/>
                </a:cubicBezTo>
                <a:cubicBezTo>
                  <a:pt x="1605690" y="1026066"/>
                  <a:pt x="1596341" y="1033467"/>
                  <a:pt x="1581149" y="1026845"/>
                </a:cubicBezTo>
                <a:cubicBezTo>
                  <a:pt x="1573747" y="1023728"/>
                  <a:pt x="1540247" y="1046322"/>
                  <a:pt x="1534404" y="1052165"/>
                </a:cubicBezTo>
                <a:cubicBezTo>
                  <a:pt x="1541415" y="1067357"/>
                  <a:pt x="1548817" y="1083328"/>
                  <a:pt x="1555828" y="1098910"/>
                </a:cubicBezTo>
                <a:cubicBezTo>
                  <a:pt x="1537520" y="1100468"/>
                  <a:pt x="1522328" y="1102026"/>
                  <a:pt x="1505967" y="1103195"/>
                </a:cubicBezTo>
                <a:cubicBezTo>
                  <a:pt x="1505188" y="1122282"/>
                  <a:pt x="1508304" y="1137085"/>
                  <a:pt x="1522717" y="1149550"/>
                </a:cubicBezTo>
                <a:cubicBezTo>
                  <a:pt x="1533625" y="1158899"/>
                  <a:pt x="1543363" y="1170196"/>
                  <a:pt x="1538299" y="1187725"/>
                </a:cubicBezTo>
                <a:cubicBezTo>
                  <a:pt x="1536741" y="1192789"/>
                  <a:pt x="1542974" y="1200191"/>
                  <a:pt x="1546479" y="1207981"/>
                </a:cubicBezTo>
                <a:cubicBezTo>
                  <a:pt x="1543753" y="1209540"/>
                  <a:pt x="1540247" y="1211487"/>
                  <a:pt x="1536351" y="1213824"/>
                </a:cubicBezTo>
                <a:cubicBezTo>
                  <a:pt x="1539857" y="1225511"/>
                  <a:pt x="1543753" y="1237197"/>
                  <a:pt x="1546869" y="1248883"/>
                </a:cubicBezTo>
                <a:cubicBezTo>
                  <a:pt x="1555828" y="1281605"/>
                  <a:pt x="1542974" y="1313547"/>
                  <a:pt x="1514537" y="1331466"/>
                </a:cubicBezTo>
                <a:cubicBezTo>
                  <a:pt x="1485321" y="1349385"/>
                  <a:pt x="1449484" y="1346269"/>
                  <a:pt x="1424553" y="1323286"/>
                </a:cubicBezTo>
                <a:cubicBezTo>
                  <a:pt x="1388326" y="1289785"/>
                  <a:pt x="1380924" y="1229406"/>
                  <a:pt x="1409361" y="1196295"/>
                </a:cubicBezTo>
                <a:cubicBezTo>
                  <a:pt x="1411698" y="1193179"/>
                  <a:pt x="1414425" y="1189283"/>
                  <a:pt x="1417541" y="1188115"/>
                </a:cubicBezTo>
                <a:cubicBezTo>
                  <a:pt x="1447925" y="1177987"/>
                  <a:pt x="1444420" y="1152277"/>
                  <a:pt x="1444030" y="1128515"/>
                </a:cubicBezTo>
                <a:cubicBezTo>
                  <a:pt x="1444030" y="1123061"/>
                  <a:pt x="1440914" y="1115271"/>
                  <a:pt x="1437018" y="1113323"/>
                </a:cubicBezTo>
                <a:cubicBezTo>
                  <a:pt x="1432344" y="1110986"/>
                  <a:pt x="1424943" y="1113712"/>
                  <a:pt x="1422995" y="1114102"/>
                </a:cubicBezTo>
                <a:cubicBezTo>
                  <a:pt x="1401570" y="1097741"/>
                  <a:pt x="1297563" y="1026845"/>
                  <a:pt x="1266010" y="1006588"/>
                </a:cubicBezTo>
                <a:cubicBezTo>
                  <a:pt x="1257050" y="1000745"/>
                  <a:pt x="1249259" y="993344"/>
                  <a:pt x="1241079" y="986722"/>
                </a:cubicBezTo>
                <a:cubicBezTo>
                  <a:pt x="1242248" y="985164"/>
                  <a:pt x="1243027" y="983216"/>
                  <a:pt x="1244195" y="981658"/>
                </a:cubicBezTo>
                <a:cubicBezTo>
                  <a:pt x="1250038" y="983995"/>
                  <a:pt x="1256271" y="985553"/>
                  <a:pt x="1261725" y="988670"/>
                </a:cubicBezTo>
                <a:cubicBezTo>
                  <a:pt x="1294057" y="1008147"/>
                  <a:pt x="1384041" y="1062682"/>
                  <a:pt x="1397675" y="1068136"/>
                </a:cubicBezTo>
                <a:cubicBezTo>
                  <a:pt x="1404686" y="1070863"/>
                  <a:pt x="1413646" y="1068915"/>
                  <a:pt x="1421437" y="1068915"/>
                </a:cubicBezTo>
                <a:cubicBezTo>
                  <a:pt x="1421437" y="1061124"/>
                  <a:pt x="1419489" y="998408"/>
                  <a:pt x="1418320" y="972309"/>
                </a:cubicBezTo>
                <a:cubicBezTo>
                  <a:pt x="1409750" y="971140"/>
                  <a:pt x="1266789" y="961402"/>
                  <a:pt x="1203683" y="958285"/>
                </a:cubicBezTo>
                <a:cubicBezTo>
                  <a:pt x="1197840" y="957896"/>
                  <a:pt x="1179921" y="971530"/>
                  <a:pt x="1176805" y="971530"/>
                </a:cubicBezTo>
                <a:cubicBezTo>
                  <a:pt x="1116036" y="968413"/>
                  <a:pt x="1054878" y="964907"/>
                  <a:pt x="994110" y="961402"/>
                </a:cubicBezTo>
                <a:cubicBezTo>
                  <a:pt x="992941" y="961402"/>
                  <a:pt x="991772" y="960233"/>
                  <a:pt x="988656" y="957896"/>
                </a:cubicBezTo>
                <a:cubicBezTo>
                  <a:pt x="990604" y="935302"/>
                  <a:pt x="992552" y="911540"/>
                  <a:pt x="994499" y="887778"/>
                </a:cubicBezTo>
                <a:cubicBezTo>
                  <a:pt x="996057" y="866354"/>
                  <a:pt x="988656" y="856615"/>
                  <a:pt x="968010" y="855057"/>
                </a:cubicBezTo>
                <a:cubicBezTo>
                  <a:pt x="911137" y="851551"/>
                  <a:pt x="779472" y="844539"/>
                  <a:pt x="758827" y="845708"/>
                </a:cubicBezTo>
                <a:cubicBezTo>
                  <a:pt x="763501" y="869470"/>
                  <a:pt x="763501" y="899854"/>
                  <a:pt x="768176" y="922058"/>
                </a:cubicBezTo>
                <a:cubicBezTo>
                  <a:pt x="751425" y="928291"/>
                  <a:pt x="742466" y="923227"/>
                  <a:pt x="737402" y="908034"/>
                </a:cubicBezTo>
                <a:cubicBezTo>
                  <a:pt x="731948" y="891284"/>
                  <a:pt x="724937" y="875313"/>
                  <a:pt x="719483" y="858563"/>
                </a:cubicBezTo>
                <a:cubicBezTo>
                  <a:pt x="714809" y="844539"/>
                  <a:pt x="707407" y="836359"/>
                  <a:pt x="691436" y="837917"/>
                </a:cubicBezTo>
                <a:cubicBezTo>
                  <a:pt x="671569" y="839865"/>
                  <a:pt x="651703" y="839865"/>
                  <a:pt x="631836" y="841812"/>
                </a:cubicBezTo>
                <a:cubicBezTo>
                  <a:pt x="609632" y="844150"/>
                  <a:pt x="588597" y="842981"/>
                  <a:pt x="567172" y="834022"/>
                </a:cubicBezTo>
                <a:cubicBezTo>
                  <a:pt x="549643" y="827010"/>
                  <a:pt x="529387" y="825452"/>
                  <a:pt x="510299" y="823504"/>
                </a:cubicBezTo>
                <a:cubicBezTo>
                  <a:pt x="411745" y="812986"/>
                  <a:pt x="312412" y="806364"/>
                  <a:pt x="214248" y="791172"/>
                </a:cubicBezTo>
                <a:cubicBezTo>
                  <a:pt x="149973" y="781044"/>
                  <a:pt x="91542" y="767020"/>
                  <a:pt x="24931" y="740142"/>
                </a:cubicBezTo>
                <a:cubicBezTo>
                  <a:pt x="15971" y="737415"/>
                  <a:pt x="8180" y="730793"/>
                  <a:pt x="0" y="725729"/>
                </a:cubicBezTo>
                <a:cubicBezTo>
                  <a:pt x="0" y="721834"/>
                  <a:pt x="0" y="717938"/>
                  <a:pt x="0" y="714043"/>
                </a:cubicBezTo>
                <a:cubicBezTo>
                  <a:pt x="30384" y="698461"/>
                  <a:pt x="59600" y="680153"/>
                  <a:pt x="91153" y="667298"/>
                </a:cubicBezTo>
                <a:cubicBezTo>
                  <a:pt x="205678" y="621721"/>
                  <a:pt x="326046" y="599518"/>
                  <a:pt x="447583" y="580820"/>
                </a:cubicBezTo>
                <a:cubicBezTo>
                  <a:pt x="513026" y="570691"/>
                  <a:pt x="578469" y="559005"/>
                  <a:pt x="641575" y="540697"/>
                </a:cubicBezTo>
                <a:cubicBezTo>
                  <a:pt x="668453" y="532906"/>
                  <a:pt x="694942" y="523167"/>
                  <a:pt x="722599" y="517714"/>
                </a:cubicBezTo>
                <a:cubicBezTo>
                  <a:pt x="733896" y="515377"/>
                  <a:pt x="770902" y="521609"/>
                  <a:pt x="777135" y="520830"/>
                </a:cubicBezTo>
                <a:cubicBezTo>
                  <a:pt x="884259" y="513039"/>
                  <a:pt x="981255" y="470190"/>
                  <a:pt x="1081367" y="436300"/>
                </a:cubicBezTo>
                <a:cubicBezTo>
                  <a:pt x="1174078" y="404747"/>
                  <a:pt x="1266399" y="370857"/>
                  <a:pt x="1361447" y="349432"/>
                </a:cubicBezTo>
                <a:cubicBezTo>
                  <a:pt x="1541805" y="308141"/>
                  <a:pt x="1722942" y="317879"/>
                  <a:pt x="1901741" y="362287"/>
                </a:cubicBezTo>
                <a:cubicBezTo>
                  <a:pt x="2007307" y="388386"/>
                  <a:pt x="2110536" y="423834"/>
                  <a:pt x="2214933" y="454608"/>
                </a:cubicBezTo>
                <a:cubicBezTo>
                  <a:pt x="2262067" y="468632"/>
                  <a:pt x="2309202" y="486940"/>
                  <a:pt x="2357505" y="492783"/>
                </a:cubicBezTo>
                <a:cubicBezTo>
                  <a:pt x="2495402" y="509533"/>
                  <a:pt x="2633690" y="520830"/>
                  <a:pt x="2771977" y="534854"/>
                </a:cubicBezTo>
                <a:cubicBezTo>
                  <a:pt x="2795349" y="537191"/>
                  <a:pt x="2816774" y="533296"/>
                  <a:pt x="2838199" y="523947"/>
                </a:cubicBezTo>
                <a:cubicBezTo>
                  <a:pt x="2902863" y="495120"/>
                  <a:pt x="3040371" y="435521"/>
                  <a:pt x="3043487" y="430067"/>
                </a:cubicBezTo>
                <a:cubicBezTo>
                  <a:pt x="3027126" y="429288"/>
                  <a:pt x="2877542" y="431236"/>
                  <a:pt x="2819501" y="429288"/>
                </a:cubicBezTo>
                <a:cubicBezTo>
                  <a:pt x="2794181" y="428509"/>
                  <a:pt x="2768861" y="417991"/>
                  <a:pt x="2743540" y="411759"/>
                </a:cubicBezTo>
                <a:cubicBezTo>
                  <a:pt x="2743540" y="409421"/>
                  <a:pt x="2743540" y="407474"/>
                  <a:pt x="2743540" y="405136"/>
                </a:cubicBezTo>
                <a:cubicBezTo>
                  <a:pt x="2748215" y="402410"/>
                  <a:pt x="2798466" y="392671"/>
                  <a:pt x="2816384" y="392671"/>
                </a:cubicBezTo>
                <a:cubicBezTo>
                  <a:pt x="2821059" y="394619"/>
                  <a:pt x="3006870" y="392281"/>
                  <a:pt x="3080104" y="392671"/>
                </a:cubicBezTo>
                <a:cubicBezTo>
                  <a:pt x="3088284" y="392671"/>
                  <a:pt x="3106982" y="370857"/>
                  <a:pt x="3126849" y="374752"/>
                </a:cubicBezTo>
                <a:cubicBezTo>
                  <a:pt x="3182553" y="385659"/>
                  <a:pt x="3244490" y="401630"/>
                  <a:pt x="3254618" y="401630"/>
                </a:cubicBezTo>
                <a:cubicBezTo>
                  <a:pt x="3355899" y="402410"/>
                  <a:pt x="3576380" y="403578"/>
                  <a:pt x="3588066" y="403578"/>
                </a:cubicBezTo>
                <a:cubicBezTo>
                  <a:pt x="3588066" y="415264"/>
                  <a:pt x="3588066" y="425782"/>
                  <a:pt x="3588066" y="440195"/>
                </a:cubicBezTo>
                <a:cubicBezTo>
                  <a:pt x="3548333" y="440195"/>
                  <a:pt x="3508600" y="440195"/>
                  <a:pt x="3463802" y="440195"/>
                </a:cubicBezTo>
                <a:cubicBezTo>
                  <a:pt x="3498082" y="469021"/>
                  <a:pt x="3527687" y="493952"/>
                  <a:pt x="3557292" y="518493"/>
                </a:cubicBezTo>
                <a:cubicBezTo>
                  <a:pt x="3568199" y="527842"/>
                  <a:pt x="3577159" y="522388"/>
                  <a:pt x="3586118" y="513818"/>
                </a:cubicBezTo>
                <a:cubicBezTo>
                  <a:pt x="3649614" y="449934"/>
                  <a:pt x="3972154" y="124277"/>
                  <a:pt x="4069149" y="24944"/>
                </a:cubicBezTo>
                <a:cubicBezTo>
                  <a:pt x="4087848" y="5856"/>
                  <a:pt x="4106546" y="-1935"/>
                  <a:pt x="4134593" y="403"/>
                </a:cubicBezTo>
                <a:cubicBezTo>
                  <a:pt x="4210164" y="6635"/>
                  <a:pt x="4397533" y="17543"/>
                  <a:pt x="4419347" y="20269"/>
                </a:cubicBezTo>
                <a:cubicBezTo>
                  <a:pt x="4417400" y="30787"/>
                  <a:pt x="4388963" y="116097"/>
                  <a:pt x="4384678" y="126225"/>
                </a:cubicBezTo>
                <a:cubicBezTo>
                  <a:pt x="4386236" y="127393"/>
                  <a:pt x="4399091" y="127783"/>
                  <a:pt x="4416231" y="128562"/>
                </a:cubicBezTo>
                <a:cubicBezTo>
                  <a:pt x="4396364" y="178813"/>
                  <a:pt x="4381562" y="216598"/>
                  <a:pt x="4374161" y="242698"/>
                </a:cubicBezTo>
                <a:cubicBezTo>
                  <a:pt x="4397533" y="244256"/>
                  <a:pt x="4403766" y="243087"/>
                  <a:pt x="4427138" y="244256"/>
                </a:cubicBezTo>
                <a:cubicBezTo>
                  <a:pt x="4418958" y="273082"/>
                  <a:pt x="4414673" y="292559"/>
                  <a:pt x="4410778" y="308141"/>
                </a:cubicBezTo>
                <a:cubicBezTo>
                  <a:pt x="4425970" y="309309"/>
                  <a:pt x="4432592" y="310088"/>
                  <a:pt x="4445057" y="310867"/>
                </a:cubicBezTo>
                <a:cubicBezTo>
                  <a:pt x="4433371" y="336967"/>
                  <a:pt x="4332090" y="603803"/>
                  <a:pt x="4302874" y="701577"/>
                </a:cubicBezTo>
                <a:cubicBezTo>
                  <a:pt x="4299369" y="713653"/>
                  <a:pt x="4301706" y="720275"/>
                  <a:pt x="4314561" y="722223"/>
                </a:cubicBezTo>
                <a:cubicBezTo>
                  <a:pt x="4418958" y="737415"/>
                  <a:pt x="4521797" y="760788"/>
                  <a:pt x="4629310" y="748712"/>
                </a:cubicBezTo>
                <a:cubicBezTo>
                  <a:pt x="4734487" y="737026"/>
                  <a:pt x="4840831" y="737415"/>
                  <a:pt x="4944449" y="765073"/>
                </a:cubicBezTo>
                <a:cubicBezTo>
                  <a:pt x="4954577" y="767800"/>
                  <a:pt x="4964316" y="770916"/>
                  <a:pt x="4975223" y="777928"/>
                </a:cubicBezTo>
                <a:cubicBezTo>
                  <a:pt x="4957694" y="782602"/>
                  <a:pt x="4812395" y="821167"/>
                  <a:pt x="4757080" y="834801"/>
                </a:cubicBezTo>
                <a:cubicBezTo>
                  <a:pt x="4743056" y="838306"/>
                  <a:pt x="4734876" y="844539"/>
                  <a:pt x="4735655" y="859342"/>
                </a:cubicBezTo>
                <a:cubicBezTo>
                  <a:pt x="4737213" y="907255"/>
                  <a:pt x="4737992" y="955169"/>
                  <a:pt x="4741109" y="1003083"/>
                </a:cubicBezTo>
                <a:cubicBezTo>
                  <a:pt x="4741498" y="1010873"/>
                  <a:pt x="4748899" y="1021781"/>
                  <a:pt x="4756301" y="1025676"/>
                </a:cubicBezTo>
                <a:cubicBezTo>
                  <a:pt x="4829535" y="1064630"/>
                  <a:pt x="4985741" y="1144876"/>
                  <a:pt x="4985741" y="1146434"/>
                </a:cubicBezTo>
                <a:close/>
                <a:moveTo>
                  <a:pt x="1739302" y="906087"/>
                </a:moveTo>
                <a:cubicBezTo>
                  <a:pt x="1738913" y="904139"/>
                  <a:pt x="1738134" y="902581"/>
                  <a:pt x="1737744" y="900633"/>
                </a:cubicBezTo>
                <a:cubicBezTo>
                  <a:pt x="1691389" y="897906"/>
                  <a:pt x="1644644" y="895180"/>
                  <a:pt x="1595562" y="892063"/>
                </a:cubicBezTo>
                <a:cubicBezTo>
                  <a:pt x="1602573" y="918162"/>
                  <a:pt x="1608417" y="940756"/>
                  <a:pt x="1615428" y="967245"/>
                </a:cubicBezTo>
                <a:cubicBezTo>
                  <a:pt x="1658278" y="946210"/>
                  <a:pt x="1698790" y="926343"/>
                  <a:pt x="1739302" y="906087"/>
                </a:cubicBezTo>
                <a:close/>
                <a:moveTo>
                  <a:pt x="1499735" y="974646"/>
                </a:moveTo>
                <a:cubicBezTo>
                  <a:pt x="1498955" y="976204"/>
                  <a:pt x="1498176" y="978152"/>
                  <a:pt x="1497787" y="979710"/>
                </a:cubicBezTo>
                <a:cubicBezTo>
                  <a:pt x="1509863" y="989449"/>
                  <a:pt x="1521159" y="999187"/>
                  <a:pt x="1533625" y="1008147"/>
                </a:cubicBezTo>
                <a:cubicBezTo>
                  <a:pt x="1537130" y="1010484"/>
                  <a:pt x="1544532" y="1010873"/>
                  <a:pt x="1548038" y="1008536"/>
                </a:cubicBezTo>
                <a:cubicBezTo>
                  <a:pt x="1560892" y="1000745"/>
                  <a:pt x="1572579" y="991786"/>
                  <a:pt x="1584654" y="982826"/>
                </a:cubicBezTo>
                <a:cubicBezTo>
                  <a:pt x="1586992" y="980879"/>
                  <a:pt x="1589719" y="975815"/>
                  <a:pt x="1588550" y="973477"/>
                </a:cubicBezTo>
                <a:cubicBezTo>
                  <a:pt x="1578422" y="946210"/>
                  <a:pt x="1567515" y="918942"/>
                  <a:pt x="1556608" y="891674"/>
                </a:cubicBezTo>
                <a:cubicBezTo>
                  <a:pt x="1555049" y="892063"/>
                  <a:pt x="1553102" y="892453"/>
                  <a:pt x="1551543" y="892842"/>
                </a:cubicBezTo>
                <a:cubicBezTo>
                  <a:pt x="1549206" y="920110"/>
                  <a:pt x="1547258" y="947378"/>
                  <a:pt x="1544921" y="976594"/>
                </a:cubicBezTo>
                <a:cubicBezTo>
                  <a:pt x="1528950" y="975815"/>
                  <a:pt x="1514147" y="975036"/>
                  <a:pt x="1499735" y="974646"/>
                </a:cubicBezTo>
                <a:close/>
                <a:moveTo>
                  <a:pt x="1495060" y="1097741"/>
                </a:moveTo>
                <a:cubicBezTo>
                  <a:pt x="1484542" y="1108648"/>
                  <a:pt x="1475583" y="1113323"/>
                  <a:pt x="1474025" y="1119945"/>
                </a:cubicBezTo>
                <a:cubicBezTo>
                  <a:pt x="1470908" y="1134358"/>
                  <a:pt x="1469350" y="1149940"/>
                  <a:pt x="1472077" y="1163963"/>
                </a:cubicBezTo>
                <a:cubicBezTo>
                  <a:pt x="1473246" y="1169417"/>
                  <a:pt x="1487269" y="1172533"/>
                  <a:pt x="1495839" y="1176039"/>
                </a:cubicBezTo>
                <a:cubicBezTo>
                  <a:pt x="1498566" y="1177208"/>
                  <a:pt x="1502072" y="1176818"/>
                  <a:pt x="1510642" y="1177597"/>
                </a:cubicBezTo>
                <a:cubicBezTo>
                  <a:pt x="1505188" y="1149940"/>
                  <a:pt x="1500124" y="1124620"/>
                  <a:pt x="1495060" y="1097741"/>
                </a:cubicBezTo>
                <a:close/>
              </a:path>
            </a:pathLst>
          </a:custGeom>
          <a:solidFill>
            <a:schemeClr val="accent2"/>
          </a:solidFill>
          <a:ln w="38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287519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15D8012-199E-42AC-97BD-B17E2798B928}"/>
              </a:ext>
            </a:extLst>
          </p:cNvPr>
          <p:cNvSpPr/>
          <p:nvPr userDrawn="1"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rgbClr val="57687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7FB6685-AE17-4AB8-BA8A-BE5510E427E9}"/>
              </a:ext>
            </a:extLst>
          </p:cNvPr>
          <p:cNvGrpSpPr/>
          <p:nvPr userDrawn="1"/>
        </p:nvGrpSpPr>
        <p:grpSpPr>
          <a:xfrm>
            <a:off x="3632606" y="1900556"/>
            <a:ext cx="4926788" cy="2706936"/>
            <a:chOff x="-548507" y="477868"/>
            <a:chExt cx="11570449" cy="6357177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A190306-F5C5-4473-9454-2F1E7E4996CF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A65615C-3E4D-452B-BC44-0403C329A487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484008-761B-40CA-9E44-86BB2CD6A0E4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AC5077A-139F-4BE5-9A42-E667C72FA4B9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0EB7320-2ED3-4FD0-99A5-C35F72EF5B8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2776D782-0573-4ED6-A14E-12D7967ED310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9" name="Rectangle: Rounded Corners 18">
                <a:extLst>
                  <a:ext uri="{FF2B5EF4-FFF2-40B4-BE49-F238E27FC236}">
                    <a16:creationId xmlns:a16="http://schemas.microsoft.com/office/drawing/2014/main" id="{BADC3642-3ECC-4CBD-87E6-711105E98C9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Rectangle: Rounded Corners 19">
                <a:extLst>
                  <a:ext uri="{FF2B5EF4-FFF2-40B4-BE49-F238E27FC236}">
                    <a16:creationId xmlns:a16="http://schemas.microsoft.com/office/drawing/2014/main" id="{1DC01F2E-7673-4991-9963-2B6CB8AB158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129026B4-4E63-4A4E-9938-62C745882885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52DAD2EF-BD54-49D9-A582-D486A26CE6BC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39B388A4-BBBE-4444-9A65-5392E8F6571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008D853-B075-4FD2-87C8-4A9C0E06265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5381B6B-2EAB-42AA-8341-FCFC8EF1F596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23" name="Star: 5 Points 22">
              <a:extLst>
                <a:ext uri="{FF2B5EF4-FFF2-40B4-BE49-F238E27FC236}">
                  <a16:creationId xmlns:a16="http://schemas.microsoft.com/office/drawing/2014/main" id="{2AF94E5C-6BC8-488E-BB21-91CA512235C9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Star: 5 Points 23">
              <a:extLst>
                <a:ext uri="{FF2B5EF4-FFF2-40B4-BE49-F238E27FC236}">
                  <a16:creationId xmlns:a16="http://schemas.microsoft.com/office/drawing/2014/main" id="{0A3A7B05-7A3E-4BC2-8C01-CF4585DF1E35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Star: 5 Points 24">
              <a:extLst>
                <a:ext uri="{FF2B5EF4-FFF2-40B4-BE49-F238E27FC236}">
                  <a16:creationId xmlns:a16="http://schemas.microsoft.com/office/drawing/2014/main" id="{61A5CD4C-E368-48F4-8DEC-E91082687A22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그림 개체 틀 2">
            <a:extLst>
              <a:ext uri="{FF2B5EF4-FFF2-40B4-BE49-F238E27FC236}">
                <a16:creationId xmlns:a16="http://schemas.microsoft.com/office/drawing/2014/main" id="{6ACA8C76-61C8-4F58-9E50-E010C524961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332434" y="2054520"/>
            <a:ext cx="3527132" cy="2174946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21623624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B6C0CC-20D1-4ABE-8236-AC556FAA83E7}"/>
              </a:ext>
            </a:extLst>
          </p:cNvPr>
          <p:cNvSpPr/>
          <p:nvPr userDrawn="1"/>
        </p:nvSpPr>
        <p:spPr>
          <a:xfrm>
            <a:off x="5836726" y="1955549"/>
            <a:ext cx="6355274" cy="14734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6C01146-33B9-4106-B34A-9F850B0F153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52726" y="3594462"/>
            <a:ext cx="5184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0D8E6C-C94C-45EA-A30A-C30F07A2733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946824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F537E7F-9413-4DE1-AF5A-73E78D8FBDC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5775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94023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563307B-4B6F-4D4D-AB66-99288A7B7613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334000" y="0"/>
            <a:ext cx="6858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145719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E22717C-9F52-4A37-85B9-FD48F3E55A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12192000" cy="38385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666B193-49A3-4956-A9EF-296EF16EA757}"/>
              </a:ext>
            </a:extLst>
          </p:cNvPr>
          <p:cNvSpPr/>
          <p:nvPr userDrawn="1"/>
        </p:nvSpPr>
        <p:spPr>
          <a:xfrm>
            <a:off x="0" y="3810000"/>
            <a:ext cx="12192000" cy="304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543558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728182" y="0"/>
            <a:ext cx="446381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Rectangle 1">
            <a:extLst>
              <a:ext uri="{FF2B5EF4-FFF2-40B4-BE49-F238E27FC236}">
                <a16:creationId xmlns:a16="http://schemas.microsoft.com/office/drawing/2014/main" id="{E86FFBD0-9FD6-4A18-B316-E26268B41695}"/>
              </a:ext>
            </a:extLst>
          </p:cNvPr>
          <p:cNvSpPr/>
          <p:nvPr userDrawn="1"/>
        </p:nvSpPr>
        <p:spPr>
          <a:xfrm>
            <a:off x="1" y="368763"/>
            <a:ext cx="6819899" cy="13320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16F011C-271F-4FE4-8493-903075172BC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471400" y="3401088"/>
            <a:ext cx="3760573" cy="220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2885185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25558684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64928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그림 개체 틀 33">
            <a:extLst>
              <a:ext uri="{FF2B5EF4-FFF2-40B4-BE49-F238E27FC236}">
                <a16:creationId xmlns:a16="http://schemas.microsoft.com/office/drawing/2014/main" id="{C41BDB0D-2403-4A28-BBE5-5F3BAE5BF66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40090" y="0"/>
            <a:ext cx="7251911" cy="6858000"/>
          </a:xfrm>
          <a:custGeom>
            <a:avLst/>
            <a:gdLst>
              <a:gd name="connsiteX0" fmla="*/ 1482284 w 7251911"/>
              <a:gd name="connsiteY0" fmla="*/ 6561382 h 6858000"/>
              <a:gd name="connsiteX1" fmla="*/ 1480161 w 7251911"/>
              <a:gd name="connsiteY1" fmla="*/ 6561566 h 6858000"/>
              <a:gd name="connsiteX2" fmla="*/ 1481119 w 7251911"/>
              <a:gd name="connsiteY2" fmla="*/ 6561697 h 6858000"/>
              <a:gd name="connsiteX3" fmla="*/ 1483349 w 7251911"/>
              <a:gd name="connsiteY3" fmla="*/ 6562029 h 6858000"/>
              <a:gd name="connsiteX4" fmla="*/ 1001679 w 7251911"/>
              <a:gd name="connsiteY4" fmla="*/ 6534807 h 6858000"/>
              <a:gd name="connsiteX5" fmla="*/ 997924 w 7251911"/>
              <a:gd name="connsiteY5" fmla="*/ 6538603 h 6858000"/>
              <a:gd name="connsiteX6" fmla="*/ 1012943 w 7251911"/>
              <a:gd name="connsiteY6" fmla="*/ 6542400 h 6858000"/>
              <a:gd name="connsiteX7" fmla="*/ 1016698 w 7251911"/>
              <a:gd name="connsiteY7" fmla="*/ 6546196 h 6858000"/>
              <a:gd name="connsiteX8" fmla="*/ 1012943 w 7251911"/>
              <a:gd name="connsiteY8" fmla="*/ 6553789 h 6858000"/>
              <a:gd name="connsiteX9" fmla="*/ 1001679 w 7251911"/>
              <a:gd name="connsiteY9" fmla="*/ 6561382 h 6858000"/>
              <a:gd name="connsiteX10" fmla="*/ 937849 w 7251911"/>
              <a:gd name="connsiteY10" fmla="*/ 6568975 h 6858000"/>
              <a:gd name="connsiteX11" fmla="*/ 731339 w 7251911"/>
              <a:gd name="connsiteY11" fmla="*/ 6568975 h 6858000"/>
              <a:gd name="connsiteX12" fmla="*/ 700832 w 7251911"/>
              <a:gd name="connsiteY12" fmla="*/ 6573246 h 6858000"/>
              <a:gd name="connsiteX13" fmla="*/ 681585 w 7251911"/>
              <a:gd name="connsiteY13" fmla="*/ 6589394 h 6858000"/>
              <a:gd name="connsiteX14" fmla="*/ 688160 w 7251911"/>
              <a:gd name="connsiteY14" fmla="*/ 6588503 h 6858000"/>
              <a:gd name="connsiteX15" fmla="*/ 720075 w 7251911"/>
              <a:gd name="connsiteY15" fmla="*/ 6585014 h 6858000"/>
              <a:gd name="connsiteX16" fmla="*/ 732219 w 7251911"/>
              <a:gd name="connsiteY16" fmla="*/ 6585433 h 6858000"/>
              <a:gd name="connsiteX17" fmla="*/ 733535 w 7251911"/>
              <a:gd name="connsiteY17" fmla="*/ 6585553 h 6858000"/>
              <a:gd name="connsiteX18" fmla="*/ 736971 w 7251911"/>
              <a:gd name="connsiteY18" fmla="*/ 6581788 h 6858000"/>
              <a:gd name="connsiteX19" fmla="*/ 742603 w 7251911"/>
              <a:gd name="connsiteY19" fmla="*/ 6584161 h 6858000"/>
              <a:gd name="connsiteX20" fmla="*/ 756429 w 7251911"/>
              <a:gd name="connsiteY20" fmla="*/ 6587656 h 6858000"/>
              <a:gd name="connsiteX21" fmla="*/ 765640 w 7251911"/>
              <a:gd name="connsiteY21" fmla="*/ 6588691 h 6858000"/>
              <a:gd name="connsiteX22" fmla="*/ 780150 w 7251911"/>
              <a:gd name="connsiteY22" fmla="*/ 6587957 h 6858000"/>
              <a:gd name="connsiteX23" fmla="*/ 812066 w 7251911"/>
              <a:gd name="connsiteY23" fmla="*/ 6589381 h 6858000"/>
              <a:gd name="connsiteX24" fmla="*/ 832664 w 7251911"/>
              <a:gd name="connsiteY24" fmla="*/ 6595813 h 6858000"/>
              <a:gd name="connsiteX25" fmla="*/ 855245 w 7251911"/>
              <a:gd name="connsiteY25" fmla="*/ 6592829 h 6858000"/>
              <a:gd name="connsiteX26" fmla="*/ 859000 w 7251911"/>
              <a:gd name="connsiteY26" fmla="*/ 6590596 h 6858000"/>
              <a:gd name="connsiteX27" fmla="*/ 915320 w 7251911"/>
              <a:gd name="connsiteY27" fmla="*/ 6585014 h 6858000"/>
              <a:gd name="connsiteX28" fmla="*/ 941603 w 7251911"/>
              <a:gd name="connsiteY28" fmla="*/ 6586131 h 6858000"/>
              <a:gd name="connsiteX29" fmla="*/ 960377 w 7251911"/>
              <a:gd name="connsiteY29" fmla="*/ 6589201 h 6858000"/>
              <a:gd name="connsiteX30" fmla="*/ 975004 w 7251911"/>
              <a:gd name="connsiteY30" fmla="*/ 6592897 h 6858000"/>
              <a:gd name="connsiteX31" fmla="*/ 979151 w 7251911"/>
              <a:gd name="connsiteY31" fmla="*/ 6591754 h 6858000"/>
              <a:gd name="connsiteX32" fmla="*/ 1009189 w 7251911"/>
              <a:gd name="connsiteY32" fmla="*/ 6595550 h 6858000"/>
              <a:gd name="connsiteX33" fmla="*/ 1011488 w 7251911"/>
              <a:gd name="connsiteY33" fmla="*/ 6596812 h 6858000"/>
              <a:gd name="connsiteX34" fmla="*/ 1039226 w 7251911"/>
              <a:gd name="connsiteY34" fmla="*/ 6596177 h 6858000"/>
              <a:gd name="connsiteX35" fmla="*/ 1054245 w 7251911"/>
              <a:gd name="connsiteY35" fmla="*/ 6592829 h 6858000"/>
              <a:gd name="connsiteX36" fmla="*/ 1058000 w 7251911"/>
              <a:gd name="connsiteY36" fmla="*/ 6590596 h 6858000"/>
              <a:gd name="connsiteX37" fmla="*/ 1106812 w 7251911"/>
              <a:gd name="connsiteY37" fmla="*/ 6588363 h 6858000"/>
              <a:gd name="connsiteX38" fmla="*/ 1132227 w 7251911"/>
              <a:gd name="connsiteY38" fmla="*/ 6591111 h 6858000"/>
              <a:gd name="connsiteX39" fmla="*/ 1155623 w 7251911"/>
              <a:gd name="connsiteY39" fmla="*/ 6587957 h 6858000"/>
              <a:gd name="connsiteX40" fmla="*/ 1215698 w 7251911"/>
              <a:gd name="connsiteY40" fmla="*/ 6587957 h 6858000"/>
              <a:gd name="connsiteX41" fmla="*/ 1240997 w 7251911"/>
              <a:gd name="connsiteY41" fmla="*/ 6590313 h 6858000"/>
              <a:gd name="connsiteX42" fmla="*/ 1244572 w 7251911"/>
              <a:gd name="connsiteY42" fmla="*/ 6589604 h 6858000"/>
              <a:gd name="connsiteX43" fmla="*/ 1248326 w 7251911"/>
              <a:gd name="connsiteY43" fmla="*/ 6584023 h 6858000"/>
              <a:gd name="connsiteX44" fmla="*/ 1240817 w 7251911"/>
              <a:gd name="connsiteY44" fmla="*/ 6580674 h 6858000"/>
              <a:gd name="connsiteX45" fmla="*/ 1222044 w 7251911"/>
              <a:gd name="connsiteY45" fmla="*/ 6580674 h 6858000"/>
              <a:gd name="connsiteX46" fmla="*/ 1176987 w 7251911"/>
              <a:gd name="connsiteY46" fmla="*/ 6585139 h 6858000"/>
              <a:gd name="connsiteX47" fmla="*/ 1158213 w 7251911"/>
              <a:gd name="connsiteY47" fmla="*/ 6582907 h 6858000"/>
              <a:gd name="connsiteX48" fmla="*/ 1146949 w 7251911"/>
              <a:gd name="connsiteY48" fmla="*/ 6576209 h 6858000"/>
              <a:gd name="connsiteX49" fmla="*/ 1113156 w 7251911"/>
              <a:gd name="connsiteY49" fmla="*/ 6573976 h 6858000"/>
              <a:gd name="connsiteX50" fmla="*/ 1083119 w 7251911"/>
              <a:gd name="connsiteY50" fmla="*/ 6575092 h 6858000"/>
              <a:gd name="connsiteX51" fmla="*/ 1075609 w 7251911"/>
              <a:gd name="connsiteY51" fmla="*/ 6571744 h 6858000"/>
              <a:gd name="connsiteX52" fmla="*/ 1083119 w 7251911"/>
              <a:gd name="connsiteY52" fmla="*/ 6568395 h 6858000"/>
              <a:gd name="connsiteX53" fmla="*/ 1094383 w 7251911"/>
              <a:gd name="connsiteY53" fmla="*/ 6569511 h 6858000"/>
              <a:gd name="connsiteX54" fmla="*/ 1139439 w 7251911"/>
              <a:gd name="connsiteY54" fmla="*/ 6566162 h 6858000"/>
              <a:gd name="connsiteX55" fmla="*/ 1143194 w 7251911"/>
              <a:gd name="connsiteY55" fmla="*/ 6559464 h 6858000"/>
              <a:gd name="connsiteX56" fmla="*/ 1176987 w 7251911"/>
              <a:gd name="connsiteY56" fmla="*/ 6559464 h 6858000"/>
              <a:gd name="connsiteX57" fmla="*/ 1207024 w 7251911"/>
              <a:gd name="connsiteY57" fmla="*/ 6558348 h 6858000"/>
              <a:gd name="connsiteX58" fmla="*/ 1233308 w 7251911"/>
              <a:gd name="connsiteY58" fmla="*/ 6559464 h 6858000"/>
              <a:gd name="connsiteX59" fmla="*/ 1327176 w 7251911"/>
              <a:gd name="connsiteY59" fmla="*/ 6560581 h 6858000"/>
              <a:gd name="connsiteX60" fmla="*/ 1368478 w 7251911"/>
              <a:gd name="connsiteY60" fmla="*/ 6560581 h 6858000"/>
              <a:gd name="connsiteX61" fmla="*/ 1400393 w 7251911"/>
              <a:gd name="connsiteY61" fmla="*/ 6561279 h 6858000"/>
              <a:gd name="connsiteX62" fmla="*/ 1411334 w 7251911"/>
              <a:gd name="connsiteY62" fmla="*/ 6562953 h 6858000"/>
              <a:gd name="connsiteX63" fmla="*/ 1422208 w 7251911"/>
              <a:gd name="connsiteY63" fmla="*/ 6561382 h 6858000"/>
              <a:gd name="connsiteX64" fmla="*/ 1427047 w 7251911"/>
              <a:gd name="connsiteY64" fmla="*/ 6565357 h 6858000"/>
              <a:gd name="connsiteX65" fmla="*/ 1432308 w 7251911"/>
              <a:gd name="connsiteY65" fmla="*/ 6566162 h 6858000"/>
              <a:gd name="connsiteX66" fmla="*/ 1439817 w 7251911"/>
              <a:gd name="connsiteY66" fmla="*/ 6562813 h 6858000"/>
              <a:gd name="connsiteX67" fmla="*/ 1447955 w 7251911"/>
              <a:gd name="connsiteY67" fmla="*/ 6560840 h 6858000"/>
              <a:gd name="connsiteX68" fmla="*/ 1437227 w 7251911"/>
              <a:gd name="connsiteY68" fmla="*/ 6559484 h 6858000"/>
              <a:gd name="connsiteX69" fmla="*/ 1422208 w 7251911"/>
              <a:gd name="connsiteY69" fmla="*/ 6557586 h 6858000"/>
              <a:gd name="connsiteX70" fmla="*/ 1399680 w 7251911"/>
              <a:gd name="connsiteY70" fmla="*/ 6549993 h 6858000"/>
              <a:gd name="connsiteX71" fmla="*/ 1328340 w 7251911"/>
              <a:gd name="connsiteY71" fmla="*/ 6549993 h 6858000"/>
              <a:gd name="connsiteX72" fmla="*/ 1287038 w 7251911"/>
              <a:gd name="connsiteY72" fmla="*/ 6542400 h 6858000"/>
              <a:gd name="connsiteX73" fmla="*/ 1279529 w 7251911"/>
              <a:gd name="connsiteY73" fmla="*/ 6542400 h 6858000"/>
              <a:gd name="connsiteX74" fmla="*/ 1223208 w 7251911"/>
              <a:gd name="connsiteY74" fmla="*/ 6542400 h 6858000"/>
              <a:gd name="connsiteX75" fmla="*/ 1166887 w 7251911"/>
              <a:gd name="connsiteY75" fmla="*/ 6542400 h 6858000"/>
              <a:gd name="connsiteX76" fmla="*/ 1001679 w 7251911"/>
              <a:gd name="connsiteY76" fmla="*/ 6534807 h 6858000"/>
              <a:gd name="connsiteX77" fmla="*/ 1065560 w 7251911"/>
              <a:gd name="connsiteY77" fmla="*/ 6510009 h 6858000"/>
              <a:gd name="connsiteX78" fmla="*/ 1059557 w 7251911"/>
              <a:gd name="connsiteY78" fmla="*/ 6510067 h 6858000"/>
              <a:gd name="connsiteX79" fmla="*/ 1052449 w 7251911"/>
              <a:gd name="connsiteY79" fmla="*/ 6510359 h 6858000"/>
              <a:gd name="connsiteX80" fmla="*/ 1054245 w 7251911"/>
              <a:gd name="connsiteY80" fmla="*/ 6510605 h 6858000"/>
              <a:gd name="connsiteX81" fmla="*/ 1123406 w 7251911"/>
              <a:gd name="connsiteY81" fmla="*/ 6507599 h 6858000"/>
              <a:gd name="connsiteX82" fmla="*/ 1105732 w 7251911"/>
              <a:gd name="connsiteY82" fmla="*/ 6508794 h 6858000"/>
              <a:gd name="connsiteX83" fmla="*/ 1148114 w 7251911"/>
              <a:gd name="connsiteY83" fmla="*/ 6512503 h 6858000"/>
              <a:gd name="connsiteX84" fmla="*/ 1169410 w 7251911"/>
              <a:gd name="connsiteY84" fmla="*/ 6510639 h 6858000"/>
              <a:gd name="connsiteX85" fmla="*/ 1130918 w 7251911"/>
              <a:gd name="connsiteY85" fmla="*/ 6508833 h 6858000"/>
              <a:gd name="connsiteX86" fmla="*/ 1123406 w 7251911"/>
              <a:gd name="connsiteY86" fmla="*/ 6507599 h 6858000"/>
              <a:gd name="connsiteX87" fmla="*/ 1305811 w 7251911"/>
              <a:gd name="connsiteY87" fmla="*/ 5758113 h 6858000"/>
              <a:gd name="connsiteX88" fmla="*/ 1309566 w 7251911"/>
              <a:gd name="connsiteY88" fmla="*/ 5760328 h 6858000"/>
              <a:gd name="connsiteX89" fmla="*/ 1337258 w 7251911"/>
              <a:gd name="connsiteY89" fmla="*/ 5765548 h 6858000"/>
              <a:gd name="connsiteX90" fmla="*/ 1356687 w 7251911"/>
              <a:gd name="connsiteY90" fmla="*/ 5758506 h 6858000"/>
              <a:gd name="connsiteX91" fmla="*/ 1146165 w 7251911"/>
              <a:gd name="connsiteY91" fmla="*/ 5750362 h 6858000"/>
              <a:gd name="connsiteX92" fmla="*/ 1140062 w 7251911"/>
              <a:gd name="connsiteY92" fmla="*/ 5754216 h 6858000"/>
              <a:gd name="connsiteX93" fmla="*/ 1136120 w 7251911"/>
              <a:gd name="connsiteY93" fmla="*/ 5755919 h 6858000"/>
              <a:gd name="connsiteX94" fmla="*/ 1148113 w 7251911"/>
              <a:gd name="connsiteY94" fmla="*/ 5760328 h 6858000"/>
              <a:gd name="connsiteX95" fmla="*/ 1200679 w 7251911"/>
              <a:gd name="connsiteY95" fmla="*/ 5760328 h 6858000"/>
              <a:gd name="connsiteX96" fmla="*/ 1204669 w 7251911"/>
              <a:gd name="connsiteY96" fmla="*/ 5758069 h 6858000"/>
              <a:gd name="connsiteX97" fmla="*/ 1168700 w 7251911"/>
              <a:gd name="connsiteY97" fmla="*/ 5758069 h 6858000"/>
              <a:gd name="connsiteX98" fmla="*/ 1146165 w 7251911"/>
              <a:gd name="connsiteY98" fmla="*/ 5750362 h 6858000"/>
              <a:gd name="connsiteX99" fmla="*/ 1054147 w 7251911"/>
              <a:gd name="connsiteY99" fmla="*/ 5745064 h 6858000"/>
              <a:gd name="connsiteX100" fmla="*/ 1041001 w 7251911"/>
              <a:gd name="connsiteY100" fmla="*/ 5746509 h 6858000"/>
              <a:gd name="connsiteX101" fmla="*/ 1003442 w 7251911"/>
              <a:gd name="connsiteY101" fmla="*/ 5750362 h 6858000"/>
              <a:gd name="connsiteX102" fmla="*/ 965884 w 7251911"/>
              <a:gd name="connsiteY102" fmla="*/ 5746509 h 6858000"/>
              <a:gd name="connsiteX103" fmla="*/ 956494 w 7251911"/>
              <a:gd name="connsiteY103" fmla="*/ 5745546 h 6858000"/>
              <a:gd name="connsiteX104" fmla="*/ 956228 w 7251911"/>
              <a:gd name="connsiteY104" fmla="*/ 5745682 h 6858000"/>
              <a:gd name="connsiteX105" fmla="*/ 960377 w 7251911"/>
              <a:gd name="connsiteY105" fmla="*/ 5747990 h 6858000"/>
              <a:gd name="connsiteX106" fmla="*/ 979151 w 7251911"/>
              <a:gd name="connsiteY106" fmla="*/ 5764125 h 6858000"/>
              <a:gd name="connsiteX107" fmla="*/ 990415 w 7251911"/>
              <a:gd name="connsiteY107" fmla="*/ 5775514 h 6858000"/>
              <a:gd name="connsiteX108" fmla="*/ 1039226 w 7251911"/>
              <a:gd name="connsiteY108" fmla="*/ 5771717 h 6858000"/>
              <a:gd name="connsiteX109" fmla="*/ 1054245 w 7251911"/>
              <a:gd name="connsiteY109" fmla="*/ 5760328 h 6858000"/>
              <a:gd name="connsiteX110" fmla="*/ 1058000 w 7251911"/>
              <a:gd name="connsiteY110" fmla="*/ 5752735 h 6858000"/>
              <a:gd name="connsiteX111" fmla="*/ 1078634 w 7251911"/>
              <a:gd name="connsiteY111" fmla="*/ 5748563 h 6858000"/>
              <a:gd name="connsiteX112" fmla="*/ 1067292 w 7251911"/>
              <a:gd name="connsiteY112" fmla="*/ 5746509 h 6858000"/>
              <a:gd name="connsiteX113" fmla="*/ 1054147 w 7251911"/>
              <a:gd name="connsiteY113" fmla="*/ 5745064 h 6858000"/>
              <a:gd name="connsiteX114" fmla="*/ 760395 w 7251911"/>
              <a:gd name="connsiteY114" fmla="*/ 5744251 h 6858000"/>
              <a:gd name="connsiteX115" fmla="*/ 777628 w 7251911"/>
              <a:gd name="connsiteY115" fmla="*/ 5750837 h 6858000"/>
              <a:gd name="connsiteX116" fmla="*/ 787660 w 7251911"/>
              <a:gd name="connsiteY116" fmla="*/ 5756532 h 6858000"/>
              <a:gd name="connsiteX117" fmla="*/ 821452 w 7251911"/>
              <a:gd name="connsiteY117" fmla="*/ 5775514 h 6858000"/>
              <a:gd name="connsiteX118" fmla="*/ 855245 w 7251911"/>
              <a:gd name="connsiteY118" fmla="*/ 5760328 h 6858000"/>
              <a:gd name="connsiteX119" fmla="*/ 859000 w 7251911"/>
              <a:gd name="connsiteY119" fmla="*/ 5752735 h 6858000"/>
              <a:gd name="connsiteX120" fmla="*/ 867697 w 7251911"/>
              <a:gd name="connsiteY120" fmla="*/ 5750362 h 6858000"/>
              <a:gd name="connsiteX121" fmla="*/ 804382 w 7251911"/>
              <a:gd name="connsiteY121" fmla="*/ 5750362 h 6858000"/>
              <a:gd name="connsiteX122" fmla="*/ 1061307 w 7251911"/>
              <a:gd name="connsiteY122" fmla="*/ 4874107 h 6858000"/>
              <a:gd name="connsiteX123" fmla="*/ 1051917 w 7251911"/>
              <a:gd name="connsiteY123" fmla="*/ 4875649 h 6858000"/>
              <a:gd name="connsiteX124" fmla="*/ 949546 w 7251911"/>
              <a:gd name="connsiteY124" fmla="*/ 4875649 h 6858000"/>
              <a:gd name="connsiteX125" fmla="*/ 952868 w 7251911"/>
              <a:gd name="connsiteY125" fmla="*/ 4877129 h 6858000"/>
              <a:gd name="connsiteX126" fmla="*/ 960377 w 7251911"/>
              <a:gd name="connsiteY126" fmla="*/ 4884722 h 6858000"/>
              <a:gd name="connsiteX127" fmla="*/ 952868 w 7251911"/>
              <a:gd name="connsiteY127" fmla="*/ 4892315 h 6858000"/>
              <a:gd name="connsiteX128" fmla="*/ 900302 w 7251911"/>
              <a:gd name="connsiteY128" fmla="*/ 4896112 h 6858000"/>
              <a:gd name="connsiteX129" fmla="*/ 889037 w 7251911"/>
              <a:gd name="connsiteY129" fmla="*/ 4899908 h 6858000"/>
              <a:gd name="connsiteX130" fmla="*/ 870264 w 7251911"/>
              <a:gd name="connsiteY130" fmla="*/ 4911298 h 6858000"/>
              <a:gd name="connsiteX131" fmla="*/ 862754 w 7251911"/>
              <a:gd name="connsiteY131" fmla="*/ 4926484 h 6858000"/>
              <a:gd name="connsiteX132" fmla="*/ 874019 w 7251911"/>
              <a:gd name="connsiteY132" fmla="*/ 4941669 h 6858000"/>
              <a:gd name="connsiteX133" fmla="*/ 859000 w 7251911"/>
              <a:gd name="connsiteY133" fmla="*/ 4941669 h 6858000"/>
              <a:gd name="connsiteX134" fmla="*/ 832717 w 7251911"/>
              <a:gd name="connsiteY134" fmla="*/ 4937873 h 6858000"/>
              <a:gd name="connsiteX135" fmla="*/ 802679 w 7251911"/>
              <a:gd name="connsiteY135" fmla="*/ 4941669 h 6858000"/>
              <a:gd name="connsiteX136" fmla="*/ 783905 w 7251911"/>
              <a:gd name="connsiteY136" fmla="*/ 4960652 h 6858000"/>
              <a:gd name="connsiteX137" fmla="*/ 768886 w 7251911"/>
              <a:gd name="connsiteY137" fmla="*/ 4964448 h 6858000"/>
              <a:gd name="connsiteX138" fmla="*/ 708811 w 7251911"/>
              <a:gd name="connsiteY138" fmla="*/ 4964448 h 6858000"/>
              <a:gd name="connsiteX139" fmla="*/ 644980 w 7251911"/>
              <a:gd name="connsiteY139" fmla="*/ 4964448 h 6858000"/>
              <a:gd name="connsiteX140" fmla="*/ 644980 w 7251911"/>
              <a:gd name="connsiteY140" fmla="*/ 4968245 h 6858000"/>
              <a:gd name="connsiteX141" fmla="*/ 708811 w 7251911"/>
              <a:gd name="connsiteY141" fmla="*/ 4972041 h 6858000"/>
              <a:gd name="connsiteX142" fmla="*/ 693792 w 7251911"/>
              <a:gd name="connsiteY142" fmla="*/ 4983431 h 6858000"/>
              <a:gd name="connsiteX143" fmla="*/ 581150 w 7251911"/>
              <a:gd name="connsiteY143" fmla="*/ 4994820 h 6858000"/>
              <a:gd name="connsiteX144" fmla="*/ 558622 w 7251911"/>
              <a:gd name="connsiteY144" fmla="*/ 4994820 h 6858000"/>
              <a:gd name="connsiteX145" fmla="*/ 509810 w 7251911"/>
              <a:gd name="connsiteY145" fmla="*/ 5017599 h 6858000"/>
              <a:gd name="connsiteX146" fmla="*/ 476018 w 7251911"/>
              <a:gd name="connsiteY146" fmla="*/ 5017599 h 6858000"/>
              <a:gd name="connsiteX147" fmla="*/ 464754 w 7251911"/>
              <a:gd name="connsiteY147" fmla="*/ 5025192 h 6858000"/>
              <a:gd name="connsiteX148" fmla="*/ 468508 w 7251911"/>
              <a:gd name="connsiteY148" fmla="*/ 5036581 h 6858000"/>
              <a:gd name="connsiteX149" fmla="*/ 494791 w 7251911"/>
              <a:gd name="connsiteY149" fmla="*/ 5040378 h 6858000"/>
              <a:gd name="connsiteX150" fmla="*/ 509810 w 7251911"/>
              <a:gd name="connsiteY150" fmla="*/ 5021395 h 6858000"/>
              <a:gd name="connsiteX151" fmla="*/ 547358 w 7251911"/>
              <a:gd name="connsiteY151" fmla="*/ 5017599 h 6858000"/>
              <a:gd name="connsiteX152" fmla="*/ 592414 w 7251911"/>
              <a:gd name="connsiteY152" fmla="*/ 5017599 h 6858000"/>
              <a:gd name="connsiteX153" fmla="*/ 611188 w 7251911"/>
              <a:gd name="connsiteY153" fmla="*/ 5017599 h 6858000"/>
              <a:gd name="connsiteX154" fmla="*/ 637471 w 7251911"/>
              <a:gd name="connsiteY154" fmla="*/ 5021395 h 6858000"/>
              <a:gd name="connsiteX155" fmla="*/ 663754 w 7251911"/>
              <a:gd name="connsiteY155" fmla="*/ 5017599 h 6858000"/>
              <a:gd name="connsiteX156" fmla="*/ 678773 w 7251911"/>
              <a:gd name="connsiteY156" fmla="*/ 5021395 h 6858000"/>
              <a:gd name="connsiteX157" fmla="*/ 686282 w 7251911"/>
              <a:gd name="connsiteY157" fmla="*/ 5010006 h 6858000"/>
              <a:gd name="connsiteX158" fmla="*/ 705056 w 7251911"/>
              <a:gd name="connsiteY158" fmla="*/ 5010006 h 6858000"/>
              <a:gd name="connsiteX159" fmla="*/ 712565 w 7251911"/>
              <a:gd name="connsiteY159" fmla="*/ 5017599 h 6858000"/>
              <a:gd name="connsiteX160" fmla="*/ 716320 w 7251911"/>
              <a:gd name="connsiteY160" fmla="*/ 5002413 h 6858000"/>
              <a:gd name="connsiteX161" fmla="*/ 738848 w 7251911"/>
              <a:gd name="connsiteY161" fmla="*/ 5002413 h 6858000"/>
              <a:gd name="connsiteX162" fmla="*/ 746358 w 7251911"/>
              <a:gd name="connsiteY162" fmla="*/ 5010006 h 6858000"/>
              <a:gd name="connsiteX163" fmla="*/ 750113 w 7251911"/>
              <a:gd name="connsiteY163" fmla="*/ 4994820 h 6858000"/>
              <a:gd name="connsiteX164" fmla="*/ 810188 w 7251911"/>
              <a:gd name="connsiteY164" fmla="*/ 4991023 h 6858000"/>
              <a:gd name="connsiteX165" fmla="*/ 821452 w 7251911"/>
              <a:gd name="connsiteY165" fmla="*/ 4991023 h 6858000"/>
              <a:gd name="connsiteX166" fmla="*/ 836471 w 7251911"/>
              <a:gd name="connsiteY166" fmla="*/ 4994820 h 6858000"/>
              <a:gd name="connsiteX167" fmla="*/ 870264 w 7251911"/>
              <a:gd name="connsiteY167" fmla="*/ 5002413 h 6858000"/>
              <a:gd name="connsiteX168" fmla="*/ 904056 w 7251911"/>
              <a:gd name="connsiteY168" fmla="*/ 5002413 h 6858000"/>
              <a:gd name="connsiteX169" fmla="*/ 937849 w 7251911"/>
              <a:gd name="connsiteY169" fmla="*/ 4994820 h 6858000"/>
              <a:gd name="connsiteX170" fmla="*/ 964132 w 7251911"/>
              <a:gd name="connsiteY170" fmla="*/ 4994820 h 6858000"/>
              <a:gd name="connsiteX171" fmla="*/ 979151 w 7251911"/>
              <a:gd name="connsiteY171" fmla="*/ 5002413 h 6858000"/>
              <a:gd name="connsiteX172" fmla="*/ 997924 w 7251911"/>
              <a:gd name="connsiteY172" fmla="*/ 5002413 h 6858000"/>
              <a:gd name="connsiteX173" fmla="*/ 1031717 w 7251911"/>
              <a:gd name="connsiteY173" fmla="*/ 5002413 h 6858000"/>
              <a:gd name="connsiteX174" fmla="*/ 1035472 w 7251911"/>
              <a:gd name="connsiteY174" fmla="*/ 5002413 h 6858000"/>
              <a:gd name="connsiteX175" fmla="*/ 1076774 w 7251911"/>
              <a:gd name="connsiteY175" fmla="*/ 4979634 h 6858000"/>
              <a:gd name="connsiteX176" fmla="*/ 1076774 w 7251911"/>
              <a:gd name="connsiteY176" fmla="*/ 4972041 h 6858000"/>
              <a:gd name="connsiteX177" fmla="*/ 1065509 w 7251911"/>
              <a:gd name="connsiteY177" fmla="*/ 4949262 h 6858000"/>
              <a:gd name="connsiteX178" fmla="*/ 1035472 w 7251911"/>
              <a:gd name="connsiteY178" fmla="*/ 4949262 h 6858000"/>
              <a:gd name="connsiteX179" fmla="*/ 1024207 w 7251911"/>
              <a:gd name="connsiteY179" fmla="*/ 4941669 h 6858000"/>
              <a:gd name="connsiteX180" fmla="*/ 1035472 w 7251911"/>
              <a:gd name="connsiteY180" fmla="*/ 4937873 h 6858000"/>
              <a:gd name="connsiteX181" fmla="*/ 1050491 w 7251911"/>
              <a:gd name="connsiteY181" fmla="*/ 4941669 h 6858000"/>
              <a:gd name="connsiteX182" fmla="*/ 1069264 w 7251911"/>
              <a:gd name="connsiteY182" fmla="*/ 4941669 h 6858000"/>
              <a:gd name="connsiteX183" fmla="*/ 1099302 w 7251911"/>
              <a:gd name="connsiteY183" fmla="*/ 4937873 h 6858000"/>
              <a:gd name="connsiteX184" fmla="*/ 1118076 w 7251911"/>
              <a:gd name="connsiteY184" fmla="*/ 4930280 h 6858000"/>
              <a:gd name="connsiteX185" fmla="*/ 1144828 w 7251911"/>
              <a:gd name="connsiteY185" fmla="*/ 4906078 h 6858000"/>
              <a:gd name="connsiteX186" fmla="*/ 1162528 w 7251911"/>
              <a:gd name="connsiteY186" fmla="*/ 4874415 h 6858000"/>
              <a:gd name="connsiteX187" fmla="*/ 1145813 w 7251911"/>
              <a:gd name="connsiteY187" fmla="*/ 4874415 h 6858000"/>
              <a:gd name="connsiteX188" fmla="*/ 1108255 w 7251911"/>
              <a:gd name="connsiteY188" fmla="*/ 4875649 h 6858000"/>
              <a:gd name="connsiteX189" fmla="*/ 1070696 w 7251911"/>
              <a:gd name="connsiteY189" fmla="*/ 4874415 h 6858000"/>
              <a:gd name="connsiteX190" fmla="*/ 1061307 w 7251911"/>
              <a:gd name="connsiteY190" fmla="*/ 4874107 h 6858000"/>
              <a:gd name="connsiteX191" fmla="*/ 864124 w 7251911"/>
              <a:gd name="connsiteY191" fmla="*/ 4873644 h 6858000"/>
              <a:gd name="connsiteX192" fmla="*/ 826101 w 7251911"/>
              <a:gd name="connsiteY192" fmla="*/ 4874295 h 6858000"/>
              <a:gd name="connsiteX193" fmla="*/ 842104 w 7251911"/>
              <a:gd name="connsiteY193" fmla="*/ 4877604 h 6858000"/>
              <a:gd name="connsiteX194" fmla="*/ 862754 w 7251911"/>
              <a:gd name="connsiteY194" fmla="*/ 4884722 h 6858000"/>
              <a:gd name="connsiteX195" fmla="*/ 874019 w 7251911"/>
              <a:gd name="connsiteY195" fmla="*/ 4880926 h 6858000"/>
              <a:gd name="connsiteX196" fmla="*/ 877791 w 7251911"/>
              <a:gd name="connsiteY196" fmla="*/ 4874252 h 6858000"/>
              <a:gd name="connsiteX197" fmla="*/ 911308 w 7251911"/>
              <a:gd name="connsiteY197" fmla="*/ 4854737 h 6858000"/>
              <a:gd name="connsiteX198" fmla="*/ 919728 w 7251911"/>
              <a:gd name="connsiteY198" fmla="*/ 4860841 h 6858000"/>
              <a:gd name="connsiteX199" fmla="*/ 976800 w 7251911"/>
              <a:gd name="connsiteY199" fmla="*/ 4860841 h 6858000"/>
              <a:gd name="connsiteX200" fmla="*/ 988067 w 7251911"/>
              <a:gd name="connsiteY200" fmla="*/ 4860841 h 6858000"/>
              <a:gd name="connsiteX201" fmla="*/ 991823 w 7251911"/>
              <a:gd name="connsiteY201" fmla="*/ 4858373 h 6858000"/>
              <a:gd name="connsiteX202" fmla="*/ 991823 w 7251911"/>
              <a:gd name="connsiteY202" fmla="*/ 4857139 h 6858000"/>
              <a:gd name="connsiteX203" fmla="*/ 988067 w 7251911"/>
              <a:gd name="connsiteY203" fmla="*/ 4857139 h 6858000"/>
              <a:gd name="connsiteX204" fmla="*/ 1179657 w 7251911"/>
              <a:gd name="connsiteY204" fmla="*/ 4755721 h 6858000"/>
              <a:gd name="connsiteX205" fmla="*/ 1157128 w 7251911"/>
              <a:gd name="connsiteY205" fmla="*/ 4763314 h 6858000"/>
              <a:gd name="connsiteX206" fmla="*/ 1153950 w 7251911"/>
              <a:gd name="connsiteY206" fmla="*/ 4765171 h 6858000"/>
              <a:gd name="connsiteX207" fmla="*/ 1187128 w 7251911"/>
              <a:gd name="connsiteY207" fmla="*/ 4763354 h 6858000"/>
              <a:gd name="connsiteX208" fmla="*/ 1209663 w 7251911"/>
              <a:gd name="connsiteY208" fmla="*/ 4762120 h 6858000"/>
              <a:gd name="connsiteX209" fmla="*/ 1217175 w 7251911"/>
              <a:gd name="connsiteY209" fmla="*/ 4762120 h 6858000"/>
              <a:gd name="connsiteX210" fmla="*/ 1227435 w 7251911"/>
              <a:gd name="connsiteY210" fmla="*/ 4761960 h 6858000"/>
              <a:gd name="connsiteX211" fmla="*/ 1235978 w 7251911"/>
              <a:gd name="connsiteY211" fmla="*/ 4755721 h 6858000"/>
              <a:gd name="connsiteX212" fmla="*/ 1179657 w 7251911"/>
              <a:gd name="connsiteY212" fmla="*/ 4755721 h 6858000"/>
              <a:gd name="connsiteX213" fmla="*/ 1008817 w 7251911"/>
              <a:gd name="connsiteY213" fmla="*/ 4682165 h 6858000"/>
              <a:gd name="connsiteX214" fmla="*/ 999430 w 7251911"/>
              <a:gd name="connsiteY214" fmla="*/ 4683588 h 6858000"/>
              <a:gd name="connsiteX215" fmla="*/ 992015 w 7251911"/>
              <a:gd name="connsiteY215" fmla="*/ 4686588 h 6858000"/>
              <a:gd name="connsiteX216" fmla="*/ 1001679 w 7251911"/>
              <a:gd name="connsiteY216" fmla="*/ 4687306 h 6858000"/>
              <a:gd name="connsiteX217" fmla="*/ 1012943 w 7251911"/>
              <a:gd name="connsiteY217" fmla="*/ 4694899 h 6858000"/>
              <a:gd name="connsiteX218" fmla="*/ 1016698 w 7251911"/>
              <a:gd name="connsiteY218" fmla="*/ 4702492 h 6858000"/>
              <a:gd name="connsiteX219" fmla="*/ 1012943 w 7251911"/>
              <a:gd name="connsiteY219" fmla="*/ 4706289 h 6858000"/>
              <a:gd name="connsiteX220" fmla="*/ 997924 w 7251911"/>
              <a:gd name="connsiteY220" fmla="*/ 4710085 h 6858000"/>
              <a:gd name="connsiteX221" fmla="*/ 1001679 w 7251911"/>
              <a:gd name="connsiteY221" fmla="*/ 4713881 h 6858000"/>
              <a:gd name="connsiteX222" fmla="*/ 1084283 w 7251911"/>
              <a:gd name="connsiteY222" fmla="*/ 4712933 h 6858000"/>
              <a:gd name="connsiteX223" fmla="*/ 1107419 w 7251911"/>
              <a:gd name="connsiteY223" fmla="*/ 4711072 h 6858000"/>
              <a:gd name="connsiteX224" fmla="*/ 1108317 w 7251911"/>
              <a:gd name="connsiteY224" fmla="*/ 4710164 h 6858000"/>
              <a:gd name="connsiteX225" fmla="*/ 1100808 w 7251911"/>
              <a:gd name="connsiteY225" fmla="*/ 4702571 h 6858000"/>
              <a:gd name="connsiteX226" fmla="*/ 1018204 w 7251911"/>
              <a:gd name="connsiteY226" fmla="*/ 4683588 h 6858000"/>
              <a:gd name="connsiteX227" fmla="*/ 1008817 w 7251911"/>
              <a:gd name="connsiteY227" fmla="*/ 4682165 h 6858000"/>
              <a:gd name="connsiteX228" fmla="*/ 718198 w 7251911"/>
              <a:gd name="connsiteY228" fmla="*/ 4641749 h 6858000"/>
              <a:gd name="connsiteX229" fmla="*/ 693792 w 7251911"/>
              <a:gd name="connsiteY229" fmla="*/ 4645545 h 6858000"/>
              <a:gd name="connsiteX230" fmla="*/ 678773 w 7251911"/>
              <a:gd name="connsiteY230" fmla="*/ 4656935 h 6858000"/>
              <a:gd name="connsiteX231" fmla="*/ 731339 w 7251911"/>
              <a:gd name="connsiteY231" fmla="*/ 4679713 h 6858000"/>
              <a:gd name="connsiteX232" fmla="*/ 937849 w 7251911"/>
              <a:gd name="connsiteY232" fmla="*/ 4679713 h 6858000"/>
              <a:gd name="connsiteX233" fmla="*/ 951967 w 7251911"/>
              <a:gd name="connsiteY233" fmla="*/ 4682022 h 6858000"/>
              <a:gd name="connsiteX234" fmla="*/ 950619 w 7251911"/>
              <a:gd name="connsiteY234" fmla="*/ 4679792 h 6858000"/>
              <a:gd name="connsiteX235" fmla="*/ 961883 w 7251911"/>
              <a:gd name="connsiteY235" fmla="*/ 4664606 h 6858000"/>
              <a:gd name="connsiteX236" fmla="*/ 992307 w 7251911"/>
              <a:gd name="connsiteY236" fmla="*/ 4659013 h 6858000"/>
              <a:gd name="connsiteX237" fmla="*/ 979151 w 7251911"/>
              <a:gd name="connsiteY237" fmla="*/ 4656935 h 6858000"/>
              <a:gd name="connsiteX238" fmla="*/ 937849 w 7251911"/>
              <a:gd name="connsiteY238" fmla="*/ 4656935 h 6858000"/>
              <a:gd name="connsiteX239" fmla="*/ 915320 w 7251911"/>
              <a:gd name="connsiteY239" fmla="*/ 4656935 h 6858000"/>
              <a:gd name="connsiteX240" fmla="*/ 870264 w 7251911"/>
              <a:gd name="connsiteY240" fmla="*/ 4645545 h 6858000"/>
              <a:gd name="connsiteX241" fmla="*/ 843981 w 7251911"/>
              <a:gd name="connsiteY241" fmla="*/ 4649342 h 6858000"/>
              <a:gd name="connsiteX242" fmla="*/ 780150 w 7251911"/>
              <a:gd name="connsiteY242" fmla="*/ 4660731 h 6858000"/>
              <a:gd name="connsiteX243" fmla="*/ 742603 w 7251911"/>
              <a:gd name="connsiteY243" fmla="*/ 4664527 h 6858000"/>
              <a:gd name="connsiteX244" fmla="*/ 731339 w 7251911"/>
              <a:gd name="connsiteY244" fmla="*/ 4660731 h 6858000"/>
              <a:gd name="connsiteX245" fmla="*/ 718198 w 7251911"/>
              <a:gd name="connsiteY245" fmla="*/ 4641749 h 6858000"/>
              <a:gd name="connsiteX246" fmla="*/ 1034451 w 7251911"/>
              <a:gd name="connsiteY246" fmla="*/ 4639272 h 6858000"/>
              <a:gd name="connsiteX247" fmla="*/ 1009189 w 7251911"/>
              <a:gd name="connsiteY247" fmla="*/ 4653138 h 6858000"/>
              <a:gd name="connsiteX248" fmla="*/ 996977 w 7251911"/>
              <a:gd name="connsiteY248" fmla="*/ 4658155 h 6858000"/>
              <a:gd name="connsiteX249" fmla="*/ 1003185 w 7251911"/>
              <a:gd name="connsiteY249" fmla="*/ 4657013 h 6858000"/>
              <a:gd name="connsiteX250" fmla="*/ 1070770 w 7251911"/>
              <a:gd name="connsiteY250" fmla="*/ 4657013 h 6858000"/>
              <a:gd name="connsiteX251" fmla="*/ 1040732 w 7251911"/>
              <a:gd name="connsiteY251" fmla="*/ 4645624 h 6858000"/>
              <a:gd name="connsiteX252" fmla="*/ 1036978 w 7251911"/>
              <a:gd name="connsiteY252" fmla="*/ 4641827 h 6858000"/>
              <a:gd name="connsiteX253" fmla="*/ 1080528 w 7251911"/>
              <a:gd name="connsiteY253" fmla="*/ 4634156 h 6858000"/>
              <a:gd name="connsiteX254" fmla="*/ 1068334 w 7251911"/>
              <a:gd name="connsiteY254" fmla="*/ 4634456 h 6858000"/>
              <a:gd name="connsiteX255" fmla="*/ 1089543 w 7251911"/>
              <a:gd name="connsiteY255" fmla="*/ 4638031 h 6858000"/>
              <a:gd name="connsiteX256" fmla="*/ 1090180 w 7251911"/>
              <a:gd name="connsiteY256" fmla="*/ 4638059 h 6858000"/>
              <a:gd name="connsiteX257" fmla="*/ 1043698 w 7251911"/>
              <a:gd name="connsiteY257" fmla="*/ 4375968 h 6858000"/>
              <a:gd name="connsiteX258" fmla="*/ 1041929 w 7251911"/>
              <a:gd name="connsiteY258" fmla="*/ 4376394 h 6858000"/>
              <a:gd name="connsiteX259" fmla="*/ 1029257 w 7251911"/>
              <a:gd name="connsiteY259" fmla="*/ 4381614 h 6858000"/>
              <a:gd name="connsiteX260" fmla="*/ 1029257 w 7251911"/>
              <a:gd name="connsiteY260" fmla="*/ 4389206 h 6858000"/>
              <a:gd name="connsiteX261" fmla="*/ 1045158 w 7251911"/>
              <a:gd name="connsiteY261" fmla="*/ 4398853 h 6858000"/>
              <a:gd name="connsiteX262" fmla="*/ 1085060 w 7251911"/>
              <a:gd name="connsiteY262" fmla="*/ 4398853 h 6858000"/>
              <a:gd name="connsiteX263" fmla="*/ 1078068 w 7251911"/>
              <a:gd name="connsiteY263" fmla="*/ 4393003 h 6858000"/>
              <a:gd name="connsiteX264" fmla="*/ 1077702 w 7251911"/>
              <a:gd name="connsiteY264" fmla="*/ 4392662 h 6858000"/>
              <a:gd name="connsiteX265" fmla="*/ 1070770 w 7251911"/>
              <a:gd name="connsiteY265" fmla="*/ 4391260 h 6858000"/>
              <a:gd name="connsiteX266" fmla="*/ 1052936 w 7251911"/>
              <a:gd name="connsiteY266" fmla="*/ 4387464 h 6858000"/>
              <a:gd name="connsiteX267" fmla="*/ 882957 w 7251911"/>
              <a:gd name="connsiteY267" fmla="*/ 3630067 h 6858000"/>
              <a:gd name="connsiteX268" fmla="*/ 876729 w 7251911"/>
              <a:gd name="connsiteY268" fmla="*/ 3630752 h 6858000"/>
              <a:gd name="connsiteX269" fmla="*/ 865196 w 7251911"/>
              <a:gd name="connsiteY269" fmla="*/ 3633710 h 6858000"/>
              <a:gd name="connsiteX270" fmla="*/ 880495 w 7251911"/>
              <a:gd name="connsiteY270" fmla="*/ 3633710 h 6858000"/>
              <a:gd name="connsiteX271" fmla="*/ 1323713 w 7251911"/>
              <a:gd name="connsiteY271" fmla="*/ 3242617 h 6858000"/>
              <a:gd name="connsiteX272" fmla="*/ 1318596 w 7251911"/>
              <a:gd name="connsiteY272" fmla="*/ 3244262 h 6858000"/>
              <a:gd name="connsiteX273" fmla="*/ 1315049 w 7251911"/>
              <a:gd name="connsiteY273" fmla="*/ 3246771 h 6858000"/>
              <a:gd name="connsiteX274" fmla="*/ 1319678 w 7251911"/>
              <a:gd name="connsiteY274" fmla="*/ 3245691 h 6858000"/>
              <a:gd name="connsiteX275" fmla="*/ 1329978 w 7251911"/>
              <a:gd name="connsiteY275" fmla="*/ 3243287 h 6858000"/>
              <a:gd name="connsiteX276" fmla="*/ 1345528 w 7251911"/>
              <a:gd name="connsiteY276" fmla="*/ 3225345 h 6858000"/>
              <a:gd name="connsiteX277" fmla="*/ 1338785 w 7251911"/>
              <a:gd name="connsiteY277" fmla="*/ 3226874 h 6858000"/>
              <a:gd name="connsiteX278" fmla="*/ 1338974 w 7251911"/>
              <a:gd name="connsiteY278" fmla="*/ 3228480 h 6858000"/>
              <a:gd name="connsiteX279" fmla="*/ 1344443 w 7251911"/>
              <a:gd name="connsiteY279" fmla="*/ 3226609 h 6858000"/>
              <a:gd name="connsiteX280" fmla="*/ 1301575 w 7251911"/>
              <a:gd name="connsiteY280" fmla="*/ 3214898 h 6858000"/>
              <a:gd name="connsiteX281" fmla="*/ 1309206 w 7251911"/>
              <a:gd name="connsiteY281" fmla="*/ 3216370 h 6858000"/>
              <a:gd name="connsiteX282" fmla="*/ 1331742 w 7251911"/>
              <a:gd name="connsiteY282" fmla="*/ 3217457 h 6858000"/>
              <a:gd name="connsiteX283" fmla="*/ 1353180 w 7251911"/>
              <a:gd name="connsiteY283" fmla="*/ 3216423 h 6858000"/>
              <a:gd name="connsiteX284" fmla="*/ 1354011 w 7251911"/>
              <a:gd name="connsiteY284" fmla="*/ 3215453 h 6858000"/>
              <a:gd name="connsiteX285" fmla="*/ 1320882 w 7251911"/>
              <a:gd name="connsiteY285" fmla="*/ 3214898 h 6858000"/>
              <a:gd name="connsiteX286" fmla="*/ 1072995 w 7251911"/>
              <a:gd name="connsiteY286" fmla="*/ 3200410 h 6858000"/>
              <a:gd name="connsiteX287" fmla="*/ 1061728 w 7251911"/>
              <a:gd name="connsiteY287" fmla="*/ 3201224 h 6858000"/>
              <a:gd name="connsiteX288" fmla="*/ 1061282 w 7251911"/>
              <a:gd name="connsiteY288" fmla="*/ 3201364 h 6858000"/>
              <a:gd name="connsiteX289" fmla="*/ 1065076 w 7251911"/>
              <a:gd name="connsiteY289" fmla="*/ 3204779 h 6858000"/>
              <a:gd name="connsiteX290" fmla="*/ 1072588 w 7251911"/>
              <a:gd name="connsiteY290" fmla="*/ 3207677 h 6858000"/>
              <a:gd name="connsiteX291" fmla="*/ 1087611 w 7251911"/>
              <a:gd name="connsiteY291" fmla="*/ 3207677 h 6858000"/>
              <a:gd name="connsiteX292" fmla="*/ 1102634 w 7251911"/>
              <a:gd name="connsiteY292" fmla="*/ 3207677 h 6858000"/>
              <a:gd name="connsiteX293" fmla="*/ 1110146 w 7251911"/>
              <a:gd name="connsiteY293" fmla="*/ 3213472 h 6858000"/>
              <a:gd name="connsiteX294" fmla="*/ 1113902 w 7251911"/>
              <a:gd name="connsiteY294" fmla="*/ 3230859 h 6858000"/>
              <a:gd name="connsiteX295" fmla="*/ 1128926 w 7251911"/>
              <a:gd name="connsiteY295" fmla="*/ 3230859 h 6858000"/>
              <a:gd name="connsiteX296" fmla="*/ 1132682 w 7251911"/>
              <a:gd name="connsiteY296" fmla="*/ 3222166 h 6858000"/>
              <a:gd name="connsiteX297" fmla="*/ 1162728 w 7251911"/>
              <a:gd name="connsiteY297" fmla="*/ 3213472 h 6858000"/>
              <a:gd name="connsiteX298" fmla="*/ 1170240 w 7251911"/>
              <a:gd name="connsiteY298" fmla="*/ 3216370 h 6858000"/>
              <a:gd name="connsiteX299" fmla="*/ 1185264 w 7251911"/>
              <a:gd name="connsiteY299" fmla="*/ 3216370 h 6858000"/>
              <a:gd name="connsiteX300" fmla="*/ 1192775 w 7251911"/>
              <a:gd name="connsiteY300" fmla="*/ 3222166 h 6858000"/>
              <a:gd name="connsiteX301" fmla="*/ 1196531 w 7251911"/>
              <a:gd name="connsiteY301" fmla="*/ 3213472 h 6858000"/>
              <a:gd name="connsiteX302" fmla="*/ 1200287 w 7251911"/>
              <a:gd name="connsiteY302" fmla="*/ 3213472 h 6858000"/>
              <a:gd name="connsiteX303" fmla="*/ 1234090 w 7251911"/>
              <a:gd name="connsiteY303" fmla="*/ 3219268 h 6858000"/>
              <a:gd name="connsiteX304" fmla="*/ 1255686 w 7251911"/>
              <a:gd name="connsiteY304" fmla="*/ 3217457 h 6858000"/>
              <a:gd name="connsiteX305" fmla="*/ 1265936 w 7251911"/>
              <a:gd name="connsiteY305" fmla="*/ 3214898 h 6858000"/>
              <a:gd name="connsiteX306" fmla="*/ 1234496 w 7251911"/>
              <a:gd name="connsiteY306" fmla="*/ 3214898 h 6858000"/>
              <a:gd name="connsiteX307" fmla="*/ 1200694 w 7251911"/>
              <a:gd name="connsiteY307" fmla="*/ 3209102 h 6858000"/>
              <a:gd name="connsiteX308" fmla="*/ 1163136 w 7251911"/>
              <a:gd name="connsiteY308" fmla="*/ 3206204 h 6858000"/>
              <a:gd name="connsiteX309" fmla="*/ 1114309 w 7251911"/>
              <a:gd name="connsiteY309" fmla="*/ 3206204 h 6858000"/>
              <a:gd name="connsiteX310" fmla="*/ 1084262 w 7251911"/>
              <a:gd name="connsiteY310" fmla="*/ 3203306 h 6858000"/>
              <a:gd name="connsiteX311" fmla="*/ 1072995 w 7251911"/>
              <a:gd name="connsiteY311" fmla="*/ 3200410 h 6858000"/>
              <a:gd name="connsiteX312" fmla="*/ 1493823 w 7251911"/>
              <a:gd name="connsiteY312" fmla="*/ 3145395 h 6858000"/>
              <a:gd name="connsiteX313" fmla="*/ 1504918 w 7251911"/>
              <a:gd name="connsiteY313" fmla="*/ 3148247 h 6858000"/>
              <a:gd name="connsiteX314" fmla="*/ 1506981 w 7251911"/>
              <a:gd name="connsiteY314" fmla="*/ 3147813 h 6858000"/>
              <a:gd name="connsiteX315" fmla="*/ 1578204 w 7251911"/>
              <a:gd name="connsiteY315" fmla="*/ 3144372 h 6858000"/>
              <a:gd name="connsiteX316" fmla="*/ 1542966 w 7251911"/>
              <a:gd name="connsiteY316" fmla="*/ 3147560 h 6858000"/>
              <a:gd name="connsiteX317" fmla="*/ 1546233 w 7251911"/>
              <a:gd name="connsiteY317" fmla="*/ 3148247 h 6858000"/>
              <a:gd name="connsiteX318" fmla="*/ 1580036 w 7251911"/>
              <a:gd name="connsiteY318" fmla="*/ 3145350 h 6858000"/>
              <a:gd name="connsiteX319" fmla="*/ 1584172 w 7251911"/>
              <a:gd name="connsiteY319" fmla="*/ 3144383 h 6858000"/>
              <a:gd name="connsiteX320" fmla="*/ 1467012 w 7251911"/>
              <a:gd name="connsiteY320" fmla="*/ 3134199 h 6858000"/>
              <a:gd name="connsiteX321" fmla="*/ 1446942 w 7251911"/>
              <a:gd name="connsiteY321" fmla="*/ 3144011 h 6858000"/>
              <a:gd name="connsiteX322" fmla="*/ 1445461 w 7251911"/>
              <a:gd name="connsiteY322" fmla="*/ 3145085 h 6858000"/>
              <a:gd name="connsiteX323" fmla="*/ 1444879 w 7251911"/>
              <a:gd name="connsiteY323" fmla="*/ 3145019 h 6858000"/>
              <a:gd name="connsiteX324" fmla="*/ 1442286 w 7251911"/>
              <a:gd name="connsiteY324" fmla="*/ 3146287 h 6858000"/>
              <a:gd name="connsiteX325" fmla="*/ 1436788 w 7251911"/>
              <a:gd name="connsiteY325" fmla="*/ 3146687 h 6858000"/>
              <a:gd name="connsiteX326" fmla="*/ 1441069 w 7251911"/>
              <a:gd name="connsiteY326" fmla="*/ 3148247 h 6858000"/>
              <a:gd name="connsiteX327" fmla="*/ 1448580 w 7251911"/>
              <a:gd name="connsiteY327" fmla="*/ 3145350 h 6858000"/>
              <a:gd name="connsiteX328" fmla="*/ 1471116 w 7251911"/>
              <a:gd name="connsiteY328" fmla="*/ 3142090 h 6858000"/>
              <a:gd name="connsiteX329" fmla="*/ 1493330 w 7251911"/>
              <a:gd name="connsiteY329" fmla="*/ 3145304 h 6858000"/>
              <a:gd name="connsiteX330" fmla="*/ 1488266 w 7251911"/>
              <a:gd name="connsiteY330" fmla="*/ 3144372 h 6858000"/>
              <a:gd name="connsiteX331" fmla="*/ 1467012 w 7251911"/>
              <a:gd name="connsiteY331" fmla="*/ 3134199 h 6858000"/>
              <a:gd name="connsiteX332" fmla="*/ 1268634 w 7251911"/>
              <a:gd name="connsiteY332" fmla="*/ 3133725 h 6858000"/>
              <a:gd name="connsiteX333" fmla="*/ 1257725 w 7251911"/>
              <a:gd name="connsiteY333" fmla="*/ 3134644 h 6858000"/>
              <a:gd name="connsiteX334" fmla="*/ 1252093 w 7251911"/>
              <a:gd name="connsiteY334" fmla="*/ 3137966 h 6858000"/>
              <a:gd name="connsiteX335" fmla="*/ 1257032 w 7251911"/>
              <a:gd name="connsiteY335" fmla="*/ 3139554 h 6858000"/>
              <a:gd name="connsiteX336" fmla="*/ 1277689 w 7251911"/>
              <a:gd name="connsiteY336" fmla="*/ 3146436 h 6858000"/>
              <a:gd name="connsiteX337" fmla="*/ 1285245 w 7251911"/>
              <a:gd name="connsiteY337" fmla="*/ 3144979 h 6858000"/>
              <a:gd name="connsiteX338" fmla="*/ 1271334 w 7251911"/>
              <a:gd name="connsiteY338" fmla="*/ 3137217 h 6858000"/>
              <a:gd name="connsiteX339" fmla="*/ 1218151 w 7251911"/>
              <a:gd name="connsiteY339" fmla="*/ 3127789 h 6858000"/>
              <a:gd name="connsiteX340" fmla="*/ 1211062 w 7251911"/>
              <a:gd name="connsiteY340" fmla="*/ 3133206 h 6858000"/>
              <a:gd name="connsiteX341" fmla="*/ 1195230 w 7251911"/>
              <a:gd name="connsiteY341" fmla="*/ 3141047 h 6858000"/>
              <a:gd name="connsiteX342" fmla="*/ 1206328 w 7251911"/>
              <a:gd name="connsiteY342" fmla="*/ 3143901 h 6858000"/>
              <a:gd name="connsiteX343" fmla="*/ 1223229 w 7251911"/>
              <a:gd name="connsiteY343" fmla="*/ 3139554 h 6858000"/>
              <a:gd name="connsiteX344" fmla="*/ 1228475 w 7251911"/>
              <a:gd name="connsiteY344" fmla="*/ 3137868 h 6858000"/>
              <a:gd name="connsiteX345" fmla="*/ 1058724 w 7251911"/>
              <a:gd name="connsiteY345" fmla="*/ 3103323 h 6858000"/>
              <a:gd name="connsiteX346" fmla="*/ 1026809 w 7251911"/>
              <a:gd name="connsiteY346" fmla="*/ 3119932 h 6858000"/>
              <a:gd name="connsiteX347" fmla="*/ 1021777 w 7251911"/>
              <a:gd name="connsiteY347" fmla="*/ 3120306 h 6858000"/>
              <a:gd name="connsiteX348" fmla="*/ 1020526 w 7251911"/>
              <a:gd name="connsiteY348" fmla="*/ 3127859 h 6858000"/>
              <a:gd name="connsiteX349" fmla="*/ 1007991 w 7251911"/>
              <a:gd name="connsiteY349" fmla="*/ 3121331 h 6858000"/>
              <a:gd name="connsiteX350" fmla="*/ 994894 w 7251911"/>
              <a:gd name="connsiteY350" fmla="*/ 3122305 h 6858000"/>
              <a:gd name="connsiteX351" fmla="*/ 985069 w 7251911"/>
              <a:gd name="connsiteY351" fmla="*/ 3122305 h 6858000"/>
              <a:gd name="connsiteX352" fmla="*/ 974329 w 7251911"/>
              <a:gd name="connsiteY352" fmla="*/ 3126028 h 6858000"/>
              <a:gd name="connsiteX353" fmla="*/ 942839 w 7251911"/>
              <a:gd name="connsiteY353" fmla="*/ 3129950 h 6858000"/>
              <a:gd name="connsiteX354" fmla="*/ 890571 w 7251911"/>
              <a:gd name="connsiteY354" fmla="*/ 3124891 h 6858000"/>
              <a:gd name="connsiteX355" fmla="*/ 859724 w 7251911"/>
              <a:gd name="connsiteY355" fmla="*/ 3126102 h 6858000"/>
              <a:gd name="connsiteX356" fmla="*/ 833441 w 7251911"/>
              <a:gd name="connsiteY356" fmla="*/ 3129899 h 6858000"/>
              <a:gd name="connsiteX357" fmla="*/ 803403 w 7251911"/>
              <a:gd name="connsiteY357" fmla="*/ 3126102 h 6858000"/>
              <a:gd name="connsiteX358" fmla="*/ 769610 w 7251911"/>
              <a:gd name="connsiteY358" fmla="*/ 3126102 h 6858000"/>
              <a:gd name="connsiteX359" fmla="*/ 766706 w 7251911"/>
              <a:gd name="connsiteY359" fmla="*/ 3116033 h 6858000"/>
              <a:gd name="connsiteX360" fmla="*/ 697025 w 7251911"/>
              <a:gd name="connsiteY360" fmla="*/ 3112049 h 6858000"/>
              <a:gd name="connsiteX361" fmla="*/ 637181 w 7251911"/>
              <a:gd name="connsiteY361" fmla="*/ 3107391 h 6858000"/>
              <a:gd name="connsiteX362" fmla="*/ 636377 w 7251911"/>
              <a:gd name="connsiteY362" fmla="*/ 3109126 h 6858000"/>
              <a:gd name="connsiteX363" fmla="*/ 648583 w 7251911"/>
              <a:gd name="connsiteY363" fmla="*/ 3110575 h 6858000"/>
              <a:gd name="connsiteX364" fmla="*/ 671118 w 7251911"/>
              <a:gd name="connsiteY364" fmla="*/ 3122167 h 6858000"/>
              <a:gd name="connsiteX365" fmla="*/ 678630 w 7251911"/>
              <a:gd name="connsiteY365" fmla="*/ 3125065 h 6858000"/>
              <a:gd name="connsiteX366" fmla="*/ 693653 w 7251911"/>
              <a:gd name="connsiteY366" fmla="*/ 3125065 h 6858000"/>
              <a:gd name="connsiteX367" fmla="*/ 708676 w 7251911"/>
              <a:gd name="connsiteY367" fmla="*/ 3125065 h 6858000"/>
              <a:gd name="connsiteX368" fmla="*/ 716188 w 7251911"/>
              <a:gd name="connsiteY368" fmla="*/ 3130860 h 6858000"/>
              <a:gd name="connsiteX369" fmla="*/ 719944 w 7251911"/>
              <a:gd name="connsiteY369" fmla="*/ 3148247 h 6858000"/>
              <a:gd name="connsiteX370" fmla="*/ 734968 w 7251911"/>
              <a:gd name="connsiteY370" fmla="*/ 3148247 h 6858000"/>
              <a:gd name="connsiteX371" fmla="*/ 738724 w 7251911"/>
              <a:gd name="connsiteY371" fmla="*/ 3139554 h 6858000"/>
              <a:gd name="connsiteX372" fmla="*/ 768770 w 7251911"/>
              <a:gd name="connsiteY372" fmla="*/ 3130860 h 6858000"/>
              <a:gd name="connsiteX373" fmla="*/ 776282 w 7251911"/>
              <a:gd name="connsiteY373" fmla="*/ 3133758 h 6858000"/>
              <a:gd name="connsiteX374" fmla="*/ 791306 w 7251911"/>
              <a:gd name="connsiteY374" fmla="*/ 3133758 h 6858000"/>
              <a:gd name="connsiteX375" fmla="*/ 798817 w 7251911"/>
              <a:gd name="connsiteY375" fmla="*/ 3139554 h 6858000"/>
              <a:gd name="connsiteX376" fmla="*/ 802573 w 7251911"/>
              <a:gd name="connsiteY376" fmla="*/ 3130860 h 6858000"/>
              <a:gd name="connsiteX377" fmla="*/ 806329 w 7251911"/>
              <a:gd name="connsiteY377" fmla="*/ 3130860 h 6858000"/>
              <a:gd name="connsiteX378" fmla="*/ 840132 w 7251911"/>
              <a:gd name="connsiteY378" fmla="*/ 3136656 h 6858000"/>
              <a:gd name="connsiteX379" fmla="*/ 877690 w 7251911"/>
              <a:gd name="connsiteY379" fmla="*/ 3130860 h 6858000"/>
              <a:gd name="connsiteX380" fmla="*/ 915248 w 7251911"/>
              <a:gd name="connsiteY380" fmla="*/ 3133758 h 6858000"/>
              <a:gd name="connsiteX381" fmla="*/ 960319 w 7251911"/>
              <a:gd name="connsiteY381" fmla="*/ 3133758 h 6858000"/>
              <a:gd name="connsiteX382" fmla="*/ 964075 w 7251911"/>
              <a:gd name="connsiteY382" fmla="*/ 3133758 h 6858000"/>
              <a:gd name="connsiteX383" fmla="*/ 964075 w 7251911"/>
              <a:gd name="connsiteY383" fmla="*/ 3136656 h 6858000"/>
              <a:gd name="connsiteX384" fmla="*/ 952808 w 7251911"/>
              <a:gd name="connsiteY384" fmla="*/ 3142452 h 6858000"/>
              <a:gd name="connsiteX385" fmla="*/ 945296 w 7251911"/>
              <a:gd name="connsiteY385" fmla="*/ 3148247 h 6858000"/>
              <a:gd name="connsiteX386" fmla="*/ 956563 w 7251911"/>
              <a:gd name="connsiteY386" fmla="*/ 3151145 h 6858000"/>
              <a:gd name="connsiteX387" fmla="*/ 930272 w 7251911"/>
              <a:gd name="connsiteY387" fmla="*/ 3159839 h 6858000"/>
              <a:gd name="connsiteX388" fmla="*/ 919004 w 7251911"/>
              <a:gd name="connsiteY388" fmla="*/ 3165633 h 6858000"/>
              <a:gd name="connsiteX389" fmla="*/ 930272 w 7251911"/>
              <a:gd name="connsiteY389" fmla="*/ 3171431 h 6858000"/>
              <a:gd name="connsiteX390" fmla="*/ 956563 w 7251911"/>
              <a:gd name="connsiteY390" fmla="*/ 3165633 h 6858000"/>
              <a:gd name="connsiteX391" fmla="*/ 964075 w 7251911"/>
              <a:gd name="connsiteY391" fmla="*/ 3165633 h 6858000"/>
              <a:gd name="connsiteX392" fmla="*/ 1005390 w 7251911"/>
              <a:gd name="connsiteY392" fmla="*/ 3171431 h 6858000"/>
              <a:gd name="connsiteX393" fmla="*/ 1031680 w 7251911"/>
              <a:gd name="connsiteY393" fmla="*/ 3165633 h 6858000"/>
              <a:gd name="connsiteX394" fmla="*/ 1035436 w 7251911"/>
              <a:gd name="connsiteY394" fmla="*/ 3165633 h 6858000"/>
              <a:gd name="connsiteX395" fmla="*/ 1065483 w 7251911"/>
              <a:gd name="connsiteY395" fmla="*/ 3171431 h 6858000"/>
              <a:gd name="connsiteX396" fmla="*/ 1106798 w 7251911"/>
              <a:gd name="connsiteY396" fmla="*/ 3159839 h 6858000"/>
              <a:gd name="connsiteX397" fmla="*/ 1110554 w 7251911"/>
              <a:gd name="connsiteY397" fmla="*/ 3151145 h 6858000"/>
              <a:gd name="connsiteX398" fmla="*/ 1121821 w 7251911"/>
              <a:gd name="connsiteY398" fmla="*/ 3142452 h 6858000"/>
              <a:gd name="connsiteX399" fmla="*/ 1129567 w 7251911"/>
              <a:gd name="connsiteY399" fmla="*/ 3142054 h 6858000"/>
              <a:gd name="connsiteX400" fmla="*/ 1112919 w 7251911"/>
              <a:gd name="connsiteY400" fmla="*/ 3131523 h 6858000"/>
              <a:gd name="connsiteX401" fmla="*/ 1098148 w 7251911"/>
              <a:gd name="connsiteY401" fmla="*/ 3122876 h 6858000"/>
              <a:gd name="connsiteX402" fmla="*/ 1084069 w 7251911"/>
              <a:gd name="connsiteY402" fmla="*/ 3129424 h 6858000"/>
              <a:gd name="connsiteX403" fmla="*/ 1066233 w 7251911"/>
              <a:gd name="connsiteY403" fmla="*/ 3114713 h 6858000"/>
              <a:gd name="connsiteX404" fmla="*/ 1058724 w 7251911"/>
              <a:gd name="connsiteY404" fmla="*/ 3103323 h 6858000"/>
              <a:gd name="connsiteX405" fmla="*/ 838398 w 7251911"/>
              <a:gd name="connsiteY405" fmla="*/ 2411519 h 6858000"/>
              <a:gd name="connsiteX406" fmla="*/ 834934 w 7251911"/>
              <a:gd name="connsiteY406" fmla="*/ 2412343 h 6858000"/>
              <a:gd name="connsiteX407" fmla="*/ 841454 w 7251911"/>
              <a:gd name="connsiteY407" fmla="*/ 2412343 h 6858000"/>
              <a:gd name="connsiteX408" fmla="*/ 747346 w 7251911"/>
              <a:gd name="connsiteY408" fmla="*/ 2386367 h 6858000"/>
              <a:gd name="connsiteX409" fmla="*/ 735612 w 7251911"/>
              <a:gd name="connsiteY409" fmla="*/ 2398232 h 6858000"/>
              <a:gd name="connsiteX410" fmla="*/ 731858 w 7251911"/>
              <a:gd name="connsiteY410" fmla="*/ 2409621 h 6858000"/>
              <a:gd name="connsiteX411" fmla="*/ 743122 w 7251911"/>
              <a:gd name="connsiteY411" fmla="*/ 2417214 h 6858000"/>
              <a:gd name="connsiteX412" fmla="*/ 776914 w 7251911"/>
              <a:gd name="connsiteY412" fmla="*/ 2417214 h 6858000"/>
              <a:gd name="connsiteX413" fmla="*/ 797096 w 7251911"/>
              <a:gd name="connsiteY413" fmla="*/ 2434298 h 6858000"/>
              <a:gd name="connsiteX414" fmla="*/ 815052 w 7251911"/>
              <a:gd name="connsiteY414" fmla="*/ 2437870 h 6858000"/>
              <a:gd name="connsiteX415" fmla="*/ 824677 w 7251911"/>
              <a:gd name="connsiteY415" fmla="*/ 2427529 h 6858000"/>
              <a:gd name="connsiteX416" fmla="*/ 787130 w 7251911"/>
              <a:gd name="connsiteY416" fmla="*/ 2416139 h 6858000"/>
              <a:gd name="connsiteX417" fmla="*/ 790453 w 7251911"/>
              <a:gd name="connsiteY417" fmla="*/ 2412781 h 6858000"/>
              <a:gd name="connsiteX418" fmla="*/ 776914 w 7251911"/>
              <a:gd name="connsiteY418" fmla="*/ 2413418 h 6858000"/>
              <a:gd name="connsiteX419" fmla="*/ 761895 w 7251911"/>
              <a:gd name="connsiteY419" fmla="*/ 2394435 h 6858000"/>
              <a:gd name="connsiteX420" fmla="*/ 747346 w 7251911"/>
              <a:gd name="connsiteY420" fmla="*/ 2386367 h 6858000"/>
              <a:gd name="connsiteX421" fmla="*/ 1055137 w 7251911"/>
              <a:gd name="connsiteY421" fmla="*/ 1943021 h 6858000"/>
              <a:gd name="connsiteX422" fmla="*/ 1063415 w 7251911"/>
              <a:gd name="connsiteY422" fmla="*/ 1951138 h 6858000"/>
              <a:gd name="connsiteX423" fmla="*/ 1081255 w 7251911"/>
              <a:gd name="connsiteY423" fmla="*/ 1943021 h 6858000"/>
              <a:gd name="connsiteX424" fmla="*/ 861930 w 7251911"/>
              <a:gd name="connsiteY424" fmla="*/ 1939319 h 6858000"/>
              <a:gd name="connsiteX425" fmla="*/ 885801 w 7251911"/>
              <a:gd name="connsiteY425" fmla="*/ 1950249 h 6858000"/>
              <a:gd name="connsiteX426" fmla="*/ 923349 w 7251911"/>
              <a:gd name="connsiteY426" fmla="*/ 1946452 h 6858000"/>
              <a:gd name="connsiteX427" fmla="*/ 933108 w 7251911"/>
              <a:gd name="connsiteY427" fmla="*/ 1941954 h 6858000"/>
              <a:gd name="connsiteX428" fmla="*/ 887665 w 7251911"/>
              <a:gd name="connsiteY428" fmla="*/ 1939319 h 6858000"/>
              <a:gd name="connsiteX429" fmla="*/ 1108783 w 7251911"/>
              <a:gd name="connsiteY429" fmla="*/ 1801986 h 6858000"/>
              <a:gd name="connsiteX430" fmla="*/ 1106177 w 7251911"/>
              <a:gd name="connsiteY430" fmla="*/ 1803742 h 6858000"/>
              <a:gd name="connsiteX431" fmla="*/ 1101879 w 7251911"/>
              <a:gd name="connsiteY431" fmla="*/ 1814605 h 6858000"/>
              <a:gd name="connsiteX432" fmla="*/ 1099627 w 7251911"/>
              <a:gd name="connsiteY432" fmla="*/ 1815972 h 6858000"/>
              <a:gd name="connsiteX433" fmla="*/ 1101273 w 7251911"/>
              <a:gd name="connsiteY433" fmla="*/ 1820968 h 6858000"/>
              <a:gd name="connsiteX434" fmla="*/ 1104823 w 7251911"/>
              <a:gd name="connsiteY434" fmla="*/ 1824556 h 6858000"/>
              <a:gd name="connsiteX435" fmla="*/ 1127752 w 7251911"/>
              <a:gd name="connsiteY435" fmla="*/ 1824556 h 6858000"/>
              <a:gd name="connsiteX436" fmla="*/ 1136474 w 7251911"/>
              <a:gd name="connsiteY436" fmla="*/ 1815273 h 6858000"/>
              <a:gd name="connsiteX437" fmla="*/ 1142575 w 7251911"/>
              <a:gd name="connsiteY437" fmla="*/ 1805782 h 6858000"/>
              <a:gd name="connsiteX438" fmla="*/ 1144495 w 7251911"/>
              <a:gd name="connsiteY438" fmla="*/ 1805872 h 6858000"/>
              <a:gd name="connsiteX439" fmla="*/ 1142573 w 7251911"/>
              <a:gd name="connsiteY439" fmla="*/ 1801986 h 6858000"/>
              <a:gd name="connsiteX440" fmla="*/ 1215599 w 7251911"/>
              <a:gd name="connsiteY440" fmla="*/ 1801637 h 6858000"/>
              <a:gd name="connsiteX441" fmla="*/ 1201380 w 7251911"/>
              <a:gd name="connsiteY441" fmla="*/ 1806538 h 6858000"/>
              <a:gd name="connsiteX442" fmla="*/ 1200244 w 7251911"/>
              <a:gd name="connsiteY442" fmla="*/ 1806773 h 6858000"/>
              <a:gd name="connsiteX443" fmla="*/ 1204059 w 7251911"/>
              <a:gd name="connsiteY443" fmla="*/ 1807680 h 6858000"/>
              <a:gd name="connsiteX444" fmla="*/ 1221212 w 7251911"/>
              <a:gd name="connsiteY444" fmla="*/ 1803055 h 6858000"/>
              <a:gd name="connsiteX445" fmla="*/ 839518 w 7251911"/>
              <a:gd name="connsiteY445" fmla="*/ 1635697 h 6858000"/>
              <a:gd name="connsiteX446" fmla="*/ 827784 w 7251911"/>
              <a:gd name="connsiteY446" fmla="*/ 1647561 h 6858000"/>
              <a:gd name="connsiteX447" fmla="*/ 824030 w 7251911"/>
              <a:gd name="connsiteY447" fmla="*/ 1658950 h 6858000"/>
              <a:gd name="connsiteX448" fmla="*/ 835294 w 7251911"/>
              <a:gd name="connsiteY448" fmla="*/ 1666543 h 6858000"/>
              <a:gd name="connsiteX449" fmla="*/ 853724 w 7251911"/>
              <a:gd name="connsiteY449" fmla="*/ 1666543 h 6858000"/>
              <a:gd name="connsiteX450" fmla="*/ 853931 w 7251911"/>
              <a:gd name="connsiteY450" fmla="*/ 1661516 h 6858000"/>
              <a:gd name="connsiteX451" fmla="*/ 857216 w 7251911"/>
              <a:gd name="connsiteY451" fmla="*/ 1650127 h 6858000"/>
              <a:gd name="connsiteX452" fmla="*/ 860045 w 7251911"/>
              <a:gd name="connsiteY452" fmla="*/ 1650127 h 6858000"/>
              <a:gd name="connsiteX453" fmla="*/ 854067 w 7251911"/>
              <a:gd name="connsiteY453" fmla="*/ 1643764 h 6858000"/>
              <a:gd name="connsiteX454" fmla="*/ 839518 w 7251911"/>
              <a:gd name="connsiteY454" fmla="*/ 1635697 h 6858000"/>
              <a:gd name="connsiteX455" fmla="*/ 861031 w 7251911"/>
              <a:gd name="connsiteY455" fmla="*/ 1098450 h 6858000"/>
              <a:gd name="connsiteX456" fmla="*/ 862314 w 7251911"/>
              <a:gd name="connsiteY456" fmla="*/ 1106189 h 6858000"/>
              <a:gd name="connsiteX457" fmla="*/ 863578 w 7251911"/>
              <a:gd name="connsiteY457" fmla="*/ 1113816 h 6858000"/>
              <a:gd name="connsiteX458" fmla="*/ 869085 w 7251911"/>
              <a:gd name="connsiteY458" fmla="*/ 1113816 h 6858000"/>
              <a:gd name="connsiteX459" fmla="*/ 877777 w 7251911"/>
              <a:gd name="connsiteY459" fmla="*/ 1121174 h 6858000"/>
              <a:gd name="connsiteX460" fmla="*/ 898260 w 7251911"/>
              <a:gd name="connsiteY460" fmla="*/ 1111528 h 6858000"/>
              <a:gd name="connsiteX461" fmla="*/ 889267 w 7251911"/>
              <a:gd name="connsiteY461" fmla="*/ 1109070 h 6858000"/>
              <a:gd name="connsiteX462" fmla="*/ 869085 w 7251911"/>
              <a:gd name="connsiteY462" fmla="*/ 1110020 h 6858000"/>
              <a:gd name="connsiteX463" fmla="*/ 862984 w 7251911"/>
              <a:gd name="connsiteY463" fmla="*/ 1100529 h 6858000"/>
              <a:gd name="connsiteX464" fmla="*/ 839517 w 7251911"/>
              <a:gd name="connsiteY464" fmla="*/ 1082970 h 6858000"/>
              <a:gd name="connsiteX465" fmla="*/ 829433 w 7251911"/>
              <a:gd name="connsiteY465" fmla="*/ 1093166 h 6858000"/>
              <a:gd name="connsiteX466" fmla="*/ 838320 w 7251911"/>
              <a:gd name="connsiteY466" fmla="*/ 1096246 h 6858000"/>
              <a:gd name="connsiteX467" fmla="*/ 851284 w 7251911"/>
              <a:gd name="connsiteY467" fmla="*/ 1089494 h 6858000"/>
              <a:gd name="connsiteX468" fmla="*/ 1429740 w 7251911"/>
              <a:gd name="connsiteY468" fmla="*/ 271103 h 6858000"/>
              <a:gd name="connsiteX469" fmla="*/ 1447660 w 7251911"/>
              <a:gd name="connsiteY469" fmla="*/ 273837 h 6858000"/>
              <a:gd name="connsiteX470" fmla="*/ 1471743 w 7251911"/>
              <a:gd name="connsiteY470" fmla="*/ 273044 h 6858000"/>
              <a:gd name="connsiteX471" fmla="*/ 1474226 w 7251911"/>
              <a:gd name="connsiteY471" fmla="*/ 272196 h 6858000"/>
              <a:gd name="connsiteX472" fmla="*/ 1470129 w 7251911"/>
              <a:gd name="connsiteY472" fmla="*/ 272364 h 6858000"/>
              <a:gd name="connsiteX473" fmla="*/ 1432571 w 7251911"/>
              <a:gd name="connsiteY473" fmla="*/ 271130 h 6858000"/>
              <a:gd name="connsiteX474" fmla="*/ 1208538 w 7251911"/>
              <a:gd name="connsiteY474" fmla="*/ 269896 h 6858000"/>
              <a:gd name="connsiteX475" fmla="*/ 1227679 w 7251911"/>
              <a:gd name="connsiteY475" fmla="*/ 274885 h 6858000"/>
              <a:gd name="connsiteX476" fmla="*/ 1251839 w 7251911"/>
              <a:gd name="connsiteY476" fmla="*/ 273469 h 6858000"/>
              <a:gd name="connsiteX477" fmla="*/ 1314497 w 7251911"/>
              <a:gd name="connsiteY477" fmla="*/ 269989 h 6858000"/>
              <a:gd name="connsiteX478" fmla="*/ 1304871 w 7251911"/>
              <a:gd name="connsiteY478" fmla="*/ 269896 h 6858000"/>
              <a:gd name="connsiteX479" fmla="*/ 1387521 w 7251911"/>
              <a:gd name="connsiteY479" fmla="*/ 148922 h 6858000"/>
              <a:gd name="connsiteX480" fmla="*/ 1384077 w 7251911"/>
              <a:gd name="connsiteY480" fmla="*/ 151002 h 6858000"/>
              <a:gd name="connsiteX481" fmla="*/ 1430300 w 7251911"/>
              <a:gd name="connsiteY481" fmla="*/ 150478 h 6858000"/>
              <a:gd name="connsiteX482" fmla="*/ 1409253 w 7251911"/>
              <a:gd name="connsiteY482" fmla="*/ 148942 h 6858000"/>
              <a:gd name="connsiteX483" fmla="*/ 1387521 w 7251911"/>
              <a:gd name="connsiteY483" fmla="*/ 148922 h 6858000"/>
              <a:gd name="connsiteX484" fmla="*/ 1178926 w 7251911"/>
              <a:gd name="connsiteY484" fmla="*/ 0 h 6858000"/>
              <a:gd name="connsiteX485" fmla="*/ 1191500 w 7251911"/>
              <a:gd name="connsiteY485" fmla="*/ 0 h 6858000"/>
              <a:gd name="connsiteX486" fmla="*/ 1197498 w 7251911"/>
              <a:gd name="connsiteY486" fmla="*/ 3720 h 6858000"/>
              <a:gd name="connsiteX487" fmla="*/ 1341122 w 7251911"/>
              <a:gd name="connsiteY487" fmla="*/ 38045 h 6858000"/>
              <a:gd name="connsiteX488" fmla="*/ 1390324 w 7251911"/>
              <a:gd name="connsiteY488" fmla="*/ 44174 h 6858000"/>
              <a:gd name="connsiteX489" fmla="*/ 1406224 w 7251911"/>
              <a:gd name="connsiteY489" fmla="*/ 44890 h 6858000"/>
              <a:gd name="connsiteX490" fmla="*/ 1405342 w 7251911"/>
              <a:gd name="connsiteY490" fmla="*/ 35930 h 6858000"/>
              <a:gd name="connsiteX491" fmla="*/ 1414610 w 7251911"/>
              <a:gd name="connsiteY491" fmla="*/ 25705 h 6858000"/>
              <a:gd name="connsiteX492" fmla="*/ 1432788 w 7251911"/>
              <a:gd name="connsiteY492" fmla="*/ 24176 h 6858000"/>
              <a:gd name="connsiteX493" fmla="*/ 1446613 w 7251911"/>
              <a:gd name="connsiteY493" fmla="*/ 9462 h 6858000"/>
              <a:gd name="connsiteX494" fmla="*/ 1442714 w 7251911"/>
              <a:gd name="connsiteY494" fmla="*/ 2655 h 6858000"/>
              <a:gd name="connsiteX495" fmla="*/ 1444284 w 7251911"/>
              <a:gd name="connsiteY495" fmla="*/ 0 h 6858000"/>
              <a:gd name="connsiteX496" fmla="*/ 1472676 w 7251911"/>
              <a:gd name="connsiteY496" fmla="*/ 0 h 6858000"/>
              <a:gd name="connsiteX497" fmla="*/ 1527150 w 7251911"/>
              <a:gd name="connsiteY497" fmla="*/ 20758 h 6858000"/>
              <a:gd name="connsiteX498" fmla="*/ 1545793 w 7251911"/>
              <a:gd name="connsiteY498" fmla="*/ 15494 h 6858000"/>
              <a:gd name="connsiteX499" fmla="*/ 1546879 w 7251911"/>
              <a:gd name="connsiteY499" fmla="*/ 6779 h 6858000"/>
              <a:gd name="connsiteX500" fmla="*/ 1561431 w 7251911"/>
              <a:gd name="connsiteY500" fmla="*/ 2270 h 6858000"/>
              <a:gd name="connsiteX501" fmla="*/ 1589593 w 7251911"/>
              <a:gd name="connsiteY501" fmla="*/ 4829 h 6858000"/>
              <a:gd name="connsiteX502" fmla="*/ 1609798 w 7251911"/>
              <a:gd name="connsiteY502" fmla="*/ 2169 h 6858000"/>
              <a:gd name="connsiteX503" fmla="*/ 1609798 w 7251911"/>
              <a:gd name="connsiteY503" fmla="*/ 2 h 6858000"/>
              <a:gd name="connsiteX504" fmla="*/ 1629796 w 7251911"/>
              <a:gd name="connsiteY504" fmla="*/ 2 h 6858000"/>
              <a:gd name="connsiteX505" fmla="*/ 1629817 w 7251911"/>
              <a:gd name="connsiteY505" fmla="*/ 0 h 6858000"/>
              <a:gd name="connsiteX506" fmla="*/ 1674956 w 7251911"/>
              <a:gd name="connsiteY506" fmla="*/ 0 h 6858000"/>
              <a:gd name="connsiteX507" fmla="*/ 1674963 w 7251911"/>
              <a:gd name="connsiteY507" fmla="*/ 2 h 6858000"/>
              <a:gd name="connsiteX508" fmla="*/ 1979870 w 7251911"/>
              <a:gd name="connsiteY508" fmla="*/ 2 h 6858000"/>
              <a:gd name="connsiteX509" fmla="*/ 1979888 w 7251911"/>
              <a:gd name="connsiteY509" fmla="*/ 0 h 6858000"/>
              <a:gd name="connsiteX510" fmla="*/ 1999653 w 7251911"/>
              <a:gd name="connsiteY510" fmla="*/ 0 h 6858000"/>
              <a:gd name="connsiteX511" fmla="*/ 1999658 w 7251911"/>
              <a:gd name="connsiteY511" fmla="*/ 2 h 6858000"/>
              <a:gd name="connsiteX512" fmla="*/ 2074059 w 7251911"/>
              <a:gd name="connsiteY512" fmla="*/ 2 h 6858000"/>
              <a:gd name="connsiteX513" fmla="*/ 2074067 w 7251911"/>
              <a:gd name="connsiteY513" fmla="*/ 0 h 6858000"/>
              <a:gd name="connsiteX514" fmla="*/ 2179783 w 7251911"/>
              <a:gd name="connsiteY514" fmla="*/ 0 h 6858000"/>
              <a:gd name="connsiteX515" fmla="*/ 2179821 w 7251911"/>
              <a:gd name="connsiteY515" fmla="*/ 2 h 6858000"/>
              <a:gd name="connsiteX516" fmla="*/ 7251911 w 7251911"/>
              <a:gd name="connsiteY516" fmla="*/ 2 h 6858000"/>
              <a:gd name="connsiteX517" fmla="*/ 7251911 w 7251911"/>
              <a:gd name="connsiteY517" fmla="*/ 649847 h 6858000"/>
              <a:gd name="connsiteX518" fmla="*/ 7251911 w 7251911"/>
              <a:gd name="connsiteY518" fmla="*/ 5376007 h 6858000"/>
              <a:gd name="connsiteX519" fmla="*/ 7251911 w 7251911"/>
              <a:gd name="connsiteY519" fmla="*/ 5393449 h 6858000"/>
              <a:gd name="connsiteX520" fmla="*/ 7251911 w 7251911"/>
              <a:gd name="connsiteY520" fmla="*/ 5406557 h 6858000"/>
              <a:gd name="connsiteX521" fmla="*/ 7251911 w 7251911"/>
              <a:gd name="connsiteY521" fmla="*/ 5410174 h 6858000"/>
              <a:gd name="connsiteX522" fmla="*/ 7251911 w 7251911"/>
              <a:gd name="connsiteY522" fmla="*/ 5502056 h 6858000"/>
              <a:gd name="connsiteX523" fmla="*/ 7251911 w 7251911"/>
              <a:gd name="connsiteY523" fmla="*/ 5797218 h 6858000"/>
              <a:gd name="connsiteX524" fmla="*/ 7251911 w 7251911"/>
              <a:gd name="connsiteY524" fmla="*/ 5838514 h 6858000"/>
              <a:gd name="connsiteX525" fmla="*/ 7251911 w 7251911"/>
              <a:gd name="connsiteY525" fmla="*/ 5842132 h 6858000"/>
              <a:gd name="connsiteX526" fmla="*/ 7251911 w 7251911"/>
              <a:gd name="connsiteY526" fmla="*/ 5855240 h 6858000"/>
              <a:gd name="connsiteX527" fmla="*/ 7251911 w 7251911"/>
              <a:gd name="connsiteY527" fmla="*/ 5872682 h 6858000"/>
              <a:gd name="connsiteX528" fmla="*/ 7251911 w 7251911"/>
              <a:gd name="connsiteY528" fmla="*/ 6838532 h 6858000"/>
              <a:gd name="connsiteX529" fmla="*/ 7251911 w 7251911"/>
              <a:gd name="connsiteY529" fmla="*/ 6858000 h 6858000"/>
              <a:gd name="connsiteX530" fmla="*/ 1609798 w 7251911"/>
              <a:gd name="connsiteY530" fmla="*/ 6858000 h 6858000"/>
              <a:gd name="connsiteX531" fmla="*/ 1609798 w 7251911"/>
              <a:gd name="connsiteY531" fmla="*/ 6845798 h 6858000"/>
              <a:gd name="connsiteX532" fmla="*/ 1608537 w 7251911"/>
              <a:gd name="connsiteY532" fmla="*/ 6845671 h 6858000"/>
              <a:gd name="connsiteX533" fmla="*/ 1583661 w 7251911"/>
              <a:gd name="connsiteY533" fmla="*/ 6846229 h 6858000"/>
              <a:gd name="connsiteX534" fmla="*/ 1527340 w 7251911"/>
              <a:gd name="connsiteY534" fmla="*/ 6847345 h 6858000"/>
              <a:gd name="connsiteX535" fmla="*/ 1482284 w 7251911"/>
              <a:gd name="connsiteY535" fmla="*/ 6848461 h 6858000"/>
              <a:gd name="connsiteX536" fmla="*/ 1407189 w 7251911"/>
              <a:gd name="connsiteY536" fmla="*/ 6850694 h 6858000"/>
              <a:gd name="connsiteX537" fmla="*/ 1377152 w 7251911"/>
              <a:gd name="connsiteY537" fmla="*/ 6846229 h 6858000"/>
              <a:gd name="connsiteX538" fmla="*/ 1377152 w 7251911"/>
              <a:gd name="connsiteY538" fmla="*/ 6842880 h 6858000"/>
              <a:gd name="connsiteX539" fmla="*/ 1388416 w 7251911"/>
              <a:gd name="connsiteY539" fmla="*/ 6839531 h 6858000"/>
              <a:gd name="connsiteX540" fmla="*/ 1377152 w 7251911"/>
              <a:gd name="connsiteY540" fmla="*/ 6838414 h 6858000"/>
              <a:gd name="connsiteX541" fmla="*/ 1362133 w 7251911"/>
              <a:gd name="connsiteY541" fmla="*/ 6838414 h 6858000"/>
              <a:gd name="connsiteX542" fmla="*/ 1343359 w 7251911"/>
              <a:gd name="connsiteY542" fmla="*/ 6838414 h 6858000"/>
              <a:gd name="connsiteX543" fmla="*/ 1343359 w 7251911"/>
              <a:gd name="connsiteY543" fmla="*/ 6835066 h 6858000"/>
              <a:gd name="connsiteX544" fmla="*/ 1358378 w 7251911"/>
              <a:gd name="connsiteY544" fmla="*/ 6835066 h 6858000"/>
              <a:gd name="connsiteX545" fmla="*/ 1369642 w 7251911"/>
              <a:gd name="connsiteY545" fmla="*/ 6830600 h 6858000"/>
              <a:gd name="connsiteX546" fmla="*/ 1422208 w 7251911"/>
              <a:gd name="connsiteY546" fmla="*/ 6828368 h 6858000"/>
              <a:gd name="connsiteX547" fmla="*/ 1497303 w 7251911"/>
              <a:gd name="connsiteY547" fmla="*/ 6833949 h 6858000"/>
              <a:gd name="connsiteX548" fmla="*/ 1501058 w 7251911"/>
              <a:gd name="connsiteY548" fmla="*/ 6831717 h 6858000"/>
              <a:gd name="connsiteX549" fmla="*/ 1482284 w 7251911"/>
              <a:gd name="connsiteY549" fmla="*/ 6828368 h 6858000"/>
              <a:gd name="connsiteX550" fmla="*/ 1452246 w 7251911"/>
              <a:gd name="connsiteY550" fmla="*/ 6828368 h 6858000"/>
              <a:gd name="connsiteX551" fmla="*/ 1422208 w 7251911"/>
              <a:gd name="connsiteY551" fmla="*/ 6827251 h 6858000"/>
              <a:gd name="connsiteX552" fmla="*/ 1399680 w 7251911"/>
              <a:gd name="connsiteY552" fmla="*/ 6825019 h 6858000"/>
              <a:gd name="connsiteX553" fmla="*/ 1328340 w 7251911"/>
              <a:gd name="connsiteY553" fmla="*/ 6825019 h 6858000"/>
              <a:gd name="connsiteX554" fmla="*/ 1287038 w 7251911"/>
              <a:gd name="connsiteY554" fmla="*/ 6822786 h 6858000"/>
              <a:gd name="connsiteX555" fmla="*/ 1279529 w 7251911"/>
              <a:gd name="connsiteY555" fmla="*/ 6822786 h 6858000"/>
              <a:gd name="connsiteX556" fmla="*/ 1223208 w 7251911"/>
              <a:gd name="connsiteY556" fmla="*/ 6822786 h 6858000"/>
              <a:gd name="connsiteX557" fmla="*/ 1166887 w 7251911"/>
              <a:gd name="connsiteY557" fmla="*/ 6822786 h 6858000"/>
              <a:gd name="connsiteX558" fmla="*/ 1001679 w 7251911"/>
              <a:gd name="connsiteY558" fmla="*/ 6820554 h 6858000"/>
              <a:gd name="connsiteX559" fmla="*/ 997924 w 7251911"/>
              <a:gd name="connsiteY559" fmla="*/ 6821670 h 6858000"/>
              <a:gd name="connsiteX560" fmla="*/ 1012943 w 7251911"/>
              <a:gd name="connsiteY560" fmla="*/ 6822786 h 6858000"/>
              <a:gd name="connsiteX561" fmla="*/ 1016698 w 7251911"/>
              <a:gd name="connsiteY561" fmla="*/ 6823903 h 6858000"/>
              <a:gd name="connsiteX562" fmla="*/ 1012943 w 7251911"/>
              <a:gd name="connsiteY562" fmla="*/ 6826135 h 6858000"/>
              <a:gd name="connsiteX563" fmla="*/ 1001679 w 7251911"/>
              <a:gd name="connsiteY563" fmla="*/ 6828368 h 6858000"/>
              <a:gd name="connsiteX564" fmla="*/ 937848 w 7251911"/>
              <a:gd name="connsiteY564" fmla="*/ 6830600 h 6858000"/>
              <a:gd name="connsiteX565" fmla="*/ 731339 w 7251911"/>
              <a:gd name="connsiteY565" fmla="*/ 6830600 h 6858000"/>
              <a:gd name="connsiteX566" fmla="*/ 678773 w 7251911"/>
              <a:gd name="connsiteY566" fmla="*/ 6837298 h 6858000"/>
              <a:gd name="connsiteX567" fmla="*/ 693792 w 7251911"/>
              <a:gd name="connsiteY567" fmla="*/ 6840647 h 6858000"/>
              <a:gd name="connsiteX568" fmla="*/ 731339 w 7251911"/>
              <a:gd name="connsiteY568" fmla="*/ 6836182 h 6858000"/>
              <a:gd name="connsiteX569" fmla="*/ 742603 w 7251911"/>
              <a:gd name="connsiteY569" fmla="*/ 6835066 h 6858000"/>
              <a:gd name="connsiteX570" fmla="*/ 780150 w 7251911"/>
              <a:gd name="connsiteY570" fmla="*/ 6836182 h 6858000"/>
              <a:gd name="connsiteX571" fmla="*/ 843981 w 7251911"/>
              <a:gd name="connsiteY571" fmla="*/ 6839531 h 6858000"/>
              <a:gd name="connsiteX572" fmla="*/ 870263 w 7251911"/>
              <a:gd name="connsiteY572" fmla="*/ 6840647 h 6858000"/>
              <a:gd name="connsiteX573" fmla="*/ 915320 w 7251911"/>
              <a:gd name="connsiteY573" fmla="*/ 6837298 h 6858000"/>
              <a:gd name="connsiteX574" fmla="*/ 937848 w 7251911"/>
              <a:gd name="connsiteY574" fmla="*/ 6837298 h 6858000"/>
              <a:gd name="connsiteX575" fmla="*/ 979151 w 7251911"/>
              <a:gd name="connsiteY575" fmla="*/ 6837298 h 6858000"/>
              <a:gd name="connsiteX576" fmla="*/ 1009189 w 7251911"/>
              <a:gd name="connsiteY576" fmla="*/ 6838414 h 6858000"/>
              <a:gd name="connsiteX577" fmla="*/ 1080528 w 7251911"/>
              <a:gd name="connsiteY577" fmla="*/ 6843996 h 6858000"/>
              <a:gd name="connsiteX578" fmla="*/ 1099302 w 7251911"/>
              <a:gd name="connsiteY578" fmla="*/ 6841763 h 6858000"/>
              <a:gd name="connsiteX579" fmla="*/ 1155623 w 7251911"/>
              <a:gd name="connsiteY579" fmla="*/ 6836182 h 6858000"/>
              <a:gd name="connsiteX580" fmla="*/ 1215698 w 7251911"/>
              <a:gd name="connsiteY580" fmla="*/ 6836182 h 6858000"/>
              <a:gd name="connsiteX581" fmla="*/ 1287038 w 7251911"/>
              <a:gd name="connsiteY581" fmla="*/ 6840647 h 6858000"/>
              <a:gd name="connsiteX582" fmla="*/ 1305812 w 7251911"/>
              <a:gd name="connsiteY582" fmla="*/ 6840647 h 6858000"/>
              <a:gd name="connsiteX583" fmla="*/ 1324585 w 7251911"/>
              <a:gd name="connsiteY583" fmla="*/ 6843996 h 6858000"/>
              <a:gd name="connsiteX584" fmla="*/ 1257000 w 7251911"/>
              <a:gd name="connsiteY584" fmla="*/ 6846229 h 6858000"/>
              <a:gd name="connsiteX585" fmla="*/ 1170642 w 7251911"/>
              <a:gd name="connsiteY585" fmla="*/ 6850694 h 6858000"/>
              <a:gd name="connsiteX586" fmla="*/ 1114321 w 7251911"/>
              <a:gd name="connsiteY586" fmla="*/ 6854043 h 6858000"/>
              <a:gd name="connsiteX587" fmla="*/ 1054245 w 7251911"/>
              <a:gd name="connsiteY587" fmla="*/ 6854043 h 6858000"/>
              <a:gd name="connsiteX588" fmla="*/ 1009189 w 7251911"/>
              <a:gd name="connsiteY588" fmla="*/ 6851810 h 6858000"/>
              <a:gd name="connsiteX589" fmla="*/ 967886 w 7251911"/>
              <a:gd name="connsiteY589" fmla="*/ 6851810 h 6858000"/>
              <a:gd name="connsiteX590" fmla="*/ 960377 w 7251911"/>
              <a:gd name="connsiteY590" fmla="*/ 6851810 h 6858000"/>
              <a:gd name="connsiteX591" fmla="*/ 907811 w 7251911"/>
              <a:gd name="connsiteY591" fmla="*/ 6849577 h 6858000"/>
              <a:gd name="connsiteX592" fmla="*/ 862754 w 7251911"/>
              <a:gd name="connsiteY592" fmla="*/ 6854043 h 6858000"/>
              <a:gd name="connsiteX593" fmla="*/ 855245 w 7251911"/>
              <a:gd name="connsiteY593" fmla="*/ 6852926 h 6858000"/>
              <a:gd name="connsiteX594" fmla="*/ 843981 w 7251911"/>
              <a:gd name="connsiteY594" fmla="*/ 6851810 h 6858000"/>
              <a:gd name="connsiteX595" fmla="*/ 731339 w 7251911"/>
              <a:gd name="connsiteY595" fmla="*/ 6850694 h 6858000"/>
              <a:gd name="connsiteX596" fmla="*/ 697546 w 7251911"/>
              <a:gd name="connsiteY596" fmla="*/ 6848461 h 6858000"/>
              <a:gd name="connsiteX597" fmla="*/ 659999 w 7251911"/>
              <a:gd name="connsiteY597" fmla="*/ 6848461 h 6858000"/>
              <a:gd name="connsiteX598" fmla="*/ 599924 w 7251911"/>
              <a:gd name="connsiteY598" fmla="*/ 6849577 h 6858000"/>
              <a:gd name="connsiteX599" fmla="*/ 584905 w 7251911"/>
              <a:gd name="connsiteY599" fmla="*/ 6849577 h 6858000"/>
              <a:gd name="connsiteX600" fmla="*/ 573641 w 7251911"/>
              <a:gd name="connsiteY600" fmla="*/ 6848461 h 6858000"/>
              <a:gd name="connsiteX601" fmla="*/ 581150 w 7251911"/>
              <a:gd name="connsiteY601" fmla="*/ 6845112 h 6858000"/>
              <a:gd name="connsiteX602" fmla="*/ 618697 w 7251911"/>
              <a:gd name="connsiteY602" fmla="*/ 6840647 h 6858000"/>
              <a:gd name="connsiteX603" fmla="*/ 633716 w 7251911"/>
              <a:gd name="connsiteY603" fmla="*/ 6837298 h 6858000"/>
              <a:gd name="connsiteX604" fmla="*/ 577395 w 7251911"/>
              <a:gd name="connsiteY604" fmla="*/ 6832833 h 6858000"/>
              <a:gd name="connsiteX605" fmla="*/ 536093 w 7251911"/>
              <a:gd name="connsiteY605" fmla="*/ 6828368 h 6858000"/>
              <a:gd name="connsiteX606" fmla="*/ 528584 w 7251911"/>
              <a:gd name="connsiteY606" fmla="*/ 6823903 h 6858000"/>
              <a:gd name="connsiteX607" fmla="*/ 543603 w 7251911"/>
              <a:gd name="connsiteY607" fmla="*/ 6822786 h 6858000"/>
              <a:gd name="connsiteX608" fmla="*/ 618697 w 7251911"/>
              <a:gd name="connsiteY608" fmla="*/ 6822786 h 6858000"/>
              <a:gd name="connsiteX609" fmla="*/ 750113 w 7251911"/>
              <a:gd name="connsiteY609" fmla="*/ 6812740 h 6858000"/>
              <a:gd name="connsiteX610" fmla="*/ 798924 w 7251911"/>
              <a:gd name="connsiteY610" fmla="*/ 6809391 h 6858000"/>
              <a:gd name="connsiteX611" fmla="*/ 851490 w 7251911"/>
              <a:gd name="connsiteY611" fmla="*/ 6810507 h 6858000"/>
              <a:gd name="connsiteX612" fmla="*/ 907811 w 7251911"/>
              <a:gd name="connsiteY612" fmla="*/ 6813856 h 6858000"/>
              <a:gd name="connsiteX613" fmla="*/ 997924 w 7251911"/>
              <a:gd name="connsiteY613" fmla="*/ 6811623 h 6858000"/>
              <a:gd name="connsiteX614" fmla="*/ 1009189 w 7251911"/>
              <a:gd name="connsiteY614" fmla="*/ 6811623 h 6858000"/>
              <a:gd name="connsiteX615" fmla="*/ 1099302 w 7251911"/>
              <a:gd name="connsiteY615" fmla="*/ 6812740 h 6858000"/>
              <a:gd name="connsiteX616" fmla="*/ 1196925 w 7251911"/>
              <a:gd name="connsiteY616" fmla="*/ 6812740 h 6858000"/>
              <a:gd name="connsiteX617" fmla="*/ 1275774 w 7251911"/>
              <a:gd name="connsiteY617" fmla="*/ 6811623 h 6858000"/>
              <a:gd name="connsiteX618" fmla="*/ 1290793 w 7251911"/>
              <a:gd name="connsiteY618" fmla="*/ 6808274 h 6858000"/>
              <a:gd name="connsiteX619" fmla="*/ 1287038 w 7251911"/>
              <a:gd name="connsiteY619" fmla="*/ 6804926 h 6858000"/>
              <a:gd name="connsiteX620" fmla="*/ 1264510 w 7251911"/>
              <a:gd name="connsiteY620" fmla="*/ 6803809 h 6858000"/>
              <a:gd name="connsiteX621" fmla="*/ 1275774 w 7251911"/>
              <a:gd name="connsiteY621" fmla="*/ 6801577 h 6858000"/>
              <a:gd name="connsiteX622" fmla="*/ 1324585 w 7251911"/>
              <a:gd name="connsiteY622" fmla="*/ 6801577 h 6858000"/>
              <a:gd name="connsiteX623" fmla="*/ 1328340 w 7251911"/>
              <a:gd name="connsiteY623" fmla="*/ 6801577 h 6858000"/>
              <a:gd name="connsiteX624" fmla="*/ 1403435 w 7251911"/>
              <a:gd name="connsiteY624" fmla="*/ 6803809 h 6858000"/>
              <a:gd name="connsiteX625" fmla="*/ 1403435 w 7251911"/>
              <a:gd name="connsiteY625" fmla="*/ 6812740 h 6858000"/>
              <a:gd name="connsiteX626" fmla="*/ 1422208 w 7251911"/>
              <a:gd name="connsiteY626" fmla="*/ 6812740 h 6858000"/>
              <a:gd name="connsiteX627" fmla="*/ 1429718 w 7251911"/>
              <a:gd name="connsiteY627" fmla="*/ 6816088 h 6858000"/>
              <a:gd name="connsiteX628" fmla="*/ 1467265 w 7251911"/>
              <a:gd name="connsiteY628" fmla="*/ 6818321 h 6858000"/>
              <a:gd name="connsiteX629" fmla="*/ 1489793 w 7251911"/>
              <a:gd name="connsiteY629" fmla="*/ 6817205 h 6858000"/>
              <a:gd name="connsiteX630" fmla="*/ 1493548 w 7251911"/>
              <a:gd name="connsiteY630" fmla="*/ 6812740 h 6858000"/>
              <a:gd name="connsiteX631" fmla="*/ 1486038 w 7251911"/>
              <a:gd name="connsiteY631" fmla="*/ 6811623 h 6858000"/>
              <a:gd name="connsiteX632" fmla="*/ 1444737 w 7251911"/>
              <a:gd name="connsiteY632" fmla="*/ 6811623 h 6858000"/>
              <a:gd name="connsiteX633" fmla="*/ 1437227 w 7251911"/>
              <a:gd name="connsiteY633" fmla="*/ 6809391 h 6858000"/>
              <a:gd name="connsiteX634" fmla="*/ 1440982 w 7251911"/>
              <a:gd name="connsiteY634" fmla="*/ 6809391 h 6858000"/>
              <a:gd name="connsiteX635" fmla="*/ 1456001 w 7251911"/>
              <a:gd name="connsiteY635" fmla="*/ 6808274 h 6858000"/>
              <a:gd name="connsiteX636" fmla="*/ 1440982 w 7251911"/>
              <a:gd name="connsiteY636" fmla="*/ 6804926 h 6858000"/>
              <a:gd name="connsiteX637" fmla="*/ 1444737 w 7251911"/>
              <a:gd name="connsiteY637" fmla="*/ 6799344 h 6858000"/>
              <a:gd name="connsiteX638" fmla="*/ 1474774 w 7251911"/>
              <a:gd name="connsiteY638" fmla="*/ 6798228 h 6858000"/>
              <a:gd name="connsiteX639" fmla="*/ 1542359 w 7251911"/>
              <a:gd name="connsiteY639" fmla="*/ 6795995 h 6858000"/>
              <a:gd name="connsiteX640" fmla="*/ 1508567 w 7251911"/>
              <a:gd name="connsiteY640" fmla="*/ 6791530 h 6858000"/>
              <a:gd name="connsiteX641" fmla="*/ 1388416 w 7251911"/>
              <a:gd name="connsiteY641" fmla="*/ 6791530 h 6858000"/>
              <a:gd name="connsiteX642" fmla="*/ 1369642 w 7251911"/>
              <a:gd name="connsiteY642" fmla="*/ 6792646 h 6858000"/>
              <a:gd name="connsiteX643" fmla="*/ 1317076 w 7251911"/>
              <a:gd name="connsiteY643" fmla="*/ 6795995 h 6858000"/>
              <a:gd name="connsiteX644" fmla="*/ 1275774 w 7251911"/>
              <a:gd name="connsiteY644" fmla="*/ 6790414 h 6858000"/>
              <a:gd name="connsiteX645" fmla="*/ 1354623 w 7251911"/>
              <a:gd name="connsiteY645" fmla="*/ 6788181 h 6858000"/>
              <a:gd name="connsiteX646" fmla="*/ 1527340 w 7251911"/>
              <a:gd name="connsiteY646" fmla="*/ 6785948 h 6858000"/>
              <a:gd name="connsiteX647" fmla="*/ 1471020 w 7251911"/>
              <a:gd name="connsiteY647" fmla="*/ 6782600 h 6858000"/>
              <a:gd name="connsiteX648" fmla="*/ 1467265 w 7251911"/>
              <a:gd name="connsiteY648" fmla="*/ 6777018 h 6858000"/>
              <a:gd name="connsiteX649" fmla="*/ 1459755 w 7251911"/>
              <a:gd name="connsiteY649" fmla="*/ 6774785 h 6858000"/>
              <a:gd name="connsiteX650" fmla="*/ 1384661 w 7251911"/>
              <a:gd name="connsiteY650" fmla="*/ 6781483 h 6858000"/>
              <a:gd name="connsiteX651" fmla="*/ 1358378 w 7251911"/>
              <a:gd name="connsiteY651" fmla="*/ 6780367 h 6858000"/>
              <a:gd name="connsiteX652" fmla="*/ 1268265 w 7251911"/>
              <a:gd name="connsiteY652" fmla="*/ 6780367 h 6858000"/>
              <a:gd name="connsiteX653" fmla="*/ 1204434 w 7251911"/>
              <a:gd name="connsiteY653" fmla="*/ 6778134 h 6858000"/>
              <a:gd name="connsiteX654" fmla="*/ 1136849 w 7251911"/>
              <a:gd name="connsiteY654" fmla="*/ 6778134 h 6858000"/>
              <a:gd name="connsiteX655" fmla="*/ 1069264 w 7251911"/>
              <a:gd name="connsiteY655" fmla="*/ 6778134 h 6858000"/>
              <a:gd name="connsiteX656" fmla="*/ 1088038 w 7251911"/>
              <a:gd name="connsiteY656" fmla="*/ 6774785 h 6858000"/>
              <a:gd name="connsiteX657" fmla="*/ 1148113 w 7251911"/>
              <a:gd name="connsiteY657" fmla="*/ 6774785 h 6858000"/>
              <a:gd name="connsiteX658" fmla="*/ 1163132 w 7251911"/>
              <a:gd name="connsiteY658" fmla="*/ 6773669 h 6858000"/>
              <a:gd name="connsiteX659" fmla="*/ 1118075 w 7251911"/>
              <a:gd name="connsiteY659" fmla="*/ 6756924 h 6858000"/>
              <a:gd name="connsiteX660" fmla="*/ 1099302 w 7251911"/>
              <a:gd name="connsiteY660" fmla="*/ 6754692 h 6858000"/>
              <a:gd name="connsiteX661" fmla="*/ 1069264 w 7251911"/>
              <a:gd name="connsiteY661" fmla="*/ 6753576 h 6858000"/>
              <a:gd name="connsiteX662" fmla="*/ 1050490 w 7251911"/>
              <a:gd name="connsiteY662" fmla="*/ 6753576 h 6858000"/>
              <a:gd name="connsiteX663" fmla="*/ 1035471 w 7251911"/>
              <a:gd name="connsiteY663" fmla="*/ 6754692 h 6858000"/>
              <a:gd name="connsiteX664" fmla="*/ 1024207 w 7251911"/>
              <a:gd name="connsiteY664" fmla="*/ 6753576 h 6858000"/>
              <a:gd name="connsiteX665" fmla="*/ 1035471 w 7251911"/>
              <a:gd name="connsiteY665" fmla="*/ 6751343 h 6858000"/>
              <a:gd name="connsiteX666" fmla="*/ 1065509 w 7251911"/>
              <a:gd name="connsiteY666" fmla="*/ 6751343 h 6858000"/>
              <a:gd name="connsiteX667" fmla="*/ 1076774 w 7251911"/>
              <a:gd name="connsiteY667" fmla="*/ 6744645 h 6858000"/>
              <a:gd name="connsiteX668" fmla="*/ 1076774 w 7251911"/>
              <a:gd name="connsiteY668" fmla="*/ 6742413 h 6858000"/>
              <a:gd name="connsiteX669" fmla="*/ 1035471 w 7251911"/>
              <a:gd name="connsiteY669" fmla="*/ 6735715 h 6858000"/>
              <a:gd name="connsiteX670" fmla="*/ 1031717 w 7251911"/>
              <a:gd name="connsiteY670" fmla="*/ 6735715 h 6858000"/>
              <a:gd name="connsiteX671" fmla="*/ 997924 w 7251911"/>
              <a:gd name="connsiteY671" fmla="*/ 6735715 h 6858000"/>
              <a:gd name="connsiteX672" fmla="*/ 979151 w 7251911"/>
              <a:gd name="connsiteY672" fmla="*/ 6735715 h 6858000"/>
              <a:gd name="connsiteX673" fmla="*/ 964132 w 7251911"/>
              <a:gd name="connsiteY673" fmla="*/ 6737947 h 6858000"/>
              <a:gd name="connsiteX674" fmla="*/ 937848 w 7251911"/>
              <a:gd name="connsiteY674" fmla="*/ 6737947 h 6858000"/>
              <a:gd name="connsiteX675" fmla="*/ 904056 w 7251911"/>
              <a:gd name="connsiteY675" fmla="*/ 6735715 h 6858000"/>
              <a:gd name="connsiteX676" fmla="*/ 870263 w 7251911"/>
              <a:gd name="connsiteY676" fmla="*/ 6735715 h 6858000"/>
              <a:gd name="connsiteX677" fmla="*/ 836471 w 7251911"/>
              <a:gd name="connsiteY677" fmla="*/ 6737947 h 6858000"/>
              <a:gd name="connsiteX678" fmla="*/ 821452 w 7251911"/>
              <a:gd name="connsiteY678" fmla="*/ 6739064 h 6858000"/>
              <a:gd name="connsiteX679" fmla="*/ 810188 w 7251911"/>
              <a:gd name="connsiteY679" fmla="*/ 6739064 h 6858000"/>
              <a:gd name="connsiteX680" fmla="*/ 750113 w 7251911"/>
              <a:gd name="connsiteY680" fmla="*/ 6737947 h 6858000"/>
              <a:gd name="connsiteX681" fmla="*/ 746358 w 7251911"/>
              <a:gd name="connsiteY681" fmla="*/ 6733482 h 6858000"/>
              <a:gd name="connsiteX682" fmla="*/ 738848 w 7251911"/>
              <a:gd name="connsiteY682" fmla="*/ 6735715 h 6858000"/>
              <a:gd name="connsiteX683" fmla="*/ 716320 w 7251911"/>
              <a:gd name="connsiteY683" fmla="*/ 6735715 h 6858000"/>
              <a:gd name="connsiteX684" fmla="*/ 712565 w 7251911"/>
              <a:gd name="connsiteY684" fmla="*/ 6731250 h 6858000"/>
              <a:gd name="connsiteX685" fmla="*/ 705056 w 7251911"/>
              <a:gd name="connsiteY685" fmla="*/ 6733482 h 6858000"/>
              <a:gd name="connsiteX686" fmla="*/ 686282 w 7251911"/>
              <a:gd name="connsiteY686" fmla="*/ 6733482 h 6858000"/>
              <a:gd name="connsiteX687" fmla="*/ 678773 w 7251911"/>
              <a:gd name="connsiteY687" fmla="*/ 6730133 h 6858000"/>
              <a:gd name="connsiteX688" fmla="*/ 663754 w 7251911"/>
              <a:gd name="connsiteY688" fmla="*/ 6731250 h 6858000"/>
              <a:gd name="connsiteX689" fmla="*/ 637471 w 7251911"/>
              <a:gd name="connsiteY689" fmla="*/ 6730133 h 6858000"/>
              <a:gd name="connsiteX690" fmla="*/ 611188 w 7251911"/>
              <a:gd name="connsiteY690" fmla="*/ 6731250 h 6858000"/>
              <a:gd name="connsiteX691" fmla="*/ 592414 w 7251911"/>
              <a:gd name="connsiteY691" fmla="*/ 6731250 h 6858000"/>
              <a:gd name="connsiteX692" fmla="*/ 547357 w 7251911"/>
              <a:gd name="connsiteY692" fmla="*/ 6731250 h 6858000"/>
              <a:gd name="connsiteX693" fmla="*/ 509810 w 7251911"/>
              <a:gd name="connsiteY693" fmla="*/ 6730133 h 6858000"/>
              <a:gd name="connsiteX694" fmla="*/ 494791 w 7251911"/>
              <a:gd name="connsiteY694" fmla="*/ 6724552 h 6858000"/>
              <a:gd name="connsiteX695" fmla="*/ 468508 w 7251911"/>
              <a:gd name="connsiteY695" fmla="*/ 6725668 h 6858000"/>
              <a:gd name="connsiteX696" fmla="*/ 464753 w 7251911"/>
              <a:gd name="connsiteY696" fmla="*/ 6729017 h 6858000"/>
              <a:gd name="connsiteX697" fmla="*/ 476018 w 7251911"/>
              <a:gd name="connsiteY697" fmla="*/ 6731250 h 6858000"/>
              <a:gd name="connsiteX698" fmla="*/ 509810 w 7251911"/>
              <a:gd name="connsiteY698" fmla="*/ 6731250 h 6858000"/>
              <a:gd name="connsiteX699" fmla="*/ 558622 w 7251911"/>
              <a:gd name="connsiteY699" fmla="*/ 6737947 h 6858000"/>
              <a:gd name="connsiteX700" fmla="*/ 581150 w 7251911"/>
              <a:gd name="connsiteY700" fmla="*/ 6737947 h 6858000"/>
              <a:gd name="connsiteX701" fmla="*/ 693792 w 7251911"/>
              <a:gd name="connsiteY701" fmla="*/ 6741296 h 6858000"/>
              <a:gd name="connsiteX702" fmla="*/ 708811 w 7251911"/>
              <a:gd name="connsiteY702" fmla="*/ 6744645 h 6858000"/>
              <a:gd name="connsiteX703" fmla="*/ 644980 w 7251911"/>
              <a:gd name="connsiteY703" fmla="*/ 6745761 h 6858000"/>
              <a:gd name="connsiteX704" fmla="*/ 644980 w 7251911"/>
              <a:gd name="connsiteY704" fmla="*/ 6746878 h 6858000"/>
              <a:gd name="connsiteX705" fmla="*/ 708811 w 7251911"/>
              <a:gd name="connsiteY705" fmla="*/ 6746878 h 6858000"/>
              <a:gd name="connsiteX706" fmla="*/ 768886 w 7251911"/>
              <a:gd name="connsiteY706" fmla="*/ 6746878 h 6858000"/>
              <a:gd name="connsiteX707" fmla="*/ 783905 w 7251911"/>
              <a:gd name="connsiteY707" fmla="*/ 6747994 h 6858000"/>
              <a:gd name="connsiteX708" fmla="*/ 802678 w 7251911"/>
              <a:gd name="connsiteY708" fmla="*/ 6753576 h 6858000"/>
              <a:gd name="connsiteX709" fmla="*/ 832716 w 7251911"/>
              <a:gd name="connsiteY709" fmla="*/ 6754692 h 6858000"/>
              <a:gd name="connsiteX710" fmla="*/ 859000 w 7251911"/>
              <a:gd name="connsiteY710" fmla="*/ 6753576 h 6858000"/>
              <a:gd name="connsiteX711" fmla="*/ 874018 w 7251911"/>
              <a:gd name="connsiteY711" fmla="*/ 6753576 h 6858000"/>
              <a:gd name="connsiteX712" fmla="*/ 862754 w 7251911"/>
              <a:gd name="connsiteY712" fmla="*/ 6758041 h 6858000"/>
              <a:gd name="connsiteX713" fmla="*/ 870263 w 7251911"/>
              <a:gd name="connsiteY713" fmla="*/ 6762506 h 6858000"/>
              <a:gd name="connsiteX714" fmla="*/ 889037 w 7251911"/>
              <a:gd name="connsiteY714" fmla="*/ 6765855 h 6858000"/>
              <a:gd name="connsiteX715" fmla="*/ 900301 w 7251911"/>
              <a:gd name="connsiteY715" fmla="*/ 6766971 h 6858000"/>
              <a:gd name="connsiteX716" fmla="*/ 952868 w 7251911"/>
              <a:gd name="connsiteY716" fmla="*/ 6768088 h 6858000"/>
              <a:gd name="connsiteX717" fmla="*/ 960377 w 7251911"/>
              <a:gd name="connsiteY717" fmla="*/ 6770320 h 6858000"/>
              <a:gd name="connsiteX718" fmla="*/ 952868 w 7251911"/>
              <a:gd name="connsiteY718" fmla="*/ 6772553 h 6858000"/>
              <a:gd name="connsiteX719" fmla="*/ 900301 w 7251911"/>
              <a:gd name="connsiteY719" fmla="*/ 6781483 h 6858000"/>
              <a:gd name="connsiteX720" fmla="*/ 889037 w 7251911"/>
              <a:gd name="connsiteY720" fmla="*/ 6779251 h 6858000"/>
              <a:gd name="connsiteX721" fmla="*/ 874018 w 7251911"/>
              <a:gd name="connsiteY721" fmla="*/ 6771437 h 6858000"/>
              <a:gd name="connsiteX722" fmla="*/ 862754 w 7251911"/>
              <a:gd name="connsiteY722" fmla="*/ 6770320 h 6858000"/>
              <a:gd name="connsiteX723" fmla="*/ 821452 w 7251911"/>
              <a:gd name="connsiteY723" fmla="*/ 6773669 h 6858000"/>
              <a:gd name="connsiteX724" fmla="*/ 795169 w 7251911"/>
              <a:gd name="connsiteY724" fmla="*/ 6774785 h 6858000"/>
              <a:gd name="connsiteX725" fmla="*/ 780150 w 7251911"/>
              <a:gd name="connsiteY725" fmla="*/ 6769204 h 6858000"/>
              <a:gd name="connsiteX726" fmla="*/ 750113 w 7251911"/>
              <a:gd name="connsiteY726" fmla="*/ 6769204 h 6858000"/>
              <a:gd name="connsiteX727" fmla="*/ 742603 w 7251911"/>
              <a:gd name="connsiteY727" fmla="*/ 6774785 h 6858000"/>
              <a:gd name="connsiteX728" fmla="*/ 723829 w 7251911"/>
              <a:gd name="connsiteY728" fmla="*/ 6778134 h 6858000"/>
              <a:gd name="connsiteX729" fmla="*/ 701301 w 7251911"/>
              <a:gd name="connsiteY729" fmla="*/ 6780367 h 6858000"/>
              <a:gd name="connsiteX730" fmla="*/ 671263 w 7251911"/>
              <a:gd name="connsiteY730" fmla="*/ 6775902 h 6858000"/>
              <a:gd name="connsiteX731" fmla="*/ 618697 w 7251911"/>
              <a:gd name="connsiteY731" fmla="*/ 6766971 h 6858000"/>
              <a:gd name="connsiteX732" fmla="*/ 592414 w 7251911"/>
              <a:gd name="connsiteY732" fmla="*/ 6769204 h 6858000"/>
              <a:gd name="connsiteX733" fmla="*/ 562376 w 7251911"/>
              <a:gd name="connsiteY733" fmla="*/ 6773669 h 6858000"/>
              <a:gd name="connsiteX734" fmla="*/ 521074 w 7251911"/>
              <a:gd name="connsiteY734" fmla="*/ 6772553 h 6858000"/>
              <a:gd name="connsiteX735" fmla="*/ 513565 w 7251911"/>
              <a:gd name="connsiteY735" fmla="*/ 6769204 h 6858000"/>
              <a:gd name="connsiteX736" fmla="*/ 449735 w 7251911"/>
              <a:gd name="connsiteY736" fmla="*/ 6774785 h 6858000"/>
              <a:gd name="connsiteX737" fmla="*/ 408433 w 7251911"/>
              <a:gd name="connsiteY737" fmla="*/ 6774785 h 6858000"/>
              <a:gd name="connsiteX738" fmla="*/ 314564 w 7251911"/>
              <a:gd name="connsiteY738" fmla="*/ 6775902 h 6858000"/>
              <a:gd name="connsiteX739" fmla="*/ 288281 w 7251911"/>
              <a:gd name="connsiteY739" fmla="*/ 6777018 h 6858000"/>
              <a:gd name="connsiteX740" fmla="*/ 258244 w 7251911"/>
              <a:gd name="connsiteY740" fmla="*/ 6775902 h 6858000"/>
              <a:gd name="connsiteX741" fmla="*/ 224451 w 7251911"/>
              <a:gd name="connsiteY741" fmla="*/ 6775902 h 6858000"/>
              <a:gd name="connsiteX742" fmla="*/ 220696 w 7251911"/>
              <a:gd name="connsiteY742" fmla="*/ 6769204 h 6858000"/>
              <a:gd name="connsiteX743" fmla="*/ 175640 w 7251911"/>
              <a:gd name="connsiteY743" fmla="*/ 6765855 h 6858000"/>
              <a:gd name="connsiteX744" fmla="*/ 164376 w 7251911"/>
              <a:gd name="connsiteY744" fmla="*/ 6766971 h 6858000"/>
              <a:gd name="connsiteX745" fmla="*/ 156866 w 7251911"/>
              <a:gd name="connsiteY745" fmla="*/ 6763622 h 6858000"/>
              <a:gd name="connsiteX746" fmla="*/ 164376 w 7251911"/>
              <a:gd name="connsiteY746" fmla="*/ 6760273 h 6858000"/>
              <a:gd name="connsiteX747" fmla="*/ 194413 w 7251911"/>
              <a:gd name="connsiteY747" fmla="*/ 6761390 h 6858000"/>
              <a:gd name="connsiteX748" fmla="*/ 228206 w 7251911"/>
              <a:gd name="connsiteY748" fmla="*/ 6759157 h 6858000"/>
              <a:gd name="connsiteX749" fmla="*/ 239470 w 7251911"/>
              <a:gd name="connsiteY749" fmla="*/ 6752459 h 6858000"/>
              <a:gd name="connsiteX750" fmla="*/ 258244 w 7251911"/>
              <a:gd name="connsiteY750" fmla="*/ 6750227 h 6858000"/>
              <a:gd name="connsiteX751" fmla="*/ 303300 w 7251911"/>
              <a:gd name="connsiteY751" fmla="*/ 6754692 h 6858000"/>
              <a:gd name="connsiteX752" fmla="*/ 322074 w 7251911"/>
              <a:gd name="connsiteY752" fmla="*/ 6754692 h 6858000"/>
              <a:gd name="connsiteX753" fmla="*/ 329583 w 7251911"/>
              <a:gd name="connsiteY753" fmla="*/ 6751343 h 6858000"/>
              <a:gd name="connsiteX754" fmla="*/ 325829 w 7251911"/>
              <a:gd name="connsiteY754" fmla="*/ 6745761 h 6858000"/>
              <a:gd name="connsiteX755" fmla="*/ 303300 w 7251911"/>
              <a:gd name="connsiteY755" fmla="*/ 6741296 h 6858000"/>
              <a:gd name="connsiteX756" fmla="*/ 299546 w 7251911"/>
              <a:gd name="connsiteY756" fmla="*/ 6739064 h 6858000"/>
              <a:gd name="connsiteX757" fmla="*/ 307055 w 7251911"/>
              <a:gd name="connsiteY757" fmla="*/ 6737947 h 6858000"/>
              <a:gd name="connsiteX758" fmla="*/ 344602 w 7251911"/>
              <a:gd name="connsiteY758" fmla="*/ 6739064 h 6858000"/>
              <a:gd name="connsiteX759" fmla="*/ 348357 w 7251911"/>
              <a:gd name="connsiteY759" fmla="*/ 6739064 h 6858000"/>
              <a:gd name="connsiteX760" fmla="*/ 348357 w 7251911"/>
              <a:gd name="connsiteY760" fmla="*/ 6736831 h 6858000"/>
              <a:gd name="connsiteX761" fmla="*/ 352112 w 7251911"/>
              <a:gd name="connsiteY761" fmla="*/ 6733482 h 6858000"/>
              <a:gd name="connsiteX762" fmla="*/ 378395 w 7251911"/>
              <a:gd name="connsiteY762" fmla="*/ 6733482 h 6858000"/>
              <a:gd name="connsiteX763" fmla="*/ 344602 w 7251911"/>
              <a:gd name="connsiteY763" fmla="*/ 6730133 h 6858000"/>
              <a:gd name="connsiteX764" fmla="*/ 340848 w 7251911"/>
              <a:gd name="connsiteY764" fmla="*/ 6726784 h 6858000"/>
              <a:gd name="connsiteX765" fmla="*/ 329583 w 7251911"/>
              <a:gd name="connsiteY765" fmla="*/ 6720087 h 6858000"/>
              <a:gd name="connsiteX766" fmla="*/ 314564 w 7251911"/>
              <a:gd name="connsiteY766" fmla="*/ 6720087 h 6858000"/>
              <a:gd name="connsiteX767" fmla="*/ 314564 w 7251911"/>
              <a:gd name="connsiteY767" fmla="*/ 6717854 h 6858000"/>
              <a:gd name="connsiteX768" fmla="*/ 314564 w 7251911"/>
              <a:gd name="connsiteY768" fmla="*/ 6716738 h 6858000"/>
              <a:gd name="connsiteX769" fmla="*/ 385904 w 7251911"/>
              <a:gd name="connsiteY769" fmla="*/ 6712272 h 6858000"/>
              <a:gd name="connsiteX770" fmla="*/ 430961 w 7251911"/>
              <a:gd name="connsiteY770" fmla="*/ 6706691 h 6858000"/>
              <a:gd name="connsiteX771" fmla="*/ 438470 w 7251911"/>
              <a:gd name="connsiteY771" fmla="*/ 6704458 h 6858000"/>
              <a:gd name="connsiteX772" fmla="*/ 427206 w 7251911"/>
              <a:gd name="connsiteY772" fmla="*/ 6702226 h 6858000"/>
              <a:gd name="connsiteX773" fmla="*/ 393414 w 7251911"/>
              <a:gd name="connsiteY773" fmla="*/ 6702226 h 6858000"/>
              <a:gd name="connsiteX774" fmla="*/ 385904 w 7251911"/>
              <a:gd name="connsiteY774" fmla="*/ 6701109 h 6858000"/>
              <a:gd name="connsiteX775" fmla="*/ 389659 w 7251911"/>
              <a:gd name="connsiteY775" fmla="*/ 6698877 h 6858000"/>
              <a:gd name="connsiteX776" fmla="*/ 412187 w 7251911"/>
              <a:gd name="connsiteY776" fmla="*/ 6696644 h 6858000"/>
              <a:gd name="connsiteX777" fmla="*/ 445980 w 7251911"/>
              <a:gd name="connsiteY777" fmla="*/ 6696644 h 6858000"/>
              <a:gd name="connsiteX778" fmla="*/ 449735 w 7251911"/>
              <a:gd name="connsiteY778" fmla="*/ 6692179 h 6858000"/>
              <a:gd name="connsiteX779" fmla="*/ 449735 w 7251911"/>
              <a:gd name="connsiteY779" fmla="*/ 6689947 h 6858000"/>
              <a:gd name="connsiteX780" fmla="*/ 393414 w 7251911"/>
              <a:gd name="connsiteY780" fmla="*/ 6683249 h 6858000"/>
              <a:gd name="connsiteX781" fmla="*/ 261998 w 7251911"/>
              <a:gd name="connsiteY781" fmla="*/ 6685481 h 6858000"/>
              <a:gd name="connsiteX782" fmla="*/ 243225 w 7251911"/>
              <a:gd name="connsiteY782" fmla="*/ 6683249 h 6858000"/>
              <a:gd name="connsiteX783" fmla="*/ 261998 w 7251911"/>
              <a:gd name="connsiteY783" fmla="*/ 6681016 h 6858000"/>
              <a:gd name="connsiteX784" fmla="*/ 307055 w 7251911"/>
              <a:gd name="connsiteY784" fmla="*/ 6678784 h 6858000"/>
              <a:gd name="connsiteX785" fmla="*/ 355866 w 7251911"/>
              <a:gd name="connsiteY785" fmla="*/ 6678784 h 6858000"/>
              <a:gd name="connsiteX786" fmla="*/ 430961 w 7251911"/>
              <a:gd name="connsiteY786" fmla="*/ 6677667 h 6858000"/>
              <a:gd name="connsiteX787" fmla="*/ 558622 w 7251911"/>
              <a:gd name="connsiteY787" fmla="*/ 6663155 h 6858000"/>
              <a:gd name="connsiteX788" fmla="*/ 603678 w 7251911"/>
              <a:gd name="connsiteY788" fmla="*/ 6659806 h 6858000"/>
              <a:gd name="connsiteX789" fmla="*/ 618697 w 7251911"/>
              <a:gd name="connsiteY789" fmla="*/ 6658690 h 6858000"/>
              <a:gd name="connsiteX790" fmla="*/ 603678 w 7251911"/>
              <a:gd name="connsiteY790" fmla="*/ 6656458 h 6858000"/>
              <a:gd name="connsiteX791" fmla="*/ 408433 w 7251911"/>
              <a:gd name="connsiteY791" fmla="*/ 6656458 h 6858000"/>
              <a:gd name="connsiteX792" fmla="*/ 352112 w 7251911"/>
              <a:gd name="connsiteY792" fmla="*/ 6645295 h 6858000"/>
              <a:gd name="connsiteX793" fmla="*/ 352112 w 7251911"/>
              <a:gd name="connsiteY793" fmla="*/ 6643062 h 6858000"/>
              <a:gd name="connsiteX794" fmla="*/ 367131 w 7251911"/>
              <a:gd name="connsiteY794" fmla="*/ 6634132 h 6858000"/>
              <a:gd name="connsiteX795" fmla="*/ 389659 w 7251911"/>
              <a:gd name="connsiteY795" fmla="*/ 6627434 h 6858000"/>
              <a:gd name="connsiteX796" fmla="*/ 423451 w 7251911"/>
              <a:gd name="connsiteY796" fmla="*/ 6614038 h 6858000"/>
              <a:gd name="connsiteX797" fmla="*/ 464753 w 7251911"/>
              <a:gd name="connsiteY797" fmla="*/ 6595061 h 6858000"/>
              <a:gd name="connsiteX798" fmla="*/ 479772 w 7251911"/>
              <a:gd name="connsiteY798" fmla="*/ 6593945 h 6858000"/>
              <a:gd name="connsiteX799" fmla="*/ 521074 w 7251911"/>
              <a:gd name="connsiteY799" fmla="*/ 6591712 h 6858000"/>
              <a:gd name="connsiteX800" fmla="*/ 536093 w 7251911"/>
              <a:gd name="connsiteY800" fmla="*/ 6590596 h 6858000"/>
              <a:gd name="connsiteX801" fmla="*/ 566131 w 7251911"/>
              <a:gd name="connsiteY801" fmla="*/ 6590596 h 6858000"/>
              <a:gd name="connsiteX802" fmla="*/ 618697 w 7251911"/>
              <a:gd name="connsiteY802" fmla="*/ 6593945 h 6858000"/>
              <a:gd name="connsiteX803" fmla="*/ 631816 w 7251911"/>
              <a:gd name="connsiteY803" fmla="*/ 6593555 h 6858000"/>
              <a:gd name="connsiteX804" fmla="*/ 633716 w 7251911"/>
              <a:gd name="connsiteY804" fmla="*/ 6591754 h 6858000"/>
              <a:gd name="connsiteX805" fmla="*/ 577395 w 7251911"/>
              <a:gd name="connsiteY805" fmla="*/ 6576568 h 6858000"/>
              <a:gd name="connsiteX806" fmla="*/ 536093 w 7251911"/>
              <a:gd name="connsiteY806" fmla="*/ 6561382 h 6858000"/>
              <a:gd name="connsiteX807" fmla="*/ 528584 w 7251911"/>
              <a:gd name="connsiteY807" fmla="*/ 6546196 h 6858000"/>
              <a:gd name="connsiteX808" fmla="*/ 543603 w 7251911"/>
              <a:gd name="connsiteY808" fmla="*/ 6542400 h 6858000"/>
              <a:gd name="connsiteX809" fmla="*/ 618697 w 7251911"/>
              <a:gd name="connsiteY809" fmla="*/ 6542400 h 6858000"/>
              <a:gd name="connsiteX810" fmla="*/ 750113 w 7251911"/>
              <a:gd name="connsiteY810" fmla="*/ 6508232 h 6858000"/>
              <a:gd name="connsiteX811" fmla="*/ 798924 w 7251911"/>
              <a:gd name="connsiteY811" fmla="*/ 6496842 h 6858000"/>
              <a:gd name="connsiteX812" fmla="*/ 851490 w 7251911"/>
              <a:gd name="connsiteY812" fmla="*/ 6500639 h 6858000"/>
              <a:gd name="connsiteX813" fmla="*/ 907811 w 7251911"/>
              <a:gd name="connsiteY813" fmla="*/ 6512028 h 6858000"/>
              <a:gd name="connsiteX814" fmla="*/ 997924 w 7251911"/>
              <a:gd name="connsiteY814" fmla="*/ 6504435 h 6858000"/>
              <a:gd name="connsiteX815" fmla="*/ 1007813 w 7251911"/>
              <a:gd name="connsiteY815" fmla="*/ 6504435 h 6858000"/>
              <a:gd name="connsiteX816" fmla="*/ 1006036 w 7251911"/>
              <a:gd name="connsiteY816" fmla="*/ 6502508 h 6858000"/>
              <a:gd name="connsiteX817" fmla="*/ 1018242 w 7251911"/>
              <a:gd name="connsiteY817" fmla="*/ 6500195 h 6858000"/>
              <a:gd name="connsiteX818" fmla="*/ 1052045 w 7251911"/>
              <a:gd name="connsiteY818" fmla="*/ 6496493 h 6858000"/>
              <a:gd name="connsiteX819" fmla="*/ 1085848 w 7251911"/>
              <a:gd name="connsiteY819" fmla="*/ 6496493 h 6858000"/>
              <a:gd name="connsiteX820" fmla="*/ 1100871 w 7251911"/>
              <a:gd name="connsiteY820" fmla="*/ 6495259 h 6858000"/>
              <a:gd name="connsiteX821" fmla="*/ 1063313 w 7251911"/>
              <a:gd name="connsiteY821" fmla="*/ 6494025 h 6858000"/>
              <a:gd name="connsiteX822" fmla="*/ 1070824 w 7251911"/>
              <a:gd name="connsiteY822" fmla="*/ 6485387 h 6858000"/>
              <a:gd name="connsiteX823" fmla="*/ 1093360 w 7251911"/>
              <a:gd name="connsiteY823" fmla="*/ 6482919 h 6858000"/>
              <a:gd name="connsiteX824" fmla="*/ 1097115 w 7251911"/>
              <a:gd name="connsiteY824" fmla="*/ 6479217 h 6858000"/>
              <a:gd name="connsiteX825" fmla="*/ 1089604 w 7251911"/>
              <a:gd name="connsiteY825" fmla="*/ 6477983 h 6858000"/>
              <a:gd name="connsiteX826" fmla="*/ 1037022 w 7251911"/>
              <a:gd name="connsiteY826" fmla="*/ 6479217 h 6858000"/>
              <a:gd name="connsiteX827" fmla="*/ 1003219 w 7251911"/>
              <a:gd name="connsiteY827" fmla="*/ 6479217 h 6858000"/>
              <a:gd name="connsiteX828" fmla="*/ 969416 w 7251911"/>
              <a:gd name="connsiteY828" fmla="*/ 6475515 h 6858000"/>
              <a:gd name="connsiteX829" fmla="*/ 946881 w 7251911"/>
              <a:gd name="connsiteY829" fmla="*/ 6469345 h 6858000"/>
              <a:gd name="connsiteX830" fmla="*/ 928102 w 7251911"/>
              <a:gd name="connsiteY830" fmla="*/ 6465643 h 6858000"/>
              <a:gd name="connsiteX831" fmla="*/ 909323 w 7251911"/>
              <a:gd name="connsiteY831" fmla="*/ 6465643 h 6858000"/>
              <a:gd name="connsiteX832" fmla="*/ 901811 w 7251911"/>
              <a:gd name="connsiteY832" fmla="*/ 6459473 h 6858000"/>
              <a:gd name="connsiteX833" fmla="*/ 920590 w 7251911"/>
              <a:gd name="connsiteY833" fmla="*/ 6454537 h 6858000"/>
              <a:gd name="connsiteX834" fmla="*/ 965660 w 7251911"/>
              <a:gd name="connsiteY834" fmla="*/ 6454537 h 6858000"/>
              <a:gd name="connsiteX835" fmla="*/ 1014487 w 7251911"/>
              <a:gd name="connsiteY835" fmla="*/ 6454537 h 6858000"/>
              <a:gd name="connsiteX836" fmla="*/ 1055801 w 7251911"/>
              <a:gd name="connsiteY836" fmla="*/ 6452069 h 6858000"/>
              <a:gd name="connsiteX837" fmla="*/ 1070824 w 7251911"/>
              <a:gd name="connsiteY837" fmla="*/ 6442197 h 6858000"/>
              <a:gd name="connsiteX838" fmla="*/ 1089604 w 7251911"/>
              <a:gd name="connsiteY838" fmla="*/ 6436026 h 6858000"/>
              <a:gd name="connsiteX839" fmla="*/ 1130918 w 7251911"/>
              <a:gd name="connsiteY839" fmla="*/ 6437260 h 6858000"/>
              <a:gd name="connsiteX840" fmla="*/ 1149697 w 7251911"/>
              <a:gd name="connsiteY840" fmla="*/ 6434792 h 6858000"/>
              <a:gd name="connsiteX841" fmla="*/ 1164721 w 7251911"/>
              <a:gd name="connsiteY841" fmla="*/ 6432324 h 6858000"/>
              <a:gd name="connsiteX842" fmla="*/ 1209791 w 7251911"/>
              <a:gd name="connsiteY842" fmla="*/ 6432324 h 6858000"/>
              <a:gd name="connsiteX843" fmla="*/ 1254861 w 7251911"/>
              <a:gd name="connsiteY843" fmla="*/ 6429856 h 6858000"/>
              <a:gd name="connsiteX844" fmla="*/ 1314955 w 7251911"/>
              <a:gd name="connsiteY844" fmla="*/ 6427388 h 6858000"/>
              <a:gd name="connsiteX845" fmla="*/ 1322467 w 7251911"/>
              <a:gd name="connsiteY845" fmla="*/ 6427388 h 6858000"/>
              <a:gd name="connsiteX846" fmla="*/ 1329979 w 7251911"/>
              <a:gd name="connsiteY846" fmla="*/ 6423686 h 6858000"/>
              <a:gd name="connsiteX847" fmla="*/ 1344944 w 7251911"/>
              <a:gd name="connsiteY847" fmla="*/ 6426145 h 6858000"/>
              <a:gd name="connsiteX848" fmla="*/ 1354623 w 7251911"/>
              <a:gd name="connsiteY848" fmla="*/ 6424709 h 6858000"/>
              <a:gd name="connsiteX849" fmla="*/ 1527340 w 7251911"/>
              <a:gd name="connsiteY849" fmla="*/ 6417117 h 6858000"/>
              <a:gd name="connsiteX850" fmla="*/ 1471020 w 7251911"/>
              <a:gd name="connsiteY850" fmla="*/ 6405727 h 6858000"/>
              <a:gd name="connsiteX851" fmla="*/ 1467265 w 7251911"/>
              <a:gd name="connsiteY851" fmla="*/ 6386745 h 6858000"/>
              <a:gd name="connsiteX852" fmla="*/ 1459755 w 7251911"/>
              <a:gd name="connsiteY852" fmla="*/ 6379152 h 6858000"/>
              <a:gd name="connsiteX853" fmla="*/ 1384661 w 7251911"/>
              <a:gd name="connsiteY853" fmla="*/ 6401931 h 6858000"/>
              <a:gd name="connsiteX854" fmla="*/ 1358378 w 7251911"/>
              <a:gd name="connsiteY854" fmla="*/ 6398134 h 6858000"/>
              <a:gd name="connsiteX855" fmla="*/ 1268264 w 7251911"/>
              <a:gd name="connsiteY855" fmla="*/ 6398134 h 6858000"/>
              <a:gd name="connsiteX856" fmla="*/ 1204434 w 7251911"/>
              <a:gd name="connsiteY856" fmla="*/ 6390541 h 6858000"/>
              <a:gd name="connsiteX857" fmla="*/ 1136849 w 7251911"/>
              <a:gd name="connsiteY857" fmla="*/ 6390541 h 6858000"/>
              <a:gd name="connsiteX858" fmla="*/ 1069264 w 7251911"/>
              <a:gd name="connsiteY858" fmla="*/ 6390541 h 6858000"/>
              <a:gd name="connsiteX859" fmla="*/ 1088038 w 7251911"/>
              <a:gd name="connsiteY859" fmla="*/ 6379152 h 6858000"/>
              <a:gd name="connsiteX860" fmla="*/ 1148113 w 7251911"/>
              <a:gd name="connsiteY860" fmla="*/ 6379152 h 6858000"/>
              <a:gd name="connsiteX861" fmla="*/ 1163132 w 7251911"/>
              <a:gd name="connsiteY861" fmla="*/ 6375355 h 6858000"/>
              <a:gd name="connsiteX862" fmla="*/ 1118076 w 7251911"/>
              <a:gd name="connsiteY862" fmla="*/ 6318408 h 6858000"/>
              <a:gd name="connsiteX863" fmla="*/ 1099302 w 7251911"/>
              <a:gd name="connsiteY863" fmla="*/ 6310815 h 6858000"/>
              <a:gd name="connsiteX864" fmla="*/ 1069264 w 7251911"/>
              <a:gd name="connsiteY864" fmla="*/ 6307019 h 6858000"/>
              <a:gd name="connsiteX865" fmla="*/ 1050491 w 7251911"/>
              <a:gd name="connsiteY865" fmla="*/ 6307019 h 6858000"/>
              <a:gd name="connsiteX866" fmla="*/ 1035472 w 7251911"/>
              <a:gd name="connsiteY866" fmla="*/ 6310815 h 6858000"/>
              <a:gd name="connsiteX867" fmla="*/ 1024207 w 7251911"/>
              <a:gd name="connsiteY867" fmla="*/ 6307019 h 6858000"/>
              <a:gd name="connsiteX868" fmla="*/ 1035472 w 7251911"/>
              <a:gd name="connsiteY868" fmla="*/ 6299426 h 6858000"/>
              <a:gd name="connsiteX869" fmla="*/ 1065509 w 7251911"/>
              <a:gd name="connsiteY869" fmla="*/ 6299426 h 6858000"/>
              <a:gd name="connsiteX870" fmla="*/ 1076774 w 7251911"/>
              <a:gd name="connsiteY870" fmla="*/ 6276647 h 6858000"/>
              <a:gd name="connsiteX871" fmla="*/ 1076774 w 7251911"/>
              <a:gd name="connsiteY871" fmla="*/ 6269054 h 6858000"/>
              <a:gd name="connsiteX872" fmla="*/ 1035472 w 7251911"/>
              <a:gd name="connsiteY872" fmla="*/ 6246276 h 6858000"/>
              <a:gd name="connsiteX873" fmla="*/ 1031717 w 7251911"/>
              <a:gd name="connsiteY873" fmla="*/ 6246276 h 6858000"/>
              <a:gd name="connsiteX874" fmla="*/ 997924 w 7251911"/>
              <a:gd name="connsiteY874" fmla="*/ 6246276 h 6858000"/>
              <a:gd name="connsiteX875" fmla="*/ 979151 w 7251911"/>
              <a:gd name="connsiteY875" fmla="*/ 6246276 h 6858000"/>
              <a:gd name="connsiteX876" fmla="*/ 964132 w 7251911"/>
              <a:gd name="connsiteY876" fmla="*/ 6253869 h 6858000"/>
              <a:gd name="connsiteX877" fmla="*/ 937849 w 7251911"/>
              <a:gd name="connsiteY877" fmla="*/ 6253869 h 6858000"/>
              <a:gd name="connsiteX878" fmla="*/ 904056 w 7251911"/>
              <a:gd name="connsiteY878" fmla="*/ 6246276 h 6858000"/>
              <a:gd name="connsiteX879" fmla="*/ 870264 w 7251911"/>
              <a:gd name="connsiteY879" fmla="*/ 6246276 h 6858000"/>
              <a:gd name="connsiteX880" fmla="*/ 836471 w 7251911"/>
              <a:gd name="connsiteY880" fmla="*/ 6253869 h 6858000"/>
              <a:gd name="connsiteX881" fmla="*/ 821452 w 7251911"/>
              <a:gd name="connsiteY881" fmla="*/ 6257665 h 6858000"/>
              <a:gd name="connsiteX882" fmla="*/ 810188 w 7251911"/>
              <a:gd name="connsiteY882" fmla="*/ 6257665 h 6858000"/>
              <a:gd name="connsiteX883" fmla="*/ 750113 w 7251911"/>
              <a:gd name="connsiteY883" fmla="*/ 6253869 h 6858000"/>
              <a:gd name="connsiteX884" fmla="*/ 746358 w 7251911"/>
              <a:gd name="connsiteY884" fmla="*/ 6238683 h 6858000"/>
              <a:gd name="connsiteX885" fmla="*/ 738848 w 7251911"/>
              <a:gd name="connsiteY885" fmla="*/ 6246276 h 6858000"/>
              <a:gd name="connsiteX886" fmla="*/ 716320 w 7251911"/>
              <a:gd name="connsiteY886" fmla="*/ 6246276 h 6858000"/>
              <a:gd name="connsiteX887" fmla="*/ 712565 w 7251911"/>
              <a:gd name="connsiteY887" fmla="*/ 6231090 h 6858000"/>
              <a:gd name="connsiteX888" fmla="*/ 705056 w 7251911"/>
              <a:gd name="connsiteY888" fmla="*/ 6238683 h 6858000"/>
              <a:gd name="connsiteX889" fmla="*/ 686282 w 7251911"/>
              <a:gd name="connsiteY889" fmla="*/ 6238683 h 6858000"/>
              <a:gd name="connsiteX890" fmla="*/ 678773 w 7251911"/>
              <a:gd name="connsiteY890" fmla="*/ 6227293 h 6858000"/>
              <a:gd name="connsiteX891" fmla="*/ 663754 w 7251911"/>
              <a:gd name="connsiteY891" fmla="*/ 6231090 h 6858000"/>
              <a:gd name="connsiteX892" fmla="*/ 637471 w 7251911"/>
              <a:gd name="connsiteY892" fmla="*/ 6227293 h 6858000"/>
              <a:gd name="connsiteX893" fmla="*/ 611188 w 7251911"/>
              <a:gd name="connsiteY893" fmla="*/ 6231090 h 6858000"/>
              <a:gd name="connsiteX894" fmla="*/ 592414 w 7251911"/>
              <a:gd name="connsiteY894" fmla="*/ 6231090 h 6858000"/>
              <a:gd name="connsiteX895" fmla="*/ 547358 w 7251911"/>
              <a:gd name="connsiteY895" fmla="*/ 6231090 h 6858000"/>
              <a:gd name="connsiteX896" fmla="*/ 509810 w 7251911"/>
              <a:gd name="connsiteY896" fmla="*/ 6227293 h 6858000"/>
              <a:gd name="connsiteX897" fmla="*/ 494791 w 7251911"/>
              <a:gd name="connsiteY897" fmla="*/ 6208311 h 6858000"/>
              <a:gd name="connsiteX898" fmla="*/ 468508 w 7251911"/>
              <a:gd name="connsiteY898" fmla="*/ 6212107 h 6858000"/>
              <a:gd name="connsiteX899" fmla="*/ 464754 w 7251911"/>
              <a:gd name="connsiteY899" fmla="*/ 6223497 h 6858000"/>
              <a:gd name="connsiteX900" fmla="*/ 476018 w 7251911"/>
              <a:gd name="connsiteY900" fmla="*/ 6231090 h 6858000"/>
              <a:gd name="connsiteX901" fmla="*/ 509810 w 7251911"/>
              <a:gd name="connsiteY901" fmla="*/ 6231090 h 6858000"/>
              <a:gd name="connsiteX902" fmla="*/ 558622 w 7251911"/>
              <a:gd name="connsiteY902" fmla="*/ 6253869 h 6858000"/>
              <a:gd name="connsiteX903" fmla="*/ 581150 w 7251911"/>
              <a:gd name="connsiteY903" fmla="*/ 6253869 h 6858000"/>
              <a:gd name="connsiteX904" fmla="*/ 693792 w 7251911"/>
              <a:gd name="connsiteY904" fmla="*/ 6265258 h 6858000"/>
              <a:gd name="connsiteX905" fmla="*/ 708811 w 7251911"/>
              <a:gd name="connsiteY905" fmla="*/ 6276647 h 6858000"/>
              <a:gd name="connsiteX906" fmla="*/ 644980 w 7251911"/>
              <a:gd name="connsiteY906" fmla="*/ 6280444 h 6858000"/>
              <a:gd name="connsiteX907" fmla="*/ 644980 w 7251911"/>
              <a:gd name="connsiteY907" fmla="*/ 6284240 h 6858000"/>
              <a:gd name="connsiteX908" fmla="*/ 708811 w 7251911"/>
              <a:gd name="connsiteY908" fmla="*/ 6284240 h 6858000"/>
              <a:gd name="connsiteX909" fmla="*/ 768886 w 7251911"/>
              <a:gd name="connsiteY909" fmla="*/ 6284240 h 6858000"/>
              <a:gd name="connsiteX910" fmla="*/ 783905 w 7251911"/>
              <a:gd name="connsiteY910" fmla="*/ 6288037 h 6858000"/>
              <a:gd name="connsiteX911" fmla="*/ 802679 w 7251911"/>
              <a:gd name="connsiteY911" fmla="*/ 6307019 h 6858000"/>
              <a:gd name="connsiteX912" fmla="*/ 832717 w 7251911"/>
              <a:gd name="connsiteY912" fmla="*/ 6310815 h 6858000"/>
              <a:gd name="connsiteX913" fmla="*/ 859000 w 7251911"/>
              <a:gd name="connsiteY913" fmla="*/ 6307019 h 6858000"/>
              <a:gd name="connsiteX914" fmla="*/ 874019 w 7251911"/>
              <a:gd name="connsiteY914" fmla="*/ 6307019 h 6858000"/>
              <a:gd name="connsiteX915" fmla="*/ 862754 w 7251911"/>
              <a:gd name="connsiteY915" fmla="*/ 6322205 h 6858000"/>
              <a:gd name="connsiteX916" fmla="*/ 870264 w 7251911"/>
              <a:gd name="connsiteY916" fmla="*/ 6337391 h 6858000"/>
              <a:gd name="connsiteX917" fmla="*/ 889037 w 7251911"/>
              <a:gd name="connsiteY917" fmla="*/ 6348780 h 6858000"/>
              <a:gd name="connsiteX918" fmla="*/ 900302 w 7251911"/>
              <a:gd name="connsiteY918" fmla="*/ 6352577 h 6858000"/>
              <a:gd name="connsiteX919" fmla="*/ 952868 w 7251911"/>
              <a:gd name="connsiteY919" fmla="*/ 6356373 h 6858000"/>
              <a:gd name="connsiteX920" fmla="*/ 960377 w 7251911"/>
              <a:gd name="connsiteY920" fmla="*/ 6363966 h 6858000"/>
              <a:gd name="connsiteX921" fmla="*/ 952868 w 7251911"/>
              <a:gd name="connsiteY921" fmla="*/ 6371559 h 6858000"/>
              <a:gd name="connsiteX922" fmla="*/ 900302 w 7251911"/>
              <a:gd name="connsiteY922" fmla="*/ 6401931 h 6858000"/>
              <a:gd name="connsiteX923" fmla="*/ 889037 w 7251911"/>
              <a:gd name="connsiteY923" fmla="*/ 6394338 h 6858000"/>
              <a:gd name="connsiteX924" fmla="*/ 874019 w 7251911"/>
              <a:gd name="connsiteY924" fmla="*/ 6367762 h 6858000"/>
              <a:gd name="connsiteX925" fmla="*/ 862754 w 7251911"/>
              <a:gd name="connsiteY925" fmla="*/ 6363966 h 6858000"/>
              <a:gd name="connsiteX926" fmla="*/ 821452 w 7251911"/>
              <a:gd name="connsiteY926" fmla="*/ 6375355 h 6858000"/>
              <a:gd name="connsiteX927" fmla="*/ 795169 w 7251911"/>
              <a:gd name="connsiteY927" fmla="*/ 6379152 h 6858000"/>
              <a:gd name="connsiteX928" fmla="*/ 780150 w 7251911"/>
              <a:gd name="connsiteY928" fmla="*/ 6360170 h 6858000"/>
              <a:gd name="connsiteX929" fmla="*/ 750113 w 7251911"/>
              <a:gd name="connsiteY929" fmla="*/ 6360170 h 6858000"/>
              <a:gd name="connsiteX930" fmla="*/ 742603 w 7251911"/>
              <a:gd name="connsiteY930" fmla="*/ 6379152 h 6858000"/>
              <a:gd name="connsiteX931" fmla="*/ 723830 w 7251911"/>
              <a:gd name="connsiteY931" fmla="*/ 6390541 h 6858000"/>
              <a:gd name="connsiteX932" fmla="*/ 701301 w 7251911"/>
              <a:gd name="connsiteY932" fmla="*/ 6398134 h 6858000"/>
              <a:gd name="connsiteX933" fmla="*/ 671263 w 7251911"/>
              <a:gd name="connsiteY933" fmla="*/ 6382948 h 6858000"/>
              <a:gd name="connsiteX934" fmla="*/ 618697 w 7251911"/>
              <a:gd name="connsiteY934" fmla="*/ 6352577 h 6858000"/>
              <a:gd name="connsiteX935" fmla="*/ 592414 w 7251911"/>
              <a:gd name="connsiteY935" fmla="*/ 6360170 h 6858000"/>
              <a:gd name="connsiteX936" fmla="*/ 562376 w 7251911"/>
              <a:gd name="connsiteY936" fmla="*/ 6375355 h 6858000"/>
              <a:gd name="connsiteX937" fmla="*/ 521074 w 7251911"/>
              <a:gd name="connsiteY937" fmla="*/ 6371559 h 6858000"/>
              <a:gd name="connsiteX938" fmla="*/ 513565 w 7251911"/>
              <a:gd name="connsiteY938" fmla="*/ 6360170 h 6858000"/>
              <a:gd name="connsiteX939" fmla="*/ 449735 w 7251911"/>
              <a:gd name="connsiteY939" fmla="*/ 6379152 h 6858000"/>
              <a:gd name="connsiteX940" fmla="*/ 408432 w 7251911"/>
              <a:gd name="connsiteY940" fmla="*/ 6379152 h 6858000"/>
              <a:gd name="connsiteX941" fmla="*/ 314564 w 7251911"/>
              <a:gd name="connsiteY941" fmla="*/ 6382948 h 6858000"/>
              <a:gd name="connsiteX942" fmla="*/ 288281 w 7251911"/>
              <a:gd name="connsiteY942" fmla="*/ 6386745 h 6858000"/>
              <a:gd name="connsiteX943" fmla="*/ 258243 w 7251911"/>
              <a:gd name="connsiteY943" fmla="*/ 6382948 h 6858000"/>
              <a:gd name="connsiteX944" fmla="*/ 224451 w 7251911"/>
              <a:gd name="connsiteY944" fmla="*/ 6382948 h 6858000"/>
              <a:gd name="connsiteX945" fmla="*/ 220696 w 7251911"/>
              <a:gd name="connsiteY945" fmla="*/ 6360170 h 6858000"/>
              <a:gd name="connsiteX946" fmla="*/ 175639 w 7251911"/>
              <a:gd name="connsiteY946" fmla="*/ 6348780 h 6858000"/>
              <a:gd name="connsiteX947" fmla="*/ 164375 w 7251911"/>
              <a:gd name="connsiteY947" fmla="*/ 6352577 h 6858000"/>
              <a:gd name="connsiteX948" fmla="*/ 156866 w 7251911"/>
              <a:gd name="connsiteY948" fmla="*/ 6341187 h 6858000"/>
              <a:gd name="connsiteX949" fmla="*/ 164375 w 7251911"/>
              <a:gd name="connsiteY949" fmla="*/ 6329798 h 6858000"/>
              <a:gd name="connsiteX950" fmla="*/ 194413 w 7251911"/>
              <a:gd name="connsiteY950" fmla="*/ 6333594 h 6858000"/>
              <a:gd name="connsiteX951" fmla="*/ 228206 w 7251911"/>
              <a:gd name="connsiteY951" fmla="*/ 6326001 h 6858000"/>
              <a:gd name="connsiteX952" fmla="*/ 239470 w 7251911"/>
              <a:gd name="connsiteY952" fmla="*/ 6303223 h 6858000"/>
              <a:gd name="connsiteX953" fmla="*/ 258243 w 7251911"/>
              <a:gd name="connsiteY953" fmla="*/ 6295630 h 6858000"/>
              <a:gd name="connsiteX954" fmla="*/ 303300 w 7251911"/>
              <a:gd name="connsiteY954" fmla="*/ 6310815 h 6858000"/>
              <a:gd name="connsiteX955" fmla="*/ 322074 w 7251911"/>
              <a:gd name="connsiteY955" fmla="*/ 6310815 h 6858000"/>
              <a:gd name="connsiteX956" fmla="*/ 329583 w 7251911"/>
              <a:gd name="connsiteY956" fmla="*/ 6299426 h 6858000"/>
              <a:gd name="connsiteX957" fmla="*/ 325828 w 7251911"/>
              <a:gd name="connsiteY957" fmla="*/ 6280444 h 6858000"/>
              <a:gd name="connsiteX958" fmla="*/ 303300 w 7251911"/>
              <a:gd name="connsiteY958" fmla="*/ 6265258 h 6858000"/>
              <a:gd name="connsiteX959" fmla="*/ 299545 w 7251911"/>
              <a:gd name="connsiteY959" fmla="*/ 6257665 h 6858000"/>
              <a:gd name="connsiteX960" fmla="*/ 307055 w 7251911"/>
              <a:gd name="connsiteY960" fmla="*/ 6253869 h 6858000"/>
              <a:gd name="connsiteX961" fmla="*/ 344602 w 7251911"/>
              <a:gd name="connsiteY961" fmla="*/ 6257665 h 6858000"/>
              <a:gd name="connsiteX962" fmla="*/ 348357 w 7251911"/>
              <a:gd name="connsiteY962" fmla="*/ 6257665 h 6858000"/>
              <a:gd name="connsiteX963" fmla="*/ 348357 w 7251911"/>
              <a:gd name="connsiteY963" fmla="*/ 6250072 h 6858000"/>
              <a:gd name="connsiteX964" fmla="*/ 352111 w 7251911"/>
              <a:gd name="connsiteY964" fmla="*/ 6238683 h 6858000"/>
              <a:gd name="connsiteX965" fmla="*/ 378394 w 7251911"/>
              <a:gd name="connsiteY965" fmla="*/ 6238683 h 6858000"/>
              <a:gd name="connsiteX966" fmla="*/ 344602 w 7251911"/>
              <a:gd name="connsiteY966" fmla="*/ 6227293 h 6858000"/>
              <a:gd name="connsiteX967" fmla="*/ 340847 w 7251911"/>
              <a:gd name="connsiteY967" fmla="*/ 6215904 h 6858000"/>
              <a:gd name="connsiteX968" fmla="*/ 329583 w 7251911"/>
              <a:gd name="connsiteY968" fmla="*/ 6193125 h 6858000"/>
              <a:gd name="connsiteX969" fmla="*/ 314564 w 7251911"/>
              <a:gd name="connsiteY969" fmla="*/ 6193125 h 6858000"/>
              <a:gd name="connsiteX970" fmla="*/ 314564 w 7251911"/>
              <a:gd name="connsiteY970" fmla="*/ 6185532 h 6858000"/>
              <a:gd name="connsiteX971" fmla="*/ 314564 w 7251911"/>
              <a:gd name="connsiteY971" fmla="*/ 6181736 h 6858000"/>
              <a:gd name="connsiteX972" fmla="*/ 385904 w 7251911"/>
              <a:gd name="connsiteY972" fmla="*/ 6166550 h 6858000"/>
              <a:gd name="connsiteX973" fmla="*/ 430961 w 7251911"/>
              <a:gd name="connsiteY973" fmla="*/ 6147568 h 6858000"/>
              <a:gd name="connsiteX974" fmla="*/ 438471 w 7251911"/>
              <a:gd name="connsiteY974" fmla="*/ 6139975 h 6858000"/>
              <a:gd name="connsiteX975" fmla="*/ 427206 w 7251911"/>
              <a:gd name="connsiteY975" fmla="*/ 6132382 h 6858000"/>
              <a:gd name="connsiteX976" fmla="*/ 393413 w 7251911"/>
              <a:gd name="connsiteY976" fmla="*/ 6132382 h 6858000"/>
              <a:gd name="connsiteX977" fmla="*/ 385904 w 7251911"/>
              <a:gd name="connsiteY977" fmla="*/ 6128585 h 6858000"/>
              <a:gd name="connsiteX978" fmla="*/ 389659 w 7251911"/>
              <a:gd name="connsiteY978" fmla="*/ 6120992 h 6858000"/>
              <a:gd name="connsiteX979" fmla="*/ 412187 w 7251911"/>
              <a:gd name="connsiteY979" fmla="*/ 6113399 h 6858000"/>
              <a:gd name="connsiteX980" fmla="*/ 445980 w 7251911"/>
              <a:gd name="connsiteY980" fmla="*/ 6113399 h 6858000"/>
              <a:gd name="connsiteX981" fmla="*/ 449735 w 7251911"/>
              <a:gd name="connsiteY981" fmla="*/ 6098213 h 6858000"/>
              <a:gd name="connsiteX982" fmla="*/ 449735 w 7251911"/>
              <a:gd name="connsiteY982" fmla="*/ 6090621 h 6858000"/>
              <a:gd name="connsiteX983" fmla="*/ 393413 w 7251911"/>
              <a:gd name="connsiteY983" fmla="*/ 6067842 h 6858000"/>
              <a:gd name="connsiteX984" fmla="*/ 261998 w 7251911"/>
              <a:gd name="connsiteY984" fmla="*/ 6075435 h 6858000"/>
              <a:gd name="connsiteX985" fmla="*/ 243224 w 7251911"/>
              <a:gd name="connsiteY985" fmla="*/ 6067842 h 6858000"/>
              <a:gd name="connsiteX986" fmla="*/ 261998 w 7251911"/>
              <a:gd name="connsiteY986" fmla="*/ 6060249 h 6858000"/>
              <a:gd name="connsiteX987" fmla="*/ 307055 w 7251911"/>
              <a:gd name="connsiteY987" fmla="*/ 6052656 h 6858000"/>
              <a:gd name="connsiteX988" fmla="*/ 355866 w 7251911"/>
              <a:gd name="connsiteY988" fmla="*/ 6052656 h 6858000"/>
              <a:gd name="connsiteX989" fmla="*/ 430961 w 7251911"/>
              <a:gd name="connsiteY989" fmla="*/ 6048859 h 6858000"/>
              <a:gd name="connsiteX990" fmla="*/ 558622 w 7251911"/>
              <a:gd name="connsiteY990" fmla="*/ 5999505 h 6858000"/>
              <a:gd name="connsiteX991" fmla="*/ 603678 w 7251911"/>
              <a:gd name="connsiteY991" fmla="*/ 5988116 h 6858000"/>
              <a:gd name="connsiteX992" fmla="*/ 618697 w 7251911"/>
              <a:gd name="connsiteY992" fmla="*/ 5984320 h 6858000"/>
              <a:gd name="connsiteX993" fmla="*/ 603678 w 7251911"/>
              <a:gd name="connsiteY993" fmla="*/ 5976727 h 6858000"/>
              <a:gd name="connsiteX994" fmla="*/ 408432 w 7251911"/>
              <a:gd name="connsiteY994" fmla="*/ 5976727 h 6858000"/>
              <a:gd name="connsiteX995" fmla="*/ 352111 w 7251911"/>
              <a:gd name="connsiteY995" fmla="*/ 5938762 h 6858000"/>
              <a:gd name="connsiteX996" fmla="*/ 352111 w 7251911"/>
              <a:gd name="connsiteY996" fmla="*/ 5931169 h 6858000"/>
              <a:gd name="connsiteX997" fmla="*/ 367130 w 7251911"/>
              <a:gd name="connsiteY997" fmla="*/ 5900797 h 6858000"/>
              <a:gd name="connsiteX998" fmla="*/ 389659 w 7251911"/>
              <a:gd name="connsiteY998" fmla="*/ 5878018 h 6858000"/>
              <a:gd name="connsiteX999" fmla="*/ 423452 w 7251911"/>
              <a:gd name="connsiteY999" fmla="*/ 5832461 h 6858000"/>
              <a:gd name="connsiteX1000" fmla="*/ 464754 w 7251911"/>
              <a:gd name="connsiteY1000" fmla="*/ 5767921 h 6858000"/>
              <a:gd name="connsiteX1001" fmla="*/ 479772 w 7251911"/>
              <a:gd name="connsiteY1001" fmla="*/ 5764125 h 6858000"/>
              <a:gd name="connsiteX1002" fmla="*/ 521074 w 7251911"/>
              <a:gd name="connsiteY1002" fmla="*/ 5756532 h 6858000"/>
              <a:gd name="connsiteX1003" fmla="*/ 536093 w 7251911"/>
              <a:gd name="connsiteY1003" fmla="*/ 5752735 h 6858000"/>
              <a:gd name="connsiteX1004" fmla="*/ 566131 w 7251911"/>
              <a:gd name="connsiteY1004" fmla="*/ 5752735 h 6858000"/>
              <a:gd name="connsiteX1005" fmla="*/ 618697 w 7251911"/>
              <a:gd name="connsiteY1005" fmla="*/ 5764125 h 6858000"/>
              <a:gd name="connsiteX1006" fmla="*/ 656245 w 7251911"/>
              <a:gd name="connsiteY1006" fmla="*/ 5760328 h 6858000"/>
              <a:gd name="connsiteX1007" fmla="*/ 688160 w 7251911"/>
              <a:gd name="connsiteY1007" fmla="*/ 5745617 h 6858000"/>
              <a:gd name="connsiteX1008" fmla="*/ 703517 w 7251911"/>
              <a:gd name="connsiteY1008" fmla="*/ 5739908 h 6858000"/>
              <a:gd name="connsiteX1009" fmla="*/ 695462 w 7251911"/>
              <a:gd name="connsiteY1009" fmla="*/ 5734949 h 6858000"/>
              <a:gd name="connsiteX1010" fmla="*/ 729265 w 7251911"/>
              <a:gd name="connsiteY1010" fmla="*/ 5727242 h 6858000"/>
              <a:gd name="connsiteX1011" fmla="*/ 774335 w 7251911"/>
              <a:gd name="connsiteY1011" fmla="*/ 5727242 h 6858000"/>
              <a:gd name="connsiteX1012" fmla="*/ 793114 w 7251911"/>
              <a:gd name="connsiteY1012" fmla="*/ 5711828 h 6858000"/>
              <a:gd name="connsiteX1013" fmla="*/ 804382 w 7251911"/>
              <a:gd name="connsiteY1013" fmla="*/ 5704121 h 6858000"/>
              <a:gd name="connsiteX1014" fmla="*/ 871987 w 7251911"/>
              <a:gd name="connsiteY1014" fmla="*/ 5704121 h 6858000"/>
              <a:gd name="connsiteX1015" fmla="*/ 883255 w 7251911"/>
              <a:gd name="connsiteY1015" fmla="*/ 5704121 h 6858000"/>
              <a:gd name="connsiteX1016" fmla="*/ 887011 w 7251911"/>
              <a:gd name="connsiteY1016" fmla="*/ 5696414 h 6858000"/>
              <a:gd name="connsiteX1017" fmla="*/ 887011 w 7251911"/>
              <a:gd name="connsiteY1017" fmla="*/ 5692561 h 6858000"/>
              <a:gd name="connsiteX1018" fmla="*/ 883255 w 7251911"/>
              <a:gd name="connsiteY1018" fmla="*/ 5692561 h 6858000"/>
              <a:gd name="connsiteX1019" fmla="*/ 804382 w 7251911"/>
              <a:gd name="connsiteY1019" fmla="*/ 5684854 h 6858000"/>
              <a:gd name="connsiteX1020" fmla="*/ 751800 w 7251911"/>
              <a:gd name="connsiteY1020" fmla="*/ 5677147 h 6858000"/>
              <a:gd name="connsiteX1021" fmla="*/ 744288 w 7251911"/>
              <a:gd name="connsiteY1021" fmla="*/ 5673294 h 6858000"/>
              <a:gd name="connsiteX1022" fmla="*/ 680439 w 7251911"/>
              <a:gd name="connsiteY1022" fmla="*/ 5681001 h 6858000"/>
              <a:gd name="connsiteX1023" fmla="*/ 650392 w 7251911"/>
              <a:gd name="connsiteY1023" fmla="*/ 5684854 h 6858000"/>
              <a:gd name="connsiteX1024" fmla="*/ 631612 w 7251911"/>
              <a:gd name="connsiteY1024" fmla="*/ 5673294 h 6858000"/>
              <a:gd name="connsiteX1025" fmla="*/ 639124 w 7251911"/>
              <a:gd name="connsiteY1025" fmla="*/ 5650173 h 6858000"/>
              <a:gd name="connsiteX1026" fmla="*/ 672927 w 7251911"/>
              <a:gd name="connsiteY1026" fmla="*/ 5638613 h 6858000"/>
              <a:gd name="connsiteX1027" fmla="*/ 706729 w 7251911"/>
              <a:gd name="connsiteY1027" fmla="*/ 5638613 h 6858000"/>
              <a:gd name="connsiteX1028" fmla="*/ 721753 w 7251911"/>
              <a:gd name="connsiteY1028" fmla="*/ 5634760 h 6858000"/>
              <a:gd name="connsiteX1029" fmla="*/ 684195 w 7251911"/>
              <a:gd name="connsiteY1029" fmla="*/ 5630906 h 6858000"/>
              <a:gd name="connsiteX1030" fmla="*/ 691706 w 7251911"/>
              <a:gd name="connsiteY1030" fmla="*/ 5603932 h 6858000"/>
              <a:gd name="connsiteX1031" fmla="*/ 714241 w 7251911"/>
              <a:gd name="connsiteY1031" fmla="*/ 5596226 h 6858000"/>
              <a:gd name="connsiteX1032" fmla="*/ 717997 w 7251911"/>
              <a:gd name="connsiteY1032" fmla="*/ 5584665 h 6858000"/>
              <a:gd name="connsiteX1033" fmla="*/ 710485 w 7251911"/>
              <a:gd name="connsiteY1033" fmla="*/ 5580812 h 6858000"/>
              <a:gd name="connsiteX1034" fmla="*/ 657904 w 7251911"/>
              <a:gd name="connsiteY1034" fmla="*/ 5584665 h 6858000"/>
              <a:gd name="connsiteX1035" fmla="*/ 624101 w 7251911"/>
              <a:gd name="connsiteY1035" fmla="*/ 5584665 h 6858000"/>
              <a:gd name="connsiteX1036" fmla="*/ 590298 w 7251911"/>
              <a:gd name="connsiteY1036" fmla="*/ 5573105 h 6858000"/>
              <a:gd name="connsiteX1037" fmla="*/ 567763 w 7251911"/>
              <a:gd name="connsiteY1037" fmla="*/ 5553838 h 6858000"/>
              <a:gd name="connsiteX1038" fmla="*/ 548983 w 7251911"/>
              <a:gd name="connsiteY1038" fmla="*/ 5542277 h 6858000"/>
              <a:gd name="connsiteX1039" fmla="*/ 530204 w 7251911"/>
              <a:gd name="connsiteY1039" fmla="*/ 5542277 h 6858000"/>
              <a:gd name="connsiteX1040" fmla="*/ 522693 w 7251911"/>
              <a:gd name="connsiteY1040" fmla="*/ 5523010 h 6858000"/>
              <a:gd name="connsiteX1041" fmla="*/ 541472 w 7251911"/>
              <a:gd name="connsiteY1041" fmla="*/ 5507597 h 6858000"/>
              <a:gd name="connsiteX1042" fmla="*/ 586542 w 7251911"/>
              <a:gd name="connsiteY1042" fmla="*/ 5507597 h 6858000"/>
              <a:gd name="connsiteX1043" fmla="*/ 635368 w 7251911"/>
              <a:gd name="connsiteY1043" fmla="*/ 5507597 h 6858000"/>
              <a:gd name="connsiteX1044" fmla="*/ 676683 w 7251911"/>
              <a:gd name="connsiteY1044" fmla="*/ 5499890 h 6858000"/>
              <a:gd name="connsiteX1045" fmla="*/ 678503 w 7251911"/>
              <a:gd name="connsiteY1045" fmla="*/ 5498620 h 6858000"/>
              <a:gd name="connsiteX1046" fmla="*/ 656245 w 7251911"/>
              <a:gd name="connsiteY1046" fmla="*/ 5488360 h 6858000"/>
              <a:gd name="connsiteX1047" fmla="*/ 618697 w 7251911"/>
              <a:gd name="connsiteY1047" fmla="*/ 5484564 h 6858000"/>
              <a:gd name="connsiteX1048" fmla="*/ 566131 w 7251911"/>
              <a:gd name="connsiteY1048" fmla="*/ 5495953 h 6858000"/>
              <a:gd name="connsiteX1049" fmla="*/ 536093 w 7251911"/>
              <a:gd name="connsiteY1049" fmla="*/ 5495953 h 6858000"/>
              <a:gd name="connsiteX1050" fmla="*/ 521074 w 7251911"/>
              <a:gd name="connsiteY1050" fmla="*/ 5492157 h 6858000"/>
              <a:gd name="connsiteX1051" fmla="*/ 479772 w 7251911"/>
              <a:gd name="connsiteY1051" fmla="*/ 5484564 h 6858000"/>
              <a:gd name="connsiteX1052" fmla="*/ 464754 w 7251911"/>
              <a:gd name="connsiteY1052" fmla="*/ 5480767 h 6858000"/>
              <a:gd name="connsiteX1053" fmla="*/ 423452 w 7251911"/>
              <a:gd name="connsiteY1053" fmla="*/ 5416228 h 6858000"/>
              <a:gd name="connsiteX1054" fmla="*/ 389659 w 7251911"/>
              <a:gd name="connsiteY1054" fmla="*/ 5370670 h 6858000"/>
              <a:gd name="connsiteX1055" fmla="*/ 367130 w 7251911"/>
              <a:gd name="connsiteY1055" fmla="*/ 5347891 h 6858000"/>
              <a:gd name="connsiteX1056" fmla="*/ 352111 w 7251911"/>
              <a:gd name="connsiteY1056" fmla="*/ 5317519 h 6858000"/>
              <a:gd name="connsiteX1057" fmla="*/ 352111 w 7251911"/>
              <a:gd name="connsiteY1057" fmla="*/ 5309927 h 6858000"/>
              <a:gd name="connsiteX1058" fmla="*/ 408432 w 7251911"/>
              <a:gd name="connsiteY1058" fmla="*/ 5271962 h 6858000"/>
              <a:gd name="connsiteX1059" fmla="*/ 603678 w 7251911"/>
              <a:gd name="connsiteY1059" fmla="*/ 5271962 h 6858000"/>
              <a:gd name="connsiteX1060" fmla="*/ 618697 w 7251911"/>
              <a:gd name="connsiteY1060" fmla="*/ 5264369 h 6858000"/>
              <a:gd name="connsiteX1061" fmla="*/ 603678 w 7251911"/>
              <a:gd name="connsiteY1061" fmla="*/ 5260572 h 6858000"/>
              <a:gd name="connsiteX1062" fmla="*/ 558622 w 7251911"/>
              <a:gd name="connsiteY1062" fmla="*/ 5249183 h 6858000"/>
              <a:gd name="connsiteX1063" fmla="*/ 430961 w 7251911"/>
              <a:gd name="connsiteY1063" fmla="*/ 5199829 h 6858000"/>
              <a:gd name="connsiteX1064" fmla="*/ 355866 w 7251911"/>
              <a:gd name="connsiteY1064" fmla="*/ 5196033 h 6858000"/>
              <a:gd name="connsiteX1065" fmla="*/ 307055 w 7251911"/>
              <a:gd name="connsiteY1065" fmla="*/ 5196033 h 6858000"/>
              <a:gd name="connsiteX1066" fmla="*/ 261998 w 7251911"/>
              <a:gd name="connsiteY1066" fmla="*/ 5188440 h 6858000"/>
              <a:gd name="connsiteX1067" fmla="*/ 243224 w 7251911"/>
              <a:gd name="connsiteY1067" fmla="*/ 5180847 h 6858000"/>
              <a:gd name="connsiteX1068" fmla="*/ 261998 w 7251911"/>
              <a:gd name="connsiteY1068" fmla="*/ 5173254 h 6858000"/>
              <a:gd name="connsiteX1069" fmla="*/ 393413 w 7251911"/>
              <a:gd name="connsiteY1069" fmla="*/ 5180847 h 6858000"/>
              <a:gd name="connsiteX1070" fmla="*/ 449735 w 7251911"/>
              <a:gd name="connsiteY1070" fmla="*/ 5158068 h 6858000"/>
              <a:gd name="connsiteX1071" fmla="*/ 449735 w 7251911"/>
              <a:gd name="connsiteY1071" fmla="*/ 5150475 h 6858000"/>
              <a:gd name="connsiteX1072" fmla="*/ 445980 w 7251911"/>
              <a:gd name="connsiteY1072" fmla="*/ 5135289 h 6858000"/>
              <a:gd name="connsiteX1073" fmla="*/ 412187 w 7251911"/>
              <a:gd name="connsiteY1073" fmla="*/ 5135289 h 6858000"/>
              <a:gd name="connsiteX1074" fmla="*/ 389659 w 7251911"/>
              <a:gd name="connsiteY1074" fmla="*/ 5127696 h 6858000"/>
              <a:gd name="connsiteX1075" fmla="*/ 385904 w 7251911"/>
              <a:gd name="connsiteY1075" fmla="*/ 5120103 h 6858000"/>
              <a:gd name="connsiteX1076" fmla="*/ 393413 w 7251911"/>
              <a:gd name="connsiteY1076" fmla="*/ 5116307 h 6858000"/>
              <a:gd name="connsiteX1077" fmla="*/ 427206 w 7251911"/>
              <a:gd name="connsiteY1077" fmla="*/ 5116307 h 6858000"/>
              <a:gd name="connsiteX1078" fmla="*/ 438471 w 7251911"/>
              <a:gd name="connsiteY1078" fmla="*/ 5108714 h 6858000"/>
              <a:gd name="connsiteX1079" fmla="*/ 430961 w 7251911"/>
              <a:gd name="connsiteY1079" fmla="*/ 5101121 h 6858000"/>
              <a:gd name="connsiteX1080" fmla="*/ 385904 w 7251911"/>
              <a:gd name="connsiteY1080" fmla="*/ 5082139 h 6858000"/>
              <a:gd name="connsiteX1081" fmla="*/ 314564 w 7251911"/>
              <a:gd name="connsiteY1081" fmla="*/ 5066953 h 6858000"/>
              <a:gd name="connsiteX1082" fmla="*/ 314564 w 7251911"/>
              <a:gd name="connsiteY1082" fmla="*/ 5063156 h 6858000"/>
              <a:gd name="connsiteX1083" fmla="*/ 314564 w 7251911"/>
              <a:gd name="connsiteY1083" fmla="*/ 5055563 h 6858000"/>
              <a:gd name="connsiteX1084" fmla="*/ 329583 w 7251911"/>
              <a:gd name="connsiteY1084" fmla="*/ 5055563 h 6858000"/>
              <a:gd name="connsiteX1085" fmla="*/ 340847 w 7251911"/>
              <a:gd name="connsiteY1085" fmla="*/ 5032785 h 6858000"/>
              <a:gd name="connsiteX1086" fmla="*/ 344602 w 7251911"/>
              <a:gd name="connsiteY1086" fmla="*/ 5021395 h 6858000"/>
              <a:gd name="connsiteX1087" fmla="*/ 378394 w 7251911"/>
              <a:gd name="connsiteY1087" fmla="*/ 5010006 h 6858000"/>
              <a:gd name="connsiteX1088" fmla="*/ 352111 w 7251911"/>
              <a:gd name="connsiteY1088" fmla="*/ 5010006 h 6858000"/>
              <a:gd name="connsiteX1089" fmla="*/ 348357 w 7251911"/>
              <a:gd name="connsiteY1089" fmla="*/ 4998616 h 6858000"/>
              <a:gd name="connsiteX1090" fmla="*/ 348357 w 7251911"/>
              <a:gd name="connsiteY1090" fmla="*/ 4991023 h 6858000"/>
              <a:gd name="connsiteX1091" fmla="*/ 344602 w 7251911"/>
              <a:gd name="connsiteY1091" fmla="*/ 4991023 h 6858000"/>
              <a:gd name="connsiteX1092" fmla="*/ 307055 w 7251911"/>
              <a:gd name="connsiteY1092" fmla="*/ 4994820 h 6858000"/>
              <a:gd name="connsiteX1093" fmla="*/ 299545 w 7251911"/>
              <a:gd name="connsiteY1093" fmla="*/ 4991023 h 6858000"/>
              <a:gd name="connsiteX1094" fmla="*/ 303300 w 7251911"/>
              <a:gd name="connsiteY1094" fmla="*/ 4983431 h 6858000"/>
              <a:gd name="connsiteX1095" fmla="*/ 325828 w 7251911"/>
              <a:gd name="connsiteY1095" fmla="*/ 4968245 h 6858000"/>
              <a:gd name="connsiteX1096" fmla="*/ 329583 w 7251911"/>
              <a:gd name="connsiteY1096" fmla="*/ 4949262 h 6858000"/>
              <a:gd name="connsiteX1097" fmla="*/ 322074 w 7251911"/>
              <a:gd name="connsiteY1097" fmla="*/ 4937873 h 6858000"/>
              <a:gd name="connsiteX1098" fmla="*/ 303300 w 7251911"/>
              <a:gd name="connsiteY1098" fmla="*/ 4937873 h 6858000"/>
              <a:gd name="connsiteX1099" fmla="*/ 258243 w 7251911"/>
              <a:gd name="connsiteY1099" fmla="*/ 4953059 h 6858000"/>
              <a:gd name="connsiteX1100" fmla="*/ 239470 w 7251911"/>
              <a:gd name="connsiteY1100" fmla="*/ 4945466 h 6858000"/>
              <a:gd name="connsiteX1101" fmla="*/ 228206 w 7251911"/>
              <a:gd name="connsiteY1101" fmla="*/ 4922687 h 6858000"/>
              <a:gd name="connsiteX1102" fmla="*/ 194413 w 7251911"/>
              <a:gd name="connsiteY1102" fmla="*/ 4915094 h 6858000"/>
              <a:gd name="connsiteX1103" fmla="*/ 164375 w 7251911"/>
              <a:gd name="connsiteY1103" fmla="*/ 4918891 h 6858000"/>
              <a:gd name="connsiteX1104" fmla="*/ 156866 w 7251911"/>
              <a:gd name="connsiteY1104" fmla="*/ 4907501 h 6858000"/>
              <a:gd name="connsiteX1105" fmla="*/ 164375 w 7251911"/>
              <a:gd name="connsiteY1105" fmla="*/ 4896112 h 6858000"/>
              <a:gd name="connsiteX1106" fmla="*/ 175639 w 7251911"/>
              <a:gd name="connsiteY1106" fmla="*/ 4899908 h 6858000"/>
              <a:gd name="connsiteX1107" fmla="*/ 220696 w 7251911"/>
              <a:gd name="connsiteY1107" fmla="*/ 4888519 h 6858000"/>
              <a:gd name="connsiteX1108" fmla="*/ 224451 w 7251911"/>
              <a:gd name="connsiteY1108" fmla="*/ 4865740 h 6858000"/>
              <a:gd name="connsiteX1109" fmla="*/ 258243 w 7251911"/>
              <a:gd name="connsiteY1109" fmla="*/ 4865740 h 6858000"/>
              <a:gd name="connsiteX1110" fmla="*/ 288281 w 7251911"/>
              <a:gd name="connsiteY1110" fmla="*/ 4861944 h 6858000"/>
              <a:gd name="connsiteX1111" fmla="*/ 314564 w 7251911"/>
              <a:gd name="connsiteY1111" fmla="*/ 4865740 h 6858000"/>
              <a:gd name="connsiteX1112" fmla="*/ 408432 w 7251911"/>
              <a:gd name="connsiteY1112" fmla="*/ 4869537 h 6858000"/>
              <a:gd name="connsiteX1113" fmla="*/ 449735 w 7251911"/>
              <a:gd name="connsiteY1113" fmla="*/ 4869537 h 6858000"/>
              <a:gd name="connsiteX1114" fmla="*/ 513565 w 7251911"/>
              <a:gd name="connsiteY1114" fmla="*/ 4888519 h 6858000"/>
              <a:gd name="connsiteX1115" fmla="*/ 521074 w 7251911"/>
              <a:gd name="connsiteY1115" fmla="*/ 4877129 h 6858000"/>
              <a:gd name="connsiteX1116" fmla="*/ 562376 w 7251911"/>
              <a:gd name="connsiteY1116" fmla="*/ 4873333 h 6858000"/>
              <a:gd name="connsiteX1117" fmla="*/ 592414 w 7251911"/>
              <a:gd name="connsiteY1117" fmla="*/ 4888519 h 6858000"/>
              <a:gd name="connsiteX1118" fmla="*/ 618697 w 7251911"/>
              <a:gd name="connsiteY1118" fmla="*/ 4896112 h 6858000"/>
              <a:gd name="connsiteX1119" fmla="*/ 671263 w 7251911"/>
              <a:gd name="connsiteY1119" fmla="*/ 4865740 h 6858000"/>
              <a:gd name="connsiteX1120" fmla="*/ 701301 w 7251911"/>
              <a:gd name="connsiteY1120" fmla="*/ 4850554 h 6858000"/>
              <a:gd name="connsiteX1121" fmla="*/ 723830 w 7251911"/>
              <a:gd name="connsiteY1121" fmla="*/ 4858147 h 6858000"/>
              <a:gd name="connsiteX1122" fmla="*/ 742603 w 7251911"/>
              <a:gd name="connsiteY1122" fmla="*/ 4869537 h 6858000"/>
              <a:gd name="connsiteX1123" fmla="*/ 750113 w 7251911"/>
              <a:gd name="connsiteY1123" fmla="*/ 4888519 h 6858000"/>
              <a:gd name="connsiteX1124" fmla="*/ 780150 w 7251911"/>
              <a:gd name="connsiteY1124" fmla="*/ 4888519 h 6858000"/>
              <a:gd name="connsiteX1125" fmla="*/ 795169 w 7251911"/>
              <a:gd name="connsiteY1125" fmla="*/ 4869537 h 6858000"/>
              <a:gd name="connsiteX1126" fmla="*/ 802294 w 7251911"/>
              <a:gd name="connsiteY1126" fmla="*/ 4870566 h 6858000"/>
              <a:gd name="connsiteX1127" fmla="*/ 834077 w 7251911"/>
              <a:gd name="connsiteY1127" fmla="*/ 4868245 h 6858000"/>
              <a:gd name="connsiteX1128" fmla="*/ 879147 w 7251911"/>
              <a:gd name="connsiteY1128" fmla="*/ 4868245 h 6858000"/>
              <a:gd name="connsiteX1129" fmla="*/ 881239 w 7251911"/>
              <a:gd name="connsiteY1129" fmla="*/ 4868150 h 6858000"/>
              <a:gd name="connsiteX1130" fmla="*/ 889037 w 7251911"/>
              <a:gd name="connsiteY1130" fmla="*/ 4854351 h 6858000"/>
              <a:gd name="connsiteX1131" fmla="*/ 889298 w 7251911"/>
              <a:gd name="connsiteY1131" fmla="*/ 4853737 h 6858000"/>
              <a:gd name="connsiteX1132" fmla="*/ 856612 w 7251911"/>
              <a:gd name="connsiteY1132" fmla="*/ 4852203 h 6858000"/>
              <a:gd name="connsiteX1133" fmla="*/ 849100 w 7251911"/>
              <a:gd name="connsiteY1133" fmla="*/ 4850969 h 6858000"/>
              <a:gd name="connsiteX1134" fmla="*/ 785251 w 7251911"/>
              <a:gd name="connsiteY1134" fmla="*/ 4853437 h 6858000"/>
              <a:gd name="connsiteX1135" fmla="*/ 755204 w 7251911"/>
              <a:gd name="connsiteY1135" fmla="*/ 4854671 h 6858000"/>
              <a:gd name="connsiteX1136" fmla="*/ 736425 w 7251911"/>
              <a:gd name="connsiteY1136" fmla="*/ 4850969 h 6858000"/>
              <a:gd name="connsiteX1137" fmla="*/ 743936 w 7251911"/>
              <a:gd name="connsiteY1137" fmla="*/ 4843565 h 6858000"/>
              <a:gd name="connsiteX1138" fmla="*/ 777739 w 7251911"/>
              <a:gd name="connsiteY1138" fmla="*/ 4839863 h 6858000"/>
              <a:gd name="connsiteX1139" fmla="*/ 811542 w 7251911"/>
              <a:gd name="connsiteY1139" fmla="*/ 4839863 h 6858000"/>
              <a:gd name="connsiteX1140" fmla="*/ 826565 w 7251911"/>
              <a:gd name="connsiteY1140" fmla="*/ 4838629 h 6858000"/>
              <a:gd name="connsiteX1141" fmla="*/ 789007 w 7251911"/>
              <a:gd name="connsiteY1141" fmla="*/ 4837395 h 6858000"/>
              <a:gd name="connsiteX1142" fmla="*/ 796518 w 7251911"/>
              <a:gd name="connsiteY1142" fmla="*/ 4828757 h 6858000"/>
              <a:gd name="connsiteX1143" fmla="*/ 819054 w 7251911"/>
              <a:gd name="connsiteY1143" fmla="*/ 4826289 h 6858000"/>
              <a:gd name="connsiteX1144" fmla="*/ 822809 w 7251911"/>
              <a:gd name="connsiteY1144" fmla="*/ 4822587 h 6858000"/>
              <a:gd name="connsiteX1145" fmla="*/ 815298 w 7251911"/>
              <a:gd name="connsiteY1145" fmla="*/ 4821353 h 6858000"/>
              <a:gd name="connsiteX1146" fmla="*/ 762716 w 7251911"/>
              <a:gd name="connsiteY1146" fmla="*/ 4822587 h 6858000"/>
              <a:gd name="connsiteX1147" fmla="*/ 728913 w 7251911"/>
              <a:gd name="connsiteY1147" fmla="*/ 4822587 h 6858000"/>
              <a:gd name="connsiteX1148" fmla="*/ 695110 w 7251911"/>
              <a:gd name="connsiteY1148" fmla="*/ 4818885 h 6858000"/>
              <a:gd name="connsiteX1149" fmla="*/ 672575 w 7251911"/>
              <a:gd name="connsiteY1149" fmla="*/ 4812715 h 6858000"/>
              <a:gd name="connsiteX1150" fmla="*/ 653796 w 7251911"/>
              <a:gd name="connsiteY1150" fmla="*/ 4809013 h 6858000"/>
              <a:gd name="connsiteX1151" fmla="*/ 635017 w 7251911"/>
              <a:gd name="connsiteY1151" fmla="*/ 4809013 h 6858000"/>
              <a:gd name="connsiteX1152" fmla="*/ 627505 w 7251911"/>
              <a:gd name="connsiteY1152" fmla="*/ 4802843 h 6858000"/>
              <a:gd name="connsiteX1153" fmla="*/ 646284 w 7251911"/>
              <a:gd name="connsiteY1153" fmla="*/ 4797907 h 6858000"/>
              <a:gd name="connsiteX1154" fmla="*/ 691354 w 7251911"/>
              <a:gd name="connsiteY1154" fmla="*/ 4797907 h 6858000"/>
              <a:gd name="connsiteX1155" fmla="*/ 740181 w 7251911"/>
              <a:gd name="connsiteY1155" fmla="*/ 4797907 h 6858000"/>
              <a:gd name="connsiteX1156" fmla="*/ 781495 w 7251911"/>
              <a:gd name="connsiteY1156" fmla="*/ 4795439 h 6858000"/>
              <a:gd name="connsiteX1157" fmla="*/ 796518 w 7251911"/>
              <a:gd name="connsiteY1157" fmla="*/ 4785567 h 6858000"/>
              <a:gd name="connsiteX1158" fmla="*/ 815298 w 7251911"/>
              <a:gd name="connsiteY1158" fmla="*/ 4779396 h 6858000"/>
              <a:gd name="connsiteX1159" fmla="*/ 856612 w 7251911"/>
              <a:gd name="connsiteY1159" fmla="*/ 4780630 h 6858000"/>
              <a:gd name="connsiteX1160" fmla="*/ 875391 w 7251911"/>
              <a:gd name="connsiteY1160" fmla="*/ 4778162 h 6858000"/>
              <a:gd name="connsiteX1161" fmla="*/ 890415 w 7251911"/>
              <a:gd name="connsiteY1161" fmla="*/ 4775694 h 6858000"/>
              <a:gd name="connsiteX1162" fmla="*/ 935485 w 7251911"/>
              <a:gd name="connsiteY1162" fmla="*/ 4775694 h 6858000"/>
              <a:gd name="connsiteX1163" fmla="*/ 980555 w 7251911"/>
              <a:gd name="connsiteY1163" fmla="*/ 4773226 h 6858000"/>
              <a:gd name="connsiteX1164" fmla="*/ 1040649 w 7251911"/>
              <a:gd name="connsiteY1164" fmla="*/ 4770758 h 6858000"/>
              <a:gd name="connsiteX1165" fmla="*/ 1047947 w 7251911"/>
              <a:gd name="connsiteY1165" fmla="*/ 4770758 h 6858000"/>
              <a:gd name="connsiteX1166" fmla="*/ 1047303 w 7251911"/>
              <a:gd name="connsiteY1166" fmla="*/ 4770433 h 6858000"/>
              <a:gd name="connsiteX1167" fmla="*/ 1055751 w 7251911"/>
              <a:gd name="connsiteY1167" fmla="*/ 4763314 h 6858000"/>
              <a:gd name="connsiteX1168" fmla="*/ 1055751 w 7251911"/>
              <a:gd name="connsiteY1168" fmla="*/ 4751925 h 6858000"/>
              <a:gd name="connsiteX1169" fmla="*/ 1047772 w 7251911"/>
              <a:gd name="connsiteY1169" fmla="*/ 4745756 h 6858000"/>
              <a:gd name="connsiteX1170" fmla="*/ 1048128 w 7251911"/>
              <a:gd name="connsiteY1170" fmla="*/ 4738922 h 6858000"/>
              <a:gd name="connsiteX1171" fmla="*/ 1009189 w 7251911"/>
              <a:gd name="connsiteY1171" fmla="*/ 4744253 h 6858000"/>
              <a:gd name="connsiteX1172" fmla="*/ 997924 w 7251911"/>
              <a:gd name="connsiteY1172" fmla="*/ 4744253 h 6858000"/>
              <a:gd name="connsiteX1173" fmla="*/ 907811 w 7251911"/>
              <a:gd name="connsiteY1173" fmla="*/ 4736660 h 6858000"/>
              <a:gd name="connsiteX1174" fmla="*/ 851490 w 7251911"/>
              <a:gd name="connsiteY1174" fmla="*/ 4748050 h 6858000"/>
              <a:gd name="connsiteX1175" fmla="*/ 798924 w 7251911"/>
              <a:gd name="connsiteY1175" fmla="*/ 4751846 h 6858000"/>
              <a:gd name="connsiteX1176" fmla="*/ 750113 w 7251911"/>
              <a:gd name="connsiteY1176" fmla="*/ 4740457 h 6858000"/>
              <a:gd name="connsiteX1177" fmla="*/ 618697 w 7251911"/>
              <a:gd name="connsiteY1177" fmla="*/ 4706289 h 6858000"/>
              <a:gd name="connsiteX1178" fmla="*/ 543603 w 7251911"/>
              <a:gd name="connsiteY1178" fmla="*/ 4706289 h 6858000"/>
              <a:gd name="connsiteX1179" fmla="*/ 528584 w 7251911"/>
              <a:gd name="connsiteY1179" fmla="*/ 4702492 h 6858000"/>
              <a:gd name="connsiteX1180" fmla="*/ 536093 w 7251911"/>
              <a:gd name="connsiteY1180" fmla="*/ 4687306 h 6858000"/>
              <a:gd name="connsiteX1181" fmla="*/ 577395 w 7251911"/>
              <a:gd name="connsiteY1181" fmla="*/ 4672120 h 6858000"/>
              <a:gd name="connsiteX1182" fmla="*/ 633716 w 7251911"/>
              <a:gd name="connsiteY1182" fmla="*/ 4656935 h 6858000"/>
              <a:gd name="connsiteX1183" fmla="*/ 618697 w 7251911"/>
              <a:gd name="connsiteY1183" fmla="*/ 4645545 h 6858000"/>
              <a:gd name="connsiteX1184" fmla="*/ 581150 w 7251911"/>
              <a:gd name="connsiteY1184" fmla="*/ 4630359 h 6858000"/>
              <a:gd name="connsiteX1185" fmla="*/ 573641 w 7251911"/>
              <a:gd name="connsiteY1185" fmla="*/ 4618970 h 6858000"/>
              <a:gd name="connsiteX1186" fmla="*/ 584905 w 7251911"/>
              <a:gd name="connsiteY1186" fmla="*/ 4615173 h 6858000"/>
              <a:gd name="connsiteX1187" fmla="*/ 599924 w 7251911"/>
              <a:gd name="connsiteY1187" fmla="*/ 4615173 h 6858000"/>
              <a:gd name="connsiteX1188" fmla="*/ 659999 w 7251911"/>
              <a:gd name="connsiteY1188" fmla="*/ 4618970 h 6858000"/>
              <a:gd name="connsiteX1189" fmla="*/ 697546 w 7251911"/>
              <a:gd name="connsiteY1189" fmla="*/ 4618970 h 6858000"/>
              <a:gd name="connsiteX1190" fmla="*/ 731339 w 7251911"/>
              <a:gd name="connsiteY1190" fmla="*/ 4611377 h 6858000"/>
              <a:gd name="connsiteX1191" fmla="*/ 843981 w 7251911"/>
              <a:gd name="connsiteY1191" fmla="*/ 4607580 h 6858000"/>
              <a:gd name="connsiteX1192" fmla="*/ 855245 w 7251911"/>
              <a:gd name="connsiteY1192" fmla="*/ 4603784 h 6858000"/>
              <a:gd name="connsiteX1193" fmla="*/ 862754 w 7251911"/>
              <a:gd name="connsiteY1193" fmla="*/ 4599988 h 6858000"/>
              <a:gd name="connsiteX1194" fmla="*/ 907811 w 7251911"/>
              <a:gd name="connsiteY1194" fmla="*/ 4615173 h 6858000"/>
              <a:gd name="connsiteX1195" fmla="*/ 960377 w 7251911"/>
              <a:gd name="connsiteY1195" fmla="*/ 4607580 h 6858000"/>
              <a:gd name="connsiteX1196" fmla="*/ 967887 w 7251911"/>
              <a:gd name="connsiteY1196" fmla="*/ 4607580 h 6858000"/>
              <a:gd name="connsiteX1197" fmla="*/ 1009189 w 7251911"/>
              <a:gd name="connsiteY1197" fmla="*/ 4607580 h 6858000"/>
              <a:gd name="connsiteX1198" fmla="*/ 1054245 w 7251911"/>
              <a:gd name="connsiteY1198" fmla="*/ 4599988 h 6858000"/>
              <a:gd name="connsiteX1199" fmla="*/ 1067911 w 7251911"/>
              <a:gd name="connsiteY1199" fmla="*/ 4599988 h 6858000"/>
              <a:gd name="connsiteX1200" fmla="*/ 1068423 w 7251911"/>
              <a:gd name="connsiteY1200" fmla="*/ 4593422 h 6858000"/>
              <a:gd name="connsiteX1201" fmla="*/ 1055751 w 7251911"/>
              <a:gd name="connsiteY1201" fmla="*/ 4581084 h 6858000"/>
              <a:gd name="connsiteX1202" fmla="*/ 1055751 w 7251911"/>
              <a:gd name="connsiteY1202" fmla="*/ 4573491 h 6858000"/>
              <a:gd name="connsiteX1203" fmla="*/ 1067015 w 7251911"/>
              <a:gd name="connsiteY1203" fmla="*/ 4569695 h 6858000"/>
              <a:gd name="connsiteX1204" fmla="*/ 1104562 w 7251911"/>
              <a:gd name="connsiteY1204" fmla="*/ 4569695 h 6858000"/>
              <a:gd name="connsiteX1205" fmla="*/ 1108317 w 7251911"/>
              <a:gd name="connsiteY1205" fmla="*/ 4562102 h 6858000"/>
              <a:gd name="connsiteX1206" fmla="*/ 1104562 w 7251911"/>
              <a:gd name="connsiteY1206" fmla="*/ 4558305 h 6858000"/>
              <a:gd name="connsiteX1207" fmla="*/ 1067015 w 7251911"/>
              <a:gd name="connsiteY1207" fmla="*/ 4558305 h 6858000"/>
              <a:gd name="connsiteX1208" fmla="*/ 1029468 w 7251911"/>
              <a:gd name="connsiteY1208" fmla="*/ 4558305 h 6858000"/>
              <a:gd name="connsiteX1209" fmla="*/ 1010694 w 7251911"/>
              <a:gd name="connsiteY1209" fmla="*/ 4558305 h 6858000"/>
              <a:gd name="connsiteX1210" fmla="*/ 1004133 w 7251911"/>
              <a:gd name="connsiteY1210" fmla="*/ 4554159 h 6858000"/>
              <a:gd name="connsiteX1211" fmla="*/ 966941 w 7251911"/>
              <a:gd name="connsiteY1211" fmla="*/ 4552002 h 6858000"/>
              <a:gd name="connsiteX1212" fmla="*/ 940650 w 7251911"/>
              <a:gd name="connsiteY1212" fmla="*/ 4552002 h 6858000"/>
              <a:gd name="connsiteX1213" fmla="*/ 903092 w 7251911"/>
              <a:gd name="connsiteY1213" fmla="*/ 4553236 h 6858000"/>
              <a:gd name="connsiteX1214" fmla="*/ 865533 w 7251911"/>
              <a:gd name="connsiteY1214" fmla="*/ 4552002 h 6858000"/>
              <a:gd name="connsiteX1215" fmla="*/ 846754 w 7251911"/>
              <a:gd name="connsiteY1215" fmla="*/ 4553236 h 6858000"/>
              <a:gd name="connsiteX1216" fmla="*/ 704031 w 7251911"/>
              <a:gd name="connsiteY1216" fmla="*/ 4553236 h 6858000"/>
              <a:gd name="connsiteX1217" fmla="*/ 613891 w 7251911"/>
              <a:gd name="connsiteY1217" fmla="*/ 4552002 h 6858000"/>
              <a:gd name="connsiteX1218" fmla="*/ 595111 w 7251911"/>
              <a:gd name="connsiteY1218" fmla="*/ 4548300 h 6858000"/>
              <a:gd name="connsiteX1219" fmla="*/ 628914 w 7251911"/>
              <a:gd name="connsiteY1219" fmla="*/ 4545832 h 6858000"/>
              <a:gd name="connsiteX1220" fmla="*/ 673984 w 7251911"/>
              <a:gd name="connsiteY1220" fmla="*/ 4545832 h 6858000"/>
              <a:gd name="connsiteX1221" fmla="*/ 692764 w 7251911"/>
              <a:gd name="connsiteY1221" fmla="*/ 4540896 h 6858000"/>
              <a:gd name="connsiteX1222" fmla="*/ 704031 w 7251911"/>
              <a:gd name="connsiteY1222" fmla="*/ 4538428 h 6858000"/>
              <a:gd name="connsiteX1223" fmla="*/ 771637 w 7251911"/>
              <a:gd name="connsiteY1223" fmla="*/ 4538428 h 6858000"/>
              <a:gd name="connsiteX1224" fmla="*/ 782904 w 7251911"/>
              <a:gd name="connsiteY1224" fmla="*/ 4538428 h 6858000"/>
              <a:gd name="connsiteX1225" fmla="*/ 786660 w 7251911"/>
              <a:gd name="connsiteY1225" fmla="*/ 4535960 h 6858000"/>
              <a:gd name="connsiteX1226" fmla="*/ 786660 w 7251911"/>
              <a:gd name="connsiteY1226" fmla="*/ 4534726 h 6858000"/>
              <a:gd name="connsiteX1227" fmla="*/ 782904 w 7251911"/>
              <a:gd name="connsiteY1227" fmla="*/ 4534726 h 6858000"/>
              <a:gd name="connsiteX1228" fmla="*/ 704031 w 7251911"/>
              <a:gd name="connsiteY1228" fmla="*/ 4532258 h 6858000"/>
              <a:gd name="connsiteX1229" fmla="*/ 651449 w 7251911"/>
              <a:gd name="connsiteY1229" fmla="*/ 4529790 h 6858000"/>
              <a:gd name="connsiteX1230" fmla="*/ 643937 w 7251911"/>
              <a:gd name="connsiteY1230" fmla="*/ 4528556 h 6858000"/>
              <a:gd name="connsiteX1231" fmla="*/ 580088 w 7251911"/>
              <a:gd name="connsiteY1231" fmla="*/ 4531024 h 6858000"/>
              <a:gd name="connsiteX1232" fmla="*/ 550041 w 7251911"/>
              <a:gd name="connsiteY1232" fmla="*/ 4532258 h 6858000"/>
              <a:gd name="connsiteX1233" fmla="*/ 531262 w 7251911"/>
              <a:gd name="connsiteY1233" fmla="*/ 4528556 h 6858000"/>
              <a:gd name="connsiteX1234" fmla="*/ 538773 w 7251911"/>
              <a:gd name="connsiteY1234" fmla="*/ 4521152 h 6858000"/>
              <a:gd name="connsiteX1235" fmla="*/ 572576 w 7251911"/>
              <a:gd name="connsiteY1235" fmla="*/ 4517450 h 6858000"/>
              <a:gd name="connsiteX1236" fmla="*/ 606379 w 7251911"/>
              <a:gd name="connsiteY1236" fmla="*/ 4517450 h 6858000"/>
              <a:gd name="connsiteX1237" fmla="*/ 621402 w 7251911"/>
              <a:gd name="connsiteY1237" fmla="*/ 4516216 h 6858000"/>
              <a:gd name="connsiteX1238" fmla="*/ 583844 w 7251911"/>
              <a:gd name="connsiteY1238" fmla="*/ 4514982 h 6858000"/>
              <a:gd name="connsiteX1239" fmla="*/ 591355 w 7251911"/>
              <a:gd name="connsiteY1239" fmla="*/ 4506344 h 6858000"/>
              <a:gd name="connsiteX1240" fmla="*/ 613891 w 7251911"/>
              <a:gd name="connsiteY1240" fmla="*/ 4503876 h 6858000"/>
              <a:gd name="connsiteX1241" fmla="*/ 617646 w 7251911"/>
              <a:gd name="connsiteY1241" fmla="*/ 4500174 h 6858000"/>
              <a:gd name="connsiteX1242" fmla="*/ 610135 w 7251911"/>
              <a:gd name="connsiteY1242" fmla="*/ 4498940 h 6858000"/>
              <a:gd name="connsiteX1243" fmla="*/ 557553 w 7251911"/>
              <a:gd name="connsiteY1243" fmla="*/ 4500174 h 6858000"/>
              <a:gd name="connsiteX1244" fmla="*/ 523750 w 7251911"/>
              <a:gd name="connsiteY1244" fmla="*/ 4500174 h 6858000"/>
              <a:gd name="connsiteX1245" fmla="*/ 489947 w 7251911"/>
              <a:gd name="connsiteY1245" fmla="*/ 4496472 h 6858000"/>
              <a:gd name="connsiteX1246" fmla="*/ 467412 w 7251911"/>
              <a:gd name="connsiteY1246" fmla="*/ 4490302 h 6858000"/>
              <a:gd name="connsiteX1247" fmla="*/ 448633 w 7251911"/>
              <a:gd name="connsiteY1247" fmla="*/ 4486600 h 6858000"/>
              <a:gd name="connsiteX1248" fmla="*/ 429854 w 7251911"/>
              <a:gd name="connsiteY1248" fmla="*/ 4486600 h 6858000"/>
              <a:gd name="connsiteX1249" fmla="*/ 422342 w 7251911"/>
              <a:gd name="connsiteY1249" fmla="*/ 4480430 h 6858000"/>
              <a:gd name="connsiteX1250" fmla="*/ 441121 w 7251911"/>
              <a:gd name="connsiteY1250" fmla="*/ 4475494 h 6858000"/>
              <a:gd name="connsiteX1251" fmla="*/ 486191 w 7251911"/>
              <a:gd name="connsiteY1251" fmla="*/ 4475494 h 6858000"/>
              <a:gd name="connsiteX1252" fmla="*/ 535018 w 7251911"/>
              <a:gd name="connsiteY1252" fmla="*/ 4475494 h 6858000"/>
              <a:gd name="connsiteX1253" fmla="*/ 576332 w 7251911"/>
              <a:gd name="connsiteY1253" fmla="*/ 4473026 h 6858000"/>
              <a:gd name="connsiteX1254" fmla="*/ 591355 w 7251911"/>
              <a:gd name="connsiteY1254" fmla="*/ 4463154 h 6858000"/>
              <a:gd name="connsiteX1255" fmla="*/ 610135 w 7251911"/>
              <a:gd name="connsiteY1255" fmla="*/ 4456983 h 6858000"/>
              <a:gd name="connsiteX1256" fmla="*/ 651449 w 7251911"/>
              <a:gd name="connsiteY1256" fmla="*/ 4458217 h 6858000"/>
              <a:gd name="connsiteX1257" fmla="*/ 670228 w 7251911"/>
              <a:gd name="connsiteY1257" fmla="*/ 4455749 h 6858000"/>
              <a:gd name="connsiteX1258" fmla="*/ 685252 w 7251911"/>
              <a:gd name="connsiteY1258" fmla="*/ 4453281 h 6858000"/>
              <a:gd name="connsiteX1259" fmla="*/ 730322 w 7251911"/>
              <a:gd name="connsiteY1259" fmla="*/ 4453281 h 6858000"/>
              <a:gd name="connsiteX1260" fmla="*/ 775392 w 7251911"/>
              <a:gd name="connsiteY1260" fmla="*/ 4450813 h 6858000"/>
              <a:gd name="connsiteX1261" fmla="*/ 835486 w 7251911"/>
              <a:gd name="connsiteY1261" fmla="*/ 4448345 h 6858000"/>
              <a:gd name="connsiteX1262" fmla="*/ 842998 w 7251911"/>
              <a:gd name="connsiteY1262" fmla="*/ 4448345 h 6858000"/>
              <a:gd name="connsiteX1263" fmla="*/ 850510 w 7251911"/>
              <a:gd name="connsiteY1263" fmla="*/ 4444643 h 6858000"/>
              <a:gd name="connsiteX1264" fmla="*/ 865533 w 7251911"/>
              <a:gd name="connsiteY1264" fmla="*/ 4447111 h 6858000"/>
              <a:gd name="connsiteX1265" fmla="*/ 891824 w 7251911"/>
              <a:gd name="connsiteY1265" fmla="*/ 4444643 h 6858000"/>
              <a:gd name="connsiteX1266" fmla="*/ 918115 w 7251911"/>
              <a:gd name="connsiteY1266" fmla="*/ 4444643 h 6858000"/>
              <a:gd name="connsiteX1267" fmla="*/ 936894 w 7251911"/>
              <a:gd name="connsiteY1267" fmla="*/ 4443409 h 6858000"/>
              <a:gd name="connsiteX1268" fmla="*/ 937384 w 7251911"/>
              <a:gd name="connsiteY1268" fmla="*/ 4443382 h 6858000"/>
              <a:gd name="connsiteX1269" fmla="*/ 939354 w 7251911"/>
              <a:gd name="connsiteY1269" fmla="*/ 4440615 h 6858000"/>
              <a:gd name="connsiteX1270" fmla="*/ 969392 w 7251911"/>
              <a:gd name="connsiteY1270" fmla="*/ 4414039 h 6858000"/>
              <a:gd name="connsiteX1271" fmla="*/ 962015 w 7251911"/>
              <a:gd name="connsiteY1271" fmla="*/ 4412998 h 6858000"/>
              <a:gd name="connsiteX1272" fmla="*/ 916615 w 7251911"/>
              <a:gd name="connsiteY1272" fmla="*/ 4411985 h 6858000"/>
              <a:gd name="connsiteX1273" fmla="*/ 781445 w 7251911"/>
              <a:gd name="connsiteY1273" fmla="*/ 4404392 h 6858000"/>
              <a:gd name="connsiteX1274" fmla="*/ 766426 w 7251911"/>
              <a:gd name="connsiteY1274" fmla="*/ 4400596 h 6858000"/>
              <a:gd name="connsiteX1275" fmla="*/ 777690 w 7251911"/>
              <a:gd name="connsiteY1275" fmla="*/ 4385410 h 6858000"/>
              <a:gd name="connsiteX1276" fmla="*/ 811483 w 7251911"/>
              <a:gd name="connsiteY1276" fmla="*/ 4389206 h 6858000"/>
              <a:gd name="connsiteX1277" fmla="*/ 871558 w 7251911"/>
              <a:gd name="connsiteY1277" fmla="*/ 4393003 h 6858000"/>
              <a:gd name="connsiteX1278" fmla="*/ 901596 w 7251911"/>
              <a:gd name="connsiteY1278" fmla="*/ 4385410 h 6858000"/>
              <a:gd name="connsiteX1279" fmla="*/ 931634 w 7251911"/>
              <a:gd name="connsiteY1279" fmla="*/ 4370224 h 6858000"/>
              <a:gd name="connsiteX1280" fmla="*/ 942898 w 7251911"/>
              <a:gd name="connsiteY1280" fmla="*/ 4355038 h 6858000"/>
              <a:gd name="connsiteX1281" fmla="*/ 924124 w 7251911"/>
              <a:gd name="connsiteY1281" fmla="*/ 4351242 h 6858000"/>
              <a:gd name="connsiteX1282" fmla="*/ 818992 w 7251911"/>
              <a:gd name="connsiteY1282" fmla="*/ 4351242 h 6858000"/>
              <a:gd name="connsiteX1283" fmla="*/ 755162 w 7251911"/>
              <a:gd name="connsiteY1283" fmla="*/ 4347445 h 6858000"/>
              <a:gd name="connsiteX1284" fmla="*/ 706350 w 7251911"/>
              <a:gd name="connsiteY1284" fmla="*/ 4339852 h 6858000"/>
              <a:gd name="connsiteX1285" fmla="*/ 691331 w 7251911"/>
              <a:gd name="connsiteY1285" fmla="*/ 4332260 h 6858000"/>
              <a:gd name="connsiteX1286" fmla="*/ 691331 w 7251911"/>
              <a:gd name="connsiteY1286" fmla="*/ 4320870 h 6858000"/>
              <a:gd name="connsiteX1287" fmla="*/ 717615 w 7251911"/>
              <a:gd name="connsiteY1287" fmla="*/ 4305684 h 6858000"/>
              <a:gd name="connsiteX1288" fmla="*/ 758917 w 7251911"/>
              <a:gd name="connsiteY1288" fmla="*/ 4305684 h 6858000"/>
              <a:gd name="connsiteX1289" fmla="*/ 725124 w 7251911"/>
              <a:gd name="connsiteY1289" fmla="*/ 4301888 h 6858000"/>
              <a:gd name="connsiteX1290" fmla="*/ 646275 w 7251911"/>
              <a:gd name="connsiteY1290" fmla="*/ 4301888 h 6858000"/>
              <a:gd name="connsiteX1291" fmla="*/ 635011 w 7251911"/>
              <a:gd name="connsiteY1291" fmla="*/ 4290498 h 6858000"/>
              <a:gd name="connsiteX1292" fmla="*/ 646275 w 7251911"/>
              <a:gd name="connsiteY1292" fmla="*/ 4279109 h 6858000"/>
              <a:gd name="connsiteX1293" fmla="*/ 680067 w 7251911"/>
              <a:gd name="connsiteY1293" fmla="*/ 4279109 h 6858000"/>
              <a:gd name="connsiteX1294" fmla="*/ 713860 w 7251911"/>
              <a:gd name="connsiteY1294" fmla="*/ 4267720 h 6858000"/>
              <a:gd name="connsiteX1295" fmla="*/ 740143 w 7251911"/>
              <a:gd name="connsiteY1295" fmla="*/ 4267720 h 6858000"/>
              <a:gd name="connsiteX1296" fmla="*/ 725124 w 7251911"/>
              <a:gd name="connsiteY1296" fmla="*/ 4260127 h 6858000"/>
              <a:gd name="connsiteX1297" fmla="*/ 631256 w 7251911"/>
              <a:gd name="connsiteY1297" fmla="*/ 4260127 h 6858000"/>
              <a:gd name="connsiteX1298" fmla="*/ 616237 w 7251911"/>
              <a:gd name="connsiteY1298" fmla="*/ 4256330 h 6858000"/>
              <a:gd name="connsiteX1299" fmla="*/ 627501 w 7251911"/>
              <a:gd name="connsiteY1299" fmla="*/ 4248737 h 6858000"/>
              <a:gd name="connsiteX1300" fmla="*/ 687577 w 7251911"/>
              <a:gd name="connsiteY1300" fmla="*/ 4233551 h 6858000"/>
              <a:gd name="connsiteX1301" fmla="*/ 631256 w 7251911"/>
              <a:gd name="connsiteY1301" fmla="*/ 4233551 h 6858000"/>
              <a:gd name="connsiteX1302" fmla="*/ 623746 w 7251911"/>
              <a:gd name="connsiteY1302" fmla="*/ 4225959 h 6858000"/>
              <a:gd name="connsiteX1303" fmla="*/ 627501 w 7251911"/>
              <a:gd name="connsiteY1303" fmla="*/ 4214569 h 6858000"/>
              <a:gd name="connsiteX1304" fmla="*/ 646275 w 7251911"/>
              <a:gd name="connsiteY1304" fmla="*/ 4206976 h 6858000"/>
              <a:gd name="connsiteX1305" fmla="*/ 661294 w 7251911"/>
              <a:gd name="connsiteY1305" fmla="*/ 4206976 h 6858000"/>
              <a:gd name="connsiteX1306" fmla="*/ 758917 w 7251911"/>
              <a:gd name="connsiteY1306" fmla="*/ 4199383 h 6858000"/>
              <a:gd name="connsiteX1307" fmla="*/ 743898 w 7251911"/>
              <a:gd name="connsiteY1307" fmla="*/ 4195587 h 6858000"/>
              <a:gd name="connsiteX1308" fmla="*/ 695086 w 7251911"/>
              <a:gd name="connsiteY1308" fmla="*/ 4191790 h 6858000"/>
              <a:gd name="connsiteX1309" fmla="*/ 646275 w 7251911"/>
              <a:gd name="connsiteY1309" fmla="*/ 4195587 h 6858000"/>
              <a:gd name="connsiteX1310" fmla="*/ 627501 w 7251911"/>
              <a:gd name="connsiteY1310" fmla="*/ 4195587 h 6858000"/>
              <a:gd name="connsiteX1311" fmla="*/ 623746 w 7251911"/>
              <a:gd name="connsiteY1311" fmla="*/ 4184197 h 6858000"/>
              <a:gd name="connsiteX1312" fmla="*/ 638765 w 7251911"/>
              <a:gd name="connsiteY1312" fmla="*/ 4172808 h 6858000"/>
              <a:gd name="connsiteX1313" fmla="*/ 672558 w 7251911"/>
              <a:gd name="connsiteY1313" fmla="*/ 4176605 h 6858000"/>
              <a:gd name="connsiteX1314" fmla="*/ 717615 w 7251911"/>
              <a:gd name="connsiteY1314" fmla="*/ 4176605 h 6858000"/>
              <a:gd name="connsiteX1315" fmla="*/ 758917 w 7251911"/>
              <a:gd name="connsiteY1315" fmla="*/ 4161419 h 6858000"/>
              <a:gd name="connsiteX1316" fmla="*/ 800218 w 7251911"/>
              <a:gd name="connsiteY1316" fmla="*/ 4153826 h 6858000"/>
              <a:gd name="connsiteX1317" fmla="*/ 809465 w 7251911"/>
              <a:gd name="connsiteY1317" fmla="*/ 4150086 h 6858000"/>
              <a:gd name="connsiteX1318" fmla="*/ 800845 w 7251911"/>
              <a:gd name="connsiteY1318" fmla="*/ 4140133 h 6858000"/>
              <a:gd name="connsiteX1319" fmla="*/ 794165 w 7251911"/>
              <a:gd name="connsiteY1319" fmla="*/ 4134644 h 6858000"/>
              <a:gd name="connsiteX1320" fmla="*/ 778765 w 7251911"/>
              <a:gd name="connsiteY1320" fmla="*/ 4127251 h 6858000"/>
              <a:gd name="connsiteX1321" fmla="*/ 726257 w 7251911"/>
              <a:gd name="connsiteY1321" fmla="*/ 4127251 h 6858000"/>
              <a:gd name="connsiteX1322" fmla="*/ 719484 w 7251911"/>
              <a:gd name="connsiteY1322" fmla="*/ 4128774 h 6858000"/>
              <a:gd name="connsiteX1323" fmla="*/ 686754 w 7251911"/>
              <a:gd name="connsiteY1323" fmla="*/ 4122736 h 6858000"/>
              <a:gd name="connsiteX1324" fmla="*/ 684428 w 7251911"/>
              <a:gd name="connsiteY1324" fmla="*/ 4104060 h 6858000"/>
              <a:gd name="connsiteX1325" fmla="*/ 734203 w 7251911"/>
              <a:gd name="connsiteY1325" fmla="*/ 4086482 h 6858000"/>
              <a:gd name="connsiteX1326" fmla="*/ 769840 w 7251911"/>
              <a:gd name="connsiteY1326" fmla="*/ 4092631 h 6858000"/>
              <a:gd name="connsiteX1327" fmla="*/ 778630 w 7251911"/>
              <a:gd name="connsiteY1327" fmla="*/ 4081693 h 6858000"/>
              <a:gd name="connsiteX1328" fmla="*/ 796464 w 7251911"/>
              <a:gd name="connsiteY1328" fmla="*/ 4077896 h 6858000"/>
              <a:gd name="connsiteX1329" fmla="*/ 815237 w 7251911"/>
              <a:gd name="connsiteY1329" fmla="*/ 4074100 h 6858000"/>
              <a:gd name="connsiteX1330" fmla="*/ 811483 w 7251911"/>
              <a:gd name="connsiteY1330" fmla="*/ 4070304 h 6858000"/>
              <a:gd name="connsiteX1331" fmla="*/ 661294 w 7251911"/>
              <a:gd name="connsiteY1331" fmla="*/ 4070304 h 6858000"/>
              <a:gd name="connsiteX1332" fmla="*/ 657539 w 7251911"/>
              <a:gd name="connsiteY1332" fmla="*/ 4066507 h 6858000"/>
              <a:gd name="connsiteX1333" fmla="*/ 695086 w 7251911"/>
              <a:gd name="connsiteY1333" fmla="*/ 4055118 h 6858000"/>
              <a:gd name="connsiteX1334" fmla="*/ 665048 w 7251911"/>
              <a:gd name="connsiteY1334" fmla="*/ 4028542 h 6858000"/>
              <a:gd name="connsiteX1335" fmla="*/ 665048 w 7251911"/>
              <a:gd name="connsiteY1335" fmla="*/ 4001967 h 6858000"/>
              <a:gd name="connsiteX1336" fmla="*/ 668803 w 7251911"/>
              <a:gd name="connsiteY1336" fmla="*/ 4001967 h 6858000"/>
              <a:gd name="connsiteX1337" fmla="*/ 668803 w 7251911"/>
              <a:gd name="connsiteY1337" fmla="*/ 3990578 h 6858000"/>
              <a:gd name="connsiteX1338" fmla="*/ 665048 w 7251911"/>
              <a:gd name="connsiteY1338" fmla="*/ 3975392 h 6858000"/>
              <a:gd name="connsiteX1339" fmla="*/ 661294 w 7251911"/>
              <a:gd name="connsiteY1339" fmla="*/ 3964003 h 6858000"/>
              <a:gd name="connsiteX1340" fmla="*/ 650030 w 7251911"/>
              <a:gd name="connsiteY1340" fmla="*/ 3956410 h 6858000"/>
              <a:gd name="connsiteX1341" fmla="*/ 661294 w 7251911"/>
              <a:gd name="connsiteY1341" fmla="*/ 3945020 h 6858000"/>
              <a:gd name="connsiteX1342" fmla="*/ 706350 w 7251911"/>
              <a:gd name="connsiteY1342" fmla="*/ 3929834 h 6858000"/>
              <a:gd name="connsiteX1343" fmla="*/ 736388 w 7251911"/>
              <a:gd name="connsiteY1343" fmla="*/ 3910852 h 6858000"/>
              <a:gd name="connsiteX1344" fmla="*/ 755162 w 7251911"/>
              <a:gd name="connsiteY1344" fmla="*/ 3910852 h 6858000"/>
              <a:gd name="connsiteX1345" fmla="*/ 792709 w 7251911"/>
              <a:gd name="connsiteY1345" fmla="*/ 3910852 h 6858000"/>
              <a:gd name="connsiteX1346" fmla="*/ 830256 w 7251911"/>
              <a:gd name="connsiteY1346" fmla="*/ 3910852 h 6858000"/>
              <a:gd name="connsiteX1347" fmla="*/ 834011 w 7251911"/>
              <a:gd name="connsiteY1347" fmla="*/ 3907056 h 6858000"/>
              <a:gd name="connsiteX1348" fmla="*/ 830256 w 7251911"/>
              <a:gd name="connsiteY1348" fmla="*/ 3899463 h 6858000"/>
              <a:gd name="connsiteX1349" fmla="*/ 815982 w 7251911"/>
              <a:gd name="connsiteY1349" fmla="*/ 3898380 h 6858000"/>
              <a:gd name="connsiteX1350" fmla="*/ 767600 w 7251911"/>
              <a:gd name="connsiteY1350" fmla="*/ 3905316 h 6858000"/>
              <a:gd name="connsiteX1351" fmla="*/ 742587 w 7251911"/>
              <a:gd name="connsiteY1351" fmla="*/ 3897053 h 6858000"/>
              <a:gd name="connsiteX1352" fmla="*/ 739378 w 7251911"/>
              <a:gd name="connsiteY1352" fmla="*/ 3887337 h 6858000"/>
              <a:gd name="connsiteX1353" fmla="*/ 627935 w 7251911"/>
              <a:gd name="connsiteY1353" fmla="*/ 3843059 h 6858000"/>
              <a:gd name="connsiteX1354" fmla="*/ 620790 w 7251911"/>
              <a:gd name="connsiteY1354" fmla="*/ 3833834 h 6858000"/>
              <a:gd name="connsiteX1355" fmla="*/ 629700 w 7251911"/>
              <a:gd name="connsiteY1355" fmla="*/ 3825139 h 6858000"/>
              <a:gd name="connsiteX1356" fmla="*/ 635557 w 7251911"/>
              <a:gd name="connsiteY1356" fmla="*/ 3807973 h 6858000"/>
              <a:gd name="connsiteX1357" fmla="*/ 609816 w 7251911"/>
              <a:gd name="connsiteY1357" fmla="*/ 3809915 h 6858000"/>
              <a:gd name="connsiteX1358" fmla="*/ 552741 w 7251911"/>
              <a:gd name="connsiteY1358" fmla="*/ 3817024 h 6858000"/>
              <a:gd name="connsiteX1359" fmla="*/ 510063 w 7251911"/>
              <a:gd name="connsiteY1359" fmla="*/ 3827397 h 6858000"/>
              <a:gd name="connsiteX1360" fmla="*/ 497062 w 7251911"/>
              <a:gd name="connsiteY1360" fmla="*/ 3835338 h 6858000"/>
              <a:gd name="connsiteX1361" fmla="*/ 477381 w 7251911"/>
              <a:gd name="connsiteY1361" fmla="*/ 3837789 h 6858000"/>
              <a:gd name="connsiteX1362" fmla="*/ 475830 w 7251911"/>
              <a:gd name="connsiteY1362" fmla="*/ 3825339 h 6858000"/>
              <a:gd name="connsiteX1363" fmla="*/ 489869 w 7251911"/>
              <a:gd name="connsiteY1363" fmla="*/ 3809683 h 6858000"/>
              <a:gd name="connsiteX1364" fmla="*/ 494998 w 7251911"/>
              <a:gd name="connsiteY1364" fmla="*/ 3802722 h 6858000"/>
              <a:gd name="connsiteX1365" fmla="*/ 483034 w 7251911"/>
              <a:gd name="connsiteY1365" fmla="*/ 3802948 h 6858000"/>
              <a:gd name="connsiteX1366" fmla="*/ 469568 w 7251911"/>
              <a:gd name="connsiteY1366" fmla="*/ 3807154 h 6858000"/>
              <a:gd name="connsiteX1367" fmla="*/ 457759 w 7251911"/>
              <a:gd name="connsiteY1367" fmla="*/ 3808625 h 6858000"/>
              <a:gd name="connsiteX1368" fmla="*/ 378676 w 7251911"/>
              <a:gd name="connsiteY1368" fmla="*/ 3799510 h 6858000"/>
              <a:gd name="connsiteX1369" fmla="*/ 337346 w 7251911"/>
              <a:gd name="connsiteY1369" fmla="*/ 3804658 h 6858000"/>
              <a:gd name="connsiteX1370" fmla="*/ 312953 w 7251911"/>
              <a:gd name="connsiteY1370" fmla="*/ 3801375 h 6858000"/>
              <a:gd name="connsiteX1371" fmla="*/ 325179 w 7251911"/>
              <a:gd name="connsiteY1371" fmla="*/ 3787209 h 6858000"/>
              <a:gd name="connsiteX1372" fmla="*/ 336213 w 7251911"/>
              <a:gd name="connsiteY1372" fmla="*/ 3779513 h 6858000"/>
              <a:gd name="connsiteX1373" fmla="*/ 344812 w 7251911"/>
              <a:gd name="connsiteY1373" fmla="*/ 3768327 h 6858000"/>
              <a:gd name="connsiteX1374" fmla="*/ 324666 w 7251911"/>
              <a:gd name="connsiteY1374" fmla="*/ 3767043 h 6858000"/>
              <a:gd name="connsiteX1375" fmla="*/ 274533 w 7251911"/>
              <a:gd name="connsiteY1375" fmla="*/ 3765702 h 6858000"/>
              <a:gd name="connsiteX1376" fmla="*/ 200103 w 7251911"/>
              <a:gd name="connsiteY1376" fmla="*/ 3793937 h 6858000"/>
              <a:gd name="connsiteX1377" fmla="*/ 170319 w 7251911"/>
              <a:gd name="connsiteY1377" fmla="*/ 3811555 h 6858000"/>
              <a:gd name="connsiteX1378" fmla="*/ 161635 w 7251911"/>
              <a:gd name="connsiteY1378" fmla="*/ 3741834 h 6858000"/>
              <a:gd name="connsiteX1379" fmla="*/ 184894 w 7251911"/>
              <a:gd name="connsiteY1379" fmla="*/ 3719972 h 6858000"/>
              <a:gd name="connsiteX1380" fmla="*/ 177749 w 7251911"/>
              <a:gd name="connsiteY1380" fmla="*/ 3710747 h 6858000"/>
              <a:gd name="connsiteX1381" fmla="*/ 197275 w 7251911"/>
              <a:gd name="connsiteY1381" fmla="*/ 3707051 h 6858000"/>
              <a:gd name="connsiteX1382" fmla="*/ 211362 w 7251911"/>
              <a:gd name="connsiteY1382" fmla="*/ 3707825 h 6858000"/>
              <a:gd name="connsiteX1383" fmla="*/ 230113 w 7251911"/>
              <a:gd name="connsiteY1383" fmla="*/ 3697903 h 6858000"/>
              <a:gd name="connsiteX1384" fmla="*/ 246740 w 7251911"/>
              <a:gd name="connsiteY1384" fmla="*/ 3686982 h 6858000"/>
              <a:gd name="connsiteX1385" fmla="*/ 288691 w 7251911"/>
              <a:gd name="connsiteY1385" fmla="*/ 3686814 h 6858000"/>
              <a:gd name="connsiteX1386" fmla="*/ 328208 w 7251911"/>
              <a:gd name="connsiteY1386" fmla="*/ 3683156 h 6858000"/>
              <a:gd name="connsiteX1387" fmla="*/ 341782 w 7251911"/>
              <a:gd name="connsiteY1387" fmla="*/ 3663765 h 6858000"/>
              <a:gd name="connsiteX1388" fmla="*/ 348724 w 7251911"/>
              <a:gd name="connsiteY1388" fmla="*/ 3655315 h 6858000"/>
              <a:gd name="connsiteX1389" fmla="*/ 393001 w 7251911"/>
              <a:gd name="connsiteY1389" fmla="*/ 3673822 h 6858000"/>
              <a:gd name="connsiteX1390" fmla="*/ 404547 w 7251911"/>
              <a:gd name="connsiteY1390" fmla="*/ 3686291 h 6858000"/>
              <a:gd name="connsiteX1391" fmla="*/ 448311 w 7251911"/>
              <a:gd name="connsiteY1391" fmla="*/ 3684633 h 6858000"/>
              <a:gd name="connsiteX1392" fmla="*/ 451317 w 7251911"/>
              <a:gd name="connsiteY1392" fmla="*/ 3676673 h 6858000"/>
              <a:gd name="connsiteX1393" fmla="*/ 453857 w 7251911"/>
              <a:gd name="connsiteY1393" fmla="*/ 3664978 h 6858000"/>
              <a:gd name="connsiteX1394" fmla="*/ 472918 w 7251911"/>
              <a:gd name="connsiteY1394" fmla="*/ 3657546 h 6858000"/>
              <a:gd name="connsiteX1395" fmla="*/ 531699 w 7251911"/>
              <a:gd name="connsiteY1395" fmla="*/ 3664132 h 6858000"/>
              <a:gd name="connsiteX1396" fmla="*/ 566242 w 7251911"/>
              <a:gd name="connsiteY1396" fmla="*/ 3668680 h 6858000"/>
              <a:gd name="connsiteX1397" fmla="*/ 659936 w 7251911"/>
              <a:gd name="connsiteY1397" fmla="*/ 3650688 h 6858000"/>
              <a:gd name="connsiteX1398" fmla="*/ 687180 w 7251911"/>
              <a:gd name="connsiteY1398" fmla="*/ 3644766 h 6858000"/>
              <a:gd name="connsiteX1399" fmla="*/ 774444 w 7251911"/>
              <a:gd name="connsiteY1399" fmla="*/ 3655391 h 6858000"/>
              <a:gd name="connsiteX1400" fmla="*/ 823802 w 7251911"/>
              <a:gd name="connsiteY1400" fmla="*/ 3650507 h 6858000"/>
              <a:gd name="connsiteX1401" fmla="*/ 835030 w 7251911"/>
              <a:gd name="connsiteY1401" fmla="*/ 3648931 h 6858000"/>
              <a:gd name="connsiteX1402" fmla="*/ 826502 w 7251911"/>
              <a:gd name="connsiteY1402" fmla="*/ 3645099 h 6858000"/>
              <a:gd name="connsiteX1403" fmla="*/ 838998 w 7251911"/>
              <a:gd name="connsiteY1403" fmla="*/ 3635846 h 6858000"/>
              <a:gd name="connsiteX1404" fmla="*/ 845211 w 7251911"/>
              <a:gd name="connsiteY1404" fmla="*/ 3634915 h 6858000"/>
              <a:gd name="connsiteX1405" fmla="*/ 839170 w 7251911"/>
              <a:gd name="connsiteY1405" fmla="*/ 3634605 h 6858000"/>
              <a:gd name="connsiteX1406" fmla="*/ 801612 w 7251911"/>
              <a:gd name="connsiteY1406" fmla="*/ 3630752 h 6858000"/>
              <a:gd name="connsiteX1407" fmla="*/ 782832 w 7251911"/>
              <a:gd name="connsiteY1407" fmla="*/ 3634605 h 6858000"/>
              <a:gd name="connsiteX1408" fmla="*/ 640110 w 7251911"/>
              <a:gd name="connsiteY1408" fmla="*/ 3634605 h 6858000"/>
              <a:gd name="connsiteX1409" fmla="*/ 549969 w 7251911"/>
              <a:gd name="connsiteY1409" fmla="*/ 3630752 h 6858000"/>
              <a:gd name="connsiteX1410" fmla="*/ 531190 w 7251911"/>
              <a:gd name="connsiteY1410" fmla="*/ 3619192 h 6858000"/>
              <a:gd name="connsiteX1411" fmla="*/ 564993 w 7251911"/>
              <a:gd name="connsiteY1411" fmla="*/ 3611485 h 6858000"/>
              <a:gd name="connsiteX1412" fmla="*/ 610063 w 7251911"/>
              <a:gd name="connsiteY1412" fmla="*/ 3611485 h 6858000"/>
              <a:gd name="connsiteX1413" fmla="*/ 628842 w 7251911"/>
              <a:gd name="connsiteY1413" fmla="*/ 3596071 h 6858000"/>
              <a:gd name="connsiteX1414" fmla="*/ 640110 w 7251911"/>
              <a:gd name="connsiteY1414" fmla="*/ 3588364 h 6858000"/>
              <a:gd name="connsiteX1415" fmla="*/ 707715 w 7251911"/>
              <a:gd name="connsiteY1415" fmla="*/ 3588364 h 6858000"/>
              <a:gd name="connsiteX1416" fmla="*/ 718983 w 7251911"/>
              <a:gd name="connsiteY1416" fmla="*/ 3588364 h 6858000"/>
              <a:gd name="connsiteX1417" fmla="*/ 722739 w 7251911"/>
              <a:gd name="connsiteY1417" fmla="*/ 3580657 h 6858000"/>
              <a:gd name="connsiteX1418" fmla="*/ 722739 w 7251911"/>
              <a:gd name="connsiteY1418" fmla="*/ 3576804 h 6858000"/>
              <a:gd name="connsiteX1419" fmla="*/ 718983 w 7251911"/>
              <a:gd name="connsiteY1419" fmla="*/ 3576804 h 6858000"/>
              <a:gd name="connsiteX1420" fmla="*/ 640110 w 7251911"/>
              <a:gd name="connsiteY1420" fmla="*/ 3569097 h 6858000"/>
              <a:gd name="connsiteX1421" fmla="*/ 587528 w 7251911"/>
              <a:gd name="connsiteY1421" fmla="*/ 3561390 h 6858000"/>
              <a:gd name="connsiteX1422" fmla="*/ 580016 w 7251911"/>
              <a:gd name="connsiteY1422" fmla="*/ 3557537 h 6858000"/>
              <a:gd name="connsiteX1423" fmla="*/ 516167 w 7251911"/>
              <a:gd name="connsiteY1423" fmla="*/ 3565244 h 6858000"/>
              <a:gd name="connsiteX1424" fmla="*/ 486120 w 7251911"/>
              <a:gd name="connsiteY1424" fmla="*/ 3569097 h 6858000"/>
              <a:gd name="connsiteX1425" fmla="*/ 467340 w 7251911"/>
              <a:gd name="connsiteY1425" fmla="*/ 3557537 h 6858000"/>
              <a:gd name="connsiteX1426" fmla="*/ 474852 w 7251911"/>
              <a:gd name="connsiteY1426" fmla="*/ 3534416 h 6858000"/>
              <a:gd name="connsiteX1427" fmla="*/ 508655 w 7251911"/>
              <a:gd name="connsiteY1427" fmla="*/ 3522856 h 6858000"/>
              <a:gd name="connsiteX1428" fmla="*/ 542457 w 7251911"/>
              <a:gd name="connsiteY1428" fmla="*/ 3522856 h 6858000"/>
              <a:gd name="connsiteX1429" fmla="*/ 557481 w 7251911"/>
              <a:gd name="connsiteY1429" fmla="*/ 3519003 h 6858000"/>
              <a:gd name="connsiteX1430" fmla="*/ 519923 w 7251911"/>
              <a:gd name="connsiteY1430" fmla="*/ 3515149 h 6858000"/>
              <a:gd name="connsiteX1431" fmla="*/ 527434 w 7251911"/>
              <a:gd name="connsiteY1431" fmla="*/ 3488175 h 6858000"/>
              <a:gd name="connsiteX1432" fmla="*/ 549969 w 7251911"/>
              <a:gd name="connsiteY1432" fmla="*/ 3480469 h 6858000"/>
              <a:gd name="connsiteX1433" fmla="*/ 553725 w 7251911"/>
              <a:gd name="connsiteY1433" fmla="*/ 3468908 h 6858000"/>
              <a:gd name="connsiteX1434" fmla="*/ 546213 w 7251911"/>
              <a:gd name="connsiteY1434" fmla="*/ 3465055 h 6858000"/>
              <a:gd name="connsiteX1435" fmla="*/ 493632 w 7251911"/>
              <a:gd name="connsiteY1435" fmla="*/ 3468908 h 6858000"/>
              <a:gd name="connsiteX1436" fmla="*/ 459829 w 7251911"/>
              <a:gd name="connsiteY1436" fmla="*/ 3468908 h 6858000"/>
              <a:gd name="connsiteX1437" fmla="*/ 426026 w 7251911"/>
              <a:gd name="connsiteY1437" fmla="*/ 3457348 h 6858000"/>
              <a:gd name="connsiteX1438" fmla="*/ 403491 w 7251911"/>
              <a:gd name="connsiteY1438" fmla="*/ 3438081 h 6858000"/>
              <a:gd name="connsiteX1439" fmla="*/ 384711 w 7251911"/>
              <a:gd name="connsiteY1439" fmla="*/ 3426520 h 6858000"/>
              <a:gd name="connsiteX1440" fmla="*/ 365932 w 7251911"/>
              <a:gd name="connsiteY1440" fmla="*/ 3426520 h 6858000"/>
              <a:gd name="connsiteX1441" fmla="*/ 358421 w 7251911"/>
              <a:gd name="connsiteY1441" fmla="*/ 3407253 h 6858000"/>
              <a:gd name="connsiteX1442" fmla="*/ 377200 w 7251911"/>
              <a:gd name="connsiteY1442" fmla="*/ 3391841 h 6858000"/>
              <a:gd name="connsiteX1443" fmla="*/ 422270 w 7251911"/>
              <a:gd name="connsiteY1443" fmla="*/ 3391841 h 6858000"/>
              <a:gd name="connsiteX1444" fmla="*/ 471096 w 7251911"/>
              <a:gd name="connsiteY1444" fmla="*/ 3391841 h 6858000"/>
              <a:gd name="connsiteX1445" fmla="*/ 512411 w 7251911"/>
              <a:gd name="connsiteY1445" fmla="*/ 3384133 h 6858000"/>
              <a:gd name="connsiteX1446" fmla="*/ 527434 w 7251911"/>
              <a:gd name="connsiteY1446" fmla="*/ 3353306 h 6858000"/>
              <a:gd name="connsiteX1447" fmla="*/ 546213 w 7251911"/>
              <a:gd name="connsiteY1447" fmla="*/ 3334038 h 6858000"/>
              <a:gd name="connsiteX1448" fmla="*/ 587528 w 7251911"/>
              <a:gd name="connsiteY1448" fmla="*/ 3337893 h 6858000"/>
              <a:gd name="connsiteX1449" fmla="*/ 606307 w 7251911"/>
              <a:gd name="connsiteY1449" fmla="*/ 3330186 h 6858000"/>
              <a:gd name="connsiteX1450" fmla="*/ 621331 w 7251911"/>
              <a:gd name="connsiteY1450" fmla="*/ 3322479 h 6858000"/>
              <a:gd name="connsiteX1451" fmla="*/ 666401 w 7251911"/>
              <a:gd name="connsiteY1451" fmla="*/ 3322479 h 6858000"/>
              <a:gd name="connsiteX1452" fmla="*/ 711471 w 7251911"/>
              <a:gd name="connsiteY1452" fmla="*/ 3314771 h 6858000"/>
              <a:gd name="connsiteX1453" fmla="*/ 771565 w 7251911"/>
              <a:gd name="connsiteY1453" fmla="*/ 3307066 h 6858000"/>
              <a:gd name="connsiteX1454" fmla="*/ 779077 w 7251911"/>
              <a:gd name="connsiteY1454" fmla="*/ 3307066 h 6858000"/>
              <a:gd name="connsiteX1455" fmla="*/ 786588 w 7251911"/>
              <a:gd name="connsiteY1455" fmla="*/ 3295505 h 6858000"/>
              <a:gd name="connsiteX1456" fmla="*/ 801612 w 7251911"/>
              <a:gd name="connsiteY1456" fmla="*/ 3303212 h 6858000"/>
              <a:gd name="connsiteX1457" fmla="*/ 827903 w 7251911"/>
              <a:gd name="connsiteY1457" fmla="*/ 3295505 h 6858000"/>
              <a:gd name="connsiteX1458" fmla="*/ 854194 w 7251911"/>
              <a:gd name="connsiteY1458" fmla="*/ 3295505 h 6858000"/>
              <a:gd name="connsiteX1459" fmla="*/ 872973 w 7251911"/>
              <a:gd name="connsiteY1459" fmla="*/ 3291652 h 6858000"/>
              <a:gd name="connsiteX1460" fmla="*/ 918043 w 7251911"/>
              <a:gd name="connsiteY1460" fmla="*/ 3283945 h 6858000"/>
              <a:gd name="connsiteX1461" fmla="*/ 940578 w 7251911"/>
              <a:gd name="connsiteY1461" fmla="*/ 3280091 h 6858000"/>
              <a:gd name="connsiteX1462" fmla="*/ 948090 w 7251911"/>
              <a:gd name="connsiteY1462" fmla="*/ 3280091 h 6858000"/>
              <a:gd name="connsiteX1463" fmla="*/ 1026964 w 7251911"/>
              <a:gd name="connsiteY1463" fmla="*/ 3276238 h 6858000"/>
              <a:gd name="connsiteX1464" fmla="*/ 1102080 w 7251911"/>
              <a:gd name="connsiteY1464" fmla="*/ 3272385 h 6858000"/>
              <a:gd name="connsiteX1465" fmla="*/ 1177198 w 7251911"/>
              <a:gd name="connsiteY1465" fmla="*/ 3272385 h 6858000"/>
              <a:gd name="connsiteX1466" fmla="*/ 1193843 w 7251911"/>
              <a:gd name="connsiteY1466" fmla="*/ 3270951 h 6858000"/>
              <a:gd name="connsiteX1467" fmla="*/ 1190428 w 7251911"/>
              <a:gd name="connsiteY1467" fmla="*/ 3270343 h 6858000"/>
              <a:gd name="connsiteX1468" fmla="*/ 1181508 w 7251911"/>
              <a:gd name="connsiteY1468" fmla="*/ 3271429 h 6858000"/>
              <a:gd name="connsiteX1469" fmla="*/ 1177752 w 7251911"/>
              <a:gd name="connsiteY1469" fmla="*/ 3265634 h 6858000"/>
              <a:gd name="connsiteX1470" fmla="*/ 1128926 w 7251911"/>
              <a:gd name="connsiteY1470" fmla="*/ 3265634 h 6858000"/>
              <a:gd name="connsiteX1471" fmla="*/ 1128926 w 7251911"/>
              <a:gd name="connsiteY1471" fmla="*/ 3271429 h 6858000"/>
              <a:gd name="connsiteX1472" fmla="*/ 1035029 w 7251911"/>
              <a:gd name="connsiteY1472" fmla="*/ 3271429 h 6858000"/>
              <a:gd name="connsiteX1473" fmla="*/ 1012494 w 7251911"/>
              <a:gd name="connsiteY1473" fmla="*/ 3271429 h 6858000"/>
              <a:gd name="connsiteX1474" fmla="*/ 926109 w 7251911"/>
              <a:gd name="connsiteY1474" fmla="*/ 3265634 h 6858000"/>
              <a:gd name="connsiteX1475" fmla="*/ 926109 w 7251911"/>
              <a:gd name="connsiteY1475" fmla="*/ 3256940 h 6858000"/>
              <a:gd name="connsiteX1476" fmla="*/ 922354 w 7251911"/>
              <a:gd name="connsiteY1476" fmla="*/ 3254042 h 6858000"/>
              <a:gd name="connsiteX1477" fmla="*/ 914842 w 7251911"/>
              <a:gd name="connsiteY1477" fmla="*/ 3256940 h 6858000"/>
              <a:gd name="connsiteX1478" fmla="*/ 843480 w 7251911"/>
              <a:gd name="connsiteY1478" fmla="*/ 3256940 h 6858000"/>
              <a:gd name="connsiteX1479" fmla="*/ 828457 w 7251911"/>
              <a:gd name="connsiteY1479" fmla="*/ 3262735 h 6858000"/>
              <a:gd name="connsiteX1480" fmla="*/ 802166 w 7251911"/>
              <a:gd name="connsiteY1480" fmla="*/ 3262735 h 6858000"/>
              <a:gd name="connsiteX1481" fmla="*/ 775875 w 7251911"/>
              <a:gd name="connsiteY1481" fmla="*/ 3251144 h 6858000"/>
              <a:gd name="connsiteX1482" fmla="*/ 764608 w 7251911"/>
              <a:gd name="connsiteY1482" fmla="*/ 3248246 h 6858000"/>
              <a:gd name="connsiteX1483" fmla="*/ 749584 w 7251911"/>
              <a:gd name="connsiteY1483" fmla="*/ 3248246 h 6858000"/>
              <a:gd name="connsiteX1484" fmla="*/ 745828 w 7251911"/>
              <a:gd name="connsiteY1484" fmla="*/ 3245349 h 6858000"/>
              <a:gd name="connsiteX1485" fmla="*/ 749584 w 7251911"/>
              <a:gd name="connsiteY1485" fmla="*/ 3239552 h 6858000"/>
              <a:gd name="connsiteX1486" fmla="*/ 794654 w 7251911"/>
              <a:gd name="connsiteY1486" fmla="*/ 3233757 h 6858000"/>
              <a:gd name="connsiteX1487" fmla="*/ 805922 w 7251911"/>
              <a:gd name="connsiteY1487" fmla="*/ 3227961 h 6858000"/>
              <a:gd name="connsiteX1488" fmla="*/ 839724 w 7251911"/>
              <a:gd name="connsiteY1488" fmla="*/ 3216370 h 6858000"/>
              <a:gd name="connsiteX1489" fmla="*/ 847236 w 7251911"/>
              <a:gd name="connsiteY1489" fmla="*/ 3219268 h 6858000"/>
              <a:gd name="connsiteX1490" fmla="*/ 854748 w 7251911"/>
              <a:gd name="connsiteY1490" fmla="*/ 3213472 h 6858000"/>
              <a:gd name="connsiteX1491" fmla="*/ 888550 w 7251911"/>
              <a:gd name="connsiteY1491" fmla="*/ 3198983 h 6858000"/>
              <a:gd name="connsiteX1492" fmla="*/ 914842 w 7251911"/>
              <a:gd name="connsiteY1492" fmla="*/ 3207677 h 6858000"/>
              <a:gd name="connsiteX1493" fmla="*/ 918598 w 7251911"/>
              <a:gd name="connsiteY1493" fmla="*/ 3204779 h 6858000"/>
              <a:gd name="connsiteX1494" fmla="*/ 944888 w 7251911"/>
              <a:gd name="connsiteY1494" fmla="*/ 3204779 h 6858000"/>
              <a:gd name="connsiteX1495" fmla="*/ 997470 w 7251911"/>
              <a:gd name="connsiteY1495" fmla="*/ 3213472 h 6858000"/>
              <a:gd name="connsiteX1496" fmla="*/ 1001226 w 7251911"/>
              <a:gd name="connsiteY1496" fmla="*/ 3207677 h 6858000"/>
              <a:gd name="connsiteX1497" fmla="*/ 1001750 w 7251911"/>
              <a:gd name="connsiteY1497" fmla="*/ 3200410 h 6858000"/>
              <a:gd name="connsiteX1498" fmla="*/ 979098 w 7251911"/>
              <a:gd name="connsiteY1498" fmla="*/ 3200410 h 6858000"/>
              <a:gd name="connsiteX1499" fmla="*/ 930272 w 7251911"/>
              <a:gd name="connsiteY1499" fmla="*/ 3200410 h 6858000"/>
              <a:gd name="connsiteX1500" fmla="*/ 907737 w 7251911"/>
              <a:gd name="connsiteY1500" fmla="*/ 3194613 h 6858000"/>
              <a:gd name="connsiteX1501" fmla="*/ 873934 w 7251911"/>
              <a:gd name="connsiteY1501" fmla="*/ 3194613 h 6858000"/>
              <a:gd name="connsiteX1502" fmla="*/ 858911 w 7251911"/>
              <a:gd name="connsiteY1502" fmla="*/ 3194613 h 6858000"/>
              <a:gd name="connsiteX1503" fmla="*/ 817596 w 7251911"/>
              <a:gd name="connsiteY1503" fmla="*/ 3197511 h 6858000"/>
              <a:gd name="connsiteX1504" fmla="*/ 802573 w 7251911"/>
              <a:gd name="connsiteY1504" fmla="*/ 3188817 h 6858000"/>
              <a:gd name="connsiteX1505" fmla="*/ 787550 w 7251911"/>
              <a:gd name="connsiteY1505" fmla="*/ 3188817 h 6858000"/>
              <a:gd name="connsiteX1506" fmla="*/ 783794 w 7251911"/>
              <a:gd name="connsiteY1506" fmla="*/ 3183022 h 6858000"/>
              <a:gd name="connsiteX1507" fmla="*/ 734968 w 7251911"/>
              <a:gd name="connsiteY1507" fmla="*/ 3183022 h 6858000"/>
              <a:gd name="connsiteX1508" fmla="*/ 734968 w 7251911"/>
              <a:gd name="connsiteY1508" fmla="*/ 3188817 h 6858000"/>
              <a:gd name="connsiteX1509" fmla="*/ 641071 w 7251911"/>
              <a:gd name="connsiteY1509" fmla="*/ 3188817 h 6858000"/>
              <a:gd name="connsiteX1510" fmla="*/ 618536 w 7251911"/>
              <a:gd name="connsiteY1510" fmla="*/ 3188817 h 6858000"/>
              <a:gd name="connsiteX1511" fmla="*/ 532151 w 7251911"/>
              <a:gd name="connsiteY1511" fmla="*/ 3183022 h 6858000"/>
              <a:gd name="connsiteX1512" fmla="*/ 532151 w 7251911"/>
              <a:gd name="connsiteY1512" fmla="*/ 3174328 h 6858000"/>
              <a:gd name="connsiteX1513" fmla="*/ 528396 w 7251911"/>
              <a:gd name="connsiteY1513" fmla="*/ 3171431 h 6858000"/>
              <a:gd name="connsiteX1514" fmla="*/ 520884 w 7251911"/>
              <a:gd name="connsiteY1514" fmla="*/ 3174328 h 6858000"/>
              <a:gd name="connsiteX1515" fmla="*/ 449522 w 7251911"/>
              <a:gd name="connsiteY1515" fmla="*/ 3174328 h 6858000"/>
              <a:gd name="connsiteX1516" fmla="*/ 434499 w 7251911"/>
              <a:gd name="connsiteY1516" fmla="*/ 3180124 h 6858000"/>
              <a:gd name="connsiteX1517" fmla="*/ 408208 w 7251911"/>
              <a:gd name="connsiteY1517" fmla="*/ 3180124 h 6858000"/>
              <a:gd name="connsiteX1518" fmla="*/ 381917 w 7251911"/>
              <a:gd name="connsiteY1518" fmla="*/ 3168532 h 6858000"/>
              <a:gd name="connsiteX1519" fmla="*/ 370650 w 7251911"/>
              <a:gd name="connsiteY1519" fmla="*/ 3165633 h 6858000"/>
              <a:gd name="connsiteX1520" fmla="*/ 355626 w 7251911"/>
              <a:gd name="connsiteY1520" fmla="*/ 3165633 h 6858000"/>
              <a:gd name="connsiteX1521" fmla="*/ 351870 w 7251911"/>
              <a:gd name="connsiteY1521" fmla="*/ 3162737 h 6858000"/>
              <a:gd name="connsiteX1522" fmla="*/ 355626 w 7251911"/>
              <a:gd name="connsiteY1522" fmla="*/ 3156941 h 6858000"/>
              <a:gd name="connsiteX1523" fmla="*/ 400696 w 7251911"/>
              <a:gd name="connsiteY1523" fmla="*/ 3151145 h 6858000"/>
              <a:gd name="connsiteX1524" fmla="*/ 411964 w 7251911"/>
              <a:gd name="connsiteY1524" fmla="*/ 3145350 h 6858000"/>
              <a:gd name="connsiteX1525" fmla="*/ 445766 w 7251911"/>
              <a:gd name="connsiteY1525" fmla="*/ 3133758 h 6858000"/>
              <a:gd name="connsiteX1526" fmla="*/ 453278 w 7251911"/>
              <a:gd name="connsiteY1526" fmla="*/ 3136656 h 6858000"/>
              <a:gd name="connsiteX1527" fmla="*/ 460790 w 7251911"/>
              <a:gd name="connsiteY1527" fmla="*/ 3130860 h 6858000"/>
              <a:gd name="connsiteX1528" fmla="*/ 494592 w 7251911"/>
              <a:gd name="connsiteY1528" fmla="*/ 3116370 h 6858000"/>
              <a:gd name="connsiteX1529" fmla="*/ 520884 w 7251911"/>
              <a:gd name="connsiteY1529" fmla="*/ 3125065 h 6858000"/>
              <a:gd name="connsiteX1530" fmla="*/ 524640 w 7251911"/>
              <a:gd name="connsiteY1530" fmla="*/ 3122167 h 6858000"/>
              <a:gd name="connsiteX1531" fmla="*/ 550930 w 7251911"/>
              <a:gd name="connsiteY1531" fmla="*/ 3122167 h 6858000"/>
              <a:gd name="connsiteX1532" fmla="*/ 603512 w 7251911"/>
              <a:gd name="connsiteY1532" fmla="*/ 3130860 h 6858000"/>
              <a:gd name="connsiteX1533" fmla="*/ 607268 w 7251911"/>
              <a:gd name="connsiteY1533" fmla="*/ 3125065 h 6858000"/>
              <a:gd name="connsiteX1534" fmla="*/ 608207 w 7251911"/>
              <a:gd name="connsiteY1534" fmla="*/ 3112024 h 6858000"/>
              <a:gd name="connsiteX1535" fmla="*/ 611549 w 7251911"/>
              <a:gd name="connsiteY1535" fmla="*/ 3105395 h 6858000"/>
              <a:gd name="connsiteX1536" fmla="*/ 549443 w 7251911"/>
              <a:gd name="connsiteY1536" fmla="*/ 3100561 h 6858000"/>
              <a:gd name="connsiteX1537" fmla="*/ 528832 w 7251911"/>
              <a:gd name="connsiteY1537" fmla="*/ 3095542 h 6858000"/>
              <a:gd name="connsiteX1538" fmla="*/ 541058 w 7251911"/>
              <a:gd name="connsiteY1538" fmla="*/ 3081377 h 6858000"/>
              <a:gd name="connsiteX1539" fmla="*/ 549658 w 7251911"/>
              <a:gd name="connsiteY1539" fmla="*/ 3070190 h 6858000"/>
              <a:gd name="connsiteX1540" fmla="*/ 530704 w 7251911"/>
              <a:gd name="connsiteY1540" fmla="*/ 3062437 h 6858000"/>
              <a:gd name="connsiteX1541" fmla="*/ 512991 w 7251911"/>
              <a:gd name="connsiteY1541" fmla="*/ 3064643 h 6858000"/>
              <a:gd name="connsiteX1542" fmla="*/ 466126 w 7251911"/>
              <a:gd name="connsiteY1542" fmla="*/ 3041400 h 6858000"/>
              <a:gd name="connsiteX1543" fmla="*/ 467736 w 7251911"/>
              <a:gd name="connsiteY1543" fmla="*/ 3022235 h 6858000"/>
              <a:gd name="connsiteX1544" fmla="*/ 448938 w 7251911"/>
              <a:gd name="connsiteY1544" fmla="*/ 3015726 h 6858000"/>
              <a:gd name="connsiteX1545" fmla="*/ 423293 w 7251911"/>
              <a:gd name="connsiteY1545" fmla="*/ 3050529 h 6858000"/>
              <a:gd name="connsiteX1546" fmla="*/ 390204 w 7251911"/>
              <a:gd name="connsiteY1546" fmla="*/ 3025570 h 6858000"/>
              <a:gd name="connsiteX1547" fmla="*/ 399019 w 7251911"/>
              <a:gd name="connsiteY1547" fmla="*/ 2984014 h 6858000"/>
              <a:gd name="connsiteX1548" fmla="*/ 448532 w 7251911"/>
              <a:gd name="connsiteY1548" fmla="*/ 2980375 h 6858000"/>
              <a:gd name="connsiteX1549" fmla="*/ 515030 w 7251911"/>
              <a:gd name="connsiteY1549" fmla="*/ 2984736 h 6858000"/>
              <a:gd name="connsiteX1550" fmla="*/ 560297 w 7251911"/>
              <a:gd name="connsiteY1550" fmla="*/ 2979098 h 6858000"/>
              <a:gd name="connsiteX1551" fmla="*/ 743892 w 7251911"/>
              <a:gd name="connsiteY1551" fmla="*/ 2992896 h 6858000"/>
              <a:gd name="connsiteX1552" fmla="*/ 784292 w 7251911"/>
              <a:gd name="connsiteY1552" fmla="*/ 2980278 h 6858000"/>
              <a:gd name="connsiteX1553" fmla="*/ 787297 w 7251911"/>
              <a:gd name="connsiteY1553" fmla="*/ 2972317 h 6858000"/>
              <a:gd name="connsiteX1554" fmla="*/ 799726 w 7251911"/>
              <a:gd name="connsiteY1554" fmla="*/ 2975827 h 6858000"/>
              <a:gd name="connsiteX1555" fmla="*/ 806406 w 7251911"/>
              <a:gd name="connsiteY1555" fmla="*/ 2981316 h 6858000"/>
              <a:gd name="connsiteX1556" fmla="*/ 830644 w 7251911"/>
              <a:gd name="connsiteY1556" fmla="*/ 2983355 h 6858000"/>
              <a:gd name="connsiteX1557" fmla="*/ 821375 w 7251911"/>
              <a:gd name="connsiteY1557" fmla="*/ 2973130 h 6858000"/>
              <a:gd name="connsiteX1558" fmla="*/ 819097 w 7251911"/>
              <a:gd name="connsiteY1558" fmla="*/ 2970885 h 6858000"/>
              <a:gd name="connsiteX1559" fmla="*/ 816044 w 7251911"/>
              <a:gd name="connsiteY1559" fmla="*/ 2962415 h 6858000"/>
              <a:gd name="connsiteX1560" fmla="*/ 829665 w 7251911"/>
              <a:gd name="connsiteY1560" fmla="*/ 2959454 h 6858000"/>
              <a:gd name="connsiteX1561" fmla="*/ 863414 w 7251911"/>
              <a:gd name="connsiteY1561" fmla="*/ 2957621 h 6858000"/>
              <a:gd name="connsiteX1562" fmla="*/ 886164 w 7251911"/>
              <a:gd name="connsiteY1562" fmla="*/ 2942694 h 6858000"/>
              <a:gd name="connsiteX1563" fmla="*/ 874743 w 7251911"/>
              <a:gd name="connsiteY1563" fmla="*/ 2936279 h 6858000"/>
              <a:gd name="connsiteX1564" fmla="*/ 859724 w 7251911"/>
              <a:gd name="connsiteY1564" fmla="*/ 2936279 h 6858000"/>
              <a:gd name="connsiteX1565" fmla="*/ 859724 w 7251911"/>
              <a:gd name="connsiteY1565" fmla="*/ 2928686 h 6858000"/>
              <a:gd name="connsiteX1566" fmla="*/ 859724 w 7251911"/>
              <a:gd name="connsiteY1566" fmla="*/ 2924889 h 6858000"/>
              <a:gd name="connsiteX1567" fmla="*/ 878263 w 7251911"/>
              <a:gd name="connsiteY1567" fmla="*/ 2924119 h 6858000"/>
              <a:gd name="connsiteX1568" fmla="*/ 890557 w 7251911"/>
              <a:gd name="connsiteY1568" fmla="*/ 2920245 h 6858000"/>
              <a:gd name="connsiteX1569" fmla="*/ 884413 w 7251911"/>
              <a:gd name="connsiteY1569" fmla="*/ 2913599 h 6858000"/>
              <a:gd name="connsiteX1570" fmla="*/ 855572 w 7251911"/>
              <a:gd name="connsiteY1570" fmla="*/ 2910712 h 6858000"/>
              <a:gd name="connsiteX1571" fmla="*/ 740182 w 7251911"/>
              <a:gd name="connsiteY1571" fmla="*/ 2914969 h 6858000"/>
              <a:gd name="connsiteX1572" fmla="*/ 700974 w 7251911"/>
              <a:gd name="connsiteY1572" fmla="*/ 2921117 h 6858000"/>
              <a:gd name="connsiteX1573" fmla="*/ 684609 w 7251911"/>
              <a:gd name="connsiteY1573" fmla="*/ 2918098 h 6858000"/>
              <a:gd name="connsiteX1574" fmla="*/ 654730 w 7251911"/>
              <a:gd name="connsiteY1574" fmla="*/ 2902855 h 6858000"/>
              <a:gd name="connsiteX1575" fmla="*/ 602163 w 7251911"/>
              <a:gd name="connsiteY1575" fmla="*/ 2898023 h 6858000"/>
              <a:gd name="connsiteX1576" fmla="*/ 580001 w 7251911"/>
              <a:gd name="connsiteY1576" fmla="*/ 2880555 h 6858000"/>
              <a:gd name="connsiteX1577" fmla="*/ 581194 w 7251911"/>
              <a:gd name="connsiteY1577" fmla="*/ 2874084 h 6858000"/>
              <a:gd name="connsiteX1578" fmla="*/ 564053 w 7251911"/>
              <a:gd name="connsiteY1578" fmla="*/ 2864840 h 6858000"/>
              <a:gd name="connsiteX1579" fmla="*/ 557421 w 7251911"/>
              <a:gd name="connsiteY1579" fmla="*/ 2875781 h 6858000"/>
              <a:gd name="connsiteX1580" fmla="*/ 545040 w 7251911"/>
              <a:gd name="connsiteY1580" fmla="*/ 2888702 h 6858000"/>
              <a:gd name="connsiteX1581" fmla="*/ 512572 w 7251911"/>
              <a:gd name="connsiteY1581" fmla="*/ 2868724 h 6858000"/>
              <a:gd name="connsiteX1582" fmla="*/ 511332 w 7251911"/>
              <a:gd name="connsiteY1582" fmla="*/ 2858764 h 6858000"/>
              <a:gd name="connsiteX1583" fmla="*/ 502111 w 7251911"/>
              <a:gd name="connsiteY1583" fmla="*/ 2864969 h 6858000"/>
              <a:gd name="connsiteX1584" fmla="*/ 476371 w 7251911"/>
              <a:gd name="connsiteY1584" fmla="*/ 2866911 h 6858000"/>
              <a:gd name="connsiteX1585" fmla="*/ 431009 w 7251911"/>
              <a:gd name="connsiteY1585" fmla="*/ 2839689 h 6858000"/>
              <a:gd name="connsiteX1586" fmla="*/ 390465 w 7251911"/>
              <a:gd name="connsiteY1586" fmla="*/ 2803016 h 6858000"/>
              <a:gd name="connsiteX1587" fmla="*/ 372704 w 7251911"/>
              <a:gd name="connsiteY1587" fmla="*/ 2788792 h 6858000"/>
              <a:gd name="connsiteX1588" fmla="*/ 277006 w 7251911"/>
              <a:gd name="connsiteY1588" fmla="*/ 2742553 h 6858000"/>
              <a:gd name="connsiteX1589" fmla="*/ 270899 w 7251911"/>
              <a:gd name="connsiteY1589" fmla="*/ 2725613 h 6858000"/>
              <a:gd name="connsiteX1590" fmla="*/ 292703 w 7251911"/>
              <a:gd name="connsiteY1590" fmla="*/ 2724161 h 6858000"/>
              <a:gd name="connsiteX1591" fmla="*/ 328129 w 7251911"/>
              <a:gd name="connsiteY1591" fmla="*/ 2719748 h 6858000"/>
              <a:gd name="connsiteX1592" fmla="*/ 374278 w 7251911"/>
              <a:gd name="connsiteY1592" fmla="*/ 2705150 h 6858000"/>
              <a:gd name="connsiteX1593" fmla="*/ 415704 w 7251911"/>
              <a:gd name="connsiteY1593" fmla="*/ 2732863 h 6858000"/>
              <a:gd name="connsiteX1594" fmla="*/ 413319 w 7251911"/>
              <a:gd name="connsiteY1594" fmla="*/ 2745803 h 6858000"/>
              <a:gd name="connsiteX1595" fmla="*/ 411661 w 7251911"/>
              <a:gd name="connsiteY1595" fmla="*/ 2748539 h 6858000"/>
              <a:gd name="connsiteX1596" fmla="*/ 415442 w 7251911"/>
              <a:gd name="connsiteY1596" fmla="*/ 2746803 h 6858000"/>
              <a:gd name="connsiteX1597" fmla="*/ 437246 w 7251911"/>
              <a:gd name="connsiteY1597" fmla="*/ 2745351 h 6858000"/>
              <a:gd name="connsiteX1598" fmla="*/ 495621 w 7251911"/>
              <a:gd name="connsiteY1598" fmla="*/ 2716587 h 6858000"/>
              <a:gd name="connsiteX1599" fmla="*/ 527684 w 7251911"/>
              <a:gd name="connsiteY1599" fmla="*/ 2701214 h 6858000"/>
              <a:gd name="connsiteX1600" fmla="*/ 559066 w 7251911"/>
              <a:gd name="connsiteY1600" fmla="*/ 2712478 h 6858000"/>
              <a:gd name="connsiteX1601" fmla="*/ 665332 w 7251911"/>
              <a:gd name="connsiteY1601" fmla="*/ 2747286 h 6858000"/>
              <a:gd name="connsiteX1602" fmla="*/ 692683 w 7251911"/>
              <a:gd name="connsiteY1602" fmla="*/ 2726179 h 6858000"/>
              <a:gd name="connsiteX1603" fmla="*/ 707294 w 7251911"/>
              <a:gd name="connsiteY1603" fmla="*/ 2699072 h 6858000"/>
              <a:gd name="connsiteX1604" fmla="*/ 751571 w 7251911"/>
              <a:gd name="connsiteY1604" fmla="*/ 2717580 h 6858000"/>
              <a:gd name="connsiteX1605" fmla="*/ 807764 w 7251911"/>
              <a:gd name="connsiteY1605" fmla="*/ 2719431 h 6858000"/>
              <a:gd name="connsiteX1606" fmla="*/ 811855 w 7251911"/>
              <a:gd name="connsiteY1606" fmla="*/ 2720185 h 6858000"/>
              <a:gd name="connsiteX1607" fmla="*/ 837178 w 7251911"/>
              <a:gd name="connsiteY1607" fmla="*/ 2704862 h 6858000"/>
              <a:gd name="connsiteX1608" fmla="*/ 837582 w 7251911"/>
              <a:gd name="connsiteY1608" fmla="*/ 2703771 h 6858000"/>
              <a:gd name="connsiteX1609" fmla="*/ 824677 w 7251911"/>
              <a:gd name="connsiteY1609" fmla="*/ 2704671 h 6858000"/>
              <a:gd name="connsiteX1610" fmla="*/ 805904 w 7251911"/>
              <a:gd name="connsiteY1610" fmla="*/ 2693281 h 6858000"/>
              <a:gd name="connsiteX1611" fmla="*/ 817168 w 7251911"/>
              <a:gd name="connsiteY1611" fmla="*/ 2678096 h 6858000"/>
              <a:gd name="connsiteX1612" fmla="*/ 845555 w 7251911"/>
              <a:gd name="connsiteY1612" fmla="*/ 2672878 h 6858000"/>
              <a:gd name="connsiteX1613" fmla="*/ 845635 w 7251911"/>
              <a:gd name="connsiteY1613" fmla="*/ 2670462 h 6858000"/>
              <a:gd name="connsiteX1614" fmla="*/ 858326 w 7251911"/>
              <a:gd name="connsiteY1614" fmla="*/ 2660031 h 6858000"/>
              <a:gd name="connsiteX1615" fmla="*/ 866198 w 7251911"/>
              <a:gd name="connsiteY1615" fmla="*/ 2659050 h 6858000"/>
              <a:gd name="connsiteX1616" fmla="*/ 877506 w 7251911"/>
              <a:gd name="connsiteY1616" fmla="*/ 2667599 h 6858000"/>
              <a:gd name="connsiteX1617" fmla="*/ 895270 w 7251911"/>
              <a:gd name="connsiteY1617" fmla="*/ 2670502 h 6858000"/>
              <a:gd name="connsiteX1618" fmla="*/ 899160 w 7251911"/>
              <a:gd name="connsiteY1618" fmla="*/ 2670502 h 6858000"/>
              <a:gd name="connsiteX1619" fmla="*/ 903288 w 7251911"/>
              <a:gd name="connsiteY1619" fmla="*/ 2662155 h 6858000"/>
              <a:gd name="connsiteX1620" fmla="*/ 896017 w 7251911"/>
              <a:gd name="connsiteY1620" fmla="*/ 2659114 h 6858000"/>
              <a:gd name="connsiteX1621" fmla="*/ 888508 w 7251911"/>
              <a:gd name="connsiteY1621" fmla="*/ 2651520 h 6858000"/>
              <a:gd name="connsiteX1622" fmla="*/ 899772 w 7251911"/>
              <a:gd name="connsiteY1622" fmla="*/ 2643928 h 6858000"/>
              <a:gd name="connsiteX1623" fmla="*/ 911338 w 7251911"/>
              <a:gd name="connsiteY1623" fmla="*/ 2645876 h 6858000"/>
              <a:gd name="connsiteX1624" fmla="*/ 912290 w 7251911"/>
              <a:gd name="connsiteY1624" fmla="*/ 2643951 h 6858000"/>
              <a:gd name="connsiteX1625" fmla="*/ 919330 w 7251911"/>
              <a:gd name="connsiteY1625" fmla="*/ 2628290 h 6858000"/>
              <a:gd name="connsiteX1626" fmla="*/ 926609 w 7251911"/>
              <a:gd name="connsiteY1626" fmla="*/ 2624945 h 6858000"/>
              <a:gd name="connsiteX1627" fmla="*/ 922300 w 7251911"/>
              <a:gd name="connsiteY1627" fmla="*/ 2624945 h 6858000"/>
              <a:gd name="connsiteX1628" fmla="*/ 911036 w 7251911"/>
              <a:gd name="connsiteY1628" fmla="*/ 2594574 h 6858000"/>
              <a:gd name="connsiteX1629" fmla="*/ 911036 w 7251911"/>
              <a:gd name="connsiteY1629" fmla="*/ 2586981 h 6858000"/>
              <a:gd name="connsiteX1630" fmla="*/ 922300 w 7251911"/>
              <a:gd name="connsiteY1630" fmla="*/ 2583184 h 6858000"/>
              <a:gd name="connsiteX1631" fmla="*/ 941074 w 7251911"/>
              <a:gd name="connsiteY1631" fmla="*/ 2584608 h 6858000"/>
              <a:gd name="connsiteX1632" fmla="*/ 959400 w 7251911"/>
              <a:gd name="connsiteY1632" fmla="*/ 2583218 h 6858000"/>
              <a:gd name="connsiteX1633" fmla="*/ 951979 w 7251911"/>
              <a:gd name="connsiteY1633" fmla="*/ 2582360 h 6858000"/>
              <a:gd name="connsiteX1634" fmla="*/ 941157 w 7251911"/>
              <a:gd name="connsiteY1634" fmla="*/ 2571796 h 6858000"/>
              <a:gd name="connsiteX1635" fmla="*/ 922300 w 7251911"/>
              <a:gd name="connsiteY1635" fmla="*/ 2571796 h 6858000"/>
              <a:gd name="connsiteX1636" fmla="*/ 884753 w 7251911"/>
              <a:gd name="connsiteY1636" fmla="*/ 2571796 h 6858000"/>
              <a:gd name="connsiteX1637" fmla="*/ 865979 w 7251911"/>
              <a:gd name="connsiteY1637" fmla="*/ 2571796 h 6858000"/>
              <a:gd name="connsiteX1638" fmla="*/ 838594 w 7251911"/>
              <a:gd name="connsiteY1638" fmla="*/ 2554489 h 6858000"/>
              <a:gd name="connsiteX1639" fmla="*/ 829480 w 7251911"/>
              <a:gd name="connsiteY1639" fmla="*/ 2561480 h 6858000"/>
              <a:gd name="connsiteX1640" fmla="*/ 788178 w 7251911"/>
              <a:gd name="connsiteY1640" fmla="*/ 2557683 h 6858000"/>
              <a:gd name="connsiteX1641" fmla="*/ 780669 w 7251911"/>
              <a:gd name="connsiteY1641" fmla="*/ 2546294 h 6858000"/>
              <a:gd name="connsiteX1642" fmla="*/ 716839 w 7251911"/>
              <a:gd name="connsiteY1642" fmla="*/ 2565276 h 6858000"/>
              <a:gd name="connsiteX1643" fmla="*/ 675537 w 7251911"/>
              <a:gd name="connsiteY1643" fmla="*/ 2565276 h 6858000"/>
              <a:gd name="connsiteX1644" fmla="*/ 581669 w 7251911"/>
              <a:gd name="connsiteY1644" fmla="*/ 2569073 h 6858000"/>
              <a:gd name="connsiteX1645" fmla="*/ 555386 w 7251911"/>
              <a:gd name="connsiteY1645" fmla="*/ 2572869 h 6858000"/>
              <a:gd name="connsiteX1646" fmla="*/ 525348 w 7251911"/>
              <a:gd name="connsiteY1646" fmla="*/ 2569073 h 6858000"/>
              <a:gd name="connsiteX1647" fmla="*/ 491555 w 7251911"/>
              <a:gd name="connsiteY1647" fmla="*/ 2569073 h 6858000"/>
              <a:gd name="connsiteX1648" fmla="*/ 487801 w 7251911"/>
              <a:gd name="connsiteY1648" fmla="*/ 2546294 h 6858000"/>
              <a:gd name="connsiteX1649" fmla="*/ 442744 w 7251911"/>
              <a:gd name="connsiteY1649" fmla="*/ 2534905 h 6858000"/>
              <a:gd name="connsiteX1650" fmla="*/ 431480 w 7251911"/>
              <a:gd name="connsiteY1650" fmla="*/ 2538701 h 6858000"/>
              <a:gd name="connsiteX1651" fmla="*/ 423970 w 7251911"/>
              <a:gd name="connsiteY1651" fmla="*/ 2527311 h 6858000"/>
              <a:gd name="connsiteX1652" fmla="*/ 431480 w 7251911"/>
              <a:gd name="connsiteY1652" fmla="*/ 2515922 h 6858000"/>
              <a:gd name="connsiteX1653" fmla="*/ 461517 w 7251911"/>
              <a:gd name="connsiteY1653" fmla="*/ 2519719 h 6858000"/>
              <a:gd name="connsiteX1654" fmla="*/ 495310 w 7251911"/>
              <a:gd name="connsiteY1654" fmla="*/ 2512125 h 6858000"/>
              <a:gd name="connsiteX1655" fmla="*/ 506574 w 7251911"/>
              <a:gd name="connsiteY1655" fmla="*/ 2489347 h 6858000"/>
              <a:gd name="connsiteX1656" fmla="*/ 525348 w 7251911"/>
              <a:gd name="connsiteY1656" fmla="*/ 2481754 h 6858000"/>
              <a:gd name="connsiteX1657" fmla="*/ 570404 w 7251911"/>
              <a:gd name="connsiteY1657" fmla="*/ 2496940 h 6858000"/>
              <a:gd name="connsiteX1658" fmla="*/ 589178 w 7251911"/>
              <a:gd name="connsiteY1658" fmla="*/ 2496940 h 6858000"/>
              <a:gd name="connsiteX1659" fmla="*/ 596688 w 7251911"/>
              <a:gd name="connsiteY1659" fmla="*/ 2485550 h 6858000"/>
              <a:gd name="connsiteX1660" fmla="*/ 592933 w 7251911"/>
              <a:gd name="connsiteY1660" fmla="*/ 2466568 h 6858000"/>
              <a:gd name="connsiteX1661" fmla="*/ 570404 w 7251911"/>
              <a:gd name="connsiteY1661" fmla="*/ 2451382 h 6858000"/>
              <a:gd name="connsiteX1662" fmla="*/ 566650 w 7251911"/>
              <a:gd name="connsiteY1662" fmla="*/ 2443790 h 6858000"/>
              <a:gd name="connsiteX1663" fmla="*/ 574159 w 7251911"/>
              <a:gd name="connsiteY1663" fmla="*/ 2439993 h 6858000"/>
              <a:gd name="connsiteX1664" fmla="*/ 611706 w 7251911"/>
              <a:gd name="connsiteY1664" fmla="*/ 2443790 h 6858000"/>
              <a:gd name="connsiteX1665" fmla="*/ 615461 w 7251911"/>
              <a:gd name="connsiteY1665" fmla="*/ 2443790 h 6858000"/>
              <a:gd name="connsiteX1666" fmla="*/ 615461 w 7251911"/>
              <a:gd name="connsiteY1666" fmla="*/ 2436196 h 6858000"/>
              <a:gd name="connsiteX1667" fmla="*/ 619216 w 7251911"/>
              <a:gd name="connsiteY1667" fmla="*/ 2424807 h 6858000"/>
              <a:gd name="connsiteX1668" fmla="*/ 645499 w 7251911"/>
              <a:gd name="connsiteY1668" fmla="*/ 2424807 h 6858000"/>
              <a:gd name="connsiteX1669" fmla="*/ 611706 w 7251911"/>
              <a:gd name="connsiteY1669" fmla="*/ 2413418 h 6858000"/>
              <a:gd name="connsiteX1670" fmla="*/ 607952 w 7251911"/>
              <a:gd name="connsiteY1670" fmla="*/ 2402028 h 6858000"/>
              <a:gd name="connsiteX1671" fmla="*/ 596688 w 7251911"/>
              <a:gd name="connsiteY1671" fmla="*/ 2379249 h 6858000"/>
              <a:gd name="connsiteX1672" fmla="*/ 581669 w 7251911"/>
              <a:gd name="connsiteY1672" fmla="*/ 2379249 h 6858000"/>
              <a:gd name="connsiteX1673" fmla="*/ 581669 w 7251911"/>
              <a:gd name="connsiteY1673" fmla="*/ 2371657 h 6858000"/>
              <a:gd name="connsiteX1674" fmla="*/ 581669 w 7251911"/>
              <a:gd name="connsiteY1674" fmla="*/ 2367860 h 6858000"/>
              <a:gd name="connsiteX1675" fmla="*/ 653008 w 7251911"/>
              <a:gd name="connsiteY1675" fmla="*/ 2352674 h 6858000"/>
              <a:gd name="connsiteX1676" fmla="*/ 698065 w 7251911"/>
              <a:gd name="connsiteY1676" fmla="*/ 2333691 h 6858000"/>
              <a:gd name="connsiteX1677" fmla="*/ 705575 w 7251911"/>
              <a:gd name="connsiteY1677" fmla="*/ 2326099 h 6858000"/>
              <a:gd name="connsiteX1678" fmla="*/ 694310 w 7251911"/>
              <a:gd name="connsiteY1678" fmla="*/ 2318505 h 6858000"/>
              <a:gd name="connsiteX1679" fmla="*/ 660518 w 7251911"/>
              <a:gd name="connsiteY1679" fmla="*/ 2318505 h 6858000"/>
              <a:gd name="connsiteX1680" fmla="*/ 653008 w 7251911"/>
              <a:gd name="connsiteY1680" fmla="*/ 2314709 h 6858000"/>
              <a:gd name="connsiteX1681" fmla="*/ 656763 w 7251911"/>
              <a:gd name="connsiteY1681" fmla="*/ 2307116 h 6858000"/>
              <a:gd name="connsiteX1682" fmla="*/ 679291 w 7251911"/>
              <a:gd name="connsiteY1682" fmla="*/ 2299523 h 6858000"/>
              <a:gd name="connsiteX1683" fmla="*/ 713084 w 7251911"/>
              <a:gd name="connsiteY1683" fmla="*/ 2299523 h 6858000"/>
              <a:gd name="connsiteX1684" fmla="*/ 716839 w 7251911"/>
              <a:gd name="connsiteY1684" fmla="*/ 2284337 h 6858000"/>
              <a:gd name="connsiteX1685" fmla="*/ 716839 w 7251911"/>
              <a:gd name="connsiteY1685" fmla="*/ 2276745 h 6858000"/>
              <a:gd name="connsiteX1686" fmla="*/ 660518 w 7251911"/>
              <a:gd name="connsiteY1686" fmla="*/ 2253965 h 6858000"/>
              <a:gd name="connsiteX1687" fmla="*/ 529103 w 7251911"/>
              <a:gd name="connsiteY1687" fmla="*/ 2261559 h 6858000"/>
              <a:gd name="connsiteX1688" fmla="*/ 510329 w 7251911"/>
              <a:gd name="connsiteY1688" fmla="*/ 2253965 h 6858000"/>
              <a:gd name="connsiteX1689" fmla="*/ 529103 w 7251911"/>
              <a:gd name="connsiteY1689" fmla="*/ 2246373 h 6858000"/>
              <a:gd name="connsiteX1690" fmla="*/ 574159 w 7251911"/>
              <a:gd name="connsiteY1690" fmla="*/ 2238780 h 6858000"/>
              <a:gd name="connsiteX1691" fmla="*/ 622971 w 7251911"/>
              <a:gd name="connsiteY1691" fmla="*/ 2238780 h 6858000"/>
              <a:gd name="connsiteX1692" fmla="*/ 698065 w 7251911"/>
              <a:gd name="connsiteY1692" fmla="*/ 2234983 h 6858000"/>
              <a:gd name="connsiteX1693" fmla="*/ 746401 w 7251911"/>
              <a:gd name="connsiteY1693" fmla="*/ 2225737 h 6858000"/>
              <a:gd name="connsiteX1694" fmla="*/ 750522 w 7251911"/>
              <a:gd name="connsiteY1694" fmla="*/ 2221571 h 6858000"/>
              <a:gd name="connsiteX1695" fmla="*/ 760847 w 7251911"/>
              <a:gd name="connsiteY1695" fmla="*/ 2222520 h 6858000"/>
              <a:gd name="connsiteX1696" fmla="*/ 763218 w 7251911"/>
              <a:gd name="connsiteY1696" fmla="*/ 2222520 h 6858000"/>
              <a:gd name="connsiteX1697" fmla="*/ 767528 w 7251911"/>
              <a:gd name="connsiteY1697" fmla="*/ 2221695 h 6858000"/>
              <a:gd name="connsiteX1698" fmla="*/ 798387 w 7251911"/>
              <a:gd name="connsiteY1698" fmla="*/ 2207222 h 6858000"/>
              <a:gd name="connsiteX1699" fmla="*/ 803740 w 7251911"/>
              <a:gd name="connsiteY1699" fmla="*/ 2202993 h 6858000"/>
              <a:gd name="connsiteX1700" fmla="*/ 794171 w 7251911"/>
              <a:gd name="connsiteY1700" fmla="*/ 2202114 h 6858000"/>
              <a:gd name="connsiteX1701" fmla="*/ 775866 w 7251911"/>
              <a:gd name="connsiteY1701" fmla="*/ 2203538 h 6858000"/>
              <a:gd name="connsiteX1702" fmla="*/ 764602 w 7251911"/>
              <a:gd name="connsiteY1702" fmla="*/ 2192148 h 6858000"/>
              <a:gd name="connsiteX1703" fmla="*/ 775866 w 7251911"/>
              <a:gd name="connsiteY1703" fmla="*/ 2180759 h 6858000"/>
              <a:gd name="connsiteX1704" fmla="*/ 836736 w 7251911"/>
              <a:gd name="connsiteY1704" fmla="*/ 2180759 h 6858000"/>
              <a:gd name="connsiteX1705" fmla="*/ 846078 w 7251911"/>
              <a:gd name="connsiteY1705" fmla="*/ 2176627 h 6858000"/>
              <a:gd name="connsiteX1706" fmla="*/ 831249 w 7251911"/>
              <a:gd name="connsiteY1706" fmla="*/ 2172217 h 6858000"/>
              <a:gd name="connsiteX1707" fmla="*/ 821984 w 7251911"/>
              <a:gd name="connsiteY1707" fmla="*/ 2162851 h 6858000"/>
              <a:gd name="connsiteX1708" fmla="*/ 675537 w 7251911"/>
              <a:gd name="connsiteY1708" fmla="*/ 2162851 h 6858000"/>
              <a:gd name="connsiteX1709" fmla="*/ 619216 w 7251911"/>
              <a:gd name="connsiteY1709" fmla="*/ 2124886 h 6858000"/>
              <a:gd name="connsiteX1710" fmla="*/ 619216 w 7251911"/>
              <a:gd name="connsiteY1710" fmla="*/ 2117293 h 6858000"/>
              <a:gd name="connsiteX1711" fmla="*/ 634235 w 7251911"/>
              <a:gd name="connsiteY1711" fmla="*/ 2086922 h 6858000"/>
              <a:gd name="connsiteX1712" fmla="*/ 656763 w 7251911"/>
              <a:gd name="connsiteY1712" fmla="*/ 2064143 h 6858000"/>
              <a:gd name="connsiteX1713" fmla="*/ 690556 w 7251911"/>
              <a:gd name="connsiteY1713" fmla="*/ 2018585 h 6858000"/>
              <a:gd name="connsiteX1714" fmla="*/ 731858 w 7251911"/>
              <a:gd name="connsiteY1714" fmla="*/ 1954045 h 6858000"/>
              <a:gd name="connsiteX1715" fmla="*/ 746876 w 7251911"/>
              <a:gd name="connsiteY1715" fmla="*/ 1950249 h 6858000"/>
              <a:gd name="connsiteX1716" fmla="*/ 788178 w 7251911"/>
              <a:gd name="connsiteY1716" fmla="*/ 1942656 h 6858000"/>
              <a:gd name="connsiteX1717" fmla="*/ 796888 w 7251911"/>
              <a:gd name="connsiteY1717" fmla="*/ 1940454 h 6858000"/>
              <a:gd name="connsiteX1718" fmla="*/ 786257 w 7251911"/>
              <a:gd name="connsiteY1718" fmla="*/ 1939319 h 6858000"/>
              <a:gd name="connsiteX1719" fmla="*/ 767478 w 7251911"/>
              <a:gd name="connsiteY1719" fmla="*/ 1940553 h 6858000"/>
              <a:gd name="connsiteX1720" fmla="*/ 624755 w 7251911"/>
              <a:gd name="connsiteY1720" fmla="*/ 1940553 h 6858000"/>
              <a:gd name="connsiteX1721" fmla="*/ 534615 w 7251911"/>
              <a:gd name="connsiteY1721" fmla="*/ 1939319 h 6858000"/>
              <a:gd name="connsiteX1722" fmla="*/ 515835 w 7251911"/>
              <a:gd name="connsiteY1722" fmla="*/ 1935617 h 6858000"/>
              <a:gd name="connsiteX1723" fmla="*/ 549638 w 7251911"/>
              <a:gd name="connsiteY1723" fmla="*/ 1933149 h 6858000"/>
              <a:gd name="connsiteX1724" fmla="*/ 594708 w 7251911"/>
              <a:gd name="connsiteY1724" fmla="*/ 1933149 h 6858000"/>
              <a:gd name="connsiteX1725" fmla="*/ 613488 w 7251911"/>
              <a:gd name="connsiteY1725" fmla="*/ 1928213 h 6858000"/>
              <a:gd name="connsiteX1726" fmla="*/ 624755 w 7251911"/>
              <a:gd name="connsiteY1726" fmla="*/ 1925745 h 6858000"/>
              <a:gd name="connsiteX1727" fmla="*/ 692361 w 7251911"/>
              <a:gd name="connsiteY1727" fmla="*/ 1925745 h 6858000"/>
              <a:gd name="connsiteX1728" fmla="*/ 703628 w 7251911"/>
              <a:gd name="connsiteY1728" fmla="*/ 1925745 h 6858000"/>
              <a:gd name="connsiteX1729" fmla="*/ 707384 w 7251911"/>
              <a:gd name="connsiteY1729" fmla="*/ 1923277 h 6858000"/>
              <a:gd name="connsiteX1730" fmla="*/ 707384 w 7251911"/>
              <a:gd name="connsiteY1730" fmla="*/ 1922043 h 6858000"/>
              <a:gd name="connsiteX1731" fmla="*/ 703628 w 7251911"/>
              <a:gd name="connsiteY1731" fmla="*/ 1922043 h 6858000"/>
              <a:gd name="connsiteX1732" fmla="*/ 624755 w 7251911"/>
              <a:gd name="connsiteY1732" fmla="*/ 1919575 h 6858000"/>
              <a:gd name="connsiteX1733" fmla="*/ 572173 w 7251911"/>
              <a:gd name="connsiteY1733" fmla="*/ 1917107 h 6858000"/>
              <a:gd name="connsiteX1734" fmla="*/ 564661 w 7251911"/>
              <a:gd name="connsiteY1734" fmla="*/ 1915873 h 6858000"/>
              <a:gd name="connsiteX1735" fmla="*/ 500812 w 7251911"/>
              <a:gd name="connsiteY1735" fmla="*/ 1918341 h 6858000"/>
              <a:gd name="connsiteX1736" fmla="*/ 470765 w 7251911"/>
              <a:gd name="connsiteY1736" fmla="*/ 1919575 h 6858000"/>
              <a:gd name="connsiteX1737" fmla="*/ 451986 w 7251911"/>
              <a:gd name="connsiteY1737" fmla="*/ 1915873 h 6858000"/>
              <a:gd name="connsiteX1738" fmla="*/ 459497 w 7251911"/>
              <a:gd name="connsiteY1738" fmla="*/ 1908469 h 6858000"/>
              <a:gd name="connsiteX1739" fmla="*/ 493300 w 7251911"/>
              <a:gd name="connsiteY1739" fmla="*/ 1904767 h 6858000"/>
              <a:gd name="connsiteX1740" fmla="*/ 527103 w 7251911"/>
              <a:gd name="connsiteY1740" fmla="*/ 1904767 h 6858000"/>
              <a:gd name="connsiteX1741" fmla="*/ 542126 w 7251911"/>
              <a:gd name="connsiteY1741" fmla="*/ 1903533 h 6858000"/>
              <a:gd name="connsiteX1742" fmla="*/ 504568 w 7251911"/>
              <a:gd name="connsiteY1742" fmla="*/ 1902299 h 6858000"/>
              <a:gd name="connsiteX1743" fmla="*/ 512079 w 7251911"/>
              <a:gd name="connsiteY1743" fmla="*/ 1893661 h 6858000"/>
              <a:gd name="connsiteX1744" fmla="*/ 534615 w 7251911"/>
              <a:gd name="connsiteY1744" fmla="*/ 1891193 h 6858000"/>
              <a:gd name="connsiteX1745" fmla="*/ 538370 w 7251911"/>
              <a:gd name="connsiteY1745" fmla="*/ 1887491 h 6858000"/>
              <a:gd name="connsiteX1746" fmla="*/ 530859 w 7251911"/>
              <a:gd name="connsiteY1746" fmla="*/ 1886257 h 6858000"/>
              <a:gd name="connsiteX1747" fmla="*/ 478277 w 7251911"/>
              <a:gd name="connsiteY1747" fmla="*/ 1887491 h 6858000"/>
              <a:gd name="connsiteX1748" fmla="*/ 444474 w 7251911"/>
              <a:gd name="connsiteY1748" fmla="*/ 1887491 h 6858000"/>
              <a:gd name="connsiteX1749" fmla="*/ 410671 w 7251911"/>
              <a:gd name="connsiteY1749" fmla="*/ 1883789 h 6858000"/>
              <a:gd name="connsiteX1750" fmla="*/ 388136 w 7251911"/>
              <a:gd name="connsiteY1750" fmla="*/ 1877619 h 6858000"/>
              <a:gd name="connsiteX1751" fmla="*/ 369356 w 7251911"/>
              <a:gd name="connsiteY1751" fmla="*/ 1873917 h 6858000"/>
              <a:gd name="connsiteX1752" fmla="*/ 350577 w 7251911"/>
              <a:gd name="connsiteY1752" fmla="*/ 1873917 h 6858000"/>
              <a:gd name="connsiteX1753" fmla="*/ 343065 w 7251911"/>
              <a:gd name="connsiteY1753" fmla="*/ 1867747 h 6858000"/>
              <a:gd name="connsiteX1754" fmla="*/ 361845 w 7251911"/>
              <a:gd name="connsiteY1754" fmla="*/ 1862811 h 6858000"/>
              <a:gd name="connsiteX1755" fmla="*/ 406915 w 7251911"/>
              <a:gd name="connsiteY1755" fmla="*/ 1862811 h 6858000"/>
              <a:gd name="connsiteX1756" fmla="*/ 455742 w 7251911"/>
              <a:gd name="connsiteY1756" fmla="*/ 1862811 h 6858000"/>
              <a:gd name="connsiteX1757" fmla="*/ 497056 w 7251911"/>
              <a:gd name="connsiteY1757" fmla="*/ 1860343 h 6858000"/>
              <a:gd name="connsiteX1758" fmla="*/ 512079 w 7251911"/>
              <a:gd name="connsiteY1758" fmla="*/ 1850471 h 6858000"/>
              <a:gd name="connsiteX1759" fmla="*/ 530859 w 7251911"/>
              <a:gd name="connsiteY1759" fmla="*/ 1844301 h 6858000"/>
              <a:gd name="connsiteX1760" fmla="*/ 572173 w 7251911"/>
              <a:gd name="connsiteY1760" fmla="*/ 1845535 h 6858000"/>
              <a:gd name="connsiteX1761" fmla="*/ 590952 w 7251911"/>
              <a:gd name="connsiteY1761" fmla="*/ 1843067 h 6858000"/>
              <a:gd name="connsiteX1762" fmla="*/ 605976 w 7251911"/>
              <a:gd name="connsiteY1762" fmla="*/ 1840599 h 6858000"/>
              <a:gd name="connsiteX1763" fmla="*/ 651046 w 7251911"/>
              <a:gd name="connsiteY1763" fmla="*/ 1840599 h 6858000"/>
              <a:gd name="connsiteX1764" fmla="*/ 696116 w 7251911"/>
              <a:gd name="connsiteY1764" fmla="*/ 1838130 h 6858000"/>
              <a:gd name="connsiteX1765" fmla="*/ 756210 w 7251911"/>
              <a:gd name="connsiteY1765" fmla="*/ 1835662 h 6858000"/>
              <a:gd name="connsiteX1766" fmla="*/ 763722 w 7251911"/>
              <a:gd name="connsiteY1766" fmla="*/ 1835662 h 6858000"/>
              <a:gd name="connsiteX1767" fmla="*/ 771234 w 7251911"/>
              <a:gd name="connsiteY1767" fmla="*/ 1831960 h 6858000"/>
              <a:gd name="connsiteX1768" fmla="*/ 786257 w 7251911"/>
              <a:gd name="connsiteY1768" fmla="*/ 1834428 h 6858000"/>
              <a:gd name="connsiteX1769" fmla="*/ 812548 w 7251911"/>
              <a:gd name="connsiteY1769" fmla="*/ 1831960 h 6858000"/>
              <a:gd name="connsiteX1770" fmla="*/ 838839 w 7251911"/>
              <a:gd name="connsiteY1770" fmla="*/ 1831960 h 6858000"/>
              <a:gd name="connsiteX1771" fmla="*/ 857618 w 7251911"/>
              <a:gd name="connsiteY1771" fmla="*/ 1830726 h 6858000"/>
              <a:gd name="connsiteX1772" fmla="*/ 902689 w 7251911"/>
              <a:gd name="connsiteY1772" fmla="*/ 1828258 h 6858000"/>
              <a:gd name="connsiteX1773" fmla="*/ 925224 w 7251911"/>
              <a:gd name="connsiteY1773" fmla="*/ 1827024 h 6858000"/>
              <a:gd name="connsiteX1774" fmla="*/ 932736 w 7251911"/>
              <a:gd name="connsiteY1774" fmla="*/ 1827024 h 6858000"/>
              <a:gd name="connsiteX1775" fmla="*/ 974440 w 7251911"/>
              <a:gd name="connsiteY1775" fmla="*/ 1826372 h 6858000"/>
              <a:gd name="connsiteX1776" fmla="*/ 973613 w 7251911"/>
              <a:gd name="connsiteY1776" fmla="*/ 1817171 h 6858000"/>
              <a:gd name="connsiteX1777" fmla="*/ 977367 w 7251911"/>
              <a:gd name="connsiteY1777" fmla="*/ 1805782 h 6858000"/>
              <a:gd name="connsiteX1778" fmla="*/ 994264 w 7251911"/>
              <a:gd name="connsiteY1778" fmla="*/ 1801511 h 6858000"/>
              <a:gd name="connsiteX1779" fmla="*/ 1005191 w 7251911"/>
              <a:gd name="connsiteY1779" fmla="*/ 1796908 h 6858000"/>
              <a:gd name="connsiteX1780" fmla="*/ 997481 w 7251911"/>
              <a:gd name="connsiteY1780" fmla="*/ 1794393 h 6858000"/>
              <a:gd name="connsiteX1781" fmla="*/ 984877 w 7251911"/>
              <a:gd name="connsiteY1781" fmla="*/ 1794393 h 6858000"/>
              <a:gd name="connsiteX1782" fmla="*/ 978775 w 7251911"/>
              <a:gd name="connsiteY1782" fmla="*/ 1790122 h 6858000"/>
              <a:gd name="connsiteX1783" fmla="*/ 979320 w 7251911"/>
              <a:gd name="connsiteY1783" fmla="*/ 1788469 h 6858000"/>
              <a:gd name="connsiteX1784" fmla="*/ 977973 w 7251911"/>
              <a:gd name="connsiteY1784" fmla="*/ 1788030 h 6858000"/>
              <a:gd name="connsiteX1785" fmla="*/ 951690 w 7251911"/>
              <a:gd name="connsiteY1785" fmla="*/ 1795623 h 6858000"/>
              <a:gd name="connsiteX1786" fmla="*/ 921652 w 7251911"/>
              <a:gd name="connsiteY1786" fmla="*/ 1810809 h 6858000"/>
              <a:gd name="connsiteX1787" fmla="*/ 880350 w 7251911"/>
              <a:gd name="connsiteY1787" fmla="*/ 1807012 h 6858000"/>
              <a:gd name="connsiteX1788" fmla="*/ 872841 w 7251911"/>
              <a:gd name="connsiteY1788" fmla="*/ 1795623 h 6858000"/>
              <a:gd name="connsiteX1789" fmla="*/ 809011 w 7251911"/>
              <a:gd name="connsiteY1789" fmla="*/ 1814605 h 6858000"/>
              <a:gd name="connsiteX1790" fmla="*/ 767709 w 7251911"/>
              <a:gd name="connsiteY1790" fmla="*/ 1814605 h 6858000"/>
              <a:gd name="connsiteX1791" fmla="*/ 673841 w 7251911"/>
              <a:gd name="connsiteY1791" fmla="*/ 1818402 h 6858000"/>
              <a:gd name="connsiteX1792" fmla="*/ 647558 w 7251911"/>
              <a:gd name="connsiteY1792" fmla="*/ 1822198 h 6858000"/>
              <a:gd name="connsiteX1793" fmla="*/ 617520 w 7251911"/>
              <a:gd name="connsiteY1793" fmla="*/ 1818402 h 6858000"/>
              <a:gd name="connsiteX1794" fmla="*/ 583727 w 7251911"/>
              <a:gd name="connsiteY1794" fmla="*/ 1818402 h 6858000"/>
              <a:gd name="connsiteX1795" fmla="*/ 579973 w 7251911"/>
              <a:gd name="connsiteY1795" fmla="*/ 1795623 h 6858000"/>
              <a:gd name="connsiteX1796" fmla="*/ 534916 w 7251911"/>
              <a:gd name="connsiteY1796" fmla="*/ 1784234 h 6858000"/>
              <a:gd name="connsiteX1797" fmla="*/ 523652 w 7251911"/>
              <a:gd name="connsiteY1797" fmla="*/ 1788030 h 6858000"/>
              <a:gd name="connsiteX1798" fmla="*/ 516142 w 7251911"/>
              <a:gd name="connsiteY1798" fmla="*/ 1776641 h 6858000"/>
              <a:gd name="connsiteX1799" fmla="*/ 523652 w 7251911"/>
              <a:gd name="connsiteY1799" fmla="*/ 1765251 h 6858000"/>
              <a:gd name="connsiteX1800" fmla="*/ 553689 w 7251911"/>
              <a:gd name="connsiteY1800" fmla="*/ 1769048 h 6858000"/>
              <a:gd name="connsiteX1801" fmla="*/ 587482 w 7251911"/>
              <a:gd name="connsiteY1801" fmla="*/ 1761455 h 6858000"/>
              <a:gd name="connsiteX1802" fmla="*/ 598746 w 7251911"/>
              <a:gd name="connsiteY1802" fmla="*/ 1738676 h 6858000"/>
              <a:gd name="connsiteX1803" fmla="*/ 617520 w 7251911"/>
              <a:gd name="connsiteY1803" fmla="*/ 1731083 h 6858000"/>
              <a:gd name="connsiteX1804" fmla="*/ 662576 w 7251911"/>
              <a:gd name="connsiteY1804" fmla="*/ 1746269 h 6858000"/>
              <a:gd name="connsiteX1805" fmla="*/ 681350 w 7251911"/>
              <a:gd name="connsiteY1805" fmla="*/ 1746269 h 6858000"/>
              <a:gd name="connsiteX1806" fmla="*/ 688860 w 7251911"/>
              <a:gd name="connsiteY1806" fmla="*/ 1734880 h 6858000"/>
              <a:gd name="connsiteX1807" fmla="*/ 685105 w 7251911"/>
              <a:gd name="connsiteY1807" fmla="*/ 1715897 h 6858000"/>
              <a:gd name="connsiteX1808" fmla="*/ 662576 w 7251911"/>
              <a:gd name="connsiteY1808" fmla="*/ 1700712 h 6858000"/>
              <a:gd name="connsiteX1809" fmla="*/ 658822 w 7251911"/>
              <a:gd name="connsiteY1809" fmla="*/ 1693119 h 6858000"/>
              <a:gd name="connsiteX1810" fmla="*/ 666331 w 7251911"/>
              <a:gd name="connsiteY1810" fmla="*/ 1689322 h 6858000"/>
              <a:gd name="connsiteX1811" fmla="*/ 703878 w 7251911"/>
              <a:gd name="connsiteY1811" fmla="*/ 1693119 h 6858000"/>
              <a:gd name="connsiteX1812" fmla="*/ 707633 w 7251911"/>
              <a:gd name="connsiteY1812" fmla="*/ 1693119 h 6858000"/>
              <a:gd name="connsiteX1813" fmla="*/ 707633 w 7251911"/>
              <a:gd name="connsiteY1813" fmla="*/ 1685526 h 6858000"/>
              <a:gd name="connsiteX1814" fmla="*/ 711388 w 7251911"/>
              <a:gd name="connsiteY1814" fmla="*/ 1674136 h 6858000"/>
              <a:gd name="connsiteX1815" fmla="*/ 737671 w 7251911"/>
              <a:gd name="connsiteY1815" fmla="*/ 1674136 h 6858000"/>
              <a:gd name="connsiteX1816" fmla="*/ 703878 w 7251911"/>
              <a:gd name="connsiteY1816" fmla="*/ 1662747 h 6858000"/>
              <a:gd name="connsiteX1817" fmla="*/ 700124 w 7251911"/>
              <a:gd name="connsiteY1817" fmla="*/ 1651357 h 6858000"/>
              <a:gd name="connsiteX1818" fmla="*/ 688860 w 7251911"/>
              <a:gd name="connsiteY1818" fmla="*/ 1628579 h 6858000"/>
              <a:gd name="connsiteX1819" fmla="*/ 673841 w 7251911"/>
              <a:gd name="connsiteY1819" fmla="*/ 1628579 h 6858000"/>
              <a:gd name="connsiteX1820" fmla="*/ 673841 w 7251911"/>
              <a:gd name="connsiteY1820" fmla="*/ 1620986 h 6858000"/>
              <a:gd name="connsiteX1821" fmla="*/ 673841 w 7251911"/>
              <a:gd name="connsiteY1821" fmla="*/ 1617189 h 6858000"/>
              <a:gd name="connsiteX1822" fmla="*/ 745180 w 7251911"/>
              <a:gd name="connsiteY1822" fmla="*/ 1602003 h 6858000"/>
              <a:gd name="connsiteX1823" fmla="*/ 790237 w 7251911"/>
              <a:gd name="connsiteY1823" fmla="*/ 1583021 h 6858000"/>
              <a:gd name="connsiteX1824" fmla="*/ 797747 w 7251911"/>
              <a:gd name="connsiteY1824" fmla="*/ 1575428 h 6858000"/>
              <a:gd name="connsiteX1825" fmla="*/ 786482 w 7251911"/>
              <a:gd name="connsiteY1825" fmla="*/ 1567835 h 6858000"/>
              <a:gd name="connsiteX1826" fmla="*/ 752690 w 7251911"/>
              <a:gd name="connsiteY1826" fmla="*/ 1567835 h 6858000"/>
              <a:gd name="connsiteX1827" fmla="*/ 745180 w 7251911"/>
              <a:gd name="connsiteY1827" fmla="*/ 1564039 h 6858000"/>
              <a:gd name="connsiteX1828" fmla="*/ 748935 w 7251911"/>
              <a:gd name="connsiteY1828" fmla="*/ 1556446 h 6858000"/>
              <a:gd name="connsiteX1829" fmla="*/ 771463 w 7251911"/>
              <a:gd name="connsiteY1829" fmla="*/ 1548853 h 6858000"/>
              <a:gd name="connsiteX1830" fmla="*/ 805256 w 7251911"/>
              <a:gd name="connsiteY1830" fmla="*/ 1548853 h 6858000"/>
              <a:gd name="connsiteX1831" fmla="*/ 809011 w 7251911"/>
              <a:gd name="connsiteY1831" fmla="*/ 1533667 h 6858000"/>
              <a:gd name="connsiteX1832" fmla="*/ 809011 w 7251911"/>
              <a:gd name="connsiteY1832" fmla="*/ 1526074 h 6858000"/>
              <a:gd name="connsiteX1833" fmla="*/ 780850 w 7251911"/>
              <a:gd name="connsiteY1833" fmla="*/ 1513261 h 6858000"/>
              <a:gd name="connsiteX1834" fmla="*/ 767888 w 7251911"/>
              <a:gd name="connsiteY1834" fmla="*/ 1508674 h 6858000"/>
              <a:gd name="connsiteX1835" fmla="*/ 762164 w 7251911"/>
              <a:gd name="connsiteY1835" fmla="*/ 1511101 h 6858000"/>
              <a:gd name="connsiteX1836" fmla="*/ 756140 w 7251911"/>
              <a:gd name="connsiteY1836" fmla="*/ 1525365 h 6858000"/>
              <a:gd name="connsiteX1837" fmla="*/ 733978 w 7251911"/>
              <a:gd name="connsiteY1837" fmla="*/ 1542834 h 6858000"/>
              <a:gd name="connsiteX1838" fmla="*/ 704563 w 7251911"/>
              <a:gd name="connsiteY1838" fmla="*/ 1554342 h 6858000"/>
              <a:gd name="connsiteX1839" fmla="*/ 696691 w 7251911"/>
              <a:gd name="connsiteY1839" fmla="*/ 1553361 h 6858000"/>
              <a:gd name="connsiteX1840" fmla="*/ 683582 w 7251911"/>
              <a:gd name="connsiteY1840" fmla="*/ 1530235 h 6858000"/>
              <a:gd name="connsiteX1841" fmla="*/ 675688 w 7251911"/>
              <a:gd name="connsiteY1841" fmla="*/ 1508923 h 6858000"/>
              <a:gd name="connsiteX1842" fmla="*/ 621275 w 7251911"/>
              <a:gd name="connsiteY1842" fmla="*/ 1510888 h 6858000"/>
              <a:gd name="connsiteX1843" fmla="*/ 602501 w 7251911"/>
              <a:gd name="connsiteY1843" fmla="*/ 1503295 h 6858000"/>
              <a:gd name="connsiteX1844" fmla="*/ 602723 w 7251911"/>
              <a:gd name="connsiteY1844" fmla="*/ 1497541 h 6858000"/>
              <a:gd name="connsiteX1845" fmla="*/ 589936 w 7251911"/>
              <a:gd name="connsiteY1845" fmla="*/ 1495813 h 6858000"/>
              <a:gd name="connsiteX1846" fmla="*/ 545659 w 7251911"/>
              <a:gd name="connsiteY1846" fmla="*/ 1514320 h 6858000"/>
              <a:gd name="connsiteX1847" fmla="*/ 531048 w 7251911"/>
              <a:gd name="connsiteY1847" fmla="*/ 1487214 h 6858000"/>
              <a:gd name="connsiteX1848" fmla="*/ 503697 w 7251911"/>
              <a:gd name="connsiteY1848" fmla="*/ 1466106 h 6858000"/>
              <a:gd name="connsiteX1849" fmla="*/ 397431 w 7251911"/>
              <a:gd name="connsiteY1849" fmla="*/ 1500915 h 6858000"/>
              <a:gd name="connsiteX1850" fmla="*/ 366048 w 7251911"/>
              <a:gd name="connsiteY1850" fmla="*/ 1512178 h 6858000"/>
              <a:gd name="connsiteX1851" fmla="*/ 333986 w 7251911"/>
              <a:gd name="connsiteY1851" fmla="*/ 1496806 h 6858000"/>
              <a:gd name="connsiteX1852" fmla="*/ 275611 w 7251911"/>
              <a:gd name="connsiteY1852" fmla="*/ 1468041 h 6858000"/>
              <a:gd name="connsiteX1853" fmla="*/ 253807 w 7251911"/>
              <a:gd name="connsiteY1853" fmla="*/ 1466589 h 6858000"/>
              <a:gd name="connsiteX1854" fmla="*/ 250025 w 7251911"/>
              <a:gd name="connsiteY1854" fmla="*/ 1464854 h 6858000"/>
              <a:gd name="connsiteX1855" fmla="*/ 251683 w 7251911"/>
              <a:gd name="connsiteY1855" fmla="*/ 1467589 h 6858000"/>
              <a:gd name="connsiteX1856" fmla="*/ 254069 w 7251911"/>
              <a:gd name="connsiteY1856" fmla="*/ 1480530 h 6858000"/>
              <a:gd name="connsiteX1857" fmla="*/ 212643 w 7251911"/>
              <a:gd name="connsiteY1857" fmla="*/ 1508243 h 6858000"/>
              <a:gd name="connsiteX1858" fmla="*/ 166494 w 7251911"/>
              <a:gd name="connsiteY1858" fmla="*/ 1493644 h 6858000"/>
              <a:gd name="connsiteX1859" fmla="*/ 131068 w 7251911"/>
              <a:gd name="connsiteY1859" fmla="*/ 1489232 h 6858000"/>
              <a:gd name="connsiteX1860" fmla="*/ 109264 w 7251911"/>
              <a:gd name="connsiteY1860" fmla="*/ 1487780 h 6858000"/>
              <a:gd name="connsiteX1861" fmla="*/ 115371 w 7251911"/>
              <a:gd name="connsiteY1861" fmla="*/ 1470840 h 6858000"/>
              <a:gd name="connsiteX1862" fmla="*/ 211069 w 7251911"/>
              <a:gd name="connsiteY1862" fmla="*/ 1424601 h 6858000"/>
              <a:gd name="connsiteX1863" fmla="*/ 228830 w 7251911"/>
              <a:gd name="connsiteY1863" fmla="*/ 1410377 h 6858000"/>
              <a:gd name="connsiteX1864" fmla="*/ 269373 w 7251911"/>
              <a:gd name="connsiteY1864" fmla="*/ 1373704 h 6858000"/>
              <a:gd name="connsiteX1865" fmla="*/ 314735 w 7251911"/>
              <a:gd name="connsiteY1865" fmla="*/ 1346481 h 6858000"/>
              <a:gd name="connsiteX1866" fmla="*/ 340476 w 7251911"/>
              <a:gd name="connsiteY1866" fmla="*/ 1348423 h 6858000"/>
              <a:gd name="connsiteX1867" fmla="*/ 349696 w 7251911"/>
              <a:gd name="connsiteY1867" fmla="*/ 1354629 h 6858000"/>
              <a:gd name="connsiteX1868" fmla="*/ 350937 w 7251911"/>
              <a:gd name="connsiteY1868" fmla="*/ 1344669 h 6858000"/>
              <a:gd name="connsiteX1869" fmla="*/ 383405 w 7251911"/>
              <a:gd name="connsiteY1869" fmla="*/ 1324690 h 6858000"/>
              <a:gd name="connsiteX1870" fmla="*/ 395786 w 7251911"/>
              <a:gd name="connsiteY1870" fmla="*/ 1337612 h 6858000"/>
              <a:gd name="connsiteX1871" fmla="*/ 402418 w 7251911"/>
              <a:gd name="connsiteY1871" fmla="*/ 1348552 h 6858000"/>
              <a:gd name="connsiteX1872" fmla="*/ 419559 w 7251911"/>
              <a:gd name="connsiteY1872" fmla="*/ 1339308 h 6858000"/>
              <a:gd name="connsiteX1873" fmla="*/ 418366 w 7251911"/>
              <a:gd name="connsiteY1873" fmla="*/ 1332838 h 6858000"/>
              <a:gd name="connsiteX1874" fmla="*/ 440528 w 7251911"/>
              <a:gd name="connsiteY1874" fmla="*/ 1315369 h 6858000"/>
              <a:gd name="connsiteX1875" fmla="*/ 493095 w 7251911"/>
              <a:gd name="connsiteY1875" fmla="*/ 1310538 h 6858000"/>
              <a:gd name="connsiteX1876" fmla="*/ 522974 w 7251911"/>
              <a:gd name="connsiteY1876" fmla="*/ 1295295 h 6858000"/>
              <a:gd name="connsiteX1877" fmla="*/ 539339 w 7251911"/>
              <a:gd name="connsiteY1877" fmla="*/ 1292275 h 6858000"/>
              <a:gd name="connsiteX1878" fmla="*/ 578547 w 7251911"/>
              <a:gd name="connsiteY1878" fmla="*/ 1298423 h 6858000"/>
              <a:gd name="connsiteX1879" fmla="*/ 693937 w 7251911"/>
              <a:gd name="connsiteY1879" fmla="*/ 1302681 h 6858000"/>
              <a:gd name="connsiteX1880" fmla="*/ 738369 w 7251911"/>
              <a:gd name="connsiteY1880" fmla="*/ 1282929 h 6858000"/>
              <a:gd name="connsiteX1881" fmla="*/ 727646 w 7251911"/>
              <a:gd name="connsiteY1881" fmla="*/ 1272743 h 6858000"/>
              <a:gd name="connsiteX1882" fmla="*/ 714443 w 7251911"/>
              <a:gd name="connsiteY1882" fmla="*/ 1264080 h 6858000"/>
              <a:gd name="connsiteX1883" fmla="*/ 673840 w 7251911"/>
              <a:gd name="connsiteY1883" fmla="*/ 1265675 h 6858000"/>
              <a:gd name="connsiteX1884" fmla="*/ 647557 w 7251911"/>
              <a:gd name="connsiteY1884" fmla="*/ 1269471 h 6858000"/>
              <a:gd name="connsiteX1885" fmla="*/ 617519 w 7251911"/>
              <a:gd name="connsiteY1885" fmla="*/ 1265675 h 6858000"/>
              <a:gd name="connsiteX1886" fmla="*/ 583726 w 7251911"/>
              <a:gd name="connsiteY1886" fmla="*/ 1265675 h 6858000"/>
              <a:gd name="connsiteX1887" fmla="*/ 579972 w 7251911"/>
              <a:gd name="connsiteY1887" fmla="*/ 1242896 h 6858000"/>
              <a:gd name="connsiteX1888" fmla="*/ 560259 w 7251911"/>
              <a:gd name="connsiteY1888" fmla="*/ 1228659 h 6858000"/>
              <a:gd name="connsiteX1889" fmla="*/ 553362 w 7251911"/>
              <a:gd name="connsiteY1889" fmla="*/ 1229434 h 6858000"/>
              <a:gd name="connsiteX1890" fmla="*/ 539546 w 7251911"/>
              <a:gd name="connsiteY1890" fmla="*/ 1233707 h 6858000"/>
              <a:gd name="connsiteX1891" fmla="*/ 398661 w 7251911"/>
              <a:gd name="connsiteY1891" fmla="*/ 1234295 h 6858000"/>
              <a:gd name="connsiteX1892" fmla="*/ 353395 w 7251911"/>
              <a:gd name="connsiteY1892" fmla="*/ 1228657 h 6858000"/>
              <a:gd name="connsiteX1893" fmla="*/ 286897 w 7251911"/>
              <a:gd name="connsiteY1893" fmla="*/ 1233017 h 6858000"/>
              <a:gd name="connsiteX1894" fmla="*/ 237384 w 7251911"/>
              <a:gd name="connsiteY1894" fmla="*/ 1229379 h 6858000"/>
              <a:gd name="connsiteX1895" fmla="*/ 228569 w 7251911"/>
              <a:gd name="connsiteY1895" fmla="*/ 1187822 h 6858000"/>
              <a:gd name="connsiteX1896" fmla="*/ 261658 w 7251911"/>
              <a:gd name="connsiteY1896" fmla="*/ 1162864 h 6858000"/>
              <a:gd name="connsiteX1897" fmla="*/ 287302 w 7251911"/>
              <a:gd name="connsiteY1897" fmla="*/ 1197666 h 6858000"/>
              <a:gd name="connsiteX1898" fmla="*/ 306101 w 7251911"/>
              <a:gd name="connsiteY1898" fmla="*/ 1191158 h 6858000"/>
              <a:gd name="connsiteX1899" fmla="*/ 304491 w 7251911"/>
              <a:gd name="connsiteY1899" fmla="*/ 1171992 h 6858000"/>
              <a:gd name="connsiteX1900" fmla="*/ 351356 w 7251911"/>
              <a:gd name="connsiteY1900" fmla="*/ 1148750 h 6858000"/>
              <a:gd name="connsiteX1901" fmla="*/ 369069 w 7251911"/>
              <a:gd name="connsiteY1901" fmla="*/ 1150956 h 6858000"/>
              <a:gd name="connsiteX1902" fmla="*/ 388022 w 7251911"/>
              <a:gd name="connsiteY1902" fmla="*/ 1143202 h 6858000"/>
              <a:gd name="connsiteX1903" fmla="*/ 379422 w 7251911"/>
              <a:gd name="connsiteY1903" fmla="*/ 1132016 h 6858000"/>
              <a:gd name="connsiteX1904" fmla="*/ 367196 w 7251911"/>
              <a:gd name="connsiteY1904" fmla="*/ 1117850 h 6858000"/>
              <a:gd name="connsiteX1905" fmla="*/ 387808 w 7251911"/>
              <a:gd name="connsiteY1905" fmla="*/ 1112832 h 6858000"/>
              <a:gd name="connsiteX1906" fmla="*/ 684098 w 7251911"/>
              <a:gd name="connsiteY1906" fmla="*/ 1092841 h 6858000"/>
              <a:gd name="connsiteX1907" fmla="*/ 700789 w 7251911"/>
              <a:gd name="connsiteY1907" fmla="*/ 1091226 h 6858000"/>
              <a:gd name="connsiteX1908" fmla="*/ 701531 w 7251911"/>
              <a:gd name="connsiteY1908" fmla="*/ 1082970 h 6858000"/>
              <a:gd name="connsiteX1909" fmla="*/ 688859 w 7251911"/>
              <a:gd name="connsiteY1909" fmla="*/ 1075851 h 6858000"/>
              <a:gd name="connsiteX1910" fmla="*/ 673840 w 7251911"/>
              <a:gd name="connsiteY1910" fmla="*/ 1075851 h 6858000"/>
              <a:gd name="connsiteX1911" fmla="*/ 673840 w 7251911"/>
              <a:gd name="connsiteY1911" fmla="*/ 1068259 h 6858000"/>
              <a:gd name="connsiteX1912" fmla="*/ 673840 w 7251911"/>
              <a:gd name="connsiteY1912" fmla="*/ 1064462 h 6858000"/>
              <a:gd name="connsiteX1913" fmla="*/ 745179 w 7251911"/>
              <a:gd name="connsiteY1913" fmla="*/ 1049276 h 6858000"/>
              <a:gd name="connsiteX1914" fmla="*/ 790236 w 7251911"/>
              <a:gd name="connsiteY1914" fmla="*/ 1030294 h 6858000"/>
              <a:gd name="connsiteX1915" fmla="*/ 797746 w 7251911"/>
              <a:gd name="connsiteY1915" fmla="*/ 1022701 h 6858000"/>
              <a:gd name="connsiteX1916" fmla="*/ 786481 w 7251911"/>
              <a:gd name="connsiteY1916" fmla="*/ 1015108 h 6858000"/>
              <a:gd name="connsiteX1917" fmla="*/ 752689 w 7251911"/>
              <a:gd name="connsiteY1917" fmla="*/ 1015108 h 6858000"/>
              <a:gd name="connsiteX1918" fmla="*/ 745179 w 7251911"/>
              <a:gd name="connsiteY1918" fmla="*/ 1011312 h 6858000"/>
              <a:gd name="connsiteX1919" fmla="*/ 748934 w 7251911"/>
              <a:gd name="connsiteY1919" fmla="*/ 1003718 h 6858000"/>
              <a:gd name="connsiteX1920" fmla="*/ 771462 w 7251911"/>
              <a:gd name="connsiteY1920" fmla="*/ 996126 h 6858000"/>
              <a:gd name="connsiteX1921" fmla="*/ 805255 w 7251911"/>
              <a:gd name="connsiteY1921" fmla="*/ 996126 h 6858000"/>
              <a:gd name="connsiteX1922" fmla="*/ 809010 w 7251911"/>
              <a:gd name="connsiteY1922" fmla="*/ 980940 h 6858000"/>
              <a:gd name="connsiteX1923" fmla="*/ 809010 w 7251911"/>
              <a:gd name="connsiteY1923" fmla="*/ 973347 h 6858000"/>
              <a:gd name="connsiteX1924" fmla="*/ 752689 w 7251911"/>
              <a:gd name="connsiteY1924" fmla="*/ 950568 h 6858000"/>
              <a:gd name="connsiteX1925" fmla="*/ 621274 w 7251911"/>
              <a:gd name="connsiteY1925" fmla="*/ 958161 h 6858000"/>
              <a:gd name="connsiteX1926" fmla="*/ 602500 w 7251911"/>
              <a:gd name="connsiteY1926" fmla="*/ 950568 h 6858000"/>
              <a:gd name="connsiteX1927" fmla="*/ 621274 w 7251911"/>
              <a:gd name="connsiteY1927" fmla="*/ 942975 h 6858000"/>
              <a:gd name="connsiteX1928" fmla="*/ 666330 w 7251911"/>
              <a:gd name="connsiteY1928" fmla="*/ 935382 h 6858000"/>
              <a:gd name="connsiteX1929" fmla="*/ 715142 w 7251911"/>
              <a:gd name="connsiteY1929" fmla="*/ 935382 h 6858000"/>
              <a:gd name="connsiteX1930" fmla="*/ 790236 w 7251911"/>
              <a:gd name="connsiteY1930" fmla="*/ 931586 h 6858000"/>
              <a:gd name="connsiteX1931" fmla="*/ 917897 w 7251911"/>
              <a:gd name="connsiteY1931" fmla="*/ 882232 h 6858000"/>
              <a:gd name="connsiteX1932" fmla="*/ 940425 w 7251911"/>
              <a:gd name="connsiteY1932" fmla="*/ 872266 h 6858000"/>
              <a:gd name="connsiteX1933" fmla="*/ 942362 w 7251911"/>
              <a:gd name="connsiteY1933" fmla="*/ 872144 h 6858000"/>
              <a:gd name="connsiteX1934" fmla="*/ 872562 w 7251911"/>
              <a:gd name="connsiteY1934" fmla="*/ 863450 h 6858000"/>
              <a:gd name="connsiteX1935" fmla="*/ 855083 w 7251911"/>
              <a:gd name="connsiteY1935" fmla="*/ 859453 h 6858000"/>
              <a:gd name="connsiteX1936" fmla="*/ 814672 w 7251911"/>
              <a:gd name="connsiteY1936" fmla="*/ 859453 h 6858000"/>
              <a:gd name="connsiteX1937" fmla="*/ 814037 w 7251911"/>
              <a:gd name="connsiteY1937" fmla="*/ 859953 h 6858000"/>
              <a:gd name="connsiteX1938" fmla="*/ 812668 w 7251911"/>
              <a:gd name="connsiteY1938" fmla="*/ 859453 h 6858000"/>
              <a:gd name="connsiteX1939" fmla="*/ 767708 w 7251911"/>
              <a:gd name="connsiteY1939" fmla="*/ 859453 h 6858000"/>
              <a:gd name="connsiteX1940" fmla="*/ 711387 w 7251911"/>
              <a:gd name="connsiteY1940" fmla="*/ 821488 h 6858000"/>
              <a:gd name="connsiteX1941" fmla="*/ 711387 w 7251911"/>
              <a:gd name="connsiteY1941" fmla="*/ 813895 h 6858000"/>
              <a:gd name="connsiteX1942" fmla="*/ 726406 w 7251911"/>
              <a:gd name="connsiteY1942" fmla="*/ 783524 h 6858000"/>
              <a:gd name="connsiteX1943" fmla="*/ 748934 w 7251911"/>
              <a:gd name="connsiteY1943" fmla="*/ 760745 h 6858000"/>
              <a:gd name="connsiteX1944" fmla="*/ 775687 w 7251911"/>
              <a:gd name="connsiteY1944" fmla="*/ 745084 h 6858000"/>
              <a:gd name="connsiteX1945" fmla="*/ 775778 w 7251911"/>
              <a:gd name="connsiteY1945" fmla="*/ 744694 h 6858000"/>
              <a:gd name="connsiteX1946" fmla="*/ 752144 w 7251911"/>
              <a:gd name="connsiteY1946" fmla="*/ 739087 h 6858000"/>
              <a:gd name="connsiteX1947" fmla="*/ 700276 w 7251911"/>
              <a:gd name="connsiteY1947" fmla="*/ 738316 h 6858000"/>
              <a:gd name="connsiteX1948" fmla="*/ 687381 w 7251911"/>
              <a:gd name="connsiteY1948" fmla="*/ 745560 h 6858000"/>
              <a:gd name="connsiteX1949" fmla="*/ 675108 w 7251911"/>
              <a:gd name="connsiteY1949" fmla="*/ 747824 h 6858000"/>
              <a:gd name="connsiteX1950" fmla="*/ 631654 w 7251911"/>
              <a:gd name="connsiteY1950" fmla="*/ 743676 h 6858000"/>
              <a:gd name="connsiteX1951" fmla="*/ 578622 w 7251911"/>
              <a:gd name="connsiteY1951" fmla="*/ 752242 h 6858000"/>
              <a:gd name="connsiteX1952" fmla="*/ 565883 w 7251911"/>
              <a:gd name="connsiteY1952" fmla="*/ 758242 h 6858000"/>
              <a:gd name="connsiteX1953" fmla="*/ 552524 w 7251911"/>
              <a:gd name="connsiteY1953" fmla="*/ 769221 h 6858000"/>
              <a:gd name="connsiteX1954" fmla="*/ 523778 w 7251911"/>
              <a:gd name="connsiteY1954" fmla="*/ 759319 h 6858000"/>
              <a:gd name="connsiteX1955" fmla="*/ 508904 w 7251911"/>
              <a:gd name="connsiteY1955" fmla="*/ 718272 h 6858000"/>
              <a:gd name="connsiteX1956" fmla="*/ 538318 w 7251911"/>
              <a:gd name="connsiteY1956" fmla="*/ 706764 h 6858000"/>
              <a:gd name="connsiteX1957" fmla="*/ 562604 w 7251911"/>
              <a:gd name="connsiteY1957" fmla="*/ 688295 h 6858000"/>
              <a:gd name="connsiteX1958" fmla="*/ 575712 w 7251911"/>
              <a:gd name="connsiteY1958" fmla="*/ 711421 h 6858000"/>
              <a:gd name="connsiteX1959" fmla="*/ 600057 w 7251911"/>
              <a:gd name="connsiteY1959" fmla="*/ 724568 h 6858000"/>
              <a:gd name="connsiteX1960" fmla="*/ 627659 w 7251911"/>
              <a:gd name="connsiteY1960" fmla="*/ 711570 h 6858000"/>
              <a:gd name="connsiteX1961" fmla="*/ 637547 w 7251911"/>
              <a:gd name="connsiteY1961" fmla="*/ 696365 h 6858000"/>
              <a:gd name="connsiteX1962" fmla="*/ 680380 w 7251911"/>
              <a:gd name="connsiteY1962" fmla="*/ 705494 h 6858000"/>
              <a:gd name="connsiteX1963" fmla="*/ 736823 w 7251911"/>
              <a:gd name="connsiteY1963" fmla="*/ 669537 h 6858000"/>
              <a:gd name="connsiteX1964" fmla="*/ 798348 w 7251911"/>
              <a:gd name="connsiteY1964" fmla="*/ 656971 h 6858000"/>
              <a:gd name="connsiteX1965" fmla="*/ 818551 w 7251911"/>
              <a:gd name="connsiteY1965" fmla="*/ 656779 h 6858000"/>
              <a:gd name="connsiteX1966" fmla="*/ 824029 w 7251911"/>
              <a:gd name="connsiteY1966" fmla="*/ 650647 h 6858000"/>
              <a:gd name="connsiteX1967" fmla="*/ 839047 w 7251911"/>
              <a:gd name="connsiteY1967" fmla="*/ 646851 h 6858000"/>
              <a:gd name="connsiteX1968" fmla="*/ 880349 w 7251911"/>
              <a:gd name="connsiteY1968" fmla="*/ 639258 h 6858000"/>
              <a:gd name="connsiteX1969" fmla="*/ 895368 w 7251911"/>
              <a:gd name="connsiteY1969" fmla="*/ 635461 h 6858000"/>
              <a:gd name="connsiteX1970" fmla="*/ 925406 w 7251911"/>
              <a:gd name="connsiteY1970" fmla="*/ 635461 h 6858000"/>
              <a:gd name="connsiteX1971" fmla="*/ 977972 w 7251911"/>
              <a:gd name="connsiteY1971" fmla="*/ 646851 h 6858000"/>
              <a:gd name="connsiteX1972" fmla="*/ 1015520 w 7251911"/>
              <a:gd name="connsiteY1972" fmla="*/ 643054 h 6858000"/>
              <a:gd name="connsiteX1973" fmla="*/ 1040138 w 7251911"/>
              <a:gd name="connsiteY1973" fmla="*/ 631707 h 6858000"/>
              <a:gd name="connsiteX1974" fmla="*/ 1039376 w 7251911"/>
              <a:gd name="connsiteY1974" fmla="*/ 631361 h 6858000"/>
              <a:gd name="connsiteX1975" fmla="*/ 1016117 w 7251911"/>
              <a:gd name="connsiteY1975" fmla="*/ 609499 h 6858000"/>
              <a:gd name="connsiteX1976" fmla="*/ 1006896 w 7251911"/>
              <a:gd name="connsiteY1976" fmla="*/ 603294 h 6858000"/>
              <a:gd name="connsiteX1977" fmla="*/ 992499 w 7251911"/>
              <a:gd name="connsiteY1977" fmla="*/ 606558 h 6858000"/>
              <a:gd name="connsiteX1978" fmla="*/ 980488 w 7251911"/>
              <a:gd name="connsiteY1978" fmla="*/ 622762 h 6858000"/>
              <a:gd name="connsiteX1979" fmla="*/ 954330 w 7251911"/>
              <a:gd name="connsiteY1979" fmla="*/ 608125 h 6858000"/>
              <a:gd name="connsiteX1980" fmla="*/ 939826 w 7251911"/>
              <a:gd name="connsiteY1980" fmla="*/ 596204 h 6858000"/>
              <a:gd name="connsiteX1981" fmla="*/ 906523 w 7251911"/>
              <a:gd name="connsiteY1981" fmla="*/ 590792 h 6858000"/>
              <a:gd name="connsiteX1982" fmla="*/ 842768 w 7251911"/>
              <a:gd name="connsiteY1982" fmla="*/ 589172 h 6858000"/>
              <a:gd name="connsiteX1983" fmla="*/ 795068 w 7251911"/>
              <a:gd name="connsiteY1983" fmla="*/ 587024 h 6858000"/>
              <a:gd name="connsiteX1984" fmla="*/ 774504 w 7251911"/>
              <a:gd name="connsiteY1984" fmla="*/ 575612 h 6858000"/>
              <a:gd name="connsiteX1985" fmla="*/ 768493 w 7251911"/>
              <a:gd name="connsiteY1985" fmla="*/ 559692 h 6858000"/>
              <a:gd name="connsiteX1986" fmla="*/ 733329 w 7251911"/>
              <a:gd name="connsiteY1986" fmla="*/ 569219 h 6858000"/>
              <a:gd name="connsiteX1987" fmla="*/ 726602 w 7251911"/>
              <a:gd name="connsiteY1987" fmla="*/ 591139 h 6858000"/>
              <a:gd name="connsiteX1988" fmla="*/ 662167 w 7251911"/>
              <a:gd name="connsiteY1988" fmla="*/ 562884 h 6858000"/>
              <a:gd name="connsiteX1989" fmla="*/ 612809 w 7251911"/>
              <a:gd name="connsiteY1989" fmla="*/ 558001 h 6858000"/>
              <a:gd name="connsiteX1990" fmla="*/ 525545 w 7251911"/>
              <a:gd name="connsiteY1990" fmla="*/ 568625 h 6858000"/>
              <a:gd name="connsiteX1991" fmla="*/ 498301 w 7251911"/>
              <a:gd name="connsiteY1991" fmla="*/ 562703 h 6858000"/>
              <a:gd name="connsiteX1992" fmla="*/ 404607 w 7251911"/>
              <a:gd name="connsiteY1992" fmla="*/ 544712 h 6858000"/>
              <a:gd name="connsiteX1993" fmla="*/ 370064 w 7251911"/>
              <a:gd name="connsiteY1993" fmla="*/ 549259 h 6858000"/>
              <a:gd name="connsiteX1994" fmla="*/ 311283 w 7251911"/>
              <a:gd name="connsiteY1994" fmla="*/ 555845 h 6858000"/>
              <a:gd name="connsiteX1995" fmla="*/ 292222 w 7251911"/>
              <a:gd name="connsiteY1995" fmla="*/ 548414 h 6858000"/>
              <a:gd name="connsiteX1996" fmla="*/ 289681 w 7251911"/>
              <a:gd name="connsiteY1996" fmla="*/ 536719 h 6858000"/>
              <a:gd name="connsiteX1997" fmla="*/ 286676 w 7251911"/>
              <a:gd name="connsiteY1997" fmla="*/ 528758 h 6858000"/>
              <a:gd name="connsiteX1998" fmla="*/ 242912 w 7251911"/>
              <a:gd name="connsiteY1998" fmla="*/ 527100 h 6858000"/>
              <a:gd name="connsiteX1999" fmla="*/ 231366 w 7251911"/>
              <a:gd name="connsiteY1999" fmla="*/ 539570 h 6858000"/>
              <a:gd name="connsiteX2000" fmla="*/ 187089 w 7251911"/>
              <a:gd name="connsiteY2000" fmla="*/ 558077 h 6858000"/>
              <a:gd name="connsiteX2001" fmla="*/ 180147 w 7251911"/>
              <a:gd name="connsiteY2001" fmla="*/ 549626 h 6858000"/>
              <a:gd name="connsiteX2002" fmla="*/ 166573 w 7251911"/>
              <a:gd name="connsiteY2002" fmla="*/ 530235 h 6858000"/>
              <a:gd name="connsiteX2003" fmla="*/ 127056 w 7251911"/>
              <a:gd name="connsiteY2003" fmla="*/ 526577 h 6858000"/>
              <a:gd name="connsiteX2004" fmla="*/ 85105 w 7251911"/>
              <a:gd name="connsiteY2004" fmla="*/ 526410 h 6858000"/>
              <a:gd name="connsiteX2005" fmla="*/ 68478 w 7251911"/>
              <a:gd name="connsiteY2005" fmla="*/ 515488 h 6858000"/>
              <a:gd name="connsiteX2006" fmla="*/ 49727 w 7251911"/>
              <a:gd name="connsiteY2006" fmla="*/ 505567 h 6858000"/>
              <a:gd name="connsiteX2007" fmla="*/ 35640 w 7251911"/>
              <a:gd name="connsiteY2007" fmla="*/ 506341 h 6858000"/>
              <a:gd name="connsiteX2008" fmla="*/ 16114 w 7251911"/>
              <a:gd name="connsiteY2008" fmla="*/ 502644 h 6858000"/>
              <a:gd name="connsiteX2009" fmla="*/ 23259 w 7251911"/>
              <a:gd name="connsiteY2009" fmla="*/ 493420 h 6858000"/>
              <a:gd name="connsiteX2010" fmla="*/ 0 w 7251911"/>
              <a:gd name="connsiteY2010" fmla="*/ 471558 h 6858000"/>
              <a:gd name="connsiteX2011" fmla="*/ 8684 w 7251911"/>
              <a:gd name="connsiteY2011" fmla="*/ 401837 h 6858000"/>
              <a:gd name="connsiteX2012" fmla="*/ 38468 w 7251911"/>
              <a:gd name="connsiteY2012" fmla="*/ 419454 h 6858000"/>
              <a:gd name="connsiteX2013" fmla="*/ 112898 w 7251911"/>
              <a:gd name="connsiteY2013" fmla="*/ 447690 h 6858000"/>
              <a:gd name="connsiteX2014" fmla="*/ 163031 w 7251911"/>
              <a:gd name="connsiteY2014" fmla="*/ 446348 h 6858000"/>
              <a:gd name="connsiteX2015" fmla="*/ 183177 w 7251911"/>
              <a:gd name="connsiteY2015" fmla="*/ 445065 h 6858000"/>
              <a:gd name="connsiteX2016" fmla="*/ 174578 w 7251911"/>
              <a:gd name="connsiteY2016" fmla="*/ 433879 h 6858000"/>
              <a:gd name="connsiteX2017" fmla="*/ 163544 w 7251911"/>
              <a:gd name="connsiteY2017" fmla="*/ 426183 h 6858000"/>
              <a:gd name="connsiteX2018" fmla="*/ 151318 w 7251911"/>
              <a:gd name="connsiteY2018" fmla="*/ 412017 h 6858000"/>
              <a:gd name="connsiteX2019" fmla="*/ 175711 w 7251911"/>
              <a:gd name="connsiteY2019" fmla="*/ 408734 h 6858000"/>
              <a:gd name="connsiteX2020" fmla="*/ 217041 w 7251911"/>
              <a:gd name="connsiteY2020" fmla="*/ 413881 h 6858000"/>
              <a:gd name="connsiteX2021" fmla="*/ 296123 w 7251911"/>
              <a:gd name="connsiteY2021" fmla="*/ 404767 h 6858000"/>
              <a:gd name="connsiteX2022" fmla="*/ 307932 w 7251911"/>
              <a:gd name="connsiteY2022" fmla="*/ 406237 h 6858000"/>
              <a:gd name="connsiteX2023" fmla="*/ 321399 w 7251911"/>
              <a:gd name="connsiteY2023" fmla="*/ 410443 h 6858000"/>
              <a:gd name="connsiteX2024" fmla="*/ 333362 w 7251911"/>
              <a:gd name="connsiteY2024" fmla="*/ 410669 h 6858000"/>
              <a:gd name="connsiteX2025" fmla="*/ 328233 w 7251911"/>
              <a:gd name="connsiteY2025" fmla="*/ 403709 h 6858000"/>
              <a:gd name="connsiteX2026" fmla="*/ 314194 w 7251911"/>
              <a:gd name="connsiteY2026" fmla="*/ 388053 h 6858000"/>
              <a:gd name="connsiteX2027" fmla="*/ 315745 w 7251911"/>
              <a:gd name="connsiteY2027" fmla="*/ 375602 h 6858000"/>
              <a:gd name="connsiteX2028" fmla="*/ 335426 w 7251911"/>
              <a:gd name="connsiteY2028" fmla="*/ 378054 h 6858000"/>
              <a:gd name="connsiteX2029" fmla="*/ 348428 w 7251911"/>
              <a:gd name="connsiteY2029" fmla="*/ 385995 h 6858000"/>
              <a:gd name="connsiteX2030" fmla="*/ 391106 w 7251911"/>
              <a:gd name="connsiteY2030" fmla="*/ 396368 h 6858000"/>
              <a:gd name="connsiteX2031" fmla="*/ 448181 w 7251911"/>
              <a:gd name="connsiteY2031" fmla="*/ 403477 h 6858000"/>
              <a:gd name="connsiteX2032" fmla="*/ 473922 w 7251911"/>
              <a:gd name="connsiteY2032" fmla="*/ 405419 h 6858000"/>
              <a:gd name="connsiteX2033" fmla="*/ 468065 w 7251911"/>
              <a:gd name="connsiteY2033" fmla="*/ 388253 h 6858000"/>
              <a:gd name="connsiteX2034" fmla="*/ 459155 w 7251911"/>
              <a:gd name="connsiteY2034" fmla="*/ 379557 h 6858000"/>
              <a:gd name="connsiteX2035" fmla="*/ 466300 w 7251911"/>
              <a:gd name="connsiteY2035" fmla="*/ 370332 h 6858000"/>
              <a:gd name="connsiteX2036" fmla="*/ 577743 w 7251911"/>
              <a:gd name="connsiteY2036" fmla="*/ 326054 h 6858000"/>
              <a:gd name="connsiteX2037" fmla="*/ 580952 w 7251911"/>
              <a:gd name="connsiteY2037" fmla="*/ 316339 h 6858000"/>
              <a:gd name="connsiteX2038" fmla="*/ 605965 w 7251911"/>
              <a:gd name="connsiteY2038" fmla="*/ 308076 h 6858000"/>
              <a:gd name="connsiteX2039" fmla="*/ 734405 w 7251911"/>
              <a:gd name="connsiteY2039" fmla="*/ 303844 h 6858000"/>
              <a:gd name="connsiteX2040" fmla="*/ 821360 w 7251911"/>
              <a:gd name="connsiteY2040" fmla="*/ 295710 h 6858000"/>
              <a:gd name="connsiteX2041" fmla="*/ 856523 w 7251911"/>
              <a:gd name="connsiteY2041" fmla="*/ 286182 h 6858000"/>
              <a:gd name="connsiteX2042" fmla="*/ 885007 w 7251911"/>
              <a:gd name="connsiteY2042" fmla="*/ 282144 h 6858000"/>
              <a:gd name="connsiteX2043" fmla="*/ 988589 w 7251911"/>
              <a:gd name="connsiteY2043" fmla="*/ 284931 h 6858000"/>
              <a:gd name="connsiteX2044" fmla="*/ 1107034 w 7251911"/>
              <a:gd name="connsiteY2044" fmla="*/ 280719 h 6858000"/>
              <a:gd name="connsiteX2045" fmla="*/ 1138106 w 7251911"/>
              <a:gd name="connsiteY2045" fmla="*/ 271946 h 6858000"/>
              <a:gd name="connsiteX2046" fmla="*/ 1147858 w 7251911"/>
              <a:gd name="connsiteY2046" fmla="*/ 267925 h 6858000"/>
              <a:gd name="connsiteX2047" fmla="*/ 1135858 w 7251911"/>
              <a:gd name="connsiteY2047" fmla="*/ 269896 h 6858000"/>
              <a:gd name="connsiteX2048" fmla="*/ 1072008 w 7251911"/>
              <a:gd name="connsiteY2048" fmla="*/ 266194 h 6858000"/>
              <a:gd name="connsiteX2049" fmla="*/ 1045717 w 7251911"/>
              <a:gd name="connsiteY2049" fmla="*/ 266194 h 6858000"/>
              <a:gd name="connsiteX2050" fmla="*/ 1008159 w 7251911"/>
              <a:gd name="connsiteY2050" fmla="*/ 267428 h 6858000"/>
              <a:gd name="connsiteX2051" fmla="*/ 970600 w 7251911"/>
              <a:gd name="connsiteY2051" fmla="*/ 266194 h 6858000"/>
              <a:gd name="connsiteX2052" fmla="*/ 951821 w 7251911"/>
              <a:gd name="connsiteY2052" fmla="*/ 267428 h 6858000"/>
              <a:gd name="connsiteX2053" fmla="*/ 809098 w 7251911"/>
              <a:gd name="connsiteY2053" fmla="*/ 267428 h 6858000"/>
              <a:gd name="connsiteX2054" fmla="*/ 718958 w 7251911"/>
              <a:gd name="connsiteY2054" fmla="*/ 266194 h 6858000"/>
              <a:gd name="connsiteX2055" fmla="*/ 700178 w 7251911"/>
              <a:gd name="connsiteY2055" fmla="*/ 262492 h 6858000"/>
              <a:gd name="connsiteX2056" fmla="*/ 733981 w 7251911"/>
              <a:gd name="connsiteY2056" fmla="*/ 260024 h 6858000"/>
              <a:gd name="connsiteX2057" fmla="*/ 779051 w 7251911"/>
              <a:gd name="connsiteY2057" fmla="*/ 260024 h 6858000"/>
              <a:gd name="connsiteX2058" fmla="*/ 797831 w 7251911"/>
              <a:gd name="connsiteY2058" fmla="*/ 255088 h 6858000"/>
              <a:gd name="connsiteX2059" fmla="*/ 809098 w 7251911"/>
              <a:gd name="connsiteY2059" fmla="*/ 252620 h 6858000"/>
              <a:gd name="connsiteX2060" fmla="*/ 876704 w 7251911"/>
              <a:gd name="connsiteY2060" fmla="*/ 252620 h 6858000"/>
              <a:gd name="connsiteX2061" fmla="*/ 887971 w 7251911"/>
              <a:gd name="connsiteY2061" fmla="*/ 252620 h 6858000"/>
              <a:gd name="connsiteX2062" fmla="*/ 891727 w 7251911"/>
              <a:gd name="connsiteY2062" fmla="*/ 250152 h 6858000"/>
              <a:gd name="connsiteX2063" fmla="*/ 891727 w 7251911"/>
              <a:gd name="connsiteY2063" fmla="*/ 248918 h 6858000"/>
              <a:gd name="connsiteX2064" fmla="*/ 887971 w 7251911"/>
              <a:gd name="connsiteY2064" fmla="*/ 248918 h 6858000"/>
              <a:gd name="connsiteX2065" fmla="*/ 809098 w 7251911"/>
              <a:gd name="connsiteY2065" fmla="*/ 246450 h 6858000"/>
              <a:gd name="connsiteX2066" fmla="*/ 756516 w 7251911"/>
              <a:gd name="connsiteY2066" fmla="*/ 243982 h 6858000"/>
              <a:gd name="connsiteX2067" fmla="*/ 749004 w 7251911"/>
              <a:gd name="connsiteY2067" fmla="*/ 242748 h 6858000"/>
              <a:gd name="connsiteX2068" fmla="*/ 685155 w 7251911"/>
              <a:gd name="connsiteY2068" fmla="*/ 245216 h 6858000"/>
              <a:gd name="connsiteX2069" fmla="*/ 655108 w 7251911"/>
              <a:gd name="connsiteY2069" fmla="*/ 246450 h 6858000"/>
              <a:gd name="connsiteX2070" fmla="*/ 636329 w 7251911"/>
              <a:gd name="connsiteY2070" fmla="*/ 242748 h 6858000"/>
              <a:gd name="connsiteX2071" fmla="*/ 643840 w 7251911"/>
              <a:gd name="connsiteY2071" fmla="*/ 235344 h 6858000"/>
              <a:gd name="connsiteX2072" fmla="*/ 677643 w 7251911"/>
              <a:gd name="connsiteY2072" fmla="*/ 231642 h 6858000"/>
              <a:gd name="connsiteX2073" fmla="*/ 711446 w 7251911"/>
              <a:gd name="connsiteY2073" fmla="*/ 231642 h 6858000"/>
              <a:gd name="connsiteX2074" fmla="*/ 726469 w 7251911"/>
              <a:gd name="connsiteY2074" fmla="*/ 230408 h 6858000"/>
              <a:gd name="connsiteX2075" fmla="*/ 688911 w 7251911"/>
              <a:gd name="connsiteY2075" fmla="*/ 229174 h 6858000"/>
              <a:gd name="connsiteX2076" fmla="*/ 696422 w 7251911"/>
              <a:gd name="connsiteY2076" fmla="*/ 220536 h 6858000"/>
              <a:gd name="connsiteX2077" fmla="*/ 718958 w 7251911"/>
              <a:gd name="connsiteY2077" fmla="*/ 218068 h 6858000"/>
              <a:gd name="connsiteX2078" fmla="*/ 722713 w 7251911"/>
              <a:gd name="connsiteY2078" fmla="*/ 214366 h 6858000"/>
              <a:gd name="connsiteX2079" fmla="*/ 715202 w 7251911"/>
              <a:gd name="connsiteY2079" fmla="*/ 213132 h 6858000"/>
              <a:gd name="connsiteX2080" fmla="*/ 662620 w 7251911"/>
              <a:gd name="connsiteY2080" fmla="*/ 214366 h 6858000"/>
              <a:gd name="connsiteX2081" fmla="*/ 628817 w 7251911"/>
              <a:gd name="connsiteY2081" fmla="*/ 214366 h 6858000"/>
              <a:gd name="connsiteX2082" fmla="*/ 595014 w 7251911"/>
              <a:gd name="connsiteY2082" fmla="*/ 210664 h 6858000"/>
              <a:gd name="connsiteX2083" fmla="*/ 572479 w 7251911"/>
              <a:gd name="connsiteY2083" fmla="*/ 204494 h 6858000"/>
              <a:gd name="connsiteX2084" fmla="*/ 553700 w 7251911"/>
              <a:gd name="connsiteY2084" fmla="*/ 200792 h 6858000"/>
              <a:gd name="connsiteX2085" fmla="*/ 534921 w 7251911"/>
              <a:gd name="connsiteY2085" fmla="*/ 200792 h 6858000"/>
              <a:gd name="connsiteX2086" fmla="*/ 527409 w 7251911"/>
              <a:gd name="connsiteY2086" fmla="*/ 194622 h 6858000"/>
              <a:gd name="connsiteX2087" fmla="*/ 546188 w 7251911"/>
              <a:gd name="connsiteY2087" fmla="*/ 189686 h 6858000"/>
              <a:gd name="connsiteX2088" fmla="*/ 591258 w 7251911"/>
              <a:gd name="connsiteY2088" fmla="*/ 189686 h 6858000"/>
              <a:gd name="connsiteX2089" fmla="*/ 640085 w 7251911"/>
              <a:gd name="connsiteY2089" fmla="*/ 189686 h 6858000"/>
              <a:gd name="connsiteX2090" fmla="*/ 681399 w 7251911"/>
              <a:gd name="connsiteY2090" fmla="*/ 187218 h 6858000"/>
              <a:gd name="connsiteX2091" fmla="*/ 696422 w 7251911"/>
              <a:gd name="connsiteY2091" fmla="*/ 177346 h 6858000"/>
              <a:gd name="connsiteX2092" fmla="*/ 715202 w 7251911"/>
              <a:gd name="connsiteY2092" fmla="*/ 171176 h 6858000"/>
              <a:gd name="connsiteX2093" fmla="*/ 756516 w 7251911"/>
              <a:gd name="connsiteY2093" fmla="*/ 172410 h 6858000"/>
              <a:gd name="connsiteX2094" fmla="*/ 775295 w 7251911"/>
              <a:gd name="connsiteY2094" fmla="*/ 169942 h 6858000"/>
              <a:gd name="connsiteX2095" fmla="*/ 790319 w 7251911"/>
              <a:gd name="connsiteY2095" fmla="*/ 167474 h 6858000"/>
              <a:gd name="connsiteX2096" fmla="*/ 835389 w 7251911"/>
              <a:gd name="connsiteY2096" fmla="*/ 167474 h 6858000"/>
              <a:gd name="connsiteX2097" fmla="*/ 880459 w 7251911"/>
              <a:gd name="connsiteY2097" fmla="*/ 165006 h 6858000"/>
              <a:gd name="connsiteX2098" fmla="*/ 940553 w 7251911"/>
              <a:gd name="connsiteY2098" fmla="*/ 162538 h 6858000"/>
              <a:gd name="connsiteX2099" fmla="*/ 948065 w 7251911"/>
              <a:gd name="connsiteY2099" fmla="*/ 162538 h 6858000"/>
              <a:gd name="connsiteX2100" fmla="*/ 955577 w 7251911"/>
              <a:gd name="connsiteY2100" fmla="*/ 158836 h 6858000"/>
              <a:gd name="connsiteX2101" fmla="*/ 970600 w 7251911"/>
              <a:gd name="connsiteY2101" fmla="*/ 161303 h 6858000"/>
              <a:gd name="connsiteX2102" fmla="*/ 996891 w 7251911"/>
              <a:gd name="connsiteY2102" fmla="*/ 158836 h 6858000"/>
              <a:gd name="connsiteX2103" fmla="*/ 1023182 w 7251911"/>
              <a:gd name="connsiteY2103" fmla="*/ 158836 h 6858000"/>
              <a:gd name="connsiteX2104" fmla="*/ 1041961 w 7251911"/>
              <a:gd name="connsiteY2104" fmla="*/ 157601 h 6858000"/>
              <a:gd name="connsiteX2105" fmla="*/ 1087032 w 7251911"/>
              <a:gd name="connsiteY2105" fmla="*/ 155133 h 6858000"/>
              <a:gd name="connsiteX2106" fmla="*/ 1109567 w 7251911"/>
              <a:gd name="connsiteY2106" fmla="*/ 153899 h 6858000"/>
              <a:gd name="connsiteX2107" fmla="*/ 1117079 w 7251911"/>
              <a:gd name="connsiteY2107" fmla="*/ 153899 h 6858000"/>
              <a:gd name="connsiteX2108" fmla="*/ 1195952 w 7251911"/>
              <a:gd name="connsiteY2108" fmla="*/ 152665 h 6858000"/>
              <a:gd name="connsiteX2109" fmla="*/ 1240638 w 7251911"/>
              <a:gd name="connsiteY2109" fmla="*/ 151931 h 6858000"/>
              <a:gd name="connsiteX2110" fmla="*/ 1241451 w 7251911"/>
              <a:gd name="connsiteY2110" fmla="*/ 148271 h 6858000"/>
              <a:gd name="connsiteX2111" fmla="*/ 1243312 w 7251911"/>
              <a:gd name="connsiteY2111" fmla="*/ 133331 h 6858000"/>
              <a:gd name="connsiteX2112" fmla="*/ 1221197 w 7251911"/>
              <a:gd name="connsiteY2112" fmla="*/ 134369 h 6858000"/>
              <a:gd name="connsiteX2113" fmla="*/ 1189553 w 7251911"/>
              <a:gd name="connsiteY2113" fmla="*/ 131692 h 6858000"/>
              <a:gd name="connsiteX2114" fmla="*/ 990833 w 7251911"/>
              <a:gd name="connsiteY2114" fmla="*/ 138549 h 6858000"/>
              <a:gd name="connsiteX2115" fmla="*/ 957065 w 7251911"/>
              <a:gd name="connsiteY2115" fmla="*/ 136871 h 6858000"/>
              <a:gd name="connsiteX2116" fmla="*/ 873212 w 7251911"/>
              <a:gd name="connsiteY2116" fmla="*/ 120105 h 6858000"/>
              <a:gd name="connsiteX2117" fmla="*/ 768544 w 7251911"/>
              <a:gd name="connsiteY2117" fmla="*/ 126033 h 6858000"/>
              <a:gd name="connsiteX2118" fmla="*/ 720272 w 7251911"/>
              <a:gd name="connsiteY2118" fmla="*/ 112435 h 6858000"/>
              <a:gd name="connsiteX2119" fmla="*/ 670604 w 7251911"/>
              <a:gd name="connsiteY2119" fmla="*/ 110041 h 6858000"/>
              <a:gd name="connsiteX2120" fmla="*/ 623632 w 7251911"/>
              <a:gd name="connsiteY2120" fmla="*/ 118098 h 6858000"/>
              <a:gd name="connsiteX2121" fmla="*/ 572568 w 7251911"/>
              <a:gd name="connsiteY2121" fmla="*/ 126910 h 6858000"/>
              <a:gd name="connsiteX2122" fmla="*/ 522793 w 7251911"/>
              <a:gd name="connsiteY2122" fmla="*/ 109331 h 6858000"/>
              <a:gd name="connsiteX2123" fmla="*/ 525119 w 7251911"/>
              <a:gd name="connsiteY2123" fmla="*/ 90656 h 6858000"/>
              <a:gd name="connsiteX2124" fmla="*/ 557849 w 7251911"/>
              <a:gd name="connsiteY2124" fmla="*/ 84618 h 6858000"/>
              <a:gd name="connsiteX2125" fmla="*/ 632530 w 7251911"/>
              <a:gd name="connsiteY2125" fmla="*/ 78748 h 6858000"/>
              <a:gd name="connsiteX2126" fmla="*/ 639210 w 7251911"/>
              <a:gd name="connsiteY2126" fmla="*/ 73258 h 6858000"/>
              <a:gd name="connsiteX2127" fmla="*/ 641429 w 7251911"/>
              <a:gd name="connsiteY2127" fmla="*/ 39398 h 6858000"/>
              <a:gd name="connsiteX2128" fmla="*/ 643707 w 7251911"/>
              <a:gd name="connsiteY2128" fmla="*/ 37153 h 6858000"/>
              <a:gd name="connsiteX2129" fmla="*/ 679395 w 7251911"/>
              <a:gd name="connsiteY2129" fmla="*/ 55506 h 6858000"/>
              <a:gd name="connsiteX2130" fmla="*/ 709692 w 7251911"/>
              <a:gd name="connsiteY2130" fmla="*/ 52958 h 6858000"/>
              <a:gd name="connsiteX2131" fmla="*/ 728646 w 7251911"/>
              <a:gd name="connsiteY2131" fmla="*/ 45204 h 6858000"/>
              <a:gd name="connsiteX2132" fmla="*/ 754851 w 7251911"/>
              <a:gd name="connsiteY2132" fmla="*/ 43411 h 6858000"/>
              <a:gd name="connsiteX2133" fmla="*/ 787844 w 7251911"/>
              <a:gd name="connsiteY2133" fmla="*/ 51313 h 6858000"/>
              <a:gd name="connsiteX2134" fmla="*/ 813430 w 7251911"/>
              <a:gd name="connsiteY2134" fmla="*/ 54500 h 6858000"/>
              <a:gd name="connsiteX2135" fmla="*/ 854915 w 7251911"/>
              <a:gd name="connsiteY2135" fmla="*/ 58403 h 6858000"/>
              <a:gd name="connsiteX2136" fmla="*/ 890234 w 7251911"/>
              <a:gd name="connsiteY2136" fmla="*/ 47630 h 6858000"/>
              <a:gd name="connsiteX2137" fmla="*/ 910273 w 7251911"/>
              <a:gd name="connsiteY2137" fmla="*/ 31161 h 6858000"/>
              <a:gd name="connsiteX2138" fmla="*/ 975996 w 7251911"/>
              <a:gd name="connsiteY2138" fmla="*/ 33025 h 6858000"/>
              <a:gd name="connsiteX2139" fmla="*/ 1156382 w 7251911"/>
              <a:gd name="connsiteY2139" fmla="*/ 28943 h 6858000"/>
              <a:gd name="connsiteX2140" fmla="*/ 1180822 w 7251911"/>
              <a:gd name="connsiteY2140" fmla="*/ 92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</a:cxnLst>
            <a:rect l="l" t="t" r="r" b="b"/>
            <a:pathLst>
              <a:path w="7251911" h="6858000">
                <a:moveTo>
                  <a:pt x="1482284" y="6561382"/>
                </a:moveTo>
                <a:lnTo>
                  <a:pt x="1480161" y="6561566"/>
                </a:lnTo>
                <a:lnTo>
                  <a:pt x="1481119" y="6561697"/>
                </a:lnTo>
                <a:lnTo>
                  <a:pt x="1483349" y="6562029"/>
                </a:lnTo>
                <a:close/>
                <a:moveTo>
                  <a:pt x="1001679" y="6534807"/>
                </a:moveTo>
                <a:cubicBezTo>
                  <a:pt x="1001679" y="6534807"/>
                  <a:pt x="1001679" y="6538603"/>
                  <a:pt x="997924" y="6538603"/>
                </a:cubicBezTo>
                <a:cubicBezTo>
                  <a:pt x="1001679" y="6546196"/>
                  <a:pt x="1005434" y="6542400"/>
                  <a:pt x="1012943" y="6542400"/>
                </a:cubicBezTo>
                <a:cubicBezTo>
                  <a:pt x="1016698" y="6542400"/>
                  <a:pt x="1016698" y="6546196"/>
                  <a:pt x="1016698" y="6546196"/>
                </a:cubicBezTo>
                <a:cubicBezTo>
                  <a:pt x="1016698" y="6549993"/>
                  <a:pt x="1016698" y="6557586"/>
                  <a:pt x="1012943" y="6553789"/>
                </a:cubicBezTo>
                <a:cubicBezTo>
                  <a:pt x="1009189" y="6553789"/>
                  <a:pt x="1005434" y="6561382"/>
                  <a:pt x="1001679" y="6561382"/>
                </a:cubicBezTo>
                <a:cubicBezTo>
                  <a:pt x="979151" y="6557586"/>
                  <a:pt x="960377" y="6568975"/>
                  <a:pt x="937849" y="6568975"/>
                </a:cubicBezTo>
                <a:cubicBezTo>
                  <a:pt x="870264" y="6568975"/>
                  <a:pt x="798924" y="6568975"/>
                  <a:pt x="731339" y="6568975"/>
                </a:cubicBezTo>
                <a:cubicBezTo>
                  <a:pt x="720075" y="6568975"/>
                  <a:pt x="709750" y="6569924"/>
                  <a:pt x="700832" y="6573246"/>
                </a:cubicBezTo>
                <a:lnTo>
                  <a:pt x="681585" y="6589394"/>
                </a:lnTo>
                <a:lnTo>
                  <a:pt x="688160" y="6588503"/>
                </a:lnTo>
                <a:cubicBezTo>
                  <a:pt x="699424" y="6587526"/>
                  <a:pt x="710688" y="6586689"/>
                  <a:pt x="720075" y="6585014"/>
                </a:cubicBezTo>
                <a:cubicBezTo>
                  <a:pt x="721014" y="6584735"/>
                  <a:pt x="725707" y="6584945"/>
                  <a:pt x="732219" y="6585433"/>
                </a:cubicBezTo>
                <a:lnTo>
                  <a:pt x="733535" y="6585553"/>
                </a:lnTo>
                <a:lnTo>
                  <a:pt x="736971" y="6581788"/>
                </a:lnTo>
                <a:cubicBezTo>
                  <a:pt x="738848" y="6581314"/>
                  <a:pt x="740726" y="6582263"/>
                  <a:pt x="742603" y="6584161"/>
                </a:cubicBezTo>
                <a:lnTo>
                  <a:pt x="756429" y="6587656"/>
                </a:lnTo>
                <a:lnTo>
                  <a:pt x="765640" y="6588691"/>
                </a:lnTo>
                <a:lnTo>
                  <a:pt x="780150" y="6587957"/>
                </a:lnTo>
                <a:cubicBezTo>
                  <a:pt x="791415" y="6587957"/>
                  <a:pt x="801740" y="6587957"/>
                  <a:pt x="812066" y="6589381"/>
                </a:cubicBezTo>
                <a:lnTo>
                  <a:pt x="832664" y="6595813"/>
                </a:lnTo>
                <a:lnTo>
                  <a:pt x="855245" y="6592829"/>
                </a:lnTo>
                <a:cubicBezTo>
                  <a:pt x="855245" y="6591712"/>
                  <a:pt x="855245" y="6590596"/>
                  <a:pt x="859000" y="6590596"/>
                </a:cubicBezTo>
                <a:cubicBezTo>
                  <a:pt x="881528" y="6590596"/>
                  <a:pt x="896546" y="6586131"/>
                  <a:pt x="915320" y="6585014"/>
                </a:cubicBezTo>
                <a:cubicBezTo>
                  <a:pt x="926585" y="6583898"/>
                  <a:pt x="930339" y="6588363"/>
                  <a:pt x="941603" y="6586131"/>
                </a:cubicBezTo>
                <a:cubicBezTo>
                  <a:pt x="943481" y="6586131"/>
                  <a:pt x="951929" y="6587527"/>
                  <a:pt x="960377" y="6589201"/>
                </a:cubicBezTo>
                <a:lnTo>
                  <a:pt x="975004" y="6592897"/>
                </a:lnTo>
                <a:lnTo>
                  <a:pt x="979151" y="6591754"/>
                </a:lnTo>
                <a:cubicBezTo>
                  <a:pt x="990415" y="6587957"/>
                  <a:pt x="997924" y="6587957"/>
                  <a:pt x="1009189" y="6595550"/>
                </a:cubicBezTo>
                <a:lnTo>
                  <a:pt x="1011488" y="6596812"/>
                </a:lnTo>
                <a:lnTo>
                  <a:pt x="1039226" y="6596177"/>
                </a:lnTo>
                <a:cubicBezTo>
                  <a:pt x="1042981" y="6595061"/>
                  <a:pt x="1046736" y="6593945"/>
                  <a:pt x="1054245" y="6592829"/>
                </a:cubicBezTo>
                <a:cubicBezTo>
                  <a:pt x="1054245" y="6591712"/>
                  <a:pt x="1058000" y="6590596"/>
                  <a:pt x="1058000" y="6590596"/>
                </a:cubicBezTo>
                <a:cubicBezTo>
                  <a:pt x="1076774" y="6590596"/>
                  <a:pt x="1091792" y="6587247"/>
                  <a:pt x="1106812" y="6588363"/>
                </a:cubicBezTo>
                <a:lnTo>
                  <a:pt x="1132227" y="6591111"/>
                </a:lnTo>
                <a:lnTo>
                  <a:pt x="1155623" y="6587957"/>
                </a:lnTo>
                <a:cubicBezTo>
                  <a:pt x="1174396" y="6587957"/>
                  <a:pt x="1196925" y="6587957"/>
                  <a:pt x="1215698" y="6587957"/>
                </a:cubicBezTo>
                <a:lnTo>
                  <a:pt x="1240997" y="6590313"/>
                </a:lnTo>
                <a:lnTo>
                  <a:pt x="1244572" y="6589604"/>
                </a:lnTo>
                <a:cubicBezTo>
                  <a:pt x="1248326" y="6587372"/>
                  <a:pt x="1255836" y="6586255"/>
                  <a:pt x="1248326" y="6584023"/>
                </a:cubicBezTo>
                <a:cubicBezTo>
                  <a:pt x="1244572" y="6582907"/>
                  <a:pt x="1244572" y="6580674"/>
                  <a:pt x="1240817" y="6580674"/>
                </a:cubicBezTo>
                <a:cubicBezTo>
                  <a:pt x="1233308" y="6580674"/>
                  <a:pt x="1225798" y="6579558"/>
                  <a:pt x="1222044" y="6580674"/>
                </a:cubicBezTo>
                <a:cubicBezTo>
                  <a:pt x="1207024" y="6582907"/>
                  <a:pt x="1192006" y="6584023"/>
                  <a:pt x="1176987" y="6585139"/>
                </a:cubicBezTo>
                <a:cubicBezTo>
                  <a:pt x="1165723" y="6587372"/>
                  <a:pt x="1165723" y="6586255"/>
                  <a:pt x="1158213" y="6582907"/>
                </a:cubicBezTo>
                <a:cubicBezTo>
                  <a:pt x="1158213" y="6580674"/>
                  <a:pt x="1154459" y="6577325"/>
                  <a:pt x="1146949" y="6576209"/>
                </a:cubicBezTo>
                <a:cubicBezTo>
                  <a:pt x="1135685" y="6576209"/>
                  <a:pt x="1128176" y="6573976"/>
                  <a:pt x="1113156" y="6573976"/>
                </a:cubicBezTo>
                <a:cubicBezTo>
                  <a:pt x="1105647" y="6575092"/>
                  <a:pt x="1094383" y="6573976"/>
                  <a:pt x="1083119" y="6575092"/>
                </a:cubicBezTo>
                <a:cubicBezTo>
                  <a:pt x="1075609" y="6575092"/>
                  <a:pt x="1075609" y="6572860"/>
                  <a:pt x="1075609" y="6571744"/>
                </a:cubicBezTo>
                <a:cubicBezTo>
                  <a:pt x="1075609" y="6569511"/>
                  <a:pt x="1079364" y="6568395"/>
                  <a:pt x="1083119" y="6568395"/>
                </a:cubicBezTo>
                <a:cubicBezTo>
                  <a:pt x="1090628" y="6568395"/>
                  <a:pt x="1090628" y="6569511"/>
                  <a:pt x="1094383" y="6569511"/>
                </a:cubicBezTo>
                <a:cubicBezTo>
                  <a:pt x="1113156" y="6571744"/>
                  <a:pt x="1128176" y="6570627"/>
                  <a:pt x="1139439" y="6566162"/>
                </a:cubicBezTo>
                <a:cubicBezTo>
                  <a:pt x="1143194" y="6563929"/>
                  <a:pt x="1135685" y="6561697"/>
                  <a:pt x="1143194" y="6559464"/>
                </a:cubicBezTo>
                <a:cubicBezTo>
                  <a:pt x="1154459" y="6559464"/>
                  <a:pt x="1165723" y="6559464"/>
                  <a:pt x="1176987" y="6559464"/>
                </a:cubicBezTo>
                <a:cubicBezTo>
                  <a:pt x="1184496" y="6558348"/>
                  <a:pt x="1195761" y="6560581"/>
                  <a:pt x="1207024" y="6558348"/>
                </a:cubicBezTo>
                <a:cubicBezTo>
                  <a:pt x="1218289" y="6554999"/>
                  <a:pt x="1222044" y="6559464"/>
                  <a:pt x="1233308" y="6559464"/>
                </a:cubicBezTo>
                <a:cubicBezTo>
                  <a:pt x="1267100" y="6558348"/>
                  <a:pt x="1297138" y="6561697"/>
                  <a:pt x="1327176" y="6560581"/>
                </a:cubicBezTo>
                <a:cubicBezTo>
                  <a:pt x="1342195" y="6560581"/>
                  <a:pt x="1353459" y="6560581"/>
                  <a:pt x="1368478" y="6560581"/>
                </a:cubicBezTo>
                <a:cubicBezTo>
                  <a:pt x="1379742" y="6560581"/>
                  <a:pt x="1390068" y="6560581"/>
                  <a:pt x="1400393" y="6561279"/>
                </a:cubicBezTo>
                <a:lnTo>
                  <a:pt x="1411334" y="6562953"/>
                </a:lnTo>
                <a:lnTo>
                  <a:pt x="1422208" y="6561382"/>
                </a:lnTo>
                <a:lnTo>
                  <a:pt x="1427047" y="6565357"/>
                </a:lnTo>
                <a:lnTo>
                  <a:pt x="1432308" y="6566162"/>
                </a:lnTo>
                <a:cubicBezTo>
                  <a:pt x="1436063" y="6565046"/>
                  <a:pt x="1436063" y="6562813"/>
                  <a:pt x="1439817" y="6562813"/>
                </a:cubicBezTo>
                <a:lnTo>
                  <a:pt x="1447955" y="6560840"/>
                </a:lnTo>
                <a:lnTo>
                  <a:pt x="1437227" y="6559484"/>
                </a:lnTo>
                <a:cubicBezTo>
                  <a:pt x="1432534" y="6557586"/>
                  <a:pt x="1427840" y="6555687"/>
                  <a:pt x="1422208" y="6557586"/>
                </a:cubicBezTo>
                <a:cubicBezTo>
                  <a:pt x="1414699" y="6553789"/>
                  <a:pt x="1407189" y="6549993"/>
                  <a:pt x="1399680" y="6549993"/>
                </a:cubicBezTo>
                <a:cubicBezTo>
                  <a:pt x="1373397" y="6549993"/>
                  <a:pt x="1350868" y="6549993"/>
                  <a:pt x="1328340" y="6549993"/>
                </a:cubicBezTo>
                <a:cubicBezTo>
                  <a:pt x="1313321" y="6549993"/>
                  <a:pt x="1298302" y="6553789"/>
                  <a:pt x="1287038" y="6542400"/>
                </a:cubicBezTo>
                <a:cubicBezTo>
                  <a:pt x="1287038" y="6542400"/>
                  <a:pt x="1283283" y="6542400"/>
                  <a:pt x="1279529" y="6542400"/>
                </a:cubicBezTo>
                <a:cubicBezTo>
                  <a:pt x="1260755" y="6553789"/>
                  <a:pt x="1241981" y="6538603"/>
                  <a:pt x="1223208" y="6542400"/>
                </a:cubicBezTo>
                <a:cubicBezTo>
                  <a:pt x="1204434" y="6546196"/>
                  <a:pt x="1185661" y="6546196"/>
                  <a:pt x="1166887" y="6542400"/>
                </a:cubicBezTo>
                <a:cubicBezTo>
                  <a:pt x="1110566" y="6531010"/>
                  <a:pt x="1058000" y="6538603"/>
                  <a:pt x="1001679" y="6534807"/>
                </a:cubicBezTo>
                <a:close/>
                <a:moveTo>
                  <a:pt x="1065560" y="6510009"/>
                </a:moveTo>
                <a:lnTo>
                  <a:pt x="1059557" y="6510067"/>
                </a:lnTo>
                <a:lnTo>
                  <a:pt x="1052449" y="6510359"/>
                </a:lnTo>
                <a:lnTo>
                  <a:pt x="1054245" y="6510605"/>
                </a:lnTo>
                <a:close/>
                <a:moveTo>
                  <a:pt x="1123406" y="6507599"/>
                </a:moveTo>
                <a:lnTo>
                  <a:pt x="1105732" y="6508794"/>
                </a:lnTo>
                <a:lnTo>
                  <a:pt x="1148114" y="6512503"/>
                </a:lnTo>
                <a:lnTo>
                  <a:pt x="1169410" y="6510639"/>
                </a:lnTo>
                <a:lnTo>
                  <a:pt x="1130918" y="6508833"/>
                </a:lnTo>
                <a:cubicBezTo>
                  <a:pt x="1127162" y="6507599"/>
                  <a:pt x="1123406" y="6507599"/>
                  <a:pt x="1123406" y="6507599"/>
                </a:cubicBezTo>
                <a:close/>
                <a:moveTo>
                  <a:pt x="1305811" y="5758113"/>
                </a:moveTo>
                <a:lnTo>
                  <a:pt x="1309566" y="5760328"/>
                </a:lnTo>
                <a:cubicBezTo>
                  <a:pt x="1315199" y="5764125"/>
                  <a:pt x="1326463" y="5766023"/>
                  <a:pt x="1337258" y="5765548"/>
                </a:cubicBezTo>
                <a:lnTo>
                  <a:pt x="1356687" y="5758506"/>
                </a:lnTo>
                <a:close/>
                <a:moveTo>
                  <a:pt x="1146165" y="5750362"/>
                </a:moveTo>
                <a:cubicBezTo>
                  <a:pt x="1144287" y="5750362"/>
                  <a:pt x="1142409" y="5752289"/>
                  <a:pt x="1140062" y="5754216"/>
                </a:cubicBezTo>
                <a:lnTo>
                  <a:pt x="1136120" y="5755919"/>
                </a:lnTo>
                <a:lnTo>
                  <a:pt x="1148113" y="5760328"/>
                </a:lnTo>
                <a:cubicBezTo>
                  <a:pt x="1170642" y="5775514"/>
                  <a:pt x="1181906" y="5775514"/>
                  <a:pt x="1200679" y="5760328"/>
                </a:cubicBezTo>
                <a:lnTo>
                  <a:pt x="1204669" y="5758069"/>
                </a:lnTo>
                <a:lnTo>
                  <a:pt x="1168700" y="5758069"/>
                </a:lnTo>
                <a:cubicBezTo>
                  <a:pt x="1161188" y="5758069"/>
                  <a:pt x="1153677" y="5754216"/>
                  <a:pt x="1146165" y="5750362"/>
                </a:cubicBezTo>
                <a:close/>
                <a:moveTo>
                  <a:pt x="1054147" y="5745064"/>
                </a:moveTo>
                <a:cubicBezTo>
                  <a:pt x="1049452" y="5744582"/>
                  <a:pt x="1044757" y="5744582"/>
                  <a:pt x="1041001" y="5746509"/>
                </a:cubicBezTo>
                <a:cubicBezTo>
                  <a:pt x="1029733" y="5754216"/>
                  <a:pt x="1014710" y="5750362"/>
                  <a:pt x="1003442" y="5750362"/>
                </a:cubicBezTo>
                <a:cubicBezTo>
                  <a:pt x="992175" y="5750362"/>
                  <a:pt x="977152" y="5758069"/>
                  <a:pt x="965884" y="5746509"/>
                </a:cubicBezTo>
                <a:cubicBezTo>
                  <a:pt x="962128" y="5742656"/>
                  <a:pt x="959311" y="5743619"/>
                  <a:pt x="956494" y="5745546"/>
                </a:cubicBezTo>
                <a:lnTo>
                  <a:pt x="956228" y="5745682"/>
                </a:lnTo>
                <a:lnTo>
                  <a:pt x="960377" y="5747990"/>
                </a:lnTo>
                <a:cubicBezTo>
                  <a:pt x="968826" y="5753684"/>
                  <a:pt x="977274" y="5760328"/>
                  <a:pt x="979151" y="5764125"/>
                </a:cubicBezTo>
                <a:cubicBezTo>
                  <a:pt x="982905" y="5767921"/>
                  <a:pt x="986660" y="5771717"/>
                  <a:pt x="990415" y="5775514"/>
                </a:cubicBezTo>
                <a:cubicBezTo>
                  <a:pt x="1009189" y="5786903"/>
                  <a:pt x="1024207" y="5786903"/>
                  <a:pt x="1039226" y="5771717"/>
                </a:cubicBezTo>
                <a:cubicBezTo>
                  <a:pt x="1042981" y="5767921"/>
                  <a:pt x="1046736" y="5764125"/>
                  <a:pt x="1054245" y="5760328"/>
                </a:cubicBezTo>
                <a:cubicBezTo>
                  <a:pt x="1054245" y="5756532"/>
                  <a:pt x="1058000" y="5752735"/>
                  <a:pt x="1058000" y="5752735"/>
                </a:cubicBezTo>
                <a:lnTo>
                  <a:pt x="1078634" y="5748563"/>
                </a:lnTo>
                <a:lnTo>
                  <a:pt x="1067292" y="5746509"/>
                </a:lnTo>
                <a:cubicBezTo>
                  <a:pt x="1063536" y="5746509"/>
                  <a:pt x="1058842" y="5745546"/>
                  <a:pt x="1054147" y="5745064"/>
                </a:cubicBezTo>
                <a:close/>
                <a:moveTo>
                  <a:pt x="760395" y="5744251"/>
                </a:moveTo>
                <a:lnTo>
                  <a:pt x="777628" y="5750837"/>
                </a:lnTo>
                <a:cubicBezTo>
                  <a:pt x="783671" y="5753447"/>
                  <a:pt x="787660" y="5755583"/>
                  <a:pt x="787660" y="5756532"/>
                </a:cubicBezTo>
                <a:cubicBezTo>
                  <a:pt x="795169" y="5771717"/>
                  <a:pt x="810188" y="5775514"/>
                  <a:pt x="821452" y="5775514"/>
                </a:cubicBezTo>
                <a:cubicBezTo>
                  <a:pt x="832717" y="5779310"/>
                  <a:pt x="843981" y="5767921"/>
                  <a:pt x="855245" y="5760328"/>
                </a:cubicBezTo>
                <a:cubicBezTo>
                  <a:pt x="855245" y="5756532"/>
                  <a:pt x="855245" y="5752735"/>
                  <a:pt x="859000" y="5752735"/>
                </a:cubicBezTo>
                <a:lnTo>
                  <a:pt x="867697" y="5750362"/>
                </a:lnTo>
                <a:lnTo>
                  <a:pt x="804382" y="5750362"/>
                </a:lnTo>
                <a:close/>
                <a:moveTo>
                  <a:pt x="1061307" y="4874107"/>
                </a:moveTo>
                <a:cubicBezTo>
                  <a:pt x="1058490" y="4874724"/>
                  <a:pt x="1055673" y="4875649"/>
                  <a:pt x="1051917" y="4875649"/>
                </a:cubicBezTo>
                <a:lnTo>
                  <a:pt x="949546" y="4875649"/>
                </a:lnTo>
                <a:lnTo>
                  <a:pt x="952868" y="4877129"/>
                </a:lnTo>
                <a:cubicBezTo>
                  <a:pt x="956622" y="4877129"/>
                  <a:pt x="960377" y="4880926"/>
                  <a:pt x="960377" y="4884722"/>
                </a:cubicBezTo>
                <a:cubicBezTo>
                  <a:pt x="960377" y="4888519"/>
                  <a:pt x="956622" y="4888519"/>
                  <a:pt x="952868" y="4892315"/>
                </a:cubicBezTo>
                <a:cubicBezTo>
                  <a:pt x="937849" y="4892315"/>
                  <a:pt x="919075" y="4907501"/>
                  <a:pt x="900302" y="4896112"/>
                </a:cubicBezTo>
                <a:cubicBezTo>
                  <a:pt x="896547" y="4896112"/>
                  <a:pt x="889037" y="4896112"/>
                  <a:pt x="889037" y="4899908"/>
                </a:cubicBezTo>
                <a:cubicBezTo>
                  <a:pt x="889037" y="4911298"/>
                  <a:pt x="877773" y="4911298"/>
                  <a:pt x="870264" y="4911298"/>
                </a:cubicBezTo>
                <a:cubicBezTo>
                  <a:pt x="862754" y="4911298"/>
                  <a:pt x="859000" y="4918891"/>
                  <a:pt x="862754" y="4926484"/>
                </a:cubicBezTo>
                <a:cubicBezTo>
                  <a:pt x="862754" y="4930280"/>
                  <a:pt x="870264" y="4934076"/>
                  <a:pt x="874019" y="4941669"/>
                </a:cubicBezTo>
                <a:cubicBezTo>
                  <a:pt x="866509" y="4941669"/>
                  <a:pt x="862754" y="4945466"/>
                  <a:pt x="859000" y="4941669"/>
                </a:cubicBezTo>
                <a:cubicBezTo>
                  <a:pt x="851490" y="4934076"/>
                  <a:pt x="840226" y="4937873"/>
                  <a:pt x="832717" y="4937873"/>
                </a:cubicBezTo>
                <a:cubicBezTo>
                  <a:pt x="821452" y="4934076"/>
                  <a:pt x="813943" y="4945466"/>
                  <a:pt x="802679" y="4941669"/>
                </a:cubicBezTo>
                <a:cubicBezTo>
                  <a:pt x="787660" y="4937873"/>
                  <a:pt x="791415" y="4953059"/>
                  <a:pt x="783905" y="4960652"/>
                </a:cubicBezTo>
                <a:cubicBezTo>
                  <a:pt x="780150" y="4964448"/>
                  <a:pt x="772641" y="4964448"/>
                  <a:pt x="768886" y="4964448"/>
                </a:cubicBezTo>
                <a:cubicBezTo>
                  <a:pt x="750113" y="4964448"/>
                  <a:pt x="731339" y="4964448"/>
                  <a:pt x="708811" y="4964448"/>
                </a:cubicBezTo>
                <a:cubicBezTo>
                  <a:pt x="690037" y="4964448"/>
                  <a:pt x="667509" y="4964448"/>
                  <a:pt x="644980" y="4964448"/>
                </a:cubicBezTo>
                <a:cubicBezTo>
                  <a:pt x="644980" y="4964448"/>
                  <a:pt x="644980" y="4968245"/>
                  <a:pt x="644980" y="4968245"/>
                </a:cubicBezTo>
                <a:cubicBezTo>
                  <a:pt x="663754" y="4968245"/>
                  <a:pt x="686282" y="4968245"/>
                  <a:pt x="708811" y="4972041"/>
                </a:cubicBezTo>
                <a:cubicBezTo>
                  <a:pt x="701301" y="4975838"/>
                  <a:pt x="697546" y="4983431"/>
                  <a:pt x="693792" y="4983431"/>
                </a:cubicBezTo>
                <a:cubicBezTo>
                  <a:pt x="656245" y="4987227"/>
                  <a:pt x="618697" y="4998616"/>
                  <a:pt x="581150" y="4994820"/>
                </a:cubicBezTo>
                <a:cubicBezTo>
                  <a:pt x="573641" y="4994820"/>
                  <a:pt x="566131" y="4994820"/>
                  <a:pt x="558622" y="4994820"/>
                </a:cubicBezTo>
                <a:cubicBezTo>
                  <a:pt x="536093" y="4994820"/>
                  <a:pt x="521074" y="5002413"/>
                  <a:pt x="509810" y="5017599"/>
                </a:cubicBezTo>
                <a:cubicBezTo>
                  <a:pt x="498546" y="5017599"/>
                  <a:pt x="487282" y="5017599"/>
                  <a:pt x="476018" y="5017599"/>
                </a:cubicBezTo>
                <a:cubicBezTo>
                  <a:pt x="468508" y="5017599"/>
                  <a:pt x="468508" y="5021395"/>
                  <a:pt x="464754" y="5025192"/>
                </a:cubicBezTo>
                <a:cubicBezTo>
                  <a:pt x="460999" y="5028988"/>
                  <a:pt x="464754" y="5032785"/>
                  <a:pt x="468508" y="5036581"/>
                </a:cubicBezTo>
                <a:cubicBezTo>
                  <a:pt x="479772" y="5051767"/>
                  <a:pt x="479772" y="5051767"/>
                  <a:pt x="494791" y="5040378"/>
                </a:cubicBezTo>
                <a:cubicBezTo>
                  <a:pt x="498546" y="5036581"/>
                  <a:pt x="509810" y="5025192"/>
                  <a:pt x="509810" y="5021395"/>
                </a:cubicBezTo>
                <a:cubicBezTo>
                  <a:pt x="524829" y="5028988"/>
                  <a:pt x="536093" y="5017599"/>
                  <a:pt x="547358" y="5017599"/>
                </a:cubicBezTo>
                <a:cubicBezTo>
                  <a:pt x="562376" y="5025192"/>
                  <a:pt x="581150" y="5025192"/>
                  <a:pt x="592414" y="5017599"/>
                </a:cubicBezTo>
                <a:cubicBezTo>
                  <a:pt x="599924" y="5017599"/>
                  <a:pt x="603678" y="5013802"/>
                  <a:pt x="611188" y="5017599"/>
                </a:cubicBezTo>
                <a:cubicBezTo>
                  <a:pt x="618697" y="5017599"/>
                  <a:pt x="626207" y="5013802"/>
                  <a:pt x="637471" y="5021395"/>
                </a:cubicBezTo>
                <a:cubicBezTo>
                  <a:pt x="644980" y="5025192"/>
                  <a:pt x="656245" y="5013802"/>
                  <a:pt x="663754" y="5017599"/>
                </a:cubicBezTo>
                <a:cubicBezTo>
                  <a:pt x="667509" y="5025192"/>
                  <a:pt x="675018" y="5021395"/>
                  <a:pt x="678773" y="5021395"/>
                </a:cubicBezTo>
                <a:cubicBezTo>
                  <a:pt x="686282" y="5021395"/>
                  <a:pt x="682528" y="5013802"/>
                  <a:pt x="686282" y="5010006"/>
                </a:cubicBezTo>
                <a:cubicBezTo>
                  <a:pt x="690037" y="5010006"/>
                  <a:pt x="697546" y="5010006"/>
                  <a:pt x="705056" y="5010006"/>
                </a:cubicBezTo>
                <a:cubicBezTo>
                  <a:pt x="705056" y="5013802"/>
                  <a:pt x="708811" y="5017599"/>
                  <a:pt x="712565" y="5017599"/>
                </a:cubicBezTo>
                <a:cubicBezTo>
                  <a:pt x="720075" y="5013802"/>
                  <a:pt x="716320" y="5006209"/>
                  <a:pt x="716320" y="5002413"/>
                </a:cubicBezTo>
                <a:cubicBezTo>
                  <a:pt x="723830" y="5002413"/>
                  <a:pt x="731339" y="5002413"/>
                  <a:pt x="738848" y="5002413"/>
                </a:cubicBezTo>
                <a:cubicBezTo>
                  <a:pt x="735094" y="5010006"/>
                  <a:pt x="742603" y="5010006"/>
                  <a:pt x="746358" y="5010006"/>
                </a:cubicBezTo>
                <a:cubicBezTo>
                  <a:pt x="753867" y="5006209"/>
                  <a:pt x="750113" y="5002413"/>
                  <a:pt x="750113" y="4994820"/>
                </a:cubicBezTo>
                <a:cubicBezTo>
                  <a:pt x="768886" y="4994820"/>
                  <a:pt x="791415" y="5002413"/>
                  <a:pt x="810188" y="4991023"/>
                </a:cubicBezTo>
                <a:cubicBezTo>
                  <a:pt x="813943" y="4987227"/>
                  <a:pt x="817698" y="4987227"/>
                  <a:pt x="821452" y="4991023"/>
                </a:cubicBezTo>
                <a:cubicBezTo>
                  <a:pt x="825207" y="4998616"/>
                  <a:pt x="832717" y="4998616"/>
                  <a:pt x="836471" y="4994820"/>
                </a:cubicBezTo>
                <a:cubicBezTo>
                  <a:pt x="847735" y="4994820"/>
                  <a:pt x="862754" y="4998616"/>
                  <a:pt x="870264" y="5002413"/>
                </a:cubicBezTo>
                <a:cubicBezTo>
                  <a:pt x="881528" y="5010006"/>
                  <a:pt x="892792" y="5010006"/>
                  <a:pt x="904056" y="5002413"/>
                </a:cubicBezTo>
                <a:cubicBezTo>
                  <a:pt x="911566" y="4998616"/>
                  <a:pt x="922830" y="4994820"/>
                  <a:pt x="937849" y="4994820"/>
                </a:cubicBezTo>
                <a:cubicBezTo>
                  <a:pt x="945358" y="4998616"/>
                  <a:pt x="956622" y="4994820"/>
                  <a:pt x="964132" y="4994820"/>
                </a:cubicBezTo>
                <a:cubicBezTo>
                  <a:pt x="967887" y="5006209"/>
                  <a:pt x="975396" y="5002413"/>
                  <a:pt x="979151" y="5002413"/>
                </a:cubicBezTo>
                <a:cubicBezTo>
                  <a:pt x="986660" y="5002413"/>
                  <a:pt x="990415" y="5002413"/>
                  <a:pt x="997924" y="5002413"/>
                </a:cubicBezTo>
                <a:cubicBezTo>
                  <a:pt x="1009189" y="5013802"/>
                  <a:pt x="1020453" y="5013802"/>
                  <a:pt x="1031717" y="5002413"/>
                </a:cubicBezTo>
                <a:cubicBezTo>
                  <a:pt x="1031717" y="5002413"/>
                  <a:pt x="1035472" y="5002413"/>
                  <a:pt x="1035472" y="5002413"/>
                </a:cubicBezTo>
                <a:cubicBezTo>
                  <a:pt x="1065509" y="5002413"/>
                  <a:pt x="1065509" y="5002413"/>
                  <a:pt x="1076774" y="4979634"/>
                </a:cubicBezTo>
                <a:cubicBezTo>
                  <a:pt x="1076774" y="4975838"/>
                  <a:pt x="1076774" y="4972041"/>
                  <a:pt x="1076774" y="4972041"/>
                </a:cubicBezTo>
                <a:cubicBezTo>
                  <a:pt x="1084283" y="4960652"/>
                  <a:pt x="1080528" y="4949262"/>
                  <a:pt x="1065509" y="4949262"/>
                </a:cubicBezTo>
                <a:cubicBezTo>
                  <a:pt x="1058000" y="4949262"/>
                  <a:pt x="1046736" y="4949262"/>
                  <a:pt x="1035472" y="4949262"/>
                </a:cubicBezTo>
                <a:cubicBezTo>
                  <a:pt x="1027962" y="4949262"/>
                  <a:pt x="1024207" y="4949262"/>
                  <a:pt x="1024207" y="4941669"/>
                </a:cubicBezTo>
                <a:cubicBezTo>
                  <a:pt x="1024207" y="4934076"/>
                  <a:pt x="1027962" y="4937873"/>
                  <a:pt x="1035472" y="4937873"/>
                </a:cubicBezTo>
                <a:cubicBezTo>
                  <a:pt x="1039226" y="4937873"/>
                  <a:pt x="1046736" y="4934076"/>
                  <a:pt x="1050491" y="4941669"/>
                </a:cubicBezTo>
                <a:cubicBezTo>
                  <a:pt x="1058000" y="4945466"/>
                  <a:pt x="1065509" y="4945466"/>
                  <a:pt x="1069264" y="4941669"/>
                </a:cubicBezTo>
                <a:cubicBezTo>
                  <a:pt x="1080528" y="4937873"/>
                  <a:pt x="1091792" y="4937873"/>
                  <a:pt x="1099302" y="4937873"/>
                </a:cubicBezTo>
                <a:cubicBezTo>
                  <a:pt x="1106811" y="4937873"/>
                  <a:pt x="1114321" y="4934076"/>
                  <a:pt x="1118076" y="4930280"/>
                </a:cubicBezTo>
                <a:cubicBezTo>
                  <a:pt x="1127463" y="4922687"/>
                  <a:pt x="1136849" y="4915094"/>
                  <a:pt x="1144828" y="4906078"/>
                </a:cubicBezTo>
                <a:lnTo>
                  <a:pt x="1162528" y="4874415"/>
                </a:lnTo>
                <a:lnTo>
                  <a:pt x="1145813" y="4874415"/>
                </a:lnTo>
                <a:cubicBezTo>
                  <a:pt x="1134546" y="4876883"/>
                  <a:pt x="1119522" y="4875649"/>
                  <a:pt x="1108255" y="4875649"/>
                </a:cubicBezTo>
                <a:cubicBezTo>
                  <a:pt x="1096987" y="4875649"/>
                  <a:pt x="1081964" y="4878117"/>
                  <a:pt x="1070696" y="4874415"/>
                </a:cubicBezTo>
                <a:cubicBezTo>
                  <a:pt x="1066940" y="4873181"/>
                  <a:pt x="1064124" y="4873490"/>
                  <a:pt x="1061307" y="4874107"/>
                </a:cubicBezTo>
                <a:close/>
                <a:moveTo>
                  <a:pt x="864124" y="4873644"/>
                </a:moveTo>
                <a:lnTo>
                  <a:pt x="826101" y="4874295"/>
                </a:lnTo>
                <a:lnTo>
                  <a:pt x="842104" y="4877604"/>
                </a:lnTo>
                <a:cubicBezTo>
                  <a:pt x="849613" y="4878079"/>
                  <a:pt x="857122" y="4879028"/>
                  <a:pt x="862754" y="4884722"/>
                </a:cubicBezTo>
                <a:cubicBezTo>
                  <a:pt x="866509" y="4884722"/>
                  <a:pt x="870264" y="4884722"/>
                  <a:pt x="874019" y="4880926"/>
                </a:cubicBezTo>
                <a:lnTo>
                  <a:pt x="877791" y="4874252"/>
                </a:lnTo>
                <a:close/>
                <a:moveTo>
                  <a:pt x="911308" y="4854737"/>
                </a:moveTo>
                <a:lnTo>
                  <a:pt x="919728" y="4860841"/>
                </a:lnTo>
                <a:lnTo>
                  <a:pt x="976800" y="4860841"/>
                </a:lnTo>
                <a:cubicBezTo>
                  <a:pt x="980555" y="4860841"/>
                  <a:pt x="984311" y="4860841"/>
                  <a:pt x="988067" y="4860841"/>
                </a:cubicBezTo>
                <a:cubicBezTo>
                  <a:pt x="991823" y="4860841"/>
                  <a:pt x="991823" y="4859607"/>
                  <a:pt x="991823" y="4858373"/>
                </a:cubicBezTo>
                <a:cubicBezTo>
                  <a:pt x="991823" y="4858373"/>
                  <a:pt x="991823" y="4858373"/>
                  <a:pt x="991823" y="4857139"/>
                </a:cubicBezTo>
                <a:cubicBezTo>
                  <a:pt x="991823" y="4857139"/>
                  <a:pt x="988067" y="4857139"/>
                  <a:pt x="988067" y="4857139"/>
                </a:cubicBezTo>
                <a:close/>
                <a:moveTo>
                  <a:pt x="1179657" y="4755721"/>
                </a:moveTo>
                <a:cubicBezTo>
                  <a:pt x="1172147" y="4755721"/>
                  <a:pt x="1164638" y="4767111"/>
                  <a:pt x="1157128" y="4763314"/>
                </a:cubicBezTo>
                <a:lnTo>
                  <a:pt x="1153950" y="4765171"/>
                </a:lnTo>
                <a:lnTo>
                  <a:pt x="1187128" y="4763354"/>
                </a:lnTo>
                <a:cubicBezTo>
                  <a:pt x="1190884" y="4760886"/>
                  <a:pt x="1202151" y="4762120"/>
                  <a:pt x="1209663" y="4762120"/>
                </a:cubicBezTo>
                <a:cubicBezTo>
                  <a:pt x="1213419" y="4762120"/>
                  <a:pt x="1217175" y="4762120"/>
                  <a:pt x="1217175" y="4762120"/>
                </a:cubicBezTo>
                <a:lnTo>
                  <a:pt x="1227435" y="4761960"/>
                </a:lnTo>
                <a:lnTo>
                  <a:pt x="1235978" y="4755721"/>
                </a:lnTo>
                <a:cubicBezTo>
                  <a:pt x="1213449" y="4755721"/>
                  <a:pt x="1194676" y="4755721"/>
                  <a:pt x="1179657" y="4755721"/>
                </a:cubicBezTo>
                <a:close/>
                <a:moveTo>
                  <a:pt x="1008817" y="4682165"/>
                </a:moveTo>
                <a:cubicBezTo>
                  <a:pt x="1005063" y="4681690"/>
                  <a:pt x="1001308" y="4681690"/>
                  <a:pt x="999430" y="4683588"/>
                </a:cubicBezTo>
                <a:lnTo>
                  <a:pt x="992015" y="4686588"/>
                </a:lnTo>
                <a:lnTo>
                  <a:pt x="1001679" y="4687306"/>
                </a:lnTo>
                <a:cubicBezTo>
                  <a:pt x="1005434" y="4687306"/>
                  <a:pt x="1009189" y="4694899"/>
                  <a:pt x="1012943" y="4694899"/>
                </a:cubicBezTo>
                <a:cubicBezTo>
                  <a:pt x="1016698" y="4691103"/>
                  <a:pt x="1016698" y="4698696"/>
                  <a:pt x="1016698" y="4702492"/>
                </a:cubicBezTo>
                <a:cubicBezTo>
                  <a:pt x="1016698" y="4702492"/>
                  <a:pt x="1016698" y="4706289"/>
                  <a:pt x="1012943" y="4706289"/>
                </a:cubicBezTo>
                <a:cubicBezTo>
                  <a:pt x="1005434" y="4706289"/>
                  <a:pt x="1001679" y="4702492"/>
                  <a:pt x="997924" y="4710085"/>
                </a:cubicBezTo>
                <a:cubicBezTo>
                  <a:pt x="1001679" y="4710085"/>
                  <a:pt x="1001679" y="4713881"/>
                  <a:pt x="1001679" y="4713881"/>
                </a:cubicBezTo>
                <a:cubicBezTo>
                  <a:pt x="1029840" y="4711983"/>
                  <a:pt x="1057062" y="4712933"/>
                  <a:pt x="1084283" y="4712933"/>
                </a:cubicBezTo>
                <a:lnTo>
                  <a:pt x="1107419" y="4711072"/>
                </a:lnTo>
                <a:lnTo>
                  <a:pt x="1108317" y="4710164"/>
                </a:lnTo>
                <a:cubicBezTo>
                  <a:pt x="1108317" y="4706367"/>
                  <a:pt x="1104562" y="4702571"/>
                  <a:pt x="1100808" y="4702571"/>
                </a:cubicBezTo>
                <a:cubicBezTo>
                  <a:pt x="1070770" y="4706367"/>
                  <a:pt x="1044487" y="4694978"/>
                  <a:pt x="1018204" y="4683588"/>
                </a:cubicBezTo>
                <a:cubicBezTo>
                  <a:pt x="1016327" y="4683588"/>
                  <a:pt x="1012572" y="4682639"/>
                  <a:pt x="1008817" y="4682165"/>
                </a:cubicBezTo>
                <a:close/>
                <a:moveTo>
                  <a:pt x="718198" y="4641749"/>
                </a:moveTo>
                <a:cubicBezTo>
                  <a:pt x="712566" y="4639850"/>
                  <a:pt x="705056" y="4641749"/>
                  <a:pt x="693792" y="4645545"/>
                </a:cubicBezTo>
                <a:cubicBezTo>
                  <a:pt x="690037" y="4649342"/>
                  <a:pt x="682528" y="4649342"/>
                  <a:pt x="678773" y="4656935"/>
                </a:cubicBezTo>
                <a:cubicBezTo>
                  <a:pt x="690037" y="4675917"/>
                  <a:pt x="708811" y="4679713"/>
                  <a:pt x="731339" y="4679713"/>
                </a:cubicBezTo>
                <a:cubicBezTo>
                  <a:pt x="798924" y="4679713"/>
                  <a:pt x="870264" y="4679713"/>
                  <a:pt x="937849" y="4679713"/>
                </a:cubicBezTo>
                <a:lnTo>
                  <a:pt x="951967" y="4682022"/>
                </a:lnTo>
                <a:lnTo>
                  <a:pt x="950619" y="4679792"/>
                </a:lnTo>
                <a:cubicBezTo>
                  <a:pt x="950619" y="4672199"/>
                  <a:pt x="954373" y="4664606"/>
                  <a:pt x="961883" y="4664606"/>
                </a:cubicBezTo>
                <a:lnTo>
                  <a:pt x="992307" y="4659013"/>
                </a:lnTo>
                <a:lnTo>
                  <a:pt x="979151" y="4656935"/>
                </a:lnTo>
                <a:cubicBezTo>
                  <a:pt x="964132" y="4649342"/>
                  <a:pt x="952868" y="4649342"/>
                  <a:pt x="937849" y="4656935"/>
                </a:cubicBezTo>
                <a:cubicBezTo>
                  <a:pt x="930339" y="4660731"/>
                  <a:pt x="922830" y="4660731"/>
                  <a:pt x="915320" y="4656935"/>
                </a:cubicBezTo>
                <a:cubicBezTo>
                  <a:pt x="904056" y="4649342"/>
                  <a:pt x="885283" y="4656935"/>
                  <a:pt x="870264" y="4645545"/>
                </a:cubicBezTo>
                <a:cubicBezTo>
                  <a:pt x="866509" y="4641749"/>
                  <a:pt x="851490" y="4645545"/>
                  <a:pt x="843981" y="4649342"/>
                </a:cubicBezTo>
                <a:cubicBezTo>
                  <a:pt x="821452" y="4660731"/>
                  <a:pt x="802679" y="4660731"/>
                  <a:pt x="780150" y="4660731"/>
                </a:cubicBezTo>
                <a:cubicBezTo>
                  <a:pt x="768886" y="4660731"/>
                  <a:pt x="753867" y="4656935"/>
                  <a:pt x="742603" y="4664527"/>
                </a:cubicBezTo>
                <a:cubicBezTo>
                  <a:pt x="738848" y="4668324"/>
                  <a:pt x="735094" y="4668324"/>
                  <a:pt x="731339" y="4660731"/>
                </a:cubicBezTo>
                <a:cubicBezTo>
                  <a:pt x="727585" y="4649342"/>
                  <a:pt x="723830" y="4643647"/>
                  <a:pt x="718198" y="4641749"/>
                </a:cubicBezTo>
                <a:close/>
                <a:moveTo>
                  <a:pt x="1034451" y="4639272"/>
                </a:moveTo>
                <a:lnTo>
                  <a:pt x="1009189" y="4653138"/>
                </a:lnTo>
                <a:lnTo>
                  <a:pt x="996977" y="4658155"/>
                </a:lnTo>
                <a:lnTo>
                  <a:pt x="1003185" y="4657013"/>
                </a:lnTo>
                <a:cubicBezTo>
                  <a:pt x="1025713" y="4657013"/>
                  <a:pt x="1044487" y="4657013"/>
                  <a:pt x="1070770" y="4657013"/>
                </a:cubicBezTo>
                <a:cubicBezTo>
                  <a:pt x="1059506" y="4649420"/>
                  <a:pt x="1048241" y="4653217"/>
                  <a:pt x="1040732" y="4645624"/>
                </a:cubicBezTo>
                <a:cubicBezTo>
                  <a:pt x="1040732" y="4643726"/>
                  <a:pt x="1038855" y="4642776"/>
                  <a:pt x="1036978" y="4641827"/>
                </a:cubicBezTo>
                <a:close/>
                <a:moveTo>
                  <a:pt x="1080528" y="4634156"/>
                </a:moveTo>
                <a:lnTo>
                  <a:pt x="1068334" y="4634456"/>
                </a:lnTo>
                <a:lnTo>
                  <a:pt x="1089543" y="4638031"/>
                </a:lnTo>
                <a:lnTo>
                  <a:pt x="1090180" y="4638059"/>
                </a:lnTo>
                <a:close/>
                <a:moveTo>
                  <a:pt x="1043698" y="4375968"/>
                </a:moveTo>
                <a:lnTo>
                  <a:pt x="1041929" y="4376394"/>
                </a:lnTo>
                <a:cubicBezTo>
                  <a:pt x="1038644" y="4378766"/>
                  <a:pt x="1034889" y="4381614"/>
                  <a:pt x="1029257" y="4381614"/>
                </a:cubicBezTo>
                <a:cubicBezTo>
                  <a:pt x="1025502" y="4381614"/>
                  <a:pt x="1025502" y="4389206"/>
                  <a:pt x="1029257" y="4389206"/>
                </a:cubicBezTo>
                <a:lnTo>
                  <a:pt x="1045158" y="4398853"/>
                </a:lnTo>
                <a:lnTo>
                  <a:pt x="1085060" y="4398853"/>
                </a:lnTo>
                <a:lnTo>
                  <a:pt x="1078068" y="4393003"/>
                </a:lnTo>
                <a:lnTo>
                  <a:pt x="1077702" y="4392662"/>
                </a:lnTo>
                <a:lnTo>
                  <a:pt x="1070770" y="4391260"/>
                </a:lnTo>
                <a:cubicBezTo>
                  <a:pt x="1065138" y="4391260"/>
                  <a:pt x="1058568" y="4390311"/>
                  <a:pt x="1052936" y="4387464"/>
                </a:cubicBezTo>
                <a:close/>
                <a:moveTo>
                  <a:pt x="882957" y="3630067"/>
                </a:moveTo>
                <a:lnTo>
                  <a:pt x="876729" y="3630752"/>
                </a:lnTo>
                <a:lnTo>
                  <a:pt x="865196" y="3633710"/>
                </a:lnTo>
                <a:lnTo>
                  <a:pt x="880495" y="3633710"/>
                </a:lnTo>
                <a:close/>
                <a:moveTo>
                  <a:pt x="1323713" y="3242617"/>
                </a:moveTo>
                <a:lnTo>
                  <a:pt x="1318596" y="3244262"/>
                </a:lnTo>
                <a:lnTo>
                  <a:pt x="1315049" y="3246771"/>
                </a:lnTo>
                <a:lnTo>
                  <a:pt x="1319678" y="3245691"/>
                </a:lnTo>
                <a:lnTo>
                  <a:pt x="1329978" y="3243287"/>
                </a:lnTo>
                <a:close/>
                <a:moveTo>
                  <a:pt x="1345528" y="3225345"/>
                </a:moveTo>
                <a:lnTo>
                  <a:pt x="1338785" y="3226874"/>
                </a:lnTo>
                <a:lnTo>
                  <a:pt x="1338974" y="3228480"/>
                </a:lnTo>
                <a:lnTo>
                  <a:pt x="1344443" y="3226609"/>
                </a:lnTo>
                <a:close/>
                <a:moveTo>
                  <a:pt x="1301575" y="3214898"/>
                </a:moveTo>
                <a:lnTo>
                  <a:pt x="1309206" y="3216370"/>
                </a:lnTo>
                <a:cubicBezTo>
                  <a:pt x="1316718" y="3217820"/>
                  <a:pt x="1324230" y="3217820"/>
                  <a:pt x="1331742" y="3217457"/>
                </a:cubicBezTo>
                <a:lnTo>
                  <a:pt x="1353180" y="3216423"/>
                </a:lnTo>
                <a:lnTo>
                  <a:pt x="1354011" y="3215453"/>
                </a:lnTo>
                <a:lnTo>
                  <a:pt x="1320882" y="3214898"/>
                </a:lnTo>
                <a:close/>
                <a:moveTo>
                  <a:pt x="1072995" y="3200410"/>
                </a:moveTo>
                <a:cubicBezTo>
                  <a:pt x="1069240" y="3199685"/>
                  <a:pt x="1065484" y="3200228"/>
                  <a:pt x="1061728" y="3201224"/>
                </a:cubicBezTo>
                <a:lnTo>
                  <a:pt x="1061282" y="3201364"/>
                </a:lnTo>
                <a:lnTo>
                  <a:pt x="1065076" y="3204779"/>
                </a:lnTo>
                <a:cubicBezTo>
                  <a:pt x="1065076" y="3207677"/>
                  <a:pt x="1068832" y="3207677"/>
                  <a:pt x="1072588" y="3207677"/>
                </a:cubicBezTo>
                <a:cubicBezTo>
                  <a:pt x="1076344" y="3207677"/>
                  <a:pt x="1083855" y="3207677"/>
                  <a:pt x="1087611" y="3207677"/>
                </a:cubicBezTo>
                <a:cubicBezTo>
                  <a:pt x="1095123" y="3207677"/>
                  <a:pt x="1098878" y="3207677"/>
                  <a:pt x="1102634" y="3207677"/>
                </a:cubicBezTo>
                <a:cubicBezTo>
                  <a:pt x="1110146" y="3207677"/>
                  <a:pt x="1110146" y="3207677"/>
                  <a:pt x="1110146" y="3213472"/>
                </a:cubicBezTo>
                <a:cubicBezTo>
                  <a:pt x="1113902" y="3219268"/>
                  <a:pt x="1110146" y="3225063"/>
                  <a:pt x="1113902" y="3230859"/>
                </a:cubicBezTo>
                <a:cubicBezTo>
                  <a:pt x="1117658" y="3230859"/>
                  <a:pt x="1125170" y="3230859"/>
                  <a:pt x="1128926" y="3230859"/>
                </a:cubicBezTo>
                <a:cubicBezTo>
                  <a:pt x="1136438" y="3227961"/>
                  <a:pt x="1132682" y="3225063"/>
                  <a:pt x="1132682" y="3222166"/>
                </a:cubicBezTo>
                <a:cubicBezTo>
                  <a:pt x="1143949" y="3219268"/>
                  <a:pt x="1151460" y="3210575"/>
                  <a:pt x="1162728" y="3213472"/>
                </a:cubicBezTo>
                <a:cubicBezTo>
                  <a:pt x="1162728" y="3216370"/>
                  <a:pt x="1166484" y="3216370"/>
                  <a:pt x="1170240" y="3216370"/>
                </a:cubicBezTo>
                <a:cubicBezTo>
                  <a:pt x="1173996" y="3216370"/>
                  <a:pt x="1181508" y="3216370"/>
                  <a:pt x="1185264" y="3216370"/>
                </a:cubicBezTo>
                <a:cubicBezTo>
                  <a:pt x="1185264" y="3222166"/>
                  <a:pt x="1189020" y="3222166"/>
                  <a:pt x="1192775" y="3222166"/>
                </a:cubicBezTo>
                <a:cubicBezTo>
                  <a:pt x="1200287" y="3219268"/>
                  <a:pt x="1196531" y="3216370"/>
                  <a:pt x="1196531" y="3213472"/>
                </a:cubicBezTo>
                <a:cubicBezTo>
                  <a:pt x="1200287" y="3213472"/>
                  <a:pt x="1200287" y="3213472"/>
                  <a:pt x="1200287" y="3213472"/>
                </a:cubicBezTo>
                <a:cubicBezTo>
                  <a:pt x="1215310" y="3213472"/>
                  <a:pt x="1222822" y="3227961"/>
                  <a:pt x="1234090" y="3219268"/>
                </a:cubicBezTo>
                <a:cubicBezTo>
                  <a:pt x="1241602" y="3216370"/>
                  <a:pt x="1249113" y="3217094"/>
                  <a:pt x="1255686" y="3217457"/>
                </a:cubicBezTo>
                <a:lnTo>
                  <a:pt x="1265936" y="3214898"/>
                </a:lnTo>
                <a:lnTo>
                  <a:pt x="1234496" y="3214898"/>
                </a:lnTo>
                <a:cubicBezTo>
                  <a:pt x="1223229" y="3214898"/>
                  <a:pt x="1211962" y="3209102"/>
                  <a:pt x="1200694" y="3209102"/>
                </a:cubicBezTo>
                <a:cubicBezTo>
                  <a:pt x="1189426" y="3212000"/>
                  <a:pt x="1178159" y="3209102"/>
                  <a:pt x="1163136" y="3206204"/>
                </a:cubicBezTo>
                <a:cubicBezTo>
                  <a:pt x="1148112" y="3203306"/>
                  <a:pt x="1129332" y="3206204"/>
                  <a:pt x="1114309" y="3206204"/>
                </a:cubicBezTo>
                <a:cubicBezTo>
                  <a:pt x="1103042" y="3206204"/>
                  <a:pt x="1095530" y="3209102"/>
                  <a:pt x="1084262" y="3203306"/>
                </a:cubicBezTo>
                <a:cubicBezTo>
                  <a:pt x="1084262" y="3200410"/>
                  <a:pt x="1076750" y="3203306"/>
                  <a:pt x="1072995" y="3200410"/>
                </a:cubicBezTo>
                <a:close/>
                <a:moveTo>
                  <a:pt x="1493823" y="3145395"/>
                </a:moveTo>
                <a:lnTo>
                  <a:pt x="1504918" y="3148247"/>
                </a:lnTo>
                <a:lnTo>
                  <a:pt x="1506981" y="3147813"/>
                </a:lnTo>
                <a:close/>
                <a:moveTo>
                  <a:pt x="1578204" y="3144372"/>
                </a:moveTo>
                <a:lnTo>
                  <a:pt x="1542966" y="3147560"/>
                </a:lnTo>
                <a:lnTo>
                  <a:pt x="1546233" y="3148247"/>
                </a:lnTo>
                <a:cubicBezTo>
                  <a:pt x="1557500" y="3148247"/>
                  <a:pt x="1568768" y="3148247"/>
                  <a:pt x="1580036" y="3145350"/>
                </a:cubicBezTo>
                <a:lnTo>
                  <a:pt x="1584172" y="3144383"/>
                </a:lnTo>
                <a:close/>
                <a:moveTo>
                  <a:pt x="1467012" y="3134199"/>
                </a:moveTo>
                <a:lnTo>
                  <a:pt x="1446942" y="3144011"/>
                </a:lnTo>
                <a:lnTo>
                  <a:pt x="1445461" y="3145085"/>
                </a:lnTo>
                <a:lnTo>
                  <a:pt x="1444879" y="3145019"/>
                </a:lnTo>
                <a:lnTo>
                  <a:pt x="1442286" y="3146287"/>
                </a:lnTo>
                <a:lnTo>
                  <a:pt x="1436788" y="3146687"/>
                </a:lnTo>
                <a:lnTo>
                  <a:pt x="1441069" y="3148247"/>
                </a:lnTo>
                <a:cubicBezTo>
                  <a:pt x="1441069" y="3148247"/>
                  <a:pt x="1444825" y="3148247"/>
                  <a:pt x="1448580" y="3145350"/>
                </a:cubicBezTo>
                <a:cubicBezTo>
                  <a:pt x="1456092" y="3142452"/>
                  <a:pt x="1463604" y="3141727"/>
                  <a:pt x="1471116" y="3142090"/>
                </a:cubicBezTo>
                <a:lnTo>
                  <a:pt x="1493330" y="3145304"/>
                </a:lnTo>
                <a:lnTo>
                  <a:pt x="1488266" y="3144372"/>
                </a:lnTo>
                <a:cubicBezTo>
                  <a:pt x="1479444" y="3141738"/>
                  <a:pt x="1472022" y="3138317"/>
                  <a:pt x="1467012" y="3134199"/>
                </a:cubicBezTo>
                <a:close/>
                <a:moveTo>
                  <a:pt x="1268634" y="3133725"/>
                </a:moveTo>
                <a:lnTo>
                  <a:pt x="1257725" y="3134644"/>
                </a:lnTo>
                <a:lnTo>
                  <a:pt x="1252093" y="3137966"/>
                </a:lnTo>
                <a:lnTo>
                  <a:pt x="1257032" y="3139554"/>
                </a:lnTo>
                <a:cubicBezTo>
                  <a:pt x="1262666" y="3143900"/>
                  <a:pt x="1270178" y="3146073"/>
                  <a:pt x="1277689" y="3146436"/>
                </a:cubicBezTo>
                <a:lnTo>
                  <a:pt x="1285245" y="3144979"/>
                </a:lnTo>
                <a:lnTo>
                  <a:pt x="1271334" y="3137217"/>
                </a:lnTo>
                <a:close/>
                <a:moveTo>
                  <a:pt x="1218151" y="3127789"/>
                </a:moveTo>
                <a:lnTo>
                  <a:pt x="1211062" y="3133206"/>
                </a:lnTo>
                <a:lnTo>
                  <a:pt x="1195230" y="3141047"/>
                </a:lnTo>
                <a:lnTo>
                  <a:pt x="1206328" y="3143901"/>
                </a:lnTo>
                <a:cubicBezTo>
                  <a:pt x="1211962" y="3143177"/>
                  <a:pt x="1217596" y="3141003"/>
                  <a:pt x="1223229" y="3139554"/>
                </a:cubicBezTo>
                <a:lnTo>
                  <a:pt x="1228475" y="3137868"/>
                </a:lnTo>
                <a:close/>
                <a:moveTo>
                  <a:pt x="1058724" y="3103323"/>
                </a:moveTo>
                <a:cubicBezTo>
                  <a:pt x="1047460" y="3112814"/>
                  <a:pt x="1037135" y="3117560"/>
                  <a:pt x="1026809" y="3119932"/>
                </a:cubicBezTo>
                <a:lnTo>
                  <a:pt x="1021777" y="3120306"/>
                </a:lnTo>
                <a:lnTo>
                  <a:pt x="1020526" y="3127859"/>
                </a:lnTo>
                <a:lnTo>
                  <a:pt x="1007991" y="3121331"/>
                </a:lnTo>
                <a:lnTo>
                  <a:pt x="994894" y="3122305"/>
                </a:lnTo>
                <a:lnTo>
                  <a:pt x="985069" y="3122305"/>
                </a:lnTo>
                <a:lnTo>
                  <a:pt x="974329" y="3126028"/>
                </a:lnTo>
                <a:cubicBezTo>
                  <a:pt x="962830" y="3129988"/>
                  <a:pt x="955113" y="3132214"/>
                  <a:pt x="942839" y="3129950"/>
                </a:cubicBezTo>
                <a:lnTo>
                  <a:pt x="890571" y="3124891"/>
                </a:lnTo>
                <a:lnTo>
                  <a:pt x="859724" y="3126102"/>
                </a:lnTo>
                <a:cubicBezTo>
                  <a:pt x="848459" y="3126102"/>
                  <a:pt x="844705" y="3141287"/>
                  <a:pt x="833441" y="3129899"/>
                </a:cubicBezTo>
                <a:cubicBezTo>
                  <a:pt x="822176" y="3122305"/>
                  <a:pt x="810912" y="3129899"/>
                  <a:pt x="803403" y="3126102"/>
                </a:cubicBezTo>
                <a:cubicBezTo>
                  <a:pt x="792139" y="3126102"/>
                  <a:pt x="780874" y="3126102"/>
                  <a:pt x="769610" y="3126102"/>
                </a:cubicBezTo>
                <a:lnTo>
                  <a:pt x="766706" y="3116033"/>
                </a:lnTo>
                <a:lnTo>
                  <a:pt x="697025" y="3112049"/>
                </a:lnTo>
                <a:lnTo>
                  <a:pt x="637181" y="3107391"/>
                </a:lnTo>
                <a:lnTo>
                  <a:pt x="636377" y="3109126"/>
                </a:lnTo>
                <a:cubicBezTo>
                  <a:pt x="637316" y="3110575"/>
                  <a:pt x="641072" y="3110575"/>
                  <a:pt x="648583" y="3110575"/>
                </a:cubicBezTo>
                <a:cubicBezTo>
                  <a:pt x="659850" y="3110575"/>
                  <a:pt x="659850" y="3110575"/>
                  <a:pt x="671118" y="3122167"/>
                </a:cubicBezTo>
                <a:cubicBezTo>
                  <a:pt x="671118" y="3125065"/>
                  <a:pt x="674874" y="3125065"/>
                  <a:pt x="678630" y="3125065"/>
                </a:cubicBezTo>
                <a:cubicBezTo>
                  <a:pt x="682386" y="3125065"/>
                  <a:pt x="689897" y="3125065"/>
                  <a:pt x="693653" y="3125065"/>
                </a:cubicBezTo>
                <a:cubicBezTo>
                  <a:pt x="701165" y="3125065"/>
                  <a:pt x="704920" y="3125065"/>
                  <a:pt x="708676" y="3125065"/>
                </a:cubicBezTo>
                <a:cubicBezTo>
                  <a:pt x="716188" y="3125065"/>
                  <a:pt x="716188" y="3125065"/>
                  <a:pt x="716188" y="3130860"/>
                </a:cubicBezTo>
                <a:cubicBezTo>
                  <a:pt x="719944" y="3136656"/>
                  <a:pt x="716188" y="3142452"/>
                  <a:pt x="719944" y="3148247"/>
                </a:cubicBezTo>
                <a:cubicBezTo>
                  <a:pt x="723700" y="3148247"/>
                  <a:pt x="731212" y="3148247"/>
                  <a:pt x="734968" y="3148247"/>
                </a:cubicBezTo>
                <a:cubicBezTo>
                  <a:pt x="742480" y="3145350"/>
                  <a:pt x="738724" y="3142452"/>
                  <a:pt x="738724" y="3139554"/>
                </a:cubicBezTo>
                <a:cubicBezTo>
                  <a:pt x="749991" y="3136656"/>
                  <a:pt x="757502" y="3127962"/>
                  <a:pt x="768770" y="3130860"/>
                </a:cubicBezTo>
                <a:cubicBezTo>
                  <a:pt x="768770" y="3133758"/>
                  <a:pt x="772526" y="3133758"/>
                  <a:pt x="776282" y="3133758"/>
                </a:cubicBezTo>
                <a:cubicBezTo>
                  <a:pt x="780038" y="3133758"/>
                  <a:pt x="787550" y="3133758"/>
                  <a:pt x="791306" y="3133758"/>
                </a:cubicBezTo>
                <a:cubicBezTo>
                  <a:pt x="791306" y="3139554"/>
                  <a:pt x="795062" y="3139554"/>
                  <a:pt x="798817" y="3139554"/>
                </a:cubicBezTo>
                <a:cubicBezTo>
                  <a:pt x="806329" y="3136656"/>
                  <a:pt x="802573" y="3133758"/>
                  <a:pt x="802573" y="3130860"/>
                </a:cubicBezTo>
                <a:cubicBezTo>
                  <a:pt x="806329" y="3130860"/>
                  <a:pt x="806329" y="3130860"/>
                  <a:pt x="806329" y="3130860"/>
                </a:cubicBezTo>
                <a:cubicBezTo>
                  <a:pt x="821352" y="3130860"/>
                  <a:pt x="828864" y="3145350"/>
                  <a:pt x="840132" y="3136656"/>
                </a:cubicBezTo>
                <a:cubicBezTo>
                  <a:pt x="855155" y="3130860"/>
                  <a:pt x="870178" y="3139554"/>
                  <a:pt x="877690" y="3130860"/>
                </a:cubicBezTo>
                <a:cubicBezTo>
                  <a:pt x="888958" y="3130860"/>
                  <a:pt x="903981" y="3127962"/>
                  <a:pt x="915248" y="3133758"/>
                </a:cubicBezTo>
                <a:cubicBezTo>
                  <a:pt x="930272" y="3136656"/>
                  <a:pt x="945296" y="3133758"/>
                  <a:pt x="960319" y="3133758"/>
                </a:cubicBezTo>
                <a:cubicBezTo>
                  <a:pt x="960319" y="3133758"/>
                  <a:pt x="964075" y="3133758"/>
                  <a:pt x="964075" y="3133758"/>
                </a:cubicBezTo>
                <a:cubicBezTo>
                  <a:pt x="964075" y="3130860"/>
                  <a:pt x="967831" y="3133758"/>
                  <a:pt x="964075" y="3136656"/>
                </a:cubicBezTo>
                <a:cubicBezTo>
                  <a:pt x="964075" y="3139554"/>
                  <a:pt x="960319" y="3142452"/>
                  <a:pt x="952808" y="3142452"/>
                </a:cubicBezTo>
                <a:cubicBezTo>
                  <a:pt x="945296" y="3142452"/>
                  <a:pt x="941540" y="3145350"/>
                  <a:pt x="945296" y="3148247"/>
                </a:cubicBezTo>
                <a:cubicBezTo>
                  <a:pt x="945296" y="3154042"/>
                  <a:pt x="952808" y="3151145"/>
                  <a:pt x="956563" y="3151145"/>
                </a:cubicBezTo>
                <a:cubicBezTo>
                  <a:pt x="952808" y="3162737"/>
                  <a:pt x="941540" y="3162737"/>
                  <a:pt x="930272" y="3159839"/>
                </a:cubicBezTo>
                <a:cubicBezTo>
                  <a:pt x="926516" y="3162737"/>
                  <a:pt x="922760" y="3159839"/>
                  <a:pt x="919004" y="3165633"/>
                </a:cubicBezTo>
                <a:cubicBezTo>
                  <a:pt x="919004" y="3171431"/>
                  <a:pt x="926516" y="3168532"/>
                  <a:pt x="930272" y="3171431"/>
                </a:cubicBezTo>
                <a:cubicBezTo>
                  <a:pt x="941540" y="3171431"/>
                  <a:pt x="952808" y="3183022"/>
                  <a:pt x="956563" y="3165633"/>
                </a:cubicBezTo>
                <a:cubicBezTo>
                  <a:pt x="956563" y="3165633"/>
                  <a:pt x="964075" y="3165633"/>
                  <a:pt x="964075" y="3165633"/>
                </a:cubicBezTo>
                <a:cubicBezTo>
                  <a:pt x="982854" y="3177226"/>
                  <a:pt x="982854" y="3177226"/>
                  <a:pt x="1005390" y="3171431"/>
                </a:cubicBezTo>
                <a:cubicBezTo>
                  <a:pt x="1012901" y="3168532"/>
                  <a:pt x="1024168" y="3171431"/>
                  <a:pt x="1031680" y="3165633"/>
                </a:cubicBezTo>
                <a:cubicBezTo>
                  <a:pt x="1031680" y="3165633"/>
                  <a:pt x="1031680" y="3165633"/>
                  <a:pt x="1035436" y="3165633"/>
                </a:cubicBezTo>
                <a:cubicBezTo>
                  <a:pt x="1050460" y="3174328"/>
                  <a:pt x="1050460" y="3171431"/>
                  <a:pt x="1065483" y="3171431"/>
                </a:cubicBezTo>
                <a:cubicBezTo>
                  <a:pt x="1080506" y="3171431"/>
                  <a:pt x="1091774" y="3162737"/>
                  <a:pt x="1106798" y="3159839"/>
                </a:cubicBezTo>
                <a:cubicBezTo>
                  <a:pt x="1114309" y="3159839"/>
                  <a:pt x="1110554" y="3154042"/>
                  <a:pt x="1110554" y="3151145"/>
                </a:cubicBezTo>
                <a:cubicBezTo>
                  <a:pt x="1110554" y="3145350"/>
                  <a:pt x="1114309" y="3145350"/>
                  <a:pt x="1121821" y="3142452"/>
                </a:cubicBezTo>
                <a:lnTo>
                  <a:pt x="1129567" y="3142054"/>
                </a:lnTo>
                <a:lnTo>
                  <a:pt x="1112919" y="3131523"/>
                </a:lnTo>
                <a:lnTo>
                  <a:pt x="1098148" y="3122876"/>
                </a:lnTo>
                <a:lnTo>
                  <a:pt x="1084069" y="3129424"/>
                </a:lnTo>
                <a:cubicBezTo>
                  <a:pt x="1078436" y="3128950"/>
                  <a:pt x="1073743" y="3124204"/>
                  <a:pt x="1066233" y="3114713"/>
                </a:cubicBezTo>
                <a:cubicBezTo>
                  <a:pt x="1062479" y="3114713"/>
                  <a:pt x="1062479" y="3107119"/>
                  <a:pt x="1058724" y="3103323"/>
                </a:cubicBezTo>
                <a:close/>
                <a:moveTo>
                  <a:pt x="838398" y="2411519"/>
                </a:moveTo>
                <a:lnTo>
                  <a:pt x="834934" y="2412343"/>
                </a:lnTo>
                <a:lnTo>
                  <a:pt x="841454" y="2412343"/>
                </a:lnTo>
                <a:close/>
                <a:moveTo>
                  <a:pt x="747346" y="2386367"/>
                </a:moveTo>
                <a:cubicBezTo>
                  <a:pt x="744060" y="2386843"/>
                  <a:pt x="741244" y="2390639"/>
                  <a:pt x="735612" y="2398232"/>
                </a:cubicBezTo>
                <a:cubicBezTo>
                  <a:pt x="731858" y="2402028"/>
                  <a:pt x="728103" y="2405825"/>
                  <a:pt x="731858" y="2409621"/>
                </a:cubicBezTo>
                <a:cubicBezTo>
                  <a:pt x="735612" y="2413418"/>
                  <a:pt x="735612" y="2417214"/>
                  <a:pt x="743122" y="2417214"/>
                </a:cubicBezTo>
                <a:cubicBezTo>
                  <a:pt x="754386" y="2417214"/>
                  <a:pt x="765650" y="2417214"/>
                  <a:pt x="776914" y="2417214"/>
                </a:cubicBezTo>
                <a:cubicBezTo>
                  <a:pt x="782546" y="2424807"/>
                  <a:pt x="789117" y="2430501"/>
                  <a:pt x="797096" y="2434298"/>
                </a:cubicBezTo>
                <a:lnTo>
                  <a:pt x="815052" y="2437870"/>
                </a:lnTo>
                <a:lnTo>
                  <a:pt x="824677" y="2427529"/>
                </a:lnTo>
                <a:cubicBezTo>
                  <a:pt x="813413" y="2423733"/>
                  <a:pt x="794639" y="2427529"/>
                  <a:pt x="787130" y="2416139"/>
                </a:cubicBezTo>
                <a:lnTo>
                  <a:pt x="790453" y="2412781"/>
                </a:lnTo>
                <a:lnTo>
                  <a:pt x="776914" y="2413418"/>
                </a:lnTo>
                <a:cubicBezTo>
                  <a:pt x="776914" y="2409621"/>
                  <a:pt x="765650" y="2398232"/>
                  <a:pt x="761895" y="2394435"/>
                </a:cubicBezTo>
                <a:cubicBezTo>
                  <a:pt x="754386" y="2388740"/>
                  <a:pt x="750631" y="2385893"/>
                  <a:pt x="747346" y="2386367"/>
                </a:cubicBezTo>
                <a:close/>
                <a:moveTo>
                  <a:pt x="1055137" y="1943021"/>
                </a:moveTo>
                <a:lnTo>
                  <a:pt x="1063415" y="1951138"/>
                </a:lnTo>
                <a:lnTo>
                  <a:pt x="1081255" y="1943021"/>
                </a:lnTo>
                <a:close/>
                <a:moveTo>
                  <a:pt x="861930" y="1939319"/>
                </a:moveTo>
                <a:lnTo>
                  <a:pt x="885801" y="1950249"/>
                </a:lnTo>
                <a:cubicBezTo>
                  <a:pt x="897065" y="1961638"/>
                  <a:pt x="912084" y="1957842"/>
                  <a:pt x="923349" y="1946452"/>
                </a:cubicBezTo>
                <a:lnTo>
                  <a:pt x="933108" y="1941954"/>
                </a:lnTo>
                <a:lnTo>
                  <a:pt x="887665" y="1939319"/>
                </a:lnTo>
                <a:close/>
                <a:moveTo>
                  <a:pt x="1108783" y="1801986"/>
                </a:moveTo>
                <a:lnTo>
                  <a:pt x="1106177" y="1803742"/>
                </a:lnTo>
                <a:lnTo>
                  <a:pt x="1101879" y="1814605"/>
                </a:lnTo>
                <a:lnTo>
                  <a:pt x="1099627" y="1815972"/>
                </a:lnTo>
                <a:lnTo>
                  <a:pt x="1101273" y="1820968"/>
                </a:lnTo>
                <a:lnTo>
                  <a:pt x="1104823" y="1824556"/>
                </a:lnTo>
                <a:lnTo>
                  <a:pt x="1127752" y="1824556"/>
                </a:lnTo>
                <a:lnTo>
                  <a:pt x="1136474" y="1815273"/>
                </a:lnTo>
                <a:cubicBezTo>
                  <a:pt x="1139759" y="1811477"/>
                  <a:pt x="1142575" y="1807680"/>
                  <a:pt x="1142575" y="1805782"/>
                </a:cubicBezTo>
                <a:lnTo>
                  <a:pt x="1144495" y="1805872"/>
                </a:lnTo>
                <a:lnTo>
                  <a:pt x="1142573" y="1801986"/>
                </a:lnTo>
                <a:close/>
                <a:moveTo>
                  <a:pt x="1215599" y="1801637"/>
                </a:moveTo>
                <a:lnTo>
                  <a:pt x="1201380" y="1806538"/>
                </a:lnTo>
                <a:lnTo>
                  <a:pt x="1200244" y="1806773"/>
                </a:lnTo>
                <a:lnTo>
                  <a:pt x="1204059" y="1807680"/>
                </a:lnTo>
                <a:lnTo>
                  <a:pt x="1221212" y="1803055"/>
                </a:lnTo>
                <a:close/>
                <a:moveTo>
                  <a:pt x="839518" y="1635697"/>
                </a:moveTo>
                <a:cubicBezTo>
                  <a:pt x="836232" y="1636171"/>
                  <a:pt x="833416" y="1639968"/>
                  <a:pt x="827784" y="1647561"/>
                </a:cubicBezTo>
                <a:cubicBezTo>
                  <a:pt x="824030" y="1651357"/>
                  <a:pt x="820275" y="1655154"/>
                  <a:pt x="824030" y="1658950"/>
                </a:cubicBezTo>
                <a:cubicBezTo>
                  <a:pt x="827784" y="1662747"/>
                  <a:pt x="827784" y="1666543"/>
                  <a:pt x="835294" y="1666543"/>
                </a:cubicBezTo>
                <a:lnTo>
                  <a:pt x="853724" y="1666543"/>
                </a:lnTo>
                <a:lnTo>
                  <a:pt x="853931" y="1661516"/>
                </a:lnTo>
                <a:cubicBezTo>
                  <a:pt x="853462" y="1657720"/>
                  <a:pt x="853462" y="1653923"/>
                  <a:pt x="857216" y="1650127"/>
                </a:cubicBezTo>
                <a:lnTo>
                  <a:pt x="860045" y="1650127"/>
                </a:lnTo>
                <a:lnTo>
                  <a:pt x="854067" y="1643764"/>
                </a:lnTo>
                <a:cubicBezTo>
                  <a:pt x="846558" y="1638070"/>
                  <a:pt x="842803" y="1635222"/>
                  <a:pt x="839518" y="1635697"/>
                </a:cubicBezTo>
                <a:close/>
                <a:moveTo>
                  <a:pt x="861031" y="1098450"/>
                </a:moveTo>
                <a:lnTo>
                  <a:pt x="862314" y="1106189"/>
                </a:lnTo>
                <a:lnTo>
                  <a:pt x="863578" y="1113816"/>
                </a:lnTo>
                <a:lnTo>
                  <a:pt x="869085" y="1113816"/>
                </a:lnTo>
                <a:lnTo>
                  <a:pt x="877777" y="1121174"/>
                </a:lnTo>
                <a:lnTo>
                  <a:pt x="898260" y="1111528"/>
                </a:lnTo>
                <a:lnTo>
                  <a:pt x="889267" y="1109070"/>
                </a:lnTo>
                <a:cubicBezTo>
                  <a:pt x="883166" y="1107172"/>
                  <a:pt x="876595" y="1106223"/>
                  <a:pt x="869085" y="1110020"/>
                </a:cubicBezTo>
                <a:cubicBezTo>
                  <a:pt x="869085" y="1108121"/>
                  <a:pt x="866269" y="1104325"/>
                  <a:pt x="862984" y="1100529"/>
                </a:cubicBezTo>
                <a:close/>
                <a:moveTo>
                  <a:pt x="839517" y="1082970"/>
                </a:moveTo>
                <a:lnTo>
                  <a:pt x="829433" y="1093166"/>
                </a:lnTo>
                <a:lnTo>
                  <a:pt x="838320" y="1096246"/>
                </a:lnTo>
                <a:lnTo>
                  <a:pt x="851284" y="1089494"/>
                </a:lnTo>
                <a:close/>
                <a:moveTo>
                  <a:pt x="1429740" y="271103"/>
                </a:moveTo>
                <a:lnTo>
                  <a:pt x="1447660" y="273837"/>
                </a:lnTo>
                <a:cubicBezTo>
                  <a:pt x="1457190" y="277553"/>
                  <a:pt x="1465218" y="277289"/>
                  <a:pt x="1471743" y="273044"/>
                </a:cubicBezTo>
                <a:lnTo>
                  <a:pt x="1474226" y="272196"/>
                </a:lnTo>
                <a:lnTo>
                  <a:pt x="1470129" y="272364"/>
                </a:lnTo>
                <a:cubicBezTo>
                  <a:pt x="1458862" y="269896"/>
                  <a:pt x="1443838" y="271130"/>
                  <a:pt x="1432571" y="271130"/>
                </a:cubicBezTo>
                <a:close/>
                <a:moveTo>
                  <a:pt x="1208538" y="269896"/>
                </a:moveTo>
                <a:lnTo>
                  <a:pt x="1227679" y="274885"/>
                </a:lnTo>
                <a:cubicBezTo>
                  <a:pt x="1235590" y="275554"/>
                  <a:pt x="1243657" y="274978"/>
                  <a:pt x="1251839" y="273469"/>
                </a:cubicBezTo>
                <a:lnTo>
                  <a:pt x="1314497" y="269989"/>
                </a:lnTo>
                <a:lnTo>
                  <a:pt x="1304871" y="269896"/>
                </a:lnTo>
                <a:close/>
                <a:moveTo>
                  <a:pt x="1387521" y="148922"/>
                </a:moveTo>
                <a:lnTo>
                  <a:pt x="1384077" y="151002"/>
                </a:lnTo>
                <a:lnTo>
                  <a:pt x="1430300" y="150478"/>
                </a:lnTo>
                <a:lnTo>
                  <a:pt x="1409253" y="148942"/>
                </a:lnTo>
                <a:cubicBezTo>
                  <a:pt x="1401381" y="147962"/>
                  <a:pt x="1393923" y="147665"/>
                  <a:pt x="1387521" y="148922"/>
                </a:cubicBezTo>
                <a:close/>
                <a:moveTo>
                  <a:pt x="1178926" y="0"/>
                </a:moveTo>
                <a:lnTo>
                  <a:pt x="1191500" y="0"/>
                </a:lnTo>
                <a:lnTo>
                  <a:pt x="1197498" y="3720"/>
                </a:lnTo>
                <a:cubicBezTo>
                  <a:pt x="1240593" y="26788"/>
                  <a:pt x="1286742" y="41387"/>
                  <a:pt x="1341122" y="38045"/>
                </a:cubicBezTo>
                <a:cubicBezTo>
                  <a:pt x="1359145" y="37762"/>
                  <a:pt x="1375200" y="37233"/>
                  <a:pt x="1390324" y="44174"/>
                </a:cubicBezTo>
                <a:cubicBezTo>
                  <a:pt x="1396074" y="46154"/>
                  <a:pt x="1401823" y="48135"/>
                  <a:pt x="1406224" y="44890"/>
                </a:cubicBezTo>
                <a:cubicBezTo>
                  <a:pt x="1412439" y="43135"/>
                  <a:pt x="1408968" y="38910"/>
                  <a:pt x="1405342" y="35930"/>
                </a:cubicBezTo>
                <a:cubicBezTo>
                  <a:pt x="1398400" y="27479"/>
                  <a:pt x="1400833" y="23989"/>
                  <a:pt x="1414610" y="25705"/>
                </a:cubicBezTo>
                <a:cubicBezTo>
                  <a:pt x="1420514" y="26441"/>
                  <a:pt x="1426729" y="24686"/>
                  <a:pt x="1432788" y="24176"/>
                </a:cubicBezTo>
                <a:cubicBezTo>
                  <a:pt x="1448688" y="24892"/>
                  <a:pt x="1455212" y="20648"/>
                  <a:pt x="1446613" y="9462"/>
                </a:cubicBezTo>
                <a:cubicBezTo>
                  <a:pt x="1444877" y="7350"/>
                  <a:pt x="1443181" y="4926"/>
                  <a:pt x="1442714" y="2655"/>
                </a:cubicBezTo>
                <a:lnTo>
                  <a:pt x="1444284" y="0"/>
                </a:lnTo>
                <a:lnTo>
                  <a:pt x="1472676" y="0"/>
                </a:lnTo>
                <a:lnTo>
                  <a:pt x="1527150" y="20758"/>
                </a:lnTo>
                <a:cubicBezTo>
                  <a:pt x="1544088" y="29189"/>
                  <a:pt x="1546056" y="29434"/>
                  <a:pt x="1545793" y="15494"/>
                </a:cubicBezTo>
                <a:cubicBezTo>
                  <a:pt x="1546103" y="13004"/>
                  <a:pt x="1546414" y="10514"/>
                  <a:pt x="1546879" y="6779"/>
                </a:cubicBezTo>
                <a:cubicBezTo>
                  <a:pt x="1547499" y="1799"/>
                  <a:pt x="1551901" y="-1446"/>
                  <a:pt x="1561431" y="2270"/>
                </a:cubicBezTo>
                <a:cubicBezTo>
                  <a:pt x="1571116" y="4740"/>
                  <a:pt x="1580543" y="5282"/>
                  <a:pt x="1589593" y="4829"/>
                </a:cubicBezTo>
                <a:lnTo>
                  <a:pt x="1609798" y="2169"/>
                </a:lnTo>
                <a:lnTo>
                  <a:pt x="1609798" y="2"/>
                </a:lnTo>
                <a:lnTo>
                  <a:pt x="1629796" y="2"/>
                </a:lnTo>
                <a:lnTo>
                  <a:pt x="1629817" y="0"/>
                </a:lnTo>
                <a:lnTo>
                  <a:pt x="1674956" y="0"/>
                </a:lnTo>
                <a:lnTo>
                  <a:pt x="1674963" y="2"/>
                </a:lnTo>
                <a:lnTo>
                  <a:pt x="1979870" y="2"/>
                </a:lnTo>
                <a:lnTo>
                  <a:pt x="1979888" y="0"/>
                </a:lnTo>
                <a:lnTo>
                  <a:pt x="1999653" y="0"/>
                </a:lnTo>
                <a:lnTo>
                  <a:pt x="1999658" y="2"/>
                </a:lnTo>
                <a:lnTo>
                  <a:pt x="2074059" y="2"/>
                </a:lnTo>
                <a:lnTo>
                  <a:pt x="2074067" y="0"/>
                </a:lnTo>
                <a:lnTo>
                  <a:pt x="2179783" y="0"/>
                </a:lnTo>
                <a:lnTo>
                  <a:pt x="2179821" y="2"/>
                </a:lnTo>
                <a:lnTo>
                  <a:pt x="7251911" y="2"/>
                </a:lnTo>
                <a:lnTo>
                  <a:pt x="7251911" y="649847"/>
                </a:lnTo>
                <a:lnTo>
                  <a:pt x="7251911" y="5376007"/>
                </a:lnTo>
                <a:lnTo>
                  <a:pt x="7251911" y="5393449"/>
                </a:lnTo>
                <a:lnTo>
                  <a:pt x="7251911" y="5406557"/>
                </a:lnTo>
                <a:lnTo>
                  <a:pt x="7251911" y="5410174"/>
                </a:lnTo>
                <a:lnTo>
                  <a:pt x="7251911" y="5502056"/>
                </a:lnTo>
                <a:lnTo>
                  <a:pt x="7251911" y="5797218"/>
                </a:lnTo>
                <a:lnTo>
                  <a:pt x="7251911" y="5838514"/>
                </a:lnTo>
                <a:lnTo>
                  <a:pt x="7251911" y="5842132"/>
                </a:lnTo>
                <a:lnTo>
                  <a:pt x="7251911" y="5855240"/>
                </a:lnTo>
                <a:lnTo>
                  <a:pt x="7251911" y="5872682"/>
                </a:lnTo>
                <a:lnTo>
                  <a:pt x="7251911" y="6838532"/>
                </a:lnTo>
                <a:lnTo>
                  <a:pt x="7251911" y="6858000"/>
                </a:lnTo>
                <a:lnTo>
                  <a:pt x="1609798" y="6858000"/>
                </a:lnTo>
                <a:lnTo>
                  <a:pt x="1609798" y="6845798"/>
                </a:lnTo>
                <a:lnTo>
                  <a:pt x="1608537" y="6845671"/>
                </a:lnTo>
                <a:cubicBezTo>
                  <a:pt x="1599619" y="6845671"/>
                  <a:pt x="1591171" y="6846229"/>
                  <a:pt x="1583661" y="6846229"/>
                </a:cubicBezTo>
                <a:cubicBezTo>
                  <a:pt x="1564888" y="6846229"/>
                  <a:pt x="1546114" y="6845112"/>
                  <a:pt x="1527340" y="6847345"/>
                </a:cubicBezTo>
                <a:cubicBezTo>
                  <a:pt x="1516076" y="6849577"/>
                  <a:pt x="1497303" y="6848461"/>
                  <a:pt x="1482284" y="6848461"/>
                </a:cubicBezTo>
                <a:cubicBezTo>
                  <a:pt x="1459755" y="6847345"/>
                  <a:pt x="1433472" y="6850694"/>
                  <a:pt x="1407189" y="6850694"/>
                </a:cubicBezTo>
                <a:cubicBezTo>
                  <a:pt x="1395925" y="6849577"/>
                  <a:pt x="1384661" y="6849577"/>
                  <a:pt x="1377152" y="6846229"/>
                </a:cubicBezTo>
                <a:cubicBezTo>
                  <a:pt x="1377152" y="6845112"/>
                  <a:pt x="1373397" y="6843996"/>
                  <a:pt x="1377152" y="6842880"/>
                </a:cubicBezTo>
                <a:cubicBezTo>
                  <a:pt x="1384661" y="6841763"/>
                  <a:pt x="1392170" y="6842880"/>
                  <a:pt x="1388416" y="6839531"/>
                </a:cubicBezTo>
                <a:cubicBezTo>
                  <a:pt x="1388416" y="6837298"/>
                  <a:pt x="1380906" y="6838414"/>
                  <a:pt x="1377152" y="6838414"/>
                </a:cubicBezTo>
                <a:cubicBezTo>
                  <a:pt x="1373397" y="6838414"/>
                  <a:pt x="1369642" y="6838414"/>
                  <a:pt x="1362133" y="6838414"/>
                </a:cubicBezTo>
                <a:cubicBezTo>
                  <a:pt x="1358378" y="6838414"/>
                  <a:pt x="1350869" y="6838414"/>
                  <a:pt x="1343359" y="6838414"/>
                </a:cubicBezTo>
                <a:cubicBezTo>
                  <a:pt x="1343359" y="6837298"/>
                  <a:pt x="1343359" y="6836182"/>
                  <a:pt x="1343359" y="6835066"/>
                </a:cubicBezTo>
                <a:cubicBezTo>
                  <a:pt x="1347114" y="6835066"/>
                  <a:pt x="1350869" y="6835066"/>
                  <a:pt x="1358378" y="6835066"/>
                </a:cubicBezTo>
                <a:cubicBezTo>
                  <a:pt x="1369642" y="6835066"/>
                  <a:pt x="1373397" y="6833949"/>
                  <a:pt x="1369642" y="6830600"/>
                </a:cubicBezTo>
                <a:cubicBezTo>
                  <a:pt x="1388416" y="6831717"/>
                  <a:pt x="1403435" y="6827251"/>
                  <a:pt x="1422208" y="6828368"/>
                </a:cubicBezTo>
                <a:cubicBezTo>
                  <a:pt x="1440982" y="6835066"/>
                  <a:pt x="1471020" y="6835066"/>
                  <a:pt x="1497303" y="6833949"/>
                </a:cubicBezTo>
                <a:cubicBezTo>
                  <a:pt x="1501058" y="6833949"/>
                  <a:pt x="1501058" y="6832833"/>
                  <a:pt x="1501058" y="6831717"/>
                </a:cubicBezTo>
                <a:cubicBezTo>
                  <a:pt x="1497303" y="6829484"/>
                  <a:pt x="1489793" y="6828368"/>
                  <a:pt x="1482284" y="6828368"/>
                </a:cubicBezTo>
                <a:cubicBezTo>
                  <a:pt x="1471020" y="6829484"/>
                  <a:pt x="1459755" y="6828368"/>
                  <a:pt x="1452246" y="6828368"/>
                </a:cubicBezTo>
                <a:cubicBezTo>
                  <a:pt x="1440982" y="6829484"/>
                  <a:pt x="1433472" y="6826135"/>
                  <a:pt x="1422208" y="6827251"/>
                </a:cubicBezTo>
                <a:cubicBezTo>
                  <a:pt x="1414699" y="6826135"/>
                  <a:pt x="1407189" y="6825019"/>
                  <a:pt x="1399680" y="6825019"/>
                </a:cubicBezTo>
                <a:cubicBezTo>
                  <a:pt x="1373397" y="6825019"/>
                  <a:pt x="1350869" y="6825019"/>
                  <a:pt x="1328340" y="6825019"/>
                </a:cubicBezTo>
                <a:cubicBezTo>
                  <a:pt x="1313321" y="6825019"/>
                  <a:pt x="1298302" y="6826135"/>
                  <a:pt x="1287038" y="6822786"/>
                </a:cubicBezTo>
                <a:cubicBezTo>
                  <a:pt x="1287038" y="6822786"/>
                  <a:pt x="1283284" y="6822786"/>
                  <a:pt x="1279529" y="6822786"/>
                </a:cubicBezTo>
                <a:cubicBezTo>
                  <a:pt x="1260755" y="6826135"/>
                  <a:pt x="1241982" y="6821670"/>
                  <a:pt x="1223208" y="6822786"/>
                </a:cubicBezTo>
                <a:cubicBezTo>
                  <a:pt x="1204434" y="6823903"/>
                  <a:pt x="1185661" y="6823903"/>
                  <a:pt x="1166887" y="6822786"/>
                </a:cubicBezTo>
                <a:cubicBezTo>
                  <a:pt x="1110566" y="6819437"/>
                  <a:pt x="1058000" y="6821670"/>
                  <a:pt x="1001679" y="6820554"/>
                </a:cubicBezTo>
                <a:cubicBezTo>
                  <a:pt x="1001679" y="6820554"/>
                  <a:pt x="1001679" y="6821670"/>
                  <a:pt x="997924" y="6821670"/>
                </a:cubicBezTo>
                <a:cubicBezTo>
                  <a:pt x="1001679" y="6823903"/>
                  <a:pt x="1005434" y="6822786"/>
                  <a:pt x="1012943" y="6822786"/>
                </a:cubicBezTo>
                <a:cubicBezTo>
                  <a:pt x="1016698" y="6822786"/>
                  <a:pt x="1016698" y="6823903"/>
                  <a:pt x="1016698" y="6823903"/>
                </a:cubicBezTo>
                <a:cubicBezTo>
                  <a:pt x="1016698" y="6825019"/>
                  <a:pt x="1016698" y="6827251"/>
                  <a:pt x="1012943" y="6826135"/>
                </a:cubicBezTo>
                <a:cubicBezTo>
                  <a:pt x="1009189" y="6826135"/>
                  <a:pt x="1005434" y="6828368"/>
                  <a:pt x="1001679" y="6828368"/>
                </a:cubicBezTo>
                <a:cubicBezTo>
                  <a:pt x="979151" y="6827251"/>
                  <a:pt x="960377" y="6830600"/>
                  <a:pt x="937848" y="6830600"/>
                </a:cubicBezTo>
                <a:cubicBezTo>
                  <a:pt x="870263" y="6830600"/>
                  <a:pt x="798924" y="6830600"/>
                  <a:pt x="731339" y="6830600"/>
                </a:cubicBezTo>
                <a:cubicBezTo>
                  <a:pt x="708811" y="6830600"/>
                  <a:pt x="690037" y="6831717"/>
                  <a:pt x="678773" y="6837298"/>
                </a:cubicBezTo>
                <a:cubicBezTo>
                  <a:pt x="682527" y="6839531"/>
                  <a:pt x="690037" y="6839531"/>
                  <a:pt x="693792" y="6840647"/>
                </a:cubicBezTo>
                <a:cubicBezTo>
                  <a:pt x="716320" y="6842880"/>
                  <a:pt x="723829" y="6842880"/>
                  <a:pt x="731339" y="6836182"/>
                </a:cubicBezTo>
                <a:cubicBezTo>
                  <a:pt x="735094" y="6833949"/>
                  <a:pt x="738848" y="6833949"/>
                  <a:pt x="742603" y="6835066"/>
                </a:cubicBezTo>
                <a:cubicBezTo>
                  <a:pt x="753867" y="6837298"/>
                  <a:pt x="768886" y="6836182"/>
                  <a:pt x="780150" y="6836182"/>
                </a:cubicBezTo>
                <a:cubicBezTo>
                  <a:pt x="802678" y="6836182"/>
                  <a:pt x="821452" y="6836182"/>
                  <a:pt x="843981" y="6839531"/>
                </a:cubicBezTo>
                <a:cubicBezTo>
                  <a:pt x="851490" y="6840647"/>
                  <a:pt x="866509" y="6841763"/>
                  <a:pt x="870263" y="6840647"/>
                </a:cubicBezTo>
                <a:cubicBezTo>
                  <a:pt x="885283" y="6837298"/>
                  <a:pt x="904056" y="6839531"/>
                  <a:pt x="915320" y="6837298"/>
                </a:cubicBezTo>
                <a:cubicBezTo>
                  <a:pt x="922830" y="6836182"/>
                  <a:pt x="930339" y="6836182"/>
                  <a:pt x="937848" y="6837298"/>
                </a:cubicBezTo>
                <a:cubicBezTo>
                  <a:pt x="952868" y="6839531"/>
                  <a:pt x="964132" y="6839531"/>
                  <a:pt x="979151" y="6837298"/>
                </a:cubicBezTo>
                <a:cubicBezTo>
                  <a:pt x="990415" y="6836182"/>
                  <a:pt x="997924" y="6836182"/>
                  <a:pt x="1009189" y="6838414"/>
                </a:cubicBezTo>
                <a:cubicBezTo>
                  <a:pt x="1027962" y="6843996"/>
                  <a:pt x="1054245" y="6845112"/>
                  <a:pt x="1080528" y="6843996"/>
                </a:cubicBezTo>
                <a:cubicBezTo>
                  <a:pt x="1088038" y="6843996"/>
                  <a:pt x="1095547" y="6842880"/>
                  <a:pt x="1099302" y="6841763"/>
                </a:cubicBezTo>
                <a:cubicBezTo>
                  <a:pt x="1118075" y="6837298"/>
                  <a:pt x="1136849" y="6836182"/>
                  <a:pt x="1155623" y="6836182"/>
                </a:cubicBezTo>
                <a:cubicBezTo>
                  <a:pt x="1174397" y="6836182"/>
                  <a:pt x="1196925" y="6836182"/>
                  <a:pt x="1215698" y="6836182"/>
                </a:cubicBezTo>
                <a:cubicBezTo>
                  <a:pt x="1238227" y="6836182"/>
                  <a:pt x="1264510" y="6837298"/>
                  <a:pt x="1287038" y="6840647"/>
                </a:cubicBezTo>
                <a:cubicBezTo>
                  <a:pt x="1294548" y="6840647"/>
                  <a:pt x="1302057" y="6840647"/>
                  <a:pt x="1305812" y="6840647"/>
                </a:cubicBezTo>
                <a:cubicBezTo>
                  <a:pt x="1317076" y="6840647"/>
                  <a:pt x="1320831" y="6841763"/>
                  <a:pt x="1324585" y="6843996"/>
                </a:cubicBezTo>
                <a:cubicBezTo>
                  <a:pt x="1298302" y="6842880"/>
                  <a:pt x="1279529" y="6846229"/>
                  <a:pt x="1257000" y="6846229"/>
                </a:cubicBezTo>
                <a:cubicBezTo>
                  <a:pt x="1226963" y="6847345"/>
                  <a:pt x="1196925" y="6848461"/>
                  <a:pt x="1170642" y="6850694"/>
                </a:cubicBezTo>
                <a:cubicBezTo>
                  <a:pt x="1151868" y="6851810"/>
                  <a:pt x="1133095" y="6852926"/>
                  <a:pt x="1114321" y="6854043"/>
                </a:cubicBezTo>
                <a:cubicBezTo>
                  <a:pt x="1091792" y="6855159"/>
                  <a:pt x="1073019" y="6852926"/>
                  <a:pt x="1054245" y="6854043"/>
                </a:cubicBezTo>
                <a:cubicBezTo>
                  <a:pt x="1039226" y="6855159"/>
                  <a:pt x="1027962" y="6851810"/>
                  <a:pt x="1009189" y="6851810"/>
                </a:cubicBezTo>
                <a:cubicBezTo>
                  <a:pt x="997924" y="6852926"/>
                  <a:pt x="982905" y="6851810"/>
                  <a:pt x="967886" y="6851810"/>
                </a:cubicBezTo>
                <a:cubicBezTo>
                  <a:pt x="964132" y="6851810"/>
                  <a:pt x="964132" y="6851810"/>
                  <a:pt x="960377" y="6851810"/>
                </a:cubicBezTo>
                <a:cubicBezTo>
                  <a:pt x="945358" y="6846229"/>
                  <a:pt x="926585" y="6847345"/>
                  <a:pt x="907811" y="6849577"/>
                </a:cubicBezTo>
                <a:cubicBezTo>
                  <a:pt x="892792" y="6851810"/>
                  <a:pt x="877773" y="6850694"/>
                  <a:pt x="862754" y="6854043"/>
                </a:cubicBezTo>
                <a:cubicBezTo>
                  <a:pt x="862754" y="6854043"/>
                  <a:pt x="859000" y="6854043"/>
                  <a:pt x="855245" y="6852926"/>
                </a:cubicBezTo>
                <a:cubicBezTo>
                  <a:pt x="851490" y="6851810"/>
                  <a:pt x="847735" y="6851810"/>
                  <a:pt x="843981" y="6851810"/>
                </a:cubicBezTo>
                <a:cubicBezTo>
                  <a:pt x="806433" y="6852926"/>
                  <a:pt x="768886" y="6848461"/>
                  <a:pt x="731339" y="6850694"/>
                </a:cubicBezTo>
                <a:cubicBezTo>
                  <a:pt x="716320" y="6850694"/>
                  <a:pt x="708811" y="6847345"/>
                  <a:pt x="697546" y="6848461"/>
                </a:cubicBezTo>
                <a:cubicBezTo>
                  <a:pt x="686282" y="6848461"/>
                  <a:pt x="671263" y="6848461"/>
                  <a:pt x="659999" y="6848461"/>
                </a:cubicBezTo>
                <a:cubicBezTo>
                  <a:pt x="637471" y="6847345"/>
                  <a:pt x="618697" y="6851810"/>
                  <a:pt x="599924" y="6849577"/>
                </a:cubicBezTo>
                <a:cubicBezTo>
                  <a:pt x="592414" y="6849577"/>
                  <a:pt x="588659" y="6849577"/>
                  <a:pt x="584905" y="6849577"/>
                </a:cubicBezTo>
                <a:cubicBezTo>
                  <a:pt x="581150" y="6849577"/>
                  <a:pt x="577395" y="6850694"/>
                  <a:pt x="573641" y="6848461"/>
                </a:cubicBezTo>
                <a:cubicBezTo>
                  <a:pt x="573641" y="6847345"/>
                  <a:pt x="577395" y="6845112"/>
                  <a:pt x="581150" y="6845112"/>
                </a:cubicBezTo>
                <a:cubicBezTo>
                  <a:pt x="592414" y="6843996"/>
                  <a:pt x="603678" y="6840647"/>
                  <a:pt x="618697" y="6840647"/>
                </a:cubicBezTo>
                <a:cubicBezTo>
                  <a:pt x="626207" y="6840647"/>
                  <a:pt x="626207" y="6838414"/>
                  <a:pt x="633716" y="6837298"/>
                </a:cubicBezTo>
                <a:cubicBezTo>
                  <a:pt x="614942" y="6833949"/>
                  <a:pt x="596169" y="6833949"/>
                  <a:pt x="577395" y="6832833"/>
                </a:cubicBezTo>
                <a:cubicBezTo>
                  <a:pt x="562376" y="6831717"/>
                  <a:pt x="551112" y="6829484"/>
                  <a:pt x="536093" y="6828368"/>
                </a:cubicBezTo>
                <a:cubicBezTo>
                  <a:pt x="532338" y="6828368"/>
                  <a:pt x="524829" y="6826135"/>
                  <a:pt x="528584" y="6823903"/>
                </a:cubicBezTo>
                <a:cubicBezTo>
                  <a:pt x="532338" y="6821670"/>
                  <a:pt x="539848" y="6822786"/>
                  <a:pt x="543603" y="6822786"/>
                </a:cubicBezTo>
                <a:cubicBezTo>
                  <a:pt x="569886" y="6822786"/>
                  <a:pt x="592414" y="6822786"/>
                  <a:pt x="618697" y="6822786"/>
                </a:cubicBezTo>
                <a:cubicBezTo>
                  <a:pt x="663754" y="6822786"/>
                  <a:pt x="708811" y="6819437"/>
                  <a:pt x="750113" y="6812740"/>
                </a:cubicBezTo>
                <a:cubicBezTo>
                  <a:pt x="765131" y="6810507"/>
                  <a:pt x="783905" y="6811623"/>
                  <a:pt x="798924" y="6809391"/>
                </a:cubicBezTo>
                <a:cubicBezTo>
                  <a:pt x="813943" y="6808274"/>
                  <a:pt x="832716" y="6809391"/>
                  <a:pt x="851490" y="6810507"/>
                </a:cubicBezTo>
                <a:cubicBezTo>
                  <a:pt x="866509" y="6812740"/>
                  <a:pt x="889037" y="6813856"/>
                  <a:pt x="907811" y="6813856"/>
                </a:cubicBezTo>
                <a:cubicBezTo>
                  <a:pt x="937848" y="6812740"/>
                  <a:pt x="967886" y="6814972"/>
                  <a:pt x="997924" y="6811623"/>
                </a:cubicBezTo>
                <a:cubicBezTo>
                  <a:pt x="1001679" y="6810507"/>
                  <a:pt x="1005434" y="6810507"/>
                  <a:pt x="1009189" y="6811623"/>
                </a:cubicBezTo>
                <a:cubicBezTo>
                  <a:pt x="1039226" y="6814972"/>
                  <a:pt x="1069264" y="6812740"/>
                  <a:pt x="1099302" y="6812740"/>
                </a:cubicBezTo>
                <a:cubicBezTo>
                  <a:pt x="1133095" y="6813856"/>
                  <a:pt x="1163132" y="6814972"/>
                  <a:pt x="1196925" y="6812740"/>
                </a:cubicBezTo>
                <a:cubicBezTo>
                  <a:pt x="1223208" y="6811623"/>
                  <a:pt x="1249491" y="6811623"/>
                  <a:pt x="1275774" y="6811623"/>
                </a:cubicBezTo>
                <a:cubicBezTo>
                  <a:pt x="1283284" y="6811623"/>
                  <a:pt x="1287038" y="6810507"/>
                  <a:pt x="1290793" y="6808274"/>
                </a:cubicBezTo>
                <a:cubicBezTo>
                  <a:pt x="1294548" y="6807158"/>
                  <a:pt x="1290793" y="6806042"/>
                  <a:pt x="1287038" y="6804926"/>
                </a:cubicBezTo>
                <a:cubicBezTo>
                  <a:pt x="1279529" y="6804926"/>
                  <a:pt x="1272019" y="6804926"/>
                  <a:pt x="1264510" y="6803809"/>
                </a:cubicBezTo>
                <a:cubicBezTo>
                  <a:pt x="1268265" y="6802693"/>
                  <a:pt x="1272019" y="6801577"/>
                  <a:pt x="1275774" y="6801577"/>
                </a:cubicBezTo>
                <a:cubicBezTo>
                  <a:pt x="1290793" y="6802693"/>
                  <a:pt x="1305812" y="6797111"/>
                  <a:pt x="1324585" y="6801577"/>
                </a:cubicBezTo>
                <a:cubicBezTo>
                  <a:pt x="1324585" y="6801577"/>
                  <a:pt x="1328340" y="6801577"/>
                  <a:pt x="1328340" y="6801577"/>
                </a:cubicBezTo>
                <a:cubicBezTo>
                  <a:pt x="1354623" y="6800460"/>
                  <a:pt x="1377152" y="6804926"/>
                  <a:pt x="1403435" y="6803809"/>
                </a:cubicBezTo>
                <a:cubicBezTo>
                  <a:pt x="1403435" y="6807158"/>
                  <a:pt x="1403435" y="6809391"/>
                  <a:pt x="1403435" y="6812740"/>
                </a:cubicBezTo>
                <a:cubicBezTo>
                  <a:pt x="1410944" y="6813856"/>
                  <a:pt x="1414699" y="6812740"/>
                  <a:pt x="1422208" y="6812740"/>
                </a:cubicBezTo>
                <a:cubicBezTo>
                  <a:pt x="1422208" y="6814972"/>
                  <a:pt x="1425963" y="6814972"/>
                  <a:pt x="1429718" y="6816088"/>
                </a:cubicBezTo>
                <a:cubicBezTo>
                  <a:pt x="1440982" y="6818321"/>
                  <a:pt x="1456001" y="6816088"/>
                  <a:pt x="1467265" y="6818321"/>
                </a:cubicBezTo>
                <a:cubicBezTo>
                  <a:pt x="1471020" y="6819437"/>
                  <a:pt x="1478529" y="6816088"/>
                  <a:pt x="1489793" y="6817205"/>
                </a:cubicBezTo>
                <a:cubicBezTo>
                  <a:pt x="1497303" y="6817205"/>
                  <a:pt x="1493548" y="6814972"/>
                  <a:pt x="1493548" y="6812740"/>
                </a:cubicBezTo>
                <a:cubicBezTo>
                  <a:pt x="1493548" y="6811623"/>
                  <a:pt x="1489793" y="6811623"/>
                  <a:pt x="1486038" y="6811623"/>
                </a:cubicBezTo>
                <a:cubicBezTo>
                  <a:pt x="1471020" y="6811623"/>
                  <a:pt x="1456001" y="6811623"/>
                  <a:pt x="1444737" y="6811623"/>
                </a:cubicBezTo>
                <a:cubicBezTo>
                  <a:pt x="1440982" y="6811623"/>
                  <a:pt x="1433472" y="6811623"/>
                  <a:pt x="1437227" y="6809391"/>
                </a:cubicBezTo>
                <a:cubicBezTo>
                  <a:pt x="1437227" y="6809391"/>
                  <a:pt x="1440982" y="6809391"/>
                  <a:pt x="1440982" y="6809391"/>
                </a:cubicBezTo>
                <a:cubicBezTo>
                  <a:pt x="1444737" y="6809391"/>
                  <a:pt x="1452246" y="6810507"/>
                  <a:pt x="1456001" y="6808274"/>
                </a:cubicBezTo>
                <a:cubicBezTo>
                  <a:pt x="1456001" y="6804926"/>
                  <a:pt x="1448491" y="6806042"/>
                  <a:pt x="1440982" y="6804926"/>
                </a:cubicBezTo>
                <a:cubicBezTo>
                  <a:pt x="1433472" y="6800460"/>
                  <a:pt x="1433472" y="6799344"/>
                  <a:pt x="1444737" y="6799344"/>
                </a:cubicBezTo>
                <a:cubicBezTo>
                  <a:pt x="1456001" y="6799344"/>
                  <a:pt x="1467265" y="6798228"/>
                  <a:pt x="1474774" y="6798228"/>
                </a:cubicBezTo>
                <a:cubicBezTo>
                  <a:pt x="1497303" y="6797111"/>
                  <a:pt x="1516076" y="6794879"/>
                  <a:pt x="1542359" y="6795995"/>
                </a:cubicBezTo>
                <a:cubicBezTo>
                  <a:pt x="1531095" y="6792646"/>
                  <a:pt x="1519831" y="6791530"/>
                  <a:pt x="1508567" y="6791530"/>
                </a:cubicBezTo>
                <a:cubicBezTo>
                  <a:pt x="1467265" y="6791530"/>
                  <a:pt x="1425963" y="6791530"/>
                  <a:pt x="1388416" y="6791530"/>
                </a:cubicBezTo>
                <a:cubicBezTo>
                  <a:pt x="1380906" y="6791530"/>
                  <a:pt x="1373397" y="6791530"/>
                  <a:pt x="1369642" y="6792646"/>
                </a:cubicBezTo>
                <a:cubicBezTo>
                  <a:pt x="1354623" y="6798228"/>
                  <a:pt x="1335850" y="6794879"/>
                  <a:pt x="1317076" y="6795995"/>
                </a:cubicBezTo>
                <a:cubicBezTo>
                  <a:pt x="1305812" y="6795995"/>
                  <a:pt x="1294548" y="6792646"/>
                  <a:pt x="1275774" y="6790414"/>
                </a:cubicBezTo>
                <a:cubicBezTo>
                  <a:pt x="1309567" y="6790414"/>
                  <a:pt x="1332095" y="6789297"/>
                  <a:pt x="1354623" y="6788181"/>
                </a:cubicBezTo>
                <a:cubicBezTo>
                  <a:pt x="1410944" y="6784832"/>
                  <a:pt x="1467265" y="6787065"/>
                  <a:pt x="1527340" y="6785948"/>
                </a:cubicBezTo>
                <a:cubicBezTo>
                  <a:pt x="1508567" y="6782600"/>
                  <a:pt x="1508567" y="6782600"/>
                  <a:pt x="1471020" y="6782600"/>
                </a:cubicBezTo>
                <a:cubicBezTo>
                  <a:pt x="1463510" y="6780367"/>
                  <a:pt x="1467265" y="6778134"/>
                  <a:pt x="1467265" y="6777018"/>
                </a:cubicBezTo>
                <a:cubicBezTo>
                  <a:pt x="1467265" y="6774785"/>
                  <a:pt x="1463510" y="6773669"/>
                  <a:pt x="1459755" y="6774785"/>
                </a:cubicBezTo>
                <a:cubicBezTo>
                  <a:pt x="1437227" y="6780367"/>
                  <a:pt x="1410944" y="6779251"/>
                  <a:pt x="1384661" y="6781483"/>
                </a:cubicBezTo>
                <a:cubicBezTo>
                  <a:pt x="1377152" y="6782600"/>
                  <a:pt x="1369642" y="6780367"/>
                  <a:pt x="1358378" y="6780367"/>
                </a:cubicBezTo>
                <a:cubicBezTo>
                  <a:pt x="1328340" y="6780367"/>
                  <a:pt x="1298302" y="6780367"/>
                  <a:pt x="1268265" y="6780367"/>
                </a:cubicBezTo>
                <a:cubicBezTo>
                  <a:pt x="1245736" y="6780367"/>
                  <a:pt x="1226963" y="6777018"/>
                  <a:pt x="1204434" y="6778134"/>
                </a:cubicBezTo>
                <a:cubicBezTo>
                  <a:pt x="1181906" y="6779251"/>
                  <a:pt x="1159377" y="6778134"/>
                  <a:pt x="1136849" y="6778134"/>
                </a:cubicBezTo>
                <a:cubicBezTo>
                  <a:pt x="1114321" y="6778134"/>
                  <a:pt x="1091792" y="6778134"/>
                  <a:pt x="1069264" y="6778134"/>
                </a:cubicBezTo>
                <a:cubicBezTo>
                  <a:pt x="1073019" y="6775902"/>
                  <a:pt x="1080528" y="6773669"/>
                  <a:pt x="1088038" y="6774785"/>
                </a:cubicBezTo>
                <a:cubicBezTo>
                  <a:pt x="1106812" y="6774785"/>
                  <a:pt x="1125585" y="6774785"/>
                  <a:pt x="1148113" y="6774785"/>
                </a:cubicBezTo>
                <a:cubicBezTo>
                  <a:pt x="1151868" y="6774785"/>
                  <a:pt x="1155623" y="6774785"/>
                  <a:pt x="1163132" y="6773669"/>
                </a:cubicBezTo>
                <a:cubicBezTo>
                  <a:pt x="1155623" y="6765855"/>
                  <a:pt x="1136849" y="6761390"/>
                  <a:pt x="1118075" y="6756924"/>
                </a:cubicBezTo>
                <a:cubicBezTo>
                  <a:pt x="1114321" y="6755808"/>
                  <a:pt x="1106812" y="6754692"/>
                  <a:pt x="1099302" y="6754692"/>
                </a:cubicBezTo>
                <a:cubicBezTo>
                  <a:pt x="1091792" y="6754692"/>
                  <a:pt x="1080528" y="6754692"/>
                  <a:pt x="1069264" y="6753576"/>
                </a:cubicBezTo>
                <a:cubicBezTo>
                  <a:pt x="1065509" y="6752459"/>
                  <a:pt x="1058000" y="6752459"/>
                  <a:pt x="1050490" y="6753576"/>
                </a:cubicBezTo>
                <a:cubicBezTo>
                  <a:pt x="1046736" y="6755808"/>
                  <a:pt x="1039226" y="6754692"/>
                  <a:pt x="1035471" y="6754692"/>
                </a:cubicBezTo>
                <a:cubicBezTo>
                  <a:pt x="1027962" y="6754692"/>
                  <a:pt x="1024207" y="6755808"/>
                  <a:pt x="1024207" y="6753576"/>
                </a:cubicBezTo>
                <a:cubicBezTo>
                  <a:pt x="1024207" y="6751343"/>
                  <a:pt x="1027962" y="6751343"/>
                  <a:pt x="1035471" y="6751343"/>
                </a:cubicBezTo>
                <a:cubicBezTo>
                  <a:pt x="1046736" y="6751343"/>
                  <a:pt x="1058000" y="6751343"/>
                  <a:pt x="1065509" y="6751343"/>
                </a:cubicBezTo>
                <a:cubicBezTo>
                  <a:pt x="1080528" y="6751343"/>
                  <a:pt x="1084283" y="6747994"/>
                  <a:pt x="1076774" y="6744645"/>
                </a:cubicBezTo>
                <a:cubicBezTo>
                  <a:pt x="1076774" y="6744645"/>
                  <a:pt x="1076774" y="6743529"/>
                  <a:pt x="1076774" y="6742413"/>
                </a:cubicBezTo>
                <a:cubicBezTo>
                  <a:pt x="1065509" y="6735715"/>
                  <a:pt x="1065509" y="6735715"/>
                  <a:pt x="1035471" y="6735715"/>
                </a:cubicBezTo>
                <a:cubicBezTo>
                  <a:pt x="1035471" y="6735715"/>
                  <a:pt x="1031717" y="6735715"/>
                  <a:pt x="1031717" y="6735715"/>
                </a:cubicBezTo>
                <a:cubicBezTo>
                  <a:pt x="1020453" y="6732366"/>
                  <a:pt x="1009189" y="6732366"/>
                  <a:pt x="997924" y="6735715"/>
                </a:cubicBezTo>
                <a:cubicBezTo>
                  <a:pt x="990415" y="6735715"/>
                  <a:pt x="986660" y="6735715"/>
                  <a:pt x="979151" y="6735715"/>
                </a:cubicBezTo>
                <a:cubicBezTo>
                  <a:pt x="975396" y="6735715"/>
                  <a:pt x="967886" y="6734598"/>
                  <a:pt x="964132" y="6737947"/>
                </a:cubicBezTo>
                <a:cubicBezTo>
                  <a:pt x="956622" y="6737947"/>
                  <a:pt x="945358" y="6736831"/>
                  <a:pt x="937848" y="6737947"/>
                </a:cubicBezTo>
                <a:cubicBezTo>
                  <a:pt x="922830" y="6737947"/>
                  <a:pt x="911566" y="6736831"/>
                  <a:pt x="904056" y="6735715"/>
                </a:cubicBezTo>
                <a:cubicBezTo>
                  <a:pt x="892792" y="6733482"/>
                  <a:pt x="881528" y="6733482"/>
                  <a:pt x="870263" y="6735715"/>
                </a:cubicBezTo>
                <a:cubicBezTo>
                  <a:pt x="862754" y="6736831"/>
                  <a:pt x="847735" y="6737947"/>
                  <a:pt x="836471" y="6737947"/>
                </a:cubicBezTo>
                <a:cubicBezTo>
                  <a:pt x="832716" y="6736831"/>
                  <a:pt x="825207" y="6736831"/>
                  <a:pt x="821452" y="6739064"/>
                </a:cubicBezTo>
                <a:cubicBezTo>
                  <a:pt x="817698" y="6740180"/>
                  <a:pt x="813943" y="6740180"/>
                  <a:pt x="810188" y="6739064"/>
                </a:cubicBezTo>
                <a:cubicBezTo>
                  <a:pt x="791415" y="6735715"/>
                  <a:pt x="768886" y="6737947"/>
                  <a:pt x="750113" y="6737947"/>
                </a:cubicBezTo>
                <a:cubicBezTo>
                  <a:pt x="750113" y="6735715"/>
                  <a:pt x="753867" y="6734598"/>
                  <a:pt x="746358" y="6733482"/>
                </a:cubicBezTo>
                <a:cubicBezTo>
                  <a:pt x="742603" y="6733482"/>
                  <a:pt x="735094" y="6733482"/>
                  <a:pt x="738848" y="6735715"/>
                </a:cubicBezTo>
                <a:cubicBezTo>
                  <a:pt x="731339" y="6735715"/>
                  <a:pt x="723829" y="6735715"/>
                  <a:pt x="716320" y="6735715"/>
                </a:cubicBezTo>
                <a:cubicBezTo>
                  <a:pt x="716320" y="6734598"/>
                  <a:pt x="720075" y="6732366"/>
                  <a:pt x="712565" y="6731250"/>
                </a:cubicBezTo>
                <a:cubicBezTo>
                  <a:pt x="708811" y="6731250"/>
                  <a:pt x="705056" y="6732366"/>
                  <a:pt x="705056" y="6733482"/>
                </a:cubicBezTo>
                <a:cubicBezTo>
                  <a:pt x="697546" y="6733482"/>
                  <a:pt x="690037" y="6733482"/>
                  <a:pt x="686282" y="6733482"/>
                </a:cubicBezTo>
                <a:cubicBezTo>
                  <a:pt x="682527" y="6732366"/>
                  <a:pt x="686282" y="6730133"/>
                  <a:pt x="678773" y="6730133"/>
                </a:cubicBezTo>
                <a:cubicBezTo>
                  <a:pt x="675018" y="6730133"/>
                  <a:pt x="667509" y="6729017"/>
                  <a:pt x="663754" y="6731250"/>
                </a:cubicBezTo>
                <a:cubicBezTo>
                  <a:pt x="656244" y="6732366"/>
                  <a:pt x="644980" y="6729017"/>
                  <a:pt x="637471" y="6730133"/>
                </a:cubicBezTo>
                <a:cubicBezTo>
                  <a:pt x="626207" y="6732366"/>
                  <a:pt x="618697" y="6731250"/>
                  <a:pt x="611188" y="6731250"/>
                </a:cubicBezTo>
                <a:cubicBezTo>
                  <a:pt x="603678" y="6732366"/>
                  <a:pt x="599924" y="6731250"/>
                  <a:pt x="592414" y="6731250"/>
                </a:cubicBezTo>
                <a:cubicBezTo>
                  <a:pt x="581150" y="6729017"/>
                  <a:pt x="562376" y="6729017"/>
                  <a:pt x="547357" y="6731250"/>
                </a:cubicBezTo>
                <a:cubicBezTo>
                  <a:pt x="536093" y="6731250"/>
                  <a:pt x="524829" y="6727901"/>
                  <a:pt x="509810" y="6730133"/>
                </a:cubicBezTo>
                <a:cubicBezTo>
                  <a:pt x="509810" y="6729017"/>
                  <a:pt x="498546" y="6725668"/>
                  <a:pt x="494791" y="6724552"/>
                </a:cubicBezTo>
                <a:cubicBezTo>
                  <a:pt x="479772" y="6721203"/>
                  <a:pt x="479772" y="6721203"/>
                  <a:pt x="468508" y="6725668"/>
                </a:cubicBezTo>
                <a:cubicBezTo>
                  <a:pt x="464753" y="6726784"/>
                  <a:pt x="460999" y="6727901"/>
                  <a:pt x="464753" y="6729017"/>
                </a:cubicBezTo>
                <a:cubicBezTo>
                  <a:pt x="468508" y="6730133"/>
                  <a:pt x="468508" y="6731250"/>
                  <a:pt x="476018" y="6731250"/>
                </a:cubicBezTo>
                <a:cubicBezTo>
                  <a:pt x="487282" y="6731250"/>
                  <a:pt x="498546" y="6731250"/>
                  <a:pt x="509810" y="6731250"/>
                </a:cubicBezTo>
                <a:cubicBezTo>
                  <a:pt x="521074" y="6735715"/>
                  <a:pt x="536093" y="6737947"/>
                  <a:pt x="558622" y="6737947"/>
                </a:cubicBezTo>
                <a:cubicBezTo>
                  <a:pt x="566131" y="6737947"/>
                  <a:pt x="573641" y="6737947"/>
                  <a:pt x="581150" y="6737947"/>
                </a:cubicBezTo>
                <a:cubicBezTo>
                  <a:pt x="618697" y="6736831"/>
                  <a:pt x="656244" y="6740180"/>
                  <a:pt x="693792" y="6741296"/>
                </a:cubicBezTo>
                <a:cubicBezTo>
                  <a:pt x="697546" y="6741296"/>
                  <a:pt x="701301" y="6743529"/>
                  <a:pt x="708811" y="6744645"/>
                </a:cubicBezTo>
                <a:cubicBezTo>
                  <a:pt x="686282" y="6745761"/>
                  <a:pt x="663754" y="6745761"/>
                  <a:pt x="644980" y="6745761"/>
                </a:cubicBezTo>
                <a:cubicBezTo>
                  <a:pt x="644980" y="6745761"/>
                  <a:pt x="644980" y="6746878"/>
                  <a:pt x="644980" y="6746878"/>
                </a:cubicBezTo>
                <a:cubicBezTo>
                  <a:pt x="667509" y="6746878"/>
                  <a:pt x="690037" y="6746878"/>
                  <a:pt x="708811" y="6746878"/>
                </a:cubicBezTo>
                <a:cubicBezTo>
                  <a:pt x="731339" y="6746878"/>
                  <a:pt x="750113" y="6746878"/>
                  <a:pt x="768886" y="6746878"/>
                </a:cubicBezTo>
                <a:cubicBezTo>
                  <a:pt x="772641" y="6746878"/>
                  <a:pt x="780150" y="6746878"/>
                  <a:pt x="783905" y="6747994"/>
                </a:cubicBezTo>
                <a:cubicBezTo>
                  <a:pt x="791415" y="6750227"/>
                  <a:pt x="787660" y="6754692"/>
                  <a:pt x="802678" y="6753576"/>
                </a:cubicBezTo>
                <a:cubicBezTo>
                  <a:pt x="813943" y="6752459"/>
                  <a:pt x="821452" y="6755808"/>
                  <a:pt x="832716" y="6754692"/>
                </a:cubicBezTo>
                <a:cubicBezTo>
                  <a:pt x="840226" y="6754692"/>
                  <a:pt x="851490" y="6755808"/>
                  <a:pt x="859000" y="6753576"/>
                </a:cubicBezTo>
                <a:cubicBezTo>
                  <a:pt x="862754" y="6752459"/>
                  <a:pt x="866509" y="6753576"/>
                  <a:pt x="874018" y="6753576"/>
                </a:cubicBezTo>
                <a:cubicBezTo>
                  <a:pt x="870263" y="6755808"/>
                  <a:pt x="862754" y="6756924"/>
                  <a:pt x="862754" y="6758041"/>
                </a:cubicBezTo>
                <a:cubicBezTo>
                  <a:pt x="859000" y="6760273"/>
                  <a:pt x="862754" y="6762506"/>
                  <a:pt x="870263" y="6762506"/>
                </a:cubicBezTo>
                <a:cubicBezTo>
                  <a:pt x="877773" y="6762506"/>
                  <a:pt x="889037" y="6762506"/>
                  <a:pt x="889037" y="6765855"/>
                </a:cubicBezTo>
                <a:cubicBezTo>
                  <a:pt x="889037" y="6766971"/>
                  <a:pt x="896546" y="6766971"/>
                  <a:pt x="900301" y="6766971"/>
                </a:cubicBezTo>
                <a:cubicBezTo>
                  <a:pt x="919075" y="6763622"/>
                  <a:pt x="937848" y="6768088"/>
                  <a:pt x="952868" y="6768088"/>
                </a:cubicBezTo>
                <a:cubicBezTo>
                  <a:pt x="956622" y="6769204"/>
                  <a:pt x="960377" y="6769204"/>
                  <a:pt x="960377" y="6770320"/>
                </a:cubicBezTo>
                <a:cubicBezTo>
                  <a:pt x="960377" y="6771437"/>
                  <a:pt x="956622" y="6772553"/>
                  <a:pt x="952868" y="6772553"/>
                </a:cubicBezTo>
                <a:cubicBezTo>
                  <a:pt x="934094" y="6774785"/>
                  <a:pt x="915320" y="6777018"/>
                  <a:pt x="900301" y="6781483"/>
                </a:cubicBezTo>
                <a:cubicBezTo>
                  <a:pt x="892792" y="6782600"/>
                  <a:pt x="889037" y="6780367"/>
                  <a:pt x="889037" y="6779251"/>
                </a:cubicBezTo>
                <a:cubicBezTo>
                  <a:pt x="889037" y="6775902"/>
                  <a:pt x="885283" y="6773669"/>
                  <a:pt x="874018" y="6771437"/>
                </a:cubicBezTo>
                <a:cubicBezTo>
                  <a:pt x="870263" y="6770320"/>
                  <a:pt x="866509" y="6770320"/>
                  <a:pt x="862754" y="6770320"/>
                </a:cubicBezTo>
                <a:cubicBezTo>
                  <a:pt x="851490" y="6773669"/>
                  <a:pt x="832716" y="6771437"/>
                  <a:pt x="821452" y="6773669"/>
                </a:cubicBezTo>
                <a:cubicBezTo>
                  <a:pt x="813943" y="6774785"/>
                  <a:pt x="806433" y="6774785"/>
                  <a:pt x="795169" y="6774785"/>
                </a:cubicBezTo>
                <a:cubicBezTo>
                  <a:pt x="787660" y="6774785"/>
                  <a:pt x="783905" y="6771437"/>
                  <a:pt x="780150" y="6769204"/>
                </a:cubicBezTo>
                <a:cubicBezTo>
                  <a:pt x="772641" y="6765855"/>
                  <a:pt x="757622" y="6764739"/>
                  <a:pt x="750113" y="6769204"/>
                </a:cubicBezTo>
                <a:cubicBezTo>
                  <a:pt x="750113" y="6771437"/>
                  <a:pt x="746358" y="6772553"/>
                  <a:pt x="742603" y="6774785"/>
                </a:cubicBezTo>
                <a:cubicBezTo>
                  <a:pt x="742603" y="6777018"/>
                  <a:pt x="735094" y="6778134"/>
                  <a:pt x="723829" y="6778134"/>
                </a:cubicBezTo>
                <a:cubicBezTo>
                  <a:pt x="716320" y="6778134"/>
                  <a:pt x="708811" y="6778134"/>
                  <a:pt x="701301" y="6780367"/>
                </a:cubicBezTo>
                <a:cubicBezTo>
                  <a:pt x="690037" y="6781483"/>
                  <a:pt x="678773" y="6779251"/>
                  <a:pt x="671263" y="6775902"/>
                </a:cubicBezTo>
                <a:cubicBezTo>
                  <a:pt x="659999" y="6769204"/>
                  <a:pt x="637471" y="6769204"/>
                  <a:pt x="618697" y="6766971"/>
                </a:cubicBezTo>
                <a:cubicBezTo>
                  <a:pt x="611188" y="6765855"/>
                  <a:pt x="603678" y="6768088"/>
                  <a:pt x="592414" y="6769204"/>
                </a:cubicBezTo>
                <a:cubicBezTo>
                  <a:pt x="581150" y="6769204"/>
                  <a:pt x="569886" y="6771437"/>
                  <a:pt x="562376" y="6773669"/>
                </a:cubicBezTo>
                <a:cubicBezTo>
                  <a:pt x="539848" y="6778134"/>
                  <a:pt x="536093" y="6778134"/>
                  <a:pt x="521074" y="6772553"/>
                </a:cubicBezTo>
                <a:cubicBezTo>
                  <a:pt x="517320" y="6772553"/>
                  <a:pt x="517320" y="6770320"/>
                  <a:pt x="513565" y="6769204"/>
                </a:cubicBezTo>
                <a:cubicBezTo>
                  <a:pt x="491037" y="6774785"/>
                  <a:pt x="472263" y="6774785"/>
                  <a:pt x="449735" y="6774785"/>
                </a:cubicBezTo>
                <a:cubicBezTo>
                  <a:pt x="434716" y="6774785"/>
                  <a:pt x="423451" y="6774785"/>
                  <a:pt x="408433" y="6774785"/>
                </a:cubicBezTo>
                <a:cubicBezTo>
                  <a:pt x="378395" y="6773669"/>
                  <a:pt x="348357" y="6777018"/>
                  <a:pt x="314564" y="6775902"/>
                </a:cubicBezTo>
                <a:cubicBezTo>
                  <a:pt x="303300" y="6775902"/>
                  <a:pt x="299546" y="6780367"/>
                  <a:pt x="288281" y="6777018"/>
                </a:cubicBezTo>
                <a:cubicBezTo>
                  <a:pt x="277017" y="6774785"/>
                  <a:pt x="265753" y="6777018"/>
                  <a:pt x="258244" y="6775902"/>
                </a:cubicBezTo>
                <a:cubicBezTo>
                  <a:pt x="246979" y="6775902"/>
                  <a:pt x="235715" y="6775902"/>
                  <a:pt x="224451" y="6775902"/>
                </a:cubicBezTo>
                <a:cubicBezTo>
                  <a:pt x="216942" y="6773669"/>
                  <a:pt x="224451" y="6771437"/>
                  <a:pt x="220696" y="6769204"/>
                </a:cubicBezTo>
                <a:cubicBezTo>
                  <a:pt x="209432" y="6764739"/>
                  <a:pt x="194413" y="6763622"/>
                  <a:pt x="175640" y="6765855"/>
                </a:cubicBezTo>
                <a:cubicBezTo>
                  <a:pt x="171885" y="6765855"/>
                  <a:pt x="171885" y="6766971"/>
                  <a:pt x="164376" y="6766971"/>
                </a:cubicBezTo>
                <a:cubicBezTo>
                  <a:pt x="160621" y="6766971"/>
                  <a:pt x="156866" y="6765855"/>
                  <a:pt x="156866" y="6763622"/>
                </a:cubicBezTo>
                <a:cubicBezTo>
                  <a:pt x="156866" y="6762506"/>
                  <a:pt x="156866" y="6760273"/>
                  <a:pt x="164376" y="6760273"/>
                </a:cubicBezTo>
                <a:cubicBezTo>
                  <a:pt x="175640" y="6761390"/>
                  <a:pt x="186904" y="6760273"/>
                  <a:pt x="194413" y="6761390"/>
                </a:cubicBezTo>
                <a:cubicBezTo>
                  <a:pt x="209432" y="6761390"/>
                  <a:pt x="216942" y="6759157"/>
                  <a:pt x="228206" y="6759157"/>
                </a:cubicBezTo>
                <a:cubicBezTo>
                  <a:pt x="235715" y="6758041"/>
                  <a:pt x="239470" y="6754692"/>
                  <a:pt x="239470" y="6752459"/>
                </a:cubicBezTo>
                <a:cubicBezTo>
                  <a:pt x="246979" y="6749110"/>
                  <a:pt x="246979" y="6747994"/>
                  <a:pt x="258244" y="6750227"/>
                </a:cubicBezTo>
                <a:cubicBezTo>
                  <a:pt x="273263" y="6751343"/>
                  <a:pt x="288281" y="6752459"/>
                  <a:pt x="303300" y="6754692"/>
                </a:cubicBezTo>
                <a:cubicBezTo>
                  <a:pt x="307055" y="6755808"/>
                  <a:pt x="314564" y="6754692"/>
                  <a:pt x="322074" y="6754692"/>
                </a:cubicBezTo>
                <a:cubicBezTo>
                  <a:pt x="325829" y="6754692"/>
                  <a:pt x="325829" y="6752459"/>
                  <a:pt x="329583" y="6751343"/>
                </a:cubicBezTo>
                <a:cubicBezTo>
                  <a:pt x="337093" y="6749110"/>
                  <a:pt x="329583" y="6747994"/>
                  <a:pt x="325829" y="6745761"/>
                </a:cubicBezTo>
                <a:cubicBezTo>
                  <a:pt x="322074" y="6743529"/>
                  <a:pt x="310810" y="6743529"/>
                  <a:pt x="303300" y="6741296"/>
                </a:cubicBezTo>
                <a:cubicBezTo>
                  <a:pt x="299546" y="6740180"/>
                  <a:pt x="299546" y="6740180"/>
                  <a:pt x="299546" y="6739064"/>
                </a:cubicBezTo>
                <a:cubicBezTo>
                  <a:pt x="299546" y="6737947"/>
                  <a:pt x="303300" y="6737947"/>
                  <a:pt x="307055" y="6737947"/>
                </a:cubicBezTo>
                <a:cubicBezTo>
                  <a:pt x="318319" y="6737947"/>
                  <a:pt x="333338" y="6736831"/>
                  <a:pt x="344602" y="6739064"/>
                </a:cubicBezTo>
                <a:cubicBezTo>
                  <a:pt x="344602" y="6740180"/>
                  <a:pt x="348357" y="6739064"/>
                  <a:pt x="348357" y="6739064"/>
                </a:cubicBezTo>
                <a:cubicBezTo>
                  <a:pt x="355866" y="6737947"/>
                  <a:pt x="348357" y="6737947"/>
                  <a:pt x="348357" y="6736831"/>
                </a:cubicBezTo>
                <a:cubicBezTo>
                  <a:pt x="344602" y="6735715"/>
                  <a:pt x="344602" y="6733482"/>
                  <a:pt x="352112" y="6733482"/>
                </a:cubicBezTo>
                <a:cubicBezTo>
                  <a:pt x="359621" y="6733482"/>
                  <a:pt x="367131" y="6733482"/>
                  <a:pt x="378395" y="6733482"/>
                </a:cubicBezTo>
                <a:cubicBezTo>
                  <a:pt x="367131" y="6731250"/>
                  <a:pt x="355866" y="6731250"/>
                  <a:pt x="344602" y="6730133"/>
                </a:cubicBezTo>
                <a:cubicBezTo>
                  <a:pt x="337093" y="6729017"/>
                  <a:pt x="337093" y="6727901"/>
                  <a:pt x="340848" y="6726784"/>
                </a:cubicBezTo>
                <a:cubicBezTo>
                  <a:pt x="344602" y="6722319"/>
                  <a:pt x="344602" y="6721203"/>
                  <a:pt x="329583" y="6720087"/>
                </a:cubicBezTo>
                <a:cubicBezTo>
                  <a:pt x="325829" y="6720087"/>
                  <a:pt x="318319" y="6720087"/>
                  <a:pt x="314564" y="6720087"/>
                </a:cubicBezTo>
                <a:cubicBezTo>
                  <a:pt x="314564" y="6718970"/>
                  <a:pt x="314564" y="6718970"/>
                  <a:pt x="314564" y="6717854"/>
                </a:cubicBezTo>
                <a:cubicBezTo>
                  <a:pt x="314564" y="6717854"/>
                  <a:pt x="314564" y="6716738"/>
                  <a:pt x="314564" y="6716738"/>
                </a:cubicBezTo>
                <a:cubicBezTo>
                  <a:pt x="340848" y="6717854"/>
                  <a:pt x="359621" y="6712272"/>
                  <a:pt x="385904" y="6712272"/>
                </a:cubicBezTo>
                <a:cubicBezTo>
                  <a:pt x="400923" y="6712272"/>
                  <a:pt x="415942" y="6710040"/>
                  <a:pt x="430961" y="6706691"/>
                </a:cubicBezTo>
                <a:cubicBezTo>
                  <a:pt x="430961" y="6705575"/>
                  <a:pt x="438470" y="6705575"/>
                  <a:pt x="438470" y="6704458"/>
                </a:cubicBezTo>
                <a:cubicBezTo>
                  <a:pt x="438470" y="6702226"/>
                  <a:pt x="430961" y="6702226"/>
                  <a:pt x="427206" y="6702226"/>
                </a:cubicBezTo>
                <a:cubicBezTo>
                  <a:pt x="415942" y="6702226"/>
                  <a:pt x="404678" y="6702226"/>
                  <a:pt x="393414" y="6702226"/>
                </a:cubicBezTo>
                <a:cubicBezTo>
                  <a:pt x="389659" y="6702226"/>
                  <a:pt x="385904" y="6702226"/>
                  <a:pt x="385904" y="6701109"/>
                </a:cubicBezTo>
                <a:cubicBezTo>
                  <a:pt x="385904" y="6699993"/>
                  <a:pt x="385904" y="6698877"/>
                  <a:pt x="389659" y="6698877"/>
                </a:cubicBezTo>
                <a:cubicBezTo>
                  <a:pt x="397168" y="6698877"/>
                  <a:pt x="400923" y="6696644"/>
                  <a:pt x="412187" y="6696644"/>
                </a:cubicBezTo>
                <a:cubicBezTo>
                  <a:pt x="423451" y="6696644"/>
                  <a:pt x="434716" y="6696644"/>
                  <a:pt x="445980" y="6696644"/>
                </a:cubicBezTo>
                <a:cubicBezTo>
                  <a:pt x="453489" y="6695528"/>
                  <a:pt x="449735" y="6693295"/>
                  <a:pt x="449735" y="6692179"/>
                </a:cubicBezTo>
                <a:cubicBezTo>
                  <a:pt x="449735" y="6691063"/>
                  <a:pt x="449735" y="6689947"/>
                  <a:pt x="449735" y="6689947"/>
                </a:cubicBezTo>
                <a:cubicBezTo>
                  <a:pt x="427206" y="6688830"/>
                  <a:pt x="415942" y="6683249"/>
                  <a:pt x="393414" y="6683249"/>
                </a:cubicBezTo>
                <a:cubicBezTo>
                  <a:pt x="348357" y="6683249"/>
                  <a:pt x="307055" y="6686598"/>
                  <a:pt x="261998" y="6685481"/>
                </a:cubicBezTo>
                <a:cubicBezTo>
                  <a:pt x="254489" y="6684365"/>
                  <a:pt x="243225" y="6686598"/>
                  <a:pt x="243225" y="6683249"/>
                </a:cubicBezTo>
                <a:cubicBezTo>
                  <a:pt x="239470" y="6678784"/>
                  <a:pt x="254489" y="6681016"/>
                  <a:pt x="261998" y="6681016"/>
                </a:cubicBezTo>
                <a:cubicBezTo>
                  <a:pt x="277017" y="6682132"/>
                  <a:pt x="292036" y="6678784"/>
                  <a:pt x="307055" y="6678784"/>
                </a:cubicBezTo>
                <a:cubicBezTo>
                  <a:pt x="322074" y="6679900"/>
                  <a:pt x="340848" y="6681016"/>
                  <a:pt x="355866" y="6678784"/>
                </a:cubicBezTo>
                <a:cubicBezTo>
                  <a:pt x="382150" y="6676551"/>
                  <a:pt x="408433" y="6677667"/>
                  <a:pt x="430961" y="6677667"/>
                </a:cubicBezTo>
                <a:cubicBezTo>
                  <a:pt x="479772" y="6676551"/>
                  <a:pt x="524829" y="6673202"/>
                  <a:pt x="558622" y="6663155"/>
                </a:cubicBezTo>
                <a:cubicBezTo>
                  <a:pt x="573641" y="6659806"/>
                  <a:pt x="588659" y="6659806"/>
                  <a:pt x="603678" y="6659806"/>
                </a:cubicBezTo>
                <a:cubicBezTo>
                  <a:pt x="607433" y="6659806"/>
                  <a:pt x="618697" y="6660923"/>
                  <a:pt x="618697" y="6658690"/>
                </a:cubicBezTo>
                <a:cubicBezTo>
                  <a:pt x="618697" y="6654225"/>
                  <a:pt x="607433" y="6656458"/>
                  <a:pt x="603678" y="6656458"/>
                </a:cubicBezTo>
                <a:cubicBezTo>
                  <a:pt x="539848" y="6656458"/>
                  <a:pt x="476018" y="6656458"/>
                  <a:pt x="408433" y="6656458"/>
                </a:cubicBezTo>
                <a:cubicBezTo>
                  <a:pt x="385904" y="6656458"/>
                  <a:pt x="370885" y="6650876"/>
                  <a:pt x="352112" y="6645295"/>
                </a:cubicBezTo>
                <a:cubicBezTo>
                  <a:pt x="352112" y="6645295"/>
                  <a:pt x="352112" y="6644178"/>
                  <a:pt x="352112" y="6643062"/>
                </a:cubicBezTo>
                <a:cubicBezTo>
                  <a:pt x="359621" y="6639713"/>
                  <a:pt x="363376" y="6637480"/>
                  <a:pt x="367131" y="6634132"/>
                </a:cubicBezTo>
                <a:cubicBezTo>
                  <a:pt x="367131" y="6630783"/>
                  <a:pt x="378395" y="6627434"/>
                  <a:pt x="389659" y="6627434"/>
                </a:cubicBezTo>
                <a:cubicBezTo>
                  <a:pt x="419697" y="6627434"/>
                  <a:pt x="419697" y="6619620"/>
                  <a:pt x="423451" y="6614038"/>
                </a:cubicBezTo>
                <a:cubicBezTo>
                  <a:pt x="427206" y="6606224"/>
                  <a:pt x="445980" y="6600643"/>
                  <a:pt x="464753" y="6595061"/>
                </a:cubicBezTo>
                <a:cubicBezTo>
                  <a:pt x="468508" y="6592829"/>
                  <a:pt x="476018" y="6593945"/>
                  <a:pt x="479772" y="6593945"/>
                </a:cubicBezTo>
                <a:cubicBezTo>
                  <a:pt x="494791" y="6593945"/>
                  <a:pt x="509810" y="6595061"/>
                  <a:pt x="521074" y="6591712"/>
                </a:cubicBezTo>
                <a:cubicBezTo>
                  <a:pt x="524829" y="6590596"/>
                  <a:pt x="528584" y="6590596"/>
                  <a:pt x="536093" y="6590596"/>
                </a:cubicBezTo>
                <a:cubicBezTo>
                  <a:pt x="547357" y="6590596"/>
                  <a:pt x="558622" y="6590596"/>
                  <a:pt x="566131" y="6590596"/>
                </a:cubicBezTo>
                <a:cubicBezTo>
                  <a:pt x="584905" y="6589480"/>
                  <a:pt x="603678" y="6590596"/>
                  <a:pt x="618697" y="6593945"/>
                </a:cubicBezTo>
                <a:lnTo>
                  <a:pt x="631816" y="6593555"/>
                </a:lnTo>
                <a:lnTo>
                  <a:pt x="633716" y="6591754"/>
                </a:lnTo>
                <a:cubicBezTo>
                  <a:pt x="614943" y="6580365"/>
                  <a:pt x="596169" y="6580365"/>
                  <a:pt x="577395" y="6576568"/>
                </a:cubicBezTo>
                <a:cubicBezTo>
                  <a:pt x="562376" y="6572772"/>
                  <a:pt x="551112" y="6565179"/>
                  <a:pt x="536093" y="6561382"/>
                </a:cubicBezTo>
                <a:cubicBezTo>
                  <a:pt x="532339" y="6561382"/>
                  <a:pt x="524829" y="6553789"/>
                  <a:pt x="528584" y="6546196"/>
                </a:cubicBezTo>
                <a:cubicBezTo>
                  <a:pt x="532339" y="6538603"/>
                  <a:pt x="539848" y="6542400"/>
                  <a:pt x="543603" y="6542400"/>
                </a:cubicBezTo>
                <a:cubicBezTo>
                  <a:pt x="569886" y="6542400"/>
                  <a:pt x="592414" y="6542400"/>
                  <a:pt x="618697" y="6542400"/>
                </a:cubicBezTo>
                <a:cubicBezTo>
                  <a:pt x="663754" y="6542400"/>
                  <a:pt x="708811" y="6531010"/>
                  <a:pt x="750113" y="6508232"/>
                </a:cubicBezTo>
                <a:cubicBezTo>
                  <a:pt x="765132" y="6500639"/>
                  <a:pt x="783905" y="6504435"/>
                  <a:pt x="798924" y="6496842"/>
                </a:cubicBezTo>
                <a:cubicBezTo>
                  <a:pt x="813943" y="6493046"/>
                  <a:pt x="832717" y="6496842"/>
                  <a:pt x="851490" y="6500639"/>
                </a:cubicBezTo>
                <a:cubicBezTo>
                  <a:pt x="866509" y="6508232"/>
                  <a:pt x="889037" y="6512028"/>
                  <a:pt x="907811" y="6512028"/>
                </a:cubicBezTo>
                <a:cubicBezTo>
                  <a:pt x="937849" y="6508232"/>
                  <a:pt x="967887" y="6515825"/>
                  <a:pt x="997924" y="6504435"/>
                </a:cubicBezTo>
                <a:lnTo>
                  <a:pt x="1007813" y="6504435"/>
                </a:lnTo>
                <a:lnTo>
                  <a:pt x="1006036" y="6502508"/>
                </a:lnTo>
                <a:cubicBezTo>
                  <a:pt x="1006975" y="6501429"/>
                  <a:pt x="1010731" y="6500812"/>
                  <a:pt x="1018242" y="6500195"/>
                </a:cubicBezTo>
                <a:cubicBezTo>
                  <a:pt x="1033266" y="6498961"/>
                  <a:pt x="1037022" y="6495259"/>
                  <a:pt x="1052045" y="6496493"/>
                </a:cubicBezTo>
                <a:cubicBezTo>
                  <a:pt x="1063313" y="6497727"/>
                  <a:pt x="1074580" y="6496493"/>
                  <a:pt x="1085848" y="6496493"/>
                </a:cubicBezTo>
                <a:cubicBezTo>
                  <a:pt x="1089604" y="6496493"/>
                  <a:pt x="1093360" y="6496493"/>
                  <a:pt x="1100871" y="6495259"/>
                </a:cubicBezTo>
                <a:cubicBezTo>
                  <a:pt x="1085848" y="6495259"/>
                  <a:pt x="1074580" y="6494025"/>
                  <a:pt x="1063313" y="6494025"/>
                </a:cubicBezTo>
                <a:cubicBezTo>
                  <a:pt x="1063313" y="6491557"/>
                  <a:pt x="1059557" y="6489089"/>
                  <a:pt x="1070824" y="6485387"/>
                </a:cubicBezTo>
                <a:cubicBezTo>
                  <a:pt x="1074580" y="6482919"/>
                  <a:pt x="1082092" y="6482919"/>
                  <a:pt x="1093360" y="6482919"/>
                </a:cubicBezTo>
                <a:cubicBezTo>
                  <a:pt x="1097115" y="6482919"/>
                  <a:pt x="1100871" y="6481685"/>
                  <a:pt x="1097115" y="6479217"/>
                </a:cubicBezTo>
                <a:cubicBezTo>
                  <a:pt x="1093360" y="6479217"/>
                  <a:pt x="1093360" y="6477983"/>
                  <a:pt x="1089604" y="6477983"/>
                </a:cubicBezTo>
                <a:cubicBezTo>
                  <a:pt x="1070824" y="6477983"/>
                  <a:pt x="1052045" y="6475515"/>
                  <a:pt x="1037022" y="6479217"/>
                </a:cubicBezTo>
                <a:cubicBezTo>
                  <a:pt x="1025754" y="6481685"/>
                  <a:pt x="1010731" y="6481685"/>
                  <a:pt x="1003219" y="6479217"/>
                </a:cubicBezTo>
                <a:cubicBezTo>
                  <a:pt x="995707" y="6475515"/>
                  <a:pt x="984440" y="6475515"/>
                  <a:pt x="969416" y="6475515"/>
                </a:cubicBezTo>
                <a:cubicBezTo>
                  <a:pt x="958149" y="6475515"/>
                  <a:pt x="946881" y="6475515"/>
                  <a:pt x="946881" y="6469345"/>
                </a:cubicBezTo>
                <a:cubicBezTo>
                  <a:pt x="946881" y="6466877"/>
                  <a:pt x="935614" y="6466877"/>
                  <a:pt x="928102" y="6465643"/>
                </a:cubicBezTo>
                <a:cubicBezTo>
                  <a:pt x="920590" y="6465643"/>
                  <a:pt x="913078" y="6465643"/>
                  <a:pt x="909323" y="6465643"/>
                </a:cubicBezTo>
                <a:cubicBezTo>
                  <a:pt x="894299" y="6465643"/>
                  <a:pt x="890543" y="6463175"/>
                  <a:pt x="901811" y="6459473"/>
                </a:cubicBezTo>
                <a:cubicBezTo>
                  <a:pt x="905567" y="6457005"/>
                  <a:pt x="909323" y="6453303"/>
                  <a:pt x="920590" y="6454537"/>
                </a:cubicBezTo>
                <a:cubicBezTo>
                  <a:pt x="935614" y="6455771"/>
                  <a:pt x="950637" y="6455771"/>
                  <a:pt x="965660" y="6454537"/>
                </a:cubicBezTo>
                <a:cubicBezTo>
                  <a:pt x="984440" y="6453303"/>
                  <a:pt x="999463" y="6454537"/>
                  <a:pt x="1014487" y="6454537"/>
                </a:cubicBezTo>
                <a:cubicBezTo>
                  <a:pt x="1029510" y="6454537"/>
                  <a:pt x="1040778" y="6452069"/>
                  <a:pt x="1055801" y="6452069"/>
                </a:cubicBezTo>
                <a:cubicBezTo>
                  <a:pt x="1067069" y="6452069"/>
                  <a:pt x="1070824" y="6448367"/>
                  <a:pt x="1070824" y="6442197"/>
                </a:cubicBezTo>
                <a:cubicBezTo>
                  <a:pt x="1067069" y="6439728"/>
                  <a:pt x="1082092" y="6434792"/>
                  <a:pt x="1089604" y="6436026"/>
                </a:cubicBezTo>
                <a:cubicBezTo>
                  <a:pt x="1104627" y="6436026"/>
                  <a:pt x="1115895" y="6433558"/>
                  <a:pt x="1130918" y="6437260"/>
                </a:cubicBezTo>
                <a:cubicBezTo>
                  <a:pt x="1138430" y="6438494"/>
                  <a:pt x="1149697" y="6437260"/>
                  <a:pt x="1149697" y="6434792"/>
                </a:cubicBezTo>
                <a:cubicBezTo>
                  <a:pt x="1149697" y="6429856"/>
                  <a:pt x="1157209" y="6431090"/>
                  <a:pt x="1164721" y="6432324"/>
                </a:cubicBezTo>
                <a:cubicBezTo>
                  <a:pt x="1187256" y="6433558"/>
                  <a:pt x="1187256" y="6433558"/>
                  <a:pt x="1209791" y="6432324"/>
                </a:cubicBezTo>
                <a:cubicBezTo>
                  <a:pt x="1224815" y="6431090"/>
                  <a:pt x="1239838" y="6429856"/>
                  <a:pt x="1254861" y="6429856"/>
                </a:cubicBezTo>
                <a:cubicBezTo>
                  <a:pt x="1273641" y="6428622"/>
                  <a:pt x="1296176" y="6427388"/>
                  <a:pt x="1314955" y="6427388"/>
                </a:cubicBezTo>
                <a:cubicBezTo>
                  <a:pt x="1318711" y="6427388"/>
                  <a:pt x="1318711" y="6427388"/>
                  <a:pt x="1322467" y="6427388"/>
                </a:cubicBezTo>
                <a:cubicBezTo>
                  <a:pt x="1326223" y="6427388"/>
                  <a:pt x="1322467" y="6423686"/>
                  <a:pt x="1329979" y="6423686"/>
                </a:cubicBezTo>
                <a:lnTo>
                  <a:pt x="1344944" y="6426145"/>
                </a:lnTo>
                <a:lnTo>
                  <a:pt x="1354623" y="6424709"/>
                </a:lnTo>
                <a:cubicBezTo>
                  <a:pt x="1410944" y="6413320"/>
                  <a:pt x="1467265" y="6420913"/>
                  <a:pt x="1527340" y="6417117"/>
                </a:cubicBezTo>
                <a:cubicBezTo>
                  <a:pt x="1508567" y="6405727"/>
                  <a:pt x="1508567" y="6405727"/>
                  <a:pt x="1471020" y="6405727"/>
                </a:cubicBezTo>
                <a:cubicBezTo>
                  <a:pt x="1463510" y="6398134"/>
                  <a:pt x="1467265" y="6390541"/>
                  <a:pt x="1467265" y="6386745"/>
                </a:cubicBezTo>
                <a:cubicBezTo>
                  <a:pt x="1467265" y="6379152"/>
                  <a:pt x="1463510" y="6375355"/>
                  <a:pt x="1459755" y="6379152"/>
                </a:cubicBezTo>
                <a:cubicBezTo>
                  <a:pt x="1437227" y="6398134"/>
                  <a:pt x="1410944" y="6394338"/>
                  <a:pt x="1384661" y="6401931"/>
                </a:cubicBezTo>
                <a:cubicBezTo>
                  <a:pt x="1377151" y="6405727"/>
                  <a:pt x="1369642" y="6398134"/>
                  <a:pt x="1358378" y="6398134"/>
                </a:cubicBezTo>
                <a:cubicBezTo>
                  <a:pt x="1328340" y="6398134"/>
                  <a:pt x="1298302" y="6398134"/>
                  <a:pt x="1268264" y="6398134"/>
                </a:cubicBezTo>
                <a:cubicBezTo>
                  <a:pt x="1245736" y="6398134"/>
                  <a:pt x="1226963" y="6386745"/>
                  <a:pt x="1204434" y="6390541"/>
                </a:cubicBezTo>
                <a:cubicBezTo>
                  <a:pt x="1181906" y="6394338"/>
                  <a:pt x="1159378" y="6390541"/>
                  <a:pt x="1136849" y="6390541"/>
                </a:cubicBezTo>
                <a:cubicBezTo>
                  <a:pt x="1114321" y="6390541"/>
                  <a:pt x="1091792" y="6390541"/>
                  <a:pt x="1069264" y="6390541"/>
                </a:cubicBezTo>
                <a:cubicBezTo>
                  <a:pt x="1073019" y="6382948"/>
                  <a:pt x="1080528" y="6375355"/>
                  <a:pt x="1088038" y="6379152"/>
                </a:cubicBezTo>
                <a:cubicBezTo>
                  <a:pt x="1106811" y="6379152"/>
                  <a:pt x="1125585" y="6379152"/>
                  <a:pt x="1148113" y="6379152"/>
                </a:cubicBezTo>
                <a:cubicBezTo>
                  <a:pt x="1151868" y="6379152"/>
                  <a:pt x="1155623" y="6379152"/>
                  <a:pt x="1163132" y="6375355"/>
                </a:cubicBezTo>
                <a:cubicBezTo>
                  <a:pt x="1155623" y="6348780"/>
                  <a:pt x="1136849" y="6333594"/>
                  <a:pt x="1118076" y="6318408"/>
                </a:cubicBezTo>
                <a:cubicBezTo>
                  <a:pt x="1114321" y="6314612"/>
                  <a:pt x="1106811" y="6310815"/>
                  <a:pt x="1099302" y="6310815"/>
                </a:cubicBezTo>
                <a:cubicBezTo>
                  <a:pt x="1091792" y="6310815"/>
                  <a:pt x="1080528" y="6310815"/>
                  <a:pt x="1069264" y="6307019"/>
                </a:cubicBezTo>
                <a:cubicBezTo>
                  <a:pt x="1065509" y="6303223"/>
                  <a:pt x="1058000" y="6303223"/>
                  <a:pt x="1050491" y="6307019"/>
                </a:cubicBezTo>
                <a:cubicBezTo>
                  <a:pt x="1046736" y="6314612"/>
                  <a:pt x="1039226" y="6310815"/>
                  <a:pt x="1035472" y="6310815"/>
                </a:cubicBezTo>
                <a:cubicBezTo>
                  <a:pt x="1027962" y="6310815"/>
                  <a:pt x="1024207" y="6314612"/>
                  <a:pt x="1024207" y="6307019"/>
                </a:cubicBezTo>
                <a:cubicBezTo>
                  <a:pt x="1024207" y="6299426"/>
                  <a:pt x="1027962" y="6299426"/>
                  <a:pt x="1035472" y="6299426"/>
                </a:cubicBezTo>
                <a:cubicBezTo>
                  <a:pt x="1046736" y="6299426"/>
                  <a:pt x="1058000" y="6299426"/>
                  <a:pt x="1065509" y="6299426"/>
                </a:cubicBezTo>
                <a:cubicBezTo>
                  <a:pt x="1080528" y="6299426"/>
                  <a:pt x="1084283" y="6288037"/>
                  <a:pt x="1076774" y="6276647"/>
                </a:cubicBezTo>
                <a:cubicBezTo>
                  <a:pt x="1076774" y="6276647"/>
                  <a:pt x="1076774" y="6272851"/>
                  <a:pt x="1076774" y="6269054"/>
                </a:cubicBezTo>
                <a:cubicBezTo>
                  <a:pt x="1065509" y="6246276"/>
                  <a:pt x="1065509" y="6246276"/>
                  <a:pt x="1035472" y="6246276"/>
                </a:cubicBezTo>
                <a:cubicBezTo>
                  <a:pt x="1035472" y="6246276"/>
                  <a:pt x="1031717" y="6246276"/>
                  <a:pt x="1031717" y="6246276"/>
                </a:cubicBezTo>
                <a:cubicBezTo>
                  <a:pt x="1020453" y="6234886"/>
                  <a:pt x="1009189" y="6234886"/>
                  <a:pt x="997924" y="6246276"/>
                </a:cubicBezTo>
                <a:cubicBezTo>
                  <a:pt x="990415" y="6246276"/>
                  <a:pt x="986660" y="6246276"/>
                  <a:pt x="979151" y="6246276"/>
                </a:cubicBezTo>
                <a:cubicBezTo>
                  <a:pt x="975396" y="6246276"/>
                  <a:pt x="967887" y="6242479"/>
                  <a:pt x="964132" y="6253869"/>
                </a:cubicBezTo>
                <a:cubicBezTo>
                  <a:pt x="956622" y="6253869"/>
                  <a:pt x="945358" y="6250072"/>
                  <a:pt x="937849" y="6253869"/>
                </a:cubicBezTo>
                <a:cubicBezTo>
                  <a:pt x="922830" y="6253869"/>
                  <a:pt x="911566" y="6250072"/>
                  <a:pt x="904056" y="6246276"/>
                </a:cubicBezTo>
                <a:cubicBezTo>
                  <a:pt x="892792" y="6238683"/>
                  <a:pt x="881528" y="6238683"/>
                  <a:pt x="870264" y="6246276"/>
                </a:cubicBezTo>
                <a:cubicBezTo>
                  <a:pt x="862754" y="6250072"/>
                  <a:pt x="847735" y="6253869"/>
                  <a:pt x="836471" y="6253869"/>
                </a:cubicBezTo>
                <a:cubicBezTo>
                  <a:pt x="832717" y="6250072"/>
                  <a:pt x="825207" y="6250072"/>
                  <a:pt x="821452" y="6257665"/>
                </a:cubicBezTo>
                <a:cubicBezTo>
                  <a:pt x="817698" y="6261461"/>
                  <a:pt x="813943" y="6261461"/>
                  <a:pt x="810188" y="6257665"/>
                </a:cubicBezTo>
                <a:cubicBezTo>
                  <a:pt x="791415" y="6246276"/>
                  <a:pt x="768886" y="6253869"/>
                  <a:pt x="750113" y="6253869"/>
                </a:cubicBezTo>
                <a:cubicBezTo>
                  <a:pt x="750113" y="6246276"/>
                  <a:pt x="753867" y="6242479"/>
                  <a:pt x="746358" y="6238683"/>
                </a:cubicBezTo>
                <a:cubicBezTo>
                  <a:pt x="742603" y="6238683"/>
                  <a:pt x="735094" y="6238683"/>
                  <a:pt x="738848" y="6246276"/>
                </a:cubicBezTo>
                <a:cubicBezTo>
                  <a:pt x="731339" y="6246276"/>
                  <a:pt x="723830" y="6246276"/>
                  <a:pt x="716320" y="6246276"/>
                </a:cubicBezTo>
                <a:cubicBezTo>
                  <a:pt x="716320" y="6242479"/>
                  <a:pt x="720075" y="6234886"/>
                  <a:pt x="712565" y="6231090"/>
                </a:cubicBezTo>
                <a:cubicBezTo>
                  <a:pt x="708811" y="6231090"/>
                  <a:pt x="705056" y="6234886"/>
                  <a:pt x="705056" y="6238683"/>
                </a:cubicBezTo>
                <a:cubicBezTo>
                  <a:pt x="697546" y="6238683"/>
                  <a:pt x="690037" y="6238683"/>
                  <a:pt x="686282" y="6238683"/>
                </a:cubicBezTo>
                <a:cubicBezTo>
                  <a:pt x="682528" y="6234886"/>
                  <a:pt x="686282" y="6227293"/>
                  <a:pt x="678773" y="6227293"/>
                </a:cubicBezTo>
                <a:cubicBezTo>
                  <a:pt x="675018" y="6227293"/>
                  <a:pt x="667509" y="6223497"/>
                  <a:pt x="663754" y="6231090"/>
                </a:cubicBezTo>
                <a:cubicBezTo>
                  <a:pt x="656245" y="6234886"/>
                  <a:pt x="644980" y="6223497"/>
                  <a:pt x="637471" y="6227293"/>
                </a:cubicBezTo>
                <a:cubicBezTo>
                  <a:pt x="626207" y="6234886"/>
                  <a:pt x="618697" y="6231090"/>
                  <a:pt x="611188" y="6231090"/>
                </a:cubicBezTo>
                <a:cubicBezTo>
                  <a:pt x="603678" y="6234886"/>
                  <a:pt x="599924" y="6231090"/>
                  <a:pt x="592414" y="6231090"/>
                </a:cubicBezTo>
                <a:cubicBezTo>
                  <a:pt x="581150" y="6223497"/>
                  <a:pt x="562376" y="6223497"/>
                  <a:pt x="547358" y="6231090"/>
                </a:cubicBezTo>
                <a:cubicBezTo>
                  <a:pt x="536093" y="6231090"/>
                  <a:pt x="524829" y="6219700"/>
                  <a:pt x="509810" y="6227293"/>
                </a:cubicBezTo>
                <a:cubicBezTo>
                  <a:pt x="509810" y="6223497"/>
                  <a:pt x="498546" y="6212107"/>
                  <a:pt x="494791" y="6208311"/>
                </a:cubicBezTo>
                <a:cubicBezTo>
                  <a:pt x="479772" y="6196922"/>
                  <a:pt x="479772" y="6196922"/>
                  <a:pt x="468508" y="6212107"/>
                </a:cubicBezTo>
                <a:cubicBezTo>
                  <a:pt x="464754" y="6215904"/>
                  <a:pt x="460999" y="6219700"/>
                  <a:pt x="464754" y="6223497"/>
                </a:cubicBezTo>
                <a:cubicBezTo>
                  <a:pt x="468508" y="6227293"/>
                  <a:pt x="468508" y="6231090"/>
                  <a:pt x="476018" y="6231090"/>
                </a:cubicBezTo>
                <a:cubicBezTo>
                  <a:pt x="487282" y="6231090"/>
                  <a:pt x="498546" y="6231090"/>
                  <a:pt x="509810" y="6231090"/>
                </a:cubicBezTo>
                <a:cubicBezTo>
                  <a:pt x="521074" y="6246276"/>
                  <a:pt x="536093" y="6253869"/>
                  <a:pt x="558622" y="6253869"/>
                </a:cubicBezTo>
                <a:cubicBezTo>
                  <a:pt x="566131" y="6253869"/>
                  <a:pt x="573641" y="6253869"/>
                  <a:pt x="581150" y="6253869"/>
                </a:cubicBezTo>
                <a:cubicBezTo>
                  <a:pt x="618697" y="6250072"/>
                  <a:pt x="656245" y="6261461"/>
                  <a:pt x="693792" y="6265258"/>
                </a:cubicBezTo>
                <a:cubicBezTo>
                  <a:pt x="697546" y="6265258"/>
                  <a:pt x="701301" y="6272851"/>
                  <a:pt x="708811" y="6276647"/>
                </a:cubicBezTo>
                <a:cubicBezTo>
                  <a:pt x="686282" y="6280444"/>
                  <a:pt x="663754" y="6280444"/>
                  <a:pt x="644980" y="6280444"/>
                </a:cubicBezTo>
                <a:cubicBezTo>
                  <a:pt x="644980" y="6280444"/>
                  <a:pt x="644980" y="6284240"/>
                  <a:pt x="644980" y="6284240"/>
                </a:cubicBezTo>
                <a:cubicBezTo>
                  <a:pt x="667509" y="6284240"/>
                  <a:pt x="690037" y="6284240"/>
                  <a:pt x="708811" y="6284240"/>
                </a:cubicBezTo>
                <a:cubicBezTo>
                  <a:pt x="731339" y="6284240"/>
                  <a:pt x="750113" y="6284240"/>
                  <a:pt x="768886" y="6284240"/>
                </a:cubicBezTo>
                <a:cubicBezTo>
                  <a:pt x="772641" y="6284240"/>
                  <a:pt x="780150" y="6284240"/>
                  <a:pt x="783905" y="6288037"/>
                </a:cubicBezTo>
                <a:cubicBezTo>
                  <a:pt x="791415" y="6295630"/>
                  <a:pt x="787660" y="6310815"/>
                  <a:pt x="802679" y="6307019"/>
                </a:cubicBezTo>
                <a:cubicBezTo>
                  <a:pt x="813943" y="6303223"/>
                  <a:pt x="821452" y="6314612"/>
                  <a:pt x="832717" y="6310815"/>
                </a:cubicBezTo>
                <a:cubicBezTo>
                  <a:pt x="840226" y="6310815"/>
                  <a:pt x="851490" y="6314612"/>
                  <a:pt x="859000" y="6307019"/>
                </a:cubicBezTo>
                <a:cubicBezTo>
                  <a:pt x="862754" y="6303223"/>
                  <a:pt x="866509" y="6307019"/>
                  <a:pt x="874019" y="6307019"/>
                </a:cubicBezTo>
                <a:cubicBezTo>
                  <a:pt x="870264" y="6314612"/>
                  <a:pt x="862754" y="6318408"/>
                  <a:pt x="862754" y="6322205"/>
                </a:cubicBezTo>
                <a:cubicBezTo>
                  <a:pt x="859000" y="6329798"/>
                  <a:pt x="862754" y="6337391"/>
                  <a:pt x="870264" y="6337391"/>
                </a:cubicBezTo>
                <a:cubicBezTo>
                  <a:pt x="877773" y="6337391"/>
                  <a:pt x="889037" y="6337391"/>
                  <a:pt x="889037" y="6348780"/>
                </a:cubicBezTo>
                <a:cubicBezTo>
                  <a:pt x="889037" y="6352577"/>
                  <a:pt x="896547" y="6352577"/>
                  <a:pt x="900302" y="6352577"/>
                </a:cubicBezTo>
                <a:cubicBezTo>
                  <a:pt x="919075" y="6341187"/>
                  <a:pt x="937849" y="6356373"/>
                  <a:pt x="952868" y="6356373"/>
                </a:cubicBezTo>
                <a:cubicBezTo>
                  <a:pt x="956622" y="6360170"/>
                  <a:pt x="960377" y="6360170"/>
                  <a:pt x="960377" y="6363966"/>
                </a:cubicBezTo>
                <a:cubicBezTo>
                  <a:pt x="960377" y="6367762"/>
                  <a:pt x="956622" y="6371559"/>
                  <a:pt x="952868" y="6371559"/>
                </a:cubicBezTo>
                <a:cubicBezTo>
                  <a:pt x="934094" y="6379152"/>
                  <a:pt x="915320" y="6386745"/>
                  <a:pt x="900302" y="6401931"/>
                </a:cubicBezTo>
                <a:cubicBezTo>
                  <a:pt x="892792" y="6405727"/>
                  <a:pt x="889037" y="6398134"/>
                  <a:pt x="889037" y="6394338"/>
                </a:cubicBezTo>
                <a:cubicBezTo>
                  <a:pt x="889037" y="6382948"/>
                  <a:pt x="885283" y="6375355"/>
                  <a:pt x="874019" y="6367762"/>
                </a:cubicBezTo>
                <a:cubicBezTo>
                  <a:pt x="870264" y="6363966"/>
                  <a:pt x="866509" y="6363966"/>
                  <a:pt x="862754" y="6363966"/>
                </a:cubicBezTo>
                <a:cubicBezTo>
                  <a:pt x="851490" y="6375355"/>
                  <a:pt x="832717" y="6367762"/>
                  <a:pt x="821452" y="6375355"/>
                </a:cubicBezTo>
                <a:cubicBezTo>
                  <a:pt x="813943" y="6379152"/>
                  <a:pt x="806433" y="6379152"/>
                  <a:pt x="795169" y="6379152"/>
                </a:cubicBezTo>
                <a:cubicBezTo>
                  <a:pt x="787660" y="6379152"/>
                  <a:pt x="783905" y="6367762"/>
                  <a:pt x="780150" y="6360170"/>
                </a:cubicBezTo>
                <a:cubicBezTo>
                  <a:pt x="772641" y="6348780"/>
                  <a:pt x="757622" y="6344984"/>
                  <a:pt x="750113" y="6360170"/>
                </a:cubicBezTo>
                <a:cubicBezTo>
                  <a:pt x="750113" y="6367762"/>
                  <a:pt x="746358" y="6371559"/>
                  <a:pt x="742603" y="6379152"/>
                </a:cubicBezTo>
                <a:cubicBezTo>
                  <a:pt x="742603" y="6386745"/>
                  <a:pt x="735094" y="6390541"/>
                  <a:pt x="723830" y="6390541"/>
                </a:cubicBezTo>
                <a:cubicBezTo>
                  <a:pt x="716320" y="6390541"/>
                  <a:pt x="708811" y="6390541"/>
                  <a:pt x="701301" y="6398134"/>
                </a:cubicBezTo>
                <a:cubicBezTo>
                  <a:pt x="690037" y="6401931"/>
                  <a:pt x="678773" y="6394338"/>
                  <a:pt x="671263" y="6382948"/>
                </a:cubicBezTo>
                <a:cubicBezTo>
                  <a:pt x="659999" y="6360170"/>
                  <a:pt x="637471" y="6360170"/>
                  <a:pt x="618697" y="6352577"/>
                </a:cubicBezTo>
                <a:cubicBezTo>
                  <a:pt x="611188" y="6348780"/>
                  <a:pt x="603678" y="6356373"/>
                  <a:pt x="592414" y="6360170"/>
                </a:cubicBezTo>
                <a:cubicBezTo>
                  <a:pt x="581150" y="6360170"/>
                  <a:pt x="569886" y="6367762"/>
                  <a:pt x="562376" y="6375355"/>
                </a:cubicBezTo>
                <a:cubicBezTo>
                  <a:pt x="539848" y="6390541"/>
                  <a:pt x="536093" y="6390541"/>
                  <a:pt x="521074" y="6371559"/>
                </a:cubicBezTo>
                <a:cubicBezTo>
                  <a:pt x="517320" y="6371559"/>
                  <a:pt x="517320" y="6363966"/>
                  <a:pt x="513565" y="6360170"/>
                </a:cubicBezTo>
                <a:cubicBezTo>
                  <a:pt x="491037" y="6379152"/>
                  <a:pt x="472263" y="6379152"/>
                  <a:pt x="449735" y="6379152"/>
                </a:cubicBezTo>
                <a:cubicBezTo>
                  <a:pt x="434716" y="6379152"/>
                  <a:pt x="423452" y="6379152"/>
                  <a:pt x="408432" y="6379152"/>
                </a:cubicBezTo>
                <a:cubicBezTo>
                  <a:pt x="378394" y="6375355"/>
                  <a:pt x="348357" y="6386745"/>
                  <a:pt x="314564" y="6382948"/>
                </a:cubicBezTo>
                <a:cubicBezTo>
                  <a:pt x="303300" y="6382948"/>
                  <a:pt x="299545" y="6398134"/>
                  <a:pt x="288281" y="6386745"/>
                </a:cubicBezTo>
                <a:cubicBezTo>
                  <a:pt x="277017" y="6379152"/>
                  <a:pt x="265753" y="6386745"/>
                  <a:pt x="258243" y="6382948"/>
                </a:cubicBezTo>
                <a:cubicBezTo>
                  <a:pt x="246979" y="6382948"/>
                  <a:pt x="235715" y="6382948"/>
                  <a:pt x="224451" y="6382948"/>
                </a:cubicBezTo>
                <a:cubicBezTo>
                  <a:pt x="216941" y="6375355"/>
                  <a:pt x="224451" y="6367762"/>
                  <a:pt x="220696" y="6360170"/>
                </a:cubicBezTo>
                <a:cubicBezTo>
                  <a:pt x="209432" y="6344984"/>
                  <a:pt x="194413" y="6341187"/>
                  <a:pt x="175639" y="6348780"/>
                </a:cubicBezTo>
                <a:cubicBezTo>
                  <a:pt x="171885" y="6348780"/>
                  <a:pt x="171885" y="6352577"/>
                  <a:pt x="164375" y="6352577"/>
                </a:cubicBezTo>
                <a:cubicBezTo>
                  <a:pt x="160620" y="6352577"/>
                  <a:pt x="156866" y="6348780"/>
                  <a:pt x="156866" y="6341187"/>
                </a:cubicBezTo>
                <a:cubicBezTo>
                  <a:pt x="156866" y="6337391"/>
                  <a:pt x="156866" y="6329798"/>
                  <a:pt x="164375" y="6329798"/>
                </a:cubicBezTo>
                <a:cubicBezTo>
                  <a:pt x="175639" y="6333594"/>
                  <a:pt x="186904" y="6329798"/>
                  <a:pt x="194413" y="6333594"/>
                </a:cubicBezTo>
                <a:cubicBezTo>
                  <a:pt x="209432" y="6333594"/>
                  <a:pt x="216941" y="6326001"/>
                  <a:pt x="228206" y="6326001"/>
                </a:cubicBezTo>
                <a:cubicBezTo>
                  <a:pt x="235715" y="6322205"/>
                  <a:pt x="239470" y="6310815"/>
                  <a:pt x="239470" y="6303223"/>
                </a:cubicBezTo>
                <a:cubicBezTo>
                  <a:pt x="246979" y="6291833"/>
                  <a:pt x="246979" y="6288037"/>
                  <a:pt x="258243" y="6295630"/>
                </a:cubicBezTo>
                <a:cubicBezTo>
                  <a:pt x="273262" y="6299426"/>
                  <a:pt x="288281" y="6303223"/>
                  <a:pt x="303300" y="6310815"/>
                </a:cubicBezTo>
                <a:cubicBezTo>
                  <a:pt x="307055" y="6314612"/>
                  <a:pt x="314564" y="6310815"/>
                  <a:pt x="322074" y="6310815"/>
                </a:cubicBezTo>
                <a:cubicBezTo>
                  <a:pt x="325828" y="6310815"/>
                  <a:pt x="325828" y="6303223"/>
                  <a:pt x="329583" y="6299426"/>
                </a:cubicBezTo>
                <a:cubicBezTo>
                  <a:pt x="337093" y="6291833"/>
                  <a:pt x="329583" y="6288037"/>
                  <a:pt x="325828" y="6280444"/>
                </a:cubicBezTo>
                <a:cubicBezTo>
                  <a:pt x="322074" y="6272851"/>
                  <a:pt x="310809" y="6272851"/>
                  <a:pt x="303300" y="6265258"/>
                </a:cubicBezTo>
                <a:cubicBezTo>
                  <a:pt x="299545" y="6261461"/>
                  <a:pt x="299545" y="6261461"/>
                  <a:pt x="299545" y="6257665"/>
                </a:cubicBezTo>
                <a:cubicBezTo>
                  <a:pt x="299545" y="6253869"/>
                  <a:pt x="303300" y="6253869"/>
                  <a:pt x="307055" y="6253869"/>
                </a:cubicBezTo>
                <a:cubicBezTo>
                  <a:pt x="318319" y="6253869"/>
                  <a:pt x="333338" y="6250072"/>
                  <a:pt x="344602" y="6257665"/>
                </a:cubicBezTo>
                <a:cubicBezTo>
                  <a:pt x="344602" y="6261461"/>
                  <a:pt x="348357" y="6257665"/>
                  <a:pt x="348357" y="6257665"/>
                </a:cubicBezTo>
                <a:cubicBezTo>
                  <a:pt x="355866" y="6253869"/>
                  <a:pt x="348357" y="6253869"/>
                  <a:pt x="348357" y="6250072"/>
                </a:cubicBezTo>
                <a:cubicBezTo>
                  <a:pt x="344602" y="6246276"/>
                  <a:pt x="344602" y="6238683"/>
                  <a:pt x="352111" y="6238683"/>
                </a:cubicBezTo>
                <a:cubicBezTo>
                  <a:pt x="359621" y="6238683"/>
                  <a:pt x="367130" y="6238683"/>
                  <a:pt x="378394" y="6238683"/>
                </a:cubicBezTo>
                <a:cubicBezTo>
                  <a:pt x="367130" y="6231090"/>
                  <a:pt x="355866" y="6231090"/>
                  <a:pt x="344602" y="6227293"/>
                </a:cubicBezTo>
                <a:cubicBezTo>
                  <a:pt x="337093" y="6223497"/>
                  <a:pt x="337093" y="6219700"/>
                  <a:pt x="340847" y="6215904"/>
                </a:cubicBezTo>
                <a:cubicBezTo>
                  <a:pt x="344602" y="6200718"/>
                  <a:pt x="344602" y="6196922"/>
                  <a:pt x="329583" y="6193125"/>
                </a:cubicBezTo>
                <a:cubicBezTo>
                  <a:pt x="325828" y="6193125"/>
                  <a:pt x="318319" y="6193125"/>
                  <a:pt x="314564" y="6193125"/>
                </a:cubicBezTo>
                <a:cubicBezTo>
                  <a:pt x="314564" y="6189329"/>
                  <a:pt x="314564" y="6189329"/>
                  <a:pt x="314564" y="6185532"/>
                </a:cubicBezTo>
                <a:cubicBezTo>
                  <a:pt x="314564" y="6185532"/>
                  <a:pt x="314564" y="6181736"/>
                  <a:pt x="314564" y="6181736"/>
                </a:cubicBezTo>
                <a:cubicBezTo>
                  <a:pt x="340847" y="6185532"/>
                  <a:pt x="359621" y="6166550"/>
                  <a:pt x="385904" y="6166550"/>
                </a:cubicBezTo>
                <a:cubicBezTo>
                  <a:pt x="400923" y="6166550"/>
                  <a:pt x="415942" y="6158957"/>
                  <a:pt x="430961" y="6147568"/>
                </a:cubicBezTo>
                <a:cubicBezTo>
                  <a:pt x="430961" y="6143771"/>
                  <a:pt x="438471" y="6143771"/>
                  <a:pt x="438471" y="6139975"/>
                </a:cubicBezTo>
                <a:cubicBezTo>
                  <a:pt x="438471" y="6132382"/>
                  <a:pt x="430961" y="6132382"/>
                  <a:pt x="427206" y="6132382"/>
                </a:cubicBezTo>
                <a:cubicBezTo>
                  <a:pt x="415942" y="6132382"/>
                  <a:pt x="404678" y="6132382"/>
                  <a:pt x="393413" y="6132382"/>
                </a:cubicBezTo>
                <a:cubicBezTo>
                  <a:pt x="389659" y="6132382"/>
                  <a:pt x="385904" y="6132382"/>
                  <a:pt x="385904" y="6128585"/>
                </a:cubicBezTo>
                <a:cubicBezTo>
                  <a:pt x="385904" y="6124789"/>
                  <a:pt x="385904" y="6120992"/>
                  <a:pt x="389659" y="6120992"/>
                </a:cubicBezTo>
                <a:cubicBezTo>
                  <a:pt x="397168" y="6120992"/>
                  <a:pt x="400923" y="6113399"/>
                  <a:pt x="412187" y="6113399"/>
                </a:cubicBezTo>
                <a:cubicBezTo>
                  <a:pt x="423452" y="6113399"/>
                  <a:pt x="434716" y="6113399"/>
                  <a:pt x="445980" y="6113399"/>
                </a:cubicBezTo>
                <a:cubicBezTo>
                  <a:pt x="453489" y="6109603"/>
                  <a:pt x="449735" y="6102010"/>
                  <a:pt x="449735" y="6098213"/>
                </a:cubicBezTo>
                <a:cubicBezTo>
                  <a:pt x="449735" y="6094417"/>
                  <a:pt x="449735" y="6090621"/>
                  <a:pt x="449735" y="6090621"/>
                </a:cubicBezTo>
                <a:cubicBezTo>
                  <a:pt x="427206" y="6086824"/>
                  <a:pt x="415942" y="6067842"/>
                  <a:pt x="393413" y="6067842"/>
                </a:cubicBezTo>
                <a:cubicBezTo>
                  <a:pt x="348357" y="6067842"/>
                  <a:pt x="307055" y="6079231"/>
                  <a:pt x="261998" y="6075435"/>
                </a:cubicBezTo>
                <a:cubicBezTo>
                  <a:pt x="254489" y="6071638"/>
                  <a:pt x="243224" y="6079231"/>
                  <a:pt x="243224" y="6067842"/>
                </a:cubicBezTo>
                <a:cubicBezTo>
                  <a:pt x="239470" y="6052656"/>
                  <a:pt x="254489" y="6060249"/>
                  <a:pt x="261998" y="6060249"/>
                </a:cubicBezTo>
                <a:cubicBezTo>
                  <a:pt x="277017" y="6064045"/>
                  <a:pt x="292036" y="6052656"/>
                  <a:pt x="307055" y="6052656"/>
                </a:cubicBezTo>
                <a:cubicBezTo>
                  <a:pt x="322074" y="6056452"/>
                  <a:pt x="340847" y="6060249"/>
                  <a:pt x="355866" y="6052656"/>
                </a:cubicBezTo>
                <a:cubicBezTo>
                  <a:pt x="382149" y="6045063"/>
                  <a:pt x="408432" y="6048859"/>
                  <a:pt x="430961" y="6048859"/>
                </a:cubicBezTo>
                <a:cubicBezTo>
                  <a:pt x="479772" y="6045063"/>
                  <a:pt x="524829" y="6033674"/>
                  <a:pt x="558622" y="5999505"/>
                </a:cubicBezTo>
                <a:cubicBezTo>
                  <a:pt x="573641" y="5988116"/>
                  <a:pt x="588659" y="5988116"/>
                  <a:pt x="603678" y="5988116"/>
                </a:cubicBezTo>
                <a:cubicBezTo>
                  <a:pt x="607433" y="5988116"/>
                  <a:pt x="618697" y="5991912"/>
                  <a:pt x="618697" y="5984320"/>
                </a:cubicBezTo>
                <a:cubicBezTo>
                  <a:pt x="618697" y="5969134"/>
                  <a:pt x="607433" y="5976727"/>
                  <a:pt x="603678" y="5976727"/>
                </a:cubicBezTo>
                <a:cubicBezTo>
                  <a:pt x="539848" y="5976727"/>
                  <a:pt x="476018" y="5976727"/>
                  <a:pt x="408432" y="5976727"/>
                </a:cubicBezTo>
                <a:cubicBezTo>
                  <a:pt x="385904" y="5976727"/>
                  <a:pt x="370885" y="5957744"/>
                  <a:pt x="352111" y="5938762"/>
                </a:cubicBezTo>
                <a:cubicBezTo>
                  <a:pt x="352111" y="5938762"/>
                  <a:pt x="352111" y="5934965"/>
                  <a:pt x="352111" y="5931169"/>
                </a:cubicBezTo>
                <a:cubicBezTo>
                  <a:pt x="359621" y="5919780"/>
                  <a:pt x="363376" y="5912187"/>
                  <a:pt x="367130" y="5900797"/>
                </a:cubicBezTo>
                <a:cubicBezTo>
                  <a:pt x="367130" y="5889408"/>
                  <a:pt x="378394" y="5878018"/>
                  <a:pt x="389659" y="5878018"/>
                </a:cubicBezTo>
                <a:cubicBezTo>
                  <a:pt x="419697" y="5878018"/>
                  <a:pt x="419697" y="5851443"/>
                  <a:pt x="423452" y="5832461"/>
                </a:cubicBezTo>
                <a:cubicBezTo>
                  <a:pt x="427206" y="5805886"/>
                  <a:pt x="445980" y="5786903"/>
                  <a:pt x="464754" y="5767921"/>
                </a:cubicBezTo>
                <a:cubicBezTo>
                  <a:pt x="468508" y="5760328"/>
                  <a:pt x="476018" y="5764125"/>
                  <a:pt x="479772" y="5764125"/>
                </a:cubicBezTo>
                <a:cubicBezTo>
                  <a:pt x="494791" y="5764125"/>
                  <a:pt x="509810" y="5767921"/>
                  <a:pt x="521074" y="5756532"/>
                </a:cubicBezTo>
                <a:cubicBezTo>
                  <a:pt x="524829" y="5752735"/>
                  <a:pt x="528584" y="5752735"/>
                  <a:pt x="536093" y="5752735"/>
                </a:cubicBezTo>
                <a:cubicBezTo>
                  <a:pt x="547358" y="5752735"/>
                  <a:pt x="558622" y="5752735"/>
                  <a:pt x="566131" y="5752735"/>
                </a:cubicBezTo>
                <a:cubicBezTo>
                  <a:pt x="584905" y="5748939"/>
                  <a:pt x="603678" y="5752735"/>
                  <a:pt x="618697" y="5764125"/>
                </a:cubicBezTo>
                <a:cubicBezTo>
                  <a:pt x="629961" y="5775514"/>
                  <a:pt x="644980" y="5771717"/>
                  <a:pt x="656245" y="5760328"/>
                </a:cubicBezTo>
                <a:cubicBezTo>
                  <a:pt x="665632" y="5752735"/>
                  <a:pt x="676896" y="5748939"/>
                  <a:pt x="688160" y="5745617"/>
                </a:cubicBezTo>
                <a:lnTo>
                  <a:pt x="703517" y="5739908"/>
                </a:lnTo>
                <a:lnTo>
                  <a:pt x="695462" y="5734949"/>
                </a:lnTo>
                <a:cubicBezTo>
                  <a:pt x="706729" y="5731095"/>
                  <a:pt x="717997" y="5727242"/>
                  <a:pt x="729265" y="5727242"/>
                </a:cubicBezTo>
                <a:cubicBezTo>
                  <a:pt x="744288" y="5727242"/>
                  <a:pt x="759312" y="5727242"/>
                  <a:pt x="774335" y="5727242"/>
                </a:cubicBezTo>
                <a:cubicBezTo>
                  <a:pt x="781847" y="5727242"/>
                  <a:pt x="796870" y="5727242"/>
                  <a:pt x="793114" y="5711828"/>
                </a:cubicBezTo>
                <a:cubicBezTo>
                  <a:pt x="793114" y="5704121"/>
                  <a:pt x="800626" y="5704121"/>
                  <a:pt x="804382" y="5704121"/>
                </a:cubicBezTo>
                <a:cubicBezTo>
                  <a:pt x="826917" y="5704121"/>
                  <a:pt x="849452" y="5704121"/>
                  <a:pt x="871987" y="5704121"/>
                </a:cubicBezTo>
                <a:cubicBezTo>
                  <a:pt x="875743" y="5704121"/>
                  <a:pt x="879499" y="5704121"/>
                  <a:pt x="883255" y="5704121"/>
                </a:cubicBezTo>
                <a:cubicBezTo>
                  <a:pt x="887011" y="5704121"/>
                  <a:pt x="887011" y="5700268"/>
                  <a:pt x="887011" y="5696414"/>
                </a:cubicBezTo>
                <a:cubicBezTo>
                  <a:pt x="887011" y="5696414"/>
                  <a:pt x="887011" y="5696414"/>
                  <a:pt x="887011" y="5692561"/>
                </a:cubicBezTo>
                <a:cubicBezTo>
                  <a:pt x="887011" y="5692561"/>
                  <a:pt x="883255" y="5692561"/>
                  <a:pt x="883255" y="5692561"/>
                </a:cubicBezTo>
                <a:cubicBezTo>
                  <a:pt x="856964" y="5696414"/>
                  <a:pt x="830673" y="5688708"/>
                  <a:pt x="804382" y="5684854"/>
                </a:cubicBezTo>
                <a:cubicBezTo>
                  <a:pt x="785603" y="5684854"/>
                  <a:pt x="770579" y="5684854"/>
                  <a:pt x="751800" y="5677147"/>
                </a:cubicBezTo>
                <a:cubicBezTo>
                  <a:pt x="748044" y="5673294"/>
                  <a:pt x="744288" y="5673294"/>
                  <a:pt x="744288" y="5673294"/>
                </a:cubicBezTo>
                <a:cubicBezTo>
                  <a:pt x="721753" y="5684854"/>
                  <a:pt x="702974" y="5677147"/>
                  <a:pt x="680439" y="5681001"/>
                </a:cubicBezTo>
                <a:cubicBezTo>
                  <a:pt x="672927" y="5681001"/>
                  <a:pt x="661659" y="5677147"/>
                  <a:pt x="650392" y="5684854"/>
                </a:cubicBezTo>
                <a:cubicBezTo>
                  <a:pt x="642880" y="5688708"/>
                  <a:pt x="635368" y="5684854"/>
                  <a:pt x="631612" y="5673294"/>
                </a:cubicBezTo>
                <a:cubicBezTo>
                  <a:pt x="624101" y="5657880"/>
                  <a:pt x="624101" y="5654027"/>
                  <a:pt x="639124" y="5650173"/>
                </a:cubicBezTo>
                <a:cubicBezTo>
                  <a:pt x="654147" y="5646320"/>
                  <a:pt x="657904" y="5634760"/>
                  <a:pt x="672927" y="5638613"/>
                </a:cubicBezTo>
                <a:cubicBezTo>
                  <a:pt x="684195" y="5642467"/>
                  <a:pt x="695462" y="5638613"/>
                  <a:pt x="706729" y="5638613"/>
                </a:cubicBezTo>
                <a:cubicBezTo>
                  <a:pt x="710485" y="5638613"/>
                  <a:pt x="714241" y="5638613"/>
                  <a:pt x="721753" y="5634760"/>
                </a:cubicBezTo>
                <a:cubicBezTo>
                  <a:pt x="706729" y="5634760"/>
                  <a:pt x="695462" y="5630906"/>
                  <a:pt x="684195" y="5630906"/>
                </a:cubicBezTo>
                <a:cubicBezTo>
                  <a:pt x="684195" y="5623199"/>
                  <a:pt x="680439" y="5615493"/>
                  <a:pt x="691706" y="5603932"/>
                </a:cubicBezTo>
                <a:cubicBezTo>
                  <a:pt x="695462" y="5596226"/>
                  <a:pt x="702974" y="5596226"/>
                  <a:pt x="714241" y="5596226"/>
                </a:cubicBezTo>
                <a:cubicBezTo>
                  <a:pt x="717997" y="5596226"/>
                  <a:pt x="721753" y="5592372"/>
                  <a:pt x="717997" y="5584665"/>
                </a:cubicBezTo>
                <a:cubicBezTo>
                  <a:pt x="714241" y="5584665"/>
                  <a:pt x="714241" y="5580812"/>
                  <a:pt x="710485" y="5580812"/>
                </a:cubicBezTo>
                <a:cubicBezTo>
                  <a:pt x="691706" y="5580812"/>
                  <a:pt x="672927" y="5573105"/>
                  <a:pt x="657904" y="5584665"/>
                </a:cubicBezTo>
                <a:cubicBezTo>
                  <a:pt x="646636" y="5592372"/>
                  <a:pt x="631612" y="5592372"/>
                  <a:pt x="624101" y="5584665"/>
                </a:cubicBezTo>
                <a:cubicBezTo>
                  <a:pt x="616589" y="5573105"/>
                  <a:pt x="605321" y="5573105"/>
                  <a:pt x="590298" y="5573105"/>
                </a:cubicBezTo>
                <a:cubicBezTo>
                  <a:pt x="579031" y="5573105"/>
                  <a:pt x="567763" y="5573105"/>
                  <a:pt x="567763" y="5553838"/>
                </a:cubicBezTo>
                <a:cubicBezTo>
                  <a:pt x="567763" y="5546131"/>
                  <a:pt x="556495" y="5546131"/>
                  <a:pt x="548983" y="5542277"/>
                </a:cubicBezTo>
                <a:cubicBezTo>
                  <a:pt x="541472" y="5542277"/>
                  <a:pt x="533960" y="5542277"/>
                  <a:pt x="530204" y="5542277"/>
                </a:cubicBezTo>
                <a:cubicBezTo>
                  <a:pt x="515181" y="5542277"/>
                  <a:pt x="511425" y="5534571"/>
                  <a:pt x="522693" y="5523010"/>
                </a:cubicBezTo>
                <a:cubicBezTo>
                  <a:pt x="526448" y="5515303"/>
                  <a:pt x="530204" y="5503743"/>
                  <a:pt x="541472" y="5507597"/>
                </a:cubicBezTo>
                <a:cubicBezTo>
                  <a:pt x="556495" y="5511450"/>
                  <a:pt x="571519" y="5511450"/>
                  <a:pt x="586542" y="5507597"/>
                </a:cubicBezTo>
                <a:cubicBezTo>
                  <a:pt x="605321" y="5503743"/>
                  <a:pt x="620345" y="5507597"/>
                  <a:pt x="635368" y="5507597"/>
                </a:cubicBezTo>
                <a:cubicBezTo>
                  <a:pt x="650392" y="5507597"/>
                  <a:pt x="661659" y="5499890"/>
                  <a:pt x="676683" y="5499890"/>
                </a:cubicBezTo>
                <a:lnTo>
                  <a:pt x="678503" y="5498620"/>
                </a:lnTo>
                <a:lnTo>
                  <a:pt x="656245" y="5488360"/>
                </a:lnTo>
                <a:cubicBezTo>
                  <a:pt x="644980" y="5476971"/>
                  <a:pt x="629961" y="5473175"/>
                  <a:pt x="618697" y="5484564"/>
                </a:cubicBezTo>
                <a:cubicBezTo>
                  <a:pt x="603678" y="5495953"/>
                  <a:pt x="584905" y="5499750"/>
                  <a:pt x="566131" y="5495953"/>
                </a:cubicBezTo>
                <a:cubicBezTo>
                  <a:pt x="558622" y="5495953"/>
                  <a:pt x="547358" y="5495953"/>
                  <a:pt x="536093" y="5495953"/>
                </a:cubicBezTo>
                <a:cubicBezTo>
                  <a:pt x="528584" y="5495953"/>
                  <a:pt x="524829" y="5495953"/>
                  <a:pt x="521074" y="5492157"/>
                </a:cubicBezTo>
                <a:cubicBezTo>
                  <a:pt x="509810" y="5480767"/>
                  <a:pt x="494791" y="5484564"/>
                  <a:pt x="479772" y="5484564"/>
                </a:cubicBezTo>
                <a:cubicBezTo>
                  <a:pt x="476018" y="5484564"/>
                  <a:pt x="468508" y="5488360"/>
                  <a:pt x="464754" y="5480767"/>
                </a:cubicBezTo>
                <a:cubicBezTo>
                  <a:pt x="445980" y="5461785"/>
                  <a:pt x="427206" y="5442803"/>
                  <a:pt x="423452" y="5416228"/>
                </a:cubicBezTo>
                <a:cubicBezTo>
                  <a:pt x="419697" y="5397245"/>
                  <a:pt x="419697" y="5370670"/>
                  <a:pt x="389659" y="5370670"/>
                </a:cubicBezTo>
                <a:cubicBezTo>
                  <a:pt x="378394" y="5370670"/>
                  <a:pt x="367130" y="5359281"/>
                  <a:pt x="367130" y="5347891"/>
                </a:cubicBezTo>
                <a:cubicBezTo>
                  <a:pt x="363376" y="5336502"/>
                  <a:pt x="359621" y="5328909"/>
                  <a:pt x="352111" y="5317519"/>
                </a:cubicBezTo>
                <a:cubicBezTo>
                  <a:pt x="352111" y="5313723"/>
                  <a:pt x="352111" y="5309927"/>
                  <a:pt x="352111" y="5309927"/>
                </a:cubicBezTo>
                <a:cubicBezTo>
                  <a:pt x="370885" y="5290944"/>
                  <a:pt x="385904" y="5271962"/>
                  <a:pt x="408432" y="5271962"/>
                </a:cubicBezTo>
                <a:cubicBezTo>
                  <a:pt x="476018" y="5271962"/>
                  <a:pt x="539848" y="5271962"/>
                  <a:pt x="603678" y="5271962"/>
                </a:cubicBezTo>
                <a:cubicBezTo>
                  <a:pt x="607433" y="5271962"/>
                  <a:pt x="618697" y="5279555"/>
                  <a:pt x="618697" y="5264369"/>
                </a:cubicBezTo>
                <a:cubicBezTo>
                  <a:pt x="618697" y="5256776"/>
                  <a:pt x="607433" y="5260572"/>
                  <a:pt x="603678" y="5260572"/>
                </a:cubicBezTo>
                <a:cubicBezTo>
                  <a:pt x="588659" y="5260572"/>
                  <a:pt x="573641" y="5260572"/>
                  <a:pt x="558622" y="5249183"/>
                </a:cubicBezTo>
                <a:cubicBezTo>
                  <a:pt x="524829" y="5215015"/>
                  <a:pt x="479772" y="5203626"/>
                  <a:pt x="430961" y="5199829"/>
                </a:cubicBezTo>
                <a:cubicBezTo>
                  <a:pt x="408432" y="5199829"/>
                  <a:pt x="382149" y="5203626"/>
                  <a:pt x="355866" y="5196033"/>
                </a:cubicBezTo>
                <a:cubicBezTo>
                  <a:pt x="340847" y="5188440"/>
                  <a:pt x="322074" y="5192236"/>
                  <a:pt x="307055" y="5196033"/>
                </a:cubicBezTo>
                <a:cubicBezTo>
                  <a:pt x="292036" y="5196033"/>
                  <a:pt x="277017" y="5184643"/>
                  <a:pt x="261998" y="5188440"/>
                </a:cubicBezTo>
                <a:cubicBezTo>
                  <a:pt x="254489" y="5188440"/>
                  <a:pt x="239470" y="5196033"/>
                  <a:pt x="243224" y="5180847"/>
                </a:cubicBezTo>
                <a:cubicBezTo>
                  <a:pt x="243224" y="5169457"/>
                  <a:pt x="254489" y="5177050"/>
                  <a:pt x="261998" y="5173254"/>
                </a:cubicBezTo>
                <a:cubicBezTo>
                  <a:pt x="307055" y="5169457"/>
                  <a:pt x="348357" y="5180847"/>
                  <a:pt x="393413" y="5180847"/>
                </a:cubicBezTo>
                <a:cubicBezTo>
                  <a:pt x="415942" y="5180847"/>
                  <a:pt x="427206" y="5161864"/>
                  <a:pt x="449735" y="5158068"/>
                </a:cubicBezTo>
                <a:cubicBezTo>
                  <a:pt x="449735" y="5158068"/>
                  <a:pt x="449735" y="5154271"/>
                  <a:pt x="449735" y="5150475"/>
                </a:cubicBezTo>
                <a:cubicBezTo>
                  <a:pt x="449735" y="5146679"/>
                  <a:pt x="453489" y="5139086"/>
                  <a:pt x="445980" y="5135289"/>
                </a:cubicBezTo>
                <a:cubicBezTo>
                  <a:pt x="434716" y="5135289"/>
                  <a:pt x="423452" y="5135289"/>
                  <a:pt x="412187" y="5135289"/>
                </a:cubicBezTo>
                <a:cubicBezTo>
                  <a:pt x="400923" y="5135289"/>
                  <a:pt x="397168" y="5127696"/>
                  <a:pt x="389659" y="5127696"/>
                </a:cubicBezTo>
                <a:cubicBezTo>
                  <a:pt x="385904" y="5127696"/>
                  <a:pt x="385904" y="5123900"/>
                  <a:pt x="385904" y="5120103"/>
                </a:cubicBezTo>
                <a:cubicBezTo>
                  <a:pt x="385904" y="5116307"/>
                  <a:pt x="389659" y="5116307"/>
                  <a:pt x="393413" y="5116307"/>
                </a:cubicBezTo>
                <a:cubicBezTo>
                  <a:pt x="404678" y="5116307"/>
                  <a:pt x="415942" y="5116307"/>
                  <a:pt x="427206" y="5116307"/>
                </a:cubicBezTo>
                <a:cubicBezTo>
                  <a:pt x="430961" y="5116307"/>
                  <a:pt x="438471" y="5116307"/>
                  <a:pt x="438471" y="5108714"/>
                </a:cubicBezTo>
                <a:cubicBezTo>
                  <a:pt x="438471" y="5104917"/>
                  <a:pt x="430961" y="5104917"/>
                  <a:pt x="430961" y="5101121"/>
                </a:cubicBezTo>
                <a:cubicBezTo>
                  <a:pt x="415942" y="5089732"/>
                  <a:pt x="400923" y="5082139"/>
                  <a:pt x="385904" y="5082139"/>
                </a:cubicBezTo>
                <a:cubicBezTo>
                  <a:pt x="359621" y="5082139"/>
                  <a:pt x="340847" y="5063156"/>
                  <a:pt x="314564" y="5066953"/>
                </a:cubicBezTo>
                <a:cubicBezTo>
                  <a:pt x="314564" y="5066953"/>
                  <a:pt x="314564" y="5063156"/>
                  <a:pt x="314564" y="5063156"/>
                </a:cubicBezTo>
                <a:cubicBezTo>
                  <a:pt x="314564" y="5059360"/>
                  <a:pt x="314564" y="5059360"/>
                  <a:pt x="314564" y="5055563"/>
                </a:cubicBezTo>
                <a:cubicBezTo>
                  <a:pt x="318319" y="5055563"/>
                  <a:pt x="325828" y="5055563"/>
                  <a:pt x="329583" y="5055563"/>
                </a:cubicBezTo>
                <a:cubicBezTo>
                  <a:pt x="344602" y="5051767"/>
                  <a:pt x="344602" y="5047970"/>
                  <a:pt x="340847" y="5032785"/>
                </a:cubicBezTo>
                <a:cubicBezTo>
                  <a:pt x="337093" y="5028988"/>
                  <a:pt x="337093" y="5025192"/>
                  <a:pt x="344602" y="5021395"/>
                </a:cubicBezTo>
                <a:cubicBezTo>
                  <a:pt x="355866" y="5017599"/>
                  <a:pt x="367130" y="5017599"/>
                  <a:pt x="378394" y="5010006"/>
                </a:cubicBezTo>
                <a:cubicBezTo>
                  <a:pt x="367130" y="5010006"/>
                  <a:pt x="359621" y="5010006"/>
                  <a:pt x="352111" y="5010006"/>
                </a:cubicBezTo>
                <a:cubicBezTo>
                  <a:pt x="344602" y="5010006"/>
                  <a:pt x="344602" y="5002413"/>
                  <a:pt x="348357" y="4998616"/>
                </a:cubicBezTo>
                <a:cubicBezTo>
                  <a:pt x="348357" y="4994820"/>
                  <a:pt x="355866" y="4994820"/>
                  <a:pt x="348357" y="4991023"/>
                </a:cubicBezTo>
                <a:cubicBezTo>
                  <a:pt x="348357" y="4991023"/>
                  <a:pt x="344602" y="4987227"/>
                  <a:pt x="344602" y="4991023"/>
                </a:cubicBezTo>
                <a:cubicBezTo>
                  <a:pt x="333338" y="4998616"/>
                  <a:pt x="318319" y="4994820"/>
                  <a:pt x="307055" y="4994820"/>
                </a:cubicBezTo>
                <a:cubicBezTo>
                  <a:pt x="303300" y="4994820"/>
                  <a:pt x="299545" y="4994820"/>
                  <a:pt x="299545" y="4991023"/>
                </a:cubicBezTo>
                <a:cubicBezTo>
                  <a:pt x="299545" y="4987227"/>
                  <a:pt x="299545" y="4987227"/>
                  <a:pt x="303300" y="4983431"/>
                </a:cubicBezTo>
                <a:cubicBezTo>
                  <a:pt x="310809" y="4975838"/>
                  <a:pt x="322074" y="4975838"/>
                  <a:pt x="325828" y="4968245"/>
                </a:cubicBezTo>
                <a:cubicBezTo>
                  <a:pt x="329583" y="4960652"/>
                  <a:pt x="337093" y="4956855"/>
                  <a:pt x="329583" y="4949262"/>
                </a:cubicBezTo>
                <a:cubicBezTo>
                  <a:pt x="325828" y="4945466"/>
                  <a:pt x="325828" y="4937873"/>
                  <a:pt x="322074" y="4937873"/>
                </a:cubicBezTo>
                <a:cubicBezTo>
                  <a:pt x="314564" y="4937873"/>
                  <a:pt x="307055" y="4934076"/>
                  <a:pt x="303300" y="4937873"/>
                </a:cubicBezTo>
                <a:cubicBezTo>
                  <a:pt x="288281" y="4945466"/>
                  <a:pt x="273262" y="4949262"/>
                  <a:pt x="258243" y="4953059"/>
                </a:cubicBezTo>
                <a:cubicBezTo>
                  <a:pt x="246979" y="4960652"/>
                  <a:pt x="246979" y="4956855"/>
                  <a:pt x="239470" y="4945466"/>
                </a:cubicBezTo>
                <a:cubicBezTo>
                  <a:pt x="239470" y="4937873"/>
                  <a:pt x="235715" y="4926484"/>
                  <a:pt x="228206" y="4922687"/>
                </a:cubicBezTo>
                <a:cubicBezTo>
                  <a:pt x="216941" y="4922687"/>
                  <a:pt x="209432" y="4915094"/>
                  <a:pt x="194413" y="4915094"/>
                </a:cubicBezTo>
                <a:cubicBezTo>
                  <a:pt x="186904" y="4918891"/>
                  <a:pt x="175639" y="4915094"/>
                  <a:pt x="164375" y="4918891"/>
                </a:cubicBezTo>
                <a:cubicBezTo>
                  <a:pt x="156866" y="4918891"/>
                  <a:pt x="156866" y="4911298"/>
                  <a:pt x="156866" y="4907501"/>
                </a:cubicBezTo>
                <a:cubicBezTo>
                  <a:pt x="156866" y="4899908"/>
                  <a:pt x="160620" y="4896112"/>
                  <a:pt x="164375" y="4896112"/>
                </a:cubicBezTo>
                <a:cubicBezTo>
                  <a:pt x="171885" y="4896112"/>
                  <a:pt x="171885" y="4899908"/>
                  <a:pt x="175639" y="4899908"/>
                </a:cubicBezTo>
                <a:cubicBezTo>
                  <a:pt x="194413" y="4907501"/>
                  <a:pt x="209432" y="4903705"/>
                  <a:pt x="220696" y="4888519"/>
                </a:cubicBezTo>
                <a:cubicBezTo>
                  <a:pt x="224451" y="4880926"/>
                  <a:pt x="216941" y="4873333"/>
                  <a:pt x="224451" y="4865740"/>
                </a:cubicBezTo>
                <a:cubicBezTo>
                  <a:pt x="235715" y="4865740"/>
                  <a:pt x="246979" y="4865740"/>
                  <a:pt x="258243" y="4865740"/>
                </a:cubicBezTo>
                <a:cubicBezTo>
                  <a:pt x="265753" y="4861944"/>
                  <a:pt x="277017" y="4869537"/>
                  <a:pt x="288281" y="4861944"/>
                </a:cubicBezTo>
                <a:cubicBezTo>
                  <a:pt x="299545" y="4850554"/>
                  <a:pt x="303300" y="4865740"/>
                  <a:pt x="314564" y="4865740"/>
                </a:cubicBezTo>
                <a:cubicBezTo>
                  <a:pt x="348357" y="4861944"/>
                  <a:pt x="378394" y="4873333"/>
                  <a:pt x="408432" y="4869537"/>
                </a:cubicBezTo>
                <a:cubicBezTo>
                  <a:pt x="423452" y="4869537"/>
                  <a:pt x="434716" y="4869537"/>
                  <a:pt x="449735" y="4869537"/>
                </a:cubicBezTo>
                <a:cubicBezTo>
                  <a:pt x="472263" y="4869537"/>
                  <a:pt x="491037" y="4869537"/>
                  <a:pt x="513565" y="4888519"/>
                </a:cubicBezTo>
                <a:cubicBezTo>
                  <a:pt x="517320" y="4884722"/>
                  <a:pt x="517320" y="4877129"/>
                  <a:pt x="521074" y="4877129"/>
                </a:cubicBezTo>
                <a:cubicBezTo>
                  <a:pt x="536093" y="4858147"/>
                  <a:pt x="539848" y="4858147"/>
                  <a:pt x="562376" y="4873333"/>
                </a:cubicBezTo>
                <a:cubicBezTo>
                  <a:pt x="569886" y="4880926"/>
                  <a:pt x="581150" y="4888519"/>
                  <a:pt x="592414" y="4888519"/>
                </a:cubicBezTo>
                <a:cubicBezTo>
                  <a:pt x="603678" y="4892315"/>
                  <a:pt x="611188" y="4899908"/>
                  <a:pt x="618697" y="4896112"/>
                </a:cubicBezTo>
                <a:cubicBezTo>
                  <a:pt x="637471" y="4888519"/>
                  <a:pt x="659999" y="4888519"/>
                  <a:pt x="671263" y="4865740"/>
                </a:cubicBezTo>
                <a:cubicBezTo>
                  <a:pt x="678773" y="4854351"/>
                  <a:pt x="690037" y="4846758"/>
                  <a:pt x="701301" y="4850554"/>
                </a:cubicBezTo>
                <a:cubicBezTo>
                  <a:pt x="708811" y="4858147"/>
                  <a:pt x="716320" y="4858147"/>
                  <a:pt x="723830" y="4858147"/>
                </a:cubicBezTo>
                <a:cubicBezTo>
                  <a:pt x="735094" y="4858147"/>
                  <a:pt x="742603" y="4861944"/>
                  <a:pt x="742603" y="4869537"/>
                </a:cubicBezTo>
                <a:cubicBezTo>
                  <a:pt x="746358" y="4877129"/>
                  <a:pt x="750113" y="4880926"/>
                  <a:pt x="750113" y="4888519"/>
                </a:cubicBezTo>
                <a:cubicBezTo>
                  <a:pt x="757622" y="4903705"/>
                  <a:pt x="772641" y="4899908"/>
                  <a:pt x="780150" y="4888519"/>
                </a:cubicBezTo>
                <a:cubicBezTo>
                  <a:pt x="783905" y="4880926"/>
                  <a:pt x="787660" y="4869537"/>
                  <a:pt x="795169" y="4869537"/>
                </a:cubicBezTo>
                <a:lnTo>
                  <a:pt x="802294" y="4870566"/>
                </a:lnTo>
                <a:lnTo>
                  <a:pt x="834077" y="4868245"/>
                </a:lnTo>
                <a:cubicBezTo>
                  <a:pt x="849100" y="4868245"/>
                  <a:pt x="864124" y="4868245"/>
                  <a:pt x="879147" y="4868245"/>
                </a:cubicBezTo>
                <a:lnTo>
                  <a:pt x="881239" y="4868150"/>
                </a:lnTo>
                <a:lnTo>
                  <a:pt x="889037" y="4854351"/>
                </a:lnTo>
                <a:lnTo>
                  <a:pt x="889298" y="4853737"/>
                </a:lnTo>
                <a:lnTo>
                  <a:pt x="856612" y="4852203"/>
                </a:lnTo>
                <a:cubicBezTo>
                  <a:pt x="852856" y="4850969"/>
                  <a:pt x="849100" y="4850969"/>
                  <a:pt x="849100" y="4850969"/>
                </a:cubicBezTo>
                <a:cubicBezTo>
                  <a:pt x="826565" y="4854671"/>
                  <a:pt x="807786" y="4852203"/>
                  <a:pt x="785251" y="4853437"/>
                </a:cubicBezTo>
                <a:cubicBezTo>
                  <a:pt x="777739" y="4853437"/>
                  <a:pt x="766472" y="4852203"/>
                  <a:pt x="755204" y="4854671"/>
                </a:cubicBezTo>
                <a:cubicBezTo>
                  <a:pt x="747692" y="4855905"/>
                  <a:pt x="740181" y="4854671"/>
                  <a:pt x="736425" y="4850969"/>
                </a:cubicBezTo>
                <a:cubicBezTo>
                  <a:pt x="728913" y="4846033"/>
                  <a:pt x="728913" y="4844799"/>
                  <a:pt x="743936" y="4843565"/>
                </a:cubicBezTo>
                <a:cubicBezTo>
                  <a:pt x="758960" y="4842331"/>
                  <a:pt x="762716" y="4838629"/>
                  <a:pt x="777739" y="4839863"/>
                </a:cubicBezTo>
                <a:cubicBezTo>
                  <a:pt x="789007" y="4841097"/>
                  <a:pt x="800274" y="4839863"/>
                  <a:pt x="811542" y="4839863"/>
                </a:cubicBezTo>
                <a:cubicBezTo>
                  <a:pt x="815298" y="4839863"/>
                  <a:pt x="819054" y="4839863"/>
                  <a:pt x="826565" y="4838629"/>
                </a:cubicBezTo>
                <a:cubicBezTo>
                  <a:pt x="811542" y="4838629"/>
                  <a:pt x="800274" y="4837395"/>
                  <a:pt x="789007" y="4837395"/>
                </a:cubicBezTo>
                <a:cubicBezTo>
                  <a:pt x="789007" y="4834927"/>
                  <a:pt x="785251" y="4832459"/>
                  <a:pt x="796518" y="4828757"/>
                </a:cubicBezTo>
                <a:cubicBezTo>
                  <a:pt x="800274" y="4826289"/>
                  <a:pt x="807786" y="4826289"/>
                  <a:pt x="819054" y="4826289"/>
                </a:cubicBezTo>
                <a:cubicBezTo>
                  <a:pt x="822809" y="4826289"/>
                  <a:pt x="826565" y="4825055"/>
                  <a:pt x="822809" y="4822587"/>
                </a:cubicBezTo>
                <a:cubicBezTo>
                  <a:pt x="819054" y="4822587"/>
                  <a:pt x="819054" y="4821353"/>
                  <a:pt x="815298" y="4821353"/>
                </a:cubicBezTo>
                <a:cubicBezTo>
                  <a:pt x="796518" y="4821353"/>
                  <a:pt x="777739" y="4818885"/>
                  <a:pt x="762716" y="4822587"/>
                </a:cubicBezTo>
                <a:cubicBezTo>
                  <a:pt x="751448" y="4825055"/>
                  <a:pt x="736425" y="4825055"/>
                  <a:pt x="728913" y="4822587"/>
                </a:cubicBezTo>
                <a:cubicBezTo>
                  <a:pt x="721401" y="4818885"/>
                  <a:pt x="710134" y="4818885"/>
                  <a:pt x="695110" y="4818885"/>
                </a:cubicBezTo>
                <a:cubicBezTo>
                  <a:pt x="683843" y="4818885"/>
                  <a:pt x="672575" y="4818885"/>
                  <a:pt x="672575" y="4812715"/>
                </a:cubicBezTo>
                <a:cubicBezTo>
                  <a:pt x="672575" y="4810247"/>
                  <a:pt x="661308" y="4810247"/>
                  <a:pt x="653796" y="4809013"/>
                </a:cubicBezTo>
                <a:cubicBezTo>
                  <a:pt x="646284" y="4809013"/>
                  <a:pt x="638772" y="4809013"/>
                  <a:pt x="635017" y="4809013"/>
                </a:cubicBezTo>
                <a:cubicBezTo>
                  <a:pt x="619993" y="4809013"/>
                  <a:pt x="616237" y="4806545"/>
                  <a:pt x="627505" y="4802843"/>
                </a:cubicBezTo>
                <a:cubicBezTo>
                  <a:pt x="631261" y="4800375"/>
                  <a:pt x="635017" y="4796673"/>
                  <a:pt x="646284" y="4797907"/>
                </a:cubicBezTo>
                <a:cubicBezTo>
                  <a:pt x="661308" y="4799141"/>
                  <a:pt x="676331" y="4799141"/>
                  <a:pt x="691354" y="4797907"/>
                </a:cubicBezTo>
                <a:cubicBezTo>
                  <a:pt x="710134" y="4796673"/>
                  <a:pt x="725157" y="4797907"/>
                  <a:pt x="740181" y="4797907"/>
                </a:cubicBezTo>
                <a:cubicBezTo>
                  <a:pt x="755204" y="4797907"/>
                  <a:pt x="766472" y="4795439"/>
                  <a:pt x="781495" y="4795439"/>
                </a:cubicBezTo>
                <a:cubicBezTo>
                  <a:pt x="792763" y="4795439"/>
                  <a:pt x="796518" y="4791737"/>
                  <a:pt x="796518" y="4785567"/>
                </a:cubicBezTo>
                <a:cubicBezTo>
                  <a:pt x="792763" y="4783098"/>
                  <a:pt x="807786" y="4778162"/>
                  <a:pt x="815298" y="4779396"/>
                </a:cubicBezTo>
                <a:cubicBezTo>
                  <a:pt x="830321" y="4779396"/>
                  <a:pt x="841589" y="4776928"/>
                  <a:pt x="856612" y="4780630"/>
                </a:cubicBezTo>
                <a:cubicBezTo>
                  <a:pt x="864124" y="4781864"/>
                  <a:pt x="875391" y="4780630"/>
                  <a:pt x="875391" y="4778162"/>
                </a:cubicBezTo>
                <a:cubicBezTo>
                  <a:pt x="875391" y="4773226"/>
                  <a:pt x="882903" y="4774460"/>
                  <a:pt x="890415" y="4775694"/>
                </a:cubicBezTo>
                <a:cubicBezTo>
                  <a:pt x="912950" y="4776928"/>
                  <a:pt x="912950" y="4776928"/>
                  <a:pt x="935485" y="4775694"/>
                </a:cubicBezTo>
                <a:cubicBezTo>
                  <a:pt x="950509" y="4774460"/>
                  <a:pt x="965532" y="4773226"/>
                  <a:pt x="980555" y="4773226"/>
                </a:cubicBezTo>
                <a:cubicBezTo>
                  <a:pt x="999335" y="4771992"/>
                  <a:pt x="1021870" y="4770758"/>
                  <a:pt x="1040649" y="4770758"/>
                </a:cubicBezTo>
                <a:lnTo>
                  <a:pt x="1047947" y="4770758"/>
                </a:lnTo>
                <a:lnTo>
                  <a:pt x="1047303" y="4770433"/>
                </a:lnTo>
                <a:cubicBezTo>
                  <a:pt x="1047303" y="4769009"/>
                  <a:pt x="1050119" y="4767111"/>
                  <a:pt x="1055751" y="4763314"/>
                </a:cubicBezTo>
                <a:cubicBezTo>
                  <a:pt x="1063260" y="4755721"/>
                  <a:pt x="1063260" y="4755721"/>
                  <a:pt x="1055751" y="4751925"/>
                </a:cubicBezTo>
                <a:cubicBezTo>
                  <a:pt x="1051996" y="4750026"/>
                  <a:pt x="1049180" y="4748128"/>
                  <a:pt x="1047772" y="4745756"/>
                </a:cubicBezTo>
                <a:lnTo>
                  <a:pt x="1048128" y="4738922"/>
                </a:lnTo>
                <a:lnTo>
                  <a:pt x="1009189" y="4744253"/>
                </a:lnTo>
                <a:cubicBezTo>
                  <a:pt x="1005434" y="4748050"/>
                  <a:pt x="1001679" y="4748050"/>
                  <a:pt x="997924" y="4744253"/>
                </a:cubicBezTo>
                <a:cubicBezTo>
                  <a:pt x="967887" y="4732864"/>
                  <a:pt x="937849" y="4740457"/>
                  <a:pt x="907811" y="4736660"/>
                </a:cubicBezTo>
                <a:cubicBezTo>
                  <a:pt x="889037" y="4736660"/>
                  <a:pt x="866509" y="4740457"/>
                  <a:pt x="851490" y="4748050"/>
                </a:cubicBezTo>
                <a:cubicBezTo>
                  <a:pt x="832717" y="4751846"/>
                  <a:pt x="813943" y="4755643"/>
                  <a:pt x="798924" y="4751846"/>
                </a:cubicBezTo>
                <a:cubicBezTo>
                  <a:pt x="783905" y="4744253"/>
                  <a:pt x="765132" y="4748050"/>
                  <a:pt x="750113" y="4740457"/>
                </a:cubicBezTo>
                <a:cubicBezTo>
                  <a:pt x="708811" y="4717678"/>
                  <a:pt x="663754" y="4706289"/>
                  <a:pt x="618697" y="4706289"/>
                </a:cubicBezTo>
                <a:cubicBezTo>
                  <a:pt x="592414" y="4706289"/>
                  <a:pt x="569886" y="4706289"/>
                  <a:pt x="543603" y="4706289"/>
                </a:cubicBezTo>
                <a:cubicBezTo>
                  <a:pt x="539848" y="4706289"/>
                  <a:pt x="532339" y="4710085"/>
                  <a:pt x="528584" y="4702492"/>
                </a:cubicBezTo>
                <a:cubicBezTo>
                  <a:pt x="524829" y="4694899"/>
                  <a:pt x="532339" y="4687306"/>
                  <a:pt x="536093" y="4687306"/>
                </a:cubicBezTo>
                <a:cubicBezTo>
                  <a:pt x="551112" y="4683510"/>
                  <a:pt x="562376" y="4675917"/>
                  <a:pt x="577395" y="4672120"/>
                </a:cubicBezTo>
                <a:cubicBezTo>
                  <a:pt x="596169" y="4668324"/>
                  <a:pt x="614943" y="4668324"/>
                  <a:pt x="633716" y="4656935"/>
                </a:cubicBezTo>
                <a:cubicBezTo>
                  <a:pt x="626207" y="4653138"/>
                  <a:pt x="626207" y="4645545"/>
                  <a:pt x="618697" y="4645545"/>
                </a:cubicBezTo>
                <a:cubicBezTo>
                  <a:pt x="603678" y="4645545"/>
                  <a:pt x="592414" y="4634156"/>
                  <a:pt x="581150" y="4630359"/>
                </a:cubicBezTo>
                <a:cubicBezTo>
                  <a:pt x="577395" y="4630359"/>
                  <a:pt x="573641" y="4622766"/>
                  <a:pt x="573641" y="4618970"/>
                </a:cubicBezTo>
                <a:cubicBezTo>
                  <a:pt x="577395" y="4611377"/>
                  <a:pt x="581150" y="4615173"/>
                  <a:pt x="584905" y="4615173"/>
                </a:cubicBezTo>
                <a:cubicBezTo>
                  <a:pt x="588659" y="4615173"/>
                  <a:pt x="592414" y="4615173"/>
                  <a:pt x="599924" y="4615173"/>
                </a:cubicBezTo>
                <a:cubicBezTo>
                  <a:pt x="618697" y="4607580"/>
                  <a:pt x="637471" y="4622766"/>
                  <a:pt x="659999" y="4618970"/>
                </a:cubicBezTo>
                <a:cubicBezTo>
                  <a:pt x="671263" y="4618970"/>
                  <a:pt x="686282" y="4618970"/>
                  <a:pt x="697546" y="4618970"/>
                </a:cubicBezTo>
                <a:cubicBezTo>
                  <a:pt x="708811" y="4622766"/>
                  <a:pt x="716320" y="4611377"/>
                  <a:pt x="731339" y="4611377"/>
                </a:cubicBezTo>
                <a:cubicBezTo>
                  <a:pt x="768886" y="4618970"/>
                  <a:pt x="806433" y="4603784"/>
                  <a:pt x="843981" y="4607580"/>
                </a:cubicBezTo>
                <a:cubicBezTo>
                  <a:pt x="847735" y="4607580"/>
                  <a:pt x="851490" y="4607580"/>
                  <a:pt x="855245" y="4603784"/>
                </a:cubicBezTo>
                <a:cubicBezTo>
                  <a:pt x="859000" y="4599988"/>
                  <a:pt x="862754" y="4599988"/>
                  <a:pt x="862754" y="4599988"/>
                </a:cubicBezTo>
                <a:cubicBezTo>
                  <a:pt x="877773" y="4611377"/>
                  <a:pt x="892792" y="4607580"/>
                  <a:pt x="907811" y="4615173"/>
                </a:cubicBezTo>
                <a:cubicBezTo>
                  <a:pt x="926585" y="4622766"/>
                  <a:pt x="945358" y="4626563"/>
                  <a:pt x="960377" y="4607580"/>
                </a:cubicBezTo>
                <a:cubicBezTo>
                  <a:pt x="964132" y="4607580"/>
                  <a:pt x="964132" y="4607580"/>
                  <a:pt x="967887" y="4607580"/>
                </a:cubicBezTo>
                <a:cubicBezTo>
                  <a:pt x="982905" y="4607580"/>
                  <a:pt x="997924" y="4603784"/>
                  <a:pt x="1009189" y="4607580"/>
                </a:cubicBezTo>
                <a:cubicBezTo>
                  <a:pt x="1027962" y="4607580"/>
                  <a:pt x="1039226" y="4596191"/>
                  <a:pt x="1054245" y="4599988"/>
                </a:cubicBezTo>
                <a:lnTo>
                  <a:pt x="1067911" y="4599988"/>
                </a:lnTo>
                <a:lnTo>
                  <a:pt x="1068423" y="4593422"/>
                </a:lnTo>
                <a:cubicBezTo>
                  <a:pt x="1067954" y="4587728"/>
                  <a:pt x="1065138" y="4582982"/>
                  <a:pt x="1055751" y="4581084"/>
                </a:cubicBezTo>
                <a:cubicBezTo>
                  <a:pt x="1055751" y="4581084"/>
                  <a:pt x="1055751" y="4577287"/>
                  <a:pt x="1055751" y="4573491"/>
                </a:cubicBezTo>
                <a:cubicBezTo>
                  <a:pt x="1059506" y="4569695"/>
                  <a:pt x="1063260" y="4573491"/>
                  <a:pt x="1067015" y="4569695"/>
                </a:cubicBezTo>
                <a:cubicBezTo>
                  <a:pt x="1078279" y="4569695"/>
                  <a:pt x="1093298" y="4573491"/>
                  <a:pt x="1104562" y="4569695"/>
                </a:cubicBezTo>
                <a:cubicBezTo>
                  <a:pt x="1104562" y="4569695"/>
                  <a:pt x="1108317" y="4565898"/>
                  <a:pt x="1108317" y="4562102"/>
                </a:cubicBezTo>
                <a:cubicBezTo>
                  <a:pt x="1104562" y="4562102"/>
                  <a:pt x="1104562" y="4558305"/>
                  <a:pt x="1104562" y="4558305"/>
                </a:cubicBezTo>
                <a:cubicBezTo>
                  <a:pt x="1093298" y="4558305"/>
                  <a:pt x="1078279" y="4558305"/>
                  <a:pt x="1067015" y="4558305"/>
                </a:cubicBezTo>
                <a:cubicBezTo>
                  <a:pt x="1055751" y="4558305"/>
                  <a:pt x="1040732" y="4558305"/>
                  <a:pt x="1029468" y="4558305"/>
                </a:cubicBezTo>
                <a:cubicBezTo>
                  <a:pt x="1021958" y="4558305"/>
                  <a:pt x="1014449" y="4558305"/>
                  <a:pt x="1010694" y="4558305"/>
                </a:cubicBezTo>
                <a:lnTo>
                  <a:pt x="1004133" y="4554159"/>
                </a:lnTo>
                <a:lnTo>
                  <a:pt x="966941" y="4552002"/>
                </a:lnTo>
                <a:cubicBezTo>
                  <a:pt x="959430" y="4552002"/>
                  <a:pt x="948162" y="4550768"/>
                  <a:pt x="940650" y="4552002"/>
                </a:cubicBezTo>
                <a:cubicBezTo>
                  <a:pt x="929383" y="4554470"/>
                  <a:pt x="914359" y="4553236"/>
                  <a:pt x="903092" y="4553236"/>
                </a:cubicBezTo>
                <a:cubicBezTo>
                  <a:pt x="891824" y="4553236"/>
                  <a:pt x="876801" y="4555704"/>
                  <a:pt x="865533" y="4552002"/>
                </a:cubicBezTo>
                <a:cubicBezTo>
                  <a:pt x="858021" y="4549534"/>
                  <a:pt x="854266" y="4553236"/>
                  <a:pt x="846754" y="4553236"/>
                </a:cubicBezTo>
                <a:cubicBezTo>
                  <a:pt x="801683" y="4553236"/>
                  <a:pt x="752857" y="4553236"/>
                  <a:pt x="704031" y="4553236"/>
                </a:cubicBezTo>
                <a:cubicBezTo>
                  <a:pt x="673984" y="4549534"/>
                  <a:pt x="643937" y="4552002"/>
                  <a:pt x="613891" y="4552002"/>
                </a:cubicBezTo>
                <a:cubicBezTo>
                  <a:pt x="606379" y="4552002"/>
                  <a:pt x="598867" y="4550768"/>
                  <a:pt x="595111" y="4548300"/>
                </a:cubicBezTo>
                <a:cubicBezTo>
                  <a:pt x="606379" y="4547066"/>
                  <a:pt x="617646" y="4545832"/>
                  <a:pt x="628914" y="4545832"/>
                </a:cubicBezTo>
                <a:cubicBezTo>
                  <a:pt x="643937" y="4545832"/>
                  <a:pt x="658961" y="4545832"/>
                  <a:pt x="673984" y="4545832"/>
                </a:cubicBezTo>
                <a:cubicBezTo>
                  <a:pt x="681496" y="4545832"/>
                  <a:pt x="696519" y="4545832"/>
                  <a:pt x="692764" y="4540896"/>
                </a:cubicBezTo>
                <a:cubicBezTo>
                  <a:pt x="692764" y="4538428"/>
                  <a:pt x="700275" y="4538428"/>
                  <a:pt x="704031" y="4538428"/>
                </a:cubicBezTo>
                <a:cubicBezTo>
                  <a:pt x="726566" y="4538428"/>
                  <a:pt x="749101" y="4538428"/>
                  <a:pt x="771637" y="4538428"/>
                </a:cubicBezTo>
                <a:cubicBezTo>
                  <a:pt x="775392" y="4538428"/>
                  <a:pt x="779148" y="4538428"/>
                  <a:pt x="782904" y="4538428"/>
                </a:cubicBezTo>
                <a:cubicBezTo>
                  <a:pt x="786660" y="4538428"/>
                  <a:pt x="786660" y="4537194"/>
                  <a:pt x="786660" y="4535960"/>
                </a:cubicBezTo>
                <a:cubicBezTo>
                  <a:pt x="786660" y="4535960"/>
                  <a:pt x="786660" y="4535960"/>
                  <a:pt x="786660" y="4534726"/>
                </a:cubicBezTo>
                <a:cubicBezTo>
                  <a:pt x="786660" y="4534726"/>
                  <a:pt x="782904" y="4534726"/>
                  <a:pt x="782904" y="4534726"/>
                </a:cubicBezTo>
                <a:cubicBezTo>
                  <a:pt x="756613" y="4535960"/>
                  <a:pt x="730322" y="4533492"/>
                  <a:pt x="704031" y="4532258"/>
                </a:cubicBezTo>
                <a:cubicBezTo>
                  <a:pt x="685252" y="4532258"/>
                  <a:pt x="670228" y="4532258"/>
                  <a:pt x="651449" y="4529790"/>
                </a:cubicBezTo>
                <a:cubicBezTo>
                  <a:pt x="647693" y="4528556"/>
                  <a:pt x="643937" y="4528556"/>
                  <a:pt x="643937" y="4528556"/>
                </a:cubicBezTo>
                <a:cubicBezTo>
                  <a:pt x="621402" y="4532258"/>
                  <a:pt x="602623" y="4529790"/>
                  <a:pt x="580088" y="4531024"/>
                </a:cubicBezTo>
                <a:cubicBezTo>
                  <a:pt x="572576" y="4531024"/>
                  <a:pt x="561309" y="4529790"/>
                  <a:pt x="550041" y="4532258"/>
                </a:cubicBezTo>
                <a:cubicBezTo>
                  <a:pt x="542529" y="4533492"/>
                  <a:pt x="535018" y="4532258"/>
                  <a:pt x="531262" y="4528556"/>
                </a:cubicBezTo>
                <a:cubicBezTo>
                  <a:pt x="523750" y="4523620"/>
                  <a:pt x="523750" y="4522386"/>
                  <a:pt x="538773" y="4521152"/>
                </a:cubicBezTo>
                <a:cubicBezTo>
                  <a:pt x="553797" y="4519918"/>
                  <a:pt x="557553" y="4516216"/>
                  <a:pt x="572576" y="4517450"/>
                </a:cubicBezTo>
                <a:cubicBezTo>
                  <a:pt x="583844" y="4518684"/>
                  <a:pt x="595111" y="4517450"/>
                  <a:pt x="606379" y="4517450"/>
                </a:cubicBezTo>
                <a:cubicBezTo>
                  <a:pt x="610135" y="4517450"/>
                  <a:pt x="613891" y="4517450"/>
                  <a:pt x="621402" y="4516216"/>
                </a:cubicBezTo>
                <a:cubicBezTo>
                  <a:pt x="606379" y="4516216"/>
                  <a:pt x="595111" y="4514982"/>
                  <a:pt x="583844" y="4514982"/>
                </a:cubicBezTo>
                <a:cubicBezTo>
                  <a:pt x="583844" y="4512514"/>
                  <a:pt x="580088" y="4510046"/>
                  <a:pt x="591355" y="4506344"/>
                </a:cubicBezTo>
                <a:cubicBezTo>
                  <a:pt x="595111" y="4503876"/>
                  <a:pt x="602623" y="4503876"/>
                  <a:pt x="613891" y="4503876"/>
                </a:cubicBezTo>
                <a:cubicBezTo>
                  <a:pt x="617646" y="4503876"/>
                  <a:pt x="621402" y="4502642"/>
                  <a:pt x="617646" y="4500174"/>
                </a:cubicBezTo>
                <a:cubicBezTo>
                  <a:pt x="613891" y="4500174"/>
                  <a:pt x="613891" y="4498940"/>
                  <a:pt x="610135" y="4498940"/>
                </a:cubicBezTo>
                <a:cubicBezTo>
                  <a:pt x="591355" y="4498940"/>
                  <a:pt x="572576" y="4496472"/>
                  <a:pt x="557553" y="4500174"/>
                </a:cubicBezTo>
                <a:cubicBezTo>
                  <a:pt x="546285" y="4502642"/>
                  <a:pt x="531262" y="4502642"/>
                  <a:pt x="523750" y="4500174"/>
                </a:cubicBezTo>
                <a:cubicBezTo>
                  <a:pt x="516238" y="4496472"/>
                  <a:pt x="504971" y="4496472"/>
                  <a:pt x="489947" y="4496472"/>
                </a:cubicBezTo>
                <a:cubicBezTo>
                  <a:pt x="478680" y="4496472"/>
                  <a:pt x="467412" y="4496472"/>
                  <a:pt x="467412" y="4490302"/>
                </a:cubicBezTo>
                <a:cubicBezTo>
                  <a:pt x="467412" y="4487834"/>
                  <a:pt x="456145" y="4487834"/>
                  <a:pt x="448633" y="4486600"/>
                </a:cubicBezTo>
                <a:cubicBezTo>
                  <a:pt x="441121" y="4486600"/>
                  <a:pt x="433609" y="4486600"/>
                  <a:pt x="429854" y="4486600"/>
                </a:cubicBezTo>
                <a:cubicBezTo>
                  <a:pt x="414830" y="4486600"/>
                  <a:pt x="411074" y="4484132"/>
                  <a:pt x="422342" y="4480430"/>
                </a:cubicBezTo>
                <a:cubicBezTo>
                  <a:pt x="426098" y="4477962"/>
                  <a:pt x="429854" y="4474260"/>
                  <a:pt x="441121" y="4475494"/>
                </a:cubicBezTo>
                <a:cubicBezTo>
                  <a:pt x="456145" y="4476728"/>
                  <a:pt x="471168" y="4476728"/>
                  <a:pt x="486191" y="4475494"/>
                </a:cubicBezTo>
                <a:cubicBezTo>
                  <a:pt x="504971" y="4474260"/>
                  <a:pt x="519994" y="4475494"/>
                  <a:pt x="535018" y="4475494"/>
                </a:cubicBezTo>
                <a:cubicBezTo>
                  <a:pt x="550041" y="4475494"/>
                  <a:pt x="561309" y="4473026"/>
                  <a:pt x="576332" y="4473026"/>
                </a:cubicBezTo>
                <a:cubicBezTo>
                  <a:pt x="587600" y="4473026"/>
                  <a:pt x="591355" y="4469324"/>
                  <a:pt x="591355" y="4463154"/>
                </a:cubicBezTo>
                <a:cubicBezTo>
                  <a:pt x="587600" y="4460685"/>
                  <a:pt x="602623" y="4455749"/>
                  <a:pt x="610135" y="4456983"/>
                </a:cubicBezTo>
                <a:cubicBezTo>
                  <a:pt x="625158" y="4456983"/>
                  <a:pt x="636426" y="4454515"/>
                  <a:pt x="651449" y="4458217"/>
                </a:cubicBezTo>
                <a:cubicBezTo>
                  <a:pt x="658961" y="4459451"/>
                  <a:pt x="670228" y="4458217"/>
                  <a:pt x="670228" y="4455749"/>
                </a:cubicBezTo>
                <a:cubicBezTo>
                  <a:pt x="670228" y="4450813"/>
                  <a:pt x="677740" y="4452047"/>
                  <a:pt x="685252" y="4453281"/>
                </a:cubicBezTo>
                <a:cubicBezTo>
                  <a:pt x="707787" y="4454515"/>
                  <a:pt x="707787" y="4454515"/>
                  <a:pt x="730322" y="4453281"/>
                </a:cubicBezTo>
                <a:cubicBezTo>
                  <a:pt x="745346" y="4452047"/>
                  <a:pt x="760369" y="4450813"/>
                  <a:pt x="775392" y="4450813"/>
                </a:cubicBezTo>
                <a:cubicBezTo>
                  <a:pt x="794172" y="4449579"/>
                  <a:pt x="816707" y="4448345"/>
                  <a:pt x="835486" y="4448345"/>
                </a:cubicBezTo>
                <a:cubicBezTo>
                  <a:pt x="839242" y="4448345"/>
                  <a:pt x="839242" y="4448345"/>
                  <a:pt x="842998" y="4448345"/>
                </a:cubicBezTo>
                <a:cubicBezTo>
                  <a:pt x="846754" y="4448345"/>
                  <a:pt x="842998" y="4444643"/>
                  <a:pt x="850510" y="4444643"/>
                </a:cubicBezTo>
                <a:cubicBezTo>
                  <a:pt x="858021" y="4445877"/>
                  <a:pt x="861777" y="4447111"/>
                  <a:pt x="865533" y="4447111"/>
                </a:cubicBezTo>
                <a:cubicBezTo>
                  <a:pt x="876801" y="4447111"/>
                  <a:pt x="884312" y="4444643"/>
                  <a:pt x="891824" y="4444643"/>
                </a:cubicBezTo>
                <a:cubicBezTo>
                  <a:pt x="903092" y="4444643"/>
                  <a:pt x="910603" y="4445877"/>
                  <a:pt x="918115" y="4444643"/>
                </a:cubicBezTo>
                <a:cubicBezTo>
                  <a:pt x="925627" y="4443409"/>
                  <a:pt x="929383" y="4443409"/>
                  <a:pt x="936894" y="4443409"/>
                </a:cubicBezTo>
                <a:lnTo>
                  <a:pt x="937384" y="4443382"/>
                </a:lnTo>
                <a:lnTo>
                  <a:pt x="939354" y="4440615"/>
                </a:lnTo>
                <a:cubicBezTo>
                  <a:pt x="946864" y="4433022"/>
                  <a:pt x="961883" y="4429225"/>
                  <a:pt x="969392" y="4414039"/>
                </a:cubicBezTo>
                <a:lnTo>
                  <a:pt x="962015" y="4412998"/>
                </a:lnTo>
                <a:lnTo>
                  <a:pt x="916615" y="4411985"/>
                </a:lnTo>
                <a:cubicBezTo>
                  <a:pt x="871558" y="4404392"/>
                  <a:pt x="826502" y="4408189"/>
                  <a:pt x="781445" y="4404392"/>
                </a:cubicBezTo>
                <a:cubicBezTo>
                  <a:pt x="773935" y="4404392"/>
                  <a:pt x="770181" y="4408189"/>
                  <a:pt x="766426" y="4400596"/>
                </a:cubicBezTo>
                <a:cubicBezTo>
                  <a:pt x="766426" y="4393003"/>
                  <a:pt x="773935" y="4385410"/>
                  <a:pt x="777690" y="4385410"/>
                </a:cubicBezTo>
                <a:cubicBezTo>
                  <a:pt x="788954" y="4385410"/>
                  <a:pt x="800218" y="4381614"/>
                  <a:pt x="811483" y="4389206"/>
                </a:cubicBezTo>
                <a:cubicBezTo>
                  <a:pt x="830256" y="4396799"/>
                  <a:pt x="852785" y="4389206"/>
                  <a:pt x="871558" y="4393003"/>
                </a:cubicBezTo>
                <a:cubicBezTo>
                  <a:pt x="882822" y="4381614"/>
                  <a:pt x="894087" y="4385410"/>
                  <a:pt x="901596" y="4385410"/>
                </a:cubicBezTo>
                <a:cubicBezTo>
                  <a:pt x="916615" y="4385410"/>
                  <a:pt x="927879" y="4385410"/>
                  <a:pt x="931634" y="4370224"/>
                </a:cubicBezTo>
                <a:cubicBezTo>
                  <a:pt x="931634" y="4362631"/>
                  <a:pt x="939143" y="4358835"/>
                  <a:pt x="942898" y="4355038"/>
                </a:cubicBezTo>
                <a:cubicBezTo>
                  <a:pt x="939143" y="4347445"/>
                  <a:pt x="927879" y="4355038"/>
                  <a:pt x="924124" y="4351242"/>
                </a:cubicBezTo>
                <a:cubicBezTo>
                  <a:pt x="886577" y="4351242"/>
                  <a:pt x="852785" y="4351242"/>
                  <a:pt x="818992" y="4351242"/>
                </a:cubicBezTo>
                <a:cubicBezTo>
                  <a:pt x="796464" y="4351242"/>
                  <a:pt x="777690" y="4355038"/>
                  <a:pt x="755162" y="4347445"/>
                </a:cubicBezTo>
                <a:cubicBezTo>
                  <a:pt x="740143" y="4339852"/>
                  <a:pt x="725124" y="4336056"/>
                  <a:pt x="706350" y="4339852"/>
                </a:cubicBezTo>
                <a:cubicBezTo>
                  <a:pt x="698841" y="4339852"/>
                  <a:pt x="695086" y="4336056"/>
                  <a:pt x="691331" y="4332260"/>
                </a:cubicBezTo>
                <a:cubicBezTo>
                  <a:pt x="687577" y="4328463"/>
                  <a:pt x="687577" y="4324667"/>
                  <a:pt x="691331" y="4320870"/>
                </a:cubicBezTo>
                <a:cubicBezTo>
                  <a:pt x="698841" y="4313277"/>
                  <a:pt x="702596" y="4305684"/>
                  <a:pt x="717615" y="4305684"/>
                </a:cubicBezTo>
                <a:cubicBezTo>
                  <a:pt x="728879" y="4309481"/>
                  <a:pt x="740143" y="4305684"/>
                  <a:pt x="758917" y="4305684"/>
                </a:cubicBezTo>
                <a:cubicBezTo>
                  <a:pt x="743898" y="4298091"/>
                  <a:pt x="736388" y="4301888"/>
                  <a:pt x="725124" y="4301888"/>
                </a:cubicBezTo>
                <a:cubicBezTo>
                  <a:pt x="698841" y="4298091"/>
                  <a:pt x="672558" y="4298091"/>
                  <a:pt x="646275" y="4301888"/>
                </a:cubicBezTo>
                <a:cubicBezTo>
                  <a:pt x="638765" y="4301888"/>
                  <a:pt x="635011" y="4294295"/>
                  <a:pt x="635011" y="4290498"/>
                </a:cubicBezTo>
                <a:cubicBezTo>
                  <a:pt x="635011" y="4282905"/>
                  <a:pt x="638765" y="4279109"/>
                  <a:pt x="646275" y="4279109"/>
                </a:cubicBezTo>
                <a:cubicBezTo>
                  <a:pt x="657539" y="4279109"/>
                  <a:pt x="672558" y="4282905"/>
                  <a:pt x="680067" y="4279109"/>
                </a:cubicBezTo>
                <a:cubicBezTo>
                  <a:pt x="691331" y="4271516"/>
                  <a:pt x="702596" y="4279109"/>
                  <a:pt x="713860" y="4267720"/>
                </a:cubicBezTo>
                <a:cubicBezTo>
                  <a:pt x="717615" y="4263923"/>
                  <a:pt x="732633" y="4267720"/>
                  <a:pt x="740143" y="4267720"/>
                </a:cubicBezTo>
                <a:cubicBezTo>
                  <a:pt x="736388" y="4256330"/>
                  <a:pt x="728879" y="4260127"/>
                  <a:pt x="725124" y="4260127"/>
                </a:cubicBezTo>
                <a:cubicBezTo>
                  <a:pt x="691331" y="4260127"/>
                  <a:pt x="661294" y="4260127"/>
                  <a:pt x="631256" y="4260127"/>
                </a:cubicBezTo>
                <a:cubicBezTo>
                  <a:pt x="623746" y="4260127"/>
                  <a:pt x="616237" y="4263923"/>
                  <a:pt x="616237" y="4256330"/>
                </a:cubicBezTo>
                <a:cubicBezTo>
                  <a:pt x="616237" y="4244941"/>
                  <a:pt x="623746" y="4244941"/>
                  <a:pt x="627501" y="4248737"/>
                </a:cubicBezTo>
                <a:cubicBezTo>
                  <a:pt x="650030" y="4248737"/>
                  <a:pt x="668803" y="4237348"/>
                  <a:pt x="687577" y="4233551"/>
                </a:cubicBezTo>
                <a:cubicBezTo>
                  <a:pt x="668803" y="4233551"/>
                  <a:pt x="650030" y="4233551"/>
                  <a:pt x="631256" y="4233551"/>
                </a:cubicBezTo>
                <a:cubicBezTo>
                  <a:pt x="627501" y="4233551"/>
                  <a:pt x="623746" y="4233551"/>
                  <a:pt x="623746" y="4225959"/>
                </a:cubicBezTo>
                <a:cubicBezTo>
                  <a:pt x="623746" y="4222162"/>
                  <a:pt x="623746" y="4214569"/>
                  <a:pt x="627501" y="4214569"/>
                </a:cubicBezTo>
                <a:cubicBezTo>
                  <a:pt x="635011" y="4218366"/>
                  <a:pt x="638765" y="4203180"/>
                  <a:pt x="646275" y="4206976"/>
                </a:cubicBezTo>
                <a:cubicBezTo>
                  <a:pt x="650030" y="4210773"/>
                  <a:pt x="657539" y="4206976"/>
                  <a:pt x="661294" y="4206976"/>
                </a:cubicBezTo>
                <a:cubicBezTo>
                  <a:pt x="695086" y="4210773"/>
                  <a:pt x="728879" y="4203180"/>
                  <a:pt x="758917" y="4199383"/>
                </a:cubicBezTo>
                <a:cubicBezTo>
                  <a:pt x="755162" y="4191790"/>
                  <a:pt x="747652" y="4191790"/>
                  <a:pt x="743898" y="4195587"/>
                </a:cubicBezTo>
                <a:cubicBezTo>
                  <a:pt x="728879" y="4199383"/>
                  <a:pt x="713860" y="4184197"/>
                  <a:pt x="695086" y="4191790"/>
                </a:cubicBezTo>
                <a:cubicBezTo>
                  <a:pt x="680067" y="4199383"/>
                  <a:pt x="661294" y="4195587"/>
                  <a:pt x="646275" y="4195587"/>
                </a:cubicBezTo>
                <a:cubicBezTo>
                  <a:pt x="638765" y="4195587"/>
                  <a:pt x="635011" y="4195587"/>
                  <a:pt x="627501" y="4195587"/>
                </a:cubicBezTo>
                <a:cubicBezTo>
                  <a:pt x="623746" y="4191790"/>
                  <a:pt x="623746" y="4187994"/>
                  <a:pt x="623746" y="4184197"/>
                </a:cubicBezTo>
                <a:cubicBezTo>
                  <a:pt x="627501" y="4180401"/>
                  <a:pt x="631256" y="4172808"/>
                  <a:pt x="638765" y="4172808"/>
                </a:cubicBezTo>
                <a:cubicBezTo>
                  <a:pt x="650030" y="4176605"/>
                  <a:pt x="661294" y="4176605"/>
                  <a:pt x="672558" y="4176605"/>
                </a:cubicBezTo>
                <a:cubicBezTo>
                  <a:pt x="687577" y="4176605"/>
                  <a:pt x="702596" y="4176605"/>
                  <a:pt x="717615" y="4176605"/>
                </a:cubicBezTo>
                <a:cubicBezTo>
                  <a:pt x="728879" y="4161419"/>
                  <a:pt x="747652" y="4176605"/>
                  <a:pt x="758917" y="4161419"/>
                </a:cubicBezTo>
                <a:cubicBezTo>
                  <a:pt x="773935" y="4165215"/>
                  <a:pt x="785200" y="4153826"/>
                  <a:pt x="800218" y="4153826"/>
                </a:cubicBezTo>
                <a:lnTo>
                  <a:pt x="809465" y="4150086"/>
                </a:lnTo>
                <a:lnTo>
                  <a:pt x="800845" y="4140133"/>
                </a:lnTo>
                <a:cubicBezTo>
                  <a:pt x="798567" y="4137888"/>
                  <a:pt x="796288" y="4135643"/>
                  <a:pt x="794165" y="4134644"/>
                </a:cubicBezTo>
                <a:lnTo>
                  <a:pt x="778765" y="4127251"/>
                </a:lnTo>
                <a:lnTo>
                  <a:pt x="726257" y="4127251"/>
                </a:lnTo>
                <a:lnTo>
                  <a:pt x="719484" y="4128774"/>
                </a:lnTo>
                <a:cubicBezTo>
                  <a:pt x="702547" y="4137205"/>
                  <a:pt x="690273" y="4134941"/>
                  <a:pt x="686754" y="4122736"/>
                </a:cubicBezTo>
                <a:cubicBezTo>
                  <a:pt x="684011" y="4116756"/>
                  <a:pt x="683235" y="4110531"/>
                  <a:pt x="684428" y="4104060"/>
                </a:cubicBezTo>
                <a:cubicBezTo>
                  <a:pt x="688161" y="4085895"/>
                  <a:pt x="713126" y="4077728"/>
                  <a:pt x="734203" y="4086482"/>
                </a:cubicBezTo>
                <a:lnTo>
                  <a:pt x="769840" y="4092631"/>
                </a:lnTo>
                <a:lnTo>
                  <a:pt x="778630" y="4081693"/>
                </a:lnTo>
                <a:cubicBezTo>
                  <a:pt x="784262" y="4078846"/>
                  <a:pt x="790832" y="4077896"/>
                  <a:pt x="796464" y="4077896"/>
                </a:cubicBezTo>
                <a:cubicBezTo>
                  <a:pt x="800218" y="4074100"/>
                  <a:pt x="807728" y="4074100"/>
                  <a:pt x="815237" y="4074100"/>
                </a:cubicBezTo>
                <a:cubicBezTo>
                  <a:pt x="807728" y="4074100"/>
                  <a:pt x="815237" y="4074100"/>
                  <a:pt x="811483" y="4070304"/>
                </a:cubicBezTo>
                <a:cubicBezTo>
                  <a:pt x="758917" y="4070304"/>
                  <a:pt x="710105" y="4070304"/>
                  <a:pt x="661294" y="4070304"/>
                </a:cubicBezTo>
                <a:cubicBezTo>
                  <a:pt x="657539" y="4070304"/>
                  <a:pt x="657539" y="4066507"/>
                  <a:pt x="657539" y="4066507"/>
                </a:cubicBezTo>
                <a:cubicBezTo>
                  <a:pt x="665048" y="4055118"/>
                  <a:pt x="683822" y="4058914"/>
                  <a:pt x="695086" y="4055118"/>
                </a:cubicBezTo>
                <a:cubicBezTo>
                  <a:pt x="687577" y="4039932"/>
                  <a:pt x="672558" y="4036135"/>
                  <a:pt x="665048" y="4028542"/>
                </a:cubicBezTo>
                <a:cubicBezTo>
                  <a:pt x="653784" y="4017153"/>
                  <a:pt x="653784" y="4017153"/>
                  <a:pt x="665048" y="4001967"/>
                </a:cubicBezTo>
                <a:cubicBezTo>
                  <a:pt x="668803" y="4001967"/>
                  <a:pt x="668803" y="4001967"/>
                  <a:pt x="668803" y="4001967"/>
                </a:cubicBezTo>
                <a:cubicBezTo>
                  <a:pt x="668803" y="3998171"/>
                  <a:pt x="672558" y="3990578"/>
                  <a:pt x="668803" y="3990578"/>
                </a:cubicBezTo>
                <a:cubicBezTo>
                  <a:pt x="650030" y="3986781"/>
                  <a:pt x="661294" y="3982985"/>
                  <a:pt x="665048" y="3975392"/>
                </a:cubicBezTo>
                <a:cubicBezTo>
                  <a:pt x="672558" y="3967799"/>
                  <a:pt x="672558" y="3967799"/>
                  <a:pt x="661294" y="3964003"/>
                </a:cubicBezTo>
                <a:cubicBezTo>
                  <a:pt x="653784" y="3964003"/>
                  <a:pt x="650030" y="3964003"/>
                  <a:pt x="650030" y="3956410"/>
                </a:cubicBezTo>
                <a:cubicBezTo>
                  <a:pt x="650030" y="3948817"/>
                  <a:pt x="650030" y="3945020"/>
                  <a:pt x="661294" y="3945020"/>
                </a:cubicBezTo>
                <a:cubicBezTo>
                  <a:pt x="676313" y="3941224"/>
                  <a:pt x="691331" y="3933631"/>
                  <a:pt x="706350" y="3929834"/>
                </a:cubicBezTo>
                <a:cubicBezTo>
                  <a:pt x="717615" y="3926038"/>
                  <a:pt x="725124" y="3918445"/>
                  <a:pt x="736388" y="3910852"/>
                </a:cubicBezTo>
                <a:cubicBezTo>
                  <a:pt x="740143" y="3910852"/>
                  <a:pt x="747652" y="3910852"/>
                  <a:pt x="755162" y="3910852"/>
                </a:cubicBezTo>
                <a:cubicBezTo>
                  <a:pt x="766426" y="3910852"/>
                  <a:pt x="781445" y="3910852"/>
                  <a:pt x="792709" y="3910852"/>
                </a:cubicBezTo>
                <a:cubicBezTo>
                  <a:pt x="803973" y="3910852"/>
                  <a:pt x="818992" y="3910852"/>
                  <a:pt x="830256" y="3910852"/>
                </a:cubicBezTo>
                <a:cubicBezTo>
                  <a:pt x="830256" y="3910852"/>
                  <a:pt x="830256" y="3907056"/>
                  <a:pt x="834011" y="3907056"/>
                </a:cubicBezTo>
                <a:cubicBezTo>
                  <a:pt x="834011" y="3903259"/>
                  <a:pt x="830256" y="3899463"/>
                  <a:pt x="830256" y="3899463"/>
                </a:cubicBezTo>
                <a:lnTo>
                  <a:pt x="815982" y="3898380"/>
                </a:lnTo>
                <a:lnTo>
                  <a:pt x="767600" y="3905316"/>
                </a:lnTo>
                <a:cubicBezTo>
                  <a:pt x="750197" y="3910012"/>
                  <a:pt x="743983" y="3908258"/>
                  <a:pt x="742587" y="3897053"/>
                </a:cubicBezTo>
                <a:cubicBezTo>
                  <a:pt x="742122" y="3893317"/>
                  <a:pt x="741656" y="3889582"/>
                  <a:pt x="739378" y="3887337"/>
                </a:cubicBezTo>
                <a:cubicBezTo>
                  <a:pt x="710536" y="3864379"/>
                  <a:pt x="681849" y="3842666"/>
                  <a:pt x="627935" y="3843059"/>
                </a:cubicBezTo>
                <a:cubicBezTo>
                  <a:pt x="615971" y="3843285"/>
                  <a:pt x="617474" y="3839305"/>
                  <a:pt x="620790" y="3833834"/>
                </a:cubicBezTo>
                <a:cubicBezTo>
                  <a:pt x="622448" y="3831099"/>
                  <a:pt x="626074" y="3828119"/>
                  <a:pt x="629700" y="3825139"/>
                </a:cubicBezTo>
                <a:cubicBezTo>
                  <a:pt x="636952" y="3819178"/>
                  <a:pt x="644360" y="3814463"/>
                  <a:pt x="635557" y="3807973"/>
                </a:cubicBezTo>
                <a:cubicBezTo>
                  <a:pt x="628722" y="3801238"/>
                  <a:pt x="619502" y="3807444"/>
                  <a:pt x="609816" y="3809915"/>
                </a:cubicBezTo>
                <a:cubicBezTo>
                  <a:pt x="590600" y="3816101"/>
                  <a:pt x="569416" y="3822533"/>
                  <a:pt x="552741" y="3817024"/>
                </a:cubicBezTo>
                <a:cubicBezTo>
                  <a:pt x="531975" y="3810760"/>
                  <a:pt x="522599" y="3815721"/>
                  <a:pt x="510063" y="3827397"/>
                </a:cubicBezTo>
                <a:cubicBezTo>
                  <a:pt x="506437" y="3830377"/>
                  <a:pt x="502811" y="3833357"/>
                  <a:pt x="497062" y="3835338"/>
                </a:cubicBezTo>
                <a:cubicBezTo>
                  <a:pt x="491623" y="3839808"/>
                  <a:pt x="485873" y="3841789"/>
                  <a:pt x="477381" y="3837789"/>
                </a:cubicBezTo>
                <a:cubicBezTo>
                  <a:pt x="471011" y="3834790"/>
                  <a:pt x="470391" y="3829810"/>
                  <a:pt x="475830" y="3825339"/>
                </a:cubicBezTo>
                <a:cubicBezTo>
                  <a:pt x="481114" y="3819624"/>
                  <a:pt x="482462" y="3814399"/>
                  <a:pt x="489869" y="3809683"/>
                </a:cubicBezTo>
                <a:cubicBezTo>
                  <a:pt x="493650" y="3807948"/>
                  <a:pt x="497431" y="3806212"/>
                  <a:pt x="494998" y="3802722"/>
                </a:cubicBezTo>
                <a:cubicBezTo>
                  <a:pt x="492720" y="3800478"/>
                  <a:pt x="486970" y="3802458"/>
                  <a:pt x="483034" y="3802948"/>
                </a:cubicBezTo>
                <a:cubicBezTo>
                  <a:pt x="477130" y="3803684"/>
                  <a:pt x="473194" y="3804174"/>
                  <a:pt x="469568" y="3807154"/>
                </a:cubicBezTo>
                <a:cubicBezTo>
                  <a:pt x="465942" y="3810135"/>
                  <a:pt x="462005" y="3810625"/>
                  <a:pt x="457759" y="3808625"/>
                </a:cubicBezTo>
                <a:cubicBezTo>
                  <a:pt x="434404" y="3797627"/>
                  <a:pt x="408043" y="3794588"/>
                  <a:pt x="378676" y="3799510"/>
                </a:cubicBezTo>
                <a:cubicBezTo>
                  <a:pt x="365054" y="3802471"/>
                  <a:pt x="351278" y="3804187"/>
                  <a:pt x="337346" y="3804658"/>
                </a:cubicBezTo>
                <a:cubicBezTo>
                  <a:pt x="329473" y="3805639"/>
                  <a:pt x="317665" y="3807110"/>
                  <a:pt x="312953" y="3801375"/>
                </a:cubicBezTo>
                <a:cubicBezTo>
                  <a:pt x="310365" y="3796640"/>
                  <a:pt x="319740" y="3791679"/>
                  <a:pt x="325179" y="3787209"/>
                </a:cubicBezTo>
                <a:cubicBezTo>
                  <a:pt x="328805" y="3784228"/>
                  <a:pt x="332586" y="3782493"/>
                  <a:pt x="336213" y="3779513"/>
                </a:cubicBezTo>
                <a:cubicBezTo>
                  <a:pt x="339839" y="3776533"/>
                  <a:pt x="349369" y="3772817"/>
                  <a:pt x="344812" y="3768327"/>
                </a:cubicBezTo>
                <a:cubicBezTo>
                  <a:pt x="342224" y="3763592"/>
                  <a:pt x="332384" y="3764818"/>
                  <a:pt x="324666" y="3767043"/>
                </a:cubicBezTo>
                <a:cubicBezTo>
                  <a:pt x="306953" y="3769250"/>
                  <a:pt x="292866" y="3768476"/>
                  <a:pt x="274533" y="3765702"/>
                </a:cubicBezTo>
                <a:cubicBezTo>
                  <a:pt x="233620" y="3758154"/>
                  <a:pt x="212746" y="3767076"/>
                  <a:pt x="200103" y="3793937"/>
                </a:cubicBezTo>
                <a:cubicBezTo>
                  <a:pt x="195439" y="3804633"/>
                  <a:pt x="186219" y="3810839"/>
                  <a:pt x="170319" y="3811555"/>
                </a:cubicBezTo>
                <a:cubicBezTo>
                  <a:pt x="167373" y="3787899"/>
                  <a:pt x="164581" y="3765489"/>
                  <a:pt x="161635" y="3741834"/>
                </a:cubicBezTo>
                <a:cubicBezTo>
                  <a:pt x="189033" y="3737157"/>
                  <a:pt x="194162" y="3730196"/>
                  <a:pt x="184894" y="3719972"/>
                </a:cubicBezTo>
                <a:cubicBezTo>
                  <a:pt x="182461" y="3716482"/>
                  <a:pt x="174278" y="3714973"/>
                  <a:pt x="177749" y="3710747"/>
                </a:cubicBezTo>
                <a:cubicBezTo>
                  <a:pt x="183188" y="3706277"/>
                  <a:pt x="191216" y="3706541"/>
                  <a:pt x="197275" y="3707051"/>
                </a:cubicBezTo>
                <a:cubicBezTo>
                  <a:pt x="203180" y="3706315"/>
                  <a:pt x="207271" y="3707070"/>
                  <a:pt x="211362" y="3707825"/>
                </a:cubicBezTo>
                <a:cubicBezTo>
                  <a:pt x="223481" y="3708844"/>
                  <a:pt x="229230" y="3706864"/>
                  <a:pt x="230113" y="3697903"/>
                </a:cubicBezTo>
                <a:cubicBezTo>
                  <a:pt x="231461" y="3692678"/>
                  <a:pt x="236435" y="3684473"/>
                  <a:pt x="246740" y="3686982"/>
                </a:cubicBezTo>
                <a:cubicBezTo>
                  <a:pt x="260982" y="3689001"/>
                  <a:pt x="274759" y="3687285"/>
                  <a:pt x="288691" y="3686814"/>
                </a:cubicBezTo>
                <a:cubicBezTo>
                  <a:pt x="300655" y="3686588"/>
                  <a:pt x="314741" y="3687362"/>
                  <a:pt x="328208" y="3683156"/>
                </a:cubicBezTo>
                <a:cubicBezTo>
                  <a:pt x="339707" y="3679196"/>
                  <a:pt x="353173" y="3674990"/>
                  <a:pt x="341782" y="3663765"/>
                </a:cubicBezTo>
                <a:cubicBezTo>
                  <a:pt x="337380" y="3660520"/>
                  <a:pt x="341007" y="3657540"/>
                  <a:pt x="348724" y="3655315"/>
                </a:cubicBezTo>
                <a:cubicBezTo>
                  <a:pt x="378246" y="3651637"/>
                  <a:pt x="388706" y="3655392"/>
                  <a:pt x="393001" y="3673822"/>
                </a:cubicBezTo>
                <a:cubicBezTo>
                  <a:pt x="393776" y="3680047"/>
                  <a:pt x="396364" y="3684782"/>
                  <a:pt x="404547" y="3686291"/>
                </a:cubicBezTo>
                <a:cubicBezTo>
                  <a:pt x="418789" y="3688310"/>
                  <a:pt x="432876" y="3689084"/>
                  <a:pt x="448311" y="3684633"/>
                </a:cubicBezTo>
                <a:cubicBezTo>
                  <a:pt x="452247" y="3684143"/>
                  <a:pt x="453595" y="3678918"/>
                  <a:pt x="451317" y="3676673"/>
                </a:cubicBezTo>
                <a:cubicBezTo>
                  <a:pt x="450852" y="3672938"/>
                  <a:pt x="450231" y="3667958"/>
                  <a:pt x="453857" y="3664978"/>
                </a:cubicBezTo>
                <a:cubicBezTo>
                  <a:pt x="459296" y="3660507"/>
                  <a:pt x="466083" y="3650811"/>
                  <a:pt x="472918" y="3657546"/>
                </a:cubicBezTo>
                <a:cubicBezTo>
                  <a:pt x="490369" y="3669280"/>
                  <a:pt x="510050" y="3666829"/>
                  <a:pt x="531699" y="3664132"/>
                </a:cubicBezTo>
                <a:cubicBezTo>
                  <a:pt x="543663" y="3663906"/>
                  <a:pt x="555627" y="3663681"/>
                  <a:pt x="566242" y="3668680"/>
                </a:cubicBezTo>
                <a:cubicBezTo>
                  <a:pt x="606428" y="3686433"/>
                  <a:pt x="635794" y="3681510"/>
                  <a:pt x="659936" y="3650688"/>
                </a:cubicBezTo>
                <a:cubicBezTo>
                  <a:pt x="666878" y="3642238"/>
                  <a:pt x="676409" y="3638522"/>
                  <a:pt x="687180" y="3644766"/>
                </a:cubicBezTo>
                <a:cubicBezTo>
                  <a:pt x="712658" y="3656765"/>
                  <a:pt x="742800" y="3658068"/>
                  <a:pt x="774444" y="3655391"/>
                </a:cubicBezTo>
                <a:cubicBezTo>
                  <a:pt x="790344" y="3654675"/>
                  <a:pt x="805934" y="3651468"/>
                  <a:pt x="823802" y="3650507"/>
                </a:cubicBezTo>
                <a:lnTo>
                  <a:pt x="835030" y="3648931"/>
                </a:lnTo>
                <a:lnTo>
                  <a:pt x="826502" y="3645099"/>
                </a:lnTo>
                <a:cubicBezTo>
                  <a:pt x="830257" y="3640354"/>
                  <a:pt x="834481" y="3637506"/>
                  <a:pt x="838998" y="3635846"/>
                </a:cubicBezTo>
                <a:lnTo>
                  <a:pt x="845211" y="3634915"/>
                </a:lnTo>
                <a:lnTo>
                  <a:pt x="839170" y="3634605"/>
                </a:lnTo>
                <a:cubicBezTo>
                  <a:pt x="827903" y="3634605"/>
                  <a:pt x="812880" y="3642312"/>
                  <a:pt x="801612" y="3630752"/>
                </a:cubicBezTo>
                <a:cubicBezTo>
                  <a:pt x="794100" y="3623045"/>
                  <a:pt x="790344" y="3634605"/>
                  <a:pt x="782832" y="3634605"/>
                </a:cubicBezTo>
                <a:cubicBezTo>
                  <a:pt x="737762" y="3634605"/>
                  <a:pt x="688936" y="3634605"/>
                  <a:pt x="640110" y="3634605"/>
                </a:cubicBezTo>
                <a:cubicBezTo>
                  <a:pt x="610063" y="3623045"/>
                  <a:pt x="580016" y="3630752"/>
                  <a:pt x="549969" y="3630752"/>
                </a:cubicBezTo>
                <a:cubicBezTo>
                  <a:pt x="542457" y="3630752"/>
                  <a:pt x="534946" y="3626898"/>
                  <a:pt x="531190" y="3619192"/>
                </a:cubicBezTo>
                <a:cubicBezTo>
                  <a:pt x="542457" y="3615338"/>
                  <a:pt x="553725" y="3611485"/>
                  <a:pt x="564993" y="3611485"/>
                </a:cubicBezTo>
                <a:cubicBezTo>
                  <a:pt x="580016" y="3611485"/>
                  <a:pt x="595040" y="3611485"/>
                  <a:pt x="610063" y="3611485"/>
                </a:cubicBezTo>
                <a:cubicBezTo>
                  <a:pt x="617575" y="3611485"/>
                  <a:pt x="632598" y="3611485"/>
                  <a:pt x="628842" y="3596071"/>
                </a:cubicBezTo>
                <a:cubicBezTo>
                  <a:pt x="628842" y="3588364"/>
                  <a:pt x="636354" y="3588364"/>
                  <a:pt x="640110" y="3588364"/>
                </a:cubicBezTo>
                <a:cubicBezTo>
                  <a:pt x="662645" y="3588364"/>
                  <a:pt x="685180" y="3588364"/>
                  <a:pt x="707715" y="3588364"/>
                </a:cubicBezTo>
                <a:cubicBezTo>
                  <a:pt x="711471" y="3588364"/>
                  <a:pt x="715227" y="3588364"/>
                  <a:pt x="718983" y="3588364"/>
                </a:cubicBezTo>
                <a:cubicBezTo>
                  <a:pt x="722739" y="3588364"/>
                  <a:pt x="722739" y="3584511"/>
                  <a:pt x="722739" y="3580657"/>
                </a:cubicBezTo>
                <a:cubicBezTo>
                  <a:pt x="722739" y="3580657"/>
                  <a:pt x="722739" y="3580657"/>
                  <a:pt x="722739" y="3576804"/>
                </a:cubicBezTo>
                <a:cubicBezTo>
                  <a:pt x="722739" y="3576804"/>
                  <a:pt x="718983" y="3576804"/>
                  <a:pt x="718983" y="3576804"/>
                </a:cubicBezTo>
                <a:cubicBezTo>
                  <a:pt x="692692" y="3580657"/>
                  <a:pt x="666401" y="3572951"/>
                  <a:pt x="640110" y="3569097"/>
                </a:cubicBezTo>
                <a:cubicBezTo>
                  <a:pt x="621331" y="3569097"/>
                  <a:pt x="606307" y="3569097"/>
                  <a:pt x="587528" y="3561390"/>
                </a:cubicBezTo>
                <a:cubicBezTo>
                  <a:pt x="583772" y="3557537"/>
                  <a:pt x="580016" y="3557537"/>
                  <a:pt x="580016" y="3557537"/>
                </a:cubicBezTo>
                <a:cubicBezTo>
                  <a:pt x="557481" y="3569097"/>
                  <a:pt x="538702" y="3561390"/>
                  <a:pt x="516167" y="3565244"/>
                </a:cubicBezTo>
                <a:cubicBezTo>
                  <a:pt x="508655" y="3565244"/>
                  <a:pt x="497387" y="3561390"/>
                  <a:pt x="486120" y="3569097"/>
                </a:cubicBezTo>
                <a:cubicBezTo>
                  <a:pt x="478608" y="3572951"/>
                  <a:pt x="471096" y="3569097"/>
                  <a:pt x="467340" y="3557537"/>
                </a:cubicBezTo>
                <a:cubicBezTo>
                  <a:pt x="459829" y="3542123"/>
                  <a:pt x="459829" y="3538270"/>
                  <a:pt x="474852" y="3534416"/>
                </a:cubicBezTo>
                <a:cubicBezTo>
                  <a:pt x="489875" y="3530563"/>
                  <a:pt x="493632" y="3519003"/>
                  <a:pt x="508655" y="3522856"/>
                </a:cubicBezTo>
                <a:cubicBezTo>
                  <a:pt x="519923" y="3526710"/>
                  <a:pt x="531190" y="3522856"/>
                  <a:pt x="542457" y="3522856"/>
                </a:cubicBezTo>
                <a:cubicBezTo>
                  <a:pt x="546213" y="3522856"/>
                  <a:pt x="549969" y="3522856"/>
                  <a:pt x="557481" y="3519003"/>
                </a:cubicBezTo>
                <a:cubicBezTo>
                  <a:pt x="542457" y="3519003"/>
                  <a:pt x="531190" y="3515149"/>
                  <a:pt x="519923" y="3515149"/>
                </a:cubicBezTo>
                <a:cubicBezTo>
                  <a:pt x="519923" y="3507442"/>
                  <a:pt x="516167" y="3499736"/>
                  <a:pt x="527434" y="3488175"/>
                </a:cubicBezTo>
                <a:cubicBezTo>
                  <a:pt x="531190" y="3480469"/>
                  <a:pt x="538702" y="3480469"/>
                  <a:pt x="549969" y="3480469"/>
                </a:cubicBezTo>
                <a:cubicBezTo>
                  <a:pt x="553725" y="3480469"/>
                  <a:pt x="557481" y="3476615"/>
                  <a:pt x="553725" y="3468908"/>
                </a:cubicBezTo>
                <a:cubicBezTo>
                  <a:pt x="549969" y="3468908"/>
                  <a:pt x="549969" y="3465055"/>
                  <a:pt x="546213" y="3465055"/>
                </a:cubicBezTo>
                <a:cubicBezTo>
                  <a:pt x="527434" y="3465055"/>
                  <a:pt x="508655" y="3457348"/>
                  <a:pt x="493632" y="3468908"/>
                </a:cubicBezTo>
                <a:cubicBezTo>
                  <a:pt x="482364" y="3476615"/>
                  <a:pt x="467340" y="3476615"/>
                  <a:pt x="459829" y="3468908"/>
                </a:cubicBezTo>
                <a:cubicBezTo>
                  <a:pt x="452317" y="3457348"/>
                  <a:pt x="441049" y="3457348"/>
                  <a:pt x="426026" y="3457348"/>
                </a:cubicBezTo>
                <a:cubicBezTo>
                  <a:pt x="414759" y="3457348"/>
                  <a:pt x="403491" y="3457348"/>
                  <a:pt x="403491" y="3438081"/>
                </a:cubicBezTo>
                <a:cubicBezTo>
                  <a:pt x="403491" y="3430374"/>
                  <a:pt x="392223" y="3430374"/>
                  <a:pt x="384711" y="3426520"/>
                </a:cubicBezTo>
                <a:cubicBezTo>
                  <a:pt x="377200" y="3426520"/>
                  <a:pt x="369688" y="3426520"/>
                  <a:pt x="365932" y="3426520"/>
                </a:cubicBezTo>
                <a:cubicBezTo>
                  <a:pt x="350909" y="3426520"/>
                  <a:pt x="347153" y="3418815"/>
                  <a:pt x="358421" y="3407253"/>
                </a:cubicBezTo>
                <a:cubicBezTo>
                  <a:pt x="362176" y="3399548"/>
                  <a:pt x="365932" y="3387986"/>
                  <a:pt x="377200" y="3391841"/>
                </a:cubicBezTo>
                <a:cubicBezTo>
                  <a:pt x="392223" y="3395695"/>
                  <a:pt x="407247" y="3395695"/>
                  <a:pt x="422270" y="3391841"/>
                </a:cubicBezTo>
                <a:cubicBezTo>
                  <a:pt x="441049" y="3387986"/>
                  <a:pt x="456073" y="3391841"/>
                  <a:pt x="471096" y="3391841"/>
                </a:cubicBezTo>
                <a:cubicBezTo>
                  <a:pt x="486120" y="3391841"/>
                  <a:pt x="497387" y="3384133"/>
                  <a:pt x="512411" y="3384133"/>
                </a:cubicBezTo>
                <a:cubicBezTo>
                  <a:pt x="523678" y="3384133"/>
                  <a:pt x="527434" y="3372573"/>
                  <a:pt x="527434" y="3353306"/>
                </a:cubicBezTo>
                <a:cubicBezTo>
                  <a:pt x="523678" y="3345600"/>
                  <a:pt x="538702" y="3330186"/>
                  <a:pt x="546213" y="3334038"/>
                </a:cubicBezTo>
                <a:cubicBezTo>
                  <a:pt x="561237" y="3334038"/>
                  <a:pt x="572505" y="3326333"/>
                  <a:pt x="587528" y="3337893"/>
                </a:cubicBezTo>
                <a:cubicBezTo>
                  <a:pt x="595040" y="3341746"/>
                  <a:pt x="606307" y="3337893"/>
                  <a:pt x="606307" y="3330186"/>
                </a:cubicBezTo>
                <a:cubicBezTo>
                  <a:pt x="606307" y="3314771"/>
                  <a:pt x="613819" y="3318626"/>
                  <a:pt x="621331" y="3322479"/>
                </a:cubicBezTo>
                <a:cubicBezTo>
                  <a:pt x="643866" y="3326333"/>
                  <a:pt x="643866" y="3326333"/>
                  <a:pt x="666401" y="3322479"/>
                </a:cubicBezTo>
                <a:cubicBezTo>
                  <a:pt x="681424" y="3318626"/>
                  <a:pt x="696448" y="3314771"/>
                  <a:pt x="711471" y="3314771"/>
                </a:cubicBezTo>
                <a:cubicBezTo>
                  <a:pt x="730251" y="3310918"/>
                  <a:pt x="752786" y="3307066"/>
                  <a:pt x="771565" y="3307066"/>
                </a:cubicBezTo>
                <a:cubicBezTo>
                  <a:pt x="775321" y="3307066"/>
                  <a:pt x="775321" y="3307066"/>
                  <a:pt x="779077" y="3307066"/>
                </a:cubicBezTo>
                <a:cubicBezTo>
                  <a:pt x="782832" y="3307066"/>
                  <a:pt x="779077" y="3295505"/>
                  <a:pt x="786588" y="3295505"/>
                </a:cubicBezTo>
                <a:cubicBezTo>
                  <a:pt x="794100" y="3299358"/>
                  <a:pt x="797856" y="3303212"/>
                  <a:pt x="801612" y="3303212"/>
                </a:cubicBezTo>
                <a:cubicBezTo>
                  <a:pt x="812880" y="3303212"/>
                  <a:pt x="820391" y="3295505"/>
                  <a:pt x="827903" y="3295505"/>
                </a:cubicBezTo>
                <a:cubicBezTo>
                  <a:pt x="839170" y="3295505"/>
                  <a:pt x="846682" y="3299358"/>
                  <a:pt x="854194" y="3295505"/>
                </a:cubicBezTo>
                <a:cubicBezTo>
                  <a:pt x="861705" y="3291652"/>
                  <a:pt x="865461" y="3291652"/>
                  <a:pt x="872973" y="3291652"/>
                </a:cubicBezTo>
                <a:cubicBezTo>
                  <a:pt x="887996" y="3291652"/>
                  <a:pt x="903020" y="3283945"/>
                  <a:pt x="918043" y="3283945"/>
                </a:cubicBezTo>
                <a:cubicBezTo>
                  <a:pt x="921799" y="3276238"/>
                  <a:pt x="933067" y="3280091"/>
                  <a:pt x="940578" y="3280091"/>
                </a:cubicBezTo>
                <a:cubicBezTo>
                  <a:pt x="944334" y="3280091"/>
                  <a:pt x="948090" y="3280091"/>
                  <a:pt x="948090" y="3280091"/>
                </a:cubicBezTo>
                <a:cubicBezTo>
                  <a:pt x="974381" y="3280091"/>
                  <a:pt x="1000672" y="3280091"/>
                  <a:pt x="1026964" y="3276238"/>
                </a:cubicBezTo>
                <a:cubicBezTo>
                  <a:pt x="1053255" y="3272385"/>
                  <a:pt x="1075789" y="3272385"/>
                  <a:pt x="1102080" y="3272385"/>
                </a:cubicBezTo>
                <a:cubicBezTo>
                  <a:pt x="1128372" y="3272385"/>
                  <a:pt x="1154662" y="3276238"/>
                  <a:pt x="1177198" y="3272385"/>
                </a:cubicBezTo>
                <a:lnTo>
                  <a:pt x="1193843" y="3270951"/>
                </a:lnTo>
                <a:lnTo>
                  <a:pt x="1190428" y="3270343"/>
                </a:lnTo>
                <a:cubicBezTo>
                  <a:pt x="1187142" y="3270705"/>
                  <a:pt x="1183386" y="3271429"/>
                  <a:pt x="1181508" y="3271429"/>
                </a:cubicBezTo>
                <a:cubicBezTo>
                  <a:pt x="1181508" y="3268531"/>
                  <a:pt x="1177752" y="3265634"/>
                  <a:pt x="1177752" y="3265634"/>
                </a:cubicBezTo>
                <a:cubicBezTo>
                  <a:pt x="1162728" y="3265634"/>
                  <a:pt x="1147705" y="3265634"/>
                  <a:pt x="1128926" y="3265634"/>
                </a:cubicBezTo>
                <a:cubicBezTo>
                  <a:pt x="1128926" y="3265634"/>
                  <a:pt x="1128926" y="3268531"/>
                  <a:pt x="1128926" y="3271429"/>
                </a:cubicBezTo>
                <a:cubicBezTo>
                  <a:pt x="1098878" y="3271429"/>
                  <a:pt x="1065076" y="3271429"/>
                  <a:pt x="1035029" y="3271429"/>
                </a:cubicBezTo>
                <a:cubicBezTo>
                  <a:pt x="1027518" y="3265634"/>
                  <a:pt x="1020006" y="3265634"/>
                  <a:pt x="1012494" y="3271429"/>
                </a:cubicBezTo>
                <a:cubicBezTo>
                  <a:pt x="982447" y="3271429"/>
                  <a:pt x="956156" y="3262735"/>
                  <a:pt x="926109" y="3265634"/>
                </a:cubicBezTo>
                <a:cubicBezTo>
                  <a:pt x="926109" y="3262735"/>
                  <a:pt x="926109" y="3259838"/>
                  <a:pt x="926109" y="3256940"/>
                </a:cubicBezTo>
                <a:cubicBezTo>
                  <a:pt x="926109" y="3254042"/>
                  <a:pt x="926109" y="3254042"/>
                  <a:pt x="922354" y="3254042"/>
                </a:cubicBezTo>
                <a:cubicBezTo>
                  <a:pt x="918598" y="3251144"/>
                  <a:pt x="914842" y="3254042"/>
                  <a:pt x="914842" y="3256940"/>
                </a:cubicBezTo>
                <a:cubicBezTo>
                  <a:pt x="892306" y="3256940"/>
                  <a:pt x="866016" y="3256940"/>
                  <a:pt x="843480" y="3256940"/>
                </a:cubicBezTo>
                <a:cubicBezTo>
                  <a:pt x="839724" y="3259838"/>
                  <a:pt x="828457" y="3254042"/>
                  <a:pt x="828457" y="3262735"/>
                </a:cubicBezTo>
                <a:cubicBezTo>
                  <a:pt x="817190" y="3262735"/>
                  <a:pt x="809678" y="3262735"/>
                  <a:pt x="802166" y="3262735"/>
                </a:cubicBezTo>
                <a:cubicBezTo>
                  <a:pt x="790898" y="3262735"/>
                  <a:pt x="779630" y="3259838"/>
                  <a:pt x="775875" y="3251144"/>
                </a:cubicBezTo>
                <a:cubicBezTo>
                  <a:pt x="772119" y="3248246"/>
                  <a:pt x="768363" y="3248246"/>
                  <a:pt x="764608" y="3248246"/>
                </a:cubicBezTo>
                <a:cubicBezTo>
                  <a:pt x="760852" y="3248246"/>
                  <a:pt x="757096" y="3248246"/>
                  <a:pt x="749584" y="3248246"/>
                </a:cubicBezTo>
                <a:cubicBezTo>
                  <a:pt x="745828" y="3248246"/>
                  <a:pt x="745828" y="3245349"/>
                  <a:pt x="745828" y="3245349"/>
                </a:cubicBezTo>
                <a:cubicBezTo>
                  <a:pt x="745828" y="3242452"/>
                  <a:pt x="745828" y="3239552"/>
                  <a:pt x="749584" y="3239552"/>
                </a:cubicBezTo>
                <a:cubicBezTo>
                  <a:pt x="764608" y="3242452"/>
                  <a:pt x="779630" y="3233757"/>
                  <a:pt x="794654" y="3233757"/>
                </a:cubicBezTo>
                <a:cubicBezTo>
                  <a:pt x="802166" y="3236655"/>
                  <a:pt x="805922" y="3233757"/>
                  <a:pt x="805922" y="3227961"/>
                </a:cubicBezTo>
                <a:cubicBezTo>
                  <a:pt x="817190" y="3225063"/>
                  <a:pt x="824701" y="3216370"/>
                  <a:pt x="839724" y="3216370"/>
                </a:cubicBezTo>
                <a:cubicBezTo>
                  <a:pt x="839724" y="3222166"/>
                  <a:pt x="843480" y="3222166"/>
                  <a:pt x="847236" y="3219268"/>
                </a:cubicBezTo>
                <a:cubicBezTo>
                  <a:pt x="850992" y="3219268"/>
                  <a:pt x="854748" y="3216370"/>
                  <a:pt x="854748" y="3213472"/>
                </a:cubicBezTo>
                <a:cubicBezTo>
                  <a:pt x="858504" y="3201881"/>
                  <a:pt x="873527" y="3196084"/>
                  <a:pt x="888550" y="3198983"/>
                </a:cubicBezTo>
                <a:cubicBezTo>
                  <a:pt x="896062" y="3204779"/>
                  <a:pt x="907330" y="3201881"/>
                  <a:pt x="914842" y="3207677"/>
                </a:cubicBezTo>
                <a:cubicBezTo>
                  <a:pt x="914842" y="3207677"/>
                  <a:pt x="918598" y="3207677"/>
                  <a:pt x="918598" y="3204779"/>
                </a:cubicBezTo>
                <a:cubicBezTo>
                  <a:pt x="929865" y="3204779"/>
                  <a:pt x="937377" y="3201881"/>
                  <a:pt x="944888" y="3204779"/>
                </a:cubicBezTo>
                <a:cubicBezTo>
                  <a:pt x="963668" y="3204779"/>
                  <a:pt x="982447" y="3198983"/>
                  <a:pt x="997470" y="3213472"/>
                </a:cubicBezTo>
                <a:cubicBezTo>
                  <a:pt x="1001226" y="3210575"/>
                  <a:pt x="1001226" y="3207677"/>
                  <a:pt x="1001226" y="3207677"/>
                </a:cubicBezTo>
                <a:lnTo>
                  <a:pt x="1001750" y="3200410"/>
                </a:lnTo>
                <a:lnTo>
                  <a:pt x="979098" y="3200410"/>
                </a:lnTo>
                <a:cubicBezTo>
                  <a:pt x="964075" y="3200410"/>
                  <a:pt x="949052" y="3203306"/>
                  <a:pt x="930272" y="3200410"/>
                </a:cubicBezTo>
                <a:cubicBezTo>
                  <a:pt x="922760" y="3200410"/>
                  <a:pt x="911493" y="3206204"/>
                  <a:pt x="907737" y="3194613"/>
                </a:cubicBezTo>
                <a:cubicBezTo>
                  <a:pt x="896470" y="3191715"/>
                  <a:pt x="885202" y="3188817"/>
                  <a:pt x="873934" y="3194613"/>
                </a:cubicBezTo>
                <a:cubicBezTo>
                  <a:pt x="870178" y="3197511"/>
                  <a:pt x="862666" y="3197511"/>
                  <a:pt x="858911" y="3194613"/>
                </a:cubicBezTo>
                <a:cubicBezTo>
                  <a:pt x="843888" y="3191715"/>
                  <a:pt x="832620" y="3191715"/>
                  <a:pt x="817596" y="3197511"/>
                </a:cubicBezTo>
                <a:cubicBezTo>
                  <a:pt x="813840" y="3197511"/>
                  <a:pt x="806329" y="3197511"/>
                  <a:pt x="802573" y="3188817"/>
                </a:cubicBezTo>
                <a:cubicBezTo>
                  <a:pt x="802573" y="3185919"/>
                  <a:pt x="791306" y="3188817"/>
                  <a:pt x="787550" y="3188817"/>
                </a:cubicBezTo>
                <a:cubicBezTo>
                  <a:pt x="787550" y="3185919"/>
                  <a:pt x="783794" y="3183022"/>
                  <a:pt x="783794" y="3183022"/>
                </a:cubicBezTo>
                <a:cubicBezTo>
                  <a:pt x="768770" y="3183022"/>
                  <a:pt x="753747" y="3183022"/>
                  <a:pt x="734968" y="3183022"/>
                </a:cubicBezTo>
                <a:cubicBezTo>
                  <a:pt x="734968" y="3183022"/>
                  <a:pt x="734968" y="3185919"/>
                  <a:pt x="734968" y="3188817"/>
                </a:cubicBezTo>
                <a:cubicBezTo>
                  <a:pt x="704920" y="3188817"/>
                  <a:pt x="671118" y="3188817"/>
                  <a:pt x="641071" y="3188817"/>
                </a:cubicBezTo>
                <a:cubicBezTo>
                  <a:pt x="633560" y="3183022"/>
                  <a:pt x="626048" y="3183022"/>
                  <a:pt x="618536" y="3188817"/>
                </a:cubicBezTo>
                <a:cubicBezTo>
                  <a:pt x="588489" y="3188817"/>
                  <a:pt x="562198" y="3180124"/>
                  <a:pt x="532151" y="3183022"/>
                </a:cubicBezTo>
                <a:cubicBezTo>
                  <a:pt x="532151" y="3180124"/>
                  <a:pt x="532151" y="3177226"/>
                  <a:pt x="532151" y="3174328"/>
                </a:cubicBezTo>
                <a:cubicBezTo>
                  <a:pt x="532151" y="3171431"/>
                  <a:pt x="532151" y="3171431"/>
                  <a:pt x="528396" y="3171431"/>
                </a:cubicBezTo>
                <a:cubicBezTo>
                  <a:pt x="524640" y="3168532"/>
                  <a:pt x="520884" y="3171431"/>
                  <a:pt x="520884" y="3174328"/>
                </a:cubicBezTo>
                <a:cubicBezTo>
                  <a:pt x="498348" y="3174328"/>
                  <a:pt x="472058" y="3174328"/>
                  <a:pt x="449522" y="3174328"/>
                </a:cubicBezTo>
                <a:cubicBezTo>
                  <a:pt x="445766" y="3177226"/>
                  <a:pt x="434499" y="3171431"/>
                  <a:pt x="434499" y="3180124"/>
                </a:cubicBezTo>
                <a:cubicBezTo>
                  <a:pt x="423232" y="3180124"/>
                  <a:pt x="415720" y="3180124"/>
                  <a:pt x="408208" y="3180124"/>
                </a:cubicBezTo>
                <a:cubicBezTo>
                  <a:pt x="396940" y="3180124"/>
                  <a:pt x="385672" y="3177226"/>
                  <a:pt x="381917" y="3168532"/>
                </a:cubicBezTo>
                <a:cubicBezTo>
                  <a:pt x="378161" y="3165633"/>
                  <a:pt x="374405" y="3165633"/>
                  <a:pt x="370650" y="3165633"/>
                </a:cubicBezTo>
                <a:cubicBezTo>
                  <a:pt x="366894" y="3165633"/>
                  <a:pt x="363138" y="3165633"/>
                  <a:pt x="355626" y="3165633"/>
                </a:cubicBezTo>
                <a:cubicBezTo>
                  <a:pt x="351870" y="3165633"/>
                  <a:pt x="351870" y="3162737"/>
                  <a:pt x="351870" y="3162737"/>
                </a:cubicBezTo>
                <a:cubicBezTo>
                  <a:pt x="351870" y="3159839"/>
                  <a:pt x="351870" y="3156941"/>
                  <a:pt x="355626" y="3156941"/>
                </a:cubicBezTo>
                <a:cubicBezTo>
                  <a:pt x="370650" y="3159839"/>
                  <a:pt x="385672" y="3151145"/>
                  <a:pt x="400696" y="3151145"/>
                </a:cubicBezTo>
                <a:cubicBezTo>
                  <a:pt x="408208" y="3154042"/>
                  <a:pt x="411964" y="3151145"/>
                  <a:pt x="411964" y="3145350"/>
                </a:cubicBezTo>
                <a:cubicBezTo>
                  <a:pt x="423232" y="3142452"/>
                  <a:pt x="430743" y="3133758"/>
                  <a:pt x="445766" y="3133758"/>
                </a:cubicBezTo>
                <a:cubicBezTo>
                  <a:pt x="445766" y="3139554"/>
                  <a:pt x="449522" y="3139554"/>
                  <a:pt x="453278" y="3136656"/>
                </a:cubicBezTo>
                <a:cubicBezTo>
                  <a:pt x="457034" y="3136656"/>
                  <a:pt x="460790" y="3133758"/>
                  <a:pt x="460790" y="3130860"/>
                </a:cubicBezTo>
                <a:cubicBezTo>
                  <a:pt x="464546" y="3119269"/>
                  <a:pt x="479569" y="3113473"/>
                  <a:pt x="494592" y="3116370"/>
                </a:cubicBezTo>
                <a:cubicBezTo>
                  <a:pt x="502104" y="3122167"/>
                  <a:pt x="513372" y="3119269"/>
                  <a:pt x="520884" y="3125065"/>
                </a:cubicBezTo>
                <a:cubicBezTo>
                  <a:pt x="520884" y="3125065"/>
                  <a:pt x="524640" y="3125065"/>
                  <a:pt x="524640" y="3122167"/>
                </a:cubicBezTo>
                <a:cubicBezTo>
                  <a:pt x="535907" y="3122167"/>
                  <a:pt x="543419" y="3119269"/>
                  <a:pt x="550930" y="3122167"/>
                </a:cubicBezTo>
                <a:cubicBezTo>
                  <a:pt x="569710" y="3122167"/>
                  <a:pt x="588489" y="3116370"/>
                  <a:pt x="603512" y="3130860"/>
                </a:cubicBezTo>
                <a:cubicBezTo>
                  <a:pt x="607268" y="3127962"/>
                  <a:pt x="607268" y="3125065"/>
                  <a:pt x="607268" y="3125065"/>
                </a:cubicBezTo>
                <a:cubicBezTo>
                  <a:pt x="605390" y="3120718"/>
                  <a:pt x="606329" y="3116372"/>
                  <a:pt x="608207" y="3112024"/>
                </a:cubicBezTo>
                <a:lnTo>
                  <a:pt x="611549" y="3105395"/>
                </a:lnTo>
                <a:lnTo>
                  <a:pt x="549443" y="3100561"/>
                </a:lnTo>
                <a:cubicBezTo>
                  <a:pt x="541416" y="3100297"/>
                  <a:pt x="529607" y="3101767"/>
                  <a:pt x="528832" y="3095542"/>
                </a:cubicBezTo>
                <a:cubicBezTo>
                  <a:pt x="526088" y="3089562"/>
                  <a:pt x="535619" y="3085847"/>
                  <a:pt x="541058" y="3081377"/>
                </a:cubicBezTo>
                <a:cubicBezTo>
                  <a:pt x="546652" y="3078151"/>
                  <a:pt x="554214" y="3074680"/>
                  <a:pt x="549658" y="3070190"/>
                </a:cubicBezTo>
                <a:cubicBezTo>
                  <a:pt x="546914" y="3064211"/>
                  <a:pt x="538732" y="3062701"/>
                  <a:pt x="530704" y="3062437"/>
                </a:cubicBezTo>
                <a:cubicBezTo>
                  <a:pt x="524800" y="3063172"/>
                  <a:pt x="518896" y="3063907"/>
                  <a:pt x="512991" y="3064643"/>
                </a:cubicBezTo>
                <a:cubicBezTo>
                  <a:pt x="485283" y="3066830"/>
                  <a:pt x="468297" y="3058830"/>
                  <a:pt x="466126" y="3041400"/>
                </a:cubicBezTo>
                <a:cubicBezTo>
                  <a:pt x="465351" y="3035175"/>
                  <a:pt x="464575" y="3028950"/>
                  <a:pt x="467736" y="3022235"/>
                </a:cubicBezTo>
                <a:cubicBezTo>
                  <a:pt x="468774" y="3014520"/>
                  <a:pt x="460436" y="3011765"/>
                  <a:pt x="448938" y="3015726"/>
                </a:cubicBezTo>
                <a:cubicBezTo>
                  <a:pt x="427754" y="3022158"/>
                  <a:pt x="419154" y="3033343"/>
                  <a:pt x="423293" y="3050529"/>
                </a:cubicBezTo>
                <a:cubicBezTo>
                  <a:pt x="408275" y="3042284"/>
                  <a:pt x="397349" y="3034794"/>
                  <a:pt x="390204" y="3025570"/>
                </a:cubicBezTo>
                <a:cubicBezTo>
                  <a:pt x="383059" y="3016345"/>
                  <a:pt x="386172" y="2993200"/>
                  <a:pt x="399019" y="2984014"/>
                </a:cubicBezTo>
                <a:cubicBezTo>
                  <a:pt x="415647" y="2973092"/>
                  <a:pt x="434135" y="2977111"/>
                  <a:pt x="448532" y="2980375"/>
                </a:cubicBezTo>
                <a:cubicBezTo>
                  <a:pt x="469144" y="2985394"/>
                  <a:pt x="491413" y="2987677"/>
                  <a:pt x="515030" y="2984736"/>
                </a:cubicBezTo>
                <a:cubicBezTo>
                  <a:pt x="528807" y="2983020"/>
                  <a:pt x="544552" y="2981059"/>
                  <a:pt x="560297" y="2979098"/>
                </a:cubicBezTo>
                <a:cubicBezTo>
                  <a:pt x="625244" y="2971008"/>
                  <a:pt x="688999" y="2969389"/>
                  <a:pt x="743892" y="2992896"/>
                </a:cubicBezTo>
                <a:cubicBezTo>
                  <a:pt x="764968" y="3001649"/>
                  <a:pt x="776312" y="2996443"/>
                  <a:pt x="784292" y="2980278"/>
                </a:cubicBezTo>
                <a:cubicBezTo>
                  <a:pt x="785950" y="2977543"/>
                  <a:pt x="781548" y="2974298"/>
                  <a:pt x="787297" y="2972317"/>
                </a:cubicBezTo>
                <a:cubicBezTo>
                  <a:pt x="793202" y="2971582"/>
                  <a:pt x="797448" y="2973581"/>
                  <a:pt x="799726" y="2975827"/>
                </a:cubicBezTo>
                <a:cubicBezTo>
                  <a:pt x="802004" y="2978072"/>
                  <a:pt x="804283" y="2980316"/>
                  <a:pt x="806406" y="2981316"/>
                </a:cubicBezTo>
                <a:cubicBezTo>
                  <a:pt x="813086" y="2986806"/>
                  <a:pt x="821578" y="2990805"/>
                  <a:pt x="830644" y="2983355"/>
                </a:cubicBezTo>
                <a:cubicBezTo>
                  <a:pt x="841677" y="2975658"/>
                  <a:pt x="825777" y="2976375"/>
                  <a:pt x="821375" y="2973130"/>
                </a:cubicBezTo>
                <a:cubicBezTo>
                  <a:pt x="821220" y="2971885"/>
                  <a:pt x="819252" y="2972130"/>
                  <a:pt x="819097" y="2970885"/>
                </a:cubicBezTo>
                <a:cubicBezTo>
                  <a:pt x="814851" y="2968885"/>
                  <a:pt x="812417" y="2965395"/>
                  <a:pt x="816044" y="2962415"/>
                </a:cubicBezTo>
                <a:cubicBezTo>
                  <a:pt x="819515" y="2958190"/>
                  <a:pt x="823451" y="2957699"/>
                  <a:pt x="829665" y="2959454"/>
                </a:cubicBezTo>
                <a:cubicBezTo>
                  <a:pt x="841939" y="2961719"/>
                  <a:pt x="853333" y="2960932"/>
                  <a:pt x="863414" y="2957621"/>
                </a:cubicBezTo>
                <a:lnTo>
                  <a:pt x="886164" y="2942694"/>
                </a:lnTo>
                <a:lnTo>
                  <a:pt x="874743" y="2936279"/>
                </a:lnTo>
                <a:cubicBezTo>
                  <a:pt x="870988" y="2936279"/>
                  <a:pt x="863478" y="2936279"/>
                  <a:pt x="859724" y="2936279"/>
                </a:cubicBezTo>
                <a:cubicBezTo>
                  <a:pt x="859724" y="2932483"/>
                  <a:pt x="859724" y="2932483"/>
                  <a:pt x="859724" y="2928686"/>
                </a:cubicBezTo>
                <a:cubicBezTo>
                  <a:pt x="859724" y="2928686"/>
                  <a:pt x="859724" y="2924889"/>
                  <a:pt x="859724" y="2924889"/>
                </a:cubicBezTo>
                <a:cubicBezTo>
                  <a:pt x="866295" y="2925839"/>
                  <a:pt x="872396" y="2925364"/>
                  <a:pt x="878263" y="2924119"/>
                </a:cubicBezTo>
                <a:lnTo>
                  <a:pt x="890557" y="2920245"/>
                </a:lnTo>
                <a:lnTo>
                  <a:pt x="884413" y="2913599"/>
                </a:lnTo>
                <a:cubicBezTo>
                  <a:pt x="875939" y="2909755"/>
                  <a:pt x="865258" y="2908241"/>
                  <a:pt x="855572" y="2910712"/>
                </a:cubicBezTo>
                <a:cubicBezTo>
                  <a:pt x="816830" y="2920594"/>
                  <a:pt x="778971" y="2921517"/>
                  <a:pt x="740182" y="2914969"/>
                </a:cubicBezTo>
                <a:cubicBezTo>
                  <a:pt x="726095" y="2914195"/>
                  <a:pt x="712008" y="2913421"/>
                  <a:pt x="700974" y="2921117"/>
                </a:cubicBezTo>
                <a:cubicBezTo>
                  <a:pt x="691599" y="2926078"/>
                  <a:pt x="687508" y="2925323"/>
                  <a:pt x="684609" y="2918098"/>
                </a:cubicBezTo>
                <a:cubicBezTo>
                  <a:pt x="681401" y="2908383"/>
                  <a:pt x="670785" y="2903384"/>
                  <a:pt x="654730" y="2902855"/>
                </a:cubicBezTo>
                <a:cubicBezTo>
                  <a:pt x="638520" y="2901081"/>
                  <a:pt x="620341" y="2899552"/>
                  <a:pt x="602163" y="2898023"/>
                </a:cubicBezTo>
                <a:cubicBezTo>
                  <a:pt x="586108" y="2897495"/>
                  <a:pt x="579273" y="2890760"/>
                  <a:pt x="580001" y="2880555"/>
                </a:cubicBezTo>
                <a:cubicBezTo>
                  <a:pt x="579846" y="2879310"/>
                  <a:pt x="579536" y="2876819"/>
                  <a:pt x="581194" y="2874084"/>
                </a:cubicBezTo>
                <a:cubicBezTo>
                  <a:pt x="580418" y="2867859"/>
                  <a:pt x="573894" y="2863615"/>
                  <a:pt x="564053" y="2864840"/>
                </a:cubicBezTo>
                <a:cubicBezTo>
                  <a:pt x="556026" y="2864576"/>
                  <a:pt x="556801" y="2870801"/>
                  <a:pt x="557421" y="2875781"/>
                </a:cubicBezTo>
                <a:cubicBezTo>
                  <a:pt x="556073" y="2881006"/>
                  <a:pt x="556694" y="2885986"/>
                  <a:pt x="545040" y="2888702"/>
                </a:cubicBezTo>
                <a:cubicBezTo>
                  <a:pt x="527327" y="2890908"/>
                  <a:pt x="510032" y="2880419"/>
                  <a:pt x="512572" y="2868724"/>
                </a:cubicBezTo>
                <a:cubicBezTo>
                  <a:pt x="512107" y="2864988"/>
                  <a:pt x="515733" y="2862009"/>
                  <a:pt x="511332" y="2858764"/>
                </a:cubicBezTo>
                <a:cubicBezTo>
                  <a:pt x="505427" y="2859499"/>
                  <a:pt x="505893" y="2863234"/>
                  <a:pt x="502111" y="2864969"/>
                </a:cubicBezTo>
                <a:cubicBezTo>
                  <a:pt x="493201" y="2873665"/>
                  <a:pt x="485329" y="2874646"/>
                  <a:pt x="476371" y="2866911"/>
                </a:cubicBezTo>
                <a:cubicBezTo>
                  <a:pt x="464825" y="2854442"/>
                  <a:pt x="447839" y="2846443"/>
                  <a:pt x="431009" y="2839689"/>
                </a:cubicBezTo>
                <a:cubicBezTo>
                  <a:pt x="411900" y="2830690"/>
                  <a:pt x="394604" y="2820201"/>
                  <a:pt x="390465" y="2803016"/>
                </a:cubicBezTo>
                <a:cubicBezTo>
                  <a:pt x="387721" y="2797036"/>
                  <a:pt x="382855" y="2790056"/>
                  <a:pt x="372704" y="2788792"/>
                </a:cubicBezTo>
                <a:cubicBezTo>
                  <a:pt x="331791" y="2781244"/>
                  <a:pt x="316261" y="2752835"/>
                  <a:pt x="277006" y="2742553"/>
                </a:cubicBezTo>
                <a:cubicBezTo>
                  <a:pt x="266545" y="2738797"/>
                  <a:pt x="267738" y="2732328"/>
                  <a:pt x="270899" y="2725613"/>
                </a:cubicBezTo>
                <a:cubicBezTo>
                  <a:pt x="276028" y="2718652"/>
                  <a:pt x="286333" y="2721161"/>
                  <a:pt x="292703" y="2724161"/>
                </a:cubicBezTo>
                <a:cubicBezTo>
                  <a:pt x="305287" y="2728915"/>
                  <a:pt x="316940" y="2726200"/>
                  <a:pt x="328129" y="2719748"/>
                </a:cubicBezTo>
                <a:cubicBezTo>
                  <a:pt x="341130" y="2711807"/>
                  <a:pt x="356565" y="2707356"/>
                  <a:pt x="374278" y="2705150"/>
                </a:cubicBezTo>
                <a:cubicBezTo>
                  <a:pt x="403955" y="2702718"/>
                  <a:pt x="421406" y="2714452"/>
                  <a:pt x="415704" y="2732863"/>
                </a:cubicBezTo>
                <a:cubicBezTo>
                  <a:pt x="414201" y="2736843"/>
                  <a:pt x="412854" y="2742068"/>
                  <a:pt x="413319" y="2745803"/>
                </a:cubicBezTo>
                <a:cubicBezTo>
                  <a:pt x="413474" y="2747048"/>
                  <a:pt x="411661" y="2748539"/>
                  <a:pt x="411661" y="2748539"/>
                </a:cubicBezTo>
                <a:cubicBezTo>
                  <a:pt x="413629" y="2748293"/>
                  <a:pt x="413629" y="2748293"/>
                  <a:pt x="415442" y="2746803"/>
                </a:cubicBezTo>
                <a:cubicBezTo>
                  <a:pt x="423314" y="2745822"/>
                  <a:pt x="429219" y="2745087"/>
                  <a:pt x="437246" y="2745351"/>
                </a:cubicBezTo>
                <a:cubicBezTo>
                  <a:pt x="475416" y="2746919"/>
                  <a:pt x="486759" y="2741713"/>
                  <a:pt x="495621" y="2716587"/>
                </a:cubicBezTo>
                <a:cubicBezTo>
                  <a:pt x="498162" y="2704892"/>
                  <a:pt x="509660" y="2700931"/>
                  <a:pt x="527684" y="2701214"/>
                </a:cubicBezTo>
                <a:cubicBezTo>
                  <a:pt x="541615" y="2700744"/>
                  <a:pt x="550108" y="2704744"/>
                  <a:pt x="559066" y="2712478"/>
                </a:cubicBezTo>
                <a:cubicBezTo>
                  <a:pt x="583817" y="2734682"/>
                  <a:pt x="619290" y="2746700"/>
                  <a:pt x="665332" y="2747286"/>
                </a:cubicBezTo>
                <a:cubicBezTo>
                  <a:pt x="703657" y="2750098"/>
                  <a:pt x="703657" y="2750098"/>
                  <a:pt x="692683" y="2726179"/>
                </a:cubicBezTo>
                <a:cubicBezTo>
                  <a:pt x="687041" y="2712974"/>
                  <a:pt x="690202" y="2706259"/>
                  <a:pt x="707294" y="2699072"/>
                </a:cubicBezTo>
                <a:cubicBezTo>
                  <a:pt x="715525" y="2717012"/>
                  <a:pt x="721894" y="2720012"/>
                  <a:pt x="751571" y="2717580"/>
                </a:cubicBezTo>
                <a:cubicBezTo>
                  <a:pt x="771252" y="2715128"/>
                  <a:pt x="792436" y="2708697"/>
                  <a:pt x="807764" y="2719431"/>
                </a:cubicBezTo>
                <a:cubicBezTo>
                  <a:pt x="807919" y="2720676"/>
                  <a:pt x="809887" y="2720431"/>
                  <a:pt x="811855" y="2720185"/>
                </a:cubicBezTo>
                <a:cubicBezTo>
                  <a:pt x="823353" y="2716225"/>
                  <a:pt x="831706" y="2711075"/>
                  <a:pt x="837178" y="2704862"/>
                </a:cubicBezTo>
                <a:lnTo>
                  <a:pt x="837582" y="2703771"/>
                </a:lnTo>
                <a:lnTo>
                  <a:pt x="824677" y="2704671"/>
                </a:lnTo>
                <a:cubicBezTo>
                  <a:pt x="813413" y="2704671"/>
                  <a:pt x="805904" y="2700874"/>
                  <a:pt x="805904" y="2693281"/>
                </a:cubicBezTo>
                <a:cubicBezTo>
                  <a:pt x="805904" y="2685688"/>
                  <a:pt x="809658" y="2678096"/>
                  <a:pt x="817168" y="2678096"/>
                </a:cubicBezTo>
                <a:lnTo>
                  <a:pt x="845555" y="2672878"/>
                </a:lnTo>
                <a:lnTo>
                  <a:pt x="845635" y="2670462"/>
                </a:lnTo>
                <a:cubicBezTo>
                  <a:pt x="847138" y="2666482"/>
                  <a:pt x="850686" y="2662880"/>
                  <a:pt x="858326" y="2660031"/>
                </a:cubicBezTo>
                <a:cubicBezTo>
                  <a:pt x="860139" y="2658542"/>
                  <a:pt x="865733" y="2655316"/>
                  <a:pt x="866198" y="2659050"/>
                </a:cubicBezTo>
                <a:cubicBezTo>
                  <a:pt x="867803" y="2663908"/>
                  <a:pt x="872088" y="2666219"/>
                  <a:pt x="877506" y="2667599"/>
                </a:cubicBezTo>
                <a:lnTo>
                  <a:pt x="895270" y="2670502"/>
                </a:lnTo>
                <a:lnTo>
                  <a:pt x="899160" y="2670502"/>
                </a:lnTo>
                <a:lnTo>
                  <a:pt x="903288" y="2662155"/>
                </a:lnTo>
                <a:lnTo>
                  <a:pt x="896017" y="2659114"/>
                </a:lnTo>
                <a:cubicBezTo>
                  <a:pt x="896017" y="2655316"/>
                  <a:pt x="888508" y="2655316"/>
                  <a:pt x="888508" y="2651520"/>
                </a:cubicBezTo>
                <a:cubicBezTo>
                  <a:pt x="892262" y="2643928"/>
                  <a:pt x="896017" y="2643928"/>
                  <a:pt x="899772" y="2643928"/>
                </a:cubicBezTo>
                <a:lnTo>
                  <a:pt x="911338" y="2645876"/>
                </a:lnTo>
                <a:lnTo>
                  <a:pt x="912290" y="2643951"/>
                </a:lnTo>
                <a:cubicBezTo>
                  <a:pt x="912290" y="2638256"/>
                  <a:pt x="915106" y="2632562"/>
                  <a:pt x="919330" y="2628290"/>
                </a:cubicBezTo>
                <a:lnTo>
                  <a:pt x="926609" y="2624945"/>
                </a:lnTo>
                <a:lnTo>
                  <a:pt x="922300" y="2624945"/>
                </a:lnTo>
                <a:cubicBezTo>
                  <a:pt x="922300" y="2613556"/>
                  <a:pt x="929809" y="2598370"/>
                  <a:pt x="911036" y="2594574"/>
                </a:cubicBezTo>
                <a:cubicBezTo>
                  <a:pt x="911036" y="2594574"/>
                  <a:pt x="911036" y="2590777"/>
                  <a:pt x="911036" y="2586981"/>
                </a:cubicBezTo>
                <a:cubicBezTo>
                  <a:pt x="914791" y="2583184"/>
                  <a:pt x="918545" y="2586981"/>
                  <a:pt x="922300" y="2583184"/>
                </a:cubicBezTo>
                <a:cubicBezTo>
                  <a:pt x="927932" y="2583184"/>
                  <a:pt x="934503" y="2584133"/>
                  <a:pt x="941074" y="2584608"/>
                </a:cubicBezTo>
                <a:lnTo>
                  <a:pt x="959400" y="2583218"/>
                </a:lnTo>
                <a:lnTo>
                  <a:pt x="951979" y="2582360"/>
                </a:lnTo>
                <a:lnTo>
                  <a:pt x="941157" y="2571796"/>
                </a:lnTo>
                <a:lnTo>
                  <a:pt x="922300" y="2571796"/>
                </a:lnTo>
                <a:cubicBezTo>
                  <a:pt x="911036" y="2571796"/>
                  <a:pt x="896017" y="2571796"/>
                  <a:pt x="884753" y="2571796"/>
                </a:cubicBezTo>
                <a:cubicBezTo>
                  <a:pt x="877243" y="2571796"/>
                  <a:pt x="869734" y="2571796"/>
                  <a:pt x="865979" y="2571796"/>
                </a:cubicBezTo>
                <a:lnTo>
                  <a:pt x="838594" y="2554489"/>
                </a:lnTo>
                <a:lnTo>
                  <a:pt x="829480" y="2561480"/>
                </a:lnTo>
                <a:cubicBezTo>
                  <a:pt x="806952" y="2576666"/>
                  <a:pt x="803197" y="2576666"/>
                  <a:pt x="788178" y="2557683"/>
                </a:cubicBezTo>
                <a:cubicBezTo>
                  <a:pt x="784424" y="2557683"/>
                  <a:pt x="784424" y="2550090"/>
                  <a:pt x="780669" y="2546294"/>
                </a:cubicBezTo>
                <a:cubicBezTo>
                  <a:pt x="758141" y="2565276"/>
                  <a:pt x="739367" y="2565276"/>
                  <a:pt x="716839" y="2565276"/>
                </a:cubicBezTo>
                <a:cubicBezTo>
                  <a:pt x="701820" y="2565276"/>
                  <a:pt x="690556" y="2565276"/>
                  <a:pt x="675537" y="2565276"/>
                </a:cubicBezTo>
                <a:cubicBezTo>
                  <a:pt x="645499" y="2561480"/>
                  <a:pt x="615461" y="2572869"/>
                  <a:pt x="581669" y="2569073"/>
                </a:cubicBezTo>
                <a:cubicBezTo>
                  <a:pt x="570404" y="2569073"/>
                  <a:pt x="566650" y="2584259"/>
                  <a:pt x="555386" y="2572869"/>
                </a:cubicBezTo>
                <a:cubicBezTo>
                  <a:pt x="544121" y="2565276"/>
                  <a:pt x="532857" y="2572869"/>
                  <a:pt x="525348" y="2569073"/>
                </a:cubicBezTo>
                <a:cubicBezTo>
                  <a:pt x="514084" y="2569073"/>
                  <a:pt x="502819" y="2569073"/>
                  <a:pt x="491555" y="2569073"/>
                </a:cubicBezTo>
                <a:cubicBezTo>
                  <a:pt x="484046" y="2561480"/>
                  <a:pt x="491555" y="2553887"/>
                  <a:pt x="487801" y="2546294"/>
                </a:cubicBezTo>
                <a:cubicBezTo>
                  <a:pt x="476536" y="2531108"/>
                  <a:pt x="461517" y="2527311"/>
                  <a:pt x="442744" y="2534905"/>
                </a:cubicBezTo>
                <a:cubicBezTo>
                  <a:pt x="438989" y="2534905"/>
                  <a:pt x="438989" y="2538701"/>
                  <a:pt x="431480" y="2538701"/>
                </a:cubicBezTo>
                <a:cubicBezTo>
                  <a:pt x="427725" y="2538701"/>
                  <a:pt x="423970" y="2534905"/>
                  <a:pt x="423970" y="2527311"/>
                </a:cubicBezTo>
                <a:cubicBezTo>
                  <a:pt x="423970" y="2523515"/>
                  <a:pt x="423970" y="2515922"/>
                  <a:pt x="431480" y="2515922"/>
                </a:cubicBezTo>
                <a:cubicBezTo>
                  <a:pt x="442744" y="2519719"/>
                  <a:pt x="454008" y="2515922"/>
                  <a:pt x="461517" y="2519719"/>
                </a:cubicBezTo>
                <a:cubicBezTo>
                  <a:pt x="476536" y="2519719"/>
                  <a:pt x="484046" y="2512125"/>
                  <a:pt x="495310" y="2512125"/>
                </a:cubicBezTo>
                <a:cubicBezTo>
                  <a:pt x="502819" y="2508329"/>
                  <a:pt x="506574" y="2496940"/>
                  <a:pt x="506574" y="2489347"/>
                </a:cubicBezTo>
                <a:cubicBezTo>
                  <a:pt x="514084" y="2477958"/>
                  <a:pt x="514084" y="2474161"/>
                  <a:pt x="525348" y="2481754"/>
                </a:cubicBezTo>
                <a:cubicBezTo>
                  <a:pt x="540367" y="2485550"/>
                  <a:pt x="555386" y="2489347"/>
                  <a:pt x="570404" y="2496940"/>
                </a:cubicBezTo>
                <a:cubicBezTo>
                  <a:pt x="574159" y="2500736"/>
                  <a:pt x="581669" y="2496940"/>
                  <a:pt x="589178" y="2496940"/>
                </a:cubicBezTo>
                <a:cubicBezTo>
                  <a:pt x="592933" y="2496940"/>
                  <a:pt x="592933" y="2489347"/>
                  <a:pt x="596688" y="2485550"/>
                </a:cubicBezTo>
                <a:cubicBezTo>
                  <a:pt x="604197" y="2477958"/>
                  <a:pt x="596688" y="2474161"/>
                  <a:pt x="592933" y="2466568"/>
                </a:cubicBezTo>
                <a:cubicBezTo>
                  <a:pt x="589178" y="2458975"/>
                  <a:pt x="577914" y="2458975"/>
                  <a:pt x="570404" y="2451382"/>
                </a:cubicBezTo>
                <a:cubicBezTo>
                  <a:pt x="566650" y="2447586"/>
                  <a:pt x="566650" y="2447586"/>
                  <a:pt x="566650" y="2443790"/>
                </a:cubicBezTo>
                <a:cubicBezTo>
                  <a:pt x="566650" y="2439993"/>
                  <a:pt x="570404" y="2439993"/>
                  <a:pt x="574159" y="2439993"/>
                </a:cubicBezTo>
                <a:cubicBezTo>
                  <a:pt x="585423" y="2439993"/>
                  <a:pt x="600442" y="2436196"/>
                  <a:pt x="611706" y="2443790"/>
                </a:cubicBezTo>
                <a:cubicBezTo>
                  <a:pt x="611706" y="2447586"/>
                  <a:pt x="615461" y="2443790"/>
                  <a:pt x="615461" y="2443790"/>
                </a:cubicBezTo>
                <a:cubicBezTo>
                  <a:pt x="622971" y="2439993"/>
                  <a:pt x="615461" y="2439993"/>
                  <a:pt x="615461" y="2436196"/>
                </a:cubicBezTo>
                <a:cubicBezTo>
                  <a:pt x="611706" y="2432400"/>
                  <a:pt x="611706" y="2424807"/>
                  <a:pt x="619216" y="2424807"/>
                </a:cubicBezTo>
                <a:cubicBezTo>
                  <a:pt x="626725" y="2424807"/>
                  <a:pt x="634235" y="2424807"/>
                  <a:pt x="645499" y="2424807"/>
                </a:cubicBezTo>
                <a:cubicBezTo>
                  <a:pt x="634235" y="2417214"/>
                  <a:pt x="622971" y="2417214"/>
                  <a:pt x="611706" y="2413418"/>
                </a:cubicBezTo>
                <a:cubicBezTo>
                  <a:pt x="604197" y="2409621"/>
                  <a:pt x="604197" y="2405825"/>
                  <a:pt x="607952" y="2402028"/>
                </a:cubicBezTo>
                <a:cubicBezTo>
                  <a:pt x="611706" y="2386842"/>
                  <a:pt x="611706" y="2383046"/>
                  <a:pt x="596688" y="2379249"/>
                </a:cubicBezTo>
                <a:cubicBezTo>
                  <a:pt x="592933" y="2379249"/>
                  <a:pt x="585423" y="2379249"/>
                  <a:pt x="581669" y="2379249"/>
                </a:cubicBezTo>
                <a:cubicBezTo>
                  <a:pt x="581669" y="2375453"/>
                  <a:pt x="581669" y="2375453"/>
                  <a:pt x="581669" y="2371657"/>
                </a:cubicBezTo>
                <a:cubicBezTo>
                  <a:pt x="581669" y="2371657"/>
                  <a:pt x="581669" y="2367860"/>
                  <a:pt x="581669" y="2367860"/>
                </a:cubicBezTo>
                <a:cubicBezTo>
                  <a:pt x="607952" y="2371657"/>
                  <a:pt x="626725" y="2352674"/>
                  <a:pt x="653008" y="2352674"/>
                </a:cubicBezTo>
                <a:cubicBezTo>
                  <a:pt x="668027" y="2352674"/>
                  <a:pt x="683046" y="2345081"/>
                  <a:pt x="698065" y="2333691"/>
                </a:cubicBezTo>
                <a:cubicBezTo>
                  <a:pt x="698065" y="2329895"/>
                  <a:pt x="705575" y="2329895"/>
                  <a:pt x="705575" y="2326099"/>
                </a:cubicBezTo>
                <a:cubicBezTo>
                  <a:pt x="705575" y="2318505"/>
                  <a:pt x="698065" y="2318505"/>
                  <a:pt x="694310" y="2318505"/>
                </a:cubicBezTo>
                <a:cubicBezTo>
                  <a:pt x="683046" y="2318505"/>
                  <a:pt x="671782" y="2318505"/>
                  <a:pt x="660518" y="2318505"/>
                </a:cubicBezTo>
                <a:cubicBezTo>
                  <a:pt x="656763" y="2318505"/>
                  <a:pt x="653008" y="2318505"/>
                  <a:pt x="653008" y="2314709"/>
                </a:cubicBezTo>
                <a:cubicBezTo>
                  <a:pt x="653008" y="2310913"/>
                  <a:pt x="653008" y="2307116"/>
                  <a:pt x="656763" y="2307116"/>
                </a:cubicBezTo>
                <a:cubicBezTo>
                  <a:pt x="664273" y="2307116"/>
                  <a:pt x="668027" y="2299523"/>
                  <a:pt x="679291" y="2299523"/>
                </a:cubicBezTo>
                <a:cubicBezTo>
                  <a:pt x="690556" y="2299523"/>
                  <a:pt x="701820" y="2299523"/>
                  <a:pt x="713084" y="2299523"/>
                </a:cubicBezTo>
                <a:cubicBezTo>
                  <a:pt x="720593" y="2295727"/>
                  <a:pt x="716839" y="2288134"/>
                  <a:pt x="716839" y="2284337"/>
                </a:cubicBezTo>
                <a:cubicBezTo>
                  <a:pt x="716839" y="2280541"/>
                  <a:pt x="716839" y="2276745"/>
                  <a:pt x="716839" y="2276745"/>
                </a:cubicBezTo>
                <a:cubicBezTo>
                  <a:pt x="694310" y="2272948"/>
                  <a:pt x="683046" y="2253965"/>
                  <a:pt x="660518" y="2253965"/>
                </a:cubicBezTo>
                <a:cubicBezTo>
                  <a:pt x="615461" y="2253965"/>
                  <a:pt x="574159" y="2265355"/>
                  <a:pt x="529103" y="2261559"/>
                </a:cubicBezTo>
                <a:cubicBezTo>
                  <a:pt x="521593" y="2257763"/>
                  <a:pt x="510329" y="2265355"/>
                  <a:pt x="510329" y="2253965"/>
                </a:cubicBezTo>
                <a:cubicBezTo>
                  <a:pt x="506574" y="2238780"/>
                  <a:pt x="521593" y="2246373"/>
                  <a:pt x="529103" y="2246373"/>
                </a:cubicBezTo>
                <a:cubicBezTo>
                  <a:pt x="544121" y="2250169"/>
                  <a:pt x="559140" y="2238780"/>
                  <a:pt x="574159" y="2238780"/>
                </a:cubicBezTo>
                <a:cubicBezTo>
                  <a:pt x="589178" y="2242577"/>
                  <a:pt x="607952" y="2246373"/>
                  <a:pt x="622971" y="2238780"/>
                </a:cubicBezTo>
                <a:cubicBezTo>
                  <a:pt x="649254" y="2231187"/>
                  <a:pt x="675537" y="2234983"/>
                  <a:pt x="698065" y="2234983"/>
                </a:cubicBezTo>
                <a:lnTo>
                  <a:pt x="746401" y="2225737"/>
                </a:lnTo>
                <a:lnTo>
                  <a:pt x="750522" y="2221571"/>
                </a:lnTo>
                <a:cubicBezTo>
                  <a:pt x="753338" y="2221571"/>
                  <a:pt x="757092" y="2222520"/>
                  <a:pt x="760847" y="2222520"/>
                </a:cubicBezTo>
                <a:lnTo>
                  <a:pt x="763218" y="2222520"/>
                </a:lnTo>
                <a:lnTo>
                  <a:pt x="767528" y="2221695"/>
                </a:lnTo>
                <a:cubicBezTo>
                  <a:pt x="778322" y="2217900"/>
                  <a:pt x="788648" y="2213154"/>
                  <a:pt x="798387" y="2207222"/>
                </a:cubicBezTo>
                <a:lnTo>
                  <a:pt x="803740" y="2202993"/>
                </a:lnTo>
                <a:lnTo>
                  <a:pt x="794171" y="2202114"/>
                </a:lnTo>
                <a:cubicBezTo>
                  <a:pt x="788069" y="2202589"/>
                  <a:pt x="781498" y="2203538"/>
                  <a:pt x="775866" y="2203538"/>
                </a:cubicBezTo>
                <a:cubicBezTo>
                  <a:pt x="768356" y="2203538"/>
                  <a:pt x="764602" y="2199742"/>
                  <a:pt x="764602" y="2192148"/>
                </a:cubicBezTo>
                <a:cubicBezTo>
                  <a:pt x="764602" y="2188352"/>
                  <a:pt x="768356" y="2180759"/>
                  <a:pt x="775866" y="2180759"/>
                </a:cubicBezTo>
                <a:lnTo>
                  <a:pt x="836736" y="2180759"/>
                </a:lnTo>
                <a:lnTo>
                  <a:pt x="846078" y="2176627"/>
                </a:lnTo>
                <a:lnTo>
                  <a:pt x="831249" y="2172217"/>
                </a:lnTo>
                <a:lnTo>
                  <a:pt x="821984" y="2162851"/>
                </a:lnTo>
                <a:lnTo>
                  <a:pt x="675537" y="2162851"/>
                </a:lnTo>
                <a:cubicBezTo>
                  <a:pt x="653008" y="2162851"/>
                  <a:pt x="637990" y="2143868"/>
                  <a:pt x="619216" y="2124886"/>
                </a:cubicBezTo>
                <a:cubicBezTo>
                  <a:pt x="619216" y="2124886"/>
                  <a:pt x="619216" y="2121090"/>
                  <a:pt x="619216" y="2117293"/>
                </a:cubicBezTo>
                <a:cubicBezTo>
                  <a:pt x="626725" y="2105904"/>
                  <a:pt x="630480" y="2098311"/>
                  <a:pt x="634235" y="2086922"/>
                </a:cubicBezTo>
                <a:cubicBezTo>
                  <a:pt x="634235" y="2075532"/>
                  <a:pt x="645499" y="2064143"/>
                  <a:pt x="656763" y="2064143"/>
                </a:cubicBezTo>
                <a:cubicBezTo>
                  <a:pt x="686801" y="2064143"/>
                  <a:pt x="686801" y="2037567"/>
                  <a:pt x="690556" y="2018585"/>
                </a:cubicBezTo>
                <a:cubicBezTo>
                  <a:pt x="694310" y="1992010"/>
                  <a:pt x="713084" y="1973028"/>
                  <a:pt x="731858" y="1954045"/>
                </a:cubicBezTo>
                <a:cubicBezTo>
                  <a:pt x="735612" y="1946452"/>
                  <a:pt x="743122" y="1950249"/>
                  <a:pt x="746876" y="1950249"/>
                </a:cubicBezTo>
                <a:cubicBezTo>
                  <a:pt x="761895" y="1950249"/>
                  <a:pt x="776914" y="1954045"/>
                  <a:pt x="788178" y="1942656"/>
                </a:cubicBezTo>
                <a:lnTo>
                  <a:pt x="796888" y="1940454"/>
                </a:lnTo>
                <a:lnTo>
                  <a:pt x="786257" y="1939319"/>
                </a:lnTo>
                <a:cubicBezTo>
                  <a:pt x="778745" y="1936851"/>
                  <a:pt x="774990" y="1940553"/>
                  <a:pt x="767478" y="1940553"/>
                </a:cubicBezTo>
                <a:cubicBezTo>
                  <a:pt x="722407" y="1940553"/>
                  <a:pt x="673581" y="1940553"/>
                  <a:pt x="624755" y="1940553"/>
                </a:cubicBezTo>
                <a:cubicBezTo>
                  <a:pt x="594708" y="1936851"/>
                  <a:pt x="564661" y="1939319"/>
                  <a:pt x="534615" y="1939319"/>
                </a:cubicBezTo>
                <a:cubicBezTo>
                  <a:pt x="527103" y="1939319"/>
                  <a:pt x="519591" y="1938085"/>
                  <a:pt x="515835" y="1935617"/>
                </a:cubicBezTo>
                <a:cubicBezTo>
                  <a:pt x="527103" y="1934383"/>
                  <a:pt x="538370" y="1933149"/>
                  <a:pt x="549638" y="1933149"/>
                </a:cubicBezTo>
                <a:cubicBezTo>
                  <a:pt x="564661" y="1933149"/>
                  <a:pt x="579685" y="1933149"/>
                  <a:pt x="594708" y="1933149"/>
                </a:cubicBezTo>
                <a:cubicBezTo>
                  <a:pt x="602220" y="1933149"/>
                  <a:pt x="617243" y="1933149"/>
                  <a:pt x="613488" y="1928213"/>
                </a:cubicBezTo>
                <a:cubicBezTo>
                  <a:pt x="613488" y="1925745"/>
                  <a:pt x="620999" y="1925745"/>
                  <a:pt x="624755" y="1925745"/>
                </a:cubicBezTo>
                <a:cubicBezTo>
                  <a:pt x="647290" y="1925745"/>
                  <a:pt x="669825" y="1925745"/>
                  <a:pt x="692361" y="1925745"/>
                </a:cubicBezTo>
                <a:cubicBezTo>
                  <a:pt x="696116" y="1925745"/>
                  <a:pt x="699872" y="1925745"/>
                  <a:pt x="703628" y="1925745"/>
                </a:cubicBezTo>
                <a:cubicBezTo>
                  <a:pt x="707384" y="1925745"/>
                  <a:pt x="707384" y="1924511"/>
                  <a:pt x="707384" y="1923277"/>
                </a:cubicBezTo>
                <a:cubicBezTo>
                  <a:pt x="707384" y="1923277"/>
                  <a:pt x="707384" y="1923277"/>
                  <a:pt x="707384" y="1922043"/>
                </a:cubicBezTo>
                <a:cubicBezTo>
                  <a:pt x="707384" y="1922043"/>
                  <a:pt x="703628" y="1922043"/>
                  <a:pt x="703628" y="1922043"/>
                </a:cubicBezTo>
                <a:cubicBezTo>
                  <a:pt x="677337" y="1923277"/>
                  <a:pt x="651046" y="1920809"/>
                  <a:pt x="624755" y="1919575"/>
                </a:cubicBezTo>
                <a:cubicBezTo>
                  <a:pt x="605976" y="1919575"/>
                  <a:pt x="590952" y="1919575"/>
                  <a:pt x="572173" y="1917107"/>
                </a:cubicBezTo>
                <a:cubicBezTo>
                  <a:pt x="568417" y="1915873"/>
                  <a:pt x="564661" y="1915873"/>
                  <a:pt x="564661" y="1915873"/>
                </a:cubicBezTo>
                <a:cubicBezTo>
                  <a:pt x="542126" y="1919575"/>
                  <a:pt x="523347" y="1917107"/>
                  <a:pt x="500812" y="1918341"/>
                </a:cubicBezTo>
                <a:cubicBezTo>
                  <a:pt x="493300" y="1918341"/>
                  <a:pt x="482033" y="1917107"/>
                  <a:pt x="470765" y="1919575"/>
                </a:cubicBezTo>
                <a:cubicBezTo>
                  <a:pt x="463253" y="1920809"/>
                  <a:pt x="455742" y="1919575"/>
                  <a:pt x="451986" y="1915873"/>
                </a:cubicBezTo>
                <a:cubicBezTo>
                  <a:pt x="444474" y="1910937"/>
                  <a:pt x="444474" y="1909703"/>
                  <a:pt x="459497" y="1908469"/>
                </a:cubicBezTo>
                <a:cubicBezTo>
                  <a:pt x="474521" y="1907235"/>
                  <a:pt x="478277" y="1903533"/>
                  <a:pt x="493300" y="1904767"/>
                </a:cubicBezTo>
                <a:cubicBezTo>
                  <a:pt x="504568" y="1906001"/>
                  <a:pt x="515835" y="1904767"/>
                  <a:pt x="527103" y="1904767"/>
                </a:cubicBezTo>
                <a:cubicBezTo>
                  <a:pt x="530859" y="1904767"/>
                  <a:pt x="534615" y="1904767"/>
                  <a:pt x="542126" y="1903533"/>
                </a:cubicBezTo>
                <a:cubicBezTo>
                  <a:pt x="527103" y="1903533"/>
                  <a:pt x="515835" y="1902299"/>
                  <a:pt x="504568" y="1902299"/>
                </a:cubicBezTo>
                <a:cubicBezTo>
                  <a:pt x="504568" y="1899831"/>
                  <a:pt x="500812" y="1897363"/>
                  <a:pt x="512079" y="1893661"/>
                </a:cubicBezTo>
                <a:cubicBezTo>
                  <a:pt x="515835" y="1891193"/>
                  <a:pt x="523347" y="1891193"/>
                  <a:pt x="534615" y="1891193"/>
                </a:cubicBezTo>
                <a:cubicBezTo>
                  <a:pt x="538370" y="1891193"/>
                  <a:pt x="542126" y="1889959"/>
                  <a:pt x="538370" y="1887491"/>
                </a:cubicBezTo>
                <a:cubicBezTo>
                  <a:pt x="534615" y="1887491"/>
                  <a:pt x="534615" y="1886257"/>
                  <a:pt x="530859" y="1886257"/>
                </a:cubicBezTo>
                <a:cubicBezTo>
                  <a:pt x="512079" y="1886257"/>
                  <a:pt x="493300" y="1883789"/>
                  <a:pt x="478277" y="1887491"/>
                </a:cubicBezTo>
                <a:cubicBezTo>
                  <a:pt x="467009" y="1889959"/>
                  <a:pt x="451986" y="1889959"/>
                  <a:pt x="444474" y="1887491"/>
                </a:cubicBezTo>
                <a:cubicBezTo>
                  <a:pt x="436962" y="1883789"/>
                  <a:pt x="425695" y="1883789"/>
                  <a:pt x="410671" y="1883789"/>
                </a:cubicBezTo>
                <a:cubicBezTo>
                  <a:pt x="399403" y="1883789"/>
                  <a:pt x="388136" y="1883789"/>
                  <a:pt x="388136" y="1877619"/>
                </a:cubicBezTo>
                <a:cubicBezTo>
                  <a:pt x="388136" y="1875151"/>
                  <a:pt x="376868" y="1875151"/>
                  <a:pt x="369356" y="1873917"/>
                </a:cubicBezTo>
                <a:cubicBezTo>
                  <a:pt x="361845" y="1873917"/>
                  <a:pt x="354333" y="1873917"/>
                  <a:pt x="350577" y="1873917"/>
                </a:cubicBezTo>
                <a:cubicBezTo>
                  <a:pt x="335554" y="1873917"/>
                  <a:pt x="331798" y="1871449"/>
                  <a:pt x="343065" y="1867747"/>
                </a:cubicBezTo>
                <a:cubicBezTo>
                  <a:pt x="346821" y="1865279"/>
                  <a:pt x="350577" y="1861577"/>
                  <a:pt x="361845" y="1862811"/>
                </a:cubicBezTo>
                <a:cubicBezTo>
                  <a:pt x="376868" y="1864045"/>
                  <a:pt x="391891" y="1864045"/>
                  <a:pt x="406915" y="1862811"/>
                </a:cubicBezTo>
                <a:cubicBezTo>
                  <a:pt x="425695" y="1861577"/>
                  <a:pt x="440718" y="1862811"/>
                  <a:pt x="455742" y="1862811"/>
                </a:cubicBezTo>
                <a:cubicBezTo>
                  <a:pt x="470765" y="1862811"/>
                  <a:pt x="482033" y="1860343"/>
                  <a:pt x="497056" y="1860343"/>
                </a:cubicBezTo>
                <a:cubicBezTo>
                  <a:pt x="508324" y="1860343"/>
                  <a:pt x="512079" y="1856640"/>
                  <a:pt x="512079" y="1850471"/>
                </a:cubicBezTo>
                <a:cubicBezTo>
                  <a:pt x="508324" y="1848002"/>
                  <a:pt x="523347" y="1843067"/>
                  <a:pt x="530859" y="1844301"/>
                </a:cubicBezTo>
                <a:cubicBezTo>
                  <a:pt x="545882" y="1844301"/>
                  <a:pt x="557150" y="1841833"/>
                  <a:pt x="572173" y="1845535"/>
                </a:cubicBezTo>
                <a:cubicBezTo>
                  <a:pt x="579685" y="1846769"/>
                  <a:pt x="590952" y="1845535"/>
                  <a:pt x="590952" y="1843067"/>
                </a:cubicBezTo>
                <a:cubicBezTo>
                  <a:pt x="590952" y="1838130"/>
                  <a:pt x="598464" y="1839364"/>
                  <a:pt x="605976" y="1840599"/>
                </a:cubicBezTo>
                <a:cubicBezTo>
                  <a:pt x="628511" y="1841833"/>
                  <a:pt x="628511" y="1841833"/>
                  <a:pt x="651046" y="1840599"/>
                </a:cubicBezTo>
                <a:cubicBezTo>
                  <a:pt x="666070" y="1839364"/>
                  <a:pt x="681093" y="1838130"/>
                  <a:pt x="696116" y="1838130"/>
                </a:cubicBezTo>
                <a:cubicBezTo>
                  <a:pt x="714896" y="1836896"/>
                  <a:pt x="737431" y="1835662"/>
                  <a:pt x="756210" y="1835662"/>
                </a:cubicBezTo>
                <a:cubicBezTo>
                  <a:pt x="759966" y="1835662"/>
                  <a:pt x="759966" y="1835662"/>
                  <a:pt x="763722" y="1835662"/>
                </a:cubicBezTo>
                <a:cubicBezTo>
                  <a:pt x="767478" y="1835662"/>
                  <a:pt x="763722" y="1831960"/>
                  <a:pt x="771234" y="1831960"/>
                </a:cubicBezTo>
                <a:cubicBezTo>
                  <a:pt x="778745" y="1833194"/>
                  <a:pt x="782501" y="1834428"/>
                  <a:pt x="786257" y="1834428"/>
                </a:cubicBezTo>
                <a:cubicBezTo>
                  <a:pt x="797525" y="1834428"/>
                  <a:pt x="805036" y="1831960"/>
                  <a:pt x="812548" y="1831960"/>
                </a:cubicBezTo>
                <a:cubicBezTo>
                  <a:pt x="823816" y="1831960"/>
                  <a:pt x="831327" y="1833194"/>
                  <a:pt x="838839" y="1831960"/>
                </a:cubicBezTo>
                <a:cubicBezTo>
                  <a:pt x="846351" y="1830726"/>
                  <a:pt x="850107" y="1830726"/>
                  <a:pt x="857618" y="1830726"/>
                </a:cubicBezTo>
                <a:cubicBezTo>
                  <a:pt x="872642" y="1830726"/>
                  <a:pt x="887665" y="1828258"/>
                  <a:pt x="902689" y="1828258"/>
                </a:cubicBezTo>
                <a:cubicBezTo>
                  <a:pt x="906445" y="1825790"/>
                  <a:pt x="917712" y="1827024"/>
                  <a:pt x="925224" y="1827024"/>
                </a:cubicBezTo>
                <a:cubicBezTo>
                  <a:pt x="928980" y="1827024"/>
                  <a:pt x="932736" y="1827024"/>
                  <a:pt x="932736" y="1827024"/>
                </a:cubicBezTo>
                <a:lnTo>
                  <a:pt x="974440" y="1826372"/>
                </a:lnTo>
                <a:lnTo>
                  <a:pt x="973613" y="1817171"/>
                </a:lnTo>
                <a:cubicBezTo>
                  <a:pt x="969858" y="1813375"/>
                  <a:pt x="969858" y="1809579"/>
                  <a:pt x="977367" y="1805782"/>
                </a:cubicBezTo>
                <a:cubicBezTo>
                  <a:pt x="983000" y="1803884"/>
                  <a:pt x="988632" y="1802935"/>
                  <a:pt x="994264" y="1801511"/>
                </a:cubicBezTo>
                <a:lnTo>
                  <a:pt x="1005191" y="1796908"/>
                </a:lnTo>
                <a:lnTo>
                  <a:pt x="997481" y="1794393"/>
                </a:lnTo>
                <a:lnTo>
                  <a:pt x="984877" y="1794393"/>
                </a:lnTo>
                <a:cubicBezTo>
                  <a:pt x="981122" y="1794393"/>
                  <a:pt x="979245" y="1792494"/>
                  <a:pt x="978775" y="1790122"/>
                </a:cubicBezTo>
                <a:lnTo>
                  <a:pt x="979320" y="1788469"/>
                </a:lnTo>
                <a:lnTo>
                  <a:pt x="977973" y="1788030"/>
                </a:lnTo>
                <a:cubicBezTo>
                  <a:pt x="970464" y="1784234"/>
                  <a:pt x="962954" y="1791827"/>
                  <a:pt x="951690" y="1795623"/>
                </a:cubicBezTo>
                <a:cubicBezTo>
                  <a:pt x="940426" y="1795623"/>
                  <a:pt x="929162" y="1803216"/>
                  <a:pt x="921652" y="1810809"/>
                </a:cubicBezTo>
                <a:cubicBezTo>
                  <a:pt x="899124" y="1825995"/>
                  <a:pt x="895369" y="1825995"/>
                  <a:pt x="880350" y="1807012"/>
                </a:cubicBezTo>
                <a:cubicBezTo>
                  <a:pt x="876596" y="1807012"/>
                  <a:pt x="876596" y="1799419"/>
                  <a:pt x="872841" y="1795623"/>
                </a:cubicBezTo>
                <a:cubicBezTo>
                  <a:pt x="850313" y="1814605"/>
                  <a:pt x="831539" y="1814605"/>
                  <a:pt x="809011" y="1814605"/>
                </a:cubicBezTo>
                <a:cubicBezTo>
                  <a:pt x="793992" y="1814605"/>
                  <a:pt x="782728" y="1814605"/>
                  <a:pt x="767709" y="1814605"/>
                </a:cubicBezTo>
                <a:cubicBezTo>
                  <a:pt x="737671" y="1810809"/>
                  <a:pt x="707633" y="1822198"/>
                  <a:pt x="673841" y="1818402"/>
                </a:cubicBezTo>
                <a:cubicBezTo>
                  <a:pt x="662576" y="1818402"/>
                  <a:pt x="658822" y="1833588"/>
                  <a:pt x="647558" y="1822198"/>
                </a:cubicBezTo>
                <a:cubicBezTo>
                  <a:pt x="636293" y="1814605"/>
                  <a:pt x="625029" y="1822198"/>
                  <a:pt x="617520" y="1818402"/>
                </a:cubicBezTo>
                <a:cubicBezTo>
                  <a:pt x="606256" y="1818402"/>
                  <a:pt x="594991" y="1818402"/>
                  <a:pt x="583727" y="1818402"/>
                </a:cubicBezTo>
                <a:cubicBezTo>
                  <a:pt x="576218" y="1810809"/>
                  <a:pt x="583727" y="1803216"/>
                  <a:pt x="579973" y="1795623"/>
                </a:cubicBezTo>
                <a:cubicBezTo>
                  <a:pt x="568708" y="1780437"/>
                  <a:pt x="553689" y="1776641"/>
                  <a:pt x="534916" y="1784234"/>
                </a:cubicBezTo>
                <a:cubicBezTo>
                  <a:pt x="531161" y="1784234"/>
                  <a:pt x="531161" y="1788030"/>
                  <a:pt x="523652" y="1788030"/>
                </a:cubicBezTo>
                <a:cubicBezTo>
                  <a:pt x="519897" y="1788030"/>
                  <a:pt x="516142" y="1784234"/>
                  <a:pt x="516142" y="1776641"/>
                </a:cubicBezTo>
                <a:cubicBezTo>
                  <a:pt x="516142" y="1772844"/>
                  <a:pt x="516142" y="1765251"/>
                  <a:pt x="523652" y="1765251"/>
                </a:cubicBezTo>
                <a:cubicBezTo>
                  <a:pt x="534916" y="1769048"/>
                  <a:pt x="546180" y="1765251"/>
                  <a:pt x="553689" y="1769048"/>
                </a:cubicBezTo>
                <a:cubicBezTo>
                  <a:pt x="568708" y="1769048"/>
                  <a:pt x="576218" y="1761455"/>
                  <a:pt x="587482" y="1761455"/>
                </a:cubicBezTo>
                <a:cubicBezTo>
                  <a:pt x="594991" y="1757659"/>
                  <a:pt x="598746" y="1746269"/>
                  <a:pt x="598746" y="1738676"/>
                </a:cubicBezTo>
                <a:cubicBezTo>
                  <a:pt x="606256" y="1727287"/>
                  <a:pt x="606256" y="1723490"/>
                  <a:pt x="617520" y="1731083"/>
                </a:cubicBezTo>
                <a:cubicBezTo>
                  <a:pt x="632539" y="1734880"/>
                  <a:pt x="647558" y="1738676"/>
                  <a:pt x="662576" y="1746269"/>
                </a:cubicBezTo>
                <a:cubicBezTo>
                  <a:pt x="666331" y="1750066"/>
                  <a:pt x="673841" y="1746269"/>
                  <a:pt x="681350" y="1746269"/>
                </a:cubicBezTo>
                <a:cubicBezTo>
                  <a:pt x="685105" y="1746269"/>
                  <a:pt x="685105" y="1738676"/>
                  <a:pt x="688860" y="1734880"/>
                </a:cubicBezTo>
                <a:cubicBezTo>
                  <a:pt x="696369" y="1727287"/>
                  <a:pt x="688860" y="1723490"/>
                  <a:pt x="685105" y="1715897"/>
                </a:cubicBezTo>
                <a:cubicBezTo>
                  <a:pt x="681350" y="1708304"/>
                  <a:pt x="670086" y="1708304"/>
                  <a:pt x="662576" y="1700712"/>
                </a:cubicBezTo>
                <a:cubicBezTo>
                  <a:pt x="658822" y="1696915"/>
                  <a:pt x="658822" y="1696915"/>
                  <a:pt x="658822" y="1693119"/>
                </a:cubicBezTo>
                <a:cubicBezTo>
                  <a:pt x="658822" y="1689322"/>
                  <a:pt x="662576" y="1689322"/>
                  <a:pt x="666331" y="1689322"/>
                </a:cubicBezTo>
                <a:cubicBezTo>
                  <a:pt x="677595" y="1689322"/>
                  <a:pt x="692614" y="1685526"/>
                  <a:pt x="703878" y="1693119"/>
                </a:cubicBezTo>
                <a:cubicBezTo>
                  <a:pt x="703878" y="1696915"/>
                  <a:pt x="707633" y="1693119"/>
                  <a:pt x="707633" y="1693119"/>
                </a:cubicBezTo>
                <a:cubicBezTo>
                  <a:pt x="715143" y="1689322"/>
                  <a:pt x="707633" y="1689322"/>
                  <a:pt x="707633" y="1685526"/>
                </a:cubicBezTo>
                <a:cubicBezTo>
                  <a:pt x="703878" y="1681729"/>
                  <a:pt x="703878" y="1674136"/>
                  <a:pt x="711388" y="1674136"/>
                </a:cubicBezTo>
                <a:cubicBezTo>
                  <a:pt x="718897" y="1674136"/>
                  <a:pt x="726407" y="1674136"/>
                  <a:pt x="737671" y="1674136"/>
                </a:cubicBezTo>
                <a:cubicBezTo>
                  <a:pt x="726407" y="1666543"/>
                  <a:pt x="715143" y="1666543"/>
                  <a:pt x="703878" y="1662747"/>
                </a:cubicBezTo>
                <a:cubicBezTo>
                  <a:pt x="696369" y="1658950"/>
                  <a:pt x="696369" y="1655154"/>
                  <a:pt x="700124" y="1651357"/>
                </a:cubicBezTo>
                <a:cubicBezTo>
                  <a:pt x="703878" y="1636171"/>
                  <a:pt x="703878" y="1632375"/>
                  <a:pt x="688860" y="1628579"/>
                </a:cubicBezTo>
                <a:cubicBezTo>
                  <a:pt x="685105" y="1628579"/>
                  <a:pt x="677595" y="1628579"/>
                  <a:pt x="673841" y="1628579"/>
                </a:cubicBezTo>
                <a:cubicBezTo>
                  <a:pt x="673841" y="1624782"/>
                  <a:pt x="673841" y="1624782"/>
                  <a:pt x="673841" y="1620986"/>
                </a:cubicBezTo>
                <a:cubicBezTo>
                  <a:pt x="673841" y="1620986"/>
                  <a:pt x="673841" y="1617189"/>
                  <a:pt x="673841" y="1617189"/>
                </a:cubicBezTo>
                <a:cubicBezTo>
                  <a:pt x="700124" y="1620986"/>
                  <a:pt x="718897" y="1602003"/>
                  <a:pt x="745180" y="1602003"/>
                </a:cubicBezTo>
                <a:cubicBezTo>
                  <a:pt x="760199" y="1602003"/>
                  <a:pt x="775218" y="1594411"/>
                  <a:pt x="790237" y="1583021"/>
                </a:cubicBezTo>
                <a:cubicBezTo>
                  <a:pt x="790237" y="1579225"/>
                  <a:pt x="797747" y="1579225"/>
                  <a:pt x="797747" y="1575428"/>
                </a:cubicBezTo>
                <a:cubicBezTo>
                  <a:pt x="797747" y="1567835"/>
                  <a:pt x="790237" y="1567835"/>
                  <a:pt x="786482" y="1567835"/>
                </a:cubicBezTo>
                <a:cubicBezTo>
                  <a:pt x="775218" y="1567835"/>
                  <a:pt x="763954" y="1567835"/>
                  <a:pt x="752690" y="1567835"/>
                </a:cubicBezTo>
                <a:cubicBezTo>
                  <a:pt x="748935" y="1567835"/>
                  <a:pt x="745180" y="1567835"/>
                  <a:pt x="745180" y="1564039"/>
                </a:cubicBezTo>
                <a:cubicBezTo>
                  <a:pt x="745180" y="1560242"/>
                  <a:pt x="745180" y="1556446"/>
                  <a:pt x="748935" y="1556446"/>
                </a:cubicBezTo>
                <a:cubicBezTo>
                  <a:pt x="756445" y="1556446"/>
                  <a:pt x="760199" y="1548853"/>
                  <a:pt x="771463" y="1548853"/>
                </a:cubicBezTo>
                <a:cubicBezTo>
                  <a:pt x="782728" y="1548853"/>
                  <a:pt x="793992" y="1548853"/>
                  <a:pt x="805256" y="1548853"/>
                </a:cubicBezTo>
                <a:cubicBezTo>
                  <a:pt x="812765" y="1545056"/>
                  <a:pt x="809011" y="1537463"/>
                  <a:pt x="809011" y="1533667"/>
                </a:cubicBezTo>
                <a:cubicBezTo>
                  <a:pt x="809011" y="1529871"/>
                  <a:pt x="809011" y="1526074"/>
                  <a:pt x="809011" y="1526074"/>
                </a:cubicBezTo>
                <a:cubicBezTo>
                  <a:pt x="797747" y="1524176"/>
                  <a:pt x="789299" y="1518481"/>
                  <a:pt x="780850" y="1513261"/>
                </a:cubicBezTo>
                <a:lnTo>
                  <a:pt x="767888" y="1508674"/>
                </a:lnTo>
                <a:lnTo>
                  <a:pt x="762164" y="1511101"/>
                </a:lnTo>
                <a:cubicBezTo>
                  <a:pt x="757950" y="1514843"/>
                  <a:pt x="755854" y="1519640"/>
                  <a:pt x="756140" y="1525365"/>
                </a:cubicBezTo>
                <a:cubicBezTo>
                  <a:pt x="756867" y="1535570"/>
                  <a:pt x="748219" y="1540815"/>
                  <a:pt x="733978" y="1542834"/>
                </a:cubicBezTo>
                <a:cubicBezTo>
                  <a:pt x="721704" y="1545098"/>
                  <a:pt x="707772" y="1544627"/>
                  <a:pt x="704563" y="1554342"/>
                </a:cubicBezTo>
                <a:cubicBezTo>
                  <a:pt x="704098" y="1558077"/>
                  <a:pt x="698504" y="1554851"/>
                  <a:pt x="696691" y="1553361"/>
                </a:cubicBezTo>
                <a:cubicBezTo>
                  <a:pt x="681411" y="1547665"/>
                  <a:pt x="682497" y="1538950"/>
                  <a:pt x="683582" y="1530235"/>
                </a:cubicBezTo>
                <a:lnTo>
                  <a:pt x="675688" y="1508923"/>
                </a:lnTo>
                <a:lnTo>
                  <a:pt x="621275" y="1510888"/>
                </a:lnTo>
                <a:cubicBezTo>
                  <a:pt x="613765" y="1507092"/>
                  <a:pt x="602501" y="1514685"/>
                  <a:pt x="602501" y="1503295"/>
                </a:cubicBezTo>
                <a:lnTo>
                  <a:pt x="602723" y="1497541"/>
                </a:lnTo>
                <a:lnTo>
                  <a:pt x="589936" y="1495813"/>
                </a:lnTo>
                <a:cubicBezTo>
                  <a:pt x="560259" y="1493381"/>
                  <a:pt x="553890" y="1496380"/>
                  <a:pt x="545659" y="1514320"/>
                </a:cubicBezTo>
                <a:cubicBezTo>
                  <a:pt x="528567" y="1507134"/>
                  <a:pt x="525406" y="1500419"/>
                  <a:pt x="531048" y="1487214"/>
                </a:cubicBezTo>
                <a:cubicBezTo>
                  <a:pt x="542022" y="1463294"/>
                  <a:pt x="542022" y="1463294"/>
                  <a:pt x="503697" y="1466106"/>
                </a:cubicBezTo>
                <a:cubicBezTo>
                  <a:pt x="457655" y="1466693"/>
                  <a:pt x="422182" y="1478711"/>
                  <a:pt x="397431" y="1500915"/>
                </a:cubicBezTo>
                <a:cubicBezTo>
                  <a:pt x="388473" y="1508649"/>
                  <a:pt x="379980" y="1512649"/>
                  <a:pt x="366048" y="1512178"/>
                </a:cubicBezTo>
                <a:cubicBezTo>
                  <a:pt x="348025" y="1512462"/>
                  <a:pt x="336526" y="1508501"/>
                  <a:pt x="333986" y="1496806"/>
                </a:cubicBezTo>
                <a:cubicBezTo>
                  <a:pt x="325124" y="1471679"/>
                  <a:pt x="313780" y="1466473"/>
                  <a:pt x="275611" y="1468041"/>
                </a:cubicBezTo>
                <a:cubicBezTo>
                  <a:pt x="267583" y="1468305"/>
                  <a:pt x="261679" y="1467570"/>
                  <a:pt x="253807" y="1466589"/>
                </a:cubicBezTo>
                <a:cubicBezTo>
                  <a:pt x="251993" y="1465099"/>
                  <a:pt x="251993" y="1465099"/>
                  <a:pt x="250025" y="1464854"/>
                </a:cubicBezTo>
                <a:cubicBezTo>
                  <a:pt x="250025" y="1464854"/>
                  <a:pt x="251838" y="1466344"/>
                  <a:pt x="251683" y="1467589"/>
                </a:cubicBezTo>
                <a:cubicBezTo>
                  <a:pt x="251218" y="1471324"/>
                  <a:pt x="252566" y="1476550"/>
                  <a:pt x="254069" y="1480530"/>
                </a:cubicBezTo>
                <a:cubicBezTo>
                  <a:pt x="259770" y="1498940"/>
                  <a:pt x="242320" y="1510674"/>
                  <a:pt x="212643" y="1508243"/>
                </a:cubicBezTo>
                <a:cubicBezTo>
                  <a:pt x="194930" y="1506036"/>
                  <a:pt x="179495" y="1501585"/>
                  <a:pt x="166494" y="1493644"/>
                </a:cubicBezTo>
                <a:cubicBezTo>
                  <a:pt x="155305" y="1487193"/>
                  <a:pt x="143652" y="1484477"/>
                  <a:pt x="131068" y="1489232"/>
                </a:cubicBezTo>
                <a:cubicBezTo>
                  <a:pt x="124698" y="1492231"/>
                  <a:pt x="114393" y="1494740"/>
                  <a:pt x="109264" y="1487780"/>
                </a:cubicBezTo>
                <a:cubicBezTo>
                  <a:pt x="106103" y="1481065"/>
                  <a:pt x="104910" y="1474594"/>
                  <a:pt x="115371" y="1470840"/>
                </a:cubicBezTo>
                <a:cubicBezTo>
                  <a:pt x="154626" y="1460558"/>
                  <a:pt x="170156" y="1432148"/>
                  <a:pt x="211069" y="1424601"/>
                </a:cubicBezTo>
                <a:cubicBezTo>
                  <a:pt x="221220" y="1423336"/>
                  <a:pt x="226086" y="1416357"/>
                  <a:pt x="228830" y="1410377"/>
                </a:cubicBezTo>
                <a:cubicBezTo>
                  <a:pt x="232969" y="1393191"/>
                  <a:pt x="250265" y="1382703"/>
                  <a:pt x="269373" y="1373704"/>
                </a:cubicBezTo>
                <a:cubicBezTo>
                  <a:pt x="286204" y="1366950"/>
                  <a:pt x="303189" y="1358951"/>
                  <a:pt x="314735" y="1346481"/>
                </a:cubicBezTo>
                <a:cubicBezTo>
                  <a:pt x="323693" y="1338747"/>
                  <a:pt x="331566" y="1339727"/>
                  <a:pt x="340476" y="1348423"/>
                </a:cubicBezTo>
                <a:cubicBezTo>
                  <a:pt x="344257" y="1350158"/>
                  <a:pt x="343792" y="1353893"/>
                  <a:pt x="349696" y="1354629"/>
                </a:cubicBezTo>
                <a:cubicBezTo>
                  <a:pt x="354098" y="1351384"/>
                  <a:pt x="350471" y="1348404"/>
                  <a:pt x="350937" y="1344669"/>
                </a:cubicBezTo>
                <a:cubicBezTo>
                  <a:pt x="348396" y="1332973"/>
                  <a:pt x="365692" y="1322484"/>
                  <a:pt x="383405" y="1324690"/>
                </a:cubicBezTo>
                <a:cubicBezTo>
                  <a:pt x="395058" y="1327406"/>
                  <a:pt x="394438" y="1332386"/>
                  <a:pt x="395786" y="1337612"/>
                </a:cubicBezTo>
                <a:cubicBezTo>
                  <a:pt x="395166" y="1342592"/>
                  <a:pt x="394390" y="1348817"/>
                  <a:pt x="402418" y="1348552"/>
                </a:cubicBezTo>
                <a:cubicBezTo>
                  <a:pt x="412259" y="1349778"/>
                  <a:pt x="418783" y="1345533"/>
                  <a:pt x="419559" y="1339308"/>
                </a:cubicBezTo>
                <a:cubicBezTo>
                  <a:pt x="417901" y="1336573"/>
                  <a:pt x="418211" y="1334083"/>
                  <a:pt x="418366" y="1332838"/>
                </a:cubicBezTo>
                <a:cubicBezTo>
                  <a:pt x="417638" y="1322633"/>
                  <a:pt x="424473" y="1315898"/>
                  <a:pt x="440528" y="1315369"/>
                </a:cubicBezTo>
                <a:cubicBezTo>
                  <a:pt x="458706" y="1313841"/>
                  <a:pt x="476885" y="1312311"/>
                  <a:pt x="493095" y="1310538"/>
                </a:cubicBezTo>
                <a:cubicBezTo>
                  <a:pt x="509150" y="1310009"/>
                  <a:pt x="519766" y="1305009"/>
                  <a:pt x="522974" y="1295295"/>
                </a:cubicBezTo>
                <a:cubicBezTo>
                  <a:pt x="525873" y="1288070"/>
                  <a:pt x="529964" y="1287315"/>
                  <a:pt x="539339" y="1292275"/>
                </a:cubicBezTo>
                <a:cubicBezTo>
                  <a:pt x="550373" y="1299971"/>
                  <a:pt x="564460" y="1299197"/>
                  <a:pt x="578547" y="1298423"/>
                </a:cubicBezTo>
                <a:cubicBezTo>
                  <a:pt x="617336" y="1291876"/>
                  <a:pt x="655195" y="1292798"/>
                  <a:pt x="693937" y="1302681"/>
                </a:cubicBezTo>
                <a:cubicBezTo>
                  <a:pt x="713308" y="1307623"/>
                  <a:pt x="736663" y="1296624"/>
                  <a:pt x="738369" y="1282929"/>
                </a:cubicBezTo>
                <a:cubicBezTo>
                  <a:pt x="738834" y="1279194"/>
                  <a:pt x="731272" y="1275723"/>
                  <a:pt x="727646" y="1272743"/>
                </a:cubicBezTo>
                <a:lnTo>
                  <a:pt x="714443" y="1264080"/>
                </a:lnTo>
                <a:lnTo>
                  <a:pt x="673840" y="1265675"/>
                </a:lnTo>
                <a:cubicBezTo>
                  <a:pt x="662575" y="1265675"/>
                  <a:pt x="658821" y="1280860"/>
                  <a:pt x="647557" y="1269471"/>
                </a:cubicBezTo>
                <a:cubicBezTo>
                  <a:pt x="636292" y="1261878"/>
                  <a:pt x="625028" y="1269471"/>
                  <a:pt x="617519" y="1265675"/>
                </a:cubicBezTo>
                <a:cubicBezTo>
                  <a:pt x="606255" y="1265675"/>
                  <a:pt x="594990" y="1265675"/>
                  <a:pt x="583726" y="1265675"/>
                </a:cubicBezTo>
                <a:cubicBezTo>
                  <a:pt x="576217" y="1258082"/>
                  <a:pt x="583726" y="1250489"/>
                  <a:pt x="579972" y="1242896"/>
                </a:cubicBezTo>
                <a:cubicBezTo>
                  <a:pt x="574340" y="1235303"/>
                  <a:pt x="567769" y="1230557"/>
                  <a:pt x="560259" y="1228659"/>
                </a:cubicBezTo>
                <a:lnTo>
                  <a:pt x="553362" y="1229434"/>
                </a:lnTo>
                <a:lnTo>
                  <a:pt x="539546" y="1233707"/>
                </a:lnTo>
                <a:cubicBezTo>
                  <a:pt x="495412" y="1242789"/>
                  <a:pt x="447373" y="1240362"/>
                  <a:pt x="398661" y="1234295"/>
                </a:cubicBezTo>
                <a:cubicBezTo>
                  <a:pt x="382916" y="1232334"/>
                  <a:pt x="367172" y="1230372"/>
                  <a:pt x="353395" y="1228657"/>
                </a:cubicBezTo>
                <a:cubicBezTo>
                  <a:pt x="329777" y="1225715"/>
                  <a:pt x="307508" y="1227998"/>
                  <a:pt x="286897" y="1233017"/>
                </a:cubicBezTo>
                <a:cubicBezTo>
                  <a:pt x="272499" y="1236281"/>
                  <a:pt x="254011" y="1240300"/>
                  <a:pt x="237384" y="1229379"/>
                </a:cubicBezTo>
                <a:cubicBezTo>
                  <a:pt x="224537" y="1220193"/>
                  <a:pt x="221424" y="1197047"/>
                  <a:pt x="228569" y="1187822"/>
                </a:cubicBezTo>
                <a:cubicBezTo>
                  <a:pt x="235714" y="1178598"/>
                  <a:pt x="246640" y="1171108"/>
                  <a:pt x="261658" y="1162864"/>
                </a:cubicBezTo>
                <a:cubicBezTo>
                  <a:pt x="257518" y="1180049"/>
                  <a:pt x="266118" y="1191235"/>
                  <a:pt x="287302" y="1197666"/>
                </a:cubicBezTo>
                <a:cubicBezTo>
                  <a:pt x="298801" y="1201627"/>
                  <a:pt x="307138" y="1198873"/>
                  <a:pt x="306101" y="1191158"/>
                </a:cubicBezTo>
                <a:cubicBezTo>
                  <a:pt x="302940" y="1184442"/>
                  <a:pt x="303715" y="1178217"/>
                  <a:pt x="304491" y="1171992"/>
                </a:cubicBezTo>
                <a:cubicBezTo>
                  <a:pt x="306662" y="1154562"/>
                  <a:pt x="323647" y="1146563"/>
                  <a:pt x="351356" y="1148750"/>
                </a:cubicBezTo>
                <a:cubicBezTo>
                  <a:pt x="357260" y="1149485"/>
                  <a:pt x="363164" y="1150221"/>
                  <a:pt x="369069" y="1150956"/>
                </a:cubicBezTo>
                <a:cubicBezTo>
                  <a:pt x="377096" y="1150692"/>
                  <a:pt x="385279" y="1149182"/>
                  <a:pt x="388022" y="1143202"/>
                </a:cubicBezTo>
                <a:cubicBezTo>
                  <a:pt x="392579" y="1138712"/>
                  <a:pt x="385016" y="1135242"/>
                  <a:pt x="379422" y="1132016"/>
                </a:cubicBezTo>
                <a:cubicBezTo>
                  <a:pt x="373983" y="1127546"/>
                  <a:pt x="364453" y="1123830"/>
                  <a:pt x="367196" y="1117850"/>
                </a:cubicBezTo>
                <a:cubicBezTo>
                  <a:pt x="367972" y="1111625"/>
                  <a:pt x="379780" y="1113096"/>
                  <a:pt x="387808" y="1112832"/>
                </a:cubicBezTo>
                <a:cubicBezTo>
                  <a:pt x="485224" y="1100943"/>
                  <a:pt x="585180" y="1100750"/>
                  <a:pt x="684098" y="1092841"/>
                </a:cubicBezTo>
                <a:lnTo>
                  <a:pt x="700789" y="1091226"/>
                </a:lnTo>
                <a:lnTo>
                  <a:pt x="701531" y="1082970"/>
                </a:lnTo>
                <a:cubicBezTo>
                  <a:pt x="700123" y="1079648"/>
                  <a:pt x="696368" y="1077750"/>
                  <a:pt x="688859" y="1075851"/>
                </a:cubicBezTo>
                <a:cubicBezTo>
                  <a:pt x="685104" y="1075851"/>
                  <a:pt x="677594" y="1075851"/>
                  <a:pt x="673840" y="1075851"/>
                </a:cubicBezTo>
                <a:cubicBezTo>
                  <a:pt x="673840" y="1072055"/>
                  <a:pt x="673840" y="1072055"/>
                  <a:pt x="673840" y="1068259"/>
                </a:cubicBezTo>
                <a:cubicBezTo>
                  <a:pt x="673840" y="1068259"/>
                  <a:pt x="673840" y="1064462"/>
                  <a:pt x="673840" y="1064462"/>
                </a:cubicBezTo>
                <a:cubicBezTo>
                  <a:pt x="700123" y="1068259"/>
                  <a:pt x="718896" y="1049276"/>
                  <a:pt x="745179" y="1049276"/>
                </a:cubicBezTo>
                <a:cubicBezTo>
                  <a:pt x="760198" y="1049276"/>
                  <a:pt x="775217" y="1041683"/>
                  <a:pt x="790236" y="1030294"/>
                </a:cubicBezTo>
                <a:cubicBezTo>
                  <a:pt x="790236" y="1026497"/>
                  <a:pt x="797746" y="1026497"/>
                  <a:pt x="797746" y="1022701"/>
                </a:cubicBezTo>
                <a:cubicBezTo>
                  <a:pt x="797746" y="1015108"/>
                  <a:pt x="790236" y="1015108"/>
                  <a:pt x="786481" y="1015108"/>
                </a:cubicBezTo>
                <a:cubicBezTo>
                  <a:pt x="775217" y="1015108"/>
                  <a:pt x="763953" y="1015108"/>
                  <a:pt x="752689" y="1015108"/>
                </a:cubicBezTo>
                <a:cubicBezTo>
                  <a:pt x="748934" y="1015108"/>
                  <a:pt x="745179" y="1015108"/>
                  <a:pt x="745179" y="1011312"/>
                </a:cubicBezTo>
                <a:cubicBezTo>
                  <a:pt x="745179" y="1007515"/>
                  <a:pt x="745179" y="1003718"/>
                  <a:pt x="748934" y="1003718"/>
                </a:cubicBezTo>
                <a:cubicBezTo>
                  <a:pt x="756444" y="1003718"/>
                  <a:pt x="760198" y="996126"/>
                  <a:pt x="771462" y="996126"/>
                </a:cubicBezTo>
                <a:cubicBezTo>
                  <a:pt x="782727" y="996126"/>
                  <a:pt x="793991" y="996126"/>
                  <a:pt x="805255" y="996126"/>
                </a:cubicBezTo>
                <a:cubicBezTo>
                  <a:pt x="812764" y="992329"/>
                  <a:pt x="809010" y="984736"/>
                  <a:pt x="809010" y="980940"/>
                </a:cubicBezTo>
                <a:cubicBezTo>
                  <a:pt x="809010" y="977143"/>
                  <a:pt x="809010" y="973347"/>
                  <a:pt x="809010" y="973347"/>
                </a:cubicBezTo>
                <a:cubicBezTo>
                  <a:pt x="786481" y="969550"/>
                  <a:pt x="775217" y="950568"/>
                  <a:pt x="752689" y="950568"/>
                </a:cubicBezTo>
                <a:cubicBezTo>
                  <a:pt x="707632" y="950568"/>
                  <a:pt x="666330" y="961957"/>
                  <a:pt x="621274" y="958161"/>
                </a:cubicBezTo>
                <a:cubicBezTo>
                  <a:pt x="613764" y="954364"/>
                  <a:pt x="602500" y="961957"/>
                  <a:pt x="602500" y="950568"/>
                </a:cubicBezTo>
                <a:cubicBezTo>
                  <a:pt x="598745" y="935382"/>
                  <a:pt x="613764" y="942975"/>
                  <a:pt x="621274" y="942975"/>
                </a:cubicBezTo>
                <a:cubicBezTo>
                  <a:pt x="636292" y="946772"/>
                  <a:pt x="651311" y="935382"/>
                  <a:pt x="666330" y="935382"/>
                </a:cubicBezTo>
                <a:cubicBezTo>
                  <a:pt x="681349" y="939179"/>
                  <a:pt x="700123" y="942975"/>
                  <a:pt x="715142" y="935382"/>
                </a:cubicBezTo>
                <a:cubicBezTo>
                  <a:pt x="741425" y="927789"/>
                  <a:pt x="767708" y="931586"/>
                  <a:pt x="790236" y="931586"/>
                </a:cubicBezTo>
                <a:cubicBezTo>
                  <a:pt x="839047" y="927789"/>
                  <a:pt x="884104" y="916400"/>
                  <a:pt x="917897" y="882232"/>
                </a:cubicBezTo>
                <a:cubicBezTo>
                  <a:pt x="925406" y="876537"/>
                  <a:pt x="932916" y="873690"/>
                  <a:pt x="940425" y="872266"/>
                </a:cubicBezTo>
                <a:lnTo>
                  <a:pt x="942362" y="872144"/>
                </a:lnTo>
                <a:lnTo>
                  <a:pt x="872562" y="863450"/>
                </a:lnTo>
                <a:lnTo>
                  <a:pt x="855083" y="859453"/>
                </a:lnTo>
                <a:lnTo>
                  <a:pt x="814672" y="859453"/>
                </a:lnTo>
                <a:lnTo>
                  <a:pt x="814037" y="859953"/>
                </a:lnTo>
                <a:lnTo>
                  <a:pt x="812668" y="859453"/>
                </a:lnTo>
                <a:lnTo>
                  <a:pt x="767708" y="859453"/>
                </a:lnTo>
                <a:cubicBezTo>
                  <a:pt x="745179" y="859453"/>
                  <a:pt x="730161" y="840470"/>
                  <a:pt x="711387" y="821488"/>
                </a:cubicBezTo>
                <a:cubicBezTo>
                  <a:pt x="711387" y="821488"/>
                  <a:pt x="711387" y="817692"/>
                  <a:pt x="711387" y="813895"/>
                </a:cubicBezTo>
                <a:cubicBezTo>
                  <a:pt x="718896" y="802506"/>
                  <a:pt x="722651" y="794913"/>
                  <a:pt x="726406" y="783524"/>
                </a:cubicBezTo>
                <a:cubicBezTo>
                  <a:pt x="726406" y="772134"/>
                  <a:pt x="737670" y="760745"/>
                  <a:pt x="748934" y="760745"/>
                </a:cubicBezTo>
                <a:cubicBezTo>
                  <a:pt x="763953" y="760745"/>
                  <a:pt x="771463" y="754101"/>
                  <a:pt x="775687" y="745084"/>
                </a:cubicBezTo>
                <a:lnTo>
                  <a:pt x="775778" y="744694"/>
                </a:lnTo>
                <a:lnTo>
                  <a:pt x="752144" y="739087"/>
                </a:lnTo>
                <a:cubicBezTo>
                  <a:pt x="734923" y="736942"/>
                  <a:pt x="717470" y="736664"/>
                  <a:pt x="700276" y="738316"/>
                </a:cubicBezTo>
                <a:cubicBezTo>
                  <a:pt x="692093" y="739825"/>
                  <a:pt x="688002" y="740580"/>
                  <a:pt x="687381" y="745560"/>
                </a:cubicBezTo>
                <a:cubicBezTo>
                  <a:pt x="688419" y="753275"/>
                  <a:pt x="684173" y="755275"/>
                  <a:pt x="675108" y="747824"/>
                </a:cubicBezTo>
                <a:cubicBezTo>
                  <a:pt x="662416" y="737393"/>
                  <a:pt x="646361" y="737922"/>
                  <a:pt x="631654" y="743676"/>
                </a:cubicBezTo>
                <a:cubicBezTo>
                  <a:pt x="616792" y="750675"/>
                  <a:pt x="602085" y="756429"/>
                  <a:pt x="578622" y="752242"/>
                </a:cubicBezTo>
                <a:cubicBezTo>
                  <a:pt x="572718" y="751507"/>
                  <a:pt x="566504" y="753262"/>
                  <a:pt x="565883" y="758242"/>
                </a:cubicBezTo>
                <a:cubicBezTo>
                  <a:pt x="566921" y="765957"/>
                  <a:pt x="562675" y="767957"/>
                  <a:pt x="552524" y="769221"/>
                </a:cubicBezTo>
                <a:cubicBezTo>
                  <a:pt x="538592" y="768750"/>
                  <a:pt x="530875" y="766525"/>
                  <a:pt x="523778" y="759319"/>
                </a:cubicBezTo>
                <a:cubicBezTo>
                  <a:pt x="511397" y="746398"/>
                  <a:pt x="511134" y="732457"/>
                  <a:pt x="508904" y="718272"/>
                </a:cubicBezTo>
                <a:cubicBezTo>
                  <a:pt x="507866" y="710557"/>
                  <a:pt x="524386" y="706293"/>
                  <a:pt x="538318" y="706764"/>
                </a:cubicBezTo>
                <a:cubicBezTo>
                  <a:pt x="554373" y="706235"/>
                  <a:pt x="566647" y="703971"/>
                  <a:pt x="562604" y="688295"/>
                </a:cubicBezTo>
                <a:cubicBezTo>
                  <a:pt x="573482" y="697236"/>
                  <a:pt x="572552" y="704706"/>
                  <a:pt x="575712" y="711421"/>
                </a:cubicBezTo>
                <a:cubicBezTo>
                  <a:pt x="580841" y="718382"/>
                  <a:pt x="585970" y="725342"/>
                  <a:pt x="600057" y="724568"/>
                </a:cubicBezTo>
                <a:cubicBezTo>
                  <a:pt x="613989" y="725039"/>
                  <a:pt x="628231" y="723020"/>
                  <a:pt x="627659" y="711570"/>
                </a:cubicBezTo>
                <a:cubicBezTo>
                  <a:pt x="626466" y="705100"/>
                  <a:pt x="631177" y="699365"/>
                  <a:pt x="637547" y="696365"/>
                </a:cubicBezTo>
                <a:cubicBezTo>
                  <a:pt x="658779" y="686367"/>
                  <a:pt x="668464" y="688837"/>
                  <a:pt x="680380" y="705494"/>
                </a:cubicBezTo>
                <a:cubicBezTo>
                  <a:pt x="696173" y="691024"/>
                  <a:pt x="713778" y="678045"/>
                  <a:pt x="736823" y="669537"/>
                </a:cubicBezTo>
                <a:cubicBezTo>
                  <a:pt x="756684" y="662528"/>
                  <a:pt x="777140" y="658754"/>
                  <a:pt x="798348" y="656971"/>
                </a:cubicBezTo>
                <a:lnTo>
                  <a:pt x="818551" y="656779"/>
                </a:lnTo>
                <a:lnTo>
                  <a:pt x="824029" y="650647"/>
                </a:lnTo>
                <a:cubicBezTo>
                  <a:pt x="827783" y="643054"/>
                  <a:pt x="835293" y="646851"/>
                  <a:pt x="839047" y="646851"/>
                </a:cubicBezTo>
                <a:cubicBezTo>
                  <a:pt x="854066" y="646851"/>
                  <a:pt x="869085" y="650647"/>
                  <a:pt x="880349" y="639258"/>
                </a:cubicBezTo>
                <a:cubicBezTo>
                  <a:pt x="884104" y="635461"/>
                  <a:pt x="887859" y="635461"/>
                  <a:pt x="895368" y="635461"/>
                </a:cubicBezTo>
                <a:cubicBezTo>
                  <a:pt x="906633" y="635461"/>
                  <a:pt x="917897" y="635461"/>
                  <a:pt x="925406" y="635461"/>
                </a:cubicBezTo>
                <a:cubicBezTo>
                  <a:pt x="944180" y="631665"/>
                  <a:pt x="962953" y="635461"/>
                  <a:pt x="977972" y="646851"/>
                </a:cubicBezTo>
                <a:cubicBezTo>
                  <a:pt x="989236" y="658240"/>
                  <a:pt x="1004255" y="654444"/>
                  <a:pt x="1015520" y="643054"/>
                </a:cubicBezTo>
                <a:lnTo>
                  <a:pt x="1040138" y="631707"/>
                </a:lnTo>
                <a:lnTo>
                  <a:pt x="1039376" y="631361"/>
                </a:lnTo>
                <a:cubicBezTo>
                  <a:pt x="1021818" y="627910"/>
                  <a:pt x="1010474" y="622704"/>
                  <a:pt x="1016117" y="609499"/>
                </a:cubicBezTo>
                <a:cubicBezTo>
                  <a:pt x="1018705" y="604764"/>
                  <a:pt x="1012801" y="604029"/>
                  <a:pt x="1006896" y="603294"/>
                </a:cubicBezTo>
                <a:cubicBezTo>
                  <a:pt x="1000837" y="603803"/>
                  <a:pt x="993275" y="600333"/>
                  <a:pt x="992499" y="606558"/>
                </a:cubicBezTo>
                <a:cubicBezTo>
                  <a:pt x="991724" y="612783"/>
                  <a:pt x="992606" y="621743"/>
                  <a:pt x="980488" y="622762"/>
                </a:cubicBezTo>
                <a:cubicBezTo>
                  <a:pt x="968369" y="623781"/>
                  <a:pt x="963550" y="614331"/>
                  <a:pt x="954330" y="608125"/>
                </a:cubicBezTo>
                <a:cubicBezTo>
                  <a:pt x="950704" y="605145"/>
                  <a:pt x="945265" y="600674"/>
                  <a:pt x="939826" y="596204"/>
                </a:cubicBezTo>
                <a:cubicBezTo>
                  <a:pt x="930760" y="588753"/>
                  <a:pt x="919107" y="586037"/>
                  <a:pt x="906523" y="590792"/>
                </a:cubicBezTo>
                <a:cubicBezTo>
                  <a:pt x="885601" y="598300"/>
                  <a:pt x="863952" y="595604"/>
                  <a:pt x="842768" y="589172"/>
                </a:cubicBezTo>
                <a:cubicBezTo>
                  <a:pt x="825210" y="585721"/>
                  <a:pt x="811433" y="584005"/>
                  <a:pt x="795068" y="587024"/>
                </a:cubicBezTo>
                <a:cubicBezTo>
                  <a:pt x="782794" y="589288"/>
                  <a:pt x="775542" y="583328"/>
                  <a:pt x="774504" y="575612"/>
                </a:cubicBezTo>
                <a:cubicBezTo>
                  <a:pt x="773157" y="570387"/>
                  <a:pt x="784083" y="562898"/>
                  <a:pt x="768493" y="559692"/>
                </a:cubicBezTo>
                <a:cubicBezTo>
                  <a:pt x="754716" y="557976"/>
                  <a:pt x="740474" y="559995"/>
                  <a:pt x="733329" y="569219"/>
                </a:cubicBezTo>
                <a:cubicBezTo>
                  <a:pt x="726494" y="575954"/>
                  <a:pt x="727687" y="582424"/>
                  <a:pt x="726602" y="591139"/>
                </a:cubicBezTo>
                <a:cubicBezTo>
                  <a:pt x="717584" y="567258"/>
                  <a:pt x="691999" y="564072"/>
                  <a:pt x="662167" y="562884"/>
                </a:cubicBezTo>
                <a:cubicBezTo>
                  <a:pt x="644299" y="561923"/>
                  <a:pt x="628709" y="558717"/>
                  <a:pt x="612809" y="558001"/>
                </a:cubicBezTo>
                <a:cubicBezTo>
                  <a:pt x="581165" y="555324"/>
                  <a:pt x="551023" y="556627"/>
                  <a:pt x="525545" y="568625"/>
                </a:cubicBezTo>
                <a:cubicBezTo>
                  <a:pt x="514774" y="574870"/>
                  <a:pt x="505243" y="571154"/>
                  <a:pt x="498301" y="562703"/>
                </a:cubicBezTo>
                <a:cubicBezTo>
                  <a:pt x="474159" y="531881"/>
                  <a:pt x="444793" y="526959"/>
                  <a:pt x="404607" y="544712"/>
                </a:cubicBezTo>
                <a:cubicBezTo>
                  <a:pt x="393991" y="549711"/>
                  <a:pt x="382027" y="549485"/>
                  <a:pt x="370064" y="549259"/>
                </a:cubicBezTo>
                <a:cubicBezTo>
                  <a:pt x="348414" y="546563"/>
                  <a:pt x="328733" y="544111"/>
                  <a:pt x="311283" y="555845"/>
                </a:cubicBezTo>
                <a:cubicBezTo>
                  <a:pt x="304448" y="562580"/>
                  <a:pt x="297661" y="552885"/>
                  <a:pt x="292222" y="548414"/>
                </a:cubicBezTo>
                <a:cubicBezTo>
                  <a:pt x="288596" y="545434"/>
                  <a:pt x="289216" y="540454"/>
                  <a:pt x="289681" y="536719"/>
                </a:cubicBezTo>
                <a:cubicBezTo>
                  <a:pt x="291960" y="534474"/>
                  <a:pt x="290612" y="529249"/>
                  <a:pt x="286676" y="528758"/>
                </a:cubicBezTo>
                <a:cubicBezTo>
                  <a:pt x="271241" y="524307"/>
                  <a:pt x="257154" y="525081"/>
                  <a:pt x="242912" y="527100"/>
                </a:cubicBezTo>
                <a:cubicBezTo>
                  <a:pt x="234729" y="528610"/>
                  <a:pt x="232141" y="533345"/>
                  <a:pt x="231366" y="539570"/>
                </a:cubicBezTo>
                <a:cubicBezTo>
                  <a:pt x="227071" y="558000"/>
                  <a:pt x="216611" y="561754"/>
                  <a:pt x="187089" y="558077"/>
                </a:cubicBezTo>
                <a:cubicBezTo>
                  <a:pt x="179372" y="555852"/>
                  <a:pt x="175745" y="552871"/>
                  <a:pt x="180147" y="549626"/>
                </a:cubicBezTo>
                <a:cubicBezTo>
                  <a:pt x="191538" y="538402"/>
                  <a:pt x="178072" y="534196"/>
                  <a:pt x="166573" y="530235"/>
                </a:cubicBezTo>
                <a:cubicBezTo>
                  <a:pt x="153106" y="526029"/>
                  <a:pt x="139020" y="526803"/>
                  <a:pt x="127056" y="526577"/>
                </a:cubicBezTo>
                <a:cubicBezTo>
                  <a:pt x="113124" y="526106"/>
                  <a:pt x="99347" y="524390"/>
                  <a:pt x="85105" y="526410"/>
                </a:cubicBezTo>
                <a:cubicBezTo>
                  <a:pt x="74800" y="528919"/>
                  <a:pt x="69826" y="520713"/>
                  <a:pt x="68478" y="515488"/>
                </a:cubicBezTo>
                <a:cubicBezTo>
                  <a:pt x="67595" y="506528"/>
                  <a:pt x="61846" y="504548"/>
                  <a:pt x="49727" y="505567"/>
                </a:cubicBezTo>
                <a:cubicBezTo>
                  <a:pt x="45636" y="506321"/>
                  <a:pt x="41545" y="507076"/>
                  <a:pt x="35640" y="506341"/>
                </a:cubicBezTo>
                <a:cubicBezTo>
                  <a:pt x="29581" y="506850"/>
                  <a:pt x="21553" y="507115"/>
                  <a:pt x="16114" y="502644"/>
                </a:cubicBezTo>
                <a:cubicBezTo>
                  <a:pt x="12643" y="498419"/>
                  <a:pt x="20826" y="496910"/>
                  <a:pt x="23259" y="493420"/>
                </a:cubicBezTo>
                <a:cubicBezTo>
                  <a:pt x="32527" y="483195"/>
                  <a:pt x="27398" y="476235"/>
                  <a:pt x="0" y="471558"/>
                </a:cubicBezTo>
                <a:cubicBezTo>
                  <a:pt x="2946" y="447902"/>
                  <a:pt x="5738" y="425492"/>
                  <a:pt x="8684" y="401837"/>
                </a:cubicBezTo>
                <a:cubicBezTo>
                  <a:pt x="24584" y="402553"/>
                  <a:pt x="33804" y="408759"/>
                  <a:pt x="38468" y="419454"/>
                </a:cubicBezTo>
                <a:cubicBezTo>
                  <a:pt x="51111" y="446316"/>
                  <a:pt x="71985" y="455237"/>
                  <a:pt x="112898" y="447690"/>
                </a:cubicBezTo>
                <a:cubicBezTo>
                  <a:pt x="131231" y="444916"/>
                  <a:pt x="145318" y="444142"/>
                  <a:pt x="163031" y="446348"/>
                </a:cubicBezTo>
                <a:cubicBezTo>
                  <a:pt x="170749" y="448574"/>
                  <a:pt x="180589" y="449800"/>
                  <a:pt x="183177" y="445065"/>
                </a:cubicBezTo>
                <a:cubicBezTo>
                  <a:pt x="187734" y="440575"/>
                  <a:pt x="178204" y="436859"/>
                  <a:pt x="174578" y="433879"/>
                </a:cubicBezTo>
                <a:cubicBezTo>
                  <a:pt x="170951" y="430899"/>
                  <a:pt x="167170" y="429163"/>
                  <a:pt x="163544" y="426183"/>
                </a:cubicBezTo>
                <a:cubicBezTo>
                  <a:pt x="158105" y="421713"/>
                  <a:pt x="148730" y="416752"/>
                  <a:pt x="151318" y="412017"/>
                </a:cubicBezTo>
                <a:cubicBezTo>
                  <a:pt x="156030" y="406282"/>
                  <a:pt x="167838" y="407753"/>
                  <a:pt x="175711" y="408734"/>
                </a:cubicBezTo>
                <a:cubicBezTo>
                  <a:pt x="189643" y="409204"/>
                  <a:pt x="203419" y="410920"/>
                  <a:pt x="217041" y="413881"/>
                </a:cubicBezTo>
                <a:cubicBezTo>
                  <a:pt x="246408" y="418803"/>
                  <a:pt x="272768" y="415765"/>
                  <a:pt x="296123" y="404767"/>
                </a:cubicBezTo>
                <a:cubicBezTo>
                  <a:pt x="300370" y="402767"/>
                  <a:pt x="304306" y="403257"/>
                  <a:pt x="307932" y="406237"/>
                </a:cubicBezTo>
                <a:cubicBezTo>
                  <a:pt x="311558" y="409218"/>
                  <a:pt x="315494" y="409708"/>
                  <a:pt x="321399" y="410443"/>
                </a:cubicBezTo>
                <a:cubicBezTo>
                  <a:pt x="325335" y="410934"/>
                  <a:pt x="331084" y="412914"/>
                  <a:pt x="333362" y="410669"/>
                </a:cubicBezTo>
                <a:cubicBezTo>
                  <a:pt x="335796" y="407179"/>
                  <a:pt x="332015" y="405444"/>
                  <a:pt x="328233" y="403709"/>
                </a:cubicBezTo>
                <a:cubicBezTo>
                  <a:pt x="320826" y="398993"/>
                  <a:pt x="319478" y="393768"/>
                  <a:pt x="314194" y="388053"/>
                </a:cubicBezTo>
                <a:cubicBezTo>
                  <a:pt x="308755" y="383582"/>
                  <a:pt x="309376" y="378602"/>
                  <a:pt x="315745" y="375602"/>
                </a:cubicBezTo>
                <a:cubicBezTo>
                  <a:pt x="324238" y="371603"/>
                  <a:pt x="329987" y="373583"/>
                  <a:pt x="335426" y="378054"/>
                </a:cubicBezTo>
                <a:cubicBezTo>
                  <a:pt x="341175" y="380034"/>
                  <a:pt x="344802" y="383014"/>
                  <a:pt x="348428" y="385995"/>
                </a:cubicBezTo>
                <a:cubicBezTo>
                  <a:pt x="360964" y="397671"/>
                  <a:pt x="370339" y="402632"/>
                  <a:pt x="391106" y="396368"/>
                </a:cubicBezTo>
                <a:cubicBezTo>
                  <a:pt x="407781" y="390859"/>
                  <a:pt x="428965" y="397290"/>
                  <a:pt x="448181" y="403477"/>
                </a:cubicBezTo>
                <a:cubicBezTo>
                  <a:pt x="457867" y="405948"/>
                  <a:pt x="467087" y="412153"/>
                  <a:pt x="473922" y="405419"/>
                </a:cubicBezTo>
                <a:cubicBezTo>
                  <a:pt x="482725" y="398929"/>
                  <a:pt x="475317" y="394214"/>
                  <a:pt x="468065" y="388253"/>
                </a:cubicBezTo>
                <a:cubicBezTo>
                  <a:pt x="464439" y="385273"/>
                  <a:pt x="460813" y="382292"/>
                  <a:pt x="459155" y="379557"/>
                </a:cubicBezTo>
                <a:cubicBezTo>
                  <a:pt x="455839" y="374087"/>
                  <a:pt x="454336" y="370107"/>
                  <a:pt x="466300" y="370332"/>
                </a:cubicBezTo>
                <a:cubicBezTo>
                  <a:pt x="520214" y="370726"/>
                  <a:pt x="548901" y="349013"/>
                  <a:pt x="577743" y="326054"/>
                </a:cubicBezTo>
                <a:cubicBezTo>
                  <a:pt x="580021" y="323809"/>
                  <a:pt x="580487" y="320074"/>
                  <a:pt x="580952" y="316339"/>
                </a:cubicBezTo>
                <a:cubicBezTo>
                  <a:pt x="582348" y="305134"/>
                  <a:pt x="588562" y="303379"/>
                  <a:pt x="605965" y="308076"/>
                </a:cubicBezTo>
                <a:cubicBezTo>
                  <a:pt x="652114" y="322674"/>
                  <a:pt x="696343" y="320597"/>
                  <a:pt x="734405" y="303844"/>
                </a:cubicBezTo>
                <a:cubicBezTo>
                  <a:pt x="759883" y="291846"/>
                  <a:pt x="788522" y="286563"/>
                  <a:pt x="821360" y="295710"/>
                </a:cubicBezTo>
                <a:cubicBezTo>
                  <a:pt x="836794" y="300161"/>
                  <a:pt x="847720" y="292672"/>
                  <a:pt x="856523" y="286182"/>
                </a:cubicBezTo>
                <a:cubicBezTo>
                  <a:pt x="863203" y="280693"/>
                  <a:pt x="871386" y="279183"/>
                  <a:pt x="885007" y="282144"/>
                </a:cubicBezTo>
                <a:cubicBezTo>
                  <a:pt x="919968" y="290292"/>
                  <a:pt x="954201" y="288234"/>
                  <a:pt x="988589" y="284931"/>
                </a:cubicBezTo>
                <a:cubicBezTo>
                  <a:pt x="1026914" y="282119"/>
                  <a:pt x="1065549" y="276816"/>
                  <a:pt x="1107034" y="280719"/>
                </a:cubicBezTo>
                <a:cubicBezTo>
                  <a:pt x="1118842" y="282190"/>
                  <a:pt x="1129303" y="278436"/>
                  <a:pt x="1138106" y="271946"/>
                </a:cubicBezTo>
                <a:lnTo>
                  <a:pt x="1147858" y="267925"/>
                </a:lnTo>
                <a:lnTo>
                  <a:pt x="1135858" y="269896"/>
                </a:lnTo>
                <a:cubicBezTo>
                  <a:pt x="1113323" y="269896"/>
                  <a:pt x="1090788" y="268662"/>
                  <a:pt x="1072008" y="266194"/>
                </a:cubicBezTo>
                <a:cubicBezTo>
                  <a:pt x="1064497" y="266194"/>
                  <a:pt x="1053229" y="264960"/>
                  <a:pt x="1045717" y="266194"/>
                </a:cubicBezTo>
                <a:cubicBezTo>
                  <a:pt x="1034450" y="268662"/>
                  <a:pt x="1019426" y="267428"/>
                  <a:pt x="1008159" y="267428"/>
                </a:cubicBezTo>
                <a:cubicBezTo>
                  <a:pt x="996891" y="267428"/>
                  <a:pt x="981868" y="269896"/>
                  <a:pt x="970600" y="266194"/>
                </a:cubicBezTo>
                <a:cubicBezTo>
                  <a:pt x="963088" y="263726"/>
                  <a:pt x="959333" y="267428"/>
                  <a:pt x="951821" y="267428"/>
                </a:cubicBezTo>
                <a:cubicBezTo>
                  <a:pt x="906750" y="267428"/>
                  <a:pt x="857924" y="267428"/>
                  <a:pt x="809098" y="267428"/>
                </a:cubicBezTo>
                <a:cubicBezTo>
                  <a:pt x="779051" y="263726"/>
                  <a:pt x="749004" y="266194"/>
                  <a:pt x="718958" y="266194"/>
                </a:cubicBezTo>
                <a:cubicBezTo>
                  <a:pt x="711446" y="266194"/>
                  <a:pt x="703934" y="264960"/>
                  <a:pt x="700178" y="262492"/>
                </a:cubicBezTo>
                <a:cubicBezTo>
                  <a:pt x="711446" y="261258"/>
                  <a:pt x="722713" y="260024"/>
                  <a:pt x="733981" y="260024"/>
                </a:cubicBezTo>
                <a:cubicBezTo>
                  <a:pt x="749004" y="260024"/>
                  <a:pt x="764028" y="260024"/>
                  <a:pt x="779051" y="260024"/>
                </a:cubicBezTo>
                <a:cubicBezTo>
                  <a:pt x="786563" y="260024"/>
                  <a:pt x="801586" y="260024"/>
                  <a:pt x="797831" y="255088"/>
                </a:cubicBezTo>
                <a:cubicBezTo>
                  <a:pt x="797831" y="252620"/>
                  <a:pt x="805342" y="252620"/>
                  <a:pt x="809098" y="252620"/>
                </a:cubicBezTo>
                <a:cubicBezTo>
                  <a:pt x="831633" y="252620"/>
                  <a:pt x="854168" y="252620"/>
                  <a:pt x="876704" y="252620"/>
                </a:cubicBezTo>
                <a:cubicBezTo>
                  <a:pt x="880459" y="252620"/>
                  <a:pt x="884215" y="252620"/>
                  <a:pt x="887971" y="252620"/>
                </a:cubicBezTo>
                <a:cubicBezTo>
                  <a:pt x="891727" y="252620"/>
                  <a:pt x="891727" y="251386"/>
                  <a:pt x="891727" y="250152"/>
                </a:cubicBezTo>
                <a:cubicBezTo>
                  <a:pt x="891727" y="250152"/>
                  <a:pt x="891727" y="250152"/>
                  <a:pt x="891727" y="248918"/>
                </a:cubicBezTo>
                <a:cubicBezTo>
                  <a:pt x="891727" y="248918"/>
                  <a:pt x="887971" y="248918"/>
                  <a:pt x="887971" y="248918"/>
                </a:cubicBezTo>
                <a:cubicBezTo>
                  <a:pt x="861680" y="250152"/>
                  <a:pt x="835389" y="247684"/>
                  <a:pt x="809098" y="246450"/>
                </a:cubicBezTo>
                <a:cubicBezTo>
                  <a:pt x="790319" y="246450"/>
                  <a:pt x="775295" y="246450"/>
                  <a:pt x="756516" y="243982"/>
                </a:cubicBezTo>
                <a:cubicBezTo>
                  <a:pt x="752760" y="242748"/>
                  <a:pt x="749004" y="242748"/>
                  <a:pt x="749004" y="242748"/>
                </a:cubicBezTo>
                <a:cubicBezTo>
                  <a:pt x="726469" y="246450"/>
                  <a:pt x="707690" y="243982"/>
                  <a:pt x="685155" y="245216"/>
                </a:cubicBezTo>
                <a:cubicBezTo>
                  <a:pt x="677643" y="245216"/>
                  <a:pt x="666376" y="243982"/>
                  <a:pt x="655108" y="246450"/>
                </a:cubicBezTo>
                <a:cubicBezTo>
                  <a:pt x="647596" y="247684"/>
                  <a:pt x="640085" y="246450"/>
                  <a:pt x="636329" y="242748"/>
                </a:cubicBezTo>
                <a:cubicBezTo>
                  <a:pt x="628817" y="237812"/>
                  <a:pt x="628817" y="236578"/>
                  <a:pt x="643840" y="235344"/>
                </a:cubicBezTo>
                <a:cubicBezTo>
                  <a:pt x="658864" y="234110"/>
                  <a:pt x="662620" y="230408"/>
                  <a:pt x="677643" y="231642"/>
                </a:cubicBezTo>
                <a:cubicBezTo>
                  <a:pt x="688911" y="232876"/>
                  <a:pt x="700178" y="231642"/>
                  <a:pt x="711446" y="231642"/>
                </a:cubicBezTo>
                <a:cubicBezTo>
                  <a:pt x="715202" y="231642"/>
                  <a:pt x="718958" y="231642"/>
                  <a:pt x="726469" y="230408"/>
                </a:cubicBezTo>
                <a:cubicBezTo>
                  <a:pt x="711446" y="230408"/>
                  <a:pt x="700178" y="229174"/>
                  <a:pt x="688911" y="229174"/>
                </a:cubicBezTo>
                <a:cubicBezTo>
                  <a:pt x="688911" y="226706"/>
                  <a:pt x="685155" y="224238"/>
                  <a:pt x="696422" y="220536"/>
                </a:cubicBezTo>
                <a:cubicBezTo>
                  <a:pt x="700178" y="218068"/>
                  <a:pt x="707690" y="218068"/>
                  <a:pt x="718958" y="218068"/>
                </a:cubicBezTo>
                <a:cubicBezTo>
                  <a:pt x="722713" y="218068"/>
                  <a:pt x="726469" y="216834"/>
                  <a:pt x="722713" y="214366"/>
                </a:cubicBezTo>
                <a:cubicBezTo>
                  <a:pt x="718958" y="214366"/>
                  <a:pt x="718958" y="213132"/>
                  <a:pt x="715202" y="213132"/>
                </a:cubicBezTo>
                <a:cubicBezTo>
                  <a:pt x="696422" y="213132"/>
                  <a:pt x="677643" y="210664"/>
                  <a:pt x="662620" y="214366"/>
                </a:cubicBezTo>
                <a:cubicBezTo>
                  <a:pt x="651352" y="216834"/>
                  <a:pt x="636329" y="216834"/>
                  <a:pt x="628817" y="214366"/>
                </a:cubicBezTo>
                <a:cubicBezTo>
                  <a:pt x="621305" y="210664"/>
                  <a:pt x="610038" y="210664"/>
                  <a:pt x="595014" y="210664"/>
                </a:cubicBezTo>
                <a:cubicBezTo>
                  <a:pt x="583747" y="210664"/>
                  <a:pt x="572479" y="210664"/>
                  <a:pt x="572479" y="204494"/>
                </a:cubicBezTo>
                <a:cubicBezTo>
                  <a:pt x="572479" y="202026"/>
                  <a:pt x="561212" y="202026"/>
                  <a:pt x="553700" y="200792"/>
                </a:cubicBezTo>
                <a:cubicBezTo>
                  <a:pt x="546188" y="200792"/>
                  <a:pt x="538676" y="200792"/>
                  <a:pt x="534921" y="200792"/>
                </a:cubicBezTo>
                <a:cubicBezTo>
                  <a:pt x="519897" y="200792"/>
                  <a:pt x="516141" y="198324"/>
                  <a:pt x="527409" y="194622"/>
                </a:cubicBezTo>
                <a:cubicBezTo>
                  <a:pt x="531165" y="192154"/>
                  <a:pt x="534921" y="188452"/>
                  <a:pt x="546188" y="189686"/>
                </a:cubicBezTo>
                <a:cubicBezTo>
                  <a:pt x="561212" y="190920"/>
                  <a:pt x="576235" y="190920"/>
                  <a:pt x="591258" y="189686"/>
                </a:cubicBezTo>
                <a:cubicBezTo>
                  <a:pt x="610038" y="188452"/>
                  <a:pt x="625061" y="189686"/>
                  <a:pt x="640085" y="189686"/>
                </a:cubicBezTo>
                <a:cubicBezTo>
                  <a:pt x="655108" y="189686"/>
                  <a:pt x="666376" y="187218"/>
                  <a:pt x="681399" y="187218"/>
                </a:cubicBezTo>
                <a:cubicBezTo>
                  <a:pt x="692667" y="187218"/>
                  <a:pt x="696422" y="183516"/>
                  <a:pt x="696422" y="177346"/>
                </a:cubicBezTo>
                <a:cubicBezTo>
                  <a:pt x="692667" y="174878"/>
                  <a:pt x="707690" y="169942"/>
                  <a:pt x="715202" y="171176"/>
                </a:cubicBezTo>
                <a:cubicBezTo>
                  <a:pt x="730225" y="171176"/>
                  <a:pt x="741493" y="168708"/>
                  <a:pt x="756516" y="172410"/>
                </a:cubicBezTo>
                <a:cubicBezTo>
                  <a:pt x="764028" y="173644"/>
                  <a:pt x="775295" y="172410"/>
                  <a:pt x="775295" y="169942"/>
                </a:cubicBezTo>
                <a:cubicBezTo>
                  <a:pt x="775295" y="165006"/>
                  <a:pt x="782807" y="166240"/>
                  <a:pt x="790319" y="167474"/>
                </a:cubicBezTo>
                <a:cubicBezTo>
                  <a:pt x="812854" y="168708"/>
                  <a:pt x="812854" y="168708"/>
                  <a:pt x="835389" y="167474"/>
                </a:cubicBezTo>
                <a:cubicBezTo>
                  <a:pt x="850413" y="166240"/>
                  <a:pt x="865436" y="165006"/>
                  <a:pt x="880459" y="165006"/>
                </a:cubicBezTo>
                <a:cubicBezTo>
                  <a:pt x="899239" y="163772"/>
                  <a:pt x="921774" y="162538"/>
                  <a:pt x="940553" y="162538"/>
                </a:cubicBezTo>
                <a:cubicBezTo>
                  <a:pt x="944309" y="162538"/>
                  <a:pt x="944309" y="162538"/>
                  <a:pt x="948065" y="162538"/>
                </a:cubicBezTo>
                <a:cubicBezTo>
                  <a:pt x="951821" y="162538"/>
                  <a:pt x="948065" y="158836"/>
                  <a:pt x="955577" y="158836"/>
                </a:cubicBezTo>
                <a:cubicBezTo>
                  <a:pt x="963088" y="160070"/>
                  <a:pt x="966844" y="161303"/>
                  <a:pt x="970600" y="161303"/>
                </a:cubicBezTo>
                <a:cubicBezTo>
                  <a:pt x="981868" y="161303"/>
                  <a:pt x="989379" y="158836"/>
                  <a:pt x="996891" y="158836"/>
                </a:cubicBezTo>
                <a:cubicBezTo>
                  <a:pt x="1008159" y="158836"/>
                  <a:pt x="1015670" y="160070"/>
                  <a:pt x="1023182" y="158836"/>
                </a:cubicBezTo>
                <a:cubicBezTo>
                  <a:pt x="1030694" y="157601"/>
                  <a:pt x="1034450" y="157601"/>
                  <a:pt x="1041961" y="157601"/>
                </a:cubicBezTo>
                <a:cubicBezTo>
                  <a:pt x="1056985" y="157601"/>
                  <a:pt x="1072008" y="155133"/>
                  <a:pt x="1087032" y="155133"/>
                </a:cubicBezTo>
                <a:cubicBezTo>
                  <a:pt x="1090788" y="152665"/>
                  <a:pt x="1102055" y="153899"/>
                  <a:pt x="1109567" y="153899"/>
                </a:cubicBezTo>
                <a:cubicBezTo>
                  <a:pt x="1113323" y="153899"/>
                  <a:pt x="1117079" y="153899"/>
                  <a:pt x="1117079" y="153899"/>
                </a:cubicBezTo>
                <a:cubicBezTo>
                  <a:pt x="1143370" y="153899"/>
                  <a:pt x="1169661" y="153899"/>
                  <a:pt x="1195952" y="152665"/>
                </a:cubicBezTo>
                <a:lnTo>
                  <a:pt x="1240638" y="151931"/>
                </a:lnTo>
                <a:lnTo>
                  <a:pt x="1241451" y="148271"/>
                </a:lnTo>
                <a:cubicBezTo>
                  <a:pt x="1244039" y="143536"/>
                  <a:pt x="1250564" y="139291"/>
                  <a:pt x="1243312" y="133331"/>
                </a:cubicBezTo>
                <a:cubicBezTo>
                  <a:pt x="1235905" y="128615"/>
                  <a:pt x="1227412" y="132615"/>
                  <a:pt x="1221197" y="134369"/>
                </a:cubicBezTo>
                <a:cubicBezTo>
                  <a:pt x="1211047" y="135633"/>
                  <a:pt x="1200896" y="136898"/>
                  <a:pt x="1189553" y="131692"/>
                </a:cubicBezTo>
                <a:cubicBezTo>
                  <a:pt x="1115433" y="100966"/>
                  <a:pt x="1050282" y="110552"/>
                  <a:pt x="990833" y="138549"/>
                </a:cubicBezTo>
                <a:cubicBezTo>
                  <a:pt x="978094" y="144548"/>
                  <a:pt x="969911" y="146057"/>
                  <a:pt x="957065" y="136871"/>
                </a:cubicBezTo>
                <a:cubicBezTo>
                  <a:pt x="932875" y="122479"/>
                  <a:pt x="903354" y="118802"/>
                  <a:pt x="873212" y="120105"/>
                </a:cubicBezTo>
                <a:cubicBezTo>
                  <a:pt x="839134" y="120918"/>
                  <a:pt x="804435" y="126711"/>
                  <a:pt x="768544" y="126033"/>
                </a:cubicBezTo>
                <a:cubicBezTo>
                  <a:pt x="748553" y="126072"/>
                  <a:pt x="735086" y="121866"/>
                  <a:pt x="720272" y="112435"/>
                </a:cubicBezTo>
                <a:cubicBezTo>
                  <a:pt x="700173" y="97288"/>
                  <a:pt x="690178" y="97307"/>
                  <a:pt x="670604" y="110041"/>
                </a:cubicBezTo>
                <a:cubicBezTo>
                  <a:pt x="657710" y="117285"/>
                  <a:pt x="641500" y="119060"/>
                  <a:pt x="623632" y="118098"/>
                </a:cubicBezTo>
                <a:cubicBezTo>
                  <a:pt x="605609" y="118382"/>
                  <a:pt x="589398" y="120156"/>
                  <a:pt x="572568" y="126910"/>
                </a:cubicBezTo>
                <a:cubicBezTo>
                  <a:pt x="551491" y="135664"/>
                  <a:pt x="526526" y="127497"/>
                  <a:pt x="522793" y="109331"/>
                </a:cubicBezTo>
                <a:cubicBezTo>
                  <a:pt x="521600" y="102861"/>
                  <a:pt x="522376" y="96636"/>
                  <a:pt x="525119" y="90656"/>
                </a:cubicBezTo>
                <a:cubicBezTo>
                  <a:pt x="528638" y="78451"/>
                  <a:pt x="540912" y="76187"/>
                  <a:pt x="557849" y="84618"/>
                </a:cubicBezTo>
                <a:cubicBezTo>
                  <a:pt x="590067" y="98746"/>
                  <a:pt x="614149" y="97952"/>
                  <a:pt x="632530" y="78748"/>
                </a:cubicBezTo>
                <a:cubicBezTo>
                  <a:pt x="634653" y="77748"/>
                  <a:pt x="636932" y="75503"/>
                  <a:pt x="639210" y="73258"/>
                </a:cubicBezTo>
                <a:cubicBezTo>
                  <a:pt x="657126" y="57789"/>
                  <a:pt x="657126" y="57789"/>
                  <a:pt x="641429" y="39398"/>
                </a:cubicBezTo>
                <a:cubicBezTo>
                  <a:pt x="641584" y="38153"/>
                  <a:pt x="643552" y="38398"/>
                  <a:pt x="643707" y="37153"/>
                </a:cubicBezTo>
                <a:cubicBezTo>
                  <a:pt x="657174" y="41359"/>
                  <a:pt x="668207" y="49055"/>
                  <a:pt x="679395" y="55506"/>
                </a:cubicBezTo>
                <a:cubicBezTo>
                  <a:pt x="698146" y="65427"/>
                  <a:pt x="702237" y="64673"/>
                  <a:pt x="709692" y="52958"/>
                </a:cubicBezTo>
                <a:cubicBezTo>
                  <a:pt x="712436" y="46978"/>
                  <a:pt x="716837" y="43733"/>
                  <a:pt x="728646" y="45204"/>
                </a:cubicBezTo>
                <a:cubicBezTo>
                  <a:pt x="736518" y="46185"/>
                  <a:pt x="746824" y="43675"/>
                  <a:pt x="754851" y="43411"/>
                </a:cubicBezTo>
                <a:cubicBezTo>
                  <a:pt x="767125" y="41147"/>
                  <a:pt x="778779" y="43862"/>
                  <a:pt x="787844" y="51313"/>
                </a:cubicBezTo>
                <a:cubicBezTo>
                  <a:pt x="797064" y="57519"/>
                  <a:pt x="804937" y="58499"/>
                  <a:pt x="813430" y="54500"/>
                </a:cubicBezTo>
                <a:cubicBezTo>
                  <a:pt x="827827" y="51236"/>
                  <a:pt x="839790" y="51462"/>
                  <a:pt x="854915" y="58403"/>
                </a:cubicBezTo>
                <a:cubicBezTo>
                  <a:pt x="873821" y="67079"/>
                  <a:pt x="890496" y="61570"/>
                  <a:pt x="890234" y="47630"/>
                </a:cubicBezTo>
                <a:cubicBezTo>
                  <a:pt x="887693" y="35935"/>
                  <a:pt x="896031" y="33180"/>
                  <a:pt x="910273" y="31161"/>
                </a:cubicBezTo>
                <a:cubicBezTo>
                  <a:pt x="932542" y="28877"/>
                  <a:pt x="954036" y="32819"/>
                  <a:pt x="975996" y="33025"/>
                </a:cubicBezTo>
                <a:cubicBezTo>
                  <a:pt x="1036124" y="31665"/>
                  <a:pt x="1096253" y="30304"/>
                  <a:pt x="1156382" y="28943"/>
                </a:cubicBezTo>
                <a:cubicBezTo>
                  <a:pt x="1174405" y="28659"/>
                  <a:pt x="1183208" y="22169"/>
                  <a:pt x="1180822" y="9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235925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3">
            <a:extLst>
              <a:ext uri="{FF2B5EF4-FFF2-40B4-BE49-F238E27FC236}">
                <a16:creationId xmlns:a16="http://schemas.microsoft.com/office/drawing/2014/main" id="{85E82A15-1989-4CB4-94AD-099C5BEDB3E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344564" y="130767"/>
            <a:ext cx="6758507" cy="6596468"/>
          </a:xfrm>
          <a:custGeom>
            <a:avLst/>
            <a:gdLst>
              <a:gd name="connsiteX0" fmla="*/ 4271471 w 6758506"/>
              <a:gd name="connsiteY0" fmla="*/ 0 h 6596467"/>
              <a:gd name="connsiteX1" fmla="*/ 4351667 w 6758506"/>
              <a:gd name="connsiteY1" fmla="*/ 113994 h 6596467"/>
              <a:gd name="connsiteX2" fmla="*/ 4275691 w 6758506"/>
              <a:gd name="connsiteY2" fmla="*/ 417977 h 6596467"/>
              <a:gd name="connsiteX3" fmla="*/ 4225042 w 6758506"/>
              <a:gd name="connsiteY3" fmla="*/ 451753 h 6596467"/>
              <a:gd name="connsiteX4" fmla="*/ 4212379 w 6758506"/>
              <a:gd name="connsiteY4" fmla="*/ 396867 h 6596467"/>
              <a:gd name="connsiteX5" fmla="*/ 4220821 w 6758506"/>
              <a:gd name="connsiteY5" fmla="*/ 337759 h 6596467"/>
              <a:gd name="connsiteX6" fmla="*/ 4106859 w 6758506"/>
              <a:gd name="connsiteY6" fmla="*/ 557302 h 6596467"/>
              <a:gd name="connsiteX7" fmla="*/ 4165949 w 6758506"/>
              <a:gd name="connsiteY7" fmla="*/ 481307 h 6596467"/>
              <a:gd name="connsiteX8" fmla="*/ 4195495 w 6758506"/>
              <a:gd name="connsiteY8" fmla="*/ 464419 h 6596467"/>
              <a:gd name="connsiteX9" fmla="*/ 4229262 w 6758506"/>
              <a:gd name="connsiteY9" fmla="*/ 493972 h 6596467"/>
              <a:gd name="connsiteX10" fmla="*/ 4208158 w 6758506"/>
              <a:gd name="connsiteY10" fmla="*/ 515083 h 6596467"/>
              <a:gd name="connsiteX11" fmla="*/ 4191275 w 6758506"/>
              <a:gd name="connsiteY11" fmla="*/ 553079 h 6596467"/>
              <a:gd name="connsiteX12" fmla="*/ 4195495 w 6758506"/>
              <a:gd name="connsiteY12" fmla="*/ 650185 h 6596467"/>
              <a:gd name="connsiteX13" fmla="*/ 4161729 w 6758506"/>
              <a:gd name="connsiteY13" fmla="*/ 667074 h 6596467"/>
              <a:gd name="connsiteX14" fmla="*/ 4140625 w 6758506"/>
              <a:gd name="connsiteY14" fmla="*/ 688184 h 6596467"/>
              <a:gd name="connsiteX15" fmla="*/ 4187055 w 6758506"/>
              <a:gd name="connsiteY15" fmla="*/ 789510 h 6596467"/>
              <a:gd name="connsiteX16" fmla="*/ 4195495 w 6758506"/>
              <a:gd name="connsiteY16" fmla="*/ 793733 h 6596467"/>
              <a:gd name="connsiteX17" fmla="*/ 4199718 w 6758506"/>
              <a:gd name="connsiteY17" fmla="*/ 747291 h 6596467"/>
              <a:gd name="connsiteX18" fmla="*/ 4220821 w 6758506"/>
              <a:gd name="connsiteY18" fmla="*/ 721960 h 6596467"/>
              <a:gd name="connsiteX19" fmla="*/ 4237705 w 6758506"/>
              <a:gd name="connsiteY19" fmla="*/ 743069 h 6596467"/>
              <a:gd name="connsiteX20" fmla="*/ 4220821 w 6758506"/>
              <a:gd name="connsiteY20" fmla="*/ 903504 h 6596467"/>
              <a:gd name="connsiteX21" fmla="*/ 4330561 w 6758506"/>
              <a:gd name="connsiteY21" fmla="*/ 810621 h 6596467"/>
              <a:gd name="connsiteX22" fmla="*/ 4339004 w 6758506"/>
              <a:gd name="connsiteY22" fmla="*/ 785290 h 6596467"/>
              <a:gd name="connsiteX23" fmla="*/ 4385434 w 6758506"/>
              <a:gd name="connsiteY23" fmla="*/ 675519 h 6596467"/>
              <a:gd name="connsiteX24" fmla="*/ 4562707 w 6758506"/>
              <a:gd name="connsiteY24" fmla="*/ 531971 h 6596467"/>
              <a:gd name="connsiteX25" fmla="*/ 4626019 w 6758506"/>
              <a:gd name="connsiteY25" fmla="*/ 548859 h 6596467"/>
              <a:gd name="connsiteX26" fmla="*/ 4672449 w 6758506"/>
              <a:gd name="connsiteY26" fmla="*/ 709292 h 6596467"/>
              <a:gd name="connsiteX27" fmla="*/ 4710435 w 6758506"/>
              <a:gd name="connsiteY27" fmla="*/ 781068 h 6596467"/>
              <a:gd name="connsiteX28" fmla="*/ 4718878 w 6758506"/>
              <a:gd name="connsiteY28" fmla="*/ 882396 h 6596467"/>
              <a:gd name="connsiteX29" fmla="*/ 4710435 w 6758506"/>
              <a:gd name="connsiteY29" fmla="*/ 962611 h 6596467"/>
              <a:gd name="connsiteX30" fmla="*/ 4799074 w 6758506"/>
              <a:gd name="connsiteY30" fmla="*/ 941503 h 6596467"/>
              <a:gd name="connsiteX31" fmla="*/ 4997451 w 6758506"/>
              <a:gd name="connsiteY31" fmla="*/ 793733 h 6596467"/>
              <a:gd name="connsiteX32" fmla="*/ 5048100 w 6758506"/>
              <a:gd name="connsiteY32" fmla="*/ 810621 h 6596467"/>
              <a:gd name="connsiteX33" fmla="*/ 5064983 w 6758506"/>
              <a:gd name="connsiteY33" fmla="*/ 835952 h 6596467"/>
              <a:gd name="connsiteX34" fmla="*/ 5073427 w 6758506"/>
              <a:gd name="connsiteY34" fmla="*/ 954169 h 6596467"/>
              <a:gd name="connsiteX35" fmla="*/ 4887711 w 6758506"/>
              <a:gd name="connsiteY35" fmla="*/ 1063940 h 6596467"/>
              <a:gd name="connsiteX36" fmla="*/ 4862385 w 6758506"/>
              <a:gd name="connsiteY36" fmla="*/ 1101939 h 6596467"/>
              <a:gd name="connsiteX37" fmla="*/ 4790631 w 6758506"/>
              <a:gd name="connsiteY37" fmla="*/ 1131492 h 6596467"/>
              <a:gd name="connsiteX38" fmla="*/ 4756865 w 6758506"/>
              <a:gd name="connsiteY38" fmla="*/ 1131492 h 6596467"/>
              <a:gd name="connsiteX39" fmla="*/ 4761085 w 6758506"/>
              <a:gd name="connsiteY39" fmla="*/ 1161046 h 6596467"/>
              <a:gd name="connsiteX40" fmla="*/ 4756865 w 6758506"/>
              <a:gd name="connsiteY40" fmla="*/ 1199045 h 6596467"/>
              <a:gd name="connsiteX41" fmla="*/ 4765305 w 6758506"/>
              <a:gd name="connsiteY41" fmla="*/ 1237041 h 6596467"/>
              <a:gd name="connsiteX42" fmla="*/ 4697772 w 6758506"/>
              <a:gd name="connsiteY42" fmla="*/ 1304593 h 6596467"/>
              <a:gd name="connsiteX43" fmla="*/ 4693552 w 6758506"/>
              <a:gd name="connsiteY43" fmla="*/ 1359480 h 6596467"/>
              <a:gd name="connsiteX44" fmla="*/ 4773748 w 6758506"/>
              <a:gd name="connsiteY44" fmla="*/ 1372146 h 6596467"/>
              <a:gd name="connsiteX45" fmla="*/ 4866607 w 6758506"/>
              <a:gd name="connsiteY45" fmla="*/ 1308816 h 6596467"/>
              <a:gd name="connsiteX46" fmla="*/ 4997451 w 6758506"/>
              <a:gd name="connsiteY46" fmla="*/ 1177934 h 6596467"/>
              <a:gd name="connsiteX47" fmla="*/ 5170505 w 6758506"/>
              <a:gd name="connsiteY47" fmla="*/ 1025944 h 6596467"/>
              <a:gd name="connsiteX48" fmla="*/ 5208493 w 6758506"/>
              <a:gd name="connsiteY48" fmla="*/ 1017498 h 6596467"/>
              <a:gd name="connsiteX49" fmla="*/ 5242259 w 6758506"/>
              <a:gd name="connsiteY49" fmla="*/ 979500 h 6596467"/>
              <a:gd name="connsiteX50" fmla="*/ 5259142 w 6758506"/>
              <a:gd name="connsiteY50" fmla="*/ 954169 h 6596467"/>
              <a:gd name="connsiteX51" fmla="*/ 5440637 w 6758506"/>
              <a:gd name="connsiteY51" fmla="*/ 810621 h 6596467"/>
              <a:gd name="connsiteX52" fmla="*/ 5693886 w 6758506"/>
              <a:gd name="connsiteY52" fmla="*/ 595301 h 6596467"/>
              <a:gd name="connsiteX53" fmla="*/ 5740315 w 6758506"/>
              <a:gd name="connsiteY53" fmla="*/ 565745 h 6596467"/>
              <a:gd name="connsiteX54" fmla="*/ 5778303 w 6758506"/>
              <a:gd name="connsiteY54" fmla="*/ 620632 h 6596467"/>
              <a:gd name="connsiteX55" fmla="*/ 5795185 w 6758506"/>
              <a:gd name="connsiteY55" fmla="*/ 751514 h 6596467"/>
              <a:gd name="connsiteX56" fmla="*/ 5731873 w 6758506"/>
              <a:gd name="connsiteY56" fmla="*/ 848620 h 6596467"/>
              <a:gd name="connsiteX57" fmla="*/ 5698107 w 6758506"/>
              <a:gd name="connsiteY57" fmla="*/ 869728 h 6596467"/>
              <a:gd name="connsiteX58" fmla="*/ 5609470 w 6758506"/>
              <a:gd name="connsiteY58" fmla="*/ 924615 h 6596467"/>
              <a:gd name="connsiteX59" fmla="*/ 5605249 w 6758506"/>
              <a:gd name="connsiteY59" fmla="*/ 979500 h 6596467"/>
              <a:gd name="connsiteX60" fmla="*/ 5609470 w 6758506"/>
              <a:gd name="connsiteY60" fmla="*/ 1009055 h 6596467"/>
              <a:gd name="connsiteX61" fmla="*/ 5575703 w 6758506"/>
              <a:gd name="connsiteY61" fmla="*/ 1004833 h 6596467"/>
              <a:gd name="connsiteX62" fmla="*/ 5512391 w 6758506"/>
              <a:gd name="connsiteY62" fmla="*/ 1025944 h 6596467"/>
              <a:gd name="connsiteX63" fmla="*/ 5373105 w 6758506"/>
              <a:gd name="connsiteY63" fmla="*/ 1232818 h 6596467"/>
              <a:gd name="connsiteX64" fmla="*/ 5322455 w 6758506"/>
              <a:gd name="connsiteY64" fmla="*/ 1329924 h 6596467"/>
              <a:gd name="connsiteX65" fmla="*/ 5330895 w 6758506"/>
              <a:gd name="connsiteY65" fmla="*/ 1351035 h 6596467"/>
              <a:gd name="connsiteX66" fmla="*/ 5381545 w 6758506"/>
              <a:gd name="connsiteY66" fmla="*/ 1359480 h 6596467"/>
              <a:gd name="connsiteX67" fmla="*/ 5402651 w 6758506"/>
              <a:gd name="connsiteY67" fmla="*/ 1329924 h 6596467"/>
              <a:gd name="connsiteX68" fmla="*/ 5427975 w 6758506"/>
              <a:gd name="connsiteY68" fmla="*/ 1275040 h 6596467"/>
              <a:gd name="connsiteX69" fmla="*/ 5601029 w 6758506"/>
              <a:gd name="connsiteY69" fmla="*/ 1131492 h 6596467"/>
              <a:gd name="connsiteX70" fmla="*/ 5647457 w 6758506"/>
              <a:gd name="connsiteY70" fmla="*/ 1123047 h 6596467"/>
              <a:gd name="connsiteX71" fmla="*/ 5723433 w 6758506"/>
              <a:gd name="connsiteY71" fmla="*/ 1097716 h 6596467"/>
              <a:gd name="connsiteX72" fmla="*/ 5820511 w 6758506"/>
              <a:gd name="connsiteY72" fmla="*/ 1101939 h 6596467"/>
              <a:gd name="connsiteX73" fmla="*/ 5850058 w 6758506"/>
              <a:gd name="connsiteY73" fmla="*/ 1101939 h 6596467"/>
              <a:gd name="connsiteX74" fmla="*/ 5972461 w 6758506"/>
              <a:gd name="connsiteY74" fmla="*/ 996388 h 6596467"/>
              <a:gd name="connsiteX75" fmla="*/ 6213047 w 6758506"/>
              <a:gd name="connsiteY75" fmla="*/ 768402 h 6596467"/>
              <a:gd name="connsiteX76" fmla="*/ 6390322 w 6758506"/>
              <a:gd name="connsiteY76" fmla="*/ 620632 h 6596467"/>
              <a:gd name="connsiteX77" fmla="*/ 6424089 w 6758506"/>
              <a:gd name="connsiteY77" fmla="*/ 569968 h 6596467"/>
              <a:gd name="connsiteX78" fmla="*/ 6487401 w 6758506"/>
              <a:gd name="connsiteY78" fmla="*/ 527749 h 6596467"/>
              <a:gd name="connsiteX79" fmla="*/ 6512725 w 6758506"/>
              <a:gd name="connsiteY79" fmla="*/ 510861 h 6596467"/>
              <a:gd name="connsiteX80" fmla="*/ 6567597 w 6758506"/>
              <a:gd name="connsiteY80" fmla="*/ 409532 h 6596467"/>
              <a:gd name="connsiteX81" fmla="*/ 6630910 w 6758506"/>
              <a:gd name="connsiteY81" fmla="*/ 354648 h 6596467"/>
              <a:gd name="connsiteX82" fmla="*/ 6694221 w 6758506"/>
              <a:gd name="connsiteY82" fmla="*/ 384201 h 6596467"/>
              <a:gd name="connsiteX83" fmla="*/ 6706883 w 6758506"/>
              <a:gd name="connsiteY83" fmla="*/ 413755 h 6596467"/>
              <a:gd name="connsiteX84" fmla="*/ 6744870 w 6758506"/>
              <a:gd name="connsiteY84" fmla="*/ 519303 h 6596467"/>
              <a:gd name="connsiteX85" fmla="*/ 6576037 w 6758506"/>
              <a:gd name="connsiteY85" fmla="*/ 721960 h 6596467"/>
              <a:gd name="connsiteX86" fmla="*/ 6525388 w 6758506"/>
              <a:gd name="connsiteY86" fmla="*/ 768402 h 6596467"/>
              <a:gd name="connsiteX87" fmla="*/ 6343893 w 6758506"/>
              <a:gd name="connsiteY87" fmla="*/ 1021721 h 6596467"/>
              <a:gd name="connsiteX88" fmla="*/ 6293243 w 6758506"/>
              <a:gd name="connsiteY88" fmla="*/ 1165269 h 6596467"/>
              <a:gd name="connsiteX89" fmla="*/ 6267919 w 6758506"/>
              <a:gd name="connsiteY89" fmla="*/ 1224376 h 6596467"/>
              <a:gd name="connsiteX90" fmla="*/ 6263697 w 6758506"/>
              <a:gd name="connsiteY90" fmla="*/ 1245486 h 6596467"/>
              <a:gd name="connsiteX91" fmla="*/ 6284802 w 6758506"/>
              <a:gd name="connsiteY91" fmla="*/ 1245486 h 6596467"/>
              <a:gd name="connsiteX92" fmla="*/ 6436751 w 6758506"/>
              <a:gd name="connsiteY92" fmla="*/ 1110382 h 6596467"/>
              <a:gd name="connsiteX93" fmla="*/ 6618247 w 6758506"/>
              <a:gd name="connsiteY93" fmla="*/ 869728 h 6596467"/>
              <a:gd name="connsiteX94" fmla="*/ 6626687 w 6758506"/>
              <a:gd name="connsiteY94" fmla="*/ 857063 h 6596467"/>
              <a:gd name="connsiteX95" fmla="*/ 6694221 w 6758506"/>
              <a:gd name="connsiteY95" fmla="*/ 827509 h 6596467"/>
              <a:gd name="connsiteX96" fmla="*/ 6698443 w 6758506"/>
              <a:gd name="connsiteY96" fmla="*/ 903504 h 6596467"/>
              <a:gd name="connsiteX97" fmla="*/ 6639351 w 6758506"/>
              <a:gd name="connsiteY97" fmla="*/ 1000610 h 6596467"/>
              <a:gd name="connsiteX98" fmla="*/ 6491621 w 6758506"/>
              <a:gd name="connsiteY98" fmla="*/ 1220153 h 6596467"/>
              <a:gd name="connsiteX99" fmla="*/ 6487401 w 6758506"/>
              <a:gd name="connsiteY99" fmla="*/ 1300371 h 6596467"/>
              <a:gd name="connsiteX100" fmla="*/ 6525388 w 6758506"/>
              <a:gd name="connsiteY100" fmla="*/ 1367923 h 6596467"/>
              <a:gd name="connsiteX101" fmla="*/ 6533831 w 6758506"/>
              <a:gd name="connsiteY101" fmla="*/ 1422810 h 6596467"/>
              <a:gd name="connsiteX102" fmla="*/ 6495841 w 6758506"/>
              <a:gd name="connsiteY102" fmla="*/ 1435475 h 6596467"/>
              <a:gd name="connsiteX103" fmla="*/ 6457855 w 6758506"/>
              <a:gd name="connsiteY103" fmla="*/ 1431253 h 6596467"/>
              <a:gd name="connsiteX104" fmla="*/ 6466297 w 6758506"/>
              <a:gd name="connsiteY104" fmla="*/ 1439696 h 6596467"/>
              <a:gd name="connsiteX105" fmla="*/ 6457855 w 6758506"/>
              <a:gd name="connsiteY105" fmla="*/ 1557912 h 6596467"/>
              <a:gd name="connsiteX106" fmla="*/ 6394542 w 6758506"/>
              <a:gd name="connsiteY106" fmla="*/ 1587466 h 6596467"/>
              <a:gd name="connsiteX107" fmla="*/ 6369219 w 6758506"/>
              <a:gd name="connsiteY107" fmla="*/ 1739458 h 6596467"/>
              <a:gd name="connsiteX108" fmla="*/ 6364998 w 6758506"/>
              <a:gd name="connsiteY108" fmla="*/ 1794343 h 6596467"/>
              <a:gd name="connsiteX109" fmla="*/ 6386101 w 6758506"/>
              <a:gd name="connsiteY109" fmla="*/ 1836562 h 6596467"/>
              <a:gd name="connsiteX110" fmla="*/ 6449415 w 6758506"/>
              <a:gd name="connsiteY110" fmla="*/ 1760567 h 6596467"/>
              <a:gd name="connsiteX111" fmla="*/ 6457855 w 6758506"/>
              <a:gd name="connsiteY111" fmla="*/ 1709903 h 6596467"/>
              <a:gd name="connsiteX112" fmla="*/ 6462075 w 6758506"/>
              <a:gd name="connsiteY112" fmla="*/ 1650796 h 6596467"/>
              <a:gd name="connsiteX113" fmla="*/ 6462075 w 6758506"/>
              <a:gd name="connsiteY113" fmla="*/ 1629685 h 6596467"/>
              <a:gd name="connsiteX114" fmla="*/ 6550714 w 6758506"/>
              <a:gd name="connsiteY114" fmla="*/ 1646573 h 6596467"/>
              <a:gd name="connsiteX115" fmla="*/ 6550714 w 6758506"/>
              <a:gd name="connsiteY115" fmla="*/ 1684572 h 6596467"/>
              <a:gd name="connsiteX116" fmla="*/ 6529608 w 6758506"/>
              <a:gd name="connsiteY116" fmla="*/ 1785900 h 6596467"/>
              <a:gd name="connsiteX117" fmla="*/ 6525388 w 6758506"/>
              <a:gd name="connsiteY117" fmla="*/ 1802788 h 6596467"/>
              <a:gd name="connsiteX118" fmla="*/ 6428309 w 6758506"/>
              <a:gd name="connsiteY118" fmla="*/ 2001220 h 6596467"/>
              <a:gd name="connsiteX119" fmla="*/ 6398765 w 6758506"/>
              <a:gd name="connsiteY119" fmla="*/ 2043439 h 6596467"/>
              <a:gd name="connsiteX120" fmla="*/ 6314346 w 6758506"/>
              <a:gd name="connsiteY120" fmla="*/ 2165879 h 6596467"/>
              <a:gd name="connsiteX121" fmla="*/ 6297463 w 6758506"/>
              <a:gd name="connsiteY121" fmla="*/ 2199655 h 6596467"/>
              <a:gd name="connsiteX122" fmla="*/ 6263697 w 6758506"/>
              <a:gd name="connsiteY122" fmla="*/ 2275650 h 6596467"/>
              <a:gd name="connsiteX123" fmla="*/ 6314346 w 6758506"/>
              <a:gd name="connsiteY123" fmla="*/ 2368533 h 6596467"/>
              <a:gd name="connsiteX124" fmla="*/ 6331229 w 6758506"/>
              <a:gd name="connsiteY124" fmla="*/ 2499415 h 6596467"/>
              <a:gd name="connsiteX125" fmla="*/ 6073761 w 6758506"/>
              <a:gd name="connsiteY125" fmla="*/ 2870948 h 6596467"/>
              <a:gd name="connsiteX126" fmla="*/ 5972461 w 6758506"/>
              <a:gd name="connsiteY126" fmla="*/ 2989165 h 6596467"/>
              <a:gd name="connsiteX127" fmla="*/ 5871161 w 6758506"/>
              <a:gd name="connsiteY127" fmla="*/ 3060938 h 6596467"/>
              <a:gd name="connsiteX128" fmla="*/ 5837395 w 6758506"/>
              <a:gd name="connsiteY128" fmla="*/ 3103159 h 6596467"/>
              <a:gd name="connsiteX129" fmla="*/ 5719213 w 6758506"/>
              <a:gd name="connsiteY129" fmla="*/ 3322702 h 6596467"/>
              <a:gd name="connsiteX130" fmla="*/ 5812069 w 6758506"/>
              <a:gd name="connsiteY130" fmla="*/ 3339590 h 6596467"/>
              <a:gd name="connsiteX131" fmla="*/ 5850058 w 6758506"/>
              <a:gd name="connsiteY131" fmla="*/ 3326924 h 6596467"/>
              <a:gd name="connsiteX132" fmla="*/ 5947135 w 6758506"/>
              <a:gd name="connsiteY132" fmla="*/ 3145378 h 6596467"/>
              <a:gd name="connsiteX133" fmla="*/ 6052657 w 6758506"/>
              <a:gd name="connsiteY133" fmla="*/ 3044049 h 6596467"/>
              <a:gd name="connsiteX134" fmla="*/ 6103307 w 6758506"/>
              <a:gd name="connsiteY134" fmla="*/ 2989165 h 6596467"/>
              <a:gd name="connsiteX135" fmla="*/ 6246813 w 6758506"/>
              <a:gd name="connsiteY135" fmla="*/ 2723181 h 6596467"/>
              <a:gd name="connsiteX136" fmla="*/ 6305905 w 6758506"/>
              <a:gd name="connsiteY136" fmla="*/ 2672516 h 6596467"/>
              <a:gd name="connsiteX137" fmla="*/ 6289023 w 6758506"/>
              <a:gd name="connsiteY137" fmla="*/ 2820287 h 6596467"/>
              <a:gd name="connsiteX138" fmla="*/ 6221489 w 6758506"/>
              <a:gd name="connsiteY138" fmla="*/ 3022941 h 6596467"/>
              <a:gd name="connsiteX139" fmla="*/ 6141293 w 6758506"/>
              <a:gd name="connsiteY139" fmla="*/ 3141155 h 6596467"/>
              <a:gd name="connsiteX140" fmla="*/ 6006227 w 6758506"/>
              <a:gd name="connsiteY140" fmla="*/ 3301591 h 6596467"/>
              <a:gd name="connsiteX141" fmla="*/ 5989344 w 6758506"/>
              <a:gd name="connsiteY141" fmla="*/ 3322702 h 6596467"/>
              <a:gd name="connsiteX142" fmla="*/ 5904928 w 6758506"/>
              <a:gd name="connsiteY142" fmla="*/ 3424028 h 6596467"/>
              <a:gd name="connsiteX143" fmla="*/ 5803629 w 6758506"/>
              <a:gd name="connsiteY143" fmla="*/ 3525356 h 6596467"/>
              <a:gd name="connsiteX144" fmla="*/ 5799409 w 6758506"/>
              <a:gd name="connsiteY144" fmla="*/ 3546467 h 6596467"/>
              <a:gd name="connsiteX145" fmla="*/ 5765642 w 6758506"/>
              <a:gd name="connsiteY145" fmla="*/ 3567575 h 6596467"/>
              <a:gd name="connsiteX146" fmla="*/ 5710769 w 6758506"/>
              <a:gd name="connsiteY146" fmla="*/ 3567575 h 6596467"/>
              <a:gd name="connsiteX147" fmla="*/ 5622133 w 6758506"/>
              <a:gd name="connsiteY147" fmla="*/ 3647793 h 6596467"/>
              <a:gd name="connsiteX148" fmla="*/ 5609470 w 6758506"/>
              <a:gd name="connsiteY148" fmla="*/ 3681569 h 6596467"/>
              <a:gd name="connsiteX149" fmla="*/ 5571483 w 6758506"/>
              <a:gd name="connsiteY149" fmla="*/ 3740679 h 6596467"/>
              <a:gd name="connsiteX150" fmla="*/ 5516613 w 6758506"/>
              <a:gd name="connsiteY150" fmla="*/ 3787120 h 6596467"/>
              <a:gd name="connsiteX151" fmla="*/ 5516613 w 6758506"/>
              <a:gd name="connsiteY151" fmla="*/ 3863116 h 6596467"/>
              <a:gd name="connsiteX152" fmla="*/ 5503951 w 6758506"/>
              <a:gd name="connsiteY152" fmla="*/ 3896892 h 6596467"/>
              <a:gd name="connsiteX153" fmla="*/ 5436417 w 6758506"/>
              <a:gd name="connsiteY153" fmla="*/ 3968664 h 6596467"/>
              <a:gd name="connsiteX154" fmla="*/ 5402651 w 6758506"/>
              <a:gd name="connsiteY154" fmla="*/ 3968664 h 6596467"/>
              <a:gd name="connsiteX155" fmla="*/ 5309791 w 6758506"/>
              <a:gd name="connsiteY155" fmla="*/ 3905335 h 6596467"/>
              <a:gd name="connsiteX156" fmla="*/ 5259142 w 6758506"/>
              <a:gd name="connsiteY156" fmla="*/ 3888446 h 6596467"/>
              <a:gd name="connsiteX157" fmla="*/ 5242259 w 6758506"/>
              <a:gd name="connsiteY157" fmla="*/ 3930668 h 6596467"/>
              <a:gd name="connsiteX158" fmla="*/ 5208493 w 6758506"/>
              <a:gd name="connsiteY158" fmla="*/ 3981330 h 6596467"/>
              <a:gd name="connsiteX159" fmla="*/ 5026997 w 6758506"/>
              <a:gd name="connsiteY159" fmla="*/ 4162876 h 6596467"/>
              <a:gd name="connsiteX160" fmla="*/ 4955243 w 6758506"/>
              <a:gd name="connsiteY160" fmla="*/ 4243094 h 6596467"/>
              <a:gd name="connsiteX161" fmla="*/ 4845501 w 6758506"/>
              <a:gd name="connsiteY161" fmla="*/ 4331755 h 6596467"/>
              <a:gd name="connsiteX162" fmla="*/ 4701995 w 6758506"/>
              <a:gd name="connsiteY162" fmla="*/ 4449971 h 6596467"/>
              <a:gd name="connsiteX163" fmla="*/ 4642903 w 6758506"/>
              <a:gd name="connsiteY163" fmla="*/ 4513301 h 6596467"/>
              <a:gd name="connsiteX164" fmla="*/ 4398094 w 6758506"/>
              <a:gd name="connsiteY164" fmla="*/ 4737066 h 6596467"/>
              <a:gd name="connsiteX165" fmla="*/ 4385434 w 6758506"/>
              <a:gd name="connsiteY165" fmla="*/ 4758175 h 6596467"/>
              <a:gd name="connsiteX166" fmla="*/ 4360108 w 6758506"/>
              <a:gd name="connsiteY166" fmla="*/ 4838392 h 6596467"/>
              <a:gd name="connsiteX167" fmla="*/ 4246145 w 6758506"/>
              <a:gd name="connsiteY167" fmla="*/ 5007273 h 6596467"/>
              <a:gd name="connsiteX168" fmla="*/ 4174392 w 6758506"/>
              <a:gd name="connsiteY168" fmla="*/ 5074823 h 6596467"/>
              <a:gd name="connsiteX169" fmla="*/ 4149066 w 6758506"/>
              <a:gd name="connsiteY169" fmla="*/ 5104379 h 6596467"/>
              <a:gd name="connsiteX170" fmla="*/ 4051989 w 6758506"/>
              <a:gd name="connsiteY170" fmla="*/ 5188817 h 6596467"/>
              <a:gd name="connsiteX171" fmla="*/ 4026663 w 6758506"/>
              <a:gd name="connsiteY171" fmla="*/ 5197262 h 6596467"/>
              <a:gd name="connsiteX172" fmla="*/ 4026663 w 6758506"/>
              <a:gd name="connsiteY172" fmla="*/ 5218371 h 6596467"/>
              <a:gd name="connsiteX173" fmla="*/ 4039326 w 6758506"/>
              <a:gd name="connsiteY173" fmla="*/ 5290146 h 6596467"/>
              <a:gd name="connsiteX174" fmla="*/ 4001339 w 6758506"/>
              <a:gd name="connsiteY174" fmla="*/ 5437916 h 6596467"/>
              <a:gd name="connsiteX175" fmla="*/ 3946467 w 6758506"/>
              <a:gd name="connsiteY175" fmla="*/ 5497023 h 6596467"/>
              <a:gd name="connsiteX176" fmla="*/ 3866271 w 6758506"/>
              <a:gd name="connsiteY176" fmla="*/ 5573018 h 6596467"/>
              <a:gd name="connsiteX177" fmla="*/ 3815621 w 6758506"/>
              <a:gd name="connsiteY177" fmla="*/ 5602572 h 6596467"/>
              <a:gd name="connsiteX178" fmla="*/ 3786077 w 6758506"/>
              <a:gd name="connsiteY178" fmla="*/ 5653236 h 6596467"/>
              <a:gd name="connsiteX179" fmla="*/ 3735427 w 6758506"/>
              <a:gd name="connsiteY179" fmla="*/ 5699678 h 6596467"/>
              <a:gd name="connsiteX180" fmla="*/ 3731205 w 6758506"/>
              <a:gd name="connsiteY180" fmla="*/ 5703900 h 6596467"/>
              <a:gd name="connsiteX181" fmla="*/ 3553932 w 6758506"/>
              <a:gd name="connsiteY181" fmla="*/ 5830560 h 6596467"/>
              <a:gd name="connsiteX182" fmla="*/ 3528606 w 6758506"/>
              <a:gd name="connsiteY182" fmla="*/ 5931886 h 6596467"/>
              <a:gd name="connsiteX183" fmla="*/ 3507502 w 6758506"/>
              <a:gd name="connsiteY183" fmla="*/ 5990995 h 6596467"/>
              <a:gd name="connsiteX184" fmla="*/ 3363994 w 6758506"/>
              <a:gd name="connsiteY184" fmla="*/ 6138763 h 6596467"/>
              <a:gd name="connsiteX185" fmla="*/ 3300681 w 6758506"/>
              <a:gd name="connsiteY185" fmla="*/ 6223203 h 6596467"/>
              <a:gd name="connsiteX186" fmla="*/ 3212044 w 6758506"/>
              <a:gd name="connsiteY186" fmla="*/ 6290756 h 6596467"/>
              <a:gd name="connsiteX187" fmla="*/ 3026329 w 6758506"/>
              <a:gd name="connsiteY187" fmla="*/ 6417415 h 6596467"/>
              <a:gd name="connsiteX188" fmla="*/ 2878600 w 6758506"/>
              <a:gd name="connsiteY188" fmla="*/ 6489188 h 6596467"/>
              <a:gd name="connsiteX189" fmla="*/ 2802626 w 6758506"/>
              <a:gd name="connsiteY189" fmla="*/ 6408970 h 6596467"/>
              <a:gd name="connsiteX190" fmla="*/ 2756197 w 6758506"/>
              <a:gd name="connsiteY190" fmla="*/ 6362528 h 6596467"/>
              <a:gd name="connsiteX191" fmla="*/ 2781520 w 6758506"/>
              <a:gd name="connsiteY191" fmla="*/ 6328752 h 6596467"/>
              <a:gd name="connsiteX192" fmla="*/ 2794183 w 6758506"/>
              <a:gd name="connsiteY192" fmla="*/ 6307644 h 6596467"/>
              <a:gd name="connsiteX193" fmla="*/ 2789963 w 6758506"/>
              <a:gd name="connsiteY193" fmla="*/ 6168319 h 6596467"/>
              <a:gd name="connsiteX194" fmla="*/ 2785743 w 6758506"/>
              <a:gd name="connsiteY194" fmla="*/ 6138763 h 6596467"/>
              <a:gd name="connsiteX195" fmla="*/ 2726650 w 6758506"/>
              <a:gd name="connsiteY195" fmla="*/ 6142986 h 6596467"/>
              <a:gd name="connsiteX196" fmla="*/ 2709767 w 6758506"/>
              <a:gd name="connsiteY196" fmla="*/ 6003661 h 6596467"/>
              <a:gd name="connsiteX197" fmla="*/ 2811067 w 6758506"/>
              <a:gd name="connsiteY197" fmla="*/ 5822114 h 6596467"/>
              <a:gd name="connsiteX198" fmla="*/ 2815287 w 6758506"/>
              <a:gd name="connsiteY198" fmla="*/ 5775673 h 6596467"/>
              <a:gd name="connsiteX199" fmla="*/ 2751976 w 6758506"/>
              <a:gd name="connsiteY199" fmla="*/ 5775673 h 6596467"/>
              <a:gd name="connsiteX200" fmla="*/ 2688664 w 6758506"/>
              <a:gd name="connsiteY200" fmla="*/ 5847448 h 6596467"/>
              <a:gd name="connsiteX201" fmla="*/ 2562038 w 6758506"/>
              <a:gd name="connsiteY201" fmla="*/ 5999438 h 6596467"/>
              <a:gd name="connsiteX202" fmla="*/ 2549375 w 6758506"/>
              <a:gd name="connsiteY202" fmla="*/ 6012104 h 6596467"/>
              <a:gd name="connsiteX203" fmla="*/ 2448076 w 6758506"/>
              <a:gd name="connsiteY203" fmla="*/ 6096544 h 6596467"/>
              <a:gd name="connsiteX204" fmla="*/ 2076644 w 6758506"/>
              <a:gd name="connsiteY204" fmla="*/ 6573628 h 6596467"/>
              <a:gd name="connsiteX205" fmla="*/ 2030215 w 6758506"/>
              <a:gd name="connsiteY205" fmla="*/ 6590516 h 6596467"/>
              <a:gd name="connsiteX206" fmla="*/ 2017552 w 6758506"/>
              <a:gd name="connsiteY206" fmla="*/ 6548297 h 6596467"/>
              <a:gd name="connsiteX207" fmla="*/ 2038658 w 6758506"/>
              <a:gd name="connsiteY207" fmla="*/ 6430081 h 6596467"/>
              <a:gd name="connsiteX208" fmla="*/ 2085085 w 6758506"/>
              <a:gd name="connsiteY208" fmla="*/ 6307644 h 6596467"/>
              <a:gd name="connsiteX209" fmla="*/ 2144177 w 6758506"/>
              <a:gd name="connsiteY209" fmla="*/ 6193650 h 6596467"/>
              <a:gd name="connsiteX210" fmla="*/ 2093528 w 6758506"/>
              <a:gd name="connsiteY210" fmla="*/ 6113432 h 6596467"/>
              <a:gd name="connsiteX211" fmla="*/ 2063981 w 6758506"/>
              <a:gd name="connsiteY211" fmla="*/ 6096544 h 6596467"/>
              <a:gd name="connsiteX212" fmla="*/ 2089307 w 6758506"/>
              <a:gd name="connsiteY212" fmla="*/ 6079656 h 6596467"/>
              <a:gd name="connsiteX213" fmla="*/ 2131514 w 6758506"/>
              <a:gd name="connsiteY213" fmla="*/ 6003661 h 6596467"/>
              <a:gd name="connsiteX214" fmla="*/ 2068201 w 6758506"/>
              <a:gd name="connsiteY214" fmla="*/ 5982550 h 6596467"/>
              <a:gd name="connsiteX215" fmla="*/ 1975345 w 6758506"/>
              <a:gd name="connsiteY215" fmla="*/ 6050102 h 6596467"/>
              <a:gd name="connsiteX216" fmla="*/ 1950019 w 6758506"/>
              <a:gd name="connsiteY216" fmla="*/ 6075433 h 6596467"/>
              <a:gd name="connsiteX217" fmla="*/ 1937358 w 6758506"/>
              <a:gd name="connsiteY217" fmla="*/ 6050102 h 6596467"/>
              <a:gd name="connsiteX218" fmla="*/ 1903592 w 6758506"/>
              <a:gd name="connsiteY218" fmla="*/ 6033214 h 6596467"/>
              <a:gd name="connsiteX219" fmla="*/ 1730537 w 6758506"/>
              <a:gd name="connsiteY219" fmla="*/ 6151431 h 6596467"/>
              <a:gd name="connsiteX220" fmla="*/ 1591250 w 6758506"/>
              <a:gd name="connsiteY220" fmla="*/ 6278090 h 6596467"/>
              <a:gd name="connsiteX221" fmla="*/ 1565924 w 6758506"/>
              <a:gd name="connsiteY221" fmla="*/ 6282311 h 6596467"/>
              <a:gd name="connsiteX222" fmla="*/ 1561704 w 6758506"/>
              <a:gd name="connsiteY222" fmla="*/ 6261202 h 6596467"/>
              <a:gd name="connsiteX223" fmla="*/ 1591250 w 6758506"/>
              <a:gd name="connsiteY223" fmla="*/ 6037437 h 6596467"/>
              <a:gd name="connsiteX224" fmla="*/ 1633457 w 6758506"/>
              <a:gd name="connsiteY224" fmla="*/ 5885444 h 6596467"/>
              <a:gd name="connsiteX225" fmla="*/ 1519497 w 6758506"/>
              <a:gd name="connsiteY225" fmla="*/ 5927666 h 6596467"/>
              <a:gd name="connsiteX226" fmla="*/ 1473068 w 6758506"/>
              <a:gd name="connsiteY226" fmla="*/ 5919220 h 6596467"/>
              <a:gd name="connsiteX227" fmla="*/ 1473068 w 6758506"/>
              <a:gd name="connsiteY227" fmla="*/ 5830560 h 6596467"/>
              <a:gd name="connsiteX228" fmla="*/ 1489951 w 6758506"/>
              <a:gd name="connsiteY228" fmla="*/ 5716566 h 6596467"/>
              <a:gd name="connsiteX229" fmla="*/ 1485728 w 6758506"/>
              <a:gd name="connsiteY229" fmla="*/ 5682789 h 6596467"/>
              <a:gd name="connsiteX230" fmla="*/ 1447742 w 6758506"/>
              <a:gd name="connsiteY230" fmla="*/ 5695455 h 6596467"/>
              <a:gd name="connsiteX231" fmla="*/ 1422418 w 6758506"/>
              <a:gd name="connsiteY231" fmla="*/ 5725008 h 6596467"/>
              <a:gd name="connsiteX232" fmla="*/ 1236702 w 6758506"/>
              <a:gd name="connsiteY232" fmla="*/ 5952996 h 6596467"/>
              <a:gd name="connsiteX233" fmla="*/ 1122740 w 6758506"/>
              <a:gd name="connsiteY233" fmla="*/ 5974107 h 6596467"/>
              <a:gd name="connsiteX234" fmla="*/ 1067867 w 6758506"/>
              <a:gd name="connsiteY234" fmla="*/ 5974107 h 6596467"/>
              <a:gd name="connsiteX235" fmla="*/ 1050984 w 6758506"/>
              <a:gd name="connsiteY235" fmla="*/ 5986773 h 6596467"/>
              <a:gd name="connsiteX236" fmla="*/ 966568 w 6758506"/>
              <a:gd name="connsiteY236" fmla="*/ 5965662 h 6596467"/>
              <a:gd name="connsiteX237" fmla="*/ 991894 w 6758506"/>
              <a:gd name="connsiteY237" fmla="*/ 5898112 h 6596467"/>
              <a:gd name="connsiteX238" fmla="*/ 1152284 w 6758506"/>
              <a:gd name="connsiteY238" fmla="*/ 5661679 h 6596467"/>
              <a:gd name="connsiteX239" fmla="*/ 1139623 w 6758506"/>
              <a:gd name="connsiteY239" fmla="*/ 5606794 h 6596467"/>
              <a:gd name="connsiteX240" fmla="*/ 1093193 w 6758506"/>
              <a:gd name="connsiteY240" fmla="*/ 5619460 h 6596467"/>
              <a:gd name="connsiteX241" fmla="*/ 1004557 w 6758506"/>
              <a:gd name="connsiteY241" fmla="*/ 5703900 h 6596467"/>
              <a:gd name="connsiteX242" fmla="*/ 953907 w 6758506"/>
              <a:gd name="connsiteY242" fmla="*/ 5703900 h 6596467"/>
              <a:gd name="connsiteX243" fmla="*/ 983451 w 6758506"/>
              <a:gd name="connsiteY243" fmla="*/ 5670124 h 6596467"/>
              <a:gd name="connsiteX244" fmla="*/ 1008777 w 6758506"/>
              <a:gd name="connsiteY244" fmla="*/ 5653236 h 6596467"/>
              <a:gd name="connsiteX245" fmla="*/ 987674 w 6758506"/>
              <a:gd name="connsiteY245" fmla="*/ 5568795 h 6596467"/>
              <a:gd name="connsiteX246" fmla="*/ 970790 w 6758506"/>
              <a:gd name="connsiteY246" fmla="*/ 5535019 h 6596467"/>
              <a:gd name="connsiteX247" fmla="*/ 1080530 w 6758506"/>
              <a:gd name="connsiteY247" fmla="*/ 5332365 h 6596467"/>
              <a:gd name="connsiteX248" fmla="*/ 1240922 w 6758506"/>
              <a:gd name="connsiteY248" fmla="*/ 5146598 h 6596467"/>
              <a:gd name="connsiteX249" fmla="*/ 1397092 w 6758506"/>
              <a:gd name="connsiteY249" fmla="*/ 4927055 h 6596467"/>
              <a:gd name="connsiteX250" fmla="*/ 1422418 w 6758506"/>
              <a:gd name="connsiteY250" fmla="*/ 4901722 h 6596467"/>
              <a:gd name="connsiteX251" fmla="*/ 1700990 w 6758506"/>
              <a:gd name="connsiteY251" fmla="*/ 4606184 h 6596467"/>
              <a:gd name="connsiteX252" fmla="*/ 1713653 w 6758506"/>
              <a:gd name="connsiteY252" fmla="*/ 4534412 h 6596467"/>
              <a:gd name="connsiteX253" fmla="*/ 1637680 w 6758506"/>
              <a:gd name="connsiteY253" fmla="*/ 4547077 h 6596467"/>
              <a:gd name="connsiteX254" fmla="*/ 1477288 w 6758506"/>
              <a:gd name="connsiteY254" fmla="*/ 4724401 h 6596467"/>
              <a:gd name="connsiteX255" fmla="*/ 1397092 w 6758506"/>
              <a:gd name="connsiteY255" fmla="*/ 4728621 h 6596467"/>
              <a:gd name="connsiteX256" fmla="*/ 1342222 w 6758506"/>
              <a:gd name="connsiteY256" fmla="*/ 4724401 h 6596467"/>
              <a:gd name="connsiteX257" fmla="*/ 962348 w 6758506"/>
              <a:gd name="connsiteY257" fmla="*/ 5053715 h 6596467"/>
              <a:gd name="connsiteX258" fmla="*/ 763969 w 6758506"/>
              <a:gd name="connsiteY258" fmla="*/ 5159264 h 6596467"/>
              <a:gd name="connsiteX259" fmla="*/ 717539 w 6758506"/>
              <a:gd name="connsiteY259" fmla="*/ 5184595 h 6596467"/>
              <a:gd name="connsiteX260" fmla="*/ 531824 w 6758506"/>
              <a:gd name="connsiteY260" fmla="*/ 5328142 h 6596467"/>
              <a:gd name="connsiteX261" fmla="*/ 400978 w 6758506"/>
              <a:gd name="connsiteY261" fmla="*/ 5416805 h 6596467"/>
              <a:gd name="connsiteX262" fmla="*/ 329225 w 6758506"/>
              <a:gd name="connsiteY262" fmla="*/ 5433693 h 6596467"/>
              <a:gd name="connsiteX263" fmla="*/ 308121 w 6758506"/>
              <a:gd name="connsiteY263" fmla="*/ 5370363 h 6596467"/>
              <a:gd name="connsiteX264" fmla="*/ 417861 w 6758506"/>
              <a:gd name="connsiteY264" fmla="*/ 5167709 h 6596467"/>
              <a:gd name="connsiteX265" fmla="*/ 219483 w 6758506"/>
              <a:gd name="connsiteY265" fmla="*/ 5273258 h 6596467"/>
              <a:gd name="connsiteX266" fmla="*/ 181496 w 6758506"/>
              <a:gd name="connsiteY266" fmla="*/ 5290146 h 6596467"/>
              <a:gd name="connsiteX267" fmla="*/ 177275 w 6758506"/>
              <a:gd name="connsiteY267" fmla="*/ 5256370 h 6596467"/>
              <a:gd name="connsiteX268" fmla="*/ 151949 w 6758506"/>
              <a:gd name="connsiteY268" fmla="*/ 5218371 h 6596467"/>
              <a:gd name="connsiteX269" fmla="*/ 118183 w 6758506"/>
              <a:gd name="connsiteY269" fmla="*/ 5247927 h 6596467"/>
              <a:gd name="connsiteX270" fmla="*/ 71756 w 6758506"/>
              <a:gd name="connsiteY270" fmla="*/ 5290146 h 6596467"/>
              <a:gd name="connsiteX271" fmla="*/ 0 w 6758506"/>
              <a:gd name="connsiteY271" fmla="*/ 5252147 h 6596467"/>
              <a:gd name="connsiteX272" fmla="*/ 59093 w 6758506"/>
              <a:gd name="connsiteY272" fmla="*/ 5222593 h 6596467"/>
              <a:gd name="connsiteX273" fmla="*/ 84416 w 6758506"/>
              <a:gd name="connsiteY273" fmla="*/ 5218371 h 6596467"/>
              <a:gd name="connsiteX274" fmla="*/ 42210 w 6758506"/>
              <a:gd name="connsiteY274" fmla="*/ 5197262 h 6596467"/>
              <a:gd name="connsiteX275" fmla="*/ 33767 w 6758506"/>
              <a:gd name="connsiteY275" fmla="*/ 5150821 h 6596467"/>
              <a:gd name="connsiteX276" fmla="*/ 46430 w 6758506"/>
              <a:gd name="connsiteY276" fmla="*/ 5125487 h 6596467"/>
              <a:gd name="connsiteX277" fmla="*/ 67533 w 6758506"/>
              <a:gd name="connsiteY277" fmla="*/ 4948164 h 6596467"/>
              <a:gd name="connsiteX278" fmla="*/ 109743 w 6758506"/>
              <a:gd name="connsiteY278" fmla="*/ 4766620 h 6596467"/>
              <a:gd name="connsiteX279" fmla="*/ 122406 w 6758506"/>
              <a:gd name="connsiteY279" fmla="*/ 4724401 h 6596467"/>
              <a:gd name="connsiteX280" fmla="*/ 151949 w 6758506"/>
              <a:gd name="connsiteY280" fmla="*/ 4601962 h 6596467"/>
              <a:gd name="connsiteX281" fmla="*/ 130846 w 6758506"/>
              <a:gd name="connsiteY281" fmla="*/ 4521744 h 6596467"/>
              <a:gd name="connsiteX282" fmla="*/ 135066 w 6758506"/>
              <a:gd name="connsiteY282" fmla="*/ 4458414 h 6596467"/>
              <a:gd name="connsiteX283" fmla="*/ 139289 w 6758506"/>
              <a:gd name="connsiteY283" fmla="*/ 4420418 h 6596467"/>
              <a:gd name="connsiteX284" fmla="*/ 130846 w 6758506"/>
              <a:gd name="connsiteY284" fmla="*/ 4407750 h 6596467"/>
              <a:gd name="connsiteX285" fmla="*/ 160392 w 6758506"/>
              <a:gd name="connsiteY285" fmla="*/ 4302201 h 6596467"/>
              <a:gd name="connsiteX286" fmla="*/ 156172 w 6758506"/>
              <a:gd name="connsiteY286" fmla="*/ 4251537 h 6596467"/>
              <a:gd name="connsiteX287" fmla="*/ 206822 w 6758506"/>
              <a:gd name="connsiteY287" fmla="*/ 4141765 h 6596467"/>
              <a:gd name="connsiteX288" fmla="*/ 337668 w 6758506"/>
              <a:gd name="connsiteY288" fmla="*/ 4031994 h 6596467"/>
              <a:gd name="connsiteX289" fmla="*/ 350328 w 6758506"/>
              <a:gd name="connsiteY289" fmla="*/ 4015106 h 6596467"/>
              <a:gd name="connsiteX290" fmla="*/ 493837 w 6758506"/>
              <a:gd name="connsiteY290" fmla="*/ 3778675 h 6596467"/>
              <a:gd name="connsiteX291" fmla="*/ 650006 w 6758506"/>
              <a:gd name="connsiteY291" fmla="*/ 3529579 h 6596467"/>
              <a:gd name="connsiteX292" fmla="*/ 873711 w 6758506"/>
              <a:gd name="connsiteY292" fmla="*/ 3238261 h 6596467"/>
              <a:gd name="connsiteX293" fmla="*/ 1063647 w 6758506"/>
              <a:gd name="connsiteY293" fmla="*/ 2896282 h 6596467"/>
              <a:gd name="connsiteX294" fmla="*/ 1059427 w 6758506"/>
              <a:gd name="connsiteY294" fmla="*/ 2803398 h 6596467"/>
              <a:gd name="connsiteX295" fmla="*/ 1059427 w 6758506"/>
              <a:gd name="connsiteY295" fmla="*/ 2765400 h 6596467"/>
              <a:gd name="connsiteX296" fmla="*/ 1287352 w 6758506"/>
              <a:gd name="connsiteY296" fmla="*/ 2402310 h 6596467"/>
              <a:gd name="connsiteX297" fmla="*/ 1422418 w 6758506"/>
              <a:gd name="connsiteY297" fmla="*/ 2110992 h 6596467"/>
              <a:gd name="connsiteX298" fmla="*/ 1439301 w 6758506"/>
              <a:gd name="connsiteY298" fmla="*/ 2068773 h 6596467"/>
              <a:gd name="connsiteX299" fmla="*/ 1321118 w 6758506"/>
              <a:gd name="connsiteY299" fmla="*/ 2110992 h 6596467"/>
              <a:gd name="connsiteX300" fmla="*/ 1278909 w 6758506"/>
              <a:gd name="connsiteY300" fmla="*/ 2136325 h 6596467"/>
              <a:gd name="connsiteX301" fmla="*/ 1126960 w 6758506"/>
              <a:gd name="connsiteY301" fmla="*/ 2153213 h 6596467"/>
              <a:gd name="connsiteX302" fmla="*/ 1114297 w 6758506"/>
              <a:gd name="connsiteY302" fmla="*/ 2157433 h 6596467"/>
              <a:gd name="connsiteX303" fmla="*/ 975011 w 6758506"/>
              <a:gd name="connsiteY303" fmla="*/ 2203875 h 6596467"/>
              <a:gd name="connsiteX304" fmla="*/ 493837 w 6758506"/>
              <a:gd name="connsiteY304" fmla="*/ 2334757 h 6596467"/>
              <a:gd name="connsiteX305" fmla="*/ 422084 w 6758506"/>
              <a:gd name="connsiteY305" fmla="*/ 2351645 h 6596467"/>
              <a:gd name="connsiteX306" fmla="*/ 371434 w 6758506"/>
              <a:gd name="connsiteY306" fmla="*/ 2334757 h 6596467"/>
              <a:gd name="connsiteX307" fmla="*/ 405201 w 6758506"/>
              <a:gd name="connsiteY307" fmla="*/ 2300981 h 6596467"/>
              <a:gd name="connsiteX308" fmla="*/ 721762 w 6758506"/>
              <a:gd name="connsiteY308" fmla="*/ 2174321 h 6596467"/>
              <a:gd name="connsiteX309" fmla="*/ 1181830 w 6758506"/>
              <a:gd name="connsiteY309" fmla="*/ 2030774 h 6596467"/>
              <a:gd name="connsiteX310" fmla="*/ 1219819 w 6758506"/>
              <a:gd name="connsiteY310" fmla="*/ 2022331 h 6596467"/>
              <a:gd name="connsiteX311" fmla="*/ 1232480 w 6758506"/>
              <a:gd name="connsiteY311" fmla="*/ 2001220 h 6596467"/>
              <a:gd name="connsiteX312" fmla="*/ 1211376 w 6758506"/>
              <a:gd name="connsiteY312" fmla="*/ 1988555 h 6596467"/>
              <a:gd name="connsiteX313" fmla="*/ 903258 w 6758506"/>
              <a:gd name="connsiteY313" fmla="*/ 2034997 h 6596467"/>
              <a:gd name="connsiteX314" fmla="*/ 877931 w 6758506"/>
              <a:gd name="connsiteY314" fmla="*/ 2030774 h 6596467"/>
              <a:gd name="connsiteX315" fmla="*/ 877931 w 6758506"/>
              <a:gd name="connsiteY315" fmla="*/ 2001220 h 6596467"/>
              <a:gd name="connsiteX316" fmla="*/ 970790 w 6758506"/>
              <a:gd name="connsiteY316" fmla="*/ 1937891 h 6596467"/>
              <a:gd name="connsiteX317" fmla="*/ 1034101 w 6758506"/>
              <a:gd name="connsiteY317" fmla="*/ 1878784 h 6596467"/>
              <a:gd name="connsiteX318" fmla="*/ 1097414 w 6758506"/>
              <a:gd name="connsiteY318" fmla="*/ 1832342 h 6596467"/>
              <a:gd name="connsiteX319" fmla="*/ 1283129 w 6758506"/>
              <a:gd name="connsiteY319" fmla="*/ 1790120 h 6596467"/>
              <a:gd name="connsiteX320" fmla="*/ 1608134 w 6758506"/>
              <a:gd name="connsiteY320" fmla="*/ 1714125 h 6596467"/>
              <a:gd name="connsiteX321" fmla="*/ 1409755 w 6758506"/>
              <a:gd name="connsiteY321" fmla="*/ 1684572 h 6596467"/>
              <a:gd name="connsiteX322" fmla="*/ 1228259 w 6758506"/>
              <a:gd name="connsiteY322" fmla="*/ 1735236 h 6596467"/>
              <a:gd name="connsiteX323" fmla="*/ 1181830 w 6758506"/>
              <a:gd name="connsiteY323" fmla="*/ 1726791 h 6596467"/>
              <a:gd name="connsiteX324" fmla="*/ 1359105 w 6758506"/>
              <a:gd name="connsiteY324" fmla="*/ 1659241 h 6596467"/>
              <a:gd name="connsiteX325" fmla="*/ 1283129 w 6758506"/>
              <a:gd name="connsiteY325" fmla="*/ 1646573 h 6596467"/>
              <a:gd name="connsiteX326" fmla="*/ 1232480 w 6758506"/>
              <a:gd name="connsiteY326" fmla="*/ 1667684 h 6596467"/>
              <a:gd name="connsiteX327" fmla="*/ 1194493 w 6758506"/>
              <a:gd name="connsiteY327" fmla="*/ 1663461 h 6596467"/>
              <a:gd name="connsiteX328" fmla="*/ 1207156 w 6758506"/>
              <a:gd name="connsiteY328" fmla="*/ 1629685 h 6596467"/>
              <a:gd name="connsiteX329" fmla="*/ 1240922 w 6758506"/>
              <a:gd name="connsiteY329" fmla="*/ 1591688 h 6596467"/>
              <a:gd name="connsiteX330" fmla="*/ 983451 w 6758506"/>
              <a:gd name="connsiteY330" fmla="*/ 1633907 h 6596467"/>
              <a:gd name="connsiteX331" fmla="*/ 738645 w 6758506"/>
              <a:gd name="connsiteY331" fmla="*/ 1633907 h 6596467"/>
              <a:gd name="connsiteX332" fmla="*/ 1316896 w 6758506"/>
              <a:gd name="connsiteY332" fmla="*/ 1494583 h 6596467"/>
              <a:gd name="connsiteX333" fmla="*/ 1274689 w 6758506"/>
              <a:gd name="connsiteY333" fmla="*/ 1473472 h 6596467"/>
              <a:gd name="connsiteX334" fmla="*/ 1321118 w 6758506"/>
              <a:gd name="connsiteY334" fmla="*/ 1448141 h 6596467"/>
              <a:gd name="connsiteX335" fmla="*/ 1574367 w 6758506"/>
              <a:gd name="connsiteY335" fmla="*/ 1376366 h 6596467"/>
              <a:gd name="connsiteX336" fmla="*/ 1785406 w 6758506"/>
              <a:gd name="connsiteY336" fmla="*/ 1367923 h 6596467"/>
              <a:gd name="connsiteX337" fmla="*/ 1924695 w 6758506"/>
              <a:gd name="connsiteY337" fmla="*/ 1342592 h 6596467"/>
              <a:gd name="connsiteX338" fmla="*/ 2055541 w 6758506"/>
              <a:gd name="connsiteY338" fmla="*/ 1300371 h 6596467"/>
              <a:gd name="connsiteX339" fmla="*/ 2089307 w 6758506"/>
              <a:gd name="connsiteY339" fmla="*/ 1266595 h 6596467"/>
              <a:gd name="connsiteX340" fmla="*/ 2030215 w 6758506"/>
              <a:gd name="connsiteY340" fmla="*/ 1199045 h 6596467"/>
              <a:gd name="connsiteX341" fmla="*/ 1975345 w 6758506"/>
              <a:gd name="connsiteY341" fmla="*/ 1203265 h 6596467"/>
              <a:gd name="connsiteX342" fmla="*/ 1840279 w 6758506"/>
              <a:gd name="connsiteY342" fmla="*/ 1156823 h 6596467"/>
              <a:gd name="connsiteX343" fmla="*/ 1709433 w 6758506"/>
              <a:gd name="connsiteY343" fmla="*/ 1173711 h 6596467"/>
              <a:gd name="connsiteX344" fmla="*/ 1726316 w 6758506"/>
              <a:gd name="connsiteY344" fmla="*/ 1148380 h 6596467"/>
              <a:gd name="connsiteX345" fmla="*/ 1966902 w 6758506"/>
              <a:gd name="connsiteY345" fmla="*/ 1068163 h 6596467"/>
              <a:gd name="connsiteX346" fmla="*/ 2034435 w 6758506"/>
              <a:gd name="connsiteY346" fmla="*/ 1097716 h 6596467"/>
              <a:gd name="connsiteX347" fmla="*/ 2106190 w 6758506"/>
              <a:gd name="connsiteY347" fmla="*/ 1135715 h 6596467"/>
              <a:gd name="connsiteX348" fmla="*/ 2148397 w 6758506"/>
              <a:gd name="connsiteY348" fmla="*/ 1127270 h 6596467"/>
              <a:gd name="connsiteX349" fmla="*/ 2194827 w 6758506"/>
              <a:gd name="connsiteY349" fmla="*/ 1148380 h 6596467"/>
              <a:gd name="connsiteX350" fmla="*/ 2177944 w 6758506"/>
              <a:gd name="connsiteY350" fmla="*/ 1190599 h 6596467"/>
              <a:gd name="connsiteX351" fmla="*/ 2156840 w 6758506"/>
              <a:gd name="connsiteY351" fmla="*/ 1220153 h 6596467"/>
              <a:gd name="connsiteX352" fmla="*/ 2177944 w 6758506"/>
              <a:gd name="connsiteY352" fmla="*/ 1237041 h 6596467"/>
              <a:gd name="connsiteX353" fmla="*/ 2199047 w 6758506"/>
              <a:gd name="connsiteY353" fmla="*/ 1211710 h 6596467"/>
              <a:gd name="connsiteX354" fmla="*/ 2224373 w 6758506"/>
              <a:gd name="connsiteY354" fmla="*/ 1177934 h 6596467"/>
              <a:gd name="connsiteX355" fmla="*/ 2308789 w 6758506"/>
              <a:gd name="connsiteY355" fmla="*/ 1169489 h 6596467"/>
              <a:gd name="connsiteX356" fmla="*/ 2397426 w 6758506"/>
              <a:gd name="connsiteY356" fmla="*/ 1156823 h 6596467"/>
              <a:gd name="connsiteX357" fmla="*/ 2397426 w 6758506"/>
              <a:gd name="connsiteY357" fmla="*/ 1152603 h 6596467"/>
              <a:gd name="connsiteX358" fmla="*/ 2646454 w 6758506"/>
              <a:gd name="connsiteY358" fmla="*/ 852840 h 6596467"/>
              <a:gd name="connsiteX359" fmla="*/ 2768860 w 6758506"/>
              <a:gd name="connsiteY359" fmla="*/ 755737 h 6596467"/>
              <a:gd name="connsiteX360" fmla="*/ 2794183 w 6758506"/>
              <a:gd name="connsiteY360" fmla="*/ 721960 h 6596467"/>
              <a:gd name="connsiteX361" fmla="*/ 2887042 w 6758506"/>
              <a:gd name="connsiteY361" fmla="*/ 574190 h 6596467"/>
              <a:gd name="connsiteX362" fmla="*/ 3060095 w 6758506"/>
              <a:gd name="connsiteY362" fmla="*/ 527749 h 6596467"/>
              <a:gd name="connsiteX363" fmla="*/ 3110745 w 6758506"/>
              <a:gd name="connsiteY363" fmla="*/ 599521 h 6596467"/>
              <a:gd name="connsiteX364" fmla="*/ 3064315 w 6758506"/>
              <a:gd name="connsiteY364" fmla="*/ 835952 h 6596467"/>
              <a:gd name="connsiteX365" fmla="*/ 3060095 w 6758506"/>
              <a:gd name="connsiteY365" fmla="*/ 873951 h 6596467"/>
              <a:gd name="connsiteX366" fmla="*/ 3106525 w 6758506"/>
              <a:gd name="connsiteY366" fmla="*/ 865508 h 6596467"/>
              <a:gd name="connsiteX367" fmla="*/ 3190941 w 6758506"/>
              <a:gd name="connsiteY367" fmla="*/ 755737 h 6596467"/>
              <a:gd name="connsiteX368" fmla="*/ 3515943 w 6758506"/>
              <a:gd name="connsiteY368" fmla="*/ 350425 h 6596467"/>
              <a:gd name="connsiteX369" fmla="*/ 3583476 w 6758506"/>
              <a:gd name="connsiteY369" fmla="*/ 295538 h 6596467"/>
              <a:gd name="connsiteX370" fmla="*/ 3629905 w 6758506"/>
              <a:gd name="connsiteY370" fmla="*/ 295538 h 6596467"/>
              <a:gd name="connsiteX371" fmla="*/ 3659452 w 6758506"/>
              <a:gd name="connsiteY371" fmla="*/ 295538 h 6596467"/>
              <a:gd name="connsiteX372" fmla="*/ 3748088 w 6758506"/>
              <a:gd name="connsiteY372" fmla="*/ 333537 h 6596467"/>
              <a:gd name="connsiteX373" fmla="*/ 3756531 w 6758506"/>
              <a:gd name="connsiteY373" fmla="*/ 346202 h 6596467"/>
              <a:gd name="connsiteX374" fmla="*/ 3781854 w 6758506"/>
              <a:gd name="connsiteY374" fmla="*/ 485530 h 6596467"/>
              <a:gd name="connsiteX375" fmla="*/ 3769194 w 6758506"/>
              <a:gd name="connsiteY375" fmla="*/ 510861 h 6596467"/>
              <a:gd name="connsiteX376" fmla="*/ 3828284 w 6758506"/>
              <a:gd name="connsiteY376" fmla="*/ 603744 h 6596467"/>
              <a:gd name="connsiteX377" fmla="*/ 3836727 w 6758506"/>
              <a:gd name="connsiteY377" fmla="*/ 599521 h 6596467"/>
              <a:gd name="connsiteX378" fmla="*/ 3946467 w 6758506"/>
              <a:gd name="connsiteY378" fmla="*/ 489750 h 6596467"/>
              <a:gd name="connsiteX379" fmla="*/ 4026663 w 6758506"/>
              <a:gd name="connsiteY379" fmla="*/ 413755 h 6596467"/>
              <a:gd name="connsiteX380" fmla="*/ 3988676 w 6758506"/>
              <a:gd name="connsiteY380" fmla="*/ 291318 h 6596467"/>
              <a:gd name="connsiteX381" fmla="*/ 4009779 w 6758506"/>
              <a:gd name="connsiteY381" fmla="*/ 274430 h 6596467"/>
              <a:gd name="connsiteX382" fmla="*/ 4014000 w 6758506"/>
              <a:gd name="connsiteY382" fmla="*/ 299761 h 6596467"/>
              <a:gd name="connsiteX383" fmla="*/ 4014000 w 6758506"/>
              <a:gd name="connsiteY383" fmla="*/ 341982 h 6596467"/>
              <a:gd name="connsiteX384" fmla="*/ 4039326 w 6758506"/>
              <a:gd name="connsiteY384" fmla="*/ 312429 h 6596467"/>
              <a:gd name="connsiteX385" fmla="*/ 4064649 w 6758506"/>
              <a:gd name="connsiteY385" fmla="*/ 173101 h 6596467"/>
              <a:gd name="connsiteX386" fmla="*/ 4161729 w 6758506"/>
              <a:gd name="connsiteY386" fmla="*/ 71775 h 6596467"/>
              <a:gd name="connsiteX387" fmla="*/ 4191275 w 6758506"/>
              <a:gd name="connsiteY387" fmla="*/ 50664 h 6596467"/>
              <a:gd name="connsiteX388" fmla="*/ 4271471 w 6758506"/>
              <a:gd name="connsiteY388" fmla="*/ 0 h 6596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6758506" h="6596467">
                <a:moveTo>
                  <a:pt x="4271471" y="0"/>
                </a:moveTo>
                <a:cubicBezTo>
                  <a:pt x="4292575" y="0"/>
                  <a:pt x="4355887" y="88663"/>
                  <a:pt x="4351667" y="113994"/>
                </a:cubicBezTo>
                <a:cubicBezTo>
                  <a:pt x="4326341" y="215323"/>
                  <a:pt x="4301017" y="316649"/>
                  <a:pt x="4275691" y="417977"/>
                </a:cubicBezTo>
                <a:cubicBezTo>
                  <a:pt x="4267251" y="443308"/>
                  <a:pt x="4250368" y="460196"/>
                  <a:pt x="4225042" y="451753"/>
                </a:cubicBezTo>
                <a:cubicBezTo>
                  <a:pt x="4195495" y="443308"/>
                  <a:pt x="4208158" y="417977"/>
                  <a:pt x="4212379" y="396867"/>
                </a:cubicBezTo>
                <a:cubicBezTo>
                  <a:pt x="4212379" y="379978"/>
                  <a:pt x="4225042" y="363090"/>
                  <a:pt x="4220821" y="337759"/>
                </a:cubicBezTo>
                <a:cubicBezTo>
                  <a:pt x="4153288" y="401089"/>
                  <a:pt x="4127962" y="472862"/>
                  <a:pt x="4106859" y="557302"/>
                </a:cubicBezTo>
                <a:cubicBezTo>
                  <a:pt x="4149066" y="540414"/>
                  <a:pt x="4153288" y="510861"/>
                  <a:pt x="4165949" y="481307"/>
                </a:cubicBezTo>
                <a:cubicBezTo>
                  <a:pt x="4170172" y="468641"/>
                  <a:pt x="4178612" y="460196"/>
                  <a:pt x="4195495" y="464419"/>
                </a:cubicBezTo>
                <a:cubicBezTo>
                  <a:pt x="4212379" y="468641"/>
                  <a:pt x="4225042" y="477084"/>
                  <a:pt x="4229262" y="493972"/>
                </a:cubicBezTo>
                <a:cubicBezTo>
                  <a:pt x="4233484" y="515083"/>
                  <a:pt x="4220821" y="515083"/>
                  <a:pt x="4208158" y="515083"/>
                </a:cubicBezTo>
                <a:cubicBezTo>
                  <a:pt x="4182832" y="523526"/>
                  <a:pt x="4182832" y="536191"/>
                  <a:pt x="4191275" y="553079"/>
                </a:cubicBezTo>
                <a:cubicBezTo>
                  <a:pt x="4216601" y="586856"/>
                  <a:pt x="4203938" y="616409"/>
                  <a:pt x="4195495" y="650185"/>
                </a:cubicBezTo>
                <a:cubicBezTo>
                  <a:pt x="4191275" y="671296"/>
                  <a:pt x="4182832" y="675519"/>
                  <a:pt x="4161729" y="667074"/>
                </a:cubicBezTo>
                <a:cubicBezTo>
                  <a:pt x="4140625" y="658631"/>
                  <a:pt x="4140625" y="688184"/>
                  <a:pt x="4140625" y="688184"/>
                </a:cubicBezTo>
                <a:cubicBezTo>
                  <a:pt x="4191275" y="709292"/>
                  <a:pt x="4170172" y="759957"/>
                  <a:pt x="4187055" y="789510"/>
                </a:cubicBezTo>
                <a:cubicBezTo>
                  <a:pt x="4191275" y="793733"/>
                  <a:pt x="4191275" y="793733"/>
                  <a:pt x="4195495" y="793733"/>
                </a:cubicBezTo>
                <a:cubicBezTo>
                  <a:pt x="4220821" y="781068"/>
                  <a:pt x="4195495" y="764179"/>
                  <a:pt x="4199718" y="747291"/>
                </a:cubicBezTo>
                <a:cubicBezTo>
                  <a:pt x="4199718" y="730403"/>
                  <a:pt x="4208158" y="721960"/>
                  <a:pt x="4220821" y="721960"/>
                </a:cubicBezTo>
                <a:cubicBezTo>
                  <a:pt x="4233484" y="721960"/>
                  <a:pt x="4237705" y="730403"/>
                  <a:pt x="4237705" y="743069"/>
                </a:cubicBezTo>
                <a:cubicBezTo>
                  <a:pt x="4246145" y="793733"/>
                  <a:pt x="4225042" y="840175"/>
                  <a:pt x="4220821" y="903504"/>
                </a:cubicBezTo>
                <a:cubicBezTo>
                  <a:pt x="4258808" y="857063"/>
                  <a:pt x="4288354" y="823286"/>
                  <a:pt x="4330561" y="810621"/>
                </a:cubicBezTo>
                <a:cubicBezTo>
                  <a:pt x="4339004" y="806398"/>
                  <a:pt x="4343224" y="793733"/>
                  <a:pt x="4339004" y="785290"/>
                </a:cubicBezTo>
                <a:cubicBezTo>
                  <a:pt x="4326341" y="734626"/>
                  <a:pt x="4364328" y="709292"/>
                  <a:pt x="4385434" y="675519"/>
                </a:cubicBezTo>
                <a:cubicBezTo>
                  <a:pt x="4423420" y="599521"/>
                  <a:pt x="4512057" y="595301"/>
                  <a:pt x="4562707" y="531971"/>
                </a:cubicBezTo>
                <a:cubicBezTo>
                  <a:pt x="4579589" y="506638"/>
                  <a:pt x="4609136" y="515083"/>
                  <a:pt x="4626019" y="548859"/>
                </a:cubicBezTo>
                <a:cubicBezTo>
                  <a:pt x="4651345" y="599521"/>
                  <a:pt x="4693552" y="641743"/>
                  <a:pt x="4672449" y="709292"/>
                </a:cubicBezTo>
                <a:cubicBezTo>
                  <a:pt x="4668229" y="734626"/>
                  <a:pt x="4693552" y="759957"/>
                  <a:pt x="4710435" y="781068"/>
                </a:cubicBezTo>
                <a:cubicBezTo>
                  <a:pt x="4739981" y="814844"/>
                  <a:pt x="4744202" y="844397"/>
                  <a:pt x="4718878" y="882396"/>
                </a:cubicBezTo>
                <a:cubicBezTo>
                  <a:pt x="4706215" y="907727"/>
                  <a:pt x="4685111" y="941503"/>
                  <a:pt x="4710435" y="962611"/>
                </a:cubicBezTo>
                <a:cubicBezTo>
                  <a:pt x="4744202" y="987945"/>
                  <a:pt x="4773748" y="966834"/>
                  <a:pt x="4799074" y="941503"/>
                </a:cubicBezTo>
                <a:cubicBezTo>
                  <a:pt x="4862385" y="886616"/>
                  <a:pt x="4925697" y="831732"/>
                  <a:pt x="4997451" y="793733"/>
                </a:cubicBezTo>
                <a:cubicBezTo>
                  <a:pt x="5022777" y="781068"/>
                  <a:pt x="5039660" y="781068"/>
                  <a:pt x="5048100" y="810621"/>
                </a:cubicBezTo>
                <a:cubicBezTo>
                  <a:pt x="5048100" y="823286"/>
                  <a:pt x="5052323" y="831732"/>
                  <a:pt x="5064983" y="835952"/>
                </a:cubicBezTo>
                <a:cubicBezTo>
                  <a:pt x="5124076" y="861285"/>
                  <a:pt x="5128296" y="924615"/>
                  <a:pt x="5073427" y="954169"/>
                </a:cubicBezTo>
                <a:cubicBezTo>
                  <a:pt x="5010113" y="987945"/>
                  <a:pt x="4959464" y="1042829"/>
                  <a:pt x="4887711" y="1063940"/>
                </a:cubicBezTo>
                <a:cubicBezTo>
                  <a:pt x="4870827" y="1068163"/>
                  <a:pt x="4862385" y="1080828"/>
                  <a:pt x="4862385" y="1101939"/>
                </a:cubicBezTo>
                <a:cubicBezTo>
                  <a:pt x="4858165" y="1139935"/>
                  <a:pt x="4824398" y="1152603"/>
                  <a:pt x="4790631" y="1131492"/>
                </a:cubicBezTo>
                <a:cubicBezTo>
                  <a:pt x="4777969" y="1127270"/>
                  <a:pt x="4765305" y="1118827"/>
                  <a:pt x="4756865" y="1131492"/>
                </a:cubicBezTo>
                <a:cubicBezTo>
                  <a:pt x="4744202" y="1144158"/>
                  <a:pt x="4752645" y="1152603"/>
                  <a:pt x="4761085" y="1161046"/>
                </a:cubicBezTo>
                <a:cubicBezTo>
                  <a:pt x="4782189" y="1177934"/>
                  <a:pt x="4777969" y="1190599"/>
                  <a:pt x="4756865" y="1199045"/>
                </a:cubicBezTo>
                <a:cubicBezTo>
                  <a:pt x="4710435" y="1224376"/>
                  <a:pt x="4756865" y="1224376"/>
                  <a:pt x="4765305" y="1237041"/>
                </a:cubicBezTo>
                <a:cubicBezTo>
                  <a:pt x="4739981" y="1258152"/>
                  <a:pt x="4710435" y="1270817"/>
                  <a:pt x="4697772" y="1304593"/>
                </a:cubicBezTo>
                <a:cubicBezTo>
                  <a:pt x="4693552" y="1321481"/>
                  <a:pt x="4668229" y="1342592"/>
                  <a:pt x="4693552" y="1359480"/>
                </a:cubicBezTo>
                <a:cubicBezTo>
                  <a:pt x="4714655" y="1376366"/>
                  <a:pt x="4748422" y="1393254"/>
                  <a:pt x="4773748" y="1372146"/>
                </a:cubicBezTo>
                <a:cubicBezTo>
                  <a:pt x="4803295" y="1342592"/>
                  <a:pt x="4853944" y="1329924"/>
                  <a:pt x="4866607" y="1308816"/>
                </a:cubicBezTo>
                <a:cubicBezTo>
                  <a:pt x="4896151" y="1245486"/>
                  <a:pt x="4959464" y="1228598"/>
                  <a:pt x="4997451" y="1177934"/>
                </a:cubicBezTo>
                <a:cubicBezTo>
                  <a:pt x="5043880" y="1114604"/>
                  <a:pt x="5124076" y="1089273"/>
                  <a:pt x="5170505" y="1025944"/>
                </a:cubicBezTo>
                <a:cubicBezTo>
                  <a:pt x="5178946" y="1017498"/>
                  <a:pt x="5195829" y="1017498"/>
                  <a:pt x="5208493" y="1017498"/>
                </a:cubicBezTo>
                <a:cubicBezTo>
                  <a:pt x="5229595" y="1013276"/>
                  <a:pt x="5259142" y="1017498"/>
                  <a:pt x="5242259" y="979500"/>
                </a:cubicBezTo>
                <a:cubicBezTo>
                  <a:pt x="5238039" y="966834"/>
                  <a:pt x="5250701" y="958391"/>
                  <a:pt x="5259142" y="954169"/>
                </a:cubicBezTo>
                <a:cubicBezTo>
                  <a:pt x="5343558" y="933058"/>
                  <a:pt x="5377325" y="852840"/>
                  <a:pt x="5440637" y="810621"/>
                </a:cubicBezTo>
                <a:cubicBezTo>
                  <a:pt x="5529274" y="747291"/>
                  <a:pt x="5584147" y="637520"/>
                  <a:pt x="5693886" y="595301"/>
                </a:cubicBezTo>
                <a:cubicBezTo>
                  <a:pt x="5710769" y="591078"/>
                  <a:pt x="5723433" y="578413"/>
                  <a:pt x="5740315" y="565745"/>
                </a:cubicBezTo>
                <a:cubicBezTo>
                  <a:pt x="5757199" y="582633"/>
                  <a:pt x="5757199" y="603744"/>
                  <a:pt x="5778303" y="620632"/>
                </a:cubicBezTo>
                <a:cubicBezTo>
                  <a:pt x="5816291" y="645963"/>
                  <a:pt x="5824732" y="709292"/>
                  <a:pt x="5795185" y="751514"/>
                </a:cubicBezTo>
                <a:cubicBezTo>
                  <a:pt x="5769862" y="781068"/>
                  <a:pt x="5731873" y="802178"/>
                  <a:pt x="5731873" y="848620"/>
                </a:cubicBezTo>
                <a:cubicBezTo>
                  <a:pt x="5731873" y="865508"/>
                  <a:pt x="5710769" y="865508"/>
                  <a:pt x="5698107" y="869728"/>
                </a:cubicBezTo>
                <a:cubicBezTo>
                  <a:pt x="5660119" y="873951"/>
                  <a:pt x="5634796" y="899282"/>
                  <a:pt x="5609470" y="924615"/>
                </a:cubicBezTo>
                <a:cubicBezTo>
                  <a:pt x="5588367" y="945726"/>
                  <a:pt x="5579923" y="958391"/>
                  <a:pt x="5605249" y="979500"/>
                </a:cubicBezTo>
                <a:cubicBezTo>
                  <a:pt x="5613690" y="987945"/>
                  <a:pt x="5617913" y="1000610"/>
                  <a:pt x="5609470" y="1009055"/>
                </a:cubicBezTo>
                <a:cubicBezTo>
                  <a:pt x="5596807" y="1025944"/>
                  <a:pt x="5584147" y="1013276"/>
                  <a:pt x="5575703" y="1004833"/>
                </a:cubicBezTo>
                <a:cubicBezTo>
                  <a:pt x="5541937" y="979500"/>
                  <a:pt x="5525053" y="996388"/>
                  <a:pt x="5512391" y="1025944"/>
                </a:cubicBezTo>
                <a:cubicBezTo>
                  <a:pt x="5474404" y="1101939"/>
                  <a:pt x="5432195" y="1173711"/>
                  <a:pt x="5373105" y="1232818"/>
                </a:cubicBezTo>
                <a:cubicBezTo>
                  <a:pt x="5347779" y="1262374"/>
                  <a:pt x="5373105" y="1313036"/>
                  <a:pt x="5322455" y="1329924"/>
                </a:cubicBezTo>
                <a:cubicBezTo>
                  <a:pt x="5318235" y="1329924"/>
                  <a:pt x="5326675" y="1346812"/>
                  <a:pt x="5330895" y="1351035"/>
                </a:cubicBezTo>
                <a:cubicBezTo>
                  <a:pt x="5347779" y="1367923"/>
                  <a:pt x="5364661" y="1367923"/>
                  <a:pt x="5381545" y="1359480"/>
                </a:cubicBezTo>
                <a:cubicBezTo>
                  <a:pt x="5394208" y="1355258"/>
                  <a:pt x="5415311" y="1346812"/>
                  <a:pt x="5402651" y="1329924"/>
                </a:cubicBezTo>
                <a:cubicBezTo>
                  <a:pt x="5389987" y="1300371"/>
                  <a:pt x="5411091" y="1291928"/>
                  <a:pt x="5427975" y="1275040"/>
                </a:cubicBezTo>
                <a:cubicBezTo>
                  <a:pt x="5487067" y="1228598"/>
                  <a:pt x="5558820" y="1199045"/>
                  <a:pt x="5601029" y="1131492"/>
                </a:cubicBezTo>
                <a:cubicBezTo>
                  <a:pt x="5613690" y="1110382"/>
                  <a:pt x="5630573" y="1118827"/>
                  <a:pt x="5647457" y="1123047"/>
                </a:cubicBezTo>
                <a:cubicBezTo>
                  <a:pt x="5681223" y="1139935"/>
                  <a:pt x="5702329" y="1127270"/>
                  <a:pt x="5723433" y="1097716"/>
                </a:cubicBezTo>
                <a:cubicBezTo>
                  <a:pt x="5757199" y="1051275"/>
                  <a:pt x="5786745" y="1051275"/>
                  <a:pt x="5820511" y="1101939"/>
                </a:cubicBezTo>
                <a:cubicBezTo>
                  <a:pt x="5837395" y="1123047"/>
                  <a:pt x="5841615" y="1106159"/>
                  <a:pt x="5850058" y="1101939"/>
                </a:cubicBezTo>
                <a:cubicBezTo>
                  <a:pt x="5892265" y="1068163"/>
                  <a:pt x="5934474" y="1034386"/>
                  <a:pt x="5972461" y="996388"/>
                </a:cubicBezTo>
                <a:cubicBezTo>
                  <a:pt x="6052657" y="920392"/>
                  <a:pt x="6145513" y="857063"/>
                  <a:pt x="6213047" y="768402"/>
                </a:cubicBezTo>
                <a:cubicBezTo>
                  <a:pt x="6255256" y="705072"/>
                  <a:pt x="6327009" y="667074"/>
                  <a:pt x="6390322" y="620632"/>
                </a:cubicBezTo>
                <a:cubicBezTo>
                  <a:pt x="6411425" y="603744"/>
                  <a:pt x="6419868" y="595301"/>
                  <a:pt x="6424089" y="569968"/>
                </a:cubicBezTo>
                <a:cubicBezTo>
                  <a:pt x="6432531" y="544637"/>
                  <a:pt x="6432531" y="493972"/>
                  <a:pt x="6487401" y="527749"/>
                </a:cubicBezTo>
                <a:cubicBezTo>
                  <a:pt x="6500064" y="536191"/>
                  <a:pt x="6516947" y="523526"/>
                  <a:pt x="6512725" y="510861"/>
                </a:cubicBezTo>
                <a:cubicBezTo>
                  <a:pt x="6491621" y="451753"/>
                  <a:pt x="6542271" y="439086"/>
                  <a:pt x="6567597" y="409532"/>
                </a:cubicBezTo>
                <a:cubicBezTo>
                  <a:pt x="6588701" y="388424"/>
                  <a:pt x="6609804" y="371536"/>
                  <a:pt x="6630910" y="354648"/>
                </a:cubicBezTo>
                <a:cubicBezTo>
                  <a:pt x="6673117" y="329314"/>
                  <a:pt x="6690000" y="337759"/>
                  <a:pt x="6694221" y="384201"/>
                </a:cubicBezTo>
                <a:cubicBezTo>
                  <a:pt x="6698443" y="396867"/>
                  <a:pt x="6694221" y="405312"/>
                  <a:pt x="6706883" y="413755"/>
                </a:cubicBezTo>
                <a:cubicBezTo>
                  <a:pt x="6753313" y="434865"/>
                  <a:pt x="6774417" y="477084"/>
                  <a:pt x="6744870" y="519303"/>
                </a:cubicBezTo>
                <a:cubicBezTo>
                  <a:pt x="6698443" y="595301"/>
                  <a:pt x="6652013" y="671296"/>
                  <a:pt x="6576037" y="721960"/>
                </a:cubicBezTo>
                <a:cubicBezTo>
                  <a:pt x="6554934" y="734626"/>
                  <a:pt x="6533831" y="747291"/>
                  <a:pt x="6525388" y="768402"/>
                </a:cubicBezTo>
                <a:cubicBezTo>
                  <a:pt x="6483181" y="865508"/>
                  <a:pt x="6411425" y="945726"/>
                  <a:pt x="6343893" y="1021721"/>
                </a:cubicBezTo>
                <a:cubicBezTo>
                  <a:pt x="6305905" y="1059717"/>
                  <a:pt x="6272139" y="1101939"/>
                  <a:pt x="6293243" y="1165269"/>
                </a:cubicBezTo>
                <a:cubicBezTo>
                  <a:pt x="6297463" y="1186377"/>
                  <a:pt x="6284802" y="1207488"/>
                  <a:pt x="6267919" y="1224376"/>
                </a:cubicBezTo>
                <a:cubicBezTo>
                  <a:pt x="6259476" y="1228598"/>
                  <a:pt x="6255256" y="1237041"/>
                  <a:pt x="6263697" y="1245486"/>
                </a:cubicBezTo>
                <a:cubicBezTo>
                  <a:pt x="6272139" y="1249707"/>
                  <a:pt x="6280579" y="1249707"/>
                  <a:pt x="6284802" y="1245486"/>
                </a:cubicBezTo>
                <a:cubicBezTo>
                  <a:pt x="6331229" y="1194822"/>
                  <a:pt x="6373439" y="1144158"/>
                  <a:pt x="6436751" y="1110382"/>
                </a:cubicBezTo>
                <a:cubicBezTo>
                  <a:pt x="6462075" y="1004833"/>
                  <a:pt x="6567597" y="958391"/>
                  <a:pt x="6618247" y="869728"/>
                </a:cubicBezTo>
                <a:cubicBezTo>
                  <a:pt x="6622467" y="865508"/>
                  <a:pt x="6622467" y="861285"/>
                  <a:pt x="6626687" y="857063"/>
                </a:cubicBezTo>
                <a:cubicBezTo>
                  <a:pt x="6647793" y="844397"/>
                  <a:pt x="6660454" y="806398"/>
                  <a:pt x="6694221" y="827509"/>
                </a:cubicBezTo>
                <a:cubicBezTo>
                  <a:pt x="6727987" y="848620"/>
                  <a:pt x="6706883" y="878173"/>
                  <a:pt x="6698443" y="903504"/>
                </a:cubicBezTo>
                <a:cubicBezTo>
                  <a:pt x="6690000" y="941503"/>
                  <a:pt x="6668897" y="975279"/>
                  <a:pt x="6639351" y="1000610"/>
                </a:cubicBezTo>
                <a:cubicBezTo>
                  <a:pt x="6580258" y="1068163"/>
                  <a:pt x="6546491" y="1152603"/>
                  <a:pt x="6491621" y="1220153"/>
                </a:cubicBezTo>
                <a:cubicBezTo>
                  <a:pt x="6474738" y="1241264"/>
                  <a:pt x="6500064" y="1270817"/>
                  <a:pt x="6487401" y="1300371"/>
                </a:cubicBezTo>
                <a:cubicBezTo>
                  <a:pt x="6478959" y="1329924"/>
                  <a:pt x="6478959" y="1359480"/>
                  <a:pt x="6525388" y="1367923"/>
                </a:cubicBezTo>
                <a:cubicBezTo>
                  <a:pt x="6550714" y="1372146"/>
                  <a:pt x="6542271" y="1401699"/>
                  <a:pt x="6533831" y="1422810"/>
                </a:cubicBezTo>
                <a:cubicBezTo>
                  <a:pt x="6525388" y="1439696"/>
                  <a:pt x="6512725" y="1448141"/>
                  <a:pt x="6495841" y="1435475"/>
                </a:cubicBezTo>
                <a:cubicBezTo>
                  <a:pt x="6487401" y="1427030"/>
                  <a:pt x="6474738" y="1414365"/>
                  <a:pt x="6457855" y="1431253"/>
                </a:cubicBezTo>
                <a:cubicBezTo>
                  <a:pt x="6462075" y="1431253"/>
                  <a:pt x="6466297" y="1439696"/>
                  <a:pt x="6466297" y="1439696"/>
                </a:cubicBezTo>
                <a:cubicBezTo>
                  <a:pt x="6529608" y="1490360"/>
                  <a:pt x="6525388" y="1524136"/>
                  <a:pt x="6457855" y="1557912"/>
                </a:cubicBezTo>
                <a:cubicBezTo>
                  <a:pt x="6436751" y="1570578"/>
                  <a:pt x="6398765" y="1562135"/>
                  <a:pt x="6394542" y="1587466"/>
                </a:cubicBezTo>
                <a:cubicBezTo>
                  <a:pt x="6386101" y="1638130"/>
                  <a:pt x="6360775" y="1688794"/>
                  <a:pt x="6369219" y="1739458"/>
                </a:cubicBezTo>
                <a:cubicBezTo>
                  <a:pt x="6373439" y="1760567"/>
                  <a:pt x="6381881" y="1777455"/>
                  <a:pt x="6364998" y="1794343"/>
                </a:cubicBezTo>
                <a:cubicBezTo>
                  <a:pt x="6339672" y="1823897"/>
                  <a:pt x="6369219" y="1832342"/>
                  <a:pt x="6386101" y="1836562"/>
                </a:cubicBezTo>
                <a:cubicBezTo>
                  <a:pt x="6415648" y="1845007"/>
                  <a:pt x="6457855" y="1790120"/>
                  <a:pt x="6449415" y="1760567"/>
                </a:cubicBezTo>
                <a:cubicBezTo>
                  <a:pt x="6440971" y="1739458"/>
                  <a:pt x="6440971" y="1726791"/>
                  <a:pt x="6457855" y="1709903"/>
                </a:cubicBezTo>
                <a:cubicBezTo>
                  <a:pt x="6474738" y="1693015"/>
                  <a:pt x="6512725" y="1671906"/>
                  <a:pt x="6462075" y="1650796"/>
                </a:cubicBezTo>
                <a:cubicBezTo>
                  <a:pt x="6453635" y="1646573"/>
                  <a:pt x="6457855" y="1638130"/>
                  <a:pt x="6462075" y="1629685"/>
                </a:cubicBezTo>
                <a:cubicBezTo>
                  <a:pt x="6495841" y="1608577"/>
                  <a:pt x="6516947" y="1650796"/>
                  <a:pt x="6550714" y="1646573"/>
                </a:cubicBezTo>
                <a:cubicBezTo>
                  <a:pt x="6567597" y="1646573"/>
                  <a:pt x="6554934" y="1667684"/>
                  <a:pt x="6550714" y="1684572"/>
                </a:cubicBezTo>
                <a:cubicBezTo>
                  <a:pt x="6542271" y="1718348"/>
                  <a:pt x="6508505" y="1747901"/>
                  <a:pt x="6529608" y="1785900"/>
                </a:cubicBezTo>
                <a:cubicBezTo>
                  <a:pt x="6533831" y="1790120"/>
                  <a:pt x="6529608" y="1798566"/>
                  <a:pt x="6525388" y="1802788"/>
                </a:cubicBezTo>
                <a:cubicBezTo>
                  <a:pt x="6453635" y="1849230"/>
                  <a:pt x="6478959" y="1946336"/>
                  <a:pt x="6428309" y="2001220"/>
                </a:cubicBezTo>
                <a:cubicBezTo>
                  <a:pt x="6415648" y="2013886"/>
                  <a:pt x="6411425" y="2030774"/>
                  <a:pt x="6398765" y="2043439"/>
                </a:cubicBezTo>
                <a:cubicBezTo>
                  <a:pt x="6356555" y="2077216"/>
                  <a:pt x="6335452" y="2119437"/>
                  <a:pt x="6314346" y="2165879"/>
                </a:cubicBezTo>
                <a:cubicBezTo>
                  <a:pt x="6310126" y="2178544"/>
                  <a:pt x="6301685" y="2186987"/>
                  <a:pt x="6297463" y="2199655"/>
                </a:cubicBezTo>
                <a:cubicBezTo>
                  <a:pt x="6297463" y="2229208"/>
                  <a:pt x="6208827" y="2216543"/>
                  <a:pt x="6263697" y="2275650"/>
                </a:cubicBezTo>
                <a:cubicBezTo>
                  <a:pt x="6284802" y="2300981"/>
                  <a:pt x="6280579" y="2338980"/>
                  <a:pt x="6314346" y="2368533"/>
                </a:cubicBezTo>
                <a:cubicBezTo>
                  <a:pt x="6352335" y="2402310"/>
                  <a:pt x="6360775" y="2452974"/>
                  <a:pt x="6331229" y="2499415"/>
                </a:cubicBezTo>
                <a:cubicBezTo>
                  <a:pt x="6251035" y="2626075"/>
                  <a:pt x="6175060" y="2756954"/>
                  <a:pt x="6073761" y="2870948"/>
                </a:cubicBezTo>
                <a:cubicBezTo>
                  <a:pt x="6039994" y="2908947"/>
                  <a:pt x="6002007" y="2946946"/>
                  <a:pt x="5972461" y="2989165"/>
                </a:cubicBezTo>
                <a:cubicBezTo>
                  <a:pt x="5951357" y="3022941"/>
                  <a:pt x="5904928" y="3039829"/>
                  <a:pt x="5871161" y="3060938"/>
                </a:cubicBezTo>
                <a:cubicBezTo>
                  <a:pt x="5854278" y="3069383"/>
                  <a:pt x="5841615" y="3082048"/>
                  <a:pt x="5837395" y="3103159"/>
                </a:cubicBezTo>
                <a:cubicBezTo>
                  <a:pt x="5807849" y="3179154"/>
                  <a:pt x="5769862" y="3246707"/>
                  <a:pt x="5719213" y="3322702"/>
                </a:cubicBezTo>
                <a:cubicBezTo>
                  <a:pt x="5752979" y="3326924"/>
                  <a:pt x="5782525" y="3335367"/>
                  <a:pt x="5812069" y="3339590"/>
                </a:cubicBezTo>
                <a:cubicBezTo>
                  <a:pt x="5828952" y="3343812"/>
                  <a:pt x="5845835" y="3339590"/>
                  <a:pt x="5850058" y="3326924"/>
                </a:cubicBezTo>
                <a:cubicBezTo>
                  <a:pt x="5866941" y="3259372"/>
                  <a:pt x="5959798" y="3229818"/>
                  <a:pt x="5947135" y="3145378"/>
                </a:cubicBezTo>
                <a:cubicBezTo>
                  <a:pt x="5989344" y="3124267"/>
                  <a:pt x="5964018" y="3031384"/>
                  <a:pt x="6052657" y="3044049"/>
                </a:cubicBezTo>
                <a:cubicBezTo>
                  <a:pt x="6077981" y="3048272"/>
                  <a:pt x="6082203" y="3006053"/>
                  <a:pt x="6103307" y="2989165"/>
                </a:cubicBezTo>
                <a:cubicBezTo>
                  <a:pt x="6187723" y="2921613"/>
                  <a:pt x="6229930" y="2828730"/>
                  <a:pt x="6246813" y="2723181"/>
                </a:cubicBezTo>
                <a:cubicBezTo>
                  <a:pt x="6255256" y="2689405"/>
                  <a:pt x="6272139" y="2672516"/>
                  <a:pt x="6305905" y="2672516"/>
                </a:cubicBezTo>
                <a:cubicBezTo>
                  <a:pt x="6331229" y="2723181"/>
                  <a:pt x="6318569" y="2769622"/>
                  <a:pt x="6289023" y="2820287"/>
                </a:cubicBezTo>
                <a:cubicBezTo>
                  <a:pt x="6251035" y="2879394"/>
                  <a:pt x="6242593" y="2955389"/>
                  <a:pt x="6221489" y="3022941"/>
                </a:cubicBezTo>
                <a:cubicBezTo>
                  <a:pt x="6208827" y="3073605"/>
                  <a:pt x="6187723" y="3111602"/>
                  <a:pt x="6141293" y="3141155"/>
                </a:cubicBezTo>
                <a:cubicBezTo>
                  <a:pt x="6082203" y="3179154"/>
                  <a:pt x="6061097" y="3255149"/>
                  <a:pt x="6006227" y="3301591"/>
                </a:cubicBezTo>
                <a:cubicBezTo>
                  <a:pt x="6002007" y="3310036"/>
                  <a:pt x="5997785" y="3322702"/>
                  <a:pt x="5989344" y="3322702"/>
                </a:cubicBezTo>
                <a:cubicBezTo>
                  <a:pt x="5926031" y="3326924"/>
                  <a:pt x="5926031" y="3386031"/>
                  <a:pt x="5904928" y="3424028"/>
                </a:cubicBezTo>
                <a:cubicBezTo>
                  <a:pt x="5879602" y="3466249"/>
                  <a:pt x="5841615" y="3495803"/>
                  <a:pt x="5803629" y="3525356"/>
                </a:cubicBezTo>
                <a:cubicBezTo>
                  <a:pt x="5795185" y="3529579"/>
                  <a:pt x="5795185" y="3538022"/>
                  <a:pt x="5799409" y="3546467"/>
                </a:cubicBezTo>
                <a:cubicBezTo>
                  <a:pt x="5799409" y="3576020"/>
                  <a:pt x="5769862" y="3580243"/>
                  <a:pt x="5765642" y="3567575"/>
                </a:cubicBezTo>
                <a:cubicBezTo>
                  <a:pt x="5744536" y="3529579"/>
                  <a:pt x="5727653" y="3554910"/>
                  <a:pt x="5710769" y="3567575"/>
                </a:cubicBezTo>
                <a:cubicBezTo>
                  <a:pt x="5681223" y="3592909"/>
                  <a:pt x="5664340" y="3635128"/>
                  <a:pt x="5622133" y="3647793"/>
                </a:cubicBezTo>
                <a:cubicBezTo>
                  <a:pt x="5609470" y="3652016"/>
                  <a:pt x="5605249" y="3668904"/>
                  <a:pt x="5609470" y="3681569"/>
                </a:cubicBezTo>
                <a:cubicBezTo>
                  <a:pt x="5622133" y="3715345"/>
                  <a:pt x="5601029" y="3728011"/>
                  <a:pt x="5571483" y="3740679"/>
                </a:cubicBezTo>
                <a:cubicBezTo>
                  <a:pt x="5554600" y="3753344"/>
                  <a:pt x="5508171" y="3732233"/>
                  <a:pt x="5516613" y="3787120"/>
                </a:cubicBezTo>
                <a:cubicBezTo>
                  <a:pt x="5520833" y="3808229"/>
                  <a:pt x="5478624" y="3833562"/>
                  <a:pt x="5516613" y="3863116"/>
                </a:cubicBezTo>
                <a:cubicBezTo>
                  <a:pt x="5529274" y="3871558"/>
                  <a:pt x="5512391" y="3888446"/>
                  <a:pt x="5503951" y="3896892"/>
                </a:cubicBezTo>
                <a:cubicBezTo>
                  <a:pt x="5478624" y="3918000"/>
                  <a:pt x="5444857" y="3926445"/>
                  <a:pt x="5436417" y="3968664"/>
                </a:cubicBezTo>
                <a:cubicBezTo>
                  <a:pt x="5432195" y="3985552"/>
                  <a:pt x="5415311" y="3977110"/>
                  <a:pt x="5402651" y="3968664"/>
                </a:cubicBezTo>
                <a:cubicBezTo>
                  <a:pt x="5373105" y="3947554"/>
                  <a:pt x="5339338" y="3926445"/>
                  <a:pt x="5309791" y="3905335"/>
                </a:cubicBezTo>
                <a:cubicBezTo>
                  <a:pt x="5292909" y="3892669"/>
                  <a:pt x="5276025" y="3880004"/>
                  <a:pt x="5259142" y="3888446"/>
                </a:cubicBezTo>
                <a:cubicBezTo>
                  <a:pt x="5238039" y="3896892"/>
                  <a:pt x="5242259" y="3913780"/>
                  <a:pt x="5242259" y="3930668"/>
                </a:cubicBezTo>
                <a:cubicBezTo>
                  <a:pt x="5246479" y="3960221"/>
                  <a:pt x="5233819" y="3968664"/>
                  <a:pt x="5208493" y="3981330"/>
                </a:cubicBezTo>
                <a:cubicBezTo>
                  <a:pt x="5128296" y="4019329"/>
                  <a:pt x="5064983" y="4082658"/>
                  <a:pt x="5026997" y="4162876"/>
                </a:cubicBezTo>
                <a:cubicBezTo>
                  <a:pt x="5010113" y="4196652"/>
                  <a:pt x="4984790" y="4221983"/>
                  <a:pt x="4955243" y="4243094"/>
                </a:cubicBezTo>
                <a:cubicBezTo>
                  <a:pt x="4917257" y="4272648"/>
                  <a:pt x="4883491" y="4314867"/>
                  <a:pt x="4845501" y="4331755"/>
                </a:cubicBezTo>
                <a:cubicBezTo>
                  <a:pt x="4782189" y="4357088"/>
                  <a:pt x="4752645" y="4416195"/>
                  <a:pt x="4701995" y="4449971"/>
                </a:cubicBezTo>
                <a:cubicBezTo>
                  <a:pt x="4676669" y="4466859"/>
                  <a:pt x="4659785" y="4487968"/>
                  <a:pt x="4642903" y="4513301"/>
                </a:cubicBezTo>
                <a:cubicBezTo>
                  <a:pt x="4579589" y="4606184"/>
                  <a:pt x="4499396" y="4682179"/>
                  <a:pt x="4398094" y="4737066"/>
                </a:cubicBezTo>
                <a:cubicBezTo>
                  <a:pt x="4389654" y="4741286"/>
                  <a:pt x="4376991" y="4745509"/>
                  <a:pt x="4385434" y="4758175"/>
                </a:cubicBezTo>
                <a:cubicBezTo>
                  <a:pt x="4410757" y="4796173"/>
                  <a:pt x="4381211" y="4817284"/>
                  <a:pt x="4360108" y="4838392"/>
                </a:cubicBezTo>
                <a:cubicBezTo>
                  <a:pt x="4309458" y="4884834"/>
                  <a:pt x="4292575" y="4952386"/>
                  <a:pt x="4246145" y="5007273"/>
                </a:cubicBezTo>
                <a:cubicBezTo>
                  <a:pt x="4275691" y="5087491"/>
                  <a:pt x="4220821" y="5074823"/>
                  <a:pt x="4174392" y="5074823"/>
                </a:cubicBezTo>
                <a:cubicBezTo>
                  <a:pt x="4161729" y="5074823"/>
                  <a:pt x="4144845" y="5083268"/>
                  <a:pt x="4149066" y="5104379"/>
                </a:cubicBezTo>
                <a:cubicBezTo>
                  <a:pt x="4153288" y="5167709"/>
                  <a:pt x="4119522" y="5197262"/>
                  <a:pt x="4051989" y="5188817"/>
                </a:cubicBezTo>
                <a:cubicBezTo>
                  <a:pt x="4043546" y="5188817"/>
                  <a:pt x="4035106" y="5188817"/>
                  <a:pt x="4026663" y="5197262"/>
                </a:cubicBezTo>
                <a:cubicBezTo>
                  <a:pt x="4022443" y="5201483"/>
                  <a:pt x="4022443" y="5209928"/>
                  <a:pt x="4026663" y="5218371"/>
                </a:cubicBezTo>
                <a:cubicBezTo>
                  <a:pt x="4039326" y="5239481"/>
                  <a:pt x="4115299" y="5252147"/>
                  <a:pt x="4039326" y="5290146"/>
                </a:cubicBezTo>
                <a:cubicBezTo>
                  <a:pt x="4064649" y="5349253"/>
                  <a:pt x="4005559" y="5383029"/>
                  <a:pt x="4001339" y="5437916"/>
                </a:cubicBezTo>
                <a:cubicBezTo>
                  <a:pt x="3997116" y="5463247"/>
                  <a:pt x="3984456" y="5484357"/>
                  <a:pt x="3946467" y="5497023"/>
                </a:cubicBezTo>
                <a:cubicBezTo>
                  <a:pt x="3916923" y="5505466"/>
                  <a:pt x="3891597" y="5543465"/>
                  <a:pt x="3866271" y="5573018"/>
                </a:cubicBezTo>
                <a:cubicBezTo>
                  <a:pt x="3849387" y="5585684"/>
                  <a:pt x="3836727" y="5598349"/>
                  <a:pt x="3815621" y="5602572"/>
                </a:cubicBezTo>
                <a:cubicBezTo>
                  <a:pt x="3794518" y="5606794"/>
                  <a:pt x="3743868" y="5602572"/>
                  <a:pt x="3786077" y="5653236"/>
                </a:cubicBezTo>
                <a:cubicBezTo>
                  <a:pt x="3752311" y="5653236"/>
                  <a:pt x="3798738" y="5729231"/>
                  <a:pt x="3735427" y="5699678"/>
                </a:cubicBezTo>
                <a:cubicBezTo>
                  <a:pt x="3735427" y="5699678"/>
                  <a:pt x="3731205" y="5699678"/>
                  <a:pt x="3731205" y="5703900"/>
                </a:cubicBezTo>
                <a:cubicBezTo>
                  <a:pt x="3688998" y="5767230"/>
                  <a:pt x="3583476" y="5741897"/>
                  <a:pt x="3553932" y="5830560"/>
                </a:cubicBezTo>
                <a:cubicBezTo>
                  <a:pt x="3545489" y="5864336"/>
                  <a:pt x="3520165" y="5893889"/>
                  <a:pt x="3528606" y="5931886"/>
                </a:cubicBezTo>
                <a:cubicBezTo>
                  <a:pt x="3532826" y="5957219"/>
                  <a:pt x="3520165" y="5974107"/>
                  <a:pt x="3507502" y="5990995"/>
                </a:cubicBezTo>
                <a:cubicBezTo>
                  <a:pt x="3461073" y="6041660"/>
                  <a:pt x="3418866" y="6100767"/>
                  <a:pt x="3363994" y="6138763"/>
                </a:cubicBezTo>
                <a:cubicBezTo>
                  <a:pt x="3330227" y="6159874"/>
                  <a:pt x="3317566" y="6193650"/>
                  <a:pt x="3300681" y="6223203"/>
                </a:cubicBezTo>
                <a:cubicBezTo>
                  <a:pt x="3283798" y="6261202"/>
                  <a:pt x="3254254" y="6286533"/>
                  <a:pt x="3212044" y="6290756"/>
                </a:cubicBezTo>
                <a:cubicBezTo>
                  <a:pt x="3127628" y="6299199"/>
                  <a:pt x="3068538" y="6345640"/>
                  <a:pt x="3026329" y="6417415"/>
                </a:cubicBezTo>
                <a:cubicBezTo>
                  <a:pt x="2992562" y="6480745"/>
                  <a:pt x="2937692" y="6489188"/>
                  <a:pt x="2878600" y="6489188"/>
                </a:cubicBezTo>
                <a:cubicBezTo>
                  <a:pt x="2844833" y="6489188"/>
                  <a:pt x="2798404" y="6434303"/>
                  <a:pt x="2802626" y="6408970"/>
                </a:cubicBezTo>
                <a:cubicBezTo>
                  <a:pt x="2806846" y="6358308"/>
                  <a:pt x="2806846" y="6358308"/>
                  <a:pt x="2756197" y="6362528"/>
                </a:cubicBezTo>
                <a:cubicBezTo>
                  <a:pt x="2751976" y="6341420"/>
                  <a:pt x="2768860" y="6337197"/>
                  <a:pt x="2781520" y="6328752"/>
                </a:cubicBezTo>
                <a:cubicBezTo>
                  <a:pt x="2785743" y="6324532"/>
                  <a:pt x="2802626" y="6316087"/>
                  <a:pt x="2794183" y="6307644"/>
                </a:cubicBezTo>
                <a:cubicBezTo>
                  <a:pt x="2747754" y="6265422"/>
                  <a:pt x="2798404" y="6214761"/>
                  <a:pt x="2789963" y="6168319"/>
                </a:cubicBezTo>
                <a:cubicBezTo>
                  <a:pt x="2789963" y="6159874"/>
                  <a:pt x="2785743" y="6147208"/>
                  <a:pt x="2785743" y="6138763"/>
                </a:cubicBezTo>
                <a:cubicBezTo>
                  <a:pt x="2764637" y="6134543"/>
                  <a:pt x="2726650" y="6164096"/>
                  <a:pt x="2726650" y="6142986"/>
                </a:cubicBezTo>
                <a:cubicBezTo>
                  <a:pt x="2722430" y="6096544"/>
                  <a:pt x="2671780" y="6054325"/>
                  <a:pt x="2709767" y="6003661"/>
                </a:cubicBezTo>
                <a:cubicBezTo>
                  <a:pt x="2751976" y="5948774"/>
                  <a:pt x="2789963" y="5889667"/>
                  <a:pt x="2811067" y="5822114"/>
                </a:cubicBezTo>
                <a:cubicBezTo>
                  <a:pt x="2815287" y="5805226"/>
                  <a:pt x="2832170" y="5792561"/>
                  <a:pt x="2815287" y="5775673"/>
                </a:cubicBezTo>
                <a:cubicBezTo>
                  <a:pt x="2798404" y="5763007"/>
                  <a:pt x="2773080" y="5763007"/>
                  <a:pt x="2751976" y="5775673"/>
                </a:cubicBezTo>
                <a:cubicBezTo>
                  <a:pt x="2726650" y="5796783"/>
                  <a:pt x="2705547" y="5817894"/>
                  <a:pt x="2688664" y="5847448"/>
                </a:cubicBezTo>
                <a:cubicBezTo>
                  <a:pt x="2659117" y="5906555"/>
                  <a:pt x="2612688" y="5952996"/>
                  <a:pt x="2562038" y="5999438"/>
                </a:cubicBezTo>
                <a:cubicBezTo>
                  <a:pt x="2557818" y="6003661"/>
                  <a:pt x="2553598" y="6016326"/>
                  <a:pt x="2549375" y="6012104"/>
                </a:cubicBezTo>
                <a:cubicBezTo>
                  <a:pt x="2486065" y="6007883"/>
                  <a:pt x="2473402" y="6062768"/>
                  <a:pt x="2448076" y="6096544"/>
                </a:cubicBezTo>
                <a:cubicBezTo>
                  <a:pt x="2329893" y="6261202"/>
                  <a:pt x="2177944" y="6400527"/>
                  <a:pt x="2076644" y="6573628"/>
                </a:cubicBezTo>
                <a:cubicBezTo>
                  <a:pt x="2063981" y="6594739"/>
                  <a:pt x="2051318" y="6603182"/>
                  <a:pt x="2030215" y="6590516"/>
                </a:cubicBezTo>
                <a:cubicBezTo>
                  <a:pt x="2013331" y="6577851"/>
                  <a:pt x="2009111" y="6565185"/>
                  <a:pt x="2017552" y="6548297"/>
                </a:cubicBezTo>
                <a:cubicBezTo>
                  <a:pt x="2038658" y="6510298"/>
                  <a:pt x="2038658" y="6468079"/>
                  <a:pt x="2038658" y="6430081"/>
                </a:cubicBezTo>
                <a:cubicBezTo>
                  <a:pt x="2038658" y="6379416"/>
                  <a:pt x="2055541" y="6341420"/>
                  <a:pt x="2085085" y="6307644"/>
                </a:cubicBezTo>
                <a:cubicBezTo>
                  <a:pt x="2110411" y="6273868"/>
                  <a:pt x="2127294" y="6231649"/>
                  <a:pt x="2144177" y="6193650"/>
                </a:cubicBezTo>
                <a:cubicBezTo>
                  <a:pt x="2165281" y="6138763"/>
                  <a:pt x="2135737" y="6126098"/>
                  <a:pt x="2093528" y="6113432"/>
                </a:cubicBezTo>
                <a:cubicBezTo>
                  <a:pt x="2080864" y="6113432"/>
                  <a:pt x="2063981" y="6113432"/>
                  <a:pt x="2063981" y="6096544"/>
                </a:cubicBezTo>
                <a:cubicBezTo>
                  <a:pt x="2063981" y="6079656"/>
                  <a:pt x="2080864" y="6083879"/>
                  <a:pt x="2089307" y="6079656"/>
                </a:cubicBezTo>
                <a:cubicBezTo>
                  <a:pt x="2118854" y="6062768"/>
                  <a:pt x="2131514" y="6028992"/>
                  <a:pt x="2131514" y="6003661"/>
                </a:cubicBezTo>
                <a:cubicBezTo>
                  <a:pt x="2127294" y="5969885"/>
                  <a:pt x="2089307" y="5978327"/>
                  <a:pt x="2068201" y="5982550"/>
                </a:cubicBezTo>
                <a:cubicBezTo>
                  <a:pt x="2025995" y="5990995"/>
                  <a:pt x="1992228" y="6007883"/>
                  <a:pt x="1975345" y="6050102"/>
                </a:cubicBezTo>
                <a:cubicBezTo>
                  <a:pt x="1971125" y="6058545"/>
                  <a:pt x="1966902" y="6075433"/>
                  <a:pt x="1950019" y="6075433"/>
                </a:cubicBezTo>
                <a:cubicBezTo>
                  <a:pt x="1937358" y="6075433"/>
                  <a:pt x="1937358" y="6058545"/>
                  <a:pt x="1937358" y="6050102"/>
                </a:cubicBezTo>
                <a:cubicBezTo>
                  <a:pt x="1933135" y="6028992"/>
                  <a:pt x="1920475" y="6028992"/>
                  <a:pt x="1903592" y="6033214"/>
                </a:cubicBezTo>
                <a:cubicBezTo>
                  <a:pt x="1836059" y="6058545"/>
                  <a:pt x="1772746" y="6083879"/>
                  <a:pt x="1730537" y="6151431"/>
                </a:cubicBezTo>
                <a:cubicBezTo>
                  <a:pt x="1696770" y="6202093"/>
                  <a:pt x="1637680" y="6235869"/>
                  <a:pt x="1591250" y="6278090"/>
                </a:cubicBezTo>
                <a:cubicBezTo>
                  <a:pt x="1587030" y="6286533"/>
                  <a:pt x="1574367" y="6286533"/>
                  <a:pt x="1565924" y="6282311"/>
                </a:cubicBezTo>
                <a:cubicBezTo>
                  <a:pt x="1561704" y="6278090"/>
                  <a:pt x="1561704" y="6265422"/>
                  <a:pt x="1561704" y="6261202"/>
                </a:cubicBezTo>
                <a:cubicBezTo>
                  <a:pt x="1587030" y="6189427"/>
                  <a:pt x="1574367" y="6109209"/>
                  <a:pt x="1591250" y="6037437"/>
                </a:cubicBezTo>
                <a:cubicBezTo>
                  <a:pt x="1599691" y="5986773"/>
                  <a:pt x="1612354" y="5936108"/>
                  <a:pt x="1633457" y="5885444"/>
                </a:cubicBezTo>
                <a:cubicBezTo>
                  <a:pt x="1582808" y="5872779"/>
                  <a:pt x="1544821" y="5885444"/>
                  <a:pt x="1519497" y="5927666"/>
                </a:cubicBezTo>
                <a:cubicBezTo>
                  <a:pt x="1498391" y="5961442"/>
                  <a:pt x="1485728" y="5948774"/>
                  <a:pt x="1473068" y="5919220"/>
                </a:cubicBezTo>
                <a:cubicBezTo>
                  <a:pt x="1456184" y="5889667"/>
                  <a:pt x="1473068" y="5860113"/>
                  <a:pt x="1473068" y="5830560"/>
                </a:cubicBezTo>
                <a:cubicBezTo>
                  <a:pt x="1477288" y="5792561"/>
                  <a:pt x="1485728" y="5754564"/>
                  <a:pt x="1489951" y="5716566"/>
                </a:cubicBezTo>
                <a:cubicBezTo>
                  <a:pt x="1489951" y="5703900"/>
                  <a:pt x="1498391" y="5687012"/>
                  <a:pt x="1485728" y="5682789"/>
                </a:cubicBezTo>
                <a:cubicBezTo>
                  <a:pt x="1468845" y="5674347"/>
                  <a:pt x="1456184" y="5687012"/>
                  <a:pt x="1447742" y="5695455"/>
                </a:cubicBezTo>
                <a:cubicBezTo>
                  <a:pt x="1439301" y="5703900"/>
                  <a:pt x="1430858" y="5716566"/>
                  <a:pt x="1422418" y="5725008"/>
                </a:cubicBezTo>
                <a:cubicBezTo>
                  <a:pt x="1363325" y="5801006"/>
                  <a:pt x="1300013" y="5881224"/>
                  <a:pt x="1236702" y="5952996"/>
                </a:cubicBezTo>
                <a:cubicBezTo>
                  <a:pt x="1207156" y="5982550"/>
                  <a:pt x="1169167" y="6003661"/>
                  <a:pt x="1122740" y="5974107"/>
                </a:cubicBezTo>
                <a:cubicBezTo>
                  <a:pt x="1105856" y="5961442"/>
                  <a:pt x="1084751" y="5965662"/>
                  <a:pt x="1067867" y="5974107"/>
                </a:cubicBezTo>
                <a:cubicBezTo>
                  <a:pt x="1063647" y="5978327"/>
                  <a:pt x="1055207" y="5982550"/>
                  <a:pt x="1050984" y="5986773"/>
                </a:cubicBezTo>
                <a:cubicBezTo>
                  <a:pt x="1021440" y="5986773"/>
                  <a:pt x="983451" y="5990995"/>
                  <a:pt x="966568" y="5965662"/>
                </a:cubicBezTo>
                <a:cubicBezTo>
                  <a:pt x="949685" y="5940331"/>
                  <a:pt x="970790" y="5914998"/>
                  <a:pt x="991894" y="5898112"/>
                </a:cubicBezTo>
                <a:cubicBezTo>
                  <a:pt x="1059427" y="5830560"/>
                  <a:pt x="1114297" y="5754564"/>
                  <a:pt x="1152284" y="5661679"/>
                </a:cubicBezTo>
                <a:cubicBezTo>
                  <a:pt x="1164947" y="5636348"/>
                  <a:pt x="1156506" y="5623682"/>
                  <a:pt x="1139623" y="5606794"/>
                </a:cubicBezTo>
                <a:cubicBezTo>
                  <a:pt x="1118517" y="5585684"/>
                  <a:pt x="1105856" y="5606794"/>
                  <a:pt x="1093193" y="5619460"/>
                </a:cubicBezTo>
                <a:cubicBezTo>
                  <a:pt x="1063647" y="5649013"/>
                  <a:pt x="1034101" y="5678567"/>
                  <a:pt x="1004557" y="5703900"/>
                </a:cubicBezTo>
                <a:cubicBezTo>
                  <a:pt x="987674" y="5716566"/>
                  <a:pt x="966568" y="5725008"/>
                  <a:pt x="953907" y="5703900"/>
                </a:cubicBezTo>
                <a:cubicBezTo>
                  <a:pt x="941244" y="5682789"/>
                  <a:pt x="970790" y="5682789"/>
                  <a:pt x="983451" y="5670124"/>
                </a:cubicBezTo>
                <a:cubicBezTo>
                  <a:pt x="991894" y="5665901"/>
                  <a:pt x="1000334" y="5657459"/>
                  <a:pt x="1008777" y="5653236"/>
                </a:cubicBezTo>
                <a:cubicBezTo>
                  <a:pt x="1067867" y="5598349"/>
                  <a:pt x="1067867" y="5594129"/>
                  <a:pt x="987674" y="5568795"/>
                </a:cubicBezTo>
                <a:cubicBezTo>
                  <a:pt x="966568" y="5560353"/>
                  <a:pt x="970790" y="5551907"/>
                  <a:pt x="970790" y="5535019"/>
                </a:cubicBezTo>
                <a:cubicBezTo>
                  <a:pt x="983451" y="5454802"/>
                  <a:pt x="1004557" y="5383029"/>
                  <a:pt x="1080530" y="5332365"/>
                </a:cubicBezTo>
                <a:cubicBezTo>
                  <a:pt x="1148063" y="5281700"/>
                  <a:pt x="1198713" y="5218371"/>
                  <a:pt x="1240922" y="5146598"/>
                </a:cubicBezTo>
                <a:cubicBezTo>
                  <a:pt x="1287352" y="5070603"/>
                  <a:pt x="1363325" y="5015716"/>
                  <a:pt x="1397092" y="4927055"/>
                </a:cubicBezTo>
                <a:cubicBezTo>
                  <a:pt x="1401312" y="4914390"/>
                  <a:pt x="1413975" y="4905945"/>
                  <a:pt x="1422418" y="4901722"/>
                </a:cubicBezTo>
                <a:cubicBezTo>
                  <a:pt x="1536380" y="4821504"/>
                  <a:pt x="1620797" y="4715956"/>
                  <a:pt x="1700990" y="4606184"/>
                </a:cubicBezTo>
                <a:cubicBezTo>
                  <a:pt x="1717873" y="4585074"/>
                  <a:pt x="1738979" y="4559743"/>
                  <a:pt x="1713653" y="4534412"/>
                </a:cubicBezTo>
                <a:cubicBezTo>
                  <a:pt x="1688330" y="4504856"/>
                  <a:pt x="1663004" y="4525966"/>
                  <a:pt x="1637680" y="4547077"/>
                </a:cubicBezTo>
                <a:cubicBezTo>
                  <a:pt x="1578587" y="4597741"/>
                  <a:pt x="1506834" y="4635738"/>
                  <a:pt x="1477288" y="4724401"/>
                </a:cubicBezTo>
                <a:cubicBezTo>
                  <a:pt x="1464625" y="4766620"/>
                  <a:pt x="1426638" y="4770842"/>
                  <a:pt x="1397092" y="4728621"/>
                </a:cubicBezTo>
                <a:cubicBezTo>
                  <a:pt x="1375988" y="4707513"/>
                  <a:pt x="1363325" y="4707513"/>
                  <a:pt x="1342222" y="4724401"/>
                </a:cubicBezTo>
                <a:cubicBezTo>
                  <a:pt x="1211376" y="4829950"/>
                  <a:pt x="1076310" y="4931278"/>
                  <a:pt x="962348" y="5053715"/>
                </a:cubicBezTo>
                <a:cubicBezTo>
                  <a:pt x="907478" y="5112822"/>
                  <a:pt x="852605" y="5163486"/>
                  <a:pt x="763969" y="5159264"/>
                </a:cubicBezTo>
                <a:cubicBezTo>
                  <a:pt x="747086" y="5159264"/>
                  <a:pt x="730202" y="5167709"/>
                  <a:pt x="717539" y="5184595"/>
                </a:cubicBezTo>
                <a:cubicBezTo>
                  <a:pt x="671112" y="5252147"/>
                  <a:pt x="599357" y="5285923"/>
                  <a:pt x="531824" y="5328142"/>
                </a:cubicBezTo>
                <a:cubicBezTo>
                  <a:pt x="485394" y="5357698"/>
                  <a:pt x="443187" y="5387252"/>
                  <a:pt x="400978" y="5416805"/>
                </a:cubicBezTo>
                <a:cubicBezTo>
                  <a:pt x="379874" y="5429471"/>
                  <a:pt x="354551" y="5442136"/>
                  <a:pt x="329225" y="5433693"/>
                </a:cubicBezTo>
                <a:cubicBezTo>
                  <a:pt x="303901" y="5421028"/>
                  <a:pt x="278575" y="5408360"/>
                  <a:pt x="308121" y="5370363"/>
                </a:cubicBezTo>
                <a:cubicBezTo>
                  <a:pt x="358771" y="5315477"/>
                  <a:pt x="375654" y="5243704"/>
                  <a:pt x="417861" y="5167709"/>
                </a:cubicBezTo>
                <a:cubicBezTo>
                  <a:pt x="337668" y="5197262"/>
                  <a:pt x="265912" y="5214151"/>
                  <a:pt x="219483" y="5273258"/>
                </a:cubicBezTo>
                <a:cubicBezTo>
                  <a:pt x="211042" y="5285923"/>
                  <a:pt x="198379" y="5294368"/>
                  <a:pt x="181496" y="5290146"/>
                </a:cubicBezTo>
                <a:cubicBezTo>
                  <a:pt x="164612" y="5281700"/>
                  <a:pt x="173055" y="5269035"/>
                  <a:pt x="177275" y="5256370"/>
                </a:cubicBezTo>
                <a:cubicBezTo>
                  <a:pt x="181496" y="5235259"/>
                  <a:pt x="168833" y="5222593"/>
                  <a:pt x="151949" y="5218371"/>
                </a:cubicBezTo>
                <a:cubicBezTo>
                  <a:pt x="126626" y="5209928"/>
                  <a:pt x="118183" y="5231039"/>
                  <a:pt x="118183" y="5247927"/>
                </a:cubicBezTo>
                <a:cubicBezTo>
                  <a:pt x="118183" y="5281700"/>
                  <a:pt x="97079" y="5290146"/>
                  <a:pt x="71756" y="5290146"/>
                </a:cubicBezTo>
                <a:cubicBezTo>
                  <a:pt x="37989" y="5294368"/>
                  <a:pt x="4223" y="5281700"/>
                  <a:pt x="0" y="5252147"/>
                </a:cubicBezTo>
                <a:cubicBezTo>
                  <a:pt x="0" y="5222593"/>
                  <a:pt x="33767" y="5226816"/>
                  <a:pt x="59093" y="5222593"/>
                </a:cubicBezTo>
                <a:cubicBezTo>
                  <a:pt x="67533" y="5222593"/>
                  <a:pt x="71756" y="5218371"/>
                  <a:pt x="84416" y="5218371"/>
                </a:cubicBezTo>
                <a:cubicBezTo>
                  <a:pt x="75976" y="5193040"/>
                  <a:pt x="54873" y="5205705"/>
                  <a:pt x="42210" y="5197262"/>
                </a:cubicBezTo>
                <a:cubicBezTo>
                  <a:pt x="21106" y="5184595"/>
                  <a:pt x="0" y="5171929"/>
                  <a:pt x="33767" y="5150821"/>
                </a:cubicBezTo>
                <a:cubicBezTo>
                  <a:pt x="46430" y="5142376"/>
                  <a:pt x="50650" y="5142376"/>
                  <a:pt x="46430" y="5125487"/>
                </a:cubicBezTo>
                <a:cubicBezTo>
                  <a:pt x="37989" y="5062158"/>
                  <a:pt x="50650" y="5003051"/>
                  <a:pt x="67533" y="4948164"/>
                </a:cubicBezTo>
                <a:cubicBezTo>
                  <a:pt x="88639" y="4889057"/>
                  <a:pt x="109743" y="4829950"/>
                  <a:pt x="109743" y="4766620"/>
                </a:cubicBezTo>
                <a:cubicBezTo>
                  <a:pt x="109743" y="4753954"/>
                  <a:pt x="113963" y="4732844"/>
                  <a:pt x="122406" y="4724401"/>
                </a:cubicBezTo>
                <a:cubicBezTo>
                  <a:pt x="168833" y="4690625"/>
                  <a:pt x="156172" y="4639960"/>
                  <a:pt x="151949" y="4601962"/>
                </a:cubicBezTo>
                <a:cubicBezTo>
                  <a:pt x="151949" y="4580853"/>
                  <a:pt x="143509" y="4538632"/>
                  <a:pt x="130846" y="4521744"/>
                </a:cubicBezTo>
                <a:cubicBezTo>
                  <a:pt x="101300" y="4492190"/>
                  <a:pt x="118183" y="4479525"/>
                  <a:pt x="135066" y="4458414"/>
                </a:cubicBezTo>
                <a:cubicBezTo>
                  <a:pt x="147729" y="4445749"/>
                  <a:pt x="160392" y="4437306"/>
                  <a:pt x="139289" y="4420418"/>
                </a:cubicBezTo>
                <a:cubicBezTo>
                  <a:pt x="135066" y="4416195"/>
                  <a:pt x="135066" y="4411972"/>
                  <a:pt x="130846" y="4407750"/>
                </a:cubicBezTo>
                <a:cubicBezTo>
                  <a:pt x="181496" y="4382419"/>
                  <a:pt x="130846" y="4331755"/>
                  <a:pt x="160392" y="4302201"/>
                </a:cubicBezTo>
                <a:cubicBezTo>
                  <a:pt x="168833" y="4289536"/>
                  <a:pt x="160392" y="4268425"/>
                  <a:pt x="156172" y="4251537"/>
                </a:cubicBezTo>
                <a:cubicBezTo>
                  <a:pt x="143509" y="4200875"/>
                  <a:pt x="160392" y="4167099"/>
                  <a:pt x="206822" y="4141765"/>
                </a:cubicBezTo>
                <a:cubicBezTo>
                  <a:pt x="257471" y="4116434"/>
                  <a:pt x="303901" y="4082658"/>
                  <a:pt x="337668" y="4031994"/>
                </a:cubicBezTo>
                <a:cubicBezTo>
                  <a:pt x="341888" y="4027771"/>
                  <a:pt x="350328" y="4023551"/>
                  <a:pt x="350328" y="4015106"/>
                </a:cubicBezTo>
                <a:cubicBezTo>
                  <a:pt x="362991" y="3918000"/>
                  <a:pt x="455850" y="3863116"/>
                  <a:pt x="493837" y="3778675"/>
                </a:cubicBezTo>
                <a:cubicBezTo>
                  <a:pt x="536044" y="3690014"/>
                  <a:pt x="599357" y="3614019"/>
                  <a:pt x="650006" y="3529579"/>
                </a:cubicBezTo>
                <a:cubicBezTo>
                  <a:pt x="713319" y="3419807"/>
                  <a:pt x="797735" y="3335367"/>
                  <a:pt x="873711" y="3238261"/>
                </a:cubicBezTo>
                <a:cubicBezTo>
                  <a:pt x="953907" y="3132712"/>
                  <a:pt x="1004557" y="3010276"/>
                  <a:pt x="1063647" y="2896282"/>
                </a:cubicBezTo>
                <a:cubicBezTo>
                  <a:pt x="1080530" y="2866728"/>
                  <a:pt x="1101634" y="2828730"/>
                  <a:pt x="1059427" y="2803398"/>
                </a:cubicBezTo>
                <a:cubicBezTo>
                  <a:pt x="1046764" y="2790730"/>
                  <a:pt x="1055207" y="2778065"/>
                  <a:pt x="1059427" y="2765400"/>
                </a:cubicBezTo>
                <a:cubicBezTo>
                  <a:pt x="1110077" y="2630295"/>
                  <a:pt x="1194493" y="2516303"/>
                  <a:pt x="1287352" y="2402310"/>
                </a:cubicBezTo>
                <a:cubicBezTo>
                  <a:pt x="1359105" y="2317869"/>
                  <a:pt x="1418195" y="2224986"/>
                  <a:pt x="1422418" y="2110992"/>
                </a:cubicBezTo>
                <a:cubicBezTo>
                  <a:pt x="1422418" y="2094104"/>
                  <a:pt x="1439301" y="2085661"/>
                  <a:pt x="1439301" y="2068773"/>
                </a:cubicBezTo>
                <a:cubicBezTo>
                  <a:pt x="1388651" y="2056107"/>
                  <a:pt x="1350662" y="2068773"/>
                  <a:pt x="1321118" y="2110992"/>
                </a:cubicBezTo>
                <a:cubicBezTo>
                  <a:pt x="1308455" y="2127880"/>
                  <a:pt x="1300013" y="2140545"/>
                  <a:pt x="1278909" y="2136325"/>
                </a:cubicBezTo>
                <a:cubicBezTo>
                  <a:pt x="1228259" y="2123657"/>
                  <a:pt x="1177610" y="2153213"/>
                  <a:pt x="1126960" y="2153213"/>
                </a:cubicBezTo>
                <a:cubicBezTo>
                  <a:pt x="1122740" y="2153213"/>
                  <a:pt x="1118517" y="2153213"/>
                  <a:pt x="1114297" y="2157433"/>
                </a:cubicBezTo>
                <a:cubicBezTo>
                  <a:pt x="1088973" y="2229208"/>
                  <a:pt x="1021440" y="2191209"/>
                  <a:pt x="975011" y="2203875"/>
                </a:cubicBezTo>
                <a:cubicBezTo>
                  <a:pt x="814619" y="2250317"/>
                  <a:pt x="654229" y="2292538"/>
                  <a:pt x="493837" y="2334757"/>
                </a:cubicBezTo>
                <a:cubicBezTo>
                  <a:pt x="472734" y="2343202"/>
                  <a:pt x="447407" y="2347423"/>
                  <a:pt x="422084" y="2351645"/>
                </a:cubicBezTo>
                <a:cubicBezTo>
                  <a:pt x="405201" y="2355868"/>
                  <a:pt x="379874" y="2360088"/>
                  <a:pt x="371434" y="2334757"/>
                </a:cubicBezTo>
                <a:cubicBezTo>
                  <a:pt x="367211" y="2313646"/>
                  <a:pt x="392538" y="2305203"/>
                  <a:pt x="405201" y="2300981"/>
                </a:cubicBezTo>
                <a:cubicBezTo>
                  <a:pt x="510720" y="2258762"/>
                  <a:pt x="616240" y="2216543"/>
                  <a:pt x="721762" y="2174321"/>
                </a:cubicBezTo>
                <a:cubicBezTo>
                  <a:pt x="873711" y="2115214"/>
                  <a:pt x="1029881" y="2077216"/>
                  <a:pt x="1181830" y="2030774"/>
                </a:cubicBezTo>
                <a:cubicBezTo>
                  <a:pt x="1194493" y="2030774"/>
                  <a:pt x="1207156" y="2026551"/>
                  <a:pt x="1219819" y="2022331"/>
                </a:cubicBezTo>
                <a:cubicBezTo>
                  <a:pt x="1228259" y="2018108"/>
                  <a:pt x="1236702" y="2009666"/>
                  <a:pt x="1232480" y="2001220"/>
                </a:cubicBezTo>
                <a:cubicBezTo>
                  <a:pt x="1232480" y="1992778"/>
                  <a:pt x="1219819" y="1984332"/>
                  <a:pt x="1211376" y="1988555"/>
                </a:cubicBezTo>
                <a:cubicBezTo>
                  <a:pt x="1110077" y="2026551"/>
                  <a:pt x="1000334" y="1992778"/>
                  <a:pt x="903258" y="2034997"/>
                </a:cubicBezTo>
                <a:cubicBezTo>
                  <a:pt x="894815" y="2034997"/>
                  <a:pt x="886372" y="2039219"/>
                  <a:pt x="877931" y="2030774"/>
                </a:cubicBezTo>
                <a:cubicBezTo>
                  <a:pt x="869489" y="2018108"/>
                  <a:pt x="869489" y="2009666"/>
                  <a:pt x="877931" y="2001220"/>
                </a:cubicBezTo>
                <a:cubicBezTo>
                  <a:pt x="907478" y="1975890"/>
                  <a:pt x="932801" y="1946336"/>
                  <a:pt x="970790" y="1937891"/>
                </a:cubicBezTo>
                <a:cubicBezTo>
                  <a:pt x="1004557" y="1929448"/>
                  <a:pt x="1025660" y="1908337"/>
                  <a:pt x="1034101" y="1878784"/>
                </a:cubicBezTo>
                <a:cubicBezTo>
                  <a:pt x="1042544" y="1845007"/>
                  <a:pt x="1059427" y="1828119"/>
                  <a:pt x="1097414" y="1832342"/>
                </a:cubicBezTo>
                <a:cubicBezTo>
                  <a:pt x="1164947" y="1840785"/>
                  <a:pt x="1219819" y="1794343"/>
                  <a:pt x="1283129" y="1790120"/>
                </a:cubicBezTo>
                <a:cubicBezTo>
                  <a:pt x="1392872" y="1777455"/>
                  <a:pt x="1481508" y="1684572"/>
                  <a:pt x="1608134" y="1714125"/>
                </a:cubicBezTo>
                <a:cubicBezTo>
                  <a:pt x="1557484" y="1663461"/>
                  <a:pt x="1481508" y="1655018"/>
                  <a:pt x="1409755" y="1684572"/>
                </a:cubicBezTo>
                <a:cubicBezTo>
                  <a:pt x="1350662" y="1705682"/>
                  <a:pt x="1291572" y="1722571"/>
                  <a:pt x="1228259" y="1735236"/>
                </a:cubicBezTo>
                <a:cubicBezTo>
                  <a:pt x="1211376" y="1739458"/>
                  <a:pt x="1198713" y="1747901"/>
                  <a:pt x="1181830" y="1726791"/>
                </a:cubicBezTo>
                <a:cubicBezTo>
                  <a:pt x="1236702" y="1693015"/>
                  <a:pt x="1300013" y="1680349"/>
                  <a:pt x="1359105" y="1659241"/>
                </a:cubicBezTo>
                <a:cubicBezTo>
                  <a:pt x="1325339" y="1633907"/>
                  <a:pt x="1316896" y="1633907"/>
                  <a:pt x="1283129" y="1646573"/>
                </a:cubicBezTo>
                <a:cubicBezTo>
                  <a:pt x="1266246" y="1655018"/>
                  <a:pt x="1249363" y="1659241"/>
                  <a:pt x="1232480" y="1667684"/>
                </a:cubicBezTo>
                <a:cubicBezTo>
                  <a:pt x="1215596" y="1676129"/>
                  <a:pt x="1202936" y="1680349"/>
                  <a:pt x="1194493" y="1663461"/>
                </a:cubicBezTo>
                <a:cubicBezTo>
                  <a:pt x="1181830" y="1642353"/>
                  <a:pt x="1198713" y="1638130"/>
                  <a:pt x="1207156" y="1629685"/>
                </a:cubicBezTo>
                <a:cubicBezTo>
                  <a:pt x="1219819" y="1621242"/>
                  <a:pt x="1236702" y="1617019"/>
                  <a:pt x="1240922" y="1591688"/>
                </a:cubicBezTo>
                <a:cubicBezTo>
                  <a:pt x="1152284" y="1608577"/>
                  <a:pt x="1063647" y="1587466"/>
                  <a:pt x="983451" y="1633907"/>
                </a:cubicBezTo>
                <a:cubicBezTo>
                  <a:pt x="907478" y="1680349"/>
                  <a:pt x="831502" y="1676129"/>
                  <a:pt x="738645" y="1633907"/>
                </a:cubicBezTo>
                <a:cubicBezTo>
                  <a:pt x="932801" y="1562135"/>
                  <a:pt x="1110077" y="1473472"/>
                  <a:pt x="1316896" y="1494583"/>
                </a:cubicBezTo>
                <a:cubicBezTo>
                  <a:pt x="1308455" y="1469252"/>
                  <a:pt x="1274689" y="1498805"/>
                  <a:pt x="1274689" y="1473472"/>
                </a:cubicBezTo>
                <a:cubicBezTo>
                  <a:pt x="1274689" y="1448141"/>
                  <a:pt x="1304235" y="1448141"/>
                  <a:pt x="1321118" y="1448141"/>
                </a:cubicBezTo>
                <a:cubicBezTo>
                  <a:pt x="1409755" y="1443918"/>
                  <a:pt x="1489951" y="1401699"/>
                  <a:pt x="1574367" y="1376366"/>
                </a:cubicBezTo>
                <a:cubicBezTo>
                  <a:pt x="1641900" y="1355258"/>
                  <a:pt x="1713653" y="1355258"/>
                  <a:pt x="1785406" y="1367923"/>
                </a:cubicBezTo>
                <a:cubicBezTo>
                  <a:pt x="1836059" y="1380589"/>
                  <a:pt x="1882486" y="1376366"/>
                  <a:pt x="1924695" y="1342592"/>
                </a:cubicBezTo>
                <a:cubicBezTo>
                  <a:pt x="1958462" y="1313036"/>
                  <a:pt x="2009111" y="1308816"/>
                  <a:pt x="2055541" y="1300371"/>
                </a:cubicBezTo>
                <a:cubicBezTo>
                  <a:pt x="2072424" y="1296148"/>
                  <a:pt x="2110411" y="1304593"/>
                  <a:pt x="2089307" y="1266595"/>
                </a:cubicBezTo>
                <a:cubicBezTo>
                  <a:pt x="2076644" y="1241264"/>
                  <a:pt x="2089307" y="1186377"/>
                  <a:pt x="2030215" y="1199045"/>
                </a:cubicBezTo>
                <a:cubicBezTo>
                  <a:pt x="2013331" y="1207488"/>
                  <a:pt x="1996448" y="1207488"/>
                  <a:pt x="1975345" y="1203265"/>
                </a:cubicBezTo>
                <a:cubicBezTo>
                  <a:pt x="1928915" y="1194822"/>
                  <a:pt x="1886708" y="1161046"/>
                  <a:pt x="1840279" y="1156823"/>
                </a:cubicBezTo>
                <a:cubicBezTo>
                  <a:pt x="1798070" y="1152603"/>
                  <a:pt x="1755863" y="1190599"/>
                  <a:pt x="1709433" y="1173711"/>
                </a:cubicBezTo>
                <a:cubicBezTo>
                  <a:pt x="1705213" y="1156823"/>
                  <a:pt x="1713653" y="1152603"/>
                  <a:pt x="1726316" y="1148380"/>
                </a:cubicBezTo>
                <a:cubicBezTo>
                  <a:pt x="1806512" y="1131492"/>
                  <a:pt x="1886708" y="1093494"/>
                  <a:pt x="1966902" y="1068163"/>
                </a:cubicBezTo>
                <a:cubicBezTo>
                  <a:pt x="1996448" y="1059717"/>
                  <a:pt x="2021774" y="1051275"/>
                  <a:pt x="2034435" y="1097716"/>
                </a:cubicBezTo>
                <a:cubicBezTo>
                  <a:pt x="2038658" y="1131492"/>
                  <a:pt x="2072424" y="1135715"/>
                  <a:pt x="2106190" y="1135715"/>
                </a:cubicBezTo>
                <a:cubicBezTo>
                  <a:pt x="2118854" y="1135715"/>
                  <a:pt x="2131514" y="1127270"/>
                  <a:pt x="2148397" y="1127270"/>
                </a:cubicBezTo>
                <a:cubicBezTo>
                  <a:pt x="2169503" y="1123047"/>
                  <a:pt x="2186387" y="1131492"/>
                  <a:pt x="2194827" y="1148380"/>
                </a:cubicBezTo>
                <a:cubicBezTo>
                  <a:pt x="2207490" y="1169489"/>
                  <a:pt x="2190607" y="1182156"/>
                  <a:pt x="2177944" y="1190599"/>
                </a:cubicBezTo>
                <a:cubicBezTo>
                  <a:pt x="2165281" y="1199045"/>
                  <a:pt x="2152620" y="1207488"/>
                  <a:pt x="2156840" y="1220153"/>
                </a:cubicBezTo>
                <a:cubicBezTo>
                  <a:pt x="2161060" y="1228598"/>
                  <a:pt x="2169503" y="1237041"/>
                  <a:pt x="2177944" y="1237041"/>
                </a:cubicBezTo>
                <a:cubicBezTo>
                  <a:pt x="2194827" y="1241264"/>
                  <a:pt x="2190607" y="1220153"/>
                  <a:pt x="2199047" y="1211710"/>
                </a:cubicBezTo>
                <a:cubicBezTo>
                  <a:pt x="2207490" y="1199045"/>
                  <a:pt x="2215930" y="1190599"/>
                  <a:pt x="2224373" y="1177934"/>
                </a:cubicBezTo>
                <a:cubicBezTo>
                  <a:pt x="2249697" y="1144158"/>
                  <a:pt x="2275023" y="1135715"/>
                  <a:pt x="2308789" y="1169489"/>
                </a:cubicBezTo>
                <a:cubicBezTo>
                  <a:pt x="2338336" y="1199045"/>
                  <a:pt x="2372102" y="1194822"/>
                  <a:pt x="2397426" y="1156823"/>
                </a:cubicBezTo>
                <a:cubicBezTo>
                  <a:pt x="2397426" y="1156823"/>
                  <a:pt x="2397426" y="1152603"/>
                  <a:pt x="2397426" y="1152603"/>
                </a:cubicBezTo>
                <a:cubicBezTo>
                  <a:pt x="2452298" y="1030164"/>
                  <a:pt x="2553598" y="945726"/>
                  <a:pt x="2646454" y="852840"/>
                </a:cubicBezTo>
                <a:cubicBezTo>
                  <a:pt x="2684441" y="814844"/>
                  <a:pt x="2701324" y="755737"/>
                  <a:pt x="2768860" y="755737"/>
                </a:cubicBezTo>
                <a:cubicBezTo>
                  <a:pt x="2781520" y="755737"/>
                  <a:pt x="2789963" y="734626"/>
                  <a:pt x="2794183" y="721960"/>
                </a:cubicBezTo>
                <a:cubicBezTo>
                  <a:pt x="2806846" y="658631"/>
                  <a:pt x="2840613" y="607966"/>
                  <a:pt x="2887042" y="574190"/>
                </a:cubicBezTo>
                <a:cubicBezTo>
                  <a:pt x="2937692" y="540414"/>
                  <a:pt x="2984119" y="477084"/>
                  <a:pt x="3060095" y="527749"/>
                </a:cubicBezTo>
                <a:cubicBezTo>
                  <a:pt x="3089641" y="548859"/>
                  <a:pt x="3110745" y="561525"/>
                  <a:pt x="3110745" y="599521"/>
                </a:cubicBezTo>
                <a:cubicBezTo>
                  <a:pt x="3110745" y="679739"/>
                  <a:pt x="3089641" y="759957"/>
                  <a:pt x="3064315" y="835952"/>
                </a:cubicBezTo>
                <a:cubicBezTo>
                  <a:pt x="3060095" y="848620"/>
                  <a:pt x="3043212" y="861285"/>
                  <a:pt x="3060095" y="873951"/>
                </a:cubicBezTo>
                <a:cubicBezTo>
                  <a:pt x="3076978" y="886616"/>
                  <a:pt x="3093862" y="878173"/>
                  <a:pt x="3106525" y="865508"/>
                </a:cubicBezTo>
                <a:cubicBezTo>
                  <a:pt x="3136071" y="831732"/>
                  <a:pt x="3165615" y="797956"/>
                  <a:pt x="3190941" y="755737"/>
                </a:cubicBezTo>
                <a:cubicBezTo>
                  <a:pt x="3275357" y="603744"/>
                  <a:pt x="3410423" y="485530"/>
                  <a:pt x="3515943" y="350425"/>
                </a:cubicBezTo>
                <a:cubicBezTo>
                  <a:pt x="3532826" y="329314"/>
                  <a:pt x="3562372" y="312429"/>
                  <a:pt x="3583476" y="295538"/>
                </a:cubicBezTo>
                <a:cubicBezTo>
                  <a:pt x="3600359" y="282873"/>
                  <a:pt x="3617245" y="270207"/>
                  <a:pt x="3629905" y="295538"/>
                </a:cubicBezTo>
                <a:cubicBezTo>
                  <a:pt x="3638348" y="308206"/>
                  <a:pt x="3651011" y="299761"/>
                  <a:pt x="3659452" y="295538"/>
                </a:cubicBezTo>
                <a:cubicBezTo>
                  <a:pt x="3710101" y="265984"/>
                  <a:pt x="3735427" y="278652"/>
                  <a:pt x="3748088" y="333537"/>
                </a:cubicBezTo>
                <a:cubicBezTo>
                  <a:pt x="3748088" y="337759"/>
                  <a:pt x="3752311" y="346202"/>
                  <a:pt x="3756531" y="346202"/>
                </a:cubicBezTo>
                <a:cubicBezTo>
                  <a:pt x="3832504" y="379978"/>
                  <a:pt x="3790297" y="434865"/>
                  <a:pt x="3781854" y="485530"/>
                </a:cubicBezTo>
                <a:cubicBezTo>
                  <a:pt x="3777634" y="493972"/>
                  <a:pt x="3773414" y="502415"/>
                  <a:pt x="3769194" y="510861"/>
                </a:cubicBezTo>
                <a:cubicBezTo>
                  <a:pt x="3743868" y="578413"/>
                  <a:pt x="3760751" y="603744"/>
                  <a:pt x="3828284" y="603744"/>
                </a:cubicBezTo>
                <a:cubicBezTo>
                  <a:pt x="3832504" y="603744"/>
                  <a:pt x="3836727" y="603744"/>
                  <a:pt x="3836727" y="599521"/>
                </a:cubicBezTo>
                <a:cubicBezTo>
                  <a:pt x="3853610" y="544637"/>
                  <a:pt x="3933806" y="553079"/>
                  <a:pt x="3946467" y="489750"/>
                </a:cubicBezTo>
                <a:cubicBezTo>
                  <a:pt x="3954910" y="447531"/>
                  <a:pt x="3980233" y="422200"/>
                  <a:pt x="4026663" y="413755"/>
                </a:cubicBezTo>
                <a:cubicBezTo>
                  <a:pt x="3976013" y="384201"/>
                  <a:pt x="3967573" y="350425"/>
                  <a:pt x="3988676" y="291318"/>
                </a:cubicBezTo>
                <a:cubicBezTo>
                  <a:pt x="3992896" y="282873"/>
                  <a:pt x="3997116" y="270207"/>
                  <a:pt x="4009779" y="274430"/>
                </a:cubicBezTo>
                <a:cubicBezTo>
                  <a:pt x="4022443" y="278652"/>
                  <a:pt x="4018222" y="291318"/>
                  <a:pt x="4014000" y="299761"/>
                </a:cubicBezTo>
                <a:cubicBezTo>
                  <a:pt x="4009779" y="312429"/>
                  <a:pt x="4005559" y="325094"/>
                  <a:pt x="4014000" y="341982"/>
                </a:cubicBezTo>
                <a:cubicBezTo>
                  <a:pt x="4035106" y="341982"/>
                  <a:pt x="4039326" y="325094"/>
                  <a:pt x="4039326" y="312429"/>
                </a:cubicBezTo>
                <a:cubicBezTo>
                  <a:pt x="4039326" y="265984"/>
                  <a:pt x="4056209" y="219543"/>
                  <a:pt x="4064649" y="173101"/>
                </a:cubicBezTo>
                <a:cubicBezTo>
                  <a:pt x="4077312" y="118217"/>
                  <a:pt x="4102639" y="80218"/>
                  <a:pt x="4161729" y="71775"/>
                </a:cubicBezTo>
                <a:cubicBezTo>
                  <a:pt x="4174392" y="67552"/>
                  <a:pt x="4187055" y="67552"/>
                  <a:pt x="4191275" y="50664"/>
                </a:cubicBezTo>
                <a:cubicBezTo>
                  <a:pt x="4203938" y="12666"/>
                  <a:pt x="4237705" y="4223"/>
                  <a:pt x="427147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12609463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19076943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029888796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AEBAF4E-E205-4353-891E-CF91F49AD485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87002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" name="Graphic 127">
            <a:extLst>
              <a:ext uri="{FF2B5EF4-FFF2-40B4-BE49-F238E27FC236}">
                <a16:creationId xmlns:a16="http://schemas.microsoft.com/office/drawing/2014/main" id="{508A5197-5D01-43A6-AECD-DDF69DF51664}"/>
              </a:ext>
            </a:extLst>
          </p:cNvPr>
          <p:cNvGrpSpPr/>
          <p:nvPr userDrawn="1"/>
        </p:nvGrpSpPr>
        <p:grpSpPr>
          <a:xfrm>
            <a:off x="10658071" y="5709783"/>
            <a:ext cx="1305329" cy="910869"/>
            <a:chOff x="5127824" y="3623423"/>
            <a:chExt cx="3461269" cy="2415304"/>
          </a:xfrm>
          <a:solidFill>
            <a:schemeClr val="accent2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747C8A0-2813-4AC7-BCA0-1E18BCA3F033}"/>
                </a:ext>
              </a:extLst>
            </p:cNvPr>
            <p:cNvSpPr/>
            <p:nvPr/>
          </p:nvSpPr>
          <p:spPr>
            <a:xfrm>
              <a:off x="5237874" y="4175155"/>
              <a:ext cx="3229647" cy="1863572"/>
            </a:xfrm>
            <a:custGeom>
              <a:avLst/>
              <a:gdLst>
                <a:gd name="connsiteX0" fmla="*/ 1159687 w 3229647"/>
                <a:gd name="connsiteY0" fmla="*/ 1612785 h 1863572"/>
                <a:gd name="connsiteX1" fmla="*/ 1089548 w 3229647"/>
                <a:gd name="connsiteY1" fmla="*/ 1612377 h 1863572"/>
                <a:gd name="connsiteX2" fmla="*/ 1073645 w 3229647"/>
                <a:gd name="connsiteY2" fmla="*/ 1602590 h 1863572"/>
                <a:gd name="connsiteX3" fmla="*/ 1049178 w 3229647"/>
                <a:gd name="connsiteY3" fmla="*/ 1567929 h 1863572"/>
                <a:gd name="connsiteX4" fmla="*/ 722135 w 3229647"/>
                <a:gd name="connsiteY4" fmla="*/ 1864388 h 1863572"/>
                <a:gd name="connsiteX5" fmla="*/ 566362 w 3229647"/>
                <a:gd name="connsiteY5" fmla="*/ 1830949 h 1863572"/>
                <a:gd name="connsiteX6" fmla="*/ 441987 w 3229647"/>
                <a:gd name="connsiteY6" fmla="*/ 1728188 h 1863572"/>
                <a:gd name="connsiteX7" fmla="*/ 377150 w 3229647"/>
                <a:gd name="connsiteY7" fmla="*/ 1579347 h 1863572"/>
                <a:gd name="connsiteX8" fmla="*/ 304157 w 3229647"/>
                <a:gd name="connsiteY8" fmla="*/ 1613193 h 1863572"/>
                <a:gd name="connsiteX9" fmla="*/ 281321 w 3229647"/>
                <a:gd name="connsiteY9" fmla="*/ 1622164 h 1863572"/>
                <a:gd name="connsiteX10" fmla="*/ 215260 w 3229647"/>
                <a:gd name="connsiteY10" fmla="*/ 1649078 h 1863572"/>
                <a:gd name="connsiteX11" fmla="*/ 88847 w 3229647"/>
                <a:gd name="connsiteY11" fmla="*/ 1649078 h 1863572"/>
                <a:gd name="connsiteX12" fmla="*/ 4028 w 3229647"/>
                <a:gd name="connsiteY12" fmla="*/ 1586687 h 1863572"/>
                <a:gd name="connsiteX13" fmla="*/ 48068 w 3229647"/>
                <a:gd name="connsiteY13" fmla="*/ 1472915 h 1863572"/>
                <a:gd name="connsiteX14" fmla="*/ 61525 w 3229647"/>
                <a:gd name="connsiteY14" fmla="*/ 1451710 h 1863572"/>
                <a:gd name="connsiteX15" fmla="*/ 61525 w 3229647"/>
                <a:gd name="connsiteY15" fmla="*/ 852268 h 1863572"/>
                <a:gd name="connsiteX16" fmla="*/ 92925 w 3229647"/>
                <a:gd name="connsiteY16" fmla="*/ 697718 h 1863572"/>
                <a:gd name="connsiteX17" fmla="*/ 322507 w 3229647"/>
                <a:gd name="connsiteY17" fmla="*/ 149657 h 1863572"/>
                <a:gd name="connsiteX18" fmla="*/ 546380 w 3229647"/>
                <a:gd name="connsiteY18" fmla="*/ 0 h 1863572"/>
                <a:gd name="connsiteX19" fmla="*/ 2885020 w 3229647"/>
                <a:gd name="connsiteY19" fmla="*/ 0 h 1863572"/>
                <a:gd name="connsiteX20" fmla="*/ 3168022 w 3229647"/>
                <a:gd name="connsiteY20" fmla="*/ 143540 h 1863572"/>
                <a:gd name="connsiteX21" fmla="*/ 3181887 w 3229647"/>
                <a:gd name="connsiteY21" fmla="*/ 164745 h 1863572"/>
                <a:gd name="connsiteX22" fmla="*/ 3022035 w 3229647"/>
                <a:gd name="connsiteY22" fmla="*/ 164745 h 1863572"/>
                <a:gd name="connsiteX23" fmla="*/ 3022035 w 3229647"/>
                <a:gd name="connsiteY23" fmla="*/ 226320 h 1863572"/>
                <a:gd name="connsiteX24" fmla="*/ 3051804 w 3229647"/>
                <a:gd name="connsiteY24" fmla="*/ 226320 h 1863572"/>
                <a:gd name="connsiteX25" fmla="*/ 3178217 w 3229647"/>
                <a:gd name="connsiteY25" fmla="*/ 226320 h 1863572"/>
                <a:gd name="connsiteX26" fmla="*/ 3221849 w 3229647"/>
                <a:gd name="connsiteY26" fmla="*/ 269545 h 1863572"/>
                <a:gd name="connsiteX27" fmla="*/ 3062814 w 3229647"/>
                <a:gd name="connsiteY27" fmla="*/ 269545 h 1863572"/>
                <a:gd name="connsiteX28" fmla="*/ 3062814 w 3229647"/>
                <a:gd name="connsiteY28" fmla="*/ 329897 h 1863572"/>
                <a:gd name="connsiteX29" fmla="*/ 3230005 w 3229647"/>
                <a:gd name="connsiteY29" fmla="*/ 329897 h 1863572"/>
                <a:gd name="connsiteX30" fmla="*/ 3230005 w 3229647"/>
                <a:gd name="connsiteY30" fmla="*/ 373938 h 1863572"/>
                <a:gd name="connsiteX31" fmla="*/ 3094621 w 3229647"/>
                <a:gd name="connsiteY31" fmla="*/ 373938 h 1863572"/>
                <a:gd name="connsiteX32" fmla="*/ 3094621 w 3229647"/>
                <a:gd name="connsiteY32" fmla="*/ 435105 h 1863572"/>
                <a:gd name="connsiteX33" fmla="*/ 3230413 w 3229647"/>
                <a:gd name="connsiteY33" fmla="*/ 435105 h 1863572"/>
                <a:gd name="connsiteX34" fmla="*/ 3230413 w 3229647"/>
                <a:gd name="connsiteY34" fmla="*/ 625133 h 1863572"/>
                <a:gd name="connsiteX35" fmla="*/ 3144778 w 3229647"/>
                <a:gd name="connsiteY35" fmla="*/ 660202 h 1863572"/>
                <a:gd name="connsiteX36" fmla="*/ 3110117 w 3229647"/>
                <a:gd name="connsiteY36" fmla="*/ 747876 h 1863572"/>
                <a:gd name="connsiteX37" fmla="*/ 3082388 w 3229647"/>
                <a:gd name="connsiteY37" fmla="*/ 747876 h 1863572"/>
                <a:gd name="connsiteX38" fmla="*/ 849771 w 3229647"/>
                <a:gd name="connsiteY38" fmla="*/ 747876 h 1863572"/>
                <a:gd name="connsiteX39" fmla="*/ 99449 w 3229647"/>
                <a:gd name="connsiteY39" fmla="*/ 1292267 h 1863572"/>
                <a:gd name="connsiteX40" fmla="*/ 64380 w 3229647"/>
                <a:gd name="connsiteY40" fmla="*/ 1463944 h 1863572"/>
                <a:gd name="connsiteX41" fmla="*/ 121877 w 3229647"/>
                <a:gd name="connsiteY41" fmla="*/ 1463944 h 1863572"/>
                <a:gd name="connsiteX42" fmla="*/ 143490 w 3229647"/>
                <a:gd name="connsiteY42" fmla="*/ 1357512 h 1863572"/>
                <a:gd name="connsiteX43" fmla="*/ 735184 w 3229647"/>
                <a:gd name="connsiteY43" fmla="*/ 816791 h 1863572"/>
                <a:gd name="connsiteX44" fmla="*/ 840800 w 3229647"/>
                <a:gd name="connsiteY44" fmla="*/ 808635 h 1863572"/>
                <a:gd name="connsiteX45" fmla="*/ 1140521 w 3229647"/>
                <a:gd name="connsiteY45" fmla="*/ 808228 h 1863572"/>
                <a:gd name="connsiteX46" fmla="*/ 1159687 w 3229647"/>
                <a:gd name="connsiteY46" fmla="*/ 808228 h 1863572"/>
                <a:gd name="connsiteX47" fmla="*/ 1159687 w 3229647"/>
                <a:gd name="connsiteY47" fmla="*/ 1612785 h 1863572"/>
                <a:gd name="connsiteX48" fmla="*/ 2078424 w 3229647"/>
                <a:gd name="connsiteY48" fmla="*/ 166376 h 1863572"/>
                <a:gd name="connsiteX49" fmla="*/ 1251846 w 3229647"/>
                <a:gd name="connsiteY49" fmla="*/ 166376 h 1863572"/>
                <a:gd name="connsiteX50" fmla="*/ 1251846 w 3229647"/>
                <a:gd name="connsiteY50" fmla="*/ 662649 h 1863572"/>
                <a:gd name="connsiteX51" fmla="*/ 2078424 w 3229647"/>
                <a:gd name="connsiteY51" fmla="*/ 662649 h 1863572"/>
                <a:gd name="connsiteX52" fmla="*/ 2078424 w 3229647"/>
                <a:gd name="connsiteY52" fmla="*/ 166376 h 1863572"/>
                <a:gd name="connsiteX53" fmla="*/ 1132366 w 3229647"/>
                <a:gd name="connsiteY53" fmla="*/ 663056 h 1863572"/>
                <a:gd name="connsiteX54" fmla="*/ 1132366 w 3229647"/>
                <a:gd name="connsiteY54" fmla="*/ 164745 h 1863572"/>
                <a:gd name="connsiteX55" fmla="*/ 1110753 w 3229647"/>
                <a:gd name="connsiteY55" fmla="*/ 164745 h 1863572"/>
                <a:gd name="connsiteX56" fmla="*/ 611626 w 3229647"/>
                <a:gd name="connsiteY56" fmla="*/ 164745 h 1863572"/>
                <a:gd name="connsiteX57" fmla="*/ 459522 w 3229647"/>
                <a:gd name="connsiteY57" fmla="*/ 267914 h 1863572"/>
                <a:gd name="connsiteX58" fmla="*/ 310681 w 3229647"/>
                <a:gd name="connsiteY58" fmla="*/ 642259 h 1863572"/>
                <a:gd name="connsiteX59" fmla="*/ 303749 w 3229647"/>
                <a:gd name="connsiteY59" fmla="*/ 662649 h 1863572"/>
                <a:gd name="connsiteX60" fmla="*/ 445658 w 3229647"/>
                <a:gd name="connsiteY60" fmla="*/ 662649 h 1863572"/>
                <a:gd name="connsiteX61" fmla="*/ 444026 w 3229647"/>
                <a:gd name="connsiteY61" fmla="*/ 633288 h 1863572"/>
                <a:gd name="connsiteX62" fmla="*/ 513350 w 3229647"/>
                <a:gd name="connsiteY62" fmla="*/ 546838 h 1863572"/>
                <a:gd name="connsiteX63" fmla="*/ 598984 w 3229647"/>
                <a:gd name="connsiteY63" fmla="*/ 546023 h 1863572"/>
                <a:gd name="connsiteX64" fmla="*/ 598984 w 3229647"/>
                <a:gd name="connsiteY64" fmla="*/ 662649 h 1863572"/>
                <a:gd name="connsiteX65" fmla="*/ 1132366 w 3229647"/>
                <a:gd name="connsiteY65" fmla="*/ 663056 h 1863572"/>
                <a:gd name="connsiteX66" fmla="*/ 3028560 w 3229647"/>
                <a:gd name="connsiteY66" fmla="*/ 663056 h 1863572"/>
                <a:gd name="connsiteX67" fmla="*/ 3020812 w 3229647"/>
                <a:gd name="connsiteY67" fmla="*/ 649192 h 1863572"/>
                <a:gd name="connsiteX68" fmla="*/ 2702333 w 3229647"/>
                <a:gd name="connsiteY68" fmla="*/ 178202 h 1863572"/>
                <a:gd name="connsiteX69" fmla="*/ 2673788 w 3229647"/>
                <a:gd name="connsiteY69" fmla="*/ 164337 h 1863572"/>
                <a:gd name="connsiteX70" fmla="*/ 2219109 w 3229647"/>
                <a:gd name="connsiteY70" fmla="*/ 164745 h 1863572"/>
                <a:gd name="connsiteX71" fmla="*/ 2198312 w 3229647"/>
                <a:gd name="connsiteY71" fmla="*/ 165560 h 1863572"/>
                <a:gd name="connsiteX72" fmla="*/ 2198312 w 3229647"/>
                <a:gd name="connsiteY72" fmla="*/ 662649 h 1863572"/>
                <a:gd name="connsiteX73" fmla="*/ 3028560 w 3229647"/>
                <a:gd name="connsiteY73" fmla="*/ 663056 h 1863572"/>
                <a:gd name="connsiteX74" fmla="*/ 718465 w 3229647"/>
                <a:gd name="connsiteY74" fmla="*/ 1334269 h 1863572"/>
                <a:gd name="connsiteX75" fmla="*/ 590013 w 3229647"/>
                <a:gd name="connsiteY75" fmla="*/ 1334269 h 1863572"/>
                <a:gd name="connsiteX76" fmla="*/ 516612 w 3229647"/>
                <a:gd name="connsiteY76" fmla="*/ 1374231 h 1863572"/>
                <a:gd name="connsiteX77" fmla="*/ 457891 w 3229647"/>
                <a:gd name="connsiteY77" fmla="*/ 1459866 h 1863572"/>
                <a:gd name="connsiteX78" fmla="*/ 433832 w 3229647"/>
                <a:gd name="connsiteY78" fmla="*/ 1560589 h 1863572"/>
                <a:gd name="connsiteX79" fmla="*/ 701746 w 3229647"/>
                <a:gd name="connsiteY79" fmla="*/ 1808114 h 1863572"/>
                <a:gd name="connsiteX80" fmla="*/ 984340 w 3229647"/>
                <a:gd name="connsiteY80" fmla="*/ 1595658 h 1863572"/>
                <a:gd name="connsiteX81" fmla="*/ 957018 w 3229647"/>
                <a:gd name="connsiteY81" fmla="*/ 1430913 h 1863572"/>
                <a:gd name="connsiteX82" fmla="*/ 919094 w 3229647"/>
                <a:gd name="connsiteY82" fmla="*/ 1375455 h 1863572"/>
                <a:gd name="connsiteX83" fmla="*/ 842431 w 3229647"/>
                <a:gd name="connsiteY83" fmla="*/ 1334269 h 1863572"/>
                <a:gd name="connsiteX84" fmla="*/ 718465 w 3229647"/>
                <a:gd name="connsiteY84" fmla="*/ 1334269 h 1863572"/>
                <a:gd name="connsiteX85" fmla="*/ 152869 w 3229647"/>
                <a:gd name="connsiteY85" fmla="*/ 1519810 h 1863572"/>
                <a:gd name="connsiteX86" fmla="*/ 90070 w 3229647"/>
                <a:gd name="connsiteY86" fmla="*/ 1519810 h 1863572"/>
                <a:gd name="connsiteX87" fmla="*/ 57855 w 3229647"/>
                <a:gd name="connsiteY87" fmla="*/ 1554880 h 1863572"/>
                <a:gd name="connsiteX88" fmla="*/ 89662 w 3229647"/>
                <a:gd name="connsiteY88" fmla="*/ 1591988 h 1863572"/>
                <a:gd name="connsiteX89" fmla="*/ 215668 w 3229647"/>
                <a:gd name="connsiteY89" fmla="*/ 1591988 h 1863572"/>
                <a:gd name="connsiteX90" fmla="*/ 246251 w 3229647"/>
                <a:gd name="connsiteY90" fmla="*/ 1554064 h 1863572"/>
                <a:gd name="connsiteX91" fmla="*/ 214036 w 3229647"/>
                <a:gd name="connsiteY91" fmla="*/ 1519810 h 1863572"/>
                <a:gd name="connsiteX92" fmla="*/ 152869 w 3229647"/>
                <a:gd name="connsiteY92" fmla="*/ 1519810 h 1863572"/>
                <a:gd name="connsiteX93" fmla="*/ 1011254 w 3229647"/>
                <a:gd name="connsiteY93" fmla="*/ 900795 h 1863572"/>
                <a:gd name="connsiteX94" fmla="*/ 837946 w 3229647"/>
                <a:gd name="connsiteY94" fmla="*/ 901202 h 1863572"/>
                <a:gd name="connsiteX95" fmla="*/ 828159 w 3229647"/>
                <a:gd name="connsiteY95" fmla="*/ 910581 h 1863572"/>
                <a:gd name="connsiteX96" fmla="*/ 827751 w 3229647"/>
                <a:gd name="connsiteY96" fmla="*/ 960331 h 1863572"/>
                <a:gd name="connsiteX97" fmla="*/ 1011254 w 3229647"/>
                <a:gd name="connsiteY97" fmla="*/ 960331 h 1863572"/>
                <a:gd name="connsiteX98" fmla="*/ 1011254 w 3229647"/>
                <a:gd name="connsiteY98" fmla="*/ 900795 h 1863572"/>
                <a:gd name="connsiteX99" fmla="*/ 541079 w 3229647"/>
                <a:gd name="connsiteY99" fmla="*/ 602705 h 1863572"/>
                <a:gd name="connsiteX100" fmla="*/ 505194 w 3229647"/>
                <a:gd name="connsiteY100" fmla="*/ 619424 h 1863572"/>
                <a:gd name="connsiteX101" fmla="*/ 509272 w 3229647"/>
                <a:gd name="connsiteY101" fmla="*/ 656532 h 1863572"/>
                <a:gd name="connsiteX102" fmla="*/ 541079 w 3229647"/>
                <a:gd name="connsiteY102" fmla="*/ 666727 h 1863572"/>
                <a:gd name="connsiteX103" fmla="*/ 541079 w 3229647"/>
                <a:gd name="connsiteY103" fmla="*/ 602705 h 186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229647" h="1863572">
                  <a:moveTo>
                    <a:pt x="1159687" y="1612785"/>
                  </a:moveTo>
                  <a:cubicBezTo>
                    <a:pt x="1135628" y="1612785"/>
                    <a:pt x="1112792" y="1613601"/>
                    <a:pt x="1089548" y="1612377"/>
                  </a:cubicBezTo>
                  <a:cubicBezTo>
                    <a:pt x="1084247" y="1611969"/>
                    <a:pt x="1077722" y="1607076"/>
                    <a:pt x="1073645" y="1602590"/>
                  </a:cubicBezTo>
                  <a:cubicBezTo>
                    <a:pt x="1065081" y="1592396"/>
                    <a:pt x="1058149" y="1580978"/>
                    <a:pt x="1049178" y="1567929"/>
                  </a:cubicBezTo>
                  <a:cubicBezTo>
                    <a:pt x="1020633" y="1752247"/>
                    <a:pt x="871384" y="1860717"/>
                    <a:pt x="722135" y="1864388"/>
                  </a:cubicBezTo>
                  <a:cubicBezTo>
                    <a:pt x="667492" y="1866019"/>
                    <a:pt x="615703" y="1855009"/>
                    <a:pt x="566362" y="1830949"/>
                  </a:cubicBezTo>
                  <a:cubicBezTo>
                    <a:pt x="516612" y="1806890"/>
                    <a:pt x="475018" y="1772229"/>
                    <a:pt x="441987" y="1728188"/>
                  </a:cubicBezTo>
                  <a:cubicBezTo>
                    <a:pt x="409365" y="1684555"/>
                    <a:pt x="389383" y="1635621"/>
                    <a:pt x="377150" y="1579347"/>
                  </a:cubicBezTo>
                  <a:cubicBezTo>
                    <a:pt x="364509" y="1620941"/>
                    <a:pt x="332701" y="1611562"/>
                    <a:pt x="304157" y="1613193"/>
                  </a:cubicBezTo>
                  <a:cubicBezTo>
                    <a:pt x="296409" y="1613601"/>
                    <a:pt x="286622" y="1616863"/>
                    <a:pt x="281321" y="1622164"/>
                  </a:cubicBezTo>
                  <a:cubicBezTo>
                    <a:pt x="262563" y="1640514"/>
                    <a:pt x="240950" y="1649078"/>
                    <a:pt x="215260" y="1649078"/>
                  </a:cubicBezTo>
                  <a:cubicBezTo>
                    <a:pt x="173258" y="1649078"/>
                    <a:pt x="130848" y="1649486"/>
                    <a:pt x="88847" y="1649078"/>
                  </a:cubicBezTo>
                  <a:cubicBezTo>
                    <a:pt x="45622" y="1648670"/>
                    <a:pt x="12999" y="1624203"/>
                    <a:pt x="4028" y="1586687"/>
                  </a:cubicBezTo>
                  <a:cubicBezTo>
                    <a:pt x="-8206" y="1536122"/>
                    <a:pt x="7698" y="1493304"/>
                    <a:pt x="48068" y="1472915"/>
                  </a:cubicBezTo>
                  <a:cubicBezTo>
                    <a:pt x="58263" y="1468022"/>
                    <a:pt x="61525" y="1462721"/>
                    <a:pt x="61525" y="1451710"/>
                  </a:cubicBezTo>
                  <a:cubicBezTo>
                    <a:pt x="61117" y="1251896"/>
                    <a:pt x="61525" y="1052082"/>
                    <a:pt x="61525" y="852268"/>
                  </a:cubicBezTo>
                  <a:cubicBezTo>
                    <a:pt x="61525" y="798441"/>
                    <a:pt x="72128" y="747468"/>
                    <a:pt x="92925" y="697718"/>
                  </a:cubicBezTo>
                  <a:cubicBezTo>
                    <a:pt x="169996" y="515031"/>
                    <a:pt x="246251" y="332344"/>
                    <a:pt x="322507" y="149657"/>
                  </a:cubicBezTo>
                  <a:cubicBezTo>
                    <a:pt x="362877" y="53420"/>
                    <a:pt x="442395" y="0"/>
                    <a:pt x="546380" y="0"/>
                  </a:cubicBezTo>
                  <a:cubicBezTo>
                    <a:pt x="1326063" y="0"/>
                    <a:pt x="2105338" y="0"/>
                    <a:pt x="2885020" y="0"/>
                  </a:cubicBezTo>
                  <a:cubicBezTo>
                    <a:pt x="3003277" y="0"/>
                    <a:pt x="3097475" y="48934"/>
                    <a:pt x="3168022" y="143540"/>
                  </a:cubicBezTo>
                  <a:cubicBezTo>
                    <a:pt x="3172508" y="149249"/>
                    <a:pt x="3176178" y="155773"/>
                    <a:pt x="3181887" y="164745"/>
                  </a:cubicBezTo>
                  <a:cubicBezTo>
                    <a:pt x="3127244" y="164745"/>
                    <a:pt x="3075047" y="164745"/>
                    <a:pt x="3022035" y="164745"/>
                  </a:cubicBezTo>
                  <a:cubicBezTo>
                    <a:pt x="3022035" y="185542"/>
                    <a:pt x="3022035" y="204300"/>
                    <a:pt x="3022035" y="226320"/>
                  </a:cubicBezTo>
                  <a:cubicBezTo>
                    <a:pt x="3032230" y="226320"/>
                    <a:pt x="3042017" y="226320"/>
                    <a:pt x="3051804" y="226320"/>
                  </a:cubicBezTo>
                  <a:cubicBezTo>
                    <a:pt x="3093805" y="226320"/>
                    <a:pt x="3136215" y="226320"/>
                    <a:pt x="3178217" y="226320"/>
                  </a:cubicBezTo>
                  <a:cubicBezTo>
                    <a:pt x="3216956" y="226320"/>
                    <a:pt x="3216956" y="226320"/>
                    <a:pt x="3221849" y="269545"/>
                  </a:cubicBezTo>
                  <a:cubicBezTo>
                    <a:pt x="3168838" y="269545"/>
                    <a:pt x="3116234" y="269545"/>
                    <a:pt x="3062814" y="269545"/>
                  </a:cubicBezTo>
                  <a:cubicBezTo>
                    <a:pt x="3062814" y="290750"/>
                    <a:pt x="3062814" y="309508"/>
                    <a:pt x="3062814" y="329897"/>
                  </a:cubicBezTo>
                  <a:cubicBezTo>
                    <a:pt x="3118680" y="329897"/>
                    <a:pt x="3173323" y="329897"/>
                    <a:pt x="3230005" y="329897"/>
                  </a:cubicBezTo>
                  <a:cubicBezTo>
                    <a:pt x="3230005" y="344577"/>
                    <a:pt x="3230005" y="357626"/>
                    <a:pt x="3230005" y="373938"/>
                  </a:cubicBezTo>
                  <a:cubicBezTo>
                    <a:pt x="3185557" y="373938"/>
                    <a:pt x="3140701" y="373938"/>
                    <a:pt x="3094621" y="373938"/>
                  </a:cubicBezTo>
                  <a:cubicBezTo>
                    <a:pt x="3094621" y="395550"/>
                    <a:pt x="3094621" y="414308"/>
                    <a:pt x="3094621" y="435105"/>
                  </a:cubicBezTo>
                  <a:cubicBezTo>
                    <a:pt x="3139477" y="435105"/>
                    <a:pt x="3184334" y="435105"/>
                    <a:pt x="3230413" y="435105"/>
                  </a:cubicBezTo>
                  <a:cubicBezTo>
                    <a:pt x="3230413" y="499127"/>
                    <a:pt x="3230413" y="561111"/>
                    <a:pt x="3230413" y="625133"/>
                  </a:cubicBezTo>
                  <a:cubicBezTo>
                    <a:pt x="3197790" y="626356"/>
                    <a:pt x="3168430" y="636143"/>
                    <a:pt x="3144778" y="660202"/>
                  </a:cubicBezTo>
                  <a:cubicBezTo>
                    <a:pt x="3121535" y="683446"/>
                    <a:pt x="3110932" y="711991"/>
                    <a:pt x="3110117" y="747876"/>
                  </a:cubicBezTo>
                  <a:cubicBezTo>
                    <a:pt x="3100738" y="747876"/>
                    <a:pt x="3091359" y="747876"/>
                    <a:pt x="3082388" y="747876"/>
                  </a:cubicBezTo>
                  <a:cubicBezTo>
                    <a:pt x="2338182" y="747876"/>
                    <a:pt x="1593977" y="747468"/>
                    <a:pt x="849771" y="747876"/>
                  </a:cubicBezTo>
                  <a:cubicBezTo>
                    <a:pt x="504786" y="747876"/>
                    <a:pt x="206288" y="964816"/>
                    <a:pt x="99449" y="1292267"/>
                  </a:cubicBezTo>
                  <a:cubicBezTo>
                    <a:pt x="81099" y="1347725"/>
                    <a:pt x="68458" y="1404408"/>
                    <a:pt x="64380" y="1463944"/>
                  </a:cubicBezTo>
                  <a:cubicBezTo>
                    <a:pt x="84361" y="1463944"/>
                    <a:pt x="103119" y="1463944"/>
                    <a:pt x="121877" y="1463944"/>
                  </a:cubicBezTo>
                  <a:cubicBezTo>
                    <a:pt x="129217" y="1427651"/>
                    <a:pt x="134926" y="1392174"/>
                    <a:pt x="143490" y="1357512"/>
                  </a:cubicBezTo>
                  <a:cubicBezTo>
                    <a:pt x="214036" y="1075326"/>
                    <a:pt x="448104" y="861239"/>
                    <a:pt x="735184" y="816791"/>
                  </a:cubicBezTo>
                  <a:cubicBezTo>
                    <a:pt x="769846" y="811490"/>
                    <a:pt x="805323" y="809043"/>
                    <a:pt x="840800" y="808635"/>
                  </a:cubicBezTo>
                  <a:cubicBezTo>
                    <a:pt x="940707" y="807412"/>
                    <a:pt x="1040614" y="808228"/>
                    <a:pt x="1140521" y="808228"/>
                  </a:cubicBezTo>
                  <a:cubicBezTo>
                    <a:pt x="1146638" y="808228"/>
                    <a:pt x="1152347" y="808228"/>
                    <a:pt x="1159687" y="808228"/>
                  </a:cubicBezTo>
                  <a:cubicBezTo>
                    <a:pt x="1159687" y="1076142"/>
                    <a:pt x="1159687" y="1342832"/>
                    <a:pt x="1159687" y="1612785"/>
                  </a:cubicBezTo>
                  <a:close/>
                  <a:moveTo>
                    <a:pt x="2078424" y="166376"/>
                  </a:moveTo>
                  <a:cubicBezTo>
                    <a:pt x="1801946" y="166376"/>
                    <a:pt x="1527100" y="166376"/>
                    <a:pt x="1251846" y="166376"/>
                  </a:cubicBezTo>
                  <a:cubicBezTo>
                    <a:pt x="1251846" y="332344"/>
                    <a:pt x="1251846" y="497089"/>
                    <a:pt x="1251846" y="662649"/>
                  </a:cubicBezTo>
                  <a:cubicBezTo>
                    <a:pt x="1527916" y="662649"/>
                    <a:pt x="1802354" y="662649"/>
                    <a:pt x="2078424" y="662649"/>
                  </a:cubicBezTo>
                  <a:cubicBezTo>
                    <a:pt x="2078424" y="497089"/>
                    <a:pt x="2078424" y="333159"/>
                    <a:pt x="2078424" y="166376"/>
                  </a:cubicBezTo>
                  <a:close/>
                  <a:moveTo>
                    <a:pt x="1132366" y="663056"/>
                  </a:moveTo>
                  <a:cubicBezTo>
                    <a:pt x="1132366" y="495865"/>
                    <a:pt x="1132366" y="331120"/>
                    <a:pt x="1132366" y="164745"/>
                  </a:cubicBezTo>
                  <a:cubicBezTo>
                    <a:pt x="1124210" y="164745"/>
                    <a:pt x="1117277" y="164745"/>
                    <a:pt x="1110753" y="164745"/>
                  </a:cubicBezTo>
                  <a:cubicBezTo>
                    <a:pt x="944377" y="164745"/>
                    <a:pt x="778001" y="164745"/>
                    <a:pt x="611626" y="164745"/>
                  </a:cubicBezTo>
                  <a:cubicBezTo>
                    <a:pt x="536593" y="164745"/>
                    <a:pt x="487659" y="198183"/>
                    <a:pt x="459522" y="267914"/>
                  </a:cubicBezTo>
                  <a:cubicBezTo>
                    <a:pt x="409773" y="392696"/>
                    <a:pt x="360431" y="517478"/>
                    <a:pt x="310681" y="642259"/>
                  </a:cubicBezTo>
                  <a:cubicBezTo>
                    <a:pt x="308234" y="648376"/>
                    <a:pt x="306603" y="654901"/>
                    <a:pt x="303749" y="662649"/>
                  </a:cubicBezTo>
                  <a:cubicBezTo>
                    <a:pt x="352275" y="662649"/>
                    <a:pt x="398762" y="662649"/>
                    <a:pt x="445658" y="662649"/>
                  </a:cubicBezTo>
                  <a:cubicBezTo>
                    <a:pt x="445250" y="652046"/>
                    <a:pt x="444026" y="642667"/>
                    <a:pt x="444026" y="633288"/>
                  </a:cubicBezTo>
                  <a:cubicBezTo>
                    <a:pt x="444434" y="591286"/>
                    <a:pt x="473387" y="552547"/>
                    <a:pt x="513350" y="546838"/>
                  </a:cubicBezTo>
                  <a:cubicBezTo>
                    <a:pt x="540263" y="542760"/>
                    <a:pt x="568400" y="546023"/>
                    <a:pt x="598984" y="546023"/>
                  </a:cubicBezTo>
                  <a:cubicBezTo>
                    <a:pt x="598984" y="585170"/>
                    <a:pt x="598984" y="623909"/>
                    <a:pt x="598984" y="662649"/>
                  </a:cubicBezTo>
                  <a:cubicBezTo>
                    <a:pt x="778409" y="663056"/>
                    <a:pt x="954980" y="663056"/>
                    <a:pt x="1132366" y="663056"/>
                  </a:cubicBezTo>
                  <a:close/>
                  <a:moveTo>
                    <a:pt x="3028560" y="663056"/>
                  </a:moveTo>
                  <a:cubicBezTo>
                    <a:pt x="3025298" y="657348"/>
                    <a:pt x="3023259" y="653270"/>
                    <a:pt x="3020812" y="649192"/>
                  </a:cubicBezTo>
                  <a:cubicBezTo>
                    <a:pt x="2914381" y="492195"/>
                    <a:pt x="2807949" y="335606"/>
                    <a:pt x="2702333" y="178202"/>
                  </a:cubicBezTo>
                  <a:cubicBezTo>
                    <a:pt x="2694585" y="166784"/>
                    <a:pt x="2686022" y="164337"/>
                    <a:pt x="2673788" y="164337"/>
                  </a:cubicBezTo>
                  <a:cubicBezTo>
                    <a:pt x="2522093" y="164745"/>
                    <a:pt x="2370805" y="164337"/>
                    <a:pt x="2219109" y="164745"/>
                  </a:cubicBezTo>
                  <a:cubicBezTo>
                    <a:pt x="2211769" y="164745"/>
                    <a:pt x="2204837" y="165152"/>
                    <a:pt x="2198312" y="165560"/>
                  </a:cubicBezTo>
                  <a:cubicBezTo>
                    <a:pt x="2198312" y="332752"/>
                    <a:pt x="2198312" y="497496"/>
                    <a:pt x="2198312" y="662649"/>
                  </a:cubicBezTo>
                  <a:cubicBezTo>
                    <a:pt x="2475197" y="663056"/>
                    <a:pt x="2750451" y="663056"/>
                    <a:pt x="3028560" y="663056"/>
                  </a:cubicBezTo>
                  <a:close/>
                  <a:moveTo>
                    <a:pt x="718465" y="1334269"/>
                  </a:moveTo>
                  <a:cubicBezTo>
                    <a:pt x="675648" y="1334269"/>
                    <a:pt x="632830" y="1334269"/>
                    <a:pt x="590013" y="1334269"/>
                  </a:cubicBezTo>
                  <a:cubicBezTo>
                    <a:pt x="558206" y="1334269"/>
                    <a:pt x="534147" y="1347318"/>
                    <a:pt x="516612" y="1374231"/>
                  </a:cubicBezTo>
                  <a:cubicBezTo>
                    <a:pt x="497854" y="1403184"/>
                    <a:pt x="479504" y="1432952"/>
                    <a:pt x="457891" y="1459866"/>
                  </a:cubicBezTo>
                  <a:cubicBezTo>
                    <a:pt x="433016" y="1490450"/>
                    <a:pt x="428938" y="1523073"/>
                    <a:pt x="433832" y="1560589"/>
                  </a:cubicBezTo>
                  <a:cubicBezTo>
                    <a:pt x="452182" y="1699235"/>
                    <a:pt x="559021" y="1798327"/>
                    <a:pt x="701746" y="1808114"/>
                  </a:cubicBezTo>
                  <a:cubicBezTo>
                    <a:pt x="829382" y="1816677"/>
                    <a:pt x="952125" y="1725333"/>
                    <a:pt x="984340" y="1595658"/>
                  </a:cubicBezTo>
                  <a:cubicBezTo>
                    <a:pt x="999020" y="1537345"/>
                    <a:pt x="1001467" y="1480255"/>
                    <a:pt x="957018" y="1430913"/>
                  </a:cubicBezTo>
                  <a:cubicBezTo>
                    <a:pt x="942338" y="1414602"/>
                    <a:pt x="930920" y="1394621"/>
                    <a:pt x="919094" y="1375455"/>
                  </a:cubicBezTo>
                  <a:cubicBezTo>
                    <a:pt x="901152" y="1347318"/>
                    <a:pt x="875869" y="1333861"/>
                    <a:pt x="842431" y="1334269"/>
                  </a:cubicBezTo>
                  <a:cubicBezTo>
                    <a:pt x="801245" y="1334269"/>
                    <a:pt x="759651" y="1334269"/>
                    <a:pt x="718465" y="1334269"/>
                  </a:cubicBezTo>
                  <a:close/>
                  <a:moveTo>
                    <a:pt x="152869" y="1519810"/>
                  </a:moveTo>
                  <a:cubicBezTo>
                    <a:pt x="132072" y="1519810"/>
                    <a:pt x="110867" y="1519403"/>
                    <a:pt x="90070" y="1519810"/>
                  </a:cubicBezTo>
                  <a:cubicBezTo>
                    <a:pt x="67234" y="1520218"/>
                    <a:pt x="58263" y="1530413"/>
                    <a:pt x="57855" y="1554880"/>
                  </a:cubicBezTo>
                  <a:cubicBezTo>
                    <a:pt x="57447" y="1580978"/>
                    <a:pt x="65603" y="1591580"/>
                    <a:pt x="89662" y="1591988"/>
                  </a:cubicBezTo>
                  <a:cubicBezTo>
                    <a:pt x="131664" y="1592804"/>
                    <a:pt x="173666" y="1592804"/>
                    <a:pt x="215668" y="1591988"/>
                  </a:cubicBezTo>
                  <a:cubicBezTo>
                    <a:pt x="239319" y="1591580"/>
                    <a:pt x="246659" y="1581794"/>
                    <a:pt x="246251" y="1554064"/>
                  </a:cubicBezTo>
                  <a:cubicBezTo>
                    <a:pt x="245844" y="1529597"/>
                    <a:pt x="237688" y="1520218"/>
                    <a:pt x="214036" y="1519810"/>
                  </a:cubicBezTo>
                  <a:cubicBezTo>
                    <a:pt x="193647" y="1519810"/>
                    <a:pt x="173258" y="1519810"/>
                    <a:pt x="152869" y="1519810"/>
                  </a:cubicBezTo>
                  <a:close/>
                  <a:moveTo>
                    <a:pt x="1011254" y="900795"/>
                  </a:moveTo>
                  <a:cubicBezTo>
                    <a:pt x="952533" y="900795"/>
                    <a:pt x="895443" y="900795"/>
                    <a:pt x="837946" y="901202"/>
                  </a:cubicBezTo>
                  <a:cubicBezTo>
                    <a:pt x="834683" y="901202"/>
                    <a:pt x="828567" y="907319"/>
                    <a:pt x="828159" y="910581"/>
                  </a:cubicBezTo>
                  <a:cubicBezTo>
                    <a:pt x="826935" y="927300"/>
                    <a:pt x="827751" y="944019"/>
                    <a:pt x="827751" y="960331"/>
                  </a:cubicBezTo>
                  <a:cubicBezTo>
                    <a:pt x="890957" y="960331"/>
                    <a:pt x="950902" y="960331"/>
                    <a:pt x="1011254" y="960331"/>
                  </a:cubicBezTo>
                  <a:cubicBezTo>
                    <a:pt x="1011254" y="940757"/>
                    <a:pt x="1011254" y="921999"/>
                    <a:pt x="1011254" y="900795"/>
                  </a:cubicBezTo>
                  <a:close/>
                  <a:moveTo>
                    <a:pt x="541079" y="602705"/>
                  </a:moveTo>
                  <a:cubicBezTo>
                    <a:pt x="523952" y="598627"/>
                    <a:pt x="509680" y="604743"/>
                    <a:pt x="505194" y="619424"/>
                  </a:cubicBezTo>
                  <a:cubicBezTo>
                    <a:pt x="501932" y="630842"/>
                    <a:pt x="503155" y="646745"/>
                    <a:pt x="509272" y="656532"/>
                  </a:cubicBezTo>
                  <a:cubicBezTo>
                    <a:pt x="513757" y="663464"/>
                    <a:pt x="529253" y="663464"/>
                    <a:pt x="541079" y="666727"/>
                  </a:cubicBezTo>
                  <a:cubicBezTo>
                    <a:pt x="541079" y="641444"/>
                    <a:pt x="541079" y="622278"/>
                    <a:pt x="541079" y="602705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BB5014A-A628-4E46-8049-2D0A3B9E5353}"/>
                </a:ext>
              </a:extLst>
            </p:cNvPr>
            <p:cNvSpPr/>
            <p:nvPr/>
          </p:nvSpPr>
          <p:spPr>
            <a:xfrm>
              <a:off x="6461175" y="4984605"/>
              <a:ext cx="2067464" cy="1052082"/>
            </a:xfrm>
            <a:custGeom>
              <a:avLst/>
              <a:gdLst>
                <a:gd name="connsiteX0" fmla="*/ 895085 w 2067463"/>
                <a:gd name="connsiteY0" fmla="*/ 709952 h 1052082"/>
                <a:gd name="connsiteX1" fmla="*/ 802111 w 2067463"/>
                <a:gd name="connsiteY1" fmla="*/ 791509 h 1052082"/>
                <a:gd name="connsiteX2" fmla="*/ 778051 w 2067463"/>
                <a:gd name="connsiteY2" fmla="*/ 802926 h 1052082"/>
                <a:gd name="connsiteX3" fmla="*/ 11418 w 2067463"/>
                <a:gd name="connsiteY3" fmla="*/ 803334 h 1052082"/>
                <a:gd name="connsiteX4" fmla="*/ 0 w 2067463"/>
                <a:gd name="connsiteY4" fmla="*/ 802519 h 1052082"/>
                <a:gd name="connsiteX5" fmla="*/ 0 w 2067463"/>
                <a:gd name="connsiteY5" fmla="*/ 0 h 1052082"/>
                <a:gd name="connsiteX6" fmla="*/ 1886816 w 2067463"/>
                <a:gd name="connsiteY6" fmla="*/ 0 h 1052082"/>
                <a:gd name="connsiteX7" fmla="*/ 1886816 w 2067463"/>
                <a:gd name="connsiteY7" fmla="*/ 21613 h 1052082"/>
                <a:gd name="connsiteX8" fmla="*/ 1886000 w 2067463"/>
                <a:gd name="connsiteY8" fmla="*/ 366190 h 1052082"/>
                <a:gd name="connsiteX9" fmla="*/ 2008335 w 2067463"/>
                <a:gd name="connsiteY9" fmla="*/ 500351 h 1052082"/>
                <a:gd name="connsiteX10" fmla="*/ 2008335 w 2067463"/>
                <a:gd name="connsiteY10" fmla="*/ 603520 h 1052082"/>
                <a:gd name="connsiteX11" fmla="*/ 2008335 w 2067463"/>
                <a:gd name="connsiteY11" fmla="*/ 623909 h 1052082"/>
                <a:gd name="connsiteX12" fmla="*/ 2031987 w 2067463"/>
                <a:gd name="connsiteY12" fmla="*/ 670397 h 1052082"/>
                <a:gd name="connsiteX13" fmla="*/ 2064202 w 2067463"/>
                <a:gd name="connsiteY13" fmla="*/ 779683 h 1052082"/>
                <a:gd name="connsiteX14" fmla="*/ 1985907 w 2067463"/>
                <a:gd name="connsiteY14" fmla="*/ 839219 h 1052082"/>
                <a:gd name="connsiteX15" fmla="*/ 1849299 w 2067463"/>
                <a:gd name="connsiteY15" fmla="*/ 839219 h 1052082"/>
                <a:gd name="connsiteX16" fmla="*/ 1788947 w 2067463"/>
                <a:gd name="connsiteY16" fmla="*/ 813529 h 1052082"/>
                <a:gd name="connsiteX17" fmla="*/ 1764480 w 2067463"/>
                <a:gd name="connsiteY17" fmla="*/ 803742 h 1052082"/>
                <a:gd name="connsiteX18" fmla="*/ 1672729 w 2067463"/>
                <a:gd name="connsiteY18" fmla="*/ 803742 h 1052082"/>
                <a:gd name="connsiteX19" fmla="*/ 1643369 w 2067463"/>
                <a:gd name="connsiteY19" fmla="*/ 789877 h 1052082"/>
                <a:gd name="connsiteX20" fmla="*/ 1571191 w 2067463"/>
                <a:gd name="connsiteY20" fmla="*/ 699349 h 1052082"/>
                <a:gd name="connsiteX21" fmla="*/ 1428059 w 2067463"/>
                <a:gd name="connsiteY21" fmla="*/ 993362 h 1052082"/>
                <a:gd name="connsiteX22" fmla="*/ 1221312 w 2067463"/>
                <a:gd name="connsiteY22" fmla="*/ 1055345 h 1052082"/>
                <a:gd name="connsiteX23" fmla="*/ 895085 w 2067463"/>
                <a:gd name="connsiteY23" fmla="*/ 709952 h 1052082"/>
                <a:gd name="connsiteX24" fmla="*/ 1069617 w 2067463"/>
                <a:gd name="connsiteY24" fmla="*/ 665911 h 1052082"/>
                <a:gd name="connsiteX25" fmla="*/ 990507 w 2067463"/>
                <a:gd name="connsiteY25" fmla="*/ 665911 h 1052082"/>
                <a:gd name="connsiteX26" fmla="*/ 953806 w 2067463"/>
                <a:gd name="connsiteY26" fmla="*/ 700165 h 1052082"/>
                <a:gd name="connsiteX27" fmla="*/ 1292675 w 2067463"/>
                <a:gd name="connsiteY27" fmla="*/ 992546 h 1052082"/>
                <a:gd name="connsiteX28" fmla="*/ 1512470 w 2067463"/>
                <a:gd name="connsiteY28" fmla="*/ 684261 h 1052082"/>
                <a:gd name="connsiteX29" fmla="*/ 1501460 w 2067463"/>
                <a:gd name="connsiteY29" fmla="*/ 668358 h 1052082"/>
                <a:gd name="connsiteX30" fmla="*/ 1398698 w 2067463"/>
                <a:gd name="connsiteY30" fmla="*/ 667542 h 1052082"/>
                <a:gd name="connsiteX31" fmla="*/ 1247411 w 2067463"/>
                <a:gd name="connsiteY31" fmla="*/ 888561 h 1052082"/>
                <a:gd name="connsiteX32" fmla="*/ 1118551 w 2067463"/>
                <a:gd name="connsiteY32" fmla="*/ 843705 h 1052082"/>
                <a:gd name="connsiteX33" fmla="*/ 1069617 w 2067463"/>
                <a:gd name="connsiteY33" fmla="*/ 665911 h 1052082"/>
                <a:gd name="connsiteX34" fmla="*/ 399628 w 2067463"/>
                <a:gd name="connsiteY34" fmla="*/ 150880 h 1052082"/>
                <a:gd name="connsiteX35" fmla="*/ 1794249 w 2067463"/>
                <a:gd name="connsiteY35" fmla="*/ 150880 h 1052082"/>
                <a:gd name="connsiteX36" fmla="*/ 1794249 w 2067463"/>
                <a:gd name="connsiteY36" fmla="*/ 92975 h 1052082"/>
                <a:gd name="connsiteX37" fmla="*/ 399628 w 2067463"/>
                <a:gd name="connsiteY37" fmla="*/ 92975 h 1052082"/>
                <a:gd name="connsiteX38" fmla="*/ 399628 w 2067463"/>
                <a:gd name="connsiteY38" fmla="*/ 150880 h 1052082"/>
                <a:gd name="connsiteX39" fmla="*/ 1281664 w 2067463"/>
                <a:gd name="connsiteY39" fmla="*/ 666727 h 1052082"/>
                <a:gd name="connsiteX40" fmla="*/ 1277994 w 2067463"/>
                <a:gd name="connsiteY40" fmla="*/ 768265 h 1052082"/>
                <a:gd name="connsiteX41" fmla="*/ 1195622 w 2067463"/>
                <a:gd name="connsiteY41" fmla="*/ 771935 h 1052082"/>
                <a:gd name="connsiteX42" fmla="*/ 1169932 w 2067463"/>
                <a:gd name="connsiteY42" fmla="*/ 734419 h 1052082"/>
                <a:gd name="connsiteX43" fmla="*/ 1187874 w 2067463"/>
                <a:gd name="connsiteY43" fmla="*/ 666319 h 1052082"/>
                <a:gd name="connsiteX44" fmla="*/ 1142610 w 2067463"/>
                <a:gd name="connsiteY44" fmla="*/ 666727 h 1052082"/>
                <a:gd name="connsiteX45" fmla="*/ 1127114 w 2067463"/>
                <a:gd name="connsiteY45" fmla="*/ 678552 h 1052082"/>
                <a:gd name="connsiteX46" fmla="*/ 1156475 w 2067463"/>
                <a:gd name="connsiteY46" fmla="*/ 801295 h 1052082"/>
                <a:gd name="connsiteX47" fmla="*/ 1284927 w 2067463"/>
                <a:gd name="connsiteY47" fmla="*/ 820461 h 1052082"/>
                <a:gd name="connsiteX48" fmla="*/ 1348541 w 2067463"/>
                <a:gd name="connsiteY48" fmla="*/ 709136 h 1052082"/>
                <a:gd name="connsiteX49" fmla="*/ 1300423 w 2067463"/>
                <a:gd name="connsiteY49" fmla="*/ 665911 h 1052082"/>
                <a:gd name="connsiteX50" fmla="*/ 1281664 w 2067463"/>
                <a:gd name="connsiteY50" fmla="*/ 666727 h 1052082"/>
                <a:gd name="connsiteX51" fmla="*/ 1915768 w 2067463"/>
                <a:gd name="connsiteY51" fmla="*/ 782945 h 1052082"/>
                <a:gd name="connsiteX52" fmla="*/ 1915768 w 2067463"/>
                <a:gd name="connsiteY52" fmla="*/ 782945 h 1052082"/>
                <a:gd name="connsiteX53" fmla="*/ 1976936 w 2067463"/>
                <a:gd name="connsiteY53" fmla="*/ 782945 h 1052082"/>
                <a:gd name="connsiteX54" fmla="*/ 1981014 w 2067463"/>
                <a:gd name="connsiteY54" fmla="*/ 782945 h 1052082"/>
                <a:gd name="connsiteX55" fmla="*/ 2012005 w 2067463"/>
                <a:gd name="connsiteY55" fmla="*/ 745021 h 1052082"/>
                <a:gd name="connsiteX56" fmla="*/ 1979790 w 2067463"/>
                <a:gd name="connsiteY56" fmla="*/ 710767 h 1052082"/>
                <a:gd name="connsiteX57" fmla="*/ 1855824 w 2067463"/>
                <a:gd name="connsiteY57" fmla="*/ 710767 h 1052082"/>
                <a:gd name="connsiteX58" fmla="*/ 1823201 w 2067463"/>
                <a:gd name="connsiteY58" fmla="*/ 745429 h 1052082"/>
                <a:gd name="connsiteX59" fmla="*/ 1855009 w 2067463"/>
                <a:gd name="connsiteY59" fmla="*/ 782537 h 1052082"/>
                <a:gd name="connsiteX60" fmla="*/ 1915768 w 2067463"/>
                <a:gd name="connsiteY60" fmla="*/ 782945 h 1052082"/>
                <a:gd name="connsiteX61" fmla="*/ 247525 w 2067463"/>
                <a:gd name="connsiteY61" fmla="*/ 151696 h 1052082"/>
                <a:gd name="connsiteX62" fmla="*/ 247525 w 2067463"/>
                <a:gd name="connsiteY62" fmla="*/ 108471 h 1052082"/>
                <a:gd name="connsiteX63" fmla="*/ 229582 w 2067463"/>
                <a:gd name="connsiteY63" fmla="*/ 91344 h 1052082"/>
                <a:gd name="connsiteX64" fmla="*/ 77071 w 2067463"/>
                <a:gd name="connsiteY64" fmla="*/ 91751 h 1052082"/>
                <a:gd name="connsiteX65" fmla="*/ 63614 w 2067463"/>
                <a:gd name="connsiteY65" fmla="*/ 93790 h 1052082"/>
                <a:gd name="connsiteX66" fmla="*/ 63614 w 2067463"/>
                <a:gd name="connsiteY66" fmla="*/ 151696 h 1052082"/>
                <a:gd name="connsiteX67" fmla="*/ 247525 w 2067463"/>
                <a:gd name="connsiteY67" fmla="*/ 151696 h 1052082"/>
                <a:gd name="connsiteX68" fmla="*/ 1233954 w 2067463"/>
                <a:gd name="connsiteY68" fmla="*/ 688747 h 1052082"/>
                <a:gd name="connsiteX69" fmla="*/ 1204185 w 2067463"/>
                <a:gd name="connsiteY69" fmla="*/ 718107 h 1052082"/>
                <a:gd name="connsiteX70" fmla="*/ 1233954 w 2067463"/>
                <a:gd name="connsiteY70" fmla="*/ 747876 h 1052082"/>
                <a:gd name="connsiteX71" fmla="*/ 1263722 w 2067463"/>
                <a:gd name="connsiteY71" fmla="*/ 718107 h 1052082"/>
                <a:gd name="connsiteX72" fmla="*/ 1233954 w 2067463"/>
                <a:gd name="connsiteY72" fmla="*/ 688747 h 10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67463" h="1052082">
                  <a:moveTo>
                    <a:pt x="895085" y="709952"/>
                  </a:moveTo>
                  <a:cubicBezTo>
                    <a:pt x="867356" y="734419"/>
                    <a:pt x="835141" y="763371"/>
                    <a:pt x="802111" y="791509"/>
                  </a:cubicBezTo>
                  <a:cubicBezTo>
                    <a:pt x="795586" y="797217"/>
                    <a:pt x="786207" y="802926"/>
                    <a:pt x="778051" y="802926"/>
                  </a:cubicBezTo>
                  <a:cubicBezTo>
                    <a:pt x="522371" y="803334"/>
                    <a:pt x="267098" y="803334"/>
                    <a:pt x="11418" y="803334"/>
                  </a:cubicBezTo>
                  <a:cubicBezTo>
                    <a:pt x="8156" y="803334"/>
                    <a:pt x="4893" y="802926"/>
                    <a:pt x="0" y="802519"/>
                  </a:cubicBezTo>
                  <a:cubicBezTo>
                    <a:pt x="0" y="535012"/>
                    <a:pt x="0" y="268322"/>
                    <a:pt x="0" y="0"/>
                  </a:cubicBezTo>
                  <a:cubicBezTo>
                    <a:pt x="627987" y="0"/>
                    <a:pt x="1255974" y="0"/>
                    <a:pt x="1886816" y="0"/>
                  </a:cubicBezTo>
                  <a:cubicBezTo>
                    <a:pt x="1886816" y="7340"/>
                    <a:pt x="1886816" y="14272"/>
                    <a:pt x="1886816" y="21613"/>
                  </a:cubicBezTo>
                  <a:cubicBezTo>
                    <a:pt x="1886816" y="136608"/>
                    <a:pt x="1888855" y="251195"/>
                    <a:pt x="1886000" y="366190"/>
                  </a:cubicBezTo>
                  <a:cubicBezTo>
                    <a:pt x="1884369" y="433066"/>
                    <a:pt x="1923516" y="495457"/>
                    <a:pt x="2008335" y="500351"/>
                  </a:cubicBezTo>
                  <a:cubicBezTo>
                    <a:pt x="2008335" y="534605"/>
                    <a:pt x="2008335" y="568858"/>
                    <a:pt x="2008335" y="603520"/>
                  </a:cubicBezTo>
                  <a:cubicBezTo>
                    <a:pt x="2008335" y="610452"/>
                    <a:pt x="2009151" y="617385"/>
                    <a:pt x="2008335" y="623909"/>
                  </a:cubicBezTo>
                  <a:cubicBezTo>
                    <a:pt x="2005481" y="645114"/>
                    <a:pt x="2011597" y="658163"/>
                    <a:pt x="2031987" y="670397"/>
                  </a:cubicBezTo>
                  <a:cubicBezTo>
                    <a:pt x="2069095" y="692009"/>
                    <a:pt x="2074396" y="729933"/>
                    <a:pt x="2064202" y="779683"/>
                  </a:cubicBezTo>
                  <a:cubicBezTo>
                    <a:pt x="2056861" y="814752"/>
                    <a:pt x="2024646" y="838404"/>
                    <a:pt x="1985907" y="839219"/>
                  </a:cubicBezTo>
                  <a:cubicBezTo>
                    <a:pt x="1940235" y="840443"/>
                    <a:pt x="1894971" y="840035"/>
                    <a:pt x="1849299" y="839219"/>
                  </a:cubicBezTo>
                  <a:cubicBezTo>
                    <a:pt x="1826056" y="838811"/>
                    <a:pt x="1806074" y="829840"/>
                    <a:pt x="1788947" y="813529"/>
                  </a:cubicBezTo>
                  <a:cubicBezTo>
                    <a:pt x="1782831" y="807820"/>
                    <a:pt x="1773044" y="804150"/>
                    <a:pt x="1764480" y="803742"/>
                  </a:cubicBezTo>
                  <a:cubicBezTo>
                    <a:pt x="1733897" y="802519"/>
                    <a:pt x="1703313" y="802519"/>
                    <a:pt x="1672729" y="803742"/>
                  </a:cubicBezTo>
                  <a:cubicBezTo>
                    <a:pt x="1659680" y="804150"/>
                    <a:pt x="1651524" y="800480"/>
                    <a:pt x="1643369" y="789877"/>
                  </a:cubicBezTo>
                  <a:cubicBezTo>
                    <a:pt x="1621348" y="760925"/>
                    <a:pt x="1598105" y="732788"/>
                    <a:pt x="1571191" y="699349"/>
                  </a:cubicBezTo>
                  <a:cubicBezTo>
                    <a:pt x="1571599" y="825355"/>
                    <a:pt x="1525519" y="922407"/>
                    <a:pt x="1428059" y="993362"/>
                  </a:cubicBezTo>
                  <a:cubicBezTo>
                    <a:pt x="1366483" y="1037810"/>
                    <a:pt x="1296752" y="1057383"/>
                    <a:pt x="1221312" y="1055345"/>
                  </a:cubicBezTo>
                  <a:cubicBezTo>
                    <a:pt x="1050451" y="1050043"/>
                    <a:pt x="886930" y="903241"/>
                    <a:pt x="895085" y="709952"/>
                  </a:cubicBezTo>
                  <a:close/>
                  <a:moveTo>
                    <a:pt x="1069617" y="665911"/>
                  </a:moveTo>
                  <a:cubicBezTo>
                    <a:pt x="1041888" y="665911"/>
                    <a:pt x="1016197" y="665911"/>
                    <a:pt x="990507" y="665911"/>
                  </a:cubicBezTo>
                  <a:cubicBezTo>
                    <a:pt x="955437" y="665911"/>
                    <a:pt x="955437" y="665911"/>
                    <a:pt x="953806" y="700165"/>
                  </a:cubicBezTo>
                  <a:cubicBezTo>
                    <a:pt x="944019" y="886930"/>
                    <a:pt x="1109580" y="1029654"/>
                    <a:pt x="1292675" y="992546"/>
                  </a:cubicBezTo>
                  <a:cubicBezTo>
                    <a:pt x="1432544" y="964409"/>
                    <a:pt x="1531636" y="825762"/>
                    <a:pt x="1512470" y="684261"/>
                  </a:cubicBezTo>
                  <a:cubicBezTo>
                    <a:pt x="1511655" y="678145"/>
                    <a:pt x="1505538" y="668358"/>
                    <a:pt x="1501460" y="668358"/>
                  </a:cubicBezTo>
                  <a:cubicBezTo>
                    <a:pt x="1467614" y="667134"/>
                    <a:pt x="1433360" y="667542"/>
                    <a:pt x="1398698" y="667542"/>
                  </a:cubicBezTo>
                  <a:cubicBezTo>
                    <a:pt x="1427651" y="796402"/>
                    <a:pt x="1338754" y="881629"/>
                    <a:pt x="1247411" y="888561"/>
                  </a:cubicBezTo>
                  <a:cubicBezTo>
                    <a:pt x="1198477" y="892231"/>
                    <a:pt x="1154436" y="877551"/>
                    <a:pt x="1118551" y="843705"/>
                  </a:cubicBezTo>
                  <a:cubicBezTo>
                    <a:pt x="1066762" y="795586"/>
                    <a:pt x="1054937" y="735642"/>
                    <a:pt x="1069617" y="665911"/>
                  </a:cubicBezTo>
                  <a:close/>
                  <a:moveTo>
                    <a:pt x="399628" y="150880"/>
                  </a:moveTo>
                  <a:cubicBezTo>
                    <a:pt x="866133" y="150880"/>
                    <a:pt x="1330598" y="150880"/>
                    <a:pt x="1794249" y="150880"/>
                  </a:cubicBezTo>
                  <a:cubicBezTo>
                    <a:pt x="1794249" y="130491"/>
                    <a:pt x="1794249" y="111733"/>
                    <a:pt x="1794249" y="92975"/>
                  </a:cubicBezTo>
                  <a:cubicBezTo>
                    <a:pt x="1328560" y="92975"/>
                    <a:pt x="864094" y="92975"/>
                    <a:pt x="399628" y="92975"/>
                  </a:cubicBezTo>
                  <a:cubicBezTo>
                    <a:pt x="399628" y="113364"/>
                    <a:pt x="399628" y="131306"/>
                    <a:pt x="399628" y="150880"/>
                  </a:cubicBezTo>
                  <a:close/>
                  <a:moveTo>
                    <a:pt x="1281664" y="666727"/>
                  </a:moveTo>
                  <a:cubicBezTo>
                    <a:pt x="1307355" y="712806"/>
                    <a:pt x="1305724" y="743798"/>
                    <a:pt x="1277994" y="768265"/>
                  </a:cubicBezTo>
                  <a:cubicBezTo>
                    <a:pt x="1255158" y="788246"/>
                    <a:pt x="1218458" y="791101"/>
                    <a:pt x="1195622" y="771935"/>
                  </a:cubicBezTo>
                  <a:cubicBezTo>
                    <a:pt x="1184612" y="762556"/>
                    <a:pt x="1175641" y="748283"/>
                    <a:pt x="1169932" y="734419"/>
                  </a:cubicBezTo>
                  <a:cubicBezTo>
                    <a:pt x="1160145" y="710359"/>
                    <a:pt x="1172786" y="689155"/>
                    <a:pt x="1187874" y="666319"/>
                  </a:cubicBezTo>
                  <a:cubicBezTo>
                    <a:pt x="1170339" y="666319"/>
                    <a:pt x="1156475" y="665095"/>
                    <a:pt x="1142610" y="666727"/>
                  </a:cubicBezTo>
                  <a:cubicBezTo>
                    <a:pt x="1136901" y="667542"/>
                    <a:pt x="1129561" y="673251"/>
                    <a:pt x="1127114" y="678552"/>
                  </a:cubicBezTo>
                  <a:cubicBezTo>
                    <a:pt x="1109580" y="718515"/>
                    <a:pt x="1122629" y="769896"/>
                    <a:pt x="1156475" y="801295"/>
                  </a:cubicBezTo>
                  <a:cubicBezTo>
                    <a:pt x="1191544" y="833918"/>
                    <a:pt x="1242109" y="841258"/>
                    <a:pt x="1284927" y="820461"/>
                  </a:cubicBezTo>
                  <a:cubicBezTo>
                    <a:pt x="1326521" y="799664"/>
                    <a:pt x="1353434" y="752769"/>
                    <a:pt x="1348541" y="709136"/>
                  </a:cubicBezTo>
                  <a:cubicBezTo>
                    <a:pt x="1344055" y="667542"/>
                    <a:pt x="1341609" y="665911"/>
                    <a:pt x="1300423" y="665911"/>
                  </a:cubicBezTo>
                  <a:cubicBezTo>
                    <a:pt x="1294714" y="666319"/>
                    <a:pt x="1289412" y="666727"/>
                    <a:pt x="1281664" y="666727"/>
                  </a:cubicBezTo>
                  <a:close/>
                  <a:moveTo>
                    <a:pt x="1915768" y="782945"/>
                  </a:moveTo>
                  <a:cubicBezTo>
                    <a:pt x="1915768" y="782945"/>
                    <a:pt x="1915768" y="782945"/>
                    <a:pt x="1915768" y="782945"/>
                  </a:cubicBezTo>
                  <a:cubicBezTo>
                    <a:pt x="1936157" y="782945"/>
                    <a:pt x="1956547" y="782945"/>
                    <a:pt x="1976936" y="782945"/>
                  </a:cubicBezTo>
                  <a:cubicBezTo>
                    <a:pt x="1978159" y="782945"/>
                    <a:pt x="1979790" y="782945"/>
                    <a:pt x="1981014" y="782945"/>
                  </a:cubicBezTo>
                  <a:cubicBezTo>
                    <a:pt x="2005073" y="781314"/>
                    <a:pt x="2012005" y="772750"/>
                    <a:pt x="2012005" y="745021"/>
                  </a:cubicBezTo>
                  <a:cubicBezTo>
                    <a:pt x="2011597" y="720554"/>
                    <a:pt x="2003442" y="710767"/>
                    <a:pt x="1979790" y="710767"/>
                  </a:cubicBezTo>
                  <a:cubicBezTo>
                    <a:pt x="1938604" y="710359"/>
                    <a:pt x="1897010" y="710359"/>
                    <a:pt x="1855824" y="710767"/>
                  </a:cubicBezTo>
                  <a:cubicBezTo>
                    <a:pt x="1832988" y="711175"/>
                    <a:pt x="1823609" y="721370"/>
                    <a:pt x="1823201" y="745429"/>
                  </a:cubicBezTo>
                  <a:cubicBezTo>
                    <a:pt x="1822793" y="771527"/>
                    <a:pt x="1831357" y="781722"/>
                    <a:pt x="1855009" y="782537"/>
                  </a:cubicBezTo>
                  <a:cubicBezTo>
                    <a:pt x="1874990" y="783353"/>
                    <a:pt x="1895379" y="782945"/>
                    <a:pt x="1915768" y="782945"/>
                  </a:cubicBezTo>
                  <a:close/>
                  <a:moveTo>
                    <a:pt x="247525" y="151696"/>
                  </a:moveTo>
                  <a:cubicBezTo>
                    <a:pt x="247525" y="136608"/>
                    <a:pt x="246709" y="122335"/>
                    <a:pt x="247525" y="108471"/>
                  </a:cubicBezTo>
                  <a:cubicBezTo>
                    <a:pt x="248340" y="94606"/>
                    <a:pt x="242224" y="91344"/>
                    <a:pt x="229582" y="91344"/>
                  </a:cubicBezTo>
                  <a:cubicBezTo>
                    <a:pt x="178609" y="91751"/>
                    <a:pt x="128044" y="91344"/>
                    <a:pt x="77071" y="91751"/>
                  </a:cubicBezTo>
                  <a:cubicBezTo>
                    <a:pt x="72585" y="91751"/>
                    <a:pt x="68100" y="92975"/>
                    <a:pt x="63614" y="93790"/>
                  </a:cubicBezTo>
                  <a:cubicBezTo>
                    <a:pt x="63614" y="113772"/>
                    <a:pt x="63614" y="132530"/>
                    <a:pt x="63614" y="151696"/>
                  </a:cubicBezTo>
                  <a:cubicBezTo>
                    <a:pt x="125190" y="151696"/>
                    <a:pt x="185134" y="151696"/>
                    <a:pt x="247525" y="151696"/>
                  </a:cubicBezTo>
                  <a:close/>
                  <a:moveTo>
                    <a:pt x="1233954" y="688747"/>
                  </a:moveTo>
                  <a:cubicBezTo>
                    <a:pt x="1217235" y="688747"/>
                    <a:pt x="1204185" y="701796"/>
                    <a:pt x="1204185" y="718107"/>
                  </a:cubicBezTo>
                  <a:cubicBezTo>
                    <a:pt x="1204185" y="734419"/>
                    <a:pt x="1218050" y="747876"/>
                    <a:pt x="1233954" y="747876"/>
                  </a:cubicBezTo>
                  <a:cubicBezTo>
                    <a:pt x="1249857" y="747876"/>
                    <a:pt x="1263722" y="734011"/>
                    <a:pt x="1263722" y="718107"/>
                  </a:cubicBezTo>
                  <a:cubicBezTo>
                    <a:pt x="1264130" y="701796"/>
                    <a:pt x="1250265" y="688747"/>
                    <a:pt x="1233954" y="688747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AD4B3BC-DD82-404B-9358-AEF19CD224D8}"/>
                </a:ext>
              </a:extLst>
            </p:cNvPr>
            <p:cNvSpPr/>
            <p:nvPr/>
          </p:nvSpPr>
          <p:spPr>
            <a:xfrm>
              <a:off x="5647239" y="3623423"/>
              <a:ext cx="2609816" cy="538275"/>
            </a:xfrm>
            <a:custGeom>
              <a:avLst/>
              <a:gdLst>
                <a:gd name="connsiteX0" fmla="*/ 2341087 w 2609816"/>
                <a:gd name="connsiteY0" fmla="*/ 0 h 538274"/>
                <a:gd name="connsiteX1" fmla="*/ 2341087 w 2609816"/>
                <a:gd name="connsiteY1" fmla="*/ 207970 h 538274"/>
                <a:gd name="connsiteX2" fmla="*/ 2463422 w 2609816"/>
                <a:gd name="connsiteY2" fmla="*/ 207970 h 538274"/>
                <a:gd name="connsiteX3" fmla="*/ 2463422 w 2609816"/>
                <a:gd name="connsiteY3" fmla="*/ 264652 h 538274"/>
                <a:gd name="connsiteX4" fmla="*/ 1899865 w 2609816"/>
                <a:gd name="connsiteY4" fmla="*/ 264652 h 538274"/>
                <a:gd name="connsiteX5" fmla="*/ 1899865 w 2609816"/>
                <a:gd name="connsiteY5" fmla="*/ 387802 h 538274"/>
                <a:gd name="connsiteX6" fmla="*/ 1923108 w 2609816"/>
                <a:gd name="connsiteY6" fmla="*/ 389026 h 538274"/>
                <a:gd name="connsiteX7" fmla="*/ 2461383 w 2609816"/>
                <a:gd name="connsiteY7" fmla="*/ 389026 h 538274"/>
                <a:gd name="connsiteX8" fmla="*/ 2613079 w 2609816"/>
                <a:gd name="connsiteY8" fmla="*/ 516254 h 538274"/>
                <a:gd name="connsiteX9" fmla="*/ 2613079 w 2609816"/>
                <a:gd name="connsiteY9" fmla="*/ 524818 h 538274"/>
                <a:gd name="connsiteX10" fmla="*/ 2345165 w 2609816"/>
                <a:gd name="connsiteY10" fmla="*/ 498312 h 538274"/>
                <a:gd name="connsiteX11" fmla="*/ 170046 w 2609816"/>
                <a:gd name="connsiteY11" fmla="*/ 497496 h 538274"/>
                <a:gd name="connsiteX12" fmla="*/ 0 w 2609816"/>
                <a:gd name="connsiteY12" fmla="*/ 538275 h 538274"/>
                <a:gd name="connsiteX13" fmla="*/ 116626 w 2609816"/>
                <a:gd name="connsiteY13" fmla="*/ 397589 h 538274"/>
                <a:gd name="connsiteX14" fmla="*/ 176978 w 2609816"/>
                <a:gd name="connsiteY14" fmla="*/ 389434 h 538274"/>
                <a:gd name="connsiteX15" fmla="*/ 747875 w 2609816"/>
                <a:gd name="connsiteY15" fmla="*/ 389026 h 538274"/>
                <a:gd name="connsiteX16" fmla="*/ 773158 w 2609816"/>
                <a:gd name="connsiteY16" fmla="*/ 389026 h 538274"/>
                <a:gd name="connsiteX17" fmla="*/ 773158 w 2609816"/>
                <a:gd name="connsiteY17" fmla="*/ 266283 h 538274"/>
                <a:gd name="connsiteX18" fmla="*/ 355587 w 2609816"/>
                <a:gd name="connsiteY18" fmla="*/ 266283 h 538274"/>
                <a:gd name="connsiteX19" fmla="*/ 355587 w 2609816"/>
                <a:gd name="connsiteY19" fmla="*/ 209193 h 538274"/>
                <a:gd name="connsiteX20" fmla="*/ 382501 w 2609816"/>
                <a:gd name="connsiteY20" fmla="*/ 209193 h 538274"/>
                <a:gd name="connsiteX21" fmla="*/ 2037695 w 2609816"/>
                <a:gd name="connsiteY21" fmla="*/ 209601 h 538274"/>
                <a:gd name="connsiteX22" fmla="*/ 2075620 w 2609816"/>
                <a:gd name="connsiteY22" fmla="*/ 186357 h 538274"/>
                <a:gd name="connsiteX23" fmla="*/ 2341087 w 2609816"/>
                <a:gd name="connsiteY23" fmla="*/ 0 h 538274"/>
                <a:gd name="connsiteX24" fmla="*/ 1841144 w 2609816"/>
                <a:gd name="connsiteY24" fmla="*/ 270768 h 538274"/>
                <a:gd name="connsiteX25" fmla="*/ 831471 w 2609816"/>
                <a:gd name="connsiteY25" fmla="*/ 270768 h 538274"/>
                <a:gd name="connsiteX26" fmla="*/ 831471 w 2609816"/>
                <a:gd name="connsiteY26" fmla="*/ 386987 h 538274"/>
                <a:gd name="connsiteX27" fmla="*/ 1841144 w 2609816"/>
                <a:gd name="connsiteY27" fmla="*/ 386987 h 538274"/>
                <a:gd name="connsiteX28" fmla="*/ 1841144 w 2609816"/>
                <a:gd name="connsiteY28" fmla="*/ 270768 h 538274"/>
                <a:gd name="connsiteX29" fmla="*/ 2283589 w 2609816"/>
                <a:gd name="connsiteY29" fmla="*/ 73401 h 538274"/>
                <a:gd name="connsiteX30" fmla="*/ 2129855 w 2609816"/>
                <a:gd name="connsiteY30" fmla="*/ 207562 h 538274"/>
                <a:gd name="connsiteX31" fmla="*/ 2283589 w 2609816"/>
                <a:gd name="connsiteY31" fmla="*/ 207562 h 538274"/>
                <a:gd name="connsiteX32" fmla="*/ 2283589 w 2609816"/>
                <a:gd name="connsiteY32" fmla="*/ 73401 h 53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09816" h="538274">
                  <a:moveTo>
                    <a:pt x="2341087" y="0"/>
                  </a:moveTo>
                  <a:cubicBezTo>
                    <a:pt x="2341087" y="70139"/>
                    <a:pt x="2341087" y="137831"/>
                    <a:pt x="2341087" y="207970"/>
                  </a:cubicBezTo>
                  <a:cubicBezTo>
                    <a:pt x="2382273" y="207970"/>
                    <a:pt x="2422236" y="207970"/>
                    <a:pt x="2463422" y="207970"/>
                  </a:cubicBezTo>
                  <a:cubicBezTo>
                    <a:pt x="2463422" y="227543"/>
                    <a:pt x="2463422" y="244670"/>
                    <a:pt x="2463422" y="264652"/>
                  </a:cubicBezTo>
                  <a:cubicBezTo>
                    <a:pt x="2276249" y="264652"/>
                    <a:pt x="2088668" y="264652"/>
                    <a:pt x="1899865" y="264652"/>
                  </a:cubicBezTo>
                  <a:cubicBezTo>
                    <a:pt x="1899865" y="306653"/>
                    <a:pt x="1899865" y="345801"/>
                    <a:pt x="1899865" y="387802"/>
                  </a:cubicBezTo>
                  <a:cubicBezTo>
                    <a:pt x="1907613" y="388210"/>
                    <a:pt x="1915360" y="389026"/>
                    <a:pt x="1923108" y="389026"/>
                  </a:cubicBezTo>
                  <a:cubicBezTo>
                    <a:pt x="2102533" y="389026"/>
                    <a:pt x="2281958" y="389026"/>
                    <a:pt x="2461383" y="389026"/>
                  </a:cubicBezTo>
                  <a:cubicBezTo>
                    <a:pt x="2538454" y="389026"/>
                    <a:pt x="2603292" y="444077"/>
                    <a:pt x="2613079" y="516254"/>
                  </a:cubicBezTo>
                  <a:cubicBezTo>
                    <a:pt x="2613486" y="518293"/>
                    <a:pt x="2613079" y="519924"/>
                    <a:pt x="2613079" y="524818"/>
                  </a:cubicBezTo>
                  <a:cubicBezTo>
                    <a:pt x="2525813" y="486486"/>
                    <a:pt x="2434877" y="498312"/>
                    <a:pt x="2345165" y="498312"/>
                  </a:cubicBezTo>
                  <a:cubicBezTo>
                    <a:pt x="1620125" y="497496"/>
                    <a:pt x="895085" y="498312"/>
                    <a:pt x="170046" y="497496"/>
                  </a:cubicBezTo>
                  <a:cubicBezTo>
                    <a:pt x="109694" y="497496"/>
                    <a:pt x="52196" y="502797"/>
                    <a:pt x="0" y="538275"/>
                  </a:cubicBezTo>
                  <a:cubicBezTo>
                    <a:pt x="816" y="479554"/>
                    <a:pt x="53012" y="415532"/>
                    <a:pt x="116626" y="397589"/>
                  </a:cubicBezTo>
                  <a:cubicBezTo>
                    <a:pt x="135792" y="391880"/>
                    <a:pt x="156589" y="389434"/>
                    <a:pt x="176978" y="389434"/>
                  </a:cubicBezTo>
                  <a:cubicBezTo>
                    <a:pt x="367413" y="389026"/>
                    <a:pt x="557440" y="389026"/>
                    <a:pt x="747875" y="389026"/>
                  </a:cubicBezTo>
                  <a:cubicBezTo>
                    <a:pt x="756031" y="389026"/>
                    <a:pt x="763779" y="389026"/>
                    <a:pt x="773158" y="389026"/>
                  </a:cubicBezTo>
                  <a:cubicBezTo>
                    <a:pt x="773158" y="347024"/>
                    <a:pt x="773158" y="307469"/>
                    <a:pt x="773158" y="266283"/>
                  </a:cubicBezTo>
                  <a:cubicBezTo>
                    <a:pt x="633696" y="266283"/>
                    <a:pt x="495457" y="266283"/>
                    <a:pt x="355587" y="266283"/>
                  </a:cubicBezTo>
                  <a:cubicBezTo>
                    <a:pt x="355587" y="247117"/>
                    <a:pt x="355587" y="229990"/>
                    <a:pt x="355587" y="209193"/>
                  </a:cubicBezTo>
                  <a:cubicBezTo>
                    <a:pt x="364151" y="209193"/>
                    <a:pt x="373122" y="209193"/>
                    <a:pt x="382501" y="209193"/>
                  </a:cubicBezTo>
                  <a:cubicBezTo>
                    <a:pt x="934233" y="209193"/>
                    <a:pt x="1485964" y="209193"/>
                    <a:pt x="2037695" y="209601"/>
                  </a:cubicBezTo>
                  <a:cubicBezTo>
                    <a:pt x="2057269" y="209601"/>
                    <a:pt x="2066648" y="204707"/>
                    <a:pt x="2075620" y="186357"/>
                  </a:cubicBezTo>
                  <a:cubicBezTo>
                    <a:pt x="2127408" y="74624"/>
                    <a:pt x="2219975" y="18350"/>
                    <a:pt x="2341087" y="0"/>
                  </a:cubicBezTo>
                  <a:close/>
                  <a:moveTo>
                    <a:pt x="1841144" y="270768"/>
                  </a:moveTo>
                  <a:cubicBezTo>
                    <a:pt x="1502683" y="270768"/>
                    <a:pt x="1167077" y="270768"/>
                    <a:pt x="831471" y="270768"/>
                  </a:cubicBezTo>
                  <a:cubicBezTo>
                    <a:pt x="831471" y="310731"/>
                    <a:pt x="831471" y="349063"/>
                    <a:pt x="831471" y="386987"/>
                  </a:cubicBezTo>
                  <a:cubicBezTo>
                    <a:pt x="1169116" y="386987"/>
                    <a:pt x="1505130" y="386987"/>
                    <a:pt x="1841144" y="386987"/>
                  </a:cubicBezTo>
                  <a:cubicBezTo>
                    <a:pt x="1841144" y="347432"/>
                    <a:pt x="1841144" y="309508"/>
                    <a:pt x="1841144" y="270768"/>
                  </a:cubicBezTo>
                  <a:close/>
                  <a:moveTo>
                    <a:pt x="2283589" y="73401"/>
                  </a:moveTo>
                  <a:cubicBezTo>
                    <a:pt x="2223645" y="84411"/>
                    <a:pt x="2138826" y="159036"/>
                    <a:pt x="2129855" y="207562"/>
                  </a:cubicBezTo>
                  <a:cubicBezTo>
                    <a:pt x="2180828" y="207562"/>
                    <a:pt x="2231393" y="207562"/>
                    <a:pt x="2283589" y="207562"/>
                  </a:cubicBezTo>
                  <a:cubicBezTo>
                    <a:pt x="2283589" y="162706"/>
                    <a:pt x="2283589" y="119073"/>
                    <a:pt x="2283589" y="7340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AC2182C-058B-48AE-BCE5-AE2BA5D22895}"/>
                </a:ext>
              </a:extLst>
            </p:cNvPr>
            <p:cNvSpPr/>
            <p:nvPr/>
          </p:nvSpPr>
          <p:spPr>
            <a:xfrm>
              <a:off x="8409668" y="4861498"/>
              <a:ext cx="179425" cy="558664"/>
            </a:xfrm>
            <a:custGeom>
              <a:avLst/>
              <a:gdLst>
                <a:gd name="connsiteX0" fmla="*/ 182585 w 179424"/>
                <a:gd name="connsiteY0" fmla="*/ 280512 h 558663"/>
                <a:gd name="connsiteX1" fmla="*/ 182585 w 179424"/>
                <a:gd name="connsiteY1" fmla="*/ 496637 h 558663"/>
                <a:gd name="connsiteX2" fmla="*/ 118971 w 179424"/>
                <a:gd name="connsiteY2" fmla="*/ 560659 h 558663"/>
                <a:gd name="connsiteX3" fmla="*/ 55764 w 179424"/>
                <a:gd name="connsiteY3" fmla="*/ 560659 h 558663"/>
                <a:gd name="connsiteX4" fmla="*/ 306 w 179424"/>
                <a:gd name="connsiteY4" fmla="*/ 506016 h 558663"/>
                <a:gd name="connsiteX5" fmla="*/ 306 w 179424"/>
                <a:gd name="connsiteY5" fmla="*/ 55415 h 558663"/>
                <a:gd name="connsiteX6" fmla="*/ 53726 w 179424"/>
                <a:gd name="connsiteY6" fmla="*/ 772 h 558663"/>
                <a:gd name="connsiteX7" fmla="*/ 125088 w 179424"/>
                <a:gd name="connsiteY7" fmla="*/ 772 h 558663"/>
                <a:gd name="connsiteX8" fmla="*/ 182585 w 179424"/>
                <a:gd name="connsiteY8" fmla="*/ 60716 h 558663"/>
                <a:gd name="connsiteX9" fmla="*/ 182585 w 179424"/>
                <a:gd name="connsiteY9" fmla="*/ 280512 h 55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424" h="558663">
                  <a:moveTo>
                    <a:pt x="182585" y="280512"/>
                  </a:moveTo>
                  <a:cubicBezTo>
                    <a:pt x="182585" y="352690"/>
                    <a:pt x="182585" y="424460"/>
                    <a:pt x="182585" y="496637"/>
                  </a:cubicBezTo>
                  <a:cubicBezTo>
                    <a:pt x="182585" y="539862"/>
                    <a:pt x="161788" y="560252"/>
                    <a:pt x="118971" y="560659"/>
                  </a:cubicBezTo>
                  <a:cubicBezTo>
                    <a:pt x="97766" y="560659"/>
                    <a:pt x="76969" y="561067"/>
                    <a:pt x="55764" y="560659"/>
                  </a:cubicBezTo>
                  <a:cubicBezTo>
                    <a:pt x="22326" y="559844"/>
                    <a:pt x="306" y="539455"/>
                    <a:pt x="306" y="506016"/>
                  </a:cubicBezTo>
                  <a:cubicBezTo>
                    <a:pt x="-102" y="355952"/>
                    <a:pt x="-102" y="205887"/>
                    <a:pt x="306" y="55415"/>
                  </a:cubicBezTo>
                  <a:cubicBezTo>
                    <a:pt x="306" y="22792"/>
                    <a:pt x="21103" y="1995"/>
                    <a:pt x="53726" y="772"/>
                  </a:cubicBezTo>
                  <a:cubicBezTo>
                    <a:pt x="77377" y="-451"/>
                    <a:pt x="101436" y="-43"/>
                    <a:pt x="125088" y="772"/>
                  </a:cubicBezTo>
                  <a:cubicBezTo>
                    <a:pt x="161381" y="1995"/>
                    <a:pt x="182585" y="23608"/>
                    <a:pt x="182585" y="60716"/>
                  </a:cubicBezTo>
                  <a:cubicBezTo>
                    <a:pt x="182993" y="133710"/>
                    <a:pt x="182585" y="207111"/>
                    <a:pt x="182585" y="280512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7A2C97F-4F63-4EF4-A736-DC8CCFCACE4E}"/>
                </a:ext>
              </a:extLst>
            </p:cNvPr>
            <p:cNvSpPr/>
            <p:nvPr/>
          </p:nvSpPr>
          <p:spPr>
            <a:xfrm>
              <a:off x="5127824" y="4981977"/>
              <a:ext cx="110102" cy="244670"/>
            </a:xfrm>
            <a:custGeom>
              <a:avLst/>
              <a:gdLst>
                <a:gd name="connsiteX0" fmla="*/ 112039 w 110101"/>
                <a:gd name="connsiteY0" fmla="*/ 181 h 244670"/>
                <a:gd name="connsiteX1" fmla="*/ 112039 w 110101"/>
                <a:gd name="connsiteY1" fmla="*/ 246483 h 244670"/>
                <a:gd name="connsiteX2" fmla="*/ 34560 w 110101"/>
                <a:gd name="connsiteY2" fmla="*/ 246075 h 244670"/>
                <a:gd name="connsiteX3" fmla="*/ 306 w 110101"/>
                <a:gd name="connsiteY3" fmla="*/ 207335 h 244670"/>
                <a:gd name="connsiteX4" fmla="*/ 306 w 110101"/>
                <a:gd name="connsiteY4" fmla="*/ 38513 h 244670"/>
                <a:gd name="connsiteX5" fmla="*/ 37414 w 110101"/>
                <a:gd name="connsiteY5" fmla="*/ 181 h 244670"/>
                <a:gd name="connsiteX6" fmla="*/ 112039 w 110101"/>
                <a:gd name="connsiteY6" fmla="*/ 181 h 24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01" h="244670">
                  <a:moveTo>
                    <a:pt x="112039" y="181"/>
                  </a:moveTo>
                  <a:cubicBezTo>
                    <a:pt x="112039" y="83369"/>
                    <a:pt x="112039" y="164110"/>
                    <a:pt x="112039" y="246483"/>
                  </a:cubicBezTo>
                  <a:cubicBezTo>
                    <a:pt x="85533" y="246483"/>
                    <a:pt x="60250" y="247706"/>
                    <a:pt x="34560" y="246075"/>
                  </a:cubicBezTo>
                  <a:cubicBezTo>
                    <a:pt x="14170" y="244852"/>
                    <a:pt x="306" y="228540"/>
                    <a:pt x="306" y="207335"/>
                  </a:cubicBezTo>
                  <a:cubicBezTo>
                    <a:pt x="-102" y="151061"/>
                    <a:pt x="-102" y="94787"/>
                    <a:pt x="306" y="38513"/>
                  </a:cubicBezTo>
                  <a:cubicBezTo>
                    <a:pt x="714" y="16493"/>
                    <a:pt x="15802" y="997"/>
                    <a:pt x="37414" y="181"/>
                  </a:cubicBezTo>
                  <a:cubicBezTo>
                    <a:pt x="61473" y="-227"/>
                    <a:pt x="85940" y="181"/>
                    <a:pt x="112039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E923748-D4B5-4DD8-87CF-199A65724A75}"/>
                </a:ext>
              </a:extLst>
            </p:cNvPr>
            <p:cNvSpPr/>
            <p:nvPr/>
          </p:nvSpPr>
          <p:spPr>
            <a:xfrm>
              <a:off x="5295307" y="5694784"/>
              <a:ext cx="187581" cy="69323"/>
            </a:xfrm>
            <a:custGeom>
              <a:avLst/>
              <a:gdLst>
                <a:gd name="connsiteX0" fmla="*/ 95436 w 187580"/>
                <a:gd name="connsiteY0" fmla="*/ 181 h 69323"/>
                <a:gd name="connsiteX1" fmla="*/ 156196 w 187580"/>
                <a:gd name="connsiteY1" fmla="*/ 181 h 69323"/>
                <a:gd name="connsiteX2" fmla="*/ 188411 w 187580"/>
                <a:gd name="connsiteY2" fmla="*/ 34435 h 69323"/>
                <a:gd name="connsiteX3" fmla="*/ 157827 w 187580"/>
                <a:gd name="connsiteY3" fmla="*/ 72359 h 69323"/>
                <a:gd name="connsiteX4" fmla="*/ 31822 w 187580"/>
                <a:gd name="connsiteY4" fmla="*/ 72359 h 69323"/>
                <a:gd name="connsiteX5" fmla="*/ 14 w 187580"/>
                <a:gd name="connsiteY5" fmla="*/ 35251 h 69323"/>
                <a:gd name="connsiteX6" fmla="*/ 32229 w 187580"/>
                <a:gd name="connsiteY6" fmla="*/ 181 h 69323"/>
                <a:gd name="connsiteX7" fmla="*/ 95436 w 187580"/>
                <a:gd name="connsiteY7" fmla="*/ 181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80" h="69323">
                  <a:moveTo>
                    <a:pt x="95436" y="181"/>
                  </a:moveTo>
                  <a:cubicBezTo>
                    <a:pt x="115825" y="181"/>
                    <a:pt x="136214" y="-227"/>
                    <a:pt x="156196" y="181"/>
                  </a:cubicBezTo>
                  <a:cubicBezTo>
                    <a:pt x="179847" y="589"/>
                    <a:pt x="188411" y="9968"/>
                    <a:pt x="188411" y="34435"/>
                  </a:cubicBezTo>
                  <a:cubicBezTo>
                    <a:pt x="188818" y="61757"/>
                    <a:pt x="181478" y="71951"/>
                    <a:pt x="157827" y="72359"/>
                  </a:cubicBezTo>
                  <a:cubicBezTo>
                    <a:pt x="115825" y="73175"/>
                    <a:pt x="73823" y="73175"/>
                    <a:pt x="31822" y="72359"/>
                  </a:cubicBezTo>
                  <a:cubicBezTo>
                    <a:pt x="7762" y="71951"/>
                    <a:pt x="-393" y="61349"/>
                    <a:pt x="14" y="35251"/>
                  </a:cubicBezTo>
                  <a:cubicBezTo>
                    <a:pt x="422" y="11191"/>
                    <a:pt x="9394" y="997"/>
                    <a:pt x="32229" y="181"/>
                  </a:cubicBezTo>
                  <a:cubicBezTo>
                    <a:pt x="53434" y="181"/>
                    <a:pt x="74231" y="181"/>
                    <a:pt x="95436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8F11BD5-0875-45BB-9AB6-E718C1DF3646}"/>
                </a:ext>
              </a:extLst>
            </p:cNvPr>
            <p:cNvSpPr/>
            <p:nvPr/>
          </p:nvSpPr>
          <p:spPr>
            <a:xfrm>
              <a:off x="5741307" y="4776371"/>
              <a:ext cx="36701" cy="61168"/>
            </a:xfrm>
            <a:custGeom>
              <a:avLst/>
              <a:gdLst>
                <a:gd name="connsiteX0" fmla="*/ 37645 w 36700"/>
                <a:gd name="connsiteY0" fmla="*/ 65102 h 61167"/>
                <a:gd name="connsiteX1" fmla="*/ 5838 w 36700"/>
                <a:gd name="connsiteY1" fmla="*/ 54908 h 61167"/>
                <a:gd name="connsiteX2" fmla="*/ 1760 w 36700"/>
                <a:gd name="connsiteY2" fmla="*/ 17799 h 61167"/>
                <a:gd name="connsiteX3" fmla="*/ 37645 w 36700"/>
                <a:gd name="connsiteY3" fmla="*/ 1080 h 6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0" h="61167">
                  <a:moveTo>
                    <a:pt x="37645" y="65102"/>
                  </a:moveTo>
                  <a:cubicBezTo>
                    <a:pt x="25412" y="61840"/>
                    <a:pt x="9916" y="61840"/>
                    <a:pt x="5838" y="54908"/>
                  </a:cubicBezTo>
                  <a:cubicBezTo>
                    <a:pt x="-279" y="45121"/>
                    <a:pt x="-1502" y="29217"/>
                    <a:pt x="1760" y="17799"/>
                  </a:cubicBezTo>
                  <a:cubicBezTo>
                    <a:pt x="6246" y="3119"/>
                    <a:pt x="20111" y="-2590"/>
                    <a:pt x="37645" y="1080"/>
                  </a:cubicBezTo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F2CFCD-4C1E-49CC-ADD6-AEE6CECDE55E}"/>
                </a:ext>
              </a:extLst>
            </p:cNvPr>
            <p:cNvSpPr/>
            <p:nvPr/>
          </p:nvSpPr>
          <p:spPr>
            <a:xfrm>
              <a:off x="8283955" y="5695475"/>
              <a:ext cx="187581" cy="69323"/>
            </a:xfrm>
            <a:custGeom>
              <a:avLst/>
              <a:gdLst>
                <a:gd name="connsiteX0" fmla="*/ 92988 w 187580"/>
                <a:gd name="connsiteY0" fmla="*/ 72076 h 69323"/>
                <a:gd name="connsiteX1" fmla="*/ 31821 w 187580"/>
                <a:gd name="connsiteY1" fmla="*/ 72076 h 69323"/>
                <a:gd name="connsiteX2" fmla="*/ 14 w 187580"/>
                <a:gd name="connsiteY2" fmla="*/ 34967 h 69323"/>
                <a:gd name="connsiteX3" fmla="*/ 32637 w 187580"/>
                <a:gd name="connsiteY3" fmla="*/ 306 h 69323"/>
                <a:gd name="connsiteX4" fmla="*/ 156603 w 187580"/>
                <a:gd name="connsiteY4" fmla="*/ 306 h 69323"/>
                <a:gd name="connsiteX5" fmla="*/ 188818 w 187580"/>
                <a:gd name="connsiteY5" fmla="*/ 34560 h 69323"/>
                <a:gd name="connsiteX6" fmla="*/ 157826 w 187580"/>
                <a:gd name="connsiteY6" fmla="*/ 72484 h 69323"/>
                <a:gd name="connsiteX7" fmla="*/ 153748 w 187580"/>
                <a:gd name="connsiteY7" fmla="*/ 72484 h 69323"/>
                <a:gd name="connsiteX8" fmla="*/ 92988 w 187580"/>
                <a:gd name="connsiteY8" fmla="*/ 72076 h 69323"/>
                <a:gd name="connsiteX9" fmla="*/ 92988 w 187580"/>
                <a:gd name="connsiteY9" fmla="*/ 72076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80" h="69323">
                  <a:moveTo>
                    <a:pt x="92988" y="72076"/>
                  </a:moveTo>
                  <a:cubicBezTo>
                    <a:pt x="72599" y="72076"/>
                    <a:pt x="52210" y="72484"/>
                    <a:pt x="31821" y="72076"/>
                  </a:cubicBezTo>
                  <a:cubicBezTo>
                    <a:pt x="8169" y="71260"/>
                    <a:pt x="-394" y="60658"/>
                    <a:pt x="14" y="34967"/>
                  </a:cubicBezTo>
                  <a:cubicBezTo>
                    <a:pt x="422" y="10908"/>
                    <a:pt x="9393" y="714"/>
                    <a:pt x="32637" y="306"/>
                  </a:cubicBezTo>
                  <a:cubicBezTo>
                    <a:pt x="73823" y="-102"/>
                    <a:pt x="115417" y="-102"/>
                    <a:pt x="156603" y="306"/>
                  </a:cubicBezTo>
                  <a:cubicBezTo>
                    <a:pt x="180254" y="714"/>
                    <a:pt x="188410" y="10093"/>
                    <a:pt x="188818" y="34560"/>
                  </a:cubicBezTo>
                  <a:cubicBezTo>
                    <a:pt x="189226" y="61881"/>
                    <a:pt x="181885" y="70852"/>
                    <a:pt x="157826" y="72484"/>
                  </a:cubicBezTo>
                  <a:cubicBezTo>
                    <a:pt x="156603" y="72484"/>
                    <a:pt x="154972" y="72484"/>
                    <a:pt x="153748" y="72484"/>
                  </a:cubicBezTo>
                  <a:cubicBezTo>
                    <a:pt x="133359" y="72076"/>
                    <a:pt x="112970" y="72076"/>
                    <a:pt x="92988" y="72076"/>
                  </a:cubicBezTo>
                  <a:cubicBezTo>
                    <a:pt x="92988" y="72076"/>
                    <a:pt x="92988" y="72076"/>
                    <a:pt x="92988" y="72076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283F411-5591-4C24-8DCB-C19DB804D293}"/>
                </a:ext>
              </a:extLst>
            </p:cNvPr>
            <p:cNvSpPr/>
            <p:nvPr/>
          </p:nvSpPr>
          <p:spPr>
            <a:xfrm>
              <a:off x="7777093" y="3696824"/>
              <a:ext cx="150880" cy="130491"/>
            </a:xfrm>
            <a:custGeom>
              <a:avLst/>
              <a:gdLst>
                <a:gd name="connsiteX0" fmla="*/ 153735 w 150879"/>
                <a:gd name="connsiteY0" fmla="*/ 0 h 130490"/>
                <a:gd name="connsiteX1" fmla="*/ 153735 w 150879"/>
                <a:gd name="connsiteY1" fmla="*/ 134161 h 130490"/>
                <a:gd name="connsiteX2" fmla="*/ 0 w 150879"/>
                <a:gd name="connsiteY2" fmla="*/ 134161 h 130490"/>
                <a:gd name="connsiteX3" fmla="*/ 153735 w 150879"/>
                <a:gd name="connsiteY3" fmla="*/ 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9" h="130490">
                  <a:moveTo>
                    <a:pt x="153735" y="0"/>
                  </a:moveTo>
                  <a:cubicBezTo>
                    <a:pt x="153735" y="45264"/>
                    <a:pt x="153735" y="89305"/>
                    <a:pt x="153735" y="134161"/>
                  </a:cubicBezTo>
                  <a:cubicBezTo>
                    <a:pt x="101538" y="134161"/>
                    <a:pt x="50973" y="134161"/>
                    <a:pt x="0" y="134161"/>
                  </a:cubicBezTo>
                  <a:cubicBezTo>
                    <a:pt x="8563" y="85635"/>
                    <a:pt x="93382" y="11010"/>
                    <a:pt x="153735" y="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FD2785B-C470-4C57-BE82-129569B3431B}"/>
                </a:ext>
              </a:extLst>
            </p:cNvPr>
            <p:cNvSpPr/>
            <p:nvPr/>
          </p:nvSpPr>
          <p:spPr>
            <a:xfrm>
              <a:off x="5780176" y="5531851"/>
              <a:ext cx="338461" cy="338461"/>
            </a:xfrm>
            <a:custGeom>
              <a:avLst/>
              <a:gdLst>
                <a:gd name="connsiteX0" fmla="*/ 0 w 338460"/>
                <a:gd name="connsiteY0" fmla="*/ 170454 h 338460"/>
                <a:gd name="connsiteX1" fmla="*/ 170861 w 338460"/>
                <a:gd name="connsiteY1" fmla="*/ 0 h 338460"/>
                <a:gd name="connsiteX2" fmla="*/ 341723 w 338460"/>
                <a:gd name="connsiteY2" fmla="*/ 170861 h 338460"/>
                <a:gd name="connsiteX3" fmla="*/ 170454 w 338460"/>
                <a:gd name="connsiteY3" fmla="*/ 341723 h 338460"/>
                <a:gd name="connsiteX4" fmla="*/ 0 w 338460"/>
                <a:gd name="connsiteY4" fmla="*/ 170454 h 338460"/>
                <a:gd name="connsiteX5" fmla="*/ 56274 w 338460"/>
                <a:gd name="connsiteY5" fmla="*/ 171269 h 338460"/>
                <a:gd name="connsiteX6" fmla="*/ 170861 w 338460"/>
                <a:gd name="connsiteY6" fmla="*/ 285449 h 338460"/>
                <a:gd name="connsiteX7" fmla="*/ 285449 w 338460"/>
                <a:gd name="connsiteY7" fmla="*/ 170861 h 338460"/>
                <a:gd name="connsiteX8" fmla="*/ 169638 w 338460"/>
                <a:gd name="connsiteY8" fmla="*/ 56274 h 338460"/>
                <a:gd name="connsiteX9" fmla="*/ 56274 w 338460"/>
                <a:gd name="connsiteY9" fmla="*/ 171269 h 3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460" h="338460">
                  <a:moveTo>
                    <a:pt x="0" y="170454"/>
                  </a:moveTo>
                  <a:cubicBezTo>
                    <a:pt x="0" y="75440"/>
                    <a:pt x="75440" y="0"/>
                    <a:pt x="170861" y="0"/>
                  </a:cubicBezTo>
                  <a:cubicBezTo>
                    <a:pt x="265467" y="0"/>
                    <a:pt x="341723" y="76256"/>
                    <a:pt x="341723" y="170861"/>
                  </a:cubicBezTo>
                  <a:cubicBezTo>
                    <a:pt x="341723" y="265059"/>
                    <a:pt x="265059" y="341723"/>
                    <a:pt x="170454" y="341723"/>
                  </a:cubicBezTo>
                  <a:cubicBezTo>
                    <a:pt x="75848" y="341723"/>
                    <a:pt x="0" y="265467"/>
                    <a:pt x="0" y="170454"/>
                  </a:cubicBezTo>
                  <a:close/>
                  <a:moveTo>
                    <a:pt x="56274" y="171269"/>
                  </a:moveTo>
                  <a:cubicBezTo>
                    <a:pt x="56682" y="233660"/>
                    <a:pt x="108471" y="285449"/>
                    <a:pt x="170861" y="285449"/>
                  </a:cubicBezTo>
                  <a:cubicBezTo>
                    <a:pt x="232845" y="285449"/>
                    <a:pt x="285041" y="232844"/>
                    <a:pt x="285449" y="170861"/>
                  </a:cubicBezTo>
                  <a:cubicBezTo>
                    <a:pt x="285856" y="107655"/>
                    <a:pt x="232845" y="55866"/>
                    <a:pt x="169638" y="56274"/>
                  </a:cubicBezTo>
                  <a:cubicBezTo>
                    <a:pt x="106839" y="56682"/>
                    <a:pt x="55866" y="108471"/>
                    <a:pt x="56274" y="171269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DD4D1A1-1DF2-4A4B-AABF-8092BB453F43}"/>
                </a:ext>
              </a:extLst>
            </p:cNvPr>
            <p:cNvSpPr/>
            <p:nvPr/>
          </p:nvSpPr>
          <p:spPr>
            <a:xfrm>
              <a:off x="5883753" y="5635412"/>
              <a:ext cx="130491" cy="130491"/>
            </a:xfrm>
            <a:custGeom>
              <a:avLst/>
              <a:gdLst>
                <a:gd name="connsiteX0" fmla="*/ 68100 w 130490"/>
                <a:gd name="connsiteY0" fmla="*/ 133361 h 130490"/>
                <a:gd name="connsiteX1" fmla="*/ 0 w 130490"/>
                <a:gd name="connsiteY1" fmla="*/ 66893 h 130490"/>
                <a:gd name="connsiteX2" fmla="*/ 66061 w 130490"/>
                <a:gd name="connsiteY2" fmla="*/ 16 h 130490"/>
                <a:gd name="connsiteX3" fmla="*/ 133345 w 130490"/>
                <a:gd name="connsiteY3" fmla="*/ 66893 h 130490"/>
                <a:gd name="connsiteX4" fmla="*/ 68100 w 130490"/>
                <a:gd name="connsiteY4" fmla="*/ 133361 h 130490"/>
                <a:gd name="connsiteX5" fmla="*/ 66469 w 130490"/>
                <a:gd name="connsiteY5" fmla="*/ 37940 h 130490"/>
                <a:gd name="connsiteX6" fmla="*/ 37516 w 130490"/>
                <a:gd name="connsiteY6" fmla="*/ 68116 h 130490"/>
                <a:gd name="connsiteX7" fmla="*/ 67692 w 130490"/>
                <a:gd name="connsiteY7" fmla="*/ 97476 h 130490"/>
                <a:gd name="connsiteX8" fmla="*/ 96645 w 130490"/>
                <a:gd name="connsiteY8" fmla="*/ 67300 h 130490"/>
                <a:gd name="connsiteX9" fmla="*/ 66469 w 130490"/>
                <a:gd name="connsiteY9" fmla="*/ 3794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490" h="130490">
                  <a:moveTo>
                    <a:pt x="68100" y="133361"/>
                  </a:moveTo>
                  <a:cubicBezTo>
                    <a:pt x="30176" y="133769"/>
                    <a:pt x="0" y="104001"/>
                    <a:pt x="0" y="66893"/>
                  </a:cubicBezTo>
                  <a:cubicBezTo>
                    <a:pt x="0" y="31008"/>
                    <a:pt x="29768" y="832"/>
                    <a:pt x="66061" y="16"/>
                  </a:cubicBezTo>
                  <a:cubicBezTo>
                    <a:pt x="102762" y="-799"/>
                    <a:pt x="133345" y="29377"/>
                    <a:pt x="133345" y="66893"/>
                  </a:cubicBezTo>
                  <a:cubicBezTo>
                    <a:pt x="133345" y="104409"/>
                    <a:pt x="105208" y="132954"/>
                    <a:pt x="68100" y="133361"/>
                  </a:cubicBezTo>
                  <a:close/>
                  <a:moveTo>
                    <a:pt x="66469" y="37940"/>
                  </a:moveTo>
                  <a:cubicBezTo>
                    <a:pt x="49750" y="38348"/>
                    <a:pt x="37516" y="50989"/>
                    <a:pt x="37516" y="68116"/>
                  </a:cubicBezTo>
                  <a:cubicBezTo>
                    <a:pt x="37924" y="84427"/>
                    <a:pt x="51381" y="97476"/>
                    <a:pt x="67692" y="97476"/>
                  </a:cubicBezTo>
                  <a:cubicBezTo>
                    <a:pt x="83596" y="97069"/>
                    <a:pt x="97053" y="83204"/>
                    <a:pt x="96645" y="67300"/>
                  </a:cubicBezTo>
                  <a:cubicBezTo>
                    <a:pt x="96237" y="50174"/>
                    <a:pt x="82780" y="37532"/>
                    <a:pt x="66469" y="3794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1BC67A0D-F1A6-4A07-B540-06E79BF9A30B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346951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35991044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11853"/>
            <a:ext cx="12192000" cy="201622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974716" y="172708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/>
          <p:cNvSpPr>
            <a:spLocks noGrp="1"/>
          </p:cNvSpPr>
          <p:nvPr>
            <p:ph type="pic" sz="quarter" idx="15" hasCustomPrompt="1"/>
          </p:nvPr>
        </p:nvSpPr>
        <p:spPr>
          <a:xfrm>
            <a:off x="3465435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5965852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9885BAE-0201-4BB3-826C-2BFFDBBD2CEE}"/>
              </a:ext>
            </a:extLst>
          </p:cNvPr>
          <p:cNvGrpSpPr/>
          <p:nvPr userDrawn="1"/>
        </p:nvGrpSpPr>
        <p:grpSpPr>
          <a:xfrm>
            <a:off x="963088" y="3296029"/>
            <a:ext cx="1852059" cy="936104"/>
            <a:chOff x="4446036" y="3296029"/>
            <a:chExt cx="1852059" cy="936104"/>
          </a:xfrm>
        </p:grpSpPr>
        <p:sp>
          <p:nvSpPr>
            <p:cNvPr id="15" name="Rectangle 14"/>
            <p:cNvSpPr/>
            <p:nvPr userDrawn="1"/>
          </p:nvSpPr>
          <p:spPr>
            <a:xfrm>
              <a:off x="4446036" y="329602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4446036" y="395248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4A6148B-4F9E-454F-9F42-ABFAF7FF5A38}"/>
              </a:ext>
            </a:extLst>
          </p:cNvPr>
          <p:cNvGrpSpPr/>
          <p:nvPr userDrawn="1"/>
        </p:nvGrpSpPr>
        <p:grpSpPr>
          <a:xfrm>
            <a:off x="3463504" y="3303644"/>
            <a:ext cx="1852059" cy="936104"/>
            <a:chOff x="7046603" y="3303644"/>
            <a:chExt cx="1852059" cy="93610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7046603" y="3303644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7046603" y="3960100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E3D28B33-37C2-4D16-BACF-455A80624290}"/>
              </a:ext>
            </a:extLst>
          </p:cNvPr>
          <p:cNvGrpSpPr/>
          <p:nvPr userDrawn="1"/>
        </p:nvGrpSpPr>
        <p:grpSpPr>
          <a:xfrm>
            <a:off x="5963921" y="3311259"/>
            <a:ext cx="1852059" cy="936104"/>
            <a:chOff x="9446869" y="3311259"/>
            <a:chExt cx="1852059" cy="936104"/>
          </a:xfrm>
        </p:grpSpPr>
        <p:sp>
          <p:nvSpPr>
            <p:cNvPr id="20" name="Rectangle 19"/>
            <p:cNvSpPr/>
            <p:nvPr userDrawn="1"/>
          </p:nvSpPr>
          <p:spPr>
            <a:xfrm>
              <a:off x="9446869" y="331125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20"/>
            <p:cNvSpPr/>
            <p:nvPr userDrawn="1"/>
          </p:nvSpPr>
          <p:spPr>
            <a:xfrm>
              <a:off x="9446869" y="396771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/>
          <p:cNvSpPr/>
          <p:nvPr userDrawn="1"/>
        </p:nvSpPr>
        <p:spPr>
          <a:xfrm>
            <a:off x="0" y="1514879"/>
            <a:ext cx="12192000" cy="144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B2E6C873-2323-4450-80C2-60982933FF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aphic 127">
            <a:extLst>
              <a:ext uri="{FF2B5EF4-FFF2-40B4-BE49-F238E27FC236}">
                <a16:creationId xmlns:a16="http://schemas.microsoft.com/office/drawing/2014/main" id="{51C75621-3E70-436F-A090-09137CC4F138}"/>
              </a:ext>
            </a:extLst>
          </p:cNvPr>
          <p:cNvGrpSpPr/>
          <p:nvPr userDrawn="1"/>
        </p:nvGrpSpPr>
        <p:grpSpPr>
          <a:xfrm>
            <a:off x="10658071" y="5709783"/>
            <a:ext cx="1305329" cy="910869"/>
            <a:chOff x="5127824" y="3623423"/>
            <a:chExt cx="3461269" cy="2415304"/>
          </a:xfrm>
          <a:solidFill>
            <a:schemeClr val="accent2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C42BBF2-4499-4FC2-9034-D13672342E0E}"/>
                </a:ext>
              </a:extLst>
            </p:cNvPr>
            <p:cNvSpPr/>
            <p:nvPr/>
          </p:nvSpPr>
          <p:spPr>
            <a:xfrm>
              <a:off x="5237874" y="4175155"/>
              <a:ext cx="3229647" cy="1863572"/>
            </a:xfrm>
            <a:custGeom>
              <a:avLst/>
              <a:gdLst>
                <a:gd name="connsiteX0" fmla="*/ 1159687 w 3229647"/>
                <a:gd name="connsiteY0" fmla="*/ 1612785 h 1863572"/>
                <a:gd name="connsiteX1" fmla="*/ 1089548 w 3229647"/>
                <a:gd name="connsiteY1" fmla="*/ 1612377 h 1863572"/>
                <a:gd name="connsiteX2" fmla="*/ 1073645 w 3229647"/>
                <a:gd name="connsiteY2" fmla="*/ 1602590 h 1863572"/>
                <a:gd name="connsiteX3" fmla="*/ 1049178 w 3229647"/>
                <a:gd name="connsiteY3" fmla="*/ 1567929 h 1863572"/>
                <a:gd name="connsiteX4" fmla="*/ 722135 w 3229647"/>
                <a:gd name="connsiteY4" fmla="*/ 1864388 h 1863572"/>
                <a:gd name="connsiteX5" fmla="*/ 566362 w 3229647"/>
                <a:gd name="connsiteY5" fmla="*/ 1830949 h 1863572"/>
                <a:gd name="connsiteX6" fmla="*/ 441987 w 3229647"/>
                <a:gd name="connsiteY6" fmla="*/ 1728188 h 1863572"/>
                <a:gd name="connsiteX7" fmla="*/ 377150 w 3229647"/>
                <a:gd name="connsiteY7" fmla="*/ 1579347 h 1863572"/>
                <a:gd name="connsiteX8" fmla="*/ 304157 w 3229647"/>
                <a:gd name="connsiteY8" fmla="*/ 1613193 h 1863572"/>
                <a:gd name="connsiteX9" fmla="*/ 281321 w 3229647"/>
                <a:gd name="connsiteY9" fmla="*/ 1622164 h 1863572"/>
                <a:gd name="connsiteX10" fmla="*/ 215260 w 3229647"/>
                <a:gd name="connsiteY10" fmla="*/ 1649078 h 1863572"/>
                <a:gd name="connsiteX11" fmla="*/ 88847 w 3229647"/>
                <a:gd name="connsiteY11" fmla="*/ 1649078 h 1863572"/>
                <a:gd name="connsiteX12" fmla="*/ 4028 w 3229647"/>
                <a:gd name="connsiteY12" fmla="*/ 1586687 h 1863572"/>
                <a:gd name="connsiteX13" fmla="*/ 48068 w 3229647"/>
                <a:gd name="connsiteY13" fmla="*/ 1472915 h 1863572"/>
                <a:gd name="connsiteX14" fmla="*/ 61525 w 3229647"/>
                <a:gd name="connsiteY14" fmla="*/ 1451710 h 1863572"/>
                <a:gd name="connsiteX15" fmla="*/ 61525 w 3229647"/>
                <a:gd name="connsiteY15" fmla="*/ 852268 h 1863572"/>
                <a:gd name="connsiteX16" fmla="*/ 92925 w 3229647"/>
                <a:gd name="connsiteY16" fmla="*/ 697718 h 1863572"/>
                <a:gd name="connsiteX17" fmla="*/ 322507 w 3229647"/>
                <a:gd name="connsiteY17" fmla="*/ 149657 h 1863572"/>
                <a:gd name="connsiteX18" fmla="*/ 546380 w 3229647"/>
                <a:gd name="connsiteY18" fmla="*/ 0 h 1863572"/>
                <a:gd name="connsiteX19" fmla="*/ 2885020 w 3229647"/>
                <a:gd name="connsiteY19" fmla="*/ 0 h 1863572"/>
                <a:gd name="connsiteX20" fmla="*/ 3168022 w 3229647"/>
                <a:gd name="connsiteY20" fmla="*/ 143540 h 1863572"/>
                <a:gd name="connsiteX21" fmla="*/ 3181887 w 3229647"/>
                <a:gd name="connsiteY21" fmla="*/ 164745 h 1863572"/>
                <a:gd name="connsiteX22" fmla="*/ 3022035 w 3229647"/>
                <a:gd name="connsiteY22" fmla="*/ 164745 h 1863572"/>
                <a:gd name="connsiteX23" fmla="*/ 3022035 w 3229647"/>
                <a:gd name="connsiteY23" fmla="*/ 226320 h 1863572"/>
                <a:gd name="connsiteX24" fmla="*/ 3051804 w 3229647"/>
                <a:gd name="connsiteY24" fmla="*/ 226320 h 1863572"/>
                <a:gd name="connsiteX25" fmla="*/ 3178217 w 3229647"/>
                <a:gd name="connsiteY25" fmla="*/ 226320 h 1863572"/>
                <a:gd name="connsiteX26" fmla="*/ 3221849 w 3229647"/>
                <a:gd name="connsiteY26" fmla="*/ 269545 h 1863572"/>
                <a:gd name="connsiteX27" fmla="*/ 3062814 w 3229647"/>
                <a:gd name="connsiteY27" fmla="*/ 269545 h 1863572"/>
                <a:gd name="connsiteX28" fmla="*/ 3062814 w 3229647"/>
                <a:gd name="connsiteY28" fmla="*/ 329897 h 1863572"/>
                <a:gd name="connsiteX29" fmla="*/ 3230005 w 3229647"/>
                <a:gd name="connsiteY29" fmla="*/ 329897 h 1863572"/>
                <a:gd name="connsiteX30" fmla="*/ 3230005 w 3229647"/>
                <a:gd name="connsiteY30" fmla="*/ 373938 h 1863572"/>
                <a:gd name="connsiteX31" fmla="*/ 3094621 w 3229647"/>
                <a:gd name="connsiteY31" fmla="*/ 373938 h 1863572"/>
                <a:gd name="connsiteX32" fmla="*/ 3094621 w 3229647"/>
                <a:gd name="connsiteY32" fmla="*/ 435105 h 1863572"/>
                <a:gd name="connsiteX33" fmla="*/ 3230413 w 3229647"/>
                <a:gd name="connsiteY33" fmla="*/ 435105 h 1863572"/>
                <a:gd name="connsiteX34" fmla="*/ 3230413 w 3229647"/>
                <a:gd name="connsiteY34" fmla="*/ 625133 h 1863572"/>
                <a:gd name="connsiteX35" fmla="*/ 3144778 w 3229647"/>
                <a:gd name="connsiteY35" fmla="*/ 660202 h 1863572"/>
                <a:gd name="connsiteX36" fmla="*/ 3110117 w 3229647"/>
                <a:gd name="connsiteY36" fmla="*/ 747876 h 1863572"/>
                <a:gd name="connsiteX37" fmla="*/ 3082388 w 3229647"/>
                <a:gd name="connsiteY37" fmla="*/ 747876 h 1863572"/>
                <a:gd name="connsiteX38" fmla="*/ 849771 w 3229647"/>
                <a:gd name="connsiteY38" fmla="*/ 747876 h 1863572"/>
                <a:gd name="connsiteX39" fmla="*/ 99449 w 3229647"/>
                <a:gd name="connsiteY39" fmla="*/ 1292267 h 1863572"/>
                <a:gd name="connsiteX40" fmla="*/ 64380 w 3229647"/>
                <a:gd name="connsiteY40" fmla="*/ 1463944 h 1863572"/>
                <a:gd name="connsiteX41" fmla="*/ 121877 w 3229647"/>
                <a:gd name="connsiteY41" fmla="*/ 1463944 h 1863572"/>
                <a:gd name="connsiteX42" fmla="*/ 143490 w 3229647"/>
                <a:gd name="connsiteY42" fmla="*/ 1357512 h 1863572"/>
                <a:gd name="connsiteX43" fmla="*/ 735184 w 3229647"/>
                <a:gd name="connsiteY43" fmla="*/ 816791 h 1863572"/>
                <a:gd name="connsiteX44" fmla="*/ 840800 w 3229647"/>
                <a:gd name="connsiteY44" fmla="*/ 808635 h 1863572"/>
                <a:gd name="connsiteX45" fmla="*/ 1140521 w 3229647"/>
                <a:gd name="connsiteY45" fmla="*/ 808228 h 1863572"/>
                <a:gd name="connsiteX46" fmla="*/ 1159687 w 3229647"/>
                <a:gd name="connsiteY46" fmla="*/ 808228 h 1863572"/>
                <a:gd name="connsiteX47" fmla="*/ 1159687 w 3229647"/>
                <a:gd name="connsiteY47" fmla="*/ 1612785 h 1863572"/>
                <a:gd name="connsiteX48" fmla="*/ 2078424 w 3229647"/>
                <a:gd name="connsiteY48" fmla="*/ 166376 h 1863572"/>
                <a:gd name="connsiteX49" fmla="*/ 1251846 w 3229647"/>
                <a:gd name="connsiteY49" fmla="*/ 166376 h 1863572"/>
                <a:gd name="connsiteX50" fmla="*/ 1251846 w 3229647"/>
                <a:gd name="connsiteY50" fmla="*/ 662649 h 1863572"/>
                <a:gd name="connsiteX51" fmla="*/ 2078424 w 3229647"/>
                <a:gd name="connsiteY51" fmla="*/ 662649 h 1863572"/>
                <a:gd name="connsiteX52" fmla="*/ 2078424 w 3229647"/>
                <a:gd name="connsiteY52" fmla="*/ 166376 h 1863572"/>
                <a:gd name="connsiteX53" fmla="*/ 1132366 w 3229647"/>
                <a:gd name="connsiteY53" fmla="*/ 663056 h 1863572"/>
                <a:gd name="connsiteX54" fmla="*/ 1132366 w 3229647"/>
                <a:gd name="connsiteY54" fmla="*/ 164745 h 1863572"/>
                <a:gd name="connsiteX55" fmla="*/ 1110753 w 3229647"/>
                <a:gd name="connsiteY55" fmla="*/ 164745 h 1863572"/>
                <a:gd name="connsiteX56" fmla="*/ 611626 w 3229647"/>
                <a:gd name="connsiteY56" fmla="*/ 164745 h 1863572"/>
                <a:gd name="connsiteX57" fmla="*/ 459522 w 3229647"/>
                <a:gd name="connsiteY57" fmla="*/ 267914 h 1863572"/>
                <a:gd name="connsiteX58" fmla="*/ 310681 w 3229647"/>
                <a:gd name="connsiteY58" fmla="*/ 642259 h 1863572"/>
                <a:gd name="connsiteX59" fmla="*/ 303749 w 3229647"/>
                <a:gd name="connsiteY59" fmla="*/ 662649 h 1863572"/>
                <a:gd name="connsiteX60" fmla="*/ 445658 w 3229647"/>
                <a:gd name="connsiteY60" fmla="*/ 662649 h 1863572"/>
                <a:gd name="connsiteX61" fmla="*/ 444026 w 3229647"/>
                <a:gd name="connsiteY61" fmla="*/ 633288 h 1863572"/>
                <a:gd name="connsiteX62" fmla="*/ 513350 w 3229647"/>
                <a:gd name="connsiteY62" fmla="*/ 546838 h 1863572"/>
                <a:gd name="connsiteX63" fmla="*/ 598984 w 3229647"/>
                <a:gd name="connsiteY63" fmla="*/ 546023 h 1863572"/>
                <a:gd name="connsiteX64" fmla="*/ 598984 w 3229647"/>
                <a:gd name="connsiteY64" fmla="*/ 662649 h 1863572"/>
                <a:gd name="connsiteX65" fmla="*/ 1132366 w 3229647"/>
                <a:gd name="connsiteY65" fmla="*/ 663056 h 1863572"/>
                <a:gd name="connsiteX66" fmla="*/ 3028560 w 3229647"/>
                <a:gd name="connsiteY66" fmla="*/ 663056 h 1863572"/>
                <a:gd name="connsiteX67" fmla="*/ 3020812 w 3229647"/>
                <a:gd name="connsiteY67" fmla="*/ 649192 h 1863572"/>
                <a:gd name="connsiteX68" fmla="*/ 2702333 w 3229647"/>
                <a:gd name="connsiteY68" fmla="*/ 178202 h 1863572"/>
                <a:gd name="connsiteX69" fmla="*/ 2673788 w 3229647"/>
                <a:gd name="connsiteY69" fmla="*/ 164337 h 1863572"/>
                <a:gd name="connsiteX70" fmla="*/ 2219109 w 3229647"/>
                <a:gd name="connsiteY70" fmla="*/ 164745 h 1863572"/>
                <a:gd name="connsiteX71" fmla="*/ 2198312 w 3229647"/>
                <a:gd name="connsiteY71" fmla="*/ 165560 h 1863572"/>
                <a:gd name="connsiteX72" fmla="*/ 2198312 w 3229647"/>
                <a:gd name="connsiteY72" fmla="*/ 662649 h 1863572"/>
                <a:gd name="connsiteX73" fmla="*/ 3028560 w 3229647"/>
                <a:gd name="connsiteY73" fmla="*/ 663056 h 1863572"/>
                <a:gd name="connsiteX74" fmla="*/ 718465 w 3229647"/>
                <a:gd name="connsiteY74" fmla="*/ 1334269 h 1863572"/>
                <a:gd name="connsiteX75" fmla="*/ 590013 w 3229647"/>
                <a:gd name="connsiteY75" fmla="*/ 1334269 h 1863572"/>
                <a:gd name="connsiteX76" fmla="*/ 516612 w 3229647"/>
                <a:gd name="connsiteY76" fmla="*/ 1374231 h 1863572"/>
                <a:gd name="connsiteX77" fmla="*/ 457891 w 3229647"/>
                <a:gd name="connsiteY77" fmla="*/ 1459866 h 1863572"/>
                <a:gd name="connsiteX78" fmla="*/ 433832 w 3229647"/>
                <a:gd name="connsiteY78" fmla="*/ 1560589 h 1863572"/>
                <a:gd name="connsiteX79" fmla="*/ 701746 w 3229647"/>
                <a:gd name="connsiteY79" fmla="*/ 1808114 h 1863572"/>
                <a:gd name="connsiteX80" fmla="*/ 984340 w 3229647"/>
                <a:gd name="connsiteY80" fmla="*/ 1595658 h 1863572"/>
                <a:gd name="connsiteX81" fmla="*/ 957018 w 3229647"/>
                <a:gd name="connsiteY81" fmla="*/ 1430913 h 1863572"/>
                <a:gd name="connsiteX82" fmla="*/ 919094 w 3229647"/>
                <a:gd name="connsiteY82" fmla="*/ 1375455 h 1863572"/>
                <a:gd name="connsiteX83" fmla="*/ 842431 w 3229647"/>
                <a:gd name="connsiteY83" fmla="*/ 1334269 h 1863572"/>
                <a:gd name="connsiteX84" fmla="*/ 718465 w 3229647"/>
                <a:gd name="connsiteY84" fmla="*/ 1334269 h 1863572"/>
                <a:gd name="connsiteX85" fmla="*/ 152869 w 3229647"/>
                <a:gd name="connsiteY85" fmla="*/ 1519810 h 1863572"/>
                <a:gd name="connsiteX86" fmla="*/ 90070 w 3229647"/>
                <a:gd name="connsiteY86" fmla="*/ 1519810 h 1863572"/>
                <a:gd name="connsiteX87" fmla="*/ 57855 w 3229647"/>
                <a:gd name="connsiteY87" fmla="*/ 1554880 h 1863572"/>
                <a:gd name="connsiteX88" fmla="*/ 89662 w 3229647"/>
                <a:gd name="connsiteY88" fmla="*/ 1591988 h 1863572"/>
                <a:gd name="connsiteX89" fmla="*/ 215668 w 3229647"/>
                <a:gd name="connsiteY89" fmla="*/ 1591988 h 1863572"/>
                <a:gd name="connsiteX90" fmla="*/ 246251 w 3229647"/>
                <a:gd name="connsiteY90" fmla="*/ 1554064 h 1863572"/>
                <a:gd name="connsiteX91" fmla="*/ 214036 w 3229647"/>
                <a:gd name="connsiteY91" fmla="*/ 1519810 h 1863572"/>
                <a:gd name="connsiteX92" fmla="*/ 152869 w 3229647"/>
                <a:gd name="connsiteY92" fmla="*/ 1519810 h 1863572"/>
                <a:gd name="connsiteX93" fmla="*/ 1011254 w 3229647"/>
                <a:gd name="connsiteY93" fmla="*/ 900795 h 1863572"/>
                <a:gd name="connsiteX94" fmla="*/ 837946 w 3229647"/>
                <a:gd name="connsiteY94" fmla="*/ 901202 h 1863572"/>
                <a:gd name="connsiteX95" fmla="*/ 828159 w 3229647"/>
                <a:gd name="connsiteY95" fmla="*/ 910581 h 1863572"/>
                <a:gd name="connsiteX96" fmla="*/ 827751 w 3229647"/>
                <a:gd name="connsiteY96" fmla="*/ 960331 h 1863572"/>
                <a:gd name="connsiteX97" fmla="*/ 1011254 w 3229647"/>
                <a:gd name="connsiteY97" fmla="*/ 960331 h 1863572"/>
                <a:gd name="connsiteX98" fmla="*/ 1011254 w 3229647"/>
                <a:gd name="connsiteY98" fmla="*/ 900795 h 1863572"/>
                <a:gd name="connsiteX99" fmla="*/ 541079 w 3229647"/>
                <a:gd name="connsiteY99" fmla="*/ 602705 h 1863572"/>
                <a:gd name="connsiteX100" fmla="*/ 505194 w 3229647"/>
                <a:gd name="connsiteY100" fmla="*/ 619424 h 1863572"/>
                <a:gd name="connsiteX101" fmla="*/ 509272 w 3229647"/>
                <a:gd name="connsiteY101" fmla="*/ 656532 h 1863572"/>
                <a:gd name="connsiteX102" fmla="*/ 541079 w 3229647"/>
                <a:gd name="connsiteY102" fmla="*/ 666727 h 1863572"/>
                <a:gd name="connsiteX103" fmla="*/ 541079 w 3229647"/>
                <a:gd name="connsiteY103" fmla="*/ 602705 h 186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229647" h="1863572">
                  <a:moveTo>
                    <a:pt x="1159687" y="1612785"/>
                  </a:moveTo>
                  <a:cubicBezTo>
                    <a:pt x="1135628" y="1612785"/>
                    <a:pt x="1112792" y="1613601"/>
                    <a:pt x="1089548" y="1612377"/>
                  </a:cubicBezTo>
                  <a:cubicBezTo>
                    <a:pt x="1084247" y="1611969"/>
                    <a:pt x="1077722" y="1607076"/>
                    <a:pt x="1073645" y="1602590"/>
                  </a:cubicBezTo>
                  <a:cubicBezTo>
                    <a:pt x="1065081" y="1592396"/>
                    <a:pt x="1058149" y="1580978"/>
                    <a:pt x="1049178" y="1567929"/>
                  </a:cubicBezTo>
                  <a:cubicBezTo>
                    <a:pt x="1020633" y="1752247"/>
                    <a:pt x="871384" y="1860717"/>
                    <a:pt x="722135" y="1864388"/>
                  </a:cubicBezTo>
                  <a:cubicBezTo>
                    <a:pt x="667492" y="1866019"/>
                    <a:pt x="615703" y="1855009"/>
                    <a:pt x="566362" y="1830949"/>
                  </a:cubicBezTo>
                  <a:cubicBezTo>
                    <a:pt x="516612" y="1806890"/>
                    <a:pt x="475018" y="1772229"/>
                    <a:pt x="441987" y="1728188"/>
                  </a:cubicBezTo>
                  <a:cubicBezTo>
                    <a:pt x="409365" y="1684555"/>
                    <a:pt x="389383" y="1635621"/>
                    <a:pt x="377150" y="1579347"/>
                  </a:cubicBezTo>
                  <a:cubicBezTo>
                    <a:pt x="364509" y="1620941"/>
                    <a:pt x="332701" y="1611562"/>
                    <a:pt x="304157" y="1613193"/>
                  </a:cubicBezTo>
                  <a:cubicBezTo>
                    <a:pt x="296409" y="1613601"/>
                    <a:pt x="286622" y="1616863"/>
                    <a:pt x="281321" y="1622164"/>
                  </a:cubicBezTo>
                  <a:cubicBezTo>
                    <a:pt x="262563" y="1640514"/>
                    <a:pt x="240950" y="1649078"/>
                    <a:pt x="215260" y="1649078"/>
                  </a:cubicBezTo>
                  <a:cubicBezTo>
                    <a:pt x="173258" y="1649078"/>
                    <a:pt x="130848" y="1649486"/>
                    <a:pt x="88847" y="1649078"/>
                  </a:cubicBezTo>
                  <a:cubicBezTo>
                    <a:pt x="45622" y="1648670"/>
                    <a:pt x="12999" y="1624203"/>
                    <a:pt x="4028" y="1586687"/>
                  </a:cubicBezTo>
                  <a:cubicBezTo>
                    <a:pt x="-8206" y="1536122"/>
                    <a:pt x="7698" y="1493304"/>
                    <a:pt x="48068" y="1472915"/>
                  </a:cubicBezTo>
                  <a:cubicBezTo>
                    <a:pt x="58263" y="1468022"/>
                    <a:pt x="61525" y="1462721"/>
                    <a:pt x="61525" y="1451710"/>
                  </a:cubicBezTo>
                  <a:cubicBezTo>
                    <a:pt x="61117" y="1251896"/>
                    <a:pt x="61525" y="1052082"/>
                    <a:pt x="61525" y="852268"/>
                  </a:cubicBezTo>
                  <a:cubicBezTo>
                    <a:pt x="61525" y="798441"/>
                    <a:pt x="72128" y="747468"/>
                    <a:pt x="92925" y="697718"/>
                  </a:cubicBezTo>
                  <a:cubicBezTo>
                    <a:pt x="169996" y="515031"/>
                    <a:pt x="246251" y="332344"/>
                    <a:pt x="322507" y="149657"/>
                  </a:cubicBezTo>
                  <a:cubicBezTo>
                    <a:pt x="362877" y="53420"/>
                    <a:pt x="442395" y="0"/>
                    <a:pt x="546380" y="0"/>
                  </a:cubicBezTo>
                  <a:cubicBezTo>
                    <a:pt x="1326063" y="0"/>
                    <a:pt x="2105338" y="0"/>
                    <a:pt x="2885020" y="0"/>
                  </a:cubicBezTo>
                  <a:cubicBezTo>
                    <a:pt x="3003277" y="0"/>
                    <a:pt x="3097475" y="48934"/>
                    <a:pt x="3168022" y="143540"/>
                  </a:cubicBezTo>
                  <a:cubicBezTo>
                    <a:pt x="3172508" y="149249"/>
                    <a:pt x="3176178" y="155773"/>
                    <a:pt x="3181887" y="164745"/>
                  </a:cubicBezTo>
                  <a:cubicBezTo>
                    <a:pt x="3127244" y="164745"/>
                    <a:pt x="3075047" y="164745"/>
                    <a:pt x="3022035" y="164745"/>
                  </a:cubicBezTo>
                  <a:cubicBezTo>
                    <a:pt x="3022035" y="185542"/>
                    <a:pt x="3022035" y="204300"/>
                    <a:pt x="3022035" y="226320"/>
                  </a:cubicBezTo>
                  <a:cubicBezTo>
                    <a:pt x="3032230" y="226320"/>
                    <a:pt x="3042017" y="226320"/>
                    <a:pt x="3051804" y="226320"/>
                  </a:cubicBezTo>
                  <a:cubicBezTo>
                    <a:pt x="3093805" y="226320"/>
                    <a:pt x="3136215" y="226320"/>
                    <a:pt x="3178217" y="226320"/>
                  </a:cubicBezTo>
                  <a:cubicBezTo>
                    <a:pt x="3216956" y="226320"/>
                    <a:pt x="3216956" y="226320"/>
                    <a:pt x="3221849" y="269545"/>
                  </a:cubicBezTo>
                  <a:cubicBezTo>
                    <a:pt x="3168838" y="269545"/>
                    <a:pt x="3116234" y="269545"/>
                    <a:pt x="3062814" y="269545"/>
                  </a:cubicBezTo>
                  <a:cubicBezTo>
                    <a:pt x="3062814" y="290750"/>
                    <a:pt x="3062814" y="309508"/>
                    <a:pt x="3062814" y="329897"/>
                  </a:cubicBezTo>
                  <a:cubicBezTo>
                    <a:pt x="3118680" y="329897"/>
                    <a:pt x="3173323" y="329897"/>
                    <a:pt x="3230005" y="329897"/>
                  </a:cubicBezTo>
                  <a:cubicBezTo>
                    <a:pt x="3230005" y="344577"/>
                    <a:pt x="3230005" y="357626"/>
                    <a:pt x="3230005" y="373938"/>
                  </a:cubicBezTo>
                  <a:cubicBezTo>
                    <a:pt x="3185557" y="373938"/>
                    <a:pt x="3140701" y="373938"/>
                    <a:pt x="3094621" y="373938"/>
                  </a:cubicBezTo>
                  <a:cubicBezTo>
                    <a:pt x="3094621" y="395550"/>
                    <a:pt x="3094621" y="414308"/>
                    <a:pt x="3094621" y="435105"/>
                  </a:cubicBezTo>
                  <a:cubicBezTo>
                    <a:pt x="3139477" y="435105"/>
                    <a:pt x="3184334" y="435105"/>
                    <a:pt x="3230413" y="435105"/>
                  </a:cubicBezTo>
                  <a:cubicBezTo>
                    <a:pt x="3230413" y="499127"/>
                    <a:pt x="3230413" y="561111"/>
                    <a:pt x="3230413" y="625133"/>
                  </a:cubicBezTo>
                  <a:cubicBezTo>
                    <a:pt x="3197790" y="626356"/>
                    <a:pt x="3168430" y="636143"/>
                    <a:pt x="3144778" y="660202"/>
                  </a:cubicBezTo>
                  <a:cubicBezTo>
                    <a:pt x="3121535" y="683446"/>
                    <a:pt x="3110932" y="711991"/>
                    <a:pt x="3110117" y="747876"/>
                  </a:cubicBezTo>
                  <a:cubicBezTo>
                    <a:pt x="3100738" y="747876"/>
                    <a:pt x="3091359" y="747876"/>
                    <a:pt x="3082388" y="747876"/>
                  </a:cubicBezTo>
                  <a:cubicBezTo>
                    <a:pt x="2338182" y="747876"/>
                    <a:pt x="1593977" y="747468"/>
                    <a:pt x="849771" y="747876"/>
                  </a:cubicBezTo>
                  <a:cubicBezTo>
                    <a:pt x="504786" y="747876"/>
                    <a:pt x="206288" y="964816"/>
                    <a:pt x="99449" y="1292267"/>
                  </a:cubicBezTo>
                  <a:cubicBezTo>
                    <a:pt x="81099" y="1347725"/>
                    <a:pt x="68458" y="1404408"/>
                    <a:pt x="64380" y="1463944"/>
                  </a:cubicBezTo>
                  <a:cubicBezTo>
                    <a:pt x="84361" y="1463944"/>
                    <a:pt x="103119" y="1463944"/>
                    <a:pt x="121877" y="1463944"/>
                  </a:cubicBezTo>
                  <a:cubicBezTo>
                    <a:pt x="129217" y="1427651"/>
                    <a:pt x="134926" y="1392174"/>
                    <a:pt x="143490" y="1357512"/>
                  </a:cubicBezTo>
                  <a:cubicBezTo>
                    <a:pt x="214036" y="1075326"/>
                    <a:pt x="448104" y="861239"/>
                    <a:pt x="735184" y="816791"/>
                  </a:cubicBezTo>
                  <a:cubicBezTo>
                    <a:pt x="769846" y="811490"/>
                    <a:pt x="805323" y="809043"/>
                    <a:pt x="840800" y="808635"/>
                  </a:cubicBezTo>
                  <a:cubicBezTo>
                    <a:pt x="940707" y="807412"/>
                    <a:pt x="1040614" y="808228"/>
                    <a:pt x="1140521" y="808228"/>
                  </a:cubicBezTo>
                  <a:cubicBezTo>
                    <a:pt x="1146638" y="808228"/>
                    <a:pt x="1152347" y="808228"/>
                    <a:pt x="1159687" y="808228"/>
                  </a:cubicBezTo>
                  <a:cubicBezTo>
                    <a:pt x="1159687" y="1076142"/>
                    <a:pt x="1159687" y="1342832"/>
                    <a:pt x="1159687" y="1612785"/>
                  </a:cubicBezTo>
                  <a:close/>
                  <a:moveTo>
                    <a:pt x="2078424" y="166376"/>
                  </a:moveTo>
                  <a:cubicBezTo>
                    <a:pt x="1801946" y="166376"/>
                    <a:pt x="1527100" y="166376"/>
                    <a:pt x="1251846" y="166376"/>
                  </a:cubicBezTo>
                  <a:cubicBezTo>
                    <a:pt x="1251846" y="332344"/>
                    <a:pt x="1251846" y="497089"/>
                    <a:pt x="1251846" y="662649"/>
                  </a:cubicBezTo>
                  <a:cubicBezTo>
                    <a:pt x="1527916" y="662649"/>
                    <a:pt x="1802354" y="662649"/>
                    <a:pt x="2078424" y="662649"/>
                  </a:cubicBezTo>
                  <a:cubicBezTo>
                    <a:pt x="2078424" y="497089"/>
                    <a:pt x="2078424" y="333159"/>
                    <a:pt x="2078424" y="166376"/>
                  </a:cubicBezTo>
                  <a:close/>
                  <a:moveTo>
                    <a:pt x="1132366" y="663056"/>
                  </a:moveTo>
                  <a:cubicBezTo>
                    <a:pt x="1132366" y="495865"/>
                    <a:pt x="1132366" y="331120"/>
                    <a:pt x="1132366" y="164745"/>
                  </a:cubicBezTo>
                  <a:cubicBezTo>
                    <a:pt x="1124210" y="164745"/>
                    <a:pt x="1117277" y="164745"/>
                    <a:pt x="1110753" y="164745"/>
                  </a:cubicBezTo>
                  <a:cubicBezTo>
                    <a:pt x="944377" y="164745"/>
                    <a:pt x="778001" y="164745"/>
                    <a:pt x="611626" y="164745"/>
                  </a:cubicBezTo>
                  <a:cubicBezTo>
                    <a:pt x="536593" y="164745"/>
                    <a:pt x="487659" y="198183"/>
                    <a:pt x="459522" y="267914"/>
                  </a:cubicBezTo>
                  <a:cubicBezTo>
                    <a:pt x="409773" y="392696"/>
                    <a:pt x="360431" y="517478"/>
                    <a:pt x="310681" y="642259"/>
                  </a:cubicBezTo>
                  <a:cubicBezTo>
                    <a:pt x="308234" y="648376"/>
                    <a:pt x="306603" y="654901"/>
                    <a:pt x="303749" y="662649"/>
                  </a:cubicBezTo>
                  <a:cubicBezTo>
                    <a:pt x="352275" y="662649"/>
                    <a:pt x="398762" y="662649"/>
                    <a:pt x="445658" y="662649"/>
                  </a:cubicBezTo>
                  <a:cubicBezTo>
                    <a:pt x="445250" y="652046"/>
                    <a:pt x="444026" y="642667"/>
                    <a:pt x="444026" y="633288"/>
                  </a:cubicBezTo>
                  <a:cubicBezTo>
                    <a:pt x="444434" y="591286"/>
                    <a:pt x="473387" y="552547"/>
                    <a:pt x="513350" y="546838"/>
                  </a:cubicBezTo>
                  <a:cubicBezTo>
                    <a:pt x="540263" y="542760"/>
                    <a:pt x="568400" y="546023"/>
                    <a:pt x="598984" y="546023"/>
                  </a:cubicBezTo>
                  <a:cubicBezTo>
                    <a:pt x="598984" y="585170"/>
                    <a:pt x="598984" y="623909"/>
                    <a:pt x="598984" y="662649"/>
                  </a:cubicBezTo>
                  <a:cubicBezTo>
                    <a:pt x="778409" y="663056"/>
                    <a:pt x="954980" y="663056"/>
                    <a:pt x="1132366" y="663056"/>
                  </a:cubicBezTo>
                  <a:close/>
                  <a:moveTo>
                    <a:pt x="3028560" y="663056"/>
                  </a:moveTo>
                  <a:cubicBezTo>
                    <a:pt x="3025298" y="657348"/>
                    <a:pt x="3023259" y="653270"/>
                    <a:pt x="3020812" y="649192"/>
                  </a:cubicBezTo>
                  <a:cubicBezTo>
                    <a:pt x="2914381" y="492195"/>
                    <a:pt x="2807949" y="335606"/>
                    <a:pt x="2702333" y="178202"/>
                  </a:cubicBezTo>
                  <a:cubicBezTo>
                    <a:pt x="2694585" y="166784"/>
                    <a:pt x="2686022" y="164337"/>
                    <a:pt x="2673788" y="164337"/>
                  </a:cubicBezTo>
                  <a:cubicBezTo>
                    <a:pt x="2522093" y="164745"/>
                    <a:pt x="2370805" y="164337"/>
                    <a:pt x="2219109" y="164745"/>
                  </a:cubicBezTo>
                  <a:cubicBezTo>
                    <a:pt x="2211769" y="164745"/>
                    <a:pt x="2204837" y="165152"/>
                    <a:pt x="2198312" y="165560"/>
                  </a:cubicBezTo>
                  <a:cubicBezTo>
                    <a:pt x="2198312" y="332752"/>
                    <a:pt x="2198312" y="497496"/>
                    <a:pt x="2198312" y="662649"/>
                  </a:cubicBezTo>
                  <a:cubicBezTo>
                    <a:pt x="2475197" y="663056"/>
                    <a:pt x="2750451" y="663056"/>
                    <a:pt x="3028560" y="663056"/>
                  </a:cubicBezTo>
                  <a:close/>
                  <a:moveTo>
                    <a:pt x="718465" y="1334269"/>
                  </a:moveTo>
                  <a:cubicBezTo>
                    <a:pt x="675648" y="1334269"/>
                    <a:pt x="632830" y="1334269"/>
                    <a:pt x="590013" y="1334269"/>
                  </a:cubicBezTo>
                  <a:cubicBezTo>
                    <a:pt x="558206" y="1334269"/>
                    <a:pt x="534147" y="1347318"/>
                    <a:pt x="516612" y="1374231"/>
                  </a:cubicBezTo>
                  <a:cubicBezTo>
                    <a:pt x="497854" y="1403184"/>
                    <a:pt x="479504" y="1432952"/>
                    <a:pt x="457891" y="1459866"/>
                  </a:cubicBezTo>
                  <a:cubicBezTo>
                    <a:pt x="433016" y="1490450"/>
                    <a:pt x="428938" y="1523073"/>
                    <a:pt x="433832" y="1560589"/>
                  </a:cubicBezTo>
                  <a:cubicBezTo>
                    <a:pt x="452182" y="1699235"/>
                    <a:pt x="559021" y="1798327"/>
                    <a:pt x="701746" y="1808114"/>
                  </a:cubicBezTo>
                  <a:cubicBezTo>
                    <a:pt x="829382" y="1816677"/>
                    <a:pt x="952125" y="1725333"/>
                    <a:pt x="984340" y="1595658"/>
                  </a:cubicBezTo>
                  <a:cubicBezTo>
                    <a:pt x="999020" y="1537345"/>
                    <a:pt x="1001467" y="1480255"/>
                    <a:pt x="957018" y="1430913"/>
                  </a:cubicBezTo>
                  <a:cubicBezTo>
                    <a:pt x="942338" y="1414602"/>
                    <a:pt x="930920" y="1394621"/>
                    <a:pt x="919094" y="1375455"/>
                  </a:cubicBezTo>
                  <a:cubicBezTo>
                    <a:pt x="901152" y="1347318"/>
                    <a:pt x="875869" y="1333861"/>
                    <a:pt x="842431" y="1334269"/>
                  </a:cubicBezTo>
                  <a:cubicBezTo>
                    <a:pt x="801245" y="1334269"/>
                    <a:pt x="759651" y="1334269"/>
                    <a:pt x="718465" y="1334269"/>
                  </a:cubicBezTo>
                  <a:close/>
                  <a:moveTo>
                    <a:pt x="152869" y="1519810"/>
                  </a:moveTo>
                  <a:cubicBezTo>
                    <a:pt x="132072" y="1519810"/>
                    <a:pt x="110867" y="1519403"/>
                    <a:pt x="90070" y="1519810"/>
                  </a:cubicBezTo>
                  <a:cubicBezTo>
                    <a:pt x="67234" y="1520218"/>
                    <a:pt x="58263" y="1530413"/>
                    <a:pt x="57855" y="1554880"/>
                  </a:cubicBezTo>
                  <a:cubicBezTo>
                    <a:pt x="57447" y="1580978"/>
                    <a:pt x="65603" y="1591580"/>
                    <a:pt x="89662" y="1591988"/>
                  </a:cubicBezTo>
                  <a:cubicBezTo>
                    <a:pt x="131664" y="1592804"/>
                    <a:pt x="173666" y="1592804"/>
                    <a:pt x="215668" y="1591988"/>
                  </a:cubicBezTo>
                  <a:cubicBezTo>
                    <a:pt x="239319" y="1591580"/>
                    <a:pt x="246659" y="1581794"/>
                    <a:pt x="246251" y="1554064"/>
                  </a:cubicBezTo>
                  <a:cubicBezTo>
                    <a:pt x="245844" y="1529597"/>
                    <a:pt x="237688" y="1520218"/>
                    <a:pt x="214036" y="1519810"/>
                  </a:cubicBezTo>
                  <a:cubicBezTo>
                    <a:pt x="193647" y="1519810"/>
                    <a:pt x="173258" y="1519810"/>
                    <a:pt x="152869" y="1519810"/>
                  </a:cubicBezTo>
                  <a:close/>
                  <a:moveTo>
                    <a:pt x="1011254" y="900795"/>
                  </a:moveTo>
                  <a:cubicBezTo>
                    <a:pt x="952533" y="900795"/>
                    <a:pt x="895443" y="900795"/>
                    <a:pt x="837946" y="901202"/>
                  </a:cubicBezTo>
                  <a:cubicBezTo>
                    <a:pt x="834683" y="901202"/>
                    <a:pt x="828567" y="907319"/>
                    <a:pt x="828159" y="910581"/>
                  </a:cubicBezTo>
                  <a:cubicBezTo>
                    <a:pt x="826935" y="927300"/>
                    <a:pt x="827751" y="944019"/>
                    <a:pt x="827751" y="960331"/>
                  </a:cubicBezTo>
                  <a:cubicBezTo>
                    <a:pt x="890957" y="960331"/>
                    <a:pt x="950902" y="960331"/>
                    <a:pt x="1011254" y="960331"/>
                  </a:cubicBezTo>
                  <a:cubicBezTo>
                    <a:pt x="1011254" y="940757"/>
                    <a:pt x="1011254" y="921999"/>
                    <a:pt x="1011254" y="900795"/>
                  </a:cubicBezTo>
                  <a:close/>
                  <a:moveTo>
                    <a:pt x="541079" y="602705"/>
                  </a:moveTo>
                  <a:cubicBezTo>
                    <a:pt x="523952" y="598627"/>
                    <a:pt x="509680" y="604743"/>
                    <a:pt x="505194" y="619424"/>
                  </a:cubicBezTo>
                  <a:cubicBezTo>
                    <a:pt x="501932" y="630842"/>
                    <a:pt x="503155" y="646745"/>
                    <a:pt x="509272" y="656532"/>
                  </a:cubicBezTo>
                  <a:cubicBezTo>
                    <a:pt x="513757" y="663464"/>
                    <a:pt x="529253" y="663464"/>
                    <a:pt x="541079" y="666727"/>
                  </a:cubicBezTo>
                  <a:cubicBezTo>
                    <a:pt x="541079" y="641444"/>
                    <a:pt x="541079" y="622278"/>
                    <a:pt x="541079" y="602705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32477E8-FDFB-4D0B-9163-7B91355714AE}"/>
                </a:ext>
              </a:extLst>
            </p:cNvPr>
            <p:cNvSpPr/>
            <p:nvPr/>
          </p:nvSpPr>
          <p:spPr>
            <a:xfrm>
              <a:off x="6461175" y="4984605"/>
              <a:ext cx="2067464" cy="1052082"/>
            </a:xfrm>
            <a:custGeom>
              <a:avLst/>
              <a:gdLst>
                <a:gd name="connsiteX0" fmla="*/ 895085 w 2067463"/>
                <a:gd name="connsiteY0" fmla="*/ 709952 h 1052082"/>
                <a:gd name="connsiteX1" fmla="*/ 802111 w 2067463"/>
                <a:gd name="connsiteY1" fmla="*/ 791509 h 1052082"/>
                <a:gd name="connsiteX2" fmla="*/ 778051 w 2067463"/>
                <a:gd name="connsiteY2" fmla="*/ 802926 h 1052082"/>
                <a:gd name="connsiteX3" fmla="*/ 11418 w 2067463"/>
                <a:gd name="connsiteY3" fmla="*/ 803334 h 1052082"/>
                <a:gd name="connsiteX4" fmla="*/ 0 w 2067463"/>
                <a:gd name="connsiteY4" fmla="*/ 802519 h 1052082"/>
                <a:gd name="connsiteX5" fmla="*/ 0 w 2067463"/>
                <a:gd name="connsiteY5" fmla="*/ 0 h 1052082"/>
                <a:gd name="connsiteX6" fmla="*/ 1886816 w 2067463"/>
                <a:gd name="connsiteY6" fmla="*/ 0 h 1052082"/>
                <a:gd name="connsiteX7" fmla="*/ 1886816 w 2067463"/>
                <a:gd name="connsiteY7" fmla="*/ 21613 h 1052082"/>
                <a:gd name="connsiteX8" fmla="*/ 1886000 w 2067463"/>
                <a:gd name="connsiteY8" fmla="*/ 366190 h 1052082"/>
                <a:gd name="connsiteX9" fmla="*/ 2008335 w 2067463"/>
                <a:gd name="connsiteY9" fmla="*/ 500351 h 1052082"/>
                <a:gd name="connsiteX10" fmla="*/ 2008335 w 2067463"/>
                <a:gd name="connsiteY10" fmla="*/ 603520 h 1052082"/>
                <a:gd name="connsiteX11" fmla="*/ 2008335 w 2067463"/>
                <a:gd name="connsiteY11" fmla="*/ 623909 h 1052082"/>
                <a:gd name="connsiteX12" fmla="*/ 2031987 w 2067463"/>
                <a:gd name="connsiteY12" fmla="*/ 670397 h 1052082"/>
                <a:gd name="connsiteX13" fmla="*/ 2064202 w 2067463"/>
                <a:gd name="connsiteY13" fmla="*/ 779683 h 1052082"/>
                <a:gd name="connsiteX14" fmla="*/ 1985907 w 2067463"/>
                <a:gd name="connsiteY14" fmla="*/ 839219 h 1052082"/>
                <a:gd name="connsiteX15" fmla="*/ 1849299 w 2067463"/>
                <a:gd name="connsiteY15" fmla="*/ 839219 h 1052082"/>
                <a:gd name="connsiteX16" fmla="*/ 1788947 w 2067463"/>
                <a:gd name="connsiteY16" fmla="*/ 813529 h 1052082"/>
                <a:gd name="connsiteX17" fmla="*/ 1764480 w 2067463"/>
                <a:gd name="connsiteY17" fmla="*/ 803742 h 1052082"/>
                <a:gd name="connsiteX18" fmla="*/ 1672729 w 2067463"/>
                <a:gd name="connsiteY18" fmla="*/ 803742 h 1052082"/>
                <a:gd name="connsiteX19" fmla="*/ 1643369 w 2067463"/>
                <a:gd name="connsiteY19" fmla="*/ 789877 h 1052082"/>
                <a:gd name="connsiteX20" fmla="*/ 1571191 w 2067463"/>
                <a:gd name="connsiteY20" fmla="*/ 699349 h 1052082"/>
                <a:gd name="connsiteX21" fmla="*/ 1428059 w 2067463"/>
                <a:gd name="connsiteY21" fmla="*/ 993362 h 1052082"/>
                <a:gd name="connsiteX22" fmla="*/ 1221312 w 2067463"/>
                <a:gd name="connsiteY22" fmla="*/ 1055345 h 1052082"/>
                <a:gd name="connsiteX23" fmla="*/ 895085 w 2067463"/>
                <a:gd name="connsiteY23" fmla="*/ 709952 h 1052082"/>
                <a:gd name="connsiteX24" fmla="*/ 1069617 w 2067463"/>
                <a:gd name="connsiteY24" fmla="*/ 665911 h 1052082"/>
                <a:gd name="connsiteX25" fmla="*/ 990507 w 2067463"/>
                <a:gd name="connsiteY25" fmla="*/ 665911 h 1052082"/>
                <a:gd name="connsiteX26" fmla="*/ 953806 w 2067463"/>
                <a:gd name="connsiteY26" fmla="*/ 700165 h 1052082"/>
                <a:gd name="connsiteX27" fmla="*/ 1292675 w 2067463"/>
                <a:gd name="connsiteY27" fmla="*/ 992546 h 1052082"/>
                <a:gd name="connsiteX28" fmla="*/ 1512470 w 2067463"/>
                <a:gd name="connsiteY28" fmla="*/ 684261 h 1052082"/>
                <a:gd name="connsiteX29" fmla="*/ 1501460 w 2067463"/>
                <a:gd name="connsiteY29" fmla="*/ 668358 h 1052082"/>
                <a:gd name="connsiteX30" fmla="*/ 1398698 w 2067463"/>
                <a:gd name="connsiteY30" fmla="*/ 667542 h 1052082"/>
                <a:gd name="connsiteX31" fmla="*/ 1247411 w 2067463"/>
                <a:gd name="connsiteY31" fmla="*/ 888561 h 1052082"/>
                <a:gd name="connsiteX32" fmla="*/ 1118551 w 2067463"/>
                <a:gd name="connsiteY32" fmla="*/ 843705 h 1052082"/>
                <a:gd name="connsiteX33" fmla="*/ 1069617 w 2067463"/>
                <a:gd name="connsiteY33" fmla="*/ 665911 h 1052082"/>
                <a:gd name="connsiteX34" fmla="*/ 399628 w 2067463"/>
                <a:gd name="connsiteY34" fmla="*/ 150880 h 1052082"/>
                <a:gd name="connsiteX35" fmla="*/ 1794249 w 2067463"/>
                <a:gd name="connsiteY35" fmla="*/ 150880 h 1052082"/>
                <a:gd name="connsiteX36" fmla="*/ 1794249 w 2067463"/>
                <a:gd name="connsiteY36" fmla="*/ 92975 h 1052082"/>
                <a:gd name="connsiteX37" fmla="*/ 399628 w 2067463"/>
                <a:gd name="connsiteY37" fmla="*/ 92975 h 1052082"/>
                <a:gd name="connsiteX38" fmla="*/ 399628 w 2067463"/>
                <a:gd name="connsiteY38" fmla="*/ 150880 h 1052082"/>
                <a:gd name="connsiteX39" fmla="*/ 1281664 w 2067463"/>
                <a:gd name="connsiteY39" fmla="*/ 666727 h 1052082"/>
                <a:gd name="connsiteX40" fmla="*/ 1277994 w 2067463"/>
                <a:gd name="connsiteY40" fmla="*/ 768265 h 1052082"/>
                <a:gd name="connsiteX41" fmla="*/ 1195622 w 2067463"/>
                <a:gd name="connsiteY41" fmla="*/ 771935 h 1052082"/>
                <a:gd name="connsiteX42" fmla="*/ 1169932 w 2067463"/>
                <a:gd name="connsiteY42" fmla="*/ 734419 h 1052082"/>
                <a:gd name="connsiteX43" fmla="*/ 1187874 w 2067463"/>
                <a:gd name="connsiteY43" fmla="*/ 666319 h 1052082"/>
                <a:gd name="connsiteX44" fmla="*/ 1142610 w 2067463"/>
                <a:gd name="connsiteY44" fmla="*/ 666727 h 1052082"/>
                <a:gd name="connsiteX45" fmla="*/ 1127114 w 2067463"/>
                <a:gd name="connsiteY45" fmla="*/ 678552 h 1052082"/>
                <a:gd name="connsiteX46" fmla="*/ 1156475 w 2067463"/>
                <a:gd name="connsiteY46" fmla="*/ 801295 h 1052082"/>
                <a:gd name="connsiteX47" fmla="*/ 1284927 w 2067463"/>
                <a:gd name="connsiteY47" fmla="*/ 820461 h 1052082"/>
                <a:gd name="connsiteX48" fmla="*/ 1348541 w 2067463"/>
                <a:gd name="connsiteY48" fmla="*/ 709136 h 1052082"/>
                <a:gd name="connsiteX49" fmla="*/ 1300423 w 2067463"/>
                <a:gd name="connsiteY49" fmla="*/ 665911 h 1052082"/>
                <a:gd name="connsiteX50" fmla="*/ 1281664 w 2067463"/>
                <a:gd name="connsiteY50" fmla="*/ 666727 h 1052082"/>
                <a:gd name="connsiteX51" fmla="*/ 1915768 w 2067463"/>
                <a:gd name="connsiteY51" fmla="*/ 782945 h 1052082"/>
                <a:gd name="connsiteX52" fmla="*/ 1915768 w 2067463"/>
                <a:gd name="connsiteY52" fmla="*/ 782945 h 1052082"/>
                <a:gd name="connsiteX53" fmla="*/ 1976936 w 2067463"/>
                <a:gd name="connsiteY53" fmla="*/ 782945 h 1052082"/>
                <a:gd name="connsiteX54" fmla="*/ 1981014 w 2067463"/>
                <a:gd name="connsiteY54" fmla="*/ 782945 h 1052082"/>
                <a:gd name="connsiteX55" fmla="*/ 2012005 w 2067463"/>
                <a:gd name="connsiteY55" fmla="*/ 745021 h 1052082"/>
                <a:gd name="connsiteX56" fmla="*/ 1979790 w 2067463"/>
                <a:gd name="connsiteY56" fmla="*/ 710767 h 1052082"/>
                <a:gd name="connsiteX57" fmla="*/ 1855824 w 2067463"/>
                <a:gd name="connsiteY57" fmla="*/ 710767 h 1052082"/>
                <a:gd name="connsiteX58" fmla="*/ 1823201 w 2067463"/>
                <a:gd name="connsiteY58" fmla="*/ 745429 h 1052082"/>
                <a:gd name="connsiteX59" fmla="*/ 1855009 w 2067463"/>
                <a:gd name="connsiteY59" fmla="*/ 782537 h 1052082"/>
                <a:gd name="connsiteX60" fmla="*/ 1915768 w 2067463"/>
                <a:gd name="connsiteY60" fmla="*/ 782945 h 1052082"/>
                <a:gd name="connsiteX61" fmla="*/ 247525 w 2067463"/>
                <a:gd name="connsiteY61" fmla="*/ 151696 h 1052082"/>
                <a:gd name="connsiteX62" fmla="*/ 247525 w 2067463"/>
                <a:gd name="connsiteY62" fmla="*/ 108471 h 1052082"/>
                <a:gd name="connsiteX63" fmla="*/ 229582 w 2067463"/>
                <a:gd name="connsiteY63" fmla="*/ 91344 h 1052082"/>
                <a:gd name="connsiteX64" fmla="*/ 77071 w 2067463"/>
                <a:gd name="connsiteY64" fmla="*/ 91751 h 1052082"/>
                <a:gd name="connsiteX65" fmla="*/ 63614 w 2067463"/>
                <a:gd name="connsiteY65" fmla="*/ 93790 h 1052082"/>
                <a:gd name="connsiteX66" fmla="*/ 63614 w 2067463"/>
                <a:gd name="connsiteY66" fmla="*/ 151696 h 1052082"/>
                <a:gd name="connsiteX67" fmla="*/ 247525 w 2067463"/>
                <a:gd name="connsiteY67" fmla="*/ 151696 h 1052082"/>
                <a:gd name="connsiteX68" fmla="*/ 1233954 w 2067463"/>
                <a:gd name="connsiteY68" fmla="*/ 688747 h 1052082"/>
                <a:gd name="connsiteX69" fmla="*/ 1204185 w 2067463"/>
                <a:gd name="connsiteY69" fmla="*/ 718107 h 1052082"/>
                <a:gd name="connsiteX70" fmla="*/ 1233954 w 2067463"/>
                <a:gd name="connsiteY70" fmla="*/ 747876 h 1052082"/>
                <a:gd name="connsiteX71" fmla="*/ 1263722 w 2067463"/>
                <a:gd name="connsiteY71" fmla="*/ 718107 h 1052082"/>
                <a:gd name="connsiteX72" fmla="*/ 1233954 w 2067463"/>
                <a:gd name="connsiteY72" fmla="*/ 688747 h 10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67463" h="1052082">
                  <a:moveTo>
                    <a:pt x="895085" y="709952"/>
                  </a:moveTo>
                  <a:cubicBezTo>
                    <a:pt x="867356" y="734419"/>
                    <a:pt x="835141" y="763371"/>
                    <a:pt x="802111" y="791509"/>
                  </a:cubicBezTo>
                  <a:cubicBezTo>
                    <a:pt x="795586" y="797217"/>
                    <a:pt x="786207" y="802926"/>
                    <a:pt x="778051" y="802926"/>
                  </a:cubicBezTo>
                  <a:cubicBezTo>
                    <a:pt x="522371" y="803334"/>
                    <a:pt x="267098" y="803334"/>
                    <a:pt x="11418" y="803334"/>
                  </a:cubicBezTo>
                  <a:cubicBezTo>
                    <a:pt x="8156" y="803334"/>
                    <a:pt x="4893" y="802926"/>
                    <a:pt x="0" y="802519"/>
                  </a:cubicBezTo>
                  <a:cubicBezTo>
                    <a:pt x="0" y="535012"/>
                    <a:pt x="0" y="268322"/>
                    <a:pt x="0" y="0"/>
                  </a:cubicBezTo>
                  <a:cubicBezTo>
                    <a:pt x="627987" y="0"/>
                    <a:pt x="1255974" y="0"/>
                    <a:pt x="1886816" y="0"/>
                  </a:cubicBezTo>
                  <a:cubicBezTo>
                    <a:pt x="1886816" y="7340"/>
                    <a:pt x="1886816" y="14272"/>
                    <a:pt x="1886816" y="21613"/>
                  </a:cubicBezTo>
                  <a:cubicBezTo>
                    <a:pt x="1886816" y="136608"/>
                    <a:pt x="1888855" y="251195"/>
                    <a:pt x="1886000" y="366190"/>
                  </a:cubicBezTo>
                  <a:cubicBezTo>
                    <a:pt x="1884369" y="433066"/>
                    <a:pt x="1923516" y="495457"/>
                    <a:pt x="2008335" y="500351"/>
                  </a:cubicBezTo>
                  <a:cubicBezTo>
                    <a:pt x="2008335" y="534605"/>
                    <a:pt x="2008335" y="568858"/>
                    <a:pt x="2008335" y="603520"/>
                  </a:cubicBezTo>
                  <a:cubicBezTo>
                    <a:pt x="2008335" y="610452"/>
                    <a:pt x="2009151" y="617385"/>
                    <a:pt x="2008335" y="623909"/>
                  </a:cubicBezTo>
                  <a:cubicBezTo>
                    <a:pt x="2005481" y="645114"/>
                    <a:pt x="2011597" y="658163"/>
                    <a:pt x="2031987" y="670397"/>
                  </a:cubicBezTo>
                  <a:cubicBezTo>
                    <a:pt x="2069095" y="692009"/>
                    <a:pt x="2074396" y="729933"/>
                    <a:pt x="2064202" y="779683"/>
                  </a:cubicBezTo>
                  <a:cubicBezTo>
                    <a:pt x="2056861" y="814752"/>
                    <a:pt x="2024646" y="838404"/>
                    <a:pt x="1985907" y="839219"/>
                  </a:cubicBezTo>
                  <a:cubicBezTo>
                    <a:pt x="1940235" y="840443"/>
                    <a:pt x="1894971" y="840035"/>
                    <a:pt x="1849299" y="839219"/>
                  </a:cubicBezTo>
                  <a:cubicBezTo>
                    <a:pt x="1826056" y="838811"/>
                    <a:pt x="1806074" y="829840"/>
                    <a:pt x="1788947" y="813529"/>
                  </a:cubicBezTo>
                  <a:cubicBezTo>
                    <a:pt x="1782831" y="807820"/>
                    <a:pt x="1773044" y="804150"/>
                    <a:pt x="1764480" y="803742"/>
                  </a:cubicBezTo>
                  <a:cubicBezTo>
                    <a:pt x="1733897" y="802519"/>
                    <a:pt x="1703313" y="802519"/>
                    <a:pt x="1672729" y="803742"/>
                  </a:cubicBezTo>
                  <a:cubicBezTo>
                    <a:pt x="1659680" y="804150"/>
                    <a:pt x="1651524" y="800480"/>
                    <a:pt x="1643369" y="789877"/>
                  </a:cubicBezTo>
                  <a:cubicBezTo>
                    <a:pt x="1621348" y="760925"/>
                    <a:pt x="1598105" y="732788"/>
                    <a:pt x="1571191" y="699349"/>
                  </a:cubicBezTo>
                  <a:cubicBezTo>
                    <a:pt x="1571599" y="825355"/>
                    <a:pt x="1525519" y="922407"/>
                    <a:pt x="1428059" y="993362"/>
                  </a:cubicBezTo>
                  <a:cubicBezTo>
                    <a:pt x="1366483" y="1037810"/>
                    <a:pt x="1296752" y="1057383"/>
                    <a:pt x="1221312" y="1055345"/>
                  </a:cubicBezTo>
                  <a:cubicBezTo>
                    <a:pt x="1050451" y="1050043"/>
                    <a:pt x="886930" y="903241"/>
                    <a:pt x="895085" y="709952"/>
                  </a:cubicBezTo>
                  <a:close/>
                  <a:moveTo>
                    <a:pt x="1069617" y="665911"/>
                  </a:moveTo>
                  <a:cubicBezTo>
                    <a:pt x="1041888" y="665911"/>
                    <a:pt x="1016197" y="665911"/>
                    <a:pt x="990507" y="665911"/>
                  </a:cubicBezTo>
                  <a:cubicBezTo>
                    <a:pt x="955437" y="665911"/>
                    <a:pt x="955437" y="665911"/>
                    <a:pt x="953806" y="700165"/>
                  </a:cubicBezTo>
                  <a:cubicBezTo>
                    <a:pt x="944019" y="886930"/>
                    <a:pt x="1109580" y="1029654"/>
                    <a:pt x="1292675" y="992546"/>
                  </a:cubicBezTo>
                  <a:cubicBezTo>
                    <a:pt x="1432544" y="964409"/>
                    <a:pt x="1531636" y="825762"/>
                    <a:pt x="1512470" y="684261"/>
                  </a:cubicBezTo>
                  <a:cubicBezTo>
                    <a:pt x="1511655" y="678145"/>
                    <a:pt x="1505538" y="668358"/>
                    <a:pt x="1501460" y="668358"/>
                  </a:cubicBezTo>
                  <a:cubicBezTo>
                    <a:pt x="1467614" y="667134"/>
                    <a:pt x="1433360" y="667542"/>
                    <a:pt x="1398698" y="667542"/>
                  </a:cubicBezTo>
                  <a:cubicBezTo>
                    <a:pt x="1427651" y="796402"/>
                    <a:pt x="1338754" y="881629"/>
                    <a:pt x="1247411" y="888561"/>
                  </a:cubicBezTo>
                  <a:cubicBezTo>
                    <a:pt x="1198477" y="892231"/>
                    <a:pt x="1154436" y="877551"/>
                    <a:pt x="1118551" y="843705"/>
                  </a:cubicBezTo>
                  <a:cubicBezTo>
                    <a:pt x="1066762" y="795586"/>
                    <a:pt x="1054937" y="735642"/>
                    <a:pt x="1069617" y="665911"/>
                  </a:cubicBezTo>
                  <a:close/>
                  <a:moveTo>
                    <a:pt x="399628" y="150880"/>
                  </a:moveTo>
                  <a:cubicBezTo>
                    <a:pt x="866133" y="150880"/>
                    <a:pt x="1330598" y="150880"/>
                    <a:pt x="1794249" y="150880"/>
                  </a:cubicBezTo>
                  <a:cubicBezTo>
                    <a:pt x="1794249" y="130491"/>
                    <a:pt x="1794249" y="111733"/>
                    <a:pt x="1794249" y="92975"/>
                  </a:cubicBezTo>
                  <a:cubicBezTo>
                    <a:pt x="1328560" y="92975"/>
                    <a:pt x="864094" y="92975"/>
                    <a:pt x="399628" y="92975"/>
                  </a:cubicBezTo>
                  <a:cubicBezTo>
                    <a:pt x="399628" y="113364"/>
                    <a:pt x="399628" y="131306"/>
                    <a:pt x="399628" y="150880"/>
                  </a:cubicBezTo>
                  <a:close/>
                  <a:moveTo>
                    <a:pt x="1281664" y="666727"/>
                  </a:moveTo>
                  <a:cubicBezTo>
                    <a:pt x="1307355" y="712806"/>
                    <a:pt x="1305724" y="743798"/>
                    <a:pt x="1277994" y="768265"/>
                  </a:cubicBezTo>
                  <a:cubicBezTo>
                    <a:pt x="1255158" y="788246"/>
                    <a:pt x="1218458" y="791101"/>
                    <a:pt x="1195622" y="771935"/>
                  </a:cubicBezTo>
                  <a:cubicBezTo>
                    <a:pt x="1184612" y="762556"/>
                    <a:pt x="1175641" y="748283"/>
                    <a:pt x="1169932" y="734419"/>
                  </a:cubicBezTo>
                  <a:cubicBezTo>
                    <a:pt x="1160145" y="710359"/>
                    <a:pt x="1172786" y="689155"/>
                    <a:pt x="1187874" y="666319"/>
                  </a:cubicBezTo>
                  <a:cubicBezTo>
                    <a:pt x="1170339" y="666319"/>
                    <a:pt x="1156475" y="665095"/>
                    <a:pt x="1142610" y="666727"/>
                  </a:cubicBezTo>
                  <a:cubicBezTo>
                    <a:pt x="1136901" y="667542"/>
                    <a:pt x="1129561" y="673251"/>
                    <a:pt x="1127114" y="678552"/>
                  </a:cubicBezTo>
                  <a:cubicBezTo>
                    <a:pt x="1109580" y="718515"/>
                    <a:pt x="1122629" y="769896"/>
                    <a:pt x="1156475" y="801295"/>
                  </a:cubicBezTo>
                  <a:cubicBezTo>
                    <a:pt x="1191544" y="833918"/>
                    <a:pt x="1242109" y="841258"/>
                    <a:pt x="1284927" y="820461"/>
                  </a:cubicBezTo>
                  <a:cubicBezTo>
                    <a:pt x="1326521" y="799664"/>
                    <a:pt x="1353434" y="752769"/>
                    <a:pt x="1348541" y="709136"/>
                  </a:cubicBezTo>
                  <a:cubicBezTo>
                    <a:pt x="1344055" y="667542"/>
                    <a:pt x="1341609" y="665911"/>
                    <a:pt x="1300423" y="665911"/>
                  </a:cubicBezTo>
                  <a:cubicBezTo>
                    <a:pt x="1294714" y="666319"/>
                    <a:pt x="1289412" y="666727"/>
                    <a:pt x="1281664" y="666727"/>
                  </a:cubicBezTo>
                  <a:close/>
                  <a:moveTo>
                    <a:pt x="1915768" y="782945"/>
                  </a:moveTo>
                  <a:cubicBezTo>
                    <a:pt x="1915768" y="782945"/>
                    <a:pt x="1915768" y="782945"/>
                    <a:pt x="1915768" y="782945"/>
                  </a:cubicBezTo>
                  <a:cubicBezTo>
                    <a:pt x="1936157" y="782945"/>
                    <a:pt x="1956547" y="782945"/>
                    <a:pt x="1976936" y="782945"/>
                  </a:cubicBezTo>
                  <a:cubicBezTo>
                    <a:pt x="1978159" y="782945"/>
                    <a:pt x="1979790" y="782945"/>
                    <a:pt x="1981014" y="782945"/>
                  </a:cubicBezTo>
                  <a:cubicBezTo>
                    <a:pt x="2005073" y="781314"/>
                    <a:pt x="2012005" y="772750"/>
                    <a:pt x="2012005" y="745021"/>
                  </a:cubicBezTo>
                  <a:cubicBezTo>
                    <a:pt x="2011597" y="720554"/>
                    <a:pt x="2003442" y="710767"/>
                    <a:pt x="1979790" y="710767"/>
                  </a:cubicBezTo>
                  <a:cubicBezTo>
                    <a:pt x="1938604" y="710359"/>
                    <a:pt x="1897010" y="710359"/>
                    <a:pt x="1855824" y="710767"/>
                  </a:cubicBezTo>
                  <a:cubicBezTo>
                    <a:pt x="1832988" y="711175"/>
                    <a:pt x="1823609" y="721370"/>
                    <a:pt x="1823201" y="745429"/>
                  </a:cubicBezTo>
                  <a:cubicBezTo>
                    <a:pt x="1822793" y="771527"/>
                    <a:pt x="1831357" y="781722"/>
                    <a:pt x="1855009" y="782537"/>
                  </a:cubicBezTo>
                  <a:cubicBezTo>
                    <a:pt x="1874990" y="783353"/>
                    <a:pt x="1895379" y="782945"/>
                    <a:pt x="1915768" y="782945"/>
                  </a:cubicBezTo>
                  <a:close/>
                  <a:moveTo>
                    <a:pt x="247525" y="151696"/>
                  </a:moveTo>
                  <a:cubicBezTo>
                    <a:pt x="247525" y="136608"/>
                    <a:pt x="246709" y="122335"/>
                    <a:pt x="247525" y="108471"/>
                  </a:cubicBezTo>
                  <a:cubicBezTo>
                    <a:pt x="248340" y="94606"/>
                    <a:pt x="242224" y="91344"/>
                    <a:pt x="229582" y="91344"/>
                  </a:cubicBezTo>
                  <a:cubicBezTo>
                    <a:pt x="178609" y="91751"/>
                    <a:pt x="128044" y="91344"/>
                    <a:pt x="77071" y="91751"/>
                  </a:cubicBezTo>
                  <a:cubicBezTo>
                    <a:pt x="72585" y="91751"/>
                    <a:pt x="68100" y="92975"/>
                    <a:pt x="63614" y="93790"/>
                  </a:cubicBezTo>
                  <a:cubicBezTo>
                    <a:pt x="63614" y="113772"/>
                    <a:pt x="63614" y="132530"/>
                    <a:pt x="63614" y="151696"/>
                  </a:cubicBezTo>
                  <a:cubicBezTo>
                    <a:pt x="125190" y="151696"/>
                    <a:pt x="185134" y="151696"/>
                    <a:pt x="247525" y="151696"/>
                  </a:cubicBezTo>
                  <a:close/>
                  <a:moveTo>
                    <a:pt x="1233954" y="688747"/>
                  </a:moveTo>
                  <a:cubicBezTo>
                    <a:pt x="1217235" y="688747"/>
                    <a:pt x="1204185" y="701796"/>
                    <a:pt x="1204185" y="718107"/>
                  </a:cubicBezTo>
                  <a:cubicBezTo>
                    <a:pt x="1204185" y="734419"/>
                    <a:pt x="1218050" y="747876"/>
                    <a:pt x="1233954" y="747876"/>
                  </a:cubicBezTo>
                  <a:cubicBezTo>
                    <a:pt x="1249857" y="747876"/>
                    <a:pt x="1263722" y="734011"/>
                    <a:pt x="1263722" y="718107"/>
                  </a:cubicBezTo>
                  <a:cubicBezTo>
                    <a:pt x="1264130" y="701796"/>
                    <a:pt x="1250265" y="688747"/>
                    <a:pt x="1233954" y="688747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D0621D-D4CE-4E4C-B17E-E98518D5EA84}"/>
                </a:ext>
              </a:extLst>
            </p:cNvPr>
            <p:cNvSpPr/>
            <p:nvPr/>
          </p:nvSpPr>
          <p:spPr>
            <a:xfrm>
              <a:off x="5647239" y="3623423"/>
              <a:ext cx="2609816" cy="538275"/>
            </a:xfrm>
            <a:custGeom>
              <a:avLst/>
              <a:gdLst>
                <a:gd name="connsiteX0" fmla="*/ 2341087 w 2609816"/>
                <a:gd name="connsiteY0" fmla="*/ 0 h 538274"/>
                <a:gd name="connsiteX1" fmla="*/ 2341087 w 2609816"/>
                <a:gd name="connsiteY1" fmla="*/ 207970 h 538274"/>
                <a:gd name="connsiteX2" fmla="*/ 2463422 w 2609816"/>
                <a:gd name="connsiteY2" fmla="*/ 207970 h 538274"/>
                <a:gd name="connsiteX3" fmla="*/ 2463422 w 2609816"/>
                <a:gd name="connsiteY3" fmla="*/ 264652 h 538274"/>
                <a:gd name="connsiteX4" fmla="*/ 1899865 w 2609816"/>
                <a:gd name="connsiteY4" fmla="*/ 264652 h 538274"/>
                <a:gd name="connsiteX5" fmla="*/ 1899865 w 2609816"/>
                <a:gd name="connsiteY5" fmla="*/ 387802 h 538274"/>
                <a:gd name="connsiteX6" fmla="*/ 1923108 w 2609816"/>
                <a:gd name="connsiteY6" fmla="*/ 389026 h 538274"/>
                <a:gd name="connsiteX7" fmla="*/ 2461383 w 2609816"/>
                <a:gd name="connsiteY7" fmla="*/ 389026 h 538274"/>
                <a:gd name="connsiteX8" fmla="*/ 2613079 w 2609816"/>
                <a:gd name="connsiteY8" fmla="*/ 516254 h 538274"/>
                <a:gd name="connsiteX9" fmla="*/ 2613079 w 2609816"/>
                <a:gd name="connsiteY9" fmla="*/ 524818 h 538274"/>
                <a:gd name="connsiteX10" fmla="*/ 2345165 w 2609816"/>
                <a:gd name="connsiteY10" fmla="*/ 498312 h 538274"/>
                <a:gd name="connsiteX11" fmla="*/ 170046 w 2609816"/>
                <a:gd name="connsiteY11" fmla="*/ 497496 h 538274"/>
                <a:gd name="connsiteX12" fmla="*/ 0 w 2609816"/>
                <a:gd name="connsiteY12" fmla="*/ 538275 h 538274"/>
                <a:gd name="connsiteX13" fmla="*/ 116626 w 2609816"/>
                <a:gd name="connsiteY13" fmla="*/ 397589 h 538274"/>
                <a:gd name="connsiteX14" fmla="*/ 176978 w 2609816"/>
                <a:gd name="connsiteY14" fmla="*/ 389434 h 538274"/>
                <a:gd name="connsiteX15" fmla="*/ 747875 w 2609816"/>
                <a:gd name="connsiteY15" fmla="*/ 389026 h 538274"/>
                <a:gd name="connsiteX16" fmla="*/ 773158 w 2609816"/>
                <a:gd name="connsiteY16" fmla="*/ 389026 h 538274"/>
                <a:gd name="connsiteX17" fmla="*/ 773158 w 2609816"/>
                <a:gd name="connsiteY17" fmla="*/ 266283 h 538274"/>
                <a:gd name="connsiteX18" fmla="*/ 355587 w 2609816"/>
                <a:gd name="connsiteY18" fmla="*/ 266283 h 538274"/>
                <a:gd name="connsiteX19" fmla="*/ 355587 w 2609816"/>
                <a:gd name="connsiteY19" fmla="*/ 209193 h 538274"/>
                <a:gd name="connsiteX20" fmla="*/ 382501 w 2609816"/>
                <a:gd name="connsiteY20" fmla="*/ 209193 h 538274"/>
                <a:gd name="connsiteX21" fmla="*/ 2037695 w 2609816"/>
                <a:gd name="connsiteY21" fmla="*/ 209601 h 538274"/>
                <a:gd name="connsiteX22" fmla="*/ 2075620 w 2609816"/>
                <a:gd name="connsiteY22" fmla="*/ 186357 h 538274"/>
                <a:gd name="connsiteX23" fmla="*/ 2341087 w 2609816"/>
                <a:gd name="connsiteY23" fmla="*/ 0 h 538274"/>
                <a:gd name="connsiteX24" fmla="*/ 1841144 w 2609816"/>
                <a:gd name="connsiteY24" fmla="*/ 270768 h 538274"/>
                <a:gd name="connsiteX25" fmla="*/ 831471 w 2609816"/>
                <a:gd name="connsiteY25" fmla="*/ 270768 h 538274"/>
                <a:gd name="connsiteX26" fmla="*/ 831471 w 2609816"/>
                <a:gd name="connsiteY26" fmla="*/ 386987 h 538274"/>
                <a:gd name="connsiteX27" fmla="*/ 1841144 w 2609816"/>
                <a:gd name="connsiteY27" fmla="*/ 386987 h 538274"/>
                <a:gd name="connsiteX28" fmla="*/ 1841144 w 2609816"/>
                <a:gd name="connsiteY28" fmla="*/ 270768 h 538274"/>
                <a:gd name="connsiteX29" fmla="*/ 2283589 w 2609816"/>
                <a:gd name="connsiteY29" fmla="*/ 73401 h 538274"/>
                <a:gd name="connsiteX30" fmla="*/ 2129855 w 2609816"/>
                <a:gd name="connsiteY30" fmla="*/ 207562 h 538274"/>
                <a:gd name="connsiteX31" fmla="*/ 2283589 w 2609816"/>
                <a:gd name="connsiteY31" fmla="*/ 207562 h 538274"/>
                <a:gd name="connsiteX32" fmla="*/ 2283589 w 2609816"/>
                <a:gd name="connsiteY32" fmla="*/ 73401 h 53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09816" h="538274">
                  <a:moveTo>
                    <a:pt x="2341087" y="0"/>
                  </a:moveTo>
                  <a:cubicBezTo>
                    <a:pt x="2341087" y="70139"/>
                    <a:pt x="2341087" y="137831"/>
                    <a:pt x="2341087" y="207970"/>
                  </a:cubicBezTo>
                  <a:cubicBezTo>
                    <a:pt x="2382273" y="207970"/>
                    <a:pt x="2422236" y="207970"/>
                    <a:pt x="2463422" y="207970"/>
                  </a:cubicBezTo>
                  <a:cubicBezTo>
                    <a:pt x="2463422" y="227543"/>
                    <a:pt x="2463422" y="244670"/>
                    <a:pt x="2463422" y="264652"/>
                  </a:cubicBezTo>
                  <a:cubicBezTo>
                    <a:pt x="2276249" y="264652"/>
                    <a:pt x="2088668" y="264652"/>
                    <a:pt x="1899865" y="264652"/>
                  </a:cubicBezTo>
                  <a:cubicBezTo>
                    <a:pt x="1899865" y="306653"/>
                    <a:pt x="1899865" y="345801"/>
                    <a:pt x="1899865" y="387802"/>
                  </a:cubicBezTo>
                  <a:cubicBezTo>
                    <a:pt x="1907613" y="388210"/>
                    <a:pt x="1915360" y="389026"/>
                    <a:pt x="1923108" y="389026"/>
                  </a:cubicBezTo>
                  <a:cubicBezTo>
                    <a:pt x="2102533" y="389026"/>
                    <a:pt x="2281958" y="389026"/>
                    <a:pt x="2461383" y="389026"/>
                  </a:cubicBezTo>
                  <a:cubicBezTo>
                    <a:pt x="2538454" y="389026"/>
                    <a:pt x="2603292" y="444077"/>
                    <a:pt x="2613079" y="516254"/>
                  </a:cubicBezTo>
                  <a:cubicBezTo>
                    <a:pt x="2613486" y="518293"/>
                    <a:pt x="2613079" y="519924"/>
                    <a:pt x="2613079" y="524818"/>
                  </a:cubicBezTo>
                  <a:cubicBezTo>
                    <a:pt x="2525813" y="486486"/>
                    <a:pt x="2434877" y="498312"/>
                    <a:pt x="2345165" y="498312"/>
                  </a:cubicBezTo>
                  <a:cubicBezTo>
                    <a:pt x="1620125" y="497496"/>
                    <a:pt x="895085" y="498312"/>
                    <a:pt x="170046" y="497496"/>
                  </a:cubicBezTo>
                  <a:cubicBezTo>
                    <a:pt x="109694" y="497496"/>
                    <a:pt x="52196" y="502797"/>
                    <a:pt x="0" y="538275"/>
                  </a:cubicBezTo>
                  <a:cubicBezTo>
                    <a:pt x="816" y="479554"/>
                    <a:pt x="53012" y="415532"/>
                    <a:pt x="116626" y="397589"/>
                  </a:cubicBezTo>
                  <a:cubicBezTo>
                    <a:pt x="135792" y="391880"/>
                    <a:pt x="156589" y="389434"/>
                    <a:pt x="176978" y="389434"/>
                  </a:cubicBezTo>
                  <a:cubicBezTo>
                    <a:pt x="367413" y="389026"/>
                    <a:pt x="557440" y="389026"/>
                    <a:pt x="747875" y="389026"/>
                  </a:cubicBezTo>
                  <a:cubicBezTo>
                    <a:pt x="756031" y="389026"/>
                    <a:pt x="763779" y="389026"/>
                    <a:pt x="773158" y="389026"/>
                  </a:cubicBezTo>
                  <a:cubicBezTo>
                    <a:pt x="773158" y="347024"/>
                    <a:pt x="773158" y="307469"/>
                    <a:pt x="773158" y="266283"/>
                  </a:cubicBezTo>
                  <a:cubicBezTo>
                    <a:pt x="633696" y="266283"/>
                    <a:pt x="495457" y="266283"/>
                    <a:pt x="355587" y="266283"/>
                  </a:cubicBezTo>
                  <a:cubicBezTo>
                    <a:pt x="355587" y="247117"/>
                    <a:pt x="355587" y="229990"/>
                    <a:pt x="355587" y="209193"/>
                  </a:cubicBezTo>
                  <a:cubicBezTo>
                    <a:pt x="364151" y="209193"/>
                    <a:pt x="373122" y="209193"/>
                    <a:pt x="382501" y="209193"/>
                  </a:cubicBezTo>
                  <a:cubicBezTo>
                    <a:pt x="934233" y="209193"/>
                    <a:pt x="1485964" y="209193"/>
                    <a:pt x="2037695" y="209601"/>
                  </a:cubicBezTo>
                  <a:cubicBezTo>
                    <a:pt x="2057269" y="209601"/>
                    <a:pt x="2066648" y="204707"/>
                    <a:pt x="2075620" y="186357"/>
                  </a:cubicBezTo>
                  <a:cubicBezTo>
                    <a:pt x="2127408" y="74624"/>
                    <a:pt x="2219975" y="18350"/>
                    <a:pt x="2341087" y="0"/>
                  </a:cubicBezTo>
                  <a:close/>
                  <a:moveTo>
                    <a:pt x="1841144" y="270768"/>
                  </a:moveTo>
                  <a:cubicBezTo>
                    <a:pt x="1502683" y="270768"/>
                    <a:pt x="1167077" y="270768"/>
                    <a:pt x="831471" y="270768"/>
                  </a:cubicBezTo>
                  <a:cubicBezTo>
                    <a:pt x="831471" y="310731"/>
                    <a:pt x="831471" y="349063"/>
                    <a:pt x="831471" y="386987"/>
                  </a:cubicBezTo>
                  <a:cubicBezTo>
                    <a:pt x="1169116" y="386987"/>
                    <a:pt x="1505130" y="386987"/>
                    <a:pt x="1841144" y="386987"/>
                  </a:cubicBezTo>
                  <a:cubicBezTo>
                    <a:pt x="1841144" y="347432"/>
                    <a:pt x="1841144" y="309508"/>
                    <a:pt x="1841144" y="270768"/>
                  </a:cubicBezTo>
                  <a:close/>
                  <a:moveTo>
                    <a:pt x="2283589" y="73401"/>
                  </a:moveTo>
                  <a:cubicBezTo>
                    <a:pt x="2223645" y="84411"/>
                    <a:pt x="2138826" y="159036"/>
                    <a:pt x="2129855" y="207562"/>
                  </a:cubicBezTo>
                  <a:cubicBezTo>
                    <a:pt x="2180828" y="207562"/>
                    <a:pt x="2231393" y="207562"/>
                    <a:pt x="2283589" y="207562"/>
                  </a:cubicBezTo>
                  <a:cubicBezTo>
                    <a:pt x="2283589" y="162706"/>
                    <a:pt x="2283589" y="119073"/>
                    <a:pt x="2283589" y="7340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7EF853F-46F2-4DC1-B630-4C0D565AA8F3}"/>
                </a:ext>
              </a:extLst>
            </p:cNvPr>
            <p:cNvSpPr/>
            <p:nvPr/>
          </p:nvSpPr>
          <p:spPr>
            <a:xfrm>
              <a:off x="8409668" y="4861498"/>
              <a:ext cx="179425" cy="558664"/>
            </a:xfrm>
            <a:custGeom>
              <a:avLst/>
              <a:gdLst>
                <a:gd name="connsiteX0" fmla="*/ 182585 w 179424"/>
                <a:gd name="connsiteY0" fmla="*/ 280512 h 558663"/>
                <a:gd name="connsiteX1" fmla="*/ 182585 w 179424"/>
                <a:gd name="connsiteY1" fmla="*/ 496637 h 558663"/>
                <a:gd name="connsiteX2" fmla="*/ 118971 w 179424"/>
                <a:gd name="connsiteY2" fmla="*/ 560659 h 558663"/>
                <a:gd name="connsiteX3" fmla="*/ 55764 w 179424"/>
                <a:gd name="connsiteY3" fmla="*/ 560659 h 558663"/>
                <a:gd name="connsiteX4" fmla="*/ 306 w 179424"/>
                <a:gd name="connsiteY4" fmla="*/ 506016 h 558663"/>
                <a:gd name="connsiteX5" fmla="*/ 306 w 179424"/>
                <a:gd name="connsiteY5" fmla="*/ 55415 h 558663"/>
                <a:gd name="connsiteX6" fmla="*/ 53726 w 179424"/>
                <a:gd name="connsiteY6" fmla="*/ 772 h 558663"/>
                <a:gd name="connsiteX7" fmla="*/ 125088 w 179424"/>
                <a:gd name="connsiteY7" fmla="*/ 772 h 558663"/>
                <a:gd name="connsiteX8" fmla="*/ 182585 w 179424"/>
                <a:gd name="connsiteY8" fmla="*/ 60716 h 558663"/>
                <a:gd name="connsiteX9" fmla="*/ 182585 w 179424"/>
                <a:gd name="connsiteY9" fmla="*/ 280512 h 55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424" h="558663">
                  <a:moveTo>
                    <a:pt x="182585" y="280512"/>
                  </a:moveTo>
                  <a:cubicBezTo>
                    <a:pt x="182585" y="352690"/>
                    <a:pt x="182585" y="424460"/>
                    <a:pt x="182585" y="496637"/>
                  </a:cubicBezTo>
                  <a:cubicBezTo>
                    <a:pt x="182585" y="539862"/>
                    <a:pt x="161788" y="560252"/>
                    <a:pt x="118971" y="560659"/>
                  </a:cubicBezTo>
                  <a:cubicBezTo>
                    <a:pt x="97766" y="560659"/>
                    <a:pt x="76969" y="561067"/>
                    <a:pt x="55764" y="560659"/>
                  </a:cubicBezTo>
                  <a:cubicBezTo>
                    <a:pt x="22326" y="559844"/>
                    <a:pt x="306" y="539455"/>
                    <a:pt x="306" y="506016"/>
                  </a:cubicBezTo>
                  <a:cubicBezTo>
                    <a:pt x="-102" y="355952"/>
                    <a:pt x="-102" y="205887"/>
                    <a:pt x="306" y="55415"/>
                  </a:cubicBezTo>
                  <a:cubicBezTo>
                    <a:pt x="306" y="22792"/>
                    <a:pt x="21103" y="1995"/>
                    <a:pt x="53726" y="772"/>
                  </a:cubicBezTo>
                  <a:cubicBezTo>
                    <a:pt x="77377" y="-451"/>
                    <a:pt x="101436" y="-43"/>
                    <a:pt x="125088" y="772"/>
                  </a:cubicBezTo>
                  <a:cubicBezTo>
                    <a:pt x="161381" y="1995"/>
                    <a:pt x="182585" y="23608"/>
                    <a:pt x="182585" y="60716"/>
                  </a:cubicBezTo>
                  <a:cubicBezTo>
                    <a:pt x="182993" y="133710"/>
                    <a:pt x="182585" y="207111"/>
                    <a:pt x="182585" y="280512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06D99AF-FED5-49ED-B1E1-D148793386F5}"/>
                </a:ext>
              </a:extLst>
            </p:cNvPr>
            <p:cNvSpPr/>
            <p:nvPr/>
          </p:nvSpPr>
          <p:spPr>
            <a:xfrm>
              <a:off x="5127824" y="4981977"/>
              <a:ext cx="110102" cy="244670"/>
            </a:xfrm>
            <a:custGeom>
              <a:avLst/>
              <a:gdLst>
                <a:gd name="connsiteX0" fmla="*/ 112039 w 110101"/>
                <a:gd name="connsiteY0" fmla="*/ 181 h 244670"/>
                <a:gd name="connsiteX1" fmla="*/ 112039 w 110101"/>
                <a:gd name="connsiteY1" fmla="*/ 246483 h 244670"/>
                <a:gd name="connsiteX2" fmla="*/ 34560 w 110101"/>
                <a:gd name="connsiteY2" fmla="*/ 246075 h 244670"/>
                <a:gd name="connsiteX3" fmla="*/ 306 w 110101"/>
                <a:gd name="connsiteY3" fmla="*/ 207335 h 244670"/>
                <a:gd name="connsiteX4" fmla="*/ 306 w 110101"/>
                <a:gd name="connsiteY4" fmla="*/ 38513 h 244670"/>
                <a:gd name="connsiteX5" fmla="*/ 37414 w 110101"/>
                <a:gd name="connsiteY5" fmla="*/ 181 h 244670"/>
                <a:gd name="connsiteX6" fmla="*/ 112039 w 110101"/>
                <a:gd name="connsiteY6" fmla="*/ 181 h 24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01" h="244670">
                  <a:moveTo>
                    <a:pt x="112039" y="181"/>
                  </a:moveTo>
                  <a:cubicBezTo>
                    <a:pt x="112039" y="83369"/>
                    <a:pt x="112039" y="164110"/>
                    <a:pt x="112039" y="246483"/>
                  </a:cubicBezTo>
                  <a:cubicBezTo>
                    <a:pt x="85533" y="246483"/>
                    <a:pt x="60250" y="247706"/>
                    <a:pt x="34560" y="246075"/>
                  </a:cubicBezTo>
                  <a:cubicBezTo>
                    <a:pt x="14170" y="244852"/>
                    <a:pt x="306" y="228540"/>
                    <a:pt x="306" y="207335"/>
                  </a:cubicBezTo>
                  <a:cubicBezTo>
                    <a:pt x="-102" y="151061"/>
                    <a:pt x="-102" y="94787"/>
                    <a:pt x="306" y="38513"/>
                  </a:cubicBezTo>
                  <a:cubicBezTo>
                    <a:pt x="714" y="16493"/>
                    <a:pt x="15802" y="997"/>
                    <a:pt x="37414" y="181"/>
                  </a:cubicBezTo>
                  <a:cubicBezTo>
                    <a:pt x="61473" y="-227"/>
                    <a:pt x="85940" y="181"/>
                    <a:pt x="112039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CD4C261-C0F8-4CE1-AFBF-D0CA3410FC32}"/>
                </a:ext>
              </a:extLst>
            </p:cNvPr>
            <p:cNvSpPr/>
            <p:nvPr/>
          </p:nvSpPr>
          <p:spPr>
            <a:xfrm>
              <a:off x="5295307" y="5694784"/>
              <a:ext cx="187581" cy="69323"/>
            </a:xfrm>
            <a:custGeom>
              <a:avLst/>
              <a:gdLst>
                <a:gd name="connsiteX0" fmla="*/ 95436 w 187580"/>
                <a:gd name="connsiteY0" fmla="*/ 181 h 69323"/>
                <a:gd name="connsiteX1" fmla="*/ 156196 w 187580"/>
                <a:gd name="connsiteY1" fmla="*/ 181 h 69323"/>
                <a:gd name="connsiteX2" fmla="*/ 188411 w 187580"/>
                <a:gd name="connsiteY2" fmla="*/ 34435 h 69323"/>
                <a:gd name="connsiteX3" fmla="*/ 157827 w 187580"/>
                <a:gd name="connsiteY3" fmla="*/ 72359 h 69323"/>
                <a:gd name="connsiteX4" fmla="*/ 31822 w 187580"/>
                <a:gd name="connsiteY4" fmla="*/ 72359 h 69323"/>
                <a:gd name="connsiteX5" fmla="*/ 14 w 187580"/>
                <a:gd name="connsiteY5" fmla="*/ 35251 h 69323"/>
                <a:gd name="connsiteX6" fmla="*/ 32229 w 187580"/>
                <a:gd name="connsiteY6" fmla="*/ 181 h 69323"/>
                <a:gd name="connsiteX7" fmla="*/ 95436 w 187580"/>
                <a:gd name="connsiteY7" fmla="*/ 181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80" h="69323">
                  <a:moveTo>
                    <a:pt x="95436" y="181"/>
                  </a:moveTo>
                  <a:cubicBezTo>
                    <a:pt x="115825" y="181"/>
                    <a:pt x="136214" y="-227"/>
                    <a:pt x="156196" y="181"/>
                  </a:cubicBezTo>
                  <a:cubicBezTo>
                    <a:pt x="179847" y="589"/>
                    <a:pt x="188411" y="9968"/>
                    <a:pt x="188411" y="34435"/>
                  </a:cubicBezTo>
                  <a:cubicBezTo>
                    <a:pt x="188818" y="61757"/>
                    <a:pt x="181478" y="71951"/>
                    <a:pt x="157827" y="72359"/>
                  </a:cubicBezTo>
                  <a:cubicBezTo>
                    <a:pt x="115825" y="73175"/>
                    <a:pt x="73823" y="73175"/>
                    <a:pt x="31822" y="72359"/>
                  </a:cubicBezTo>
                  <a:cubicBezTo>
                    <a:pt x="7762" y="71951"/>
                    <a:pt x="-393" y="61349"/>
                    <a:pt x="14" y="35251"/>
                  </a:cubicBezTo>
                  <a:cubicBezTo>
                    <a:pt x="422" y="11191"/>
                    <a:pt x="9394" y="997"/>
                    <a:pt x="32229" y="181"/>
                  </a:cubicBezTo>
                  <a:cubicBezTo>
                    <a:pt x="53434" y="181"/>
                    <a:pt x="74231" y="181"/>
                    <a:pt x="95436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CE6D15-61F0-4A29-BB1E-D210AD899F6B}"/>
                </a:ext>
              </a:extLst>
            </p:cNvPr>
            <p:cNvSpPr/>
            <p:nvPr/>
          </p:nvSpPr>
          <p:spPr>
            <a:xfrm>
              <a:off x="5741307" y="4776371"/>
              <a:ext cx="36701" cy="61168"/>
            </a:xfrm>
            <a:custGeom>
              <a:avLst/>
              <a:gdLst>
                <a:gd name="connsiteX0" fmla="*/ 37645 w 36700"/>
                <a:gd name="connsiteY0" fmla="*/ 65102 h 61167"/>
                <a:gd name="connsiteX1" fmla="*/ 5838 w 36700"/>
                <a:gd name="connsiteY1" fmla="*/ 54908 h 61167"/>
                <a:gd name="connsiteX2" fmla="*/ 1760 w 36700"/>
                <a:gd name="connsiteY2" fmla="*/ 17799 h 61167"/>
                <a:gd name="connsiteX3" fmla="*/ 37645 w 36700"/>
                <a:gd name="connsiteY3" fmla="*/ 1080 h 6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0" h="61167">
                  <a:moveTo>
                    <a:pt x="37645" y="65102"/>
                  </a:moveTo>
                  <a:cubicBezTo>
                    <a:pt x="25412" y="61840"/>
                    <a:pt x="9916" y="61840"/>
                    <a:pt x="5838" y="54908"/>
                  </a:cubicBezTo>
                  <a:cubicBezTo>
                    <a:pt x="-279" y="45121"/>
                    <a:pt x="-1502" y="29217"/>
                    <a:pt x="1760" y="17799"/>
                  </a:cubicBezTo>
                  <a:cubicBezTo>
                    <a:pt x="6246" y="3119"/>
                    <a:pt x="20111" y="-2590"/>
                    <a:pt x="37645" y="1080"/>
                  </a:cubicBezTo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54AAFB6-F0AF-40A1-A36B-25A603B2A1C5}"/>
                </a:ext>
              </a:extLst>
            </p:cNvPr>
            <p:cNvSpPr/>
            <p:nvPr/>
          </p:nvSpPr>
          <p:spPr>
            <a:xfrm>
              <a:off x="8283955" y="5695475"/>
              <a:ext cx="187581" cy="69323"/>
            </a:xfrm>
            <a:custGeom>
              <a:avLst/>
              <a:gdLst>
                <a:gd name="connsiteX0" fmla="*/ 92988 w 187580"/>
                <a:gd name="connsiteY0" fmla="*/ 72076 h 69323"/>
                <a:gd name="connsiteX1" fmla="*/ 31821 w 187580"/>
                <a:gd name="connsiteY1" fmla="*/ 72076 h 69323"/>
                <a:gd name="connsiteX2" fmla="*/ 14 w 187580"/>
                <a:gd name="connsiteY2" fmla="*/ 34967 h 69323"/>
                <a:gd name="connsiteX3" fmla="*/ 32637 w 187580"/>
                <a:gd name="connsiteY3" fmla="*/ 306 h 69323"/>
                <a:gd name="connsiteX4" fmla="*/ 156603 w 187580"/>
                <a:gd name="connsiteY4" fmla="*/ 306 h 69323"/>
                <a:gd name="connsiteX5" fmla="*/ 188818 w 187580"/>
                <a:gd name="connsiteY5" fmla="*/ 34560 h 69323"/>
                <a:gd name="connsiteX6" fmla="*/ 157826 w 187580"/>
                <a:gd name="connsiteY6" fmla="*/ 72484 h 69323"/>
                <a:gd name="connsiteX7" fmla="*/ 153748 w 187580"/>
                <a:gd name="connsiteY7" fmla="*/ 72484 h 69323"/>
                <a:gd name="connsiteX8" fmla="*/ 92988 w 187580"/>
                <a:gd name="connsiteY8" fmla="*/ 72076 h 69323"/>
                <a:gd name="connsiteX9" fmla="*/ 92988 w 187580"/>
                <a:gd name="connsiteY9" fmla="*/ 72076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80" h="69323">
                  <a:moveTo>
                    <a:pt x="92988" y="72076"/>
                  </a:moveTo>
                  <a:cubicBezTo>
                    <a:pt x="72599" y="72076"/>
                    <a:pt x="52210" y="72484"/>
                    <a:pt x="31821" y="72076"/>
                  </a:cubicBezTo>
                  <a:cubicBezTo>
                    <a:pt x="8169" y="71260"/>
                    <a:pt x="-394" y="60658"/>
                    <a:pt x="14" y="34967"/>
                  </a:cubicBezTo>
                  <a:cubicBezTo>
                    <a:pt x="422" y="10908"/>
                    <a:pt x="9393" y="714"/>
                    <a:pt x="32637" y="306"/>
                  </a:cubicBezTo>
                  <a:cubicBezTo>
                    <a:pt x="73823" y="-102"/>
                    <a:pt x="115417" y="-102"/>
                    <a:pt x="156603" y="306"/>
                  </a:cubicBezTo>
                  <a:cubicBezTo>
                    <a:pt x="180254" y="714"/>
                    <a:pt x="188410" y="10093"/>
                    <a:pt x="188818" y="34560"/>
                  </a:cubicBezTo>
                  <a:cubicBezTo>
                    <a:pt x="189226" y="61881"/>
                    <a:pt x="181885" y="70852"/>
                    <a:pt x="157826" y="72484"/>
                  </a:cubicBezTo>
                  <a:cubicBezTo>
                    <a:pt x="156603" y="72484"/>
                    <a:pt x="154972" y="72484"/>
                    <a:pt x="153748" y="72484"/>
                  </a:cubicBezTo>
                  <a:cubicBezTo>
                    <a:pt x="133359" y="72076"/>
                    <a:pt x="112970" y="72076"/>
                    <a:pt x="92988" y="72076"/>
                  </a:cubicBezTo>
                  <a:cubicBezTo>
                    <a:pt x="92988" y="72076"/>
                    <a:pt x="92988" y="72076"/>
                    <a:pt x="92988" y="72076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252AF6D-A000-4CF7-AE41-AED3380A3ED8}"/>
                </a:ext>
              </a:extLst>
            </p:cNvPr>
            <p:cNvSpPr/>
            <p:nvPr/>
          </p:nvSpPr>
          <p:spPr>
            <a:xfrm>
              <a:off x="7777093" y="3696824"/>
              <a:ext cx="150880" cy="130491"/>
            </a:xfrm>
            <a:custGeom>
              <a:avLst/>
              <a:gdLst>
                <a:gd name="connsiteX0" fmla="*/ 153735 w 150879"/>
                <a:gd name="connsiteY0" fmla="*/ 0 h 130490"/>
                <a:gd name="connsiteX1" fmla="*/ 153735 w 150879"/>
                <a:gd name="connsiteY1" fmla="*/ 134161 h 130490"/>
                <a:gd name="connsiteX2" fmla="*/ 0 w 150879"/>
                <a:gd name="connsiteY2" fmla="*/ 134161 h 130490"/>
                <a:gd name="connsiteX3" fmla="*/ 153735 w 150879"/>
                <a:gd name="connsiteY3" fmla="*/ 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9" h="130490">
                  <a:moveTo>
                    <a:pt x="153735" y="0"/>
                  </a:moveTo>
                  <a:cubicBezTo>
                    <a:pt x="153735" y="45264"/>
                    <a:pt x="153735" y="89305"/>
                    <a:pt x="153735" y="134161"/>
                  </a:cubicBezTo>
                  <a:cubicBezTo>
                    <a:pt x="101538" y="134161"/>
                    <a:pt x="50973" y="134161"/>
                    <a:pt x="0" y="134161"/>
                  </a:cubicBezTo>
                  <a:cubicBezTo>
                    <a:pt x="8563" y="85635"/>
                    <a:pt x="93382" y="11010"/>
                    <a:pt x="153735" y="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F63440-C5C1-4064-A035-3DCE07971579}"/>
                </a:ext>
              </a:extLst>
            </p:cNvPr>
            <p:cNvSpPr/>
            <p:nvPr/>
          </p:nvSpPr>
          <p:spPr>
            <a:xfrm>
              <a:off x="5780176" y="5531851"/>
              <a:ext cx="338461" cy="338461"/>
            </a:xfrm>
            <a:custGeom>
              <a:avLst/>
              <a:gdLst>
                <a:gd name="connsiteX0" fmla="*/ 0 w 338460"/>
                <a:gd name="connsiteY0" fmla="*/ 170454 h 338460"/>
                <a:gd name="connsiteX1" fmla="*/ 170861 w 338460"/>
                <a:gd name="connsiteY1" fmla="*/ 0 h 338460"/>
                <a:gd name="connsiteX2" fmla="*/ 341723 w 338460"/>
                <a:gd name="connsiteY2" fmla="*/ 170861 h 338460"/>
                <a:gd name="connsiteX3" fmla="*/ 170454 w 338460"/>
                <a:gd name="connsiteY3" fmla="*/ 341723 h 338460"/>
                <a:gd name="connsiteX4" fmla="*/ 0 w 338460"/>
                <a:gd name="connsiteY4" fmla="*/ 170454 h 338460"/>
                <a:gd name="connsiteX5" fmla="*/ 56274 w 338460"/>
                <a:gd name="connsiteY5" fmla="*/ 171269 h 338460"/>
                <a:gd name="connsiteX6" fmla="*/ 170861 w 338460"/>
                <a:gd name="connsiteY6" fmla="*/ 285449 h 338460"/>
                <a:gd name="connsiteX7" fmla="*/ 285449 w 338460"/>
                <a:gd name="connsiteY7" fmla="*/ 170861 h 338460"/>
                <a:gd name="connsiteX8" fmla="*/ 169638 w 338460"/>
                <a:gd name="connsiteY8" fmla="*/ 56274 h 338460"/>
                <a:gd name="connsiteX9" fmla="*/ 56274 w 338460"/>
                <a:gd name="connsiteY9" fmla="*/ 171269 h 3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460" h="338460">
                  <a:moveTo>
                    <a:pt x="0" y="170454"/>
                  </a:moveTo>
                  <a:cubicBezTo>
                    <a:pt x="0" y="75440"/>
                    <a:pt x="75440" y="0"/>
                    <a:pt x="170861" y="0"/>
                  </a:cubicBezTo>
                  <a:cubicBezTo>
                    <a:pt x="265467" y="0"/>
                    <a:pt x="341723" y="76256"/>
                    <a:pt x="341723" y="170861"/>
                  </a:cubicBezTo>
                  <a:cubicBezTo>
                    <a:pt x="341723" y="265059"/>
                    <a:pt x="265059" y="341723"/>
                    <a:pt x="170454" y="341723"/>
                  </a:cubicBezTo>
                  <a:cubicBezTo>
                    <a:pt x="75848" y="341723"/>
                    <a:pt x="0" y="265467"/>
                    <a:pt x="0" y="170454"/>
                  </a:cubicBezTo>
                  <a:close/>
                  <a:moveTo>
                    <a:pt x="56274" y="171269"/>
                  </a:moveTo>
                  <a:cubicBezTo>
                    <a:pt x="56682" y="233660"/>
                    <a:pt x="108471" y="285449"/>
                    <a:pt x="170861" y="285449"/>
                  </a:cubicBezTo>
                  <a:cubicBezTo>
                    <a:pt x="232845" y="285449"/>
                    <a:pt x="285041" y="232844"/>
                    <a:pt x="285449" y="170861"/>
                  </a:cubicBezTo>
                  <a:cubicBezTo>
                    <a:pt x="285856" y="107655"/>
                    <a:pt x="232845" y="55866"/>
                    <a:pt x="169638" y="56274"/>
                  </a:cubicBezTo>
                  <a:cubicBezTo>
                    <a:pt x="106839" y="56682"/>
                    <a:pt x="55866" y="108471"/>
                    <a:pt x="56274" y="171269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AB3D532-8D5F-4098-8405-2FA6A26984D0}"/>
                </a:ext>
              </a:extLst>
            </p:cNvPr>
            <p:cNvSpPr/>
            <p:nvPr/>
          </p:nvSpPr>
          <p:spPr>
            <a:xfrm>
              <a:off x="5883753" y="5635412"/>
              <a:ext cx="130491" cy="130491"/>
            </a:xfrm>
            <a:custGeom>
              <a:avLst/>
              <a:gdLst>
                <a:gd name="connsiteX0" fmla="*/ 68100 w 130490"/>
                <a:gd name="connsiteY0" fmla="*/ 133361 h 130490"/>
                <a:gd name="connsiteX1" fmla="*/ 0 w 130490"/>
                <a:gd name="connsiteY1" fmla="*/ 66893 h 130490"/>
                <a:gd name="connsiteX2" fmla="*/ 66061 w 130490"/>
                <a:gd name="connsiteY2" fmla="*/ 16 h 130490"/>
                <a:gd name="connsiteX3" fmla="*/ 133345 w 130490"/>
                <a:gd name="connsiteY3" fmla="*/ 66893 h 130490"/>
                <a:gd name="connsiteX4" fmla="*/ 68100 w 130490"/>
                <a:gd name="connsiteY4" fmla="*/ 133361 h 130490"/>
                <a:gd name="connsiteX5" fmla="*/ 66469 w 130490"/>
                <a:gd name="connsiteY5" fmla="*/ 37940 h 130490"/>
                <a:gd name="connsiteX6" fmla="*/ 37516 w 130490"/>
                <a:gd name="connsiteY6" fmla="*/ 68116 h 130490"/>
                <a:gd name="connsiteX7" fmla="*/ 67692 w 130490"/>
                <a:gd name="connsiteY7" fmla="*/ 97476 h 130490"/>
                <a:gd name="connsiteX8" fmla="*/ 96645 w 130490"/>
                <a:gd name="connsiteY8" fmla="*/ 67300 h 130490"/>
                <a:gd name="connsiteX9" fmla="*/ 66469 w 130490"/>
                <a:gd name="connsiteY9" fmla="*/ 3794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490" h="130490">
                  <a:moveTo>
                    <a:pt x="68100" y="133361"/>
                  </a:moveTo>
                  <a:cubicBezTo>
                    <a:pt x="30176" y="133769"/>
                    <a:pt x="0" y="104001"/>
                    <a:pt x="0" y="66893"/>
                  </a:cubicBezTo>
                  <a:cubicBezTo>
                    <a:pt x="0" y="31008"/>
                    <a:pt x="29768" y="832"/>
                    <a:pt x="66061" y="16"/>
                  </a:cubicBezTo>
                  <a:cubicBezTo>
                    <a:pt x="102762" y="-799"/>
                    <a:pt x="133345" y="29377"/>
                    <a:pt x="133345" y="66893"/>
                  </a:cubicBezTo>
                  <a:cubicBezTo>
                    <a:pt x="133345" y="104409"/>
                    <a:pt x="105208" y="132954"/>
                    <a:pt x="68100" y="133361"/>
                  </a:cubicBezTo>
                  <a:close/>
                  <a:moveTo>
                    <a:pt x="66469" y="37940"/>
                  </a:moveTo>
                  <a:cubicBezTo>
                    <a:pt x="49750" y="38348"/>
                    <a:pt x="37516" y="50989"/>
                    <a:pt x="37516" y="68116"/>
                  </a:cubicBezTo>
                  <a:cubicBezTo>
                    <a:pt x="37924" y="84427"/>
                    <a:pt x="51381" y="97476"/>
                    <a:pt x="67692" y="97476"/>
                  </a:cubicBezTo>
                  <a:cubicBezTo>
                    <a:pt x="83596" y="97069"/>
                    <a:pt x="97053" y="83204"/>
                    <a:pt x="96645" y="67300"/>
                  </a:cubicBezTo>
                  <a:cubicBezTo>
                    <a:pt x="96237" y="50174"/>
                    <a:pt x="82780" y="37532"/>
                    <a:pt x="66469" y="3794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3AF4115E-6D17-4012-ADE1-77BEACE18B6A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652820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7500800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36B5625-4D88-42D3-9A62-06A42DE373E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2649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153C7A0-0C54-4119-87A3-B0DD3FB9406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58527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97464E1D-B27A-42E5-9C22-F6F45E54F7D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628466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2C49E2F-3AC8-45AD-AFA7-5C62B4990440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398405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F0D3850A-2D9D-4730-9232-9938FFE84F37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168343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63">
            <a:extLst>
              <a:ext uri="{FF2B5EF4-FFF2-40B4-BE49-F238E27FC236}">
                <a16:creationId xmlns:a16="http://schemas.microsoft.com/office/drawing/2014/main" id="{1D2BDBC2-E2A8-4027-9D79-B4D34418B138}"/>
              </a:ext>
            </a:extLst>
          </p:cNvPr>
          <p:cNvGrpSpPr/>
          <p:nvPr userDrawn="1"/>
        </p:nvGrpSpPr>
        <p:grpSpPr>
          <a:xfrm>
            <a:off x="914666" y="4956795"/>
            <a:ext cx="2049231" cy="144016"/>
            <a:chOff x="518969" y="4794870"/>
            <a:chExt cx="1679267" cy="144016"/>
          </a:xfrm>
        </p:grpSpPr>
        <p:sp>
          <p:nvSpPr>
            <p:cNvPr id="10" name="Rectangle 35">
              <a:extLst>
                <a:ext uri="{FF2B5EF4-FFF2-40B4-BE49-F238E27FC236}">
                  <a16:creationId xmlns:a16="http://schemas.microsoft.com/office/drawing/2014/main" id="{EBD5D1FD-809D-4F07-ACF1-F72D2B43E7DE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 36">
              <a:extLst>
                <a:ext uri="{FF2B5EF4-FFF2-40B4-BE49-F238E27FC236}">
                  <a16:creationId xmlns:a16="http://schemas.microsoft.com/office/drawing/2014/main" id="{CCDE0A54-7CD0-465A-8724-BF500CE0E346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 37">
              <a:extLst>
                <a:ext uri="{FF2B5EF4-FFF2-40B4-BE49-F238E27FC236}">
                  <a16:creationId xmlns:a16="http://schemas.microsoft.com/office/drawing/2014/main" id="{C9F39304-2EDF-4125-8B3C-362943F2D15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85A6431A-6BD3-45AF-98EA-F028F93F0792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 39">
              <a:extLst>
                <a:ext uri="{FF2B5EF4-FFF2-40B4-BE49-F238E27FC236}">
                  <a16:creationId xmlns:a16="http://schemas.microsoft.com/office/drawing/2014/main" id="{5A299CA9-14A8-4767-9138-C97F10CD6C4D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Rectangle 40">
              <a:extLst>
                <a:ext uri="{FF2B5EF4-FFF2-40B4-BE49-F238E27FC236}">
                  <a16:creationId xmlns:a16="http://schemas.microsoft.com/office/drawing/2014/main" id="{62CF1983-EC73-49C2-9A61-F7A7BAD22867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70">
            <a:extLst>
              <a:ext uri="{FF2B5EF4-FFF2-40B4-BE49-F238E27FC236}">
                <a16:creationId xmlns:a16="http://schemas.microsoft.com/office/drawing/2014/main" id="{0B39C8FD-F998-4899-8BAC-55CF1582EFD7}"/>
              </a:ext>
            </a:extLst>
          </p:cNvPr>
          <p:cNvGrpSpPr/>
          <p:nvPr userDrawn="1"/>
        </p:nvGrpSpPr>
        <p:grpSpPr>
          <a:xfrm>
            <a:off x="3684605" y="4956795"/>
            <a:ext cx="2049231" cy="144016"/>
            <a:chOff x="2655206" y="4794870"/>
            <a:chExt cx="1679267" cy="144016"/>
          </a:xfrm>
        </p:grpSpPr>
        <p:sp>
          <p:nvSpPr>
            <p:cNvPr id="17" name="Rectangle 42">
              <a:extLst>
                <a:ext uri="{FF2B5EF4-FFF2-40B4-BE49-F238E27FC236}">
                  <a16:creationId xmlns:a16="http://schemas.microsoft.com/office/drawing/2014/main" id="{07C59967-7EEF-475A-A0C3-F3D281D48832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Rectangle 43">
              <a:extLst>
                <a:ext uri="{FF2B5EF4-FFF2-40B4-BE49-F238E27FC236}">
                  <a16:creationId xmlns:a16="http://schemas.microsoft.com/office/drawing/2014/main" id="{EA9B3081-48A3-4CBD-B953-22B9C133974D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44">
              <a:extLst>
                <a:ext uri="{FF2B5EF4-FFF2-40B4-BE49-F238E27FC236}">
                  <a16:creationId xmlns:a16="http://schemas.microsoft.com/office/drawing/2014/main" id="{878DF5CC-A574-4EA1-B8A3-9303138BCA6C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Rectangle 45">
              <a:extLst>
                <a:ext uri="{FF2B5EF4-FFF2-40B4-BE49-F238E27FC236}">
                  <a16:creationId xmlns:a16="http://schemas.microsoft.com/office/drawing/2014/main" id="{7BF9EA54-CF5F-4B48-AA40-F7285E266457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46">
              <a:extLst>
                <a:ext uri="{FF2B5EF4-FFF2-40B4-BE49-F238E27FC236}">
                  <a16:creationId xmlns:a16="http://schemas.microsoft.com/office/drawing/2014/main" id="{0D6AC55F-66E6-43BE-AD34-D2CE25057850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Rectangle 47">
              <a:extLst>
                <a:ext uri="{FF2B5EF4-FFF2-40B4-BE49-F238E27FC236}">
                  <a16:creationId xmlns:a16="http://schemas.microsoft.com/office/drawing/2014/main" id="{085EF55D-29D1-478A-AA43-CC611ACD9C17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328E412B-60FD-4EE0-ADAD-9E120C2B513E}"/>
              </a:ext>
            </a:extLst>
          </p:cNvPr>
          <p:cNvGrpSpPr/>
          <p:nvPr userDrawn="1"/>
        </p:nvGrpSpPr>
        <p:grpSpPr>
          <a:xfrm>
            <a:off x="6454544" y="4956795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1144F186-44E5-413B-B6A8-13DF17FF4F44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02D13988-A6A5-4440-958D-E75AA4E8F792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5DFF077B-B26D-416D-B5ED-85D54AB19099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1CE50BEA-EADF-4C13-AF83-51B0D770B80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DEEA8899-AD34-4DF2-99E6-9C19AB659DAA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E5CC6944-65F2-4050-BDC4-C613DCEC7205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84">
            <a:extLst>
              <a:ext uri="{FF2B5EF4-FFF2-40B4-BE49-F238E27FC236}">
                <a16:creationId xmlns:a16="http://schemas.microsoft.com/office/drawing/2014/main" id="{F06700BF-C08E-489C-8809-23241A4577CB}"/>
              </a:ext>
            </a:extLst>
          </p:cNvPr>
          <p:cNvGrpSpPr/>
          <p:nvPr userDrawn="1"/>
        </p:nvGrpSpPr>
        <p:grpSpPr>
          <a:xfrm>
            <a:off x="9224482" y="4956795"/>
            <a:ext cx="2049231" cy="144016"/>
            <a:chOff x="6927681" y="4794870"/>
            <a:chExt cx="1679267" cy="144016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EAC41B5C-CC10-4816-B97C-A1586CDC479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84ACC653-F136-456E-A8AE-7A3E4CDAB103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3548B493-8BCC-4C81-B406-DE072987B035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98B7CB0B-2E7A-40CE-A124-54135B3B85B5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95CB2A06-35B5-4E13-9ECF-4C75E735451F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F4255189-55CE-494C-A1E3-E47DB93AD237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4016834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08732677-63BB-46D1-8B74-26220A36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43093"/>
            <a:ext cx="5876741" cy="6700120"/>
          </a:xfrm>
          <a:custGeom>
            <a:avLst/>
            <a:gdLst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399937 w 4833822"/>
              <a:gd name="connsiteY222" fmla="*/ 4824315 h 6580301"/>
              <a:gd name="connsiteX223" fmla="*/ 210944 w 4833822"/>
              <a:gd name="connsiteY223" fmla="*/ 4903943 h 6580301"/>
              <a:gd name="connsiteX224" fmla="*/ 124936 w 4833822"/>
              <a:gd name="connsiteY224" fmla="*/ 5047294 h 6580301"/>
              <a:gd name="connsiteX225" fmla="*/ 275451 w 4833822"/>
              <a:gd name="connsiteY225" fmla="*/ 5040125 h 6580301"/>
              <a:gd name="connsiteX226" fmla="*/ 304127 w 4833822"/>
              <a:gd name="connsiteY226" fmla="*/ 5058045 h 6580301"/>
              <a:gd name="connsiteX227" fmla="*/ 271869 w 4833822"/>
              <a:gd name="connsiteY227" fmla="*/ 5294575 h 6580301"/>
              <a:gd name="connsiteX228" fmla="*/ 311291 w 4833822"/>
              <a:gd name="connsiteY228" fmla="*/ 5136890 h 6580301"/>
              <a:gd name="connsiteX229" fmla="*/ 243203 w 4833822"/>
              <a:gd name="connsiteY229" fmla="*/ 4929027 h 6580301"/>
              <a:gd name="connsiteX230" fmla="*/ 1214409 w 4833822"/>
              <a:gd name="connsiteY230" fmla="*/ 4907525 h 6580301"/>
              <a:gd name="connsiteX231" fmla="*/ 465399 w 4833822"/>
              <a:gd name="connsiteY231" fmla="*/ 4825098 h 6580301"/>
              <a:gd name="connsiteX232" fmla="*/ 399937 w 4833822"/>
              <a:gd name="connsiteY232" fmla="*/ 4824315 h 6580301"/>
              <a:gd name="connsiteX233" fmla="*/ 2524908 w 4833822"/>
              <a:gd name="connsiteY233" fmla="*/ 3690016 h 6580301"/>
              <a:gd name="connsiteX234" fmla="*/ 2732856 w 4833822"/>
              <a:gd name="connsiteY234" fmla="*/ 4331935 h 6580301"/>
              <a:gd name="connsiteX235" fmla="*/ 2775802 w 4833822"/>
              <a:gd name="connsiteY235" fmla="*/ 4402004 h 6580301"/>
              <a:gd name="connsiteX236" fmla="*/ 2823267 w 4833822"/>
              <a:gd name="connsiteY236" fmla="*/ 4325154 h 6580301"/>
              <a:gd name="connsiteX237" fmla="*/ 2879774 w 4833822"/>
              <a:gd name="connsiteY237" fmla="*/ 4114948 h 6580301"/>
              <a:gd name="connsiteX238" fmla="*/ 2920458 w 4833822"/>
              <a:gd name="connsiteY238" fmla="*/ 4648373 h 6580301"/>
              <a:gd name="connsiteX239" fmla="*/ 3132925 w 4833822"/>
              <a:gd name="connsiteY239" fmla="*/ 4589606 h 6580301"/>
              <a:gd name="connsiteX240" fmla="*/ 2879774 w 4833822"/>
              <a:gd name="connsiteY240" fmla="*/ 4964814 h 6580301"/>
              <a:gd name="connsiteX241" fmla="*/ 2131619 w 4833822"/>
              <a:gd name="connsiteY241" fmla="*/ 4912828 h 6580301"/>
              <a:gd name="connsiteX242" fmla="*/ 1894289 w 4833822"/>
              <a:gd name="connsiteY242" fmla="*/ 4562484 h 6580301"/>
              <a:gd name="connsiteX243" fmla="*/ 2075111 w 4833822"/>
              <a:gd name="connsiteY243" fmla="*/ 4650635 h 6580301"/>
              <a:gd name="connsiteX244" fmla="*/ 2086414 w 4833822"/>
              <a:gd name="connsiteY244" fmla="*/ 4135290 h 6580301"/>
              <a:gd name="connsiteX245" fmla="*/ 2163263 w 4833822"/>
              <a:gd name="connsiteY245" fmla="*/ 4279949 h 6580301"/>
              <a:gd name="connsiteX246" fmla="*/ 2224289 w 4833822"/>
              <a:gd name="connsiteY246" fmla="*/ 4325154 h 6580301"/>
              <a:gd name="connsiteX247" fmla="*/ 2242372 w 4833822"/>
              <a:gd name="connsiteY247" fmla="*/ 4261866 h 6580301"/>
              <a:gd name="connsiteX248" fmla="*/ 2524908 w 4833822"/>
              <a:gd name="connsiteY248" fmla="*/ 3690016 h 6580301"/>
              <a:gd name="connsiteX249" fmla="*/ 2540406 w 4833822"/>
              <a:gd name="connsiteY249" fmla="*/ 2882675 h 6580301"/>
              <a:gd name="connsiteX250" fmla="*/ 2092432 w 4833822"/>
              <a:gd name="connsiteY250" fmla="*/ 3789372 h 6580301"/>
              <a:gd name="connsiteX251" fmla="*/ 2063761 w 4833822"/>
              <a:gd name="connsiteY251" fmla="*/ 3889719 h 6580301"/>
              <a:gd name="connsiteX252" fmla="*/ 1967001 w 4833822"/>
              <a:gd name="connsiteY252" fmla="*/ 3818043 h 6580301"/>
              <a:gd name="connsiteX253" fmla="*/ 1845152 w 4833822"/>
              <a:gd name="connsiteY253" fmla="*/ 3588679 h 6580301"/>
              <a:gd name="connsiteX254" fmla="*/ 1827232 w 4833822"/>
              <a:gd name="connsiteY254" fmla="*/ 4405786 h 6580301"/>
              <a:gd name="connsiteX255" fmla="*/ 1540529 w 4833822"/>
              <a:gd name="connsiteY255" fmla="*/ 4266017 h 6580301"/>
              <a:gd name="connsiteX256" fmla="*/ 1916828 w 4833822"/>
              <a:gd name="connsiteY256" fmla="*/ 4821506 h 6580301"/>
              <a:gd name="connsiteX257" fmla="*/ 3103066 w 4833822"/>
              <a:gd name="connsiteY257" fmla="*/ 4903933 h 6580301"/>
              <a:gd name="connsiteX258" fmla="*/ 3504448 w 4833822"/>
              <a:gd name="connsiteY258" fmla="*/ 4309021 h 6580301"/>
              <a:gd name="connsiteX259" fmla="*/ 3167572 w 4833822"/>
              <a:gd name="connsiteY259" fmla="*/ 4402199 h 6580301"/>
              <a:gd name="connsiteX260" fmla="*/ 3103066 w 4833822"/>
              <a:gd name="connsiteY260" fmla="*/ 3556425 h 6580301"/>
              <a:gd name="connsiteX261" fmla="*/ 3013470 w 4833822"/>
              <a:gd name="connsiteY261" fmla="*/ 3889719 h 6580301"/>
              <a:gd name="connsiteX262" fmla="*/ 2938212 w 4833822"/>
              <a:gd name="connsiteY262" fmla="*/ 4011568 h 6580301"/>
              <a:gd name="connsiteX263" fmla="*/ 2870119 w 4833822"/>
              <a:gd name="connsiteY263" fmla="*/ 3900470 h 6580301"/>
              <a:gd name="connsiteX264" fmla="*/ 2540406 w 4833822"/>
              <a:gd name="connsiteY264" fmla="*/ 2882675 h 6580301"/>
              <a:gd name="connsiteX265" fmla="*/ 357884 w 4833822"/>
              <a:gd name="connsiteY265" fmla="*/ 2811004 h 6580301"/>
              <a:gd name="connsiteX266" fmla="*/ 422396 w 4833822"/>
              <a:gd name="connsiteY266" fmla="*/ 2893431 h 6580301"/>
              <a:gd name="connsiteX267" fmla="*/ 522738 w 4833822"/>
              <a:gd name="connsiteY267" fmla="*/ 3395162 h 6580301"/>
              <a:gd name="connsiteX268" fmla="*/ 490485 w 4833822"/>
              <a:gd name="connsiteY268" fmla="*/ 3534932 h 6580301"/>
              <a:gd name="connsiteX269" fmla="*/ 386555 w 4833822"/>
              <a:gd name="connsiteY269" fmla="*/ 3434585 h 6580301"/>
              <a:gd name="connsiteX270" fmla="*/ 286208 w 4833822"/>
              <a:gd name="connsiteY270" fmla="*/ 2893431 h 6580301"/>
              <a:gd name="connsiteX271" fmla="*/ 357884 w 4833822"/>
              <a:gd name="connsiteY271" fmla="*/ 2811004 h 6580301"/>
              <a:gd name="connsiteX272" fmla="*/ 4036204 w 4833822"/>
              <a:gd name="connsiteY272" fmla="*/ 1393613 h 6580301"/>
              <a:gd name="connsiteX273" fmla="*/ 4110123 w 4833822"/>
              <a:gd name="connsiteY273" fmla="*/ 1456328 h 6580301"/>
              <a:gd name="connsiteX274" fmla="*/ 4063531 w 4833822"/>
              <a:gd name="connsiteY274" fmla="*/ 2266272 h 6580301"/>
              <a:gd name="connsiteX275" fmla="*/ 3938100 w 4833822"/>
              <a:gd name="connsiteY275" fmla="*/ 1954478 h 6580301"/>
              <a:gd name="connsiteX276" fmla="*/ 3970353 w 4833822"/>
              <a:gd name="connsiteY276" fmla="*/ 1459915 h 6580301"/>
              <a:gd name="connsiteX277" fmla="*/ 4036204 w 4833822"/>
              <a:gd name="connsiteY277" fmla="*/ 1393613 h 6580301"/>
              <a:gd name="connsiteX278" fmla="*/ 1311175 w 4833822"/>
              <a:gd name="connsiteY278" fmla="*/ 363266 h 6580301"/>
              <a:gd name="connsiteX279" fmla="*/ 1347011 w 4833822"/>
              <a:gd name="connsiteY279" fmla="*/ 1083613 h 6580301"/>
              <a:gd name="connsiteX280" fmla="*/ 1207239 w 4833822"/>
              <a:gd name="connsiteY280" fmla="*/ 1083613 h 6580301"/>
              <a:gd name="connsiteX281" fmla="*/ 1311175 w 4833822"/>
              <a:gd name="connsiteY281" fmla="*/ 363266 h 6580301"/>
              <a:gd name="connsiteX282" fmla="*/ 2447237 w 4833822"/>
              <a:gd name="connsiteY282" fmla="*/ 410 h 6580301"/>
              <a:gd name="connsiteX283" fmla="*/ 2465153 w 4833822"/>
              <a:gd name="connsiteY283" fmla="*/ 55062 h 6580301"/>
              <a:gd name="connsiteX284" fmla="*/ 2908975 w 4833822"/>
              <a:gd name="connsiteY284" fmla="*/ 1187732 h 6580301"/>
              <a:gd name="connsiteX285" fmla="*/ 3113822 w 4833822"/>
              <a:gd name="connsiteY285" fmla="*/ 2237596 h 6580301"/>
              <a:gd name="connsiteX286" fmla="*/ 3282263 w 4833822"/>
              <a:gd name="connsiteY286" fmla="*/ 1556674 h 6580301"/>
              <a:gd name="connsiteX287" fmla="*/ 3257173 w 4833822"/>
              <a:gd name="connsiteY287" fmla="*/ 1416905 h 6580301"/>
              <a:gd name="connsiteX288" fmla="*/ 3278681 w 4833822"/>
              <a:gd name="connsiteY288" fmla="*/ 1327309 h 6580301"/>
              <a:gd name="connsiteX289" fmla="*/ 3361107 w 4833822"/>
              <a:gd name="connsiteY289" fmla="*/ 1384652 h 6580301"/>
              <a:gd name="connsiteX290" fmla="*/ 3884339 w 4833822"/>
              <a:gd name="connsiteY290" fmla="*/ 2696322 h 6580301"/>
              <a:gd name="connsiteX291" fmla="*/ 3776823 w 4833822"/>
              <a:gd name="connsiteY291" fmla="*/ 3316317 h 6580301"/>
              <a:gd name="connsiteX292" fmla="*/ 4002606 w 4833822"/>
              <a:gd name="connsiteY292" fmla="*/ 3097708 h 6580301"/>
              <a:gd name="connsiteX293" fmla="*/ 4059943 w 4833822"/>
              <a:gd name="connsiteY293" fmla="*/ 3033197 h 6580301"/>
              <a:gd name="connsiteX294" fmla="*/ 4117286 w 4833822"/>
              <a:gd name="connsiteY294" fmla="*/ 3108459 h 6580301"/>
              <a:gd name="connsiteX295" fmla="*/ 4131625 w 4833822"/>
              <a:gd name="connsiteY295" fmla="*/ 3921981 h 6580301"/>
              <a:gd name="connsiteX296" fmla="*/ 3755321 w 4833822"/>
              <a:gd name="connsiteY296" fmla="*/ 4753423 h 6580301"/>
              <a:gd name="connsiteX297" fmla="*/ 3723067 w 4833822"/>
              <a:gd name="connsiteY297" fmla="*/ 4828680 h 6580301"/>
              <a:gd name="connsiteX298" fmla="*/ 4099366 w 4833822"/>
              <a:gd name="connsiteY298" fmla="*/ 4767756 h 6580301"/>
              <a:gd name="connsiteX299" fmla="*/ 4550927 w 4833822"/>
              <a:gd name="connsiteY299" fmla="*/ 5118970 h 6580301"/>
              <a:gd name="connsiteX300" fmla="*/ 4604683 w 4833822"/>
              <a:gd name="connsiteY300" fmla="*/ 5219317 h 6580301"/>
              <a:gd name="connsiteX301" fmla="*/ 4576011 w 4833822"/>
              <a:gd name="connsiteY301" fmla="*/ 6061510 h 6580301"/>
              <a:gd name="connsiteX302" fmla="*/ 4432660 w 4833822"/>
              <a:gd name="connsiteY302" fmla="*/ 6122434 h 6580301"/>
              <a:gd name="connsiteX303" fmla="*/ 3999019 w 4833822"/>
              <a:gd name="connsiteY303" fmla="*/ 6355381 h 6580301"/>
              <a:gd name="connsiteX304" fmla="*/ 3192667 w 4833822"/>
              <a:gd name="connsiteY304" fmla="*/ 6287288 h 6580301"/>
              <a:gd name="connsiteX305" fmla="*/ 2662265 w 4833822"/>
              <a:gd name="connsiteY305" fmla="*/ 5656540 h 6580301"/>
              <a:gd name="connsiteX306" fmla="*/ 2680186 w 4833822"/>
              <a:gd name="connsiteY306" fmla="*/ 5975496 h 6580301"/>
              <a:gd name="connsiteX307" fmla="*/ 2655096 w 4833822"/>
              <a:gd name="connsiteY307" fmla="*/ 6287288 h 6580301"/>
              <a:gd name="connsiteX308" fmla="*/ 2063771 w 4833822"/>
              <a:gd name="connsiteY308" fmla="*/ 6573990 h 6580301"/>
              <a:gd name="connsiteX309" fmla="*/ 1827242 w 4833822"/>
              <a:gd name="connsiteY309" fmla="*/ 6523817 h 6580301"/>
              <a:gd name="connsiteX310" fmla="*/ 1594295 w 4833822"/>
              <a:gd name="connsiteY310" fmla="*/ 5982665 h 6580301"/>
              <a:gd name="connsiteX311" fmla="*/ 1952673 w 4833822"/>
              <a:gd name="connsiteY311" fmla="*/ 5448677 h 6580301"/>
              <a:gd name="connsiteX312" fmla="*/ 2020761 w 4833822"/>
              <a:gd name="connsiteY312" fmla="*/ 5316077 h 6580301"/>
              <a:gd name="connsiteX313" fmla="*/ 1841575 w 4833822"/>
              <a:gd name="connsiteY313" fmla="*/ 5459428 h 6580301"/>
              <a:gd name="connsiteX314" fmla="*/ 884697 w 4833822"/>
              <a:gd name="connsiteY314" fmla="*/ 6204861 h 6580301"/>
              <a:gd name="connsiteX315" fmla="*/ 547826 w 4833822"/>
              <a:gd name="connsiteY315" fmla="*/ 6237114 h 6580301"/>
              <a:gd name="connsiteX316" fmla="*/ 357883 w 4833822"/>
              <a:gd name="connsiteY316" fmla="*/ 6179777 h 6580301"/>
              <a:gd name="connsiteX317" fmla="*/ 89095 w 4833822"/>
              <a:gd name="connsiteY317" fmla="*/ 5753300 h 6580301"/>
              <a:gd name="connsiteX318" fmla="*/ 46091 w 4833822"/>
              <a:gd name="connsiteY318" fmla="*/ 5402091 h 6580301"/>
              <a:gd name="connsiteX319" fmla="*/ 440310 w 4833822"/>
              <a:gd name="connsiteY319" fmla="*/ 4753423 h 6580301"/>
              <a:gd name="connsiteX320" fmla="*/ 1020884 w 4833822"/>
              <a:gd name="connsiteY320" fmla="*/ 4803596 h 6580301"/>
              <a:gd name="connsiteX321" fmla="*/ 798688 w 4833822"/>
              <a:gd name="connsiteY321" fmla="*/ 4631574 h 6580301"/>
              <a:gd name="connsiteX322" fmla="*/ 766435 w 4833822"/>
              <a:gd name="connsiteY322" fmla="*/ 4574231 h 6580301"/>
              <a:gd name="connsiteX323" fmla="*/ 838110 w 4833822"/>
              <a:gd name="connsiteY323" fmla="*/ 4552729 h 6580301"/>
              <a:gd name="connsiteX324" fmla="*/ 1060306 w 4833822"/>
              <a:gd name="connsiteY324" fmla="*/ 4645907 h 6580301"/>
              <a:gd name="connsiteX325" fmla="*/ 777186 w 4833822"/>
              <a:gd name="connsiteY325" fmla="*/ 4147759 h 6580301"/>
              <a:gd name="connsiteX326" fmla="*/ 723430 w 4833822"/>
              <a:gd name="connsiteY326" fmla="*/ 3613776 h 6580301"/>
              <a:gd name="connsiteX327" fmla="*/ 727012 w 4833822"/>
              <a:gd name="connsiteY327" fmla="*/ 2914935 h 6580301"/>
              <a:gd name="connsiteX328" fmla="*/ 762853 w 4833822"/>
              <a:gd name="connsiteY328" fmla="*/ 2782335 h 6580301"/>
              <a:gd name="connsiteX329" fmla="*/ 1017302 w 4833822"/>
              <a:gd name="connsiteY329" fmla="*/ 3083370 h 6580301"/>
              <a:gd name="connsiteX330" fmla="*/ 1139151 w 4833822"/>
              <a:gd name="connsiteY330" fmla="*/ 3122792 h 6580301"/>
              <a:gd name="connsiteX331" fmla="*/ 1110480 w 4833822"/>
              <a:gd name="connsiteY331" fmla="*/ 3011694 h 6580301"/>
              <a:gd name="connsiteX332" fmla="*/ 1135564 w 4833822"/>
              <a:gd name="connsiteY332" fmla="*/ 2122916 h 6580301"/>
              <a:gd name="connsiteX333" fmla="*/ 1493942 w 4833822"/>
              <a:gd name="connsiteY333" fmla="*/ 1463496 h 6580301"/>
              <a:gd name="connsiteX334" fmla="*/ 1547703 w 4833822"/>
              <a:gd name="connsiteY334" fmla="*/ 1409741 h 6580301"/>
              <a:gd name="connsiteX335" fmla="*/ 1597877 w 4833822"/>
              <a:gd name="connsiteY335" fmla="*/ 1502919 h 6580301"/>
              <a:gd name="connsiteX336" fmla="*/ 2070940 w 4833822"/>
              <a:gd name="connsiteY336" fmla="*/ 2277018 h 6580301"/>
              <a:gd name="connsiteX337" fmla="*/ 2035100 w 4833822"/>
              <a:gd name="connsiteY337" fmla="*/ 1241300 h 6580301"/>
              <a:gd name="connsiteX338" fmla="*/ 2156949 w 4833822"/>
              <a:gd name="connsiteY338" fmla="*/ 241423 h 6580301"/>
              <a:gd name="connsiteX339" fmla="*/ 2386314 w 4833822"/>
              <a:gd name="connsiteY339" fmla="*/ 26391 h 6580301"/>
              <a:gd name="connsiteX340" fmla="*/ 2447237 w 4833822"/>
              <a:gd name="connsiteY340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1207239 w 4833822"/>
              <a:gd name="connsiteY281" fmla="*/ 1083613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053869 w 4833822"/>
              <a:gd name="connsiteY279" fmla="*/ 1234148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053869 w 4833822"/>
              <a:gd name="connsiteY282" fmla="*/ 1234148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74685 w 4833822"/>
              <a:gd name="connsiteY338" fmla="*/ 1498606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1926239 w 4833822"/>
              <a:gd name="connsiteY338" fmla="*/ 1538191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301984 h 6675633"/>
              <a:gd name="connsiteX1" fmla="*/ 2053020 w 4833822"/>
              <a:gd name="connsiteY1" fmla="*/ 6310944 h 6675633"/>
              <a:gd name="connsiteX2" fmla="*/ 1959837 w 4833822"/>
              <a:gd name="connsiteY2" fmla="*/ 6386202 h 6675633"/>
              <a:gd name="connsiteX3" fmla="*/ 2045851 w 4833822"/>
              <a:gd name="connsiteY3" fmla="*/ 6504469 h 6675633"/>
              <a:gd name="connsiteX4" fmla="*/ 2042269 w 4833822"/>
              <a:gd name="connsiteY4" fmla="*/ 6407704 h 6675633"/>
              <a:gd name="connsiteX5" fmla="*/ 2106775 w 4833822"/>
              <a:gd name="connsiteY5" fmla="*/ 6343197 h 6675633"/>
              <a:gd name="connsiteX6" fmla="*/ 2128277 w 4833822"/>
              <a:gd name="connsiteY6" fmla="*/ 6414873 h 6675633"/>
              <a:gd name="connsiteX7" fmla="*/ 2164118 w 4833822"/>
              <a:gd name="connsiteY7" fmla="*/ 6465046 h 6675633"/>
              <a:gd name="connsiteX8" fmla="*/ 2232206 w 4833822"/>
              <a:gd name="connsiteY8" fmla="*/ 6429211 h 6675633"/>
              <a:gd name="connsiteX9" fmla="*/ 2228624 w 4833822"/>
              <a:gd name="connsiteY9" fmla="*/ 6336028 h 6675633"/>
              <a:gd name="connsiteX10" fmla="*/ 2144854 w 4833822"/>
              <a:gd name="connsiteY10" fmla="*/ 6301984 h 6675633"/>
              <a:gd name="connsiteX11" fmla="*/ 2508163 w 4833822"/>
              <a:gd name="connsiteY11" fmla="*/ 6271522 h 6675633"/>
              <a:gd name="connsiteX12" fmla="*/ 2407811 w 4833822"/>
              <a:gd name="connsiteY12" fmla="*/ 6579732 h 6675633"/>
              <a:gd name="connsiteX13" fmla="*/ 2508163 w 4833822"/>
              <a:gd name="connsiteY13" fmla="*/ 6271522 h 6675633"/>
              <a:gd name="connsiteX14" fmla="*/ 2215080 w 4833822"/>
              <a:gd name="connsiteY14" fmla="*/ 6186987 h 6675633"/>
              <a:gd name="connsiteX15" fmla="*/ 2171282 w 4833822"/>
              <a:gd name="connsiteY15" fmla="*/ 6192677 h 6675633"/>
              <a:gd name="connsiteX16" fmla="*/ 2350473 w 4833822"/>
              <a:gd name="connsiteY16" fmla="*/ 6472216 h 6675633"/>
              <a:gd name="connsiteX17" fmla="*/ 2393478 w 4833822"/>
              <a:gd name="connsiteY17" fmla="*/ 6289442 h 6675633"/>
              <a:gd name="connsiteX18" fmla="*/ 2252871 w 4833822"/>
              <a:gd name="connsiteY18" fmla="*/ 6188142 h 6675633"/>
              <a:gd name="connsiteX19" fmla="*/ 2215080 w 4833822"/>
              <a:gd name="connsiteY19" fmla="*/ 6186987 h 6675633"/>
              <a:gd name="connsiteX20" fmla="*/ 3767359 w 4833822"/>
              <a:gd name="connsiteY20" fmla="*/ 6068029 h 6675633"/>
              <a:gd name="connsiteX21" fmla="*/ 3913003 w 4833822"/>
              <a:gd name="connsiteY21" fmla="*/ 6149672 h 6675633"/>
              <a:gd name="connsiteX22" fmla="*/ 3930923 w 4833822"/>
              <a:gd name="connsiteY22" fmla="*/ 6174761 h 6675633"/>
              <a:gd name="connsiteX23" fmla="*/ 3923759 w 4833822"/>
              <a:gd name="connsiteY23" fmla="*/ 6199846 h 6675633"/>
              <a:gd name="connsiteX24" fmla="*/ 3672890 w 4833822"/>
              <a:gd name="connsiteY24" fmla="*/ 6181925 h 6675633"/>
              <a:gd name="connsiteX25" fmla="*/ 3672890 w 4833822"/>
              <a:gd name="connsiteY25" fmla="*/ 6113836 h 6675633"/>
              <a:gd name="connsiteX26" fmla="*/ 3708731 w 4833822"/>
              <a:gd name="connsiteY26" fmla="*/ 6088747 h 6675633"/>
              <a:gd name="connsiteX27" fmla="*/ 3767359 w 4833822"/>
              <a:gd name="connsiteY27" fmla="*/ 6068029 h 6675633"/>
              <a:gd name="connsiteX28" fmla="*/ 3779366 w 4833822"/>
              <a:gd name="connsiteY28" fmla="*/ 6028218 h 6675633"/>
              <a:gd name="connsiteX29" fmla="*/ 3637059 w 4833822"/>
              <a:gd name="connsiteY29" fmla="*/ 6052913 h 6675633"/>
              <a:gd name="connsiteX30" fmla="*/ 3497289 w 4833822"/>
              <a:gd name="connsiteY30" fmla="*/ 6235681 h 6675633"/>
              <a:gd name="connsiteX31" fmla="*/ 3615557 w 4833822"/>
              <a:gd name="connsiteY31" fmla="*/ 6178344 h 6675633"/>
              <a:gd name="connsiteX32" fmla="*/ 3852086 w 4833822"/>
              <a:gd name="connsiteY32" fmla="*/ 6336028 h 6675633"/>
              <a:gd name="connsiteX33" fmla="*/ 3952433 w 4833822"/>
              <a:gd name="connsiteY33" fmla="*/ 6164006 h 6675633"/>
              <a:gd name="connsiteX34" fmla="*/ 3945496 w 4833822"/>
              <a:gd name="connsiteY34" fmla="*/ 6147201 h 6675633"/>
              <a:gd name="connsiteX35" fmla="*/ 3938093 w 4833822"/>
              <a:gd name="connsiteY35" fmla="*/ 6147201 h 6675633"/>
              <a:gd name="connsiteX36" fmla="*/ 3927341 w 4833822"/>
              <a:gd name="connsiteY36" fmla="*/ 6147201 h 6675633"/>
              <a:gd name="connsiteX37" fmla="*/ 3909418 w 4833822"/>
              <a:gd name="connsiteY37" fmla="*/ 6142494 h 6675633"/>
              <a:gd name="connsiteX38" fmla="*/ 3920171 w 4833822"/>
              <a:gd name="connsiteY38" fmla="*/ 6142494 h 6675633"/>
              <a:gd name="connsiteX39" fmla="*/ 3945252 w 4833822"/>
              <a:gd name="connsiteY39" fmla="*/ 6146611 h 6675633"/>
              <a:gd name="connsiteX40" fmla="*/ 3928739 w 4833822"/>
              <a:gd name="connsiteY40" fmla="*/ 6106611 h 6675633"/>
              <a:gd name="connsiteX41" fmla="*/ 3822967 w 4833822"/>
              <a:gd name="connsiteY41" fmla="*/ 6030513 h 6675633"/>
              <a:gd name="connsiteX42" fmla="*/ 3779366 w 4833822"/>
              <a:gd name="connsiteY42" fmla="*/ 6028218 h 6675633"/>
              <a:gd name="connsiteX43" fmla="*/ 4196131 w 4833822"/>
              <a:gd name="connsiteY43" fmla="*/ 5884472 h 6675633"/>
              <a:gd name="connsiteX44" fmla="*/ 4235548 w 4833822"/>
              <a:gd name="connsiteY44" fmla="*/ 6113837 h 6675633"/>
              <a:gd name="connsiteX45" fmla="*/ 4454163 w 4833822"/>
              <a:gd name="connsiteY45" fmla="*/ 6117419 h 6675633"/>
              <a:gd name="connsiteX46" fmla="*/ 4196131 w 4833822"/>
              <a:gd name="connsiteY46" fmla="*/ 5884472 h 6675633"/>
              <a:gd name="connsiteX47" fmla="*/ 1174995 w 4833822"/>
              <a:gd name="connsiteY47" fmla="*/ 5569094 h 6675633"/>
              <a:gd name="connsiteX48" fmla="*/ 1250253 w 4833822"/>
              <a:gd name="connsiteY48" fmla="*/ 5615686 h 6675633"/>
              <a:gd name="connsiteX49" fmla="*/ 1035224 w 4833822"/>
              <a:gd name="connsiteY49" fmla="*/ 5726779 h 6675633"/>
              <a:gd name="connsiteX50" fmla="*/ 981463 w 4833822"/>
              <a:gd name="connsiteY50" fmla="*/ 5701695 h 6675633"/>
              <a:gd name="connsiteX51" fmla="*/ 1174995 w 4833822"/>
              <a:gd name="connsiteY51" fmla="*/ 5569094 h 6675633"/>
              <a:gd name="connsiteX52" fmla="*/ 3960412 w 4833822"/>
              <a:gd name="connsiteY52" fmla="*/ 5539819 h 6675633"/>
              <a:gd name="connsiteX53" fmla="*/ 4095776 w 4833822"/>
              <a:gd name="connsiteY53" fmla="*/ 5597764 h 6675633"/>
              <a:gd name="connsiteX54" fmla="*/ 4052767 w 4833822"/>
              <a:gd name="connsiteY54" fmla="*/ 5626434 h 6675633"/>
              <a:gd name="connsiteX55" fmla="*/ 3852081 w 4833822"/>
              <a:gd name="connsiteY55" fmla="*/ 5594183 h 6675633"/>
              <a:gd name="connsiteX56" fmla="*/ 3859245 w 4833822"/>
              <a:gd name="connsiteY56" fmla="*/ 5558344 h 6675633"/>
              <a:gd name="connsiteX57" fmla="*/ 3917370 w 4833822"/>
              <a:gd name="connsiteY57" fmla="*/ 5540819 h 6675633"/>
              <a:gd name="connsiteX58" fmla="*/ 3960412 w 4833822"/>
              <a:gd name="connsiteY58" fmla="*/ 5539819 h 6675633"/>
              <a:gd name="connsiteX59" fmla="*/ 2177948 w 4833822"/>
              <a:gd name="connsiteY59" fmla="*/ 5445569 h 6675633"/>
              <a:gd name="connsiteX60" fmla="*/ 2146198 w 4833822"/>
              <a:gd name="connsiteY60" fmla="*/ 5468751 h 6675633"/>
              <a:gd name="connsiteX61" fmla="*/ 1680303 w 4833822"/>
              <a:gd name="connsiteY61" fmla="*/ 6167593 h 6675633"/>
              <a:gd name="connsiteX62" fmla="*/ 1762730 w 4833822"/>
              <a:gd name="connsiteY62" fmla="*/ 6529553 h 6675633"/>
              <a:gd name="connsiteX63" fmla="*/ 1802152 w 4833822"/>
              <a:gd name="connsiteY63" fmla="*/ 6250020 h 6675633"/>
              <a:gd name="connsiteX64" fmla="*/ 2081691 w 4833822"/>
              <a:gd name="connsiteY64" fmla="*/ 6092330 h 6675633"/>
              <a:gd name="connsiteX65" fmla="*/ 1845157 w 4833822"/>
              <a:gd name="connsiteY65" fmla="*/ 6174757 h 6675633"/>
              <a:gd name="connsiteX66" fmla="*/ 1744810 w 4833822"/>
              <a:gd name="connsiteY66" fmla="*/ 6146091 h 6675633"/>
              <a:gd name="connsiteX67" fmla="*/ 2060189 w 4833822"/>
              <a:gd name="connsiteY67" fmla="*/ 5991988 h 6675633"/>
              <a:gd name="connsiteX68" fmla="*/ 2178451 w 4833822"/>
              <a:gd name="connsiteY68" fmla="*/ 5931058 h 6675633"/>
              <a:gd name="connsiteX69" fmla="*/ 2293136 w 4833822"/>
              <a:gd name="connsiteY69" fmla="*/ 5465169 h 6675633"/>
              <a:gd name="connsiteX70" fmla="*/ 1999259 w 4833822"/>
              <a:gd name="connsiteY70" fmla="*/ 5880890 h 6675633"/>
              <a:gd name="connsiteX71" fmla="*/ 2196371 w 4833822"/>
              <a:gd name="connsiteY71" fmla="*/ 5450831 h 6675633"/>
              <a:gd name="connsiteX72" fmla="*/ 2177948 w 4833822"/>
              <a:gd name="connsiteY72" fmla="*/ 5445569 h 6675633"/>
              <a:gd name="connsiteX73" fmla="*/ 2511745 w 4833822"/>
              <a:gd name="connsiteY73" fmla="*/ 5432916 h 6675633"/>
              <a:gd name="connsiteX74" fmla="*/ 2482010 w 4833822"/>
              <a:gd name="connsiteY74" fmla="*/ 5661212 h 6675633"/>
              <a:gd name="connsiteX75" fmla="*/ 2486655 w 4833822"/>
              <a:gd name="connsiteY75" fmla="*/ 5726777 h 6675633"/>
              <a:gd name="connsiteX76" fmla="*/ 2514429 w 4833822"/>
              <a:gd name="connsiteY76" fmla="*/ 5742456 h 6675633"/>
              <a:gd name="connsiteX77" fmla="*/ 2526077 w 4833822"/>
              <a:gd name="connsiteY77" fmla="*/ 5766202 h 6675633"/>
              <a:gd name="connsiteX78" fmla="*/ 2486655 w 4833822"/>
              <a:gd name="connsiteY78" fmla="*/ 5726780 h 6675633"/>
              <a:gd name="connsiteX79" fmla="*/ 2486655 w 4833822"/>
              <a:gd name="connsiteY79" fmla="*/ 5726783 h 6675633"/>
              <a:gd name="connsiteX80" fmla="*/ 2440069 w 4833822"/>
              <a:gd name="connsiteY80" fmla="*/ 6002739 h 6675633"/>
              <a:gd name="connsiteX81" fmla="*/ 2375563 w 4833822"/>
              <a:gd name="connsiteY81" fmla="*/ 5565511 h 6675633"/>
              <a:gd name="connsiteX82" fmla="*/ 2296718 w 4833822"/>
              <a:gd name="connsiteY82" fmla="*/ 5934646 h 6675633"/>
              <a:gd name="connsiteX83" fmla="*/ 2429318 w 4833822"/>
              <a:gd name="connsiteY83" fmla="*/ 6056495 h 6675633"/>
              <a:gd name="connsiteX84" fmla="*/ 2493825 w 4833822"/>
              <a:gd name="connsiteY84" fmla="*/ 5956148 h 6675633"/>
              <a:gd name="connsiteX85" fmla="*/ 2529665 w 4833822"/>
              <a:gd name="connsiteY85" fmla="*/ 5766205 h 6675633"/>
              <a:gd name="connsiteX86" fmla="*/ 2511745 w 4833822"/>
              <a:gd name="connsiteY86" fmla="*/ 5432916 h 6675633"/>
              <a:gd name="connsiteX87" fmla="*/ 2808528 w 4833822"/>
              <a:gd name="connsiteY87" fmla="*/ 5430450 h 6675633"/>
              <a:gd name="connsiteX88" fmla="*/ 2784115 w 4833822"/>
              <a:gd name="connsiteY88" fmla="*/ 5443667 h 6675633"/>
              <a:gd name="connsiteX89" fmla="*/ 2798448 w 4833822"/>
              <a:gd name="connsiteY89" fmla="*/ 5518925 h 6675633"/>
              <a:gd name="connsiteX90" fmla="*/ 2880875 w 4833822"/>
              <a:gd name="connsiteY90" fmla="*/ 5633605 h 6675633"/>
              <a:gd name="connsiteX91" fmla="*/ 3142493 w 4833822"/>
              <a:gd name="connsiteY91" fmla="*/ 5963317 h 6675633"/>
              <a:gd name="connsiteX92" fmla="*/ 2891625 w 4833822"/>
              <a:gd name="connsiteY92" fmla="*/ 5798458 h 6675633"/>
              <a:gd name="connsiteX93" fmla="*/ 2683768 w 4833822"/>
              <a:gd name="connsiteY93" fmla="*/ 5554760 h 6675633"/>
              <a:gd name="connsiteX94" fmla="*/ 2651515 w 4833822"/>
              <a:gd name="connsiteY94" fmla="*/ 5579849 h 6675633"/>
              <a:gd name="connsiteX95" fmla="*/ 2866541 w 4833822"/>
              <a:gd name="connsiteY95" fmla="*/ 5823548 h 6675633"/>
              <a:gd name="connsiteX96" fmla="*/ 3389773 w 4833822"/>
              <a:gd name="connsiteY96" fmla="*/ 6422042 h 6675633"/>
              <a:gd name="connsiteX97" fmla="*/ 3637059 w 4833822"/>
              <a:gd name="connsiteY97" fmla="*/ 6465046 h 6675633"/>
              <a:gd name="connsiteX98" fmla="*/ 3246422 w 4833822"/>
              <a:gd name="connsiteY98" fmla="*/ 6095917 h 6675633"/>
              <a:gd name="connsiteX99" fmla="*/ 3400524 w 4833822"/>
              <a:gd name="connsiteY99" fmla="*/ 6146091 h 6675633"/>
              <a:gd name="connsiteX100" fmla="*/ 3336018 w 4833822"/>
              <a:gd name="connsiteY100" fmla="*/ 5999152 h 6675633"/>
              <a:gd name="connsiteX101" fmla="*/ 3095901 w 4833822"/>
              <a:gd name="connsiteY101" fmla="*/ 5737539 h 6675633"/>
              <a:gd name="connsiteX102" fmla="*/ 2862954 w 4833822"/>
              <a:gd name="connsiteY102" fmla="*/ 5468751 h 6675633"/>
              <a:gd name="connsiteX103" fmla="*/ 2808528 w 4833822"/>
              <a:gd name="connsiteY103" fmla="*/ 5430450 h 6675633"/>
              <a:gd name="connsiteX104" fmla="*/ 1587125 w 4833822"/>
              <a:gd name="connsiteY104" fmla="*/ 5386325 h 6675633"/>
              <a:gd name="connsiteX105" fmla="*/ 798688 w 4833822"/>
              <a:gd name="connsiteY105" fmla="*/ 5594188 h 6675633"/>
              <a:gd name="connsiteX106" fmla="*/ 780768 w 4833822"/>
              <a:gd name="connsiteY106" fmla="*/ 6217766 h 6675633"/>
              <a:gd name="connsiteX107" fmla="*/ 791519 w 4833822"/>
              <a:gd name="connsiteY107" fmla="*/ 6024242 h 6675633"/>
              <a:gd name="connsiteX108" fmla="*/ 709092 w 4833822"/>
              <a:gd name="connsiteY108" fmla="*/ 5662276 h 6675633"/>
              <a:gd name="connsiteX109" fmla="*/ 368634 w 4833822"/>
              <a:gd name="connsiteY109" fmla="*/ 5673027 h 6675633"/>
              <a:gd name="connsiteX110" fmla="*/ 332793 w 4833822"/>
              <a:gd name="connsiteY110" fmla="*/ 5698117 h 6675633"/>
              <a:gd name="connsiteX111" fmla="*/ 368634 w 4833822"/>
              <a:gd name="connsiteY111" fmla="*/ 5712450 h 6675633"/>
              <a:gd name="connsiteX112" fmla="*/ 350714 w 4833822"/>
              <a:gd name="connsiteY112" fmla="*/ 6013490 h 6675633"/>
              <a:gd name="connsiteX113" fmla="*/ 447479 w 4833822"/>
              <a:gd name="connsiteY113" fmla="*/ 6077997 h 6675633"/>
              <a:gd name="connsiteX114" fmla="*/ 486896 w 4833822"/>
              <a:gd name="connsiteY114" fmla="*/ 5977650 h 6675633"/>
              <a:gd name="connsiteX115" fmla="*/ 468981 w 4833822"/>
              <a:gd name="connsiteY115" fmla="*/ 5859383 h 6675633"/>
              <a:gd name="connsiteX116" fmla="*/ 372216 w 4833822"/>
              <a:gd name="connsiteY116" fmla="*/ 5966899 h 6675633"/>
              <a:gd name="connsiteX117" fmla="*/ 382967 w 4833822"/>
              <a:gd name="connsiteY117" fmla="*/ 5816378 h 6675633"/>
              <a:gd name="connsiteX118" fmla="*/ 497647 w 4833822"/>
              <a:gd name="connsiteY118" fmla="*/ 5776956 h 6675633"/>
              <a:gd name="connsiteX119" fmla="*/ 569323 w 4833822"/>
              <a:gd name="connsiteY119" fmla="*/ 5891641 h 6675633"/>
              <a:gd name="connsiteX120" fmla="*/ 580074 w 4833822"/>
              <a:gd name="connsiteY120" fmla="*/ 6103081 h 6675633"/>
              <a:gd name="connsiteX121" fmla="*/ 612332 w 4833822"/>
              <a:gd name="connsiteY121" fmla="*/ 5859383 h 6675633"/>
              <a:gd name="connsiteX122" fmla="*/ 497647 w 4833822"/>
              <a:gd name="connsiteY122" fmla="*/ 5626436 h 6675633"/>
              <a:gd name="connsiteX123" fmla="*/ 730594 w 4833822"/>
              <a:gd name="connsiteY123" fmla="*/ 6031405 h 6675633"/>
              <a:gd name="connsiteX124" fmla="*/ 547826 w 4833822"/>
              <a:gd name="connsiteY124" fmla="*/ 6196264 h 6675633"/>
              <a:gd name="connsiteX125" fmla="*/ 834528 w 4833822"/>
              <a:gd name="connsiteY125" fmla="*/ 6228517 h 6675633"/>
              <a:gd name="connsiteX126" fmla="*/ 1533370 w 4833822"/>
              <a:gd name="connsiteY126" fmla="*/ 5712450 h 6675633"/>
              <a:gd name="connsiteX127" fmla="*/ 1633712 w 4833822"/>
              <a:gd name="connsiteY127" fmla="*/ 5579849 h 6675633"/>
              <a:gd name="connsiteX128" fmla="*/ 1142733 w 4833822"/>
              <a:gd name="connsiteY128" fmla="*/ 5895223 h 6675633"/>
              <a:gd name="connsiteX129" fmla="*/ 1031635 w 4833822"/>
              <a:gd name="connsiteY129" fmla="*/ 5923895 h 6675633"/>
              <a:gd name="connsiteX130" fmla="*/ 1096142 w 4833822"/>
              <a:gd name="connsiteY130" fmla="*/ 5823548 h 6675633"/>
              <a:gd name="connsiteX131" fmla="*/ 1587125 w 4833822"/>
              <a:gd name="connsiteY131" fmla="*/ 5386325 h 6675633"/>
              <a:gd name="connsiteX132" fmla="*/ 3072607 w 4833822"/>
              <a:gd name="connsiteY132" fmla="*/ 5377365 h 6675633"/>
              <a:gd name="connsiteX133" fmla="*/ 2988391 w 4833822"/>
              <a:gd name="connsiteY133" fmla="*/ 5411409 h 6675633"/>
              <a:gd name="connsiteX134" fmla="*/ 3038564 w 4833822"/>
              <a:gd name="connsiteY134" fmla="*/ 5522507 h 6675633"/>
              <a:gd name="connsiteX135" fmla="*/ 3407693 w 4833822"/>
              <a:gd name="connsiteY135" fmla="*/ 5938228 h 6675633"/>
              <a:gd name="connsiteX136" fmla="*/ 3576134 w 4833822"/>
              <a:gd name="connsiteY136" fmla="*/ 5977650 h 6675633"/>
              <a:gd name="connsiteX137" fmla="*/ 4002606 w 4833822"/>
              <a:gd name="connsiteY137" fmla="*/ 6081579 h 6675633"/>
              <a:gd name="connsiteX138" fmla="*/ 4124455 w 4833822"/>
              <a:gd name="connsiteY138" fmla="*/ 6164006 h 6675633"/>
              <a:gd name="connsiteX139" fmla="*/ 3586885 w 4833822"/>
              <a:gd name="connsiteY139" fmla="*/ 5615685 h 6675633"/>
              <a:gd name="connsiteX140" fmla="*/ 3339600 w 4833822"/>
              <a:gd name="connsiteY140" fmla="*/ 5472333 h 6675633"/>
              <a:gd name="connsiteX141" fmla="*/ 3551045 w 4833822"/>
              <a:gd name="connsiteY141" fmla="*/ 5647943 h 6675633"/>
              <a:gd name="connsiteX142" fmla="*/ 3658561 w 4833822"/>
              <a:gd name="connsiteY142" fmla="*/ 5830717 h 6675633"/>
              <a:gd name="connsiteX143" fmla="*/ 3536712 w 4833822"/>
              <a:gd name="connsiteY143" fmla="*/ 5755454 h 6675633"/>
              <a:gd name="connsiteX144" fmla="*/ 3167577 w 4833822"/>
              <a:gd name="connsiteY144" fmla="*/ 5418578 h 6675633"/>
              <a:gd name="connsiteX145" fmla="*/ 3072607 w 4833822"/>
              <a:gd name="connsiteY145" fmla="*/ 5377365 h 6675633"/>
              <a:gd name="connsiteX146" fmla="*/ 1497530 w 4833822"/>
              <a:gd name="connsiteY146" fmla="*/ 5289565 h 6675633"/>
              <a:gd name="connsiteX147" fmla="*/ 644585 w 4833822"/>
              <a:gd name="connsiteY147" fmla="*/ 5414996 h 6675633"/>
              <a:gd name="connsiteX148" fmla="*/ 404469 w 4833822"/>
              <a:gd name="connsiteY148" fmla="*/ 5490253 h 6675633"/>
              <a:gd name="connsiteX149" fmla="*/ 218113 w 4833822"/>
              <a:gd name="connsiteY149" fmla="*/ 5644356 h 6675633"/>
              <a:gd name="connsiteX150" fmla="*/ 347132 w 4833822"/>
              <a:gd name="connsiteY150" fmla="*/ 6164006 h 6675633"/>
              <a:gd name="connsiteX151" fmla="*/ 218113 w 4833822"/>
              <a:gd name="connsiteY151" fmla="*/ 5798458 h 6675633"/>
              <a:gd name="connsiteX152" fmla="*/ 289789 w 4833822"/>
              <a:gd name="connsiteY152" fmla="*/ 5690947 h 6675633"/>
              <a:gd name="connsiteX153" fmla="*/ 271869 w 4833822"/>
              <a:gd name="connsiteY153" fmla="*/ 5676614 h 6675633"/>
              <a:gd name="connsiteX154" fmla="*/ 304127 w 4833822"/>
              <a:gd name="connsiteY154" fmla="*/ 5583431 h 6675633"/>
              <a:gd name="connsiteX155" fmla="*/ 400887 w 4833822"/>
              <a:gd name="connsiteY155" fmla="*/ 5501005 h 6675633"/>
              <a:gd name="connsiteX156" fmla="*/ 404469 w 4833822"/>
              <a:gd name="connsiteY156" fmla="*/ 5493835 h 6675633"/>
              <a:gd name="connsiteX157" fmla="*/ 408056 w 4833822"/>
              <a:gd name="connsiteY157" fmla="*/ 5493835 h 6675633"/>
              <a:gd name="connsiteX158" fmla="*/ 569323 w 4833822"/>
              <a:gd name="connsiteY158" fmla="*/ 5450831 h 6675633"/>
              <a:gd name="connsiteX159" fmla="*/ 777186 w 4833822"/>
              <a:gd name="connsiteY159" fmla="*/ 5561929 h 6675633"/>
              <a:gd name="connsiteX160" fmla="*/ 1250249 w 4833822"/>
              <a:gd name="connsiteY160" fmla="*/ 5393488 h 6675633"/>
              <a:gd name="connsiteX161" fmla="*/ 1497530 w 4833822"/>
              <a:gd name="connsiteY161" fmla="*/ 5289565 h 6675633"/>
              <a:gd name="connsiteX162" fmla="*/ 3393360 w 4833822"/>
              <a:gd name="connsiteY162" fmla="*/ 5248795 h 6675633"/>
              <a:gd name="connsiteX163" fmla="*/ 3271511 w 4833822"/>
              <a:gd name="connsiteY163" fmla="*/ 5285978 h 6675633"/>
              <a:gd name="connsiteX164" fmla="*/ 3486538 w 4833822"/>
              <a:gd name="connsiteY164" fmla="*/ 5414996 h 6675633"/>
              <a:gd name="connsiteX165" fmla="*/ 4092197 w 4833822"/>
              <a:gd name="connsiteY165" fmla="*/ 5748290 h 6675633"/>
              <a:gd name="connsiteX166" fmla="*/ 3873588 w 4833822"/>
              <a:gd name="connsiteY166" fmla="*/ 5748290 h 6675633"/>
              <a:gd name="connsiteX167" fmla="*/ 4002606 w 4833822"/>
              <a:gd name="connsiteY167" fmla="*/ 5877303 h 6675633"/>
              <a:gd name="connsiteX168" fmla="*/ 4106535 w 4833822"/>
              <a:gd name="connsiteY168" fmla="*/ 5848632 h 6675633"/>
              <a:gd name="connsiteX169" fmla="*/ 4325144 w 4833822"/>
              <a:gd name="connsiteY169" fmla="*/ 5522507 h 6675633"/>
              <a:gd name="connsiteX170" fmla="*/ 4038441 w 4833822"/>
              <a:gd name="connsiteY170" fmla="*/ 5432916 h 6675633"/>
              <a:gd name="connsiteX171" fmla="*/ 3624178 w 4833822"/>
              <a:gd name="connsiteY171" fmla="*/ 5419304 h 6675633"/>
              <a:gd name="connsiteX172" fmla="*/ 3486739 w 4833822"/>
              <a:gd name="connsiteY172" fmla="*/ 5393525 h 6675633"/>
              <a:gd name="connsiteX173" fmla="*/ 3486739 w 4833822"/>
              <a:gd name="connsiteY173" fmla="*/ 5397520 h 6675633"/>
              <a:gd name="connsiteX174" fmla="*/ 3485394 w 4833822"/>
              <a:gd name="connsiteY174" fmla="*/ 5394831 h 6675633"/>
              <a:gd name="connsiteX175" fmla="*/ 3486706 w 4833822"/>
              <a:gd name="connsiteY175" fmla="*/ 5393519 h 6675633"/>
              <a:gd name="connsiteX176" fmla="*/ 3486538 w 4833822"/>
              <a:gd name="connsiteY176" fmla="*/ 5393488 h 6675633"/>
              <a:gd name="connsiteX177" fmla="*/ 3543876 w 4833822"/>
              <a:gd name="connsiteY177" fmla="*/ 5332564 h 6675633"/>
              <a:gd name="connsiteX178" fmla="*/ 4518674 w 4833822"/>
              <a:gd name="connsiteY178" fmla="*/ 5479502 h 6675633"/>
              <a:gd name="connsiteX179" fmla="*/ 4328731 w 4833822"/>
              <a:gd name="connsiteY179" fmla="*/ 5676614 h 6675633"/>
              <a:gd name="connsiteX180" fmla="*/ 4457745 w 4833822"/>
              <a:gd name="connsiteY180" fmla="*/ 5604933 h 6675633"/>
              <a:gd name="connsiteX181" fmla="*/ 4579599 w 4833822"/>
              <a:gd name="connsiteY181" fmla="*/ 5597770 h 6675633"/>
              <a:gd name="connsiteX182" fmla="*/ 4500754 w 4833822"/>
              <a:gd name="connsiteY182" fmla="*/ 5676614 h 6675633"/>
              <a:gd name="connsiteX183" fmla="*/ 4314393 w 4833822"/>
              <a:gd name="connsiteY183" fmla="*/ 5909562 h 6675633"/>
              <a:gd name="connsiteX184" fmla="*/ 4346651 w 4833822"/>
              <a:gd name="connsiteY184" fmla="*/ 5974068 h 6675633"/>
              <a:gd name="connsiteX185" fmla="*/ 4403989 w 4833822"/>
              <a:gd name="connsiteY185" fmla="*/ 5923895 h 6675633"/>
              <a:gd name="connsiteX186" fmla="*/ 4482833 w 4833822"/>
              <a:gd name="connsiteY186" fmla="*/ 5733952 h 6675633"/>
              <a:gd name="connsiteX187" fmla="*/ 4590350 w 4833822"/>
              <a:gd name="connsiteY187" fmla="*/ 5712450 h 6675633"/>
              <a:gd name="connsiteX188" fmla="*/ 4608265 w 4833822"/>
              <a:gd name="connsiteY188" fmla="*/ 5794876 h 6675633"/>
              <a:gd name="connsiteX189" fmla="*/ 4608265 w 4833822"/>
              <a:gd name="connsiteY189" fmla="*/ 5798458 h 6675633"/>
              <a:gd name="connsiteX190" fmla="*/ 4421909 w 4833822"/>
              <a:gd name="connsiteY190" fmla="*/ 6009903 h 6675633"/>
              <a:gd name="connsiteX191" fmla="*/ 4608265 w 4833822"/>
              <a:gd name="connsiteY191" fmla="*/ 5798458 h 6675633"/>
              <a:gd name="connsiteX192" fmla="*/ 4611852 w 4833822"/>
              <a:gd name="connsiteY192" fmla="*/ 5794876 h 6675633"/>
              <a:gd name="connsiteX193" fmla="*/ 4611852 w 4833822"/>
              <a:gd name="connsiteY193" fmla="*/ 5791294 h 6675633"/>
              <a:gd name="connsiteX194" fmla="*/ 4694279 w 4833822"/>
              <a:gd name="connsiteY194" fmla="*/ 5776956 h 6675633"/>
              <a:gd name="connsiteX195" fmla="*/ 4651275 w 4833822"/>
              <a:gd name="connsiteY195" fmla="*/ 5601352 h 6675633"/>
              <a:gd name="connsiteX196" fmla="*/ 4572429 w 4833822"/>
              <a:gd name="connsiteY196" fmla="*/ 5483084 h 6675633"/>
              <a:gd name="connsiteX197" fmla="*/ 4583181 w 4833822"/>
              <a:gd name="connsiteY197" fmla="*/ 5389907 h 6675633"/>
              <a:gd name="connsiteX198" fmla="*/ 4436247 w 4833822"/>
              <a:gd name="connsiteY198" fmla="*/ 5343320 h 6675633"/>
              <a:gd name="connsiteX199" fmla="*/ 3504459 w 4833822"/>
              <a:gd name="connsiteY199" fmla="*/ 5257306 h 6675633"/>
              <a:gd name="connsiteX200" fmla="*/ 3393360 w 4833822"/>
              <a:gd name="connsiteY200" fmla="*/ 5248795 h 6675633"/>
              <a:gd name="connsiteX201" fmla="*/ 655337 w 4833822"/>
              <a:gd name="connsiteY201" fmla="*/ 5117537 h 6675633"/>
              <a:gd name="connsiteX202" fmla="*/ 637416 w 4833822"/>
              <a:gd name="connsiteY202" fmla="*/ 5174880 h 6675633"/>
              <a:gd name="connsiteX203" fmla="*/ 863200 w 4833822"/>
              <a:gd name="connsiteY203" fmla="*/ 5278809 h 6675633"/>
              <a:gd name="connsiteX204" fmla="*/ 734181 w 4833822"/>
              <a:gd name="connsiteY204" fmla="*/ 5139044 h 6675633"/>
              <a:gd name="connsiteX205" fmla="*/ 655337 w 4833822"/>
              <a:gd name="connsiteY205" fmla="*/ 5117537 h 6675633"/>
              <a:gd name="connsiteX206" fmla="*/ 465399 w 4833822"/>
              <a:gd name="connsiteY206" fmla="*/ 5078120 h 6675633"/>
              <a:gd name="connsiteX207" fmla="*/ 465399 w 4833822"/>
              <a:gd name="connsiteY207" fmla="*/ 5278809 h 6675633"/>
              <a:gd name="connsiteX208" fmla="*/ 501234 w 4833822"/>
              <a:gd name="connsiteY208" fmla="*/ 5336151 h 6675633"/>
              <a:gd name="connsiteX209" fmla="*/ 554990 w 4833822"/>
              <a:gd name="connsiteY209" fmla="*/ 5282396 h 6675633"/>
              <a:gd name="connsiteX210" fmla="*/ 465399 w 4833822"/>
              <a:gd name="connsiteY210" fmla="*/ 5078120 h 6675633"/>
              <a:gd name="connsiteX211" fmla="*/ 4325169 w 4833822"/>
              <a:gd name="connsiteY211" fmla="*/ 4997223 h 6675633"/>
              <a:gd name="connsiteX212" fmla="*/ 3959602 w 4833822"/>
              <a:gd name="connsiteY212" fmla="*/ 5203551 h 6675633"/>
              <a:gd name="connsiteX213" fmla="*/ 4360985 w 4833822"/>
              <a:gd name="connsiteY213" fmla="*/ 5113955 h 6675633"/>
              <a:gd name="connsiteX214" fmla="*/ 4278558 w 4833822"/>
              <a:gd name="connsiteY214" fmla="*/ 5225053 h 6675633"/>
              <a:gd name="connsiteX215" fmla="*/ 4454163 w 4833822"/>
              <a:gd name="connsiteY215" fmla="*/ 5178462 h 6675633"/>
              <a:gd name="connsiteX216" fmla="*/ 4368153 w 4833822"/>
              <a:gd name="connsiteY216" fmla="*/ 5002857 h 6675633"/>
              <a:gd name="connsiteX217" fmla="*/ 4325169 w 4833822"/>
              <a:gd name="connsiteY217" fmla="*/ 4997223 h 6675633"/>
              <a:gd name="connsiteX218" fmla="*/ 4156709 w 4833822"/>
              <a:gd name="connsiteY218" fmla="*/ 4963435 h 6675633"/>
              <a:gd name="connsiteX219" fmla="*/ 3748157 w 4833822"/>
              <a:gd name="connsiteY219" fmla="*/ 5045861 h 6675633"/>
              <a:gd name="connsiteX220" fmla="*/ 3529543 w 4833822"/>
              <a:gd name="connsiteY220" fmla="*/ 5167710 h 6675633"/>
              <a:gd name="connsiteX221" fmla="*/ 3805494 w 4833822"/>
              <a:gd name="connsiteY221" fmla="*/ 5070951 h 6675633"/>
              <a:gd name="connsiteX222" fmla="*/ 4156709 w 4833822"/>
              <a:gd name="connsiteY222" fmla="*/ 4963435 h 6675633"/>
              <a:gd name="connsiteX223" fmla="*/ 399937 w 4833822"/>
              <a:gd name="connsiteY223" fmla="*/ 4919647 h 6675633"/>
              <a:gd name="connsiteX224" fmla="*/ 210944 w 4833822"/>
              <a:gd name="connsiteY224" fmla="*/ 4999275 h 6675633"/>
              <a:gd name="connsiteX225" fmla="*/ 124936 w 4833822"/>
              <a:gd name="connsiteY225" fmla="*/ 5142626 h 6675633"/>
              <a:gd name="connsiteX226" fmla="*/ 275451 w 4833822"/>
              <a:gd name="connsiteY226" fmla="*/ 5135457 h 6675633"/>
              <a:gd name="connsiteX227" fmla="*/ 304127 w 4833822"/>
              <a:gd name="connsiteY227" fmla="*/ 5153377 h 6675633"/>
              <a:gd name="connsiteX228" fmla="*/ 271869 w 4833822"/>
              <a:gd name="connsiteY228" fmla="*/ 5389907 h 6675633"/>
              <a:gd name="connsiteX229" fmla="*/ 311291 w 4833822"/>
              <a:gd name="connsiteY229" fmla="*/ 5232222 h 6675633"/>
              <a:gd name="connsiteX230" fmla="*/ 243203 w 4833822"/>
              <a:gd name="connsiteY230" fmla="*/ 5024359 h 6675633"/>
              <a:gd name="connsiteX231" fmla="*/ 1214409 w 4833822"/>
              <a:gd name="connsiteY231" fmla="*/ 5002857 h 6675633"/>
              <a:gd name="connsiteX232" fmla="*/ 465399 w 4833822"/>
              <a:gd name="connsiteY232" fmla="*/ 4920430 h 6675633"/>
              <a:gd name="connsiteX233" fmla="*/ 399937 w 4833822"/>
              <a:gd name="connsiteY233" fmla="*/ 4919647 h 6675633"/>
              <a:gd name="connsiteX234" fmla="*/ 2524908 w 4833822"/>
              <a:gd name="connsiteY234" fmla="*/ 3785348 h 6675633"/>
              <a:gd name="connsiteX235" fmla="*/ 2732856 w 4833822"/>
              <a:gd name="connsiteY235" fmla="*/ 4427267 h 6675633"/>
              <a:gd name="connsiteX236" fmla="*/ 2775802 w 4833822"/>
              <a:gd name="connsiteY236" fmla="*/ 4497336 h 6675633"/>
              <a:gd name="connsiteX237" fmla="*/ 2823267 w 4833822"/>
              <a:gd name="connsiteY237" fmla="*/ 4420486 h 6675633"/>
              <a:gd name="connsiteX238" fmla="*/ 2879774 w 4833822"/>
              <a:gd name="connsiteY238" fmla="*/ 4210280 h 6675633"/>
              <a:gd name="connsiteX239" fmla="*/ 2920458 w 4833822"/>
              <a:gd name="connsiteY239" fmla="*/ 4743705 h 6675633"/>
              <a:gd name="connsiteX240" fmla="*/ 3132925 w 4833822"/>
              <a:gd name="connsiteY240" fmla="*/ 4684938 h 6675633"/>
              <a:gd name="connsiteX241" fmla="*/ 2879774 w 4833822"/>
              <a:gd name="connsiteY241" fmla="*/ 5060146 h 6675633"/>
              <a:gd name="connsiteX242" fmla="*/ 2131619 w 4833822"/>
              <a:gd name="connsiteY242" fmla="*/ 5008160 h 6675633"/>
              <a:gd name="connsiteX243" fmla="*/ 1894289 w 4833822"/>
              <a:gd name="connsiteY243" fmla="*/ 4657816 h 6675633"/>
              <a:gd name="connsiteX244" fmla="*/ 2075111 w 4833822"/>
              <a:gd name="connsiteY244" fmla="*/ 4745967 h 6675633"/>
              <a:gd name="connsiteX245" fmla="*/ 2086414 w 4833822"/>
              <a:gd name="connsiteY245" fmla="*/ 4230622 h 6675633"/>
              <a:gd name="connsiteX246" fmla="*/ 2163263 w 4833822"/>
              <a:gd name="connsiteY246" fmla="*/ 4375281 h 6675633"/>
              <a:gd name="connsiteX247" fmla="*/ 2224289 w 4833822"/>
              <a:gd name="connsiteY247" fmla="*/ 4420486 h 6675633"/>
              <a:gd name="connsiteX248" fmla="*/ 2242372 w 4833822"/>
              <a:gd name="connsiteY248" fmla="*/ 4357198 h 6675633"/>
              <a:gd name="connsiteX249" fmla="*/ 2524908 w 4833822"/>
              <a:gd name="connsiteY249" fmla="*/ 3785348 h 6675633"/>
              <a:gd name="connsiteX250" fmla="*/ 2540406 w 4833822"/>
              <a:gd name="connsiteY250" fmla="*/ 2978007 h 6675633"/>
              <a:gd name="connsiteX251" fmla="*/ 2092432 w 4833822"/>
              <a:gd name="connsiteY251" fmla="*/ 3884704 h 6675633"/>
              <a:gd name="connsiteX252" fmla="*/ 2063761 w 4833822"/>
              <a:gd name="connsiteY252" fmla="*/ 3985051 h 6675633"/>
              <a:gd name="connsiteX253" fmla="*/ 1967001 w 4833822"/>
              <a:gd name="connsiteY253" fmla="*/ 3913375 h 6675633"/>
              <a:gd name="connsiteX254" fmla="*/ 1845152 w 4833822"/>
              <a:gd name="connsiteY254" fmla="*/ 3684011 h 6675633"/>
              <a:gd name="connsiteX255" fmla="*/ 1827232 w 4833822"/>
              <a:gd name="connsiteY255" fmla="*/ 4501118 h 6675633"/>
              <a:gd name="connsiteX256" fmla="*/ 1540529 w 4833822"/>
              <a:gd name="connsiteY256" fmla="*/ 4361349 h 6675633"/>
              <a:gd name="connsiteX257" fmla="*/ 1916828 w 4833822"/>
              <a:gd name="connsiteY257" fmla="*/ 4916838 h 6675633"/>
              <a:gd name="connsiteX258" fmla="*/ 3103066 w 4833822"/>
              <a:gd name="connsiteY258" fmla="*/ 4999265 h 6675633"/>
              <a:gd name="connsiteX259" fmla="*/ 3504448 w 4833822"/>
              <a:gd name="connsiteY259" fmla="*/ 4404353 h 6675633"/>
              <a:gd name="connsiteX260" fmla="*/ 3167572 w 4833822"/>
              <a:gd name="connsiteY260" fmla="*/ 4497531 h 6675633"/>
              <a:gd name="connsiteX261" fmla="*/ 3103066 w 4833822"/>
              <a:gd name="connsiteY261" fmla="*/ 3651757 h 6675633"/>
              <a:gd name="connsiteX262" fmla="*/ 3013470 w 4833822"/>
              <a:gd name="connsiteY262" fmla="*/ 3985051 h 6675633"/>
              <a:gd name="connsiteX263" fmla="*/ 2938212 w 4833822"/>
              <a:gd name="connsiteY263" fmla="*/ 4106900 h 6675633"/>
              <a:gd name="connsiteX264" fmla="*/ 2870119 w 4833822"/>
              <a:gd name="connsiteY264" fmla="*/ 3995802 h 6675633"/>
              <a:gd name="connsiteX265" fmla="*/ 2540406 w 4833822"/>
              <a:gd name="connsiteY265" fmla="*/ 2978007 h 6675633"/>
              <a:gd name="connsiteX266" fmla="*/ 357884 w 4833822"/>
              <a:gd name="connsiteY266" fmla="*/ 2906336 h 6675633"/>
              <a:gd name="connsiteX267" fmla="*/ 422396 w 4833822"/>
              <a:gd name="connsiteY267" fmla="*/ 2988763 h 6675633"/>
              <a:gd name="connsiteX268" fmla="*/ 522738 w 4833822"/>
              <a:gd name="connsiteY268" fmla="*/ 3490494 h 6675633"/>
              <a:gd name="connsiteX269" fmla="*/ 490485 w 4833822"/>
              <a:gd name="connsiteY269" fmla="*/ 3630264 h 6675633"/>
              <a:gd name="connsiteX270" fmla="*/ 386555 w 4833822"/>
              <a:gd name="connsiteY270" fmla="*/ 3529917 h 6675633"/>
              <a:gd name="connsiteX271" fmla="*/ 286208 w 4833822"/>
              <a:gd name="connsiteY271" fmla="*/ 2988763 h 6675633"/>
              <a:gd name="connsiteX272" fmla="*/ 357884 w 4833822"/>
              <a:gd name="connsiteY272" fmla="*/ 2906336 h 6675633"/>
              <a:gd name="connsiteX273" fmla="*/ 4036204 w 4833822"/>
              <a:gd name="connsiteY273" fmla="*/ 1488945 h 6675633"/>
              <a:gd name="connsiteX274" fmla="*/ 4110123 w 4833822"/>
              <a:gd name="connsiteY274" fmla="*/ 1551660 h 6675633"/>
              <a:gd name="connsiteX275" fmla="*/ 4063531 w 4833822"/>
              <a:gd name="connsiteY275" fmla="*/ 2361604 h 6675633"/>
              <a:gd name="connsiteX276" fmla="*/ 3938100 w 4833822"/>
              <a:gd name="connsiteY276" fmla="*/ 2049810 h 6675633"/>
              <a:gd name="connsiteX277" fmla="*/ 3970353 w 4833822"/>
              <a:gd name="connsiteY277" fmla="*/ 1555247 h 6675633"/>
              <a:gd name="connsiteX278" fmla="*/ 4036204 w 4833822"/>
              <a:gd name="connsiteY278" fmla="*/ 1488945 h 6675633"/>
              <a:gd name="connsiteX279" fmla="*/ 915320 w 4833822"/>
              <a:gd name="connsiteY279" fmla="*/ 1230516 h 6675633"/>
              <a:gd name="connsiteX280" fmla="*/ 1020430 w 4833822"/>
              <a:gd name="connsiteY280" fmla="*/ 1911278 h 6675633"/>
              <a:gd name="connsiteX281" fmla="*/ 811383 w 4833822"/>
              <a:gd name="connsiteY281" fmla="*/ 1871692 h 6675633"/>
              <a:gd name="connsiteX282" fmla="*/ 915320 w 4833822"/>
              <a:gd name="connsiteY282" fmla="*/ 1230516 h 6675633"/>
              <a:gd name="connsiteX283" fmla="*/ 2447237 w 4833822"/>
              <a:gd name="connsiteY283" fmla="*/ 95742 h 6675633"/>
              <a:gd name="connsiteX284" fmla="*/ 2465153 w 4833822"/>
              <a:gd name="connsiteY284" fmla="*/ 150394 h 6675633"/>
              <a:gd name="connsiteX285" fmla="*/ 2908975 w 4833822"/>
              <a:gd name="connsiteY285" fmla="*/ 1283064 h 6675633"/>
              <a:gd name="connsiteX286" fmla="*/ 3113822 w 4833822"/>
              <a:gd name="connsiteY286" fmla="*/ 2332928 h 6675633"/>
              <a:gd name="connsiteX287" fmla="*/ 3282263 w 4833822"/>
              <a:gd name="connsiteY287" fmla="*/ 1652006 h 6675633"/>
              <a:gd name="connsiteX288" fmla="*/ 3257173 w 4833822"/>
              <a:gd name="connsiteY288" fmla="*/ 1512237 h 6675633"/>
              <a:gd name="connsiteX289" fmla="*/ 3278681 w 4833822"/>
              <a:gd name="connsiteY289" fmla="*/ 1422641 h 6675633"/>
              <a:gd name="connsiteX290" fmla="*/ 3361107 w 4833822"/>
              <a:gd name="connsiteY290" fmla="*/ 1479984 h 6675633"/>
              <a:gd name="connsiteX291" fmla="*/ 3884339 w 4833822"/>
              <a:gd name="connsiteY291" fmla="*/ 2791654 h 6675633"/>
              <a:gd name="connsiteX292" fmla="*/ 3776823 w 4833822"/>
              <a:gd name="connsiteY292" fmla="*/ 3411649 h 6675633"/>
              <a:gd name="connsiteX293" fmla="*/ 4002606 w 4833822"/>
              <a:gd name="connsiteY293" fmla="*/ 3193040 h 6675633"/>
              <a:gd name="connsiteX294" fmla="*/ 4059943 w 4833822"/>
              <a:gd name="connsiteY294" fmla="*/ 3128529 h 6675633"/>
              <a:gd name="connsiteX295" fmla="*/ 4117286 w 4833822"/>
              <a:gd name="connsiteY295" fmla="*/ 3203791 h 6675633"/>
              <a:gd name="connsiteX296" fmla="*/ 4131625 w 4833822"/>
              <a:gd name="connsiteY296" fmla="*/ 4017313 h 6675633"/>
              <a:gd name="connsiteX297" fmla="*/ 3755321 w 4833822"/>
              <a:gd name="connsiteY297" fmla="*/ 4848755 h 6675633"/>
              <a:gd name="connsiteX298" fmla="*/ 3723067 w 4833822"/>
              <a:gd name="connsiteY298" fmla="*/ 4924012 h 6675633"/>
              <a:gd name="connsiteX299" fmla="*/ 4099366 w 4833822"/>
              <a:gd name="connsiteY299" fmla="*/ 4863088 h 6675633"/>
              <a:gd name="connsiteX300" fmla="*/ 4550927 w 4833822"/>
              <a:gd name="connsiteY300" fmla="*/ 5214302 h 6675633"/>
              <a:gd name="connsiteX301" fmla="*/ 4604683 w 4833822"/>
              <a:gd name="connsiteY301" fmla="*/ 5314649 h 6675633"/>
              <a:gd name="connsiteX302" fmla="*/ 4576011 w 4833822"/>
              <a:gd name="connsiteY302" fmla="*/ 6156842 h 6675633"/>
              <a:gd name="connsiteX303" fmla="*/ 4432660 w 4833822"/>
              <a:gd name="connsiteY303" fmla="*/ 6217766 h 6675633"/>
              <a:gd name="connsiteX304" fmla="*/ 3999019 w 4833822"/>
              <a:gd name="connsiteY304" fmla="*/ 6450713 h 6675633"/>
              <a:gd name="connsiteX305" fmla="*/ 3192667 w 4833822"/>
              <a:gd name="connsiteY305" fmla="*/ 6382620 h 6675633"/>
              <a:gd name="connsiteX306" fmla="*/ 2662265 w 4833822"/>
              <a:gd name="connsiteY306" fmla="*/ 5751872 h 6675633"/>
              <a:gd name="connsiteX307" fmla="*/ 2680186 w 4833822"/>
              <a:gd name="connsiteY307" fmla="*/ 6070828 h 6675633"/>
              <a:gd name="connsiteX308" fmla="*/ 2655096 w 4833822"/>
              <a:gd name="connsiteY308" fmla="*/ 6382620 h 6675633"/>
              <a:gd name="connsiteX309" fmla="*/ 2063771 w 4833822"/>
              <a:gd name="connsiteY309" fmla="*/ 6669322 h 6675633"/>
              <a:gd name="connsiteX310" fmla="*/ 1827242 w 4833822"/>
              <a:gd name="connsiteY310" fmla="*/ 6619149 h 6675633"/>
              <a:gd name="connsiteX311" fmla="*/ 1594295 w 4833822"/>
              <a:gd name="connsiteY311" fmla="*/ 6077997 h 6675633"/>
              <a:gd name="connsiteX312" fmla="*/ 1952673 w 4833822"/>
              <a:gd name="connsiteY312" fmla="*/ 5544009 h 6675633"/>
              <a:gd name="connsiteX313" fmla="*/ 2020761 w 4833822"/>
              <a:gd name="connsiteY313" fmla="*/ 5411409 h 6675633"/>
              <a:gd name="connsiteX314" fmla="*/ 1841575 w 4833822"/>
              <a:gd name="connsiteY314" fmla="*/ 5554760 h 6675633"/>
              <a:gd name="connsiteX315" fmla="*/ 884697 w 4833822"/>
              <a:gd name="connsiteY315" fmla="*/ 6300193 h 6675633"/>
              <a:gd name="connsiteX316" fmla="*/ 547826 w 4833822"/>
              <a:gd name="connsiteY316" fmla="*/ 6332446 h 6675633"/>
              <a:gd name="connsiteX317" fmla="*/ 357883 w 4833822"/>
              <a:gd name="connsiteY317" fmla="*/ 6275109 h 6675633"/>
              <a:gd name="connsiteX318" fmla="*/ 89095 w 4833822"/>
              <a:gd name="connsiteY318" fmla="*/ 5848632 h 6675633"/>
              <a:gd name="connsiteX319" fmla="*/ 46091 w 4833822"/>
              <a:gd name="connsiteY319" fmla="*/ 5497423 h 6675633"/>
              <a:gd name="connsiteX320" fmla="*/ 440310 w 4833822"/>
              <a:gd name="connsiteY320" fmla="*/ 4848755 h 6675633"/>
              <a:gd name="connsiteX321" fmla="*/ 1020884 w 4833822"/>
              <a:gd name="connsiteY321" fmla="*/ 4898928 h 6675633"/>
              <a:gd name="connsiteX322" fmla="*/ 798688 w 4833822"/>
              <a:gd name="connsiteY322" fmla="*/ 4726906 h 6675633"/>
              <a:gd name="connsiteX323" fmla="*/ 766435 w 4833822"/>
              <a:gd name="connsiteY323" fmla="*/ 4669563 h 6675633"/>
              <a:gd name="connsiteX324" fmla="*/ 838110 w 4833822"/>
              <a:gd name="connsiteY324" fmla="*/ 4648061 h 6675633"/>
              <a:gd name="connsiteX325" fmla="*/ 1060306 w 4833822"/>
              <a:gd name="connsiteY325" fmla="*/ 4741239 h 6675633"/>
              <a:gd name="connsiteX326" fmla="*/ 777186 w 4833822"/>
              <a:gd name="connsiteY326" fmla="*/ 4243091 h 6675633"/>
              <a:gd name="connsiteX327" fmla="*/ 723430 w 4833822"/>
              <a:gd name="connsiteY327" fmla="*/ 3709108 h 6675633"/>
              <a:gd name="connsiteX328" fmla="*/ 727012 w 4833822"/>
              <a:gd name="connsiteY328" fmla="*/ 3010267 h 6675633"/>
              <a:gd name="connsiteX329" fmla="*/ 762853 w 4833822"/>
              <a:gd name="connsiteY329" fmla="*/ 2877667 h 6675633"/>
              <a:gd name="connsiteX330" fmla="*/ 1017302 w 4833822"/>
              <a:gd name="connsiteY330" fmla="*/ 3178702 h 6675633"/>
              <a:gd name="connsiteX331" fmla="*/ 1139151 w 4833822"/>
              <a:gd name="connsiteY331" fmla="*/ 3218124 h 6675633"/>
              <a:gd name="connsiteX332" fmla="*/ 1110480 w 4833822"/>
              <a:gd name="connsiteY332" fmla="*/ 3107026 h 6675633"/>
              <a:gd name="connsiteX333" fmla="*/ 1135564 w 4833822"/>
              <a:gd name="connsiteY333" fmla="*/ 2218248 h 6675633"/>
              <a:gd name="connsiteX334" fmla="*/ 1493942 w 4833822"/>
              <a:gd name="connsiteY334" fmla="*/ 1558828 h 6675633"/>
              <a:gd name="connsiteX335" fmla="*/ 1547703 w 4833822"/>
              <a:gd name="connsiteY335" fmla="*/ 1505073 h 6675633"/>
              <a:gd name="connsiteX336" fmla="*/ 1597877 w 4833822"/>
              <a:gd name="connsiteY336" fmla="*/ 1598251 h 6675633"/>
              <a:gd name="connsiteX337" fmla="*/ 2070940 w 4833822"/>
              <a:gd name="connsiteY337" fmla="*/ 2372350 h 6675633"/>
              <a:gd name="connsiteX338" fmla="*/ 1926239 w 4833822"/>
              <a:gd name="connsiteY338" fmla="*/ 1633523 h 6675633"/>
              <a:gd name="connsiteX339" fmla="*/ 2386314 w 4833822"/>
              <a:gd name="connsiteY339" fmla="*/ 121723 h 6675633"/>
              <a:gd name="connsiteX340" fmla="*/ 2447237 w 4833822"/>
              <a:gd name="connsiteY340" fmla="*/ 95742 h 6675633"/>
              <a:gd name="connsiteX0" fmla="*/ 2144854 w 4833822"/>
              <a:gd name="connsiteY0" fmla="*/ 6336154 h 6709803"/>
              <a:gd name="connsiteX1" fmla="*/ 2053020 w 4833822"/>
              <a:gd name="connsiteY1" fmla="*/ 6345114 h 6709803"/>
              <a:gd name="connsiteX2" fmla="*/ 1959837 w 4833822"/>
              <a:gd name="connsiteY2" fmla="*/ 6420372 h 6709803"/>
              <a:gd name="connsiteX3" fmla="*/ 2045851 w 4833822"/>
              <a:gd name="connsiteY3" fmla="*/ 6538639 h 6709803"/>
              <a:gd name="connsiteX4" fmla="*/ 2042269 w 4833822"/>
              <a:gd name="connsiteY4" fmla="*/ 6441874 h 6709803"/>
              <a:gd name="connsiteX5" fmla="*/ 2106775 w 4833822"/>
              <a:gd name="connsiteY5" fmla="*/ 6377367 h 6709803"/>
              <a:gd name="connsiteX6" fmla="*/ 2128277 w 4833822"/>
              <a:gd name="connsiteY6" fmla="*/ 6449043 h 6709803"/>
              <a:gd name="connsiteX7" fmla="*/ 2164118 w 4833822"/>
              <a:gd name="connsiteY7" fmla="*/ 6499216 h 6709803"/>
              <a:gd name="connsiteX8" fmla="*/ 2232206 w 4833822"/>
              <a:gd name="connsiteY8" fmla="*/ 6463381 h 6709803"/>
              <a:gd name="connsiteX9" fmla="*/ 2228624 w 4833822"/>
              <a:gd name="connsiteY9" fmla="*/ 6370198 h 6709803"/>
              <a:gd name="connsiteX10" fmla="*/ 2144854 w 4833822"/>
              <a:gd name="connsiteY10" fmla="*/ 6336154 h 6709803"/>
              <a:gd name="connsiteX11" fmla="*/ 2508163 w 4833822"/>
              <a:gd name="connsiteY11" fmla="*/ 6305692 h 6709803"/>
              <a:gd name="connsiteX12" fmla="*/ 2407811 w 4833822"/>
              <a:gd name="connsiteY12" fmla="*/ 6613902 h 6709803"/>
              <a:gd name="connsiteX13" fmla="*/ 2508163 w 4833822"/>
              <a:gd name="connsiteY13" fmla="*/ 6305692 h 6709803"/>
              <a:gd name="connsiteX14" fmla="*/ 2215080 w 4833822"/>
              <a:gd name="connsiteY14" fmla="*/ 6221157 h 6709803"/>
              <a:gd name="connsiteX15" fmla="*/ 2171282 w 4833822"/>
              <a:gd name="connsiteY15" fmla="*/ 6226847 h 6709803"/>
              <a:gd name="connsiteX16" fmla="*/ 2350473 w 4833822"/>
              <a:gd name="connsiteY16" fmla="*/ 6506386 h 6709803"/>
              <a:gd name="connsiteX17" fmla="*/ 2393478 w 4833822"/>
              <a:gd name="connsiteY17" fmla="*/ 6323612 h 6709803"/>
              <a:gd name="connsiteX18" fmla="*/ 2252871 w 4833822"/>
              <a:gd name="connsiteY18" fmla="*/ 6222312 h 6709803"/>
              <a:gd name="connsiteX19" fmla="*/ 2215080 w 4833822"/>
              <a:gd name="connsiteY19" fmla="*/ 6221157 h 6709803"/>
              <a:gd name="connsiteX20" fmla="*/ 3767359 w 4833822"/>
              <a:gd name="connsiteY20" fmla="*/ 6102199 h 6709803"/>
              <a:gd name="connsiteX21" fmla="*/ 3913003 w 4833822"/>
              <a:gd name="connsiteY21" fmla="*/ 6183842 h 6709803"/>
              <a:gd name="connsiteX22" fmla="*/ 3930923 w 4833822"/>
              <a:gd name="connsiteY22" fmla="*/ 6208931 h 6709803"/>
              <a:gd name="connsiteX23" fmla="*/ 3923759 w 4833822"/>
              <a:gd name="connsiteY23" fmla="*/ 6234016 h 6709803"/>
              <a:gd name="connsiteX24" fmla="*/ 3672890 w 4833822"/>
              <a:gd name="connsiteY24" fmla="*/ 6216095 h 6709803"/>
              <a:gd name="connsiteX25" fmla="*/ 3672890 w 4833822"/>
              <a:gd name="connsiteY25" fmla="*/ 6148006 h 6709803"/>
              <a:gd name="connsiteX26" fmla="*/ 3708731 w 4833822"/>
              <a:gd name="connsiteY26" fmla="*/ 6122917 h 6709803"/>
              <a:gd name="connsiteX27" fmla="*/ 3767359 w 4833822"/>
              <a:gd name="connsiteY27" fmla="*/ 6102199 h 6709803"/>
              <a:gd name="connsiteX28" fmla="*/ 3779366 w 4833822"/>
              <a:gd name="connsiteY28" fmla="*/ 6062388 h 6709803"/>
              <a:gd name="connsiteX29" fmla="*/ 3637059 w 4833822"/>
              <a:gd name="connsiteY29" fmla="*/ 6087083 h 6709803"/>
              <a:gd name="connsiteX30" fmla="*/ 3497289 w 4833822"/>
              <a:gd name="connsiteY30" fmla="*/ 6269851 h 6709803"/>
              <a:gd name="connsiteX31" fmla="*/ 3615557 w 4833822"/>
              <a:gd name="connsiteY31" fmla="*/ 6212514 h 6709803"/>
              <a:gd name="connsiteX32" fmla="*/ 3852086 w 4833822"/>
              <a:gd name="connsiteY32" fmla="*/ 6370198 h 6709803"/>
              <a:gd name="connsiteX33" fmla="*/ 3952433 w 4833822"/>
              <a:gd name="connsiteY33" fmla="*/ 6198176 h 6709803"/>
              <a:gd name="connsiteX34" fmla="*/ 3945496 w 4833822"/>
              <a:gd name="connsiteY34" fmla="*/ 6181371 h 6709803"/>
              <a:gd name="connsiteX35" fmla="*/ 3938093 w 4833822"/>
              <a:gd name="connsiteY35" fmla="*/ 6181371 h 6709803"/>
              <a:gd name="connsiteX36" fmla="*/ 3927341 w 4833822"/>
              <a:gd name="connsiteY36" fmla="*/ 6181371 h 6709803"/>
              <a:gd name="connsiteX37" fmla="*/ 3909418 w 4833822"/>
              <a:gd name="connsiteY37" fmla="*/ 6176664 h 6709803"/>
              <a:gd name="connsiteX38" fmla="*/ 3920171 w 4833822"/>
              <a:gd name="connsiteY38" fmla="*/ 6176664 h 6709803"/>
              <a:gd name="connsiteX39" fmla="*/ 3945252 w 4833822"/>
              <a:gd name="connsiteY39" fmla="*/ 6180781 h 6709803"/>
              <a:gd name="connsiteX40" fmla="*/ 3928739 w 4833822"/>
              <a:gd name="connsiteY40" fmla="*/ 6140781 h 6709803"/>
              <a:gd name="connsiteX41" fmla="*/ 3822967 w 4833822"/>
              <a:gd name="connsiteY41" fmla="*/ 6064683 h 6709803"/>
              <a:gd name="connsiteX42" fmla="*/ 3779366 w 4833822"/>
              <a:gd name="connsiteY42" fmla="*/ 6062388 h 6709803"/>
              <a:gd name="connsiteX43" fmla="*/ 4196131 w 4833822"/>
              <a:gd name="connsiteY43" fmla="*/ 5918642 h 6709803"/>
              <a:gd name="connsiteX44" fmla="*/ 4235548 w 4833822"/>
              <a:gd name="connsiteY44" fmla="*/ 6148007 h 6709803"/>
              <a:gd name="connsiteX45" fmla="*/ 4454163 w 4833822"/>
              <a:gd name="connsiteY45" fmla="*/ 6151589 h 6709803"/>
              <a:gd name="connsiteX46" fmla="*/ 4196131 w 4833822"/>
              <a:gd name="connsiteY46" fmla="*/ 5918642 h 6709803"/>
              <a:gd name="connsiteX47" fmla="*/ 1174995 w 4833822"/>
              <a:gd name="connsiteY47" fmla="*/ 5603264 h 6709803"/>
              <a:gd name="connsiteX48" fmla="*/ 1250253 w 4833822"/>
              <a:gd name="connsiteY48" fmla="*/ 5649856 h 6709803"/>
              <a:gd name="connsiteX49" fmla="*/ 1035224 w 4833822"/>
              <a:gd name="connsiteY49" fmla="*/ 5760949 h 6709803"/>
              <a:gd name="connsiteX50" fmla="*/ 981463 w 4833822"/>
              <a:gd name="connsiteY50" fmla="*/ 5735865 h 6709803"/>
              <a:gd name="connsiteX51" fmla="*/ 1174995 w 4833822"/>
              <a:gd name="connsiteY51" fmla="*/ 5603264 h 6709803"/>
              <a:gd name="connsiteX52" fmla="*/ 3960412 w 4833822"/>
              <a:gd name="connsiteY52" fmla="*/ 5573989 h 6709803"/>
              <a:gd name="connsiteX53" fmla="*/ 4095776 w 4833822"/>
              <a:gd name="connsiteY53" fmla="*/ 5631934 h 6709803"/>
              <a:gd name="connsiteX54" fmla="*/ 4052767 w 4833822"/>
              <a:gd name="connsiteY54" fmla="*/ 5660604 h 6709803"/>
              <a:gd name="connsiteX55" fmla="*/ 3852081 w 4833822"/>
              <a:gd name="connsiteY55" fmla="*/ 5628353 h 6709803"/>
              <a:gd name="connsiteX56" fmla="*/ 3859245 w 4833822"/>
              <a:gd name="connsiteY56" fmla="*/ 5592514 h 6709803"/>
              <a:gd name="connsiteX57" fmla="*/ 3917370 w 4833822"/>
              <a:gd name="connsiteY57" fmla="*/ 5574989 h 6709803"/>
              <a:gd name="connsiteX58" fmla="*/ 3960412 w 4833822"/>
              <a:gd name="connsiteY58" fmla="*/ 5573989 h 6709803"/>
              <a:gd name="connsiteX59" fmla="*/ 2177948 w 4833822"/>
              <a:gd name="connsiteY59" fmla="*/ 5479739 h 6709803"/>
              <a:gd name="connsiteX60" fmla="*/ 2146198 w 4833822"/>
              <a:gd name="connsiteY60" fmla="*/ 5502921 h 6709803"/>
              <a:gd name="connsiteX61" fmla="*/ 1680303 w 4833822"/>
              <a:gd name="connsiteY61" fmla="*/ 6201763 h 6709803"/>
              <a:gd name="connsiteX62" fmla="*/ 1762730 w 4833822"/>
              <a:gd name="connsiteY62" fmla="*/ 6563723 h 6709803"/>
              <a:gd name="connsiteX63" fmla="*/ 1802152 w 4833822"/>
              <a:gd name="connsiteY63" fmla="*/ 6284190 h 6709803"/>
              <a:gd name="connsiteX64" fmla="*/ 2081691 w 4833822"/>
              <a:gd name="connsiteY64" fmla="*/ 6126500 h 6709803"/>
              <a:gd name="connsiteX65" fmla="*/ 1845157 w 4833822"/>
              <a:gd name="connsiteY65" fmla="*/ 6208927 h 6709803"/>
              <a:gd name="connsiteX66" fmla="*/ 1744810 w 4833822"/>
              <a:gd name="connsiteY66" fmla="*/ 6180261 h 6709803"/>
              <a:gd name="connsiteX67" fmla="*/ 2060189 w 4833822"/>
              <a:gd name="connsiteY67" fmla="*/ 6026158 h 6709803"/>
              <a:gd name="connsiteX68" fmla="*/ 2178451 w 4833822"/>
              <a:gd name="connsiteY68" fmla="*/ 5965228 h 6709803"/>
              <a:gd name="connsiteX69" fmla="*/ 2293136 w 4833822"/>
              <a:gd name="connsiteY69" fmla="*/ 5499339 h 6709803"/>
              <a:gd name="connsiteX70" fmla="*/ 1999259 w 4833822"/>
              <a:gd name="connsiteY70" fmla="*/ 5915060 h 6709803"/>
              <a:gd name="connsiteX71" fmla="*/ 2196371 w 4833822"/>
              <a:gd name="connsiteY71" fmla="*/ 5485001 h 6709803"/>
              <a:gd name="connsiteX72" fmla="*/ 2177948 w 4833822"/>
              <a:gd name="connsiteY72" fmla="*/ 5479739 h 6709803"/>
              <a:gd name="connsiteX73" fmla="*/ 2511745 w 4833822"/>
              <a:gd name="connsiteY73" fmla="*/ 5467086 h 6709803"/>
              <a:gd name="connsiteX74" fmla="*/ 2482010 w 4833822"/>
              <a:gd name="connsiteY74" fmla="*/ 5695382 h 6709803"/>
              <a:gd name="connsiteX75" fmla="*/ 2486655 w 4833822"/>
              <a:gd name="connsiteY75" fmla="*/ 5760947 h 6709803"/>
              <a:gd name="connsiteX76" fmla="*/ 2514429 w 4833822"/>
              <a:gd name="connsiteY76" fmla="*/ 5776626 h 6709803"/>
              <a:gd name="connsiteX77" fmla="*/ 2526077 w 4833822"/>
              <a:gd name="connsiteY77" fmla="*/ 5800372 h 6709803"/>
              <a:gd name="connsiteX78" fmla="*/ 2486655 w 4833822"/>
              <a:gd name="connsiteY78" fmla="*/ 5760950 h 6709803"/>
              <a:gd name="connsiteX79" fmla="*/ 2486655 w 4833822"/>
              <a:gd name="connsiteY79" fmla="*/ 5760953 h 6709803"/>
              <a:gd name="connsiteX80" fmla="*/ 2440069 w 4833822"/>
              <a:gd name="connsiteY80" fmla="*/ 6036909 h 6709803"/>
              <a:gd name="connsiteX81" fmla="*/ 2375563 w 4833822"/>
              <a:gd name="connsiteY81" fmla="*/ 5599681 h 6709803"/>
              <a:gd name="connsiteX82" fmla="*/ 2296718 w 4833822"/>
              <a:gd name="connsiteY82" fmla="*/ 5968816 h 6709803"/>
              <a:gd name="connsiteX83" fmla="*/ 2429318 w 4833822"/>
              <a:gd name="connsiteY83" fmla="*/ 6090665 h 6709803"/>
              <a:gd name="connsiteX84" fmla="*/ 2493825 w 4833822"/>
              <a:gd name="connsiteY84" fmla="*/ 5990318 h 6709803"/>
              <a:gd name="connsiteX85" fmla="*/ 2529665 w 4833822"/>
              <a:gd name="connsiteY85" fmla="*/ 5800375 h 6709803"/>
              <a:gd name="connsiteX86" fmla="*/ 2511745 w 4833822"/>
              <a:gd name="connsiteY86" fmla="*/ 5467086 h 6709803"/>
              <a:gd name="connsiteX87" fmla="*/ 2808528 w 4833822"/>
              <a:gd name="connsiteY87" fmla="*/ 5464620 h 6709803"/>
              <a:gd name="connsiteX88" fmla="*/ 2784115 w 4833822"/>
              <a:gd name="connsiteY88" fmla="*/ 5477837 h 6709803"/>
              <a:gd name="connsiteX89" fmla="*/ 2798448 w 4833822"/>
              <a:gd name="connsiteY89" fmla="*/ 5553095 h 6709803"/>
              <a:gd name="connsiteX90" fmla="*/ 2880875 w 4833822"/>
              <a:gd name="connsiteY90" fmla="*/ 5667775 h 6709803"/>
              <a:gd name="connsiteX91" fmla="*/ 3142493 w 4833822"/>
              <a:gd name="connsiteY91" fmla="*/ 5997487 h 6709803"/>
              <a:gd name="connsiteX92" fmla="*/ 2891625 w 4833822"/>
              <a:gd name="connsiteY92" fmla="*/ 5832628 h 6709803"/>
              <a:gd name="connsiteX93" fmla="*/ 2683768 w 4833822"/>
              <a:gd name="connsiteY93" fmla="*/ 5588930 h 6709803"/>
              <a:gd name="connsiteX94" fmla="*/ 2651515 w 4833822"/>
              <a:gd name="connsiteY94" fmla="*/ 5614019 h 6709803"/>
              <a:gd name="connsiteX95" fmla="*/ 2866541 w 4833822"/>
              <a:gd name="connsiteY95" fmla="*/ 5857718 h 6709803"/>
              <a:gd name="connsiteX96" fmla="*/ 3389773 w 4833822"/>
              <a:gd name="connsiteY96" fmla="*/ 6456212 h 6709803"/>
              <a:gd name="connsiteX97" fmla="*/ 3637059 w 4833822"/>
              <a:gd name="connsiteY97" fmla="*/ 6499216 h 6709803"/>
              <a:gd name="connsiteX98" fmla="*/ 3246422 w 4833822"/>
              <a:gd name="connsiteY98" fmla="*/ 6130087 h 6709803"/>
              <a:gd name="connsiteX99" fmla="*/ 3400524 w 4833822"/>
              <a:gd name="connsiteY99" fmla="*/ 6180261 h 6709803"/>
              <a:gd name="connsiteX100" fmla="*/ 3336018 w 4833822"/>
              <a:gd name="connsiteY100" fmla="*/ 6033322 h 6709803"/>
              <a:gd name="connsiteX101" fmla="*/ 3095901 w 4833822"/>
              <a:gd name="connsiteY101" fmla="*/ 5771709 h 6709803"/>
              <a:gd name="connsiteX102" fmla="*/ 2862954 w 4833822"/>
              <a:gd name="connsiteY102" fmla="*/ 5502921 h 6709803"/>
              <a:gd name="connsiteX103" fmla="*/ 2808528 w 4833822"/>
              <a:gd name="connsiteY103" fmla="*/ 5464620 h 6709803"/>
              <a:gd name="connsiteX104" fmla="*/ 1587125 w 4833822"/>
              <a:gd name="connsiteY104" fmla="*/ 5420495 h 6709803"/>
              <a:gd name="connsiteX105" fmla="*/ 798688 w 4833822"/>
              <a:gd name="connsiteY105" fmla="*/ 5628358 h 6709803"/>
              <a:gd name="connsiteX106" fmla="*/ 780768 w 4833822"/>
              <a:gd name="connsiteY106" fmla="*/ 6251936 h 6709803"/>
              <a:gd name="connsiteX107" fmla="*/ 791519 w 4833822"/>
              <a:gd name="connsiteY107" fmla="*/ 6058412 h 6709803"/>
              <a:gd name="connsiteX108" fmla="*/ 709092 w 4833822"/>
              <a:gd name="connsiteY108" fmla="*/ 5696446 h 6709803"/>
              <a:gd name="connsiteX109" fmla="*/ 368634 w 4833822"/>
              <a:gd name="connsiteY109" fmla="*/ 5707197 h 6709803"/>
              <a:gd name="connsiteX110" fmla="*/ 332793 w 4833822"/>
              <a:gd name="connsiteY110" fmla="*/ 5732287 h 6709803"/>
              <a:gd name="connsiteX111" fmla="*/ 368634 w 4833822"/>
              <a:gd name="connsiteY111" fmla="*/ 5746620 h 6709803"/>
              <a:gd name="connsiteX112" fmla="*/ 350714 w 4833822"/>
              <a:gd name="connsiteY112" fmla="*/ 6047660 h 6709803"/>
              <a:gd name="connsiteX113" fmla="*/ 447479 w 4833822"/>
              <a:gd name="connsiteY113" fmla="*/ 6112167 h 6709803"/>
              <a:gd name="connsiteX114" fmla="*/ 486896 w 4833822"/>
              <a:gd name="connsiteY114" fmla="*/ 6011820 h 6709803"/>
              <a:gd name="connsiteX115" fmla="*/ 468981 w 4833822"/>
              <a:gd name="connsiteY115" fmla="*/ 5893553 h 6709803"/>
              <a:gd name="connsiteX116" fmla="*/ 372216 w 4833822"/>
              <a:gd name="connsiteY116" fmla="*/ 6001069 h 6709803"/>
              <a:gd name="connsiteX117" fmla="*/ 382967 w 4833822"/>
              <a:gd name="connsiteY117" fmla="*/ 5850548 h 6709803"/>
              <a:gd name="connsiteX118" fmla="*/ 497647 w 4833822"/>
              <a:gd name="connsiteY118" fmla="*/ 5811126 h 6709803"/>
              <a:gd name="connsiteX119" fmla="*/ 569323 w 4833822"/>
              <a:gd name="connsiteY119" fmla="*/ 5925811 h 6709803"/>
              <a:gd name="connsiteX120" fmla="*/ 580074 w 4833822"/>
              <a:gd name="connsiteY120" fmla="*/ 6137251 h 6709803"/>
              <a:gd name="connsiteX121" fmla="*/ 612332 w 4833822"/>
              <a:gd name="connsiteY121" fmla="*/ 5893553 h 6709803"/>
              <a:gd name="connsiteX122" fmla="*/ 497647 w 4833822"/>
              <a:gd name="connsiteY122" fmla="*/ 5660606 h 6709803"/>
              <a:gd name="connsiteX123" fmla="*/ 730594 w 4833822"/>
              <a:gd name="connsiteY123" fmla="*/ 6065575 h 6709803"/>
              <a:gd name="connsiteX124" fmla="*/ 547826 w 4833822"/>
              <a:gd name="connsiteY124" fmla="*/ 6230434 h 6709803"/>
              <a:gd name="connsiteX125" fmla="*/ 834528 w 4833822"/>
              <a:gd name="connsiteY125" fmla="*/ 6262687 h 6709803"/>
              <a:gd name="connsiteX126" fmla="*/ 1533370 w 4833822"/>
              <a:gd name="connsiteY126" fmla="*/ 5746620 h 6709803"/>
              <a:gd name="connsiteX127" fmla="*/ 1633712 w 4833822"/>
              <a:gd name="connsiteY127" fmla="*/ 5614019 h 6709803"/>
              <a:gd name="connsiteX128" fmla="*/ 1142733 w 4833822"/>
              <a:gd name="connsiteY128" fmla="*/ 5929393 h 6709803"/>
              <a:gd name="connsiteX129" fmla="*/ 1031635 w 4833822"/>
              <a:gd name="connsiteY129" fmla="*/ 5958065 h 6709803"/>
              <a:gd name="connsiteX130" fmla="*/ 1096142 w 4833822"/>
              <a:gd name="connsiteY130" fmla="*/ 5857718 h 6709803"/>
              <a:gd name="connsiteX131" fmla="*/ 1587125 w 4833822"/>
              <a:gd name="connsiteY131" fmla="*/ 5420495 h 6709803"/>
              <a:gd name="connsiteX132" fmla="*/ 3072607 w 4833822"/>
              <a:gd name="connsiteY132" fmla="*/ 5411535 h 6709803"/>
              <a:gd name="connsiteX133" fmla="*/ 2988391 w 4833822"/>
              <a:gd name="connsiteY133" fmla="*/ 5445579 h 6709803"/>
              <a:gd name="connsiteX134" fmla="*/ 3038564 w 4833822"/>
              <a:gd name="connsiteY134" fmla="*/ 5556677 h 6709803"/>
              <a:gd name="connsiteX135" fmla="*/ 3407693 w 4833822"/>
              <a:gd name="connsiteY135" fmla="*/ 5972398 h 6709803"/>
              <a:gd name="connsiteX136" fmla="*/ 3576134 w 4833822"/>
              <a:gd name="connsiteY136" fmla="*/ 6011820 h 6709803"/>
              <a:gd name="connsiteX137" fmla="*/ 4002606 w 4833822"/>
              <a:gd name="connsiteY137" fmla="*/ 6115749 h 6709803"/>
              <a:gd name="connsiteX138" fmla="*/ 4124455 w 4833822"/>
              <a:gd name="connsiteY138" fmla="*/ 6198176 h 6709803"/>
              <a:gd name="connsiteX139" fmla="*/ 3586885 w 4833822"/>
              <a:gd name="connsiteY139" fmla="*/ 5649855 h 6709803"/>
              <a:gd name="connsiteX140" fmla="*/ 3339600 w 4833822"/>
              <a:gd name="connsiteY140" fmla="*/ 5506503 h 6709803"/>
              <a:gd name="connsiteX141" fmla="*/ 3551045 w 4833822"/>
              <a:gd name="connsiteY141" fmla="*/ 5682113 h 6709803"/>
              <a:gd name="connsiteX142" fmla="*/ 3658561 w 4833822"/>
              <a:gd name="connsiteY142" fmla="*/ 5864887 h 6709803"/>
              <a:gd name="connsiteX143" fmla="*/ 3536712 w 4833822"/>
              <a:gd name="connsiteY143" fmla="*/ 5789624 h 6709803"/>
              <a:gd name="connsiteX144" fmla="*/ 3167577 w 4833822"/>
              <a:gd name="connsiteY144" fmla="*/ 5452748 h 6709803"/>
              <a:gd name="connsiteX145" fmla="*/ 3072607 w 4833822"/>
              <a:gd name="connsiteY145" fmla="*/ 5411535 h 6709803"/>
              <a:gd name="connsiteX146" fmla="*/ 1497530 w 4833822"/>
              <a:gd name="connsiteY146" fmla="*/ 5323735 h 6709803"/>
              <a:gd name="connsiteX147" fmla="*/ 644585 w 4833822"/>
              <a:gd name="connsiteY147" fmla="*/ 5449166 h 6709803"/>
              <a:gd name="connsiteX148" fmla="*/ 404469 w 4833822"/>
              <a:gd name="connsiteY148" fmla="*/ 5524423 h 6709803"/>
              <a:gd name="connsiteX149" fmla="*/ 218113 w 4833822"/>
              <a:gd name="connsiteY149" fmla="*/ 5678526 h 6709803"/>
              <a:gd name="connsiteX150" fmla="*/ 347132 w 4833822"/>
              <a:gd name="connsiteY150" fmla="*/ 6198176 h 6709803"/>
              <a:gd name="connsiteX151" fmla="*/ 218113 w 4833822"/>
              <a:gd name="connsiteY151" fmla="*/ 5832628 h 6709803"/>
              <a:gd name="connsiteX152" fmla="*/ 289789 w 4833822"/>
              <a:gd name="connsiteY152" fmla="*/ 5725117 h 6709803"/>
              <a:gd name="connsiteX153" fmla="*/ 271869 w 4833822"/>
              <a:gd name="connsiteY153" fmla="*/ 5710784 h 6709803"/>
              <a:gd name="connsiteX154" fmla="*/ 304127 w 4833822"/>
              <a:gd name="connsiteY154" fmla="*/ 5617601 h 6709803"/>
              <a:gd name="connsiteX155" fmla="*/ 400887 w 4833822"/>
              <a:gd name="connsiteY155" fmla="*/ 5535175 h 6709803"/>
              <a:gd name="connsiteX156" fmla="*/ 404469 w 4833822"/>
              <a:gd name="connsiteY156" fmla="*/ 5528005 h 6709803"/>
              <a:gd name="connsiteX157" fmla="*/ 408056 w 4833822"/>
              <a:gd name="connsiteY157" fmla="*/ 5528005 h 6709803"/>
              <a:gd name="connsiteX158" fmla="*/ 569323 w 4833822"/>
              <a:gd name="connsiteY158" fmla="*/ 5485001 h 6709803"/>
              <a:gd name="connsiteX159" fmla="*/ 777186 w 4833822"/>
              <a:gd name="connsiteY159" fmla="*/ 5596099 h 6709803"/>
              <a:gd name="connsiteX160" fmla="*/ 1250249 w 4833822"/>
              <a:gd name="connsiteY160" fmla="*/ 5427658 h 6709803"/>
              <a:gd name="connsiteX161" fmla="*/ 1497530 w 4833822"/>
              <a:gd name="connsiteY161" fmla="*/ 5323735 h 6709803"/>
              <a:gd name="connsiteX162" fmla="*/ 3393360 w 4833822"/>
              <a:gd name="connsiteY162" fmla="*/ 5282965 h 6709803"/>
              <a:gd name="connsiteX163" fmla="*/ 3271511 w 4833822"/>
              <a:gd name="connsiteY163" fmla="*/ 5320148 h 6709803"/>
              <a:gd name="connsiteX164" fmla="*/ 3486538 w 4833822"/>
              <a:gd name="connsiteY164" fmla="*/ 5449166 h 6709803"/>
              <a:gd name="connsiteX165" fmla="*/ 4092197 w 4833822"/>
              <a:gd name="connsiteY165" fmla="*/ 5782460 h 6709803"/>
              <a:gd name="connsiteX166" fmla="*/ 3873588 w 4833822"/>
              <a:gd name="connsiteY166" fmla="*/ 5782460 h 6709803"/>
              <a:gd name="connsiteX167" fmla="*/ 4002606 w 4833822"/>
              <a:gd name="connsiteY167" fmla="*/ 5911473 h 6709803"/>
              <a:gd name="connsiteX168" fmla="*/ 4106535 w 4833822"/>
              <a:gd name="connsiteY168" fmla="*/ 5882802 h 6709803"/>
              <a:gd name="connsiteX169" fmla="*/ 4325144 w 4833822"/>
              <a:gd name="connsiteY169" fmla="*/ 5556677 h 6709803"/>
              <a:gd name="connsiteX170" fmla="*/ 4038441 w 4833822"/>
              <a:gd name="connsiteY170" fmla="*/ 5467086 h 6709803"/>
              <a:gd name="connsiteX171" fmla="*/ 3624178 w 4833822"/>
              <a:gd name="connsiteY171" fmla="*/ 5453474 h 6709803"/>
              <a:gd name="connsiteX172" fmla="*/ 3486739 w 4833822"/>
              <a:gd name="connsiteY172" fmla="*/ 5427695 h 6709803"/>
              <a:gd name="connsiteX173" fmla="*/ 3486739 w 4833822"/>
              <a:gd name="connsiteY173" fmla="*/ 5431690 h 6709803"/>
              <a:gd name="connsiteX174" fmla="*/ 3485394 w 4833822"/>
              <a:gd name="connsiteY174" fmla="*/ 5429001 h 6709803"/>
              <a:gd name="connsiteX175" fmla="*/ 3486706 w 4833822"/>
              <a:gd name="connsiteY175" fmla="*/ 5427689 h 6709803"/>
              <a:gd name="connsiteX176" fmla="*/ 3486538 w 4833822"/>
              <a:gd name="connsiteY176" fmla="*/ 5427658 h 6709803"/>
              <a:gd name="connsiteX177" fmla="*/ 3543876 w 4833822"/>
              <a:gd name="connsiteY177" fmla="*/ 5366734 h 6709803"/>
              <a:gd name="connsiteX178" fmla="*/ 4518674 w 4833822"/>
              <a:gd name="connsiteY178" fmla="*/ 5513672 h 6709803"/>
              <a:gd name="connsiteX179" fmla="*/ 4328731 w 4833822"/>
              <a:gd name="connsiteY179" fmla="*/ 5710784 h 6709803"/>
              <a:gd name="connsiteX180" fmla="*/ 4457745 w 4833822"/>
              <a:gd name="connsiteY180" fmla="*/ 5639103 h 6709803"/>
              <a:gd name="connsiteX181" fmla="*/ 4579599 w 4833822"/>
              <a:gd name="connsiteY181" fmla="*/ 5631940 h 6709803"/>
              <a:gd name="connsiteX182" fmla="*/ 4500754 w 4833822"/>
              <a:gd name="connsiteY182" fmla="*/ 5710784 h 6709803"/>
              <a:gd name="connsiteX183" fmla="*/ 4314393 w 4833822"/>
              <a:gd name="connsiteY183" fmla="*/ 5943732 h 6709803"/>
              <a:gd name="connsiteX184" fmla="*/ 4346651 w 4833822"/>
              <a:gd name="connsiteY184" fmla="*/ 6008238 h 6709803"/>
              <a:gd name="connsiteX185" fmla="*/ 4403989 w 4833822"/>
              <a:gd name="connsiteY185" fmla="*/ 5958065 h 6709803"/>
              <a:gd name="connsiteX186" fmla="*/ 4482833 w 4833822"/>
              <a:gd name="connsiteY186" fmla="*/ 5768122 h 6709803"/>
              <a:gd name="connsiteX187" fmla="*/ 4590350 w 4833822"/>
              <a:gd name="connsiteY187" fmla="*/ 5746620 h 6709803"/>
              <a:gd name="connsiteX188" fmla="*/ 4608265 w 4833822"/>
              <a:gd name="connsiteY188" fmla="*/ 5829046 h 6709803"/>
              <a:gd name="connsiteX189" fmla="*/ 4608265 w 4833822"/>
              <a:gd name="connsiteY189" fmla="*/ 5832628 h 6709803"/>
              <a:gd name="connsiteX190" fmla="*/ 4421909 w 4833822"/>
              <a:gd name="connsiteY190" fmla="*/ 6044073 h 6709803"/>
              <a:gd name="connsiteX191" fmla="*/ 4608265 w 4833822"/>
              <a:gd name="connsiteY191" fmla="*/ 5832628 h 6709803"/>
              <a:gd name="connsiteX192" fmla="*/ 4611852 w 4833822"/>
              <a:gd name="connsiteY192" fmla="*/ 5829046 h 6709803"/>
              <a:gd name="connsiteX193" fmla="*/ 4611852 w 4833822"/>
              <a:gd name="connsiteY193" fmla="*/ 5825464 h 6709803"/>
              <a:gd name="connsiteX194" fmla="*/ 4694279 w 4833822"/>
              <a:gd name="connsiteY194" fmla="*/ 5811126 h 6709803"/>
              <a:gd name="connsiteX195" fmla="*/ 4651275 w 4833822"/>
              <a:gd name="connsiteY195" fmla="*/ 5635522 h 6709803"/>
              <a:gd name="connsiteX196" fmla="*/ 4572429 w 4833822"/>
              <a:gd name="connsiteY196" fmla="*/ 5517254 h 6709803"/>
              <a:gd name="connsiteX197" fmla="*/ 4583181 w 4833822"/>
              <a:gd name="connsiteY197" fmla="*/ 5424077 h 6709803"/>
              <a:gd name="connsiteX198" fmla="*/ 4436247 w 4833822"/>
              <a:gd name="connsiteY198" fmla="*/ 5377490 h 6709803"/>
              <a:gd name="connsiteX199" fmla="*/ 3504459 w 4833822"/>
              <a:gd name="connsiteY199" fmla="*/ 5291476 h 6709803"/>
              <a:gd name="connsiteX200" fmla="*/ 3393360 w 4833822"/>
              <a:gd name="connsiteY200" fmla="*/ 5282965 h 6709803"/>
              <a:gd name="connsiteX201" fmla="*/ 655337 w 4833822"/>
              <a:gd name="connsiteY201" fmla="*/ 5151707 h 6709803"/>
              <a:gd name="connsiteX202" fmla="*/ 637416 w 4833822"/>
              <a:gd name="connsiteY202" fmla="*/ 5209050 h 6709803"/>
              <a:gd name="connsiteX203" fmla="*/ 863200 w 4833822"/>
              <a:gd name="connsiteY203" fmla="*/ 5312979 h 6709803"/>
              <a:gd name="connsiteX204" fmla="*/ 734181 w 4833822"/>
              <a:gd name="connsiteY204" fmla="*/ 5173214 h 6709803"/>
              <a:gd name="connsiteX205" fmla="*/ 655337 w 4833822"/>
              <a:gd name="connsiteY205" fmla="*/ 5151707 h 6709803"/>
              <a:gd name="connsiteX206" fmla="*/ 465399 w 4833822"/>
              <a:gd name="connsiteY206" fmla="*/ 5112290 h 6709803"/>
              <a:gd name="connsiteX207" fmla="*/ 465399 w 4833822"/>
              <a:gd name="connsiteY207" fmla="*/ 5312979 h 6709803"/>
              <a:gd name="connsiteX208" fmla="*/ 501234 w 4833822"/>
              <a:gd name="connsiteY208" fmla="*/ 5370321 h 6709803"/>
              <a:gd name="connsiteX209" fmla="*/ 554990 w 4833822"/>
              <a:gd name="connsiteY209" fmla="*/ 5316566 h 6709803"/>
              <a:gd name="connsiteX210" fmla="*/ 465399 w 4833822"/>
              <a:gd name="connsiteY210" fmla="*/ 5112290 h 6709803"/>
              <a:gd name="connsiteX211" fmla="*/ 4325169 w 4833822"/>
              <a:gd name="connsiteY211" fmla="*/ 5031393 h 6709803"/>
              <a:gd name="connsiteX212" fmla="*/ 3959602 w 4833822"/>
              <a:gd name="connsiteY212" fmla="*/ 5237721 h 6709803"/>
              <a:gd name="connsiteX213" fmla="*/ 4360985 w 4833822"/>
              <a:gd name="connsiteY213" fmla="*/ 5148125 h 6709803"/>
              <a:gd name="connsiteX214" fmla="*/ 4278558 w 4833822"/>
              <a:gd name="connsiteY214" fmla="*/ 5259223 h 6709803"/>
              <a:gd name="connsiteX215" fmla="*/ 4454163 w 4833822"/>
              <a:gd name="connsiteY215" fmla="*/ 5212632 h 6709803"/>
              <a:gd name="connsiteX216" fmla="*/ 4368153 w 4833822"/>
              <a:gd name="connsiteY216" fmla="*/ 5037027 h 6709803"/>
              <a:gd name="connsiteX217" fmla="*/ 4325169 w 4833822"/>
              <a:gd name="connsiteY217" fmla="*/ 5031393 h 6709803"/>
              <a:gd name="connsiteX218" fmla="*/ 4156709 w 4833822"/>
              <a:gd name="connsiteY218" fmla="*/ 4997605 h 6709803"/>
              <a:gd name="connsiteX219" fmla="*/ 3748157 w 4833822"/>
              <a:gd name="connsiteY219" fmla="*/ 5080031 h 6709803"/>
              <a:gd name="connsiteX220" fmla="*/ 3529543 w 4833822"/>
              <a:gd name="connsiteY220" fmla="*/ 5201880 h 6709803"/>
              <a:gd name="connsiteX221" fmla="*/ 3805494 w 4833822"/>
              <a:gd name="connsiteY221" fmla="*/ 5105121 h 6709803"/>
              <a:gd name="connsiteX222" fmla="*/ 4156709 w 4833822"/>
              <a:gd name="connsiteY222" fmla="*/ 4997605 h 6709803"/>
              <a:gd name="connsiteX223" fmla="*/ 399937 w 4833822"/>
              <a:gd name="connsiteY223" fmla="*/ 4953817 h 6709803"/>
              <a:gd name="connsiteX224" fmla="*/ 210944 w 4833822"/>
              <a:gd name="connsiteY224" fmla="*/ 5033445 h 6709803"/>
              <a:gd name="connsiteX225" fmla="*/ 124936 w 4833822"/>
              <a:gd name="connsiteY225" fmla="*/ 5176796 h 6709803"/>
              <a:gd name="connsiteX226" fmla="*/ 275451 w 4833822"/>
              <a:gd name="connsiteY226" fmla="*/ 5169627 h 6709803"/>
              <a:gd name="connsiteX227" fmla="*/ 304127 w 4833822"/>
              <a:gd name="connsiteY227" fmla="*/ 5187547 h 6709803"/>
              <a:gd name="connsiteX228" fmla="*/ 271869 w 4833822"/>
              <a:gd name="connsiteY228" fmla="*/ 5424077 h 6709803"/>
              <a:gd name="connsiteX229" fmla="*/ 311291 w 4833822"/>
              <a:gd name="connsiteY229" fmla="*/ 5266392 h 6709803"/>
              <a:gd name="connsiteX230" fmla="*/ 243203 w 4833822"/>
              <a:gd name="connsiteY230" fmla="*/ 5058529 h 6709803"/>
              <a:gd name="connsiteX231" fmla="*/ 1214409 w 4833822"/>
              <a:gd name="connsiteY231" fmla="*/ 5037027 h 6709803"/>
              <a:gd name="connsiteX232" fmla="*/ 465399 w 4833822"/>
              <a:gd name="connsiteY232" fmla="*/ 4954600 h 6709803"/>
              <a:gd name="connsiteX233" fmla="*/ 399937 w 4833822"/>
              <a:gd name="connsiteY233" fmla="*/ 4953817 h 6709803"/>
              <a:gd name="connsiteX234" fmla="*/ 2524908 w 4833822"/>
              <a:gd name="connsiteY234" fmla="*/ 3819518 h 6709803"/>
              <a:gd name="connsiteX235" fmla="*/ 2732856 w 4833822"/>
              <a:gd name="connsiteY235" fmla="*/ 4461437 h 6709803"/>
              <a:gd name="connsiteX236" fmla="*/ 2775802 w 4833822"/>
              <a:gd name="connsiteY236" fmla="*/ 4531506 h 6709803"/>
              <a:gd name="connsiteX237" fmla="*/ 2823267 w 4833822"/>
              <a:gd name="connsiteY237" fmla="*/ 4454656 h 6709803"/>
              <a:gd name="connsiteX238" fmla="*/ 2879774 w 4833822"/>
              <a:gd name="connsiteY238" fmla="*/ 4244450 h 6709803"/>
              <a:gd name="connsiteX239" fmla="*/ 2920458 w 4833822"/>
              <a:gd name="connsiteY239" fmla="*/ 4777875 h 6709803"/>
              <a:gd name="connsiteX240" fmla="*/ 3132925 w 4833822"/>
              <a:gd name="connsiteY240" fmla="*/ 4719108 h 6709803"/>
              <a:gd name="connsiteX241" fmla="*/ 2879774 w 4833822"/>
              <a:gd name="connsiteY241" fmla="*/ 5094316 h 6709803"/>
              <a:gd name="connsiteX242" fmla="*/ 2131619 w 4833822"/>
              <a:gd name="connsiteY242" fmla="*/ 5042330 h 6709803"/>
              <a:gd name="connsiteX243" fmla="*/ 1894289 w 4833822"/>
              <a:gd name="connsiteY243" fmla="*/ 4691986 h 6709803"/>
              <a:gd name="connsiteX244" fmla="*/ 2075111 w 4833822"/>
              <a:gd name="connsiteY244" fmla="*/ 4780137 h 6709803"/>
              <a:gd name="connsiteX245" fmla="*/ 2086414 w 4833822"/>
              <a:gd name="connsiteY245" fmla="*/ 4264792 h 6709803"/>
              <a:gd name="connsiteX246" fmla="*/ 2163263 w 4833822"/>
              <a:gd name="connsiteY246" fmla="*/ 4409451 h 6709803"/>
              <a:gd name="connsiteX247" fmla="*/ 2224289 w 4833822"/>
              <a:gd name="connsiteY247" fmla="*/ 4454656 h 6709803"/>
              <a:gd name="connsiteX248" fmla="*/ 2242372 w 4833822"/>
              <a:gd name="connsiteY248" fmla="*/ 4391368 h 6709803"/>
              <a:gd name="connsiteX249" fmla="*/ 2524908 w 4833822"/>
              <a:gd name="connsiteY249" fmla="*/ 3819518 h 6709803"/>
              <a:gd name="connsiteX250" fmla="*/ 2540406 w 4833822"/>
              <a:gd name="connsiteY250" fmla="*/ 3012177 h 6709803"/>
              <a:gd name="connsiteX251" fmla="*/ 2092432 w 4833822"/>
              <a:gd name="connsiteY251" fmla="*/ 3918874 h 6709803"/>
              <a:gd name="connsiteX252" fmla="*/ 2063761 w 4833822"/>
              <a:gd name="connsiteY252" fmla="*/ 4019221 h 6709803"/>
              <a:gd name="connsiteX253" fmla="*/ 1967001 w 4833822"/>
              <a:gd name="connsiteY253" fmla="*/ 3947545 h 6709803"/>
              <a:gd name="connsiteX254" fmla="*/ 1845152 w 4833822"/>
              <a:gd name="connsiteY254" fmla="*/ 3718181 h 6709803"/>
              <a:gd name="connsiteX255" fmla="*/ 1827232 w 4833822"/>
              <a:gd name="connsiteY255" fmla="*/ 4535288 h 6709803"/>
              <a:gd name="connsiteX256" fmla="*/ 1540529 w 4833822"/>
              <a:gd name="connsiteY256" fmla="*/ 4395519 h 6709803"/>
              <a:gd name="connsiteX257" fmla="*/ 1916828 w 4833822"/>
              <a:gd name="connsiteY257" fmla="*/ 4951008 h 6709803"/>
              <a:gd name="connsiteX258" fmla="*/ 3103066 w 4833822"/>
              <a:gd name="connsiteY258" fmla="*/ 5033435 h 6709803"/>
              <a:gd name="connsiteX259" fmla="*/ 3504448 w 4833822"/>
              <a:gd name="connsiteY259" fmla="*/ 4438523 h 6709803"/>
              <a:gd name="connsiteX260" fmla="*/ 3167572 w 4833822"/>
              <a:gd name="connsiteY260" fmla="*/ 4531701 h 6709803"/>
              <a:gd name="connsiteX261" fmla="*/ 3103066 w 4833822"/>
              <a:gd name="connsiteY261" fmla="*/ 3685927 h 6709803"/>
              <a:gd name="connsiteX262" fmla="*/ 3013470 w 4833822"/>
              <a:gd name="connsiteY262" fmla="*/ 4019221 h 6709803"/>
              <a:gd name="connsiteX263" fmla="*/ 2938212 w 4833822"/>
              <a:gd name="connsiteY263" fmla="*/ 4141070 h 6709803"/>
              <a:gd name="connsiteX264" fmla="*/ 2870119 w 4833822"/>
              <a:gd name="connsiteY264" fmla="*/ 4029972 h 6709803"/>
              <a:gd name="connsiteX265" fmla="*/ 2540406 w 4833822"/>
              <a:gd name="connsiteY265" fmla="*/ 3012177 h 6709803"/>
              <a:gd name="connsiteX266" fmla="*/ 357884 w 4833822"/>
              <a:gd name="connsiteY266" fmla="*/ 2940506 h 6709803"/>
              <a:gd name="connsiteX267" fmla="*/ 422396 w 4833822"/>
              <a:gd name="connsiteY267" fmla="*/ 3022933 h 6709803"/>
              <a:gd name="connsiteX268" fmla="*/ 522738 w 4833822"/>
              <a:gd name="connsiteY268" fmla="*/ 3524664 h 6709803"/>
              <a:gd name="connsiteX269" fmla="*/ 490485 w 4833822"/>
              <a:gd name="connsiteY269" fmla="*/ 3664434 h 6709803"/>
              <a:gd name="connsiteX270" fmla="*/ 386555 w 4833822"/>
              <a:gd name="connsiteY270" fmla="*/ 3564087 h 6709803"/>
              <a:gd name="connsiteX271" fmla="*/ 286208 w 4833822"/>
              <a:gd name="connsiteY271" fmla="*/ 3022933 h 6709803"/>
              <a:gd name="connsiteX272" fmla="*/ 357884 w 4833822"/>
              <a:gd name="connsiteY272" fmla="*/ 2940506 h 6709803"/>
              <a:gd name="connsiteX273" fmla="*/ 4036204 w 4833822"/>
              <a:gd name="connsiteY273" fmla="*/ 1523115 h 6709803"/>
              <a:gd name="connsiteX274" fmla="*/ 4110123 w 4833822"/>
              <a:gd name="connsiteY274" fmla="*/ 1585830 h 6709803"/>
              <a:gd name="connsiteX275" fmla="*/ 4063531 w 4833822"/>
              <a:gd name="connsiteY275" fmla="*/ 2395774 h 6709803"/>
              <a:gd name="connsiteX276" fmla="*/ 3938100 w 4833822"/>
              <a:gd name="connsiteY276" fmla="*/ 2083980 h 6709803"/>
              <a:gd name="connsiteX277" fmla="*/ 3970353 w 4833822"/>
              <a:gd name="connsiteY277" fmla="*/ 1589417 h 6709803"/>
              <a:gd name="connsiteX278" fmla="*/ 4036204 w 4833822"/>
              <a:gd name="connsiteY278" fmla="*/ 1523115 h 6709803"/>
              <a:gd name="connsiteX279" fmla="*/ 915320 w 4833822"/>
              <a:gd name="connsiteY279" fmla="*/ 1264686 h 6709803"/>
              <a:gd name="connsiteX280" fmla="*/ 1020430 w 4833822"/>
              <a:gd name="connsiteY280" fmla="*/ 1945448 h 6709803"/>
              <a:gd name="connsiteX281" fmla="*/ 811383 w 4833822"/>
              <a:gd name="connsiteY281" fmla="*/ 1905862 h 6709803"/>
              <a:gd name="connsiteX282" fmla="*/ 915320 w 4833822"/>
              <a:gd name="connsiteY282" fmla="*/ 1264686 h 6709803"/>
              <a:gd name="connsiteX283" fmla="*/ 2447237 w 4833822"/>
              <a:gd name="connsiteY283" fmla="*/ 129912 h 6709803"/>
              <a:gd name="connsiteX284" fmla="*/ 2653184 w 4833822"/>
              <a:gd name="connsiteY284" fmla="*/ 877311 h 6709803"/>
              <a:gd name="connsiteX285" fmla="*/ 2908975 w 4833822"/>
              <a:gd name="connsiteY285" fmla="*/ 1317234 h 6709803"/>
              <a:gd name="connsiteX286" fmla="*/ 3113822 w 4833822"/>
              <a:gd name="connsiteY286" fmla="*/ 2367098 h 6709803"/>
              <a:gd name="connsiteX287" fmla="*/ 3282263 w 4833822"/>
              <a:gd name="connsiteY287" fmla="*/ 1686176 h 6709803"/>
              <a:gd name="connsiteX288" fmla="*/ 3257173 w 4833822"/>
              <a:gd name="connsiteY288" fmla="*/ 1546407 h 6709803"/>
              <a:gd name="connsiteX289" fmla="*/ 3278681 w 4833822"/>
              <a:gd name="connsiteY289" fmla="*/ 1456811 h 6709803"/>
              <a:gd name="connsiteX290" fmla="*/ 3361107 w 4833822"/>
              <a:gd name="connsiteY290" fmla="*/ 1514154 h 6709803"/>
              <a:gd name="connsiteX291" fmla="*/ 3884339 w 4833822"/>
              <a:gd name="connsiteY291" fmla="*/ 2825824 h 6709803"/>
              <a:gd name="connsiteX292" fmla="*/ 3776823 w 4833822"/>
              <a:gd name="connsiteY292" fmla="*/ 3445819 h 6709803"/>
              <a:gd name="connsiteX293" fmla="*/ 4002606 w 4833822"/>
              <a:gd name="connsiteY293" fmla="*/ 3227210 h 6709803"/>
              <a:gd name="connsiteX294" fmla="*/ 4059943 w 4833822"/>
              <a:gd name="connsiteY294" fmla="*/ 3162699 h 6709803"/>
              <a:gd name="connsiteX295" fmla="*/ 4117286 w 4833822"/>
              <a:gd name="connsiteY295" fmla="*/ 3237961 h 6709803"/>
              <a:gd name="connsiteX296" fmla="*/ 4131625 w 4833822"/>
              <a:gd name="connsiteY296" fmla="*/ 4051483 h 6709803"/>
              <a:gd name="connsiteX297" fmla="*/ 3755321 w 4833822"/>
              <a:gd name="connsiteY297" fmla="*/ 4882925 h 6709803"/>
              <a:gd name="connsiteX298" fmla="*/ 3723067 w 4833822"/>
              <a:gd name="connsiteY298" fmla="*/ 4958182 h 6709803"/>
              <a:gd name="connsiteX299" fmla="*/ 4099366 w 4833822"/>
              <a:gd name="connsiteY299" fmla="*/ 4897258 h 6709803"/>
              <a:gd name="connsiteX300" fmla="*/ 4550927 w 4833822"/>
              <a:gd name="connsiteY300" fmla="*/ 5248472 h 6709803"/>
              <a:gd name="connsiteX301" fmla="*/ 4604683 w 4833822"/>
              <a:gd name="connsiteY301" fmla="*/ 5348819 h 6709803"/>
              <a:gd name="connsiteX302" fmla="*/ 4576011 w 4833822"/>
              <a:gd name="connsiteY302" fmla="*/ 6191012 h 6709803"/>
              <a:gd name="connsiteX303" fmla="*/ 4432660 w 4833822"/>
              <a:gd name="connsiteY303" fmla="*/ 6251936 h 6709803"/>
              <a:gd name="connsiteX304" fmla="*/ 3999019 w 4833822"/>
              <a:gd name="connsiteY304" fmla="*/ 6484883 h 6709803"/>
              <a:gd name="connsiteX305" fmla="*/ 3192667 w 4833822"/>
              <a:gd name="connsiteY305" fmla="*/ 6416790 h 6709803"/>
              <a:gd name="connsiteX306" fmla="*/ 2662265 w 4833822"/>
              <a:gd name="connsiteY306" fmla="*/ 5786042 h 6709803"/>
              <a:gd name="connsiteX307" fmla="*/ 2680186 w 4833822"/>
              <a:gd name="connsiteY307" fmla="*/ 6104998 h 6709803"/>
              <a:gd name="connsiteX308" fmla="*/ 2655096 w 4833822"/>
              <a:gd name="connsiteY308" fmla="*/ 6416790 h 6709803"/>
              <a:gd name="connsiteX309" fmla="*/ 2063771 w 4833822"/>
              <a:gd name="connsiteY309" fmla="*/ 6703492 h 6709803"/>
              <a:gd name="connsiteX310" fmla="*/ 1827242 w 4833822"/>
              <a:gd name="connsiteY310" fmla="*/ 6653319 h 6709803"/>
              <a:gd name="connsiteX311" fmla="*/ 1594295 w 4833822"/>
              <a:gd name="connsiteY311" fmla="*/ 6112167 h 6709803"/>
              <a:gd name="connsiteX312" fmla="*/ 1952673 w 4833822"/>
              <a:gd name="connsiteY312" fmla="*/ 5578179 h 6709803"/>
              <a:gd name="connsiteX313" fmla="*/ 2020761 w 4833822"/>
              <a:gd name="connsiteY313" fmla="*/ 5445579 h 6709803"/>
              <a:gd name="connsiteX314" fmla="*/ 1841575 w 4833822"/>
              <a:gd name="connsiteY314" fmla="*/ 5588930 h 6709803"/>
              <a:gd name="connsiteX315" fmla="*/ 884697 w 4833822"/>
              <a:gd name="connsiteY315" fmla="*/ 6334363 h 6709803"/>
              <a:gd name="connsiteX316" fmla="*/ 547826 w 4833822"/>
              <a:gd name="connsiteY316" fmla="*/ 6366616 h 6709803"/>
              <a:gd name="connsiteX317" fmla="*/ 357883 w 4833822"/>
              <a:gd name="connsiteY317" fmla="*/ 6309279 h 6709803"/>
              <a:gd name="connsiteX318" fmla="*/ 89095 w 4833822"/>
              <a:gd name="connsiteY318" fmla="*/ 5882802 h 6709803"/>
              <a:gd name="connsiteX319" fmla="*/ 46091 w 4833822"/>
              <a:gd name="connsiteY319" fmla="*/ 5531593 h 6709803"/>
              <a:gd name="connsiteX320" fmla="*/ 440310 w 4833822"/>
              <a:gd name="connsiteY320" fmla="*/ 4882925 h 6709803"/>
              <a:gd name="connsiteX321" fmla="*/ 1020884 w 4833822"/>
              <a:gd name="connsiteY321" fmla="*/ 4933098 h 6709803"/>
              <a:gd name="connsiteX322" fmla="*/ 798688 w 4833822"/>
              <a:gd name="connsiteY322" fmla="*/ 4761076 h 6709803"/>
              <a:gd name="connsiteX323" fmla="*/ 766435 w 4833822"/>
              <a:gd name="connsiteY323" fmla="*/ 4703733 h 6709803"/>
              <a:gd name="connsiteX324" fmla="*/ 838110 w 4833822"/>
              <a:gd name="connsiteY324" fmla="*/ 4682231 h 6709803"/>
              <a:gd name="connsiteX325" fmla="*/ 1060306 w 4833822"/>
              <a:gd name="connsiteY325" fmla="*/ 4775409 h 6709803"/>
              <a:gd name="connsiteX326" fmla="*/ 777186 w 4833822"/>
              <a:gd name="connsiteY326" fmla="*/ 4277261 h 6709803"/>
              <a:gd name="connsiteX327" fmla="*/ 723430 w 4833822"/>
              <a:gd name="connsiteY327" fmla="*/ 3743278 h 6709803"/>
              <a:gd name="connsiteX328" fmla="*/ 727012 w 4833822"/>
              <a:gd name="connsiteY328" fmla="*/ 3044437 h 6709803"/>
              <a:gd name="connsiteX329" fmla="*/ 762853 w 4833822"/>
              <a:gd name="connsiteY329" fmla="*/ 2911837 h 6709803"/>
              <a:gd name="connsiteX330" fmla="*/ 1017302 w 4833822"/>
              <a:gd name="connsiteY330" fmla="*/ 3212872 h 6709803"/>
              <a:gd name="connsiteX331" fmla="*/ 1139151 w 4833822"/>
              <a:gd name="connsiteY331" fmla="*/ 3252294 h 6709803"/>
              <a:gd name="connsiteX332" fmla="*/ 1110480 w 4833822"/>
              <a:gd name="connsiteY332" fmla="*/ 3141196 h 6709803"/>
              <a:gd name="connsiteX333" fmla="*/ 1135564 w 4833822"/>
              <a:gd name="connsiteY333" fmla="*/ 2252418 h 6709803"/>
              <a:gd name="connsiteX334" fmla="*/ 1493942 w 4833822"/>
              <a:gd name="connsiteY334" fmla="*/ 1592998 h 6709803"/>
              <a:gd name="connsiteX335" fmla="*/ 1547703 w 4833822"/>
              <a:gd name="connsiteY335" fmla="*/ 1539243 h 6709803"/>
              <a:gd name="connsiteX336" fmla="*/ 1597877 w 4833822"/>
              <a:gd name="connsiteY336" fmla="*/ 1632421 h 6709803"/>
              <a:gd name="connsiteX337" fmla="*/ 2070940 w 4833822"/>
              <a:gd name="connsiteY337" fmla="*/ 2406520 h 6709803"/>
              <a:gd name="connsiteX338" fmla="*/ 1926239 w 4833822"/>
              <a:gd name="connsiteY338" fmla="*/ 1667693 h 6709803"/>
              <a:gd name="connsiteX339" fmla="*/ 2386314 w 4833822"/>
              <a:gd name="connsiteY339" fmla="*/ 155893 h 6709803"/>
              <a:gd name="connsiteX340" fmla="*/ 2447237 w 4833822"/>
              <a:gd name="connsiteY340" fmla="*/ 129912 h 6709803"/>
              <a:gd name="connsiteX0" fmla="*/ 2144854 w 4833822"/>
              <a:gd name="connsiteY0" fmla="*/ 6361970 h 6735619"/>
              <a:gd name="connsiteX1" fmla="*/ 2053020 w 4833822"/>
              <a:gd name="connsiteY1" fmla="*/ 6370930 h 6735619"/>
              <a:gd name="connsiteX2" fmla="*/ 1959837 w 4833822"/>
              <a:gd name="connsiteY2" fmla="*/ 6446188 h 6735619"/>
              <a:gd name="connsiteX3" fmla="*/ 2045851 w 4833822"/>
              <a:gd name="connsiteY3" fmla="*/ 6564455 h 6735619"/>
              <a:gd name="connsiteX4" fmla="*/ 2042269 w 4833822"/>
              <a:gd name="connsiteY4" fmla="*/ 6467690 h 6735619"/>
              <a:gd name="connsiteX5" fmla="*/ 2106775 w 4833822"/>
              <a:gd name="connsiteY5" fmla="*/ 6403183 h 6735619"/>
              <a:gd name="connsiteX6" fmla="*/ 2128277 w 4833822"/>
              <a:gd name="connsiteY6" fmla="*/ 6474859 h 6735619"/>
              <a:gd name="connsiteX7" fmla="*/ 2164118 w 4833822"/>
              <a:gd name="connsiteY7" fmla="*/ 6525032 h 6735619"/>
              <a:gd name="connsiteX8" fmla="*/ 2232206 w 4833822"/>
              <a:gd name="connsiteY8" fmla="*/ 6489197 h 6735619"/>
              <a:gd name="connsiteX9" fmla="*/ 2228624 w 4833822"/>
              <a:gd name="connsiteY9" fmla="*/ 6396014 h 6735619"/>
              <a:gd name="connsiteX10" fmla="*/ 2144854 w 4833822"/>
              <a:gd name="connsiteY10" fmla="*/ 6361970 h 6735619"/>
              <a:gd name="connsiteX11" fmla="*/ 2508163 w 4833822"/>
              <a:gd name="connsiteY11" fmla="*/ 6331508 h 6735619"/>
              <a:gd name="connsiteX12" fmla="*/ 2407811 w 4833822"/>
              <a:gd name="connsiteY12" fmla="*/ 6639718 h 6735619"/>
              <a:gd name="connsiteX13" fmla="*/ 2508163 w 4833822"/>
              <a:gd name="connsiteY13" fmla="*/ 6331508 h 6735619"/>
              <a:gd name="connsiteX14" fmla="*/ 2215080 w 4833822"/>
              <a:gd name="connsiteY14" fmla="*/ 6246973 h 6735619"/>
              <a:gd name="connsiteX15" fmla="*/ 2171282 w 4833822"/>
              <a:gd name="connsiteY15" fmla="*/ 6252663 h 6735619"/>
              <a:gd name="connsiteX16" fmla="*/ 2350473 w 4833822"/>
              <a:gd name="connsiteY16" fmla="*/ 6532202 h 6735619"/>
              <a:gd name="connsiteX17" fmla="*/ 2393478 w 4833822"/>
              <a:gd name="connsiteY17" fmla="*/ 6349428 h 6735619"/>
              <a:gd name="connsiteX18" fmla="*/ 2252871 w 4833822"/>
              <a:gd name="connsiteY18" fmla="*/ 6248128 h 6735619"/>
              <a:gd name="connsiteX19" fmla="*/ 2215080 w 4833822"/>
              <a:gd name="connsiteY19" fmla="*/ 6246973 h 6735619"/>
              <a:gd name="connsiteX20" fmla="*/ 3767359 w 4833822"/>
              <a:gd name="connsiteY20" fmla="*/ 6128015 h 6735619"/>
              <a:gd name="connsiteX21" fmla="*/ 3913003 w 4833822"/>
              <a:gd name="connsiteY21" fmla="*/ 6209658 h 6735619"/>
              <a:gd name="connsiteX22" fmla="*/ 3930923 w 4833822"/>
              <a:gd name="connsiteY22" fmla="*/ 6234747 h 6735619"/>
              <a:gd name="connsiteX23" fmla="*/ 3923759 w 4833822"/>
              <a:gd name="connsiteY23" fmla="*/ 6259832 h 6735619"/>
              <a:gd name="connsiteX24" fmla="*/ 3672890 w 4833822"/>
              <a:gd name="connsiteY24" fmla="*/ 6241911 h 6735619"/>
              <a:gd name="connsiteX25" fmla="*/ 3672890 w 4833822"/>
              <a:gd name="connsiteY25" fmla="*/ 6173822 h 6735619"/>
              <a:gd name="connsiteX26" fmla="*/ 3708731 w 4833822"/>
              <a:gd name="connsiteY26" fmla="*/ 6148733 h 6735619"/>
              <a:gd name="connsiteX27" fmla="*/ 3767359 w 4833822"/>
              <a:gd name="connsiteY27" fmla="*/ 6128015 h 6735619"/>
              <a:gd name="connsiteX28" fmla="*/ 3779366 w 4833822"/>
              <a:gd name="connsiteY28" fmla="*/ 6088204 h 6735619"/>
              <a:gd name="connsiteX29" fmla="*/ 3637059 w 4833822"/>
              <a:gd name="connsiteY29" fmla="*/ 6112899 h 6735619"/>
              <a:gd name="connsiteX30" fmla="*/ 3497289 w 4833822"/>
              <a:gd name="connsiteY30" fmla="*/ 6295667 h 6735619"/>
              <a:gd name="connsiteX31" fmla="*/ 3615557 w 4833822"/>
              <a:gd name="connsiteY31" fmla="*/ 6238330 h 6735619"/>
              <a:gd name="connsiteX32" fmla="*/ 3852086 w 4833822"/>
              <a:gd name="connsiteY32" fmla="*/ 6396014 h 6735619"/>
              <a:gd name="connsiteX33" fmla="*/ 3952433 w 4833822"/>
              <a:gd name="connsiteY33" fmla="*/ 6223992 h 6735619"/>
              <a:gd name="connsiteX34" fmla="*/ 3945496 w 4833822"/>
              <a:gd name="connsiteY34" fmla="*/ 6207187 h 6735619"/>
              <a:gd name="connsiteX35" fmla="*/ 3938093 w 4833822"/>
              <a:gd name="connsiteY35" fmla="*/ 6207187 h 6735619"/>
              <a:gd name="connsiteX36" fmla="*/ 3927341 w 4833822"/>
              <a:gd name="connsiteY36" fmla="*/ 6207187 h 6735619"/>
              <a:gd name="connsiteX37" fmla="*/ 3909418 w 4833822"/>
              <a:gd name="connsiteY37" fmla="*/ 6202480 h 6735619"/>
              <a:gd name="connsiteX38" fmla="*/ 3920171 w 4833822"/>
              <a:gd name="connsiteY38" fmla="*/ 6202480 h 6735619"/>
              <a:gd name="connsiteX39" fmla="*/ 3945252 w 4833822"/>
              <a:gd name="connsiteY39" fmla="*/ 6206597 h 6735619"/>
              <a:gd name="connsiteX40" fmla="*/ 3928739 w 4833822"/>
              <a:gd name="connsiteY40" fmla="*/ 6166597 h 6735619"/>
              <a:gd name="connsiteX41" fmla="*/ 3822967 w 4833822"/>
              <a:gd name="connsiteY41" fmla="*/ 6090499 h 6735619"/>
              <a:gd name="connsiteX42" fmla="*/ 3779366 w 4833822"/>
              <a:gd name="connsiteY42" fmla="*/ 6088204 h 6735619"/>
              <a:gd name="connsiteX43" fmla="*/ 4196131 w 4833822"/>
              <a:gd name="connsiteY43" fmla="*/ 5944458 h 6735619"/>
              <a:gd name="connsiteX44" fmla="*/ 4235548 w 4833822"/>
              <a:gd name="connsiteY44" fmla="*/ 6173823 h 6735619"/>
              <a:gd name="connsiteX45" fmla="*/ 4454163 w 4833822"/>
              <a:gd name="connsiteY45" fmla="*/ 6177405 h 6735619"/>
              <a:gd name="connsiteX46" fmla="*/ 4196131 w 4833822"/>
              <a:gd name="connsiteY46" fmla="*/ 5944458 h 6735619"/>
              <a:gd name="connsiteX47" fmla="*/ 1174995 w 4833822"/>
              <a:gd name="connsiteY47" fmla="*/ 5629080 h 6735619"/>
              <a:gd name="connsiteX48" fmla="*/ 1250253 w 4833822"/>
              <a:gd name="connsiteY48" fmla="*/ 5675672 h 6735619"/>
              <a:gd name="connsiteX49" fmla="*/ 1035224 w 4833822"/>
              <a:gd name="connsiteY49" fmla="*/ 5786765 h 6735619"/>
              <a:gd name="connsiteX50" fmla="*/ 981463 w 4833822"/>
              <a:gd name="connsiteY50" fmla="*/ 5761681 h 6735619"/>
              <a:gd name="connsiteX51" fmla="*/ 1174995 w 4833822"/>
              <a:gd name="connsiteY51" fmla="*/ 5629080 h 6735619"/>
              <a:gd name="connsiteX52" fmla="*/ 3960412 w 4833822"/>
              <a:gd name="connsiteY52" fmla="*/ 5599805 h 6735619"/>
              <a:gd name="connsiteX53" fmla="*/ 4095776 w 4833822"/>
              <a:gd name="connsiteY53" fmla="*/ 5657750 h 6735619"/>
              <a:gd name="connsiteX54" fmla="*/ 4052767 w 4833822"/>
              <a:gd name="connsiteY54" fmla="*/ 5686420 h 6735619"/>
              <a:gd name="connsiteX55" fmla="*/ 3852081 w 4833822"/>
              <a:gd name="connsiteY55" fmla="*/ 5654169 h 6735619"/>
              <a:gd name="connsiteX56" fmla="*/ 3859245 w 4833822"/>
              <a:gd name="connsiteY56" fmla="*/ 5618330 h 6735619"/>
              <a:gd name="connsiteX57" fmla="*/ 3917370 w 4833822"/>
              <a:gd name="connsiteY57" fmla="*/ 5600805 h 6735619"/>
              <a:gd name="connsiteX58" fmla="*/ 3960412 w 4833822"/>
              <a:gd name="connsiteY58" fmla="*/ 5599805 h 6735619"/>
              <a:gd name="connsiteX59" fmla="*/ 2177948 w 4833822"/>
              <a:gd name="connsiteY59" fmla="*/ 5505555 h 6735619"/>
              <a:gd name="connsiteX60" fmla="*/ 2146198 w 4833822"/>
              <a:gd name="connsiteY60" fmla="*/ 5528737 h 6735619"/>
              <a:gd name="connsiteX61" fmla="*/ 1680303 w 4833822"/>
              <a:gd name="connsiteY61" fmla="*/ 6227579 h 6735619"/>
              <a:gd name="connsiteX62" fmla="*/ 1762730 w 4833822"/>
              <a:gd name="connsiteY62" fmla="*/ 6589539 h 6735619"/>
              <a:gd name="connsiteX63" fmla="*/ 1802152 w 4833822"/>
              <a:gd name="connsiteY63" fmla="*/ 6310006 h 6735619"/>
              <a:gd name="connsiteX64" fmla="*/ 2081691 w 4833822"/>
              <a:gd name="connsiteY64" fmla="*/ 6152316 h 6735619"/>
              <a:gd name="connsiteX65" fmla="*/ 1845157 w 4833822"/>
              <a:gd name="connsiteY65" fmla="*/ 6234743 h 6735619"/>
              <a:gd name="connsiteX66" fmla="*/ 1744810 w 4833822"/>
              <a:gd name="connsiteY66" fmla="*/ 6206077 h 6735619"/>
              <a:gd name="connsiteX67" fmla="*/ 2060189 w 4833822"/>
              <a:gd name="connsiteY67" fmla="*/ 6051974 h 6735619"/>
              <a:gd name="connsiteX68" fmla="*/ 2178451 w 4833822"/>
              <a:gd name="connsiteY68" fmla="*/ 5991044 h 6735619"/>
              <a:gd name="connsiteX69" fmla="*/ 2293136 w 4833822"/>
              <a:gd name="connsiteY69" fmla="*/ 5525155 h 6735619"/>
              <a:gd name="connsiteX70" fmla="*/ 1999259 w 4833822"/>
              <a:gd name="connsiteY70" fmla="*/ 5940876 h 6735619"/>
              <a:gd name="connsiteX71" fmla="*/ 2196371 w 4833822"/>
              <a:gd name="connsiteY71" fmla="*/ 5510817 h 6735619"/>
              <a:gd name="connsiteX72" fmla="*/ 2177948 w 4833822"/>
              <a:gd name="connsiteY72" fmla="*/ 5505555 h 6735619"/>
              <a:gd name="connsiteX73" fmla="*/ 2511745 w 4833822"/>
              <a:gd name="connsiteY73" fmla="*/ 5492902 h 6735619"/>
              <a:gd name="connsiteX74" fmla="*/ 2482010 w 4833822"/>
              <a:gd name="connsiteY74" fmla="*/ 5721198 h 6735619"/>
              <a:gd name="connsiteX75" fmla="*/ 2486655 w 4833822"/>
              <a:gd name="connsiteY75" fmla="*/ 5786763 h 6735619"/>
              <a:gd name="connsiteX76" fmla="*/ 2514429 w 4833822"/>
              <a:gd name="connsiteY76" fmla="*/ 5802442 h 6735619"/>
              <a:gd name="connsiteX77" fmla="*/ 2526077 w 4833822"/>
              <a:gd name="connsiteY77" fmla="*/ 5826188 h 6735619"/>
              <a:gd name="connsiteX78" fmla="*/ 2486655 w 4833822"/>
              <a:gd name="connsiteY78" fmla="*/ 5786766 h 6735619"/>
              <a:gd name="connsiteX79" fmla="*/ 2486655 w 4833822"/>
              <a:gd name="connsiteY79" fmla="*/ 5786769 h 6735619"/>
              <a:gd name="connsiteX80" fmla="*/ 2440069 w 4833822"/>
              <a:gd name="connsiteY80" fmla="*/ 6062725 h 6735619"/>
              <a:gd name="connsiteX81" fmla="*/ 2375563 w 4833822"/>
              <a:gd name="connsiteY81" fmla="*/ 5625497 h 6735619"/>
              <a:gd name="connsiteX82" fmla="*/ 2296718 w 4833822"/>
              <a:gd name="connsiteY82" fmla="*/ 5994632 h 6735619"/>
              <a:gd name="connsiteX83" fmla="*/ 2429318 w 4833822"/>
              <a:gd name="connsiteY83" fmla="*/ 6116481 h 6735619"/>
              <a:gd name="connsiteX84" fmla="*/ 2493825 w 4833822"/>
              <a:gd name="connsiteY84" fmla="*/ 6016134 h 6735619"/>
              <a:gd name="connsiteX85" fmla="*/ 2529665 w 4833822"/>
              <a:gd name="connsiteY85" fmla="*/ 5826191 h 6735619"/>
              <a:gd name="connsiteX86" fmla="*/ 2511745 w 4833822"/>
              <a:gd name="connsiteY86" fmla="*/ 5492902 h 6735619"/>
              <a:gd name="connsiteX87" fmla="*/ 2808528 w 4833822"/>
              <a:gd name="connsiteY87" fmla="*/ 5490436 h 6735619"/>
              <a:gd name="connsiteX88" fmla="*/ 2784115 w 4833822"/>
              <a:gd name="connsiteY88" fmla="*/ 5503653 h 6735619"/>
              <a:gd name="connsiteX89" fmla="*/ 2798448 w 4833822"/>
              <a:gd name="connsiteY89" fmla="*/ 5578911 h 6735619"/>
              <a:gd name="connsiteX90" fmla="*/ 2880875 w 4833822"/>
              <a:gd name="connsiteY90" fmla="*/ 5693591 h 6735619"/>
              <a:gd name="connsiteX91" fmla="*/ 3142493 w 4833822"/>
              <a:gd name="connsiteY91" fmla="*/ 6023303 h 6735619"/>
              <a:gd name="connsiteX92" fmla="*/ 2891625 w 4833822"/>
              <a:gd name="connsiteY92" fmla="*/ 5858444 h 6735619"/>
              <a:gd name="connsiteX93" fmla="*/ 2683768 w 4833822"/>
              <a:gd name="connsiteY93" fmla="*/ 5614746 h 6735619"/>
              <a:gd name="connsiteX94" fmla="*/ 2651515 w 4833822"/>
              <a:gd name="connsiteY94" fmla="*/ 5639835 h 6735619"/>
              <a:gd name="connsiteX95" fmla="*/ 2866541 w 4833822"/>
              <a:gd name="connsiteY95" fmla="*/ 5883534 h 6735619"/>
              <a:gd name="connsiteX96" fmla="*/ 3389773 w 4833822"/>
              <a:gd name="connsiteY96" fmla="*/ 6482028 h 6735619"/>
              <a:gd name="connsiteX97" fmla="*/ 3637059 w 4833822"/>
              <a:gd name="connsiteY97" fmla="*/ 6525032 h 6735619"/>
              <a:gd name="connsiteX98" fmla="*/ 3246422 w 4833822"/>
              <a:gd name="connsiteY98" fmla="*/ 6155903 h 6735619"/>
              <a:gd name="connsiteX99" fmla="*/ 3400524 w 4833822"/>
              <a:gd name="connsiteY99" fmla="*/ 6206077 h 6735619"/>
              <a:gd name="connsiteX100" fmla="*/ 3336018 w 4833822"/>
              <a:gd name="connsiteY100" fmla="*/ 6059138 h 6735619"/>
              <a:gd name="connsiteX101" fmla="*/ 3095901 w 4833822"/>
              <a:gd name="connsiteY101" fmla="*/ 5797525 h 6735619"/>
              <a:gd name="connsiteX102" fmla="*/ 2862954 w 4833822"/>
              <a:gd name="connsiteY102" fmla="*/ 5528737 h 6735619"/>
              <a:gd name="connsiteX103" fmla="*/ 2808528 w 4833822"/>
              <a:gd name="connsiteY103" fmla="*/ 5490436 h 6735619"/>
              <a:gd name="connsiteX104" fmla="*/ 1587125 w 4833822"/>
              <a:gd name="connsiteY104" fmla="*/ 5446311 h 6735619"/>
              <a:gd name="connsiteX105" fmla="*/ 798688 w 4833822"/>
              <a:gd name="connsiteY105" fmla="*/ 5654174 h 6735619"/>
              <a:gd name="connsiteX106" fmla="*/ 780768 w 4833822"/>
              <a:gd name="connsiteY106" fmla="*/ 6277752 h 6735619"/>
              <a:gd name="connsiteX107" fmla="*/ 791519 w 4833822"/>
              <a:gd name="connsiteY107" fmla="*/ 6084228 h 6735619"/>
              <a:gd name="connsiteX108" fmla="*/ 709092 w 4833822"/>
              <a:gd name="connsiteY108" fmla="*/ 5722262 h 6735619"/>
              <a:gd name="connsiteX109" fmla="*/ 368634 w 4833822"/>
              <a:gd name="connsiteY109" fmla="*/ 5733013 h 6735619"/>
              <a:gd name="connsiteX110" fmla="*/ 332793 w 4833822"/>
              <a:gd name="connsiteY110" fmla="*/ 5758103 h 6735619"/>
              <a:gd name="connsiteX111" fmla="*/ 368634 w 4833822"/>
              <a:gd name="connsiteY111" fmla="*/ 5772436 h 6735619"/>
              <a:gd name="connsiteX112" fmla="*/ 350714 w 4833822"/>
              <a:gd name="connsiteY112" fmla="*/ 6073476 h 6735619"/>
              <a:gd name="connsiteX113" fmla="*/ 447479 w 4833822"/>
              <a:gd name="connsiteY113" fmla="*/ 6137983 h 6735619"/>
              <a:gd name="connsiteX114" fmla="*/ 486896 w 4833822"/>
              <a:gd name="connsiteY114" fmla="*/ 6037636 h 6735619"/>
              <a:gd name="connsiteX115" fmla="*/ 468981 w 4833822"/>
              <a:gd name="connsiteY115" fmla="*/ 5919369 h 6735619"/>
              <a:gd name="connsiteX116" fmla="*/ 372216 w 4833822"/>
              <a:gd name="connsiteY116" fmla="*/ 6026885 h 6735619"/>
              <a:gd name="connsiteX117" fmla="*/ 382967 w 4833822"/>
              <a:gd name="connsiteY117" fmla="*/ 5876364 h 6735619"/>
              <a:gd name="connsiteX118" fmla="*/ 497647 w 4833822"/>
              <a:gd name="connsiteY118" fmla="*/ 5836942 h 6735619"/>
              <a:gd name="connsiteX119" fmla="*/ 569323 w 4833822"/>
              <a:gd name="connsiteY119" fmla="*/ 5951627 h 6735619"/>
              <a:gd name="connsiteX120" fmla="*/ 580074 w 4833822"/>
              <a:gd name="connsiteY120" fmla="*/ 6163067 h 6735619"/>
              <a:gd name="connsiteX121" fmla="*/ 612332 w 4833822"/>
              <a:gd name="connsiteY121" fmla="*/ 5919369 h 6735619"/>
              <a:gd name="connsiteX122" fmla="*/ 497647 w 4833822"/>
              <a:gd name="connsiteY122" fmla="*/ 5686422 h 6735619"/>
              <a:gd name="connsiteX123" fmla="*/ 730594 w 4833822"/>
              <a:gd name="connsiteY123" fmla="*/ 6091391 h 6735619"/>
              <a:gd name="connsiteX124" fmla="*/ 547826 w 4833822"/>
              <a:gd name="connsiteY124" fmla="*/ 6256250 h 6735619"/>
              <a:gd name="connsiteX125" fmla="*/ 834528 w 4833822"/>
              <a:gd name="connsiteY125" fmla="*/ 6288503 h 6735619"/>
              <a:gd name="connsiteX126" fmla="*/ 1533370 w 4833822"/>
              <a:gd name="connsiteY126" fmla="*/ 5772436 h 6735619"/>
              <a:gd name="connsiteX127" fmla="*/ 1633712 w 4833822"/>
              <a:gd name="connsiteY127" fmla="*/ 5639835 h 6735619"/>
              <a:gd name="connsiteX128" fmla="*/ 1142733 w 4833822"/>
              <a:gd name="connsiteY128" fmla="*/ 5955209 h 6735619"/>
              <a:gd name="connsiteX129" fmla="*/ 1031635 w 4833822"/>
              <a:gd name="connsiteY129" fmla="*/ 5983881 h 6735619"/>
              <a:gd name="connsiteX130" fmla="*/ 1096142 w 4833822"/>
              <a:gd name="connsiteY130" fmla="*/ 5883534 h 6735619"/>
              <a:gd name="connsiteX131" fmla="*/ 1587125 w 4833822"/>
              <a:gd name="connsiteY131" fmla="*/ 5446311 h 6735619"/>
              <a:gd name="connsiteX132" fmla="*/ 3072607 w 4833822"/>
              <a:gd name="connsiteY132" fmla="*/ 5437351 h 6735619"/>
              <a:gd name="connsiteX133" fmla="*/ 2988391 w 4833822"/>
              <a:gd name="connsiteY133" fmla="*/ 5471395 h 6735619"/>
              <a:gd name="connsiteX134" fmla="*/ 3038564 w 4833822"/>
              <a:gd name="connsiteY134" fmla="*/ 5582493 h 6735619"/>
              <a:gd name="connsiteX135" fmla="*/ 3407693 w 4833822"/>
              <a:gd name="connsiteY135" fmla="*/ 5998214 h 6735619"/>
              <a:gd name="connsiteX136" fmla="*/ 3576134 w 4833822"/>
              <a:gd name="connsiteY136" fmla="*/ 6037636 h 6735619"/>
              <a:gd name="connsiteX137" fmla="*/ 4002606 w 4833822"/>
              <a:gd name="connsiteY137" fmla="*/ 6141565 h 6735619"/>
              <a:gd name="connsiteX138" fmla="*/ 4124455 w 4833822"/>
              <a:gd name="connsiteY138" fmla="*/ 6223992 h 6735619"/>
              <a:gd name="connsiteX139" fmla="*/ 3586885 w 4833822"/>
              <a:gd name="connsiteY139" fmla="*/ 5675671 h 6735619"/>
              <a:gd name="connsiteX140" fmla="*/ 3339600 w 4833822"/>
              <a:gd name="connsiteY140" fmla="*/ 5532319 h 6735619"/>
              <a:gd name="connsiteX141" fmla="*/ 3551045 w 4833822"/>
              <a:gd name="connsiteY141" fmla="*/ 5707929 h 6735619"/>
              <a:gd name="connsiteX142" fmla="*/ 3658561 w 4833822"/>
              <a:gd name="connsiteY142" fmla="*/ 5890703 h 6735619"/>
              <a:gd name="connsiteX143" fmla="*/ 3536712 w 4833822"/>
              <a:gd name="connsiteY143" fmla="*/ 5815440 h 6735619"/>
              <a:gd name="connsiteX144" fmla="*/ 3167577 w 4833822"/>
              <a:gd name="connsiteY144" fmla="*/ 5478564 h 6735619"/>
              <a:gd name="connsiteX145" fmla="*/ 3072607 w 4833822"/>
              <a:gd name="connsiteY145" fmla="*/ 5437351 h 6735619"/>
              <a:gd name="connsiteX146" fmla="*/ 1497530 w 4833822"/>
              <a:gd name="connsiteY146" fmla="*/ 5349551 h 6735619"/>
              <a:gd name="connsiteX147" fmla="*/ 644585 w 4833822"/>
              <a:gd name="connsiteY147" fmla="*/ 5474982 h 6735619"/>
              <a:gd name="connsiteX148" fmla="*/ 404469 w 4833822"/>
              <a:gd name="connsiteY148" fmla="*/ 5550239 h 6735619"/>
              <a:gd name="connsiteX149" fmla="*/ 218113 w 4833822"/>
              <a:gd name="connsiteY149" fmla="*/ 5704342 h 6735619"/>
              <a:gd name="connsiteX150" fmla="*/ 347132 w 4833822"/>
              <a:gd name="connsiteY150" fmla="*/ 6223992 h 6735619"/>
              <a:gd name="connsiteX151" fmla="*/ 218113 w 4833822"/>
              <a:gd name="connsiteY151" fmla="*/ 5858444 h 6735619"/>
              <a:gd name="connsiteX152" fmla="*/ 289789 w 4833822"/>
              <a:gd name="connsiteY152" fmla="*/ 5750933 h 6735619"/>
              <a:gd name="connsiteX153" fmla="*/ 271869 w 4833822"/>
              <a:gd name="connsiteY153" fmla="*/ 5736600 h 6735619"/>
              <a:gd name="connsiteX154" fmla="*/ 304127 w 4833822"/>
              <a:gd name="connsiteY154" fmla="*/ 5643417 h 6735619"/>
              <a:gd name="connsiteX155" fmla="*/ 400887 w 4833822"/>
              <a:gd name="connsiteY155" fmla="*/ 5560991 h 6735619"/>
              <a:gd name="connsiteX156" fmla="*/ 404469 w 4833822"/>
              <a:gd name="connsiteY156" fmla="*/ 5553821 h 6735619"/>
              <a:gd name="connsiteX157" fmla="*/ 408056 w 4833822"/>
              <a:gd name="connsiteY157" fmla="*/ 5553821 h 6735619"/>
              <a:gd name="connsiteX158" fmla="*/ 569323 w 4833822"/>
              <a:gd name="connsiteY158" fmla="*/ 5510817 h 6735619"/>
              <a:gd name="connsiteX159" fmla="*/ 777186 w 4833822"/>
              <a:gd name="connsiteY159" fmla="*/ 5621915 h 6735619"/>
              <a:gd name="connsiteX160" fmla="*/ 1250249 w 4833822"/>
              <a:gd name="connsiteY160" fmla="*/ 5453474 h 6735619"/>
              <a:gd name="connsiteX161" fmla="*/ 1497530 w 4833822"/>
              <a:gd name="connsiteY161" fmla="*/ 5349551 h 6735619"/>
              <a:gd name="connsiteX162" fmla="*/ 3393360 w 4833822"/>
              <a:gd name="connsiteY162" fmla="*/ 5308781 h 6735619"/>
              <a:gd name="connsiteX163" fmla="*/ 3271511 w 4833822"/>
              <a:gd name="connsiteY163" fmla="*/ 5345964 h 6735619"/>
              <a:gd name="connsiteX164" fmla="*/ 3486538 w 4833822"/>
              <a:gd name="connsiteY164" fmla="*/ 5474982 h 6735619"/>
              <a:gd name="connsiteX165" fmla="*/ 4092197 w 4833822"/>
              <a:gd name="connsiteY165" fmla="*/ 5808276 h 6735619"/>
              <a:gd name="connsiteX166" fmla="*/ 3873588 w 4833822"/>
              <a:gd name="connsiteY166" fmla="*/ 5808276 h 6735619"/>
              <a:gd name="connsiteX167" fmla="*/ 4002606 w 4833822"/>
              <a:gd name="connsiteY167" fmla="*/ 5937289 h 6735619"/>
              <a:gd name="connsiteX168" fmla="*/ 4106535 w 4833822"/>
              <a:gd name="connsiteY168" fmla="*/ 5908618 h 6735619"/>
              <a:gd name="connsiteX169" fmla="*/ 4325144 w 4833822"/>
              <a:gd name="connsiteY169" fmla="*/ 5582493 h 6735619"/>
              <a:gd name="connsiteX170" fmla="*/ 4038441 w 4833822"/>
              <a:gd name="connsiteY170" fmla="*/ 5492902 h 6735619"/>
              <a:gd name="connsiteX171" fmla="*/ 3624178 w 4833822"/>
              <a:gd name="connsiteY171" fmla="*/ 5479290 h 6735619"/>
              <a:gd name="connsiteX172" fmla="*/ 3486739 w 4833822"/>
              <a:gd name="connsiteY172" fmla="*/ 5453511 h 6735619"/>
              <a:gd name="connsiteX173" fmla="*/ 3486739 w 4833822"/>
              <a:gd name="connsiteY173" fmla="*/ 5457506 h 6735619"/>
              <a:gd name="connsiteX174" fmla="*/ 3485394 w 4833822"/>
              <a:gd name="connsiteY174" fmla="*/ 5454817 h 6735619"/>
              <a:gd name="connsiteX175" fmla="*/ 3486706 w 4833822"/>
              <a:gd name="connsiteY175" fmla="*/ 5453505 h 6735619"/>
              <a:gd name="connsiteX176" fmla="*/ 3486538 w 4833822"/>
              <a:gd name="connsiteY176" fmla="*/ 5453474 h 6735619"/>
              <a:gd name="connsiteX177" fmla="*/ 3543876 w 4833822"/>
              <a:gd name="connsiteY177" fmla="*/ 5392550 h 6735619"/>
              <a:gd name="connsiteX178" fmla="*/ 4518674 w 4833822"/>
              <a:gd name="connsiteY178" fmla="*/ 5539488 h 6735619"/>
              <a:gd name="connsiteX179" fmla="*/ 4328731 w 4833822"/>
              <a:gd name="connsiteY179" fmla="*/ 5736600 h 6735619"/>
              <a:gd name="connsiteX180" fmla="*/ 4457745 w 4833822"/>
              <a:gd name="connsiteY180" fmla="*/ 5664919 h 6735619"/>
              <a:gd name="connsiteX181" fmla="*/ 4579599 w 4833822"/>
              <a:gd name="connsiteY181" fmla="*/ 5657756 h 6735619"/>
              <a:gd name="connsiteX182" fmla="*/ 4500754 w 4833822"/>
              <a:gd name="connsiteY182" fmla="*/ 5736600 h 6735619"/>
              <a:gd name="connsiteX183" fmla="*/ 4314393 w 4833822"/>
              <a:gd name="connsiteY183" fmla="*/ 5969548 h 6735619"/>
              <a:gd name="connsiteX184" fmla="*/ 4346651 w 4833822"/>
              <a:gd name="connsiteY184" fmla="*/ 6034054 h 6735619"/>
              <a:gd name="connsiteX185" fmla="*/ 4403989 w 4833822"/>
              <a:gd name="connsiteY185" fmla="*/ 5983881 h 6735619"/>
              <a:gd name="connsiteX186" fmla="*/ 4482833 w 4833822"/>
              <a:gd name="connsiteY186" fmla="*/ 5793938 h 6735619"/>
              <a:gd name="connsiteX187" fmla="*/ 4590350 w 4833822"/>
              <a:gd name="connsiteY187" fmla="*/ 5772436 h 6735619"/>
              <a:gd name="connsiteX188" fmla="*/ 4608265 w 4833822"/>
              <a:gd name="connsiteY188" fmla="*/ 5854862 h 6735619"/>
              <a:gd name="connsiteX189" fmla="*/ 4608265 w 4833822"/>
              <a:gd name="connsiteY189" fmla="*/ 5858444 h 6735619"/>
              <a:gd name="connsiteX190" fmla="*/ 4421909 w 4833822"/>
              <a:gd name="connsiteY190" fmla="*/ 6069889 h 6735619"/>
              <a:gd name="connsiteX191" fmla="*/ 4608265 w 4833822"/>
              <a:gd name="connsiteY191" fmla="*/ 5858444 h 6735619"/>
              <a:gd name="connsiteX192" fmla="*/ 4611852 w 4833822"/>
              <a:gd name="connsiteY192" fmla="*/ 5854862 h 6735619"/>
              <a:gd name="connsiteX193" fmla="*/ 4611852 w 4833822"/>
              <a:gd name="connsiteY193" fmla="*/ 5851280 h 6735619"/>
              <a:gd name="connsiteX194" fmla="*/ 4694279 w 4833822"/>
              <a:gd name="connsiteY194" fmla="*/ 5836942 h 6735619"/>
              <a:gd name="connsiteX195" fmla="*/ 4651275 w 4833822"/>
              <a:gd name="connsiteY195" fmla="*/ 5661338 h 6735619"/>
              <a:gd name="connsiteX196" fmla="*/ 4572429 w 4833822"/>
              <a:gd name="connsiteY196" fmla="*/ 5543070 h 6735619"/>
              <a:gd name="connsiteX197" fmla="*/ 4583181 w 4833822"/>
              <a:gd name="connsiteY197" fmla="*/ 5449893 h 6735619"/>
              <a:gd name="connsiteX198" fmla="*/ 4436247 w 4833822"/>
              <a:gd name="connsiteY198" fmla="*/ 5403306 h 6735619"/>
              <a:gd name="connsiteX199" fmla="*/ 3504459 w 4833822"/>
              <a:gd name="connsiteY199" fmla="*/ 5317292 h 6735619"/>
              <a:gd name="connsiteX200" fmla="*/ 3393360 w 4833822"/>
              <a:gd name="connsiteY200" fmla="*/ 5308781 h 6735619"/>
              <a:gd name="connsiteX201" fmla="*/ 655337 w 4833822"/>
              <a:gd name="connsiteY201" fmla="*/ 5177523 h 6735619"/>
              <a:gd name="connsiteX202" fmla="*/ 637416 w 4833822"/>
              <a:gd name="connsiteY202" fmla="*/ 5234866 h 6735619"/>
              <a:gd name="connsiteX203" fmla="*/ 863200 w 4833822"/>
              <a:gd name="connsiteY203" fmla="*/ 5338795 h 6735619"/>
              <a:gd name="connsiteX204" fmla="*/ 734181 w 4833822"/>
              <a:gd name="connsiteY204" fmla="*/ 5199030 h 6735619"/>
              <a:gd name="connsiteX205" fmla="*/ 655337 w 4833822"/>
              <a:gd name="connsiteY205" fmla="*/ 5177523 h 6735619"/>
              <a:gd name="connsiteX206" fmla="*/ 465399 w 4833822"/>
              <a:gd name="connsiteY206" fmla="*/ 5138106 h 6735619"/>
              <a:gd name="connsiteX207" fmla="*/ 465399 w 4833822"/>
              <a:gd name="connsiteY207" fmla="*/ 5338795 h 6735619"/>
              <a:gd name="connsiteX208" fmla="*/ 501234 w 4833822"/>
              <a:gd name="connsiteY208" fmla="*/ 5396137 h 6735619"/>
              <a:gd name="connsiteX209" fmla="*/ 554990 w 4833822"/>
              <a:gd name="connsiteY209" fmla="*/ 5342382 h 6735619"/>
              <a:gd name="connsiteX210" fmla="*/ 465399 w 4833822"/>
              <a:gd name="connsiteY210" fmla="*/ 5138106 h 6735619"/>
              <a:gd name="connsiteX211" fmla="*/ 4325169 w 4833822"/>
              <a:gd name="connsiteY211" fmla="*/ 5057209 h 6735619"/>
              <a:gd name="connsiteX212" fmla="*/ 3959602 w 4833822"/>
              <a:gd name="connsiteY212" fmla="*/ 5263537 h 6735619"/>
              <a:gd name="connsiteX213" fmla="*/ 4360985 w 4833822"/>
              <a:gd name="connsiteY213" fmla="*/ 5173941 h 6735619"/>
              <a:gd name="connsiteX214" fmla="*/ 4278558 w 4833822"/>
              <a:gd name="connsiteY214" fmla="*/ 5285039 h 6735619"/>
              <a:gd name="connsiteX215" fmla="*/ 4454163 w 4833822"/>
              <a:gd name="connsiteY215" fmla="*/ 5238448 h 6735619"/>
              <a:gd name="connsiteX216" fmla="*/ 4368153 w 4833822"/>
              <a:gd name="connsiteY216" fmla="*/ 5062843 h 6735619"/>
              <a:gd name="connsiteX217" fmla="*/ 4325169 w 4833822"/>
              <a:gd name="connsiteY217" fmla="*/ 5057209 h 6735619"/>
              <a:gd name="connsiteX218" fmla="*/ 4156709 w 4833822"/>
              <a:gd name="connsiteY218" fmla="*/ 5023421 h 6735619"/>
              <a:gd name="connsiteX219" fmla="*/ 3748157 w 4833822"/>
              <a:gd name="connsiteY219" fmla="*/ 5105847 h 6735619"/>
              <a:gd name="connsiteX220" fmla="*/ 3529543 w 4833822"/>
              <a:gd name="connsiteY220" fmla="*/ 5227696 h 6735619"/>
              <a:gd name="connsiteX221" fmla="*/ 3805494 w 4833822"/>
              <a:gd name="connsiteY221" fmla="*/ 5130937 h 6735619"/>
              <a:gd name="connsiteX222" fmla="*/ 4156709 w 4833822"/>
              <a:gd name="connsiteY222" fmla="*/ 5023421 h 6735619"/>
              <a:gd name="connsiteX223" fmla="*/ 399937 w 4833822"/>
              <a:gd name="connsiteY223" fmla="*/ 4979633 h 6735619"/>
              <a:gd name="connsiteX224" fmla="*/ 210944 w 4833822"/>
              <a:gd name="connsiteY224" fmla="*/ 5059261 h 6735619"/>
              <a:gd name="connsiteX225" fmla="*/ 124936 w 4833822"/>
              <a:gd name="connsiteY225" fmla="*/ 5202612 h 6735619"/>
              <a:gd name="connsiteX226" fmla="*/ 275451 w 4833822"/>
              <a:gd name="connsiteY226" fmla="*/ 5195443 h 6735619"/>
              <a:gd name="connsiteX227" fmla="*/ 304127 w 4833822"/>
              <a:gd name="connsiteY227" fmla="*/ 5213363 h 6735619"/>
              <a:gd name="connsiteX228" fmla="*/ 271869 w 4833822"/>
              <a:gd name="connsiteY228" fmla="*/ 5449893 h 6735619"/>
              <a:gd name="connsiteX229" fmla="*/ 311291 w 4833822"/>
              <a:gd name="connsiteY229" fmla="*/ 5292208 h 6735619"/>
              <a:gd name="connsiteX230" fmla="*/ 243203 w 4833822"/>
              <a:gd name="connsiteY230" fmla="*/ 5084345 h 6735619"/>
              <a:gd name="connsiteX231" fmla="*/ 1214409 w 4833822"/>
              <a:gd name="connsiteY231" fmla="*/ 5062843 h 6735619"/>
              <a:gd name="connsiteX232" fmla="*/ 465399 w 4833822"/>
              <a:gd name="connsiteY232" fmla="*/ 4980416 h 6735619"/>
              <a:gd name="connsiteX233" fmla="*/ 399937 w 4833822"/>
              <a:gd name="connsiteY233" fmla="*/ 4979633 h 6735619"/>
              <a:gd name="connsiteX234" fmla="*/ 2524908 w 4833822"/>
              <a:gd name="connsiteY234" fmla="*/ 3845334 h 6735619"/>
              <a:gd name="connsiteX235" fmla="*/ 2732856 w 4833822"/>
              <a:gd name="connsiteY235" fmla="*/ 4487253 h 6735619"/>
              <a:gd name="connsiteX236" fmla="*/ 2775802 w 4833822"/>
              <a:gd name="connsiteY236" fmla="*/ 4557322 h 6735619"/>
              <a:gd name="connsiteX237" fmla="*/ 2823267 w 4833822"/>
              <a:gd name="connsiteY237" fmla="*/ 4480472 h 6735619"/>
              <a:gd name="connsiteX238" fmla="*/ 2879774 w 4833822"/>
              <a:gd name="connsiteY238" fmla="*/ 4270266 h 6735619"/>
              <a:gd name="connsiteX239" fmla="*/ 2920458 w 4833822"/>
              <a:gd name="connsiteY239" fmla="*/ 4803691 h 6735619"/>
              <a:gd name="connsiteX240" fmla="*/ 3132925 w 4833822"/>
              <a:gd name="connsiteY240" fmla="*/ 4744924 h 6735619"/>
              <a:gd name="connsiteX241" fmla="*/ 2879774 w 4833822"/>
              <a:gd name="connsiteY241" fmla="*/ 5120132 h 6735619"/>
              <a:gd name="connsiteX242" fmla="*/ 2131619 w 4833822"/>
              <a:gd name="connsiteY242" fmla="*/ 5068146 h 6735619"/>
              <a:gd name="connsiteX243" fmla="*/ 1894289 w 4833822"/>
              <a:gd name="connsiteY243" fmla="*/ 4717802 h 6735619"/>
              <a:gd name="connsiteX244" fmla="*/ 2075111 w 4833822"/>
              <a:gd name="connsiteY244" fmla="*/ 4805953 h 6735619"/>
              <a:gd name="connsiteX245" fmla="*/ 2086414 w 4833822"/>
              <a:gd name="connsiteY245" fmla="*/ 4290608 h 6735619"/>
              <a:gd name="connsiteX246" fmla="*/ 2163263 w 4833822"/>
              <a:gd name="connsiteY246" fmla="*/ 4435267 h 6735619"/>
              <a:gd name="connsiteX247" fmla="*/ 2224289 w 4833822"/>
              <a:gd name="connsiteY247" fmla="*/ 4480472 h 6735619"/>
              <a:gd name="connsiteX248" fmla="*/ 2242372 w 4833822"/>
              <a:gd name="connsiteY248" fmla="*/ 4417184 h 6735619"/>
              <a:gd name="connsiteX249" fmla="*/ 2524908 w 4833822"/>
              <a:gd name="connsiteY249" fmla="*/ 3845334 h 6735619"/>
              <a:gd name="connsiteX250" fmla="*/ 2540406 w 4833822"/>
              <a:gd name="connsiteY250" fmla="*/ 3037993 h 6735619"/>
              <a:gd name="connsiteX251" fmla="*/ 2092432 w 4833822"/>
              <a:gd name="connsiteY251" fmla="*/ 3944690 h 6735619"/>
              <a:gd name="connsiteX252" fmla="*/ 2063761 w 4833822"/>
              <a:gd name="connsiteY252" fmla="*/ 4045037 h 6735619"/>
              <a:gd name="connsiteX253" fmla="*/ 1967001 w 4833822"/>
              <a:gd name="connsiteY253" fmla="*/ 3973361 h 6735619"/>
              <a:gd name="connsiteX254" fmla="*/ 1845152 w 4833822"/>
              <a:gd name="connsiteY254" fmla="*/ 3743997 h 6735619"/>
              <a:gd name="connsiteX255" fmla="*/ 1827232 w 4833822"/>
              <a:gd name="connsiteY255" fmla="*/ 4561104 h 6735619"/>
              <a:gd name="connsiteX256" fmla="*/ 1540529 w 4833822"/>
              <a:gd name="connsiteY256" fmla="*/ 4421335 h 6735619"/>
              <a:gd name="connsiteX257" fmla="*/ 1916828 w 4833822"/>
              <a:gd name="connsiteY257" fmla="*/ 4976824 h 6735619"/>
              <a:gd name="connsiteX258" fmla="*/ 3103066 w 4833822"/>
              <a:gd name="connsiteY258" fmla="*/ 5059251 h 6735619"/>
              <a:gd name="connsiteX259" fmla="*/ 3504448 w 4833822"/>
              <a:gd name="connsiteY259" fmla="*/ 4464339 h 6735619"/>
              <a:gd name="connsiteX260" fmla="*/ 3167572 w 4833822"/>
              <a:gd name="connsiteY260" fmla="*/ 4557517 h 6735619"/>
              <a:gd name="connsiteX261" fmla="*/ 3103066 w 4833822"/>
              <a:gd name="connsiteY261" fmla="*/ 3711743 h 6735619"/>
              <a:gd name="connsiteX262" fmla="*/ 3013470 w 4833822"/>
              <a:gd name="connsiteY262" fmla="*/ 4045037 h 6735619"/>
              <a:gd name="connsiteX263" fmla="*/ 2938212 w 4833822"/>
              <a:gd name="connsiteY263" fmla="*/ 4166886 h 6735619"/>
              <a:gd name="connsiteX264" fmla="*/ 2870119 w 4833822"/>
              <a:gd name="connsiteY264" fmla="*/ 4055788 h 6735619"/>
              <a:gd name="connsiteX265" fmla="*/ 2540406 w 4833822"/>
              <a:gd name="connsiteY265" fmla="*/ 3037993 h 6735619"/>
              <a:gd name="connsiteX266" fmla="*/ 357884 w 4833822"/>
              <a:gd name="connsiteY266" fmla="*/ 2966322 h 6735619"/>
              <a:gd name="connsiteX267" fmla="*/ 422396 w 4833822"/>
              <a:gd name="connsiteY267" fmla="*/ 3048749 h 6735619"/>
              <a:gd name="connsiteX268" fmla="*/ 522738 w 4833822"/>
              <a:gd name="connsiteY268" fmla="*/ 3550480 h 6735619"/>
              <a:gd name="connsiteX269" fmla="*/ 490485 w 4833822"/>
              <a:gd name="connsiteY269" fmla="*/ 3690250 h 6735619"/>
              <a:gd name="connsiteX270" fmla="*/ 386555 w 4833822"/>
              <a:gd name="connsiteY270" fmla="*/ 3589903 h 6735619"/>
              <a:gd name="connsiteX271" fmla="*/ 286208 w 4833822"/>
              <a:gd name="connsiteY271" fmla="*/ 3048749 h 6735619"/>
              <a:gd name="connsiteX272" fmla="*/ 357884 w 4833822"/>
              <a:gd name="connsiteY272" fmla="*/ 2966322 h 6735619"/>
              <a:gd name="connsiteX273" fmla="*/ 4036204 w 4833822"/>
              <a:gd name="connsiteY273" fmla="*/ 1548931 h 6735619"/>
              <a:gd name="connsiteX274" fmla="*/ 4110123 w 4833822"/>
              <a:gd name="connsiteY274" fmla="*/ 1611646 h 6735619"/>
              <a:gd name="connsiteX275" fmla="*/ 4063531 w 4833822"/>
              <a:gd name="connsiteY275" fmla="*/ 2421590 h 6735619"/>
              <a:gd name="connsiteX276" fmla="*/ 3938100 w 4833822"/>
              <a:gd name="connsiteY276" fmla="*/ 2109796 h 6735619"/>
              <a:gd name="connsiteX277" fmla="*/ 3970353 w 4833822"/>
              <a:gd name="connsiteY277" fmla="*/ 1615233 h 6735619"/>
              <a:gd name="connsiteX278" fmla="*/ 4036204 w 4833822"/>
              <a:gd name="connsiteY278" fmla="*/ 1548931 h 6735619"/>
              <a:gd name="connsiteX279" fmla="*/ 915320 w 4833822"/>
              <a:gd name="connsiteY279" fmla="*/ 1290502 h 6735619"/>
              <a:gd name="connsiteX280" fmla="*/ 1020430 w 4833822"/>
              <a:gd name="connsiteY280" fmla="*/ 1971264 h 6735619"/>
              <a:gd name="connsiteX281" fmla="*/ 811383 w 4833822"/>
              <a:gd name="connsiteY281" fmla="*/ 1931678 h 6735619"/>
              <a:gd name="connsiteX282" fmla="*/ 915320 w 4833822"/>
              <a:gd name="connsiteY282" fmla="*/ 1290502 h 6735619"/>
              <a:gd name="connsiteX283" fmla="*/ 2447237 w 4833822"/>
              <a:gd name="connsiteY283" fmla="*/ 155728 h 6735619"/>
              <a:gd name="connsiteX284" fmla="*/ 2908975 w 4833822"/>
              <a:gd name="connsiteY284" fmla="*/ 1343050 h 6735619"/>
              <a:gd name="connsiteX285" fmla="*/ 3113822 w 4833822"/>
              <a:gd name="connsiteY285" fmla="*/ 2392914 h 6735619"/>
              <a:gd name="connsiteX286" fmla="*/ 3282263 w 4833822"/>
              <a:gd name="connsiteY286" fmla="*/ 1711992 h 6735619"/>
              <a:gd name="connsiteX287" fmla="*/ 3257173 w 4833822"/>
              <a:gd name="connsiteY287" fmla="*/ 1572223 h 6735619"/>
              <a:gd name="connsiteX288" fmla="*/ 3278681 w 4833822"/>
              <a:gd name="connsiteY288" fmla="*/ 1482627 h 6735619"/>
              <a:gd name="connsiteX289" fmla="*/ 3361107 w 4833822"/>
              <a:gd name="connsiteY289" fmla="*/ 1539970 h 6735619"/>
              <a:gd name="connsiteX290" fmla="*/ 3884339 w 4833822"/>
              <a:gd name="connsiteY290" fmla="*/ 2851640 h 6735619"/>
              <a:gd name="connsiteX291" fmla="*/ 3776823 w 4833822"/>
              <a:gd name="connsiteY291" fmla="*/ 3471635 h 6735619"/>
              <a:gd name="connsiteX292" fmla="*/ 4002606 w 4833822"/>
              <a:gd name="connsiteY292" fmla="*/ 3253026 h 6735619"/>
              <a:gd name="connsiteX293" fmla="*/ 4059943 w 4833822"/>
              <a:gd name="connsiteY293" fmla="*/ 3188515 h 6735619"/>
              <a:gd name="connsiteX294" fmla="*/ 4117286 w 4833822"/>
              <a:gd name="connsiteY294" fmla="*/ 3263777 h 6735619"/>
              <a:gd name="connsiteX295" fmla="*/ 4131625 w 4833822"/>
              <a:gd name="connsiteY295" fmla="*/ 4077299 h 6735619"/>
              <a:gd name="connsiteX296" fmla="*/ 3755321 w 4833822"/>
              <a:gd name="connsiteY296" fmla="*/ 4908741 h 6735619"/>
              <a:gd name="connsiteX297" fmla="*/ 3723067 w 4833822"/>
              <a:gd name="connsiteY297" fmla="*/ 4983998 h 6735619"/>
              <a:gd name="connsiteX298" fmla="*/ 4099366 w 4833822"/>
              <a:gd name="connsiteY298" fmla="*/ 4923074 h 6735619"/>
              <a:gd name="connsiteX299" fmla="*/ 4550927 w 4833822"/>
              <a:gd name="connsiteY299" fmla="*/ 5274288 h 6735619"/>
              <a:gd name="connsiteX300" fmla="*/ 4604683 w 4833822"/>
              <a:gd name="connsiteY300" fmla="*/ 5374635 h 6735619"/>
              <a:gd name="connsiteX301" fmla="*/ 4576011 w 4833822"/>
              <a:gd name="connsiteY301" fmla="*/ 6216828 h 6735619"/>
              <a:gd name="connsiteX302" fmla="*/ 4432660 w 4833822"/>
              <a:gd name="connsiteY302" fmla="*/ 6277752 h 6735619"/>
              <a:gd name="connsiteX303" fmla="*/ 3999019 w 4833822"/>
              <a:gd name="connsiteY303" fmla="*/ 6510699 h 6735619"/>
              <a:gd name="connsiteX304" fmla="*/ 3192667 w 4833822"/>
              <a:gd name="connsiteY304" fmla="*/ 6442606 h 6735619"/>
              <a:gd name="connsiteX305" fmla="*/ 2662265 w 4833822"/>
              <a:gd name="connsiteY305" fmla="*/ 5811858 h 6735619"/>
              <a:gd name="connsiteX306" fmla="*/ 2680186 w 4833822"/>
              <a:gd name="connsiteY306" fmla="*/ 6130814 h 6735619"/>
              <a:gd name="connsiteX307" fmla="*/ 2655096 w 4833822"/>
              <a:gd name="connsiteY307" fmla="*/ 6442606 h 6735619"/>
              <a:gd name="connsiteX308" fmla="*/ 2063771 w 4833822"/>
              <a:gd name="connsiteY308" fmla="*/ 6729308 h 6735619"/>
              <a:gd name="connsiteX309" fmla="*/ 1827242 w 4833822"/>
              <a:gd name="connsiteY309" fmla="*/ 6679135 h 6735619"/>
              <a:gd name="connsiteX310" fmla="*/ 1594295 w 4833822"/>
              <a:gd name="connsiteY310" fmla="*/ 6137983 h 6735619"/>
              <a:gd name="connsiteX311" fmla="*/ 1952673 w 4833822"/>
              <a:gd name="connsiteY311" fmla="*/ 5603995 h 6735619"/>
              <a:gd name="connsiteX312" fmla="*/ 2020761 w 4833822"/>
              <a:gd name="connsiteY312" fmla="*/ 5471395 h 6735619"/>
              <a:gd name="connsiteX313" fmla="*/ 1841575 w 4833822"/>
              <a:gd name="connsiteY313" fmla="*/ 5614746 h 6735619"/>
              <a:gd name="connsiteX314" fmla="*/ 884697 w 4833822"/>
              <a:gd name="connsiteY314" fmla="*/ 6360179 h 6735619"/>
              <a:gd name="connsiteX315" fmla="*/ 547826 w 4833822"/>
              <a:gd name="connsiteY315" fmla="*/ 6392432 h 6735619"/>
              <a:gd name="connsiteX316" fmla="*/ 357883 w 4833822"/>
              <a:gd name="connsiteY316" fmla="*/ 6335095 h 6735619"/>
              <a:gd name="connsiteX317" fmla="*/ 89095 w 4833822"/>
              <a:gd name="connsiteY317" fmla="*/ 5908618 h 6735619"/>
              <a:gd name="connsiteX318" fmla="*/ 46091 w 4833822"/>
              <a:gd name="connsiteY318" fmla="*/ 5557409 h 6735619"/>
              <a:gd name="connsiteX319" fmla="*/ 440310 w 4833822"/>
              <a:gd name="connsiteY319" fmla="*/ 4908741 h 6735619"/>
              <a:gd name="connsiteX320" fmla="*/ 1020884 w 4833822"/>
              <a:gd name="connsiteY320" fmla="*/ 4958914 h 6735619"/>
              <a:gd name="connsiteX321" fmla="*/ 798688 w 4833822"/>
              <a:gd name="connsiteY321" fmla="*/ 4786892 h 6735619"/>
              <a:gd name="connsiteX322" fmla="*/ 766435 w 4833822"/>
              <a:gd name="connsiteY322" fmla="*/ 4729549 h 6735619"/>
              <a:gd name="connsiteX323" fmla="*/ 838110 w 4833822"/>
              <a:gd name="connsiteY323" fmla="*/ 4708047 h 6735619"/>
              <a:gd name="connsiteX324" fmla="*/ 1060306 w 4833822"/>
              <a:gd name="connsiteY324" fmla="*/ 4801225 h 6735619"/>
              <a:gd name="connsiteX325" fmla="*/ 777186 w 4833822"/>
              <a:gd name="connsiteY325" fmla="*/ 4303077 h 6735619"/>
              <a:gd name="connsiteX326" fmla="*/ 723430 w 4833822"/>
              <a:gd name="connsiteY326" fmla="*/ 3769094 h 6735619"/>
              <a:gd name="connsiteX327" fmla="*/ 727012 w 4833822"/>
              <a:gd name="connsiteY327" fmla="*/ 3070253 h 6735619"/>
              <a:gd name="connsiteX328" fmla="*/ 762853 w 4833822"/>
              <a:gd name="connsiteY328" fmla="*/ 2937653 h 6735619"/>
              <a:gd name="connsiteX329" fmla="*/ 1017302 w 4833822"/>
              <a:gd name="connsiteY329" fmla="*/ 3238688 h 6735619"/>
              <a:gd name="connsiteX330" fmla="*/ 1139151 w 4833822"/>
              <a:gd name="connsiteY330" fmla="*/ 3278110 h 6735619"/>
              <a:gd name="connsiteX331" fmla="*/ 1110480 w 4833822"/>
              <a:gd name="connsiteY331" fmla="*/ 3167012 h 6735619"/>
              <a:gd name="connsiteX332" fmla="*/ 1135564 w 4833822"/>
              <a:gd name="connsiteY332" fmla="*/ 2278234 h 6735619"/>
              <a:gd name="connsiteX333" fmla="*/ 1493942 w 4833822"/>
              <a:gd name="connsiteY333" fmla="*/ 1618814 h 6735619"/>
              <a:gd name="connsiteX334" fmla="*/ 1547703 w 4833822"/>
              <a:gd name="connsiteY334" fmla="*/ 1565059 h 6735619"/>
              <a:gd name="connsiteX335" fmla="*/ 1597877 w 4833822"/>
              <a:gd name="connsiteY335" fmla="*/ 1658237 h 6735619"/>
              <a:gd name="connsiteX336" fmla="*/ 2070940 w 4833822"/>
              <a:gd name="connsiteY336" fmla="*/ 2432336 h 6735619"/>
              <a:gd name="connsiteX337" fmla="*/ 1926239 w 4833822"/>
              <a:gd name="connsiteY337" fmla="*/ 1693509 h 6735619"/>
              <a:gd name="connsiteX338" fmla="*/ 2386314 w 4833822"/>
              <a:gd name="connsiteY338" fmla="*/ 181709 h 6735619"/>
              <a:gd name="connsiteX339" fmla="*/ 2447237 w 4833822"/>
              <a:gd name="connsiteY339" fmla="*/ 155728 h 6735619"/>
              <a:gd name="connsiteX0" fmla="*/ 2144854 w 4833822"/>
              <a:gd name="connsiteY0" fmla="*/ 6228540 h 6602189"/>
              <a:gd name="connsiteX1" fmla="*/ 2053020 w 4833822"/>
              <a:gd name="connsiteY1" fmla="*/ 6237500 h 6602189"/>
              <a:gd name="connsiteX2" fmla="*/ 1959837 w 4833822"/>
              <a:gd name="connsiteY2" fmla="*/ 6312758 h 6602189"/>
              <a:gd name="connsiteX3" fmla="*/ 2045851 w 4833822"/>
              <a:gd name="connsiteY3" fmla="*/ 6431025 h 6602189"/>
              <a:gd name="connsiteX4" fmla="*/ 2042269 w 4833822"/>
              <a:gd name="connsiteY4" fmla="*/ 6334260 h 6602189"/>
              <a:gd name="connsiteX5" fmla="*/ 2106775 w 4833822"/>
              <a:gd name="connsiteY5" fmla="*/ 6269753 h 6602189"/>
              <a:gd name="connsiteX6" fmla="*/ 2128277 w 4833822"/>
              <a:gd name="connsiteY6" fmla="*/ 6341429 h 6602189"/>
              <a:gd name="connsiteX7" fmla="*/ 2164118 w 4833822"/>
              <a:gd name="connsiteY7" fmla="*/ 6391602 h 6602189"/>
              <a:gd name="connsiteX8" fmla="*/ 2232206 w 4833822"/>
              <a:gd name="connsiteY8" fmla="*/ 6355767 h 6602189"/>
              <a:gd name="connsiteX9" fmla="*/ 2228624 w 4833822"/>
              <a:gd name="connsiteY9" fmla="*/ 6262584 h 6602189"/>
              <a:gd name="connsiteX10" fmla="*/ 2144854 w 4833822"/>
              <a:gd name="connsiteY10" fmla="*/ 6228540 h 6602189"/>
              <a:gd name="connsiteX11" fmla="*/ 2508163 w 4833822"/>
              <a:gd name="connsiteY11" fmla="*/ 6198078 h 6602189"/>
              <a:gd name="connsiteX12" fmla="*/ 2407811 w 4833822"/>
              <a:gd name="connsiteY12" fmla="*/ 6506288 h 6602189"/>
              <a:gd name="connsiteX13" fmla="*/ 2508163 w 4833822"/>
              <a:gd name="connsiteY13" fmla="*/ 6198078 h 6602189"/>
              <a:gd name="connsiteX14" fmla="*/ 2215080 w 4833822"/>
              <a:gd name="connsiteY14" fmla="*/ 6113543 h 6602189"/>
              <a:gd name="connsiteX15" fmla="*/ 2171282 w 4833822"/>
              <a:gd name="connsiteY15" fmla="*/ 6119233 h 6602189"/>
              <a:gd name="connsiteX16" fmla="*/ 2350473 w 4833822"/>
              <a:gd name="connsiteY16" fmla="*/ 6398772 h 6602189"/>
              <a:gd name="connsiteX17" fmla="*/ 2393478 w 4833822"/>
              <a:gd name="connsiteY17" fmla="*/ 6215998 h 6602189"/>
              <a:gd name="connsiteX18" fmla="*/ 2252871 w 4833822"/>
              <a:gd name="connsiteY18" fmla="*/ 6114698 h 6602189"/>
              <a:gd name="connsiteX19" fmla="*/ 2215080 w 4833822"/>
              <a:gd name="connsiteY19" fmla="*/ 6113543 h 6602189"/>
              <a:gd name="connsiteX20" fmla="*/ 3767359 w 4833822"/>
              <a:gd name="connsiteY20" fmla="*/ 5994585 h 6602189"/>
              <a:gd name="connsiteX21" fmla="*/ 3913003 w 4833822"/>
              <a:gd name="connsiteY21" fmla="*/ 6076228 h 6602189"/>
              <a:gd name="connsiteX22" fmla="*/ 3930923 w 4833822"/>
              <a:gd name="connsiteY22" fmla="*/ 6101317 h 6602189"/>
              <a:gd name="connsiteX23" fmla="*/ 3923759 w 4833822"/>
              <a:gd name="connsiteY23" fmla="*/ 6126402 h 6602189"/>
              <a:gd name="connsiteX24" fmla="*/ 3672890 w 4833822"/>
              <a:gd name="connsiteY24" fmla="*/ 6108481 h 6602189"/>
              <a:gd name="connsiteX25" fmla="*/ 3672890 w 4833822"/>
              <a:gd name="connsiteY25" fmla="*/ 6040392 h 6602189"/>
              <a:gd name="connsiteX26" fmla="*/ 3708731 w 4833822"/>
              <a:gd name="connsiteY26" fmla="*/ 6015303 h 6602189"/>
              <a:gd name="connsiteX27" fmla="*/ 3767359 w 4833822"/>
              <a:gd name="connsiteY27" fmla="*/ 5994585 h 6602189"/>
              <a:gd name="connsiteX28" fmla="*/ 3779366 w 4833822"/>
              <a:gd name="connsiteY28" fmla="*/ 5954774 h 6602189"/>
              <a:gd name="connsiteX29" fmla="*/ 3637059 w 4833822"/>
              <a:gd name="connsiteY29" fmla="*/ 5979469 h 6602189"/>
              <a:gd name="connsiteX30" fmla="*/ 3497289 w 4833822"/>
              <a:gd name="connsiteY30" fmla="*/ 6162237 h 6602189"/>
              <a:gd name="connsiteX31" fmla="*/ 3615557 w 4833822"/>
              <a:gd name="connsiteY31" fmla="*/ 6104900 h 6602189"/>
              <a:gd name="connsiteX32" fmla="*/ 3852086 w 4833822"/>
              <a:gd name="connsiteY32" fmla="*/ 6262584 h 6602189"/>
              <a:gd name="connsiteX33" fmla="*/ 3952433 w 4833822"/>
              <a:gd name="connsiteY33" fmla="*/ 6090562 h 6602189"/>
              <a:gd name="connsiteX34" fmla="*/ 3945496 w 4833822"/>
              <a:gd name="connsiteY34" fmla="*/ 6073757 h 6602189"/>
              <a:gd name="connsiteX35" fmla="*/ 3938093 w 4833822"/>
              <a:gd name="connsiteY35" fmla="*/ 6073757 h 6602189"/>
              <a:gd name="connsiteX36" fmla="*/ 3927341 w 4833822"/>
              <a:gd name="connsiteY36" fmla="*/ 6073757 h 6602189"/>
              <a:gd name="connsiteX37" fmla="*/ 3909418 w 4833822"/>
              <a:gd name="connsiteY37" fmla="*/ 6069050 h 6602189"/>
              <a:gd name="connsiteX38" fmla="*/ 3920171 w 4833822"/>
              <a:gd name="connsiteY38" fmla="*/ 6069050 h 6602189"/>
              <a:gd name="connsiteX39" fmla="*/ 3945252 w 4833822"/>
              <a:gd name="connsiteY39" fmla="*/ 6073167 h 6602189"/>
              <a:gd name="connsiteX40" fmla="*/ 3928739 w 4833822"/>
              <a:gd name="connsiteY40" fmla="*/ 6033167 h 6602189"/>
              <a:gd name="connsiteX41" fmla="*/ 3822967 w 4833822"/>
              <a:gd name="connsiteY41" fmla="*/ 5957069 h 6602189"/>
              <a:gd name="connsiteX42" fmla="*/ 3779366 w 4833822"/>
              <a:gd name="connsiteY42" fmla="*/ 5954774 h 6602189"/>
              <a:gd name="connsiteX43" fmla="*/ 4196131 w 4833822"/>
              <a:gd name="connsiteY43" fmla="*/ 5811028 h 6602189"/>
              <a:gd name="connsiteX44" fmla="*/ 4235548 w 4833822"/>
              <a:gd name="connsiteY44" fmla="*/ 6040393 h 6602189"/>
              <a:gd name="connsiteX45" fmla="*/ 4454163 w 4833822"/>
              <a:gd name="connsiteY45" fmla="*/ 6043975 h 6602189"/>
              <a:gd name="connsiteX46" fmla="*/ 4196131 w 4833822"/>
              <a:gd name="connsiteY46" fmla="*/ 5811028 h 6602189"/>
              <a:gd name="connsiteX47" fmla="*/ 1174995 w 4833822"/>
              <a:gd name="connsiteY47" fmla="*/ 5495650 h 6602189"/>
              <a:gd name="connsiteX48" fmla="*/ 1250253 w 4833822"/>
              <a:gd name="connsiteY48" fmla="*/ 5542242 h 6602189"/>
              <a:gd name="connsiteX49" fmla="*/ 1035224 w 4833822"/>
              <a:gd name="connsiteY49" fmla="*/ 5653335 h 6602189"/>
              <a:gd name="connsiteX50" fmla="*/ 981463 w 4833822"/>
              <a:gd name="connsiteY50" fmla="*/ 5628251 h 6602189"/>
              <a:gd name="connsiteX51" fmla="*/ 1174995 w 4833822"/>
              <a:gd name="connsiteY51" fmla="*/ 5495650 h 6602189"/>
              <a:gd name="connsiteX52" fmla="*/ 3960412 w 4833822"/>
              <a:gd name="connsiteY52" fmla="*/ 5466375 h 6602189"/>
              <a:gd name="connsiteX53" fmla="*/ 4095776 w 4833822"/>
              <a:gd name="connsiteY53" fmla="*/ 5524320 h 6602189"/>
              <a:gd name="connsiteX54" fmla="*/ 4052767 w 4833822"/>
              <a:gd name="connsiteY54" fmla="*/ 5552990 h 6602189"/>
              <a:gd name="connsiteX55" fmla="*/ 3852081 w 4833822"/>
              <a:gd name="connsiteY55" fmla="*/ 5520739 h 6602189"/>
              <a:gd name="connsiteX56" fmla="*/ 3859245 w 4833822"/>
              <a:gd name="connsiteY56" fmla="*/ 5484900 h 6602189"/>
              <a:gd name="connsiteX57" fmla="*/ 3917370 w 4833822"/>
              <a:gd name="connsiteY57" fmla="*/ 5467375 h 6602189"/>
              <a:gd name="connsiteX58" fmla="*/ 3960412 w 4833822"/>
              <a:gd name="connsiteY58" fmla="*/ 5466375 h 6602189"/>
              <a:gd name="connsiteX59" fmla="*/ 2177948 w 4833822"/>
              <a:gd name="connsiteY59" fmla="*/ 5372125 h 6602189"/>
              <a:gd name="connsiteX60" fmla="*/ 2146198 w 4833822"/>
              <a:gd name="connsiteY60" fmla="*/ 5395307 h 6602189"/>
              <a:gd name="connsiteX61" fmla="*/ 1680303 w 4833822"/>
              <a:gd name="connsiteY61" fmla="*/ 6094149 h 6602189"/>
              <a:gd name="connsiteX62" fmla="*/ 1762730 w 4833822"/>
              <a:gd name="connsiteY62" fmla="*/ 6456109 h 6602189"/>
              <a:gd name="connsiteX63" fmla="*/ 1802152 w 4833822"/>
              <a:gd name="connsiteY63" fmla="*/ 6176576 h 6602189"/>
              <a:gd name="connsiteX64" fmla="*/ 2081691 w 4833822"/>
              <a:gd name="connsiteY64" fmla="*/ 6018886 h 6602189"/>
              <a:gd name="connsiteX65" fmla="*/ 1845157 w 4833822"/>
              <a:gd name="connsiteY65" fmla="*/ 6101313 h 6602189"/>
              <a:gd name="connsiteX66" fmla="*/ 1744810 w 4833822"/>
              <a:gd name="connsiteY66" fmla="*/ 6072647 h 6602189"/>
              <a:gd name="connsiteX67" fmla="*/ 2060189 w 4833822"/>
              <a:gd name="connsiteY67" fmla="*/ 5918544 h 6602189"/>
              <a:gd name="connsiteX68" fmla="*/ 2178451 w 4833822"/>
              <a:gd name="connsiteY68" fmla="*/ 5857614 h 6602189"/>
              <a:gd name="connsiteX69" fmla="*/ 2293136 w 4833822"/>
              <a:gd name="connsiteY69" fmla="*/ 5391725 h 6602189"/>
              <a:gd name="connsiteX70" fmla="*/ 1999259 w 4833822"/>
              <a:gd name="connsiteY70" fmla="*/ 5807446 h 6602189"/>
              <a:gd name="connsiteX71" fmla="*/ 2196371 w 4833822"/>
              <a:gd name="connsiteY71" fmla="*/ 5377387 h 6602189"/>
              <a:gd name="connsiteX72" fmla="*/ 2177948 w 4833822"/>
              <a:gd name="connsiteY72" fmla="*/ 5372125 h 6602189"/>
              <a:gd name="connsiteX73" fmla="*/ 2511745 w 4833822"/>
              <a:gd name="connsiteY73" fmla="*/ 5359472 h 6602189"/>
              <a:gd name="connsiteX74" fmla="*/ 2482010 w 4833822"/>
              <a:gd name="connsiteY74" fmla="*/ 5587768 h 6602189"/>
              <a:gd name="connsiteX75" fmla="*/ 2486655 w 4833822"/>
              <a:gd name="connsiteY75" fmla="*/ 5653333 h 6602189"/>
              <a:gd name="connsiteX76" fmla="*/ 2514429 w 4833822"/>
              <a:gd name="connsiteY76" fmla="*/ 5669012 h 6602189"/>
              <a:gd name="connsiteX77" fmla="*/ 2526077 w 4833822"/>
              <a:gd name="connsiteY77" fmla="*/ 5692758 h 6602189"/>
              <a:gd name="connsiteX78" fmla="*/ 2486655 w 4833822"/>
              <a:gd name="connsiteY78" fmla="*/ 5653336 h 6602189"/>
              <a:gd name="connsiteX79" fmla="*/ 2486655 w 4833822"/>
              <a:gd name="connsiteY79" fmla="*/ 5653339 h 6602189"/>
              <a:gd name="connsiteX80" fmla="*/ 2440069 w 4833822"/>
              <a:gd name="connsiteY80" fmla="*/ 5929295 h 6602189"/>
              <a:gd name="connsiteX81" fmla="*/ 2375563 w 4833822"/>
              <a:gd name="connsiteY81" fmla="*/ 5492067 h 6602189"/>
              <a:gd name="connsiteX82" fmla="*/ 2296718 w 4833822"/>
              <a:gd name="connsiteY82" fmla="*/ 5861202 h 6602189"/>
              <a:gd name="connsiteX83" fmla="*/ 2429318 w 4833822"/>
              <a:gd name="connsiteY83" fmla="*/ 5983051 h 6602189"/>
              <a:gd name="connsiteX84" fmla="*/ 2493825 w 4833822"/>
              <a:gd name="connsiteY84" fmla="*/ 5882704 h 6602189"/>
              <a:gd name="connsiteX85" fmla="*/ 2529665 w 4833822"/>
              <a:gd name="connsiteY85" fmla="*/ 5692761 h 6602189"/>
              <a:gd name="connsiteX86" fmla="*/ 2511745 w 4833822"/>
              <a:gd name="connsiteY86" fmla="*/ 5359472 h 6602189"/>
              <a:gd name="connsiteX87" fmla="*/ 2808528 w 4833822"/>
              <a:gd name="connsiteY87" fmla="*/ 5357006 h 6602189"/>
              <a:gd name="connsiteX88" fmla="*/ 2784115 w 4833822"/>
              <a:gd name="connsiteY88" fmla="*/ 5370223 h 6602189"/>
              <a:gd name="connsiteX89" fmla="*/ 2798448 w 4833822"/>
              <a:gd name="connsiteY89" fmla="*/ 5445481 h 6602189"/>
              <a:gd name="connsiteX90" fmla="*/ 2880875 w 4833822"/>
              <a:gd name="connsiteY90" fmla="*/ 5560161 h 6602189"/>
              <a:gd name="connsiteX91" fmla="*/ 3142493 w 4833822"/>
              <a:gd name="connsiteY91" fmla="*/ 5889873 h 6602189"/>
              <a:gd name="connsiteX92" fmla="*/ 2891625 w 4833822"/>
              <a:gd name="connsiteY92" fmla="*/ 5725014 h 6602189"/>
              <a:gd name="connsiteX93" fmla="*/ 2683768 w 4833822"/>
              <a:gd name="connsiteY93" fmla="*/ 5481316 h 6602189"/>
              <a:gd name="connsiteX94" fmla="*/ 2651515 w 4833822"/>
              <a:gd name="connsiteY94" fmla="*/ 5506405 h 6602189"/>
              <a:gd name="connsiteX95" fmla="*/ 2866541 w 4833822"/>
              <a:gd name="connsiteY95" fmla="*/ 5750104 h 6602189"/>
              <a:gd name="connsiteX96" fmla="*/ 3389773 w 4833822"/>
              <a:gd name="connsiteY96" fmla="*/ 6348598 h 6602189"/>
              <a:gd name="connsiteX97" fmla="*/ 3637059 w 4833822"/>
              <a:gd name="connsiteY97" fmla="*/ 6391602 h 6602189"/>
              <a:gd name="connsiteX98" fmla="*/ 3246422 w 4833822"/>
              <a:gd name="connsiteY98" fmla="*/ 6022473 h 6602189"/>
              <a:gd name="connsiteX99" fmla="*/ 3400524 w 4833822"/>
              <a:gd name="connsiteY99" fmla="*/ 6072647 h 6602189"/>
              <a:gd name="connsiteX100" fmla="*/ 3336018 w 4833822"/>
              <a:gd name="connsiteY100" fmla="*/ 5925708 h 6602189"/>
              <a:gd name="connsiteX101" fmla="*/ 3095901 w 4833822"/>
              <a:gd name="connsiteY101" fmla="*/ 5664095 h 6602189"/>
              <a:gd name="connsiteX102" fmla="*/ 2862954 w 4833822"/>
              <a:gd name="connsiteY102" fmla="*/ 5395307 h 6602189"/>
              <a:gd name="connsiteX103" fmla="*/ 2808528 w 4833822"/>
              <a:gd name="connsiteY103" fmla="*/ 5357006 h 6602189"/>
              <a:gd name="connsiteX104" fmla="*/ 1587125 w 4833822"/>
              <a:gd name="connsiteY104" fmla="*/ 5312881 h 6602189"/>
              <a:gd name="connsiteX105" fmla="*/ 798688 w 4833822"/>
              <a:gd name="connsiteY105" fmla="*/ 5520744 h 6602189"/>
              <a:gd name="connsiteX106" fmla="*/ 780768 w 4833822"/>
              <a:gd name="connsiteY106" fmla="*/ 6144322 h 6602189"/>
              <a:gd name="connsiteX107" fmla="*/ 791519 w 4833822"/>
              <a:gd name="connsiteY107" fmla="*/ 5950798 h 6602189"/>
              <a:gd name="connsiteX108" fmla="*/ 709092 w 4833822"/>
              <a:gd name="connsiteY108" fmla="*/ 5588832 h 6602189"/>
              <a:gd name="connsiteX109" fmla="*/ 368634 w 4833822"/>
              <a:gd name="connsiteY109" fmla="*/ 5599583 h 6602189"/>
              <a:gd name="connsiteX110" fmla="*/ 332793 w 4833822"/>
              <a:gd name="connsiteY110" fmla="*/ 5624673 h 6602189"/>
              <a:gd name="connsiteX111" fmla="*/ 368634 w 4833822"/>
              <a:gd name="connsiteY111" fmla="*/ 5639006 h 6602189"/>
              <a:gd name="connsiteX112" fmla="*/ 350714 w 4833822"/>
              <a:gd name="connsiteY112" fmla="*/ 5940046 h 6602189"/>
              <a:gd name="connsiteX113" fmla="*/ 447479 w 4833822"/>
              <a:gd name="connsiteY113" fmla="*/ 6004553 h 6602189"/>
              <a:gd name="connsiteX114" fmla="*/ 486896 w 4833822"/>
              <a:gd name="connsiteY114" fmla="*/ 5904206 h 6602189"/>
              <a:gd name="connsiteX115" fmla="*/ 468981 w 4833822"/>
              <a:gd name="connsiteY115" fmla="*/ 5785939 h 6602189"/>
              <a:gd name="connsiteX116" fmla="*/ 372216 w 4833822"/>
              <a:gd name="connsiteY116" fmla="*/ 5893455 h 6602189"/>
              <a:gd name="connsiteX117" fmla="*/ 382967 w 4833822"/>
              <a:gd name="connsiteY117" fmla="*/ 5742934 h 6602189"/>
              <a:gd name="connsiteX118" fmla="*/ 497647 w 4833822"/>
              <a:gd name="connsiteY118" fmla="*/ 5703512 h 6602189"/>
              <a:gd name="connsiteX119" fmla="*/ 569323 w 4833822"/>
              <a:gd name="connsiteY119" fmla="*/ 5818197 h 6602189"/>
              <a:gd name="connsiteX120" fmla="*/ 580074 w 4833822"/>
              <a:gd name="connsiteY120" fmla="*/ 6029637 h 6602189"/>
              <a:gd name="connsiteX121" fmla="*/ 612332 w 4833822"/>
              <a:gd name="connsiteY121" fmla="*/ 5785939 h 6602189"/>
              <a:gd name="connsiteX122" fmla="*/ 497647 w 4833822"/>
              <a:gd name="connsiteY122" fmla="*/ 5552992 h 6602189"/>
              <a:gd name="connsiteX123" fmla="*/ 730594 w 4833822"/>
              <a:gd name="connsiteY123" fmla="*/ 5957961 h 6602189"/>
              <a:gd name="connsiteX124" fmla="*/ 547826 w 4833822"/>
              <a:gd name="connsiteY124" fmla="*/ 6122820 h 6602189"/>
              <a:gd name="connsiteX125" fmla="*/ 834528 w 4833822"/>
              <a:gd name="connsiteY125" fmla="*/ 6155073 h 6602189"/>
              <a:gd name="connsiteX126" fmla="*/ 1533370 w 4833822"/>
              <a:gd name="connsiteY126" fmla="*/ 5639006 h 6602189"/>
              <a:gd name="connsiteX127" fmla="*/ 1633712 w 4833822"/>
              <a:gd name="connsiteY127" fmla="*/ 5506405 h 6602189"/>
              <a:gd name="connsiteX128" fmla="*/ 1142733 w 4833822"/>
              <a:gd name="connsiteY128" fmla="*/ 5821779 h 6602189"/>
              <a:gd name="connsiteX129" fmla="*/ 1031635 w 4833822"/>
              <a:gd name="connsiteY129" fmla="*/ 5850451 h 6602189"/>
              <a:gd name="connsiteX130" fmla="*/ 1096142 w 4833822"/>
              <a:gd name="connsiteY130" fmla="*/ 5750104 h 6602189"/>
              <a:gd name="connsiteX131" fmla="*/ 1587125 w 4833822"/>
              <a:gd name="connsiteY131" fmla="*/ 5312881 h 6602189"/>
              <a:gd name="connsiteX132" fmla="*/ 3072607 w 4833822"/>
              <a:gd name="connsiteY132" fmla="*/ 5303921 h 6602189"/>
              <a:gd name="connsiteX133" fmla="*/ 2988391 w 4833822"/>
              <a:gd name="connsiteY133" fmla="*/ 5337965 h 6602189"/>
              <a:gd name="connsiteX134" fmla="*/ 3038564 w 4833822"/>
              <a:gd name="connsiteY134" fmla="*/ 5449063 h 6602189"/>
              <a:gd name="connsiteX135" fmla="*/ 3407693 w 4833822"/>
              <a:gd name="connsiteY135" fmla="*/ 5864784 h 6602189"/>
              <a:gd name="connsiteX136" fmla="*/ 3576134 w 4833822"/>
              <a:gd name="connsiteY136" fmla="*/ 5904206 h 6602189"/>
              <a:gd name="connsiteX137" fmla="*/ 4002606 w 4833822"/>
              <a:gd name="connsiteY137" fmla="*/ 6008135 h 6602189"/>
              <a:gd name="connsiteX138" fmla="*/ 4124455 w 4833822"/>
              <a:gd name="connsiteY138" fmla="*/ 6090562 h 6602189"/>
              <a:gd name="connsiteX139" fmla="*/ 3586885 w 4833822"/>
              <a:gd name="connsiteY139" fmla="*/ 5542241 h 6602189"/>
              <a:gd name="connsiteX140" fmla="*/ 3339600 w 4833822"/>
              <a:gd name="connsiteY140" fmla="*/ 5398889 h 6602189"/>
              <a:gd name="connsiteX141" fmla="*/ 3551045 w 4833822"/>
              <a:gd name="connsiteY141" fmla="*/ 5574499 h 6602189"/>
              <a:gd name="connsiteX142" fmla="*/ 3658561 w 4833822"/>
              <a:gd name="connsiteY142" fmla="*/ 5757273 h 6602189"/>
              <a:gd name="connsiteX143" fmla="*/ 3536712 w 4833822"/>
              <a:gd name="connsiteY143" fmla="*/ 5682010 h 6602189"/>
              <a:gd name="connsiteX144" fmla="*/ 3167577 w 4833822"/>
              <a:gd name="connsiteY144" fmla="*/ 5345134 h 6602189"/>
              <a:gd name="connsiteX145" fmla="*/ 3072607 w 4833822"/>
              <a:gd name="connsiteY145" fmla="*/ 5303921 h 6602189"/>
              <a:gd name="connsiteX146" fmla="*/ 1497530 w 4833822"/>
              <a:gd name="connsiteY146" fmla="*/ 5216121 h 6602189"/>
              <a:gd name="connsiteX147" fmla="*/ 644585 w 4833822"/>
              <a:gd name="connsiteY147" fmla="*/ 5341552 h 6602189"/>
              <a:gd name="connsiteX148" fmla="*/ 404469 w 4833822"/>
              <a:gd name="connsiteY148" fmla="*/ 5416809 h 6602189"/>
              <a:gd name="connsiteX149" fmla="*/ 218113 w 4833822"/>
              <a:gd name="connsiteY149" fmla="*/ 5570912 h 6602189"/>
              <a:gd name="connsiteX150" fmla="*/ 347132 w 4833822"/>
              <a:gd name="connsiteY150" fmla="*/ 6090562 h 6602189"/>
              <a:gd name="connsiteX151" fmla="*/ 218113 w 4833822"/>
              <a:gd name="connsiteY151" fmla="*/ 5725014 h 6602189"/>
              <a:gd name="connsiteX152" fmla="*/ 289789 w 4833822"/>
              <a:gd name="connsiteY152" fmla="*/ 5617503 h 6602189"/>
              <a:gd name="connsiteX153" fmla="*/ 271869 w 4833822"/>
              <a:gd name="connsiteY153" fmla="*/ 5603170 h 6602189"/>
              <a:gd name="connsiteX154" fmla="*/ 304127 w 4833822"/>
              <a:gd name="connsiteY154" fmla="*/ 5509987 h 6602189"/>
              <a:gd name="connsiteX155" fmla="*/ 400887 w 4833822"/>
              <a:gd name="connsiteY155" fmla="*/ 5427561 h 6602189"/>
              <a:gd name="connsiteX156" fmla="*/ 404469 w 4833822"/>
              <a:gd name="connsiteY156" fmla="*/ 5420391 h 6602189"/>
              <a:gd name="connsiteX157" fmla="*/ 408056 w 4833822"/>
              <a:gd name="connsiteY157" fmla="*/ 5420391 h 6602189"/>
              <a:gd name="connsiteX158" fmla="*/ 569323 w 4833822"/>
              <a:gd name="connsiteY158" fmla="*/ 5377387 h 6602189"/>
              <a:gd name="connsiteX159" fmla="*/ 777186 w 4833822"/>
              <a:gd name="connsiteY159" fmla="*/ 5488485 h 6602189"/>
              <a:gd name="connsiteX160" fmla="*/ 1250249 w 4833822"/>
              <a:gd name="connsiteY160" fmla="*/ 5320044 h 6602189"/>
              <a:gd name="connsiteX161" fmla="*/ 1497530 w 4833822"/>
              <a:gd name="connsiteY161" fmla="*/ 5216121 h 6602189"/>
              <a:gd name="connsiteX162" fmla="*/ 3393360 w 4833822"/>
              <a:gd name="connsiteY162" fmla="*/ 5175351 h 6602189"/>
              <a:gd name="connsiteX163" fmla="*/ 3271511 w 4833822"/>
              <a:gd name="connsiteY163" fmla="*/ 5212534 h 6602189"/>
              <a:gd name="connsiteX164" fmla="*/ 3486538 w 4833822"/>
              <a:gd name="connsiteY164" fmla="*/ 5341552 h 6602189"/>
              <a:gd name="connsiteX165" fmla="*/ 4092197 w 4833822"/>
              <a:gd name="connsiteY165" fmla="*/ 5674846 h 6602189"/>
              <a:gd name="connsiteX166" fmla="*/ 3873588 w 4833822"/>
              <a:gd name="connsiteY166" fmla="*/ 5674846 h 6602189"/>
              <a:gd name="connsiteX167" fmla="*/ 4002606 w 4833822"/>
              <a:gd name="connsiteY167" fmla="*/ 5803859 h 6602189"/>
              <a:gd name="connsiteX168" fmla="*/ 4106535 w 4833822"/>
              <a:gd name="connsiteY168" fmla="*/ 5775188 h 6602189"/>
              <a:gd name="connsiteX169" fmla="*/ 4325144 w 4833822"/>
              <a:gd name="connsiteY169" fmla="*/ 5449063 h 6602189"/>
              <a:gd name="connsiteX170" fmla="*/ 4038441 w 4833822"/>
              <a:gd name="connsiteY170" fmla="*/ 5359472 h 6602189"/>
              <a:gd name="connsiteX171" fmla="*/ 3624178 w 4833822"/>
              <a:gd name="connsiteY171" fmla="*/ 5345860 h 6602189"/>
              <a:gd name="connsiteX172" fmla="*/ 3486739 w 4833822"/>
              <a:gd name="connsiteY172" fmla="*/ 5320081 h 6602189"/>
              <a:gd name="connsiteX173" fmla="*/ 3486739 w 4833822"/>
              <a:gd name="connsiteY173" fmla="*/ 5324076 h 6602189"/>
              <a:gd name="connsiteX174" fmla="*/ 3485394 w 4833822"/>
              <a:gd name="connsiteY174" fmla="*/ 5321387 h 6602189"/>
              <a:gd name="connsiteX175" fmla="*/ 3486706 w 4833822"/>
              <a:gd name="connsiteY175" fmla="*/ 5320075 h 6602189"/>
              <a:gd name="connsiteX176" fmla="*/ 3486538 w 4833822"/>
              <a:gd name="connsiteY176" fmla="*/ 5320044 h 6602189"/>
              <a:gd name="connsiteX177" fmla="*/ 3543876 w 4833822"/>
              <a:gd name="connsiteY177" fmla="*/ 5259120 h 6602189"/>
              <a:gd name="connsiteX178" fmla="*/ 4518674 w 4833822"/>
              <a:gd name="connsiteY178" fmla="*/ 5406058 h 6602189"/>
              <a:gd name="connsiteX179" fmla="*/ 4328731 w 4833822"/>
              <a:gd name="connsiteY179" fmla="*/ 5603170 h 6602189"/>
              <a:gd name="connsiteX180" fmla="*/ 4457745 w 4833822"/>
              <a:gd name="connsiteY180" fmla="*/ 5531489 h 6602189"/>
              <a:gd name="connsiteX181" fmla="*/ 4579599 w 4833822"/>
              <a:gd name="connsiteY181" fmla="*/ 5524326 h 6602189"/>
              <a:gd name="connsiteX182" fmla="*/ 4500754 w 4833822"/>
              <a:gd name="connsiteY182" fmla="*/ 5603170 h 6602189"/>
              <a:gd name="connsiteX183" fmla="*/ 4314393 w 4833822"/>
              <a:gd name="connsiteY183" fmla="*/ 5836118 h 6602189"/>
              <a:gd name="connsiteX184" fmla="*/ 4346651 w 4833822"/>
              <a:gd name="connsiteY184" fmla="*/ 5900624 h 6602189"/>
              <a:gd name="connsiteX185" fmla="*/ 4403989 w 4833822"/>
              <a:gd name="connsiteY185" fmla="*/ 5850451 h 6602189"/>
              <a:gd name="connsiteX186" fmla="*/ 4482833 w 4833822"/>
              <a:gd name="connsiteY186" fmla="*/ 5660508 h 6602189"/>
              <a:gd name="connsiteX187" fmla="*/ 4590350 w 4833822"/>
              <a:gd name="connsiteY187" fmla="*/ 5639006 h 6602189"/>
              <a:gd name="connsiteX188" fmla="*/ 4608265 w 4833822"/>
              <a:gd name="connsiteY188" fmla="*/ 5721432 h 6602189"/>
              <a:gd name="connsiteX189" fmla="*/ 4608265 w 4833822"/>
              <a:gd name="connsiteY189" fmla="*/ 5725014 h 6602189"/>
              <a:gd name="connsiteX190" fmla="*/ 4421909 w 4833822"/>
              <a:gd name="connsiteY190" fmla="*/ 5936459 h 6602189"/>
              <a:gd name="connsiteX191" fmla="*/ 4608265 w 4833822"/>
              <a:gd name="connsiteY191" fmla="*/ 5725014 h 6602189"/>
              <a:gd name="connsiteX192" fmla="*/ 4611852 w 4833822"/>
              <a:gd name="connsiteY192" fmla="*/ 5721432 h 6602189"/>
              <a:gd name="connsiteX193" fmla="*/ 4611852 w 4833822"/>
              <a:gd name="connsiteY193" fmla="*/ 5717850 h 6602189"/>
              <a:gd name="connsiteX194" fmla="*/ 4694279 w 4833822"/>
              <a:gd name="connsiteY194" fmla="*/ 5703512 h 6602189"/>
              <a:gd name="connsiteX195" fmla="*/ 4651275 w 4833822"/>
              <a:gd name="connsiteY195" fmla="*/ 5527908 h 6602189"/>
              <a:gd name="connsiteX196" fmla="*/ 4572429 w 4833822"/>
              <a:gd name="connsiteY196" fmla="*/ 5409640 h 6602189"/>
              <a:gd name="connsiteX197" fmla="*/ 4583181 w 4833822"/>
              <a:gd name="connsiteY197" fmla="*/ 5316463 h 6602189"/>
              <a:gd name="connsiteX198" fmla="*/ 4436247 w 4833822"/>
              <a:gd name="connsiteY198" fmla="*/ 5269876 h 6602189"/>
              <a:gd name="connsiteX199" fmla="*/ 3504459 w 4833822"/>
              <a:gd name="connsiteY199" fmla="*/ 5183862 h 6602189"/>
              <a:gd name="connsiteX200" fmla="*/ 3393360 w 4833822"/>
              <a:gd name="connsiteY200" fmla="*/ 5175351 h 6602189"/>
              <a:gd name="connsiteX201" fmla="*/ 655337 w 4833822"/>
              <a:gd name="connsiteY201" fmla="*/ 5044093 h 6602189"/>
              <a:gd name="connsiteX202" fmla="*/ 637416 w 4833822"/>
              <a:gd name="connsiteY202" fmla="*/ 5101436 h 6602189"/>
              <a:gd name="connsiteX203" fmla="*/ 863200 w 4833822"/>
              <a:gd name="connsiteY203" fmla="*/ 5205365 h 6602189"/>
              <a:gd name="connsiteX204" fmla="*/ 734181 w 4833822"/>
              <a:gd name="connsiteY204" fmla="*/ 5065600 h 6602189"/>
              <a:gd name="connsiteX205" fmla="*/ 655337 w 4833822"/>
              <a:gd name="connsiteY205" fmla="*/ 5044093 h 6602189"/>
              <a:gd name="connsiteX206" fmla="*/ 465399 w 4833822"/>
              <a:gd name="connsiteY206" fmla="*/ 5004676 h 6602189"/>
              <a:gd name="connsiteX207" fmla="*/ 465399 w 4833822"/>
              <a:gd name="connsiteY207" fmla="*/ 5205365 h 6602189"/>
              <a:gd name="connsiteX208" fmla="*/ 501234 w 4833822"/>
              <a:gd name="connsiteY208" fmla="*/ 5262707 h 6602189"/>
              <a:gd name="connsiteX209" fmla="*/ 554990 w 4833822"/>
              <a:gd name="connsiteY209" fmla="*/ 5208952 h 6602189"/>
              <a:gd name="connsiteX210" fmla="*/ 465399 w 4833822"/>
              <a:gd name="connsiteY210" fmla="*/ 5004676 h 6602189"/>
              <a:gd name="connsiteX211" fmla="*/ 4325169 w 4833822"/>
              <a:gd name="connsiteY211" fmla="*/ 4923779 h 6602189"/>
              <a:gd name="connsiteX212" fmla="*/ 3959602 w 4833822"/>
              <a:gd name="connsiteY212" fmla="*/ 5130107 h 6602189"/>
              <a:gd name="connsiteX213" fmla="*/ 4360985 w 4833822"/>
              <a:gd name="connsiteY213" fmla="*/ 5040511 h 6602189"/>
              <a:gd name="connsiteX214" fmla="*/ 4278558 w 4833822"/>
              <a:gd name="connsiteY214" fmla="*/ 5151609 h 6602189"/>
              <a:gd name="connsiteX215" fmla="*/ 4454163 w 4833822"/>
              <a:gd name="connsiteY215" fmla="*/ 5105018 h 6602189"/>
              <a:gd name="connsiteX216" fmla="*/ 4368153 w 4833822"/>
              <a:gd name="connsiteY216" fmla="*/ 4929413 h 6602189"/>
              <a:gd name="connsiteX217" fmla="*/ 4325169 w 4833822"/>
              <a:gd name="connsiteY217" fmla="*/ 4923779 h 6602189"/>
              <a:gd name="connsiteX218" fmla="*/ 4156709 w 4833822"/>
              <a:gd name="connsiteY218" fmla="*/ 4889991 h 6602189"/>
              <a:gd name="connsiteX219" fmla="*/ 3748157 w 4833822"/>
              <a:gd name="connsiteY219" fmla="*/ 4972417 h 6602189"/>
              <a:gd name="connsiteX220" fmla="*/ 3529543 w 4833822"/>
              <a:gd name="connsiteY220" fmla="*/ 5094266 h 6602189"/>
              <a:gd name="connsiteX221" fmla="*/ 3805494 w 4833822"/>
              <a:gd name="connsiteY221" fmla="*/ 4997507 h 6602189"/>
              <a:gd name="connsiteX222" fmla="*/ 4156709 w 4833822"/>
              <a:gd name="connsiteY222" fmla="*/ 4889991 h 6602189"/>
              <a:gd name="connsiteX223" fmla="*/ 399937 w 4833822"/>
              <a:gd name="connsiteY223" fmla="*/ 4846203 h 6602189"/>
              <a:gd name="connsiteX224" fmla="*/ 210944 w 4833822"/>
              <a:gd name="connsiteY224" fmla="*/ 4925831 h 6602189"/>
              <a:gd name="connsiteX225" fmla="*/ 124936 w 4833822"/>
              <a:gd name="connsiteY225" fmla="*/ 5069182 h 6602189"/>
              <a:gd name="connsiteX226" fmla="*/ 275451 w 4833822"/>
              <a:gd name="connsiteY226" fmla="*/ 5062013 h 6602189"/>
              <a:gd name="connsiteX227" fmla="*/ 304127 w 4833822"/>
              <a:gd name="connsiteY227" fmla="*/ 5079933 h 6602189"/>
              <a:gd name="connsiteX228" fmla="*/ 271869 w 4833822"/>
              <a:gd name="connsiteY228" fmla="*/ 5316463 h 6602189"/>
              <a:gd name="connsiteX229" fmla="*/ 311291 w 4833822"/>
              <a:gd name="connsiteY229" fmla="*/ 5158778 h 6602189"/>
              <a:gd name="connsiteX230" fmla="*/ 243203 w 4833822"/>
              <a:gd name="connsiteY230" fmla="*/ 4950915 h 6602189"/>
              <a:gd name="connsiteX231" fmla="*/ 1214409 w 4833822"/>
              <a:gd name="connsiteY231" fmla="*/ 4929413 h 6602189"/>
              <a:gd name="connsiteX232" fmla="*/ 465399 w 4833822"/>
              <a:gd name="connsiteY232" fmla="*/ 4846986 h 6602189"/>
              <a:gd name="connsiteX233" fmla="*/ 399937 w 4833822"/>
              <a:gd name="connsiteY233" fmla="*/ 4846203 h 6602189"/>
              <a:gd name="connsiteX234" fmla="*/ 2524908 w 4833822"/>
              <a:gd name="connsiteY234" fmla="*/ 3711904 h 6602189"/>
              <a:gd name="connsiteX235" fmla="*/ 2732856 w 4833822"/>
              <a:gd name="connsiteY235" fmla="*/ 4353823 h 6602189"/>
              <a:gd name="connsiteX236" fmla="*/ 2775802 w 4833822"/>
              <a:gd name="connsiteY236" fmla="*/ 4423892 h 6602189"/>
              <a:gd name="connsiteX237" fmla="*/ 2823267 w 4833822"/>
              <a:gd name="connsiteY237" fmla="*/ 4347042 h 6602189"/>
              <a:gd name="connsiteX238" fmla="*/ 2879774 w 4833822"/>
              <a:gd name="connsiteY238" fmla="*/ 4136836 h 6602189"/>
              <a:gd name="connsiteX239" fmla="*/ 2920458 w 4833822"/>
              <a:gd name="connsiteY239" fmla="*/ 4670261 h 6602189"/>
              <a:gd name="connsiteX240" fmla="*/ 3132925 w 4833822"/>
              <a:gd name="connsiteY240" fmla="*/ 4611494 h 6602189"/>
              <a:gd name="connsiteX241" fmla="*/ 2879774 w 4833822"/>
              <a:gd name="connsiteY241" fmla="*/ 4986702 h 6602189"/>
              <a:gd name="connsiteX242" fmla="*/ 2131619 w 4833822"/>
              <a:gd name="connsiteY242" fmla="*/ 4934716 h 6602189"/>
              <a:gd name="connsiteX243" fmla="*/ 1894289 w 4833822"/>
              <a:gd name="connsiteY243" fmla="*/ 4584372 h 6602189"/>
              <a:gd name="connsiteX244" fmla="*/ 2075111 w 4833822"/>
              <a:gd name="connsiteY244" fmla="*/ 4672523 h 6602189"/>
              <a:gd name="connsiteX245" fmla="*/ 2086414 w 4833822"/>
              <a:gd name="connsiteY245" fmla="*/ 4157178 h 6602189"/>
              <a:gd name="connsiteX246" fmla="*/ 2163263 w 4833822"/>
              <a:gd name="connsiteY246" fmla="*/ 4301837 h 6602189"/>
              <a:gd name="connsiteX247" fmla="*/ 2224289 w 4833822"/>
              <a:gd name="connsiteY247" fmla="*/ 4347042 h 6602189"/>
              <a:gd name="connsiteX248" fmla="*/ 2242372 w 4833822"/>
              <a:gd name="connsiteY248" fmla="*/ 4283754 h 6602189"/>
              <a:gd name="connsiteX249" fmla="*/ 2524908 w 4833822"/>
              <a:gd name="connsiteY249" fmla="*/ 3711904 h 6602189"/>
              <a:gd name="connsiteX250" fmla="*/ 2540406 w 4833822"/>
              <a:gd name="connsiteY250" fmla="*/ 2904563 h 6602189"/>
              <a:gd name="connsiteX251" fmla="*/ 2092432 w 4833822"/>
              <a:gd name="connsiteY251" fmla="*/ 3811260 h 6602189"/>
              <a:gd name="connsiteX252" fmla="*/ 2063761 w 4833822"/>
              <a:gd name="connsiteY252" fmla="*/ 3911607 h 6602189"/>
              <a:gd name="connsiteX253" fmla="*/ 1967001 w 4833822"/>
              <a:gd name="connsiteY253" fmla="*/ 3839931 h 6602189"/>
              <a:gd name="connsiteX254" fmla="*/ 1845152 w 4833822"/>
              <a:gd name="connsiteY254" fmla="*/ 3610567 h 6602189"/>
              <a:gd name="connsiteX255" fmla="*/ 1827232 w 4833822"/>
              <a:gd name="connsiteY255" fmla="*/ 4427674 h 6602189"/>
              <a:gd name="connsiteX256" fmla="*/ 1540529 w 4833822"/>
              <a:gd name="connsiteY256" fmla="*/ 4287905 h 6602189"/>
              <a:gd name="connsiteX257" fmla="*/ 1916828 w 4833822"/>
              <a:gd name="connsiteY257" fmla="*/ 4843394 h 6602189"/>
              <a:gd name="connsiteX258" fmla="*/ 3103066 w 4833822"/>
              <a:gd name="connsiteY258" fmla="*/ 4925821 h 6602189"/>
              <a:gd name="connsiteX259" fmla="*/ 3504448 w 4833822"/>
              <a:gd name="connsiteY259" fmla="*/ 4330909 h 6602189"/>
              <a:gd name="connsiteX260" fmla="*/ 3167572 w 4833822"/>
              <a:gd name="connsiteY260" fmla="*/ 4424087 h 6602189"/>
              <a:gd name="connsiteX261" fmla="*/ 3103066 w 4833822"/>
              <a:gd name="connsiteY261" fmla="*/ 3578313 h 6602189"/>
              <a:gd name="connsiteX262" fmla="*/ 3013470 w 4833822"/>
              <a:gd name="connsiteY262" fmla="*/ 3911607 h 6602189"/>
              <a:gd name="connsiteX263" fmla="*/ 2938212 w 4833822"/>
              <a:gd name="connsiteY263" fmla="*/ 4033456 h 6602189"/>
              <a:gd name="connsiteX264" fmla="*/ 2870119 w 4833822"/>
              <a:gd name="connsiteY264" fmla="*/ 3922358 h 6602189"/>
              <a:gd name="connsiteX265" fmla="*/ 2540406 w 4833822"/>
              <a:gd name="connsiteY265" fmla="*/ 2904563 h 6602189"/>
              <a:gd name="connsiteX266" fmla="*/ 357884 w 4833822"/>
              <a:gd name="connsiteY266" fmla="*/ 2832892 h 6602189"/>
              <a:gd name="connsiteX267" fmla="*/ 422396 w 4833822"/>
              <a:gd name="connsiteY267" fmla="*/ 2915319 h 6602189"/>
              <a:gd name="connsiteX268" fmla="*/ 522738 w 4833822"/>
              <a:gd name="connsiteY268" fmla="*/ 3417050 h 6602189"/>
              <a:gd name="connsiteX269" fmla="*/ 490485 w 4833822"/>
              <a:gd name="connsiteY269" fmla="*/ 3556820 h 6602189"/>
              <a:gd name="connsiteX270" fmla="*/ 386555 w 4833822"/>
              <a:gd name="connsiteY270" fmla="*/ 3456473 h 6602189"/>
              <a:gd name="connsiteX271" fmla="*/ 286208 w 4833822"/>
              <a:gd name="connsiteY271" fmla="*/ 2915319 h 6602189"/>
              <a:gd name="connsiteX272" fmla="*/ 357884 w 4833822"/>
              <a:gd name="connsiteY272" fmla="*/ 2832892 h 6602189"/>
              <a:gd name="connsiteX273" fmla="*/ 4036204 w 4833822"/>
              <a:gd name="connsiteY273" fmla="*/ 1415501 h 6602189"/>
              <a:gd name="connsiteX274" fmla="*/ 4110123 w 4833822"/>
              <a:gd name="connsiteY274" fmla="*/ 1478216 h 6602189"/>
              <a:gd name="connsiteX275" fmla="*/ 4063531 w 4833822"/>
              <a:gd name="connsiteY275" fmla="*/ 2288160 h 6602189"/>
              <a:gd name="connsiteX276" fmla="*/ 3938100 w 4833822"/>
              <a:gd name="connsiteY276" fmla="*/ 1976366 h 6602189"/>
              <a:gd name="connsiteX277" fmla="*/ 3970353 w 4833822"/>
              <a:gd name="connsiteY277" fmla="*/ 1481803 h 6602189"/>
              <a:gd name="connsiteX278" fmla="*/ 4036204 w 4833822"/>
              <a:gd name="connsiteY278" fmla="*/ 1415501 h 6602189"/>
              <a:gd name="connsiteX279" fmla="*/ 915320 w 4833822"/>
              <a:gd name="connsiteY279" fmla="*/ 1157072 h 6602189"/>
              <a:gd name="connsiteX280" fmla="*/ 1020430 w 4833822"/>
              <a:gd name="connsiteY280" fmla="*/ 1837834 h 6602189"/>
              <a:gd name="connsiteX281" fmla="*/ 811383 w 4833822"/>
              <a:gd name="connsiteY281" fmla="*/ 1798248 h 6602189"/>
              <a:gd name="connsiteX282" fmla="*/ 915320 w 4833822"/>
              <a:gd name="connsiteY282" fmla="*/ 1157072 h 6602189"/>
              <a:gd name="connsiteX283" fmla="*/ 2476926 w 4833822"/>
              <a:gd name="connsiteY283" fmla="*/ 823906 h 6602189"/>
              <a:gd name="connsiteX284" fmla="*/ 2908975 w 4833822"/>
              <a:gd name="connsiteY284" fmla="*/ 1209620 h 6602189"/>
              <a:gd name="connsiteX285" fmla="*/ 3113822 w 4833822"/>
              <a:gd name="connsiteY285" fmla="*/ 2259484 h 6602189"/>
              <a:gd name="connsiteX286" fmla="*/ 3282263 w 4833822"/>
              <a:gd name="connsiteY286" fmla="*/ 1578562 h 6602189"/>
              <a:gd name="connsiteX287" fmla="*/ 3257173 w 4833822"/>
              <a:gd name="connsiteY287" fmla="*/ 1438793 h 6602189"/>
              <a:gd name="connsiteX288" fmla="*/ 3278681 w 4833822"/>
              <a:gd name="connsiteY288" fmla="*/ 1349197 h 6602189"/>
              <a:gd name="connsiteX289" fmla="*/ 3361107 w 4833822"/>
              <a:gd name="connsiteY289" fmla="*/ 1406540 h 6602189"/>
              <a:gd name="connsiteX290" fmla="*/ 3884339 w 4833822"/>
              <a:gd name="connsiteY290" fmla="*/ 2718210 h 6602189"/>
              <a:gd name="connsiteX291" fmla="*/ 3776823 w 4833822"/>
              <a:gd name="connsiteY291" fmla="*/ 3338205 h 6602189"/>
              <a:gd name="connsiteX292" fmla="*/ 4002606 w 4833822"/>
              <a:gd name="connsiteY292" fmla="*/ 3119596 h 6602189"/>
              <a:gd name="connsiteX293" fmla="*/ 4059943 w 4833822"/>
              <a:gd name="connsiteY293" fmla="*/ 3055085 h 6602189"/>
              <a:gd name="connsiteX294" fmla="*/ 4117286 w 4833822"/>
              <a:gd name="connsiteY294" fmla="*/ 3130347 h 6602189"/>
              <a:gd name="connsiteX295" fmla="*/ 4131625 w 4833822"/>
              <a:gd name="connsiteY295" fmla="*/ 3943869 h 6602189"/>
              <a:gd name="connsiteX296" fmla="*/ 3755321 w 4833822"/>
              <a:gd name="connsiteY296" fmla="*/ 4775311 h 6602189"/>
              <a:gd name="connsiteX297" fmla="*/ 3723067 w 4833822"/>
              <a:gd name="connsiteY297" fmla="*/ 4850568 h 6602189"/>
              <a:gd name="connsiteX298" fmla="*/ 4099366 w 4833822"/>
              <a:gd name="connsiteY298" fmla="*/ 4789644 h 6602189"/>
              <a:gd name="connsiteX299" fmla="*/ 4550927 w 4833822"/>
              <a:gd name="connsiteY299" fmla="*/ 5140858 h 6602189"/>
              <a:gd name="connsiteX300" fmla="*/ 4604683 w 4833822"/>
              <a:gd name="connsiteY300" fmla="*/ 5241205 h 6602189"/>
              <a:gd name="connsiteX301" fmla="*/ 4576011 w 4833822"/>
              <a:gd name="connsiteY301" fmla="*/ 6083398 h 6602189"/>
              <a:gd name="connsiteX302" fmla="*/ 4432660 w 4833822"/>
              <a:gd name="connsiteY302" fmla="*/ 6144322 h 6602189"/>
              <a:gd name="connsiteX303" fmla="*/ 3999019 w 4833822"/>
              <a:gd name="connsiteY303" fmla="*/ 6377269 h 6602189"/>
              <a:gd name="connsiteX304" fmla="*/ 3192667 w 4833822"/>
              <a:gd name="connsiteY304" fmla="*/ 6309176 h 6602189"/>
              <a:gd name="connsiteX305" fmla="*/ 2662265 w 4833822"/>
              <a:gd name="connsiteY305" fmla="*/ 5678428 h 6602189"/>
              <a:gd name="connsiteX306" fmla="*/ 2680186 w 4833822"/>
              <a:gd name="connsiteY306" fmla="*/ 5997384 h 6602189"/>
              <a:gd name="connsiteX307" fmla="*/ 2655096 w 4833822"/>
              <a:gd name="connsiteY307" fmla="*/ 6309176 h 6602189"/>
              <a:gd name="connsiteX308" fmla="*/ 2063771 w 4833822"/>
              <a:gd name="connsiteY308" fmla="*/ 6595878 h 6602189"/>
              <a:gd name="connsiteX309" fmla="*/ 1827242 w 4833822"/>
              <a:gd name="connsiteY309" fmla="*/ 6545705 h 6602189"/>
              <a:gd name="connsiteX310" fmla="*/ 1594295 w 4833822"/>
              <a:gd name="connsiteY310" fmla="*/ 6004553 h 6602189"/>
              <a:gd name="connsiteX311" fmla="*/ 1952673 w 4833822"/>
              <a:gd name="connsiteY311" fmla="*/ 5470565 h 6602189"/>
              <a:gd name="connsiteX312" fmla="*/ 2020761 w 4833822"/>
              <a:gd name="connsiteY312" fmla="*/ 5337965 h 6602189"/>
              <a:gd name="connsiteX313" fmla="*/ 1841575 w 4833822"/>
              <a:gd name="connsiteY313" fmla="*/ 5481316 h 6602189"/>
              <a:gd name="connsiteX314" fmla="*/ 884697 w 4833822"/>
              <a:gd name="connsiteY314" fmla="*/ 6226749 h 6602189"/>
              <a:gd name="connsiteX315" fmla="*/ 547826 w 4833822"/>
              <a:gd name="connsiteY315" fmla="*/ 6259002 h 6602189"/>
              <a:gd name="connsiteX316" fmla="*/ 357883 w 4833822"/>
              <a:gd name="connsiteY316" fmla="*/ 6201665 h 6602189"/>
              <a:gd name="connsiteX317" fmla="*/ 89095 w 4833822"/>
              <a:gd name="connsiteY317" fmla="*/ 5775188 h 6602189"/>
              <a:gd name="connsiteX318" fmla="*/ 46091 w 4833822"/>
              <a:gd name="connsiteY318" fmla="*/ 5423979 h 6602189"/>
              <a:gd name="connsiteX319" fmla="*/ 440310 w 4833822"/>
              <a:gd name="connsiteY319" fmla="*/ 4775311 h 6602189"/>
              <a:gd name="connsiteX320" fmla="*/ 1020884 w 4833822"/>
              <a:gd name="connsiteY320" fmla="*/ 4825484 h 6602189"/>
              <a:gd name="connsiteX321" fmla="*/ 798688 w 4833822"/>
              <a:gd name="connsiteY321" fmla="*/ 4653462 h 6602189"/>
              <a:gd name="connsiteX322" fmla="*/ 766435 w 4833822"/>
              <a:gd name="connsiteY322" fmla="*/ 4596119 h 6602189"/>
              <a:gd name="connsiteX323" fmla="*/ 838110 w 4833822"/>
              <a:gd name="connsiteY323" fmla="*/ 4574617 h 6602189"/>
              <a:gd name="connsiteX324" fmla="*/ 1060306 w 4833822"/>
              <a:gd name="connsiteY324" fmla="*/ 4667795 h 6602189"/>
              <a:gd name="connsiteX325" fmla="*/ 777186 w 4833822"/>
              <a:gd name="connsiteY325" fmla="*/ 4169647 h 6602189"/>
              <a:gd name="connsiteX326" fmla="*/ 723430 w 4833822"/>
              <a:gd name="connsiteY326" fmla="*/ 3635664 h 6602189"/>
              <a:gd name="connsiteX327" fmla="*/ 727012 w 4833822"/>
              <a:gd name="connsiteY327" fmla="*/ 2936823 h 6602189"/>
              <a:gd name="connsiteX328" fmla="*/ 762853 w 4833822"/>
              <a:gd name="connsiteY328" fmla="*/ 2804223 h 6602189"/>
              <a:gd name="connsiteX329" fmla="*/ 1017302 w 4833822"/>
              <a:gd name="connsiteY329" fmla="*/ 3105258 h 6602189"/>
              <a:gd name="connsiteX330" fmla="*/ 1139151 w 4833822"/>
              <a:gd name="connsiteY330" fmla="*/ 3144680 h 6602189"/>
              <a:gd name="connsiteX331" fmla="*/ 1110480 w 4833822"/>
              <a:gd name="connsiteY331" fmla="*/ 3033582 h 6602189"/>
              <a:gd name="connsiteX332" fmla="*/ 1135564 w 4833822"/>
              <a:gd name="connsiteY332" fmla="*/ 2144804 h 6602189"/>
              <a:gd name="connsiteX333" fmla="*/ 1493942 w 4833822"/>
              <a:gd name="connsiteY333" fmla="*/ 1485384 h 6602189"/>
              <a:gd name="connsiteX334" fmla="*/ 1547703 w 4833822"/>
              <a:gd name="connsiteY334" fmla="*/ 1431629 h 6602189"/>
              <a:gd name="connsiteX335" fmla="*/ 1597877 w 4833822"/>
              <a:gd name="connsiteY335" fmla="*/ 1524807 h 6602189"/>
              <a:gd name="connsiteX336" fmla="*/ 2070940 w 4833822"/>
              <a:gd name="connsiteY336" fmla="*/ 2298906 h 6602189"/>
              <a:gd name="connsiteX337" fmla="*/ 1926239 w 4833822"/>
              <a:gd name="connsiteY337" fmla="*/ 1560079 h 6602189"/>
              <a:gd name="connsiteX338" fmla="*/ 2386314 w 4833822"/>
              <a:gd name="connsiteY338" fmla="*/ 48279 h 6602189"/>
              <a:gd name="connsiteX339" fmla="*/ 2476926 w 4833822"/>
              <a:gd name="connsiteY339" fmla="*/ 823906 h 6602189"/>
              <a:gd name="connsiteX0" fmla="*/ 2144854 w 4833822"/>
              <a:gd name="connsiteY0" fmla="*/ 5495816 h 5869465"/>
              <a:gd name="connsiteX1" fmla="*/ 2053020 w 4833822"/>
              <a:gd name="connsiteY1" fmla="*/ 5504776 h 5869465"/>
              <a:gd name="connsiteX2" fmla="*/ 1959837 w 4833822"/>
              <a:gd name="connsiteY2" fmla="*/ 5580034 h 5869465"/>
              <a:gd name="connsiteX3" fmla="*/ 2045851 w 4833822"/>
              <a:gd name="connsiteY3" fmla="*/ 5698301 h 5869465"/>
              <a:gd name="connsiteX4" fmla="*/ 2042269 w 4833822"/>
              <a:gd name="connsiteY4" fmla="*/ 5601536 h 5869465"/>
              <a:gd name="connsiteX5" fmla="*/ 2106775 w 4833822"/>
              <a:gd name="connsiteY5" fmla="*/ 5537029 h 5869465"/>
              <a:gd name="connsiteX6" fmla="*/ 2128277 w 4833822"/>
              <a:gd name="connsiteY6" fmla="*/ 5608705 h 5869465"/>
              <a:gd name="connsiteX7" fmla="*/ 2164118 w 4833822"/>
              <a:gd name="connsiteY7" fmla="*/ 5658878 h 5869465"/>
              <a:gd name="connsiteX8" fmla="*/ 2232206 w 4833822"/>
              <a:gd name="connsiteY8" fmla="*/ 5623043 h 5869465"/>
              <a:gd name="connsiteX9" fmla="*/ 2228624 w 4833822"/>
              <a:gd name="connsiteY9" fmla="*/ 5529860 h 5869465"/>
              <a:gd name="connsiteX10" fmla="*/ 2144854 w 4833822"/>
              <a:gd name="connsiteY10" fmla="*/ 5495816 h 5869465"/>
              <a:gd name="connsiteX11" fmla="*/ 2508163 w 4833822"/>
              <a:gd name="connsiteY11" fmla="*/ 5465354 h 5869465"/>
              <a:gd name="connsiteX12" fmla="*/ 2407811 w 4833822"/>
              <a:gd name="connsiteY12" fmla="*/ 5773564 h 5869465"/>
              <a:gd name="connsiteX13" fmla="*/ 2508163 w 4833822"/>
              <a:gd name="connsiteY13" fmla="*/ 5465354 h 5869465"/>
              <a:gd name="connsiteX14" fmla="*/ 2215080 w 4833822"/>
              <a:gd name="connsiteY14" fmla="*/ 5380819 h 5869465"/>
              <a:gd name="connsiteX15" fmla="*/ 2171282 w 4833822"/>
              <a:gd name="connsiteY15" fmla="*/ 5386509 h 5869465"/>
              <a:gd name="connsiteX16" fmla="*/ 2350473 w 4833822"/>
              <a:gd name="connsiteY16" fmla="*/ 5666048 h 5869465"/>
              <a:gd name="connsiteX17" fmla="*/ 2393478 w 4833822"/>
              <a:gd name="connsiteY17" fmla="*/ 5483274 h 5869465"/>
              <a:gd name="connsiteX18" fmla="*/ 2252871 w 4833822"/>
              <a:gd name="connsiteY18" fmla="*/ 5381974 h 5869465"/>
              <a:gd name="connsiteX19" fmla="*/ 2215080 w 4833822"/>
              <a:gd name="connsiteY19" fmla="*/ 5380819 h 5869465"/>
              <a:gd name="connsiteX20" fmla="*/ 3767359 w 4833822"/>
              <a:gd name="connsiteY20" fmla="*/ 5261861 h 5869465"/>
              <a:gd name="connsiteX21" fmla="*/ 3913003 w 4833822"/>
              <a:gd name="connsiteY21" fmla="*/ 5343504 h 5869465"/>
              <a:gd name="connsiteX22" fmla="*/ 3930923 w 4833822"/>
              <a:gd name="connsiteY22" fmla="*/ 5368593 h 5869465"/>
              <a:gd name="connsiteX23" fmla="*/ 3923759 w 4833822"/>
              <a:gd name="connsiteY23" fmla="*/ 5393678 h 5869465"/>
              <a:gd name="connsiteX24" fmla="*/ 3672890 w 4833822"/>
              <a:gd name="connsiteY24" fmla="*/ 5375757 h 5869465"/>
              <a:gd name="connsiteX25" fmla="*/ 3672890 w 4833822"/>
              <a:gd name="connsiteY25" fmla="*/ 5307668 h 5869465"/>
              <a:gd name="connsiteX26" fmla="*/ 3708731 w 4833822"/>
              <a:gd name="connsiteY26" fmla="*/ 5282579 h 5869465"/>
              <a:gd name="connsiteX27" fmla="*/ 3767359 w 4833822"/>
              <a:gd name="connsiteY27" fmla="*/ 5261861 h 5869465"/>
              <a:gd name="connsiteX28" fmla="*/ 3779366 w 4833822"/>
              <a:gd name="connsiteY28" fmla="*/ 5222050 h 5869465"/>
              <a:gd name="connsiteX29" fmla="*/ 3637059 w 4833822"/>
              <a:gd name="connsiteY29" fmla="*/ 5246745 h 5869465"/>
              <a:gd name="connsiteX30" fmla="*/ 3497289 w 4833822"/>
              <a:gd name="connsiteY30" fmla="*/ 5429513 h 5869465"/>
              <a:gd name="connsiteX31" fmla="*/ 3615557 w 4833822"/>
              <a:gd name="connsiteY31" fmla="*/ 5372176 h 5869465"/>
              <a:gd name="connsiteX32" fmla="*/ 3852086 w 4833822"/>
              <a:gd name="connsiteY32" fmla="*/ 5529860 h 5869465"/>
              <a:gd name="connsiteX33" fmla="*/ 3952433 w 4833822"/>
              <a:gd name="connsiteY33" fmla="*/ 5357838 h 5869465"/>
              <a:gd name="connsiteX34" fmla="*/ 3945496 w 4833822"/>
              <a:gd name="connsiteY34" fmla="*/ 5341033 h 5869465"/>
              <a:gd name="connsiteX35" fmla="*/ 3938093 w 4833822"/>
              <a:gd name="connsiteY35" fmla="*/ 5341033 h 5869465"/>
              <a:gd name="connsiteX36" fmla="*/ 3927341 w 4833822"/>
              <a:gd name="connsiteY36" fmla="*/ 5341033 h 5869465"/>
              <a:gd name="connsiteX37" fmla="*/ 3909418 w 4833822"/>
              <a:gd name="connsiteY37" fmla="*/ 5336326 h 5869465"/>
              <a:gd name="connsiteX38" fmla="*/ 3920171 w 4833822"/>
              <a:gd name="connsiteY38" fmla="*/ 5336326 h 5869465"/>
              <a:gd name="connsiteX39" fmla="*/ 3945252 w 4833822"/>
              <a:gd name="connsiteY39" fmla="*/ 5340443 h 5869465"/>
              <a:gd name="connsiteX40" fmla="*/ 3928739 w 4833822"/>
              <a:gd name="connsiteY40" fmla="*/ 5300443 h 5869465"/>
              <a:gd name="connsiteX41" fmla="*/ 3822967 w 4833822"/>
              <a:gd name="connsiteY41" fmla="*/ 5224345 h 5869465"/>
              <a:gd name="connsiteX42" fmla="*/ 3779366 w 4833822"/>
              <a:gd name="connsiteY42" fmla="*/ 5222050 h 5869465"/>
              <a:gd name="connsiteX43" fmla="*/ 4196131 w 4833822"/>
              <a:gd name="connsiteY43" fmla="*/ 5078304 h 5869465"/>
              <a:gd name="connsiteX44" fmla="*/ 4235548 w 4833822"/>
              <a:gd name="connsiteY44" fmla="*/ 5307669 h 5869465"/>
              <a:gd name="connsiteX45" fmla="*/ 4454163 w 4833822"/>
              <a:gd name="connsiteY45" fmla="*/ 5311251 h 5869465"/>
              <a:gd name="connsiteX46" fmla="*/ 4196131 w 4833822"/>
              <a:gd name="connsiteY46" fmla="*/ 5078304 h 5869465"/>
              <a:gd name="connsiteX47" fmla="*/ 1174995 w 4833822"/>
              <a:gd name="connsiteY47" fmla="*/ 4762926 h 5869465"/>
              <a:gd name="connsiteX48" fmla="*/ 1250253 w 4833822"/>
              <a:gd name="connsiteY48" fmla="*/ 4809518 h 5869465"/>
              <a:gd name="connsiteX49" fmla="*/ 1035224 w 4833822"/>
              <a:gd name="connsiteY49" fmla="*/ 4920611 h 5869465"/>
              <a:gd name="connsiteX50" fmla="*/ 981463 w 4833822"/>
              <a:gd name="connsiteY50" fmla="*/ 4895527 h 5869465"/>
              <a:gd name="connsiteX51" fmla="*/ 1174995 w 4833822"/>
              <a:gd name="connsiteY51" fmla="*/ 4762926 h 5869465"/>
              <a:gd name="connsiteX52" fmla="*/ 3960412 w 4833822"/>
              <a:gd name="connsiteY52" fmla="*/ 4733651 h 5869465"/>
              <a:gd name="connsiteX53" fmla="*/ 4095776 w 4833822"/>
              <a:gd name="connsiteY53" fmla="*/ 4791596 h 5869465"/>
              <a:gd name="connsiteX54" fmla="*/ 4052767 w 4833822"/>
              <a:gd name="connsiteY54" fmla="*/ 4820266 h 5869465"/>
              <a:gd name="connsiteX55" fmla="*/ 3852081 w 4833822"/>
              <a:gd name="connsiteY55" fmla="*/ 4788015 h 5869465"/>
              <a:gd name="connsiteX56" fmla="*/ 3859245 w 4833822"/>
              <a:gd name="connsiteY56" fmla="*/ 4752176 h 5869465"/>
              <a:gd name="connsiteX57" fmla="*/ 3917370 w 4833822"/>
              <a:gd name="connsiteY57" fmla="*/ 4734651 h 5869465"/>
              <a:gd name="connsiteX58" fmla="*/ 3960412 w 4833822"/>
              <a:gd name="connsiteY58" fmla="*/ 4733651 h 5869465"/>
              <a:gd name="connsiteX59" fmla="*/ 2177948 w 4833822"/>
              <a:gd name="connsiteY59" fmla="*/ 4639401 h 5869465"/>
              <a:gd name="connsiteX60" fmla="*/ 2146198 w 4833822"/>
              <a:gd name="connsiteY60" fmla="*/ 4662583 h 5869465"/>
              <a:gd name="connsiteX61" fmla="*/ 1680303 w 4833822"/>
              <a:gd name="connsiteY61" fmla="*/ 5361425 h 5869465"/>
              <a:gd name="connsiteX62" fmla="*/ 1762730 w 4833822"/>
              <a:gd name="connsiteY62" fmla="*/ 5723385 h 5869465"/>
              <a:gd name="connsiteX63" fmla="*/ 1802152 w 4833822"/>
              <a:gd name="connsiteY63" fmla="*/ 5443852 h 5869465"/>
              <a:gd name="connsiteX64" fmla="*/ 2081691 w 4833822"/>
              <a:gd name="connsiteY64" fmla="*/ 5286162 h 5869465"/>
              <a:gd name="connsiteX65" fmla="*/ 1845157 w 4833822"/>
              <a:gd name="connsiteY65" fmla="*/ 5368589 h 5869465"/>
              <a:gd name="connsiteX66" fmla="*/ 1744810 w 4833822"/>
              <a:gd name="connsiteY66" fmla="*/ 5339923 h 5869465"/>
              <a:gd name="connsiteX67" fmla="*/ 2060189 w 4833822"/>
              <a:gd name="connsiteY67" fmla="*/ 5185820 h 5869465"/>
              <a:gd name="connsiteX68" fmla="*/ 2178451 w 4833822"/>
              <a:gd name="connsiteY68" fmla="*/ 5124890 h 5869465"/>
              <a:gd name="connsiteX69" fmla="*/ 2293136 w 4833822"/>
              <a:gd name="connsiteY69" fmla="*/ 4659001 h 5869465"/>
              <a:gd name="connsiteX70" fmla="*/ 1999259 w 4833822"/>
              <a:gd name="connsiteY70" fmla="*/ 5074722 h 5869465"/>
              <a:gd name="connsiteX71" fmla="*/ 2196371 w 4833822"/>
              <a:gd name="connsiteY71" fmla="*/ 4644663 h 5869465"/>
              <a:gd name="connsiteX72" fmla="*/ 2177948 w 4833822"/>
              <a:gd name="connsiteY72" fmla="*/ 4639401 h 5869465"/>
              <a:gd name="connsiteX73" fmla="*/ 2511745 w 4833822"/>
              <a:gd name="connsiteY73" fmla="*/ 4626748 h 5869465"/>
              <a:gd name="connsiteX74" fmla="*/ 2482010 w 4833822"/>
              <a:gd name="connsiteY74" fmla="*/ 4855044 h 5869465"/>
              <a:gd name="connsiteX75" fmla="*/ 2486655 w 4833822"/>
              <a:gd name="connsiteY75" fmla="*/ 4920609 h 5869465"/>
              <a:gd name="connsiteX76" fmla="*/ 2514429 w 4833822"/>
              <a:gd name="connsiteY76" fmla="*/ 4936288 h 5869465"/>
              <a:gd name="connsiteX77" fmla="*/ 2526077 w 4833822"/>
              <a:gd name="connsiteY77" fmla="*/ 4960034 h 5869465"/>
              <a:gd name="connsiteX78" fmla="*/ 2486655 w 4833822"/>
              <a:gd name="connsiteY78" fmla="*/ 4920612 h 5869465"/>
              <a:gd name="connsiteX79" fmla="*/ 2486655 w 4833822"/>
              <a:gd name="connsiteY79" fmla="*/ 4920615 h 5869465"/>
              <a:gd name="connsiteX80" fmla="*/ 2440069 w 4833822"/>
              <a:gd name="connsiteY80" fmla="*/ 5196571 h 5869465"/>
              <a:gd name="connsiteX81" fmla="*/ 2375563 w 4833822"/>
              <a:gd name="connsiteY81" fmla="*/ 4759343 h 5869465"/>
              <a:gd name="connsiteX82" fmla="*/ 2296718 w 4833822"/>
              <a:gd name="connsiteY82" fmla="*/ 5128478 h 5869465"/>
              <a:gd name="connsiteX83" fmla="*/ 2429318 w 4833822"/>
              <a:gd name="connsiteY83" fmla="*/ 5250327 h 5869465"/>
              <a:gd name="connsiteX84" fmla="*/ 2493825 w 4833822"/>
              <a:gd name="connsiteY84" fmla="*/ 5149980 h 5869465"/>
              <a:gd name="connsiteX85" fmla="*/ 2529665 w 4833822"/>
              <a:gd name="connsiteY85" fmla="*/ 4960037 h 5869465"/>
              <a:gd name="connsiteX86" fmla="*/ 2511745 w 4833822"/>
              <a:gd name="connsiteY86" fmla="*/ 4626748 h 5869465"/>
              <a:gd name="connsiteX87" fmla="*/ 2808528 w 4833822"/>
              <a:gd name="connsiteY87" fmla="*/ 4624282 h 5869465"/>
              <a:gd name="connsiteX88" fmla="*/ 2784115 w 4833822"/>
              <a:gd name="connsiteY88" fmla="*/ 4637499 h 5869465"/>
              <a:gd name="connsiteX89" fmla="*/ 2798448 w 4833822"/>
              <a:gd name="connsiteY89" fmla="*/ 4712757 h 5869465"/>
              <a:gd name="connsiteX90" fmla="*/ 2880875 w 4833822"/>
              <a:gd name="connsiteY90" fmla="*/ 4827437 h 5869465"/>
              <a:gd name="connsiteX91" fmla="*/ 3142493 w 4833822"/>
              <a:gd name="connsiteY91" fmla="*/ 5157149 h 5869465"/>
              <a:gd name="connsiteX92" fmla="*/ 2891625 w 4833822"/>
              <a:gd name="connsiteY92" fmla="*/ 4992290 h 5869465"/>
              <a:gd name="connsiteX93" fmla="*/ 2683768 w 4833822"/>
              <a:gd name="connsiteY93" fmla="*/ 4748592 h 5869465"/>
              <a:gd name="connsiteX94" fmla="*/ 2651515 w 4833822"/>
              <a:gd name="connsiteY94" fmla="*/ 4773681 h 5869465"/>
              <a:gd name="connsiteX95" fmla="*/ 2866541 w 4833822"/>
              <a:gd name="connsiteY95" fmla="*/ 5017380 h 5869465"/>
              <a:gd name="connsiteX96" fmla="*/ 3389773 w 4833822"/>
              <a:gd name="connsiteY96" fmla="*/ 5615874 h 5869465"/>
              <a:gd name="connsiteX97" fmla="*/ 3637059 w 4833822"/>
              <a:gd name="connsiteY97" fmla="*/ 5658878 h 5869465"/>
              <a:gd name="connsiteX98" fmla="*/ 3246422 w 4833822"/>
              <a:gd name="connsiteY98" fmla="*/ 5289749 h 5869465"/>
              <a:gd name="connsiteX99" fmla="*/ 3400524 w 4833822"/>
              <a:gd name="connsiteY99" fmla="*/ 5339923 h 5869465"/>
              <a:gd name="connsiteX100" fmla="*/ 3336018 w 4833822"/>
              <a:gd name="connsiteY100" fmla="*/ 5192984 h 5869465"/>
              <a:gd name="connsiteX101" fmla="*/ 3095901 w 4833822"/>
              <a:gd name="connsiteY101" fmla="*/ 4931371 h 5869465"/>
              <a:gd name="connsiteX102" fmla="*/ 2862954 w 4833822"/>
              <a:gd name="connsiteY102" fmla="*/ 4662583 h 5869465"/>
              <a:gd name="connsiteX103" fmla="*/ 2808528 w 4833822"/>
              <a:gd name="connsiteY103" fmla="*/ 4624282 h 5869465"/>
              <a:gd name="connsiteX104" fmla="*/ 1587125 w 4833822"/>
              <a:gd name="connsiteY104" fmla="*/ 4580157 h 5869465"/>
              <a:gd name="connsiteX105" fmla="*/ 798688 w 4833822"/>
              <a:gd name="connsiteY105" fmla="*/ 4788020 h 5869465"/>
              <a:gd name="connsiteX106" fmla="*/ 780768 w 4833822"/>
              <a:gd name="connsiteY106" fmla="*/ 5411598 h 5869465"/>
              <a:gd name="connsiteX107" fmla="*/ 791519 w 4833822"/>
              <a:gd name="connsiteY107" fmla="*/ 5218074 h 5869465"/>
              <a:gd name="connsiteX108" fmla="*/ 709092 w 4833822"/>
              <a:gd name="connsiteY108" fmla="*/ 4856108 h 5869465"/>
              <a:gd name="connsiteX109" fmla="*/ 368634 w 4833822"/>
              <a:gd name="connsiteY109" fmla="*/ 4866859 h 5869465"/>
              <a:gd name="connsiteX110" fmla="*/ 332793 w 4833822"/>
              <a:gd name="connsiteY110" fmla="*/ 4891949 h 5869465"/>
              <a:gd name="connsiteX111" fmla="*/ 368634 w 4833822"/>
              <a:gd name="connsiteY111" fmla="*/ 4906282 h 5869465"/>
              <a:gd name="connsiteX112" fmla="*/ 350714 w 4833822"/>
              <a:gd name="connsiteY112" fmla="*/ 5207322 h 5869465"/>
              <a:gd name="connsiteX113" fmla="*/ 447479 w 4833822"/>
              <a:gd name="connsiteY113" fmla="*/ 5271829 h 5869465"/>
              <a:gd name="connsiteX114" fmla="*/ 486896 w 4833822"/>
              <a:gd name="connsiteY114" fmla="*/ 5171482 h 5869465"/>
              <a:gd name="connsiteX115" fmla="*/ 468981 w 4833822"/>
              <a:gd name="connsiteY115" fmla="*/ 5053215 h 5869465"/>
              <a:gd name="connsiteX116" fmla="*/ 372216 w 4833822"/>
              <a:gd name="connsiteY116" fmla="*/ 5160731 h 5869465"/>
              <a:gd name="connsiteX117" fmla="*/ 382967 w 4833822"/>
              <a:gd name="connsiteY117" fmla="*/ 5010210 h 5869465"/>
              <a:gd name="connsiteX118" fmla="*/ 497647 w 4833822"/>
              <a:gd name="connsiteY118" fmla="*/ 4970788 h 5869465"/>
              <a:gd name="connsiteX119" fmla="*/ 569323 w 4833822"/>
              <a:gd name="connsiteY119" fmla="*/ 5085473 h 5869465"/>
              <a:gd name="connsiteX120" fmla="*/ 580074 w 4833822"/>
              <a:gd name="connsiteY120" fmla="*/ 5296913 h 5869465"/>
              <a:gd name="connsiteX121" fmla="*/ 612332 w 4833822"/>
              <a:gd name="connsiteY121" fmla="*/ 5053215 h 5869465"/>
              <a:gd name="connsiteX122" fmla="*/ 497647 w 4833822"/>
              <a:gd name="connsiteY122" fmla="*/ 4820268 h 5869465"/>
              <a:gd name="connsiteX123" fmla="*/ 730594 w 4833822"/>
              <a:gd name="connsiteY123" fmla="*/ 5225237 h 5869465"/>
              <a:gd name="connsiteX124" fmla="*/ 547826 w 4833822"/>
              <a:gd name="connsiteY124" fmla="*/ 5390096 h 5869465"/>
              <a:gd name="connsiteX125" fmla="*/ 834528 w 4833822"/>
              <a:gd name="connsiteY125" fmla="*/ 5422349 h 5869465"/>
              <a:gd name="connsiteX126" fmla="*/ 1533370 w 4833822"/>
              <a:gd name="connsiteY126" fmla="*/ 4906282 h 5869465"/>
              <a:gd name="connsiteX127" fmla="*/ 1633712 w 4833822"/>
              <a:gd name="connsiteY127" fmla="*/ 4773681 h 5869465"/>
              <a:gd name="connsiteX128" fmla="*/ 1142733 w 4833822"/>
              <a:gd name="connsiteY128" fmla="*/ 5089055 h 5869465"/>
              <a:gd name="connsiteX129" fmla="*/ 1031635 w 4833822"/>
              <a:gd name="connsiteY129" fmla="*/ 5117727 h 5869465"/>
              <a:gd name="connsiteX130" fmla="*/ 1096142 w 4833822"/>
              <a:gd name="connsiteY130" fmla="*/ 5017380 h 5869465"/>
              <a:gd name="connsiteX131" fmla="*/ 1587125 w 4833822"/>
              <a:gd name="connsiteY131" fmla="*/ 4580157 h 5869465"/>
              <a:gd name="connsiteX132" fmla="*/ 3072607 w 4833822"/>
              <a:gd name="connsiteY132" fmla="*/ 4571197 h 5869465"/>
              <a:gd name="connsiteX133" fmla="*/ 2988391 w 4833822"/>
              <a:gd name="connsiteY133" fmla="*/ 4605241 h 5869465"/>
              <a:gd name="connsiteX134" fmla="*/ 3038564 w 4833822"/>
              <a:gd name="connsiteY134" fmla="*/ 4716339 h 5869465"/>
              <a:gd name="connsiteX135" fmla="*/ 3407693 w 4833822"/>
              <a:gd name="connsiteY135" fmla="*/ 5132060 h 5869465"/>
              <a:gd name="connsiteX136" fmla="*/ 3576134 w 4833822"/>
              <a:gd name="connsiteY136" fmla="*/ 5171482 h 5869465"/>
              <a:gd name="connsiteX137" fmla="*/ 4002606 w 4833822"/>
              <a:gd name="connsiteY137" fmla="*/ 5275411 h 5869465"/>
              <a:gd name="connsiteX138" fmla="*/ 4124455 w 4833822"/>
              <a:gd name="connsiteY138" fmla="*/ 5357838 h 5869465"/>
              <a:gd name="connsiteX139" fmla="*/ 3586885 w 4833822"/>
              <a:gd name="connsiteY139" fmla="*/ 4809517 h 5869465"/>
              <a:gd name="connsiteX140" fmla="*/ 3339600 w 4833822"/>
              <a:gd name="connsiteY140" fmla="*/ 4666165 h 5869465"/>
              <a:gd name="connsiteX141" fmla="*/ 3551045 w 4833822"/>
              <a:gd name="connsiteY141" fmla="*/ 4841775 h 5869465"/>
              <a:gd name="connsiteX142" fmla="*/ 3658561 w 4833822"/>
              <a:gd name="connsiteY142" fmla="*/ 5024549 h 5869465"/>
              <a:gd name="connsiteX143" fmla="*/ 3536712 w 4833822"/>
              <a:gd name="connsiteY143" fmla="*/ 4949286 h 5869465"/>
              <a:gd name="connsiteX144" fmla="*/ 3167577 w 4833822"/>
              <a:gd name="connsiteY144" fmla="*/ 4612410 h 5869465"/>
              <a:gd name="connsiteX145" fmla="*/ 3072607 w 4833822"/>
              <a:gd name="connsiteY145" fmla="*/ 4571197 h 5869465"/>
              <a:gd name="connsiteX146" fmla="*/ 1497530 w 4833822"/>
              <a:gd name="connsiteY146" fmla="*/ 4483397 h 5869465"/>
              <a:gd name="connsiteX147" fmla="*/ 644585 w 4833822"/>
              <a:gd name="connsiteY147" fmla="*/ 4608828 h 5869465"/>
              <a:gd name="connsiteX148" fmla="*/ 404469 w 4833822"/>
              <a:gd name="connsiteY148" fmla="*/ 4684085 h 5869465"/>
              <a:gd name="connsiteX149" fmla="*/ 218113 w 4833822"/>
              <a:gd name="connsiteY149" fmla="*/ 4838188 h 5869465"/>
              <a:gd name="connsiteX150" fmla="*/ 347132 w 4833822"/>
              <a:gd name="connsiteY150" fmla="*/ 5357838 h 5869465"/>
              <a:gd name="connsiteX151" fmla="*/ 218113 w 4833822"/>
              <a:gd name="connsiteY151" fmla="*/ 4992290 h 5869465"/>
              <a:gd name="connsiteX152" fmla="*/ 289789 w 4833822"/>
              <a:gd name="connsiteY152" fmla="*/ 4884779 h 5869465"/>
              <a:gd name="connsiteX153" fmla="*/ 271869 w 4833822"/>
              <a:gd name="connsiteY153" fmla="*/ 4870446 h 5869465"/>
              <a:gd name="connsiteX154" fmla="*/ 304127 w 4833822"/>
              <a:gd name="connsiteY154" fmla="*/ 4777263 h 5869465"/>
              <a:gd name="connsiteX155" fmla="*/ 400887 w 4833822"/>
              <a:gd name="connsiteY155" fmla="*/ 4694837 h 5869465"/>
              <a:gd name="connsiteX156" fmla="*/ 404469 w 4833822"/>
              <a:gd name="connsiteY156" fmla="*/ 4687667 h 5869465"/>
              <a:gd name="connsiteX157" fmla="*/ 408056 w 4833822"/>
              <a:gd name="connsiteY157" fmla="*/ 4687667 h 5869465"/>
              <a:gd name="connsiteX158" fmla="*/ 569323 w 4833822"/>
              <a:gd name="connsiteY158" fmla="*/ 4644663 h 5869465"/>
              <a:gd name="connsiteX159" fmla="*/ 777186 w 4833822"/>
              <a:gd name="connsiteY159" fmla="*/ 4755761 h 5869465"/>
              <a:gd name="connsiteX160" fmla="*/ 1250249 w 4833822"/>
              <a:gd name="connsiteY160" fmla="*/ 4587320 h 5869465"/>
              <a:gd name="connsiteX161" fmla="*/ 1497530 w 4833822"/>
              <a:gd name="connsiteY161" fmla="*/ 4483397 h 5869465"/>
              <a:gd name="connsiteX162" fmla="*/ 3393360 w 4833822"/>
              <a:gd name="connsiteY162" fmla="*/ 4442627 h 5869465"/>
              <a:gd name="connsiteX163" fmla="*/ 3271511 w 4833822"/>
              <a:gd name="connsiteY163" fmla="*/ 4479810 h 5869465"/>
              <a:gd name="connsiteX164" fmla="*/ 3486538 w 4833822"/>
              <a:gd name="connsiteY164" fmla="*/ 4608828 h 5869465"/>
              <a:gd name="connsiteX165" fmla="*/ 4092197 w 4833822"/>
              <a:gd name="connsiteY165" fmla="*/ 4942122 h 5869465"/>
              <a:gd name="connsiteX166" fmla="*/ 3873588 w 4833822"/>
              <a:gd name="connsiteY166" fmla="*/ 4942122 h 5869465"/>
              <a:gd name="connsiteX167" fmla="*/ 4002606 w 4833822"/>
              <a:gd name="connsiteY167" fmla="*/ 5071135 h 5869465"/>
              <a:gd name="connsiteX168" fmla="*/ 4106535 w 4833822"/>
              <a:gd name="connsiteY168" fmla="*/ 5042464 h 5869465"/>
              <a:gd name="connsiteX169" fmla="*/ 4325144 w 4833822"/>
              <a:gd name="connsiteY169" fmla="*/ 4716339 h 5869465"/>
              <a:gd name="connsiteX170" fmla="*/ 4038441 w 4833822"/>
              <a:gd name="connsiteY170" fmla="*/ 4626748 h 5869465"/>
              <a:gd name="connsiteX171" fmla="*/ 3624178 w 4833822"/>
              <a:gd name="connsiteY171" fmla="*/ 4613136 h 5869465"/>
              <a:gd name="connsiteX172" fmla="*/ 3486739 w 4833822"/>
              <a:gd name="connsiteY172" fmla="*/ 4587357 h 5869465"/>
              <a:gd name="connsiteX173" fmla="*/ 3486739 w 4833822"/>
              <a:gd name="connsiteY173" fmla="*/ 4591352 h 5869465"/>
              <a:gd name="connsiteX174" fmla="*/ 3485394 w 4833822"/>
              <a:gd name="connsiteY174" fmla="*/ 4588663 h 5869465"/>
              <a:gd name="connsiteX175" fmla="*/ 3486706 w 4833822"/>
              <a:gd name="connsiteY175" fmla="*/ 4587351 h 5869465"/>
              <a:gd name="connsiteX176" fmla="*/ 3486538 w 4833822"/>
              <a:gd name="connsiteY176" fmla="*/ 4587320 h 5869465"/>
              <a:gd name="connsiteX177" fmla="*/ 3543876 w 4833822"/>
              <a:gd name="connsiteY177" fmla="*/ 4526396 h 5869465"/>
              <a:gd name="connsiteX178" fmla="*/ 4518674 w 4833822"/>
              <a:gd name="connsiteY178" fmla="*/ 4673334 h 5869465"/>
              <a:gd name="connsiteX179" fmla="*/ 4328731 w 4833822"/>
              <a:gd name="connsiteY179" fmla="*/ 4870446 h 5869465"/>
              <a:gd name="connsiteX180" fmla="*/ 4457745 w 4833822"/>
              <a:gd name="connsiteY180" fmla="*/ 4798765 h 5869465"/>
              <a:gd name="connsiteX181" fmla="*/ 4579599 w 4833822"/>
              <a:gd name="connsiteY181" fmla="*/ 4791602 h 5869465"/>
              <a:gd name="connsiteX182" fmla="*/ 4500754 w 4833822"/>
              <a:gd name="connsiteY182" fmla="*/ 4870446 h 5869465"/>
              <a:gd name="connsiteX183" fmla="*/ 4314393 w 4833822"/>
              <a:gd name="connsiteY183" fmla="*/ 5103394 h 5869465"/>
              <a:gd name="connsiteX184" fmla="*/ 4346651 w 4833822"/>
              <a:gd name="connsiteY184" fmla="*/ 5167900 h 5869465"/>
              <a:gd name="connsiteX185" fmla="*/ 4403989 w 4833822"/>
              <a:gd name="connsiteY185" fmla="*/ 5117727 h 5869465"/>
              <a:gd name="connsiteX186" fmla="*/ 4482833 w 4833822"/>
              <a:gd name="connsiteY186" fmla="*/ 4927784 h 5869465"/>
              <a:gd name="connsiteX187" fmla="*/ 4590350 w 4833822"/>
              <a:gd name="connsiteY187" fmla="*/ 4906282 h 5869465"/>
              <a:gd name="connsiteX188" fmla="*/ 4608265 w 4833822"/>
              <a:gd name="connsiteY188" fmla="*/ 4988708 h 5869465"/>
              <a:gd name="connsiteX189" fmla="*/ 4608265 w 4833822"/>
              <a:gd name="connsiteY189" fmla="*/ 4992290 h 5869465"/>
              <a:gd name="connsiteX190" fmla="*/ 4421909 w 4833822"/>
              <a:gd name="connsiteY190" fmla="*/ 5203735 h 5869465"/>
              <a:gd name="connsiteX191" fmla="*/ 4608265 w 4833822"/>
              <a:gd name="connsiteY191" fmla="*/ 4992290 h 5869465"/>
              <a:gd name="connsiteX192" fmla="*/ 4611852 w 4833822"/>
              <a:gd name="connsiteY192" fmla="*/ 4988708 h 5869465"/>
              <a:gd name="connsiteX193" fmla="*/ 4611852 w 4833822"/>
              <a:gd name="connsiteY193" fmla="*/ 4985126 h 5869465"/>
              <a:gd name="connsiteX194" fmla="*/ 4694279 w 4833822"/>
              <a:gd name="connsiteY194" fmla="*/ 4970788 h 5869465"/>
              <a:gd name="connsiteX195" fmla="*/ 4651275 w 4833822"/>
              <a:gd name="connsiteY195" fmla="*/ 4795184 h 5869465"/>
              <a:gd name="connsiteX196" fmla="*/ 4572429 w 4833822"/>
              <a:gd name="connsiteY196" fmla="*/ 4676916 h 5869465"/>
              <a:gd name="connsiteX197" fmla="*/ 4583181 w 4833822"/>
              <a:gd name="connsiteY197" fmla="*/ 4583739 h 5869465"/>
              <a:gd name="connsiteX198" fmla="*/ 4436247 w 4833822"/>
              <a:gd name="connsiteY198" fmla="*/ 4537152 h 5869465"/>
              <a:gd name="connsiteX199" fmla="*/ 3504459 w 4833822"/>
              <a:gd name="connsiteY199" fmla="*/ 4451138 h 5869465"/>
              <a:gd name="connsiteX200" fmla="*/ 3393360 w 4833822"/>
              <a:gd name="connsiteY200" fmla="*/ 4442627 h 5869465"/>
              <a:gd name="connsiteX201" fmla="*/ 655337 w 4833822"/>
              <a:gd name="connsiteY201" fmla="*/ 4311369 h 5869465"/>
              <a:gd name="connsiteX202" fmla="*/ 637416 w 4833822"/>
              <a:gd name="connsiteY202" fmla="*/ 4368712 h 5869465"/>
              <a:gd name="connsiteX203" fmla="*/ 863200 w 4833822"/>
              <a:gd name="connsiteY203" fmla="*/ 4472641 h 5869465"/>
              <a:gd name="connsiteX204" fmla="*/ 734181 w 4833822"/>
              <a:gd name="connsiteY204" fmla="*/ 4332876 h 5869465"/>
              <a:gd name="connsiteX205" fmla="*/ 655337 w 4833822"/>
              <a:gd name="connsiteY205" fmla="*/ 4311369 h 5869465"/>
              <a:gd name="connsiteX206" fmla="*/ 465399 w 4833822"/>
              <a:gd name="connsiteY206" fmla="*/ 4271952 h 5869465"/>
              <a:gd name="connsiteX207" fmla="*/ 465399 w 4833822"/>
              <a:gd name="connsiteY207" fmla="*/ 4472641 h 5869465"/>
              <a:gd name="connsiteX208" fmla="*/ 501234 w 4833822"/>
              <a:gd name="connsiteY208" fmla="*/ 4529983 h 5869465"/>
              <a:gd name="connsiteX209" fmla="*/ 554990 w 4833822"/>
              <a:gd name="connsiteY209" fmla="*/ 4476228 h 5869465"/>
              <a:gd name="connsiteX210" fmla="*/ 465399 w 4833822"/>
              <a:gd name="connsiteY210" fmla="*/ 4271952 h 5869465"/>
              <a:gd name="connsiteX211" fmla="*/ 4325169 w 4833822"/>
              <a:gd name="connsiteY211" fmla="*/ 4191055 h 5869465"/>
              <a:gd name="connsiteX212" fmla="*/ 3959602 w 4833822"/>
              <a:gd name="connsiteY212" fmla="*/ 4397383 h 5869465"/>
              <a:gd name="connsiteX213" fmla="*/ 4360985 w 4833822"/>
              <a:gd name="connsiteY213" fmla="*/ 4307787 h 5869465"/>
              <a:gd name="connsiteX214" fmla="*/ 4278558 w 4833822"/>
              <a:gd name="connsiteY214" fmla="*/ 4418885 h 5869465"/>
              <a:gd name="connsiteX215" fmla="*/ 4454163 w 4833822"/>
              <a:gd name="connsiteY215" fmla="*/ 4372294 h 5869465"/>
              <a:gd name="connsiteX216" fmla="*/ 4368153 w 4833822"/>
              <a:gd name="connsiteY216" fmla="*/ 4196689 h 5869465"/>
              <a:gd name="connsiteX217" fmla="*/ 4325169 w 4833822"/>
              <a:gd name="connsiteY217" fmla="*/ 4191055 h 5869465"/>
              <a:gd name="connsiteX218" fmla="*/ 4156709 w 4833822"/>
              <a:gd name="connsiteY218" fmla="*/ 4157267 h 5869465"/>
              <a:gd name="connsiteX219" fmla="*/ 3748157 w 4833822"/>
              <a:gd name="connsiteY219" fmla="*/ 4239693 h 5869465"/>
              <a:gd name="connsiteX220" fmla="*/ 3529543 w 4833822"/>
              <a:gd name="connsiteY220" fmla="*/ 4361542 h 5869465"/>
              <a:gd name="connsiteX221" fmla="*/ 3805494 w 4833822"/>
              <a:gd name="connsiteY221" fmla="*/ 4264783 h 5869465"/>
              <a:gd name="connsiteX222" fmla="*/ 4156709 w 4833822"/>
              <a:gd name="connsiteY222" fmla="*/ 4157267 h 5869465"/>
              <a:gd name="connsiteX223" fmla="*/ 399937 w 4833822"/>
              <a:gd name="connsiteY223" fmla="*/ 4113479 h 5869465"/>
              <a:gd name="connsiteX224" fmla="*/ 210944 w 4833822"/>
              <a:gd name="connsiteY224" fmla="*/ 4193107 h 5869465"/>
              <a:gd name="connsiteX225" fmla="*/ 124936 w 4833822"/>
              <a:gd name="connsiteY225" fmla="*/ 4336458 h 5869465"/>
              <a:gd name="connsiteX226" fmla="*/ 275451 w 4833822"/>
              <a:gd name="connsiteY226" fmla="*/ 4329289 h 5869465"/>
              <a:gd name="connsiteX227" fmla="*/ 304127 w 4833822"/>
              <a:gd name="connsiteY227" fmla="*/ 4347209 h 5869465"/>
              <a:gd name="connsiteX228" fmla="*/ 271869 w 4833822"/>
              <a:gd name="connsiteY228" fmla="*/ 4583739 h 5869465"/>
              <a:gd name="connsiteX229" fmla="*/ 311291 w 4833822"/>
              <a:gd name="connsiteY229" fmla="*/ 4426054 h 5869465"/>
              <a:gd name="connsiteX230" fmla="*/ 243203 w 4833822"/>
              <a:gd name="connsiteY230" fmla="*/ 4218191 h 5869465"/>
              <a:gd name="connsiteX231" fmla="*/ 1214409 w 4833822"/>
              <a:gd name="connsiteY231" fmla="*/ 4196689 h 5869465"/>
              <a:gd name="connsiteX232" fmla="*/ 465399 w 4833822"/>
              <a:gd name="connsiteY232" fmla="*/ 4114262 h 5869465"/>
              <a:gd name="connsiteX233" fmla="*/ 399937 w 4833822"/>
              <a:gd name="connsiteY233" fmla="*/ 4113479 h 5869465"/>
              <a:gd name="connsiteX234" fmla="*/ 2524908 w 4833822"/>
              <a:gd name="connsiteY234" fmla="*/ 2979180 h 5869465"/>
              <a:gd name="connsiteX235" fmla="*/ 2732856 w 4833822"/>
              <a:gd name="connsiteY235" fmla="*/ 3621099 h 5869465"/>
              <a:gd name="connsiteX236" fmla="*/ 2775802 w 4833822"/>
              <a:gd name="connsiteY236" fmla="*/ 3691168 h 5869465"/>
              <a:gd name="connsiteX237" fmla="*/ 2823267 w 4833822"/>
              <a:gd name="connsiteY237" fmla="*/ 3614318 h 5869465"/>
              <a:gd name="connsiteX238" fmla="*/ 2879774 w 4833822"/>
              <a:gd name="connsiteY238" fmla="*/ 3404112 h 5869465"/>
              <a:gd name="connsiteX239" fmla="*/ 2920458 w 4833822"/>
              <a:gd name="connsiteY239" fmla="*/ 3937537 h 5869465"/>
              <a:gd name="connsiteX240" fmla="*/ 3132925 w 4833822"/>
              <a:gd name="connsiteY240" fmla="*/ 3878770 h 5869465"/>
              <a:gd name="connsiteX241" fmla="*/ 2879774 w 4833822"/>
              <a:gd name="connsiteY241" fmla="*/ 4253978 h 5869465"/>
              <a:gd name="connsiteX242" fmla="*/ 2131619 w 4833822"/>
              <a:gd name="connsiteY242" fmla="*/ 4201992 h 5869465"/>
              <a:gd name="connsiteX243" fmla="*/ 1894289 w 4833822"/>
              <a:gd name="connsiteY243" fmla="*/ 3851648 h 5869465"/>
              <a:gd name="connsiteX244" fmla="*/ 2075111 w 4833822"/>
              <a:gd name="connsiteY244" fmla="*/ 3939799 h 5869465"/>
              <a:gd name="connsiteX245" fmla="*/ 2086414 w 4833822"/>
              <a:gd name="connsiteY245" fmla="*/ 3424454 h 5869465"/>
              <a:gd name="connsiteX246" fmla="*/ 2163263 w 4833822"/>
              <a:gd name="connsiteY246" fmla="*/ 3569113 h 5869465"/>
              <a:gd name="connsiteX247" fmla="*/ 2224289 w 4833822"/>
              <a:gd name="connsiteY247" fmla="*/ 3614318 h 5869465"/>
              <a:gd name="connsiteX248" fmla="*/ 2242372 w 4833822"/>
              <a:gd name="connsiteY248" fmla="*/ 3551030 h 5869465"/>
              <a:gd name="connsiteX249" fmla="*/ 2524908 w 4833822"/>
              <a:gd name="connsiteY249" fmla="*/ 2979180 h 5869465"/>
              <a:gd name="connsiteX250" fmla="*/ 2540406 w 4833822"/>
              <a:gd name="connsiteY250" fmla="*/ 2171839 h 5869465"/>
              <a:gd name="connsiteX251" fmla="*/ 2092432 w 4833822"/>
              <a:gd name="connsiteY251" fmla="*/ 3078536 h 5869465"/>
              <a:gd name="connsiteX252" fmla="*/ 2063761 w 4833822"/>
              <a:gd name="connsiteY252" fmla="*/ 3178883 h 5869465"/>
              <a:gd name="connsiteX253" fmla="*/ 1967001 w 4833822"/>
              <a:gd name="connsiteY253" fmla="*/ 3107207 h 5869465"/>
              <a:gd name="connsiteX254" fmla="*/ 1845152 w 4833822"/>
              <a:gd name="connsiteY254" fmla="*/ 2877843 h 5869465"/>
              <a:gd name="connsiteX255" fmla="*/ 1827232 w 4833822"/>
              <a:gd name="connsiteY255" fmla="*/ 3694950 h 5869465"/>
              <a:gd name="connsiteX256" fmla="*/ 1540529 w 4833822"/>
              <a:gd name="connsiteY256" fmla="*/ 3555181 h 5869465"/>
              <a:gd name="connsiteX257" fmla="*/ 1916828 w 4833822"/>
              <a:gd name="connsiteY257" fmla="*/ 4110670 h 5869465"/>
              <a:gd name="connsiteX258" fmla="*/ 3103066 w 4833822"/>
              <a:gd name="connsiteY258" fmla="*/ 4193097 h 5869465"/>
              <a:gd name="connsiteX259" fmla="*/ 3504448 w 4833822"/>
              <a:gd name="connsiteY259" fmla="*/ 3598185 h 5869465"/>
              <a:gd name="connsiteX260" fmla="*/ 3167572 w 4833822"/>
              <a:gd name="connsiteY260" fmla="*/ 3691363 h 5869465"/>
              <a:gd name="connsiteX261" fmla="*/ 3103066 w 4833822"/>
              <a:gd name="connsiteY261" fmla="*/ 2845589 h 5869465"/>
              <a:gd name="connsiteX262" fmla="*/ 3013470 w 4833822"/>
              <a:gd name="connsiteY262" fmla="*/ 3178883 h 5869465"/>
              <a:gd name="connsiteX263" fmla="*/ 2938212 w 4833822"/>
              <a:gd name="connsiteY263" fmla="*/ 3300732 h 5869465"/>
              <a:gd name="connsiteX264" fmla="*/ 2870119 w 4833822"/>
              <a:gd name="connsiteY264" fmla="*/ 3189634 h 5869465"/>
              <a:gd name="connsiteX265" fmla="*/ 2540406 w 4833822"/>
              <a:gd name="connsiteY265" fmla="*/ 2171839 h 5869465"/>
              <a:gd name="connsiteX266" fmla="*/ 357884 w 4833822"/>
              <a:gd name="connsiteY266" fmla="*/ 2100168 h 5869465"/>
              <a:gd name="connsiteX267" fmla="*/ 422396 w 4833822"/>
              <a:gd name="connsiteY267" fmla="*/ 2182595 h 5869465"/>
              <a:gd name="connsiteX268" fmla="*/ 522738 w 4833822"/>
              <a:gd name="connsiteY268" fmla="*/ 2684326 h 5869465"/>
              <a:gd name="connsiteX269" fmla="*/ 490485 w 4833822"/>
              <a:gd name="connsiteY269" fmla="*/ 2824096 h 5869465"/>
              <a:gd name="connsiteX270" fmla="*/ 386555 w 4833822"/>
              <a:gd name="connsiteY270" fmla="*/ 2723749 h 5869465"/>
              <a:gd name="connsiteX271" fmla="*/ 286208 w 4833822"/>
              <a:gd name="connsiteY271" fmla="*/ 2182595 h 5869465"/>
              <a:gd name="connsiteX272" fmla="*/ 357884 w 4833822"/>
              <a:gd name="connsiteY272" fmla="*/ 2100168 h 5869465"/>
              <a:gd name="connsiteX273" fmla="*/ 4036204 w 4833822"/>
              <a:gd name="connsiteY273" fmla="*/ 682777 h 5869465"/>
              <a:gd name="connsiteX274" fmla="*/ 4110123 w 4833822"/>
              <a:gd name="connsiteY274" fmla="*/ 745492 h 5869465"/>
              <a:gd name="connsiteX275" fmla="*/ 4063531 w 4833822"/>
              <a:gd name="connsiteY275" fmla="*/ 1555436 h 5869465"/>
              <a:gd name="connsiteX276" fmla="*/ 3938100 w 4833822"/>
              <a:gd name="connsiteY276" fmla="*/ 1243642 h 5869465"/>
              <a:gd name="connsiteX277" fmla="*/ 3970353 w 4833822"/>
              <a:gd name="connsiteY277" fmla="*/ 749079 h 5869465"/>
              <a:gd name="connsiteX278" fmla="*/ 4036204 w 4833822"/>
              <a:gd name="connsiteY278" fmla="*/ 682777 h 5869465"/>
              <a:gd name="connsiteX279" fmla="*/ 915320 w 4833822"/>
              <a:gd name="connsiteY279" fmla="*/ 424348 h 5869465"/>
              <a:gd name="connsiteX280" fmla="*/ 1020430 w 4833822"/>
              <a:gd name="connsiteY280" fmla="*/ 1105110 h 5869465"/>
              <a:gd name="connsiteX281" fmla="*/ 811383 w 4833822"/>
              <a:gd name="connsiteY281" fmla="*/ 1065524 h 5869465"/>
              <a:gd name="connsiteX282" fmla="*/ 915320 w 4833822"/>
              <a:gd name="connsiteY282" fmla="*/ 424348 h 5869465"/>
              <a:gd name="connsiteX283" fmla="*/ 2476926 w 4833822"/>
              <a:gd name="connsiteY283" fmla="*/ 91182 h 5869465"/>
              <a:gd name="connsiteX284" fmla="*/ 2908975 w 4833822"/>
              <a:gd name="connsiteY284" fmla="*/ 476896 h 5869465"/>
              <a:gd name="connsiteX285" fmla="*/ 3113822 w 4833822"/>
              <a:gd name="connsiteY285" fmla="*/ 1526760 h 5869465"/>
              <a:gd name="connsiteX286" fmla="*/ 3282263 w 4833822"/>
              <a:gd name="connsiteY286" fmla="*/ 845838 h 5869465"/>
              <a:gd name="connsiteX287" fmla="*/ 3257173 w 4833822"/>
              <a:gd name="connsiteY287" fmla="*/ 706069 h 5869465"/>
              <a:gd name="connsiteX288" fmla="*/ 3278681 w 4833822"/>
              <a:gd name="connsiteY288" fmla="*/ 616473 h 5869465"/>
              <a:gd name="connsiteX289" fmla="*/ 3361107 w 4833822"/>
              <a:gd name="connsiteY289" fmla="*/ 673816 h 5869465"/>
              <a:gd name="connsiteX290" fmla="*/ 3884339 w 4833822"/>
              <a:gd name="connsiteY290" fmla="*/ 1985486 h 5869465"/>
              <a:gd name="connsiteX291" fmla="*/ 3776823 w 4833822"/>
              <a:gd name="connsiteY291" fmla="*/ 2605481 h 5869465"/>
              <a:gd name="connsiteX292" fmla="*/ 4002606 w 4833822"/>
              <a:gd name="connsiteY292" fmla="*/ 2386872 h 5869465"/>
              <a:gd name="connsiteX293" fmla="*/ 4059943 w 4833822"/>
              <a:gd name="connsiteY293" fmla="*/ 2322361 h 5869465"/>
              <a:gd name="connsiteX294" fmla="*/ 4117286 w 4833822"/>
              <a:gd name="connsiteY294" fmla="*/ 2397623 h 5869465"/>
              <a:gd name="connsiteX295" fmla="*/ 4131625 w 4833822"/>
              <a:gd name="connsiteY295" fmla="*/ 3211145 h 5869465"/>
              <a:gd name="connsiteX296" fmla="*/ 3755321 w 4833822"/>
              <a:gd name="connsiteY296" fmla="*/ 4042587 h 5869465"/>
              <a:gd name="connsiteX297" fmla="*/ 3723067 w 4833822"/>
              <a:gd name="connsiteY297" fmla="*/ 4117844 h 5869465"/>
              <a:gd name="connsiteX298" fmla="*/ 4099366 w 4833822"/>
              <a:gd name="connsiteY298" fmla="*/ 4056920 h 5869465"/>
              <a:gd name="connsiteX299" fmla="*/ 4550927 w 4833822"/>
              <a:gd name="connsiteY299" fmla="*/ 4408134 h 5869465"/>
              <a:gd name="connsiteX300" fmla="*/ 4604683 w 4833822"/>
              <a:gd name="connsiteY300" fmla="*/ 4508481 h 5869465"/>
              <a:gd name="connsiteX301" fmla="*/ 4576011 w 4833822"/>
              <a:gd name="connsiteY301" fmla="*/ 5350674 h 5869465"/>
              <a:gd name="connsiteX302" fmla="*/ 4432660 w 4833822"/>
              <a:gd name="connsiteY302" fmla="*/ 5411598 h 5869465"/>
              <a:gd name="connsiteX303" fmla="*/ 3999019 w 4833822"/>
              <a:gd name="connsiteY303" fmla="*/ 5644545 h 5869465"/>
              <a:gd name="connsiteX304" fmla="*/ 3192667 w 4833822"/>
              <a:gd name="connsiteY304" fmla="*/ 5576452 h 5869465"/>
              <a:gd name="connsiteX305" fmla="*/ 2662265 w 4833822"/>
              <a:gd name="connsiteY305" fmla="*/ 4945704 h 5869465"/>
              <a:gd name="connsiteX306" fmla="*/ 2680186 w 4833822"/>
              <a:gd name="connsiteY306" fmla="*/ 5264660 h 5869465"/>
              <a:gd name="connsiteX307" fmla="*/ 2655096 w 4833822"/>
              <a:gd name="connsiteY307" fmla="*/ 5576452 h 5869465"/>
              <a:gd name="connsiteX308" fmla="*/ 2063771 w 4833822"/>
              <a:gd name="connsiteY308" fmla="*/ 5863154 h 5869465"/>
              <a:gd name="connsiteX309" fmla="*/ 1827242 w 4833822"/>
              <a:gd name="connsiteY309" fmla="*/ 5812981 h 5869465"/>
              <a:gd name="connsiteX310" fmla="*/ 1594295 w 4833822"/>
              <a:gd name="connsiteY310" fmla="*/ 5271829 h 5869465"/>
              <a:gd name="connsiteX311" fmla="*/ 1952673 w 4833822"/>
              <a:gd name="connsiteY311" fmla="*/ 4737841 h 5869465"/>
              <a:gd name="connsiteX312" fmla="*/ 2020761 w 4833822"/>
              <a:gd name="connsiteY312" fmla="*/ 4605241 h 5869465"/>
              <a:gd name="connsiteX313" fmla="*/ 1841575 w 4833822"/>
              <a:gd name="connsiteY313" fmla="*/ 4748592 h 5869465"/>
              <a:gd name="connsiteX314" fmla="*/ 884697 w 4833822"/>
              <a:gd name="connsiteY314" fmla="*/ 5494025 h 5869465"/>
              <a:gd name="connsiteX315" fmla="*/ 547826 w 4833822"/>
              <a:gd name="connsiteY315" fmla="*/ 5526278 h 5869465"/>
              <a:gd name="connsiteX316" fmla="*/ 357883 w 4833822"/>
              <a:gd name="connsiteY316" fmla="*/ 5468941 h 5869465"/>
              <a:gd name="connsiteX317" fmla="*/ 89095 w 4833822"/>
              <a:gd name="connsiteY317" fmla="*/ 5042464 h 5869465"/>
              <a:gd name="connsiteX318" fmla="*/ 46091 w 4833822"/>
              <a:gd name="connsiteY318" fmla="*/ 4691255 h 5869465"/>
              <a:gd name="connsiteX319" fmla="*/ 440310 w 4833822"/>
              <a:gd name="connsiteY319" fmla="*/ 4042587 h 5869465"/>
              <a:gd name="connsiteX320" fmla="*/ 1020884 w 4833822"/>
              <a:gd name="connsiteY320" fmla="*/ 4092760 h 5869465"/>
              <a:gd name="connsiteX321" fmla="*/ 798688 w 4833822"/>
              <a:gd name="connsiteY321" fmla="*/ 3920738 h 5869465"/>
              <a:gd name="connsiteX322" fmla="*/ 766435 w 4833822"/>
              <a:gd name="connsiteY322" fmla="*/ 3863395 h 5869465"/>
              <a:gd name="connsiteX323" fmla="*/ 838110 w 4833822"/>
              <a:gd name="connsiteY323" fmla="*/ 3841893 h 5869465"/>
              <a:gd name="connsiteX324" fmla="*/ 1060306 w 4833822"/>
              <a:gd name="connsiteY324" fmla="*/ 3935071 h 5869465"/>
              <a:gd name="connsiteX325" fmla="*/ 777186 w 4833822"/>
              <a:gd name="connsiteY325" fmla="*/ 3436923 h 5869465"/>
              <a:gd name="connsiteX326" fmla="*/ 723430 w 4833822"/>
              <a:gd name="connsiteY326" fmla="*/ 2902940 h 5869465"/>
              <a:gd name="connsiteX327" fmla="*/ 727012 w 4833822"/>
              <a:gd name="connsiteY327" fmla="*/ 2204099 h 5869465"/>
              <a:gd name="connsiteX328" fmla="*/ 762853 w 4833822"/>
              <a:gd name="connsiteY328" fmla="*/ 2071499 h 5869465"/>
              <a:gd name="connsiteX329" fmla="*/ 1017302 w 4833822"/>
              <a:gd name="connsiteY329" fmla="*/ 2372534 h 5869465"/>
              <a:gd name="connsiteX330" fmla="*/ 1139151 w 4833822"/>
              <a:gd name="connsiteY330" fmla="*/ 2411956 h 5869465"/>
              <a:gd name="connsiteX331" fmla="*/ 1110480 w 4833822"/>
              <a:gd name="connsiteY331" fmla="*/ 2300858 h 5869465"/>
              <a:gd name="connsiteX332" fmla="*/ 1135564 w 4833822"/>
              <a:gd name="connsiteY332" fmla="*/ 1412080 h 5869465"/>
              <a:gd name="connsiteX333" fmla="*/ 1493942 w 4833822"/>
              <a:gd name="connsiteY333" fmla="*/ 752660 h 5869465"/>
              <a:gd name="connsiteX334" fmla="*/ 1547703 w 4833822"/>
              <a:gd name="connsiteY334" fmla="*/ 698905 h 5869465"/>
              <a:gd name="connsiteX335" fmla="*/ 1597877 w 4833822"/>
              <a:gd name="connsiteY335" fmla="*/ 792083 h 5869465"/>
              <a:gd name="connsiteX336" fmla="*/ 2070940 w 4833822"/>
              <a:gd name="connsiteY336" fmla="*/ 1566182 h 5869465"/>
              <a:gd name="connsiteX337" fmla="*/ 1926239 w 4833822"/>
              <a:gd name="connsiteY337" fmla="*/ 827355 h 5869465"/>
              <a:gd name="connsiteX338" fmla="*/ 2257661 w 4833822"/>
              <a:gd name="connsiteY338" fmla="*/ 146852 h 5869465"/>
              <a:gd name="connsiteX339" fmla="*/ 2476926 w 4833822"/>
              <a:gd name="connsiteY339" fmla="*/ 91182 h 5869465"/>
              <a:gd name="connsiteX0" fmla="*/ 2144854 w 4833822"/>
              <a:gd name="connsiteY0" fmla="*/ 5515446 h 5889095"/>
              <a:gd name="connsiteX1" fmla="*/ 2053020 w 4833822"/>
              <a:gd name="connsiteY1" fmla="*/ 5524406 h 5889095"/>
              <a:gd name="connsiteX2" fmla="*/ 1959837 w 4833822"/>
              <a:gd name="connsiteY2" fmla="*/ 5599664 h 5889095"/>
              <a:gd name="connsiteX3" fmla="*/ 2045851 w 4833822"/>
              <a:gd name="connsiteY3" fmla="*/ 5717931 h 5889095"/>
              <a:gd name="connsiteX4" fmla="*/ 2042269 w 4833822"/>
              <a:gd name="connsiteY4" fmla="*/ 5621166 h 5889095"/>
              <a:gd name="connsiteX5" fmla="*/ 2106775 w 4833822"/>
              <a:gd name="connsiteY5" fmla="*/ 5556659 h 5889095"/>
              <a:gd name="connsiteX6" fmla="*/ 2128277 w 4833822"/>
              <a:gd name="connsiteY6" fmla="*/ 5628335 h 5889095"/>
              <a:gd name="connsiteX7" fmla="*/ 2164118 w 4833822"/>
              <a:gd name="connsiteY7" fmla="*/ 5678508 h 5889095"/>
              <a:gd name="connsiteX8" fmla="*/ 2232206 w 4833822"/>
              <a:gd name="connsiteY8" fmla="*/ 5642673 h 5889095"/>
              <a:gd name="connsiteX9" fmla="*/ 2228624 w 4833822"/>
              <a:gd name="connsiteY9" fmla="*/ 5549490 h 5889095"/>
              <a:gd name="connsiteX10" fmla="*/ 2144854 w 4833822"/>
              <a:gd name="connsiteY10" fmla="*/ 5515446 h 5889095"/>
              <a:gd name="connsiteX11" fmla="*/ 2508163 w 4833822"/>
              <a:gd name="connsiteY11" fmla="*/ 5484984 h 5889095"/>
              <a:gd name="connsiteX12" fmla="*/ 2407811 w 4833822"/>
              <a:gd name="connsiteY12" fmla="*/ 5793194 h 5889095"/>
              <a:gd name="connsiteX13" fmla="*/ 2508163 w 4833822"/>
              <a:gd name="connsiteY13" fmla="*/ 5484984 h 5889095"/>
              <a:gd name="connsiteX14" fmla="*/ 2215080 w 4833822"/>
              <a:gd name="connsiteY14" fmla="*/ 5400449 h 5889095"/>
              <a:gd name="connsiteX15" fmla="*/ 2171282 w 4833822"/>
              <a:gd name="connsiteY15" fmla="*/ 5406139 h 5889095"/>
              <a:gd name="connsiteX16" fmla="*/ 2350473 w 4833822"/>
              <a:gd name="connsiteY16" fmla="*/ 5685678 h 5889095"/>
              <a:gd name="connsiteX17" fmla="*/ 2393478 w 4833822"/>
              <a:gd name="connsiteY17" fmla="*/ 5502904 h 5889095"/>
              <a:gd name="connsiteX18" fmla="*/ 2252871 w 4833822"/>
              <a:gd name="connsiteY18" fmla="*/ 5401604 h 5889095"/>
              <a:gd name="connsiteX19" fmla="*/ 2215080 w 4833822"/>
              <a:gd name="connsiteY19" fmla="*/ 5400449 h 5889095"/>
              <a:gd name="connsiteX20" fmla="*/ 3767359 w 4833822"/>
              <a:gd name="connsiteY20" fmla="*/ 5281491 h 5889095"/>
              <a:gd name="connsiteX21" fmla="*/ 3913003 w 4833822"/>
              <a:gd name="connsiteY21" fmla="*/ 5363134 h 5889095"/>
              <a:gd name="connsiteX22" fmla="*/ 3930923 w 4833822"/>
              <a:gd name="connsiteY22" fmla="*/ 5388223 h 5889095"/>
              <a:gd name="connsiteX23" fmla="*/ 3923759 w 4833822"/>
              <a:gd name="connsiteY23" fmla="*/ 5413308 h 5889095"/>
              <a:gd name="connsiteX24" fmla="*/ 3672890 w 4833822"/>
              <a:gd name="connsiteY24" fmla="*/ 5395387 h 5889095"/>
              <a:gd name="connsiteX25" fmla="*/ 3672890 w 4833822"/>
              <a:gd name="connsiteY25" fmla="*/ 5327298 h 5889095"/>
              <a:gd name="connsiteX26" fmla="*/ 3708731 w 4833822"/>
              <a:gd name="connsiteY26" fmla="*/ 5302209 h 5889095"/>
              <a:gd name="connsiteX27" fmla="*/ 3767359 w 4833822"/>
              <a:gd name="connsiteY27" fmla="*/ 5281491 h 5889095"/>
              <a:gd name="connsiteX28" fmla="*/ 3779366 w 4833822"/>
              <a:gd name="connsiteY28" fmla="*/ 5241680 h 5889095"/>
              <a:gd name="connsiteX29" fmla="*/ 3637059 w 4833822"/>
              <a:gd name="connsiteY29" fmla="*/ 5266375 h 5889095"/>
              <a:gd name="connsiteX30" fmla="*/ 3497289 w 4833822"/>
              <a:gd name="connsiteY30" fmla="*/ 5449143 h 5889095"/>
              <a:gd name="connsiteX31" fmla="*/ 3615557 w 4833822"/>
              <a:gd name="connsiteY31" fmla="*/ 5391806 h 5889095"/>
              <a:gd name="connsiteX32" fmla="*/ 3852086 w 4833822"/>
              <a:gd name="connsiteY32" fmla="*/ 5549490 h 5889095"/>
              <a:gd name="connsiteX33" fmla="*/ 3952433 w 4833822"/>
              <a:gd name="connsiteY33" fmla="*/ 5377468 h 5889095"/>
              <a:gd name="connsiteX34" fmla="*/ 3945496 w 4833822"/>
              <a:gd name="connsiteY34" fmla="*/ 5360663 h 5889095"/>
              <a:gd name="connsiteX35" fmla="*/ 3938093 w 4833822"/>
              <a:gd name="connsiteY35" fmla="*/ 5360663 h 5889095"/>
              <a:gd name="connsiteX36" fmla="*/ 3927341 w 4833822"/>
              <a:gd name="connsiteY36" fmla="*/ 5360663 h 5889095"/>
              <a:gd name="connsiteX37" fmla="*/ 3909418 w 4833822"/>
              <a:gd name="connsiteY37" fmla="*/ 5355956 h 5889095"/>
              <a:gd name="connsiteX38" fmla="*/ 3920171 w 4833822"/>
              <a:gd name="connsiteY38" fmla="*/ 5355956 h 5889095"/>
              <a:gd name="connsiteX39" fmla="*/ 3945252 w 4833822"/>
              <a:gd name="connsiteY39" fmla="*/ 5360073 h 5889095"/>
              <a:gd name="connsiteX40" fmla="*/ 3928739 w 4833822"/>
              <a:gd name="connsiteY40" fmla="*/ 5320073 h 5889095"/>
              <a:gd name="connsiteX41" fmla="*/ 3822967 w 4833822"/>
              <a:gd name="connsiteY41" fmla="*/ 5243975 h 5889095"/>
              <a:gd name="connsiteX42" fmla="*/ 3779366 w 4833822"/>
              <a:gd name="connsiteY42" fmla="*/ 5241680 h 5889095"/>
              <a:gd name="connsiteX43" fmla="*/ 4196131 w 4833822"/>
              <a:gd name="connsiteY43" fmla="*/ 5097934 h 5889095"/>
              <a:gd name="connsiteX44" fmla="*/ 4235548 w 4833822"/>
              <a:gd name="connsiteY44" fmla="*/ 5327299 h 5889095"/>
              <a:gd name="connsiteX45" fmla="*/ 4454163 w 4833822"/>
              <a:gd name="connsiteY45" fmla="*/ 5330881 h 5889095"/>
              <a:gd name="connsiteX46" fmla="*/ 4196131 w 4833822"/>
              <a:gd name="connsiteY46" fmla="*/ 5097934 h 5889095"/>
              <a:gd name="connsiteX47" fmla="*/ 1174995 w 4833822"/>
              <a:gd name="connsiteY47" fmla="*/ 4782556 h 5889095"/>
              <a:gd name="connsiteX48" fmla="*/ 1250253 w 4833822"/>
              <a:gd name="connsiteY48" fmla="*/ 4829148 h 5889095"/>
              <a:gd name="connsiteX49" fmla="*/ 1035224 w 4833822"/>
              <a:gd name="connsiteY49" fmla="*/ 4940241 h 5889095"/>
              <a:gd name="connsiteX50" fmla="*/ 981463 w 4833822"/>
              <a:gd name="connsiteY50" fmla="*/ 4915157 h 5889095"/>
              <a:gd name="connsiteX51" fmla="*/ 1174995 w 4833822"/>
              <a:gd name="connsiteY51" fmla="*/ 4782556 h 5889095"/>
              <a:gd name="connsiteX52" fmla="*/ 3960412 w 4833822"/>
              <a:gd name="connsiteY52" fmla="*/ 4753281 h 5889095"/>
              <a:gd name="connsiteX53" fmla="*/ 4095776 w 4833822"/>
              <a:gd name="connsiteY53" fmla="*/ 4811226 h 5889095"/>
              <a:gd name="connsiteX54" fmla="*/ 4052767 w 4833822"/>
              <a:gd name="connsiteY54" fmla="*/ 4839896 h 5889095"/>
              <a:gd name="connsiteX55" fmla="*/ 3852081 w 4833822"/>
              <a:gd name="connsiteY55" fmla="*/ 4807645 h 5889095"/>
              <a:gd name="connsiteX56" fmla="*/ 3859245 w 4833822"/>
              <a:gd name="connsiteY56" fmla="*/ 4771806 h 5889095"/>
              <a:gd name="connsiteX57" fmla="*/ 3917370 w 4833822"/>
              <a:gd name="connsiteY57" fmla="*/ 4754281 h 5889095"/>
              <a:gd name="connsiteX58" fmla="*/ 3960412 w 4833822"/>
              <a:gd name="connsiteY58" fmla="*/ 4753281 h 5889095"/>
              <a:gd name="connsiteX59" fmla="*/ 2177948 w 4833822"/>
              <a:gd name="connsiteY59" fmla="*/ 4659031 h 5889095"/>
              <a:gd name="connsiteX60" fmla="*/ 2146198 w 4833822"/>
              <a:gd name="connsiteY60" fmla="*/ 4682213 h 5889095"/>
              <a:gd name="connsiteX61" fmla="*/ 1680303 w 4833822"/>
              <a:gd name="connsiteY61" fmla="*/ 5381055 h 5889095"/>
              <a:gd name="connsiteX62" fmla="*/ 1762730 w 4833822"/>
              <a:gd name="connsiteY62" fmla="*/ 5743015 h 5889095"/>
              <a:gd name="connsiteX63" fmla="*/ 1802152 w 4833822"/>
              <a:gd name="connsiteY63" fmla="*/ 5463482 h 5889095"/>
              <a:gd name="connsiteX64" fmla="*/ 2081691 w 4833822"/>
              <a:gd name="connsiteY64" fmla="*/ 5305792 h 5889095"/>
              <a:gd name="connsiteX65" fmla="*/ 1845157 w 4833822"/>
              <a:gd name="connsiteY65" fmla="*/ 5388219 h 5889095"/>
              <a:gd name="connsiteX66" fmla="*/ 1744810 w 4833822"/>
              <a:gd name="connsiteY66" fmla="*/ 5359553 h 5889095"/>
              <a:gd name="connsiteX67" fmla="*/ 2060189 w 4833822"/>
              <a:gd name="connsiteY67" fmla="*/ 5205450 h 5889095"/>
              <a:gd name="connsiteX68" fmla="*/ 2178451 w 4833822"/>
              <a:gd name="connsiteY68" fmla="*/ 5144520 h 5889095"/>
              <a:gd name="connsiteX69" fmla="*/ 2293136 w 4833822"/>
              <a:gd name="connsiteY69" fmla="*/ 4678631 h 5889095"/>
              <a:gd name="connsiteX70" fmla="*/ 1999259 w 4833822"/>
              <a:gd name="connsiteY70" fmla="*/ 5094352 h 5889095"/>
              <a:gd name="connsiteX71" fmla="*/ 2196371 w 4833822"/>
              <a:gd name="connsiteY71" fmla="*/ 4664293 h 5889095"/>
              <a:gd name="connsiteX72" fmla="*/ 2177948 w 4833822"/>
              <a:gd name="connsiteY72" fmla="*/ 4659031 h 5889095"/>
              <a:gd name="connsiteX73" fmla="*/ 2511745 w 4833822"/>
              <a:gd name="connsiteY73" fmla="*/ 4646378 h 5889095"/>
              <a:gd name="connsiteX74" fmla="*/ 2482010 w 4833822"/>
              <a:gd name="connsiteY74" fmla="*/ 4874674 h 5889095"/>
              <a:gd name="connsiteX75" fmla="*/ 2486655 w 4833822"/>
              <a:gd name="connsiteY75" fmla="*/ 4940239 h 5889095"/>
              <a:gd name="connsiteX76" fmla="*/ 2514429 w 4833822"/>
              <a:gd name="connsiteY76" fmla="*/ 4955918 h 5889095"/>
              <a:gd name="connsiteX77" fmla="*/ 2526077 w 4833822"/>
              <a:gd name="connsiteY77" fmla="*/ 4979664 h 5889095"/>
              <a:gd name="connsiteX78" fmla="*/ 2486655 w 4833822"/>
              <a:gd name="connsiteY78" fmla="*/ 4940242 h 5889095"/>
              <a:gd name="connsiteX79" fmla="*/ 2486655 w 4833822"/>
              <a:gd name="connsiteY79" fmla="*/ 4940245 h 5889095"/>
              <a:gd name="connsiteX80" fmla="*/ 2440069 w 4833822"/>
              <a:gd name="connsiteY80" fmla="*/ 5216201 h 5889095"/>
              <a:gd name="connsiteX81" fmla="*/ 2375563 w 4833822"/>
              <a:gd name="connsiteY81" fmla="*/ 4778973 h 5889095"/>
              <a:gd name="connsiteX82" fmla="*/ 2296718 w 4833822"/>
              <a:gd name="connsiteY82" fmla="*/ 5148108 h 5889095"/>
              <a:gd name="connsiteX83" fmla="*/ 2429318 w 4833822"/>
              <a:gd name="connsiteY83" fmla="*/ 5269957 h 5889095"/>
              <a:gd name="connsiteX84" fmla="*/ 2493825 w 4833822"/>
              <a:gd name="connsiteY84" fmla="*/ 5169610 h 5889095"/>
              <a:gd name="connsiteX85" fmla="*/ 2529665 w 4833822"/>
              <a:gd name="connsiteY85" fmla="*/ 4979667 h 5889095"/>
              <a:gd name="connsiteX86" fmla="*/ 2511745 w 4833822"/>
              <a:gd name="connsiteY86" fmla="*/ 4646378 h 5889095"/>
              <a:gd name="connsiteX87" fmla="*/ 2808528 w 4833822"/>
              <a:gd name="connsiteY87" fmla="*/ 4643912 h 5889095"/>
              <a:gd name="connsiteX88" fmla="*/ 2784115 w 4833822"/>
              <a:gd name="connsiteY88" fmla="*/ 4657129 h 5889095"/>
              <a:gd name="connsiteX89" fmla="*/ 2798448 w 4833822"/>
              <a:gd name="connsiteY89" fmla="*/ 4732387 h 5889095"/>
              <a:gd name="connsiteX90" fmla="*/ 2880875 w 4833822"/>
              <a:gd name="connsiteY90" fmla="*/ 4847067 h 5889095"/>
              <a:gd name="connsiteX91" fmla="*/ 3142493 w 4833822"/>
              <a:gd name="connsiteY91" fmla="*/ 5176779 h 5889095"/>
              <a:gd name="connsiteX92" fmla="*/ 2891625 w 4833822"/>
              <a:gd name="connsiteY92" fmla="*/ 5011920 h 5889095"/>
              <a:gd name="connsiteX93" fmla="*/ 2683768 w 4833822"/>
              <a:gd name="connsiteY93" fmla="*/ 4768222 h 5889095"/>
              <a:gd name="connsiteX94" fmla="*/ 2651515 w 4833822"/>
              <a:gd name="connsiteY94" fmla="*/ 4793311 h 5889095"/>
              <a:gd name="connsiteX95" fmla="*/ 2866541 w 4833822"/>
              <a:gd name="connsiteY95" fmla="*/ 5037010 h 5889095"/>
              <a:gd name="connsiteX96" fmla="*/ 3389773 w 4833822"/>
              <a:gd name="connsiteY96" fmla="*/ 5635504 h 5889095"/>
              <a:gd name="connsiteX97" fmla="*/ 3637059 w 4833822"/>
              <a:gd name="connsiteY97" fmla="*/ 5678508 h 5889095"/>
              <a:gd name="connsiteX98" fmla="*/ 3246422 w 4833822"/>
              <a:gd name="connsiteY98" fmla="*/ 5309379 h 5889095"/>
              <a:gd name="connsiteX99" fmla="*/ 3400524 w 4833822"/>
              <a:gd name="connsiteY99" fmla="*/ 5359553 h 5889095"/>
              <a:gd name="connsiteX100" fmla="*/ 3336018 w 4833822"/>
              <a:gd name="connsiteY100" fmla="*/ 5212614 h 5889095"/>
              <a:gd name="connsiteX101" fmla="*/ 3095901 w 4833822"/>
              <a:gd name="connsiteY101" fmla="*/ 4951001 h 5889095"/>
              <a:gd name="connsiteX102" fmla="*/ 2862954 w 4833822"/>
              <a:gd name="connsiteY102" fmla="*/ 4682213 h 5889095"/>
              <a:gd name="connsiteX103" fmla="*/ 2808528 w 4833822"/>
              <a:gd name="connsiteY103" fmla="*/ 4643912 h 5889095"/>
              <a:gd name="connsiteX104" fmla="*/ 1587125 w 4833822"/>
              <a:gd name="connsiteY104" fmla="*/ 4599787 h 5889095"/>
              <a:gd name="connsiteX105" fmla="*/ 798688 w 4833822"/>
              <a:gd name="connsiteY105" fmla="*/ 4807650 h 5889095"/>
              <a:gd name="connsiteX106" fmla="*/ 780768 w 4833822"/>
              <a:gd name="connsiteY106" fmla="*/ 5431228 h 5889095"/>
              <a:gd name="connsiteX107" fmla="*/ 791519 w 4833822"/>
              <a:gd name="connsiteY107" fmla="*/ 5237704 h 5889095"/>
              <a:gd name="connsiteX108" fmla="*/ 709092 w 4833822"/>
              <a:gd name="connsiteY108" fmla="*/ 4875738 h 5889095"/>
              <a:gd name="connsiteX109" fmla="*/ 368634 w 4833822"/>
              <a:gd name="connsiteY109" fmla="*/ 4886489 h 5889095"/>
              <a:gd name="connsiteX110" fmla="*/ 332793 w 4833822"/>
              <a:gd name="connsiteY110" fmla="*/ 4911579 h 5889095"/>
              <a:gd name="connsiteX111" fmla="*/ 368634 w 4833822"/>
              <a:gd name="connsiteY111" fmla="*/ 4925912 h 5889095"/>
              <a:gd name="connsiteX112" fmla="*/ 350714 w 4833822"/>
              <a:gd name="connsiteY112" fmla="*/ 5226952 h 5889095"/>
              <a:gd name="connsiteX113" fmla="*/ 447479 w 4833822"/>
              <a:gd name="connsiteY113" fmla="*/ 5291459 h 5889095"/>
              <a:gd name="connsiteX114" fmla="*/ 486896 w 4833822"/>
              <a:gd name="connsiteY114" fmla="*/ 5191112 h 5889095"/>
              <a:gd name="connsiteX115" fmla="*/ 468981 w 4833822"/>
              <a:gd name="connsiteY115" fmla="*/ 5072845 h 5889095"/>
              <a:gd name="connsiteX116" fmla="*/ 372216 w 4833822"/>
              <a:gd name="connsiteY116" fmla="*/ 5180361 h 5889095"/>
              <a:gd name="connsiteX117" fmla="*/ 382967 w 4833822"/>
              <a:gd name="connsiteY117" fmla="*/ 5029840 h 5889095"/>
              <a:gd name="connsiteX118" fmla="*/ 497647 w 4833822"/>
              <a:gd name="connsiteY118" fmla="*/ 4990418 h 5889095"/>
              <a:gd name="connsiteX119" fmla="*/ 569323 w 4833822"/>
              <a:gd name="connsiteY119" fmla="*/ 5105103 h 5889095"/>
              <a:gd name="connsiteX120" fmla="*/ 580074 w 4833822"/>
              <a:gd name="connsiteY120" fmla="*/ 5316543 h 5889095"/>
              <a:gd name="connsiteX121" fmla="*/ 612332 w 4833822"/>
              <a:gd name="connsiteY121" fmla="*/ 5072845 h 5889095"/>
              <a:gd name="connsiteX122" fmla="*/ 497647 w 4833822"/>
              <a:gd name="connsiteY122" fmla="*/ 4839898 h 5889095"/>
              <a:gd name="connsiteX123" fmla="*/ 730594 w 4833822"/>
              <a:gd name="connsiteY123" fmla="*/ 5244867 h 5889095"/>
              <a:gd name="connsiteX124" fmla="*/ 547826 w 4833822"/>
              <a:gd name="connsiteY124" fmla="*/ 5409726 h 5889095"/>
              <a:gd name="connsiteX125" fmla="*/ 834528 w 4833822"/>
              <a:gd name="connsiteY125" fmla="*/ 5441979 h 5889095"/>
              <a:gd name="connsiteX126" fmla="*/ 1533370 w 4833822"/>
              <a:gd name="connsiteY126" fmla="*/ 4925912 h 5889095"/>
              <a:gd name="connsiteX127" fmla="*/ 1633712 w 4833822"/>
              <a:gd name="connsiteY127" fmla="*/ 4793311 h 5889095"/>
              <a:gd name="connsiteX128" fmla="*/ 1142733 w 4833822"/>
              <a:gd name="connsiteY128" fmla="*/ 5108685 h 5889095"/>
              <a:gd name="connsiteX129" fmla="*/ 1031635 w 4833822"/>
              <a:gd name="connsiteY129" fmla="*/ 5137357 h 5889095"/>
              <a:gd name="connsiteX130" fmla="*/ 1096142 w 4833822"/>
              <a:gd name="connsiteY130" fmla="*/ 5037010 h 5889095"/>
              <a:gd name="connsiteX131" fmla="*/ 1587125 w 4833822"/>
              <a:gd name="connsiteY131" fmla="*/ 4599787 h 5889095"/>
              <a:gd name="connsiteX132" fmla="*/ 3072607 w 4833822"/>
              <a:gd name="connsiteY132" fmla="*/ 4590827 h 5889095"/>
              <a:gd name="connsiteX133" fmla="*/ 2988391 w 4833822"/>
              <a:gd name="connsiteY133" fmla="*/ 4624871 h 5889095"/>
              <a:gd name="connsiteX134" fmla="*/ 3038564 w 4833822"/>
              <a:gd name="connsiteY134" fmla="*/ 4735969 h 5889095"/>
              <a:gd name="connsiteX135" fmla="*/ 3407693 w 4833822"/>
              <a:gd name="connsiteY135" fmla="*/ 5151690 h 5889095"/>
              <a:gd name="connsiteX136" fmla="*/ 3576134 w 4833822"/>
              <a:gd name="connsiteY136" fmla="*/ 5191112 h 5889095"/>
              <a:gd name="connsiteX137" fmla="*/ 4002606 w 4833822"/>
              <a:gd name="connsiteY137" fmla="*/ 5295041 h 5889095"/>
              <a:gd name="connsiteX138" fmla="*/ 4124455 w 4833822"/>
              <a:gd name="connsiteY138" fmla="*/ 5377468 h 5889095"/>
              <a:gd name="connsiteX139" fmla="*/ 3586885 w 4833822"/>
              <a:gd name="connsiteY139" fmla="*/ 4829147 h 5889095"/>
              <a:gd name="connsiteX140" fmla="*/ 3339600 w 4833822"/>
              <a:gd name="connsiteY140" fmla="*/ 4685795 h 5889095"/>
              <a:gd name="connsiteX141" fmla="*/ 3551045 w 4833822"/>
              <a:gd name="connsiteY141" fmla="*/ 4861405 h 5889095"/>
              <a:gd name="connsiteX142" fmla="*/ 3658561 w 4833822"/>
              <a:gd name="connsiteY142" fmla="*/ 5044179 h 5889095"/>
              <a:gd name="connsiteX143" fmla="*/ 3536712 w 4833822"/>
              <a:gd name="connsiteY143" fmla="*/ 4968916 h 5889095"/>
              <a:gd name="connsiteX144" fmla="*/ 3167577 w 4833822"/>
              <a:gd name="connsiteY144" fmla="*/ 4632040 h 5889095"/>
              <a:gd name="connsiteX145" fmla="*/ 3072607 w 4833822"/>
              <a:gd name="connsiteY145" fmla="*/ 4590827 h 5889095"/>
              <a:gd name="connsiteX146" fmla="*/ 1497530 w 4833822"/>
              <a:gd name="connsiteY146" fmla="*/ 4503027 h 5889095"/>
              <a:gd name="connsiteX147" fmla="*/ 644585 w 4833822"/>
              <a:gd name="connsiteY147" fmla="*/ 4628458 h 5889095"/>
              <a:gd name="connsiteX148" fmla="*/ 404469 w 4833822"/>
              <a:gd name="connsiteY148" fmla="*/ 4703715 h 5889095"/>
              <a:gd name="connsiteX149" fmla="*/ 218113 w 4833822"/>
              <a:gd name="connsiteY149" fmla="*/ 4857818 h 5889095"/>
              <a:gd name="connsiteX150" fmla="*/ 347132 w 4833822"/>
              <a:gd name="connsiteY150" fmla="*/ 5377468 h 5889095"/>
              <a:gd name="connsiteX151" fmla="*/ 218113 w 4833822"/>
              <a:gd name="connsiteY151" fmla="*/ 5011920 h 5889095"/>
              <a:gd name="connsiteX152" fmla="*/ 289789 w 4833822"/>
              <a:gd name="connsiteY152" fmla="*/ 4904409 h 5889095"/>
              <a:gd name="connsiteX153" fmla="*/ 271869 w 4833822"/>
              <a:gd name="connsiteY153" fmla="*/ 4890076 h 5889095"/>
              <a:gd name="connsiteX154" fmla="*/ 304127 w 4833822"/>
              <a:gd name="connsiteY154" fmla="*/ 4796893 h 5889095"/>
              <a:gd name="connsiteX155" fmla="*/ 400887 w 4833822"/>
              <a:gd name="connsiteY155" fmla="*/ 4714467 h 5889095"/>
              <a:gd name="connsiteX156" fmla="*/ 404469 w 4833822"/>
              <a:gd name="connsiteY156" fmla="*/ 4707297 h 5889095"/>
              <a:gd name="connsiteX157" fmla="*/ 408056 w 4833822"/>
              <a:gd name="connsiteY157" fmla="*/ 4707297 h 5889095"/>
              <a:gd name="connsiteX158" fmla="*/ 569323 w 4833822"/>
              <a:gd name="connsiteY158" fmla="*/ 4664293 h 5889095"/>
              <a:gd name="connsiteX159" fmla="*/ 777186 w 4833822"/>
              <a:gd name="connsiteY159" fmla="*/ 4775391 h 5889095"/>
              <a:gd name="connsiteX160" fmla="*/ 1250249 w 4833822"/>
              <a:gd name="connsiteY160" fmla="*/ 4606950 h 5889095"/>
              <a:gd name="connsiteX161" fmla="*/ 1497530 w 4833822"/>
              <a:gd name="connsiteY161" fmla="*/ 4503027 h 5889095"/>
              <a:gd name="connsiteX162" fmla="*/ 3393360 w 4833822"/>
              <a:gd name="connsiteY162" fmla="*/ 4462257 h 5889095"/>
              <a:gd name="connsiteX163" fmla="*/ 3271511 w 4833822"/>
              <a:gd name="connsiteY163" fmla="*/ 4499440 h 5889095"/>
              <a:gd name="connsiteX164" fmla="*/ 3486538 w 4833822"/>
              <a:gd name="connsiteY164" fmla="*/ 4628458 h 5889095"/>
              <a:gd name="connsiteX165" fmla="*/ 4092197 w 4833822"/>
              <a:gd name="connsiteY165" fmla="*/ 4961752 h 5889095"/>
              <a:gd name="connsiteX166" fmla="*/ 3873588 w 4833822"/>
              <a:gd name="connsiteY166" fmla="*/ 4961752 h 5889095"/>
              <a:gd name="connsiteX167" fmla="*/ 4002606 w 4833822"/>
              <a:gd name="connsiteY167" fmla="*/ 5090765 h 5889095"/>
              <a:gd name="connsiteX168" fmla="*/ 4106535 w 4833822"/>
              <a:gd name="connsiteY168" fmla="*/ 5062094 h 5889095"/>
              <a:gd name="connsiteX169" fmla="*/ 4325144 w 4833822"/>
              <a:gd name="connsiteY169" fmla="*/ 4735969 h 5889095"/>
              <a:gd name="connsiteX170" fmla="*/ 4038441 w 4833822"/>
              <a:gd name="connsiteY170" fmla="*/ 4646378 h 5889095"/>
              <a:gd name="connsiteX171" fmla="*/ 3624178 w 4833822"/>
              <a:gd name="connsiteY171" fmla="*/ 4632766 h 5889095"/>
              <a:gd name="connsiteX172" fmla="*/ 3486739 w 4833822"/>
              <a:gd name="connsiteY172" fmla="*/ 4606987 h 5889095"/>
              <a:gd name="connsiteX173" fmla="*/ 3486739 w 4833822"/>
              <a:gd name="connsiteY173" fmla="*/ 4610982 h 5889095"/>
              <a:gd name="connsiteX174" fmla="*/ 3485394 w 4833822"/>
              <a:gd name="connsiteY174" fmla="*/ 4608293 h 5889095"/>
              <a:gd name="connsiteX175" fmla="*/ 3486706 w 4833822"/>
              <a:gd name="connsiteY175" fmla="*/ 4606981 h 5889095"/>
              <a:gd name="connsiteX176" fmla="*/ 3486538 w 4833822"/>
              <a:gd name="connsiteY176" fmla="*/ 4606950 h 5889095"/>
              <a:gd name="connsiteX177" fmla="*/ 3543876 w 4833822"/>
              <a:gd name="connsiteY177" fmla="*/ 4546026 h 5889095"/>
              <a:gd name="connsiteX178" fmla="*/ 4518674 w 4833822"/>
              <a:gd name="connsiteY178" fmla="*/ 4692964 h 5889095"/>
              <a:gd name="connsiteX179" fmla="*/ 4328731 w 4833822"/>
              <a:gd name="connsiteY179" fmla="*/ 4890076 h 5889095"/>
              <a:gd name="connsiteX180" fmla="*/ 4457745 w 4833822"/>
              <a:gd name="connsiteY180" fmla="*/ 4818395 h 5889095"/>
              <a:gd name="connsiteX181" fmla="*/ 4579599 w 4833822"/>
              <a:gd name="connsiteY181" fmla="*/ 4811232 h 5889095"/>
              <a:gd name="connsiteX182" fmla="*/ 4500754 w 4833822"/>
              <a:gd name="connsiteY182" fmla="*/ 4890076 h 5889095"/>
              <a:gd name="connsiteX183" fmla="*/ 4314393 w 4833822"/>
              <a:gd name="connsiteY183" fmla="*/ 5123024 h 5889095"/>
              <a:gd name="connsiteX184" fmla="*/ 4346651 w 4833822"/>
              <a:gd name="connsiteY184" fmla="*/ 5187530 h 5889095"/>
              <a:gd name="connsiteX185" fmla="*/ 4403989 w 4833822"/>
              <a:gd name="connsiteY185" fmla="*/ 5137357 h 5889095"/>
              <a:gd name="connsiteX186" fmla="*/ 4482833 w 4833822"/>
              <a:gd name="connsiteY186" fmla="*/ 4947414 h 5889095"/>
              <a:gd name="connsiteX187" fmla="*/ 4590350 w 4833822"/>
              <a:gd name="connsiteY187" fmla="*/ 4925912 h 5889095"/>
              <a:gd name="connsiteX188" fmla="*/ 4608265 w 4833822"/>
              <a:gd name="connsiteY188" fmla="*/ 5008338 h 5889095"/>
              <a:gd name="connsiteX189" fmla="*/ 4608265 w 4833822"/>
              <a:gd name="connsiteY189" fmla="*/ 5011920 h 5889095"/>
              <a:gd name="connsiteX190" fmla="*/ 4421909 w 4833822"/>
              <a:gd name="connsiteY190" fmla="*/ 5223365 h 5889095"/>
              <a:gd name="connsiteX191" fmla="*/ 4608265 w 4833822"/>
              <a:gd name="connsiteY191" fmla="*/ 5011920 h 5889095"/>
              <a:gd name="connsiteX192" fmla="*/ 4611852 w 4833822"/>
              <a:gd name="connsiteY192" fmla="*/ 5008338 h 5889095"/>
              <a:gd name="connsiteX193" fmla="*/ 4611852 w 4833822"/>
              <a:gd name="connsiteY193" fmla="*/ 5004756 h 5889095"/>
              <a:gd name="connsiteX194" fmla="*/ 4694279 w 4833822"/>
              <a:gd name="connsiteY194" fmla="*/ 4990418 h 5889095"/>
              <a:gd name="connsiteX195" fmla="*/ 4651275 w 4833822"/>
              <a:gd name="connsiteY195" fmla="*/ 4814814 h 5889095"/>
              <a:gd name="connsiteX196" fmla="*/ 4572429 w 4833822"/>
              <a:gd name="connsiteY196" fmla="*/ 4696546 h 5889095"/>
              <a:gd name="connsiteX197" fmla="*/ 4583181 w 4833822"/>
              <a:gd name="connsiteY197" fmla="*/ 4603369 h 5889095"/>
              <a:gd name="connsiteX198" fmla="*/ 4436247 w 4833822"/>
              <a:gd name="connsiteY198" fmla="*/ 4556782 h 5889095"/>
              <a:gd name="connsiteX199" fmla="*/ 3504459 w 4833822"/>
              <a:gd name="connsiteY199" fmla="*/ 4470768 h 5889095"/>
              <a:gd name="connsiteX200" fmla="*/ 3393360 w 4833822"/>
              <a:gd name="connsiteY200" fmla="*/ 4462257 h 5889095"/>
              <a:gd name="connsiteX201" fmla="*/ 655337 w 4833822"/>
              <a:gd name="connsiteY201" fmla="*/ 4330999 h 5889095"/>
              <a:gd name="connsiteX202" fmla="*/ 637416 w 4833822"/>
              <a:gd name="connsiteY202" fmla="*/ 4388342 h 5889095"/>
              <a:gd name="connsiteX203" fmla="*/ 863200 w 4833822"/>
              <a:gd name="connsiteY203" fmla="*/ 4492271 h 5889095"/>
              <a:gd name="connsiteX204" fmla="*/ 734181 w 4833822"/>
              <a:gd name="connsiteY204" fmla="*/ 4352506 h 5889095"/>
              <a:gd name="connsiteX205" fmla="*/ 655337 w 4833822"/>
              <a:gd name="connsiteY205" fmla="*/ 4330999 h 5889095"/>
              <a:gd name="connsiteX206" fmla="*/ 465399 w 4833822"/>
              <a:gd name="connsiteY206" fmla="*/ 4291582 h 5889095"/>
              <a:gd name="connsiteX207" fmla="*/ 465399 w 4833822"/>
              <a:gd name="connsiteY207" fmla="*/ 4492271 h 5889095"/>
              <a:gd name="connsiteX208" fmla="*/ 501234 w 4833822"/>
              <a:gd name="connsiteY208" fmla="*/ 4549613 h 5889095"/>
              <a:gd name="connsiteX209" fmla="*/ 554990 w 4833822"/>
              <a:gd name="connsiteY209" fmla="*/ 4495858 h 5889095"/>
              <a:gd name="connsiteX210" fmla="*/ 465399 w 4833822"/>
              <a:gd name="connsiteY210" fmla="*/ 4291582 h 5889095"/>
              <a:gd name="connsiteX211" fmla="*/ 4325169 w 4833822"/>
              <a:gd name="connsiteY211" fmla="*/ 4210685 h 5889095"/>
              <a:gd name="connsiteX212" fmla="*/ 3959602 w 4833822"/>
              <a:gd name="connsiteY212" fmla="*/ 4417013 h 5889095"/>
              <a:gd name="connsiteX213" fmla="*/ 4360985 w 4833822"/>
              <a:gd name="connsiteY213" fmla="*/ 4327417 h 5889095"/>
              <a:gd name="connsiteX214" fmla="*/ 4278558 w 4833822"/>
              <a:gd name="connsiteY214" fmla="*/ 4438515 h 5889095"/>
              <a:gd name="connsiteX215" fmla="*/ 4454163 w 4833822"/>
              <a:gd name="connsiteY215" fmla="*/ 4391924 h 5889095"/>
              <a:gd name="connsiteX216" fmla="*/ 4368153 w 4833822"/>
              <a:gd name="connsiteY216" fmla="*/ 4216319 h 5889095"/>
              <a:gd name="connsiteX217" fmla="*/ 4325169 w 4833822"/>
              <a:gd name="connsiteY217" fmla="*/ 4210685 h 5889095"/>
              <a:gd name="connsiteX218" fmla="*/ 4156709 w 4833822"/>
              <a:gd name="connsiteY218" fmla="*/ 4176897 h 5889095"/>
              <a:gd name="connsiteX219" fmla="*/ 3748157 w 4833822"/>
              <a:gd name="connsiteY219" fmla="*/ 4259323 h 5889095"/>
              <a:gd name="connsiteX220" fmla="*/ 3529543 w 4833822"/>
              <a:gd name="connsiteY220" fmla="*/ 4381172 h 5889095"/>
              <a:gd name="connsiteX221" fmla="*/ 3805494 w 4833822"/>
              <a:gd name="connsiteY221" fmla="*/ 4284413 h 5889095"/>
              <a:gd name="connsiteX222" fmla="*/ 4156709 w 4833822"/>
              <a:gd name="connsiteY222" fmla="*/ 4176897 h 5889095"/>
              <a:gd name="connsiteX223" fmla="*/ 399937 w 4833822"/>
              <a:gd name="connsiteY223" fmla="*/ 4133109 h 5889095"/>
              <a:gd name="connsiteX224" fmla="*/ 210944 w 4833822"/>
              <a:gd name="connsiteY224" fmla="*/ 4212737 h 5889095"/>
              <a:gd name="connsiteX225" fmla="*/ 124936 w 4833822"/>
              <a:gd name="connsiteY225" fmla="*/ 4356088 h 5889095"/>
              <a:gd name="connsiteX226" fmla="*/ 275451 w 4833822"/>
              <a:gd name="connsiteY226" fmla="*/ 4348919 h 5889095"/>
              <a:gd name="connsiteX227" fmla="*/ 304127 w 4833822"/>
              <a:gd name="connsiteY227" fmla="*/ 4366839 h 5889095"/>
              <a:gd name="connsiteX228" fmla="*/ 271869 w 4833822"/>
              <a:gd name="connsiteY228" fmla="*/ 4603369 h 5889095"/>
              <a:gd name="connsiteX229" fmla="*/ 311291 w 4833822"/>
              <a:gd name="connsiteY229" fmla="*/ 4445684 h 5889095"/>
              <a:gd name="connsiteX230" fmla="*/ 243203 w 4833822"/>
              <a:gd name="connsiteY230" fmla="*/ 4237821 h 5889095"/>
              <a:gd name="connsiteX231" fmla="*/ 1214409 w 4833822"/>
              <a:gd name="connsiteY231" fmla="*/ 4216319 h 5889095"/>
              <a:gd name="connsiteX232" fmla="*/ 465399 w 4833822"/>
              <a:gd name="connsiteY232" fmla="*/ 4133892 h 5889095"/>
              <a:gd name="connsiteX233" fmla="*/ 399937 w 4833822"/>
              <a:gd name="connsiteY233" fmla="*/ 4133109 h 5889095"/>
              <a:gd name="connsiteX234" fmla="*/ 2524908 w 4833822"/>
              <a:gd name="connsiteY234" fmla="*/ 2998810 h 5889095"/>
              <a:gd name="connsiteX235" fmla="*/ 2732856 w 4833822"/>
              <a:gd name="connsiteY235" fmla="*/ 3640729 h 5889095"/>
              <a:gd name="connsiteX236" fmla="*/ 2775802 w 4833822"/>
              <a:gd name="connsiteY236" fmla="*/ 3710798 h 5889095"/>
              <a:gd name="connsiteX237" fmla="*/ 2823267 w 4833822"/>
              <a:gd name="connsiteY237" fmla="*/ 3633948 h 5889095"/>
              <a:gd name="connsiteX238" fmla="*/ 2879774 w 4833822"/>
              <a:gd name="connsiteY238" fmla="*/ 3423742 h 5889095"/>
              <a:gd name="connsiteX239" fmla="*/ 2920458 w 4833822"/>
              <a:gd name="connsiteY239" fmla="*/ 3957167 h 5889095"/>
              <a:gd name="connsiteX240" fmla="*/ 3132925 w 4833822"/>
              <a:gd name="connsiteY240" fmla="*/ 3898400 h 5889095"/>
              <a:gd name="connsiteX241" fmla="*/ 2879774 w 4833822"/>
              <a:gd name="connsiteY241" fmla="*/ 4273608 h 5889095"/>
              <a:gd name="connsiteX242" fmla="*/ 2131619 w 4833822"/>
              <a:gd name="connsiteY242" fmla="*/ 4221622 h 5889095"/>
              <a:gd name="connsiteX243" fmla="*/ 1894289 w 4833822"/>
              <a:gd name="connsiteY243" fmla="*/ 3871278 h 5889095"/>
              <a:gd name="connsiteX244" fmla="*/ 2075111 w 4833822"/>
              <a:gd name="connsiteY244" fmla="*/ 3959429 h 5889095"/>
              <a:gd name="connsiteX245" fmla="*/ 2086414 w 4833822"/>
              <a:gd name="connsiteY245" fmla="*/ 3444084 h 5889095"/>
              <a:gd name="connsiteX246" fmla="*/ 2163263 w 4833822"/>
              <a:gd name="connsiteY246" fmla="*/ 3588743 h 5889095"/>
              <a:gd name="connsiteX247" fmla="*/ 2224289 w 4833822"/>
              <a:gd name="connsiteY247" fmla="*/ 3633948 h 5889095"/>
              <a:gd name="connsiteX248" fmla="*/ 2242372 w 4833822"/>
              <a:gd name="connsiteY248" fmla="*/ 3570660 h 5889095"/>
              <a:gd name="connsiteX249" fmla="*/ 2524908 w 4833822"/>
              <a:gd name="connsiteY249" fmla="*/ 2998810 h 5889095"/>
              <a:gd name="connsiteX250" fmla="*/ 2540406 w 4833822"/>
              <a:gd name="connsiteY250" fmla="*/ 2191469 h 5889095"/>
              <a:gd name="connsiteX251" fmla="*/ 2092432 w 4833822"/>
              <a:gd name="connsiteY251" fmla="*/ 3098166 h 5889095"/>
              <a:gd name="connsiteX252" fmla="*/ 2063761 w 4833822"/>
              <a:gd name="connsiteY252" fmla="*/ 3198513 h 5889095"/>
              <a:gd name="connsiteX253" fmla="*/ 1967001 w 4833822"/>
              <a:gd name="connsiteY253" fmla="*/ 3126837 h 5889095"/>
              <a:gd name="connsiteX254" fmla="*/ 1845152 w 4833822"/>
              <a:gd name="connsiteY254" fmla="*/ 2897473 h 5889095"/>
              <a:gd name="connsiteX255" fmla="*/ 1827232 w 4833822"/>
              <a:gd name="connsiteY255" fmla="*/ 3714580 h 5889095"/>
              <a:gd name="connsiteX256" fmla="*/ 1540529 w 4833822"/>
              <a:gd name="connsiteY256" fmla="*/ 3574811 h 5889095"/>
              <a:gd name="connsiteX257" fmla="*/ 1916828 w 4833822"/>
              <a:gd name="connsiteY257" fmla="*/ 4130300 h 5889095"/>
              <a:gd name="connsiteX258" fmla="*/ 3103066 w 4833822"/>
              <a:gd name="connsiteY258" fmla="*/ 4212727 h 5889095"/>
              <a:gd name="connsiteX259" fmla="*/ 3504448 w 4833822"/>
              <a:gd name="connsiteY259" fmla="*/ 3617815 h 5889095"/>
              <a:gd name="connsiteX260" fmla="*/ 3167572 w 4833822"/>
              <a:gd name="connsiteY260" fmla="*/ 3710993 h 5889095"/>
              <a:gd name="connsiteX261" fmla="*/ 3103066 w 4833822"/>
              <a:gd name="connsiteY261" fmla="*/ 2865219 h 5889095"/>
              <a:gd name="connsiteX262" fmla="*/ 3013470 w 4833822"/>
              <a:gd name="connsiteY262" fmla="*/ 3198513 h 5889095"/>
              <a:gd name="connsiteX263" fmla="*/ 2938212 w 4833822"/>
              <a:gd name="connsiteY263" fmla="*/ 3320362 h 5889095"/>
              <a:gd name="connsiteX264" fmla="*/ 2870119 w 4833822"/>
              <a:gd name="connsiteY264" fmla="*/ 3209264 h 5889095"/>
              <a:gd name="connsiteX265" fmla="*/ 2540406 w 4833822"/>
              <a:gd name="connsiteY265" fmla="*/ 2191469 h 5889095"/>
              <a:gd name="connsiteX266" fmla="*/ 357884 w 4833822"/>
              <a:gd name="connsiteY266" fmla="*/ 2119798 h 5889095"/>
              <a:gd name="connsiteX267" fmla="*/ 422396 w 4833822"/>
              <a:gd name="connsiteY267" fmla="*/ 2202225 h 5889095"/>
              <a:gd name="connsiteX268" fmla="*/ 522738 w 4833822"/>
              <a:gd name="connsiteY268" fmla="*/ 2703956 h 5889095"/>
              <a:gd name="connsiteX269" fmla="*/ 490485 w 4833822"/>
              <a:gd name="connsiteY269" fmla="*/ 2843726 h 5889095"/>
              <a:gd name="connsiteX270" fmla="*/ 386555 w 4833822"/>
              <a:gd name="connsiteY270" fmla="*/ 2743379 h 5889095"/>
              <a:gd name="connsiteX271" fmla="*/ 286208 w 4833822"/>
              <a:gd name="connsiteY271" fmla="*/ 2202225 h 5889095"/>
              <a:gd name="connsiteX272" fmla="*/ 357884 w 4833822"/>
              <a:gd name="connsiteY272" fmla="*/ 2119798 h 5889095"/>
              <a:gd name="connsiteX273" fmla="*/ 4036204 w 4833822"/>
              <a:gd name="connsiteY273" fmla="*/ 702407 h 5889095"/>
              <a:gd name="connsiteX274" fmla="*/ 4110123 w 4833822"/>
              <a:gd name="connsiteY274" fmla="*/ 765122 h 5889095"/>
              <a:gd name="connsiteX275" fmla="*/ 4063531 w 4833822"/>
              <a:gd name="connsiteY275" fmla="*/ 1575066 h 5889095"/>
              <a:gd name="connsiteX276" fmla="*/ 3938100 w 4833822"/>
              <a:gd name="connsiteY276" fmla="*/ 1263272 h 5889095"/>
              <a:gd name="connsiteX277" fmla="*/ 3970353 w 4833822"/>
              <a:gd name="connsiteY277" fmla="*/ 768709 h 5889095"/>
              <a:gd name="connsiteX278" fmla="*/ 4036204 w 4833822"/>
              <a:gd name="connsiteY278" fmla="*/ 702407 h 5889095"/>
              <a:gd name="connsiteX279" fmla="*/ 915320 w 4833822"/>
              <a:gd name="connsiteY279" fmla="*/ 443978 h 5889095"/>
              <a:gd name="connsiteX280" fmla="*/ 1020430 w 4833822"/>
              <a:gd name="connsiteY280" fmla="*/ 1124740 h 5889095"/>
              <a:gd name="connsiteX281" fmla="*/ 811383 w 4833822"/>
              <a:gd name="connsiteY281" fmla="*/ 1085154 h 5889095"/>
              <a:gd name="connsiteX282" fmla="*/ 915320 w 4833822"/>
              <a:gd name="connsiteY282" fmla="*/ 443978 h 5889095"/>
              <a:gd name="connsiteX283" fmla="*/ 2476926 w 4833822"/>
              <a:gd name="connsiteY283" fmla="*/ 110812 h 5889095"/>
              <a:gd name="connsiteX284" fmla="*/ 3067317 w 4833822"/>
              <a:gd name="connsiteY284" fmla="*/ 842899 h 5889095"/>
              <a:gd name="connsiteX285" fmla="*/ 3113822 w 4833822"/>
              <a:gd name="connsiteY285" fmla="*/ 1546390 h 5889095"/>
              <a:gd name="connsiteX286" fmla="*/ 3282263 w 4833822"/>
              <a:gd name="connsiteY286" fmla="*/ 865468 h 5889095"/>
              <a:gd name="connsiteX287" fmla="*/ 3257173 w 4833822"/>
              <a:gd name="connsiteY287" fmla="*/ 725699 h 5889095"/>
              <a:gd name="connsiteX288" fmla="*/ 3278681 w 4833822"/>
              <a:gd name="connsiteY288" fmla="*/ 636103 h 5889095"/>
              <a:gd name="connsiteX289" fmla="*/ 3361107 w 4833822"/>
              <a:gd name="connsiteY289" fmla="*/ 693446 h 5889095"/>
              <a:gd name="connsiteX290" fmla="*/ 3884339 w 4833822"/>
              <a:gd name="connsiteY290" fmla="*/ 2005116 h 5889095"/>
              <a:gd name="connsiteX291" fmla="*/ 3776823 w 4833822"/>
              <a:gd name="connsiteY291" fmla="*/ 2625111 h 5889095"/>
              <a:gd name="connsiteX292" fmla="*/ 4002606 w 4833822"/>
              <a:gd name="connsiteY292" fmla="*/ 2406502 h 5889095"/>
              <a:gd name="connsiteX293" fmla="*/ 4059943 w 4833822"/>
              <a:gd name="connsiteY293" fmla="*/ 2341991 h 5889095"/>
              <a:gd name="connsiteX294" fmla="*/ 4117286 w 4833822"/>
              <a:gd name="connsiteY294" fmla="*/ 2417253 h 5889095"/>
              <a:gd name="connsiteX295" fmla="*/ 4131625 w 4833822"/>
              <a:gd name="connsiteY295" fmla="*/ 3230775 h 5889095"/>
              <a:gd name="connsiteX296" fmla="*/ 3755321 w 4833822"/>
              <a:gd name="connsiteY296" fmla="*/ 4062217 h 5889095"/>
              <a:gd name="connsiteX297" fmla="*/ 3723067 w 4833822"/>
              <a:gd name="connsiteY297" fmla="*/ 4137474 h 5889095"/>
              <a:gd name="connsiteX298" fmla="*/ 4099366 w 4833822"/>
              <a:gd name="connsiteY298" fmla="*/ 4076550 h 5889095"/>
              <a:gd name="connsiteX299" fmla="*/ 4550927 w 4833822"/>
              <a:gd name="connsiteY299" fmla="*/ 4427764 h 5889095"/>
              <a:gd name="connsiteX300" fmla="*/ 4604683 w 4833822"/>
              <a:gd name="connsiteY300" fmla="*/ 4528111 h 5889095"/>
              <a:gd name="connsiteX301" fmla="*/ 4576011 w 4833822"/>
              <a:gd name="connsiteY301" fmla="*/ 5370304 h 5889095"/>
              <a:gd name="connsiteX302" fmla="*/ 4432660 w 4833822"/>
              <a:gd name="connsiteY302" fmla="*/ 5431228 h 5889095"/>
              <a:gd name="connsiteX303" fmla="*/ 3999019 w 4833822"/>
              <a:gd name="connsiteY303" fmla="*/ 5664175 h 5889095"/>
              <a:gd name="connsiteX304" fmla="*/ 3192667 w 4833822"/>
              <a:gd name="connsiteY304" fmla="*/ 5596082 h 5889095"/>
              <a:gd name="connsiteX305" fmla="*/ 2662265 w 4833822"/>
              <a:gd name="connsiteY305" fmla="*/ 4965334 h 5889095"/>
              <a:gd name="connsiteX306" fmla="*/ 2680186 w 4833822"/>
              <a:gd name="connsiteY306" fmla="*/ 5284290 h 5889095"/>
              <a:gd name="connsiteX307" fmla="*/ 2655096 w 4833822"/>
              <a:gd name="connsiteY307" fmla="*/ 5596082 h 5889095"/>
              <a:gd name="connsiteX308" fmla="*/ 2063771 w 4833822"/>
              <a:gd name="connsiteY308" fmla="*/ 5882784 h 5889095"/>
              <a:gd name="connsiteX309" fmla="*/ 1827242 w 4833822"/>
              <a:gd name="connsiteY309" fmla="*/ 5832611 h 5889095"/>
              <a:gd name="connsiteX310" fmla="*/ 1594295 w 4833822"/>
              <a:gd name="connsiteY310" fmla="*/ 5291459 h 5889095"/>
              <a:gd name="connsiteX311" fmla="*/ 1952673 w 4833822"/>
              <a:gd name="connsiteY311" fmla="*/ 4757471 h 5889095"/>
              <a:gd name="connsiteX312" fmla="*/ 2020761 w 4833822"/>
              <a:gd name="connsiteY312" fmla="*/ 4624871 h 5889095"/>
              <a:gd name="connsiteX313" fmla="*/ 1841575 w 4833822"/>
              <a:gd name="connsiteY313" fmla="*/ 4768222 h 5889095"/>
              <a:gd name="connsiteX314" fmla="*/ 884697 w 4833822"/>
              <a:gd name="connsiteY314" fmla="*/ 5513655 h 5889095"/>
              <a:gd name="connsiteX315" fmla="*/ 547826 w 4833822"/>
              <a:gd name="connsiteY315" fmla="*/ 5545908 h 5889095"/>
              <a:gd name="connsiteX316" fmla="*/ 357883 w 4833822"/>
              <a:gd name="connsiteY316" fmla="*/ 5488571 h 5889095"/>
              <a:gd name="connsiteX317" fmla="*/ 89095 w 4833822"/>
              <a:gd name="connsiteY317" fmla="*/ 5062094 h 5889095"/>
              <a:gd name="connsiteX318" fmla="*/ 46091 w 4833822"/>
              <a:gd name="connsiteY318" fmla="*/ 4710885 h 5889095"/>
              <a:gd name="connsiteX319" fmla="*/ 440310 w 4833822"/>
              <a:gd name="connsiteY319" fmla="*/ 4062217 h 5889095"/>
              <a:gd name="connsiteX320" fmla="*/ 1020884 w 4833822"/>
              <a:gd name="connsiteY320" fmla="*/ 4112390 h 5889095"/>
              <a:gd name="connsiteX321" fmla="*/ 798688 w 4833822"/>
              <a:gd name="connsiteY321" fmla="*/ 3940368 h 5889095"/>
              <a:gd name="connsiteX322" fmla="*/ 766435 w 4833822"/>
              <a:gd name="connsiteY322" fmla="*/ 3883025 h 5889095"/>
              <a:gd name="connsiteX323" fmla="*/ 838110 w 4833822"/>
              <a:gd name="connsiteY323" fmla="*/ 3861523 h 5889095"/>
              <a:gd name="connsiteX324" fmla="*/ 1060306 w 4833822"/>
              <a:gd name="connsiteY324" fmla="*/ 3954701 h 5889095"/>
              <a:gd name="connsiteX325" fmla="*/ 777186 w 4833822"/>
              <a:gd name="connsiteY325" fmla="*/ 3456553 h 5889095"/>
              <a:gd name="connsiteX326" fmla="*/ 723430 w 4833822"/>
              <a:gd name="connsiteY326" fmla="*/ 2922570 h 5889095"/>
              <a:gd name="connsiteX327" fmla="*/ 727012 w 4833822"/>
              <a:gd name="connsiteY327" fmla="*/ 2223729 h 5889095"/>
              <a:gd name="connsiteX328" fmla="*/ 762853 w 4833822"/>
              <a:gd name="connsiteY328" fmla="*/ 2091129 h 5889095"/>
              <a:gd name="connsiteX329" fmla="*/ 1017302 w 4833822"/>
              <a:gd name="connsiteY329" fmla="*/ 2392164 h 5889095"/>
              <a:gd name="connsiteX330" fmla="*/ 1139151 w 4833822"/>
              <a:gd name="connsiteY330" fmla="*/ 2431586 h 5889095"/>
              <a:gd name="connsiteX331" fmla="*/ 1110480 w 4833822"/>
              <a:gd name="connsiteY331" fmla="*/ 2320488 h 5889095"/>
              <a:gd name="connsiteX332" fmla="*/ 1135564 w 4833822"/>
              <a:gd name="connsiteY332" fmla="*/ 1431710 h 5889095"/>
              <a:gd name="connsiteX333" fmla="*/ 1493942 w 4833822"/>
              <a:gd name="connsiteY333" fmla="*/ 772290 h 5889095"/>
              <a:gd name="connsiteX334" fmla="*/ 1547703 w 4833822"/>
              <a:gd name="connsiteY334" fmla="*/ 718535 h 5889095"/>
              <a:gd name="connsiteX335" fmla="*/ 1597877 w 4833822"/>
              <a:gd name="connsiteY335" fmla="*/ 811713 h 5889095"/>
              <a:gd name="connsiteX336" fmla="*/ 2070940 w 4833822"/>
              <a:gd name="connsiteY336" fmla="*/ 1585812 h 5889095"/>
              <a:gd name="connsiteX337" fmla="*/ 1926239 w 4833822"/>
              <a:gd name="connsiteY337" fmla="*/ 846985 h 5889095"/>
              <a:gd name="connsiteX338" fmla="*/ 2257661 w 4833822"/>
              <a:gd name="connsiteY338" fmla="*/ 166482 h 5889095"/>
              <a:gd name="connsiteX339" fmla="*/ 2476926 w 4833822"/>
              <a:gd name="connsiteY339" fmla="*/ 110812 h 5889095"/>
              <a:gd name="connsiteX0" fmla="*/ 2144854 w 4833822"/>
              <a:gd name="connsiteY0" fmla="*/ 5444983 h 5818632"/>
              <a:gd name="connsiteX1" fmla="*/ 2053020 w 4833822"/>
              <a:gd name="connsiteY1" fmla="*/ 5453943 h 5818632"/>
              <a:gd name="connsiteX2" fmla="*/ 1959837 w 4833822"/>
              <a:gd name="connsiteY2" fmla="*/ 5529201 h 5818632"/>
              <a:gd name="connsiteX3" fmla="*/ 2045851 w 4833822"/>
              <a:gd name="connsiteY3" fmla="*/ 5647468 h 5818632"/>
              <a:gd name="connsiteX4" fmla="*/ 2042269 w 4833822"/>
              <a:gd name="connsiteY4" fmla="*/ 5550703 h 5818632"/>
              <a:gd name="connsiteX5" fmla="*/ 2106775 w 4833822"/>
              <a:gd name="connsiteY5" fmla="*/ 5486196 h 5818632"/>
              <a:gd name="connsiteX6" fmla="*/ 2128277 w 4833822"/>
              <a:gd name="connsiteY6" fmla="*/ 5557872 h 5818632"/>
              <a:gd name="connsiteX7" fmla="*/ 2164118 w 4833822"/>
              <a:gd name="connsiteY7" fmla="*/ 5608045 h 5818632"/>
              <a:gd name="connsiteX8" fmla="*/ 2232206 w 4833822"/>
              <a:gd name="connsiteY8" fmla="*/ 5572210 h 5818632"/>
              <a:gd name="connsiteX9" fmla="*/ 2228624 w 4833822"/>
              <a:gd name="connsiteY9" fmla="*/ 5479027 h 5818632"/>
              <a:gd name="connsiteX10" fmla="*/ 2144854 w 4833822"/>
              <a:gd name="connsiteY10" fmla="*/ 5444983 h 5818632"/>
              <a:gd name="connsiteX11" fmla="*/ 2508163 w 4833822"/>
              <a:gd name="connsiteY11" fmla="*/ 5414521 h 5818632"/>
              <a:gd name="connsiteX12" fmla="*/ 2407811 w 4833822"/>
              <a:gd name="connsiteY12" fmla="*/ 5722731 h 5818632"/>
              <a:gd name="connsiteX13" fmla="*/ 2508163 w 4833822"/>
              <a:gd name="connsiteY13" fmla="*/ 5414521 h 5818632"/>
              <a:gd name="connsiteX14" fmla="*/ 2215080 w 4833822"/>
              <a:gd name="connsiteY14" fmla="*/ 5329986 h 5818632"/>
              <a:gd name="connsiteX15" fmla="*/ 2171282 w 4833822"/>
              <a:gd name="connsiteY15" fmla="*/ 5335676 h 5818632"/>
              <a:gd name="connsiteX16" fmla="*/ 2350473 w 4833822"/>
              <a:gd name="connsiteY16" fmla="*/ 5615215 h 5818632"/>
              <a:gd name="connsiteX17" fmla="*/ 2393478 w 4833822"/>
              <a:gd name="connsiteY17" fmla="*/ 5432441 h 5818632"/>
              <a:gd name="connsiteX18" fmla="*/ 2252871 w 4833822"/>
              <a:gd name="connsiteY18" fmla="*/ 5331141 h 5818632"/>
              <a:gd name="connsiteX19" fmla="*/ 2215080 w 4833822"/>
              <a:gd name="connsiteY19" fmla="*/ 5329986 h 5818632"/>
              <a:gd name="connsiteX20" fmla="*/ 3767359 w 4833822"/>
              <a:gd name="connsiteY20" fmla="*/ 5211028 h 5818632"/>
              <a:gd name="connsiteX21" fmla="*/ 3913003 w 4833822"/>
              <a:gd name="connsiteY21" fmla="*/ 5292671 h 5818632"/>
              <a:gd name="connsiteX22" fmla="*/ 3930923 w 4833822"/>
              <a:gd name="connsiteY22" fmla="*/ 5317760 h 5818632"/>
              <a:gd name="connsiteX23" fmla="*/ 3923759 w 4833822"/>
              <a:gd name="connsiteY23" fmla="*/ 5342845 h 5818632"/>
              <a:gd name="connsiteX24" fmla="*/ 3672890 w 4833822"/>
              <a:gd name="connsiteY24" fmla="*/ 5324924 h 5818632"/>
              <a:gd name="connsiteX25" fmla="*/ 3672890 w 4833822"/>
              <a:gd name="connsiteY25" fmla="*/ 5256835 h 5818632"/>
              <a:gd name="connsiteX26" fmla="*/ 3708731 w 4833822"/>
              <a:gd name="connsiteY26" fmla="*/ 5231746 h 5818632"/>
              <a:gd name="connsiteX27" fmla="*/ 3767359 w 4833822"/>
              <a:gd name="connsiteY27" fmla="*/ 5211028 h 5818632"/>
              <a:gd name="connsiteX28" fmla="*/ 3779366 w 4833822"/>
              <a:gd name="connsiteY28" fmla="*/ 5171217 h 5818632"/>
              <a:gd name="connsiteX29" fmla="*/ 3637059 w 4833822"/>
              <a:gd name="connsiteY29" fmla="*/ 5195912 h 5818632"/>
              <a:gd name="connsiteX30" fmla="*/ 3497289 w 4833822"/>
              <a:gd name="connsiteY30" fmla="*/ 5378680 h 5818632"/>
              <a:gd name="connsiteX31" fmla="*/ 3615557 w 4833822"/>
              <a:gd name="connsiteY31" fmla="*/ 5321343 h 5818632"/>
              <a:gd name="connsiteX32" fmla="*/ 3852086 w 4833822"/>
              <a:gd name="connsiteY32" fmla="*/ 5479027 h 5818632"/>
              <a:gd name="connsiteX33" fmla="*/ 3952433 w 4833822"/>
              <a:gd name="connsiteY33" fmla="*/ 5307005 h 5818632"/>
              <a:gd name="connsiteX34" fmla="*/ 3945496 w 4833822"/>
              <a:gd name="connsiteY34" fmla="*/ 5290200 h 5818632"/>
              <a:gd name="connsiteX35" fmla="*/ 3938093 w 4833822"/>
              <a:gd name="connsiteY35" fmla="*/ 5290200 h 5818632"/>
              <a:gd name="connsiteX36" fmla="*/ 3927341 w 4833822"/>
              <a:gd name="connsiteY36" fmla="*/ 5290200 h 5818632"/>
              <a:gd name="connsiteX37" fmla="*/ 3909418 w 4833822"/>
              <a:gd name="connsiteY37" fmla="*/ 5285493 h 5818632"/>
              <a:gd name="connsiteX38" fmla="*/ 3920171 w 4833822"/>
              <a:gd name="connsiteY38" fmla="*/ 5285493 h 5818632"/>
              <a:gd name="connsiteX39" fmla="*/ 3945252 w 4833822"/>
              <a:gd name="connsiteY39" fmla="*/ 5289610 h 5818632"/>
              <a:gd name="connsiteX40" fmla="*/ 3928739 w 4833822"/>
              <a:gd name="connsiteY40" fmla="*/ 5249610 h 5818632"/>
              <a:gd name="connsiteX41" fmla="*/ 3822967 w 4833822"/>
              <a:gd name="connsiteY41" fmla="*/ 5173512 h 5818632"/>
              <a:gd name="connsiteX42" fmla="*/ 3779366 w 4833822"/>
              <a:gd name="connsiteY42" fmla="*/ 5171217 h 5818632"/>
              <a:gd name="connsiteX43" fmla="*/ 4196131 w 4833822"/>
              <a:gd name="connsiteY43" fmla="*/ 5027471 h 5818632"/>
              <a:gd name="connsiteX44" fmla="*/ 4235548 w 4833822"/>
              <a:gd name="connsiteY44" fmla="*/ 5256836 h 5818632"/>
              <a:gd name="connsiteX45" fmla="*/ 4454163 w 4833822"/>
              <a:gd name="connsiteY45" fmla="*/ 5260418 h 5818632"/>
              <a:gd name="connsiteX46" fmla="*/ 4196131 w 4833822"/>
              <a:gd name="connsiteY46" fmla="*/ 5027471 h 5818632"/>
              <a:gd name="connsiteX47" fmla="*/ 1174995 w 4833822"/>
              <a:gd name="connsiteY47" fmla="*/ 4712093 h 5818632"/>
              <a:gd name="connsiteX48" fmla="*/ 1250253 w 4833822"/>
              <a:gd name="connsiteY48" fmla="*/ 4758685 h 5818632"/>
              <a:gd name="connsiteX49" fmla="*/ 1035224 w 4833822"/>
              <a:gd name="connsiteY49" fmla="*/ 4869778 h 5818632"/>
              <a:gd name="connsiteX50" fmla="*/ 981463 w 4833822"/>
              <a:gd name="connsiteY50" fmla="*/ 4844694 h 5818632"/>
              <a:gd name="connsiteX51" fmla="*/ 1174995 w 4833822"/>
              <a:gd name="connsiteY51" fmla="*/ 4712093 h 5818632"/>
              <a:gd name="connsiteX52" fmla="*/ 3960412 w 4833822"/>
              <a:gd name="connsiteY52" fmla="*/ 4682818 h 5818632"/>
              <a:gd name="connsiteX53" fmla="*/ 4095776 w 4833822"/>
              <a:gd name="connsiteY53" fmla="*/ 4740763 h 5818632"/>
              <a:gd name="connsiteX54" fmla="*/ 4052767 w 4833822"/>
              <a:gd name="connsiteY54" fmla="*/ 4769433 h 5818632"/>
              <a:gd name="connsiteX55" fmla="*/ 3852081 w 4833822"/>
              <a:gd name="connsiteY55" fmla="*/ 4737182 h 5818632"/>
              <a:gd name="connsiteX56" fmla="*/ 3859245 w 4833822"/>
              <a:gd name="connsiteY56" fmla="*/ 4701343 h 5818632"/>
              <a:gd name="connsiteX57" fmla="*/ 3917370 w 4833822"/>
              <a:gd name="connsiteY57" fmla="*/ 4683818 h 5818632"/>
              <a:gd name="connsiteX58" fmla="*/ 3960412 w 4833822"/>
              <a:gd name="connsiteY58" fmla="*/ 4682818 h 5818632"/>
              <a:gd name="connsiteX59" fmla="*/ 2177948 w 4833822"/>
              <a:gd name="connsiteY59" fmla="*/ 4588568 h 5818632"/>
              <a:gd name="connsiteX60" fmla="*/ 2146198 w 4833822"/>
              <a:gd name="connsiteY60" fmla="*/ 4611750 h 5818632"/>
              <a:gd name="connsiteX61" fmla="*/ 1680303 w 4833822"/>
              <a:gd name="connsiteY61" fmla="*/ 5310592 h 5818632"/>
              <a:gd name="connsiteX62" fmla="*/ 1762730 w 4833822"/>
              <a:gd name="connsiteY62" fmla="*/ 5672552 h 5818632"/>
              <a:gd name="connsiteX63" fmla="*/ 1802152 w 4833822"/>
              <a:gd name="connsiteY63" fmla="*/ 5393019 h 5818632"/>
              <a:gd name="connsiteX64" fmla="*/ 2081691 w 4833822"/>
              <a:gd name="connsiteY64" fmla="*/ 5235329 h 5818632"/>
              <a:gd name="connsiteX65" fmla="*/ 1845157 w 4833822"/>
              <a:gd name="connsiteY65" fmla="*/ 5317756 h 5818632"/>
              <a:gd name="connsiteX66" fmla="*/ 1744810 w 4833822"/>
              <a:gd name="connsiteY66" fmla="*/ 5289090 h 5818632"/>
              <a:gd name="connsiteX67" fmla="*/ 2060189 w 4833822"/>
              <a:gd name="connsiteY67" fmla="*/ 5134987 h 5818632"/>
              <a:gd name="connsiteX68" fmla="*/ 2178451 w 4833822"/>
              <a:gd name="connsiteY68" fmla="*/ 5074057 h 5818632"/>
              <a:gd name="connsiteX69" fmla="*/ 2293136 w 4833822"/>
              <a:gd name="connsiteY69" fmla="*/ 4608168 h 5818632"/>
              <a:gd name="connsiteX70" fmla="*/ 1999259 w 4833822"/>
              <a:gd name="connsiteY70" fmla="*/ 5023889 h 5818632"/>
              <a:gd name="connsiteX71" fmla="*/ 2196371 w 4833822"/>
              <a:gd name="connsiteY71" fmla="*/ 4593830 h 5818632"/>
              <a:gd name="connsiteX72" fmla="*/ 2177948 w 4833822"/>
              <a:gd name="connsiteY72" fmla="*/ 4588568 h 5818632"/>
              <a:gd name="connsiteX73" fmla="*/ 2511745 w 4833822"/>
              <a:gd name="connsiteY73" fmla="*/ 4575915 h 5818632"/>
              <a:gd name="connsiteX74" fmla="*/ 2482010 w 4833822"/>
              <a:gd name="connsiteY74" fmla="*/ 4804211 h 5818632"/>
              <a:gd name="connsiteX75" fmla="*/ 2486655 w 4833822"/>
              <a:gd name="connsiteY75" fmla="*/ 4869776 h 5818632"/>
              <a:gd name="connsiteX76" fmla="*/ 2514429 w 4833822"/>
              <a:gd name="connsiteY76" fmla="*/ 4885455 h 5818632"/>
              <a:gd name="connsiteX77" fmla="*/ 2526077 w 4833822"/>
              <a:gd name="connsiteY77" fmla="*/ 4909201 h 5818632"/>
              <a:gd name="connsiteX78" fmla="*/ 2486655 w 4833822"/>
              <a:gd name="connsiteY78" fmla="*/ 4869779 h 5818632"/>
              <a:gd name="connsiteX79" fmla="*/ 2486655 w 4833822"/>
              <a:gd name="connsiteY79" fmla="*/ 4869782 h 5818632"/>
              <a:gd name="connsiteX80" fmla="*/ 2440069 w 4833822"/>
              <a:gd name="connsiteY80" fmla="*/ 5145738 h 5818632"/>
              <a:gd name="connsiteX81" fmla="*/ 2375563 w 4833822"/>
              <a:gd name="connsiteY81" fmla="*/ 4708510 h 5818632"/>
              <a:gd name="connsiteX82" fmla="*/ 2296718 w 4833822"/>
              <a:gd name="connsiteY82" fmla="*/ 5077645 h 5818632"/>
              <a:gd name="connsiteX83" fmla="*/ 2429318 w 4833822"/>
              <a:gd name="connsiteY83" fmla="*/ 5199494 h 5818632"/>
              <a:gd name="connsiteX84" fmla="*/ 2493825 w 4833822"/>
              <a:gd name="connsiteY84" fmla="*/ 5099147 h 5818632"/>
              <a:gd name="connsiteX85" fmla="*/ 2529665 w 4833822"/>
              <a:gd name="connsiteY85" fmla="*/ 4909204 h 5818632"/>
              <a:gd name="connsiteX86" fmla="*/ 2511745 w 4833822"/>
              <a:gd name="connsiteY86" fmla="*/ 4575915 h 5818632"/>
              <a:gd name="connsiteX87" fmla="*/ 2808528 w 4833822"/>
              <a:gd name="connsiteY87" fmla="*/ 4573449 h 5818632"/>
              <a:gd name="connsiteX88" fmla="*/ 2784115 w 4833822"/>
              <a:gd name="connsiteY88" fmla="*/ 4586666 h 5818632"/>
              <a:gd name="connsiteX89" fmla="*/ 2798448 w 4833822"/>
              <a:gd name="connsiteY89" fmla="*/ 4661924 h 5818632"/>
              <a:gd name="connsiteX90" fmla="*/ 2880875 w 4833822"/>
              <a:gd name="connsiteY90" fmla="*/ 4776604 h 5818632"/>
              <a:gd name="connsiteX91" fmla="*/ 3142493 w 4833822"/>
              <a:gd name="connsiteY91" fmla="*/ 5106316 h 5818632"/>
              <a:gd name="connsiteX92" fmla="*/ 2891625 w 4833822"/>
              <a:gd name="connsiteY92" fmla="*/ 4941457 h 5818632"/>
              <a:gd name="connsiteX93" fmla="*/ 2683768 w 4833822"/>
              <a:gd name="connsiteY93" fmla="*/ 4697759 h 5818632"/>
              <a:gd name="connsiteX94" fmla="*/ 2651515 w 4833822"/>
              <a:gd name="connsiteY94" fmla="*/ 4722848 h 5818632"/>
              <a:gd name="connsiteX95" fmla="*/ 2866541 w 4833822"/>
              <a:gd name="connsiteY95" fmla="*/ 4966547 h 5818632"/>
              <a:gd name="connsiteX96" fmla="*/ 3389773 w 4833822"/>
              <a:gd name="connsiteY96" fmla="*/ 5565041 h 5818632"/>
              <a:gd name="connsiteX97" fmla="*/ 3637059 w 4833822"/>
              <a:gd name="connsiteY97" fmla="*/ 5608045 h 5818632"/>
              <a:gd name="connsiteX98" fmla="*/ 3246422 w 4833822"/>
              <a:gd name="connsiteY98" fmla="*/ 5238916 h 5818632"/>
              <a:gd name="connsiteX99" fmla="*/ 3400524 w 4833822"/>
              <a:gd name="connsiteY99" fmla="*/ 5289090 h 5818632"/>
              <a:gd name="connsiteX100" fmla="*/ 3336018 w 4833822"/>
              <a:gd name="connsiteY100" fmla="*/ 5142151 h 5818632"/>
              <a:gd name="connsiteX101" fmla="*/ 3095901 w 4833822"/>
              <a:gd name="connsiteY101" fmla="*/ 4880538 h 5818632"/>
              <a:gd name="connsiteX102" fmla="*/ 2862954 w 4833822"/>
              <a:gd name="connsiteY102" fmla="*/ 4611750 h 5818632"/>
              <a:gd name="connsiteX103" fmla="*/ 2808528 w 4833822"/>
              <a:gd name="connsiteY103" fmla="*/ 4573449 h 5818632"/>
              <a:gd name="connsiteX104" fmla="*/ 1587125 w 4833822"/>
              <a:gd name="connsiteY104" fmla="*/ 4529324 h 5818632"/>
              <a:gd name="connsiteX105" fmla="*/ 798688 w 4833822"/>
              <a:gd name="connsiteY105" fmla="*/ 4737187 h 5818632"/>
              <a:gd name="connsiteX106" fmla="*/ 780768 w 4833822"/>
              <a:gd name="connsiteY106" fmla="*/ 5360765 h 5818632"/>
              <a:gd name="connsiteX107" fmla="*/ 791519 w 4833822"/>
              <a:gd name="connsiteY107" fmla="*/ 5167241 h 5818632"/>
              <a:gd name="connsiteX108" fmla="*/ 709092 w 4833822"/>
              <a:gd name="connsiteY108" fmla="*/ 4805275 h 5818632"/>
              <a:gd name="connsiteX109" fmla="*/ 368634 w 4833822"/>
              <a:gd name="connsiteY109" fmla="*/ 4816026 h 5818632"/>
              <a:gd name="connsiteX110" fmla="*/ 332793 w 4833822"/>
              <a:gd name="connsiteY110" fmla="*/ 4841116 h 5818632"/>
              <a:gd name="connsiteX111" fmla="*/ 368634 w 4833822"/>
              <a:gd name="connsiteY111" fmla="*/ 4855449 h 5818632"/>
              <a:gd name="connsiteX112" fmla="*/ 350714 w 4833822"/>
              <a:gd name="connsiteY112" fmla="*/ 5156489 h 5818632"/>
              <a:gd name="connsiteX113" fmla="*/ 447479 w 4833822"/>
              <a:gd name="connsiteY113" fmla="*/ 5220996 h 5818632"/>
              <a:gd name="connsiteX114" fmla="*/ 486896 w 4833822"/>
              <a:gd name="connsiteY114" fmla="*/ 5120649 h 5818632"/>
              <a:gd name="connsiteX115" fmla="*/ 468981 w 4833822"/>
              <a:gd name="connsiteY115" fmla="*/ 5002382 h 5818632"/>
              <a:gd name="connsiteX116" fmla="*/ 372216 w 4833822"/>
              <a:gd name="connsiteY116" fmla="*/ 5109898 h 5818632"/>
              <a:gd name="connsiteX117" fmla="*/ 382967 w 4833822"/>
              <a:gd name="connsiteY117" fmla="*/ 4959377 h 5818632"/>
              <a:gd name="connsiteX118" fmla="*/ 497647 w 4833822"/>
              <a:gd name="connsiteY118" fmla="*/ 4919955 h 5818632"/>
              <a:gd name="connsiteX119" fmla="*/ 569323 w 4833822"/>
              <a:gd name="connsiteY119" fmla="*/ 5034640 h 5818632"/>
              <a:gd name="connsiteX120" fmla="*/ 580074 w 4833822"/>
              <a:gd name="connsiteY120" fmla="*/ 5246080 h 5818632"/>
              <a:gd name="connsiteX121" fmla="*/ 612332 w 4833822"/>
              <a:gd name="connsiteY121" fmla="*/ 5002382 h 5818632"/>
              <a:gd name="connsiteX122" fmla="*/ 497647 w 4833822"/>
              <a:gd name="connsiteY122" fmla="*/ 4769435 h 5818632"/>
              <a:gd name="connsiteX123" fmla="*/ 730594 w 4833822"/>
              <a:gd name="connsiteY123" fmla="*/ 5174404 h 5818632"/>
              <a:gd name="connsiteX124" fmla="*/ 547826 w 4833822"/>
              <a:gd name="connsiteY124" fmla="*/ 5339263 h 5818632"/>
              <a:gd name="connsiteX125" fmla="*/ 834528 w 4833822"/>
              <a:gd name="connsiteY125" fmla="*/ 5371516 h 5818632"/>
              <a:gd name="connsiteX126" fmla="*/ 1533370 w 4833822"/>
              <a:gd name="connsiteY126" fmla="*/ 4855449 h 5818632"/>
              <a:gd name="connsiteX127" fmla="*/ 1633712 w 4833822"/>
              <a:gd name="connsiteY127" fmla="*/ 4722848 h 5818632"/>
              <a:gd name="connsiteX128" fmla="*/ 1142733 w 4833822"/>
              <a:gd name="connsiteY128" fmla="*/ 5038222 h 5818632"/>
              <a:gd name="connsiteX129" fmla="*/ 1031635 w 4833822"/>
              <a:gd name="connsiteY129" fmla="*/ 5066894 h 5818632"/>
              <a:gd name="connsiteX130" fmla="*/ 1096142 w 4833822"/>
              <a:gd name="connsiteY130" fmla="*/ 4966547 h 5818632"/>
              <a:gd name="connsiteX131" fmla="*/ 1587125 w 4833822"/>
              <a:gd name="connsiteY131" fmla="*/ 4529324 h 5818632"/>
              <a:gd name="connsiteX132" fmla="*/ 3072607 w 4833822"/>
              <a:gd name="connsiteY132" fmla="*/ 4520364 h 5818632"/>
              <a:gd name="connsiteX133" fmla="*/ 2988391 w 4833822"/>
              <a:gd name="connsiteY133" fmla="*/ 4554408 h 5818632"/>
              <a:gd name="connsiteX134" fmla="*/ 3038564 w 4833822"/>
              <a:gd name="connsiteY134" fmla="*/ 4665506 h 5818632"/>
              <a:gd name="connsiteX135" fmla="*/ 3407693 w 4833822"/>
              <a:gd name="connsiteY135" fmla="*/ 5081227 h 5818632"/>
              <a:gd name="connsiteX136" fmla="*/ 3576134 w 4833822"/>
              <a:gd name="connsiteY136" fmla="*/ 5120649 h 5818632"/>
              <a:gd name="connsiteX137" fmla="*/ 4002606 w 4833822"/>
              <a:gd name="connsiteY137" fmla="*/ 5224578 h 5818632"/>
              <a:gd name="connsiteX138" fmla="*/ 4124455 w 4833822"/>
              <a:gd name="connsiteY138" fmla="*/ 5307005 h 5818632"/>
              <a:gd name="connsiteX139" fmla="*/ 3586885 w 4833822"/>
              <a:gd name="connsiteY139" fmla="*/ 4758684 h 5818632"/>
              <a:gd name="connsiteX140" fmla="*/ 3339600 w 4833822"/>
              <a:gd name="connsiteY140" fmla="*/ 4615332 h 5818632"/>
              <a:gd name="connsiteX141" fmla="*/ 3551045 w 4833822"/>
              <a:gd name="connsiteY141" fmla="*/ 4790942 h 5818632"/>
              <a:gd name="connsiteX142" fmla="*/ 3658561 w 4833822"/>
              <a:gd name="connsiteY142" fmla="*/ 4973716 h 5818632"/>
              <a:gd name="connsiteX143" fmla="*/ 3536712 w 4833822"/>
              <a:gd name="connsiteY143" fmla="*/ 4898453 h 5818632"/>
              <a:gd name="connsiteX144" fmla="*/ 3167577 w 4833822"/>
              <a:gd name="connsiteY144" fmla="*/ 4561577 h 5818632"/>
              <a:gd name="connsiteX145" fmla="*/ 3072607 w 4833822"/>
              <a:gd name="connsiteY145" fmla="*/ 4520364 h 5818632"/>
              <a:gd name="connsiteX146" fmla="*/ 1497530 w 4833822"/>
              <a:gd name="connsiteY146" fmla="*/ 4432564 h 5818632"/>
              <a:gd name="connsiteX147" fmla="*/ 644585 w 4833822"/>
              <a:gd name="connsiteY147" fmla="*/ 4557995 h 5818632"/>
              <a:gd name="connsiteX148" fmla="*/ 404469 w 4833822"/>
              <a:gd name="connsiteY148" fmla="*/ 4633252 h 5818632"/>
              <a:gd name="connsiteX149" fmla="*/ 218113 w 4833822"/>
              <a:gd name="connsiteY149" fmla="*/ 4787355 h 5818632"/>
              <a:gd name="connsiteX150" fmla="*/ 347132 w 4833822"/>
              <a:gd name="connsiteY150" fmla="*/ 5307005 h 5818632"/>
              <a:gd name="connsiteX151" fmla="*/ 218113 w 4833822"/>
              <a:gd name="connsiteY151" fmla="*/ 4941457 h 5818632"/>
              <a:gd name="connsiteX152" fmla="*/ 289789 w 4833822"/>
              <a:gd name="connsiteY152" fmla="*/ 4833946 h 5818632"/>
              <a:gd name="connsiteX153" fmla="*/ 271869 w 4833822"/>
              <a:gd name="connsiteY153" fmla="*/ 4819613 h 5818632"/>
              <a:gd name="connsiteX154" fmla="*/ 304127 w 4833822"/>
              <a:gd name="connsiteY154" fmla="*/ 4726430 h 5818632"/>
              <a:gd name="connsiteX155" fmla="*/ 400887 w 4833822"/>
              <a:gd name="connsiteY155" fmla="*/ 4644004 h 5818632"/>
              <a:gd name="connsiteX156" fmla="*/ 404469 w 4833822"/>
              <a:gd name="connsiteY156" fmla="*/ 4636834 h 5818632"/>
              <a:gd name="connsiteX157" fmla="*/ 408056 w 4833822"/>
              <a:gd name="connsiteY157" fmla="*/ 4636834 h 5818632"/>
              <a:gd name="connsiteX158" fmla="*/ 569323 w 4833822"/>
              <a:gd name="connsiteY158" fmla="*/ 4593830 h 5818632"/>
              <a:gd name="connsiteX159" fmla="*/ 777186 w 4833822"/>
              <a:gd name="connsiteY159" fmla="*/ 4704928 h 5818632"/>
              <a:gd name="connsiteX160" fmla="*/ 1250249 w 4833822"/>
              <a:gd name="connsiteY160" fmla="*/ 4536487 h 5818632"/>
              <a:gd name="connsiteX161" fmla="*/ 1497530 w 4833822"/>
              <a:gd name="connsiteY161" fmla="*/ 4432564 h 5818632"/>
              <a:gd name="connsiteX162" fmla="*/ 3393360 w 4833822"/>
              <a:gd name="connsiteY162" fmla="*/ 4391794 h 5818632"/>
              <a:gd name="connsiteX163" fmla="*/ 3271511 w 4833822"/>
              <a:gd name="connsiteY163" fmla="*/ 4428977 h 5818632"/>
              <a:gd name="connsiteX164" fmla="*/ 3486538 w 4833822"/>
              <a:gd name="connsiteY164" fmla="*/ 4557995 h 5818632"/>
              <a:gd name="connsiteX165" fmla="*/ 4092197 w 4833822"/>
              <a:gd name="connsiteY165" fmla="*/ 4891289 h 5818632"/>
              <a:gd name="connsiteX166" fmla="*/ 3873588 w 4833822"/>
              <a:gd name="connsiteY166" fmla="*/ 4891289 h 5818632"/>
              <a:gd name="connsiteX167" fmla="*/ 4002606 w 4833822"/>
              <a:gd name="connsiteY167" fmla="*/ 5020302 h 5818632"/>
              <a:gd name="connsiteX168" fmla="*/ 4106535 w 4833822"/>
              <a:gd name="connsiteY168" fmla="*/ 4991631 h 5818632"/>
              <a:gd name="connsiteX169" fmla="*/ 4325144 w 4833822"/>
              <a:gd name="connsiteY169" fmla="*/ 4665506 h 5818632"/>
              <a:gd name="connsiteX170" fmla="*/ 4038441 w 4833822"/>
              <a:gd name="connsiteY170" fmla="*/ 4575915 h 5818632"/>
              <a:gd name="connsiteX171" fmla="*/ 3624178 w 4833822"/>
              <a:gd name="connsiteY171" fmla="*/ 4562303 h 5818632"/>
              <a:gd name="connsiteX172" fmla="*/ 3486739 w 4833822"/>
              <a:gd name="connsiteY172" fmla="*/ 4536524 h 5818632"/>
              <a:gd name="connsiteX173" fmla="*/ 3486739 w 4833822"/>
              <a:gd name="connsiteY173" fmla="*/ 4540519 h 5818632"/>
              <a:gd name="connsiteX174" fmla="*/ 3485394 w 4833822"/>
              <a:gd name="connsiteY174" fmla="*/ 4537830 h 5818632"/>
              <a:gd name="connsiteX175" fmla="*/ 3486706 w 4833822"/>
              <a:gd name="connsiteY175" fmla="*/ 4536518 h 5818632"/>
              <a:gd name="connsiteX176" fmla="*/ 3486538 w 4833822"/>
              <a:gd name="connsiteY176" fmla="*/ 4536487 h 5818632"/>
              <a:gd name="connsiteX177" fmla="*/ 3543876 w 4833822"/>
              <a:gd name="connsiteY177" fmla="*/ 4475563 h 5818632"/>
              <a:gd name="connsiteX178" fmla="*/ 4518674 w 4833822"/>
              <a:gd name="connsiteY178" fmla="*/ 4622501 h 5818632"/>
              <a:gd name="connsiteX179" fmla="*/ 4328731 w 4833822"/>
              <a:gd name="connsiteY179" fmla="*/ 4819613 h 5818632"/>
              <a:gd name="connsiteX180" fmla="*/ 4457745 w 4833822"/>
              <a:gd name="connsiteY180" fmla="*/ 4747932 h 5818632"/>
              <a:gd name="connsiteX181" fmla="*/ 4579599 w 4833822"/>
              <a:gd name="connsiteY181" fmla="*/ 4740769 h 5818632"/>
              <a:gd name="connsiteX182" fmla="*/ 4500754 w 4833822"/>
              <a:gd name="connsiteY182" fmla="*/ 4819613 h 5818632"/>
              <a:gd name="connsiteX183" fmla="*/ 4314393 w 4833822"/>
              <a:gd name="connsiteY183" fmla="*/ 5052561 h 5818632"/>
              <a:gd name="connsiteX184" fmla="*/ 4346651 w 4833822"/>
              <a:gd name="connsiteY184" fmla="*/ 5117067 h 5818632"/>
              <a:gd name="connsiteX185" fmla="*/ 4403989 w 4833822"/>
              <a:gd name="connsiteY185" fmla="*/ 5066894 h 5818632"/>
              <a:gd name="connsiteX186" fmla="*/ 4482833 w 4833822"/>
              <a:gd name="connsiteY186" fmla="*/ 4876951 h 5818632"/>
              <a:gd name="connsiteX187" fmla="*/ 4590350 w 4833822"/>
              <a:gd name="connsiteY187" fmla="*/ 4855449 h 5818632"/>
              <a:gd name="connsiteX188" fmla="*/ 4608265 w 4833822"/>
              <a:gd name="connsiteY188" fmla="*/ 4937875 h 5818632"/>
              <a:gd name="connsiteX189" fmla="*/ 4608265 w 4833822"/>
              <a:gd name="connsiteY189" fmla="*/ 4941457 h 5818632"/>
              <a:gd name="connsiteX190" fmla="*/ 4421909 w 4833822"/>
              <a:gd name="connsiteY190" fmla="*/ 5152902 h 5818632"/>
              <a:gd name="connsiteX191" fmla="*/ 4608265 w 4833822"/>
              <a:gd name="connsiteY191" fmla="*/ 4941457 h 5818632"/>
              <a:gd name="connsiteX192" fmla="*/ 4611852 w 4833822"/>
              <a:gd name="connsiteY192" fmla="*/ 4937875 h 5818632"/>
              <a:gd name="connsiteX193" fmla="*/ 4611852 w 4833822"/>
              <a:gd name="connsiteY193" fmla="*/ 4934293 h 5818632"/>
              <a:gd name="connsiteX194" fmla="*/ 4694279 w 4833822"/>
              <a:gd name="connsiteY194" fmla="*/ 4919955 h 5818632"/>
              <a:gd name="connsiteX195" fmla="*/ 4651275 w 4833822"/>
              <a:gd name="connsiteY195" fmla="*/ 4744351 h 5818632"/>
              <a:gd name="connsiteX196" fmla="*/ 4572429 w 4833822"/>
              <a:gd name="connsiteY196" fmla="*/ 4626083 h 5818632"/>
              <a:gd name="connsiteX197" fmla="*/ 4583181 w 4833822"/>
              <a:gd name="connsiteY197" fmla="*/ 4532906 h 5818632"/>
              <a:gd name="connsiteX198" fmla="*/ 4436247 w 4833822"/>
              <a:gd name="connsiteY198" fmla="*/ 4486319 h 5818632"/>
              <a:gd name="connsiteX199" fmla="*/ 3504459 w 4833822"/>
              <a:gd name="connsiteY199" fmla="*/ 4400305 h 5818632"/>
              <a:gd name="connsiteX200" fmla="*/ 3393360 w 4833822"/>
              <a:gd name="connsiteY200" fmla="*/ 4391794 h 5818632"/>
              <a:gd name="connsiteX201" fmla="*/ 655337 w 4833822"/>
              <a:gd name="connsiteY201" fmla="*/ 4260536 h 5818632"/>
              <a:gd name="connsiteX202" fmla="*/ 637416 w 4833822"/>
              <a:gd name="connsiteY202" fmla="*/ 4317879 h 5818632"/>
              <a:gd name="connsiteX203" fmla="*/ 863200 w 4833822"/>
              <a:gd name="connsiteY203" fmla="*/ 4421808 h 5818632"/>
              <a:gd name="connsiteX204" fmla="*/ 734181 w 4833822"/>
              <a:gd name="connsiteY204" fmla="*/ 4282043 h 5818632"/>
              <a:gd name="connsiteX205" fmla="*/ 655337 w 4833822"/>
              <a:gd name="connsiteY205" fmla="*/ 4260536 h 5818632"/>
              <a:gd name="connsiteX206" fmla="*/ 465399 w 4833822"/>
              <a:gd name="connsiteY206" fmla="*/ 4221119 h 5818632"/>
              <a:gd name="connsiteX207" fmla="*/ 465399 w 4833822"/>
              <a:gd name="connsiteY207" fmla="*/ 4421808 h 5818632"/>
              <a:gd name="connsiteX208" fmla="*/ 501234 w 4833822"/>
              <a:gd name="connsiteY208" fmla="*/ 4479150 h 5818632"/>
              <a:gd name="connsiteX209" fmla="*/ 554990 w 4833822"/>
              <a:gd name="connsiteY209" fmla="*/ 4425395 h 5818632"/>
              <a:gd name="connsiteX210" fmla="*/ 465399 w 4833822"/>
              <a:gd name="connsiteY210" fmla="*/ 4221119 h 5818632"/>
              <a:gd name="connsiteX211" fmla="*/ 4325169 w 4833822"/>
              <a:gd name="connsiteY211" fmla="*/ 4140222 h 5818632"/>
              <a:gd name="connsiteX212" fmla="*/ 3959602 w 4833822"/>
              <a:gd name="connsiteY212" fmla="*/ 4346550 h 5818632"/>
              <a:gd name="connsiteX213" fmla="*/ 4360985 w 4833822"/>
              <a:gd name="connsiteY213" fmla="*/ 4256954 h 5818632"/>
              <a:gd name="connsiteX214" fmla="*/ 4278558 w 4833822"/>
              <a:gd name="connsiteY214" fmla="*/ 4368052 h 5818632"/>
              <a:gd name="connsiteX215" fmla="*/ 4454163 w 4833822"/>
              <a:gd name="connsiteY215" fmla="*/ 4321461 h 5818632"/>
              <a:gd name="connsiteX216" fmla="*/ 4368153 w 4833822"/>
              <a:gd name="connsiteY216" fmla="*/ 4145856 h 5818632"/>
              <a:gd name="connsiteX217" fmla="*/ 4325169 w 4833822"/>
              <a:gd name="connsiteY217" fmla="*/ 4140222 h 5818632"/>
              <a:gd name="connsiteX218" fmla="*/ 4156709 w 4833822"/>
              <a:gd name="connsiteY218" fmla="*/ 4106434 h 5818632"/>
              <a:gd name="connsiteX219" fmla="*/ 3748157 w 4833822"/>
              <a:gd name="connsiteY219" fmla="*/ 4188860 h 5818632"/>
              <a:gd name="connsiteX220" fmla="*/ 3529543 w 4833822"/>
              <a:gd name="connsiteY220" fmla="*/ 4310709 h 5818632"/>
              <a:gd name="connsiteX221" fmla="*/ 3805494 w 4833822"/>
              <a:gd name="connsiteY221" fmla="*/ 4213950 h 5818632"/>
              <a:gd name="connsiteX222" fmla="*/ 4156709 w 4833822"/>
              <a:gd name="connsiteY222" fmla="*/ 4106434 h 5818632"/>
              <a:gd name="connsiteX223" fmla="*/ 399937 w 4833822"/>
              <a:gd name="connsiteY223" fmla="*/ 4062646 h 5818632"/>
              <a:gd name="connsiteX224" fmla="*/ 210944 w 4833822"/>
              <a:gd name="connsiteY224" fmla="*/ 4142274 h 5818632"/>
              <a:gd name="connsiteX225" fmla="*/ 124936 w 4833822"/>
              <a:gd name="connsiteY225" fmla="*/ 4285625 h 5818632"/>
              <a:gd name="connsiteX226" fmla="*/ 275451 w 4833822"/>
              <a:gd name="connsiteY226" fmla="*/ 4278456 h 5818632"/>
              <a:gd name="connsiteX227" fmla="*/ 304127 w 4833822"/>
              <a:gd name="connsiteY227" fmla="*/ 4296376 h 5818632"/>
              <a:gd name="connsiteX228" fmla="*/ 271869 w 4833822"/>
              <a:gd name="connsiteY228" fmla="*/ 4532906 h 5818632"/>
              <a:gd name="connsiteX229" fmla="*/ 311291 w 4833822"/>
              <a:gd name="connsiteY229" fmla="*/ 4375221 h 5818632"/>
              <a:gd name="connsiteX230" fmla="*/ 243203 w 4833822"/>
              <a:gd name="connsiteY230" fmla="*/ 4167358 h 5818632"/>
              <a:gd name="connsiteX231" fmla="*/ 1214409 w 4833822"/>
              <a:gd name="connsiteY231" fmla="*/ 4145856 h 5818632"/>
              <a:gd name="connsiteX232" fmla="*/ 465399 w 4833822"/>
              <a:gd name="connsiteY232" fmla="*/ 4063429 h 5818632"/>
              <a:gd name="connsiteX233" fmla="*/ 399937 w 4833822"/>
              <a:gd name="connsiteY233" fmla="*/ 4062646 h 5818632"/>
              <a:gd name="connsiteX234" fmla="*/ 2524908 w 4833822"/>
              <a:gd name="connsiteY234" fmla="*/ 2928347 h 5818632"/>
              <a:gd name="connsiteX235" fmla="*/ 2732856 w 4833822"/>
              <a:gd name="connsiteY235" fmla="*/ 3570266 h 5818632"/>
              <a:gd name="connsiteX236" fmla="*/ 2775802 w 4833822"/>
              <a:gd name="connsiteY236" fmla="*/ 3640335 h 5818632"/>
              <a:gd name="connsiteX237" fmla="*/ 2823267 w 4833822"/>
              <a:gd name="connsiteY237" fmla="*/ 3563485 h 5818632"/>
              <a:gd name="connsiteX238" fmla="*/ 2879774 w 4833822"/>
              <a:gd name="connsiteY238" fmla="*/ 3353279 h 5818632"/>
              <a:gd name="connsiteX239" fmla="*/ 2920458 w 4833822"/>
              <a:gd name="connsiteY239" fmla="*/ 3886704 h 5818632"/>
              <a:gd name="connsiteX240" fmla="*/ 3132925 w 4833822"/>
              <a:gd name="connsiteY240" fmla="*/ 3827937 h 5818632"/>
              <a:gd name="connsiteX241" fmla="*/ 2879774 w 4833822"/>
              <a:gd name="connsiteY241" fmla="*/ 4203145 h 5818632"/>
              <a:gd name="connsiteX242" fmla="*/ 2131619 w 4833822"/>
              <a:gd name="connsiteY242" fmla="*/ 4151159 h 5818632"/>
              <a:gd name="connsiteX243" fmla="*/ 1894289 w 4833822"/>
              <a:gd name="connsiteY243" fmla="*/ 3800815 h 5818632"/>
              <a:gd name="connsiteX244" fmla="*/ 2075111 w 4833822"/>
              <a:gd name="connsiteY244" fmla="*/ 3888966 h 5818632"/>
              <a:gd name="connsiteX245" fmla="*/ 2086414 w 4833822"/>
              <a:gd name="connsiteY245" fmla="*/ 3373621 h 5818632"/>
              <a:gd name="connsiteX246" fmla="*/ 2163263 w 4833822"/>
              <a:gd name="connsiteY246" fmla="*/ 3518280 h 5818632"/>
              <a:gd name="connsiteX247" fmla="*/ 2224289 w 4833822"/>
              <a:gd name="connsiteY247" fmla="*/ 3563485 h 5818632"/>
              <a:gd name="connsiteX248" fmla="*/ 2242372 w 4833822"/>
              <a:gd name="connsiteY248" fmla="*/ 3500197 h 5818632"/>
              <a:gd name="connsiteX249" fmla="*/ 2524908 w 4833822"/>
              <a:gd name="connsiteY249" fmla="*/ 2928347 h 5818632"/>
              <a:gd name="connsiteX250" fmla="*/ 2540406 w 4833822"/>
              <a:gd name="connsiteY250" fmla="*/ 2121006 h 5818632"/>
              <a:gd name="connsiteX251" fmla="*/ 2092432 w 4833822"/>
              <a:gd name="connsiteY251" fmla="*/ 3027703 h 5818632"/>
              <a:gd name="connsiteX252" fmla="*/ 2063761 w 4833822"/>
              <a:gd name="connsiteY252" fmla="*/ 3128050 h 5818632"/>
              <a:gd name="connsiteX253" fmla="*/ 1967001 w 4833822"/>
              <a:gd name="connsiteY253" fmla="*/ 3056374 h 5818632"/>
              <a:gd name="connsiteX254" fmla="*/ 1845152 w 4833822"/>
              <a:gd name="connsiteY254" fmla="*/ 2827010 h 5818632"/>
              <a:gd name="connsiteX255" fmla="*/ 1827232 w 4833822"/>
              <a:gd name="connsiteY255" fmla="*/ 3644117 h 5818632"/>
              <a:gd name="connsiteX256" fmla="*/ 1540529 w 4833822"/>
              <a:gd name="connsiteY256" fmla="*/ 3504348 h 5818632"/>
              <a:gd name="connsiteX257" fmla="*/ 1916828 w 4833822"/>
              <a:gd name="connsiteY257" fmla="*/ 4059837 h 5818632"/>
              <a:gd name="connsiteX258" fmla="*/ 3103066 w 4833822"/>
              <a:gd name="connsiteY258" fmla="*/ 4142264 h 5818632"/>
              <a:gd name="connsiteX259" fmla="*/ 3504448 w 4833822"/>
              <a:gd name="connsiteY259" fmla="*/ 3547352 h 5818632"/>
              <a:gd name="connsiteX260" fmla="*/ 3167572 w 4833822"/>
              <a:gd name="connsiteY260" fmla="*/ 3640530 h 5818632"/>
              <a:gd name="connsiteX261" fmla="*/ 3103066 w 4833822"/>
              <a:gd name="connsiteY261" fmla="*/ 2794756 h 5818632"/>
              <a:gd name="connsiteX262" fmla="*/ 3013470 w 4833822"/>
              <a:gd name="connsiteY262" fmla="*/ 3128050 h 5818632"/>
              <a:gd name="connsiteX263" fmla="*/ 2938212 w 4833822"/>
              <a:gd name="connsiteY263" fmla="*/ 3249899 h 5818632"/>
              <a:gd name="connsiteX264" fmla="*/ 2870119 w 4833822"/>
              <a:gd name="connsiteY264" fmla="*/ 3138801 h 5818632"/>
              <a:gd name="connsiteX265" fmla="*/ 2540406 w 4833822"/>
              <a:gd name="connsiteY265" fmla="*/ 2121006 h 5818632"/>
              <a:gd name="connsiteX266" fmla="*/ 357884 w 4833822"/>
              <a:gd name="connsiteY266" fmla="*/ 2049335 h 5818632"/>
              <a:gd name="connsiteX267" fmla="*/ 422396 w 4833822"/>
              <a:gd name="connsiteY267" fmla="*/ 2131762 h 5818632"/>
              <a:gd name="connsiteX268" fmla="*/ 522738 w 4833822"/>
              <a:gd name="connsiteY268" fmla="*/ 2633493 h 5818632"/>
              <a:gd name="connsiteX269" fmla="*/ 490485 w 4833822"/>
              <a:gd name="connsiteY269" fmla="*/ 2773263 h 5818632"/>
              <a:gd name="connsiteX270" fmla="*/ 386555 w 4833822"/>
              <a:gd name="connsiteY270" fmla="*/ 2672916 h 5818632"/>
              <a:gd name="connsiteX271" fmla="*/ 286208 w 4833822"/>
              <a:gd name="connsiteY271" fmla="*/ 2131762 h 5818632"/>
              <a:gd name="connsiteX272" fmla="*/ 357884 w 4833822"/>
              <a:gd name="connsiteY272" fmla="*/ 2049335 h 5818632"/>
              <a:gd name="connsiteX273" fmla="*/ 4036204 w 4833822"/>
              <a:gd name="connsiteY273" fmla="*/ 631944 h 5818632"/>
              <a:gd name="connsiteX274" fmla="*/ 4110123 w 4833822"/>
              <a:gd name="connsiteY274" fmla="*/ 694659 h 5818632"/>
              <a:gd name="connsiteX275" fmla="*/ 4063531 w 4833822"/>
              <a:gd name="connsiteY275" fmla="*/ 1504603 h 5818632"/>
              <a:gd name="connsiteX276" fmla="*/ 3938100 w 4833822"/>
              <a:gd name="connsiteY276" fmla="*/ 1192809 h 5818632"/>
              <a:gd name="connsiteX277" fmla="*/ 3970353 w 4833822"/>
              <a:gd name="connsiteY277" fmla="*/ 698246 h 5818632"/>
              <a:gd name="connsiteX278" fmla="*/ 4036204 w 4833822"/>
              <a:gd name="connsiteY278" fmla="*/ 631944 h 5818632"/>
              <a:gd name="connsiteX279" fmla="*/ 915320 w 4833822"/>
              <a:gd name="connsiteY279" fmla="*/ 373515 h 5818632"/>
              <a:gd name="connsiteX280" fmla="*/ 1020430 w 4833822"/>
              <a:gd name="connsiteY280" fmla="*/ 1054277 h 5818632"/>
              <a:gd name="connsiteX281" fmla="*/ 811383 w 4833822"/>
              <a:gd name="connsiteY281" fmla="*/ 1014691 h 5818632"/>
              <a:gd name="connsiteX282" fmla="*/ 915320 w 4833822"/>
              <a:gd name="connsiteY282" fmla="*/ 373515 h 5818632"/>
              <a:gd name="connsiteX283" fmla="*/ 2546201 w 4833822"/>
              <a:gd name="connsiteY283" fmla="*/ 277862 h 5818632"/>
              <a:gd name="connsiteX284" fmla="*/ 3067317 w 4833822"/>
              <a:gd name="connsiteY284" fmla="*/ 772436 h 5818632"/>
              <a:gd name="connsiteX285" fmla="*/ 3113822 w 4833822"/>
              <a:gd name="connsiteY285" fmla="*/ 1475927 h 5818632"/>
              <a:gd name="connsiteX286" fmla="*/ 3282263 w 4833822"/>
              <a:gd name="connsiteY286" fmla="*/ 795005 h 5818632"/>
              <a:gd name="connsiteX287" fmla="*/ 3257173 w 4833822"/>
              <a:gd name="connsiteY287" fmla="*/ 655236 h 5818632"/>
              <a:gd name="connsiteX288" fmla="*/ 3278681 w 4833822"/>
              <a:gd name="connsiteY288" fmla="*/ 565640 h 5818632"/>
              <a:gd name="connsiteX289" fmla="*/ 3361107 w 4833822"/>
              <a:gd name="connsiteY289" fmla="*/ 622983 h 5818632"/>
              <a:gd name="connsiteX290" fmla="*/ 3884339 w 4833822"/>
              <a:gd name="connsiteY290" fmla="*/ 1934653 h 5818632"/>
              <a:gd name="connsiteX291" fmla="*/ 3776823 w 4833822"/>
              <a:gd name="connsiteY291" fmla="*/ 2554648 h 5818632"/>
              <a:gd name="connsiteX292" fmla="*/ 4002606 w 4833822"/>
              <a:gd name="connsiteY292" fmla="*/ 2336039 h 5818632"/>
              <a:gd name="connsiteX293" fmla="*/ 4059943 w 4833822"/>
              <a:gd name="connsiteY293" fmla="*/ 2271528 h 5818632"/>
              <a:gd name="connsiteX294" fmla="*/ 4117286 w 4833822"/>
              <a:gd name="connsiteY294" fmla="*/ 2346790 h 5818632"/>
              <a:gd name="connsiteX295" fmla="*/ 4131625 w 4833822"/>
              <a:gd name="connsiteY295" fmla="*/ 3160312 h 5818632"/>
              <a:gd name="connsiteX296" fmla="*/ 3755321 w 4833822"/>
              <a:gd name="connsiteY296" fmla="*/ 3991754 h 5818632"/>
              <a:gd name="connsiteX297" fmla="*/ 3723067 w 4833822"/>
              <a:gd name="connsiteY297" fmla="*/ 4067011 h 5818632"/>
              <a:gd name="connsiteX298" fmla="*/ 4099366 w 4833822"/>
              <a:gd name="connsiteY298" fmla="*/ 4006087 h 5818632"/>
              <a:gd name="connsiteX299" fmla="*/ 4550927 w 4833822"/>
              <a:gd name="connsiteY299" fmla="*/ 4357301 h 5818632"/>
              <a:gd name="connsiteX300" fmla="*/ 4604683 w 4833822"/>
              <a:gd name="connsiteY300" fmla="*/ 4457648 h 5818632"/>
              <a:gd name="connsiteX301" fmla="*/ 4576011 w 4833822"/>
              <a:gd name="connsiteY301" fmla="*/ 5299841 h 5818632"/>
              <a:gd name="connsiteX302" fmla="*/ 4432660 w 4833822"/>
              <a:gd name="connsiteY302" fmla="*/ 5360765 h 5818632"/>
              <a:gd name="connsiteX303" fmla="*/ 3999019 w 4833822"/>
              <a:gd name="connsiteY303" fmla="*/ 5593712 h 5818632"/>
              <a:gd name="connsiteX304" fmla="*/ 3192667 w 4833822"/>
              <a:gd name="connsiteY304" fmla="*/ 5525619 h 5818632"/>
              <a:gd name="connsiteX305" fmla="*/ 2662265 w 4833822"/>
              <a:gd name="connsiteY305" fmla="*/ 4894871 h 5818632"/>
              <a:gd name="connsiteX306" fmla="*/ 2680186 w 4833822"/>
              <a:gd name="connsiteY306" fmla="*/ 5213827 h 5818632"/>
              <a:gd name="connsiteX307" fmla="*/ 2655096 w 4833822"/>
              <a:gd name="connsiteY307" fmla="*/ 5525619 h 5818632"/>
              <a:gd name="connsiteX308" fmla="*/ 2063771 w 4833822"/>
              <a:gd name="connsiteY308" fmla="*/ 5812321 h 5818632"/>
              <a:gd name="connsiteX309" fmla="*/ 1827242 w 4833822"/>
              <a:gd name="connsiteY309" fmla="*/ 5762148 h 5818632"/>
              <a:gd name="connsiteX310" fmla="*/ 1594295 w 4833822"/>
              <a:gd name="connsiteY310" fmla="*/ 5220996 h 5818632"/>
              <a:gd name="connsiteX311" fmla="*/ 1952673 w 4833822"/>
              <a:gd name="connsiteY311" fmla="*/ 4687008 h 5818632"/>
              <a:gd name="connsiteX312" fmla="*/ 2020761 w 4833822"/>
              <a:gd name="connsiteY312" fmla="*/ 4554408 h 5818632"/>
              <a:gd name="connsiteX313" fmla="*/ 1841575 w 4833822"/>
              <a:gd name="connsiteY313" fmla="*/ 4697759 h 5818632"/>
              <a:gd name="connsiteX314" fmla="*/ 884697 w 4833822"/>
              <a:gd name="connsiteY314" fmla="*/ 5443192 h 5818632"/>
              <a:gd name="connsiteX315" fmla="*/ 547826 w 4833822"/>
              <a:gd name="connsiteY315" fmla="*/ 5475445 h 5818632"/>
              <a:gd name="connsiteX316" fmla="*/ 357883 w 4833822"/>
              <a:gd name="connsiteY316" fmla="*/ 5418108 h 5818632"/>
              <a:gd name="connsiteX317" fmla="*/ 89095 w 4833822"/>
              <a:gd name="connsiteY317" fmla="*/ 4991631 h 5818632"/>
              <a:gd name="connsiteX318" fmla="*/ 46091 w 4833822"/>
              <a:gd name="connsiteY318" fmla="*/ 4640422 h 5818632"/>
              <a:gd name="connsiteX319" fmla="*/ 440310 w 4833822"/>
              <a:gd name="connsiteY319" fmla="*/ 3991754 h 5818632"/>
              <a:gd name="connsiteX320" fmla="*/ 1020884 w 4833822"/>
              <a:gd name="connsiteY320" fmla="*/ 4041927 h 5818632"/>
              <a:gd name="connsiteX321" fmla="*/ 798688 w 4833822"/>
              <a:gd name="connsiteY321" fmla="*/ 3869905 h 5818632"/>
              <a:gd name="connsiteX322" fmla="*/ 766435 w 4833822"/>
              <a:gd name="connsiteY322" fmla="*/ 3812562 h 5818632"/>
              <a:gd name="connsiteX323" fmla="*/ 838110 w 4833822"/>
              <a:gd name="connsiteY323" fmla="*/ 3791060 h 5818632"/>
              <a:gd name="connsiteX324" fmla="*/ 1060306 w 4833822"/>
              <a:gd name="connsiteY324" fmla="*/ 3884238 h 5818632"/>
              <a:gd name="connsiteX325" fmla="*/ 777186 w 4833822"/>
              <a:gd name="connsiteY325" fmla="*/ 3386090 h 5818632"/>
              <a:gd name="connsiteX326" fmla="*/ 723430 w 4833822"/>
              <a:gd name="connsiteY326" fmla="*/ 2852107 h 5818632"/>
              <a:gd name="connsiteX327" fmla="*/ 727012 w 4833822"/>
              <a:gd name="connsiteY327" fmla="*/ 2153266 h 5818632"/>
              <a:gd name="connsiteX328" fmla="*/ 762853 w 4833822"/>
              <a:gd name="connsiteY328" fmla="*/ 2020666 h 5818632"/>
              <a:gd name="connsiteX329" fmla="*/ 1017302 w 4833822"/>
              <a:gd name="connsiteY329" fmla="*/ 2321701 h 5818632"/>
              <a:gd name="connsiteX330" fmla="*/ 1139151 w 4833822"/>
              <a:gd name="connsiteY330" fmla="*/ 2361123 h 5818632"/>
              <a:gd name="connsiteX331" fmla="*/ 1110480 w 4833822"/>
              <a:gd name="connsiteY331" fmla="*/ 2250025 h 5818632"/>
              <a:gd name="connsiteX332" fmla="*/ 1135564 w 4833822"/>
              <a:gd name="connsiteY332" fmla="*/ 1361247 h 5818632"/>
              <a:gd name="connsiteX333" fmla="*/ 1493942 w 4833822"/>
              <a:gd name="connsiteY333" fmla="*/ 701827 h 5818632"/>
              <a:gd name="connsiteX334" fmla="*/ 1547703 w 4833822"/>
              <a:gd name="connsiteY334" fmla="*/ 648072 h 5818632"/>
              <a:gd name="connsiteX335" fmla="*/ 1597877 w 4833822"/>
              <a:gd name="connsiteY335" fmla="*/ 741250 h 5818632"/>
              <a:gd name="connsiteX336" fmla="*/ 2070940 w 4833822"/>
              <a:gd name="connsiteY336" fmla="*/ 1515349 h 5818632"/>
              <a:gd name="connsiteX337" fmla="*/ 1926239 w 4833822"/>
              <a:gd name="connsiteY337" fmla="*/ 776522 h 5818632"/>
              <a:gd name="connsiteX338" fmla="*/ 2257661 w 4833822"/>
              <a:gd name="connsiteY338" fmla="*/ 96019 h 5818632"/>
              <a:gd name="connsiteX339" fmla="*/ 2546201 w 4833822"/>
              <a:gd name="connsiteY339" fmla="*/ 277862 h 5818632"/>
              <a:gd name="connsiteX0" fmla="*/ 2144854 w 4833822"/>
              <a:gd name="connsiteY0" fmla="*/ 5283657 h 5657306"/>
              <a:gd name="connsiteX1" fmla="*/ 2053020 w 4833822"/>
              <a:gd name="connsiteY1" fmla="*/ 5292617 h 5657306"/>
              <a:gd name="connsiteX2" fmla="*/ 1959837 w 4833822"/>
              <a:gd name="connsiteY2" fmla="*/ 5367875 h 5657306"/>
              <a:gd name="connsiteX3" fmla="*/ 2045851 w 4833822"/>
              <a:gd name="connsiteY3" fmla="*/ 5486142 h 5657306"/>
              <a:gd name="connsiteX4" fmla="*/ 2042269 w 4833822"/>
              <a:gd name="connsiteY4" fmla="*/ 5389377 h 5657306"/>
              <a:gd name="connsiteX5" fmla="*/ 2106775 w 4833822"/>
              <a:gd name="connsiteY5" fmla="*/ 5324870 h 5657306"/>
              <a:gd name="connsiteX6" fmla="*/ 2128277 w 4833822"/>
              <a:gd name="connsiteY6" fmla="*/ 5396546 h 5657306"/>
              <a:gd name="connsiteX7" fmla="*/ 2164118 w 4833822"/>
              <a:gd name="connsiteY7" fmla="*/ 5446719 h 5657306"/>
              <a:gd name="connsiteX8" fmla="*/ 2232206 w 4833822"/>
              <a:gd name="connsiteY8" fmla="*/ 5410884 h 5657306"/>
              <a:gd name="connsiteX9" fmla="*/ 2228624 w 4833822"/>
              <a:gd name="connsiteY9" fmla="*/ 5317701 h 5657306"/>
              <a:gd name="connsiteX10" fmla="*/ 2144854 w 4833822"/>
              <a:gd name="connsiteY10" fmla="*/ 5283657 h 5657306"/>
              <a:gd name="connsiteX11" fmla="*/ 2508163 w 4833822"/>
              <a:gd name="connsiteY11" fmla="*/ 5253195 h 5657306"/>
              <a:gd name="connsiteX12" fmla="*/ 2407811 w 4833822"/>
              <a:gd name="connsiteY12" fmla="*/ 5561405 h 5657306"/>
              <a:gd name="connsiteX13" fmla="*/ 2508163 w 4833822"/>
              <a:gd name="connsiteY13" fmla="*/ 5253195 h 5657306"/>
              <a:gd name="connsiteX14" fmla="*/ 2215080 w 4833822"/>
              <a:gd name="connsiteY14" fmla="*/ 5168660 h 5657306"/>
              <a:gd name="connsiteX15" fmla="*/ 2171282 w 4833822"/>
              <a:gd name="connsiteY15" fmla="*/ 5174350 h 5657306"/>
              <a:gd name="connsiteX16" fmla="*/ 2350473 w 4833822"/>
              <a:gd name="connsiteY16" fmla="*/ 5453889 h 5657306"/>
              <a:gd name="connsiteX17" fmla="*/ 2393478 w 4833822"/>
              <a:gd name="connsiteY17" fmla="*/ 5271115 h 5657306"/>
              <a:gd name="connsiteX18" fmla="*/ 2252871 w 4833822"/>
              <a:gd name="connsiteY18" fmla="*/ 5169815 h 5657306"/>
              <a:gd name="connsiteX19" fmla="*/ 2215080 w 4833822"/>
              <a:gd name="connsiteY19" fmla="*/ 5168660 h 5657306"/>
              <a:gd name="connsiteX20" fmla="*/ 3767359 w 4833822"/>
              <a:gd name="connsiteY20" fmla="*/ 5049702 h 5657306"/>
              <a:gd name="connsiteX21" fmla="*/ 3913003 w 4833822"/>
              <a:gd name="connsiteY21" fmla="*/ 5131345 h 5657306"/>
              <a:gd name="connsiteX22" fmla="*/ 3930923 w 4833822"/>
              <a:gd name="connsiteY22" fmla="*/ 5156434 h 5657306"/>
              <a:gd name="connsiteX23" fmla="*/ 3923759 w 4833822"/>
              <a:gd name="connsiteY23" fmla="*/ 5181519 h 5657306"/>
              <a:gd name="connsiteX24" fmla="*/ 3672890 w 4833822"/>
              <a:gd name="connsiteY24" fmla="*/ 5163598 h 5657306"/>
              <a:gd name="connsiteX25" fmla="*/ 3672890 w 4833822"/>
              <a:gd name="connsiteY25" fmla="*/ 5095509 h 5657306"/>
              <a:gd name="connsiteX26" fmla="*/ 3708731 w 4833822"/>
              <a:gd name="connsiteY26" fmla="*/ 5070420 h 5657306"/>
              <a:gd name="connsiteX27" fmla="*/ 3767359 w 4833822"/>
              <a:gd name="connsiteY27" fmla="*/ 5049702 h 5657306"/>
              <a:gd name="connsiteX28" fmla="*/ 3779366 w 4833822"/>
              <a:gd name="connsiteY28" fmla="*/ 5009891 h 5657306"/>
              <a:gd name="connsiteX29" fmla="*/ 3637059 w 4833822"/>
              <a:gd name="connsiteY29" fmla="*/ 5034586 h 5657306"/>
              <a:gd name="connsiteX30" fmla="*/ 3497289 w 4833822"/>
              <a:gd name="connsiteY30" fmla="*/ 5217354 h 5657306"/>
              <a:gd name="connsiteX31" fmla="*/ 3615557 w 4833822"/>
              <a:gd name="connsiteY31" fmla="*/ 5160017 h 5657306"/>
              <a:gd name="connsiteX32" fmla="*/ 3852086 w 4833822"/>
              <a:gd name="connsiteY32" fmla="*/ 5317701 h 5657306"/>
              <a:gd name="connsiteX33" fmla="*/ 3952433 w 4833822"/>
              <a:gd name="connsiteY33" fmla="*/ 5145679 h 5657306"/>
              <a:gd name="connsiteX34" fmla="*/ 3945496 w 4833822"/>
              <a:gd name="connsiteY34" fmla="*/ 5128874 h 5657306"/>
              <a:gd name="connsiteX35" fmla="*/ 3938093 w 4833822"/>
              <a:gd name="connsiteY35" fmla="*/ 5128874 h 5657306"/>
              <a:gd name="connsiteX36" fmla="*/ 3927341 w 4833822"/>
              <a:gd name="connsiteY36" fmla="*/ 5128874 h 5657306"/>
              <a:gd name="connsiteX37" fmla="*/ 3909418 w 4833822"/>
              <a:gd name="connsiteY37" fmla="*/ 5124167 h 5657306"/>
              <a:gd name="connsiteX38" fmla="*/ 3920171 w 4833822"/>
              <a:gd name="connsiteY38" fmla="*/ 5124167 h 5657306"/>
              <a:gd name="connsiteX39" fmla="*/ 3945252 w 4833822"/>
              <a:gd name="connsiteY39" fmla="*/ 5128284 h 5657306"/>
              <a:gd name="connsiteX40" fmla="*/ 3928739 w 4833822"/>
              <a:gd name="connsiteY40" fmla="*/ 5088284 h 5657306"/>
              <a:gd name="connsiteX41" fmla="*/ 3822967 w 4833822"/>
              <a:gd name="connsiteY41" fmla="*/ 5012186 h 5657306"/>
              <a:gd name="connsiteX42" fmla="*/ 3779366 w 4833822"/>
              <a:gd name="connsiteY42" fmla="*/ 5009891 h 5657306"/>
              <a:gd name="connsiteX43" fmla="*/ 4196131 w 4833822"/>
              <a:gd name="connsiteY43" fmla="*/ 4866145 h 5657306"/>
              <a:gd name="connsiteX44" fmla="*/ 4235548 w 4833822"/>
              <a:gd name="connsiteY44" fmla="*/ 5095510 h 5657306"/>
              <a:gd name="connsiteX45" fmla="*/ 4454163 w 4833822"/>
              <a:gd name="connsiteY45" fmla="*/ 5099092 h 5657306"/>
              <a:gd name="connsiteX46" fmla="*/ 4196131 w 4833822"/>
              <a:gd name="connsiteY46" fmla="*/ 4866145 h 5657306"/>
              <a:gd name="connsiteX47" fmla="*/ 1174995 w 4833822"/>
              <a:gd name="connsiteY47" fmla="*/ 4550767 h 5657306"/>
              <a:gd name="connsiteX48" fmla="*/ 1250253 w 4833822"/>
              <a:gd name="connsiteY48" fmla="*/ 4597359 h 5657306"/>
              <a:gd name="connsiteX49" fmla="*/ 1035224 w 4833822"/>
              <a:gd name="connsiteY49" fmla="*/ 4708452 h 5657306"/>
              <a:gd name="connsiteX50" fmla="*/ 981463 w 4833822"/>
              <a:gd name="connsiteY50" fmla="*/ 4683368 h 5657306"/>
              <a:gd name="connsiteX51" fmla="*/ 1174995 w 4833822"/>
              <a:gd name="connsiteY51" fmla="*/ 4550767 h 5657306"/>
              <a:gd name="connsiteX52" fmla="*/ 3960412 w 4833822"/>
              <a:gd name="connsiteY52" fmla="*/ 4521492 h 5657306"/>
              <a:gd name="connsiteX53" fmla="*/ 4095776 w 4833822"/>
              <a:gd name="connsiteY53" fmla="*/ 4579437 h 5657306"/>
              <a:gd name="connsiteX54" fmla="*/ 4052767 w 4833822"/>
              <a:gd name="connsiteY54" fmla="*/ 4608107 h 5657306"/>
              <a:gd name="connsiteX55" fmla="*/ 3852081 w 4833822"/>
              <a:gd name="connsiteY55" fmla="*/ 4575856 h 5657306"/>
              <a:gd name="connsiteX56" fmla="*/ 3859245 w 4833822"/>
              <a:gd name="connsiteY56" fmla="*/ 4540017 h 5657306"/>
              <a:gd name="connsiteX57" fmla="*/ 3917370 w 4833822"/>
              <a:gd name="connsiteY57" fmla="*/ 4522492 h 5657306"/>
              <a:gd name="connsiteX58" fmla="*/ 3960412 w 4833822"/>
              <a:gd name="connsiteY58" fmla="*/ 4521492 h 5657306"/>
              <a:gd name="connsiteX59" fmla="*/ 2177948 w 4833822"/>
              <a:gd name="connsiteY59" fmla="*/ 4427242 h 5657306"/>
              <a:gd name="connsiteX60" fmla="*/ 2146198 w 4833822"/>
              <a:gd name="connsiteY60" fmla="*/ 4450424 h 5657306"/>
              <a:gd name="connsiteX61" fmla="*/ 1680303 w 4833822"/>
              <a:gd name="connsiteY61" fmla="*/ 5149266 h 5657306"/>
              <a:gd name="connsiteX62" fmla="*/ 1762730 w 4833822"/>
              <a:gd name="connsiteY62" fmla="*/ 5511226 h 5657306"/>
              <a:gd name="connsiteX63" fmla="*/ 1802152 w 4833822"/>
              <a:gd name="connsiteY63" fmla="*/ 5231693 h 5657306"/>
              <a:gd name="connsiteX64" fmla="*/ 2081691 w 4833822"/>
              <a:gd name="connsiteY64" fmla="*/ 5074003 h 5657306"/>
              <a:gd name="connsiteX65" fmla="*/ 1845157 w 4833822"/>
              <a:gd name="connsiteY65" fmla="*/ 5156430 h 5657306"/>
              <a:gd name="connsiteX66" fmla="*/ 1744810 w 4833822"/>
              <a:gd name="connsiteY66" fmla="*/ 5127764 h 5657306"/>
              <a:gd name="connsiteX67" fmla="*/ 2060189 w 4833822"/>
              <a:gd name="connsiteY67" fmla="*/ 4973661 h 5657306"/>
              <a:gd name="connsiteX68" fmla="*/ 2178451 w 4833822"/>
              <a:gd name="connsiteY68" fmla="*/ 4912731 h 5657306"/>
              <a:gd name="connsiteX69" fmla="*/ 2293136 w 4833822"/>
              <a:gd name="connsiteY69" fmla="*/ 4446842 h 5657306"/>
              <a:gd name="connsiteX70" fmla="*/ 1999259 w 4833822"/>
              <a:gd name="connsiteY70" fmla="*/ 4862563 h 5657306"/>
              <a:gd name="connsiteX71" fmla="*/ 2196371 w 4833822"/>
              <a:gd name="connsiteY71" fmla="*/ 4432504 h 5657306"/>
              <a:gd name="connsiteX72" fmla="*/ 2177948 w 4833822"/>
              <a:gd name="connsiteY72" fmla="*/ 4427242 h 5657306"/>
              <a:gd name="connsiteX73" fmla="*/ 2511745 w 4833822"/>
              <a:gd name="connsiteY73" fmla="*/ 4414589 h 5657306"/>
              <a:gd name="connsiteX74" fmla="*/ 2482010 w 4833822"/>
              <a:gd name="connsiteY74" fmla="*/ 4642885 h 5657306"/>
              <a:gd name="connsiteX75" fmla="*/ 2486655 w 4833822"/>
              <a:gd name="connsiteY75" fmla="*/ 4708450 h 5657306"/>
              <a:gd name="connsiteX76" fmla="*/ 2514429 w 4833822"/>
              <a:gd name="connsiteY76" fmla="*/ 4724129 h 5657306"/>
              <a:gd name="connsiteX77" fmla="*/ 2526077 w 4833822"/>
              <a:gd name="connsiteY77" fmla="*/ 4747875 h 5657306"/>
              <a:gd name="connsiteX78" fmla="*/ 2486655 w 4833822"/>
              <a:gd name="connsiteY78" fmla="*/ 4708453 h 5657306"/>
              <a:gd name="connsiteX79" fmla="*/ 2486655 w 4833822"/>
              <a:gd name="connsiteY79" fmla="*/ 4708456 h 5657306"/>
              <a:gd name="connsiteX80" fmla="*/ 2440069 w 4833822"/>
              <a:gd name="connsiteY80" fmla="*/ 4984412 h 5657306"/>
              <a:gd name="connsiteX81" fmla="*/ 2375563 w 4833822"/>
              <a:gd name="connsiteY81" fmla="*/ 4547184 h 5657306"/>
              <a:gd name="connsiteX82" fmla="*/ 2296718 w 4833822"/>
              <a:gd name="connsiteY82" fmla="*/ 4916319 h 5657306"/>
              <a:gd name="connsiteX83" fmla="*/ 2429318 w 4833822"/>
              <a:gd name="connsiteY83" fmla="*/ 5038168 h 5657306"/>
              <a:gd name="connsiteX84" fmla="*/ 2493825 w 4833822"/>
              <a:gd name="connsiteY84" fmla="*/ 4937821 h 5657306"/>
              <a:gd name="connsiteX85" fmla="*/ 2529665 w 4833822"/>
              <a:gd name="connsiteY85" fmla="*/ 4747878 h 5657306"/>
              <a:gd name="connsiteX86" fmla="*/ 2511745 w 4833822"/>
              <a:gd name="connsiteY86" fmla="*/ 4414589 h 5657306"/>
              <a:gd name="connsiteX87" fmla="*/ 2808528 w 4833822"/>
              <a:gd name="connsiteY87" fmla="*/ 4412123 h 5657306"/>
              <a:gd name="connsiteX88" fmla="*/ 2784115 w 4833822"/>
              <a:gd name="connsiteY88" fmla="*/ 4425340 h 5657306"/>
              <a:gd name="connsiteX89" fmla="*/ 2798448 w 4833822"/>
              <a:gd name="connsiteY89" fmla="*/ 4500598 h 5657306"/>
              <a:gd name="connsiteX90" fmla="*/ 2880875 w 4833822"/>
              <a:gd name="connsiteY90" fmla="*/ 4615278 h 5657306"/>
              <a:gd name="connsiteX91" fmla="*/ 3142493 w 4833822"/>
              <a:gd name="connsiteY91" fmla="*/ 4944990 h 5657306"/>
              <a:gd name="connsiteX92" fmla="*/ 2891625 w 4833822"/>
              <a:gd name="connsiteY92" fmla="*/ 4780131 h 5657306"/>
              <a:gd name="connsiteX93" fmla="*/ 2683768 w 4833822"/>
              <a:gd name="connsiteY93" fmla="*/ 4536433 h 5657306"/>
              <a:gd name="connsiteX94" fmla="*/ 2651515 w 4833822"/>
              <a:gd name="connsiteY94" fmla="*/ 4561522 h 5657306"/>
              <a:gd name="connsiteX95" fmla="*/ 2866541 w 4833822"/>
              <a:gd name="connsiteY95" fmla="*/ 4805221 h 5657306"/>
              <a:gd name="connsiteX96" fmla="*/ 3389773 w 4833822"/>
              <a:gd name="connsiteY96" fmla="*/ 5403715 h 5657306"/>
              <a:gd name="connsiteX97" fmla="*/ 3637059 w 4833822"/>
              <a:gd name="connsiteY97" fmla="*/ 5446719 h 5657306"/>
              <a:gd name="connsiteX98" fmla="*/ 3246422 w 4833822"/>
              <a:gd name="connsiteY98" fmla="*/ 5077590 h 5657306"/>
              <a:gd name="connsiteX99" fmla="*/ 3400524 w 4833822"/>
              <a:gd name="connsiteY99" fmla="*/ 5127764 h 5657306"/>
              <a:gd name="connsiteX100" fmla="*/ 3336018 w 4833822"/>
              <a:gd name="connsiteY100" fmla="*/ 4980825 h 5657306"/>
              <a:gd name="connsiteX101" fmla="*/ 3095901 w 4833822"/>
              <a:gd name="connsiteY101" fmla="*/ 4719212 h 5657306"/>
              <a:gd name="connsiteX102" fmla="*/ 2862954 w 4833822"/>
              <a:gd name="connsiteY102" fmla="*/ 4450424 h 5657306"/>
              <a:gd name="connsiteX103" fmla="*/ 2808528 w 4833822"/>
              <a:gd name="connsiteY103" fmla="*/ 4412123 h 5657306"/>
              <a:gd name="connsiteX104" fmla="*/ 1587125 w 4833822"/>
              <a:gd name="connsiteY104" fmla="*/ 4367998 h 5657306"/>
              <a:gd name="connsiteX105" fmla="*/ 798688 w 4833822"/>
              <a:gd name="connsiteY105" fmla="*/ 4575861 h 5657306"/>
              <a:gd name="connsiteX106" fmla="*/ 780768 w 4833822"/>
              <a:gd name="connsiteY106" fmla="*/ 5199439 h 5657306"/>
              <a:gd name="connsiteX107" fmla="*/ 791519 w 4833822"/>
              <a:gd name="connsiteY107" fmla="*/ 5005915 h 5657306"/>
              <a:gd name="connsiteX108" fmla="*/ 709092 w 4833822"/>
              <a:gd name="connsiteY108" fmla="*/ 4643949 h 5657306"/>
              <a:gd name="connsiteX109" fmla="*/ 368634 w 4833822"/>
              <a:gd name="connsiteY109" fmla="*/ 4654700 h 5657306"/>
              <a:gd name="connsiteX110" fmla="*/ 332793 w 4833822"/>
              <a:gd name="connsiteY110" fmla="*/ 4679790 h 5657306"/>
              <a:gd name="connsiteX111" fmla="*/ 368634 w 4833822"/>
              <a:gd name="connsiteY111" fmla="*/ 4694123 h 5657306"/>
              <a:gd name="connsiteX112" fmla="*/ 350714 w 4833822"/>
              <a:gd name="connsiteY112" fmla="*/ 4995163 h 5657306"/>
              <a:gd name="connsiteX113" fmla="*/ 447479 w 4833822"/>
              <a:gd name="connsiteY113" fmla="*/ 5059670 h 5657306"/>
              <a:gd name="connsiteX114" fmla="*/ 486896 w 4833822"/>
              <a:gd name="connsiteY114" fmla="*/ 4959323 h 5657306"/>
              <a:gd name="connsiteX115" fmla="*/ 468981 w 4833822"/>
              <a:gd name="connsiteY115" fmla="*/ 4841056 h 5657306"/>
              <a:gd name="connsiteX116" fmla="*/ 372216 w 4833822"/>
              <a:gd name="connsiteY116" fmla="*/ 4948572 h 5657306"/>
              <a:gd name="connsiteX117" fmla="*/ 382967 w 4833822"/>
              <a:gd name="connsiteY117" fmla="*/ 4798051 h 5657306"/>
              <a:gd name="connsiteX118" fmla="*/ 497647 w 4833822"/>
              <a:gd name="connsiteY118" fmla="*/ 4758629 h 5657306"/>
              <a:gd name="connsiteX119" fmla="*/ 569323 w 4833822"/>
              <a:gd name="connsiteY119" fmla="*/ 4873314 h 5657306"/>
              <a:gd name="connsiteX120" fmla="*/ 580074 w 4833822"/>
              <a:gd name="connsiteY120" fmla="*/ 5084754 h 5657306"/>
              <a:gd name="connsiteX121" fmla="*/ 612332 w 4833822"/>
              <a:gd name="connsiteY121" fmla="*/ 4841056 h 5657306"/>
              <a:gd name="connsiteX122" fmla="*/ 497647 w 4833822"/>
              <a:gd name="connsiteY122" fmla="*/ 4608109 h 5657306"/>
              <a:gd name="connsiteX123" fmla="*/ 730594 w 4833822"/>
              <a:gd name="connsiteY123" fmla="*/ 5013078 h 5657306"/>
              <a:gd name="connsiteX124" fmla="*/ 547826 w 4833822"/>
              <a:gd name="connsiteY124" fmla="*/ 5177937 h 5657306"/>
              <a:gd name="connsiteX125" fmla="*/ 834528 w 4833822"/>
              <a:gd name="connsiteY125" fmla="*/ 5210190 h 5657306"/>
              <a:gd name="connsiteX126" fmla="*/ 1533370 w 4833822"/>
              <a:gd name="connsiteY126" fmla="*/ 4694123 h 5657306"/>
              <a:gd name="connsiteX127" fmla="*/ 1633712 w 4833822"/>
              <a:gd name="connsiteY127" fmla="*/ 4561522 h 5657306"/>
              <a:gd name="connsiteX128" fmla="*/ 1142733 w 4833822"/>
              <a:gd name="connsiteY128" fmla="*/ 4876896 h 5657306"/>
              <a:gd name="connsiteX129" fmla="*/ 1031635 w 4833822"/>
              <a:gd name="connsiteY129" fmla="*/ 4905568 h 5657306"/>
              <a:gd name="connsiteX130" fmla="*/ 1096142 w 4833822"/>
              <a:gd name="connsiteY130" fmla="*/ 4805221 h 5657306"/>
              <a:gd name="connsiteX131" fmla="*/ 1587125 w 4833822"/>
              <a:gd name="connsiteY131" fmla="*/ 4367998 h 5657306"/>
              <a:gd name="connsiteX132" fmla="*/ 3072607 w 4833822"/>
              <a:gd name="connsiteY132" fmla="*/ 4359038 h 5657306"/>
              <a:gd name="connsiteX133" fmla="*/ 2988391 w 4833822"/>
              <a:gd name="connsiteY133" fmla="*/ 4393082 h 5657306"/>
              <a:gd name="connsiteX134" fmla="*/ 3038564 w 4833822"/>
              <a:gd name="connsiteY134" fmla="*/ 4504180 h 5657306"/>
              <a:gd name="connsiteX135" fmla="*/ 3407693 w 4833822"/>
              <a:gd name="connsiteY135" fmla="*/ 4919901 h 5657306"/>
              <a:gd name="connsiteX136" fmla="*/ 3576134 w 4833822"/>
              <a:gd name="connsiteY136" fmla="*/ 4959323 h 5657306"/>
              <a:gd name="connsiteX137" fmla="*/ 4002606 w 4833822"/>
              <a:gd name="connsiteY137" fmla="*/ 5063252 h 5657306"/>
              <a:gd name="connsiteX138" fmla="*/ 4124455 w 4833822"/>
              <a:gd name="connsiteY138" fmla="*/ 5145679 h 5657306"/>
              <a:gd name="connsiteX139" fmla="*/ 3586885 w 4833822"/>
              <a:gd name="connsiteY139" fmla="*/ 4597358 h 5657306"/>
              <a:gd name="connsiteX140" fmla="*/ 3339600 w 4833822"/>
              <a:gd name="connsiteY140" fmla="*/ 4454006 h 5657306"/>
              <a:gd name="connsiteX141" fmla="*/ 3551045 w 4833822"/>
              <a:gd name="connsiteY141" fmla="*/ 4629616 h 5657306"/>
              <a:gd name="connsiteX142" fmla="*/ 3658561 w 4833822"/>
              <a:gd name="connsiteY142" fmla="*/ 4812390 h 5657306"/>
              <a:gd name="connsiteX143" fmla="*/ 3536712 w 4833822"/>
              <a:gd name="connsiteY143" fmla="*/ 4737127 h 5657306"/>
              <a:gd name="connsiteX144" fmla="*/ 3167577 w 4833822"/>
              <a:gd name="connsiteY144" fmla="*/ 4400251 h 5657306"/>
              <a:gd name="connsiteX145" fmla="*/ 3072607 w 4833822"/>
              <a:gd name="connsiteY145" fmla="*/ 4359038 h 5657306"/>
              <a:gd name="connsiteX146" fmla="*/ 1497530 w 4833822"/>
              <a:gd name="connsiteY146" fmla="*/ 4271238 h 5657306"/>
              <a:gd name="connsiteX147" fmla="*/ 644585 w 4833822"/>
              <a:gd name="connsiteY147" fmla="*/ 4396669 h 5657306"/>
              <a:gd name="connsiteX148" fmla="*/ 404469 w 4833822"/>
              <a:gd name="connsiteY148" fmla="*/ 4471926 h 5657306"/>
              <a:gd name="connsiteX149" fmla="*/ 218113 w 4833822"/>
              <a:gd name="connsiteY149" fmla="*/ 4626029 h 5657306"/>
              <a:gd name="connsiteX150" fmla="*/ 347132 w 4833822"/>
              <a:gd name="connsiteY150" fmla="*/ 5145679 h 5657306"/>
              <a:gd name="connsiteX151" fmla="*/ 218113 w 4833822"/>
              <a:gd name="connsiteY151" fmla="*/ 4780131 h 5657306"/>
              <a:gd name="connsiteX152" fmla="*/ 289789 w 4833822"/>
              <a:gd name="connsiteY152" fmla="*/ 4672620 h 5657306"/>
              <a:gd name="connsiteX153" fmla="*/ 271869 w 4833822"/>
              <a:gd name="connsiteY153" fmla="*/ 4658287 h 5657306"/>
              <a:gd name="connsiteX154" fmla="*/ 304127 w 4833822"/>
              <a:gd name="connsiteY154" fmla="*/ 4565104 h 5657306"/>
              <a:gd name="connsiteX155" fmla="*/ 400887 w 4833822"/>
              <a:gd name="connsiteY155" fmla="*/ 4482678 h 5657306"/>
              <a:gd name="connsiteX156" fmla="*/ 404469 w 4833822"/>
              <a:gd name="connsiteY156" fmla="*/ 4475508 h 5657306"/>
              <a:gd name="connsiteX157" fmla="*/ 408056 w 4833822"/>
              <a:gd name="connsiteY157" fmla="*/ 4475508 h 5657306"/>
              <a:gd name="connsiteX158" fmla="*/ 569323 w 4833822"/>
              <a:gd name="connsiteY158" fmla="*/ 4432504 h 5657306"/>
              <a:gd name="connsiteX159" fmla="*/ 777186 w 4833822"/>
              <a:gd name="connsiteY159" fmla="*/ 4543602 h 5657306"/>
              <a:gd name="connsiteX160" fmla="*/ 1250249 w 4833822"/>
              <a:gd name="connsiteY160" fmla="*/ 4375161 h 5657306"/>
              <a:gd name="connsiteX161" fmla="*/ 1497530 w 4833822"/>
              <a:gd name="connsiteY161" fmla="*/ 4271238 h 5657306"/>
              <a:gd name="connsiteX162" fmla="*/ 3393360 w 4833822"/>
              <a:gd name="connsiteY162" fmla="*/ 4230468 h 5657306"/>
              <a:gd name="connsiteX163" fmla="*/ 3271511 w 4833822"/>
              <a:gd name="connsiteY163" fmla="*/ 4267651 h 5657306"/>
              <a:gd name="connsiteX164" fmla="*/ 3486538 w 4833822"/>
              <a:gd name="connsiteY164" fmla="*/ 4396669 h 5657306"/>
              <a:gd name="connsiteX165" fmla="*/ 4092197 w 4833822"/>
              <a:gd name="connsiteY165" fmla="*/ 4729963 h 5657306"/>
              <a:gd name="connsiteX166" fmla="*/ 3873588 w 4833822"/>
              <a:gd name="connsiteY166" fmla="*/ 4729963 h 5657306"/>
              <a:gd name="connsiteX167" fmla="*/ 4002606 w 4833822"/>
              <a:gd name="connsiteY167" fmla="*/ 4858976 h 5657306"/>
              <a:gd name="connsiteX168" fmla="*/ 4106535 w 4833822"/>
              <a:gd name="connsiteY168" fmla="*/ 4830305 h 5657306"/>
              <a:gd name="connsiteX169" fmla="*/ 4325144 w 4833822"/>
              <a:gd name="connsiteY169" fmla="*/ 4504180 h 5657306"/>
              <a:gd name="connsiteX170" fmla="*/ 4038441 w 4833822"/>
              <a:gd name="connsiteY170" fmla="*/ 4414589 h 5657306"/>
              <a:gd name="connsiteX171" fmla="*/ 3624178 w 4833822"/>
              <a:gd name="connsiteY171" fmla="*/ 4400977 h 5657306"/>
              <a:gd name="connsiteX172" fmla="*/ 3486739 w 4833822"/>
              <a:gd name="connsiteY172" fmla="*/ 4375198 h 5657306"/>
              <a:gd name="connsiteX173" fmla="*/ 3486739 w 4833822"/>
              <a:gd name="connsiteY173" fmla="*/ 4379193 h 5657306"/>
              <a:gd name="connsiteX174" fmla="*/ 3485394 w 4833822"/>
              <a:gd name="connsiteY174" fmla="*/ 4376504 h 5657306"/>
              <a:gd name="connsiteX175" fmla="*/ 3486706 w 4833822"/>
              <a:gd name="connsiteY175" fmla="*/ 4375192 h 5657306"/>
              <a:gd name="connsiteX176" fmla="*/ 3486538 w 4833822"/>
              <a:gd name="connsiteY176" fmla="*/ 4375161 h 5657306"/>
              <a:gd name="connsiteX177" fmla="*/ 3543876 w 4833822"/>
              <a:gd name="connsiteY177" fmla="*/ 4314237 h 5657306"/>
              <a:gd name="connsiteX178" fmla="*/ 4518674 w 4833822"/>
              <a:gd name="connsiteY178" fmla="*/ 4461175 h 5657306"/>
              <a:gd name="connsiteX179" fmla="*/ 4328731 w 4833822"/>
              <a:gd name="connsiteY179" fmla="*/ 4658287 h 5657306"/>
              <a:gd name="connsiteX180" fmla="*/ 4457745 w 4833822"/>
              <a:gd name="connsiteY180" fmla="*/ 4586606 h 5657306"/>
              <a:gd name="connsiteX181" fmla="*/ 4579599 w 4833822"/>
              <a:gd name="connsiteY181" fmla="*/ 4579443 h 5657306"/>
              <a:gd name="connsiteX182" fmla="*/ 4500754 w 4833822"/>
              <a:gd name="connsiteY182" fmla="*/ 4658287 h 5657306"/>
              <a:gd name="connsiteX183" fmla="*/ 4314393 w 4833822"/>
              <a:gd name="connsiteY183" fmla="*/ 4891235 h 5657306"/>
              <a:gd name="connsiteX184" fmla="*/ 4346651 w 4833822"/>
              <a:gd name="connsiteY184" fmla="*/ 4955741 h 5657306"/>
              <a:gd name="connsiteX185" fmla="*/ 4403989 w 4833822"/>
              <a:gd name="connsiteY185" fmla="*/ 4905568 h 5657306"/>
              <a:gd name="connsiteX186" fmla="*/ 4482833 w 4833822"/>
              <a:gd name="connsiteY186" fmla="*/ 4715625 h 5657306"/>
              <a:gd name="connsiteX187" fmla="*/ 4590350 w 4833822"/>
              <a:gd name="connsiteY187" fmla="*/ 4694123 h 5657306"/>
              <a:gd name="connsiteX188" fmla="*/ 4608265 w 4833822"/>
              <a:gd name="connsiteY188" fmla="*/ 4776549 h 5657306"/>
              <a:gd name="connsiteX189" fmla="*/ 4608265 w 4833822"/>
              <a:gd name="connsiteY189" fmla="*/ 4780131 h 5657306"/>
              <a:gd name="connsiteX190" fmla="*/ 4421909 w 4833822"/>
              <a:gd name="connsiteY190" fmla="*/ 4991576 h 5657306"/>
              <a:gd name="connsiteX191" fmla="*/ 4608265 w 4833822"/>
              <a:gd name="connsiteY191" fmla="*/ 4780131 h 5657306"/>
              <a:gd name="connsiteX192" fmla="*/ 4611852 w 4833822"/>
              <a:gd name="connsiteY192" fmla="*/ 4776549 h 5657306"/>
              <a:gd name="connsiteX193" fmla="*/ 4611852 w 4833822"/>
              <a:gd name="connsiteY193" fmla="*/ 4772967 h 5657306"/>
              <a:gd name="connsiteX194" fmla="*/ 4694279 w 4833822"/>
              <a:gd name="connsiteY194" fmla="*/ 4758629 h 5657306"/>
              <a:gd name="connsiteX195" fmla="*/ 4651275 w 4833822"/>
              <a:gd name="connsiteY195" fmla="*/ 4583025 h 5657306"/>
              <a:gd name="connsiteX196" fmla="*/ 4572429 w 4833822"/>
              <a:gd name="connsiteY196" fmla="*/ 4464757 h 5657306"/>
              <a:gd name="connsiteX197" fmla="*/ 4583181 w 4833822"/>
              <a:gd name="connsiteY197" fmla="*/ 4371580 h 5657306"/>
              <a:gd name="connsiteX198" fmla="*/ 4436247 w 4833822"/>
              <a:gd name="connsiteY198" fmla="*/ 4324993 h 5657306"/>
              <a:gd name="connsiteX199" fmla="*/ 3504459 w 4833822"/>
              <a:gd name="connsiteY199" fmla="*/ 4238979 h 5657306"/>
              <a:gd name="connsiteX200" fmla="*/ 3393360 w 4833822"/>
              <a:gd name="connsiteY200" fmla="*/ 4230468 h 5657306"/>
              <a:gd name="connsiteX201" fmla="*/ 655337 w 4833822"/>
              <a:gd name="connsiteY201" fmla="*/ 4099210 h 5657306"/>
              <a:gd name="connsiteX202" fmla="*/ 637416 w 4833822"/>
              <a:gd name="connsiteY202" fmla="*/ 4156553 h 5657306"/>
              <a:gd name="connsiteX203" fmla="*/ 863200 w 4833822"/>
              <a:gd name="connsiteY203" fmla="*/ 4260482 h 5657306"/>
              <a:gd name="connsiteX204" fmla="*/ 734181 w 4833822"/>
              <a:gd name="connsiteY204" fmla="*/ 4120717 h 5657306"/>
              <a:gd name="connsiteX205" fmla="*/ 655337 w 4833822"/>
              <a:gd name="connsiteY205" fmla="*/ 4099210 h 5657306"/>
              <a:gd name="connsiteX206" fmla="*/ 465399 w 4833822"/>
              <a:gd name="connsiteY206" fmla="*/ 4059793 h 5657306"/>
              <a:gd name="connsiteX207" fmla="*/ 465399 w 4833822"/>
              <a:gd name="connsiteY207" fmla="*/ 4260482 h 5657306"/>
              <a:gd name="connsiteX208" fmla="*/ 501234 w 4833822"/>
              <a:gd name="connsiteY208" fmla="*/ 4317824 h 5657306"/>
              <a:gd name="connsiteX209" fmla="*/ 554990 w 4833822"/>
              <a:gd name="connsiteY209" fmla="*/ 4264069 h 5657306"/>
              <a:gd name="connsiteX210" fmla="*/ 465399 w 4833822"/>
              <a:gd name="connsiteY210" fmla="*/ 4059793 h 5657306"/>
              <a:gd name="connsiteX211" fmla="*/ 4325169 w 4833822"/>
              <a:gd name="connsiteY211" fmla="*/ 3978896 h 5657306"/>
              <a:gd name="connsiteX212" fmla="*/ 3959602 w 4833822"/>
              <a:gd name="connsiteY212" fmla="*/ 4185224 h 5657306"/>
              <a:gd name="connsiteX213" fmla="*/ 4360985 w 4833822"/>
              <a:gd name="connsiteY213" fmla="*/ 4095628 h 5657306"/>
              <a:gd name="connsiteX214" fmla="*/ 4278558 w 4833822"/>
              <a:gd name="connsiteY214" fmla="*/ 4206726 h 5657306"/>
              <a:gd name="connsiteX215" fmla="*/ 4454163 w 4833822"/>
              <a:gd name="connsiteY215" fmla="*/ 4160135 h 5657306"/>
              <a:gd name="connsiteX216" fmla="*/ 4368153 w 4833822"/>
              <a:gd name="connsiteY216" fmla="*/ 3984530 h 5657306"/>
              <a:gd name="connsiteX217" fmla="*/ 4325169 w 4833822"/>
              <a:gd name="connsiteY217" fmla="*/ 3978896 h 5657306"/>
              <a:gd name="connsiteX218" fmla="*/ 4156709 w 4833822"/>
              <a:gd name="connsiteY218" fmla="*/ 3945108 h 5657306"/>
              <a:gd name="connsiteX219" fmla="*/ 3748157 w 4833822"/>
              <a:gd name="connsiteY219" fmla="*/ 4027534 h 5657306"/>
              <a:gd name="connsiteX220" fmla="*/ 3529543 w 4833822"/>
              <a:gd name="connsiteY220" fmla="*/ 4149383 h 5657306"/>
              <a:gd name="connsiteX221" fmla="*/ 3805494 w 4833822"/>
              <a:gd name="connsiteY221" fmla="*/ 4052624 h 5657306"/>
              <a:gd name="connsiteX222" fmla="*/ 4156709 w 4833822"/>
              <a:gd name="connsiteY222" fmla="*/ 3945108 h 5657306"/>
              <a:gd name="connsiteX223" fmla="*/ 399937 w 4833822"/>
              <a:gd name="connsiteY223" fmla="*/ 3901320 h 5657306"/>
              <a:gd name="connsiteX224" fmla="*/ 210944 w 4833822"/>
              <a:gd name="connsiteY224" fmla="*/ 3980948 h 5657306"/>
              <a:gd name="connsiteX225" fmla="*/ 124936 w 4833822"/>
              <a:gd name="connsiteY225" fmla="*/ 4124299 h 5657306"/>
              <a:gd name="connsiteX226" fmla="*/ 275451 w 4833822"/>
              <a:gd name="connsiteY226" fmla="*/ 4117130 h 5657306"/>
              <a:gd name="connsiteX227" fmla="*/ 304127 w 4833822"/>
              <a:gd name="connsiteY227" fmla="*/ 4135050 h 5657306"/>
              <a:gd name="connsiteX228" fmla="*/ 271869 w 4833822"/>
              <a:gd name="connsiteY228" fmla="*/ 4371580 h 5657306"/>
              <a:gd name="connsiteX229" fmla="*/ 311291 w 4833822"/>
              <a:gd name="connsiteY229" fmla="*/ 4213895 h 5657306"/>
              <a:gd name="connsiteX230" fmla="*/ 243203 w 4833822"/>
              <a:gd name="connsiteY230" fmla="*/ 4006032 h 5657306"/>
              <a:gd name="connsiteX231" fmla="*/ 1214409 w 4833822"/>
              <a:gd name="connsiteY231" fmla="*/ 3984530 h 5657306"/>
              <a:gd name="connsiteX232" fmla="*/ 465399 w 4833822"/>
              <a:gd name="connsiteY232" fmla="*/ 3902103 h 5657306"/>
              <a:gd name="connsiteX233" fmla="*/ 399937 w 4833822"/>
              <a:gd name="connsiteY233" fmla="*/ 3901320 h 5657306"/>
              <a:gd name="connsiteX234" fmla="*/ 2524908 w 4833822"/>
              <a:gd name="connsiteY234" fmla="*/ 2767021 h 5657306"/>
              <a:gd name="connsiteX235" fmla="*/ 2732856 w 4833822"/>
              <a:gd name="connsiteY235" fmla="*/ 3408940 h 5657306"/>
              <a:gd name="connsiteX236" fmla="*/ 2775802 w 4833822"/>
              <a:gd name="connsiteY236" fmla="*/ 3479009 h 5657306"/>
              <a:gd name="connsiteX237" fmla="*/ 2823267 w 4833822"/>
              <a:gd name="connsiteY237" fmla="*/ 3402159 h 5657306"/>
              <a:gd name="connsiteX238" fmla="*/ 2879774 w 4833822"/>
              <a:gd name="connsiteY238" fmla="*/ 3191953 h 5657306"/>
              <a:gd name="connsiteX239" fmla="*/ 2920458 w 4833822"/>
              <a:gd name="connsiteY239" fmla="*/ 3725378 h 5657306"/>
              <a:gd name="connsiteX240" fmla="*/ 3132925 w 4833822"/>
              <a:gd name="connsiteY240" fmla="*/ 3666611 h 5657306"/>
              <a:gd name="connsiteX241" fmla="*/ 2879774 w 4833822"/>
              <a:gd name="connsiteY241" fmla="*/ 4041819 h 5657306"/>
              <a:gd name="connsiteX242" fmla="*/ 2131619 w 4833822"/>
              <a:gd name="connsiteY242" fmla="*/ 3989833 h 5657306"/>
              <a:gd name="connsiteX243" fmla="*/ 1894289 w 4833822"/>
              <a:gd name="connsiteY243" fmla="*/ 3639489 h 5657306"/>
              <a:gd name="connsiteX244" fmla="*/ 2075111 w 4833822"/>
              <a:gd name="connsiteY244" fmla="*/ 3727640 h 5657306"/>
              <a:gd name="connsiteX245" fmla="*/ 2086414 w 4833822"/>
              <a:gd name="connsiteY245" fmla="*/ 3212295 h 5657306"/>
              <a:gd name="connsiteX246" fmla="*/ 2163263 w 4833822"/>
              <a:gd name="connsiteY246" fmla="*/ 3356954 h 5657306"/>
              <a:gd name="connsiteX247" fmla="*/ 2224289 w 4833822"/>
              <a:gd name="connsiteY247" fmla="*/ 3402159 h 5657306"/>
              <a:gd name="connsiteX248" fmla="*/ 2242372 w 4833822"/>
              <a:gd name="connsiteY248" fmla="*/ 3338871 h 5657306"/>
              <a:gd name="connsiteX249" fmla="*/ 2524908 w 4833822"/>
              <a:gd name="connsiteY249" fmla="*/ 2767021 h 5657306"/>
              <a:gd name="connsiteX250" fmla="*/ 2540406 w 4833822"/>
              <a:gd name="connsiteY250" fmla="*/ 1959680 h 5657306"/>
              <a:gd name="connsiteX251" fmla="*/ 2092432 w 4833822"/>
              <a:gd name="connsiteY251" fmla="*/ 2866377 h 5657306"/>
              <a:gd name="connsiteX252" fmla="*/ 2063761 w 4833822"/>
              <a:gd name="connsiteY252" fmla="*/ 2966724 h 5657306"/>
              <a:gd name="connsiteX253" fmla="*/ 1967001 w 4833822"/>
              <a:gd name="connsiteY253" fmla="*/ 2895048 h 5657306"/>
              <a:gd name="connsiteX254" fmla="*/ 1845152 w 4833822"/>
              <a:gd name="connsiteY254" fmla="*/ 2665684 h 5657306"/>
              <a:gd name="connsiteX255" fmla="*/ 1827232 w 4833822"/>
              <a:gd name="connsiteY255" fmla="*/ 3482791 h 5657306"/>
              <a:gd name="connsiteX256" fmla="*/ 1540529 w 4833822"/>
              <a:gd name="connsiteY256" fmla="*/ 3343022 h 5657306"/>
              <a:gd name="connsiteX257" fmla="*/ 1916828 w 4833822"/>
              <a:gd name="connsiteY257" fmla="*/ 3898511 h 5657306"/>
              <a:gd name="connsiteX258" fmla="*/ 3103066 w 4833822"/>
              <a:gd name="connsiteY258" fmla="*/ 3980938 h 5657306"/>
              <a:gd name="connsiteX259" fmla="*/ 3504448 w 4833822"/>
              <a:gd name="connsiteY259" fmla="*/ 3386026 h 5657306"/>
              <a:gd name="connsiteX260" fmla="*/ 3167572 w 4833822"/>
              <a:gd name="connsiteY260" fmla="*/ 3479204 h 5657306"/>
              <a:gd name="connsiteX261" fmla="*/ 3103066 w 4833822"/>
              <a:gd name="connsiteY261" fmla="*/ 2633430 h 5657306"/>
              <a:gd name="connsiteX262" fmla="*/ 3013470 w 4833822"/>
              <a:gd name="connsiteY262" fmla="*/ 2966724 h 5657306"/>
              <a:gd name="connsiteX263" fmla="*/ 2938212 w 4833822"/>
              <a:gd name="connsiteY263" fmla="*/ 3088573 h 5657306"/>
              <a:gd name="connsiteX264" fmla="*/ 2870119 w 4833822"/>
              <a:gd name="connsiteY264" fmla="*/ 2977475 h 5657306"/>
              <a:gd name="connsiteX265" fmla="*/ 2540406 w 4833822"/>
              <a:gd name="connsiteY265" fmla="*/ 1959680 h 5657306"/>
              <a:gd name="connsiteX266" fmla="*/ 357884 w 4833822"/>
              <a:gd name="connsiteY266" fmla="*/ 1888009 h 5657306"/>
              <a:gd name="connsiteX267" fmla="*/ 422396 w 4833822"/>
              <a:gd name="connsiteY267" fmla="*/ 1970436 h 5657306"/>
              <a:gd name="connsiteX268" fmla="*/ 522738 w 4833822"/>
              <a:gd name="connsiteY268" fmla="*/ 2472167 h 5657306"/>
              <a:gd name="connsiteX269" fmla="*/ 490485 w 4833822"/>
              <a:gd name="connsiteY269" fmla="*/ 2611937 h 5657306"/>
              <a:gd name="connsiteX270" fmla="*/ 386555 w 4833822"/>
              <a:gd name="connsiteY270" fmla="*/ 2511590 h 5657306"/>
              <a:gd name="connsiteX271" fmla="*/ 286208 w 4833822"/>
              <a:gd name="connsiteY271" fmla="*/ 1970436 h 5657306"/>
              <a:gd name="connsiteX272" fmla="*/ 357884 w 4833822"/>
              <a:gd name="connsiteY272" fmla="*/ 1888009 h 5657306"/>
              <a:gd name="connsiteX273" fmla="*/ 4036204 w 4833822"/>
              <a:gd name="connsiteY273" fmla="*/ 470618 h 5657306"/>
              <a:gd name="connsiteX274" fmla="*/ 4110123 w 4833822"/>
              <a:gd name="connsiteY274" fmla="*/ 533333 h 5657306"/>
              <a:gd name="connsiteX275" fmla="*/ 4063531 w 4833822"/>
              <a:gd name="connsiteY275" fmla="*/ 1343277 h 5657306"/>
              <a:gd name="connsiteX276" fmla="*/ 3938100 w 4833822"/>
              <a:gd name="connsiteY276" fmla="*/ 1031483 h 5657306"/>
              <a:gd name="connsiteX277" fmla="*/ 3970353 w 4833822"/>
              <a:gd name="connsiteY277" fmla="*/ 536920 h 5657306"/>
              <a:gd name="connsiteX278" fmla="*/ 4036204 w 4833822"/>
              <a:gd name="connsiteY278" fmla="*/ 470618 h 5657306"/>
              <a:gd name="connsiteX279" fmla="*/ 915320 w 4833822"/>
              <a:gd name="connsiteY279" fmla="*/ 212189 h 5657306"/>
              <a:gd name="connsiteX280" fmla="*/ 1020430 w 4833822"/>
              <a:gd name="connsiteY280" fmla="*/ 892951 h 5657306"/>
              <a:gd name="connsiteX281" fmla="*/ 811383 w 4833822"/>
              <a:gd name="connsiteY281" fmla="*/ 853365 h 5657306"/>
              <a:gd name="connsiteX282" fmla="*/ 915320 w 4833822"/>
              <a:gd name="connsiteY282" fmla="*/ 212189 h 5657306"/>
              <a:gd name="connsiteX283" fmla="*/ 2546201 w 4833822"/>
              <a:gd name="connsiteY283" fmla="*/ 116536 h 5657306"/>
              <a:gd name="connsiteX284" fmla="*/ 3067317 w 4833822"/>
              <a:gd name="connsiteY284" fmla="*/ 611110 h 5657306"/>
              <a:gd name="connsiteX285" fmla="*/ 3113822 w 4833822"/>
              <a:gd name="connsiteY285" fmla="*/ 1314601 h 5657306"/>
              <a:gd name="connsiteX286" fmla="*/ 3282263 w 4833822"/>
              <a:gd name="connsiteY286" fmla="*/ 633679 h 5657306"/>
              <a:gd name="connsiteX287" fmla="*/ 3257173 w 4833822"/>
              <a:gd name="connsiteY287" fmla="*/ 493910 h 5657306"/>
              <a:gd name="connsiteX288" fmla="*/ 3278681 w 4833822"/>
              <a:gd name="connsiteY288" fmla="*/ 404314 h 5657306"/>
              <a:gd name="connsiteX289" fmla="*/ 3361107 w 4833822"/>
              <a:gd name="connsiteY289" fmla="*/ 461657 h 5657306"/>
              <a:gd name="connsiteX290" fmla="*/ 3884339 w 4833822"/>
              <a:gd name="connsiteY290" fmla="*/ 1773327 h 5657306"/>
              <a:gd name="connsiteX291" fmla="*/ 3776823 w 4833822"/>
              <a:gd name="connsiteY291" fmla="*/ 2393322 h 5657306"/>
              <a:gd name="connsiteX292" fmla="*/ 4002606 w 4833822"/>
              <a:gd name="connsiteY292" fmla="*/ 2174713 h 5657306"/>
              <a:gd name="connsiteX293" fmla="*/ 4059943 w 4833822"/>
              <a:gd name="connsiteY293" fmla="*/ 2110202 h 5657306"/>
              <a:gd name="connsiteX294" fmla="*/ 4117286 w 4833822"/>
              <a:gd name="connsiteY294" fmla="*/ 2185464 h 5657306"/>
              <a:gd name="connsiteX295" fmla="*/ 4131625 w 4833822"/>
              <a:gd name="connsiteY295" fmla="*/ 2998986 h 5657306"/>
              <a:gd name="connsiteX296" fmla="*/ 3755321 w 4833822"/>
              <a:gd name="connsiteY296" fmla="*/ 3830428 h 5657306"/>
              <a:gd name="connsiteX297" fmla="*/ 3723067 w 4833822"/>
              <a:gd name="connsiteY297" fmla="*/ 3905685 h 5657306"/>
              <a:gd name="connsiteX298" fmla="*/ 4099366 w 4833822"/>
              <a:gd name="connsiteY298" fmla="*/ 3844761 h 5657306"/>
              <a:gd name="connsiteX299" fmla="*/ 4550927 w 4833822"/>
              <a:gd name="connsiteY299" fmla="*/ 4195975 h 5657306"/>
              <a:gd name="connsiteX300" fmla="*/ 4604683 w 4833822"/>
              <a:gd name="connsiteY300" fmla="*/ 4296322 h 5657306"/>
              <a:gd name="connsiteX301" fmla="*/ 4576011 w 4833822"/>
              <a:gd name="connsiteY301" fmla="*/ 5138515 h 5657306"/>
              <a:gd name="connsiteX302" fmla="*/ 4432660 w 4833822"/>
              <a:gd name="connsiteY302" fmla="*/ 5199439 h 5657306"/>
              <a:gd name="connsiteX303" fmla="*/ 3999019 w 4833822"/>
              <a:gd name="connsiteY303" fmla="*/ 5432386 h 5657306"/>
              <a:gd name="connsiteX304" fmla="*/ 3192667 w 4833822"/>
              <a:gd name="connsiteY304" fmla="*/ 5364293 h 5657306"/>
              <a:gd name="connsiteX305" fmla="*/ 2662265 w 4833822"/>
              <a:gd name="connsiteY305" fmla="*/ 4733545 h 5657306"/>
              <a:gd name="connsiteX306" fmla="*/ 2680186 w 4833822"/>
              <a:gd name="connsiteY306" fmla="*/ 5052501 h 5657306"/>
              <a:gd name="connsiteX307" fmla="*/ 2655096 w 4833822"/>
              <a:gd name="connsiteY307" fmla="*/ 5364293 h 5657306"/>
              <a:gd name="connsiteX308" fmla="*/ 2063771 w 4833822"/>
              <a:gd name="connsiteY308" fmla="*/ 5650995 h 5657306"/>
              <a:gd name="connsiteX309" fmla="*/ 1827242 w 4833822"/>
              <a:gd name="connsiteY309" fmla="*/ 5600822 h 5657306"/>
              <a:gd name="connsiteX310" fmla="*/ 1594295 w 4833822"/>
              <a:gd name="connsiteY310" fmla="*/ 5059670 h 5657306"/>
              <a:gd name="connsiteX311" fmla="*/ 1952673 w 4833822"/>
              <a:gd name="connsiteY311" fmla="*/ 4525682 h 5657306"/>
              <a:gd name="connsiteX312" fmla="*/ 2020761 w 4833822"/>
              <a:gd name="connsiteY312" fmla="*/ 4393082 h 5657306"/>
              <a:gd name="connsiteX313" fmla="*/ 1841575 w 4833822"/>
              <a:gd name="connsiteY313" fmla="*/ 4536433 h 5657306"/>
              <a:gd name="connsiteX314" fmla="*/ 884697 w 4833822"/>
              <a:gd name="connsiteY314" fmla="*/ 5281866 h 5657306"/>
              <a:gd name="connsiteX315" fmla="*/ 547826 w 4833822"/>
              <a:gd name="connsiteY315" fmla="*/ 5314119 h 5657306"/>
              <a:gd name="connsiteX316" fmla="*/ 357883 w 4833822"/>
              <a:gd name="connsiteY316" fmla="*/ 5256782 h 5657306"/>
              <a:gd name="connsiteX317" fmla="*/ 89095 w 4833822"/>
              <a:gd name="connsiteY317" fmla="*/ 4830305 h 5657306"/>
              <a:gd name="connsiteX318" fmla="*/ 46091 w 4833822"/>
              <a:gd name="connsiteY318" fmla="*/ 4479096 h 5657306"/>
              <a:gd name="connsiteX319" fmla="*/ 440310 w 4833822"/>
              <a:gd name="connsiteY319" fmla="*/ 3830428 h 5657306"/>
              <a:gd name="connsiteX320" fmla="*/ 1020884 w 4833822"/>
              <a:gd name="connsiteY320" fmla="*/ 3880601 h 5657306"/>
              <a:gd name="connsiteX321" fmla="*/ 798688 w 4833822"/>
              <a:gd name="connsiteY321" fmla="*/ 3708579 h 5657306"/>
              <a:gd name="connsiteX322" fmla="*/ 766435 w 4833822"/>
              <a:gd name="connsiteY322" fmla="*/ 3651236 h 5657306"/>
              <a:gd name="connsiteX323" fmla="*/ 838110 w 4833822"/>
              <a:gd name="connsiteY323" fmla="*/ 3629734 h 5657306"/>
              <a:gd name="connsiteX324" fmla="*/ 1060306 w 4833822"/>
              <a:gd name="connsiteY324" fmla="*/ 3722912 h 5657306"/>
              <a:gd name="connsiteX325" fmla="*/ 777186 w 4833822"/>
              <a:gd name="connsiteY325" fmla="*/ 3224764 h 5657306"/>
              <a:gd name="connsiteX326" fmla="*/ 723430 w 4833822"/>
              <a:gd name="connsiteY326" fmla="*/ 2690781 h 5657306"/>
              <a:gd name="connsiteX327" fmla="*/ 727012 w 4833822"/>
              <a:gd name="connsiteY327" fmla="*/ 1991940 h 5657306"/>
              <a:gd name="connsiteX328" fmla="*/ 762853 w 4833822"/>
              <a:gd name="connsiteY328" fmla="*/ 1859340 h 5657306"/>
              <a:gd name="connsiteX329" fmla="*/ 1017302 w 4833822"/>
              <a:gd name="connsiteY329" fmla="*/ 2160375 h 5657306"/>
              <a:gd name="connsiteX330" fmla="*/ 1139151 w 4833822"/>
              <a:gd name="connsiteY330" fmla="*/ 2199797 h 5657306"/>
              <a:gd name="connsiteX331" fmla="*/ 1110480 w 4833822"/>
              <a:gd name="connsiteY331" fmla="*/ 2088699 h 5657306"/>
              <a:gd name="connsiteX332" fmla="*/ 1135564 w 4833822"/>
              <a:gd name="connsiteY332" fmla="*/ 1199921 h 5657306"/>
              <a:gd name="connsiteX333" fmla="*/ 1493942 w 4833822"/>
              <a:gd name="connsiteY333" fmla="*/ 540501 h 5657306"/>
              <a:gd name="connsiteX334" fmla="*/ 1547703 w 4833822"/>
              <a:gd name="connsiteY334" fmla="*/ 486746 h 5657306"/>
              <a:gd name="connsiteX335" fmla="*/ 1597877 w 4833822"/>
              <a:gd name="connsiteY335" fmla="*/ 579924 h 5657306"/>
              <a:gd name="connsiteX336" fmla="*/ 2070940 w 4833822"/>
              <a:gd name="connsiteY336" fmla="*/ 1354023 h 5657306"/>
              <a:gd name="connsiteX337" fmla="*/ 1926239 w 4833822"/>
              <a:gd name="connsiteY337" fmla="*/ 615196 h 5657306"/>
              <a:gd name="connsiteX338" fmla="*/ 2356625 w 4833822"/>
              <a:gd name="connsiteY338" fmla="*/ 142517 h 5657306"/>
              <a:gd name="connsiteX339" fmla="*/ 2546201 w 4833822"/>
              <a:gd name="connsiteY339" fmla="*/ 116536 h 5657306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113822 w 4833822"/>
              <a:gd name="connsiteY285" fmla="*/ 1198065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054443 w 4833822"/>
              <a:gd name="connsiteY285" fmla="*/ 1376200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9573 h 5543222"/>
              <a:gd name="connsiteX1" fmla="*/ 2053020 w 4833822"/>
              <a:gd name="connsiteY1" fmla="*/ 5178533 h 5543222"/>
              <a:gd name="connsiteX2" fmla="*/ 1959837 w 4833822"/>
              <a:gd name="connsiteY2" fmla="*/ 5253791 h 5543222"/>
              <a:gd name="connsiteX3" fmla="*/ 2045851 w 4833822"/>
              <a:gd name="connsiteY3" fmla="*/ 5372058 h 5543222"/>
              <a:gd name="connsiteX4" fmla="*/ 2042269 w 4833822"/>
              <a:gd name="connsiteY4" fmla="*/ 5275293 h 5543222"/>
              <a:gd name="connsiteX5" fmla="*/ 2106775 w 4833822"/>
              <a:gd name="connsiteY5" fmla="*/ 5210786 h 5543222"/>
              <a:gd name="connsiteX6" fmla="*/ 2128277 w 4833822"/>
              <a:gd name="connsiteY6" fmla="*/ 5282462 h 5543222"/>
              <a:gd name="connsiteX7" fmla="*/ 2164118 w 4833822"/>
              <a:gd name="connsiteY7" fmla="*/ 5332635 h 5543222"/>
              <a:gd name="connsiteX8" fmla="*/ 2232206 w 4833822"/>
              <a:gd name="connsiteY8" fmla="*/ 5296800 h 5543222"/>
              <a:gd name="connsiteX9" fmla="*/ 2228624 w 4833822"/>
              <a:gd name="connsiteY9" fmla="*/ 5203617 h 5543222"/>
              <a:gd name="connsiteX10" fmla="*/ 2144854 w 4833822"/>
              <a:gd name="connsiteY10" fmla="*/ 5169573 h 5543222"/>
              <a:gd name="connsiteX11" fmla="*/ 2508163 w 4833822"/>
              <a:gd name="connsiteY11" fmla="*/ 5139111 h 5543222"/>
              <a:gd name="connsiteX12" fmla="*/ 2407811 w 4833822"/>
              <a:gd name="connsiteY12" fmla="*/ 5447321 h 5543222"/>
              <a:gd name="connsiteX13" fmla="*/ 2508163 w 4833822"/>
              <a:gd name="connsiteY13" fmla="*/ 5139111 h 5543222"/>
              <a:gd name="connsiteX14" fmla="*/ 2215080 w 4833822"/>
              <a:gd name="connsiteY14" fmla="*/ 5054576 h 5543222"/>
              <a:gd name="connsiteX15" fmla="*/ 2171282 w 4833822"/>
              <a:gd name="connsiteY15" fmla="*/ 5060266 h 5543222"/>
              <a:gd name="connsiteX16" fmla="*/ 2350473 w 4833822"/>
              <a:gd name="connsiteY16" fmla="*/ 5339805 h 5543222"/>
              <a:gd name="connsiteX17" fmla="*/ 2393478 w 4833822"/>
              <a:gd name="connsiteY17" fmla="*/ 5157031 h 5543222"/>
              <a:gd name="connsiteX18" fmla="*/ 2252871 w 4833822"/>
              <a:gd name="connsiteY18" fmla="*/ 5055731 h 5543222"/>
              <a:gd name="connsiteX19" fmla="*/ 2215080 w 4833822"/>
              <a:gd name="connsiteY19" fmla="*/ 5054576 h 5543222"/>
              <a:gd name="connsiteX20" fmla="*/ 3767359 w 4833822"/>
              <a:gd name="connsiteY20" fmla="*/ 4935618 h 5543222"/>
              <a:gd name="connsiteX21" fmla="*/ 3913003 w 4833822"/>
              <a:gd name="connsiteY21" fmla="*/ 5017261 h 5543222"/>
              <a:gd name="connsiteX22" fmla="*/ 3930923 w 4833822"/>
              <a:gd name="connsiteY22" fmla="*/ 5042350 h 5543222"/>
              <a:gd name="connsiteX23" fmla="*/ 3923759 w 4833822"/>
              <a:gd name="connsiteY23" fmla="*/ 5067435 h 5543222"/>
              <a:gd name="connsiteX24" fmla="*/ 3672890 w 4833822"/>
              <a:gd name="connsiteY24" fmla="*/ 5049514 h 5543222"/>
              <a:gd name="connsiteX25" fmla="*/ 3672890 w 4833822"/>
              <a:gd name="connsiteY25" fmla="*/ 4981425 h 5543222"/>
              <a:gd name="connsiteX26" fmla="*/ 3708731 w 4833822"/>
              <a:gd name="connsiteY26" fmla="*/ 4956336 h 5543222"/>
              <a:gd name="connsiteX27" fmla="*/ 3767359 w 4833822"/>
              <a:gd name="connsiteY27" fmla="*/ 4935618 h 5543222"/>
              <a:gd name="connsiteX28" fmla="*/ 3779366 w 4833822"/>
              <a:gd name="connsiteY28" fmla="*/ 4895807 h 5543222"/>
              <a:gd name="connsiteX29" fmla="*/ 3637059 w 4833822"/>
              <a:gd name="connsiteY29" fmla="*/ 4920502 h 5543222"/>
              <a:gd name="connsiteX30" fmla="*/ 3497289 w 4833822"/>
              <a:gd name="connsiteY30" fmla="*/ 5103270 h 5543222"/>
              <a:gd name="connsiteX31" fmla="*/ 3615557 w 4833822"/>
              <a:gd name="connsiteY31" fmla="*/ 5045933 h 5543222"/>
              <a:gd name="connsiteX32" fmla="*/ 3852086 w 4833822"/>
              <a:gd name="connsiteY32" fmla="*/ 5203617 h 5543222"/>
              <a:gd name="connsiteX33" fmla="*/ 3952433 w 4833822"/>
              <a:gd name="connsiteY33" fmla="*/ 5031595 h 5543222"/>
              <a:gd name="connsiteX34" fmla="*/ 3945496 w 4833822"/>
              <a:gd name="connsiteY34" fmla="*/ 5014790 h 5543222"/>
              <a:gd name="connsiteX35" fmla="*/ 3938093 w 4833822"/>
              <a:gd name="connsiteY35" fmla="*/ 5014790 h 5543222"/>
              <a:gd name="connsiteX36" fmla="*/ 3927341 w 4833822"/>
              <a:gd name="connsiteY36" fmla="*/ 5014790 h 5543222"/>
              <a:gd name="connsiteX37" fmla="*/ 3909418 w 4833822"/>
              <a:gd name="connsiteY37" fmla="*/ 5010083 h 5543222"/>
              <a:gd name="connsiteX38" fmla="*/ 3920171 w 4833822"/>
              <a:gd name="connsiteY38" fmla="*/ 5010083 h 5543222"/>
              <a:gd name="connsiteX39" fmla="*/ 3945252 w 4833822"/>
              <a:gd name="connsiteY39" fmla="*/ 5014200 h 5543222"/>
              <a:gd name="connsiteX40" fmla="*/ 3928739 w 4833822"/>
              <a:gd name="connsiteY40" fmla="*/ 4974200 h 5543222"/>
              <a:gd name="connsiteX41" fmla="*/ 3822967 w 4833822"/>
              <a:gd name="connsiteY41" fmla="*/ 4898102 h 5543222"/>
              <a:gd name="connsiteX42" fmla="*/ 3779366 w 4833822"/>
              <a:gd name="connsiteY42" fmla="*/ 4895807 h 5543222"/>
              <a:gd name="connsiteX43" fmla="*/ 4196131 w 4833822"/>
              <a:gd name="connsiteY43" fmla="*/ 4752061 h 5543222"/>
              <a:gd name="connsiteX44" fmla="*/ 4235548 w 4833822"/>
              <a:gd name="connsiteY44" fmla="*/ 4981426 h 5543222"/>
              <a:gd name="connsiteX45" fmla="*/ 4454163 w 4833822"/>
              <a:gd name="connsiteY45" fmla="*/ 4985008 h 5543222"/>
              <a:gd name="connsiteX46" fmla="*/ 4196131 w 4833822"/>
              <a:gd name="connsiteY46" fmla="*/ 4752061 h 5543222"/>
              <a:gd name="connsiteX47" fmla="*/ 1174995 w 4833822"/>
              <a:gd name="connsiteY47" fmla="*/ 4436683 h 5543222"/>
              <a:gd name="connsiteX48" fmla="*/ 1250253 w 4833822"/>
              <a:gd name="connsiteY48" fmla="*/ 4483275 h 5543222"/>
              <a:gd name="connsiteX49" fmla="*/ 1035224 w 4833822"/>
              <a:gd name="connsiteY49" fmla="*/ 4594368 h 5543222"/>
              <a:gd name="connsiteX50" fmla="*/ 981463 w 4833822"/>
              <a:gd name="connsiteY50" fmla="*/ 4569284 h 5543222"/>
              <a:gd name="connsiteX51" fmla="*/ 1174995 w 4833822"/>
              <a:gd name="connsiteY51" fmla="*/ 4436683 h 5543222"/>
              <a:gd name="connsiteX52" fmla="*/ 3960412 w 4833822"/>
              <a:gd name="connsiteY52" fmla="*/ 4407408 h 5543222"/>
              <a:gd name="connsiteX53" fmla="*/ 4095776 w 4833822"/>
              <a:gd name="connsiteY53" fmla="*/ 4465353 h 5543222"/>
              <a:gd name="connsiteX54" fmla="*/ 4052767 w 4833822"/>
              <a:gd name="connsiteY54" fmla="*/ 4494023 h 5543222"/>
              <a:gd name="connsiteX55" fmla="*/ 3852081 w 4833822"/>
              <a:gd name="connsiteY55" fmla="*/ 4461772 h 5543222"/>
              <a:gd name="connsiteX56" fmla="*/ 3859245 w 4833822"/>
              <a:gd name="connsiteY56" fmla="*/ 4425933 h 5543222"/>
              <a:gd name="connsiteX57" fmla="*/ 3917370 w 4833822"/>
              <a:gd name="connsiteY57" fmla="*/ 4408408 h 5543222"/>
              <a:gd name="connsiteX58" fmla="*/ 3960412 w 4833822"/>
              <a:gd name="connsiteY58" fmla="*/ 4407408 h 5543222"/>
              <a:gd name="connsiteX59" fmla="*/ 2177948 w 4833822"/>
              <a:gd name="connsiteY59" fmla="*/ 4313158 h 5543222"/>
              <a:gd name="connsiteX60" fmla="*/ 2146198 w 4833822"/>
              <a:gd name="connsiteY60" fmla="*/ 4336340 h 5543222"/>
              <a:gd name="connsiteX61" fmla="*/ 1680303 w 4833822"/>
              <a:gd name="connsiteY61" fmla="*/ 5035182 h 5543222"/>
              <a:gd name="connsiteX62" fmla="*/ 1762730 w 4833822"/>
              <a:gd name="connsiteY62" fmla="*/ 5397142 h 5543222"/>
              <a:gd name="connsiteX63" fmla="*/ 1802152 w 4833822"/>
              <a:gd name="connsiteY63" fmla="*/ 5117609 h 5543222"/>
              <a:gd name="connsiteX64" fmla="*/ 2081691 w 4833822"/>
              <a:gd name="connsiteY64" fmla="*/ 4959919 h 5543222"/>
              <a:gd name="connsiteX65" fmla="*/ 1845157 w 4833822"/>
              <a:gd name="connsiteY65" fmla="*/ 5042346 h 5543222"/>
              <a:gd name="connsiteX66" fmla="*/ 1744810 w 4833822"/>
              <a:gd name="connsiteY66" fmla="*/ 5013680 h 5543222"/>
              <a:gd name="connsiteX67" fmla="*/ 2060189 w 4833822"/>
              <a:gd name="connsiteY67" fmla="*/ 4859577 h 5543222"/>
              <a:gd name="connsiteX68" fmla="*/ 2178451 w 4833822"/>
              <a:gd name="connsiteY68" fmla="*/ 4798647 h 5543222"/>
              <a:gd name="connsiteX69" fmla="*/ 2293136 w 4833822"/>
              <a:gd name="connsiteY69" fmla="*/ 4332758 h 5543222"/>
              <a:gd name="connsiteX70" fmla="*/ 1999259 w 4833822"/>
              <a:gd name="connsiteY70" fmla="*/ 4748479 h 5543222"/>
              <a:gd name="connsiteX71" fmla="*/ 2196371 w 4833822"/>
              <a:gd name="connsiteY71" fmla="*/ 4318420 h 5543222"/>
              <a:gd name="connsiteX72" fmla="*/ 2177948 w 4833822"/>
              <a:gd name="connsiteY72" fmla="*/ 4313158 h 5543222"/>
              <a:gd name="connsiteX73" fmla="*/ 2511745 w 4833822"/>
              <a:gd name="connsiteY73" fmla="*/ 4300505 h 5543222"/>
              <a:gd name="connsiteX74" fmla="*/ 2482010 w 4833822"/>
              <a:gd name="connsiteY74" fmla="*/ 4528801 h 5543222"/>
              <a:gd name="connsiteX75" fmla="*/ 2486655 w 4833822"/>
              <a:gd name="connsiteY75" fmla="*/ 4594366 h 5543222"/>
              <a:gd name="connsiteX76" fmla="*/ 2514429 w 4833822"/>
              <a:gd name="connsiteY76" fmla="*/ 4610045 h 5543222"/>
              <a:gd name="connsiteX77" fmla="*/ 2526077 w 4833822"/>
              <a:gd name="connsiteY77" fmla="*/ 4633791 h 5543222"/>
              <a:gd name="connsiteX78" fmla="*/ 2486655 w 4833822"/>
              <a:gd name="connsiteY78" fmla="*/ 4594369 h 5543222"/>
              <a:gd name="connsiteX79" fmla="*/ 2486655 w 4833822"/>
              <a:gd name="connsiteY79" fmla="*/ 4594372 h 5543222"/>
              <a:gd name="connsiteX80" fmla="*/ 2440069 w 4833822"/>
              <a:gd name="connsiteY80" fmla="*/ 4870328 h 5543222"/>
              <a:gd name="connsiteX81" fmla="*/ 2375563 w 4833822"/>
              <a:gd name="connsiteY81" fmla="*/ 4433100 h 5543222"/>
              <a:gd name="connsiteX82" fmla="*/ 2296718 w 4833822"/>
              <a:gd name="connsiteY82" fmla="*/ 4802235 h 5543222"/>
              <a:gd name="connsiteX83" fmla="*/ 2429318 w 4833822"/>
              <a:gd name="connsiteY83" fmla="*/ 4924084 h 5543222"/>
              <a:gd name="connsiteX84" fmla="*/ 2493825 w 4833822"/>
              <a:gd name="connsiteY84" fmla="*/ 4823737 h 5543222"/>
              <a:gd name="connsiteX85" fmla="*/ 2529665 w 4833822"/>
              <a:gd name="connsiteY85" fmla="*/ 4633794 h 5543222"/>
              <a:gd name="connsiteX86" fmla="*/ 2511745 w 4833822"/>
              <a:gd name="connsiteY86" fmla="*/ 4300505 h 5543222"/>
              <a:gd name="connsiteX87" fmla="*/ 2808528 w 4833822"/>
              <a:gd name="connsiteY87" fmla="*/ 4298039 h 5543222"/>
              <a:gd name="connsiteX88" fmla="*/ 2784115 w 4833822"/>
              <a:gd name="connsiteY88" fmla="*/ 4311256 h 5543222"/>
              <a:gd name="connsiteX89" fmla="*/ 2798448 w 4833822"/>
              <a:gd name="connsiteY89" fmla="*/ 4386514 h 5543222"/>
              <a:gd name="connsiteX90" fmla="*/ 2880875 w 4833822"/>
              <a:gd name="connsiteY90" fmla="*/ 4501194 h 5543222"/>
              <a:gd name="connsiteX91" fmla="*/ 3142493 w 4833822"/>
              <a:gd name="connsiteY91" fmla="*/ 4830906 h 5543222"/>
              <a:gd name="connsiteX92" fmla="*/ 2891625 w 4833822"/>
              <a:gd name="connsiteY92" fmla="*/ 4666047 h 5543222"/>
              <a:gd name="connsiteX93" fmla="*/ 2683768 w 4833822"/>
              <a:gd name="connsiteY93" fmla="*/ 4422349 h 5543222"/>
              <a:gd name="connsiteX94" fmla="*/ 2651515 w 4833822"/>
              <a:gd name="connsiteY94" fmla="*/ 4447438 h 5543222"/>
              <a:gd name="connsiteX95" fmla="*/ 2866541 w 4833822"/>
              <a:gd name="connsiteY95" fmla="*/ 4691137 h 5543222"/>
              <a:gd name="connsiteX96" fmla="*/ 3389773 w 4833822"/>
              <a:gd name="connsiteY96" fmla="*/ 5289631 h 5543222"/>
              <a:gd name="connsiteX97" fmla="*/ 3637059 w 4833822"/>
              <a:gd name="connsiteY97" fmla="*/ 5332635 h 5543222"/>
              <a:gd name="connsiteX98" fmla="*/ 3246422 w 4833822"/>
              <a:gd name="connsiteY98" fmla="*/ 4963506 h 5543222"/>
              <a:gd name="connsiteX99" fmla="*/ 3400524 w 4833822"/>
              <a:gd name="connsiteY99" fmla="*/ 5013680 h 5543222"/>
              <a:gd name="connsiteX100" fmla="*/ 3336018 w 4833822"/>
              <a:gd name="connsiteY100" fmla="*/ 4866741 h 5543222"/>
              <a:gd name="connsiteX101" fmla="*/ 3095901 w 4833822"/>
              <a:gd name="connsiteY101" fmla="*/ 4605128 h 5543222"/>
              <a:gd name="connsiteX102" fmla="*/ 2862954 w 4833822"/>
              <a:gd name="connsiteY102" fmla="*/ 4336340 h 5543222"/>
              <a:gd name="connsiteX103" fmla="*/ 2808528 w 4833822"/>
              <a:gd name="connsiteY103" fmla="*/ 4298039 h 5543222"/>
              <a:gd name="connsiteX104" fmla="*/ 1587125 w 4833822"/>
              <a:gd name="connsiteY104" fmla="*/ 4253914 h 5543222"/>
              <a:gd name="connsiteX105" fmla="*/ 798688 w 4833822"/>
              <a:gd name="connsiteY105" fmla="*/ 4461777 h 5543222"/>
              <a:gd name="connsiteX106" fmla="*/ 780768 w 4833822"/>
              <a:gd name="connsiteY106" fmla="*/ 5085355 h 5543222"/>
              <a:gd name="connsiteX107" fmla="*/ 791519 w 4833822"/>
              <a:gd name="connsiteY107" fmla="*/ 4891831 h 5543222"/>
              <a:gd name="connsiteX108" fmla="*/ 709092 w 4833822"/>
              <a:gd name="connsiteY108" fmla="*/ 4529865 h 5543222"/>
              <a:gd name="connsiteX109" fmla="*/ 368634 w 4833822"/>
              <a:gd name="connsiteY109" fmla="*/ 4540616 h 5543222"/>
              <a:gd name="connsiteX110" fmla="*/ 332793 w 4833822"/>
              <a:gd name="connsiteY110" fmla="*/ 4565706 h 5543222"/>
              <a:gd name="connsiteX111" fmla="*/ 368634 w 4833822"/>
              <a:gd name="connsiteY111" fmla="*/ 4580039 h 5543222"/>
              <a:gd name="connsiteX112" fmla="*/ 350714 w 4833822"/>
              <a:gd name="connsiteY112" fmla="*/ 4881079 h 5543222"/>
              <a:gd name="connsiteX113" fmla="*/ 447479 w 4833822"/>
              <a:gd name="connsiteY113" fmla="*/ 4945586 h 5543222"/>
              <a:gd name="connsiteX114" fmla="*/ 486896 w 4833822"/>
              <a:gd name="connsiteY114" fmla="*/ 4845239 h 5543222"/>
              <a:gd name="connsiteX115" fmla="*/ 468981 w 4833822"/>
              <a:gd name="connsiteY115" fmla="*/ 4726972 h 5543222"/>
              <a:gd name="connsiteX116" fmla="*/ 372216 w 4833822"/>
              <a:gd name="connsiteY116" fmla="*/ 4834488 h 5543222"/>
              <a:gd name="connsiteX117" fmla="*/ 382967 w 4833822"/>
              <a:gd name="connsiteY117" fmla="*/ 4683967 h 5543222"/>
              <a:gd name="connsiteX118" fmla="*/ 497647 w 4833822"/>
              <a:gd name="connsiteY118" fmla="*/ 4644545 h 5543222"/>
              <a:gd name="connsiteX119" fmla="*/ 569323 w 4833822"/>
              <a:gd name="connsiteY119" fmla="*/ 4759230 h 5543222"/>
              <a:gd name="connsiteX120" fmla="*/ 580074 w 4833822"/>
              <a:gd name="connsiteY120" fmla="*/ 4970670 h 5543222"/>
              <a:gd name="connsiteX121" fmla="*/ 612332 w 4833822"/>
              <a:gd name="connsiteY121" fmla="*/ 4726972 h 5543222"/>
              <a:gd name="connsiteX122" fmla="*/ 497647 w 4833822"/>
              <a:gd name="connsiteY122" fmla="*/ 4494025 h 5543222"/>
              <a:gd name="connsiteX123" fmla="*/ 730594 w 4833822"/>
              <a:gd name="connsiteY123" fmla="*/ 4898994 h 5543222"/>
              <a:gd name="connsiteX124" fmla="*/ 547826 w 4833822"/>
              <a:gd name="connsiteY124" fmla="*/ 5063853 h 5543222"/>
              <a:gd name="connsiteX125" fmla="*/ 834528 w 4833822"/>
              <a:gd name="connsiteY125" fmla="*/ 5096106 h 5543222"/>
              <a:gd name="connsiteX126" fmla="*/ 1533370 w 4833822"/>
              <a:gd name="connsiteY126" fmla="*/ 4580039 h 5543222"/>
              <a:gd name="connsiteX127" fmla="*/ 1633712 w 4833822"/>
              <a:gd name="connsiteY127" fmla="*/ 4447438 h 5543222"/>
              <a:gd name="connsiteX128" fmla="*/ 1142733 w 4833822"/>
              <a:gd name="connsiteY128" fmla="*/ 4762812 h 5543222"/>
              <a:gd name="connsiteX129" fmla="*/ 1031635 w 4833822"/>
              <a:gd name="connsiteY129" fmla="*/ 4791484 h 5543222"/>
              <a:gd name="connsiteX130" fmla="*/ 1096142 w 4833822"/>
              <a:gd name="connsiteY130" fmla="*/ 4691137 h 5543222"/>
              <a:gd name="connsiteX131" fmla="*/ 1587125 w 4833822"/>
              <a:gd name="connsiteY131" fmla="*/ 4253914 h 5543222"/>
              <a:gd name="connsiteX132" fmla="*/ 3072607 w 4833822"/>
              <a:gd name="connsiteY132" fmla="*/ 4244954 h 5543222"/>
              <a:gd name="connsiteX133" fmla="*/ 2988391 w 4833822"/>
              <a:gd name="connsiteY133" fmla="*/ 4278998 h 5543222"/>
              <a:gd name="connsiteX134" fmla="*/ 3038564 w 4833822"/>
              <a:gd name="connsiteY134" fmla="*/ 4390096 h 5543222"/>
              <a:gd name="connsiteX135" fmla="*/ 3407693 w 4833822"/>
              <a:gd name="connsiteY135" fmla="*/ 4805817 h 5543222"/>
              <a:gd name="connsiteX136" fmla="*/ 3576134 w 4833822"/>
              <a:gd name="connsiteY136" fmla="*/ 4845239 h 5543222"/>
              <a:gd name="connsiteX137" fmla="*/ 4002606 w 4833822"/>
              <a:gd name="connsiteY137" fmla="*/ 4949168 h 5543222"/>
              <a:gd name="connsiteX138" fmla="*/ 4124455 w 4833822"/>
              <a:gd name="connsiteY138" fmla="*/ 5031595 h 5543222"/>
              <a:gd name="connsiteX139" fmla="*/ 3586885 w 4833822"/>
              <a:gd name="connsiteY139" fmla="*/ 4483274 h 5543222"/>
              <a:gd name="connsiteX140" fmla="*/ 3339600 w 4833822"/>
              <a:gd name="connsiteY140" fmla="*/ 4339922 h 5543222"/>
              <a:gd name="connsiteX141" fmla="*/ 3551045 w 4833822"/>
              <a:gd name="connsiteY141" fmla="*/ 4515532 h 5543222"/>
              <a:gd name="connsiteX142" fmla="*/ 3658561 w 4833822"/>
              <a:gd name="connsiteY142" fmla="*/ 4698306 h 5543222"/>
              <a:gd name="connsiteX143" fmla="*/ 3536712 w 4833822"/>
              <a:gd name="connsiteY143" fmla="*/ 4623043 h 5543222"/>
              <a:gd name="connsiteX144" fmla="*/ 3167577 w 4833822"/>
              <a:gd name="connsiteY144" fmla="*/ 4286167 h 5543222"/>
              <a:gd name="connsiteX145" fmla="*/ 3072607 w 4833822"/>
              <a:gd name="connsiteY145" fmla="*/ 4244954 h 5543222"/>
              <a:gd name="connsiteX146" fmla="*/ 1497530 w 4833822"/>
              <a:gd name="connsiteY146" fmla="*/ 4157154 h 5543222"/>
              <a:gd name="connsiteX147" fmla="*/ 644585 w 4833822"/>
              <a:gd name="connsiteY147" fmla="*/ 4282585 h 5543222"/>
              <a:gd name="connsiteX148" fmla="*/ 404469 w 4833822"/>
              <a:gd name="connsiteY148" fmla="*/ 4357842 h 5543222"/>
              <a:gd name="connsiteX149" fmla="*/ 218113 w 4833822"/>
              <a:gd name="connsiteY149" fmla="*/ 4511945 h 5543222"/>
              <a:gd name="connsiteX150" fmla="*/ 347132 w 4833822"/>
              <a:gd name="connsiteY150" fmla="*/ 5031595 h 5543222"/>
              <a:gd name="connsiteX151" fmla="*/ 218113 w 4833822"/>
              <a:gd name="connsiteY151" fmla="*/ 4666047 h 5543222"/>
              <a:gd name="connsiteX152" fmla="*/ 289789 w 4833822"/>
              <a:gd name="connsiteY152" fmla="*/ 4558536 h 5543222"/>
              <a:gd name="connsiteX153" fmla="*/ 271869 w 4833822"/>
              <a:gd name="connsiteY153" fmla="*/ 4544203 h 5543222"/>
              <a:gd name="connsiteX154" fmla="*/ 304127 w 4833822"/>
              <a:gd name="connsiteY154" fmla="*/ 4451020 h 5543222"/>
              <a:gd name="connsiteX155" fmla="*/ 400887 w 4833822"/>
              <a:gd name="connsiteY155" fmla="*/ 4368594 h 5543222"/>
              <a:gd name="connsiteX156" fmla="*/ 404469 w 4833822"/>
              <a:gd name="connsiteY156" fmla="*/ 4361424 h 5543222"/>
              <a:gd name="connsiteX157" fmla="*/ 408056 w 4833822"/>
              <a:gd name="connsiteY157" fmla="*/ 4361424 h 5543222"/>
              <a:gd name="connsiteX158" fmla="*/ 569323 w 4833822"/>
              <a:gd name="connsiteY158" fmla="*/ 4318420 h 5543222"/>
              <a:gd name="connsiteX159" fmla="*/ 777186 w 4833822"/>
              <a:gd name="connsiteY159" fmla="*/ 4429518 h 5543222"/>
              <a:gd name="connsiteX160" fmla="*/ 1250249 w 4833822"/>
              <a:gd name="connsiteY160" fmla="*/ 4261077 h 5543222"/>
              <a:gd name="connsiteX161" fmla="*/ 1497530 w 4833822"/>
              <a:gd name="connsiteY161" fmla="*/ 4157154 h 5543222"/>
              <a:gd name="connsiteX162" fmla="*/ 3393360 w 4833822"/>
              <a:gd name="connsiteY162" fmla="*/ 4116384 h 5543222"/>
              <a:gd name="connsiteX163" fmla="*/ 3271511 w 4833822"/>
              <a:gd name="connsiteY163" fmla="*/ 4153567 h 5543222"/>
              <a:gd name="connsiteX164" fmla="*/ 3486538 w 4833822"/>
              <a:gd name="connsiteY164" fmla="*/ 4282585 h 5543222"/>
              <a:gd name="connsiteX165" fmla="*/ 4092197 w 4833822"/>
              <a:gd name="connsiteY165" fmla="*/ 4615879 h 5543222"/>
              <a:gd name="connsiteX166" fmla="*/ 3873588 w 4833822"/>
              <a:gd name="connsiteY166" fmla="*/ 4615879 h 5543222"/>
              <a:gd name="connsiteX167" fmla="*/ 4002606 w 4833822"/>
              <a:gd name="connsiteY167" fmla="*/ 4744892 h 5543222"/>
              <a:gd name="connsiteX168" fmla="*/ 4106535 w 4833822"/>
              <a:gd name="connsiteY168" fmla="*/ 4716221 h 5543222"/>
              <a:gd name="connsiteX169" fmla="*/ 4325144 w 4833822"/>
              <a:gd name="connsiteY169" fmla="*/ 4390096 h 5543222"/>
              <a:gd name="connsiteX170" fmla="*/ 4038441 w 4833822"/>
              <a:gd name="connsiteY170" fmla="*/ 4300505 h 5543222"/>
              <a:gd name="connsiteX171" fmla="*/ 3624178 w 4833822"/>
              <a:gd name="connsiteY171" fmla="*/ 4286893 h 5543222"/>
              <a:gd name="connsiteX172" fmla="*/ 3486739 w 4833822"/>
              <a:gd name="connsiteY172" fmla="*/ 4261114 h 5543222"/>
              <a:gd name="connsiteX173" fmla="*/ 3486739 w 4833822"/>
              <a:gd name="connsiteY173" fmla="*/ 4265109 h 5543222"/>
              <a:gd name="connsiteX174" fmla="*/ 3485394 w 4833822"/>
              <a:gd name="connsiteY174" fmla="*/ 4262420 h 5543222"/>
              <a:gd name="connsiteX175" fmla="*/ 3486706 w 4833822"/>
              <a:gd name="connsiteY175" fmla="*/ 4261108 h 5543222"/>
              <a:gd name="connsiteX176" fmla="*/ 3486538 w 4833822"/>
              <a:gd name="connsiteY176" fmla="*/ 4261077 h 5543222"/>
              <a:gd name="connsiteX177" fmla="*/ 3543876 w 4833822"/>
              <a:gd name="connsiteY177" fmla="*/ 4200153 h 5543222"/>
              <a:gd name="connsiteX178" fmla="*/ 4518674 w 4833822"/>
              <a:gd name="connsiteY178" fmla="*/ 4347091 h 5543222"/>
              <a:gd name="connsiteX179" fmla="*/ 4328731 w 4833822"/>
              <a:gd name="connsiteY179" fmla="*/ 4544203 h 5543222"/>
              <a:gd name="connsiteX180" fmla="*/ 4457745 w 4833822"/>
              <a:gd name="connsiteY180" fmla="*/ 4472522 h 5543222"/>
              <a:gd name="connsiteX181" fmla="*/ 4579599 w 4833822"/>
              <a:gd name="connsiteY181" fmla="*/ 4465359 h 5543222"/>
              <a:gd name="connsiteX182" fmla="*/ 4500754 w 4833822"/>
              <a:gd name="connsiteY182" fmla="*/ 4544203 h 5543222"/>
              <a:gd name="connsiteX183" fmla="*/ 4314393 w 4833822"/>
              <a:gd name="connsiteY183" fmla="*/ 4777151 h 5543222"/>
              <a:gd name="connsiteX184" fmla="*/ 4346651 w 4833822"/>
              <a:gd name="connsiteY184" fmla="*/ 4841657 h 5543222"/>
              <a:gd name="connsiteX185" fmla="*/ 4403989 w 4833822"/>
              <a:gd name="connsiteY185" fmla="*/ 4791484 h 5543222"/>
              <a:gd name="connsiteX186" fmla="*/ 4482833 w 4833822"/>
              <a:gd name="connsiteY186" fmla="*/ 4601541 h 5543222"/>
              <a:gd name="connsiteX187" fmla="*/ 4590350 w 4833822"/>
              <a:gd name="connsiteY187" fmla="*/ 4580039 h 5543222"/>
              <a:gd name="connsiteX188" fmla="*/ 4608265 w 4833822"/>
              <a:gd name="connsiteY188" fmla="*/ 4662465 h 5543222"/>
              <a:gd name="connsiteX189" fmla="*/ 4608265 w 4833822"/>
              <a:gd name="connsiteY189" fmla="*/ 4666047 h 5543222"/>
              <a:gd name="connsiteX190" fmla="*/ 4421909 w 4833822"/>
              <a:gd name="connsiteY190" fmla="*/ 4877492 h 5543222"/>
              <a:gd name="connsiteX191" fmla="*/ 4608265 w 4833822"/>
              <a:gd name="connsiteY191" fmla="*/ 4666047 h 5543222"/>
              <a:gd name="connsiteX192" fmla="*/ 4611852 w 4833822"/>
              <a:gd name="connsiteY192" fmla="*/ 4662465 h 5543222"/>
              <a:gd name="connsiteX193" fmla="*/ 4611852 w 4833822"/>
              <a:gd name="connsiteY193" fmla="*/ 4658883 h 5543222"/>
              <a:gd name="connsiteX194" fmla="*/ 4694279 w 4833822"/>
              <a:gd name="connsiteY194" fmla="*/ 4644545 h 5543222"/>
              <a:gd name="connsiteX195" fmla="*/ 4651275 w 4833822"/>
              <a:gd name="connsiteY195" fmla="*/ 4468941 h 5543222"/>
              <a:gd name="connsiteX196" fmla="*/ 4572429 w 4833822"/>
              <a:gd name="connsiteY196" fmla="*/ 4350673 h 5543222"/>
              <a:gd name="connsiteX197" fmla="*/ 4583181 w 4833822"/>
              <a:gd name="connsiteY197" fmla="*/ 4257496 h 5543222"/>
              <a:gd name="connsiteX198" fmla="*/ 4436247 w 4833822"/>
              <a:gd name="connsiteY198" fmla="*/ 4210909 h 5543222"/>
              <a:gd name="connsiteX199" fmla="*/ 3504459 w 4833822"/>
              <a:gd name="connsiteY199" fmla="*/ 4124895 h 5543222"/>
              <a:gd name="connsiteX200" fmla="*/ 3393360 w 4833822"/>
              <a:gd name="connsiteY200" fmla="*/ 4116384 h 5543222"/>
              <a:gd name="connsiteX201" fmla="*/ 655337 w 4833822"/>
              <a:gd name="connsiteY201" fmla="*/ 3985126 h 5543222"/>
              <a:gd name="connsiteX202" fmla="*/ 637416 w 4833822"/>
              <a:gd name="connsiteY202" fmla="*/ 4042469 h 5543222"/>
              <a:gd name="connsiteX203" fmla="*/ 863200 w 4833822"/>
              <a:gd name="connsiteY203" fmla="*/ 4146398 h 5543222"/>
              <a:gd name="connsiteX204" fmla="*/ 734181 w 4833822"/>
              <a:gd name="connsiteY204" fmla="*/ 4006633 h 5543222"/>
              <a:gd name="connsiteX205" fmla="*/ 655337 w 4833822"/>
              <a:gd name="connsiteY205" fmla="*/ 3985126 h 5543222"/>
              <a:gd name="connsiteX206" fmla="*/ 465399 w 4833822"/>
              <a:gd name="connsiteY206" fmla="*/ 3945709 h 5543222"/>
              <a:gd name="connsiteX207" fmla="*/ 465399 w 4833822"/>
              <a:gd name="connsiteY207" fmla="*/ 4146398 h 5543222"/>
              <a:gd name="connsiteX208" fmla="*/ 501234 w 4833822"/>
              <a:gd name="connsiteY208" fmla="*/ 4203740 h 5543222"/>
              <a:gd name="connsiteX209" fmla="*/ 554990 w 4833822"/>
              <a:gd name="connsiteY209" fmla="*/ 4149985 h 5543222"/>
              <a:gd name="connsiteX210" fmla="*/ 465399 w 4833822"/>
              <a:gd name="connsiteY210" fmla="*/ 3945709 h 5543222"/>
              <a:gd name="connsiteX211" fmla="*/ 4325169 w 4833822"/>
              <a:gd name="connsiteY211" fmla="*/ 3864812 h 5543222"/>
              <a:gd name="connsiteX212" fmla="*/ 3959602 w 4833822"/>
              <a:gd name="connsiteY212" fmla="*/ 4071140 h 5543222"/>
              <a:gd name="connsiteX213" fmla="*/ 4360985 w 4833822"/>
              <a:gd name="connsiteY213" fmla="*/ 3981544 h 5543222"/>
              <a:gd name="connsiteX214" fmla="*/ 4278558 w 4833822"/>
              <a:gd name="connsiteY214" fmla="*/ 4092642 h 5543222"/>
              <a:gd name="connsiteX215" fmla="*/ 4454163 w 4833822"/>
              <a:gd name="connsiteY215" fmla="*/ 4046051 h 5543222"/>
              <a:gd name="connsiteX216" fmla="*/ 4368153 w 4833822"/>
              <a:gd name="connsiteY216" fmla="*/ 3870446 h 5543222"/>
              <a:gd name="connsiteX217" fmla="*/ 4325169 w 4833822"/>
              <a:gd name="connsiteY217" fmla="*/ 3864812 h 5543222"/>
              <a:gd name="connsiteX218" fmla="*/ 4156709 w 4833822"/>
              <a:gd name="connsiteY218" fmla="*/ 3831024 h 5543222"/>
              <a:gd name="connsiteX219" fmla="*/ 3748157 w 4833822"/>
              <a:gd name="connsiteY219" fmla="*/ 3913450 h 5543222"/>
              <a:gd name="connsiteX220" fmla="*/ 3529543 w 4833822"/>
              <a:gd name="connsiteY220" fmla="*/ 4035299 h 5543222"/>
              <a:gd name="connsiteX221" fmla="*/ 3805494 w 4833822"/>
              <a:gd name="connsiteY221" fmla="*/ 3938540 h 5543222"/>
              <a:gd name="connsiteX222" fmla="*/ 4156709 w 4833822"/>
              <a:gd name="connsiteY222" fmla="*/ 3831024 h 5543222"/>
              <a:gd name="connsiteX223" fmla="*/ 399937 w 4833822"/>
              <a:gd name="connsiteY223" fmla="*/ 3787236 h 5543222"/>
              <a:gd name="connsiteX224" fmla="*/ 210944 w 4833822"/>
              <a:gd name="connsiteY224" fmla="*/ 3866864 h 5543222"/>
              <a:gd name="connsiteX225" fmla="*/ 124936 w 4833822"/>
              <a:gd name="connsiteY225" fmla="*/ 4010215 h 5543222"/>
              <a:gd name="connsiteX226" fmla="*/ 275451 w 4833822"/>
              <a:gd name="connsiteY226" fmla="*/ 4003046 h 5543222"/>
              <a:gd name="connsiteX227" fmla="*/ 304127 w 4833822"/>
              <a:gd name="connsiteY227" fmla="*/ 4020966 h 5543222"/>
              <a:gd name="connsiteX228" fmla="*/ 271869 w 4833822"/>
              <a:gd name="connsiteY228" fmla="*/ 4257496 h 5543222"/>
              <a:gd name="connsiteX229" fmla="*/ 311291 w 4833822"/>
              <a:gd name="connsiteY229" fmla="*/ 4099811 h 5543222"/>
              <a:gd name="connsiteX230" fmla="*/ 243203 w 4833822"/>
              <a:gd name="connsiteY230" fmla="*/ 3891948 h 5543222"/>
              <a:gd name="connsiteX231" fmla="*/ 1214409 w 4833822"/>
              <a:gd name="connsiteY231" fmla="*/ 3870446 h 5543222"/>
              <a:gd name="connsiteX232" fmla="*/ 465399 w 4833822"/>
              <a:gd name="connsiteY232" fmla="*/ 3788019 h 5543222"/>
              <a:gd name="connsiteX233" fmla="*/ 399937 w 4833822"/>
              <a:gd name="connsiteY233" fmla="*/ 3787236 h 5543222"/>
              <a:gd name="connsiteX234" fmla="*/ 2524908 w 4833822"/>
              <a:gd name="connsiteY234" fmla="*/ 2652937 h 5543222"/>
              <a:gd name="connsiteX235" fmla="*/ 2732856 w 4833822"/>
              <a:gd name="connsiteY235" fmla="*/ 3294856 h 5543222"/>
              <a:gd name="connsiteX236" fmla="*/ 2775802 w 4833822"/>
              <a:gd name="connsiteY236" fmla="*/ 3364925 h 5543222"/>
              <a:gd name="connsiteX237" fmla="*/ 2823267 w 4833822"/>
              <a:gd name="connsiteY237" fmla="*/ 3288075 h 5543222"/>
              <a:gd name="connsiteX238" fmla="*/ 2879774 w 4833822"/>
              <a:gd name="connsiteY238" fmla="*/ 3077869 h 5543222"/>
              <a:gd name="connsiteX239" fmla="*/ 2920458 w 4833822"/>
              <a:gd name="connsiteY239" fmla="*/ 3611294 h 5543222"/>
              <a:gd name="connsiteX240" fmla="*/ 3132925 w 4833822"/>
              <a:gd name="connsiteY240" fmla="*/ 3552527 h 5543222"/>
              <a:gd name="connsiteX241" fmla="*/ 2879774 w 4833822"/>
              <a:gd name="connsiteY241" fmla="*/ 3927735 h 5543222"/>
              <a:gd name="connsiteX242" fmla="*/ 2131619 w 4833822"/>
              <a:gd name="connsiteY242" fmla="*/ 3875749 h 5543222"/>
              <a:gd name="connsiteX243" fmla="*/ 1894289 w 4833822"/>
              <a:gd name="connsiteY243" fmla="*/ 3525405 h 5543222"/>
              <a:gd name="connsiteX244" fmla="*/ 2075111 w 4833822"/>
              <a:gd name="connsiteY244" fmla="*/ 3613556 h 5543222"/>
              <a:gd name="connsiteX245" fmla="*/ 2086414 w 4833822"/>
              <a:gd name="connsiteY245" fmla="*/ 3098211 h 5543222"/>
              <a:gd name="connsiteX246" fmla="*/ 2163263 w 4833822"/>
              <a:gd name="connsiteY246" fmla="*/ 3242870 h 5543222"/>
              <a:gd name="connsiteX247" fmla="*/ 2224289 w 4833822"/>
              <a:gd name="connsiteY247" fmla="*/ 3288075 h 5543222"/>
              <a:gd name="connsiteX248" fmla="*/ 2242372 w 4833822"/>
              <a:gd name="connsiteY248" fmla="*/ 3224787 h 5543222"/>
              <a:gd name="connsiteX249" fmla="*/ 2524908 w 4833822"/>
              <a:gd name="connsiteY249" fmla="*/ 2652937 h 5543222"/>
              <a:gd name="connsiteX250" fmla="*/ 2540406 w 4833822"/>
              <a:gd name="connsiteY250" fmla="*/ 1845596 h 5543222"/>
              <a:gd name="connsiteX251" fmla="*/ 2092432 w 4833822"/>
              <a:gd name="connsiteY251" fmla="*/ 2752293 h 5543222"/>
              <a:gd name="connsiteX252" fmla="*/ 2063761 w 4833822"/>
              <a:gd name="connsiteY252" fmla="*/ 2852640 h 5543222"/>
              <a:gd name="connsiteX253" fmla="*/ 1967001 w 4833822"/>
              <a:gd name="connsiteY253" fmla="*/ 2780964 h 5543222"/>
              <a:gd name="connsiteX254" fmla="*/ 1845152 w 4833822"/>
              <a:gd name="connsiteY254" fmla="*/ 2551600 h 5543222"/>
              <a:gd name="connsiteX255" fmla="*/ 1827232 w 4833822"/>
              <a:gd name="connsiteY255" fmla="*/ 3368707 h 5543222"/>
              <a:gd name="connsiteX256" fmla="*/ 1540529 w 4833822"/>
              <a:gd name="connsiteY256" fmla="*/ 3228938 h 5543222"/>
              <a:gd name="connsiteX257" fmla="*/ 1916828 w 4833822"/>
              <a:gd name="connsiteY257" fmla="*/ 3784427 h 5543222"/>
              <a:gd name="connsiteX258" fmla="*/ 3103066 w 4833822"/>
              <a:gd name="connsiteY258" fmla="*/ 3866854 h 5543222"/>
              <a:gd name="connsiteX259" fmla="*/ 3504448 w 4833822"/>
              <a:gd name="connsiteY259" fmla="*/ 3271942 h 5543222"/>
              <a:gd name="connsiteX260" fmla="*/ 3167572 w 4833822"/>
              <a:gd name="connsiteY260" fmla="*/ 3365120 h 5543222"/>
              <a:gd name="connsiteX261" fmla="*/ 3103066 w 4833822"/>
              <a:gd name="connsiteY261" fmla="*/ 2519346 h 5543222"/>
              <a:gd name="connsiteX262" fmla="*/ 3013470 w 4833822"/>
              <a:gd name="connsiteY262" fmla="*/ 2852640 h 5543222"/>
              <a:gd name="connsiteX263" fmla="*/ 2938212 w 4833822"/>
              <a:gd name="connsiteY263" fmla="*/ 2974489 h 5543222"/>
              <a:gd name="connsiteX264" fmla="*/ 2870119 w 4833822"/>
              <a:gd name="connsiteY264" fmla="*/ 2863391 h 5543222"/>
              <a:gd name="connsiteX265" fmla="*/ 2540406 w 4833822"/>
              <a:gd name="connsiteY265" fmla="*/ 1845596 h 5543222"/>
              <a:gd name="connsiteX266" fmla="*/ 357884 w 4833822"/>
              <a:gd name="connsiteY266" fmla="*/ 1773925 h 5543222"/>
              <a:gd name="connsiteX267" fmla="*/ 422396 w 4833822"/>
              <a:gd name="connsiteY267" fmla="*/ 1856352 h 5543222"/>
              <a:gd name="connsiteX268" fmla="*/ 522738 w 4833822"/>
              <a:gd name="connsiteY268" fmla="*/ 2358083 h 5543222"/>
              <a:gd name="connsiteX269" fmla="*/ 490485 w 4833822"/>
              <a:gd name="connsiteY269" fmla="*/ 2497853 h 5543222"/>
              <a:gd name="connsiteX270" fmla="*/ 386555 w 4833822"/>
              <a:gd name="connsiteY270" fmla="*/ 2397506 h 5543222"/>
              <a:gd name="connsiteX271" fmla="*/ 286208 w 4833822"/>
              <a:gd name="connsiteY271" fmla="*/ 1856352 h 5543222"/>
              <a:gd name="connsiteX272" fmla="*/ 357884 w 4833822"/>
              <a:gd name="connsiteY272" fmla="*/ 1773925 h 5543222"/>
              <a:gd name="connsiteX273" fmla="*/ 4036204 w 4833822"/>
              <a:gd name="connsiteY273" fmla="*/ 356534 h 5543222"/>
              <a:gd name="connsiteX274" fmla="*/ 4110123 w 4833822"/>
              <a:gd name="connsiteY274" fmla="*/ 419249 h 5543222"/>
              <a:gd name="connsiteX275" fmla="*/ 4063531 w 4833822"/>
              <a:gd name="connsiteY275" fmla="*/ 1229193 h 5543222"/>
              <a:gd name="connsiteX276" fmla="*/ 3938100 w 4833822"/>
              <a:gd name="connsiteY276" fmla="*/ 917399 h 5543222"/>
              <a:gd name="connsiteX277" fmla="*/ 3970353 w 4833822"/>
              <a:gd name="connsiteY277" fmla="*/ 422836 h 5543222"/>
              <a:gd name="connsiteX278" fmla="*/ 4036204 w 4833822"/>
              <a:gd name="connsiteY278" fmla="*/ 356534 h 5543222"/>
              <a:gd name="connsiteX279" fmla="*/ 915320 w 4833822"/>
              <a:gd name="connsiteY279" fmla="*/ 98105 h 5543222"/>
              <a:gd name="connsiteX280" fmla="*/ 1020430 w 4833822"/>
              <a:gd name="connsiteY280" fmla="*/ 778867 h 5543222"/>
              <a:gd name="connsiteX281" fmla="*/ 811383 w 4833822"/>
              <a:gd name="connsiteY281" fmla="*/ 739281 h 5543222"/>
              <a:gd name="connsiteX282" fmla="*/ 915320 w 4833822"/>
              <a:gd name="connsiteY282" fmla="*/ 98105 h 5543222"/>
              <a:gd name="connsiteX283" fmla="*/ 2546201 w 4833822"/>
              <a:gd name="connsiteY283" fmla="*/ 2452 h 5543222"/>
              <a:gd name="connsiteX284" fmla="*/ 3047525 w 4833822"/>
              <a:gd name="connsiteY284" fmla="*/ 704850 h 5543222"/>
              <a:gd name="connsiteX285" fmla="*/ 3054443 w 4833822"/>
              <a:gd name="connsiteY285" fmla="*/ 1378652 h 5543222"/>
              <a:gd name="connsiteX286" fmla="*/ 3282263 w 4833822"/>
              <a:gd name="connsiteY286" fmla="*/ 519595 h 5543222"/>
              <a:gd name="connsiteX287" fmla="*/ 3257173 w 4833822"/>
              <a:gd name="connsiteY287" fmla="*/ 379826 h 5543222"/>
              <a:gd name="connsiteX288" fmla="*/ 3278681 w 4833822"/>
              <a:gd name="connsiteY288" fmla="*/ 290230 h 5543222"/>
              <a:gd name="connsiteX289" fmla="*/ 3361107 w 4833822"/>
              <a:gd name="connsiteY289" fmla="*/ 347573 h 5543222"/>
              <a:gd name="connsiteX290" fmla="*/ 3884339 w 4833822"/>
              <a:gd name="connsiteY290" fmla="*/ 1659243 h 5543222"/>
              <a:gd name="connsiteX291" fmla="*/ 3776823 w 4833822"/>
              <a:gd name="connsiteY291" fmla="*/ 2279238 h 5543222"/>
              <a:gd name="connsiteX292" fmla="*/ 4002606 w 4833822"/>
              <a:gd name="connsiteY292" fmla="*/ 2060629 h 5543222"/>
              <a:gd name="connsiteX293" fmla="*/ 4059943 w 4833822"/>
              <a:gd name="connsiteY293" fmla="*/ 1996118 h 5543222"/>
              <a:gd name="connsiteX294" fmla="*/ 4117286 w 4833822"/>
              <a:gd name="connsiteY294" fmla="*/ 2071380 h 5543222"/>
              <a:gd name="connsiteX295" fmla="*/ 4131625 w 4833822"/>
              <a:gd name="connsiteY295" fmla="*/ 2884902 h 5543222"/>
              <a:gd name="connsiteX296" fmla="*/ 3755321 w 4833822"/>
              <a:gd name="connsiteY296" fmla="*/ 3716344 h 5543222"/>
              <a:gd name="connsiteX297" fmla="*/ 3723067 w 4833822"/>
              <a:gd name="connsiteY297" fmla="*/ 3791601 h 5543222"/>
              <a:gd name="connsiteX298" fmla="*/ 4099366 w 4833822"/>
              <a:gd name="connsiteY298" fmla="*/ 3730677 h 5543222"/>
              <a:gd name="connsiteX299" fmla="*/ 4550927 w 4833822"/>
              <a:gd name="connsiteY299" fmla="*/ 4081891 h 5543222"/>
              <a:gd name="connsiteX300" fmla="*/ 4604683 w 4833822"/>
              <a:gd name="connsiteY300" fmla="*/ 4182238 h 5543222"/>
              <a:gd name="connsiteX301" fmla="*/ 4576011 w 4833822"/>
              <a:gd name="connsiteY301" fmla="*/ 5024431 h 5543222"/>
              <a:gd name="connsiteX302" fmla="*/ 4432660 w 4833822"/>
              <a:gd name="connsiteY302" fmla="*/ 5085355 h 5543222"/>
              <a:gd name="connsiteX303" fmla="*/ 3999019 w 4833822"/>
              <a:gd name="connsiteY303" fmla="*/ 5318302 h 5543222"/>
              <a:gd name="connsiteX304" fmla="*/ 3192667 w 4833822"/>
              <a:gd name="connsiteY304" fmla="*/ 5250209 h 5543222"/>
              <a:gd name="connsiteX305" fmla="*/ 2662265 w 4833822"/>
              <a:gd name="connsiteY305" fmla="*/ 4619461 h 5543222"/>
              <a:gd name="connsiteX306" fmla="*/ 2680186 w 4833822"/>
              <a:gd name="connsiteY306" fmla="*/ 4938417 h 5543222"/>
              <a:gd name="connsiteX307" fmla="*/ 2655096 w 4833822"/>
              <a:gd name="connsiteY307" fmla="*/ 5250209 h 5543222"/>
              <a:gd name="connsiteX308" fmla="*/ 2063771 w 4833822"/>
              <a:gd name="connsiteY308" fmla="*/ 5536911 h 5543222"/>
              <a:gd name="connsiteX309" fmla="*/ 1827242 w 4833822"/>
              <a:gd name="connsiteY309" fmla="*/ 5486738 h 5543222"/>
              <a:gd name="connsiteX310" fmla="*/ 1594295 w 4833822"/>
              <a:gd name="connsiteY310" fmla="*/ 4945586 h 5543222"/>
              <a:gd name="connsiteX311" fmla="*/ 1952673 w 4833822"/>
              <a:gd name="connsiteY311" fmla="*/ 4411598 h 5543222"/>
              <a:gd name="connsiteX312" fmla="*/ 2020761 w 4833822"/>
              <a:gd name="connsiteY312" fmla="*/ 4278998 h 5543222"/>
              <a:gd name="connsiteX313" fmla="*/ 1841575 w 4833822"/>
              <a:gd name="connsiteY313" fmla="*/ 4422349 h 5543222"/>
              <a:gd name="connsiteX314" fmla="*/ 884697 w 4833822"/>
              <a:gd name="connsiteY314" fmla="*/ 5167782 h 5543222"/>
              <a:gd name="connsiteX315" fmla="*/ 547826 w 4833822"/>
              <a:gd name="connsiteY315" fmla="*/ 5200035 h 5543222"/>
              <a:gd name="connsiteX316" fmla="*/ 357883 w 4833822"/>
              <a:gd name="connsiteY316" fmla="*/ 5142698 h 5543222"/>
              <a:gd name="connsiteX317" fmla="*/ 89095 w 4833822"/>
              <a:gd name="connsiteY317" fmla="*/ 4716221 h 5543222"/>
              <a:gd name="connsiteX318" fmla="*/ 46091 w 4833822"/>
              <a:gd name="connsiteY318" fmla="*/ 4365012 h 5543222"/>
              <a:gd name="connsiteX319" fmla="*/ 440310 w 4833822"/>
              <a:gd name="connsiteY319" fmla="*/ 3716344 h 5543222"/>
              <a:gd name="connsiteX320" fmla="*/ 1020884 w 4833822"/>
              <a:gd name="connsiteY320" fmla="*/ 3766517 h 5543222"/>
              <a:gd name="connsiteX321" fmla="*/ 798688 w 4833822"/>
              <a:gd name="connsiteY321" fmla="*/ 3594495 h 5543222"/>
              <a:gd name="connsiteX322" fmla="*/ 766435 w 4833822"/>
              <a:gd name="connsiteY322" fmla="*/ 3537152 h 5543222"/>
              <a:gd name="connsiteX323" fmla="*/ 838110 w 4833822"/>
              <a:gd name="connsiteY323" fmla="*/ 3515650 h 5543222"/>
              <a:gd name="connsiteX324" fmla="*/ 1060306 w 4833822"/>
              <a:gd name="connsiteY324" fmla="*/ 3608828 h 5543222"/>
              <a:gd name="connsiteX325" fmla="*/ 777186 w 4833822"/>
              <a:gd name="connsiteY325" fmla="*/ 3110680 h 5543222"/>
              <a:gd name="connsiteX326" fmla="*/ 723430 w 4833822"/>
              <a:gd name="connsiteY326" fmla="*/ 2576697 h 5543222"/>
              <a:gd name="connsiteX327" fmla="*/ 727012 w 4833822"/>
              <a:gd name="connsiteY327" fmla="*/ 1877856 h 5543222"/>
              <a:gd name="connsiteX328" fmla="*/ 762853 w 4833822"/>
              <a:gd name="connsiteY328" fmla="*/ 1745256 h 5543222"/>
              <a:gd name="connsiteX329" fmla="*/ 1017302 w 4833822"/>
              <a:gd name="connsiteY329" fmla="*/ 2046291 h 5543222"/>
              <a:gd name="connsiteX330" fmla="*/ 1139151 w 4833822"/>
              <a:gd name="connsiteY330" fmla="*/ 2085713 h 5543222"/>
              <a:gd name="connsiteX331" fmla="*/ 1110480 w 4833822"/>
              <a:gd name="connsiteY331" fmla="*/ 1974615 h 5543222"/>
              <a:gd name="connsiteX332" fmla="*/ 1135564 w 4833822"/>
              <a:gd name="connsiteY332" fmla="*/ 1085837 h 5543222"/>
              <a:gd name="connsiteX333" fmla="*/ 1493942 w 4833822"/>
              <a:gd name="connsiteY333" fmla="*/ 426417 h 5543222"/>
              <a:gd name="connsiteX334" fmla="*/ 1547703 w 4833822"/>
              <a:gd name="connsiteY334" fmla="*/ 372662 h 5543222"/>
              <a:gd name="connsiteX335" fmla="*/ 1597877 w 4833822"/>
              <a:gd name="connsiteY335" fmla="*/ 465840 h 5543222"/>
              <a:gd name="connsiteX336" fmla="*/ 2070940 w 4833822"/>
              <a:gd name="connsiteY336" fmla="*/ 1239939 h 5543222"/>
              <a:gd name="connsiteX337" fmla="*/ 1926239 w 4833822"/>
              <a:gd name="connsiteY337" fmla="*/ 501112 h 5543222"/>
              <a:gd name="connsiteX338" fmla="*/ 2546201 w 4833822"/>
              <a:gd name="connsiteY338" fmla="*/ 2452 h 5543222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1926239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2272613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110592 h 5484241"/>
              <a:gd name="connsiteX1" fmla="*/ 2053020 w 4833822"/>
              <a:gd name="connsiteY1" fmla="*/ 5119552 h 5484241"/>
              <a:gd name="connsiteX2" fmla="*/ 1959837 w 4833822"/>
              <a:gd name="connsiteY2" fmla="*/ 5194810 h 5484241"/>
              <a:gd name="connsiteX3" fmla="*/ 2045851 w 4833822"/>
              <a:gd name="connsiteY3" fmla="*/ 5313077 h 5484241"/>
              <a:gd name="connsiteX4" fmla="*/ 2042269 w 4833822"/>
              <a:gd name="connsiteY4" fmla="*/ 5216312 h 5484241"/>
              <a:gd name="connsiteX5" fmla="*/ 2106775 w 4833822"/>
              <a:gd name="connsiteY5" fmla="*/ 5151805 h 5484241"/>
              <a:gd name="connsiteX6" fmla="*/ 2128277 w 4833822"/>
              <a:gd name="connsiteY6" fmla="*/ 5223481 h 5484241"/>
              <a:gd name="connsiteX7" fmla="*/ 2164118 w 4833822"/>
              <a:gd name="connsiteY7" fmla="*/ 5273654 h 5484241"/>
              <a:gd name="connsiteX8" fmla="*/ 2232206 w 4833822"/>
              <a:gd name="connsiteY8" fmla="*/ 5237819 h 5484241"/>
              <a:gd name="connsiteX9" fmla="*/ 2228624 w 4833822"/>
              <a:gd name="connsiteY9" fmla="*/ 5144636 h 5484241"/>
              <a:gd name="connsiteX10" fmla="*/ 2144854 w 4833822"/>
              <a:gd name="connsiteY10" fmla="*/ 5110592 h 5484241"/>
              <a:gd name="connsiteX11" fmla="*/ 2508163 w 4833822"/>
              <a:gd name="connsiteY11" fmla="*/ 5080130 h 5484241"/>
              <a:gd name="connsiteX12" fmla="*/ 2407811 w 4833822"/>
              <a:gd name="connsiteY12" fmla="*/ 5388340 h 5484241"/>
              <a:gd name="connsiteX13" fmla="*/ 2508163 w 4833822"/>
              <a:gd name="connsiteY13" fmla="*/ 5080130 h 5484241"/>
              <a:gd name="connsiteX14" fmla="*/ 2215080 w 4833822"/>
              <a:gd name="connsiteY14" fmla="*/ 4995595 h 5484241"/>
              <a:gd name="connsiteX15" fmla="*/ 2171282 w 4833822"/>
              <a:gd name="connsiteY15" fmla="*/ 5001285 h 5484241"/>
              <a:gd name="connsiteX16" fmla="*/ 2350473 w 4833822"/>
              <a:gd name="connsiteY16" fmla="*/ 5280824 h 5484241"/>
              <a:gd name="connsiteX17" fmla="*/ 2393478 w 4833822"/>
              <a:gd name="connsiteY17" fmla="*/ 5098050 h 5484241"/>
              <a:gd name="connsiteX18" fmla="*/ 2252871 w 4833822"/>
              <a:gd name="connsiteY18" fmla="*/ 4996750 h 5484241"/>
              <a:gd name="connsiteX19" fmla="*/ 2215080 w 4833822"/>
              <a:gd name="connsiteY19" fmla="*/ 4995595 h 5484241"/>
              <a:gd name="connsiteX20" fmla="*/ 3767359 w 4833822"/>
              <a:gd name="connsiteY20" fmla="*/ 4876637 h 5484241"/>
              <a:gd name="connsiteX21" fmla="*/ 3913003 w 4833822"/>
              <a:gd name="connsiteY21" fmla="*/ 4958280 h 5484241"/>
              <a:gd name="connsiteX22" fmla="*/ 3930923 w 4833822"/>
              <a:gd name="connsiteY22" fmla="*/ 4983369 h 5484241"/>
              <a:gd name="connsiteX23" fmla="*/ 3923759 w 4833822"/>
              <a:gd name="connsiteY23" fmla="*/ 5008454 h 5484241"/>
              <a:gd name="connsiteX24" fmla="*/ 3672890 w 4833822"/>
              <a:gd name="connsiteY24" fmla="*/ 4990533 h 5484241"/>
              <a:gd name="connsiteX25" fmla="*/ 3672890 w 4833822"/>
              <a:gd name="connsiteY25" fmla="*/ 4922444 h 5484241"/>
              <a:gd name="connsiteX26" fmla="*/ 3708731 w 4833822"/>
              <a:gd name="connsiteY26" fmla="*/ 4897355 h 5484241"/>
              <a:gd name="connsiteX27" fmla="*/ 3767359 w 4833822"/>
              <a:gd name="connsiteY27" fmla="*/ 4876637 h 5484241"/>
              <a:gd name="connsiteX28" fmla="*/ 3779366 w 4833822"/>
              <a:gd name="connsiteY28" fmla="*/ 4836826 h 5484241"/>
              <a:gd name="connsiteX29" fmla="*/ 3637059 w 4833822"/>
              <a:gd name="connsiteY29" fmla="*/ 4861521 h 5484241"/>
              <a:gd name="connsiteX30" fmla="*/ 3497289 w 4833822"/>
              <a:gd name="connsiteY30" fmla="*/ 5044289 h 5484241"/>
              <a:gd name="connsiteX31" fmla="*/ 3615557 w 4833822"/>
              <a:gd name="connsiteY31" fmla="*/ 4986952 h 5484241"/>
              <a:gd name="connsiteX32" fmla="*/ 3852086 w 4833822"/>
              <a:gd name="connsiteY32" fmla="*/ 5144636 h 5484241"/>
              <a:gd name="connsiteX33" fmla="*/ 3952433 w 4833822"/>
              <a:gd name="connsiteY33" fmla="*/ 4972614 h 5484241"/>
              <a:gd name="connsiteX34" fmla="*/ 3945496 w 4833822"/>
              <a:gd name="connsiteY34" fmla="*/ 4955809 h 5484241"/>
              <a:gd name="connsiteX35" fmla="*/ 3938093 w 4833822"/>
              <a:gd name="connsiteY35" fmla="*/ 4955809 h 5484241"/>
              <a:gd name="connsiteX36" fmla="*/ 3927341 w 4833822"/>
              <a:gd name="connsiteY36" fmla="*/ 4955809 h 5484241"/>
              <a:gd name="connsiteX37" fmla="*/ 3909418 w 4833822"/>
              <a:gd name="connsiteY37" fmla="*/ 4951102 h 5484241"/>
              <a:gd name="connsiteX38" fmla="*/ 3920171 w 4833822"/>
              <a:gd name="connsiteY38" fmla="*/ 4951102 h 5484241"/>
              <a:gd name="connsiteX39" fmla="*/ 3945252 w 4833822"/>
              <a:gd name="connsiteY39" fmla="*/ 4955219 h 5484241"/>
              <a:gd name="connsiteX40" fmla="*/ 3928739 w 4833822"/>
              <a:gd name="connsiteY40" fmla="*/ 4915219 h 5484241"/>
              <a:gd name="connsiteX41" fmla="*/ 3822967 w 4833822"/>
              <a:gd name="connsiteY41" fmla="*/ 4839121 h 5484241"/>
              <a:gd name="connsiteX42" fmla="*/ 3779366 w 4833822"/>
              <a:gd name="connsiteY42" fmla="*/ 4836826 h 5484241"/>
              <a:gd name="connsiteX43" fmla="*/ 4196131 w 4833822"/>
              <a:gd name="connsiteY43" fmla="*/ 4693080 h 5484241"/>
              <a:gd name="connsiteX44" fmla="*/ 4235548 w 4833822"/>
              <a:gd name="connsiteY44" fmla="*/ 4922445 h 5484241"/>
              <a:gd name="connsiteX45" fmla="*/ 4454163 w 4833822"/>
              <a:gd name="connsiteY45" fmla="*/ 4926027 h 5484241"/>
              <a:gd name="connsiteX46" fmla="*/ 4196131 w 4833822"/>
              <a:gd name="connsiteY46" fmla="*/ 4693080 h 5484241"/>
              <a:gd name="connsiteX47" fmla="*/ 1174995 w 4833822"/>
              <a:gd name="connsiteY47" fmla="*/ 4377702 h 5484241"/>
              <a:gd name="connsiteX48" fmla="*/ 1250253 w 4833822"/>
              <a:gd name="connsiteY48" fmla="*/ 4424294 h 5484241"/>
              <a:gd name="connsiteX49" fmla="*/ 1035224 w 4833822"/>
              <a:gd name="connsiteY49" fmla="*/ 4535387 h 5484241"/>
              <a:gd name="connsiteX50" fmla="*/ 981463 w 4833822"/>
              <a:gd name="connsiteY50" fmla="*/ 4510303 h 5484241"/>
              <a:gd name="connsiteX51" fmla="*/ 1174995 w 4833822"/>
              <a:gd name="connsiteY51" fmla="*/ 4377702 h 5484241"/>
              <a:gd name="connsiteX52" fmla="*/ 3960412 w 4833822"/>
              <a:gd name="connsiteY52" fmla="*/ 4348427 h 5484241"/>
              <a:gd name="connsiteX53" fmla="*/ 4095776 w 4833822"/>
              <a:gd name="connsiteY53" fmla="*/ 4406372 h 5484241"/>
              <a:gd name="connsiteX54" fmla="*/ 4052767 w 4833822"/>
              <a:gd name="connsiteY54" fmla="*/ 4435042 h 5484241"/>
              <a:gd name="connsiteX55" fmla="*/ 3852081 w 4833822"/>
              <a:gd name="connsiteY55" fmla="*/ 4402791 h 5484241"/>
              <a:gd name="connsiteX56" fmla="*/ 3859245 w 4833822"/>
              <a:gd name="connsiteY56" fmla="*/ 4366952 h 5484241"/>
              <a:gd name="connsiteX57" fmla="*/ 3917370 w 4833822"/>
              <a:gd name="connsiteY57" fmla="*/ 4349427 h 5484241"/>
              <a:gd name="connsiteX58" fmla="*/ 3960412 w 4833822"/>
              <a:gd name="connsiteY58" fmla="*/ 4348427 h 5484241"/>
              <a:gd name="connsiteX59" fmla="*/ 2177948 w 4833822"/>
              <a:gd name="connsiteY59" fmla="*/ 4254177 h 5484241"/>
              <a:gd name="connsiteX60" fmla="*/ 2146198 w 4833822"/>
              <a:gd name="connsiteY60" fmla="*/ 4277359 h 5484241"/>
              <a:gd name="connsiteX61" fmla="*/ 1680303 w 4833822"/>
              <a:gd name="connsiteY61" fmla="*/ 4976201 h 5484241"/>
              <a:gd name="connsiteX62" fmla="*/ 1762730 w 4833822"/>
              <a:gd name="connsiteY62" fmla="*/ 5338161 h 5484241"/>
              <a:gd name="connsiteX63" fmla="*/ 1802152 w 4833822"/>
              <a:gd name="connsiteY63" fmla="*/ 5058628 h 5484241"/>
              <a:gd name="connsiteX64" fmla="*/ 2081691 w 4833822"/>
              <a:gd name="connsiteY64" fmla="*/ 4900938 h 5484241"/>
              <a:gd name="connsiteX65" fmla="*/ 1845157 w 4833822"/>
              <a:gd name="connsiteY65" fmla="*/ 4983365 h 5484241"/>
              <a:gd name="connsiteX66" fmla="*/ 1744810 w 4833822"/>
              <a:gd name="connsiteY66" fmla="*/ 4954699 h 5484241"/>
              <a:gd name="connsiteX67" fmla="*/ 2060189 w 4833822"/>
              <a:gd name="connsiteY67" fmla="*/ 4800596 h 5484241"/>
              <a:gd name="connsiteX68" fmla="*/ 2178451 w 4833822"/>
              <a:gd name="connsiteY68" fmla="*/ 4739666 h 5484241"/>
              <a:gd name="connsiteX69" fmla="*/ 2293136 w 4833822"/>
              <a:gd name="connsiteY69" fmla="*/ 4273777 h 5484241"/>
              <a:gd name="connsiteX70" fmla="*/ 1999259 w 4833822"/>
              <a:gd name="connsiteY70" fmla="*/ 4689498 h 5484241"/>
              <a:gd name="connsiteX71" fmla="*/ 2196371 w 4833822"/>
              <a:gd name="connsiteY71" fmla="*/ 4259439 h 5484241"/>
              <a:gd name="connsiteX72" fmla="*/ 2177948 w 4833822"/>
              <a:gd name="connsiteY72" fmla="*/ 4254177 h 5484241"/>
              <a:gd name="connsiteX73" fmla="*/ 2511745 w 4833822"/>
              <a:gd name="connsiteY73" fmla="*/ 4241524 h 5484241"/>
              <a:gd name="connsiteX74" fmla="*/ 2482010 w 4833822"/>
              <a:gd name="connsiteY74" fmla="*/ 4469820 h 5484241"/>
              <a:gd name="connsiteX75" fmla="*/ 2486655 w 4833822"/>
              <a:gd name="connsiteY75" fmla="*/ 4535385 h 5484241"/>
              <a:gd name="connsiteX76" fmla="*/ 2514429 w 4833822"/>
              <a:gd name="connsiteY76" fmla="*/ 4551064 h 5484241"/>
              <a:gd name="connsiteX77" fmla="*/ 2526077 w 4833822"/>
              <a:gd name="connsiteY77" fmla="*/ 4574810 h 5484241"/>
              <a:gd name="connsiteX78" fmla="*/ 2486655 w 4833822"/>
              <a:gd name="connsiteY78" fmla="*/ 4535388 h 5484241"/>
              <a:gd name="connsiteX79" fmla="*/ 2486655 w 4833822"/>
              <a:gd name="connsiteY79" fmla="*/ 4535391 h 5484241"/>
              <a:gd name="connsiteX80" fmla="*/ 2440069 w 4833822"/>
              <a:gd name="connsiteY80" fmla="*/ 4811347 h 5484241"/>
              <a:gd name="connsiteX81" fmla="*/ 2375563 w 4833822"/>
              <a:gd name="connsiteY81" fmla="*/ 4374119 h 5484241"/>
              <a:gd name="connsiteX82" fmla="*/ 2296718 w 4833822"/>
              <a:gd name="connsiteY82" fmla="*/ 4743254 h 5484241"/>
              <a:gd name="connsiteX83" fmla="*/ 2429318 w 4833822"/>
              <a:gd name="connsiteY83" fmla="*/ 4865103 h 5484241"/>
              <a:gd name="connsiteX84" fmla="*/ 2493825 w 4833822"/>
              <a:gd name="connsiteY84" fmla="*/ 4764756 h 5484241"/>
              <a:gd name="connsiteX85" fmla="*/ 2529665 w 4833822"/>
              <a:gd name="connsiteY85" fmla="*/ 4574813 h 5484241"/>
              <a:gd name="connsiteX86" fmla="*/ 2511745 w 4833822"/>
              <a:gd name="connsiteY86" fmla="*/ 4241524 h 5484241"/>
              <a:gd name="connsiteX87" fmla="*/ 2808528 w 4833822"/>
              <a:gd name="connsiteY87" fmla="*/ 4239058 h 5484241"/>
              <a:gd name="connsiteX88" fmla="*/ 2784115 w 4833822"/>
              <a:gd name="connsiteY88" fmla="*/ 4252275 h 5484241"/>
              <a:gd name="connsiteX89" fmla="*/ 2798448 w 4833822"/>
              <a:gd name="connsiteY89" fmla="*/ 4327533 h 5484241"/>
              <a:gd name="connsiteX90" fmla="*/ 2880875 w 4833822"/>
              <a:gd name="connsiteY90" fmla="*/ 4442213 h 5484241"/>
              <a:gd name="connsiteX91" fmla="*/ 3142493 w 4833822"/>
              <a:gd name="connsiteY91" fmla="*/ 4771925 h 5484241"/>
              <a:gd name="connsiteX92" fmla="*/ 2891625 w 4833822"/>
              <a:gd name="connsiteY92" fmla="*/ 4607066 h 5484241"/>
              <a:gd name="connsiteX93" fmla="*/ 2683768 w 4833822"/>
              <a:gd name="connsiteY93" fmla="*/ 4363368 h 5484241"/>
              <a:gd name="connsiteX94" fmla="*/ 2651515 w 4833822"/>
              <a:gd name="connsiteY94" fmla="*/ 4388457 h 5484241"/>
              <a:gd name="connsiteX95" fmla="*/ 2866541 w 4833822"/>
              <a:gd name="connsiteY95" fmla="*/ 4632156 h 5484241"/>
              <a:gd name="connsiteX96" fmla="*/ 3389773 w 4833822"/>
              <a:gd name="connsiteY96" fmla="*/ 5230650 h 5484241"/>
              <a:gd name="connsiteX97" fmla="*/ 3637059 w 4833822"/>
              <a:gd name="connsiteY97" fmla="*/ 5273654 h 5484241"/>
              <a:gd name="connsiteX98" fmla="*/ 3246422 w 4833822"/>
              <a:gd name="connsiteY98" fmla="*/ 4904525 h 5484241"/>
              <a:gd name="connsiteX99" fmla="*/ 3400524 w 4833822"/>
              <a:gd name="connsiteY99" fmla="*/ 4954699 h 5484241"/>
              <a:gd name="connsiteX100" fmla="*/ 3336018 w 4833822"/>
              <a:gd name="connsiteY100" fmla="*/ 4807760 h 5484241"/>
              <a:gd name="connsiteX101" fmla="*/ 3095901 w 4833822"/>
              <a:gd name="connsiteY101" fmla="*/ 4546147 h 5484241"/>
              <a:gd name="connsiteX102" fmla="*/ 2862954 w 4833822"/>
              <a:gd name="connsiteY102" fmla="*/ 4277359 h 5484241"/>
              <a:gd name="connsiteX103" fmla="*/ 2808528 w 4833822"/>
              <a:gd name="connsiteY103" fmla="*/ 4239058 h 5484241"/>
              <a:gd name="connsiteX104" fmla="*/ 1587125 w 4833822"/>
              <a:gd name="connsiteY104" fmla="*/ 4194933 h 5484241"/>
              <a:gd name="connsiteX105" fmla="*/ 798688 w 4833822"/>
              <a:gd name="connsiteY105" fmla="*/ 4402796 h 5484241"/>
              <a:gd name="connsiteX106" fmla="*/ 780768 w 4833822"/>
              <a:gd name="connsiteY106" fmla="*/ 5026374 h 5484241"/>
              <a:gd name="connsiteX107" fmla="*/ 791519 w 4833822"/>
              <a:gd name="connsiteY107" fmla="*/ 4832850 h 5484241"/>
              <a:gd name="connsiteX108" fmla="*/ 709092 w 4833822"/>
              <a:gd name="connsiteY108" fmla="*/ 4470884 h 5484241"/>
              <a:gd name="connsiteX109" fmla="*/ 368634 w 4833822"/>
              <a:gd name="connsiteY109" fmla="*/ 4481635 h 5484241"/>
              <a:gd name="connsiteX110" fmla="*/ 332793 w 4833822"/>
              <a:gd name="connsiteY110" fmla="*/ 4506725 h 5484241"/>
              <a:gd name="connsiteX111" fmla="*/ 368634 w 4833822"/>
              <a:gd name="connsiteY111" fmla="*/ 4521058 h 5484241"/>
              <a:gd name="connsiteX112" fmla="*/ 350714 w 4833822"/>
              <a:gd name="connsiteY112" fmla="*/ 4822098 h 5484241"/>
              <a:gd name="connsiteX113" fmla="*/ 447479 w 4833822"/>
              <a:gd name="connsiteY113" fmla="*/ 4886605 h 5484241"/>
              <a:gd name="connsiteX114" fmla="*/ 486896 w 4833822"/>
              <a:gd name="connsiteY114" fmla="*/ 4786258 h 5484241"/>
              <a:gd name="connsiteX115" fmla="*/ 468981 w 4833822"/>
              <a:gd name="connsiteY115" fmla="*/ 4667991 h 5484241"/>
              <a:gd name="connsiteX116" fmla="*/ 372216 w 4833822"/>
              <a:gd name="connsiteY116" fmla="*/ 4775507 h 5484241"/>
              <a:gd name="connsiteX117" fmla="*/ 382967 w 4833822"/>
              <a:gd name="connsiteY117" fmla="*/ 4624986 h 5484241"/>
              <a:gd name="connsiteX118" fmla="*/ 497647 w 4833822"/>
              <a:gd name="connsiteY118" fmla="*/ 4585564 h 5484241"/>
              <a:gd name="connsiteX119" fmla="*/ 569323 w 4833822"/>
              <a:gd name="connsiteY119" fmla="*/ 4700249 h 5484241"/>
              <a:gd name="connsiteX120" fmla="*/ 580074 w 4833822"/>
              <a:gd name="connsiteY120" fmla="*/ 4911689 h 5484241"/>
              <a:gd name="connsiteX121" fmla="*/ 612332 w 4833822"/>
              <a:gd name="connsiteY121" fmla="*/ 4667991 h 5484241"/>
              <a:gd name="connsiteX122" fmla="*/ 497647 w 4833822"/>
              <a:gd name="connsiteY122" fmla="*/ 4435044 h 5484241"/>
              <a:gd name="connsiteX123" fmla="*/ 730594 w 4833822"/>
              <a:gd name="connsiteY123" fmla="*/ 4840013 h 5484241"/>
              <a:gd name="connsiteX124" fmla="*/ 547826 w 4833822"/>
              <a:gd name="connsiteY124" fmla="*/ 5004872 h 5484241"/>
              <a:gd name="connsiteX125" fmla="*/ 834528 w 4833822"/>
              <a:gd name="connsiteY125" fmla="*/ 5037125 h 5484241"/>
              <a:gd name="connsiteX126" fmla="*/ 1533370 w 4833822"/>
              <a:gd name="connsiteY126" fmla="*/ 4521058 h 5484241"/>
              <a:gd name="connsiteX127" fmla="*/ 1633712 w 4833822"/>
              <a:gd name="connsiteY127" fmla="*/ 4388457 h 5484241"/>
              <a:gd name="connsiteX128" fmla="*/ 1142733 w 4833822"/>
              <a:gd name="connsiteY128" fmla="*/ 4703831 h 5484241"/>
              <a:gd name="connsiteX129" fmla="*/ 1031635 w 4833822"/>
              <a:gd name="connsiteY129" fmla="*/ 4732503 h 5484241"/>
              <a:gd name="connsiteX130" fmla="*/ 1096142 w 4833822"/>
              <a:gd name="connsiteY130" fmla="*/ 4632156 h 5484241"/>
              <a:gd name="connsiteX131" fmla="*/ 1587125 w 4833822"/>
              <a:gd name="connsiteY131" fmla="*/ 4194933 h 5484241"/>
              <a:gd name="connsiteX132" fmla="*/ 3072607 w 4833822"/>
              <a:gd name="connsiteY132" fmla="*/ 4185973 h 5484241"/>
              <a:gd name="connsiteX133" fmla="*/ 2988391 w 4833822"/>
              <a:gd name="connsiteY133" fmla="*/ 4220017 h 5484241"/>
              <a:gd name="connsiteX134" fmla="*/ 3038564 w 4833822"/>
              <a:gd name="connsiteY134" fmla="*/ 4331115 h 5484241"/>
              <a:gd name="connsiteX135" fmla="*/ 3407693 w 4833822"/>
              <a:gd name="connsiteY135" fmla="*/ 4746836 h 5484241"/>
              <a:gd name="connsiteX136" fmla="*/ 3576134 w 4833822"/>
              <a:gd name="connsiteY136" fmla="*/ 4786258 h 5484241"/>
              <a:gd name="connsiteX137" fmla="*/ 4002606 w 4833822"/>
              <a:gd name="connsiteY137" fmla="*/ 4890187 h 5484241"/>
              <a:gd name="connsiteX138" fmla="*/ 4124455 w 4833822"/>
              <a:gd name="connsiteY138" fmla="*/ 4972614 h 5484241"/>
              <a:gd name="connsiteX139" fmla="*/ 3586885 w 4833822"/>
              <a:gd name="connsiteY139" fmla="*/ 4424293 h 5484241"/>
              <a:gd name="connsiteX140" fmla="*/ 3339600 w 4833822"/>
              <a:gd name="connsiteY140" fmla="*/ 4280941 h 5484241"/>
              <a:gd name="connsiteX141" fmla="*/ 3551045 w 4833822"/>
              <a:gd name="connsiteY141" fmla="*/ 4456551 h 5484241"/>
              <a:gd name="connsiteX142" fmla="*/ 3658561 w 4833822"/>
              <a:gd name="connsiteY142" fmla="*/ 4639325 h 5484241"/>
              <a:gd name="connsiteX143" fmla="*/ 3536712 w 4833822"/>
              <a:gd name="connsiteY143" fmla="*/ 4564062 h 5484241"/>
              <a:gd name="connsiteX144" fmla="*/ 3167577 w 4833822"/>
              <a:gd name="connsiteY144" fmla="*/ 4227186 h 5484241"/>
              <a:gd name="connsiteX145" fmla="*/ 3072607 w 4833822"/>
              <a:gd name="connsiteY145" fmla="*/ 4185973 h 5484241"/>
              <a:gd name="connsiteX146" fmla="*/ 1497530 w 4833822"/>
              <a:gd name="connsiteY146" fmla="*/ 4098173 h 5484241"/>
              <a:gd name="connsiteX147" fmla="*/ 644585 w 4833822"/>
              <a:gd name="connsiteY147" fmla="*/ 4223604 h 5484241"/>
              <a:gd name="connsiteX148" fmla="*/ 404469 w 4833822"/>
              <a:gd name="connsiteY148" fmla="*/ 4298861 h 5484241"/>
              <a:gd name="connsiteX149" fmla="*/ 218113 w 4833822"/>
              <a:gd name="connsiteY149" fmla="*/ 4452964 h 5484241"/>
              <a:gd name="connsiteX150" fmla="*/ 347132 w 4833822"/>
              <a:gd name="connsiteY150" fmla="*/ 4972614 h 5484241"/>
              <a:gd name="connsiteX151" fmla="*/ 218113 w 4833822"/>
              <a:gd name="connsiteY151" fmla="*/ 4607066 h 5484241"/>
              <a:gd name="connsiteX152" fmla="*/ 289789 w 4833822"/>
              <a:gd name="connsiteY152" fmla="*/ 4499555 h 5484241"/>
              <a:gd name="connsiteX153" fmla="*/ 271869 w 4833822"/>
              <a:gd name="connsiteY153" fmla="*/ 4485222 h 5484241"/>
              <a:gd name="connsiteX154" fmla="*/ 304127 w 4833822"/>
              <a:gd name="connsiteY154" fmla="*/ 4392039 h 5484241"/>
              <a:gd name="connsiteX155" fmla="*/ 400887 w 4833822"/>
              <a:gd name="connsiteY155" fmla="*/ 4309613 h 5484241"/>
              <a:gd name="connsiteX156" fmla="*/ 404469 w 4833822"/>
              <a:gd name="connsiteY156" fmla="*/ 4302443 h 5484241"/>
              <a:gd name="connsiteX157" fmla="*/ 408056 w 4833822"/>
              <a:gd name="connsiteY157" fmla="*/ 4302443 h 5484241"/>
              <a:gd name="connsiteX158" fmla="*/ 569323 w 4833822"/>
              <a:gd name="connsiteY158" fmla="*/ 4259439 h 5484241"/>
              <a:gd name="connsiteX159" fmla="*/ 777186 w 4833822"/>
              <a:gd name="connsiteY159" fmla="*/ 4370537 h 5484241"/>
              <a:gd name="connsiteX160" fmla="*/ 1250249 w 4833822"/>
              <a:gd name="connsiteY160" fmla="*/ 4202096 h 5484241"/>
              <a:gd name="connsiteX161" fmla="*/ 1497530 w 4833822"/>
              <a:gd name="connsiteY161" fmla="*/ 4098173 h 5484241"/>
              <a:gd name="connsiteX162" fmla="*/ 3393360 w 4833822"/>
              <a:gd name="connsiteY162" fmla="*/ 4057403 h 5484241"/>
              <a:gd name="connsiteX163" fmla="*/ 3271511 w 4833822"/>
              <a:gd name="connsiteY163" fmla="*/ 4094586 h 5484241"/>
              <a:gd name="connsiteX164" fmla="*/ 3486538 w 4833822"/>
              <a:gd name="connsiteY164" fmla="*/ 4223604 h 5484241"/>
              <a:gd name="connsiteX165" fmla="*/ 4092197 w 4833822"/>
              <a:gd name="connsiteY165" fmla="*/ 4556898 h 5484241"/>
              <a:gd name="connsiteX166" fmla="*/ 3873588 w 4833822"/>
              <a:gd name="connsiteY166" fmla="*/ 4556898 h 5484241"/>
              <a:gd name="connsiteX167" fmla="*/ 4002606 w 4833822"/>
              <a:gd name="connsiteY167" fmla="*/ 4685911 h 5484241"/>
              <a:gd name="connsiteX168" fmla="*/ 4106535 w 4833822"/>
              <a:gd name="connsiteY168" fmla="*/ 4657240 h 5484241"/>
              <a:gd name="connsiteX169" fmla="*/ 4325144 w 4833822"/>
              <a:gd name="connsiteY169" fmla="*/ 4331115 h 5484241"/>
              <a:gd name="connsiteX170" fmla="*/ 4038441 w 4833822"/>
              <a:gd name="connsiteY170" fmla="*/ 4241524 h 5484241"/>
              <a:gd name="connsiteX171" fmla="*/ 3624178 w 4833822"/>
              <a:gd name="connsiteY171" fmla="*/ 4227912 h 5484241"/>
              <a:gd name="connsiteX172" fmla="*/ 3486739 w 4833822"/>
              <a:gd name="connsiteY172" fmla="*/ 4202133 h 5484241"/>
              <a:gd name="connsiteX173" fmla="*/ 3486739 w 4833822"/>
              <a:gd name="connsiteY173" fmla="*/ 4206128 h 5484241"/>
              <a:gd name="connsiteX174" fmla="*/ 3485394 w 4833822"/>
              <a:gd name="connsiteY174" fmla="*/ 4203439 h 5484241"/>
              <a:gd name="connsiteX175" fmla="*/ 3486706 w 4833822"/>
              <a:gd name="connsiteY175" fmla="*/ 4202127 h 5484241"/>
              <a:gd name="connsiteX176" fmla="*/ 3486538 w 4833822"/>
              <a:gd name="connsiteY176" fmla="*/ 4202096 h 5484241"/>
              <a:gd name="connsiteX177" fmla="*/ 3543876 w 4833822"/>
              <a:gd name="connsiteY177" fmla="*/ 4141172 h 5484241"/>
              <a:gd name="connsiteX178" fmla="*/ 4518674 w 4833822"/>
              <a:gd name="connsiteY178" fmla="*/ 4288110 h 5484241"/>
              <a:gd name="connsiteX179" fmla="*/ 4328731 w 4833822"/>
              <a:gd name="connsiteY179" fmla="*/ 4485222 h 5484241"/>
              <a:gd name="connsiteX180" fmla="*/ 4457745 w 4833822"/>
              <a:gd name="connsiteY180" fmla="*/ 4413541 h 5484241"/>
              <a:gd name="connsiteX181" fmla="*/ 4579599 w 4833822"/>
              <a:gd name="connsiteY181" fmla="*/ 4406378 h 5484241"/>
              <a:gd name="connsiteX182" fmla="*/ 4500754 w 4833822"/>
              <a:gd name="connsiteY182" fmla="*/ 4485222 h 5484241"/>
              <a:gd name="connsiteX183" fmla="*/ 4314393 w 4833822"/>
              <a:gd name="connsiteY183" fmla="*/ 4718170 h 5484241"/>
              <a:gd name="connsiteX184" fmla="*/ 4346651 w 4833822"/>
              <a:gd name="connsiteY184" fmla="*/ 4782676 h 5484241"/>
              <a:gd name="connsiteX185" fmla="*/ 4403989 w 4833822"/>
              <a:gd name="connsiteY185" fmla="*/ 4732503 h 5484241"/>
              <a:gd name="connsiteX186" fmla="*/ 4482833 w 4833822"/>
              <a:gd name="connsiteY186" fmla="*/ 4542560 h 5484241"/>
              <a:gd name="connsiteX187" fmla="*/ 4590350 w 4833822"/>
              <a:gd name="connsiteY187" fmla="*/ 4521058 h 5484241"/>
              <a:gd name="connsiteX188" fmla="*/ 4608265 w 4833822"/>
              <a:gd name="connsiteY188" fmla="*/ 4603484 h 5484241"/>
              <a:gd name="connsiteX189" fmla="*/ 4608265 w 4833822"/>
              <a:gd name="connsiteY189" fmla="*/ 4607066 h 5484241"/>
              <a:gd name="connsiteX190" fmla="*/ 4421909 w 4833822"/>
              <a:gd name="connsiteY190" fmla="*/ 4818511 h 5484241"/>
              <a:gd name="connsiteX191" fmla="*/ 4608265 w 4833822"/>
              <a:gd name="connsiteY191" fmla="*/ 4607066 h 5484241"/>
              <a:gd name="connsiteX192" fmla="*/ 4611852 w 4833822"/>
              <a:gd name="connsiteY192" fmla="*/ 4603484 h 5484241"/>
              <a:gd name="connsiteX193" fmla="*/ 4611852 w 4833822"/>
              <a:gd name="connsiteY193" fmla="*/ 4599902 h 5484241"/>
              <a:gd name="connsiteX194" fmla="*/ 4694279 w 4833822"/>
              <a:gd name="connsiteY194" fmla="*/ 4585564 h 5484241"/>
              <a:gd name="connsiteX195" fmla="*/ 4651275 w 4833822"/>
              <a:gd name="connsiteY195" fmla="*/ 4409960 h 5484241"/>
              <a:gd name="connsiteX196" fmla="*/ 4572429 w 4833822"/>
              <a:gd name="connsiteY196" fmla="*/ 4291692 h 5484241"/>
              <a:gd name="connsiteX197" fmla="*/ 4583181 w 4833822"/>
              <a:gd name="connsiteY197" fmla="*/ 4198515 h 5484241"/>
              <a:gd name="connsiteX198" fmla="*/ 4436247 w 4833822"/>
              <a:gd name="connsiteY198" fmla="*/ 4151928 h 5484241"/>
              <a:gd name="connsiteX199" fmla="*/ 3504459 w 4833822"/>
              <a:gd name="connsiteY199" fmla="*/ 4065914 h 5484241"/>
              <a:gd name="connsiteX200" fmla="*/ 3393360 w 4833822"/>
              <a:gd name="connsiteY200" fmla="*/ 4057403 h 5484241"/>
              <a:gd name="connsiteX201" fmla="*/ 655337 w 4833822"/>
              <a:gd name="connsiteY201" fmla="*/ 3926145 h 5484241"/>
              <a:gd name="connsiteX202" fmla="*/ 637416 w 4833822"/>
              <a:gd name="connsiteY202" fmla="*/ 3983488 h 5484241"/>
              <a:gd name="connsiteX203" fmla="*/ 863200 w 4833822"/>
              <a:gd name="connsiteY203" fmla="*/ 4087417 h 5484241"/>
              <a:gd name="connsiteX204" fmla="*/ 734181 w 4833822"/>
              <a:gd name="connsiteY204" fmla="*/ 3947652 h 5484241"/>
              <a:gd name="connsiteX205" fmla="*/ 655337 w 4833822"/>
              <a:gd name="connsiteY205" fmla="*/ 3926145 h 5484241"/>
              <a:gd name="connsiteX206" fmla="*/ 465399 w 4833822"/>
              <a:gd name="connsiteY206" fmla="*/ 3886728 h 5484241"/>
              <a:gd name="connsiteX207" fmla="*/ 465399 w 4833822"/>
              <a:gd name="connsiteY207" fmla="*/ 4087417 h 5484241"/>
              <a:gd name="connsiteX208" fmla="*/ 501234 w 4833822"/>
              <a:gd name="connsiteY208" fmla="*/ 4144759 h 5484241"/>
              <a:gd name="connsiteX209" fmla="*/ 554990 w 4833822"/>
              <a:gd name="connsiteY209" fmla="*/ 4091004 h 5484241"/>
              <a:gd name="connsiteX210" fmla="*/ 465399 w 4833822"/>
              <a:gd name="connsiteY210" fmla="*/ 3886728 h 5484241"/>
              <a:gd name="connsiteX211" fmla="*/ 4325169 w 4833822"/>
              <a:gd name="connsiteY211" fmla="*/ 3805831 h 5484241"/>
              <a:gd name="connsiteX212" fmla="*/ 3959602 w 4833822"/>
              <a:gd name="connsiteY212" fmla="*/ 4012159 h 5484241"/>
              <a:gd name="connsiteX213" fmla="*/ 4360985 w 4833822"/>
              <a:gd name="connsiteY213" fmla="*/ 3922563 h 5484241"/>
              <a:gd name="connsiteX214" fmla="*/ 4278558 w 4833822"/>
              <a:gd name="connsiteY214" fmla="*/ 4033661 h 5484241"/>
              <a:gd name="connsiteX215" fmla="*/ 4454163 w 4833822"/>
              <a:gd name="connsiteY215" fmla="*/ 3987070 h 5484241"/>
              <a:gd name="connsiteX216" fmla="*/ 4368153 w 4833822"/>
              <a:gd name="connsiteY216" fmla="*/ 3811465 h 5484241"/>
              <a:gd name="connsiteX217" fmla="*/ 4325169 w 4833822"/>
              <a:gd name="connsiteY217" fmla="*/ 3805831 h 5484241"/>
              <a:gd name="connsiteX218" fmla="*/ 4156709 w 4833822"/>
              <a:gd name="connsiteY218" fmla="*/ 3772043 h 5484241"/>
              <a:gd name="connsiteX219" fmla="*/ 3748157 w 4833822"/>
              <a:gd name="connsiteY219" fmla="*/ 3854469 h 5484241"/>
              <a:gd name="connsiteX220" fmla="*/ 3529543 w 4833822"/>
              <a:gd name="connsiteY220" fmla="*/ 3976318 h 5484241"/>
              <a:gd name="connsiteX221" fmla="*/ 3805494 w 4833822"/>
              <a:gd name="connsiteY221" fmla="*/ 3879559 h 5484241"/>
              <a:gd name="connsiteX222" fmla="*/ 4156709 w 4833822"/>
              <a:gd name="connsiteY222" fmla="*/ 3772043 h 5484241"/>
              <a:gd name="connsiteX223" fmla="*/ 399937 w 4833822"/>
              <a:gd name="connsiteY223" fmla="*/ 3728255 h 5484241"/>
              <a:gd name="connsiteX224" fmla="*/ 210944 w 4833822"/>
              <a:gd name="connsiteY224" fmla="*/ 3807883 h 5484241"/>
              <a:gd name="connsiteX225" fmla="*/ 124936 w 4833822"/>
              <a:gd name="connsiteY225" fmla="*/ 3951234 h 5484241"/>
              <a:gd name="connsiteX226" fmla="*/ 275451 w 4833822"/>
              <a:gd name="connsiteY226" fmla="*/ 3944065 h 5484241"/>
              <a:gd name="connsiteX227" fmla="*/ 304127 w 4833822"/>
              <a:gd name="connsiteY227" fmla="*/ 3961985 h 5484241"/>
              <a:gd name="connsiteX228" fmla="*/ 271869 w 4833822"/>
              <a:gd name="connsiteY228" fmla="*/ 4198515 h 5484241"/>
              <a:gd name="connsiteX229" fmla="*/ 311291 w 4833822"/>
              <a:gd name="connsiteY229" fmla="*/ 4040830 h 5484241"/>
              <a:gd name="connsiteX230" fmla="*/ 243203 w 4833822"/>
              <a:gd name="connsiteY230" fmla="*/ 3832967 h 5484241"/>
              <a:gd name="connsiteX231" fmla="*/ 1214409 w 4833822"/>
              <a:gd name="connsiteY231" fmla="*/ 3811465 h 5484241"/>
              <a:gd name="connsiteX232" fmla="*/ 465399 w 4833822"/>
              <a:gd name="connsiteY232" fmla="*/ 3729038 h 5484241"/>
              <a:gd name="connsiteX233" fmla="*/ 399937 w 4833822"/>
              <a:gd name="connsiteY233" fmla="*/ 3728255 h 5484241"/>
              <a:gd name="connsiteX234" fmla="*/ 2524908 w 4833822"/>
              <a:gd name="connsiteY234" fmla="*/ 2593956 h 5484241"/>
              <a:gd name="connsiteX235" fmla="*/ 2732856 w 4833822"/>
              <a:gd name="connsiteY235" fmla="*/ 3235875 h 5484241"/>
              <a:gd name="connsiteX236" fmla="*/ 2775802 w 4833822"/>
              <a:gd name="connsiteY236" fmla="*/ 3305944 h 5484241"/>
              <a:gd name="connsiteX237" fmla="*/ 2823267 w 4833822"/>
              <a:gd name="connsiteY237" fmla="*/ 3229094 h 5484241"/>
              <a:gd name="connsiteX238" fmla="*/ 2879774 w 4833822"/>
              <a:gd name="connsiteY238" fmla="*/ 3018888 h 5484241"/>
              <a:gd name="connsiteX239" fmla="*/ 2920458 w 4833822"/>
              <a:gd name="connsiteY239" fmla="*/ 3552313 h 5484241"/>
              <a:gd name="connsiteX240" fmla="*/ 3132925 w 4833822"/>
              <a:gd name="connsiteY240" fmla="*/ 3493546 h 5484241"/>
              <a:gd name="connsiteX241" fmla="*/ 2879774 w 4833822"/>
              <a:gd name="connsiteY241" fmla="*/ 3868754 h 5484241"/>
              <a:gd name="connsiteX242" fmla="*/ 2131619 w 4833822"/>
              <a:gd name="connsiteY242" fmla="*/ 3816768 h 5484241"/>
              <a:gd name="connsiteX243" fmla="*/ 1894289 w 4833822"/>
              <a:gd name="connsiteY243" fmla="*/ 3466424 h 5484241"/>
              <a:gd name="connsiteX244" fmla="*/ 2075111 w 4833822"/>
              <a:gd name="connsiteY244" fmla="*/ 3554575 h 5484241"/>
              <a:gd name="connsiteX245" fmla="*/ 2086414 w 4833822"/>
              <a:gd name="connsiteY245" fmla="*/ 3039230 h 5484241"/>
              <a:gd name="connsiteX246" fmla="*/ 2163263 w 4833822"/>
              <a:gd name="connsiteY246" fmla="*/ 3183889 h 5484241"/>
              <a:gd name="connsiteX247" fmla="*/ 2224289 w 4833822"/>
              <a:gd name="connsiteY247" fmla="*/ 3229094 h 5484241"/>
              <a:gd name="connsiteX248" fmla="*/ 2242372 w 4833822"/>
              <a:gd name="connsiteY248" fmla="*/ 3165806 h 5484241"/>
              <a:gd name="connsiteX249" fmla="*/ 2524908 w 4833822"/>
              <a:gd name="connsiteY249" fmla="*/ 2593956 h 5484241"/>
              <a:gd name="connsiteX250" fmla="*/ 2540406 w 4833822"/>
              <a:gd name="connsiteY250" fmla="*/ 1786615 h 5484241"/>
              <a:gd name="connsiteX251" fmla="*/ 2092432 w 4833822"/>
              <a:gd name="connsiteY251" fmla="*/ 2693312 h 5484241"/>
              <a:gd name="connsiteX252" fmla="*/ 2063761 w 4833822"/>
              <a:gd name="connsiteY252" fmla="*/ 2793659 h 5484241"/>
              <a:gd name="connsiteX253" fmla="*/ 1967001 w 4833822"/>
              <a:gd name="connsiteY253" fmla="*/ 2721983 h 5484241"/>
              <a:gd name="connsiteX254" fmla="*/ 1845152 w 4833822"/>
              <a:gd name="connsiteY254" fmla="*/ 2492619 h 5484241"/>
              <a:gd name="connsiteX255" fmla="*/ 1827232 w 4833822"/>
              <a:gd name="connsiteY255" fmla="*/ 3309726 h 5484241"/>
              <a:gd name="connsiteX256" fmla="*/ 1540529 w 4833822"/>
              <a:gd name="connsiteY256" fmla="*/ 3169957 h 5484241"/>
              <a:gd name="connsiteX257" fmla="*/ 1916828 w 4833822"/>
              <a:gd name="connsiteY257" fmla="*/ 3725446 h 5484241"/>
              <a:gd name="connsiteX258" fmla="*/ 3103066 w 4833822"/>
              <a:gd name="connsiteY258" fmla="*/ 3807873 h 5484241"/>
              <a:gd name="connsiteX259" fmla="*/ 3504448 w 4833822"/>
              <a:gd name="connsiteY259" fmla="*/ 3212961 h 5484241"/>
              <a:gd name="connsiteX260" fmla="*/ 3167572 w 4833822"/>
              <a:gd name="connsiteY260" fmla="*/ 3306139 h 5484241"/>
              <a:gd name="connsiteX261" fmla="*/ 3103066 w 4833822"/>
              <a:gd name="connsiteY261" fmla="*/ 2460365 h 5484241"/>
              <a:gd name="connsiteX262" fmla="*/ 3013470 w 4833822"/>
              <a:gd name="connsiteY262" fmla="*/ 2793659 h 5484241"/>
              <a:gd name="connsiteX263" fmla="*/ 2938212 w 4833822"/>
              <a:gd name="connsiteY263" fmla="*/ 2915508 h 5484241"/>
              <a:gd name="connsiteX264" fmla="*/ 2870119 w 4833822"/>
              <a:gd name="connsiteY264" fmla="*/ 2804410 h 5484241"/>
              <a:gd name="connsiteX265" fmla="*/ 2540406 w 4833822"/>
              <a:gd name="connsiteY265" fmla="*/ 1786615 h 5484241"/>
              <a:gd name="connsiteX266" fmla="*/ 357884 w 4833822"/>
              <a:gd name="connsiteY266" fmla="*/ 1714944 h 5484241"/>
              <a:gd name="connsiteX267" fmla="*/ 422396 w 4833822"/>
              <a:gd name="connsiteY267" fmla="*/ 1797371 h 5484241"/>
              <a:gd name="connsiteX268" fmla="*/ 522738 w 4833822"/>
              <a:gd name="connsiteY268" fmla="*/ 2299102 h 5484241"/>
              <a:gd name="connsiteX269" fmla="*/ 490485 w 4833822"/>
              <a:gd name="connsiteY269" fmla="*/ 2438872 h 5484241"/>
              <a:gd name="connsiteX270" fmla="*/ 386555 w 4833822"/>
              <a:gd name="connsiteY270" fmla="*/ 2338525 h 5484241"/>
              <a:gd name="connsiteX271" fmla="*/ 286208 w 4833822"/>
              <a:gd name="connsiteY271" fmla="*/ 1797371 h 5484241"/>
              <a:gd name="connsiteX272" fmla="*/ 357884 w 4833822"/>
              <a:gd name="connsiteY272" fmla="*/ 1714944 h 5484241"/>
              <a:gd name="connsiteX273" fmla="*/ 4036204 w 4833822"/>
              <a:gd name="connsiteY273" fmla="*/ 297553 h 5484241"/>
              <a:gd name="connsiteX274" fmla="*/ 4110123 w 4833822"/>
              <a:gd name="connsiteY274" fmla="*/ 360268 h 5484241"/>
              <a:gd name="connsiteX275" fmla="*/ 4063531 w 4833822"/>
              <a:gd name="connsiteY275" fmla="*/ 1170212 h 5484241"/>
              <a:gd name="connsiteX276" fmla="*/ 3938100 w 4833822"/>
              <a:gd name="connsiteY276" fmla="*/ 858418 h 5484241"/>
              <a:gd name="connsiteX277" fmla="*/ 3970353 w 4833822"/>
              <a:gd name="connsiteY277" fmla="*/ 363855 h 5484241"/>
              <a:gd name="connsiteX278" fmla="*/ 4036204 w 4833822"/>
              <a:gd name="connsiteY278" fmla="*/ 297553 h 5484241"/>
              <a:gd name="connsiteX279" fmla="*/ 915320 w 4833822"/>
              <a:gd name="connsiteY279" fmla="*/ 39124 h 5484241"/>
              <a:gd name="connsiteX280" fmla="*/ 1020430 w 4833822"/>
              <a:gd name="connsiteY280" fmla="*/ 719886 h 5484241"/>
              <a:gd name="connsiteX281" fmla="*/ 811383 w 4833822"/>
              <a:gd name="connsiteY281" fmla="*/ 680300 h 5484241"/>
              <a:gd name="connsiteX282" fmla="*/ 915320 w 4833822"/>
              <a:gd name="connsiteY282" fmla="*/ 39124 h 5484241"/>
              <a:gd name="connsiteX283" fmla="*/ 2447238 w 4833822"/>
              <a:gd name="connsiteY283" fmla="*/ 2849 h 5484241"/>
              <a:gd name="connsiteX284" fmla="*/ 3047525 w 4833822"/>
              <a:gd name="connsiteY284" fmla="*/ 645869 h 5484241"/>
              <a:gd name="connsiteX285" fmla="*/ 3054443 w 4833822"/>
              <a:gd name="connsiteY285" fmla="*/ 1319671 h 5484241"/>
              <a:gd name="connsiteX286" fmla="*/ 3282263 w 4833822"/>
              <a:gd name="connsiteY286" fmla="*/ 460614 h 5484241"/>
              <a:gd name="connsiteX287" fmla="*/ 3257173 w 4833822"/>
              <a:gd name="connsiteY287" fmla="*/ 320845 h 5484241"/>
              <a:gd name="connsiteX288" fmla="*/ 3278681 w 4833822"/>
              <a:gd name="connsiteY288" fmla="*/ 231249 h 5484241"/>
              <a:gd name="connsiteX289" fmla="*/ 3361107 w 4833822"/>
              <a:gd name="connsiteY289" fmla="*/ 288592 h 5484241"/>
              <a:gd name="connsiteX290" fmla="*/ 3884339 w 4833822"/>
              <a:gd name="connsiteY290" fmla="*/ 1600262 h 5484241"/>
              <a:gd name="connsiteX291" fmla="*/ 3776823 w 4833822"/>
              <a:gd name="connsiteY291" fmla="*/ 2220257 h 5484241"/>
              <a:gd name="connsiteX292" fmla="*/ 4002606 w 4833822"/>
              <a:gd name="connsiteY292" fmla="*/ 2001648 h 5484241"/>
              <a:gd name="connsiteX293" fmla="*/ 4059943 w 4833822"/>
              <a:gd name="connsiteY293" fmla="*/ 1937137 h 5484241"/>
              <a:gd name="connsiteX294" fmla="*/ 4117286 w 4833822"/>
              <a:gd name="connsiteY294" fmla="*/ 2012399 h 5484241"/>
              <a:gd name="connsiteX295" fmla="*/ 4131625 w 4833822"/>
              <a:gd name="connsiteY295" fmla="*/ 2825921 h 5484241"/>
              <a:gd name="connsiteX296" fmla="*/ 3755321 w 4833822"/>
              <a:gd name="connsiteY296" fmla="*/ 3657363 h 5484241"/>
              <a:gd name="connsiteX297" fmla="*/ 3723067 w 4833822"/>
              <a:gd name="connsiteY297" fmla="*/ 3732620 h 5484241"/>
              <a:gd name="connsiteX298" fmla="*/ 4099366 w 4833822"/>
              <a:gd name="connsiteY298" fmla="*/ 3671696 h 5484241"/>
              <a:gd name="connsiteX299" fmla="*/ 4550927 w 4833822"/>
              <a:gd name="connsiteY299" fmla="*/ 4022910 h 5484241"/>
              <a:gd name="connsiteX300" fmla="*/ 4604683 w 4833822"/>
              <a:gd name="connsiteY300" fmla="*/ 4123257 h 5484241"/>
              <a:gd name="connsiteX301" fmla="*/ 4576011 w 4833822"/>
              <a:gd name="connsiteY301" fmla="*/ 4965450 h 5484241"/>
              <a:gd name="connsiteX302" fmla="*/ 4432660 w 4833822"/>
              <a:gd name="connsiteY302" fmla="*/ 5026374 h 5484241"/>
              <a:gd name="connsiteX303" fmla="*/ 3999019 w 4833822"/>
              <a:gd name="connsiteY303" fmla="*/ 5259321 h 5484241"/>
              <a:gd name="connsiteX304" fmla="*/ 3192667 w 4833822"/>
              <a:gd name="connsiteY304" fmla="*/ 5191228 h 5484241"/>
              <a:gd name="connsiteX305" fmla="*/ 2662265 w 4833822"/>
              <a:gd name="connsiteY305" fmla="*/ 4560480 h 5484241"/>
              <a:gd name="connsiteX306" fmla="*/ 2680186 w 4833822"/>
              <a:gd name="connsiteY306" fmla="*/ 4879436 h 5484241"/>
              <a:gd name="connsiteX307" fmla="*/ 2655096 w 4833822"/>
              <a:gd name="connsiteY307" fmla="*/ 5191228 h 5484241"/>
              <a:gd name="connsiteX308" fmla="*/ 2063771 w 4833822"/>
              <a:gd name="connsiteY308" fmla="*/ 5477930 h 5484241"/>
              <a:gd name="connsiteX309" fmla="*/ 1827242 w 4833822"/>
              <a:gd name="connsiteY309" fmla="*/ 5427757 h 5484241"/>
              <a:gd name="connsiteX310" fmla="*/ 1594295 w 4833822"/>
              <a:gd name="connsiteY310" fmla="*/ 4886605 h 5484241"/>
              <a:gd name="connsiteX311" fmla="*/ 1952673 w 4833822"/>
              <a:gd name="connsiteY311" fmla="*/ 4352617 h 5484241"/>
              <a:gd name="connsiteX312" fmla="*/ 2020761 w 4833822"/>
              <a:gd name="connsiteY312" fmla="*/ 4220017 h 5484241"/>
              <a:gd name="connsiteX313" fmla="*/ 1841575 w 4833822"/>
              <a:gd name="connsiteY313" fmla="*/ 4363368 h 5484241"/>
              <a:gd name="connsiteX314" fmla="*/ 884697 w 4833822"/>
              <a:gd name="connsiteY314" fmla="*/ 5108801 h 5484241"/>
              <a:gd name="connsiteX315" fmla="*/ 547826 w 4833822"/>
              <a:gd name="connsiteY315" fmla="*/ 5141054 h 5484241"/>
              <a:gd name="connsiteX316" fmla="*/ 357883 w 4833822"/>
              <a:gd name="connsiteY316" fmla="*/ 5083717 h 5484241"/>
              <a:gd name="connsiteX317" fmla="*/ 89095 w 4833822"/>
              <a:gd name="connsiteY317" fmla="*/ 4657240 h 5484241"/>
              <a:gd name="connsiteX318" fmla="*/ 46091 w 4833822"/>
              <a:gd name="connsiteY318" fmla="*/ 4306031 h 5484241"/>
              <a:gd name="connsiteX319" fmla="*/ 440310 w 4833822"/>
              <a:gd name="connsiteY319" fmla="*/ 3657363 h 5484241"/>
              <a:gd name="connsiteX320" fmla="*/ 1020884 w 4833822"/>
              <a:gd name="connsiteY320" fmla="*/ 3707536 h 5484241"/>
              <a:gd name="connsiteX321" fmla="*/ 798688 w 4833822"/>
              <a:gd name="connsiteY321" fmla="*/ 3535514 h 5484241"/>
              <a:gd name="connsiteX322" fmla="*/ 766435 w 4833822"/>
              <a:gd name="connsiteY322" fmla="*/ 3478171 h 5484241"/>
              <a:gd name="connsiteX323" fmla="*/ 838110 w 4833822"/>
              <a:gd name="connsiteY323" fmla="*/ 3456669 h 5484241"/>
              <a:gd name="connsiteX324" fmla="*/ 1060306 w 4833822"/>
              <a:gd name="connsiteY324" fmla="*/ 3549847 h 5484241"/>
              <a:gd name="connsiteX325" fmla="*/ 777186 w 4833822"/>
              <a:gd name="connsiteY325" fmla="*/ 3051699 h 5484241"/>
              <a:gd name="connsiteX326" fmla="*/ 723430 w 4833822"/>
              <a:gd name="connsiteY326" fmla="*/ 2517716 h 5484241"/>
              <a:gd name="connsiteX327" fmla="*/ 727012 w 4833822"/>
              <a:gd name="connsiteY327" fmla="*/ 1818875 h 5484241"/>
              <a:gd name="connsiteX328" fmla="*/ 762853 w 4833822"/>
              <a:gd name="connsiteY328" fmla="*/ 1686275 h 5484241"/>
              <a:gd name="connsiteX329" fmla="*/ 1017302 w 4833822"/>
              <a:gd name="connsiteY329" fmla="*/ 1987310 h 5484241"/>
              <a:gd name="connsiteX330" fmla="*/ 1139151 w 4833822"/>
              <a:gd name="connsiteY330" fmla="*/ 2026732 h 5484241"/>
              <a:gd name="connsiteX331" fmla="*/ 1110480 w 4833822"/>
              <a:gd name="connsiteY331" fmla="*/ 1915634 h 5484241"/>
              <a:gd name="connsiteX332" fmla="*/ 1135564 w 4833822"/>
              <a:gd name="connsiteY332" fmla="*/ 1026856 h 5484241"/>
              <a:gd name="connsiteX333" fmla="*/ 1493942 w 4833822"/>
              <a:gd name="connsiteY333" fmla="*/ 367436 h 5484241"/>
              <a:gd name="connsiteX334" fmla="*/ 1547703 w 4833822"/>
              <a:gd name="connsiteY334" fmla="*/ 313681 h 5484241"/>
              <a:gd name="connsiteX335" fmla="*/ 1597877 w 4833822"/>
              <a:gd name="connsiteY335" fmla="*/ 406859 h 5484241"/>
              <a:gd name="connsiteX336" fmla="*/ 2070940 w 4833822"/>
              <a:gd name="connsiteY336" fmla="*/ 1180958 h 5484241"/>
              <a:gd name="connsiteX337" fmla="*/ 2272613 w 4833822"/>
              <a:gd name="connsiteY337" fmla="*/ 442131 h 5484241"/>
              <a:gd name="connsiteX338" fmla="*/ 2447238 w 4833822"/>
              <a:gd name="connsiteY338" fmla="*/ 2849 h 5484241"/>
              <a:gd name="connsiteX0" fmla="*/ 2144854 w 4833822"/>
              <a:gd name="connsiteY0" fmla="*/ 5196696 h 5570345"/>
              <a:gd name="connsiteX1" fmla="*/ 2053020 w 4833822"/>
              <a:gd name="connsiteY1" fmla="*/ 5205656 h 5570345"/>
              <a:gd name="connsiteX2" fmla="*/ 1959837 w 4833822"/>
              <a:gd name="connsiteY2" fmla="*/ 5280914 h 5570345"/>
              <a:gd name="connsiteX3" fmla="*/ 2045851 w 4833822"/>
              <a:gd name="connsiteY3" fmla="*/ 5399181 h 5570345"/>
              <a:gd name="connsiteX4" fmla="*/ 2042269 w 4833822"/>
              <a:gd name="connsiteY4" fmla="*/ 5302416 h 5570345"/>
              <a:gd name="connsiteX5" fmla="*/ 2106775 w 4833822"/>
              <a:gd name="connsiteY5" fmla="*/ 5237909 h 5570345"/>
              <a:gd name="connsiteX6" fmla="*/ 2128277 w 4833822"/>
              <a:gd name="connsiteY6" fmla="*/ 5309585 h 5570345"/>
              <a:gd name="connsiteX7" fmla="*/ 2164118 w 4833822"/>
              <a:gd name="connsiteY7" fmla="*/ 5359758 h 5570345"/>
              <a:gd name="connsiteX8" fmla="*/ 2232206 w 4833822"/>
              <a:gd name="connsiteY8" fmla="*/ 5323923 h 5570345"/>
              <a:gd name="connsiteX9" fmla="*/ 2228624 w 4833822"/>
              <a:gd name="connsiteY9" fmla="*/ 5230740 h 5570345"/>
              <a:gd name="connsiteX10" fmla="*/ 2144854 w 4833822"/>
              <a:gd name="connsiteY10" fmla="*/ 5196696 h 5570345"/>
              <a:gd name="connsiteX11" fmla="*/ 2508163 w 4833822"/>
              <a:gd name="connsiteY11" fmla="*/ 5166234 h 5570345"/>
              <a:gd name="connsiteX12" fmla="*/ 2407811 w 4833822"/>
              <a:gd name="connsiteY12" fmla="*/ 5474444 h 5570345"/>
              <a:gd name="connsiteX13" fmla="*/ 2508163 w 4833822"/>
              <a:gd name="connsiteY13" fmla="*/ 5166234 h 5570345"/>
              <a:gd name="connsiteX14" fmla="*/ 2215080 w 4833822"/>
              <a:gd name="connsiteY14" fmla="*/ 5081699 h 5570345"/>
              <a:gd name="connsiteX15" fmla="*/ 2171282 w 4833822"/>
              <a:gd name="connsiteY15" fmla="*/ 5087389 h 5570345"/>
              <a:gd name="connsiteX16" fmla="*/ 2350473 w 4833822"/>
              <a:gd name="connsiteY16" fmla="*/ 5366928 h 5570345"/>
              <a:gd name="connsiteX17" fmla="*/ 2393478 w 4833822"/>
              <a:gd name="connsiteY17" fmla="*/ 5184154 h 5570345"/>
              <a:gd name="connsiteX18" fmla="*/ 2252871 w 4833822"/>
              <a:gd name="connsiteY18" fmla="*/ 5082854 h 5570345"/>
              <a:gd name="connsiteX19" fmla="*/ 2215080 w 4833822"/>
              <a:gd name="connsiteY19" fmla="*/ 5081699 h 5570345"/>
              <a:gd name="connsiteX20" fmla="*/ 3767359 w 4833822"/>
              <a:gd name="connsiteY20" fmla="*/ 4962741 h 5570345"/>
              <a:gd name="connsiteX21" fmla="*/ 3913003 w 4833822"/>
              <a:gd name="connsiteY21" fmla="*/ 5044384 h 5570345"/>
              <a:gd name="connsiteX22" fmla="*/ 3930923 w 4833822"/>
              <a:gd name="connsiteY22" fmla="*/ 5069473 h 5570345"/>
              <a:gd name="connsiteX23" fmla="*/ 3923759 w 4833822"/>
              <a:gd name="connsiteY23" fmla="*/ 5094558 h 5570345"/>
              <a:gd name="connsiteX24" fmla="*/ 3672890 w 4833822"/>
              <a:gd name="connsiteY24" fmla="*/ 5076637 h 5570345"/>
              <a:gd name="connsiteX25" fmla="*/ 3672890 w 4833822"/>
              <a:gd name="connsiteY25" fmla="*/ 5008548 h 5570345"/>
              <a:gd name="connsiteX26" fmla="*/ 3708731 w 4833822"/>
              <a:gd name="connsiteY26" fmla="*/ 4983459 h 5570345"/>
              <a:gd name="connsiteX27" fmla="*/ 3767359 w 4833822"/>
              <a:gd name="connsiteY27" fmla="*/ 4962741 h 5570345"/>
              <a:gd name="connsiteX28" fmla="*/ 3779366 w 4833822"/>
              <a:gd name="connsiteY28" fmla="*/ 4922930 h 5570345"/>
              <a:gd name="connsiteX29" fmla="*/ 3637059 w 4833822"/>
              <a:gd name="connsiteY29" fmla="*/ 4947625 h 5570345"/>
              <a:gd name="connsiteX30" fmla="*/ 3497289 w 4833822"/>
              <a:gd name="connsiteY30" fmla="*/ 5130393 h 5570345"/>
              <a:gd name="connsiteX31" fmla="*/ 3615557 w 4833822"/>
              <a:gd name="connsiteY31" fmla="*/ 5073056 h 5570345"/>
              <a:gd name="connsiteX32" fmla="*/ 3852086 w 4833822"/>
              <a:gd name="connsiteY32" fmla="*/ 5230740 h 5570345"/>
              <a:gd name="connsiteX33" fmla="*/ 3952433 w 4833822"/>
              <a:gd name="connsiteY33" fmla="*/ 5058718 h 5570345"/>
              <a:gd name="connsiteX34" fmla="*/ 3945496 w 4833822"/>
              <a:gd name="connsiteY34" fmla="*/ 5041913 h 5570345"/>
              <a:gd name="connsiteX35" fmla="*/ 3938093 w 4833822"/>
              <a:gd name="connsiteY35" fmla="*/ 5041913 h 5570345"/>
              <a:gd name="connsiteX36" fmla="*/ 3927341 w 4833822"/>
              <a:gd name="connsiteY36" fmla="*/ 5041913 h 5570345"/>
              <a:gd name="connsiteX37" fmla="*/ 3909418 w 4833822"/>
              <a:gd name="connsiteY37" fmla="*/ 5037206 h 5570345"/>
              <a:gd name="connsiteX38" fmla="*/ 3920171 w 4833822"/>
              <a:gd name="connsiteY38" fmla="*/ 5037206 h 5570345"/>
              <a:gd name="connsiteX39" fmla="*/ 3945252 w 4833822"/>
              <a:gd name="connsiteY39" fmla="*/ 5041323 h 5570345"/>
              <a:gd name="connsiteX40" fmla="*/ 3928739 w 4833822"/>
              <a:gd name="connsiteY40" fmla="*/ 5001323 h 5570345"/>
              <a:gd name="connsiteX41" fmla="*/ 3822967 w 4833822"/>
              <a:gd name="connsiteY41" fmla="*/ 4925225 h 5570345"/>
              <a:gd name="connsiteX42" fmla="*/ 3779366 w 4833822"/>
              <a:gd name="connsiteY42" fmla="*/ 4922930 h 5570345"/>
              <a:gd name="connsiteX43" fmla="*/ 4196131 w 4833822"/>
              <a:gd name="connsiteY43" fmla="*/ 4779184 h 5570345"/>
              <a:gd name="connsiteX44" fmla="*/ 4235548 w 4833822"/>
              <a:gd name="connsiteY44" fmla="*/ 5008549 h 5570345"/>
              <a:gd name="connsiteX45" fmla="*/ 4454163 w 4833822"/>
              <a:gd name="connsiteY45" fmla="*/ 5012131 h 5570345"/>
              <a:gd name="connsiteX46" fmla="*/ 4196131 w 4833822"/>
              <a:gd name="connsiteY46" fmla="*/ 4779184 h 5570345"/>
              <a:gd name="connsiteX47" fmla="*/ 1174995 w 4833822"/>
              <a:gd name="connsiteY47" fmla="*/ 4463806 h 5570345"/>
              <a:gd name="connsiteX48" fmla="*/ 1250253 w 4833822"/>
              <a:gd name="connsiteY48" fmla="*/ 4510398 h 5570345"/>
              <a:gd name="connsiteX49" fmla="*/ 1035224 w 4833822"/>
              <a:gd name="connsiteY49" fmla="*/ 4621491 h 5570345"/>
              <a:gd name="connsiteX50" fmla="*/ 981463 w 4833822"/>
              <a:gd name="connsiteY50" fmla="*/ 4596407 h 5570345"/>
              <a:gd name="connsiteX51" fmla="*/ 1174995 w 4833822"/>
              <a:gd name="connsiteY51" fmla="*/ 4463806 h 5570345"/>
              <a:gd name="connsiteX52" fmla="*/ 3960412 w 4833822"/>
              <a:gd name="connsiteY52" fmla="*/ 4434531 h 5570345"/>
              <a:gd name="connsiteX53" fmla="*/ 4095776 w 4833822"/>
              <a:gd name="connsiteY53" fmla="*/ 4492476 h 5570345"/>
              <a:gd name="connsiteX54" fmla="*/ 4052767 w 4833822"/>
              <a:gd name="connsiteY54" fmla="*/ 4521146 h 5570345"/>
              <a:gd name="connsiteX55" fmla="*/ 3852081 w 4833822"/>
              <a:gd name="connsiteY55" fmla="*/ 4488895 h 5570345"/>
              <a:gd name="connsiteX56" fmla="*/ 3859245 w 4833822"/>
              <a:gd name="connsiteY56" fmla="*/ 4453056 h 5570345"/>
              <a:gd name="connsiteX57" fmla="*/ 3917370 w 4833822"/>
              <a:gd name="connsiteY57" fmla="*/ 4435531 h 5570345"/>
              <a:gd name="connsiteX58" fmla="*/ 3960412 w 4833822"/>
              <a:gd name="connsiteY58" fmla="*/ 4434531 h 5570345"/>
              <a:gd name="connsiteX59" fmla="*/ 2177948 w 4833822"/>
              <a:gd name="connsiteY59" fmla="*/ 4340281 h 5570345"/>
              <a:gd name="connsiteX60" fmla="*/ 2146198 w 4833822"/>
              <a:gd name="connsiteY60" fmla="*/ 4363463 h 5570345"/>
              <a:gd name="connsiteX61" fmla="*/ 1680303 w 4833822"/>
              <a:gd name="connsiteY61" fmla="*/ 5062305 h 5570345"/>
              <a:gd name="connsiteX62" fmla="*/ 1762730 w 4833822"/>
              <a:gd name="connsiteY62" fmla="*/ 5424265 h 5570345"/>
              <a:gd name="connsiteX63" fmla="*/ 1802152 w 4833822"/>
              <a:gd name="connsiteY63" fmla="*/ 5144732 h 5570345"/>
              <a:gd name="connsiteX64" fmla="*/ 2081691 w 4833822"/>
              <a:gd name="connsiteY64" fmla="*/ 4987042 h 5570345"/>
              <a:gd name="connsiteX65" fmla="*/ 1845157 w 4833822"/>
              <a:gd name="connsiteY65" fmla="*/ 5069469 h 5570345"/>
              <a:gd name="connsiteX66" fmla="*/ 1744810 w 4833822"/>
              <a:gd name="connsiteY66" fmla="*/ 5040803 h 5570345"/>
              <a:gd name="connsiteX67" fmla="*/ 2060189 w 4833822"/>
              <a:gd name="connsiteY67" fmla="*/ 4886700 h 5570345"/>
              <a:gd name="connsiteX68" fmla="*/ 2178451 w 4833822"/>
              <a:gd name="connsiteY68" fmla="*/ 4825770 h 5570345"/>
              <a:gd name="connsiteX69" fmla="*/ 2293136 w 4833822"/>
              <a:gd name="connsiteY69" fmla="*/ 4359881 h 5570345"/>
              <a:gd name="connsiteX70" fmla="*/ 1999259 w 4833822"/>
              <a:gd name="connsiteY70" fmla="*/ 4775602 h 5570345"/>
              <a:gd name="connsiteX71" fmla="*/ 2196371 w 4833822"/>
              <a:gd name="connsiteY71" fmla="*/ 4345543 h 5570345"/>
              <a:gd name="connsiteX72" fmla="*/ 2177948 w 4833822"/>
              <a:gd name="connsiteY72" fmla="*/ 4340281 h 5570345"/>
              <a:gd name="connsiteX73" fmla="*/ 2511745 w 4833822"/>
              <a:gd name="connsiteY73" fmla="*/ 4327628 h 5570345"/>
              <a:gd name="connsiteX74" fmla="*/ 2482010 w 4833822"/>
              <a:gd name="connsiteY74" fmla="*/ 4555924 h 5570345"/>
              <a:gd name="connsiteX75" fmla="*/ 2486655 w 4833822"/>
              <a:gd name="connsiteY75" fmla="*/ 4621489 h 5570345"/>
              <a:gd name="connsiteX76" fmla="*/ 2514429 w 4833822"/>
              <a:gd name="connsiteY76" fmla="*/ 4637168 h 5570345"/>
              <a:gd name="connsiteX77" fmla="*/ 2526077 w 4833822"/>
              <a:gd name="connsiteY77" fmla="*/ 4660914 h 5570345"/>
              <a:gd name="connsiteX78" fmla="*/ 2486655 w 4833822"/>
              <a:gd name="connsiteY78" fmla="*/ 4621492 h 5570345"/>
              <a:gd name="connsiteX79" fmla="*/ 2486655 w 4833822"/>
              <a:gd name="connsiteY79" fmla="*/ 4621495 h 5570345"/>
              <a:gd name="connsiteX80" fmla="*/ 2440069 w 4833822"/>
              <a:gd name="connsiteY80" fmla="*/ 4897451 h 5570345"/>
              <a:gd name="connsiteX81" fmla="*/ 2375563 w 4833822"/>
              <a:gd name="connsiteY81" fmla="*/ 4460223 h 5570345"/>
              <a:gd name="connsiteX82" fmla="*/ 2296718 w 4833822"/>
              <a:gd name="connsiteY82" fmla="*/ 4829358 h 5570345"/>
              <a:gd name="connsiteX83" fmla="*/ 2429318 w 4833822"/>
              <a:gd name="connsiteY83" fmla="*/ 4951207 h 5570345"/>
              <a:gd name="connsiteX84" fmla="*/ 2493825 w 4833822"/>
              <a:gd name="connsiteY84" fmla="*/ 4850860 h 5570345"/>
              <a:gd name="connsiteX85" fmla="*/ 2529665 w 4833822"/>
              <a:gd name="connsiteY85" fmla="*/ 4660917 h 5570345"/>
              <a:gd name="connsiteX86" fmla="*/ 2511745 w 4833822"/>
              <a:gd name="connsiteY86" fmla="*/ 4327628 h 5570345"/>
              <a:gd name="connsiteX87" fmla="*/ 2808528 w 4833822"/>
              <a:gd name="connsiteY87" fmla="*/ 4325162 h 5570345"/>
              <a:gd name="connsiteX88" fmla="*/ 2784115 w 4833822"/>
              <a:gd name="connsiteY88" fmla="*/ 4338379 h 5570345"/>
              <a:gd name="connsiteX89" fmla="*/ 2798448 w 4833822"/>
              <a:gd name="connsiteY89" fmla="*/ 4413637 h 5570345"/>
              <a:gd name="connsiteX90" fmla="*/ 2880875 w 4833822"/>
              <a:gd name="connsiteY90" fmla="*/ 4528317 h 5570345"/>
              <a:gd name="connsiteX91" fmla="*/ 3142493 w 4833822"/>
              <a:gd name="connsiteY91" fmla="*/ 4858029 h 5570345"/>
              <a:gd name="connsiteX92" fmla="*/ 2891625 w 4833822"/>
              <a:gd name="connsiteY92" fmla="*/ 4693170 h 5570345"/>
              <a:gd name="connsiteX93" fmla="*/ 2683768 w 4833822"/>
              <a:gd name="connsiteY93" fmla="*/ 4449472 h 5570345"/>
              <a:gd name="connsiteX94" fmla="*/ 2651515 w 4833822"/>
              <a:gd name="connsiteY94" fmla="*/ 4474561 h 5570345"/>
              <a:gd name="connsiteX95" fmla="*/ 2866541 w 4833822"/>
              <a:gd name="connsiteY95" fmla="*/ 4718260 h 5570345"/>
              <a:gd name="connsiteX96" fmla="*/ 3389773 w 4833822"/>
              <a:gd name="connsiteY96" fmla="*/ 5316754 h 5570345"/>
              <a:gd name="connsiteX97" fmla="*/ 3637059 w 4833822"/>
              <a:gd name="connsiteY97" fmla="*/ 5359758 h 5570345"/>
              <a:gd name="connsiteX98" fmla="*/ 3246422 w 4833822"/>
              <a:gd name="connsiteY98" fmla="*/ 4990629 h 5570345"/>
              <a:gd name="connsiteX99" fmla="*/ 3400524 w 4833822"/>
              <a:gd name="connsiteY99" fmla="*/ 5040803 h 5570345"/>
              <a:gd name="connsiteX100" fmla="*/ 3336018 w 4833822"/>
              <a:gd name="connsiteY100" fmla="*/ 4893864 h 5570345"/>
              <a:gd name="connsiteX101" fmla="*/ 3095901 w 4833822"/>
              <a:gd name="connsiteY101" fmla="*/ 4632251 h 5570345"/>
              <a:gd name="connsiteX102" fmla="*/ 2862954 w 4833822"/>
              <a:gd name="connsiteY102" fmla="*/ 4363463 h 5570345"/>
              <a:gd name="connsiteX103" fmla="*/ 2808528 w 4833822"/>
              <a:gd name="connsiteY103" fmla="*/ 4325162 h 5570345"/>
              <a:gd name="connsiteX104" fmla="*/ 1587125 w 4833822"/>
              <a:gd name="connsiteY104" fmla="*/ 4281037 h 5570345"/>
              <a:gd name="connsiteX105" fmla="*/ 798688 w 4833822"/>
              <a:gd name="connsiteY105" fmla="*/ 4488900 h 5570345"/>
              <a:gd name="connsiteX106" fmla="*/ 780768 w 4833822"/>
              <a:gd name="connsiteY106" fmla="*/ 5112478 h 5570345"/>
              <a:gd name="connsiteX107" fmla="*/ 791519 w 4833822"/>
              <a:gd name="connsiteY107" fmla="*/ 4918954 h 5570345"/>
              <a:gd name="connsiteX108" fmla="*/ 709092 w 4833822"/>
              <a:gd name="connsiteY108" fmla="*/ 4556988 h 5570345"/>
              <a:gd name="connsiteX109" fmla="*/ 368634 w 4833822"/>
              <a:gd name="connsiteY109" fmla="*/ 4567739 h 5570345"/>
              <a:gd name="connsiteX110" fmla="*/ 332793 w 4833822"/>
              <a:gd name="connsiteY110" fmla="*/ 4592829 h 5570345"/>
              <a:gd name="connsiteX111" fmla="*/ 368634 w 4833822"/>
              <a:gd name="connsiteY111" fmla="*/ 4607162 h 5570345"/>
              <a:gd name="connsiteX112" fmla="*/ 350714 w 4833822"/>
              <a:gd name="connsiteY112" fmla="*/ 4908202 h 5570345"/>
              <a:gd name="connsiteX113" fmla="*/ 447479 w 4833822"/>
              <a:gd name="connsiteY113" fmla="*/ 4972709 h 5570345"/>
              <a:gd name="connsiteX114" fmla="*/ 486896 w 4833822"/>
              <a:gd name="connsiteY114" fmla="*/ 4872362 h 5570345"/>
              <a:gd name="connsiteX115" fmla="*/ 468981 w 4833822"/>
              <a:gd name="connsiteY115" fmla="*/ 4754095 h 5570345"/>
              <a:gd name="connsiteX116" fmla="*/ 372216 w 4833822"/>
              <a:gd name="connsiteY116" fmla="*/ 4861611 h 5570345"/>
              <a:gd name="connsiteX117" fmla="*/ 382967 w 4833822"/>
              <a:gd name="connsiteY117" fmla="*/ 4711090 h 5570345"/>
              <a:gd name="connsiteX118" fmla="*/ 497647 w 4833822"/>
              <a:gd name="connsiteY118" fmla="*/ 4671668 h 5570345"/>
              <a:gd name="connsiteX119" fmla="*/ 569323 w 4833822"/>
              <a:gd name="connsiteY119" fmla="*/ 4786353 h 5570345"/>
              <a:gd name="connsiteX120" fmla="*/ 580074 w 4833822"/>
              <a:gd name="connsiteY120" fmla="*/ 4997793 h 5570345"/>
              <a:gd name="connsiteX121" fmla="*/ 612332 w 4833822"/>
              <a:gd name="connsiteY121" fmla="*/ 4754095 h 5570345"/>
              <a:gd name="connsiteX122" fmla="*/ 497647 w 4833822"/>
              <a:gd name="connsiteY122" fmla="*/ 4521148 h 5570345"/>
              <a:gd name="connsiteX123" fmla="*/ 730594 w 4833822"/>
              <a:gd name="connsiteY123" fmla="*/ 4926117 h 5570345"/>
              <a:gd name="connsiteX124" fmla="*/ 547826 w 4833822"/>
              <a:gd name="connsiteY124" fmla="*/ 5090976 h 5570345"/>
              <a:gd name="connsiteX125" fmla="*/ 834528 w 4833822"/>
              <a:gd name="connsiteY125" fmla="*/ 5123229 h 5570345"/>
              <a:gd name="connsiteX126" fmla="*/ 1533370 w 4833822"/>
              <a:gd name="connsiteY126" fmla="*/ 4607162 h 5570345"/>
              <a:gd name="connsiteX127" fmla="*/ 1633712 w 4833822"/>
              <a:gd name="connsiteY127" fmla="*/ 4474561 h 5570345"/>
              <a:gd name="connsiteX128" fmla="*/ 1142733 w 4833822"/>
              <a:gd name="connsiteY128" fmla="*/ 4789935 h 5570345"/>
              <a:gd name="connsiteX129" fmla="*/ 1031635 w 4833822"/>
              <a:gd name="connsiteY129" fmla="*/ 4818607 h 5570345"/>
              <a:gd name="connsiteX130" fmla="*/ 1096142 w 4833822"/>
              <a:gd name="connsiteY130" fmla="*/ 4718260 h 5570345"/>
              <a:gd name="connsiteX131" fmla="*/ 1587125 w 4833822"/>
              <a:gd name="connsiteY131" fmla="*/ 4281037 h 5570345"/>
              <a:gd name="connsiteX132" fmla="*/ 3072607 w 4833822"/>
              <a:gd name="connsiteY132" fmla="*/ 4272077 h 5570345"/>
              <a:gd name="connsiteX133" fmla="*/ 2988391 w 4833822"/>
              <a:gd name="connsiteY133" fmla="*/ 4306121 h 5570345"/>
              <a:gd name="connsiteX134" fmla="*/ 3038564 w 4833822"/>
              <a:gd name="connsiteY134" fmla="*/ 4417219 h 5570345"/>
              <a:gd name="connsiteX135" fmla="*/ 3407693 w 4833822"/>
              <a:gd name="connsiteY135" fmla="*/ 4832940 h 5570345"/>
              <a:gd name="connsiteX136" fmla="*/ 3576134 w 4833822"/>
              <a:gd name="connsiteY136" fmla="*/ 4872362 h 5570345"/>
              <a:gd name="connsiteX137" fmla="*/ 4002606 w 4833822"/>
              <a:gd name="connsiteY137" fmla="*/ 4976291 h 5570345"/>
              <a:gd name="connsiteX138" fmla="*/ 4124455 w 4833822"/>
              <a:gd name="connsiteY138" fmla="*/ 5058718 h 5570345"/>
              <a:gd name="connsiteX139" fmla="*/ 3586885 w 4833822"/>
              <a:gd name="connsiteY139" fmla="*/ 4510397 h 5570345"/>
              <a:gd name="connsiteX140" fmla="*/ 3339600 w 4833822"/>
              <a:gd name="connsiteY140" fmla="*/ 4367045 h 5570345"/>
              <a:gd name="connsiteX141" fmla="*/ 3551045 w 4833822"/>
              <a:gd name="connsiteY141" fmla="*/ 4542655 h 5570345"/>
              <a:gd name="connsiteX142" fmla="*/ 3658561 w 4833822"/>
              <a:gd name="connsiteY142" fmla="*/ 4725429 h 5570345"/>
              <a:gd name="connsiteX143" fmla="*/ 3536712 w 4833822"/>
              <a:gd name="connsiteY143" fmla="*/ 4650166 h 5570345"/>
              <a:gd name="connsiteX144" fmla="*/ 3167577 w 4833822"/>
              <a:gd name="connsiteY144" fmla="*/ 4313290 h 5570345"/>
              <a:gd name="connsiteX145" fmla="*/ 3072607 w 4833822"/>
              <a:gd name="connsiteY145" fmla="*/ 4272077 h 5570345"/>
              <a:gd name="connsiteX146" fmla="*/ 1497530 w 4833822"/>
              <a:gd name="connsiteY146" fmla="*/ 4184277 h 5570345"/>
              <a:gd name="connsiteX147" fmla="*/ 644585 w 4833822"/>
              <a:gd name="connsiteY147" fmla="*/ 4309708 h 5570345"/>
              <a:gd name="connsiteX148" fmla="*/ 404469 w 4833822"/>
              <a:gd name="connsiteY148" fmla="*/ 4384965 h 5570345"/>
              <a:gd name="connsiteX149" fmla="*/ 218113 w 4833822"/>
              <a:gd name="connsiteY149" fmla="*/ 4539068 h 5570345"/>
              <a:gd name="connsiteX150" fmla="*/ 347132 w 4833822"/>
              <a:gd name="connsiteY150" fmla="*/ 5058718 h 5570345"/>
              <a:gd name="connsiteX151" fmla="*/ 218113 w 4833822"/>
              <a:gd name="connsiteY151" fmla="*/ 4693170 h 5570345"/>
              <a:gd name="connsiteX152" fmla="*/ 289789 w 4833822"/>
              <a:gd name="connsiteY152" fmla="*/ 4585659 h 5570345"/>
              <a:gd name="connsiteX153" fmla="*/ 271869 w 4833822"/>
              <a:gd name="connsiteY153" fmla="*/ 4571326 h 5570345"/>
              <a:gd name="connsiteX154" fmla="*/ 304127 w 4833822"/>
              <a:gd name="connsiteY154" fmla="*/ 4478143 h 5570345"/>
              <a:gd name="connsiteX155" fmla="*/ 400887 w 4833822"/>
              <a:gd name="connsiteY155" fmla="*/ 4395717 h 5570345"/>
              <a:gd name="connsiteX156" fmla="*/ 404469 w 4833822"/>
              <a:gd name="connsiteY156" fmla="*/ 4388547 h 5570345"/>
              <a:gd name="connsiteX157" fmla="*/ 408056 w 4833822"/>
              <a:gd name="connsiteY157" fmla="*/ 4388547 h 5570345"/>
              <a:gd name="connsiteX158" fmla="*/ 569323 w 4833822"/>
              <a:gd name="connsiteY158" fmla="*/ 4345543 h 5570345"/>
              <a:gd name="connsiteX159" fmla="*/ 777186 w 4833822"/>
              <a:gd name="connsiteY159" fmla="*/ 4456641 h 5570345"/>
              <a:gd name="connsiteX160" fmla="*/ 1250249 w 4833822"/>
              <a:gd name="connsiteY160" fmla="*/ 4288200 h 5570345"/>
              <a:gd name="connsiteX161" fmla="*/ 1497530 w 4833822"/>
              <a:gd name="connsiteY161" fmla="*/ 4184277 h 5570345"/>
              <a:gd name="connsiteX162" fmla="*/ 3393360 w 4833822"/>
              <a:gd name="connsiteY162" fmla="*/ 4143507 h 5570345"/>
              <a:gd name="connsiteX163" fmla="*/ 3271511 w 4833822"/>
              <a:gd name="connsiteY163" fmla="*/ 4180690 h 5570345"/>
              <a:gd name="connsiteX164" fmla="*/ 3486538 w 4833822"/>
              <a:gd name="connsiteY164" fmla="*/ 4309708 h 5570345"/>
              <a:gd name="connsiteX165" fmla="*/ 4092197 w 4833822"/>
              <a:gd name="connsiteY165" fmla="*/ 4643002 h 5570345"/>
              <a:gd name="connsiteX166" fmla="*/ 3873588 w 4833822"/>
              <a:gd name="connsiteY166" fmla="*/ 4643002 h 5570345"/>
              <a:gd name="connsiteX167" fmla="*/ 4002606 w 4833822"/>
              <a:gd name="connsiteY167" fmla="*/ 4772015 h 5570345"/>
              <a:gd name="connsiteX168" fmla="*/ 4106535 w 4833822"/>
              <a:gd name="connsiteY168" fmla="*/ 4743344 h 5570345"/>
              <a:gd name="connsiteX169" fmla="*/ 4325144 w 4833822"/>
              <a:gd name="connsiteY169" fmla="*/ 4417219 h 5570345"/>
              <a:gd name="connsiteX170" fmla="*/ 4038441 w 4833822"/>
              <a:gd name="connsiteY170" fmla="*/ 4327628 h 5570345"/>
              <a:gd name="connsiteX171" fmla="*/ 3624178 w 4833822"/>
              <a:gd name="connsiteY171" fmla="*/ 4314016 h 5570345"/>
              <a:gd name="connsiteX172" fmla="*/ 3486739 w 4833822"/>
              <a:gd name="connsiteY172" fmla="*/ 4288237 h 5570345"/>
              <a:gd name="connsiteX173" fmla="*/ 3486739 w 4833822"/>
              <a:gd name="connsiteY173" fmla="*/ 4292232 h 5570345"/>
              <a:gd name="connsiteX174" fmla="*/ 3485394 w 4833822"/>
              <a:gd name="connsiteY174" fmla="*/ 4289543 h 5570345"/>
              <a:gd name="connsiteX175" fmla="*/ 3486706 w 4833822"/>
              <a:gd name="connsiteY175" fmla="*/ 4288231 h 5570345"/>
              <a:gd name="connsiteX176" fmla="*/ 3486538 w 4833822"/>
              <a:gd name="connsiteY176" fmla="*/ 4288200 h 5570345"/>
              <a:gd name="connsiteX177" fmla="*/ 3543876 w 4833822"/>
              <a:gd name="connsiteY177" fmla="*/ 4227276 h 5570345"/>
              <a:gd name="connsiteX178" fmla="*/ 4518674 w 4833822"/>
              <a:gd name="connsiteY178" fmla="*/ 4374214 h 5570345"/>
              <a:gd name="connsiteX179" fmla="*/ 4328731 w 4833822"/>
              <a:gd name="connsiteY179" fmla="*/ 4571326 h 5570345"/>
              <a:gd name="connsiteX180" fmla="*/ 4457745 w 4833822"/>
              <a:gd name="connsiteY180" fmla="*/ 4499645 h 5570345"/>
              <a:gd name="connsiteX181" fmla="*/ 4579599 w 4833822"/>
              <a:gd name="connsiteY181" fmla="*/ 4492482 h 5570345"/>
              <a:gd name="connsiteX182" fmla="*/ 4500754 w 4833822"/>
              <a:gd name="connsiteY182" fmla="*/ 4571326 h 5570345"/>
              <a:gd name="connsiteX183" fmla="*/ 4314393 w 4833822"/>
              <a:gd name="connsiteY183" fmla="*/ 4804274 h 5570345"/>
              <a:gd name="connsiteX184" fmla="*/ 4346651 w 4833822"/>
              <a:gd name="connsiteY184" fmla="*/ 4868780 h 5570345"/>
              <a:gd name="connsiteX185" fmla="*/ 4403989 w 4833822"/>
              <a:gd name="connsiteY185" fmla="*/ 4818607 h 5570345"/>
              <a:gd name="connsiteX186" fmla="*/ 4482833 w 4833822"/>
              <a:gd name="connsiteY186" fmla="*/ 4628664 h 5570345"/>
              <a:gd name="connsiteX187" fmla="*/ 4590350 w 4833822"/>
              <a:gd name="connsiteY187" fmla="*/ 4607162 h 5570345"/>
              <a:gd name="connsiteX188" fmla="*/ 4608265 w 4833822"/>
              <a:gd name="connsiteY188" fmla="*/ 4689588 h 5570345"/>
              <a:gd name="connsiteX189" fmla="*/ 4608265 w 4833822"/>
              <a:gd name="connsiteY189" fmla="*/ 4693170 h 5570345"/>
              <a:gd name="connsiteX190" fmla="*/ 4421909 w 4833822"/>
              <a:gd name="connsiteY190" fmla="*/ 4904615 h 5570345"/>
              <a:gd name="connsiteX191" fmla="*/ 4608265 w 4833822"/>
              <a:gd name="connsiteY191" fmla="*/ 4693170 h 5570345"/>
              <a:gd name="connsiteX192" fmla="*/ 4611852 w 4833822"/>
              <a:gd name="connsiteY192" fmla="*/ 4689588 h 5570345"/>
              <a:gd name="connsiteX193" fmla="*/ 4611852 w 4833822"/>
              <a:gd name="connsiteY193" fmla="*/ 4686006 h 5570345"/>
              <a:gd name="connsiteX194" fmla="*/ 4694279 w 4833822"/>
              <a:gd name="connsiteY194" fmla="*/ 4671668 h 5570345"/>
              <a:gd name="connsiteX195" fmla="*/ 4651275 w 4833822"/>
              <a:gd name="connsiteY195" fmla="*/ 4496064 h 5570345"/>
              <a:gd name="connsiteX196" fmla="*/ 4572429 w 4833822"/>
              <a:gd name="connsiteY196" fmla="*/ 4377796 h 5570345"/>
              <a:gd name="connsiteX197" fmla="*/ 4583181 w 4833822"/>
              <a:gd name="connsiteY197" fmla="*/ 4284619 h 5570345"/>
              <a:gd name="connsiteX198" fmla="*/ 4436247 w 4833822"/>
              <a:gd name="connsiteY198" fmla="*/ 4238032 h 5570345"/>
              <a:gd name="connsiteX199" fmla="*/ 3504459 w 4833822"/>
              <a:gd name="connsiteY199" fmla="*/ 4152018 h 5570345"/>
              <a:gd name="connsiteX200" fmla="*/ 3393360 w 4833822"/>
              <a:gd name="connsiteY200" fmla="*/ 4143507 h 5570345"/>
              <a:gd name="connsiteX201" fmla="*/ 655337 w 4833822"/>
              <a:gd name="connsiteY201" fmla="*/ 4012249 h 5570345"/>
              <a:gd name="connsiteX202" fmla="*/ 637416 w 4833822"/>
              <a:gd name="connsiteY202" fmla="*/ 4069592 h 5570345"/>
              <a:gd name="connsiteX203" fmla="*/ 863200 w 4833822"/>
              <a:gd name="connsiteY203" fmla="*/ 4173521 h 5570345"/>
              <a:gd name="connsiteX204" fmla="*/ 734181 w 4833822"/>
              <a:gd name="connsiteY204" fmla="*/ 4033756 h 5570345"/>
              <a:gd name="connsiteX205" fmla="*/ 655337 w 4833822"/>
              <a:gd name="connsiteY205" fmla="*/ 4012249 h 5570345"/>
              <a:gd name="connsiteX206" fmla="*/ 465399 w 4833822"/>
              <a:gd name="connsiteY206" fmla="*/ 3972832 h 5570345"/>
              <a:gd name="connsiteX207" fmla="*/ 465399 w 4833822"/>
              <a:gd name="connsiteY207" fmla="*/ 4173521 h 5570345"/>
              <a:gd name="connsiteX208" fmla="*/ 501234 w 4833822"/>
              <a:gd name="connsiteY208" fmla="*/ 4230863 h 5570345"/>
              <a:gd name="connsiteX209" fmla="*/ 554990 w 4833822"/>
              <a:gd name="connsiteY209" fmla="*/ 4177108 h 5570345"/>
              <a:gd name="connsiteX210" fmla="*/ 465399 w 4833822"/>
              <a:gd name="connsiteY210" fmla="*/ 3972832 h 5570345"/>
              <a:gd name="connsiteX211" fmla="*/ 4325169 w 4833822"/>
              <a:gd name="connsiteY211" fmla="*/ 3891935 h 5570345"/>
              <a:gd name="connsiteX212" fmla="*/ 3959602 w 4833822"/>
              <a:gd name="connsiteY212" fmla="*/ 4098263 h 5570345"/>
              <a:gd name="connsiteX213" fmla="*/ 4360985 w 4833822"/>
              <a:gd name="connsiteY213" fmla="*/ 4008667 h 5570345"/>
              <a:gd name="connsiteX214" fmla="*/ 4278558 w 4833822"/>
              <a:gd name="connsiteY214" fmla="*/ 4119765 h 5570345"/>
              <a:gd name="connsiteX215" fmla="*/ 4454163 w 4833822"/>
              <a:gd name="connsiteY215" fmla="*/ 4073174 h 5570345"/>
              <a:gd name="connsiteX216" fmla="*/ 4368153 w 4833822"/>
              <a:gd name="connsiteY216" fmla="*/ 3897569 h 5570345"/>
              <a:gd name="connsiteX217" fmla="*/ 4325169 w 4833822"/>
              <a:gd name="connsiteY217" fmla="*/ 3891935 h 5570345"/>
              <a:gd name="connsiteX218" fmla="*/ 4156709 w 4833822"/>
              <a:gd name="connsiteY218" fmla="*/ 3858147 h 5570345"/>
              <a:gd name="connsiteX219" fmla="*/ 3748157 w 4833822"/>
              <a:gd name="connsiteY219" fmla="*/ 3940573 h 5570345"/>
              <a:gd name="connsiteX220" fmla="*/ 3529543 w 4833822"/>
              <a:gd name="connsiteY220" fmla="*/ 4062422 h 5570345"/>
              <a:gd name="connsiteX221" fmla="*/ 3805494 w 4833822"/>
              <a:gd name="connsiteY221" fmla="*/ 3965663 h 5570345"/>
              <a:gd name="connsiteX222" fmla="*/ 4156709 w 4833822"/>
              <a:gd name="connsiteY222" fmla="*/ 3858147 h 5570345"/>
              <a:gd name="connsiteX223" fmla="*/ 399937 w 4833822"/>
              <a:gd name="connsiteY223" fmla="*/ 3814359 h 5570345"/>
              <a:gd name="connsiteX224" fmla="*/ 210944 w 4833822"/>
              <a:gd name="connsiteY224" fmla="*/ 3893987 h 5570345"/>
              <a:gd name="connsiteX225" fmla="*/ 124936 w 4833822"/>
              <a:gd name="connsiteY225" fmla="*/ 4037338 h 5570345"/>
              <a:gd name="connsiteX226" fmla="*/ 275451 w 4833822"/>
              <a:gd name="connsiteY226" fmla="*/ 4030169 h 5570345"/>
              <a:gd name="connsiteX227" fmla="*/ 304127 w 4833822"/>
              <a:gd name="connsiteY227" fmla="*/ 4048089 h 5570345"/>
              <a:gd name="connsiteX228" fmla="*/ 271869 w 4833822"/>
              <a:gd name="connsiteY228" fmla="*/ 4284619 h 5570345"/>
              <a:gd name="connsiteX229" fmla="*/ 311291 w 4833822"/>
              <a:gd name="connsiteY229" fmla="*/ 4126934 h 5570345"/>
              <a:gd name="connsiteX230" fmla="*/ 243203 w 4833822"/>
              <a:gd name="connsiteY230" fmla="*/ 3919071 h 5570345"/>
              <a:gd name="connsiteX231" fmla="*/ 1214409 w 4833822"/>
              <a:gd name="connsiteY231" fmla="*/ 3897569 h 5570345"/>
              <a:gd name="connsiteX232" fmla="*/ 465399 w 4833822"/>
              <a:gd name="connsiteY232" fmla="*/ 3815142 h 5570345"/>
              <a:gd name="connsiteX233" fmla="*/ 399937 w 4833822"/>
              <a:gd name="connsiteY233" fmla="*/ 3814359 h 5570345"/>
              <a:gd name="connsiteX234" fmla="*/ 2524908 w 4833822"/>
              <a:gd name="connsiteY234" fmla="*/ 2680060 h 5570345"/>
              <a:gd name="connsiteX235" fmla="*/ 2732856 w 4833822"/>
              <a:gd name="connsiteY235" fmla="*/ 3321979 h 5570345"/>
              <a:gd name="connsiteX236" fmla="*/ 2775802 w 4833822"/>
              <a:gd name="connsiteY236" fmla="*/ 3392048 h 5570345"/>
              <a:gd name="connsiteX237" fmla="*/ 2823267 w 4833822"/>
              <a:gd name="connsiteY237" fmla="*/ 3315198 h 5570345"/>
              <a:gd name="connsiteX238" fmla="*/ 2879774 w 4833822"/>
              <a:gd name="connsiteY238" fmla="*/ 3104992 h 5570345"/>
              <a:gd name="connsiteX239" fmla="*/ 2920458 w 4833822"/>
              <a:gd name="connsiteY239" fmla="*/ 3638417 h 5570345"/>
              <a:gd name="connsiteX240" fmla="*/ 3132925 w 4833822"/>
              <a:gd name="connsiteY240" fmla="*/ 3579650 h 5570345"/>
              <a:gd name="connsiteX241" fmla="*/ 2879774 w 4833822"/>
              <a:gd name="connsiteY241" fmla="*/ 3954858 h 5570345"/>
              <a:gd name="connsiteX242" fmla="*/ 2131619 w 4833822"/>
              <a:gd name="connsiteY242" fmla="*/ 3902872 h 5570345"/>
              <a:gd name="connsiteX243" fmla="*/ 1894289 w 4833822"/>
              <a:gd name="connsiteY243" fmla="*/ 3552528 h 5570345"/>
              <a:gd name="connsiteX244" fmla="*/ 2075111 w 4833822"/>
              <a:gd name="connsiteY244" fmla="*/ 3640679 h 5570345"/>
              <a:gd name="connsiteX245" fmla="*/ 2086414 w 4833822"/>
              <a:gd name="connsiteY245" fmla="*/ 3125334 h 5570345"/>
              <a:gd name="connsiteX246" fmla="*/ 2163263 w 4833822"/>
              <a:gd name="connsiteY246" fmla="*/ 3269993 h 5570345"/>
              <a:gd name="connsiteX247" fmla="*/ 2224289 w 4833822"/>
              <a:gd name="connsiteY247" fmla="*/ 3315198 h 5570345"/>
              <a:gd name="connsiteX248" fmla="*/ 2242372 w 4833822"/>
              <a:gd name="connsiteY248" fmla="*/ 3251910 h 5570345"/>
              <a:gd name="connsiteX249" fmla="*/ 2524908 w 4833822"/>
              <a:gd name="connsiteY249" fmla="*/ 2680060 h 5570345"/>
              <a:gd name="connsiteX250" fmla="*/ 2540406 w 4833822"/>
              <a:gd name="connsiteY250" fmla="*/ 1872719 h 5570345"/>
              <a:gd name="connsiteX251" fmla="*/ 2092432 w 4833822"/>
              <a:gd name="connsiteY251" fmla="*/ 2779416 h 5570345"/>
              <a:gd name="connsiteX252" fmla="*/ 2063761 w 4833822"/>
              <a:gd name="connsiteY252" fmla="*/ 2879763 h 5570345"/>
              <a:gd name="connsiteX253" fmla="*/ 1967001 w 4833822"/>
              <a:gd name="connsiteY253" fmla="*/ 2808087 h 5570345"/>
              <a:gd name="connsiteX254" fmla="*/ 1845152 w 4833822"/>
              <a:gd name="connsiteY254" fmla="*/ 2578723 h 5570345"/>
              <a:gd name="connsiteX255" fmla="*/ 1827232 w 4833822"/>
              <a:gd name="connsiteY255" fmla="*/ 3395830 h 5570345"/>
              <a:gd name="connsiteX256" fmla="*/ 1540529 w 4833822"/>
              <a:gd name="connsiteY256" fmla="*/ 3256061 h 5570345"/>
              <a:gd name="connsiteX257" fmla="*/ 1916828 w 4833822"/>
              <a:gd name="connsiteY257" fmla="*/ 3811550 h 5570345"/>
              <a:gd name="connsiteX258" fmla="*/ 3103066 w 4833822"/>
              <a:gd name="connsiteY258" fmla="*/ 3893977 h 5570345"/>
              <a:gd name="connsiteX259" fmla="*/ 3504448 w 4833822"/>
              <a:gd name="connsiteY259" fmla="*/ 3299065 h 5570345"/>
              <a:gd name="connsiteX260" fmla="*/ 3167572 w 4833822"/>
              <a:gd name="connsiteY260" fmla="*/ 3392243 h 5570345"/>
              <a:gd name="connsiteX261" fmla="*/ 3103066 w 4833822"/>
              <a:gd name="connsiteY261" fmla="*/ 2546469 h 5570345"/>
              <a:gd name="connsiteX262" fmla="*/ 3013470 w 4833822"/>
              <a:gd name="connsiteY262" fmla="*/ 2879763 h 5570345"/>
              <a:gd name="connsiteX263" fmla="*/ 2938212 w 4833822"/>
              <a:gd name="connsiteY263" fmla="*/ 3001612 h 5570345"/>
              <a:gd name="connsiteX264" fmla="*/ 2870119 w 4833822"/>
              <a:gd name="connsiteY264" fmla="*/ 2890514 h 5570345"/>
              <a:gd name="connsiteX265" fmla="*/ 2540406 w 4833822"/>
              <a:gd name="connsiteY265" fmla="*/ 1872719 h 5570345"/>
              <a:gd name="connsiteX266" fmla="*/ 357884 w 4833822"/>
              <a:gd name="connsiteY266" fmla="*/ 1801048 h 5570345"/>
              <a:gd name="connsiteX267" fmla="*/ 422396 w 4833822"/>
              <a:gd name="connsiteY267" fmla="*/ 1883475 h 5570345"/>
              <a:gd name="connsiteX268" fmla="*/ 522738 w 4833822"/>
              <a:gd name="connsiteY268" fmla="*/ 2385206 h 5570345"/>
              <a:gd name="connsiteX269" fmla="*/ 490485 w 4833822"/>
              <a:gd name="connsiteY269" fmla="*/ 2524976 h 5570345"/>
              <a:gd name="connsiteX270" fmla="*/ 386555 w 4833822"/>
              <a:gd name="connsiteY270" fmla="*/ 2424629 h 5570345"/>
              <a:gd name="connsiteX271" fmla="*/ 286208 w 4833822"/>
              <a:gd name="connsiteY271" fmla="*/ 1883475 h 5570345"/>
              <a:gd name="connsiteX272" fmla="*/ 357884 w 4833822"/>
              <a:gd name="connsiteY272" fmla="*/ 1801048 h 5570345"/>
              <a:gd name="connsiteX273" fmla="*/ 4036204 w 4833822"/>
              <a:gd name="connsiteY273" fmla="*/ 383657 h 5570345"/>
              <a:gd name="connsiteX274" fmla="*/ 4110123 w 4833822"/>
              <a:gd name="connsiteY274" fmla="*/ 446372 h 5570345"/>
              <a:gd name="connsiteX275" fmla="*/ 4063531 w 4833822"/>
              <a:gd name="connsiteY275" fmla="*/ 1256316 h 5570345"/>
              <a:gd name="connsiteX276" fmla="*/ 3938100 w 4833822"/>
              <a:gd name="connsiteY276" fmla="*/ 944522 h 5570345"/>
              <a:gd name="connsiteX277" fmla="*/ 3970353 w 4833822"/>
              <a:gd name="connsiteY277" fmla="*/ 449959 h 5570345"/>
              <a:gd name="connsiteX278" fmla="*/ 4036204 w 4833822"/>
              <a:gd name="connsiteY278" fmla="*/ 383657 h 5570345"/>
              <a:gd name="connsiteX279" fmla="*/ 915320 w 4833822"/>
              <a:gd name="connsiteY279" fmla="*/ 125228 h 5570345"/>
              <a:gd name="connsiteX280" fmla="*/ 1020430 w 4833822"/>
              <a:gd name="connsiteY280" fmla="*/ 805990 h 5570345"/>
              <a:gd name="connsiteX281" fmla="*/ 811383 w 4833822"/>
              <a:gd name="connsiteY281" fmla="*/ 766404 h 5570345"/>
              <a:gd name="connsiteX282" fmla="*/ 915320 w 4833822"/>
              <a:gd name="connsiteY282" fmla="*/ 125228 h 5570345"/>
              <a:gd name="connsiteX283" fmla="*/ 2447238 w 4833822"/>
              <a:gd name="connsiteY283" fmla="*/ 88953 h 5570345"/>
              <a:gd name="connsiteX284" fmla="*/ 3047525 w 4833822"/>
              <a:gd name="connsiteY284" fmla="*/ 731973 h 5570345"/>
              <a:gd name="connsiteX285" fmla="*/ 3054443 w 4833822"/>
              <a:gd name="connsiteY285" fmla="*/ 1405775 h 5570345"/>
              <a:gd name="connsiteX286" fmla="*/ 3282263 w 4833822"/>
              <a:gd name="connsiteY286" fmla="*/ 546718 h 5570345"/>
              <a:gd name="connsiteX287" fmla="*/ 3257173 w 4833822"/>
              <a:gd name="connsiteY287" fmla="*/ 406949 h 5570345"/>
              <a:gd name="connsiteX288" fmla="*/ 3278681 w 4833822"/>
              <a:gd name="connsiteY288" fmla="*/ 317353 h 5570345"/>
              <a:gd name="connsiteX289" fmla="*/ 3361107 w 4833822"/>
              <a:gd name="connsiteY289" fmla="*/ 374696 h 5570345"/>
              <a:gd name="connsiteX290" fmla="*/ 3884339 w 4833822"/>
              <a:gd name="connsiteY290" fmla="*/ 1686366 h 5570345"/>
              <a:gd name="connsiteX291" fmla="*/ 3776823 w 4833822"/>
              <a:gd name="connsiteY291" fmla="*/ 2306361 h 5570345"/>
              <a:gd name="connsiteX292" fmla="*/ 4002606 w 4833822"/>
              <a:gd name="connsiteY292" fmla="*/ 2087752 h 5570345"/>
              <a:gd name="connsiteX293" fmla="*/ 4059943 w 4833822"/>
              <a:gd name="connsiteY293" fmla="*/ 2023241 h 5570345"/>
              <a:gd name="connsiteX294" fmla="*/ 4117286 w 4833822"/>
              <a:gd name="connsiteY294" fmla="*/ 2098503 h 5570345"/>
              <a:gd name="connsiteX295" fmla="*/ 4131625 w 4833822"/>
              <a:gd name="connsiteY295" fmla="*/ 2912025 h 5570345"/>
              <a:gd name="connsiteX296" fmla="*/ 3755321 w 4833822"/>
              <a:gd name="connsiteY296" fmla="*/ 3743467 h 5570345"/>
              <a:gd name="connsiteX297" fmla="*/ 3723067 w 4833822"/>
              <a:gd name="connsiteY297" fmla="*/ 3818724 h 5570345"/>
              <a:gd name="connsiteX298" fmla="*/ 4099366 w 4833822"/>
              <a:gd name="connsiteY298" fmla="*/ 3757800 h 5570345"/>
              <a:gd name="connsiteX299" fmla="*/ 4550927 w 4833822"/>
              <a:gd name="connsiteY299" fmla="*/ 4109014 h 5570345"/>
              <a:gd name="connsiteX300" fmla="*/ 4604683 w 4833822"/>
              <a:gd name="connsiteY300" fmla="*/ 4209361 h 5570345"/>
              <a:gd name="connsiteX301" fmla="*/ 4576011 w 4833822"/>
              <a:gd name="connsiteY301" fmla="*/ 5051554 h 5570345"/>
              <a:gd name="connsiteX302" fmla="*/ 4432660 w 4833822"/>
              <a:gd name="connsiteY302" fmla="*/ 5112478 h 5570345"/>
              <a:gd name="connsiteX303" fmla="*/ 3999019 w 4833822"/>
              <a:gd name="connsiteY303" fmla="*/ 5345425 h 5570345"/>
              <a:gd name="connsiteX304" fmla="*/ 3192667 w 4833822"/>
              <a:gd name="connsiteY304" fmla="*/ 5277332 h 5570345"/>
              <a:gd name="connsiteX305" fmla="*/ 2662265 w 4833822"/>
              <a:gd name="connsiteY305" fmla="*/ 4646584 h 5570345"/>
              <a:gd name="connsiteX306" fmla="*/ 2680186 w 4833822"/>
              <a:gd name="connsiteY306" fmla="*/ 4965540 h 5570345"/>
              <a:gd name="connsiteX307" fmla="*/ 2655096 w 4833822"/>
              <a:gd name="connsiteY307" fmla="*/ 5277332 h 5570345"/>
              <a:gd name="connsiteX308" fmla="*/ 2063771 w 4833822"/>
              <a:gd name="connsiteY308" fmla="*/ 5564034 h 5570345"/>
              <a:gd name="connsiteX309" fmla="*/ 1827242 w 4833822"/>
              <a:gd name="connsiteY309" fmla="*/ 5513861 h 5570345"/>
              <a:gd name="connsiteX310" fmla="*/ 1594295 w 4833822"/>
              <a:gd name="connsiteY310" fmla="*/ 4972709 h 5570345"/>
              <a:gd name="connsiteX311" fmla="*/ 1952673 w 4833822"/>
              <a:gd name="connsiteY311" fmla="*/ 4438721 h 5570345"/>
              <a:gd name="connsiteX312" fmla="*/ 2020761 w 4833822"/>
              <a:gd name="connsiteY312" fmla="*/ 4306121 h 5570345"/>
              <a:gd name="connsiteX313" fmla="*/ 1841575 w 4833822"/>
              <a:gd name="connsiteY313" fmla="*/ 4449472 h 5570345"/>
              <a:gd name="connsiteX314" fmla="*/ 884697 w 4833822"/>
              <a:gd name="connsiteY314" fmla="*/ 5194905 h 5570345"/>
              <a:gd name="connsiteX315" fmla="*/ 547826 w 4833822"/>
              <a:gd name="connsiteY315" fmla="*/ 5227158 h 5570345"/>
              <a:gd name="connsiteX316" fmla="*/ 357883 w 4833822"/>
              <a:gd name="connsiteY316" fmla="*/ 5169821 h 5570345"/>
              <a:gd name="connsiteX317" fmla="*/ 89095 w 4833822"/>
              <a:gd name="connsiteY317" fmla="*/ 4743344 h 5570345"/>
              <a:gd name="connsiteX318" fmla="*/ 46091 w 4833822"/>
              <a:gd name="connsiteY318" fmla="*/ 4392135 h 5570345"/>
              <a:gd name="connsiteX319" fmla="*/ 440310 w 4833822"/>
              <a:gd name="connsiteY319" fmla="*/ 3743467 h 5570345"/>
              <a:gd name="connsiteX320" fmla="*/ 1020884 w 4833822"/>
              <a:gd name="connsiteY320" fmla="*/ 3793640 h 5570345"/>
              <a:gd name="connsiteX321" fmla="*/ 798688 w 4833822"/>
              <a:gd name="connsiteY321" fmla="*/ 3621618 h 5570345"/>
              <a:gd name="connsiteX322" fmla="*/ 766435 w 4833822"/>
              <a:gd name="connsiteY322" fmla="*/ 3564275 h 5570345"/>
              <a:gd name="connsiteX323" fmla="*/ 838110 w 4833822"/>
              <a:gd name="connsiteY323" fmla="*/ 3542773 h 5570345"/>
              <a:gd name="connsiteX324" fmla="*/ 1060306 w 4833822"/>
              <a:gd name="connsiteY324" fmla="*/ 3635951 h 5570345"/>
              <a:gd name="connsiteX325" fmla="*/ 777186 w 4833822"/>
              <a:gd name="connsiteY325" fmla="*/ 3137803 h 5570345"/>
              <a:gd name="connsiteX326" fmla="*/ 723430 w 4833822"/>
              <a:gd name="connsiteY326" fmla="*/ 2603820 h 5570345"/>
              <a:gd name="connsiteX327" fmla="*/ 727012 w 4833822"/>
              <a:gd name="connsiteY327" fmla="*/ 1904979 h 5570345"/>
              <a:gd name="connsiteX328" fmla="*/ 762853 w 4833822"/>
              <a:gd name="connsiteY328" fmla="*/ 1772379 h 5570345"/>
              <a:gd name="connsiteX329" fmla="*/ 1017302 w 4833822"/>
              <a:gd name="connsiteY329" fmla="*/ 2073414 h 5570345"/>
              <a:gd name="connsiteX330" fmla="*/ 1139151 w 4833822"/>
              <a:gd name="connsiteY330" fmla="*/ 2112836 h 5570345"/>
              <a:gd name="connsiteX331" fmla="*/ 1110480 w 4833822"/>
              <a:gd name="connsiteY331" fmla="*/ 2001738 h 5570345"/>
              <a:gd name="connsiteX332" fmla="*/ 1135564 w 4833822"/>
              <a:gd name="connsiteY332" fmla="*/ 1112960 h 5570345"/>
              <a:gd name="connsiteX333" fmla="*/ 1493942 w 4833822"/>
              <a:gd name="connsiteY333" fmla="*/ 453540 h 5570345"/>
              <a:gd name="connsiteX334" fmla="*/ 1547703 w 4833822"/>
              <a:gd name="connsiteY334" fmla="*/ 399785 h 5570345"/>
              <a:gd name="connsiteX335" fmla="*/ 1597877 w 4833822"/>
              <a:gd name="connsiteY335" fmla="*/ 492963 h 5570345"/>
              <a:gd name="connsiteX336" fmla="*/ 2070940 w 4833822"/>
              <a:gd name="connsiteY336" fmla="*/ 1267062 h 5570345"/>
              <a:gd name="connsiteX337" fmla="*/ 2272613 w 4833822"/>
              <a:gd name="connsiteY337" fmla="*/ 528235 h 5570345"/>
              <a:gd name="connsiteX338" fmla="*/ 2447238 w 4833822"/>
              <a:gd name="connsiteY338" fmla="*/ 88953 h 5570345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272613 w 4833822"/>
              <a:gd name="connsiteY337" fmla="*/ 439282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468971 h 5481392"/>
              <a:gd name="connsiteX338" fmla="*/ 2447238 w 4833822"/>
              <a:gd name="connsiteY338" fmla="*/ 0 h 5481392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348528 h 5722177"/>
              <a:gd name="connsiteX1" fmla="*/ 2053020 w 4833822"/>
              <a:gd name="connsiteY1" fmla="*/ 5357488 h 5722177"/>
              <a:gd name="connsiteX2" fmla="*/ 1959837 w 4833822"/>
              <a:gd name="connsiteY2" fmla="*/ 5432746 h 5722177"/>
              <a:gd name="connsiteX3" fmla="*/ 2045851 w 4833822"/>
              <a:gd name="connsiteY3" fmla="*/ 5551013 h 5722177"/>
              <a:gd name="connsiteX4" fmla="*/ 2042269 w 4833822"/>
              <a:gd name="connsiteY4" fmla="*/ 5454248 h 5722177"/>
              <a:gd name="connsiteX5" fmla="*/ 2106775 w 4833822"/>
              <a:gd name="connsiteY5" fmla="*/ 5389741 h 5722177"/>
              <a:gd name="connsiteX6" fmla="*/ 2128277 w 4833822"/>
              <a:gd name="connsiteY6" fmla="*/ 5461417 h 5722177"/>
              <a:gd name="connsiteX7" fmla="*/ 2164118 w 4833822"/>
              <a:gd name="connsiteY7" fmla="*/ 5511590 h 5722177"/>
              <a:gd name="connsiteX8" fmla="*/ 2232206 w 4833822"/>
              <a:gd name="connsiteY8" fmla="*/ 5475755 h 5722177"/>
              <a:gd name="connsiteX9" fmla="*/ 2228624 w 4833822"/>
              <a:gd name="connsiteY9" fmla="*/ 5382572 h 5722177"/>
              <a:gd name="connsiteX10" fmla="*/ 2144854 w 4833822"/>
              <a:gd name="connsiteY10" fmla="*/ 5348528 h 5722177"/>
              <a:gd name="connsiteX11" fmla="*/ 2508163 w 4833822"/>
              <a:gd name="connsiteY11" fmla="*/ 5318066 h 5722177"/>
              <a:gd name="connsiteX12" fmla="*/ 2407811 w 4833822"/>
              <a:gd name="connsiteY12" fmla="*/ 5626276 h 5722177"/>
              <a:gd name="connsiteX13" fmla="*/ 2508163 w 4833822"/>
              <a:gd name="connsiteY13" fmla="*/ 5318066 h 5722177"/>
              <a:gd name="connsiteX14" fmla="*/ 2215080 w 4833822"/>
              <a:gd name="connsiteY14" fmla="*/ 5233531 h 5722177"/>
              <a:gd name="connsiteX15" fmla="*/ 2171282 w 4833822"/>
              <a:gd name="connsiteY15" fmla="*/ 5239221 h 5722177"/>
              <a:gd name="connsiteX16" fmla="*/ 2350473 w 4833822"/>
              <a:gd name="connsiteY16" fmla="*/ 5518760 h 5722177"/>
              <a:gd name="connsiteX17" fmla="*/ 2393478 w 4833822"/>
              <a:gd name="connsiteY17" fmla="*/ 5335986 h 5722177"/>
              <a:gd name="connsiteX18" fmla="*/ 2252871 w 4833822"/>
              <a:gd name="connsiteY18" fmla="*/ 5234686 h 5722177"/>
              <a:gd name="connsiteX19" fmla="*/ 2215080 w 4833822"/>
              <a:gd name="connsiteY19" fmla="*/ 5233531 h 5722177"/>
              <a:gd name="connsiteX20" fmla="*/ 3767359 w 4833822"/>
              <a:gd name="connsiteY20" fmla="*/ 5114573 h 5722177"/>
              <a:gd name="connsiteX21" fmla="*/ 3913003 w 4833822"/>
              <a:gd name="connsiteY21" fmla="*/ 5196216 h 5722177"/>
              <a:gd name="connsiteX22" fmla="*/ 3930923 w 4833822"/>
              <a:gd name="connsiteY22" fmla="*/ 5221305 h 5722177"/>
              <a:gd name="connsiteX23" fmla="*/ 3923759 w 4833822"/>
              <a:gd name="connsiteY23" fmla="*/ 5246390 h 5722177"/>
              <a:gd name="connsiteX24" fmla="*/ 3672890 w 4833822"/>
              <a:gd name="connsiteY24" fmla="*/ 5228469 h 5722177"/>
              <a:gd name="connsiteX25" fmla="*/ 3672890 w 4833822"/>
              <a:gd name="connsiteY25" fmla="*/ 5160380 h 5722177"/>
              <a:gd name="connsiteX26" fmla="*/ 3708731 w 4833822"/>
              <a:gd name="connsiteY26" fmla="*/ 5135291 h 5722177"/>
              <a:gd name="connsiteX27" fmla="*/ 3767359 w 4833822"/>
              <a:gd name="connsiteY27" fmla="*/ 5114573 h 5722177"/>
              <a:gd name="connsiteX28" fmla="*/ 3779366 w 4833822"/>
              <a:gd name="connsiteY28" fmla="*/ 5074762 h 5722177"/>
              <a:gd name="connsiteX29" fmla="*/ 3637059 w 4833822"/>
              <a:gd name="connsiteY29" fmla="*/ 5099457 h 5722177"/>
              <a:gd name="connsiteX30" fmla="*/ 3497289 w 4833822"/>
              <a:gd name="connsiteY30" fmla="*/ 5282225 h 5722177"/>
              <a:gd name="connsiteX31" fmla="*/ 3615557 w 4833822"/>
              <a:gd name="connsiteY31" fmla="*/ 5224888 h 5722177"/>
              <a:gd name="connsiteX32" fmla="*/ 3852086 w 4833822"/>
              <a:gd name="connsiteY32" fmla="*/ 5382572 h 5722177"/>
              <a:gd name="connsiteX33" fmla="*/ 3952433 w 4833822"/>
              <a:gd name="connsiteY33" fmla="*/ 5210550 h 5722177"/>
              <a:gd name="connsiteX34" fmla="*/ 3945496 w 4833822"/>
              <a:gd name="connsiteY34" fmla="*/ 5193745 h 5722177"/>
              <a:gd name="connsiteX35" fmla="*/ 3938093 w 4833822"/>
              <a:gd name="connsiteY35" fmla="*/ 5193745 h 5722177"/>
              <a:gd name="connsiteX36" fmla="*/ 3927341 w 4833822"/>
              <a:gd name="connsiteY36" fmla="*/ 5193745 h 5722177"/>
              <a:gd name="connsiteX37" fmla="*/ 3909418 w 4833822"/>
              <a:gd name="connsiteY37" fmla="*/ 5189038 h 5722177"/>
              <a:gd name="connsiteX38" fmla="*/ 3920171 w 4833822"/>
              <a:gd name="connsiteY38" fmla="*/ 5189038 h 5722177"/>
              <a:gd name="connsiteX39" fmla="*/ 3945252 w 4833822"/>
              <a:gd name="connsiteY39" fmla="*/ 5193155 h 5722177"/>
              <a:gd name="connsiteX40" fmla="*/ 3928739 w 4833822"/>
              <a:gd name="connsiteY40" fmla="*/ 5153155 h 5722177"/>
              <a:gd name="connsiteX41" fmla="*/ 3822967 w 4833822"/>
              <a:gd name="connsiteY41" fmla="*/ 5077057 h 5722177"/>
              <a:gd name="connsiteX42" fmla="*/ 3779366 w 4833822"/>
              <a:gd name="connsiteY42" fmla="*/ 5074762 h 5722177"/>
              <a:gd name="connsiteX43" fmla="*/ 4196131 w 4833822"/>
              <a:gd name="connsiteY43" fmla="*/ 4931016 h 5722177"/>
              <a:gd name="connsiteX44" fmla="*/ 4235548 w 4833822"/>
              <a:gd name="connsiteY44" fmla="*/ 5160381 h 5722177"/>
              <a:gd name="connsiteX45" fmla="*/ 4454163 w 4833822"/>
              <a:gd name="connsiteY45" fmla="*/ 5163963 h 5722177"/>
              <a:gd name="connsiteX46" fmla="*/ 4196131 w 4833822"/>
              <a:gd name="connsiteY46" fmla="*/ 4931016 h 5722177"/>
              <a:gd name="connsiteX47" fmla="*/ 1174995 w 4833822"/>
              <a:gd name="connsiteY47" fmla="*/ 4615638 h 5722177"/>
              <a:gd name="connsiteX48" fmla="*/ 1250253 w 4833822"/>
              <a:gd name="connsiteY48" fmla="*/ 4662230 h 5722177"/>
              <a:gd name="connsiteX49" fmla="*/ 1035224 w 4833822"/>
              <a:gd name="connsiteY49" fmla="*/ 4773323 h 5722177"/>
              <a:gd name="connsiteX50" fmla="*/ 981463 w 4833822"/>
              <a:gd name="connsiteY50" fmla="*/ 4748239 h 5722177"/>
              <a:gd name="connsiteX51" fmla="*/ 1174995 w 4833822"/>
              <a:gd name="connsiteY51" fmla="*/ 4615638 h 5722177"/>
              <a:gd name="connsiteX52" fmla="*/ 3960412 w 4833822"/>
              <a:gd name="connsiteY52" fmla="*/ 4586363 h 5722177"/>
              <a:gd name="connsiteX53" fmla="*/ 4095776 w 4833822"/>
              <a:gd name="connsiteY53" fmla="*/ 4644308 h 5722177"/>
              <a:gd name="connsiteX54" fmla="*/ 4052767 w 4833822"/>
              <a:gd name="connsiteY54" fmla="*/ 4672978 h 5722177"/>
              <a:gd name="connsiteX55" fmla="*/ 3852081 w 4833822"/>
              <a:gd name="connsiteY55" fmla="*/ 4640727 h 5722177"/>
              <a:gd name="connsiteX56" fmla="*/ 3859245 w 4833822"/>
              <a:gd name="connsiteY56" fmla="*/ 4604888 h 5722177"/>
              <a:gd name="connsiteX57" fmla="*/ 3917370 w 4833822"/>
              <a:gd name="connsiteY57" fmla="*/ 4587363 h 5722177"/>
              <a:gd name="connsiteX58" fmla="*/ 3960412 w 4833822"/>
              <a:gd name="connsiteY58" fmla="*/ 4586363 h 5722177"/>
              <a:gd name="connsiteX59" fmla="*/ 2177948 w 4833822"/>
              <a:gd name="connsiteY59" fmla="*/ 4492113 h 5722177"/>
              <a:gd name="connsiteX60" fmla="*/ 2146198 w 4833822"/>
              <a:gd name="connsiteY60" fmla="*/ 4515295 h 5722177"/>
              <a:gd name="connsiteX61" fmla="*/ 1680303 w 4833822"/>
              <a:gd name="connsiteY61" fmla="*/ 5214137 h 5722177"/>
              <a:gd name="connsiteX62" fmla="*/ 1762730 w 4833822"/>
              <a:gd name="connsiteY62" fmla="*/ 5576097 h 5722177"/>
              <a:gd name="connsiteX63" fmla="*/ 1802152 w 4833822"/>
              <a:gd name="connsiteY63" fmla="*/ 5296564 h 5722177"/>
              <a:gd name="connsiteX64" fmla="*/ 2081691 w 4833822"/>
              <a:gd name="connsiteY64" fmla="*/ 5138874 h 5722177"/>
              <a:gd name="connsiteX65" fmla="*/ 1845157 w 4833822"/>
              <a:gd name="connsiteY65" fmla="*/ 5221301 h 5722177"/>
              <a:gd name="connsiteX66" fmla="*/ 1744810 w 4833822"/>
              <a:gd name="connsiteY66" fmla="*/ 5192635 h 5722177"/>
              <a:gd name="connsiteX67" fmla="*/ 2060189 w 4833822"/>
              <a:gd name="connsiteY67" fmla="*/ 5038532 h 5722177"/>
              <a:gd name="connsiteX68" fmla="*/ 2178451 w 4833822"/>
              <a:gd name="connsiteY68" fmla="*/ 4977602 h 5722177"/>
              <a:gd name="connsiteX69" fmla="*/ 2293136 w 4833822"/>
              <a:gd name="connsiteY69" fmla="*/ 4511713 h 5722177"/>
              <a:gd name="connsiteX70" fmla="*/ 1999259 w 4833822"/>
              <a:gd name="connsiteY70" fmla="*/ 4927434 h 5722177"/>
              <a:gd name="connsiteX71" fmla="*/ 2196371 w 4833822"/>
              <a:gd name="connsiteY71" fmla="*/ 4497375 h 5722177"/>
              <a:gd name="connsiteX72" fmla="*/ 2177948 w 4833822"/>
              <a:gd name="connsiteY72" fmla="*/ 4492113 h 5722177"/>
              <a:gd name="connsiteX73" fmla="*/ 2511745 w 4833822"/>
              <a:gd name="connsiteY73" fmla="*/ 4479460 h 5722177"/>
              <a:gd name="connsiteX74" fmla="*/ 2482010 w 4833822"/>
              <a:gd name="connsiteY74" fmla="*/ 4707756 h 5722177"/>
              <a:gd name="connsiteX75" fmla="*/ 2486655 w 4833822"/>
              <a:gd name="connsiteY75" fmla="*/ 4773321 h 5722177"/>
              <a:gd name="connsiteX76" fmla="*/ 2514429 w 4833822"/>
              <a:gd name="connsiteY76" fmla="*/ 4789000 h 5722177"/>
              <a:gd name="connsiteX77" fmla="*/ 2526077 w 4833822"/>
              <a:gd name="connsiteY77" fmla="*/ 4812746 h 5722177"/>
              <a:gd name="connsiteX78" fmla="*/ 2486655 w 4833822"/>
              <a:gd name="connsiteY78" fmla="*/ 4773324 h 5722177"/>
              <a:gd name="connsiteX79" fmla="*/ 2486655 w 4833822"/>
              <a:gd name="connsiteY79" fmla="*/ 4773327 h 5722177"/>
              <a:gd name="connsiteX80" fmla="*/ 2440069 w 4833822"/>
              <a:gd name="connsiteY80" fmla="*/ 5049283 h 5722177"/>
              <a:gd name="connsiteX81" fmla="*/ 2375563 w 4833822"/>
              <a:gd name="connsiteY81" fmla="*/ 4612055 h 5722177"/>
              <a:gd name="connsiteX82" fmla="*/ 2296718 w 4833822"/>
              <a:gd name="connsiteY82" fmla="*/ 4981190 h 5722177"/>
              <a:gd name="connsiteX83" fmla="*/ 2429318 w 4833822"/>
              <a:gd name="connsiteY83" fmla="*/ 5103039 h 5722177"/>
              <a:gd name="connsiteX84" fmla="*/ 2493825 w 4833822"/>
              <a:gd name="connsiteY84" fmla="*/ 5002692 h 5722177"/>
              <a:gd name="connsiteX85" fmla="*/ 2529665 w 4833822"/>
              <a:gd name="connsiteY85" fmla="*/ 4812749 h 5722177"/>
              <a:gd name="connsiteX86" fmla="*/ 2511745 w 4833822"/>
              <a:gd name="connsiteY86" fmla="*/ 4479460 h 5722177"/>
              <a:gd name="connsiteX87" fmla="*/ 2808528 w 4833822"/>
              <a:gd name="connsiteY87" fmla="*/ 4476994 h 5722177"/>
              <a:gd name="connsiteX88" fmla="*/ 2784115 w 4833822"/>
              <a:gd name="connsiteY88" fmla="*/ 4490211 h 5722177"/>
              <a:gd name="connsiteX89" fmla="*/ 2798448 w 4833822"/>
              <a:gd name="connsiteY89" fmla="*/ 4565469 h 5722177"/>
              <a:gd name="connsiteX90" fmla="*/ 2880875 w 4833822"/>
              <a:gd name="connsiteY90" fmla="*/ 4680149 h 5722177"/>
              <a:gd name="connsiteX91" fmla="*/ 3142493 w 4833822"/>
              <a:gd name="connsiteY91" fmla="*/ 5009861 h 5722177"/>
              <a:gd name="connsiteX92" fmla="*/ 2891625 w 4833822"/>
              <a:gd name="connsiteY92" fmla="*/ 4845002 h 5722177"/>
              <a:gd name="connsiteX93" fmla="*/ 2683768 w 4833822"/>
              <a:gd name="connsiteY93" fmla="*/ 4601304 h 5722177"/>
              <a:gd name="connsiteX94" fmla="*/ 2651515 w 4833822"/>
              <a:gd name="connsiteY94" fmla="*/ 4626393 h 5722177"/>
              <a:gd name="connsiteX95" fmla="*/ 2866541 w 4833822"/>
              <a:gd name="connsiteY95" fmla="*/ 4870092 h 5722177"/>
              <a:gd name="connsiteX96" fmla="*/ 3389773 w 4833822"/>
              <a:gd name="connsiteY96" fmla="*/ 5468586 h 5722177"/>
              <a:gd name="connsiteX97" fmla="*/ 3637059 w 4833822"/>
              <a:gd name="connsiteY97" fmla="*/ 5511590 h 5722177"/>
              <a:gd name="connsiteX98" fmla="*/ 3246422 w 4833822"/>
              <a:gd name="connsiteY98" fmla="*/ 5142461 h 5722177"/>
              <a:gd name="connsiteX99" fmla="*/ 3400524 w 4833822"/>
              <a:gd name="connsiteY99" fmla="*/ 5192635 h 5722177"/>
              <a:gd name="connsiteX100" fmla="*/ 3336018 w 4833822"/>
              <a:gd name="connsiteY100" fmla="*/ 5045696 h 5722177"/>
              <a:gd name="connsiteX101" fmla="*/ 3095901 w 4833822"/>
              <a:gd name="connsiteY101" fmla="*/ 4784083 h 5722177"/>
              <a:gd name="connsiteX102" fmla="*/ 2862954 w 4833822"/>
              <a:gd name="connsiteY102" fmla="*/ 4515295 h 5722177"/>
              <a:gd name="connsiteX103" fmla="*/ 2808528 w 4833822"/>
              <a:gd name="connsiteY103" fmla="*/ 4476994 h 5722177"/>
              <a:gd name="connsiteX104" fmla="*/ 1587125 w 4833822"/>
              <a:gd name="connsiteY104" fmla="*/ 4432869 h 5722177"/>
              <a:gd name="connsiteX105" fmla="*/ 798688 w 4833822"/>
              <a:gd name="connsiteY105" fmla="*/ 4640732 h 5722177"/>
              <a:gd name="connsiteX106" fmla="*/ 780768 w 4833822"/>
              <a:gd name="connsiteY106" fmla="*/ 5264310 h 5722177"/>
              <a:gd name="connsiteX107" fmla="*/ 791519 w 4833822"/>
              <a:gd name="connsiteY107" fmla="*/ 5070786 h 5722177"/>
              <a:gd name="connsiteX108" fmla="*/ 709092 w 4833822"/>
              <a:gd name="connsiteY108" fmla="*/ 4708820 h 5722177"/>
              <a:gd name="connsiteX109" fmla="*/ 368634 w 4833822"/>
              <a:gd name="connsiteY109" fmla="*/ 4719571 h 5722177"/>
              <a:gd name="connsiteX110" fmla="*/ 332793 w 4833822"/>
              <a:gd name="connsiteY110" fmla="*/ 4744661 h 5722177"/>
              <a:gd name="connsiteX111" fmla="*/ 368634 w 4833822"/>
              <a:gd name="connsiteY111" fmla="*/ 4758994 h 5722177"/>
              <a:gd name="connsiteX112" fmla="*/ 350714 w 4833822"/>
              <a:gd name="connsiteY112" fmla="*/ 5060034 h 5722177"/>
              <a:gd name="connsiteX113" fmla="*/ 447479 w 4833822"/>
              <a:gd name="connsiteY113" fmla="*/ 5124541 h 5722177"/>
              <a:gd name="connsiteX114" fmla="*/ 486896 w 4833822"/>
              <a:gd name="connsiteY114" fmla="*/ 5024194 h 5722177"/>
              <a:gd name="connsiteX115" fmla="*/ 468981 w 4833822"/>
              <a:gd name="connsiteY115" fmla="*/ 4905927 h 5722177"/>
              <a:gd name="connsiteX116" fmla="*/ 372216 w 4833822"/>
              <a:gd name="connsiteY116" fmla="*/ 5013443 h 5722177"/>
              <a:gd name="connsiteX117" fmla="*/ 382967 w 4833822"/>
              <a:gd name="connsiteY117" fmla="*/ 4862922 h 5722177"/>
              <a:gd name="connsiteX118" fmla="*/ 497647 w 4833822"/>
              <a:gd name="connsiteY118" fmla="*/ 4823500 h 5722177"/>
              <a:gd name="connsiteX119" fmla="*/ 569323 w 4833822"/>
              <a:gd name="connsiteY119" fmla="*/ 4938185 h 5722177"/>
              <a:gd name="connsiteX120" fmla="*/ 580074 w 4833822"/>
              <a:gd name="connsiteY120" fmla="*/ 5149625 h 5722177"/>
              <a:gd name="connsiteX121" fmla="*/ 612332 w 4833822"/>
              <a:gd name="connsiteY121" fmla="*/ 4905927 h 5722177"/>
              <a:gd name="connsiteX122" fmla="*/ 497647 w 4833822"/>
              <a:gd name="connsiteY122" fmla="*/ 4672980 h 5722177"/>
              <a:gd name="connsiteX123" fmla="*/ 730594 w 4833822"/>
              <a:gd name="connsiteY123" fmla="*/ 5077949 h 5722177"/>
              <a:gd name="connsiteX124" fmla="*/ 547826 w 4833822"/>
              <a:gd name="connsiteY124" fmla="*/ 5242808 h 5722177"/>
              <a:gd name="connsiteX125" fmla="*/ 834528 w 4833822"/>
              <a:gd name="connsiteY125" fmla="*/ 5275061 h 5722177"/>
              <a:gd name="connsiteX126" fmla="*/ 1533370 w 4833822"/>
              <a:gd name="connsiteY126" fmla="*/ 4758994 h 5722177"/>
              <a:gd name="connsiteX127" fmla="*/ 1633712 w 4833822"/>
              <a:gd name="connsiteY127" fmla="*/ 4626393 h 5722177"/>
              <a:gd name="connsiteX128" fmla="*/ 1142733 w 4833822"/>
              <a:gd name="connsiteY128" fmla="*/ 4941767 h 5722177"/>
              <a:gd name="connsiteX129" fmla="*/ 1031635 w 4833822"/>
              <a:gd name="connsiteY129" fmla="*/ 4970439 h 5722177"/>
              <a:gd name="connsiteX130" fmla="*/ 1096142 w 4833822"/>
              <a:gd name="connsiteY130" fmla="*/ 4870092 h 5722177"/>
              <a:gd name="connsiteX131" fmla="*/ 1587125 w 4833822"/>
              <a:gd name="connsiteY131" fmla="*/ 4432869 h 5722177"/>
              <a:gd name="connsiteX132" fmla="*/ 3072607 w 4833822"/>
              <a:gd name="connsiteY132" fmla="*/ 4423909 h 5722177"/>
              <a:gd name="connsiteX133" fmla="*/ 2988391 w 4833822"/>
              <a:gd name="connsiteY133" fmla="*/ 4457953 h 5722177"/>
              <a:gd name="connsiteX134" fmla="*/ 3038564 w 4833822"/>
              <a:gd name="connsiteY134" fmla="*/ 4569051 h 5722177"/>
              <a:gd name="connsiteX135" fmla="*/ 3407693 w 4833822"/>
              <a:gd name="connsiteY135" fmla="*/ 4984772 h 5722177"/>
              <a:gd name="connsiteX136" fmla="*/ 3576134 w 4833822"/>
              <a:gd name="connsiteY136" fmla="*/ 5024194 h 5722177"/>
              <a:gd name="connsiteX137" fmla="*/ 4002606 w 4833822"/>
              <a:gd name="connsiteY137" fmla="*/ 5128123 h 5722177"/>
              <a:gd name="connsiteX138" fmla="*/ 4124455 w 4833822"/>
              <a:gd name="connsiteY138" fmla="*/ 5210550 h 5722177"/>
              <a:gd name="connsiteX139" fmla="*/ 3586885 w 4833822"/>
              <a:gd name="connsiteY139" fmla="*/ 4662229 h 5722177"/>
              <a:gd name="connsiteX140" fmla="*/ 3339600 w 4833822"/>
              <a:gd name="connsiteY140" fmla="*/ 4518877 h 5722177"/>
              <a:gd name="connsiteX141" fmla="*/ 3551045 w 4833822"/>
              <a:gd name="connsiteY141" fmla="*/ 4694487 h 5722177"/>
              <a:gd name="connsiteX142" fmla="*/ 3658561 w 4833822"/>
              <a:gd name="connsiteY142" fmla="*/ 4877261 h 5722177"/>
              <a:gd name="connsiteX143" fmla="*/ 3536712 w 4833822"/>
              <a:gd name="connsiteY143" fmla="*/ 4801998 h 5722177"/>
              <a:gd name="connsiteX144" fmla="*/ 3167577 w 4833822"/>
              <a:gd name="connsiteY144" fmla="*/ 4465122 h 5722177"/>
              <a:gd name="connsiteX145" fmla="*/ 3072607 w 4833822"/>
              <a:gd name="connsiteY145" fmla="*/ 4423909 h 5722177"/>
              <a:gd name="connsiteX146" fmla="*/ 1497530 w 4833822"/>
              <a:gd name="connsiteY146" fmla="*/ 4336109 h 5722177"/>
              <a:gd name="connsiteX147" fmla="*/ 644585 w 4833822"/>
              <a:gd name="connsiteY147" fmla="*/ 4461540 h 5722177"/>
              <a:gd name="connsiteX148" fmla="*/ 404469 w 4833822"/>
              <a:gd name="connsiteY148" fmla="*/ 4536797 h 5722177"/>
              <a:gd name="connsiteX149" fmla="*/ 218113 w 4833822"/>
              <a:gd name="connsiteY149" fmla="*/ 4690900 h 5722177"/>
              <a:gd name="connsiteX150" fmla="*/ 347132 w 4833822"/>
              <a:gd name="connsiteY150" fmla="*/ 5210550 h 5722177"/>
              <a:gd name="connsiteX151" fmla="*/ 218113 w 4833822"/>
              <a:gd name="connsiteY151" fmla="*/ 4845002 h 5722177"/>
              <a:gd name="connsiteX152" fmla="*/ 289789 w 4833822"/>
              <a:gd name="connsiteY152" fmla="*/ 4737491 h 5722177"/>
              <a:gd name="connsiteX153" fmla="*/ 271869 w 4833822"/>
              <a:gd name="connsiteY153" fmla="*/ 4723158 h 5722177"/>
              <a:gd name="connsiteX154" fmla="*/ 304127 w 4833822"/>
              <a:gd name="connsiteY154" fmla="*/ 4629975 h 5722177"/>
              <a:gd name="connsiteX155" fmla="*/ 400887 w 4833822"/>
              <a:gd name="connsiteY155" fmla="*/ 4547549 h 5722177"/>
              <a:gd name="connsiteX156" fmla="*/ 404469 w 4833822"/>
              <a:gd name="connsiteY156" fmla="*/ 4540379 h 5722177"/>
              <a:gd name="connsiteX157" fmla="*/ 408056 w 4833822"/>
              <a:gd name="connsiteY157" fmla="*/ 4540379 h 5722177"/>
              <a:gd name="connsiteX158" fmla="*/ 569323 w 4833822"/>
              <a:gd name="connsiteY158" fmla="*/ 4497375 h 5722177"/>
              <a:gd name="connsiteX159" fmla="*/ 777186 w 4833822"/>
              <a:gd name="connsiteY159" fmla="*/ 4608473 h 5722177"/>
              <a:gd name="connsiteX160" fmla="*/ 1250249 w 4833822"/>
              <a:gd name="connsiteY160" fmla="*/ 4440032 h 5722177"/>
              <a:gd name="connsiteX161" fmla="*/ 1497530 w 4833822"/>
              <a:gd name="connsiteY161" fmla="*/ 4336109 h 5722177"/>
              <a:gd name="connsiteX162" fmla="*/ 3393360 w 4833822"/>
              <a:gd name="connsiteY162" fmla="*/ 4295339 h 5722177"/>
              <a:gd name="connsiteX163" fmla="*/ 3271511 w 4833822"/>
              <a:gd name="connsiteY163" fmla="*/ 4332522 h 5722177"/>
              <a:gd name="connsiteX164" fmla="*/ 3486538 w 4833822"/>
              <a:gd name="connsiteY164" fmla="*/ 4461540 h 5722177"/>
              <a:gd name="connsiteX165" fmla="*/ 4092197 w 4833822"/>
              <a:gd name="connsiteY165" fmla="*/ 4794834 h 5722177"/>
              <a:gd name="connsiteX166" fmla="*/ 3873588 w 4833822"/>
              <a:gd name="connsiteY166" fmla="*/ 4794834 h 5722177"/>
              <a:gd name="connsiteX167" fmla="*/ 4002606 w 4833822"/>
              <a:gd name="connsiteY167" fmla="*/ 4923847 h 5722177"/>
              <a:gd name="connsiteX168" fmla="*/ 4106535 w 4833822"/>
              <a:gd name="connsiteY168" fmla="*/ 4895176 h 5722177"/>
              <a:gd name="connsiteX169" fmla="*/ 4325144 w 4833822"/>
              <a:gd name="connsiteY169" fmla="*/ 4569051 h 5722177"/>
              <a:gd name="connsiteX170" fmla="*/ 4038441 w 4833822"/>
              <a:gd name="connsiteY170" fmla="*/ 4479460 h 5722177"/>
              <a:gd name="connsiteX171" fmla="*/ 3624178 w 4833822"/>
              <a:gd name="connsiteY171" fmla="*/ 4465848 h 5722177"/>
              <a:gd name="connsiteX172" fmla="*/ 3486739 w 4833822"/>
              <a:gd name="connsiteY172" fmla="*/ 4440069 h 5722177"/>
              <a:gd name="connsiteX173" fmla="*/ 3486739 w 4833822"/>
              <a:gd name="connsiteY173" fmla="*/ 4444064 h 5722177"/>
              <a:gd name="connsiteX174" fmla="*/ 3485394 w 4833822"/>
              <a:gd name="connsiteY174" fmla="*/ 4441375 h 5722177"/>
              <a:gd name="connsiteX175" fmla="*/ 3486706 w 4833822"/>
              <a:gd name="connsiteY175" fmla="*/ 4440063 h 5722177"/>
              <a:gd name="connsiteX176" fmla="*/ 3486538 w 4833822"/>
              <a:gd name="connsiteY176" fmla="*/ 4440032 h 5722177"/>
              <a:gd name="connsiteX177" fmla="*/ 3543876 w 4833822"/>
              <a:gd name="connsiteY177" fmla="*/ 4379108 h 5722177"/>
              <a:gd name="connsiteX178" fmla="*/ 4518674 w 4833822"/>
              <a:gd name="connsiteY178" fmla="*/ 4526046 h 5722177"/>
              <a:gd name="connsiteX179" fmla="*/ 4328731 w 4833822"/>
              <a:gd name="connsiteY179" fmla="*/ 4723158 h 5722177"/>
              <a:gd name="connsiteX180" fmla="*/ 4457745 w 4833822"/>
              <a:gd name="connsiteY180" fmla="*/ 4651477 h 5722177"/>
              <a:gd name="connsiteX181" fmla="*/ 4579599 w 4833822"/>
              <a:gd name="connsiteY181" fmla="*/ 4644314 h 5722177"/>
              <a:gd name="connsiteX182" fmla="*/ 4500754 w 4833822"/>
              <a:gd name="connsiteY182" fmla="*/ 4723158 h 5722177"/>
              <a:gd name="connsiteX183" fmla="*/ 4314393 w 4833822"/>
              <a:gd name="connsiteY183" fmla="*/ 4956106 h 5722177"/>
              <a:gd name="connsiteX184" fmla="*/ 4346651 w 4833822"/>
              <a:gd name="connsiteY184" fmla="*/ 5020612 h 5722177"/>
              <a:gd name="connsiteX185" fmla="*/ 4403989 w 4833822"/>
              <a:gd name="connsiteY185" fmla="*/ 4970439 h 5722177"/>
              <a:gd name="connsiteX186" fmla="*/ 4482833 w 4833822"/>
              <a:gd name="connsiteY186" fmla="*/ 4780496 h 5722177"/>
              <a:gd name="connsiteX187" fmla="*/ 4590350 w 4833822"/>
              <a:gd name="connsiteY187" fmla="*/ 4758994 h 5722177"/>
              <a:gd name="connsiteX188" fmla="*/ 4608265 w 4833822"/>
              <a:gd name="connsiteY188" fmla="*/ 4841420 h 5722177"/>
              <a:gd name="connsiteX189" fmla="*/ 4608265 w 4833822"/>
              <a:gd name="connsiteY189" fmla="*/ 4845002 h 5722177"/>
              <a:gd name="connsiteX190" fmla="*/ 4421909 w 4833822"/>
              <a:gd name="connsiteY190" fmla="*/ 5056447 h 5722177"/>
              <a:gd name="connsiteX191" fmla="*/ 4608265 w 4833822"/>
              <a:gd name="connsiteY191" fmla="*/ 4845002 h 5722177"/>
              <a:gd name="connsiteX192" fmla="*/ 4611852 w 4833822"/>
              <a:gd name="connsiteY192" fmla="*/ 4841420 h 5722177"/>
              <a:gd name="connsiteX193" fmla="*/ 4611852 w 4833822"/>
              <a:gd name="connsiteY193" fmla="*/ 4837838 h 5722177"/>
              <a:gd name="connsiteX194" fmla="*/ 4694279 w 4833822"/>
              <a:gd name="connsiteY194" fmla="*/ 4823500 h 5722177"/>
              <a:gd name="connsiteX195" fmla="*/ 4651275 w 4833822"/>
              <a:gd name="connsiteY195" fmla="*/ 4647896 h 5722177"/>
              <a:gd name="connsiteX196" fmla="*/ 4572429 w 4833822"/>
              <a:gd name="connsiteY196" fmla="*/ 4529628 h 5722177"/>
              <a:gd name="connsiteX197" fmla="*/ 4583181 w 4833822"/>
              <a:gd name="connsiteY197" fmla="*/ 4436451 h 5722177"/>
              <a:gd name="connsiteX198" fmla="*/ 4436247 w 4833822"/>
              <a:gd name="connsiteY198" fmla="*/ 4389864 h 5722177"/>
              <a:gd name="connsiteX199" fmla="*/ 3504459 w 4833822"/>
              <a:gd name="connsiteY199" fmla="*/ 4303850 h 5722177"/>
              <a:gd name="connsiteX200" fmla="*/ 3393360 w 4833822"/>
              <a:gd name="connsiteY200" fmla="*/ 4295339 h 5722177"/>
              <a:gd name="connsiteX201" fmla="*/ 655337 w 4833822"/>
              <a:gd name="connsiteY201" fmla="*/ 4164081 h 5722177"/>
              <a:gd name="connsiteX202" fmla="*/ 637416 w 4833822"/>
              <a:gd name="connsiteY202" fmla="*/ 4221424 h 5722177"/>
              <a:gd name="connsiteX203" fmla="*/ 863200 w 4833822"/>
              <a:gd name="connsiteY203" fmla="*/ 4325353 h 5722177"/>
              <a:gd name="connsiteX204" fmla="*/ 734181 w 4833822"/>
              <a:gd name="connsiteY204" fmla="*/ 4185588 h 5722177"/>
              <a:gd name="connsiteX205" fmla="*/ 655337 w 4833822"/>
              <a:gd name="connsiteY205" fmla="*/ 4164081 h 5722177"/>
              <a:gd name="connsiteX206" fmla="*/ 465399 w 4833822"/>
              <a:gd name="connsiteY206" fmla="*/ 4124664 h 5722177"/>
              <a:gd name="connsiteX207" fmla="*/ 465399 w 4833822"/>
              <a:gd name="connsiteY207" fmla="*/ 4325353 h 5722177"/>
              <a:gd name="connsiteX208" fmla="*/ 501234 w 4833822"/>
              <a:gd name="connsiteY208" fmla="*/ 4382695 h 5722177"/>
              <a:gd name="connsiteX209" fmla="*/ 554990 w 4833822"/>
              <a:gd name="connsiteY209" fmla="*/ 4328940 h 5722177"/>
              <a:gd name="connsiteX210" fmla="*/ 465399 w 4833822"/>
              <a:gd name="connsiteY210" fmla="*/ 4124664 h 5722177"/>
              <a:gd name="connsiteX211" fmla="*/ 4325169 w 4833822"/>
              <a:gd name="connsiteY211" fmla="*/ 4043767 h 5722177"/>
              <a:gd name="connsiteX212" fmla="*/ 3959602 w 4833822"/>
              <a:gd name="connsiteY212" fmla="*/ 4250095 h 5722177"/>
              <a:gd name="connsiteX213" fmla="*/ 4360985 w 4833822"/>
              <a:gd name="connsiteY213" fmla="*/ 4160499 h 5722177"/>
              <a:gd name="connsiteX214" fmla="*/ 4278558 w 4833822"/>
              <a:gd name="connsiteY214" fmla="*/ 4271597 h 5722177"/>
              <a:gd name="connsiteX215" fmla="*/ 4454163 w 4833822"/>
              <a:gd name="connsiteY215" fmla="*/ 4225006 h 5722177"/>
              <a:gd name="connsiteX216" fmla="*/ 4368153 w 4833822"/>
              <a:gd name="connsiteY216" fmla="*/ 4049401 h 5722177"/>
              <a:gd name="connsiteX217" fmla="*/ 4325169 w 4833822"/>
              <a:gd name="connsiteY217" fmla="*/ 4043767 h 5722177"/>
              <a:gd name="connsiteX218" fmla="*/ 4156709 w 4833822"/>
              <a:gd name="connsiteY218" fmla="*/ 4009979 h 5722177"/>
              <a:gd name="connsiteX219" fmla="*/ 3748157 w 4833822"/>
              <a:gd name="connsiteY219" fmla="*/ 4092405 h 5722177"/>
              <a:gd name="connsiteX220" fmla="*/ 3529543 w 4833822"/>
              <a:gd name="connsiteY220" fmla="*/ 4214254 h 5722177"/>
              <a:gd name="connsiteX221" fmla="*/ 3805494 w 4833822"/>
              <a:gd name="connsiteY221" fmla="*/ 4117495 h 5722177"/>
              <a:gd name="connsiteX222" fmla="*/ 4156709 w 4833822"/>
              <a:gd name="connsiteY222" fmla="*/ 4009979 h 5722177"/>
              <a:gd name="connsiteX223" fmla="*/ 399937 w 4833822"/>
              <a:gd name="connsiteY223" fmla="*/ 3966191 h 5722177"/>
              <a:gd name="connsiteX224" fmla="*/ 210944 w 4833822"/>
              <a:gd name="connsiteY224" fmla="*/ 4045819 h 5722177"/>
              <a:gd name="connsiteX225" fmla="*/ 124936 w 4833822"/>
              <a:gd name="connsiteY225" fmla="*/ 4189170 h 5722177"/>
              <a:gd name="connsiteX226" fmla="*/ 275451 w 4833822"/>
              <a:gd name="connsiteY226" fmla="*/ 4182001 h 5722177"/>
              <a:gd name="connsiteX227" fmla="*/ 304127 w 4833822"/>
              <a:gd name="connsiteY227" fmla="*/ 4199921 h 5722177"/>
              <a:gd name="connsiteX228" fmla="*/ 271869 w 4833822"/>
              <a:gd name="connsiteY228" fmla="*/ 4436451 h 5722177"/>
              <a:gd name="connsiteX229" fmla="*/ 311291 w 4833822"/>
              <a:gd name="connsiteY229" fmla="*/ 4278766 h 5722177"/>
              <a:gd name="connsiteX230" fmla="*/ 243203 w 4833822"/>
              <a:gd name="connsiteY230" fmla="*/ 4070903 h 5722177"/>
              <a:gd name="connsiteX231" fmla="*/ 1214409 w 4833822"/>
              <a:gd name="connsiteY231" fmla="*/ 4049401 h 5722177"/>
              <a:gd name="connsiteX232" fmla="*/ 465399 w 4833822"/>
              <a:gd name="connsiteY232" fmla="*/ 3966974 h 5722177"/>
              <a:gd name="connsiteX233" fmla="*/ 399937 w 4833822"/>
              <a:gd name="connsiteY233" fmla="*/ 3966191 h 5722177"/>
              <a:gd name="connsiteX234" fmla="*/ 2524908 w 4833822"/>
              <a:gd name="connsiteY234" fmla="*/ 2831892 h 5722177"/>
              <a:gd name="connsiteX235" fmla="*/ 2732856 w 4833822"/>
              <a:gd name="connsiteY235" fmla="*/ 3473811 h 5722177"/>
              <a:gd name="connsiteX236" fmla="*/ 2775802 w 4833822"/>
              <a:gd name="connsiteY236" fmla="*/ 3543880 h 5722177"/>
              <a:gd name="connsiteX237" fmla="*/ 2823267 w 4833822"/>
              <a:gd name="connsiteY237" fmla="*/ 3467030 h 5722177"/>
              <a:gd name="connsiteX238" fmla="*/ 2879774 w 4833822"/>
              <a:gd name="connsiteY238" fmla="*/ 3256824 h 5722177"/>
              <a:gd name="connsiteX239" fmla="*/ 2920458 w 4833822"/>
              <a:gd name="connsiteY239" fmla="*/ 3790249 h 5722177"/>
              <a:gd name="connsiteX240" fmla="*/ 3132925 w 4833822"/>
              <a:gd name="connsiteY240" fmla="*/ 3731482 h 5722177"/>
              <a:gd name="connsiteX241" fmla="*/ 2879774 w 4833822"/>
              <a:gd name="connsiteY241" fmla="*/ 4106690 h 5722177"/>
              <a:gd name="connsiteX242" fmla="*/ 2131619 w 4833822"/>
              <a:gd name="connsiteY242" fmla="*/ 4054704 h 5722177"/>
              <a:gd name="connsiteX243" fmla="*/ 1894289 w 4833822"/>
              <a:gd name="connsiteY243" fmla="*/ 3704360 h 5722177"/>
              <a:gd name="connsiteX244" fmla="*/ 2075111 w 4833822"/>
              <a:gd name="connsiteY244" fmla="*/ 3792511 h 5722177"/>
              <a:gd name="connsiteX245" fmla="*/ 2086414 w 4833822"/>
              <a:gd name="connsiteY245" fmla="*/ 3277166 h 5722177"/>
              <a:gd name="connsiteX246" fmla="*/ 2163263 w 4833822"/>
              <a:gd name="connsiteY246" fmla="*/ 3421825 h 5722177"/>
              <a:gd name="connsiteX247" fmla="*/ 2224289 w 4833822"/>
              <a:gd name="connsiteY247" fmla="*/ 3467030 h 5722177"/>
              <a:gd name="connsiteX248" fmla="*/ 2242372 w 4833822"/>
              <a:gd name="connsiteY248" fmla="*/ 3403742 h 5722177"/>
              <a:gd name="connsiteX249" fmla="*/ 2524908 w 4833822"/>
              <a:gd name="connsiteY249" fmla="*/ 2831892 h 5722177"/>
              <a:gd name="connsiteX250" fmla="*/ 2540406 w 4833822"/>
              <a:gd name="connsiteY250" fmla="*/ 2024551 h 5722177"/>
              <a:gd name="connsiteX251" fmla="*/ 2092432 w 4833822"/>
              <a:gd name="connsiteY251" fmla="*/ 2931248 h 5722177"/>
              <a:gd name="connsiteX252" fmla="*/ 2063761 w 4833822"/>
              <a:gd name="connsiteY252" fmla="*/ 3031595 h 5722177"/>
              <a:gd name="connsiteX253" fmla="*/ 1967001 w 4833822"/>
              <a:gd name="connsiteY253" fmla="*/ 2959919 h 5722177"/>
              <a:gd name="connsiteX254" fmla="*/ 1845152 w 4833822"/>
              <a:gd name="connsiteY254" fmla="*/ 2730555 h 5722177"/>
              <a:gd name="connsiteX255" fmla="*/ 1827232 w 4833822"/>
              <a:gd name="connsiteY255" fmla="*/ 3547662 h 5722177"/>
              <a:gd name="connsiteX256" fmla="*/ 1540529 w 4833822"/>
              <a:gd name="connsiteY256" fmla="*/ 3407893 h 5722177"/>
              <a:gd name="connsiteX257" fmla="*/ 1916828 w 4833822"/>
              <a:gd name="connsiteY257" fmla="*/ 3963382 h 5722177"/>
              <a:gd name="connsiteX258" fmla="*/ 3103066 w 4833822"/>
              <a:gd name="connsiteY258" fmla="*/ 4045809 h 5722177"/>
              <a:gd name="connsiteX259" fmla="*/ 3504448 w 4833822"/>
              <a:gd name="connsiteY259" fmla="*/ 3450897 h 5722177"/>
              <a:gd name="connsiteX260" fmla="*/ 3167572 w 4833822"/>
              <a:gd name="connsiteY260" fmla="*/ 3544075 h 5722177"/>
              <a:gd name="connsiteX261" fmla="*/ 3103066 w 4833822"/>
              <a:gd name="connsiteY261" fmla="*/ 2698301 h 5722177"/>
              <a:gd name="connsiteX262" fmla="*/ 3013470 w 4833822"/>
              <a:gd name="connsiteY262" fmla="*/ 3031595 h 5722177"/>
              <a:gd name="connsiteX263" fmla="*/ 2938212 w 4833822"/>
              <a:gd name="connsiteY263" fmla="*/ 3153444 h 5722177"/>
              <a:gd name="connsiteX264" fmla="*/ 2870119 w 4833822"/>
              <a:gd name="connsiteY264" fmla="*/ 3042346 h 5722177"/>
              <a:gd name="connsiteX265" fmla="*/ 2540406 w 4833822"/>
              <a:gd name="connsiteY265" fmla="*/ 2024551 h 5722177"/>
              <a:gd name="connsiteX266" fmla="*/ 357884 w 4833822"/>
              <a:gd name="connsiteY266" fmla="*/ 1952880 h 5722177"/>
              <a:gd name="connsiteX267" fmla="*/ 422396 w 4833822"/>
              <a:gd name="connsiteY267" fmla="*/ 2035307 h 5722177"/>
              <a:gd name="connsiteX268" fmla="*/ 522738 w 4833822"/>
              <a:gd name="connsiteY268" fmla="*/ 2537038 h 5722177"/>
              <a:gd name="connsiteX269" fmla="*/ 490485 w 4833822"/>
              <a:gd name="connsiteY269" fmla="*/ 2676808 h 5722177"/>
              <a:gd name="connsiteX270" fmla="*/ 386555 w 4833822"/>
              <a:gd name="connsiteY270" fmla="*/ 2576461 h 5722177"/>
              <a:gd name="connsiteX271" fmla="*/ 286208 w 4833822"/>
              <a:gd name="connsiteY271" fmla="*/ 2035307 h 5722177"/>
              <a:gd name="connsiteX272" fmla="*/ 357884 w 4833822"/>
              <a:gd name="connsiteY272" fmla="*/ 1952880 h 5722177"/>
              <a:gd name="connsiteX273" fmla="*/ 4036204 w 4833822"/>
              <a:gd name="connsiteY273" fmla="*/ 535489 h 5722177"/>
              <a:gd name="connsiteX274" fmla="*/ 4110123 w 4833822"/>
              <a:gd name="connsiteY274" fmla="*/ 598204 h 5722177"/>
              <a:gd name="connsiteX275" fmla="*/ 4063531 w 4833822"/>
              <a:gd name="connsiteY275" fmla="*/ 1408148 h 5722177"/>
              <a:gd name="connsiteX276" fmla="*/ 3938100 w 4833822"/>
              <a:gd name="connsiteY276" fmla="*/ 1096354 h 5722177"/>
              <a:gd name="connsiteX277" fmla="*/ 3970353 w 4833822"/>
              <a:gd name="connsiteY277" fmla="*/ 601791 h 5722177"/>
              <a:gd name="connsiteX278" fmla="*/ 4036204 w 4833822"/>
              <a:gd name="connsiteY278" fmla="*/ 535489 h 5722177"/>
              <a:gd name="connsiteX279" fmla="*/ 915320 w 4833822"/>
              <a:gd name="connsiteY279" fmla="*/ 277060 h 5722177"/>
              <a:gd name="connsiteX280" fmla="*/ 1020430 w 4833822"/>
              <a:gd name="connsiteY280" fmla="*/ 957822 h 5722177"/>
              <a:gd name="connsiteX281" fmla="*/ 811383 w 4833822"/>
              <a:gd name="connsiteY281" fmla="*/ 918236 h 5722177"/>
              <a:gd name="connsiteX282" fmla="*/ 915320 w 4833822"/>
              <a:gd name="connsiteY282" fmla="*/ 277060 h 5722177"/>
              <a:gd name="connsiteX283" fmla="*/ 2536306 w 4833822"/>
              <a:gd name="connsiteY283" fmla="*/ 211096 h 5722177"/>
              <a:gd name="connsiteX284" fmla="*/ 3047525 w 4833822"/>
              <a:gd name="connsiteY284" fmla="*/ 883805 h 5722177"/>
              <a:gd name="connsiteX285" fmla="*/ 3054443 w 4833822"/>
              <a:gd name="connsiteY285" fmla="*/ 1557607 h 5722177"/>
              <a:gd name="connsiteX286" fmla="*/ 3282263 w 4833822"/>
              <a:gd name="connsiteY286" fmla="*/ 698550 h 5722177"/>
              <a:gd name="connsiteX287" fmla="*/ 3257173 w 4833822"/>
              <a:gd name="connsiteY287" fmla="*/ 558781 h 5722177"/>
              <a:gd name="connsiteX288" fmla="*/ 3278681 w 4833822"/>
              <a:gd name="connsiteY288" fmla="*/ 469185 h 5722177"/>
              <a:gd name="connsiteX289" fmla="*/ 3361107 w 4833822"/>
              <a:gd name="connsiteY289" fmla="*/ 526528 h 5722177"/>
              <a:gd name="connsiteX290" fmla="*/ 3884339 w 4833822"/>
              <a:gd name="connsiteY290" fmla="*/ 1838198 h 5722177"/>
              <a:gd name="connsiteX291" fmla="*/ 3776823 w 4833822"/>
              <a:gd name="connsiteY291" fmla="*/ 2458193 h 5722177"/>
              <a:gd name="connsiteX292" fmla="*/ 4002606 w 4833822"/>
              <a:gd name="connsiteY292" fmla="*/ 2239584 h 5722177"/>
              <a:gd name="connsiteX293" fmla="*/ 4059943 w 4833822"/>
              <a:gd name="connsiteY293" fmla="*/ 2175073 h 5722177"/>
              <a:gd name="connsiteX294" fmla="*/ 4117286 w 4833822"/>
              <a:gd name="connsiteY294" fmla="*/ 2250335 h 5722177"/>
              <a:gd name="connsiteX295" fmla="*/ 4131625 w 4833822"/>
              <a:gd name="connsiteY295" fmla="*/ 3063857 h 5722177"/>
              <a:gd name="connsiteX296" fmla="*/ 3755321 w 4833822"/>
              <a:gd name="connsiteY296" fmla="*/ 3895299 h 5722177"/>
              <a:gd name="connsiteX297" fmla="*/ 3723067 w 4833822"/>
              <a:gd name="connsiteY297" fmla="*/ 3970556 h 5722177"/>
              <a:gd name="connsiteX298" fmla="*/ 4099366 w 4833822"/>
              <a:gd name="connsiteY298" fmla="*/ 3909632 h 5722177"/>
              <a:gd name="connsiteX299" fmla="*/ 4550927 w 4833822"/>
              <a:gd name="connsiteY299" fmla="*/ 4260846 h 5722177"/>
              <a:gd name="connsiteX300" fmla="*/ 4604683 w 4833822"/>
              <a:gd name="connsiteY300" fmla="*/ 4361193 h 5722177"/>
              <a:gd name="connsiteX301" fmla="*/ 4576011 w 4833822"/>
              <a:gd name="connsiteY301" fmla="*/ 5203386 h 5722177"/>
              <a:gd name="connsiteX302" fmla="*/ 4432660 w 4833822"/>
              <a:gd name="connsiteY302" fmla="*/ 5264310 h 5722177"/>
              <a:gd name="connsiteX303" fmla="*/ 3999019 w 4833822"/>
              <a:gd name="connsiteY303" fmla="*/ 5497257 h 5722177"/>
              <a:gd name="connsiteX304" fmla="*/ 3192667 w 4833822"/>
              <a:gd name="connsiteY304" fmla="*/ 5429164 h 5722177"/>
              <a:gd name="connsiteX305" fmla="*/ 2662265 w 4833822"/>
              <a:gd name="connsiteY305" fmla="*/ 4798416 h 5722177"/>
              <a:gd name="connsiteX306" fmla="*/ 2680186 w 4833822"/>
              <a:gd name="connsiteY306" fmla="*/ 5117372 h 5722177"/>
              <a:gd name="connsiteX307" fmla="*/ 2655096 w 4833822"/>
              <a:gd name="connsiteY307" fmla="*/ 5429164 h 5722177"/>
              <a:gd name="connsiteX308" fmla="*/ 2063771 w 4833822"/>
              <a:gd name="connsiteY308" fmla="*/ 5715866 h 5722177"/>
              <a:gd name="connsiteX309" fmla="*/ 1827242 w 4833822"/>
              <a:gd name="connsiteY309" fmla="*/ 5665693 h 5722177"/>
              <a:gd name="connsiteX310" fmla="*/ 1594295 w 4833822"/>
              <a:gd name="connsiteY310" fmla="*/ 5124541 h 5722177"/>
              <a:gd name="connsiteX311" fmla="*/ 1952673 w 4833822"/>
              <a:gd name="connsiteY311" fmla="*/ 4590553 h 5722177"/>
              <a:gd name="connsiteX312" fmla="*/ 2020761 w 4833822"/>
              <a:gd name="connsiteY312" fmla="*/ 4457953 h 5722177"/>
              <a:gd name="connsiteX313" fmla="*/ 1841575 w 4833822"/>
              <a:gd name="connsiteY313" fmla="*/ 4601304 h 5722177"/>
              <a:gd name="connsiteX314" fmla="*/ 884697 w 4833822"/>
              <a:gd name="connsiteY314" fmla="*/ 5346737 h 5722177"/>
              <a:gd name="connsiteX315" fmla="*/ 547826 w 4833822"/>
              <a:gd name="connsiteY315" fmla="*/ 5378990 h 5722177"/>
              <a:gd name="connsiteX316" fmla="*/ 357883 w 4833822"/>
              <a:gd name="connsiteY316" fmla="*/ 5321653 h 5722177"/>
              <a:gd name="connsiteX317" fmla="*/ 89095 w 4833822"/>
              <a:gd name="connsiteY317" fmla="*/ 4895176 h 5722177"/>
              <a:gd name="connsiteX318" fmla="*/ 46091 w 4833822"/>
              <a:gd name="connsiteY318" fmla="*/ 4543967 h 5722177"/>
              <a:gd name="connsiteX319" fmla="*/ 440310 w 4833822"/>
              <a:gd name="connsiteY319" fmla="*/ 3895299 h 5722177"/>
              <a:gd name="connsiteX320" fmla="*/ 1020884 w 4833822"/>
              <a:gd name="connsiteY320" fmla="*/ 3945472 h 5722177"/>
              <a:gd name="connsiteX321" fmla="*/ 798688 w 4833822"/>
              <a:gd name="connsiteY321" fmla="*/ 3773450 h 5722177"/>
              <a:gd name="connsiteX322" fmla="*/ 766435 w 4833822"/>
              <a:gd name="connsiteY322" fmla="*/ 3716107 h 5722177"/>
              <a:gd name="connsiteX323" fmla="*/ 838110 w 4833822"/>
              <a:gd name="connsiteY323" fmla="*/ 3694605 h 5722177"/>
              <a:gd name="connsiteX324" fmla="*/ 1060306 w 4833822"/>
              <a:gd name="connsiteY324" fmla="*/ 3787783 h 5722177"/>
              <a:gd name="connsiteX325" fmla="*/ 777186 w 4833822"/>
              <a:gd name="connsiteY325" fmla="*/ 3289635 h 5722177"/>
              <a:gd name="connsiteX326" fmla="*/ 723430 w 4833822"/>
              <a:gd name="connsiteY326" fmla="*/ 2755652 h 5722177"/>
              <a:gd name="connsiteX327" fmla="*/ 727012 w 4833822"/>
              <a:gd name="connsiteY327" fmla="*/ 2056811 h 5722177"/>
              <a:gd name="connsiteX328" fmla="*/ 762853 w 4833822"/>
              <a:gd name="connsiteY328" fmla="*/ 1924211 h 5722177"/>
              <a:gd name="connsiteX329" fmla="*/ 1017302 w 4833822"/>
              <a:gd name="connsiteY329" fmla="*/ 2225246 h 5722177"/>
              <a:gd name="connsiteX330" fmla="*/ 1139151 w 4833822"/>
              <a:gd name="connsiteY330" fmla="*/ 2264668 h 5722177"/>
              <a:gd name="connsiteX331" fmla="*/ 1110480 w 4833822"/>
              <a:gd name="connsiteY331" fmla="*/ 2153570 h 5722177"/>
              <a:gd name="connsiteX332" fmla="*/ 1135564 w 4833822"/>
              <a:gd name="connsiteY332" fmla="*/ 1264792 h 5722177"/>
              <a:gd name="connsiteX333" fmla="*/ 1493942 w 4833822"/>
              <a:gd name="connsiteY333" fmla="*/ 605372 h 5722177"/>
              <a:gd name="connsiteX334" fmla="*/ 1547703 w 4833822"/>
              <a:gd name="connsiteY334" fmla="*/ 551617 h 5722177"/>
              <a:gd name="connsiteX335" fmla="*/ 1597877 w 4833822"/>
              <a:gd name="connsiteY335" fmla="*/ 644795 h 5722177"/>
              <a:gd name="connsiteX336" fmla="*/ 2070940 w 4833822"/>
              <a:gd name="connsiteY336" fmla="*/ 1418894 h 5722177"/>
              <a:gd name="connsiteX337" fmla="*/ 2035100 w 4833822"/>
              <a:gd name="connsiteY337" fmla="*/ 709756 h 5722177"/>
              <a:gd name="connsiteX338" fmla="*/ 2536306 w 4833822"/>
              <a:gd name="connsiteY338" fmla="*/ 211096 h 5722177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1942288 w 4833822"/>
              <a:gd name="connsiteY336" fmla="*/ 1366141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33822" h="5511081">
                <a:moveTo>
                  <a:pt x="2144854" y="5137432"/>
                </a:moveTo>
                <a:cubicBezTo>
                  <a:pt x="2114840" y="5136536"/>
                  <a:pt x="2083482" y="5142808"/>
                  <a:pt x="2053020" y="5146392"/>
                </a:cubicBezTo>
                <a:cubicBezTo>
                  <a:pt x="2006428" y="5153561"/>
                  <a:pt x="1967006" y="5175063"/>
                  <a:pt x="1959837" y="5221650"/>
                </a:cubicBezTo>
                <a:cubicBezTo>
                  <a:pt x="1949086" y="5278992"/>
                  <a:pt x="1981344" y="5318415"/>
                  <a:pt x="2045851" y="5339917"/>
                </a:cubicBezTo>
                <a:cubicBezTo>
                  <a:pt x="2045851" y="5304076"/>
                  <a:pt x="2038682" y="5275410"/>
                  <a:pt x="2042269" y="5243152"/>
                </a:cubicBezTo>
                <a:cubicBezTo>
                  <a:pt x="2045851" y="5207317"/>
                  <a:pt x="2067353" y="5178645"/>
                  <a:pt x="2106775" y="5178645"/>
                </a:cubicBezTo>
                <a:cubicBezTo>
                  <a:pt x="2174869" y="5182233"/>
                  <a:pt x="2131865" y="5225237"/>
                  <a:pt x="2128277" y="5250321"/>
                </a:cubicBezTo>
                <a:cubicBezTo>
                  <a:pt x="2124696" y="5275410"/>
                  <a:pt x="2139029" y="5293325"/>
                  <a:pt x="2164118" y="5300494"/>
                </a:cubicBezTo>
                <a:cubicBezTo>
                  <a:pt x="2192784" y="5307664"/>
                  <a:pt x="2221455" y="5293325"/>
                  <a:pt x="2232206" y="5264659"/>
                </a:cubicBezTo>
                <a:cubicBezTo>
                  <a:pt x="2242957" y="5232401"/>
                  <a:pt x="2253709" y="5196566"/>
                  <a:pt x="2228624" y="5171476"/>
                </a:cubicBezTo>
                <a:cubicBezTo>
                  <a:pt x="2203538" y="5146392"/>
                  <a:pt x="2174868" y="5138329"/>
                  <a:pt x="2144854" y="5137432"/>
                </a:cubicBezTo>
                <a:close/>
                <a:moveTo>
                  <a:pt x="2508163" y="5106970"/>
                </a:moveTo>
                <a:cubicBezTo>
                  <a:pt x="2529665" y="5228819"/>
                  <a:pt x="2483074" y="5325584"/>
                  <a:pt x="2407811" y="5415180"/>
                </a:cubicBezTo>
                <a:cubicBezTo>
                  <a:pt x="2576251" y="5318415"/>
                  <a:pt x="2604923" y="5232401"/>
                  <a:pt x="2508163" y="5106970"/>
                </a:cubicBezTo>
                <a:close/>
                <a:moveTo>
                  <a:pt x="2215080" y="5022435"/>
                </a:moveTo>
                <a:cubicBezTo>
                  <a:pt x="2201521" y="5023142"/>
                  <a:pt x="2186962" y="5024990"/>
                  <a:pt x="2171282" y="5028125"/>
                </a:cubicBezTo>
                <a:cubicBezTo>
                  <a:pt x="2303882" y="5085468"/>
                  <a:pt x="2375563" y="5160725"/>
                  <a:pt x="2350473" y="5307664"/>
                </a:cubicBezTo>
                <a:cubicBezTo>
                  <a:pt x="2425731" y="5239570"/>
                  <a:pt x="2429318" y="5178645"/>
                  <a:pt x="2393478" y="5124890"/>
                </a:cubicBezTo>
                <a:cubicBezTo>
                  <a:pt x="2361224" y="5076506"/>
                  <a:pt x="2322924" y="5032158"/>
                  <a:pt x="2252871" y="5023590"/>
                </a:cubicBezTo>
                <a:cubicBezTo>
                  <a:pt x="2241196" y="5022162"/>
                  <a:pt x="2228638" y="5021728"/>
                  <a:pt x="2215080" y="5022435"/>
                </a:cubicBezTo>
                <a:close/>
                <a:moveTo>
                  <a:pt x="3767359" y="4903477"/>
                </a:moveTo>
                <a:cubicBezTo>
                  <a:pt x="3822963" y="4896422"/>
                  <a:pt x="3870000" y="4928676"/>
                  <a:pt x="3913003" y="4985120"/>
                </a:cubicBezTo>
                <a:cubicBezTo>
                  <a:pt x="3916590" y="4992289"/>
                  <a:pt x="3923759" y="4999458"/>
                  <a:pt x="3930923" y="5010209"/>
                </a:cubicBezTo>
                <a:cubicBezTo>
                  <a:pt x="3927341" y="5017373"/>
                  <a:pt x="3923759" y="5035294"/>
                  <a:pt x="3923759" y="5035294"/>
                </a:cubicBezTo>
                <a:cubicBezTo>
                  <a:pt x="3841327" y="5024543"/>
                  <a:pt x="3762487" y="4960035"/>
                  <a:pt x="3672890" y="5017373"/>
                </a:cubicBezTo>
                <a:lnTo>
                  <a:pt x="3672890" y="4949284"/>
                </a:lnTo>
                <a:cubicBezTo>
                  <a:pt x="3683641" y="4938528"/>
                  <a:pt x="3697974" y="4931364"/>
                  <a:pt x="3708731" y="4924195"/>
                </a:cubicBezTo>
                <a:cubicBezTo>
                  <a:pt x="3729338" y="4912548"/>
                  <a:pt x="3748824" y="4905829"/>
                  <a:pt x="3767359" y="4903477"/>
                </a:cubicBezTo>
                <a:close/>
                <a:moveTo>
                  <a:pt x="3779366" y="4863666"/>
                </a:moveTo>
                <a:cubicBezTo>
                  <a:pt x="3734324" y="4865346"/>
                  <a:pt x="3685439" y="4877609"/>
                  <a:pt x="3637059" y="4888361"/>
                </a:cubicBezTo>
                <a:cubicBezTo>
                  <a:pt x="3547463" y="4917027"/>
                  <a:pt x="3525961" y="4992290"/>
                  <a:pt x="3497289" y="5071129"/>
                </a:cubicBezTo>
                <a:cubicBezTo>
                  <a:pt x="3551045" y="5067547"/>
                  <a:pt x="3561796" y="4999454"/>
                  <a:pt x="3615557" y="5013792"/>
                </a:cubicBezTo>
                <a:cubicBezTo>
                  <a:pt x="3640641" y="5200147"/>
                  <a:pt x="3640641" y="5196566"/>
                  <a:pt x="3852086" y="5171476"/>
                </a:cubicBezTo>
                <a:cubicBezTo>
                  <a:pt x="3966766" y="5160725"/>
                  <a:pt x="3984686" y="5099801"/>
                  <a:pt x="3952433" y="4999454"/>
                </a:cubicBezTo>
                <a:lnTo>
                  <a:pt x="3945496" y="4982649"/>
                </a:lnTo>
                <a:lnTo>
                  <a:pt x="3938093" y="4982649"/>
                </a:lnTo>
                <a:lnTo>
                  <a:pt x="3927341" y="4982649"/>
                </a:lnTo>
                <a:cubicBezTo>
                  <a:pt x="3923758" y="4981304"/>
                  <a:pt x="3916588" y="4979287"/>
                  <a:pt x="3909418" y="4977942"/>
                </a:cubicBezTo>
                <a:cubicBezTo>
                  <a:pt x="3913000" y="4977942"/>
                  <a:pt x="3916588" y="4978614"/>
                  <a:pt x="3920171" y="4977942"/>
                </a:cubicBezTo>
                <a:lnTo>
                  <a:pt x="3945252" y="4982059"/>
                </a:lnTo>
                <a:lnTo>
                  <a:pt x="3928739" y="4942059"/>
                </a:lnTo>
                <a:cubicBezTo>
                  <a:pt x="3901672" y="4894015"/>
                  <a:pt x="3864965" y="4872681"/>
                  <a:pt x="3822967" y="4865961"/>
                </a:cubicBezTo>
                <a:cubicBezTo>
                  <a:pt x="3808968" y="4863722"/>
                  <a:pt x="3794381" y="4863106"/>
                  <a:pt x="3779366" y="4863666"/>
                </a:cubicBezTo>
                <a:close/>
                <a:moveTo>
                  <a:pt x="4196131" y="4719920"/>
                </a:moveTo>
                <a:cubicBezTo>
                  <a:pt x="4145957" y="4820267"/>
                  <a:pt x="4171042" y="4891943"/>
                  <a:pt x="4235548" y="4949285"/>
                </a:cubicBezTo>
                <a:cubicBezTo>
                  <a:pt x="4296478" y="5003041"/>
                  <a:pt x="4364567" y="5017374"/>
                  <a:pt x="4454163" y="4952867"/>
                </a:cubicBezTo>
                <a:cubicBezTo>
                  <a:pt x="4310811" y="4938529"/>
                  <a:pt x="4253469" y="4834600"/>
                  <a:pt x="4196131" y="4719920"/>
                </a:cubicBezTo>
                <a:close/>
                <a:moveTo>
                  <a:pt x="1174995" y="4404542"/>
                </a:moveTo>
                <a:cubicBezTo>
                  <a:pt x="1207248" y="4415293"/>
                  <a:pt x="1268173" y="4418875"/>
                  <a:pt x="1250253" y="4451134"/>
                </a:cubicBezTo>
                <a:cubicBezTo>
                  <a:pt x="1207248" y="4533561"/>
                  <a:pt x="1114070" y="4540725"/>
                  <a:pt x="1035224" y="4562227"/>
                </a:cubicBezTo>
                <a:cubicBezTo>
                  <a:pt x="1010135" y="4565815"/>
                  <a:pt x="974299" y="4562227"/>
                  <a:pt x="981463" y="4537143"/>
                </a:cubicBezTo>
                <a:cubicBezTo>
                  <a:pt x="1010135" y="4443965"/>
                  <a:pt x="1114070" y="4451134"/>
                  <a:pt x="1174995" y="4404542"/>
                </a:cubicBezTo>
                <a:close/>
                <a:moveTo>
                  <a:pt x="3960412" y="4375267"/>
                </a:moveTo>
                <a:cubicBezTo>
                  <a:pt x="4003548" y="4379417"/>
                  <a:pt x="4047393" y="4398944"/>
                  <a:pt x="4095776" y="4433212"/>
                </a:cubicBezTo>
                <a:cubicBezTo>
                  <a:pt x="4067105" y="4451132"/>
                  <a:pt x="4059936" y="4461882"/>
                  <a:pt x="4052767" y="4461882"/>
                </a:cubicBezTo>
                <a:cubicBezTo>
                  <a:pt x="3981092" y="4461882"/>
                  <a:pt x="3909418" y="4483383"/>
                  <a:pt x="3852081" y="4429631"/>
                </a:cubicBezTo>
                <a:cubicBezTo>
                  <a:pt x="3848494" y="4422462"/>
                  <a:pt x="3852081" y="4397374"/>
                  <a:pt x="3859245" y="4393792"/>
                </a:cubicBezTo>
                <a:cubicBezTo>
                  <a:pt x="3878956" y="4384834"/>
                  <a:pt x="3898219" y="4379011"/>
                  <a:pt x="3917370" y="4376267"/>
                </a:cubicBezTo>
                <a:cubicBezTo>
                  <a:pt x="3931733" y="4374209"/>
                  <a:pt x="3946033" y="4373884"/>
                  <a:pt x="3960412" y="4375267"/>
                </a:cubicBezTo>
                <a:close/>
                <a:moveTo>
                  <a:pt x="2177948" y="4281017"/>
                </a:moveTo>
                <a:cubicBezTo>
                  <a:pt x="2162325" y="4280682"/>
                  <a:pt x="2154261" y="4293449"/>
                  <a:pt x="2146198" y="4304199"/>
                </a:cubicBezTo>
                <a:cubicBezTo>
                  <a:pt x="1988513" y="4533565"/>
                  <a:pt x="1823655" y="4759343"/>
                  <a:pt x="1680303" y="5003041"/>
                </a:cubicBezTo>
                <a:cubicBezTo>
                  <a:pt x="1601458" y="5135641"/>
                  <a:pt x="1637299" y="5239570"/>
                  <a:pt x="1762730" y="5365001"/>
                </a:cubicBezTo>
                <a:cubicBezTo>
                  <a:pt x="1730477" y="5243152"/>
                  <a:pt x="1719726" y="5153561"/>
                  <a:pt x="1802152" y="5085468"/>
                </a:cubicBezTo>
                <a:cubicBezTo>
                  <a:pt x="1891748" y="5031712"/>
                  <a:pt x="1984926" y="4981539"/>
                  <a:pt x="2081691" y="4927778"/>
                </a:cubicBezTo>
                <a:cubicBezTo>
                  <a:pt x="1977757" y="4917027"/>
                  <a:pt x="1913251" y="4970788"/>
                  <a:pt x="1845157" y="5010205"/>
                </a:cubicBezTo>
                <a:cubicBezTo>
                  <a:pt x="1798565" y="5038881"/>
                  <a:pt x="1759148" y="5060378"/>
                  <a:pt x="1744810" y="4981539"/>
                </a:cubicBezTo>
                <a:cubicBezTo>
                  <a:pt x="1830824" y="4891943"/>
                  <a:pt x="1941922" y="4848938"/>
                  <a:pt x="2060189" y="4827436"/>
                </a:cubicBezTo>
                <a:cubicBezTo>
                  <a:pt x="2103188" y="4816685"/>
                  <a:pt x="2160531" y="4823849"/>
                  <a:pt x="2178451" y="4766506"/>
                </a:cubicBezTo>
                <a:cubicBezTo>
                  <a:pt x="2228624" y="4626742"/>
                  <a:pt x="2289549" y="4486973"/>
                  <a:pt x="2293136" y="4300617"/>
                </a:cubicBezTo>
                <a:cubicBezTo>
                  <a:pt x="2182033" y="4454720"/>
                  <a:pt x="2092442" y="4587320"/>
                  <a:pt x="1999259" y="4716338"/>
                </a:cubicBezTo>
                <a:cubicBezTo>
                  <a:pt x="1999259" y="4537146"/>
                  <a:pt x="2139029" y="4433218"/>
                  <a:pt x="2196371" y="4286279"/>
                </a:cubicBezTo>
                <a:cubicBezTo>
                  <a:pt x="2189204" y="4282696"/>
                  <a:pt x="2183156" y="4281129"/>
                  <a:pt x="2177948" y="4281017"/>
                </a:cubicBezTo>
                <a:close/>
                <a:moveTo>
                  <a:pt x="2511745" y="4268364"/>
                </a:moveTo>
                <a:cubicBezTo>
                  <a:pt x="2482179" y="4357060"/>
                  <a:pt x="2478819" y="4429633"/>
                  <a:pt x="2482010" y="4496660"/>
                </a:cubicBezTo>
                <a:lnTo>
                  <a:pt x="2486655" y="4562225"/>
                </a:lnTo>
                <a:lnTo>
                  <a:pt x="2514429" y="4577904"/>
                </a:lnTo>
                <a:cubicBezTo>
                  <a:pt x="2520702" y="4584624"/>
                  <a:pt x="2524285" y="4592689"/>
                  <a:pt x="2526077" y="4601650"/>
                </a:cubicBezTo>
                <a:lnTo>
                  <a:pt x="2486655" y="4562228"/>
                </a:lnTo>
                <a:lnTo>
                  <a:pt x="2486655" y="4562231"/>
                </a:lnTo>
                <a:cubicBezTo>
                  <a:pt x="2440069" y="4641075"/>
                  <a:pt x="2500994" y="4745010"/>
                  <a:pt x="2440069" y="4838187"/>
                </a:cubicBezTo>
                <a:cubicBezTo>
                  <a:pt x="2371975" y="4702000"/>
                  <a:pt x="2425731" y="4562231"/>
                  <a:pt x="2375563" y="4400959"/>
                </a:cubicBezTo>
                <a:cubicBezTo>
                  <a:pt x="2343304" y="4547898"/>
                  <a:pt x="2311051" y="4658996"/>
                  <a:pt x="2296718" y="4770094"/>
                </a:cubicBezTo>
                <a:cubicBezTo>
                  <a:pt x="2285967" y="4856102"/>
                  <a:pt x="2371975" y="4881192"/>
                  <a:pt x="2429318" y="4891943"/>
                </a:cubicBezTo>
                <a:cubicBezTo>
                  <a:pt x="2500994" y="4906276"/>
                  <a:pt x="2490243" y="4838187"/>
                  <a:pt x="2493825" y="4791596"/>
                </a:cubicBezTo>
                <a:cubicBezTo>
                  <a:pt x="2500994" y="4727089"/>
                  <a:pt x="2468741" y="4655414"/>
                  <a:pt x="2529665" y="4601653"/>
                </a:cubicBezTo>
                <a:cubicBezTo>
                  <a:pt x="2576251" y="4497724"/>
                  <a:pt x="2551167" y="4397377"/>
                  <a:pt x="2511745" y="4268364"/>
                </a:cubicBezTo>
                <a:close/>
                <a:moveTo>
                  <a:pt x="2808528" y="4265898"/>
                </a:moveTo>
                <a:cubicBezTo>
                  <a:pt x="2801137" y="4267018"/>
                  <a:pt x="2793074" y="4271051"/>
                  <a:pt x="2784115" y="4279115"/>
                </a:cubicBezTo>
                <a:cubicBezTo>
                  <a:pt x="2755443" y="4304199"/>
                  <a:pt x="2784115" y="4332871"/>
                  <a:pt x="2798448" y="4354373"/>
                </a:cubicBezTo>
                <a:cubicBezTo>
                  <a:pt x="2823537" y="4393795"/>
                  <a:pt x="2852203" y="4433218"/>
                  <a:pt x="2880875" y="4469053"/>
                </a:cubicBezTo>
                <a:cubicBezTo>
                  <a:pt x="2963301" y="4572987"/>
                  <a:pt x="3045733" y="4673329"/>
                  <a:pt x="3142493" y="4798765"/>
                </a:cubicBezTo>
                <a:cubicBezTo>
                  <a:pt x="3020644" y="4759343"/>
                  <a:pt x="2956137" y="4698418"/>
                  <a:pt x="2891625" y="4633906"/>
                </a:cubicBezTo>
                <a:cubicBezTo>
                  <a:pt x="2819950" y="4551479"/>
                  <a:pt x="2751861" y="4472635"/>
                  <a:pt x="2683768" y="4390208"/>
                </a:cubicBezTo>
                <a:cubicBezTo>
                  <a:pt x="2673017" y="4397377"/>
                  <a:pt x="2662265" y="4408128"/>
                  <a:pt x="2651515" y="4415297"/>
                </a:cubicBezTo>
                <a:cubicBezTo>
                  <a:pt x="2705270" y="4508475"/>
                  <a:pt x="2787697" y="4583738"/>
                  <a:pt x="2866541" y="4658996"/>
                </a:cubicBezTo>
                <a:cubicBezTo>
                  <a:pt x="3038564" y="4859690"/>
                  <a:pt x="3189085" y="5078298"/>
                  <a:pt x="3389773" y="5257490"/>
                </a:cubicBezTo>
                <a:cubicBezTo>
                  <a:pt x="3461449" y="5325584"/>
                  <a:pt x="3543876" y="5339917"/>
                  <a:pt x="3637059" y="5300494"/>
                </a:cubicBezTo>
                <a:cubicBezTo>
                  <a:pt x="3450698" y="5232401"/>
                  <a:pt x="3307347" y="5132059"/>
                  <a:pt x="3246422" y="4931365"/>
                </a:cubicBezTo>
                <a:cubicBezTo>
                  <a:pt x="3314516" y="4938529"/>
                  <a:pt x="3346769" y="5042463"/>
                  <a:pt x="3400524" y="4981539"/>
                </a:cubicBezTo>
                <a:cubicBezTo>
                  <a:pt x="3457867" y="4917027"/>
                  <a:pt x="3375440" y="4877610"/>
                  <a:pt x="3336018" y="4834600"/>
                </a:cubicBezTo>
                <a:cubicBezTo>
                  <a:pt x="3257173" y="4745010"/>
                  <a:pt x="3174746" y="4662578"/>
                  <a:pt x="3095901" y="4572987"/>
                </a:cubicBezTo>
                <a:cubicBezTo>
                  <a:pt x="3017057" y="4486973"/>
                  <a:pt x="2941799" y="4393795"/>
                  <a:pt x="2862954" y="4304199"/>
                </a:cubicBezTo>
                <a:cubicBezTo>
                  <a:pt x="2846827" y="4285386"/>
                  <a:pt x="2830701" y="4262538"/>
                  <a:pt x="2808528" y="4265898"/>
                </a:cubicBezTo>
                <a:close/>
                <a:moveTo>
                  <a:pt x="1587125" y="4221773"/>
                </a:moveTo>
                <a:cubicBezTo>
                  <a:pt x="1325507" y="4307781"/>
                  <a:pt x="1063888" y="4383044"/>
                  <a:pt x="798688" y="4429636"/>
                </a:cubicBezTo>
                <a:cubicBezTo>
                  <a:pt x="938457" y="4676916"/>
                  <a:pt x="938457" y="4888361"/>
                  <a:pt x="780768" y="5053214"/>
                </a:cubicBezTo>
                <a:cubicBezTo>
                  <a:pt x="759265" y="4981539"/>
                  <a:pt x="784355" y="4920614"/>
                  <a:pt x="791519" y="4859690"/>
                </a:cubicBezTo>
                <a:cubicBezTo>
                  <a:pt x="809439" y="4727089"/>
                  <a:pt x="809439" y="4601653"/>
                  <a:pt x="709092" y="4497724"/>
                </a:cubicBezTo>
                <a:cubicBezTo>
                  <a:pt x="583661" y="4368706"/>
                  <a:pt x="497647" y="4372293"/>
                  <a:pt x="368634" y="4508475"/>
                </a:cubicBezTo>
                <a:cubicBezTo>
                  <a:pt x="357883" y="4519226"/>
                  <a:pt x="343545" y="4529977"/>
                  <a:pt x="332793" y="4533565"/>
                </a:cubicBezTo>
                <a:cubicBezTo>
                  <a:pt x="343545" y="4537146"/>
                  <a:pt x="354296" y="4540728"/>
                  <a:pt x="368634" y="4547898"/>
                </a:cubicBezTo>
                <a:cubicBezTo>
                  <a:pt x="318460" y="4644663"/>
                  <a:pt x="257536" y="4741422"/>
                  <a:pt x="350714" y="4848938"/>
                </a:cubicBezTo>
                <a:cubicBezTo>
                  <a:pt x="379385" y="4877610"/>
                  <a:pt x="390136" y="4934947"/>
                  <a:pt x="447479" y="4913445"/>
                </a:cubicBezTo>
                <a:cubicBezTo>
                  <a:pt x="490483" y="4895525"/>
                  <a:pt x="486896" y="4848938"/>
                  <a:pt x="486896" y="4813098"/>
                </a:cubicBezTo>
                <a:cubicBezTo>
                  <a:pt x="486896" y="4773676"/>
                  <a:pt x="494065" y="4730671"/>
                  <a:pt x="468981" y="4694831"/>
                </a:cubicBezTo>
                <a:cubicBezTo>
                  <a:pt x="404469" y="4709169"/>
                  <a:pt x="425971" y="4784427"/>
                  <a:pt x="372216" y="4802347"/>
                </a:cubicBezTo>
                <a:cubicBezTo>
                  <a:pt x="322042" y="4748591"/>
                  <a:pt x="347132" y="4698418"/>
                  <a:pt x="382967" y="4651826"/>
                </a:cubicBezTo>
                <a:cubicBezTo>
                  <a:pt x="411638" y="4615991"/>
                  <a:pt x="451061" y="4598071"/>
                  <a:pt x="497647" y="4612404"/>
                </a:cubicBezTo>
                <a:cubicBezTo>
                  <a:pt x="551408" y="4630324"/>
                  <a:pt x="565741" y="4680498"/>
                  <a:pt x="569323" y="4727089"/>
                </a:cubicBezTo>
                <a:cubicBezTo>
                  <a:pt x="576492" y="4791596"/>
                  <a:pt x="576492" y="4856102"/>
                  <a:pt x="580074" y="4938529"/>
                </a:cubicBezTo>
                <a:cubicBezTo>
                  <a:pt x="669670" y="4852520"/>
                  <a:pt x="644585" y="4773676"/>
                  <a:pt x="612332" y="4694831"/>
                </a:cubicBezTo>
                <a:cubicBezTo>
                  <a:pt x="583661" y="4623155"/>
                  <a:pt x="544238" y="4555067"/>
                  <a:pt x="497647" y="4461884"/>
                </a:cubicBezTo>
                <a:cubicBezTo>
                  <a:pt x="666088" y="4569400"/>
                  <a:pt x="759265" y="4737840"/>
                  <a:pt x="730594" y="4866853"/>
                </a:cubicBezTo>
                <a:cubicBezTo>
                  <a:pt x="709092" y="4963618"/>
                  <a:pt x="658918" y="5031712"/>
                  <a:pt x="547826" y="5031712"/>
                </a:cubicBezTo>
                <a:cubicBezTo>
                  <a:pt x="633834" y="5135641"/>
                  <a:pt x="730594" y="5135641"/>
                  <a:pt x="834528" y="5063965"/>
                </a:cubicBezTo>
                <a:cubicBezTo>
                  <a:pt x="1071057" y="4899112"/>
                  <a:pt x="1314756" y="4737840"/>
                  <a:pt x="1533370" y="4547898"/>
                </a:cubicBezTo>
                <a:cubicBezTo>
                  <a:pt x="1569205" y="4515644"/>
                  <a:pt x="1612210" y="4490555"/>
                  <a:pt x="1633712" y="4415297"/>
                </a:cubicBezTo>
                <a:lnTo>
                  <a:pt x="1142733" y="4730671"/>
                </a:lnTo>
                <a:cubicBezTo>
                  <a:pt x="1106893" y="4752173"/>
                  <a:pt x="1060306" y="4802347"/>
                  <a:pt x="1031635" y="4759343"/>
                </a:cubicBezTo>
                <a:cubicBezTo>
                  <a:pt x="992213" y="4705582"/>
                  <a:pt x="1067476" y="4691249"/>
                  <a:pt x="1096142" y="4658996"/>
                </a:cubicBezTo>
                <a:cubicBezTo>
                  <a:pt x="1243080" y="4501311"/>
                  <a:pt x="1533370" y="4497724"/>
                  <a:pt x="1587125" y="4221773"/>
                </a:cubicBezTo>
                <a:close/>
                <a:moveTo>
                  <a:pt x="3072607" y="4212813"/>
                </a:moveTo>
                <a:cubicBezTo>
                  <a:pt x="3041249" y="4212813"/>
                  <a:pt x="3011684" y="4225355"/>
                  <a:pt x="2988391" y="4246857"/>
                </a:cubicBezTo>
                <a:cubicBezTo>
                  <a:pt x="2941799" y="4289866"/>
                  <a:pt x="3009893" y="4325701"/>
                  <a:pt x="3038564" y="4357955"/>
                </a:cubicBezTo>
                <a:cubicBezTo>
                  <a:pt x="3160413" y="4497724"/>
                  <a:pt x="3285844" y="4633906"/>
                  <a:pt x="3407693" y="4773676"/>
                </a:cubicBezTo>
                <a:cubicBezTo>
                  <a:pt x="3457867" y="4827436"/>
                  <a:pt x="3493707" y="4852520"/>
                  <a:pt x="3576134" y="4813098"/>
                </a:cubicBezTo>
                <a:cubicBezTo>
                  <a:pt x="3758908" y="4727089"/>
                  <a:pt x="3870006" y="4762924"/>
                  <a:pt x="4002606" y="4917027"/>
                </a:cubicBezTo>
                <a:cubicBezTo>
                  <a:pt x="4034859" y="4952867"/>
                  <a:pt x="4052780" y="5006623"/>
                  <a:pt x="4124455" y="4999454"/>
                </a:cubicBezTo>
                <a:cubicBezTo>
                  <a:pt x="3995437" y="4770094"/>
                  <a:pt x="3758908" y="4641075"/>
                  <a:pt x="3586885" y="4451133"/>
                </a:cubicBezTo>
                <a:cubicBezTo>
                  <a:pt x="3504459" y="4404546"/>
                  <a:pt x="3450698" y="4311368"/>
                  <a:pt x="3339600" y="4307781"/>
                </a:cubicBezTo>
                <a:cubicBezTo>
                  <a:pt x="3407693" y="4365124"/>
                  <a:pt x="3479369" y="4426048"/>
                  <a:pt x="3551045" y="4483391"/>
                </a:cubicBezTo>
                <a:cubicBezTo>
                  <a:pt x="3579716" y="4544316"/>
                  <a:pt x="3658561" y="4576569"/>
                  <a:pt x="3658561" y="4666165"/>
                </a:cubicBezTo>
                <a:cubicBezTo>
                  <a:pt x="3601218" y="4658996"/>
                  <a:pt x="3568965" y="4623155"/>
                  <a:pt x="3536712" y="4590902"/>
                </a:cubicBezTo>
                <a:cubicBezTo>
                  <a:pt x="3411275" y="4479804"/>
                  <a:pt x="3285844" y="4368706"/>
                  <a:pt x="3167577" y="4254026"/>
                </a:cubicBezTo>
                <a:cubicBezTo>
                  <a:pt x="3137115" y="4225357"/>
                  <a:pt x="3103965" y="4212814"/>
                  <a:pt x="3072607" y="4212813"/>
                </a:cubicBezTo>
                <a:close/>
                <a:moveTo>
                  <a:pt x="1497530" y="4125013"/>
                </a:moveTo>
                <a:cubicBezTo>
                  <a:pt x="1214409" y="4189519"/>
                  <a:pt x="927706" y="4211022"/>
                  <a:pt x="644585" y="4250444"/>
                </a:cubicBezTo>
                <a:cubicBezTo>
                  <a:pt x="558577" y="4264777"/>
                  <a:pt x="472563" y="4261195"/>
                  <a:pt x="404469" y="4325701"/>
                </a:cubicBezTo>
                <a:cubicBezTo>
                  <a:pt x="307709" y="4332871"/>
                  <a:pt x="264700" y="4415297"/>
                  <a:pt x="218113" y="4479804"/>
                </a:cubicBezTo>
                <a:cubicBezTo>
                  <a:pt x="96264" y="4637493"/>
                  <a:pt x="167940" y="4920614"/>
                  <a:pt x="347132" y="4999454"/>
                </a:cubicBezTo>
                <a:cubicBezTo>
                  <a:pt x="246785" y="4895525"/>
                  <a:pt x="182273" y="4780845"/>
                  <a:pt x="218113" y="4633906"/>
                </a:cubicBezTo>
                <a:cubicBezTo>
                  <a:pt x="232452" y="4583738"/>
                  <a:pt x="250367" y="4537146"/>
                  <a:pt x="289789" y="4526395"/>
                </a:cubicBezTo>
                <a:cubicBezTo>
                  <a:pt x="282620" y="4522813"/>
                  <a:pt x="279038" y="4519226"/>
                  <a:pt x="271869" y="4512062"/>
                </a:cubicBezTo>
                <a:cubicBezTo>
                  <a:pt x="239616" y="4476222"/>
                  <a:pt x="286207" y="4447551"/>
                  <a:pt x="304127" y="4418879"/>
                </a:cubicBezTo>
                <a:cubicBezTo>
                  <a:pt x="329212" y="4383044"/>
                  <a:pt x="365047" y="4361542"/>
                  <a:pt x="400887" y="4336453"/>
                </a:cubicBezTo>
                <a:cubicBezTo>
                  <a:pt x="400887" y="4332871"/>
                  <a:pt x="404469" y="4332871"/>
                  <a:pt x="404469" y="4329283"/>
                </a:cubicBezTo>
                <a:lnTo>
                  <a:pt x="408056" y="4329283"/>
                </a:lnTo>
                <a:cubicBezTo>
                  <a:pt x="461812" y="4314950"/>
                  <a:pt x="515567" y="4289866"/>
                  <a:pt x="569323" y="4286279"/>
                </a:cubicBezTo>
                <a:cubicBezTo>
                  <a:pt x="658918" y="4279115"/>
                  <a:pt x="741345" y="4297030"/>
                  <a:pt x="777186" y="4397377"/>
                </a:cubicBezTo>
                <a:cubicBezTo>
                  <a:pt x="913373" y="4286279"/>
                  <a:pt x="1096142" y="4293448"/>
                  <a:pt x="1250249" y="4228936"/>
                </a:cubicBezTo>
                <a:cubicBezTo>
                  <a:pt x="1332676" y="4193101"/>
                  <a:pt x="1429436" y="4196689"/>
                  <a:pt x="1497530" y="4125013"/>
                </a:cubicBezTo>
                <a:close/>
                <a:moveTo>
                  <a:pt x="3393360" y="4084243"/>
                </a:moveTo>
                <a:cubicBezTo>
                  <a:pt x="3354834" y="4084691"/>
                  <a:pt x="3314515" y="4092754"/>
                  <a:pt x="3271511" y="4121426"/>
                </a:cubicBezTo>
                <a:lnTo>
                  <a:pt x="3486538" y="4250444"/>
                </a:lnTo>
                <a:cubicBezTo>
                  <a:pt x="3665730" y="4390208"/>
                  <a:pt x="3866419" y="4490555"/>
                  <a:pt x="4092197" y="4583738"/>
                </a:cubicBezTo>
                <a:cubicBezTo>
                  <a:pt x="4002606" y="4626742"/>
                  <a:pt x="3941682" y="4558649"/>
                  <a:pt x="3873588" y="4583738"/>
                </a:cubicBezTo>
                <a:cubicBezTo>
                  <a:pt x="3895090" y="4648245"/>
                  <a:pt x="3956015" y="4673329"/>
                  <a:pt x="4002606" y="4712751"/>
                </a:cubicBezTo>
                <a:cubicBezTo>
                  <a:pt x="4052780" y="4755755"/>
                  <a:pt x="4085033" y="4748591"/>
                  <a:pt x="4106535" y="4684080"/>
                </a:cubicBezTo>
                <a:cubicBezTo>
                  <a:pt x="4149539" y="4558649"/>
                  <a:pt x="4224803" y="4451133"/>
                  <a:pt x="4325144" y="4357955"/>
                </a:cubicBezTo>
                <a:cubicBezTo>
                  <a:pt x="4239135" y="4279115"/>
                  <a:pt x="4138789" y="4268364"/>
                  <a:pt x="4038441" y="4268364"/>
                </a:cubicBezTo>
                <a:cubicBezTo>
                  <a:pt x="3901361" y="4268364"/>
                  <a:pt x="3762266" y="4272393"/>
                  <a:pt x="3624178" y="4254752"/>
                </a:cubicBezTo>
                <a:lnTo>
                  <a:pt x="3486739" y="4228973"/>
                </a:lnTo>
                <a:lnTo>
                  <a:pt x="3486739" y="4232968"/>
                </a:lnTo>
                <a:cubicBezTo>
                  <a:pt x="3485394" y="4232296"/>
                  <a:pt x="3484721" y="4230951"/>
                  <a:pt x="3485394" y="4230279"/>
                </a:cubicBezTo>
                <a:lnTo>
                  <a:pt x="3486706" y="4228967"/>
                </a:lnTo>
                <a:lnTo>
                  <a:pt x="3486538" y="4228936"/>
                </a:lnTo>
                <a:cubicBezTo>
                  <a:pt x="3432783" y="4142928"/>
                  <a:pt x="3504459" y="4160848"/>
                  <a:pt x="3543876" y="4168012"/>
                </a:cubicBezTo>
                <a:cubicBezTo>
                  <a:pt x="3870006" y="4221773"/>
                  <a:pt x="4203300" y="4196689"/>
                  <a:pt x="4518674" y="4314950"/>
                </a:cubicBezTo>
                <a:cubicBezTo>
                  <a:pt x="4515087" y="4433218"/>
                  <a:pt x="4353815" y="4393795"/>
                  <a:pt x="4328731" y="4512062"/>
                </a:cubicBezTo>
                <a:cubicBezTo>
                  <a:pt x="4378905" y="4483391"/>
                  <a:pt x="4414740" y="4454720"/>
                  <a:pt x="4457745" y="4440381"/>
                </a:cubicBezTo>
                <a:cubicBezTo>
                  <a:pt x="4497172" y="4426048"/>
                  <a:pt x="4550927" y="4372293"/>
                  <a:pt x="4579599" y="4433218"/>
                </a:cubicBezTo>
                <a:cubicBezTo>
                  <a:pt x="4604683" y="4486973"/>
                  <a:pt x="4533007" y="4494142"/>
                  <a:pt x="4500754" y="4512062"/>
                </a:cubicBezTo>
                <a:cubicBezTo>
                  <a:pt x="4407576" y="4565818"/>
                  <a:pt x="4325144" y="4626742"/>
                  <a:pt x="4314393" y="4745010"/>
                </a:cubicBezTo>
                <a:cubicBezTo>
                  <a:pt x="4310811" y="4770094"/>
                  <a:pt x="4303642" y="4805934"/>
                  <a:pt x="4346651" y="4809516"/>
                </a:cubicBezTo>
                <a:cubicBezTo>
                  <a:pt x="4378905" y="4813098"/>
                  <a:pt x="4403989" y="4795178"/>
                  <a:pt x="4403989" y="4759343"/>
                </a:cubicBezTo>
                <a:cubicBezTo>
                  <a:pt x="4403989" y="4684080"/>
                  <a:pt x="4421909" y="4619573"/>
                  <a:pt x="4482833" y="4569400"/>
                </a:cubicBezTo>
                <a:cubicBezTo>
                  <a:pt x="4515087" y="4544316"/>
                  <a:pt x="4550927" y="4537146"/>
                  <a:pt x="4590350" y="4547898"/>
                </a:cubicBezTo>
                <a:cubicBezTo>
                  <a:pt x="4640523" y="4562231"/>
                  <a:pt x="4597513" y="4605240"/>
                  <a:pt x="4608265" y="4630324"/>
                </a:cubicBezTo>
                <a:lnTo>
                  <a:pt x="4608265" y="4633906"/>
                </a:lnTo>
                <a:cubicBezTo>
                  <a:pt x="4525838" y="4687667"/>
                  <a:pt x="4529425" y="4809516"/>
                  <a:pt x="4421909" y="4845351"/>
                </a:cubicBezTo>
                <a:cubicBezTo>
                  <a:pt x="4576011" y="4848938"/>
                  <a:pt x="4593932" y="4741422"/>
                  <a:pt x="4608265" y="4633906"/>
                </a:cubicBezTo>
                <a:lnTo>
                  <a:pt x="4611852" y="4630324"/>
                </a:lnTo>
                <a:lnTo>
                  <a:pt x="4611852" y="4626742"/>
                </a:lnTo>
                <a:cubicBezTo>
                  <a:pt x="4640523" y="4626742"/>
                  <a:pt x="4679941" y="4651826"/>
                  <a:pt x="4694279" y="4612404"/>
                </a:cubicBezTo>
                <a:cubicBezTo>
                  <a:pt x="4715781" y="4551479"/>
                  <a:pt x="4701443" y="4486973"/>
                  <a:pt x="4651275" y="4436800"/>
                </a:cubicBezTo>
                <a:cubicBezTo>
                  <a:pt x="4622603" y="4400959"/>
                  <a:pt x="4554509" y="4386626"/>
                  <a:pt x="4572429" y="4318532"/>
                </a:cubicBezTo>
                <a:cubicBezTo>
                  <a:pt x="4654857" y="4297030"/>
                  <a:pt x="4629767" y="4254026"/>
                  <a:pt x="4583181" y="4225355"/>
                </a:cubicBezTo>
                <a:cubicBezTo>
                  <a:pt x="4540171" y="4196689"/>
                  <a:pt x="4486415" y="4189519"/>
                  <a:pt x="4436247" y="4178768"/>
                </a:cubicBezTo>
                <a:cubicBezTo>
                  <a:pt x="4128037" y="4110675"/>
                  <a:pt x="3816251" y="4117844"/>
                  <a:pt x="3504459" y="4092754"/>
                </a:cubicBezTo>
                <a:cubicBezTo>
                  <a:pt x="3468621" y="4090963"/>
                  <a:pt x="3431886" y="4083796"/>
                  <a:pt x="3393360" y="4084243"/>
                </a:cubicBezTo>
                <a:close/>
                <a:moveTo>
                  <a:pt x="655337" y="3952985"/>
                </a:moveTo>
                <a:cubicBezTo>
                  <a:pt x="623083" y="3956572"/>
                  <a:pt x="637416" y="3988825"/>
                  <a:pt x="637416" y="4010328"/>
                </a:cubicBezTo>
                <a:cubicBezTo>
                  <a:pt x="637416" y="4153679"/>
                  <a:pt x="669670" y="4168012"/>
                  <a:pt x="863200" y="4114257"/>
                </a:cubicBezTo>
                <a:cubicBezTo>
                  <a:pt x="830941" y="4046168"/>
                  <a:pt x="680426" y="4107093"/>
                  <a:pt x="734181" y="3974492"/>
                </a:cubicBezTo>
                <a:cubicBezTo>
                  <a:pt x="709092" y="3967323"/>
                  <a:pt x="680426" y="3949403"/>
                  <a:pt x="655337" y="3952985"/>
                </a:cubicBezTo>
                <a:close/>
                <a:moveTo>
                  <a:pt x="465399" y="3913568"/>
                </a:moveTo>
                <a:cubicBezTo>
                  <a:pt x="476145" y="3985244"/>
                  <a:pt x="479732" y="4049750"/>
                  <a:pt x="465399" y="4114257"/>
                </a:cubicBezTo>
                <a:cubicBezTo>
                  <a:pt x="458230" y="4142928"/>
                  <a:pt x="454643" y="4175181"/>
                  <a:pt x="501234" y="4171599"/>
                </a:cubicBezTo>
                <a:cubicBezTo>
                  <a:pt x="533487" y="4168012"/>
                  <a:pt x="558577" y="4153679"/>
                  <a:pt x="554990" y="4117844"/>
                </a:cubicBezTo>
                <a:cubicBezTo>
                  <a:pt x="547826" y="4046168"/>
                  <a:pt x="558577" y="3963741"/>
                  <a:pt x="465399" y="3913568"/>
                </a:cubicBezTo>
                <a:close/>
                <a:moveTo>
                  <a:pt x="4325169" y="3832671"/>
                </a:moveTo>
                <a:cubicBezTo>
                  <a:pt x="4213602" y="3833994"/>
                  <a:pt x="4031726" y="3932381"/>
                  <a:pt x="3959602" y="4038999"/>
                </a:cubicBezTo>
                <a:cubicBezTo>
                  <a:pt x="4102953" y="3999577"/>
                  <a:pt x="4221215" y="3920732"/>
                  <a:pt x="4360985" y="3949403"/>
                </a:cubicBezTo>
                <a:cubicBezTo>
                  <a:pt x="4360985" y="4010328"/>
                  <a:pt x="4289309" y="3999577"/>
                  <a:pt x="4278558" y="4060501"/>
                </a:cubicBezTo>
                <a:cubicBezTo>
                  <a:pt x="4343065" y="4046168"/>
                  <a:pt x="4429079" y="4125013"/>
                  <a:pt x="4454163" y="4013910"/>
                </a:cubicBezTo>
                <a:cubicBezTo>
                  <a:pt x="4468495" y="3956572"/>
                  <a:pt x="4446993" y="3863389"/>
                  <a:pt x="4368153" y="3838305"/>
                </a:cubicBezTo>
                <a:cubicBezTo>
                  <a:pt x="4355610" y="3834274"/>
                  <a:pt x="4341107" y="3832482"/>
                  <a:pt x="4325169" y="3832671"/>
                </a:cubicBezTo>
                <a:close/>
                <a:moveTo>
                  <a:pt x="4156709" y="3798883"/>
                </a:moveTo>
                <a:cubicBezTo>
                  <a:pt x="4013357" y="3806052"/>
                  <a:pt x="3877170" y="3831136"/>
                  <a:pt x="3748157" y="3881309"/>
                </a:cubicBezTo>
                <a:cubicBezTo>
                  <a:pt x="3665730" y="3899230"/>
                  <a:pt x="3568965" y="3892066"/>
                  <a:pt x="3529543" y="4003158"/>
                </a:cubicBezTo>
                <a:lnTo>
                  <a:pt x="3805494" y="3906399"/>
                </a:lnTo>
                <a:lnTo>
                  <a:pt x="4156709" y="3798883"/>
                </a:lnTo>
                <a:close/>
                <a:moveTo>
                  <a:pt x="399937" y="3755095"/>
                </a:moveTo>
                <a:cubicBezTo>
                  <a:pt x="333916" y="3763496"/>
                  <a:pt x="267392" y="3797093"/>
                  <a:pt x="210944" y="3834723"/>
                </a:cubicBezTo>
                <a:cubicBezTo>
                  <a:pt x="160776" y="3866976"/>
                  <a:pt x="89095" y="3913568"/>
                  <a:pt x="124936" y="3978074"/>
                </a:cubicBezTo>
                <a:cubicBezTo>
                  <a:pt x="157189" y="4042581"/>
                  <a:pt x="221695" y="3978074"/>
                  <a:pt x="275451" y="3970905"/>
                </a:cubicBezTo>
                <a:cubicBezTo>
                  <a:pt x="282620" y="3967323"/>
                  <a:pt x="289789" y="3978074"/>
                  <a:pt x="304127" y="3988825"/>
                </a:cubicBezTo>
                <a:cubicBezTo>
                  <a:pt x="261118" y="4064083"/>
                  <a:pt x="239616" y="4142928"/>
                  <a:pt x="271869" y="4225355"/>
                </a:cubicBezTo>
                <a:cubicBezTo>
                  <a:pt x="293371" y="4171599"/>
                  <a:pt x="279038" y="4092754"/>
                  <a:pt x="311291" y="4067670"/>
                </a:cubicBezTo>
                <a:cubicBezTo>
                  <a:pt x="440310" y="3967323"/>
                  <a:pt x="343545" y="3927901"/>
                  <a:pt x="243203" y="3859807"/>
                </a:cubicBezTo>
                <a:cubicBezTo>
                  <a:pt x="580074" y="3773799"/>
                  <a:pt x="888284" y="4006746"/>
                  <a:pt x="1214409" y="3838305"/>
                </a:cubicBezTo>
                <a:cubicBezTo>
                  <a:pt x="952790" y="3813221"/>
                  <a:pt x="709092" y="3791713"/>
                  <a:pt x="465399" y="3755878"/>
                </a:cubicBezTo>
                <a:cubicBezTo>
                  <a:pt x="443896" y="3752295"/>
                  <a:pt x="421945" y="3752295"/>
                  <a:pt x="399937" y="3755095"/>
                </a:cubicBezTo>
                <a:close/>
                <a:moveTo>
                  <a:pt x="2524908" y="2620796"/>
                </a:moveTo>
                <a:cubicBezTo>
                  <a:pt x="2561073" y="2858125"/>
                  <a:pt x="2651484" y="3059289"/>
                  <a:pt x="2732856" y="3262715"/>
                </a:cubicBezTo>
                <a:cubicBezTo>
                  <a:pt x="2744158" y="3289838"/>
                  <a:pt x="2741895" y="3335043"/>
                  <a:pt x="2775802" y="3332784"/>
                </a:cubicBezTo>
                <a:cubicBezTo>
                  <a:pt x="2814224" y="3330525"/>
                  <a:pt x="2814224" y="3285319"/>
                  <a:pt x="2823267" y="3255934"/>
                </a:cubicBezTo>
                <a:cubicBezTo>
                  <a:pt x="2841350" y="3194905"/>
                  <a:pt x="2857170" y="3131620"/>
                  <a:pt x="2879774" y="3045728"/>
                </a:cubicBezTo>
                <a:cubicBezTo>
                  <a:pt x="2967926" y="3235592"/>
                  <a:pt x="2920458" y="3407374"/>
                  <a:pt x="2920458" y="3579153"/>
                </a:cubicBezTo>
                <a:cubicBezTo>
                  <a:pt x="2988268" y="3576894"/>
                  <a:pt x="3037992" y="3518127"/>
                  <a:pt x="3132925" y="3520386"/>
                </a:cubicBezTo>
                <a:cubicBezTo>
                  <a:pt x="3013132" y="3637923"/>
                  <a:pt x="2995049" y="3802924"/>
                  <a:pt x="2879774" y="3895594"/>
                </a:cubicBezTo>
                <a:cubicBezTo>
                  <a:pt x="2680869" y="4053815"/>
                  <a:pt x="2323743" y="4069635"/>
                  <a:pt x="2131619" y="3843608"/>
                </a:cubicBezTo>
                <a:cubicBezTo>
                  <a:pt x="2038946" y="3737373"/>
                  <a:pt x="1962099" y="3626621"/>
                  <a:pt x="1894289" y="3493264"/>
                </a:cubicBezTo>
                <a:cubicBezTo>
                  <a:pt x="1973398" y="3500044"/>
                  <a:pt x="2000521" y="3570113"/>
                  <a:pt x="2075111" y="3581415"/>
                </a:cubicBezTo>
                <a:cubicBezTo>
                  <a:pt x="2009564" y="3407374"/>
                  <a:pt x="2057029" y="3240111"/>
                  <a:pt x="2086414" y="3066070"/>
                </a:cubicBezTo>
                <a:cubicBezTo>
                  <a:pt x="2111277" y="3115797"/>
                  <a:pt x="2136137" y="3163264"/>
                  <a:pt x="2163263" y="3210729"/>
                </a:cubicBezTo>
                <a:cubicBezTo>
                  <a:pt x="2176825" y="3233330"/>
                  <a:pt x="2192645" y="3262715"/>
                  <a:pt x="2224289" y="3255934"/>
                </a:cubicBezTo>
                <a:cubicBezTo>
                  <a:pt x="2253674" y="3249154"/>
                  <a:pt x="2240113" y="3215251"/>
                  <a:pt x="2242372" y="3192646"/>
                </a:cubicBezTo>
                <a:cubicBezTo>
                  <a:pt x="2253674" y="2968878"/>
                  <a:pt x="2377989" y="2801618"/>
                  <a:pt x="2524908" y="2620796"/>
                </a:cubicBezTo>
                <a:close/>
                <a:moveTo>
                  <a:pt x="2540406" y="1813455"/>
                </a:moveTo>
                <a:cubicBezTo>
                  <a:pt x="2307459" y="2100156"/>
                  <a:pt x="2110353" y="2365356"/>
                  <a:pt x="2092432" y="2720152"/>
                </a:cubicBezTo>
                <a:cubicBezTo>
                  <a:pt x="2088850" y="2755993"/>
                  <a:pt x="2110353" y="2809748"/>
                  <a:pt x="2063761" y="2820499"/>
                </a:cubicBezTo>
                <a:cubicBezTo>
                  <a:pt x="2013587" y="2831250"/>
                  <a:pt x="1988503" y="2784659"/>
                  <a:pt x="1967001" y="2748823"/>
                </a:cubicBezTo>
                <a:cubicBezTo>
                  <a:pt x="1923992" y="2673566"/>
                  <a:pt x="1884575" y="2598303"/>
                  <a:pt x="1845152" y="2519459"/>
                </a:cubicBezTo>
                <a:cubicBezTo>
                  <a:pt x="1798561" y="2795410"/>
                  <a:pt x="1723303" y="3060615"/>
                  <a:pt x="1827232" y="3336566"/>
                </a:cubicBezTo>
                <a:cubicBezTo>
                  <a:pt x="1708965" y="3318646"/>
                  <a:pt x="1665960" y="3207548"/>
                  <a:pt x="1540529" y="3196797"/>
                </a:cubicBezTo>
                <a:cubicBezTo>
                  <a:pt x="1648045" y="3408242"/>
                  <a:pt x="1769889" y="3583846"/>
                  <a:pt x="1916828" y="3752286"/>
                </a:cubicBezTo>
                <a:cubicBezTo>
                  <a:pt x="2221450" y="4110664"/>
                  <a:pt x="2787692" y="4085580"/>
                  <a:pt x="3103066" y="3834713"/>
                </a:cubicBezTo>
                <a:cubicBezTo>
                  <a:pt x="3285839" y="3687780"/>
                  <a:pt x="3314511" y="3426162"/>
                  <a:pt x="3504448" y="3239801"/>
                </a:cubicBezTo>
                <a:cubicBezTo>
                  <a:pt x="3353928" y="3236219"/>
                  <a:pt x="3275088" y="3329397"/>
                  <a:pt x="3167572" y="3332979"/>
                </a:cubicBezTo>
                <a:cubicBezTo>
                  <a:pt x="3167572" y="3060615"/>
                  <a:pt x="3242835" y="2788246"/>
                  <a:pt x="3103066" y="2487205"/>
                </a:cubicBezTo>
                <a:cubicBezTo>
                  <a:pt x="3067225" y="2623393"/>
                  <a:pt x="3042141" y="2723734"/>
                  <a:pt x="3013470" y="2820499"/>
                </a:cubicBezTo>
                <a:cubicBezTo>
                  <a:pt x="2999131" y="2867091"/>
                  <a:pt x="2999131" y="2938766"/>
                  <a:pt x="2938212" y="2942348"/>
                </a:cubicBezTo>
                <a:cubicBezTo>
                  <a:pt x="2884451" y="2945930"/>
                  <a:pt x="2888039" y="2874254"/>
                  <a:pt x="2870119" y="2831250"/>
                </a:cubicBezTo>
                <a:cubicBezTo>
                  <a:pt x="2741100" y="2508707"/>
                  <a:pt x="2597749" y="2189752"/>
                  <a:pt x="2540406" y="1813455"/>
                </a:cubicBezTo>
                <a:close/>
                <a:moveTo>
                  <a:pt x="357884" y="1741784"/>
                </a:moveTo>
                <a:cubicBezTo>
                  <a:pt x="404476" y="1741784"/>
                  <a:pt x="411645" y="1791957"/>
                  <a:pt x="422396" y="1824211"/>
                </a:cubicBezTo>
                <a:cubicBezTo>
                  <a:pt x="479734" y="1989065"/>
                  <a:pt x="504823" y="2157506"/>
                  <a:pt x="522738" y="2325942"/>
                </a:cubicBezTo>
                <a:cubicBezTo>
                  <a:pt x="515574" y="2376116"/>
                  <a:pt x="554997" y="2447792"/>
                  <a:pt x="490485" y="2465712"/>
                </a:cubicBezTo>
                <a:cubicBezTo>
                  <a:pt x="433147" y="2480051"/>
                  <a:pt x="411645" y="2408369"/>
                  <a:pt x="386555" y="2365365"/>
                </a:cubicBezTo>
                <a:cubicBezTo>
                  <a:pt x="286208" y="2196924"/>
                  <a:pt x="164358" y="2035656"/>
                  <a:pt x="286208" y="1824211"/>
                </a:cubicBezTo>
                <a:cubicBezTo>
                  <a:pt x="304128" y="1791957"/>
                  <a:pt x="314879" y="1745365"/>
                  <a:pt x="357884" y="1741784"/>
                </a:cubicBezTo>
                <a:close/>
                <a:moveTo>
                  <a:pt x="4036204" y="324393"/>
                </a:moveTo>
                <a:cubicBezTo>
                  <a:pt x="4059051" y="322600"/>
                  <a:pt x="4083243" y="342310"/>
                  <a:pt x="4110123" y="387108"/>
                </a:cubicBezTo>
                <a:cubicBezTo>
                  <a:pt x="4260639" y="637977"/>
                  <a:pt x="4249888" y="942601"/>
                  <a:pt x="4063531" y="1197052"/>
                </a:cubicBezTo>
                <a:cubicBezTo>
                  <a:pt x="4016939" y="1085953"/>
                  <a:pt x="3977522" y="985606"/>
                  <a:pt x="3938100" y="885258"/>
                </a:cubicBezTo>
                <a:cubicBezTo>
                  <a:pt x="3870005" y="716822"/>
                  <a:pt x="3887926" y="548380"/>
                  <a:pt x="3970353" y="390695"/>
                </a:cubicBezTo>
                <a:cubicBezTo>
                  <a:pt x="3991855" y="349482"/>
                  <a:pt x="4013357" y="326186"/>
                  <a:pt x="4036204" y="324393"/>
                </a:cubicBezTo>
                <a:close/>
                <a:moveTo>
                  <a:pt x="915320" y="65964"/>
                </a:moveTo>
                <a:cubicBezTo>
                  <a:pt x="986997" y="309663"/>
                  <a:pt x="1228297" y="492276"/>
                  <a:pt x="1020430" y="746726"/>
                </a:cubicBezTo>
                <a:cubicBezTo>
                  <a:pt x="963091" y="818402"/>
                  <a:pt x="861562" y="796736"/>
                  <a:pt x="811383" y="707140"/>
                </a:cubicBezTo>
                <a:cubicBezTo>
                  <a:pt x="668028" y="463441"/>
                  <a:pt x="700289" y="273828"/>
                  <a:pt x="915320" y="65964"/>
                </a:cubicBezTo>
                <a:close/>
                <a:moveTo>
                  <a:pt x="2536306" y="0"/>
                </a:moveTo>
                <a:cubicBezTo>
                  <a:pt x="2556598" y="617842"/>
                  <a:pt x="2807776" y="468083"/>
                  <a:pt x="2948561" y="741984"/>
                </a:cubicBezTo>
                <a:cubicBezTo>
                  <a:pt x="3067197" y="953082"/>
                  <a:pt x="3061681" y="1133560"/>
                  <a:pt x="2905997" y="1346511"/>
                </a:cubicBezTo>
                <a:cubicBezTo>
                  <a:pt x="3181589" y="1281802"/>
                  <a:pt x="3318097" y="723983"/>
                  <a:pt x="3282263" y="487454"/>
                </a:cubicBezTo>
                <a:cubicBezTo>
                  <a:pt x="3275093" y="440863"/>
                  <a:pt x="3264342" y="394276"/>
                  <a:pt x="3257173" y="347685"/>
                </a:cubicBezTo>
                <a:cubicBezTo>
                  <a:pt x="3253591" y="315432"/>
                  <a:pt x="3246422" y="272427"/>
                  <a:pt x="3278681" y="258089"/>
                </a:cubicBezTo>
                <a:cubicBezTo>
                  <a:pt x="3328849" y="236592"/>
                  <a:pt x="3343187" y="286760"/>
                  <a:pt x="3361107" y="315432"/>
                </a:cubicBezTo>
                <a:cubicBezTo>
                  <a:pt x="3586885" y="731153"/>
                  <a:pt x="3866419" y="1125372"/>
                  <a:pt x="3884339" y="1627102"/>
                </a:cubicBezTo>
                <a:cubicBezTo>
                  <a:pt x="3891508" y="1834964"/>
                  <a:pt x="3855668" y="2032071"/>
                  <a:pt x="3776823" y="2247097"/>
                </a:cubicBezTo>
                <a:cubicBezTo>
                  <a:pt x="3880757" y="2179009"/>
                  <a:pt x="3952433" y="2114497"/>
                  <a:pt x="4002606" y="2028488"/>
                </a:cubicBezTo>
                <a:cubicBezTo>
                  <a:pt x="4016939" y="2003399"/>
                  <a:pt x="4013357" y="1956814"/>
                  <a:pt x="4059943" y="1963977"/>
                </a:cubicBezTo>
                <a:cubicBezTo>
                  <a:pt x="4095784" y="1971146"/>
                  <a:pt x="4106535" y="2006986"/>
                  <a:pt x="4117286" y="2039239"/>
                </a:cubicBezTo>
                <a:cubicBezTo>
                  <a:pt x="4217633" y="2308022"/>
                  <a:pt x="4217633" y="2580391"/>
                  <a:pt x="4131625" y="2852761"/>
                </a:cubicBezTo>
                <a:cubicBezTo>
                  <a:pt x="4038441" y="3143051"/>
                  <a:pt x="3866419" y="3401082"/>
                  <a:pt x="3755321" y="3684203"/>
                </a:cubicBezTo>
                <a:cubicBezTo>
                  <a:pt x="3748157" y="3705705"/>
                  <a:pt x="3737406" y="3727207"/>
                  <a:pt x="3723067" y="3759460"/>
                </a:cubicBezTo>
                <a:cubicBezTo>
                  <a:pt x="3862837" y="3780962"/>
                  <a:pt x="3977517" y="3723625"/>
                  <a:pt x="4099366" y="3698536"/>
                </a:cubicBezTo>
                <a:cubicBezTo>
                  <a:pt x="4396819" y="3637611"/>
                  <a:pt x="4547340" y="3745127"/>
                  <a:pt x="4550927" y="4049750"/>
                </a:cubicBezTo>
                <a:cubicBezTo>
                  <a:pt x="4550927" y="4099924"/>
                  <a:pt x="4561679" y="4125013"/>
                  <a:pt x="4604683" y="4150097"/>
                </a:cubicBezTo>
                <a:cubicBezTo>
                  <a:pt x="4920057" y="4347204"/>
                  <a:pt x="4909306" y="4802347"/>
                  <a:pt x="4576011" y="4992290"/>
                </a:cubicBezTo>
                <a:cubicBezTo>
                  <a:pt x="4533007" y="5020961"/>
                  <a:pt x="4479252" y="5053214"/>
                  <a:pt x="4432660" y="5053214"/>
                </a:cubicBezTo>
                <a:cubicBezTo>
                  <a:pt x="4246305" y="5053214"/>
                  <a:pt x="4128037" y="5182233"/>
                  <a:pt x="3999019" y="5286161"/>
                </a:cubicBezTo>
                <a:cubicBezTo>
                  <a:pt x="3740988" y="5494019"/>
                  <a:pt x="3411275" y="5472517"/>
                  <a:pt x="3192667" y="5218068"/>
                </a:cubicBezTo>
                <a:cubicBezTo>
                  <a:pt x="3020644" y="5020961"/>
                  <a:pt x="2855790" y="4820267"/>
                  <a:pt x="2662265" y="4587320"/>
                </a:cubicBezTo>
                <a:cubicBezTo>
                  <a:pt x="2669435" y="4723502"/>
                  <a:pt x="2669435" y="4816685"/>
                  <a:pt x="2680186" y="4906276"/>
                </a:cubicBezTo>
                <a:cubicBezTo>
                  <a:pt x="2690937" y="5013792"/>
                  <a:pt x="2676599" y="5114139"/>
                  <a:pt x="2655096" y="5218068"/>
                </a:cubicBezTo>
                <a:cubicBezTo>
                  <a:pt x="2601341" y="5468935"/>
                  <a:pt x="2368394" y="5533442"/>
                  <a:pt x="2063771" y="5504770"/>
                </a:cubicBezTo>
                <a:cubicBezTo>
                  <a:pt x="1984926" y="5497606"/>
                  <a:pt x="1906081" y="5461766"/>
                  <a:pt x="1827242" y="5454597"/>
                </a:cubicBezTo>
                <a:cubicBezTo>
                  <a:pt x="1590707" y="5433095"/>
                  <a:pt x="1450943" y="5114139"/>
                  <a:pt x="1594295" y="4913445"/>
                </a:cubicBezTo>
                <a:cubicBezTo>
                  <a:pt x="1719726" y="4737840"/>
                  <a:pt x="1834406" y="4558649"/>
                  <a:pt x="1952673" y="4379457"/>
                </a:cubicBezTo>
                <a:cubicBezTo>
                  <a:pt x="1977757" y="4340040"/>
                  <a:pt x="2017179" y="4311368"/>
                  <a:pt x="2020761" y="4246857"/>
                </a:cubicBezTo>
                <a:cubicBezTo>
                  <a:pt x="1941922" y="4282697"/>
                  <a:pt x="1891748" y="4336453"/>
                  <a:pt x="1841575" y="4390208"/>
                </a:cubicBezTo>
                <a:cubicBezTo>
                  <a:pt x="1565623" y="4694831"/>
                  <a:pt x="1221578" y="4909863"/>
                  <a:pt x="884697" y="5135641"/>
                </a:cubicBezTo>
                <a:cubicBezTo>
                  <a:pt x="777186" y="5207317"/>
                  <a:pt x="669670" y="5221650"/>
                  <a:pt x="547826" y="5167894"/>
                </a:cubicBezTo>
                <a:cubicBezTo>
                  <a:pt x="490483" y="5139223"/>
                  <a:pt x="422389" y="5124890"/>
                  <a:pt x="357883" y="5110557"/>
                </a:cubicBezTo>
                <a:cubicBezTo>
                  <a:pt x="139269" y="5056796"/>
                  <a:pt x="38922" y="4902694"/>
                  <a:pt x="89095" y="4684080"/>
                </a:cubicBezTo>
                <a:cubicBezTo>
                  <a:pt x="117766" y="4558649"/>
                  <a:pt x="92682" y="4454720"/>
                  <a:pt x="46091" y="4332871"/>
                </a:cubicBezTo>
                <a:cubicBezTo>
                  <a:pt x="-61421" y="4038999"/>
                  <a:pt x="-496" y="3687785"/>
                  <a:pt x="440310" y="3684203"/>
                </a:cubicBezTo>
                <a:cubicBezTo>
                  <a:pt x="630252" y="3684203"/>
                  <a:pt x="816608" y="3727207"/>
                  <a:pt x="1020884" y="3734376"/>
                </a:cubicBezTo>
                <a:cubicBezTo>
                  <a:pt x="949208" y="3677034"/>
                  <a:pt x="873945" y="3619691"/>
                  <a:pt x="798688" y="3562354"/>
                </a:cubicBezTo>
                <a:cubicBezTo>
                  <a:pt x="780768" y="3548015"/>
                  <a:pt x="755684" y="3533682"/>
                  <a:pt x="766435" y="3505011"/>
                </a:cubicBezTo>
                <a:cubicBezTo>
                  <a:pt x="777186" y="3469176"/>
                  <a:pt x="813021" y="3472758"/>
                  <a:pt x="838110" y="3483509"/>
                </a:cubicBezTo>
                <a:cubicBezTo>
                  <a:pt x="902617" y="3508598"/>
                  <a:pt x="967129" y="3537264"/>
                  <a:pt x="1060306" y="3576687"/>
                </a:cubicBezTo>
                <a:cubicBezTo>
                  <a:pt x="938457" y="3404664"/>
                  <a:pt x="841698" y="3250562"/>
                  <a:pt x="777186" y="3078539"/>
                </a:cubicBezTo>
                <a:cubicBezTo>
                  <a:pt x="716261" y="2902934"/>
                  <a:pt x="698341" y="2727330"/>
                  <a:pt x="723430" y="2544556"/>
                </a:cubicBezTo>
                <a:cubicBezTo>
                  <a:pt x="759265" y="2311609"/>
                  <a:pt x="773604" y="2078662"/>
                  <a:pt x="727012" y="1845715"/>
                </a:cubicBezTo>
                <a:cubicBezTo>
                  <a:pt x="716261" y="1802705"/>
                  <a:pt x="701928" y="1752537"/>
                  <a:pt x="762853" y="1713115"/>
                </a:cubicBezTo>
                <a:cubicBezTo>
                  <a:pt x="841698" y="1820626"/>
                  <a:pt x="909786" y="1931723"/>
                  <a:pt x="1017302" y="2014150"/>
                </a:cubicBezTo>
                <a:cubicBezTo>
                  <a:pt x="1053137" y="2039239"/>
                  <a:pt x="1092560" y="2092996"/>
                  <a:pt x="1139151" y="2053572"/>
                </a:cubicBezTo>
                <a:cubicBezTo>
                  <a:pt x="1185737" y="2014150"/>
                  <a:pt x="1124273" y="2056339"/>
                  <a:pt x="1110480" y="1942474"/>
                </a:cubicBezTo>
                <a:cubicBezTo>
                  <a:pt x="1096687" y="1828609"/>
                  <a:pt x="1012275" y="1567385"/>
                  <a:pt x="1056393" y="1370380"/>
                </a:cubicBezTo>
                <a:cubicBezTo>
                  <a:pt x="1100511" y="1173375"/>
                  <a:pt x="1275536" y="1028370"/>
                  <a:pt x="1375186" y="760442"/>
                </a:cubicBezTo>
                <a:cubicBezTo>
                  <a:pt x="1378774" y="735353"/>
                  <a:pt x="1511863" y="531279"/>
                  <a:pt x="1547703" y="538448"/>
                </a:cubicBezTo>
                <a:cubicBezTo>
                  <a:pt x="1594295" y="549199"/>
                  <a:pt x="1610499" y="862988"/>
                  <a:pt x="1617669" y="898829"/>
                </a:cubicBezTo>
                <a:cubicBezTo>
                  <a:pt x="1675006" y="1210616"/>
                  <a:pt x="1796531" y="1314057"/>
                  <a:pt x="1942288" y="1366141"/>
                </a:cubicBezTo>
                <a:cubicBezTo>
                  <a:pt x="1844702" y="1010491"/>
                  <a:pt x="1876718" y="864899"/>
                  <a:pt x="1975721" y="637209"/>
                </a:cubicBezTo>
                <a:cubicBezTo>
                  <a:pt x="2074724" y="409519"/>
                  <a:pt x="2110262" y="282729"/>
                  <a:pt x="253630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6700971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4CD8DD7-0AED-4D17-BD59-2DE63E7CA7C4}"/>
              </a:ext>
            </a:extLst>
          </p:cNvPr>
          <p:cNvSpPr/>
          <p:nvPr userDrawn="1"/>
        </p:nvSpPr>
        <p:spPr>
          <a:xfrm>
            <a:off x="4998576" y="484147"/>
            <a:ext cx="6657173" cy="6241395"/>
          </a:xfrm>
          <a:custGeom>
            <a:avLst/>
            <a:gdLst>
              <a:gd name="connsiteX0" fmla="*/ 0 w 6657173"/>
              <a:gd name="connsiteY0" fmla="*/ 4503711 h 6241395"/>
              <a:gd name="connsiteX1" fmla="*/ 1531571 w 6657173"/>
              <a:gd name="connsiteY1" fmla="*/ 6029956 h 6241395"/>
              <a:gd name="connsiteX2" fmla="*/ 0 w 6657173"/>
              <a:gd name="connsiteY2" fmla="*/ 6029956 h 6241395"/>
              <a:gd name="connsiteX3" fmla="*/ 0 w 6657173"/>
              <a:gd name="connsiteY3" fmla="*/ 3002473 h 6241395"/>
              <a:gd name="connsiteX4" fmla="*/ 3038045 w 6657173"/>
              <a:gd name="connsiteY4" fmla="*/ 6029956 h 6241395"/>
              <a:gd name="connsiteX5" fmla="*/ 1902736 w 6657173"/>
              <a:gd name="connsiteY5" fmla="*/ 6029956 h 6241395"/>
              <a:gd name="connsiteX6" fmla="*/ 0 w 6657173"/>
              <a:gd name="connsiteY6" fmla="*/ 4133835 h 6241395"/>
              <a:gd name="connsiteX7" fmla="*/ 0 w 6657173"/>
              <a:gd name="connsiteY7" fmla="*/ 1501237 h 6241395"/>
              <a:gd name="connsiteX8" fmla="*/ 4544518 w 6657173"/>
              <a:gd name="connsiteY8" fmla="*/ 6029956 h 6241395"/>
              <a:gd name="connsiteX9" fmla="*/ 3409210 w 6657173"/>
              <a:gd name="connsiteY9" fmla="*/ 6029956 h 6241395"/>
              <a:gd name="connsiteX10" fmla="*/ 0 w 6657173"/>
              <a:gd name="connsiteY10" fmla="*/ 2632598 h 6241395"/>
              <a:gd name="connsiteX11" fmla="*/ 5107140 w 6657173"/>
              <a:gd name="connsiteY11" fmla="*/ 215798 h 6241395"/>
              <a:gd name="connsiteX12" fmla="*/ 6657173 w 6657173"/>
              <a:gd name="connsiteY12" fmla="*/ 215798 h 6241395"/>
              <a:gd name="connsiteX13" fmla="*/ 6657173 w 6657173"/>
              <a:gd name="connsiteY13" fmla="*/ 1760442 h 6241395"/>
              <a:gd name="connsiteX14" fmla="*/ 3600665 w 6657173"/>
              <a:gd name="connsiteY14" fmla="*/ 215798 h 6241395"/>
              <a:gd name="connsiteX15" fmla="*/ 4735974 w 6657173"/>
              <a:gd name="connsiteY15" fmla="*/ 215798 h 6241395"/>
              <a:gd name="connsiteX16" fmla="*/ 6657173 w 6657173"/>
              <a:gd name="connsiteY16" fmla="*/ 2130318 h 6241395"/>
              <a:gd name="connsiteX17" fmla="*/ 6657173 w 6657173"/>
              <a:gd name="connsiteY17" fmla="*/ 3261681 h 6241395"/>
              <a:gd name="connsiteX18" fmla="*/ 2094191 w 6657173"/>
              <a:gd name="connsiteY18" fmla="*/ 215798 h 6241395"/>
              <a:gd name="connsiteX19" fmla="*/ 3229502 w 6657173"/>
              <a:gd name="connsiteY19" fmla="*/ 215798 h 6241395"/>
              <a:gd name="connsiteX20" fmla="*/ 6657173 w 6657173"/>
              <a:gd name="connsiteY20" fmla="*/ 3631555 h 6241395"/>
              <a:gd name="connsiteX21" fmla="*/ 6657173 w 6657173"/>
              <a:gd name="connsiteY21" fmla="*/ 4762918 h 6241395"/>
              <a:gd name="connsiteX22" fmla="*/ 603282 w 6657173"/>
              <a:gd name="connsiteY22" fmla="*/ 215798 h 6241395"/>
              <a:gd name="connsiteX23" fmla="*/ 1723026 w 6657173"/>
              <a:gd name="connsiteY23" fmla="*/ 215798 h 6241395"/>
              <a:gd name="connsiteX24" fmla="*/ 6657173 w 6657173"/>
              <a:gd name="connsiteY24" fmla="*/ 5132792 h 6241395"/>
              <a:gd name="connsiteX25" fmla="*/ 6657173 w 6657173"/>
              <a:gd name="connsiteY25" fmla="*/ 6241395 h 6241395"/>
              <a:gd name="connsiteX26" fmla="*/ 6634336 w 6657173"/>
              <a:gd name="connsiteY26" fmla="*/ 6241395 h 6241395"/>
              <a:gd name="connsiteX27" fmla="*/ 5065092 w 6657173"/>
              <a:gd name="connsiteY27" fmla="*/ 4677608 h 6241395"/>
              <a:gd name="connsiteX28" fmla="*/ 0 w 6657173"/>
              <a:gd name="connsiteY28" fmla="*/ 0 h 6241395"/>
              <a:gd name="connsiteX29" fmla="*/ 6050992 w 6657173"/>
              <a:gd name="connsiteY29" fmla="*/ 6029956 h 6241395"/>
              <a:gd name="connsiteX30" fmla="*/ 4915684 w 6657173"/>
              <a:gd name="connsiteY30" fmla="*/ 6029956 h 6241395"/>
              <a:gd name="connsiteX31" fmla="*/ 0 w 6657173"/>
              <a:gd name="connsiteY31" fmla="*/ 1131361 h 624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657173" h="6241395">
                <a:moveTo>
                  <a:pt x="0" y="4503711"/>
                </a:moveTo>
                <a:lnTo>
                  <a:pt x="1531571" y="6029956"/>
                </a:lnTo>
                <a:lnTo>
                  <a:pt x="0" y="6029956"/>
                </a:lnTo>
                <a:close/>
                <a:moveTo>
                  <a:pt x="0" y="3002473"/>
                </a:moveTo>
                <a:lnTo>
                  <a:pt x="3038045" y="6029956"/>
                </a:lnTo>
                <a:lnTo>
                  <a:pt x="1902736" y="6029956"/>
                </a:lnTo>
                <a:lnTo>
                  <a:pt x="0" y="4133835"/>
                </a:lnTo>
                <a:close/>
                <a:moveTo>
                  <a:pt x="0" y="1501237"/>
                </a:moveTo>
                <a:lnTo>
                  <a:pt x="4544518" y="6029956"/>
                </a:lnTo>
                <a:lnTo>
                  <a:pt x="3409210" y="6029956"/>
                </a:lnTo>
                <a:lnTo>
                  <a:pt x="0" y="2632598"/>
                </a:lnTo>
                <a:close/>
                <a:moveTo>
                  <a:pt x="5107140" y="215798"/>
                </a:moveTo>
                <a:lnTo>
                  <a:pt x="6657173" y="215798"/>
                </a:lnTo>
                <a:lnTo>
                  <a:pt x="6657173" y="1760442"/>
                </a:lnTo>
                <a:close/>
                <a:moveTo>
                  <a:pt x="3600665" y="215798"/>
                </a:moveTo>
                <a:lnTo>
                  <a:pt x="4735974" y="215798"/>
                </a:lnTo>
                <a:lnTo>
                  <a:pt x="6657173" y="2130318"/>
                </a:lnTo>
                <a:lnTo>
                  <a:pt x="6657173" y="3261681"/>
                </a:lnTo>
                <a:close/>
                <a:moveTo>
                  <a:pt x="2094191" y="215798"/>
                </a:moveTo>
                <a:lnTo>
                  <a:pt x="3229502" y="215798"/>
                </a:lnTo>
                <a:lnTo>
                  <a:pt x="6657173" y="3631555"/>
                </a:lnTo>
                <a:lnTo>
                  <a:pt x="6657173" y="4762918"/>
                </a:lnTo>
                <a:close/>
                <a:moveTo>
                  <a:pt x="603282" y="215798"/>
                </a:moveTo>
                <a:lnTo>
                  <a:pt x="1723026" y="215798"/>
                </a:lnTo>
                <a:lnTo>
                  <a:pt x="6657173" y="5132792"/>
                </a:lnTo>
                <a:lnTo>
                  <a:pt x="6657173" y="6241395"/>
                </a:lnTo>
                <a:lnTo>
                  <a:pt x="6634336" y="6241395"/>
                </a:lnTo>
                <a:lnTo>
                  <a:pt x="5065092" y="4677608"/>
                </a:lnTo>
                <a:close/>
                <a:moveTo>
                  <a:pt x="0" y="0"/>
                </a:moveTo>
                <a:lnTo>
                  <a:pt x="6050992" y="6029956"/>
                </a:lnTo>
                <a:lnTo>
                  <a:pt x="4915684" y="6029956"/>
                </a:lnTo>
                <a:lnTo>
                  <a:pt x="0" y="113136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F9EA8A3-40CD-4752-9683-9157258D5DA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999290" y="306108"/>
            <a:ext cx="6657173" cy="6264153"/>
          </a:xfrm>
          <a:custGeom>
            <a:avLst/>
            <a:gdLst>
              <a:gd name="connsiteX0" fmla="*/ 0 w 5298456"/>
              <a:gd name="connsiteY0" fmla="*/ 3584511 h 4985650"/>
              <a:gd name="connsiteX1" fmla="*/ 1218980 w 5298456"/>
              <a:gd name="connsiteY1" fmla="*/ 4799252 h 4985650"/>
              <a:gd name="connsiteX2" fmla="*/ 0 w 5298456"/>
              <a:gd name="connsiteY2" fmla="*/ 4799252 h 4985650"/>
              <a:gd name="connsiteX3" fmla="*/ 0 w 5298456"/>
              <a:gd name="connsiteY3" fmla="*/ 2389673 h 4985650"/>
              <a:gd name="connsiteX4" fmla="*/ 2417985 w 5298456"/>
              <a:gd name="connsiteY4" fmla="*/ 4799252 h 4985650"/>
              <a:gd name="connsiteX5" fmla="*/ 1514391 w 5298456"/>
              <a:gd name="connsiteY5" fmla="*/ 4799252 h 4985650"/>
              <a:gd name="connsiteX6" fmla="*/ 0 w 5298456"/>
              <a:gd name="connsiteY6" fmla="*/ 3290126 h 4985650"/>
              <a:gd name="connsiteX7" fmla="*/ 0 w 5298456"/>
              <a:gd name="connsiteY7" fmla="*/ 1194837 h 4985650"/>
              <a:gd name="connsiteX8" fmla="*/ 3616990 w 5298456"/>
              <a:gd name="connsiteY8" fmla="*/ 4799252 h 4985650"/>
              <a:gd name="connsiteX9" fmla="*/ 2713396 w 5298456"/>
              <a:gd name="connsiteY9" fmla="*/ 4799252 h 4985650"/>
              <a:gd name="connsiteX10" fmla="*/ 0 w 5298456"/>
              <a:gd name="connsiteY10" fmla="*/ 2095289 h 4985650"/>
              <a:gd name="connsiteX11" fmla="*/ 4064782 w 5298456"/>
              <a:gd name="connsiteY11" fmla="*/ 171754 h 4985650"/>
              <a:gd name="connsiteX12" fmla="*/ 5298456 w 5298456"/>
              <a:gd name="connsiteY12" fmla="*/ 171754 h 4985650"/>
              <a:gd name="connsiteX13" fmla="*/ 5298456 w 5298456"/>
              <a:gd name="connsiteY13" fmla="*/ 1401139 h 4985650"/>
              <a:gd name="connsiteX14" fmla="*/ 2865776 w 5298456"/>
              <a:gd name="connsiteY14" fmla="*/ 171754 h 4985650"/>
              <a:gd name="connsiteX15" fmla="*/ 3769370 w 5298456"/>
              <a:gd name="connsiteY15" fmla="*/ 171754 h 4985650"/>
              <a:gd name="connsiteX16" fmla="*/ 5298456 w 5298456"/>
              <a:gd name="connsiteY16" fmla="*/ 1695524 h 4985650"/>
              <a:gd name="connsiteX17" fmla="*/ 5298456 w 5298456"/>
              <a:gd name="connsiteY17" fmla="*/ 2595977 h 4985650"/>
              <a:gd name="connsiteX18" fmla="*/ 1666770 w 5298456"/>
              <a:gd name="connsiteY18" fmla="*/ 171754 h 4985650"/>
              <a:gd name="connsiteX19" fmla="*/ 2570366 w 5298456"/>
              <a:gd name="connsiteY19" fmla="*/ 171754 h 4985650"/>
              <a:gd name="connsiteX20" fmla="*/ 5298456 w 5298456"/>
              <a:gd name="connsiteY20" fmla="*/ 2890361 h 4985650"/>
              <a:gd name="connsiteX21" fmla="*/ 5298456 w 5298456"/>
              <a:gd name="connsiteY21" fmla="*/ 3790814 h 4985650"/>
              <a:gd name="connsiteX22" fmla="*/ 480153 w 5298456"/>
              <a:gd name="connsiteY22" fmla="*/ 171754 h 4985650"/>
              <a:gd name="connsiteX23" fmla="*/ 1371359 w 5298456"/>
              <a:gd name="connsiteY23" fmla="*/ 171754 h 4985650"/>
              <a:gd name="connsiteX24" fmla="*/ 5298456 w 5298456"/>
              <a:gd name="connsiteY24" fmla="*/ 4085198 h 4985650"/>
              <a:gd name="connsiteX25" fmla="*/ 5298456 w 5298456"/>
              <a:gd name="connsiteY25" fmla="*/ 4985650 h 4985650"/>
              <a:gd name="connsiteX26" fmla="*/ 4031316 w 5298456"/>
              <a:gd name="connsiteY26" fmla="*/ 3722916 h 4985650"/>
              <a:gd name="connsiteX27" fmla="*/ 0 w 5298456"/>
              <a:gd name="connsiteY27" fmla="*/ 0 h 4985650"/>
              <a:gd name="connsiteX28" fmla="*/ 4815995 w 5298456"/>
              <a:gd name="connsiteY28" fmla="*/ 4799252 h 4985650"/>
              <a:gd name="connsiteX29" fmla="*/ 3912402 w 5298456"/>
              <a:gd name="connsiteY29" fmla="*/ 4799252 h 4985650"/>
              <a:gd name="connsiteX30" fmla="*/ 0 w 5298456"/>
              <a:gd name="connsiteY30" fmla="*/ 900452 h 498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98456" h="4985650">
                <a:moveTo>
                  <a:pt x="0" y="3584511"/>
                </a:moveTo>
                <a:lnTo>
                  <a:pt x="1218980" y="4799252"/>
                </a:lnTo>
                <a:lnTo>
                  <a:pt x="0" y="4799252"/>
                </a:lnTo>
                <a:close/>
                <a:moveTo>
                  <a:pt x="0" y="2389673"/>
                </a:moveTo>
                <a:lnTo>
                  <a:pt x="2417985" y="4799252"/>
                </a:lnTo>
                <a:lnTo>
                  <a:pt x="1514391" y="4799252"/>
                </a:lnTo>
                <a:lnTo>
                  <a:pt x="0" y="3290126"/>
                </a:lnTo>
                <a:close/>
                <a:moveTo>
                  <a:pt x="0" y="1194837"/>
                </a:moveTo>
                <a:lnTo>
                  <a:pt x="3616990" y="4799252"/>
                </a:lnTo>
                <a:lnTo>
                  <a:pt x="2713396" y="4799252"/>
                </a:lnTo>
                <a:lnTo>
                  <a:pt x="0" y="2095289"/>
                </a:lnTo>
                <a:close/>
                <a:moveTo>
                  <a:pt x="4064782" y="171754"/>
                </a:moveTo>
                <a:lnTo>
                  <a:pt x="5298456" y="171754"/>
                </a:lnTo>
                <a:lnTo>
                  <a:pt x="5298456" y="1401139"/>
                </a:lnTo>
                <a:close/>
                <a:moveTo>
                  <a:pt x="2865776" y="171754"/>
                </a:moveTo>
                <a:lnTo>
                  <a:pt x="3769370" y="171754"/>
                </a:lnTo>
                <a:lnTo>
                  <a:pt x="5298456" y="1695524"/>
                </a:lnTo>
                <a:lnTo>
                  <a:pt x="5298456" y="2595977"/>
                </a:lnTo>
                <a:close/>
                <a:moveTo>
                  <a:pt x="1666770" y="171754"/>
                </a:moveTo>
                <a:lnTo>
                  <a:pt x="2570366" y="171754"/>
                </a:lnTo>
                <a:lnTo>
                  <a:pt x="5298456" y="2890361"/>
                </a:lnTo>
                <a:lnTo>
                  <a:pt x="5298456" y="3790814"/>
                </a:lnTo>
                <a:close/>
                <a:moveTo>
                  <a:pt x="480153" y="171754"/>
                </a:moveTo>
                <a:lnTo>
                  <a:pt x="1371359" y="171754"/>
                </a:lnTo>
                <a:lnTo>
                  <a:pt x="5298456" y="4085198"/>
                </a:lnTo>
                <a:lnTo>
                  <a:pt x="5298456" y="4985650"/>
                </a:lnTo>
                <a:lnTo>
                  <a:pt x="4031316" y="3722916"/>
                </a:lnTo>
                <a:close/>
                <a:moveTo>
                  <a:pt x="0" y="0"/>
                </a:moveTo>
                <a:lnTo>
                  <a:pt x="4815995" y="4799252"/>
                </a:lnTo>
                <a:lnTo>
                  <a:pt x="3912402" y="4799252"/>
                </a:lnTo>
                <a:lnTo>
                  <a:pt x="0" y="9004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79581303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078E0C0-406F-4E0A-8FC9-0D27BA4816BC}"/>
              </a:ext>
            </a:extLst>
          </p:cNvPr>
          <p:cNvGrpSpPr/>
          <p:nvPr userDrawn="1"/>
        </p:nvGrpSpPr>
        <p:grpSpPr>
          <a:xfrm>
            <a:off x="729449" y="1695298"/>
            <a:ext cx="2449180" cy="4305530"/>
            <a:chOff x="445712" y="1449040"/>
            <a:chExt cx="2113018" cy="392417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5F056128-4F06-41CD-87F4-190B9CEFF527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D57FD86-DB90-4753-BCC1-2CC4C8578068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F457E0A-7AB5-459D-A13A-295E453490EA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22D7D3AF-A3E9-45AC-BE61-72ECECFA6C22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FE1A2E8B-80EA-4AB0-B7B5-705D1A4AE787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4FAF8750-79F8-4000-BCB0-EBFC6EDE9CBD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089470"/>
            <a:ext cx="2152765" cy="342553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1" name="Graphic 127">
            <a:extLst>
              <a:ext uri="{FF2B5EF4-FFF2-40B4-BE49-F238E27FC236}">
                <a16:creationId xmlns:a16="http://schemas.microsoft.com/office/drawing/2014/main" id="{99BD9E59-393C-4089-95AF-82B72C97A754}"/>
              </a:ext>
            </a:extLst>
          </p:cNvPr>
          <p:cNvGrpSpPr/>
          <p:nvPr userDrawn="1"/>
        </p:nvGrpSpPr>
        <p:grpSpPr>
          <a:xfrm>
            <a:off x="10658071" y="5709783"/>
            <a:ext cx="1305329" cy="910869"/>
            <a:chOff x="5127824" y="3623423"/>
            <a:chExt cx="3461269" cy="2415304"/>
          </a:xfrm>
          <a:solidFill>
            <a:schemeClr val="accent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494544C-835F-482C-8AA7-40FE715CE283}"/>
                </a:ext>
              </a:extLst>
            </p:cNvPr>
            <p:cNvSpPr/>
            <p:nvPr/>
          </p:nvSpPr>
          <p:spPr>
            <a:xfrm>
              <a:off x="5237874" y="4175155"/>
              <a:ext cx="3229647" cy="1863572"/>
            </a:xfrm>
            <a:custGeom>
              <a:avLst/>
              <a:gdLst>
                <a:gd name="connsiteX0" fmla="*/ 1159687 w 3229647"/>
                <a:gd name="connsiteY0" fmla="*/ 1612785 h 1863572"/>
                <a:gd name="connsiteX1" fmla="*/ 1089548 w 3229647"/>
                <a:gd name="connsiteY1" fmla="*/ 1612377 h 1863572"/>
                <a:gd name="connsiteX2" fmla="*/ 1073645 w 3229647"/>
                <a:gd name="connsiteY2" fmla="*/ 1602590 h 1863572"/>
                <a:gd name="connsiteX3" fmla="*/ 1049178 w 3229647"/>
                <a:gd name="connsiteY3" fmla="*/ 1567929 h 1863572"/>
                <a:gd name="connsiteX4" fmla="*/ 722135 w 3229647"/>
                <a:gd name="connsiteY4" fmla="*/ 1864388 h 1863572"/>
                <a:gd name="connsiteX5" fmla="*/ 566362 w 3229647"/>
                <a:gd name="connsiteY5" fmla="*/ 1830949 h 1863572"/>
                <a:gd name="connsiteX6" fmla="*/ 441987 w 3229647"/>
                <a:gd name="connsiteY6" fmla="*/ 1728188 h 1863572"/>
                <a:gd name="connsiteX7" fmla="*/ 377150 w 3229647"/>
                <a:gd name="connsiteY7" fmla="*/ 1579347 h 1863572"/>
                <a:gd name="connsiteX8" fmla="*/ 304157 w 3229647"/>
                <a:gd name="connsiteY8" fmla="*/ 1613193 h 1863572"/>
                <a:gd name="connsiteX9" fmla="*/ 281321 w 3229647"/>
                <a:gd name="connsiteY9" fmla="*/ 1622164 h 1863572"/>
                <a:gd name="connsiteX10" fmla="*/ 215260 w 3229647"/>
                <a:gd name="connsiteY10" fmla="*/ 1649078 h 1863572"/>
                <a:gd name="connsiteX11" fmla="*/ 88847 w 3229647"/>
                <a:gd name="connsiteY11" fmla="*/ 1649078 h 1863572"/>
                <a:gd name="connsiteX12" fmla="*/ 4028 w 3229647"/>
                <a:gd name="connsiteY12" fmla="*/ 1586687 h 1863572"/>
                <a:gd name="connsiteX13" fmla="*/ 48068 w 3229647"/>
                <a:gd name="connsiteY13" fmla="*/ 1472915 h 1863572"/>
                <a:gd name="connsiteX14" fmla="*/ 61525 w 3229647"/>
                <a:gd name="connsiteY14" fmla="*/ 1451710 h 1863572"/>
                <a:gd name="connsiteX15" fmla="*/ 61525 w 3229647"/>
                <a:gd name="connsiteY15" fmla="*/ 852268 h 1863572"/>
                <a:gd name="connsiteX16" fmla="*/ 92925 w 3229647"/>
                <a:gd name="connsiteY16" fmla="*/ 697718 h 1863572"/>
                <a:gd name="connsiteX17" fmla="*/ 322507 w 3229647"/>
                <a:gd name="connsiteY17" fmla="*/ 149657 h 1863572"/>
                <a:gd name="connsiteX18" fmla="*/ 546380 w 3229647"/>
                <a:gd name="connsiteY18" fmla="*/ 0 h 1863572"/>
                <a:gd name="connsiteX19" fmla="*/ 2885020 w 3229647"/>
                <a:gd name="connsiteY19" fmla="*/ 0 h 1863572"/>
                <a:gd name="connsiteX20" fmla="*/ 3168022 w 3229647"/>
                <a:gd name="connsiteY20" fmla="*/ 143540 h 1863572"/>
                <a:gd name="connsiteX21" fmla="*/ 3181887 w 3229647"/>
                <a:gd name="connsiteY21" fmla="*/ 164745 h 1863572"/>
                <a:gd name="connsiteX22" fmla="*/ 3022035 w 3229647"/>
                <a:gd name="connsiteY22" fmla="*/ 164745 h 1863572"/>
                <a:gd name="connsiteX23" fmla="*/ 3022035 w 3229647"/>
                <a:gd name="connsiteY23" fmla="*/ 226320 h 1863572"/>
                <a:gd name="connsiteX24" fmla="*/ 3051804 w 3229647"/>
                <a:gd name="connsiteY24" fmla="*/ 226320 h 1863572"/>
                <a:gd name="connsiteX25" fmla="*/ 3178217 w 3229647"/>
                <a:gd name="connsiteY25" fmla="*/ 226320 h 1863572"/>
                <a:gd name="connsiteX26" fmla="*/ 3221849 w 3229647"/>
                <a:gd name="connsiteY26" fmla="*/ 269545 h 1863572"/>
                <a:gd name="connsiteX27" fmla="*/ 3062814 w 3229647"/>
                <a:gd name="connsiteY27" fmla="*/ 269545 h 1863572"/>
                <a:gd name="connsiteX28" fmla="*/ 3062814 w 3229647"/>
                <a:gd name="connsiteY28" fmla="*/ 329897 h 1863572"/>
                <a:gd name="connsiteX29" fmla="*/ 3230005 w 3229647"/>
                <a:gd name="connsiteY29" fmla="*/ 329897 h 1863572"/>
                <a:gd name="connsiteX30" fmla="*/ 3230005 w 3229647"/>
                <a:gd name="connsiteY30" fmla="*/ 373938 h 1863572"/>
                <a:gd name="connsiteX31" fmla="*/ 3094621 w 3229647"/>
                <a:gd name="connsiteY31" fmla="*/ 373938 h 1863572"/>
                <a:gd name="connsiteX32" fmla="*/ 3094621 w 3229647"/>
                <a:gd name="connsiteY32" fmla="*/ 435105 h 1863572"/>
                <a:gd name="connsiteX33" fmla="*/ 3230413 w 3229647"/>
                <a:gd name="connsiteY33" fmla="*/ 435105 h 1863572"/>
                <a:gd name="connsiteX34" fmla="*/ 3230413 w 3229647"/>
                <a:gd name="connsiteY34" fmla="*/ 625133 h 1863572"/>
                <a:gd name="connsiteX35" fmla="*/ 3144778 w 3229647"/>
                <a:gd name="connsiteY35" fmla="*/ 660202 h 1863572"/>
                <a:gd name="connsiteX36" fmla="*/ 3110117 w 3229647"/>
                <a:gd name="connsiteY36" fmla="*/ 747876 h 1863572"/>
                <a:gd name="connsiteX37" fmla="*/ 3082388 w 3229647"/>
                <a:gd name="connsiteY37" fmla="*/ 747876 h 1863572"/>
                <a:gd name="connsiteX38" fmla="*/ 849771 w 3229647"/>
                <a:gd name="connsiteY38" fmla="*/ 747876 h 1863572"/>
                <a:gd name="connsiteX39" fmla="*/ 99449 w 3229647"/>
                <a:gd name="connsiteY39" fmla="*/ 1292267 h 1863572"/>
                <a:gd name="connsiteX40" fmla="*/ 64380 w 3229647"/>
                <a:gd name="connsiteY40" fmla="*/ 1463944 h 1863572"/>
                <a:gd name="connsiteX41" fmla="*/ 121877 w 3229647"/>
                <a:gd name="connsiteY41" fmla="*/ 1463944 h 1863572"/>
                <a:gd name="connsiteX42" fmla="*/ 143490 w 3229647"/>
                <a:gd name="connsiteY42" fmla="*/ 1357512 h 1863572"/>
                <a:gd name="connsiteX43" fmla="*/ 735184 w 3229647"/>
                <a:gd name="connsiteY43" fmla="*/ 816791 h 1863572"/>
                <a:gd name="connsiteX44" fmla="*/ 840800 w 3229647"/>
                <a:gd name="connsiteY44" fmla="*/ 808635 h 1863572"/>
                <a:gd name="connsiteX45" fmla="*/ 1140521 w 3229647"/>
                <a:gd name="connsiteY45" fmla="*/ 808228 h 1863572"/>
                <a:gd name="connsiteX46" fmla="*/ 1159687 w 3229647"/>
                <a:gd name="connsiteY46" fmla="*/ 808228 h 1863572"/>
                <a:gd name="connsiteX47" fmla="*/ 1159687 w 3229647"/>
                <a:gd name="connsiteY47" fmla="*/ 1612785 h 1863572"/>
                <a:gd name="connsiteX48" fmla="*/ 2078424 w 3229647"/>
                <a:gd name="connsiteY48" fmla="*/ 166376 h 1863572"/>
                <a:gd name="connsiteX49" fmla="*/ 1251846 w 3229647"/>
                <a:gd name="connsiteY49" fmla="*/ 166376 h 1863572"/>
                <a:gd name="connsiteX50" fmla="*/ 1251846 w 3229647"/>
                <a:gd name="connsiteY50" fmla="*/ 662649 h 1863572"/>
                <a:gd name="connsiteX51" fmla="*/ 2078424 w 3229647"/>
                <a:gd name="connsiteY51" fmla="*/ 662649 h 1863572"/>
                <a:gd name="connsiteX52" fmla="*/ 2078424 w 3229647"/>
                <a:gd name="connsiteY52" fmla="*/ 166376 h 1863572"/>
                <a:gd name="connsiteX53" fmla="*/ 1132366 w 3229647"/>
                <a:gd name="connsiteY53" fmla="*/ 663056 h 1863572"/>
                <a:gd name="connsiteX54" fmla="*/ 1132366 w 3229647"/>
                <a:gd name="connsiteY54" fmla="*/ 164745 h 1863572"/>
                <a:gd name="connsiteX55" fmla="*/ 1110753 w 3229647"/>
                <a:gd name="connsiteY55" fmla="*/ 164745 h 1863572"/>
                <a:gd name="connsiteX56" fmla="*/ 611626 w 3229647"/>
                <a:gd name="connsiteY56" fmla="*/ 164745 h 1863572"/>
                <a:gd name="connsiteX57" fmla="*/ 459522 w 3229647"/>
                <a:gd name="connsiteY57" fmla="*/ 267914 h 1863572"/>
                <a:gd name="connsiteX58" fmla="*/ 310681 w 3229647"/>
                <a:gd name="connsiteY58" fmla="*/ 642259 h 1863572"/>
                <a:gd name="connsiteX59" fmla="*/ 303749 w 3229647"/>
                <a:gd name="connsiteY59" fmla="*/ 662649 h 1863572"/>
                <a:gd name="connsiteX60" fmla="*/ 445658 w 3229647"/>
                <a:gd name="connsiteY60" fmla="*/ 662649 h 1863572"/>
                <a:gd name="connsiteX61" fmla="*/ 444026 w 3229647"/>
                <a:gd name="connsiteY61" fmla="*/ 633288 h 1863572"/>
                <a:gd name="connsiteX62" fmla="*/ 513350 w 3229647"/>
                <a:gd name="connsiteY62" fmla="*/ 546838 h 1863572"/>
                <a:gd name="connsiteX63" fmla="*/ 598984 w 3229647"/>
                <a:gd name="connsiteY63" fmla="*/ 546023 h 1863572"/>
                <a:gd name="connsiteX64" fmla="*/ 598984 w 3229647"/>
                <a:gd name="connsiteY64" fmla="*/ 662649 h 1863572"/>
                <a:gd name="connsiteX65" fmla="*/ 1132366 w 3229647"/>
                <a:gd name="connsiteY65" fmla="*/ 663056 h 1863572"/>
                <a:gd name="connsiteX66" fmla="*/ 3028560 w 3229647"/>
                <a:gd name="connsiteY66" fmla="*/ 663056 h 1863572"/>
                <a:gd name="connsiteX67" fmla="*/ 3020812 w 3229647"/>
                <a:gd name="connsiteY67" fmla="*/ 649192 h 1863572"/>
                <a:gd name="connsiteX68" fmla="*/ 2702333 w 3229647"/>
                <a:gd name="connsiteY68" fmla="*/ 178202 h 1863572"/>
                <a:gd name="connsiteX69" fmla="*/ 2673788 w 3229647"/>
                <a:gd name="connsiteY69" fmla="*/ 164337 h 1863572"/>
                <a:gd name="connsiteX70" fmla="*/ 2219109 w 3229647"/>
                <a:gd name="connsiteY70" fmla="*/ 164745 h 1863572"/>
                <a:gd name="connsiteX71" fmla="*/ 2198312 w 3229647"/>
                <a:gd name="connsiteY71" fmla="*/ 165560 h 1863572"/>
                <a:gd name="connsiteX72" fmla="*/ 2198312 w 3229647"/>
                <a:gd name="connsiteY72" fmla="*/ 662649 h 1863572"/>
                <a:gd name="connsiteX73" fmla="*/ 3028560 w 3229647"/>
                <a:gd name="connsiteY73" fmla="*/ 663056 h 1863572"/>
                <a:gd name="connsiteX74" fmla="*/ 718465 w 3229647"/>
                <a:gd name="connsiteY74" fmla="*/ 1334269 h 1863572"/>
                <a:gd name="connsiteX75" fmla="*/ 590013 w 3229647"/>
                <a:gd name="connsiteY75" fmla="*/ 1334269 h 1863572"/>
                <a:gd name="connsiteX76" fmla="*/ 516612 w 3229647"/>
                <a:gd name="connsiteY76" fmla="*/ 1374231 h 1863572"/>
                <a:gd name="connsiteX77" fmla="*/ 457891 w 3229647"/>
                <a:gd name="connsiteY77" fmla="*/ 1459866 h 1863572"/>
                <a:gd name="connsiteX78" fmla="*/ 433832 w 3229647"/>
                <a:gd name="connsiteY78" fmla="*/ 1560589 h 1863572"/>
                <a:gd name="connsiteX79" fmla="*/ 701746 w 3229647"/>
                <a:gd name="connsiteY79" fmla="*/ 1808114 h 1863572"/>
                <a:gd name="connsiteX80" fmla="*/ 984340 w 3229647"/>
                <a:gd name="connsiteY80" fmla="*/ 1595658 h 1863572"/>
                <a:gd name="connsiteX81" fmla="*/ 957018 w 3229647"/>
                <a:gd name="connsiteY81" fmla="*/ 1430913 h 1863572"/>
                <a:gd name="connsiteX82" fmla="*/ 919094 w 3229647"/>
                <a:gd name="connsiteY82" fmla="*/ 1375455 h 1863572"/>
                <a:gd name="connsiteX83" fmla="*/ 842431 w 3229647"/>
                <a:gd name="connsiteY83" fmla="*/ 1334269 h 1863572"/>
                <a:gd name="connsiteX84" fmla="*/ 718465 w 3229647"/>
                <a:gd name="connsiteY84" fmla="*/ 1334269 h 1863572"/>
                <a:gd name="connsiteX85" fmla="*/ 152869 w 3229647"/>
                <a:gd name="connsiteY85" fmla="*/ 1519810 h 1863572"/>
                <a:gd name="connsiteX86" fmla="*/ 90070 w 3229647"/>
                <a:gd name="connsiteY86" fmla="*/ 1519810 h 1863572"/>
                <a:gd name="connsiteX87" fmla="*/ 57855 w 3229647"/>
                <a:gd name="connsiteY87" fmla="*/ 1554880 h 1863572"/>
                <a:gd name="connsiteX88" fmla="*/ 89662 w 3229647"/>
                <a:gd name="connsiteY88" fmla="*/ 1591988 h 1863572"/>
                <a:gd name="connsiteX89" fmla="*/ 215668 w 3229647"/>
                <a:gd name="connsiteY89" fmla="*/ 1591988 h 1863572"/>
                <a:gd name="connsiteX90" fmla="*/ 246251 w 3229647"/>
                <a:gd name="connsiteY90" fmla="*/ 1554064 h 1863572"/>
                <a:gd name="connsiteX91" fmla="*/ 214036 w 3229647"/>
                <a:gd name="connsiteY91" fmla="*/ 1519810 h 1863572"/>
                <a:gd name="connsiteX92" fmla="*/ 152869 w 3229647"/>
                <a:gd name="connsiteY92" fmla="*/ 1519810 h 1863572"/>
                <a:gd name="connsiteX93" fmla="*/ 1011254 w 3229647"/>
                <a:gd name="connsiteY93" fmla="*/ 900795 h 1863572"/>
                <a:gd name="connsiteX94" fmla="*/ 837946 w 3229647"/>
                <a:gd name="connsiteY94" fmla="*/ 901202 h 1863572"/>
                <a:gd name="connsiteX95" fmla="*/ 828159 w 3229647"/>
                <a:gd name="connsiteY95" fmla="*/ 910581 h 1863572"/>
                <a:gd name="connsiteX96" fmla="*/ 827751 w 3229647"/>
                <a:gd name="connsiteY96" fmla="*/ 960331 h 1863572"/>
                <a:gd name="connsiteX97" fmla="*/ 1011254 w 3229647"/>
                <a:gd name="connsiteY97" fmla="*/ 960331 h 1863572"/>
                <a:gd name="connsiteX98" fmla="*/ 1011254 w 3229647"/>
                <a:gd name="connsiteY98" fmla="*/ 900795 h 1863572"/>
                <a:gd name="connsiteX99" fmla="*/ 541079 w 3229647"/>
                <a:gd name="connsiteY99" fmla="*/ 602705 h 1863572"/>
                <a:gd name="connsiteX100" fmla="*/ 505194 w 3229647"/>
                <a:gd name="connsiteY100" fmla="*/ 619424 h 1863572"/>
                <a:gd name="connsiteX101" fmla="*/ 509272 w 3229647"/>
                <a:gd name="connsiteY101" fmla="*/ 656532 h 1863572"/>
                <a:gd name="connsiteX102" fmla="*/ 541079 w 3229647"/>
                <a:gd name="connsiteY102" fmla="*/ 666727 h 1863572"/>
                <a:gd name="connsiteX103" fmla="*/ 541079 w 3229647"/>
                <a:gd name="connsiteY103" fmla="*/ 602705 h 186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229647" h="1863572">
                  <a:moveTo>
                    <a:pt x="1159687" y="1612785"/>
                  </a:moveTo>
                  <a:cubicBezTo>
                    <a:pt x="1135628" y="1612785"/>
                    <a:pt x="1112792" y="1613601"/>
                    <a:pt x="1089548" y="1612377"/>
                  </a:cubicBezTo>
                  <a:cubicBezTo>
                    <a:pt x="1084247" y="1611969"/>
                    <a:pt x="1077722" y="1607076"/>
                    <a:pt x="1073645" y="1602590"/>
                  </a:cubicBezTo>
                  <a:cubicBezTo>
                    <a:pt x="1065081" y="1592396"/>
                    <a:pt x="1058149" y="1580978"/>
                    <a:pt x="1049178" y="1567929"/>
                  </a:cubicBezTo>
                  <a:cubicBezTo>
                    <a:pt x="1020633" y="1752247"/>
                    <a:pt x="871384" y="1860717"/>
                    <a:pt x="722135" y="1864388"/>
                  </a:cubicBezTo>
                  <a:cubicBezTo>
                    <a:pt x="667492" y="1866019"/>
                    <a:pt x="615703" y="1855009"/>
                    <a:pt x="566362" y="1830949"/>
                  </a:cubicBezTo>
                  <a:cubicBezTo>
                    <a:pt x="516612" y="1806890"/>
                    <a:pt x="475018" y="1772229"/>
                    <a:pt x="441987" y="1728188"/>
                  </a:cubicBezTo>
                  <a:cubicBezTo>
                    <a:pt x="409365" y="1684555"/>
                    <a:pt x="389383" y="1635621"/>
                    <a:pt x="377150" y="1579347"/>
                  </a:cubicBezTo>
                  <a:cubicBezTo>
                    <a:pt x="364509" y="1620941"/>
                    <a:pt x="332701" y="1611562"/>
                    <a:pt x="304157" y="1613193"/>
                  </a:cubicBezTo>
                  <a:cubicBezTo>
                    <a:pt x="296409" y="1613601"/>
                    <a:pt x="286622" y="1616863"/>
                    <a:pt x="281321" y="1622164"/>
                  </a:cubicBezTo>
                  <a:cubicBezTo>
                    <a:pt x="262563" y="1640514"/>
                    <a:pt x="240950" y="1649078"/>
                    <a:pt x="215260" y="1649078"/>
                  </a:cubicBezTo>
                  <a:cubicBezTo>
                    <a:pt x="173258" y="1649078"/>
                    <a:pt x="130848" y="1649486"/>
                    <a:pt x="88847" y="1649078"/>
                  </a:cubicBezTo>
                  <a:cubicBezTo>
                    <a:pt x="45622" y="1648670"/>
                    <a:pt x="12999" y="1624203"/>
                    <a:pt x="4028" y="1586687"/>
                  </a:cubicBezTo>
                  <a:cubicBezTo>
                    <a:pt x="-8206" y="1536122"/>
                    <a:pt x="7698" y="1493304"/>
                    <a:pt x="48068" y="1472915"/>
                  </a:cubicBezTo>
                  <a:cubicBezTo>
                    <a:pt x="58263" y="1468022"/>
                    <a:pt x="61525" y="1462721"/>
                    <a:pt x="61525" y="1451710"/>
                  </a:cubicBezTo>
                  <a:cubicBezTo>
                    <a:pt x="61117" y="1251896"/>
                    <a:pt x="61525" y="1052082"/>
                    <a:pt x="61525" y="852268"/>
                  </a:cubicBezTo>
                  <a:cubicBezTo>
                    <a:pt x="61525" y="798441"/>
                    <a:pt x="72128" y="747468"/>
                    <a:pt x="92925" y="697718"/>
                  </a:cubicBezTo>
                  <a:cubicBezTo>
                    <a:pt x="169996" y="515031"/>
                    <a:pt x="246251" y="332344"/>
                    <a:pt x="322507" y="149657"/>
                  </a:cubicBezTo>
                  <a:cubicBezTo>
                    <a:pt x="362877" y="53420"/>
                    <a:pt x="442395" y="0"/>
                    <a:pt x="546380" y="0"/>
                  </a:cubicBezTo>
                  <a:cubicBezTo>
                    <a:pt x="1326063" y="0"/>
                    <a:pt x="2105338" y="0"/>
                    <a:pt x="2885020" y="0"/>
                  </a:cubicBezTo>
                  <a:cubicBezTo>
                    <a:pt x="3003277" y="0"/>
                    <a:pt x="3097475" y="48934"/>
                    <a:pt x="3168022" y="143540"/>
                  </a:cubicBezTo>
                  <a:cubicBezTo>
                    <a:pt x="3172508" y="149249"/>
                    <a:pt x="3176178" y="155773"/>
                    <a:pt x="3181887" y="164745"/>
                  </a:cubicBezTo>
                  <a:cubicBezTo>
                    <a:pt x="3127244" y="164745"/>
                    <a:pt x="3075047" y="164745"/>
                    <a:pt x="3022035" y="164745"/>
                  </a:cubicBezTo>
                  <a:cubicBezTo>
                    <a:pt x="3022035" y="185542"/>
                    <a:pt x="3022035" y="204300"/>
                    <a:pt x="3022035" y="226320"/>
                  </a:cubicBezTo>
                  <a:cubicBezTo>
                    <a:pt x="3032230" y="226320"/>
                    <a:pt x="3042017" y="226320"/>
                    <a:pt x="3051804" y="226320"/>
                  </a:cubicBezTo>
                  <a:cubicBezTo>
                    <a:pt x="3093805" y="226320"/>
                    <a:pt x="3136215" y="226320"/>
                    <a:pt x="3178217" y="226320"/>
                  </a:cubicBezTo>
                  <a:cubicBezTo>
                    <a:pt x="3216956" y="226320"/>
                    <a:pt x="3216956" y="226320"/>
                    <a:pt x="3221849" y="269545"/>
                  </a:cubicBezTo>
                  <a:cubicBezTo>
                    <a:pt x="3168838" y="269545"/>
                    <a:pt x="3116234" y="269545"/>
                    <a:pt x="3062814" y="269545"/>
                  </a:cubicBezTo>
                  <a:cubicBezTo>
                    <a:pt x="3062814" y="290750"/>
                    <a:pt x="3062814" y="309508"/>
                    <a:pt x="3062814" y="329897"/>
                  </a:cubicBezTo>
                  <a:cubicBezTo>
                    <a:pt x="3118680" y="329897"/>
                    <a:pt x="3173323" y="329897"/>
                    <a:pt x="3230005" y="329897"/>
                  </a:cubicBezTo>
                  <a:cubicBezTo>
                    <a:pt x="3230005" y="344577"/>
                    <a:pt x="3230005" y="357626"/>
                    <a:pt x="3230005" y="373938"/>
                  </a:cubicBezTo>
                  <a:cubicBezTo>
                    <a:pt x="3185557" y="373938"/>
                    <a:pt x="3140701" y="373938"/>
                    <a:pt x="3094621" y="373938"/>
                  </a:cubicBezTo>
                  <a:cubicBezTo>
                    <a:pt x="3094621" y="395550"/>
                    <a:pt x="3094621" y="414308"/>
                    <a:pt x="3094621" y="435105"/>
                  </a:cubicBezTo>
                  <a:cubicBezTo>
                    <a:pt x="3139477" y="435105"/>
                    <a:pt x="3184334" y="435105"/>
                    <a:pt x="3230413" y="435105"/>
                  </a:cubicBezTo>
                  <a:cubicBezTo>
                    <a:pt x="3230413" y="499127"/>
                    <a:pt x="3230413" y="561111"/>
                    <a:pt x="3230413" y="625133"/>
                  </a:cubicBezTo>
                  <a:cubicBezTo>
                    <a:pt x="3197790" y="626356"/>
                    <a:pt x="3168430" y="636143"/>
                    <a:pt x="3144778" y="660202"/>
                  </a:cubicBezTo>
                  <a:cubicBezTo>
                    <a:pt x="3121535" y="683446"/>
                    <a:pt x="3110932" y="711991"/>
                    <a:pt x="3110117" y="747876"/>
                  </a:cubicBezTo>
                  <a:cubicBezTo>
                    <a:pt x="3100738" y="747876"/>
                    <a:pt x="3091359" y="747876"/>
                    <a:pt x="3082388" y="747876"/>
                  </a:cubicBezTo>
                  <a:cubicBezTo>
                    <a:pt x="2338182" y="747876"/>
                    <a:pt x="1593977" y="747468"/>
                    <a:pt x="849771" y="747876"/>
                  </a:cubicBezTo>
                  <a:cubicBezTo>
                    <a:pt x="504786" y="747876"/>
                    <a:pt x="206288" y="964816"/>
                    <a:pt x="99449" y="1292267"/>
                  </a:cubicBezTo>
                  <a:cubicBezTo>
                    <a:pt x="81099" y="1347725"/>
                    <a:pt x="68458" y="1404408"/>
                    <a:pt x="64380" y="1463944"/>
                  </a:cubicBezTo>
                  <a:cubicBezTo>
                    <a:pt x="84361" y="1463944"/>
                    <a:pt x="103119" y="1463944"/>
                    <a:pt x="121877" y="1463944"/>
                  </a:cubicBezTo>
                  <a:cubicBezTo>
                    <a:pt x="129217" y="1427651"/>
                    <a:pt x="134926" y="1392174"/>
                    <a:pt x="143490" y="1357512"/>
                  </a:cubicBezTo>
                  <a:cubicBezTo>
                    <a:pt x="214036" y="1075326"/>
                    <a:pt x="448104" y="861239"/>
                    <a:pt x="735184" y="816791"/>
                  </a:cubicBezTo>
                  <a:cubicBezTo>
                    <a:pt x="769846" y="811490"/>
                    <a:pt x="805323" y="809043"/>
                    <a:pt x="840800" y="808635"/>
                  </a:cubicBezTo>
                  <a:cubicBezTo>
                    <a:pt x="940707" y="807412"/>
                    <a:pt x="1040614" y="808228"/>
                    <a:pt x="1140521" y="808228"/>
                  </a:cubicBezTo>
                  <a:cubicBezTo>
                    <a:pt x="1146638" y="808228"/>
                    <a:pt x="1152347" y="808228"/>
                    <a:pt x="1159687" y="808228"/>
                  </a:cubicBezTo>
                  <a:cubicBezTo>
                    <a:pt x="1159687" y="1076142"/>
                    <a:pt x="1159687" y="1342832"/>
                    <a:pt x="1159687" y="1612785"/>
                  </a:cubicBezTo>
                  <a:close/>
                  <a:moveTo>
                    <a:pt x="2078424" y="166376"/>
                  </a:moveTo>
                  <a:cubicBezTo>
                    <a:pt x="1801946" y="166376"/>
                    <a:pt x="1527100" y="166376"/>
                    <a:pt x="1251846" y="166376"/>
                  </a:cubicBezTo>
                  <a:cubicBezTo>
                    <a:pt x="1251846" y="332344"/>
                    <a:pt x="1251846" y="497089"/>
                    <a:pt x="1251846" y="662649"/>
                  </a:cubicBezTo>
                  <a:cubicBezTo>
                    <a:pt x="1527916" y="662649"/>
                    <a:pt x="1802354" y="662649"/>
                    <a:pt x="2078424" y="662649"/>
                  </a:cubicBezTo>
                  <a:cubicBezTo>
                    <a:pt x="2078424" y="497089"/>
                    <a:pt x="2078424" y="333159"/>
                    <a:pt x="2078424" y="166376"/>
                  </a:cubicBezTo>
                  <a:close/>
                  <a:moveTo>
                    <a:pt x="1132366" y="663056"/>
                  </a:moveTo>
                  <a:cubicBezTo>
                    <a:pt x="1132366" y="495865"/>
                    <a:pt x="1132366" y="331120"/>
                    <a:pt x="1132366" y="164745"/>
                  </a:cubicBezTo>
                  <a:cubicBezTo>
                    <a:pt x="1124210" y="164745"/>
                    <a:pt x="1117277" y="164745"/>
                    <a:pt x="1110753" y="164745"/>
                  </a:cubicBezTo>
                  <a:cubicBezTo>
                    <a:pt x="944377" y="164745"/>
                    <a:pt x="778001" y="164745"/>
                    <a:pt x="611626" y="164745"/>
                  </a:cubicBezTo>
                  <a:cubicBezTo>
                    <a:pt x="536593" y="164745"/>
                    <a:pt x="487659" y="198183"/>
                    <a:pt x="459522" y="267914"/>
                  </a:cubicBezTo>
                  <a:cubicBezTo>
                    <a:pt x="409773" y="392696"/>
                    <a:pt x="360431" y="517478"/>
                    <a:pt x="310681" y="642259"/>
                  </a:cubicBezTo>
                  <a:cubicBezTo>
                    <a:pt x="308234" y="648376"/>
                    <a:pt x="306603" y="654901"/>
                    <a:pt x="303749" y="662649"/>
                  </a:cubicBezTo>
                  <a:cubicBezTo>
                    <a:pt x="352275" y="662649"/>
                    <a:pt x="398762" y="662649"/>
                    <a:pt x="445658" y="662649"/>
                  </a:cubicBezTo>
                  <a:cubicBezTo>
                    <a:pt x="445250" y="652046"/>
                    <a:pt x="444026" y="642667"/>
                    <a:pt x="444026" y="633288"/>
                  </a:cubicBezTo>
                  <a:cubicBezTo>
                    <a:pt x="444434" y="591286"/>
                    <a:pt x="473387" y="552547"/>
                    <a:pt x="513350" y="546838"/>
                  </a:cubicBezTo>
                  <a:cubicBezTo>
                    <a:pt x="540263" y="542760"/>
                    <a:pt x="568400" y="546023"/>
                    <a:pt x="598984" y="546023"/>
                  </a:cubicBezTo>
                  <a:cubicBezTo>
                    <a:pt x="598984" y="585170"/>
                    <a:pt x="598984" y="623909"/>
                    <a:pt x="598984" y="662649"/>
                  </a:cubicBezTo>
                  <a:cubicBezTo>
                    <a:pt x="778409" y="663056"/>
                    <a:pt x="954980" y="663056"/>
                    <a:pt x="1132366" y="663056"/>
                  </a:cubicBezTo>
                  <a:close/>
                  <a:moveTo>
                    <a:pt x="3028560" y="663056"/>
                  </a:moveTo>
                  <a:cubicBezTo>
                    <a:pt x="3025298" y="657348"/>
                    <a:pt x="3023259" y="653270"/>
                    <a:pt x="3020812" y="649192"/>
                  </a:cubicBezTo>
                  <a:cubicBezTo>
                    <a:pt x="2914381" y="492195"/>
                    <a:pt x="2807949" y="335606"/>
                    <a:pt x="2702333" y="178202"/>
                  </a:cubicBezTo>
                  <a:cubicBezTo>
                    <a:pt x="2694585" y="166784"/>
                    <a:pt x="2686022" y="164337"/>
                    <a:pt x="2673788" y="164337"/>
                  </a:cubicBezTo>
                  <a:cubicBezTo>
                    <a:pt x="2522093" y="164745"/>
                    <a:pt x="2370805" y="164337"/>
                    <a:pt x="2219109" y="164745"/>
                  </a:cubicBezTo>
                  <a:cubicBezTo>
                    <a:pt x="2211769" y="164745"/>
                    <a:pt x="2204837" y="165152"/>
                    <a:pt x="2198312" y="165560"/>
                  </a:cubicBezTo>
                  <a:cubicBezTo>
                    <a:pt x="2198312" y="332752"/>
                    <a:pt x="2198312" y="497496"/>
                    <a:pt x="2198312" y="662649"/>
                  </a:cubicBezTo>
                  <a:cubicBezTo>
                    <a:pt x="2475197" y="663056"/>
                    <a:pt x="2750451" y="663056"/>
                    <a:pt x="3028560" y="663056"/>
                  </a:cubicBezTo>
                  <a:close/>
                  <a:moveTo>
                    <a:pt x="718465" y="1334269"/>
                  </a:moveTo>
                  <a:cubicBezTo>
                    <a:pt x="675648" y="1334269"/>
                    <a:pt x="632830" y="1334269"/>
                    <a:pt x="590013" y="1334269"/>
                  </a:cubicBezTo>
                  <a:cubicBezTo>
                    <a:pt x="558206" y="1334269"/>
                    <a:pt x="534147" y="1347318"/>
                    <a:pt x="516612" y="1374231"/>
                  </a:cubicBezTo>
                  <a:cubicBezTo>
                    <a:pt x="497854" y="1403184"/>
                    <a:pt x="479504" y="1432952"/>
                    <a:pt x="457891" y="1459866"/>
                  </a:cubicBezTo>
                  <a:cubicBezTo>
                    <a:pt x="433016" y="1490450"/>
                    <a:pt x="428938" y="1523073"/>
                    <a:pt x="433832" y="1560589"/>
                  </a:cubicBezTo>
                  <a:cubicBezTo>
                    <a:pt x="452182" y="1699235"/>
                    <a:pt x="559021" y="1798327"/>
                    <a:pt x="701746" y="1808114"/>
                  </a:cubicBezTo>
                  <a:cubicBezTo>
                    <a:pt x="829382" y="1816677"/>
                    <a:pt x="952125" y="1725333"/>
                    <a:pt x="984340" y="1595658"/>
                  </a:cubicBezTo>
                  <a:cubicBezTo>
                    <a:pt x="999020" y="1537345"/>
                    <a:pt x="1001467" y="1480255"/>
                    <a:pt x="957018" y="1430913"/>
                  </a:cubicBezTo>
                  <a:cubicBezTo>
                    <a:pt x="942338" y="1414602"/>
                    <a:pt x="930920" y="1394621"/>
                    <a:pt x="919094" y="1375455"/>
                  </a:cubicBezTo>
                  <a:cubicBezTo>
                    <a:pt x="901152" y="1347318"/>
                    <a:pt x="875869" y="1333861"/>
                    <a:pt x="842431" y="1334269"/>
                  </a:cubicBezTo>
                  <a:cubicBezTo>
                    <a:pt x="801245" y="1334269"/>
                    <a:pt x="759651" y="1334269"/>
                    <a:pt x="718465" y="1334269"/>
                  </a:cubicBezTo>
                  <a:close/>
                  <a:moveTo>
                    <a:pt x="152869" y="1519810"/>
                  </a:moveTo>
                  <a:cubicBezTo>
                    <a:pt x="132072" y="1519810"/>
                    <a:pt x="110867" y="1519403"/>
                    <a:pt x="90070" y="1519810"/>
                  </a:cubicBezTo>
                  <a:cubicBezTo>
                    <a:pt x="67234" y="1520218"/>
                    <a:pt x="58263" y="1530413"/>
                    <a:pt x="57855" y="1554880"/>
                  </a:cubicBezTo>
                  <a:cubicBezTo>
                    <a:pt x="57447" y="1580978"/>
                    <a:pt x="65603" y="1591580"/>
                    <a:pt x="89662" y="1591988"/>
                  </a:cubicBezTo>
                  <a:cubicBezTo>
                    <a:pt x="131664" y="1592804"/>
                    <a:pt x="173666" y="1592804"/>
                    <a:pt x="215668" y="1591988"/>
                  </a:cubicBezTo>
                  <a:cubicBezTo>
                    <a:pt x="239319" y="1591580"/>
                    <a:pt x="246659" y="1581794"/>
                    <a:pt x="246251" y="1554064"/>
                  </a:cubicBezTo>
                  <a:cubicBezTo>
                    <a:pt x="245844" y="1529597"/>
                    <a:pt x="237688" y="1520218"/>
                    <a:pt x="214036" y="1519810"/>
                  </a:cubicBezTo>
                  <a:cubicBezTo>
                    <a:pt x="193647" y="1519810"/>
                    <a:pt x="173258" y="1519810"/>
                    <a:pt x="152869" y="1519810"/>
                  </a:cubicBezTo>
                  <a:close/>
                  <a:moveTo>
                    <a:pt x="1011254" y="900795"/>
                  </a:moveTo>
                  <a:cubicBezTo>
                    <a:pt x="952533" y="900795"/>
                    <a:pt x="895443" y="900795"/>
                    <a:pt x="837946" y="901202"/>
                  </a:cubicBezTo>
                  <a:cubicBezTo>
                    <a:pt x="834683" y="901202"/>
                    <a:pt x="828567" y="907319"/>
                    <a:pt x="828159" y="910581"/>
                  </a:cubicBezTo>
                  <a:cubicBezTo>
                    <a:pt x="826935" y="927300"/>
                    <a:pt x="827751" y="944019"/>
                    <a:pt x="827751" y="960331"/>
                  </a:cubicBezTo>
                  <a:cubicBezTo>
                    <a:pt x="890957" y="960331"/>
                    <a:pt x="950902" y="960331"/>
                    <a:pt x="1011254" y="960331"/>
                  </a:cubicBezTo>
                  <a:cubicBezTo>
                    <a:pt x="1011254" y="940757"/>
                    <a:pt x="1011254" y="921999"/>
                    <a:pt x="1011254" y="900795"/>
                  </a:cubicBezTo>
                  <a:close/>
                  <a:moveTo>
                    <a:pt x="541079" y="602705"/>
                  </a:moveTo>
                  <a:cubicBezTo>
                    <a:pt x="523952" y="598627"/>
                    <a:pt x="509680" y="604743"/>
                    <a:pt x="505194" y="619424"/>
                  </a:cubicBezTo>
                  <a:cubicBezTo>
                    <a:pt x="501932" y="630842"/>
                    <a:pt x="503155" y="646745"/>
                    <a:pt x="509272" y="656532"/>
                  </a:cubicBezTo>
                  <a:cubicBezTo>
                    <a:pt x="513757" y="663464"/>
                    <a:pt x="529253" y="663464"/>
                    <a:pt x="541079" y="666727"/>
                  </a:cubicBezTo>
                  <a:cubicBezTo>
                    <a:pt x="541079" y="641444"/>
                    <a:pt x="541079" y="622278"/>
                    <a:pt x="541079" y="602705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9379ACB-6C66-41A2-AFAF-CE3F3133B02B}"/>
                </a:ext>
              </a:extLst>
            </p:cNvPr>
            <p:cNvSpPr/>
            <p:nvPr/>
          </p:nvSpPr>
          <p:spPr>
            <a:xfrm>
              <a:off x="6461175" y="4984605"/>
              <a:ext cx="2067464" cy="1052082"/>
            </a:xfrm>
            <a:custGeom>
              <a:avLst/>
              <a:gdLst>
                <a:gd name="connsiteX0" fmla="*/ 895085 w 2067463"/>
                <a:gd name="connsiteY0" fmla="*/ 709952 h 1052082"/>
                <a:gd name="connsiteX1" fmla="*/ 802111 w 2067463"/>
                <a:gd name="connsiteY1" fmla="*/ 791509 h 1052082"/>
                <a:gd name="connsiteX2" fmla="*/ 778051 w 2067463"/>
                <a:gd name="connsiteY2" fmla="*/ 802926 h 1052082"/>
                <a:gd name="connsiteX3" fmla="*/ 11418 w 2067463"/>
                <a:gd name="connsiteY3" fmla="*/ 803334 h 1052082"/>
                <a:gd name="connsiteX4" fmla="*/ 0 w 2067463"/>
                <a:gd name="connsiteY4" fmla="*/ 802519 h 1052082"/>
                <a:gd name="connsiteX5" fmla="*/ 0 w 2067463"/>
                <a:gd name="connsiteY5" fmla="*/ 0 h 1052082"/>
                <a:gd name="connsiteX6" fmla="*/ 1886816 w 2067463"/>
                <a:gd name="connsiteY6" fmla="*/ 0 h 1052082"/>
                <a:gd name="connsiteX7" fmla="*/ 1886816 w 2067463"/>
                <a:gd name="connsiteY7" fmla="*/ 21613 h 1052082"/>
                <a:gd name="connsiteX8" fmla="*/ 1886000 w 2067463"/>
                <a:gd name="connsiteY8" fmla="*/ 366190 h 1052082"/>
                <a:gd name="connsiteX9" fmla="*/ 2008335 w 2067463"/>
                <a:gd name="connsiteY9" fmla="*/ 500351 h 1052082"/>
                <a:gd name="connsiteX10" fmla="*/ 2008335 w 2067463"/>
                <a:gd name="connsiteY10" fmla="*/ 603520 h 1052082"/>
                <a:gd name="connsiteX11" fmla="*/ 2008335 w 2067463"/>
                <a:gd name="connsiteY11" fmla="*/ 623909 h 1052082"/>
                <a:gd name="connsiteX12" fmla="*/ 2031987 w 2067463"/>
                <a:gd name="connsiteY12" fmla="*/ 670397 h 1052082"/>
                <a:gd name="connsiteX13" fmla="*/ 2064202 w 2067463"/>
                <a:gd name="connsiteY13" fmla="*/ 779683 h 1052082"/>
                <a:gd name="connsiteX14" fmla="*/ 1985907 w 2067463"/>
                <a:gd name="connsiteY14" fmla="*/ 839219 h 1052082"/>
                <a:gd name="connsiteX15" fmla="*/ 1849299 w 2067463"/>
                <a:gd name="connsiteY15" fmla="*/ 839219 h 1052082"/>
                <a:gd name="connsiteX16" fmla="*/ 1788947 w 2067463"/>
                <a:gd name="connsiteY16" fmla="*/ 813529 h 1052082"/>
                <a:gd name="connsiteX17" fmla="*/ 1764480 w 2067463"/>
                <a:gd name="connsiteY17" fmla="*/ 803742 h 1052082"/>
                <a:gd name="connsiteX18" fmla="*/ 1672729 w 2067463"/>
                <a:gd name="connsiteY18" fmla="*/ 803742 h 1052082"/>
                <a:gd name="connsiteX19" fmla="*/ 1643369 w 2067463"/>
                <a:gd name="connsiteY19" fmla="*/ 789877 h 1052082"/>
                <a:gd name="connsiteX20" fmla="*/ 1571191 w 2067463"/>
                <a:gd name="connsiteY20" fmla="*/ 699349 h 1052082"/>
                <a:gd name="connsiteX21" fmla="*/ 1428059 w 2067463"/>
                <a:gd name="connsiteY21" fmla="*/ 993362 h 1052082"/>
                <a:gd name="connsiteX22" fmla="*/ 1221312 w 2067463"/>
                <a:gd name="connsiteY22" fmla="*/ 1055345 h 1052082"/>
                <a:gd name="connsiteX23" fmla="*/ 895085 w 2067463"/>
                <a:gd name="connsiteY23" fmla="*/ 709952 h 1052082"/>
                <a:gd name="connsiteX24" fmla="*/ 1069617 w 2067463"/>
                <a:gd name="connsiteY24" fmla="*/ 665911 h 1052082"/>
                <a:gd name="connsiteX25" fmla="*/ 990507 w 2067463"/>
                <a:gd name="connsiteY25" fmla="*/ 665911 h 1052082"/>
                <a:gd name="connsiteX26" fmla="*/ 953806 w 2067463"/>
                <a:gd name="connsiteY26" fmla="*/ 700165 h 1052082"/>
                <a:gd name="connsiteX27" fmla="*/ 1292675 w 2067463"/>
                <a:gd name="connsiteY27" fmla="*/ 992546 h 1052082"/>
                <a:gd name="connsiteX28" fmla="*/ 1512470 w 2067463"/>
                <a:gd name="connsiteY28" fmla="*/ 684261 h 1052082"/>
                <a:gd name="connsiteX29" fmla="*/ 1501460 w 2067463"/>
                <a:gd name="connsiteY29" fmla="*/ 668358 h 1052082"/>
                <a:gd name="connsiteX30" fmla="*/ 1398698 w 2067463"/>
                <a:gd name="connsiteY30" fmla="*/ 667542 h 1052082"/>
                <a:gd name="connsiteX31" fmla="*/ 1247411 w 2067463"/>
                <a:gd name="connsiteY31" fmla="*/ 888561 h 1052082"/>
                <a:gd name="connsiteX32" fmla="*/ 1118551 w 2067463"/>
                <a:gd name="connsiteY32" fmla="*/ 843705 h 1052082"/>
                <a:gd name="connsiteX33" fmla="*/ 1069617 w 2067463"/>
                <a:gd name="connsiteY33" fmla="*/ 665911 h 1052082"/>
                <a:gd name="connsiteX34" fmla="*/ 399628 w 2067463"/>
                <a:gd name="connsiteY34" fmla="*/ 150880 h 1052082"/>
                <a:gd name="connsiteX35" fmla="*/ 1794249 w 2067463"/>
                <a:gd name="connsiteY35" fmla="*/ 150880 h 1052082"/>
                <a:gd name="connsiteX36" fmla="*/ 1794249 w 2067463"/>
                <a:gd name="connsiteY36" fmla="*/ 92975 h 1052082"/>
                <a:gd name="connsiteX37" fmla="*/ 399628 w 2067463"/>
                <a:gd name="connsiteY37" fmla="*/ 92975 h 1052082"/>
                <a:gd name="connsiteX38" fmla="*/ 399628 w 2067463"/>
                <a:gd name="connsiteY38" fmla="*/ 150880 h 1052082"/>
                <a:gd name="connsiteX39" fmla="*/ 1281664 w 2067463"/>
                <a:gd name="connsiteY39" fmla="*/ 666727 h 1052082"/>
                <a:gd name="connsiteX40" fmla="*/ 1277994 w 2067463"/>
                <a:gd name="connsiteY40" fmla="*/ 768265 h 1052082"/>
                <a:gd name="connsiteX41" fmla="*/ 1195622 w 2067463"/>
                <a:gd name="connsiteY41" fmla="*/ 771935 h 1052082"/>
                <a:gd name="connsiteX42" fmla="*/ 1169932 w 2067463"/>
                <a:gd name="connsiteY42" fmla="*/ 734419 h 1052082"/>
                <a:gd name="connsiteX43" fmla="*/ 1187874 w 2067463"/>
                <a:gd name="connsiteY43" fmla="*/ 666319 h 1052082"/>
                <a:gd name="connsiteX44" fmla="*/ 1142610 w 2067463"/>
                <a:gd name="connsiteY44" fmla="*/ 666727 h 1052082"/>
                <a:gd name="connsiteX45" fmla="*/ 1127114 w 2067463"/>
                <a:gd name="connsiteY45" fmla="*/ 678552 h 1052082"/>
                <a:gd name="connsiteX46" fmla="*/ 1156475 w 2067463"/>
                <a:gd name="connsiteY46" fmla="*/ 801295 h 1052082"/>
                <a:gd name="connsiteX47" fmla="*/ 1284927 w 2067463"/>
                <a:gd name="connsiteY47" fmla="*/ 820461 h 1052082"/>
                <a:gd name="connsiteX48" fmla="*/ 1348541 w 2067463"/>
                <a:gd name="connsiteY48" fmla="*/ 709136 h 1052082"/>
                <a:gd name="connsiteX49" fmla="*/ 1300423 w 2067463"/>
                <a:gd name="connsiteY49" fmla="*/ 665911 h 1052082"/>
                <a:gd name="connsiteX50" fmla="*/ 1281664 w 2067463"/>
                <a:gd name="connsiteY50" fmla="*/ 666727 h 1052082"/>
                <a:gd name="connsiteX51" fmla="*/ 1915768 w 2067463"/>
                <a:gd name="connsiteY51" fmla="*/ 782945 h 1052082"/>
                <a:gd name="connsiteX52" fmla="*/ 1915768 w 2067463"/>
                <a:gd name="connsiteY52" fmla="*/ 782945 h 1052082"/>
                <a:gd name="connsiteX53" fmla="*/ 1976936 w 2067463"/>
                <a:gd name="connsiteY53" fmla="*/ 782945 h 1052082"/>
                <a:gd name="connsiteX54" fmla="*/ 1981014 w 2067463"/>
                <a:gd name="connsiteY54" fmla="*/ 782945 h 1052082"/>
                <a:gd name="connsiteX55" fmla="*/ 2012005 w 2067463"/>
                <a:gd name="connsiteY55" fmla="*/ 745021 h 1052082"/>
                <a:gd name="connsiteX56" fmla="*/ 1979790 w 2067463"/>
                <a:gd name="connsiteY56" fmla="*/ 710767 h 1052082"/>
                <a:gd name="connsiteX57" fmla="*/ 1855824 w 2067463"/>
                <a:gd name="connsiteY57" fmla="*/ 710767 h 1052082"/>
                <a:gd name="connsiteX58" fmla="*/ 1823201 w 2067463"/>
                <a:gd name="connsiteY58" fmla="*/ 745429 h 1052082"/>
                <a:gd name="connsiteX59" fmla="*/ 1855009 w 2067463"/>
                <a:gd name="connsiteY59" fmla="*/ 782537 h 1052082"/>
                <a:gd name="connsiteX60" fmla="*/ 1915768 w 2067463"/>
                <a:gd name="connsiteY60" fmla="*/ 782945 h 1052082"/>
                <a:gd name="connsiteX61" fmla="*/ 247525 w 2067463"/>
                <a:gd name="connsiteY61" fmla="*/ 151696 h 1052082"/>
                <a:gd name="connsiteX62" fmla="*/ 247525 w 2067463"/>
                <a:gd name="connsiteY62" fmla="*/ 108471 h 1052082"/>
                <a:gd name="connsiteX63" fmla="*/ 229582 w 2067463"/>
                <a:gd name="connsiteY63" fmla="*/ 91344 h 1052082"/>
                <a:gd name="connsiteX64" fmla="*/ 77071 w 2067463"/>
                <a:gd name="connsiteY64" fmla="*/ 91751 h 1052082"/>
                <a:gd name="connsiteX65" fmla="*/ 63614 w 2067463"/>
                <a:gd name="connsiteY65" fmla="*/ 93790 h 1052082"/>
                <a:gd name="connsiteX66" fmla="*/ 63614 w 2067463"/>
                <a:gd name="connsiteY66" fmla="*/ 151696 h 1052082"/>
                <a:gd name="connsiteX67" fmla="*/ 247525 w 2067463"/>
                <a:gd name="connsiteY67" fmla="*/ 151696 h 1052082"/>
                <a:gd name="connsiteX68" fmla="*/ 1233954 w 2067463"/>
                <a:gd name="connsiteY68" fmla="*/ 688747 h 1052082"/>
                <a:gd name="connsiteX69" fmla="*/ 1204185 w 2067463"/>
                <a:gd name="connsiteY69" fmla="*/ 718107 h 1052082"/>
                <a:gd name="connsiteX70" fmla="*/ 1233954 w 2067463"/>
                <a:gd name="connsiteY70" fmla="*/ 747876 h 1052082"/>
                <a:gd name="connsiteX71" fmla="*/ 1263722 w 2067463"/>
                <a:gd name="connsiteY71" fmla="*/ 718107 h 1052082"/>
                <a:gd name="connsiteX72" fmla="*/ 1233954 w 2067463"/>
                <a:gd name="connsiteY72" fmla="*/ 688747 h 10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67463" h="1052082">
                  <a:moveTo>
                    <a:pt x="895085" y="709952"/>
                  </a:moveTo>
                  <a:cubicBezTo>
                    <a:pt x="867356" y="734419"/>
                    <a:pt x="835141" y="763371"/>
                    <a:pt x="802111" y="791509"/>
                  </a:cubicBezTo>
                  <a:cubicBezTo>
                    <a:pt x="795586" y="797217"/>
                    <a:pt x="786207" y="802926"/>
                    <a:pt x="778051" y="802926"/>
                  </a:cubicBezTo>
                  <a:cubicBezTo>
                    <a:pt x="522371" y="803334"/>
                    <a:pt x="267098" y="803334"/>
                    <a:pt x="11418" y="803334"/>
                  </a:cubicBezTo>
                  <a:cubicBezTo>
                    <a:pt x="8156" y="803334"/>
                    <a:pt x="4893" y="802926"/>
                    <a:pt x="0" y="802519"/>
                  </a:cubicBezTo>
                  <a:cubicBezTo>
                    <a:pt x="0" y="535012"/>
                    <a:pt x="0" y="268322"/>
                    <a:pt x="0" y="0"/>
                  </a:cubicBezTo>
                  <a:cubicBezTo>
                    <a:pt x="627987" y="0"/>
                    <a:pt x="1255974" y="0"/>
                    <a:pt x="1886816" y="0"/>
                  </a:cubicBezTo>
                  <a:cubicBezTo>
                    <a:pt x="1886816" y="7340"/>
                    <a:pt x="1886816" y="14272"/>
                    <a:pt x="1886816" y="21613"/>
                  </a:cubicBezTo>
                  <a:cubicBezTo>
                    <a:pt x="1886816" y="136608"/>
                    <a:pt x="1888855" y="251195"/>
                    <a:pt x="1886000" y="366190"/>
                  </a:cubicBezTo>
                  <a:cubicBezTo>
                    <a:pt x="1884369" y="433066"/>
                    <a:pt x="1923516" y="495457"/>
                    <a:pt x="2008335" y="500351"/>
                  </a:cubicBezTo>
                  <a:cubicBezTo>
                    <a:pt x="2008335" y="534605"/>
                    <a:pt x="2008335" y="568858"/>
                    <a:pt x="2008335" y="603520"/>
                  </a:cubicBezTo>
                  <a:cubicBezTo>
                    <a:pt x="2008335" y="610452"/>
                    <a:pt x="2009151" y="617385"/>
                    <a:pt x="2008335" y="623909"/>
                  </a:cubicBezTo>
                  <a:cubicBezTo>
                    <a:pt x="2005481" y="645114"/>
                    <a:pt x="2011597" y="658163"/>
                    <a:pt x="2031987" y="670397"/>
                  </a:cubicBezTo>
                  <a:cubicBezTo>
                    <a:pt x="2069095" y="692009"/>
                    <a:pt x="2074396" y="729933"/>
                    <a:pt x="2064202" y="779683"/>
                  </a:cubicBezTo>
                  <a:cubicBezTo>
                    <a:pt x="2056861" y="814752"/>
                    <a:pt x="2024646" y="838404"/>
                    <a:pt x="1985907" y="839219"/>
                  </a:cubicBezTo>
                  <a:cubicBezTo>
                    <a:pt x="1940235" y="840443"/>
                    <a:pt x="1894971" y="840035"/>
                    <a:pt x="1849299" y="839219"/>
                  </a:cubicBezTo>
                  <a:cubicBezTo>
                    <a:pt x="1826056" y="838811"/>
                    <a:pt x="1806074" y="829840"/>
                    <a:pt x="1788947" y="813529"/>
                  </a:cubicBezTo>
                  <a:cubicBezTo>
                    <a:pt x="1782831" y="807820"/>
                    <a:pt x="1773044" y="804150"/>
                    <a:pt x="1764480" y="803742"/>
                  </a:cubicBezTo>
                  <a:cubicBezTo>
                    <a:pt x="1733897" y="802519"/>
                    <a:pt x="1703313" y="802519"/>
                    <a:pt x="1672729" y="803742"/>
                  </a:cubicBezTo>
                  <a:cubicBezTo>
                    <a:pt x="1659680" y="804150"/>
                    <a:pt x="1651524" y="800480"/>
                    <a:pt x="1643369" y="789877"/>
                  </a:cubicBezTo>
                  <a:cubicBezTo>
                    <a:pt x="1621348" y="760925"/>
                    <a:pt x="1598105" y="732788"/>
                    <a:pt x="1571191" y="699349"/>
                  </a:cubicBezTo>
                  <a:cubicBezTo>
                    <a:pt x="1571599" y="825355"/>
                    <a:pt x="1525519" y="922407"/>
                    <a:pt x="1428059" y="993362"/>
                  </a:cubicBezTo>
                  <a:cubicBezTo>
                    <a:pt x="1366483" y="1037810"/>
                    <a:pt x="1296752" y="1057383"/>
                    <a:pt x="1221312" y="1055345"/>
                  </a:cubicBezTo>
                  <a:cubicBezTo>
                    <a:pt x="1050451" y="1050043"/>
                    <a:pt x="886930" y="903241"/>
                    <a:pt x="895085" y="709952"/>
                  </a:cubicBezTo>
                  <a:close/>
                  <a:moveTo>
                    <a:pt x="1069617" y="665911"/>
                  </a:moveTo>
                  <a:cubicBezTo>
                    <a:pt x="1041888" y="665911"/>
                    <a:pt x="1016197" y="665911"/>
                    <a:pt x="990507" y="665911"/>
                  </a:cubicBezTo>
                  <a:cubicBezTo>
                    <a:pt x="955437" y="665911"/>
                    <a:pt x="955437" y="665911"/>
                    <a:pt x="953806" y="700165"/>
                  </a:cubicBezTo>
                  <a:cubicBezTo>
                    <a:pt x="944019" y="886930"/>
                    <a:pt x="1109580" y="1029654"/>
                    <a:pt x="1292675" y="992546"/>
                  </a:cubicBezTo>
                  <a:cubicBezTo>
                    <a:pt x="1432544" y="964409"/>
                    <a:pt x="1531636" y="825762"/>
                    <a:pt x="1512470" y="684261"/>
                  </a:cubicBezTo>
                  <a:cubicBezTo>
                    <a:pt x="1511655" y="678145"/>
                    <a:pt x="1505538" y="668358"/>
                    <a:pt x="1501460" y="668358"/>
                  </a:cubicBezTo>
                  <a:cubicBezTo>
                    <a:pt x="1467614" y="667134"/>
                    <a:pt x="1433360" y="667542"/>
                    <a:pt x="1398698" y="667542"/>
                  </a:cubicBezTo>
                  <a:cubicBezTo>
                    <a:pt x="1427651" y="796402"/>
                    <a:pt x="1338754" y="881629"/>
                    <a:pt x="1247411" y="888561"/>
                  </a:cubicBezTo>
                  <a:cubicBezTo>
                    <a:pt x="1198477" y="892231"/>
                    <a:pt x="1154436" y="877551"/>
                    <a:pt x="1118551" y="843705"/>
                  </a:cubicBezTo>
                  <a:cubicBezTo>
                    <a:pt x="1066762" y="795586"/>
                    <a:pt x="1054937" y="735642"/>
                    <a:pt x="1069617" y="665911"/>
                  </a:cubicBezTo>
                  <a:close/>
                  <a:moveTo>
                    <a:pt x="399628" y="150880"/>
                  </a:moveTo>
                  <a:cubicBezTo>
                    <a:pt x="866133" y="150880"/>
                    <a:pt x="1330598" y="150880"/>
                    <a:pt x="1794249" y="150880"/>
                  </a:cubicBezTo>
                  <a:cubicBezTo>
                    <a:pt x="1794249" y="130491"/>
                    <a:pt x="1794249" y="111733"/>
                    <a:pt x="1794249" y="92975"/>
                  </a:cubicBezTo>
                  <a:cubicBezTo>
                    <a:pt x="1328560" y="92975"/>
                    <a:pt x="864094" y="92975"/>
                    <a:pt x="399628" y="92975"/>
                  </a:cubicBezTo>
                  <a:cubicBezTo>
                    <a:pt x="399628" y="113364"/>
                    <a:pt x="399628" y="131306"/>
                    <a:pt x="399628" y="150880"/>
                  </a:cubicBezTo>
                  <a:close/>
                  <a:moveTo>
                    <a:pt x="1281664" y="666727"/>
                  </a:moveTo>
                  <a:cubicBezTo>
                    <a:pt x="1307355" y="712806"/>
                    <a:pt x="1305724" y="743798"/>
                    <a:pt x="1277994" y="768265"/>
                  </a:cubicBezTo>
                  <a:cubicBezTo>
                    <a:pt x="1255158" y="788246"/>
                    <a:pt x="1218458" y="791101"/>
                    <a:pt x="1195622" y="771935"/>
                  </a:cubicBezTo>
                  <a:cubicBezTo>
                    <a:pt x="1184612" y="762556"/>
                    <a:pt x="1175641" y="748283"/>
                    <a:pt x="1169932" y="734419"/>
                  </a:cubicBezTo>
                  <a:cubicBezTo>
                    <a:pt x="1160145" y="710359"/>
                    <a:pt x="1172786" y="689155"/>
                    <a:pt x="1187874" y="666319"/>
                  </a:cubicBezTo>
                  <a:cubicBezTo>
                    <a:pt x="1170339" y="666319"/>
                    <a:pt x="1156475" y="665095"/>
                    <a:pt x="1142610" y="666727"/>
                  </a:cubicBezTo>
                  <a:cubicBezTo>
                    <a:pt x="1136901" y="667542"/>
                    <a:pt x="1129561" y="673251"/>
                    <a:pt x="1127114" y="678552"/>
                  </a:cubicBezTo>
                  <a:cubicBezTo>
                    <a:pt x="1109580" y="718515"/>
                    <a:pt x="1122629" y="769896"/>
                    <a:pt x="1156475" y="801295"/>
                  </a:cubicBezTo>
                  <a:cubicBezTo>
                    <a:pt x="1191544" y="833918"/>
                    <a:pt x="1242109" y="841258"/>
                    <a:pt x="1284927" y="820461"/>
                  </a:cubicBezTo>
                  <a:cubicBezTo>
                    <a:pt x="1326521" y="799664"/>
                    <a:pt x="1353434" y="752769"/>
                    <a:pt x="1348541" y="709136"/>
                  </a:cubicBezTo>
                  <a:cubicBezTo>
                    <a:pt x="1344055" y="667542"/>
                    <a:pt x="1341609" y="665911"/>
                    <a:pt x="1300423" y="665911"/>
                  </a:cubicBezTo>
                  <a:cubicBezTo>
                    <a:pt x="1294714" y="666319"/>
                    <a:pt x="1289412" y="666727"/>
                    <a:pt x="1281664" y="666727"/>
                  </a:cubicBezTo>
                  <a:close/>
                  <a:moveTo>
                    <a:pt x="1915768" y="782945"/>
                  </a:moveTo>
                  <a:cubicBezTo>
                    <a:pt x="1915768" y="782945"/>
                    <a:pt x="1915768" y="782945"/>
                    <a:pt x="1915768" y="782945"/>
                  </a:cubicBezTo>
                  <a:cubicBezTo>
                    <a:pt x="1936157" y="782945"/>
                    <a:pt x="1956547" y="782945"/>
                    <a:pt x="1976936" y="782945"/>
                  </a:cubicBezTo>
                  <a:cubicBezTo>
                    <a:pt x="1978159" y="782945"/>
                    <a:pt x="1979790" y="782945"/>
                    <a:pt x="1981014" y="782945"/>
                  </a:cubicBezTo>
                  <a:cubicBezTo>
                    <a:pt x="2005073" y="781314"/>
                    <a:pt x="2012005" y="772750"/>
                    <a:pt x="2012005" y="745021"/>
                  </a:cubicBezTo>
                  <a:cubicBezTo>
                    <a:pt x="2011597" y="720554"/>
                    <a:pt x="2003442" y="710767"/>
                    <a:pt x="1979790" y="710767"/>
                  </a:cubicBezTo>
                  <a:cubicBezTo>
                    <a:pt x="1938604" y="710359"/>
                    <a:pt x="1897010" y="710359"/>
                    <a:pt x="1855824" y="710767"/>
                  </a:cubicBezTo>
                  <a:cubicBezTo>
                    <a:pt x="1832988" y="711175"/>
                    <a:pt x="1823609" y="721370"/>
                    <a:pt x="1823201" y="745429"/>
                  </a:cubicBezTo>
                  <a:cubicBezTo>
                    <a:pt x="1822793" y="771527"/>
                    <a:pt x="1831357" y="781722"/>
                    <a:pt x="1855009" y="782537"/>
                  </a:cubicBezTo>
                  <a:cubicBezTo>
                    <a:pt x="1874990" y="783353"/>
                    <a:pt x="1895379" y="782945"/>
                    <a:pt x="1915768" y="782945"/>
                  </a:cubicBezTo>
                  <a:close/>
                  <a:moveTo>
                    <a:pt x="247525" y="151696"/>
                  </a:moveTo>
                  <a:cubicBezTo>
                    <a:pt x="247525" y="136608"/>
                    <a:pt x="246709" y="122335"/>
                    <a:pt x="247525" y="108471"/>
                  </a:cubicBezTo>
                  <a:cubicBezTo>
                    <a:pt x="248340" y="94606"/>
                    <a:pt x="242224" y="91344"/>
                    <a:pt x="229582" y="91344"/>
                  </a:cubicBezTo>
                  <a:cubicBezTo>
                    <a:pt x="178609" y="91751"/>
                    <a:pt x="128044" y="91344"/>
                    <a:pt x="77071" y="91751"/>
                  </a:cubicBezTo>
                  <a:cubicBezTo>
                    <a:pt x="72585" y="91751"/>
                    <a:pt x="68100" y="92975"/>
                    <a:pt x="63614" y="93790"/>
                  </a:cubicBezTo>
                  <a:cubicBezTo>
                    <a:pt x="63614" y="113772"/>
                    <a:pt x="63614" y="132530"/>
                    <a:pt x="63614" y="151696"/>
                  </a:cubicBezTo>
                  <a:cubicBezTo>
                    <a:pt x="125190" y="151696"/>
                    <a:pt x="185134" y="151696"/>
                    <a:pt x="247525" y="151696"/>
                  </a:cubicBezTo>
                  <a:close/>
                  <a:moveTo>
                    <a:pt x="1233954" y="688747"/>
                  </a:moveTo>
                  <a:cubicBezTo>
                    <a:pt x="1217235" y="688747"/>
                    <a:pt x="1204185" y="701796"/>
                    <a:pt x="1204185" y="718107"/>
                  </a:cubicBezTo>
                  <a:cubicBezTo>
                    <a:pt x="1204185" y="734419"/>
                    <a:pt x="1218050" y="747876"/>
                    <a:pt x="1233954" y="747876"/>
                  </a:cubicBezTo>
                  <a:cubicBezTo>
                    <a:pt x="1249857" y="747876"/>
                    <a:pt x="1263722" y="734011"/>
                    <a:pt x="1263722" y="718107"/>
                  </a:cubicBezTo>
                  <a:cubicBezTo>
                    <a:pt x="1264130" y="701796"/>
                    <a:pt x="1250265" y="688747"/>
                    <a:pt x="1233954" y="688747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0F0D025-2EF4-4740-9D3B-FD46A69B10A1}"/>
                </a:ext>
              </a:extLst>
            </p:cNvPr>
            <p:cNvSpPr/>
            <p:nvPr/>
          </p:nvSpPr>
          <p:spPr>
            <a:xfrm>
              <a:off x="5647239" y="3623423"/>
              <a:ext cx="2609816" cy="538275"/>
            </a:xfrm>
            <a:custGeom>
              <a:avLst/>
              <a:gdLst>
                <a:gd name="connsiteX0" fmla="*/ 2341087 w 2609816"/>
                <a:gd name="connsiteY0" fmla="*/ 0 h 538274"/>
                <a:gd name="connsiteX1" fmla="*/ 2341087 w 2609816"/>
                <a:gd name="connsiteY1" fmla="*/ 207970 h 538274"/>
                <a:gd name="connsiteX2" fmla="*/ 2463422 w 2609816"/>
                <a:gd name="connsiteY2" fmla="*/ 207970 h 538274"/>
                <a:gd name="connsiteX3" fmla="*/ 2463422 w 2609816"/>
                <a:gd name="connsiteY3" fmla="*/ 264652 h 538274"/>
                <a:gd name="connsiteX4" fmla="*/ 1899865 w 2609816"/>
                <a:gd name="connsiteY4" fmla="*/ 264652 h 538274"/>
                <a:gd name="connsiteX5" fmla="*/ 1899865 w 2609816"/>
                <a:gd name="connsiteY5" fmla="*/ 387802 h 538274"/>
                <a:gd name="connsiteX6" fmla="*/ 1923108 w 2609816"/>
                <a:gd name="connsiteY6" fmla="*/ 389026 h 538274"/>
                <a:gd name="connsiteX7" fmla="*/ 2461383 w 2609816"/>
                <a:gd name="connsiteY7" fmla="*/ 389026 h 538274"/>
                <a:gd name="connsiteX8" fmla="*/ 2613079 w 2609816"/>
                <a:gd name="connsiteY8" fmla="*/ 516254 h 538274"/>
                <a:gd name="connsiteX9" fmla="*/ 2613079 w 2609816"/>
                <a:gd name="connsiteY9" fmla="*/ 524818 h 538274"/>
                <a:gd name="connsiteX10" fmla="*/ 2345165 w 2609816"/>
                <a:gd name="connsiteY10" fmla="*/ 498312 h 538274"/>
                <a:gd name="connsiteX11" fmla="*/ 170046 w 2609816"/>
                <a:gd name="connsiteY11" fmla="*/ 497496 h 538274"/>
                <a:gd name="connsiteX12" fmla="*/ 0 w 2609816"/>
                <a:gd name="connsiteY12" fmla="*/ 538275 h 538274"/>
                <a:gd name="connsiteX13" fmla="*/ 116626 w 2609816"/>
                <a:gd name="connsiteY13" fmla="*/ 397589 h 538274"/>
                <a:gd name="connsiteX14" fmla="*/ 176978 w 2609816"/>
                <a:gd name="connsiteY14" fmla="*/ 389434 h 538274"/>
                <a:gd name="connsiteX15" fmla="*/ 747875 w 2609816"/>
                <a:gd name="connsiteY15" fmla="*/ 389026 h 538274"/>
                <a:gd name="connsiteX16" fmla="*/ 773158 w 2609816"/>
                <a:gd name="connsiteY16" fmla="*/ 389026 h 538274"/>
                <a:gd name="connsiteX17" fmla="*/ 773158 w 2609816"/>
                <a:gd name="connsiteY17" fmla="*/ 266283 h 538274"/>
                <a:gd name="connsiteX18" fmla="*/ 355587 w 2609816"/>
                <a:gd name="connsiteY18" fmla="*/ 266283 h 538274"/>
                <a:gd name="connsiteX19" fmla="*/ 355587 w 2609816"/>
                <a:gd name="connsiteY19" fmla="*/ 209193 h 538274"/>
                <a:gd name="connsiteX20" fmla="*/ 382501 w 2609816"/>
                <a:gd name="connsiteY20" fmla="*/ 209193 h 538274"/>
                <a:gd name="connsiteX21" fmla="*/ 2037695 w 2609816"/>
                <a:gd name="connsiteY21" fmla="*/ 209601 h 538274"/>
                <a:gd name="connsiteX22" fmla="*/ 2075620 w 2609816"/>
                <a:gd name="connsiteY22" fmla="*/ 186357 h 538274"/>
                <a:gd name="connsiteX23" fmla="*/ 2341087 w 2609816"/>
                <a:gd name="connsiteY23" fmla="*/ 0 h 538274"/>
                <a:gd name="connsiteX24" fmla="*/ 1841144 w 2609816"/>
                <a:gd name="connsiteY24" fmla="*/ 270768 h 538274"/>
                <a:gd name="connsiteX25" fmla="*/ 831471 w 2609816"/>
                <a:gd name="connsiteY25" fmla="*/ 270768 h 538274"/>
                <a:gd name="connsiteX26" fmla="*/ 831471 w 2609816"/>
                <a:gd name="connsiteY26" fmla="*/ 386987 h 538274"/>
                <a:gd name="connsiteX27" fmla="*/ 1841144 w 2609816"/>
                <a:gd name="connsiteY27" fmla="*/ 386987 h 538274"/>
                <a:gd name="connsiteX28" fmla="*/ 1841144 w 2609816"/>
                <a:gd name="connsiteY28" fmla="*/ 270768 h 538274"/>
                <a:gd name="connsiteX29" fmla="*/ 2283589 w 2609816"/>
                <a:gd name="connsiteY29" fmla="*/ 73401 h 538274"/>
                <a:gd name="connsiteX30" fmla="*/ 2129855 w 2609816"/>
                <a:gd name="connsiteY30" fmla="*/ 207562 h 538274"/>
                <a:gd name="connsiteX31" fmla="*/ 2283589 w 2609816"/>
                <a:gd name="connsiteY31" fmla="*/ 207562 h 538274"/>
                <a:gd name="connsiteX32" fmla="*/ 2283589 w 2609816"/>
                <a:gd name="connsiteY32" fmla="*/ 73401 h 53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09816" h="538274">
                  <a:moveTo>
                    <a:pt x="2341087" y="0"/>
                  </a:moveTo>
                  <a:cubicBezTo>
                    <a:pt x="2341087" y="70139"/>
                    <a:pt x="2341087" y="137831"/>
                    <a:pt x="2341087" y="207970"/>
                  </a:cubicBezTo>
                  <a:cubicBezTo>
                    <a:pt x="2382273" y="207970"/>
                    <a:pt x="2422236" y="207970"/>
                    <a:pt x="2463422" y="207970"/>
                  </a:cubicBezTo>
                  <a:cubicBezTo>
                    <a:pt x="2463422" y="227543"/>
                    <a:pt x="2463422" y="244670"/>
                    <a:pt x="2463422" y="264652"/>
                  </a:cubicBezTo>
                  <a:cubicBezTo>
                    <a:pt x="2276249" y="264652"/>
                    <a:pt x="2088668" y="264652"/>
                    <a:pt x="1899865" y="264652"/>
                  </a:cubicBezTo>
                  <a:cubicBezTo>
                    <a:pt x="1899865" y="306653"/>
                    <a:pt x="1899865" y="345801"/>
                    <a:pt x="1899865" y="387802"/>
                  </a:cubicBezTo>
                  <a:cubicBezTo>
                    <a:pt x="1907613" y="388210"/>
                    <a:pt x="1915360" y="389026"/>
                    <a:pt x="1923108" y="389026"/>
                  </a:cubicBezTo>
                  <a:cubicBezTo>
                    <a:pt x="2102533" y="389026"/>
                    <a:pt x="2281958" y="389026"/>
                    <a:pt x="2461383" y="389026"/>
                  </a:cubicBezTo>
                  <a:cubicBezTo>
                    <a:pt x="2538454" y="389026"/>
                    <a:pt x="2603292" y="444077"/>
                    <a:pt x="2613079" y="516254"/>
                  </a:cubicBezTo>
                  <a:cubicBezTo>
                    <a:pt x="2613486" y="518293"/>
                    <a:pt x="2613079" y="519924"/>
                    <a:pt x="2613079" y="524818"/>
                  </a:cubicBezTo>
                  <a:cubicBezTo>
                    <a:pt x="2525813" y="486486"/>
                    <a:pt x="2434877" y="498312"/>
                    <a:pt x="2345165" y="498312"/>
                  </a:cubicBezTo>
                  <a:cubicBezTo>
                    <a:pt x="1620125" y="497496"/>
                    <a:pt x="895085" y="498312"/>
                    <a:pt x="170046" y="497496"/>
                  </a:cubicBezTo>
                  <a:cubicBezTo>
                    <a:pt x="109694" y="497496"/>
                    <a:pt x="52196" y="502797"/>
                    <a:pt x="0" y="538275"/>
                  </a:cubicBezTo>
                  <a:cubicBezTo>
                    <a:pt x="816" y="479554"/>
                    <a:pt x="53012" y="415532"/>
                    <a:pt x="116626" y="397589"/>
                  </a:cubicBezTo>
                  <a:cubicBezTo>
                    <a:pt x="135792" y="391880"/>
                    <a:pt x="156589" y="389434"/>
                    <a:pt x="176978" y="389434"/>
                  </a:cubicBezTo>
                  <a:cubicBezTo>
                    <a:pt x="367413" y="389026"/>
                    <a:pt x="557440" y="389026"/>
                    <a:pt x="747875" y="389026"/>
                  </a:cubicBezTo>
                  <a:cubicBezTo>
                    <a:pt x="756031" y="389026"/>
                    <a:pt x="763779" y="389026"/>
                    <a:pt x="773158" y="389026"/>
                  </a:cubicBezTo>
                  <a:cubicBezTo>
                    <a:pt x="773158" y="347024"/>
                    <a:pt x="773158" y="307469"/>
                    <a:pt x="773158" y="266283"/>
                  </a:cubicBezTo>
                  <a:cubicBezTo>
                    <a:pt x="633696" y="266283"/>
                    <a:pt x="495457" y="266283"/>
                    <a:pt x="355587" y="266283"/>
                  </a:cubicBezTo>
                  <a:cubicBezTo>
                    <a:pt x="355587" y="247117"/>
                    <a:pt x="355587" y="229990"/>
                    <a:pt x="355587" y="209193"/>
                  </a:cubicBezTo>
                  <a:cubicBezTo>
                    <a:pt x="364151" y="209193"/>
                    <a:pt x="373122" y="209193"/>
                    <a:pt x="382501" y="209193"/>
                  </a:cubicBezTo>
                  <a:cubicBezTo>
                    <a:pt x="934233" y="209193"/>
                    <a:pt x="1485964" y="209193"/>
                    <a:pt x="2037695" y="209601"/>
                  </a:cubicBezTo>
                  <a:cubicBezTo>
                    <a:pt x="2057269" y="209601"/>
                    <a:pt x="2066648" y="204707"/>
                    <a:pt x="2075620" y="186357"/>
                  </a:cubicBezTo>
                  <a:cubicBezTo>
                    <a:pt x="2127408" y="74624"/>
                    <a:pt x="2219975" y="18350"/>
                    <a:pt x="2341087" y="0"/>
                  </a:cubicBezTo>
                  <a:close/>
                  <a:moveTo>
                    <a:pt x="1841144" y="270768"/>
                  </a:moveTo>
                  <a:cubicBezTo>
                    <a:pt x="1502683" y="270768"/>
                    <a:pt x="1167077" y="270768"/>
                    <a:pt x="831471" y="270768"/>
                  </a:cubicBezTo>
                  <a:cubicBezTo>
                    <a:pt x="831471" y="310731"/>
                    <a:pt x="831471" y="349063"/>
                    <a:pt x="831471" y="386987"/>
                  </a:cubicBezTo>
                  <a:cubicBezTo>
                    <a:pt x="1169116" y="386987"/>
                    <a:pt x="1505130" y="386987"/>
                    <a:pt x="1841144" y="386987"/>
                  </a:cubicBezTo>
                  <a:cubicBezTo>
                    <a:pt x="1841144" y="347432"/>
                    <a:pt x="1841144" y="309508"/>
                    <a:pt x="1841144" y="270768"/>
                  </a:cubicBezTo>
                  <a:close/>
                  <a:moveTo>
                    <a:pt x="2283589" y="73401"/>
                  </a:moveTo>
                  <a:cubicBezTo>
                    <a:pt x="2223645" y="84411"/>
                    <a:pt x="2138826" y="159036"/>
                    <a:pt x="2129855" y="207562"/>
                  </a:cubicBezTo>
                  <a:cubicBezTo>
                    <a:pt x="2180828" y="207562"/>
                    <a:pt x="2231393" y="207562"/>
                    <a:pt x="2283589" y="207562"/>
                  </a:cubicBezTo>
                  <a:cubicBezTo>
                    <a:pt x="2283589" y="162706"/>
                    <a:pt x="2283589" y="119073"/>
                    <a:pt x="2283589" y="7340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DE92F03-82C9-434A-BED2-70C2E3CE175C}"/>
                </a:ext>
              </a:extLst>
            </p:cNvPr>
            <p:cNvSpPr/>
            <p:nvPr/>
          </p:nvSpPr>
          <p:spPr>
            <a:xfrm>
              <a:off x="8409668" y="4861498"/>
              <a:ext cx="179425" cy="558664"/>
            </a:xfrm>
            <a:custGeom>
              <a:avLst/>
              <a:gdLst>
                <a:gd name="connsiteX0" fmla="*/ 182585 w 179424"/>
                <a:gd name="connsiteY0" fmla="*/ 280512 h 558663"/>
                <a:gd name="connsiteX1" fmla="*/ 182585 w 179424"/>
                <a:gd name="connsiteY1" fmla="*/ 496637 h 558663"/>
                <a:gd name="connsiteX2" fmla="*/ 118971 w 179424"/>
                <a:gd name="connsiteY2" fmla="*/ 560659 h 558663"/>
                <a:gd name="connsiteX3" fmla="*/ 55764 w 179424"/>
                <a:gd name="connsiteY3" fmla="*/ 560659 h 558663"/>
                <a:gd name="connsiteX4" fmla="*/ 306 w 179424"/>
                <a:gd name="connsiteY4" fmla="*/ 506016 h 558663"/>
                <a:gd name="connsiteX5" fmla="*/ 306 w 179424"/>
                <a:gd name="connsiteY5" fmla="*/ 55415 h 558663"/>
                <a:gd name="connsiteX6" fmla="*/ 53726 w 179424"/>
                <a:gd name="connsiteY6" fmla="*/ 772 h 558663"/>
                <a:gd name="connsiteX7" fmla="*/ 125088 w 179424"/>
                <a:gd name="connsiteY7" fmla="*/ 772 h 558663"/>
                <a:gd name="connsiteX8" fmla="*/ 182585 w 179424"/>
                <a:gd name="connsiteY8" fmla="*/ 60716 h 558663"/>
                <a:gd name="connsiteX9" fmla="*/ 182585 w 179424"/>
                <a:gd name="connsiteY9" fmla="*/ 280512 h 55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424" h="558663">
                  <a:moveTo>
                    <a:pt x="182585" y="280512"/>
                  </a:moveTo>
                  <a:cubicBezTo>
                    <a:pt x="182585" y="352690"/>
                    <a:pt x="182585" y="424460"/>
                    <a:pt x="182585" y="496637"/>
                  </a:cubicBezTo>
                  <a:cubicBezTo>
                    <a:pt x="182585" y="539862"/>
                    <a:pt x="161788" y="560252"/>
                    <a:pt x="118971" y="560659"/>
                  </a:cubicBezTo>
                  <a:cubicBezTo>
                    <a:pt x="97766" y="560659"/>
                    <a:pt x="76969" y="561067"/>
                    <a:pt x="55764" y="560659"/>
                  </a:cubicBezTo>
                  <a:cubicBezTo>
                    <a:pt x="22326" y="559844"/>
                    <a:pt x="306" y="539455"/>
                    <a:pt x="306" y="506016"/>
                  </a:cubicBezTo>
                  <a:cubicBezTo>
                    <a:pt x="-102" y="355952"/>
                    <a:pt x="-102" y="205887"/>
                    <a:pt x="306" y="55415"/>
                  </a:cubicBezTo>
                  <a:cubicBezTo>
                    <a:pt x="306" y="22792"/>
                    <a:pt x="21103" y="1995"/>
                    <a:pt x="53726" y="772"/>
                  </a:cubicBezTo>
                  <a:cubicBezTo>
                    <a:pt x="77377" y="-451"/>
                    <a:pt x="101436" y="-43"/>
                    <a:pt x="125088" y="772"/>
                  </a:cubicBezTo>
                  <a:cubicBezTo>
                    <a:pt x="161381" y="1995"/>
                    <a:pt x="182585" y="23608"/>
                    <a:pt x="182585" y="60716"/>
                  </a:cubicBezTo>
                  <a:cubicBezTo>
                    <a:pt x="182993" y="133710"/>
                    <a:pt x="182585" y="207111"/>
                    <a:pt x="182585" y="280512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2D8FC7C-495E-4234-8C79-F47604D18020}"/>
                </a:ext>
              </a:extLst>
            </p:cNvPr>
            <p:cNvSpPr/>
            <p:nvPr/>
          </p:nvSpPr>
          <p:spPr>
            <a:xfrm>
              <a:off x="5127824" y="4981977"/>
              <a:ext cx="110102" cy="244670"/>
            </a:xfrm>
            <a:custGeom>
              <a:avLst/>
              <a:gdLst>
                <a:gd name="connsiteX0" fmla="*/ 112039 w 110101"/>
                <a:gd name="connsiteY0" fmla="*/ 181 h 244670"/>
                <a:gd name="connsiteX1" fmla="*/ 112039 w 110101"/>
                <a:gd name="connsiteY1" fmla="*/ 246483 h 244670"/>
                <a:gd name="connsiteX2" fmla="*/ 34560 w 110101"/>
                <a:gd name="connsiteY2" fmla="*/ 246075 h 244670"/>
                <a:gd name="connsiteX3" fmla="*/ 306 w 110101"/>
                <a:gd name="connsiteY3" fmla="*/ 207335 h 244670"/>
                <a:gd name="connsiteX4" fmla="*/ 306 w 110101"/>
                <a:gd name="connsiteY4" fmla="*/ 38513 h 244670"/>
                <a:gd name="connsiteX5" fmla="*/ 37414 w 110101"/>
                <a:gd name="connsiteY5" fmla="*/ 181 h 244670"/>
                <a:gd name="connsiteX6" fmla="*/ 112039 w 110101"/>
                <a:gd name="connsiteY6" fmla="*/ 181 h 24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01" h="244670">
                  <a:moveTo>
                    <a:pt x="112039" y="181"/>
                  </a:moveTo>
                  <a:cubicBezTo>
                    <a:pt x="112039" y="83369"/>
                    <a:pt x="112039" y="164110"/>
                    <a:pt x="112039" y="246483"/>
                  </a:cubicBezTo>
                  <a:cubicBezTo>
                    <a:pt x="85533" y="246483"/>
                    <a:pt x="60250" y="247706"/>
                    <a:pt x="34560" y="246075"/>
                  </a:cubicBezTo>
                  <a:cubicBezTo>
                    <a:pt x="14170" y="244852"/>
                    <a:pt x="306" y="228540"/>
                    <a:pt x="306" y="207335"/>
                  </a:cubicBezTo>
                  <a:cubicBezTo>
                    <a:pt x="-102" y="151061"/>
                    <a:pt x="-102" y="94787"/>
                    <a:pt x="306" y="38513"/>
                  </a:cubicBezTo>
                  <a:cubicBezTo>
                    <a:pt x="714" y="16493"/>
                    <a:pt x="15802" y="997"/>
                    <a:pt x="37414" y="181"/>
                  </a:cubicBezTo>
                  <a:cubicBezTo>
                    <a:pt x="61473" y="-227"/>
                    <a:pt x="85940" y="181"/>
                    <a:pt x="112039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68C4425-E7BA-406F-B246-7EA9651C01D7}"/>
                </a:ext>
              </a:extLst>
            </p:cNvPr>
            <p:cNvSpPr/>
            <p:nvPr/>
          </p:nvSpPr>
          <p:spPr>
            <a:xfrm>
              <a:off x="5295307" y="5694784"/>
              <a:ext cx="187581" cy="69323"/>
            </a:xfrm>
            <a:custGeom>
              <a:avLst/>
              <a:gdLst>
                <a:gd name="connsiteX0" fmla="*/ 95436 w 187580"/>
                <a:gd name="connsiteY0" fmla="*/ 181 h 69323"/>
                <a:gd name="connsiteX1" fmla="*/ 156196 w 187580"/>
                <a:gd name="connsiteY1" fmla="*/ 181 h 69323"/>
                <a:gd name="connsiteX2" fmla="*/ 188411 w 187580"/>
                <a:gd name="connsiteY2" fmla="*/ 34435 h 69323"/>
                <a:gd name="connsiteX3" fmla="*/ 157827 w 187580"/>
                <a:gd name="connsiteY3" fmla="*/ 72359 h 69323"/>
                <a:gd name="connsiteX4" fmla="*/ 31822 w 187580"/>
                <a:gd name="connsiteY4" fmla="*/ 72359 h 69323"/>
                <a:gd name="connsiteX5" fmla="*/ 14 w 187580"/>
                <a:gd name="connsiteY5" fmla="*/ 35251 h 69323"/>
                <a:gd name="connsiteX6" fmla="*/ 32229 w 187580"/>
                <a:gd name="connsiteY6" fmla="*/ 181 h 69323"/>
                <a:gd name="connsiteX7" fmla="*/ 95436 w 187580"/>
                <a:gd name="connsiteY7" fmla="*/ 181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80" h="69323">
                  <a:moveTo>
                    <a:pt x="95436" y="181"/>
                  </a:moveTo>
                  <a:cubicBezTo>
                    <a:pt x="115825" y="181"/>
                    <a:pt x="136214" y="-227"/>
                    <a:pt x="156196" y="181"/>
                  </a:cubicBezTo>
                  <a:cubicBezTo>
                    <a:pt x="179847" y="589"/>
                    <a:pt x="188411" y="9968"/>
                    <a:pt x="188411" y="34435"/>
                  </a:cubicBezTo>
                  <a:cubicBezTo>
                    <a:pt x="188818" y="61757"/>
                    <a:pt x="181478" y="71951"/>
                    <a:pt x="157827" y="72359"/>
                  </a:cubicBezTo>
                  <a:cubicBezTo>
                    <a:pt x="115825" y="73175"/>
                    <a:pt x="73823" y="73175"/>
                    <a:pt x="31822" y="72359"/>
                  </a:cubicBezTo>
                  <a:cubicBezTo>
                    <a:pt x="7762" y="71951"/>
                    <a:pt x="-393" y="61349"/>
                    <a:pt x="14" y="35251"/>
                  </a:cubicBezTo>
                  <a:cubicBezTo>
                    <a:pt x="422" y="11191"/>
                    <a:pt x="9394" y="997"/>
                    <a:pt x="32229" y="181"/>
                  </a:cubicBezTo>
                  <a:cubicBezTo>
                    <a:pt x="53434" y="181"/>
                    <a:pt x="74231" y="181"/>
                    <a:pt x="95436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B6C5121-59E0-4107-86B9-06FB1D92A6D9}"/>
                </a:ext>
              </a:extLst>
            </p:cNvPr>
            <p:cNvSpPr/>
            <p:nvPr/>
          </p:nvSpPr>
          <p:spPr>
            <a:xfrm>
              <a:off x="5741307" y="4776371"/>
              <a:ext cx="36701" cy="61168"/>
            </a:xfrm>
            <a:custGeom>
              <a:avLst/>
              <a:gdLst>
                <a:gd name="connsiteX0" fmla="*/ 37645 w 36700"/>
                <a:gd name="connsiteY0" fmla="*/ 65102 h 61167"/>
                <a:gd name="connsiteX1" fmla="*/ 5838 w 36700"/>
                <a:gd name="connsiteY1" fmla="*/ 54908 h 61167"/>
                <a:gd name="connsiteX2" fmla="*/ 1760 w 36700"/>
                <a:gd name="connsiteY2" fmla="*/ 17799 h 61167"/>
                <a:gd name="connsiteX3" fmla="*/ 37645 w 36700"/>
                <a:gd name="connsiteY3" fmla="*/ 1080 h 6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0" h="61167">
                  <a:moveTo>
                    <a:pt x="37645" y="65102"/>
                  </a:moveTo>
                  <a:cubicBezTo>
                    <a:pt x="25412" y="61840"/>
                    <a:pt x="9916" y="61840"/>
                    <a:pt x="5838" y="54908"/>
                  </a:cubicBezTo>
                  <a:cubicBezTo>
                    <a:pt x="-279" y="45121"/>
                    <a:pt x="-1502" y="29217"/>
                    <a:pt x="1760" y="17799"/>
                  </a:cubicBezTo>
                  <a:cubicBezTo>
                    <a:pt x="6246" y="3119"/>
                    <a:pt x="20111" y="-2590"/>
                    <a:pt x="37645" y="1080"/>
                  </a:cubicBezTo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6A0590D-F01E-4C43-85D7-6A3F130E5761}"/>
                </a:ext>
              </a:extLst>
            </p:cNvPr>
            <p:cNvSpPr/>
            <p:nvPr/>
          </p:nvSpPr>
          <p:spPr>
            <a:xfrm>
              <a:off x="8283955" y="5695475"/>
              <a:ext cx="187581" cy="69323"/>
            </a:xfrm>
            <a:custGeom>
              <a:avLst/>
              <a:gdLst>
                <a:gd name="connsiteX0" fmla="*/ 92988 w 187580"/>
                <a:gd name="connsiteY0" fmla="*/ 72076 h 69323"/>
                <a:gd name="connsiteX1" fmla="*/ 31821 w 187580"/>
                <a:gd name="connsiteY1" fmla="*/ 72076 h 69323"/>
                <a:gd name="connsiteX2" fmla="*/ 14 w 187580"/>
                <a:gd name="connsiteY2" fmla="*/ 34967 h 69323"/>
                <a:gd name="connsiteX3" fmla="*/ 32637 w 187580"/>
                <a:gd name="connsiteY3" fmla="*/ 306 h 69323"/>
                <a:gd name="connsiteX4" fmla="*/ 156603 w 187580"/>
                <a:gd name="connsiteY4" fmla="*/ 306 h 69323"/>
                <a:gd name="connsiteX5" fmla="*/ 188818 w 187580"/>
                <a:gd name="connsiteY5" fmla="*/ 34560 h 69323"/>
                <a:gd name="connsiteX6" fmla="*/ 157826 w 187580"/>
                <a:gd name="connsiteY6" fmla="*/ 72484 h 69323"/>
                <a:gd name="connsiteX7" fmla="*/ 153748 w 187580"/>
                <a:gd name="connsiteY7" fmla="*/ 72484 h 69323"/>
                <a:gd name="connsiteX8" fmla="*/ 92988 w 187580"/>
                <a:gd name="connsiteY8" fmla="*/ 72076 h 69323"/>
                <a:gd name="connsiteX9" fmla="*/ 92988 w 187580"/>
                <a:gd name="connsiteY9" fmla="*/ 72076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80" h="69323">
                  <a:moveTo>
                    <a:pt x="92988" y="72076"/>
                  </a:moveTo>
                  <a:cubicBezTo>
                    <a:pt x="72599" y="72076"/>
                    <a:pt x="52210" y="72484"/>
                    <a:pt x="31821" y="72076"/>
                  </a:cubicBezTo>
                  <a:cubicBezTo>
                    <a:pt x="8169" y="71260"/>
                    <a:pt x="-394" y="60658"/>
                    <a:pt x="14" y="34967"/>
                  </a:cubicBezTo>
                  <a:cubicBezTo>
                    <a:pt x="422" y="10908"/>
                    <a:pt x="9393" y="714"/>
                    <a:pt x="32637" y="306"/>
                  </a:cubicBezTo>
                  <a:cubicBezTo>
                    <a:pt x="73823" y="-102"/>
                    <a:pt x="115417" y="-102"/>
                    <a:pt x="156603" y="306"/>
                  </a:cubicBezTo>
                  <a:cubicBezTo>
                    <a:pt x="180254" y="714"/>
                    <a:pt x="188410" y="10093"/>
                    <a:pt x="188818" y="34560"/>
                  </a:cubicBezTo>
                  <a:cubicBezTo>
                    <a:pt x="189226" y="61881"/>
                    <a:pt x="181885" y="70852"/>
                    <a:pt x="157826" y="72484"/>
                  </a:cubicBezTo>
                  <a:cubicBezTo>
                    <a:pt x="156603" y="72484"/>
                    <a:pt x="154972" y="72484"/>
                    <a:pt x="153748" y="72484"/>
                  </a:cubicBezTo>
                  <a:cubicBezTo>
                    <a:pt x="133359" y="72076"/>
                    <a:pt x="112970" y="72076"/>
                    <a:pt x="92988" y="72076"/>
                  </a:cubicBezTo>
                  <a:cubicBezTo>
                    <a:pt x="92988" y="72076"/>
                    <a:pt x="92988" y="72076"/>
                    <a:pt x="92988" y="72076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A8087A7-2658-4189-914A-AEA18571577E}"/>
                </a:ext>
              </a:extLst>
            </p:cNvPr>
            <p:cNvSpPr/>
            <p:nvPr/>
          </p:nvSpPr>
          <p:spPr>
            <a:xfrm>
              <a:off x="7777093" y="3696824"/>
              <a:ext cx="150880" cy="130491"/>
            </a:xfrm>
            <a:custGeom>
              <a:avLst/>
              <a:gdLst>
                <a:gd name="connsiteX0" fmla="*/ 153735 w 150879"/>
                <a:gd name="connsiteY0" fmla="*/ 0 h 130490"/>
                <a:gd name="connsiteX1" fmla="*/ 153735 w 150879"/>
                <a:gd name="connsiteY1" fmla="*/ 134161 h 130490"/>
                <a:gd name="connsiteX2" fmla="*/ 0 w 150879"/>
                <a:gd name="connsiteY2" fmla="*/ 134161 h 130490"/>
                <a:gd name="connsiteX3" fmla="*/ 153735 w 150879"/>
                <a:gd name="connsiteY3" fmla="*/ 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9" h="130490">
                  <a:moveTo>
                    <a:pt x="153735" y="0"/>
                  </a:moveTo>
                  <a:cubicBezTo>
                    <a:pt x="153735" y="45264"/>
                    <a:pt x="153735" y="89305"/>
                    <a:pt x="153735" y="134161"/>
                  </a:cubicBezTo>
                  <a:cubicBezTo>
                    <a:pt x="101538" y="134161"/>
                    <a:pt x="50973" y="134161"/>
                    <a:pt x="0" y="134161"/>
                  </a:cubicBezTo>
                  <a:cubicBezTo>
                    <a:pt x="8563" y="85635"/>
                    <a:pt x="93382" y="11010"/>
                    <a:pt x="153735" y="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7A51378-11CF-4A9C-AACC-28AA655807F5}"/>
                </a:ext>
              </a:extLst>
            </p:cNvPr>
            <p:cNvSpPr/>
            <p:nvPr/>
          </p:nvSpPr>
          <p:spPr>
            <a:xfrm>
              <a:off x="5780176" y="5531851"/>
              <a:ext cx="338461" cy="338461"/>
            </a:xfrm>
            <a:custGeom>
              <a:avLst/>
              <a:gdLst>
                <a:gd name="connsiteX0" fmla="*/ 0 w 338460"/>
                <a:gd name="connsiteY0" fmla="*/ 170454 h 338460"/>
                <a:gd name="connsiteX1" fmla="*/ 170861 w 338460"/>
                <a:gd name="connsiteY1" fmla="*/ 0 h 338460"/>
                <a:gd name="connsiteX2" fmla="*/ 341723 w 338460"/>
                <a:gd name="connsiteY2" fmla="*/ 170861 h 338460"/>
                <a:gd name="connsiteX3" fmla="*/ 170454 w 338460"/>
                <a:gd name="connsiteY3" fmla="*/ 341723 h 338460"/>
                <a:gd name="connsiteX4" fmla="*/ 0 w 338460"/>
                <a:gd name="connsiteY4" fmla="*/ 170454 h 338460"/>
                <a:gd name="connsiteX5" fmla="*/ 56274 w 338460"/>
                <a:gd name="connsiteY5" fmla="*/ 171269 h 338460"/>
                <a:gd name="connsiteX6" fmla="*/ 170861 w 338460"/>
                <a:gd name="connsiteY6" fmla="*/ 285449 h 338460"/>
                <a:gd name="connsiteX7" fmla="*/ 285449 w 338460"/>
                <a:gd name="connsiteY7" fmla="*/ 170861 h 338460"/>
                <a:gd name="connsiteX8" fmla="*/ 169638 w 338460"/>
                <a:gd name="connsiteY8" fmla="*/ 56274 h 338460"/>
                <a:gd name="connsiteX9" fmla="*/ 56274 w 338460"/>
                <a:gd name="connsiteY9" fmla="*/ 171269 h 3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460" h="338460">
                  <a:moveTo>
                    <a:pt x="0" y="170454"/>
                  </a:moveTo>
                  <a:cubicBezTo>
                    <a:pt x="0" y="75440"/>
                    <a:pt x="75440" y="0"/>
                    <a:pt x="170861" y="0"/>
                  </a:cubicBezTo>
                  <a:cubicBezTo>
                    <a:pt x="265467" y="0"/>
                    <a:pt x="341723" y="76256"/>
                    <a:pt x="341723" y="170861"/>
                  </a:cubicBezTo>
                  <a:cubicBezTo>
                    <a:pt x="341723" y="265059"/>
                    <a:pt x="265059" y="341723"/>
                    <a:pt x="170454" y="341723"/>
                  </a:cubicBezTo>
                  <a:cubicBezTo>
                    <a:pt x="75848" y="341723"/>
                    <a:pt x="0" y="265467"/>
                    <a:pt x="0" y="170454"/>
                  </a:cubicBezTo>
                  <a:close/>
                  <a:moveTo>
                    <a:pt x="56274" y="171269"/>
                  </a:moveTo>
                  <a:cubicBezTo>
                    <a:pt x="56682" y="233660"/>
                    <a:pt x="108471" y="285449"/>
                    <a:pt x="170861" y="285449"/>
                  </a:cubicBezTo>
                  <a:cubicBezTo>
                    <a:pt x="232845" y="285449"/>
                    <a:pt x="285041" y="232844"/>
                    <a:pt x="285449" y="170861"/>
                  </a:cubicBezTo>
                  <a:cubicBezTo>
                    <a:pt x="285856" y="107655"/>
                    <a:pt x="232845" y="55866"/>
                    <a:pt x="169638" y="56274"/>
                  </a:cubicBezTo>
                  <a:cubicBezTo>
                    <a:pt x="106839" y="56682"/>
                    <a:pt x="55866" y="108471"/>
                    <a:pt x="56274" y="171269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ECC4648-94EF-4A4E-B02C-7FD36B447859}"/>
                </a:ext>
              </a:extLst>
            </p:cNvPr>
            <p:cNvSpPr/>
            <p:nvPr/>
          </p:nvSpPr>
          <p:spPr>
            <a:xfrm>
              <a:off x="5883753" y="5635412"/>
              <a:ext cx="130491" cy="130491"/>
            </a:xfrm>
            <a:custGeom>
              <a:avLst/>
              <a:gdLst>
                <a:gd name="connsiteX0" fmla="*/ 68100 w 130490"/>
                <a:gd name="connsiteY0" fmla="*/ 133361 h 130490"/>
                <a:gd name="connsiteX1" fmla="*/ 0 w 130490"/>
                <a:gd name="connsiteY1" fmla="*/ 66893 h 130490"/>
                <a:gd name="connsiteX2" fmla="*/ 66061 w 130490"/>
                <a:gd name="connsiteY2" fmla="*/ 16 h 130490"/>
                <a:gd name="connsiteX3" fmla="*/ 133345 w 130490"/>
                <a:gd name="connsiteY3" fmla="*/ 66893 h 130490"/>
                <a:gd name="connsiteX4" fmla="*/ 68100 w 130490"/>
                <a:gd name="connsiteY4" fmla="*/ 133361 h 130490"/>
                <a:gd name="connsiteX5" fmla="*/ 66469 w 130490"/>
                <a:gd name="connsiteY5" fmla="*/ 37940 h 130490"/>
                <a:gd name="connsiteX6" fmla="*/ 37516 w 130490"/>
                <a:gd name="connsiteY6" fmla="*/ 68116 h 130490"/>
                <a:gd name="connsiteX7" fmla="*/ 67692 w 130490"/>
                <a:gd name="connsiteY7" fmla="*/ 97476 h 130490"/>
                <a:gd name="connsiteX8" fmla="*/ 96645 w 130490"/>
                <a:gd name="connsiteY8" fmla="*/ 67300 h 130490"/>
                <a:gd name="connsiteX9" fmla="*/ 66469 w 130490"/>
                <a:gd name="connsiteY9" fmla="*/ 3794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490" h="130490">
                  <a:moveTo>
                    <a:pt x="68100" y="133361"/>
                  </a:moveTo>
                  <a:cubicBezTo>
                    <a:pt x="30176" y="133769"/>
                    <a:pt x="0" y="104001"/>
                    <a:pt x="0" y="66893"/>
                  </a:cubicBezTo>
                  <a:cubicBezTo>
                    <a:pt x="0" y="31008"/>
                    <a:pt x="29768" y="832"/>
                    <a:pt x="66061" y="16"/>
                  </a:cubicBezTo>
                  <a:cubicBezTo>
                    <a:pt x="102762" y="-799"/>
                    <a:pt x="133345" y="29377"/>
                    <a:pt x="133345" y="66893"/>
                  </a:cubicBezTo>
                  <a:cubicBezTo>
                    <a:pt x="133345" y="104409"/>
                    <a:pt x="105208" y="132954"/>
                    <a:pt x="68100" y="133361"/>
                  </a:cubicBezTo>
                  <a:close/>
                  <a:moveTo>
                    <a:pt x="66469" y="37940"/>
                  </a:moveTo>
                  <a:cubicBezTo>
                    <a:pt x="49750" y="38348"/>
                    <a:pt x="37516" y="50989"/>
                    <a:pt x="37516" y="68116"/>
                  </a:cubicBezTo>
                  <a:cubicBezTo>
                    <a:pt x="37924" y="84427"/>
                    <a:pt x="51381" y="97476"/>
                    <a:pt x="67692" y="97476"/>
                  </a:cubicBezTo>
                  <a:cubicBezTo>
                    <a:pt x="83596" y="97069"/>
                    <a:pt x="97053" y="83204"/>
                    <a:pt x="96645" y="67300"/>
                  </a:cubicBezTo>
                  <a:cubicBezTo>
                    <a:pt x="96237" y="50174"/>
                    <a:pt x="82780" y="37532"/>
                    <a:pt x="66469" y="3794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055BE2F1-D87D-4C1A-A4AC-B5060405FD5B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211752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18">
            <a:extLst>
              <a:ext uri="{FF2B5EF4-FFF2-40B4-BE49-F238E27FC236}">
                <a16:creationId xmlns:a16="http://schemas.microsoft.com/office/drawing/2014/main" id="{0E2CD694-E224-4042-BE70-A3B112B05445}"/>
              </a:ext>
            </a:extLst>
          </p:cNvPr>
          <p:cNvGrpSpPr/>
          <p:nvPr userDrawn="1"/>
        </p:nvGrpSpPr>
        <p:grpSpPr>
          <a:xfrm>
            <a:off x="700336" y="2476600"/>
            <a:ext cx="5056030" cy="2797670"/>
            <a:chOff x="395536" y="2564904"/>
            <a:chExt cx="4749925" cy="2628292"/>
          </a:xfrm>
          <a:solidFill>
            <a:schemeClr val="tx1"/>
          </a:solidFill>
        </p:grpSpPr>
        <p:grpSp>
          <p:nvGrpSpPr>
            <p:cNvPr id="5" name="Group 19">
              <a:extLst>
                <a:ext uri="{FF2B5EF4-FFF2-40B4-BE49-F238E27FC236}">
                  <a16:creationId xmlns:a16="http://schemas.microsoft.com/office/drawing/2014/main" id="{F595D78B-2FF3-414F-B73D-55DF31A88DA5}"/>
                </a:ext>
              </a:extLst>
            </p:cNvPr>
            <p:cNvGrpSpPr/>
            <p:nvPr userDrawn="1"/>
          </p:nvGrpSpPr>
          <p:grpSpPr>
            <a:xfrm>
              <a:off x="395536" y="2564904"/>
              <a:ext cx="4749925" cy="2628292"/>
              <a:chOff x="395536" y="2204864"/>
              <a:chExt cx="5400600" cy="2988332"/>
            </a:xfrm>
            <a:grpFill/>
          </p:grpSpPr>
          <p:sp>
            <p:nvSpPr>
              <p:cNvPr id="7" name="Rounded Rectangle 3">
                <a:extLst>
                  <a:ext uri="{FF2B5EF4-FFF2-40B4-BE49-F238E27FC236}">
                    <a16:creationId xmlns:a16="http://schemas.microsoft.com/office/drawing/2014/main" id="{69C48C98-E3D5-492E-9567-053E52B7B9BA}"/>
                  </a:ext>
                </a:extLst>
              </p:cNvPr>
              <p:cNvSpPr/>
              <p:nvPr userDrawn="1"/>
            </p:nvSpPr>
            <p:spPr>
              <a:xfrm>
                <a:off x="971600" y="2204864"/>
                <a:ext cx="4248472" cy="2736304"/>
              </a:xfrm>
              <a:custGeom>
                <a:avLst/>
                <a:gdLst/>
                <a:ahLst/>
                <a:cxnLst/>
                <a:rect l="l" t="t" r="r" b="b"/>
                <a:pathLst>
                  <a:path w="4248472" h="2736304">
                    <a:moveTo>
                      <a:pt x="144016" y="144016"/>
                    </a:moveTo>
                    <a:lnTo>
                      <a:pt x="144016" y="2520280"/>
                    </a:lnTo>
                    <a:lnTo>
                      <a:pt x="4104456" y="2520280"/>
                    </a:lnTo>
                    <a:lnTo>
                      <a:pt x="4104456" y="144016"/>
                    </a:lnTo>
                    <a:close/>
                    <a:moveTo>
                      <a:pt x="119332" y="0"/>
                    </a:moveTo>
                    <a:lnTo>
                      <a:pt x="4129140" y="0"/>
                    </a:lnTo>
                    <a:cubicBezTo>
                      <a:pt x="4195045" y="0"/>
                      <a:pt x="4248472" y="53427"/>
                      <a:pt x="4248472" y="119332"/>
                    </a:cubicBezTo>
                    <a:lnTo>
                      <a:pt x="4248472" y="2736304"/>
                    </a:lnTo>
                    <a:lnTo>
                      <a:pt x="0" y="2736304"/>
                    </a:lnTo>
                    <a:lnTo>
                      <a:pt x="0" y="119332"/>
                    </a:lnTo>
                    <a:cubicBezTo>
                      <a:pt x="0" y="53427"/>
                      <a:pt x="53427" y="0"/>
                      <a:pt x="119332" y="0"/>
                    </a:cubicBezTo>
                    <a:close/>
                  </a:path>
                </a:pathLst>
              </a:cu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8" name="Rectangle 22">
                <a:extLst>
                  <a:ext uri="{FF2B5EF4-FFF2-40B4-BE49-F238E27FC236}">
                    <a16:creationId xmlns:a16="http://schemas.microsoft.com/office/drawing/2014/main" id="{3D9BCD3C-AFCF-4FF3-B2C4-E3BAB3314191}"/>
                  </a:ext>
                </a:extLst>
              </p:cNvPr>
              <p:cNvSpPr/>
              <p:nvPr userDrawn="1"/>
            </p:nvSpPr>
            <p:spPr>
              <a:xfrm>
                <a:off x="395536" y="4941168"/>
                <a:ext cx="5400600" cy="144016"/>
              </a:xfrm>
              <a:prstGeom prst="rect">
                <a:avLst/>
              </a:pr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Trapezoid 23">
                <a:extLst>
                  <a:ext uri="{FF2B5EF4-FFF2-40B4-BE49-F238E27FC236}">
                    <a16:creationId xmlns:a16="http://schemas.microsoft.com/office/drawing/2014/main" id="{7DB93663-F52F-49EB-AC3D-F30B337B8E3B}"/>
                  </a:ext>
                </a:extLst>
              </p:cNvPr>
              <p:cNvSpPr/>
              <p:nvPr userDrawn="1"/>
            </p:nvSpPr>
            <p:spPr>
              <a:xfrm rot="10800000">
                <a:off x="395536" y="5085184"/>
                <a:ext cx="5400600" cy="108012"/>
              </a:xfrm>
              <a:prstGeom prst="trapezoid">
                <a:avLst>
                  <a:gd name="adj" fmla="val 129851"/>
                </a:avLst>
              </a:pr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" name="Rectangle 20">
              <a:extLst>
                <a:ext uri="{FF2B5EF4-FFF2-40B4-BE49-F238E27FC236}">
                  <a16:creationId xmlns:a16="http://schemas.microsoft.com/office/drawing/2014/main" id="{47F74038-45A3-4552-B7CF-24517B99C0F3}"/>
                </a:ext>
              </a:extLst>
            </p:cNvPr>
            <p:cNvSpPr/>
            <p:nvPr userDrawn="1"/>
          </p:nvSpPr>
          <p:spPr>
            <a:xfrm>
              <a:off x="2518470" y="5009698"/>
              <a:ext cx="504056" cy="45719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127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prstClr val="white"/>
                </a:solidFill>
              </a:endParaRPr>
            </a:p>
          </p:txBody>
        </p:sp>
      </p:grp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67601ADD-0FAE-4668-82D8-4345EA48854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346722" y="2602600"/>
            <a:ext cx="3736840" cy="22916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47ED3BEB-BF03-410F-8AD1-5DCBCFEEB7AB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5452040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4" y="1684641"/>
            <a:ext cx="10398202" cy="4515862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9251233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602649342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261730200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8924610" cy="292463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92463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545444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13500294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7580243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106073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76122389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EFC97D53-FA99-4CBD-AB1D-83FFB3BD488F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id="{B8A79FB9-F5E9-41A6-86D2-806115F5E6D1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603D248-C1F6-4A2E-BEBE-761B2FBA9433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458692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4391423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7DBDC731-CCCD-4C3D-A9AF-48F6234A2FDF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B00FB6E0-B02A-4B89-A387-E6A49302804A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F04D15E-A661-4B09-87F0-33BFFB2C63B4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01880397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98366464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5705392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7416975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88520" y="1830618"/>
            <a:ext cx="2716706" cy="43227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AB90EF0-CEED-4A53-B844-4EE65FBA6C64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60EB6D2-B879-496E-A5EF-575D5374257B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F66667A-BCF7-4F22-A620-8007DEC290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371B1C91-12C8-44EE-830D-F1FB142AC6F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82745901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3481654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40293870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2C59715-0591-4B9D-8DF3-CA84D8FBF8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313200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4">
            <a:extLst>
              <a:ext uri="{FF2B5EF4-FFF2-40B4-BE49-F238E27FC236}">
                <a16:creationId xmlns:a16="http://schemas.microsoft.com/office/drawing/2014/main" id="{DF8E6165-7BA9-45C3-B89E-1B1F1F28264D}"/>
              </a:ext>
            </a:extLst>
          </p:cNvPr>
          <p:cNvSpPr/>
          <p:nvPr userDrawn="1"/>
        </p:nvSpPr>
        <p:spPr>
          <a:xfrm>
            <a:off x="2" y="0"/>
            <a:ext cx="7045234" cy="6858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Right Triangle 8">
            <a:extLst>
              <a:ext uri="{FF2B5EF4-FFF2-40B4-BE49-F238E27FC236}">
                <a16:creationId xmlns:a16="http://schemas.microsoft.com/office/drawing/2014/main" id="{9E643AB3-B11E-4FBA-B1BD-616F09F54473}"/>
              </a:ext>
            </a:extLst>
          </p:cNvPr>
          <p:cNvSpPr/>
          <p:nvPr userDrawn="1"/>
        </p:nvSpPr>
        <p:spPr>
          <a:xfrm rot="16200000">
            <a:off x="3471365" y="4831268"/>
            <a:ext cx="1440000" cy="1440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Right Triangle 9">
            <a:extLst>
              <a:ext uri="{FF2B5EF4-FFF2-40B4-BE49-F238E27FC236}">
                <a16:creationId xmlns:a16="http://schemas.microsoft.com/office/drawing/2014/main" id="{3C8D0CD5-A090-4C9A-AA86-0830DE46C77E}"/>
              </a:ext>
            </a:extLst>
          </p:cNvPr>
          <p:cNvSpPr/>
          <p:nvPr userDrawn="1"/>
        </p:nvSpPr>
        <p:spPr>
          <a:xfrm rot="5400000">
            <a:off x="725220" y="1530872"/>
            <a:ext cx="864000" cy="864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2DBCC96-1483-46CC-92FF-4FE52012D01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3136" y="1687090"/>
            <a:ext cx="3850315" cy="441843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79905447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8701158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266858" y="364253"/>
            <a:ext cx="6012983" cy="306474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550CE873-3157-4ACA-9DEF-A3898679AE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486787" y="364253"/>
            <a:ext cx="3172650" cy="60566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97EDFA1B-E40C-4818-BE93-5913C50D0E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266858" y="3627455"/>
            <a:ext cx="2902063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A8A97DCE-D05A-4EB8-81BB-EFE1E828ADA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381193" y="3627455"/>
            <a:ext cx="2898648" cy="28662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91908763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5980929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8995" y="2249718"/>
            <a:ext cx="1952494" cy="29338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8014258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9896260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538788407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903988424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530163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595416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206175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</a:p>
          <a:p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371993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304888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9651510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>
            <a:extLst>
              <a:ext uri="{FF2B5EF4-FFF2-40B4-BE49-F238E27FC236}">
                <a16:creationId xmlns:a16="http://schemas.microsoft.com/office/drawing/2014/main" id="{F7D3A34B-EE2A-4F72-8096-FD424BB4663C}"/>
              </a:ext>
            </a:extLst>
          </p:cNvPr>
          <p:cNvGrpSpPr/>
          <p:nvPr userDrawn="1"/>
        </p:nvGrpSpPr>
        <p:grpSpPr>
          <a:xfrm>
            <a:off x="0" y="209318"/>
            <a:ext cx="423289" cy="6470552"/>
            <a:chOff x="0" y="209318"/>
            <a:chExt cx="423289" cy="6470552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DF0B521-50AF-4456-A8D6-9E82540A182C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71E9FA66-30EC-4E1A-8E9E-45C8AACA730D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F06D04E-1BE0-4F11-BC8A-18AF187D3D5B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1019CBB-B58F-46E7-A2C4-143018F6E7E7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84FF8EC-37FF-4618-9C85-E3505978CC60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616CF39-6790-4BAF-967E-2D328CDCE60B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00BE1923-83E5-46EA-A08F-3F698E99C9A0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591AF5B-E07A-4898-BE33-E83DA0220DDB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5222C0D-7289-4A86-9012-7B3A9B554EEF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7B6BCE2-FBE8-4813-8CF5-25262E43B462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EAFEED25-7A4C-4463-9F3C-D9825B739BEF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38E6D1E-E0B6-45D4-9DCE-E7022BF71ED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3763F371-38C5-4FE0-B785-CDBA2E66DC35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F46FD48-762A-4608-929E-1F3DD82BEC05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1E9D493-C0C4-405E-A5A3-45CA7C5561FA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1C380303-2330-40FB-9810-66817698DFE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B1845D0-F248-4BDF-9C90-64F4DDC8507C}"/>
                </a:ext>
              </a:extLst>
            </p:cNvPr>
            <p:cNvSpPr/>
            <p:nvPr userDrawn="1"/>
          </p:nvSpPr>
          <p:spPr>
            <a:xfrm>
              <a:off x="1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22085BD-DCFD-42A7-8E92-6FEDCA7EA5AD}"/>
                </a:ext>
              </a:extLst>
            </p:cNvPr>
            <p:cNvSpPr/>
            <p:nvPr userDrawn="1"/>
          </p:nvSpPr>
          <p:spPr>
            <a:xfrm>
              <a:off x="1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1A5D3F8-0CD9-40DA-954E-D1A2F35FFD7C}"/>
                </a:ext>
              </a:extLst>
            </p:cNvPr>
            <p:cNvSpPr/>
            <p:nvPr userDrawn="1"/>
          </p:nvSpPr>
          <p:spPr>
            <a:xfrm>
              <a:off x="1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A9BF316-1C48-4B32-BFC7-EA8F5081E723}"/>
                </a:ext>
              </a:extLst>
            </p:cNvPr>
            <p:cNvSpPr/>
            <p:nvPr userDrawn="1"/>
          </p:nvSpPr>
          <p:spPr>
            <a:xfrm>
              <a:off x="1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BB79562-164F-4B1F-8958-471C67140FAB}"/>
                </a:ext>
              </a:extLst>
            </p:cNvPr>
            <p:cNvSpPr/>
            <p:nvPr userDrawn="1"/>
          </p:nvSpPr>
          <p:spPr>
            <a:xfrm>
              <a:off x="1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75A92ACA-DAD5-4DFB-877F-9A43D33E749D}"/>
              </a:ext>
            </a:extLst>
          </p:cNvPr>
          <p:cNvGrpSpPr/>
          <p:nvPr userDrawn="1"/>
        </p:nvGrpSpPr>
        <p:grpSpPr>
          <a:xfrm>
            <a:off x="0" y="-3956"/>
            <a:ext cx="12188825" cy="419693"/>
            <a:chOff x="4615" y="-3956"/>
            <a:chExt cx="12188825" cy="419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7ABFE14-7525-4478-9600-1E1EE241D26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470132A-6DCD-48F3-B70F-6BB04B738AE6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F64F3C1-4423-4589-9709-4A2911B06A4A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24FA1CD-3D49-4B7A-96F7-78FC46045EA8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69159CC-6F6F-4945-90A9-8B89DFA6090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E545DAA-92CC-4E06-BA96-D7A8196C4CFB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82C1759-2F66-4BE8-8A80-067CF13C1428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539C31B-8482-45C3-9A95-63A609F73308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511517A-8590-4A7F-A7F3-E5D0BE5CCB1E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9468E68-E47A-44B1-A524-D8F4C7E4280B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A482111-E4C5-4C6F-90E3-10A057C2A2F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DDD6597-B6F8-4F4B-B37F-B7A79D0D5B3C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79EAB13-7BA9-4C2E-A8EF-319872AF2815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8DFCC31-9A1B-46FE-951A-371A140E2A43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9EEFDFF-44AC-4979-BF8C-1A5084CE6C51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F4FB10E-C6E3-439A-BCC3-DCBC13BD272D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45A477F-314D-4989-879C-A5EDD80DD5A0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64C1ECEC-ABB7-43F9-B8A9-DA7D312392E7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1B434E5-F2E3-4521-9AA1-A2B72AA29C57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CC2CC4C-5465-474C-9185-6C92B01EDFFF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DC8981B-33A9-4FDB-85B5-D821D5655018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6FE8BE5-4E43-4F2D-A968-93684D4A24E0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B31E40F-4D6A-49EB-91D8-B9EE0A5E8A21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9C22913-F3CE-4BC1-907E-17AC93B78430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8F778CA-A708-41A0-BADD-32EF53771899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CDD9965-2311-4768-8B98-2825BC7C4D6F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EE07E57-2A40-4FDC-9649-CAC3F7DF9C8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97E7126-70E3-4788-A8D3-371CEA6266BA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DE2E464-A81D-4D3D-8BEA-57099AAF2820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74D7D40-B3DA-433E-AAA0-CFB9FAD22ABB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5E1BED7-745B-4B8F-BA6F-4170CC61C1CE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A51E7C5F-4C7E-4529-AC47-E935FF88FAC9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E94A09F-03C8-4A08-9F2E-07432C70C81B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72DA174-5E6C-4F5B-AB0F-F5DBC66296C3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A202510-D32D-41B7-8215-FEBA5CA9FC35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259EFDE-832D-484B-966B-EA912F480FB7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8C15E9BB-7004-4027-B614-53FFCECE4E93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378B56F-8024-4C1E-B354-38A38896B2ED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B58F0B61-0949-4FFE-A2C3-B8EFE4B43F70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E389B2A7-277B-4E92-878E-53FACF3E5EB5}"/>
              </a:ext>
            </a:extLst>
          </p:cNvPr>
          <p:cNvGrpSpPr/>
          <p:nvPr userDrawn="1"/>
        </p:nvGrpSpPr>
        <p:grpSpPr>
          <a:xfrm flipV="1">
            <a:off x="0" y="6438307"/>
            <a:ext cx="12188825" cy="419693"/>
            <a:chOff x="4615" y="-3956"/>
            <a:chExt cx="12188825" cy="419693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D5F4AA0-FBBE-40A4-980E-4D10F0F0CE7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D290DB4-19F9-49EF-9300-ED58033BE973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772F1A1-4119-44E5-BE68-576AB63E3443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098B91D-D0B0-4273-80E9-817A76B37050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37F491C-5E77-4DA0-9752-E8AE19317EF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D78A60A-E143-4284-AEDF-C57DCD5646EA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E0B1651-3526-43CA-B5D3-716F6D8AD152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F3ADD41-15DD-40B4-BF9E-46DD21972CAA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FDD2EC9-7602-47D7-92D3-817F3C70F3E1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A69797A-FCF0-46F9-AC1C-586CE231B51C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DF074B9-B0BB-4D58-91B1-4D7CA424E3D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7380F0D-EEE1-489A-AFFF-00922D66F489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37C8446-C197-4661-AFA4-42FA6EFB1722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DF27D92-59C9-45E5-8A56-CA1715CA1E9D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9EDECD2-CD1A-4A68-8758-87F736958684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F610DA6-BB14-472D-B9DF-2B95585BA017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349999C-0DA1-4B1C-B9B7-4E30A055047F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13CEB53-371A-48ED-A441-2D69FF5D2965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6A4012D1-BD83-40C8-ADC4-75356A04C7F9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20D4142D-E10F-4150-86CB-1DAC4F39B6AC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D5469D9-B7C4-4B63-A806-439802D30CBC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7291BF7-0707-47D8-9D0A-3D086A4BA16D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2F4174A-9840-4B06-B2EA-9A2D57190383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EB4AD595-F254-4AE0-B224-A146EB7E77CF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D5E8FEA-0CE8-41DD-B80A-161522029AD0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39BCD05A-E86A-4439-9D29-D33F56CD231B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CB17084-65E1-4F69-8C7C-85F71EC0C8B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B6B14EE-6603-47C1-9004-9CF246E67521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7B6B386-AAF0-4BBE-9FBF-AF2A3F332FBB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52196737-B1AA-4F20-9EFD-F4828F609B69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B98AB64-FAB1-404F-BBF5-F4DE3D0862EA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43F8076-FF2A-42A3-9B1C-68932F8117A5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F906D8E-30E5-4848-971A-6D68C276AD14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18A4280C-1635-42D4-9284-F56F6911F9E5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95F1F001-1174-4341-BF35-C538E5CF8718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8B5CD4C-C810-4E69-9030-A9C85F05B632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40393412-2674-49E8-8A17-389BDBF118EE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521E82B7-A98D-4AC6-AC9D-DE022FE7B8D1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074BB35-5970-4005-9C46-726E495379EB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F57C1E97-7F77-468C-BD5C-17BDEA061CBE}"/>
              </a:ext>
            </a:extLst>
          </p:cNvPr>
          <p:cNvGrpSpPr/>
          <p:nvPr userDrawn="1"/>
        </p:nvGrpSpPr>
        <p:grpSpPr>
          <a:xfrm rot="10800000">
            <a:off x="11773586" y="196651"/>
            <a:ext cx="424308" cy="6470552"/>
            <a:chOff x="0" y="209318"/>
            <a:chExt cx="424308" cy="6470552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65E2D53-D990-40B2-B358-BCC3139DAA64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0E904946-1D04-42AD-B675-BC2FFD376D86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8F935DC-0489-46F5-B8AD-FB74B2CA94DF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BECBB46-8B25-4D11-9A1A-98648FB28524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6DE4B94-C45B-4EEE-B1FB-58BCD5180448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A34D084-8B59-4ABE-B457-46822CFD7149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3A29165-6F0F-4442-8AD0-B92B40B59854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50654623-9DEF-4FB6-8E55-A519B4282B0C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D3B24E16-89CF-4CC0-9032-F3F09600E409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763C9C4-FE72-43C8-B25B-4B611D52FE4E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3BAA08E4-4598-4857-8851-301D047009CA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385B1328-7C18-4976-ABEE-40CEF6B4E94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468ECEF8-4812-4C87-81CE-92DA7679584E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B8D30CF9-9EBE-4CEB-ADFD-922204AF6282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083EC381-B699-4B1C-BF8C-928889B67764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82D39E54-F095-45D7-99E1-52430D55BBA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1AECF7F-7CE2-4E34-95A2-2A7F03A16072}"/>
                </a:ext>
              </a:extLst>
            </p:cNvPr>
            <p:cNvSpPr/>
            <p:nvPr userDrawn="1"/>
          </p:nvSpPr>
          <p:spPr>
            <a:xfrm>
              <a:off x="4615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E14CED1-D454-4538-B332-B8BDE0751759}"/>
                </a:ext>
              </a:extLst>
            </p:cNvPr>
            <p:cNvSpPr/>
            <p:nvPr userDrawn="1"/>
          </p:nvSpPr>
          <p:spPr>
            <a:xfrm>
              <a:off x="4615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456A045-59B1-4B5C-B3C9-5ABA7D64B183}"/>
                </a:ext>
              </a:extLst>
            </p:cNvPr>
            <p:cNvSpPr/>
            <p:nvPr userDrawn="1"/>
          </p:nvSpPr>
          <p:spPr>
            <a:xfrm>
              <a:off x="4615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0994457-F6F8-4CC7-83BF-B9BB0FC2D094}"/>
                </a:ext>
              </a:extLst>
            </p:cNvPr>
            <p:cNvSpPr/>
            <p:nvPr userDrawn="1"/>
          </p:nvSpPr>
          <p:spPr>
            <a:xfrm>
              <a:off x="4615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CE7EE02-1EB8-44DA-B02F-5A06F0E3D990}"/>
                </a:ext>
              </a:extLst>
            </p:cNvPr>
            <p:cNvSpPr/>
            <p:nvPr userDrawn="1"/>
          </p:nvSpPr>
          <p:spPr>
            <a:xfrm>
              <a:off x="4615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922054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3733536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id="{99F4CA38-68FE-41E8-A8D1-88970F9A49E7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149" name="Text Placeholder 1">
              <a:extLst>
                <a:ext uri="{FF2B5EF4-FFF2-40B4-BE49-F238E27FC236}">
                  <a16:creationId xmlns:a16="http://schemas.microsoft.com/office/drawing/2014/main" id="{A5F759BA-D755-44D0-95B5-2235FA23EE1E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>
                  <a:solidFill>
                    <a:prstClr val="black"/>
                  </a:solidFill>
                </a:rPr>
                <a:t>Cover</a:t>
              </a:r>
              <a:r>
                <a:rPr lang="ko-KR" altLang="en-US" dirty="0">
                  <a:solidFill>
                    <a:prstClr val="black"/>
                  </a:solidFill>
                </a:rPr>
                <a:t> </a:t>
              </a:r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7709172-32FB-49B4-BFE2-05FF512A430E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6994D080-36D0-4EF5-9339-0465E14238B7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A2510489-49DB-4195-87C4-41D122A1C1F4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FD9DC28-42BC-4F03-83F0-328F559C608F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54C6435-4F67-46FE-B8B8-EDC2F9F65865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F31F0078-3D30-47A6-B0BE-D1D59532E745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1EB1109-6D7A-4AB9-935B-1D3E7ADFD9A5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617167F3-21A3-414B-9532-5CEF33A002E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0881E037-185D-4938-9F4E-53A9E89BBC23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FB8B94A-449E-4972-B973-B35FDAADE8A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2E6EA7B8-C8D4-43DF-ABA0-C345433E4947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82B0CA8-6843-4C66-82A9-7443E6B655FF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BB3CE70-516A-4FB8-8F86-336394B4272C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7CF2F38-B056-4466-8DE3-EE0C4240CFC8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0DC94E0-56F0-4561-9590-8E7723A30ECC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99CD8F9-C89D-4C85-A10D-7E9ACA13FE1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38ED5B64-8591-492F-9F4C-B95488ECADB6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EED9BAF-51A1-4051-8AF6-10B5A3F95145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BDBB83-5A19-4A63-B846-BCBE812ACE37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6B91478-DBB2-49FA-9F79-BDE0E152F25B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0136C8-5D80-4426-9C1F-097187C666BD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E8FF84D-70BC-4B9E-A67D-7C962B2ECFAB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500231D-8C2A-4C3F-A1E2-EF070F9DC856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806510A-C21E-4A67-9A9F-B33BA8BC73B4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37CBED15-A3A2-40ED-8BE6-52BE20E06FFE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5F156D01-D1C7-4FD1-891B-C589BE5AD462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8F76858-7A78-4EBE-B4B9-8B2522C44861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0FA6176-F01D-4083-B09C-948C090C5F4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7B1C0F6-7C25-4479-8ED9-5CD3F7D2629B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84C3173-399D-4A43-8D93-AD2510053980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5C9B257-AB60-4443-AB51-5A1B3A1058C6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4658EC89-4DD0-4947-886D-1F0F5E3AD40A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A454C32-E856-4E32-BF0A-25299651776F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54AA3291-A6CC-427C-99C4-82E658D92CE5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7F96B6F-BF1E-4EA4-8EF8-4B125D923801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F2E1594-7663-4310-B033-24FE80B9E309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E0E2DDB-C3EC-424A-AE94-966B75292CB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53A9946-80BC-42D3-A2AA-AE5F1FDBFB02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385A566-71DD-4F84-A04D-B993546209C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98B1E5AA-2C84-42E2-9F3E-D035659FBD58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FB8EDA8-69D4-4789-96B3-BD93609395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AE917EB-5679-468E-9A40-564F62A930A7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7AAE487-64F8-43CD-8ACC-72C7E6FB0F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27206F14-64F9-42E5-B159-5B5835C5E220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CD525EAA-04C6-4C94-AC98-2F65289729EE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3309F90-3A5D-4019-86F1-8CDD32EA1033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3C892358-9CC0-4A7D-8C42-1B0459FB9083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5C080264-FDEF-46DC-AE7F-8A3F4D4803F3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1DBF19F-DB2C-4A86-9F3C-5D45A9289688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E7B9600-24B0-493A-9B65-33EC0A78A5D2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C56CD2F6-6F64-4A3C-BCEA-804A09DDC6E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A0E4B94-34B5-4987-AC59-AF13FF5F23DF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506BE6C-3DEC-4D98-A9CB-B8B3F18BC009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D1A454-BEC3-47E2-AACD-F594873C4797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62E62412-9E33-4204-B7B4-EAA749B858C2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C1EF3DD2-9D07-4229-AFBA-9678FD242042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3C6D908-A0A6-4B1A-8079-76AFFCD55753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8CA24A3C-F761-4D15-92BD-BCBB61102E93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5C748DC5-D3FE-4A12-A2A7-FFB31559FD4D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87D6FF7E-23E7-4228-B8E5-0019B47E9C5F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EF2D64A-FABA-4BBF-AA96-0DD063F4D3B7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EB5AE67-365E-4C06-9A31-11C6FEFED10E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5F8C68FF-1CAF-4119-AEE3-8AC72D815F58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1A0F9B2-145C-4908-BB98-BDF15D379F10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726B8F1-95CB-447D-85F6-523A1787FC1C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F204A848-316D-4A46-BB39-5156F7FA979C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CF731701-9771-4B5A-BE76-106E0A14423D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0F7C574-35C6-4F00-9D98-75BF121ED6EF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351D5951-1667-46DB-902E-32E06E48DEF1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851241C2-BE61-4C39-A7CF-9A656257172D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7AD6056D-44D5-4C4F-A49E-1D00449A7A6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F960671B-320F-4FC3-B709-E61B00B0D28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F8E7BCA9-215C-44E9-8AE4-9242DAB421AF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1DE6FD3-80A3-4834-B3E4-592E8A4BAA9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6347FC94-281D-4913-87CC-8EB01A4D09E4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BB89AB4-E280-4393-BD88-234ED230119F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796C186-7302-4511-98FD-CC38617B391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4B8B65E-FC44-48CE-9F3F-512FFB64A32E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6787D42-C34B-4E66-9065-F0D8B385BC93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2A3564C6-B406-4049-AC10-460E65870078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0D9D5B23-2631-40D1-A6D4-70E77FEBD321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FF03ACA-9046-412B-B65B-A721B010E1EA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963C4302-B9AF-4AE5-960C-0F144FF8171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C38E2D1-91F4-4E51-82A2-50B899C3D6A8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5C322F3-BE23-4D49-8B11-B4DECA7FC6DF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652F72D-B42A-46EF-8728-B2DE0935D3E1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5F7A4234-2E67-4E35-96EE-D21AFEE63CA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371F1326-F2D2-45CE-A1D2-64B23A0811A1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3C4E88A3-98EC-4D46-82B2-6A43BA4AE61E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17731C1-5D87-423B-AACE-54CB66372A01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23C308B-9FBE-4C5C-AA05-F261852EC977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76AAD4D-E1A7-4EDC-89BE-4096C232DB30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AA5C573C-A57E-404C-94F0-F9EF45AE7C0B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BC4CC2E-9680-4810-946C-ADD44794510A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6C5FEC71-FB5D-46E6-A918-89212AE71C7B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7D6322C-0A14-42FD-B578-CFA0EAA17D69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2F98843C-FE71-4BFB-8E77-28565AA23F4B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554A3D5D-FE12-4F14-9254-7A4D3137300A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2351C881-C561-4695-B764-8DE3FCEA5A52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80BA11D-ADB3-43EA-A337-18E8010E533A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2E99270-2607-4F4C-853F-F2E3A36E0E28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3DAEEDA-B4B9-4C62-87E6-A0EE3989B14D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8C86733-C03C-49C3-9911-3EA0369D9CDE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FDD623AA-F68C-48DB-B32D-48A15EEE2AFA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B423CD96-E188-4BCC-A5EE-0FB0C1D0DD50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0C3DBA46-544B-4960-AC99-7313167D06C6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2591E24-33E1-43F8-9689-595551DA3AC5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9E2627A-C7CD-451A-88C8-C1C77DE3132F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E0D7D60-5253-4AA1-8154-E22261AB4422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0A66B434-E339-4A5A-842C-B47E3C05F7BF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DD5E855-AFBA-42C7-A5FA-6352AE3D217B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02C02B1-B875-4284-B2E2-A310115372A7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B67FBC6-0920-4F48-BDC1-BB64439FC997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BE3B5A7-A0CD-416F-919D-3CDC1C163EF2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300795D-2EC9-4BC7-8B47-3F45C5C7657B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33866E9-D2BD-410F-9B63-CA3CB4631ED4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0F8132B-F4A1-470F-AAF0-8F765C5DE0F8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543B150A-33AE-4B62-AAFF-D4D3791EA867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8A2818AF-845A-4102-925E-9E6FFAEFFC03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F5C69FF-CF04-4C05-B7E5-27905FEAF1B5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03E6C04-7612-4CFF-8321-BB00532CE149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2C80CA70-C433-48A6-93B8-4C7F917F9E44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A4C1DF02-DB84-4440-8BB4-E4F1C61A1FF3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A8CA2F2-1574-4353-A972-6639B5920D32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E801A8B-973E-45BD-81D4-A4E629689E6C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4D16A5C4-0F71-4C8D-9C01-9E0252EA49D0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8D4D9AE3-A307-449D-8C18-EADD3C194537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95F5219B-3F7B-4FA9-BF34-07C00E3E7D9F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F425FB57-7496-41AD-86DC-2BC6D9F697C2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2F10874-F28B-4EB1-A36D-3D9E67783D05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0C395A1-7709-4B41-9B4F-9A83E2CD91E9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8A1071A-AF20-481C-9447-9B6E0620EB37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07FCFA90-E122-44FE-B824-422C24BF8D09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B44DF58-4276-4D79-B4A4-043AD3F17938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AC325328-A134-4142-9ACA-8FD8EAD42C44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F8592CBC-AEAD-471B-AD81-084F2A6A4C4C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FB938CB-49FC-483D-AEF2-81E3EF8A9E8F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71444B81-85EE-4F27-B817-5472FAC2A076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9112B266-BC9A-4000-AC73-D444C322ADE4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EFFA54A4-F19C-4EF2-9829-E4D5317F327A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B113A9F-D22A-4BFA-82A9-91D6FB2D52F7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80021276-24D2-431E-A8B7-AB8195548558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8D12CFB5-E26D-4303-B959-A89359DBE8ED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CDB8501-D0F7-4CD1-8218-BE1346821840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4120726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2028224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7F50C1E-B3F3-43A8-8E1C-01F73987E56E}"/>
              </a:ext>
            </a:extLst>
          </p:cNvPr>
          <p:cNvSpPr/>
          <p:nvPr userDrawn="1"/>
        </p:nvSpPr>
        <p:spPr>
          <a:xfrm>
            <a:off x="0" y="3084042"/>
            <a:ext cx="12192000" cy="18722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id="{776D112B-8EE8-4C21-B5D6-4C21D62B70D7}"/>
              </a:ext>
            </a:extLst>
          </p:cNvPr>
          <p:cNvGrpSpPr/>
          <p:nvPr userDrawn="1"/>
        </p:nvGrpSpPr>
        <p:grpSpPr>
          <a:xfrm>
            <a:off x="4834321" y="1764570"/>
            <a:ext cx="2523358" cy="4435934"/>
            <a:chOff x="445712" y="1449040"/>
            <a:chExt cx="2113018" cy="3924176"/>
          </a:xfrm>
        </p:grpSpPr>
        <p:sp>
          <p:nvSpPr>
            <p:cNvPr id="4" name="Rounded Rectangle 7">
              <a:extLst>
                <a:ext uri="{FF2B5EF4-FFF2-40B4-BE49-F238E27FC236}">
                  <a16:creationId xmlns:a16="http://schemas.microsoft.com/office/drawing/2014/main" id="{BA6B82E1-F594-4584-9F94-9D241E49507F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Rectangle 8">
              <a:extLst>
                <a:ext uri="{FF2B5EF4-FFF2-40B4-BE49-F238E27FC236}">
                  <a16:creationId xmlns:a16="http://schemas.microsoft.com/office/drawing/2014/main" id="{FEA0CE4B-4DC9-4106-B5AF-E58B8BDEF1D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2584B741-9E13-4CA2-BD50-2351DD4434B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11">
                <a:extLst>
                  <a:ext uri="{FF2B5EF4-FFF2-40B4-BE49-F238E27FC236}">
                    <a16:creationId xmlns:a16="http://schemas.microsoft.com/office/drawing/2014/main" id="{6E1EC994-EF7A-4F3C-8387-5BB542B2FAD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" name="Rounded Rectangle 12">
                <a:extLst>
                  <a:ext uri="{FF2B5EF4-FFF2-40B4-BE49-F238E27FC236}">
                    <a16:creationId xmlns:a16="http://schemas.microsoft.com/office/drawing/2014/main" id="{3DE28F74-3DC5-402C-B26E-062F729FEFB6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D62B7F0A-2F5F-4AEC-98A4-41CB36715DB5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012298" y="2151526"/>
            <a:ext cx="2167404" cy="35545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B1074C8-70CE-418F-A865-D9699139E869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B02B3BD-9A27-402C-9236-B5F2B2EAEE7F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20C36EE-E83D-481E-B88E-A6BFCE8EFAEF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3BADD3A-34E8-439E-80E2-BB078955A6D8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A573A-3C9C-4C71-A7C9-0FE346E55E5B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942BD8B-7182-415A-8EB9-7F32C56CFCA0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659856D-12CA-4DFF-AD61-BEDA5E15E421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3C79B9B-74DC-4FA8-AD99-6B4BA79D6E1B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C010D26-C618-4DBB-9E19-BCCBAF8967A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CCBFA98-DDD0-46F7-9606-1C7E3BAD6335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E554016-B184-4483-8B96-964370A5E8ED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F6965EC-04FC-490E-8D86-4B8EBA589F67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D69E9519-FC5F-42DC-888E-F76B1442DCB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FEDF005-A82B-4E67-AD97-45C438F8EB8A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077815F-6DCC-4DCD-B5ED-88D8E8EA61C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F1704E4-5857-4877-9981-98431CCAD570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7B92359-C30F-45E2-8995-057DD8637F8E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8347331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ED98CAEE-990B-4863-88C8-5BF4D0725C4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4519748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79385387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39E0F2A-7B00-4645-8A8B-5D902B8F115F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0" y="0"/>
            <a:ext cx="7021306" cy="6858000"/>
          </a:xfrm>
          <a:custGeom>
            <a:avLst/>
            <a:gdLst>
              <a:gd name="connsiteX0" fmla="*/ 2283008 w 7021306"/>
              <a:gd name="connsiteY0" fmla="*/ 0 h 6858000"/>
              <a:gd name="connsiteX1" fmla="*/ 5578147 w 7021306"/>
              <a:gd name="connsiteY1" fmla="*/ 0 h 6858000"/>
              <a:gd name="connsiteX2" fmla="*/ 5677141 w 7021306"/>
              <a:gd name="connsiteY2" fmla="*/ 133194 h 6858000"/>
              <a:gd name="connsiteX3" fmla="*/ 6761257 w 7021306"/>
              <a:gd name="connsiteY3" fmla="*/ 2432079 h 6858000"/>
              <a:gd name="connsiteX4" fmla="*/ 6630392 w 7021306"/>
              <a:gd name="connsiteY4" fmla="*/ 6734299 h 6858000"/>
              <a:gd name="connsiteX5" fmla="*/ 6584892 w 7021306"/>
              <a:gd name="connsiteY5" fmla="*/ 6858000 h 6858000"/>
              <a:gd name="connsiteX6" fmla="*/ 4113238 w 7021306"/>
              <a:gd name="connsiteY6" fmla="*/ 6858000 h 6858000"/>
              <a:gd name="connsiteX7" fmla="*/ 4196319 w 7021306"/>
              <a:gd name="connsiteY7" fmla="*/ 6706660 h 6858000"/>
              <a:gd name="connsiteX8" fmla="*/ 4584301 w 7021306"/>
              <a:gd name="connsiteY8" fmla="*/ 3027147 h 6858000"/>
              <a:gd name="connsiteX9" fmla="*/ 2378541 w 7021306"/>
              <a:gd name="connsiteY9" fmla="*/ 56629 h 6858000"/>
              <a:gd name="connsiteX10" fmla="*/ 0 w 7021306"/>
              <a:gd name="connsiteY10" fmla="*/ 0 h 6858000"/>
              <a:gd name="connsiteX11" fmla="*/ 1808722 w 7021306"/>
              <a:gd name="connsiteY11" fmla="*/ 0 h 6858000"/>
              <a:gd name="connsiteX12" fmla="*/ 1938123 w 7021306"/>
              <a:gd name="connsiteY12" fmla="*/ 67739 h 6858000"/>
              <a:gd name="connsiteX13" fmla="*/ 3811932 w 7021306"/>
              <a:gd name="connsiteY13" fmla="*/ 6797506 h 6858000"/>
              <a:gd name="connsiteX14" fmla="*/ 3775742 w 7021306"/>
              <a:gd name="connsiteY14" fmla="*/ 6858000 h 6858000"/>
              <a:gd name="connsiteX15" fmla="*/ 0 w 7021306"/>
              <a:gd name="connsiteY1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21306" h="6858000">
                <a:moveTo>
                  <a:pt x="2283008" y="0"/>
                </a:moveTo>
                <a:lnTo>
                  <a:pt x="5578147" y="0"/>
                </a:lnTo>
                <a:lnTo>
                  <a:pt x="5677141" y="133194"/>
                </a:lnTo>
                <a:cubicBezTo>
                  <a:pt x="6164665" y="824085"/>
                  <a:pt x="6533943" y="1600487"/>
                  <a:pt x="6761257" y="2432079"/>
                </a:cubicBezTo>
                <a:cubicBezTo>
                  <a:pt x="7150940" y="3857666"/>
                  <a:pt x="7098929" y="5355837"/>
                  <a:pt x="6630392" y="6734299"/>
                </a:cubicBezTo>
                <a:lnTo>
                  <a:pt x="6584892" y="6858000"/>
                </a:lnTo>
                <a:lnTo>
                  <a:pt x="4113238" y="6858000"/>
                </a:lnTo>
                <a:lnTo>
                  <a:pt x="4196319" y="6706660"/>
                </a:lnTo>
                <a:cubicBezTo>
                  <a:pt x="4781116" y="5575056"/>
                  <a:pt x="4921795" y="4261812"/>
                  <a:pt x="4584301" y="3027147"/>
                </a:cubicBezTo>
                <a:cubicBezTo>
                  <a:pt x="4246807" y="1792482"/>
                  <a:pt x="3457656" y="733405"/>
                  <a:pt x="2378541" y="56629"/>
                </a:cubicBezTo>
                <a:close/>
                <a:moveTo>
                  <a:pt x="0" y="0"/>
                </a:moveTo>
                <a:lnTo>
                  <a:pt x="1808722" y="0"/>
                </a:lnTo>
                <a:lnTo>
                  <a:pt x="1938123" y="67739"/>
                </a:lnTo>
                <a:cubicBezTo>
                  <a:pt x="4313935" y="1408675"/>
                  <a:pt x="5152868" y="4421694"/>
                  <a:pt x="3811932" y="6797506"/>
                </a:cubicBezTo>
                <a:lnTo>
                  <a:pt x="377574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79259785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F6647A1E-AAA0-4E7F-9F00-A65B868AEEDF}"/>
              </a:ext>
            </a:extLst>
          </p:cNvPr>
          <p:cNvSpPr/>
          <p:nvPr userDrawn="1"/>
        </p:nvSpPr>
        <p:spPr>
          <a:xfrm rot="5400000">
            <a:off x="660244" y="-660245"/>
            <a:ext cx="6849476" cy="8169965"/>
          </a:xfrm>
          <a:custGeom>
            <a:avLst/>
            <a:gdLst>
              <a:gd name="connsiteX0" fmla="*/ 0 w 6849476"/>
              <a:gd name="connsiteY0" fmla="*/ 8169965 h 8169965"/>
              <a:gd name="connsiteX1" fmla="*/ 0 w 6849476"/>
              <a:gd name="connsiteY1" fmla="*/ 0 h 8169965"/>
              <a:gd name="connsiteX2" fmla="*/ 6849476 w 6849476"/>
              <a:gd name="connsiteY2" fmla="*/ 7408245 h 8169965"/>
              <a:gd name="connsiteX3" fmla="*/ 6849476 w 6849476"/>
              <a:gd name="connsiteY3" fmla="*/ 8169965 h 81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9476" h="8169965">
                <a:moveTo>
                  <a:pt x="0" y="8169965"/>
                </a:moveTo>
                <a:lnTo>
                  <a:pt x="0" y="0"/>
                </a:lnTo>
                <a:lnTo>
                  <a:pt x="6849476" y="7408245"/>
                </a:lnTo>
                <a:lnTo>
                  <a:pt x="6849476" y="816996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92" name="Picture Placeholder 491">
            <a:extLst>
              <a:ext uri="{FF2B5EF4-FFF2-40B4-BE49-F238E27FC236}">
                <a16:creationId xmlns:a16="http://schemas.microsoft.com/office/drawing/2014/main" id="{B418961E-465D-4D29-93F7-ADFB67C77AAE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 rot="21294467">
            <a:off x="104778" y="409575"/>
            <a:ext cx="11991973" cy="3476625"/>
          </a:xfrm>
          <a:custGeom>
            <a:avLst/>
            <a:gdLst>
              <a:gd name="connsiteX0" fmla="*/ 450941 w 11991973"/>
              <a:gd name="connsiteY0" fmla="*/ 3182190 h 3476625"/>
              <a:gd name="connsiteX1" fmla="*/ 453308 w 11991973"/>
              <a:gd name="connsiteY1" fmla="*/ 3190087 h 3476625"/>
              <a:gd name="connsiteX2" fmla="*/ 439468 w 11991973"/>
              <a:gd name="connsiteY2" fmla="*/ 3190541 h 3476625"/>
              <a:gd name="connsiteX3" fmla="*/ 2673803 w 11991973"/>
              <a:gd name="connsiteY3" fmla="*/ 3350910 h 3476625"/>
              <a:gd name="connsiteX4" fmla="*/ 2676171 w 11991973"/>
              <a:gd name="connsiteY4" fmla="*/ 3358806 h 3476625"/>
              <a:gd name="connsiteX5" fmla="*/ 2662332 w 11991973"/>
              <a:gd name="connsiteY5" fmla="*/ 3359260 h 3476625"/>
              <a:gd name="connsiteX6" fmla="*/ 432327 w 11991973"/>
              <a:gd name="connsiteY6" fmla="*/ 3145543 h 3476625"/>
              <a:gd name="connsiteX7" fmla="*/ 438861 w 11991973"/>
              <a:gd name="connsiteY7" fmla="*/ 3152759 h 3476625"/>
              <a:gd name="connsiteX8" fmla="*/ 439205 w 11991973"/>
              <a:gd name="connsiteY8" fmla="*/ 3153368 h 3476625"/>
              <a:gd name="connsiteX9" fmla="*/ 428185 w 11991973"/>
              <a:gd name="connsiteY9" fmla="*/ 3161451 h 3476625"/>
              <a:gd name="connsiteX10" fmla="*/ 432327 w 11991973"/>
              <a:gd name="connsiteY10" fmla="*/ 3145543 h 3476625"/>
              <a:gd name="connsiteX11" fmla="*/ 489886 w 11991973"/>
              <a:gd name="connsiteY11" fmla="*/ 3146644 h 3476625"/>
              <a:gd name="connsiteX12" fmla="*/ 495885 w 11991973"/>
              <a:gd name="connsiteY12" fmla="*/ 3155634 h 3476625"/>
              <a:gd name="connsiteX13" fmla="*/ 491654 w 11991973"/>
              <a:gd name="connsiteY13" fmla="*/ 3153588 h 3476625"/>
              <a:gd name="connsiteX14" fmla="*/ 488609 w 11991973"/>
              <a:gd name="connsiteY14" fmla="*/ 3147993 h 3476625"/>
              <a:gd name="connsiteX15" fmla="*/ 1339568 w 11991973"/>
              <a:gd name="connsiteY15" fmla="*/ 3211630 h 3476625"/>
              <a:gd name="connsiteX16" fmla="*/ 1328990 w 11991973"/>
              <a:gd name="connsiteY16" fmla="*/ 3222539 h 3476625"/>
              <a:gd name="connsiteX17" fmla="*/ 1351557 w 11991973"/>
              <a:gd name="connsiteY17" fmla="*/ 3213812 h 3476625"/>
              <a:gd name="connsiteX18" fmla="*/ 1339568 w 11991973"/>
              <a:gd name="connsiteY18" fmla="*/ 3211630 h 3476625"/>
              <a:gd name="connsiteX19" fmla="*/ 783157 w 11991973"/>
              <a:gd name="connsiteY19" fmla="*/ 3158808 h 3476625"/>
              <a:gd name="connsiteX20" fmla="*/ 785497 w 11991973"/>
              <a:gd name="connsiteY20" fmla="*/ 3167270 h 3476625"/>
              <a:gd name="connsiteX21" fmla="*/ 783381 w 11991973"/>
              <a:gd name="connsiteY21" fmla="*/ 3161088 h 3476625"/>
              <a:gd name="connsiteX22" fmla="*/ 782690 w 11991973"/>
              <a:gd name="connsiteY22" fmla="*/ 3154069 h 3476625"/>
              <a:gd name="connsiteX23" fmla="*/ 783157 w 11991973"/>
              <a:gd name="connsiteY23" fmla="*/ 3158808 h 3476625"/>
              <a:gd name="connsiteX24" fmla="*/ 781957 w 11991973"/>
              <a:gd name="connsiteY24" fmla="*/ 3154469 h 3476625"/>
              <a:gd name="connsiteX25" fmla="*/ 2708266 w 11991973"/>
              <a:gd name="connsiteY25" fmla="*/ 3320098 h 3476625"/>
              <a:gd name="connsiteX26" fmla="*/ 2714989 w 11991973"/>
              <a:gd name="connsiteY26" fmla="*/ 3330171 h 3476625"/>
              <a:gd name="connsiteX27" fmla="*/ 2710756 w 11991973"/>
              <a:gd name="connsiteY27" fmla="*/ 3328125 h 3476625"/>
              <a:gd name="connsiteX28" fmla="*/ 2707073 w 11991973"/>
              <a:gd name="connsiteY28" fmla="*/ 3321358 h 3476625"/>
              <a:gd name="connsiteX29" fmla="*/ 3565138 w 11991973"/>
              <a:gd name="connsiteY29" fmla="*/ 3395468 h 3476625"/>
              <a:gd name="connsiteX30" fmla="*/ 3562194 w 11991973"/>
              <a:gd name="connsiteY30" fmla="*/ 3399259 h 3476625"/>
              <a:gd name="connsiteX31" fmla="*/ 3553719 w 11991973"/>
              <a:gd name="connsiteY31" fmla="*/ 3397948 h 3476625"/>
              <a:gd name="connsiteX32" fmla="*/ 2655191 w 11991973"/>
              <a:gd name="connsiteY32" fmla="*/ 3314263 h 3476625"/>
              <a:gd name="connsiteX33" fmla="*/ 2661723 w 11991973"/>
              <a:gd name="connsiteY33" fmla="*/ 3321478 h 3476625"/>
              <a:gd name="connsiteX34" fmla="*/ 2662068 w 11991973"/>
              <a:gd name="connsiteY34" fmla="*/ 3322088 h 3476625"/>
              <a:gd name="connsiteX35" fmla="*/ 2651047 w 11991973"/>
              <a:gd name="connsiteY35" fmla="*/ 3330171 h 3476625"/>
              <a:gd name="connsiteX36" fmla="*/ 2655191 w 11991973"/>
              <a:gd name="connsiteY36" fmla="*/ 3314263 h 3476625"/>
              <a:gd name="connsiteX37" fmla="*/ 3006020 w 11991973"/>
              <a:gd name="connsiteY37" fmla="*/ 3327528 h 3476625"/>
              <a:gd name="connsiteX38" fmla="*/ 3008361 w 11991973"/>
              <a:gd name="connsiteY38" fmla="*/ 3335989 h 3476625"/>
              <a:gd name="connsiteX39" fmla="*/ 3006245 w 11991973"/>
              <a:gd name="connsiteY39" fmla="*/ 3329808 h 3476625"/>
              <a:gd name="connsiteX40" fmla="*/ 3005554 w 11991973"/>
              <a:gd name="connsiteY40" fmla="*/ 3322787 h 3476625"/>
              <a:gd name="connsiteX41" fmla="*/ 3006020 w 11991973"/>
              <a:gd name="connsiteY41" fmla="*/ 3327528 h 3476625"/>
              <a:gd name="connsiteX42" fmla="*/ 3004821 w 11991973"/>
              <a:gd name="connsiteY42" fmla="*/ 3323188 h 3476625"/>
              <a:gd name="connsiteX43" fmla="*/ 794195 w 11991973"/>
              <a:gd name="connsiteY43" fmla="*/ 3121090 h 3476625"/>
              <a:gd name="connsiteX44" fmla="*/ 783617 w 11991973"/>
              <a:gd name="connsiteY44" fmla="*/ 3129452 h 3476625"/>
              <a:gd name="connsiteX45" fmla="*/ 800542 w 11991973"/>
              <a:gd name="connsiteY45" fmla="*/ 3123635 h 3476625"/>
              <a:gd name="connsiteX46" fmla="*/ 794195 w 11991973"/>
              <a:gd name="connsiteY46" fmla="*/ 3121090 h 3476625"/>
              <a:gd name="connsiteX47" fmla="*/ 1561147 w 11991973"/>
              <a:gd name="connsiteY47" fmla="*/ 3179817 h 3476625"/>
              <a:gd name="connsiteX48" fmla="*/ 1559126 w 11991973"/>
              <a:gd name="connsiteY48" fmla="*/ 3187268 h 3476625"/>
              <a:gd name="connsiteX49" fmla="*/ 1549018 w 11991973"/>
              <a:gd name="connsiteY49" fmla="*/ 3187632 h 3476625"/>
              <a:gd name="connsiteX50" fmla="*/ 1552125 w 11991973"/>
              <a:gd name="connsiteY50" fmla="*/ 3181676 h 3476625"/>
              <a:gd name="connsiteX51" fmla="*/ 3004129 w 11991973"/>
              <a:gd name="connsiteY51" fmla="*/ 3302876 h 3476625"/>
              <a:gd name="connsiteX52" fmla="*/ 3004129 w 11991973"/>
              <a:gd name="connsiteY52" fmla="*/ 3304046 h 3476625"/>
              <a:gd name="connsiteX53" fmla="*/ 3002719 w 11991973"/>
              <a:gd name="connsiteY53" fmla="*/ 3303990 h 3476625"/>
              <a:gd name="connsiteX54" fmla="*/ 1082866 w 11991973"/>
              <a:gd name="connsiteY54" fmla="*/ 3118181 h 3476625"/>
              <a:gd name="connsiteX55" fmla="*/ 1073228 w 11991973"/>
              <a:gd name="connsiteY55" fmla="*/ 3126544 h 3476625"/>
              <a:gd name="connsiteX56" fmla="*/ 1093915 w 11991973"/>
              <a:gd name="connsiteY56" fmla="*/ 3120725 h 3476625"/>
              <a:gd name="connsiteX57" fmla="*/ 1082866 w 11991973"/>
              <a:gd name="connsiteY57" fmla="*/ 3118181 h 3476625"/>
              <a:gd name="connsiteX58" fmla="*/ 3779068 w 11991973"/>
              <a:gd name="connsiteY58" fmla="*/ 3349012 h 3476625"/>
              <a:gd name="connsiteX59" fmla="*/ 3781285 w 11991973"/>
              <a:gd name="connsiteY59" fmla="*/ 3350533 h 3476625"/>
              <a:gd name="connsiteX60" fmla="*/ 3768120 w 11991973"/>
              <a:gd name="connsiteY60" fmla="*/ 3362170 h 3476625"/>
              <a:gd name="connsiteX61" fmla="*/ 3773996 w 11991973"/>
              <a:gd name="connsiteY61" fmla="*/ 3350897 h 3476625"/>
              <a:gd name="connsiteX62" fmla="*/ 3775142 w 11991973"/>
              <a:gd name="connsiteY62" fmla="*/ 3349865 h 3476625"/>
              <a:gd name="connsiteX63" fmla="*/ 1149216 w 11991973"/>
              <a:gd name="connsiteY63" fmla="*/ 3101227 h 3476625"/>
              <a:gd name="connsiteX64" fmla="*/ 1142810 w 11991973"/>
              <a:gd name="connsiteY64" fmla="*/ 3101454 h 3476625"/>
              <a:gd name="connsiteX65" fmla="*/ 1129645 w 11991973"/>
              <a:gd name="connsiteY65" fmla="*/ 3103271 h 3476625"/>
              <a:gd name="connsiteX66" fmla="*/ 1155973 w 11991973"/>
              <a:gd name="connsiteY66" fmla="*/ 3106181 h 3476625"/>
              <a:gd name="connsiteX67" fmla="*/ 1149216 w 11991973"/>
              <a:gd name="connsiteY67" fmla="*/ 3101227 h 3476625"/>
              <a:gd name="connsiteX68" fmla="*/ 3301968 w 11991973"/>
              <a:gd name="connsiteY68" fmla="*/ 3292718 h 3476625"/>
              <a:gd name="connsiteX69" fmla="*/ 3292330 w 11991973"/>
              <a:gd name="connsiteY69" fmla="*/ 3301081 h 3476625"/>
              <a:gd name="connsiteX70" fmla="*/ 3313017 w 11991973"/>
              <a:gd name="connsiteY70" fmla="*/ 3295264 h 3476625"/>
              <a:gd name="connsiteX71" fmla="*/ 3301968 w 11991973"/>
              <a:gd name="connsiteY71" fmla="*/ 3292718 h 3476625"/>
              <a:gd name="connsiteX72" fmla="*/ 1248404 w 11991973"/>
              <a:gd name="connsiteY72" fmla="*/ 3094618 h 3476625"/>
              <a:gd name="connsiteX73" fmla="*/ 1259407 w 11991973"/>
              <a:gd name="connsiteY73" fmla="*/ 3097454 h 3476625"/>
              <a:gd name="connsiteX74" fmla="*/ 1236840 w 11991973"/>
              <a:gd name="connsiteY74" fmla="*/ 3100363 h 3476625"/>
              <a:gd name="connsiteX75" fmla="*/ 1245989 w 11991973"/>
              <a:gd name="connsiteY75" fmla="*/ 3095647 h 3476625"/>
              <a:gd name="connsiteX76" fmla="*/ 3368315 w 11991973"/>
              <a:gd name="connsiteY76" fmla="*/ 3275765 h 3476625"/>
              <a:gd name="connsiteX77" fmla="*/ 3361913 w 11991973"/>
              <a:gd name="connsiteY77" fmla="*/ 3275992 h 3476625"/>
              <a:gd name="connsiteX78" fmla="*/ 3348749 w 11991973"/>
              <a:gd name="connsiteY78" fmla="*/ 3277809 h 3476625"/>
              <a:gd name="connsiteX79" fmla="*/ 3375074 w 11991973"/>
              <a:gd name="connsiteY79" fmla="*/ 3280719 h 3476625"/>
              <a:gd name="connsiteX80" fmla="*/ 3368315 w 11991973"/>
              <a:gd name="connsiteY80" fmla="*/ 3275765 h 3476625"/>
              <a:gd name="connsiteX81" fmla="*/ 1302970 w 11991973"/>
              <a:gd name="connsiteY81" fmla="*/ 3079521 h 3476625"/>
              <a:gd name="connsiteX82" fmla="*/ 1303566 w 11991973"/>
              <a:gd name="connsiteY82" fmla="*/ 3079886 h 3476625"/>
              <a:gd name="connsiteX83" fmla="*/ 1302660 w 11991973"/>
              <a:gd name="connsiteY83" fmla="*/ 3080000 h 3476625"/>
              <a:gd name="connsiteX84" fmla="*/ 3467225 w 11991973"/>
              <a:gd name="connsiteY84" fmla="*/ 3269083 h 3476625"/>
              <a:gd name="connsiteX85" fmla="*/ 3478507 w 11991973"/>
              <a:gd name="connsiteY85" fmla="*/ 3271992 h 3476625"/>
              <a:gd name="connsiteX86" fmla="*/ 3455943 w 11991973"/>
              <a:gd name="connsiteY86" fmla="*/ 3274900 h 3476625"/>
              <a:gd name="connsiteX87" fmla="*/ 3467225 w 11991973"/>
              <a:gd name="connsiteY87" fmla="*/ 3269083 h 3476625"/>
              <a:gd name="connsiteX88" fmla="*/ 3526226 w 11991973"/>
              <a:gd name="connsiteY88" fmla="*/ 3247633 h 3476625"/>
              <a:gd name="connsiteX89" fmla="*/ 3534085 w 11991973"/>
              <a:gd name="connsiteY89" fmla="*/ 3251963 h 3476625"/>
              <a:gd name="connsiteX90" fmla="*/ 3533281 w 11991973"/>
              <a:gd name="connsiteY90" fmla="*/ 3253083 h 3476625"/>
              <a:gd name="connsiteX91" fmla="*/ 3521761 w 11991973"/>
              <a:gd name="connsiteY91" fmla="*/ 3254538 h 3476625"/>
              <a:gd name="connsiteX92" fmla="*/ 1650569 w 11991973"/>
              <a:gd name="connsiteY92" fmla="*/ 3077092 h 3476625"/>
              <a:gd name="connsiteX93" fmla="*/ 1633645 w 11991973"/>
              <a:gd name="connsiteY93" fmla="*/ 3085818 h 3476625"/>
              <a:gd name="connsiteX94" fmla="*/ 1650569 w 11991973"/>
              <a:gd name="connsiteY94" fmla="*/ 3077092 h 3476625"/>
              <a:gd name="connsiteX95" fmla="*/ 1451228 w 11991973"/>
              <a:gd name="connsiteY95" fmla="*/ 3050911 h 3476625"/>
              <a:gd name="connsiteX96" fmla="*/ 1441120 w 11991973"/>
              <a:gd name="connsiteY96" fmla="*/ 3050184 h 3476625"/>
              <a:gd name="connsiteX97" fmla="*/ 1432422 w 11991973"/>
              <a:gd name="connsiteY97" fmla="*/ 3053819 h 3476625"/>
              <a:gd name="connsiteX98" fmla="*/ 1451228 w 11991973"/>
              <a:gd name="connsiteY98" fmla="*/ 3050911 h 3476625"/>
              <a:gd name="connsiteX99" fmla="*/ 1730496 w 11991973"/>
              <a:gd name="connsiteY99" fmla="*/ 3061820 h 3476625"/>
              <a:gd name="connsiteX100" fmla="*/ 1725795 w 11991973"/>
              <a:gd name="connsiteY100" fmla="*/ 3071274 h 3476625"/>
              <a:gd name="connsiteX101" fmla="*/ 1740839 w 11991973"/>
              <a:gd name="connsiteY101" fmla="*/ 3065455 h 3476625"/>
              <a:gd name="connsiteX102" fmla="*/ 1730496 w 11991973"/>
              <a:gd name="connsiteY102" fmla="*/ 3061820 h 3476625"/>
              <a:gd name="connsiteX103" fmla="*/ 3869673 w 11991973"/>
              <a:gd name="connsiteY103" fmla="*/ 3251629 h 3476625"/>
              <a:gd name="connsiteX104" fmla="*/ 3852746 w 11991973"/>
              <a:gd name="connsiteY104" fmla="*/ 3260355 h 3476625"/>
              <a:gd name="connsiteX105" fmla="*/ 3869673 w 11991973"/>
              <a:gd name="connsiteY105" fmla="*/ 3251629 h 3476625"/>
              <a:gd name="connsiteX106" fmla="*/ 3670331 w 11991973"/>
              <a:gd name="connsiteY106" fmla="*/ 3225448 h 3476625"/>
              <a:gd name="connsiteX107" fmla="*/ 3660223 w 11991973"/>
              <a:gd name="connsiteY107" fmla="*/ 3224722 h 3476625"/>
              <a:gd name="connsiteX108" fmla="*/ 3651524 w 11991973"/>
              <a:gd name="connsiteY108" fmla="*/ 3228357 h 3476625"/>
              <a:gd name="connsiteX109" fmla="*/ 3670331 w 11991973"/>
              <a:gd name="connsiteY109" fmla="*/ 3225448 h 3476625"/>
              <a:gd name="connsiteX110" fmla="*/ 1536088 w 11991973"/>
              <a:gd name="connsiteY110" fmla="*/ 3033094 h 3476625"/>
              <a:gd name="connsiteX111" fmla="*/ 1522690 w 11991973"/>
              <a:gd name="connsiteY111" fmla="*/ 3045093 h 3476625"/>
              <a:gd name="connsiteX112" fmla="*/ 1556541 w 11991973"/>
              <a:gd name="connsiteY112" fmla="*/ 3036366 h 3476625"/>
              <a:gd name="connsiteX113" fmla="*/ 1536088 w 11991973"/>
              <a:gd name="connsiteY113" fmla="*/ 3033094 h 3476625"/>
              <a:gd name="connsiteX114" fmla="*/ 4744337 w 11991973"/>
              <a:gd name="connsiteY114" fmla="*/ 3318910 h 3476625"/>
              <a:gd name="connsiteX115" fmla="*/ 4746705 w 11991973"/>
              <a:gd name="connsiteY115" fmla="*/ 3326807 h 3476625"/>
              <a:gd name="connsiteX116" fmla="*/ 4732863 w 11991973"/>
              <a:gd name="connsiteY116" fmla="*/ 3327262 h 3476625"/>
              <a:gd name="connsiteX117" fmla="*/ 3949596 w 11991973"/>
              <a:gd name="connsiteY117" fmla="*/ 3236358 h 3476625"/>
              <a:gd name="connsiteX118" fmla="*/ 3944895 w 11991973"/>
              <a:gd name="connsiteY118" fmla="*/ 3245812 h 3476625"/>
              <a:gd name="connsiteX119" fmla="*/ 3959937 w 11991973"/>
              <a:gd name="connsiteY119" fmla="*/ 3239993 h 3476625"/>
              <a:gd name="connsiteX120" fmla="*/ 3949596 w 11991973"/>
              <a:gd name="connsiteY120" fmla="*/ 3236358 h 3476625"/>
              <a:gd name="connsiteX121" fmla="*/ 1040699 w 11991973"/>
              <a:gd name="connsiteY121" fmla="*/ 2972960 h 3476625"/>
              <a:gd name="connsiteX122" fmla="*/ 1034911 w 11991973"/>
              <a:gd name="connsiteY122" fmla="*/ 2973460 h 3476625"/>
              <a:gd name="connsiteX123" fmla="*/ 1022452 w 11991973"/>
              <a:gd name="connsiteY123" fmla="*/ 2984005 h 3476625"/>
              <a:gd name="connsiteX124" fmla="*/ 1043139 w 11991973"/>
              <a:gd name="connsiteY124" fmla="*/ 2978187 h 3476625"/>
              <a:gd name="connsiteX125" fmla="*/ 1040699 w 11991973"/>
              <a:gd name="connsiteY125" fmla="*/ 2972960 h 3476625"/>
              <a:gd name="connsiteX126" fmla="*/ 3755191 w 11991973"/>
              <a:gd name="connsiteY126" fmla="*/ 3207631 h 3476625"/>
              <a:gd name="connsiteX127" fmla="*/ 3741791 w 11991973"/>
              <a:gd name="connsiteY127" fmla="*/ 3219631 h 3476625"/>
              <a:gd name="connsiteX128" fmla="*/ 3775640 w 11991973"/>
              <a:gd name="connsiteY128" fmla="*/ 3210903 h 3476625"/>
              <a:gd name="connsiteX129" fmla="*/ 3755191 w 11991973"/>
              <a:gd name="connsiteY129" fmla="*/ 3207631 h 3476625"/>
              <a:gd name="connsiteX130" fmla="*/ 1855555 w 11991973"/>
              <a:gd name="connsiteY130" fmla="*/ 3031958 h 3476625"/>
              <a:gd name="connsiteX131" fmla="*/ 1872481 w 11991973"/>
              <a:gd name="connsiteY131" fmla="*/ 3042184 h 3476625"/>
              <a:gd name="connsiteX132" fmla="*/ 1855555 w 11991973"/>
              <a:gd name="connsiteY132" fmla="*/ 3031958 h 3476625"/>
              <a:gd name="connsiteX133" fmla="*/ 1824930 w 11991973"/>
              <a:gd name="connsiteY133" fmla="*/ 3029083 h 3476625"/>
              <a:gd name="connsiteX134" fmla="*/ 1810421 w 11991973"/>
              <a:gd name="connsiteY134" fmla="*/ 3033457 h 3476625"/>
              <a:gd name="connsiteX135" fmla="*/ 1812302 w 11991973"/>
              <a:gd name="connsiteY135" fmla="*/ 3074183 h 3476625"/>
              <a:gd name="connsiteX136" fmla="*/ 1824930 w 11991973"/>
              <a:gd name="connsiteY136" fmla="*/ 3029083 h 3476625"/>
              <a:gd name="connsiteX137" fmla="*/ 4776555 w 11991973"/>
              <a:gd name="connsiteY137" fmla="*/ 3290467 h 3476625"/>
              <a:gd name="connsiteX138" fmla="*/ 4783638 w 11991973"/>
              <a:gd name="connsiteY138" fmla="*/ 3301081 h 3476625"/>
              <a:gd name="connsiteX139" fmla="*/ 4779408 w 11991973"/>
              <a:gd name="connsiteY139" fmla="*/ 3299035 h 3476625"/>
              <a:gd name="connsiteX140" fmla="*/ 4775405 w 11991973"/>
              <a:gd name="connsiteY140" fmla="*/ 3291682 h 3476625"/>
              <a:gd name="connsiteX141" fmla="*/ 4725722 w 11991973"/>
              <a:gd name="connsiteY141" fmla="*/ 3282264 h 3476625"/>
              <a:gd name="connsiteX142" fmla="*/ 4732257 w 11991973"/>
              <a:gd name="connsiteY142" fmla="*/ 3289479 h 3476625"/>
              <a:gd name="connsiteX143" fmla="*/ 4732601 w 11991973"/>
              <a:gd name="connsiteY143" fmla="*/ 3290090 h 3476625"/>
              <a:gd name="connsiteX144" fmla="*/ 4721579 w 11991973"/>
              <a:gd name="connsiteY144" fmla="*/ 3298173 h 3476625"/>
              <a:gd name="connsiteX145" fmla="*/ 4725722 w 11991973"/>
              <a:gd name="connsiteY145" fmla="*/ 3282264 h 3476625"/>
              <a:gd name="connsiteX146" fmla="*/ 5636287 w 11991973"/>
              <a:gd name="connsiteY146" fmla="*/ 3363156 h 3476625"/>
              <a:gd name="connsiteX147" fmla="*/ 5630846 w 11991973"/>
              <a:gd name="connsiteY147" fmla="*/ 3370169 h 3476625"/>
              <a:gd name="connsiteX148" fmla="*/ 5616742 w 11991973"/>
              <a:gd name="connsiteY148" fmla="*/ 3367987 h 3476625"/>
              <a:gd name="connsiteX149" fmla="*/ 5617269 w 11991973"/>
              <a:gd name="connsiteY149" fmla="*/ 3367444 h 3476625"/>
              <a:gd name="connsiteX150" fmla="*/ 3259801 w 11991973"/>
              <a:gd name="connsiteY150" fmla="*/ 3147498 h 3476625"/>
              <a:gd name="connsiteX151" fmla="*/ 3254014 w 11991973"/>
              <a:gd name="connsiteY151" fmla="*/ 3147998 h 3476625"/>
              <a:gd name="connsiteX152" fmla="*/ 3241551 w 11991973"/>
              <a:gd name="connsiteY152" fmla="*/ 3158542 h 3476625"/>
              <a:gd name="connsiteX153" fmla="*/ 3262238 w 11991973"/>
              <a:gd name="connsiteY153" fmla="*/ 3152725 h 3476625"/>
              <a:gd name="connsiteX154" fmla="*/ 3259801 w 11991973"/>
              <a:gd name="connsiteY154" fmla="*/ 3147498 h 3476625"/>
              <a:gd name="connsiteX155" fmla="*/ 4074656 w 11991973"/>
              <a:gd name="connsiteY155" fmla="*/ 3206495 h 3476625"/>
              <a:gd name="connsiteX156" fmla="*/ 4091581 w 11991973"/>
              <a:gd name="connsiteY156" fmla="*/ 3216721 h 3476625"/>
              <a:gd name="connsiteX157" fmla="*/ 4074656 w 11991973"/>
              <a:gd name="connsiteY157" fmla="*/ 3206495 h 3476625"/>
              <a:gd name="connsiteX158" fmla="*/ 4044029 w 11991973"/>
              <a:gd name="connsiteY158" fmla="*/ 3203619 h 3476625"/>
              <a:gd name="connsiteX159" fmla="*/ 4029523 w 11991973"/>
              <a:gd name="connsiteY159" fmla="*/ 3207995 h 3476625"/>
              <a:gd name="connsiteX160" fmla="*/ 4031401 w 11991973"/>
              <a:gd name="connsiteY160" fmla="*/ 3248720 h 3476625"/>
              <a:gd name="connsiteX161" fmla="*/ 4044029 w 11991973"/>
              <a:gd name="connsiteY161" fmla="*/ 3203619 h 3476625"/>
              <a:gd name="connsiteX162" fmla="*/ 5076553 w 11991973"/>
              <a:gd name="connsiteY162" fmla="*/ 3295530 h 3476625"/>
              <a:gd name="connsiteX163" fmla="*/ 5078892 w 11991973"/>
              <a:gd name="connsiteY163" fmla="*/ 3303990 h 3476625"/>
              <a:gd name="connsiteX164" fmla="*/ 5076778 w 11991973"/>
              <a:gd name="connsiteY164" fmla="*/ 3297809 h 3476625"/>
              <a:gd name="connsiteX165" fmla="*/ 5076085 w 11991973"/>
              <a:gd name="connsiteY165" fmla="*/ 3290789 h 3476625"/>
              <a:gd name="connsiteX166" fmla="*/ 5076553 w 11991973"/>
              <a:gd name="connsiteY166" fmla="*/ 3295530 h 3476625"/>
              <a:gd name="connsiteX167" fmla="*/ 5075353 w 11991973"/>
              <a:gd name="connsiteY167" fmla="*/ 3291189 h 3476625"/>
              <a:gd name="connsiteX168" fmla="*/ 1944885 w 11991973"/>
              <a:gd name="connsiteY168" fmla="*/ 3010913 h 3476625"/>
              <a:gd name="connsiteX169" fmla="*/ 1936420 w 11991973"/>
              <a:gd name="connsiteY169" fmla="*/ 3018912 h 3476625"/>
              <a:gd name="connsiteX170" fmla="*/ 1953347 w 11991973"/>
              <a:gd name="connsiteY170" fmla="*/ 3016003 h 3476625"/>
              <a:gd name="connsiteX171" fmla="*/ 1944885 w 11991973"/>
              <a:gd name="connsiteY171" fmla="*/ 3010913 h 3476625"/>
              <a:gd name="connsiteX172" fmla="*/ 5074661 w 11991973"/>
              <a:gd name="connsiteY172" fmla="*/ 3272298 h 3476625"/>
              <a:gd name="connsiteX173" fmla="*/ 5074661 w 11991973"/>
              <a:gd name="connsiteY173" fmla="*/ 3275031 h 3476625"/>
              <a:gd name="connsiteX174" fmla="*/ 5071371 w 11991973"/>
              <a:gd name="connsiteY174" fmla="*/ 3274900 h 3476625"/>
              <a:gd name="connsiteX175" fmla="*/ 4163983 w 11991973"/>
              <a:gd name="connsiteY175" fmla="*/ 3185451 h 3476625"/>
              <a:gd name="connsiteX176" fmla="*/ 4155520 w 11991973"/>
              <a:gd name="connsiteY176" fmla="*/ 3193450 h 3476625"/>
              <a:gd name="connsiteX177" fmla="*/ 4172445 w 11991973"/>
              <a:gd name="connsiteY177" fmla="*/ 3190541 h 3476625"/>
              <a:gd name="connsiteX178" fmla="*/ 4163983 w 11991973"/>
              <a:gd name="connsiteY178" fmla="*/ 3185451 h 3476625"/>
              <a:gd name="connsiteX179" fmla="*/ 2054811 w 11991973"/>
              <a:gd name="connsiteY179" fmla="*/ 2997459 h 3476625"/>
              <a:gd name="connsiteX180" fmla="*/ 2047611 w 11991973"/>
              <a:gd name="connsiteY180" fmla="*/ 2997095 h 3476625"/>
              <a:gd name="connsiteX181" fmla="*/ 2032330 w 11991973"/>
              <a:gd name="connsiteY181" fmla="*/ 3007277 h 3476625"/>
              <a:gd name="connsiteX182" fmla="*/ 2058660 w 11991973"/>
              <a:gd name="connsiteY182" fmla="*/ 3004367 h 3476625"/>
              <a:gd name="connsiteX183" fmla="*/ 2054811 w 11991973"/>
              <a:gd name="connsiteY183" fmla="*/ 2997459 h 3476625"/>
              <a:gd name="connsiteX184" fmla="*/ 5846027 w 11991973"/>
              <a:gd name="connsiteY184" fmla="*/ 3318763 h 3476625"/>
              <a:gd name="connsiteX185" fmla="*/ 5849935 w 11991973"/>
              <a:gd name="connsiteY185" fmla="*/ 3321444 h 3476625"/>
              <a:gd name="connsiteX186" fmla="*/ 5836772 w 11991973"/>
              <a:gd name="connsiteY186" fmla="*/ 3333080 h 3476625"/>
              <a:gd name="connsiteX187" fmla="*/ 5846027 w 11991973"/>
              <a:gd name="connsiteY187" fmla="*/ 3318763 h 3476625"/>
              <a:gd name="connsiteX188" fmla="*/ 4273910 w 11991973"/>
              <a:gd name="connsiteY188" fmla="*/ 3171997 h 3476625"/>
              <a:gd name="connsiteX189" fmla="*/ 4266713 w 11991973"/>
              <a:gd name="connsiteY189" fmla="*/ 3171633 h 3476625"/>
              <a:gd name="connsiteX190" fmla="*/ 4251431 w 11991973"/>
              <a:gd name="connsiteY190" fmla="*/ 3181815 h 3476625"/>
              <a:gd name="connsiteX191" fmla="*/ 4277758 w 11991973"/>
              <a:gd name="connsiteY191" fmla="*/ 3178905 h 3476625"/>
              <a:gd name="connsiteX192" fmla="*/ 4273910 w 11991973"/>
              <a:gd name="connsiteY192" fmla="*/ 3171997 h 3476625"/>
              <a:gd name="connsiteX193" fmla="*/ 5370620 w 11991973"/>
              <a:gd name="connsiteY193" fmla="*/ 3263628 h 3476625"/>
              <a:gd name="connsiteX194" fmla="*/ 5360981 w 11991973"/>
              <a:gd name="connsiteY194" fmla="*/ 3271992 h 3476625"/>
              <a:gd name="connsiteX195" fmla="*/ 5381667 w 11991973"/>
              <a:gd name="connsiteY195" fmla="*/ 3266174 h 3476625"/>
              <a:gd name="connsiteX196" fmla="*/ 5370620 w 11991973"/>
              <a:gd name="connsiteY196" fmla="*/ 3263628 h 3476625"/>
              <a:gd name="connsiteX197" fmla="*/ 1032522 w 11991973"/>
              <a:gd name="connsiteY197" fmla="*/ 2873107 h 3476625"/>
              <a:gd name="connsiteX198" fmla="*/ 1033500 w 11991973"/>
              <a:gd name="connsiteY198" fmla="*/ 2873465 h 3476625"/>
              <a:gd name="connsiteX199" fmla="*/ 1033613 w 11991973"/>
              <a:gd name="connsiteY199" fmla="*/ 2873637 h 3476625"/>
              <a:gd name="connsiteX200" fmla="*/ 1031854 w 11991973"/>
              <a:gd name="connsiteY200" fmla="*/ 2873464 h 3476625"/>
              <a:gd name="connsiteX201" fmla="*/ 5436969 w 11991973"/>
              <a:gd name="connsiteY201" fmla="*/ 3246675 h 3476625"/>
              <a:gd name="connsiteX202" fmla="*/ 5430563 w 11991973"/>
              <a:gd name="connsiteY202" fmla="*/ 3246902 h 3476625"/>
              <a:gd name="connsiteX203" fmla="*/ 5417401 w 11991973"/>
              <a:gd name="connsiteY203" fmla="*/ 3248719 h 3476625"/>
              <a:gd name="connsiteX204" fmla="*/ 5443726 w 11991973"/>
              <a:gd name="connsiteY204" fmla="*/ 3251629 h 3476625"/>
              <a:gd name="connsiteX205" fmla="*/ 5436969 w 11991973"/>
              <a:gd name="connsiteY205" fmla="*/ 3246675 h 3476625"/>
              <a:gd name="connsiteX206" fmla="*/ 3251624 w 11991973"/>
              <a:gd name="connsiteY206" fmla="*/ 3047644 h 3476625"/>
              <a:gd name="connsiteX207" fmla="*/ 3252604 w 11991973"/>
              <a:gd name="connsiteY207" fmla="*/ 3048002 h 3476625"/>
              <a:gd name="connsiteX208" fmla="*/ 3252717 w 11991973"/>
              <a:gd name="connsiteY208" fmla="*/ 3048175 h 3476625"/>
              <a:gd name="connsiteX209" fmla="*/ 3250958 w 11991973"/>
              <a:gd name="connsiteY209" fmla="*/ 3048002 h 3476625"/>
              <a:gd name="connsiteX210" fmla="*/ 945348 w 11991973"/>
              <a:gd name="connsiteY210" fmla="*/ 2835648 h 3476625"/>
              <a:gd name="connsiteX211" fmla="*/ 932626 w 11991973"/>
              <a:gd name="connsiteY211" fmla="*/ 2853835 h 3476625"/>
              <a:gd name="connsiteX212" fmla="*/ 933360 w 11991973"/>
              <a:gd name="connsiteY212" fmla="*/ 2850920 h 3476625"/>
              <a:gd name="connsiteX213" fmla="*/ 945348 w 11991973"/>
              <a:gd name="connsiteY213" fmla="*/ 2835648 h 3476625"/>
              <a:gd name="connsiteX214" fmla="*/ 2236847 w 11991973"/>
              <a:gd name="connsiteY214" fmla="*/ 2948734 h 3476625"/>
              <a:gd name="connsiteX215" fmla="*/ 2229794 w 11991973"/>
              <a:gd name="connsiteY215" fmla="*/ 2949097 h 3476625"/>
              <a:gd name="connsiteX216" fmla="*/ 2241077 w 11991973"/>
              <a:gd name="connsiteY216" fmla="*/ 2954915 h 3476625"/>
              <a:gd name="connsiteX217" fmla="*/ 2236847 w 11991973"/>
              <a:gd name="connsiteY217" fmla="*/ 2948734 h 3476625"/>
              <a:gd name="connsiteX218" fmla="*/ 998004 w 11991973"/>
              <a:gd name="connsiteY218" fmla="*/ 2835648 h 3476625"/>
              <a:gd name="connsiteX219" fmla="*/ 986721 w 11991973"/>
              <a:gd name="connsiteY219" fmla="*/ 2847283 h 3476625"/>
              <a:gd name="connsiteX220" fmla="*/ 998004 w 11991973"/>
              <a:gd name="connsiteY220" fmla="*/ 2835648 h 3476625"/>
              <a:gd name="connsiteX221" fmla="*/ 5535876 w 11991973"/>
              <a:gd name="connsiteY221" fmla="*/ 3239993 h 3476625"/>
              <a:gd name="connsiteX222" fmla="*/ 5547159 w 11991973"/>
              <a:gd name="connsiteY222" fmla="*/ 3242902 h 3476625"/>
              <a:gd name="connsiteX223" fmla="*/ 5524593 w 11991973"/>
              <a:gd name="connsiteY223" fmla="*/ 3245812 h 3476625"/>
              <a:gd name="connsiteX224" fmla="*/ 5535876 w 11991973"/>
              <a:gd name="connsiteY224" fmla="*/ 3239993 h 3476625"/>
              <a:gd name="connsiteX225" fmla="*/ 1018690 w 11991973"/>
              <a:gd name="connsiteY225" fmla="*/ 2835647 h 3476625"/>
              <a:gd name="connsiteX226" fmla="*/ 1018690 w 11991973"/>
              <a:gd name="connsiteY226" fmla="*/ 2835647 h 3476625"/>
              <a:gd name="connsiteX227" fmla="*/ 1116262 w 11991973"/>
              <a:gd name="connsiteY227" fmla="*/ 2841904 h 3476625"/>
              <a:gd name="connsiteX228" fmla="*/ 1099557 w 11991973"/>
              <a:gd name="connsiteY228" fmla="*/ 2844739 h 3476625"/>
              <a:gd name="connsiteX229" fmla="*/ 1056891 w 11991973"/>
              <a:gd name="connsiteY229" fmla="*/ 2860056 h 3476625"/>
              <a:gd name="connsiteX230" fmla="*/ 1032522 w 11991973"/>
              <a:gd name="connsiteY230" fmla="*/ 2873107 h 3476625"/>
              <a:gd name="connsiteX231" fmla="*/ 1016310 w 11991973"/>
              <a:gd name="connsiteY231" fmla="*/ 2867193 h 3476625"/>
              <a:gd name="connsiteX232" fmla="*/ 1018690 w 11991973"/>
              <a:gd name="connsiteY232" fmla="*/ 2890918 h 3476625"/>
              <a:gd name="connsiteX233" fmla="*/ 1043285 w 11991973"/>
              <a:gd name="connsiteY233" fmla="*/ 2888464 h 3476625"/>
              <a:gd name="connsiteX234" fmla="*/ 1033613 w 11991973"/>
              <a:gd name="connsiteY234" fmla="*/ 2873637 h 3476625"/>
              <a:gd name="connsiteX235" fmla="*/ 1045254 w 11991973"/>
              <a:gd name="connsiteY235" fmla="*/ 2874782 h 3476625"/>
              <a:gd name="connsiteX236" fmla="*/ 1093915 w 11991973"/>
              <a:gd name="connsiteY236" fmla="*/ 2879283 h 3476625"/>
              <a:gd name="connsiteX237" fmla="*/ 1116262 w 11991973"/>
              <a:gd name="connsiteY237" fmla="*/ 2841904 h 3476625"/>
              <a:gd name="connsiteX238" fmla="*/ 4455947 w 11991973"/>
              <a:gd name="connsiteY238" fmla="*/ 3123271 h 3476625"/>
              <a:gd name="connsiteX239" fmla="*/ 4448893 w 11991973"/>
              <a:gd name="connsiteY239" fmla="*/ 3123635 h 3476625"/>
              <a:gd name="connsiteX240" fmla="*/ 4460178 w 11991973"/>
              <a:gd name="connsiteY240" fmla="*/ 3129452 h 3476625"/>
              <a:gd name="connsiteX241" fmla="*/ 4455947 w 11991973"/>
              <a:gd name="connsiteY241" fmla="*/ 3123271 h 3476625"/>
              <a:gd name="connsiteX242" fmla="*/ 3217106 w 11991973"/>
              <a:gd name="connsiteY242" fmla="*/ 3010186 h 3476625"/>
              <a:gd name="connsiteX243" fmla="*/ 3205820 w 11991973"/>
              <a:gd name="connsiteY243" fmla="*/ 3021821 h 3476625"/>
              <a:gd name="connsiteX244" fmla="*/ 3217106 w 11991973"/>
              <a:gd name="connsiteY244" fmla="*/ 3010186 h 3476625"/>
              <a:gd name="connsiteX245" fmla="*/ 3168209 w 11991973"/>
              <a:gd name="connsiteY245" fmla="*/ 3004367 h 3476625"/>
              <a:gd name="connsiteX246" fmla="*/ 3155489 w 11991973"/>
              <a:gd name="connsiteY246" fmla="*/ 3022556 h 3476625"/>
              <a:gd name="connsiteX247" fmla="*/ 3156222 w 11991973"/>
              <a:gd name="connsiteY247" fmla="*/ 3019640 h 3476625"/>
              <a:gd name="connsiteX248" fmla="*/ 3168209 w 11991973"/>
              <a:gd name="connsiteY248" fmla="*/ 3004367 h 3476625"/>
              <a:gd name="connsiteX249" fmla="*/ 3237793 w 11991973"/>
              <a:gd name="connsiteY249" fmla="*/ 3010186 h 3476625"/>
              <a:gd name="connsiteX250" fmla="*/ 3237793 w 11991973"/>
              <a:gd name="connsiteY250" fmla="*/ 3010186 h 3476625"/>
              <a:gd name="connsiteX251" fmla="*/ 3335361 w 11991973"/>
              <a:gd name="connsiteY251" fmla="*/ 3016441 h 3476625"/>
              <a:gd name="connsiteX252" fmla="*/ 3318656 w 11991973"/>
              <a:gd name="connsiteY252" fmla="*/ 3019276 h 3476625"/>
              <a:gd name="connsiteX253" fmla="*/ 3275990 w 11991973"/>
              <a:gd name="connsiteY253" fmla="*/ 3034594 h 3476625"/>
              <a:gd name="connsiteX254" fmla="*/ 3251624 w 11991973"/>
              <a:gd name="connsiteY254" fmla="*/ 3047644 h 3476625"/>
              <a:gd name="connsiteX255" fmla="*/ 3235412 w 11991973"/>
              <a:gd name="connsiteY255" fmla="*/ 3041729 h 3476625"/>
              <a:gd name="connsiteX256" fmla="*/ 3237790 w 11991973"/>
              <a:gd name="connsiteY256" fmla="*/ 3065455 h 3476625"/>
              <a:gd name="connsiteX257" fmla="*/ 3262387 w 11991973"/>
              <a:gd name="connsiteY257" fmla="*/ 3063001 h 3476625"/>
              <a:gd name="connsiteX258" fmla="*/ 3252717 w 11991973"/>
              <a:gd name="connsiteY258" fmla="*/ 3048175 h 3476625"/>
              <a:gd name="connsiteX259" fmla="*/ 3264357 w 11991973"/>
              <a:gd name="connsiteY259" fmla="*/ 3049320 h 3476625"/>
              <a:gd name="connsiteX260" fmla="*/ 3313017 w 11991973"/>
              <a:gd name="connsiteY260" fmla="*/ 3053819 h 3476625"/>
              <a:gd name="connsiteX261" fmla="*/ 3335361 w 11991973"/>
              <a:gd name="connsiteY261" fmla="*/ 3016441 h 3476625"/>
              <a:gd name="connsiteX262" fmla="*/ 1201108 w 11991973"/>
              <a:gd name="connsiteY262" fmla="*/ 2824012 h 3476625"/>
              <a:gd name="connsiteX263" fmla="*/ 1125884 w 11991973"/>
              <a:gd name="connsiteY263" fmla="*/ 2853102 h 3476625"/>
              <a:gd name="connsiteX264" fmla="*/ 1199228 w 11991973"/>
              <a:gd name="connsiteY264" fmla="*/ 2856010 h 3476625"/>
              <a:gd name="connsiteX265" fmla="*/ 1165378 w 11991973"/>
              <a:gd name="connsiteY265" fmla="*/ 2853102 h 3476625"/>
              <a:gd name="connsiteX266" fmla="*/ 1201108 w 11991973"/>
              <a:gd name="connsiteY266" fmla="*/ 2824012 h 3476625"/>
              <a:gd name="connsiteX267" fmla="*/ 5596759 w 11991973"/>
              <a:gd name="connsiteY267" fmla="*/ 3215635 h 3476625"/>
              <a:gd name="connsiteX268" fmla="*/ 5604759 w 11991973"/>
              <a:gd name="connsiteY268" fmla="*/ 3220044 h 3476625"/>
              <a:gd name="connsiteX269" fmla="*/ 5601934 w 11991973"/>
              <a:gd name="connsiteY269" fmla="*/ 3223994 h 3476625"/>
              <a:gd name="connsiteX270" fmla="*/ 5590414 w 11991973"/>
              <a:gd name="connsiteY270" fmla="*/ 3225448 h 3476625"/>
              <a:gd name="connsiteX271" fmla="*/ 1237192 w 11991973"/>
              <a:gd name="connsiteY271" fmla="*/ 2816831 h 3476625"/>
              <a:gd name="connsiteX272" fmla="*/ 1225555 w 11991973"/>
              <a:gd name="connsiteY272" fmla="*/ 2835648 h 3476625"/>
              <a:gd name="connsiteX273" fmla="*/ 1237192 w 11991973"/>
              <a:gd name="connsiteY273" fmla="*/ 2816831 h 3476625"/>
              <a:gd name="connsiteX274" fmla="*/ 1274687 w 11991973"/>
              <a:gd name="connsiteY274" fmla="*/ 2817831 h 3476625"/>
              <a:gd name="connsiteX275" fmla="*/ 1265048 w 11991973"/>
              <a:gd name="connsiteY275" fmla="*/ 2821103 h 3476625"/>
              <a:gd name="connsiteX276" fmla="*/ 1285735 w 11991973"/>
              <a:gd name="connsiteY276" fmla="*/ 2821103 h 3476625"/>
              <a:gd name="connsiteX277" fmla="*/ 1274687 w 11991973"/>
              <a:gd name="connsiteY277" fmla="*/ 2817831 h 3476625"/>
              <a:gd name="connsiteX278" fmla="*/ 3420209 w 11991973"/>
              <a:gd name="connsiteY278" fmla="*/ 2998550 h 3476625"/>
              <a:gd name="connsiteX279" fmla="*/ 3344987 w 11991973"/>
              <a:gd name="connsiteY279" fmla="*/ 3027639 h 3476625"/>
              <a:gd name="connsiteX280" fmla="*/ 3418331 w 11991973"/>
              <a:gd name="connsiteY280" fmla="*/ 3030548 h 3476625"/>
              <a:gd name="connsiteX281" fmla="*/ 3384477 w 11991973"/>
              <a:gd name="connsiteY281" fmla="*/ 3027638 h 3476625"/>
              <a:gd name="connsiteX282" fmla="*/ 3420209 w 11991973"/>
              <a:gd name="connsiteY282" fmla="*/ 2998550 h 3476625"/>
              <a:gd name="connsiteX283" fmla="*/ 5938324 w 11991973"/>
              <a:gd name="connsiteY283" fmla="*/ 3222539 h 3476625"/>
              <a:gd name="connsiteX284" fmla="*/ 5921400 w 11991973"/>
              <a:gd name="connsiteY284" fmla="*/ 3231267 h 3476625"/>
              <a:gd name="connsiteX285" fmla="*/ 5938324 w 11991973"/>
              <a:gd name="connsiteY285" fmla="*/ 3222539 h 3476625"/>
              <a:gd name="connsiteX286" fmla="*/ 1312252 w 11991973"/>
              <a:gd name="connsiteY286" fmla="*/ 2803547 h 3476625"/>
              <a:gd name="connsiteX287" fmla="*/ 1300163 w 11991973"/>
              <a:gd name="connsiteY287" fmla="*/ 2803377 h 3476625"/>
              <a:gd name="connsiteX288" fmla="*/ 1328990 w 11991973"/>
              <a:gd name="connsiteY288" fmla="*/ 2812376 h 3476625"/>
              <a:gd name="connsiteX289" fmla="*/ 1312252 w 11991973"/>
              <a:gd name="connsiteY289" fmla="*/ 2803547 h 3476625"/>
              <a:gd name="connsiteX290" fmla="*/ 5738980 w 11991973"/>
              <a:gd name="connsiteY290" fmla="*/ 3196358 h 3476625"/>
              <a:gd name="connsiteX291" fmla="*/ 5728873 w 11991973"/>
              <a:gd name="connsiteY291" fmla="*/ 3195632 h 3476625"/>
              <a:gd name="connsiteX292" fmla="*/ 5720177 w 11991973"/>
              <a:gd name="connsiteY292" fmla="*/ 3199267 h 3476625"/>
              <a:gd name="connsiteX293" fmla="*/ 5738980 w 11991973"/>
              <a:gd name="connsiteY293" fmla="*/ 3196358 h 3476625"/>
              <a:gd name="connsiteX294" fmla="*/ 3456293 w 11991973"/>
              <a:gd name="connsiteY294" fmla="*/ 2991369 h 3476625"/>
              <a:gd name="connsiteX295" fmla="*/ 3444658 w 11991973"/>
              <a:gd name="connsiteY295" fmla="*/ 3010186 h 3476625"/>
              <a:gd name="connsiteX296" fmla="*/ 3456293 w 11991973"/>
              <a:gd name="connsiteY296" fmla="*/ 2991369 h 3476625"/>
              <a:gd name="connsiteX297" fmla="*/ 1203987 w 11991973"/>
              <a:gd name="connsiteY297" fmla="*/ 2789605 h 3476625"/>
              <a:gd name="connsiteX298" fmla="*/ 1197348 w 11991973"/>
              <a:gd name="connsiteY298" fmla="*/ 2789469 h 3476625"/>
              <a:gd name="connsiteX299" fmla="*/ 1182303 w 11991973"/>
              <a:gd name="connsiteY299" fmla="*/ 2794922 h 3476625"/>
              <a:gd name="connsiteX300" fmla="*/ 1206750 w 11991973"/>
              <a:gd name="connsiteY300" fmla="*/ 2794922 h 3476625"/>
              <a:gd name="connsiteX301" fmla="*/ 1203987 w 11991973"/>
              <a:gd name="connsiteY301" fmla="*/ 2789605 h 3476625"/>
              <a:gd name="connsiteX302" fmla="*/ 3493787 w 11991973"/>
              <a:gd name="connsiteY302" fmla="*/ 2992368 h 3476625"/>
              <a:gd name="connsiteX303" fmla="*/ 3484149 w 11991973"/>
              <a:gd name="connsiteY303" fmla="*/ 2995641 h 3476625"/>
              <a:gd name="connsiteX304" fmla="*/ 3504836 w 11991973"/>
              <a:gd name="connsiteY304" fmla="*/ 2995641 h 3476625"/>
              <a:gd name="connsiteX305" fmla="*/ 3493787 w 11991973"/>
              <a:gd name="connsiteY305" fmla="*/ 2992368 h 3476625"/>
              <a:gd name="connsiteX306" fmla="*/ 1354789 w 11991973"/>
              <a:gd name="connsiteY306" fmla="*/ 2796787 h 3476625"/>
              <a:gd name="connsiteX307" fmla="*/ 1349206 w 11991973"/>
              <a:gd name="connsiteY307" fmla="*/ 2796740 h 3476625"/>
              <a:gd name="connsiteX308" fmla="*/ 1338391 w 11991973"/>
              <a:gd name="connsiteY308" fmla="*/ 2809467 h 3476625"/>
              <a:gd name="connsiteX309" fmla="*/ 1357198 w 11991973"/>
              <a:gd name="connsiteY309" fmla="*/ 2803650 h 3476625"/>
              <a:gd name="connsiteX310" fmla="*/ 1354789 w 11991973"/>
              <a:gd name="connsiteY310" fmla="*/ 2796787 h 3476625"/>
              <a:gd name="connsiteX311" fmla="*/ 721556 w 11991973"/>
              <a:gd name="connsiteY311" fmla="*/ 2736744 h 3476625"/>
              <a:gd name="connsiteX312" fmla="*/ 680185 w 11991973"/>
              <a:gd name="connsiteY312" fmla="*/ 2748379 h 3476625"/>
              <a:gd name="connsiteX313" fmla="*/ 721556 w 11991973"/>
              <a:gd name="connsiteY313" fmla="*/ 2736744 h 3476625"/>
              <a:gd name="connsiteX314" fmla="*/ 6018249 w 11991973"/>
              <a:gd name="connsiteY314" fmla="*/ 3207268 h 3476625"/>
              <a:gd name="connsiteX315" fmla="*/ 6013547 w 11991973"/>
              <a:gd name="connsiteY315" fmla="*/ 3216722 h 3476625"/>
              <a:gd name="connsiteX316" fmla="*/ 6028592 w 11991973"/>
              <a:gd name="connsiteY316" fmla="*/ 3210903 h 3476625"/>
              <a:gd name="connsiteX317" fmla="*/ 6018249 w 11991973"/>
              <a:gd name="connsiteY317" fmla="*/ 3207268 h 3476625"/>
              <a:gd name="connsiteX318" fmla="*/ 3531354 w 11991973"/>
              <a:gd name="connsiteY318" fmla="*/ 2978084 h 3476625"/>
              <a:gd name="connsiteX319" fmla="*/ 3519265 w 11991973"/>
              <a:gd name="connsiteY319" fmla="*/ 2977914 h 3476625"/>
              <a:gd name="connsiteX320" fmla="*/ 3548088 w 11991973"/>
              <a:gd name="connsiteY320" fmla="*/ 2986913 h 3476625"/>
              <a:gd name="connsiteX321" fmla="*/ 3531354 w 11991973"/>
              <a:gd name="connsiteY321" fmla="*/ 2978084 h 3476625"/>
              <a:gd name="connsiteX322" fmla="*/ 5844206 w 11991973"/>
              <a:gd name="connsiteY322" fmla="*/ 3181800 h 3476625"/>
              <a:gd name="connsiteX323" fmla="*/ 5844294 w 11991973"/>
              <a:gd name="connsiteY323" fmla="*/ 3181815 h 3476625"/>
              <a:gd name="connsiteX324" fmla="*/ 5841666 w 11991973"/>
              <a:gd name="connsiteY324" fmla="*/ 3182662 h 3476625"/>
              <a:gd name="connsiteX325" fmla="*/ 3423090 w 11991973"/>
              <a:gd name="connsiteY325" fmla="*/ 2964143 h 3476625"/>
              <a:gd name="connsiteX326" fmla="*/ 3416450 w 11991973"/>
              <a:gd name="connsiteY326" fmla="*/ 2964006 h 3476625"/>
              <a:gd name="connsiteX327" fmla="*/ 3401404 w 11991973"/>
              <a:gd name="connsiteY327" fmla="*/ 2969460 h 3476625"/>
              <a:gd name="connsiteX328" fmla="*/ 3425852 w 11991973"/>
              <a:gd name="connsiteY328" fmla="*/ 2969460 h 3476625"/>
              <a:gd name="connsiteX329" fmla="*/ 3423090 w 11991973"/>
              <a:gd name="connsiteY329" fmla="*/ 2964143 h 3476625"/>
              <a:gd name="connsiteX330" fmla="*/ 1432422 w 11991973"/>
              <a:gd name="connsiteY330" fmla="*/ 2786196 h 3476625"/>
              <a:gd name="connsiteX331" fmla="*/ 1402333 w 11991973"/>
              <a:gd name="connsiteY331" fmla="*/ 2789105 h 3476625"/>
              <a:gd name="connsiteX332" fmla="*/ 1432422 w 11991973"/>
              <a:gd name="connsiteY332" fmla="*/ 2786196 h 3476625"/>
              <a:gd name="connsiteX333" fmla="*/ 3573889 w 11991973"/>
              <a:gd name="connsiteY333" fmla="*/ 2971324 h 3476625"/>
              <a:gd name="connsiteX334" fmla="*/ 3568308 w 11991973"/>
              <a:gd name="connsiteY334" fmla="*/ 2971278 h 3476625"/>
              <a:gd name="connsiteX335" fmla="*/ 3557492 w 11991973"/>
              <a:gd name="connsiteY335" fmla="*/ 2984005 h 3476625"/>
              <a:gd name="connsiteX336" fmla="*/ 3576301 w 11991973"/>
              <a:gd name="connsiteY336" fmla="*/ 2978187 h 3476625"/>
              <a:gd name="connsiteX337" fmla="*/ 3573889 w 11991973"/>
              <a:gd name="connsiteY337" fmla="*/ 2971324 h 3476625"/>
              <a:gd name="connsiteX338" fmla="*/ 2940660 w 11991973"/>
              <a:gd name="connsiteY338" fmla="*/ 2911280 h 3476625"/>
              <a:gd name="connsiteX339" fmla="*/ 2899285 w 11991973"/>
              <a:gd name="connsiteY339" fmla="*/ 2922916 h 3476625"/>
              <a:gd name="connsiteX340" fmla="*/ 2940660 w 11991973"/>
              <a:gd name="connsiteY340" fmla="*/ 2911280 h 3476625"/>
              <a:gd name="connsiteX341" fmla="*/ 1465391 w 11991973"/>
              <a:gd name="connsiteY341" fmla="*/ 2779696 h 3476625"/>
              <a:gd name="connsiteX342" fmla="*/ 1477554 w 11991973"/>
              <a:gd name="connsiteY342" fmla="*/ 2789105 h 3476625"/>
              <a:gd name="connsiteX343" fmla="*/ 1465391 w 11991973"/>
              <a:gd name="connsiteY343" fmla="*/ 2779696 h 3476625"/>
              <a:gd name="connsiteX344" fmla="*/ 1453108 w 11991973"/>
              <a:gd name="connsiteY344" fmla="*/ 2777469 h 3476625"/>
              <a:gd name="connsiteX345" fmla="*/ 1434302 w 11991973"/>
              <a:gd name="connsiteY345" fmla="*/ 2789105 h 3476625"/>
              <a:gd name="connsiteX346" fmla="*/ 1453108 w 11991973"/>
              <a:gd name="connsiteY346" fmla="*/ 2777469 h 3476625"/>
              <a:gd name="connsiteX347" fmla="*/ 721792 w 11991973"/>
              <a:gd name="connsiteY347" fmla="*/ 2711654 h 3476625"/>
              <a:gd name="connsiteX348" fmla="*/ 712154 w 11991973"/>
              <a:gd name="connsiteY348" fmla="*/ 2722199 h 3476625"/>
              <a:gd name="connsiteX349" fmla="*/ 732841 w 11991973"/>
              <a:gd name="connsiteY349" fmla="*/ 2716380 h 3476625"/>
              <a:gd name="connsiteX350" fmla="*/ 721792 w 11991973"/>
              <a:gd name="connsiteY350" fmla="*/ 2711654 h 3476625"/>
              <a:gd name="connsiteX351" fmla="*/ 5328453 w 11991973"/>
              <a:gd name="connsiteY351" fmla="*/ 3118408 h 3476625"/>
              <a:gd name="connsiteX352" fmla="*/ 5322664 w 11991973"/>
              <a:gd name="connsiteY352" fmla="*/ 3118907 h 3476625"/>
              <a:gd name="connsiteX353" fmla="*/ 5310207 w 11991973"/>
              <a:gd name="connsiteY353" fmla="*/ 3129452 h 3476625"/>
              <a:gd name="connsiteX354" fmla="*/ 5330892 w 11991973"/>
              <a:gd name="connsiteY354" fmla="*/ 3123635 h 3476625"/>
              <a:gd name="connsiteX355" fmla="*/ 5328453 w 11991973"/>
              <a:gd name="connsiteY355" fmla="*/ 3118408 h 3476625"/>
              <a:gd name="connsiteX356" fmla="*/ 674072 w 11991973"/>
              <a:gd name="connsiteY356" fmla="*/ 2699291 h 3476625"/>
              <a:gd name="connsiteX357" fmla="*/ 663259 w 11991973"/>
              <a:gd name="connsiteY357" fmla="*/ 2701835 h 3476625"/>
              <a:gd name="connsiteX358" fmla="*/ 676422 w 11991973"/>
              <a:gd name="connsiteY358" fmla="*/ 2707654 h 3476625"/>
              <a:gd name="connsiteX359" fmla="*/ 674072 w 11991973"/>
              <a:gd name="connsiteY359" fmla="*/ 2699291 h 3476625"/>
              <a:gd name="connsiteX360" fmla="*/ 691466 w 11991973"/>
              <a:gd name="connsiteY360" fmla="*/ 2696018 h 3476625"/>
              <a:gd name="connsiteX361" fmla="*/ 691466 w 11991973"/>
              <a:gd name="connsiteY361" fmla="*/ 2696018 h 3476625"/>
              <a:gd name="connsiteX362" fmla="*/ 1483551 w 11991973"/>
              <a:gd name="connsiteY362" fmla="*/ 2763469 h 3476625"/>
              <a:gd name="connsiteX363" fmla="*/ 1471914 w 11991973"/>
              <a:gd name="connsiteY363" fmla="*/ 2771651 h 3476625"/>
              <a:gd name="connsiteX364" fmla="*/ 1483551 w 11991973"/>
              <a:gd name="connsiteY364" fmla="*/ 2763469 h 3476625"/>
              <a:gd name="connsiteX365" fmla="*/ 6143307 w 11991973"/>
              <a:gd name="connsiteY365" fmla="*/ 3177406 h 3476625"/>
              <a:gd name="connsiteX366" fmla="*/ 6160233 w 11991973"/>
              <a:gd name="connsiteY366" fmla="*/ 3187632 h 3476625"/>
              <a:gd name="connsiteX367" fmla="*/ 6143307 w 11991973"/>
              <a:gd name="connsiteY367" fmla="*/ 3177406 h 3476625"/>
              <a:gd name="connsiteX368" fmla="*/ 6112682 w 11991973"/>
              <a:gd name="connsiteY368" fmla="*/ 3174531 h 3476625"/>
              <a:gd name="connsiteX369" fmla="*/ 6098174 w 11991973"/>
              <a:gd name="connsiteY369" fmla="*/ 3178905 h 3476625"/>
              <a:gd name="connsiteX370" fmla="*/ 6100054 w 11991973"/>
              <a:gd name="connsiteY370" fmla="*/ 3219631 h 3476625"/>
              <a:gd name="connsiteX371" fmla="*/ 6112682 w 11991973"/>
              <a:gd name="connsiteY371" fmla="*/ 3174531 h 3476625"/>
              <a:gd name="connsiteX372" fmla="*/ 5140394 w 11991973"/>
              <a:gd name="connsiteY372" fmla="*/ 3081683 h 3476625"/>
              <a:gd name="connsiteX373" fmla="*/ 5139071 w 11991973"/>
              <a:gd name="connsiteY373" fmla="*/ 3082909 h 3476625"/>
              <a:gd name="connsiteX374" fmla="*/ 5140394 w 11991973"/>
              <a:gd name="connsiteY374" fmla="*/ 3081683 h 3476625"/>
              <a:gd name="connsiteX375" fmla="*/ 789964 w 11991973"/>
              <a:gd name="connsiteY375" fmla="*/ 2689836 h 3476625"/>
              <a:gd name="connsiteX376" fmla="*/ 789259 w 11991973"/>
              <a:gd name="connsiteY376" fmla="*/ 2701835 h 3476625"/>
              <a:gd name="connsiteX377" fmla="*/ 789964 w 11991973"/>
              <a:gd name="connsiteY377" fmla="*/ 2689836 h 3476625"/>
              <a:gd name="connsiteX378" fmla="*/ 1643048 w 11991973"/>
              <a:gd name="connsiteY378" fmla="*/ 2754197 h 3476625"/>
              <a:gd name="connsiteX379" fmla="*/ 1635526 w 11991973"/>
              <a:gd name="connsiteY379" fmla="*/ 2765832 h 3476625"/>
              <a:gd name="connsiteX380" fmla="*/ 1643048 w 11991973"/>
              <a:gd name="connsiteY380" fmla="*/ 2754197 h 3476625"/>
              <a:gd name="connsiteX381" fmla="*/ 862925 w 11991973"/>
              <a:gd name="connsiteY381" fmla="*/ 2683336 h 3476625"/>
              <a:gd name="connsiteX382" fmla="*/ 849437 w 11991973"/>
              <a:gd name="connsiteY382" fmla="*/ 2696018 h 3476625"/>
              <a:gd name="connsiteX383" fmla="*/ 868244 w 11991973"/>
              <a:gd name="connsiteY383" fmla="*/ 2684382 h 3476625"/>
              <a:gd name="connsiteX384" fmla="*/ 862925 w 11991973"/>
              <a:gd name="connsiteY384" fmla="*/ 2683336 h 3476625"/>
              <a:gd name="connsiteX385" fmla="*/ 688661 w 11991973"/>
              <a:gd name="connsiteY385" fmla="*/ 2666976 h 3476625"/>
              <a:gd name="connsiteX386" fmla="*/ 688736 w 11991973"/>
              <a:gd name="connsiteY386" fmla="*/ 2667020 h 3476625"/>
              <a:gd name="connsiteX387" fmla="*/ 685825 w 11991973"/>
              <a:gd name="connsiteY387" fmla="*/ 2672747 h 3476625"/>
              <a:gd name="connsiteX388" fmla="*/ 682633 w 11991973"/>
              <a:gd name="connsiteY388" fmla="*/ 2668881 h 3476625"/>
              <a:gd name="connsiteX389" fmla="*/ 694733 w 11991973"/>
              <a:gd name="connsiteY389" fmla="*/ 2665176 h 3476625"/>
              <a:gd name="connsiteX390" fmla="*/ 691467 w 11991973"/>
              <a:gd name="connsiteY390" fmla="*/ 2669837 h 3476625"/>
              <a:gd name="connsiteX391" fmla="*/ 693562 w 11991973"/>
              <a:gd name="connsiteY391" fmla="*/ 2665518 h 3476625"/>
              <a:gd name="connsiteX392" fmla="*/ 5188909 w 11991973"/>
              <a:gd name="connsiteY392" fmla="*/ 3065456 h 3476625"/>
              <a:gd name="connsiteX393" fmla="*/ 5197369 w 11991973"/>
              <a:gd name="connsiteY393" fmla="*/ 3074183 h 3476625"/>
              <a:gd name="connsiteX394" fmla="*/ 5188909 w 11991973"/>
              <a:gd name="connsiteY394" fmla="*/ 3065456 h 3476625"/>
              <a:gd name="connsiteX395" fmla="*/ 6232637 w 11991973"/>
              <a:gd name="connsiteY395" fmla="*/ 3156361 h 3476625"/>
              <a:gd name="connsiteX396" fmla="*/ 6224174 w 11991973"/>
              <a:gd name="connsiteY396" fmla="*/ 3164360 h 3476625"/>
              <a:gd name="connsiteX397" fmla="*/ 6241099 w 11991973"/>
              <a:gd name="connsiteY397" fmla="*/ 3161451 h 3476625"/>
              <a:gd name="connsiteX398" fmla="*/ 6232637 w 11991973"/>
              <a:gd name="connsiteY398" fmla="*/ 3156361 h 3476625"/>
              <a:gd name="connsiteX399" fmla="*/ 1040789 w 11991973"/>
              <a:gd name="connsiteY399" fmla="*/ 2685837 h 3476625"/>
              <a:gd name="connsiteX400" fmla="*/ 1028093 w 11991973"/>
              <a:gd name="connsiteY400" fmla="*/ 2693109 h 3476625"/>
              <a:gd name="connsiteX401" fmla="*/ 1056304 w 11991973"/>
              <a:gd name="connsiteY401" fmla="*/ 2687290 h 3476625"/>
              <a:gd name="connsiteX402" fmla="*/ 1040789 w 11991973"/>
              <a:gd name="connsiteY402" fmla="*/ 2685837 h 3476625"/>
              <a:gd name="connsiteX403" fmla="*/ 1469475 w 11991973"/>
              <a:gd name="connsiteY403" fmla="*/ 2714063 h 3476625"/>
              <a:gd name="connsiteX404" fmla="*/ 1463686 w 11991973"/>
              <a:gd name="connsiteY404" fmla="*/ 2714562 h 3476625"/>
              <a:gd name="connsiteX405" fmla="*/ 1451227 w 11991973"/>
              <a:gd name="connsiteY405" fmla="*/ 2725107 h 3476625"/>
              <a:gd name="connsiteX406" fmla="*/ 1471914 w 11991973"/>
              <a:gd name="connsiteY406" fmla="*/ 2719289 h 3476625"/>
              <a:gd name="connsiteX407" fmla="*/ 1469475 w 11991973"/>
              <a:gd name="connsiteY407" fmla="*/ 2714063 h 3476625"/>
              <a:gd name="connsiteX408" fmla="*/ 886813 w 11991973"/>
              <a:gd name="connsiteY408" fmla="*/ 2661110 h 3476625"/>
              <a:gd name="connsiteX409" fmla="*/ 883287 w 11991973"/>
              <a:gd name="connsiteY409" fmla="*/ 2687290 h 3476625"/>
              <a:gd name="connsiteX410" fmla="*/ 886813 w 11991973"/>
              <a:gd name="connsiteY410" fmla="*/ 2661110 h 3476625"/>
              <a:gd name="connsiteX411" fmla="*/ 767838 w 11991973"/>
              <a:gd name="connsiteY411" fmla="*/ 2650162 h 3476625"/>
              <a:gd name="connsiteX412" fmla="*/ 768572 w 11991973"/>
              <a:gd name="connsiteY412" fmla="*/ 2652383 h 3476625"/>
              <a:gd name="connsiteX413" fmla="*/ 768256 w 11991973"/>
              <a:gd name="connsiteY413" fmla="*/ 2652440 h 3476625"/>
              <a:gd name="connsiteX414" fmla="*/ 6342563 w 11991973"/>
              <a:gd name="connsiteY414" fmla="*/ 3142907 h 3476625"/>
              <a:gd name="connsiteX415" fmla="*/ 6335363 w 11991973"/>
              <a:gd name="connsiteY415" fmla="*/ 3142543 h 3476625"/>
              <a:gd name="connsiteX416" fmla="*/ 6320084 w 11991973"/>
              <a:gd name="connsiteY416" fmla="*/ 3152724 h 3476625"/>
              <a:gd name="connsiteX417" fmla="*/ 6346412 w 11991973"/>
              <a:gd name="connsiteY417" fmla="*/ 3149815 h 3476625"/>
              <a:gd name="connsiteX418" fmla="*/ 6342563 w 11991973"/>
              <a:gd name="connsiteY418" fmla="*/ 3142907 h 3476625"/>
              <a:gd name="connsiteX419" fmla="*/ 840505 w 11991973"/>
              <a:gd name="connsiteY419" fmla="*/ 2647657 h 3476625"/>
              <a:gd name="connsiteX420" fmla="*/ 841915 w 11991973"/>
              <a:gd name="connsiteY420" fmla="*/ 2672747 h 3476625"/>
              <a:gd name="connsiteX421" fmla="*/ 840505 w 11991973"/>
              <a:gd name="connsiteY421" fmla="*/ 2647657 h 3476625"/>
              <a:gd name="connsiteX422" fmla="*/ 3259890 w 11991973"/>
              <a:gd name="connsiteY422" fmla="*/ 2860374 h 3476625"/>
              <a:gd name="connsiteX423" fmla="*/ 3247197 w 11991973"/>
              <a:gd name="connsiteY423" fmla="*/ 2867647 h 3476625"/>
              <a:gd name="connsiteX424" fmla="*/ 3275405 w 11991973"/>
              <a:gd name="connsiteY424" fmla="*/ 2861828 h 3476625"/>
              <a:gd name="connsiteX425" fmla="*/ 3259890 w 11991973"/>
              <a:gd name="connsiteY425" fmla="*/ 2860374 h 3476625"/>
              <a:gd name="connsiteX426" fmla="*/ 1009287 w 11991973"/>
              <a:gd name="connsiteY426" fmla="*/ 2655292 h 3476625"/>
              <a:gd name="connsiteX427" fmla="*/ 997388 w 11991973"/>
              <a:gd name="connsiteY427" fmla="*/ 2654475 h 3476625"/>
              <a:gd name="connsiteX428" fmla="*/ 1009287 w 11991973"/>
              <a:gd name="connsiteY428" fmla="*/ 2655292 h 3476625"/>
              <a:gd name="connsiteX429" fmla="*/ 2792092 w 11991973"/>
              <a:gd name="connsiteY429" fmla="*/ 2809467 h 3476625"/>
              <a:gd name="connsiteX430" fmla="*/ 2792092 w 11991973"/>
              <a:gd name="connsiteY430" fmla="*/ 2809467 h 3476625"/>
              <a:gd name="connsiteX431" fmla="*/ 3688577 w 11991973"/>
              <a:gd name="connsiteY431" fmla="*/ 2888600 h 3476625"/>
              <a:gd name="connsiteX432" fmla="*/ 3682789 w 11991973"/>
              <a:gd name="connsiteY432" fmla="*/ 2889100 h 3476625"/>
              <a:gd name="connsiteX433" fmla="*/ 3670329 w 11991973"/>
              <a:gd name="connsiteY433" fmla="*/ 2899645 h 3476625"/>
              <a:gd name="connsiteX434" fmla="*/ 3691016 w 11991973"/>
              <a:gd name="connsiteY434" fmla="*/ 2893827 h 3476625"/>
              <a:gd name="connsiteX435" fmla="*/ 3688577 w 11991973"/>
              <a:gd name="connsiteY435" fmla="*/ 2888600 h 3476625"/>
              <a:gd name="connsiteX436" fmla="*/ 540567 w 11991973"/>
              <a:gd name="connsiteY436" fmla="*/ 2606598 h 3476625"/>
              <a:gd name="connsiteX437" fmla="*/ 544781 w 11991973"/>
              <a:gd name="connsiteY437" fmla="*/ 2611657 h 3476625"/>
              <a:gd name="connsiteX438" fmla="*/ 525975 w 11991973"/>
              <a:gd name="connsiteY438" fmla="*/ 2614567 h 3476625"/>
              <a:gd name="connsiteX439" fmla="*/ 537494 w 11991973"/>
              <a:gd name="connsiteY439" fmla="*/ 2606341 h 3476625"/>
              <a:gd name="connsiteX440" fmla="*/ 1153037 w 11991973"/>
              <a:gd name="connsiteY440" fmla="*/ 2659747 h 3476625"/>
              <a:gd name="connsiteX441" fmla="*/ 1137167 w 11991973"/>
              <a:gd name="connsiteY441" fmla="*/ 2678564 h 3476625"/>
              <a:gd name="connsiteX442" fmla="*/ 1153037 w 11991973"/>
              <a:gd name="connsiteY442" fmla="*/ 2659747 h 3476625"/>
              <a:gd name="connsiteX443" fmla="*/ 3206997 w 11991973"/>
              <a:gd name="connsiteY443" fmla="*/ 2838557 h 3476625"/>
              <a:gd name="connsiteX444" fmla="*/ 3207702 w 11991973"/>
              <a:gd name="connsiteY444" fmla="*/ 2847283 h 3476625"/>
              <a:gd name="connsiteX445" fmla="*/ 3206997 w 11991973"/>
              <a:gd name="connsiteY445" fmla="*/ 2838557 h 3476625"/>
              <a:gd name="connsiteX446" fmla="*/ 931861 w 11991973"/>
              <a:gd name="connsiteY446" fmla="*/ 2633112 h 3476625"/>
              <a:gd name="connsiteX447" fmla="*/ 928422 w 11991973"/>
              <a:gd name="connsiteY447" fmla="*/ 2649474 h 3476625"/>
              <a:gd name="connsiteX448" fmla="*/ 931861 w 11991973"/>
              <a:gd name="connsiteY448" fmla="*/ 2633112 h 3476625"/>
              <a:gd name="connsiteX449" fmla="*/ 3220515 w 11991973"/>
              <a:gd name="connsiteY449" fmla="*/ 2834058 h 3476625"/>
              <a:gd name="connsiteX450" fmla="*/ 3215227 w 11991973"/>
              <a:gd name="connsiteY450" fmla="*/ 2838557 h 3476625"/>
              <a:gd name="connsiteX451" fmla="*/ 3220515 w 11991973"/>
              <a:gd name="connsiteY451" fmla="*/ 2834058 h 3476625"/>
              <a:gd name="connsiteX452" fmla="*/ 1609197 w 11991973"/>
              <a:gd name="connsiteY452" fmla="*/ 2690199 h 3476625"/>
              <a:gd name="connsiteX453" fmla="*/ 1586865 w 11991973"/>
              <a:gd name="connsiteY453" fmla="*/ 2689108 h 3476625"/>
              <a:gd name="connsiteX454" fmla="*/ 1565944 w 11991973"/>
              <a:gd name="connsiteY454" fmla="*/ 2698927 h 3476625"/>
              <a:gd name="connsiteX455" fmla="*/ 1609197 w 11991973"/>
              <a:gd name="connsiteY455" fmla="*/ 2690199 h 3476625"/>
              <a:gd name="connsiteX456" fmla="*/ 966710 w 11991973"/>
              <a:gd name="connsiteY456" fmla="*/ 2624067 h 3476625"/>
              <a:gd name="connsiteX457" fmla="*/ 975438 w 11991973"/>
              <a:gd name="connsiteY457" fmla="*/ 2646566 h 3476625"/>
              <a:gd name="connsiteX458" fmla="*/ 966710 w 11991973"/>
              <a:gd name="connsiteY458" fmla="*/ 2624067 h 3476625"/>
              <a:gd name="connsiteX459" fmla="*/ 3372138 w 11991973"/>
              <a:gd name="connsiteY459" fmla="*/ 2834285 h 3476625"/>
              <a:gd name="connsiteX460" fmla="*/ 3356271 w 11991973"/>
              <a:gd name="connsiteY460" fmla="*/ 2853102 h 3476625"/>
              <a:gd name="connsiteX461" fmla="*/ 3372138 w 11991973"/>
              <a:gd name="connsiteY461" fmla="*/ 2834285 h 3476625"/>
              <a:gd name="connsiteX462" fmla="*/ 992363 w 11991973"/>
              <a:gd name="connsiteY462" fmla="*/ 2617476 h 3476625"/>
              <a:gd name="connsiteX463" fmla="*/ 992363 w 11991973"/>
              <a:gd name="connsiteY463" fmla="*/ 2617476 h 3476625"/>
              <a:gd name="connsiteX464" fmla="*/ 3828301 w 11991973"/>
              <a:gd name="connsiteY464" fmla="*/ 2864738 h 3476625"/>
              <a:gd name="connsiteX465" fmla="*/ 3805968 w 11991973"/>
              <a:gd name="connsiteY465" fmla="*/ 2863647 h 3476625"/>
              <a:gd name="connsiteX466" fmla="*/ 3785044 w 11991973"/>
              <a:gd name="connsiteY466" fmla="*/ 2873464 h 3476625"/>
              <a:gd name="connsiteX467" fmla="*/ 3828301 w 11991973"/>
              <a:gd name="connsiteY467" fmla="*/ 2864738 h 3476625"/>
              <a:gd name="connsiteX468" fmla="*/ 1918602 w 11991973"/>
              <a:gd name="connsiteY468" fmla="*/ 2689309 h 3476625"/>
              <a:gd name="connsiteX469" fmla="*/ 1921376 w 11991973"/>
              <a:gd name="connsiteY469" fmla="*/ 2704745 h 3476625"/>
              <a:gd name="connsiteX470" fmla="*/ 1919263 w 11991973"/>
              <a:gd name="connsiteY470" fmla="*/ 2689609 h 3476625"/>
              <a:gd name="connsiteX471" fmla="*/ 1918602 w 11991973"/>
              <a:gd name="connsiteY471" fmla="*/ 2689309 h 3476625"/>
              <a:gd name="connsiteX472" fmla="*/ 1706696 w 11991973"/>
              <a:gd name="connsiteY472" fmla="*/ 2665883 h 3476625"/>
              <a:gd name="connsiteX473" fmla="*/ 1705108 w 11991973"/>
              <a:gd name="connsiteY473" fmla="*/ 2678564 h 3476625"/>
              <a:gd name="connsiteX474" fmla="*/ 1706696 w 11991973"/>
              <a:gd name="connsiteY474" fmla="*/ 2665883 h 3476625"/>
              <a:gd name="connsiteX475" fmla="*/ 6524599 w 11991973"/>
              <a:gd name="connsiteY475" fmla="*/ 3094182 h 3476625"/>
              <a:gd name="connsiteX476" fmla="*/ 6517546 w 11991973"/>
              <a:gd name="connsiteY476" fmla="*/ 3094545 h 3476625"/>
              <a:gd name="connsiteX477" fmla="*/ 6528830 w 11991973"/>
              <a:gd name="connsiteY477" fmla="*/ 3100363 h 3476625"/>
              <a:gd name="connsiteX478" fmla="*/ 6524599 w 11991973"/>
              <a:gd name="connsiteY478" fmla="*/ 3094182 h 3476625"/>
              <a:gd name="connsiteX479" fmla="*/ 1310182 w 11991973"/>
              <a:gd name="connsiteY479" fmla="*/ 2629112 h 3476625"/>
              <a:gd name="connsiteX480" fmla="*/ 1297019 w 11991973"/>
              <a:gd name="connsiteY480" fmla="*/ 2643657 h 3476625"/>
              <a:gd name="connsiteX481" fmla="*/ 1310182 w 11991973"/>
              <a:gd name="connsiteY481" fmla="*/ 2629112 h 3476625"/>
              <a:gd name="connsiteX482" fmla="*/ 5476755 w 11991973"/>
              <a:gd name="connsiteY482" fmla="*/ 2999550 h 3476625"/>
              <a:gd name="connsiteX483" fmla="*/ 5475696 w 11991973"/>
              <a:gd name="connsiteY483" fmla="*/ 3010186 h 3476625"/>
              <a:gd name="connsiteX484" fmla="*/ 5476755 w 11991973"/>
              <a:gd name="connsiteY484" fmla="*/ 2999550 h 3476625"/>
              <a:gd name="connsiteX485" fmla="*/ 5144712 w 11991973"/>
              <a:gd name="connsiteY485" fmla="*/ 2966551 h 3476625"/>
              <a:gd name="connsiteX486" fmla="*/ 5144712 w 11991973"/>
              <a:gd name="connsiteY486" fmla="*/ 2966551 h 3476625"/>
              <a:gd name="connsiteX487" fmla="*/ 5454250 w 11991973"/>
              <a:gd name="connsiteY487" fmla="*/ 2992368 h 3476625"/>
              <a:gd name="connsiteX488" fmla="*/ 5423042 w 11991973"/>
              <a:gd name="connsiteY488" fmla="*/ 3021821 h 3476625"/>
              <a:gd name="connsiteX489" fmla="*/ 5454250 w 11991973"/>
              <a:gd name="connsiteY489" fmla="*/ 2992368 h 3476625"/>
              <a:gd name="connsiteX490" fmla="*/ 3529283 w 11991973"/>
              <a:gd name="connsiteY490" fmla="*/ 2803650 h 3476625"/>
              <a:gd name="connsiteX491" fmla="*/ 3516120 w 11991973"/>
              <a:gd name="connsiteY491" fmla="*/ 2818193 h 3476625"/>
              <a:gd name="connsiteX492" fmla="*/ 3529283 w 11991973"/>
              <a:gd name="connsiteY492" fmla="*/ 2803650 h 3476625"/>
              <a:gd name="connsiteX493" fmla="*/ 1431716 w 11991973"/>
              <a:gd name="connsiteY493" fmla="*/ 2597477 h 3476625"/>
              <a:gd name="connsiteX494" fmla="*/ 1424898 w 11991973"/>
              <a:gd name="connsiteY494" fmla="*/ 2602931 h 3476625"/>
              <a:gd name="connsiteX495" fmla="*/ 1439943 w 11991973"/>
              <a:gd name="connsiteY495" fmla="*/ 2602931 h 3476625"/>
              <a:gd name="connsiteX496" fmla="*/ 1431716 w 11991973"/>
              <a:gd name="connsiteY496" fmla="*/ 2597477 h 3476625"/>
              <a:gd name="connsiteX497" fmla="*/ 1503179 w 11991973"/>
              <a:gd name="connsiteY497" fmla="*/ 2602931 h 3476625"/>
              <a:gd name="connsiteX498" fmla="*/ 1481317 w 11991973"/>
              <a:gd name="connsiteY498" fmla="*/ 2611658 h 3476625"/>
              <a:gd name="connsiteX499" fmla="*/ 1503179 w 11991973"/>
              <a:gd name="connsiteY499" fmla="*/ 2602931 h 3476625"/>
              <a:gd name="connsiteX500" fmla="*/ 5277677 w 11991973"/>
              <a:gd name="connsiteY500" fmla="*/ 2935507 h 3476625"/>
              <a:gd name="connsiteX501" fmla="*/ 5280116 w 11991973"/>
              <a:gd name="connsiteY501" fmla="*/ 2940370 h 3476625"/>
              <a:gd name="connsiteX502" fmla="*/ 5259430 w 11991973"/>
              <a:gd name="connsiteY502" fmla="*/ 2943280 h 3476625"/>
              <a:gd name="connsiteX503" fmla="*/ 5271889 w 11991973"/>
              <a:gd name="connsiteY503" fmla="*/ 2936371 h 3476625"/>
              <a:gd name="connsiteX504" fmla="*/ 5277677 w 11991973"/>
              <a:gd name="connsiteY504" fmla="*/ 2935507 h 3476625"/>
              <a:gd name="connsiteX505" fmla="*/ 639047 w 11991973"/>
              <a:gd name="connsiteY505" fmla="*/ 2516025 h 3476625"/>
              <a:gd name="connsiteX506" fmla="*/ 631289 w 11991973"/>
              <a:gd name="connsiteY506" fmla="*/ 2530206 h 3476625"/>
              <a:gd name="connsiteX507" fmla="*/ 639047 w 11991973"/>
              <a:gd name="connsiteY507" fmla="*/ 2516025 h 3476625"/>
              <a:gd name="connsiteX508" fmla="*/ 1869660 w 11991973"/>
              <a:gd name="connsiteY508" fmla="*/ 2616021 h 3476625"/>
              <a:gd name="connsiteX509" fmla="*/ 1857434 w 11991973"/>
              <a:gd name="connsiteY509" fmla="*/ 2623293 h 3476625"/>
              <a:gd name="connsiteX510" fmla="*/ 1881884 w 11991973"/>
              <a:gd name="connsiteY510" fmla="*/ 2617476 h 3476625"/>
              <a:gd name="connsiteX511" fmla="*/ 1869660 w 11991973"/>
              <a:gd name="connsiteY511" fmla="*/ 2616021 h 3476625"/>
              <a:gd name="connsiteX512" fmla="*/ 3650817 w 11991973"/>
              <a:gd name="connsiteY512" fmla="*/ 2772014 h 3476625"/>
              <a:gd name="connsiteX513" fmla="*/ 3644002 w 11991973"/>
              <a:gd name="connsiteY513" fmla="*/ 2777469 h 3476625"/>
              <a:gd name="connsiteX514" fmla="*/ 3659045 w 11991973"/>
              <a:gd name="connsiteY514" fmla="*/ 2777469 h 3476625"/>
              <a:gd name="connsiteX515" fmla="*/ 3650817 w 11991973"/>
              <a:gd name="connsiteY515" fmla="*/ 2772014 h 3476625"/>
              <a:gd name="connsiteX516" fmla="*/ 3722279 w 11991973"/>
              <a:gd name="connsiteY516" fmla="*/ 2777469 h 3476625"/>
              <a:gd name="connsiteX517" fmla="*/ 3700417 w 11991973"/>
              <a:gd name="connsiteY517" fmla="*/ 2786195 h 3476625"/>
              <a:gd name="connsiteX518" fmla="*/ 3722279 w 11991973"/>
              <a:gd name="connsiteY518" fmla="*/ 2777469 h 3476625"/>
              <a:gd name="connsiteX519" fmla="*/ 1756047 w 11991973"/>
              <a:gd name="connsiteY519" fmla="*/ 2584753 h 3476625"/>
              <a:gd name="connsiteX520" fmla="*/ 1754002 w 11991973"/>
              <a:gd name="connsiteY520" fmla="*/ 2597113 h 3476625"/>
              <a:gd name="connsiteX521" fmla="*/ 1748126 w 11991973"/>
              <a:gd name="connsiteY521" fmla="*/ 2587523 h 3476625"/>
              <a:gd name="connsiteX522" fmla="*/ 1716392 w 11991973"/>
              <a:gd name="connsiteY522" fmla="*/ 2553479 h 3476625"/>
              <a:gd name="connsiteX523" fmla="*/ 1686302 w 11991973"/>
              <a:gd name="connsiteY523" fmla="*/ 2568024 h 3476625"/>
              <a:gd name="connsiteX524" fmla="*/ 1716392 w 11991973"/>
              <a:gd name="connsiteY524" fmla="*/ 2553479 h 3476625"/>
              <a:gd name="connsiteX525" fmla="*/ 3978910 w 11991973"/>
              <a:gd name="connsiteY525" fmla="*/ 2753473 h 3476625"/>
              <a:gd name="connsiteX526" fmla="*/ 3976864 w 11991973"/>
              <a:gd name="connsiteY526" fmla="*/ 2765832 h 3476625"/>
              <a:gd name="connsiteX527" fmla="*/ 3970989 w 11991973"/>
              <a:gd name="connsiteY527" fmla="*/ 2756242 h 3476625"/>
              <a:gd name="connsiteX528" fmla="*/ 1826847 w 11991973"/>
              <a:gd name="connsiteY528" fmla="*/ 2552190 h 3476625"/>
              <a:gd name="connsiteX529" fmla="*/ 1817943 w 11991973"/>
              <a:gd name="connsiteY529" fmla="*/ 2562206 h 3476625"/>
              <a:gd name="connsiteX530" fmla="*/ 1819934 w 11991973"/>
              <a:gd name="connsiteY530" fmla="*/ 2552971 h 3476625"/>
              <a:gd name="connsiteX531" fmla="*/ 3935493 w 11991973"/>
              <a:gd name="connsiteY531" fmla="*/ 2728016 h 3476625"/>
              <a:gd name="connsiteX532" fmla="*/ 3905403 w 11991973"/>
              <a:gd name="connsiteY532" fmla="*/ 2742561 h 3476625"/>
              <a:gd name="connsiteX533" fmla="*/ 3935493 w 11991973"/>
              <a:gd name="connsiteY533" fmla="*/ 2728016 h 3476625"/>
              <a:gd name="connsiteX534" fmla="*/ 1904215 w 11991973"/>
              <a:gd name="connsiteY534" fmla="*/ 2546571 h 3476625"/>
              <a:gd name="connsiteX535" fmla="*/ 1906333 w 11991973"/>
              <a:gd name="connsiteY535" fmla="*/ 2556388 h 3476625"/>
              <a:gd name="connsiteX536" fmla="*/ 1904215 w 11991973"/>
              <a:gd name="connsiteY536" fmla="*/ 2546571 h 3476625"/>
              <a:gd name="connsiteX537" fmla="*/ 4136344 w 11991973"/>
              <a:gd name="connsiteY537" fmla="*/ 2740897 h 3476625"/>
              <a:gd name="connsiteX538" fmla="*/ 4151759 w 11991973"/>
              <a:gd name="connsiteY538" fmla="*/ 2745470 h 3476625"/>
              <a:gd name="connsiteX539" fmla="*/ 4148046 w 11991973"/>
              <a:gd name="connsiteY539" fmla="*/ 2745790 h 3476625"/>
              <a:gd name="connsiteX540" fmla="*/ 4147998 w 11991973"/>
              <a:gd name="connsiteY540" fmla="*/ 2745470 h 3476625"/>
              <a:gd name="connsiteX541" fmla="*/ 4127311 w 11991973"/>
              <a:gd name="connsiteY541" fmla="*/ 2745470 h 3476625"/>
              <a:gd name="connsiteX542" fmla="*/ 4130686 w 11991973"/>
              <a:gd name="connsiteY542" fmla="*/ 2742243 h 3476625"/>
              <a:gd name="connsiteX543" fmla="*/ 4051136 w 11991973"/>
              <a:gd name="connsiteY543" fmla="*/ 2720749 h 3476625"/>
              <a:gd name="connsiteX544" fmla="*/ 4050620 w 11991973"/>
              <a:gd name="connsiteY544" fmla="*/ 2721471 h 3476625"/>
              <a:gd name="connsiteX545" fmla="*/ 4037043 w 11991973"/>
              <a:gd name="connsiteY545" fmla="*/ 2736744 h 3476625"/>
              <a:gd name="connsiteX546" fmla="*/ 4039158 w 11991973"/>
              <a:gd name="connsiteY546" fmla="*/ 2726926 h 3476625"/>
              <a:gd name="connsiteX547" fmla="*/ 4044592 w 11991973"/>
              <a:gd name="connsiteY547" fmla="*/ 2721487 h 3476625"/>
              <a:gd name="connsiteX548" fmla="*/ 4123315 w 11991973"/>
              <a:gd name="connsiteY548" fmla="*/ 2721107 h 3476625"/>
              <a:gd name="connsiteX549" fmla="*/ 4125430 w 11991973"/>
              <a:gd name="connsiteY549" fmla="*/ 2730925 h 3476625"/>
              <a:gd name="connsiteX550" fmla="*/ 4123315 w 11991973"/>
              <a:gd name="connsiteY550" fmla="*/ 2721107 h 3476625"/>
              <a:gd name="connsiteX551" fmla="*/ 2047375 w 11991973"/>
              <a:gd name="connsiteY551" fmla="*/ 2521480 h 3476625"/>
              <a:gd name="connsiteX552" fmla="*/ 2047375 w 11991973"/>
              <a:gd name="connsiteY552" fmla="*/ 2521480 h 3476625"/>
              <a:gd name="connsiteX553" fmla="*/ 735014 w 11991973"/>
              <a:gd name="connsiteY553" fmla="*/ 2393259 h 3476625"/>
              <a:gd name="connsiteX554" fmla="*/ 719677 w 11991973"/>
              <a:gd name="connsiteY554" fmla="*/ 2405122 h 3476625"/>
              <a:gd name="connsiteX555" fmla="*/ 738482 w 11991973"/>
              <a:gd name="connsiteY555" fmla="*/ 2399303 h 3476625"/>
              <a:gd name="connsiteX556" fmla="*/ 735014 w 11991973"/>
              <a:gd name="connsiteY556" fmla="*/ 2393259 h 3476625"/>
              <a:gd name="connsiteX557" fmla="*/ 4266475 w 11991973"/>
              <a:gd name="connsiteY557" fmla="*/ 2696018 h 3476625"/>
              <a:gd name="connsiteX558" fmla="*/ 4266475 w 11991973"/>
              <a:gd name="connsiteY558" fmla="*/ 2696018 h 3476625"/>
              <a:gd name="connsiteX559" fmla="*/ 2202161 w 11991973"/>
              <a:gd name="connsiteY559" fmla="*/ 2511357 h 3476625"/>
              <a:gd name="connsiteX560" fmla="*/ 2196031 w 11991973"/>
              <a:gd name="connsiteY560" fmla="*/ 2514236 h 3476625"/>
              <a:gd name="connsiteX561" fmla="*/ 2119308 w 11991973"/>
              <a:gd name="connsiteY561" fmla="*/ 2506571 h 3476625"/>
              <a:gd name="connsiteX562" fmla="*/ 1908212 w 11991973"/>
              <a:gd name="connsiteY562" fmla="*/ 2570932 h 3476625"/>
              <a:gd name="connsiteX563" fmla="*/ 1932661 w 11991973"/>
              <a:gd name="connsiteY563" fmla="*/ 2597113 h 3476625"/>
              <a:gd name="connsiteX564" fmla="*/ 2098154 w 11991973"/>
              <a:gd name="connsiteY564" fmla="*/ 2573841 h 3476625"/>
              <a:gd name="connsiteX565" fmla="*/ 2157391 w 11991973"/>
              <a:gd name="connsiteY565" fmla="*/ 2532388 h 3476625"/>
              <a:gd name="connsiteX566" fmla="*/ 2196031 w 11991973"/>
              <a:gd name="connsiteY566" fmla="*/ 2514236 h 3476625"/>
              <a:gd name="connsiteX567" fmla="*/ 2202574 w 11991973"/>
              <a:gd name="connsiteY567" fmla="*/ 2514890 h 3476625"/>
              <a:gd name="connsiteX568" fmla="*/ 7208900 w 11991973"/>
              <a:gd name="connsiteY568" fmla="*/ 2942552 h 3476625"/>
              <a:gd name="connsiteX569" fmla="*/ 7209605 w 11991973"/>
              <a:gd name="connsiteY569" fmla="*/ 2957824 h 3476625"/>
              <a:gd name="connsiteX570" fmla="*/ 7208900 w 11991973"/>
              <a:gd name="connsiteY570" fmla="*/ 2942552 h 3476625"/>
              <a:gd name="connsiteX571" fmla="*/ 4456415 w 11991973"/>
              <a:gd name="connsiteY571" fmla="*/ 2684382 h 3476625"/>
              <a:gd name="connsiteX572" fmla="*/ 4458313 w 11991973"/>
              <a:gd name="connsiteY572" fmla="*/ 2692123 h 3476625"/>
              <a:gd name="connsiteX573" fmla="*/ 4451810 w 11991973"/>
              <a:gd name="connsiteY573" fmla="*/ 2691993 h 3476625"/>
              <a:gd name="connsiteX574" fmla="*/ 4451949 w 11991973"/>
              <a:gd name="connsiteY574" fmla="*/ 2691654 h 3476625"/>
              <a:gd name="connsiteX575" fmla="*/ 4456415 w 11991973"/>
              <a:gd name="connsiteY575" fmla="*/ 2684382 h 3476625"/>
              <a:gd name="connsiteX576" fmla="*/ 4447013 w 11991973"/>
              <a:gd name="connsiteY576" fmla="*/ 2678564 h 3476625"/>
              <a:gd name="connsiteX577" fmla="*/ 4432698 w 11991973"/>
              <a:gd name="connsiteY577" fmla="*/ 2690529 h 3476625"/>
              <a:gd name="connsiteX578" fmla="*/ 4424217 w 11991973"/>
              <a:gd name="connsiteY578" fmla="*/ 2689682 h 3476625"/>
              <a:gd name="connsiteX579" fmla="*/ 4424582 w 11991973"/>
              <a:gd name="connsiteY579" fmla="*/ 2684435 h 3476625"/>
              <a:gd name="connsiteX580" fmla="*/ 7346330 w 11991973"/>
              <a:gd name="connsiteY580" fmla="*/ 2908918 h 3476625"/>
              <a:gd name="connsiteX581" fmla="*/ 7340541 w 11991973"/>
              <a:gd name="connsiteY581" fmla="*/ 2909100 h 3476625"/>
              <a:gd name="connsiteX582" fmla="*/ 7328083 w 11991973"/>
              <a:gd name="connsiteY582" fmla="*/ 2917099 h 3476625"/>
              <a:gd name="connsiteX583" fmla="*/ 7348769 w 11991973"/>
              <a:gd name="connsiteY583" fmla="*/ 2914189 h 3476625"/>
              <a:gd name="connsiteX584" fmla="*/ 7346330 w 11991973"/>
              <a:gd name="connsiteY584" fmla="*/ 2908918 h 3476625"/>
              <a:gd name="connsiteX585" fmla="*/ 6047398 w 11991973"/>
              <a:gd name="connsiteY585" fmla="*/ 2748379 h 3476625"/>
              <a:gd name="connsiteX586" fmla="*/ 6032676 w 11991973"/>
              <a:gd name="connsiteY586" fmla="*/ 2748152 h 3476625"/>
              <a:gd name="connsiteX587" fmla="*/ 5968413 w 11991973"/>
              <a:gd name="connsiteY587" fmla="*/ 2760015 h 3476625"/>
              <a:gd name="connsiteX588" fmla="*/ 6047398 w 11991973"/>
              <a:gd name="connsiteY588" fmla="*/ 2751287 h 3476625"/>
              <a:gd name="connsiteX589" fmla="*/ 6047398 w 11991973"/>
              <a:gd name="connsiteY589" fmla="*/ 2748379 h 3476625"/>
              <a:gd name="connsiteX590" fmla="*/ 7891732 w 11991973"/>
              <a:gd name="connsiteY590" fmla="*/ 2791377 h 3476625"/>
              <a:gd name="connsiteX591" fmla="*/ 7892261 w 11991973"/>
              <a:gd name="connsiteY591" fmla="*/ 2803650 h 3476625"/>
              <a:gd name="connsiteX592" fmla="*/ 7891732 w 11991973"/>
              <a:gd name="connsiteY592" fmla="*/ 2791377 h 3476625"/>
              <a:gd name="connsiteX593" fmla="*/ 7936455 w 11991973"/>
              <a:gd name="connsiteY593" fmla="*/ 2774196 h 3476625"/>
              <a:gd name="connsiteX594" fmla="*/ 7944917 w 11991973"/>
              <a:gd name="connsiteY594" fmla="*/ 2803650 h 3476625"/>
              <a:gd name="connsiteX595" fmla="*/ 7936455 w 11991973"/>
              <a:gd name="connsiteY595" fmla="*/ 2774196 h 3476625"/>
              <a:gd name="connsiteX596" fmla="*/ 7978063 w 11991973"/>
              <a:gd name="connsiteY596" fmla="*/ 2763288 h 3476625"/>
              <a:gd name="connsiteX597" fmla="*/ 7967484 w 11991973"/>
              <a:gd name="connsiteY597" fmla="*/ 2774560 h 3476625"/>
              <a:gd name="connsiteX598" fmla="*/ 7984410 w 11991973"/>
              <a:gd name="connsiteY598" fmla="*/ 2771650 h 3476625"/>
              <a:gd name="connsiteX599" fmla="*/ 7978063 w 11991973"/>
              <a:gd name="connsiteY599" fmla="*/ 2763288 h 3476625"/>
              <a:gd name="connsiteX600" fmla="*/ 1094359 w 11991973"/>
              <a:gd name="connsiteY600" fmla="*/ 2143162 h 3476625"/>
              <a:gd name="connsiteX601" fmla="*/ 1041933 w 11991973"/>
              <a:gd name="connsiteY601" fmla="*/ 2157759 h 3476625"/>
              <a:gd name="connsiteX602" fmla="*/ 762930 w 11991973"/>
              <a:gd name="connsiteY602" fmla="*/ 2236402 h 3476625"/>
              <a:gd name="connsiteX603" fmla="*/ 1057919 w 11991973"/>
              <a:gd name="connsiteY603" fmla="*/ 2150769 h 3476625"/>
              <a:gd name="connsiteX604" fmla="*/ 8148403 w 11991973"/>
              <a:gd name="connsiteY604" fmla="*/ 2715654 h 3476625"/>
              <a:gd name="connsiteX605" fmla="*/ 8121693 w 11991973"/>
              <a:gd name="connsiteY605" fmla="*/ 2722198 h 3476625"/>
              <a:gd name="connsiteX606" fmla="*/ 8153663 w 11991973"/>
              <a:gd name="connsiteY606" fmla="*/ 2722199 h 3476625"/>
              <a:gd name="connsiteX607" fmla="*/ 8148403 w 11991973"/>
              <a:gd name="connsiteY607" fmla="*/ 2715654 h 3476625"/>
              <a:gd name="connsiteX608" fmla="*/ 8261180 w 11991973"/>
              <a:gd name="connsiteY608" fmla="*/ 2708699 h 3476625"/>
              <a:gd name="connsiteX609" fmla="*/ 8255216 w 11991973"/>
              <a:gd name="connsiteY609" fmla="*/ 2713472 h 3476625"/>
              <a:gd name="connsiteX610" fmla="*/ 8264617 w 11991973"/>
              <a:gd name="connsiteY610" fmla="*/ 2722198 h 3476625"/>
              <a:gd name="connsiteX611" fmla="*/ 8266264 w 11991973"/>
              <a:gd name="connsiteY611" fmla="*/ 2710199 h 3476625"/>
              <a:gd name="connsiteX612" fmla="*/ 8261180 w 11991973"/>
              <a:gd name="connsiteY612" fmla="*/ 2708699 h 3476625"/>
              <a:gd name="connsiteX613" fmla="*/ 8214278 w 11991973"/>
              <a:gd name="connsiteY613" fmla="*/ 2704122 h 3476625"/>
              <a:gd name="connsiteX614" fmla="*/ 8213137 w 11991973"/>
              <a:gd name="connsiteY614" fmla="*/ 2704971 h 3476625"/>
              <a:gd name="connsiteX615" fmla="*/ 8219484 w 11991973"/>
              <a:gd name="connsiteY615" fmla="*/ 2719289 h 3476625"/>
              <a:gd name="connsiteX616" fmla="*/ 8214278 w 11991973"/>
              <a:gd name="connsiteY616" fmla="*/ 2704122 h 3476625"/>
              <a:gd name="connsiteX617" fmla="*/ 26828 w 11991973"/>
              <a:gd name="connsiteY617" fmla="*/ 1956391 h 3476625"/>
              <a:gd name="connsiteX618" fmla="*/ 29059 w 11991973"/>
              <a:gd name="connsiteY618" fmla="*/ 1962551 h 3476625"/>
              <a:gd name="connsiteX619" fmla="*/ 14453 w 11991973"/>
              <a:gd name="connsiteY619" fmla="*/ 1965869 h 3476625"/>
              <a:gd name="connsiteX620" fmla="*/ 8353712 w 11991973"/>
              <a:gd name="connsiteY620" fmla="*/ 2691063 h 3476625"/>
              <a:gd name="connsiteX621" fmla="*/ 8364291 w 11991973"/>
              <a:gd name="connsiteY621" fmla="*/ 2693109 h 3476625"/>
              <a:gd name="connsiteX622" fmla="*/ 8353712 w 11991973"/>
              <a:gd name="connsiteY622" fmla="*/ 2691063 h 3476625"/>
              <a:gd name="connsiteX623" fmla="*/ 8409424 w 11991973"/>
              <a:gd name="connsiteY623" fmla="*/ 2681473 h 3476625"/>
              <a:gd name="connsiteX624" fmla="*/ 8401902 w 11991973"/>
              <a:gd name="connsiteY624" fmla="*/ 2687290 h 3476625"/>
              <a:gd name="connsiteX625" fmla="*/ 8416946 w 11991973"/>
              <a:gd name="connsiteY625" fmla="*/ 2684382 h 3476625"/>
              <a:gd name="connsiteX626" fmla="*/ 8409424 w 11991973"/>
              <a:gd name="connsiteY626" fmla="*/ 2681473 h 3476625"/>
              <a:gd name="connsiteX627" fmla="*/ 1483940 w 11991973"/>
              <a:gd name="connsiteY627" fmla="*/ 2057723 h 3476625"/>
              <a:gd name="connsiteX628" fmla="*/ 1480143 w 11991973"/>
              <a:gd name="connsiteY628" fmla="*/ 2063319 h 3476625"/>
              <a:gd name="connsiteX629" fmla="*/ 1473795 w 11991973"/>
              <a:gd name="connsiteY629" fmla="*/ 2061864 h 3476625"/>
              <a:gd name="connsiteX630" fmla="*/ 1474939 w 11991973"/>
              <a:gd name="connsiteY630" fmla="*/ 2059896 h 3476625"/>
              <a:gd name="connsiteX631" fmla="*/ 8392499 w 11991973"/>
              <a:gd name="connsiteY631" fmla="*/ 2672201 h 3476625"/>
              <a:gd name="connsiteX632" fmla="*/ 8392499 w 11991973"/>
              <a:gd name="connsiteY632" fmla="*/ 2690200 h 3476625"/>
              <a:gd name="connsiteX633" fmla="*/ 8398140 w 11991973"/>
              <a:gd name="connsiteY633" fmla="*/ 2672746 h 3476625"/>
              <a:gd name="connsiteX634" fmla="*/ 8392499 w 11991973"/>
              <a:gd name="connsiteY634" fmla="*/ 2672201 h 3476625"/>
              <a:gd name="connsiteX635" fmla="*/ 4669 w 11991973"/>
              <a:gd name="connsiteY635" fmla="*/ 1918826 h 3476625"/>
              <a:gd name="connsiteX636" fmla="*/ 11902 w 11991973"/>
              <a:gd name="connsiteY636" fmla="*/ 1925274 h 3476625"/>
              <a:gd name="connsiteX637" fmla="*/ 13474 w 11991973"/>
              <a:gd name="connsiteY637" fmla="*/ 1927620 h 3476625"/>
              <a:gd name="connsiteX638" fmla="*/ 1289 w 11991973"/>
              <a:gd name="connsiteY638" fmla="*/ 1936779 h 3476625"/>
              <a:gd name="connsiteX639" fmla="*/ 4669 w 11991973"/>
              <a:gd name="connsiteY639" fmla="*/ 1918826 h 3476625"/>
              <a:gd name="connsiteX640" fmla="*/ 8444216 w 11991973"/>
              <a:gd name="connsiteY640" fmla="*/ 2669110 h 3476625"/>
              <a:gd name="connsiteX641" fmla="*/ 8458320 w 11991973"/>
              <a:gd name="connsiteY641" fmla="*/ 2684382 h 3476625"/>
              <a:gd name="connsiteX642" fmla="*/ 8444216 w 11991973"/>
              <a:gd name="connsiteY642" fmla="*/ 2669110 h 3476625"/>
              <a:gd name="connsiteX643" fmla="*/ 1493046 w 11991973"/>
              <a:gd name="connsiteY643" fmla="*/ 2043345 h 3476625"/>
              <a:gd name="connsiteX644" fmla="*/ 1492895 w 11991973"/>
              <a:gd name="connsiteY644" fmla="*/ 2043366 h 3476625"/>
              <a:gd name="connsiteX645" fmla="*/ 1505294 w 11991973"/>
              <a:gd name="connsiteY645" fmla="*/ 2051320 h 3476625"/>
              <a:gd name="connsiteX646" fmla="*/ 1507721 w 11991973"/>
              <a:gd name="connsiteY646" fmla="*/ 2051981 h 3476625"/>
              <a:gd name="connsiteX647" fmla="*/ 1483940 w 11991973"/>
              <a:gd name="connsiteY647" fmla="*/ 2057723 h 3476625"/>
              <a:gd name="connsiteX648" fmla="*/ 1485079 w 11991973"/>
              <a:gd name="connsiteY648" fmla="*/ 2056047 h 3476625"/>
              <a:gd name="connsiteX649" fmla="*/ 1478026 w 11991973"/>
              <a:gd name="connsiteY649" fmla="*/ 2054592 h 3476625"/>
              <a:gd name="connsiteX650" fmla="*/ 1474939 w 11991973"/>
              <a:gd name="connsiteY650" fmla="*/ 2059896 h 3476625"/>
              <a:gd name="connsiteX651" fmla="*/ 1358374 w 11991973"/>
              <a:gd name="connsiteY651" fmla="*/ 2088045 h 3476625"/>
              <a:gd name="connsiteX652" fmla="*/ 1271002 w 11991973"/>
              <a:gd name="connsiteY652" fmla="*/ 2106285 h 3476625"/>
              <a:gd name="connsiteX653" fmla="*/ 1237310 w 11991973"/>
              <a:gd name="connsiteY653" fmla="*/ 2110953 h 3476625"/>
              <a:gd name="connsiteX654" fmla="*/ 1157457 w 11991973"/>
              <a:gd name="connsiteY654" fmla="*/ 2126128 h 3476625"/>
              <a:gd name="connsiteX655" fmla="*/ 1110355 w 11991973"/>
              <a:gd name="connsiteY655" fmla="*/ 2139822 h 3476625"/>
              <a:gd name="connsiteX656" fmla="*/ 1094359 w 11991973"/>
              <a:gd name="connsiteY656" fmla="*/ 2143162 h 3476625"/>
              <a:gd name="connsiteX657" fmla="*/ 1174780 w 11991973"/>
              <a:gd name="connsiteY657" fmla="*/ 2120771 h 3476625"/>
              <a:gd name="connsiteX658" fmla="*/ 1492923 w 11991973"/>
              <a:gd name="connsiteY658" fmla="*/ 2043354 h 3476625"/>
              <a:gd name="connsiteX659" fmla="*/ 1501393 w 11991973"/>
              <a:gd name="connsiteY659" fmla="*/ 2042167 h 3476625"/>
              <a:gd name="connsiteX660" fmla="*/ 1504187 w 11991973"/>
              <a:gd name="connsiteY660" fmla="*/ 2042437 h 3476625"/>
              <a:gd name="connsiteX661" fmla="*/ 1493046 w 11991973"/>
              <a:gd name="connsiteY661" fmla="*/ 2043345 h 3476625"/>
              <a:gd name="connsiteX662" fmla="*/ 1515480 w 11991973"/>
              <a:gd name="connsiteY662" fmla="*/ 2041518 h 3476625"/>
              <a:gd name="connsiteX663" fmla="*/ 1524571 w 11991973"/>
              <a:gd name="connsiteY663" fmla="*/ 2044411 h 3476625"/>
              <a:gd name="connsiteX664" fmla="*/ 1504187 w 11991973"/>
              <a:gd name="connsiteY664" fmla="*/ 2042437 h 3476625"/>
              <a:gd name="connsiteX665" fmla="*/ 56003 w 11991973"/>
              <a:gd name="connsiteY665" fmla="*/ 1897918 h 3476625"/>
              <a:gd name="connsiteX666" fmla="*/ 67111 w 11991973"/>
              <a:gd name="connsiteY666" fmla="*/ 1910599 h 3476625"/>
              <a:gd name="connsiteX667" fmla="*/ 56003 w 11991973"/>
              <a:gd name="connsiteY667" fmla="*/ 1897918 h 3476625"/>
              <a:gd name="connsiteX668" fmla="*/ 1614839 w 11991973"/>
              <a:gd name="connsiteY668" fmla="*/ 2026957 h 3476625"/>
              <a:gd name="connsiteX669" fmla="*/ 1554660 w 11991973"/>
              <a:gd name="connsiteY669" fmla="*/ 2050228 h 3476625"/>
              <a:gd name="connsiteX670" fmla="*/ 1614839 w 11991973"/>
              <a:gd name="connsiteY670" fmla="*/ 2026957 h 3476625"/>
              <a:gd name="connsiteX671" fmla="*/ 985075 w 11991973"/>
              <a:gd name="connsiteY671" fmla="*/ 1918963 h 3476625"/>
              <a:gd name="connsiteX672" fmla="*/ 973556 w 11991973"/>
              <a:gd name="connsiteY672" fmla="*/ 1930961 h 3476625"/>
              <a:gd name="connsiteX673" fmla="*/ 998005 w 11991973"/>
              <a:gd name="connsiteY673" fmla="*/ 1922234 h 3476625"/>
              <a:gd name="connsiteX674" fmla="*/ 985075 w 11991973"/>
              <a:gd name="connsiteY674" fmla="*/ 1918963 h 3476625"/>
              <a:gd name="connsiteX675" fmla="*/ 388692 w 11991973"/>
              <a:gd name="connsiteY675" fmla="*/ 1861147 h 3476625"/>
              <a:gd name="connsiteX676" fmla="*/ 388547 w 11991973"/>
              <a:gd name="connsiteY676" fmla="*/ 1861480 h 3476625"/>
              <a:gd name="connsiteX677" fmla="*/ 388348 w 11991973"/>
              <a:gd name="connsiteY677" fmla="*/ 1861472 h 3476625"/>
              <a:gd name="connsiteX678" fmla="*/ 1908212 w 11991973"/>
              <a:gd name="connsiteY678" fmla="*/ 1974596 h 3476625"/>
              <a:gd name="connsiteX679" fmla="*/ 1911973 w 11991973"/>
              <a:gd name="connsiteY679" fmla="*/ 1994958 h 3476625"/>
              <a:gd name="connsiteX680" fmla="*/ 1908212 w 11991973"/>
              <a:gd name="connsiteY680" fmla="*/ 1974596 h 3476625"/>
              <a:gd name="connsiteX681" fmla="*/ 1258792 w 11991973"/>
              <a:gd name="connsiteY681" fmla="*/ 1915898 h 3476625"/>
              <a:gd name="connsiteX682" fmla="*/ 1252946 w 11991973"/>
              <a:gd name="connsiteY682" fmla="*/ 1920502 h 3476625"/>
              <a:gd name="connsiteX683" fmla="*/ 1238720 w 11991973"/>
              <a:gd name="connsiteY683" fmla="*/ 1925143 h 3476625"/>
              <a:gd name="connsiteX684" fmla="*/ 1885507 w 11991973"/>
              <a:gd name="connsiteY684" fmla="*/ 1971549 h 3476625"/>
              <a:gd name="connsiteX685" fmla="*/ 1883764 w 11991973"/>
              <a:gd name="connsiteY685" fmla="*/ 1977505 h 3476625"/>
              <a:gd name="connsiteX686" fmla="*/ 1880664 w 11991973"/>
              <a:gd name="connsiteY686" fmla="*/ 1973509 h 3476625"/>
              <a:gd name="connsiteX687" fmla="*/ 1922228 w 11991973"/>
              <a:gd name="connsiteY687" fmla="*/ 1971915 h 3476625"/>
              <a:gd name="connsiteX688" fmla="*/ 1922407 w 11991973"/>
              <a:gd name="connsiteY688" fmla="*/ 1972796 h 3476625"/>
              <a:gd name="connsiteX689" fmla="*/ 1921556 w 11991973"/>
              <a:gd name="connsiteY689" fmla="*/ 1972236 h 3476625"/>
              <a:gd name="connsiteX690" fmla="*/ 1875301 w 11991973"/>
              <a:gd name="connsiteY690" fmla="*/ 1966596 h 3476625"/>
              <a:gd name="connsiteX691" fmla="*/ 1880664 w 11991973"/>
              <a:gd name="connsiteY691" fmla="*/ 1973509 h 3476625"/>
              <a:gd name="connsiteX692" fmla="*/ 1870762 w 11991973"/>
              <a:gd name="connsiteY692" fmla="*/ 1977518 h 3476625"/>
              <a:gd name="connsiteX693" fmla="*/ 1866838 w 11991973"/>
              <a:gd name="connsiteY693" fmla="*/ 1977505 h 3476625"/>
              <a:gd name="connsiteX694" fmla="*/ 1875301 w 11991973"/>
              <a:gd name="connsiteY694" fmla="*/ 1966596 h 3476625"/>
              <a:gd name="connsiteX695" fmla="*/ 1896362 w 11991973"/>
              <a:gd name="connsiteY695" fmla="*/ 1967772 h 3476625"/>
              <a:gd name="connsiteX696" fmla="*/ 1896929 w 11991973"/>
              <a:gd name="connsiteY696" fmla="*/ 1968777 h 3476625"/>
              <a:gd name="connsiteX697" fmla="*/ 1895519 w 11991973"/>
              <a:gd name="connsiteY697" fmla="*/ 1967718 h 3476625"/>
              <a:gd name="connsiteX698" fmla="*/ 1888229 w 11991973"/>
              <a:gd name="connsiteY698" fmla="*/ 1962232 h 3476625"/>
              <a:gd name="connsiteX699" fmla="*/ 1895519 w 11991973"/>
              <a:gd name="connsiteY699" fmla="*/ 1967718 h 3476625"/>
              <a:gd name="connsiteX700" fmla="*/ 1895048 w 11991973"/>
              <a:gd name="connsiteY700" fmla="*/ 1967687 h 3476625"/>
              <a:gd name="connsiteX701" fmla="*/ 1885507 w 11991973"/>
              <a:gd name="connsiteY701" fmla="*/ 1971549 h 3476625"/>
              <a:gd name="connsiteX702" fmla="*/ 1276915 w 11991973"/>
              <a:gd name="connsiteY702" fmla="*/ 1900017 h 3476625"/>
              <a:gd name="connsiteX703" fmla="*/ 1278801 w 11991973"/>
              <a:gd name="connsiteY703" fmla="*/ 1904508 h 3476625"/>
              <a:gd name="connsiteX704" fmla="*/ 1266077 w 11991973"/>
              <a:gd name="connsiteY704" fmla="*/ 1912542 h 3476625"/>
              <a:gd name="connsiteX705" fmla="*/ 1258792 w 11991973"/>
              <a:gd name="connsiteY705" fmla="*/ 1915898 h 3476625"/>
              <a:gd name="connsiteX706" fmla="*/ 1267193 w 11991973"/>
              <a:gd name="connsiteY706" fmla="*/ 1909281 h 3476625"/>
              <a:gd name="connsiteX707" fmla="*/ 708393 w 11991973"/>
              <a:gd name="connsiteY707" fmla="*/ 1835330 h 3476625"/>
              <a:gd name="connsiteX708" fmla="*/ 697109 w 11991973"/>
              <a:gd name="connsiteY708" fmla="*/ 1843692 h 3476625"/>
              <a:gd name="connsiteX709" fmla="*/ 719676 w 11991973"/>
              <a:gd name="connsiteY709" fmla="*/ 1837875 h 3476625"/>
              <a:gd name="connsiteX710" fmla="*/ 708393 w 11991973"/>
              <a:gd name="connsiteY710" fmla="*/ 1835330 h 3476625"/>
              <a:gd name="connsiteX711" fmla="*/ 1889405 w 11991973"/>
              <a:gd name="connsiteY711" fmla="*/ 1930961 h 3476625"/>
              <a:gd name="connsiteX712" fmla="*/ 1889405 w 11991973"/>
              <a:gd name="connsiteY712" fmla="*/ 1930961 h 3476625"/>
              <a:gd name="connsiteX713" fmla="*/ 778445 w 11991973"/>
              <a:gd name="connsiteY713" fmla="*/ 1815467 h 3476625"/>
              <a:gd name="connsiteX714" fmla="*/ 771394 w 11991973"/>
              <a:gd name="connsiteY714" fmla="*/ 1815693 h 3476625"/>
              <a:gd name="connsiteX715" fmla="*/ 757288 w 11991973"/>
              <a:gd name="connsiteY715" fmla="*/ 1817512 h 3476625"/>
              <a:gd name="connsiteX716" fmla="*/ 785498 w 11991973"/>
              <a:gd name="connsiteY716" fmla="*/ 1820421 h 3476625"/>
              <a:gd name="connsiteX717" fmla="*/ 778445 w 11991973"/>
              <a:gd name="connsiteY717" fmla="*/ 1815467 h 3476625"/>
              <a:gd name="connsiteX718" fmla="*/ 887989 w 11991973"/>
              <a:gd name="connsiteY718" fmla="*/ 1804421 h 3476625"/>
              <a:gd name="connsiteX719" fmla="*/ 875765 w 11991973"/>
              <a:gd name="connsiteY719" fmla="*/ 1811694 h 3476625"/>
              <a:gd name="connsiteX720" fmla="*/ 900213 w 11991973"/>
              <a:gd name="connsiteY720" fmla="*/ 1805876 h 3476625"/>
              <a:gd name="connsiteX721" fmla="*/ 887989 w 11991973"/>
              <a:gd name="connsiteY721" fmla="*/ 1804421 h 3476625"/>
              <a:gd name="connsiteX722" fmla="*/ 9885337 w 11991973"/>
              <a:gd name="connsiteY722" fmla="*/ 2601022 h 3476625"/>
              <a:gd name="connsiteX723" fmla="*/ 9896973 w 11991973"/>
              <a:gd name="connsiteY723" fmla="*/ 2611657 h 3476625"/>
              <a:gd name="connsiteX724" fmla="*/ 9885337 w 11991973"/>
              <a:gd name="connsiteY724" fmla="*/ 2601022 h 3476625"/>
              <a:gd name="connsiteX725" fmla="*/ 1788416 w 11991973"/>
              <a:gd name="connsiteY725" fmla="*/ 1878999 h 3476625"/>
              <a:gd name="connsiteX726" fmla="*/ 1776571 w 11991973"/>
              <a:gd name="connsiteY726" fmla="*/ 1887327 h 3476625"/>
              <a:gd name="connsiteX727" fmla="*/ 1776808 w 11991973"/>
              <a:gd name="connsiteY727" fmla="*/ 1882503 h 3476625"/>
              <a:gd name="connsiteX728" fmla="*/ 9944224 w 11991973"/>
              <a:gd name="connsiteY728" fmla="*/ 2594205 h 3476625"/>
              <a:gd name="connsiteX729" fmla="*/ 9953392 w 11991973"/>
              <a:gd name="connsiteY729" fmla="*/ 2611657 h 3476625"/>
              <a:gd name="connsiteX730" fmla="*/ 9944224 w 11991973"/>
              <a:gd name="connsiteY730" fmla="*/ 2594205 h 3476625"/>
              <a:gd name="connsiteX731" fmla="*/ 9913428 w 11991973"/>
              <a:gd name="connsiteY731" fmla="*/ 2589477 h 3476625"/>
              <a:gd name="connsiteX732" fmla="*/ 9917660 w 11991973"/>
              <a:gd name="connsiteY732" fmla="*/ 2614567 h 3476625"/>
              <a:gd name="connsiteX733" fmla="*/ 9913428 w 11991973"/>
              <a:gd name="connsiteY733" fmla="*/ 2589477 h 3476625"/>
              <a:gd name="connsiteX734" fmla="*/ 966034 w 11991973"/>
              <a:gd name="connsiteY734" fmla="*/ 1779696 h 3476625"/>
              <a:gd name="connsiteX735" fmla="*/ 945348 w 11991973"/>
              <a:gd name="connsiteY735" fmla="*/ 1791331 h 3476625"/>
              <a:gd name="connsiteX736" fmla="*/ 966034 w 11991973"/>
              <a:gd name="connsiteY736" fmla="*/ 1779696 h 3476625"/>
              <a:gd name="connsiteX737" fmla="*/ 1979675 w 11991973"/>
              <a:gd name="connsiteY737" fmla="*/ 1855692 h 3476625"/>
              <a:gd name="connsiteX738" fmla="*/ 1975915 w 11991973"/>
              <a:gd name="connsiteY738" fmla="*/ 1864055 h 3476625"/>
              <a:gd name="connsiteX739" fmla="*/ 1989077 w 11991973"/>
              <a:gd name="connsiteY739" fmla="*/ 1858237 h 3476625"/>
              <a:gd name="connsiteX740" fmla="*/ 1979675 w 11991973"/>
              <a:gd name="connsiteY740" fmla="*/ 1855692 h 3476625"/>
              <a:gd name="connsiteX741" fmla="*/ 1805230 w 11991973"/>
              <a:gd name="connsiteY741" fmla="*/ 1827656 h 3476625"/>
              <a:gd name="connsiteX742" fmla="*/ 1812735 w 11991973"/>
              <a:gd name="connsiteY742" fmla="*/ 1833540 h 3476625"/>
              <a:gd name="connsiteX743" fmla="*/ 1819772 w 11991973"/>
              <a:gd name="connsiteY743" fmla="*/ 1841392 h 3476625"/>
              <a:gd name="connsiteX744" fmla="*/ 1797257 w 11991973"/>
              <a:gd name="connsiteY744" fmla="*/ 1858237 h 3476625"/>
              <a:gd name="connsiteX745" fmla="*/ 1793084 w 11991973"/>
              <a:gd name="connsiteY745" fmla="*/ 1849647 h 3476625"/>
              <a:gd name="connsiteX746" fmla="*/ 1790373 w 11991973"/>
              <a:gd name="connsiteY746" fmla="*/ 1834839 h 3476625"/>
              <a:gd name="connsiteX747" fmla="*/ 1804018 w 11991973"/>
              <a:gd name="connsiteY747" fmla="*/ 1826704 h 3476625"/>
              <a:gd name="connsiteX748" fmla="*/ 1804031 w 11991973"/>
              <a:gd name="connsiteY748" fmla="*/ 1826716 h 3476625"/>
              <a:gd name="connsiteX749" fmla="*/ 1802887 w 11991973"/>
              <a:gd name="connsiteY749" fmla="*/ 1827097 h 3476625"/>
              <a:gd name="connsiteX750" fmla="*/ 1803869 w 11991973"/>
              <a:gd name="connsiteY750" fmla="*/ 1826740 h 3476625"/>
              <a:gd name="connsiteX751" fmla="*/ 1790995 w 11991973"/>
              <a:gd name="connsiteY751" fmla="*/ 1823819 h 3476625"/>
              <a:gd name="connsiteX752" fmla="*/ 1789263 w 11991973"/>
              <a:gd name="connsiteY752" fmla="*/ 1828784 h 3476625"/>
              <a:gd name="connsiteX753" fmla="*/ 1790373 w 11991973"/>
              <a:gd name="connsiteY753" fmla="*/ 1834839 h 3476625"/>
              <a:gd name="connsiteX754" fmla="*/ 1784094 w 11991973"/>
              <a:gd name="connsiteY754" fmla="*/ 1837875 h 3476625"/>
              <a:gd name="connsiteX755" fmla="*/ 1754002 w 11991973"/>
              <a:gd name="connsiteY755" fmla="*/ 1834966 h 3476625"/>
              <a:gd name="connsiteX756" fmla="*/ 1766520 w 11991973"/>
              <a:gd name="connsiteY756" fmla="*/ 1827739 h 3476625"/>
              <a:gd name="connsiteX757" fmla="*/ 1810116 w 11991973"/>
              <a:gd name="connsiteY757" fmla="*/ 1825296 h 3476625"/>
              <a:gd name="connsiteX758" fmla="*/ 1805230 w 11991973"/>
              <a:gd name="connsiteY758" fmla="*/ 1827656 h 3476625"/>
              <a:gd name="connsiteX759" fmla="*/ 1804031 w 11991973"/>
              <a:gd name="connsiteY759" fmla="*/ 1826716 h 3476625"/>
              <a:gd name="connsiteX760" fmla="*/ 1804171 w 11991973"/>
              <a:gd name="connsiteY760" fmla="*/ 1826669 h 3476625"/>
              <a:gd name="connsiteX761" fmla="*/ 1798844 w 11991973"/>
              <a:gd name="connsiteY761" fmla="*/ 1822649 h 3476625"/>
              <a:gd name="connsiteX762" fmla="*/ 1798916 w 11991973"/>
              <a:gd name="connsiteY762" fmla="*/ 1822705 h 3476625"/>
              <a:gd name="connsiteX763" fmla="*/ 1796315 w 11991973"/>
              <a:gd name="connsiteY763" fmla="*/ 1822967 h 3476625"/>
              <a:gd name="connsiteX764" fmla="*/ 1790995 w 11991973"/>
              <a:gd name="connsiteY764" fmla="*/ 1823819 h 3476625"/>
              <a:gd name="connsiteX765" fmla="*/ 1791563 w 11991973"/>
              <a:gd name="connsiteY765" fmla="*/ 1822189 h 3476625"/>
              <a:gd name="connsiteX766" fmla="*/ 1798844 w 11991973"/>
              <a:gd name="connsiteY766" fmla="*/ 1822649 h 3476625"/>
              <a:gd name="connsiteX767" fmla="*/ 1108959 w 11991973"/>
              <a:gd name="connsiteY767" fmla="*/ 1753515 h 3476625"/>
              <a:gd name="connsiteX768" fmla="*/ 1098616 w 11991973"/>
              <a:gd name="connsiteY768" fmla="*/ 1752787 h 3476625"/>
              <a:gd name="connsiteX769" fmla="*/ 1088272 w 11991973"/>
              <a:gd name="connsiteY769" fmla="*/ 1756424 h 3476625"/>
              <a:gd name="connsiteX770" fmla="*/ 1108959 w 11991973"/>
              <a:gd name="connsiteY770" fmla="*/ 1753515 h 3476625"/>
              <a:gd name="connsiteX771" fmla="*/ 654090 w 11991973"/>
              <a:gd name="connsiteY771" fmla="*/ 1693518 h 3476625"/>
              <a:gd name="connsiteX772" fmla="*/ 661245 w 11991973"/>
              <a:gd name="connsiteY772" fmla="*/ 1697205 h 3476625"/>
              <a:gd name="connsiteX773" fmla="*/ 651645 w 11991973"/>
              <a:gd name="connsiteY773" fmla="*/ 1702297 h 3476625"/>
              <a:gd name="connsiteX774" fmla="*/ 640691 w 11991973"/>
              <a:gd name="connsiteY774" fmla="*/ 1704063 h 3476625"/>
              <a:gd name="connsiteX775" fmla="*/ 654090 w 11991973"/>
              <a:gd name="connsiteY775" fmla="*/ 1693518 h 3476625"/>
              <a:gd name="connsiteX776" fmla="*/ 1201109 w 11991973"/>
              <a:gd name="connsiteY776" fmla="*/ 1735697 h 3476625"/>
              <a:gd name="connsiteX777" fmla="*/ 1186063 w 11991973"/>
              <a:gd name="connsiteY777" fmla="*/ 1747696 h 3476625"/>
              <a:gd name="connsiteX778" fmla="*/ 1221795 w 11991973"/>
              <a:gd name="connsiteY778" fmla="*/ 1738970 h 3476625"/>
              <a:gd name="connsiteX779" fmla="*/ 1201109 w 11991973"/>
              <a:gd name="connsiteY779" fmla="*/ 1735697 h 3476625"/>
              <a:gd name="connsiteX780" fmla="*/ 2303137 w 11991973"/>
              <a:gd name="connsiteY780" fmla="*/ 1829147 h 3476625"/>
              <a:gd name="connsiteX781" fmla="*/ 2282450 w 11991973"/>
              <a:gd name="connsiteY781" fmla="*/ 1846602 h 3476625"/>
              <a:gd name="connsiteX782" fmla="*/ 2303137 w 11991973"/>
              <a:gd name="connsiteY782" fmla="*/ 1829147 h 3476625"/>
              <a:gd name="connsiteX783" fmla="*/ 2253844 w 11991973"/>
              <a:gd name="connsiteY783" fmla="*/ 1817626 h 3476625"/>
              <a:gd name="connsiteX784" fmla="*/ 1934658 w 11991973"/>
              <a:gd name="connsiteY784" fmla="*/ 1958415 h 3476625"/>
              <a:gd name="connsiteX785" fmla="*/ 1910045 w 11991973"/>
              <a:gd name="connsiteY785" fmla="*/ 1968658 h 3476625"/>
              <a:gd name="connsiteX786" fmla="*/ 1896362 w 11991973"/>
              <a:gd name="connsiteY786" fmla="*/ 1967772 h 3476625"/>
              <a:gd name="connsiteX787" fmla="*/ 1886534 w 11991973"/>
              <a:gd name="connsiteY787" fmla="*/ 1950336 h 3476625"/>
              <a:gd name="connsiteX788" fmla="*/ 1708868 w 11991973"/>
              <a:gd name="connsiteY788" fmla="*/ 1994958 h 3476625"/>
              <a:gd name="connsiteX789" fmla="*/ 1614838 w 11991973"/>
              <a:gd name="connsiteY789" fmla="*/ 2035683 h 3476625"/>
              <a:gd name="connsiteX790" fmla="*/ 1831107 w 11991973"/>
              <a:gd name="connsiteY790" fmla="*/ 2015321 h 3476625"/>
              <a:gd name="connsiteX791" fmla="*/ 1864840 w 11991973"/>
              <a:gd name="connsiteY791" fmla="*/ 1979914 h 3476625"/>
              <a:gd name="connsiteX792" fmla="*/ 1870762 w 11991973"/>
              <a:gd name="connsiteY792" fmla="*/ 1977518 h 3476625"/>
              <a:gd name="connsiteX793" fmla="*/ 1888627 w 11991973"/>
              <a:gd name="connsiteY793" fmla="*/ 1977573 h 3476625"/>
              <a:gd name="connsiteX794" fmla="*/ 1910045 w 11991973"/>
              <a:gd name="connsiteY794" fmla="*/ 1968658 h 3476625"/>
              <a:gd name="connsiteX795" fmla="*/ 1916791 w 11991973"/>
              <a:gd name="connsiteY795" fmla="*/ 1969096 h 3476625"/>
              <a:gd name="connsiteX796" fmla="*/ 1921556 w 11991973"/>
              <a:gd name="connsiteY796" fmla="*/ 1972236 h 3476625"/>
              <a:gd name="connsiteX797" fmla="*/ 1917380 w 11991973"/>
              <a:gd name="connsiteY797" fmla="*/ 1974232 h 3476625"/>
              <a:gd name="connsiteX798" fmla="*/ 1925137 w 11991973"/>
              <a:gd name="connsiteY798" fmla="*/ 1986231 h 3476625"/>
              <a:gd name="connsiteX799" fmla="*/ 1922407 w 11991973"/>
              <a:gd name="connsiteY799" fmla="*/ 1972796 h 3476625"/>
              <a:gd name="connsiteX800" fmla="*/ 1925136 w 11991973"/>
              <a:gd name="connsiteY800" fmla="*/ 1974596 h 3476625"/>
              <a:gd name="connsiteX801" fmla="*/ 1953347 w 11991973"/>
              <a:gd name="connsiteY801" fmla="*/ 1965869 h 3476625"/>
              <a:gd name="connsiteX802" fmla="*/ 2163974 w 11991973"/>
              <a:gd name="connsiteY802" fmla="*/ 1904780 h 3476625"/>
              <a:gd name="connsiteX803" fmla="*/ 2280571 w 11991973"/>
              <a:gd name="connsiteY803" fmla="*/ 1849511 h 3476625"/>
              <a:gd name="connsiteX804" fmla="*/ 2280570 w 11991973"/>
              <a:gd name="connsiteY804" fmla="*/ 1829148 h 3476625"/>
              <a:gd name="connsiteX805" fmla="*/ 2253844 w 11991973"/>
              <a:gd name="connsiteY805" fmla="*/ 1817626 h 3476625"/>
              <a:gd name="connsiteX806" fmla="*/ 2199704 w 11991973"/>
              <a:gd name="connsiteY806" fmla="*/ 1802967 h 3476625"/>
              <a:gd name="connsiteX807" fmla="*/ 2199704 w 11991973"/>
              <a:gd name="connsiteY807" fmla="*/ 1802967 h 3476625"/>
              <a:gd name="connsiteX808" fmla="*/ 2319123 w 11991973"/>
              <a:gd name="connsiteY808" fmla="*/ 1808058 h 3476625"/>
              <a:gd name="connsiteX809" fmla="*/ 2314421 w 11991973"/>
              <a:gd name="connsiteY809" fmla="*/ 1811694 h 3476625"/>
              <a:gd name="connsiteX810" fmla="*/ 2323297 w 11991973"/>
              <a:gd name="connsiteY810" fmla="*/ 1809331 h 3476625"/>
              <a:gd name="connsiteX811" fmla="*/ 2319123 w 11991973"/>
              <a:gd name="connsiteY811" fmla="*/ 1808058 h 3476625"/>
              <a:gd name="connsiteX812" fmla="*/ 653725 w 11991973"/>
              <a:gd name="connsiteY812" fmla="*/ 1592109 h 3476625"/>
              <a:gd name="connsiteX813" fmla="*/ 654674 w 11991973"/>
              <a:gd name="connsiteY813" fmla="*/ 1593378 h 3476625"/>
              <a:gd name="connsiteX814" fmla="*/ 651975 w 11991973"/>
              <a:gd name="connsiteY814" fmla="*/ 1593522 h 3476625"/>
              <a:gd name="connsiteX815" fmla="*/ 634020 w 11991973"/>
              <a:gd name="connsiteY815" fmla="*/ 1586432 h 3476625"/>
              <a:gd name="connsiteX816" fmla="*/ 634876 w 11991973"/>
              <a:gd name="connsiteY816" fmla="*/ 1586651 h 3476625"/>
              <a:gd name="connsiteX817" fmla="*/ 633682 w 11991973"/>
              <a:gd name="connsiteY817" fmla="*/ 1587214 h 3476625"/>
              <a:gd name="connsiteX818" fmla="*/ 565468 w 11991973"/>
              <a:gd name="connsiteY818" fmla="*/ 1561524 h 3476625"/>
              <a:gd name="connsiteX819" fmla="*/ 553091 w 11991973"/>
              <a:gd name="connsiteY819" fmla="*/ 1578340 h 3476625"/>
              <a:gd name="connsiteX820" fmla="*/ 553479 w 11991973"/>
              <a:gd name="connsiteY820" fmla="*/ 1576796 h 3476625"/>
              <a:gd name="connsiteX821" fmla="*/ 565468 w 11991973"/>
              <a:gd name="connsiteY821" fmla="*/ 1561524 h 3476625"/>
              <a:gd name="connsiteX822" fmla="*/ 614364 w 11991973"/>
              <a:gd name="connsiteY822" fmla="*/ 1555705 h 3476625"/>
              <a:gd name="connsiteX823" fmla="*/ 601199 w 11991973"/>
              <a:gd name="connsiteY823" fmla="*/ 1567341 h 3476625"/>
              <a:gd name="connsiteX824" fmla="*/ 614364 w 11991973"/>
              <a:gd name="connsiteY824" fmla="*/ 1555705 h 3476625"/>
              <a:gd name="connsiteX825" fmla="*/ 636931 w 11991973"/>
              <a:gd name="connsiteY825" fmla="*/ 1552796 h 3476625"/>
              <a:gd name="connsiteX826" fmla="*/ 636931 w 11991973"/>
              <a:gd name="connsiteY826" fmla="*/ 1552796 h 3476625"/>
              <a:gd name="connsiteX827" fmla="*/ 272020 w 11991973"/>
              <a:gd name="connsiteY827" fmla="*/ 1486039 h 3476625"/>
              <a:gd name="connsiteX828" fmla="*/ 270579 w 11991973"/>
              <a:gd name="connsiteY828" fmla="*/ 1488903 h 3476625"/>
              <a:gd name="connsiteX829" fmla="*/ 264572 w 11991973"/>
              <a:gd name="connsiteY829" fmla="*/ 1488799 h 3476625"/>
              <a:gd name="connsiteX830" fmla="*/ 836273 w 11991973"/>
              <a:gd name="connsiteY830" fmla="*/ 1535343 h 3476625"/>
              <a:gd name="connsiteX831" fmla="*/ 755407 w 11991973"/>
              <a:gd name="connsiteY831" fmla="*/ 1576069 h 3476625"/>
              <a:gd name="connsiteX832" fmla="*/ 751647 w 11991973"/>
              <a:gd name="connsiteY832" fmla="*/ 1587704 h 3476625"/>
              <a:gd name="connsiteX833" fmla="*/ 834393 w 11991973"/>
              <a:gd name="connsiteY833" fmla="*/ 1570250 h 3476625"/>
              <a:gd name="connsiteX834" fmla="*/ 796781 w 11991973"/>
              <a:gd name="connsiteY834" fmla="*/ 1564432 h 3476625"/>
              <a:gd name="connsiteX835" fmla="*/ 836273 w 11991973"/>
              <a:gd name="connsiteY835" fmla="*/ 1535343 h 3476625"/>
              <a:gd name="connsiteX836" fmla="*/ 840739 w 11991973"/>
              <a:gd name="connsiteY836" fmla="*/ 1500936 h 3476625"/>
              <a:gd name="connsiteX837" fmla="*/ 833453 w 11991973"/>
              <a:gd name="connsiteY837" fmla="*/ 1500800 h 3476625"/>
              <a:gd name="connsiteX838" fmla="*/ 817467 w 11991973"/>
              <a:gd name="connsiteY838" fmla="*/ 1506253 h 3476625"/>
              <a:gd name="connsiteX839" fmla="*/ 843795 w 11991973"/>
              <a:gd name="connsiteY839" fmla="*/ 1506253 h 3476625"/>
              <a:gd name="connsiteX840" fmla="*/ 840739 w 11991973"/>
              <a:gd name="connsiteY840" fmla="*/ 1500936 h 3476625"/>
              <a:gd name="connsiteX841" fmla="*/ 310882 w 11991973"/>
              <a:gd name="connsiteY841" fmla="*/ 1446256 h 3476625"/>
              <a:gd name="connsiteX842" fmla="*/ 300304 w 11991973"/>
              <a:gd name="connsiteY842" fmla="*/ 1456801 h 3476625"/>
              <a:gd name="connsiteX843" fmla="*/ 322872 w 11991973"/>
              <a:gd name="connsiteY843" fmla="*/ 1450983 h 3476625"/>
              <a:gd name="connsiteX844" fmla="*/ 310882 w 11991973"/>
              <a:gd name="connsiteY844" fmla="*/ 1446256 h 3476625"/>
              <a:gd name="connsiteX845" fmla="*/ 257520 w 11991973"/>
              <a:gd name="connsiteY845" fmla="*/ 1437894 h 3476625"/>
              <a:gd name="connsiteX846" fmla="*/ 245767 w 11991973"/>
              <a:gd name="connsiteY846" fmla="*/ 1439347 h 3476625"/>
              <a:gd name="connsiteX847" fmla="*/ 260812 w 11991973"/>
              <a:gd name="connsiteY847" fmla="*/ 1445165 h 3476625"/>
              <a:gd name="connsiteX848" fmla="*/ 257520 w 11991973"/>
              <a:gd name="connsiteY848" fmla="*/ 1437894 h 3476625"/>
              <a:gd name="connsiteX849" fmla="*/ 275856 w 11991973"/>
              <a:gd name="connsiteY849" fmla="*/ 1433530 h 3476625"/>
              <a:gd name="connsiteX850" fmla="*/ 275856 w 11991973"/>
              <a:gd name="connsiteY850" fmla="*/ 1433530 h 3476625"/>
              <a:gd name="connsiteX851" fmla="*/ 11000882 w 11991973"/>
              <a:gd name="connsiteY851" fmla="*/ 2367305 h 3476625"/>
              <a:gd name="connsiteX852" fmla="*/ 11000882 w 11991973"/>
              <a:gd name="connsiteY852" fmla="*/ 2367305 h 3476625"/>
              <a:gd name="connsiteX853" fmla="*/ 385636 w 11991973"/>
              <a:gd name="connsiteY853" fmla="*/ 1420440 h 3476625"/>
              <a:gd name="connsiteX854" fmla="*/ 384930 w 11991973"/>
              <a:gd name="connsiteY854" fmla="*/ 1433530 h 3476625"/>
              <a:gd name="connsiteX855" fmla="*/ 385636 w 11991973"/>
              <a:gd name="connsiteY855" fmla="*/ 1420440 h 3476625"/>
              <a:gd name="connsiteX856" fmla="*/ 342780 w 11991973"/>
              <a:gd name="connsiteY856" fmla="*/ 1401397 h 3476625"/>
              <a:gd name="connsiteX857" fmla="*/ 342394 w 11991973"/>
              <a:gd name="connsiteY857" fmla="*/ 1401798 h 3476625"/>
              <a:gd name="connsiteX858" fmla="*/ 342383 w 11991973"/>
              <a:gd name="connsiteY858" fmla="*/ 1401531 h 3476625"/>
              <a:gd name="connsiteX859" fmla="*/ 345438 w 11991973"/>
              <a:gd name="connsiteY859" fmla="*/ 1398622 h 3476625"/>
              <a:gd name="connsiteX860" fmla="*/ 346921 w 11991973"/>
              <a:gd name="connsiteY860" fmla="*/ 1399985 h 3476625"/>
              <a:gd name="connsiteX861" fmla="*/ 342780 w 11991973"/>
              <a:gd name="connsiteY861" fmla="*/ 1401397 h 3476625"/>
              <a:gd name="connsiteX862" fmla="*/ 10778973 w 11991973"/>
              <a:gd name="connsiteY862" fmla="*/ 2326580 h 3476625"/>
              <a:gd name="connsiteX863" fmla="*/ 10778973 w 11991973"/>
              <a:gd name="connsiteY863" fmla="*/ 2326580 h 3476625"/>
              <a:gd name="connsiteX864" fmla="*/ 466090 w 11991973"/>
              <a:gd name="connsiteY864" fmla="*/ 1406758 h 3476625"/>
              <a:gd name="connsiteX865" fmla="*/ 450752 w 11991973"/>
              <a:gd name="connsiteY865" fmla="*/ 1421893 h 3476625"/>
              <a:gd name="connsiteX866" fmla="*/ 471437 w 11991973"/>
              <a:gd name="connsiteY866" fmla="*/ 1407349 h 3476625"/>
              <a:gd name="connsiteX867" fmla="*/ 466090 w 11991973"/>
              <a:gd name="connsiteY867" fmla="*/ 1406758 h 3476625"/>
              <a:gd name="connsiteX868" fmla="*/ 368004 w 11991973"/>
              <a:gd name="connsiteY868" fmla="*/ 1392804 h 3476625"/>
              <a:gd name="connsiteX869" fmla="*/ 355312 w 11991973"/>
              <a:gd name="connsiteY869" fmla="*/ 1407711 h 3476625"/>
              <a:gd name="connsiteX870" fmla="*/ 346921 w 11991973"/>
              <a:gd name="connsiteY870" fmla="*/ 1399985 h 3476625"/>
              <a:gd name="connsiteX871" fmla="*/ 10830216 w 11991973"/>
              <a:gd name="connsiteY871" fmla="*/ 2314439 h 3476625"/>
              <a:gd name="connsiteX872" fmla="*/ 10817026 w 11991973"/>
              <a:gd name="connsiteY872" fmla="*/ 2313808 h 3476625"/>
              <a:gd name="connsiteX873" fmla="*/ 10844793 w 11991973"/>
              <a:gd name="connsiteY873" fmla="*/ 2320763 h 3476625"/>
              <a:gd name="connsiteX874" fmla="*/ 10830216 w 11991973"/>
              <a:gd name="connsiteY874" fmla="*/ 2314439 h 3476625"/>
              <a:gd name="connsiteX875" fmla="*/ 10705159 w 11991973"/>
              <a:gd name="connsiteY875" fmla="*/ 2301126 h 3476625"/>
              <a:gd name="connsiteX876" fmla="*/ 10669898 w 11991973"/>
              <a:gd name="connsiteY876" fmla="*/ 2329489 h 3476625"/>
              <a:gd name="connsiteX877" fmla="*/ 10705159 w 11991973"/>
              <a:gd name="connsiteY877" fmla="*/ 2301126 h 3476625"/>
              <a:gd name="connsiteX878" fmla="*/ 492594 w 11991973"/>
              <a:gd name="connsiteY878" fmla="*/ 1385895 h 3476625"/>
              <a:gd name="connsiteX879" fmla="*/ 488362 w 11991973"/>
              <a:gd name="connsiteY879" fmla="*/ 1413167 h 3476625"/>
              <a:gd name="connsiteX880" fmla="*/ 492594 w 11991973"/>
              <a:gd name="connsiteY880" fmla="*/ 1385895 h 3476625"/>
              <a:gd name="connsiteX881" fmla="*/ 330506 w 11991973"/>
              <a:gd name="connsiteY881" fmla="*/ 1366753 h 3476625"/>
              <a:gd name="connsiteX882" fmla="*/ 352417 w 11991973"/>
              <a:gd name="connsiteY882" fmla="*/ 1369772 h 3476625"/>
              <a:gd name="connsiteX883" fmla="*/ 366124 w 11991973"/>
              <a:gd name="connsiteY883" fmla="*/ 1378259 h 3476625"/>
              <a:gd name="connsiteX884" fmla="*/ 285258 w 11991973"/>
              <a:gd name="connsiteY884" fmla="*/ 1410257 h 3476625"/>
              <a:gd name="connsiteX885" fmla="*/ 313281 w 11991973"/>
              <a:gd name="connsiteY885" fmla="*/ 1378521 h 3476625"/>
              <a:gd name="connsiteX886" fmla="*/ 10942584 w 11991973"/>
              <a:gd name="connsiteY886" fmla="*/ 2309125 h 3476625"/>
              <a:gd name="connsiteX887" fmla="*/ 10919200 w 11991973"/>
              <a:gd name="connsiteY887" fmla="*/ 2320429 h 3476625"/>
              <a:gd name="connsiteX888" fmla="*/ 10918607 w 11991973"/>
              <a:gd name="connsiteY888" fmla="*/ 2313853 h 3476625"/>
              <a:gd name="connsiteX889" fmla="*/ 10942584 w 11991973"/>
              <a:gd name="connsiteY889" fmla="*/ 2309125 h 3476625"/>
              <a:gd name="connsiteX890" fmla="*/ 1132554 w 11991973"/>
              <a:gd name="connsiteY890" fmla="*/ 1416666 h 3476625"/>
              <a:gd name="connsiteX891" fmla="*/ 1126120 w 11991973"/>
              <a:gd name="connsiteY891" fmla="*/ 1417166 h 3476625"/>
              <a:gd name="connsiteX892" fmla="*/ 1112720 w 11991973"/>
              <a:gd name="connsiteY892" fmla="*/ 1427711 h 3476625"/>
              <a:gd name="connsiteX893" fmla="*/ 1135288 w 11991973"/>
              <a:gd name="connsiteY893" fmla="*/ 1421893 h 3476625"/>
              <a:gd name="connsiteX894" fmla="*/ 1132554 w 11991973"/>
              <a:gd name="connsiteY894" fmla="*/ 1416666 h 3476625"/>
              <a:gd name="connsiteX895" fmla="*/ 187850 w 11991973"/>
              <a:gd name="connsiteY895" fmla="*/ 1325717 h 3476625"/>
              <a:gd name="connsiteX896" fmla="*/ 191464 w 11991973"/>
              <a:gd name="connsiteY896" fmla="*/ 1331715 h 3476625"/>
              <a:gd name="connsiteX897" fmla="*/ 188768 w 11991973"/>
              <a:gd name="connsiteY897" fmla="*/ 1340770 h 3476625"/>
              <a:gd name="connsiteX898" fmla="*/ 184703 w 11991973"/>
              <a:gd name="connsiteY898" fmla="*/ 1341496 h 3476625"/>
              <a:gd name="connsiteX899" fmla="*/ 178065 w 11991973"/>
              <a:gd name="connsiteY899" fmla="*/ 1340443 h 3476625"/>
              <a:gd name="connsiteX900" fmla="*/ 187850 w 11991973"/>
              <a:gd name="connsiteY900" fmla="*/ 1325717 h 3476625"/>
              <a:gd name="connsiteX901" fmla="*/ 532737 w 11991973"/>
              <a:gd name="connsiteY901" fmla="*/ 1348994 h 3476625"/>
              <a:gd name="connsiteX902" fmla="*/ 533497 w 11991973"/>
              <a:gd name="connsiteY902" fmla="*/ 1349170 h 3476625"/>
              <a:gd name="connsiteX903" fmla="*/ 522508 w 11991973"/>
              <a:gd name="connsiteY903" fmla="*/ 1355860 h 3476625"/>
              <a:gd name="connsiteX904" fmla="*/ 528090 w 11991973"/>
              <a:gd name="connsiteY904" fmla="*/ 1349897 h 3476625"/>
              <a:gd name="connsiteX905" fmla="*/ 232368 w 11991973"/>
              <a:gd name="connsiteY905" fmla="*/ 1314990 h 3476625"/>
              <a:gd name="connsiteX906" fmla="*/ 238245 w 11991973"/>
              <a:gd name="connsiteY906" fmla="*/ 1325898 h 3476625"/>
              <a:gd name="connsiteX907" fmla="*/ 219439 w 11991973"/>
              <a:gd name="connsiteY907" fmla="*/ 1325898 h 3476625"/>
              <a:gd name="connsiteX908" fmla="*/ 232368 w 11991973"/>
              <a:gd name="connsiteY908" fmla="*/ 1314990 h 3476625"/>
              <a:gd name="connsiteX909" fmla="*/ 305329 w 11991973"/>
              <a:gd name="connsiteY909" fmla="*/ 1311218 h 3476625"/>
              <a:gd name="connsiteX910" fmla="*/ 301175 w 11991973"/>
              <a:gd name="connsiteY910" fmla="*/ 1325759 h 3476625"/>
              <a:gd name="connsiteX911" fmla="*/ 299536 w 11991973"/>
              <a:gd name="connsiteY911" fmla="*/ 1325928 h 3476625"/>
              <a:gd name="connsiteX912" fmla="*/ 298453 w 11991973"/>
              <a:gd name="connsiteY912" fmla="*/ 1321853 h 3476625"/>
              <a:gd name="connsiteX913" fmla="*/ 305329 w 11991973"/>
              <a:gd name="connsiteY913" fmla="*/ 1311218 h 3476625"/>
              <a:gd name="connsiteX914" fmla="*/ 446050 w 11991973"/>
              <a:gd name="connsiteY914" fmla="*/ 1320443 h 3476625"/>
              <a:gd name="connsiteX915" fmla="*/ 443230 w 11991973"/>
              <a:gd name="connsiteY915" fmla="*/ 1334625 h 3476625"/>
              <a:gd name="connsiteX916" fmla="*/ 446050 w 11991973"/>
              <a:gd name="connsiteY916" fmla="*/ 1320443 h 3476625"/>
              <a:gd name="connsiteX917" fmla="*/ 1287615 w 11991973"/>
              <a:gd name="connsiteY917" fmla="*/ 1389895 h 3476625"/>
              <a:gd name="connsiteX918" fmla="*/ 1262464 w 11991973"/>
              <a:gd name="connsiteY918" fmla="*/ 1387713 h 3476625"/>
              <a:gd name="connsiteX919" fmla="*/ 1238719 w 11991973"/>
              <a:gd name="connsiteY919" fmla="*/ 1398621 h 3476625"/>
              <a:gd name="connsiteX920" fmla="*/ 1287615 w 11991973"/>
              <a:gd name="connsiteY920" fmla="*/ 1389895 h 3476625"/>
              <a:gd name="connsiteX921" fmla="*/ 452867 w 11991973"/>
              <a:gd name="connsiteY921" fmla="*/ 1299490 h 3476625"/>
              <a:gd name="connsiteX922" fmla="*/ 484601 w 11991973"/>
              <a:gd name="connsiteY922" fmla="*/ 1311353 h 3476625"/>
              <a:gd name="connsiteX923" fmla="*/ 452867 w 11991973"/>
              <a:gd name="connsiteY923" fmla="*/ 1299490 h 3476625"/>
              <a:gd name="connsiteX924" fmla="*/ 535377 w 11991973"/>
              <a:gd name="connsiteY924" fmla="*/ 1297899 h 3476625"/>
              <a:gd name="connsiteX925" fmla="*/ 522214 w 11991973"/>
              <a:gd name="connsiteY925" fmla="*/ 1305535 h 3476625"/>
              <a:gd name="connsiteX926" fmla="*/ 532557 w 11991973"/>
              <a:gd name="connsiteY926" fmla="*/ 1305535 h 3476625"/>
              <a:gd name="connsiteX927" fmla="*/ 538858 w 11991973"/>
              <a:gd name="connsiteY927" fmla="*/ 1305535 h 3476625"/>
              <a:gd name="connsiteX928" fmla="*/ 537693 w 11991973"/>
              <a:gd name="connsiteY928" fmla="*/ 1300250 h 3476625"/>
              <a:gd name="connsiteX929" fmla="*/ 1641343 w 11991973"/>
              <a:gd name="connsiteY929" fmla="*/ 1387850 h 3476625"/>
              <a:gd name="connsiteX930" fmla="*/ 1635527 w 11991973"/>
              <a:gd name="connsiteY930" fmla="*/ 1389895 h 3476625"/>
              <a:gd name="connsiteX931" fmla="*/ 1641343 w 11991973"/>
              <a:gd name="connsiteY931" fmla="*/ 1387850 h 3476625"/>
              <a:gd name="connsiteX932" fmla="*/ 1393722 w 11991973"/>
              <a:gd name="connsiteY932" fmla="*/ 1365533 h 3476625"/>
              <a:gd name="connsiteX933" fmla="*/ 1392928 w 11991973"/>
              <a:gd name="connsiteY933" fmla="*/ 1375350 h 3476625"/>
              <a:gd name="connsiteX934" fmla="*/ 1393722 w 11991973"/>
              <a:gd name="connsiteY934" fmla="*/ 1365533 h 3476625"/>
              <a:gd name="connsiteX935" fmla="*/ 517218 w 11991973"/>
              <a:gd name="connsiteY935" fmla="*/ 1286263 h 3476625"/>
              <a:gd name="connsiteX936" fmla="*/ 490244 w 11991973"/>
              <a:gd name="connsiteY936" fmla="*/ 1302627 h 3476625"/>
              <a:gd name="connsiteX937" fmla="*/ 517218 w 11991973"/>
              <a:gd name="connsiteY937" fmla="*/ 1286263 h 3476625"/>
              <a:gd name="connsiteX938" fmla="*/ 368631 w 11991973"/>
              <a:gd name="connsiteY938" fmla="*/ 1272163 h 3476625"/>
              <a:gd name="connsiteX939" fmla="*/ 368005 w 11991973"/>
              <a:gd name="connsiteY939" fmla="*/ 1273537 h 3476625"/>
              <a:gd name="connsiteX940" fmla="*/ 365626 w 11991973"/>
              <a:gd name="connsiteY940" fmla="*/ 1272309 h 3476625"/>
              <a:gd name="connsiteX941" fmla="*/ 529972 w 11991973"/>
              <a:gd name="connsiteY941" fmla="*/ 1273901 h 3476625"/>
              <a:gd name="connsiteX942" fmla="*/ 522213 w 11991973"/>
              <a:gd name="connsiteY942" fmla="*/ 1273537 h 3476625"/>
              <a:gd name="connsiteX943" fmla="*/ 526445 w 11991973"/>
              <a:gd name="connsiteY943" fmla="*/ 1283718 h 3476625"/>
              <a:gd name="connsiteX944" fmla="*/ 533195 w 11991973"/>
              <a:gd name="connsiteY944" fmla="*/ 1279851 h 3476625"/>
              <a:gd name="connsiteX945" fmla="*/ 532008 w 11991973"/>
              <a:gd name="connsiteY945" fmla="*/ 1274467 h 3476625"/>
              <a:gd name="connsiteX946" fmla="*/ 10967033 w 11991973"/>
              <a:gd name="connsiteY946" fmla="*/ 2176042 h 3476625"/>
              <a:gd name="connsiteX947" fmla="*/ 10959510 w 11991973"/>
              <a:gd name="connsiteY947" fmla="*/ 2184041 h 3476625"/>
              <a:gd name="connsiteX948" fmla="*/ 10974554 w 11991973"/>
              <a:gd name="connsiteY948" fmla="*/ 2181131 h 3476625"/>
              <a:gd name="connsiteX949" fmla="*/ 10967033 w 11991973"/>
              <a:gd name="connsiteY949" fmla="*/ 2176042 h 3476625"/>
              <a:gd name="connsiteX950" fmla="*/ 576750 w 11991973"/>
              <a:gd name="connsiteY950" fmla="*/ 1241538 h 3476625"/>
              <a:gd name="connsiteX951" fmla="*/ 467676 w 11991973"/>
              <a:gd name="connsiteY951" fmla="*/ 1261901 h 3476625"/>
              <a:gd name="connsiteX952" fmla="*/ 576750 w 11991973"/>
              <a:gd name="connsiteY952" fmla="*/ 1241538 h 3476625"/>
              <a:gd name="connsiteX953" fmla="*/ 592501 w 11991973"/>
              <a:gd name="connsiteY953" fmla="*/ 1238266 h 3476625"/>
              <a:gd name="connsiteX954" fmla="*/ 586770 w 11991973"/>
              <a:gd name="connsiteY954" fmla="*/ 1243856 h 3476625"/>
              <a:gd name="connsiteX955" fmla="*/ 589844 w 11991973"/>
              <a:gd name="connsiteY955" fmla="*/ 1253116 h 3476625"/>
              <a:gd name="connsiteX956" fmla="*/ 594420 w 11991973"/>
              <a:gd name="connsiteY956" fmla="*/ 1252107 h 3476625"/>
              <a:gd name="connsiteX957" fmla="*/ 597878 w 11991973"/>
              <a:gd name="connsiteY957" fmla="*/ 1243038 h 3476625"/>
              <a:gd name="connsiteX958" fmla="*/ 592501 w 11991973"/>
              <a:gd name="connsiteY958" fmla="*/ 1238266 h 3476625"/>
              <a:gd name="connsiteX959" fmla="*/ 10947579 w 11991973"/>
              <a:gd name="connsiteY959" fmla="*/ 2157496 h 3476625"/>
              <a:gd name="connsiteX960" fmla="*/ 10940704 w 11991973"/>
              <a:gd name="connsiteY960" fmla="*/ 2160769 h 3476625"/>
              <a:gd name="connsiteX961" fmla="*/ 10947579 w 11991973"/>
              <a:gd name="connsiteY961" fmla="*/ 2157496 h 3476625"/>
              <a:gd name="connsiteX962" fmla="*/ 687089 w 11991973"/>
              <a:gd name="connsiteY962" fmla="*/ 1203040 h 3476625"/>
              <a:gd name="connsiteX963" fmla="*/ 654560 w 11991973"/>
              <a:gd name="connsiteY963" fmla="*/ 1202630 h 3476625"/>
              <a:gd name="connsiteX964" fmla="*/ 631288 w 11991973"/>
              <a:gd name="connsiteY964" fmla="*/ 1212448 h 3476625"/>
              <a:gd name="connsiteX965" fmla="*/ 693347 w 11991973"/>
              <a:gd name="connsiteY965" fmla="*/ 1203721 h 3476625"/>
              <a:gd name="connsiteX966" fmla="*/ 687089 w 11991973"/>
              <a:gd name="connsiteY966" fmla="*/ 1203040 h 3476625"/>
              <a:gd name="connsiteX967" fmla="*/ 1618571 w 11991973"/>
              <a:gd name="connsiteY967" fmla="*/ 1276900 h 3476625"/>
              <a:gd name="connsiteX968" fmla="*/ 1633644 w 11991973"/>
              <a:gd name="connsiteY968" fmla="*/ 1279354 h 3476625"/>
              <a:gd name="connsiteX969" fmla="*/ 1618571 w 11991973"/>
              <a:gd name="connsiteY969" fmla="*/ 1276900 h 3476625"/>
              <a:gd name="connsiteX970" fmla="*/ 1802899 w 11991973"/>
              <a:gd name="connsiteY970" fmla="*/ 1285173 h 3476625"/>
              <a:gd name="connsiteX971" fmla="*/ 1802899 w 11991973"/>
              <a:gd name="connsiteY971" fmla="*/ 1285173 h 3476625"/>
              <a:gd name="connsiteX972" fmla="*/ 700870 w 11991973"/>
              <a:gd name="connsiteY972" fmla="*/ 1180450 h 3476625"/>
              <a:gd name="connsiteX973" fmla="*/ 708392 w 11991973"/>
              <a:gd name="connsiteY973" fmla="*/ 1194995 h 3476625"/>
              <a:gd name="connsiteX974" fmla="*/ 700870 w 11991973"/>
              <a:gd name="connsiteY974" fmla="*/ 1180450 h 3476625"/>
              <a:gd name="connsiteX975" fmla="*/ 1811509 w 11991973"/>
              <a:gd name="connsiteY975" fmla="*/ 1271992 h 3476625"/>
              <a:gd name="connsiteX976" fmla="*/ 1812301 w 11991973"/>
              <a:gd name="connsiteY976" fmla="*/ 1279354 h 3476625"/>
              <a:gd name="connsiteX977" fmla="*/ 1811509 w 11991973"/>
              <a:gd name="connsiteY977" fmla="*/ 1271992 h 3476625"/>
              <a:gd name="connsiteX978" fmla="*/ 11351848 w 11991973"/>
              <a:gd name="connsiteY978" fmla="*/ 2112045 h 3476625"/>
              <a:gd name="connsiteX979" fmla="*/ 11343151 w 11991973"/>
              <a:gd name="connsiteY979" fmla="*/ 2122953 h 3476625"/>
              <a:gd name="connsiteX980" fmla="*/ 11361957 w 11991973"/>
              <a:gd name="connsiteY980" fmla="*/ 2114226 h 3476625"/>
              <a:gd name="connsiteX981" fmla="*/ 11351848 w 11991973"/>
              <a:gd name="connsiteY981" fmla="*/ 2112045 h 3476625"/>
              <a:gd name="connsiteX982" fmla="*/ 623765 w 11991973"/>
              <a:gd name="connsiteY982" fmla="*/ 1154269 h 3476625"/>
              <a:gd name="connsiteX983" fmla="*/ 623917 w 11991973"/>
              <a:gd name="connsiteY983" fmla="*/ 1154934 h 3476625"/>
              <a:gd name="connsiteX984" fmla="*/ 620474 w 11991973"/>
              <a:gd name="connsiteY984" fmla="*/ 1160088 h 3476625"/>
              <a:gd name="connsiteX985" fmla="*/ 617117 w 11991973"/>
              <a:gd name="connsiteY985" fmla="*/ 1165391 h 3476625"/>
              <a:gd name="connsiteX986" fmla="*/ 616243 w 11991973"/>
              <a:gd name="connsiteY986" fmla="*/ 1163723 h 3476625"/>
              <a:gd name="connsiteX987" fmla="*/ 623765 w 11991973"/>
              <a:gd name="connsiteY987" fmla="*/ 1154269 h 3476625"/>
              <a:gd name="connsiteX988" fmla="*/ 1789647 w 11991973"/>
              <a:gd name="connsiteY988" fmla="*/ 1237629 h 3476625"/>
              <a:gd name="connsiteX989" fmla="*/ 1784091 w 11991973"/>
              <a:gd name="connsiteY989" fmla="*/ 1253174 h 3476625"/>
              <a:gd name="connsiteX990" fmla="*/ 1789647 w 11991973"/>
              <a:gd name="connsiteY990" fmla="*/ 1237629 h 3476625"/>
              <a:gd name="connsiteX991" fmla="*/ 1983082 w 11991973"/>
              <a:gd name="connsiteY991" fmla="*/ 1222948 h 3476625"/>
              <a:gd name="connsiteX992" fmla="*/ 1994720 w 11991973"/>
              <a:gd name="connsiteY992" fmla="*/ 1229902 h 3476625"/>
              <a:gd name="connsiteX993" fmla="*/ 1983082 w 11991973"/>
              <a:gd name="connsiteY993" fmla="*/ 1222948 h 3476625"/>
              <a:gd name="connsiteX994" fmla="*/ 614480 w 11991973"/>
              <a:gd name="connsiteY994" fmla="*/ 1063410 h 3476625"/>
              <a:gd name="connsiteX995" fmla="*/ 621885 w 11991973"/>
              <a:gd name="connsiteY995" fmla="*/ 1072818 h 3476625"/>
              <a:gd name="connsiteX996" fmla="*/ 597555 w 11991973"/>
              <a:gd name="connsiteY996" fmla="*/ 1070773 h 3476625"/>
              <a:gd name="connsiteX997" fmla="*/ 600456 w 11991973"/>
              <a:gd name="connsiteY997" fmla="*/ 1065664 h 3476625"/>
              <a:gd name="connsiteX998" fmla="*/ 601658 w 11991973"/>
              <a:gd name="connsiteY998" fmla="*/ 1065063 h 3476625"/>
              <a:gd name="connsiteX999" fmla="*/ 2004936 w 11991973"/>
              <a:gd name="connsiteY999" fmla="*/ 1185256 h 3476625"/>
              <a:gd name="connsiteX1000" fmla="*/ 2003939 w 11991973"/>
              <a:gd name="connsiteY1000" fmla="*/ 1185899 h 3476625"/>
              <a:gd name="connsiteX1001" fmla="*/ 2000361 w 11991973"/>
              <a:gd name="connsiteY1001" fmla="*/ 1186267 h 3476625"/>
              <a:gd name="connsiteX1002" fmla="*/ 619876 w 11991973"/>
              <a:gd name="connsiteY1002" fmla="*/ 1055949 h 3476625"/>
              <a:gd name="connsiteX1003" fmla="*/ 601658 w 11991973"/>
              <a:gd name="connsiteY1003" fmla="*/ 1065063 h 3476625"/>
              <a:gd name="connsiteX1004" fmla="*/ 600730 w 11991973"/>
              <a:gd name="connsiteY1004" fmla="*/ 1065183 h 3476625"/>
              <a:gd name="connsiteX1005" fmla="*/ 600456 w 11991973"/>
              <a:gd name="connsiteY1005" fmla="*/ 1065664 h 3476625"/>
              <a:gd name="connsiteX1006" fmla="*/ 586155 w 11991973"/>
              <a:gd name="connsiteY1006" fmla="*/ 1072818 h 3476625"/>
              <a:gd name="connsiteX1007" fmla="*/ 556064 w 11991973"/>
              <a:gd name="connsiteY1007" fmla="*/ 1093182 h 3476625"/>
              <a:gd name="connsiteX1008" fmla="*/ 606311 w 11991973"/>
              <a:gd name="connsiteY1008" fmla="*/ 1058410 h 3476625"/>
              <a:gd name="connsiteX1009" fmla="*/ 719889 w 11991973"/>
              <a:gd name="connsiteY1009" fmla="*/ 1052848 h 3476625"/>
              <a:gd name="connsiteX1010" fmla="*/ 745194 w 11991973"/>
              <a:gd name="connsiteY1010" fmla="*/ 1057172 h 3476625"/>
              <a:gd name="connsiteX1011" fmla="*/ 770715 w 11991973"/>
              <a:gd name="connsiteY1011" fmla="*/ 1063343 h 3476625"/>
              <a:gd name="connsiteX1012" fmla="*/ 752881 w 11991973"/>
              <a:gd name="connsiteY1012" fmla="*/ 1067365 h 3476625"/>
              <a:gd name="connsiteX1013" fmla="*/ 698990 w 11991973"/>
              <a:gd name="connsiteY1013" fmla="*/ 1064092 h 3476625"/>
              <a:gd name="connsiteX1014" fmla="*/ 686207 w 11991973"/>
              <a:gd name="connsiteY1014" fmla="*/ 1047093 h 3476625"/>
              <a:gd name="connsiteX1015" fmla="*/ 699916 w 11991973"/>
              <a:gd name="connsiteY1015" fmla="*/ 1049435 h 3476625"/>
              <a:gd name="connsiteX1016" fmla="*/ 691996 w 11991973"/>
              <a:gd name="connsiteY1016" fmla="*/ 1051047 h 3476625"/>
              <a:gd name="connsiteX1017" fmla="*/ 649154 w 11991973"/>
              <a:gd name="connsiteY1017" fmla="*/ 1050638 h 3476625"/>
              <a:gd name="connsiteX1018" fmla="*/ 619876 w 11991973"/>
              <a:gd name="connsiteY1018" fmla="*/ 1055949 h 3476625"/>
              <a:gd name="connsiteX1019" fmla="*/ 632380 w 11991973"/>
              <a:gd name="connsiteY1019" fmla="*/ 1049695 h 3476625"/>
              <a:gd name="connsiteX1020" fmla="*/ 686207 w 11991973"/>
              <a:gd name="connsiteY1020" fmla="*/ 1047093 h 3476625"/>
              <a:gd name="connsiteX1021" fmla="*/ 742243 w 11991973"/>
              <a:gd name="connsiteY1021" fmla="*/ 1040820 h 3476625"/>
              <a:gd name="connsiteX1022" fmla="*/ 719889 w 11991973"/>
              <a:gd name="connsiteY1022" fmla="*/ 1052848 h 3476625"/>
              <a:gd name="connsiteX1023" fmla="*/ 699916 w 11991973"/>
              <a:gd name="connsiteY1023" fmla="*/ 1049435 h 3476625"/>
              <a:gd name="connsiteX1024" fmla="*/ 10978785 w 11991973"/>
              <a:gd name="connsiteY1024" fmla="*/ 1948052 h 3476625"/>
              <a:gd name="connsiteX1025" fmla="*/ 10968912 w 11991973"/>
              <a:gd name="connsiteY1025" fmla="*/ 1948415 h 3476625"/>
              <a:gd name="connsiteX1026" fmla="*/ 10985838 w 11991973"/>
              <a:gd name="connsiteY1026" fmla="*/ 1954234 h 3476625"/>
              <a:gd name="connsiteX1027" fmla="*/ 10978785 w 11991973"/>
              <a:gd name="connsiteY1027" fmla="*/ 1948052 h 3476625"/>
              <a:gd name="connsiteX1028" fmla="*/ 781326 w 11991973"/>
              <a:gd name="connsiteY1028" fmla="*/ 1035503 h 3476625"/>
              <a:gd name="connsiteX1029" fmla="*/ 785497 w 11991973"/>
              <a:gd name="connsiteY1029" fmla="*/ 1040820 h 3476625"/>
              <a:gd name="connsiteX1030" fmla="*/ 755407 w 11991973"/>
              <a:gd name="connsiteY1030" fmla="*/ 1040820 h 3476625"/>
              <a:gd name="connsiteX1031" fmla="*/ 773273 w 11991973"/>
              <a:gd name="connsiteY1031" fmla="*/ 1035367 h 3476625"/>
              <a:gd name="connsiteX1032" fmla="*/ 781326 w 11991973"/>
              <a:gd name="connsiteY1032" fmla="*/ 1035503 h 3476625"/>
              <a:gd name="connsiteX1033" fmla="*/ 814881 w 11991973"/>
              <a:gd name="connsiteY1033" fmla="*/ 1033911 h 3476625"/>
              <a:gd name="connsiteX1034" fmla="*/ 823109 w 11991973"/>
              <a:gd name="connsiteY1034" fmla="*/ 1043728 h 3476625"/>
              <a:gd name="connsiteX1035" fmla="*/ 802422 w 11991973"/>
              <a:gd name="connsiteY1035" fmla="*/ 1035002 h 3476625"/>
              <a:gd name="connsiteX1036" fmla="*/ 814881 w 11991973"/>
              <a:gd name="connsiteY1036" fmla="*/ 1033911 h 3476625"/>
              <a:gd name="connsiteX1037" fmla="*/ 1489633 w 11991973"/>
              <a:gd name="connsiteY1037" fmla="*/ 1088954 h 3476625"/>
              <a:gd name="connsiteX1038" fmla="*/ 1479436 w 11991973"/>
              <a:gd name="connsiteY1038" fmla="*/ 1096090 h 3476625"/>
              <a:gd name="connsiteX1039" fmla="*/ 1490465 w 11991973"/>
              <a:gd name="connsiteY1039" fmla="*/ 1099318 h 3476625"/>
              <a:gd name="connsiteX1040" fmla="*/ 1502848 w 11991973"/>
              <a:gd name="connsiteY1040" fmla="*/ 1096449 h 3476625"/>
              <a:gd name="connsiteX1041" fmla="*/ 1502558 w 11991973"/>
              <a:gd name="connsiteY1041" fmla="*/ 1095039 h 3476625"/>
              <a:gd name="connsiteX1042" fmla="*/ 1489633 w 11991973"/>
              <a:gd name="connsiteY1042" fmla="*/ 1088954 h 3476625"/>
              <a:gd name="connsiteX1043" fmla="*/ 1078561 w 11991973"/>
              <a:gd name="connsiteY1043" fmla="*/ 1042241 h 3476625"/>
              <a:gd name="connsiteX1044" fmla="*/ 1086391 w 11991973"/>
              <a:gd name="connsiteY1044" fmla="*/ 1043728 h 3476625"/>
              <a:gd name="connsiteX1045" fmla="*/ 1078165 w 11991973"/>
              <a:gd name="connsiteY1045" fmla="*/ 1042639 h 3476625"/>
              <a:gd name="connsiteX1046" fmla="*/ 1473089 w 11991973"/>
              <a:gd name="connsiteY1046" fmla="*/ 1065183 h 3476625"/>
              <a:gd name="connsiteX1047" fmla="*/ 1472679 w 11991973"/>
              <a:gd name="connsiteY1047" fmla="*/ 1065638 h 3476625"/>
              <a:gd name="connsiteX1048" fmla="*/ 1473964 w 11991973"/>
              <a:gd name="connsiteY1048" fmla="*/ 1071466 h 3476625"/>
              <a:gd name="connsiteX1049" fmla="*/ 1476879 w 11991973"/>
              <a:gd name="connsiteY1049" fmla="*/ 1066410 h 3476625"/>
              <a:gd name="connsiteX1050" fmla="*/ 1473089 w 11991973"/>
              <a:gd name="connsiteY1050" fmla="*/ 1065183 h 3476625"/>
              <a:gd name="connsiteX1051" fmla="*/ 11019928 w 11991973"/>
              <a:gd name="connsiteY1051" fmla="*/ 1915127 h 3476625"/>
              <a:gd name="connsiteX1052" fmla="*/ 11011961 w 11991973"/>
              <a:gd name="connsiteY1052" fmla="*/ 1932462 h 3476625"/>
              <a:gd name="connsiteX1053" fmla="*/ 11011194 w 11991973"/>
              <a:gd name="connsiteY1053" fmla="*/ 1937096 h 3476625"/>
              <a:gd name="connsiteX1054" fmla="*/ 11008874 w 11991973"/>
              <a:gd name="connsiteY1054" fmla="*/ 1936779 h 3476625"/>
              <a:gd name="connsiteX1055" fmla="*/ 11010286 w 11991973"/>
              <a:gd name="connsiteY1055" fmla="*/ 1942598 h 3476625"/>
              <a:gd name="connsiteX1056" fmla="*/ 11011194 w 11991973"/>
              <a:gd name="connsiteY1056" fmla="*/ 1937096 h 3476625"/>
              <a:gd name="connsiteX1057" fmla="*/ 11030841 w 11991973"/>
              <a:gd name="connsiteY1057" fmla="*/ 1939773 h 3476625"/>
              <a:gd name="connsiteX1058" fmla="*/ 11032852 w 11991973"/>
              <a:gd name="connsiteY1058" fmla="*/ 1948415 h 3476625"/>
              <a:gd name="connsiteX1059" fmla="*/ 11033558 w 11991973"/>
              <a:gd name="connsiteY1059" fmla="*/ 1940143 h 3476625"/>
              <a:gd name="connsiteX1060" fmla="*/ 11030841 w 11991973"/>
              <a:gd name="connsiteY1060" fmla="*/ 1939773 h 3476625"/>
              <a:gd name="connsiteX1061" fmla="*/ 11028103 w 11991973"/>
              <a:gd name="connsiteY1061" fmla="*/ 1928001 h 3476625"/>
              <a:gd name="connsiteX1062" fmla="*/ 11023773 w 11991973"/>
              <a:gd name="connsiteY1062" fmla="*/ 1917644 h 3476625"/>
              <a:gd name="connsiteX1063" fmla="*/ 11019928 w 11991973"/>
              <a:gd name="connsiteY1063" fmla="*/ 1915127 h 3476625"/>
              <a:gd name="connsiteX1064" fmla="*/ 983752 w 11991973"/>
              <a:gd name="connsiteY1064" fmla="*/ 1015367 h 3476625"/>
              <a:gd name="connsiteX1065" fmla="*/ 966034 w 11991973"/>
              <a:gd name="connsiteY1065" fmla="*/ 1035002 h 3476625"/>
              <a:gd name="connsiteX1066" fmla="*/ 990483 w 11991973"/>
              <a:gd name="connsiteY1066" fmla="*/ 1017548 h 3476625"/>
              <a:gd name="connsiteX1067" fmla="*/ 983752 w 11991973"/>
              <a:gd name="connsiteY1067" fmla="*/ 1015367 h 3476625"/>
              <a:gd name="connsiteX1068" fmla="*/ 11208924 w 11991973"/>
              <a:gd name="connsiteY1068" fmla="*/ 1925871 h 3476625"/>
              <a:gd name="connsiteX1069" fmla="*/ 11226453 w 11991973"/>
              <a:gd name="connsiteY1069" fmla="*/ 1928320 h 3476625"/>
              <a:gd name="connsiteX1070" fmla="*/ 11218092 w 11991973"/>
              <a:gd name="connsiteY1070" fmla="*/ 1928325 h 3476625"/>
              <a:gd name="connsiteX1071" fmla="*/ 11208091 w 11991973"/>
              <a:gd name="connsiteY1071" fmla="*/ 1928982 h 3476625"/>
              <a:gd name="connsiteX1072" fmla="*/ 11236795 w 11991973"/>
              <a:gd name="connsiteY1072" fmla="*/ 1928314 h 3476625"/>
              <a:gd name="connsiteX1073" fmla="*/ 11245360 w 11991973"/>
              <a:gd name="connsiteY1073" fmla="*/ 1930961 h 3476625"/>
              <a:gd name="connsiteX1074" fmla="*/ 11226453 w 11991973"/>
              <a:gd name="connsiteY1074" fmla="*/ 1928320 h 3476625"/>
              <a:gd name="connsiteX1075" fmla="*/ 1041258 w 11991973"/>
              <a:gd name="connsiteY1075" fmla="*/ 1011731 h 3476625"/>
              <a:gd name="connsiteX1076" fmla="*/ 1042423 w 11991973"/>
              <a:gd name="connsiteY1076" fmla="*/ 1015979 h 3476625"/>
              <a:gd name="connsiteX1077" fmla="*/ 1038622 w 11991973"/>
              <a:gd name="connsiteY1077" fmla="*/ 1017937 h 3476625"/>
              <a:gd name="connsiteX1078" fmla="*/ 1421568 w 11991973"/>
              <a:gd name="connsiteY1078" fmla="*/ 1044939 h 3476625"/>
              <a:gd name="connsiteX1079" fmla="*/ 1421958 w 11991973"/>
              <a:gd name="connsiteY1079" fmla="*/ 1045130 h 3476625"/>
              <a:gd name="connsiteX1080" fmla="*/ 1420893 w 11991973"/>
              <a:gd name="connsiteY1080" fmla="*/ 1045232 h 3476625"/>
              <a:gd name="connsiteX1081" fmla="*/ 1477086 w 11991973"/>
              <a:gd name="connsiteY1081" fmla="*/ 1039002 h 3476625"/>
              <a:gd name="connsiteX1082" fmla="*/ 1479068 w 11991973"/>
              <a:gd name="connsiteY1082" fmla="*/ 1041618 h 3476625"/>
              <a:gd name="connsiteX1083" fmla="*/ 1471993 w 11991973"/>
              <a:gd name="connsiteY1083" fmla="*/ 1041228 h 3476625"/>
              <a:gd name="connsiteX1084" fmla="*/ 1152212 w 11991973"/>
              <a:gd name="connsiteY1084" fmla="*/ 988459 h 3476625"/>
              <a:gd name="connsiteX1085" fmla="*/ 1152212 w 11991973"/>
              <a:gd name="connsiteY1085" fmla="*/ 988459 h 3476625"/>
              <a:gd name="connsiteX1086" fmla="*/ 1007643 w 11991973"/>
              <a:gd name="connsiteY1086" fmla="*/ 973914 h 3476625"/>
              <a:gd name="connsiteX1087" fmla="*/ 1005527 w 11991973"/>
              <a:gd name="connsiteY1087" fmla="*/ 1000095 h 3476625"/>
              <a:gd name="connsiteX1088" fmla="*/ 1007643 w 11991973"/>
              <a:gd name="connsiteY1088" fmla="*/ 973914 h 3476625"/>
              <a:gd name="connsiteX1089" fmla="*/ 1050102 w 11991973"/>
              <a:gd name="connsiteY1089" fmla="*/ 976141 h 3476625"/>
              <a:gd name="connsiteX1090" fmla="*/ 1045019 w 11991973"/>
              <a:gd name="connsiteY1090" fmla="*/ 982641 h 3476625"/>
              <a:gd name="connsiteX1091" fmla="*/ 1065705 w 11991973"/>
              <a:gd name="connsiteY1091" fmla="*/ 985550 h 3476625"/>
              <a:gd name="connsiteX1092" fmla="*/ 1050102 w 11991973"/>
              <a:gd name="connsiteY1092" fmla="*/ 976141 h 3476625"/>
              <a:gd name="connsiteX1093" fmla="*/ 1229121 w 11991973"/>
              <a:gd name="connsiteY1093" fmla="*/ 991527 h 3476625"/>
              <a:gd name="connsiteX1094" fmla="*/ 1219914 w 11991973"/>
              <a:gd name="connsiteY1094" fmla="*/ 999004 h 3476625"/>
              <a:gd name="connsiteX1095" fmla="*/ 1210522 w 11991973"/>
              <a:gd name="connsiteY1095" fmla="*/ 991374 h 3476625"/>
              <a:gd name="connsiteX1096" fmla="*/ 1210747 w 11991973"/>
              <a:gd name="connsiteY1096" fmla="*/ 991368 h 3476625"/>
              <a:gd name="connsiteX1097" fmla="*/ 1028094 w 11991973"/>
              <a:gd name="connsiteY1097" fmla="*/ 968096 h 3476625"/>
              <a:gd name="connsiteX1098" fmla="*/ 1028094 w 11991973"/>
              <a:gd name="connsiteY1098" fmla="*/ 968096 h 3476625"/>
              <a:gd name="connsiteX1099" fmla="*/ 1187181 w 11991973"/>
              <a:gd name="connsiteY1099" fmla="*/ 972005 h 3476625"/>
              <a:gd name="connsiteX1100" fmla="*/ 1189824 w 11991973"/>
              <a:gd name="connsiteY1100" fmla="*/ 982641 h 3476625"/>
              <a:gd name="connsiteX1101" fmla="*/ 1187181 w 11991973"/>
              <a:gd name="connsiteY1101" fmla="*/ 972005 h 3476625"/>
              <a:gd name="connsiteX1102" fmla="*/ 1291376 w 11991973"/>
              <a:gd name="connsiteY1102" fmla="*/ 973914 h 3476625"/>
              <a:gd name="connsiteX1103" fmla="*/ 1280093 w 11991973"/>
              <a:gd name="connsiteY1103" fmla="*/ 988459 h 3476625"/>
              <a:gd name="connsiteX1104" fmla="*/ 1291376 w 11991973"/>
              <a:gd name="connsiteY1104" fmla="*/ 973914 h 3476625"/>
              <a:gd name="connsiteX1105" fmla="*/ 1724619 w 11991973"/>
              <a:gd name="connsiteY1105" fmla="*/ 1012185 h 3476625"/>
              <a:gd name="connsiteX1106" fmla="*/ 1701346 w 11991973"/>
              <a:gd name="connsiteY1106" fmla="*/ 1014640 h 3476625"/>
              <a:gd name="connsiteX1107" fmla="*/ 1727675 w 11991973"/>
              <a:gd name="connsiteY1107" fmla="*/ 1014640 h 3476625"/>
              <a:gd name="connsiteX1108" fmla="*/ 1724619 w 11991973"/>
              <a:gd name="connsiteY1108" fmla="*/ 1012185 h 3476625"/>
              <a:gd name="connsiteX1109" fmla="*/ 1798492 w 11991973"/>
              <a:gd name="connsiteY1109" fmla="*/ 1001594 h 3476625"/>
              <a:gd name="connsiteX1110" fmla="*/ 1791615 w 11991973"/>
              <a:gd name="connsiteY1110" fmla="*/ 1017548 h 3476625"/>
              <a:gd name="connsiteX1111" fmla="*/ 1798492 w 11991973"/>
              <a:gd name="connsiteY1111" fmla="*/ 1001594 h 3476625"/>
              <a:gd name="connsiteX1112" fmla="*/ 1775776 w 11991973"/>
              <a:gd name="connsiteY1112" fmla="*/ 994822 h 3476625"/>
              <a:gd name="connsiteX1113" fmla="*/ 1769047 w 11991973"/>
              <a:gd name="connsiteY1113" fmla="*/ 1000095 h 3476625"/>
              <a:gd name="connsiteX1114" fmla="*/ 1793496 w 11991973"/>
              <a:gd name="connsiteY1114" fmla="*/ 1003004 h 3476625"/>
              <a:gd name="connsiteX1115" fmla="*/ 1775776 w 11991973"/>
              <a:gd name="connsiteY1115" fmla="*/ 994822 h 3476625"/>
              <a:gd name="connsiteX1116" fmla="*/ 1725794 w 11991973"/>
              <a:gd name="connsiteY1116" fmla="*/ 982641 h 3476625"/>
              <a:gd name="connsiteX1117" fmla="*/ 1720151 w 11991973"/>
              <a:gd name="connsiteY1117" fmla="*/ 1000095 h 3476625"/>
              <a:gd name="connsiteX1118" fmla="*/ 1725794 w 11991973"/>
              <a:gd name="connsiteY1118" fmla="*/ 982641 h 3476625"/>
              <a:gd name="connsiteX1119" fmla="*/ 1282914 w 11991973"/>
              <a:gd name="connsiteY1119" fmla="*/ 934280 h 3476625"/>
              <a:gd name="connsiteX1120" fmla="*/ 1251884 w 11991973"/>
              <a:gd name="connsiteY1120" fmla="*/ 950643 h 3476625"/>
              <a:gd name="connsiteX1121" fmla="*/ 1282914 w 11991973"/>
              <a:gd name="connsiteY1121" fmla="*/ 934280 h 3476625"/>
              <a:gd name="connsiteX1122" fmla="*/ 1332750 w 11991973"/>
              <a:gd name="connsiteY1122" fmla="*/ 933188 h 3476625"/>
              <a:gd name="connsiteX1123" fmla="*/ 1332751 w 11991973"/>
              <a:gd name="connsiteY1123" fmla="*/ 959369 h 3476625"/>
              <a:gd name="connsiteX1124" fmla="*/ 1332750 w 11991973"/>
              <a:gd name="connsiteY1124" fmla="*/ 933188 h 3476625"/>
              <a:gd name="connsiteX1125" fmla="*/ 1714012 w 11991973"/>
              <a:gd name="connsiteY1125" fmla="*/ 966231 h 3476625"/>
              <a:gd name="connsiteX1126" fmla="*/ 1712277 w 11991973"/>
              <a:gd name="connsiteY1126" fmla="*/ 966414 h 3476625"/>
              <a:gd name="connsiteX1127" fmla="*/ 1714393 w 11991973"/>
              <a:gd name="connsiteY1127" fmla="*/ 972141 h 3476625"/>
              <a:gd name="connsiteX1128" fmla="*/ 1715891 w 11991973"/>
              <a:gd name="connsiteY1128" fmla="*/ 971047 h 3476625"/>
              <a:gd name="connsiteX1129" fmla="*/ 1216153 w 11991973"/>
              <a:gd name="connsiteY1129" fmla="*/ 921553 h 3476625"/>
              <a:gd name="connsiteX1130" fmla="*/ 1198286 w 11991973"/>
              <a:gd name="connsiteY1130" fmla="*/ 920098 h 3476625"/>
              <a:gd name="connsiteX1131" fmla="*/ 1180423 w 11991973"/>
              <a:gd name="connsiteY1131" fmla="*/ 927370 h 3476625"/>
              <a:gd name="connsiteX1132" fmla="*/ 1216153 w 11991973"/>
              <a:gd name="connsiteY1132" fmla="*/ 921553 h 3476625"/>
              <a:gd name="connsiteX1133" fmla="*/ 1767166 w 11991973"/>
              <a:gd name="connsiteY1133" fmla="*/ 968096 h 3476625"/>
              <a:gd name="connsiteX1134" fmla="*/ 1767166 w 11991973"/>
              <a:gd name="connsiteY1134" fmla="*/ 968096 h 3476625"/>
              <a:gd name="connsiteX1135" fmla="*/ 1823585 w 11991973"/>
              <a:gd name="connsiteY1135" fmla="*/ 953551 h 3476625"/>
              <a:gd name="connsiteX1136" fmla="*/ 1802898 w 11991973"/>
              <a:gd name="connsiteY1136" fmla="*/ 956460 h 3476625"/>
              <a:gd name="connsiteX1137" fmla="*/ 1823585 w 11991973"/>
              <a:gd name="connsiteY1137" fmla="*/ 953551 h 3476625"/>
              <a:gd name="connsiteX1138" fmla="*/ 2028246 w 11991973"/>
              <a:gd name="connsiteY1138" fmla="*/ 966960 h 3476625"/>
              <a:gd name="connsiteX1139" fmla="*/ 2041733 w 11991973"/>
              <a:gd name="connsiteY1139" fmla="*/ 973914 h 3476625"/>
              <a:gd name="connsiteX1140" fmla="*/ 2028246 w 11991973"/>
              <a:gd name="connsiteY1140" fmla="*/ 966960 h 3476625"/>
              <a:gd name="connsiteX1141" fmla="*/ 1885644 w 11991973"/>
              <a:gd name="connsiteY1141" fmla="*/ 941915 h 3476625"/>
              <a:gd name="connsiteX1142" fmla="*/ 1875301 w 11991973"/>
              <a:gd name="connsiteY1142" fmla="*/ 941189 h 3476625"/>
              <a:gd name="connsiteX1143" fmla="*/ 1864958 w 11991973"/>
              <a:gd name="connsiteY1143" fmla="*/ 944824 h 3476625"/>
              <a:gd name="connsiteX1144" fmla="*/ 1885644 w 11991973"/>
              <a:gd name="connsiteY1144" fmla="*/ 941915 h 3476625"/>
              <a:gd name="connsiteX1145" fmla="*/ 1994543 w 11991973"/>
              <a:gd name="connsiteY1145" fmla="*/ 951234 h 3476625"/>
              <a:gd name="connsiteX1146" fmla="*/ 1983435 w 11991973"/>
              <a:gd name="connsiteY1146" fmla="*/ 962278 h 3476625"/>
              <a:gd name="connsiteX1147" fmla="*/ 1994543 w 11991973"/>
              <a:gd name="connsiteY1147" fmla="*/ 951234 h 3476625"/>
              <a:gd name="connsiteX1148" fmla="*/ 1939521 w 11991973"/>
              <a:gd name="connsiteY1148" fmla="*/ 943536 h 3476625"/>
              <a:gd name="connsiteX1149" fmla="*/ 1939241 w 11991973"/>
              <a:gd name="connsiteY1149" fmla="*/ 944006 h 3476625"/>
              <a:gd name="connsiteX1150" fmla="*/ 1939224 w 11991973"/>
              <a:gd name="connsiteY1150" fmla="*/ 944750 h 3476625"/>
              <a:gd name="connsiteX1151" fmla="*/ 1938301 w 11991973"/>
              <a:gd name="connsiteY1151" fmla="*/ 944824 h 3476625"/>
              <a:gd name="connsiteX1152" fmla="*/ 1972057 w 11991973"/>
              <a:gd name="connsiteY1152" fmla="*/ 935160 h 3476625"/>
              <a:gd name="connsiteX1153" fmla="*/ 1949144 w 11991973"/>
              <a:gd name="connsiteY1153" fmla="*/ 933371 h 3476625"/>
              <a:gd name="connsiteX1154" fmla="*/ 1939521 w 11991973"/>
              <a:gd name="connsiteY1154" fmla="*/ 943536 h 3476625"/>
              <a:gd name="connsiteX1155" fmla="*/ 1943942 w 11991973"/>
              <a:gd name="connsiteY1155" fmla="*/ 936098 h 3476625"/>
              <a:gd name="connsiteX1156" fmla="*/ 1810421 w 11991973"/>
              <a:gd name="connsiteY1156" fmla="*/ 1000095 h 3476625"/>
              <a:gd name="connsiteX1157" fmla="*/ 1930779 w 11991973"/>
              <a:gd name="connsiteY1157" fmla="*/ 971005 h 3476625"/>
              <a:gd name="connsiteX1158" fmla="*/ 1938771 w 11991973"/>
              <a:gd name="connsiteY1158" fmla="*/ 964460 h 3476625"/>
              <a:gd name="connsiteX1159" fmla="*/ 1939224 w 11991973"/>
              <a:gd name="connsiteY1159" fmla="*/ 944750 h 3476625"/>
              <a:gd name="connsiteX1160" fmla="*/ 1961981 w 11991973"/>
              <a:gd name="connsiteY1160" fmla="*/ 942915 h 3476625"/>
              <a:gd name="connsiteX1161" fmla="*/ 1972057 w 11991973"/>
              <a:gd name="connsiteY1161" fmla="*/ 935160 h 3476625"/>
              <a:gd name="connsiteX1162" fmla="*/ 2002654 w 11991973"/>
              <a:gd name="connsiteY1162" fmla="*/ 923007 h 3476625"/>
              <a:gd name="connsiteX1163" fmla="*/ 1977794 w 11991973"/>
              <a:gd name="connsiteY1163" fmla="*/ 936098 h 3476625"/>
              <a:gd name="connsiteX1164" fmla="*/ 2002654 w 11991973"/>
              <a:gd name="connsiteY1164" fmla="*/ 923007 h 3476625"/>
              <a:gd name="connsiteX1165" fmla="*/ 2106497 w 11991973"/>
              <a:gd name="connsiteY1165" fmla="*/ 924734 h 3476625"/>
              <a:gd name="connsiteX1166" fmla="*/ 2022927 w 11991973"/>
              <a:gd name="connsiteY1166" fmla="*/ 941915 h 3476625"/>
              <a:gd name="connsiteX1167" fmla="*/ 2126362 w 11991973"/>
              <a:gd name="connsiteY1167" fmla="*/ 927370 h 3476625"/>
              <a:gd name="connsiteX1168" fmla="*/ 2106497 w 11991973"/>
              <a:gd name="connsiteY1168" fmla="*/ 924734 h 3476625"/>
              <a:gd name="connsiteX1169" fmla="*/ 2111315 w 11991973"/>
              <a:gd name="connsiteY1169" fmla="*/ 915734 h 3476625"/>
              <a:gd name="connsiteX1170" fmla="*/ 2111315 w 11991973"/>
              <a:gd name="connsiteY1170" fmla="*/ 915734 h 3476625"/>
              <a:gd name="connsiteX1171" fmla="*/ 9707034 w 11991973"/>
              <a:gd name="connsiteY1171" fmla="*/ 1546979 h 3476625"/>
              <a:gd name="connsiteX1172" fmla="*/ 9697631 w 11991973"/>
              <a:gd name="connsiteY1172" fmla="*/ 1552796 h 3476625"/>
              <a:gd name="connsiteX1173" fmla="*/ 9707034 w 11991973"/>
              <a:gd name="connsiteY1173" fmla="*/ 1546979 h 3476625"/>
              <a:gd name="connsiteX1174" fmla="*/ 9891332 w 11991973"/>
              <a:gd name="connsiteY1174" fmla="*/ 1543706 h 3476625"/>
              <a:gd name="connsiteX1175" fmla="*/ 9840555 w 11991973"/>
              <a:gd name="connsiteY1175" fmla="*/ 1573160 h 3476625"/>
              <a:gd name="connsiteX1176" fmla="*/ 9891332 w 11991973"/>
              <a:gd name="connsiteY1176" fmla="*/ 1543706 h 3476625"/>
              <a:gd name="connsiteX1177" fmla="*/ 2079788 w 11991973"/>
              <a:gd name="connsiteY1177" fmla="*/ 847375 h 3476625"/>
              <a:gd name="connsiteX1178" fmla="*/ 2056778 w 11991973"/>
              <a:gd name="connsiteY1178" fmla="*/ 860464 h 3476625"/>
              <a:gd name="connsiteX1179" fmla="*/ 2084989 w 11991973"/>
              <a:gd name="connsiteY1179" fmla="*/ 851737 h 3476625"/>
              <a:gd name="connsiteX1180" fmla="*/ 2079788 w 11991973"/>
              <a:gd name="connsiteY1180" fmla="*/ 847375 h 3476625"/>
              <a:gd name="connsiteX1181" fmla="*/ 10310705 w 11991973"/>
              <a:gd name="connsiteY1181" fmla="*/ 1578977 h 3476625"/>
              <a:gd name="connsiteX1182" fmla="*/ 10311747 w 11991973"/>
              <a:gd name="connsiteY1182" fmla="*/ 1582447 h 3476625"/>
              <a:gd name="connsiteX1183" fmla="*/ 10309499 w 11991973"/>
              <a:gd name="connsiteY1183" fmla="*/ 1582386 h 3476625"/>
              <a:gd name="connsiteX1184" fmla="*/ 10308314 w 11991973"/>
              <a:gd name="connsiteY1184" fmla="*/ 1581373 h 3476625"/>
              <a:gd name="connsiteX1185" fmla="*/ 10352460 w 11991973"/>
              <a:gd name="connsiteY1185" fmla="*/ 1580841 h 3476625"/>
              <a:gd name="connsiteX1186" fmla="*/ 10369004 w 11991973"/>
              <a:gd name="connsiteY1186" fmla="*/ 1587704 h 3476625"/>
              <a:gd name="connsiteX1187" fmla="*/ 10316641 w 11991973"/>
              <a:gd name="connsiteY1187" fmla="*/ 1598748 h 3476625"/>
              <a:gd name="connsiteX1188" fmla="*/ 10311747 w 11991973"/>
              <a:gd name="connsiteY1188" fmla="*/ 1582447 h 3476625"/>
              <a:gd name="connsiteX1189" fmla="*/ 10331155 w 11991973"/>
              <a:gd name="connsiteY1189" fmla="*/ 1582977 h 3476625"/>
              <a:gd name="connsiteX1190" fmla="*/ 10352460 w 11991973"/>
              <a:gd name="connsiteY1190" fmla="*/ 1580841 h 3476625"/>
              <a:gd name="connsiteX1191" fmla="*/ 9739004 w 11991973"/>
              <a:gd name="connsiteY1191" fmla="*/ 1517889 h 3476625"/>
              <a:gd name="connsiteX1192" fmla="*/ 9712676 w 11991973"/>
              <a:gd name="connsiteY1192" fmla="*/ 1535343 h 3476625"/>
              <a:gd name="connsiteX1193" fmla="*/ 9739004 w 11991973"/>
              <a:gd name="connsiteY1193" fmla="*/ 1517889 h 3476625"/>
              <a:gd name="connsiteX1194" fmla="*/ 10364950 w 11991973"/>
              <a:gd name="connsiteY1194" fmla="*/ 1566712 h 3476625"/>
              <a:gd name="connsiteX1195" fmla="*/ 10365007 w 11991973"/>
              <a:gd name="connsiteY1195" fmla="*/ 1566979 h 3476625"/>
              <a:gd name="connsiteX1196" fmla="*/ 10353163 w 11991973"/>
              <a:gd name="connsiteY1196" fmla="*/ 1572478 h 3476625"/>
              <a:gd name="connsiteX1197" fmla="*/ 10347212 w 11991973"/>
              <a:gd name="connsiteY1197" fmla="*/ 1567290 h 3476625"/>
              <a:gd name="connsiteX1198" fmla="*/ 10350902 w 11991973"/>
              <a:gd name="connsiteY1198" fmla="*/ 1567341 h 3476625"/>
              <a:gd name="connsiteX1199" fmla="*/ 10344059 w 11991973"/>
              <a:gd name="connsiteY1199" fmla="*/ 1561263 h 3476625"/>
              <a:gd name="connsiteX1200" fmla="*/ 10341053 w 11991973"/>
              <a:gd name="connsiteY1200" fmla="*/ 1561917 h 3476625"/>
              <a:gd name="connsiteX1201" fmla="*/ 10340744 w 11991973"/>
              <a:gd name="connsiteY1201" fmla="*/ 1561650 h 3476625"/>
              <a:gd name="connsiteX1202" fmla="*/ 10342587 w 11991973"/>
              <a:gd name="connsiteY1202" fmla="*/ 1561433 h 3476625"/>
              <a:gd name="connsiteX1203" fmla="*/ 10344059 w 11991973"/>
              <a:gd name="connsiteY1203" fmla="*/ 1561263 h 3476625"/>
              <a:gd name="connsiteX1204" fmla="*/ 10339830 w 11991973"/>
              <a:gd name="connsiteY1204" fmla="*/ 1560851 h 3476625"/>
              <a:gd name="connsiteX1205" fmla="*/ 10340744 w 11991973"/>
              <a:gd name="connsiteY1205" fmla="*/ 1561650 h 3476625"/>
              <a:gd name="connsiteX1206" fmla="*/ 10335884 w 11991973"/>
              <a:gd name="connsiteY1206" fmla="*/ 1562221 h 3476625"/>
              <a:gd name="connsiteX1207" fmla="*/ 1830789 w 11991973"/>
              <a:gd name="connsiteY1207" fmla="*/ 800135 h 3476625"/>
              <a:gd name="connsiteX1208" fmla="*/ 1829197 w 11991973"/>
              <a:gd name="connsiteY1208" fmla="*/ 800695 h 3476625"/>
              <a:gd name="connsiteX1209" fmla="*/ 1819823 w 11991973"/>
              <a:gd name="connsiteY1209" fmla="*/ 805194 h 3476625"/>
              <a:gd name="connsiteX1210" fmla="*/ 1825847 w 11991973"/>
              <a:gd name="connsiteY1210" fmla="*/ 800604 h 3476625"/>
              <a:gd name="connsiteX1211" fmla="*/ 10366182 w 11991973"/>
              <a:gd name="connsiteY1211" fmla="*/ 1551706 h 3476625"/>
              <a:gd name="connsiteX1212" fmla="*/ 10402854 w 11991973"/>
              <a:gd name="connsiteY1212" fmla="*/ 1558615 h 3476625"/>
              <a:gd name="connsiteX1213" fmla="*/ 10387369 w 11991973"/>
              <a:gd name="connsiteY1213" fmla="*/ 1565705 h 3476625"/>
              <a:gd name="connsiteX1214" fmla="*/ 10364950 w 11991973"/>
              <a:gd name="connsiteY1214" fmla="*/ 1566712 h 3476625"/>
              <a:gd name="connsiteX1215" fmla="*/ 10362076 w 11991973"/>
              <a:gd name="connsiteY1215" fmla="*/ 1553132 h 3476625"/>
              <a:gd name="connsiteX1216" fmla="*/ 10120765 w 11991973"/>
              <a:gd name="connsiteY1216" fmla="*/ 1529525 h 3476625"/>
              <a:gd name="connsiteX1217" fmla="*/ 10110186 w 11991973"/>
              <a:gd name="connsiteY1217" fmla="*/ 1529162 h 3476625"/>
              <a:gd name="connsiteX1218" fmla="*/ 10103836 w 11991973"/>
              <a:gd name="connsiteY1218" fmla="*/ 1535343 h 3476625"/>
              <a:gd name="connsiteX1219" fmla="*/ 10120765 w 11991973"/>
              <a:gd name="connsiteY1219" fmla="*/ 1529525 h 3476625"/>
              <a:gd name="connsiteX1220" fmla="*/ 1911239 w 11991973"/>
              <a:gd name="connsiteY1220" fmla="*/ 787423 h 3476625"/>
              <a:gd name="connsiteX1221" fmla="*/ 1916126 w 11991973"/>
              <a:gd name="connsiteY1221" fmla="*/ 790680 h 3476625"/>
              <a:gd name="connsiteX1222" fmla="*/ 1908346 w 11991973"/>
              <a:gd name="connsiteY1222" fmla="*/ 795422 h 3476625"/>
              <a:gd name="connsiteX1223" fmla="*/ 1907143 w 11991973"/>
              <a:gd name="connsiteY1223" fmla="*/ 796441 h 3476625"/>
              <a:gd name="connsiteX1224" fmla="*/ 1898807 w 11991973"/>
              <a:gd name="connsiteY1224" fmla="*/ 793559 h 3476625"/>
              <a:gd name="connsiteX1225" fmla="*/ 1911239 w 11991973"/>
              <a:gd name="connsiteY1225" fmla="*/ 787423 h 3476625"/>
              <a:gd name="connsiteX1226" fmla="*/ 10353959 w 11991973"/>
              <a:gd name="connsiteY1226" fmla="*/ 1529525 h 3476625"/>
              <a:gd name="connsiteX1227" fmla="*/ 10359571 w 11991973"/>
              <a:gd name="connsiteY1227" fmla="*/ 1541297 h 3476625"/>
              <a:gd name="connsiteX1228" fmla="*/ 10362076 w 11991973"/>
              <a:gd name="connsiteY1228" fmla="*/ 1553132 h 3476625"/>
              <a:gd name="connsiteX1229" fmla="*/ 10339830 w 11991973"/>
              <a:gd name="connsiteY1229" fmla="*/ 1560851 h 3476625"/>
              <a:gd name="connsiteX1230" fmla="*/ 10335420 w 11991973"/>
              <a:gd name="connsiteY1230" fmla="*/ 1557007 h 3476625"/>
              <a:gd name="connsiteX1231" fmla="*/ 10324689 w 11991973"/>
              <a:gd name="connsiteY1231" fmla="*/ 1544459 h 3476625"/>
              <a:gd name="connsiteX1232" fmla="*/ 2004122 w 11991973"/>
              <a:gd name="connsiteY1232" fmla="*/ 779014 h 3476625"/>
              <a:gd name="connsiteX1233" fmla="*/ 2011200 w 11991973"/>
              <a:gd name="connsiteY1233" fmla="*/ 782454 h 3476625"/>
              <a:gd name="connsiteX1234" fmla="*/ 2012860 w 11991973"/>
              <a:gd name="connsiteY1234" fmla="*/ 781806 h 3476625"/>
              <a:gd name="connsiteX1235" fmla="*/ 1975120 w 11991973"/>
              <a:gd name="connsiteY1235" fmla="*/ 773741 h 3476625"/>
              <a:gd name="connsiteX1236" fmla="*/ 1992838 w 11991973"/>
              <a:gd name="connsiteY1236" fmla="*/ 781922 h 3476625"/>
              <a:gd name="connsiteX1237" fmla="*/ 1975120 w 11991973"/>
              <a:gd name="connsiteY1237" fmla="*/ 773741 h 3476625"/>
              <a:gd name="connsiteX1238" fmla="*/ 1961258 w 11991973"/>
              <a:gd name="connsiteY1238" fmla="*/ 770534 h 3476625"/>
              <a:gd name="connsiteX1239" fmla="*/ 1943286 w 11991973"/>
              <a:gd name="connsiteY1239" fmla="*/ 775954 h 3476625"/>
              <a:gd name="connsiteX1240" fmla="*/ 1944854 w 11991973"/>
              <a:gd name="connsiteY1240" fmla="*/ 771105 h 3476625"/>
              <a:gd name="connsiteX1241" fmla="*/ 2077465 w 11991973"/>
              <a:gd name="connsiteY1241" fmla="*/ 741198 h 3476625"/>
              <a:gd name="connsiteX1242" fmla="*/ 2086986 w 11991973"/>
              <a:gd name="connsiteY1242" fmla="*/ 752652 h 3476625"/>
              <a:gd name="connsiteX1243" fmla="*/ 2087655 w 11991973"/>
              <a:gd name="connsiteY1243" fmla="*/ 752632 h 3476625"/>
              <a:gd name="connsiteX1244" fmla="*/ 2105475 w 11991973"/>
              <a:gd name="connsiteY1244" fmla="*/ 745680 h 3476625"/>
              <a:gd name="connsiteX1245" fmla="*/ 10231955 w 11991973"/>
              <a:gd name="connsiteY1245" fmla="*/ 1454483 h 3476625"/>
              <a:gd name="connsiteX1246" fmla="*/ 10229839 w 11991973"/>
              <a:gd name="connsiteY1246" fmla="*/ 1465528 h 3476625"/>
              <a:gd name="connsiteX1247" fmla="*/ 10231955 w 11991973"/>
              <a:gd name="connsiteY1247" fmla="*/ 1454483 h 3476625"/>
              <a:gd name="connsiteX1248" fmla="*/ 10222317 w 11991973"/>
              <a:gd name="connsiteY1248" fmla="*/ 1427712 h 3476625"/>
              <a:gd name="connsiteX1249" fmla="*/ 10222870 w 11991973"/>
              <a:gd name="connsiteY1249" fmla="*/ 1428200 h 3476625"/>
              <a:gd name="connsiteX1250" fmla="*/ 10222719 w 11991973"/>
              <a:gd name="connsiteY1250" fmla="*/ 1428244 h 3476625"/>
              <a:gd name="connsiteX1251" fmla="*/ 10237191 w 11991973"/>
              <a:gd name="connsiteY1251" fmla="*/ 1424063 h 3476625"/>
              <a:gd name="connsiteX1252" fmla="*/ 10232189 w 11991973"/>
              <a:gd name="connsiteY1252" fmla="*/ 1436439 h 3476625"/>
              <a:gd name="connsiteX1253" fmla="*/ 10222870 w 11991973"/>
              <a:gd name="connsiteY1253" fmla="*/ 1428200 h 3476625"/>
              <a:gd name="connsiteX1254" fmla="*/ 10237032 w 11991973"/>
              <a:gd name="connsiteY1254" fmla="*/ 1424098 h 3476625"/>
              <a:gd name="connsiteX1255" fmla="*/ 10141065 w 11991973"/>
              <a:gd name="connsiteY1255" fmla="*/ 1415258 h 3476625"/>
              <a:gd name="connsiteX1256" fmla="*/ 10145786 w 11991973"/>
              <a:gd name="connsiteY1256" fmla="*/ 1416556 h 3476625"/>
              <a:gd name="connsiteX1257" fmla="*/ 10146079 w 11991973"/>
              <a:gd name="connsiteY1257" fmla="*/ 1417951 h 3476625"/>
              <a:gd name="connsiteX1258" fmla="*/ 10143432 w 11991973"/>
              <a:gd name="connsiteY1258" fmla="*/ 1423104 h 3476625"/>
              <a:gd name="connsiteX1259" fmla="*/ 10135765 w 11991973"/>
              <a:gd name="connsiteY1259" fmla="*/ 1425927 h 3476625"/>
              <a:gd name="connsiteX1260" fmla="*/ 10132988 w 11991973"/>
              <a:gd name="connsiteY1260" fmla="*/ 1418258 h 3476625"/>
              <a:gd name="connsiteX1261" fmla="*/ 10139793 w 11991973"/>
              <a:gd name="connsiteY1261" fmla="*/ 1415447 h 3476625"/>
              <a:gd name="connsiteX1262" fmla="*/ 10239242 w 11991973"/>
              <a:gd name="connsiteY1262" fmla="*/ 1418985 h 3476625"/>
              <a:gd name="connsiteX1263" fmla="*/ 10242857 w 11991973"/>
              <a:gd name="connsiteY1263" fmla="*/ 1422798 h 3476625"/>
              <a:gd name="connsiteX1264" fmla="*/ 10237191 w 11991973"/>
              <a:gd name="connsiteY1264" fmla="*/ 1424063 h 3476625"/>
              <a:gd name="connsiteX1265" fmla="*/ 10259929 w 11991973"/>
              <a:gd name="connsiteY1265" fmla="*/ 1418985 h 3476625"/>
              <a:gd name="connsiteX1266" fmla="*/ 10249586 w 11991973"/>
              <a:gd name="connsiteY1266" fmla="*/ 1429894 h 3476625"/>
              <a:gd name="connsiteX1267" fmla="*/ 10242857 w 11991973"/>
              <a:gd name="connsiteY1267" fmla="*/ 1422798 h 3476625"/>
              <a:gd name="connsiteX1268" fmla="*/ 10188936 w 11991973"/>
              <a:gd name="connsiteY1268" fmla="*/ 1403759 h 3476625"/>
              <a:gd name="connsiteX1269" fmla="*/ 10201630 w 11991973"/>
              <a:gd name="connsiteY1269" fmla="*/ 1413167 h 3476625"/>
              <a:gd name="connsiteX1270" fmla="*/ 10188936 w 11991973"/>
              <a:gd name="connsiteY1270" fmla="*/ 1403759 h 3476625"/>
              <a:gd name="connsiteX1271" fmla="*/ 10205391 w 11991973"/>
              <a:gd name="connsiteY1271" fmla="*/ 1392804 h 3476625"/>
              <a:gd name="connsiteX1272" fmla="*/ 10209152 w 11991973"/>
              <a:gd name="connsiteY1272" fmla="*/ 1416076 h 3476625"/>
              <a:gd name="connsiteX1273" fmla="*/ 10205391 w 11991973"/>
              <a:gd name="connsiteY1273" fmla="*/ 1392804 h 3476625"/>
              <a:gd name="connsiteX1274" fmla="*/ 10577749 w 11991973"/>
              <a:gd name="connsiteY1274" fmla="*/ 1389895 h 3476625"/>
              <a:gd name="connsiteX1275" fmla="*/ 10500644 w 11991973"/>
              <a:gd name="connsiteY1275" fmla="*/ 1407349 h 3476625"/>
              <a:gd name="connsiteX1276" fmla="*/ 10362186 w 11991973"/>
              <a:gd name="connsiteY1276" fmla="*/ 1442620 h 3476625"/>
              <a:gd name="connsiteX1277" fmla="*/ 10331135 w 11991973"/>
              <a:gd name="connsiteY1277" fmla="*/ 1445968 h 3476625"/>
              <a:gd name="connsiteX1278" fmla="*/ 10357745 w 11991973"/>
              <a:gd name="connsiteY1278" fmla="*/ 1434910 h 3476625"/>
              <a:gd name="connsiteX1279" fmla="*/ 10479508 w 11991973"/>
              <a:gd name="connsiteY1279" fmla="*/ 1402943 h 3476625"/>
              <a:gd name="connsiteX1280" fmla="*/ 10497324 w 11991973"/>
              <a:gd name="connsiteY1280" fmla="*/ 1401167 h 3476625"/>
              <a:gd name="connsiteX1281" fmla="*/ 10577749 w 11991973"/>
              <a:gd name="connsiteY1281" fmla="*/ 1389895 h 3476625"/>
              <a:gd name="connsiteX1282" fmla="*/ 10651092 w 11991973"/>
              <a:gd name="connsiteY1282" fmla="*/ 1381169 h 3476625"/>
              <a:gd name="connsiteX1283" fmla="*/ 10575869 w 11991973"/>
              <a:gd name="connsiteY1283" fmla="*/ 1398621 h 3476625"/>
              <a:gd name="connsiteX1284" fmla="*/ 10651092 w 11991973"/>
              <a:gd name="connsiteY1284" fmla="*/ 1381169 h 3476625"/>
              <a:gd name="connsiteX1285" fmla="*/ 10745592 w 11991973"/>
              <a:gd name="connsiteY1285" fmla="*/ 1379714 h 3476625"/>
              <a:gd name="connsiteX1286" fmla="*/ 10754525 w 11991973"/>
              <a:gd name="connsiteY1286" fmla="*/ 1381169 h 3476625"/>
              <a:gd name="connsiteX1287" fmla="*/ 10739481 w 11991973"/>
              <a:gd name="connsiteY1287" fmla="*/ 1386986 h 3476625"/>
              <a:gd name="connsiteX1288" fmla="*/ 10745592 w 11991973"/>
              <a:gd name="connsiteY1288" fmla="*/ 1379714 h 3476625"/>
              <a:gd name="connsiteX1289" fmla="*/ 10743828 w 11991973"/>
              <a:gd name="connsiteY1289" fmla="*/ 1357771 h 3476625"/>
              <a:gd name="connsiteX1290" fmla="*/ 10743714 w 11991973"/>
              <a:gd name="connsiteY1290" fmla="*/ 1357820 h 3476625"/>
              <a:gd name="connsiteX1291" fmla="*/ 10730078 w 11991973"/>
              <a:gd name="connsiteY1291" fmla="*/ 1372441 h 3476625"/>
              <a:gd name="connsiteX1292" fmla="*/ 10720674 w 11991973"/>
              <a:gd name="connsiteY1292" fmla="*/ 1371032 h 3476625"/>
              <a:gd name="connsiteX1293" fmla="*/ 10712794 w 11991973"/>
              <a:gd name="connsiteY1293" fmla="*/ 1361085 h 3476625"/>
              <a:gd name="connsiteX1294" fmla="*/ 10726129 w 11991973"/>
              <a:gd name="connsiteY1294" fmla="*/ 1359085 h 3476625"/>
              <a:gd name="connsiteX1295" fmla="*/ 10729456 w 11991973"/>
              <a:gd name="connsiteY1295" fmla="*/ 1358838 h 3476625"/>
              <a:gd name="connsiteX1296" fmla="*/ 10737599 w 11991973"/>
              <a:gd name="connsiteY1296" fmla="*/ 1360805 h 3476625"/>
              <a:gd name="connsiteX1297" fmla="*/ 10734503 w 11991973"/>
              <a:gd name="connsiteY1297" fmla="*/ 1358463 h 3476625"/>
              <a:gd name="connsiteX1298" fmla="*/ 10713377 w 11991973"/>
              <a:gd name="connsiteY1298" fmla="*/ 1342698 h 3476625"/>
              <a:gd name="connsiteX1299" fmla="*/ 10714136 w 11991973"/>
              <a:gd name="connsiteY1299" fmla="*/ 1343051 h 3476625"/>
              <a:gd name="connsiteX1300" fmla="*/ 10734503 w 11991973"/>
              <a:gd name="connsiteY1300" fmla="*/ 1358463 h 3476625"/>
              <a:gd name="connsiteX1301" fmla="*/ 10729456 w 11991973"/>
              <a:gd name="connsiteY1301" fmla="*/ 1358838 h 3476625"/>
              <a:gd name="connsiteX1302" fmla="*/ 10706647 w 11991973"/>
              <a:gd name="connsiteY1302" fmla="*/ 1353324 h 3476625"/>
              <a:gd name="connsiteX1303" fmla="*/ 10704219 w 11991973"/>
              <a:gd name="connsiteY1303" fmla="*/ 1350260 h 3476625"/>
              <a:gd name="connsiteX1304" fmla="*/ 10701370 w 11991973"/>
              <a:gd name="connsiteY1304" fmla="*/ 1343888 h 3476625"/>
              <a:gd name="connsiteX1305" fmla="*/ 2881537 w 11991973"/>
              <a:gd name="connsiteY1305" fmla="*/ 641928 h 3476625"/>
              <a:gd name="connsiteX1306" fmla="*/ 2897403 w 11991973"/>
              <a:gd name="connsiteY1306" fmla="*/ 645202 h 3476625"/>
              <a:gd name="connsiteX1307" fmla="*/ 2881537 w 11991973"/>
              <a:gd name="connsiteY1307" fmla="*/ 641928 h 3476625"/>
              <a:gd name="connsiteX1308" fmla="*/ 2801330 w 11991973"/>
              <a:gd name="connsiteY1308" fmla="*/ 631458 h 3476625"/>
              <a:gd name="connsiteX1309" fmla="*/ 2803376 w 11991973"/>
              <a:gd name="connsiteY1309" fmla="*/ 633566 h 3476625"/>
              <a:gd name="connsiteX1310" fmla="*/ 2801366 w 11991973"/>
              <a:gd name="connsiteY1310" fmla="*/ 634561 h 3476625"/>
              <a:gd name="connsiteX1311" fmla="*/ 2801127 w 11991973"/>
              <a:gd name="connsiteY1311" fmla="*/ 631572 h 3476625"/>
              <a:gd name="connsiteX1312" fmla="*/ 11039633 w 11991973"/>
              <a:gd name="connsiteY1312" fmla="*/ 1341595 h 3476625"/>
              <a:gd name="connsiteX1313" fmla="*/ 10913670 w 11991973"/>
              <a:gd name="connsiteY1313" fmla="*/ 1345171 h 3476625"/>
              <a:gd name="connsiteX1314" fmla="*/ 10743828 w 11991973"/>
              <a:gd name="connsiteY1314" fmla="*/ 1357771 h 3476625"/>
              <a:gd name="connsiteX1315" fmla="*/ 10772700 w 11991973"/>
              <a:gd name="connsiteY1315" fmla="*/ 1345465 h 3476625"/>
              <a:gd name="connsiteX1316" fmla="*/ 10816609 w 11991973"/>
              <a:gd name="connsiteY1316" fmla="*/ 1336928 h 3476625"/>
              <a:gd name="connsiteX1317" fmla="*/ 10862571 w 11991973"/>
              <a:gd name="connsiteY1317" fmla="*/ 1336489 h 3476625"/>
              <a:gd name="connsiteX1318" fmla="*/ 2951679 w 11991973"/>
              <a:gd name="connsiteY1318" fmla="*/ 603931 h 3476625"/>
              <a:gd name="connsiteX1319" fmla="*/ 2945439 w 11991973"/>
              <a:gd name="connsiteY1319" fmla="*/ 609465 h 3476625"/>
              <a:gd name="connsiteX1320" fmla="*/ 2934076 w 11991973"/>
              <a:gd name="connsiteY1320" fmla="*/ 610294 h 3476625"/>
              <a:gd name="connsiteX1321" fmla="*/ 2938778 w 11991973"/>
              <a:gd name="connsiteY1321" fmla="*/ 624839 h 3476625"/>
              <a:gd name="connsiteX1322" fmla="*/ 2945195 w 11991973"/>
              <a:gd name="connsiteY1322" fmla="*/ 609681 h 3476625"/>
              <a:gd name="connsiteX1323" fmla="*/ 2945439 w 11991973"/>
              <a:gd name="connsiteY1323" fmla="*/ 609465 h 3476625"/>
              <a:gd name="connsiteX1324" fmla="*/ 2947769 w 11991973"/>
              <a:gd name="connsiteY1324" fmla="*/ 609294 h 3476625"/>
              <a:gd name="connsiteX1325" fmla="*/ 2970247 w 11991973"/>
              <a:gd name="connsiteY1325" fmla="*/ 616765 h 3476625"/>
              <a:gd name="connsiteX1326" fmla="*/ 2976068 w 11991973"/>
              <a:gd name="connsiteY1326" fmla="*/ 623202 h 3476625"/>
              <a:gd name="connsiteX1327" fmla="*/ 2985791 w 11991973"/>
              <a:gd name="connsiteY1327" fmla="*/ 621930 h 3476625"/>
              <a:gd name="connsiteX1328" fmla="*/ 2970247 w 11991973"/>
              <a:gd name="connsiteY1328" fmla="*/ 616765 h 3476625"/>
              <a:gd name="connsiteX1329" fmla="*/ 2964403 w 11991973"/>
              <a:gd name="connsiteY1329" fmla="*/ 610294 h 3476625"/>
              <a:gd name="connsiteX1330" fmla="*/ 2951679 w 11991973"/>
              <a:gd name="connsiteY1330" fmla="*/ 603931 h 3476625"/>
              <a:gd name="connsiteX1331" fmla="*/ 11198517 w 11991973"/>
              <a:gd name="connsiteY1331" fmla="*/ 1337087 h 3476625"/>
              <a:gd name="connsiteX1332" fmla="*/ 11161839 w 11991973"/>
              <a:gd name="connsiteY1332" fmla="*/ 1340835 h 3476625"/>
              <a:gd name="connsiteX1333" fmla="*/ 11062707 w 11991973"/>
              <a:gd name="connsiteY1333" fmla="*/ 1342261 h 3476625"/>
              <a:gd name="connsiteX1334" fmla="*/ 11039633 w 11991973"/>
              <a:gd name="connsiteY1334" fmla="*/ 1341595 h 3476625"/>
              <a:gd name="connsiteX1335" fmla="*/ 2951944 w 11991973"/>
              <a:gd name="connsiteY1335" fmla="*/ 598659 h 3476625"/>
              <a:gd name="connsiteX1336" fmla="*/ 2916211 w 11991973"/>
              <a:gd name="connsiteY1336" fmla="*/ 610294 h 3476625"/>
              <a:gd name="connsiteX1337" fmla="*/ 2951944 w 11991973"/>
              <a:gd name="connsiteY1337" fmla="*/ 598659 h 3476625"/>
              <a:gd name="connsiteX1338" fmla="*/ 3040330 w 11991973"/>
              <a:gd name="connsiteY1338" fmla="*/ 604476 h 3476625"/>
              <a:gd name="connsiteX1339" fmla="*/ 3057254 w 11991973"/>
              <a:gd name="connsiteY1339" fmla="*/ 610294 h 3476625"/>
              <a:gd name="connsiteX1340" fmla="*/ 3040330 w 11991973"/>
              <a:gd name="connsiteY1340" fmla="*/ 604476 h 3476625"/>
              <a:gd name="connsiteX1341" fmla="*/ 2993316 w 11991973"/>
              <a:gd name="connsiteY1341" fmla="*/ 584114 h 3476625"/>
              <a:gd name="connsiteX1342" fmla="*/ 2993316 w 11991973"/>
              <a:gd name="connsiteY1342" fmla="*/ 584114 h 3476625"/>
              <a:gd name="connsiteX1343" fmla="*/ 3110618 w 11991973"/>
              <a:gd name="connsiteY1343" fmla="*/ 585205 h 3476625"/>
              <a:gd name="connsiteX1344" fmla="*/ 3112884 w 11991973"/>
              <a:gd name="connsiteY1344" fmla="*/ 589680 h 3476625"/>
              <a:gd name="connsiteX1345" fmla="*/ 3107341 w 11991973"/>
              <a:gd name="connsiteY1345" fmla="*/ 593704 h 3476625"/>
              <a:gd name="connsiteX1346" fmla="*/ 3098104 w 11991973"/>
              <a:gd name="connsiteY1346" fmla="*/ 595488 h 3476625"/>
              <a:gd name="connsiteX1347" fmla="*/ 3097196 w 11991973"/>
              <a:gd name="connsiteY1347" fmla="*/ 595407 h 3476625"/>
              <a:gd name="connsiteX1348" fmla="*/ 3190218 w 11991973"/>
              <a:gd name="connsiteY1348" fmla="*/ 580886 h 3476625"/>
              <a:gd name="connsiteX1349" fmla="*/ 3201037 w 11991973"/>
              <a:gd name="connsiteY1349" fmla="*/ 585140 h 3476625"/>
              <a:gd name="connsiteX1350" fmla="*/ 3188895 w 11991973"/>
              <a:gd name="connsiteY1350" fmla="*/ 587022 h 3476625"/>
              <a:gd name="connsiteX1351" fmla="*/ 3189721 w 11991973"/>
              <a:gd name="connsiteY1351" fmla="*/ 581855 h 3476625"/>
              <a:gd name="connsiteX1352" fmla="*/ 3019642 w 11991973"/>
              <a:gd name="connsiteY1352" fmla="*/ 555024 h 3476625"/>
              <a:gd name="connsiteX1353" fmla="*/ 3019642 w 11991973"/>
              <a:gd name="connsiteY1353" fmla="*/ 555024 h 3476625"/>
              <a:gd name="connsiteX1354" fmla="*/ 3305448 w 11991973"/>
              <a:gd name="connsiteY1354" fmla="*/ 571637 h 3476625"/>
              <a:gd name="connsiteX1355" fmla="*/ 3303496 w 11991973"/>
              <a:gd name="connsiteY1355" fmla="*/ 575205 h 3476625"/>
              <a:gd name="connsiteX1356" fmla="*/ 3304932 w 11991973"/>
              <a:gd name="connsiteY1356" fmla="*/ 577426 h 3476625"/>
              <a:gd name="connsiteX1357" fmla="*/ 11660972 w 11991973"/>
              <a:gd name="connsiteY1357" fmla="*/ 1305535 h 3476625"/>
              <a:gd name="connsiteX1358" fmla="*/ 11290054 w 11991973"/>
              <a:gd name="connsiteY1358" fmla="*/ 1334488 h 3476625"/>
              <a:gd name="connsiteX1359" fmla="*/ 11198517 w 11991973"/>
              <a:gd name="connsiteY1359" fmla="*/ 1337087 h 3476625"/>
              <a:gd name="connsiteX1360" fmla="*/ 11256849 w 11991973"/>
              <a:gd name="connsiteY1360" fmla="*/ 1331125 h 3476625"/>
              <a:gd name="connsiteX1361" fmla="*/ 11345116 w 11991973"/>
              <a:gd name="connsiteY1361" fmla="*/ 1309075 h 3476625"/>
              <a:gd name="connsiteX1362" fmla="*/ 11352159 w 11991973"/>
              <a:gd name="connsiteY1362" fmla="*/ 1305643 h 3476625"/>
              <a:gd name="connsiteX1363" fmla="*/ 11463157 w 11991973"/>
              <a:gd name="connsiteY1363" fmla="*/ 1305353 h 3476625"/>
              <a:gd name="connsiteX1364" fmla="*/ 11660972 w 11991973"/>
              <a:gd name="connsiteY1364" fmla="*/ 1305535 h 3476625"/>
              <a:gd name="connsiteX1365" fmla="*/ 3267440 w 11991973"/>
              <a:gd name="connsiteY1365" fmla="*/ 555070 h 3476625"/>
              <a:gd name="connsiteX1366" fmla="*/ 3290447 w 11991973"/>
              <a:gd name="connsiteY1366" fmla="*/ 557933 h 3476625"/>
              <a:gd name="connsiteX1367" fmla="*/ 3267440 w 11991973"/>
              <a:gd name="connsiteY1367" fmla="*/ 555070 h 3476625"/>
              <a:gd name="connsiteX1368" fmla="*/ 3307981 w 11991973"/>
              <a:gd name="connsiteY1368" fmla="*/ 543212 h 3476625"/>
              <a:gd name="connsiteX1369" fmla="*/ 3300498 w 11991973"/>
              <a:gd name="connsiteY1369" fmla="*/ 544922 h 3476625"/>
              <a:gd name="connsiteX1370" fmla="*/ 3303673 w 11991973"/>
              <a:gd name="connsiteY1370" fmla="*/ 545881 h 3476625"/>
              <a:gd name="connsiteX1371" fmla="*/ 3307787 w 11991973"/>
              <a:gd name="connsiteY1371" fmla="*/ 545383 h 3476625"/>
              <a:gd name="connsiteX1372" fmla="*/ 3460497 w 11991973"/>
              <a:gd name="connsiteY1372" fmla="*/ 525571 h 3476625"/>
              <a:gd name="connsiteX1373" fmla="*/ 3460269 w 11991973"/>
              <a:gd name="connsiteY1373" fmla="*/ 531400 h 3476625"/>
              <a:gd name="connsiteX1374" fmla="*/ 3473663 w 11991973"/>
              <a:gd name="connsiteY1374" fmla="*/ 532593 h 3476625"/>
              <a:gd name="connsiteX1375" fmla="*/ 3476626 w 11991973"/>
              <a:gd name="connsiteY1375" fmla="*/ 528843 h 3476625"/>
              <a:gd name="connsiteX1376" fmla="*/ 3460497 w 11991973"/>
              <a:gd name="connsiteY1376" fmla="*/ 525571 h 3476625"/>
              <a:gd name="connsiteX1377" fmla="*/ 3621955 w 11991973"/>
              <a:gd name="connsiteY1377" fmla="*/ 537735 h 3476625"/>
              <a:gd name="connsiteX1378" fmla="*/ 3620183 w 11991973"/>
              <a:gd name="connsiteY1378" fmla="*/ 545586 h 3476625"/>
              <a:gd name="connsiteX1379" fmla="*/ 3620190 w 11991973"/>
              <a:gd name="connsiteY1379" fmla="*/ 545651 h 3476625"/>
              <a:gd name="connsiteX1380" fmla="*/ 3625049 w 11991973"/>
              <a:gd name="connsiteY1380" fmla="*/ 546083 h 3476625"/>
              <a:gd name="connsiteX1381" fmla="*/ 3625196 w 11991973"/>
              <a:gd name="connsiteY1381" fmla="*/ 540479 h 3476625"/>
              <a:gd name="connsiteX1382" fmla="*/ 3621955 w 11991973"/>
              <a:gd name="connsiteY1382" fmla="*/ 537735 h 3476625"/>
              <a:gd name="connsiteX1383" fmla="*/ 3566898 w 11991973"/>
              <a:gd name="connsiteY1383" fmla="*/ 517207 h 3476625"/>
              <a:gd name="connsiteX1384" fmla="*/ 3536808 w 11991973"/>
              <a:gd name="connsiteY1384" fmla="*/ 531752 h 3476625"/>
              <a:gd name="connsiteX1385" fmla="*/ 3566898 w 11991973"/>
              <a:gd name="connsiteY1385" fmla="*/ 517207 h 3476625"/>
              <a:gd name="connsiteX1386" fmla="*/ 3763449 w 11991973"/>
              <a:gd name="connsiteY1386" fmla="*/ 488618 h 3476625"/>
              <a:gd name="connsiteX1387" fmla="*/ 3756837 w 11991973"/>
              <a:gd name="connsiteY1387" fmla="*/ 493936 h 3476625"/>
              <a:gd name="connsiteX1388" fmla="*/ 3763449 w 11991973"/>
              <a:gd name="connsiteY1388" fmla="*/ 488618 h 3476625"/>
              <a:gd name="connsiteX1389" fmla="*/ 11721150 w 11991973"/>
              <a:gd name="connsiteY1389" fmla="*/ 1157179 h 3476625"/>
              <a:gd name="connsiteX1390" fmla="*/ 11698584 w 11991973"/>
              <a:gd name="connsiteY1390" fmla="*/ 1160088 h 3476625"/>
              <a:gd name="connsiteX1391" fmla="*/ 11721150 w 11991973"/>
              <a:gd name="connsiteY1391" fmla="*/ 1157179 h 3476625"/>
              <a:gd name="connsiteX1392" fmla="*/ 4079230 w 11991973"/>
              <a:gd name="connsiteY1392" fmla="*/ 458366 h 3476625"/>
              <a:gd name="connsiteX1393" fmla="*/ 4080172 w 11991973"/>
              <a:gd name="connsiteY1393" fmla="*/ 458950 h 3476625"/>
              <a:gd name="connsiteX1394" fmla="*/ 4077429 w 11991973"/>
              <a:gd name="connsiteY1394" fmla="*/ 459091 h 3476625"/>
              <a:gd name="connsiteX1395" fmla="*/ 11847637 w 11991973"/>
              <a:gd name="connsiteY1395" fmla="*/ 1046194 h 3476625"/>
              <a:gd name="connsiteX1396" fmla="*/ 11839774 w 11991973"/>
              <a:gd name="connsiteY1396" fmla="*/ 1046002 h 3476625"/>
              <a:gd name="connsiteX1397" fmla="*/ 11832105 w 11991973"/>
              <a:gd name="connsiteY1397" fmla="*/ 1058273 h 3476625"/>
              <a:gd name="connsiteX1398" fmla="*/ 11847637 w 11991973"/>
              <a:gd name="connsiteY1398" fmla="*/ 1046194 h 3476625"/>
              <a:gd name="connsiteX1399" fmla="*/ 4604983 w 11991973"/>
              <a:gd name="connsiteY1399" fmla="*/ 386304 h 3476625"/>
              <a:gd name="connsiteX1400" fmla="*/ 4621910 w 11991973"/>
              <a:gd name="connsiteY1400" fmla="*/ 400849 h 3476625"/>
              <a:gd name="connsiteX1401" fmla="*/ 4604983 w 11991973"/>
              <a:gd name="connsiteY1401" fmla="*/ 386304 h 3476625"/>
              <a:gd name="connsiteX1402" fmla="*/ 6636025 w 11991973"/>
              <a:gd name="connsiteY1402" fmla="*/ 563750 h 3476625"/>
              <a:gd name="connsiteX1403" fmla="*/ 6636025 w 11991973"/>
              <a:gd name="connsiteY1403" fmla="*/ 563750 h 3476625"/>
              <a:gd name="connsiteX1404" fmla="*/ 6602172 w 11991973"/>
              <a:gd name="connsiteY1404" fmla="*/ 552115 h 3476625"/>
              <a:gd name="connsiteX1405" fmla="*/ 6602172 w 11991973"/>
              <a:gd name="connsiteY1405" fmla="*/ 552115 h 3476625"/>
              <a:gd name="connsiteX1406" fmla="*/ 6660472 w 11991973"/>
              <a:gd name="connsiteY1406" fmla="*/ 552115 h 3476625"/>
              <a:gd name="connsiteX1407" fmla="*/ 6660472 w 11991973"/>
              <a:gd name="connsiteY1407" fmla="*/ 552115 h 3476625"/>
              <a:gd name="connsiteX1408" fmla="*/ 6690561 w 11991973"/>
              <a:gd name="connsiteY1408" fmla="*/ 546297 h 3476625"/>
              <a:gd name="connsiteX1409" fmla="*/ 6690561 w 11991973"/>
              <a:gd name="connsiteY1409" fmla="*/ 546297 h 3476625"/>
              <a:gd name="connsiteX1410" fmla="*/ 4734743 w 11991973"/>
              <a:gd name="connsiteY1410" fmla="*/ 368850 h 3476625"/>
              <a:gd name="connsiteX1411" fmla="*/ 4734743 w 11991973"/>
              <a:gd name="connsiteY1411" fmla="*/ 368850 h 3476625"/>
              <a:gd name="connsiteX1412" fmla="*/ 4791161 w 11991973"/>
              <a:gd name="connsiteY1412" fmla="*/ 365941 h 3476625"/>
              <a:gd name="connsiteX1413" fmla="*/ 4811849 w 11991973"/>
              <a:gd name="connsiteY1413" fmla="*/ 374669 h 3476625"/>
              <a:gd name="connsiteX1414" fmla="*/ 4791161 w 11991973"/>
              <a:gd name="connsiteY1414" fmla="*/ 365941 h 3476625"/>
              <a:gd name="connsiteX1415" fmla="*/ 6737576 w 11991973"/>
              <a:gd name="connsiteY1415" fmla="*/ 523025 h 3476625"/>
              <a:gd name="connsiteX1416" fmla="*/ 6737576 w 11991973"/>
              <a:gd name="connsiteY1416" fmla="*/ 523025 h 3476625"/>
              <a:gd name="connsiteX1417" fmla="*/ 6912470 w 11991973"/>
              <a:gd name="connsiteY1417" fmla="*/ 525934 h 3476625"/>
              <a:gd name="connsiteX1418" fmla="*/ 6905674 w 11991973"/>
              <a:gd name="connsiteY1418" fmla="*/ 536447 h 3476625"/>
              <a:gd name="connsiteX1419" fmla="*/ 6901187 w 11991973"/>
              <a:gd name="connsiteY1419" fmla="*/ 543388 h 3476625"/>
              <a:gd name="connsiteX1420" fmla="*/ 6899777 w 11991973"/>
              <a:gd name="connsiteY1420" fmla="*/ 545570 h 3476625"/>
              <a:gd name="connsiteX1421" fmla="*/ 6905674 w 11991973"/>
              <a:gd name="connsiteY1421" fmla="*/ 536447 h 3476625"/>
              <a:gd name="connsiteX1422" fmla="*/ 6908240 w 11991973"/>
              <a:gd name="connsiteY1422" fmla="*/ 532480 h 3476625"/>
              <a:gd name="connsiteX1423" fmla="*/ 6912470 w 11991973"/>
              <a:gd name="connsiteY1423" fmla="*/ 525934 h 3476625"/>
              <a:gd name="connsiteX1424" fmla="*/ 5045652 w 11991973"/>
              <a:gd name="connsiteY1424" fmla="*/ 336798 h 3476625"/>
              <a:gd name="connsiteX1425" fmla="*/ 5043340 w 11991973"/>
              <a:gd name="connsiteY1425" fmla="*/ 339066 h 3476625"/>
              <a:gd name="connsiteX1426" fmla="*/ 5042722 w 11991973"/>
              <a:gd name="connsiteY1426" fmla="*/ 337216 h 3476625"/>
              <a:gd name="connsiteX1427" fmla="*/ 11932719 w 11991973"/>
              <a:gd name="connsiteY1427" fmla="*/ 947156 h 3476625"/>
              <a:gd name="connsiteX1428" fmla="*/ 11935242 w 11991973"/>
              <a:gd name="connsiteY1428" fmla="*/ 951838 h 3476625"/>
              <a:gd name="connsiteX1429" fmla="*/ 11933655 w 11991973"/>
              <a:gd name="connsiteY1429" fmla="*/ 951324 h 3476625"/>
              <a:gd name="connsiteX1430" fmla="*/ 11931993 w 11991973"/>
              <a:gd name="connsiteY1430" fmla="*/ 947159 h 3476625"/>
              <a:gd name="connsiteX1431" fmla="*/ 5092321 w 11991973"/>
              <a:gd name="connsiteY1431" fmla="*/ 335398 h 3476625"/>
              <a:gd name="connsiteX1432" fmla="*/ 5075131 w 11991973"/>
              <a:gd name="connsiteY1432" fmla="*/ 348488 h 3476625"/>
              <a:gd name="connsiteX1433" fmla="*/ 5093937 w 11991973"/>
              <a:gd name="connsiteY1433" fmla="*/ 342669 h 3476625"/>
              <a:gd name="connsiteX1434" fmla="*/ 5092321 w 11991973"/>
              <a:gd name="connsiteY1434" fmla="*/ 335398 h 3476625"/>
              <a:gd name="connsiteX1435" fmla="*/ 11945589 w 11991973"/>
              <a:gd name="connsiteY1435" fmla="*/ 933371 h 3476625"/>
              <a:gd name="connsiteX1436" fmla="*/ 11952464 w 11991973"/>
              <a:gd name="connsiteY1436" fmla="*/ 944824 h 3476625"/>
              <a:gd name="connsiteX1437" fmla="*/ 11945589 w 11991973"/>
              <a:gd name="connsiteY1437" fmla="*/ 933371 h 3476625"/>
              <a:gd name="connsiteX1438" fmla="*/ 7284830 w 11991973"/>
              <a:gd name="connsiteY1438" fmla="*/ 508480 h 3476625"/>
              <a:gd name="connsiteX1439" fmla="*/ 7284830 w 11991973"/>
              <a:gd name="connsiteY1439" fmla="*/ 508480 h 3476625"/>
              <a:gd name="connsiteX1440" fmla="*/ 7311422 w 11991973"/>
              <a:gd name="connsiteY1440" fmla="*/ 509936 h 3476625"/>
              <a:gd name="connsiteX1441" fmla="*/ 7294232 w 11991973"/>
              <a:gd name="connsiteY1441" fmla="*/ 523025 h 3476625"/>
              <a:gd name="connsiteX1442" fmla="*/ 7313038 w 11991973"/>
              <a:gd name="connsiteY1442" fmla="*/ 517207 h 3476625"/>
              <a:gd name="connsiteX1443" fmla="*/ 7311422 w 11991973"/>
              <a:gd name="connsiteY1443" fmla="*/ 509936 h 3476625"/>
              <a:gd name="connsiteX1444" fmla="*/ 11345031 w 11991973"/>
              <a:gd name="connsiteY1444" fmla="*/ 854647 h 3476625"/>
              <a:gd name="connsiteX1445" fmla="*/ 11333923 w 11991973"/>
              <a:gd name="connsiteY1445" fmla="*/ 854237 h 3476625"/>
              <a:gd name="connsiteX1446" fmla="*/ 11345031 w 11991973"/>
              <a:gd name="connsiteY1446" fmla="*/ 854647 h 3476625"/>
              <a:gd name="connsiteX1447" fmla="*/ 11416494 w 11991973"/>
              <a:gd name="connsiteY1447" fmla="*/ 854647 h 3476625"/>
              <a:gd name="connsiteX1448" fmla="*/ 11397688 w 11991973"/>
              <a:gd name="connsiteY1448" fmla="*/ 857556 h 3476625"/>
              <a:gd name="connsiteX1449" fmla="*/ 11416494 w 11991973"/>
              <a:gd name="connsiteY1449" fmla="*/ 854647 h 3476625"/>
              <a:gd name="connsiteX1450" fmla="*/ 5350404 w 11991973"/>
              <a:gd name="connsiteY1450" fmla="*/ 295036 h 3476625"/>
              <a:gd name="connsiteX1451" fmla="*/ 5362861 w 11991973"/>
              <a:gd name="connsiteY1451" fmla="*/ 299036 h 3476625"/>
              <a:gd name="connsiteX1452" fmla="*/ 5336534 w 11991973"/>
              <a:gd name="connsiteY1452" fmla="*/ 301944 h 3476625"/>
              <a:gd name="connsiteX1453" fmla="*/ 5350404 w 11991973"/>
              <a:gd name="connsiteY1453" fmla="*/ 295036 h 3476625"/>
              <a:gd name="connsiteX1454" fmla="*/ 11815180 w 11991973"/>
              <a:gd name="connsiteY1454" fmla="*/ 863009 h 3476625"/>
              <a:gd name="connsiteX1455" fmla="*/ 11843388 w 11991973"/>
              <a:gd name="connsiteY1455" fmla="*/ 869191 h 3476625"/>
              <a:gd name="connsiteX1456" fmla="*/ 11801884 w 11991973"/>
              <a:gd name="connsiteY1456" fmla="*/ 873508 h 3476625"/>
              <a:gd name="connsiteX1457" fmla="*/ 7569504 w 11991973"/>
              <a:gd name="connsiteY1457" fmla="*/ 469574 h 3476625"/>
              <a:gd name="connsiteX1458" fmla="*/ 7581963 w 11991973"/>
              <a:gd name="connsiteY1458" fmla="*/ 473573 h 3476625"/>
              <a:gd name="connsiteX1459" fmla="*/ 7555634 w 11991973"/>
              <a:gd name="connsiteY1459" fmla="*/ 476482 h 3476625"/>
              <a:gd name="connsiteX1460" fmla="*/ 7569504 w 11991973"/>
              <a:gd name="connsiteY1460" fmla="*/ 469574 h 3476625"/>
              <a:gd name="connsiteX1461" fmla="*/ 6849472 w 11991973"/>
              <a:gd name="connsiteY1461" fmla="*/ 348851 h 3476625"/>
              <a:gd name="connsiteX1462" fmla="*/ 6841008 w 11991973"/>
              <a:gd name="connsiteY1462" fmla="*/ 357214 h 3476625"/>
              <a:gd name="connsiteX1463" fmla="*/ 6857934 w 11991973"/>
              <a:gd name="connsiteY1463" fmla="*/ 351397 h 3476625"/>
              <a:gd name="connsiteX1464" fmla="*/ 6849472 w 11991973"/>
              <a:gd name="connsiteY1464" fmla="*/ 348851 h 3476625"/>
              <a:gd name="connsiteX1465" fmla="*/ 10895161 w 11991973"/>
              <a:gd name="connsiteY1465" fmla="*/ 705801 h 3476625"/>
              <a:gd name="connsiteX1466" fmla="*/ 10888782 w 11991973"/>
              <a:gd name="connsiteY1466" fmla="*/ 705290 h 3476625"/>
              <a:gd name="connsiteX1467" fmla="*/ 10884285 w 11991973"/>
              <a:gd name="connsiteY1467" fmla="*/ 720834 h 3476625"/>
              <a:gd name="connsiteX1468" fmla="*/ 10895161 w 11991973"/>
              <a:gd name="connsiteY1468" fmla="*/ 705801 h 3476625"/>
              <a:gd name="connsiteX1469" fmla="*/ 10942291 w 11991973"/>
              <a:gd name="connsiteY1469" fmla="*/ 704653 h 3476625"/>
              <a:gd name="connsiteX1470" fmla="*/ 10957629 w 11991973"/>
              <a:gd name="connsiteY1470" fmla="*/ 706289 h 3476625"/>
              <a:gd name="connsiteX1471" fmla="*/ 10942291 w 11991973"/>
              <a:gd name="connsiteY1471" fmla="*/ 704653 h 3476625"/>
              <a:gd name="connsiteX1472" fmla="*/ 6833487 w 11991973"/>
              <a:gd name="connsiteY1472" fmla="*/ 322307 h 3476625"/>
              <a:gd name="connsiteX1473" fmla="*/ 6833487 w 11991973"/>
              <a:gd name="connsiteY1473" fmla="*/ 322307 h 3476625"/>
              <a:gd name="connsiteX1474" fmla="*/ 5777065 w 11991973"/>
              <a:gd name="connsiteY1474" fmla="*/ 227766 h 3476625"/>
              <a:gd name="connsiteX1475" fmla="*/ 5759667 w 11991973"/>
              <a:gd name="connsiteY1475" fmla="*/ 237947 h 3476625"/>
              <a:gd name="connsiteX1476" fmla="*/ 5785995 w 11991973"/>
              <a:gd name="connsiteY1476" fmla="*/ 235038 h 3476625"/>
              <a:gd name="connsiteX1477" fmla="*/ 5777065 w 11991973"/>
              <a:gd name="connsiteY1477" fmla="*/ 227766 h 3476625"/>
              <a:gd name="connsiteX1478" fmla="*/ 5806917 w 11991973"/>
              <a:gd name="connsiteY1478" fmla="*/ 220494 h 3476625"/>
              <a:gd name="connsiteX1479" fmla="*/ 5789759 w 11991973"/>
              <a:gd name="connsiteY1479" fmla="*/ 229220 h 3476625"/>
              <a:gd name="connsiteX1480" fmla="*/ 5825490 w 11991973"/>
              <a:gd name="connsiteY1480" fmla="*/ 229220 h 3476625"/>
              <a:gd name="connsiteX1481" fmla="*/ 5806917 w 11991973"/>
              <a:gd name="connsiteY1481" fmla="*/ 220494 h 3476625"/>
              <a:gd name="connsiteX1482" fmla="*/ 5771186 w 11991973"/>
              <a:gd name="connsiteY1482" fmla="*/ 214675 h 3476625"/>
              <a:gd name="connsiteX1483" fmla="*/ 5759054 w 11991973"/>
              <a:gd name="connsiteY1483" fmla="*/ 225413 h 3476625"/>
              <a:gd name="connsiteX1484" fmla="*/ 5749989 w 11991973"/>
              <a:gd name="connsiteY1484" fmla="*/ 229037 h 3476625"/>
              <a:gd name="connsiteX1485" fmla="*/ 5751763 w 11991973"/>
              <a:gd name="connsiteY1485" fmla="*/ 222403 h 3476625"/>
              <a:gd name="connsiteX1486" fmla="*/ 5771186 w 11991973"/>
              <a:gd name="connsiteY1486" fmla="*/ 214675 h 3476625"/>
              <a:gd name="connsiteX1487" fmla="*/ 9085262 w 11991973"/>
              <a:gd name="connsiteY1487" fmla="*/ 506890 h 3476625"/>
              <a:gd name="connsiteX1488" fmla="*/ 9093020 w 11991973"/>
              <a:gd name="connsiteY1488" fmla="*/ 514662 h 3476625"/>
              <a:gd name="connsiteX1489" fmla="*/ 9093390 w 11991973"/>
              <a:gd name="connsiteY1489" fmla="*/ 517884 h 3476625"/>
              <a:gd name="connsiteX1490" fmla="*/ 9091106 w 11991973"/>
              <a:gd name="connsiteY1490" fmla="*/ 517571 h 3476625"/>
              <a:gd name="connsiteX1491" fmla="*/ 9083601 w 11991973"/>
              <a:gd name="connsiteY1491" fmla="*/ 508068 h 3476625"/>
              <a:gd name="connsiteX1492" fmla="*/ 5840533 w 11991973"/>
              <a:gd name="connsiteY1492" fmla="*/ 217585 h 3476625"/>
              <a:gd name="connsiteX1493" fmla="*/ 5828897 w 11991973"/>
              <a:gd name="connsiteY1493" fmla="*/ 217585 h 3476625"/>
              <a:gd name="connsiteX1494" fmla="*/ 5840533 w 11991973"/>
              <a:gd name="connsiteY1494" fmla="*/ 217585 h 3476625"/>
              <a:gd name="connsiteX1495" fmla="*/ 9046828 w 11991973"/>
              <a:gd name="connsiteY1495" fmla="*/ 503117 h 3476625"/>
              <a:gd name="connsiteX1496" fmla="*/ 9056349 w 11991973"/>
              <a:gd name="connsiteY1496" fmla="*/ 505572 h 3476625"/>
              <a:gd name="connsiteX1497" fmla="*/ 9046828 w 11991973"/>
              <a:gd name="connsiteY1497" fmla="*/ 503117 h 3476625"/>
              <a:gd name="connsiteX1498" fmla="*/ 7996164 w 11991973"/>
              <a:gd name="connsiteY1498" fmla="*/ 402304 h 3476625"/>
              <a:gd name="connsiteX1499" fmla="*/ 7978768 w 11991973"/>
              <a:gd name="connsiteY1499" fmla="*/ 412485 h 3476625"/>
              <a:gd name="connsiteX1500" fmla="*/ 8005096 w 11991973"/>
              <a:gd name="connsiteY1500" fmla="*/ 409576 h 3476625"/>
              <a:gd name="connsiteX1501" fmla="*/ 7996164 w 11991973"/>
              <a:gd name="connsiteY1501" fmla="*/ 402304 h 3476625"/>
              <a:gd name="connsiteX1502" fmla="*/ 8026019 w 11991973"/>
              <a:gd name="connsiteY1502" fmla="*/ 395031 h 3476625"/>
              <a:gd name="connsiteX1503" fmla="*/ 8008858 w 11991973"/>
              <a:gd name="connsiteY1503" fmla="*/ 403757 h 3476625"/>
              <a:gd name="connsiteX1504" fmla="*/ 8044589 w 11991973"/>
              <a:gd name="connsiteY1504" fmla="*/ 403757 h 3476625"/>
              <a:gd name="connsiteX1505" fmla="*/ 8026019 w 11991973"/>
              <a:gd name="connsiteY1505" fmla="*/ 395031 h 3476625"/>
              <a:gd name="connsiteX1506" fmla="*/ 7986526 w 11991973"/>
              <a:gd name="connsiteY1506" fmla="*/ 389213 h 3476625"/>
              <a:gd name="connsiteX1507" fmla="*/ 7974394 w 11991973"/>
              <a:gd name="connsiteY1507" fmla="*/ 399951 h 3476625"/>
              <a:gd name="connsiteX1508" fmla="*/ 7965329 w 11991973"/>
              <a:gd name="connsiteY1508" fmla="*/ 403575 h 3476625"/>
              <a:gd name="connsiteX1509" fmla="*/ 7967103 w 11991973"/>
              <a:gd name="connsiteY1509" fmla="*/ 396940 h 3476625"/>
              <a:gd name="connsiteX1510" fmla="*/ 7986526 w 11991973"/>
              <a:gd name="connsiteY1510" fmla="*/ 389213 h 3476625"/>
              <a:gd name="connsiteX1511" fmla="*/ 8059634 w 11991973"/>
              <a:gd name="connsiteY1511" fmla="*/ 392121 h 3476625"/>
              <a:gd name="connsiteX1512" fmla="*/ 8059634 w 11991973"/>
              <a:gd name="connsiteY1512" fmla="*/ 392121 h 3476625"/>
              <a:gd name="connsiteX1513" fmla="*/ 11200227 w 11991973"/>
              <a:gd name="connsiteY1513" fmla="*/ 671382 h 3476625"/>
              <a:gd name="connsiteX1514" fmla="*/ 11200227 w 11991973"/>
              <a:gd name="connsiteY1514" fmla="*/ 671382 h 3476625"/>
              <a:gd name="connsiteX1515" fmla="*/ 11009972 w 11991973"/>
              <a:gd name="connsiteY1515" fmla="*/ 649672 h 3476625"/>
              <a:gd name="connsiteX1516" fmla="*/ 10976435 w 11991973"/>
              <a:gd name="connsiteY1516" fmla="*/ 706289 h 3476625"/>
              <a:gd name="connsiteX1517" fmla="*/ 11011971 w 11991973"/>
              <a:gd name="connsiteY1517" fmla="*/ 650809 h 3476625"/>
              <a:gd name="connsiteX1518" fmla="*/ 11009972 w 11991973"/>
              <a:gd name="connsiteY1518" fmla="*/ 649672 h 3476625"/>
              <a:gd name="connsiteX1519" fmla="*/ 9353482 w 11991973"/>
              <a:gd name="connsiteY1519" fmla="*/ 479391 h 3476625"/>
              <a:gd name="connsiteX1520" fmla="*/ 9353482 w 11991973"/>
              <a:gd name="connsiteY1520" fmla="*/ 479391 h 3476625"/>
              <a:gd name="connsiteX1521" fmla="*/ 9380075 w 11991973"/>
              <a:gd name="connsiteY1521" fmla="*/ 480846 h 3476625"/>
              <a:gd name="connsiteX1522" fmla="*/ 9362886 w 11991973"/>
              <a:gd name="connsiteY1522" fmla="*/ 493936 h 3476625"/>
              <a:gd name="connsiteX1523" fmla="*/ 9381691 w 11991973"/>
              <a:gd name="connsiteY1523" fmla="*/ 488118 h 3476625"/>
              <a:gd name="connsiteX1524" fmla="*/ 9380075 w 11991973"/>
              <a:gd name="connsiteY1524" fmla="*/ 480846 h 3476625"/>
              <a:gd name="connsiteX1525" fmla="*/ 6273069 w 11991973"/>
              <a:gd name="connsiteY1525" fmla="*/ 153588 h 3476625"/>
              <a:gd name="connsiteX1526" fmla="*/ 6272672 w 11991973"/>
              <a:gd name="connsiteY1526" fmla="*/ 154036 h 3476625"/>
              <a:gd name="connsiteX1527" fmla="*/ 6271620 w 11991973"/>
              <a:gd name="connsiteY1527" fmla="*/ 153887 h 3476625"/>
              <a:gd name="connsiteX1528" fmla="*/ 9638156 w 11991973"/>
              <a:gd name="connsiteY1528" fmla="*/ 440484 h 3476625"/>
              <a:gd name="connsiteX1529" fmla="*/ 9650616 w 11991973"/>
              <a:gd name="connsiteY1529" fmla="*/ 444483 h 3476625"/>
              <a:gd name="connsiteX1530" fmla="*/ 9624288 w 11991973"/>
              <a:gd name="connsiteY1530" fmla="*/ 447392 h 3476625"/>
              <a:gd name="connsiteX1531" fmla="*/ 9638156 w 11991973"/>
              <a:gd name="connsiteY1531" fmla="*/ 440484 h 3476625"/>
              <a:gd name="connsiteX1532" fmla="*/ 8492170 w 11991973"/>
              <a:gd name="connsiteY1532" fmla="*/ 328124 h 3476625"/>
              <a:gd name="connsiteX1533" fmla="*/ 8492045 w 11991973"/>
              <a:gd name="connsiteY1533" fmla="*/ 328266 h 3476625"/>
              <a:gd name="connsiteX1534" fmla="*/ 8491664 w 11991973"/>
              <a:gd name="connsiteY1534" fmla="*/ 328229 h 3476625"/>
              <a:gd name="connsiteX1535" fmla="*/ 6720651 w 11991973"/>
              <a:gd name="connsiteY1535" fmla="*/ 113589 h 3476625"/>
              <a:gd name="connsiteX1536" fmla="*/ 6709368 w 11991973"/>
              <a:gd name="connsiteY1536" fmla="*/ 118679 h 3476625"/>
              <a:gd name="connsiteX1537" fmla="*/ 6726293 w 11991973"/>
              <a:gd name="connsiteY1537" fmla="*/ 121589 h 3476625"/>
              <a:gd name="connsiteX1538" fmla="*/ 6720651 w 11991973"/>
              <a:gd name="connsiteY1538" fmla="*/ 113589 h 3476625"/>
              <a:gd name="connsiteX1539" fmla="*/ 6783356 w 11991973"/>
              <a:gd name="connsiteY1539" fmla="*/ 118862 h 3476625"/>
              <a:gd name="connsiteX1540" fmla="*/ 6756381 w 11991973"/>
              <a:gd name="connsiteY1540" fmla="*/ 130315 h 3476625"/>
              <a:gd name="connsiteX1541" fmla="*/ 6792112 w 11991973"/>
              <a:gd name="connsiteY1541" fmla="*/ 121589 h 3476625"/>
              <a:gd name="connsiteX1542" fmla="*/ 6783356 w 11991973"/>
              <a:gd name="connsiteY1542" fmla="*/ 118862 h 3476625"/>
              <a:gd name="connsiteX1543" fmla="*/ 6829725 w 11991973"/>
              <a:gd name="connsiteY1543" fmla="*/ 120134 h 3476625"/>
              <a:gd name="connsiteX1544" fmla="*/ 6820322 w 11991973"/>
              <a:gd name="connsiteY1544" fmla="*/ 124498 h 3476625"/>
              <a:gd name="connsiteX1545" fmla="*/ 6839127 w 11991973"/>
              <a:gd name="connsiteY1545" fmla="*/ 124498 h 3476625"/>
              <a:gd name="connsiteX1546" fmla="*/ 6829725 w 11991973"/>
              <a:gd name="connsiteY1546" fmla="*/ 120134 h 3476625"/>
              <a:gd name="connsiteX1547" fmla="*/ 7252124 w 11991973"/>
              <a:gd name="connsiteY1547" fmla="*/ 152587 h 3476625"/>
              <a:gd name="connsiteX1548" fmla="*/ 7239694 w 11991973"/>
              <a:gd name="connsiteY1548" fmla="*/ 168133 h 3476625"/>
              <a:gd name="connsiteX1549" fmla="*/ 7258501 w 11991973"/>
              <a:gd name="connsiteY1549" fmla="*/ 153588 h 3476625"/>
              <a:gd name="connsiteX1550" fmla="*/ 7252124 w 11991973"/>
              <a:gd name="connsiteY1550" fmla="*/ 152587 h 3476625"/>
              <a:gd name="connsiteX1551" fmla="*/ 11137226 w 11991973"/>
              <a:gd name="connsiteY1551" fmla="*/ 494300 h 3476625"/>
              <a:gd name="connsiteX1552" fmla="*/ 11128763 w 11991973"/>
              <a:gd name="connsiteY1552" fmla="*/ 502662 h 3476625"/>
              <a:gd name="connsiteX1553" fmla="*/ 11145689 w 11991973"/>
              <a:gd name="connsiteY1553" fmla="*/ 496844 h 3476625"/>
              <a:gd name="connsiteX1554" fmla="*/ 11137226 w 11991973"/>
              <a:gd name="connsiteY1554" fmla="*/ 494300 h 3476625"/>
              <a:gd name="connsiteX1555" fmla="*/ 6447054 w 11991973"/>
              <a:gd name="connsiteY1555" fmla="*/ 74636 h 3476625"/>
              <a:gd name="connsiteX1556" fmla="*/ 6440442 w 11991973"/>
              <a:gd name="connsiteY1556" fmla="*/ 75046 h 3476625"/>
              <a:gd name="connsiteX1557" fmla="*/ 6447054 w 11991973"/>
              <a:gd name="connsiteY1557" fmla="*/ 74636 h 3476625"/>
              <a:gd name="connsiteX1558" fmla="*/ 8939752 w 11991973"/>
              <a:gd name="connsiteY1558" fmla="*/ 288127 h 3476625"/>
              <a:gd name="connsiteX1559" fmla="*/ 8928468 w 11991973"/>
              <a:gd name="connsiteY1559" fmla="*/ 293217 h 3476625"/>
              <a:gd name="connsiteX1560" fmla="*/ 8945393 w 11991973"/>
              <a:gd name="connsiteY1560" fmla="*/ 296127 h 3476625"/>
              <a:gd name="connsiteX1561" fmla="*/ 8939752 w 11991973"/>
              <a:gd name="connsiteY1561" fmla="*/ 288127 h 3476625"/>
              <a:gd name="connsiteX1562" fmla="*/ 9002457 w 11991973"/>
              <a:gd name="connsiteY1562" fmla="*/ 293399 h 3476625"/>
              <a:gd name="connsiteX1563" fmla="*/ 8993348 w 11991973"/>
              <a:gd name="connsiteY1563" fmla="*/ 296127 h 3476625"/>
              <a:gd name="connsiteX1564" fmla="*/ 8975483 w 11991973"/>
              <a:gd name="connsiteY1564" fmla="*/ 304853 h 3476625"/>
              <a:gd name="connsiteX1565" fmla="*/ 9011214 w 11991973"/>
              <a:gd name="connsiteY1565" fmla="*/ 296127 h 3476625"/>
              <a:gd name="connsiteX1566" fmla="*/ 9002457 w 11991973"/>
              <a:gd name="connsiteY1566" fmla="*/ 293399 h 3476625"/>
              <a:gd name="connsiteX1567" fmla="*/ 9048826 w 11991973"/>
              <a:gd name="connsiteY1567" fmla="*/ 294672 h 3476625"/>
              <a:gd name="connsiteX1568" fmla="*/ 9039423 w 11991973"/>
              <a:gd name="connsiteY1568" fmla="*/ 299036 h 3476625"/>
              <a:gd name="connsiteX1569" fmla="*/ 9058229 w 11991973"/>
              <a:gd name="connsiteY1569" fmla="*/ 299036 h 3476625"/>
              <a:gd name="connsiteX1570" fmla="*/ 9048826 w 11991973"/>
              <a:gd name="connsiteY1570" fmla="*/ 294672 h 3476625"/>
              <a:gd name="connsiteX1571" fmla="*/ 9471225 w 11991973"/>
              <a:gd name="connsiteY1571" fmla="*/ 327125 h 3476625"/>
              <a:gd name="connsiteX1572" fmla="*/ 9458795 w 11991973"/>
              <a:gd name="connsiteY1572" fmla="*/ 342669 h 3476625"/>
              <a:gd name="connsiteX1573" fmla="*/ 9477601 w 11991973"/>
              <a:gd name="connsiteY1573" fmla="*/ 328125 h 3476625"/>
              <a:gd name="connsiteX1574" fmla="*/ 9471225 w 11991973"/>
              <a:gd name="connsiteY1574" fmla="*/ 327125 h 3476625"/>
              <a:gd name="connsiteX1575" fmla="*/ 8666155 w 11991973"/>
              <a:gd name="connsiteY1575" fmla="*/ 249174 h 3476625"/>
              <a:gd name="connsiteX1576" fmla="*/ 8659543 w 11991973"/>
              <a:gd name="connsiteY1576" fmla="*/ 249582 h 3476625"/>
              <a:gd name="connsiteX1577" fmla="*/ 8666155 w 11991973"/>
              <a:gd name="connsiteY1577" fmla="*/ 249174 h 3476625"/>
              <a:gd name="connsiteX1578" fmla="*/ 11121241 w 11991973"/>
              <a:gd name="connsiteY1578" fmla="*/ 467755 h 3476625"/>
              <a:gd name="connsiteX1579" fmla="*/ 11121241 w 11991973"/>
              <a:gd name="connsiteY1579" fmla="*/ 467755 h 3476625"/>
              <a:gd name="connsiteX1580" fmla="*/ 10064817 w 11991973"/>
              <a:gd name="connsiteY1580" fmla="*/ 373214 h 3476625"/>
              <a:gd name="connsiteX1581" fmla="*/ 10047421 w 11991973"/>
              <a:gd name="connsiteY1581" fmla="*/ 383395 h 3476625"/>
              <a:gd name="connsiteX1582" fmla="*/ 10073750 w 11991973"/>
              <a:gd name="connsiteY1582" fmla="*/ 380486 h 3476625"/>
              <a:gd name="connsiteX1583" fmla="*/ 10064817 w 11991973"/>
              <a:gd name="connsiteY1583" fmla="*/ 373214 h 3476625"/>
              <a:gd name="connsiteX1584" fmla="*/ 6856053 w 11991973"/>
              <a:gd name="connsiteY1584" fmla="*/ 86681 h 3476625"/>
              <a:gd name="connsiteX1585" fmla="*/ 6893665 w 11991973"/>
              <a:gd name="connsiteY1585" fmla="*/ 118679 h 3476625"/>
              <a:gd name="connsiteX1586" fmla="*/ 6856053 w 11991973"/>
              <a:gd name="connsiteY1586" fmla="*/ 86681 h 3476625"/>
              <a:gd name="connsiteX1587" fmla="*/ 10094671 w 11991973"/>
              <a:gd name="connsiteY1587" fmla="*/ 365942 h 3476625"/>
              <a:gd name="connsiteX1588" fmla="*/ 10077512 w 11991973"/>
              <a:gd name="connsiteY1588" fmla="*/ 374668 h 3476625"/>
              <a:gd name="connsiteX1589" fmla="*/ 10113242 w 11991973"/>
              <a:gd name="connsiteY1589" fmla="*/ 374668 h 3476625"/>
              <a:gd name="connsiteX1590" fmla="*/ 10094671 w 11991973"/>
              <a:gd name="connsiteY1590" fmla="*/ 365942 h 3476625"/>
              <a:gd name="connsiteX1591" fmla="*/ 10051417 w 11991973"/>
              <a:gd name="connsiteY1591" fmla="*/ 360124 h 3476625"/>
              <a:gd name="connsiteX1592" fmla="*/ 10039286 w 11991973"/>
              <a:gd name="connsiteY1592" fmla="*/ 370861 h 3476625"/>
              <a:gd name="connsiteX1593" fmla="*/ 10030219 w 11991973"/>
              <a:gd name="connsiteY1593" fmla="*/ 374485 h 3476625"/>
              <a:gd name="connsiteX1594" fmla="*/ 10031994 w 11991973"/>
              <a:gd name="connsiteY1594" fmla="*/ 367851 h 3476625"/>
              <a:gd name="connsiteX1595" fmla="*/ 10051417 w 11991973"/>
              <a:gd name="connsiteY1595" fmla="*/ 360124 h 3476625"/>
              <a:gd name="connsiteX1596" fmla="*/ 10128288 w 11991973"/>
              <a:gd name="connsiteY1596" fmla="*/ 363033 h 3476625"/>
              <a:gd name="connsiteX1597" fmla="*/ 10116651 w 11991973"/>
              <a:gd name="connsiteY1597" fmla="*/ 363033 h 3476625"/>
              <a:gd name="connsiteX1598" fmla="*/ 10128288 w 11991973"/>
              <a:gd name="connsiteY1598" fmla="*/ 363033 h 3476625"/>
              <a:gd name="connsiteX1599" fmla="*/ 9075154 w 11991973"/>
              <a:gd name="connsiteY1599" fmla="*/ 261218 h 3476625"/>
              <a:gd name="connsiteX1600" fmla="*/ 9112766 w 11991973"/>
              <a:gd name="connsiteY1600" fmla="*/ 293217 h 3476625"/>
              <a:gd name="connsiteX1601" fmla="*/ 9075154 w 11991973"/>
              <a:gd name="connsiteY1601" fmla="*/ 261218 h 3476625"/>
              <a:gd name="connsiteX1602" fmla="*/ 10560824 w 11991973"/>
              <a:gd name="connsiteY1602" fmla="*/ 299036 h 3476625"/>
              <a:gd name="connsiteX1603" fmla="*/ 10560404 w 11991973"/>
              <a:gd name="connsiteY1603" fmla="*/ 299510 h 3476625"/>
              <a:gd name="connsiteX1604" fmla="*/ 10559124 w 11991973"/>
              <a:gd name="connsiteY1604" fmla="*/ 299386 h 3476625"/>
              <a:gd name="connsiteX1605" fmla="*/ 11008405 w 11991973"/>
              <a:gd name="connsiteY1605" fmla="*/ 259038 h 3476625"/>
              <a:gd name="connsiteX1606" fmla="*/ 10997121 w 11991973"/>
              <a:gd name="connsiteY1606" fmla="*/ 264127 h 3476625"/>
              <a:gd name="connsiteX1607" fmla="*/ 11014047 w 11991973"/>
              <a:gd name="connsiteY1607" fmla="*/ 267037 h 3476625"/>
              <a:gd name="connsiteX1608" fmla="*/ 11008405 w 11991973"/>
              <a:gd name="connsiteY1608" fmla="*/ 259038 h 3476625"/>
              <a:gd name="connsiteX1609" fmla="*/ 11071112 w 11991973"/>
              <a:gd name="connsiteY1609" fmla="*/ 264310 h 3476625"/>
              <a:gd name="connsiteX1610" fmla="*/ 11044136 w 11991973"/>
              <a:gd name="connsiteY1610" fmla="*/ 275763 h 3476625"/>
              <a:gd name="connsiteX1611" fmla="*/ 11079868 w 11991973"/>
              <a:gd name="connsiteY1611" fmla="*/ 267037 h 3476625"/>
              <a:gd name="connsiteX1612" fmla="*/ 11071112 w 11991973"/>
              <a:gd name="connsiteY1612" fmla="*/ 264310 h 3476625"/>
              <a:gd name="connsiteX1613" fmla="*/ 11117480 w 11991973"/>
              <a:gd name="connsiteY1613" fmla="*/ 265582 h 3476625"/>
              <a:gd name="connsiteX1614" fmla="*/ 11108076 w 11991973"/>
              <a:gd name="connsiteY1614" fmla="*/ 269946 h 3476625"/>
              <a:gd name="connsiteX1615" fmla="*/ 11126883 w 11991973"/>
              <a:gd name="connsiteY1615" fmla="*/ 269946 h 3476625"/>
              <a:gd name="connsiteX1616" fmla="*/ 11117480 w 11991973"/>
              <a:gd name="connsiteY1616" fmla="*/ 265582 h 3476625"/>
              <a:gd name="connsiteX1617" fmla="*/ 11539878 w 11991973"/>
              <a:gd name="connsiteY1617" fmla="*/ 298036 h 3476625"/>
              <a:gd name="connsiteX1618" fmla="*/ 11527449 w 11991973"/>
              <a:gd name="connsiteY1618" fmla="*/ 313580 h 3476625"/>
              <a:gd name="connsiteX1619" fmla="*/ 11546255 w 11991973"/>
              <a:gd name="connsiteY1619" fmla="*/ 299036 h 3476625"/>
              <a:gd name="connsiteX1620" fmla="*/ 11539878 w 11991973"/>
              <a:gd name="connsiteY1620" fmla="*/ 298036 h 3476625"/>
              <a:gd name="connsiteX1621" fmla="*/ 11143808 w 11991973"/>
              <a:gd name="connsiteY1621" fmla="*/ 232130 h 3476625"/>
              <a:gd name="connsiteX1622" fmla="*/ 11181421 w 11991973"/>
              <a:gd name="connsiteY1622" fmla="*/ 264128 h 3476625"/>
              <a:gd name="connsiteX1623" fmla="*/ 11143808 w 11991973"/>
              <a:gd name="connsiteY1623" fmla="*/ 232130 h 3476625"/>
              <a:gd name="connsiteX1624" fmla="*/ 11465295 w 11991973"/>
              <a:gd name="connsiteY1624" fmla="*/ 170990 h 3476625"/>
              <a:gd name="connsiteX1625" fmla="*/ 11412733 w 11991973"/>
              <a:gd name="connsiteY1625" fmla="*/ 237947 h 3476625"/>
              <a:gd name="connsiteX1626" fmla="*/ 11704225 w 11991973"/>
              <a:gd name="connsiteY1626" fmla="*/ 252492 h 3476625"/>
              <a:gd name="connsiteX1627" fmla="*/ 11416494 w 11991973"/>
              <a:gd name="connsiteY1627" fmla="*/ 377578 h 3476625"/>
              <a:gd name="connsiteX1628" fmla="*/ 11141928 w 11991973"/>
              <a:gd name="connsiteY1628" fmla="*/ 470663 h 3476625"/>
              <a:gd name="connsiteX1629" fmla="*/ 11220912 w 11991973"/>
              <a:gd name="connsiteY1629" fmla="*/ 496844 h 3476625"/>
              <a:gd name="connsiteX1630" fmla="*/ 11416494 w 11991973"/>
              <a:gd name="connsiteY1630" fmla="*/ 534660 h 3476625"/>
              <a:gd name="connsiteX1631" fmla="*/ 11183300 w 11991973"/>
              <a:gd name="connsiteY1631" fmla="*/ 607385 h 3476625"/>
              <a:gd name="connsiteX1632" fmla="*/ 11113718 w 11991973"/>
              <a:gd name="connsiteY1632" fmla="*/ 624839 h 3476625"/>
              <a:gd name="connsiteX1633" fmla="*/ 11023450 w 11991973"/>
              <a:gd name="connsiteY1633" fmla="*/ 677200 h 3476625"/>
              <a:gd name="connsiteX1634" fmla="*/ 11059181 w 11991973"/>
              <a:gd name="connsiteY1634" fmla="*/ 659746 h 3476625"/>
              <a:gd name="connsiteX1635" fmla="*/ 11044136 w 11991973"/>
              <a:gd name="connsiteY1635" fmla="*/ 712108 h 3476625"/>
              <a:gd name="connsiteX1636" fmla="*/ 11329987 w 11991973"/>
              <a:gd name="connsiteY1636" fmla="*/ 616112 h 3476625"/>
              <a:gd name="connsiteX1637" fmla="*/ 11412733 w 11991973"/>
              <a:gd name="connsiteY1637" fmla="*/ 645201 h 3476625"/>
              <a:gd name="connsiteX1638" fmla="*/ 11407092 w 11991973"/>
              <a:gd name="connsiteY1638" fmla="*/ 668473 h 3476625"/>
              <a:gd name="connsiteX1639" fmla="*/ 11066703 w 11991973"/>
              <a:gd name="connsiteY1639" fmla="*/ 845920 h 3476625"/>
              <a:gd name="connsiteX1640" fmla="*/ 11773839 w 11991973"/>
              <a:gd name="connsiteY1640" fmla="*/ 876425 h 3476625"/>
              <a:gd name="connsiteX1641" fmla="*/ 11801884 w 11991973"/>
              <a:gd name="connsiteY1641" fmla="*/ 873508 h 3476625"/>
              <a:gd name="connsiteX1642" fmla="*/ 11792613 w 11991973"/>
              <a:gd name="connsiteY1642" fmla="*/ 880827 h 3476625"/>
              <a:gd name="connsiteX1643" fmla="*/ 11975030 w 11991973"/>
              <a:gd name="connsiteY1643" fmla="*/ 939006 h 3476625"/>
              <a:gd name="connsiteX1644" fmla="*/ 11956695 w 11991973"/>
              <a:gd name="connsiteY1644" fmla="*/ 947006 h 3476625"/>
              <a:gd name="connsiteX1645" fmla="*/ 11932719 w 11991973"/>
              <a:gd name="connsiteY1645" fmla="*/ 947156 h 3476625"/>
              <a:gd name="connsiteX1646" fmla="*/ 11929896 w 11991973"/>
              <a:gd name="connsiteY1646" fmla="*/ 941915 h 3476625"/>
              <a:gd name="connsiteX1647" fmla="*/ 11931993 w 11991973"/>
              <a:gd name="connsiteY1647" fmla="*/ 947159 h 3476625"/>
              <a:gd name="connsiteX1648" fmla="*/ 11927429 w 11991973"/>
              <a:gd name="connsiteY1648" fmla="*/ 947187 h 3476625"/>
              <a:gd name="connsiteX1649" fmla="*/ 11907330 w 11991973"/>
              <a:gd name="connsiteY1649" fmla="*/ 950643 h 3476625"/>
              <a:gd name="connsiteX1650" fmla="*/ 11936948 w 11991973"/>
              <a:gd name="connsiteY1650" fmla="*/ 955005 h 3476625"/>
              <a:gd name="connsiteX1651" fmla="*/ 11935242 w 11991973"/>
              <a:gd name="connsiteY1651" fmla="*/ 951838 h 3476625"/>
              <a:gd name="connsiteX1652" fmla="*/ 11941649 w 11991973"/>
              <a:gd name="connsiteY1652" fmla="*/ 953916 h 3476625"/>
              <a:gd name="connsiteX1653" fmla="*/ 11967507 w 11991973"/>
              <a:gd name="connsiteY1653" fmla="*/ 968096 h 3476625"/>
              <a:gd name="connsiteX1654" fmla="*/ 11975030 w 11991973"/>
              <a:gd name="connsiteY1654" fmla="*/ 982641 h 3476625"/>
              <a:gd name="connsiteX1655" fmla="*/ 11723028 w 11991973"/>
              <a:gd name="connsiteY1655" fmla="*/ 1116453 h 3476625"/>
              <a:gd name="connsiteX1656" fmla="*/ 11775688 w 11991973"/>
              <a:gd name="connsiteY1656" fmla="*/ 1148451 h 3476625"/>
              <a:gd name="connsiteX1657" fmla="*/ 11525568 w 11991973"/>
              <a:gd name="connsiteY1657" fmla="*/ 1232811 h 3476625"/>
              <a:gd name="connsiteX1658" fmla="*/ 11371360 w 11991973"/>
              <a:gd name="connsiteY1658" fmla="*/ 1256083 h 3476625"/>
              <a:gd name="connsiteX1659" fmla="*/ 11424016 w 11991973"/>
              <a:gd name="connsiteY1659" fmla="*/ 1270627 h 3476625"/>
              <a:gd name="connsiteX1660" fmla="*/ 11352159 w 11991973"/>
              <a:gd name="connsiteY1660" fmla="*/ 1305643 h 3476625"/>
              <a:gd name="connsiteX1661" fmla="*/ 11315192 w 11991973"/>
              <a:gd name="connsiteY1661" fmla="*/ 1305740 h 3476625"/>
              <a:gd name="connsiteX1662" fmla="*/ 10868654 w 11991973"/>
              <a:gd name="connsiteY1662" fmla="*/ 1326807 h 3476625"/>
              <a:gd name="connsiteX1663" fmla="*/ 10816609 w 11991973"/>
              <a:gd name="connsiteY1663" fmla="*/ 1336928 h 3476625"/>
              <a:gd name="connsiteX1664" fmla="*/ 10766811 w 11991973"/>
              <a:gd name="connsiteY1664" fmla="*/ 1337403 h 3476625"/>
              <a:gd name="connsiteX1665" fmla="*/ 10713377 w 11991973"/>
              <a:gd name="connsiteY1665" fmla="*/ 1342698 h 3476625"/>
              <a:gd name="connsiteX1666" fmla="*/ 10702574 w 11991973"/>
              <a:gd name="connsiteY1666" fmla="*/ 1337670 h 3476625"/>
              <a:gd name="connsiteX1667" fmla="*/ 10700179 w 11991973"/>
              <a:gd name="connsiteY1667" fmla="*/ 1341221 h 3476625"/>
              <a:gd name="connsiteX1668" fmla="*/ 10701370 w 11991973"/>
              <a:gd name="connsiteY1668" fmla="*/ 1343888 h 3476625"/>
              <a:gd name="connsiteX1669" fmla="*/ 10677420 w 11991973"/>
              <a:gd name="connsiteY1669" fmla="*/ 1346260 h 3476625"/>
              <a:gd name="connsiteX1670" fmla="*/ 10706647 w 11991973"/>
              <a:gd name="connsiteY1670" fmla="*/ 1353324 h 3476625"/>
              <a:gd name="connsiteX1671" fmla="*/ 10712794 w 11991973"/>
              <a:gd name="connsiteY1671" fmla="*/ 1361085 h 3476625"/>
              <a:gd name="connsiteX1672" fmla="*/ 10540460 w 11991973"/>
              <a:gd name="connsiteY1672" fmla="*/ 1386941 h 3476625"/>
              <a:gd name="connsiteX1673" fmla="*/ 10479508 w 11991973"/>
              <a:gd name="connsiteY1673" fmla="*/ 1402943 h 3476625"/>
              <a:gd name="connsiteX1674" fmla="*/ 10428007 w 11991973"/>
              <a:gd name="connsiteY1674" fmla="*/ 1408076 h 3476625"/>
              <a:gd name="connsiteX1675" fmla="*/ 10321988 w 11991973"/>
              <a:gd name="connsiteY1675" fmla="*/ 1430621 h 3476625"/>
              <a:gd name="connsiteX1676" fmla="*/ 10190347 w 11991973"/>
              <a:gd name="connsiteY1676" fmla="*/ 1413167 h 3476625"/>
              <a:gd name="connsiteX1677" fmla="*/ 10139570 w 11991973"/>
              <a:gd name="connsiteY1677" fmla="*/ 1430621 h 3476625"/>
              <a:gd name="connsiteX1678" fmla="*/ 10143432 w 11991973"/>
              <a:gd name="connsiteY1678" fmla="*/ 1423104 h 3476625"/>
              <a:gd name="connsiteX1679" fmla="*/ 10154615 w 11991973"/>
              <a:gd name="connsiteY1679" fmla="*/ 1418985 h 3476625"/>
              <a:gd name="connsiteX1680" fmla="*/ 10145786 w 11991973"/>
              <a:gd name="connsiteY1680" fmla="*/ 1416556 h 3476625"/>
              <a:gd name="connsiteX1681" fmla="*/ 10145095 w 11991973"/>
              <a:gd name="connsiteY1681" fmla="*/ 1413257 h 3476625"/>
              <a:gd name="connsiteX1682" fmla="*/ 10139793 w 11991973"/>
              <a:gd name="connsiteY1682" fmla="*/ 1415447 h 3476625"/>
              <a:gd name="connsiteX1683" fmla="*/ 10111097 w 11991973"/>
              <a:gd name="connsiteY1683" fmla="*/ 1419712 h 3476625"/>
              <a:gd name="connsiteX1684" fmla="*/ 9891332 w 11991973"/>
              <a:gd name="connsiteY1684" fmla="*/ 1465528 h 3476625"/>
              <a:gd name="connsiteX1685" fmla="*/ 9742765 w 11991973"/>
              <a:gd name="connsiteY1685" fmla="*/ 1514980 h 3476625"/>
              <a:gd name="connsiteX1686" fmla="*/ 9740885 w 11991973"/>
              <a:gd name="connsiteY1686" fmla="*/ 1538252 h 3476625"/>
              <a:gd name="connsiteX1687" fmla="*/ 9791661 w 11991973"/>
              <a:gd name="connsiteY1687" fmla="*/ 1532434 h 3476625"/>
              <a:gd name="connsiteX1688" fmla="*/ 10179357 w 11991973"/>
              <a:gd name="connsiteY1688" fmla="*/ 1440802 h 3476625"/>
              <a:gd name="connsiteX1689" fmla="*/ 10222719 w 11991973"/>
              <a:gd name="connsiteY1689" fmla="*/ 1428244 h 3476625"/>
              <a:gd name="connsiteX1690" fmla="*/ 10236204 w 11991973"/>
              <a:gd name="connsiteY1690" fmla="*/ 1446046 h 3476625"/>
              <a:gd name="connsiteX1691" fmla="*/ 10268186 w 11991973"/>
              <a:gd name="connsiteY1691" fmla="*/ 1452757 h 3476625"/>
              <a:gd name="connsiteX1692" fmla="*/ 10331135 w 11991973"/>
              <a:gd name="connsiteY1692" fmla="*/ 1445968 h 3476625"/>
              <a:gd name="connsiteX1693" fmla="*/ 10179063 w 11991973"/>
              <a:gd name="connsiteY1693" fmla="*/ 1509163 h 3476625"/>
              <a:gd name="connsiteX1694" fmla="*/ 10380286 w 11991973"/>
              <a:gd name="connsiteY1694" fmla="*/ 1500435 h 3476625"/>
              <a:gd name="connsiteX1695" fmla="*/ 10306944 w 11991973"/>
              <a:gd name="connsiteY1695" fmla="*/ 1523708 h 3476625"/>
              <a:gd name="connsiteX1696" fmla="*/ 10324689 w 11991973"/>
              <a:gd name="connsiteY1696" fmla="*/ 1544459 h 3476625"/>
              <a:gd name="connsiteX1697" fmla="*/ 10317813 w 11991973"/>
              <a:gd name="connsiteY1697" fmla="*/ 1547968 h 3476625"/>
              <a:gd name="connsiteX1698" fmla="*/ 10317051 w 11991973"/>
              <a:gd name="connsiteY1698" fmla="*/ 1564433 h 3476625"/>
              <a:gd name="connsiteX1699" fmla="*/ 10335884 w 11991973"/>
              <a:gd name="connsiteY1699" fmla="*/ 1562221 h 3476625"/>
              <a:gd name="connsiteX1700" fmla="*/ 10329510 w 11991973"/>
              <a:gd name="connsiteY1700" fmla="*/ 1564432 h 3476625"/>
              <a:gd name="connsiteX1701" fmla="*/ 10341053 w 11991973"/>
              <a:gd name="connsiteY1701" fmla="*/ 1561917 h 3476625"/>
              <a:gd name="connsiteX1702" fmla="*/ 10347212 w 11991973"/>
              <a:gd name="connsiteY1702" fmla="*/ 1567290 h 3476625"/>
              <a:gd name="connsiteX1703" fmla="*/ 10312673 w 11991973"/>
              <a:gd name="connsiteY1703" fmla="*/ 1566796 h 3476625"/>
              <a:gd name="connsiteX1704" fmla="*/ 10291899 w 11991973"/>
              <a:gd name="connsiteY1704" fmla="*/ 1567341 h 3476625"/>
              <a:gd name="connsiteX1705" fmla="*/ 10308314 w 11991973"/>
              <a:gd name="connsiteY1705" fmla="*/ 1581373 h 3476625"/>
              <a:gd name="connsiteX1706" fmla="*/ 10303946 w 11991973"/>
              <a:gd name="connsiteY1706" fmla="*/ 1585750 h 3476625"/>
              <a:gd name="connsiteX1707" fmla="*/ 10267450 w 11991973"/>
              <a:gd name="connsiteY1707" fmla="*/ 1619702 h 3476625"/>
              <a:gd name="connsiteX1708" fmla="*/ 10927540 w 11991973"/>
              <a:gd name="connsiteY1708" fmla="*/ 1523708 h 3476625"/>
              <a:gd name="connsiteX1709" fmla="*/ 10914376 w 11991973"/>
              <a:gd name="connsiteY1709" fmla="*/ 1561524 h 3476625"/>
              <a:gd name="connsiteX1710" fmla="*/ 11044136 w 11991973"/>
              <a:gd name="connsiteY1710" fmla="*/ 1549888 h 3476625"/>
              <a:gd name="connsiteX1711" fmla="*/ 11000881 w 11991973"/>
              <a:gd name="connsiteY1711" fmla="*/ 1602249 h 3476625"/>
              <a:gd name="connsiteX1712" fmla="*/ 11318703 w 11991973"/>
              <a:gd name="connsiteY1712" fmla="*/ 1590614 h 3476625"/>
              <a:gd name="connsiteX1713" fmla="*/ 11294256 w 11991973"/>
              <a:gd name="connsiteY1713" fmla="*/ 1634248 h 3476625"/>
              <a:gd name="connsiteX1714" fmla="*/ 11365718 w 11991973"/>
              <a:gd name="connsiteY1714" fmla="*/ 1651702 h 3476625"/>
              <a:gd name="connsiteX1715" fmla="*/ 11331779 w 11991973"/>
              <a:gd name="connsiteY1715" fmla="*/ 1668929 h 3476625"/>
              <a:gd name="connsiteX1716" fmla="*/ 11307517 w 11991973"/>
              <a:gd name="connsiteY1716" fmla="*/ 1663054 h 3476625"/>
              <a:gd name="connsiteX1717" fmla="*/ 11301983 w 11991973"/>
              <a:gd name="connsiteY1717" fmla="*/ 1658656 h 3476625"/>
              <a:gd name="connsiteX1718" fmla="*/ 11307185 w 11991973"/>
              <a:gd name="connsiteY1718" fmla="*/ 1662974 h 3476625"/>
              <a:gd name="connsiteX1719" fmla="*/ 11307517 w 11991973"/>
              <a:gd name="connsiteY1719" fmla="*/ 1663054 h 3476625"/>
              <a:gd name="connsiteX1720" fmla="*/ 11309795 w 11991973"/>
              <a:gd name="connsiteY1720" fmla="*/ 1664866 h 3476625"/>
              <a:gd name="connsiteX1721" fmla="*/ 11326225 w 11991973"/>
              <a:gd name="connsiteY1721" fmla="*/ 1680792 h 3476625"/>
              <a:gd name="connsiteX1722" fmla="*/ 10824108 w 11991973"/>
              <a:gd name="connsiteY1722" fmla="*/ 1788422 h 3476625"/>
              <a:gd name="connsiteX1723" fmla="*/ 11046017 w 11991973"/>
              <a:gd name="connsiteY1723" fmla="*/ 1785514 h 3476625"/>
              <a:gd name="connsiteX1724" fmla="*/ 10942583 w 11991973"/>
              <a:gd name="connsiteY1724" fmla="*/ 1823330 h 3476625"/>
              <a:gd name="connsiteX1725" fmla="*/ 11049779 w 11991973"/>
              <a:gd name="connsiteY1725" fmla="*/ 1875692 h 3476625"/>
              <a:gd name="connsiteX1726" fmla="*/ 11043060 w 11991973"/>
              <a:gd name="connsiteY1726" fmla="*/ 1883042 h 3476625"/>
              <a:gd name="connsiteX1727" fmla="*/ 11040933 w 11991973"/>
              <a:gd name="connsiteY1727" fmla="*/ 1882919 h 3476625"/>
              <a:gd name="connsiteX1728" fmla="*/ 11029091 w 11991973"/>
              <a:gd name="connsiteY1728" fmla="*/ 1881509 h 3476625"/>
              <a:gd name="connsiteX1729" fmla="*/ 11040140 w 11991973"/>
              <a:gd name="connsiteY1729" fmla="*/ 1886237 h 3476625"/>
              <a:gd name="connsiteX1730" fmla="*/ 11043060 w 11991973"/>
              <a:gd name="connsiteY1730" fmla="*/ 1883042 h 3476625"/>
              <a:gd name="connsiteX1731" fmla="*/ 11060355 w 11991973"/>
              <a:gd name="connsiteY1731" fmla="*/ 1884054 h 3476625"/>
              <a:gd name="connsiteX1732" fmla="*/ 11093032 w 11991973"/>
              <a:gd name="connsiteY1732" fmla="*/ 1893145 h 3476625"/>
              <a:gd name="connsiteX1733" fmla="*/ 11062942 w 11991973"/>
              <a:gd name="connsiteY1733" fmla="*/ 1942598 h 3476625"/>
              <a:gd name="connsiteX1734" fmla="*/ 11125002 w 11991973"/>
              <a:gd name="connsiteY1734" fmla="*/ 1919325 h 3476625"/>
              <a:gd name="connsiteX1735" fmla="*/ 11166845 w 11991973"/>
              <a:gd name="connsiteY1735" fmla="*/ 1931688 h 3476625"/>
              <a:gd name="connsiteX1736" fmla="*/ 11208091 w 11991973"/>
              <a:gd name="connsiteY1736" fmla="*/ 1928982 h 3476625"/>
              <a:gd name="connsiteX1737" fmla="*/ 11202106 w 11991973"/>
              <a:gd name="connsiteY1737" fmla="*/ 1951324 h 3476625"/>
              <a:gd name="connsiteX1738" fmla="*/ 11262286 w 11991973"/>
              <a:gd name="connsiteY1738" fmla="*/ 1989141 h 3476625"/>
              <a:gd name="connsiteX1739" fmla="*/ 11523688 w 11991973"/>
              <a:gd name="connsiteY1739" fmla="*/ 2096772 h 3476625"/>
              <a:gd name="connsiteX1740" fmla="*/ 10985838 w 11991973"/>
              <a:gd name="connsiteY1740" fmla="*/ 2134589 h 3476625"/>
              <a:gd name="connsiteX1741" fmla="*/ 11053539 w 11991973"/>
              <a:gd name="connsiteY1741" fmla="*/ 2181132 h 3476625"/>
              <a:gd name="connsiteX1742" fmla="*/ 11222792 w 11991973"/>
              <a:gd name="connsiteY1742" fmla="*/ 2280037 h 3476625"/>
              <a:gd name="connsiteX1743" fmla="*/ 11006524 w 11991973"/>
              <a:gd name="connsiteY1743" fmla="*/ 2280037 h 3476625"/>
              <a:gd name="connsiteX1744" fmla="*/ 10942584 w 11991973"/>
              <a:gd name="connsiteY1744" fmla="*/ 2280037 h 3476625"/>
              <a:gd name="connsiteX1745" fmla="*/ 10899330 w 11991973"/>
              <a:gd name="connsiteY1745" fmla="*/ 2288036 h 3476625"/>
              <a:gd name="connsiteX1746" fmla="*/ 10881528 w 11991973"/>
              <a:gd name="connsiteY1746" fmla="*/ 2293632 h 3476625"/>
              <a:gd name="connsiteX1747" fmla="*/ 10881465 w 11991973"/>
              <a:gd name="connsiteY1747" fmla="*/ 2293582 h 3476625"/>
              <a:gd name="connsiteX1748" fmla="*/ 10881321 w 11991973"/>
              <a:gd name="connsiteY1748" fmla="*/ 2293698 h 3476625"/>
              <a:gd name="connsiteX1749" fmla="*/ 10870123 w 11991973"/>
              <a:gd name="connsiteY1749" fmla="*/ 2297218 h 3476625"/>
              <a:gd name="connsiteX1750" fmla="*/ 10856077 w 11991973"/>
              <a:gd name="connsiteY1750" fmla="*/ 2309126 h 3476625"/>
              <a:gd name="connsiteX1751" fmla="*/ 10873002 w 11991973"/>
              <a:gd name="connsiteY1751" fmla="*/ 2300399 h 3476625"/>
              <a:gd name="connsiteX1752" fmla="*/ 10881321 w 11991973"/>
              <a:gd name="connsiteY1752" fmla="*/ 2293698 h 3476625"/>
              <a:gd name="connsiteX1753" fmla="*/ 10881528 w 11991973"/>
              <a:gd name="connsiteY1753" fmla="*/ 2293632 h 3476625"/>
              <a:gd name="connsiteX1754" fmla="*/ 10889928 w 11991973"/>
              <a:gd name="connsiteY1754" fmla="*/ 2300399 h 3476625"/>
              <a:gd name="connsiteX1755" fmla="*/ 10871122 w 11991973"/>
              <a:gd name="connsiteY1755" fmla="*/ 2346942 h 3476625"/>
              <a:gd name="connsiteX1756" fmla="*/ 10912494 w 11991973"/>
              <a:gd name="connsiteY1756" fmla="*/ 2323670 h 3476625"/>
              <a:gd name="connsiteX1757" fmla="*/ 10919200 w 11991973"/>
              <a:gd name="connsiteY1757" fmla="*/ 2320429 h 3476625"/>
              <a:gd name="connsiteX1758" fmla="*/ 10920017 w 11991973"/>
              <a:gd name="connsiteY1758" fmla="*/ 2329489 h 3476625"/>
              <a:gd name="connsiteX1759" fmla="*/ 11138166 w 11991973"/>
              <a:gd name="connsiteY1759" fmla="*/ 2329489 h 3476625"/>
              <a:gd name="connsiteX1760" fmla="*/ 11205868 w 11991973"/>
              <a:gd name="connsiteY1760" fmla="*/ 2384760 h 3476625"/>
              <a:gd name="connsiteX1761" fmla="*/ 11198345 w 11991973"/>
              <a:gd name="connsiteY1761" fmla="*/ 2405121 h 3476625"/>
              <a:gd name="connsiteX1762" fmla="*/ 10532616 w 11991973"/>
              <a:gd name="connsiteY1762" fmla="*/ 2512754 h 3476625"/>
              <a:gd name="connsiteX1763" fmla="*/ 9793540 w 11991973"/>
              <a:gd name="connsiteY1763" fmla="*/ 2620385 h 3476625"/>
              <a:gd name="connsiteX1764" fmla="*/ 9868765 w 11991973"/>
              <a:gd name="connsiteY1764" fmla="*/ 2600022 h 3476625"/>
              <a:gd name="connsiteX1765" fmla="*/ 9883811 w 11991973"/>
              <a:gd name="connsiteY1765" fmla="*/ 2579659 h 3476625"/>
              <a:gd name="connsiteX1766" fmla="*/ 9464437 w 11991973"/>
              <a:gd name="connsiteY1766" fmla="*/ 2637838 h 3476625"/>
              <a:gd name="connsiteX1767" fmla="*/ 7830201 w 11991973"/>
              <a:gd name="connsiteY1767" fmla="*/ 2888009 h 3476625"/>
              <a:gd name="connsiteX1768" fmla="*/ 6152475 w 11991973"/>
              <a:gd name="connsiteY1768" fmla="*/ 3246766 h 3476625"/>
              <a:gd name="connsiteX1769" fmla="*/ 5636287 w 11991973"/>
              <a:gd name="connsiteY1769" fmla="*/ 3363156 h 3476625"/>
              <a:gd name="connsiteX1770" fmla="*/ 5639310 w 11991973"/>
              <a:gd name="connsiteY1770" fmla="*/ 3359260 h 3476625"/>
              <a:gd name="connsiteX1771" fmla="*/ 5627320 w 11991973"/>
              <a:gd name="connsiteY1771" fmla="*/ 3357078 h 3476625"/>
              <a:gd name="connsiteX1772" fmla="*/ 5617269 w 11991973"/>
              <a:gd name="connsiteY1772" fmla="*/ 3367444 h 3476625"/>
              <a:gd name="connsiteX1773" fmla="*/ 5614860 w 11991973"/>
              <a:gd name="connsiteY1773" fmla="*/ 3367987 h 3476625"/>
              <a:gd name="connsiteX1774" fmla="*/ 5041280 w 11991973"/>
              <a:gd name="connsiteY1774" fmla="*/ 3431984 h 3476625"/>
              <a:gd name="connsiteX1775" fmla="*/ 5214296 w 11991973"/>
              <a:gd name="connsiteY1775" fmla="*/ 3370896 h 3476625"/>
              <a:gd name="connsiteX1776" fmla="*/ 5562440 w 11991973"/>
              <a:gd name="connsiteY1776" fmla="*/ 3245084 h 3476625"/>
              <a:gd name="connsiteX1777" fmla="*/ 5639651 w 11991973"/>
              <a:gd name="connsiteY1777" fmla="*/ 3227840 h 3476625"/>
              <a:gd name="connsiteX1778" fmla="*/ 5659585 w 11991973"/>
              <a:gd name="connsiteY1778" fmla="*/ 3229448 h 3476625"/>
              <a:gd name="connsiteX1779" fmla="*/ 5769070 w 11991973"/>
              <a:gd name="connsiteY1779" fmla="*/ 3207268 h 3476625"/>
              <a:gd name="connsiteX1780" fmla="*/ 5794271 w 11991973"/>
              <a:gd name="connsiteY1780" fmla="*/ 3198726 h 3476625"/>
              <a:gd name="connsiteX1781" fmla="*/ 5863890 w 11991973"/>
              <a:gd name="connsiteY1781" fmla="*/ 3190575 h 3476625"/>
              <a:gd name="connsiteX1782" fmla="*/ 5906354 w 11991973"/>
              <a:gd name="connsiteY1782" fmla="*/ 3193450 h 3476625"/>
              <a:gd name="connsiteX1783" fmla="*/ 5878145 w 11991973"/>
              <a:gd name="connsiteY1783" fmla="*/ 3219631 h 3476625"/>
              <a:gd name="connsiteX1784" fmla="*/ 5994742 w 11991973"/>
              <a:gd name="connsiteY1784" fmla="*/ 3170177 h 3476625"/>
              <a:gd name="connsiteX1785" fmla="*/ 6555157 w 11991973"/>
              <a:gd name="connsiteY1785" fmla="*/ 3068364 h 3476625"/>
              <a:gd name="connsiteX1786" fmla="*/ 7339366 w 11991973"/>
              <a:gd name="connsiteY1786" fmla="*/ 2879282 h 3476625"/>
              <a:gd name="connsiteX1787" fmla="*/ 7510325 w 11991973"/>
              <a:gd name="connsiteY1787" fmla="*/ 2822421 h 3476625"/>
              <a:gd name="connsiteX1788" fmla="*/ 7559547 w 11991973"/>
              <a:gd name="connsiteY1788" fmla="*/ 2804245 h 3476625"/>
              <a:gd name="connsiteX1789" fmla="*/ 7587752 w 11991973"/>
              <a:gd name="connsiteY1789" fmla="*/ 2798287 h 3476625"/>
              <a:gd name="connsiteX1790" fmla="*/ 8125454 w 11991973"/>
              <a:gd name="connsiteY1790" fmla="*/ 2696018 h 3476625"/>
              <a:gd name="connsiteX1791" fmla="*/ 7623461 w 11991973"/>
              <a:gd name="connsiteY1791" fmla="*/ 2780644 h 3476625"/>
              <a:gd name="connsiteX1792" fmla="*/ 7559547 w 11991973"/>
              <a:gd name="connsiteY1792" fmla="*/ 2804245 h 3476625"/>
              <a:gd name="connsiteX1793" fmla="*/ 7049520 w 11991973"/>
              <a:gd name="connsiteY1793" fmla="*/ 2912009 h 3476625"/>
              <a:gd name="connsiteX1794" fmla="*/ 5972174 w 11991973"/>
              <a:gd name="connsiteY1794" fmla="*/ 3141089 h 3476625"/>
              <a:gd name="connsiteX1795" fmla="*/ 5882787 w 11991973"/>
              <a:gd name="connsiteY1795" fmla="*/ 3168724 h 3476625"/>
              <a:gd name="connsiteX1796" fmla="*/ 5844206 w 11991973"/>
              <a:gd name="connsiteY1796" fmla="*/ 3181800 h 3476625"/>
              <a:gd name="connsiteX1797" fmla="*/ 5823842 w 11991973"/>
              <a:gd name="connsiteY1797" fmla="*/ 3178541 h 3476625"/>
              <a:gd name="connsiteX1798" fmla="*/ 5810443 w 11991973"/>
              <a:gd name="connsiteY1798" fmla="*/ 3190541 h 3476625"/>
              <a:gd name="connsiteX1799" fmla="*/ 5827370 w 11991973"/>
              <a:gd name="connsiteY1799" fmla="*/ 3187268 h 3476625"/>
              <a:gd name="connsiteX1800" fmla="*/ 5841666 w 11991973"/>
              <a:gd name="connsiteY1800" fmla="*/ 3182662 h 3476625"/>
              <a:gd name="connsiteX1801" fmla="*/ 5794271 w 11991973"/>
              <a:gd name="connsiteY1801" fmla="*/ 3198726 h 3476625"/>
              <a:gd name="connsiteX1802" fmla="*/ 5784204 w 11991973"/>
              <a:gd name="connsiteY1802" fmla="*/ 3199904 h 3476625"/>
              <a:gd name="connsiteX1803" fmla="*/ 5679615 w 11991973"/>
              <a:gd name="connsiteY1803" fmla="*/ 3218915 h 3476625"/>
              <a:gd name="connsiteX1804" fmla="*/ 5639651 w 11991973"/>
              <a:gd name="connsiteY1804" fmla="*/ 3227840 h 3476625"/>
              <a:gd name="connsiteX1805" fmla="*/ 5615353 w 11991973"/>
              <a:gd name="connsiteY1805" fmla="*/ 3225881 h 3476625"/>
              <a:gd name="connsiteX1806" fmla="*/ 5604759 w 11991973"/>
              <a:gd name="connsiteY1806" fmla="*/ 3220044 h 3476625"/>
              <a:gd name="connsiteX1807" fmla="*/ 5609220 w 11991973"/>
              <a:gd name="connsiteY1807" fmla="*/ 3213812 h 3476625"/>
              <a:gd name="connsiteX1808" fmla="*/ 5596997 w 11991973"/>
              <a:gd name="connsiteY1808" fmla="*/ 3215267 h 3476625"/>
              <a:gd name="connsiteX1809" fmla="*/ 5596759 w 11991973"/>
              <a:gd name="connsiteY1809" fmla="*/ 3215635 h 3476625"/>
              <a:gd name="connsiteX1810" fmla="*/ 5582893 w 11991973"/>
              <a:gd name="connsiteY1810" fmla="*/ 3207995 h 3476625"/>
              <a:gd name="connsiteX1811" fmla="*/ 5250026 w 11991973"/>
              <a:gd name="connsiteY1811" fmla="*/ 3283628 h 3476625"/>
              <a:gd name="connsiteX1812" fmla="*/ 5285758 w 11991973"/>
              <a:gd name="connsiteY1812" fmla="*/ 3234175 h 3476625"/>
              <a:gd name="connsiteX1813" fmla="*/ 5161639 w 11991973"/>
              <a:gd name="connsiteY1813" fmla="*/ 3286536 h 3476625"/>
              <a:gd name="connsiteX1814" fmla="*/ 5087589 w 11991973"/>
              <a:gd name="connsiteY1814" fmla="*/ 3284491 h 3476625"/>
              <a:gd name="connsiteX1815" fmla="*/ 5076085 w 11991973"/>
              <a:gd name="connsiteY1815" fmla="*/ 3290789 h 3476625"/>
              <a:gd name="connsiteX1816" fmla="*/ 5074660 w 11991973"/>
              <a:gd name="connsiteY1816" fmla="*/ 3276356 h 3476625"/>
              <a:gd name="connsiteX1817" fmla="*/ 5074661 w 11991973"/>
              <a:gd name="connsiteY1817" fmla="*/ 3275031 h 3476625"/>
              <a:gd name="connsiteX1818" fmla="*/ 5080538 w 11991973"/>
              <a:gd name="connsiteY1818" fmla="*/ 3275265 h 3476625"/>
              <a:gd name="connsiteX1819" fmla="*/ 5088295 w 11991973"/>
              <a:gd name="connsiteY1819" fmla="*/ 3269083 h 3476625"/>
              <a:gd name="connsiteX1820" fmla="*/ 5081948 w 11991973"/>
              <a:gd name="connsiteY1820" fmla="*/ 3266537 h 3476625"/>
              <a:gd name="connsiteX1821" fmla="*/ 5074661 w 11991973"/>
              <a:gd name="connsiteY1821" fmla="*/ 3272298 h 3476625"/>
              <a:gd name="connsiteX1822" fmla="*/ 5074661 w 11991973"/>
              <a:gd name="connsiteY1822" fmla="*/ 3254901 h 3476625"/>
              <a:gd name="connsiteX1823" fmla="*/ 5078894 w 11991973"/>
              <a:gd name="connsiteY1823" fmla="*/ 3248719 h 3476625"/>
              <a:gd name="connsiteX1824" fmla="*/ 5056325 w 11991973"/>
              <a:gd name="connsiteY1824" fmla="*/ 3245812 h 3476625"/>
              <a:gd name="connsiteX1825" fmla="*/ 5061968 w 11991973"/>
              <a:gd name="connsiteY1825" fmla="*/ 3266173 h 3476625"/>
              <a:gd name="connsiteX1826" fmla="*/ 5033758 w 11991973"/>
              <a:gd name="connsiteY1826" fmla="*/ 3274900 h 3476625"/>
              <a:gd name="connsiteX1827" fmla="*/ 4998027 w 11991973"/>
              <a:gd name="connsiteY1827" fmla="*/ 3286536 h 3476625"/>
              <a:gd name="connsiteX1828" fmla="*/ 4909641 w 11991973"/>
              <a:gd name="connsiteY1828" fmla="*/ 3301081 h 3476625"/>
              <a:gd name="connsiteX1829" fmla="*/ 4811848 w 11991973"/>
              <a:gd name="connsiteY1829" fmla="*/ 3309808 h 3476625"/>
              <a:gd name="connsiteX1830" fmla="*/ 4787167 w 11991973"/>
              <a:gd name="connsiteY1830" fmla="*/ 3279264 h 3476625"/>
              <a:gd name="connsiteX1831" fmla="*/ 4776555 w 11991973"/>
              <a:gd name="connsiteY1831" fmla="*/ 3290467 h 3476625"/>
              <a:gd name="connsiteX1832" fmla="*/ 4775177 w 11991973"/>
              <a:gd name="connsiteY1832" fmla="*/ 3288400 h 3476625"/>
              <a:gd name="connsiteX1833" fmla="*/ 4775177 w 11991973"/>
              <a:gd name="connsiteY1833" fmla="*/ 3291263 h 3476625"/>
              <a:gd name="connsiteX1834" fmla="*/ 4775405 w 11991973"/>
              <a:gd name="connsiteY1834" fmla="*/ 3291682 h 3476625"/>
              <a:gd name="connsiteX1835" fmla="*/ 4761337 w 11991973"/>
              <a:gd name="connsiteY1835" fmla="*/ 3306536 h 3476625"/>
              <a:gd name="connsiteX1836" fmla="*/ 4744337 w 11991973"/>
              <a:gd name="connsiteY1836" fmla="*/ 3318910 h 3476625"/>
              <a:gd name="connsiteX1837" fmla="*/ 4739211 w 11991973"/>
              <a:gd name="connsiteY1837" fmla="*/ 3301808 h 3476625"/>
              <a:gd name="connsiteX1838" fmla="*/ 4732601 w 11991973"/>
              <a:gd name="connsiteY1838" fmla="*/ 3290090 h 3476625"/>
              <a:gd name="connsiteX1839" fmla="*/ 4749407 w 11991973"/>
              <a:gd name="connsiteY1839" fmla="*/ 3277764 h 3476625"/>
              <a:gd name="connsiteX1840" fmla="*/ 4725341 w 11991973"/>
              <a:gd name="connsiteY1840" fmla="*/ 3274900 h 3476625"/>
              <a:gd name="connsiteX1841" fmla="*/ 4830654 w 11991973"/>
              <a:gd name="connsiteY1841" fmla="*/ 3266174 h 3476625"/>
              <a:gd name="connsiteX1842" fmla="*/ 5077013 w 11991973"/>
              <a:gd name="connsiteY1842" fmla="*/ 3152725 h 3476625"/>
              <a:gd name="connsiteX1843" fmla="*/ 5065728 w 11991973"/>
              <a:gd name="connsiteY1843" fmla="*/ 3143997 h 3476625"/>
              <a:gd name="connsiteX1844" fmla="*/ 5071371 w 11991973"/>
              <a:gd name="connsiteY1844" fmla="*/ 3173087 h 3476625"/>
              <a:gd name="connsiteX1845" fmla="*/ 5385429 w 11991973"/>
              <a:gd name="connsiteY1845" fmla="*/ 3065455 h 3476625"/>
              <a:gd name="connsiteX1846" fmla="*/ 4789280 w 11991973"/>
              <a:gd name="connsiteY1846" fmla="*/ 3141089 h 3476625"/>
              <a:gd name="connsiteX1847" fmla="*/ 4155520 w 11991973"/>
              <a:gd name="connsiteY1847" fmla="*/ 3267264 h 3476625"/>
              <a:gd name="connsiteX1848" fmla="*/ 3779068 w 11991973"/>
              <a:gd name="connsiteY1848" fmla="*/ 3349012 h 3476625"/>
              <a:gd name="connsiteX1849" fmla="*/ 3777376 w 11991973"/>
              <a:gd name="connsiteY1849" fmla="*/ 3347851 h 3476625"/>
              <a:gd name="connsiteX1850" fmla="*/ 3775142 w 11991973"/>
              <a:gd name="connsiteY1850" fmla="*/ 3349865 h 3476625"/>
              <a:gd name="connsiteX1851" fmla="*/ 3565138 w 11991973"/>
              <a:gd name="connsiteY1851" fmla="*/ 3395468 h 3476625"/>
              <a:gd name="connsiteX1852" fmla="*/ 3570656 w 11991973"/>
              <a:gd name="connsiteY1852" fmla="*/ 3388350 h 3476625"/>
              <a:gd name="connsiteX1853" fmla="*/ 3548088 w 11991973"/>
              <a:gd name="connsiteY1853" fmla="*/ 3397077 h 3476625"/>
              <a:gd name="connsiteX1854" fmla="*/ 3553719 w 11991973"/>
              <a:gd name="connsiteY1854" fmla="*/ 3397948 h 3476625"/>
              <a:gd name="connsiteX1855" fmla="*/ 3544328 w 11991973"/>
              <a:gd name="connsiteY1855" fmla="*/ 3399986 h 3476625"/>
              <a:gd name="connsiteX1856" fmla="*/ 2970749 w 11991973"/>
              <a:gd name="connsiteY1856" fmla="*/ 3463983 h 3476625"/>
              <a:gd name="connsiteX1857" fmla="*/ 3143762 w 11991973"/>
              <a:gd name="connsiteY1857" fmla="*/ 3402895 h 3476625"/>
              <a:gd name="connsiteX1858" fmla="*/ 3491908 w 11991973"/>
              <a:gd name="connsiteY1858" fmla="*/ 3277082 h 3476625"/>
              <a:gd name="connsiteX1859" fmla="*/ 3569118 w 11991973"/>
              <a:gd name="connsiteY1859" fmla="*/ 3259839 h 3476625"/>
              <a:gd name="connsiteX1860" fmla="*/ 3589052 w 11991973"/>
              <a:gd name="connsiteY1860" fmla="*/ 3261447 h 3476625"/>
              <a:gd name="connsiteX1861" fmla="*/ 3698539 w 11991973"/>
              <a:gd name="connsiteY1861" fmla="*/ 3239267 h 3476625"/>
              <a:gd name="connsiteX1862" fmla="*/ 3723742 w 11991973"/>
              <a:gd name="connsiteY1862" fmla="*/ 3230724 h 3476625"/>
              <a:gd name="connsiteX1863" fmla="*/ 3793358 w 11991973"/>
              <a:gd name="connsiteY1863" fmla="*/ 3222573 h 3476625"/>
              <a:gd name="connsiteX1864" fmla="*/ 3835821 w 11991973"/>
              <a:gd name="connsiteY1864" fmla="*/ 3225448 h 3476625"/>
              <a:gd name="connsiteX1865" fmla="*/ 3807613 w 11991973"/>
              <a:gd name="connsiteY1865" fmla="*/ 3251629 h 3476625"/>
              <a:gd name="connsiteX1866" fmla="*/ 3924209 w 11991973"/>
              <a:gd name="connsiteY1866" fmla="*/ 3202177 h 3476625"/>
              <a:gd name="connsiteX1867" fmla="*/ 4484624 w 11991973"/>
              <a:gd name="connsiteY1867" fmla="*/ 3100363 h 3476625"/>
              <a:gd name="connsiteX1868" fmla="*/ 5985338 w 11991973"/>
              <a:gd name="connsiteY1868" fmla="*/ 2751287 h 3476625"/>
              <a:gd name="connsiteX1869" fmla="*/ 5966532 w 11991973"/>
              <a:gd name="connsiteY1869" fmla="*/ 2745470 h 3476625"/>
              <a:gd name="connsiteX1870" fmla="*/ 3901643 w 11991973"/>
              <a:gd name="connsiteY1870" fmla="*/ 3173087 h 3476625"/>
              <a:gd name="connsiteX1871" fmla="*/ 3812256 w 11991973"/>
              <a:gd name="connsiteY1871" fmla="*/ 3200722 h 3476625"/>
              <a:gd name="connsiteX1872" fmla="*/ 3723742 w 11991973"/>
              <a:gd name="connsiteY1872" fmla="*/ 3230724 h 3476625"/>
              <a:gd name="connsiteX1873" fmla="*/ 3713671 w 11991973"/>
              <a:gd name="connsiteY1873" fmla="*/ 3231902 h 3476625"/>
              <a:gd name="connsiteX1874" fmla="*/ 3609083 w 11991973"/>
              <a:gd name="connsiteY1874" fmla="*/ 3250913 h 3476625"/>
              <a:gd name="connsiteX1875" fmla="*/ 3569118 w 11991973"/>
              <a:gd name="connsiteY1875" fmla="*/ 3259839 h 3476625"/>
              <a:gd name="connsiteX1876" fmla="*/ 3544821 w 11991973"/>
              <a:gd name="connsiteY1876" fmla="*/ 3257879 h 3476625"/>
              <a:gd name="connsiteX1877" fmla="*/ 3534085 w 11991973"/>
              <a:gd name="connsiteY1877" fmla="*/ 3251963 h 3476625"/>
              <a:gd name="connsiteX1878" fmla="*/ 3540567 w 11991973"/>
              <a:gd name="connsiteY1878" fmla="*/ 3242902 h 3476625"/>
              <a:gd name="connsiteX1879" fmla="*/ 3528344 w 11991973"/>
              <a:gd name="connsiteY1879" fmla="*/ 3244357 h 3476625"/>
              <a:gd name="connsiteX1880" fmla="*/ 3526226 w 11991973"/>
              <a:gd name="connsiteY1880" fmla="*/ 3247633 h 3476625"/>
              <a:gd name="connsiteX1881" fmla="*/ 3512359 w 11991973"/>
              <a:gd name="connsiteY1881" fmla="*/ 3239993 h 3476625"/>
              <a:gd name="connsiteX1882" fmla="*/ 3179494 w 11991973"/>
              <a:gd name="connsiteY1882" fmla="*/ 3315626 h 3476625"/>
              <a:gd name="connsiteX1883" fmla="*/ 3215227 w 11991973"/>
              <a:gd name="connsiteY1883" fmla="*/ 3266174 h 3476625"/>
              <a:gd name="connsiteX1884" fmla="*/ 3091107 w 11991973"/>
              <a:gd name="connsiteY1884" fmla="*/ 3318535 h 3476625"/>
              <a:gd name="connsiteX1885" fmla="*/ 3017058 w 11991973"/>
              <a:gd name="connsiteY1885" fmla="*/ 3316490 h 3476625"/>
              <a:gd name="connsiteX1886" fmla="*/ 3005554 w 11991973"/>
              <a:gd name="connsiteY1886" fmla="*/ 3322787 h 3476625"/>
              <a:gd name="connsiteX1887" fmla="*/ 3004129 w 11991973"/>
              <a:gd name="connsiteY1887" fmla="*/ 3308354 h 3476625"/>
              <a:gd name="connsiteX1888" fmla="*/ 3004129 w 11991973"/>
              <a:gd name="connsiteY1888" fmla="*/ 3304046 h 3476625"/>
              <a:gd name="connsiteX1889" fmla="*/ 3011887 w 11991973"/>
              <a:gd name="connsiteY1889" fmla="*/ 3304354 h 3476625"/>
              <a:gd name="connsiteX1890" fmla="*/ 3019643 w 11991973"/>
              <a:gd name="connsiteY1890" fmla="*/ 3298173 h 3476625"/>
              <a:gd name="connsiteX1891" fmla="*/ 3013296 w 11991973"/>
              <a:gd name="connsiteY1891" fmla="*/ 3295627 h 3476625"/>
              <a:gd name="connsiteX1892" fmla="*/ 3004129 w 11991973"/>
              <a:gd name="connsiteY1892" fmla="*/ 3302876 h 3476625"/>
              <a:gd name="connsiteX1893" fmla="*/ 3004129 w 11991973"/>
              <a:gd name="connsiteY1893" fmla="*/ 3286901 h 3476625"/>
              <a:gd name="connsiteX1894" fmla="*/ 3008360 w 11991973"/>
              <a:gd name="connsiteY1894" fmla="*/ 3280719 h 3476625"/>
              <a:gd name="connsiteX1895" fmla="*/ 2985794 w 11991973"/>
              <a:gd name="connsiteY1895" fmla="*/ 3277809 h 3476625"/>
              <a:gd name="connsiteX1896" fmla="*/ 2991435 w 11991973"/>
              <a:gd name="connsiteY1896" fmla="*/ 3298173 h 3476625"/>
              <a:gd name="connsiteX1897" fmla="*/ 2963223 w 11991973"/>
              <a:gd name="connsiteY1897" fmla="*/ 3306899 h 3476625"/>
              <a:gd name="connsiteX1898" fmla="*/ 2927494 w 11991973"/>
              <a:gd name="connsiteY1898" fmla="*/ 3318535 h 3476625"/>
              <a:gd name="connsiteX1899" fmla="*/ 2839107 w 11991973"/>
              <a:gd name="connsiteY1899" fmla="*/ 3333080 h 3476625"/>
              <a:gd name="connsiteX1900" fmla="*/ 2741316 w 11991973"/>
              <a:gd name="connsiteY1900" fmla="*/ 3341806 h 3476625"/>
              <a:gd name="connsiteX1901" fmla="*/ 2716635 w 11991973"/>
              <a:gd name="connsiteY1901" fmla="*/ 3311263 h 3476625"/>
              <a:gd name="connsiteX1902" fmla="*/ 2708266 w 11991973"/>
              <a:gd name="connsiteY1902" fmla="*/ 3320098 h 3476625"/>
              <a:gd name="connsiteX1903" fmla="*/ 2706525 w 11991973"/>
              <a:gd name="connsiteY1903" fmla="*/ 3317490 h 3476625"/>
              <a:gd name="connsiteX1904" fmla="*/ 2706526 w 11991973"/>
              <a:gd name="connsiteY1904" fmla="*/ 3320353 h 3476625"/>
              <a:gd name="connsiteX1905" fmla="*/ 2707073 w 11991973"/>
              <a:gd name="connsiteY1905" fmla="*/ 3321358 h 3476625"/>
              <a:gd name="connsiteX1906" fmla="*/ 2690804 w 11991973"/>
              <a:gd name="connsiteY1906" fmla="*/ 3338535 h 3476625"/>
              <a:gd name="connsiteX1907" fmla="*/ 2673803 w 11991973"/>
              <a:gd name="connsiteY1907" fmla="*/ 3350910 h 3476625"/>
              <a:gd name="connsiteX1908" fmla="*/ 2668679 w 11991973"/>
              <a:gd name="connsiteY1908" fmla="*/ 3333807 h 3476625"/>
              <a:gd name="connsiteX1909" fmla="*/ 2662068 w 11991973"/>
              <a:gd name="connsiteY1909" fmla="*/ 3322088 h 3476625"/>
              <a:gd name="connsiteX1910" fmla="*/ 2678875 w 11991973"/>
              <a:gd name="connsiteY1910" fmla="*/ 3309762 h 3476625"/>
              <a:gd name="connsiteX1911" fmla="*/ 2654808 w 11991973"/>
              <a:gd name="connsiteY1911" fmla="*/ 3306899 h 3476625"/>
              <a:gd name="connsiteX1912" fmla="*/ 2760122 w 11991973"/>
              <a:gd name="connsiteY1912" fmla="*/ 3298173 h 3476625"/>
              <a:gd name="connsiteX1913" fmla="*/ 3006480 w 11991973"/>
              <a:gd name="connsiteY1913" fmla="*/ 3184723 h 3476625"/>
              <a:gd name="connsiteX1914" fmla="*/ 2995195 w 11991973"/>
              <a:gd name="connsiteY1914" fmla="*/ 3175996 h 3476625"/>
              <a:gd name="connsiteX1915" fmla="*/ 3000837 w 11991973"/>
              <a:gd name="connsiteY1915" fmla="*/ 3205086 h 3476625"/>
              <a:gd name="connsiteX1916" fmla="*/ 3314898 w 11991973"/>
              <a:gd name="connsiteY1916" fmla="*/ 3097454 h 3476625"/>
              <a:gd name="connsiteX1917" fmla="*/ 2965106 w 11991973"/>
              <a:gd name="connsiteY1917" fmla="*/ 3129452 h 3476625"/>
              <a:gd name="connsiteX1918" fmla="*/ 3092282 w 11991973"/>
              <a:gd name="connsiteY1918" fmla="*/ 3068728 h 3476625"/>
              <a:gd name="connsiteX1919" fmla="*/ 3161370 w 11991973"/>
              <a:gd name="connsiteY1919" fmla="*/ 3042620 h 3476625"/>
              <a:gd name="connsiteX1920" fmla="*/ 3172911 w 11991973"/>
              <a:gd name="connsiteY1920" fmla="*/ 3042547 h 3476625"/>
              <a:gd name="connsiteX1921" fmla="*/ 3237790 w 11991973"/>
              <a:gd name="connsiteY1921" fmla="*/ 3027639 h 3476625"/>
              <a:gd name="connsiteX1922" fmla="*/ 3183814 w 11991973"/>
              <a:gd name="connsiteY1922" fmla="*/ 3034139 h 3476625"/>
              <a:gd name="connsiteX1923" fmla="*/ 3161370 w 11991973"/>
              <a:gd name="connsiteY1923" fmla="*/ 3042620 h 3476625"/>
              <a:gd name="connsiteX1924" fmla="*/ 3136770 w 11991973"/>
              <a:gd name="connsiteY1924" fmla="*/ 3042774 h 3476625"/>
              <a:gd name="connsiteX1925" fmla="*/ 3124955 w 11991973"/>
              <a:gd name="connsiteY1925" fmla="*/ 3042183 h 3476625"/>
              <a:gd name="connsiteX1926" fmla="*/ 3140003 w 11991973"/>
              <a:gd name="connsiteY1926" fmla="*/ 3016003 h 3476625"/>
              <a:gd name="connsiteX1927" fmla="*/ 3152698 w 11991973"/>
              <a:gd name="connsiteY1927" fmla="*/ 3026549 h 3476625"/>
              <a:gd name="connsiteX1928" fmla="*/ 3155489 w 11991973"/>
              <a:gd name="connsiteY1928" fmla="*/ 3022556 h 3476625"/>
              <a:gd name="connsiteX1929" fmla="*/ 3151285 w 11991973"/>
              <a:gd name="connsiteY1929" fmla="*/ 3039274 h 3476625"/>
              <a:gd name="connsiteX1930" fmla="*/ 3292330 w 11991973"/>
              <a:gd name="connsiteY1930" fmla="*/ 2984005 h 3476625"/>
              <a:gd name="connsiteX1931" fmla="*/ 3262239 w 11991973"/>
              <a:gd name="connsiteY1931" fmla="*/ 3007277 h 3476625"/>
              <a:gd name="connsiteX1932" fmla="*/ 3820775 w 11991973"/>
              <a:gd name="connsiteY1932" fmla="*/ 2835647 h 3476625"/>
              <a:gd name="connsiteX1933" fmla="*/ 3788808 w 11991973"/>
              <a:gd name="connsiteY1933" fmla="*/ 2826921 h 3476625"/>
              <a:gd name="connsiteX1934" fmla="*/ 3783164 w 11991973"/>
              <a:gd name="connsiteY1934" fmla="*/ 2824012 h 3476625"/>
              <a:gd name="connsiteX1935" fmla="*/ 3841464 w 11991973"/>
              <a:gd name="connsiteY1935" fmla="*/ 2847283 h 3476625"/>
              <a:gd name="connsiteX1936" fmla="*/ 4007190 w 11991973"/>
              <a:gd name="connsiteY1936" fmla="*/ 2786559 h 3476625"/>
              <a:gd name="connsiteX1937" fmla="*/ 4075323 w 11991973"/>
              <a:gd name="connsiteY1937" fmla="*/ 2759786 h 3476625"/>
              <a:gd name="connsiteX1938" fmla="*/ 4118496 w 11991973"/>
              <a:gd name="connsiteY1938" fmla="*/ 2748334 h 3476625"/>
              <a:gd name="connsiteX1939" fmla="*/ 4148046 w 11991973"/>
              <a:gd name="connsiteY1939" fmla="*/ 2745790 h 3476625"/>
              <a:gd name="connsiteX1940" fmla="*/ 4151759 w 11991973"/>
              <a:gd name="connsiteY1940" fmla="*/ 2771650 h 3476625"/>
              <a:gd name="connsiteX1941" fmla="*/ 4317252 w 11991973"/>
              <a:gd name="connsiteY1941" fmla="*/ 2748379 h 3476625"/>
              <a:gd name="connsiteX1942" fmla="*/ 4376490 w 11991973"/>
              <a:gd name="connsiteY1942" fmla="*/ 2706926 h 3476625"/>
              <a:gd name="connsiteX1943" fmla="*/ 4415131 w 11991973"/>
              <a:gd name="connsiteY1943" fmla="*/ 2688774 h 3476625"/>
              <a:gd name="connsiteX1944" fmla="*/ 4424217 w 11991973"/>
              <a:gd name="connsiteY1944" fmla="*/ 2689682 h 3476625"/>
              <a:gd name="connsiteX1945" fmla="*/ 4423976 w 11991973"/>
              <a:gd name="connsiteY1945" fmla="*/ 2693155 h 3476625"/>
              <a:gd name="connsiteX1946" fmla="*/ 4432188 w 11991973"/>
              <a:gd name="connsiteY1946" fmla="*/ 2690955 h 3476625"/>
              <a:gd name="connsiteX1947" fmla="*/ 4432698 w 11991973"/>
              <a:gd name="connsiteY1947" fmla="*/ 2690529 h 3476625"/>
              <a:gd name="connsiteX1948" fmla="*/ 4446248 w 11991973"/>
              <a:gd name="connsiteY1948" fmla="*/ 2691883 h 3476625"/>
              <a:gd name="connsiteX1949" fmla="*/ 4451810 w 11991973"/>
              <a:gd name="connsiteY1949" fmla="*/ 2691993 h 3476625"/>
              <a:gd name="connsiteX1950" fmla="*/ 4448893 w 11991973"/>
              <a:gd name="connsiteY1950" fmla="*/ 2698927 h 3476625"/>
              <a:gd name="connsiteX1951" fmla="*/ 4459004 w 11991973"/>
              <a:gd name="connsiteY1951" fmla="*/ 2694927 h 3476625"/>
              <a:gd name="connsiteX1952" fmla="*/ 4458313 w 11991973"/>
              <a:gd name="connsiteY1952" fmla="*/ 2692123 h 3476625"/>
              <a:gd name="connsiteX1953" fmla="*/ 4467123 w 11991973"/>
              <a:gd name="connsiteY1953" fmla="*/ 2692298 h 3476625"/>
              <a:gd name="connsiteX1954" fmla="*/ 4461793 w 11991973"/>
              <a:gd name="connsiteY1954" fmla="*/ 2702564 h 3476625"/>
              <a:gd name="connsiteX1955" fmla="*/ 4447013 w 11991973"/>
              <a:gd name="connsiteY1955" fmla="*/ 2710563 h 3476625"/>
              <a:gd name="connsiteX1956" fmla="*/ 4501550 w 11991973"/>
              <a:gd name="connsiteY1956" fmla="*/ 2684382 h 3476625"/>
              <a:gd name="connsiteX1957" fmla="*/ 4483000 w 11991973"/>
              <a:gd name="connsiteY1957" fmla="*/ 2692615 h 3476625"/>
              <a:gd name="connsiteX1958" fmla="*/ 4467123 w 11991973"/>
              <a:gd name="connsiteY1958" fmla="*/ 2692298 h 3476625"/>
              <a:gd name="connsiteX1959" fmla="*/ 4469348 w 11991973"/>
              <a:gd name="connsiteY1959" fmla="*/ 2688019 h 3476625"/>
              <a:gd name="connsiteX1960" fmla="*/ 4478982 w 11991973"/>
              <a:gd name="connsiteY1960" fmla="*/ 2669837 h 3476625"/>
              <a:gd name="connsiteX1961" fmla="*/ 4424915 w 11991973"/>
              <a:gd name="connsiteY1961" fmla="*/ 2679655 h 3476625"/>
              <a:gd name="connsiteX1962" fmla="*/ 4424582 w 11991973"/>
              <a:gd name="connsiteY1962" fmla="*/ 2684435 h 3476625"/>
              <a:gd name="connsiteX1963" fmla="*/ 4424094 w 11991973"/>
              <a:gd name="connsiteY1963" fmla="*/ 2684564 h 3476625"/>
              <a:gd name="connsiteX1964" fmla="*/ 4415131 w 11991973"/>
              <a:gd name="connsiteY1964" fmla="*/ 2688774 h 3476625"/>
              <a:gd name="connsiteX1965" fmla="*/ 4338410 w 11991973"/>
              <a:gd name="connsiteY1965" fmla="*/ 2681109 h 3476625"/>
              <a:gd name="connsiteX1966" fmla="*/ 4166840 w 11991973"/>
              <a:gd name="connsiteY1966" fmla="*/ 2707648 h 3476625"/>
              <a:gd name="connsiteX1967" fmla="*/ 4130686 w 11991973"/>
              <a:gd name="connsiteY1967" fmla="*/ 2742243 h 3476625"/>
              <a:gd name="connsiteX1968" fmla="*/ 4103539 w 11991973"/>
              <a:gd name="connsiteY1968" fmla="*/ 2748698 h 3476625"/>
              <a:gd name="connsiteX1969" fmla="*/ 4075323 w 11991973"/>
              <a:gd name="connsiteY1969" fmla="*/ 2759786 h 3476625"/>
              <a:gd name="connsiteX1970" fmla="*/ 4067602 w 11991973"/>
              <a:gd name="connsiteY1970" fmla="*/ 2761833 h 3476625"/>
              <a:gd name="connsiteX1971" fmla="*/ 3986270 w 11991973"/>
              <a:gd name="connsiteY1971" fmla="*/ 2771651 h 3476625"/>
              <a:gd name="connsiteX1972" fmla="*/ 4006955 w 11991973"/>
              <a:gd name="connsiteY1972" fmla="*/ 2754197 h 3476625"/>
              <a:gd name="connsiteX1973" fmla="*/ 3982038 w 11991973"/>
              <a:gd name="connsiteY1973" fmla="*/ 2752378 h 3476625"/>
              <a:gd name="connsiteX1974" fmla="*/ 3978910 w 11991973"/>
              <a:gd name="connsiteY1974" fmla="*/ 2753473 h 3476625"/>
              <a:gd name="connsiteX1975" fmla="*/ 3979684 w 11991973"/>
              <a:gd name="connsiteY1975" fmla="*/ 2748794 h 3476625"/>
              <a:gd name="connsiteX1976" fmla="*/ 4116028 w 11991973"/>
              <a:gd name="connsiteY1976" fmla="*/ 2716380 h 3476625"/>
              <a:gd name="connsiteX1977" fmla="*/ 4100719 w 11991973"/>
              <a:gd name="connsiteY1977" fmla="*/ 2715154 h 3476625"/>
              <a:gd name="connsiteX1978" fmla="*/ 4051136 w 11991973"/>
              <a:gd name="connsiteY1978" fmla="*/ 2720749 h 3476625"/>
              <a:gd name="connsiteX1979" fmla="*/ 4056084 w 11991973"/>
              <a:gd name="connsiteY1979" fmla="*/ 2713836 h 3476625"/>
              <a:gd name="connsiteX1980" fmla="*/ 4051149 w 11991973"/>
              <a:gd name="connsiteY1980" fmla="*/ 2714927 h 3476625"/>
              <a:gd name="connsiteX1981" fmla="*/ 4044592 w 11991973"/>
              <a:gd name="connsiteY1981" fmla="*/ 2721487 h 3476625"/>
              <a:gd name="connsiteX1982" fmla="*/ 4041509 w 11991973"/>
              <a:gd name="connsiteY1982" fmla="*/ 2721835 h 3476625"/>
              <a:gd name="connsiteX1983" fmla="*/ 3948656 w 11991973"/>
              <a:gd name="connsiteY1983" fmla="*/ 2742561 h 3476625"/>
              <a:gd name="connsiteX1984" fmla="*/ 3826418 w 11991973"/>
              <a:gd name="connsiteY1984" fmla="*/ 2789105 h 3476625"/>
              <a:gd name="connsiteX1985" fmla="*/ 3542449 w 11991973"/>
              <a:gd name="connsiteY1985" fmla="*/ 2832739 h 3476625"/>
              <a:gd name="connsiteX1986" fmla="*/ 2965106 w 11991973"/>
              <a:gd name="connsiteY1986" fmla="*/ 2917099 h 3476625"/>
              <a:gd name="connsiteX1987" fmla="*/ 2985793 w 11991973"/>
              <a:gd name="connsiteY1987" fmla="*/ 2893827 h 3476625"/>
              <a:gd name="connsiteX1988" fmla="*/ 2951943 w 11991973"/>
              <a:gd name="connsiteY1988" fmla="*/ 2899645 h 3476625"/>
              <a:gd name="connsiteX1989" fmla="*/ 2966988 w 11991973"/>
              <a:gd name="connsiteY1989" fmla="*/ 2931644 h 3476625"/>
              <a:gd name="connsiteX1990" fmla="*/ 2903047 w 11991973"/>
              <a:gd name="connsiteY1990" fmla="*/ 2908371 h 3476625"/>
              <a:gd name="connsiteX1991" fmla="*/ 1990958 w 11991973"/>
              <a:gd name="connsiteY1991" fmla="*/ 3091637 h 3476625"/>
              <a:gd name="connsiteX1992" fmla="*/ 1650335 w 11991973"/>
              <a:gd name="connsiteY1992" fmla="*/ 3161451 h 3476625"/>
              <a:gd name="connsiteX1993" fmla="*/ 1561147 w 11991973"/>
              <a:gd name="connsiteY1993" fmla="*/ 3179817 h 3476625"/>
              <a:gd name="connsiteX1994" fmla="*/ 1562183 w 11991973"/>
              <a:gd name="connsiteY1994" fmla="*/ 3175996 h 3476625"/>
              <a:gd name="connsiteX1995" fmla="*/ 1554896 w 11991973"/>
              <a:gd name="connsiteY1995" fmla="*/ 3176360 h 3476625"/>
              <a:gd name="connsiteX1996" fmla="*/ 1552125 w 11991973"/>
              <a:gd name="connsiteY1996" fmla="*/ 3181676 h 3476625"/>
              <a:gd name="connsiteX1997" fmla="*/ 1480818 w 11991973"/>
              <a:gd name="connsiteY1997" fmla="*/ 3196359 h 3476625"/>
              <a:gd name="connsiteX1998" fmla="*/ 1319585 w 11991973"/>
              <a:gd name="connsiteY1998" fmla="*/ 3231267 h 3476625"/>
              <a:gd name="connsiteX1999" fmla="*/ 746005 w 11991973"/>
              <a:gd name="connsiteY1999" fmla="*/ 3295264 h 3476625"/>
              <a:gd name="connsiteX2000" fmla="*/ 919019 w 11991973"/>
              <a:gd name="connsiteY2000" fmla="*/ 3234174 h 3476625"/>
              <a:gd name="connsiteX2001" fmla="*/ 1267165 w 11991973"/>
              <a:gd name="connsiteY2001" fmla="*/ 3108363 h 3476625"/>
              <a:gd name="connsiteX2002" fmla="*/ 1337955 w 11991973"/>
              <a:gd name="connsiteY2002" fmla="*/ 3092553 h 3476625"/>
              <a:gd name="connsiteX2003" fmla="*/ 1356210 w 11991973"/>
              <a:gd name="connsiteY2003" fmla="*/ 3096586 h 3476625"/>
              <a:gd name="connsiteX2004" fmla="*/ 1466360 w 11991973"/>
              <a:gd name="connsiteY2004" fmla="*/ 3094318 h 3476625"/>
              <a:gd name="connsiteX2005" fmla="*/ 1592898 w 11991973"/>
              <a:gd name="connsiteY2005" fmla="*/ 3073602 h 3476625"/>
              <a:gd name="connsiteX2006" fmla="*/ 1582868 w 11991973"/>
              <a:gd name="connsiteY2006" fmla="*/ 3082909 h 3476625"/>
              <a:gd name="connsiteX2007" fmla="*/ 1603467 w 11991973"/>
              <a:gd name="connsiteY2007" fmla="*/ 3074774 h 3476625"/>
              <a:gd name="connsiteX2008" fmla="*/ 1616668 w 11991973"/>
              <a:gd name="connsiteY2008" fmla="*/ 3068912 h 3476625"/>
              <a:gd name="connsiteX2009" fmla="*/ 1759409 w 11991973"/>
              <a:gd name="connsiteY2009" fmla="*/ 3035275 h 3476625"/>
              <a:gd name="connsiteX2010" fmla="*/ 1797302 w 11991973"/>
              <a:gd name="connsiteY2010" fmla="*/ 3024786 h 3476625"/>
              <a:gd name="connsiteX2011" fmla="*/ 1823792 w 11991973"/>
              <a:gd name="connsiteY2011" fmla="*/ 3018776 h 3476625"/>
              <a:gd name="connsiteX2012" fmla="*/ 1851838 w 11991973"/>
              <a:gd name="connsiteY2012" fmla="*/ 3009689 h 3476625"/>
              <a:gd name="connsiteX2013" fmla="*/ 1913527 w 11991973"/>
              <a:gd name="connsiteY2013" fmla="*/ 2992613 h 3476625"/>
              <a:gd name="connsiteX2014" fmla="*/ 2164991 w 11991973"/>
              <a:gd name="connsiteY2014" fmla="*/ 2916285 h 3476625"/>
              <a:gd name="connsiteX2015" fmla="*/ 2181536 w 11991973"/>
              <a:gd name="connsiteY2015" fmla="*/ 2911364 h 3476625"/>
              <a:gd name="connsiteX2016" fmla="*/ 2224466 w 11991973"/>
              <a:gd name="connsiteY2016" fmla="*/ 2909889 h 3476625"/>
              <a:gd name="connsiteX2017" fmla="*/ 2259882 w 11991973"/>
              <a:gd name="connsiteY2017" fmla="*/ 2931644 h 3476625"/>
              <a:gd name="connsiteX2018" fmla="*/ 2447749 w 11991973"/>
              <a:gd name="connsiteY2018" fmla="*/ 2869311 h 3476625"/>
              <a:gd name="connsiteX2019" fmla="*/ 2516397 w 11991973"/>
              <a:gd name="connsiteY2019" fmla="*/ 2842866 h 3476625"/>
              <a:gd name="connsiteX2020" fmla="*/ 2541503 w 11991973"/>
              <a:gd name="connsiteY2020" fmla="*/ 2838193 h 3476625"/>
              <a:gd name="connsiteX2021" fmla="*/ 2807136 w 11991973"/>
              <a:gd name="connsiteY2021" fmla="*/ 2777469 h 3476625"/>
              <a:gd name="connsiteX2022" fmla="*/ 2539856 w 11991973"/>
              <a:gd name="connsiteY2022" fmla="*/ 2833829 h 3476625"/>
              <a:gd name="connsiteX2023" fmla="*/ 2516397 w 11991973"/>
              <a:gd name="connsiteY2023" fmla="*/ 2842866 h 3476625"/>
              <a:gd name="connsiteX2024" fmla="*/ 2377658 w 11991973"/>
              <a:gd name="connsiteY2024" fmla="*/ 2868692 h 3476625"/>
              <a:gd name="connsiteX2025" fmla="*/ 2233555 w 11991973"/>
              <a:gd name="connsiteY2025" fmla="*/ 2896736 h 3476625"/>
              <a:gd name="connsiteX2026" fmla="*/ 2205536 w 11991973"/>
              <a:gd name="connsiteY2026" fmla="*/ 2904225 h 3476625"/>
              <a:gd name="connsiteX2027" fmla="*/ 2181536 w 11991973"/>
              <a:gd name="connsiteY2027" fmla="*/ 2911364 h 3476625"/>
              <a:gd name="connsiteX2028" fmla="*/ 2164121 w 11991973"/>
              <a:gd name="connsiteY2028" fmla="*/ 2911963 h 3476625"/>
              <a:gd name="connsiteX2029" fmla="*/ 1908685 w 11991973"/>
              <a:gd name="connsiteY2029" fmla="*/ 2991271 h 3476625"/>
              <a:gd name="connsiteX2030" fmla="*/ 1851838 w 11991973"/>
              <a:gd name="connsiteY2030" fmla="*/ 3009689 h 3476625"/>
              <a:gd name="connsiteX2031" fmla="*/ 1797302 w 11991973"/>
              <a:gd name="connsiteY2031" fmla="*/ 3024786 h 3476625"/>
              <a:gd name="connsiteX2032" fmla="*/ 1751545 w 11991973"/>
              <a:gd name="connsiteY2032" fmla="*/ 3035167 h 3476625"/>
              <a:gd name="connsiteX2033" fmla="*/ 1699465 w 11991973"/>
              <a:gd name="connsiteY2033" fmla="*/ 3033457 h 3476625"/>
              <a:gd name="connsiteX2034" fmla="*/ 1643284 w 11991973"/>
              <a:gd name="connsiteY2034" fmla="*/ 3057092 h 3476625"/>
              <a:gd name="connsiteX2035" fmla="*/ 1616668 w 11991973"/>
              <a:gd name="connsiteY2035" fmla="*/ 3068912 h 3476625"/>
              <a:gd name="connsiteX2036" fmla="*/ 1605558 w 11991973"/>
              <a:gd name="connsiteY2036" fmla="*/ 3071530 h 3476625"/>
              <a:gd name="connsiteX2037" fmla="*/ 1592898 w 11991973"/>
              <a:gd name="connsiteY2037" fmla="*/ 3073602 h 3476625"/>
              <a:gd name="connsiteX2038" fmla="*/ 1611078 w 11991973"/>
              <a:gd name="connsiteY2038" fmla="*/ 3056729 h 3476625"/>
              <a:gd name="connsiteX2039" fmla="*/ 1384338 w 11991973"/>
              <a:gd name="connsiteY2039" fmla="*/ 3082194 h 3476625"/>
              <a:gd name="connsiteX2040" fmla="*/ 1337955 w 11991973"/>
              <a:gd name="connsiteY2040" fmla="*/ 3092553 h 3476625"/>
              <a:gd name="connsiteX2041" fmla="*/ 1316524 w 11991973"/>
              <a:gd name="connsiteY2041" fmla="*/ 3087818 h 3476625"/>
              <a:gd name="connsiteX2042" fmla="*/ 1303566 w 11991973"/>
              <a:gd name="connsiteY2042" fmla="*/ 3079886 h 3476625"/>
              <a:gd name="connsiteX2043" fmla="*/ 1314178 w 11991973"/>
              <a:gd name="connsiteY2043" fmla="*/ 3078545 h 3476625"/>
              <a:gd name="connsiteX2044" fmla="*/ 1321466 w 11991973"/>
              <a:gd name="connsiteY2044" fmla="*/ 3068364 h 3476625"/>
              <a:gd name="connsiteX2045" fmla="*/ 1309242 w 11991973"/>
              <a:gd name="connsiteY2045" fmla="*/ 3069819 h 3476625"/>
              <a:gd name="connsiteX2046" fmla="*/ 1302970 w 11991973"/>
              <a:gd name="connsiteY2046" fmla="*/ 3079521 h 3476625"/>
              <a:gd name="connsiteX2047" fmla="*/ 1289496 w 11991973"/>
              <a:gd name="connsiteY2047" fmla="*/ 3071274 h 3476625"/>
              <a:gd name="connsiteX2048" fmla="*/ 1267018 w 11991973"/>
              <a:gd name="connsiteY2048" fmla="*/ 3086694 h 3476625"/>
              <a:gd name="connsiteX2049" fmla="*/ 1248404 w 11991973"/>
              <a:gd name="connsiteY2049" fmla="*/ 3094618 h 3476625"/>
              <a:gd name="connsiteX2050" fmla="*/ 1248124 w 11991973"/>
              <a:gd name="connsiteY2050" fmla="*/ 3094546 h 3476625"/>
              <a:gd name="connsiteX2051" fmla="*/ 1245989 w 11991973"/>
              <a:gd name="connsiteY2051" fmla="*/ 3095647 h 3476625"/>
              <a:gd name="connsiteX2052" fmla="*/ 1227437 w 11991973"/>
              <a:gd name="connsiteY2052" fmla="*/ 3103544 h 3476625"/>
              <a:gd name="connsiteX2053" fmla="*/ 956631 w 11991973"/>
              <a:gd name="connsiteY2053" fmla="*/ 3146906 h 3476625"/>
              <a:gd name="connsiteX2054" fmla="*/ 992362 w 11991973"/>
              <a:gd name="connsiteY2054" fmla="*/ 3097454 h 3476625"/>
              <a:gd name="connsiteX2055" fmla="*/ 868243 w 11991973"/>
              <a:gd name="connsiteY2055" fmla="*/ 3149815 h 3476625"/>
              <a:gd name="connsiteX2056" fmla="*/ 794196 w 11991973"/>
              <a:gd name="connsiteY2056" fmla="*/ 3147770 h 3476625"/>
              <a:gd name="connsiteX2057" fmla="*/ 782690 w 11991973"/>
              <a:gd name="connsiteY2057" fmla="*/ 3154069 h 3476625"/>
              <a:gd name="connsiteX2058" fmla="*/ 781266 w 11991973"/>
              <a:gd name="connsiteY2058" fmla="*/ 3139634 h 3476625"/>
              <a:gd name="connsiteX2059" fmla="*/ 785497 w 11991973"/>
              <a:gd name="connsiteY2059" fmla="*/ 3111999 h 3476625"/>
              <a:gd name="connsiteX2060" fmla="*/ 762930 w 11991973"/>
              <a:gd name="connsiteY2060" fmla="*/ 3109090 h 3476625"/>
              <a:gd name="connsiteX2061" fmla="*/ 768572 w 11991973"/>
              <a:gd name="connsiteY2061" fmla="*/ 3129452 h 3476625"/>
              <a:gd name="connsiteX2062" fmla="*/ 740362 w 11991973"/>
              <a:gd name="connsiteY2062" fmla="*/ 3138180 h 3476625"/>
              <a:gd name="connsiteX2063" fmla="*/ 704631 w 11991973"/>
              <a:gd name="connsiteY2063" fmla="*/ 3149815 h 3476625"/>
              <a:gd name="connsiteX2064" fmla="*/ 616243 w 11991973"/>
              <a:gd name="connsiteY2064" fmla="*/ 3164360 h 3476625"/>
              <a:gd name="connsiteX2065" fmla="*/ 518453 w 11991973"/>
              <a:gd name="connsiteY2065" fmla="*/ 3173087 h 3476625"/>
              <a:gd name="connsiteX2066" fmla="*/ 493770 w 11991973"/>
              <a:gd name="connsiteY2066" fmla="*/ 3142544 h 3476625"/>
              <a:gd name="connsiteX2067" fmla="*/ 489886 w 11991973"/>
              <a:gd name="connsiteY2067" fmla="*/ 3146644 h 3476625"/>
              <a:gd name="connsiteX2068" fmla="*/ 487424 w 11991973"/>
              <a:gd name="connsiteY2068" fmla="*/ 3142953 h 3476625"/>
              <a:gd name="connsiteX2069" fmla="*/ 487424 w 11991973"/>
              <a:gd name="connsiteY2069" fmla="*/ 3145816 h 3476625"/>
              <a:gd name="connsiteX2070" fmla="*/ 488609 w 11991973"/>
              <a:gd name="connsiteY2070" fmla="*/ 3147993 h 3476625"/>
              <a:gd name="connsiteX2071" fmla="*/ 467940 w 11991973"/>
              <a:gd name="connsiteY2071" fmla="*/ 3169815 h 3476625"/>
              <a:gd name="connsiteX2072" fmla="*/ 450941 w 11991973"/>
              <a:gd name="connsiteY2072" fmla="*/ 3182190 h 3476625"/>
              <a:gd name="connsiteX2073" fmla="*/ 445816 w 11991973"/>
              <a:gd name="connsiteY2073" fmla="*/ 3165088 h 3476625"/>
              <a:gd name="connsiteX2074" fmla="*/ 439205 w 11991973"/>
              <a:gd name="connsiteY2074" fmla="*/ 3153368 h 3476625"/>
              <a:gd name="connsiteX2075" fmla="*/ 456012 w 11991973"/>
              <a:gd name="connsiteY2075" fmla="*/ 3141043 h 3476625"/>
              <a:gd name="connsiteX2076" fmla="*/ 431946 w 11991973"/>
              <a:gd name="connsiteY2076" fmla="*/ 3138180 h 3476625"/>
              <a:gd name="connsiteX2077" fmla="*/ 537258 w 11991973"/>
              <a:gd name="connsiteY2077" fmla="*/ 3129452 h 3476625"/>
              <a:gd name="connsiteX2078" fmla="*/ 783616 w 11991973"/>
              <a:gd name="connsiteY2078" fmla="*/ 3016003 h 3476625"/>
              <a:gd name="connsiteX2079" fmla="*/ 772332 w 11991973"/>
              <a:gd name="connsiteY2079" fmla="*/ 3007277 h 3476625"/>
              <a:gd name="connsiteX2080" fmla="*/ 777974 w 11991973"/>
              <a:gd name="connsiteY2080" fmla="*/ 3036366 h 3476625"/>
              <a:gd name="connsiteX2081" fmla="*/ 1092035 w 11991973"/>
              <a:gd name="connsiteY2081" fmla="*/ 2928735 h 3476625"/>
              <a:gd name="connsiteX2082" fmla="*/ 742243 w 11991973"/>
              <a:gd name="connsiteY2082" fmla="*/ 2960733 h 3476625"/>
              <a:gd name="connsiteX2083" fmla="*/ 869418 w 11991973"/>
              <a:gd name="connsiteY2083" fmla="*/ 2900008 h 3476625"/>
              <a:gd name="connsiteX2084" fmla="*/ 938507 w 11991973"/>
              <a:gd name="connsiteY2084" fmla="*/ 2873900 h 3476625"/>
              <a:gd name="connsiteX2085" fmla="*/ 950050 w 11991973"/>
              <a:gd name="connsiteY2085" fmla="*/ 2873828 h 3476625"/>
              <a:gd name="connsiteX2086" fmla="*/ 1014930 w 11991973"/>
              <a:gd name="connsiteY2086" fmla="*/ 2858919 h 3476625"/>
              <a:gd name="connsiteX2087" fmla="*/ 960952 w 11991973"/>
              <a:gd name="connsiteY2087" fmla="*/ 2865419 h 3476625"/>
              <a:gd name="connsiteX2088" fmla="*/ 938507 w 11991973"/>
              <a:gd name="connsiteY2088" fmla="*/ 2873900 h 3476625"/>
              <a:gd name="connsiteX2089" fmla="*/ 913906 w 11991973"/>
              <a:gd name="connsiteY2089" fmla="*/ 2874055 h 3476625"/>
              <a:gd name="connsiteX2090" fmla="*/ 902095 w 11991973"/>
              <a:gd name="connsiteY2090" fmla="*/ 2873464 h 3476625"/>
              <a:gd name="connsiteX2091" fmla="*/ 917138 w 11991973"/>
              <a:gd name="connsiteY2091" fmla="*/ 2847283 h 3476625"/>
              <a:gd name="connsiteX2092" fmla="*/ 929833 w 11991973"/>
              <a:gd name="connsiteY2092" fmla="*/ 2857829 h 3476625"/>
              <a:gd name="connsiteX2093" fmla="*/ 932626 w 11991973"/>
              <a:gd name="connsiteY2093" fmla="*/ 2853835 h 3476625"/>
              <a:gd name="connsiteX2094" fmla="*/ 928423 w 11991973"/>
              <a:gd name="connsiteY2094" fmla="*/ 2870555 h 3476625"/>
              <a:gd name="connsiteX2095" fmla="*/ 1069466 w 11991973"/>
              <a:gd name="connsiteY2095" fmla="*/ 2815286 h 3476625"/>
              <a:gd name="connsiteX2096" fmla="*/ 1039377 w 11991973"/>
              <a:gd name="connsiteY2096" fmla="*/ 2838557 h 3476625"/>
              <a:gd name="connsiteX2097" fmla="*/ 1597913 w 11991973"/>
              <a:gd name="connsiteY2097" fmla="*/ 2666928 h 3476625"/>
              <a:gd name="connsiteX2098" fmla="*/ 1565943 w 11991973"/>
              <a:gd name="connsiteY2098" fmla="*/ 2658201 h 3476625"/>
              <a:gd name="connsiteX2099" fmla="*/ 1560301 w 11991973"/>
              <a:gd name="connsiteY2099" fmla="*/ 2655292 h 3476625"/>
              <a:gd name="connsiteX2100" fmla="*/ 1618601 w 11991973"/>
              <a:gd name="connsiteY2100" fmla="*/ 2678564 h 3476625"/>
              <a:gd name="connsiteX2101" fmla="*/ 1784328 w 11991973"/>
              <a:gd name="connsiteY2101" fmla="*/ 2617840 h 3476625"/>
              <a:gd name="connsiteX2102" fmla="*/ 1852459 w 11991973"/>
              <a:gd name="connsiteY2102" fmla="*/ 2591067 h 3476625"/>
              <a:gd name="connsiteX2103" fmla="*/ 1895637 w 11991973"/>
              <a:gd name="connsiteY2103" fmla="*/ 2579615 h 3476625"/>
              <a:gd name="connsiteX2104" fmla="*/ 1928899 w 11991973"/>
              <a:gd name="connsiteY2104" fmla="*/ 2576751 h 3476625"/>
              <a:gd name="connsiteX2105" fmla="*/ 1880679 w 11991973"/>
              <a:gd name="connsiteY2105" fmla="*/ 2579977 h 3476625"/>
              <a:gd name="connsiteX2106" fmla="*/ 1852459 w 11991973"/>
              <a:gd name="connsiteY2106" fmla="*/ 2591067 h 3476625"/>
              <a:gd name="connsiteX2107" fmla="*/ 1844740 w 11991973"/>
              <a:gd name="connsiteY2107" fmla="*/ 2593113 h 3476625"/>
              <a:gd name="connsiteX2108" fmla="*/ 1763406 w 11991973"/>
              <a:gd name="connsiteY2108" fmla="*/ 2602931 h 3476625"/>
              <a:gd name="connsiteX2109" fmla="*/ 1784092 w 11991973"/>
              <a:gd name="connsiteY2109" fmla="*/ 2585477 h 3476625"/>
              <a:gd name="connsiteX2110" fmla="*/ 1759176 w 11991973"/>
              <a:gd name="connsiteY2110" fmla="*/ 2583660 h 3476625"/>
              <a:gd name="connsiteX2111" fmla="*/ 1756047 w 11991973"/>
              <a:gd name="connsiteY2111" fmla="*/ 2584753 h 3476625"/>
              <a:gd name="connsiteX2112" fmla="*/ 1756820 w 11991973"/>
              <a:gd name="connsiteY2112" fmla="*/ 2580074 h 3476625"/>
              <a:gd name="connsiteX2113" fmla="*/ 1893167 w 11991973"/>
              <a:gd name="connsiteY2113" fmla="*/ 2547661 h 3476625"/>
              <a:gd name="connsiteX2114" fmla="*/ 1877859 w 11991973"/>
              <a:gd name="connsiteY2114" fmla="*/ 2546434 h 3476625"/>
              <a:gd name="connsiteX2115" fmla="*/ 1826847 w 11991973"/>
              <a:gd name="connsiteY2115" fmla="*/ 2552190 h 3476625"/>
              <a:gd name="connsiteX2116" fmla="*/ 1831519 w 11991973"/>
              <a:gd name="connsiteY2116" fmla="*/ 2546933 h 3476625"/>
              <a:gd name="connsiteX2117" fmla="*/ 1820059 w 11991973"/>
              <a:gd name="connsiteY2117" fmla="*/ 2552388 h 3476625"/>
              <a:gd name="connsiteX2118" fmla="*/ 1819934 w 11991973"/>
              <a:gd name="connsiteY2118" fmla="*/ 2552971 h 3476625"/>
              <a:gd name="connsiteX2119" fmla="*/ 1818649 w 11991973"/>
              <a:gd name="connsiteY2119" fmla="*/ 2553115 h 3476625"/>
              <a:gd name="connsiteX2120" fmla="*/ 1725794 w 11991973"/>
              <a:gd name="connsiteY2120" fmla="*/ 2573841 h 3476625"/>
              <a:gd name="connsiteX2121" fmla="*/ 1603556 w 11991973"/>
              <a:gd name="connsiteY2121" fmla="*/ 2620385 h 3476625"/>
              <a:gd name="connsiteX2122" fmla="*/ 1319585 w 11991973"/>
              <a:gd name="connsiteY2122" fmla="*/ 2664019 h 3476625"/>
              <a:gd name="connsiteX2123" fmla="*/ 742243 w 11991973"/>
              <a:gd name="connsiteY2123" fmla="*/ 2748379 h 3476625"/>
              <a:gd name="connsiteX2124" fmla="*/ 762930 w 11991973"/>
              <a:gd name="connsiteY2124" fmla="*/ 2725107 h 3476625"/>
              <a:gd name="connsiteX2125" fmla="*/ 729078 w 11991973"/>
              <a:gd name="connsiteY2125" fmla="*/ 2730925 h 3476625"/>
              <a:gd name="connsiteX2126" fmla="*/ 744123 w 11991973"/>
              <a:gd name="connsiteY2126" fmla="*/ 2762924 h 3476625"/>
              <a:gd name="connsiteX2127" fmla="*/ 680184 w 11991973"/>
              <a:gd name="connsiteY2127" fmla="*/ 2739652 h 3476625"/>
              <a:gd name="connsiteX2128" fmla="*/ 574870 w 11991973"/>
              <a:gd name="connsiteY2128" fmla="*/ 2733834 h 3476625"/>
              <a:gd name="connsiteX2129" fmla="*/ 729579 w 11991973"/>
              <a:gd name="connsiteY2129" fmla="*/ 2659383 h 3476625"/>
              <a:gd name="connsiteX2130" fmla="*/ 768256 w 11991973"/>
              <a:gd name="connsiteY2130" fmla="*/ 2652440 h 3476625"/>
              <a:gd name="connsiteX2131" fmla="*/ 768689 w 11991973"/>
              <a:gd name="connsiteY2131" fmla="*/ 2654792 h 3476625"/>
              <a:gd name="connsiteX2132" fmla="*/ 826870 w 11991973"/>
              <a:gd name="connsiteY2132" fmla="*/ 2675654 h 3476625"/>
              <a:gd name="connsiteX2133" fmla="*/ 813705 w 11991973"/>
              <a:gd name="connsiteY2133" fmla="*/ 2649474 h 3476625"/>
              <a:gd name="connsiteX2134" fmla="*/ 743419 w 11991973"/>
              <a:gd name="connsiteY2134" fmla="*/ 2650929 h 3476625"/>
              <a:gd name="connsiteX2135" fmla="*/ 694733 w 11991973"/>
              <a:gd name="connsiteY2135" fmla="*/ 2665176 h 3476625"/>
              <a:gd name="connsiteX2136" fmla="*/ 698343 w 11991973"/>
              <a:gd name="connsiteY2136" fmla="*/ 2660020 h 3476625"/>
              <a:gd name="connsiteX2137" fmla="*/ 695699 w 11991973"/>
              <a:gd name="connsiteY2137" fmla="*/ 2661111 h 3476625"/>
              <a:gd name="connsiteX2138" fmla="*/ 693562 w 11991973"/>
              <a:gd name="connsiteY2138" fmla="*/ 2665518 h 3476625"/>
              <a:gd name="connsiteX2139" fmla="*/ 689675 w 11991973"/>
              <a:gd name="connsiteY2139" fmla="*/ 2666656 h 3476625"/>
              <a:gd name="connsiteX2140" fmla="*/ 688661 w 11991973"/>
              <a:gd name="connsiteY2140" fmla="*/ 2666976 h 3476625"/>
              <a:gd name="connsiteX2141" fmla="*/ 683710 w 11991973"/>
              <a:gd name="connsiteY2141" fmla="*/ 2664020 h 3476625"/>
              <a:gd name="connsiteX2142" fmla="*/ 679744 w 11991973"/>
              <a:gd name="connsiteY2142" fmla="*/ 2665383 h 3476625"/>
              <a:gd name="connsiteX2143" fmla="*/ 682633 w 11991973"/>
              <a:gd name="connsiteY2143" fmla="*/ 2668881 h 3476625"/>
              <a:gd name="connsiteX2144" fmla="*/ 651975 w 11991973"/>
              <a:gd name="connsiteY2144" fmla="*/ 2678564 h 3476625"/>
              <a:gd name="connsiteX2145" fmla="*/ 533498 w 11991973"/>
              <a:gd name="connsiteY2145" fmla="*/ 2655292 h 3476625"/>
              <a:gd name="connsiteX2146" fmla="*/ 537258 w 11991973"/>
              <a:gd name="connsiteY2146" fmla="*/ 2649474 h 3476625"/>
              <a:gd name="connsiteX2147" fmla="*/ 586154 w 11991973"/>
              <a:gd name="connsiteY2147" fmla="*/ 2611658 h 3476625"/>
              <a:gd name="connsiteX2148" fmla="*/ 553245 w 11991973"/>
              <a:gd name="connsiteY2148" fmla="*/ 2607659 h 3476625"/>
              <a:gd name="connsiteX2149" fmla="*/ 540567 w 11991973"/>
              <a:gd name="connsiteY2149" fmla="*/ 2606598 h 3476625"/>
              <a:gd name="connsiteX2150" fmla="*/ 526915 w 11991973"/>
              <a:gd name="connsiteY2150" fmla="*/ 2590204 h 3476625"/>
              <a:gd name="connsiteX2151" fmla="*/ 503408 w 11991973"/>
              <a:gd name="connsiteY2151" fmla="*/ 2597113 h 3476625"/>
              <a:gd name="connsiteX2152" fmla="*/ 730960 w 11991973"/>
              <a:gd name="connsiteY2152" fmla="*/ 2416757 h 3476625"/>
              <a:gd name="connsiteX2153" fmla="*/ 685826 w 11991973"/>
              <a:gd name="connsiteY2153" fmla="*/ 2396395 h 3476625"/>
              <a:gd name="connsiteX2154" fmla="*/ 875765 w 11991973"/>
              <a:gd name="connsiteY2154" fmla="*/ 2277127 h 3476625"/>
              <a:gd name="connsiteX2155" fmla="*/ 998004 w 11991973"/>
              <a:gd name="connsiteY2155" fmla="*/ 2230584 h 3476625"/>
              <a:gd name="connsiteX2156" fmla="*/ 954751 w 11991973"/>
              <a:gd name="connsiteY2156" fmla="*/ 2224766 h 3476625"/>
              <a:gd name="connsiteX2157" fmla="*/ 1081927 w 11991973"/>
              <a:gd name="connsiteY2157" fmla="*/ 2148087 h 3476625"/>
              <a:gd name="connsiteX2158" fmla="*/ 1110355 w 11991973"/>
              <a:gd name="connsiteY2158" fmla="*/ 2139822 h 3476625"/>
              <a:gd name="connsiteX2159" fmla="*/ 1271002 w 11991973"/>
              <a:gd name="connsiteY2159" fmla="*/ 2106285 h 3476625"/>
              <a:gd name="connsiteX2160" fmla="*/ 1399042 w 11991973"/>
              <a:gd name="connsiteY2160" fmla="*/ 2088545 h 3476625"/>
              <a:gd name="connsiteX2161" fmla="*/ 1545256 w 11991973"/>
              <a:gd name="connsiteY2161" fmla="*/ 2056047 h 3476625"/>
              <a:gd name="connsiteX2162" fmla="*/ 1532504 w 11991973"/>
              <a:gd name="connsiteY2162" fmla="*/ 2058729 h 3476625"/>
              <a:gd name="connsiteX2163" fmla="*/ 1507721 w 11991973"/>
              <a:gd name="connsiteY2163" fmla="*/ 2051981 h 3476625"/>
              <a:gd name="connsiteX2164" fmla="*/ 1507730 w 11991973"/>
              <a:gd name="connsiteY2164" fmla="*/ 2051978 h 3476625"/>
              <a:gd name="connsiteX2165" fmla="*/ 1938300 w 11991973"/>
              <a:gd name="connsiteY2165" fmla="*/ 1861146 h 3476625"/>
              <a:gd name="connsiteX2166" fmla="*/ 1794701 w 11991973"/>
              <a:gd name="connsiteY2166" fmla="*/ 1877100 h 3476625"/>
              <a:gd name="connsiteX2167" fmla="*/ 1788416 w 11991973"/>
              <a:gd name="connsiteY2167" fmla="*/ 1878999 h 3476625"/>
              <a:gd name="connsiteX2168" fmla="*/ 1805015 w 11991973"/>
              <a:gd name="connsiteY2168" fmla="*/ 1867329 h 3476625"/>
              <a:gd name="connsiteX2169" fmla="*/ 1834868 w 11991973"/>
              <a:gd name="connsiteY2169" fmla="*/ 1858237 h 3476625"/>
              <a:gd name="connsiteX2170" fmla="*/ 1819772 w 11991973"/>
              <a:gd name="connsiteY2170" fmla="*/ 1841392 h 3476625"/>
              <a:gd name="connsiteX2171" fmla="*/ 1823979 w 11991973"/>
              <a:gd name="connsiteY2171" fmla="*/ 1838245 h 3476625"/>
              <a:gd name="connsiteX2172" fmla="*/ 1823351 w 11991973"/>
              <a:gd name="connsiteY2172" fmla="*/ 1822239 h 3476625"/>
              <a:gd name="connsiteX2173" fmla="*/ 1810116 w 11991973"/>
              <a:gd name="connsiteY2173" fmla="*/ 1825296 h 3476625"/>
              <a:gd name="connsiteX2174" fmla="*/ 1814183 w 11991973"/>
              <a:gd name="connsiteY2174" fmla="*/ 1823330 h 3476625"/>
              <a:gd name="connsiteX2175" fmla="*/ 1804171 w 11991973"/>
              <a:gd name="connsiteY2175" fmla="*/ 1826669 h 3476625"/>
              <a:gd name="connsiteX2176" fmla="*/ 1804018 w 11991973"/>
              <a:gd name="connsiteY2176" fmla="*/ 1826704 h 3476625"/>
              <a:gd name="connsiteX2177" fmla="*/ 1798916 w 11991973"/>
              <a:gd name="connsiteY2177" fmla="*/ 1822705 h 3476625"/>
              <a:gd name="connsiteX2178" fmla="*/ 1827522 w 11991973"/>
              <a:gd name="connsiteY2178" fmla="*/ 1819830 h 3476625"/>
              <a:gd name="connsiteX2179" fmla="*/ 1844272 w 11991973"/>
              <a:gd name="connsiteY2179" fmla="*/ 1817512 h 3476625"/>
              <a:gd name="connsiteX2180" fmla="*/ 1780331 w 11991973"/>
              <a:gd name="connsiteY2180" fmla="*/ 1805876 h 3476625"/>
              <a:gd name="connsiteX2181" fmla="*/ 1868719 w 11991973"/>
              <a:gd name="connsiteY2181" fmla="*/ 1776786 h 3476625"/>
              <a:gd name="connsiteX2182" fmla="*/ 1334630 w 11991973"/>
              <a:gd name="connsiteY2182" fmla="*/ 1930961 h 3476625"/>
              <a:gd name="connsiteX2183" fmla="*/ 1294433 w 11991973"/>
              <a:gd name="connsiteY2183" fmla="*/ 1883327 h 3476625"/>
              <a:gd name="connsiteX2184" fmla="*/ 1276915 w 11991973"/>
              <a:gd name="connsiteY2184" fmla="*/ 1900017 h 3476625"/>
              <a:gd name="connsiteX2185" fmla="*/ 1275862 w 11991973"/>
              <a:gd name="connsiteY2185" fmla="*/ 1897508 h 3476625"/>
              <a:gd name="connsiteX2186" fmla="*/ 1265048 w 11991973"/>
              <a:gd name="connsiteY2186" fmla="*/ 1887327 h 3476625"/>
              <a:gd name="connsiteX2187" fmla="*/ 958512 w 11991973"/>
              <a:gd name="connsiteY2187" fmla="*/ 1954234 h 3476625"/>
              <a:gd name="connsiteX2188" fmla="*/ 334155 w 11991973"/>
              <a:gd name="connsiteY2188" fmla="*/ 2047320 h 3476625"/>
              <a:gd name="connsiteX2189" fmla="*/ 522214 w 11991973"/>
              <a:gd name="connsiteY2189" fmla="*/ 1974596 h 3476625"/>
              <a:gd name="connsiteX2190" fmla="*/ 1020571 w 11991973"/>
              <a:gd name="connsiteY2190" fmla="*/ 1855328 h 3476625"/>
              <a:gd name="connsiteX2191" fmla="*/ 1231198 w 11991973"/>
              <a:gd name="connsiteY2191" fmla="*/ 1750606 h 3476625"/>
              <a:gd name="connsiteX2192" fmla="*/ 937826 w 11991973"/>
              <a:gd name="connsiteY2192" fmla="*/ 1794240 h 3476625"/>
              <a:gd name="connsiteX2193" fmla="*/ 574871 w 11991973"/>
              <a:gd name="connsiteY2193" fmla="*/ 1884418 h 3476625"/>
              <a:gd name="connsiteX2194" fmla="*/ 614364 w 11991973"/>
              <a:gd name="connsiteY2194" fmla="*/ 1832057 h 3476625"/>
              <a:gd name="connsiteX2195" fmla="*/ 480840 w 11991973"/>
              <a:gd name="connsiteY2195" fmla="*/ 1893145 h 3476625"/>
              <a:gd name="connsiteX2196" fmla="*/ 415019 w 11991973"/>
              <a:gd name="connsiteY2196" fmla="*/ 1916417 h 3476625"/>
              <a:gd name="connsiteX2197" fmla="*/ 387252 w 11991973"/>
              <a:gd name="connsiteY2197" fmla="*/ 1864464 h 3476625"/>
              <a:gd name="connsiteX2198" fmla="*/ 388547 w 11991973"/>
              <a:gd name="connsiteY2198" fmla="*/ 1861480 h 3476625"/>
              <a:gd name="connsiteX2199" fmla="*/ 389397 w 11991973"/>
              <a:gd name="connsiteY2199" fmla="*/ 1861510 h 3476625"/>
              <a:gd name="connsiteX2200" fmla="*/ 398095 w 11991973"/>
              <a:gd name="connsiteY2200" fmla="*/ 1855328 h 3476625"/>
              <a:gd name="connsiteX2201" fmla="*/ 379288 w 11991973"/>
              <a:gd name="connsiteY2201" fmla="*/ 1861147 h 3476625"/>
              <a:gd name="connsiteX2202" fmla="*/ 388348 w 11991973"/>
              <a:gd name="connsiteY2202" fmla="*/ 1861472 h 3476625"/>
              <a:gd name="connsiteX2203" fmla="*/ 372943 w 11991973"/>
              <a:gd name="connsiteY2203" fmla="*/ 1876055 h 3476625"/>
              <a:gd name="connsiteX2204" fmla="*/ 364244 w 11991973"/>
              <a:gd name="connsiteY2204" fmla="*/ 1858237 h 3476625"/>
              <a:gd name="connsiteX2205" fmla="*/ 371766 w 11991973"/>
              <a:gd name="connsiteY2205" fmla="*/ 1878600 h 3476625"/>
              <a:gd name="connsiteX2206" fmla="*/ 339797 w 11991973"/>
              <a:gd name="connsiteY2206" fmla="*/ 1887327 h 3476625"/>
              <a:gd name="connsiteX2207" fmla="*/ 302184 w 11991973"/>
              <a:gd name="connsiteY2207" fmla="*/ 1901872 h 3476625"/>
              <a:gd name="connsiteX2208" fmla="*/ 206275 w 11991973"/>
              <a:gd name="connsiteY2208" fmla="*/ 1922234 h 3476625"/>
              <a:gd name="connsiteX2209" fmla="*/ 100961 w 11991973"/>
              <a:gd name="connsiteY2209" fmla="*/ 1939689 h 3476625"/>
              <a:gd name="connsiteX2210" fmla="*/ 45426 w 11991973"/>
              <a:gd name="connsiteY2210" fmla="*/ 1942143 h 3476625"/>
              <a:gd name="connsiteX2211" fmla="*/ 26828 w 11991973"/>
              <a:gd name="connsiteY2211" fmla="*/ 1956391 h 3476625"/>
              <a:gd name="connsiteX2212" fmla="*/ 19860 w 11991973"/>
              <a:gd name="connsiteY2212" fmla="*/ 1937143 h 3476625"/>
              <a:gd name="connsiteX2213" fmla="*/ 13474 w 11991973"/>
              <a:gd name="connsiteY2213" fmla="*/ 1927620 h 3476625"/>
              <a:gd name="connsiteX2214" fmla="*/ 21505 w 11991973"/>
              <a:gd name="connsiteY2214" fmla="*/ 1921581 h 3476625"/>
              <a:gd name="connsiteX2215" fmla="*/ 5051 w 11991973"/>
              <a:gd name="connsiteY2215" fmla="*/ 1913508 h 3476625"/>
              <a:gd name="connsiteX2216" fmla="*/ 119766 w 11991973"/>
              <a:gd name="connsiteY2216" fmla="*/ 1893144 h 3476625"/>
              <a:gd name="connsiteX2217" fmla="*/ 386811 w 11991973"/>
              <a:gd name="connsiteY2217" fmla="*/ 1759333 h 3476625"/>
              <a:gd name="connsiteX2218" fmla="*/ 373648 w 11991973"/>
              <a:gd name="connsiteY2218" fmla="*/ 1750606 h 3476625"/>
              <a:gd name="connsiteX2219" fmla="*/ 379288 w 11991973"/>
              <a:gd name="connsiteY2219" fmla="*/ 1779695 h 3476625"/>
              <a:gd name="connsiteX2220" fmla="*/ 586625 w 11991973"/>
              <a:gd name="connsiteY2220" fmla="*/ 1736789 h 3476625"/>
              <a:gd name="connsiteX2221" fmla="*/ 651645 w 11991973"/>
              <a:gd name="connsiteY2221" fmla="*/ 1702297 h 3476625"/>
              <a:gd name="connsiteX2222" fmla="*/ 651976 w 11991973"/>
              <a:gd name="connsiteY2222" fmla="*/ 1702245 h 3476625"/>
              <a:gd name="connsiteX2223" fmla="*/ 663258 w 11991973"/>
              <a:gd name="connsiteY2223" fmla="*/ 1698244 h 3476625"/>
              <a:gd name="connsiteX2224" fmla="*/ 661245 w 11991973"/>
              <a:gd name="connsiteY2224" fmla="*/ 1697205 h 3476625"/>
              <a:gd name="connsiteX2225" fmla="*/ 672308 w 11991973"/>
              <a:gd name="connsiteY2225" fmla="*/ 1691336 h 3476625"/>
              <a:gd name="connsiteX2226" fmla="*/ 723437 w 11991973"/>
              <a:gd name="connsiteY2226" fmla="*/ 1654611 h 3476625"/>
              <a:gd name="connsiteX2227" fmla="*/ 339796 w 11991973"/>
              <a:gd name="connsiteY2227" fmla="*/ 1704063 h 3476625"/>
              <a:gd name="connsiteX2228" fmla="*/ 479430 w 11991973"/>
              <a:gd name="connsiteY2228" fmla="*/ 1632429 h 3476625"/>
              <a:gd name="connsiteX2229" fmla="*/ 549250 w 11991973"/>
              <a:gd name="connsiteY2229" fmla="*/ 1604313 h 3476625"/>
              <a:gd name="connsiteX2230" fmla="*/ 564997 w 11991973"/>
              <a:gd name="connsiteY2230" fmla="*/ 1603703 h 3476625"/>
              <a:gd name="connsiteX2231" fmla="*/ 611249 w 11991973"/>
              <a:gd name="connsiteY2231" fmla="*/ 1597795 h 3476625"/>
              <a:gd name="connsiteX2232" fmla="*/ 633682 w 11991973"/>
              <a:gd name="connsiteY2232" fmla="*/ 1587214 h 3476625"/>
              <a:gd name="connsiteX2233" fmla="*/ 630837 w 11991973"/>
              <a:gd name="connsiteY2233" fmla="*/ 1593795 h 3476625"/>
              <a:gd name="connsiteX2234" fmla="*/ 636931 w 11991973"/>
              <a:gd name="connsiteY2234" fmla="*/ 1610976 h 3476625"/>
              <a:gd name="connsiteX2235" fmla="*/ 664169 w 11991973"/>
              <a:gd name="connsiteY2235" fmla="*/ 1606067 h 3476625"/>
              <a:gd name="connsiteX2236" fmla="*/ 654674 w 11991973"/>
              <a:gd name="connsiteY2236" fmla="*/ 1593378 h 3476625"/>
              <a:gd name="connsiteX2237" fmla="*/ 666520 w 11991973"/>
              <a:gd name="connsiteY2237" fmla="*/ 1592750 h 3476625"/>
              <a:gd name="connsiteX2238" fmla="*/ 719676 w 11991973"/>
              <a:gd name="connsiteY2238" fmla="*/ 1596431 h 3476625"/>
              <a:gd name="connsiteX2239" fmla="*/ 661132 w 11991973"/>
              <a:gd name="connsiteY2239" fmla="*/ 1586130 h 3476625"/>
              <a:gd name="connsiteX2240" fmla="*/ 653725 w 11991973"/>
              <a:gd name="connsiteY2240" fmla="*/ 1592109 h 3476625"/>
              <a:gd name="connsiteX2241" fmla="*/ 653151 w 11991973"/>
              <a:gd name="connsiteY2241" fmla="*/ 1591341 h 3476625"/>
              <a:gd name="connsiteX2242" fmla="*/ 634876 w 11991973"/>
              <a:gd name="connsiteY2242" fmla="*/ 1586651 h 3476625"/>
              <a:gd name="connsiteX2243" fmla="*/ 638810 w 11991973"/>
              <a:gd name="connsiteY2243" fmla="*/ 1584795 h 3476625"/>
              <a:gd name="connsiteX2244" fmla="*/ 578866 w 11991973"/>
              <a:gd name="connsiteY2244" fmla="*/ 1592386 h 3476625"/>
              <a:gd name="connsiteX2245" fmla="*/ 549250 w 11991973"/>
              <a:gd name="connsiteY2245" fmla="*/ 1604313 h 3476625"/>
              <a:gd name="connsiteX2246" fmla="*/ 525094 w 11991973"/>
              <a:gd name="connsiteY2246" fmla="*/ 1605248 h 3476625"/>
              <a:gd name="connsiteX2247" fmla="*/ 516573 w 11991973"/>
              <a:gd name="connsiteY2247" fmla="*/ 1605157 h 3476625"/>
              <a:gd name="connsiteX2248" fmla="*/ 533498 w 11991973"/>
              <a:gd name="connsiteY2248" fmla="*/ 1576069 h 3476625"/>
              <a:gd name="connsiteX2249" fmla="*/ 548072 w 11991973"/>
              <a:gd name="connsiteY2249" fmla="*/ 1585159 h 3476625"/>
              <a:gd name="connsiteX2250" fmla="*/ 553091 w 11991973"/>
              <a:gd name="connsiteY2250" fmla="*/ 1578340 h 3476625"/>
              <a:gd name="connsiteX2251" fmla="*/ 548542 w 11991973"/>
              <a:gd name="connsiteY2251" fmla="*/ 1596431 h 3476625"/>
              <a:gd name="connsiteX2252" fmla="*/ 702750 w 11991973"/>
              <a:gd name="connsiteY2252" fmla="*/ 1532434 h 3476625"/>
              <a:gd name="connsiteX2253" fmla="*/ 668900 w 11991973"/>
              <a:gd name="connsiteY2253" fmla="*/ 1558615 h 3476625"/>
              <a:gd name="connsiteX2254" fmla="*/ 1283855 w 11991973"/>
              <a:gd name="connsiteY2254" fmla="*/ 1369532 h 3476625"/>
              <a:gd name="connsiteX2255" fmla="*/ 1242481 w 11991973"/>
              <a:gd name="connsiteY2255" fmla="*/ 1357896 h 3476625"/>
              <a:gd name="connsiteX2256" fmla="*/ 1304541 w 11991973"/>
              <a:gd name="connsiteY2256" fmla="*/ 1381168 h 3476625"/>
              <a:gd name="connsiteX2257" fmla="*/ 1931302 w 11991973"/>
              <a:gd name="connsiteY2257" fmla="*/ 1232664 h 3476625"/>
              <a:gd name="connsiteX2258" fmla="*/ 2003939 w 11991973"/>
              <a:gd name="connsiteY2258" fmla="*/ 1185899 h 3476625"/>
              <a:gd name="connsiteX2259" fmla="*/ 2028129 w 11991973"/>
              <a:gd name="connsiteY2259" fmla="*/ 1183404 h 3476625"/>
              <a:gd name="connsiteX2260" fmla="*/ 2009617 w 11991973"/>
              <a:gd name="connsiteY2260" fmla="*/ 1184223 h 3476625"/>
              <a:gd name="connsiteX2261" fmla="*/ 2004936 w 11991973"/>
              <a:gd name="connsiteY2261" fmla="*/ 1185256 h 3476625"/>
              <a:gd name="connsiteX2262" fmla="*/ 2007882 w 11991973"/>
              <a:gd name="connsiteY2262" fmla="*/ 1183359 h 3476625"/>
              <a:gd name="connsiteX2263" fmla="*/ 2011645 w 11991973"/>
              <a:gd name="connsiteY2263" fmla="*/ 1174632 h 3476625"/>
              <a:gd name="connsiteX2264" fmla="*/ 1423019 w 11991973"/>
              <a:gd name="connsiteY2264" fmla="*/ 1276446 h 3476625"/>
              <a:gd name="connsiteX2265" fmla="*/ 1287616 w 11991973"/>
              <a:gd name="connsiteY2265" fmla="*/ 1325898 h 3476625"/>
              <a:gd name="connsiteX2266" fmla="*/ 975437 w 11991973"/>
              <a:gd name="connsiteY2266" fmla="*/ 1375350 h 3476625"/>
              <a:gd name="connsiteX2267" fmla="*/ 339796 w 11991973"/>
              <a:gd name="connsiteY2267" fmla="*/ 1488799 h 3476625"/>
              <a:gd name="connsiteX2268" fmla="*/ 364244 w 11991973"/>
              <a:gd name="connsiteY2268" fmla="*/ 1465528 h 3476625"/>
              <a:gd name="connsiteX2269" fmla="*/ 326632 w 11991973"/>
              <a:gd name="connsiteY2269" fmla="*/ 1471346 h 3476625"/>
              <a:gd name="connsiteX2270" fmla="*/ 343558 w 11991973"/>
              <a:gd name="connsiteY2270" fmla="*/ 1503344 h 3476625"/>
              <a:gd name="connsiteX2271" fmla="*/ 261047 w 11991973"/>
              <a:gd name="connsiteY2271" fmla="*/ 1507844 h 3476625"/>
              <a:gd name="connsiteX2272" fmla="*/ 270579 w 11991973"/>
              <a:gd name="connsiteY2272" fmla="*/ 1488903 h 3476625"/>
              <a:gd name="connsiteX2273" fmla="*/ 285729 w 11991973"/>
              <a:gd name="connsiteY2273" fmla="*/ 1489163 h 3476625"/>
              <a:gd name="connsiteX2274" fmla="*/ 309706 w 11991973"/>
              <a:gd name="connsiteY2274" fmla="*/ 1474254 h 3476625"/>
              <a:gd name="connsiteX2275" fmla="*/ 287141 w 11991973"/>
              <a:gd name="connsiteY2275" fmla="*/ 1480436 h 3476625"/>
              <a:gd name="connsiteX2276" fmla="*/ 272020 w 11991973"/>
              <a:gd name="connsiteY2276" fmla="*/ 1486039 h 3476625"/>
              <a:gd name="connsiteX2277" fmla="*/ 272095 w 11991973"/>
              <a:gd name="connsiteY2277" fmla="*/ 1485890 h 3476625"/>
              <a:gd name="connsiteX2278" fmla="*/ 155499 w 11991973"/>
              <a:gd name="connsiteY2278" fmla="*/ 1485890 h 3476625"/>
              <a:gd name="connsiteX2279" fmla="*/ 326863 w 11991973"/>
              <a:gd name="connsiteY2279" fmla="*/ 1418001 h 3476625"/>
              <a:gd name="connsiteX2280" fmla="*/ 342394 w 11991973"/>
              <a:gd name="connsiteY2280" fmla="*/ 1401798 h 3476625"/>
              <a:gd name="connsiteX2281" fmla="*/ 343557 w 11991973"/>
              <a:gd name="connsiteY2281" fmla="*/ 1427711 h 3476625"/>
              <a:gd name="connsiteX2282" fmla="*/ 506592 w 11991973"/>
              <a:gd name="connsiteY2282" fmla="*/ 1365550 h 3476625"/>
              <a:gd name="connsiteX2283" fmla="*/ 522508 w 11991973"/>
              <a:gd name="connsiteY2283" fmla="*/ 1355860 h 3476625"/>
              <a:gd name="connsiteX2284" fmla="*/ 515838 w 11991973"/>
              <a:gd name="connsiteY2284" fmla="*/ 1362987 h 3476625"/>
              <a:gd name="connsiteX2285" fmla="*/ 537259 w 11991973"/>
              <a:gd name="connsiteY2285" fmla="*/ 1369531 h 3476625"/>
              <a:gd name="connsiteX2286" fmla="*/ 544927 w 11991973"/>
              <a:gd name="connsiteY2286" fmla="*/ 1346624 h 3476625"/>
              <a:gd name="connsiteX2287" fmla="*/ 532737 w 11991973"/>
              <a:gd name="connsiteY2287" fmla="*/ 1348994 h 3476625"/>
              <a:gd name="connsiteX2288" fmla="*/ 482810 w 11991973"/>
              <a:gd name="connsiteY2288" fmla="*/ 1337443 h 3476625"/>
              <a:gd name="connsiteX2289" fmla="*/ 345468 w 11991973"/>
              <a:gd name="connsiteY2289" fmla="*/ 1356533 h 3476625"/>
              <a:gd name="connsiteX2290" fmla="*/ 330506 w 11991973"/>
              <a:gd name="connsiteY2290" fmla="*/ 1366753 h 3476625"/>
              <a:gd name="connsiteX2291" fmla="*/ 320990 w 11991973"/>
              <a:gd name="connsiteY2291" fmla="*/ 1365442 h 3476625"/>
              <a:gd name="connsiteX2292" fmla="*/ 100962 w 11991973"/>
              <a:gd name="connsiteY2292" fmla="*/ 1369532 h 3476625"/>
              <a:gd name="connsiteX2293" fmla="*/ 74633 w 11991973"/>
              <a:gd name="connsiteY2293" fmla="*/ 1354988 h 3476625"/>
              <a:gd name="connsiteX2294" fmla="*/ 196871 w 11991973"/>
              <a:gd name="connsiteY2294" fmla="*/ 1314262 h 3476625"/>
              <a:gd name="connsiteX2295" fmla="*/ 174305 w 11991973"/>
              <a:gd name="connsiteY2295" fmla="*/ 1343351 h 3476625"/>
              <a:gd name="connsiteX2296" fmla="*/ 184703 w 11991973"/>
              <a:gd name="connsiteY2296" fmla="*/ 1341496 h 3476625"/>
              <a:gd name="connsiteX2297" fmla="*/ 188380 w 11991973"/>
              <a:gd name="connsiteY2297" fmla="*/ 1342079 h 3476625"/>
              <a:gd name="connsiteX2298" fmla="*/ 188768 w 11991973"/>
              <a:gd name="connsiteY2298" fmla="*/ 1340770 h 3476625"/>
              <a:gd name="connsiteX2299" fmla="*/ 234160 w 11991973"/>
              <a:gd name="connsiteY2299" fmla="*/ 1332670 h 3476625"/>
              <a:gd name="connsiteX2300" fmla="*/ 299536 w 11991973"/>
              <a:gd name="connsiteY2300" fmla="*/ 1325928 h 3476625"/>
              <a:gd name="connsiteX2301" fmla="*/ 300304 w 11991973"/>
              <a:gd name="connsiteY2301" fmla="*/ 1328807 h 3476625"/>
              <a:gd name="connsiteX2302" fmla="*/ 301175 w 11991973"/>
              <a:gd name="connsiteY2302" fmla="*/ 1325759 h 3476625"/>
              <a:gd name="connsiteX2303" fmla="*/ 303361 w 11991973"/>
              <a:gd name="connsiteY2303" fmla="*/ 1325534 h 3476625"/>
              <a:gd name="connsiteX2304" fmla="*/ 416901 w 11991973"/>
              <a:gd name="connsiteY2304" fmla="*/ 1288082 h 3476625"/>
              <a:gd name="connsiteX2305" fmla="*/ 439468 w 11991973"/>
              <a:gd name="connsiteY2305" fmla="*/ 1270628 h 3476625"/>
              <a:gd name="connsiteX2306" fmla="*/ 390349 w 11991973"/>
              <a:gd name="connsiteY2306" fmla="*/ 1271110 h 3476625"/>
              <a:gd name="connsiteX2307" fmla="*/ 368631 w 11991973"/>
              <a:gd name="connsiteY2307" fmla="*/ 1272163 h 3476625"/>
              <a:gd name="connsiteX2308" fmla="*/ 378454 w 11991973"/>
              <a:gd name="connsiteY2308" fmla="*/ 1250617 h 3476625"/>
              <a:gd name="connsiteX2309" fmla="*/ 623765 w 11991973"/>
              <a:gd name="connsiteY2309" fmla="*/ 1206631 h 3476625"/>
              <a:gd name="connsiteX2310" fmla="*/ 578632 w 11991973"/>
              <a:gd name="connsiteY2310" fmla="*/ 1186267 h 3476625"/>
              <a:gd name="connsiteX2311" fmla="*/ 609250 w 11991973"/>
              <a:gd name="connsiteY2311" fmla="*/ 1177814 h 3476625"/>
              <a:gd name="connsiteX2312" fmla="*/ 617117 w 11991973"/>
              <a:gd name="connsiteY2312" fmla="*/ 1165391 h 3476625"/>
              <a:gd name="connsiteX2313" fmla="*/ 619005 w 11991973"/>
              <a:gd name="connsiteY2313" fmla="*/ 1168996 h 3476625"/>
              <a:gd name="connsiteX2314" fmla="*/ 625646 w 11991973"/>
              <a:gd name="connsiteY2314" fmla="*/ 1168814 h 3476625"/>
              <a:gd name="connsiteX2315" fmla="*/ 625411 w 11991973"/>
              <a:gd name="connsiteY2315" fmla="*/ 1161542 h 3476625"/>
              <a:gd name="connsiteX2316" fmla="*/ 623917 w 11991973"/>
              <a:gd name="connsiteY2316" fmla="*/ 1154934 h 3476625"/>
              <a:gd name="connsiteX2317" fmla="*/ 635226 w 11991973"/>
              <a:gd name="connsiteY2317" fmla="*/ 1137998 h 3476625"/>
              <a:gd name="connsiteX2318" fmla="*/ 676422 w 11991973"/>
              <a:gd name="connsiteY2318" fmla="*/ 1116453 h 3476625"/>
              <a:gd name="connsiteX2319" fmla="*/ 896922 w 11991973"/>
              <a:gd name="connsiteY2319" fmla="*/ 1088090 h 3476625"/>
              <a:gd name="connsiteX2320" fmla="*/ 927594 w 11991973"/>
              <a:gd name="connsiteY2320" fmla="*/ 1085072 h 3476625"/>
              <a:gd name="connsiteX2321" fmla="*/ 928628 w 11991973"/>
              <a:gd name="connsiteY2321" fmla="*/ 1085091 h 3476625"/>
              <a:gd name="connsiteX2322" fmla="*/ 929172 w 11991973"/>
              <a:gd name="connsiteY2322" fmla="*/ 1084916 h 3476625"/>
              <a:gd name="connsiteX2323" fmla="*/ 979374 w 11991973"/>
              <a:gd name="connsiteY2323" fmla="*/ 1079977 h 3476625"/>
              <a:gd name="connsiteX2324" fmla="*/ 1142811 w 11991973"/>
              <a:gd name="connsiteY2324" fmla="*/ 1072818 h 3476625"/>
              <a:gd name="connsiteX2325" fmla="*/ 1322171 w 11991973"/>
              <a:gd name="connsiteY2325" fmla="*/ 1054638 h 3476625"/>
              <a:gd name="connsiteX2326" fmla="*/ 1420893 w 11991973"/>
              <a:gd name="connsiteY2326" fmla="*/ 1045232 h 3476625"/>
              <a:gd name="connsiteX2327" fmla="*/ 1404213 w 11991973"/>
              <a:gd name="connsiteY2327" fmla="*/ 1052456 h 3476625"/>
              <a:gd name="connsiteX2328" fmla="*/ 1400093 w 11991973"/>
              <a:gd name="connsiteY2328" fmla="*/ 1070367 h 3476625"/>
              <a:gd name="connsiteX2329" fmla="*/ 1400326 w 11991973"/>
              <a:gd name="connsiteY2329" fmla="*/ 1074432 h 3476625"/>
              <a:gd name="connsiteX2330" fmla="*/ 1416423 w 11991973"/>
              <a:gd name="connsiteY2330" fmla="*/ 1070883 h 3476625"/>
              <a:gd name="connsiteX2331" fmla="*/ 1422869 w 11991973"/>
              <a:gd name="connsiteY2331" fmla="*/ 1063061 h 3476625"/>
              <a:gd name="connsiteX2332" fmla="*/ 1427751 w 11991973"/>
              <a:gd name="connsiteY2332" fmla="*/ 1047957 h 3476625"/>
              <a:gd name="connsiteX2333" fmla="*/ 1421958 w 11991973"/>
              <a:gd name="connsiteY2333" fmla="*/ 1045130 h 3476625"/>
              <a:gd name="connsiteX2334" fmla="*/ 1466242 w 11991973"/>
              <a:gd name="connsiteY2334" fmla="*/ 1040911 h 3476625"/>
              <a:gd name="connsiteX2335" fmla="*/ 1471993 w 11991973"/>
              <a:gd name="connsiteY2335" fmla="*/ 1041228 h 3476625"/>
              <a:gd name="connsiteX2336" fmla="*/ 1466273 w 11991973"/>
              <a:gd name="connsiteY2336" fmla="*/ 1043728 h 3476625"/>
              <a:gd name="connsiteX2337" fmla="*/ 1485078 w 11991973"/>
              <a:gd name="connsiteY2337" fmla="*/ 1049547 h 3476625"/>
              <a:gd name="connsiteX2338" fmla="*/ 1479068 w 11991973"/>
              <a:gd name="connsiteY2338" fmla="*/ 1041618 h 3476625"/>
              <a:gd name="connsiteX2339" fmla="*/ 1524184 w 11991973"/>
              <a:gd name="connsiteY2339" fmla="*/ 1044104 h 3476625"/>
              <a:gd name="connsiteX2340" fmla="*/ 1562182 w 11991973"/>
              <a:gd name="connsiteY2340" fmla="*/ 1058273 h 3476625"/>
              <a:gd name="connsiteX2341" fmla="*/ 1629883 w 11991973"/>
              <a:gd name="connsiteY2341" fmla="*/ 1037911 h 3476625"/>
              <a:gd name="connsiteX2342" fmla="*/ 1596032 w 11991973"/>
              <a:gd name="connsiteY2342" fmla="*/ 1023366 h 3476625"/>
              <a:gd name="connsiteX2343" fmla="*/ 1673843 w 11991973"/>
              <a:gd name="connsiteY2343" fmla="*/ 997549 h 3476625"/>
              <a:gd name="connsiteX2344" fmla="*/ 1704769 w 11991973"/>
              <a:gd name="connsiteY2344" fmla="*/ 982802 h 3476625"/>
              <a:gd name="connsiteX2345" fmla="*/ 1705144 w 11991973"/>
              <a:gd name="connsiteY2345" fmla="*/ 983018 h 3476625"/>
              <a:gd name="connsiteX2346" fmla="*/ 1706283 w 11991973"/>
              <a:gd name="connsiteY2346" fmla="*/ 995367 h 3476625"/>
              <a:gd name="connsiteX2347" fmla="*/ 1714510 w 11991973"/>
              <a:gd name="connsiteY2347" fmla="*/ 988459 h 3476625"/>
              <a:gd name="connsiteX2348" fmla="*/ 1714510 w 11991973"/>
              <a:gd name="connsiteY2348" fmla="*/ 988459 h 3476625"/>
              <a:gd name="connsiteX2349" fmla="*/ 1705144 w 11991973"/>
              <a:gd name="connsiteY2349" fmla="*/ 983018 h 3476625"/>
              <a:gd name="connsiteX2350" fmla="*/ 1705108 w 11991973"/>
              <a:gd name="connsiteY2350" fmla="*/ 982641 h 3476625"/>
              <a:gd name="connsiteX2351" fmla="*/ 1704769 w 11991973"/>
              <a:gd name="connsiteY2351" fmla="*/ 982802 h 3476625"/>
              <a:gd name="connsiteX2352" fmla="*/ 1701196 w 11991973"/>
              <a:gd name="connsiteY2352" fmla="*/ 980727 h 3476625"/>
              <a:gd name="connsiteX2353" fmla="*/ 1490132 w 11991973"/>
              <a:gd name="connsiteY2353" fmla="*/ 988741 h 3476625"/>
              <a:gd name="connsiteX2354" fmla="*/ 1472261 w 11991973"/>
              <a:gd name="connsiteY2354" fmla="*/ 994221 h 3476625"/>
              <a:gd name="connsiteX2355" fmla="*/ 1471679 w 11991973"/>
              <a:gd name="connsiteY2355" fmla="*/ 993913 h 3476625"/>
              <a:gd name="connsiteX2356" fmla="*/ 1453109 w 11991973"/>
              <a:gd name="connsiteY2356" fmla="*/ 1000095 h 3476625"/>
              <a:gd name="connsiteX2357" fmla="*/ 1472261 w 11991973"/>
              <a:gd name="connsiteY2357" fmla="*/ 994221 h 3476625"/>
              <a:gd name="connsiteX2358" fmla="*/ 1488839 w 11991973"/>
              <a:gd name="connsiteY2358" fmla="*/ 1003004 h 3476625"/>
              <a:gd name="connsiteX2359" fmla="*/ 1306422 w 11991973"/>
              <a:gd name="connsiteY2359" fmla="*/ 1011731 h 3476625"/>
              <a:gd name="connsiteX2360" fmla="*/ 1312064 w 11991973"/>
              <a:gd name="connsiteY2360" fmla="*/ 997186 h 3476625"/>
              <a:gd name="connsiteX2361" fmla="*/ 1328989 w 11991973"/>
              <a:gd name="connsiteY2361" fmla="*/ 991367 h 3476625"/>
              <a:gd name="connsiteX2362" fmla="*/ 1273834 w 11991973"/>
              <a:gd name="connsiteY2362" fmla="*/ 991913 h 3476625"/>
              <a:gd name="connsiteX2363" fmla="*/ 1229121 w 11991973"/>
              <a:gd name="connsiteY2363" fmla="*/ 991527 h 3476625"/>
              <a:gd name="connsiteX2364" fmla="*/ 1229318 w 11991973"/>
              <a:gd name="connsiteY2364" fmla="*/ 991367 h 3476625"/>
              <a:gd name="connsiteX2365" fmla="*/ 1210511 w 11991973"/>
              <a:gd name="connsiteY2365" fmla="*/ 991367 h 3476625"/>
              <a:gd name="connsiteX2366" fmla="*/ 1210522 w 11991973"/>
              <a:gd name="connsiteY2366" fmla="*/ 991374 h 3476625"/>
              <a:gd name="connsiteX2367" fmla="*/ 1153654 w 11991973"/>
              <a:gd name="connsiteY2367" fmla="*/ 993004 h 3476625"/>
              <a:gd name="connsiteX2368" fmla="*/ 1116482 w 11991973"/>
              <a:gd name="connsiteY2368" fmla="*/ 1000095 h 3476625"/>
              <a:gd name="connsiteX2369" fmla="*/ 1100409 w 11991973"/>
              <a:gd name="connsiteY2369" fmla="*/ 1020412 h 3476625"/>
              <a:gd name="connsiteX2370" fmla="*/ 1078561 w 11991973"/>
              <a:gd name="connsiteY2370" fmla="*/ 1042241 h 3476625"/>
              <a:gd name="connsiteX2371" fmla="*/ 1057918 w 11991973"/>
              <a:gd name="connsiteY2371" fmla="*/ 1038321 h 3476625"/>
              <a:gd name="connsiteX2372" fmla="*/ 1032707 w 11991973"/>
              <a:gd name="connsiteY2372" fmla="*/ 1031867 h 3476625"/>
              <a:gd name="connsiteX2373" fmla="*/ 1034167 w 11991973"/>
              <a:gd name="connsiteY2373" fmla="*/ 1028427 h 3476625"/>
              <a:gd name="connsiteX2374" fmla="*/ 1040054 w 11991973"/>
              <a:gd name="connsiteY2374" fmla="*/ 1030730 h 3476625"/>
              <a:gd name="connsiteX2375" fmla="*/ 1045250 w 11991973"/>
              <a:gd name="connsiteY2375" fmla="*/ 1026310 h 3476625"/>
              <a:gd name="connsiteX2376" fmla="*/ 1042423 w 11991973"/>
              <a:gd name="connsiteY2376" fmla="*/ 1015979 h 3476625"/>
              <a:gd name="connsiteX2377" fmla="*/ 1045637 w 11991973"/>
              <a:gd name="connsiteY2377" fmla="*/ 1014321 h 3476625"/>
              <a:gd name="connsiteX2378" fmla="*/ 1033735 w 11991973"/>
              <a:gd name="connsiteY2378" fmla="*/ 1020457 h 3476625"/>
              <a:gd name="connsiteX2379" fmla="*/ 1038622 w 11991973"/>
              <a:gd name="connsiteY2379" fmla="*/ 1017937 h 3476625"/>
              <a:gd name="connsiteX2380" fmla="*/ 1034167 w 11991973"/>
              <a:gd name="connsiteY2380" fmla="*/ 1028427 h 3476625"/>
              <a:gd name="connsiteX2381" fmla="*/ 1028680 w 11991973"/>
              <a:gd name="connsiteY2381" fmla="*/ 1026280 h 3476625"/>
              <a:gd name="connsiteX2382" fmla="*/ 1031855 w 11991973"/>
              <a:gd name="connsiteY2382" fmla="*/ 1023366 h 3476625"/>
              <a:gd name="connsiteX2383" fmla="*/ 1017516 w 11991973"/>
              <a:gd name="connsiteY2383" fmla="*/ 1021912 h 3476625"/>
              <a:gd name="connsiteX2384" fmla="*/ 1028680 w 11991973"/>
              <a:gd name="connsiteY2384" fmla="*/ 1026280 h 3476625"/>
              <a:gd name="connsiteX2385" fmla="*/ 983778 w 11991973"/>
              <a:gd name="connsiteY2385" fmla="*/ 1067489 h 3476625"/>
              <a:gd name="connsiteX2386" fmla="*/ 929172 w 11991973"/>
              <a:gd name="connsiteY2386" fmla="*/ 1084916 h 3476625"/>
              <a:gd name="connsiteX2387" fmla="*/ 927594 w 11991973"/>
              <a:gd name="connsiteY2387" fmla="*/ 1085072 h 3476625"/>
              <a:gd name="connsiteX2388" fmla="*/ 868849 w 11991973"/>
              <a:gd name="connsiteY2388" fmla="*/ 1084011 h 3476625"/>
              <a:gd name="connsiteX2389" fmla="*/ 806888 w 11991973"/>
              <a:gd name="connsiteY2389" fmla="*/ 1072092 h 3476625"/>
              <a:gd name="connsiteX2390" fmla="*/ 770715 w 11991973"/>
              <a:gd name="connsiteY2390" fmla="*/ 1063343 h 3476625"/>
              <a:gd name="connsiteX2391" fmla="*/ 825460 w 11991973"/>
              <a:gd name="connsiteY2391" fmla="*/ 1051001 h 3476625"/>
              <a:gd name="connsiteX2392" fmla="*/ 949108 w 11991973"/>
              <a:gd name="connsiteY2392" fmla="*/ 985550 h 3476625"/>
              <a:gd name="connsiteX2393" fmla="*/ 934063 w 11991973"/>
              <a:gd name="connsiteY2393" fmla="*/ 1023366 h 3476625"/>
              <a:gd name="connsiteX2394" fmla="*/ 996123 w 11991973"/>
              <a:gd name="connsiteY2394" fmla="*/ 985550 h 3476625"/>
              <a:gd name="connsiteX2395" fmla="*/ 990584 w 11991973"/>
              <a:gd name="connsiteY2395" fmla="*/ 977079 h 3476625"/>
              <a:gd name="connsiteX2396" fmla="*/ 992624 w 11991973"/>
              <a:gd name="connsiteY2396" fmla="*/ 974671 h 3476625"/>
              <a:gd name="connsiteX2397" fmla="*/ 1005644 w 11991973"/>
              <a:gd name="connsiteY2397" fmla="*/ 972051 h 3476625"/>
              <a:gd name="connsiteX2398" fmla="*/ 995537 w 11991973"/>
              <a:gd name="connsiteY2398" fmla="*/ 971232 h 3476625"/>
              <a:gd name="connsiteX2399" fmla="*/ 992624 w 11991973"/>
              <a:gd name="connsiteY2399" fmla="*/ 974671 h 3476625"/>
              <a:gd name="connsiteX2400" fmla="*/ 977097 w 11991973"/>
              <a:gd name="connsiteY2400" fmla="*/ 977794 h 3476625"/>
              <a:gd name="connsiteX2401" fmla="*/ 924662 w 11991973"/>
              <a:gd name="connsiteY2401" fmla="*/ 985550 h 3476625"/>
              <a:gd name="connsiteX2402" fmla="*/ 1328989 w 11991973"/>
              <a:gd name="connsiteY2402" fmla="*/ 930279 h 3476625"/>
              <a:gd name="connsiteX2403" fmla="*/ 1866838 w 11991973"/>
              <a:gd name="connsiteY2403" fmla="*/ 799376 h 3476625"/>
              <a:gd name="connsiteX2404" fmla="*/ 1842625 w 11991973"/>
              <a:gd name="connsiteY2404" fmla="*/ 799012 h 3476625"/>
              <a:gd name="connsiteX2405" fmla="*/ 1830789 w 11991973"/>
              <a:gd name="connsiteY2405" fmla="*/ 800135 h 3476625"/>
              <a:gd name="connsiteX2406" fmla="*/ 1856730 w 11991973"/>
              <a:gd name="connsiteY2406" fmla="*/ 791013 h 3476625"/>
              <a:gd name="connsiteX2407" fmla="*/ 1895048 w 11991973"/>
              <a:gd name="connsiteY2407" fmla="*/ 779014 h 3476625"/>
              <a:gd name="connsiteX2408" fmla="*/ 1876242 w 11991973"/>
              <a:gd name="connsiteY2408" fmla="*/ 822647 h 3476625"/>
              <a:gd name="connsiteX2409" fmla="*/ 1907143 w 11991973"/>
              <a:gd name="connsiteY2409" fmla="*/ 796441 h 3476625"/>
              <a:gd name="connsiteX2410" fmla="*/ 1921288 w 11991973"/>
              <a:gd name="connsiteY2410" fmla="*/ 801331 h 3476625"/>
              <a:gd name="connsiteX2411" fmla="*/ 1922082 w 11991973"/>
              <a:gd name="connsiteY2411" fmla="*/ 794650 h 3476625"/>
              <a:gd name="connsiteX2412" fmla="*/ 1916126 w 11991973"/>
              <a:gd name="connsiteY2412" fmla="*/ 790680 h 3476625"/>
              <a:gd name="connsiteX2413" fmla="*/ 1937361 w 11991973"/>
              <a:gd name="connsiteY2413" fmla="*/ 777741 h 3476625"/>
              <a:gd name="connsiteX2414" fmla="*/ 1943286 w 11991973"/>
              <a:gd name="connsiteY2414" fmla="*/ 775954 h 3476625"/>
              <a:gd name="connsiteX2415" fmla="*/ 1940886 w 11991973"/>
              <a:gd name="connsiteY2415" fmla="*/ 783378 h 3476625"/>
              <a:gd name="connsiteX2416" fmla="*/ 1968391 w 11991973"/>
              <a:gd name="connsiteY2416" fmla="*/ 770286 h 3476625"/>
              <a:gd name="connsiteX2417" fmla="*/ 1961258 w 11991973"/>
              <a:gd name="connsiteY2417" fmla="*/ 770534 h 3476625"/>
              <a:gd name="connsiteX2418" fmla="*/ 1988607 w 11991973"/>
              <a:gd name="connsiteY2418" fmla="*/ 762287 h 3476625"/>
              <a:gd name="connsiteX2419" fmla="*/ 2034917 w 11991973"/>
              <a:gd name="connsiteY2419" fmla="*/ 758833 h 3476625"/>
              <a:gd name="connsiteX2420" fmla="*/ 2072900 w 11991973"/>
              <a:gd name="connsiteY2420" fmla="*/ 751526 h 3476625"/>
              <a:gd name="connsiteX2421" fmla="*/ 2075333 w 11991973"/>
              <a:gd name="connsiteY2421" fmla="*/ 752941 h 3476625"/>
              <a:gd name="connsiteX2422" fmla="*/ 2081228 w 11991973"/>
              <a:gd name="connsiteY2422" fmla="*/ 749924 h 3476625"/>
              <a:gd name="connsiteX2423" fmla="*/ 2072900 w 11991973"/>
              <a:gd name="connsiteY2423" fmla="*/ 751526 h 3476625"/>
              <a:gd name="connsiteX2424" fmla="*/ 2070385 w 11991973"/>
              <a:gd name="connsiteY2424" fmla="*/ 750061 h 3476625"/>
              <a:gd name="connsiteX2425" fmla="*/ 2064301 w 11991973"/>
              <a:gd name="connsiteY2425" fmla="*/ 706289 h 3476625"/>
              <a:gd name="connsiteX2426" fmla="*/ 2557237 w 11991973"/>
              <a:gd name="connsiteY2426" fmla="*/ 681154 h 3476625"/>
              <a:gd name="connsiteX2427" fmla="*/ 2576693 w 11991973"/>
              <a:gd name="connsiteY2427" fmla="*/ 689659 h 3476625"/>
              <a:gd name="connsiteX2428" fmla="*/ 2583783 w 11991973"/>
              <a:gd name="connsiteY2428" fmla="*/ 689465 h 3476625"/>
              <a:gd name="connsiteX2429" fmla="*/ 2599998 w 11991973"/>
              <a:gd name="connsiteY2429" fmla="*/ 673512 h 3476625"/>
              <a:gd name="connsiteX2430" fmla="*/ 2671734 w 11991973"/>
              <a:gd name="connsiteY2430" fmla="*/ 642292 h 3476625"/>
              <a:gd name="connsiteX2431" fmla="*/ 2656689 w 11991973"/>
              <a:gd name="connsiteY2431" fmla="*/ 680109 h 3476625"/>
              <a:gd name="connsiteX2432" fmla="*/ 2773846 w 11991973"/>
              <a:gd name="connsiteY2432" fmla="*/ 648201 h 3476625"/>
              <a:gd name="connsiteX2433" fmla="*/ 2801366 w 11991973"/>
              <a:gd name="connsiteY2433" fmla="*/ 634561 h 3476625"/>
              <a:gd name="connsiteX2434" fmla="*/ 2803375 w 11991973"/>
              <a:gd name="connsiteY2434" fmla="*/ 659746 h 3476625"/>
              <a:gd name="connsiteX2435" fmla="*/ 2848510 w 11991973"/>
              <a:gd name="connsiteY2435" fmla="*/ 624839 h 3476625"/>
              <a:gd name="connsiteX2436" fmla="*/ 2820300 w 11991973"/>
              <a:gd name="connsiteY2436" fmla="*/ 620885 h 3476625"/>
              <a:gd name="connsiteX2437" fmla="*/ 2801330 w 11991973"/>
              <a:gd name="connsiteY2437" fmla="*/ 631458 h 3476625"/>
              <a:gd name="connsiteX2438" fmla="*/ 2797734 w 11991973"/>
              <a:gd name="connsiteY2438" fmla="*/ 627748 h 3476625"/>
              <a:gd name="connsiteX2439" fmla="*/ 2780810 w 11991973"/>
              <a:gd name="connsiteY2439" fmla="*/ 613202 h 3476625"/>
              <a:gd name="connsiteX2440" fmla="*/ 2797735 w 11991973"/>
              <a:gd name="connsiteY2440" fmla="*/ 601567 h 3476625"/>
              <a:gd name="connsiteX2441" fmla="*/ 2868959 w 11991973"/>
              <a:gd name="connsiteY2441" fmla="*/ 587385 h 3476625"/>
              <a:gd name="connsiteX2442" fmla="*/ 2871623 w 11991973"/>
              <a:gd name="connsiteY2442" fmla="*/ 586904 h 3476625"/>
              <a:gd name="connsiteX2443" fmla="*/ 2871146 w 11991973"/>
              <a:gd name="connsiteY2443" fmla="*/ 587562 h 3476625"/>
              <a:gd name="connsiteX2444" fmla="*/ 2861673 w 11991973"/>
              <a:gd name="connsiteY2444" fmla="*/ 604476 h 3476625"/>
              <a:gd name="connsiteX2445" fmla="*/ 2927495 w 11991973"/>
              <a:gd name="connsiteY2445" fmla="*/ 584114 h 3476625"/>
              <a:gd name="connsiteX2446" fmla="*/ 2905897 w 11991973"/>
              <a:gd name="connsiteY2446" fmla="*/ 580704 h 3476625"/>
              <a:gd name="connsiteX2447" fmla="*/ 2871623 w 11991973"/>
              <a:gd name="connsiteY2447" fmla="*/ 586904 h 3476625"/>
              <a:gd name="connsiteX2448" fmla="*/ 2877511 w 11991973"/>
              <a:gd name="connsiteY2448" fmla="*/ 578795 h 3476625"/>
              <a:gd name="connsiteX2449" fmla="*/ 2893644 w 11991973"/>
              <a:gd name="connsiteY2449" fmla="*/ 557933 h 3476625"/>
              <a:gd name="connsiteX2450" fmla="*/ 2995197 w 11991973"/>
              <a:gd name="connsiteY2450" fmla="*/ 546297 h 3476625"/>
              <a:gd name="connsiteX2451" fmla="*/ 2995195 w 11991973"/>
              <a:gd name="connsiteY2451" fmla="*/ 556717 h 3476625"/>
              <a:gd name="connsiteX2452" fmla="*/ 2981648 w 11991973"/>
              <a:gd name="connsiteY2452" fmla="*/ 563523 h 3476625"/>
              <a:gd name="connsiteX2453" fmla="*/ 2971227 w 11991973"/>
              <a:gd name="connsiteY2453" fmla="*/ 575587 h 3476625"/>
              <a:gd name="connsiteX2454" fmla="*/ 2959232 w 11991973"/>
              <a:gd name="connsiteY2454" fmla="*/ 580658 h 3476625"/>
              <a:gd name="connsiteX2455" fmla="*/ 2961346 w 11991973"/>
              <a:gd name="connsiteY2455" fmla="*/ 587022 h 3476625"/>
              <a:gd name="connsiteX2456" fmla="*/ 2971227 w 11991973"/>
              <a:gd name="connsiteY2456" fmla="*/ 575587 h 3476625"/>
              <a:gd name="connsiteX2457" fmla="*/ 2976859 w 11991973"/>
              <a:gd name="connsiteY2457" fmla="*/ 573205 h 3476625"/>
              <a:gd name="connsiteX2458" fmla="*/ 2995194 w 11991973"/>
              <a:gd name="connsiteY2458" fmla="*/ 562478 h 3476625"/>
              <a:gd name="connsiteX2459" fmla="*/ 2995195 w 11991973"/>
              <a:gd name="connsiteY2459" fmla="*/ 556717 h 3476625"/>
              <a:gd name="connsiteX2460" fmla="*/ 3013768 w 11991973"/>
              <a:gd name="connsiteY2460" fmla="*/ 547388 h 3476625"/>
              <a:gd name="connsiteX2461" fmla="*/ 3076061 w 11991973"/>
              <a:gd name="connsiteY2461" fmla="*/ 549205 h 3476625"/>
              <a:gd name="connsiteX2462" fmla="*/ 3061016 w 11991973"/>
              <a:gd name="connsiteY2462" fmla="*/ 566660 h 3476625"/>
              <a:gd name="connsiteX2463" fmla="*/ 3121197 w 11991973"/>
              <a:gd name="connsiteY2463" fmla="*/ 543388 h 3476625"/>
              <a:gd name="connsiteX2464" fmla="*/ 3097189 w 11991973"/>
              <a:gd name="connsiteY2464" fmla="*/ 572341 h 3476625"/>
              <a:gd name="connsiteX2465" fmla="*/ 3041334 w 11991973"/>
              <a:gd name="connsiteY2465" fmla="*/ 591020 h 3476625"/>
              <a:gd name="connsiteX2466" fmla="*/ 3039420 w 11991973"/>
              <a:gd name="connsiteY2466" fmla="*/ 590885 h 3476625"/>
              <a:gd name="connsiteX2467" fmla="*/ 3023405 w 11991973"/>
              <a:gd name="connsiteY2467" fmla="*/ 589931 h 3476625"/>
              <a:gd name="connsiteX2468" fmla="*/ 3039156 w 11991973"/>
              <a:gd name="connsiteY2468" fmla="*/ 591749 h 3476625"/>
              <a:gd name="connsiteX2469" fmla="*/ 3041334 w 11991973"/>
              <a:gd name="connsiteY2469" fmla="*/ 591020 h 3476625"/>
              <a:gd name="connsiteX2470" fmla="*/ 3072534 w 11991973"/>
              <a:gd name="connsiteY2470" fmla="*/ 593204 h 3476625"/>
              <a:gd name="connsiteX2471" fmla="*/ 3097196 w 11991973"/>
              <a:gd name="connsiteY2471" fmla="*/ 595407 h 3476625"/>
              <a:gd name="connsiteX2472" fmla="*/ 3096748 w 11991973"/>
              <a:gd name="connsiteY2472" fmla="*/ 595749 h 3476625"/>
              <a:gd name="connsiteX2473" fmla="*/ 3098104 w 11991973"/>
              <a:gd name="connsiteY2473" fmla="*/ 595488 h 3476625"/>
              <a:gd name="connsiteX2474" fmla="*/ 3104595 w 11991973"/>
              <a:gd name="connsiteY2474" fmla="*/ 596068 h 3476625"/>
              <a:gd name="connsiteX2475" fmla="*/ 3117435 w 11991973"/>
              <a:gd name="connsiteY2475" fmla="*/ 598658 h 3476625"/>
              <a:gd name="connsiteX2476" fmla="*/ 3112884 w 11991973"/>
              <a:gd name="connsiteY2476" fmla="*/ 589680 h 3476625"/>
              <a:gd name="connsiteX2477" fmla="*/ 3123309 w 11991973"/>
              <a:gd name="connsiteY2477" fmla="*/ 582114 h 3476625"/>
              <a:gd name="connsiteX2478" fmla="*/ 3194348 w 11991973"/>
              <a:gd name="connsiteY2478" fmla="*/ 552796 h 3476625"/>
              <a:gd name="connsiteX2479" fmla="*/ 3189721 w 11991973"/>
              <a:gd name="connsiteY2479" fmla="*/ 581855 h 3476625"/>
              <a:gd name="connsiteX2480" fmla="*/ 3185371 w 11991973"/>
              <a:gd name="connsiteY2480" fmla="*/ 590295 h 3476625"/>
              <a:gd name="connsiteX2481" fmla="*/ 3205822 w 11991973"/>
              <a:gd name="connsiteY2481" fmla="*/ 587022 h 3476625"/>
              <a:gd name="connsiteX2482" fmla="*/ 3201037 w 11991973"/>
              <a:gd name="connsiteY2482" fmla="*/ 585140 h 3476625"/>
              <a:gd name="connsiteX2483" fmla="*/ 3203267 w 11991973"/>
              <a:gd name="connsiteY2483" fmla="*/ 584795 h 3476625"/>
              <a:gd name="connsiteX2484" fmla="*/ 3262240 w 11991973"/>
              <a:gd name="connsiteY2484" fmla="*/ 575386 h 3476625"/>
              <a:gd name="connsiteX2485" fmla="*/ 3245314 w 11991973"/>
              <a:gd name="connsiteY2485" fmla="*/ 557933 h 3476625"/>
              <a:gd name="connsiteX2486" fmla="*/ 3604508 w 11991973"/>
              <a:gd name="connsiteY2486" fmla="*/ 496844 h 3476625"/>
              <a:gd name="connsiteX2487" fmla="*/ 3583821 w 11991973"/>
              <a:gd name="connsiteY2487" fmla="*/ 531752 h 3476625"/>
              <a:gd name="connsiteX2488" fmla="*/ 3741791 w 11991973"/>
              <a:gd name="connsiteY2488" fmla="*/ 511389 h 3476625"/>
              <a:gd name="connsiteX2489" fmla="*/ 3659047 w 11991973"/>
              <a:gd name="connsiteY2489" fmla="*/ 508480 h 3476625"/>
              <a:gd name="connsiteX2490" fmla="*/ 4116030 w 11991973"/>
              <a:gd name="connsiteY2490" fmla="*/ 438666 h 3476625"/>
              <a:gd name="connsiteX2491" fmla="*/ 4080302 w 11991973"/>
              <a:gd name="connsiteY2491" fmla="*/ 457938 h 3476625"/>
              <a:gd name="connsiteX2492" fmla="*/ 4079230 w 11991973"/>
              <a:gd name="connsiteY2492" fmla="*/ 458366 h 3476625"/>
              <a:gd name="connsiteX2493" fmla="*/ 4070896 w 11991973"/>
              <a:gd name="connsiteY2493" fmla="*/ 453209 h 3476625"/>
              <a:gd name="connsiteX2494" fmla="*/ 4061493 w 11991973"/>
              <a:gd name="connsiteY2494" fmla="*/ 456119 h 3476625"/>
              <a:gd name="connsiteX2495" fmla="*/ 4080301 w 11991973"/>
              <a:gd name="connsiteY2495" fmla="*/ 459028 h 3476625"/>
              <a:gd name="connsiteX2496" fmla="*/ 4080172 w 11991973"/>
              <a:gd name="connsiteY2496" fmla="*/ 458950 h 3476625"/>
              <a:gd name="connsiteX2497" fmla="*/ 4084824 w 11991973"/>
              <a:gd name="connsiteY2497" fmla="*/ 458710 h 3476625"/>
              <a:gd name="connsiteX2498" fmla="*/ 4146120 w 11991973"/>
              <a:gd name="connsiteY2498" fmla="*/ 453210 h 3476625"/>
              <a:gd name="connsiteX2499" fmla="*/ 4490266 w 11991973"/>
              <a:gd name="connsiteY2499" fmla="*/ 409576 h 3476625"/>
              <a:gd name="connsiteX2500" fmla="*/ 4471461 w 11991973"/>
              <a:gd name="connsiteY2500" fmla="*/ 365941 h 3476625"/>
              <a:gd name="connsiteX2501" fmla="*/ 4497788 w 11991973"/>
              <a:gd name="connsiteY2501" fmla="*/ 371759 h 3476625"/>
              <a:gd name="connsiteX2502" fmla="*/ 4674563 w 11991973"/>
              <a:gd name="connsiteY2502" fmla="*/ 377578 h 3476625"/>
              <a:gd name="connsiteX2503" fmla="*/ 5011191 w 11991973"/>
              <a:gd name="connsiteY2503" fmla="*/ 313580 h 3476625"/>
              <a:gd name="connsiteX2504" fmla="*/ 5042893 w 11991973"/>
              <a:gd name="connsiteY2504" fmla="*/ 339505 h 3476625"/>
              <a:gd name="connsiteX2505" fmla="*/ 5043340 w 11991973"/>
              <a:gd name="connsiteY2505" fmla="*/ 339066 h 3476625"/>
              <a:gd name="connsiteX2506" fmla="*/ 5045277 w 11991973"/>
              <a:gd name="connsiteY2506" fmla="*/ 344851 h 3476625"/>
              <a:gd name="connsiteX2507" fmla="*/ 5065728 w 11991973"/>
              <a:gd name="connsiteY2507" fmla="*/ 333943 h 3476625"/>
              <a:gd name="connsiteX2508" fmla="*/ 5045652 w 11991973"/>
              <a:gd name="connsiteY2508" fmla="*/ 336798 h 3476625"/>
              <a:gd name="connsiteX2509" fmla="*/ 5060792 w 11991973"/>
              <a:gd name="connsiteY2509" fmla="*/ 321944 h 3476625"/>
              <a:gd name="connsiteX2510" fmla="*/ 5148474 w 11991973"/>
              <a:gd name="connsiteY2510" fmla="*/ 310671 h 3476625"/>
              <a:gd name="connsiteX2511" fmla="*/ 5118383 w 11991973"/>
              <a:gd name="connsiteY2511" fmla="*/ 336852 h 3476625"/>
              <a:gd name="connsiteX2512" fmla="*/ 5180445 w 11991973"/>
              <a:gd name="connsiteY2512" fmla="*/ 304853 h 3476625"/>
              <a:gd name="connsiteX2513" fmla="*/ 5161639 w 11991973"/>
              <a:gd name="connsiteY2513" fmla="*/ 339760 h 3476625"/>
              <a:gd name="connsiteX2514" fmla="*/ 5752145 w 11991973"/>
              <a:gd name="connsiteY2514" fmla="*/ 246674 h 3476625"/>
              <a:gd name="connsiteX2515" fmla="*/ 5727697 w 11991973"/>
              <a:gd name="connsiteY2515" fmla="*/ 237947 h 3476625"/>
              <a:gd name="connsiteX2516" fmla="*/ 5749989 w 11991973"/>
              <a:gd name="connsiteY2516" fmla="*/ 229037 h 3476625"/>
              <a:gd name="connsiteX2517" fmla="*/ 5748383 w 11991973"/>
              <a:gd name="connsiteY2517" fmla="*/ 235038 h 3476625"/>
              <a:gd name="connsiteX2518" fmla="*/ 5883787 w 11991973"/>
              <a:gd name="connsiteY2518" fmla="*/ 191404 h 3476625"/>
              <a:gd name="connsiteX2519" fmla="*/ 5930801 w 11991973"/>
              <a:gd name="connsiteY2519" fmla="*/ 200130 h 3476625"/>
              <a:gd name="connsiteX2520" fmla="*/ 5906353 w 11991973"/>
              <a:gd name="connsiteY2520" fmla="*/ 229220 h 3476625"/>
              <a:gd name="connsiteX2521" fmla="*/ 6043637 w 11991973"/>
              <a:gd name="connsiteY2521" fmla="*/ 168133 h 3476625"/>
              <a:gd name="connsiteX2522" fmla="*/ 6083129 w 11991973"/>
              <a:gd name="connsiteY2522" fmla="*/ 173950 h 3476625"/>
              <a:gd name="connsiteX2523" fmla="*/ 6045519 w 11991973"/>
              <a:gd name="connsiteY2523" fmla="*/ 147769 h 3476625"/>
              <a:gd name="connsiteX2524" fmla="*/ 6257348 w 11991973"/>
              <a:gd name="connsiteY2524" fmla="*/ 151860 h 3476625"/>
              <a:gd name="connsiteX2525" fmla="*/ 6271620 w 11991973"/>
              <a:gd name="connsiteY2525" fmla="*/ 153887 h 3476625"/>
              <a:gd name="connsiteX2526" fmla="*/ 6258964 w 11991973"/>
              <a:gd name="connsiteY2526" fmla="*/ 156496 h 3476625"/>
              <a:gd name="connsiteX2527" fmla="*/ 6244859 w 11991973"/>
              <a:gd name="connsiteY2527" fmla="*/ 168132 h 3476625"/>
              <a:gd name="connsiteX2528" fmla="*/ 6261786 w 11991973"/>
              <a:gd name="connsiteY2528" fmla="*/ 166314 h 3476625"/>
              <a:gd name="connsiteX2529" fmla="*/ 6272672 w 11991973"/>
              <a:gd name="connsiteY2529" fmla="*/ 154036 h 3476625"/>
              <a:gd name="connsiteX2530" fmla="*/ 6289994 w 11991973"/>
              <a:gd name="connsiteY2530" fmla="*/ 156496 h 3476625"/>
              <a:gd name="connsiteX2531" fmla="*/ 6444203 w 11991973"/>
              <a:gd name="connsiteY2531" fmla="*/ 89591 h 3476625"/>
              <a:gd name="connsiteX2532" fmla="*/ 6303159 w 11991973"/>
              <a:gd name="connsiteY2532" fmla="*/ 141952 h 3476625"/>
              <a:gd name="connsiteX2533" fmla="*/ 6596088 w 11991973"/>
              <a:gd name="connsiteY2533" fmla="*/ 804 h 3476625"/>
              <a:gd name="connsiteX2534" fmla="*/ 6611576 w 11991973"/>
              <a:gd name="connsiteY2534" fmla="*/ 2321 h 3476625"/>
              <a:gd name="connsiteX2535" fmla="*/ 6581486 w 11991973"/>
              <a:gd name="connsiteY2535" fmla="*/ 66318 h 3476625"/>
              <a:gd name="connsiteX2536" fmla="*/ 6893665 w 11991973"/>
              <a:gd name="connsiteY2536" fmla="*/ 57592 h 3476625"/>
              <a:gd name="connsiteX2537" fmla="*/ 6889759 w 11991973"/>
              <a:gd name="connsiteY2537" fmla="*/ 64496 h 3476625"/>
              <a:gd name="connsiteX2538" fmla="*/ 6885966 w 11991973"/>
              <a:gd name="connsiteY2538" fmla="*/ 65409 h 3476625"/>
              <a:gd name="connsiteX2539" fmla="*/ 6872979 w 11991973"/>
              <a:gd name="connsiteY2539" fmla="*/ 69227 h 3476625"/>
              <a:gd name="connsiteX2540" fmla="*/ 6885438 w 11991973"/>
              <a:gd name="connsiteY2540" fmla="*/ 72136 h 3476625"/>
              <a:gd name="connsiteX2541" fmla="*/ 6889759 w 11991973"/>
              <a:gd name="connsiteY2541" fmla="*/ 64496 h 3476625"/>
              <a:gd name="connsiteX2542" fmla="*/ 6906359 w 11991973"/>
              <a:gd name="connsiteY2542" fmla="*/ 60501 h 3476625"/>
              <a:gd name="connsiteX2543" fmla="*/ 6942560 w 11991973"/>
              <a:gd name="connsiteY2543" fmla="*/ 60501 h 3476625"/>
              <a:gd name="connsiteX2544" fmla="*/ 6918113 w 11991973"/>
              <a:gd name="connsiteY2544" fmla="*/ 115771 h 3476625"/>
              <a:gd name="connsiteX2545" fmla="*/ 7106172 w 11991973"/>
              <a:gd name="connsiteY2545" fmla="*/ 43047 h 3476625"/>
              <a:gd name="connsiteX2546" fmla="*/ 7064799 w 11991973"/>
              <a:gd name="connsiteY2546" fmla="*/ 77954 h 3476625"/>
              <a:gd name="connsiteX2547" fmla="*/ 7132500 w 11991973"/>
              <a:gd name="connsiteY2547" fmla="*/ 92499 h 3476625"/>
              <a:gd name="connsiteX2548" fmla="*/ 7423993 w 11991973"/>
              <a:gd name="connsiteY2548" fmla="*/ 107044 h 3476625"/>
              <a:gd name="connsiteX2549" fmla="*/ 7136261 w 11991973"/>
              <a:gd name="connsiteY2549" fmla="*/ 232130 h 3476625"/>
              <a:gd name="connsiteX2550" fmla="*/ 6861695 w 11991973"/>
              <a:gd name="connsiteY2550" fmla="*/ 325216 h 3476625"/>
              <a:gd name="connsiteX2551" fmla="*/ 6940680 w 11991973"/>
              <a:gd name="connsiteY2551" fmla="*/ 351397 h 3476625"/>
              <a:gd name="connsiteX2552" fmla="*/ 7136261 w 11991973"/>
              <a:gd name="connsiteY2552" fmla="*/ 389213 h 3476625"/>
              <a:gd name="connsiteX2553" fmla="*/ 6903068 w 11991973"/>
              <a:gd name="connsiteY2553" fmla="*/ 461937 h 3476625"/>
              <a:gd name="connsiteX2554" fmla="*/ 6833487 w 11991973"/>
              <a:gd name="connsiteY2554" fmla="*/ 479391 h 3476625"/>
              <a:gd name="connsiteX2555" fmla="*/ 6743217 w 11991973"/>
              <a:gd name="connsiteY2555" fmla="*/ 531752 h 3476625"/>
              <a:gd name="connsiteX2556" fmla="*/ 6778948 w 11991973"/>
              <a:gd name="connsiteY2556" fmla="*/ 514298 h 3476625"/>
              <a:gd name="connsiteX2557" fmla="*/ 6763905 w 11991973"/>
              <a:gd name="connsiteY2557" fmla="*/ 566659 h 3476625"/>
              <a:gd name="connsiteX2558" fmla="*/ 7049755 w 11991973"/>
              <a:gd name="connsiteY2558" fmla="*/ 470663 h 3476625"/>
              <a:gd name="connsiteX2559" fmla="*/ 7132500 w 11991973"/>
              <a:gd name="connsiteY2559" fmla="*/ 499753 h 3476625"/>
              <a:gd name="connsiteX2560" fmla="*/ 7226530 w 11991973"/>
              <a:gd name="connsiteY2560" fmla="*/ 488118 h 3476625"/>
              <a:gd name="connsiteX2561" fmla="*/ 7363814 w 11991973"/>
              <a:gd name="connsiteY2561" fmla="*/ 485208 h 3476625"/>
              <a:gd name="connsiteX2562" fmla="*/ 7333724 w 11991973"/>
              <a:gd name="connsiteY2562" fmla="*/ 511389 h 3476625"/>
              <a:gd name="connsiteX2563" fmla="*/ 7395784 w 11991973"/>
              <a:gd name="connsiteY2563" fmla="*/ 479391 h 3476625"/>
              <a:gd name="connsiteX2564" fmla="*/ 7376978 w 11991973"/>
              <a:gd name="connsiteY2564" fmla="*/ 514298 h 3476625"/>
              <a:gd name="connsiteX2565" fmla="*/ 7967484 w 11991973"/>
              <a:gd name="connsiteY2565" fmla="*/ 421211 h 3476625"/>
              <a:gd name="connsiteX2566" fmla="*/ 7943037 w 11991973"/>
              <a:gd name="connsiteY2566" fmla="*/ 412485 h 3476625"/>
              <a:gd name="connsiteX2567" fmla="*/ 7965329 w 11991973"/>
              <a:gd name="connsiteY2567" fmla="*/ 403575 h 3476625"/>
              <a:gd name="connsiteX2568" fmla="*/ 7963723 w 11991973"/>
              <a:gd name="connsiteY2568" fmla="*/ 409576 h 3476625"/>
              <a:gd name="connsiteX2569" fmla="*/ 8099126 w 11991973"/>
              <a:gd name="connsiteY2569" fmla="*/ 365941 h 3476625"/>
              <a:gd name="connsiteX2570" fmla="*/ 8146142 w 11991973"/>
              <a:gd name="connsiteY2570" fmla="*/ 374668 h 3476625"/>
              <a:gd name="connsiteX2571" fmla="*/ 8121693 w 11991973"/>
              <a:gd name="connsiteY2571" fmla="*/ 403757 h 3476625"/>
              <a:gd name="connsiteX2572" fmla="*/ 8258977 w 11991973"/>
              <a:gd name="connsiteY2572" fmla="*/ 342669 h 3476625"/>
              <a:gd name="connsiteX2573" fmla="*/ 8298470 w 11991973"/>
              <a:gd name="connsiteY2573" fmla="*/ 348488 h 3476625"/>
              <a:gd name="connsiteX2574" fmla="*/ 8260858 w 11991973"/>
              <a:gd name="connsiteY2574" fmla="*/ 322307 h 3476625"/>
              <a:gd name="connsiteX2575" fmla="*/ 8472688 w 11991973"/>
              <a:gd name="connsiteY2575" fmla="*/ 326398 h 3476625"/>
              <a:gd name="connsiteX2576" fmla="*/ 8491664 w 11991973"/>
              <a:gd name="connsiteY2576" fmla="*/ 328229 h 3476625"/>
              <a:gd name="connsiteX2577" fmla="*/ 8478065 w 11991973"/>
              <a:gd name="connsiteY2577" fmla="*/ 331034 h 3476625"/>
              <a:gd name="connsiteX2578" fmla="*/ 8463961 w 11991973"/>
              <a:gd name="connsiteY2578" fmla="*/ 342669 h 3476625"/>
              <a:gd name="connsiteX2579" fmla="*/ 8480886 w 11991973"/>
              <a:gd name="connsiteY2579" fmla="*/ 340852 h 3476625"/>
              <a:gd name="connsiteX2580" fmla="*/ 8492045 w 11991973"/>
              <a:gd name="connsiteY2580" fmla="*/ 328266 h 3476625"/>
              <a:gd name="connsiteX2581" fmla="*/ 8497067 w 11991973"/>
              <a:gd name="connsiteY2581" fmla="*/ 328750 h 3476625"/>
              <a:gd name="connsiteX2582" fmla="*/ 8505335 w 11991973"/>
              <a:gd name="connsiteY2582" fmla="*/ 331034 h 3476625"/>
              <a:gd name="connsiteX2583" fmla="*/ 8659543 w 11991973"/>
              <a:gd name="connsiteY2583" fmla="*/ 264127 h 3476625"/>
              <a:gd name="connsiteX2584" fmla="*/ 8518498 w 11991973"/>
              <a:gd name="connsiteY2584" fmla="*/ 316489 h 3476625"/>
              <a:gd name="connsiteX2585" fmla="*/ 8826917 w 11991973"/>
              <a:gd name="connsiteY2585" fmla="*/ 176859 h 3476625"/>
              <a:gd name="connsiteX2586" fmla="*/ 8796827 w 11991973"/>
              <a:gd name="connsiteY2586" fmla="*/ 240856 h 3476625"/>
              <a:gd name="connsiteX2587" fmla="*/ 9109005 w 11991973"/>
              <a:gd name="connsiteY2587" fmla="*/ 232130 h 3476625"/>
              <a:gd name="connsiteX2588" fmla="*/ 9105099 w 11991973"/>
              <a:gd name="connsiteY2588" fmla="*/ 239034 h 3476625"/>
              <a:gd name="connsiteX2589" fmla="*/ 9101307 w 11991973"/>
              <a:gd name="connsiteY2589" fmla="*/ 239947 h 3476625"/>
              <a:gd name="connsiteX2590" fmla="*/ 9088319 w 11991973"/>
              <a:gd name="connsiteY2590" fmla="*/ 243765 h 3476625"/>
              <a:gd name="connsiteX2591" fmla="*/ 9100777 w 11991973"/>
              <a:gd name="connsiteY2591" fmla="*/ 246674 h 3476625"/>
              <a:gd name="connsiteX2592" fmla="*/ 9105099 w 11991973"/>
              <a:gd name="connsiteY2592" fmla="*/ 239034 h 3476625"/>
              <a:gd name="connsiteX2593" fmla="*/ 9121699 w 11991973"/>
              <a:gd name="connsiteY2593" fmla="*/ 235038 h 3476625"/>
              <a:gd name="connsiteX2594" fmla="*/ 9157900 w 11991973"/>
              <a:gd name="connsiteY2594" fmla="*/ 235038 h 3476625"/>
              <a:gd name="connsiteX2595" fmla="*/ 9133452 w 11991973"/>
              <a:gd name="connsiteY2595" fmla="*/ 290308 h 3476625"/>
              <a:gd name="connsiteX2596" fmla="*/ 9321512 w 11991973"/>
              <a:gd name="connsiteY2596" fmla="*/ 217585 h 3476625"/>
              <a:gd name="connsiteX2597" fmla="*/ 9280139 w 11991973"/>
              <a:gd name="connsiteY2597" fmla="*/ 252492 h 3476625"/>
              <a:gd name="connsiteX2598" fmla="*/ 9347841 w 11991973"/>
              <a:gd name="connsiteY2598" fmla="*/ 267037 h 3476625"/>
              <a:gd name="connsiteX2599" fmla="*/ 9639333 w 11991973"/>
              <a:gd name="connsiteY2599" fmla="*/ 281582 h 3476625"/>
              <a:gd name="connsiteX2600" fmla="*/ 9351602 w 11991973"/>
              <a:gd name="connsiteY2600" fmla="*/ 406666 h 3476625"/>
              <a:gd name="connsiteX2601" fmla="*/ 9077035 w 11991973"/>
              <a:gd name="connsiteY2601" fmla="*/ 499753 h 3476625"/>
              <a:gd name="connsiteX2602" fmla="*/ 9083601 w 11991973"/>
              <a:gd name="connsiteY2602" fmla="*/ 508068 h 3476625"/>
              <a:gd name="connsiteX2603" fmla="*/ 9078915 w 11991973"/>
              <a:gd name="connsiteY2603" fmla="*/ 511389 h 3476625"/>
              <a:gd name="connsiteX2604" fmla="*/ 9093725 w 11991973"/>
              <a:gd name="connsiteY2604" fmla="*/ 520798 h 3476625"/>
              <a:gd name="connsiteX2605" fmla="*/ 9093390 w 11991973"/>
              <a:gd name="connsiteY2605" fmla="*/ 517884 h 3476625"/>
              <a:gd name="connsiteX2606" fmla="*/ 9117673 w 11991973"/>
              <a:gd name="connsiteY2606" fmla="*/ 521208 h 3476625"/>
              <a:gd name="connsiteX2607" fmla="*/ 9291422 w 11991973"/>
              <a:gd name="connsiteY2607" fmla="*/ 459028 h 3476625"/>
              <a:gd name="connsiteX2608" fmla="*/ 9428706 w 11991973"/>
              <a:gd name="connsiteY2608" fmla="*/ 456118 h 3476625"/>
              <a:gd name="connsiteX2609" fmla="*/ 9398616 w 11991973"/>
              <a:gd name="connsiteY2609" fmla="*/ 482299 h 3476625"/>
              <a:gd name="connsiteX2610" fmla="*/ 9460677 w 11991973"/>
              <a:gd name="connsiteY2610" fmla="*/ 450301 h 3476625"/>
              <a:gd name="connsiteX2611" fmla="*/ 9441871 w 11991973"/>
              <a:gd name="connsiteY2611" fmla="*/ 485208 h 3476625"/>
              <a:gd name="connsiteX2612" fmla="*/ 10032377 w 11991973"/>
              <a:gd name="connsiteY2612" fmla="*/ 392121 h 3476625"/>
              <a:gd name="connsiteX2613" fmla="*/ 10007929 w 11991973"/>
              <a:gd name="connsiteY2613" fmla="*/ 383395 h 3476625"/>
              <a:gd name="connsiteX2614" fmla="*/ 10030219 w 11991973"/>
              <a:gd name="connsiteY2614" fmla="*/ 374485 h 3476625"/>
              <a:gd name="connsiteX2615" fmla="*/ 10028615 w 11991973"/>
              <a:gd name="connsiteY2615" fmla="*/ 380486 h 3476625"/>
              <a:gd name="connsiteX2616" fmla="*/ 10164018 w 11991973"/>
              <a:gd name="connsiteY2616" fmla="*/ 336852 h 3476625"/>
              <a:gd name="connsiteX2617" fmla="*/ 10211033 w 11991973"/>
              <a:gd name="connsiteY2617" fmla="*/ 345579 h 3476625"/>
              <a:gd name="connsiteX2618" fmla="*/ 10186586 w 11991973"/>
              <a:gd name="connsiteY2618" fmla="*/ 374669 h 3476625"/>
              <a:gd name="connsiteX2619" fmla="*/ 10323869 w 11991973"/>
              <a:gd name="connsiteY2619" fmla="*/ 313579 h 3476625"/>
              <a:gd name="connsiteX2620" fmla="*/ 10363362 w 11991973"/>
              <a:gd name="connsiteY2620" fmla="*/ 319398 h 3476625"/>
              <a:gd name="connsiteX2621" fmla="*/ 10325749 w 11991973"/>
              <a:gd name="connsiteY2621" fmla="*/ 293217 h 3476625"/>
              <a:gd name="connsiteX2622" fmla="*/ 10537581 w 11991973"/>
              <a:gd name="connsiteY2622" fmla="*/ 297308 h 3476625"/>
              <a:gd name="connsiteX2623" fmla="*/ 10559124 w 11991973"/>
              <a:gd name="connsiteY2623" fmla="*/ 299386 h 3476625"/>
              <a:gd name="connsiteX2624" fmla="*/ 10546720 w 11991973"/>
              <a:gd name="connsiteY2624" fmla="*/ 301945 h 3476625"/>
              <a:gd name="connsiteX2625" fmla="*/ 10532616 w 11991973"/>
              <a:gd name="connsiteY2625" fmla="*/ 313580 h 3476625"/>
              <a:gd name="connsiteX2626" fmla="*/ 10549540 w 11991973"/>
              <a:gd name="connsiteY2626" fmla="*/ 311762 h 3476625"/>
              <a:gd name="connsiteX2627" fmla="*/ 10560404 w 11991973"/>
              <a:gd name="connsiteY2627" fmla="*/ 299510 h 3476625"/>
              <a:gd name="connsiteX2628" fmla="*/ 10561959 w 11991973"/>
              <a:gd name="connsiteY2628" fmla="*/ 299661 h 3476625"/>
              <a:gd name="connsiteX2629" fmla="*/ 10570227 w 11991973"/>
              <a:gd name="connsiteY2629" fmla="*/ 301944 h 3476625"/>
              <a:gd name="connsiteX2630" fmla="*/ 10724435 w 11991973"/>
              <a:gd name="connsiteY2630" fmla="*/ 235038 h 3476625"/>
              <a:gd name="connsiteX2631" fmla="*/ 10583391 w 11991973"/>
              <a:gd name="connsiteY2631" fmla="*/ 287399 h 3476625"/>
              <a:gd name="connsiteX2632" fmla="*/ 10891808 w 11991973"/>
              <a:gd name="connsiteY2632" fmla="*/ 147769 h 3476625"/>
              <a:gd name="connsiteX2633" fmla="*/ 10861719 w 11991973"/>
              <a:gd name="connsiteY2633" fmla="*/ 211766 h 3476625"/>
              <a:gd name="connsiteX2634" fmla="*/ 11173898 w 11991973"/>
              <a:gd name="connsiteY2634" fmla="*/ 203040 h 3476625"/>
              <a:gd name="connsiteX2635" fmla="*/ 11169992 w 11991973"/>
              <a:gd name="connsiteY2635" fmla="*/ 209944 h 3476625"/>
              <a:gd name="connsiteX2636" fmla="*/ 11166200 w 11991973"/>
              <a:gd name="connsiteY2636" fmla="*/ 210858 h 3476625"/>
              <a:gd name="connsiteX2637" fmla="*/ 11153211 w 11991973"/>
              <a:gd name="connsiteY2637" fmla="*/ 214675 h 3476625"/>
              <a:gd name="connsiteX2638" fmla="*/ 11165670 w 11991973"/>
              <a:gd name="connsiteY2638" fmla="*/ 217585 h 3476625"/>
              <a:gd name="connsiteX2639" fmla="*/ 11169992 w 11991973"/>
              <a:gd name="connsiteY2639" fmla="*/ 209944 h 3476625"/>
              <a:gd name="connsiteX2640" fmla="*/ 11186591 w 11991973"/>
              <a:gd name="connsiteY2640" fmla="*/ 205949 h 3476625"/>
              <a:gd name="connsiteX2641" fmla="*/ 11222792 w 11991973"/>
              <a:gd name="connsiteY2641" fmla="*/ 205949 h 3476625"/>
              <a:gd name="connsiteX2642" fmla="*/ 11198345 w 11991973"/>
              <a:gd name="connsiteY2642" fmla="*/ 261218 h 3476625"/>
              <a:gd name="connsiteX2643" fmla="*/ 11386403 w 11991973"/>
              <a:gd name="connsiteY2643" fmla="*/ 188495 h 3476625"/>
              <a:gd name="connsiteX2644" fmla="*/ 11345031 w 11991973"/>
              <a:gd name="connsiteY2644" fmla="*/ 223402 h 3476625"/>
              <a:gd name="connsiteX2645" fmla="*/ 11465295 w 11991973"/>
              <a:gd name="connsiteY2645" fmla="*/ 170990 h 347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</a:cxnLst>
            <a:rect l="l" t="t" r="r" b="b"/>
            <a:pathLst>
              <a:path w="11991973" h="3476625">
                <a:moveTo>
                  <a:pt x="450941" y="3182190"/>
                </a:moveTo>
                <a:lnTo>
                  <a:pt x="453308" y="3190087"/>
                </a:lnTo>
                <a:cubicBezTo>
                  <a:pt x="453103" y="3195996"/>
                  <a:pt x="449341" y="3197814"/>
                  <a:pt x="439468" y="3190541"/>
                </a:cubicBezTo>
                <a:close/>
                <a:moveTo>
                  <a:pt x="2673803" y="3350910"/>
                </a:moveTo>
                <a:lnTo>
                  <a:pt x="2676171" y="3358806"/>
                </a:lnTo>
                <a:cubicBezTo>
                  <a:pt x="2675964" y="3364715"/>
                  <a:pt x="2672204" y="3366533"/>
                  <a:pt x="2662332" y="3359260"/>
                </a:cubicBezTo>
                <a:close/>
                <a:moveTo>
                  <a:pt x="432327" y="3145543"/>
                </a:moveTo>
                <a:cubicBezTo>
                  <a:pt x="434224" y="3146679"/>
                  <a:pt x="436508" y="3149293"/>
                  <a:pt x="438861" y="3152759"/>
                </a:cubicBezTo>
                <a:lnTo>
                  <a:pt x="439205" y="3153368"/>
                </a:lnTo>
                <a:lnTo>
                  <a:pt x="428185" y="3161451"/>
                </a:lnTo>
                <a:cubicBezTo>
                  <a:pt x="426303" y="3146906"/>
                  <a:pt x="428536" y="3143269"/>
                  <a:pt x="432327" y="3145543"/>
                </a:cubicBezTo>
                <a:close/>
                <a:moveTo>
                  <a:pt x="489886" y="3146644"/>
                </a:moveTo>
                <a:lnTo>
                  <a:pt x="495885" y="3155634"/>
                </a:lnTo>
                <a:cubicBezTo>
                  <a:pt x="494946" y="3157089"/>
                  <a:pt x="493300" y="3155815"/>
                  <a:pt x="491654" y="3153588"/>
                </a:cubicBezTo>
                <a:lnTo>
                  <a:pt x="488609" y="3147993"/>
                </a:lnTo>
                <a:close/>
                <a:moveTo>
                  <a:pt x="1339568" y="3211630"/>
                </a:moveTo>
                <a:cubicBezTo>
                  <a:pt x="1335572" y="3212358"/>
                  <a:pt x="1331810" y="3215267"/>
                  <a:pt x="1328990" y="3222539"/>
                </a:cubicBezTo>
                <a:cubicBezTo>
                  <a:pt x="1336511" y="3228357"/>
                  <a:pt x="1351557" y="3225448"/>
                  <a:pt x="1351557" y="3213812"/>
                </a:cubicBezTo>
                <a:cubicBezTo>
                  <a:pt x="1347796" y="3212358"/>
                  <a:pt x="1343563" y="3210903"/>
                  <a:pt x="1339568" y="3211630"/>
                </a:cubicBezTo>
                <a:close/>
                <a:moveTo>
                  <a:pt x="783157" y="3158808"/>
                </a:moveTo>
                <a:lnTo>
                  <a:pt x="785497" y="3167270"/>
                </a:lnTo>
                <a:cubicBezTo>
                  <a:pt x="785028" y="3169452"/>
                  <a:pt x="784204" y="3166542"/>
                  <a:pt x="783381" y="3161088"/>
                </a:cubicBezTo>
                <a:close/>
                <a:moveTo>
                  <a:pt x="782690" y="3154069"/>
                </a:moveTo>
                <a:lnTo>
                  <a:pt x="783157" y="3158808"/>
                </a:lnTo>
                <a:lnTo>
                  <a:pt x="781957" y="3154469"/>
                </a:lnTo>
                <a:close/>
                <a:moveTo>
                  <a:pt x="2708266" y="3320098"/>
                </a:moveTo>
                <a:lnTo>
                  <a:pt x="2714989" y="3330171"/>
                </a:lnTo>
                <a:cubicBezTo>
                  <a:pt x="2714048" y="3331625"/>
                  <a:pt x="2712402" y="3330353"/>
                  <a:pt x="2710756" y="3328125"/>
                </a:cubicBezTo>
                <a:lnTo>
                  <a:pt x="2707073" y="3321358"/>
                </a:lnTo>
                <a:close/>
                <a:moveTo>
                  <a:pt x="3565138" y="3395468"/>
                </a:moveTo>
                <a:lnTo>
                  <a:pt x="3562194" y="3399259"/>
                </a:lnTo>
                <a:lnTo>
                  <a:pt x="3553719" y="3397948"/>
                </a:lnTo>
                <a:close/>
                <a:moveTo>
                  <a:pt x="2655191" y="3314263"/>
                </a:moveTo>
                <a:cubicBezTo>
                  <a:pt x="2657086" y="3315400"/>
                  <a:pt x="2659371" y="3318013"/>
                  <a:pt x="2661723" y="3321478"/>
                </a:cubicBezTo>
                <a:lnTo>
                  <a:pt x="2662068" y="3322088"/>
                </a:lnTo>
                <a:lnTo>
                  <a:pt x="2651047" y="3330171"/>
                </a:lnTo>
                <a:cubicBezTo>
                  <a:pt x="2649167" y="3315627"/>
                  <a:pt x="2651401" y="3311990"/>
                  <a:pt x="2655191" y="3314263"/>
                </a:cubicBezTo>
                <a:close/>
                <a:moveTo>
                  <a:pt x="3006020" y="3327528"/>
                </a:moveTo>
                <a:lnTo>
                  <a:pt x="3008361" y="3335989"/>
                </a:lnTo>
                <a:cubicBezTo>
                  <a:pt x="3007892" y="3338171"/>
                  <a:pt x="3007069" y="3335262"/>
                  <a:pt x="3006245" y="3329808"/>
                </a:cubicBezTo>
                <a:close/>
                <a:moveTo>
                  <a:pt x="3005554" y="3322787"/>
                </a:moveTo>
                <a:lnTo>
                  <a:pt x="3006020" y="3327528"/>
                </a:lnTo>
                <a:lnTo>
                  <a:pt x="3004821" y="3323188"/>
                </a:lnTo>
                <a:close/>
                <a:moveTo>
                  <a:pt x="794195" y="3121090"/>
                </a:moveTo>
                <a:cubicBezTo>
                  <a:pt x="791139" y="3120727"/>
                  <a:pt x="787377" y="3122180"/>
                  <a:pt x="783617" y="3129452"/>
                </a:cubicBezTo>
                <a:cubicBezTo>
                  <a:pt x="791138" y="3135271"/>
                  <a:pt x="794899" y="3126544"/>
                  <a:pt x="800542" y="3123635"/>
                </a:cubicBezTo>
                <a:cubicBezTo>
                  <a:pt x="799601" y="3123635"/>
                  <a:pt x="797252" y="3121453"/>
                  <a:pt x="794195" y="3121090"/>
                </a:cubicBezTo>
                <a:close/>
                <a:moveTo>
                  <a:pt x="1561147" y="3179817"/>
                </a:moveTo>
                <a:lnTo>
                  <a:pt x="1559126" y="3187268"/>
                </a:lnTo>
                <a:cubicBezTo>
                  <a:pt x="1555601" y="3190541"/>
                  <a:pt x="1550900" y="3191996"/>
                  <a:pt x="1549018" y="3187632"/>
                </a:cubicBezTo>
                <a:lnTo>
                  <a:pt x="1552125" y="3181676"/>
                </a:lnTo>
                <a:close/>
                <a:moveTo>
                  <a:pt x="3004129" y="3302876"/>
                </a:moveTo>
                <a:lnTo>
                  <a:pt x="3004129" y="3304046"/>
                </a:lnTo>
                <a:lnTo>
                  <a:pt x="3002719" y="3303990"/>
                </a:lnTo>
                <a:close/>
                <a:moveTo>
                  <a:pt x="1082866" y="3118181"/>
                </a:moveTo>
                <a:cubicBezTo>
                  <a:pt x="1079339" y="3118545"/>
                  <a:pt x="1076049" y="3120727"/>
                  <a:pt x="1073228" y="3126544"/>
                </a:cubicBezTo>
                <a:cubicBezTo>
                  <a:pt x="1080751" y="3132361"/>
                  <a:pt x="1093915" y="3129452"/>
                  <a:pt x="1093915" y="3120725"/>
                </a:cubicBezTo>
                <a:cubicBezTo>
                  <a:pt x="1090153" y="3119271"/>
                  <a:pt x="1086391" y="3117818"/>
                  <a:pt x="1082866" y="3118181"/>
                </a:cubicBezTo>
                <a:close/>
                <a:moveTo>
                  <a:pt x="3779068" y="3349012"/>
                </a:moveTo>
                <a:lnTo>
                  <a:pt x="3781285" y="3350533"/>
                </a:lnTo>
                <a:cubicBezTo>
                  <a:pt x="3786925" y="3356351"/>
                  <a:pt x="3771882" y="3370896"/>
                  <a:pt x="3768120" y="3362170"/>
                </a:cubicBezTo>
                <a:cubicBezTo>
                  <a:pt x="3769999" y="3359261"/>
                  <a:pt x="3771882" y="3354170"/>
                  <a:pt x="3773996" y="3350897"/>
                </a:cubicBezTo>
                <a:lnTo>
                  <a:pt x="3775142" y="3349865"/>
                </a:lnTo>
                <a:close/>
                <a:moveTo>
                  <a:pt x="1149216" y="3101227"/>
                </a:moveTo>
                <a:cubicBezTo>
                  <a:pt x="1147042" y="3100636"/>
                  <a:pt x="1144925" y="3100909"/>
                  <a:pt x="1142810" y="3101454"/>
                </a:cubicBezTo>
                <a:cubicBezTo>
                  <a:pt x="1138579" y="3102544"/>
                  <a:pt x="1134348" y="3104726"/>
                  <a:pt x="1129645" y="3103271"/>
                </a:cubicBezTo>
                <a:cubicBezTo>
                  <a:pt x="1129645" y="3114908"/>
                  <a:pt x="1148452" y="3111999"/>
                  <a:pt x="1155973" y="3106181"/>
                </a:cubicBezTo>
                <a:cubicBezTo>
                  <a:pt x="1153624" y="3103272"/>
                  <a:pt x="1151391" y="3101818"/>
                  <a:pt x="1149216" y="3101227"/>
                </a:cubicBezTo>
                <a:close/>
                <a:moveTo>
                  <a:pt x="3301968" y="3292718"/>
                </a:moveTo>
                <a:cubicBezTo>
                  <a:pt x="3298441" y="3293082"/>
                  <a:pt x="3295151" y="3295263"/>
                  <a:pt x="3292330" y="3301081"/>
                </a:cubicBezTo>
                <a:cubicBezTo>
                  <a:pt x="3299854" y="3306899"/>
                  <a:pt x="3313014" y="3303990"/>
                  <a:pt x="3313017" y="3295264"/>
                </a:cubicBezTo>
                <a:cubicBezTo>
                  <a:pt x="3309257" y="3293809"/>
                  <a:pt x="3305496" y="3292354"/>
                  <a:pt x="3301968" y="3292718"/>
                </a:cubicBezTo>
                <a:close/>
                <a:moveTo>
                  <a:pt x="1248404" y="3094618"/>
                </a:moveTo>
                <a:lnTo>
                  <a:pt x="1259407" y="3097454"/>
                </a:lnTo>
                <a:cubicBezTo>
                  <a:pt x="1253764" y="3106180"/>
                  <a:pt x="1246243" y="3103271"/>
                  <a:pt x="1236840" y="3100363"/>
                </a:cubicBezTo>
                <a:lnTo>
                  <a:pt x="1245989" y="3095647"/>
                </a:lnTo>
                <a:close/>
                <a:moveTo>
                  <a:pt x="3368315" y="3275765"/>
                </a:moveTo>
                <a:cubicBezTo>
                  <a:pt x="3366143" y="3275174"/>
                  <a:pt x="3364027" y="3275447"/>
                  <a:pt x="3361913" y="3275992"/>
                </a:cubicBezTo>
                <a:cubicBezTo>
                  <a:pt x="3357680" y="3277082"/>
                  <a:pt x="3353449" y="3279264"/>
                  <a:pt x="3348749" y="3277809"/>
                </a:cubicBezTo>
                <a:cubicBezTo>
                  <a:pt x="3348748" y="3289445"/>
                  <a:pt x="3367553" y="3286536"/>
                  <a:pt x="3375074" y="3280719"/>
                </a:cubicBezTo>
                <a:cubicBezTo>
                  <a:pt x="3372726" y="3277810"/>
                  <a:pt x="3370493" y="3276356"/>
                  <a:pt x="3368315" y="3275765"/>
                </a:cubicBezTo>
                <a:close/>
                <a:moveTo>
                  <a:pt x="1302970" y="3079521"/>
                </a:moveTo>
                <a:lnTo>
                  <a:pt x="1303566" y="3079886"/>
                </a:lnTo>
                <a:lnTo>
                  <a:pt x="1302660" y="3080000"/>
                </a:lnTo>
                <a:close/>
                <a:moveTo>
                  <a:pt x="3467225" y="3269083"/>
                </a:moveTo>
                <a:cubicBezTo>
                  <a:pt x="3470984" y="3269810"/>
                  <a:pt x="3474746" y="3271992"/>
                  <a:pt x="3478507" y="3271992"/>
                </a:cubicBezTo>
                <a:cubicBezTo>
                  <a:pt x="3472866" y="3280719"/>
                  <a:pt x="3465345" y="3277809"/>
                  <a:pt x="3455943" y="3274900"/>
                </a:cubicBezTo>
                <a:cubicBezTo>
                  <a:pt x="3459702" y="3269083"/>
                  <a:pt x="3463463" y="3268355"/>
                  <a:pt x="3467225" y="3269083"/>
                </a:cubicBezTo>
                <a:close/>
                <a:moveTo>
                  <a:pt x="3526226" y="3247633"/>
                </a:moveTo>
                <a:lnTo>
                  <a:pt x="3534085" y="3251963"/>
                </a:lnTo>
                <a:lnTo>
                  <a:pt x="3533281" y="3253083"/>
                </a:lnTo>
                <a:cubicBezTo>
                  <a:pt x="3529285" y="3254538"/>
                  <a:pt x="3524585" y="3254538"/>
                  <a:pt x="3521761" y="3254538"/>
                </a:cubicBezTo>
                <a:close/>
                <a:moveTo>
                  <a:pt x="1650569" y="3077092"/>
                </a:moveTo>
                <a:cubicBezTo>
                  <a:pt x="1644928" y="3077092"/>
                  <a:pt x="1639286" y="3077092"/>
                  <a:pt x="1633645" y="3085818"/>
                </a:cubicBezTo>
                <a:cubicBezTo>
                  <a:pt x="1641167" y="3091637"/>
                  <a:pt x="1644929" y="3082909"/>
                  <a:pt x="1650569" y="3077092"/>
                </a:cubicBezTo>
                <a:close/>
                <a:moveTo>
                  <a:pt x="1451228" y="3050911"/>
                </a:moveTo>
                <a:cubicBezTo>
                  <a:pt x="1447466" y="3048002"/>
                  <a:pt x="1444175" y="3048729"/>
                  <a:pt x="1441120" y="3050184"/>
                </a:cubicBezTo>
                <a:cubicBezTo>
                  <a:pt x="1438063" y="3051639"/>
                  <a:pt x="1435243" y="3053819"/>
                  <a:pt x="1432422" y="3053819"/>
                </a:cubicBezTo>
                <a:cubicBezTo>
                  <a:pt x="1423019" y="3050911"/>
                  <a:pt x="1447467" y="3065455"/>
                  <a:pt x="1451228" y="3050911"/>
                </a:cubicBezTo>
                <a:close/>
                <a:moveTo>
                  <a:pt x="1730496" y="3061820"/>
                </a:moveTo>
                <a:cubicBezTo>
                  <a:pt x="1727675" y="3063274"/>
                  <a:pt x="1725794" y="3066911"/>
                  <a:pt x="1725795" y="3071274"/>
                </a:cubicBezTo>
                <a:cubicBezTo>
                  <a:pt x="1731435" y="3077092"/>
                  <a:pt x="1737078" y="3071273"/>
                  <a:pt x="1740839" y="3065455"/>
                </a:cubicBezTo>
                <a:cubicBezTo>
                  <a:pt x="1737078" y="3061092"/>
                  <a:pt x="1733316" y="3060365"/>
                  <a:pt x="1730496" y="3061820"/>
                </a:cubicBezTo>
                <a:close/>
                <a:moveTo>
                  <a:pt x="3869673" y="3251629"/>
                </a:moveTo>
                <a:cubicBezTo>
                  <a:pt x="3864031" y="3251629"/>
                  <a:pt x="3858387" y="3251629"/>
                  <a:pt x="3852746" y="3260355"/>
                </a:cubicBezTo>
                <a:cubicBezTo>
                  <a:pt x="3860268" y="3266174"/>
                  <a:pt x="3864032" y="3257447"/>
                  <a:pt x="3869673" y="3251629"/>
                </a:cubicBezTo>
                <a:close/>
                <a:moveTo>
                  <a:pt x="3670331" y="3225448"/>
                </a:moveTo>
                <a:cubicBezTo>
                  <a:pt x="3666569" y="3222540"/>
                  <a:pt x="3663278" y="3223267"/>
                  <a:pt x="3660223" y="3224722"/>
                </a:cubicBezTo>
                <a:cubicBezTo>
                  <a:pt x="3657165" y="3226175"/>
                  <a:pt x="3654345" y="3228357"/>
                  <a:pt x="3651524" y="3228357"/>
                </a:cubicBezTo>
                <a:cubicBezTo>
                  <a:pt x="3642119" y="3225448"/>
                  <a:pt x="3666568" y="3239993"/>
                  <a:pt x="3670331" y="3225448"/>
                </a:cubicBezTo>
                <a:close/>
                <a:moveTo>
                  <a:pt x="1536088" y="3033094"/>
                </a:moveTo>
                <a:cubicBezTo>
                  <a:pt x="1529273" y="3033457"/>
                  <a:pt x="1523631" y="3036366"/>
                  <a:pt x="1522690" y="3045093"/>
                </a:cubicBezTo>
                <a:cubicBezTo>
                  <a:pt x="1533973" y="3039274"/>
                  <a:pt x="1545258" y="3045093"/>
                  <a:pt x="1556541" y="3036366"/>
                </a:cubicBezTo>
                <a:cubicBezTo>
                  <a:pt x="1550899" y="3034912"/>
                  <a:pt x="1542906" y="3032730"/>
                  <a:pt x="1536088" y="3033094"/>
                </a:cubicBezTo>
                <a:close/>
                <a:moveTo>
                  <a:pt x="4744337" y="3318910"/>
                </a:moveTo>
                <a:lnTo>
                  <a:pt x="4746705" y="3326807"/>
                </a:lnTo>
                <a:cubicBezTo>
                  <a:pt x="4746496" y="3332716"/>
                  <a:pt x="4742738" y="3334534"/>
                  <a:pt x="4732863" y="3327262"/>
                </a:cubicBezTo>
                <a:close/>
                <a:moveTo>
                  <a:pt x="3949596" y="3236358"/>
                </a:moveTo>
                <a:cubicBezTo>
                  <a:pt x="3946777" y="3237811"/>
                  <a:pt x="3944896" y="3241448"/>
                  <a:pt x="3944895" y="3245812"/>
                </a:cubicBezTo>
                <a:cubicBezTo>
                  <a:pt x="3950535" y="3251629"/>
                  <a:pt x="3956178" y="3245812"/>
                  <a:pt x="3959937" y="3239993"/>
                </a:cubicBezTo>
                <a:cubicBezTo>
                  <a:pt x="3956177" y="3235630"/>
                  <a:pt x="3952416" y="3234903"/>
                  <a:pt x="3949596" y="3236358"/>
                </a:cubicBezTo>
                <a:close/>
                <a:moveTo>
                  <a:pt x="1040699" y="2972960"/>
                </a:moveTo>
                <a:cubicBezTo>
                  <a:pt x="1039201" y="2972279"/>
                  <a:pt x="1037144" y="2972551"/>
                  <a:pt x="1034911" y="2973460"/>
                </a:cubicBezTo>
                <a:cubicBezTo>
                  <a:pt x="1030445" y="2975277"/>
                  <a:pt x="1025273" y="2979641"/>
                  <a:pt x="1022452" y="2984005"/>
                </a:cubicBezTo>
                <a:cubicBezTo>
                  <a:pt x="1029975" y="2989822"/>
                  <a:pt x="1037497" y="2981096"/>
                  <a:pt x="1043139" y="2978187"/>
                </a:cubicBezTo>
                <a:cubicBezTo>
                  <a:pt x="1043138" y="2975278"/>
                  <a:pt x="1042199" y="2973642"/>
                  <a:pt x="1040699" y="2972960"/>
                </a:cubicBezTo>
                <a:close/>
                <a:moveTo>
                  <a:pt x="3755191" y="3207631"/>
                </a:moveTo>
                <a:cubicBezTo>
                  <a:pt x="3748373" y="3207995"/>
                  <a:pt x="3742732" y="3210904"/>
                  <a:pt x="3741791" y="3219631"/>
                </a:cubicBezTo>
                <a:cubicBezTo>
                  <a:pt x="3753074" y="3213812"/>
                  <a:pt x="3764358" y="3219631"/>
                  <a:pt x="3775640" y="3210903"/>
                </a:cubicBezTo>
                <a:cubicBezTo>
                  <a:pt x="3769999" y="3209450"/>
                  <a:pt x="3762010" y="3207268"/>
                  <a:pt x="3755191" y="3207631"/>
                </a:cubicBezTo>
                <a:close/>
                <a:moveTo>
                  <a:pt x="1855555" y="3031958"/>
                </a:moveTo>
                <a:cubicBezTo>
                  <a:pt x="1844271" y="3032912"/>
                  <a:pt x="1849914" y="3059638"/>
                  <a:pt x="1872481" y="3042184"/>
                </a:cubicBezTo>
                <a:cubicBezTo>
                  <a:pt x="1864958" y="3034184"/>
                  <a:pt x="1859316" y="3031639"/>
                  <a:pt x="1855555" y="3031958"/>
                </a:cubicBezTo>
                <a:close/>
                <a:moveTo>
                  <a:pt x="1824930" y="3029083"/>
                </a:moveTo>
                <a:cubicBezTo>
                  <a:pt x="1825113" y="3026184"/>
                  <a:pt x="1816297" y="3048002"/>
                  <a:pt x="1810421" y="3033457"/>
                </a:cubicBezTo>
                <a:cubicBezTo>
                  <a:pt x="1765286" y="3053819"/>
                  <a:pt x="1765286" y="3068364"/>
                  <a:pt x="1812302" y="3074183"/>
                </a:cubicBezTo>
                <a:cubicBezTo>
                  <a:pt x="1821469" y="3041456"/>
                  <a:pt x="1824818" y="3030821"/>
                  <a:pt x="1824930" y="3029083"/>
                </a:cubicBezTo>
                <a:close/>
                <a:moveTo>
                  <a:pt x="4776555" y="3290467"/>
                </a:moveTo>
                <a:lnTo>
                  <a:pt x="4783638" y="3301081"/>
                </a:lnTo>
                <a:cubicBezTo>
                  <a:pt x="4782702" y="3302535"/>
                  <a:pt x="4781053" y="3301263"/>
                  <a:pt x="4779408" y="3299035"/>
                </a:cubicBezTo>
                <a:lnTo>
                  <a:pt x="4775405" y="3291682"/>
                </a:lnTo>
                <a:close/>
                <a:moveTo>
                  <a:pt x="4725722" y="3282264"/>
                </a:moveTo>
                <a:cubicBezTo>
                  <a:pt x="4727617" y="3283401"/>
                  <a:pt x="4729902" y="3286015"/>
                  <a:pt x="4732257" y="3289479"/>
                </a:cubicBezTo>
                <a:lnTo>
                  <a:pt x="4732601" y="3290090"/>
                </a:lnTo>
                <a:lnTo>
                  <a:pt x="4721579" y="3298173"/>
                </a:lnTo>
                <a:cubicBezTo>
                  <a:pt x="4719698" y="3283628"/>
                  <a:pt x="4721933" y="3279991"/>
                  <a:pt x="4725722" y="3282264"/>
                </a:cubicBezTo>
                <a:close/>
                <a:moveTo>
                  <a:pt x="5636287" y="3363156"/>
                </a:moveTo>
                <a:lnTo>
                  <a:pt x="5630846" y="3370169"/>
                </a:lnTo>
                <a:cubicBezTo>
                  <a:pt x="5626145" y="3371624"/>
                  <a:pt x="5620504" y="3370896"/>
                  <a:pt x="5616742" y="3367987"/>
                </a:cubicBezTo>
                <a:lnTo>
                  <a:pt x="5617269" y="3367444"/>
                </a:lnTo>
                <a:close/>
                <a:moveTo>
                  <a:pt x="3259801" y="3147498"/>
                </a:moveTo>
                <a:cubicBezTo>
                  <a:pt x="3258302" y="3146816"/>
                  <a:pt x="3256247" y="3147089"/>
                  <a:pt x="3254014" y="3147998"/>
                </a:cubicBezTo>
                <a:cubicBezTo>
                  <a:pt x="3249545" y="3149815"/>
                  <a:pt x="3244376" y="3154179"/>
                  <a:pt x="3241551" y="3158542"/>
                </a:cubicBezTo>
                <a:cubicBezTo>
                  <a:pt x="3249077" y="3164360"/>
                  <a:pt x="3256598" y="3155634"/>
                  <a:pt x="3262238" y="3152725"/>
                </a:cubicBezTo>
                <a:cubicBezTo>
                  <a:pt x="3262239" y="3149816"/>
                  <a:pt x="3261300" y="3148180"/>
                  <a:pt x="3259801" y="3147498"/>
                </a:cubicBezTo>
                <a:close/>
                <a:moveTo>
                  <a:pt x="4074656" y="3206495"/>
                </a:moveTo>
                <a:cubicBezTo>
                  <a:pt x="4063372" y="3207449"/>
                  <a:pt x="4069015" y="3234176"/>
                  <a:pt x="4091581" y="3216721"/>
                </a:cubicBezTo>
                <a:cubicBezTo>
                  <a:pt x="4084058" y="3208722"/>
                  <a:pt x="4078416" y="3206177"/>
                  <a:pt x="4074656" y="3206495"/>
                </a:cubicBezTo>
                <a:close/>
                <a:moveTo>
                  <a:pt x="4044029" y="3203619"/>
                </a:moveTo>
                <a:cubicBezTo>
                  <a:pt x="4044213" y="3200722"/>
                  <a:pt x="4035397" y="3222540"/>
                  <a:pt x="4029523" y="3207995"/>
                </a:cubicBezTo>
                <a:cubicBezTo>
                  <a:pt x="3984386" y="3228357"/>
                  <a:pt x="3984387" y="3242902"/>
                  <a:pt x="4031401" y="3248720"/>
                </a:cubicBezTo>
                <a:cubicBezTo>
                  <a:pt x="4040569" y="3215994"/>
                  <a:pt x="4043919" y="3205359"/>
                  <a:pt x="4044029" y="3203619"/>
                </a:cubicBezTo>
                <a:close/>
                <a:moveTo>
                  <a:pt x="5076553" y="3295530"/>
                </a:moveTo>
                <a:lnTo>
                  <a:pt x="5078892" y="3303990"/>
                </a:lnTo>
                <a:cubicBezTo>
                  <a:pt x="5078422" y="3306172"/>
                  <a:pt x="5077599" y="3303264"/>
                  <a:pt x="5076778" y="3297809"/>
                </a:cubicBezTo>
                <a:close/>
                <a:moveTo>
                  <a:pt x="5076085" y="3290789"/>
                </a:moveTo>
                <a:lnTo>
                  <a:pt x="5076553" y="3295530"/>
                </a:lnTo>
                <a:lnTo>
                  <a:pt x="5075353" y="3291189"/>
                </a:lnTo>
                <a:close/>
                <a:moveTo>
                  <a:pt x="1944885" y="3010913"/>
                </a:moveTo>
                <a:cubicBezTo>
                  <a:pt x="1942063" y="3011640"/>
                  <a:pt x="1939244" y="3014550"/>
                  <a:pt x="1936420" y="3018912"/>
                </a:cubicBezTo>
                <a:cubicBezTo>
                  <a:pt x="1942062" y="3018912"/>
                  <a:pt x="1947706" y="3024731"/>
                  <a:pt x="1953347" y="3016003"/>
                </a:cubicBezTo>
                <a:cubicBezTo>
                  <a:pt x="1950528" y="3011640"/>
                  <a:pt x="1947706" y="3010186"/>
                  <a:pt x="1944885" y="3010913"/>
                </a:cubicBezTo>
                <a:close/>
                <a:moveTo>
                  <a:pt x="5074661" y="3272298"/>
                </a:moveTo>
                <a:lnTo>
                  <a:pt x="5074661" y="3275031"/>
                </a:lnTo>
                <a:lnTo>
                  <a:pt x="5071371" y="3274900"/>
                </a:lnTo>
                <a:close/>
                <a:moveTo>
                  <a:pt x="4163983" y="3185451"/>
                </a:moveTo>
                <a:cubicBezTo>
                  <a:pt x="4161162" y="3186177"/>
                  <a:pt x="4158341" y="3189086"/>
                  <a:pt x="4155520" y="3193450"/>
                </a:cubicBezTo>
                <a:cubicBezTo>
                  <a:pt x="4161162" y="3193450"/>
                  <a:pt x="4166804" y="3199268"/>
                  <a:pt x="4172445" y="3190541"/>
                </a:cubicBezTo>
                <a:cubicBezTo>
                  <a:pt x="4169625" y="3186178"/>
                  <a:pt x="4166804" y="3184724"/>
                  <a:pt x="4163983" y="3185451"/>
                </a:cubicBezTo>
                <a:close/>
                <a:moveTo>
                  <a:pt x="2054811" y="2997459"/>
                </a:moveTo>
                <a:cubicBezTo>
                  <a:pt x="2052842" y="2996368"/>
                  <a:pt x="2050315" y="2996368"/>
                  <a:pt x="2047611" y="2997095"/>
                </a:cubicBezTo>
                <a:cubicBezTo>
                  <a:pt x="2042205" y="2998550"/>
                  <a:pt x="2036094" y="3002914"/>
                  <a:pt x="2032330" y="3007277"/>
                </a:cubicBezTo>
                <a:cubicBezTo>
                  <a:pt x="2043614" y="3013094"/>
                  <a:pt x="2051137" y="3007277"/>
                  <a:pt x="2058660" y="3004367"/>
                </a:cubicBezTo>
                <a:cubicBezTo>
                  <a:pt x="2058191" y="3000731"/>
                  <a:pt x="2056780" y="2998550"/>
                  <a:pt x="2054811" y="2997459"/>
                </a:cubicBezTo>
                <a:close/>
                <a:moveTo>
                  <a:pt x="5846027" y="3318763"/>
                </a:moveTo>
                <a:cubicBezTo>
                  <a:pt x="5847232" y="3318535"/>
                  <a:pt x="5848524" y="3319263"/>
                  <a:pt x="5849935" y="3321444"/>
                </a:cubicBezTo>
                <a:cubicBezTo>
                  <a:pt x="5855577" y="3327261"/>
                  <a:pt x="5840532" y="3341806"/>
                  <a:pt x="5836772" y="3333080"/>
                </a:cubicBezTo>
                <a:cubicBezTo>
                  <a:pt x="5839592" y="3328716"/>
                  <a:pt x="5842413" y="3319444"/>
                  <a:pt x="5846027" y="3318763"/>
                </a:cubicBezTo>
                <a:close/>
                <a:moveTo>
                  <a:pt x="4273910" y="3171997"/>
                </a:moveTo>
                <a:cubicBezTo>
                  <a:pt x="4271941" y="3170906"/>
                  <a:pt x="4269415" y="3170906"/>
                  <a:pt x="4266713" y="3171633"/>
                </a:cubicBezTo>
                <a:cubicBezTo>
                  <a:pt x="4261304" y="3173087"/>
                  <a:pt x="4255191" y="3177450"/>
                  <a:pt x="4251431" y="3181815"/>
                </a:cubicBezTo>
                <a:cubicBezTo>
                  <a:pt x="4262715" y="3187632"/>
                  <a:pt x="4270237" y="3181814"/>
                  <a:pt x="4277758" y="3178905"/>
                </a:cubicBezTo>
                <a:cubicBezTo>
                  <a:pt x="4277289" y="3175269"/>
                  <a:pt x="4275878" y="3173088"/>
                  <a:pt x="4273910" y="3171997"/>
                </a:cubicBezTo>
                <a:close/>
                <a:moveTo>
                  <a:pt x="5370620" y="3263628"/>
                </a:moveTo>
                <a:cubicBezTo>
                  <a:pt x="5367094" y="3263992"/>
                  <a:pt x="5363802" y="3266174"/>
                  <a:pt x="5360981" y="3271992"/>
                </a:cubicBezTo>
                <a:cubicBezTo>
                  <a:pt x="5368504" y="3277809"/>
                  <a:pt x="5381668" y="3274900"/>
                  <a:pt x="5381667" y="3266174"/>
                </a:cubicBezTo>
                <a:cubicBezTo>
                  <a:pt x="5377907" y="3264719"/>
                  <a:pt x="5374146" y="3263264"/>
                  <a:pt x="5370620" y="3263628"/>
                </a:cubicBezTo>
                <a:close/>
                <a:moveTo>
                  <a:pt x="1032522" y="2873107"/>
                </a:moveTo>
                <a:lnTo>
                  <a:pt x="1033500" y="2873465"/>
                </a:lnTo>
                <a:lnTo>
                  <a:pt x="1033613" y="2873637"/>
                </a:lnTo>
                <a:lnTo>
                  <a:pt x="1031854" y="2873464"/>
                </a:lnTo>
                <a:close/>
                <a:moveTo>
                  <a:pt x="5436969" y="3246675"/>
                </a:moveTo>
                <a:cubicBezTo>
                  <a:pt x="5434794" y="3246084"/>
                  <a:pt x="5432680" y="3246357"/>
                  <a:pt x="5430563" y="3246902"/>
                </a:cubicBezTo>
                <a:cubicBezTo>
                  <a:pt x="5426331" y="3247992"/>
                  <a:pt x="5422102" y="3250174"/>
                  <a:pt x="5417401" y="3248719"/>
                </a:cubicBezTo>
                <a:cubicBezTo>
                  <a:pt x="5417399" y="3260355"/>
                  <a:pt x="5436204" y="3257447"/>
                  <a:pt x="5443726" y="3251629"/>
                </a:cubicBezTo>
                <a:cubicBezTo>
                  <a:pt x="5441376" y="3248720"/>
                  <a:pt x="5439146" y="3247266"/>
                  <a:pt x="5436969" y="3246675"/>
                </a:cubicBezTo>
                <a:close/>
                <a:moveTo>
                  <a:pt x="3251624" y="3047644"/>
                </a:moveTo>
                <a:lnTo>
                  <a:pt x="3252604" y="3048002"/>
                </a:lnTo>
                <a:lnTo>
                  <a:pt x="3252717" y="3048175"/>
                </a:lnTo>
                <a:lnTo>
                  <a:pt x="3250958" y="3048002"/>
                </a:lnTo>
                <a:close/>
                <a:moveTo>
                  <a:pt x="945348" y="2835648"/>
                </a:moveTo>
                <a:lnTo>
                  <a:pt x="932626" y="2853835"/>
                </a:lnTo>
                <a:lnTo>
                  <a:pt x="933360" y="2850920"/>
                </a:lnTo>
                <a:cubicBezTo>
                  <a:pt x="938296" y="2842921"/>
                  <a:pt x="944408" y="2835647"/>
                  <a:pt x="945348" y="2835648"/>
                </a:cubicBezTo>
                <a:close/>
                <a:moveTo>
                  <a:pt x="2236847" y="2948734"/>
                </a:moveTo>
                <a:cubicBezTo>
                  <a:pt x="2234966" y="2949097"/>
                  <a:pt x="2232615" y="2950551"/>
                  <a:pt x="2229794" y="2949097"/>
                </a:cubicBezTo>
                <a:cubicBezTo>
                  <a:pt x="2224151" y="2957824"/>
                  <a:pt x="2235436" y="2963641"/>
                  <a:pt x="2241077" y="2954915"/>
                </a:cubicBezTo>
                <a:cubicBezTo>
                  <a:pt x="2240138" y="2949098"/>
                  <a:pt x="2238728" y="2948371"/>
                  <a:pt x="2236847" y="2948734"/>
                </a:cubicBezTo>
                <a:close/>
                <a:moveTo>
                  <a:pt x="998004" y="2835648"/>
                </a:moveTo>
                <a:cubicBezTo>
                  <a:pt x="994243" y="2829830"/>
                  <a:pt x="982960" y="2841466"/>
                  <a:pt x="986721" y="2847283"/>
                </a:cubicBezTo>
                <a:cubicBezTo>
                  <a:pt x="992363" y="2856010"/>
                  <a:pt x="998004" y="2835648"/>
                  <a:pt x="998004" y="2835648"/>
                </a:cubicBezTo>
                <a:close/>
                <a:moveTo>
                  <a:pt x="5535876" y="3239993"/>
                </a:moveTo>
                <a:cubicBezTo>
                  <a:pt x="5539638" y="3240720"/>
                  <a:pt x="5543398" y="3242902"/>
                  <a:pt x="5547159" y="3242902"/>
                </a:cubicBezTo>
                <a:cubicBezTo>
                  <a:pt x="5541517" y="3251629"/>
                  <a:pt x="5533997" y="3248720"/>
                  <a:pt x="5524593" y="3245812"/>
                </a:cubicBezTo>
                <a:cubicBezTo>
                  <a:pt x="5528358" y="3239993"/>
                  <a:pt x="5532116" y="3239266"/>
                  <a:pt x="5535876" y="3239993"/>
                </a:cubicBezTo>
                <a:close/>
                <a:moveTo>
                  <a:pt x="1018690" y="2835647"/>
                </a:moveTo>
                <a:cubicBezTo>
                  <a:pt x="999884" y="2850192"/>
                  <a:pt x="1043138" y="2856010"/>
                  <a:pt x="1018690" y="2835647"/>
                </a:cubicBezTo>
                <a:close/>
                <a:moveTo>
                  <a:pt x="1116262" y="2841904"/>
                </a:moveTo>
                <a:cubicBezTo>
                  <a:pt x="1111957" y="2841944"/>
                  <a:pt x="1106139" y="2843012"/>
                  <a:pt x="1099557" y="2844739"/>
                </a:cubicBezTo>
                <a:cubicBezTo>
                  <a:pt x="1086391" y="2848193"/>
                  <a:pt x="1070172" y="2854283"/>
                  <a:pt x="1056891" y="2860056"/>
                </a:cubicBezTo>
                <a:lnTo>
                  <a:pt x="1032522" y="2873107"/>
                </a:lnTo>
                <a:lnTo>
                  <a:pt x="1016310" y="2867193"/>
                </a:lnTo>
                <a:cubicBezTo>
                  <a:pt x="1012344" y="2868920"/>
                  <a:pt x="1011638" y="2875646"/>
                  <a:pt x="1018690" y="2890918"/>
                </a:cubicBezTo>
                <a:cubicBezTo>
                  <a:pt x="1035616" y="2894555"/>
                  <a:pt x="1042316" y="2892555"/>
                  <a:pt x="1043285" y="2888464"/>
                </a:cubicBezTo>
                <a:lnTo>
                  <a:pt x="1033613" y="2873637"/>
                </a:lnTo>
                <a:lnTo>
                  <a:pt x="1045254" y="2874782"/>
                </a:lnTo>
                <a:cubicBezTo>
                  <a:pt x="1060416" y="2870555"/>
                  <a:pt x="1079810" y="2855284"/>
                  <a:pt x="1093915" y="2879283"/>
                </a:cubicBezTo>
                <a:cubicBezTo>
                  <a:pt x="1128471" y="2850920"/>
                  <a:pt x="1129175" y="2841784"/>
                  <a:pt x="1116262" y="2841904"/>
                </a:cubicBezTo>
                <a:close/>
                <a:moveTo>
                  <a:pt x="4455947" y="3123271"/>
                </a:moveTo>
                <a:cubicBezTo>
                  <a:pt x="4454065" y="3123635"/>
                  <a:pt x="4451715" y="3125089"/>
                  <a:pt x="4448893" y="3123635"/>
                </a:cubicBezTo>
                <a:cubicBezTo>
                  <a:pt x="4443253" y="3132361"/>
                  <a:pt x="4454536" y="3138180"/>
                  <a:pt x="4460178" y="3129452"/>
                </a:cubicBezTo>
                <a:cubicBezTo>
                  <a:pt x="4459236" y="3123635"/>
                  <a:pt x="4457826" y="3122908"/>
                  <a:pt x="4455947" y="3123271"/>
                </a:cubicBezTo>
                <a:close/>
                <a:moveTo>
                  <a:pt x="3217106" y="3010186"/>
                </a:moveTo>
                <a:cubicBezTo>
                  <a:pt x="3213344" y="3004367"/>
                  <a:pt x="3202059" y="3016003"/>
                  <a:pt x="3205820" y="3021821"/>
                </a:cubicBezTo>
                <a:cubicBezTo>
                  <a:pt x="3211464" y="3030548"/>
                  <a:pt x="3217106" y="3010186"/>
                  <a:pt x="3217106" y="3010186"/>
                </a:cubicBezTo>
                <a:close/>
                <a:moveTo>
                  <a:pt x="3168209" y="3004367"/>
                </a:moveTo>
                <a:lnTo>
                  <a:pt x="3155489" y="3022556"/>
                </a:lnTo>
                <a:lnTo>
                  <a:pt x="3156222" y="3019640"/>
                </a:lnTo>
                <a:cubicBezTo>
                  <a:pt x="3161159" y="3011640"/>
                  <a:pt x="3167269" y="3004367"/>
                  <a:pt x="3168209" y="3004367"/>
                </a:cubicBezTo>
                <a:close/>
                <a:moveTo>
                  <a:pt x="3237793" y="3010186"/>
                </a:moveTo>
                <a:cubicBezTo>
                  <a:pt x="3218988" y="3024731"/>
                  <a:pt x="3262239" y="3030548"/>
                  <a:pt x="3237793" y="3010186"/>
                </a:cubicBezTo>
                <a:close/>
                <a:moveTo>
                  <a:pt x="3335361" y="3016441"/>
                </a:moveTo>
                <a:cubicBezTo>
                  <a:pt x="3331057" y="3016481"/>
                  <a:pt x="3325240" y="3017549"/>
                  <a:pt x="3318656" y="3019276"/>
                </a:cubicBezTo>
                <a:cubicBezTo>
                  <a:pt x="3305493" y="3022730"/>
                  <a:pt x="3289273" y="3028821"/>
                  <a:pt x="3275990" y="3034594"/>
                </a:cubicBezTo>
                <a:lnTo>
                  <a:pt x="3251624" y="3047644"/>
                </a:lnTo>
                <a:lnTo>
                  <a:pt x="3235412" y="3041729"/>
                </a:lnTo>
                <a:cubicBezTo>
                  <a:pt x="3231445" y="3043457"/>
                  <a:pt x="3230740" y="3050183"/>
                  <a:pt x="3237790" y="3065455"/>
                </a:cubicBezTo>
                <a:cubicBezTo>
                  <a:pt x="3254717" y="3069092"/>
                  <a:pt x="3261416" y="3067092"/>
                  <a:pt x="3262387" y="3063001"/>
                </a:cubicBezTo>
                <a:lnTo>
                  <a:pt x="3252717" y="3048175"/>
                </a:lnTo>
                <a:lnTo>
                  <a:pt x="3264357" y="3049320"/>
                </a:lnTo>
                <a:cubicBezTo>
                  <a:pt x="3279517" y="3045093"/>
                  <a:pt x="3298912" y="3029820"/>
                  <a:pt x="3313017" y="3053819"/>
                </a:cubicBezTo>
                <a:cubicBezTo>
                  <a:pt x="3347570" y="3025457"/>
                  <a:pt x="3348279" y="3016322"/>
                  <a:pt x="3335361" y="3016441"/>
                </a:cubicBezTo>
                <a:close/>
                <a:moveTo>
                  <a:pt x="1201108" y="2824012"/>
                </a:moveTo>
                <a:cubicBezTo>
                  <a:pt x="1186063" y="2812376"/>
                  <a:pt x="1120243" y="2864737"/>
                  <a:pt x="1125884" y="2853102"/>
                </a:cubicBezTo>
                <a:cubicBezTo>
                  <a:pt x="1112721" y="2847283"/>
                  <a:pt x="1202988" y="2885100"/>
                  <a:pt x="1199228" y="2856010"/>
                </a:cubicBezTo>
                <a:cubicBezTo>
                  <a:pt x="1231198" y="2815286"/>
                  <a:pt x="1187943" y="2850193"/>
                  <a:pt x="1165378" y="2853102"/>
                </a:cubicBezTo>
                <a:cubicBezTo>
                  <a:pt x="1174781" y="2835648"/>
                  <a:pt x="1186063" y="2826921"/>
                  <a:pt x="1201108" y="2824012"/>
                </a:cubicBezTo>
                <a:close/>
                <a:moveTo>
                  <a:pt x="5596759" y="3215635"/>
                </a:moveTo>
                <a:lnTo>
                  <a:pt x="5604759" y="3220044"/>
                </a:lnTo>
                <a:lnTo>
                  <a:pt x="5601934" y="3223994"/>
                </a:lnTo>
                <a:cubicBezTo>
                  <a:pt x="5597936" y="3225448"/>
                  <a:pt x="5593234" y="3225448"/>
                  <a:pt x="5590414" y="3225448"/>
                </a:cubicBezTo>
                <a:close/>
                <a:moveTo>
                  <a:pt x="1237192" y="2816831"/>
                </a:moveTo>
                <a:cubicBezTo>
                  <a:pt x="1234607" y="2818012"/>
                  <a:pt x="1230729" y="2823284"/>
                  <a:pt x="1225555" y="2835648"/>
                </a:cubicBezTo>
                <a:cubicBezTo>
                  <a:pt x="1241071" y="2846557"/>
                  <a:pt x="1244951" y="2813286"/>
                  <a:pt x="1237192" y="2816831"/>
                </a:cubicBezTo>
                <a:close/>
                <a:moveTo>
                  <a:pt x="1274687" y="2817831"/>
                </a:moveTo>
                <a:cubicBezTo>
                  <a:pt x="1271161" y="2817467"/>
                  <a:pt x="1267869" y="2818195"/>
                  <a:pt x="1265048" y="2821103"/>
                </a:cubicBezTo>
                <a:cubicBezTo>
                  <a:pt x="1272570" y="2829830"/>
                  <a:pt x="1280094" y="2829830"/>
                  <a:pt x="1285735" y="2821103"/>
                </a:cubicBezTo>
                <a:cubicBezTo>
                  <a:pt x="1281975" y="2819648"/>
                  <a:pt x="1278213" y="2818194"/>
                  <a:pt x="1274687" y="2817831"/>
                </a:cubicBezTo>
                <a:close/>
                <a:moveTo>
                  <a:pt x="3420209" y="2998550"/>
                </a:moveTo>
                <a:cubicBezTo>
                  <a:pt x="3405166" y="2986913"/>
                  <a:pt x="3339346" y="3039274"/>
                  <a:pt x="3344987" y="3027639"/>
                </a:cubicBezTo>
                <a:cubicBezTo>
                  <a:pt x="3331822" y="3021821"/>
                  <a:pt x="3422090" y="3059638"/>
                  <a:pt x="3418331" y="3030548"/>
                </a:cubicBezTo>
                <a:cubicBezTo>
                  <a:pt x="3450299" y="2989822"/>
                  <a:pt x="3407046" y="3024730"/>
                  <a:pt x="3384477" y="3027638"/>
                </a:cubicBezTo>
                <a:cubicBezTo>
                  <a:pt x="3393880" y="3010186"/>
                  <a:pt x="3405165" y="3001458"/>
                  <a:pt x="3420209" y="2998550"/>
                </a:cubicBezTo>
                <a:close/>
                <a:moveTo>
                  <a:pt x="5938324" y="3222539"/>
                </a:moveTo>
                <a:cubicBezTo>
                  <a:pt x="5932682" y="3222539"/>
                  <a:pt x="5927041" y="3222539"/>
                  <a:pt x="5921400" y="3231267"/>
                </a:cubicBezTo>
                <a:cubicBezTo>
                  <a:pt x="5928920" y="3237084"/>
                  <a:pt x="5932681" y="3228357"/>
                  <a:pt x="5938324" y="3222539"/>
                </a:cubicBezTo>
                <a:close/>
                <a:moveTo>
                  <a:pt x="1312252" y="2803547"/>
                </a:moveTo>
                <a:cubicBezTo>
                  <a:pt x="1307444" y="2802218"/>
                  <a:pt x="1303410" y="2802332"/>
                  <a:pt x="1300163" y="2803377"/>
                </a:cubicBezTo>
                <a:cubicBezTo>
                  <a:pt x="1280681" y="2809649"/>
                  <a:pt x="1289496" y="2849465"/>
                  <a:pt x="1328990" y="2812376"/>
                </a:cubicBezTo>
                <a:cubicBezTo>
                  <a:pt x="1322643" y="2807649"/>
                  <a:pt x="1317060" y="2804877"/>
                  <a:pt x="1312252" y="2803547"/>
                </a:cubicBezTo>
                <a:close/>
                <a:moveTo>
                  <a:pt x="5738980" y="3196358"/>
                </a:moveTo>
                <a:cubicBezTo>
                  <a:pt x="5735220" y="3193450"/>
                  <a:pt x="5731930" y="3194177"/>
                  <a:pt x="5728873" y="3195632"/>
                </a:cubicBezTo>
                <a:cubicBezTo>
                  <a:pt x="5725816" y="3197086"/>
                  <a:pt x="5722996" y="3199267"/>
                  <a:pt x="5720177" y="3199267"/>
                </a:cubicBezTo>
                <a:cubicBezTo>
                  <a:pt x="5710774" y="3196358"/>
                  <a:pt x="5735219" y="3210903"/>
                  <a:pt x="5738980" y="3196358"/>
                </a:cubicBezTo>
                <a:close/>
                <a:moveTo>
                  <a:pt x="3456293" y="2991369"/>
                </a:moveTo>
                <a:cubicBezTo>
                  <a:pt x="3453709" y="2992550"/>
                  <a:pt x="3449830" y="2997823"/>
                  <a:pt x="3444658" y="3010186"/>
                </a:cubicBezTo>
                <a:cubicBezTo>
                  <a:pt x="3460172" y="3021095"/>
                  <a:pt x="3464050" y="2987824"/>
                  <a:pt x="3456293" y="2991369"/>
                </a:cubicBezTo>
                <a:close/>
                <a:moveTo>
                  <a:pt x="1203987" y="2789605"/>
                </a:moveTo>
                <a:cubicBezTo>
                  <a:pt x="1202283" y="2788832"/>
                  <a:pt x="1199933" y="2788923"/>
                  <a:pt x="1197348" y="2789469"/>
                </a:cubicBezTo>
                <a:cubicBezTo>
                  <a:pt x="1192175" y="2790558"/>
                  <a:pt x="1186063" y="2793468"/>
                  <a:pt x="1182303" y="2794922"/>
                </a:cubicBezTo>
                <a:cubicBezTo>
                  <a:pt x="1184183" y="2803650"/>
                  <a:pt x="1201109" y="2794922"/>
                  <a:pt x="1206750" y="2794922"/>
                </a:cubicBezTo>
                <a:cubicBezTo>
                  <a:pt x="1206749" y="2792013"/>
                  <a:pt x="1205693" y="2790377"/>
                  <a:pt x="1203987" y="2789605"/>
                </a:cubicBezTo>
                <a:close/>
                <a:moveTo>
                  <a:pt x="3493787" y="2992368"/>
                </a:moveTo>
                <a:cubicBezTo>
                  <a:pt x="3490263" y="2992004"/>
                  <a:pt x="3486971" y="2992732"/>
                  <a:pt x="3484149" y="2995641"/>
                </a:cubicBezTo>
                <a:cubicBezTo>
                  <a:pt x="3491672" y="3004367"/>
                  <a:pt x="3499194" y="3004367"/>
                  <a:pt x="3504836" y="2995641"/>
                </a:cubicBezTo>
                <a:cubicBezTo>
                  <a:pt x="3501076" y="2994186"/>
                  <a:pt x="3497316" y="2992732"/>
                  <a:pt x="3493787" y="2992368"/>
                </a:cubicBezTo>
                <a:close/>
                <a:moveTo>
                  <a:pt x="1354789" y="2796787"/>
                </a:moveTo>
                <a:cubicBezTo>
                  <a:pt x="1353319" y="2795741"/>
                  <a:pt x="1351322" y="2795832"/>
                  <a:pt x="1349206" y="2796740"/>
                </a:cubicBezTo>
                <a:cubicBezTo>
                  <a:pt x="1344973" y="2798559"/>
                  <a:pt x="1340272" y="2803650"/>
                  <a:pt x="1338391" y="2809467"/>
                </a:cubicBezTo>
                <a:cubicBezTo>
                  <a:pt x="1349676" y="2815285"/>
                  <a:pt x="1347795" y="2800740"/>
                  <a:pt x="1357198" y="2803650"/>
                </a:cubicBezTo>
                <a:cubicBezTo>
                  <a:pt x="1357198" y="2800014"/>
                  <a:pt x="1356257" y="2797832"/>
                  <a:pt x="1354789" y="2796787"/>
                </a:cubicBezTo>
                <a:close/>
                <a:moveTo>
                  <a:pt x="721556" y="2736744"/>
                </a:moveTo>
                <a:cubicBezTo>
                  <a:pt x="708393" y="2733834"/>
                  <a:pt x="693348" y="2745470"/>
                  <a:pt x="680185" y="2748379"/>
                </a:cubicBezTo>
                <a:cubicBezTo>
                  <a:pt x="687706" y="2754197"/>
                  <a:pt x="710273" y="2751287"/>
                  <a:pt x="721556" y="2736744"/>
                </a:cubicBezTo>
                <a:close/>
                <a:moveTo>
                  <a:pt x="6018249" y="3207268"/>
                </a:moveTo>
                <a:cubicBezTo>
                  <a:pt x="6015428" y="3208722"/>
                  <a:pt x="6013547" y="3212359"/>
                  <a:pt x="6013547" y="3216722"/>
                </a:cubicBezTo>
                <a:cubicBezTo>
                  <a:pt x="6019189" y="3222539"/>
                  <a:pt x="6024831" y="3216721"/>
                  <a:pt x="6028592" y="3210903"/>
                </a:cubicBezTo>
                <a:cubicBezTo>
                  <a:pt x="6024831" y="3206540"/>
                  <a:pt x="6021069" y="3205813"/>
                  <a:pt x="6018249" y="3207268"/>
                </a:cubicBezTo>
                <a:close/>
                <a:moveTo>
                  <a:pt x="3531354" y="2978084"/>
                </a:moveTo>
                <a:cubicBezTo>
                  <a:pt x="3526546" y="2976755"/>
                  <a:pt x="3522511" y="2976869"/>
                  <a:pt x="3519265" y="2977914"/>
                </a:cubicBezTo>
                <a:cubicBezTo>
                  <a:pt x="3499785" y="2984186"/>
                  <a:pt x="3508598" y="3024003"/>
                  <a:pt x="3548088" y="2986913"/>
                </a:cubicBezTo>
                <a:cubicBezTo>
                  <a:pt x="3541742" y="2982186"/>
                  <a:pt x="3536159" y="2979414"/>
                  <a:pt x="3531354" y="2978084"/>
                </a:cubicBezTo>
                <a:close/>
                <a:moveTo>
                  <a:pt x="5844206" y="3181800"/>
                </a:moveTo>
                <a:lnTo>
                  <a:pt x="5844294" y="3181815"/>
                </a:lnTo>
                <a:lnTo>
                  <a:pt x="5841666" y="3182662"/>
                </a:lnTo>
                <a:close/>
                <a:moveTo>
                  <a:pt x="3423090" y="2964143"/>
                </a:moveTo>
                <a:cubicBezTo>
                  <a:pt x="3421386" y="2963370"/>
                  <a:pt x="3419034" y="2963461"/>
                  <a:pt x="3416450" y="2964006"/>
                </a:cubicBezTo>
                <a:cubicBezTo>
                  <a:pt x="3411277" y="2965096"/>
                  <a:pt x="3405166" y="2968006"/>
                  <a:pt x="3401404" y="2969460"/>
                </a:cubicBezTo>
                <a:cubicBezTo>
                  <a:pt x="3403286" y="2978186"/>
                  <a:pt x="3420211" y="2969460"/>
                  <a:pt x="3425852" y="2969460"/>
                </a:cubicBezTo>
                <a:cubicBezTo>
                  <a:pt x="3425853" y="2966551"/>
                  <a:pt x="3424794" y="2964915"/>
                  <a:pt x="3423090" y="2964143"/>
                </a:cubicBezTo>
                <a:close/>
                <a:moveTo>
                  <a:pt x="1432422" y="2786196"/>
                </a:moveTo>
                <a:cubicBezTo>
                  <a:pt x="1421138" y="2786196"/>
                  <a:pt x="1411735" y="2786195"/>
                  <a:pt x="1402333" y="2789105"/>
                </a:cubicBezTo>
                <a:cubicBezTo>
                  <a:pt x="1400451" y="2809467"/>
                  <a:pt x="1424898" y="2800741"/>
                  <a:pt x="1432422" y="2786196"/>
                </a:cubicBezTo>
                <a:close/>
                <a:moveTo>
                  <a:pt x="3573889" y="2971324"/>
                </a:moveTo>
                <a:cubicBezTo>
                  <a:pt x="3572421" y="2970278"/>
                  <a:pt x="3570423" y="2970369"/>
                  <a:pt x="3568308" y="2971278"/>
                </a:cubicBezTo>
                <a:cubicBezTo>
                  <a:pt x="3564076" y="2973095"/>
                  <a:pt x="3559374" y="2978186"/>
                  <a:pt x="3557492" y="2984005"/>
                </a:cubicBezTo>
                <a:cubicBezTo>
                  <a:pt x="3568776" y="2989822"/>
                  <a:pt x="3566896" y="2975277"/>
                  <a:pt x="3576301" y="2978187"/>
                </a:cubicBezTo>
                <a:cubicBezTo>
                  <a:pt x="3576300" y="2974551"/>
                  <a:pt x="3575358" y="2972369"/>
                  <a:pt x="3573889" y="2971324"/>
                </a:cubicBezTo>
                <a:close/>
                <a:moveTo>
                  <a:pt x="2940660" y="2911280"/>
                </a:moveTo>
                <a:cubicBezTo>
                  <a:pt x="2927495" y="2908371"/>
                  <a:pt x="2912451" y="2920008"/>
                  <a:pt x="2899285" y="2922916"/>
                </a:cubicBezTo>
                <a:cubicBezTo>
                  <a:pt x="2906808" y="2928735"/>
                  <a:pt x="2929375" y="2925825"/>
                  <a:pt x="2940660" y="2911280"/>
                </a:cubicBezTo>
                <a:close/>
                <a:moveTo>
                  <a:pt x="1465391" y="2779696"/>
                </a:moveTo>
                <a:cubicBezTo>
                  <a:pt x="1460983" y="2777104"/>
                  <a:pt x="1476145" y="2791286"/>
                  <a:pt x="1477554" y="2789105"/>
                </a:cubicBezTo>
                <a:cubicBezTo>
                  <a:pt x="1470503" y="2783286"/>
                  <a:pt x="1466860" y="2780560"/>
                  <a:pt x="1465391" y="2779696"/>
                </a:cubicBezTo>
                <a:close/>
                <a:moveTo>
                  <a:pt x="1453108" y="2777469"/>
                </a:moveTo>
                <a:cubicBezTo>
                  <a:pt x="1445585" y="2780377"/>
                  <a:pt x="1439943" y="2783286"/>
                  <a:pt x="1434302" y="2789105"/>
                </a:cubicBezTo>
                <a:cubicBezTo>
                  <a:pt x="1443704" y="2792013"/>
                  <a:pt x="1451228" y="2789105"/>
                  <a:pt x="1453108" y="2777469"/>
                </a:cubicBezTo>
                <a:close/>
                <a:moveTo>
                  <a:pt x="721792" y="2711654"/>
                </a:moveTo>
                <a:cubicBezTo>
                  <a:pt x="718266" y="2712018"/>
                  <a:pt x="714974" y="2714927"/>
                  <a:pt x="712154" y="2722199"/>
                </a:cubicBezTo>
                <a:cubicBezTo>
                  <a:pt x="719677" y="2728016"/>
                  <a:pt x="725318" y="2719289"/>
                  <a:pt x="732841" y="2716380"/>
                </a:cubicBezTo>
                <a:cubicBezTo>
                  <a:pt x="729080" y="2713472"/>
                  <a:pt x="725317" y="2711290"/>
                  <a:pt x="721792" y="2711654"/>
                </a:cubicBezTo>
                <a:close/>
                <a:moveTo>
                  <a:pt x="5328453" y="3118408"/>
                </a:moveTo>
                <a:cubicBezTo>
                  <a:pt x="5326956" y="3117726"/>
                  <a:pt x="5324897" y="3117999"/>
                  <a:pt x="5322664" y="3118907"/>
                </a:cubicBezTo>
                <a:cubicBezTo>
                  <a:pt x="5318198" y="3120725"/>
                  <a:pt x="5313027" y="3125089"/>
                  <a:pt x="5310207" y="3129452"/>
                </a:cubicBezTo>
                <a:cubicBezTo>
                  <a:pt x="5317727" y="3135271"/>
                  <a:pt x="5325250" y="3126544"/>
                  <a:pt x="5330892" y="3123635"/>
                </a:cubicBezTo>
                <a:cubicBezTo>
                  <a:pt x="5330892" y="3120726"/>
                  <a:pt x="5329951" y="3119090"/>
                  <a:pt x="5328453" y="3118408"/>
                </a:cubicBezTo>
                <a:close/>
                <a:moveTo>
                  <a:pt x="674072" y="2699291"/>
                </a:moveTo>
                <a:cubicBezTo>
                  <a:pt x="670781" y="2699653"/>
                  <a:pt x="666081" y="2701835"/>
                  <a:pt x="663259" y="2701835"/>
                </a:cubicBezTo>
                <a:cubicBezTo>
                  <a:pt x="661378" y="2716380"/>
                  <a:pt x="672661" y="2701835"/>
                  <a:pt x="676422" y="2707654"/>
                </a:cubicBezTo>
                <a:cubicBezTo>
                  <a:pt x="679244" y="2700382"/>
                  <a:pt x="677362" y="2698927"/>
                  <a:pt x="674072" y="2699291"/>
                </a:cubicBezTo>
                <a:close/>
                <a:moveTo>
                  <a:pt x="691466" y="2696018"/>
                </a:moveTo>
                <a:cubicBezTo>
                  <a:pt x="687706" y="2698927"/>
                  <a:pt x="708392" y="2739652"/>
                  <a:pt x="691466" y="2696018"/>
                </a:cubicBezTo>
                <a:close/>
                <a:moveTo>
                  <a:pt x="1483551" y="2763469"/>
                </a:moveTo>
                <a:cubicBezTo>
                  <a:pt x="1480612" y="2763652"/>
                  <a:pt x="1476615" y="2765833"/>
                  <a:pt x="1471914" y="2771651"/>
                </a:cubicBezTo>
                <a:cubicBezTo>
                  <a:pt x="1491661" y="2780377"/>
                  <a:pt x="1492365" y="2762924"/>
                  <a:pt x="1483551" y="2763469"/>
                </a:cubicBezTo>
                <a:close/>
                <a:moveTo>
                  <a:pt x="6143307" y="3177406"/>
                </a:moveTo>
                <a:cubicBezTo>
                  <a:pt x="6132024" y="3178360"/>
                  <a:pt x="6137666" y="3205086"/>
                  <a:pt x="6160233" y="3187632"/>
                </a:cubicBezTo>
                <a:cubicBezTo>
                  <a:pt x="6152711" y="3179632"/>
                  <a:pt x="6147069" y="3177087"/>
                  <a:pt x="6143307" y="3177406"/>
                </a:cubicBezTo>
                <a:close/>
                <a:moveTo>
                  <a:pt x="6112682" y="3174531"/>
                </a:moveTo>
                <a:cubicBezTo>
                  <a:pt x="6112866" y="3171632"/>
                  <a:pt x="6104051" y="3193450"/>
                  <a:pt x="6098174" y="3178905"/>
                </a:cubicBezTo>
                <a:cubicBezTo>
                  <a:pt x="6053039" y="3199267"/>
                  <a:pt x="6053039" y="3213812"/>
                  <a:pt x="6100054" y="3219631"/>
                </a:cubicBezTo>
                <a:cubicBezTo>
                  <a:pt x="6109222" y="3186904"/>
                  <a:pt x="6112572" y="3176269"/>
                  <a:pt x="6112682" y="3174531"/>
                </a:cubicBezTo>
                <a:close/>
                <a:moveTo>
                  <a:pt x="5140394" y="3081683"/>
                </a:moveTo>
                <a:cubicBezTo>
                  <a:pt x="5147887" y="3082910"/>
                  <a:pt x="5167281" y="3089455"/>
                  <a:pt x="5139071" y="3082909"/>
                </a:cubicBezTo>
                <a:cubicBezTo>
                  <a:pt x="5136721" y="3081455"/>
                  <a:pt x="5137896" y="3081273"/>
                  <a:pt x="5140394" y="3081683"/>
                </a:cubicBezTo>
                <a:close/>
                <a:moveTo>
                  <a:pt x="789964" y="2689836"/>
                </a:moveTo>
                <a:cubicBezTo>
                  <a:pt x="786437" y="2691654"/>
                  <a:pt x="782676" y="2697472"/>
                  <a:pt x="789259" y="2701835"/>
                </a:cubicBezTo>
                <a:cubicBezTo>
                  <a:pt x="796781" y="2690199"/>
                  <a:pt x="793490" y="2688017"/>
                  <a:pt x="789964" y="2689836"/>
                </a:cubicBezTo>
                <a:close/>
                <a:moveTo>
                  <a:pt x="1643048" y="2754197"/>
                </a:moveTo>
                <a:cubicBezTo>
                  <a:pt x="1635527" y="2757106"/>
                  <a:pt x="1641168" y="2757106"/>
                  <a:pt x="1635526" y="2765832"/>
                </a:cubicBezTo>
                <a:cubicBezTo>
                  <a:pt x="1643048" y="2774560"/>
                  <a:pt x="1654331" y="2757106"/>
                  <a:pt x="1643048" y="2754197"/>
                </a:cubicBezTo>
                <a:close/>
                <a:moveTo>
                  <a:pt x="862925" y="2683336"/>
                </a:moveTo>
                <a:cubicBezTo>
                  <a:pt x="857901" y="2685109"/>
                  <a:pt x="853668" y="2693836"/>
                  <a:pt x="849437" y="2696018"/>
                </a:cubicBezTo>
                <a:cubicBezTo>
                  <a:pt x="856959" y="2704745"/>
                  <a:pt x="860721" y="2693109"/>
                  <a:pt x="868244" y="2684382"/>
                </a:cubicBezTo>
                <a:cubicBezTo>
                  <a:pt x="866363" y="2682928"/>
                  <a:pt x="864599" y="2682746"/>
                  <a:pt x="862925" y="2683336"/>
                </a:cubicBezTo>
                <a:close/>
                <a:moveTo>
                  <a:pt x="688661" y="2666976"/>
                </a:moveTo>
                <a:lnTo>
                  <a:pt x="688736" y="2667020"/>
                </a:lnTo>
                <a:cubicBezTo>
                  <a:pt x="689587" y="2668565"/>
                  <a:pt x="689117" y="2670565"/>
                  <a:pt x="685825" y="2672747"/>
                </a:cubicBezTo>
                <a:lnTo>
                  <a:pt x="682633" y="2668881"/>
                </a:lnTo>
                <a:close/>
                <a:moveTo>
                  <a:pt x="694733" y="2665176"/>
                </a:moveTo>
                <a:lnTo>
                  <a:pt x="691467" y="2669837"/>
                </a:lnTo>
                <a:lnTo>
                  <a:pt x="693562" y="2665518"/>
                </a:lnTo>
                <a:close/>
                <a:moveTo>
                  <a:pt x="5188909" y="3065456"/>
                </a:moveTo>
                <a:cubicBezTo>
                  <a:pt x="5192198" y="3066909"/>
                  <a:pt x="5198310" y="3071273"/>
                  <a:pt x="5197369" y="3074183"/>
                </a:cubicBezTo>
                <a:cubicBezTo>
                  <a:pt x="5185145" y="3065456"/>
                  <a:pt x="5185616" y="3064002"/>
                  <a:pt x="5188909" y="3065456"/>
                </a:cubicBezTo>
                <a:close/>
                <a:moveTo>
                  <a:pt x="6232637" y="3156361"/>
                </a:moveTo>
                <a:cubicBezTo>
                  <a:pt x="6229816" y="3157089"/>
                  <a:pt x="6226994" y="3159998"/>
                  <a:pt x="6224174" y="3164360"/>
                </a:cubicBezTo>
                <a:cubicBezTo>
                  <a:pt x="6229816" y="3164360"/>
                  <a:pt x="6235457" y="3170177"/>
                  <a:pt x="6241099" y="3161451"/>
                </a:cubicBezTo>
                <a:cubicBezTo>
                  <a:pt x="6238279" y="3157088"/>
                  <a:pt x="6235458" y="3155634"/>
                  <a:pt x="6232637" y="3156361"/>
                </a:cubicBezTo>
                <a:close/>
                <a:moveTo>
                  <a:pt x="1040789" y="2685837"/>
                </a:moveTo>
                <a:cubicBezTo>
                  <a:pt x="1036086" y="2686564"/>
                  <a:pt x="1031854" y="2688746"/>
                  <a:pt x="1028093" y="2693109"/>
                </a:cubicBezTo>
                <a:cubicBezTo>
                  <a:pt x="1039378" y="2701835"/>
                  <a:pt x="1046900" y="2701835"/>
                  <a:pt x="1056304" y="2687290"/>
                </a:cubicBezTo>
                <a:cubicBezTo>
                  <a:pt x="1050662" y="2685837"/>
                  <a:pt x="1045490" y="2685110"/>
                  <a:pt x="1040789" y="2685837"/>
                </a:cubicBezTo>
                <a:close/>
                <a:moveTo>
                  <a:pt x="1469475" y="2714063"/>
                </a:moveTo>
                <a:cubicBezTo>
                  <a:pt x="1467976" y="2713381"/>
                  <a:pt x="1465920" y="2713653"/>
                  <a:pt x="1463686" y="2714562"/>
                </a:cubicBezTo>
                <a:cubicBezTo>
                  <a:pt x="1459220" y="2716380"/>
                  <a:pt x="1454048" y="2720744"/>
                  <a:pt x="1451227" y="2725107"/>
                </a:cubicBezTo>
                <a:cubicBezTo>
                  <a:pt x="1458749" y="2730925"/>
                  <a:pt x="1464391" y="2713472"/>
                  <a:pt x="1471914" y="2719289"/>
                </a:cubicBezTo>
                <a:cubicBezTo>
                  <a:pt x="1471914" y="2716381"/>
                  <a:pt x="1470973" y="2714745"/>
                  <a:pt x="1469475" y="2714063"/>
                </a:cubicBezTo>
                <a:close/>
                <a:moveTo>
                  <a:pt x="886813" y="2661110"/>
                </a:moveTo>
                <a:cubicBezTo>
                  <a:pt x="879056" y="2664746"/>
                  <a:pt x="870124" y="2677109"/>
                  <a:pt x="883287" y="2687290"/>
                </a:cubicBezTo>
                <a:cubicBezTo>
                  <a:pt x="901153" y="2662564"/>
                  <a:pt x="894572" y="2657474"/>
                  <a:pt x="886813" y="2661110"/>
                </a:cubicBezTo>
                <a:close/>
                <a:moveTo>
                  <a:pt x="767838" y="2650162"/>
                </a:moveTo>
                <a:cubicBezTo>
                  <a:pt x="767837" y="2649611"/>
                  <a:pt x="768102" y="2650201"/>
                  <a:pt x="768572" y="2652383"/>
                </a:cubicBezTo>
                <a:lnTo>
                  <a:pt x="768256" y="2652440"/>
                </a:lnTo>
                <a:close/>
                <a:moveTo>
                  <a:pt x="6342563" y="3142907"/>
                </a:moveTo>
                <a:cubicBezTo>
                  <a:pt x="6340594" y="3141816"/>
                  <a:pt x="6338067" y="3141816"/>
                  <a:pt x="6335363" y="3142543"/>
                </a:cubicBezTo>
                <a:cubicBezTo>
                  <a:pt x="6329958" y="3143997"/>
                  <a:pt x="6323845" y="3148361"/>
                  <a:pt x="6320084" y="3152724"/>
                </a:cubicBezTo>
                <a:cubicBezTo>
                  <a:pt x="6331367" y="3158542"/>
                  <a:pt x="6338890" y="3152725"/>
                  <a:pt x="6346412" y="3149815"/>
                </a:cubicBezTo>
                <a:cubicBezTo>
                  <a:pt x="6345942" y="3146179"/>
                  <a:pt x="6344531" y="3143998"/>
                  <a:pt x="6342563" y="3142907"/>
                </a:cubicBezTo>
                <a:close/>
                <a:moveTo>
                  <a:pt x="840505" y="2647657"/>
                </a:moveTo>
                <a:cubicBezTo>
                  <a:pt x="837214" y="2645839"/>
                  <a:pt x="834393" y="2652384"/>
                  <a:pt x="841915" y="2672747"/>
                </a:cubicBezTo>
                <a:cubicBezTo>
                  <a:pt x="847558" y="2659656"/>
                  <a:pt x="843797" y="2649475"/>
                  <a:pt x="840505" y="2647657"/>
                </a:cubicBezTo>
                <a:close/>
                <a:moveTo>
                  <a:pt x="3259890" y="2860374"/>
                </a:moveTo>
                <a:cubicBezTo>
                  <a:pt x="3255188" y="2861101"/>
                  <a:pt x="3250955" y="2863283"/>
                  <a:pt x="3247197" y="2867647"/>
                </a:cubicBezTo>
                <a:cubicBezTo>
                  <a:pt x="3258481" y="2876373"/>
                  <a:pt x="3266002" y="2876373"/>
                  <a:pt x="3275405" y="2861828"/>
                </a:cubicBezTo>
                <a:cubicBezTo>
                  <a:pt x="3269761" y="2860374"/>
                  <a:pt x="3264592" y="2859646"/>
                  <a:pt x="3259890" y="2860374"/>
                </a:cubicBezTo>
                <a:close/>
                <a:moveTo>
                  <a:pt x="1009287" y="2655292"/>
                </a:moveTo>
                <a:cubicBezTo>
                  <a:pt x="1003647" y="2652383"/>
                  <a:pt x="999768" y="2652747"/>
                  <a:pt x="997388" y="2654475"/>
                </a:cubicBezTo>
                <a:cubicBezTo>
                  <a:pt x="990248" y="2659656"/>
                  <a:pt x="996595" y="2677110"/>
                  <a:pt x="1009287" y="2655292"/>
                </a:cubicBezTo>
                <a:close/>
                <a:moveTo>
                  <a:pt x="2792092" y="2809467"/>
                </a:moveTo>
                <a:cubicBezTo>
                  <a:pt x="2792092" y="2803650"/>
                  <a:pt x="2756360" y="2835648"/>
                  <a:pt x="2792092" y="2809467"/>
                </a:cubicBezTo>
                <a:close/>
                <a:moveTo>
                  <a:pt x="3688577" y="2888600"/>
                </a:moveTo>
                <a:cubicBezTo>
                  <a:pt x="3687079" y="2887918"/>
                  <a:pt x="3685022" y="2888191"/>
                  <a:pt x="3682789" y="2889100"/>
                </a:cubicBezTo>
                <a:cubicBezTo>
                  <a:pt x="3678322" y="2890918"/>
                  <a:pt x="3673149" y="2895282"/>
                  <a:pt x="3670329" y="2899645"/>
                </a:cubicBezTo>
                <a:cubicBezTo>
                  <a:pt x="3677851" y="2905463"/>
                  <a:pt x="3683492" y="2888009"/>
                  <a:pt x="3691016" y="2893827"/>
                </a:cubicBezTo>
                <a:cubicBezTo>
                  <a:pt x="3691015" y="2890918"/>
                  <a:pt x="3690075" y="2889282"/>
                  <a:pt x="3688577" y="2888600"/>
                </a:cubicBezTo>
                <a:close/>
                <a:moveTo>
                  <a:pt x="540567" y="2606598"/>
                </a:moveTo>
                <a:lnTo>
                  <a:pt x="544781" y="2611657"/>
                </a:lnTo>
                <a:cubicBezTo>
                  <a:pt x="537258" y="2626203"/>
                  <a:pt x="537259" y="2614567"/>
                  <a:pt x="525975" y="2614567"/>
                </a:cubicBezTo>
                <a:cubicBezTo>
                  <a:pt x="528795" y="2609477"/>
                  <a:pt x="532793" y="2607113"/>
                  <a:pt x="537494" y="2606341"/>
                </a:cubicBezTo>
                <a:close/>
                <a:moveTo>
                  <a:pt x="1153037" y="2659747"/>
                </a:moveTo>
                <a:cubicBezTo>
                  <a:pt x="1148805" y="2659838"/>
                  <a:pt x="1143280" y="2664746"/>
                  <a:pt x="1137167" y="2678564"/>
                </a:cubicBezTo>
                <a:cubicBezTo>
                  <a:pt x="1166788" y="2702564"/>
                  <a:pt x="1165730" y="2659474"/>
                  <a:pt x="1153037" y="2659747"/>
                </a:cubicBezTo>
                <a:close/>
                <a:moveTo>
                  <a:pt x="3206997" y="2838557"/>
                </a:moveTo>
                <a:cubicBezTo>
                  <a:pt x="3203943" y="2839284"/>
                  <a:pt x="3201121" y="2842921"/>
                  <a:pt x="3207702" y="2847283"/>
                </a:cubicBezTo>
                <a:cubicBezTo>
                  <a:pt x="3213346" y="2840012"/>
                  <a:pt x="3210055" y="2837829"/>
                  <a:pt x="3206997" y="2838557"/>
                </a:cubicBezTo>
                <a:close/>
                <a:moveTo>
                  <a:pt x="931861" y="2633112"/>
                </a:moveTo>
                <a:cubicBezTo>
                  <a:pt x="923838" y="2627112"/>
                  <a:pt x="891751" y="2647293"/>
                  <a:pt x="928422" y="2649474"/>
                </a:cubicBezTo>
                <a:cubicBezTo>
                  <a:pt x="934534" y="2640020"/>
                  <a:pt x="934534" y="2635111"/>
                  <a:pt x="931861" y="2633112"/>
                </a:cubicBezTo>
                <a:close/>
                <a:moveTo>
                  <a:pt x="3220515" y="2834058"/>
                </a:moveTo>
                <a:cubicBezTo>
                  <a:pt x="3218985" y="2833831"/>
                  <a:pt x="3217104" y="2834921"/>
                  <a:pt x="3215227" y="2838557"/>
                </a:cubicBezTo>
                <a:cubicBezTo>
                  <a:pt x="3226509" y="2847285"/>
                  <a:pt x="3225098" y="2834739"/>
                  <a:pt x="3220515" y="2834058"/>
                </a:cubicBezTo>
                <a:close/>
                <a:moveTo>
                  <a:pt x="1609197" y="2690199"/>
                </a:moveTo>
                <a:cubicBezTo>
                  <a:pt x="1601676" y="2688745"/>
                  <a:pt x="1594152" y="2688017"/>
                  <a:pt x="1586865" y="2689108"/>
                </a:cubicBezTo>
                <a:cubicBezTo>
                  <a:pt x="1579577" y="2690200"/>
                  <a:pt x="1572526" y="2693109"/>
                  <a:pt x="1565944" y="2698927"/>
                </a:cubicBezTo>
                <a:cubicBezTo>
                  <a:pt x="1582869" y="2696018"/>
                  <a:pt x="1590391" y="2696018"/>
                  <a:pt x="1609197" y="2690199"/>
                </a:cubicBezTo>
                <a:close/>
                <a:moveTo>
                  <a:pt x="966710" y="2624067"/>
                </a:moveTo>
                <a:cubicBezTo>
                  <a:pt x="962743" y="2620930"/>
                  <a:pt x="971206" y="2664020"/>
                  <a:pt x="975438" y="2646566"/>
                </a:cubicBezTo>
                <a:cubicBezTo>
                  <a:pt x="970736" y="2631294"/>
                  <a:pt x="968033" y="2625113"/>
                  <a:pt x="966710" y="2624067"/>
                </a:cubicBezTo>
                <a:close/>
                <a:moveTo>
                  <a:pt x="3372138" y="2834285"/>
                </a:moveTo>
                <a:cubicBezTo>
                  <a:pt x="3367906" y="2834376"/>
                  <a:pt x="3362381" y="2839284"/>
                  <a:pt x="3356271" y="2853102"/>
                </a:cubicBezTo>
                <a:cubicBezTo>
                  <a:pt x="3385890" y="2877100"/>
                  <a:pt x="3384831" y="2834012"/>
                  <a:pt x="3372138" y="2834285"/>
                </a:cubicBezTo>
                <a:close/>
                <a:moveTo>
                  <a:pt x="992363" y="2617476"/>
                </a:moveTo>
                <a:cubicBezTo>
                  <a:pt x="986721" y="2637838"/>
                  <a:pt x="1007408" y="2614567"/>
                  <a:pt x="992363" y="2617476"/>
                </a:cubicBezTo>
                <a:close/>
                <a:moveTo>
                  <a:pt x="3828301" y="2864738"/>
                </a:moveTo>
                <a:cubicBezTo>
                  <a:pt x="3820775" y="2863283"/>
                  <a:pt x="3813255" y="2862556"/>
                  <a:pt x="3805968" y="2863647"/>
                </a:cubicBezTo>
                <a:cubicBezTo>
                  <a:pt x="3798679" y="2864738"/>
                  <a:pt x="3791627" y="2867647"/>
                  <a:pt x="3785044" y="2873464"/>
                </a:cubicBezTo>
                <a:cubicBezTo>
                  <a:pt x="3801971" y="2870555"/>
                  <a:pt x="3809492" y="2870555"/>
                  <a:pt x="3828301" y="2864738"/>
                </a:cubicBezTo>
                <a:close/>
                <a:moveTo>
                  <a:pt x="1918602" y="2689309"/>
                </a:moveTo>
                <a:cubicBezTo>
                  <a:pt x="1918334" y="2692268"/>
                  <a:pt x="1919260" y="2703108"/>
                  <a:pt x="1921376" y="2704745"/>
                </a:cubicBezTo>
                <a:cubicBezTo>
                  <a:pt x="1920437" y="2696018"/>
                  <a:pt x="1919731" y="2691473"/>
                  <a:pt x="1919263" y="2689609"/>
                </a:cubicBezTo>
                <a:cubicBezTo>
                  <a:pt x="1918909" y="2688211"/>
                  <a:pt x="1918690" y="2688322"/>
                  <a:pt x="1918602" y="2689309"/>
                </a:cubicBezTo>
                <a:close/>
                <a:moveTo>
                  <a:pt x="1706696" y="2665883"/>
                </a:moveTo>
                <a:cubicBezTo>
                  <a:pt x="1694530" y="2661110"/>
                  <a:pt x="1654331" y="2676382"/>
                  <a:pt x="1705108" y="2678564"/>
                </a:cubicBezTo>
                <a:cubicBezTo>
                  <a:pt x="1711691" y="2671292"/>
                  <a:pt x="1710749" y="2667473"/>
                  <a:pt x="1706696" y="2665883"/>
                </a:cubicBezTo>
                <a:close/>
                <a:moveTo>
                  <a:pt x="6524599" y="3094182"/>
                </a:moveTo>
                <a:cubicBezTo>
                  <a:pt x="6522719" y="3094545"/>
                  <a:pt x="6520367" y="3095999"/>
                  <a:pt x="6517546" y="3094545"/>
                </a:cubicBezTo>
                <a:cubicBezTo>
                  <a:pt x="6511904" y="3103271"/>
                  <a:pt x="6523188" y="3109090"/>
                  <a:pt x="6528830" y="3100363"/>
                </a:cubicBezTo>
                <a:cubicBezTo>
                  <a:pt x="6527890" y="3094546"/>
                  <a:pt x="6526479" y="3093819"/>
                  <a:pt x="6524599" y="3094182"/>
                </a:cubicBezTo>
                <a:close/>
                <a:moveTo>
                  <a:pt x="1310182" y="2629112"/>
                </a:moveTo>
                <a:cubicBezTo>
                  <a:pt x="1306422" y="2637838"/>
                  <a:pt x="1300781" y="2634929"/>
                  <a:pt x="1297019" y="2643657"/>
                </a:cubicBezTo>
                <a:cubicBezTo>
                  <a:pt x="1302661" y="2649474"/>
                  <a:pt x="1321466" y="2637838"/>
                  <a:pt x="1310182" y="2629112"/>
                </a:cubicBezTo>
                <a:close/>
                <a:moveTo>
                  <a:pt x="5476755" y="2999550"/>
                </a:moveTo>
                <a:cubicBezTo>
                  <a:pt x="5473229" y="2996549"/>
                  <a:pt x="5460183" y="3012366"/>
                  <a:pt x="5475696" y="3010186"/>
                </a:cubicBezTo>
                <a:cubicBezTo>
                  <a:pt x="5478048" y="3003641"/>
                  <a:pt x="5477931" y="3000549"/>
                  <a:pt x="5476755" y="2999550"/>
                </a:cubicBezTo>
                <a:close/>
                <a:moveTo>
                  <a:pt x="5144712" y="2966551"/>
                </a:moveTo>
                <a:cubicBezTo>
                  <a:pt x="5184205" y="2992731"/>
                  <a:pt x="5077013" y="2975277"/>
                  <a:pt x="5144712" y="2966551"/>
                </a:cubicBezTo>
                <a:close/>
                <a:moveTo>
                  <a:pt x="5454250" y="2992368"/>
                </a:moveTo>
                <a:cubicBezTo>
                  <a:pt x="5448899" y="2994550"/>
                  <a:pt x="5439027" y="3002914"/>
                  <a:pt x="5423042" y="3021821"/>
                </a:cubicBezTo>
                <a:cubicBezTo>
                  <a:pt x="5445608" y="3034912"/>
                  <a:pt x="5470290" y="2985823"/>
                  <a:pt x="5454250" y="2992368"/>
                </a:cubicBezTo>
                <a:close/>
                <a:moveTo>
                  <a:pt x="3529283" y="2803650"/>
                </a:moveTo>
                <a:cubicBezTo>
                  <a:pt x="3525523" y="2812376"/>
                  <a:pt x="3519883" y="2809467"/>
                  <a:pt x="3516120" y="2818193"/>
                </a:cubicBezTo>
                <a:cubicBezTo>
                  <a:pt x="3521761" y="2824012"/>
                  <a:pt x="3540568" y="2812376"/>
                  <a:pt x="3529283" y="2803650"/>
                </a:cubicBezTo>
                <a:close/>
                <a:moveTo>
                  <a:pt x="1431716" y="2597477"/>
                </a:moveTo>
                <a:cubicBezTo>
                  <a:pt x="1429130" y="2597114"/>
                  <a:pt x="1426779" y="2598569"/>
                  <a:pt x="1424898" y="2602931"/>
                </a:cubicBezTo>
                <a:cubicBezTo>
                  <a:pt x="1430541" y="2608748"/>
                  <a:pt x="1436182" y="2608748"/>
                  <a:pt x="1439943" y="2602931"/>
                </a:cubicBezTo>
                <a:cubicBezTo>
                  <a:pt x="1437123" y="2600022"/>
                  <a:pt x="1434302" y="2597840"/>
                  <a:pt x="1431716" y="2597477"/>
                </a:cubicBezTo>
                <a:close/>
                <a:moveTo>
                  <a:pt x="1503179" y="2602931"/>
                </a:moveTo>
                <a:cubicBezTo>
                  <a:pt x="1496363" y="2604386"/>
                  <a:pt x="1482258" y="2608750"/>
                  <a:pt x="1481317" y="2611658"/>
                </a:cubicBezTo>
                <a:cubicBezTo>
                  <a:pt x="1509525" y="2602931"/>
                  <a:pt x="1509996" y="2601478"/>
                  <a:pt x="1503179" y="2602931"/>
                </a:cubicBezTo>
                <a:close/>
                <a:moveTo>
                  <a:pt x="5277677" y="2935507"/>
                </a:moveTo>
                <a:cubicBezTo>
                  <a:pt x="5279177" y="2936007"/>
                  <a:pt x="5280116" y="2937462"/>
                  <a:pt x="5280116" y="2940370"/>
                </a:cubicBezTo>
                <a:cubicBezTo>
                  <a:pt x="5272595" y="2937461"/>
                  <a:pt x="5266951" y="2952006"/>
                  <a:pt x="5259430" y="2943280"/>
                </a:cubicBezTo>
                <a:cubicBezTo>
                  <a:pt x="5262251" y="2941825"/>
                  <a:pt x="5267423" y="2938188"/>
                  <a:pt x="5271889" y="2936371"/>
                </a:cubicBezTo>
                <a:cubicBezTo>
                  <a:pt x="5274123" y="2935462"/>
                  <a:pt x="5276179" y="2935008"/>
                  <a:pt x="5277677" y="2935507"/>
                </a:cubicBezTo>
                <a:close/>
                <a:moveTo>
                  <a:pt x="639047" y="2516025"/>
                </a:moveTo>
                <a:cubicBezTo>
                  <a:pt x="635990" y="2517843"/>
                  <a:pt x="630349" y="2524389"/>
                  <a:pt x="631289" y="2530206"/>
                </a:cubicBezTo>
                <a:cubicBezTo>
                  <a:pt x="642573" y="2517116"/>
                  <a:pt x="642102" y="2514207"/>
                  <a:pt x="639047" y="2516025"/>
                </a:cubicBezTo>
                <a:close/>
                <a:moveTo>
                  <a:pt x="1869660" y="2616021"/>
                </a:moveTo>
                <a:cubicBezTo>
                  <a:pt x="1865428" y="2616749"/>
                  <a:pt x="1861197" y="2618931"/>
                  <a:pt x="1857434" y="2623293"/>
                </a:cubicBezTo>
                <a:cubicBezTo>
                  <a:pt x="1864958" y="2629112"/>
                  <a:pt x="1874360" y="2626202"/>
                  <a:pt x="1881884" y="2617476"/>
                </a:cubicBezTo>
                <a:cubicBezTo>
                  <a:pt x="1878122" y="2616021"/>
                  <a:pt x="1873890" y="2615294"/>
                  <a:pt x="1869660" y="2616021"/>
                </a:cubicBezTo>
                <a:close/>
                <a:moveTo>
                  <a:pt x="3650817" y="2772014"/>
                </a:moveTo>
                <a:cubicBezTo>
                  <a:pt x="3648232" y="2771651"/>
                  <a:pt x="3645882" y="2773105"/>
                  <a:pt x="3644002" y="2777469"/>
                </a:cubicBezTo>
                <a:cubicBezTo>
                  <a:pt x="3649642" y="2783286"/>
                  <a:pt x="3655285" y="2783286"/>
                  <a:pt x="3659045" y="2777469"/>
                </a:cubicBezTo>
                <a:cubicBezTo>
                  <a:pt x="3656226" y="2774560"/>
                  <a:pt x="3653404" y="2772378"/>
                  <a:pt x="3650817" y="2772014"/>
                </a:cubicBezTo>
                <a:close/>
                <a:moveTo>
                  <a:pt x="3722279" y="2777469"/>
                </a:moveTo>
                <a:cubicBezTo>
                  <a:pt x="3715464" y="2778923"/>
                  <a:pt x="3701358" y="2783286"/>
                  <a:pt x="3700417" y="2786195"/>
                </a:cubicBezTo>
                <a:cubicBezTo>
                  <a:pt x="3728628" y="2777469"/>
                  <a:pt x="3729098" y="2776015"/>
                  <a:pt x="3722279" y="2777469"/>
                </a:cubicBezTo>
                <a:close/>
                <a:moveTo>
                  <a:pt x="1756047" y="2584753"/>
                </a:moveTo>
                <a:lnTo>
                  <a:pt x="1754002" y="2597113"/>
                </a:lnTo>
                <a:cubicBezTo>
                  <a:pt x="1747891" y="2592750"/>
                  <a:pt x="1746597" y="2589660"/>
                  <a:pt x="1748126" y="2587523"/>
                </a:cubicBezTo>
                <a:close/>
                <a:moveTo>
                  <a:pt x="1716392" y="2553479"/>
                </a:moveTo>
                <a:cubicBezTo>
                  <a:pt x="1706988" y="2553479"/>
                  <a:pt x="1695705" y="2556388"/>
                  <a:pt x="1686302" y="2568024"/>
                </a:cubicBezTo>
                <a:cubicBezTo>
                  <a:pt x="1695704" y="2568024"/>
                  <a:pt x="1706988" y="2565115"/>
                  <a:pt x="1716392" y="2553479"/>
                </a:cubicBezTo>
                <a:close/>
                <a:moveTo>
                  <a:pt x="3978910" y="2753473"/>
                </a:moveTo>
                <a:lnTo>
                  <a:pt x="3976864" y="2765832"/>
                </a:lnTo>
                <a:cubicBezTo>
                  <a:pt x="3970756" y="2761469"/>
                  <a:pt x="3969461" y="2758379"/>
                  <a:pt x="3970989" y="2756242"/>
                </a:cubicBezTo>
                <a:close/>
                <a:moveTo>
                  <a:pt x="1826847" y="2552190"/>
                </a:moveTo>
                <a:lnTo>
                  <a:pt x="1817943" y="2562206"/>
                </a:lnTo>
                <a:lnTo>
                  <a:pt x="1819934" y="2552971"/>
                </a:lnTo>
                <a:close/>
                <a:moveTo>
                  <a:pt x="3935493" y="2728016"/>
                </a:moveTo>
                <a:cubicBezTo>
                  <a:pt x="3926090" y="2728016"/>
                  <a:pt x="3914808" y="2730925"/>
                  <a:pt x="3905403" y="2742561"/>
                </a:cubicBezTo>
                <a:cubicBezTo>
                  <a:pt x="3914806" y="2742561"/>
                  <a:pt x="3926092" y="2739652"/>
                  <a:pt x="3935493" y="2728016"/>
                </a:cubicBezTo>
                <a:close/>
                <a:moveTo>
                  <a:pt x="1904215" y="2546571"/>
                </a:moveTo>
                <a:cubicBezTo>
                  <a:pt x="1895518" y="2547661"/>
                  <a:pt x="1887524" y="2552024"/>
                  <a:pt x="1906333" y="2556388"/>
                </a:cubicBezTo>
                <a:cubicBezTo>
                  <a:pt x="1922317" y="2547662"/>
                  <a:pt x="1912914" y="2545480"/>
                  <a:pt x="1904215" y="2546571"/>
                </a:cubicBezTo>
                <a:close/>
                <a:moveTo>
                  <a:pt x="4136344" y="2740897"/>
                </a:moveTo>
                <a:cubicBezTo>
                  <a:pt x="4144678" y="2740153"/>
                  <a:pt x="4150114" y="2741471"/>
                  <a:pt x="4151759" y="2745470"/>
                </a:cubicBezTo>
                <a:lnTo>
                  <a:pt x="4148046" y="2745790"/>
                </a:lnTo>
                <a:lnTo>
                  <a:pt x="4147998" y="2745470"/>
                </a:lnTo>
                <a:cubicBezTo>
                  <a:pt x="4143767" y="2741107"/>
                  <a:pt x="4136715" y="2741107"/>
                  <a:pt x="4127311" y="2745470"/>
                </a:cubicBezTo>
                <a:lnTo>
                  <a:pt x="4130686" y="2742243"/>
                </a:lnTo>
                <a:close/>
                <a:moveTo>
                  <a:pt x="4051136" y="2720749"/>
                </a:moveTo>
                <a:lnTo>
                  <a:pt x="4050620" y="2721471"/>
                </a:lnTo>
                <a:cubicBezTo>
                  <a:pt x="4047563" y="2725199"/>
                  <a:pt x="4043155" y="2730199"/>
                  <a:pt x="4037043" y="2736744"/>
                </a:cubicBezTo>
                <a:cubicBezTo>
                  <a:pt x="4034222" y="2735289"/>
                  <a:pt x="4035867" y="2731290"/>
                  <a:pt x="4039158" y="2726926"/>
                </a:cubicBezTo>
                <a:lnTo>
                  <a:pt x="4044592" y="2721487"/>
                </a:lnTo>
                <a:close/>
                <a:moveTo>
                  <a:pt x="4123315" y="2721107"/>
                </a:moveTo>
                <a:cubicBezTo>
                  <a:pt x="4114617" y="2722198"/>
                  <a:pt x="4106624" y="2726562"/>
                  <a:pt x="4125430" y="2730925"/>
                </a:cubicBezTo>
                <a:cubicBezTo>
                  <a:pt x="4141416" y="2722199"/>
                  <a:pt x="4132014" y="2720017"/>
                  <a:pt x="4123315" y="2721107"/>
                </a:cubicBezTo>
                <a:close/>
                <a:moveTo>
                  <a:pt x="2047375" y="2521480"/>
                </a:moveTo>
                <a:cubicBezTo>
                  <a:pt x="2090629" y="2530206"/>
                  <a:pt x="2041733" y="2524389"/>
                  <a:pt x="2047375" y="2521480"/>
                </a:cubicBezTo>
                <a:close/>
                <a:moveTo>
                  <a:pt x="735014" y="2393259"/>
                </a:moveTo>
                <a:cubicBezTo>
                  <a:pt x="729902" y="2391487"/>
                  <a:pt x="721087" y="2400758"/>
                  <a:pt x="719677" y="2405122"/>
                </a:cubicBezTo>
                <a:cubicBezTo>
                  <a:pt x="729079" y="2402212"/>
                  <a:pt x="729078" y="2399303"/>
                  <a:pt x="738482" y="2399303"/>
                </a:cubicBezTo>
                <a:cubicBezTo>
                  <a:pt x="738013" y="2395668"/>
                  <a:pt x="736719" y="2393850"/>
                  <a:pt x="735014" y="2393259"/>
                </a:cubicBezTo>
                <a:close/>
                <a:moveTo>
                  <a:pt x="4266475" y="2696018"/>
                </a:moveTo>
                <a:cubicBezTo>
                  <a:pt x="4309729" y="2704744"/>
                  <a:pt x="4260833" y="2698927"/>
                  <a:pt x="4266475" y="2696018"/>
                </a:cubicBezTo>
                <a:close/>
                <a:moveTo>
                  <a:pt x="2202161" y="2511357"/>
                </a:moveTo>
                <a:lnTo>
                  <a:pt x="2196031" y="2514236"/>
                </a:lnTo>
                <a:lnTo>
                  <a:pt x="2119308" y="2506571"/>
                </a:lnTo>
                <a:cubicBezTo>
                  <a:pt x="2038914" y="2501118"/>
                  <a:pt x="1950524" y="2506935"/>
                  <a:pt x="1908212" y="2570932"/>
                </a:cubicBezTo>
                <a:cubicBezTo>
                  <a:pt x="1927020" y="2562206"/>
                  <a:pt x="1936420" y="2570932"/>
                  <a:pt x="1932661" y="2597113"/>
                </a:cubicBezTo>
                <a:cubicBezTo>
                  <a:pt x="1975914" y="2562206"/>
                  <a:pt x="2088751" y="2582569"/>
                  <a:pt x="2098154" y="2573841"/>
                </a:cubicBezTo>
                <a:cubicBezTo>
                  <a:pt x="2091571" y="2569479"/>
                  <a:pt x="2123540" y="2549843"/>
                  <a:pt x="2157391" y="2532388"/>
                </a:cubicBezTo>
                <a:lnTo>
                  <a:pt x="2196031" y="2514236"/>
                </a:lnTo>
                <a:lnTo>
                  <a:pt x="2202574" y="2514890"/>
                </a:lnTo>
                <a:close/>
                <a:moveTo>
                  <a:pt x="7208900" y="2942552"/>
                </a:moveTo>
                <a:cubicBezTo>
                  <a:pt x="7204433" y="2942552"/>
                  <a:pt x="7200202" y="2947643"/>
                  <a:pt x="7209605" y="2957824"/>
                </a:cubicBezTo>
                <a:cubicBezTo>
                  <a:pt x="7218068" y="2947643"/>
                  <a:pt x="7213366" y="2942552"/>
                  <a:pt x="7208900" y="2942552"/>
                </a:cubicBezTo>
                <a:close/>
                <a:moveTo>
                  <a:pt x="4456415" y="2684382"/>
                </a:moveTo>
                <a:lnTo>
                  <a:pt x="4458313" y="2692123"/>
                </a:lnTo>
                <a:lnTo>
                  <a:pt x="4451810" y="2691993"/>
                </a:lnTo>
                <a:lnTo>
                  <a:pt x="4451949" y="2691654"/>
                </a:lnTo>
                <a:cubicBezTo>
                  <a:pt x="4452184" y="2689472"/>
                  <a:pt x="4452657" y="2687292"/>
                  <a:pt x="4456415" y="2684382"/>
                </a:cubicBezTo>
                <a:close/>
                <a:moveTo>
                  <a:pt x="4447013" y="2678564"/>
                </a:moveTo>
                <a:lnTo>
                  <a:pt x="4432698" y="2690529"/>
                </a:lnTo>
                <a:lnTo>
                  <a:pt x="4424217" y="2689682"/>
                </a:lnTo>
                <a:lnTo>
                  <a:pt x="4424582" y="2684435"/>
                </a:lnTo>
                <a:close/>
                <a:moveTo>
                  <a:pt x="7346330" y="2908918"/>
                </a:moveTo>
                <a:cubicBezTo>
                  <a:pt x="7344832" y="2908191"/>
                  <a:pt x="7342775" y="2908372"/>
                  <a:pt x="7340541" y="2909100"/>
                </a:cubicBezTo>
                <a:cubicBezTo>
                  <a:pt x="7336075" y="2910553"/>
                  <a:pt x="7330904" y="2914190"/>
                  <a:pt x="7328083" y="2917099"/>
                </a:cubicBezTo>
                <a:cubicBezTo>
                  <a:pt x="7335604" y="2925825"/>
                  <a:pt x="7341247" y="2908371"/>
                  <a:pt x="7348769" y="2914189"/>
                </a:cubicBezTo>
                <a:cubicBezTo>
                  <a:pt x="7348769" y="2911281"/>
                  <a:pt x="7347829" y="2909645"/>
                  <a:pt x="7346330" y="2908918"/>
                </a:cubicBezTo>
                <a:close/>
                <a:moveTo>
                  <a:pt x="6047398" y="2748379"/>
                </a:moveTo>
                <a:cubicBezTo>
                  <a:pt x="6046928" y="2746924"/>
                  <a:pt x="6041051" y="2747107"/>
                  <a:pt x="6032676" y="2748152"/>
                </a:cubicBezTo>
                <a:cubicBezTo>
                  <a:pt x="6007553" y="2751289"/>
                  <a:pt x="5959951" y="2762197"/>
                  <a:pt x="5968413" y="2760015"/>
                </a:cubicBezTo>
                <a:cubicBezTo>
                  <a:pt x="5974055" y="2780377"/>
                  <a:pt x="6045517" y="2757106"/>
                  <a:pt x="6047398" y="2751287"/>
                </a:cubicBezTo>
                <a:cubicBezTo>
                  <a:pt x="6045517" y="2751287"/>
                  <a:pt x="6045517" y="2751287"/>
                  <a:pt x="6047398" y="2748379"/>
                </a:cubicBezTo>
                <a:close/>
                <a:moveTo>
                  <a:pt x="7891732" y="2791377"/>
                </a:moveTo>
                <a:cubicBezTo>
                  <a:pt x="7891674" y="2792741"/>
                  <a:pt x="7891791" y="2796378"/>
                  <a:pt x="7892261" y="2803650"/>
                </a:cubicBezTo>
                <a:cubicBezTo>
                  <a:pt x="7893672" y="2803650"/>
                  <a:pt x="7891908" y="2787287"/>
                  <a:pt x="7891732" y="2791377"/>
                </a:cubicBezTo>
                <a:close/>
                <a:moveTo>
                  <a:pt x="7936455" y="2774196"/>
                </a:moveTo>
                <a:cubicBezTo>
                  <a:pt x="7927053" y="2772378"/>
                  <a:pt x="7920470" y="2780378"/>
                  <a:pt x="7944917" y="2803650"/>
                </a:cubicBezTo>
                <a:cubicBezTo>
                  <a:pt x="7958082" y="2787650"/>
                  <a:pt x="7945858" y="2776014"/>
                  <a:pt x="7936455" y="2774196"/>
                </a:cubicBezTo>
                <a:close/>
                <a:moveTo>
                  <a:pt x="7978063" y="2763288"/>
                </a:moveTo>
                <a:cubicBezTo>
                  <a:pt x="7972656" y="2763651"/>
                  <a:pt x="7966545" y="2767288"/>
                  <a:pt x="7967484" y="2774560"/>
                </a:cubicBezTo>
                <a:cubicBezTo>
                  <a:pt x="7973126" y="2777469"/>
                  <a:pt x="7978768" y="2771650"/>
                  <a:pt x="7984410" y="2771650"/>
                </a:cubicBezTo>
                <a:cubicBezTo>
                  <a:pt x="7988171" y="2765833"/>
                  <a:pt x="7983470" y="2762924"/>
                  <a:pt x="7978063" y="2763288"/>
                </a:cubicBezTo>
                <a:close/>
                <a:moveTo>
                  <a:pt x="1094359" y="2143162"/>
                </a:moveTo>
                <a:lnTo>
                  <a:pt x="1041933" y="2157759"/>
                </a:lnTo>
                <a:cubicBezTo>
                  <a:pt x="911908" y="2194404"/>
                  <a:pt x="797485" y="2227675"/>
                  <a:pt x="762930" y="2236402"/>
                </a:cubicBezTo>
                <a:cubicBezTo>
                  <a:pt x="859310" y="2199313"/>
                  <a:pt x="958159" y="2173132"/>
                  <a:pt x="1057919" y="2150769"/>
                </a:cubicBezTo>
                <a:close/>
                <a:moveTo>
                  <a:pt x="8148403" y="2715654"/>
                </a:moveTo>
                <a:cubicBezTo>
                  <a:pt x="8141087" y="2714562"/>
                  <a:pt x="8128746" y="2726561"/>
                  <a:pt x="8121693" y="2722198"/>
                </a:cubicBezTo>
                <a:cubicBezTo>
                  <a:pt x="8125454" y="2739652"/>
                  <a:pt x="8142380" y="2719289"/>
                  <a:pt x="8153663" y="2722199"/>
                </a:cubicBezTo>
                <a:cubicBezTo>
                  <a:pt x="8152723" y="2717835"/>
                  <a:pt x="8150843" y="2716018"/>
                  <a:pt x="8148403" y="2715654"/>
                </a:cubicBezTo>
                <a:close/>
                <a:moveTo>
                  <a:pt x="8261180" y="2708699"/>
                </a:moveTo>
                <a:cubicBezTo>
                  <a:pt x="8259212" y="2709108"/>
                  <a:pt x="8257096" y="2710563"/>
                  <a:pt x="8255216" y="2713472"/>
                </a:cubicBezTo>
                <a:cubicBezTo>
                  <a:pt x="8258976" y="2716380"/>
                  <a:pt x="8260858" y="2719289"/>
                  <a:pt x="8264617" y="2722198"/>
                </a:cubicBezTo>
                <a:cubicBezTo>
                  <a:pt x="8269319" y="2717836"/>
                  <a:pt x="8268849" y="2712745"/>
                  <a:pt x="8266264" y="2710199"/>
                </a:cubicBezTo>
                <a:cubicBezTo>
                  <a:pt x="8264971" y="2708926"/>
                  <a:pt x="8263149" y="2708290"/>
                  <a:pt x="8261180" y="2708699"/>
                </a:cubicBezTo>
                <a:close/>
                <a:moveTo>
                  <a:pt x="8214278" y="2704122"/>
                </a:moveTo>
                <a:cubicBezTo>
                  <a:pt x="8213402" y="2703395"/>
                  <a:pt x="8212873" y="2703506"/>
                  <a:pt x="8213137" y="2704971"/>
                </a:cubicBezTo>
                <a:cubicBezTo>
                  <a:pt x="8213490" y="2706926"/>
                  <a:pt x="8215254" y="2711290"/>
                  <a:pt x="8219484" y="2719289"/>
                </a:cubicBezTo>
                <a:cubicBezTo>
                  <a:pt x="8222658" y="2716017"/>
                  <a:pt x="8216906" y="2706301"/>
                  <a:pt x="8214278" y="2704122"/>
                </a:cubicBezTo>
                <a:close/>
                <a:moveTo>
                  <a:pt x="26828" y="1956391"/>
                </a:moveTo>
                <a:lnTo>
                  <a:pt x="29059" y="1962551"/>
                </a:lnTo>
                <a:cubicBezTo>
                  <a:pt x="29146" y="1968960"/>
                  <a:pt x="25267" y="1971688"/>
                  <a:pt x="14453" y="1965869"/>
                </a:cubicBezTo>
                <a:close/>
                <a:moveTo>
                  <a:pt x="8353712" y="2691063"/>
                </a:moveTo>
                <a:cubicBezTo>
                  <a:pt x="8348775" y="2692564"/>
                  <a:pt x="8358649" y="2701835"/>
                  <a:pt x="8364291" y="2693109"/>
                </a:cubicBezTo>
                <a:cubicBezTo>
                  <a:pt x="8358649" y="2690927"/>
                  <a:pt x="8355358" y="2690564"/>
                  <a:pt x="8353712" y="2691063"/>
                </a:cubicBezTo>
                <a:close/>
                <a:moveTo>
                  <a:pt x="8409424" y="2681473"/>
                </a:moveTo>
                <a:cubicBezTo>
                  <a:pt x="8407074" y="2682200"/>
                  <a:pt x="8404723" y="2684382"/>
                  <a:pt x="8401902" y="2687290"/>
                </a:cubicBezTo>
                <a:cubicBezTo>
                  <a:pt x="8407544" y="2693109"/>
                  <a:pt x="8411305" y="2690200"/>
                  <a:pt x="8416946" y="2684382"/>
                </a:cubicBezTo>
                <a:cubicBezTo>
                  <a:pt x="8414126" y="2681473"/>
                  <a:pt x="8411774" y="2680746"/>
                  <a:pt x="8409424" y="2681473"/>
                </a:cubicBezTo>
                <a:close/>
                <a:moveTo>
                  <a:pt x="1483940" y="2057723"/>
                </a:moveTo>
                <a:lnTo>
                  <a:pt x="1480143" y="2063319"/>
                </a:lnTo>
                <a:cubicBezTo>
                  <a:pt x="1477555" y="2064046"/>
                  <a:pt x="1474735" y="2063319"/>
                  <a:pt x="1473795" y="2061864"/>
                </a:cubicBezTo>
                <a:lnTo>
                  <a:pt x="1474939" y="2059896"/>
                </a:lnTo>
                <a:close/>
                <a:moveTo>
                  <a:pt x="8392499" y="2672201"/>
                </a:moveTo>
                <a:cubicBezTo>
                  <a:pt x="8388268" y="2674928"/>
                  <a:pt x="8388268" y="2685837"/>
                  <a:pt x="8392499" y="2690200"/>
                </a:cubicBezTo>
                <a:cubicBezTo>
                  <a:pt x="8398140" y="2684382"/>
                  <a:pt x="8394379" y="2678564"/>
                  <a:pt x="8398140" y="2672746"/>
                </a:cubicBezTo>
                <a:cubicBezTo>
                  <a:pt x="8395789" y="2671292"/>
                  <a:pt x="8393909" y="2671292"/>
                  <a:pt x="8392499" y="2672201"/>
                </a:cubicBezTo>
                <a:close/>
                <a:moveTo>
                  <a:pt x="4669" y="1918826"/>
                </a:moveTo>
                <a:cubicBezTo>
                  <a:pt x="6711" y="1919666"/>
                  <a:pt x="9246" y="1922019"/>
                  <a:pt x="11902" y="1925274"/>
                </a:cubicBezTo>
                <a:lnTo>
                  <a:pt x="13474" y="1927620"/>
                </a:lnTo>
                <a:lnTo>
                  <a:pt x="1289" y="1936779"/>
                </a:lnTo>
                <a:cubicBezTo>
                  <a:pt x="-1531" y="1921507"/>
                  <a:pt x="584" y="1917144"/>
                  <a:pt x="4669" y="1918826"/>
                </a:cubicBezTo>
                <a:close/>
                <a:moveTo>
                  <a:pt x="8444216" y="2669110"/>
                </a:moveTo>
                <a:cubicBezTo>
                  <a:pt x="8440455" y="2666201"/>
                  <a:pt x="8441394" y="2668383"/>
                  <a:pt x="8458320" y="2684382"/>
                </a:cubicBezTo>
                <a:cubicBezTo>
                  <a:pt x="8456439" y="2680018"/>
                  <a:pt x="8447976" y="2672019"/>
                  <a:pt x="8444216" y="2669110"/>
                </a:cubicBezTo>
                <a:close/>
                <a:moveTo>
                  <a:pt x="1493046" y="2043345"/>
                </a:moveTo>
                <a:lnTo>
                  <a:pt x="1492895" y="2043366"/>
                </a:lnTo>
                <a:cubicBezTo>
                  <a:pt x="1491307" y="2045048"/>
                  <a:pt x="1497067" y="2048229"/>
                  <a:pt x="1505294" y="2051320"/>
                </a:cubicBezTo>
                <a:lnTo>
                  <a:pt x="1507721" y="2051981"/>
                </a:lnTo>
                <a:lnTo>
                  <a:pt x="1483940" y="2057723"/>
                </a:lnTo>
                <a:lnTo>
                  <a:pt x="1485079" y="2056047"/>
                </a:lnTo>
                <a:cubicBezTo>
                  <a:pt x="1484139" y="2056047"/>
                  <a:pt x="1480847" y="2054592"/>
                  <a:pt x="1478026" y="2054592"/>
                </a:cubicBezTo>
                <a:lnTo>
                  <a:pt x="1474939" y="2059896"/>
                </a:lnTo>
                <a:lnTo>
                  <a:pt x="1358374" y="2088045"/>
                </a:lnTo>
                <a:lnTo>
                  <a:pt x="1271002" y="2106285"/>
                </a:lnTo>
                <a:lnTo>
                  <a:pt x="1237310" y="2110953"/>
                </a:lnTo>
                <a:cubicBezTo>
                  <a:pt x="1210276" y="2115226"/>
                  <a:pt x="1183508" y="2120112"/>
                  <a:pt x="1157457" y="2126128"/>
                </a:cubicBezTo>
                <a:lnTo>
                  <a:pt x="1110355" y="2139822"/>
                </a:lnTo>
                <a:lnTo>
                  <a:pt x="1094359" y="2143162"/>
                </a:lnTo>
                <a:lnTo>
                  <a:pt x="1174780" y="2120771"/>
                </a:lnTo>
                <a:cubicBezTo>
                  <a:pt x="1308068" y="2084228"/>
                  <a:pt x="1435537" y="2051365"/>
                  <a:pt x="1492923" y="2043354"/>
                </a:cubicBezTo>
                <a:close/>
                <a:moveTo>
                  <a:pt x="1501393" y="2042167"/>
                </a:moveTo>
                <a:lnTo>
                  <a:pt x="1504187" y="2042437"/>
                </a:lnTo>
                <a:lnTo>
                  <a:pt x="1493046" y="2043345"/>
                </a:lnTo>
                <a:close/>
                <a:moveTo>
                  <a:pt x="1515480" y="2041518"/>
                </a:moveTo>
                <a:cubicBezTo>
                  <a:pt x="1520853" y="2041662"/>
                  <a:pt x="1523983" y="2042593"/>
                  <a:pt x="1524571" y="2044411"/>
                </a:cubicBezTo>
                <a:lnTo>
                  <a:pt x="1504187" y="2042437"/>
                </a:lnTo>
                <a:close/>
                <a:moveTo>
                  <a:pt x="56003" y="1897918"/>
                </a:moveTo>
                <a:cubicBezTo>
                  <a:pt x="51244" y="1894782"/>
                  <a:pt x="62879" y="1914963"/>
                  <a:pt x="67111" y="1910599"/>
                </a:cubicBezTo>
                <a:cubicBezTo>
                  <a:pt x="60998" y="1902600"/>
                  <a:pt x="57590" y="1898963"/>
                  <a:pt x="56003" y="1897918"/>
                </a:cubicBezTo>
                <a:close/>
                <a:moveTo>
                  <a:pt x="1614839" y="2026957"/>
                </a:moveTo>
                <a:cubicBezTo>
                  <a:pt x="1594152" y="2035684"/>
                  <a:pt x="1565943" y="2024048"/>
                  <a:pt x="1554660" y="2050228"/>
                </a:cubicBezTo>
                <a:cubicBezTo>
                  <a:pt x="1571585" y="2044411"/>
                  <a:pt x="1603555" y="2047320"/>
                  <a:pt x="1614839" y="2026957"/>
                </a:cubicBezTo>
                <a:close/>
                <a:moveTo>
                  <a:pt x="985075" y="1918963"/>
                </a:moveTo>
                <a:cubicBezTo>
                  <a:pt x="981079" y="1920053"/>
                  <a:pt x="977318" y="1923689"/>
                  <a:pt x="973556" y="1930961"/>
                </a:cubicBezTo>
                <a:cubicBezTo>
                  <a:pt x="982960" y="1936779"/>
                  <a:pt x="998003" y="1930961"/>
                  <a:pt x="998005" y="1922234"/>
                </a:cubicBezTo>
                <a:cubicBezTo>
                  <a:pt x="993303" y="1919326"/>
                  <a:pt x="989071" y="1917872"/>
                  <a:pt x="985075" y="1918963"/>
                </a:cubicBezTo>
                <a:close/>
                <a:moveTo>
                  <a:pt x="388692" y="1861147"/>
                </a:moveTo>
                <a:lnTo>
                  <a:pt x="388547" y="1861480"/>
                </a:lnTo>
                <a:lnTo>
                  <a:pt x="388348" y="1861472"/>
                </a:lnTo>
                <a:close/>
                <a:moveTo>
                  <a:pt x="1908212" y="1974596"/>
                </a:moveTo>
                <a:cubicBezTo>
                  <a:pt x="1910091" y="1983322"/>
                  <a:pt x="1904451" y="1994958"/>
                  <a:pt x="1911973" y="1994958"/>
                </a:cubicBezTo>
                <a:cubicBezTo>
                  <a:pt x="1913854" y="1989140"/>
                  <a:pt x="1913853" y="1974596"/>
                  <a:pt x="1908212" y="1974596"/>
                </a:cubicBezTo>
                <a:close/>
                <a:moveTo>
                  <a:pt x="1258792" y="1915898"/>
                </a:moveTo>
                <a:lnTo>
                  <a:pt x="1252946" y="1920502"/>
                </a:lnTo>
                <a:cubicBezTo>
                  <a:pt x="1248182" y="1923371"/>
                  <a:pt x="1243422" y="1925144"/>
                  <a:pt x="1238720" y="1925143"/>
                </a:cubicBezTo>
                <a:close/>
                <a:moveTo>
                  <a:pt x="1885507" y="1971549"/>
                </a:moveTo>
                <a:lnTo>
                  <a:pt x="1883764" y="1977505"/>
                </a:lnTo>
                <a:lnTo>
                  <a:pt x="1880664" y="1973509"/>
                </a:lnTo>
                <a:close/>
                <a:moveTo>
                  <a:pt x="1922228" y="1971915"/>
                </a:moveTo>
                <a:lnTo>
                  <a:pt x="1922407" y="1972796"/>
                </a:lnTo>
                <a:lnTo>
                  <a:pt x="1921556" y="1972236"/>
                </a:lnTo>
                <a:close/>
                <a:moveTo>
                  <a:pt x="1875301" y="1966596"/>
                </a:moveTo>
                <a:lnTo>
                  <a:pt x="1880664" y="1973509"/>
                </a:lnTo>
                <a:lnTo>
                  <a:pt x="1870762" y="1977518"/>
                </a:lnTo>
                <a:lnTo>
                  <a:pt x="1866838" y="1977505"/>
                </a:lnTo>
                <a:cubicBezTo>
                  <a:pt x="1869660" y="1970233"/>
                  <a:pt x="1872482" y="1966597"/>
                  <a:pt x="1875301" y="1966596"/>
                </a:cubicBezTo>
                <a:close/>
                <a:moveTo>
                  <a:pt x="1896362" y="1967772"/>
                </a:moveTo>
                <a:lnTo>
                  <a:pt x="1896929" y="1968777"/>
                </a:lnTo>
                <a:lnTo>
                  <a:pt x="1895519" y="1967718"/>
                </a:lnTo>
                <a:close/>
                <a:moveTo>
                  <a:pt x="1888229" y="1962232"/>
                </a:moveTo>
                <a:lnTo>
                  <a:pt x="1895519" y="1967718"/>
                </a:lnTo>
                <a:lnTo>
                  <a:pt x="1895048" y="1967687"/>
                </a:lnTo>
                <a:lnTo>
                  <a:pt x="1885507" y="1971549"/>
                </a:lnTo>
                <a:close/>
                <a:moveTo>
                  <a:pt x="1276915" y="1900017"/>
                </a:moveTo>
                <a:lnTo>
                  <a:pt x="1278801" y="1904508"/>
                </a:lnTo>
                <a:cubicBezTo>
                  <a:pt x="1276567" y="1906554"/>
                  <a:pt x="1272541" y="1909168"/>
                  <a:pt x="1266077" y="1912542"/>
                </a:cubicBezTo>
                <a:lnTo>
                  <a:pt x="1258792" y="1915898"/>
                </a:lnTo>
                <a:lnTo>
                  <a:pt x="1267193" y="1909281"/>
                </a:lnTo>
                <a:close/>
                <a:moveTo>
                  <a:pt x="708393" y="1835330"/>
                </a:moveTo>
                <a:cubicBezTo>
                  <a:pt x="704632" y="1835693"/>
                  <a:pt x="700870" y="1837875"/>
                  <a:pt x="697109" y="1843692"/>
                </a:cubicBezTo>
                <a:cubicBezTo>
                  <a:pt x="704631" y="1849511"/>
                  <a:pt x="719677" y="1846602"/>
                  <a:pt x="719676" y="1837875"/>
                </a:cubicBezTo>
                <a:cubicBezTo>
                  <a:pt x="715915" y="1836421"/>
                  <a:pt x="712153" y="1834966"/>
                  <a:pt x="708393" y="1835330"/>
                </a:cubicBezTo>
                <a:close/>
                <a:moveTo>
                  <a:pt x="1889405" y="1930961"/>
                </a:moveTo>
                <a:cubicBezTo>
                  <a:pt x="1872481" y="1933870"/>
                  <a:pt x="1893167" y="1954233"/>
                  <a:pt x="1889405" y="1930961"/>
                </a:cubicBezTo>
                <a:close/>
                <a:moveTo>
                  <a:pt x="778445" y="1815467"/>
                </a:moveTo>
                <a:cubicBezTo>
                  <a:pt x="776094" y="1814876"/>
                  <a:pt x="773744" y="1815149"/>
                  <a:pt x="771394" y="1815693"/>
                </a:cubicBezTo>
                <a:cubicBezTo>
                  <a:pt x="766691" y="1816784"/>
                  <a:pt x="761989" y="1818967"/>
                  <a:pt x="757288" y="1817512"/>
                </a:cubicBezTo>
                <a:cubicBezTo>
                  <a:pt x="759168" y="1829148"/>
                  <a:pt x="777975" y="1829147"/>
                  <a:pt x="785498" y="1820421"/>
                </a:cubicBezTo>
                <a:cubicBezTo>
                  <a:pt x="783147" y="1817512"/>
                  <a:pt x="780796" y="1816058"/>
                  <a:pt x="778445" y="1815467"/>
                </a:cubicBezTo>
                <a:close/>
                <a:moveTo>
                  <a:pt x="887989" y="1804421"/>
                </a:moveTo>
                <a:cubicBezTo>
                  <a:pt x="883759" y="1804421"/>
                  <a:pt x="879527" y="1805876"/>
                  <a:pt x="875765" y="1811694"/>
                </a:cubicBezTo>
                <a:cubicBezTo>
                  <a:pt x="885168" y="1814603"/>
                  <a:pt x="892691" y="1817512"/>
                  <a:pt x="900213" y="1805876"/>
                </a:cubicBezTo>
                <a:cubicBezTo>
                  <a:pt x="896451" y="1805876"/>
                  <a:pt x="892220" y="1804421"/>
                  <a:pt x="887989" y="1804421"/>
                </a:cubicBezTo>
                <a:close/>
                <a:moveTo>
                  <a:pt x="9885337" y="2601022"/>
                </a:moveTo>
                <a:cubicBezTo>
                  <a:pt x="9880754" y="2598022"/>
                  <a:pt x="9894153" y="2613839"/>
                  <a:pt x="9896973" y="2611657"/>
                </a:cubicBezTo>
                <a:cubicBezTo>
                  <a:pt x="9890391" y="2605113"/>
                  <a:pt x="9886865" y="2602022"/>
                  <a:pt x="9885337" y="2601022"/>
                </a:cubicBezTo>
                <a:close/>
                <a:moveTo>
                  <a:pt x="1788416" y="1878999"/>
                </a:moveTo>
                <a:lnTo>
                  <a:pt x="1776571" y="1887327"/>
                </a:lnTo>
                <a:cubicBezTo>
                  <a:pt x="1773045" y="1885873"/>
                  <a:pt x="1773454" y="1884237"/>
                  <a:pt x="1776808" y="1882503"/>
                </a:cubicBezTo>
                <a:close/>
                <a:moveTo>
                  <a:pt x="9944224" y="2594205"/>
                </a:moveTo>
                <a:cubicBezTo>
                  <a:pt x="9942108" y="2594204"/>
                  <a:pt x="9943048" y="2600022"/>
                  <a:pt x="9953392" y="2611657"/>
                </a:cubicBezTo>
                <a:cubicBezTo>
                  <a:pt x="9951511" y="2600022"/>
                  <a:pt x="9946339" y="2594205"/>
                  <a:pt x="9944224" y="2594205"/>
                </a:cubicBezTo>
                <a:close/>
                <a:moveTo>
                  <a:pt x="9913428" y="2589477"/>
                </a:moveTo>
                <a:cubicBezTo>
                  <a:pt x="9907317" y="2585477"/>
                  <a:pt x="9902615" y="2589841"/>
                  <a:pt x="9917660" y="2614567"/>
                </a:cubicBezTo>
                <a:cubicBezTo>
                  <a:pt x="9927063" y="2605840"/>
                  <a:pt x="9919541" y="2593477"/>
                  <a:pt x="9913428" y="2589477"/>
                </a:cubicBezTo>
                <a:close/>
                <a:moveTo>
                  <a:pt x="966034" y="1779696"/>
                </a:moveTo>
                <a:cubicBezTo>
                  <a:pt x="958511" y="1776786"/>
                  <a:pt x="945348" y="1782605"/>
                  <a:pt x="945348" y="1791331"/>
                </a:cubicBezTo>
                <a:cubicBezTo>
                  <a:pt x="952869" y="1791331"/>
                  <a:pt x="966034" y="1788422"/>
                  <a:pt x="966034" y="1779696"/>
                </a:cubicBezTo>
                <a:close/>
                <a:moveTo>
                  <a:pt x="1979675" y="1855692"/>
                </a:moveTo>
                <a:cubicBezTo>
                  <a:pt x="1976855" y="1856055"/>
                  <a:pt x="1974973" y="1858237"/>
                  <a:pt x="1975915" y="1864055"/>
                </a:cubicBezTo>
                <a:cubicBezTo>
                  <a:pt x="1981554" y="1861147"/>
                  <a:pt x="1989079" y="1869873"/>
                  <a:pt x="1989077" y="1858237"/>
                </a:cubicBezTo>
                <a:cubicBezTo>
                  <a:pt x="1986259" y="1856783"/>
                  <a:pt x="1982497" y="1855328"/>
                  <a:pt x="1979675" y="1855692"/>
                </a:cubicBezTo>
                <a:close/>
                <a:moveTo>
                  <a:pt x="1805230" y="1827656"/>
                </a:moveTo>
                <a:lnTo>
                  <a:pt x="1812735" y="1833540"/>
                </a:lnTo>
                <a:lnTo>
                  <a:pt x="1819772" y="1841392"/>
                </a:lnTo>
                <a:lnTo>
                  <a:pt x="1797257" y="1858237"/>
                </a:lnTo>
                <a:cubicBezTo>
                  <a:pt x="1797256" y="1860419"/>
                  <a:pt x="1795141" y="1856055"/>
                  <a:pt x="1793084" y="1849647"/>
                </a:cubicBezTo>
                <a:lnTo>
                  <a:pt x="1790373" y="1834839"/>
                </a:lnTo>
                <a:close/>
                <a:moveTo>
                  <a:pt x="1804018" y="1826704"/>
                </a:moveTo>
                <a:lnTo>
                  <a:pt x="1804031" y="1826716"/>
                </a:lnTo>
                <a:lnTo>
                  <a:pt x="1802887" y="1827097"/>
                </a:lnTo>
                <a:cubicBezTo>
                  <a:pt x="1801437" y="1827546"/>
                  <a:pt x="1802032" y="1827307"/>
                  <a:pt x="1803869" y="1826740"/>
                </a:cubicBezTo>
                <a:close/>
                <a:moveTo>
                  <a:pt x="1790995" y="1823819"/>
                </a:moveTo>
                <a:lnTo>
                  <a:pt x="1789263" y="1828784"/>
                </a:lnTo>
                <a:lnTo>
                  <a:pt x="1790373" y="1834839"/>
                </a:lnTo>
                <a:lnTo>
                  <a:pt x="1784094" y="1837875"/>
                </a:lnTo>
                <a:cubicBezTo>
                  <a:pt x="1774220" y="1840057"/>
                  <a:pt x="1764346" y="1839330"/>
                  <a:pt x="1754002" y="1834966"/>
                </a:cubicBezTo>
                <a:cubicBezTo>
                  <a:pt x="1753533" y="1832057"/>
                  <a:pt x="1758587" y="1829694"/>
                  <a:pt x="1766520" y="1827739"/>
                </a:cubicBezTo>
                <a:close/>
                <a:moveTo>
                  <a:pt x="1810116" y="1825296"/>
                </a:moveTo>
                <a:lnTo>
                  <a:pt x="1805230" y="1827656"/>
                </a:lnTo>
                <a:lnTo>
                  <a:pt x="1804031" y="1826716"/>
                </a:lnTo>
                <a:lnTo>
                  <a:pt x="1804171" y="1826669"/>
                </a:lnTo>
                <a:close/>
                <a:moveTo>
                  <a:pt x="1798844" y="1822649"/>
                </a:moveTo>
                <a:lnTo>
                  <a:pt x="1798916" y="1822705"/>
                </a:lnTo>
                <a:lnTo>
                  <a:pt x="1796315" y="1822967"/>
                </a:lnTo>
                <a:lnTo>
                  <a:pt x="1790995" y="1823819"/>
                </a:lnTo>
                <a:lnTo>
                  <a:pt x="1791563" y="1822189"/>
                </a:lnTo>
                <a:cubicBezTo>
                  <a:pt x="1793069" y="1820978"/>
                  <a:pt x="1795406" y="1820943"/>
                  <a:pt x="1798844" y="1822649"/>
                </a:cubicBezTo>
                <a:close/>
                <a:moveTo>
                  <a:pt x="1108959" y="1753515"/>
                </a:moveTo>
                <a:cubicBezTo>
                  <a:pt x="1105199" y="1750606"/>
                  <a:pt x="1101907" y="1751333"/>
                  <a:pt x="1098616" y="1752787"/>
                </a:cubicBezTo>
                <a:cubicBezTo>
                  <a:pt x="1095325" y="1754242"/>
                  <a:pt x="1092034" y="1756424"/>
                  <a:pt x="1088272" y="1756424"/>
                </a:cubicBezTo>
                <a:cubicBezTo>
                  <a:pt x="1076990" y="1756424"/>
                  <a:pt x="1103317" y="1770969"/>
                  <a:pt x="1108959" y="1753515"/>
                </a:cubicBezTo>
                <a:close/>
                <a:moveTo>
                  <a:pt x="654090" y="1693518"/>
                </a:moveTo>
                <a:lnTo>
                  <a:pt x="661245" y="1697205"/>
                </a:lnTo>
                <a:lnTo>
                  <a:pt x="651645" y="1702297"/>
                </a:lnTo>
                <a:lnTo>
                  <a:pt x="640691" y="1704063"/>
                </a:lnTo>
                <a:cubicBezTo>
                  <a:pt x="643513" y="1699699"/>
                  <a:pt x="649154" y="1695335"/>
                  <a:pt x="654090" y="1693518"/>
                </a:cubicBezTo>
                <a:close/>
                <a:moveTo>
                  <a:pt x="1201109" y="1735697"/>
                </a:moveTo>
                <a:cubicBezTo>
                  <a:pt x="1194056" y="1736061"/>
                  <a:pt x="1187944" y="1738970"/>
                  <a:pt x="1186063" y="1747696"/>
                </a:cubicBezTo>
                <a:cubicBezTo>
                  <a:pt x="1199228" y="1741879"/>
                  <a:pt x="1212392" y="1750605"/>
                  <a:pt x="1221795" y="1738970"/>
                </a:cubicBezTo>
                <a:cubicBezTo>
                  <a:pt x="1216154" y="1737515"/>
                  <a:pt x="1208162" y="1735333"/>
                  <a:pt x="1201109" y="1735697"/>
                </a:cubicBezTo>
                <a:close/>
                <a:moveTo>
                  <a:pt x="2303137" y="1829147"/>
                </a:moveTo>
                <a:cubicBezTo>
                  <a:pt x="2293734" y="1832057"/>
                  <a:pt x="2282449" y="1832057"/>
                  <a:pt x="2282450" y="1846602"/>
                </a:cubicBezTo>
                <a:cubicBezTo>
                  <a:pt x="2289972" y="1843692"/>
                  <a:pt x="2303139" y="1843693"/>
                  <a:pt x="2303137" y="1829147"/>
                </a:cubicBezTo>
                <a:close/>
                <a:moveTo>
                  <a:pt x="2253844" y="1817626"/>
                </a:moveTo>
                <a:cubicBezTo>
                  <a:pt x="2188097" y="1819103"/>
                  <a:pt x="2027220" y="1914326"/>
                  <a:pt x="1934658" y="1958415"/>
                </a:cubicBezTo>
                <a:lnTo>
                  <a:pt x="1910045" y="1968658"/>
                </a:lnTo>
                <a:lnTo>
                  <a:pt x="1896362" y="1967772"/>
                </a:lnTo>
                <a:lnTo>
                  <a:pt x="1886534" y="1950336"/>
                </a:lnTo>
                <a:cubicBezTo>
                  <a:pt x="1847709" y="1926235"/>
                  <a:pt x="1717097" y="2022957"/>
                  <a:pt x="1708868" y="1994958"/>
                </a:cubicBezTo>
                <a:cubicBezTo>
                  <a:pt x="1676898" y="2012412"/>
                  <a:pt x="1646809" y="2024048"/>
                  <a:pt x="1614838" y="2035683"/>
                </a:cubicBezTo>
                <a:cubicBezTo>
                  <a:pt x="1727674" y="1997867"/>
                  <a:pt x="1806660" y="1997867"/>
                  <a:pt x="1831107" y="2015321"/>
                </a:cubicBezTo>
                <a:cubicBezTo>
                  <a:pt x="1842391" y="1998594"/>
                  <a:pt x="1853910" y="1987322"/>
                  <a:pt x="1864840" y="1979914"/>
                </a:cubicBezTo>
                <a:lnTo>
                  <a:pt x="1870762" y="1977518"/>
                </a:lnTo>
                <a:lnTo>
                  <a:pt x="1888627" y="1977573"/>
                </a:lnTo>
                <a:lnTo>
                  <a:pt x="1910045" y="1968658"/>
                </a:lnTo>
                <a:lnTo>
                  <a:pt x="1916791" y="1969096"/>
                </a:lnTo>
                <a:lnTo>
                  <a:pt x="1921556" y="1972236"/>
                </a:lnTo>
                <a:lnTo>
                  <a:pt x="1917380" y="1974232"/>
                </a:lnTo>
                <a:cubicBezTo>
                  <a:pt x="1914793" y="1978959"/>
                  <a:pt x="1914794" y="1987686"/>
                  <a:pt x="1925137" y="1986231"/>
                </a:cubicBezTo>
                <a:lnTo>
                  <a:pt x="1922407" y="1972796"/>
                </a:lnTo>
                <a:lnTo>
                  <a:pt x="1925136" y="1974596"/>
                </a:lnTo>
                <a:cubicBezTo>
                  <a:pt x="1930779" y="1977505"/>
                  <a:pt x="1985317" y="1945506"/>
                  <a:pt x="1953347" y="1965869"/>
                </a:cubicBezTo>
                <a:cubicBezTo>
                  <a:pt x="1958989" y="1980414"/>
                  <a:pt x="2158331" y="1893144"/>
                  <a:pt x="2163974" y="1904780"/>
                </a:cubicBezTo>
                <a:cubicBezTo>
                  <a:pt x="2192180" y="1896054"/>
                  <a:pt x="2259884" y="1855328"/>
                  <a:pt x="2280571" y="1849511"/>
                </a:cubicBezTo>
                <a:cubicBezTo>
                  <a:pt x="2271167" y="1846602"/>
                  <a:pt x="2271169" y="1837875"/>
                  <a:pt x="2280570" y="1829148"/>
                </a:cubicBezTo>
                <a:cubicBezTo>
                  <a:pt x="2276338" y="1820785"/>
                  <a:pt x="2266995" y="1817331"/>
                  <a:pt x="2253844" y="1817626"/>
                </a:cubicBezTo>
                <a:close/>
                <a:moveTo>
                  <a:pt x="2199704" y="1802967"/>
                </a:moveTo>
                <a:cubicBezTo>
                  <a:pt x="2092510" y="1858237"/>
                  <a:pt x="2197823" y="1829148"/>
                  <a:pt x="2199704" y="1802967"/>
                </a:cubicBezTo>
                <a:close/>
                <a:moveTo>
                  <a:pt x="2319123" y="1808058"/>
                </a:moveTo>
                <a:lnTo>
                  <a:pt x="2314421" y="1811694"/>
                </a:lnTo>
                <a:lnTo>
                  <a:pt x="2323297" y="1809331"/>
                </a:lnTo>
                <a:cubicBezTo>
                  <a:pt x="2323590" y="1808604"/>
                  <a:pt x="2321709" y="1808058"/>
                  <a:pt x="2319123" y="1808058"/>
                </a:cubicBezTo>
                <a:close/>
                <a:moveTo>
                  <a:pt x="653725" y="1592109"/>
                </a:moveTo>
                <a:lnTo>
                  <a:pt x="654674" y="1593378"/>
                </a:lnTo>
                <a:lnTo>
                  <a:pt x="651975" y="1593522"/>
                </a:lnTo>
                <a:close/>
                <a:moveTo>
                  <a:pt x="634020" y="1586432"/>
                </a:moveTo>
                <a:lnTo>
                  <a:pt x="634876" y="1586651"/>
                </a:lnTo>
                <a:lnTo>
                  <a:pt x="633682" y="1587214"/>
                </a:lnTo>
                <a:close/>
                <a:moveTo>
                  <a:pt x="565468" y="1561524"/>
                </a:moveTo>
                <a:lnTo>
                  <a:pt x="553091" y="1578340"/>
                </a:lnTo>
                <a:lnTo>
                  <a:pt x="553479" y="1576796"/>
                </a:lnTo>
                <a:cubicBezTo>
                  <a:pt x="558885" y="1568797"/>
                  <a:pt x="565468" y="1561524"/>
                  <a:pt x="565468" y="1561524"/>
                </a:cubicBezTo>
                <a:close/>
                <a:moveTo>
                  <a:pt x="614364" y="1555705"/>
                </a:moveTo>
                <a:cubicBezTo>
                  <a:pt x="610601" y="1549888"/>
                  <a:pt x="595557" y="1561524"/>
                  <a:pt x="601199" y="1567341"/>
                </a:cubicBezTo>
                <a:cubicBezTo>
                  <a:pt x="608721" y="1573159"/>
                  <a:pt x="614364" y="1555705"/>
                  <a:pt x="614364" y="1555705"/>
                </a:cubicBezTo>
                <a:close/>
                <a:moveTo>
                  <a:pt x="636931" y="1552796"/>
                </a:moveTo>
                <a:cubicBezTo>
                  <a:pt x="616243" y="1567341"/>
                  <a:pt x="665140" y="1573160"/>
                  <a:pt x="636931" y="1552796"/>
                </a:cubicBezTo>
                <a:close/>
                <a:moveTo>
                  <a:pt x="272020" y="1486039"/>
                </a:moveTo>
                <a:lnTo>
                  <a:pt x="270579" y="1488903"/>
                </a:lnTo>
                <a:lnTo>
                  <a:pt x="264572" y="1488799"/>
                </a:lnTo>
                <a:close/>
                <a:moveTo>
                  <a:pt x="836273" y="1535343"/>
                </a:moveTo>
                <a:cubicBezTo>
                  <a:pt x="824990" y="1526615"/>
                  <a:pt x="755407" y="1564432"/>
                  <a:pt x="755407" y="1576069"/>
                </a:cubicBezTo>
                <a:cubicBezTo>
                  <a:pt x="755407" y="1561524"/>
                  <a:pt x="753527" y="1564432"/>
                  <a:pt x="751647" y="1587704"/>
                </a:cubicBezTo>
                <a:cubicBezTo>
                  <a:pt x="749766" y="1590614"/>
                  <a:pt x="834393" y="1570250"/>
                  <a:pt x="834393" y="1570250"/>
                </a:cubicBezTo>
                <a:cubicBezTo>
                  <a:pt x="872004" y="1526615"/>
                  <a:pt x="821229" y="1561524"/>
                  <a:pt x="796781" y="1564432"/>
                </a:cubicBezTo>
                <a:cubicBezTo>
                  <a:pt x="808064" y="1549888"/>
                  <a:pt x="821229" y="1538252"/>
                  <a:pt x="836273" y="1535343"/>
                </a:cubicBezTo>
                <a:close/>
                <a:moveTo>
                  <a:pt x="840739" y="1500936"/>
                </a:moveTo>
                <a:cubicBezTo>
                  <a:pt x="838858" y="1500163"/>
                  <a:pt x="836272" y="1500254"/>
                  <a:pt x="833453" y="1500800"/>
                </a:cubicBezTo>
                <a:cubicBezTo>
                  <a:pt x="827810" y="1501890"/>
                  <a:pt x="821228" y="1504799"/>
                  <a:pt x="817467" y="1506253"/>
                </a:cubicBezTo>
                <a:cubicBezTo>
                  <a:pt x="817468" y="1514980"/>
                  <a:pt x="836273" y="1506253"/>
                  <a:pt x="843795" y="1506253"/>
                </a:cubicBezTo>
                <a:cubicBezTo>
                  <a:pt x="843795" y="1503345"/>
                  <a:pt x="842619" y="1501708"/>
                  <a:pt x="840739" y="1500936"/>
                </a:cubicBezTo>
                <a:close/>
                <a:moveTo>
                  <a:pt x="310882" y="1446256"/>
                </a:moveTo>
                <a:cubicBezTo>
                  <a:pt x="306885" y="1446620"/>
                  <a:pt x="303124" y="1449529"/>
                  <a:pt x="300304" y="1456801"/>
                </a:cubicBezTo>
                <a:cubicBezTo>
                  <a:pt x="307826" y="1465528"/>
                  <a:pt x="315349" y="1453892"/>
                  <a:pt x="322872" y="1450983"/>
                </a:cubicBezTo>
                <a:cubicBezTo>
                  <a:pt x="319110" y="1448075"/>
                  <a:pt x="314878" y="1445893"/>
                  <a:pt x="310882" y="1446256"/>
                </a:cubicBezTo>
                <a:close/>
                <a:moveTo>
                  <a:pt x="257520" y="1437894"/>
                </a:moveTo>
                <a:cubicBezTo>
                  <a:pt x="253760" y="1438620"/>
                  <a:pt x="248587" y="1440802"/>
                  <a:pt x="245767" y="1439347"/>
                </a:cubicBezTo>
                <a:cubicBezTo>
                  <a:pt x="243886" y="1453892"/>
                  <a:pt x="257050" y="1439347"/>
                  <a:pt x="260812" y="1445165"/>
                </a:cubicBezTo>
                <a:cubicBezTo>
                  <a:pt x="263632" y="1437894"/>
                  <a:pt x="261282" y="1437166"/>
                  <a:pt x="257520" y="1437894"/>
                </a:cubicBezTo>
                <a:close/>
                <a:moveTo>
                  <a:pt x="275856" y="1433530"/>
                </a:moveTo>
                <a:cubicBezTo>
                  <a:pt x="273976" y="1436438"/>
                  <a:pt x="296543" y="1480073"/>
                  <a:pt x="275856" y="1433530"/>
                </a:cubicBezTo>
                <a:close/>
                <a:moveTo>
                  <a:pt x="11000882" y="2367305"/>
                </a:moveTo>
                <a:cubicBezTo>
                  <a:pt x="10968912" y="2402212"/>
                  <a:pt x="11002764" y="2370214"/>
                  <a:pt x="11000882" y="2367305"/>
                </a:cubicBezTo>
                <a:close/>
                <a:moveTo>
                  <a:pt x="385636" y="1420440"/>
                </a:moveTo>
                <a:cubicBezTo>
                  <a:pt x="381639" y="1422621"/>
                  <a:pt x="377409" y="1429166"/>
                  <a:pt x="384930" y="1433530"/>
                </a:cubicBezTo>
                <a:cubicBezTo>
                  <a:pt x="393393" y="1420440"/>
                  <a:pt x="389632" y="1418258"/>
                  <a:pt x="385636" y="1420440"/>
                </a:cubicBezTo>
                <a:close/>
                <a:moveTo>
                  <a:pt x="342780" y="1401397"/>
                </a:moveTo>
                <a:lnTo>
                  <a:pt x="342394" y="1401798"/>
                </a:lnTo>
                <a:lnTo>
                  <a:pt x="342383" y="1401531"/>
                </a:lnTo>
                <a:close/>
                <a:moveTo>
                  <a:pt x="345438" y="1398622"/>
                </a:moveTo>
                <a:lnTo>
                  <a:pt x="346921" y="1399985"/>
                </a:lnTo>
                <a:lnTo>
                  <a:pt x="342780" y="1401397"/>
                </a:lnTo>
                <a:close/>
                <a:moveTo>
                  <a:pt x="10778973" y="2326580"/>
                </a:moveTo>
                <a:cubicBezTo>
                  <a:pt x="10696226" y="2361487"/>
                  <a:pt x="10788376" y="2344034"/>
                  <a:pt x="10778973" y="2326580"/>
                </a:cubicBezTo>
                <a:close/>
                <a:moveTo>
                  <a:pt x="466090" y="1406758"/>
                </a:moveTo>
                <a:cubicBezTo>
                  <a:pt x="460977" y="1409349"/>
                  <a:pt x="456393" y="1419712"/>
                  <a:pt x="450752" y="1421893"/>
                </a:cubicBezTo>
                <a:cubicBezTo>
                  <a:pt x="458275" y="1430621"/>
                  <a:pt x="463916" y="1418985"/>
                  <a:pt x="471437" y="1407349"/>
                </a:cubicBezTo>
                <a:cubicBezTo>
                  <a:pt x="469558" y="1405895"/>
                  <a:pt x="467794" y="1405895"/>
                  <a:pt x="466090" y="1406758"/>
                </a:cubicBezTo>
                <a:close/>
                <a:moveTo>
                  <a:pt x="368004" y="1392804"/>
                </a:moveTo>
                <a:cubicBezTo>
                  <a:pt x="363304" y="1401531"/>
                  <a:pt x="359073" y="1406622"/>
                  <a:pt x="355312" y="1407711"/>
                </a:cubicBezTo>
                <a:lnTo>
                  <a:pt x="346921" y="1399985"/>
                </a:lnTo>
                <a:close/>
                <a:moveTo>
                  <a:pt x="10830216" y="2314439"/>
                </a:moveTo>
                <a:cubicBezTo>
                  <a:pt x="10825510" y="2313388"/>
                  <a:pt x="10821037" y="2313286"/>
                  <a:pt x="10817026" y="2313808"/>
                </a:cubicBezTo>
                <a:cubicBezTo>
                  <a:pt x="10792960" y="2316945"/>
                  <a:pt x="10785554" y="2342579"/>
                  <a:pt x="10844793" y="2320763"/>
                </a:cubicBezTo>
                <a:cubicBezTo>
                  <a:pt x="10839857" y="2317490"/>
                  <a:pt x="10834921" y="2315490"/>
                  <a:pt x="10830216" y="2314439"/>
                </a:cubicBezTo>
                <a:close/>
                <a:moveTo>
                  <a:pt x="10705159" y="2301126"/>
                </a:moveTo>
                <a:cubicBezTo>
                  <a:pt x="10701868" y="2302581"/>
                  <a:pt x="10686823" y="2313489"/>
                  <a:pt x="10669898" y="2329489"/>
                </a:cubicBezTo>
                <a:cubicBezTo>
                  <a:pt x="10699988" y="2307672"/>
                  <a:pt x="10708450" y="2299672"/>
                  <a:pt x="10705159" y="2301126"/>
                </a:cubicBezTo>
                <a:close/>
                <a:moveTo>
                  <a:pt x="492594" y="1385895"/>
                </a:moveTo>
                <a:cubicBezTo>
                  <a:pt x="484132" y="1389895"/>
                  <a:pt x="474259" y="1402985"/>
                  <a:pt x="488362" y="1413167"/>
                </a:cubicBezTo>
                <a:cubicBezTo>
                  <a:pt x="508110" y="1386986"/>
                  <a:pt x="501057" y="1381896"/>
                  <a:pt x="492594" y="1385895"/>
                </a:cubicBezTo>
                <a:close/>
                <a:moveTo>
                  <a:pt x="330506" y="1366753"/>
                </a:moveTo>
                <a:lnTo>
                  <a:pt x="352417" y="1369772"/>
                </a:lnTo>
                <a:cubicBezTo>
                  <a:pt x="360278" y="1371850"/>
                  <a:pt x="365185" y="1374623"/>
                  <a:pt x="366124" y="1378259"/>
                </a:cubicBezTo>
                <a:cubicBezTo>
                  <a:pt x="332274" y="1395712"/>
                  <a:pt x="315349" y="1378259"/>
                  <a:pt x="285258" y="1410257"/>
                </a:cubicBezTo>
                <a:cubicBezTo>
                  <a:pt x="293721" y="1397894"/>
                  <a:pt x="303154" y="1387395"/>
                  <a:pt x="313281" y="1378521"/>
                </a:cubicBezTo>
                <a:close/>
                <a:moveTo>
                  <a:pt x="10942584" y="2309125"/>
                </a:moveTo>
                <a:lnTo>
                  <a:pt x="10919200" y="2320429"/>
                </a:lnTo>
                <a:lnTo>
                  <a:pt x="10918607" y="2313853"/>
                </a:lnTo>
                <a:cubicBezTo>
                  <a:pt x="10922368" y="2310580"/>
                  <a:pt x="10930361" y="2309126"/>
                  <a:pt x="10942584" y="2309125"/>
                </a:cubicBezTo>
                <a:close/>
                <a:moveTo>
                  <a:pt x="1132554" y="1416666"/>
                </a:moveTo>
                <a:cubicBezTo>
                  <a:pt x="1130880" y="1415985"/>
                  <a:pt x="1128588" y="1416257"/>
                  <a:pt x="1126120" y="1417166"/>
                </a:cubicBezTo>
                <a:cubicBezTo>
                  <a:pt x="1121183" y="1418985"/>
                  <a:pt x="1115541" y="1423349"/>
                  <a:pt x="1112720" y="1427711"/>
                </a:cubicBezTo>
                <a:cubicBezTo>
                  <a:pt x="1120243" y="1433530"/>
                  <a:pt x="1125884" y="1416076"/>
                  <a:pt x="1135288" y="1421893"/>
                </a:cubicBezTo>
                <a:cubicBezTo>
                  <a:pt x="1135287" y="1418984"/>
                  <a:pt x="1134230" y="1417348"/>
                  <a:pt x="1132554" y="1416666"/>
                </a:cubicBezTo>
                <a:close/>
                <a:moveTo>
                  <a:pt x="187850" y="1325717"/>
                </a:moveTo>
                <a:cubicBezTo>
                  <a:pt x="190113" y="1325171"/>
                  <a:pt x="191347" y="1328080"/>
                  <a:pt x="191464" y="1331715"/>
                </a:cubicBezTo>
                <a:lnTo>
                  <a:pt x="188768" y="1340770"/>
                </a:lnTo>
                <a:lnTo>
                  <a:pt x="184703" y="1341496"/>
                </a:lnTo>
                <a:lnTo>
                  <a:pt x="178065" y="1340443"/>
                </a:lnTo>
                <a:cubicBezTo>
                  <a:pt x="182297" y="1330262"/>
                  <a:pt x="185588" y="1326262"/>
                  <a:pt x="187850" y="1325717"/>
                </a:cubicBezTo>
                <a:close/>
                <a:moveTo>
                  <a:pt x="532737" y="1348994"/>
                </a:moveTo>
                <a:lnTo>
                  <a:pt x="533497" y="1349170"/>
                </a:lnTo>
                <a:lnTo>
                  <a:pt x="522508" y="1355860"/>
                </a:lnTo>
                <a:lnTo>
                  <a:pt x="528090" y="1349897"/>
                </a:lnTo>
                <a:close/>
                <a:moveTo>
                  <a:pt x="232368" y="1314990"/>
                </a:moveTo>
                <a:cubicBezTo>
                  <a:pt x="239184" y="1314262"/>
                  <a:pt x="244827" y="1317171"/>
                  <a:pt x="238245" y="1325898"/>
                </a:cubicBezTo>
                <a:cubicBezTo>
                  <a:pt x="232603" y="1311353"/>
                  <a:pt x="228842" y="1328807"/>
                  <a:pt x="219439" y="1325898"/>
                </a:cubicBezTo>
                <a:cubicBezTo>
                  <a:pt x="217558" y="1320081"/>
                  <a:pt x="225549" y="1315717"/>
                  <a:pt x="232368" y="1314990"/>
                </a:cubicBezTo>
                <a:close/>
                <a:moveTo>
                  <a:pt x="305329" y="1311218"/>
                </a:moveTo>
                <a:lnTo>
                  <a:pt x="301175" y="1325759"/>
                </a:lnTo>
                <a:lnTo>
                  <a:pt x="299536" y="1325928"/>
                </a:lnTo>
                <a:lnTo>
                  <a:pt x="298453" y="1321853"/>
                </a:lnTo>
                <a:cubicBezTo>
                  <a:pt x="299922" y="1315217"/>
                  <a:pt x="305269" y="1306944"/>
                  <a:pt x="305329" y="1311218"/>
                </a:cubicBezTo>
                <a:close/>
                <a:moveTo>
                  <a:pt x="446050" y="1320443"/>
                </a:moveTo>
                <a:cubicBezTo>
                  <a:pt x="442288" y="1322261"/>
                  <a:pt x="437588" y="1328807"/>
                  <a:pt x="443230" y="1334625"/>
                </a:cubicBezTo>
                <a:cubicBezTo>
                  <a:pt x="452633" y="1321534"/>
                  <a:pt x="449811" y="1318625"/>
                  <a:pt x="446050" y="1320443"/>
                </a:cubicBezTo>
                <a:close/>
                <a:moveTo>
                  <a:pt x="1287615" y="1389895"/>
                </a:moveTo>
                <a:cubicBezTo>
                  <a:pt x="1279154" y="1386986"/>
                  <a:pt x="1270691" y="1386258"/>
                  <a:pt x="1262464" y="1387713"/>
                </a:cubicBezTo>
                <a:cubicBezTo>
                  <a:pt x="1254236" y="1389168"/>
                  <a:pt x="1246242" y="1392804"/>
                  <a:pt x="1238719" y="1398621"/>
                </a:cubicBezTo>
                <a:cubicBezTo>
                  <a:pt x="1257526" y="1398622"/>
                  <a:pt x="1266929" y="1395712"/>
                  <a:pt x="1287615" y="1389895"/>
                </a:cubicBezTo>
                <a:close/>
                <a:moveTo>
                  <a:pt x="452867" y="1299490"/>
                </a:moveTo>
                <a:cubicBezTo>
                  <a:pt x="442289" y="1296081"/>
                  <a:pt x="484602" y="1313535"/>
                  <a:pt x="484601" y="1311353"/>
                </a:cubicBezTo>
                <a:cubicBezTo>
                  <a:pt x="465796" y="1304081"/>
                  <a:pt x="456394" y="1300626"/>
                  <a:pt x="452867" y="1299490"/>
                </a:cubicBezTo>
                <a:close/>
                <a:moveTo>
                  <a:pt x="535377" y="1297899"/>
                </a:moveTo>
                <a:cubicBezTo>
                  <a:pt x="530677" y="1298263"/>
                  <a:pt x="525035" y="1301172"/>
                  <a:pt x="522214" y="1305535"/>
                </a:cubicBezTo>
                <a:cubicBezTo>
                  <a:pt x="525975" y="1306990"/>
                  <a:pt x="529266" y="1306262"/>
                  <a:pt x="532557" y="1305535"/>
                </a:cubicBezTo>
                <a:lnTo>
                  <a:pt x="538858" y="1305535"/>
                </a:lnTo>
                <a:lnTo>
                  <a:pt x="537693" y="1300250"/>
                </a:lnTo>
                <a:close/>
                <a:moveTo>
                  <a:pt x="1641343" y="1387850"/>
                </a:moveTo>
                <a:cubicBezTo>
                  <a:pt x="1640933" y="1387349"/>
                  <a:pt x="1639288" y="1387713"/>
                  <a:pt x="1635527" y="1389895"/>
                </a:cubicBezTo>
                <a:cubicBezTo>
                  <a:pt x="1632705" y="1398622"/>
                  <a:pt x="1642578" y="1389350"/>
                  <a:pt x="1641343" y="1387850"/>
                </a:cubicBezTo>
                <a:close/>
                <a:moveTo>
                  <a:pt x="1393722" y="1365533"/>
                </a:moveTo>
                <a:cubicBezTo>
                  <a:pt x="1398219" y="1366623"/>
                  <a:pt x="1399511" y="1369533"/>
                  <a:pt x="1392928" y="1375350"/>
                </a:cubicBezTo>
                <a:cubicBezTo>
                  <a:pt x="1337921" y="1375350"/>
                  <a:pt x="1380236" y="1362260"/>
                  <a:pt x="1393722" y="1365533"/>
                </a:cubicBezTo>
                <a:close/>
                <a:moveTo>
                  <a:pt x="517218" y="1286263"/>
                </a:moveTo>
                <a:cubicBezTo>
                  <a:pt x="512459" y="1287173"/>
                  <a:pt x="503878" y="1291718"/>
                  <a:pt x="490244" y="1302627"/>
                </a:cubicBezTo>
                <a:cubicBezTo>
                  <a:pt x="511400" y="1313535"/>
                  <a:pt x="531500" y="1283536"/>
                  <a:pt x="517218" y="1286263"/>
                </a:cubicBezTo>
                <a:close/>
                <a:moveTo>
                  <a:pt x="368631" y="1272163"/>
                </a:moveTo>
                <a:lnTo>
                  <a:pt x="368005" y="1273537"/>
                </a:lnTo>
                <a:cubicBezTo>
                  <a:pt x="414551" y="1280081"/>
                  <a:pt x="336271" y="1275173"/>
                  <a:pt x="365626" y="1272309"/>
                </a:cubicBezTo>
                <a:close/>
                <a:moveTo>
                  <a:pt x="529972" y="1273901"/>
                </a:moveTo>
                <a:cubicBezTo>
                  <a:pt x="527386" y="1274264"/>
                  <a:pt x="525034" y="1274991"/>
                  <a:pt x="522213" y="1273537"/>
                </a:cubicBezTo>
                <a:cubicBezTo>
                  <a:pt x="519392" y="1280810"/>
                  <a:pt x="522214" y="1283718"/>
                  <a:pt x="526445" y="1283718"/>
                </a:cubicBezTo>
                <a:lnTo>
                  <a:pt x="533195" y="1279851"/>
                </a:lnTo>
                <a:lnTo>
                  <a:pt x="532008" y="1274467"/>
                </a:lnTo>
                <a:close/>
                <a:moveTo>
                  <a:pt x="10967033" y="2176042"/>
                </a:moveTo>
                <a:cubicBezTo>
                  <a:pt x="10965152" y="2177495"/>
                  <a:pt x="10963271" y="2181131"/>
                  <a:pt x="10959510" y="2184041"/>
                </a:cubicBezTo>
                <a:cubicBezTo>
                  <a:pt x="10963271" y="2192767"/>
                  <a:pt x="10974554" y="2186950"/>
                  <a:pt x="10974554" y="2181131"/>
                </a:cubicBezTo>
                <a:cubicBezTo>
                  <a:pt x="10970793" y="2175314"/>
                  <a:pt x="10968913" y="2174587"/>
                  <a:pt x="10967033" y="2176042"/>
                </a:cubicBezTo>
                <a:close/>
                <a:moveTo>
                  <a:pt x="576750" y="1241538"/>
                </a:moveTo>
                <a:cubicBezTo>
                  <a:pt x="522213" y="1232811"/>
                  <a:pt x="505288" y="1270627"/>
                  <a:pt x="467676" y="1261901"/>
                </a:cubicBezTo>
                <a:cubicBezTo>
                  <a:pt x="475198" y="1276446"/>
                  <a:pt x="572990" y="1253173"/>
                  <a:pt x="576750" y="1241538"/>
                </a:cubicBezTo>
                <a:close/>
                <a:moveTo>
                  <a:pt x="592501" y="1238266"/>
                </a:moveTo>
                <a:cubicBezTo>
                  <a:pt x="590032" y="1238448"/>
                  <a:pt x="587505" y="1240356"/>
                  <a:pt x="586770" y="1243856"/>
                </a:cubicBezTo>
                <a:lnTo>
                  <a:pt x="589844" y="1253116"/>
                </a:lnTo>
                <a:lnTo>
                  <a:pt x="594420" y="1252107"/>
                </a:lnTo>
                <a:lnTo>
                  <a:pt x="597878" y="1243038"/>
                </a:lnTo>
                <a:cubicBezTo>
                  <a:pt x="597378" y="1239629"/>
                  <a:pt x="594969" y="1238084"/>
                  <a:pt x="592501" y="1238266"/>
                </a:cubicBezTo>
                <a:close/>
                <a:moveTo>
                  <a:pt x="10947579" y="2157496"/>
                </a:moveTo>
                <a:cubicBezTo>
                  <a:pt x="10944465" y="2156042"/>
                  <a:pt x="10941644" y="2156406"/>
                  <a:pt x="10940704" y="2160769"/>
                </a:cubicBezTo>
                <a:cubicBezTo>
                  <a:pt x="10968912" y="2182587"/>
                  <a:pt x="10956924" y="2161860"/>
                  <a:pt x="10947579" y="2157496"/>
                </a:cubicBezTo>
                <a:close/>
                <a:moveTo>
                  <a:pt x="687089" y="1203040"/>
                </a:moveTo>
                <a:cubicBezTo>
                  <a:pt x="678949" y="1202721"/>
                  <a:pt x="666432" y="1202449"/>
                  <a:pt x="654560" y="1202630"/>
                </a:cubicBezTo>
                <a:cubicBezTo>
                  <a:pt x="630819" y="1202994"/>
                  <a:pt x="609662" y="1205176"/>
                  <a:pt x="631288" y="1212448"/>
                </a:cubicBezTo>
                <a:cubicBezTo>
                  <a:pt x="629409" y="1215357"/>
                  <a:pt x="695229" y="1200812"/>
                  <a:pt x="693347" y="1203721"/>
                </a:cubicBezTo>
                <a:cubicBezTo>
                  <a:pt x="698990" y="1203721"/>
                  <a:pt x="695229" y="1203358"/>
                  <a:pt x="687089" y="1203040"/>
                </a:cubicBezTo>
                <a:close/>
                <a:moveTo>
                  <a:pt x="1618571" y="1276900"/>
                </a:moveTo>
                <a:cubicBezTo>
                  <a:pt x="1619540" y="1275536"/>
                  <a:pt x="1623771" y="1275718"/>
                  <a:pt x="1633644" y="1279354"/>
                </a:cubicBezTo>
                <a:cubicBezTo>
                  <a:pt x="1642109" y="1298990"/>
                  <a:pt x="1615663" y="1280990"/>
                  <a:pt x="1618571" y="1276900"/>
                </a:cubicBezTo>
                <a:close/>
                <a:moveTo>
                  <a:pt x="1802899" y="1285173"/>
                </a:moveTo>
                <a:cubicBezTo>
                  <a:pt x="1812301" y="1290991"/>
                  <a:pt x="1770927" y="1290991"/>
                  <a:pt x="1802899" y="1285173"/>
                </a:cubicBezTo>
                <a:close/>
                <a:moveTo>
                  <a:pt x="700870" y="1180450"/>
                </a:moveTo>
                <a:cubicBezTo>
                  <a:pt x="695228" y="1186267"/>
                  <a:pt x="702751" y="1189177"/>
                  <a:pt x="708392" y="1194995"/>
                </a:cubicBezTo>
                <a:cubicBezTo>
                  <a:pt x="715915" y="1186267"/>
                  <a:pt x="704631" y="1177541"/>
                  <a:pt x="700870" y="1180450"/>
                </a:cubicBezTo>
                <a:close/>
                <a:moveTo>
                  <a:pt x="1811509" y="1271992"/>
                </a:moveTo>
                <a:cubicBezTo>
                  <a:pt x="1811597" y="1272810"/>
                  <a:pt x="1811832" y="1274992"/>
                  <a:pt x="1812301" y="1279354"/>
                </a:cubicBezTo>
                <a:cubicBezTo>
                  <a:pt x="1812301" y="1279354"/>
                  <a:pt x="1811244" y="1269537"/>
                  <a:pt x="1811509" y="1271992"/>
                </a:cubicBezTo>
                <a:close/>
                <a:moveTo>
                  <a:pt x="11351848" y="2112045"/>
                </a:moveTo>
                <a:cubicBezTo>
                  <a:pt x="11347852" y="2114225"/>
                  <a:pt x="11344091" y="2118589"/>
                  <a:pt x="11343151" y="2122953"/>
                </a:cubicBezTo>
                <a:cubicBezTo>
                  <a:pt x="11348792" y="2122953"/>
                  <a:pt x="11360077" y="2122953"/>
                  <a:pt x="11361957" y="2114226"/>
                </a:cubicBezTo>
                <a:cubicBezTo>
                  <a:pt x="11360077" y="2109863"/>
                  <a:pt x="11355845" y="2109863"/>
                  <a:pt x="11351848" y="2112045"/>
                </a:cubicBezTo>
                <a:close/>
                <a:moveTo>
                  <a:pt x="623765" y="1154269"/>
                </a:moveTo>
                <a:lnTo>
                  <a:pt x="623917" y="1154934"/>
                </a:lnTo>
                <a:lnTo>
                  <a:pt x="620474" y="1160088"/>
                </a:lnTo>
                <a:lnTo>
                  <a:pt x="617117" y="1165391"/>
                </a:lnTo>
                <a:lnTo>
                  <a:pt x="616243" y="1163723"/>
                </a:lnTo>
                <a:cubicBezTo>
                  <a:pt x="615774" y="1159360"/>
                  <a:pt x="618124" y="1154269"/>
                  <a:pt x="623765" y="1154269"/>
                </a:cubicBezTo>
                <a:close/>
                <a:moveTo>
                  <a:pt x="1789647" y="1237629"/>
                </a:moveTo>
                <a:cubicBezTo>
                  <a:pt x="1793613" y="1232993"/>
                  <a:pt x="1792556" y="1255355"/>
                  <a:pt x="1784091" y="1253174"/>
                </a:cubicBezTo>
                <a:cubicBezTo>
                  <a:pt x="1786444" y="1243720"/>
                  <a:pt x="1788324" y="1239175"/>
                  <a:pt x="1789647" y="1237629"/>
                </a:cubicBezTo>
                <a:close/>
                <a:moveTo>
                  <a:pt x="1983082" y="1222948"/>
                </a:moveTo>
                <a:cubicBezTo>
                  <a:pt x="1976383" y="1226084"/>
                  <a:pt x="1983436" y="1251720"/>
                  <a:pt x="1994720" y="1229902"/>
                </a:cubicBezTo>
                <a:cubicBezTo>
                  <a:pt x="1989078" y="1223358"/>
                  <a:pt x="1985317" y="1221903"/>
                  <a:pt x="1983082" y="1222948"/>
                </a:cubicBezTo>
                <a:close/>
                <a:moveTo>
                  <a:pt x="614480" y="1063410"/>
                </a:moveTo>
                <a:cubicBezTo>
                  <a:pt x="618946" y="1064273"/>
                  <a:pt x="622355" y="1067001"/>
                  <a:pt x="621885" y="1072818"/>
                </a:cubicBezTo>
                <a:cubicBezTo>
                  <a:pt x="607312" y="1073546"/>
                  <a:pt x="600141" y="1072455"/>
                  <a:pt x="597555" y="1070773"/>
                </a:cubicBezTo>
                <a:lnTo>
                  <a:pt x="600456" y="1065664"/>
                </a:lnTo>
                <a:lnTo>
                  <a:pt x="601658" y="1065063"/>
                </a:lnTo>
                <a:close/>
                <a:moveTo>
                  <a:pt x="2004936" y="1185256"/>
                </a:moveTo>
                <a:lnTo>
                  <a:pt x="2003939" y="1185899"/>
                </a:lnTo>
                <a:lnTo>
                  <a:pt x="2000361" y="1186267"/>
                </a:lnTo>
                <a:close/>
                <a:moveTo>
                  <a:pt x="619876" y="1055949"/>
                </a:moveTo>
                <a:lnTo>
                  <a:pt x="601658" y="1065063"/>
                </a:lnTo>
                <a:lnTo>
                  <a:pt x="600730" y="1065183"/>
                </a:lnTo>
                <a:lnTo>
                  <a:pt x="600456" y="1065664"/>
                </a:lnTo>
                <a:lnTo>
                  <a:pt x="586155" y="1072818"/>
                </a:lnTo>
                <a:cubicBezTo>
                  <a:pt x="589914" y="1093182"/>
                  <a:pt x="578633" y="1101908"/>
                  <a:pt x="556064" y="1093182"/>
                </a:cubicBezTo>
                <a:cubicBezTo>
                  <a:pt x="574871" y="1075000"/>
                  <a:pt x="591208" y="1064455"/>
                  <a:pt x="606311" y="1058410"/>
                </a:cubicBezTo>
                <a:close/>
                <a:moveTo>
                  <a:pt x="719889" y="1052848"/>
                </a:moveTo>
                <a:lnTo>
                  <a:pt x="745194" y="1057172"/>
                </a:lnTo>
                <a:lnTo>
                  <a:pt x="770715" y="1063343"/>
                </a:lnTo>
                <a:lnTo>
                  <a:pt x="752881" y="1067365"/>
                </a:lnTo>
                <a:cubicBezTo>
                  <a:pt x="730725" y="1069910"/>
                  <a:pt x="711684" y="1069183"/>
                  <a:pt x="698990" y="1064092"/>
                </a:cubicBezTo>
                <a:close/>
                <a:moveTo>
                  <a:pt x="686207" y="1047093"/>
                </a:moveTo>
                <a:lnTo>
                  <a:pt x="699916" y="1049435"/>
                </a:lnTo>
                <a:lnTo>
                  <a:pt x="691996" y="1051047"/>
                </a:lnTo>
                <a:cubicBezTo>
                  <a:pt x="676894" y="1051638"/>
                  <a:pt x="663024" y="1050456"/>
                  <a:pt x="649154" y="1050638"/>
                </a:cubicBezTo>
                <a:lnTo>
                  <a:pt x="619876" y="1055949"/>
                </a:lnTo>
                <a:lnTo>
                  <a:pt x="632380" y="1049695"/>
                </a:lnTo>
                <a:cubicBezTo>
                  <a:pt x="649190" y="1045843"/>
                  <a:pt x="667270" y="1045411"/>
                  <a:pt x="686207" y="1047093"/>
                </a:cubicBezTo>
                <a:close/>
                <a:moveTo>
                  <a:pt x="742243" y="1040820"/>
                </a:moveTo>
                <a:lnTo>
                  <a:pt x="719889" y="1052848"/>
                </a:lnTo>
                <a:lnTo>
                  <a:pt x="699916" y="1049435"/>
                </a:lnTo>
                <a:close/>
                <a:moveTo>
                  <a:pt x="10978785" y="1948052"/>
                </a:moveTo>
                <a:cubicBezTo>
                  <a:pt x="10975965" y="1946961"/>
                  <a:pt x="10972674" y="1946961"/>
                  <a:pt x="10968912" y="1948415"/>
                </a:cubicBezTo>
                <a:cubicBezTo>
                  <a:pt x="10972674" y="1960051"/>
                  <a:pt x="10980197" y="1957142"/>
                  <a:pt x="10985838" y="1954234"/>
                </a:cubicBezTo>
                <a:cubicBezTo>
                  <a:pt x="10983957" y="1951324"/>
                  <a:pt x="10981607" y="1949143"/>
                  <a:pt x="10978785" y="1948052"/>
                </a:cubicBezTo>
                <a:close/>
                <a:moveTo>
                  <a:pt x="781326" y="1035503"/>
                </a:moveTo>
                <a:cubicBezTo>
                  <a:pt x="783499" y="1036276"/>
                  <a:pt x="785028" y="1037912"/>
                  <a:pt x="785497" y="1040820"/>
                </a:cubicBezTo>
                <a:cubicBezTo>
                  <a:pt x="776093" y="1043728"/>
                  <a:pt x="764809" y="1046638"/>
                  <a:pt x="755407" y="1040820"/>
                </a:cubicBezTo>
                <a:cubicBezTo>
                  <a:pt x="760109" y="1039366"/>
                  <a:pt x="767161" y="1036457"/>
                  <a:pt x="773273" y="1035367"/>
                </a:cubicBezTo>
                <a:cubicBezTo>
                  <a:pt x="776329" y="1034821"/>
                  <a:pt x="779150" y="1034730"/>
                  <a:pt x="781326" y="1035503"/>
                </a:cubicBezTo>
                <a:close/>
                <a:moveTo>
                  <a:pt x="814881" y="1033911"/>
                </a:moveTo>
                <a:cubicBezTo>
                  <a:pt x="819817" y="1035729"/>
                  <a:pt x="824049" y="1039366"/>
                  <a:pt x="823109" y="1043728"/>
                </a:cubicBezTo>
                <a:cubicBezTo>
                  <a:pt x="815587" y="1040820"/>
                  <a:pt x="800543" y="1043728"/>
                  <a:pt x="802422" y="1035002"/>
                </a:cubicBezTo>
                <a:cubicBezTo>
                  <a:pt x="804303" y="1032094"/>
                  <a:pt x="809944" y="1032094"/>
                  <a:pt x="814881" y="1033911"/>
                </a:cubicBezTo>
                <a:close/>
                <a:moveTo>
                  <a:pt x="1489633" y="1088954"/>
                </a:moveTo>
                <a:cubicBezTo>
                  <a:pt x="1486253" y="1089545"/>
                  <a:pt x="1482728" y="1091727"/>
                  <a:pt x="1479436" y="1096090"/>
                </a:cubicBezTo>
                <a:lnTo>
                  <a:pt x="1490465" y="1099318"/>
                </a:lnTo>
                <a:lnTo>
                  <a:pt x="1502848" y="1096449"/>
                </a:lnTo>
                <a:lnTo>
                  <a:pt x="1502558" y="1095039"/>
                </a:lnTo>
                <a:cubicBezTo>
                  <a:pt x="1499440" y="1090761"/>
                  <a:pt x="1494702" y="1088068"/>
                  <a:pt x="1489633" y="1088954"/>
                </a:cubicBezTo>
                <a:close/>
                <a:moveTo>
                  <a:pt x="1078561" y="1042241"/>
                </a:moveTo>
                <a:lnTo>
                  <a:pt x="1086391" y="1043728"/>
                </a:lnTo>
                <a:cubicBezTo>
                  <a:pt x="1060064" y="1061183"/>
                  <a:pt x="1065235" y="1055365"/>
                  <a:pt x="1078165" y="1042639"/>
                </a:cubicBezTo>
                <a:close/>
                <a:moveTo>
                  <a:pt x="1473089" y="1065183"/>
                </a:moveTo>
                <a:lnTo>
                  <a:pt x="1472679" y="1065638"/>
                </a:lnTo>
                <a:lnTo>
                  <a:pt x="1473964" y="1071466"/>
                </a:lnTo>
                <a:lnTo>
                  <a:pt x="1476879" y="1066410"/>
                </a:lnTo>
                <a:cubicBezTo>
                  <a:pt x="1477144" y="1064001"/>
                  <a:pt x="1475322" y="1063910"/>
                  <a:pt x="1473089" y="1065183"/>
                </a:cubicBezTo>
                <a:close/>
                <a:moveTo>
                  <a:pt x="11019928" y="1915127"/>
                </a:moveTo>
                <a:cubicBezTo>
                  <a:pt x="11016347" y="1915792"/>
                  <a:pt x="11013591" y="1924894"/>
                  <a:pt x="11011961" y="1932462"/>
                </a:cubicBezTo>
                <a:lnTo>
                  <a:pt x="11011194" y="1937096"/>
                </a:lnTo>
                <a:lnTo>
                  <a:pt x="11008874" y="1936779"/>
                </a:lnTo>
                <a:cubicBezTo>
                  <a:pt x="10991009" y="1936052"/>
                  <a:pt x="10977375" y="1938234"/>
                  <a:pt x="11010286" y="1942598"/>
                </a:cubicBezTo>
                <a:lnTo>
                  <a:pt x="11011194" y="1937096"/>
                </a:lnTo>
                <a:lnTo>
                  <a:pt x="11030841" y="1939773"/>
                </a:lnTo>
                <a:lnTo>
                  <a:pt x="11032852" y="1948415"/>
                </a:lnTo>
                <a:cubicBezTo>
                  <a:pt x="11040845" y="1944779"/>
                  <a:pt x="11039317" y="1942052"/>
                  <a:pt x="11033558" y="1940143"/>
                </a:cubicBezTo>
                <a:lnTo>
                  <a:pt x="11030841" y="1939773"/>
                </a:lnTo>
                <a:lnTo>
                  <a:pt x="11028103" y="1928001"/>
                </a:lnTo>
                <a:cubicBezTo>
                  <a:pt x="11026587" y="1922996"/>
                  <a:pt x="11025139" y="1919666"/>
                  <a:pt x="11023773" y="1917644"/>
                </a:cubicBezTo>
                <a:cubicBezTo>
                  <a:pt x="11022407" y="1915621"/>
                  <a:pt x="11021121" y="1914905"/>
                  <a:pt x="11019928" y="1915127"/>
                </a:cubicBezTo>
                <a:close/>
                <a:moveTo>
                  <a:pt x="983752" y="1015367"/>
                </a:moveTo>
                <a:cubicBezTo>
                  <a:pt x="977317" y="1017003"/>
                  <a:pt x="971676" y="1028457"/>
                  <a:pt x="966034" y="1035002"/>
                </a:cubicBezTo>
                <a:cubicBezTo>
                  <a:pt x="975438" y="1035002"/>
                  <a:pt x="982959" y="1026275"/>
                  <a:pt x="990483" y="1017548"/>
                </a:cubicBezTo>
                <a:cubicBezTo>
                  <a:pt x="988131" y="1015366"/>
                  <a:pt x="985899" y="1014821"/>
                  <a:pt x="983752" y="1015367"/>
                </a:cubicBezTo>
                <a:close/>
                <a:moveTo>
                  <a:pt x="11208924" y="1925871"/>
                </a:moveTo>
                <a:lnTo>
                  <a:pt x="11226453" y="1928320"/>
                </a:lnTo>
                <a:lnTo>
                  <a:pt x="11218092" y="1928325"/>
                </a:lnTo>
                <a:lnTo>
                  <a:pt x="11208091" y="1928982"/>
                </a:lnTo>
                <a:close/>
                <a:moveTo>
                  <a:pt x="11236795" y="1928314"/>
                </a:moveTo>
                <a:cubicBezTo>
                  <a:pt x="11241569" y="1928688"/>
                  <a:pt x="11244655" y="1929506"/>
                  <a:pt x="11245360" y="1930961"/>
                </a:cubicBezTo>
                <a:lnTo>
                  <a:pt x="11226453" y="1928320"/>
                </a:lnTo>
                <a:close/>
                <a:moveTo>
                  <a:pt x="1041258" y="1011731"/>
                </a:moveTo>
                <a:lnTo>
                  <a:pt x="1042423" y="1015979"/>
                </a:lnTo>
                <a:lnTo>
                  <a:pt x="1038622" y="1017937"/>
                </a:lnTo>
                <a:close/>
                <a:moveTo>
                  <a:pt x="1421568" y="1044939"/>
                </a:moveTo>
                <a:lnTo>
                  <a:pt x="1421958" y="1045130"/>
                </a:lnTo>
                <a:lnTo>
                  <a:pt x="1420893" y="1045232"/>
                </a:lnTo>
                <a:close/>
                <a:moveTo>
                  <a:pt x="1477086" y="1039002"/>
                </a:moveTo>
                <a:lnTo>
                  <a:pt x="1479068" y="1041618"/>
                </a:lnTo>
                <a:lnTo>
                  <a:pt x="1471993" y="1041228"/>
                </a:lnTo>
                <a:close/>
                <a:moveTo>
                  <a:pt x="1152212" y="988459"/>
                </a:moveTo>
                <a:cubicBezTo>
                  <a:pt x="1101436" y="988459"/>
                  <a:pt x="1139048" y="1003004"/>
                  <a:pt x="1152212" y="988459"/>
                </a:cubicBezTo>
                <a:close/>
                <a:moveTo>
                  <a:pt x="1007643" y="973914"/>
                </a:moveTo>
                <a:cubicBezTo>
                  <a:pt x="1003646" y="974641"/>
                  <a:pt x="998945" y="984095"/>
                  <a:pt x="1005527" y="1000095"/>
                </a:cubicBezTo>
                <a:cubicBezTo>
                  <a:pt x="1014930" y="981187"/>
                  <a:pt x="1011639" y="973187"/>
                  <a:pt x="1007643" y="973914"/>
                </a:cubicBezTo>
                <a:close/>
                <a:moveTo>
                  <a:pt x="1050102" y="976141"/>
                </a:moveTo>
                <a:cubicBezTo>
                  <a:pt x="1047840" y="977005"/>
                  <a:pt x="1045959" y="979004"/>
                  <a:pt x="1045019" y="982641"/>
                </a:cubicBezTo>
                <a:cubicBezTo>
                  <a:pt x="1052541" y="988459"/>
                  <a:pt x="1060064" y="988459"/>
                  <a:pt x="1065705" y="985550"/>
                </a:cubicBezTo>
                <a:cubicBezTo>
                  <a:pt x="1067116" y="981186"/>
                  <a:pt x="1056890" y="973550"/>
                  <a:pt x="1050102" y="976141"/>
                </a:cubicBezTo>
                <a:close/>
                <a:moveTo>
                  <a:pt x="1229121" y="991527"/>
                </a:moveTo>
                <a:lnTo>
                  <a:pt x="1219914" y="999004"/>
                </a:lnTo>
                <a:lnTo>
                  <a:pt x="1210522" y="991374"/>
                </a:lnTo>
                <a:lnTo>
                  <a:pt x="1210747" y="991368"/>
                </a:lnTo>
                <a:close/>
                <a:moveTo>
                  <a:pt x="1028094" y="968096"/>
                </a:moveTo>
                <a:cubicBezTo>
                  <a:pt x="1003645" y="1008821"/>
                  <a:pt x="1073228" y="982641"/>
                  <a:pt x="1028094" y="968096"/>
                </a:cubicBezTo>
                <a:close/>
                <a:moveTo>
                  <a:pt x="1187181" y="972005"/>
                </a:moveTo>
                <a:cubicBezTo>
                  <a:pt x="1180657" y="969005"/>
                  <a:pt x="1167259" y="984823"/>
                  <a:pt x="1189824" y="982641"/>
                </a:cubicBezTo>
                <a:cubicBezTo>
                  <a:pt x="1190765" y="976096"/>
                  <a:pt x="1189354" y="973004"/>
                  <a:pt x="1187181" y="972005"/>
                </a:cubicBezTo>
                <a:close/>
                <a:moveTo>
                  <a:pt x="1291376" y="973914"/>
                </a:moveTo>
                <a:cubicBezTo>
                  <a:pt x="1283855" y="971005"/>
                  <a:pt x="1280094" y="985550"/>
                  <a:pt x="1280093" y="988459"/>
                </a:cubicBezTo>
                <a:cubicBezTo>
                  <a:pt x="1291376" y="994276"/>
                  <a:pt x="1291376" y="979731"/>
                  <a:pt x="1291376" y="973914"/>
                </a:cubicBezTo>
                <a:close/>
                <a:moveTo>
                  <a:pt x="1724619" y="1012185"/>
                </a:moveTo>
                <a:cubicBezTo>
                  <a:pt x="1718977" y="1013003"/>
                  <a:pt x="1706988" y="1021184"/>
                  <a:pt x="1701346" y="1014640"/>
                </a:cubicBezTo>
                <a:cubicBezTo>
                  <a:pt x="1697585" y="1032093"/>
                  <a:pt x="1720151" y="1017548"/>
                  <a:pt x="1727675" y="1014640"/>
                </a:cubicBezTo>
                <a:cubicBezTo>
                  <a:pt x="1727674" y="1012458"/>
                  <a:pt x="1726499" y="1011913"/>
                  <a:pt x="1724619" y="1012185"/>
                </a:cubicBezTo>
                <a:close/>
                <a:moveTo>
                  <a:pt x="1798492" y="1001594"/>
                </a:moveTo>
                <a:cubicBezTo>
                  <a:pt x="1796082" y="1002277"/>
                  <a:pt x="1793495" y="1006639"/>
                  <a:pt x="1791615" y="1017548"/>
                </a:cubicBezTo>
                <a:cubicBezTo>
                  <a:pt x="1811362" y="1030638"/>
                  <a:pt x="1805719" y="999550"/>
                  <a:pt x="1798492" y="1001594"/>
                </a:cubicBezTo>
                <a:close/>
                <a:moveTo>
                  <a:pt x="1775776" y="994822"/>
                </a:moveTo>
                <a:cubicBezTo>
                  <a:pt x="1773984" y="995004"/>
                  <a:pt x="1771867" y="996458"/>
                  <a:pt x="1769047" y="1000095"/>
                </a:cubicBezTo>
                <a:cubicBezTo>
                  <a:pt x="1770929" y="1008821"/>
                  <a:pt x="1785972" y="1011731"/>
                  <a:pt x="1793496" y="1003004"/>
                </a:cubicBezTo>
                <a:cubicBezTo>
                  <a:pt x="1783622" y="1005185"/>
                  <a:pt x="1781156" y="994276"/>
                  <a:pt x="1775776" y="994822"/>
                </a:cubicBezTo>
                <a:close/>
                <a:moveTo>
                  <a:pt x="1725794" y="982641"/>
                </a:moveTo>
                <a:cubicBezTo>
                  <a:pt x="1716390" y="988459"/>
                  <a:pt x="1720151" y="994276"/>
                  <a:pt x="1720151" y="1000095"/>
                </a:cubicBezTo>
                <a:cubicBezTo>
                  <a:pt x="1729555" y="1005912"/>
                  <a:pt x="1738958" y="985550"/>
                  <a:pt x="1725794" y="982641"/>
                </a:cubicBezTo>
                <a:close/>
                <a:moveTo>
                  <a:pt x="1282914" y="934280"/>
                </a:moveTo>
                <a:cubicBezTo>
                  <a:pt x="1274452" y="931007"/>
                  <a:pt x="1255647" y="933189"/>
                  <a:pt x="1251884" y="950643"/>
                </a:cubicBezTo>
                <a:cubicBezTo>
                  <a:pt x="1289496" y="946279"/>
                  <a:pt x="1291377" y="937552"/>
                  <a:pt x="1282914" y="934280"/>
                </a:cubicBezTo>
                <a:close/>
                <a:moveTo>
                  <a:pt x="1332750" y="933188"/>
                </a:moveTo>
                <a:cubicBezTo>
                  <a:pt x="1325227" y="936098"/>
                  <a:pt x="1321467" y="953551"/>
                  <a:pt x="1332751" y="959369"/>
                </a:cubicBezTo>
                <a:cubicBezTo>
                  <a:pt x="1340272" y="950643"/>
                  <a:pt x="1340272" y="941915"/>
                  <a:pt x="1332750" y="933188"/>
                </a:cubicBezTo>
                <a:close/>
                <a:moveTo>
                  <a:pt x="1714012" y="966231"/>
                </a:moveTo>
                <a:lnTo>
                  <a:pt x="1712277" y="966414"/>
                </a:lnTo>
                <a:cubicBezTo>
                  <a:pt x="1707811" y="968869"/>
                  <a:pt x="1709456" y="973323"/>
                  <a:pt x="1714393" y="972141"/>
                </a:cubicBezTo>
                <a:lnTo>
                  <a:pt x="1715891" y="971047"/>
                </a:lnTo>
                <a:close/>
                <a:moveTo>
                  <a:pt x="1216153" y="921553"/>
                </a:moveTo>
                <a:cubicBezTo>
                  <a:pt x="1210512" y="918644"/>
                  <a:pt x="1204400" y="918644"/>
                  <a:pt x="1198286" y="920098"/>
                </a:cubicBezTo>
                <a:cubicBezTo>
                  <a:pt x="1192175" y="921553"/>
                  <a:pt x="1186064" y="924462"/>
                  <a:pt x="1180423" y="927370"/>
                </a:cubicBezTo>
                <a:cubicBezTo>
                  <a:pt x="1193586" y="924462"/>
                  <a:pt x="1204870" y="927370"/>
                  <a:pt x="1216153" y="921553"/>
                </a:cubicBezTo>
                <a:close/>
                <a:moveTo>
                  <a:pt x="1767166" y="968096"/>
                </a:moveTo>
                <a:cubicBezTo>
                  <a:pt x="1823585" y="1020457"/>
                  <a:pt x="1769047" y="968096"/>
                  <a:pt x="1767166" y="968096"/>
                </a:cubicBezTo>
                <a:close/>
                <a:moveTo>
                  <a:pt x="1823585" y="953551"/>
                </a:moveTo>
                <a:cubicBezTo>
                  <a:pt x="1816062" y="950643"/>
                  <a:pt x="1808540" y="956460"/>
                  <a:pt x="1802898" y="956460"/>
                </a:cubicBezTo>
                <a:cubicBezTo>
                  <a:pt x="1801018" y="968096"/>
                  <a:pt x="1817943" y="962278"/>
                  <a:pt x="1823585" y="953551"/>
                </a:cubicBezTo>
                <a:close/>
                <a:moveTo>
                  <a:pt x="2028246" y="966960"/>
                </a:moveTo>
                <a:cubicBezTo>
                  <a:pt x="2022694" y="965188"/>
                  <a:pt x="2037502" y="976096"/>
                  <a:pt x="2041733" y="973914"/>
                </a:cubicBezTo>
                <a:cubicBezTo>
                  <a:pt x="2034211" y="969550"/>
                  <a:pt x="2030098" y="967551"/>
                  <a:pt x="2028246" y="966960"/>
                </a:cubicBezTo>
                <a:close/>
                <a:moveTo>
                  <a:pt x="1885644" y="941915"/>
                </a:moveTo>
                <a:cubicBezTo>
                  <a:pt x="1881883" y="939007"/>
                  <a:pt x="1878592" y="939734"/>
                  <a:pt x="1875301" y="941189"/>
                </a:cubicBezTo>
                <a:cubicBezTo>
                  <a:pt x="1872010" y="942642"/>
                  <a:pt x="1868719" y="944824"/>
                  <a:pt x="1864958" y="944824"/>
                </a:cubicBezTo>
                <a:cubicBezTo>
                  <a:pt x="1863078" y="956460"/>
                  <a:pt x="1880003" y="944824"/>
                  <a:pt x="1885644" y="941915"/>
                </a:cubicBezTo>
                <a:close/>
                <a:moveTo>
                  <a:pt x="1994543" y="951234"/>
                </a:moveTo>
                <a:cubicBezTo>
                  <a:pt x="1992251" y="952461"/>
                  <a:pt x="1988608" y="955734"/>
                  <a:pt x="1983435" y="962278"/>
                </a:cubicBezTo>
                <a:cubicBezTo>
                  <a:pt x="1996130" y="962278"/>
                  <a:pt x="2001417" y="947552"/>
                  <a:pt x="1994543" y="951234"/>
                </a:cubicBezTo>
                <a:close/>
                <a:moveTo>
                  <a:pt x="1939521" y="943536"/>
                </a:moveTo>
                <a:lnTo>
                  <a:pt x="1939241" y="944006"/>
                </a:lnTo>
                <a:lnTo>
                  <a:pt x="1939224" y="944750"/>
                </a:lnTo>
                <a:lnTo>
                  <a:pt x="1938301" y="944824"/>
                </a:lnTo>
                <a:close/>
                <a:moveTo>
                  <a:pt x="1972057" y="935160"/>
                </a:moveTo>
                <a:cubicBezTo>
                  <a:pt x="1967335" y="932859"/>
                  <a:pt x="1957115" y="931553"/>
                  <a:pt x="1949144" y="933371"/>
                </a:cubicBezTo>
                <a:lnTo>
                  <a:pt x="1939521" y="943536"/>
                </a:lnTo>
                <a:lnTo>
                  <a:pt x="1943942" y="936098"/>
                </a:lnTo>
                <a:cubicBezTo>
                  <a:pt x="1942061" y="924462"/>
                  <a:pt x="1838629" y="968096"/>
                  <a:pt x="1810421" y="1000095"/>
                </a:cubicBezTo>
                <a:cubicBezTo>
                  <a:pt x="1810421" y="1000095"/>
                  <a:pt x="1958987" y="950643"/>
                  <a:pt x="1930779" y="971005"/>
                </a:cubicBezTo>
                <a:cubicBezTo>
                  <a:pt x="1938302" y="988459"/>
                  <a:pt x="1938772" y="978277"/>
                  <a:pt x="1938771" y="964460"/>
                </a:cubicBezTo>
                <a:lnTo>
                  <a:pt x="1939224" y="944750"/>
                </a:lnTo>
                <a:lnTo>
                  <a:pt x="1961981" y="942915"/>
                </a:lnTo>
                <a:cubicBezTo>
                  <a:pt x="1976003" y="940756"/>
                  <a:pt x="1976779" y="937461"/>
                  <a:pt x="1972057" y="935160"/>
                </a:cubicBezTo>
                <a:close/>
                <a:moveTo>
                  <a:pt x="2002654" y="923007"/>
                </a:moveTo>
                <a:cubicBezTo>
                  <a:pt x="1998011" y="922644"/>
                  <a:pt x="1990017" y="925917"/>
                  <a:pt x="1977794" y="936098"/>
                </a:cubicBezTo>
                <a:cubicBezTo>
                  <a:pt x="2000361" y="957915"/>
                  <a:pt x="2016581" y="924098"/>
                  <a:pt x="2002654" y="923007"/>
                </a:cubicBezTo>
                <a:close/>
                <a:moveTo>
                  <a:pt x="2106497" y="924734"/>
                </a:moveTo>
                <a:cubicBezTo>
                  <a:pt x="2080758" y="928825"/>
                  <a:pt x="2041265" y="948461"/>
                  <a:pt x="2022927" y="941915"/>
                </a:cubicBezTo>
                <a:cubicBezTo>
                  <a:pt x="2017286" y="933189"/>
                  <a:pt x="2130122" y="976823"/>
                  <a:pt x="2126362" y="927370"/>
                </a:cubicBezTo>
                <a:cubicBezTo>
                  <a:pt x="2122130" y="923734"/>
                  <a:pt x="2115079" y="923370"/>
                  <a:pt x="2106497" y="924734"/>
                </a:cubicBezTo>
                <a:close/>
                <a:moveTo>
                  <a:pt x="2111315" y="915734"/>
                </a:moveTo>
                <a:cubicBezTo>
                  <a:pt x="2051137" y="912825"/>
                  <a:pt x="2094391" y="933189"/>
                  <a:pt x="2111315" y="915734"/>
                </a:cubicBezTo>
                <a:close/>
                <a:moveTo>
                  <a:pt x="9707034" y="1546979"/>
                </a:moveTo>
                <a:cubicBezTo>
                  <a:pt x="9703272" y="1549888"/>
                  <a:pt x="9699511" y="1549888"/>
                  <a:pt x="9697631" y="1552796"/>
                </a:cubicBezTo>
                <a:cubicBezTo>
                  <a:pt x="9669422" y="1552796"/>
                  <a:pt x="9708914" y="1564432"/>
                  <a:pt x="9707034" y="1546979"/>
                </a:cubicBezTo>
                <a:close/>
                <a:moveTo>
                  <a:pt x="9891332" y="1543706"/>
                </a:moveTo>
                <a:cubicBezTo>
                  <a:pt x="9874877" y="1546252"/>
                  <a:pt x="9841496" y="1558615"/>
                  <a:pt x="9840555" y="1573160"/>
                </a:cubicBezTo>
                <a:cubicBezTo>
                  <a:pt x="9907317" y="1548434"/>
                  <a:pt x="9907787" y="1541162"/>
                  <a:pt x="9891332" y="1543706"/>
                </a:cubicBezTo>
                <a:close/>
                <a:moveTo>
                  <a:pt x="2079788" y="847375"/>
                </a:moveTo>
                <a:cubicBezTo>
                  <a:pt x="2071590" y="846829"/>
                  <a:pt x="2056778" y="856101"/>
                  <a:pt x="2056778" y="860464"/>
                </a:cubicBezTo>
                <a:cubicBezTo>
                  <a:pt x="2066181" y="857556"/>
                  <a:pt x="2075584" y="857556"/>
                  <a:pt x="2084989" y="851737"/>
                </a:cubicBezTo>
                <a:cubicBezTo>
                  <a:pt x="2084518" y="848828"/>
                  <a:pt x="2082521" y="847556"/>
                  <a:pt x="2079788" y="847375"/>
                </a:cubicBezTo>
                <a:close/>
                <a:moveTo>
                  <a:pt x="10310705" y="1578977"/>
                </a:moveTo>
                <a:lnTo>
                  <a:pt x="10311747" y="1582447"/>
                </a:lnTo>
                <a:lnTo>
                  <a:pt x="10309499" y="1582386"/>
                </a:lnTo>
                <a:lnTo>
                  <a:pt x="10308314" y="1581373"/>
                </a:lnTo>
                <a:close/>
                <a:moveTo>
                  <a:pt x="10352460" y="1580841"/>
                </a:moveTo>
                <a:cubicBezTo>
                  <a:pt x="10359012" y="1580977"/>
                  <a:pt x="10364772" y="1582614"/>
                  <a:pt x="10369004" y="1587704"/>
                </a:cubicBezTo>
                <a:cubicBezTo>
                  <a:pt x="10339384" y="1600795"/>
                  <a:pt x="10324574" y="1610612"/>
                  <a:pt x="10316641" y="1598748"/>
                </a:cubicBezTo>
                <a:lnTo>
                  <a:pt x="10311747" y="1582447"/>
                </a:lnTo>
                <a:lnTo>
                  <a:pt x="10331155" y="1582977"/>
                </a:lnTo>
                <a:cubicBezTo>
                  <a:pt x="10338561" y="1582069"/>
                  <a:pt x="10345907" y="1580705"/>
                  <a:pt x="10352460" y="1580841"/>
                </a:cubicBezTo>
                <a:close/>
                <a:moveTo>
                  <a:pt x="9739004" y="1517889"/>
                </a:moveTo>
                <a:cubicBezTo>
                  <a:pt x="9729601" y="1517889"/>
                  <a:pt x="9714557" y="1517889"/>
                  <a:pt x="9712676" y="1535343"/>
                </a:cubicBezTo>
                <a:cubicBezTo>
                  <a:pt x="9723959" y="1532434"/>
                  <a:pt x="9739004" y="1532434"/>
                  <a:pt x="9739004" y="1517889"/>
                </a:cubicBezTo>
                <a:close/>
                <a:moveTo>
                  <a:pt x="10364950" y="1566712"/>
                </a:moveTo>
                <a:lnTo>
                  <a:pt x="10365007" y="1566979"/>
                </a:lnTo>
                <a:cubicBezTo>
                  <a:pt x="10364889" y="1574069"/>
                  <a:pt x="10361892" y="1577797"/>
                  <a:pt x="10353163" y="1572478"/>
                </a:cubicBezTo>
                <a:lnTo>
                  <a:pt x="10347212" y="1567290"/>
                </a:lnTo>
                <a:lnTo>
                  <a:pt x="10350902" y="1567341"/>
                </a:lnTo>
                <a:close/>
                <a:moveTo>
                  <a:pt x="10344059" y="1561263"/>
                </a:moveTo>
                <a:lnTo>
                  <a:pt x="10341053" y="1561917"/>
                </a:lnTo>
                <a:lnTo>
                  <a:pt x="10340744" y="1561650"/>
                </a:lnTo>
                <a:lnTo>
                  <a:pt x="10342587" y="1561433"/>
                </a:lnTo>
                <a:cubicBezTo>
                  <a:pt x="10345040" y="1561024"/>
                  <a:pt x="10345885" y="1560865"/>
                  <a:pt x="10344059" y="1561263"/>
                </a:cubicBezTo>
                <a:close/>
                <a:moveTo>
                  <a:pt x="10339830" y="1560851"/>
                </a:moveTo>
                <a:lnTo>
                  <a:pt x="10340744" y="1561650"/>
                </a:lnTo>
                <a:lnTo>
                  <a:pt x="10335884" y="1562221"/>
                </a:lnTo>
                <a:close/>
                <a:moveTo>
                  <a:pt x="1830789" y="800135"/>
                </a:moveTo>
                <a:lnTo>
                  <a:pt x="1829197" y="800695"/>
                </a:lnTo>
                <a:cubicBezTo>
                  <a:pt x="1822056" y="803376"/>
                  <a:pt x="1817943" y="805195"/>
                  <a:pt x="1819823" y="805194"/>
                </a:cubicBezTo>
                <a:cubicBezTo>
                  <a:pt x="1818883" y="803013"/>
                  <a:pt x="1821469" y="801558"/>
                  <a:pt x="1825847" y="800604"/>
                </a:cubicBezTo>
                <a:close/>
                <a:moveTo>
                  <a:pt x="10366182" y="1551706"/>
                </a:moveTo>
                <a:cubicBezTo>
                  <a:pt x="10378406" y="1550615"/>
                  <a:pt x="10390630" y="1552798"/>
                  <a:pt x="10402854" y="1558615"/>
                </a:cubicBezTo>
                <a:cubicBezTo>
                  <a:pt x="10403324" y="1562251"/>
                  <a:pt x="10397095" y="1564433"/>
                  <a:pt x="10387369" y="1565705"/>
                </a:cubicBezTo>
                <a:lnTo>
                  <a:pt x="10364950" y="1566712"/>
                </a:lnTo>
                <a:lnTo>
                  <a:pt x="10362076" y="1553132"/>
                </a:lnTo>
                <a:close/>
                <a:moveTo>
                  <a:pt x="10120765" y="1529525"/>
                </a:moveTo>
                <a:cubicBezTo>
                  <a:pt x="10117003" y="1530979"/>
                  <a:pt x="10113242" y="1529525"/>
                  <a:pt x="10110186" y="1529162"/>
                </a:cubicBezTo>
                <a:cubicBezTo>
                  <a:pt x="10107130" y="1528799"/>
                  <a:pt x="10104780" y="1529526"/>
                  <a:pt x="10103836" y="1535343"/>
                </a:cubicBezTo>
                <a:cubicBezTo>
                  <a:pt x="10109482" y="1535343"/>
                  <a:pt x="10120765" y="1541161"/>
                  <a:pt x="10120765" y="1529525"/>
                </a:cubicBezTo>
                <a:close/>
                <a:moveTo>
                  <a:pt x="1911239" y="787423"/>
                </a:moveTo>
                <a:lnTo>
                  <a:pt x="1916126" y="790680"/>
                </a:lnTo>
                <a:lnTo>
                  <a:pt x="1908346" y="795422"/>
                </a:lnTo>
                <a:lnTo>
                  <a:pt x="1907143" y="796441"/>
                </a:lnTo>
                <a:lnTo>
                  <a:pt x="1898807" y="793559"/>
                </a:lnTo>
                <a:cubicBezTo>
                  <a:pt x="1902099" y="787740"/>
                  <a:pt x="1906801" y="786468"/>
                  <a:pt x="1911239" y="787423"/>
                </a:cubicBezTo>
                <a:close/>
                <a:moveTo>
                  <a:pt x="10353959" y="1529525"/>
                </a:moveTo>
                <a:cubicBezTo>
                  <a:pt x="10353959" y="1527343"/>
                  <a:pt x="10356777" y="1533161"/>
                  <a:pt x="10359571" y="1541297"/>
                </a:cubicBezTo>
                <a:lnTo>
                  <a:pt x="10362076" y="1553132"/>
                </a:lnTo>
                <a:lnTo>
                  <a:pt x="10339830" y="1560851"/>
                </a:lnTo>
                <a:lnTo>
                  <a:pt x="10335420" y="1557007"/>
                </a:lnTo>
                <a:lnTo>
                  <a:pt x="10324689" y="1544459"/>
                </a:lnTo>
                <a:close/>
                <a:moveTo>
                  <a:pt x="2004122" y="779014"/>
                </a:moveTo>
                <a:lnTo>
                  <a:pt x="2011200" y="782454"/>
                </a:lnTo>
                <a:lnTo>
                  <a:pt x="2012860" y="781806"/>
                </a:lnTo>
                <a:close/>
                <a:moveTo>
                  <a:pt x="1975120" y="773741"/>
                </a:moveTo>
                <a:cubicBezTo>
                  <a:pt x="1964629" y="776468"/>
                  <a:pt x="1974503" y="803740"/>
                  <a:pt x="1992838" y="781922"/>
                </a:cubicBezTo>
                <a:cubicBezTo>
                  <a:pt x="1984376" y="774650"/>
                  <a:pt x="1978617" y="772832"/>
                  <a:pt x="1975120" y="773741"/>
                </a:cubicBezTo>
                <a:close/>
                <a:moveTo>
                  <a:pt x="1961258" y="770534"/>
                </a:moveTo>
                <a:lnTo>
                  <a:pt x="1943286" y="775954"/>
                </a:lnTo>
                <a:lnTo>
                  <a:pt x="1944854" y="771105"/>
                </a:lnTo>
                <a:close/>
                <a:moveTo>
                  <a:pt x="2077465" y="741198"/>
                </a:moveTo>
                <a:cubicBezTo>
                  <a:pt x="2076995" y="747743"/>
                  <a:pt x="2081344" y="751197"/>
                  <a:pt x="2086986" y="752652"/>
                </a:cubicBezTo>
                <a:lnTo>
                  <a:pt x="2087655" y="752632"/>
                </a:lnTo>
                <a:lnTo>
                  <a:pt x="2105475" y="745680"/>
                </a:lnTo>
                <a:close/>
                <a:moveTo>
                  <a:pt x="10231955" y="1454483"/>
                </a:moveTo>
                <a:cubicBezTo>
                  <a:pt x="10230427" y="1455710"/>
                  <a:pt x="10229369" y="1458983"/>
                  <a:pt x="10229839" y="1465528"/>
                </a:cubicBezTo>
                <a:cubicBezTo>
                  <a:pt x="10245354" y="1465528"/>
                  <a:pt x="10236539" y="1450802"/>
                  <a:pt x="10231955" y="1454483"/>
                </a:cubicBezTo>
                <a:close/>
                <a:moveTo>
                  <a:pt x="10222317" y="1427712"/>
                </a:moveTo>
                <a:lnTo>
                  <a:pt x="10222870" y="1428200"/>
                </a:lnTo>
                <a:lnTo>
                  <a:pt x="10222719" y="1428244"/>
                </a:lnTo>
                <a:close/>
                <a:moveTo>
                  <a:pt x="10237191" y="1424063"/>
                </a:moveTo>
                <a:lnTo>
                  <a:pt x="10232189" y="1436439"/>
                </a:lnTo>
                <a:lnTo>
                  <a:pt x="10222870" y="1428200"/>
                </a:lnTo>
                <a:lnTo>
                  <a:pt x="10237032" y="1424098"/>
                </a:lnTo>
                <a:close/>
                <a:moveTo>
                  <a:pt x="10141065" y="1415258"/>
                </a:moveTo>
                <a:lnTo>
                  <a:pt x="10145786" y="1416556"/>
                </a:lnTo>
                <a:lnTo>
                  <a:pt x="10146079" y="1417951"/>
                </a:lnTo>
                <a:lnTo>
                  <a:pt x="10143432" y="1423104"/>
                </a:lnTo>
                <a:lnTo>
                  <a:pt x="10135765" y="1425927"/>
                </a:lnTo>
                <a:cubicBezTo>
                  <a:pt x="10122939" y="1429303"/>
                  <a:pt x="10126642" y="1423167"/>
                  <a:pt x="10132988" y="1418258"/>
                </a:cubicBezTo>
                <a:lnTo>
                  <a:pt x="10139793" y="1415447"/>
                </a:lnTo>
                <a:close/>
                <a:moveTo>
                  <a:pt x="10239242" y="1418985"/>
                </a:moveTo>
                <a:lnTo>
                  <a:pt x="10242857" y="1422798"/>
                </a:lnTo>
                <a:lnTo>
                  <a:pt x="10237191" y="1424063"/>
                </a:lnTo>
                <a:close/>
                <a:moveTo>
                  <a:pt x="10259929" y="1418985"/>
                </a:moveTo>
                <a:cubicBezTo>
                  <a:pt x="10256169" y="1426258"/>
                  <a:pt x="10252877" y="1429893"/>
                  <a:pt x="10249586" y="1429894"/>
                </a:cubicBezTo>
                <a:lnTo>
                  <a:pt x="10242857" y="1422798"/>
                </a:lnTo>
                <a:close/>
                <a:moveTo>
                  <a:pt x="10188936" y="1403759"/>
                </a:moveTo>
                <a:cubicBezTo>
                  <a:pt x="10184705" y="1402803"/>
                  <a:pt x="10201630" y="1421893"/>
                  <a:pt x="10201630" y="1413167"/>
                </a:cubicBezTo>
                <a:cubicBezTo>
                  <a:pt x="10194107" y="1406622"/>
                  <a:pt x="10190347" y="1404076"/>
                  <a:pt x="10188936" y="1403759"/>
                </a:cubicBezTo>
                <a:close/>
                <a:moveTo>
                  <a:pt x="10205391" y="1392804"/>
                </a:moveTo>
                <a:cubicBezTo>
                  <a:pt x="10201630" y="1398622"/>
                  <a:pt x="10201628" y="1416076"/>
                  <a:pt x="10209152" y="1416076"/>
                </a:cubicBezTo>
                <a:cubicBezTo>
                  <a:pt x="10207272" y="1404440"/>
                  <a:pt x="10214795" y="1395712"/>
                  <a:pt x="10205391" y="1392804"/>
                </a:cubicBezTo>
                <a:close/>
                <a:moveTo>
                  <a:pt x="10577749" y="1389895"/>
                </a:moveTo>
                <a:cubicBezTo>
                  <a:pt x="10549540" y="1395712"/>
                  <a:pt x="10525093" y="1401531"/>
                  <a:pt x="10500644" y="1407349"/>
                </a:cubicBezTo>
                <a:cubicBezTo>
                  <a:pt x="10497823" y="1407349"/>
                  <a:pt x="10430122" y="1429166"/>
                  <a:pt x="10362186" y="1442620"/>
                </a:cubicBezTo>
                <a:lnTo>
                  <a:pt x="10331135" y="1445968"/>
                </a:lnTo>
                <a:lnTo>
                  <a:pt x="10357745" y="1434910"/>
                </a:lnTo>
                <a:lnTo>
                  <a:pt x="10479508" y="1402943"/>
                </a:lnTo>
                <a:lnTo>
                  <a:pt x="10497324" y="1401167"/>
                </a:lnTo>
                <a:cubicBezTo>
                  <a:pt x="10522271" y="1398440"/>
                  <a:pt x="10549070" y="1394986"/>
                  <a:pt x="10577749" y="1389895"/>
                </a:cubicBezTo>
                <a:close/>
                <a:moveTo>
                  <a:pt x="10651092" y="1381169"/>
                </a:moveTo>
                <a:cubicBezTo>
                  <a:pt x="10636048" y="1407349"/>
                  <a:pt x="10600316" y="1389895"/>
                  <a:pt x="10575869" y="1398621"/>
                </a:cubicBezTo>
                <a:cubicBezTo>
                  <a:pt x="10590914" y="1378260"/>
                  <a:pt x="10632286" y="1384077"/>
                  <a:pt x="10651092" y="1381169"/>
                </a:cubicBezTo>
                <a:close/>
                <a:moveTo>
                  <a:pt x="10745592" y="1379714"/>
                </a:moveTo>
                <a:cubicBezTo>
                  <a:pt x="10748883" y="1378987"/>
                  <a:pt x="10752644" y="1379714"/>
                  <a:pt x="10754525" y="1381169"/>
                </a:cubicBezTo>
                <a:cubicBezTo>
                  <a:pt x="10756405" y="1395712"/>
                  <a:pt x="10743241" y="1384077"/>
                  <a:pt x="10739481" y="1386986"/>
                </a:cubicBezTo>
                <a:cubicBezTo>
                  <a:pt x="10739481" y="1382623"/>
                  <a:pt x="10742302" y="1380441"/>
                  <a:pt x="10745592" y="1379714"/>
                </a:cubicBezTo>
                <a:close/>
                <a:moveTo>
                  <a:pt x="10743828" y="1357771"/>
                </a:moveTo>
                <a:lnTo>
                  <a:pt x="10743714" y="1357820"/>
                </a:lnTo>
                <a:cubicBezTo>
                  <a:pt x="10736498" y="1362306"/>
                  <a:pt x="10731841" y="1367169"/>
                  <a:pt x="10730078" y="1372441"/>
                </a:cubicBezTo>
                <a:cubicBezTo>
                  <a:pt x="10730547" y="1378259"/>
                  <a:pt x="10726198" y="1376259"/>
                  <a:pt x="10720674" y="1371032"/>
                </a:cubicBezTo>
                <a:lnTo>
                  <a:pt x="10712794" y="1361085"/>
                </a:lnTo>
                <a:lnTo>
                  <a:pt x="10726129" y="1359085"/>
                </a:lnTo>
                <a:lnTo>
                  <a:pt x="10729456" y="1358838"/>
                </a:lnTo>
                <a:lnTo>
                  <a:pt x="10737599" y="1360805"/>
                </a:lnTo>
                <a:lnTo>
                  <a:pt x="10734503" y="1358463"/>
                </a:lnTo>
                <a:close/>
                <a:moveTo>
                  <a:pt x="10713377" y="1342698"/>
                </a:moveTo>
                <a:lnTo>
                  <a:pt x="10714136" y="1343051"/>
                </a:lnTo>
                <a:lnTo>
                  <a:pt x="10734503" y="1358463"/>
                </a:lnTo>
                <a:lnTo>
                  <a:pt x="10729456" y="1358838"/>
                </a:lnTo>
                <a:lnTo>
                  <a:pt x="10706647" y="1353324"/>
                </a:lnTo>
                <a:lnTo>
                  <a:pt x="10704219" y="1350260"/>
                </a:lnTo>
                <a:lnTo>
                  <a:pt x="10701370" y="1343888"/>
                </a:lnTo>
                <a:close/>
                <a:moveTo>
                  <a:pt x="2881537" y="641928"/>
                </a:moveTo>
                <a:cubicBezTo>
                  <a:pt x="2872018" y="644655"/>
                  <a:pt x="2880480" y="660474"/>
                  <a:pt x="2897403" y="645202"/>
                </a:cubicBezTo>
                <a:cubicBezTo>
                  <a:pt x="2889883" y="641565"/>
                  <a:pt x="2884713" y="641020"/>
                  <a:pt x="2881537" y="641928"/>
                </a:cubicBezTo>
                <a:close/>
                <a:moveTo>
                  <a:pt x="2801330" y="631458"/>
                </a:moveTo>
                <a:lnTo>
                  <a:pt x="2803376" y="633566"/>
                </a:lnTo>
                <a:lnTo>
                  <a:pt x="2801366" y="634561"/>
                </a:lnTo>
                <a:lnTo>
                  <a:pt x="2801127" y="631572"/>
                </a:lnTo>
                <a:close/>
                <a:moveTo>
                  <a:pt x="11039633" y="1341595"/>
                </a:moveTo>
                <a:lnTo>
                  <a:pt x="10913670" y="1345171"/>
                </a:lnTo>
                <a:lnTo>
                  <a:pt x="10743828" y="1357771"/>
                </a:lnTo>
                <a:lnTo>
                  <a:pt x="10772700" y="1345465"/>
                </a:lnTo>
                <a:lnTo>
                  <a:pt x="10816609" y="1336928"/>
                </a:lnTo>
                <a:lnTo>
                  <a:pt x="10862571" y="1336489"/>
                </a:lnTo>
                <a:close/>
                <a:moveTo>
                  <a:pt x="2951679" y="603931"/>
                </a:moveTo>
                <a:lnTo>
                  <a:pt x="2945439" y="609465"/>
                </a:lnTo>
                <a:lnTo>
                  <a:pt x="2934076" y="610294"/>
                </a:lnTo>
                <a:cubicBezTo>
                  <a:pt x="2930785" y="613931"/>
                  <a:pt x="2936896" y="621930"/>
                  <a:pt x="2938778" y="624839"/>
                </a:cubicBezTo>
                <a:cubicBezTo>
                  <a:pt x="2940894" y="617931"/>
                  <a:pt x="2943039" y="613021"/>
                  <a:pt x="2945195" y="609681"/>
                </a:cubicBezTo>
                <a:lnTo>
                  <a:pt x="2945439" y="609465"/>
                </a:lnTo>
                <a:lnTo>
                  <a:pt x="2947769" y="609294"/>
                </a:lnTo>
                <a:lnTo>
                  <a:pt x="2970247" y="616765"/>
                </a:lnTo>
                <a:lnTo>
                  <a:pt x="2976068" y="623202"/>
                </a:lnTo>
                <a:cubicBezTo>
                  <a:pt x="2979682" y="626294"/>
                  <a:pt x="2982972" y="627021"/>
                  <a:pt x="2985791" y="621930"/>
                </a:cubicBezTo>
                <a:lnTo>
                  <a:pt x="2970247" y="616765"/>
                </a:lnTo>
                <a:lnTo>
                  <a:pt x="2964403" y="610294"/>
                </a:lnTo>
                <a:cubicBezTo>
                  <a:pt x="2960289" y="605931"/>
                  <a:pt x="2955998" y="602659"/>
                  <a:pt x="2951679" y="603931"/>
                </a:cubicBezTo>
                <a:close/>
                <a:moveTo>
                  <a:pt x="11198517" y="1337087"/>
                </a:moveTo>
                <a:lnTo>
                  <a:pt x="11161839" y="1340835"/>
                </a:lnTo>
                <a:cubicBezTo>
                  <a:pt x="11129336" y="1342465"/>
                  <a:pt x="11096147" y="1342716"/>
                  <a:pt x="11062707" y="1342261"/>
                </a:cubicBezTo>
                <a:lnTo>
                  <a:pt x="11039633" y="1341595"/>
                </a:lnTo>
                <a:close/>
                <a:moveTo>
                  <a:pt x="2951944" y="598659"/>
                </a:moveTo>
                <a:cubicBezTo>
                  <a:pt x="2940658" y="592840"/>
                  <a:pt x="2929375" y="604476"/>
                  <a:pt x="2916211" y="610294"/>
                </a:cubicBezTo>
                <a:cubicBezTo>
                  <a:pt x="2929374" y="610294"/>
                  <a:pt x="2940659" y="607385"/>
                  <a:pt x="2951944" y="598659"/>
                </a:cubicBezTo>
                <a:close/>
                <a:moveTo>
                  <a:pt x="3040330" y="604476"/>
                </a:moveTo>
                <a:cubicBezTo>
                  <a:pt x="3032807" y="613202"/>
                  <a:pt x="3049730" y="613202"/>
                  <a:pt x="3057254" y="610294"/>
                </a:cubicBezTo>
                <a:cubicBezTo>
                  <a:pt x="3051612" y="598659"/>
                  <a:pt x="3045973" y="613202"/>
                  <a:pt x="3040330" y="604476"/>
                </a:cubicBezTo>
                <a:close/>
                <a:moveTo>
                  <a:pt x="2993316" y="584114"/>
                </a:moveTo>
                <a:cubicBezTo>
                  <a:pt x="2951943" y="613202"/>
                  <a:pt x="3017763" y="610294"/>
                  <a:pt x="2993316" y="584114"/>
                </a:cubicBezTo>
                <a:close/>
                <a:moveTo>
                  <a:pt x="3110618" y="585205"/>
                </a:moveTo>
                <a:lnTo>
                  <a:pt x="3112884" y="589680"/>
                </a:lnTo>
                <a:lnTo>
                  <a:pt x="3107341" y="593704"/>
                </a:lnTo>
                <a:lnTo>
                  <a:pt x="3098104" y="595488"/>
                </a:lnTo>
                <a:lnTo>
                  <a:pt x="3097196" y="595407"/>
                </a:lnTo>
                <a:close/>
                <a:moveTo>
                  <a:pt x="3190218" y="580886"/>
                </a:moveTo>
                <a:lnTo>
                  <a:pt x="3201037" y="585140"/>
                </a:lnTo>
                <a:lnTo>
                  <a:pt x="3188895" y="587022"/>
                </a:lnTo>
                <a:lnTo>
                  <a:pt x="3189721" y="581855"/>
                </a:lnTo>
                <a:close/>
                <a:moveTo>
                  <a:pt x="3019642" y="555024"/>
                </a:moveTo>
                <a:cubicBezTo>
                  <a:pt x="2991435" y="587022"/>
                  <a:pt x="3034688" y="563750"/>
                  <a:pt x="3019642" y="555024"/>
                </a:cubicBezTo>
                <a:close/>
                <a:moveTo>
                  <a:pt x="3305448" y="571637"/>
                </a:moveTo>
                <a:lnTo>
                  <a:pt x="3303496" y="575205"/>
                </a:lnTo>
                <a:lnTo>
                  <a:pt x="3304932" y="577426"/>
                </a:lnTo>
                <a:close/>
                <a:moveTo>
                  <a:pt x="11660972" y="1305535"/>
                </a:moveTo>
                <a:cubicBezTo>
                  <a:pt x="11539204" y="1323716"/>
                  <a:pt x="11415085" y="1330624"/>
                  <a:pt x="11290054" y="1334488"/>
                </a:cubicBezTo>
                <a:lnTo>
                  <a:pt x="11198517" y="1337087"/>
                </a:lnTo>
                <a:lnTo>
                  <a:pt x="11256849" y="1331125"/>
                </a:lnTo>
                <a:cubicBezTo>
                  <a:pt x="11287541" y="1326057"/>
                  <a:pt x="11317109" y="1318932"/>
                  <a:pt x="11345116" y="1309075"/>
                </a:cubicBezTo>
                <a:lnTo>
                  <a:pt x="11352159" y="1305643"/>
                </a:lnTo>
                <a:lnTo>
                  <a:pt x="11463157" y="1305353"/>
                </a:lnTo>
                <a:cubicBezTo>
                  <a:pt x="11554483" y="1305535"/>
                  <a:pt x="11627591" y="1306262"/>
                  <a:pt x="11660972" y="1305535"/>
                </a:cubicBezTo>
                <a:close/>
                <a:moveTo>
                  <a:pt x="3267440" y="555070"/>
                </a:moveTo>
                <a:cubicBezTo>
                  <a:pt x="3261889" y="561751"/>
                  <a:pt x="3298911" y="588478"/>
                  <a:pt x="3290447" y="557933"/>
                </a:cubicBezTo>
                <a:cubicBezTo>
                  <a:pt x="3275874" y="552842"/>
                  <a:pt x="3269291" y="552842"/>
                  <a:pt x="3267440" y="555070"/>
                </a:cubicBezTo>
                <a:close/>
                <a:moveTo>
                  <a:pt x="3307981" y="543212"/>
                </a:moveTo>
                <a:lnTo>
                  <a:pt x="3300498" y="544922"/>
                </a:lnTo>
                <a:cubicBezTo>
                  <a:pt x="3299439" y="545587"/>
                  <a:pt x="3300101" y="546021"/>
                  <a:pt x="3303673" y="545881"/>
                </a:cubicBezTo>
                <a:lnTo>
                  <a:pt x="3307787" y="545383"/>
                </a:lnTo>
                <a:close/>
                <a:moveTo>
                  <a:pt x="3460497" y="525571"/>
                </a:moveTo>
                <a:lnTo>
                  <a:pt x="3460269" y="531400"/>
                </a:lnTo>
                <a:lnTo>
                  <a:pt x="3473663" y="532593"/>
                </a:lnTo>
                <a:lnTo>
                  <a:pt x="3476626" y="528843"/>
                </a:lnTo>
                <a:cubicBezTo>
                  <a:pt x="3468636" y="523752"/>
                  <a:pt x="3463462" y="523571"/>
                  <a:pt x="3460497" y="525571"/>
                </a:cubicBezTo>
                <a:close/>
                <a:moveTo>
                  <a:pt x="3621955" y="537735"/>
                </a:moveTo>
                <a:cubicBezTo>
                  <a:pt x="3620605" y="538103"/>
                  <a:pt x="3620133" y="541481"/>
                  <a:pt x="3620183" y="545586"/>
                </a:cubicBezTo>
                <a:lnTo>
                  <a:pt x="3620190" y="545651"/>
                </a:lnTo>
                <a:lnTo>
                  <a:pt x="3625049" y="546083"/>
                </a:lnTo>
                <a:lnTo>
                  <a:pt x="3625196" y="540479"/>
                </a:lnTo>
                <a:cubicBezTo>
                  <a:pt x="3623784" y="538297"/>
                  <a:pt x="3622727" y="537524"/>
                  <a:pt x="3621955" y="537735"/>
                </a:cubicBezTo>
                <a:close/>
                <a:moveTo>
                  <a:pt x="3566898" y="517207"/>
                </a:moveTo>
                <a:cubicBezTo>
                  <a:pt x="3555612" y="511389"/>
                  <a:pt x="3546209" y="520117"/>
                  <a:pt x="3536808" y="531752"/>
                </a:cubicBezTo>
                <a:cubicBezTo>
                  <a:pt x="3548088" y="534660"/>
                  <a:pt x="3563134" y="534661"/>
                  <a:pt x="3566898" y="517207"/>
                </a:cubicBezTo>
                <a:close/>
                <a:moveTo>
                  <a:pt x="3763449" y="488618"/>
                </a:moveTo>
                <a:cubicBezTo>
                  <a:pt x="3761185" y="488300"/>
                  <a:pt x="3758716" y="489572"/>
                  <a:pt x="3756837" y="493936"/>
                </a:cubicBezTo>
                <a:cubicBezTo>
                  <a:pt x="3775172" y="504844"/>
                  <a:pt x="3770235" y="489572"/>
                  <a:pt x="3763449" y="488618"/>
                </a:cubicBezTo>
                <a:close/>
                <a:moveTo>
                  <a:pt x="11721150" y="1157179"/>
                </a:moveTo>
                <a:cubicBezTo>
                  <a:pt x="11709867" y="1160088"/>
                  <a:pt x="11709867" y="1162996"/>
                  <a:pt x="11698584" y="1160088"/>
                </a:cubicBezTo>
                <a:cubicBezTo>
                  <a:pt x="11696702" y="1174632"/>
                  <a:pt x="11719270" y="1165905"/>
                  <a:pt x="11721150" y="1157179"/>
                </a:cubicBezTo>
                <a:close/>
                <a:moveTo>
                  <a:pt x="4079230" y="458366"/>
                </a:moveTo>
                <a:lnTo>
                  <a:pt x="4080172" y="458950"/>
                </a:lnTo>
                <a:lnTo>
                  <a:pt x="4077429" y="459091"/>
                </a:lnTo>
                <a:close/>
                <a:moveTo>
                  <a:pt x="11847637" y="1046194"/>
                </a:moveTo>
                <a:cubicBezTo>
                  <a:pt x="11845322" y="1045235"/>
                  <a:pt x="11842441" y="1044979"/>
                  <a:pt x="11839774" y="1046002"/>
                </a:cubicBezTo>
                <a:cubicBezTo>
                  <a:pt x="11836219" y="1047365"/>
                  <a:pt x="11833046" y="1051001"/>
                  <a:pt x="11832105" y="1058273"/>
                </a:cubicBezTo>
                <a:cubicBezTo>
                  <a:pt x="11856435" y="1058273"/>
                  <a:pt x="11854584" y="1049070"/>
                  <a:pt x="11847637" y="1046194"/>
                </a:cubicBezTo>
                <a:close/>
                <a:moveTo>
                  <a:pt x="4604983" y="386304"/>
                </a:moveTo>
                <a:cubicBezTo>
                  <a:pt x="4601223" y="397940"/>
                  <a:pt x="4618146" y="395031"/>
                  <a:pt x="4621910" y="400849"/>
                </a:cubicBezTo>
                <a:cubicBezTo>
                  <a:pt x="4629430" y="386304"/>
                  <a:pt x="4612505" y="395031"/>
                  <a:pt x="4604983" y="386304"/>
                </a:cubicBezTo>
                <a:close/>
                <a:moveTo>
                  <a:pt x="6636025" y="563750"/>
                </a:moveTo>
                <a:cubicBezTo>
                  <a:pt x="6611576" y="578295"/>
                  <a:pt x="6630382" y="572478"/>
                  <a:pt x="6636025" y="563750"/>
                </a:cubicBezTo>
                <a:close/>
                <a:moveTo>
                  <a:pt x="6602172" y="552115"/>
                </a:moveTo>
                <a:cubicBezTo>
                  <a:pt x="6483696" y="601567"/>
                  <a:pt x="6617218" y="566660"/>
                  <a:pt x="6602172" y="552115"/>
                </a:cubicBezTo>
                <a:close/>
                <a:moveTo>
                  <a:pt x="6660472" y="552115"/>
                </a:moveTo>
                <a:cubicBezTo>
                  <a:pt x="6594651" y="589931"/>
                  <a:pt x="6696203" y="543388"/>
                  <a:pt x="6660472" y="552115"/>
                </a:cubicBezTo>
                <a:close/>
                <a:moveTo>
                  <a:pt x="6690561" y="546297"/>
                </a:moveTo>
                <a:cubicBezTo>
                  <a:pt x="6664233" y="569569"/>
                  <a:pt x="6709368" y="555024"/>
                  <a:pt x="6690561" y="546297"/>
                </a:cubicBezTo>
                <a:close/>
                <a:moveTo>
                  <a:pt x="4734743" y="368850"/>
                </a:moveTo>
                <a:cubicBezTo>
                  <a:pt x="4714058" y="424121"/>
                  <a:pt x="4762952" y="383395"/>
                  <a:pt x="4734743" y="368850"/>
                </a:cubicBezTo>
                <a:close/>
                <a:moveTo>
                  <a:pt x="4791161" y="365941"/>
                </a:moveTo>
                <a:cubicBezTo>
                  <a:pt x="4789280" y="386304"/>
                  <a:pt x="4802445" y="365941"/>
                  <a:pt x="4811849" y="374669"/>
                </a:cubicBezTo>
                <a:cubicBezTo>
                  <a:pt x="4813729" y="363033"/>
                  <a:pt x="4796803" y="371759"/>
                  <a:pt x="4791161" y="365941"/>
                </a:cubicBezTo>
                <a:close/>
                <a:moveTo>
                  <a:pt x="6737576" y="523025"/>
                </a:moveTo>
                <a:cubicBezTo>
                  <a:pt x="6707486" y="514298"/>
                  <a:pt x="6677397" y="560841"/>
                  <a:pt x="6737576" y="523025"/>
                </a:cubicBezTo>
                <a:close/>
                <a:moveTo>
                  <a:pt x="6912470" y="525934"/>
                </a:moveTo>
                <a:lnTo>
                  <a:pt x="6905674" y="536447"/>
                </a:lnTo>
                <a:lnTo>
                  <a:pt x="6901187" y="543388"/>
                </a:lnTo>
                <a:cubicBezTo>
                  <a:pt x="6899307" y="546297"/>
                  <a:pt x="6898367" y="547752"/>
                  <a:pt x="6899777" y="545570"/>
                </a:cubicBezTo>
                <a:lnTo>
                  <a:pt x="6905674" y="536447"/>
                </a:lnTo>
                <a:lnTo>
                  <a:pt x="6908240" y="532480"/>
                </a:lnTo>
                <a:cubicBezTo>
                  <a:pt x="6910590" y="528843"/>
                  <a:pt x="6912470" y="525934"/>
                  <a:pt x="6912470" y="525934"/>
                </a:cubicBezTo>
                <a:close/>
                <a:moveTo>
                  <a:pt x="5045652" y="336798"/>
                </a:moveTo>
                <a:lnTo>
                  <a:pt x="5043340" y="339066"/>
                </a:lnTo>
                <a:lnTo>
                  <a:pt x="5042722" y="337216"/>
                </a:lnTo>
                <a:close/>
                <a:moveTo>
                  <a:pt x="11932719" y="947156"/>
                </a:moveTo>
                <a:lnTo>
                  <a:pt x="11935242" y="951838"/>
                </a:lnTo>
                <a:lnTo>
                  <a:pt x="11933655" y="951324"/>
                </a:lnTo>
                <a:lnTo>
                  <a:pt x="11931993" y="947159"/>
                </a:lnTo>
                <a:close/>
                <a:moveTo>
                  <a:pt x="5092321" y="335398"/>
                </a:moveTo>
                <a:cubicBezTo>
                  <a:pt x="5087120" y="333216"/>
                  <a:pt x="5073723" y="344124"/>
                  <a:pt x="5075131" y="348488"/>
                </a:cubicBezTo>
                <a:cubicBezTo>
                  <a:pt x="5084535" y="354305"/>
                  <a:pt x="5082654" y="339760"/>
                  <a:pt x="5093937" y="342669"/>
                </a:cubicBezTo>
                <a:cubicBezTo>
                  <a:pt x="5094877" y="338307"/>
                  <a:pt x="5094054" y="336125"/>
                  <a:pt x="5092321" y="335398"/>
                </a:cubicBezTo>
                <a:close/>
                <a:moveTo>
                  <a:pt x="11945589" y="933371"/>
                </a:moveTo>
                <a:cubicBezTo>
                  <a:pt x="11938359" y="930643"/>
                  <a:pt x="11932718" y="949188"/>
                  <a:pt x="11952464" y="944824"/>
                </a:cubicBezTo>
                <a:cubicBezTo>
                  <a:pt x="11950584" y="937552"/>
                  <a:pt x="11947998" y="934280"/>
                  <a:pt x="11945589" y="933371"/>
                </a:cubicBezTo>
                <a:close/>
                <a:moveTo>
                  <a:pt x="7284830" y="508480"/>
                </a:moveTo>
                <a:cubicBezTo>
                  <a:pt x="7230291" y="505572"/>
                  <a:pt x="7284829" y="540479"/>
                  <a:pt x="7284830" y="508480"/>
                </a:cubicBezTo>
                <a:close/>
                <a:moveTo>
                  <a:pt x="7311422" y="509936"/>
                </a:moveTo>
                <a:cubicBezTo>
                  <a:pt x="7306221" y="507754"/>
                  <a:pt x="7292821" y="518662"/>
                  <a:pt x="7294232" y="523025"/>
                </a:cubicBezTo>
                <a:cubicBezTo>
                  <a:pt x="7303635" y="528843"/>
                  <a:pt x="7301754" y="514298"/>
                  <a:pt x="7313038" y="517207"/>
                </a:cubicBezTo>
                <a:cubicBezTo>
                  <a:pt x="7313978" y="512844"/>
                  <a:pt x="7313156" y="510662"/>
                  <a:pt x="7311422" y="509936"/>
                </a:cubicBezTo>
                <a:close/>
                <a:moveTo>
                  <a:pt x="11345031" y="854647"/>
                </a:moveTo>
                <a:cubicBezTo>
                  <a:pt x="11340800" y="865555"/>
                  <a:pt x="11329163" y="856829"/>
                  <a:pt x="11333923" y="854237"/>
                </a:cubicBezTo>
                <a:cubicBezTo>
                  <a:pt x="11335510" y="853374"/>
                  <a:pt x="11338918" y="853192"/>
                  <a:pt x="11345031" y="854647"/>
                </a:cubicBezTo>
                <a:close/>
                <a:moveTo>
                  <a:pt x="11416494" y="854647"/>
                </a:moveTo>
                <a:cubicBezTo>
                  <a:pt x="11425898" y="860464"/>
                  <a:pt x="11395807" y="872101"/>
                  <a:pt x="11397688" y="857556"/>
                </a:cubicBezTo>
                <a:cubicBezTo>
                  <a:pt x="11401449" y="857556"/>
                  <a:pt x="11412733" y="860464"/>
                  <a:pt x="11416494" y="854647"/>
                </a:cubicBezTo>
                <a:close/>
                <a:moveTo>
                  <a:pt x="5350404" y="295036"/>
                </a:moveTo>
                <a:cubicBezTo>
                  <a:pt x="5354871" y="294672"/>
                  <a:pt x="5359102" y="296127"/>
                  <a:pt x="5362861" y="299036"/>
                </a:cubicBezTo>
                <a:cubicBezTo>
                  <a:pt x="5353458" y="307762"/>
                  <a:pt x="5345938" y="299036"/>
                  <a:pt x="5336534" y="301944"/>
                </a:cubicBezTo>
                <a:cubicBezTo>
                  <a:pt x="5341236" y="297581"/>
                  <a:pt x="5345936" y="295399"/>
                  <a:pt x="5350404" y="295036"/>
                </a:cubicBezTo>
                <a:close/>
                <a:moveTo>
                  <a:pt x="11815180" y="863009"/>
                </a:moveTo>
                <a:cubicBezTo>
                  <a:pt x="11823643" y="861192"/>
                  <a:pt x="11833046" y="863374"/>
                  <a:pt x="11843388" y="869191"/>
                </a:cubicBezTo>
                <a:lnTo>
                  <a:pt x="11801884" y="873508"/>
                </a:lnTo>
                <a:close/>
                <a:moveTo>
                  <a:pt x="7569504" y="469574"/>
                </a:moveTo>
                <a:cubicBezTo>
                  <a:pt x="7573970" y="469210"/>
                  <a:pt x="7578202" y="470665"/>
                  <a:pt x="7581963" y="473573"/>
                </a:cubicBezTo>
                <a:cubicBezTo>
                  <a:pt x="7572560" y="482299"/>
                  <a:pt x="7565037" y="473573"/>
                  <a:pt x="7555634" y="476482"/>
                </a:cubicBezTo>
                <a:cubicBezTo>
                  <a:pt x="7560336" y="472119"/>
                  <a:pt x="7565038" y="469937"/>
                  <a:pt x="7569504" y="469574"/>
                </a:cubicBezTo>
                <a:close/>
                <a:moveTo>
                  <a:pt x="6849472" y="348851"/>
                </a:moveTo>
                <a:cubicBezTo>
                  <a:pt x="6847591" y="350670"/>
                  <a:pt x="6845710" y="354306"/>
                  <a:pt x="6841008" y="357214"/>
                </a:cubicBezTo>
                <a:cubicBezTo>
                  <a:pt x="6848531" y="365941"/>
                  <a:pt x="6857933" y="357214"/>
                  <a:pt x="6857934" y="351397"/>
                </a:cubicBezTo>
                <a:cubicBezTo>
                  <a:pt x="6853233" y="347033"/>
                  <a:pt x="6851353" y="347033"/>
                  <a:pt x="6849472" y="348851"/>
                </a:cubicBezTo>
                <a:close/>
                <a:moveTo>
                  <a:pt x="10895161" y="705801"/>
                </a:moveTo>
                <a:cubicBezTo>
                  <a:pt x="10895518" y="703495"/>
                  <a:pt x="10892998" y="703608"/>
                  <a:pt x="10888782" y="705290"/>
                </a:cubicBezTo>
                <a:cubicBezTo>
                  <a:pt x="10863482" y="715380"/>
                  <a:pt x="10777092" y="781923"/>
                  <a:pt x="10884285" y="720834"/>
                </a:cubicBezTo>
                <a:cubicBezTo>
                  <a:pt x="10891573" y="712834"/>
                  <a:pt x="10894805" y="708107"/>
                  <a:pt x="10895161" y="705801"/>
                </a:cubicBezTo>
                <a:close/>
                <a:moveTo>
                  <a:pt x="10942291" y="704653"/>
                </a:moveTo>
                <a:cubicBezTo>
                  <a:pt x="10913552" y="708471"/>
                  <a:pt x="10863129" y="723743"/>
                  <a:pt x="10957629" y="706289"/>
                </a:cubicBezTo>
                <a:cubicBezTo>
                  <a:pt x="10959040" y="703380"/>
                  <a:pt x="10951869" y="703380"/>
                  <a:pt x="10942291" y="704653"/>
                </a:cubicBezTo>
                <a:close/>
                <a:moveTo>
                  <a:pt x="6833487" y="322307"/>
                </a:moveTo>
                <a:cubicBezTo>
                  <a:pt x="6793994" y="377578"/>
                  <a:pt x="6865457" y="333943"/>
                  <a:pt x="6833487" y="322307"/>
                </a:cubicBezTo>
                <a:close/>
                <a:moveTo>
                  <a:pt x="5777065" y="227766"/>
                </a:moveTo>
                <a:cubicBezTo>
                  <a:pt x="5771425" y="228493"/>
                  <a:pt x="5764370" y="232130"/>
                  <a:pt x="5759667" y="237947"/>
                </a:cubicBezTo>
                <a:cubicBezTo>
                  <a:pt x="5769071" y="243765"/>
                  <a:pt x="5776593" y="229220"/>
                  <a:pt x="5785995" y="235038"/>
                </a:cubicBezTo>
                <a:cubicBezTo>
                  <a:pt x="5786937" y="229220"/>
                  <a:pt x="5782704" y="227038"/>
                  <a:pt x="5777065" y="227766"/>
                </a:cubicBezTo>
                <a:close/>
                <a:moveTo>
                  <a:pt x="5806917" y="220494"/>
                </a:moveTo>
                <a:cubicBezTo>
                  <a:pt x="5801042" y="220494"/>
                  <a:pt x="5795400" y="223403"/>
                  <a:pt x="5789759" y="229220"/>
                </a:cubicBezTo>
                <a:cubicBezTo>
                  <a:pt x="5801040" y="235038"/>
                  <a:pt x="5814205" y="229220"/>
                  <a:pt x="5825490" y="229220"/>
                </a:cubicBezTo>
                <a:cubicBezTo>
                  <a:pt x="5818906" y="223403"/>
                  <a:pt x="5812795" y="220494"/>
                  <a:pt x="5806917" y="220494"/>
                </a:cubicBezTo>
                <a:close/>
                <a:moveTo>
                  <a:pt x="5771186" y="214675"/>
                </a:moveTo>
                <a:cubicBezTo>
                  <a:pt x="5779473" y="213040"/>
                  <a:pt x="5781545" y="215493"/>
                  <a:pt x="5759054" y="225413"/>
                </a:cubicBezTo>
                <a:lnTo>
                  <a:pt x="5749989" y="229037"/>
                </a:lnTo>
                <a:lnTo>
                  <a:pt x="5751763" y="222403"/>
                </a:lnTo>
                <a:cubicBezTo>
                  <a:pt x="5757376" y="218676"/>
                  <a:pt x="5765663" y="215766"/>
                  <a:pt x="5771186" y="214675"/>
                </a:cubicBezTo>
                <a:close/>
                <a:moveTo>
                  <a:pt x="9085262" y="506890"/>
                </a:moveTo>
                <a:cubicBezTo>
                  <a:pt x="9088083" y="508208"/>
                  <a:pt x="9091139" y="511571"/>
                  <a:pt x="9093020" y="514662"/>
                </a:cubicBezTo>
                <a:lnTo>
                  <a:pt x="9093390" y="517884"/>
                </a:lnTo>
                <a:lnTo>
                  <a:pt x="9091106" y="517571"/>
                </a:lnTo>
                <a:lnTo>
                  <a:pt x="9083601" y="508068"/>
                </a:lnTo>
                <a:close/>
                <a:moveTo>
                  <a:pt x="5840533" y="217585"/>
                </a:moveTo>
                <a:cubicBezTo>
                  <a:pt x="5834892" y="216130"/>
                  <a:pt x="5831130" y="216494"/>
                  <a:pt x="5828897" y="217585"/>
                </a:cubicBezTo>
                <a:cubicBezTo>
                  <a:pt x="5822197" y="220856"/>
                  <a:pt x="5829250" y="230675"/>
                  <a:pt x="5840533" y="217585"/>
                </a:cubicBezTo>
                <a:close/>
                <a:moveTo>
                  <a:pt x="9046828" y="503117"/>
                </a:moveTo>
                <a:cubicBezTo>
                  <a:pt x="9042596" y="505572"/>
                  <a:pt x="9052117" y="518662"/>
                  <a:pt x="9056349" y="505572"/>
                </a:cubicBezTo>
                <a:cubicBezTo>
                  <a:pt x="9051176" y="502662"/>
                  <a:pt x="9048239" y="502299"/>
                  <a:pt x="9046828" y="503117"/>
                </a:cubicBezTo>
                <a:close/>
                <a:moveTo>
                  <a:pt x="7996164" y="402304"/>
                </a:moveTo>
                <a:cubicBezTo>
                  <a:pt x="7990522" y="403031"/>
                  <a:pt x="7983470" y="406668"/>
                  <a:pt x="7978768" y="412485"/>
                </a:cubicBezTo>
                <a:cubicBezTo>
                  <a:pt x="7988172" y="418302"/>
                  <a:pt x="7995693" y="403757"/>
                  <a:pt x="8005096" y="409576"/>
                </a:cubicBezTo>
                <a:cubicBezTo>
                  <a:pt x="8006037" y="403758"/>
                  <a:pt x="8001806" y="401576"/>
                  <a:pt x="7996164" y="402304"/>
                </a:cubicBezTo>
                <a:close/>
                <a:moveTo>
                  <a:pt x="8026019" y="395031"/>
                </a:moveTo>
                <a:cubicBezTo>
                  <a:pt x="8020142" y="395031"/>
                  <a:pt x="8014499" y="397940"/>
                  <a:pt x="8008858" y="403757"/>
                </a:cubicBezTo>
                <a:cubicBezTo>
                  <a:pt x="8020141" y="409576"/>
                  <a:pt x="8033305" y="403757"/>
                  <a:pt x="8044589" y="403757"/>
                </a:cubicBezTo>
                <a:cubicBezTo>
                  <a:pt x="8038007" y="397940"/>
                  <a:pt x="8031895" y="395031"/>
                  <a:pt x="8026019" y="395031"/>
                </a:cubicBezTo>
                <a:close/>
                <a:moveTo>
                  <a:pt x="7986526" y="389213"/>
                </a:moveTo>
                <a:cubicBezTo>
                  <a:pt x="7994812" y="387576"/>
                  <a:pt x="7996883" y="390031"/>
                  <a:pt x="7974394" y="399951"/>
                </a:cubicBezTo>
                <a:lnTo>
                  <a:pt x="7965329" y="403575"/>
                </a:lnTo>
                <a:lnTo>
                  <a:pt x="7967103" y="396940"/>
                </a:lnTo>
                <a:cubicBezTo>
                  <a:pt x="7972715" y="393212"/>
                  <a:pt x="7981002" y="390303"/>
                  <a:pt x="7986526" y="389213"/>
                </a:cubicBezTo>
                <a:close/>
                <a:moveTo>
                  <a:pt x="8059634" y="392121"/>
                </a:moveTo>
                <a:cubicBezTo>
                  <a:pt x="8037067" y="386304"/>
                  <a:pt x="8044589" y="409576"/>
                  <a:pt x="8059634" y="392121"/>
                </a:cubicBezTo>
                <a:close/>
                <a:moveTo>
                  <a:pt x="11200227" y="671382"/>
                </a:moveTo>
                <a:cubicBezTo>
                  <a:pt x="11170136" y="717925"/>
                  <a:pt x="11203987" y="674291"/>
                  <a:pt x="11200227" y="671382"/>
                </a:cubicBezTo>
                <a:close/>
                <a:moveTo>
                  <a:pt x="11009972" y="649672"/>
                </a:moveTo>
                <a:cubicBezTo>
                  <a:pt x="11006054" y="652394"/>
                  <a:pt x="10996005" y="667836"/>
                  <a:pt x="10976435" y="706289"/>
                </a:cubicBezTo>
                <a:cubicBezTo>
                  <a:pt x="10988189" y="717199"/>
                  <a:pt x="11012431" y="661064"/>
                  <a:pt x="11011971" y="650809"/>
                </a:cubicBezTo>
                <a:cubicBezTo>
                  <a:pt x="11011902" y="649271"/>
                  <a:pt x="11011278" y="648765"/>
                  <a:pt x="11009972" y="649672"/>
                </a:cubicBezTo>
                <a:close/>
                <a:moveTo>
                  <a:pt x="9353482" y="479391"/>
                </a:moveTo>
                <a:cubicBezTo>
                  <a:pt x="9298945" y="476482"/>
                  <a:pt x="9353482" y="511389"/>
                  <a:pt x="9353482" y="479391"/>
                </a:cubicBezTo>
                <a:close/>
                <a:moveTo>
                  <a:pt x="9380075" y="480846"/>
                </a:moveTo>
                <a:cubicBezTo>
                  <a:pt x="9374874" y="478664"/>
                  <a:pt x="9361475" y="489572"/>
                  <a:pt x="9362886" y="493936"/>
                </a:cubicBezTo>
                <a:cubicBezTo>
                  <a:pt x="9372288" y="499753"/>
                  <a:pt x="9370407" y="485208"/>
                  <a:pt x="9381691" y="488118"/>
                </a:cubicBezTo>
                <a:cubicBezTo>
                  <a:pt x="9382632" y="483754"/>
                  <a:pt x="9381809" y="481573"/>
                  <a:pt x="9380075" y="480846"/>
                </a:cubicBezTo>
                <a:close/>
                <a:moveTo>
                  <a:pt x="6273069" y="153588"/>
                </a:moveTo>
                <a:lnTo>
                  <a:pt x="6272672" y="154036"/>
                </a:lnTo>
                <a:lnTo>
                  <a:pt x="6271620" y="153887"/>
                </a:lnTo>
                <a:close/>
                <a:moveTo>
                  <a:pt x="9638156" y="440484"/>
                </a:moveTo>
                <a:cubicBezTo>
                  <a:pt x="9642624" y="440120"/>
                  <a:pt x="9646855" y="441575"/>
                  <a:pt x="9650616" y="444483"/>
                </a:cubicBezTo>
                <a:cubicBezTo>
                  <a:pt x="9641213" y="453210"/>
                  <a:pt x="9633690" y="444483"/>
                  <a:pt x="9624288" y="447392"/>
                </a:cubicBezTo>
                <a:cubicBezTo>
                  <a:pt x="9628988" y="443029"/>
                  <a:pt x="9633690" y="440847"/>
                  <a:pt x="9638156" y="440484"/>
                </a:cubicBezTo>
                <a:close/>
                <a:moveTo>
                  <a:pt x="8492170" y="328124"/>
                </a:moveTo>
                <a:lnTo>
                  <a:pt x="8492045" y="328266"/>
                </a:lnTo>
                <a:lnTo>
                  <a:pt x="8491664" y="328229"/>
                </a:lnTo>
                <a:close/>
                <a:moveTo>
                  <a:pt x="6720651" y="113589"/>
                </a:moveTo>
                <a:cubicBezTo>
                  <a:pt x="6716419" y="112862"/>
                  <a:pt x="6711248" y="114317"/>
                  <a:pt x="6709368" y="118679"/>
                </a:cubicBezTo>
                <a:cubicBezTo>
                  <a:pt x="6715009" y="130315"/>
                  <a:pt x="6720650" y="115771"/>
                  <a:pt x="6726293" y="121589"/>
                </a:cubicBezTo>
                <a:cubicBezTo>
                  <a:pt x="6728173" y="117226"/>
                  <a:pt x="6724882" y="114317"/>
                  <a:pt x="6720651" y="113589"/>
                </a:cubicBezTo>
                <a:close/>
                <a:moveTo>
                  <a:pt x="6783356" y="118862"/>
                </a:moveTo>
                <a:cubicBezTo>
                  <a:pt x="6774365" y="119407"/>
                  <a:pt x="6764844" y="128134"/>
                  <a:pt x="6756381" y="130315"/>
                </a:cubicBezTo>
                <a:cubicBezTo>
                  <a:pt x="6767666" y="136133"/>
                  <a:pt x="6780829" y="130315"/>
                  <a:pt x="6792112" y="121589"/>
                </a:cubicBezTo>
                <a:cubicBezTo>
                  <a:pt x="6789292" y="119407"/>
                  <a:pt x="6786353" y="118680"/>
                  <a:pt x="6783356" y="118862"/>
                </a:cubicBezTo>
                <a:close/>
                <a:moveTo>
                  <a:pt x="6829725" y="120134"/>
                </a:moveTo>
                <a:cubicBezTo>
                  <a:pt x="6826434" y="120134"/>
                  <a:pt x="6823142" y="121589"/>
                  <a:pt x="6820322" y="124498"/>
                </a:cubicBezTo>
                <a:cubicBezTo>
                  <a:pt x="6825963" y="133224"/>
                  <a:pt x="6833486" y="130315"/>
                  <a:pt x="6839127" y="124498"/>
                </a:cubicBezTo>
                <a:cubicBezTo>
                  <a:pt x="6836307" y="121588"/>
                  <a:pt x="6833016" y="120134"/>
                  <a:pt x="6829725" y="120134"/>
                </a:cubicBezTo>
                <a:close/>
                <a:moveTo>
                  <a:pt x="7252124" y="152587"/>
                </a:moveTo>
                <a:cubicBezTo>
                  <a:pt x="7245336" y="154496"/>
                  <a:pt x="7238284" y="163769"/>
                  <a:pt x="7239694" y="168133"/>
                </a:cubicBezTo>
                <a:cubicBezTo>
                  <a:pt x="7245337" y="168133"/>
                  <a:pt x="7258501" y="162314"/>
                  <a:pt x="7258501" y="153588"/>
                </a:cubicBezTo>
                <a:cubicBezTo>
                  <a:pt x="7256620" y="152133"/>
                  <a:pt x="7254387" y="151951"/>
                  <a:pt x="7252124" y="152587"/>
                </a:cubicBezTo>
                <a:close/>
                <a:moveTo>
                  <a:pt x="11137226" y="494300"/>
                </a:moveTo>
                <a:cubicBezTo>
                  <a:pt x="11135344" y="496117"/>
                  <a:pt x="11133464" y="499753"/>
                  <a:pt x="11128763" y="502662"/>
                </a:cubicBezTo>
                <a:cubicBezTo>
                  <a:pt x="11136285" y="511389"/>
                  <a:pt x="11145689" y="502662"/>
                  <a:pt x="11145689" y="496844"/>
                </a:cubicBezTo>
                <a:cubicBezTo>
                  <a:pt x="11140987" y="492481"/>
                  <a:pt x="11139106" y="492481"/>
                  <a:pt x="11137226" y="494300"/>
                </a:cubicBezTo>
                <a:close/>
                <a:moveTo>
                  <a:pt x="6447054" y="74636"/>
                </a:moveTo>
                <a:cubicBezTo>
                  <a:pt x="6444438" y="73227"/>
                  <a:pt x="6441852" y="72864"/>
                  <a:pt x="6440442" y="75046"/>
                </a:cubicBezTo>
                <a:cubicBezTo>
                  <a:pt x="6463010" y="92500"/>
                  <a:pt x="6454899" y="78863"/>
                  <a:pt x="6447054" y="74636"/>
                </a:cubicBezTo>
                <a:close/>
                <a:moveTo>
                  <a:pt x="8939752" y="288127"/>
                </a:moveTo>
                <a:cubicBezTo>
                  <a:pt x="8935520" y="287400"/>
                  <a:pt x="8930348" y="288855"/>
                  <a:pt x="8928468" y="293217"/>
                </a:cubicBezTo>
                <a:cubicBezTo>
                  <a:pt x="8934109" y="304853"/>
                  <a:pt x="8939752" y="290308"/>
                  <a:pt x="8945393" y="296127"/>
                </a:cubicBezTo>
                <a:cubicBezTo>
                  <a:pt x="8947273" y="291763"/>
                  <a:pt x="8943982" y="288853"/>
                  <a:pt x="8939752" y="288127"/>
                </a:cubicBezTo>
                <a:close/>
                <a:moveTo>
                  <a:pt x="9002457" y="293399"/>
                </a:moveTo>
                <a:cubicBezTo>
                  <a:pt x="8999460" y="293581"/>
                  <a:pt x="8996403" y="294672"/>
                  <a:pt x="8993348" y="296127"/>
                </a:cubicBezTo>
                <a:cubicBezTo>
                  <a:pt x="8987237" y="299035"/>
                  <a:pt x="8981122" y="303398"/>
                  <a:pt x="8975483" y="304853"/>
                </a:cubicBezTo>
                <a:cubicBezTo>
                  <a:pt x="8986767" y="310671"/>
                  <a:pt x="8999930" y="304853"/>
                  <a:pt x="9011214" y="296127"/>
                </a:cubicBezTo>
                <a:cubicBezTo>
                  <a:pt x="9008393" y="293945"/>
                  <a:pt x="9005454" y="293217"/>
                  <a:pt x="9002457" y="293399"/>
                </a:cubicBezTo>
                <a:close/>
                <a:moveTo>
                  <a:pt x="9048826" y="294672"/>
                </a:moveTo>
                <a:cubicBezTo>
                  <a:pt x="9045535" y="294672"/>
                  <a:pt x="9042243" y="296126"/>
                  <a:pt x="9039423" y="299036"/>
                </a:cubicBezTo>
                <a:cubicBezTo>
                  <a:pt x="9045065" y="307762"/>
                  <a:pt x="9052588" y="304853"/>
                  <a:pt x="9058229" y="299036"/>
                </a:cubicBezTo>
                <a:cubicBezTo>
                  <a:pt x="9055408" y="296127"/>
                  <a:pt x="9052117" y="294672"/>
                  <a:pt x="9048826" y="294672"/>
                </a:cubicBezTo>
                <a:close/>
                <a:moveTo>
                  <a:pt x="9471225" y="327125"/>
                </a:moveTo>
                <a:cubicBezTo>
                  <a:pt x="9464438" y="329034"/>
                  <a:pt x="9457385" y="338306"/>
                  <a:pt x="9458795" y="342669"/>
                </a:cubicBezTo>
                <a:cubicBezTo>
                  <a:pt x="9464437" y="342669"/>
                  <a:pt x="9477601" y="336852"/>
                  <a:pt x="9477601" y="328125"/>
                </a:cubicBezTo>
                <a:cubicBezTo>
                  <a:pt x="9475721" y="326670"/>
                  <a:pt x="9473487" y="326488"/>
                  <a:pt x="9471225" y="327125"/>
                </a:cubicBezTo>
                <a:close/>
                <a:moveTo>
                  <a:pt x="8666155" y="249174"/>
                </a:moveTo>
                <a:cubicBezTo>
                  <a:pt x="8663540" y="247764"/>
                  <a:pt x="8660954" y="247401"/>
                  <a:pt x="8659543" y="249582"/>
                </a:cubicBezTo>
                <a:cubicBezTo>
                  <a:pt x="8682110" y="267037"/>
                  <a:pt x="8674000" y="253401"/>
                  <a:pt x="8666155" y="249174"/>
                </a:cubicBezTo>
                <a:close/>
                <a:moveTo>
                  <a:pt x="11121241" y="467755"/>
                </a:moveTo>
                <a:cubicBezTo>
                  <a:pt x="11081748" y="523025"/>
                  <a:pt x="11153210" y="479391"/>
                  <a:pt x="11121241" y="467755"/>
                </a:cubicBezTo>
                <a:close/>
                <a:moveTo>
                  <a:pt x="10064817" y="373214"/>
                </a:moveTo>
                <a:cubicBezTo>
                  <a:pt x="10059174" y="373941"/>
                  <a:pt x="10052121" y="377578"/>
                  <a:pt x="10047421" y="383395"/>
                </a:cubicBezTo>
                <a:cubicBezTo>
                  <a:pt x="10056824" y="389213"/>
                  <a:pt x="10064347" y="374668"/>
                  <a:pt x="10073750" y="380486"/>
                </a:cubicBezTo>
                <a:cubicBezTo>
                  <a:pt x="10074689" y="374668"/>
                  <a:pt x="10070458" y="372487"/>
                  <a:pt x="10064817" y="373214"/>
                </a:cubicBezTo>
                <a:close/>
                <a:moveTo>
                  <a:pt x="6856053" y="86681"/>
                </a:moveTo>
                <a:cubicBezTo>
                  <a:pt x="6799635" y="153588"/>
                  <a:pt x="6865457" y="89591"/>
                  <a:pt x="6893665" y="118679"/>
                </a:cubicBezTo>
                <a:cubicBezTo>
                  <a:pt x="6919993" y="89591"/>
                  <a:pt x="6861696" y="98317"/>
                  <a:pt x="6856053" y="86681"/>
                </a:cubicBezTo>
                <a:close/>
                <a:moveTo>
                  <a:pt x="10094671" y="365942"/>
                </a:moveTo>
                <a:cubicBezTo>
                  <a:pt x="10088794" y="365942"/>
                  <a:pt x="10083153" y="368851"/>
                  <a:pt x="10077512" y="374668"/>
                </a:cubicBezTo>
                <a:cubicBezTo>
                  <a:pt x="10088794" y="380486"/>
                  <a:pt x="10101959" y="374669"/>
                  <a:pt x="10113242" y="374668"/>
                </a:cubicBezTo>
                <a:cubicBezTo>
                  <a:pt x="10106659" y="368851"/>
                  <a:pt x="10100548" y="365942"/>
                  <a:pt x="10094671" y="365942"/>
                </a:cubicBezTo>
                <a:close/>
                <a:moveTo>
                  <a:pt x="10051417" y="360124"/>
                </a:moveTo>
                <a:cubicBezTo>
                  <a:pt x="10059703" y="358488"/>
                  <a:pt x="10061776" y="360941"/>
                  <a:pt x="10039286" y="370861"/>
                </a:cubicBezTo>
                <a:lnTo>
                  <a:pt x="10030219" y="374485"/>
                </a:lnTo>
                <a:lnTo>
                  <a:pt x="10031994" y="367851"/>
                </a:lnTo>
                <a:cubicBezTo>
                  <a:pt x="10037607" y="364124"/>
                  <a:pt x="10045893" y="361215"/>
                  <a:pt x="10051417" y="360124"/>
                </a:cubicBezTo>
                <a:close/>
                <a:moveTo>
                  <a:pt x="10128288" y="363033"/>
                </a:moveTo>
                <a:cubicBezTo>
                  <a:pt x="10122645" y="361578"/>
                  <a:pt x="10118884" y="361942"/>
                  <a:pt x="10116651" y="363033"/>
                </a:cubicBezTo>
                <a:cubicBezTo>
                  <a:pt x="10109951" y="366304"/>
                  <a:pt x="10117003" y="376123"/>
                  <a:pt x="10128288" y="363033"/>
                </a:cubicBezTo>
                <a:close/>
                <a:moveTo>
                  <a:pt x="9075154" y="261218"/>
                </a:moveTo>
                <a:cubicBezTo>
                  <a:pt x="9018736" y="328124"/>
                  <a:pt x="9084557" y="264127"/>
                  <a:pt x="9112766" y="293217"/>
                </a:cubicBezTo>
                <a:cubicBezTo>
                  <a:pt x="9139094" y="264127"/>
                  <a:pt x="9080796" y="272855"/>
                  <a:pt x="9075154" y="261218"/>
                </a:cubicBezTo>
                <a:close/>
                <a:moveTo>
                  <a:pt x="10560824" y="299036"/>
                </a:moveTo>
                <a:lnTo>
                  <a:pt x="10560404" y="299510"/>
                </a:lnTo>
                <a:lnTo>
                  <a:pt x="10559124" y="299386"/>
                </a:lnTo>
                <a:close/>
                <a:moveTo>
                  <a:pt x="11008405" y="259038"/>
                </a:moveTo>
                <a:cubicBezTo>
                  <a:pt x="11004173" y="258310"/>
                  <a:pt x="10999002" y="259765"/>
                  <a:pt x="10997121" y="264127"/>
                </a:cubicBezTo>
                <a:cubicBezTo>
                  <a:pt x="11002762" y="275763"/>
                  <a:pt x="11008405" y="261218"/>
                  <a:pt x="11014047" y="267037"/>
                </a:cubicBezTo>
                <a:cubicBezTo>
                  <a:pt x="11015927" y="262674"/>
                  <a:pt x="11012636" y="259765"/>
                  <a:pt x="11008405" y="259038"/>
                </a:cubicBezTo>
                <a:close/>
                <a:moveTo>
                  <a:pt x="11071112" y="264310"/>
                </a:moveTo>
                <a:cubicBezTo>
                  <a:pt x="11062121" y="264855"/>
                  <a:pt x="11052599" y="273582"/>
                  <a:pt x="11044136" y="275763"/>
                </a:cubicBezTo>
                <a:cubicBezTo>
                  <a:pt x="11055420" y="281582"/>
                  <a:pt x="11068585" y="275763"/>
                  <a:pt x="11079868" y="267037"/>
                </a:cubicBezTo>
                <a:cubicBezTo>
                  <a:pt x="11077048" y="264855"/>
                  <a:pt x="11074109" y="264128"/>
                  <a:pt x="11071112" y="264310"/>
                </a:cubicBezTo>
                <a:close/>
                <a:moveTo>
                  <a:pt x="11117480" y="265582"/>
                </a:moveTo>
                <a:cubicBezTo>
                  <a:pt x="11114188" y="265582"/>
                  <a:pt x="11110897" y="267037"/>
                  <a:pt x="11108076" y="269946"/>
                </a:cubicBezTo>
                <a:cubicBezTo>
                  <a:pt x="11113718" y="278672"/>
                  <a:pt x="11121241" y="275763"/>
                  <a:pt x="11126883" y="269946"/>
                </a:cubicBezTo>
                <a:cubicBezTo>
                  <a:pt x="11124062" y="267037"/>
                  <a:pt x="11120771" y="265582"/>
                  <a:pt x="11117480" y="265582"/>
                </a:cubicBezTo>
                <a:close/>
                <a:moveTo>
                  <a:pt x="11539878" y="298036"/>
                </a:moveTo>
                <a:cubicBezTo>
                  <a:pt x="11533090" y="299944"/>
                  <a:pt x="11526038" y="309217"/>
                  <a:pt x="11527449" y="313580"/>
                </a:cubicBezTo>
                <a:cubicBezTo>
                  <a:pt x="11533090" y="313579"/>
                  <a:pt x="11546255" y="307762"/>
                  <a:pt x="11546255" y="299036"/>
                </a:cubicBezTo>
                <a:cubicBezTo>
                  <a:pt x="11544375" y="297581"/>
                  <a:pt x="11542141" y="297399"/>
                  <a:pt x="11539878" y="298036"/>
                </a:cubicBezTo>
                <a:close/>
                <a:moveTo>
                  <a:pt x="11143808" y="232130"/>
                </a:moveTo>
                <a:cubicBezTo>
                  <a:pt x="11087391" y="299036"/>
                  <a:pt x="11153211" y="235038"/>
                  <a:pt x="11181421" y="264128"/>
                </a:cubicBezTo>
                <a:cubicBezTo>
                  <a:pt x="11207747" y="235038"/>
                  <a:pt x="11149449" y="243765"/>
                  <a:pt x="11143808" y="232130"/>
                </a:cubicBezTo>
                <a:close/>
                <a:moveTo>
                  <a:pt x="11465295" y="170990"/>
                </a:moveTo>
                <a:cubicBezTo>
                  <a:pt x="11478995" y="170677"/>
                  <a:pt x="11425662" y="208858"/>
                  <a:pt x="11412733" y="237947"/>
                </a:cubicBezTo>
                <a:cubicBezTo>
                  <a:pt x="11487957" y="313580"/>
                  <a:pt x="11619599" y="188495"/>
                  <a:pt x="11704225" y="252492"/>
                </a:cubicBezTo>
                <a:cubicBezTo>
                  <a:pt x="11696702" y="345579"/>
                  <a:pt x="11472913" y="342669"/>
                  <a:pt x="11416494" y="377578"/>
                </a:cubicBezTo>
                <a:cubicBezTo>
                  <a:pt x="11378883" y="365941"/>
                  <a:pt x="11247241" y="450301"/>
                  <a:pt x="11141928" y="470663"/>
                </a:cubicBezTo>
                <a:cubicBezTo>
                  <a:pt x="11140047" y="464846"/>
                  <a:pt x="11232196" y="520117"/>
                  <a:pt x="11220912" y="496844"/>
                </a:cubicBezTo>
                <a:cubicBezTo>
                  <a:pt x="11271689" y="485208"/>
                  <a:pt x="11358195" y="485208"/>
                  <a:pt x="11416494" y="534660"/>
                </a:cubicBezTo>
                <a:cubicBezTo>
                  <a:pt x="11339389" y="572478"/>
                  <a:pt x="11119360" y="575386"/>
                  <a:pt x="11183300" y="607385"/>
                </a:cubicBezTo>
                <a:cubicBezTo>
                  <a:pt x="11062942" y="671382"/>
                  <a:pt x="11117479" y="639383"/>
                  <a:pt x="11113718" y="624839"/>
                </a:cubicBezTo>
                <a:cubicBezTo>
                  <a:pt x="11113718" y="624839"/>
                  <a:pt x="11023450" y="659746"/>
                  <a:pt x="11023450" y="677200"/>
                </a:cubicBezTo>
                <a:cubicBezTo>
                  <a:pt x="11038494" y="685927"/>
                  <a:pt x="11044136" y="642292"/>
                  <a:pt x="11059181" y="659746"/>
                </a:cubicBezTo>
                <a:cubicBezTo>
                  <a:pt x="11055420" y="665564"/>
                  <a:pt x="11032852" y="700472"/>
                  <a:pt x="11044136" y="712108"/>
                </a:cubicBezTo>
                <a:cubicBezTo>
                  <a:pt x="11109956" y="630656"/>
                  <a:pt x="11247241" y="630657"/>
                  <a:pt x="11329987" y="616112"/>
                </a:cubicBezTo>
                <a:cubicBezTo>
                  <a:pt x="11260404" y="691744"/>
                  <a:pt x="11367599" y="630657"/>
                  <a:pt x="11412733" y="645201"/>
                </a:cubicBezTo>
                <a:cubicBezTo>
                  <a:pt x="11388286" y="648111"/>
                  <a:pt x="11386404" y="656837"/>
                  <a:pt x="11407092" y="668473"/>
                </a:cubicBezTo>
                <a:cubicBezTo>
                  <a:pt x="11384524" y="691744"/>
                  <a:pt x="11068585" y="857556"/>
                  <a:pt x="11066703" y="845920"/>
                </a:cubicBezTo>
                <a:cubicBezTo>
                  <a:pt x="11181890" y="968097"/>
                  <a:pt x="11579284" y="900962"/>
                  <a:pt x="11773839" y="876425"/>
                </a:cubicBezTo>
                <a:lnTo>
                  <a:pt x="11801884" y="873508"/>
                </a:lnTo>
                <a:lnTo>
                  <a:pt x="11792613" y="880827"/>
                </a:lnTo>
                <a:cubicBezTo>
                  <a:pt x="11800135" y="907008"/>
                  <a:pt x="12059657" y="921553"/>
                  <a:pt x="11975030" y="939006"/>
                </a:cubicBezTo>
                <a:cubicBezTo>
                  <a:pt x="11989134" y="946279"/>
                  <a:pt x="11975501" y="947006"/>
                  <a:pt x="11956695" y="947006"/>
                </a:cubicBezTo>
                <a:lnTo>
                  <a:pt x="11932719" y="947156"/>
                </a:lnTo>
                <a:lnTo>
                  <a:pt x="11929896" y="941915"/>
                </a:lnTo>
                <a:lnTo>
                  <a:pt x="11931993" y="947159"/>
                </a:lnTo>
                <a:lnTo>
                  <a:pt x="11927429" y="947187"/>
                </a:lnTo>
                <a:cubicBezTo>
                  <a:pt x="11918261" y="947552"/>
                  <a:pt x="11910621" y="948461"/>
                  <a:pt x="11907330" y="950643"/>
                </a:cubicBezTo>
                <a:cubicBezTo>
                  <a:pt x="11923315" y="955006"/>
                  <a:pt x="11933188" y="956460"/>
                  <a:pt x="11936948" y="955005"/>
                </a:cubicBezTo>
                <a:lnTo>
                  <a:pt x="11935242" y="951838"/>
                </a:lnTo>
                <a:lnTo>
                  <a:pt x="11941649" y="953916"/>
                </a:lnTo>
                <a:cubicBezTo>
                  <a:pt x="11948231" y="955005"/>
                  <a:pt x="11957164" y="956460"/>
                  <a:pt x="11967507" y="968096"/>
                </a:cubicBezTo>
                <a:cubicBezTo>
                  <a:pt x="11939300" y="971005"/>
                  <a:pt x="11943061" y="973914"/>
                  <a:pt x="11975030" y="982641"/>
                </a:cubicBezTo>
                <a:cubicBezTo>
                  <a:pt x="11954344" y="1049547"/>
                  <a:pt x="11781329" y="1072818"/>
                  <a:pt x="11723028" y="1116453"/>
                </a:cubicBezTo>
                <a:cubicBezTo>
                  <a:pt x="11756882" y="1130998"/>
                  <a:pt x="11739955" y="1107725"/>
                  <a:pt x="11775688" y="1148451"/>
                </a:cubicBezTo>
                <a:cubicBezTo>
                  <a:pt x="11700463" y="1189176"/>
                  <a:pt x="11531211" y="1180450"/>
                  <a:pt x="11525568" y="1232811"/>
                </a:cubicBezTo>
                <a:cubicBezTo>
                  <a:pt x="11472913" y="1212448"/>
                  <a:pt x="11422136" y="1276446"/>
                  <a:pt x="11371360" y="1256083"/>
                </a:cubicBezTo>
                <a:cubicBezTo>
                  <a:pt x="11388286" y="1273537"/>
                  <a:pt x="11405210" y="1279354"/>
                  <a:pt x="11424016" y="1270627"/>
                </a:cubicBezTo>
                <a:lnTo>
                  <a:pt x="11352159" y="1305643"/>
                </a:lnTo>
                <a:lnTo>
                  <a:pt x="11315192" y="1305740"/>
                </a:lnTo>
                <a:cubicBezTo>
                  <a:pt x="11158941" y="1307035"/>
                  <a:pt x="10985897" y="1311808"/>
                  <a:pt x="10868654" y="1326807"/>
                </a:cubicBezTo>
                <a:lnTo>
                  <a:pt x="10816609" y="1336928"/>
                </a:lnTo>
                <a:lnTo>
                  <a:pt x="10766811" y="1337403"/>
                </a:lnTo>
                <a:lnTo>
                  <a:pt x="10713377" y="1342698"/>
                </a:lnTo>
                <a:lnTo>
                  <a:pt x="10702574" y="1337670"/>
                </a:lnTo>
                <a:cubicBezTo>
                  <a:pt x="10700398" y="1337556"/>
                  <a:pt x="10699752" y="1338931"/>
                  <a:pt x="10700179" y="1341221"/>
                </a:cubicBezTo>
                <a:lnTo>
                  <a:pt x="10701370" y="1343888"/>
                </a:lnTo>
                <a:lnTo>
                  <a:pt x="10677420" y="1346260"/>
                </a:lnTo>
                <a:lnTo>
                  <a:pt x="10706647" y="1353324"/>
                </a:lnTo>
                <a:lnTo>
                  <a:pt x="10712794" y="1361085"/>
                </a:lnTo>
                <a:lnTo>
                  <a:pt x="10540460" y="1386941"/>
                </a:lnTo>
                <a:lnTo>
                  <a:pt x="10479508" y="1402943"/>
                </a:lnTo>
                <a:lnTo>
                  <a:pt x="10428007" y="1408076"/>
                </a:lnTo>
                <a:cubicBezTo>
                  <a:pt x="10385458" y="1412439"/>
                  <a:pt x="10350197" y="1417530"/>
                  <a:pt x="10321988" y="1430621"/>
                </a:cubicBezTo>
                <a:cubicBezTo>
                  <a:pt x="10280615" y="1357896"/>
                  <a:pt x="10190347" y="1448074"/>
                  <a:pt x="10190347" y="1413167"/>
                </a:cubicBezTo>
                <a:cubicBezTo>
                  <a:pt x="10171541" y="1401531"/>
                  <a:pt x="10156497" y="1416076"/>
                  <a:pt x="10139570" y="1430621"/>
                </a:cubicBezTo>
                <a:lnTo>
                  <a:pt x="10143432" y="1423104"/>
                </a:lnTo>
                <a:lnTo>
                  <a:pt x="10154615" y="1418985"/>
                </a:lnTo>
                <a:lnTo>
                  <a:pt x="10145786" y="1416556"/>
                </a:lnTo>
                <a:lnTo>
                  <a:pt x="10145095" y="1413257"/>
                </a:lnTo>
                <a:lnTo>
                  <a:pt x="10139793" y="1415447"/>
                </a:lnTo>
                <a:lnTo>
                  <a:pt x="10111097" y="1419712"/>
                </a:lnTo>
                <a:cubicBezTo>
                  <a:pt x="10038371" y="1434983"/>
                  <a:pt x="9899795" y="1482982"/>
                  <a:pt x="9891332" y="1465528"/>
                </a:cubicBezTo>
                <a:cubicBezTo>
                  <a:pt x="9853720" y="1471346"/>
                  <a:pt x="9769093" y="1512072"/>
                  <a:pt x="9742765" y="1514980"/>
                </a:cubicBezTo>
                <a:cubicBezTo>
                  <a:pt x="9754049" y="1520798"/>
                  <a:pt x="9754049" y="1529525"/>
                  <a:pt x="9740885" y="1538252"/>
                </a:cubicBezTo>
                <a:cubicBezTo>
                  <a:pt x="9757810" y="1552796"/>
                  <a:pt x="9774735" y="1549888"/>
                  <a:pt x="9791661" y="1532434"/>
                </a:cubicBezTo>
                <a:cubicBezTo>
                  <a:pt x="9760630" y="1567341"/>
                  <a:pt x="10037430" y="1482800"/>
                  <a:pt x="10179357" y="1440802"/>
                </a:cubicBezTo>
                <a:lnTo>
                  <a:pt x="10222719" y="1428244"/>
                </a:lnTo>
                <a:lnTo>
                  <a:pt x="10236204" y="1446046"/>
                </a:lnTo>
                <a:cubicBezTo>
                  <a:pt x="10244186" y="1450063"/>
                  <a:pt x="10255183" y="1452142"/>
                  <a:pt x="10268186" y="1452757"/>
                </a:cubicBezTo>
                <a:lnTo>
                  <a:pt x="10331135" y="1445968"/>
                </a:lnTo>
                <a:lnTo>
                  <a:pt x="10179063" y="1509163"/>
                </a:lnTo>
                <a:cubicBezTo>
                  <a:pt x="10197868" y="1506253"/>
                  <a:pt x="10353959" y="1485890"/>
                  <a:pt x="10380286" y="1500435"/>
                </a:cubicBezTo>
                <a:cubicBezTo>
                  <a:pt x="10355839" y="1517889"/>
                  <a:pt x="10331392" y="1523708"/>
                  <a:pt x="10306944" y="1523708"/>
                </a:cubicBezTo>
                <a:lnTo>
                  <a:pt x="10324689" y="1544459"/>
                </a:lnTo>
                <a:lnTo>
                  <a:pt x="10317813" y="1547968"/>
                </a:lnTo>
                <a:cubicBezTo>
                  <a:pt x="10293824" y="1562251"/>
                  <a:pt x="10303123" y="1564978"/>
                  <a:pt x="10317051" y="1564433"/>
                </a:cubicBezTo>
                <a:lnTo>
                  <a:pt x="10335884" y="1562221"/>
                </a:lnTo>
                <a:lnTo>
                  <a:pt x="10329510" y="1564432"/>
                </a:lnTo>
                <a:lnTo>
                  <a:pt x="10341053" y="1561917"/>
                </a:lnTo>
                <a:lnTo>
                  <a:pt x="10347212" y="1567290"/>
                </a:lnTo>
                <a:lnTo>
                  <a:pt x="10312673" y="1566796"/>
                </a:lnTo>
                <a:cubicBezTo>
                  <a:pt x="10301772" y="1566614"/>
                  <a:pt x="10293779" y="1566614"/>
                  <a:pt x="10291899" y="1567341"/>
                </a:cubicBezTo>
                <a:lnTo>
                  <a:pt x="10308314" y="1581373"/>
                </a:lnTo>
                <a:lnTo>
                  <a:pt x="10303946" y="1585750"/>
                </a:lnTo>
                <a:cubicBezTo>
                  <a:pt x="10289666" y="1597886"/>
                  <a:pt x="10258988" y="1621884"/>
                  <a:pt x="10267450" y="1619702"/>
                </a:cubicBezTo>
                <a:cubicBezTo>
                  <a:pt x="10416019" y="1593522"/>
                  <a:pt x="10801540" y="1640066"/>
                  <a:pt x="10927540" y="1523708"/>
                </a:cubicBezTo>
                <a:cubicBezTo>
                  <a:pt x="10929420" y="1535343"/>
                  <a:pt x="10914376" y="1546979"/>
                  <a:pt x="10914376" y="1561524"/>
                </a:cubicBezTo>
                <a:cubicBezTo>
                  <a:pt x="11012167" y="1610976"/>
                  <a:pt x="10968912" y="1535343"/>
                  <a:pt x="11044136" y="1549888"/>
                </a:cubicBezTo>
                <a:cubicBezTo>
                  <a:pt x="10997121" y="1561524"/>
                  <a:pt x="11017808" y="1570250"/>
                  <a:pt x="11000881" y="1602249"/>
                </a:cubicBezTo>
                <a:cubicBezTo>
                  <a:pt x="11025331" y="1605158"/>
                  <a:pt x="11314942" y="1544070"/>
                  <a:pt x="11318703" y="1590614"/>
                </a:cubicBezTo>
                <a:cubicBezTo>
                  <a:pt x="11277330" y="1596431"/>
                  <a:pt x="11269807" y="1610976"/>
                  <a:pt x="11294256" y="1634248"/>
                </a:cubicBezTo>
                <a:cubicBezTo>
                  <a:pt x="11307419" y="1602249"/>
                  <a:pt x="11337509" y="1654611"/>
                  <a:pt x="11365718" y="1651702"/>
                </a:cubicBezTo>
                <a:cubicBezTo>
                  <a:pt x="11353964" y="1664064"/>
                  <a:pt x="11342093" y="1668428"/>
                  <a:pt x="11331779" y="1668929"/>
                </a:cubicBezTo>
                <a:lnTo>
                  <a:pt x="11307517" y="1663054"/>
                </a:lnTo>
                <a:lnTo>
                  <a:pt x="11301983" y="1658656"/>
                </a:lnTo>
                <a:cubicBezTo>
                  <a:pt x="11299368" y="1657065"/>
                  <a:pt x="11301660" y="1659883"/>
                  <a:pt x="11307185" y="1662974"/>
                </a:cubicBezTo>
                <a:lnTo>
                  <a:pt x="11307517" y="1663054"/>
                </a:lnTo>
                <a:lnTo>
                  <a:pt x="11309795" y="1664866"/>
                </a:lnTo>
                <a:cubicBezTo>
                  <a:pt x="11313766" y="1668382"/>
                  <a:pt x="11319173" y="1673520"/>
                  <a:pt x="11326225" y="1680792"/>
                </a:cubicBezTo>
                <a:cubicBezTo>
                  <a:pt x="11318703" y="1738970"/>
                  <a:pt x="10824108" y="1788422"/>
                  <a:pt x="10824108" y="1788422"/>
                </a:cubicBezTo>
                <a:cubicBezTo>
                  <a:pt x="10846674" y="1832057"/>
                  <a:pt x="11010286" y="1776786"/>
                  <a:pt x="11046017" y="1785514"/>
                </a:cubicBezTo>
                <a:cubicBezTo>
                  <a:pt x="11040375" y="1802967"/>
                  <a:pt x="10950106" y="1820421"/>
                  <a:pt x="10942583" y="1823330"/>
                </a:cubicBezTo>
                <a:cubicBezTo>
                  <a:pt x="10948226" y="1840783"/>
                  <a:pt x="11042256" y="1864055"/>
                  <a:pt x="11049779" y="1875692"/>
                </a:cubicBezTo>
                <a:lnTo>
                  <a:pt x="11043060" y="1883042"/>
                </a:lnTo>
                <a:lnTo>
                  <a:pt x="11040933" y="1882919"/>
                </a:lnTo>
                <a:cubicBezTo>
                  <a:pt x="11035321" y="1882600"/>
                  <a:pt x="11030972" y="1882236"/>
                  <a:pt x="11029091" y="1881509"/>
                </a:cubicBezTo>
                <a:cubicBezTo>
                  <a:pt x="11031913" y="1890237"/>
                  <a:pt x="11036144" y="1889509"/>
                  <a:pt x="11040140" y="1886237"/>
                </a:cubicBezTo>
                <a:lnTo>
                  <a:pt x="11043060" y="1883042"/>
                </a:lnTo>
                <a:lnTo>
                  <a:pt x="11060355" y="1884054"/>
                </a:lnTo>
                <a:cubicBezTo>
                  <a:pt x="11074226" y="1885146"/>
                  <a:pt x="11088331" y="1887327"/>
                  <a:pt x="11093032" y="1893145"/>
                </a:cubicBezTo>
                <a:cubicBezTo>
                  <a:pt x="11093032" y="1896054"/>
                  <a:pt x="11057301" y="1936779"/>
                  <a:pt x="11062942" y="1942598"/>
                </a:cubicBezTo>
                <a:cubicBezTo>
                  <a:pt x="11083630" y="1942598"/>
                  <a:pt x="11104315" y="1933870"/>
                  <a:pt x="11125002" y="1919325"/>
                </a:cubicBezTo>
                <a:cubicBezTo>
                  <a:pt x="11103375" y="1933870"/>
                  <a:pt x="11132054" y="1933870"/>
                  <a:pt x="11166845" y="1931688"/>
                </a:cubicBezTo>
                <a:lnTo>
                  <a:pt x="11208091" y="1928982"/>
                </a:lnTo>
                <a:lnTo>
                  <a:pt x="11202106" y="1951324"/>
                </a:lnTo>
                <a:cubicBezTo>
                  <a:pt x="11412732" y="1922234"/>
                  <a:pt x="11286733" y="1951324"/>
                  <a:pt x="11262286" y="1989141"/>
                </a:cubicBezTo>
                <a:cubicBezTo>
                  <a:pt x="11316823" y="2082228"/>
                  <a:pt x="11455986" y="2003686"/>
                  <a:pt x="11523688" y="2096772"/>
                </a:cubicBezTo>
                <a:cubicBezTo>
                  <a:pt x="11499240" y="2198586"/>
                  <a:pt x="11074226" y="2140406"/>
                  <a:pt x="10985838" y="2134589"/>
                </a:cubicBezTo>
                <a:cubicBezTo>
                  <a:pt x="10983958" y="2131680"/>
                  <a:pt x="11057301" y="2195676"/>
                  <a:pt x="11053539" y="2181132"/>
                </a:cubicBezTo>
                <a:cubicBezTo>
                  <a:pt x="11096794" y="2184041"/>
                  <a:pt x="11181421" y="2216039"/>
                  <a:pt x="11222792" y="2280037"/>
                </a:cubicBezTo>
                <a:cubicBezTo>
                  <a:pt x="11149449" y="2291673"/>
                  <a:pt x="10953868" y="2233493"/>
                  <a:pt x="11006524" y="2280037"/>
                </a:cubicBezTo>
                <a:cubicBezTo>
                  <a:pt x="10891808" y="2312035"/>
                  <a:pt x="10944465" y="2294582"/>
                  <a:pt x="10942584" y="2280037"/>
                </a:cubicBezTo>
                <a:cubicBezTo>
                  <a:pt x="10941643" y="2280037"/>
                  <a:pt x="10920487" y="2282946"/>
                  <a:pt x="10899330" y="2288036"/>
                </a:cubicBezTo>
                <a:lnTo>
                  <a:pt x="10881528" y="2293632"/>
                </a:lnTo>
                <a:lnTo>
                  <a:pt x="10881465" y="2293582"/>
                </a:lnTo>
                <a:lnTo>
                  <a:pt x="10881321" y="2293698"/>
                </a:lnTo>
                <a:lnTo>
                  <a:pt x="10870123" y="2297218"/>
                </a:lnTo>
                <a:cubicBezTo>
                  <a:pt x="10862071" y="2300763"/>
                  <a:pt x="10856547" y="2304763"/>
                  <a:pt x="10856077" y="2309126"/>
                </a:cubicBezTo>
                <a:cubicBezTo>
                  <a:pt x="10861718" y="2314944"/>
                  <a:pt x="10867361" y="2306945"/>
                  <a:pt x="10873002" y="2300399"/>
                </a:cubicBezTo>
                <a:lnTo>
                  <a:pt x="10881321" y="2293698"/>
                </a:lnTo>
                <a:lnTo>
                  <a:pt x="10881528" y="2293632"/>
                </a:lnTo>
                <a:lnTo>
                  <a:pt x="10889928" y="2300399"/>
                </a:lnTo>
                <a:cubicBezTo>
                  <a:pt x="10888047" y="2306217"/>
                  <a:pt x="10861719" y="2332398"/>
                  <a:pt x="10871122" y="2346942"/>
                </a:cubicBezTo>
                <a:cubicBezTo>
                  <a:pt x="10884286" y="2335306"/>
                  <a:pt x="10899330" y="2328762"/>
                  <a:pt x="10912494" y="2323670"/>
                </a:cubicBezTo>
                <a:lnTo>
                  <a:pt x="10919200" y="2320429"/>
                </a:lnTo>
                <a:lnTo>
                  <a:pt x="10920017" y="2329489"/>
                </a:lnTo>
                <a:cubicBezTo>
                  <a:pt x="10978315" y="2320762"/>
                  <a:pt x="11064823" y="2317853"/>
                  <a:pt x="11138166" y="2329489"/>
                </a:cubicBezTo>
                <a:cubicBezTo>
                  <a:pt x="11066703" y="2381850"/>
                  <a:pt x="11166375" y="2352760"/>
                  <a:pt x="11205868" y="2384760"/>
                </a:cubicBezTo>
                <a:cubicBezTo>
                  <a:pt x="11185181" y="2378941"/>
                  <a:pt x="11181421" y="2387667"/>
                  <a:pt x="11198345" y="2405121"/>
                </a:cubicBezTo>
                <a:cubicBezTo>
                  <a:pt x="11010286" y="2533115"/>
                  <a:pt x="10683062" y="2492390"/>
                  <a:pt x="10532616" y="2512754"/>
                </a:cubicBezTo>
                <a:cubicBezTo>
                  <a:pt x="10355839" y="2538934"/>
                  <a:pt x="9942109" y="2701835"/>
                  <a:pt x="9793540" y="2620385"/>
                </a:cubicBezTo>
                <a:cubicBezTo>
                  <a:pt x="9825512" y="2608748"/>
                  <a:pt x="9833034" y="2614567"/>
                  <a:pt x="9868765" y="2600022"/>
                </a:cubicBezTo>
                <a:cubicBezTo>
                  <a:pt x="9849959" y="2588386"/>
                  <a:pt x="9855601" y="2582569"/>
                  <a:pt x="9883811" y="2579659"/>
                </a:cubicBezTo>
                <a:cubicBezTo>
                  <a:pt x="9699511" y="2626203"/>
                  <a:pt x="9588557" y="2629112"/>
                  <a:pt x="9464437" y="2637838"/>
                </a:cubicBezTo>
                <a:cubicBezTo>
                  <a:pt x="8926587" y="2681473"/>
                  <a:pt x="8377454" y="2771650"/>
                  <a:pt x="7830201" y="2888009"/>
                </a:cubicBezTo>
                <a:cubicBezTo>
                  <a:pt x="7298464" y="3001458"/>
                  <a:pt x="6706429" y="3124726"/>
                  <a:pt x="6152475" y="3246766"/>
                </a:cubicBezTo>
                <a:lnTo>
                  <a:pt x="5636287" y="3363156"/>
                </a:lnTo>
                <a:lnTo>
                  <a:pt x="5639310" y="3359260"/>
                </a:lnTo>
                <a:cubicBezTo>
                  <a:pt x="5635548" y="3357806"/>
                  <a:pt x="5631316" y="3356351"/>
                  <a:pt x="5627320" y="3357078"/>
                </a:cubicBezTo>
                <a:lnTo>
                  <a:pt x="5617269" y="3367444"/>
                </a:lnTo>
                <a:lnTo>
                  <a:pt x="5614860" y="3367987"/>
                </a:lnTo>
                <a:cubicBezTo>
                  <a:pt x="5609219" y="3309808"/>
                  <a:pt x="5122145" y="3493073"/>
                  <a:pt x="5041280" y="3431984"/>
                </a:cubicBezTo>
                <a:cubicBezTo>
                  <a:pt x="5075131" y="3399986"/>
                  <a:pt x="5218056" y="3373806"/>
                  <a:pt x="5214296" y="3370896"/>
                </a:cubicBezTo>
                <a:cubicBezTo>
                  <a:pt x="5243444" y="3334535"/>
                  <a:pt x="5403296" y="3283628"/>
                  <a:pt x="5562440" y="3245084"/>
                </a:cubicBezTo>
                <a:lnTo>
                  <a:pt x="5639651" y="3227840"/>
                </a:lnTo>
                <a:lnTo>
                  <a:pt x="5659585" y="3229448"/>
                </a:lnTo>
                <a:cubicBezTo>
                  <a:pt x="5692201" y="3227813"/>
                  <a:pt x="5730285" y="3218903"/>
                  <a:pt x="5769070" y="3207268"/>
                </a:cubicBezTo>
                <a:lnTo>
                  <a:pt x="5794271" y="3198726"/>
                </a:lnTo>
                <a:lnTo>
                  <a:pt x="5863890" y="3190575"/>
                </a:lnTo>
                <a:cubicBezTo>
                  <a:pt x="5884932" y="3189359"/>
                  <a:pt x="5899772" y="3190177"/>
                  <a:pt x="5906354" y="3193450"/>
                </a:cubicBezTo>
                <a:cubicBezTo>
                  <a:pt x="5898831" y="3207995"/>
                  <a:pt x="5889428" y="3216721"/>
                  <a:pt x="5878145" y="3219631"/>
                </a:cubicBezTo>
                <a:cubicBezTo>
                  <a:pt x="5883787" y="3219631"/>
                  <a:pt x="5994741" y="3167269"/>
                  <a:pt x="5994742" y="3170177"/>
                </a:cubicBezTo>
                <a:cubicBezTo>
                  <a:pt x="6100054" y="3205086"/>
                  <a:pt x="6500621" y="2972368"/>
                  <a:pt x="6555157" y="3068364"/>
                </a:cubicBezTo>
                <a:cubicBezTo>
                  <a:pt x="6763904" y="3088728"/>
                  <a:pt x="7119336" y="2928734"/>
                  <a:pt x="7339366" y="2879282"/>
                </a:cubicBezTo>
                <a:cubicBezTo>
                  <a:pt x="7378389" y="2870556"/>
                  <a:pt x="7439155" y="2848738"/>
                  <a:pt x="7510325" y="2822421"/>
                </a:cubicBezTo>
                <a:lnTo>
                  <a:pt x="7559547" y="2804245"/>
                </a:lnTo>
                <a:lnTo>
                  <a:pt x="7587752" y="2798287"/>
                </a:lnTo>
                <a:cubicBezTo>
                  <a:pt x="7767084" y="2761833"/>
                  <a:pt x="7946327" y="2727290"/>
                  <a:pt x="8125454" y="2696018"/>
                </a:cubicBezTo>
                <a:cubicBezTo>
                  <a:pt x="8046705" y="2636021"/>
                  <a:pt x="7820299" y="2708972"/>
                  <a:pt x="7623461" y="2780644"/>
                </a:cubicBezTo>
                <a:lnTo>
                  <a:pt x="7559547" y="2804245"/>
                </a:lnTo>
                <a:lnTo>
                  <a:pt x="7049520" y="2912009"/>
                </a:lnTo>
                <a:cubicBezTo>
                  <a:pt x="6690562" y="2989823"/>
                  <a:pt x="6331368" y="3069820"/>
                  <a:pt x="5972174" y="3141089"/>
                </a:cubicBezTo>
                <a:cubicBezTo>
                  <a:pt x="5949607" y="3145453"/>
                  <a:pt x="5918225" y="3156179"/>
                  <a:pt x="5882787" y="3168724"/>
                </a:cubicBezTo>
                <a:lnTo>
                  <a:pt x="5844206" y="3181800"/>
                </a:lnTo>
                <a:lnTo>
                  <a:pt x="5823842" y="3178541"/>
                </a:lnTo>
                <a:cubicBezTo>
                  <a:pt x="5817026" y="3178905"/>
                  <a:pt x="5811385" y="3181814"/>
                  <a:pt x="5810443" y="3190541"/>
                </a:cubicBezTo>
                <a:cubicBezTo>
                  <a:pt x="5816085" y="3187632"/>
                  <a:pt x="5821727" y="3187632"/>
                  <a:pt x="5827370" y="3187268"/>
                </a:cubicBezTo>
                <a:lnTo>
                  <a:pt x="5841666" y="3182662"/>
                </a:lnTo>
                <a:lnTo>
                  <a:pt x="5794271" y="3198726"/>
                </a:lnTo>
                <a:lnTo>
                  <a:pt x="5784204" y="3199904"/>
                </a:lnTo>
                <a:cubicBezTo>
                  <a:pt x="5752809" y="3204768"/>
                  <a:pt x="5717259" y="3211246"/>
                  <a:pt x="5679615" y="3218915"/>
                </a:cubicBezTo>
                <a:lnTo>
                  <a:pt x="5639651" y="3227840"/>
                </a:lnTo>
                <a:lnTo>
                  <a:pt x="5615353" y="3225881"/>
                </a:lnTo>
                <a:lnTo>
                  <a:pt x="5604759" y="3220044"/>
                </a:lnTo>
                <a:lnTo>
                  <a:pt x="5609220" y="3213812"/>
                </a:lnTo>
                <a:cubicBezTo>
                  <a:pt x="5605458" y="3212358"/>
                  <a:pt x="5600757" y="3213085"/>
                  <a:pt x="5596997" y="3215267"/>
                </a:cubicBezTo>
                <a:lnTo>
                  <a:pt x="5596759" y="3215635"/>
                </a:lnTo>
                <a:lnTo>
                  <a:pt x="5582893" y="3207995"/>
                </a:lnTo>
                <a:cubicBezTo>
                  <a:pt x="5550921" y="3245811"/>
                  <a:pt x="5274474" y="3315626"/>
                  <a:pt x="5250026" y="3283628"/>
                </a:cubicBezTo>
                <a:cubicBezTo>
                  <a:pt x="5274473" y="3257447"/>
                  <a:pt x="5336534" y="3242902"/>
                  <a:pt x="5285758" y="3234175"/>
                </a:cubicBezTo>
                <a:cubicBezTo>
                  <a:pt x="5289520" y="3266174"/>
                  <a:pt x="5180443" y="3309809"/>
                  <a:pt x="5161639" y="3286536"/>
                </a:cubicBezTo>
                <a:cubicBezTo>
                  <a:pt x="5219466" y="3295263"/>
                  <a:pt x="5123909" y="3276174"/>
                  <a:pt x="5087589" y="3284491"/>
                </a:cubicBezTo>
                <a:lnTo>
                  <a:pt x="5076085" y="3290789"/>
                </a:lnTo>
                <a:lnTo>
                  <a:pt x="5074660" y="3276356"/>
                </a:lnTo>
                <a:lnTo>
                  <a:pt x="5074661" y="3275031"/>
                </a:lnTo>
                <a:lnTo>
                  <a:pt x="5080538" y="3275265"/>
                </a:lnTo>
                <a:cubicBezTo>
                  <a:pt x="5083125" y="3273447"/>
                  <a:pt x="5085476" y="3270538"/>
                  <a:pt x="5088295" y="3269083"/>
                </a:cubicBezTo>
                <a:cubicBezTo>
                  <a:pt x="5087354" y="3269083"/>
                  <a:pt x="5085004" y="3266901"/>
                  <a:pt x="5081948" y="3266537"/>
                </a:cubicBezTo>
                <a:lnTo>
                  <a:pt x="5074661" y="3272298"/>
                </a:lnTo>
                <a:lnTo>
                  <a:pt x="5074661" y="3254901"/>
                </a:lnTo>
                <a:cubicBezTo>
                  <a:pt x="5075250" y="3249447"/>
                  <a:pt x="5076542" y="3246538"/>
                  <a:pt x="5078894" y="3248719"/>
                </a:cubicBezTo>
                <a:cubicBezTo>
                  <a:pt x="5065728" y="3269083"/>
                  <a:pt x="5060087" y="3269083"/>
                  <a:pt x="5056325" y="3245812"/>
                </a:cubicBezTo>
                <a:cubicBezTo>
                  <a:pt x="5011192" y="3245812"/>
                  <a:pt x="5071369" y="3271992"/>
                  <a:pt x="5061968" y="3266173"/>
                </a:cubicBezTo>
                <a:cubicBezTo>
                  <a:pt x="5050684" y="3280719"/>
                  <a:pt x="5043161" y="3254538"/>
                  <a:pt x="5033758" y="3274900"/>
                </a:cubicBezTo>
                <a:cubicBezTo>
                  <a:pt x="5056324" y="3289445"/>
                  <a:pt x="5045042" y="3292354"/>
                  <a:pt x="4998027" y="3286536"/>
                </a:cubicBezTo>
                <a:cubicBezTo>
                  <a:pt x="5125906" y="3207995"/>
                  <a:pt x="4909641" y="3301081"/>
                  <a:pt x="4909641" y="3301081"/>
                </a:cubicBezTo>
                <a:cubicBezTo>
                  <a:pt x="4964178" y="3274900"/>
                  <a:pt x="4856981" y="3283628"/>
                  <a:pt x="4811848" y="3309808"/>
                </a:cubicBezTo>
                <a:cubicBezTo>
                  <a:pt x="4812788" y="3263265"/>
                  <a:pt x="4802444" y="3264720"/>
                  <a:pt x="4787167" y="3279264"/>
                </a:cubicBezTo>
                <a:lnTo>
                  <a:pt x="4776555" y="3290467"/>
                </a:lnTo>
                <a:lnTo>
                  <a:pt x="4775177" y="3288400"/>
                </a:lnTo>
                <a:cubicBezTo>
                  <a:pt x="4774001" y="3287355"/>
                  <a:pt x="4774236" y="3288900"/>
                  <a:pt x="4775177" y="3291263"/>
                </a:cubicBezTo>
                <a:lnTo>
                  <a:pt x="4775405" y="3291682"/>
                </a:lnTo>
                <a:lnTo>
                  <a:pt x="4761337" y="3306536"/>
                </a:lnTo>
                <a:lnTo>
                  <a:pt x="4744337" y="3318910"/>
                </a:lnTo>
                <a:lnTo>
                  <a:pt x="4739211" y="3301808"/>
                </a:lnTo>
                <a:lnTo>
                  <a:pt x="4732601" y="3290090"/>
                </a:lnTo>
                <a:lnTo>
                  <a:pt x="4749407" y="3277764"/>
                </a:lnTo>
                <a:cubicBezTo>
                  <a:pt x="4759896" y="3269446"/>
                  <a:pt x="4726751" y="3290172"/>
                  <a:pt x="4725341" y="3274900"/>
                </a:cubicBezTo>
                <a:cubicBezTo>
                  <a:pt x="4794923" y="3228357"/>
                  <a:pt x="4789281" y="3286536"/>
                  <a:pt x="4830654" y="3266174"/>
                </a:cubicBezTo>
                <a:cubicBezTo>
                  <a:pt x="4821250" y="3205086"/>
                  <a:pt x="5084534" y="3181815"/>
                  <a:pt x="5077013" y="3152725"/>
                </a:cubicBezTo>
                <a:cubicBezTo>
                  <a:pt x="5065728" y="3161451"/>
                  <a:pt x="5061966" y="3158542"/>
                  <a:pt x="5065728" y="3143997"/>
                </a:cubicBezTo>
                <a:cubicBezTo>
                  <a:pt x="5093937" y="3143997"/>
                  <a:pt x="5095818" y="3155634"/>
                  <a:pt x="5071371" y="3173087"/>
                </a:cubicBezTo>
                <a:cubicBezTo>
                  <a:pt x="5187968" y="3196358"/>
                  <a:pt x="5353460" y="3097454"/>
                  <a:pt x="5385429" y="3065455"/>
                </a:cubicBezTo>
                <a:cubicBezTo>
                  <a:pt x="5193608" y="2966551"/>
                  <a:pt x="4994266" y="3100363"/>
                  <a:pt x="4789280" y="3141089"/>
                </a:cubicBezTo>
                <a:cubicBezTo>
                  <a:pt x="4577714" y="3181814"/>
                  <a:pt x="4364738" y="3223994"/>
                  <a:pt x="4155520" y="3267264"/>
                </a:cubicBezTo>
                <a:lnTo>
                  <a:pt x="3779068" y="3349012"/>
                </a:lnTo>
                <a:lnTo>
                  <a:pt x="3777376" y="3347851"/>
                </a:lnTo>
                <a:lnTo>
                  <a:pt x="3775142" y="3349865"/>
                </a:lnTo>
                <a:lnTo>
                  <a:pt x="3565138" y="3395468"/>
                </a:lnTo>
                <a:lnTo>
                  <a:pt x="3570656" y="3388350"/>
                </a:lnTo>
                <a:cubicBezTo>
                  <a:pt x="3563133" y="3385441"/>
                  <a:pt x="3553732" y="3382532"/>
                  <a:pt x="3548088" y="3397077"/>
                </a:cubicBezTo>
                <a:lnTo>
                  <a:pt x="3553719" y="3397948"/>
                </a:lnTo>
                <a:lnTo>
                  <a:pt x="3544328" y="3399986"/>
                </a:lnTo>
                <a:cubicBezTo>
                  <a:pt x="3538688" y="3341806"/>
                  <a:pt x="3051614" y="3525071"/>
                  <a:pt x="2970749" y="3463983"/>
                </a:cubicBezTo>
                <a:cubicBezTo>
                  <a:pt x="3004600" y="3431984"/>
                  <a:pt x="3147523" y="3405803"/>
                  <a:pt x="3143762" y="3402895"/>
                </a:cubicBezTo>
                <a:cubicBezTo>
                  <a:pt x="3172911" y="3366534"/>
                  <a:pt x="3332764" y="3315627"/>
                  <a:pt x="3491908" y="3277082"/>
                </a:cubicBezTo>
                <a:lnTo>
                  <a:pt x="3569118" y="3259839"/>
                </a:lnTo>
                <a:lnTo>
                  <a:pt x="3589052" y="3261447"/>
                </a:lnTo>
                <a:cubicBezTo>
                  <a:pt x="3621670" y="3259810"/>
                  <a:pt x="3659751" y="3250903"/>
                  <a:pt x="3698539" y="3239267"/>
                </a:cubicBezTo>
                <a:lnTo>
                  <a:pt x="3723742" y="3230724"/>
                </a:lnTo>
                <a:lnTo>
                  <a:pt x="3793358" y="3222573"/>
                </a:lnTo>
                <a:cubicBezTo>
                  <a:pt x="3814401" y="3221357"/>
                  <a:pt x="3829238" y="3222175"/>
                  <a:pt x="3835821" y="3225448"/>
                </a:cubicBezTo>
                <a:cubicBezTo>
                  <a:pt x="3828299" y="3239993"/>
                  <a:pt x="3818896" y="3248720"/>
                  <a:pt x="3807613" y="3251629"/>
                </a:cubicBezTo>
                <a:cubicBezTo>
                  <a:pt x="3813256" y="3251629"/>
                  <a:pt x="3924208" y="3199267"/>
                  <a:pt x="3924209" y="3202177"/>
                </a:cubicBezTo>
                <a:cubicBezTo>
                  <a:pt x="4029522" y="3237084"/>
                  <a:pt x="4430086" y="3004367"/>
                  <a:pt x="4484624" y="3100363"/>
                </a:cubicBezTo>
                <a:cubicBezTo>
                  <a:pt x="4922805" y="3143997"/>
                  <a:pt x="5590413" y="2853102"/>
                  <a:pt x="5985338" y="2751287"/>
                </a:cubicBezTo>
                <a:cubicBezTo>
                  <a:pt x="5979696" y="2745470"/>
                  <a:pt x="5947726" y="2757106"/>
                  <a:pt x="5966532" y="2745470"/>
                </a:cubicBezTo>
                <a:cubicBezTo>
                  <a:pt x="5281997" y="2870555"/>
                  <a:pt x="4589937" y="3036366"/>
                  <a:pt x="3901643" y="3173087"/>
                </a:cubicBezTo>
                <a:cubicBezTo>
                  <a:pt x="3879075" y="3177451"/>
                  <a:pt x="3847692" y="3188178"/>
                  <a:pt x="3812256" y="3200722"/>
                </a:cubicBezTo>
                <a:lnTo>
                  <a:pt x="3723742" y="3230724"/>
                </a:lnTo>
                <a:lnTo>
                  <a:pt x="3713671" y="3231902"/>
                </a:lnTo>
                <a:cubicBezTo>
                  <a:pt x="3682273" y="3236766"/>
                  <a:pt x="3646728" y="3243244"/>
                  <a:pt x="3609083" y="3250913"/>
                </a:cubicBezTo>
                <a:lnTo>
                  <a:pt x="3569118" y="3259839"/>
                </a:lnTo>
                <a:lnTo>
                  <a:pt x="3544821" y="3257879"/>
                </a:lnTo>
                <a:lnTo>
                  <a:pt x="3534085" y="3251963"/>
                </a:lnTo>
                <a:lnTo>
                  <a:pt x="3540567" y="3242902"/>
                </a:lnTo>
                <a:cubicBezTo>
                  <a:pt x="3536807" y="3241448"/>
                  <a:pt x="3532106" y="3242175"/>
                  <a:pt x="3528344" y="3244357"/>
                </a:cubicBezTo>
                <a:lnTo>
                  <a:pt x="3526226" y="3247633"/>
                </a:lnTo>
                <a:lnTo>
                  <a:pt x="3512359" y="3239993"/>
                </a:lnTo>
                <a:cubicBezTo>
                  <a:pt x="3480390" y="3277809"/>
                  <a:pt x="3203941" y="3347625"/>
                  <a:pt x="3179494" y="3315626"/>
                </a:cubicBezTo>
                <a:cubicBezTo>
                  <a:pt x="3203940" y="3289445"/>
                  <a:pt x="3266000" y="3274900"/>
                  <a:pt x="3215227" y="3266174"/>
                </a:cubicBezTo>
                <a:cubicBezTo>
                  <a:pt x="3218986" y="3298173"/>
                  <a:pt x="3109912" y="3341806"/>
                  <a:pt x="3091107" y="3318535"/>
                </a:cubicBezTo>
                <a:cubicBezTo>
                  <a:pt x="3148935" y="3327263"/>
                  <a:pt x="3053378" y="3308172"/>
                  <a:pt x="3017058" y="3316490"/>
                </a:cubicBezTo>
                <a:lnTo>
                  <a:pt x="3005554" y="3322787"/>
                </a:lnTo>
                <a:lnTo>
                  <a:pt x="3004129" y="3308354"/>
                </a:lnTo>
                <a:lnTo>
                  <a:pt x="3004129" y="3304046"/>
                </a:lnTo>
                <a:lnTo>
                  <a:pt x="3011887" y="3304354"/>
                </a:lnTo>
                <a:cubicBezTo>
                  <a:pt x="3014473" y="3302535"/>
                  <a:pt x="3016822" y="3299627"/>
                  <a:pt x="3019643" y="3298173"/>
                </a:cubicBezTo>
                <a:cubicBezTo>
                  <a:pt x="3018702" y="3298173"/>
                  <a:pt x="3016354" y="3295991"/>
                  <a:pt x="3013296" y="3295627"/>
                </a:cubicBezTo>
                <a:lnTo>
                  <a:pt x="3004129" y="3302876"/>
                </a:lnTo>
                <a:lnTo>
                  <a:pt x="3004129" y="3286901"/>
                </a:lnTo>
                <a:cubicBezTo>
                  <a:pt x="3004715" y="3281446"/>
                  <a:pt x="3006010" y="3278538"/>
                  <a:pt x="3008360" y="3280719"/>
                </a:cubicBezTo>
                <a:cubicBezTo>
                  <a:pt x="2995196" y="3301081"/>
                  <a:pt x="2989554" y="3301081"/>
                  <a:pt x="2985794" y="3277809"/>
                </a:cubicBezTo>
                <a:cubicBezTo>
                  <a:pt x="2940659" y="3277809"/>
                  <a:pt x="3000838" y="3303990"/>
                  <a:pt x="2991435" y="3298173"/>
                </a:cubicBezTo>
                <a:cubicBezTo>
                  <a:pt x="2980151" y="3312718"/>
                  <a:pt x="2972628" y="3286536"/>
                  <a:pt x="2963223" y="3306899"/>
                </a:cubicBezTo>
                <a:cubicBezTo>
                  <a:pt x="2985793" y="3321444"/>
                  <a:pt x="2974510" y="3324353"/>
                  <a:pt x="2927494" y="3318535"/>
                </a:cubicBezTo>
                <a:cubicBezTo>
                  <a:pt x="3055374" y="3239993"/>
                  <a:pt x="2839107" y="3333080"/>
                  <a:pt x="2839107" y="3333080"/>
                </a:cubicBezTo>
                <a:cubicBezTo>
                  <a:pt x="2893645" y="3306899"/>
                  <a:pt x="2786449" y="3315626"/>
                  <a:pt x="2741316" y="3341806"/>
                </a:cubicBezTo>
                <a:cubicBezTo>
                  <a:pt x="2742258" y="3295264"/>
                  <a:pt x="2731911" y="3296718"/>
                  <a:pt x="2716635" y="3311263"/>
                </a:cubicBezTo>
                <a:lnTo>
                  <a:pt x="2708266" y="3320098"/>
                </a:lnTo>
                <a:lnTo>
                  <a:pt x="2706525" y="3317490"/>
                </a:lnTo>
                <a:cubicBezTo>
                  <a:pt x="2705351" y="3316445"/>
                  <a:pt x="2705584" y="3317990"/>
                  <a:pt x="2706526" y="3320353"/>
                </a:cubicBezTo>
                <a:lnTo>
                  <a:pt x="2707073" y="3321358"/>
                </a:lnTo>
                <a:lnTo>
                  <a:pt x="2690804" y="3338535"/>
                </a:lnTo>
                <a:lnTo>
                  <a:pt x="2673803" y="3350910"/>
                </a:lnTo>
                <a:lnTo>
                  <a:pt x="2668679" y="3333807"/>
                </a:lnTo>
                <a:lnTo>
                  <a:pt x="2662068" y="3322088"/>
                </a:lnTo>
                <a:lnTo>
                  <a:pt x="2678875" y="3309762"/>
                </a:lnTo>
                <a:cubicBezTo>
                  <a:pt x="2689363" y="3301445"/>
                  <a:pt x="2656218" y="3322172"/>
                  <a:pt x="2654808" y="3306899"/>
                </a:cubicBezTo>
                <a:cubicBezTo>
                  <a:pt x="2724389" y="3260355"/>
                  <a:pt x="2718747" y="3318535"/>
                  <a:pt x="2760122" y="3298173"/>
                </a:cubicBezTo>
                <a:cubicBezTo>
                  <a:pt x="2750718" y="3237084"/>
                  <a:pt x="3014000" y="3213812"/>
                  <a:pt x="3006480" y="3184723"/>
                </a:cubicBezTo>
                <a:cubicBezTo>
                  <a:pt x="2995195" y="3193450"/>
                  <a:pt x="2991435" y="3190541"/>
                  <a:pt x="2995195" y="3175996"/>
                </a:cubicBezTo>
                <a:cubicBezTo>
                  <a:pt x="3023406" y="3175996"/>
                  <a:pt x="3025284" y="3187632"/>
                  <a:pt x="3000837" y="3205086"/>
                </a:cubicBezTo>
                <a:cubicBezTo>
                  <a:pt x="3117434" y="3228357"/>
                  <a:pt x="3282928" y="3129452"/>
                  <a:pt x="3314898" y="3097454"/>
                </a:cubicBezTo>
                <a:cubicBezTo>
                  <a:pt x="3217106" y="3048002"/>
                  <a:pt x="3012119" y="3109090"/>
                  <a:pt x="2965106" y="3129452"/>
                </a:cubicBezTo>
                <a:cubicBezTo>
                  <a:pt x="2966986" y="3126544"/>
                  <a:pt x="3028107" y="3096000"/>
                  <a:pt x="3092282" y="3068728"/>
                </a:cubicBezTo>
                <a:lnTo>
                  <a:pt x="3161370" y="3042620"/>
                </a:lnTo>
                <a:lnTo>
                  <a:pt x="3172911" y="3042547"/>
                </a:lnTo>
                <a:cubicBezTo>
                  <a:pt x="3200649" y="3041456"/>
                  <a:pt x="3231209" y="3037821"/>
                  <a:pt x="3237790" y="3027639"/>
                </a:cubicBezTo>
                <a:cubicBezTo>
                  <a:pt x="3230739" y="3022549"/>
                  <a:pt x="3210408" y="3026003"/>
                  <a:pt x="3183814" y="3034139"/>
                </a:cubicBezTo>
                <a:lnTo>
                  <a:pt x="3161370" y="3042620"/>
                </a:lnTo>
                <a:lnTo>
                  <a:pt x="3136770" y="3042774"/>
                </a:lnTo>
                <a:cubicBezTo>
                  <a:pt x="3127661" y="3042547"/>
                  <a:pt x="3122608" y="3042184"/>
                  <a:pt x="3124955" y="3042183"/>
                </a:cubicBezTo>
                <a:cubicBezTo>
                  <a:pt x="3143763" y="3042184"/>
                  <a:pt x="3147524" y="3033457"/>
                  <a:pt x="3140003" y="3016003"/>
                </a:cubicBezTo>
                <a:cubicBezTo>
                  <a:pt x="3143763" y="3024731"/>
                  <a:pt x="3147995" y="3028366"/>
                  <a:pt x="3152698" y="3026549"/>
                </a:cubicBezTo>
                <a:lnTo>
                  <a:pt x="3155489" y="3022556"/>
                </a:lnTo>
                <a:lnTo>
                  <a:pt x="3151285" y="3039274"/>
                </a:lnTo>
                <a:cubicBezTo>
                  <a:pt x="3147523" y="2989822"/>
                  <a:pt x="3281048" y="2984005"/>
                  <a:pt x="3292330" y="2984005"/>
                </a:cubicBezTo>
                <a:cubicBezTo>
                  <a:pt x="3286689" y="2984005"/>
                  <a:pt x="3262241" y="2995641"/>
                  <a:pt x="3262239" y="3007277"/>
                </a:cubicBezTo>
                <a:cubicBezTo>
                  <a:pt x="3354391" y="2914190"/>
                  <a:pt x="3713584" y="2835648"/>
                  <a:pt x="3820775" y="2835647"/>
                </a:cubicBezTo>
                <a:cubicBezTo>
                  <a:pt x="3807612" y="2824012"/>
                  <a:pt x="3805732" y="2818194"/>
                  <a:pt x="3788808" y="2826921"/>
                </a:cubicBezTo>
                <a:cubicBezTo>
                  <a:pt x="3788807" y="2824012"/>
                  <a:pt x="3786926" y="2824012"/>
                  <a:pt x="3783164" y="2824012"/>
                </a:cubicBezTo>
                <a:cubicBezTo>
                  <a:pt x="3815133" y="2789105"/>
                  <a:pt x="3839584" y="2809467"/>
                  <a:pt x="3841464" y="2847283"/>
                </a:cubicBezTo>
                <a:cubicBezTo>
                  <a:pt x="3862150" y="2850193"/>
                  <a:pt x="3936434" y="2816740"/>
                  <a:pt x="4007190" y="2786559"/>
                </a:cubicBezTo>
                <a:lnTo>
                  <a:pt x="4075323" y="2759786"/>
                </a:lnTo>
                <a:lnTo>
                  <a:pt x="4118496" y="2748334"/>
                </a:lnTo>
                <a:lnTo>
                  <a:pt x="4148046" y="2745790"/>
                </a:lnTo>
                <a:lnTo>
                  <a:pt x="4151759" y="2771650"/>
                </a:lnTo>
                <a:cubicBezTo>
                  <a:pt x="4195014" y="2736743"/>
                  <a:pt x="4307848" y="2757106"/>
                  <a:pt x="4317252" y="2748379"/>
                </a:cubicBezTo>
                <a:cubicBezTo>
                  <a:pt x="4310670" y="2744015"/>
                  <a:pt x="4342640" y="2724381"/>
                  <a:pt x="4376490" y="2706926"/>
                </a:cubicBezTo>
                <a:lnTo>
                  <a:pt x="4415131" y="2688774"/>
                </a:lnTo>
                <a:lnTo>
                  <a:pt x="4424217" y="2689682"/>
                </a:lnTo>
                <a:lnTo>
                  <a:pt x="4423976" y="2693155"/>
                </a:lnTo>
                <a:cubicBezTo>
                  <a:pt x="4425679" y="2693768"/>
                  <a:pt x="4428383" y="2693211"/>
                  <a:pt x="4432188" y="2690955"/>
                </a:cubicBezTo>
                <a:lnTo>
                  <a:pt x="4432698" y="2690529"/>
                </a:lnTo>
                <a:lnTo>
                  <a:pt x="4446248" y="2691883"/>
                </a:lnTo>
                <a:lnTo>
                  <a:pt x="4451810" y="2691993"/>
                </a:lnTo>
                <a:lnTo>
                  <a:pt x="4448893" y="2698927"/>
                </a:lnTo>
                <a:cubicBezTo>
                  <a:pt x="4452654" y="2701836"/>
                  <a:pt x="4456885" y="2698927"/>
                  <a:pt x="4459004" y="2694927"/>
                </a:cubicBezTo>
                <a:lnTo>
                  <a:pt x="4458313" y="2692123"/>
                </a:lnTo>
                <a:lnTo>
                  <a:pt x="4467123" y="2692298"/>
                </a:lnTo>
                <a:lnTo>
                  <a:pt x="4461793" y="2702564"/>
                </a:lnTo>
                <a:cubicBezTo>
                  <a:pt x="4458296" y="2706745"/>
                  <a:pt x="4453597" y="2709835"/>
                  <a:pt x="4447013" y="2710563"/>
                </a:cubicBezTo>
                <a:cubicBezTo>
                  <a:pt x="4478982" y="2736743"/>
                  <a:pt x="4490266" y="2687290"/>
                  <a:pt x="4501550" y="2684382"/>
                </a:cubicBezTo>
                <a:cubicBezTo>
                  <a:pt x="4498965" y="2689110"/>
                  <a:pt x="4492499" y="2691609"/>
                  <a:pt x="4483000" y="2692615"/>
                </a:cubicBezTo>
                <a:lnTo>
                  <a:pt x="4467123" y="2692298"/>
                </a:lnTo>
                <a:lnTo>
                  <a:pt x="4469348" y="2688019"/>
                </a:lnTo>
                <a:cubicBezTo>
                  <a:pt x="4472872" y="2677837"/>
                  <a:pt x="4474281" y="2668383"/>
                  <a:pt x="4478982" y="2669837"/>
                </a:cubicBezTo>
                <a:cubicBezTo>
                  <a:pt x="4452656" y="2652383"/>
                  <a:pt x="4432438" y="2666928"/>
                  <a:pt x="4424915" y="2679655"/>
                </a:cubicBezTo>
                <a:lnTo>
                  <a:pt x="4424582" y="2684435"/>
                </a:lnTo>
                <a:lnTo>
                  <a:pt x="4424094" y="2684564"/>
                </a:lnTo>
                <a:lnTo>
                  <a:pt x="4415131" y="2688774"/>
                </a:lnTo>
                <a:lnTo>
                  <a:pt x="4338410" y="2681109"/>
                </a:lnTo>
                <a:cubicBezTo>
                  <a:pt x="4278113" y="2677018"/>
                  <a:pt x="4213320" y="2679269"/>
                  <a:pt x="4166840" y="2707648"/>
                </a:cubicBezTo>
                <a:lnTo>
                  <a:pt x="4130686" y="2742243"/>
                </a:lnTo>
                <a:lnTo>
                  <a:pt x="4103539" y="2748698"/>
                </a:lnTo>
                <a:lnTo>
                  <a:pt x="4075323" y="2759786"/>
                </a:lnTo>
                <a:lnTo>
                  <a:pt x="4067602" y="2761833"/>
                </a:lnTo>
                <a:cubicBezTo>
                  <a:pt x="4031871" y="2771651"/>
                  <a:pt x="3996610" y="2780378"/>
                  <a:pt x="3986270" y="2771651"/>
                </a:cubicBezTo>
                <a:cubicBezTo>
                  <a:pt x="3986270" y="2771651"/>
                  <a:pt x="4006955" y="2754197"/>
                  <a:pt x="4006955" y="2754197"/>
                </a:cubicBezTo>
                <a:cubicBezTo>
                  <a:pt x="4006013" y="2752742"/>
                  <a:pt x="3992378" y="2751288"/>
                  <a:pt x="3982038" y="2752378"/>
                </a:cubicBezTo>
                <a:lnTo>
                  <a:pt x="3978910" y="2753473"/>
                </a:lnTo>
                <a:lnTo>
                  <a:pt x="3979684" y="2748794"/>
                </a:lnTo>
                <a:cubicBezTo>
                  <a:pt x="3991177" y="2721471"/>
                  <a:pt x="4037044" y="2772378"/>
                  <a:pt x="4116028" y="2716380"/>
                </a:cubicBezTo>
                <a:cubicBezTo>
                  <a:pt x="4122610" y="2714198"/>
                  <a:pt x="4115323" y="2714017"/>
                  <a:pt x="4100719" y="2715154"/>
                </a:cubicBezTo>
                <a:lnTo>
                  <a:pt x="4051136" y="2720749"/>
                </a:lnTo>
                <a:lnTo>
                  <a:pt x="4056084" y="2713836"/>
                </a:lnTo>
                <a:cubicBezTo>
                  <a:pt x="4057494" y="2710927"/>
                  <a:pt x="4054909" y="2712018"/>
                  <a:pt x="4051149" y="2714927"/>
                </a:cubicBezTo>
                <a:lnTo>
                  <a:pt x="4044592" y="2721487"/>
                </a:lnTo>
                <a:lnTo>
                  <a:pt x="4041509" y="2721835"/>
                </a:lnTo>
                <a:cubicBezTo>
                  <a:pt x="3996140" y="2728016"/>
                  <a:pt x="3947717" y="2736744"/>
                  <a:pt x="3948656" y="2742561"/>
                </a:cubicBezTo>
                <a:cubicBezTo>
                  <a:pt x="3997550" y="2713472"/>
                  <a:pt x="3820774" y="2783286"/>
                  <a:pt x="3826418" y="2789105"/>
                </a:cubicBezTo>
                <a:cubicBezTo>
                  <a:pt x="3839583" y="2742561"/>
                  <a:pt x="3589463" y="2812376"/>
                  <a:pt x="3542449" y="2832739"/>
                </a:cubicBezTo>
                <a:cubicBezTo>
                  <a:pt x="3531166" y="2858919"/>
                  <a:pt x="3059137" y="2905463"/>
                  <a:pt x="2965106" y="2917099"/>
                </a:cubicBezTo>
                <a:cubicBezTo>
                  <a:pt x="2978270" y="2920008"/>
                  <a:pt x="2985793" y="2911280"/>
                  <a:pt x="2985793" y="2893827"/>
                </a:cubicBezTo>
                <a:cubicBezTo>
                  <a:pt x="2968869" y="2920008"/>
                  <a:pt x="2972629" y="2890918"/>
                  <a:pt x="2951943" y="2899645"/>
                </a:cubicBezTo>
                <a:cubicBezTo>
                  <a:pt x="2948182" y="2914190"/>
                  <a:pt x="2951943" y="2925825"/>
                  <a:pt x="2966988" y="2931644"/>
                </a:cubicBezTo>
                <a:cubicBezTo>
                  <a:pt x="2940659" y="2917099"/>
                  <a:pt x="2865434" y="2954915"/>
                  <a:pt x="2903047" y="2908371"/>
                </a:cubicBezTo>
                <a:cubicBezTo>
                  <a:pt x="2769525" y="2789105"/>
                  <a:pt x="2122599" y="3065455"/>
                  <a:pt x="1990958" y="3091637"/>
                </a:cubicBezTo>
                <a:cubicBezTo>
                  <a:pt x="1880943" y="3114908"/>
                  <a:pt x="1764817" y="3138180"/>
                  <a:pt x="1650335" y="3161451"/>
                </a:cubicBezTo>
                <a:lnTo>
                  <a:pt x="1561147" y="3179817"/>
                </a:lnTo>
                <a:lnTo>
                  <a:pt x="1562183" y="3175996"/>
                </a:lnTo>
                <a:cubicBezTo>
                  <a:pt x="1559362" y="3171633"/>
                  <a:pt x="1557010" y="3173088"/>
                  <a:pt x="1554896" y="3176360"/>
                </a:cubicBezTo>
                <a:lnTo>
                  <a:pt x="1552125" y="3181676"/>
                </a:lnTo>
                <a:lnTo>
                  <a:pt x="1480818" y="3196359"/>
                </a:lnTo>
                <a:cubicBezTo>
                  <a:pt x="1425369" y="3207995"/>
                  <a:pt x="1371303" y="3219631"/>
                  <a:pt x="1319585" y="3231267"/>
                </a:cubicBezTo>
                <a:cubicBezTo>
                  <a:pt x="1313944" y="3173087"/>
                  <a:pt x="826870" y="3356351"/>
                  <a:pt x="746005" y="3295264"/>
                </a:cubicBezTo>
                <a:cubicBezTo>
                  <a:pt x="779855" y="3263265"/>
                  <a:pt x="922781" y="3237084"/>
                  <a:pt x="919019" y="3234174"/>
                </a:cubicBezTo>
                <a:cubicBezTo>
                  <a:pt x="948169" y="3197813"/>
                  <a:pt x="1108020" y="3146906"/>
                  <a:pt x="1267165" y="3108363"/>
                </a:cubicBezTo>
                <a:lnTo>
                  <a:pt x="1337955" y="3092553"/>
                </a:lnTo>
                <a:lnTo>
                  <a:pt x="1356210" y="3096586"/>
                </a:lnTo>
                <a:cubicBezTo>
                  <a:pt x="1386487" y="3100034"/>
                  <a:pt x="1424003" y="3098886"/>
                  <a:pt x="1466360" y="3094318"/>
                </a:cubicBezTo>
                <a:lnTo>
                  <a:pt x="1592898" y="3073602"/>
                </a:lnTo>
                <a:lnTo>
                  <a:pt x="1582868" y="3082909"/>
                </a:lnTo>
                <a:cubicBezTo>
                  <a:pt x="1584280" y="3082909"/>
                  <a:pt x="1592271" y="3079636"/>
                  <a:pt x="1603467" y="3074774"/>
                </a:cubicBezTo>
                <a:lnTo>
                  <a:pt x="1616668" y="3068912"/>
                </a:lnTo>
                <a:lnTo>
                  <a:pt x="1759409" y="3035275"/>
                </a:lnTo>
                <a:lnTo>
                  <a:pt x="1797302" y="3024786"/>
                </a:lnTo>
                <a:lnTo>
                  <a:pt x="1823792" y="3018776"/>
                </a:lnTo>
                <a:lnTo>
                  <a:pt x="1851838" y="3009689"/>
                </a:lnTo>
                <a:lnTo>
                  <a:pt x="1913527" y="2992613"/>
                </a:lnTo>
                <a:cubicBezTo>
                  <a:pt x="2013162" y="2963601"/>
                  <a:pt x="2103379" y="2935024"/>
                  <a:pt x="2164991" y="2916285"/>
                </a:cubicBezTo>
                <a:lnTo>
                  <a:pt x="2181536" y="2911364"/>
                </a:lnTo>
                <a:lnTo>
                  <a:pt x="2224466" y="2909889"/>
                </a:lnTo>
                <a:cubicBezTo>
                  <a:pt x="2240844" y="2912781"/>
                  <a:pt x="2253066" y="2919644"/>
                  <a:pt x="2259882" y="2931644"/>
                </a:cubicBezTo>
                <a:cubicBezTo>
                  <a:pt x="2281745" y="2933825"/>
                  <a:pt x="2358350" y="2904099"/>
                  <a:pt x="2447749" y="2869311"/>
                </a:cubicBezTo>
                <a:lnTo>
                  <a:pt x="2516397" y="2842866"/>
                </a:lnTo>
                <a:lnTo>
                  <a:pt x="2541503" y="2838193"/>
                </a:lnTo>
                <a:cubicBezTo>
                  <a:pt x="2650576" y="2817467"/>
                  <a:pt x="2752598" y="2796378"/>
                  <a:pt x="2807136" y="2777469"/>
                </a:cubicBezTo>
                <a:cubicBezTo>
                  <a:pt x="2786450" y="2746925"/>
                  <a:pt x="2664213" y="2786923"/>
                  <a:pt x="2539856" y="2833829"/>
                </a:cubicBezTo>
                <a:lnTo>
                  <a:pt x="2516397" y="2842866"/>
                </a:lnTo>
                <a:lnTo>
                  <a:pt x="2377658" y="2868692"/>
                </a:lnTo>
                <a:cubicBezTo>
                  <a:pt x="2324647" y="2878555"/>
                  <a:pt x="2274930" y="2888009"/>
                  <a:pt x="2233555" y="2896736"/>
                </a:cubicBezTo>
                <a:cubicBezTo>
                  <a:pt x="2226504" y="2898373"/>
                  <a:pt x="2217064" y="2900917"/>
                  <a:pt x="2205536" y="2904225"/>
                </a:cubicBezTo>
                <a:lnTo>
                  <a:pt x="2181536" y="2911364"/>
                </a:lnTo>
                <a:lnTo>
                  <a:pt x="2164121" y="2911963"/>
                </a:lnTo>
                <a:cubicBezTo>
                  <a:pt x="2093818" y="2923621"/>
                  <a:pt x="1997402" y="2960539"/>
                  <a:pt x="1908685" y="2991271"/>
                </a:cubicBezTo>
                <a:lnTo>
                  <a:pt x="1851838" y="3009689"/>
                </a:lnTo>
                <a:lnTo>
                  <a:pt x="1797302" y="3024786"/>
                </a:lnTo>
                <a:lnTo>
                  <a:pt x="1751545" y="3035167"/>
                </a:lnTo>
                <a:cubicBezTo>
                  <a:pt x="1730408" y="3038002"/>
                  <a:pt x="1712629" y="3037821"/>
                  <a:pt x="1699465" y="3033457"/>
                </a:cubicBezTo>
                <a:cubicBezTo>
                  <a:pt x="1699465" y="3032003"/>
                  <a:pt x="1671727" y="3044366"/>
                  <a:pt x="1643284" y="3057092"/>
                </a:cubicBezTo>
                <a:lnTo>
                  <a:pt x="1616668" y="3068912"/>
                </a:lnTo>
                <a:lnTo>
                  <a:pt x="1605558" y="3071530"/>
                </a:lnTo>
                <a:lnTo>
                  <a:pt x="1592898" y="3073602"/>
                </a:lnTo>
                <a:lnTo>
                  <a:pt x="1611078" y="3056729"/>
                </a:lnTo>
                <a:cubicBezTo>
                  <a:pt x="1591333" y="3046911"/>
                  <a:pt x="1497273" y="3059183"/>
                  <a:pt x="1384338" y="3082194"/>
                </a:cubicBezTo>
                <a:lnTo>
                  <a:pt x="1337955" y="3092553"/>
                </a:lnTo>
                <a:lnTo>
                  <a:pt x="1316524" y="3087818"/>
                </a:lnTo>
                <a:lnTo>
                  <a:pt x="1303566" y="3079886"/>
                </a:lnTo>
                <a:lnTo>
                  <a:pt x="1314178" y="3078545"/>
                </a:lnTo>
                <a:cubicBezTo>
                  <a:pt x="1318176" y="3077091"/>
                  <a:pt x="1321467" y="3074183"/>
                  <a:pt x="1321466" y="3068364"/>
                </a:cubicBezTo>
                <a:cubicBezTo>
                  <a:pt x="1317705" y="3066910"/>
                  <a:pt x="1313005" y="3067637"/>
                  <a:pt x="1309242" y="3069819"/>
                </a:cubicBezTo>
                <a:lnTo>
                  <a:pt x="1302970" y="3079521"/>
                </a:lnTo>
                <a:lnTo>
                  <a:pt x="1289496" y="3071274"/>
                </a:lnTo>
                <a:cubicBezTo>
                  <a:pt x="1285499" y="3076001"/>
                  <a:pt x="1277685" y="3081227"/>
                  <a:pt x="1267018" y="3086694"/>
                </a:cubicBezTo>
                <a:lnTo>
                  <a:pt x="1248404" y="3094618"/>
                </a:lnTo>
                <a:lnTo>
                  <a:pt x="1248124" y="3094546"/>
                </a:lnTo>
                <a:lnTo>
                  <a:pt x="1245989" y="3095647"/>
                </a:lnTo>
                <a:lnTo>
                  <a:pt x="1227437" y="3103544"/>
                </a:lnTo>
                <a:cubicBezTo>
                  <a:pt x="1135052" y="3137635"/>
                  <a:pt x="974968" y="3170906"/>
                  <a:pt x="956631" y="3146906"/>
                </a:cubicBezTo>
                <a:cubicBezTo>
                  <a:pt x="981078" y="3120726"/>
                  <a:pt x="1043138" y="3106180"/>
                  <a:pt x="992362" y="3097454"/>
                </a:cubicBezTo>
                <a:cubicBezTo>
                  <a:pt x="996123" y="3129452"/>
                  <a:pt x="887049" y="3173087"/>
                  <a:pt x="868243" y="3149815"/>
                </a:cubicBezTo>
                <a:cubicBezTo>
                  <a:pt x="926071" y="3158542"/>
                  <a:pt x="830514" y="3139452"/>
                  <a:pt x="794196" y="3147770"/>
                </a:cubicBezTo>
                <a:lnTo>
                  <a:pt x="782690" y="3154069"/>
                </a:lnTo>
                <a:lnTo>
                  <a:pt x="781266" y="3139634"/>
                </a:lnTo>
                <a:cubicBezTo>
                  <a:pt x="780326" y="3123635"/>
                  <a:pt x="780796" y="3107635"/>
                  <a:pt x="785497" y="3111999"/>
                </a:cubicBezTo>
                <a:cubicBezTo>
                  <a:pt x="772332" y="3132361"/>
                  <a:pt x="766692" y="3132361"/>
                  <a:pt x="762930" y="3109090"/>
                </a:cubicBezTo>
                <a:cubicBezTo>
                  <a:pt x="717796" y="3109090"/>
                  <a:pt x="777974" y="3135271"/>
                  <a:pt x="768572" y="3129452"/>
                </a:cubicBezTo>
                <a:cubicBezTo>
                  <a:pt x="757287" y="3143997"/>
                  <a:pt x="749766" y="3117816"/>
                  <a:pt x="740362" y="3138180"/>
                </a:cubicBezTo>
                <a:cubicBezTo>
                  <a:pt x="762929" y="3152725"/>
                  <a:pt x="751646" y="3155634"/>
                  <a:pt x="704631" y="3149815"/>
                </a:cubicBezTo>
                <a:cubicBezTo>
                  <a:pt x="832512" y="3071274"/>
                  <a:pt x="616243" y="3164360"/>
                  <a:pt x="616243" y="3164360"/>
                </a:cubicBezTo>
                <a:cubicBezTo>
                  <a:pt x="670780" y="3138180"/>
                  <a:pt x="563588" y="3146906"/>
                  <a:pt x="518453" y="3173087"/>
                </a:cubicBezTo>
                <a:cubicBezTo>
                  <a:pt x="519394" y="3126544"/>
                  <a:pt x="509051" y="3127998"/>
                  <a:pt x="493770" y="3142544"/>
                </a:cubicBezTo>
                <a:lnTo>
                  <a:pt x="489886" y="3146644"/>
                </a:lnTo>
                <a:lnTo>
                  <a:pt x="487424" y="3142953"/>
                </a:lnTo>
                <a:cubicBezTo>
                  <a:pt x="486247" y="3141907"/>
                  <a:pt x="486483" y="3143452"/>
                  <a:pt x="487424" y="3145816"/>
                </a:cubicBezTo>
                <a:lnTo>
                  <a:pt x="488609" y="3147993"/>
                </a:lnTo>
                <a:lnTo>
                  <a:pt x="467940" y="3169815"/>
                </a:lnTo>
                <a:lnTo>
                  <a:pt x="450941" y="3182190"/>
                </a:lnTo>
                <a:lnTo>
                  <a:pt x="445816" y="3165088"/>
                </a:lnTo>
                <a:lnTo>
                  <a:pt x="439205" y="3153368"/>
                </a:lnTo>
                <a:lnTo>
                  <a:pt x="456012" y="3141043"/>
                </a:lnTo>
                <a:cubicBezTo>
                  <a:pt x="466502" y="3132726"/>
                  <a:pt x="433355" y="3153452"/>
                  <a:pt x="431946" y="3138180"/>
                </a:cubicBezTo>
                <a:cubicBezTo>
                  <a:pt x="501527" y="3091637"/>
                  <a:pt x="495886" y="3149815"/>
                  <a:pt x="537258" y="3129452"/>
                </a:cubicBezTo>
                <a:cubicBezTo>
                  <a:pt x="527855" y="3068364"/>
                  <a:pt x="791138" y="3045093"/>
                  <a:pt x="783616" y="3016003"/>
                </a:cubicBezTo>
                <a:cubicBezTo>
                  <a:pt x="772333" y="3024731"/>
                  <a:pt x="768571" y="3021821"/>
                  <a:pt x="772332" y="3007277"/>
                </a:cubicBezTo>
                <a:cubicBezTo>
                  <a:pt x="800542" y="3007276"/>
                  <a:pt x="802422" y="3018912"/>
                  <a:pt x="777974" y="3036366"/>
                </a:cubicBezTo>
                <a:cubicBezTo>
                  <a:pt x="894571" y="3059638"/>
                  <a:pt x="1060063" y="2960733"/>
                  <a:pt x="1092035" y="2928735"/>
                </a:cubicBezTo>
                <a:cubicBezTo>
                  <a:pt x="994244" y="2879283"/>
                  <a:pt x="789259" y="2940370"/>
                  <a:pt x="742243" y="2960733"/>
                </a:cubicBezTo>
                <a:cubicBezTo>
                  <a:pt x="744123" y="2957824"/>
                  <a:pt x="805243" y="2927280"/>
                  <a:pt x="869418" y="2900008"/>
                </a:cubicBezTo>
                <a:lnTo>
                  <a:pt x="938507" y="2873900"/>
                </a:lnTo>
                <a:lnTo>
                  <a:pt x="950050" y="2873828"/>
                </a:lnTo>
                <a:cubicBezTo>
                  <a:pt x="977787" y="2872737"/>
                  <a:pt x="1008348" y="2869101"/>
                  <a:pt x="1014930" y="2858919"/>
                </a:cubicBezTo>
                <a:cubicBezTo>
                  <a:pt x="1007877" y="2853829"/>
                  <a:pt x="987543" y="2857283"/>
                  <a:pt x="960952" y="2865419"/>
                </a:cubicBezTo>
                <a:lnTo>
                  <a:pt x="938507" y="2873900"/>
                </a:lnTo>
                <a:lnTo>
                  <a:pt x="913906" y="2874055"/>
                </a:lnTo>
                <a:cubicBezTo>
                  <a:pt x="904797" y="2873828"/>
                  <a:pt x="899745" y="2873464"/>
                  <a:pt x="902095" y="2873464"/>
                </a:cubicBezTo>
                <a:cubicBezTo>
                  <a:pt x="920901" y="2873464"/>
                  <a:pt x="924662" y="2864738"/>
                  <a:pt x="917138" y="2847283"/>
                </a:cubicBezTo>
                <a:cubicBezTo>
                  <a:pt x="920901" y="2856011"/>
                  <a:pt x="925132" y="2859646"/>
                  <a:pt x="929833" y="2857829"/>
                </a:cubicBezTo>
                <a:lnTo>
                  <a:pt x="932626" y="2853835"/>
                </a:lnTo>
                <a:lnTo>
                  <a:pt x="928423" y="2870555"/>
                </a:lnTo>
                <a:cubicBezTo>
                  <a:pt x="924662" y="2821103"/>
                  <a:pt x="1058184" y="2815285"/>
                  <a:pt x="1069466" y="2815286"/>
                </a:cubicBezTo>
                <a:cubicBezTo>
                  <a:pt x="1063825" y="2815285"/>
                  <a:pt x="1039378" y="2826921"/>
                  <a:pt x="1039377" y="2838557"/>
                </a:cubicBezTo>
                <a:cubicBezTo>
                  <a:pt x="1131526" y="2745470"/>
                  <a:pt x="1490719" y="2666928"/>
                  <a:pt x="1597913" y="2666928"/>
                </a:cubicBezTo>
                <a:cubicBezTo>
                  <a:pt x="1584749" y="2655292"/>
                  <a:pt x="1582868" y="2649474"/>
                  <a:pt x="1565943" y="2658201"/>
                </a:cubicBezTo>
                <a:cubicBezTo>
                  <a:pt x="1565944" y="2655292"/>
                  <a:pt x="1564062" y="2655292"/>
                  <a:pt x="1560301" y="2655292"/>
                </a:cubicBezTo>
                <a:cubicBezTo>
                  <a:pt x="1592271" y="2620385"/>
                  <a:pt x="1616719" y="2640748"/>
                  <a:pt x="1618601" y="2678564"/>
                </a:cubicBezTo>
                <a:cubicBezTo>
                  <a:pt x="1639287" y="2681473"/>
                  <a:pt x="1713570" y="2648021"/>
                  <a:pt x="1784328" y="2617840"/>
                </a:cubicBezTo>
                <a:lnTo>
                  <a:pt x="1852459" y="2591067"/>
                </a:lnTo>
                <a:lnTo>
                  <a:pt x="1895637" y="2579615"/>
                </a:lnTo>
                <a:cubicBezTo>
                  <a:pt x="1910683" y="2576206"/>
                  <a:pt x="1922788" y="2574569"/>
                  <a:pt x="1928899" y="2576751"/>
                </a:cubicBezTo>
                <a:cubicBezTo>
                  <a:pt x="1925609" y="2568751"/>
                  <a:pt x="1907154" y="2571478"/>
                  <a:pt x="1880679" y="2579977"/>
                </a:cubicBezTo>
                <a:lnTo>
                  <a:pt x="1852459" y="2591067"/>
                </a:lnTo>
                <a:lnTo>
                  <a:pt x="1844740" y="2593113"/>
                </a:lnTo>
                <a:cubicBezTo>
                  <a:pt x="1809011" y="2602931"/>
                  <a:pt x="1773750" y="2611659"/>
                  <a:pt x="1763406" y="2602931"/>
                </a:cubicBezTo>
                <a:cubicBezTo>
                  <a:pt x="1763406" y="2602931"/>
                  <a:pt x="1784092" y="2585477"/>
                  <a:pt x="1784092" y="2585477"/>
                </a:cubicBezTo>
                <a:cubicBezTo>
                  <a:pt x="1783152" y="2584023"/>
                  <a:pt x="1769518" y="2582569"/>
                  <a:pt x="1759176" y="2583660"/>
                </a:cubicBezTo>
                <a:lnTo>
                  <a:pt x="1756047" y="2584753"/>
                </a:lnTo>
                <a:lnTo>
                  <a:pt x="1756820" y="2580074"/>
                </a:lnTo>
                <a:cubicBezTo>
                  <a:pt x="1768313" y="2552752"/>
                  <a:pt x="1814183" y="2603658"/>
                  <a:pt x="1893167" y="2547661"/>
                </a:cubicBezTo>
                <a:cubicBezTo>
                  <a:pt x="1899749" y="2545480"/>
                  <a:pt x="1892462" y="2545297"/>
                  <a:pt x="1877859" y="2546434"/>
                </a:cubicBezTo>
                <a:lnTo>
                  <a:pt x="1826847" y="2552190"/>
                </a:lnTo>
                <a:lnTo>
                  <a:pt x="1831519" y="2546933"/>
                </a:lnTo>
                <a:cubicBezTo>
                  <a:pt x="1846799" y="2528299"/>
                  <a:pt x="1828288" y="2541480"/>
                  <a:pt x="1820059" y="2552388"/>
                </a:cubicBezTo>
                <a:lnTo>
                  <a:pt x="1819934" y="2552971"/>
                </a:lnTo>
                <a:lnTo>
                  <a:pt x="1818649" y="2553115"/>
                </a:lnTo>
                <a:cubicBezTo>
                  <a:pt x="1773279" y="2559296"/>
                  <a:pt x="1724854" y="2568024"/>
                  <a:pt x="1725794" y="2573841"/>
                </a:cubicBezTo>
                <a:cubicBezTo>
                  <a:pt x="1774691" y="2544751"/>
                  <a:pt x="1597914" y="2614567"/>
                  <a:pt x="1603556" y="2620385"/>
                </a:cubicBezTo>
                <a:cubicBezTo>
                  <a:pt x="1616719" y="2573841"/>
                  <a:pt x="1366600" y="2643657"/>
                  <a:pt x="1319585" y="2664019"/>
                </a:cubicBezTo>
                <a:cubicBezTo>
                  <a:pt x="1308302" y="2690200"/>
                  <a:pt x="836273" y="2736743"/>
                  <a:pt x="742243" y="2748379"/>
                </a:cubicBezTo>
                <a:cubicBezTo>
                  <a:pt x="755407" y="2751287"/>
                  <a:pt x="762929" y="2742561"/>
                  <a:pt x="762930" y="2725107"/>
                </a:cubicBezTo>
                <a:cubicBezTo>
                  <a:pt x="746005" y="2751287"/>
                  <a:pt x="749767" y="2722199"/>
                  <a:pt x="729078" y="2730925"/>
                </a:cubicBezTo>
                <a:cubicBezTo>
                  <a:pt x="725318" y="2745470"/>
                  <a:pt x="729078" y="2757106"/>
                  <a:pt x="744123" y="2762924"/>
                </a:cubicBezTo>
                <a:cubicBezTo>
                  <a:pt x="717795" y="2748379"/>
                  <a:pt x="642572" y="2786196"/>
                  <a:pt x="680184" y="2739652"/>
                </a:cubicBezTo>
                <a:cubicBezTo>
                  <a:pt x="625647" y="2693109"/>
                  <a:pt x="614364" y="2760015"/>
                  <a:pt x="574870" y="2733834"/>
                </a:cubicBezTo>
                <a:cubicBezTo>
                  <a:pt x="596028" y="2703290"/>
                  <a:pt x="677480" y="2672747"/>
                  <a:pt x="729579" y="2659383"/>
                </a:cubicBezTo>
                <a:lnTo>
                  <a:pt x="768256" y="2652440"/>
                </a:lnTo>
                <a:lnTo>
                  <a:pt x="768689" y="2654792"/>
                </a:lnTo>
                <a:cubicBezTo>
                  <a:pt x="772215" y="2669110"/>
                  <a:pt x="787377" y="2708381"/>
                  <a:pt x="826870" y="2675654"/>
                </a:cubicBezTo>
                <a:cubicBezTo>
                  <a:pt x="808065" y="2643656"/>
                  <a:pt x="800543" y="2655292"/>
                  <a:pt x="813705" y="2649474"/>
                </a:cubicBezTo>
                <a:cubicBezTo>
                  <a:pt x="812766" y="2636384"/>
                  <a:pt x="779855" y="2641475"/>
                  <a:pt x="743419" y="2650929"/>
                </a:cubicBezTo>
                <a:lnTo>
                  <a:pt x="694733" y="2665176"/>
                </a:lnTo>
                <a:lnTo>
                  <a:pt x="698343" y="2660020"/>
                </a:lnTo>
                <a:cubicBezTo>
                  <a:pt x="698638" y="2658929"/>
                  <a:pt x="697344" y="2659656"/>
                  <a:pt x="695699" y="2661111"/>
                </a:cubicBezTo>
                <a:lnTo>
                  <a:pt x="693562" y="2665518"/>
                </a:lnTo>
                <a:lnTo>
                  <a:pt x="689675" y="2666656"/>
                </a:lnTo>
                <a:lnTo>
                  <a:pt x="688661" y="2666976"/>
                </a:lnTo>
                <a:lnTo>
                  <a:pt x="683710" y="2664020"/>
                </a:lnTo>
                <a:cubicBezTo>
                  <a:pt x="681711" y="2663656"/>
                  <a:pt x="679891" y="2664020"/>
                  <a:pt x="679744" y="2665383"/>
                </a:cubicBezTo>
                <a:lnTo>
                  <a:pt x="682633" y="2668881"/>
                </a:lnTo>
                <a:lnTo>
                  <a:pt x="651975" y="2678564"/>
                </a:lnTo>
                <a:cubicBezTo>
                  <a:pt x="695227" y="2623293"/>
                  <a:pt x="588035" y="2652383"/>
                  <a:pt x="533498" y="2655292"/>
                </a:cubicBezTo>
                <a:cubicBezTo>
                  <a:pt x="572990" y="2632021"/>
                  <a:pt x="552304" y="2646566"/>
                  <a:pt x="537258" y="2649474"/>
                </a:cubicBezTo>
                <a:cubicBezTo>
                  <a:pt x="542899" y="2643657"/>
                  <a:pt x="580512" y="2602931"/>
                  <a:pt x="586154" y="2611658"/>
                </a:cubicBezTo>
                <a:cubicBezTo>
                  <a:pt x="576752" y="2614567"/>
                  <a:pt x="564526" y="2610204"/>
                  <a:pt x="553245" y="2607659"/>
                </a:cubicBezTo>
                <a:lnTo>
                  <a:pt x="540567" y="2606598"/>
                </a:lnTo>
                <a:lnTo>
                  <a:pt x="526915" y="2590204"/>
                </a:lnTo>
                <a:cubicBezTo>
                  <a:pt x="519864" y="2587659"/>
                  <a:pt x="511870" y="2589841"/>
                  <a:pt x="503408" y="2597113"/>
                </a:cubicBezTo>
                <a:cubicBezTo>
                  <a:pt x="535378" y="2515662"/>
                  <a:pt x="674542" y="2483663"/>
                  <a:pt x="730960" y="2416757"/>
                </a:cubicBezTo>
                <a:cubicBezTo>
                  <a:pt x="706513" y="2410940"/>
                  <a:pt x="712154" y="2422576"/>
                  <a:pt x="685826" y="2396395"/>
                </a:cubicBezTo>
                <a:cubicBezTo>
                  <a:pt x="742244" y="2346942"/>
                  <a:pt x="875765" y="2326580"/>
                  <a:pt x="875765" y="2277127"/>
                </a:cubicBezTo>
                <a:cubicBezTo>
                  <a:pt x="920900" y="2285854"/>
                  <a:pt x="956632" y="2221857"/>
                  <a:pt x="998004" y="2230584"/>
                </a:cubicBezTo>
                <a:cubicBezTo>
                  <a:pt x="982959" y="2216039"/>
                  <a:pt x="969796" y="2216039"/>
                  <a:pt x="954751" y="2224766"/>
                </a:cubicBezTo>
                <a:cubicBezTo>
                  <a:pt x="990013" y="2189859"/>
                  <a:pt x="1033619" y="2165678"/>
                  <a:pt x="1081927" y="2148087"/>
                </a:cubicBezTo>
                <a:lnTo>
                  <a:pt x="1110355" y="2139822"/>
                </a:lnTo>
                <a:lnTo>
                  <a:pt x="1271002" y="2106285"/>
                </a:lnTo>
                <a:lnTo>
                  <a:pt x="1399042" y="2088545"/>
                </a:lnTo>
                <a:cubicBezTo>
                  <a:pt x="1451581" y="2080773"/>
                  <a:pt x="1501534" y="2071319"/>
                  <a:pt x="1545256" y="2056047"/>
                </a:cubicBezTo>
                <a:cubicBezTo>
                  <a:pt x="1546667" y="2059683"/>
                  <a:pt x="1540790" y="2060047"/>
                  <a:pt x="1532504" y="2058729"/>
                </a:cubicBezTo>
                <a:lnTo>
                  <a:pt x="1507721" y="2051981"/>
                </a:lnTo>
                <a:lnTo>
                  <a:pt x="1507730" y="2051978"/>
                </a:lnTo>
                <a:cubicBezTo>
                  <a:pt x="1656212" y="2011685"/>
                  <a:pt x="1801489" y="1956052"/>
                  <a:pt x="1938300" y="1861146"/>
                </a:cubicBezTo>
                <a:cubicBezTo>
                  <a:pt x="1963689" y="1854601"/>
                  <a:pt x="1844153" y="1866055"/>
                  <a:pt x="1794701" y="1877100"/>
                </a:cubicBezTo>
                <a:lnTo>
                  <a:pt x="1788416" y="1878999"/>
                </a:lnTo>
                <a:lnTo>
                  <a:pt x="1805015" y="1867329"/>
                </a:lnTo>
                <a:cubicBezTo>
                  <a:pt x="1814650" y="1862601"/>
                  <a:pt x="1824526" y="1859692"/>
                  <a:pt x="1834868" y="1858237"/>
                </a:cubicBezTo>
                <a:lnTo>
                  <a:pt x="1819772" y="1841392"/>
                </a:lnTo>
                <a:lnTo>
                  <a:pt x="1823979" y="1838245"/>
                </a:lnTo>
                <a:cubicBezTo>
                  <a:pt x="1841554" y="1822989"/>
                  <a:pt x="1834105" y="1820875"/>
                  <a:pt x="1823351" y="1822239"/>
                </a:cubicBezTo>
                <a:lnTo>
                  <a:pt x="1810116" y="1825296"/>
                </a:lnTo>
                <a:lnTo>
                  <a:pt x="1814183" y="1823330"/>
                </a:lnTo>
                <a:lnTo>
                  <a:pt x="1804171" y="1826669"/>
                </a:lnTo>
                <a:lnTo>
                  <a:pt x="1804018" y="1826704"/>
                </a:lnTo>
                <a:lnTo>
                  <a:pt x="1798916" y="1822705"/>
                </a:lnTo>
                <a:lnTo>
                  <a:pt x="1827522" y="1819830"/>
                </a:lnTo>
                <a:cubicBezTo>
                  <a:pt x="1836398" y="1818966"/>
                  <a:pt x="1842861" y="1818239"/>
                  <a:pt x="1844272" y="1817512"/>
                </a:cubicBezTo>
                <a:cubicBezTo>
                  <a:pt x="1829227" y="1788422"/>
                  <a:pt x="1793495" y="1820421"/>
                  <a:pt x="1780331" y="1805876"/>
                </a:cubicBezTo>
                <a:cubicBezTo>
                  <a:pt x="1831108" y="1776786"/>
                  <a:pt x="1812302" y="1791331"/>
                  <a:pt x="1868719" y="1776786"/>
                </a:cubicBezTo>
                <a:cubicBezTo>
                  <a:pt x="1861197" y="1756424"/>
                  <a:pt x="1345915" y="1916417"/>
                  <a:pt x="1334630" y="1930961"/>
                </a:cubicBezTo>
                <a:cubicBezTo>
                  <a:pt x="1326169" y="1871328"/>
                  <a:pt x="1311593" y="1869873"/>
                  <a:pt x="1294433" y="1883327"/>
                </a:cubicBezTo>
                <a:lnTo>
                  <a:pt x="1276915" y="1900017"/>
                </a:lnTo>
                <a:lnTo>
                  <a:pt x="1275862" y="1897508"/>
                </a:lnTo>
                <a:cubicBezTo>
                  <a:pt x="1266459" y="1895326"/>
                  <a:pt x="1249065" y="1896054"/>
                  <a:pt x="1265048" y="1887327"/>
                </a:cubicBezTo>
                <a:cubicBezTo>
                  <a:pt x="1157856" y="1916417"/>
                  <a:pt x="1058183" y="1930961"/>
                  <a:pt x="958512" y="1954234"/>
                </a:cubicBezTo>
                <a:cubicBezTo>
                  <a:pt x="950989" y="1893144"/>
                  <a:pt x="422541" y="2102590"/>
                  <a:pt x="334155" y="2047320"/>
                </a:cubicBezTo>
                <a:cubicBezTo>
                  <a:pt x="369885" y="2012412"/>
                  <a:pt x="524094" y="1977505"/>
                  <a:pt x="522214" y="1974596"/>
                </a:cubicBezTo>
                <a:cubicBezTo>
                  <a:pt x="646333" y="1820421"/>
                  <a:pt x="894572" y="1962960"/>
                  <a:pt x="1020571" y="1855328"/>
                </a:cubicBezTo>
                <a:cubicBezTo>
                  <a:pt x="1022452" y="1802967"/>
                  <a:pt x="1093915" y="1811695"/>
                  <a:pt x="1231198" y="1750606"/>
                </a:cubicBezTo>
                <a:cubicBezTo>
                  <a:pt x="1197348" y="1744788"/>
                  <a:pt x="988601" y="1840783"/>
                  <a:pt x="937826" y="1794240"/>
                </a:cubicBezTo>
                <a:cubicBezTo>
                  <a:pt x="902095" y="1837875"/>
                  <a:pt x="603080" y="1919325"/>
                  <a:pt x="574871" y="1884418"/>
                </a:cubicBezTo>
                <a:cubicBezTo>
                  <a:pt x="603080" y="1855328"/>
                  <a:pt x="668900" y="1837875"/>
                  <a:pt x="614364" y="1832057"/>
                </a:cubicBezTo>
                <a:cubicBezTo>
                  <a:pt x="620005" y="1866964"/>
                  <a:pt x="499647" y="1913508"/>
                  <a:pt x="480840" y="1893145"/>
                </a:cubicBezTo>
                <a:cubicBezTo>
                  <a:pt x="512812" y="1896054"/>
                  <a:pt x="431945" y="1866964"/>
                  <a:pt x="415019" y="1916417"/>
                </a:cubicBezTo>
                <a:cubicBezTo>
                  <a:pt x="406558" y="1907689"/>
                  <a:pt x="390690" y="1876054"/>
                  <a:pt x="387252" y="1864464"/>
                </a:cubicBezTo>
                <a:lnTo>
                  <a:pt x="388547" y="1861480"/>
                </a:lnTo>
                <a:lnTo>
                  <a:pt x="389397" y="1861510"/>
                </a:lnTo>
                <a:cubicBezTo>
                  <a:pt x="392454" y="1859692"/>
                  <a:pt x="395275" y="1856783"/>
                  <a:pt x="398095" y="1855328"/>
                </a:cubicBezTo>
                <a:cubicBezTo>
                  <a:pt x="396215" y="1855328"/>
                  <a:pt x="388692" y="1846602"/>
                  <a:pt x="379288" y="1861147"/>
                </a:cubicBezTo>
                <a:lnTo>
                  <a:pt x="388348" y="1861472"/>
                </a:lnTo>
                <a:lnTo>
                  <a:pt x="372943" y="1876055"/>
                </a:lnTo>
                <a:cubicBezTo>
                  <a:pt x="368946" y="1875691"/>
                  <a:pt x="366125" y="1869873"/>
                  <a:pt x="364244" y="1858237"/>
                </a:cubicBezTo>
                <a:cubicBezTo>
                  <a:pt x="319110" y="1861147"/>
                  <a:pt x="381170" y="1884418"/>
                  <a:pt x="371766" y="1878600"/>
                </a:cubicBezTo>
                <a:cubicBezTo>
                  <a:pt x="358602" y="1893145"/>
                  <a:pt x="349200" y="1864055"/>
                  <a:pt x="339797" y="1887327"/>
                </a:cubicBezTo>
                <a:cubicBezTo>
                  <a:pt x="366125" y="1901872"/>
                  <a:pt x="352961" y="1904780"/>
                  <a:pt x="302184" y="1901872"/>
                </a:cubicBezTo>
                <a:cubicBezTo>
                  <a:pt x="441348" y="1814603"/>
                  <a:pt x="206275" y="1922234"/>
                  <a:pt x="206275" y="1922234"/>
                </a:cubicBezTo>
                <a:cubicBezTo>
                  <a:pt x="268333" y="1890236"/>
                  <a:pt x="146094" y="1910599"/>
                  <a:pt x="100961" y="1939689"/>
                </a:cubicBezTo>
                <a:cubicBezTo>
                  <a:pt x="100962" y="1867691"/>
                  <a:pt x="75574" y="1910235"/>
                  <a:pt x="45426" y="1942143"/>
                </a:cubicBezTo>
                <a:lnTo>
                  <a:pt x="26828" y="1956391"/>
                </a:lnTo>
                <a:lnTo>
                  <a:pt x="19860" y="1937143"/>
                </a:lnTo>
                <a:lnTo>
                  <a:pt x="13474" y="1927620"/>
                </a:lnTo>
                <a:lnTo>
                  <a:pt x="21505" y="1921581"/>
                </a:lnTo>
                <a:cubicBezTo>
                  <a:pt x="55857" y="1895690"/>
                  <a:pt x="6697" y="1931324"/>
                  <a:pt x="5051" y="1913508"/>
                </a:cubicBezTo>
                <a:cubicBezTo>
                  <a:pt x="78393" y="1858237"/>
                  <a:pt x="76512" y="1919325"/>
                  <a:pt x="119766" y="1893144"/>
                </a:cubicBezTo>
                <a:cubicBezTo>
                  <a:pt x="106603" y="1829147"/>
                  <a:pt x="392454" y="1782605"/>
                  <a:pt x="386811" y="1759333"/>
                </a:cubicBezTo>
                <a:cubicBezTo>
                  <a:pt x="373648" y="1768060"/>
                  <a:pt x="369885" y="1768060"/>
                  <a:pt x="373648" y="1750606"/>
                </a:cubicBezTo>
                <a:cubicBezTo>
                  <a:pt x="403735" y="1750605"/>
                  <a:pt x="405617" y="1759333"/>
                  <a:pt x="379288" y="1779695"/>
                </a:cubicBezTo>
                <a:cubicBezTo>
                  <a:pt x="445109" y="1788423"/>
                  <a:pt x="521744" y="1765878"/>
                  <a:pt x="586625" y="1736789"/>
                </a:cubicBezTo>
                <a:lnTo>
                  <a:pt x="651645" y="1702297"/>
                </a:lnTo>
                <a:lnTo>
                  <a:pt x="651976" y="1702245"/>
                </a:lnTo>
                <a:cubicBezTo>
                  <a:pt x="655736" y="1700426"/>
                  <a:pt x="659498" y="1698244"/>
                  <a:pt x="663258" y="1698244"/>
                </a:cubicBezTo>
                <a:lnTo>
                  <a:pt x="661245" y="1697205"/>
                </a:lnTo>
                <a:lnTo>
                  <a:pt x="672308" y="1691336"/>
                </a:lnTo>
                <a:cubicBezTo>
                  <a:pt x="696052" y="1676610"/>
                  <a:pt x="714035" y="1663337"/>
                  <a:pt x="723437" y="1654611"/>
                </a:cubicBezTo>
                <a:cubicBezTo>
                  <a:pt x="610602" y="1605157"/>
                  <a:pt x="398094" y="1677882"/>
                  <a:pt x="339796" y="1704063"/>
                </a:cubicBezTo>
                <a:cubicBezTo>
                  <a:pt x="343558" y="1699699"/>
                  <a:pt x="409848" y="1664064"/>
                  <a:pt x="479430" y="1632429"/>
                </a:cubicBezTo>
                <a:lnTo>
                  <a:pt x="549250" y="1604313"/>
                </a:lnTo>
                <a:lnTo>
                  <a:pt x="564997" y="1603703"/>
                </a:lnTo>
                <a:cubicBezTo>
                  <a:pt x="580748" y="1602613"/>
                  <a:pt x="597555" y="1600795"/>
                  <a:pt x="611249" y="1597795"/>
                </a:cubicBezTo>
                <a:lnTo>
                  <a:pt x="633682" y="1587214"/>
                </a:lnTo>
                <a:lnTo>
                  <a:pt x="630837" y="1593795"/>
                </a:lnTo>
                <a:cubicBezTo>
                  <a:pt x="631113" y="1597749"/>
                  <a:pt x="632933" y="1603340"/>
                  <a:pt x="636931" y="1610976"/>
                </a:cubicBezTo>
                <a:cubicBezTo>
                  <a:pt x="655736" y="1613158"/>
                  <a:pt x="663141" y="1610431"/>
                  <a:pt x="664169" y="1606067"/>
                </a:cubicBezTo>
                <a:lnTo>
                  <a:pt x="654674" y="1593378"/>
                </a:lnTo>
                <a:lnTo>
                  <a:pt x="666520" y="1592750"/>
                </a:lnTo>
                <a:cubicBezTo>
                  <a:pt x="682653" y="1586613"/>
                  <a:pt x="702751" y="1570250"/>
                  <a:pt x="719676" y="1596431"/>
                </a:cubicBezTo>
                <a:cubicBezTo>
                  <a:pt x="806889" y="1525161"/>
                  <a:pt x="695405" y="1565250"/>
                  <a:pt x="661132" y="1586130"/>
                </a:cubicBezTo>
                <a:lnTo>
                  <a:pt x="653725" y="1592109"/>
                </a:lnTo>
                <a:lnTo>
                  <a:pt x="653151" y="1591341"/>
                </a:lnTo>
                <a:lnTo>
                  <a:pt x="634876" y="1586651"/>
                </a:lnTo>
                <a:lnTo>
                  <a:pt x="638810" y="1584795"/>
                </a:lnTo>
                <a:cubicBezTo>
                  <a:pt x="630348" y="1578978"/>
                  <a:pt x="607899" y="1582977"/>
                  <a:pt x="578866" y="1592386"/>
                </a:cubicBezTo>
                <a:lnTo>
                  <a:pt x="549250" y="1604313"/>
                </a:lnTo>
                <a:lnTo>
                  <a:pt x="525094" y="1605248"/>
                </a:lnTo>
                <a:cubicBezTo>
                  <a:pt x="515632" y="1605340"/>
                  <a:pt x="511401" y="1605157"/>
                  <a:pt x="516573" y="1605157"/>
                </a:cubicBezTo>
                <a:cubicBezTo>
                  <a:pt x="537259" y="1605157"/>
                  <a:pt x="542900" y="1593522"/>
                  <a:pt x="533498" y="1576069"/>
                </a:cubicBezTo>
                <a:cubicBezTo>
                  <a:pt x="538199" y="1584795"/>
                  <a:pt x="542899" y="1587704"/>
                  <a:pt x="548072" y="1585159"/>
                </a:cubicBezTo>
                <a:lnTo>
                  <a:pt x="553091" y="1578340"/>
                </a:lnTo>
                <a:lnTo>
                  <a:pt x="548542" y="1596431"/>
                </a:lnTo>
                <a:cubicBezTo>
                  <a:pt x="544782" y="1544070"/>
                  <a:pt x="689587" y="1532434"/>
                  <a:pt x="702750" y="1532434"/>
                </a:cubicBezTo>
                <a:cubicBezTo>
                  <a:pt x="697109" y="1535343"/>
                  <a:pt x="668901" y="1546979"/>
                  <a:pt x="668900" y="1558615"/>
                </a:cubicBezTo>
                <a:cubicBezTo>
                  <a:pt x="776093" y="1456801"/>
                  <a:pt x="1161616" y="1369532"/>
                  <a:pt x="1283855" y="1369532"/>
                </a:cubicBezTo>
                <a:cubicBezTo>
                  <a:pt x="1272570" y="1352079"/>
                  <a:pt x="1259407" y="1349169"/>
                  <a:pt x="1242481" y="1357896"/>
                </a:cubicBezTo>
                <a:cubicBezTo>
                  <a:pt x="1285736" y="1314262"/>
                  <a:pt x="1304541" y="1346260"/>
                  <a:pt x="1304541" y="1381168"/>
                </a:cubicBezTo>
                <a:cubicBezTo>
                  <a:pt x="1444409" y="1396440"/>
                  <a:pt x="1736901" y="1340443"/>
                  <a:pt x="1931302" y="1232664"/>
                </a:cubicBezTo>
                <a:lnTo>
                  <a:pt x="2003939" y="1185899"/>
                </a:lnTo>
                <a:lnTo>
                  <a:pt x="2028129" y="1183404"/>
                </a:lnTo>
                <a:cubicBezTo>
                  <a:pt x="2034302" y="1182405"/>
                  <a:pt x="2019903" y="1183042"/>
                  <a:pt x="2009617" y="1184223"/>
                </a:cubicBezTo>
                <a:lnTo>
                  <a:pt x="2004936" y="1185256"/>
                </a:lnTo>
                <a:lnTo>
                  <a:pt x="2007882" y="1183359"/>
                </a:lnTo>
                <a:cubicBezTo>
                  <a:pt x="2006003" y="1186267"/>
                  <a:pt x="2006002" y="1180450"/>
                  <a:pt x="2011645" y="1174632"/>
                </a:cubicBezTo>
                <a:cubicBezTo>
                  <a:pt x="1881883" y="1212448"/>
                  <a:pt x="1426780" y="1296808"/>
                  <a:pt x="1423019" y="1276446"/>
                </a:cubicBezTo>
                <a:cubicBezTo>
                  <a:pt x="1475675" y="1250266"/>
                  <a:pt x="1283855" y="1322989"/>
                  <a:pt x="1287616" y="1325898"/>
                </a:cubicBezTo>
                <a:cubicBezTo>
                  <a:pt x="1298900" y="1290991"/>
                  <a:pt x="1035616" y="1349169"/>
                  <a:pt x="975437" y="1375350"/>
                </a:cubicBezTo>
                <a:cubicBezTo>
                  <a:pt x="958512" y="1413166"/>
                  <a:pt x="441349" y="1471346"/>
                  <a:pt x="339796" y="1488799"/>
                </a:cubicBezTo>
                <a:cubicBezTo>
                  <a:pt x="354841" y="1491708"/>
                  <a:pt x="362364" y="1485890"/>
                  <a:pt x="364244" y="1465528"/>
                </a:cubicBezTo>
                <a:cubicBezTo>
                  <a:pt x="347318" y="1488799"/>
                  <a:pt x="347318" y="1459711"/>
                  <a:pt x="326632" y="1471346"/>
                </a:cubicBezTo>
                <a:cubicBezTo>
                  <a:pt x="322872" y="1488799"/>
                  <a:pt x="328512" y="1500435"/>
                  <a:pt x="343558" y="1503344"/>
                </a:cubicBezTo>
                <a:cubicBezTo>
                  <a:pt x="322401" y="1494618"/>
                  <a:pt x="268452" y="1516980"/>
                  <a:pt x="261047" y="1507844"/>
                </a:cubicBezTo>
                <a:lnTo>
                  <a:pt x="270579" y="1488903"/>
                </a:lnTo>
                <a:lnTo>
                  <a:pt x="285729" y="1489163"/>
                </a:lnTo>
                <a:cubicBezTo>
                  <a:pt x="294662" y="1486617"/>
                  <a:pt x="304066" y="1481527"/>
                  <a:pt x="309706" y="1474254"/>
                </a:cubicBezTo>
                <a:cubicBezTo>
                  <a:pt x="302184" y="1474254"/>
                  <a:pt x="294663" y="1477163"/>
                  <a:pt x="287141" y="1480436"/>
                </a:cubicBezTo>
                <a:lnTo>
                  <a:pt x="272020" y="1486039"/>
                </a:lnTo>
                <a:lnTo>
                  <a:pt x="272095" y="1485890"/>
                </a:lnTo>
                <a:cubicBezTo>
                  <a:pt x="210036" y="1439347"/>
                  <a:pt x="202514" y="1512072"/>
                  <a:pt x="155499" y="1485890"/>
                </a:cubicBezTo>
                <a:cubicBezTo>
                  <a:pt x="209800" y="1409530"/>
                  <a:pt x="279941" y="1451210"/>
                  <a:pt x="326863" y="1418001"/>
                </a:cubicBezTo>
                <a:lnTo>
                  <a:pt x="342394" y="1401798"/>
                </a:lnTo>
                <a:lnTo>
                  <a:pt x="343557" y="1427711"/>
                </a:lnTo>
                <a:cubicBezTo>
                  <a:pt x="415960" y="1348806"/>
                  <a:pt x="448048" y="1392396"/>
                  <a:pt x="506592" y="1365550"/>
                </a:cubicBezTo>
                <a:lnTo>
                  <a:pt x="522508" y="1355860"/>
                </a:lnTo>
                <a:lnTo>
                  <a:pt x="515838" y="1362987"/>
                </a:lnTo>
                <a:cubicBezTo>
                  <a:pt x="515750" y="1367168"/>
                  <a:pt x="521273" y="1370259"/>
                  <a:pt x="537259" y="1369531"/>
                </a:cubicBezTo>
                <a:cubicBezTo>
                  <a:pt x="547132" y="1355714"/>
                  <a:pt x="548072" y="1348988"/>
                  <a:pt x="544927" y="1346624"/>
                </a:cubicBezTo>
                <a:lnTo>
                  <a:pt x="532737" y="1348994"/>
                </a:lnTo>
                <a:lnTo>
                  <a:pt x="482810" y="1337443"/>
                </a:lnTo>
                <a:cubicBezTo>
                  <a:pt x="442083" y="1331807"/>
                  <a:pt x="390426" y="1333079"/>
                  <a:pt x="345468" y="1356533"/>
                </a:cubicBezTo>
                <a:lnTo>
                  <a:pt x="330506" y="1366753"/>
                </a:lnTo>
                <a:lnTo>
                  <a:pt x="320990" y="1365442"/>
                </a:lnTo>
                <a:cubicBezTo>
                  <a:pt x="244475" y="1360260"/>
                  <a:pt x="98140" y="1373896"/>
                  <a:pt x="100962" y="1369532"/>
                </a:cubicBezTo>
                <a:cubicBezTo>
                  <a:pt x="146095" y="1369531"/>
                  <a:pt x="93439" y="1331715"/>
                  <a:pt x="74633" y="1354988"/>
                </a:cubicBezTo>
                <a:cubicBezTo>
                  <a:pt x="82156" y="1337534"/>
                  <a:pt x="189349" y="1293899"/>
                  <a:pt x="196871" y="1314262"/>
                </a:cubicBezTo>
                <a:cubicBezTo>
                  <a:pt x="181825" y="1308444"/>
                  <a:pt x="174305" y="1320080"/>
                  <a:pt x="174305" y="1343351"/>
                </a:cubicBezTo>
                <a:lnTo>
                  <a:pt x="184703" y="1341496"/>
                </a:lnTo>
                <a:lnTo>
                  <a:pt x="188380" y="1342079"/>
                </a:lnTo>
                <a:lnTo>
                  <a:pt x="188768" y="1340770"/>
                </a:lnTo>
                <a:lnTo>
                  <a:pt x="234160" y="1332670"/>
                </a:lnTo>
                <a:lnTo>
                  <a:pt x="299536" y="1325928"/>
                </a:lnTo>
                <a:lnTo>
                  <a:pt x="300304" y="1328807"/>
                </a:lnTo>
                <a:lnTo>
                  <a:pt x="301175" y="1325759"/>
                </a:lnTo>
                <a:lnTo>
                  <a:pt x="303361" y="1325534"/>
                </a:lnTo>
                <a:cubicBezTo>
                  <a:pt x="349669" y="1320080"/>
                  <a:pt x="393392" y="1311353"/>
                  <a:pt x="416901" y="1288082"/>
                </a:cubicBezTo>
                <a:cubicBezTo>
                  <a:pt x="373648" y="1285172"/>
                  <a:pt x="381170" y="1279354"/>
                  <a:pt x="439468" y="1270628"/>
                </a:cubicBezTo>
                <a:cubicBezTo>
                  <a:pt x="418311" y="1270627"/>
                  <a:pt x="402296" y="1270810"/>
                  <a:pt x="390349" y="1271110"/>
                </a:cubicBezTo>
                <a:lnTo>
                  <a:pt x="368631" y="1272163"/>
                </a:lnTo>
                <a:lnTo>
                  <a:pt x="378454" y="1250617"/>
                </a:lnTo>
                <a:cubicBezTo>
                  <a:pt x="423629" y="1208858"/>
                  <a:pt x="600730" y="1242266"/>
                  <a:pt x="623765" y="1206631"/>
                </a:cubicBezTo>
                <a:cubicBezTo>
                  <a:pt x="608720" y="1197904"/>
                  <a:pt x="593676" y="1189177"/>
                  <a:pt x="578632" y="1186267"/>
                </a:cubicBezTo>
                <a:cubicBezTo>
                  <a:pt x="594617" y="1185540"/>
                  <a:pt x="603551" y="1182450"/>
                  <a:pt x="609250" y="1177814"/>
                </a:cubicBezTo>
                <a:lnTo>
                  <a:pt x="617117" y="1165391"/>
                </a:lnTo>
                <a:lnTo>
                  <a:pt x="619005" y="1168996"/>
                </a:lnTo>
                <a:cubicBezTo>
                  <a:pt x="620593" y="1170087"/>
                  <a:pt x="622827" y="1170269"/>
                  <a:pt x="625646" y="1168814"/>
                </a:cubicBezTo>
                <a:cubicBezTo>
                  <a:pt x="628468" y="1165905"/>
                  <a:pt x="627057" y="1163723"/>
                  <a:pt x="625411" y="1161542"/>
                </a:cubicBezTo>
                <a:lnTo>
                  <a:pt x="623917" y="1154934"/>
                </a:lnTo>
                <a:lnTo>
                  <a:pt x="635226" y="1137998"/>
                </a:lnTo>
                <a:cubicBezTo>
                  <a:pt x="643276" y="1130453"/>
                  <a:pt x="655735" y="1122999"/>
                  <a:pt x="676422" y="1116453"/>
                </a:cubicBezTo>
                <a:cubicBezTo>
                  <a:pt x="679244" y="1113544"/>
                  <a:pt x="785967" y="1099726"/>
                  <a:pt x="896922" y="1088090"/>
                </a:cubicBezTo>
                <a:lnTo>
                  <a:pt x="927594" y="1085072"/>
                </a:lnTo>
                <a:lnTo>
                  <a:pt x="928628" y="1085091"/>
                </a:lnTo>
                <a:lnTo>
                  <a:pt x="929172" y="1084916"/>
                </a:lnTo>
                <a:lnTo>
                  <a:pt x="979374" y="1079977"/>
                </a:lnTo>
                <a:cubicBezTo>
                  <a:pt x="1059506" y="1072682"/>
                  <a:pt x="1128001" y="1068454"/>
                  <a:pt x="1142811" y="1072818"/>
                </a:cubicBezTo>
                <a:cubicBezTo>
                  <a:pt x="1136228" y="1085909"/>
                  <a:pt x="1224145" y="1068456"/>
                  <a:pt x="1322171" y="1054638"/>
                </a:cubicBezTo>
                <a:lnTo>
                  <a:pt x="1420893" y="1045232"/>
                </a:lnTo>
                <a:lnTo>
                  <a:pt x="1404213" y="1052456"/>
                </a:lnTo>
                <a:cubicBezTo>
                  <a:pt x="1401921" y="1060092"/>
                  <a:pt x="1400620" y="1065964"/>
                  <a:pt x="1400093" y="1070367"/>
                </a:cubicBezTo>
                <a:lnTo>
                  <a:pt x="1400326" y="1074432"/>
                </a:lnTo>
                <a:lnTo>
                  <a:pt x="1416423" y="1070883"/>
                </a:lnTo>
                <a:lnTo>
                  <a:pt x="1422869" y="1063061"/>
                </a:lnTo>
                <a:cubicBezTo>
                  <a:pt x="1426356" y="1057221"/>
                  <a:pt x="1428566" y="1051400"/>
                  <a:pt x="1427751" y="1047957"/>
                </a:cubicBezTo>
                <a:lnTo>
                  <a:pt x="1421958" y="1045130"/>
                </a:lnTo>
                <a:lnTo>
                  <a:pt x="1466242" y="1040911"/>
                </a:lnTo>
                <a:lnTo>
                  <a:pt x="1471993" y="1041228"/>
                </a:lnTo>
                <a:lnTo>
                  <a:pt x="1466273" y="1043728"/>
                </a:lnTo>
                <a:cubicBezTo>
                  <a:pt x="1475674" y="1049547"/>
                  <a:pt x="1473794" y="1064092"/>
                  <a:pt x="1485078" y="1049547"/>
                </a:cubicBezTo>
                <a:lnTo>
                  <a:pt x="1479068" y="1041618"/>
                </a:lnTo>
                <a:lnTo>
                  <a:pt x="1524184" y="1044104"/>
                </a:lnTo>
                <a:cubicBezTo>
                  <a:pt x="1540615" y="1046820"/>
                  <a:pt x="1553719" y="1051365"/>
                  <a:pt x="1562182" y="1058273"/>
                </a:cubicBezTo>
                <a:cubicBezTo>
                  <a:pt x="1347795" y="1101908"/>
                  <a:pt x="1637407" y="1064092"/>
                  <a:pt x="1629883" y="1037911"/>
                </a:cubicBezTo>
                <a:cubicBezTo>
                  <a:pt x="1629883" y="1037911"/>
                  <a:pt x="1567823" y="1072818"/>
                  <a:pt x="1596032" y="1023366"/>
                </a:cubicBezTo>
                <a:cubicBezTo>
                  <a:pt x="1632704" y="1014640"/>
                  <a:pt x="1657152" y="1005185"/>
                  <a:pt x="1673843" y="997549"/>
                </a:cubicBezTo>
                <a:lnTo>
                  <a:pt x="1704769" y="982802"/>
                </a:lnTo>
                <a:lnTo>
                  <a:pt x="1705144" y="983018"/>
                </a:lnTo>
                <a:lnTo>
                  <a:pt x="1706283" y="995367"/>
                </a:lnTo>
                <a:cubicBezTo>
                  <a:pt x="1707929" y="996458"/>
                  <a:pt x="1710749" y="994278"/>
                  <a:pt x="1714510" y="988459"/>
                </a:cubicBezTo>
                <a:cubicBezTo>
                  <a:pt x="1712629" y="985550"/>
                  <a:pt x="1703226" y="1029185"/>
                  <a:pt x="1714510" y="988459"/>
                </a:cubicBezTo>
                <a:lnTo>
                  <a:pt x="1705144" y="983018"/>
                </a:lnTo>
                <a:lnTo>
                  <a:pt x="1705108" y="982641"/>
                </a:lnTo>
                <a:lnTo>
                  <a:pt x="1704769" y="982802"/>
                </a:lnTo>
                <a:lnTo>
                  <a:pt x="1701196" y="980727"/>
                </a:lnTo>
                <a:cubicBezTo>
                  <a:pt x="1662301" y="970674"/>
                  <a:pt x="1549604" y="978004"/>
                  <a:pt x="1490132" y="988741"/>
                </a:cubicBezTo>
                <a:lnTo>
                  <a:pt x="1472261" y="994221"/>
                </a:lnTo>
                <a:lnTo>
                  <a:pt x="1471679" y="993913"/>
                </a:lnTo>
                <a:cubicBezTo>
                  <a:pt x="1465802" y="993549"/>
                  <a:pt x="1459690" y="995731"/>
                  <a:pt x="1453109" y="1000095"/>
                </a:cubicBezTo>
                <a:lnTo>
                  <a:pt x="1472261" y="994221"/>
                </a:lnTo>
                <a:lnTo>
                  <a:pt x="1488839" y="1003004"/>
                </a:lnTo>
                <a:cubicBezTo>
                  <a:pt x="1458749" y="1040820"/>
                  <a:pt x="1310182" y="1014640"/>
                  <a:pt x="1306422" y="1011731"/>
                </a:cubicBezTo>
                <a:cubicBezTo>
                  <a:pt x="1310183" y="1008821"/>
                  <a:pt x="1312064" y="1003004"/>
                  <a:pt x="1312064" y="997186"/>
                </a:cubicBezTo>
                <a:cubicBezTo>
                  <a:pt x="1321467" y="1005912"/>
                  <a:pt x="1327108" y="1005912"/>
                  <a:pt x="1328989" y="991367"/>
                </a:cubicBezTo>
                <a:cubicBezTo>
                  <a:pt x="1313474" y="992094"/>
                  <a:pt x="1294316" y="992094"/>
                  <a:pt x="1273834" y="991913"/>
                </a:cubicBezTo>
                <a:lnTo>
                  <a:pt x="1229121" y="991527"/>
                </a:lnTo>
                <a:lnTo>
                  <a:pt x="1229318" y="991367"/>
                </a:lnTo>
                <a:cubicBezTo>
                  <a:pt x="1223675" y="991367"/>
                  <a:pt x="1216153" y="982641"/>
                  <a:pt x="1210511" y="991367"/>
                </a:cubicBezTo>
                <a:lnTo>
                  <a:pt x="1210522" y="991374"/>
                </a:lnTo>
                <a:lnTo>
                  <a:pt x="1153654" y="993004"/>
                </a:lnTo>
                <a:cubicBezTo>
                  <a:pt x="1137168" y="994277"/>
                  <a:pt x="1124005" y="996458"/>
                  <a:pt x="1116482" y="1000095"/>
                </a:cubicBezTo>
                <a:cubicBezTo>
                  <a:pt x="1114131" y="1005186"/>
                  <a:pt x="1107783" y="1012640"/>
                  <a:pt x="1100409" y="1020412"/>
                </a:cubicBezTo>
                <a:lnTo>
                  <a:pt x="1078561" y="1042241"/>
                </a:lnTo>
                <a:lnTo>
                  <a:pt x="1057918" y="1038321"/>
                </a:lnTo>
                <a:cubicBezTo>
                  <a:pt x="1041876" y="1037320"/>
                  <a:pt x="1032296" y="1039412"/>
                  <a:pt x="1032707" y="1031867"/>
                </a:cubicBezTo>
                <a:lnTo>
                  <a:pt x="1034167" y="1028427"/>
                </a:lnTo>
                <a:lnTo>
                  <a:pt x="1040054" y="1030730"/>
                </a:lnTo>
                <a:cubicBezTo>
                  <a:pt x="1042888" y="1030593"/>
                  <a:pt x="1044835" y="1029298"/>
                  <a:pt x="1045250" y="1026310"/>
                </a:cubicBezTo>
                <a:lnTo>
                  <a:pt x="1042423" y="1015979"/>
                </a:lnTo>
                <a:lnTo>
                  <a:pt x="1045637" y="1014321"/>
                </a:lnTo>
                <a:cubicBezTo>
                  <a:pt x="1053834" y="1004095"/>
                  <a:pt x="1050661" y="987732"/>
                  <a:pt x="1033735" y="1020457"/>
                </a:cubicBezTo>
                <a:lnTo>
                  <a:pt x="1038622" y="1017937"/>
                </a:lnTo>
                <a:lnTo>
                  <a:pt x="1034167" y="1028427"/>
                </a:lnTo>
                <a:lnTo>
                  <a:pt x="1028680" y="1026280"/>
                </a:lnTo>
                <a:lnTo>
                  <a:pt x="1031855" y="1023366"/>
                </a:lnTo>
                <a:cubicBezTo>
                  <a:pt x="993303" y="1001549"/>
                  <a:pt x="1002236" y="1012458"/>
                  <a:pt x="1017516" y="1021912"/>
                </a:cubicBezTo>
                <a:lnTo>
                  <a:pt x="1028680" y="1026280"/>
                </a:lnTo>
                <a:lnTo>
                  <a:pt x="983778" y="1067489"/>
                </a:lnTo>
                <a:lnTo>
                  <a:pt x="929172" y="1084916"/>
                </a:lnTo>
                <a:lnTo>
                  <a:pt x="927594" y="1085072"/>
                </a:lnTo>
                <a:lnTo>
                  <a:pt x="868849" y="1084011"/>
                </a:lnTo>
                <a:cubicBezTo>
                  <a:pt x="848423" y="1081409"/>
                  <a:pt x="827635" y="1077001"/>
                  <a:pt x="806888" y="1072092"/>
                </a:cubicBezTo>
                <a:lnTo>
                  <a:pt x="770715" y="1063343"/>
                </a:lnTo>
                <a:lnTo>
                  <a:pt x="825460" y="1051001"/>
                </a:lnTo>
                <a:cubicBezTo>
                  <a:pt x="875765" y="1035002"/>
                  <a:pt x="925601" y="1010276"/>
                  <a:pt x="949108" y="985550"/>
                </a:cubicBezTo>
                <a:cubicBezTo>
                  <a:pt x="958511" y="1005912"/>
                  <a:pt x="952869" y="1017548"/>
                  <a:pt x="934063" y="1023366"/>
                </a:cubicBezTo>
                <a:cubicBezTo>
                  <a:pt x="937826" y="1023366"/>
                  <a:pt x="988602" y="994276"/>
                  <a:pt x="996123" y="985550"/>
                </a:cubicBezTo>
                <a:cubicBezTo>
                  <a:pt x="991892" y="982277"/>
                  <a:pt x="990364" y="979460"/>
                  <a:pt x="990584" y="977079"/>
                </a:cubicBezTo>
                <a:lnTo>
                  <a:pt x="992624" y="974671"/>
                </a:lnTo>
                <a:lnTo>
                  <a:pt x="1005644" y="972051"/>
                </a:lnTo>
                <a:cubicBezTo>
                  <a:pt x="1030326" y="965778"/>
                  <a:pt x="1006584" y="965142"/>
                  <a:pt x="995537" y="971232"/>
                </a:cubicBezTo>
                <a:lnTo>
                  <a:pt x="992624" y="974671"/>
                </a:lnTo>
                <a:lnTo>
                  <a:pt x="977097" y="977794"/>
                </a:lnTo>
                <a:cubicBezTo>
                  <a:pt x="963918" y="980050"/>
                  <a:pt x="946758" y="982641"/>
                  <a:pt x="924662" y="985550"/>
                </a:cubicBezTo>
                <a:cubicBezTo>
                  <a:pt x="1005527" y="898281"/>
                  <a:pt x="1293258" y="880827"/>
                  <a:pt x="1328989" y="930279"/>
                </a:cubicBezTo>
                <a:cubicBezTo>
                  <a:pt x="1460630" y="843011"/>
                  <a:pt x="1690063" y="915734"/>
                  <a:pt x="1866838" y="799376"/>
                </a:cubicBezTo>
                <a:cubicBezTo>
                  <a:pt x="1867779" y="799376"/>
                  <a:pt x="1855084" y="798649"/>
                  <a:pt x="1842625" y="799012"/>
                </a:cubicBezTo>
                <a:lnTo>
                  <a:pt x="1830789" y="800135"/>
                </a:lnTo>
                <a:lnTo>
                  <a:pt x="1856730" y="791013"/>
                </a:lnTo>
                <a:cubicBezTo>
                  <a:pt x="1877181" y="784105"/>
                  <a:pt x="1897869" y="777559"/>
                  <a:pt x="1895048" y="779014"/>
                </a:cubicBezTo>
                <a:cubicBezTo>
                  <a:pt x="1898809" y="784831"/>
                  <a:pt x="1853674" y="808102"/>
                  <a:pt x="1876242" y="822647"/>
                </a:cubicBezTo>
                <a:lnTo>
                  <a:pt x="1907143" y="796441"/>
                </a:lnTo>
                <a:lnTo>
                  <a:pt x="1921288" y="801331"/>
                </a:lnTo>
                <a:cubicBezTo>
                  <a:pt x="1924608" y="800740"/>
                  <a:pt x="1924315" y="797740"/>
                  <a:pt x="1922082" y="794650"/>
                </a:cubicBezTo>
                <a:lnTo>
                  <a:pt x="1916126" y="790680"/>
                </a:lnTo>
                <a:lnTo>
                  <a:pt x="1937361" y="777741"/>
                </a:lnTo>
                <a:lnTo>
                  <a:pt x="1943286" y="775954"/>
                </a:lnTo>
                <a:lnTo>
                  <a:pt x="1940886" y="783378"/>
                </a:lnTo>
                <a:cubicBezTo>
                  <a:pt x="1943473" y="791377"/>
                  <a:pt x="1955226" y="795013"/>
                  <a:pt x="1968391" y="770286"/>
                </a:cubicBezTo>
                <a:lnTo>
                  <a:pt x="1961258" y="770534"/>
                </a:lnTo>
                <a:lnTo>
                  <a:pt x="1988607" y="762287"/>
                </a:lnTo>
                <a:cubicBezTo>
                  <a:pt x="2004592" y="760105"/>
                  <a:pt x="2019753" y="759923"/>
                  <a:pt x="2034917" y="758833"/>
                </a:cubicBezTo>
                <a:lnTo>
                  <a:pt x="2072900" y="751526"/>
                </a:lnTo>
                <a:lnTo>
                  <a:pt x="2075333" y="752941"/>
                </a:lnTo>
                <a:cubicBezTo>
                  <a:pt x="2077144" y="753015"/>
                  <a:pt x="2079112" y="752106"/>
                  <a:pt x="2081228" y="749924"/>
                </a:cubicBezTo>
                <a:lnTo>
                  <a:pt x="2072900" y="751526"/>
                </a:lnTo>
                <a:lnTo>
                  <a:pt x="2070385" y="750061"/>
                </a:lnTo>
                <a:cubicBezTo>
                  <a:pt x="2061480" y="739561"/>
                  <a:pt x="2058659" y="704108"/>
                  <a:pt x="2064301" y="706289"/>
                </a:cubicBezTo>
                <a:cubicBezTo>
                  <a:pt x="2136703" y="698654"/>
                  <a:pt x="2463957" y="664292"/>
                  <a:pt x="2557237" y="681154"/>
                </a:cubicBezTo>
                <a:lnTo>
                  <a:pt x="2576693" y="689659"/>
                </a:lnTo>
                <a:lnTo>
                  <a:pt x="2583783" y="689465"/>
                </a:lnTo>
                <a:lnTo>
                  <a:pt x="2599998" y="673512"/>
                </a:lnTo>
                <a:cubicBezTo>
                  <a:pt x="2637589" y="645475"/>
                  <a:pt x="2638823" y="708471"/>
                  <a:pt x="2671734" y="642292"/>
                </a:cubicBezTo>
                <a:cubicBezTo>
                  <a:pt x="2679255" y="662656"/>
                  <a:pt x="2673613" y="677201"/>
                  <a:pt x="2656689" y="680109"/>
                </a:cubicBezTo>
                <a:cubicBezTo>
                  <a:pt x="2684898" y="653928"/>
                  <a:pt x="2737438" y="657201"/>
                  <a:pt x="2773846" y="648201"/>
                </a:cubicBezTo>
                <a:lnTo>
                  <a:pt x="2801366" y="634561"/>
                </a:lnTo>
                <a:lnTo>
                  <a:pt x="2803375" y="659746"/>
                </a:lnTo>
                <a:cubicBezTo>
                  <a:pt x="2809017" y="665564"/>
                  <a:pt x="2803375" y="627747"/>
                  <a:pt x="2848510" y="624839"/>
                </a:cubicBezTo>
                <a:cubicBezTo>
                  <a:pt x="2836755" y="621930"/>
                  <a:pt x="2827470" y="620658"/>
                  <a:pt x="2820300" y="620885"/>
                </a:cubicBezTo>
                <a:lnTo>
                  <a:pt x="2801330" y="631458"/>
                </a:lnTo>
                <a:lnTo>
                  <a:pt x="2797734" y="627748"/>
                </a:lnTo>
                <a:cubicBezTo>
                  <a:pt x="2793501" y="623384"/>
                  <a:pt x="2787389" y="617566"/>
                  <a:pt x="2780810" y="613202"/>
                </a:cubicBezTo>
                <a:cubicBezTo>
                  <a:pt x="2771404" y="616112"/>
                  <a:pt x="2818419" y="604476"/>
                  <a:pt x="2797735" y="601567"/>
                </a:cubicBezTo>
                <a:cubicBezTo>
                  <a:pt x="2812777" y="601567"/>
                  <a:pt x="2841926" y="593568"/>
                  <a:pt x="2868959" y="587385"/>
                </a:cubicBezTo>
                <a:lnTo>
                  <a:pt x="2871623" y="586904"/>
                </a:lnTo>
                <a:lnTo>
                  <a:pt x="2871146" y="587562"/>
                </a:lnTo>
                <a:cubicBezTo>
                  <a:pt x="2868549" y="591704"/>
                  <a:pt x="2865436" y="597204"/>
                  <a:pt x="2861673" y="604476"/>
                </a:cubicBezTo>
                <a:cubicBezTo>
                  <a:pt x="2884242" y="613202"/>
                  <a:pt x="2906807" y="607385"/>
                  <a:pt x="2927495" y="584114"/>
                </a:cubicBezTo>
                <a:cubicBezTo>
                  <a:pt x="2924202" y="580477"/>
                  <a:pt x="2916330" y="579750"/>
                  <a:pt x="2905897" y="580704"/>
                </a:cubicBezTo>
                <a:lnTo>
                  <a:pt x="2871623" y="586904"/>
                </a:lnTo>
                <a:lnTo>
                  <a:pt x="2877511" y="578795"/>
                </a:lnTo>
                <a:cubicBezTo>
                  <a:pt x="2887649" y="567751"/>
                  <a:pt x="2883768" y="590658"/>
                  <a:pt x="2893644" y="557933"/>
                </a:cubicBezTo>
                <a:cubicBezTo>
                  <a:pt x="2923731" y="569569"/>
                  <a:pt x="2972629" y="587022"/>
                  <a:pt x="2995197" y="546297"/>
                </a:cubicBezTo>
                <a:lnTo>
                  <a:pt x="2995195" y="556717"/>
                </a:lnTo>
                <a:lnTo>
                  <a:pt x="2981648" y="563523"/>
                </a:lnTo>
                <a:lnTo>
                  <a:pt x="2971227" y="575587"/>
                </a:lnTo>
                <a:lnTo>
                  <a:pt x="2959232" y="580658"/>
                </a:lnTo>
                <a:cubicBezTo>
                  <a:pt x="2955585" y="582840"/>
                  <a:pt x="2955234" y="584840"/>
                  <a:pt x="2961346" y="587022"/>
                </a:cubicBezTo>
                <a:lnTo>
                  <a:pt x="2971227" y="575587"/>
                </a:lnTo>
                <a:lnTo>
                  <a:pt x="2976859" y="573205"/>
                </a:lnTo>
                <a:cubicBezTo>
                  <a:pt x="2983913" y="570296"/>
                  <a:pt x="2991083" y="566842"/>
                  <a:pt x="2995194" y="562478"/>
                </a:cubicBezTo>
                <a:lnTo>
                  <a:pt x="2995195" y="556717"/>
                </a:lnTo>
                <a:lnTo>
                  <a:pt x="3013768" y="547388"/>
                </a:lnTo>
                <a:cubicBezTo>
                  <a:pt x="3037038" y="539752"/>
                  <a:pt x="3061956" y="539024"/>
                  <a:pt x="3076061" y="549205"/>
                </a:cubicBezTo>
                <a:cubicBezTo>
                  <a:pt x="3077941" y="546297"/>
                  <a:pt x="3057256" y="563750"/>
                  <a:pt x="3061016" y="566660"/>
                </a:cubicBezTo>
                <a:cubicBezTo>
                  <a:pt x="3079823" y="584114"/>
                  <a:pt x="3085462" y="508480"/>
                  <a:pt x="3121197" y="543388"/>
                </a:cubicBezTo>
                <a:cubicBezTo>
                  <a:pt x="3124488" y="554297"/>
                  <a:pt x="3113675" y="564114"/>
                  <a:pt x="3097189" y="572341"/>
                </a:cubicBezTo>
                <a:lnTo>
                  <a:pt x="3041334" y="591020"/>
                </a:lnTo>
                <a:lnTo>
                  <a:pt x="3039420" y="590885"/>
                </a:lnTo>
                <a:cubicBezTo>
                  <a:pt x="3030220" y="590295"/>
                  <a:pt x="3023875" y="589931"/>
                  <a:pt x="3023405" y="589931"/>
                </a:cubicBezTo>
                <a:cubicBezTo>
                  <a:pt x="2972630" y="601568"/>
                  <a:pt x="3000367" y="600839"/>
                  <a:pt x="3039156" y="591749"/>
                </a:cubicBezTo>
                <a:lnTo>
                  <a:pt x="3041334" y="591020"/>
                </a:lnTo>
                <a:lnTo>
                  <a:pt x="3072534" y="593204"/>
                </a:lnTo>
                <a:lnTo>
                  <a:pt x="3097196" y="595407"/>
                </a:lnTo>
                <a:lnTo>
                  <a:pt x="3096748" y="595749"/>
                </a:lnTo>
                <a:lnTo>
                  <a:pt x="3098104" y="595488"/>
                </a:lnTo>
                <a:lnTo>
                  <a:pt x="3104595" y="596068"/>
                </a:lnTo>
                <a:cubicBezTo>
                  <a:pt x="3113087" y="597023"/>
                  <a:pt x="3118376" y="597931"/>
                  <a:pt x="3117435" y="598658"/>
                </a:cubicBezTo>
                <a:lnTo>
                  <a:pt x="3112884" y="589680"/>
                </a:lnTo>
                <a:lnTo>
                  <a:pt x="3123309" y="582114"/>
                </a:lnTo>
                <a:cubicBezTo>
                  <a:pt x="3152990" y="557570"/>
                  <a:pt x="3194422" y="513707"/>
                  <a:pt x="3194348" y="552796"/>
                </a:cubicBezTo>
                <a:lnTo>
                  <a:pt x="3189721" y="581855"/>
                </a:lnTo>
                <a:lnTo>
                  <a:pt x="3185371" y="590295"/>
                </a:lnTo>
                <a:cubicBezTo>
                  <a:pt x="3185604" y="597931"/>
                  <a:pt x="3192659" y="604476"/>
                  <a:pt x="3205822" y="587022"/>
                </a:cubicBezTo>
                <a:lnTo>
                  <a:pt x="3201037" y="585140"/>
                </a:lnTo>
                <a:lnTo>
                  <a:pt x="3203267" y="584795"/>
                </a:lnTo>
                <a:cubicBezTo>
                  <a:pt x="3224512" y="580841"/>
                  <a:pt x="3260830" y="573205"/>
                  <a:pt x="3262240" y="575386"/>
                </a:cubicBezTo>
                <a:cubicBezTo>
                  <a:pt x="3258481" y="575386"/>
                  <a:pt x="3247194" y="552114"/>
                  <a:pt x="3245314" y="557933"/>
                </a:cubicBezTo>
                <a:cubicBezTo>
                  <a:pt x="3305493" y="467755"/>
                  <a:pt x="3527403" y="520117"/>
                  <a:pt x="3604508" y="496844"/>
                </a:cubicBezTo>
                <a:cubicBezTo>
                  <a:pt x="3589462" y="496844"/>
                  <a:pt x="3581942" y="508480"/>
                  <a:pt x="3583821" y="531752"/>
                </a:cubicBezTo>
                <a:cubicBezTo>
                  <a:pt x="3617673" y="552115"/>
                  <a:pt x="3704181" y="502663"/>
                  <a:pt x="3741791" y="511389"/>
                </a:cubicBezTo>
                <a:cubicBezTo>
                  <a:pt x="3715463" y="491027"/>
                  <a:pt x="3692894" y="496844"/>
                  <a:pt x="3659047" y="508480"/>
                </a:cubicBezTo>
                <a:cubicBezTo>
                  <a:pt x="3734270" y="444483"/>
                  <a:pt x="4025760" y="397940"/>
                  <a:pt x="4116030" y="438666"/>
                </a:cubicBezTo>
                <a:cubicBezTo>
                  <a:pt x="4115090" y="448847"/>
                  <a:pt x="4089234" y="455392"/>
                  <a:pt x="4080302" y="457938"/>
                </a:cubicBezTo>
                <a:lnTo>
                  <a:pt x="4079230" y="458366"/>
                </a:lnTo>
                <a:lnTo>
                  <a:pt x="4070896" y="453209"/>
                </a:lnTo>
                <a:cubicBezTo>
                  <a:pt x="4067606" y="453937"/>
                  <a:pt x="4064313" y="456118"/>
                  <a:pt x="4061493" y="456119"/>
                </a:cubicBezTo>
                <a:cubicBezTo>
                  <a:pt x="4057732" y="464846"/>
                  <a:pt x="4074657" y="464846"/>
                  <a:pt x="4080301" y="459028"/>
                </a:cubicBezTo>
                <a:lnTo>
                  <a:pt x="4080172" y="458950"/>
                </a:lnTo>
                <a:lnTo>
                  <a:pt x="4084824" y="458710"/>
                </a:lnTo>
                <a:cubicBezTo>
                  <a:pt x="4094053" y="457938"/>
                  <a:pt x="4112738" y="456120"/>
                  <a:pt x="4146120" y="453210"/>
                </a:cubicBezTo>
                <a:cubicBezTo>
                  <a:pt x="4132953" y="447392"/>
                  <a:pt x="4443251" y="351397"/>
                  <a:pt x="4490266" y="409576"/>
                </a:cubicBezTo>
                <a:cubicBezTo>
                  <a:pt x="4494028" y="392121"/>
                  <a:pt x="4531639" y="374668"/>
                  <a:pt x="4471461" y="365941"/>
                </a:cubicBezTo>
                <a:cubicBezTo>
                  <a:pt x="4507191" y="363033"/>
                  <a:pt x="4514714" y="365941"/>
                  <a:pt x="4497788" y="371759"/>
                </a:cubicBezTo>
                <a:cubicBezTo>
                  <a:pt x="4544803" y="429938"/>
                  <a:pt x="4606865" y="351397"/>
                  <a:pt x="4674563" y="377578"/>
                </a:cubicBezTo>
                <a:cubicBezTo>
                  <a:pt x="4717819" y="304853"/>
                  <a:pt x="5009311" y="400849"/>
                  <a:pt x="5011191" y="313580"/>
                </a:cubicBezTo>
                <a:cubicBezTo>
                  <a:pt x="5014717" y="356123"/>
                  <a:pt x="5026443" y="354078"/>
                  <a:pt x="5042893" y="339505"/>
                </a:cubicBezTo>
                <a:lnTo>
                  <a:pt x="5043340" y="339066"/>
                </a:lnTo>
                <a:lnTo>
                  <a:pt x="5045277" y="344851"/>
                </a:lnTo>
                <a:cubicBezTo>
                  <a:pt x="5052094" y="349215"/>
                  <a:pt x="5065728" y="349942"/>
                  <a:pt x="5065728" y="333943"/>
                </a:cubicBezTo>
                <a:lnTo>
                  <a:pt x="5045652" y="336798"/>
                </a:lnTo>
                <a:lnTo>
                  <a:pt x="5060792" y="321944"/>
                </a:lnTo>
                <a:cubicBezTo>
                  <a:pt x="5086415" y="296127"/>
                  <a:pt x="5118385" y="267037"/>
                  <a:pt x="5148474" y="310671"/>
                </a:cubicBezTo>
                <a:cubicBezTo>
                  <a:pt x="5154116" y="301944"/>
                  <a:pt x="5114622" y="328124"/>
                  <a:pt x="5118383" y="336852"/>
                </a:cubicBezTo>
                <a:cubicBezTo>
                  <a:pt x="5142832" y="345579"/>
                  <a:pt x="5161639" y="336852"/>
                  <a:pt x="5180445" y="304853"/>
                </a:cubicBezTo>
                <a:cubicBezTo>
                  <a:pt x="5182326" y="325216"/>
                  <a:pt x="5174804" y="336852"/>
                  <a:pt x="5161639" y="339760"/>
                </a:cubicBezTo>
                <a:cubicBezTo>
                  <a:pt x="5336534" y="278672"/>
                  <a:pt x="5549040" y="377578"/>
                  <a:pt x="5752145" y="246674"/>
                </a:cubicBezTo>
                <a:cubicBezTo>
                  <a:pt x="5748383" y="232130"/>
                  <a:pt x="5740862" y="229220"/>
                  <a:pt x="5727697" y="237947"/>
                </a:cubicBezTo>
                <a:lnTo>
                  <a:pt x="5749989" y="229037"/>
                </a:lnTo>
                <a:lnTo>
                  <a:pt x="5748383" y="235038"/>
                </a:lnTo>
                <a:cubicBezTo>
                  <a:pt x="5793518" y="226311"/>
                  <a:pt x="5838653" y="197221"/>
                  <a:pt x="5883787" y="191404"/>
                </a:cubicBezTo>
                <a:cubicBezTo>
                  <a:pt x="5883787" y="214675"/>
                  <a:pt x="5731457" y="296127"/>
                  <a:pt x="5930801" y="200130"/>
                </a:cubicBezTo>
                <a:cubicBezTo>
                  <a:pt x="5921400" y="208857"/>
                  <a:pt x="5913879" y="217585"/>
                  <a:pt x="5906353" y="229220"/>
                </a:cubicBezTo>
                <a:cubicBezTo>
                  <a:pt x="5938324" y="223402"/>
                  <a:pt x="6062443" y="156496"/>
                  <a:pt x="6043637" y="168133"/>
                </a:cubicBezTo>
                <a:cubicBezTo>
                  <a:pt x="6022950" y="171041"/>
                  <a:pt x="6083129" y="173950"/>
                  <a:pt x="6083129" y="173950"/>
                </a:cubicBezTo>
                <a:cubicBezTo>
                  <a:pt x="6101935" y="147769"/>
                  <a:pt x="6037994" y="156496"/>
                  <a:pt x="6045519" y="147769"/>
                </a:cubicBezTo>
                <a:cubicBezTo>
                  <a:pt x="6066674" y="143406"/>
                  <a:pt x="6195730" y="147224"/>
                  <a:pt x="6257348" y="151860"/>
                </a:cubicBezTo>
                <a:lnTo>
                  <a:pt x="6271620" y="153887"/>
                </a:lnTo>
                <a:lnTo>
                  <a:pt x="6258964" y="156496"/>
                </a:lnTo>
                <a:cubicBezTo>
                  <a:pt x="6254263" y="157951"/>
                  <a:pt x="6249561" y="160860"/>
                  <a:pt x="6244859" y="168132"/>
                </a:cubicBezTo>
                <a:cubicBezTo>
                  <a:pt x="6249561" y="171041"/>
                  <a:pt x="6256143" y="169587"/>
                  <a:pt x="6261786" y="166314"/>
                </a:cubicBezTo>
                <a:lnTo>
                  <a:pt x="6272672" y="154036"/>
                </a:lnTo>
                <a:lnTo>
                  <a:pt x="6289994" y="156496"/>
                </a:lnTo>
                <a:cubicBezTo>
                  <a:pt x="6340771" y="130315"/>
                  <a:pt x="6391547" y="107044"/>
                  <a:pt x="6444203" y="89591"/>
                </a:cubicBezTo>
                <a:cubicBezTo>
                  <a:pt x="6393427" y="45956"/>
                  <a:pt x="6340770" y="147769"/>
                  <a:pt x="6303159" y="141952"/>
                </a:cubicBezTo>
                <a:cubicBezTo>
                  <a:pt x="6324551" y="106317"/>
                  <a:pt x="6536000" y="10549"/>
                  <a:pt x="6596088" y="804"/>
                </a:cubicBezTo>
                <a:cubicBezTo>
                  <a:pt x="6604671" y="-588"/>
                  <a:pt x="6610165" y="-225"/>
                  <a:pt x="6611576" y="2321"/>
                </a:cubicBezTo>
                <a:cubicBezTo>
                  <a:pt x="6596531" y="101226"/>
                  <a:pt x="6607815" y="-76221"/>
                  <a:pt x="6581486" y="66318"/>
                </a:cubicBezTo>
                <a:cubicBezTo>
                  <a:pt x="6711248" y="104134"/>
                  <a:pt x="6797755" y="-26768"/>
                  <a:pt x="6893665" y="57592"/>
                </a:cubicBezTo>
                <a:lnTo>
                  <a:pt x="6889759" y="64496"/>
                </a:lnTo>
                <a:lnTo>
                  <a:pt x="6885966" y="65409"/>
                </a:lnTo>
                <a:cubicBezTo>
                  <a:pt x="6880032" y="67045"/>
                  <a:pt x="6875330" y="68500"/>
                  <a:pt x="6872979" y="69227"/>
                </a:cubicBezTo>
                <a:cubicBezTo>
                  <a:pt x="6877680" y="77955"/>
                  <a:pt x="6881912" y="76500"/>
                  <a:pt x="6885438" y="72136"/>
                </a:cubicBezTo>
                <a:lnTo>
                  <a:pt x="6889759" y="64496"/>
                </a:lnTo>
                <a:lnTo>
                  <a:pt x="6906359" y="60501"/>
                </a:lnTo>
                <a:cubicBezTo>
                  <a:pt x="6920933" y="57591"/>
                  <a:pt x="6935978" y="56137"/>
                  <a:pt x="6942560" y="60501"/>
                </a:cubicBezTo>
                <a:cubicBezTo>
                  <a:pt x="6942560" y="60501"/>
                  <a:pt x="6912471" y="112862"/>
                  <a:pt x="6918113" y="115771"/>
                </a:cubicBezTo>
                <a:cubicBezTo>
                  <a:pt x="6919993" y="112862"/>
                  <a:pt x="7089247" y="22684"/>
                  <a:pt x="7106172" y="43047"/>
                </a:cubicBezTo>
                <a:cubicBezTo>
                  <a:pt x="7068561" y="40137"/>
                  <a:pt x="7055396" y="51773"/>
                  <a:pt x="7064799" y="77954"/>
                </a:cubicBezTo>
                <a:cubicBezTo>
                  <a:pt x="7277306" y="-23860"/>
                  <a:pt x="7153188" y="45956"/>
                  <a:pt x="7132500" y="92499"/>
                </a:cubicBezTo>
                <a:cubicBezTo>
                  <a:pt x="7207725" y="168133"/>
                  <a:pt x="7339366" y="43047"/>
                  <a:pt x="7423993" y="107044"/>
                </a:cubicBezTo>
                <a:cubicBezTo>
                  <a:pt x="7416470" y="200130"/>
                  <a:pt x="7192680" y="197221"/>
                  <a:pt x="7136261" y="232130"/>
                </a:cubicBezTo>
                <a:cubicBezTo>
                  <a:pt x="7098650" y="220494"/>
                  <a:pt x="6967007" y="304853"/>
                  <a:pt x="6861695" y="325216"/>
                </a:cubicBezTo>
                <a:cubicBezTo>
                  <a:pt x="6859815" y="319398"/>
                  <a:pt x="6951964" y="374668"/>
                  <a:pt x="6940680" y="351397"/>
                </a:cubicBezTo>
                <a:cubicBezTo>
                  <a:pt x="6991456" y="339760"/>
                  <a:pt x="7077963" y="339760"/>
                  <a:pt x="7136261" y="389213"/>
                </a:cubicBezTo>
                <a:cubicBezTo>
                  <a:pt x="7059157" y="427030"/>
                  <a:pt x="6839127" y="429938"/>
                  <a:pt x="6903068" y="461937"/>
                </a:cubicBezTo>
                <a:cubicBezTo>
                  <a:pt x="6782710" y="525934"/>
                  <a:pt x="6837247" y="493936"/>
                  <a:pt x="6833487" y="479391"/>
                </a:cubicBezTo>
                <a:cubicBezTo>
                  <a:pt x="6833487" y="479391"/>
                  <a:pt x="6743217" y="514298"/>
                  <a:pt x="6743217" y="531752"/>
                </a:cubicBezTo>
                <a:cubicBezTo>
                  <a:pt x="6758263" y="540479"/>
                  <a:pt x="6763904" y="496844"/>
                  <a:pt x="6778948" y="514298"/>
                </a:cubicBezTo>
                <a:cubicBezTo>
                  <a:pt x="6775188" y="520117"/>
                  <a:pt x="6752620" y="555024"/>
                  <a:pt x="6763905" y="566659"/>
                </a:cubicBezTo>
                <a:cubicBezTo>
                  <a:pt x="6829725" y="485208"/>
                  <a:pt x="6967007" y="485208"/>
                  <a:pt x="7049755" y="470663"/>
                </a:cubicBezTo>
                <a:cubicBezTo>
                  <a:pt x="6980172" y="546297"/>
                  <a:pt x="7087366" y="485208"/>
                  <a:pt x="7132500" y="499753"/>
                </a:cubicBezTo>
                <a:cubicBezTo>
                  <a:pt x="7102411" y="531752"/>
                  <a:pt x="7226530" y="531752"/>
                  <a:pt x="7226530" y="488118"/>
                </a:cubicBezTo>
                <a:cubicBezTo>
                  <a:pt x="7235934" y="601567"/>
                  <a:pt x="7303635" y="397940"/>
                  <a:pt x="7363814" y="485208"/>
                </a:cubicBezTo>
                <a:cubicBezTo>
                  <a:pt x="7369456" y="476482"/>
                  <a:pt x="7329963" y="502662"/>
                  <a:pt x="7333724" y="511389"/>
                </a:cubicBezTo>
                <a:cubicBezTo>
                  <a:pt x="7358173" y="520117"/>
                  <a:pt x="7376978" y="511389"/>
                  <a:pt x="7395784" y="479391"/>
                </a:cubicBezTo>
                <a:cubicBezTo>
                  <a:pt x="7397665" y="499753"/>
                  <a:pt x="7390142" y="511389"/>
                  <a:pt x="7376978" y="514298"/>
                </a:cubicBezTo>
                <a:cubicBezTo>
                  <a:pt x="7551873" y="453210"/>
                  <a:pt x="7764381" y="552115"/>
                  <a:pt x="7967484" y="421211"/>
                </a:cubicBezTo>
                <a:cubicBezTo>
                  <a:pt x="7963723" y="406666"/>
                  <a:pt x="7956200" y="403757"/>
                  <a:pt x="7943037" y="412485"/>
                </a:cubicBezTo>
                <a:lnTo>
                  <a:pt x="7965329" y="403575"/>
                </a:lnTo>
                <a:lnTo>
                  <a:pt x="7963723" y="409576"/>
                </a:lnTo>
                <a:cubicBezTo>
                  <a:pt x="8008858" y="400849"/>
                  <a:pt x="8053992" y="371759"/>
                  <a:pt x="8099126" y="365941"/>
                </a:cubicBezTo>
                <a:cubicBezTo>
                  <a:pt x="8099126" y="389213"/>
                  <a:pt x="7946798" y="470663"/>
                  <a:pt x="8146142" y="374668"/>
                </a:cubicBezTo>
                <a:cubicBezTo>
                  <a:pt x="8136738" y="383395"/>
                  <a:pt x="8129216" y="392121"/>
                  <a:pt x="8121693" y="403757"/>
                </a:cubicBezTo>
                <a:cubicBezTo>
                  <a:pt x="8153663" y="397940"/>
                  <a:pt x="8277782" y="331034"/>
                  <a:pt x="8258977" y="342669"/>
                </a:cubicBezTo>
                <a:cubicBezTo>
                  <a:pt x="8238290" y="345579"/>
                  <a:pt x="8298470" y="348488"/>
                  <a:pt x="8298470" y="348488"/>
                </a:cubicBezTo>
                <a:cubicBezTo>
                  <a:pt x="8317276" y="322307"/>
                  <a:pt x="8253335" y="331034"/>
                  <a:pt x="8260858" y="322307"/>
                </a:cubicBezTo>
                <a:cubicBezTo>
                  <a:pt x="8282014" y="317943"/>
                  <a:pt x="8411070" y="321762"/>
                  <a:pt x="8472688" y="326398"/>
                </a:cubicBezTo>
                <a:lnTo>
                  <a:pt x="8491664" y="328229"/>
                </a:lnTo>
                <a:lnTo>
                  <a:pt x="8478065" y="331034"/>
                </a:lnTo>
                <a:cubicBezTo>
                  <a:pt x="8473365" y="332488"/>
                  <a:pt x="8468663" y="335398"/>
                  <a:pt x="8463961" y="342669"/>
                </a:cubicBezTo>
                <a:cubicBezTo>
                  <a:pt x="8468663" y="345579"/>
                  <a:pt x="8475245" y="344124"/>
                  <a:pt x="8480886" y="340852"/>
                </a:cubicBezTo>
                <a:lnTo>
                  <a:pt x="8492045" y="328266"/>
                </a:lnTo>
                <a:lnTo>
                  <a:pt x="8497067" y="328750"/>
                </a:lnTo>
                <a:cubicBezTo>
                  <a:pt x="8502778" y="329534"/>
                  <a:pt x="8505805" y="330306"/>
                  <a:pt x="8505335" y="331034"/>
                </a:cubicBezTo>
                <a:cubicBezTo>
                  <a:pt x="8556110" y="304853"/>
                  <a:pt x="8606887" y="281582"/>
                  <a:pt x="8659543" y="264127"/>
                </a:cubicBezTo>
                <a:cubicBezTo>
                  <a:pt x="8608767" y="220494"/>
                  <a:pt x="8556110" y="322307"/>
                  <a:pt x="8518498" y="316489"/>
                </a:cubicBezTo>
                <a:cubicBezTo>
                  <a:pt x="8542946" y="275763"/>
                  <a:pt x="8815633" y="156496"/>
                  <a:pt x="8826917" y="176859"/>
                </a:cubicBezTo>
                <a:cubicBezTo>
                  <a:pt x="8811871" y="275763"/>
                  <a:pt x="8823155" y="98317"/>
                  <a:pt x="8796827" y="240856"/>
                </a:cubicBezTo>
                <a:cubicBezTo>
                  <a:pt x="8926587" y="278672"/>
                  <a:pt x="9013094" y="147769"/>
                  <a:pt x="9109005" y="232130"/>
                </a:cubicBezTo>
                <a:lnTo>
                  <a:pt x="9105099" y="239034"/>
                </a:lnTo>
                <a:lnTo>
                  <a:pt x="9101307" y="239947"/>
                </a:lnTo>
                <a:cubicBezTo>
                  <a:pt x="9095371" y="241583"/>
                  <a:pt x="9090669" y="243038"/>
                  <a:pt x="9088319" y="243765"/>
                </a:cubicBezTo>
                <a:cubicBezTo>
                  <a:pt x="9093020" y="252492"/>
                  <a:pt x="9097251" y="251037"/>
                  <a:pt x="9100777" y="246674"/>
                </a:cubicBezTo>
                <a:lnTo>
                  <a:pt x="9105099" y="239034"/>
                </a:lnTo>
                <a:lnTo>
                  <a:pt x="9121699" y="235038"/>
                </a:lnTo>
                <a:cubicBezTo>
                  <a:pt x="9136274" y="232129"/>
                  <a:pt x="9151318" y="230675"/>
                  <a:pt x="9157900" y="235038"/>
                </a:cubicBezTo>
                <a:cubicBezTo>
                  <a:pt x="9157900" y="235038"/>
                  <a:pt x="9127810" y="287399"/>
                  <a:pt x="9133452" y="290308"/>
                </a:cubicBezTo>
                <a:cubicBezTo>
                  <a:pt x="9135333" y="287399"/>
                  <a:pt x="9304586" y="197221"/>
                  <a:pt x="9321512" y="217585"/>
                </a:cubicBezTo>
                <a:cubicBezTo>
                  <a:pt x="9283900" y="214675"/>
                  <a:pt x="9270736" y="226311"/>
                  <a:pt x="9280139" y="252492"/>
                </a:cubicBezTo>
                <a:cubicBezTo>
                  <a:pt x="9492646" y="150678"/>
                  <a:pt x="9368527" y="220494"/>
                  <a:pt x="9347841" y="267037"/>
                </a:cubicBezTo>
                <a:cubicBezTo>
                  <a:pt x="9423065" y="342669"/>
                  <a:pt x="9554706" y="217585"/>
                  <a:pt x="9639333" y="281582"/>
                </a:cubicBezTo>
                <a:cubicBezTo>
                  <a:pt x="9631810" y="374668"/>
                  <a:pt x="9408019" y="371759"/>
                  <a:pt x="9351602" y="406666"/>
                </a:cubicBezTo>
                <a:cubicBezTo>
                  <a:pt x="9313990" y="395031"/>
                  <a:pt x="9182348" y="479391"/>
                  <a:pt x="9077035" y="499753"/>
                </a:cubicBezTo>
                <a:lnTo>
                  <a:pt x="9083601" y="508068"/>
                </a:lnTo>
                <a:lnTo>
                  <a:pt x="9078915" y="511389"/>
                </a:lnTo>
                <a:cubicBezTo>
                  <a:pt x="9087378" y="518662"/>
                  <a:pt x="9091844" y="521025"/>
                  <a:pt x="9093725" y="520798"/>
                </a:cubicBezTo>
                <a:lnTo>
                  <a:pt x="9093390" y="517884"/>
                </a:lnTo>
                <a:lnTo>
                  <a:pt x="9117673" y="521208"/>
                </a:lnTo>
                <a:cubicBezTo>
                  <a:pt x="9180349" y="516844"/>
                  <a:pt x="9291422" y="450301"/>
                  <a:pt x="9291422" y="459028"/>
                </a:cubicBezTo>
                <a:cubicBezTo>
                  <a:pt x="9300826" y="572478"/>
                  <a:pt x="9368527" y="368850"/>
                  <a:pt x="9428706" y="456118"/>
                </a:cubicBezTo>
                <a:cubicBezTo>
                  <a:pt x="9434348" y="447392"/>
                  <a:pt x="9394856" y="473573"/>
                  <a:pt x="9398616" y="482299"/>
                </a:cubicBezTo>
                <a:cubicBezTo>
                  <a:pt x="9423065" y="491027"/>
                  <a:pt x="9441871" y="482299"/>
                  <a:pt x="9460677" y="450301"/>
                </a:cubicBezTo>
                <a:cubicBezTo>
                  <a:pt x="9462556" y="470663"/>
                  <a:pt x="9455034" y="482299"/>
                  <a:pt x="9441871" y="485208"/>
                </a:cubicBezTo>
                <a:cubicBezTo>
                  <a:pt x="9616766" y="424121"/>
                  <a:pt x="9829273" y="523025"/>
                  <a:pt x="10032377" y="392121"/>
                </a:cubicBezTo>
                <a:cubicBezTo>
                  <a:pt x="10028615" y="377578"/>
                  <a:pt x="10021093" y="374668"/>
                  <a:pt x="10007929" y="383395"/>
                </a:cubicBezTo>
                <a:lnTo>
                  <a:pt x="10030219" y="374485"/>
                </a:lnTo>
                <a:lnTo>
                  <a:pt x="10028615" y="380486"/>
                </a:lnTo>
                <a:cubicBezTo>
                  <a:pt x="10073750" y="371759"/>
                  <a:pt x="10118884" y="342669"/>
                  <a:pt x="10164018" y="336852"/>
                </a:cubicBezTo>
                <a:cubicBezTo>
                  <a:pt x="10164018" y="360124"/>
                  <a:pt x="10011691" y="441575"/>
                  <a:pt x="10211033" y="345579"/>
                </a:cubicBezTo>
                <a:cubicBezTo>
                  <a:pt x="10201630" y="354305"/>
                  <a:pt x="10194109" y="363033"/>
                  <a:pt x="10186586" y="374669"/>
                </a:cubicBezTo>
                <a:cubicBezTo>
                  <a:pt x="10218556" y="368850"/>
                  <a:pt x="10342675" y="301944"/>
                  <a:pt x="10323869" y="313579"/>
                </a:cubicBezTo>
                <a:cubicBezTo>
                  <a:pt x="10303183" y="316489"/>
                  <a:pt x="10363362" y="319398"/>
                  <a:pt x="10363362" y="319398"/>
                </a:cubicBezTo>
                <a:cubicBezTo>
                  <a:pt x="10382168" y="293217"/>
                  <a:pt x="10318227" y="301944"/>
                  <a:pt x="10325749" y="293217"/>
                </a:cubicBezTo>
                <a:cubicBezTo>
                  <a:pt x="10346907" y="288854"/>
                  <a:pt x="10475962" y="292672"/>
                  <a:pt x="10537581" y="297308"/>
                </a:cubicBezTo>
                <a:lnTo>
                  <a:pt x="10559124" y="299386"/>
                </a:lnTo>
                <a:lnTo>
                  <a:pt x="10546720" y="301945"/>
                </a:lnTo>
                <a:cubicBezTo>
                  <a:pt x="10542018" y="303398"/>
                  <a:pt x="10537317" y="306308"/>
                  <a:pt x="10532616" y="313580"/>
                </a:cubicBezTo>
                <a:cubicBezTo>
                  <a:pt x="10537317" y="316489"/>
                  <a:pt x="10543899" y="315034"/>
                  <a:pt x="10549540" y="311762"/>
                </a:cubicBezTo>
                <a:lnTo>
                  <a:pt x="10560404" y="299510"/>
                </a:lnTo>
                <a:lnTo>
                  <a:pt x="10561959" y="299661"/>
                </a:lnTo>
                <a:cubicBezTo>
                  <a:pt x="10567671" y="300444"/>
                  <a:pt x="10570697" y="301216"/>
                  <a:pt x="10570227" y="301944"/>
                </a:cubicBezTo>
                <a:cubicBezTo>
                  <a:pt x="10621002" y="275763"/>
                  <a:pt x="10671778" y="252492"/>
                  <a:pt x="10724435" y="235038"/>
                </a:cubicBezTo>
                <a:cubicBezTo>
                  <a:pt x="10673660" y="191404"/>
                  <a:pt x="10621002" y="293217"/>
                  <a:pt x="10583391" y="287399"/>
                </a:cubicBezTo>
                <a:cubicBezTo>
                  <a:pt x="10607839" y="246674"/>
                  <a:pt x="10880525" y="127407"/>
                  <a:pt x="10891808" y="147769"/>
                </a:cubicBezTo>
                <a:cubicBezTo>
                  <a:pt x="10876763" y="246675"/>
                  <a:pt x="10888047" y="69227"/>
                  <a:pt x="10861719" y="211766"/>
                </a:cubicBezTo>
                <a:cubicBezTo>
                  <a:pt x="10991480" y="249583"/>
                  <a:pt x="11077987" y="118679"/>
                  <a:pt x="11173898" y="203040"/>
                </a:cubicBezTo>
                <a:lnTo>
                  <a:pt x="11169992" y="209944"/>
                </a:lnTo>
                <a:lnTo>
                  <a:pt x="11166200" y="210858"/>
                </a:lnTo>
                <a:cubicBezTo>
                  <a:pt x="11160264" y="212493"/>
                  <a:pt x="11155562" y="213948"/>
                  <a:pt x="11153211" y="214675"/>
                </a:cubicBezTo>
                <a:cubicBezTo>
                  <a:pt x="11157912" y="223403"/>
                  <a:pt x="11162144" y="221948"/>
                  <a:pt x="11165670" y="217585"/>
                </a:cubicBezTo>
                <a:lnTo>
                  <a:pt x="11169992" y="209944"/>
                </a:lnTo>
                <a:lnTo>
                  <a:pt x="11186591" y="205949"/>
                </a:lnTo>
                <a:cubicBezTo>
                  <a:pt x="11201166" y="203040"/>
                  <a:pt x="11216210" y="201585"/>
                  <a:pt x="11222792" y="205949"/>
                </a:cubicBezTo>
                <a:cubicBezTo>
                  <a:pt x="11222792" y="205949"/>
                  <a:pt x="11192704" y="258310"/>
                  <a:pt x="11198345" y="261218"/>
                </a:cubicBezTo>
                <a:cubicBezTo>
                  <a:pt x="11200227" y="258310"/>
                  <a:pt x="11369480" y="168133"/>
                  <a:pt x="11386403" y="188495"/>
                </a:cubicBezTo>
                <a:cubicBezTo>
                  <a:pt x="11348793" y="185586"/>
                  <a:pt x="11335628" y="197221"/>
                  <a:pt x="11345031" y="223402"/>
                </a:cubicBezTo>
                <a:cubicBezTo>
                  <a:pt x="11424721" y="185222"/>
                  <a:pt x="11457074" y="171177"/>
                  <a:pt x="11465295" y="17099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4837132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7960874-3F9B-4D3F-855A-5669B09C929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313508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B1140DE-B7EF-4821-92DB-87F8292871A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05623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72D1BE3B-CE32-4F45-9E7C-3CF4C5DACDCA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28236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F1FA09A-98C2-4BC7-A032-43C843531C6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93992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28718837-365D-4859-B99D-1C4C5BB7E50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97073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74010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17570442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4802200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id="{6EDA7A22-F303-4C21-B7A8-6ED5036A84B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207492" y="676740"/>
            <a:ext cx="6384854" cy="5504521"/>
          </a:xfrm>
          <a:custGeom>
            <a:avLst/>
            <a:gdLst>
              <a:gd name="connsiteX0" fmla="*/ 3234628 w 6384854"/>
              <a:gd name="connsiteY0" fmla="*/ 4194761 h 5504521"/>
              <a:gd name="connsiteX1" fmla="*/ 3338110 w 6384854"/>
              <a:gd name="connsiteY1" fmla="*/ 4242528 h 5504521"/>
              <a:gd name="connsiteX2" fmla="*/ 3495570 w 6384854"/>
              <a:gd name="connsiteY2" fmla="*/ 4304502 h 5504521"/>
              <a:gd name="connsiteX3" fmla="*/ 3519858 w 6384854"/>
              <a:gd name="connsiteY3" fmla="*/ 4311868 h 5504521"/>
              <a:gd name="connsiteX4" fmla="*/ 3456577 w 6384854"/>
              <a:gd name="connsiteY4" fmla="*/ 4358293 h 5504521"/>
              <a:gd name="connsiteX5" fmla="*/ 3434733 w 6384854"/>
              <a:gd name="connsiteY5" fmla="*/ 4373774 h 5504521"/>
              <a:gd name="connsiteX6" fmla="*/ 3429318 w 6384854"/>
              <a:gd name="connsiteY6" fmla="*/ 4375881 h 5504521"/>
              <a:gd name="connsiteX7" fmla="*/ 3095134 w 6384854"/>
              <a:gd name="connsiteY7" fmla="*/ 4598871 h 5504521"/>
              <a:gd name="connsiteX8" fmla="*/ 3004829 w 6384854"/>
              <a:gd name="connsiteY8" fmla="*/ 4654220 h 5504521"/>
              <a:gd name="connsiteX9" fmla="*/ 2805676 w 6384854"/>
              <a:gd name="connsiteY9" fmla="*/ 4772869 h 5504521"/>
              <a:gd name="connsiteX10" fmla="*/ 2647578 w 6384854"/>
              <a:gd name="connsiteY10" fmla="*/ 4864155 h 5504521"/>
              <a:gd name="connsiteX11" fmla="*/ 2499826 w 6384854"/>
              <a:gd name="connsiteY11" fmla="*/ 4948107 h 5504521"/>
              <a:gd name="connsiteX12" fmla="*/ 2485882 w 6384854"/>
              <a:gd name="connsiteY12" fmla="*/ 4952801 h 5504521"/>
              <a:gd name="connsiteX13" fmla="*/ 2400732 w 6384854"/>
              <a:gd name="connsiteY13" fmla="*/ 4983742 h 5504521"/>
              <a:gd name="connsiteX14" fmla="*/ 2322405 w 6384854"/>
              <a:gd name="connsiteY14" fmla="*/ 5034060 h 5504521"/>
              <a:gd name="connsiteX15" fmla="*/ 2180921 w 6384854"/>
              <a:gd name="connsiteY15" fmla="*/ 5104924 h 5504521"/>
              <a:gd name="connsiteX16" fmla="*/ 2115649 w 6384854"/>
              <a:gd name="connsiteY16" fmla="*/ 5120048 h 5504521"/>
              <a:gd name="connsiteX17" fmla="*/ 2102187 w 6384854"/>
              <a:gd name="connsiteY17" fmla="*/ 5127859 h 5504521"/>
              <a:gd name="connsiteX18" fmla="*/ 2072295 w 6384854"/>
              <a:gd name="connsiteY18" fmla="*/ 5149042 h 5504521"/>
              <a:gd name="connsiteX19" fmla="*/ 2021598 w 6384854"/>
              <a:gd name="connsiteY19" fmla="*/ 5167674 h 5504521"/>
              <a:gd name="connsiteX20" fmla="*/ 1942197 w 6384854"/>
              <a:gd name="connsiteY20" fmla="*/ 5194541 h 5504521"/>
              <a:gd name="connsiteX21" fmla="*/ 1898212 w 6384854"/>
              <a:gd name="connsiteY21" fmla="*/ 5215334 h 5504521"/>
              <a:gd name="connsiteX22" fmla="*/ 1840246 w 6384854"/>
              <a:gd name="connsiteY22" fmla="*/ 5252954 h 5504521"/>
              <a:gd name="connsiteX23" fmla="*/ 1804310 w 6384854"/>
              <a:gd name="connsiteY23" fmla="*/ 5268044 h 5504521"/>
              <a:gd name="connsiteX24" fmla="*/ 1792182 w 6384854"/>
              <a:gd name="connsiteY24" fmla="*/ 5267990 h 5504521"/>
              <a:gd name="connsiteX25" fmla="*/ 1786471 w 6384854"/>
              <a:gd name="connsiteY25" fmla="*/ 5259931 h 5504521"/>
              <a:gd name="connsiteX26" fmla="*/ 1771229 w 6384854"/>
              <a:gd name="connsiteY26" fmla="*/ 5260356 h 5504521"/>
              <a:gd name="connsiteX27" fmla="*/ 1745380 w 6384854"/>
              <a:gd name="connsiteY27" fmla="*/ 5299429 h 5504521"/>
              <a:gd name="connsiteX28" fmla="*/ 1731917 w 6384854"/>
              <a:gd name="connsiteY28" fmla="*/ 5307239 h 5504521"/>
              <a:gd name="connsiteX29" fmla="*/ 1724908 w 6384854"/>
              <a:gd name="connsiteY29" fmla="*/ 5294911 h 5504521"/>
              <a:gd name="connsiteX30" fmla="*/ 1707403 w 6384854"/>
              <a:gd name="connsiteY30" fmla="*/ 5284832 h 5504521"/>
              <a:gd name="connsiteX31" fmla="*/ 1694608 w 6384854"/>
              <a:gd name="connsiteY31" fmla="*/ 5288711 h 5504521"/>
              <a:gd name="connsiteX32" fmla="*/ 1682666 w 6384854"/>
              <a:gd name="connsiteY32" fmla="*/ 5281608 h 5504521"/>
              <a:gd name="connsiteX33" fmla="*/ 1678104 w 6384854"/>
              <a:gd name="connsiteY33" fmla="*/ 5272734 h 5504521"/>
              <a:gd name="connsiteX34" fmla="*/ 1668091 w 6384854"/>
              <a:gd name="connsiteY34" fmla="*/ 5278100 h 5504521"/>
              <a:gd name="connsiteX35" fmla="*/ 1639349 w 6384854"/>
              <a:gd name="connsiteY35" fmla="*/ 5298469 h 5504521"/>
              <a:gd name="connsiteX36" fmla="*/ 1564881 w 6384854"/>
              <a:gd name="connsiteY36" fmla="*/ 5373727 h 5504521"/>
              <a:gd name="connsiteX37" fmla="*/ 1558762 w 6384854"/>
              <a:gd name="connsiteY37" fmla="*/ 5391900 h 5504521"/>
              <a:gd name="connsiteX38" fmla="*/ 1550788 w 6384854"/>
              <a:gd name="connsiteY38" fmla="*/ 5373337 h 5504521"/>
              <a:gd name="connsiteX39" fmla="*/ 1523455 w 6384854"/>
              <a:gd name="connsiteY39" fmla="*/ 5361575 h 5504521"/>
              <a:gd name="connsiteX40" fmla="*/ 1402850 w 6384854"/>
              <a:gd name="connsiteY40" fmla="*/ 5410723 h 5504521"/>
              <a:gd name="connsiteX41" fmla="*/ 1360831 w 6384854"/>
              <a:gd name="connsiteY41" fmla="*/ 5431853 h 5504521"/>
              <a:gd name="connsiteX42" fmla="*/ 1338245 w 6384854"/>
              <a:gd name="connsiteY42" fmla="*/ 5421915 h 5504521"/>
              <a:gd name="connsiteX43" fmla="*/ 1308910 w 6384854"/>
              <a:gd name="connsiteY43" fmla="*/ 5421950 h 5504521"/>
              <a:gd name="connsiteX44" fmla="*/ 1283951 w 6384854"/>
              <a:gd name="connsiteY44" fmla="*/ 5437908 h 5504521"/>
              <a:gd name="connsiteX45" fmla="*/ 1269005 w 6384854"/>
              <a:gd name="connsiteY45" fmla="*/ 5448500 h 5504521"/>
              <a:gd name="connsiteX46" fmla="*/ 1251909 w 6384854"/>
              <a:gd name="connsiteY46" fmla="*/ 5465804 h 5504521"/>
              <a:gd name="connsiteX47" fmla="*/ 1233699 w 6384854"/>
              <a:gd name="connsiteY47" fmla="*/ 5471790 h 5504521"/>
              <a:gd name="connsiteX48" fmla="*/ 1216825 w 6384854"/>
              <a:gd name="connsiteY48" fmla="*/ 5469912 h 5504521"/>
              <a:gd name="connsiteX49" fmla="*/ 1195500 w 6384854"/>
              <a:gd name="connsiteY49" fmla="*/ 5476377 h 5504521"/>
              <a:gd name="connsiteX50" fmla="*/ 1182631 w 6384854"/>
              <a:gd name="connsiteY50" fmla="*/ 5504521 h 5504521"/>
              <a:gd name="connsiteX51" fmla="*/ 1179850 w 6384854"/>
              <a:gd name="connsiteY51" fmla="*/ 5503034 h 5504521"/>
              <a:gd name="connsiteX52" fmla="*/ 1158970 w 6384854"/>
              <a:gd name="connsiteY52" fmla="*/ 5471133 h 5504521"/>
              <a:gd name="connsiteX53" fmla="*/ 1151441 w 6384854"/>
              <a:gd name="connsiteY53" fmla="*/ 5467820 h 5504521"/>
              <a:gd name="connsiteX54" fmla="*/ 1099112 w 6384854"/>
              <a:gd name="connsiteY54" fmla="*/ 5484150 h 5504521"/>
              <a:gd name="connsiteX55" fmla="*/ 1074190 w 6384854"/>
              <a:gd name="connsiteY55" fmla="*/ 5487975 h 5504521"/>
              <a:gd name="connsiteX56" fmla="*/ 1061951 w 6384854"/>
              <a:gd name="connsiteY56" fmla="*/ 5470705 h 5504521"/>
              <a:gd name="connsiteX57" fmla="*/ 1084500 w 6384854"/>
              <a:gd name="connsiteY57" fmla="*/ 5439159 h 5504521"/>
              <a:gd name="connsiteX58" fmla="*/ 1123032 w 6384854"/>
              <a:gd name="connsiteY58" fmla="*/ 5432607 h 5504521"/>
              <a:gd name="connsiteX59" fmla="*/ 1158450 w 6384854"/>
              <a:gd name="connsiteY59" fmla="*/ 5426533 h 5504521"/>
              <a:gd name="connsiteX60" fmla="*/ 1189639 w 6384854"/>
              <a:gd name="connsiteY60" fmla="*/ 5409618 h 5504521"/>
              <a:gd name="connsiteX61" fmla="*/ 1213486 w 6384854"/>
              <a:gd name="connsiteY61" fmla="*/ 5382342 h 5504521"/>
              <a:gd name="connsiteX62" fmla="*/ 1285507 w 6384854"/>
              <a:gd name="connsiteY62" fmla="*/ 5357245 h 5504521"/>
              <a:gd name="connsiteX63" fmla="*/ 1330864 w 6384854"/>
              <a:gd name="connsiteY63" fmla="*/ 5316455 h 5504521"/>
              <a:gd name="connsiteX64" fmla="*/ 1352040 w 6384854"/>
              <a:gd name="connsiteY64" fmla="*/ 5304907 h 5504521"/>
              <a:gd name="connsiteX65" fmla="*/ 1486255 w 6384854"/>
              <a:gd name="connsiteY65" fmla="*/ 5253031 h 5504521"/>
              <a:gd name="connsiteX66" fmla="*/ 1505466 w 6384854"/>
              <a:gd name="connsiteY66" fmla="*/ 5241147 h 5504521"/>
              <a:gd name="connsiteX67" fmla="*/ 1520560 w 6384854"/>
              <a:gd name="connsiteY67" fmla="*/ 5235639 h 5504521"/>
              <a:gd name="connsiteX68" fmla="*/ 1510769 w 6384854"/>
              <a:gd name="connsiteY68" fmla="*/ 5221823 h 5504521"/>
              <a:gd name="connsiteX69" fmla="*/ 1511140 w 6384854"/>
              <a:gd name="connsiteY69" fmla="*/ 5207724 h 5504521"/>
              <a:gd name="connsiteX70" fmla="*/ 1534282 w 6384854"/>
              <a:gd name="connsiteY70" fmla="*/ 5196512 h 5504521"/>
              <a:gd name="connsiteX71" fmla="*/ 1582865 w 6384854"/>
              <a:gd name="connsiteY71" fmla="*/ 5172460 h 5504521"/>
              <a:gd name="connsiteX72" fmla="*/ 1590727 w 6384854"/>
              <a:gd name="connsiteY72" fmla="*/ 5173807 h 5504521"/>
              <a:gd name="connsiteX73" fmla="*/ 1620396 w 6384854"/>
              <a:gd name="connsiteY73" fmla="*/ 5171806 h 5504521"/>
              <a:gd name="connsiteX74" fmla="*/ 1734140 w 6384854"/>
              <a:gd name="connsiteY74" fmla="*/ 5115413 h 5504521"/>
              <a:gd name="connsiteX75" fmla="*/ 1743337 w 6384854"/>
              <a:gd name="connsiteY75" fmla="*/ 5108895 h 5504521"/>
              <a:gd name="connsiteX76" fmla="*/ 1772858 w 6384854"/>
              <a:gd name="connsiteY76" fmla="*/ 5101811 h 5504521"/>
              <a:gd name="connsiteX77" fmla="*/ 1798299 w 6384854"/>
              <a:gd name="connsiteY77" fmla="*/ 5088970 h 5504521"/>
              <a:gd name="connsiteX78" fmla="*/ 1802786 w 6384854"/>
              <a:gd name="connsiteY78" fmla="*/ 5068495 h 5504521"/>
              <a:gd name="connsiteX79" fmla="*/ 1829823 w 6384854"/>
              <a:gd name="connsiteY79" fmla="*/ 5070090 h 5504521"/>
              <a:gd name="connsiteX80" fmla="*/ 1857081 w 6384854"/>
              <a:gd name="connsiteY80" fmla="*/ 5052502 h 5504521"/>
              <a:gd name="connsiteX81" fmla="*/ 1875772 w 6384854"/>
              <a:gd name="connsiteY81" fmla="*/ 4996017 h 5504521"/>
              <a:gd name="connsiteX82" fmla="*/ 1876105 w 6384854"/>
              <a:gd name="connsiteY82" fmla="*/ 4994051 h 5504521"/>
              <a:gd name="connsiteX83" fmla="*/ 1887491 w 6384854"/>
              <a:gd name="connsiteY83" fmla="*/ 4968687 h 5504521"/>
              <a:gd name="connsiteX84" fmla="*/ 2058347 w 6384854"/>
              <a:gd name="connsiteY84" fmla="*/ 4885657 h 5504521"/>
              <a:gd name="connsiteX85" fmla="*/ 2164228 w 6384854"/>
              <a:gd name="connsiteY85" fmla="*/ 4827917 h 5504521"/>
              <a:gd name="connsiteX86" fmla="*/ 2296812 w 6384854"/>
              <a:gd name="connsiteY86" fmla="*/ 4773739 h 5504521"/>
              <a:gd name="connsiteX87" fmla="*/ 2382704 w 6384854"/>
              <a:gd name="connsiteY87" fmla="*/ 4714600 h 5504521"/>
              <a:gd name="connsiteX88" fmla="*/ 2418492 w 6384854"/>
              <a:gd name="connsiteY88" fmla="*/ 4694426 h 5504521"/>
              <a:gd name="connsiteX89" fmla="*/ 2499562 w 6384854"/>
              <a:gd name="connsiteY89" fmla="*/ 4657728 h 5504521"/>
              <a:gd name="connsiteX90" fmla="*/ 2569507 w 6384854"/>
              <a:gd name="connsiteY90" fmla="*/ 4615079 h 5504521"/>
              <a:gd name="connsiteX91" fmla="*/ 2678021 w 6384854"/>
              <a:gd name="connsiteY91" fmla="*/ 4553744 h 5504521"/>
              <a:gd name="connsiteX92" fmla="*/ 2744517 w 6384854"/>
              <a:gd name="connsiteY92" fmla="*/ 4513539 h 5504521"/>
              <a:gd name="connsiteX93" fmla="*/ 2889487 w 6384854"/>
              <a:gd name="connsiteY93" fmla="*/ 4428098 h 5504521"/>
              <a:gd name="connsiteX94" fmla="*/ 3028746 w 6384854"/>
              <a:gd name="connsiteY94" fmla="*/ 4334598 h 5504521"/>
              <a:gd name="connsiteX95" fmla="*/ 3125949 w 6384854"/>
              <a:gd name="connsiteY95" fmla="*/ 4274361 h 5504521"/>
              <a:gd name="connsiteX96" fmla="*/ 3196936 w 6384854"/>
              <a:gd name="connsiteY96" fmla="*/ 4218866 h 5504521"/>
              <a:gd name="connsiteX97" fmla="*/ 4003123 w 6384854"/>
              <a:gd name="connsiteY97" fmla="*/ 4154825 h 5504521"/>
              <a:gd name="connsiteX98" fmla="*/ 4008712 w 6384854"/>
              <a:gd name="connsiteY98" fmla="*/ 4156019 h 5504521"/>
              <a:gd name="connsiteX99" fmla="*/ 4002542 w 6384854"/>
              <a:gd name="connsiteY99" fmla="*/ 4155938 h 5504521"/>
              <a:gd name="connsiteX100" fmla="*/ 3734223 w 6384854"/>
              <a:gd name="connsiteY100" fmla="*/ 4141114 h 5504521"/>
              <a:gd name="connsiteX101" fmla="*/ 3734331 w 6384854"/>
              <a:gd name="connsiteY101" fmla="*/ 4141221 h 5504521"/>
              <a:gd name="connsiteX102" fmla="*/ 3734178 w 6384854"/>
              <a:gd name="connsiteY102" fmla="*/ 4141152 h 5504521"/>
              <a:gd name="connsiteX103" fmla="*/ 3243102 w 6384854"/>
              <a:gd name="connsiteY103" fmla="*/ 4137928 h 5504521"/>
              <a:gd name="connsiteX104" fmla="*/ 3269195 w 6384854"/>
              <a:gd name="connsiteY104" fmla="*/ 4152452 h 5504521"/>
              <a:gd name="connsiteX105" fmla="*/ 3289292 w 6384854"/>
              <a:gd name="connsiteY105" fmla="*/ 4161012 h 5504521"/>
              <a:gd name="connsiteX106" fmla="*/ 3271958 w 6384854"/>
              <a:gd name="connsiteY106" fmla="*/ 4170888 h 5504521"/>
              <a:gd name="connsiteX107" fmla="*/ 3234628 w 6384854"/>
              <a:gd name="connsiteY107" fmla="*/ 4194761 h 5504521"/>
              <a:gd name="connsiteX108" fmla="*/ 3189892 w 6384854"/>
              <a:gd name="connsiteY108" fmla="*/ 4174112 h 5504521"/>
              <a:gd name="connsiteX109" fmla="*/ 3231821 w 6384854"/>
              <a:gd name="connsiteY109" fmla="*/ 4145933 h 5504521"/>
              <a:gd name="connsiteX110" fmla="*/ 3734328 w 6384854"/>
              <a:gd name="connsiteY110" fmla="*/ 4136108 h 5504521"/>
              <a:gd name="connsiteX111" fmla="*/ 3739433 w 6384854"/>
              <a:gd name="connsiteY111" fmla="*/ 4136809 h 5504521"/>
              <a:gd name="connsiteX112" fmla="*/ 3734223 w 6384854"/>
              <a:gd name="connsiteY112" fmla="*/ 4141114 h 5504521"/>
              <a:gd name="connsiteX113" fmla="*/ 3731056 w 6384854"/>
              <a:gd name="connsiteY113" fmla="*/ 4137965 h 5504521"/>
              <a:gd name="connsiteX114" fmla="*/ 3734328 w 6384854"/>
              <a:gd name="connsiteY114" fmla="*/ 4136108 h 5504521"/>
              <a:gd name="connsiteX115" fmla="*/ 3330591 w 6384854"/>
              <a:gd name="connsiteY115" fmla="*/ 4135529 h 5504521"/>
              <a:gd name="connsiteX116" fmla="*/ 3460467 w 6384854"/>
              <a:gd name="connsiteY116" fmla="*/ 4194092 h 5504521"/>
              <a:gd name="connsiteX117" fmla="*/ 3572704 w 6384854"/>
              <a:gd name="connsiteY117" fmla="*/ 4230898 h 5504521"/>
              <a:gd name="connsiteX118" fmla="*/ 3612148 w 6384854"/>
              <a:gd name="connsiteY118" fmla="*/ 4240802 h 5504521"/>
              <a:gd name="connsiteX119" fmla="*/ 3577312 w 6384854"/>
              <a:gd name="connsiteY119" fmla="*/ 4267716 h 5504521"/>
              <a:gd name="connsiteX120" fmla="*/ 3543878 w 6384854"/>
              <a:gd name="connsiteY120" fmla="*/ 4259102 h 5504521"/>
              <a:gd name="connsiteX121" fmla="*/ 3436266 w 6384854"/>
              <a:gd name="connsiteY121" fmla="*/ 4223614 h 5504521"/>
              <a:gd name="connsiteX122" fmla="*/ 3289292 w 6384854"/>
              <a:gd name="connsiteY122" fmla="*/ 4161012 h 5504521"/>
              <a:gd name="connsiteX123" fmla="*/ 3310865 w 6384854"/>
              <a:gd name="connsiteY123" fmla="*/ 4148721 h 5504521"/>
              <a:gd name="connsiteX124" fmla="*/ 3749128 w 6384854"/>
              <a:gd name="connsiteY124" fmla="*/ 4128799 h 5504521"/>
              <a:gd name="connsiteX125" fmla="*/ 3792195 w 6384854"/>
              <a:gd name="connsiteY125" fmla="*/ 4135324 h 5504521"/>
              <a:gd name="connsiteX126" fmla="*/ 3905145 w 6384854"/>
              <a:gd name="connsiteY126" fmla="*/ 4148500 h 5504521"/>
              <a:gd name="connsiteX127" fmla="*/ 3994145 w 6384854"/>
              <a:gd name="connsiteY127" fmla="*/ 4155829 h 5504521"/>
              <a:gd name="connsiteX128" fmla="*/ 4002542 w 6384854"/>
              <a:gd name="connsiteY128" fmla="*/ 4155938 h 5504521"/>
              <a:gd name="connsiteX129" fmla="*/ 4000035 w 6384854"/>
              <a:gd name="connsiteY129" fmla="*/ 4160738 h 5504521"/>
              <a:gd name="connsiteX130" fmla="*/ 4004127 w 6384854"/>
              <a:gd name="connsiteY130" fmla="*/ 4163804 h 5504521"/>
              <a:gd name="connsiteX131" fmla="*/ 3997943 w 6384854"/>
              <a:gd name="connsiteY131" fmla="*/ 4165404 h 5504521"/>
              <a:gd name="connsiteX132" fmla="*/ 3998539 w 6384854"/>
              <a:gd name="connsiteY132" fmla="*/ 4162611 h 5504521"/>
              <a:gd name="connsiteX133" fmla="*/ 3980581 w 6384854"/>
              <a:gd name="connsiteY133" fmla="*/ 4164617 h 5504521"/>
              <a:gd name="connsiteX134" fmla="*/ 3974397 w 6384854"/>
              <a:gd name="connsiteY134" fmla="*/ 4166217 h 5504521"/>
              <a:gd name="connsiteX135" fmla="*/ 3951448 w 6384854"/>
              <a:gd name="connsiteY135" fmla="*/ 4164235 h 5504521"/>
              <a:gd name="connsiteX136" fmla="*/ 3948654 w 6384854"/>
              <a:gd name="connsiteY136" fmla="*/ 4163638 h 5504521"/>
              <a:gd name="connsiteX137" fmla="*/ 3945263 w 6384854"/>
              <a:gd name="connsiteY137" fmla="*/ 4165836 h 5504521"/>
              <a:gd name="connsiteX138" fmla="*/ 3942469 w 6384854"/>
              <a:gd name="connsiteY138" fmla="*/ 4165238 h 5504521"/>
              <a:gd name="connsiteX139" fmla="*/ 3925705 w 6384854"/>
              <a:gd name="connsiteY139" fmla="*/ 4161657 h 5504521"/>
              <a:gd name="connsiteX140" fmla="*/ 3922911 w 6384854"/>
              <a:gd name="connsiteY140" fmla="*/ 4161060 h 5504521"/>
              <a:gd name="connsiteX141" fmla="*/ 3919521 w 6384854"/>
              <a:gd name="connsiteY141" fmla="*/ 4163258 h 5504521"/>
              <a:gd name="connsiteX142" fmla="*/ 3913933 w 6384854"/>
              <a:gd name="connsiteY142" fmla="*/ 4162063 h 5504521"/>
              <a:gd name="connsiteX143" fmla="*/ 3854663 w 6384854"/>
              <a:gd name="connsiteY143" fmla="*/ 4152322 h 5504521"/>
              <a:gd name="connsiteX144" fmla="*/ 3805971 w 6384854"/>
              <a:gd name="connsiteY144" fmla="*/ 4147763 h 5504521"/>
              <a:gd name="connsiteX145" fmla="*/ 3803177 w 6384854"/>
              <a:gd name="connsiteY145" fmla="*/ 4147165 h 5504521"/>
              <a:gd name="connsiteX146" fmla="*/ 3794199 w 6384854"/>
              <a:gd name="connsiteY146" fmla="*/ 4148168 h 5504521"/>
              <a:gd name="connsiteX147" fmla="*/ 3788014 w 6384854"/>
              <a:gd name="connsiteY147" fmla="*/ 4149769 h 5504521"/>
              <a:gd name="connsiteX148" fmla="*/ 3771250 w 6384854"/>
              <a:gd name="connsiteY148" fmla="*/ 4146187 h 5504521"/>
              <a:gd name="connsiteX149" fmla="*/ 3755083 w 6384854"/>
              <a:gd name="connsiteY149" fmla="*/ 4139811 h 5504521"/>
              <a:gd name="connsiteX150" fmla="*/ 3743311 w 6384854"/>
              <a:gd name="connsiteY150" fmla="*/ 4140218 h 5504521"/>
              <a:gd name="connsiteX151" fmla="*/ 3743907 w 6384854"/>
              <a:gd name="connsiteY151" fmla="*/ 4137424 h 5504521"/>
              <a:gd name="connsiteX152" fmla="*/ 3739433 w 6384854"/>
              <a:gd name="connsiteY152" fmla="*/ 4136809 h 5504521"/>
              <a:gd name="connsiteX153" fmla="*/ 3842459 w 6384854"/>
              <a:gd name="connsiteY153" fmla="*/ 4100049 h 5504521"/>
              <a:gd name="connsiteX154" fmla="*/ 3845252 w 6384854"/>
              <a:gd name="connsiteY154" fmla="*/ 4100647 h 5504521"/>
              <a:gd name="connsiteX155" fmla="*/ 3878183 w 6384854"/>
              <a:gd name="connsiteY155" fmla="*/ 4110603 h 5504521"/>
              <a:gd name="connsiteX156" fmla="*/ 3829492 w 6384854"/>
              <a:gd name="connsiteY156" fmla="*/ 4106044 h 5504521"/>
              <a:gd name="connsiteX157" fmla="*/ 3830089 w 6384854"/>
              <a:gd name="connsiteY157" fmla="*/ 4103250 h 5504521"/>
              <a:gd name="connsiteX158" fmla="*/ 3830686 w 6384854"/>
              <a:gd name="connsiteY158" fmla="*/ 4100456 h 5504521"/>
              <a:gd name="connsiteX159" fmla="*/ 3842459 w 6384854"/>
              <a:gd name="connsiteY159" fmla="*/ 4100049 h 5504521"/>
              <a:gd name="connsiteX160" fmla="*/ 3807737 w 6384854"/>
              <a:gd name="connsiteY160" fmla="*/ 4098474 h 5504521"/>
              <a:gd name="connsiteX161" fmla="*/ 3818913 w 6384854"/>
              <a:gd name="connsiteY161" fmla="*/ 4100862 h 5504521"/>
              <a:gd name="connsiteX162" fmla="*/ 3821707 w 6384854"/>
              <a:gd name="connsiteY162" fmla="*/ 4101459 h 5504521"/>
              <a:gd name="connsiteX163" fmla="*/ 3824500 w 6384854"/>
              <a:gd name="connsiteY163" fmla="*/ 4102056 h 5504521"/>
              <a:gd name="connsiteX164" fmla="*/ 3801436 w 6384854"/>
              <a:gd name="connsiteY164" fmla="*/ 4098692 h 5504521"/>
              <a:gd name="connsiteX165" fmla="*/ 3788291 w 6384854"/>
              <a:gd name="connsiteY165" fmla="*/ 4096775 h 5504521"/>
              <a:gd name="connsiteX166" fmla="*/ 3801436 w 6384854"/>
              <a:gd name="connsiteY166" fmla="*/ 4098692 h 5504521"/>
              <a:gd name="connsiteX167" fmla="*/ 3795965 w 6384854"/>
              <a:gd name="connsiteY167" fmla="*/ 4098881 h 5504521"/>
              <a:gd name="connsiteX168" fmla="*/ 3793170 w 6384854"/>
              <a:gd name="connsiteY168" fmla="*/ 4098284 h 5504521"/>
              <a:gd name="connsiteX169" fmla="*/ 3787633 w 6384854"/>
              <a:gd name="connsiteY169" fmla="*/ 4097287 h 5504521"/>
              <a:gd name="connsiteX170" fmla="*/ 3805481 w 6384854"/>
              <a:gd name="connsiteY170" fmla="*/ 4083385 h 5504521"/>
              <a:gd name="connsiteX171" fmla="*/ 3813516 w 6384854"/>
              <a:gd name="connsiteY171" fmla="*/ 4085102 h 5504521"/>
              <a:gd name="connsiteX172" fmla="*/ 3813921 w 6384854"/>
              <a:gd name="connsiteY172" fmla="*/ 4096874 h 5504521"/>
              <a:gd name="connsiteX173" fmla="*/ 3808334 w 6384854"/>
              <a:gd name="connsiteY173" fmla="*/ 4095680 h 5504521"/>
              <a:gd name="connsiteX174" fmla="*/ 3796561 w 6384854"/>
              <a:gd name="connsiteY174" fmla="*/ 4096087 h 5504521"/>
              <a:gd name="connsiteX175" fmla="*/ 3797158 w 6384854"/>
              <a:gd name="connsiteY175" fmla="*/ 4093292 h 5504521"/>
              <a:gd name="connsiteX176" fmla="*/ 3794015 w 6384854"/>
              <a:gd name="connsiteY176" fmla="*/ 4092316 h 5504521"/>
              <a:gd name="connsiteX177" fmla="*/ 3327001 w 6384854"/>
              <a:gd name="connsiteY177" fmla="*/ 4078395 h 5504521"/>
              <a:gd name="connsiteX178" fmla="*/ 3340598 w 6384854"/>
              <a:gd name="connsiteY178" fmla="*/ 4083395 h 5504521"/>
              <a:gd name="connsiteX179" fmla="*/ 3369565 w 6384854"/>
              <a:gd name="connsiteY179" fmla="*/ 4096522 h 5504521"/>
              <a:gd name="connsiteX180" fmla="*/ 3380047 w 6384854"/>
              <a:gd name="connsiteY180" fmla="*/ 4100583 h 5504521"/>
              <a:gd name="connsiteX181" fmla="*/ 3348801 w 6384854"/>
              <a:gd name="connsiteY181" fmla="*/ 4123351 h 5504521"/>
              <a:gd name="connsiteX182" fmla="*/ 3330591 w 6384854"/>
              <a:gd name="connsiteY182" fmla="*/ 4135529 h 5504521"/>
              <a:gd name="connsiteX183" fmla="*/ 3279164 w 6384854"/>
              <a:gd name="connsiteY183" fmla="*/ 4112339 h 5504521"/>
              <a:gd name="connsiteX184" fmla="*/ 3783976 w 6384854"/>
              <a:gd name="connsiteY184" fmla="*/ 4072948 h 5504521"/>
              <a:gd name="connsiteX185" fmla="*/ 3786769 w 6384854"/>
              <a:gd name="connsiteY185" fmla="*/ 4073544 h 5504521"/>
              <a:gd name="connsiteX186" fmla="*/ 3789563 w 6384854"/>
              <a:gd name="connsiteY186" fmla="*/ 4074141 h 5504521"/>
              <a:gd name="connsiteX187" fmla="*/ 3788967 w 6384854"/>
              <a:gd name="connsiteY187" fmla="*/ 4076935 h 5504521"/>
              <a:gd name="connsiteX188" fmla="*/ 3802937 w 6384854"/>
              <a:gd name="connsiteY188" fmla="*/ 4079920 h 5504521"/>
              <a:gd name="connsiteX189" fmla="*/ 3808424 w 6384854"/>
              <a:gd name="connsiteY189" fmla="*/ 4081092 h 5504521"/>
              <a:gd name="connsiteX190" fmla="*/ 3805480 w 6384854"/>
              <a:gd name="connsiteY190" fmla="*/ 4083385 h 5504521"/>
              <a:gd name="connsiteX191" fmla="*/ 3802340 w 6384854"/>
              <a:gd name="connsiteY191" fmla="*/ 4082714 h 5504521"/>
              <a:gd name="connsiteX192" fmla="*/ 3785575 w 6384854"/>
              <a:gd name="connsiteY192" fmla="*/ 4079132 h 5504521"/>
              <a:gd name="connsiteX193" fmla="*/ 3782782 w 6384854"/>
              <a:gd name="connsiteY193" fmla="*/ 4078536 h 5504521"/>
              <a:gd name="connsiteX194" fmla="*/ 3779988 w 6384854"/>
              <a:gd name="connsiteY194" fmla="*/ 4077939 h 5504521"/>
              <a:gd name="connsiteX195" fmla="*/ 3774400 w 6384854"/>
              <a:gd name="connsiteY195" fmla="*/ 4076745 h 5504521"/>
              <a:gd name="connsiteX196" fmla="*/ 3771606 w 6384854"/>
              <a:gd name="connsiteY196" fmla="*/ 4076148 h 5504521"/>
              <a:gd name="connsiteX197" fmla="*/ 3774997 w 6384854"/>
              <a:gd name="connsiteY197" fmla="*/ 4073951 h 5504521"/>
              <a:gd name="connsiteX198" fmla="*/ 3780585 w 6384854"/>
              <a:gd name="connsiteY198" fmla="*/ 4075145 h 5504521"/>
              <a:gd name="connsiteX199" fmla="*/ 3783379 w 6384854"/>
              <a:gd name="connsiteY199" fmla="*/ 4075742 h 5504521"/>
              <a:gd name="connsiteX200" fmla="*/ 3783976 w 6384854"/>
              <a:gd name="connsiteY200" fmla="*/ 4072948 h 5504521"/>
              <a:gd name="connsiteX201" fmla="*/ 3648481 w 6384854"/>
              <a:gd name="connsiteY201" fmla="*/ 4064450 h 5504521"/>
              <a:gd name="connsiteX202" fmla="*/ 3732300 w 6384854"/>
              <a:gd name="connsiteY202" fmla="*/ 4082357 h 5504521"/>
              <a:gd name="connsiteX203" fmla="*/ 3736288 w 6384854"/>
              <a:gd name="connsiteY203" fmla="*/ 4077367 h 5504521"/>
              <a:gd name="connsiteX204" fmla="*/ 3739082 w 6384854"/>
              <a:gd name="connsiteY204" fmla="*/ 4077964 h 5504521"/>
              <a:gd name="connsiteX205" fmla="*/ 3738485 w 6384854"/>
              <a:gd name="connsiteY205" fmla="*/ 4080758 h 5504521"/>
              <a:gd name="connsiteX206" fmla="*/ 3774555 w 6384854"/>
              <a:gd name="connsiteY206" fmla="*/ 4086272 h 5504521"/>
              <a:gd name="connsiteX207" fmla="*/ 3794015 w 6384854"/>
              <a:gd name="connsiteY207" fmla="*/ 4092316 h 5504521"/>
              <a:gd name="connsiteX208" fmla="*/ 3788291 w 6384854"/>
              <a:gd name="connsiteY208" fmla="*/ 4096775 h 5504521"/>
              <a:gd name="connsiteX209" fmla="*/ 3769913 w 6384854"/>
              <a:gd name="connsiteY209" fmla="*/ 4094094 h 5504521"/>
              <a:gd name="connsiteX210" fmla="*/ 3760466 w 6384854"/>
              <a:gd name="connsiteY210" fmla="*/ 4092392 h 5504521"/>
              <a:gd name="connsiteX211" fmla="*/ 3734497 w 6384854"/>
              <a:gd name="connsiteY211" fmla="*/ 4085749 h 5504521"/>
              <a:gd name="connsiteX212" fmla="*/ 3731703 w 6384854"/>
              <a:gd name="connsiteY212" fmla="*/ 4085152 h 5504521"/>
              <a:gd name="connsiteX213" fmla="*/ 3648481 w 6384854"/>
              <a:gd name="connsiteY213" fmla="*/ 4064450 h 5504521"/>
              <a:gd name="connsiteX214" fmla="*/ 3643490 w 6384854"/>
              <a:gd name="connsiteY214" fmla="*/ 4060462 h 5504521"/>
              <a:gd name="connsiteX215" fmla="*/ 3649078 w 6384854"/>
              <a:gd name="connsiteY215" fmla="*/ 4061656 h 5504521"/>
              <a:gd name="connsiteX216" fmla="*/ 3648481 w 6384854"/>
              <a:gd name="connsiteY216" fmla="*/ 4064450 h 5504521"/>
              <a:gd name="connsiteX217" fmla="*/ 3645687 w 6384854"/>
              <a:gd name="connsiteY217" fmla="*/ 4063853 h 5504521"/>
              <a:gd name="connsiteX218" fmla="*/ 3643490 w 6384854"/>
              <a:gd name="connsiteY218" fmla="*/ 4060462 h 5504521"/>
              <a:gd name="connsiteX219" fmla="*/ 3409318 w 6384854"/>
              <a:gd name="connsiteY219" fmla="*/ 4019984 h 5504521"/>
              <a:gd name="connsiteX220" fmla="*/ 3416988 w 6384854"/>
              <a:gd name="connsiteY220" fmla="*/ 4026679 h 5504521"/>
              <a:gd name="connsiteX221" fmla="*/ 3444832 w 6384854"/>
              <a:gd name="connsiteY221" fmla="*/ 4039931 h 5504521"/>
              <a:gd name="connsiteX222" fmla="*/ 3449672 w 6384854"/>
              <a:gd name="connsiteY222" fmla="*/ 4041941 h 5504521"/>
              <a:gd name="connsiteX223" fmla="*/ 3436168 w 6384854"/>
              <a:gd name="connsiteY223" fmla="*/ 4053933 h 5504521"/>
              <a:gd name="connsiteX224" fmla="*/ 3453525 w 6384854"/>
              <a:gd name="connsiteY224" fmla="*/ 4060778 h 5504521"/>
              <a:gd name="connsiteX225" fmla="*/ 3465299 w 6384854"/>
              <a:gd name="connsiteY225" fmla="*/ 4060371 h 5504521"/>
              <a:gd name="connsiteX226" fmla="*/ 3472486 w 6384854"/>
              <a:gd name="connsiteY226" fmla="*/ 4067751 h 5504521"/>
              <a:gd name="connsiteX227" fmla="*/ 3475280 w 6384854"/>
              <a:gd name="connsiteY227" fmla="*/ 4068347 h 5504521"/>
              <a:gd name="connsiteX228" fmla="*/ 3543338 w 6384854"/>
              <a:gd name="connsiteY228" fmla="*/ 4091652 h 5504521"/>
              <a:gd name="connsiteX229" fmla="*/ 3543936 w 6384854"/>
              <a:gd name="connsiteY229" fmla="*/ 4088858 h 5504521"/>
              <a:gd name="connsiteX230" fmla="*/ 3557906 w 6384854"/>
              <a:gd name="connsiteY230" fmla="*/ 4091843 h 5504521"/>
              <a:gd name="connsiteX231" fmla="*/ 3573475 w 6384854"/>
              <a:gd name="connsiteY231" fmla="*/ 4101012 h 5504521"/>
              <a:gd name="connsiteX232" fmla="*/ 3583051 w 6384854"/>
              <a:gd name="connsiteY232" fmla="*/ 4097215 h 5504521"/>
              <a:gd name="connsiteX233" fmla="*/ 3618776 w 6384854"/>
              <a:gd name="connsiteY233" fmla="*/ 4107769 h 5504521"/>
              <a:gd name="connsiteX234" fmla="*/ 3645521 w 6384854"/>
              <a:gd name="connsiteY234" fmla="*/ 4119326 h 5504521"/>
              <a:gd name="connsiteX235" fmla="*/ 3648913 w 6384854"/>
              <a:gd name="connsiteY235" fmla="*/ 4117129 h 5504521"/>
              <a:gd name="connsiteX236" fmla="*/ 3693019 w 6384854"/>
              <a:gd name="connsiteY236" fmla="*/ 4129473 h 5504521"/>
              <a:gd name="connsiteX237" fmla="*/ 3698607 w 6384854"/>
              <a:gd name="connsiteY237" fmla="*/ 4130667 h 5504521"/>
              <a:gd name="connsiteX238" fmla="*/ 3699204 w 6384854"/>
              <a:gd name="connsiteY238" fmla="*/ 4127873 h 5504521"/>
              <a:gd name="connsiteX239" fmla="*/ 3702595 w 6384854"/>
              <a:gd name="connsiteY239" fmla="*/ 4125676 h 5504521"/>
              <a:gd name="connsiteX240" fmla="*/ 3704792 w 6384854"/>
              <a:gd name="connsiteY240" fmla="*/ 4129067 h 5504521"/>
              <a:gd name="connsiteX241" fmla="*/ 3717689 w 6384854"/>
              <a:gd name="connsiteY241" fmla="*/ 4133649 h 5504521"/>
              <a:gd name="connsiteX242" fmla="*/ 3734178 w 6384854"/>
              <a:gd name="connsiteY242" fmla="*/ 4141152 h 5504521"/>
              <a:gd name="connsiteX243" fmla="*/ 3666589 w 6384854"/>
              <a:gd name="connsiteY243" fmla="*/ 4197000 h 5504521"/>
              <a:gd name="connsiteX244" fmla="*/ 3638981 w 6384854"/>
              <a:gd name="connsiteY244" fmla="*/ 4190965 h 5504521"/>
              <a:gd name="connsiteX245" fmla="*/ 3583699 w 6384854"/>
              <a:gd name="connsiteY245" fmla="*/ 4176233 h 5504521"/>
              <a:gd name="connsiteX246" fmla="*/ 3491091 w 6384854"/>
              <a:gd name="connsiteY246" fmla="*/ 4144762 h 5504521"/>
              <a:gd name="connsiteX247" fmla="*/ 3396884 w 6384854"/>
              <a:gd name="connsiteY247" fmla="*/ 4107106 h 5504521"/>
              <a:gd name="connsiteX248" fmla="*/ 3380047 w 6384854"/>
              <a:gd name="connsiteY248" fmla="*/ 4100583 h 5504521"/>
              <a:gd name="connsiteX249" fmla="*/ 3392079 w 6384854"/>
              <a:gd name="connsiteY249" fmla="*/ 4091816 h 5504521"/>
              <a:gd name="connsiteX250" fmla="*/ 3432911 w 6384854"/>
              <a:gd name="connsiteY250" fmla="*/ 4056826 h 5504521"/>
              <a:gd name="connsiteX251" fmla="*/ 3435617 w 6384854"/>
              <a:gd name="connsiteY251" fmla="*/ 4054422 h 5504521"/>
              <a:gd name="connsiteX252" fmla="*/ 3419920 w 6384854"/>
              <a:gd name="connsiteY252" fmla="*/ 4048851 h 5504521"/>
              <a:gd name="connsiteX253" fmla="*/ 3388858 w 6384854"/>
              <a:gd name="connsiteY253" fmla="*/ 4035276 h 5504521"/>
              <a:gd name="connsiteX254" fmla="*/ 3388297 w 6384854"/>
              <a:gd name="connsiteY254" fmla="*/ 4034900 h 5504521"/>
              <a:gd name="connsiteX255" fmla="*/ 3490691 w 6384854"/>
              <a:gd name="connsiteY255" fmla="*/ 4016620 h 5504521"/>
              <a:gd name="connsiteX256" fmla="*/ 3521674 w 6384854"/>
              <a:gd name="connsiteY256" fmla="*/ 4028959 h 5504521"/>
              <a:gd name="connsiteX257" fmla="*/ 3619944 w 6384854"/>
              <a:gd name="connsiteY257" fmla="*/ 4061275 h 5504521"/>
              <a:gd name="connsiteX258" fmla="*/ 3722151 w 6384854"/>
              <a:gd name="connsiteY258" fmla="*/ 4087128 h 5504521"/>
              <a:gd name="connsiteX259" fmla="*/ 3769913 w 6384854"/>
              <a:gd name="connsiteY259" fmla="*/ 4094094 h 5504521"/>
              <a:gd name="connsiteX260" fmla="*/ 3787633 w 6384854"/>
              <a:gd name="connsiteY260" fmla="*/ 4097287 h 5504521"/>
              <a:gd name="connsiteX261" fmla="*/ 3781191 w 6384854"/>
              <a:gd name="connsiteY261" fmla="*/ 4102305 h 5504521"/>
              <a:gd name="connsiteX262" fmla="*/ 3750302 w 6384854"/>
              <a:gd name="connsiteY262" fmla="*/ 4127828 h 5504521"/>
              <a:gd name="connsiteX263" fmla="*/ 3686428 w 6384854"/>
              <a:gd name="connsiteY263" fmla="*/ 4119300 h 5504521"/>
              <a:gd name="connsiteX264" fmla="*/ 3638931 w 6384854"/>
              <a:gd name="connsiteY264" fmla="*/ 4109153 h 5504521"/>
              <a:gd name="connsiteX265" fmla="*/ 3631145 w 6384854"/>
              <a:gd name="connsiteY265" fmla="*/ 4104568 h 5504521"/>
              <a:gd name="connsiteX266" fmla="*/ 3628352 w 6384854"/>
              <a:gd name="connsiteY266" fmla="*/ 4103971 h 5504521"/>
              <a:gd name="connsiteX267" fmla="*/ 3622763 w 6384854"/>
              <a:gd name="connsiteY267" fmla="*/ 4102778 h 5504521"/>
              <a:gd name="connsiteX268" fmla="*/ 3564687 w 6384854"/>
              <a:gd name="connsiteY268" fmla="*/ 4087449 h 5504521"/>
              <a:gd name="connsiteX269" fmla="*/ 3481059 w 6384854"/>
              <a:gd name="connsiteY269" fmla="*/ 4054974 h 5504521"/>
              <a:gd name="connsiteX270" fmla="*/ 3449672 w 6384854"/>
              <a:gd name="connsiteY270" fmla="*/ 4041941 h 5504521"/>
              <a:gd name="connsiteX271" fmla="*/ 3458218 w 6384854"/>
              <a:gd name="connsiteY271" fmla="*/ 4034352 h 5504521"/>
              <a:gd name="connsiteX272" fmla="*/ 3486945 w 6384854"/>
              <a:gd name="connsiteY272" fmla="*/ 4018533 h 5504521"/>
              <a:gd name="connsiteX273" fmla="*/ 4975744 w 6384854"/>
              <a:gd name="connsiteY273" fmla="*/ 3909793 h 5504521"/>
              <a:gd name="connsiteX274" fmla="*/ 4975147 w 6384854"/>
              <a:gd name="connsiteY274" fmla="*/ 3912587 h 5504521"/>
              <a:gd name="connsiteX275" fmla="*/ 4973116 w 6384854"/>
              <a:gd name="connsiteY275" fmla="*/ 3912152 h 5504521"/>
              <a:gd name="connsiteX276" fmla="*/ 5026417 w 6384854"/>
              <a:gd name="connsiteY276" fmla="*/ 3891403 h 5504521"/>
              <a:gd name="connsiteX277" fmla="*/ 5022429 w 6384854"/>
              <a:gd name="connsiteY277" fmla="*/ 3896395 h 5504521"/>
              <a:gd name="connsiteX278" fmla="*/ 5019635 w 6384854"/>
              <a:gd name="connsiteY278" fmla="*/ 3895798 h 5504521"/>
              <a:gd name="connsiteX279" fmla="*/ 5023026 w 6384854"/>
              <a:gd name="connsiteY279" fmla="*/ 3893600 h 5504521"/>
              <a:gd name="connsiteX280" fmla="*/ 5026417 w 6384854"/>
              <a:gd name="connsiteY280" fmla="*/ 3891403 h 5504521"/>
              <a:gd name="connsiteX281" fmla="*/ 5174469 w 6384854"/>
              <a:gd name="connsiteY281" fmla="*/ 3787658 h 5504521"/>
              <a:gd name="connsiteX282" fmla="*/ 5174015 w 6384854"/>
              <a:gd name="connsiteY282" fmla="*/ 3788549 h 5504521"/>
              <a:gd name="connsiteX283" fmla="*/ 5170624 w 6384854"/>
              <a:gd name="connsiteY283" fmla="*/ 3790747 h 5504521"/>
              <a:gd name="connsiteX284" fmla="*/ 5172968 w 6384854"/>
              <a:gd name="connsiteY284" fmla="*/ 3788326 h 5504521"/>
              <a:gd name="connsiteX285" fmla="*/ 5172613 w 6384854"/>
              <a:gd name="connsiteY285" fmla="*/ 3780070 h 5504521"/>
              <a:gd name="connsiteX286" fmla="*/ 5169024 w 6384854"/>
              <a:gd name="connsiteY286" fmla="*/ 3784561 h 5504521"/>
              <a:gd name="connsiteX287" fmla="*/ 5172513 w 6384854"/>
              <a:gd name="connsiteY287" fmla="*/ 3780195 h 5504521"/>
              <a:gd name="connsiteX288" fmla="*/ 2919753 w 6384854"/>
              <a:gd name="connsiteY288" fmla="*/ 3742236 h 5504521"/>
              <a:gd name="connsiteX289" fmla="*/ 2922282 w 6384854"/>
              <a:gd name="connsiteY289" fmla="*/ 3744072 h 5504521"/>
              <a:gd name="connsiteX290" fmla="*/ 2921950 w 6384854"/>
              <a:gd name="connsiteY290" fmla="*/ 3745628 h 5504521"/>
              <a:gd name="connsiteX291" fmla="*/ 2919753 w 6384854"/>
              <a:gd name="connsiteY291" fmla="*/ 3742236 h 5504521"/>
              <a:gd name="connsiteX292" fmla="*/ 2887419 w 6384854"/>
              <a:gd name="connsiteY292" fmla="*/ 3729486 h 5504521"/>
              <a:gd name="connsiteX293" fmla="*/ 2902392 w 6384854"/>
              <a:gd name="connsiteY293" fmla="*/ 3741449 h 5504521"/>
              <a:gd name="connsiteX294" fmla="*/ 2901198 w 6384854"/>
              <a:gd name="connsiteY294" fmla="*/ 3747037 h 5504521"/>
              <a:gd name="connsiteX295" fmla="*/ 2903395 w 6384854"/>
              <a:gd name="connsiteY295" fmla="*/ 3750428 h 5504521"/>
              <a:gd name="connsiteX296" fmla="*/ 2906189 w 6384854"/>
              <a:gd name="connsiteY296" fmla="*/ 3751024 h 5504521"/>
              <a:gd name="connsiteX297" fmla="*/ 2907789 w 6384854"/>
              <a:gd name="connsiteY297" fmla="*/ 3757210 h 5504521"/>
              <a:gd name="connsiteX298" fmla="*/ 2907193 w 6384854"/>
              <a:gd name="connsiteY298" fmla="*/ 3760004 h 5504521"/>
              <a:gd name="connsiteX299" fmla="*/ 2904398 w 6384854"/>
              <a:gd name="connsiteY299" fmla="*/ 3759406 h 5504521"/>
              <a:gd name="connsiteX300" fmla="*/ 2900004 w 6384854"/>
              <a:gd name="connsiteY300" fmla="*/ 3752625 h 5504521"/>
              <a:gd name="connsiteX301" fmla="*/ 2897807 w 6384854"/>
              <a:gd name="connsiteY301" fmla="*/ 3749234 h 5504521"/>
              <a:gd name="connsiteX302" fmla="*/ 2896804 w 6384854"/>
              <a:gd name="connsiteY302" fmla="*/ 3740255 h 5504521"/>
              <a:gd name="connsiteX303" fmla="*/ 2887419 w 6384854"/>
              <a:gd name="connsiteY303" fmla="*/ 3729486 h 5504521"/>
              <a:gd name="connsiteX304" fmla="*/ 2796767 w 6384854"/>
              <a:gd name="connsiteY304" fmla="*/ 3634160 h 5504521"/>
              <a:gd name="connsiteX305" fmla="*/ 2798965 w 6384854"/>
              <a:gd name="connsiteY305" fmla="*/ 3637551 h 5504521"/>
              <a:gd name="connsiteX306" fmla="*/ 2796171 w 6384854"/>
              <a:gd name="connsiteY306" fmla="*/ 3636955 h 5504521"/>
              <a:gd name="connsiteX307" fmla="*/ 2796767 w 6384854"/>
              <a:gd name="connsiteY307" fmla="*/ 3634160 h 5504521"/>
              <a:gd name="connsiteX308" fmla="*/ 5283567 w 6384854"/>
              <a:gd name="connsiteY308" fmla="*/ 3467221 h 5504521"/>
              <a:gd name="connsiteX309" fmla="*/ 5282969 w 6384854"/>
              <a:gd name="connsiteY309" fmla="*/ 3470014 h 5504521"/>
              <a:gd name="connsiteX310" fmla="*/ 5280175 w 6384854"/>
              <a:gd name="connsiteY310" fmla="*/ 3469418 h 5504521"/>
              <a:gd name="connsiteX311" fmla="*/ 5471309 w 6384854"/>
              <a:gd name="connsiteY311" fmla="*/ 3422608 h 5504521"/>
              <a:gd name="connsiteX312" fmla="*/ 5470712 w 6384854"/>
              <a:gd name="connsiteY312" fmla="*/ 3425402 h 5504521"/>
              <a:gd name="connsiteX313" fmla="*/ 5469914 w 6384854"/>
              <a:gd name="connsiteY313" fmla="*/ 3425232 h 5504521"/>
              <a:gd name="connsiteX314" fmla="*/ 2750484 w 6384854"/>
              <a:gd name="connsiteY314" fmla="*/ 3399291 h 5504521"/>
              <a:gd name="connsiteX315" fmla="*/ 2750529 w 6384854"/>
              <a:gd name="connsiteY315" fmla="*/ 3399328 h 5504521"/>
              <a:gd name="connsiteX316" fmla="*/ 2750531 w 6384854"/>
              <a:gd name="connsiteY316" fmla="*/ 3399359 h 5504521"/>
              <a:gd name="connsiteX317" fmla="*/ 2756713 w 6384854"/>
              <a:gd name="connsiteY317" fmla="*/ 3397728 h 5504521"/>
              <a:gd name="connsiteX318" fmla="*/ 2778088 w 6384854"/>
              <a:gd name="connsiteY318" fmla="*/ 3434431 h 5504521"/>
              <a:gd name="connsiteX319" fmla="*/ 2775294 w 6384854"/>
              <a:gd name="connsiteY319" fmla="*/ 3433834 h 5504521"/>
              <a:gd name="connsiteX320" fmla="*/ 2781885 w 6384854"/>
              <a:gd name="connsiteY320" fmla="*/ 3444006 h 5504521"/>
              <a:gd name="connsiteX321" fmla="*/ 2784679 w 6384854"/>
              <a:gd name="connsiteY321" fmla="*/ 3444604 h 5504521"/>
              <a:gd name="connsiteX322" fmla="*/ 2784082 w 6384854"/>
              <a:gd name="connsiteY322" fmla="*/ 3447397 h 5504521"/>
              <a:gd name="connsiteX323" fmla="*/ 2786875 w 6384854"/>
              <a:gd name="connsiteY323" fmla="*/ 3447994 h 5504521"/>
              <a:gd name="connsiteX324" fmla="*/ 2791270 w 6384854"/>
              <a:gd name="connsiteY324" fmla="*/ 3454776 h 5504521"/>
              <a:gd name="connsiteX325" fmla="*/ 2792870 w 6384854"/>
              <a:gd name="connsiteY325" fmla="*/ 3460960 h 5504521"/>
              <a:gd name="connsiteX326" fmla="*/ 2795067 w 6384854"/>
              <a:gd name="connsiteY326" fmla="*/ 3464351 h 5504521"/>
              <a:gd name="connsiteX327" fmla="*/ 2801659 w 6384854"/>
              <a:gd name="connsiteY327" fmla="*/ 3474524 h 5504521"/>
              <a:gd name="connsiteX328" fmla="*/ 2801061 w 6384854"/>
              <a:gd name="connsiteY328" fmla="*/ 3477318 h 5504521"/>
              <a:gd name="connsiteX329" fmla="*/ 2803259 w 6384854"/>
              <a:gd name="connsiteY329" fmla="*/ 3480709 h 5504521"/>
              <a:gd name="connsiteX330" fmla="*/ 2823629 w 6384854"/>
              <a:gd name="connsiteY330" fmla="*/ 3508433 h 5504521"/>
              <a:gd name="connsiteX331" fmla="*/ 2827019 w 6384854"/>
              <a:gd name="connsiteY331" fmla="*/ 3506235 h 5504521"/>
              <a:gd name="connsiteX332" fmla="*/ 2824823 w 6384854"/>
              <a:gd name="connsiteY332" fmla="*/ 3502845 h 5504521"/>
              <a:gd name="connsiteX333" fmla="*/ 2822625 w 6384854"/>
              <a:gd name="connsiteY333" fmla="*/ 3499454 h 5504521"/>
              <a:gd name="connsiteX334" fmla="*/ 2825419 w 6384854"/>
              <a:gd name="connsiteY334" fmla="*/ 3500051 h 5504521"/>
              <a:gd name="connsiteX335" fmla="*/ 2827616 w 6384854"/>
              <a:gd name="connsiteY335" fmla="*/ 3503442 h 5504521"/>
              <a:gd name="connsiteX336" fmla="*/ 2829814 w 6384854"/>
              <a:gd name="connsiteY336" fmla="*/ 3506832 h 5504521"/>
              <a:gd name="connsiteX337" fmla="*/ 2829217 w 6384854"/>
              <a:gd name="connsiteY337" fmla="*/ 3509627 h 5504521"/>
              <a:gd name="connsiteX338" fmla="*/ 2828620 w 6384854"/>
              <a:gd name="connsiteY338" fmla="*/ 3512421 h 5504521"/>
              <a:gd name="connsiteX339" fmla="*/ 2849587 w 6384854"/>
              <a:gd name="connsiteY339" fmla="*/ 3537350 h 5504521"/>
              <a:gd name="connsiteX340" fmla="*/ 2848991 w 6384854"/>
              <a:gd name="connsiteY340" fmla="*/ 3540144 h 5504521"/>
              <a:gd name="connsiteX341" fmla="*/ 2896513 w 6384854"/>
              <a:gd name="connsiteY341" fmla="*/ 3591198 h 5504521"/>
              <a:gd name="connsiteX342" fmla="*/ 2963403 w 6384854"/>
              <a:gd name="connsiteY342" fmla="*/ 3660996 h 5504521"/>
              <a:gd name="connsiteX343" fmla="*/ 2977779 w 6384854"/>
              <a:gd name="connsiteY343" fmla="*/ 3675754 h 5504521"/>
              <a:gd name="connsiteX344" fmla="*/ 2980573 w 6384854"/>
              <a:gd name="connsiteY344" fmla="*/ 3676351 h 5504521"/>
              <a:gd name="connsiteX345" fmla="*/ 2988357 w 6384854"/>
              <a:gd name="connsiteY345" fmla="*/ 3680935 h 5504521"/>
              <a:gd name="connsiteX346" fmla="*/ 2990555 w 6384854"/>
              <a:gd name="connsiteY346" fmla="*/ 3684327 h 5504521"/>
              <a:gd name="connsiteX347" fmla="*/ 2987761 w 6384854"/>
              <a:gd name="connsiteY347" fmla="*/ 3683729 h 5504521"/>
              <a:gd name="connsiteX348" fmla="*/ 3024298 w 6384854"/>
              <a:gd name="connsiteY348" fmla="*/ 3717829 h 5504521"/>
              <a:gd name="connsiteX349" fmla="*/ 3053647 w 6384854"/>
              <a:gd name="connsiteY349" fmla="*/ 3744549 h 5504521"/>
              <a:gd name="connsiteX350" fmla="*/ 3063629 w 6384854"/>
              <a:gd name="connsiteY350" fmla="*/ 3752525 h 5504521"/>
              <a:gd name="connsiteX351" fmla="*/ 3091378 w 6384854"/>
              <a:gd name="connsiteY351" fmla="*/ 3773061 h 5504521"/>
              <a:gd name="connsiteX352" fmla="*/ 3110745 w 6384854"/>
              <a:gd name="connsiteY352" fmla="*/ 3791806 h 5504521"/>
              <a:gd name="connsiteX353" fmla="*/ 3223939 w 6384854"/>
              <a:gd name="connsiteY353" fmla="*/ 3877340 h 5504521"/>
              <a:gd name="connsiteX354" fmla="*/ 3316762 w 6384854"/>
              <a:gd name="connsiteY354" fmla="*/ 3935150 h 5504521"/>
              <a:gd name="connsiteX355" fmla="*/ 3414169 w 6384854"/>
              <a:gd name="connsiteY355" fmla="*/ 3985176 h 5504521"/>
              <a:gd name="connsiteX356" fmla="*/ 3424747 w 6384854"/>
              <a:gd name="connsiteY356" fmla="*/ 3990357 h 5504521"/>
              <a:gd name="connsiteX357" fmla="*/ 3441608 w 6384854"/>
              <a:gd name="connsiteY357" fmla="*/ 3997072 h 5504521"/>
              <a:gd name="connsiteX358" fmla="*/ 3469701 w 6384854"/>
              <a:gd name="connsiteY358" fmla="*/ 3977138 h 5504521"/>
              <a:gd name="connsiteX359" fmla="*/ 3724668 w 6384854"/>
              <a:gd name="connsiteY359" fmla="*/ 3787369 h 5504521"/>
              <a:gd name="connsiteX360" fmla="*/ 3754040 w 6384854"/>
              <a:gd name="connsiteY360" fmla="*/ 3765203 h 5504521"/>
              <a:gd name="connsiteX361" fmla="*/ 3767564 w 6384854"/>
              <a:gd name="connsiteY361" fmla="*/ 3768276 h 5504521"/>
              <a:gd name="connsiteX362" fmla="*/ 3792803 w 6384854"/>
              <a:gd name="connsiteY362" fmla="*/ 3771639 h 5504521"/>
              <a:gd name="connsiteX363" fmla="*/ 3704456 w 6384854"/>
              <a:gd name="connsiteY363" fmla="*/ 3845364 h 5504521"/>
              <a:gd name="connsiteX364" fmla="*/ 3610814 w 6384854"/>
              <a:gd name="connsiteY364" fmla="*/ 3920373 h 5504521"/>
              <a:gd name="connsiteX365" fmla="*/ 3546062 w 6384854"/>
              <a:gd name="connsiteY365" fmla="*/ 3980098 h 5504521"/>
              <a:gd name="connsiteX366" fmla="*/ 3518646 w 6384854"/>
              <a:gd name="connsiteY366" fmla="*/ 4002337 h 5504521"/>
              <a:gd name="connsiteX367" fmla="*/ 3490691 w 6384854"/>
              <a:gd name="connsiteY367" fmla="*/ 4016620 h 5504521"/>
              <a:gd name="connsiteX368" fmla="*/ 3441607 w 6384854"/>
              <a:gd name="connsiteY368" fmla="*/ 3997072 h 5504521"/>
              <a:gd name="connsiteX369" fmla="*/ 3409318 w 6384854"/>
              <a:gd name="connsiteY369" fmla="*/ 4019984 h 5504521"/>
              <a:gd name="connsiteX370" fmla="*/ 3408678 w 6384854"/>
              <a:gd name="connsiteY370" fmla="*/ 4019425 h 5504521"/>
              <a:gd name="connsiteX371" fmla="*/ 3393633 w 6384854"/>
              <a:gd name="connsiteY371" fmla="*/ 4012924 h 5504521"/>
              <a:gd name="connsiteX372" fmla="*/ 3384655 w 6384854"/>
              <a:gd name="connsiteY372" fmla="*/ 4013927 h 5504521"/>
              <a:gd name="connsiteX373" fmla="*/ 3375270 w 6384854"/>
              <a:gd name="connsiteY373" fmla="*/ 4003158 h 5504521"/>
              <a:gd name="connsiteX374" fmla="*/ 3353515 w 6384854"/>
              <a:gd name="connsiteY374" fmla="*/ 3995589 h 5504521"/>
              <a:gd name="connsiteX375" fmla="*/ 3280059 w 6384854"/>
              <a:gd name="connsiteY375" fmla="*/ 3956524 h 5504521"/>
              <a:gd name="connsiteX376" fmla="*/ 3267879 w 6384854"/>
              <a:gd name="connsiteY376" fmla="*/ 3945157 h 5504521"/>
              <a:gd name="connsiteX377" fmla="*/ 3193421 w 6384854"/>
              <a:gd name="connsiteY377" fmla="*/ 3897113 h 5504521"/>
              <a:gd name="connsiteX378" fmla="*/ 3127344 w 6384854"/>
              <a:gd name="connsiteY378" fmla="*/ 3850860 h 5504521"/>
              <a:gd name="connsiteX379" fmla="*/ 3122950 w 6384854"/>
              <a:gd name="connsiteY379" fmla="*/ 3844078 h 5504521"/>
              <a:gd name="connsiteX380" fmla="*/ 3122353 w 6384854"/>
              <a:gd name="connsiteY380" fmla="*/ 3846872 h 5504521"/>
              <a:gd name="connsiteX381" fmla="*/ 3093003 w 6384854"/>
              <a:gd name="connsiteY381" fmla="*/ 3820152 h 5504521"/>
              <a:gd name="connsiteX382" fmla="*/ 3074639 w 6384854"/>
              <a:gd name="connsiteY382" fmla="*/ 3810385 h 5504521"/>
              <a:gd name="connsiteX383" fmla="*/ 3078627 w 6384854"/>
              <a:gd name="connsiteY383" fmla="*/ 3805394 h 5504521"/>
              <a:gd name="connsiteX384" fmla="*/ 3066448 w 6384854"/>
              <a:gd name="connsiteY384" fmla="*/ 3794027 h 5504521"/>
              <a:gd name="connsiteX385" fmla="*/ 3057470 w 6384854"/>
              <a:gd name="connsiteY385" fmla="*/ 3795031 h 5504521"/>
              <a:gd name="connsiteX386" fmla="*/ 3002161 w 6384854"/>
              <a:gd name="connsiteY386" fmla="*/ 3739393 h 5504521"/>
              <a:gd name="connsiteX387" fmla="*/ 2997171 w 6384854"/>
              <a:gd name="connsiteY387" fmla="*/ 3735405 h 5504521"/>
              <a:gd name="connsiteX388" fmla="*/ 2994974 w 6384854"/>
              <a:gd name="connsiteY388" fmla="*/ 3732014 h 5504521"/>
              <a:gd name="connsiteX389" fmla="*/ 2997768 w 6384854"/>
              <a:gd name="connsiteY389" fmla="*/ 3732611 h 5504521"/>
              <a:gd name="connsiteX390" fmla="*/ 3000562 w 6384854"/>
              <a:gd name="connsiteY390" fmla="*/ 3733208 h 5504521"/>
              <a:gd name="connsiteX391" fmla="*/ 2940263 w 6384854"/>
              <a:gd name="connsiteY391" fmla="*/ 3673582 h 5504521"/>
              <a:gd name="connsiteX392" fmla="*/ 2931285 w 6384854"/>
              <a:gd name="connsiteY392" fmla="*/ 3674585 h 5504521"/>
              <a:gd name="connsiteX393" fmla="*/ 2844621 w 6384854"/>
              <a:gd name="connsiteY393" fmla="*/ 3574268 h 5504521"/>
              <a:gd name="connsiteX394" fmla="*/ 2762543 w 6384854"/>
              <a:gd name="connsiteY394" fmla="*/ 3466167 h 5504521"/>
              <a:gd name="connsiteX395" fmla="*/ 2787904 w 6384854"/>
              <a:gd name="connsiteY395" fmla="*/ 3497878 h 5504521"/>
              <a:gd name="connsiteX396" fmla="*/ 2795689 w 6384854"/>
              <a:gd name="connsiteY396" fmla="*/ 3502464 h 5504521"/>
              <a:gd name="connsiteX397" fmla="*/ 2853600 w 6384854"/>
              <a:gd name="connsiteY397" fmla="*/ 3573265 h 5504521"/>
              <a:gd name="connsiteX398" fmla="*/ 2926484 w 6384854"/>
              <a:gd name="connsiteY398" fmla="*/ 3656031 h 5504521"/>
              <a:gd name="connsiteX399" fmla="*/ 2937063 w 6384854"/>
              <a:gd name="connsiteY399" fmla="*/ 3661212 h 5504521"/>
              <a:gd name="connsiteX400" fmla="*/ 2977397 w 6384854"/>
              <a:gd name="connsiteY400" fmla="*/ 3704887 h 5504521"/>
              <a:gd name="connsiteX401" fmla="*/ 2982985 w 6384854"/>
              <a:gd name="connsiteY401" fmla="*/ 3706081 h 5504521"/>
              <a:gd name="connsiteX402" fmla="*/ 2981791 w 6384854"/>
              <a:gd name="connsiteY402" fmla="*/ 3711669 h 5504521"/>
              <a:gd name="connsiteX403" fmla="*/ 3038889 w 6384854"/>
              <a:gd name="connsiteY403" fmla="*/ 3758925 h 5504521"/>
              <a:gd name="connsiteX404" fmla="*/ 3031702 w 6384854"/>
              <a:gd name="connsiteY404" fmla="*/ 3751547 h 5504521"/>
              <a:gd name="connsiteX405" fmla="*/ 3012932 w 6384854"/>
              <a:gd name="connsiteY405" fmla="*/ 3730008 h 5504521"/>
              <a:gd name="connsiteX406" fmla="*/ 2977588 w 6384854"/>
              <a:gd name="connsiteY406" fmla="*/ 3690321 h 5504521"/>
              <a:gd name="connsiteX407" fmla="*/ 2972597 w 6384854"/>
              <a:gd name="connsiteY407" fmla="*/ 3686333 h 5504521"/>
              <a:gd name="connsiteX408" fmla="*/ 2967009 w 6384854"/>
              <a:gd name="connsiteY408" fmla="*/ 3685139 h 5504521"/>
              <a:gd name="connsiteX409" fmla="*/ 2956024 w 6384854"/>
              <a:gd name="connsiteY409" fmla="*/ 3668185 h 5504521"/>
              <a:gd name="connsiteX410" fmla="*/ 2939450 w 6384854"/>
              <a:gd name="connsiteY410" fmla="*/ 3650037 h 5504521"/>
              <a:gd name="connsiteX411" fmla="*/ 2907308 w 6384854"/>
              <a:gd name="connsiteY411" fmla="*/ 3622719 h 5504521"/>
              <a:gd name="connsiteX412" fmla="*/ 2907905 w 6384854"/>
              <a:gd name="connsiteY412" fmla="*/ 3619925 h 5504521"/>
              <a:gd name="connsiteX413" fmla="*/ 2898519 w 6384854"/>
              <a:gd name="connsiteY413" fmla="*/ 3609156 h 5504521"/>
              <a:gd name="connsiteX414" fmla="*/ 2896322 w 6384854"/>
              <a:gd name="connsiteY414" fmla="*/ 3605764 h 5504521"/>
              <a:gd name="connsiteX415" fmla="*/ 2877552 w 6384854"/>
              <a:gd name="connsiteY415" fmla="*/ 3584226 h 5504521"/>
              <a:gd name="connsiteX416" fmla="*/ 2868167 w 6384854"/>
              <a:gd name="connsiteY416" fmla="*/ 3573456 h 5504521"/>
              <a:gd name="connsiteX417" fmla="*/ 2840012 w 6384854"/>
              <a:gd name="connsiteY417" fmla="*/ 3541148 h 5504521"/>
              <a:gd name="connsiteX418" fmla="*/ 2828429 w 6384854"/>
              <a:gd name="connsiteY418" fmla="*/ 3526987 h 5504521"/>
              <a:gd name="connsiteX419" fmla="*/ 2825635 w 6384854"/>
              <a:gd name="connsiteY419" fmla="*/ 3526390 h 5504521"/>
              <a:gd name="connsiteX420" fmla="*/ 2823438 w 6384854"/>
              <a:gd name="connsiteY420" fmla="*/ 3522999 h 5504521"/>
              <a:gd name="connsiteX421" fmla="*/ 2824035 w 6384854"/>
              <a:gd name="connsiteY421" fmla="*/ 3520206 h 5504521"/>
              <a:gd name="connsiteX422" fmla="*/ 2821241 w 6384854"/>
              <a:gd name="connsiteY422" fmla="*/ 3519609 h 5504521"/>
              <a:gd name="connsiteX423" fmla="*/ 2778303 w 6384854"/>
              <a:gd name="connsiteY423" fmla="*/ 3460770 h 5504521"/>
              <a:gd name="connsiteX424" fmla="*/ 2773313 w 6384854"/>
              <a:gd name="connsiteY424" fmla="*/ 3456782 h 5504521"/>
              <a:gd name="connsiteX425" fmla="*/ 2770519 w 6384854"/>
              <a:gd name="connsiteY425" fmla="*/ 3456185 h 5504521"/>
              <a:gd name="connsiteX426" fmla="*/ 2768321 w 6384854"/>
              <a:gd name="connsiteY426" fmla="*/ 3452794 h 5504521"/>
              <a:gd name="connsiteX427" fmla="*/ 2768919 w 6384854"/>
              <a:gd name="connsiteY427" fmla="*/ 3450000 h 5504521"/>
              <a:gd name="connsiteX428" fmla="*/ 2754135 w 6384854"/>
              <a:gd name="connsiteY428" fmla="*/ 3423470 h 5504521"/>
              <a:gd name="connsiteX429" fmla="*/ 2751939 w 6384854"/>
              <a:gd name="connsiteY429" fmla="*/ 3420080 h 5504521"/>
              <a:gd name="connsiteX430" fmla="*/ 2750339 w 6384854"/>
              <a:gd name="connsiteY430" fmla="*/ 3413895 h 5504521"/>
              <a:gd name="connsiteX431" fmla="*/ 2755810 w 6384854"/>
              <a:gd name="connsiteY431" fmla="*/ 3415063 h 5504521"/>
              <a:gd name="connsiteX432" fmla="*/ 2758123 w 6384854"/>
              <a:gd name="connsiteY432" fmla="*/ 3418479 h 5504521"/>
              <a:gd name="connsiteX433" fmla="*/ 2755927 w 6384854"/>
              <a:gd name="connsiteY433" fmla="*/ 3415088 h 5504521"/>
              <a:gd name="connsiteX434" fmla="*/ 2755810 w 6384854"/>
              <a:gd name="connsiteY434" fmla="*/ 3415063 h 5504521"/>
              <a:gd name="connsiteX435" fmla="*/ 2751183 w 6384854"/>
              <a:gd name="connsiteY435" fmla="*/ 3408232 h 5504521"/>
              <a:gd name="connsiteX436" fmla="*/ 2750531 w 6384854"/>
              <a:gd name="connsiteY436" fmla="*/ 3399359 h 5504521"/>
              <a:gd name="connsiteX437" fmla="*/ 2751079 w 6384854"/>
              <a:gd name="connsiteY437" fmla="*/ 3400176 h 5504521"/>
              <a:gd name="connsiteX438" fmla="*/ 2756713 w 6384854"/>
              <a:gd name="connsiteY438" fmla="*/ 3397728 h 5504521"/>
              <a:gd name="connsiteX439" fmla="*/ 5584542 w 6384854"/>
              <a:gd name="connsiteY439" fmla="*/ 3248139 h 5504521"/>
              <a:gd name="connsiteX440" fmla="*/ 5586740 w 6384854"/>
              <a:gd name="connsiteY440" fmla="*/ 3251531 h 5504521"/>
              <a:gd name="connsiteX441" fmla="*/ 5474666 w 6384854"/>
              <a:gd name="connsiteY441" fmla="*/ 3487233 h 5504521"/>
              <a:gd name="connsiteX442" fmla="*/ 5413364 w 6384854"/>
              <a:gd name="connsiteY442" fmla="*/ 3585142 h 5504521"/>
              <a:gd name="connsiteX443" fmla="*/ 5330999 w 6384854"/>
              <a:gd name="connsiteY443" fmla="*/ 3696465 h 5504521"/>
              <a:gd name="connsiteX444" fmla="*/ 5014504 w 6384854"/>
              <a:gd name="connsiteY444" fmla="*/ 3988189 h 5504521"/>
              <a:gd name="connsiteX445" fmla="*/ 5004928 w 6384854"/>
              <a:gd name="connsiteY445" fmla="*/ 3991986 h 5504521"/>
              <a:gd name="connsiteX446" fmla="*/ 5007721 w 6384854"/>
              <a:gd name="connsiteY446" fmla="*/ 3992582 h 5504521"/>
              <a:gd name="connsiteX447" fmla="*/ 4966434 w 6384854"/>
              <a:gd name="connsiteY447" fmla="*/ 4021741 h 5504521"/>
              <a:gd name="connsiteX448" fmla="*/ 4946089 w 6384854"/>
              <a:gd name="connsiteY448" fmla="*/ 4034923 h 5504521"/>
              <a:gd name="connsiteX449" fmla="*/ 4899214 w 6384854"/>
              <a:gd name="connsiteY449" fmla="*/ 4062887 h 5504521"/>
              <a:gd name="connsiteX450" fmla="*/ 4882857 w 6384854"/>
              <a:gd name="connsiteY450" fmla="*/ 4071079 h 5504521"/>
              <a:gd name="connsiteX451" fmla="*/ 4878869 w 6384854"/>
              <a:gd name="connsiteY451" fmla="*/ 4076070 h 5504521"/>
              <a:gd name="connsiteX452" fmla="*/ 4876075 w 6384854"/>
              <a:gd name="connsiteY452" fmla="*/ 4075472 h 5504521"/>
              <a:gd name="connsiteX453" fmla="*/ 4872684 w 6384854"/>
              <a:gd name="connsiteY453" fmla="*/ 4077670 h 5504521"/>
              <a:gd name="connsiteX454" fmla="*/ 4839372 w 6384854"/>
              <a:gd name="connsiteY454" fmla="*/ 4096846 h 5504521"/>
              <a:gd name="connsiteX455" fmla="*/ 4783518 w 6384854"/>
              <a:gd name="connsiteY455" fmla="*/ 4125814 h 5504521"/>
              <a:gd name="connsiteX456" fmla="*/ 4784114 w 6384854"/>
              <a:gd name="connsiteY456" fmla="*/ 4123020 h 5504521"/>
              <a:gd name="connsiteX457" fmla="*/ 4736236 w 6384854"/>
              <a:gd name="connsiteY457" fmla="*/ 4142005 h 5504521"/>
              <a:gd name="connsiteX458" fmla="*/ 4744617 w 6384854"/>
              <a:gd name="connsiteY458" fmla="*/ 4143796 h 5504521"/>
              <a:gd name="connsiteX459" fmla="*/ 3688510 w 6384854"/>
              <a:gd name="connsiteY459" fmla="*/ 4259976 h 5504521"/>
              <a:gd name="connsiteX460" fmla="*/ 3612148 w 6384854"/>
              <a:gd name="connsiteY460" fmla="*/ 4240802 h 5504521"/>
              <a:gd name="connsiteX461" fmla="*/ 3634146 w 6384854"/>
              <a:gd name="connsiteY461" fmla="*/ 4223808 h 5504521"/>
              <a:gd name="connsiteX462" fmla="*/ 3666589 w 6384854"/>
              <a:gd name="connsiteY462" fmla="*/ 4197000 h 5504521"/>
              <a:gd name="connsiteX463" fmla="*/ 3712597 w 6384854"/>
              <a:gd name="connsiteY463" fmla="*/ 4207058 h 5504521"/>
              <a:gd name="connsiteX464" fmla="*/ 3785461 w 6384854"/>
              <a:gd name="connsiteY464" fmla="*/ 4216417 h 5504521"/>
              <a:gd name="connsiteX465" fmla="*/ 3798833 w 6384854"/>
              <a:gd name="connsiteY465" fmla="*/ 4222196 h 5504521"/>
              <a:gd name="connsiteX466" fmla="*/ 3796040 w 6384854"/>
              <a:gd name="connsiteY466" fmla="*/ 4221599 h 5504521"/>
              <a:gd name="connsiteX467" fmla="*/ 3795443 w 6384854"/>
              <a:gd name="connsiteY467" fmla="*/ 4224392 h 5504521"/>
              <a:gd name="connsiteX468" fmla="*/ 3801031 w 6384854"/>
              <a:gd name="connsiteY468" fmla="*/ 4225586 h 5504521"/>
              <a:gd name="connsiteX469" fmla="*/ 3801627 w 6384854"/>
              <a:gd name="connsiteY469" fmla="*/ 4222793 h 5504521"/>
              <a:gd name="connsiteX470" fmla="*/ 3804422 w 6384854"/>
              <a:gd name="connsiteY470" fmla="*/ 4223389 h 5504521"/>
              <a:gd name="connsiteX471" fmla="*/ 3850915 w 6384854"/>
              <a:gd name="connsiteY471" fmla="*/ 4224558 h 5504521"/>
              <a:gd name="connsiteX472" fmla="*/ 3862091 w 6384854"/>
              <a:gd name="connsiteY472" fmla="*/ 4226946 h 5504521"/>
              <a:gd name="connsiteX473" fmla="*/ 3905195 w 6384854"/>
              <a:gd name="connsiteY473" fmla="*/ 4230312 h 5504521"/>
              <a:gd name="connsiteX474" fmla="*/ 3931534 w 6384854"/>
              <a:gd name="connsiteY474" fmla="*/ 4230096 h 5504521"/>
              <a:gd name="connsiteX475" fmla="*/ 3999974 w 6384854"/>
              <a:gd name="connsiteY475" fmla="*/ 4224268 h 5504521"/>
              <a:gd name="connsiteX476" fmla="*/ 4068413 w 6384854"/>
              <a:gd name="connsiteY476" fmla="*/ 4218439 h 5504521"/>
              <a:gd name="connsiteX477" fmla="*/ 4124483 w 6384854"/>
              <a:gd name="connsiteY477" fmla="*/ 4215811 h 5504521"/>
              <a:gd name="connsiteX478" fmla="*/ 4206893 w 6384854"/>
              <a:gd name="connsiteY478" fmla="*/ 4212967 h 5504521"/>
              <a:gd name="connsiteX479" fmla="*/ 4316429 w 6384854"/>
              <a:gd name="connsiteY479" fmla="*/ 4192547 h 5504521"/>
              <a:gd name="connsiteX480" fmla="*/ 4383269 w 6384854"/>
              <a:gd name="connsiteY480" fmla="*/ 4180533 h 5504521"/>
              <a:gd name="connsiteX481" fmla="*/ 4444520 w 6384854"/>
              <a:gd name="connsiteY481" fmla="*/ 4167326 h 5504521"/>
              <a:gd name="connsiteX482" fmla="*/ 4548659 w 6384854"/>
              <a:gd name="connsiteY482" fmla="*/ 4131145 h 5504521"/>
              <a:gd name="connsiteX483" fmla="*/ 4596538 w 6384854"/>
              <a:gd name="connsiteY483" fmla="*/ 4112159 h 5504521"/>
              <a:gd name="connsiteX484" fmla="*/ 4621874 w 6384854"/>
              <a:gd name="connsiteY484" fmla="*/ 4102966 h 5504521"/>
              <a:gd name="connsiteX485" fmla="*/ 4625862 w 6384854"/>
              <a:gd name="connsiteY485" fmla="*/ 4097974 h 5504521"/>
              <a:gd name="connsiteX486" fmla="*/ 4653992 w 6384854"/>
              <a:gd name="connsiteY486" fmla="*/ 4089377 h 5504521"/>
              <a:gd name="connsiteX487" fmla="*/ 4703065 w 6384854"/>
              <a:gd name="connsiteY487" fmla="*/ 4064804 h 5504521"/>
              <a:gd name="connsiteX488" fmla="*/ 4816970 w 6384854"/>
              <a:gd name="connsiteY488" fmla="*/ 4010259 h 5504521"/>
              <a:gd name="connsiteX489" fmla="*/ 4824946 w 6384854"/>
              <a:gd name="connsiteY489" fmla="*/ 4000277 h 5504521"/>
              <a:gd name="connsiteX490" fmla="*/ 4837315 w 6384854"/>
              <a:gd name="connsiteY490" fmla="*/ 3997077 h 5504521"/>
              <a:gd name="connsiteX491" fmla="*/ 4878005 w 6384854"/>
              <a:gd name="connsiteY491" fmla="*/ 3970712 h 5504521"/>
              <a:gd name="connsiteX492" fmla="*/ 4883594 w 6384854"/>
              <a:gd name="connsiteY492" fmla="*/ 3971906 h 5504521"/>
              <a:gd name="connsiteX493" fmla="*/ 4897158 w 6384854"/>
              <a:gd name="connsiteY493" fmla="*/ 3963118 h 5504521"/>
              <a:gd name="connsiteX494" fmla="*/ 4899951 w 6384854"/>
              <a:gd name="connsiteY494" fmla="*/ 3963715 h 5504521"/>
              <a:gd name="connsiteX495" fmla="*/ 4902745 w 6384854"/>
              <a:gd name="connsiteY495" fmla="*/ 3964312 h 5504521"/>
              <a:gd name="connsiteX496" fmla="*/ 4915712 w 6384854"/>
              <a:gd name="connsiteY496" fmla="*/ 3958318 h 5504521"/>
              <a:gd name="connsiteX497" fmla="*/ 4927078 w 6384854"/>
              <a:gd name="connsiteY497" fmla="*/ 3946138 h 5504521"/>
              <a:gd name="connsiteX498" fmla="*/ 4921490 w 6384854"/>
              <a:gd name="connsiteY498" fmla="*/ 3944945 h 5504521"/>
              <a:gd name="connsiteX499" fmla="*/ 4924881 w 6384854"/>
              <a:gd name="connsiteY499" fmla="*/ 3942748 h 5504521"/>
              <a:gd name="connsiteX500" fmla="*/ 4969559 w 6384854"/>
              <a:gd name="connsiteY500" fmla="*/ 3911392 h 5504521"/>
              <a:gd name="connsiteX501" fmla="*/ 4973116 w 6384854"/>
              <a:gd name="connsiteY501" fmla="*/ 3912152 h 5504521"/>
              <a:gd name="connsiteX502" fmla="*/ 4968515 w 6384854"/>
              <a:gd name="connsiteY502" fmla="*/ 3916282 h 5504521"/>
              <a:gd name="connsiteX503" fmla="*/ 4962181 w 6384854"/>
              <a:gd name="connsiteY503" fmla="*/ 3918581 h 5504521"/>
              <a:gd name="connsiteX504" fmla="*/ 4979542 w 6384854"/>
              <a:gd name="connsiteY504" fmla="*/ 3919368 h 5504521"/>
              <a:gd name="connsiteX505" fmla="*/ 4986920 w 6384854"/>
              <a:gd name="connsiteY505" fmla="*/ 3912180 h 5504521"/>
              <a:gd name="connsiteX506" fmla="*/ 4990311 w 6384854"/>
              <a:gd name="connsiteY506" fmla="*/ 3909983 h 5504521"/>
              <a:gd name="connsiteX507" fmla="*/ 4993702 w 6384854"/>
              <a:gd name="connsiteY507" fmla="*/ 3907786 h 5504521"/>
              <a:gd name="connsiteX508" fmla="*/ 4994298 w 6384854"/>
              <a:gd name="connsiteY508" fmla="*/ 3904992 h 5504521"/>
              <a:gd name="connsiteX509" fmla="*/ 5005068 w 6384854"/>
              <a:gd name="connsiteY509" fmla="*/ 3895607 h 5504521"/>
              <a:gd name="connsiteX510" fmla="*/ 5004472 w 6384854"/>
              <a:gd name="connsiteY510" fmla="*/ 3898401 h 5504521"/>
              <a:gd name="connsiteX511" fmla="*/ 5003875 w 6384854"/>
              <a:gd name="connsiteY511" fmla="*/ 3901195 h 5504521"/>
              <a:gd name="connsiteX512" fmla="*/ 5013451 w 6384854"/>
              <a:gd name="connsiteY512" fmla="*/ 3897397 h 5504521"/>
              <a:gd name="connsiteX513" fmla="*/ 5014047 w 6384854"/>
              <a:gd name="connsiteY513" fmla="*/ 3894604 h 5504521"/>
              <a:gd name="connsiteX514" fmla="*/ 5014644 w 6384854"/>
              <a:gd name="connsiteY514" fmla="*/ 3891810 h 5504521"/>
              <a:gd name="connsiteX515" fmla="*/ 5023623 w 6384854"/>
              <a:gd name="connsiteY515" fmla="*/ 3890807 h 5504521"/>
              <a:gd name="connsiteX516" fmla="*/ 5020232 w 6384854"/>
              <a:gd name="connsiteY516" fmla="*/ 3893004 h 5504521"/>
              <a:gd name="connsiteX517" fmla="*/ 5016841 w 6384854"/>
              <a:gd name="connsiteY517" fmla="*/ 3895201 h 5504521"/>
              <a:gd name="connsiteX518" fmla="*/ 5016245 w 6384854"/>
              <a:gd name="connsiteY518" fmla="*/ 3897995 h 5504521"/>
              <a:gd name="connsiteX519" fmla="*/ 5019635 w 6384854"/>
              <a:gd name="connsiteY519" fmla="*/ 3895798 h 5504521"/>
              <a:gd name="connsiteX520" fmla="*/ 5018441 w 6384854"/>
              <a:gd name="connsiteY520" fmla="*/ 3901385 h 5504521"/>
              <a:gd name="connsiteX521" fmla="*/ 5021832 w 6384854"/>
              <a:gd name="connsiteY521" fmla="*/ 3899188 h 5504521"/>
              <a:gd name="connsiteX522" fmla="*/ 5025223 w 6384854"/>
              <a:gd name="connsiteY522" fmla="*/ 3896992 h 5504521"/>
              <a:gd name="connsiteX523" fmla="*/ 5012257 w 6384854"/>
              <a:gd name="connsiteY523" fmla="*/ 3902986 h 5504521"/>
              <a:gd name="connsiteX524" fmla="*/ 5007672 w 6384854"/>
              <a:gd name="connsiteY524" fmla="*/ 3910771 h 5504521"/>
              <a:gd name="connsiteX525" fmla="*/ 5028614 w 6384854"/>
              <a:gd name="connsiteY525" fmla="*/ 3894795 h 5504521"/>
              <a:gd name="connsiteX526" fmla="*/ 5031408 w 6384854"/>
              <a:gd name="connsiteY526" fmla="*/ 3895391 h 5504521"/>
              <a:gd name="connsiteX527" fmla="*/ 5035396 w 6384854"/>
              <a:gd name="connsiteY527" fmla="*/ 3890400 h 5504521"/>
              <a:gd name="connsiteX528" fmla="*/ 5032602 w 6384854"/>
              <a:gd name="connsiteY528" fmla="*/ 3889804 h 5504521"/>
              <a:gd name="connsiteX529" fmla="*/ 5042177 w 6384854"/>
              <a:gd name="connsiteY529" fmla="*/ 3886007 h 5504521"/>
              <a:gd name="connsiteX530" fmla="*/ 5043371 w 6384854"/>
              <a:gd name="connsiteY530" fmla="*/ 3880419 h 5504521"/>
              <a:gd name="connsiteX531" fmla="*/ 5048960 w 6384854"/>
              <a:gd name="connsiteY531" fmla="*/ 3881613 h 5504521"/>
              <a:gd name="connsiteX532" fmla="*/ 5068301 w 6384854"/>
              <a:gd name="connsiteY532" fmla="*/ 3859451 h 5504521"/>
              <a:gd name="connsiteX533" fmla="*/ 5071692 w 6384854"/>
              <a:gd name="connsiteY533" fmla="*/ 3857255 h 5504521"/>
              <a:gd name="connsiteX534" fmla="*/ 5074486 w 6384854"/>
              <a:gd name="connsiteY534" fmla="*/ 3857851 h 5504521"/>
              <a:gd name="connsiteX535" fmla="*/ 5111977 w 6384854"/>
              <a:gd name="connsiteY535" fmla="*/ 3819118 h 5504521"/>
              <a:gd name="connsiteX536" fmla="*/ 5124943 w 6384854"/>
              <a:gd name="connsiteY536" fmla="*/ 3813123 h 5504521"/>
              <a:gd name="connsiteX537" fmla="*/ 5124346 w 6384854"/>
              <a:gd name="connsiteY537" fmla="*/ 3815917 h 5504521"/>
              <a:gd name="connsiteX538" fmla="*/ 5128334 w 6384854"/>
              <a:gd name="connsiteY538" fmla="*/ 3810926 h 5504521"/>
              <a:gd name="connsiteX539" fmla="*/ 5142494 w 6384854"/>
              <a:gd name="connsiteY539" fmla="*/ 3799344 h 5504521"/>
              <a:gd name="connsiteX540" fmla="*/ 5141898 w 6384854"/>
              <a:gd name="connsiteY540" fmla="*/ 3802138 h 5504521"/>
              <a:gd name="connsiteX541" fmla="*/ 5145288 w 6384854"/>
              <a:gd name="connsiteY541" fmla="*/ 3799940 h 5504521"/>
              <a:gd name="connsiteX542" fmla="*/ 5145885 w 6384854"/>
              <a:gd name="connsiteY542" fmla="*/ 3797147 h 5504521"/>
              <a:gd name="connsiteX543" fmla="*/ 5154458 w 6384854"/>
              <a:gd name="connsiteY543" fmla="*/ 3784371 h 5504521"/>
              <a:gd name="connsiteX544" fmla="*/ 5157252 w 6384854"/>
              <a:gd name="connsiteY544" fmla="*/ 3784968 h 5504521"/>
              <a:gd name="connsiteX545" fmla="*/ 5157849 w 6384854"/>
              <a:gd name="connsiteY545" fmla="*/ 3782174 h 5504521"/>
              <a:gd name="connsiteX546" fmla="*/ 5160642 w 6384854"/>
              <a:gd name="connsiteY546" fmla="*/ 3782771 h 5504521"/>
              <a:gd name="connsiteX547" fmla="*/ 5161239 w 6384854"/>
              <a:gd name="connsiteY547" fmla="*/ 3779977 h 5504521"/>
              <a:gd name="connsiteX548" fmla="*/ 5158446 w 6384854"/>
              <a:gd name="connsiteY548" fmla="*/ 3779381 h 5504521"/>
              <a:gd name="connsiteX549" fmla="*/ 5176593 w 6384854"/>
              <a:gd name="connsiteY549" fmla="*/ 3762807 h 5504521"/>
              <a:gd name="connsiteX550" fmla="*/ 5175400 w 6384854"/>
              <a:gd name="connsiteY550" fmla="*/ 3768395 h 5504521"/>
              <a:gd name="connsiteX551" fmla="*/ 5172009 w 6384854"/>
              <a:gd name="connsiteY551" fmla="*/ 3770592 h 5504521"/>
              <a:gd name="connsiteX552" fmla="*/ 5171412 w 6384854"/>
              <a:gd name="connsiteY552" fmla="*/ 3773386 h 5504521"/>
              <a:gd name="connsiteX553" fmla="*/ 5170815 w 6384854"/>
              <a:gd name="connsiteY553" fmla="*/ 3776180 h 5504521"/>
              <a:gd name="connsiteX554" fmla="*/ 5174206 w 6384854"/>
              <a:gd name="connsiteY554" fmla="*/ 3773983 h 5504521"/>
              <a:gd name="connsiteX555" fmla="*/ 5169024 w 6384854"/>
              <a:gd name="connsiteY555" fmla="*/ 3784561 h 5504521"/>
              <a:gd name="connsiteX556" fmla="*/ 5165634 w 6384854"/>
              <a:gd name="connsiteY556" fmla="*/ 3786759 h 5504521"/>
              <a:gd name="connsiteX557" fmla="*/ 5161645 w 6384854"/>
              <a:gd name="connsiteY557" fmla="*/ 3791750 h 5504521"/>
              <a:gd name="connsiteX558" fmla="*/ 5167233 w 6384854"/>
              <a:gd name="connsiteY558" fmla="*/ 3792944 h 5504521"/>
              <a:gd name="connsiteX559" fmla="*/ 5170624 w 6384854"/>
              <a:gd name="connsiteY559" fmla="*/ 3790747 h 5504521"/>
              <a:gd name="connsiteX560" fmla="*/ 5162649 w 6384854"/>
              <a:gd name="connsiteY560" fmla="*/ 3800729 h 5504521"/>
              <a:gd name="connsiteX561" fmla="*/ 5159258 w 6384854"/>
              <a:gd name="connsiteY561" fmla="*/ 3802925 h 5504521"/>
              <a:gd name="connsiteX562" fmla="*/ 5162052 w 6384854"/>
              <a:gd name="connsiteY562" fmla="*/ 3803522 h 5504521"/>
              <a:gd name="connsiteX563" fmla="*/ 5162649 w 6384854"/>
              <a:gd name="connsiteY563" fmla="*/ 3800729 h 5504521"/>
              <a:gd name="connsiteX564" fmla="*/ 5166040 w 6384854"/>
              <a:gd name="connsiteY564" fmla="*/ 3798532 h 5504521"/>
              <a:gd name="connsiteX565" fmla="*/ 5177407 w 6384854"/>
              <a:gd name="connsiteY565" fmla="*/ 3786352 h 5504521"/>
              <a:gd name="connsiteX566" fmla="*/ 5174469 w 6384854"/>
              <a:gd name="connsiteY566" fmla="*/ 3787658 h 5504521"/>
              <a:gd name="connsiteX567" fmla="*/ 5176532 w 6384854"/>
              <a:gd name="connsiteY567" fmla="*/ 3783610 h 5504521"/>
              <a:gd name="connsiteX568" fmla="*/ 5178601 w 6384854"/>
              <a:gd name="connsiteY568" fmla="*/ 3780764 h 5504521"/>
              <a:gd name="connsiteX569" fmla="*/ 5177078 w 6384854"/>
              <a:gd name="connsiteY569" fmla="*/ 3779344 h 5504521"/>
              <a:gd name="connsiteX570" fmla="*/ 5173012 w 6384854"/>
              <a:gd name="connsiteY570" fmla="*/ 3779570 h 5504521"/>
              <a:gd name="connsiteX571" fmla="*/ 5177000 w 6384854"/>
              <a:gd name="connsiteY571" fmla="*/ 3774580 h 5504521"/>
              <a:gd name="connsiteX572" fmla="*/ 5177597 w 6384854"/>
              <a:gd name="connsiteY572" fmla="*/ 3771786 h 5504521"/>
              <a:gd name="connsiteX573" fmla="*/ 5180391 w 6384854"/>
              <a:gd name="connsiteY573" fmla="*/ 3772383 h 5504521"/>
              <a:gd name="connsiteX574" fmla="*/ 5184378 w 6384854"/>
              <a:gd name="connsiteY574" fmla="*/ 3767392 h 5504521"/>
              <a:gd name="connsiteX575" fmla="*/ 5181585 w 6384854"/>
              <a:gd name="connsiteY575" fmla="*/ 3766795 h 5504521"/>
              <a:gd name="connsiteX576" fmla="*/ 5185572 w 6384854"/>
              <a:gd name="connsiteY576" fmla="*/ 3761804 h 5504521"/>
              <a:gd name="connsiteX577" fmla="*/ 5189560 w 6384854"/>
              <a:gd name="connsiteY577" fmla="*/ 3756813 h 5504521"/>
              <a:gd name="connsiteX578" fmla="*/ 5183376 w 6384854"/>
              <a:gd name="connsiteY578" fmla="*/ 3758413 h 5504521"/>
              <a:gd name="connsiteX579" fmla="*/ 5180581 w 6384854"/>
              <a:gd name="connsiteY579" fmla="*/ 3757816 h 5504521"/>
              <a:gd name="connsiteX580" fmla="*/ 5193142 w 6384854"/>
              <a:gd name="connsiteY580" fmla="*/ 3740049 h 5504521"/>
              <a:gd name="connsiteX581" fmla="*/ 5190754 w 6384854"/>
              <a:gd name="connsiteY581" fmla="*/ 3751225 h 5504521"/>
              <a:gd name="connsiteX582" fmla="*/ 5201523 w 6384854"/>
              <a:gd name="connsiteY582" fmla="*/ 3741840 h 5504521"/>
              <a:gd name="connsiteX583" fmla="*/ 5200927 w 6384854"/>
              <a:gd name="connsiteY583" fmla="*/ 3744633 h 5504521"/>
              <a:gd name="connsiteX584" fmla="*/ 5197536 w 6384854"/>
              <a:gd name="connsiteY584" fmla="*/ 3746831 h 5504521"/>
              <a:gd name="connsiteX585" fmla="*/ 5196939 w 6384854"/>
              <a:gd name="connsiteY585" fmla="*/ 3749625 h 5504521"/>
              <a:gd name="connsiteX586" fmla="*/ 5203720 w 6384854"/>
              <a:gd name="connsiteY586" fmla="*/ 3745231 h 5504521"/>
              <a:gd name="connsiteX587" fmla="*/ 5207112 w 6384854"/>
              <a:gd name="connsiteY587" fmla="*/ 3743034 h 5504521"/>
              <a:gd name="connsiteX588" fmla="*/ 5220675 w 6384854"/>
              <a:gd name="connsiteY588" fmla="*/ 3734245 h 5504521"/>
              <a:gd name="connsiteX589" fmla="*/ 5210502 w 6384854"/>
              <a:gd name="connsiteY589" fmla="*/ 3740836 h 5504521"/>
              <a:gd name="connsiteX590" fmla="*/ 5214490 w 6384854"/>
              <a:gd name="connsiteY590" fmla="*/ 3735846 h 5504521"/>
              <a:gd name="connsiteX591" fmla="*/ 5215684 w 6384854"/>
              <a:gd name="connsiteY591" fmla="*/ 3730257 h 5504521"/>
              <a:gd name="connsiteX592" fmla="*/ 5212293 w 6384854"/>
              <a:gd name="connsiteY592" fmla="*/ 3732455 h 5504521"/>
              <a:gd name="connsiteX593" fmla="*/ 5208903 w 6384854"/>
              <a:gd name="connsiteY593" fmla="*/ 3734652 h 5504521"/>
              <a:gd name="connsiteX594" fmla="*/ 5218072 w 6384854"/>
              <a:gd name="connsiteY594" fmla="*/ 3719082 h 5504521"/>
              <a:gd name="connsiteX595" fmla="*/ 5231038 w 6384854"/>
              <a:gd name="connsiteY595" fmla="*/ 3713088 h 5504521"/>
              <a:gd name="connsiteX596" fmla="*/ 5243002 w 6384854"/>
              <a:gd name="connsiteY596" fmla="*/ 3698115 h 5504521"/>
              <a:gd name="connsiteX597" fmla="*/ 5247586 w 6384854"/>
              <a:gd name="connsiteY597" fmla="*/ 3690330 h 5504521"/>
              <a:gd name="connsiteX598" fmla="*/ 5260553 w 6384854"/>
              <a:gd name="connsiteY598" fmla="*/ 3684336 h 5504521"/>
              <a:gd name="connsiteX599" fmla="*/ 5296443 w 6384854"/>
              <a:gd name="connsiteY599" fmla="*/ 3639417 h 5504521"/>
              <a:gd name="connsiteX600" fmla="*/ 5295846 w 6384854"/>
              <a:gd name="connsiteY600" fmla="*/ 3642211 h 5504521"/>
              <a:gd name="connsiteX601" fmla="*/ 5295249 w 6384854"/>
              <a:gd name="connsiteY601" fmla="*/ 3645005 h 5504521"/>
              <a:gd name="connsiteX602" fmla="*/ 5298640 w 6384854"/>
              <a:gd name="connsiteY602" fmla="*/ 3642808 h 5504521"/>
              <a:gd name="connsiteX603" fmla="*/ 5302628 w 6384854"/>
              <a:gd name="connsiteY603" fmla="*/ 3637817 h 5504521"/>
              <a:gd name="connsiteX604" fmla="*/ 5329349 w 6384854"/>
              <a:gd name="connsiteY604" fmla="*/ 3608468 h 5504521"/>
              <a:gd name="connsiteX605" fmla="*/ 5328752 w 6384854"/>
              <a:gd name="connsiteY605" fmla="*/ 3611262 h 5504521"/>
              <a:gd name="connsiteX606" fmla="*/ 5332143 w 6384854"/>
              <a:gd name="connsiteY606" fmla="*/ 3609065 h 5504521"/>
              <a:gd name="connsiteX607" fmla="*/ 5332740 w 6384854"/>
              <a:gd name="connsiteY607" fmla="*/ 3606271 h 5504521"/>
              <a:gd name="connsiteX608" fmla="*/ 5333337 w 6384854"/>
              <a:gd name="connsiteY608" fmla="*/ 3603477 h 5504521"/>
              <a:gd name="connsiteX609" fmla="*/ 5337324 w 6384854"/>
              <a:gd name="connsiteY609" fmla="*/ 3598486 h 5504521"/>
              <a:gd name="connsiteX610" fmla="*/ 5340118 w 6384854"/>
              <a:gd name="connsiteY610" fmla="*/ 3599083 h 5504521"/>
              <a:gd name="connsiteX611" fmla="*/ 5344703 w 6384854"/>
              <a:gd name="connsiteY611" fmla="*/ 3591299 h 5504521"/>
              <a:gd name="connsiteX612" fmla="*/ 5344106 w 6384854"/>
              <a:gd name="connsiteY612" fmla="*/ 3594092 h 5504521"/>
              <a:gd name="connsiteX613" fmla="*/ 5347497 w 6384854"/>
              <a:gd name="connsiteY613" fmla="*/ 3591895 h 5504521"/>
              <a:gd name="connsiteX614" fmla="*/ 5351484 w 6384854"/>
              <a:gd name="connsiteY614" fmla="*/ 3586904 h 5504521"/>
              <a:gd name="connsiteX615" fmla="*/ 5352082 w 6384854"/>
              <a:gd name="connsiteY615" fmla="*/ 3584110 h 5504521"/>
              <a:gd name="connsiteX616" fmla="*/ 5360058 w 6384854"/>
              <a:gd name="connsiteY616" fmla="*/ 3574128 h 5504521"/>
              <a:gd name="connsiteX617" fmla="*/ 5363448 w 6384854"/>
              <a:gd name="connsiteY617" fmla="*/ 3571931 h 5504521"/>
              <a:gd name="connsiteX618" fmla="*/ 5364044 w 6384854"/>
              <a:gd name="connsiteY618" fmla="*/ 3569138 h 5504521"/>
              <a:gd name="connsiteX619" fmla="*/ 5360654 w 6384854"/>
              <a:gd name="connsiteY619" fmla="*/ 3571334 h 5504521"/>
              <a:gd name="connsiteX620" fmla="*/ 5367029 w 6384854"/>
              <a:gd name="connsiteY620" fmla="*/ 3555167 h 5504521"/>
              <a:gd name="connsiteX621" fmla="*/ 5371017 w 6384854"/>
              <a:gd name="connsiteY621" fmla="*/ 3550176 h 5504521"/>
              <a:gd name="connsiteX622" fmla="*/ 5375005 w 6384854"/>
              <a:gd name="connsiteY622" fmla="*/ 3545185 h 5504521"/>
              <a:gd name="connsiteX623" fmla="*/ 5375602 w 6384854"/>
              <a:gd name="connsiteY623" fmla="*/ 3542392 h 5504521"/>
              <a:gd name="connsiteX624" fmla="*/ 5376199 w 6384854"/>
              <a:gd name="connsiteY624" fmla="*/ 3539597 h 5504521"/>
              <a:gd name="connsiteX625" fmla="*/ 5389165 w 6384854"/>
              <a:gd name="connsiteY625" fmla="*/ 3533604 h 5504521"/>
              <a:gd name="connsiteX626" fmla="*/ 5390956 w 6384854"/>
              <a:gd name="connsiteY626" fmla="*/ 3525222 h 5504521"/>
              <a:gd name="connsiteX627" fmla="*/ 5392150 w 6384854"/>
              <a:gd name="connsiteY627" fmla="*/ 3519634 h 5504521"/>
              <a:gd name="connsiteX628" fmla="*/ 5389356 w 6384854"/>
              <a:gd name="connsiteY628" fmla="*/ 3519036 h 5504521"/>
              <a:gd name="connsiteX629" fmla="*/ 5388759 w 6384854"/>
              <a:gd name="connsiteY629" fmla="*/ 3521831 h 5504521"/>
              <a:gd name="connsiteX630" fmla="*/ 5386562 w 6384854"/>
              <a:gd name="connsiteY630" fmla="*/ 3518440 h 5504521"/>
              <a:gd name="connsiteX631" fmla="*/ 5479450 w 6384854"/>
              <a:gd name="connsiteY631" fmla="*/ 3357154 h 5504521"/>
              <a:gd name="connsiteX632" fmla="*/ 5477468 w 6384854"/>
              <a:gd name="connsiteY632" fmla="*/ 3380102 h 5504521"/>
              <a:gd name="connsiteX633" fmla="*/ 5501395 w 6384854"/>
              <a:gd name="connsiteY633" fmla="*/ 3350156 h 5504521"/>
              <a:gd name="connsiteX634" fmla="*/ 5526110 w 6384854"/>
              <a:gd name="connsiteY634" fmla="*/ 3302850 h 5504521"/>
              <a:gd name="connsiteX635" fmla="*/ 5525919 w 6384854"/>
              <a:gd name="connsiteY635" fmla="*/ 3317416 h 5504521"/>
              <a:gd name="connsiteX636" fmla="*/ 5529310 w 6384854"/>
              <a:gd name="connsiteY636" fmla="*/ 3315219 h 5504521"/>
              <a:gd name="connsiteX637" fmla="*/ 5525322 w 6384854"/>
              <a:gd name="connsiteY637" fmla="*/ 3320210 h 5504521"/>
              <a:gd name="connsiteX638" fmla="*/ 5522934 w 6384854"/>
              <a:gd name="connsiteY638" fmla="*/ 3331386 h 5504521"/>
              <a:gd name="connsiteX639" fmla="*/ 5514959 w 6384854"/>
              <a:gd name="connsiteY639" fmla="*/ 3341368 h 5504521"/>
              <a:gd name="connsiteX640" fmla="*/ 5516153 w 6384854"/>
              <a:gd name="connsiteY640" fmla="*/ 3335780 h 5504521"/>
              <a:gd name="connsiteX641" fmla="*/ 5512762 w 6384854"/>
              <a:gd name="connsiteY641" fmla="*/ 3337977 h 5504521"/>
              <a:gd name="connsiteX642" fmla="*/ 5507580 w 6384854"/>
              <a:gd name="connsiteY642" fmla="*/ 3348556 h 5504521"/>
              <a:gd name="connsiteX643" fmla="*/ 5503593 w 6384854"/>
              <a:gd name="connsiteY643" fmla="*/ 3353547 h 5504521"/>
              <a:gd name="connsiteX644" fmla="*/ 5502399 w 6384854"/>
              <a:gd name="connsiteY644" fmla="*/ 3359135 h 5504521"/>
              <a:gd name="connsiteX645" fmla="*/ 5505790 w 6384854"/>
              <a:gd name="connsiteY645" fmla="*/ 3356938 h 5504521"/>
              <a:gd name="connsiteX646" fmla="*/ 5506387 w 6384854"/>
              <a:gd name="connsiteY646" fmla="*/ 3354144 h 5504521"/>
              <a:gd name="connsiteX647" fmla="*/ 5509180 w 6384854"/>
              <a:gd name="connsiteY647" fmla="*/ 3354740 h 5504521"/>
              <a:gd name="connsiteX648" fmla="*/ 5481672 w 6384854"/>
              <a:gd name="connsiteY648" fmla="*/ 3401450 h 5504521"/>
              <a:gd name="connsiteX649" fmla="*/ 5475297 w 6384854"/>
              <a:gd name="connsiteY649" fmla="*/ 3417617 h 5504521"/>
              <a:gd name="connsiteX650" fmla="*/ 5471906 w 6384854"/>
              <a:gd name="connsiteY650" fmla="*/ 3419814 h 5504521"/>
              <a:gd name="connsiteX651" fmla="*/ 5468515 w 6384854"/>
              <a:gd name="connsiteY651" fmla="*/ 3422011 h 5504521"/>
              <a:gd name="connsiteX652" fmla="*/ 5467918 w 6384854"/>
              <a:gd name="connsiteY652" fmla="*/ 3424805 h 5504521"/>
              <a:gd name="connsiteX653" fmla="*/ 5469914 w 6384854"/>
              <a:gd name="connsiteY653" fmla="*/ 3425232 h 5504521"/>
              <a:gd name="connsiteX654" fmla="*/ 5468409 w 6384854"/>
              <a:gd name="connsiteY654" fmla="*/ 3428060 h 5504521"/>
              <a:gd name="connsiteX655" fmla="*/ 5461543 w 6384854"/>
              <a:gd name="connsiteY655" fmla="*/ 3440972 h 5504521"/>
              <a:gd name="connsiteX656" fmla="*/ 5458152 w 6384854"/>
              <a:gd name="connsiteY656" fmla="*/ 3443169 h 5504521"/>
              <a:gd name="connsiteX657" fmla="*/ 5457555 w 6384854"/>
              <a:gd name="connsiteY657" fmla="*/ 3445963 h 5504521"/>
              <a:gd name="connsiteX658" fmla="*/ 5460349 w 6384854"/>
              <a:gd name="connsiteY658" fmla="*/ 3446560 h 5504521"/>
              <a:gd name="connsiteX659" fmla="*/ 5416293 w 6384854"/>
              <a:gd name="connsiteY659" fmla="*/ 3516027 h 5504521"/>
              <a:gd name="connsiteX660" fmla="*/ 5418490 w 6384854"/>
              <a:gd name="connsiteY660" fmla="*/ 3519418 h 5504521"/>
              <a:gd name="connsiteX661" fmla="*/ 5409917 w 6384854"/>
              <a:gd name="connsiteY661" fmla="*/ 3532194 h 5504521"/>
              <a:gd name="connsiteX662" fmla="*/ 5407123 w 6384854"/>
              <a:gd name="connsiteY662" fmla="*/ 3531597 h 5504521"/>
              <a:gd name="connsiteX663" fmla="*/ 5406526 w 6384854"/>
              <a:gd name="connsiteY663" fmla="*/ 3534391 h 5504521"/>
              <a:gd name="connsiteX664" fmla="*/ 5405930 w 6384854"/>
              <a:gd name="connsiteY664" fmla="*/ 3537185 h 5504521"/>
              <a:gd name="connsiteX665" fmla="*/ 5392175 w 6384854"/>
              <a:gd name="connsiteY665" fmla="*/ 3560540 h 5504521"/>
              <a:gd name="connsiteX666" fmla="*/ 5388784 w 6384854"/>
              <a:gd name="connsiteY666" fmla="*/ 3562737 h 5504521"/>
              <a:gd name="connsiteX667" fmla="*/ 5388187 w 6384854"/>
              <a:gd name="connsiteY667" fmla="*/ 3565530 h 5504521"/>
              <a:gd name="connsiteX668" fmla="*/ 5334555 w 6384854"/>
              <a:gd name="connsiteY668" fmla="*/ 3638796 h 5504521"/>
              <a:gd name="connsiteX669" fmla="*/ 5331761 w 6384854"/>
              <a:gd name="connsiteY669" fmla="*/ 3638198 h 5504521"/>
              <a:gd name="connsiteX670" fmla="*/ 5328370 w 6384854"/>
              <a:gd name="connsiteY670" fmla="*/ 3640395 h 5504521"/>
              <a:gd name="connsiteX671" fmla="*/ 5327774 w 6384854"/>
              <a:gd name="connsiteY671" fmla="*/ 3643189 h 5504521"/>
              <a:gd name="connsiteX672" fmla="*/ 5330568 w 6384854"/>
              <a:gd name="connsiteY672" fmla="*/ 3643786 h 5504521"/>
              <a:gd name="connsiteX673" fmla="*/ 5319798 w 6384854"/>
              <a:gd name="connsiteY673" fmla="*/ 3653172 h 5504521"/>
              <a:gd name="connsiteX674" fmla="*/ 5325983 w 6384854"/>
              <a:gd name="connsiteY674" fmla="*/ 3651571 h 5504521"/>
              <a:gd name="connsiteX675" fmla="*/ 5298068 w 6384854"/>
              <a:gd name="connsiteY675" fmla="*/ 3686508 h 5504521"/>
              <a:gd name="connsiteX676" fmla="*/ 5295275 w 6384854"/>
              <a:gd name="connsiteY676" fmla="*/ 3685911 h 5504521"/>
              <a:gd name="connsiteX677" fmla="*/ 5294678 w 6384854"/>
              <a:gd name="connsiteY677" fmla="*/ 3688705 h 5504521"/>
              <a:gd name="connsiteX678" fmla="*/ 5294081 w 6384854"/>
              <a:gd name="connsiteY678" fmla="*/ 3691499 h 5504521"/>
              <a:gd name="connsiteX679" fmla="*/ 5249212 w 6384854"/>
              <a:gd name="connsiteY679" fmla="*/ 3737421 h 5504521"/>
              <a:gd name="connsiteX680" fmla="*/ 5242430 w 6384854"/>
              <a:gd name="connsiteY680" fmla="*/ 3741815 h 5504521"/>
              <a:gd name="connsiteX681" fmla="*/ 5244627 w 6384854"/>
              <a:gd name="connsiteY681" fmla="*/ 3745206 h 5504521"/>
              <a:gd name="connsiteX682" fmla="*/ 5215709 w 6384854"/>
              <a:gd name="connsiteY682" fmla="*/ 3771164 h 5504521"/>
              <a:gd name="connsiteX683" fmla="*/ 5253009 w 6384854"/>
              <a:gd name="connsiteY683" fmla="*/ 3746996 h 5504521"/>
              <a:gd name="connsiteX684" fmla="*/ 5283121 w 6384854"/>
              <a:gd name="connsiteY684" fmla="*/ 3715450 h 5504521"/>
              <a:gd name="connsiteX685" fmla="*/ 5302462 w 6384854"/>
              <a:gd name="connsiteY685" fmla="*/ 3693290 h 5504521"/>
              <a:gd name="connsiteX686" fmla="*/ 5303060 w 6384854"/>
              <a:gd name="connsiteY686" fmla="*/ 3690496 h 5504521"/>
              <a:gd name="connsiteX687" fmla="*/ 5305853 w 6384854"/>
              <a:gd name="connsiteY687" fmla="*/ 3691092 h 5504521"/>
              <a:gd name="connsiteX688" fmla="*/ 5307047 w 6384854"/>
              <a:gd name="connsiteY688" fmla="*/ 3685505 h 5504521"/>
              <a:gd name="connsiteX689" fmla="*/ 5303656 w 6384854"/>
              <a:gd name="connsiteY689" fmla="*/ 3687702 h 5504521"/>
              <a:gd name="connsiteX690" fmla="*/ 5314426 w 6384854"/>
              <a:gd name="connsiteY690" fmla="*/ 3678317 h 5504521"/>
              <a:gd name="connsiteX691" fmla="*/ 5316217 w 6384854"/>
              <a:gd name="connsiteY691" fmla="*/ 3669935 h 5504521"/>
              <a:gd name="connsiteX692" fmla="*/ 5351510 w 6384854"/>
              <a:gd name="connsiteY692" fmla="*/ 3627810 h 5504521"/>
              <a:gd name="connsiteX693" fmla="*/ 5352106 w 6384854"/>
              <a:gd name="connsiteY693" fmla="*/ 3625016 h 5504521"/>
              <a:gd name="connsiteX694" fmla="*/ 5354900 w 6384854"/>
              <a:gd name="connsiteY694" fmla="*/ 3625613 h 5504521"/>
              <a:gd name="connsiteX695" fmla="*/ 5358888 w 6384854"/>
              <a:gd name="connsiteY695" fmla="*/ 3620622 h 5504521"/>
              <a:gd name="connsiteX696" fmla="*/ 5356094 w 6384854"/>
              <a:gd name="connsiteY696" fmla="*/ 3620025 h 5504521"/>
              <a:gd name="connsiteX697" fmla="*/ 5353300 w 6384854"/>
              <a:gd name="connsiteY697" fmla="*/ 3619428 h 5504521"/>
              <a:gd name="connsiteX698" fmla="*/ 5359486 w 6384854"/>
              <a:gd name="connsiteY698" fmla="*/ 3617828 h 5504521"/>
              <a:gd name="connsiteX699" fmla="*/ 5386206 w 6384854"/>
              <a:gd name="connsiteY699" fmla="*/ 3588479 h 5504521"/>
              <a:gd name="connsiteX700" fmla="*/ 5391388 w 6384854"/>
              <a:gd name="connsiteY700" fmla="*/ 3577900 h 5504521"/>
              <a:gd name="connsiteX701" fmla="*/ 5395972 w 6384854"/>
              <a:gd name="connsiteY701" fmla="*/ 3570115 h 5504521"/>
              <a:gd name="connsiteX702" fmla="*/ 5398766 w 6384854"/>
              <a:gd name="connsiteY702" fmla="*/ 3570712 h 5504521"/>
              <a:gd name="connsiteX703" fmla="*/ 5399364 w 6384854"/>
              <a:gd name="connsiteY703" fmla="*/ 3567918 h 5504521"/>
              <a:gd name="connsiteX704" fmla="*/ 5399960 w 6384854"/>
              <a:gd name="connsiteY704" fmla="*/ 3565125 h 5504521"/>
              <a:gd name="connsiteX705" fmla="*/ 5423887 w 6384854"/>
              <a:gd name="connsiteY705" fmla="*/ 3535178 h 5504521"/>
              <a:gd name="connsiteX706" fmla="*/ 5427797 w 6384854"/>
              <a:gd name="connsiteY706" fmla="*/ 3525424 h 5504521"/>
              <a:gd name="connsiteX707" fmla="*/ 5429163 w 6384854"/>
              <a:gd name="connsiteY707" fmla="*/ 3524068 h 5504521"/>
              <a:gd name="connsiteX708" fmla="*/ 5429069 w 6384854"/>
              <a:gd name="connsiteY708" fmla="*/ 3524600 h 5504521"/>
              <a:gd name="connsiteX709" fmla="*/ 5429417 w 6384854"/>
              <a:gd name="connsiteY709" fmla="*/ 3523816 h 5504521"/>
              <a:gd name="connsiteX710" fmla="*/ 5434343 w 6384854"/>
              <a:gd name="connsiteY710" fmla="*/ 3518925 h 5504521"/>
              <a:gd name="connsiteX711" fmla="*/ 5434250 w 6384854"/>
              <a:gd name="connsiteY711" fmla="*/ 3514021 h 5504521"/>
              <a:gd name="connsiteX712" fmla="*/ 5431883 w 6384854"/>
              <a:gd name="connsiteY712" fmla="*/ 3518262 h 5504521"/>
              <a:gd name="connsiteX713" fmla="*/ 5429417 w 6384854"/>
              <a:gd name="connsiteY713" fmla="*/ 3523816 h 5504521"/>
              <a:gd name="connsiteX714" fmla="*/ 5429163 w 6384854"/>
              <a:gd name="connsiteY714" fmla="*/ 3524068 h 5504521"/>
              <a:gd name="connsiteX715" fmla="*/ 5430638 w 6384854"/>
              <a:gd name="connsiteY715" fmla="*/ 3515760 h 5504521"/>
              <a:gd name="connsiteX716" fmla="*/ 5441820 w 6384854"/>
              <a:gd name="connsiteY716" fmla="*/ 3492266 h 5504521"/>
              <a:gd name="connsiteX717" fmla="*/ 5452589 w 6384854"/>
              <a:gd name="connsiteY717" fmla="*/ 3482882 h 5504521"/>
              <a:gd name="connsiteX718" fmla="*/ 5454380 w 6384854"/>
              <a:gd name="connsiteY718" fmla="*/ 3474499 h 5504521"/>
              <a:gd name="connsiteX719" fmla="*/ 5472122 w 6384854"/>
              <a:gd name="connsiteY719" fmla="*/ 3446154 h 5504521"/>
              <a:gd name="connsiteX720" fmla="*/ 5489864 w 6384854"/>
              <a:gd name="connsiteY720" fmla="*/ 3417808 h 5504521"/>
              <a:gd name="connsiteX721" fmla="*/ 5500824 w 6384854"/>
              <a:gd name="connsiteY721" fmla="*/ 3393856 h 5504521"/>
              <a:gd name="connsiteX722" fmla="*/ 5506602 w 6384854"/>
              <a:gd name="connsiteY722" fmla="*/ 3380484 h 5504521"/>
              <a:gd name="connsiteX723" fmla="*/ 5507390 w 6384854"/>
              <a:gd name="connsiteY723" fmla="*/ 3363122 h 5504521"/>
              <a:gd name="connsiteX724" fmla="*/ 5512977 w 6384854"/>
              <a:gd name="connsiteY724" fmla="*/ 3364316 h 5504521"/>
              <a:gd name="connsiteX725" fmla="*/ 5524535 w 6384854"/>
              <a:gd name="connsiteY725" fmla="*/ 3337571 h 5504521"/>
              <a:gd name="connsiteX726" fmla="*/ 5535901 w 6384854"/>
              <a:gd name="connsiteY726" fmla="*/ 3325392 h 5504521"/>
              <a:gd name="connsiteX727" fmla="*/ 5539292 w 6384854"/>
              <a:gd name="connsiteY727" fmla="*/ 3323195 h 5504521"/>
              <a:gd name="connsiteX728" fmla="*/ 5539889 w 6384854"/>
              <a:gd name="connsiteY728" fmla="*/ 3320401 h 5504521"/>
              <a:gd name="connsiteX729" fmla="*/ 5543280 w 6384854"/>
              <a:gd name="connsiteY729" fmla="*/ 3318204 h 5504521"/>
              <a:gd name="connsiteX730" fmla="*/ 5540486 w 6384854"/>
              <a:gd name="connsiteY730" fmla="*/ 3317607 h 5504521"/>
              <a:gd name="connsiteX731" fmla="*/ 5537095 w 6384854"/>
              <a:gd name="connsiteY731" fmla="*/ 3319804 h 5504521"/>
              <a:gd name="connsiteX732" fmla="*/ 5544067 w 6384854"/>
              <a:gd name="connsiteY732" fmla="*/ 3300843 h 5504521"/>
              <a:gd name="connsiteX733" fmla="*/ 5584542 w 6384854"/>
              <a:gd name="connsiteY733" fmla="*/ 3248139 h 5504521"/>
              <a:gd name="connsiteX734" fmla="*/ 2203252 w 6384854"/>
              <a:gd name="connsiteY734" fmla="*/ 3232588 h 5504521"/>
              <a:gd name="connsiteX735" fmla="*/ 2205046 w 6384854"/>
              <a:gd name="connsiteY735" fmla="*/ 3235355 h 5504521"/>
              <a:gd name="connsiteX736" fmla="*/ 2204737 w 6384854"/>
              <a:gd name="connsiteY736" fmla="*/ 3236805 h 5504521"/>
              <a:gd name="connsiteX737" fmla="*/ 2204130 w 6384854"/>
              <a:gd name="connsiteY737" fmla="*/ 3235457 h 5504521"/>
              <a:gd name="connsiteX738" fmla="*/ 2203252 w 6384854"/>
              <a:gd name="connsiteY738" fmla="*/ 3232588 h 5504521"/>
              <a:gd name="connsiteX739" fmla="*/ 2626707 w 6384854"/>
              <a:gd name="connsiteY739" fmla="*/ 3226800 h 5504521"/>
              <a:gd name="connsiteX740" fmla="*/ 2636092 w 6384854"/>
              <a:gd name="connsiteY740" fmla="*/ 3237570 h 5504521"/>
              <a:gd name="connsiteX741" fmla="*/ 2632104 w 6384854"/>
              <a:gd name="connsiteY741" fmla="*/ 3242560 h 5504521"/>
              <a:gd name="connsiteX742" fmla="*/ 2645287 w 6384854"/>
              <a:gd name="connsiteY742" fmla="*/ 3262906 h 5504521"/>
              <a:gd name="connsiteX743" fmla="*/ 2641489 w 6384854"/>
              <a:gd name="connsiteY743" fmla="*/ 3253330 h 5504521"/>
              <a:gd name="connsiteX744" fmla="*/ 2669860 w 6384854"/>
              <a:gd name="connsiteY744" fmla="*/ 3311978 h 5504521"/>
              <a:gd name="connsiteX745" fmla="*/ 2697037 w 6384854"/>
              <a:gd name="connsiteY745" fmla="*/ 3376214 h 5504521"/>
              <a:gd name="connsiteX746" fmla="*/ 2702625 w 6384854"/>
              <a:gd name="connsiteY746" fmla="*/ 3377408 h 5504521"/>
              <a:gd name="connsiteX747" fmla="*/ 2734985 w 6384854"/>
              <a:gd name="connsiteY747" fmla="*/ 3431065 h 5504521"/>
              <a:gd name="connsiteX748" fmla="*/ 2748167 w 6384854"/>
              <a:gd name="connsiteY748" fmla="*/ 3451410 h 5504521"/>
              <a:gd name="connsiteX749" fmla="*/ 2751965 w 6384854"/>
              <a:gd name="connsiteY749" fmla="*/ 3460986 h 5504521"/>
              <a:gd name="connsiteX750" fmla="*/ 2763546 w 6384854"/>
              <a:gd name="connsiteY750" fmla="*/ 3475146 h 5504521"/>
              <a:gd name="connsiteX751" fmla="*/ 2782723 w 6384854"/>
              <a:gd name="connsiteY751" fmla="*/ 3508457 h 5504521"/>
              <a:gd name="connsiteX752" fmla="*/ 2802496 w 6384854"/>
              <a:gd name="connsiteY752" fmla="*/ 3538975 h 5504521"/>
              <a:gd name="connsiteX753" fmla="*/ 2863607 w 6384854"/>
              <a:gd name="connsiteY753" fmla="*/ 3622147 h 5504521"/>
              <a:gd name="connsiteX754" fmla="*/ 2881781 w 6384854"/>
              <a:gd name="connsiteY754" fmla="*/ 3646480 h 5504521"/>
              <a:gd name="connsiteX755" fmla="*/ 2885171 w 6384854"/>
              <a:gd name="connsiteY755" fmla="*/ 3644283 h 5504521"/>
              <a:gd name="connsiteX756" fmla="*/ 2954258 w 6384854"/>
              <a:gd name="connsiteY756" fmla="*/ 3717473 h 5504521"/>
              <a:gd name="connsiteX757" fmla="*/ 2970831 w 6384854"/>
              <a:gd name="connsiteY757" fmla="*/ 3735620 h 5504521"/>
              <a:gd name="connsiteX758" fmla="*/ 2997386 w 6384854"/>
              <a:gd name="connsiteY758" fmla="*/ 3761744 h 5504521"/>
              <a:gd name="connsiteX759" fmla="*/ 3096610 w 6384854"/>
              <a:gd name="connsiteY759" fmla="*/ 3844294 h 5504521"/>
              <a:gd name="connsiteX760" fmla="*/ 3125959 w 6384854"/>
              <a:gd name="connsiteY760" fmla="*/ 3871015 h 5504521"/>
              <a:gd name="connsiteX761" fmla="*/ 3131547 w 6384854"/>
              <a:gd name="connsiteY761" fmla="*/ 3872209 h 5504521"/>
              <a:gd name="connsiteX762" fmla="*/ 3154902 w 6384854"/>
              <a:gd name="connsiteY762" fmla="*/ 3885962 h 5504521"/>
              <a:gd name="connsiteX763" fmla="*/ 3172073 w 6384854"/>
              <a:gd name="connsiteY763" fmla="*/ 3901317 h 5504521"/>
              <a:gd name="connsiteX764" fmla="*/ 3230961 w 6384854"/>
              <a:gd name="connsiteY764" fmla="*/ 3940191 h 5504521"/>
              <a:gd name="connsiteX765" fmla="*/ 3264298 w 6384854"/>
              <a:gd name="connsiteY765" fmla="*/ 3961921 h 5504521"/>
              <a:gd name="connsiteX766" fmla="*/ 3314399 w 6384854"/>
              <a:gd name="connsiteY766" fmla="*/ 3987232 h 5504521"/>
              <a:gd name="connsiteX767" fmla="*/ 3321587 w 6384854"/>
              <a:gd name="connsiteY767" fmla="*/ 3994611 h 5504521"/>
              <a:gd name="connsiteX768" fmla="*/ 3342745 w 6384854"/>
              <a:gd name="connsiteY768" fmla="*/ 4004974 h 5504521"/>
              <a:gd name="connsiteX769" fmla="*/ 3372882 w 6384854"/>
              <a:gd name="connsiteY769" fmla="*/ 4014334 h 5504521"/>
              <a:gd name="connsiteX770" fmla="*/ 3376082 w 6384854"/>
              <a:gd name="connsiteY770" fmla="*/ 4026704 h 5504521"/>
              <a:gd name="connsiteX771" fmla="*/ 3388297 w 6384854"/>
              <a:gd name="connsiteY771" fmla="*/ 4034900 h 5504521"/>
              <a:gd name="connsiteX772" fmla="*/ 3327001 w 6384854"/>
              <a:gd name="connsiteY772" fmla="*/ 4078395 h 5504521"/>
              <a:gd name="connsiteX773" fmla="*/ 3321637 w 6384854"/>
              <a:gd name="connsiteY773" fmla="*/ 4076422 h 5504521"/>
              <a:gd name="connsiteX774" fmla="*/ 3284909 w 6384854"/>
              <a:gd name="connsiteY774" fmla="*/ 4056890 h 5504521"/>
              <a:gd name="connsiteX775" fmla="*/ 3284312 w 6384854"/>
              <a:gd name="connsiteY775" fmla="*/ 4059684 h 5504521"/>
              <a:gd name="connsiteX776" fmla="*/ 3281518 w 6384854"/>
              <a:gd name="connsiteY776" fmla="*/ 4059087 h 5504521"/>
              <a:gd name="connsiteX777" fmla="*/ 3275931 w 6384854"/>
              <a:gd name="connsiteY777" fmla="*/ 4057893 h 5504521"/>
              <a:gd name="connsiteX778" fmla="*/ 3273733 w 6384854"/>
              <a:gd name="connsiteY778" fmla="*/ 4054503 h 5504521"/>
              <a:gd name="connsiteX779" fmla="*/ 3267549 w 6384854"/>
              <a:gd name="connsiteY779" fmla="*/ 4056102 h 5504521"/>
              <a:gd name="connsiteX780" fmla="*/ 3268743 w 6384854"/>
              <a:gd name="connsiteY780" fmla="*/ 4050515 h 5504521"/>
              <a:gd name="connsiteX781" fmla="*/ 3265948 w 6384854"/>
              <a:gd name="connsiteY781" fmla="*/ 4049918 h 5504521"/>
              <a:gd name="connsiteX782" fmla="*/ 3260958 w 6384854"/>
              <a:gd name="connsiteY782" fmla="*/ 4045930 h 5504521"/>
              <a:gd name="connsiteX783" fmla="*/ 3267143 w 6384854"/>
              <a:gd name="connsiteY783" fmla="*/ 4044330 h 5504521"/>
              <a:gd name="connsiteX784" fmla="*/ 3266546 w 6384854"/>
              <a:gd name="connsiteY784" fmla="*/ 4047124 h 5504521"/>
              <a:gd name="connsiteX785" fmla="*/ 3269937 w 6384854"/>
              <a:gd name="connsiteY785" fmla="*/ 4044927 h 5504521"/>
              <a:gd name="connsiteX786" fmla="*/ 3204863 w 6384854"/>
              <a:gd name="connsiteY786" fmla="*/ 4007652 h 5504521"/>
              <a:gd name="connsiteX787" fmla="*/ 3107049 w 6384854"/>
              <a:gd name="connsiteY787" fmla="*/ 3945854 h 5504521"/>
              <a:gd name="connsiteX788" fmla="*/ 3106451 w 6384854"/>
              <a:gd name="connsiteY788" fmla="*/ 3948648 h 5504521"/>
              <a:gd name="connsiteX789" fmla="*/ 3109246 w 6384854"/>
              <a:gd name="connsiteY789" fmla="*/ 3949245 h 5504521"/>
              <a:gd name="connsiteX790" fmla="*/ 3110846 w 6384854"/>
              <a:gd name="connsiteY790" fmla="*/ 3955430 h 5504521"/>
              <a:gd name="connsiteX791" fmla="*/ 3105855 w 6384854"/>
              <a:gd name="connsiteY791" fmla="*/ 3951442 h 5504521"/>
              <a:gd name="connsiteX792" fmla="*/ 3100864 w 6384854"/>
              <a:gd name="connsiteY792" fmla="*/ 3947454 h 5504521"/>
              <a:gd name="connsiteX793" fmla="*/ 3091885 w 6384854"/>
              <a:gd name="connsiteY793" fmla="*/ 3948458 h 5504521"/>
              <a:gd name="connsiteX794" fmla="*/ 3093330 w 6384854"/>
              <a:gd name="connsiteY794" fmla="*/ 3945114 h 5504521"/>
              <a:gd name="connsiteX795" fmla="*/ 3094910 w 6384854"/>
              <a:gd name="connsiteY795" fmla="*/ 3945695 h 5504521"/>
              <a:gd name="connsiteX796" fmla="*/ 3095276 w 6384854"/>
              <a:gd name="connsiteY796" fmla="*/ 3946261 h 5504521"/>
              <a:gd name="connsiteX797" fmla="*/ 3098069 w 6384854"/>
              <a:gd name="connsiteY797" fmla="*/ 3946857 h 5504521"/>
              <a:gd name="connsiteX798" fmla="*/ 3094910 w 6384854"/>
              <a:gd name="connsiteY798" fmla="*/ 3945695 h 5504521"/>
              <a:gd name="connsiteX799" fmla="*/ 3090882 w 6384854"/>
              <a:gd name="connsiteY799" fmla="*/ 3939479 h 5504521"/>
              <a:gd name="connsiteX800" fmla="*/ 3099264 w 6384854"/>
              <a:gd name="connsiteY800" fmla="*/ 3941270 h 5504521"/>
              <a:gd name="connsiteX801" fmla="*/ 3075502 w 6384854"/>
              <a:gd name="connsiteY801" fmla="*/ 3915743 h 5504521"/>
              <a:gd name="connsiteX802" fmla="*/ 3072112 w 6384854"/>
              <a:gd name="connsiteY802" fmla="*/ 3917939 h 5504521"/>
              <a:gd name="connsiteX803" fmla="*/ 3040565 w 6384854"/>
              <a:gd name="connsiteY803" fmla="*/ 3887828 h 5504521"/>
              <a:gd name="connsiteX804" fmla="*/ 3042762 w 6384854"/>
              <a:gd name="connsiteY804" fmla="*/ 3891219 h 5504521"/>
              <a:gd name="connsiteX805" fmla="*/ 3005032 w 6384854"/>
              <a:gd name="connsiteY805" fmla="*/ 3862708 h 5504521"/>
              <a:gd name="connsiteX806" fmla="*/ 3002835 w 6384854"/>
              <a:gd name="connsiteY806" fmla="*/ 3859317 h 5504521"/>
              <a:gd name="connsiteX807" fmla="*/ 3014010 w 6384854"/>
              <a:gd name="connsiteY807" fmla="*/ 3861704 h 5504521"/>
              <a:gd name="connsiteX808" fmla="*/ 2989652 w 6384854"/>
              <a:gd name="connsiteY808" fmla="*/ 3838971 h 5504521"/>
              <a:gd name="connsiteX809" fmla="*/ 2983467 w 6384854"/>
              <a:gd name="connsiteY809" fmla="*/ 3840572 h 5504521"/>
              <a:gd name="connsiteX810" fmla="*/ 2979670 w 6384854"/>
              <a:gd name="connsiteY810" fmla="*/ 3830997 h 5504521"/>
              <a:gd name="connsiteX811" fmla="*/ 2977473 w 6384854"/>
              <a:gd name="connsiteY811" fmla="*/ 3827605 h 5504521"/>
              <a:gd name="connsiteX812" fmla="*/ 2973079 w 6384854"/>
              <a:gd name="connsiteY812" fmla="*/ 3820823 h 5504521"/>
              <a:gd name="connsiteX813" fmla="*/ 2978667 w 6384854"/>
              <a:gd name="connsiteY813" fmla="*/ 3822017 h 5504521"/>
              <a:gd name="connsiteX814" fmla="*/ 2981461 w 6384854"/>
              <a:gd name="connsiteY814" fmla="*/ 3822614 h 5504521"/>
              <a:gd name="connsiteX815" fmla="*/ 2928947 w 6384854"/>
              <a:gd name="connsiteY815" fmla="*/ 3767573 h 5504521"/>
              <a:gd name="connsiteX816" fmla="*/ 2907789 w 6384854"/>
              <a:gd name="connsiteY816" fmla="*/ 3757210 h 5504521"/>
              <a:gd name="connsiteX817" fmla="*/ 2954499 w 6384854"/>
              <a:gd name="connsiteY817" fmla="*/ 3784718 h 5504521"/>
              <a:gd name="connsiteX818" fmla="*/ 2960087 w 6384854"/>
              <a:gd name="connsiteY818" fmla="*/ 3785912 h 5504521"/>
              <a:gd name="connsiteX819" fmla="*/ 2960684 w 6384854"/>
              <a:gd name="connsiteY819" fmla="*/ 3783117 h 5504521"/>
              <a:gd name="connsiteX820" fmla="*/ 2962881 w 6384854"/>
              <a:gd name="connsiteY820" fmla="*/ 3786509 h 5504521"/>
              <a:gd name="connsiteX821" fmla="*/ 2965675 w 6384854"/>
              <a:gd name="connsiteY821" fmla="*/ 3787105 h 5504521"/>
              <a:gd name="connsiteX822" fmla="*/ 2947577 w 6384854"/>
              <a:gd name="connsiteY822" fmla="*/ 3762423 h 5504521"/>
              <a:gd name="connsiteX823" fmla="*/ 2922282 w 6384854"/>
              <a:gd name="connsiteY823" fmla="*/ 3744072 h 5504521"/>
              <a:gd name="connsiteX824" fmla="*/ 2922547 w 6384854"/>
              <a:gd name="connsiteY824" fmla="*/ 3742833 h 5504521"/>
              <a:gd name="connsiteX825" fmla="*/ 2919753 w 6384854"/>
              <a:gd name="connsiteY825" fmla="*/ 3742236 h 5504521"/>
              <a:gd name="connsiteX826" fmla="*/ 2909771 w 6384854"/>
              <a:gd name="connsiteY826" fmla="*/ 3734261 h 5504521"/>
              <a:gd name="connsiteX827" fmla="*/ 2911968 w 6384854"/>
              <a:gd name="connsiteY827" fmla="*/ 3737652 h 5504521"/>
              <a:gd name="connsiteX828" fmla="*/ 2909173 w 6384854"/>
              <a:gd name="connsiteY828" fmla="*/ 3737055 h 5504521"/>
              <a:gd name="connsiteX829" fmla="*/ 2906976 w 6384854"/>
              <a:gd name="connsiteY829" fmla="*/ 3733664 h 5504521"/>
              <a:gd name="connsiteX830" fmla="*/ 2867049 w 6384854"/>
              <a:gd name="connsiteY830" fmla="*/ 3701762 h 5504521"/>
              <a:gd name="connsiteX831" fmla="*/ 2860863 w 6384854"/>
              <a:gd name="connsiteY831" fmla="*/ 3703362 h 5504521"/>
              <a:gd name="connsiteX832" fmla="*/ 2871849 w 6384854"/>
              <a:gd name="connsiteY832" fmla="*/ 3720316 h 5504521"/>
              <a:gd name="connsiteX833" fmla="*/ 2826523 w 6384854"/>
              <a:gd name="connsiteY833" fmla="*/ 3672654 h 5504521"/>
              <a:gd name="connsiteX834" fmla="*/ 2820935 w 6384854"/>
              <a:gd name="connsiteY834" fmla="*/ 3671460 h 5504521"/>
              <a:gd name="connsiteX835" fmla="*/ 2819335 w 6384854"/>
              <a:gd name="connsiteY835" fmla="*/ 3665275 h 5504521"/>
              <a:gd name="connsiteX836" fmla="*/ 2808946 w 6384854"/>
              <a:gd name="connsiteY836" fmla="*/ 3645527 h 5504521"/>
              <a:gd name="connsiteX837" fmla="*/ 2804959 w 6384854"/>
              <a:gd name="connsiteY837" fmla="*/ 3650518 h 5504521"/>
              <a:gd name="connsiteX838" fmla="*/ 2801162 w 6384854"/>
              <a:gd name="connsiteY838" fmla="*/ 3640941 h 5504521"/>
              <a:gd name="connsiteX839" fmla="*/ 2798965 w 6384854"/>
              <a:gd name="connsiteY839" fmla="*/ 3637551 h 5504521"/>
              <a:gd name="connsiteX840" fmla="*/ 2801759 w 6384854"/>
              <a:gd name="connsiteY840" fmla="*/ 3638148 h 5504521"/>
              <a:gd name="connsiteX841" fmla="*/ 2792373 w 6384854"/>
              <a:gd name="connsiteY841" fmla="*/ 3627379 h 5504521"/>
              <a:gd name="connsiteX842" fmla="*/ 2791777 w 6384854"/>
              <a:gd name="connsiteY842" fmla="*/ 3630172 h 5504521"/>
              <a:gd name="connsiteX843" fmla="*/ 2742032 w 6384854"/>
              <a:gd name="connsiteY843" fmla="*/ 3534822 h 5504521"/>
              <a:gd name="connsiteX844" fmla="*/ 2701863 w 6384854"/>
              <a:gd name="connsiteY844" fmla="*/ 3435675 h 5504521"/>
              <a:gd name="connsiteX845" fmla="*/ 2694485 w 6384854"/>
              <a:gd name="connsiteY845" fmla="*/ 3442862 h 5504521"/>
              <a:gd name="connsiteX846" fmla="*/ 2674089 w 6384854"/>
              <a:gd name="connsiteY846" fmla="*/ 3374233 h 5504521"/>
              <a:gd name="connsiteX847" fmla="*/ 2651496 w 6384854"/>
              <a:gd name="connsiteY847" fmla="*/ 3302212 h 5504521"/>
              <a:gd name="connsiteX848" fmla="*/ 2650899 w 6384854"/>
              <a:gd name="connsiteY848" fmla="*/ 3305005 h 5504521"/>
              <a:gd name="connsiteX849" fmla="*/ 2645909 w 6384854"/>
              <a:gd name="connsiteY849" fmla="*/ 3301018 h 5504521"/>
              <a:gd name="connsiteX850" fmla="*/ 2643115 w 6384854"/>
              <a:gd name="connsiteY850" fmla="*/ 3300421 h 5504521"/>
              <a:gd name="connsiteX851" fmla="*/ 2640512 w 6384854"/>
              <a:gd name="connsiteY851" fmla="*/ 3285257 h 5504521"/>
              <a:gd name="connsiteX852" fmla="*/ 2636117 w 6384854"/>
              <a:gd name="connsiteY852" fmla="*/ 3278476 h 5504521"/>
              <a:gd name="connsiteX853" fmla="*/ 2636714 w 6384854"/>
              <a:gd name="connsiteY853" fmla="*/ 3275681 h 5504521"/>
              <a:gd name="connsiteX854" fmla="*/ 2639508 w 6384854"/>
              <a:gd name="connsiteY854" fmla="*/ 3276279 h 5504521"/>
              <a:gd name="connsiteX855" fmla="*/ 2624916 w 6384854"/>
              <a:gd name="connsiteY855" fmla="*/ 3235182 h 5504521"/>
              <a:gd name="connsiteX856" fmla="*/ 2626707 w 6384854"/>
              <a:gd name="connsiteY856" fmla="*/ 3226800 h 5504521"/>
              <a:gd name="connsiteX857" fmla="*/ 5439421 w 6384854"/>
              <a:gd name="connsiteY857" fmla="*/ 3161627 h 5504521"/>
              <a:gd name="connsiteX858" fmla="*/ 5439540 w 6384854"/>
              <a:gd name="connsiteY858" fmla="*/ 3163205 h 5504521"/>
              <a:gd name="connsiteX859" fmla="*/ 5438825 w 6384854"/>
              <a:gd name="connsiteY859" fmla="*/ 3164421 h 5504521"/>
              <a:gd name="connsiteX860" fmla="*/ 5439421 w 6384854"/>
              <a:gd name="connsiteY860" fmla="*/ 3161627 h 5504521"/>
              <a:gd name="connsiteX861" fmla="*/ 2150471 w 6384854"/>
              <a:gd name="connsiteY861" fmla="*/ 3130746 h 5504521"/>
              <a:gd name="connsiteX862" fmla="*/ 2151041 w 6384854"/>
              <a:gd name="connsiteY862" fmla="*/ 3130868 h 5504521"/>
              <a:gd name="connsiteX863" fmla="*/ 2150554 w 6384854"/>
              <a:gd name="connsiteY863" fmla="*/ 3133147 h 5504521"/>
              <a:gd name="connsiteX864" fmla="*/ 5509195 w 6384854"/>
              <a:gd name="connsiteY864" fmla="*/ 3053832 h 5504521"/>
              <a:gd name="connsiteX865" fmla="*/ 5507404 w 6384854"/>
              <a:gd name="connsiteY865" fmla="*/ 3062214 h 5504521"/>
              <a:gd name="connsiteX866" fmla="*/ 5504611 w 6384854"/>
              <a:gd name="connsiteY866" fmla="*/ 3061617 h 5504521"/>
              <a:gd name="connsiteX867" fmla="*/ 5509195 w 6384854"/>
              <a:gd name="connsiteY867" fmla="*/ 3053832 h 5504521"/>
              <a:gd name="connsiteX868" fmla="*/ 2812129 w 6384854"/>
              <a:gd name="connsiteY868" fmla="*/ 3025548 h 5504521"/>
              <a:gd name="connsiteX869" fmla="*/ 2811641 w 6384854"/>
              <a:gd name="connsiteY869" fmla="*/ 3027827 h 5504521"/>
              <a:gd name="connsiteX870" fmla="*/ 2811155 w 6384854"/>
              <a:gd name="connsiteY870" fmla="*/ 3030107 h 5504521"/>
              <a:gd name="connsiteX871" fmla="*/ 2809361 w 6384854"/>
              <a:gd name="connsiteY871" fmla="*/ 3027340 h 5504521"/>
              <a:gd name="connsiteX872" fmla="*/ 2812129 w 6384854"/>
              <a:gd name="connsiteY872" fmla="*/ 3025548 h 5504521"/>
              <a:gd name="connsiteX873" fmla="*/ 2140813 w 6384854"/>
              <a:gd name="connsiteY873" fmla="*/ 2966617 h 5504521"/>
              <a:gd name="connsiteX874" fmla="*/ 2141993 w 6384854"/>
              <a:gd name="connsiteY874" fmla="*/ 3016919 h 5504521"/>
              <a:gd name="connsiteX875" fmla="*/ 2155219 w 6384854"/>
              <a:gd name="connsiteY875" fmla="*/ 3055494 h 5504521"/>
              <a:gd name="connsiteX876" fmla="*/ 2152450 w 6384854"/>
              <a:gd name="connsiteY876" fmla="*/ 3057286 h 5504521"/>
              <a:gd name="connsiteX877" fmla="*/ 2155552 w 6384854"/>
              <a:gd name="connsiteY877" fmla="*/ 3065099 h 5504521"/>
              <a:gd name="connsiteX878" fmla="*/ 2157346 w 6384854"/>
              <a:gd name="connsiteY878" fmla="*/ 3067865 h 5504521"/>
              <a:gd name="connsiteX879" fmla="*/ 2155065 w 6384854"/>
              <a:gd name="connsiteY879" fmla="*/ 3067378 h 5504521"/>
              <a:gd name="connsiteX880" fmla="*/ 2161447 w 6384854"/>
              <a:gd name="connsiteY880" fmla="*/ 3104491 h 5504521"/>
              <a:gd name="connsiteX881" fmla="*/ 2160960 w 6384854"/>
              <a:gd name="connsiteY881" fmla="*/ 3106770 h 5504521"/>
              <a:gd name="connsiteX882" fmla="*/ 2160473 w 6384854"/>
              <a:gd name="connsiteY882" fmla="*/ 3109050 h 5504521"/>
              <a:gd name="connsiteX883" fmla="*/ 2159986 w 6384854"/>
              <a:gd name="connsiteY883" fmla="*/ 3111329 h 5504521"/>
              <a:gd name="connsiteX884" fmla="*/ 2162267 w 6384854"/>
              <a:gd name="connsiteY884" fmla="*/ 3111817 h 5504521"/>
              <a:gd name="connsiteX885" fmla="*/ 2159499 w 6384854"/>
              <a:gd name="connsiteY885" fmla="*/ 3113609 h 5504521"/>
              <a:gd name="connsiteX886" fmla="*/ 2160166 w 6384854"/>
              <a:gd name="connsiteY886" fmla="*/ 3132818 h 5504521"/>
              <a:gd name="connsiteX887" fmla="*/ 2150221 w 6384854"/>
              <a:gd name="connsiteY887" fmla="*/ 3123543 h 5504521"/>
              <a:gd name="connsiteX888" fmla="*/ 2150388 w 6384854"/>
              <a:gd name="connsiteY888" fmla="*/ 3128345 h 5504521"/>
              <a:gd name="connsiteX889" fmla="*/ 2150471 w 6384854"/>
              <a:gd name="connsiteY889" fmla="*/ 3130746 h 5504521"/>
              <a:gd name="connsiteX890" fmla="*/ 2148760 w 6384854"/>
              <a:gd name="connsiteY890" fmla="*/ 3130380 h 5504521"/>
              <a:gd name="connsiteX891" fmla="*/ 2148273 w 6384854"/>
              <a:gd name="connsiteY891" fmla="*/ 3132660 h 5504521"/>
              <a:gd name="connsiteX892" fmla="*/ 2147786 w 6384854"/>
              <a:gd name="connsiteY892" fmla="*/ 3134939 h 5504521"/>
              <a:gd name="connsiteX893" fmla="*/ 2152195 w 6384854"/>
              <a:gd name="connsiteY893" fmla="*/ 3147798 h 5504521"/>
              <a:gd name="connsiteX894" fmla="*/ 2153989 w 6384854"/>
              <a:gd name="connsiteY894" fmla="*/ 3150564 h 5504521"/>
              <a:gd name="connsiteX895" fmla="*/ 2155296 w 6384854"/>
              <a:gd name="connsiteY895" fmla="*/ 3155610 h 5504521"/>
              <a:gd name="connsiteX896" fmla="*/ 2157090 w 6384854"/>
              <a:gd name="connsiteY896" fmla="*/ 3158377 h 5504521"/>
              <a:gd name="connsiteX897" fmla="*/ 2155783 w 6384854"/>
              <a:gd name="connsiteY897" fmla="*/ 3153331 h 5504521"/>
              <a:gd name="connsiteX898" fmla="*/ 2154476 w 6384854"/>
              <a:gd name="connsiteY898" fmla="*/ 3148285 h 5504521"/>
              <a:gd name="connsiteX899" fmla="*/ 2163447 w 6384854"/>
              <a:gd name="connsiteY899" fmla="*/ 3162118 h 5504521"/>
              <a:gd name="connsiteX900" fmla="*/ 2171751 w 6384854"/>
              <a:gd name="connsiteY900" fmla="*/ 3156743 h 5504521"/>
              <a:gd name="connsiteX901" fmla="*/ 2201971 w 6384854"/>
              <a:gd name="connsiteY901" fmla="*/ 3260915 h 5504521"/>
              <a:gd name="connsiteX902" fmla="*/ 2203278 w 6384854"/>
              <a:gd name="connsiteY902" fmla="*/ 3265961 h 5504521"/>
              <a:gd name="connsiteX903" fmla="*/ 2205072 w 6384854"/>
              <a:gd name="connsiteY903" fmla="*/ 3268727 h 5504521"/>
              <a:gd name="connsiteX904" fmla="*/ 2220092 w 6384854"/>
              <a:gd name="connsiteY904" fmla="*/ 3310069 h 5504521"/>
              <a:gd name="connsiteX905" fmla="*/ 2237726 w 6384854"/>
              <a:gd name="connsiteY905" fmla="*/ 3361503 h 5504521"/>
              <a:gd name="connsiteX906" fmla="*/ 2262691 w 6384854"/>
              <a:gd name="connsiteY906" fmla="*/ 3412120 h 5504521"/>
              <a:gd name="connsiteX907" fmla="*/ 2299241 w 6384854"/>
              <a:gd name="connsiteY907" fmla="*/ 3486661 h 5504521"/>
              <a:gd name="connsiteX908" fmla="*/ 2338380 w 6384854"/>
              <a:gd name="connsiteY908" fmla="*/ 3537923 h 5504521"/>
              <a:gd name="connsiteX909" fmla="*/ 2332997 w 6384854"/>
              <a:gd name="connsiteY909" fmla="*/ 3529623 h 5504521"/>
              <a:gd name="connsiteX910" fmla="*/ 2337072 w 6384854"/>
              <a:gd name="connsiteY910" fmla="*/ 3532877 h 5504521"/>
              <a:gd name="connsiteX911" fmla="*/ 2338867 w 6384854"/>
              <a:gd name="connsiteY911" fmla="*/ 3535643 h 5504521"/>
              <a:gd name="connsiteX912" fmla="*/ 2337559 w 6384854"/>
              <a:gd name="connsiteY912" fmla="*/ 3530598 h 5504521"/>
              <a:gd name="connsiteX913" fmla="*/ 2338046 w 6384854"/>
              <a:gd name="connsiteY913" fmla="*/ 3528318 h 5504521"/>
              <a:gd name="connsiteX914" fmla="*/ 2374750 w 6384854"/>
              <a:gd name="connsiteY914" fmla="*/ 3590977 h 5504521"/>
              <a:gd name="connsiteX915" fmla="*/ 2423013 w 6384854"/>
              <a:gd name="connsiteY915" fmla="*/ 3644187 h 5504521"/>
              <a:gd name="connsiteX916" fmla="*/ 2356142 w 6384854"/>
              <a:gd name="connsiteY916" fmla="*/ 3544101 h 5504521"/>
              <a:gd name="connsiteX917" fmla="*/ 2352220 w 6384854"/>
              <a:gd name="connsiteY917" fmla="*/ 3528963 h 5504521"/>
              <a:gd name="connsiteX918" fmla="*/ 2331510 w 6384854"/>
              <a:gd name="connsiteY918" fmla="*/ 3503089 h 5504521"/>
              <a:gd name="connsiteX919" fmla="*/ 2322693 w 6384854"/>
              <a:gd name="connsiteY919" fmla="*/ 3477372 h 5504521"/>
              <a:gd name="connsiteX920" fmla="*/ 2299702 w 6384854"/>
              <a:gd name="connsiteY920" fmla="*/ 3451010 h 5504521"/>
              <a:gd name="connsiteX921" fmla="*/ 2294166 w 6384854"/>
              <a:gd name="connsiteY921" fmla="*/ 3454594 h 5504521"/>
              <a:gd name="connsiteX922" fmla="*/ 2282094 w 6384854"/>
              <a:gd name="connsiteY922" fmla="*/ 3432948 h 5504521"/>
              <a:gd name="connsiteX923" fmla="*/ 2284375 w 6384854"/>
              <a:gd name="connsiteY923" fmla="*/ 3433435 h 5504521"/>
              <a:gd name="connsiteX924" fmla="*/ 2286169 w 6384854"/>
              <a:gd name="connsiteY924" fmla="*/ 3436203 h 5504521"/>
              <a:gd name="connsiteX925" fmla="*/ 2286656 w 6384854"/>
              <a:gd name="connsiteY925" fmla="*/ 3433923 h 5504521"/>
              <a:gd name="connsiteX926" fmla="*/ 2293012 w 6384854"/>
              <a:gd name="connsiteY926" fmla="*/ 3437665 h 5504521"/>
              <a:gd name="connsiteX927" fmla="*/ 2284529 w 6384854"/>
              <a:gd name="connsiteY927" fmla="*/ 3421552 h 5504521"/>
              <a:gd name="connsiteX928" fmla="*/ 2285015 w 6384854"/>
              <a:gd name="connsiteY928" fmla="*/ 3419272 h 5504521"/>
              <a:gd name="connsiteX929" fmla="*/ 2282735 w 6384854"/>
              <a:gd name="connsiteY929" fmla="*/ 3418785 h 5504521"/>
              <a:gd name="connsiteX930" fmla="*/ 2281427 w 6384854"/>
              <a:gd name="connsiteY930" fmla="*/ 3413739 h 5504521"/>
              <a:gd name="connsiteX931" fmla="*/ 2279146 w 6384854"/>
              <a:gd name="connsiteY931" fmla="*/ 3413252 h 5504521"/>
              <a:gd name="connsiteX932" fmla="*/ 2269022 w 6384854"/>
              <a:gd name="connsiteY932" fmla="*/ 3382489 h 5504521"/>
              <a:gd name="connsiteX933" fmla="*/ 2251900 w 6384854"/>
              <a:gd name="connsiteY933" fmla="*/ 3362148 h 5504521"/>
              <a:gd name="connsiteX934" fmla="*/ 2250106 w 6384854"/>
              <a:gd name="connsiteY934" fmla="*/ 3359381 h 5504521"/>
              <a:gd name="connsiteX935" fmla="*/ 2246517 w 6384854"/>
              <a:gd name="connsiteY935" fmla="*/ 3353848 h 5504521"/>
              <a:gd name="connsiteX936" fmla="*/ 2246031 w 6384854"/>
              <a:gd name="connsiteY936" fmla="*/ 3356127 h 5504521"/>
              <a:gd name="connsiteX937" fmla="*/ 2247825 w 6384854"/>
              <a:gd name="connsiteY937" fmla="*/ 3358894 h 5504521"/>
              <a:gd name="connsiteX938" fmla="*/ 2247338 w 6384854"/>
              <a:gd name="connsiteY938" fmla="*/ 3361173 h 5504521"/>
              <a:gd name="connsiteX939" fmla="*/ 2241622 w 6384854"/>
              <a:gd name="connsiteY939" fmla="*/ 3343269 h 5504521"/>
              <a:gd name="connsiteX940" fmla="*/ 2243417 w 6384854"/>
              <a:gd name="connsiteY940" fmla="*/ 3346036 h 5504521"/>
              <a:gd name="connsiteX941" fmla="*/ 2243903 w 6384854"/>
              <a:gd name="connsiteY941" fmla="*/ 3343756 h 5504521"/>
              <a:gd name="connsiteX942" fmla="*/ 2244390 w 6384854"/>
              <a:gd name="connsiteY942" fmla="*/ 3341477 h 5504521"/>
              <a:gd name="connsiteX943" fmla="*/ 2248465 w 6384854"/>
              <a:gd name="connsiteY943" fmla="*/ 3344731 h 5504521"/>
              <a:gd name="connsiteX944" fmla="*/ 2239495 w 6384854"/>
              <a:gd name="connsiteY944" fmla="*/ 3330898 h 5504521"/>
              <a:gd name="connsiteX945" fmla="*/ 2237700 w 6384854"/>
              <a:gd name="connsiteY945" fmla="*/ 3328131 h 5504521"/>
              <a:gd name="connsiteX946" fmla="*/ 2238187 w 6384854"/>
              <a:gd name="connsiteY946" fmla="*/ 3325852 h 5504521"/>
              <a:gd name="connsiteX947" fmla="*/ 2238674 w 6384854"/>
              <a:gd name="connsiteY947" fmla="*/ 3323573 h 5504521"/>
              <a:gd name="connsiteX948" fmla="*/ 2235906 w 6384854"/>
              <a:gd name="connsiteY948" fmla="*/ 3325365 h 5504521"/>
              <a:gd name="connsiteX949" fmla="*/ 2237700 w 6384854"/>
              <a:gd name="connsiteY949" fmla="*/ 3328131 h 5504521"/>
              <a:gd name="connsiteX950" fmla="*/ 2207840 w 6384854"/>
              <a:gd name="connsiteY950" fmla="*/ 3266936 h 5504521"/>
              <a:gd name="connsiteX951" fmla="*/ 2206046 w 6384854"/>
              <a:gd name="connsiteY951" fmla="*/ 3264169 h 5504521"/>
              <a:gd name="connsiteX952" fmla="*/ 2204739 w 6384854"/>
              <a:gd name="connsiteY952" fmla="*/ 3259123 h 5504521"/>
              <a:gd name="connsiteX953" fmla="*/ 2204252 w 6384854"/>
              <a:gd name="connsiteY953" fmla="*/ 3261402 h 5504521"/>
              <a:gd name="connsiteX954" fmla="*/ 2202278 w 6384854"/>
              <a:gd name="connsiteY954" fmla="*/ 3237147 h 5504521"/>
              <a:gd name="connsiteX955" fmla="*/ 2203585 w 6384854"/>
              <a:gd name="connsiteY955" fmla="*/ 3242193 h 5504521"/>
              <a:gd name="connsiteX956" fmla="*/ 2205866 w 6384854"/>
              <a:gd name="connsiteY956" fmla="*/ 3242680 h 5504521"/>
              <a:gd name="connsiteX957" fmla="*/ 2204559 w 6384854"/>
              <a:gd name="connsiteY957" fmla="*/ 3237635 h 5504521"/>
              <a:gd name="connsiteX958" fmla="*/ 2204737 w 6384854"/>
              <a:gd name="connsiteY958" fmla="*/ 3236805 h 5504521"/>
              <a:gd name="connsiteX959" fmla="*/ 2206353 w 6384854"/>
              <a:gd name="connsiteY959" fmla="*/ 3240401 h 5504521"/>
              <a:gd name="connsiteX960" fmla="*/ 2180209 w 6384854"/>
              <a:gd name="connsiteY960" fmla="*/ 3139483 h 5504521"/>
              <a:gd name="connsiteX961" fmla="*/ 2173519 w 6384854"/>
              <a:gd name="connsiteY961" fmla="*/ 3126137 h 5504521"/>
              <a:gd name="connsiteX962" fmla="*/ 2176774 w 6384854"/>
              <a:gd name="connsiteY962" fmla="*/ 3122066 h 5504521"/>
              <a:gd name="connsiteX963" fmla="*/ 2174980 w 6384854"/>
              <a:gd name="connsiteY963" fmla="*/ 3119299 h 5504521"/>
              <a:gd name="connsiteX964" fmla="*/ 2173673 w 6384854"/>
              <a:gd name="connsiteY964" fmla="*/ 3114253 h 5504521"/>
              <a:gd name="connsiteX965" fmla="*/ 2159141 w 6384854"/>
              <a:gd name="connsiteY965" fmla="*/ 3070632 h 5504521"/>
              <a:gd name="connsiteX966" fmla="*/ 2160935 w 6384854"/>
              <a:gd name="connsiteY966" fmla="*/ 3073398 h 5504521"/>
              <a:gd name="connsiteX967" fmla="*/ 2163702 w 6384854"/>
              <a:gd name="connsiteY967" fmla="*/ 3071606 h 5504521"/>
              <a:gd name="connsiteX968" fmla="*/ 2161908 w 6384854"/>
              <a:gd name="connsiteY968" fmla="*/ 3068840 h 5504521"/>
              <a:gd name="connsiteX969" fmla="*/ 2162395 w 6384854"/>
              <a:gd name="connsiteY969" fmla="*/ 3066561 h 5504521"/>
              <a:gd name="connsiteX970" fmla="*/ 2149657 w 6384854"/>
              <a:gd name="connsiteY970" fmla="*/ 3025706 h 5504521"/>
              <a:gd name="connsiteX971" fmla="*/ 2140813 w 6384854"/>
              <a:gd name="connsiteY971" fmla="*/ 2966617 h 5504521"/>
              <a:gd name="connsiteX972" fmla="*/ 5565977 w 6384854"/>
              <a:gd name="connsiteY972" fmla="*/ 2911125 h 5504521"/>
              <a:gd name="connsiteX973" fmla="*/ 5568174 w 6384854"/>
              <a:gd name="connsiteY973" fmla="*/ 2914516 h 5504521"/>
              <a:gd name="connsiteX974" fmla="*/ 5564187 w 6384854"/>
              <a:gd name="connsiteY974" fmla="*/ 2919507 h 5504521"/>
              <a:gd name="connsiteX975" fmla="*/ 5527243 w 6384854"/>
              <a:gd name="connsiteY975" fmla="*/ 2873635 h 5504521"/>
              <a:gd name="connsiteX976" fmla="*/ 5526049 w 6384854"/>
              <a:gd name="connsiteY976" fmla="*/ 2879223 h 5504521"/>
              <a:gd name="connsiteX977" fmla="*/ 5523852 w 6384854"/>
              <a:gd name="connsiteY977" fmla="*/ 2875832 h 5504521"/>
              <a:gd name="connsiteX978" fmla="*/ 5527243 w 6384854"/>
              <a:gd name="connsiteY978" fmla="*/ 2873635 h 5504521"/>
              <a:gd name="connsiteX979" fmla="*/ 2214252 w 6384854"/>
              <a:gd name="connsiteY979" fmla="*/ 2806819 h 5504521"/>
              <a:gd name="connsiteX980" fmla="*/ 2230783 w 6384854"/>
              <a:gd name="connsiteY980" fmla="*/ 2914318 h 5504521"/>
              <a:gd name="connsiteX981" fmla="*/ 2375869 w 6384854"/>
              <a:gd name="connsiteY981" fmla="*/ 3366632 h 5504521"/>
              <a:gd name="connsiteX982" fmla="*/ 2825624 w 6384854"/>
              <a:gd name="connsiteY982" fmla="*/ 3935778 h 5504521"/>
              <a:gd name="connsiteX983" fmla="*/ 3032941 w 6384854"/>
              <a:gd name="connsiteY983" fmla="*/ 4095302 h 5504521"/>
              <a:gd name="connsiteX984" fmla="*/ 3184390 w 6384854"/>
              <a:gd name="connsiteY984" fmla="*/ 4171572 h 5504521"/>
              <a:gd name="connsiteX985" fmla="*/ 3189892 w 6384854"/>
              <a:gd name="connsiteY985" fmla="*/ 4174112 h 5504521"/>
              <a:gd name="connsiteX986" fmla="*/ 2989656 w 6384854"/>
              <a:gd name="connsiteY986" fmla="*/ 4308684 h 5504521"/>
              <a:gd name="connsiteX987" fmla="*/ 2670307 w 6384854"/>
              <a:gd name="connsiteY987" fmla="*/ 4503865 h 5504521"/>
              <a:gd name="connsiteX988" fmla="*/ 2384335 w 6384854"/>
              <a:gd name="connsiteY988" fmla="*/ 4663286 h 5504521"/>
              <a:gd name="connsiteX989" fmla="*/ 2018515 w 6384854"/>
              <a:gd name="connsiteY989" fmla="*/ 4834325 h 5504521"/>
              <a:gd name="connsiteX990" fmla="*/ 1903622 w 6384854"/>
              <a:gd name="connsiteY990" fmla="*/ 4891532 h 5504521"/>
              <a:gd name="connsiteX991" fmla="*/ 1775971 w 6384854"/>
              <a:gd name="connsiteY991" fmla="*/ 4940486 h 5504521"/>
              <a:gd name="connsiteX992" fmla="*/ 1727054 w 6384854"/>
              <a:gd name="connsiteY992" fmla="*/ 4966504 h 5504521"/>
              <a:gd name="connsiteX993" fmla="*/ 1694863 w 6384854"/>
              <a:gd name="connsiteY993" fmla="*/ 4989316 h 5504521"/>
              <a:gd name="connsiteX994" fmla="*/ 1637899 w 6384854"/>
              <a:gd name="connsiteY994" fmla="*/ 5021038 h 5504521"/>
              <a:gd name="connsiteX995" fmla="*/ 1590169 w 6384854"/>
              <a:gd name="connsiteY995" fmla="*/ 5034108 h 5504521"/>
              <a:gd name="connsiteX996" fmla="*/ 1573925 w 6384854"/>
              <a:gd name="connsiteY996" fmla="*/ 5040431 h 5504521"/>
              <a:gd name="connsiteX997" fmla="*/ 1548298 w 6384854"/>
              <a:gd name="connsiteY997" fmla="*/ 5060321 h 5504521"/>
              <a:gd name="connsiteX998" fmla="*/ 1445755 w 6384854"/>
              <a:gd name="connsiteY998" fmla="*/ 5098400 h 5504521"/>
              <a:gd name="connsiteX999" fmla="*/ 1417347 w 6384854"/>
              <a:gd name="connsiteY999" fmla="*/ 5116802 h 5504521"/>
              <a:gd name="connsiteX1000" fmla="*/ 1372064 w 6384854"/>
              <a:gd name="connsiteY1000" fmla="*/ 5133327 h 5504521"/>
              <a:gd name="connsiteX1001" fmla="*/ 1346660 w 6384854"/>
              <a:gd name="connsiteY1001" fmla="*/ 5134034 h 5504521"/>
              <a:gd name="connsiteX1002" fmla="*/ 1266591 w 6384854"/>
              <a:gd name="connsiteY1002" fmla="*/ 5164834 h 5504521"/>
              <a:gd name="connsiteX1003" fmla="*/ 1200280 w 6384854"/>
              <a:gd name="connsiteY1003" fmla="*/ 5197989 h 5504521"/>
              <a:gd name="connsiteX1004" fmla="*/ 1179289 w 6384854"/>
              <a:gd name="connsiteY1004" fmla="*/ 5202488 h 5504521"/>
              <a:gd name="connsiteX1005" fmla="*/ 1150770 w 6384854"/>
              <a:gd name="connsiteY1005" fmla="*/ 5203674 h 5504521"/>
              <a:gd name="connsiteX1006" fmla="*/ 1089095 w 6384854"/>
              <a:gd name="connsiteY1006" fmla="*/ 5221437 h 5504521"/>
              <a:gd name="connsiteX1007" fmla="*/ 1002461 w 6384854"/>
              <a:gd name="connsiteY1007" fmla="*/ 5255159 h 5504521"/>
              <a:gd name="connsiteX1008" fmla="*/ 981322 w 6384854"/>
              <a:gd name="connsiteY1008" fmla="*/ 5254574 h 5504521"/>
              <a:gd name="connsiteX1009" fmla="*/ 973645 w 6384854"/>
              <a:gd name="connsiteY1009" fmla="*/ 5246178 h 5504521"/>
              <a:gd name="connsiteX1010" fmla="*/ 875180 w 6384854"/>
              <a:gd name="connsiteY1010" fmla="*/ 5236398 h 5504521"/>
              <a:gd name="connsiteX1011" fmla="*/ 865204 w 6384854"/>
              <a:gd name="connsiteY1011" fmla="*/ 5229631 h 5504521"/>
              <a:gd name="connsiteX1012" fmla="*/ 866057 w 6384854"/>
              <a:gd name="connsiteY1012" fmla="*/ 5218649 h 5504521"/>
              <a:gd name="connsiteX1013" fmla="*/ 860049 w 6384854"/>
              <a:gd name="connsiteY1013" fmla="*/ 5200423 h 5504521"/>
              <a:gd name="connsiteX1014" fmla="*/ 844287 w 6384854"/>
              <a:gd name="connsiteY1014" fmla="*/ 5209863 h 5504521"/>
              <a:gd name="connsiteX1015" fmla="*/ 810946 w 6384854"/>
              <a:gd name="connsiteY1015" fmla="*/ 5233491 h 5504521"/>
              <a:gd name="connsiteX1016" fmla="*/ 788917 w 6384854"/>
              <a:gd name="connsiteY1016" fmla="*/ 5256020 h 5504521"/>
              <a:gd name="connsiteX1017" fmla="*/ 784949 w 6384854"/>
              <a:gd name="connsiteY1017" fmla="*/ 5267480 h 5504521"/>
              <a:gd name="connsiteX1018" fmla="*/ 773452 w 6384854"/>
              <a:gd name="connsiteY1018" fmla="*/ 5275628 h 5504521"/>
              <a:gd name="connsiteX1019" fmla="*/ 765293 w 6384854"/>
              <a:gd name="connsiteY1019" fmla="*/ 5264114 h 5504521"/>
              <a:gd name="connsiteX1020" fmla="*/ 765515 w 6384854"/>
              <a:gd name="connsiteY1020" fmla="*/ 5244932 h 5504521"/>
              <a:gd name="connsiteX1021" fmla="*/ 764885 w 6384854"/>
              <a:gd name="connsiteY1021" fmla="*/ 5236731 h 5504521"/>
              <a:gd name="connsiteX1022" fmla="*/ 757171 w 6384854"/>
              <a:gd name="connsiteY1022" fmla="*/ 5240468 h 5504521"/>
              <a:gd name="connsiteX1023" fmla="*/ 750755 w 6384854"/>
              <a:gd name="connsiteY1023" fmla="*/ 5248474 h 5504521"/>
              <a:gd name="connsiteX1024" fmla="*/ 743857 w 6384854"/>
              <a:gd name="connsiteY1024" fmla="*/ 5253362 h 5504521"/>
              <a:gd name="connsiteX1025" fmla="*/ 686781 w 6384854"/>
              <a:gd name="connsiteY1025" fmla="*/ 5267867 h 5504521"/>
              <a:gd name="connsiteX1026" fmla="*/ 662638 w 6384854"/>
              <a:gd name="connsiteY1026" fmla="*/ 5284976 h 5504521"/>
              <a:gd name="connsiteX1027" fmla="*/ 644762 w 6384854"/>
              <a:gd name="connsiteY1027" fmla="*/ 5288996 h 5504521"/>
              <a:gd name="connsiteX1028" fmla="*/ 644651 w 6384854"/>
              <a:gd name="connsiteY1028" fmla="*/ 5271780 h 5504521"/>
              <a:gd name="connsiteX1029" fmla="*/ 647469 w 6384854"/>
              <a:gd name="connsiteY1029" fmla="*/ 5261135 h 5504521"/>
              <a:gd name="connsiteX1030" fmla="*/ 646690 w 6384854"/>
              <a:gd name="connsiteY1030" fmla="*/ 5247850 h 5504521"/>
              <a:gd name="connsiteX1031" fmla="*/ 632746 w 6384854"/>
              <a:gd name="connsiteY1031" fmla="*/ 5252544 h 5504521"/>
              <a:gd name="connsiteX1032" fmla="*/ 599108 w 6384854"/>
              <a:gd name="connsiteY1032" fmla="*/ 5266004 h 5504521"/>
              <a:gd name="connsiteX1033" fmla="*/ 566510 w 6384854"/>
              <a:gd name="connsiteY1033" fmla="*/ 5315049 h 5504521"/>
              <a:gd name="connsiteX1034" fmla="*/ 557090 w 6384854"/>
              <a:gd name="connsiteY1034" fmla="*/ 5340750 h 5504521"/>
              <a:gd name="connsiteX1035" fmla="*/ 511399 w 6384854"/>
              <a:gd name="connsiteY1035" fmla="*/ 5276275 h 5504521"/>
              <a:gd name="connsiteX1036" fmla="*/ 514107 w 6384854"/>
              <a:gd name="connsiteY1036" fmla="*/ 5248413 h 5504521"/>
              <a:gd name="connsiteX1037" fmla="*/ 504129 w 6384854"/>
              <a:gd name="connsiteY1037" fmla="*/ 5241646 h 5504521"/>
              <a:gd name="connsiteX1038" fmla="*/ 514810 w 6384854"/>
              <a:gd name="connsiteY1038" fmla="*/ 5232348 h 5504521"/>
              <a:gd name="connsiteX1039" fmla="*/ 524490 w 6384854"/>
              <a:gd name="connsiteY1039" fmla="*/ 5228947 h 5504521"/>
              <a:gd name="connsiteX1040" fmla="*/ 531091 w 6384854"/>
              <a:gd name="connsiteY1040" fmla="*/ 5213892 h 5504521"/>
              <a:gd name="connsiteX1041" fmla="*/ 535726 w 6384854"/>
              <a:gd name="connsiteY1041" fmla="*/ 5198500 h 5504521"/>
              <a:gd name="connsiteX1042" fmla="*/ 563133 w 6384854"/>
              <a:gd name="connsiteY1042" fmla="*/ 5185996 h 5504521"/>
              <a:gd name="connsiteX1043" fmla="*/ 586943 w 6384854"/>
              <a:gd name="connsiteY1043" fmla="*/ 5170852 h 5504521"/>
              <a:gd name="connsiteX1044" fmla="*/ 584717 w 6384854"/>
              <a:gd name="connsiteY1044" fmla="*/ 5148215 h 5504521"/>
              <a:gd name="connsiteX1045" fmla="*/ 584420 w 6384854"/>
              <a:gd name="connsiteY1045" fmla="*/ 5138049 h 5504521"/>
              <a:gd name="connsiteX1046" fmla="*/ 624066 w 6384854"/>
              <a:gd name="connsiteY1046" fmla="*/ 5142814 h 5504521"/>
              <a:gd name="connsiteX1047" fmla="*/ 638789 w 6384854"/>
              <a:gd name="connsiteY1047" fmla="*/ 5151405 h 5504521"/>
              <a:gd name="connsiteX1048" fmla="*/ 666531 w 6384854"/>
              <a:gd name="connsiteY1048" fmla="*/ 5136935 h 5504521"/>
              <a:gd name="connsiteX1049" fmla="*/ 663934 w 6384854"/>
              <a:gd name="connsiteY1049" fmla="*/ 5128398 h 5504521"/>
              <a:gd name="connsiteX1050" fmla="*/ 658890 w 6384854"/>
              <a:gd name="connsiteY1050" fmla="*/ 5116406 h 5504521"/>
              <a:gd name="connsiteX1051" fmla="*/ 667124 w 6384854"/>
              <a:gd name="connsiteY1051" fmla="*/ 5103653 h 5504521"/>
              <a:gd name="connsiteX1052" fmla="*/ 709439 w 6384854"/>
              <a:gd name="connsiteY1052" fmla="*/ 5092691 h 5504521"/>
              <a:gd name="connsiteX1053" fmla="*/ 734694 w 6384854"/>
              <a:gd name="connsiteY1053" fmla="*/ 5086900 h 5504521"/>
              <a:gd name="connsiteX1054" fmla="*/ 785799 w 6384854"/>
              <a:gd name="connsiteY1054" fmla="*/ 5042035 h 5504521"/>
              <a:gd name="connsiteX1055" fmla="*/ 800262 w 6384854"/>
              <a:gd name="connsiteY1055" fmla="*/ 5028326 h 5504521"/>
              <a:gd name="connsiteX1056" fmla="*/ 863569 w 6384854"/>
              <a:gd name="connsiteY1056" fmla="*/ 5012865 h 5504521"/>
              <a:gd name="connsiteX1057" fmla="*/ 893127 w 6384854"/>
              <a:gd name="connsiteY1057" fmla="*/ 4993648 h 5504521"/>
              <a:gd name="connsiteX1058" fmla="*/ 919161 w 6384854"/>
              <a:gd name="connsiteY1058" fmla="*/ 4947526 h 5504521"/>
              <a:gd name="connsiteX1059" fmla="*/ 936147 w 6384854"/>
              <a:gd name="connsiteY1059" fmla="*/ 4966620 h 5504521"/>
              <a:gd name="connsiteX1060" fmla="*/ 964666 w 6384854"/>
              <a:gd name="connsiteY1060" fmla="*/ 4965434 h 5504521"/>
              <a:gd name="connsiteX1061" fmla="*/ 959474 w 6384854"/>
              <a:gd name="connsiteY1061" fmla="*/ 4948359 h 5504521"/>
              <a:gd name="connsiteX1062" fmla="*/ 966409 w 6384854"/>
              <a:gd name="connsiteY1062" fmla="*/ 4931338 h 5504521"/>
              <a:gd name="connsiteX1063" fmla="*/ 996448 w 6384854"/>
              <a:gd name="connsiteY1063" fmla="*/ 4915238 h 5504521"/>
              <a:gd name="connsiteX1064" fmla="*/ 1037318 w 6384854"/>
              <a:gd name="connsiteY1064" fmla="*/ 4894923 h 5504521"/>
              <a:gd name="connsiteX1065" fmla="*/ 1056046 w 6384854"/>
              <a:gd name="connsiteY1065" fmla="*/ 4879921 h 5504521"/>
              <a:gd name="connsiteX1066" fmla="*/ 1058716 w 6384854"/>
              <a:gd name="connsiteY1066" fmla="*/ 4864193 h 5504521"/>
              <a:gd name="connsiteX1067" fmla="*/ 1067468 w 6384854"/>
              <a:gd name="connsiteY1067" fmla="*/ 4842424 h 5504521"/>
              <a:gd name="connsiteX1068" fmla="*/ 1084639 w 6384854"/>
              <a:gd name="connsiteY1068" fmla="*/ 4854470 h 5504521"/>
              <a:gd name="connsiteX1069" fmla="*/ 1095951 w 6384854"/>
              <a:gd name="connsiteY1069" fmla="*/ 4853372 h 5504521"/>
              <a:gd name="connsiteX1070" fmla="*/ 1098436 w 6384854"/>
              <a:gd name="connsiteY1070" fmla="*/ 4844693 h 5504521"/>
              <a:gd name="connsiteX1071" fmla="*/ 1101142 w 6384854"/>
              <a:gd name="connsiteY1071" fmla="*/ 4816831 h 5504521"/>
              <a:gd name="connsiteX1072" fmla="*/ 1095950 w 6384854"/>
              <a:gd name="connsiteY1072" fmla="*/ 4799756 h 5504521"/>
              <a:gd name="connsiteX1073" fmla="*/ 1084639 w 6384854"/>
              <a:gd name="connsiteY1073" fmla="*/ 4800854 h 5504521"/>
              <a:gd name="connsiteX1074" fmla="*/ 972082 w 6384854"/>
              <a:gd name="connsiteY1074" fmla="*/ 4844299 h 5504521"/>
              <a:gd name="connsiteX1075" fmla="*/ 880886 w 6384854"/>
              <a:gd name="connsiteY1075" fmla="*/ 4869147 h 5504521"/>
              <a:gd name="connsiteX1076" fmla="*/ 823254 w 6384854"/>
              <a:gd name="connsiteY1076" fmla="*/ 4851184 h 5504521"/>
              <a:gd name="connsiteX1077" fmla="*/ 800408 w 6384854"/>
              <a:gd name="connsiteY1077" fmla="*/ 4872563 h 5504521"/>
              <a:gd name="connsiteX1078" fmla="*/ 785204 w 6384854"/>
              <a:gd name="connsiteY1078" fmla="*/ 4860854 h 5504521"/>
              <a:gd name="connsiteX1079" fmla="*/ 759650 w 6384854"/>
              <a:gd name="connsiteY1079" fmla="*/ 4856478 h 5504521"/>
              <a:gd name="connsiteX1080" fmla="*/ 751232 w 6384854"/>
              <a:gd name="connsiteY1080" fmla="*/ 4876281 h 5504521"/>
              <a:gd name="connsiteX1081" fmla="*/ 755906 w 6384854"/>
              <a:gd name="connsiteY1081" fmla="*/ 4902371 h 5504521"/>
              <a:gd name="connsiteX1082" fmla="*/ 729388 w 6384854"/>
              <a:gd name="connsiteY1082" fmla="*/ 4891761 h 5504521"/>
              <a:gd name="connsiteX1083" fmla="*/ 703501 w 6384854"/>
              <a:gd name="connsiteY1083" fmla="*/ 4889351 h 5504521"/>
              <a:gd name="connsiteX1084" fmla="*/ 689705 w 6384854"/>
              <a:gd name="connsiteY1084" fmla="*/ 4845512 h 5504521"/>
              <a:gd name="connsiteX1085" fmla="*/ 702870 w 6384854"/>
              <a:gd name="connsiteY1085" fmla="*/ 4827534 h 5504521"/>
              <a:gd name="connsiteX1086" fmla="*/ 717927 w 6384854"/>
              <a:gd name="connsiteY1086" fmla="*/ 4834159 h 5504521"/>
              <a:gd name="connsiteX1087" fmla="*/ 729721 w 6384854"/>
              <a:gd name="connsiteY1087" fmla="*/ 4836179 h 5504521"/>
              <a:gd name="connsiteX1088" fmla="*/ 769403 w 6384854"/>
              <a:gd name="connsiteY1088" fmla="*/ 4828812 h 5504521"/>
              <a:gd name="connsiteX1089" fmla="*/ 795512 w 6384854"/>
              <a:gd name="connsiteY1089" fmla="*/ 4812039 h 5504521"/>
              <a:gd name="connsiteX1090" fmla="*/ 804858 w 6384854"/>
              <a:gd name="connsiteY1090" fmla="*/ 4810604 h 5504521"/>
              <a:gd name="connsiteX1091" fmla="*/ 817467 w 6384854"/>
              <a:gd name="connsiteY1091" fmla="*/ 4813775 h 5504521"/>
              <a:gd name="connsiteX1092" fmla="*/ 877250 w 6384854"/>
              <a:gd name="connsiteY1092" fmla="*/ 4771409 h 5504521"/>
              <a:gd name="connsiteX1093" fmla="*/ 906660 w 6384854"/>
              <a:gd name="connsiteY1093" fmla="*/ 4747108 h 5504521"/>
              <a:gd name="connsiteX1094" fmla="*/ 940594 w 6384854"/>
              <a:gd name="connsiteY1094" fmla="*/ 4743815 h 5504521"/>
              <a:gd name="connsiteX1095" fmla="*/ 955354 w 6384854"/>
              <a:gd name="connsiteY1095" fmla="*/ 4740273 h 5504521"/>
              <a:gd name="connsiteX1096" fmla="*/ 950162 w 6384854"/>
              <a:gd name="connsiteY1096" fmla="*/ 4723198 h 5504521"/>
              <a:gd name="connsiteX1097" fmla="*/ 938887 w 6384854"/>
              <a:gd name="connsiteY1097" fmla="*/ 4712163 h 5504521"/>
              <a:gd name="connsiteX1098" fmla="*/ 906956 w 6384854"/>
              <a:gd name="connsiteY1098" fmla="*/ 4703660 h 5504521"/>
              <a:gd name="connsiteX1099" fmla="*/ 836084 w 6384854"/>
              <a:gd name="connsiteY1099" fmla="*/ 4727941 h 5504521"/>
              <a:gd name="connsiteX1100" fmla="*/ 816798 w 6384854"/>
              <a:gd name="connsiteY1100" fmla="*/ 4710476 h 5504521"/>
              <a:gd name="connsiteX1101" fmla="*/ 816316 w 6384854"/>
              <a:gd name="connsiteY1101" fmla="*/ 4707359 h 5504521"/>
              <a:gd name="connsiteX1102" fmla="*/ 817577 w 6384854"/>
              <a:gd name="connsiteY1102" fmla="*/ 4670145 h 5504521"/>
              <a:gd name="connsiteX1103" fmla="*/ 828406 w 6384854"/>
              <a:gd name="connsiteY1103" fmla="*/ 4665929 h 5504521"/>
              <a:gd name="connsiteX1104" fmla="*/ 827182 w 6384854"/>
              <a:gd name="connsiteY1104" fmla="*/ 4691010 h 5504521"/>
              <a:gd name="connsiteX1105" fmla="*/ 846022 w 6384854"/>
              <a:gd name="connsiteY1105" fmla="*/ 4693225 h 5504521"/>
              <a:gd name="connsiteX1106" fmla="*/ 846059 w 6384854"/>
              <a:gd name="connsiteY1106" fmla="*/ 4681092 h 5504521"/>
              <a:gd name="connsiteX1107" fmla="*/ 858631 w 6384854"/>
              <a:gd name="connsiteY1107" fmla="*/ 4642780 h 5504521"/>
              <a:gd name="connsiteX1108" fmla="*/ 908067 w 6384854"/>
              <a:gd name="connsiteY1108" fmla="*/ 4607746 h 5504521"/>
              <a:gd name="connsiteX1109" fmla="*/ 947379 w 6384854"/>
              <a:gd name="connsiteY1109" fmla="*/ 4614478 h 5504521"/>
              <a:gd name="connsiteX1110" fmla="*/ 949826 w 6384854"/>
              <a:gd name="connsiteY1110" fmla="*/ 4617932 h 5504521"/>
              <a:gd name="connsiteX1111" fmla="*/ 958319 w 6384854"/>
              <a:gd name="connsiteY1111" fmla="*/ 4627480 h 5504521"/>
              <a:gd name="connsiteX1112" fmla="*/ 970817 w 6384854"/>
              <a:gd name="connsiteY1112" fmla="*/ 4613434 h 5504521"/>
              <a:gd name="connsiteX1113" fmla="*/ 967591 w 6384854"/>
              <a:gd name="connsiteY1113" fmla="*/ 4596696 h 5504521"/>
              <a:gd name="connsiteX1114" fmla="*/ 981238 w 6384854"/>
              <a:gd name="connsiteY1114" fmla="*/ 4581835 h 5504521"/>
              <a:gd name="connsiteX1115" fmla="*/ 992179 w 6384854"/>
              <a:gd name="connsiteY1115" fmla="*/ 4594837 h 5504521"/>
              <a:gd name="connsiteX1116" fmla="*/ 992810 w 6384854"/>
              <a:gd name="connsiteY1116" fmla="*/ 4603037 h 5504521"/>
              <a:gd name="connsiteX1117" fmla="*/ 998521 w 6384854"/>
              <a:gd name="connsiteY1117" fmla="*/ 4611097 h 5504521"/>
              <a:gd name="connsiteX1118" fmla="*/ 1003787 w 6384854"/>
              <a:gd name="connsiteY1118" fmla="*/ 4603906 h 5504521"/>
              <a:gd name="connsiteX1119" fmla="*/ 1004343 w 6384854"/>
              <a:gd name="connsiteY1119" fmla="*/ 4582757 h 5504521"/>
              <a:gd name="connsiteX1120" fmla="*/ 1027707 w 6384854"/>
              <a:gd name="connsiteY1120" fmla="*/ 4552363 h 5504521"/>
              <a:gd name="connsiteX1121" fmla="*/ 1056561 w 6384854"/>
              <a:gd name="connsiteY1121" fmla="*/ 4549211 h 5504521"/>
              <a:gd name="connsiteX1122" fmla="*/ 1069874 w 6384854"/>
              <a:gd name="connsiteY1122" fmla="*/ 4536317 h 5504521"/>
              <a:gd name="connsiteX1123" fmla="*/ 1080777 w 6384854"/>
              <a:gd name="connsiteY1123" fmla="*/ 4507836 h 5504521"/>
              <a:gd name="connsiteX1124" fmla="*/ 1100470 w 6384854"/>
              <a:gd name="connsiteY1124" fmla="*/ 4499069 h 5504521"/>
              <a:gd name="connsiteX1125" fmla="*/ 1213361 w 6384854"/>
              <a:gd name="connsiteY1125" fmla="*/ 4453657 h 5504521"/>
              <a:gd name="connsiteX1126" fmla="*/ 1230755 w 6384854"/>
              <a:gd name="connsiteY1126" fmla="*/ 4446520 h 5504521"/>
              <a:gd name="connsiteX1127" fmla="*/ 1274071 w 6384854"/>
              <a:gd name="connsiteY1127" fmla="*/ 4429659 h 5504521"/>
              <a:gd name="connsiteX1128" fmla="*/ 1314235 w 6384854"/>
              <a:gd name="connsiteY1128" fmla="*/ 4371793 h 5504521"/>
              <a:gd name="connsiteX1129" fmla="*/ 1333817 w 6384854"/>
              <a:gd name="connsiteY1129" fmla="*/ 4345810 h 5504521"/>
              <a:gd name="connsiteX1130" fmla="*/ 1438993 w 6384854"/>
              <a:gd name="connsiteY1130" fmla="*/ 4304135 h 5504521"/>
              <a:gd name="connsiteX1131" fmla="*/ 1453457 w 6384854"/>
              <a:gd name="connsiteY1131" fmla="*/ 4290426 h 5504521"/>
              <a:gd name="connsiteX1132" fmla="*/ 1456275 w 6384854"/>
              <a:gd name="connsiteY1132" fmla="*/ 4279781 h 5504521"/>
              <a:gd name="connsiteX1133" fmla="*/ 1454829 w 6384854"/>
              <a:gd name="connsiteY1133" fmla="*/ 4270429 h 5504521"/>
              <a:gd name="connsiteX1134" fmla="*/ 1433690 w 6384854"/>
              <a:gd name="connsiteY1134" fmla="*/ 4269844 h 5504521"/>
              <a:gd name="connsiteX1135" fmla="*/ 1413551 w 6384854"/>
              <a:gd name="connsiteY1135" fmla="*/ 4263360 h 5504521"/>
              <a:gd name="connsiteX1136" fmla="*/ 1424566 w 6384854"/>
              <a:gd name="connsiteY1136" fmla="*/ 4252096 h 5504521"/>
              <a:gd name="connsiteX1137" fmla="*/ 1459613 w 6384854"/>
              <a:gd name="connsiteY1137" fmla="*/ 4260120 h 5504521"/>
              <a:gd name="connsiteX1138" fmla="*/ 1554257 w 6384854"/>
              <a:gd name="connsiteY1138" fmla="*/ 4232829 h 5504521"/>
              <a:gd name="connsiteX1139" fmla="*/ 1575137 w 6384854"/>
              <a:gd name="connsiteY1139" fmla="*/ 4211114 h 5504521"/>
              <a:gd name="connsiteX1140" fmla="*/ 1588080 w 6384854"/>
              <a:gd name="connsiteY1140" fmla="*/ 4212319 h 5504521"/>
              <a:gd name="connsiteX1141" fmla="*/ 1610369 w 6384854"/>
              <a:gd name="connsiteY1141" fmla="*/ 4212089 h 5504521"/>
              <a:gd name="connsiteX1142" fmla="*/ 1663773 w 6384854"/>
              <a:gd name="connsiteY1142" fmla="*/ 4165595 h 5504521"/>
              <a:gd name="connsiteX1143" fmla="*/ 1727301 w 6384854"/>
              <a:gd name="connsiteY1143" fmla="*/ 4077336 h 5504521"/>
              <a:gd name="connsiteX1144" fmla="*/ 1730083 w 6384854"/>
              <a:gd name="connsiteY1144" fmla="*/ 4078824 h 5504521"/>
              <a:gd name="connsiteX1145" fmla="*/ 1733643 w 6384854"/>
              <a:gd name="connsiteY1145" fmla="*/ 4093596 h 5504521"/>
              <a:gd name="connsiteX1146" fmla="*/ 1756229 w 6384854"/>
              <a:gd name="connsiteY1146" fmla="*/ 4103534 h 5504521"/>
              <a:gd name="connsiteX1147" fmla="*/ 1764499 w 6384854"/>
              <a:gd name="connsiteY1147" fmla="*/ 4078648 h 5504521"/>
              <a:gd name="connsiteX1148" fmla="*/ 1761754 w 6384854"/>
              <a:gd name="connsiteY1148" fmla="*/ 4065027 h 5504521"/>
              <a:gd name="connsiteX1149" fmla="*/ 1786639 w 6384854"/>
              <a:gd name="connsiteY1149" fmla="*/ 4073335 h 5504521"/>
              <a:gd name="connsiteX1150" fmla="*/ 1799397 w 6384854"/>
              <a:gd name="connsiteY1150" fmla="*/ 4081589 h 5504521"/>
              <a:gd name="connsiteX1151" fmla="*/ 1858587 w 6384854"/>
              <a:gd name="connsiteY1151" fmla="*/ 4072505 h 5504521"/>
              <a:gd name="connsiteX1152" fmla="*/ 1895377 w 6384854"/>
              <a:gd name="connsiteY1152" fmla="*/ 4046433 h 5504521"/>
              <a:gd name="connsiteX1153" fmla="*/ 1905909 w 6384854"/>
              <a:gd name="connsiteY1153" fmla="*/ 4032051 h 5504521"/>
              <a:gd name="connsiteX1154" fmla="*/ 1935949 w 6384854"/>
              <a:gd name="connsiteY1154" fmla="*/ 4015951 h 5504521"/>
              <a:gd name="connsiteX1155" fmla="*/ 1959054 w 6384854"/>
              <a:gd name="connsiteY1155" fmla="*/ 4016873 h 5504521"/>
              <a:gd name="connsiteX1156" fmla="*/ 1976596 w 6384854"/>
              <a:gd name="connsiteY1156" fmla="*/ 4014819 h 5504521"/>
              <a:gd name="connsiteX1157" fmla="*/ 1992543 w 6384854"/>
              <a:gd name="connsiteY1157" fmla="*/ 3998329 h 5504521"/>
              <a:gd name="connsiteX1158" fmla="*/ 1998736 w 6384854"/>
              <a:gd name="connsiteY1158" fmla="*/ 3955890 h 5504521"/>
              <a:gd name="connsiteX1159" fmla="*/ 1991244 w 6384854"/>
              <a:gd name="connsiteY1159" fmla="*/ 3940444 h 5504521"/>
              <a:gd name="connsiteX1160" fmla="*/ 2078249 w 6384854"/>
              <a:gd name="connsiteY1160" fmla="*/ 3946239 h 5504521"/>
              <a:gd name="connsiteX1161" fmla="*/ 2093714 w 6384854"/>
              <a:gd name="connsiteY1161" fmla="*/ 3926632 h 5504521"/>
              <a:gd name="connsiteX1162" fmla="*/ 2087223 w 6384854"/>
              <a:gd name="connsiteY1162" fmla="*/ 3905288 h 5504521"/>
              <a:gd name="connsiteX1163" fmla="*/ 2072945 w 6384854"/>
              <a:gd name="connsiteY1163" fmla="*/ 3911948 h 5504521"/>
              <a:gd name="connsiteX1164" fmla="*/ 2059335 w 6384854"/>
              <a:gd name="connsiteY1164" fmla="*/ 3914675 h 5504521"/>
              <a:gd name="connsiteX1165" fmla="*/ 2056108 w 6384854"/>
              <a:gd name="connsiteY1165" fmla="*/ 3897936 h 5504521"/>
              <a:gd name="connsiteX1166" fmla="*/ 2068606 w 6384854"/>
              <a:gd name="connsiteY1166" fmla="*/ 3883891 h 5504521"/>
              <a:gd name="connsiteX1167" fmla="*/ 2080288 w 6384854"/>
              <a:gd name="connsiteY1167" fmla="*/ 3868694 h 5504521"/>
              <a:gd name="connsiteX1168" fmla="*/ 2049135 w 6384854"/>
              <a:gd name="connsiteY1168" fmla="*/ 3873475 h 5504521"/>
              <a:gd name="connsiteX1169" fmla="*/ 1968250 w 6384854"/>
              <a:gd name="connsiteY1169" fmla="*/ 3903123 h 5504521"/>
              <a:gd name="connsiteX1170" fmla="*/ 1925860 w 6384854"/>
              <a:gd name="connsiteY1170" fmla="*/ 3938352 h 5504521"/>
              <a:gd name="connsiteX1171" fmla="*/ 1910432 w 6384854"/>
              <a:gd name="connsiteY1171" fmla="*/ 3945826 h 5504521"/>
              <a:gd name="connsiteX1172" fmla="*/ 1867004 w 6384854"/>
              <a:gd name="connsiteY1172" fmla="*/ 3945471 h 5504521"/>
              <a:gd name="connsiteX1173" fmla="*/ 1850575 w 6384854"/>
              <a:gd name="connsiteY1173" fmla="*/ 3958843 h 5504521"/>
              <a:gd name="connsiteX1174" fmla="*/ 1817865 w 6384854"/>
              <a:gd name="connsiteY1174" fmla="*/ 3990672 h 5504521"/>
              <a:gd name="connsiteX1175" fmla="*/ 1777181 w 6384854"/>
              <a:gd name="connsiteY1175" fmla="*/ 4003937 h 5504521"/>
              <a:gd name="connsiteX1176" fmla="*/ 1768281 w 6384854"/>
              <a:gd name="connsiteY1176" fmla="*/ 4020622 h 5504521"/>
              <a:gd name="connsiteX1177" fmla="*/ 1765611 w 6384854"/>
              <a:gd name="connsiteY1177" fmla="*/ 4036350 h 5504521"/>
              <a:gd name="connsiteX1178" fmla="*/ 1741542 w 6384854"/>
              <a:gd name="connsiteY1178" fmla="*/ 4029194 h 5504521"/>
              <a:gd name="connsiteX1179" fmla="*/ 1712725 w 6384854"/>
              <a:gd name="connsiteY1179" fmla="*/ 4020213 h 5504521"/>
              <a:gd name="connsiteX1180" fmla="*/ 1684466 w 6384854"/>
              <a:gd name="connsiteY1180" fmla="*/ 4043698 h 5504521"/>
              <a:gd name="connsiteX1181" fmla="*/ 1639480 w 6384854"/>
              <a:gd name="connsiteY1181" fmla="*/ 4070390 h 5504521"/>
              <a:gd name="connsiteX1182" fmla="*/ 1615744 w 6384854"/>
              <a:gd name="connsiteY1182" fmla="*/ 4061267 h 5504521"/>
              <a:gd name="connsiteX1183" fmla="*/ 1593641 w 6384854"/>
              <a:gd name="connsiteY1183" fmla="*/ 4054447 h 5504521"/>
              <a:gd name="connsiteX1184" fmla="*/ 1497995 w 6384854"/>
              <a:gd name="connsiteY1184" fmla="*/ 4087637 h 5504521"/>
              <a:gd name="connsiteX1185" fmla="*/ 1461651 w 6384854"/>
              <a:gd name="connsiteY1185" fmla="*/ 4128959 h 5504521"/>
              <a:gd name="connsiteX1186" fmla="*/ 1459351 w 6384854"/>
              <a:gd name="connsiteY1186" fmla="*/ 4130589 h 5504521"/>
              <a:gd name="connsiteX1187" fmla="*/ 1443812 w 6384854"/>
              <a:gd name="connsiteY1187" fmla="*/ 4120847 h 5504521"/>
              <a:gd name="connsiteX1188" fmla="*/ 1438991 w 6384854"/>
              <a:gd name="connsiteY1188" fmla="*/ 4143288 h 5504521"/>
              <a:gd name="connsiteX1189" fmla="*/ 1438806 w 6384854"/>
              <a:gd name="connsiteY1189" fmla="*/ 4150338 h 5504521"/>
              <a:gd name="connsiteX1190" fmla="*/ 1445593 w 6384854"/>
              <a:gd name="connsiteY1190" fmla="*/ 4181848 h 5504521"/>
              <a:gd name="connsiteX1191" fmla="*/ 1436210 w 6384854"/>
              <a:gd name="connsiteY1191" fmla="*/ 4195416 h 5504521"/>
              <a:gd name="connsiteX1192" fmla="*/ 1423119 w 6384854"/>
              <a:gd name="connsiteY1192" fmla="*/ 4189128 h 5504521"/>
              <a:gd name="connsiteX1193" fmla="*/ 1392930 w 6384854"/>
              <a:gd name="connsiteY1193" fmla="*/ 4146528 h 5504521"/>
              <a:gd name="connsiteX1194" fmla="*/ 1378169 w 6384854"/>
              <a:gd name="connsiteY1194" fmla="*/ 4150070 h 5504521"/>
              <a:gd name="connsiteX1195" fmla="*/ 1349205 w 6384854"/>
              <a:gd name="connsiteY1195" fmla="*/ 4189621 h 5504521"/>
              <a:gd name="connsiteX1196" fmla="*/ 1338376 w 6384854"/>
              <a:gd name="connsiteY1196" fmla="*/ 4193836 h 5504521"/>
              <a:gd name="connsiteX1197" fmla="*/ 1293131 w 6384854"/>
              <a:gd name="connsiteY1197" fmla="*/ 4198228 h 5504521"/>
              <a:gd name="connsiteX1198" fmla="*/ 1252966 w 6384854"/>
              <a:gd name="connsiteY1198" fmla="*/ 4202477 h 5504521"/>
              <a:gd name="connsiteX1199" fmla="*/ 1239355 w 6384854"/>
              <a:gd name="connsiteY1199" fmla="*/ 4205205 h 5504521"/>
              <a:gd name="connsiteX1200" fmla="*/ 1176976 w 6384854"/>
              <a:gd name="connsiteY1200" fmla="*/ 4239034 h 5504521"/>
              <a:gd name="connsiteX1201" fmla="*/ 1157765 w 6384854"/>
              <a:gd name="connsiteY1201" fmla="*/ 4250918 h 5504521"/>
              <a:gd name="connsiteX1202" fmla="*/ 1110481 w 6384854"/>
              <a:gd name="connsiteY1202" fmla="*/ 4279239 h 5504521"/>
              <a:gd name="connsiteX1203" fmla="*/ 1097352 w 6384854"/>
              <a:gd name="connsiteY1203" fmla="*/ 4285084 h 5504521"/>
              <a:gd name="connsiteX1204" fmla="*/ 1018617 w 6384854"/>
              <a:gd name="connsiteY1204" fmla="*/ 4308019 h 5504521"/>
              <a:gd name="connsiteX1205" fmla="*/ 992472 w 6384854"/>
              <a:gd name="connsiteY1205" fmla="*/ 4336925 h 5504521"/>
              <a:gd name="connsiteX1206" fmla="*/ 939624 w 6384854"/>
              <a:gd name="connsiteY1206" fmla="*/ 4362270 h 5504521"/>
              <a:gd name="connsiteX1207" fmla="*/ 875725 w 6384854"/>
              <a:gd name="connsiteY1207" fmla="*/ 4357397 h 5504521"/>
              <a:gd name="connsiteX1208" fmla="*/ 870495 w 6384854"/>
              <a:gd name="connsiteY1208" fmla="*/ 4352455 h 5504521"/>
              <a:gd name="connsiteX1209" fmla="*/ 855400 w 6384854"/>
              <a:gd name="connsiteY1209" fmla="*/ 4357963 h 5504521"/>
              <a:gd name="connsiteX1210" fmla="*/ 850246 w 6384854"/>
              <a:gd name="connsiteY1210" fmla="*/ 4382371 h 5504521"/>
              <a:gd name="connsiteX1211" fmla="*/ 784937 w 6384854"/>
              <a:gd name="connsiteY1211" fmla="*/ 4409628 h 5504521"/>
              <a:gd name="connsiteX1212" fmla="*/ 744327 w 6384854"/>
              <a:gd name="connsiteY1212" fmla="*/ 4398627 h 5504521"/>
              <a:gd name="connsiteX1213" fmla="*/ 703049 w 6384854"/>
              <a:gd name="connsiteY1213" fmla="*/ 4391559 h 5504521"/>
              <a:gd name="connsiteX1214" fmla="*/ 722261 w 6384854"/>
              <a:gd name="connsiteY1214" fmla="*/ 4433290 h 5504521"/>
              <a:gd name="connsiteX1215" fmla="*/ 690923 w 6384854"/>
              <a:gd name="connsiteY1215" fmla="*/ 4445121 h 5504521"/>
              <a:gd name="connsiteX1216" fmla="*/ 672529 w 6384854"/>
              <a:gd name="connsiteY1216" fmla="*/ 4458157 h 5504521"/>
              <a:gd name="connsiteX1217" fmla="*/ 603474 w 6384854"/>
              <a:gd name="connsiteY1217" fmla="*/ 4477691 h 5504521"/>
              <a:gd name="connsiteX1218" fmla="*/ 397756 w 6384854"/>
              <a:gd name="connsiteY1218" fmla="*/ 4545648 h 5504521"/>
              <a:gd name="connsiteX1219" fmla="*/ 381364 w 6384854"/>
              <a:gd name="connsiteY1219" fmla="*/ 4546887 h 5504521"/>
              <a:gd name="connsiteX1220" fmla="*/ 381251 w 6384854"/>
              <a:gd name="connsiteY1220" fmla="*/ 4529671 h 5504521"/>
              <a:gd name="connsiteX1221" fmla="*/ 380472 w 6384854"/>
              <a:gd name="connsiteY1221" fmla="*/ 4516386 h 5504521"/>
              <a:gd name="connsiteX1222" fmla="*/ 363598 w 6384854"/>
              <a:gd name="connsiteY1222" fmla="*/ 4514508 h 5504521"/>
              <a:gd name="connsiteX1223" fmla="*/ 353251 w 6384854"/>
              <a:gd name="connsiteY1223" fmla="*/ 4521841 h 5504521"/>
              <a:gd name="connsiteX1224" fmla="*/ 309192 w 6384854"/>
              <a:gd name="connsiteY1224" fmla="*/ 4513284 h 5504521"/>
              <a:gd name="connsiteX1225" fmla="*/ 299252 w 6384854"/>
              <a:gd name="connsiteY1225" fmla="*/ 4494385 h 5504521"/>
              <a:gd name="connsiteX1226" fmla="*/ 283194 w 6384854"/>
              <a:gd name="connsiteY1226" fmla="*/ 4493658 h 5504521"/>
              <a:gd name="connsiteX1227" fmla="*/ 286348 w 6384854"/>
              <a:gd name="connsiteY1227" fmla="*/ 4534662 h 5504521"/>
              <a:gd name="connsiteX1228" fmla="*/ 250336 w 6384854"/>
              <a:gd name="connsiteY1228" fmla="*/ 4520403 h 5504521"/>
              <a:gd name="connsiteX1229" fmla="*/ 232275 w 6384854"/>
              <a:gd name="connsiteY1229" fmla="*/ 4477857 h 5504521"/>
              <a:gd name="connsiteX1230" fmla="*/ 262648 w 6384854"/>
              <a:gd name="connsiteY1230" fmla="*/ 4459791 h 5504521"/>
              <a:gd name="connsiteX1231" fmla="*/ 308746 w 6384854"/>
              <a:gd name="connsiteY1231" fmla="*/ 4444418 h 5504521"/>
              <a:gd name="connsiteX1232" fmla="*/ 335188 w 6384854"/>
              <a:gd name="connsiteY1232" fmla="*/ 4425679 h 5504521"/>
              <a:gd name="connsiteX1233" fmla="*/ 463470 w 6384854"/>
              <a:gd name="connsiteY1233" fmla="*/ 4384927 h 5504521"/>
              <a:gd name="connsiteX1234" fmla="*/ 482719 w 6384854"/>
              <a:gd name="connsiteY1234" fmla="*/ 4360909 h 5504521"/>
              <a:gd name="connsiteX1235" fmla="*/ 480121 w 6384854"/>
              <a:gd name="connsiteY1235" fmla="*/ 4352372 h 5504521"/>
              <a:gd name="connsiteX1236" fmla="*/ 490283 w 6384854"/>
              <a:gd name="connsiteY1236" fmla="*/ 4352088 h 5504521"/>
              <a:gd name="connsiteX1237" fmla="*/ 497812 w 6384854"/>
              <a:gd name="connsiteY1237" fmla="*/ 4355401 h 5504521"/>
              <a:gd name="connsiteX1238" fmla="*/ 514872 w 6384854"/>
              <a:gd name="connsiteY1238" fmla="*/ 4350229 h 5504521"/>
              <a:gd name="connsiteX1239" fmla="*/ 502930 w 6384854"/>
              <a:gd name="connsiteY1239" fmla="*/ 4343126 h 5504521"/>
              <a:gd name="connsiteX1240" fmla="*/ 500148 w 6384854"/>
              <a:gd name="connsiteY1240" fmla="*/ 4341638 h 5504521"/>
              <a:gd name="connsiteX1241" fmla="*/ 493287 w 6384854"/>
              <a:gd name="connsiteY1241" fmla="*/ 4334394 h 5504521"/>
              <a:gd name="connsiteX1242" fmla="*/ 500519 w 6384854"/>
              <a:gd name="connsiteY1242" fmla="*/ 4327539 h 5504521"/>
              <a:gd name="connsiteX1243" fmla="*/ 528815 w 6384854"/>
              <a:gd name="connsiteY1243" fmla="*/ 4291920 h 5504521"/>
              <a:gd name="connsiteX1244" fmla="*/ 530003 w 6384854"/>
              <a:gd name="connsiteY1244" fmla="*/ 4278972 h 5504521"/>
              <a:gd name="connsiteX1245" fmla="*/ 489540 w 6384854"/>
              <a:gd name="connsiteY1245" fmla="*/ 4273055 h 5504521"/>
              <a:gd name="connsiteX1246" fmla="*/ 416332 w 6384854"/>
              <a:gd name="connsiteY1246" fmla="*/ 4311099 h 5504521"/>
              <a:gd name="connsiteX1247" fmla="*/ 394155 w 6384854"/>
              <a:gd name="connsiteY1247" fmla="*/ 4328545 h 5504521"/>
              <a:gd name="connsiteX1248" fmla="*/ 381694 w 6384854"/>
              <a:gd name="connsiteY1248" fmla="*/ 4330458 h 5504521"/>
              <a:gd name="connsiteX1249" fmla="*/ 353359 w 6384854"/>
              <a:gd name="connsiteY1249" fmla="*/ 4324594 h 5504521"/>
              <a:gd name="connsiteX1250" fmla="*/ 316125 w 6384854"/>
              <a:gd name="connsiteY1250" fmla="*/ 4335415 h 5504521"/>
              <a:gd name="connsiteX1251" fmla="*/ 291573 w 6384854"/>
              <a:gd name="connsiteY1251" fmla="*/ 4325141 h 5504521"/>
              <a:gd name="connsiteX1252" fmla="*/ 288644 w 6384854"/>
              <a:gd name="connsiteY1252" fmla="*/ 4318570 h 5504521"/>
              <a:gd name="connsiteX1253" fmla="*/ 272103 w 6384854"/>
              <a:gd name="connsiteY1253" fmla="*/ 4314726 h 5504521"/>
              <a:gd name="connsiteX1254" fmla="*/ 274031 w 6384854"/>
              <a:gd name="connsiteY1254" fmla="*/ 4327196 h 5504521"/>
              <a:gd name="connsiteX1255" fmla="*/ 273327 w 6384854"/>
              <a:gd name="connsiteY1255" fmla="*/ 4343261 h 5504521"/>
              <a:gd name="connsiteX1256" fmla="*/ 240579 w 6384854"/>
              <a:gd name="connsiteY1256" fmla="*/ 4333606 h 5504521"/>
              <a:gd name="connsiteX1257" fmla="*/ 234052 w 6384854"/>
              <a:gd name="connsiteY1257" fmla="*/ 4324396 h 5504521"/>
              <a:gd name="connsiteX1258" fmla="*/ 231567 w 6384854"/>
              <a:gd name="connsiteY1258" fmla="*/ 4333075 h 5504521"/>
              <a:gd name="connsiteX1259" fmla="*/ 215806 w 6384854"/>
              <a:gd name="connsiteY1259" fmla="*/ 4342515 h 5504521"/>
              <a:gd name="connsiteX1260" fmla="*/ 170449 w 6384854"/>
              <a:gd name="connsiteY1260" fmla="*/ 4329690 h 5504521"/>
              <a:gd name="connsiteX1261" fmla="*/ 122830 w 6384854"/>
              <a:gd name="connsiteY1261" fmla="*/ 4306361 h 5504521"/>
              <a:gd name="connsiteX1262" fmla="*/ 103025 w 6384854"/>
              <a:gd name="connsiteY1262" fmla="*/ 4297911 h 5504521"/>
              <a:gd name="connsiteX1263" fmla="*/ 13758 w 6384854"/>
              <a:gd name="connsiteY1263" fmla="*/ 4281613 h 5504521"/>
              <a:gd name="connsiteX1264" fmla="*/ 35 w 6384854"/>
              <a:gd name="connsiteY1264" fmla="*/ 4267124 h 5504521"/>
              <a:gd name="connsiteX1265" fmla="*/ 13497 w 6384854"/>
              <a:gd name="connsiteY1265" fmla="*/ 4259313 h 5504521"/>
              <a:gd name="connsiteX1266" fmla="*/ 34191 w 6384854"/>
              <a:gd name="connsiteY1266" fmla="*/ 4244648 h 5504521"/>
              <a:gd name="connsiteX1267" fmla="*/ 56073 w 6384854"/>
              <a:gd name="connsiteY1267" fmla="*/ 4217035 h 5504521"/>
              <a:gd name="connsiteX1268" fmla="*/ 99130 w 6384854"/>
              <a:gd name="connsiteY1268" fmla="*/ 4231489 h 5504521"/>
              <a:gd name="connsiteX1269" fmla="*/ 104990 w 6384854"/>
              <a:gd name="connsiteY1269" fmla="*/ 4244632 h 5504521"/>
              <a:gd name="connsiteX1270" fmla="*/ 105472 w 6384854"/>
              <a:gd name="connsiteY1270" fmla="*/ 4247750 h 5504521"/>
              <a:gd name="connsiteX1271" fmla="*/ 106955 w 6384854"/>
              <a:gd name="connsiteY1271" fmla="*/ 4244969 h 5504521"/>
              <a:gd name="connsiteX1272" fmla="*/ 120417 w 6384854"/>
              <a:gd name="connsiteY1272" fmla="*/ 4237158 h 5504521"/>
              <a:gd name="connsiteX1273" fmla="*/ 142187 w 6384854"/>
              <a:gd name="connsiteY1273" fmla="*/ 4192328 h 5504521"/>
              <a:gd name="connsiteX1274" fmla="*/ 154388 w 6384854"/>
              <a:gd name="connsiteY1274" fmla="*/ 4168116 h 5504521"/>
              <a:gd name="connsiteX1275" fmla="*/ 181424 w 6384854"/>
              <a:gd name="connsiteY1275" fmla="*/ 4169711 h 5504521"/>
              <a:gd name="connsiteX1276" fmla="*/ 271062 w 6384854"/>
              <a:gd name="connsiteY1276" fmla="*/ 4171910 h 5504521"/>
              <a:gd name="connsiteX1277" fmla="*/ 276884 w 6384854"/>
              <a:gd name="connsiteY1277" fmla="*/ 4143570 h 5504521"/>
              <a:gd name="connsiteX1278" fmla="*/ 270913 w 6384854"/>
              <a:gd name="connsiteY1278" fmla="*/ 4113211 h 5504521"/>
              <a:gd name="connsiteX1279" fmla="*/ 310558 w 6384854"/>
              <a:gd name="connsiteY1279" fmla="*/ 4117977 h 5504521"/>
              <a:gd name="connsiteX1280" fmla="*/ 348461 w 6384854"/>
              <a:gd name="connsiteY1280" fmla="*/ 4103223 h 5504521"/>
              <a:gd name="connsiteX1281" fmla="*/ 351576 w 6384854"/>
              <a:gd name="connsiteY1281" fmla="*/ 4102745 h 5504521"/>
              <a:gd name="connsiteX1282" fmla="*/ 352207 w 6384854"/>
              <a:gd name="connsiteY1282" fmla="*/ 4057330 h 5504521"/>
              <a:gd name="connsiteX1283" fmla="*/ 347532 w 6384854"/>
              <a:gd name="connsiteY1283" fmla="*/ 4031240 h 5504521"/>
              <a:gd name="connsiteX1284" fmla="*/ 352131 w 6384854"/>
              <a:gd name="connsiteY1284" fmla="*/ 4027981 h 5504521"/>
              <a:gd name="connsiteX1285" fmla="*/ 378019 w 6384854"/>
              <a:gd name="connsiteY1285" fmla="*/ 4030390 h 5504521"/>
              <a:gd name="connsiteX1286" fmla="*/ 402569 w 6384854"/>
              <a:gd name="connsiteY1286" fmla="*/ 4040664 h 5504521"/>
              <a:gd name="connsiteX1287" fmla="*/ 431535 w 6384854"/>
              <a:gd name="connsiteY1287" fmla="*/ 4054729 h 5504521"/>
              <a:gd name="connsiteX1288" fmla="*/ 453229 w 6384854"/>
              <a:gd name="connsiteY1288" fmla="*/ 4034166 h 5504521"/>
              <a:gd name="connsiteX1289" fmla="*/ 465690 w 6384854"/>
              <a:gd name="connsiteY1289" fmla="*/ 4032253 h 5504521"/>
              <a:gd name="connsiteX1290" fmla="*/ 488795 w 6384854"/>
              <a:gd name="connsiteY1290" fmla="*/ 4033175 h 5504521"/>
              <a:gd name="connsiteX1291" fmla="*/ 494877 w 6384854"/>
              <a:gd name="connsiteY1291" fmla="*/ 4027135 h 5504521"/>
              <a:gd name="connsiteX1292" fmla="*/ 525214 w 6384854"/>
              <a:gd name="connsiteY1292" fmla="*/ 4021202 h 5504521"/>
              <a:gd name="connsiteX1293" fmla="*/ 563895 w 6384854"/>
              <a:gd name="connsiteY1293" fmla="*/ 4019733 h 5504521"/>
              <a:gd name="connsiteX1294" fmla="*/ 571498 w 6384854"/>
              <a:gd name="connsiteY1294" fmla="*/ 3998780 h 5504521"/>
              <a:gd name="connsiteX1295" fmla="*/ 565638 w 6384854"/>
              <a:gd name="connsiteY1295" fmla="*/ 3985637 h 5504521"/>
              <a:gd name="connsiteX1296" fmla="*/ 548170 w 6384854"/>
              <a:gd name="connsiteY1296" fmla="*/ 3963425 h 5504521"/>
              <a:gd name="connsiteX1297" fmla="*/ 503220 w 6384854"/>
              <a:gd name="connsiteY1297" fmla="*/ 3924367 h 5504521"/>
              <a:gd name="connsiteX1298" fmla="*/ 535040 w 6384854"/>
              <a:gd name="connsiteY1298" fmla="*/ 3915654 h 5504521"/>
              <a:gd name="connsiteX1299" fmla="*/ 572609 w 6384854"/>
              <a:gd name="connsiteY1299" fmla="*/ 3902867 h 5504521"/>
              <a:gd name="connsiteX1300" fmla="*/ 609658 w 6384854"/>
              <a:gd name="connsiteY1300" fmla="*/ 3899095 h 5504521"/>
              <a:gd name="connsiteX1301" fmla="*/ 723254 w 6384854"/>
              <a:gd name="connsiteY1301" fmla="*/ 3891234 h 5504521"/>
              <a:gd name="connsiteX1302" fmla="*/ 732303 w 6384854"/>
              <a:gd name="connsiteY1302" fmla="*/ 3879633 h 5504521"/>
              <a:gd name="connsiteX1303" fmla="*/ 735122 w 6384854"/>
              <a:gd name="connsiteY1303" fmla="*/ 3868988 h 5504521"/>
              <a:gd name="connsiteX1304" fmla="*/ 744282 w 6384854"/>
              <a:gd name="connsiteY1304" fmla="*/ 3874603 h 5504521"/>
              <a:gd name="connsiteX1305" fmla="*/ 759339 w 6384854"/>
              <a:gd name="connsiteY1305" fmla="*/ 3881228 h 5504521"/>
              <a:gd name="connsiteX1306" fmla="*/ 780330 w 6384854"/>
              <a:gd name="connsiteY1306" fmla="*/ 3876729 h 5504521"/>
              <a:gd name="connsiteX1307" fmla="*/ 795870 w 6384854"/>
              <a:gd name="connsiteY1307" fmla="*/ 3886472 h 5504521"/>
              <a:gd name="connsiteX1308" fmla="*/ 816156 w 6384854"/>
              <a:gd name="connsiteY1308" fmla="*/ 3898039 h 5504521"/>
              <a:gd name="connsiteX1309" fmla="*/ 821941 w 6384854"/>
              <a:gd name="connsiteY1309" fmla="*/ 3881832 h 5504521"/>
              <a:gd name="connsiteX1310" fmla="*/ 823276 w 6384854"/>
              <a:gd name="connsiteY1310" fmla="*/ 3873968 h 5504521"/>
              <a:gd name="connsiteX1311" fmla="*/ 843229 w 6384854"/>
              <a:gd name="connsiteY1311" fmla="*/ 3887501 h 5504521"/>
              <a:gd name="connsiteX1312" fmla="*/ 859288 w 6384854"/>
              <a:gd name="connsiteY1312" fmla="*/ 3888227 h 5504521"/>
              <a:gd name="connsiteX1313" fmla="*/ 859658 w 6384854"/>
              <a:gd name="connsiteY1313" fmla="*/ 3874128 h 5504521"/>
              <a:gd name="connsiteX1314" fmla="*/ 891775 w 6384854"/>
              <a:gd name="connsiteY1314" fmla="*/ 3821966 h 5504521"/>
              <a:gd name="connsiteX1315" fmla="*/ 909316 w 6384854"/>
              <a:gd name="connsiteY1315" fmla="*/ 3819912 h 5504521"/>
              <a:gd name="connsiteX1316" fmla="*/ 958122 w 6384854"/>
              <a:gd name="connsiteY1316" fmla="*/ 3776677 h 5504521"/>
              <a:gd name="connsiteX1317" fmla="*/ 958455 w 6384854"/>
              <a:gd name="connsiteY1317" fmla="*/ 3774711 h 5504521"/>
              <a:gd name="connsiteX1318" fmla="*/ 974551 w 6384854"/>
              <a:gd name="connsiteY1318" fmla="*/ 3763305 h 5504521"/>
              <a:gd name="connsiteX1319" fmla="*/ 982895 w 6384854"/>
              <a:gd name="connsiteY1319" fmla="*/ 3767768 h 5504521"/>
              <a:gd name="connsiteX1320" fmla="*/ 977110 w 6384854"/>
              <a:gd name="connsiteY1320" fmla="*/ 3783975 h 5504521"/>
              <a:gd name="connsiteX1321" fmla="*/ 972326 w 6384854"/>
              <a:gd name="connsiteY1321" fmla="*/ 3794284 h 5504521"/>
              <a:gd name="connsiteX1322" fmla="*/ 983304 w 6384854"/>
              <a:gd name="connsiteY1322" fmla="*/ 3795152 h 5504521"/>
              <a:gd name="connsiteX1323" fmla="*/ 1004628 w 6384854"/>
              <a:gd name="connsiteY1323" fmla="*/ 3788688 h 5504521"/>
              <a:gd name="connsiteX1324" fmla="*/ 1033148 w 6384854"/>
              <a:gd name="connsiteY1324" fmla="*/ 3787502 h 5504521"/>
              <a:gd name="connsiteX1325" fmla="*/ 1047426 w 6384854"/>
              <a:gd name="connsiteY1325" fmla="*/ 3780842 h 5504521"/>
              <a:gd name="connsiteX1326" fmla="*/ 1092375 w 6384854"/>
              <a:gd name="connsiteY1326" fmla="*/ 3766284 h 5504521"/>
              <a:gd name="connsiteX1327" fmla="*/ 1122489 w 6384854"/>
              <a:gd name="connsiteY1327" fmla="*/ 3779534 h 5504521"/>
              <a:gd name="connsiteX1328" fmla="*/ 1159687 w 6384854"/>
              <a:gd name="connsiteY1328" fmla="*/ 3780846 h 5504521"/>
              <a:gd name="connsiteX1329" fmla="*/ 1174521 w 6384854"/>
              <a:gd name="connsiteY1329" fmla="*/ 3753038 h 5504521"/>
              <a:gd name="connsiteX1330" fmla="*/ 1196068 w 6384854"/>
              <a:gd name="connsiteY1330" fmla="*/ 3727391 h 5504521"/>
              <a:gd name="connsiteX1331" fmla="*/ 1211162 w 6384854"/>
              <a:gd name="connsiteY1331" fmla="*/ 3721883 h 5504521"/>
              <a:gd name="connsiteX1332" fmla="*/ 1232302 w 6384854"/>
              <a:gd name="connsiteY1332" fmla="*/ 3722468 h 5504521"/>
              <a:gd name="connsiteX1333" fmla="*/ 1236381 w 6384854"/>
              <a:gd name="connsiteY1333" fmla="*/ 3728225 h 5504521"/>
              <a:gd name="connsiteX1334" fmla="*/ 1256705 w 6384854"/>
              <a:gd name="connsiteY1334" fmla="*/ 3727658 h 5504521"/>
              <a:gd name="connsiteX1335" fmla="*/ 1271687 w 6384854"/>
              <a:gd name="connsiteY1335" fmla="*/ 3704934 h 5504521"/>
              <a:gd name="connsiteX1336" fmla="*/ 1364812 w 6384854"/>
              <a:gd name="connsiteY1336" fmla="*/ 3692556 h 5504521"/>
              <a:gd name="connsiteX1337" fmla="*/ 1383726 w 6384854"/>
              <a:gd name="connsiteY1337" fmla="*/ 3724120 h 5504521"/>
              <a:gd name="connsiteX1338" fmla="*/ 1420887 w 6384854"/>
              <a:gd name="connsiteY1338" fmla="*/ 3737565 h 5504521"/>
              <a:gd name="connsiteX1339" fmla="*/ 1445661 w 6384854"/>
              <a:gd name="connsiteY1339" fmla="*/ 3728656 h 5504521"/>
              <a:gd name="connsiteX1340" fmla="*/ 1465094 w 6384854"/>
              <a:gd name="connsiteY1340" fmla="*/ 3697589 h 5504521"/>
              <a:gd name="connsiteX1341" fmla="*/ 1478074 w 6384854"/>
              <a:gd name="connsiteY1341" fmla="*/ 3686661 h 5504521"/>
              <a:gd name="connsiteX1342" fmla="*/ 1501920 w 6384854"/>
              <a:gd name="connsiteY1342" fmla="*/ 3659385 h 5504521"/>
              <a:gd name="connsiteX1343" fmla="*/ 1490312 w 6384854"/>
              <a:gd name="connsiteY1343" fmla="*/ 3650315 h 5504521"/>
              <a:gd name="connsiteX1344" fmla="*/ 1487160 w 6384854"/>
              <a:gd name="connsiteY1344" fmla="*/ 3662926 h 5504521"/>
              <a:gd name="connsiteX1345" fmla="*/ 1484341 w 6384854"/>
              <a:gd name="connsiteY1345" fmla="*/ 3673572 h 5504521"/>
              <a:gd name="connsiteX1346" fmla="*/ 1471732 w 6384854"/>
              <a:gd name="connsiteY1346" fmla="*/ 3670401 h 5504521"/>
              <a:gd name="connsiteX1347" fmla="*/ 1445140 w 6384854"/>
              <a:gd name="connsiteY1347" fmla="*/ 3630440 h 5504521"/>
              <a:gd name="connsiteX1348" fmla="*/ 1455784 w 6384854"/>
              <a:gd name="connsiteY1348" fmla="*/ 3633275 h 5504521"/>
              <a:gd name="connsiteX1349" fmla="*/ 1486454 w 6384854"/>
              <a:gd name="connsiteY1349" fmla="*/ 3625376 h 5504521"/>
              <a:gd name="connsiteX1350" fmla="*/ 1489940 w 6384854"/>
              <a:gd name="connsiteY1350" fmla="*/ 3610799 h 5504521"/>
              <a:gd name="connsiteX1351" fmla="*/ 1507037 w 6384854"/>
              <a:gd name="connsiteY1351" fmla="*/ 3593494 h 5504521"/>
              <a:gd name="connsiteX1352" fmla="*/ 1532478 w 6384854"/>
              <a:gd name="connsiteY1352" fmla="*/ 3580653 h 5504521"/>
              <a:gd name="connsiteX1353" fmla="*/ 1511710 w 6384854"/>
              <a:gd name="connsiteY1353" fmla="*/ 3565969 h 5504521"/>
              <a:gd name="connsiteX1354" fmla="*/ 1528324 w 6384854"/>
              <a:gd name="connsiteY1354" fmla="*/ 3545547 h 5504521"/>
              <a:gd name="connsiteX1355" fmla="*/ 1528991 w 6384854"/>
              <a:gd name="connsiteY1355" fmla="*/ 3541615 h 5504521"/>
              <a:gd name="connsiteX1356" fmla="*/ 1515418 w 6384854"/>
              <a:gd name="connsiteY1356" fmla="*/ 3532209 h 5504521"/>
              <a:gd name="connsiteX1357" fmla="*/ 1483931 w 6384854"/>
              <a:gd name="connsiteY1357" fmla="*/ 3538957 h 5504521"/>
              <a:gd name="connsiteX1358" fmla="*/ 1465351 w 6384854"/>
              <a:gd name="connsiteY1358" fmla="*/ 3559042 h 5504521"/>
              <a:gd name="connsiteX1359" fmla="*/ 1452371 w 6384854"/>
              <a:gd name="connsiteY1359" fmla="*/ 3569970 h 5504521"/>
              <a:gd name="connsiteX1360" fmla="*/ 1406347 w 6384854"/>
              <a:gd name="connsiteY1360" fmla="*/ 3561077 h 5504521"/>
              <a:gd name="connsiteX1361" fmla="*/ 1387470 w 6384854"/>
              <a:gd name="connsiteY1361" fmla="*/ 3570995 h 5504521"/>
              <a:gd name="connsiteX1362" fmla="*/ 1374304 w 6384854"/>
              <a:gd name="connsiteY1362" fmla="*/ 3588973 h 5504521"/>
              <a:gd name="connsiteX1363" fmla="*/ 1353832 w 6384854"/>
              <a:gd name="connsiteY1363" fmla="*/ 3584456 h 5504521"/>
              <a:gd name="connsiteX1364" fmla="*/ 1332137 w 6384854"/>
              <a:gd name="connsiteY1364" fmla="*/ 3605019 h 5504521"/>
              <a:gd name="connsiteX1365" fmla="*/ 1310145 w 6384854"/>
              <a:gd name="connsiteY1365" fmla="*/ 3615416 h 5504521"/>
              <a:gd name="connsiteX1366" fmla="*/ 1272910 w 6384854"/>
              <a:gd name="connsiteY1366" fmla="*/ 3626237 h 5504521"/>
              <a:gd name="connsiteX1367" fmla="*/ 1243278 w 6384854"/>
              <a:gd name="connsiteY1367" fmla="*/ 3616105 h 5504521"/>
              <a:gd name="connsiteX1368" fmla="*/ 1210271 w 6384854"/>
              <a:gd name="connsiteY1368" fmla="*/ 3637766 h 5504521"/>
              <a:gd name="connsiteX1369" fmla="*/ 1208899 w 6384854"/>
              <a:gd name="connsiteY1369" fmla="*/ 3657763 h 5504521"/>
              <a:gd name="connsiteX1370" fmla="*/ 1184051 w 6384854"/>
              <a:gd name="connsiteY1370" fmla="*/ 3637322 h 5504521"/>
              <a:gd name="connsiteX1371" fmla="*/ 1183866 w 6384854"/>
              <a:gd name="connsiteY1371" fmla="*/ 3644372 h 5504521"/>
              <a:gd name="connsiteX1372" fmla="*/ 1151007 w 6384854"/>
              <a:gd name="connsiteY1372" fmla="*/ 3671117 h 5504521"/>
              <a:gd name="connsiteX1373" fmla="*/ 1135950 w 6384854"/>
              <a:gd name="connsiteY1373" fmla="*/ 3664492 h 5504521"/>
              <a:gd name="connsiteX1374" fmla="*/ 1130239 w 6384854"/>
              <a:gd name="connsiteY1374" fmla="*/ 3656432 h 5504521"/>
              <a:gd name="connsiteX1375" fmla="*/ 1112919 w 6384854"/>
              <a:gd name="connsiteY1375" fmla="*/ 3639304 h 5504521"/>
              <a:gd name="connsiteX1376" fmla="*/ 1036335 w 6384854"/>
              <a:gd name="connsiteY1376" fmla="*/ 3655526 h 5504521"/>
              <a:gd name="connsiteX1377" fmla="*/ 914469 w 6384854"/>
              <a:gd name="connsiteY1377" fmla="*/ 3688273 h 5504521"/>
              <a:gd name="connsiteX1378" fmla="*/ 877717 w 6384854"/>
              <a:gd name="connsiteY1378" fmla="*/ 3702211 h 5504521"/>
              <a:gd name="connsiteX1379" fmla="*/ 849012 w 6384854"/>
              <a:gd name="connsiteY1379" fmla="*/ 3710447 h 5504521"/>
              <a:gd name="connsiteX1380" fmla="*/ 796869 w 6384854"/>
              <a:gd name="connsiteY1380" fmla="*/ 3719726 h 5504521"/>
              <a:gd name="connsiteX1381" fmla="*/ 746505 w 6384854"/>
              <a:gd name="connsiteY1381" fmla="*/ 3736392 h 5504521"/>
              <a:gd name="connsiteX1382" fmla="*/ 711681 w 6384854"/>
              <a:gd name="connsiteY1382" fmla="*/ 3762800 h 5504521"/>
              <a:gd name="connsiteX1383" fmla="*/ 668587 w 6384854"/>
              <a:gd name="connsiteY1383" fmla="*/ 3760479 h 5504521"/>
              <a:gd name="connsiteX1384" fmla="*/ 633319 w 6384854"/>
              <a:gd name="connsiteY1384" fmla="*/ 3771636 h 5504521"/>
              <a:gd name="connsiteX1385" fmla="*/ 575945 w 6384854"/>
              <a:gd name="connsiteY1385" fmla="*/ 3775974 h 5504521"/>
              <a:gd name="connsiteX1386" fmla="*/ 475737 w 6384854"/>
              <a:gd name="connsiteY1386" fmla="*/ 3800290 h 5504521"/>
              <a:gd name="connsiteX1387" fmla="*/ 397003 w 6384854"/>
              <a:gd name="connsiteY1387" fmla="*/ 3823225 h 5504521"/>
              <a:gd name="connsiteX1388" fmla="*/ 375864 w 6384854"/>
              <a:gd name="connsiteY1388" fmla="*/ 3822640 h 5504521"/>
              <a:gd name="connsiteX1389" fmla="*/ 326687 w 6384854"/>
              <a:gd name="connsiteY1389" fmla="*/ 3826358 h 5504521"/>
              <a:gd name="connsiteX1390" fmla="*/ 318640 w 6384854"/>
              <a:gd name="connsiteY1390" fmla="*/ 3832062 h 5504521"/>
              <a:gd name="connsiteX1391" fmla="*/ 315116 w 6384854"/>
              <a:gd name="connsiteY1391" fmla="*/ 3805156 h 5504521"/>
              <a:gd name="connsiteX1392" fmla="*/ 329801 w 6384854"/>
              <a:gd name="connsiteY1392" fmla="*/ 3772264 h 5504521"/>
              <a:gd name="connsiteX1393" fmla="*/ 350162 w 6384854"/>
              <a:gd name="connsiteY1393" fmla="*/ 3759565 h 5504521"/>
              <a:gd name="connsiteX1394" fmla="*/ 375566 w 6384854"/>
              <a:gd name="connsiteY1394" fmla="*/ 3758858 h 5504521"/>
              <a:gd name="connsiteX1395" fmla="*/ 385357 w 6384854"/>
              <a:gd name="connsiteY1395" fmla="*/ 3772674 h 5504521"/>
              <a:gd name="connsiteX1396" fmla="*/ 399116 w 6384854"/>
              <a:gd name="connsiteY1396" fmla="*/ 3775030 h 5504521"/>
              <a:gd name="connsiteX1397" fmla="*/ 420033 w 6384854"/>
              <a:gd name="connsiteY1397" fmla="*/ 3741182 h 5504521"/>
              <a:gd name="connsiteX1398" fmla="*/ 424484 w 6384854"/>
              <a:gd name="connsiteY1398" fmla="*/ 3732839 h 5504521"/>
              <a:gd name="connsiteX1399" fmla="*/ 432827 w 6384854"/>
              <a:gd name="connsiteY1399" fmla="*/ 3737303 h 5504521"/>
              <a:gd name="connsiteX1400" fmla="*/ 436907 w 6384854"/>
              <a:gd name="connsiteY1400" fmla="*/ 3743060 h 5504521"/>
              <a:gd name="connsiteX1401" fmla="*/ 452965 w 6384854"/>
              <a:gd name="connsiteY1401" fmla="*/ 3743787 h 5504521"/>
              <a:gd name="connsiteX1402" fmla="*/ 470842 w 6384854"/>
              <a:gd name="connsiteY1402" fmla="*/ 3739767 h 5504521"/>
              <a:gd name="connsiteX1403" fmla="*/ 478667 w 6384854"/>
              <a:gd name="connsiteY1403" fmla="*/ 3753246 h 5504521"/>
              <a:gd name="connsiteX1404" fmla="*/ 464055 w 6384854"/>
              <a:gd name="connsiteY1404" fmla="*/ 3761871 h 5504521"/>
              <a:gd name="connsiteX1405" fmla="*/ 455673 w 6384854"/>
              <a:gd name="connsiteY1405" fmla="*/ 3769541 h 5504521"/>
              <a:gd name="connsiteX1406" fmla="*/ 464166 w 6384854"/>
              <a:gd name="connsiteY1406" fmla="*/ 3779088 h 5504521"/>
              <a:gd name="connsiteX1407" fmla="*/ 487196 w 6384854"/>
              <a:gd name="connsiteY1407" fmla="*/ 3750660 h 5504521"/>
              <a:gd name="connsiteX1408" fmla="*/ 505146 w 6384854"/>
              <a:gd name="connsiteY1408" fmla="*/ 3722374 h 5504521"/>
              <a:gd name="connsiteX1409" fmla="*/ 582248 w 6384854"/>
              <a:gd name="connsiteY1409" fmla="*/ 3697136 h 5504521"/>
              <a:gd name="connsiteX1410" fmla="*/ 593857 w 6384854"/>
              <a:gd name="connsiteY1410" fmla="*/ 3706205 h 5504521"/>
              <a:gd name="connsiteX1411" fmla="*/ 601164 w 6384854"/>
              <a:gd name="connsiteY1411" fmla="*/ 3728700 h 5504521"/>
              <a:gd name="connsiteX1412" fmla="*/ 618520 w 6384854"/>
              <a:gd name="connsiteY1412" fmla="*/ 3733696 h 5504521"/>
              <a:gd name="connsiteX1413" fmla="*/ 622154 w 6384854"/>
              <a:gd name="connsiteY1413" fmla="*/ 3724202 h 5504521"/>
              <a:gd name="connsiteX1414" fmla="*/ 623415 w 6384854"/>
              <a:gd name="connsiteY1414" fmla="*/ 3686988 h 5504521"/>
              <a:gd name="connsiteX1415" fmla="*/ 627828 w 6384854"/>
              <a:gd name="connsiteY1415" fmla="*/ 3690779 h 5504521"/>
              <a:gd name="connsiteX1416" fmla="*/ 646519 w 6384854"/>
              <a:gd name="connsiteY1416" fmla="*/ 3687910 h 5504521"/>
              <a:gd name="connsiteX1417" fmla="*/ 655049 w 6384854"/>
              <a:gd name="connsiteY1417" fmla="*/ 3685324 h 5504521"/>
              <a:gd name="connsiteX1418" fmla="*/ 680787 w 6384854"/>
              <a:gd name="connsiteY1418" fmla="*/ 3682650 h 5504521"/>
              <a:gd name="connsiteX1419" fmla="*/ 715463 w 6384854"/>
              <a:gd name="connsiteY1419" fmla="*/ 3651159 h 5504521"/>
              <a:gd name="connsiteX1420" fmla="*/ 715500 w 6384854"/>
              <a:gd name="connsiteY1420" fmla="*/ 3639026 h 5504521"/>
              <a:gd name="connsiteX1421" fmla="*/ 709825 w 6384854"/>
              <a:gd name="connsiteY1421" fmla="*/ 3618833 h 5504521"/>
              <a:gd name="connsiteX1422" fmla="*/ 672590 w 6384854"/>
              <a:gd name="connsiteY1422" fmla="*/ 3629654 h 5504521"/>
              <a:gd name="connsiteX1423" fmla="*/ 635875 w 6384854"/>
              <a:gd name="connsiteY1423" fmla="*/ 3631460 h 5504521"/>
              <a:gd name="connsiteX1424" fmla="*/ 677560 w 6384854"/>
              <a:gd name="connsiteY1424" fmla="*/ 3612296 h 5504521"/>
              <a:gd name="connsiteX1425" fmla="*/ 703038 w 6384854"/>
              <a:gd name="connsiteY1425" fmla="*/ 3587322 h 5504521"/>
              <a:gd name="connsiteX1426" fmla="*/ 718799 w 6384854"/>
              <a:gd name="connsiteY1426" fmla="*/ 3577882 h 5504521"/>
              <a:gd name="connsiteX1427" fmla="*/ 722397 w 6384854"/>
              <a:gd name="connsiteY1427" fmla="*/ 3580521 h 5504521"/>
              <a:gd name="connsiteX1428" fmla="*/ 780511 w 6384854"/>
              <a:gd name="connsiteY1428" fmla="*/ 3547985 h 5504521"/>
              <a:gd name="connsiteX1429" fmla="*/ 798831 w 6384854"/>
              <a:gd name="connsiteY1429" fmla="*/ 3505600 h 5504521"/>
              <a:gd name="connsiteX1430" fmla="*/ 842482 w 6384854"/>
              <a:gd name="connsiteY1430" fmla="*/ 3486773 h 5504521"/>
              <a:gd name="connsiteX1431" fmla="*/ 901041 w 6384854"/>
              <a:gd name="connsiteY1431" fmla="*/ 3469487 h 5504521"/>
              <a:gd name="connsiteX1432" fmla="*/ 944024 w 6384854"/>
              <a:gd name="connsiteY1432" fmla="*/ 3454592 h 5504521"/>
              <a:gd name="connsiteX1433" fmla="*/ 975696 w 6384854"/>
              <a:gd name="connsiteY1433" fmla="*/ 3440795 h 5504521"/>
              <a:gd name="connsiteX1434" fmla="*/ 1005217 w 6384854"/>
              <a:gd name="connsiteY1434" fmla="*/ 3433711 h 5504521"/>
              <a:gd name="connsiteX1435" fmla="*/ 1058029 w 6384854"/>
              <a:gd name="connsiteY1435" fmla="*/ 3474115 h 5504521"/>
              <a:gd name="connsiteX1436" fmla="*/ 1073086 w 6384854"/>
              <a:gd name="connsiteY1436" fmla="*/ 3480740 h 5504521"/>
              <a:gd name="connsiteX1437" fmla="*/ 1081652 w 6384854"/>
              <a:gd name="connsiteY1437" fmla="*/ 3466021 h 5504521"/>
              <a:gd name="connsiteX1438" fmla="*/ 1082023 w 6384854"/>
              <a:gd name="connsiteY1438" fmla="*/ 3451922 h 5504521"/>
              <a:gd name="connsiteX1439" fmla="*/ 1106722 w 6384854"/>
              <a:gd name="connsiteY1439" fmla="*/ 3413664 h 5504521"/>
              <a:gd name="connsiteX1440" fmla="*/ 1132275 w 6384854"/>
              <a:gd name="connsiteY1440" fmla="*/ 3418040 h 5504521"/>
              <a:gd name="connsiteX1441" fmla="*/ 1148593 w 6384854"/>
              <a:gd name="connsiteY1441" fmla="*/ 3387451 h 5504521"/>
              <a:gd name="connsiteX1442" fmla="*/ 1187348 w 6384854"/>
              <a:gd name="connsiteY1442" fmla="*/ 3361716 h 5504521"/>
              <a:gd name="connsiteX1443" fmla="*/ 1276578 w 6384854"/>
              <a:gd name="connsiteY1443" fmla="*/ 3336531 h 5504521"/>
              <a:gd name="connsiteX1444" fmla="*/ 1291338 w 6384854"/>
              <a:gd name="connsiteY1444" fmla="*/ 3332989 h 5504521"/>
              <a:gd name="connsiteX1445" fmla="*/ 1316482 w 6384854"/>
              <a:gd name="connsiteY1445" fmla="*/ 3309982 h 5504521"/>
              <a:gd name="connsiteX1446" fmla="*/ 1321266 w 6384854"/>
              <a:gd name="connsiteY1446" fmla="*/ 3299673 h 5504521"/>
              <a:gd name="connsiteX1447" fmla="*/ 1331131 w 6384854"/>
              <a:gd name="connsiteY1447" fmla="*/ 3289223 h 5504521"/>
              <a:gd name="connsiteX1448" fmla="*/ 1353420 w 6384854"/>
              <a:gd name="connsiteY1448" fmla="*/ 3288994 h 5504521"/>
              <a:gd name="connsiteX1449" fmla="*/ 1376674 w 6384854"/>
              <a:gd name="connsiteY1449" fmla="*/ 3294999 h 5504521"/>
              <a:gd name="connsiteX1450" fmla="*/ 1396515 w 6384854"/>
              <a:gd name="connsiteY1450" fmla="*/ 3291315 h 5504521"/>
              <a:gd name="connsiteX1451" fmla="*/ 1424070 w 6384854"/>
              <a:gd name="connsiteY1451" fmla="*/ 3283895 h 5504521"/>
              <a:gd name="connsiteX1452" fmla="*/ 1434417 w 6384854"/>
              <a:gd name="connsiteY1452" fmla="*/ 3276562 h 5504521"/>
              <a:gd name="connsiteX1453" fmla="*/ 1485151 w 6384854"/>
              <a:gd name="connsiteY1453" fmla="*/ 3245797 h 5504521"/>
              <a:gd name="connsiteX1454" fmla="*/ 1499466 w 6384854"/>
              <a:gd name="connsiteY1454" fmla="*/ 3227004 h 5504521"/>
              <a:gd name="connsiteX1455" fmla="*/ 1477029 w 6384854"/>
              <a:gd name="connsiteY1455" fmla="*/ 3222150 h 5504521"/>
              <a:gd name="connsiteX1456" fmla="*/ 1471948 w 6384854"/>
              <a:gd name="connsiteY1456" fmla="*/ 3222292 h 5504521"/>
              <a:gd name="connsiteX1457" fmla="*/ 1436010 w 6384854"/>
              <a:gd name="connsiteY1457" fmla="*/ 3183766 h 5504521"/>
              <a:gd name="connsiteX1458" fmla="*/ 1468758 w 6384854"/>
              <a:gd name="connsiteY1458" fmla="*/ 3193420 h 5504521"/>
              <a:gd name="connsiteX1459" fmla="*/ 1492270 w 6384854"/>
              <a:gd name="connsiteY1459" fmla="*/ 3168110 h 5504521"/>
              <a:gd name="connsiteX1460" fmla="*/ 1501282 w 6384854"/>
              <a:gd name="connsiteY1460" fmla="*/ 3168642 h 5504521"/>
              <a:gd name="connsiteX1461" fmla="*/ 1503879 w 6384854"/>
              <a:gd name="connsiteY1461" fmla="*/ 3177179 h 5504521"/>
              <a:gd name="connsiteX1462" fmla="*/ 1511222 w 6384854"/>
              <a:gd name="connsiteY1462" fmla="*/ 3187541 h 5504521"/>
              <a:gd name="connsiteX1463" fmla="*/ 1517304 w 6384854"/>
              <a:gd name="connsiteY1463" fmla="*/ 3181501 h 5504521"/>
              <a:gd name="connsiteX1464" fmla="*/ 1531397 w 6384854"/>
              <a:gd name="connsiteY1464" fmla="*/ 3181892 h 5504521"/>
              <a:gd name="connsiteX1465" fmla="*/ 1537442 w 6384854"/>
              <a:gd name="connsiteY1465" fmla="*/ 3187985 h 5504521"/>
              <a:gd name="connsiteX1466" fmla="*/ 1587434 w 6384854"/>
              <a:gd name="connsiteY1466" fmla="*/ 3131802 h 5504521"/>
              <a:gd name="connsiteX1467" fmla="*/ 1590549 w 6384854"/>
              <a:gd name="connsiteY1467" fmla="*/ 3131324 h 5504521"/>
              <a:gd name="connsiteX1468" fmla="*/ 1677034 w 6384854"/>
              <a:gd name="connsiteY1468" fmla="*/ 3092519 h 5504521"/>
              <a:gd name="connsiteX1469" fmla="*/ 1701957 w 6384854"/>
              <a:gd name="connsiteY1469" fmla="*/ 3088694 h 5504521"/>
              <a:gd name="connsiteX1470" fmla="*/ 1732442 w 6384854"/>
              <a:gd name="connsiteY1470" fmla="*/ 3087845 h 5504521"/>
              <a:gd name="connsiteX1471" fmla="*/ 1780209 w 6384854"/>
              <a:gd name="connsiteY1471" fmla="*/ 3062641 h 5504521"/>
              <a:gd name="connsiteX1472" fmla="*/ 1779133 w 6384854"/>
              <a:gd name="connsiteY1472" fmla="*/ 3039190 h 5504521"/>
              <a:gd name="connsiteX1473" fmla="*/ 1771456 w 6384854"/>
              <a:gd name="connsiteY1473" fmla="*/ 3030794 h 5504521"/>
              <a:gd name="connsiteX1474" fmla="*/ 1763000 w 6384854"/>
              <a:gd name="connsiteY1474" fmla="*/ 3009113 h 5504521"/>
              <a:gd name="connsiteX1475" fmla="*/ 1759922 w 6384854"/>
              <a:gd name="connsiteY1475" fmla="*/ 2997458 h 5504521"/>
              <a:gd name="connsiteX1476" fmla="*/ 1772865 w 6384854"/>
              <a:gd name="connsiteY1476" fmla="*/ 2998663 h 5504521"/>
              <a:gd name="connsiteX1477" fmla="*/ 1801162 w 6384854"/>
              <a:gd name="connsiteY1477" fmla="*/ 3016660 h 5504521"/>
              <a:gd name="connsiteX1478" fmla="*/ 1863616 w 6384854"/>
              <a:gd name="connsiteY1478" fmla="*/ 3012181 h 5504521"/>
              <a:gd name="connsiteX1479" fmla="*/ 1893841 w 6384854"/>
              <a:gd name="connsiteY1479" fmla="*/ 2989032 h 5504521"/>
              <a:gd name="connsiteX1480" fmla="*/ 1928257 w 6384854"/>
              <a:gd name="connsiteY1480" fmla="*/ 2988856 h 5504521"/>
              <a:gd name="connsiteX1481" fmla="*/ 1936602 w 6384854"/>
              <a:gd name="connsiteY1481" fmla="*/ 2993319 h 5504521"/>
              <a:gd name="connsiteX1482" fmla="*/ 1932781 w 6384854"/>
              <a:gd name="connsiteY1482" fmla="*/ 2956247 h 5504521"/>
              <a:gd name="connsiteX1483" fmla="*/ 1945428 w 6384854"/>
              <a:gd name="connsiteY1483" fmla="*/ 2947285 h 5504521"/>
              <a:gd name="connsiteX1484" fmla="*/ 1968236 w 6384854"/>
              <a:gd name="connsiteY1484" fmla="*/ 2938040 h 5504521"/>
              <a:gd name="connsiteX1485" fmla="*/ 1992564 w 6384854"/>
              <a:gd name="connsiteY1485" fmla="*/ 2913880 h 5504521"/>
              <a:gd name="connsiteX1486" fmla="*/ 2046525 w 6384854"/>
              <a:gd name="connsiteY1486" fmla="*/ 2899854 h 5504521"/>
              <a:gd name="connsiteX1487" fmla="*/ 2073153 w 6384854"/>
              <a:gd name="connsiteY1487" fmla="*/ 2874065 h 5504521"/>
              <a:gd name="connsiteX1488" fmla="*/ 2107791 w 6384854"/>
              <a:gd name="connsiteY1488" fmla="*/ 2854707 h 5504521"/>
              <a:gd name="connsiteX1489" fmla="*/ 2127002 w 6384854"/>
              <a:gd name="connsiteY1489" fmla="*/ 2842822 h 5504521"/>
              <a:gd name="connsiteX1490" fmla="*/ 2128485 w 6384854"/>
              <a:gd name="connsiteY1490" fmla="*/ 2840041 h 5504521"/>
              <a:gd name="connsiteX1491" fmla="*/ 2142764 w 6384854"/>
              <a:gd name="connsiteY1491" fmla="*/ 2833382 h 5504521"/>
              <a:gd name="connsiteX1492" fmla="*/ 2153556 w 6384854"/>
              <a:gd name="connsiteY1492" fmla="*/ 2841300 h 5504521"/>
              <a:gd name="connsiteX1493" fmla="*/ 2187490 w 6384854"/>
              <a:gd name="connsiteY1493" fmla="*/ 2838006 h 5504521"/>
              <a:gd name="connsiteX1494" fmla="*/ 2211767 w 6384854"/>
              <a:gd name="connsiteY1494" fmla="*/ 2810424 h 5504521"/>
              <a:gd name="connsiteX1495" fmla="*/ 5543500 w 6384854"/>
              <a:gd name="connsiteY1495" fmla="*/ 2701820 h 5504521"/>
              <a:gd name="connsiteX1496" fmla="*/ 5546294 w 6384854"/>
              <a:gd name="connsiteY1496" fmla="*/ 2702417 h 5504521"/>
              <a:gd name="connsiteX1497" fmla="*/ 5542903 w 6384854"/>
              <a:gd name="connsiteY1497" fmla="*/ 2704613 h 5504521"/>
              <a:gd name="connsiteX1498" fmla="*/ 5543500 w 6384854"/>
              <a:gd name="connsiteY1498" fmla="*/ 2701820 h 5504521"/>
              <a:gd name="connsiteX1499" fmla="*/ 2714268 w 6384854"/>
              <a:gd name="connsiteY1499" fmla="*/ 2668593 h 5504521"/>
              <a:gd name="connsiteX1500" fmla="*/ 2723111 w 6384854"/>
              <a:gd name="connsiteY1500" fmla="*/ 2727682 h 5504521"/>
              <a:gd name="connsiteX1501" fmla="*/ 2735850 w 6384854"/>
              <a:gd name="connsiteY1501" fmla="*/ 2768537 h 5504521"/>
              <a:gd name="connsiteX1502" fmla="*/ 2735363 w 6384854"/>
              <a:gd name="connsiteY1502" fmla="*/ 2770816 h 5504521"/>
              <a:gd name="connsiteX1503" fmla="*/ 2737157 w 6384854"/>
              <a:gd name="connsiteY1503" fmla="*/ 2773582 h 5504521"/>
              <a:gd name="connsiteX1504" fmla="*/ 2734388 w 6384854"/>
              <a:gd name="connsiteY1504" fmla="*/ 2775375 h 5504521"/>
              <a:gd name="connsiteX1505" fmla="*/ 2732594 w 6384854"/>
              <a:gd name="connsiteY1505" fmla="*/ 2772608 h 5504521"/>
              <a:gd name="connsiteX1506" fmla="*/ 2747128 w 6384854"/>
              <a:gd name="connsiteY1506" fmla="*/ 2816229 h 5504521"/>
              <a:gd name="connsiteX1507" fmla="*/ 2748434 w 6384854"/>
              <a:gd name="connsiteY1507" fmla="*/ 2821275 h 5504521"/>
              <a:gd name="connsiteX1508" fmla="*/ 2750229 w 6384854"/>
              <a:gd name="connsiteY1508" fmla="*/ 2824041 h 5504521"/>
              <a:gd name="connsiteX1509" fmla="*/ 2746973 w 6384854"/>
              <a:gd name="connsiteY1509" fmla="*/ 2828113 h 5504521"/>
              <a:gd name="connsiteX1510" fmla="*/ 2753663 w 6384854"/>
              <a:gd name="connsiteY1510" fmla="*/ 2841459 h 5504521"/>
              <a:gd name="connsiteX1511" fmla="*/ 2779807 w 6384854"/>
              <a:gd name="connsiteY1511" fmla="*/ 2942377 h 5504521"/>
              <a:gd name="connsiteX1512" fmla="*/ 2778191 w 6384854"/>
              <a:gd name="connsiteY1512" fmla="*/ 2938781 h 5504521"/>
              <a:gd name="connsiteX1513" fmla="*/ 2778501 w 6384854"/>
              <a:gd name="connsiteY1513" fmla="*/ 2937331 h 5504521"/>
              <a:gd name="connsiteX1514" fmla="*/ 2776707 w 6384854"/>
              <a:gd name="connsiteY1514" fmla="*/ 2934564 h 5504521"/>
              <a:gd name="connsiteX1515" fmla="*/ 2777584 w 6384854"/>
              <a:gd name="connsiteY1515" fmla="*/ 2937433 h 5504521"/>
              <a:gd name="connsiteX1516" fmla="*/ 2778191 w 6384854"/>
              <a:gd name="connsiteY1516" fmla="*/ 2938781 h 5504521"/>
              <a:gd name="connsiteX1517" fmla="*/ 2778013 w 6384854"/>
              <a:gd name="connsiteY1517" fmla="*/ 2939611 h 5504521"/>
              <a:gd name="connsiteX1518" fmla="*/ 2779321 w 6384854"/>
              <a:gd name="connsiteY1518" fmla="*/ 2944656 h 5504521"/>
              <a:gd name="connsiteX1519" fmla="*/ 2777039 w 6384854"/>
              <a:gd name="connsiteY1519" fmla="*/ 2944169 h 5504521"/>
              <a:gd name="connsiteX1520" fmla="*/ 2775733 w 6384854"/>
              <a:gd name="connsiteY1520" fmla="*/ 2939123 h 5504521"/>
              <a:gd name="connsiteX1521" fmla="*/ 2777707 w 6384854"/>
              <a:gd name="connsiteY1521" fmla="*/ 2963377 h 5504521"/>
              <a:gd name="connsiteX1522" fmla="*/ 2778193 w 6384854"/>
              <a:gd name="connsiteY1522" fmla="*/ 2961098 h 5504521"/>
              <a:gd name="connsiteX1523" fmla="*/ 2779501 w 6384854"/>
              <a:gd name="connsiteY1523" fmla="*/ 2966145 h 5504521"/>
              <a:gd name="connsiteX1524" fmla="*/ 2781294 w 6384854"/>
              <a:gd name="connsiteY1524" fmla="*/ 2968911 h 5504521"/>
              <a:gd name="connsiteX1525" fmla="*/ 2811155 w 6384854"/>
              <a:gd name="connsiteY1525" fmla="*/ 3030107 h 5504521"/>
              <a:gd name="connsiteX1526" fmla="*/ 2812949 w 6384854"/>
              <a:gd name="connsiteY1526" fmla="*/ 3032874 h 5504521"/>
              <a:gd name="connsiteX1527" fmla="*/ 2821920 w 6384854"/>
              <a:gd name="connsiteY1527" fmla="*/ 3046706 h 5504521"/>
              <a:gd name="connsiteX1528" fmla="*/ 2817845 w 6384854"/>
              <a:gd name="connsiteY1528" fmla="*/ 3043453 h 5504521"/>
              <a:gd name="connsiteX1529" fmla="*/ 2817358 w 6384854"/>
              <a:gd name="connsiteY1529" fmla="*/ 3045732 h 5504521"/>
              <a:gd name="connsiteX1530" fmla="*/ 2816871 w 6384854"/>
              <a:gd name="connsiteY1530" fmla="*/ 3048011 h 5504521"/>
              <a:gd name="connsiteX1531" fmla="*/ 2815076 w 6384854"/>
              <a:gd name="connsiteY1531" fmla="*/ 3045244 h 5504521"/>
              <a:gd name="connsiteX1532" fmla="*/ 2820793 w 6384854"/>
              <a:gd name="connsiteY1532" fmla="*/ 3063149 h 5504521"/>
              <a:gd name="connsiteX1533" fmla="*/ 2821279 w 6384854"/>
              <a:gd name="connsiteY1533" fmla="*/ 3060870 h 5504521"/>
              <a:gd name="connsiteX1534" fmla="*/ 2819485 w 6384854"/>
              <a:gd name="connsiteY1534" fmla="*/ 3058103 h 5504521"/>
              <a:gd name="connsiteX1535" fmla="*/ 2819972 w 6384854"/>
              <a:gd name="connsiteY1535" fmla="*/ 3055824 h 5504521"/>
              <a:gd name="connsiteX1536" fmla="*/ 2823561 w 6384854"/>
              <a:gd name="connsiteY1536" fmla="*/ 3061357 h 5504521"/>
              <a:gd name="connsiteX1537" fmla="*/ 2825355 w 6384854"/>
              <a:gd name="connsiteY1537" fmla="*/ 3064123 h 5504521"/>
              <a:gd name="connsiteX1538" fmla="*/ 2842476 w 6384854"/>
              <a:gd name="connsiteY1538" fmla="*/ 3084464 h 5504521"/>
              <a:gd name="connsiteX1539" fmla="*/ 2852601 w 6384854"/>
              <a:gd name="connsiteY1539" fmla="*/ 3115228 h 5504521"/>
              <a:gd name="connsiteX1540" fmla="*/ 2854881 w 6384854"/>
              <a:gd name="connsiteY1540" fmla="*/ 3115715 h 5504521"/>
              <a:gd name="connsiteX1541" fmla="*/ 2856189 w 6384854"/>
              <a:gd name="connsiteY1541" fmla="*/ 3120760 h 5504521"/>
              <a:gd name="connsiteX1542" fmla="*/ 2858470 w 6384854"/>
              <a:gd name="connsiteY1542" fmla="*/ 3121248 h 5504521"/>
              <a:gd name="connsiteX1543" fmla="*/ 2857983 w 6384854"/>
              <a:gd name="connsiteY1543" fmla="*/ 3123528 h 5504521"/>
              <a:gd name="connsiteX1544" fmla="*/ 2866467 w 6384854"/>
              <a:gd name="connsiteY1544" fmla="*/ 3139640 h 5504521"/>
              <a:gd name="connsiteX1545" fmla="*/ 2860110 w 6384854"/>
              <a:gd name="connsiteY1545" fmla="*/ 3135899 h 5504521"/>
              <a:gd name="connsiteX1546" fmla="*/ 2859623 w 6384854"/>
              <a:gd name="connsiteY1546" fmla="*/ 3138178 h 5504521"/>
              <a:gd name="connsiteX1547" fmla="*/ 2857829 w 6384854"/>
              <a:gd name="connsiteY1547" fmla="*/ 3135411 h 5504521"/>
              <a:gd name="connsiteX1548" fmla="*/ 2855549 w 6384854"/>
              <a:gd name="connsiteY1548" fmla="*/ 3134924 h 5504521"/>
              <a:gd name="connsiteX1549" fmla="*/ 2867621 w 6384854"/>
              <a:gd name="connsiteY1549" fmla="*/ 3156570 h 5504521"/>
              <a:gd name="connsiteX1550" fmla="*/ 2873157 w 6384854"/>
              <a:gd name="connsiteY1550" fmla="*/ 3152986 h 5504521"/>
              <a:gd name="connsiteX1551" fmla="*/ 2896148 w 6384854"/>
              <a:gd name="connsiteY1551" fmla="*/ 3179348 h 5504521"/>
              <a:gd name="connsiteX1552" fmla="*/ 2904965 w 6384854"/>
              <a:gd name="connsiteY1552" fmla="*/ 3205064 h 5504521"/>
              <a:gd name="connsiteX1553" fmla="*/ 2925674 w 6384854"/>
              <a:gd name="connsiteY1553" fmla="*/ 3230938 h 5504521"/>
              <a:gd name="connsiteX1554" fmla="*/ 2929596 w 6384854"/>
              <a:gd name="connsiteY1554" fmla="*/ 3246077 h 5504521"/>
              <a:gd name="connsiteX1555" fmla="*/ 2996467 w 6384854"/>
              <a:gd name="connsiteY1555" fmla="*/ 3346163 h 5504521"/>
              <a:gd name="connsiteX1556" fmla="*/ 2948204 w 6384854"/>
              <a:gd name="connsiteY1556" fmla="*/ 3292952 h 5504521"/>
              <a:gd name="connsiteX1557" fmla="*/ 2911501 w 6384854"/>
              <a:gd name="connsiteY1557" fmla="*/ 3230294 h 5504521"/>
              <a:gd name="connsiteX1558" fmla="*/ 2911013 w 6384854"/>
              <a:gd name="connsiteY1558" fmla="*/ 3232574 h 5504521"/>
              <a:gd name="connsiteX1559" fmla="*/ 2912321 w 6384854"/>
              <a:gd name="connsiteY1559" fmla="*/ 3237619 h 5504521"/>
              <a:gd name="connsiteX1560" fmla="*/ 2910527 w 6384854"/>
              <a:gd name="connsiteY1560" fmla="*/ 3234853 h 5504521"/>
              <a:gd name="connsiteX1561" fmla="*/ 2906452 w 6384854"/>
              <a:gd name="connsiteY1561" fmla="*/ 3231599 h 5504521"/>
              <a:gd name="connsiteX1562" fmla="*/ 2911834 w 6384854"/>
              <a:gd name="connsiteY1562" fmla="*/ 3239899 h 5504521"/>
              <a:gd name="connsiteX1563" fmla="*/ 2872696 w 6384854"/>
              <a:gd name="connsiteY1563" fmla="*/ 3188637 h 5504521"/>
              <a:gd name="connsiteX1564" fmla="*/ 2836145 w 6384854"/>
              <a:gd name="connsiteY1564" fmla="*/ 3114095 h 5504521"/>
              <a:gd name="connsiteX1565" fmla="*/ 2811181 w 6384854"/>
              <a:gd name="connsiteY1565" fmla="*/ 3063479 h 5504521"/>
              <a:gd name="connsiteX1566" fmla="*/ 2793546 w 6384854"/>
              <a:gd name="connsiteY1566" fmla="*/ 3012045 h 5504521"/>
              <a:gd name="connsiteX1567" fmla="*/ 2778527 w 6384854"/>
              <a:gd name="connsiteY1567" fmla="*/ 2970703 h 5504521"/>
              <a:gd name="connsiteX1568" fmla="*/ 2776733 w 6384854"/>
              <a:gd name="connsiteY1568" fmla="*/ 2967936 h 5504521"/>
              <a:gd name="connsiteX1569" fmla="*/ 2775425 w 6384854"/>
              <a:gd name="connsiteY1569" fmla="*/ 2962890 h 5504521"/>
              <a:gd name="connsiteX1570" fmla="*/ 2745205 w 6384854"/>
              <a:gd name="connsiteY1570" fmla="*/ 2858718 h 5504521"/>
              <a:gd name="connsiteX1571" fmla="*/ 2736901 w 6384854"/>
              <a:gd name="connsiteY1571" fmla="*/ 2864094 h 5504521"/>
              <a:gd name="connsiteX1572" fmla="*/ 2727930 w 6384854"/>
              <a:gd name="connsiteY1572" fmla="*/ 2850261 h 5504521"/>
              <a:gd name="connsiteX1573" fmla="*/ 2729237 w 6384854"/>
              <a:gd name="connsiteY1573" fmla="*/ 2855306 h 5504521"/>
              <a:gd name="connsiteX1574" fmla="*/ 2730545 w 6384854"/>
              <a:gd name="connsiteY1574" fmla="*/ 2860352 h 5504521"/>
              <a:gd name="connsiteX1575" fmla="*/ 2728750 w 6384854"/>
              <a:gd name="connsiteY1575" fmla="*/ 2857586 h 5504521"/>
              <a:gd name="connsiteX1576" fmla="*/ 2727443 w 6384854"/>
              <a:gd name="connsiteY1576" fmla="*/ 2852540 h 5504521"/>
              <a:gd name="connsiteX1577" fmla="*/ 2725649 w 6384854"/>
              <a:gd name="connsiteY1577" fmla="*/ 2849773 h 5504521"/>
              <a:gd name="connsiteX1578" fmla="*/ 2721241 w 6384854"/>
              <a:gd name="connsiteY1578" fmla="*/ 2836915 h 5504521"/>
              <a:gd name="connsiteX1579" fmla="*/ 2721727 w 6384854"/>
              <a:gd name="connsiteY1579" fmla="*/ 2834636 h 5504521"/>
              <a:gd name="connsiteX1580" fmla="*/ 2722215 w 6384854"/>
              <a:gd name="connsiteY1580" fmla="*/ 2832357 h 5504521"/>
              <a:gd name="connsiteX1581" fmla="*/ 2723925 w 6384854"/>
              <a:gd name="connsiteY1581" fmla="*/ 2832722 h 5504521"/>
              <a:gd name="connsiteX1582" fmla="*/ 2724009 w 6384854"/>
              <a:gd name="connsiteY1582" fmla="*/ 2835123 h 5504521"/>
              <a:gd name="connsiteX1583" fmla="*/ 2724495 w 6384854"/>
              <a:gd name="connsiteY1583" fmla="*/ 2832844 h 5504521"/>
              <a:gd name="connsiteX1584" fmla="*/ 2723925 w 6384854"/>
              <a:gd name="connsiteY1584" fmla="*/ 2832722 h 5504521"/>
              <a:gd name="connsiteX1585" fmla="*/ 2723842 w 6384854"/>
              <a:gd name="connsiteY1585" fmla="*/ 2830321 h 5504521"/>
              <a:gd name="connsiteX1586" fmla="*/ 2723675 w 6384854"/>
              <a:gd name="connsiteY1586" fmla="*/ 2825518 h 5504521"/>
              <a:gd name="connsiteX1587" fmla="*/ 2733620 w 6384854"/>
              <a:gd name="connsiteY1587" fmla="*/ 2834793 h 5504521"/>
              <a:gd name="connsiteX1588" fmla="*/ 2732953 w 6384854"/>
              <a:gd name="connsiteY1588" fmla="*/ 2815585 h 5504521"/>
              <a:gd name="connsiteX1589" fmla="*/ 2735721 w 6384854"/>
              <a:gd name="connsiteY1589" fmla="*/ 2813792 h 5504521"/>
              <a:gd name="connsiteX1590" fmla="*/ 2733441 w 6384854"/>
              <a:gd name="connsiteY1590" fmla="*/ 2813305 h 5504521"/>
              <a:gd name="connsiteX1591" fmla="*/ 2733927 w 6384854"/>
              <a:gd name="connsiteY1591" fmla="*/ 2811026 h 5504521"/>
              <a:gd name="connsiteX1592" fmla="*/ 2734415 w 6384854"/>
              <a:gd name="connsiteY1592" fmla="*/ 2808747 h 5504521"/>
              <a:gd name="connsiteX1593" fmla="*/ 2734902 w 6384854"/>
              <a:gd name="connsiteY1593" fmla="*/ 2806467 h 5504521"/>
              <a:gd name="connsiteX1594" fmla="*/ 2728519 w 6384854"/>
              <a:gd name="connsiteY1594" fmla="*/ 2769353 h 5504521"/>
              <a:gd name="connsiteX1595" fmla="*/ 2730801 w 6384854"/>
              <a:gd name="connsiteY1595" fmla="*/ 2769841 h 5504521"/>
              <a:gd name="connsiteX1596" fmla="*/ 2729007 w 6384854"/>
              <a:gd name="connsiteY1596" fmla="*/ 2767074 h 5504521"/>
              <a:gd name="connsiteX1597" fmla="*/ 2725905 w 6384854"/>
              <a:gd name="connsiteY1597" fmla="*/ 2759262 h 5504521"/>
              <a:gd name="connsiteX1598" fmla="*/ 2728673 w 6384854"/>
              <a:gd name="connsiteY1598" fmla="*/ 2757470 h 5504521"/>
              <a:gd name="connsiteX1599" fmla="*/ 2715447 w 6384854"/>
              <a:gd name="connsiteY1599" fmla="*/ 2718894 h 5504521"/>
              <a:gd name="connsiteX1600" fmla="*/ 2714268 w 6384854"/>
              <a:gd name="connsiteY1600" fmla="*/ 2668593 h 5504521"/>
              <a:gd name="connsiteX1601" fmla="*/ 2330673 w 6384854"/>
              <a:gd name="connsiteY1601" fmla="*/ 2656101 h 5504521"/>
              <a:gd name="connsiteX1602" fmla="*/ 2344030 w 6384854"/>
              <a:gd name="connsiteY1602" fmla="*/ 2666537 h 5504521"/>
              <a:gd name="connsiteX1603" fmla="*/ 2334054 w 6384854"/>
              <a:gd name="connsiteY1603" fmla="*/ 2713386 h 5504521"/>
              <a:gd name="connsiteX1604" fmla="*/ 2361473 w 6384854"/>
              <a:gd name="connsiteY1604" fmla="*/ 2707531 h 5504521"/>
              <a:gd name="connsiteX1605" fmla="*/ 2363699 w 6384854"/>
              <a:gd name="connsiteY1605" fmla="*/ 2778875 h 5504521"/>
              <a:gd name="connsiteX1606" fmla="*/ 3101701 w 6384854"/>
              <a:gd name="connsiteY1606" fmla="*/ 4011905 h 5504521"/>
              <a:gd name="connsiteX1607" fmla="*/ 3104495 w 6384854"/>
              <a:gd name="connsiteY1607" fmla="*/ 4012503 h 5504521"/>
              <a:gd name="connsiteX1608" fmla="*/ 3107289 w 6384854"/>
              <a:gd name="connsiteY1608" fmla="*/ 4013099 h 5504521"/>
              <a:gd name="connsiteX1609" fmla="*/ 3110681 w 6384854"/>
              <a:gd name="connsiteY1609" fmla="*/ 4010903 h 5504521"/>
              <a:gd name="connsiteX1610" fmla="*/ 3105689 w 6384854"/>
              <a:gd name="connsiteY1610" fmla="*/ 4006915 h 5504521"/>
              <a:gd name="connsiteX1611" fmla="*/ 3106883 w 6384854"/>
              <a:gd name="connsiteY1611" fmla="*/ 4001326 h 5504521"/>
              <a:gd name="connsiteX1612" fmla="*/ 3111874 w 6384854"/>
              <a:gd name="connsiteY1612" fmla="*/ 4005314 h 5504521"/>
              <a:gd name="connsiteX1613" fmla="*/ 3114071 w 6384854"/>
              <a:gd name="connsiteY1613" fmla="*/ 4008706 h 5504521"/>
              <a:gd name="connsiteX1614" fmla="*/ 3116865 w 6384854"/>
              <a:gd name="connsiteY1614" fmla="*/ 4009302 h 5504521"/>
              <a:gd name="connsiteX1615" fmla="*/ 3125844 w 6384854"/>
              <a:gd name="connsiteY1615" fmla="*/ 4008299 h 5504521"/>
              <a:gd name="connsiteX1616" fmla="*/ 3126847 w 6384854"/>
              <a:gd name="connsiteY1616" fmla="*/ 4017278 h 5504521"/>
              <a:gd name="connsiteX1617" fmla="*/ 3121856 w 6384854"/>
              <a:gd name="connsiteY1617" fmla="*/ 4013290 h 5504521"/>
              <a:gd name="connsiteX1618" fmla="*/ 3123456 w 6384854"/>
              <a:gd name="connsiteY1618" fmla="*/ 4019475 h 5504521"/>
              <a:gd name="connsiteX1619" fmla="*/ 3115671 w 6384854"/>
              <a:gd name="connsiteY1619" fmla="*/ 4014890 h 5504521"/>
              <a:gd name="connsiteX1620" fmla="*/ 3113474 w 6384854"/>
              <a:gd name="connsiteY1620" fmla="*/ 4011500 h 5504521"/>
              <a:gd name="connsiteX1621" fmla="*/ 3115075 w 6384854"/>
              <a:gd name="connsiteY1621" fmla="*/ 4017684 h 5504521"/>
              <a:gd name="connsiteX1622" fmla="*/ 3117868 w 6384854"/>
              <a:gd name="connsiteY1622" fmla="*/ 4018281 h 5504521"/>
              <a:gd name="connsiteX1623" fmla="*/ 3120065 w 6384854"/>
              <a:gd name="connsiteY1623" fmla="*/ 4021672 h 5504521"/>
              <a:gd name="connsiteX1624" fmla="*/ 3119468 w 6384854"/>
              <a:gd name="connsiteY1624" fmla="*/ 4024465 h 5504521"/>
              <a:gd name="connsiteX1625" fmla="*/ 3241235 w 6384854"/>
              <a:gd name="connsiteY1625" fmla="*/ 4097224 h 5504521"/>
              <a:gd name="connsiteX1626" fmla="*/ 3250213 w 6384854"/>
              <a:gd name="connsiteY1626" fmla="*/ 4096221 h 5504521"/>
              <a:gd name="connsiteX1627" fmla="*/ 3249617 w 6384854"/>
              <a:gd name="connsiteY1627" fmla="*/ 4099015 h 5504521"/>
              <a:gd name="connsiteX1628" fmla="*/ 3279164 w 6384854"/>
              <a:gd name="connsiteY1628" fmla="*/ 4112339 h 5504521"/>
              <a:gd name="connsiteX1629" fmla="*/ 3243102 w 6384854"/>
              <a:gd name="connsiteY1629" fmla="*/ 4137928 h 5504521"/>
              <a:gd name="connsiteX1630" fmla="*/ 3113882 w 6384854"/>
              <a:gd name="connsiteY1630" fmla="*/ 4065999 h 5504521"/>
              <a:gd name="connsiteX1631" fmla="*/ 2840999 w 6384854"/>
              <a:gd name="connsiteY1631" fmla="*/ 3851035 h 5504521"/>
              <a:gd name="connsiteX1632" fmla="*/ 2340106 w 6384854"/>
              <a:gd name="connsiteY1632" fmla="*/ 2830331 h 5504521"/>
              <a:gd name="connsiteX1633" fmla="*/ 5492105 w 6384854"/>
              <a:gd name="connsiteY1633" fmla="*/ 2589873 h 5504521"/>
              <a:gd name="connsiteX1634" fmla="*/ 5486219 w 6384854"/>
              <a:gd name="connsiteY1634" fmla="*/ 2596517 h 5504521"/>
              <a:gd name="connsiteX1635" fmla="*/ 5483071 w 6384854"/>
              <a:gd name="connsiteY1635" fmla="*/ 2614313 h 5504521"/>
              <a:gd name="connsiteX1636" fmla="*/ 5481421 w 6384854"/>
              <a:gd name="connsiteY1636" fmla="*/ 2624779 h 5504521"/>
              <a:gd name="connsiteX1637" fmla="*/ 5480168 w 6384854"/>
              <a:gd name="connsiteY1637" fmla="*/ 2624831 h 5504521"/>
              <a:gd name="connsiteX1638" fmla="*/ 5477376 w 6384854"/>
              <a:gd name="connsiteY1638" fmla="*/ 2667499 h 5504521"/>
              <a:gd name="connsiteX1639" fmla="*/ 5459315 w 6384854"/>
              <a:gd name="connsiteY1639" fmla="*/ 2788167 h 5504521"/>
              <a:gd name="connsiteX1640" fmla="*/ 5464304 w 6384854"/>
              <a:gd name="connsiteY1640" fmla="*/ 2815918 h 5504521"/>
              <a:gd name="connsiteX1641" fmla="*/ 5467030 w 6384854"/>
              <a:gd name="connsiteY1641" fmla="*/ 2803158 h 5504521"/>
              <a:gd name="connsiteX1642" fmla="*/ 5489753 w 6384854"/>
              <a:gd name="connsiteY1642" fmla="*/ 2637417 h 5504521"/>
              <a:gd name="connsiteX1643" fmla="*/ 5964047 w 6384854"/>
              <a:gd name="connsiteY1643" fmla="*/ 2577842 h 5504521"/>
              <a:gd name="connsiteX1644" fmla="*/ 5964126 w 6384854"/>
              <a:gd name="connsiteY1644" fmla="*/ 2581163 h 5504521"/>
              <a:gd name="connsiteX1645" fmla="*/ 5961260 w 6384854"/>
              <a:gd name="connsiteY1645" fmla="*/ 2581579 h 5504521"/>
              <a:gd name="connsiteX1646" fmla="*/ 5962653 w 6384854"/>
              <a:gd name="connsiteY1646" fmla="*/ 2579711 h 5504521"/>
              <a:gd name="connsiteX1647" fmla="*/ 5964047 w 6384854"/>
              <a:gd name="connsiteY1647" fmla="*/ 2577842 h 5504521"/>
              <a:gd name="connsiteX1648" fmla="*/ 5531587 w 6384854"/>
              <a:gd name="connsiteY1648" fmla="*/ 2551650 h 5504521"/>
              <a:gd name="connsiteX1649" fmla="*/ 5521410 w 6384854"/>
              <a:gd name="connsiteY1649" fmla="*/ 2561182 h 5504521"/>
              <a:gd name="connsiteX1650" fmla="*/ 5519306 w 6384854"/>
              <a:gd name="connsiteY1650" fmla="*/ 2580888 h 5504521"/>
              <a:gd name="connsiteX1651" fmla="*/ 5523486 w 6384854"/>
              <a:gd name="connsiteY1651" fmla="*/ 2604057 h 5504521"/>
              <a:gd name="connsiteX1652" fmla="*/ 5522292 w 6384854"/>
              <a:gd name="connsiteY1652" fmla="*/ 2609645 h 5504521"/>
              <a:gd name="connsiteX1653" fmla="*/ 5520501 w 6384854"/>
              <a:gd name="connsiteY1653" fmla="*/ 2618027 h 5504521"/>
              <a:gd name="connsiteX1654" fmla="*/ 5522698 w 6384854"/>
              <a:gd name="connsiteY1654" fmla="*/ 2621417 h 5504521"/>
              <a:gd name="connsiteX1655" fmla="*/ 5523296 w 6384854"/>
              <a:gd name="connsiteY1655" fmla="*/ 2618623 h 5504521"/>
              <a:gd name="connsiteX1656" fmla="*/ 5523445 w 6384854"/>
              <a:gd name="connsiteY1656" fmla="*/ 2617925 h 5504521"/>
              <a:gd name="connsiteX1657" fmla="*/ 5523893 w 6384854"/>
              <a:gd name="connsiteY1657" fmla="*/ 2615829 h 5504521"/>
              <a:gd name="connsiteX1658" fmla="*/ 5526495 w 6384854"/>
              <a:gd name="connsiteY1658" fmla="*/ 2630993 h 5504521"/>
              <a:gd name="connsiteX1659" fmla="*/ 5526305 w 6384854"/>
              <a:gd name="connsiteY1659" fmla="*/ 2645559 h 5504521"/>
              <a:gd name="connsiteX1660" fmla="*/ 5525708 w 6384854"/>
              <a:gd name="connsiteY1660" fmla="*/ 2648354 h 5504521"/>
              <a:gd name="connsiteX1661" fmla="*/ 5525111 w 6384854"/>
              <a:gd name="connsiteY1661" fmla="*/ 2651148 h 5504521"/>
              <a:gd name="connsiteX1662" fmla="*/ 5521123 w 6384854"/>
              <a:gd name="connsiteY1662" fmla="*/ 2656138 h 5504521"/>
              <a:gd name="connsiteX1663" fmla="*/ 5520527 w 6384854"/>
              <a:gd name="connsiteY1663" fmla="*/ 2658933 h 5504521"/>
              <a:gd name="connsiteX1664" fmla="*/ 5519929 w 6384854"/>
              <a:gd name="connsiteY1664" fmla="*/ 2661726 h 5504521"/>
              <a:gd name="connsiteX1665" fmla="*/ 5522724 w 6384854"/>
              <a:gd name="connsiteY1665" fmla="*/ 2662323 h 5504521"/>
              <a:gd name="connsiteX1666" fmla="*/ 5524920 w 6384854"/>
              <a:gd name="connsiteY1666" fmla="*/ 2665714 h 5504521"/>
              <a:gd name="connsiteX1667" fmla="*/ 5522532 w 6384854"/>
              <a:gd name="connsiteY1667" fmla="*/ 2676890 h 5504521"/>
              <a:gd name="connsiteX1668" fmla="*/ 5524133 w 6384854"/>
              <a:gd name="connsiteY1668" fmla="*/ 2683075 h 5504521"/>
              <a:gd name="connsiteX1669" fmla="*/ 5526330 w 6384854"/>
              <a:gd name="connsiteY1669" fmla="*/ 2686466 h 5504521"/>
              <a:gd name="connsiteX1670" fmla="*/ 5528121 w 6384854"/>
              <a:gd name="connsiteY1670" fmla="*/ 2678084 h 5504521"/>
              <a:gd name="connsiteX1671" fmla="*/ 5527118 w 6384854"/>
              <a:gd name="connsiteY1671" fmla="*/ 2669105 h 5504521"/>
              <a:gd name="connsiteX1672" fmla="*/ 5529315 w 6384854"/>
              <a:gd name="connsiteY1672" fmla="*/ 2672496 h 5504521"/>
              <a:gd name="connsiteX1673" fmla="*/ 5528311 w 6384854"/>
              <a:gd name="connsiteY1673" fmla="*/ 2663517 h 5504521"/>
              <a:gd name="connsiteX1674" fmla="*/ 5529505 w 6384854"/>
              <a:gd name="connsiteY1674" fmla="*/ 2657929 h 5504521"/>
              <a:gd name="connsiteX1675" fmla="*/ 5527308 w 6384854"/>
              <a:gd name="connsiteY1675" fmla="*/ 2654538 h 5504521"/>
              <a:gd name="connsiteX1676" fmla="*/ 5532439 w 6384854"/>
              <a:gd name="connsiteY1676" fmla="*/ 2562148 h 5504521"/>
              <a:gd name="connsiteX1677" fmla="*/ 2532998 w 6384854"/>
              <a:gd name="connsiteY1677" fmla="*/ 2516278 h 5504521"/>
              <a:gd name="connsiteX1678" fmla="*/ 2529710 w 6384854"/>
              <a:gd name="connsiteY1678" fmla="*/ 2545824 h 5504521"/>
              <a:gd name="connsiteX1679" fmla="*/ 2526319 w 6384854"/>
              <a:gd name="connsiteY1679" fmla="*/ 2548021 h 5504521"/>
              <a:gd name="connsiteX1680" fmla="*/ 2526129 w 6384854"/>
              <a:gd name="connsiteY1680" fmla="*/ 2562588 h 5504521"/>
              <a:gd name="connsiteX1681" fmla="*/ 2528326 w 6384854"/>
              <a:gd name="connsiteY1681" fmla="*/ 2565979 h 5504521"/>
              <a:gd name="connsiteX1682" fmla="*/ 2524338 w 6384854"/>
              <a:gd name="connsiteY1682" fmla="*/ 2570970 h 5504521"/>
              <a:gd name="connsiteX1683" fmla="*/ 2523551 w 6384854"/>
              <a:gd name="connsiteY1683" fmla="*/ 2588330 h 5504521"/>
              <a:gd name="connsiteX1684" fmla="*/ 2522954 w 6384854"/>
              <a:gd name="connsiteY1684" fmla="*/ 2591125 h 5504521"/>
              <a:gd name="connsiteX1685" fmla="*/ 2523956 w 6384854"/>
              <a:gd name="connsiteY1685" fmla="*/ 2600103 h 5504521"/>
              <a:gd name="connsiteX1686" fmla="*/ 2523359 w 6384854"/>
              <a:gd name="connsiteY1686" fmla="*/ 2602896 h 5504521"/>
              <a:gd name="connsiteX1687" fmla="*/ 2522763 w 6384854"/>
              <a:gd name="connsiteY1687" fmla="*/ 2605691 h 5504521"/>
              <a:gd name="connsiteX1688" fmla="*/ 2523791 w 6384854"/>
              <a:gd name="connsiteY1688" fmla="*/ 2655576 h 5504521"/>
              <a:gd name="connsiteX1689" fmla="*/ 2522001 w 6384854"/>
              <a:gd name="connsiteY1689" fmla="*/ 2663958 h 5504521"/>
              <a:gd name="connsiteX1690" fmla="*/ 2521403 w 6384854"/>
              <a:gd name="connsiteY1690" fmla="*/ 2666751 h 5504521"/>
              <a:gd name="connsiteX1691" fmla="*/ 2519015 w 6384854"/>
              <a:gd name="connsiteY1691" fmla="*/ 2677927 h 5504521"/>
              <a:gd name="connsiteX1692" fmla="*/ 2523626 w 6384854"/>
              <a:gd name="connsiteY1692" fmla="*/ 2711048 h 5504521"/>
              <a:gd name="connsiteX1693" fmla="*/ 2534877 w 6384854"/>
              <a:gd name="connsiteY1693" fmla="*/ 2836154 h 5504521"/>
              <a:gd name="connsiteX1694" fmla="*/ 2534280 w 6384854"/>
              <a:gd name="connsiteY1694" fmla="*/ 2838948 h 5504521"/>
              <a:gd name="connsiteX1695" fmla="*/ 2536477 w 6384854"/>
              <a:gd name="connsiteY1695" fmla="*/ 2842338 h 5504521"/>
              <a:gd name="connsiteX1696" fmla="*/ 2549523 w 6384854"/>
              <a:gd name="connsiteY1696" fmla="*/ 2883835 h 5504521"/>
              <a:gd name="connsiteX1697" fmla="*/ 2560367 w 6384854"/>
              <a:gd name="connsiteY1697" fmla="*/ 2924610 h 5504521"/>
              <a:gd name="connsiteX1698" fmla="*/ 2561189 w 6384854"/>
              <a:gd name="connsiteY1698" fmla="*/ 2929419 h 5504521"/>
              <a:gd name="connsiteX1699" fmla="*/ 2558879 w 6384854"/>
              <a:gd name="connsiteY1699" fmla="*/ 2928926 h 5504521"/>
              <a:gd name="connsiteX1700" fmla="*/ 2562676 w 6384854"/>
              <a:gd name="connsiteY1700" fmla="*/ 2938502 h 5504521"/>
              <a:gd name="connsiteX1701" fmla="*/ 2563565 w 6384854"/>
              <a:gd name="connsiteY1701" fmla="*/ 2939874 h 5504521"/>
              <a:gd name="connsiteX1702" fmla="*/ 2565205 w 6384854"/>
              <a:gd name="connsiteY1702" fmla="*/ 2945250 h 5504521"/>
              <a:gd name="connsiteX1703" fmla="*/ 2565891 w 6384854"/>
              <a:gd name="connsiteY1703" fmla="*/ 2945828 h 5504521"/>
              <a:gd name="connsiteX1704" fmla="*/ 2566473 w 6384854"/>
              <a:gd name="connsiteY1704" fmla="*/ 2948077 h 5504521"/>
              <a:gd name="connsiteX1705" fmla="*/ 2565876 w 6384854"/>
              <a:gd name="connsiteY1705" fmla="*/ 2950871 h 5504521"/>
              <a:gd name="connsiteX1706" fmla="*/ 2568073 w 6384854"/>
              <a:gd name="connsiteY1706" fmla="*/ 2954262 h 5504521"/>
              <a:gd name="connsiteX1707" fmla="*/ 2569267 w 6384854"/>
              <a:gd name="connsiteY1707" fmla="*/ 2948674 h 5504521"/>
              <a:gd name="connsiteX1708" fmla="*/ 2565891 w 6384854"/>
              <a:gd name="connsiteY1708" fmla="*/ 2945828 h 5504521"/>
              <a:gd name="connsiteX1709" fmla="*/ 2564873 w 6384854"/>
              <a:gd name="connsiteY1709" fmla="*/ 2941893 h 5504521"/>
              <a:gd name="connsiteX1710" fmla="*/ 2563565 w 6384854"/>
              <a:gd name="connsiteY1710" fmla="*/ 2939874 h 5504521"/>
              <a:gd name="connsiteX1711" fmla="*/ 2562225 w 6384854"/>
              <a:gd name="connsiteY1711" fmla="*/ 2935484 h 5504521"/>
              <a:gd name="connsiteX1712" fmla="*/ 2561189 w 6384854"/>
              <a:gd name="connsiteY1712" fmla="*/ 2929419 h 5504521"/>
              <a:gd name="connsiteX1713" fmla="*/ 2561673 w 6384854"/>
              <a:gd name="connsiteY1713" fmla="*/ 2929523 h 5504521"/>
              <a:gd name="connsiteX1714" fmla="*/ 2560367 w 6384854"/>
              <a:gd name="connsiteY1714" fmla="*/ 2924610 h 5504521"/>
              <a:gd name="connsiteX1715" fmla="*/ 2560217 w 6384854"/>
              <a:gd name="connsiteY1715" fmla="*/ 2923734 h 5504521"/>
              <a:gd name="connsiteX1716" fmla="*/ 2559070 w 6384854"/>
              <a:gd name="connsiteY1716" fmla="*/ 2914359 h 5504521"/>
              <a:gd name="connsiteX1717" fmla="*/ 2557470 w 6384854"/>
              <a:gd name="connsiteY1717" fmla="*/ 2908175 h 5504521"/>
              <a:gd name="connsiteX1718" fmla="*/ 2553266 w 6384854"/>
              <a:gd name="connsiteY1718" fmla="*/ 2886826 h 5504521"/>
              <a:gd name="connsiteX1719" fmla="*/ 2546459 w 6384854"/>
              <a:gd name="connsiteY1719" fmla="*/ 2850314 h 5504521"/>
              <a:gd name="connsiteX1720" fmla="*/ 2544859 w 6384854"/>
              <a:gd name="connsiteY1720" fmla="*/ 2844129 h 5504521"/>
              <a:gd name="connsiteX1721" fmla="*/ 2543259 w 6384854"/>
              <a:gd name="connsiteY1721" fmla="*/ 2837945 h 5504521"/>
              <a:gd name="connsiteX1722" fmla="*/ 2546650 w 6384854"/>
              <a:gd name="connsiteY1722" fmla="*/ 2835747 h 5504521"/>
              <a:gd name="connsiteX1723" fmla="*/ 2552644 w 6384854"/>
              <a:gd name="connsiteY1723" fmla="*/ 2848714 h 5504521"/>
              <a:gd name="connsiteX1724" fmla="*/ 2552047 w 6384854"/>
              <a:gd name="connsiteY1724" fmla="*/ 2851508 h 5504521"/>
              <a:gd name="connsiteX1725" fmla="*/ 2563655 w 6384854"/>
              <a:gd name="connsiteY1725" fmla="*/ 2906574 h 5504521"/>
              <a:gd name="connsiteX1726" fmla="*/ 2563057 w 6384854"/>
              <a:gd name="connsiteY1726" fmla="*/ 2909369 h 5504521"/>
              <a:gd name="connsiteX1727" fmla="*/ 2571249 w 6384854"/>
              <a:gd name="connsiteY1727" fmla="*/ 2925725 h 5504521"/>
              <a:gd name="connsiteX1728" fmla="*/ 2576049 w 6384854"/>
              <a:gd name="connsiteY1728" fmla="*/ 2944280 h 5504521"/>
              <a:gd name="connsiteX1729" fmla="*/ 2583903 w 6384854"/>
              <a:gd name="connsiteY1729" fmla="*/ 2981016 h 5504521"/>
              <a:gd name="connsiteX1730" fmla="*/ 2595755 w 6384854"/>
              <a:gd name="connsiteY1730" fmla="*/ 3012929 h 5504521"/>
              <a:gd name="connsiteX1731" fmla="*/ 2595671 w 6384854"/>
              <a:gd name="connsiteY1731" fmla="*/ 3013110 h 5504521"/>
              <a:gd name="connsiteX1732" fmla="*/ 2598045 w 6384854"/>
              <a:gd name="connsiteY1732" fmla="*/ 3019094 h 5504521"/>
              <a:gd name="connsiteX1733" fmla="*/ 2595755 w 6384854"/>
              <a:gd name="connsiteY1733" fmla="*/ 3012929 h 5504521"/>
              <a:gd name="connsiteX1734" fmla="*/ 2597042 w 6384854"/>
              <a:gd name="connsiteY1734" fmla="*/ 3010116 h 5504521"/>
              <a:gd name="connsiteX1735" fmla="*/ 2647815 w 6384854"/>
              <a:gd name="connsiteY1735" fmla="*/ 3155351 h 5504521"/>
              <a:gd name="connsiteX1736" fmla="*/ 2650608 w 6384854"/>
              <a:gd name="connsiteY1736" fmla="*/ 3155948 h 5504521"/>
              <a:gd name="connsiteX1737" fmla="*/ 2650011 w 6384854"/>
              <a:gd name="connsiteY1737" fmla="*/ 3158743 h 5504521"/>
              <a:gd name="connsiteX1738" fmla="*/ 2649415 w 6384854"/>
              <a:gd name="connsiteY1738" fmla="*/ 3161536 h 5504521"/>
              <a:gd name="connsiteX1739" fmla="*/ 2658800 w 6384854"/>
              <a:gd name="connsiteY1739" fmla="*/ 3172305 h 5504521"/>
              <a:gd name="connsiteX1740" fmla="*/ 2672795 w 6384854"/>
              <a:gd name="connsiteY1740" fmla="*/ 3216196 h 5504521"/>
              <a:gd name="connsiteX1741" fmla="*/ 2674585 w 6384854"/>
              <a:gd name="connsiteY1741" fmla="*/ 3207814 h 5504521"/>
              <a:gd name="connsiteX1742" fmla="*/ 2678789 w 6384854"/>
              <a:gd name="connsiteY1742" fmla="*/ 3229163 h 5504521"/>
              <a:gd name="connsiteX1743" fmla="*/ 2682180 w 6384854"/>
              <a:gd name="connsiteY1743" fmla="*/ 3226966 h 5504521"/>
              <a:gd name="connsiteX1744" fmla="*/ 2705560 w 6384854"/>
              <a:gd name="connsiteY1744" fmla="*/ 3281626 h 5504521"/>
              <a:gd name="connsiteX1745" fmla="*/ 2708353 w 6384854"/>
              <a:gd name="connsiteY1745" fmla="*/ 3282223 h 5504521"/>
              <a:gd name="connsiteX1746" fmla="*/ 2731925 w 6384854"/>
              <a:gd name="connsiteY1746" fmla="*/ 3322316 h 5504521"/>
              <a:gd name="connsiteX1747" fmla="*/ 2759292 w 6384854"/>
              <a:gd name="connsiteY1747" fmla="*/ 3371985 h 5504521"/>
              <a:gd name="connsiteX1748" fmla="*/ 2776791 w 6384854"/>
              <a:gd name="connsiteY1748" fmla="*/ 3394348 h 5504521"/>
              <a:gd name="connsiteX1749" fmla="*/ 2792863 w 6384854"/>
              <a:gd name="connsiteY1749" fmla="*/ 3419971 h 5504521"/>
              <a:gd name="connsiteX1750" fmla="*/ 2792845 w 6384854"/>
              <a:gd name="connsiteY1750" fmla="*/ 3420054 h 5504521"/>
              <a:gd name="connsiteX1751" fmla="*/ 2795042 w 6384854"/>
              <a:gd name="connsiteY1751" fmla="*/ 3423445 h 5504521"/>
              <a:gd name="connsiteX1752" fmla="*/ 2792863 w 6384854"/>
              <a:gd name="connsiteY1752" fmla="*/ 3419971 h 5504521"/>
              <a:gd name="connsiteX1753" fmla="*/ 2793441 w 6384854"/>
              <a:gd name="connsiteY1753" fmla="*/ 3417261 h 5504521"/>
              <a:gd name="connsiteX1754" fmla="*/ 2795639 w 6384854"/>
              <a:gd name="connsiteY1754" fmla="*/ 3420652 h 5504521"/>
              <a:gd name="connsiteX1755" fmla="*/ 2797239 w 6384854"/>
              <a:gd name="connsiteY1755" fmla="*/ 3426836 h 5504521"/>
              <a:gd name="connsiteX1756" fmla="*/ 2797837 w 6384854"/>
              <a:gd name="connsiteY1756" fmla="*/ 3424042 h 5504521"/>
              <a:gd name="connsiteX1757" fmla="*/ 2811018 w 6384854"/>
              <a:gd name="connsiteY1757" fmla="*/ 3444387 h 5504521"/>
              <a:gd name="connsiteX1758" fmla="*/ 2810421 w 6384854"/>
              <a:gd name="connsiteY1758" fmla="*/ 3447182 h 5504521"/>
              <a:gd name="connsiteX1759" fmla="*/ 2812022 w 6384854"/>
              <a:gd name="connsiteY1759" fmla="*/ 3453366 h 5504521"/>
              <a:gd name="connsiteX1760" fmla="*/ 2813215 w 6384854"/>
              <a:gd name="connsiteY1760" fmla="*/ 3447778 h 5504521"/>
              <a:gd name="connsiteX1761" fmla="*/ 2819806 w 6384854"/>
              <a:gd name="connsiteY1761" fmla="*/ 3457951 h 5504521"/>
              <a:gd name="connsiteX1762" fmla="*/ 2820403 w 6384854"/>
              <a:gd name="connsiteY1762" fmla="*/ 3455156 h 5504521"/>
              <a:gd name="connsiteX1763" fmla="*/ 2821000 w 6384854"/>
              <a:gd name="connsiteY1763" fmla="*/ 3452363 h 5504521"/>
              <a:gd name="connsiteX1764" fmla="*/ 2823794 w 6384854"/>
              <a:gd name="connsiteY1764" fmla="*/ 3452960 h 5504521"/>
              <a:gd name="connsiteX1765" fmla="*/ 2822601 w 6384854"/>
              <a:gd name="connsiteY1765" fmla="*/ 3458548 h 5504521"/>
              <a:gd name="connsiteX1766" fmla="*/ 2822003 w 6384854"/>
              <a:gd name="connsiteY1766" fmla="*/ 3461342 h 5504521"/>
              <a:gd name="connsiteX1767" fmla="*/ 2824201 w 6384854"/>
              <a:gd name="connsiteY1767" fmla="*/ 3464733 h 5504521"/>
              <a:gd name="connsiteX1768" fmla="*/ 2826995 w 6384854"/>
              <a:gd name="connsiteY1768" fmla="*/ 3465330 h 5504521"/>
              <a:gd name="connsiteX1769" fmla="*/ 2829789 w 6384854"/>
              <a:gd name="connsiteY1769" fmla="*/ 3465927 h 5504521"/>
              <a:gd name="connsiteX1770" fmla="*/ 2829192 w 6384854"/>
              <a:gd name="connsiteY1770" fmla="*/ 3468720 h 5504521"/>
              <a:gd name="connsiteX1771" fmla="*/ 2828595 w 6384854"/>
              <a:gd name="connsiteY1771" fmla="*/ 3471514 h 5504521"/>
              <a:gd name="connsiteX1772" fmla="*/ 2835783 w 6384854"/>
              <a:gd name="connsiteY1772" fmla="*/ 3478893 h 5504521"/>
              <a:gd name="connsiteX1773" fmla="*/ 2836379 w 6384854"/>
              <a:gd name="connsiteY1773" fmla="*/ 3476099 h 5504521"/>
              <a:gd name="connsiteX1774" fmla="*/ 2838577 w 6384854"/>
              <a:gd name="connsiteY1774" fmla="*/ 3479490 h 5504521"/>
              <a:gd name="connsiteX1775" fmla="*/ 2840774 w 6384854"/>
              <a:gd name="connsiteY1775" fmla="*/ 3482881 h 5504521"/>
              <a:gd name="connsiteX1776" fmla="*/ 2842374 w 6384854"/>
              <a:gd name="connsiteY1776" fmla="*/ 3489066 h 5504521"/>
              <a:gd name="connsiteX1777" fmla="*/ 2842971 w 6384854"/>
              <a:gd name="connsiteY1777" fmla="*/ 3486272 h 5504521"/>
              <a:gd name="connsiteX1778" fmla="*/ 2852953 w 6384854"/>
              <a:gd name="connsiteY1778" fmla="*/ 3494247 h 5504521"/>
              <a:gd name="connsiteX1779" fmla="*/ 2854147 w 6384854"/>
              <a:gd name="connsiteY1779" fmla="*/ 3488659 h 5504521"/>
              <a:gd name="connsiteX1780" fmla="*/ 2863532 w 6384854"/>
              <a:gd name="connsiteY1780" fmla="*/ 3499429 h 5504521"/>
              <a:gd name="connsiteX1781" fmla="*/ 2864129 w 6384854"/>
              <a:gd name="connsiteY1781" fmla="*/ 3496635 h 5504521"/>
              <a:gd name="connsiteX1782" fmla="*/ 2861931 w 6384854"/>
              <a:gd name="connsiteY1782" fmla="*/ 3493244 h 5504521"/>
              <a:gd name="connsiteX1783" fmla="*/ 2862528 w 6384854"/>
              <a:gd name="connsiteY1783" fmla="*/ 3490450 h 5504521"/>
              <a:gd name="connsiteX1784" fmla="*/ 2864725 w 6384854"/>
              <a:gd name="connsiteY1784" fmla="*/ 3493841 h 5504521"/>
              <a:gd name="connsiteX1785" fmla="*/ 2866923 w 6384854"/>
              <a:gd name="connsiteY1785" fmla="*/ 3497232 h 5504521"/>
              <a:gd name="connsiteX1786" fmla="*/ 2868523 w 6384854"/>
              <a:gd name="connsiteY1786" fmla="*/ 3503417 h 5504521"/>
              <a:gd name="connsiteX1787" fmla="*/ 2862935 w 6384854"/>
              <a:gd name="connsiteY1787" fmla="*/ 3502223 h 5504521"/>
              <a:gd name="connsiteX1788" fmla="*/ 2865132 w 6384854"/>
              <a:gd name="connsiteY1788" fmla="*/ 3505614 h 5504521"/>
              <a:gd name="connsiteX1789" fmla="*/ 2875521 w 6384854"/>
              <a:gd name="connsiteY1789" fmla="*/ 3525362 h 5504521"/>
              <a:gd name="connsiteX1790" fmla="*/ 2864942 w 6384854"/>
              <a:gd name="connsiteY1790" fmla="*/ 3520181 h 5504521"/>
              <a:gd name="connsiteX1791" fmla="*/ 2874327 w 6384854"/>
              <a:gd name="connsiteY1791" fmla="*/ 3530950 h 5504521"/>
              <a:gd name="connsiteX1792" fmla="*/ 2880917 w 6384854"/>
              <a:gd name="connsiteY1792" fmla="*/ 3541123 h 5504521"/>
              <a:gd name="connsiteX1793" fmla="*/ 2885909 w 6384854"/>
              <a:gd name="connsiteY1793" fmla="*/ 3545110 h 5504521"/>
              <a:gd name="connsiteX1794" fmla="*/ 2887102 w 6384854"/>
              <a:gd name="connsiteY1794" fmla="*/ 3539522 h 5504521"/>
              <a:gd name="connsiteX1795" fmla="*/ 2895891 w 6384854"/>
              <a:gd name="connsiteY1795" fmla="*/ 3553086 h 5504521"/>
              <a:gd name="connsiteX1796" fmla="*/ 2899281 w 6384854"/>
              <a:gd name="connsiteY1796" fmla="*/ 3550888 h 5504521"/>
              <a:gd name="connsiteX1797" fmla="*/ 2897084 w 6384854"/>
              <a:gd name="connsiteY1797" fmla="*/ 3547498 h 5504521"/>
              <a:gd name="connsiteX1798" fmla="*/ 2897682 w 6384854"/>
              <a:gd name="connsiteY1798" fmla="*/ 3544704 h 5504521"/>
              <a:gd name="connsiteX1799" fmla="*/ 2900476 w 6384854"/>
              <a:gd name="connsiteY1799" fmla="*/ 3545301 h 5504521"/>
              <a:gd name="connsiteX1800" fmla="*/ 2902672 w 6384854"/>
              <a:gd name="connsiteY1800" fmla="*/ 3548691 h 5504521"/>
              <a:gd name="connsiteX1801" fmla="*/ 2902075 w 6384854"/>
              <a:gd name="connsiteY1801" fmla="*/ 3551486 h 5504521"/>
              <a:gd name="connsiteX1802" fmla="*/ 2904273 w 6384854"/>
              <a:gd name="connsiteY1802" fmla="*/ 3554876 h 5504521"/>
              <a:gd name="connsiteX1803" fmla="*/ 2906470 w 6384854"/>
              <a:gd name="connsiteY1803" fmla="*/ 3558268 h 5504521"/>
              <a:gd name="connsiteX1804" fmla="*/ 2909264 w 6384854"/>
              <a:gd name="connsiteY1804" fmla="*/ 3558865 h 5504521"/>
              <a:gd name="connsiteX1805" fmla="*/ 2908667 w 6384854"/>
              <a:gd name="connsiteY1805" fmla="*/ 3561658 h 5504521"/>
              <a:gd name="connsiteX1806" fmla="*/ 2911461 w 6384854"/>
              <a:gd name="connsiteY1806" fmla="*/ 3562255 h 5504521"/>
              <a:gd name="connsiteX1807" fmla="*/ 2912058 w 6384854"/>
              <a:gd name="connsiteY1807" fmla="*/ 3559462 h 5504521"/>
              <a:gd name="connsiteX1808" fmla="*/ 2910458 w 6384854"/>
              <a:gd name="connsiteY1808" fmla="*/ 3553277 h 5504521"/>
              <a:gd name="connsiteX1809" fmla="*/ 2906063 w 6384854"/>
              <a:gd name="connsiteY1809" fmla="*/ 3546495 h 5504521"/>
              <a:gd name="connsiteX1810" fmla="*/ 2908857 w 6384854"/>
              <a:gd name="connsiteY1810" fmla="*/ 3547091 h 5504521"/>
              <a:gd name="connsiteX1811" fmla="*/ 2911055 w 6384854"/>
              <a:gd name="connsiteY1811" fmla="*/ 3550482 h 5504521"/>
              <a:gd name="connsiteX1812" fmla="*/ 2917645 w 6384854"/>
              <a:gd name="connsiteY1812" fmla="*/ 3560655 h 5504521"/>
              <a:gd name="connsiteX1813" fmla="*/ 2917049 w 6384854"/>
              <a:gd name="connsiteY1813" fmla="*/ 3563449 h 5504521"/>
              <a:gd name="connsiteX1814" fmla="*/ 2920846 w 6384854"/>
              <a:gd name="connsiteY1814" fmla="*/ 3573025 h 5504521"/>
              <a:gd name="connsiteX1815" fmla="*/ 2951199 w 6384854"/>
              <a:gd name="connsiteY1815" fmla="*/ 3608724 h 5504521"/>
              <a:gd name="connsiteX1816" fmla="*/ 2953993 w 6384854"/>
              <a:gd name="connsiteY1816" fmla="*/ 3609321 h 5504521"/>
              <a:gd name="connsiteX1817" fmla="*/ 2956189 w 6384854"/>
              <a:gd name="connsiteY1817" fmla="*/ 3612712 h 5504521"/>
              <a:gd name="connsiteX1818" fmla="*/ 2963377 w 6384854"/>
              <a:gd name="connsiteY1818" fmla="*/ 3620090 h 5504521"/>
              <a:gd name="connsiteX1819" fmla="*/ 2965575 w 6384854"/>
              <a:gd name="connsiteY1819" fmla="*/ 3623481 h 5504521"/>
              <a:gd name="connsiteX1820" fmla="*/ 2972763 w 6384854"/>
              <a:gd name="connsiteY1820" fmla="*/ 3630860 h 5504521"/>
              <a:gd name="connsiteX1821" fmla="*/ 2979950 w 6384854"/>
              <a:gd name="connsiteY1821" fmla="*/ 3638239 h 5504521"/>
              <a:gd name="connsiteX1822" fmla="*/ 3002112 w 6384854"/>
              <a:gd name="connsiteY1822" fmla="*/ 3657580 h 5504521"/>
              <a:gd name="connsiteX1823" fmla="*/ 3024679 w 6384854"/>
              <a:gd name="connsiteY1823" fmla="*/ 3688695 h 5504521"/>
              <a:gd name="connsiteX1824" fmla="*/ 3031867 w 6384854"/>
              <a:gd name="connsiteY1824" fmla="*/ 3696074 h 5504521"/>
              <a:gd name="connsiteX1825" fmla="*/ 3025085 w 6384854"/>
              <a:gd name="connsiteY1825" fmla="*/ 3700468 h 5504521"/>
              <a:gd name="connsiteX1826" fmla="*/ 3005718 w 6384854"/>
              <a:gd name="connsiteY1826" fmla="*/ 3681723 h 5504521"/>
              <a:gd name="connsiteX1827" fmla="*/ 2985348 w 6384854"/>
              <a:gd name="connsiteY1827" fmla="*/ 3653999 h 5504521"/>
              <a:gd name="connsiteX1828" fmla="*/ 2975963 w 6384854"/>
              <a:gd name="connsiteY1828" fmla="*/ 3643230 h 5504521"/>
              <a:gd name="connsiteX1829" fmla="*/ 2975366 w 6384854"/>
              <a:gd name="connsiteY1829" fmla="*/ 3646024 h 5504521"/>
              <a:gd name="connsiteX1830" fmla="*/ 2978159 w 6384854"/>
              <a:gd name="connsiteY1830" fmla="*/ 3646620 h 5504521"/>
              <a:gd name="connsiteX1831" fmla="*/ 2977563 w 6384854"/>
              <a:gd name="connsiteY1831" fmla="*/ 3649415 h 5504521"/>
              <a:gd name="connsiteX1832" fmla="*/ 2974769 w 6384854"/>
              <a:gd name="connsiteY1832" fmla="*/ 3648818 h 5504521"/>
              <a:gd name="connsiteX1833" fmla="*/ 2972571 w 6384854"/>
              <a:gd name="connsiteY1833" fmla="*/ 3645427 h 5504521"/>
              <a:gd name="connsiteX1834" fmla="*/ 2974363 w 6384854"/>
              <a:gd name="connsiteY1834" fmla="*/ 3637045 h 5504521"/>
              <a:gd name="connsiteX1835" fmla="*/ 2967175 w 6384854"/>
              <a:gd name="connsiteY1835" fmla="*/ 3629666 h 5504521"/>
              <a:gd name="connsiteX1836" fmla="*/ 2961586 w 6384854"/>
              <a:gd name="connsiteY1836" fmla="*/ 3628472 h 5504521"/>
              <a:gd name="connsiteX1837" fmla="*/ 2960989 w 6384854"/>
              <a:gd name="connsiteY1837" fmla="*/ 3631266 h 5504521"/>
              <a:gd name="connsiteX1838" fmla="*/ 2958793 w 6384854"/>
              <a:gd name="connsiteY1838" fmla="*/ 3627875 h 5504521"/>
              <a:gd name="connsiteX1839" fmla="*/ 2959390 w 6384854"/>
              <a:gd name="connsiteY1839" fmla="*/ 3625082 h 5504521"/>
              <a:gd name="connsiteX1840" fmla="*/ 2957789 w 6384854"/>
              <a:gd name="connsiteY1840" fmla="*/ 3618897 h 5504521"/>
              <a:gd name="connsiteX1841" fmla="*/ 2952799 w 6384854"/>
              <a:gd name="connsiteY1841" fmla="*/ 3614909 h 5504521"/>
              <a:gd name="connsiteX1842" fmla="*/ 2950005 w 6384854"/>
              <a:gd name="connsiteY1842" fmla="*/ 3614312 h 5504521"/>
              <a:gd name="connsiteX1843" fmla="*/ 2950602 w 6384854"/>
              <a:gd name="connsiteY1843" fmla="*/ 3611518 h 5504521"/>
              <a:gd name="connsiteX1844" fmla="*/ 2948405 w 6384854"/>
              <a:gd name="connsiteY1844" fmla="*/ 3608127 h 5504521"/>
              <a:gd name="connsiteX1845" fmla="*/ 2917455 w 6384854"/>
              <a:gd name="connsiteY1845" fmla="*/ 3575222 h 5504521"/>
              <a:gd name="connsiteX1846" fmla="*/ 2915258 w 6384854"/>
              <a:gd name="connsiteY1846" fmla="*/ 3571830 h 5504521"/>
              <a:gd name="connsiteX1847" fmla="*/ 2915855 w 6384854"/>
              <a:gd name="connsiteY1847" fmla="*/ 3569037 h 5504521"/>
              <a:gd name="connsiteX1848" fmla="*/ 2913061 w 6384854"/>
              <a:gd name="connsiteY1848" fmla="*/ 3568440 h 5504521"/>
              <a:gd name="connsiteX1849" fmla="*/ 2912464 w 6384854"/>
              <a:gd name="connsiteY1849" fmla="*/ 3571234 h 5504521"/>
              <a:gd name="connsiteX1850" fmla="*/ 2899688 w 6384854"/>
              <a:gd name="connsiteY1850" fmla="*/ 3562661 h 5504521"/>
              <a:gd name="connsiteX1851" fmla="*/ 2900285 w 6384854"/>
              <a:gd name="connsiteY1851" fmla="*/ 3559868 h 5504521"/>
              <a:gd name="connsiteX1852" fmla="*/ 2901288 w 6384854"/>
              <a:gd name="connsiteY1852" fmla="*/ 3568846 h 5504521"/>
              <a:gd name="connsiteX1853" fmla="*/ 2882517 w 6384854"/>
              <a:gd name="connsiteY1853" fmla="*/ 3547307 h 5504521"/>
              <a:gd name="connsiteX1854" fmla="*/ 2870936 w 6384854"/>
              <a:gd name="connsiteY1854" fmla="*/ 3533147 h 5504521"/>
              <a:gd name="connsiteX1855" fmla="*/ 2859353 w 6384854"/>
              <a:gd name="connsiteY1855" fmla="*/ 3518987 h 5504521"/>
              <a:gd name="connsiteX1856" fmla="*/ 2838983 w 6384854"/>
              <a:gd name="connsiteY1856" fmla="*/ 3491263 h 5504521"/>
              <a:gd name="connsiteX1857" fmla="*/ 2831795 w 6384854"/>
              <a:gd name="connsiteY1857" fmla="*/ 3483884 h 5504521"/>
              <a:gd name="connsiteX1858" fmla="*/ 2827401 w 6384854"/>
              <a:gd name="connsiteY1858" fmla="*/ 3477102 h 5504521"/>
              <a:gd name="connsiteX1859" fmla="*/ 2822410 w 6384854"/>
              <a:gd name="connsiteY1859" fmla="*/ 3473115 h 5504521"/>
              <a:gd name="connsiteX1860" fmla="*/ 2815818 w 6384854"/>
              <a:gd name="connsiteY1860" fmla="*/ 3462942 h 5504521"/>
              <a:gd name="connsiteX1861" fmla="*/ 2808631 w 6384854"/>
              <a:gd name="connsiteY1861" fmla="*/ 3455563 h 5504521"/>
              <a:gd name="connsiteX1862" fmla="*/ 2804833 w 6384854"/>
              <a:gd name="connsiteY1862" fmla="*/ 3445988 h 5504521"/>
              <a:gd name="connsiteX1863" fmla="*/ 2802040 w 6384854"/>
              <a:gd name="connsiteY1863" fmla="*/ 3445391 h 5504521"/>
              <a:gd name="connsiteX1864" fmla="*/ 2733740 w 6384854"/>
              <a:gd name="connsiteY1864" fmla="*/ 3354840 h 5504521"/>
              <a:gd name="connsiteX1865" fmla="*/ 2730947 w 6384854"/>
              <a:gd name="connsiteY1865" fmla="*/ 3354244 h 5504521"/>
              <a:gd name="connsiteX1866" fmla="*/ 2728152 w 6384854"/>
              <a:gd name="connsiteY1866" fmla="*/ 3353647 h 5504521"/>
              <a:gd name="connsiteX1867" fmla="*/ 2732547 w 6384854"/>
              <a:gd name="connsiteY1867" fmla="*/ 3360428 h 5504521"/>
              <a:gd name="connsiteX1868" fmla="*/ 2736941 w 6384854"/>
              <a:gd name="connsiteY1868" fmla="*/ 3367210 h 5504521"/>
              <a:gd name="connsiteX1869" fmla="*/ 2741335 w 6384854"/>
              <a:gd name="connsiteY1869" fmla="*/ 3373991 h 5504521"/>
              <a:gd name="connsiteX1870" fmla="*/ 2740738 w 6384854"/>
              <a:gd name="connsiteY1870" fmla="*/ 3376786 h 5504521"/>
              <a:gd name="connsiteX1871" fmla="*/ 2751723 w 6384854"/>
              <a:gd name="connsiteY1871" fmla="*/ 3393740 h 5504521"/>
              <a:gd name="connsiteX1872" fmla="*/ 2751127 w 6384854"/>
              <a:gd name="connsiteY1872" fmla="*/ 3396534 h 5504521"/>
              <a:gd name="connsiteX1873" fmla="*/ 2748332 w 6384854"/>
              <a:gd name="connsiteY1873" fmla="*/ 3395937 h 5504521"/>
              <a:gd name="connsiteX1874" fmla="*/ 2746135 w 6384854"/>
              <a:gd name="connsiteY1874" fmla="*/ 3392546 h 5504521"/>
              <a:gd name="connsiteX1875" fmla="*/ 2743938 w 6384854"/>
              <a:gd name="connsiteY1875" fmla="*/ 3389156 h 5504521"/>
              <a:gd name="connsiteX1876" fmla="*/ 2741741 w 6384854"/>
              <a:gd name="connsiteY1876" fmla="*/ 3385764 h 5504521"/>
              <a:gd name="connsiteX1877" fmla="*/ 2737347 w 6384854"/>
              <a:gd name="connsiteY1877" fmla="*/ 3378983 h 5504521"/>
              <a:gd name="connsiteX1878" fmla="*/ 2744363 w 6384854"/>
              <a:gd name="connsiteY1878" fmla="*/ 3390159 h 5504521"/>
              <a:gd name="connsiteX1879" fmla="*/ 2750484 w 6384854"/>
              <a:gd name="connsiteY1879" fmla="*/ 3399291 h 5504521"/>
              <a:gd name="connsiteX1880" fmla="*/ 2741869 w 6384854"/>
              <a:gd name="connsiteY1880" fmla="*/ 3392000 h 5504521"/>
              <a:gd name="connsiteX1881" fmla="*/ 2734553 w 6384854"/>
              <a:gd name="connsiteY1881" fmla="*/ 3378386 h 5504521"/>
              <a:gd name="connsiteX1882" fmla="*/ 2731759 w 6384854"/>
              <a:gd name="connsiteY1882" fmla="*/ 3377789 h 5504521"/>
              <a:gd name="connsiteX1883" fmla="*/ 2732355 w 6384854"/>
              <a:gd name="connsiteY1883" fmla="*/ 3374995 h 5504521"/>
              <a:gd name="connsiteX1884" fmla="*/ 2732953 w 6384854"/>
              <a:gd name="connsiteY1884" fmla="*/ 3372201 h 5504521"/>
              <a:gd name="connsiteX1885" fmla="*/ 2725168 w 6384854"/>
              <a:gd name="connsiteY1885" fmla="*/ 3367616 h 5504521"/>
              <a:gd name="connsiteX1886" fmla="*/ 2727365 w 6384854"/>
              <a:gd name="connsiteY1886" fmla="*/ 3371007 h 5504521"/>
              <a:gd name="connsiteX1887" fmla="*/ 2728965 w 6384854"/>
              <a:gd name="connsiteY1887" fmla="*/ 3377192 h 5504521"/>
              <a:gd name="connsiteX1888" fmla="*/ 2723974 w 6384854"/>
              <a:gd name="connsiteY1888" fmla="*/ 3373204 h 5504521"/>
              <a:gd name="connsiteX1889" fmla="*/ 2721180 w 6384854"/>
              <a:gd name="connsiteY1889" fmla="*/ 3372608 h 5504521"/>
              <a:gd name="connsiteX1890" fmla="*/ 2729371 w 6384854"/>
              <a:gd name="connsiteY1890" fmla="*/ 3388965 h 5504521"/>
              <a:gd name="connsiteX1891" fmla="*/ 2661860 w 6384854"/>
              <a:gd name="connsiteY1891" fmla="*/ 3281054 h 5504521"/>
              <a:gd name="connsiteX1892" fmla="*/ 2655865 w 6384854"/>
              <a:gd name="connsiteY1892" fmla="*/ 3268087 h 5504521"/>
              <a:gd name="connsiteX1893" fmla="*/ 2653669 w 6384854"/>
              <a:gd name="connsiteY1893" fmla="*/ 3264697 h 5504521"/>
              <a:gd name="connsiteX1894" fmla="*/ 2604115 w 6384854"/>
              <a:gd name="connsiteY1894" fmla="*/ 3154779 h 5504521"/>
              <a:gd name="connsiteX1895" fmla="*/ 2599720 w 6384854"/>
              <a:gd name="connsiteY1895" fmla="*/ 3147998 h 5504521"/>
              <a:gd name="connsiteX1896" fmla="*/ 2603518 w 6384854"/>
              <a:gd name="connsiteY1896" fmla="*/ 3157573 h 5504521"/>
              <a:gd name="connsiteX1897" fmla="*/ 2602324 w 6384854"/>
              <a:gd name="connsiteY1897" fmla="*/ 3163161 h 5504521"/>
              <a:gd name="connsiteX1898" fmla="*/ 2605524 w 6384854"/>
              <a:gd name="connsiteY1898" fmla="*/ 3175531 h 5504521"/>
              <a:gd name="connsiteX1899" fmla="*/ 2607721 w 6384854"/>
              <a:gd name="connsiteY1899" fmla="*/ 3178922 h 5504521"/>
              <a:gd name="connsiteX1900" fmla="*/ 2607124 w 6384854"/>
              <a:gd name="connsiteY1900" fmla="*/ 3181715 h 5504521"/>
              <a:gd name="connsiteX1901" fmla="*/ 2612928 w 6384854"/>
              <a:gd name="connsiteY1901" fmla="*/ 3209249 h 5504521"/>
              <a:gd name="connsiteX1902" fmla="*/ 2611327 w 6384854"/>
              <a:gd name="connsiteY1902" fmla="*/ 3203064 h 5504521"/>
              <a:gd name="connsiteX1903" fmla="*/ 2610133 w 6384854"/>
              <a:gd name="connsiteY1903" fmla="*/ 3208652 h 5504521"/>
              <a:gd name="connsiteX1904" fmla="*/ 2605143 w 6384854"/>
              <a:gd name="connsiteY1904" fmla="*/ 3204664 h 5504521"/>
              <a:gd name="connsiteX1905" fmla="*/ 2604546 w 6384854"/>
              <a:gd name="connsiteY1905" fmla="*/ 3207459 h 5504521"/>
              <a:gd name="connsiteX1906" fmla="*/ 2606743 w 6384854"/>
              <a:gd name="connsiteY1906" fmla="*/ 3210849 h 5504521"/>
              <a:gd name="connsiteX1907" fmla="*/ 2606145 w 6384854"/>
              <a:gd name="connsiteY1907" fmla="*/ 3213643 h 5504521"/>
              <a:gd name="connsiteX1908" fmla="*/ 2610946 w 6384854"/>
              <a:gd name="connsiteY1908" fmla="*/ 3232197 h 5504521"/>
              <a:gd name="connsiteX1909" fmla="*/ 2610349 w 6384854"/>
              <a:gd name="connsiteY1909" fmla="*/ 3234992 h 5504521"/>
              <a:gd name="connsiteX1910" fmla="*/ 2608152 w 6384854"/>
              <a:gd name="connsiteY1910" fmla="*/ 3231600 h 5504521"/>
              <a:gd name="connsiteX1911" fmla="*/ 2605358 w 6384854"/>
              <a:gd name="connsiteY1911" fmla="*/ 3231004 h 5504521"/>
              <a:gd name="connsiteX1912" fmla="*/ 2622553 w 6384854"/>
              <a:gd name="connsiteY1912" fmla="*/ 3287264 h 5504521"/>
              <a:gd name="connsiteX1913" fmla="*/ 2643139 w 6384854"/>
              <a:gd name="connsiteY1913" fmla="*/ 3341327 h 5504521"/>
              <a:gd name="connsiteX1914" fmla="*/ 2642543 w 6384854"/>
              <a:gd name="connsiteY1914" fmla="*/ 3344121 h 5504521"/>
              <a:gd name="connsiteX1915" fmla="*/ 2645337 w 6384854"/>
              <a:gd name="connsiteY1915" fmla="*/ 3344718 h 5504521"/>
              <a:gd name="connsiteX1916" fmla="*/ 2644740 w 6384854"/>
              <a:gd name="connsiteY1916" fmla="*/ 3347512 h 5504521"/>
              <a:gd name="connsiteX1917" fmla="*/ 2646937 w 6384854"/>
              <a:gd name="connsiteY1917" fmla="*/ 3350903 h 5504521"/>
              <a:gd name="connsiteX1918" fmla="*/ 2650734 w 6384854"/>
              <a:gd name="connsiteY1918" fmla="*/ 3360478 h 5504521"/>
              <a:gd name="connsiteX1919" fmla="*/ 2649540 w 6384854"/>
              <a:gd name="connsiteY1919" fmla="*/ 3366066 h 5504521"/>
              <a:gd name="connsiteX1920" fmla="*/ 2646340 w 6384854"/>
              <a:gd name="connsiteY1920" fmla="*/ 3353696 h 5504521"/>
              <a:gd name="connsiteX1921" fmla="*/ 2643546 w 6384854"/>
              <a:gd name="connsiteY1921" fmla="*/ 3353100 h 5504521"/>
              <a:gd name="connsiteX1922" fmla="*/ 2642949 w 6384854"/>
              <a:gd name="connsiteY1922" fmla="*/ 3355894 h 5504521"/>
              <a:gd name="connsiteX1923" fmla="*/ 2640752 w 6384854"/>
              <a:gd name="connsiteY1923" fmla="*/ 3352502 h 5504521"/>
              <a:gd name="connsiteX1924" fmla="*/ 2641349 w 6384854"/>
              <a:gd name="connsiteY1924" fmla="*/ 3349709 h 5504521"/>
              <a:gd name="connsiteX1925" fmla="*/ 2639151 w 6384854"/>
              <a:gd name="connsiteY1925" fmla="*/ 3346318 h 5504521"/>
              <a:gd name="connsiteX1926" fmla="*/ 2635355 w 6384854"/>
              <a:gd name="connsiteY1926" fmla="*/ 3336743 h 5504521"/>
              <a:gd name="connsiteX1927" fmla="*/ 2636549 w 6384854"/>
              <a:gd name="connsiteY1927" fmla="*/ 3331154 h 5504521"/>
              <a:gd name="connsiteX1928" fmla="*/ 2630961 w 6384854"/>
              <a:gd name="connsiteY1928" fmla="*/ 3329961 h 5504521"/>
              <a:gd name="connsiteX1929" fmla="*/ 2626757 w 6384854"/>
              <a:gd name="connsiteY1929" fmla="*/ 3308612 h 5504521"/>
              <a:gd name="connsiteX1930" fmla="*/ 2611568 w 6384854"/>
              <a:gd name="connsiteY1930" fmla="*/ 3270309 h 5504521"/>
              <a:gd name="connsiteX1931" fmla="*/ 2614362 w 6384854"/>
              <a:gd name="connsiteY1931" fmla="*/ 3270906 h 5504521"/>
              <a:gd name="connsiteX1932" fmla="*/ 2609969 w 6384854"/>
              <a:gd name="connsiteY1932" fmla="*/ 3264125 h 5504521"/>
              <a:gd name="connsiteX1933" fmla="*/ 2611162 w 6384854"/>
              <a:gd name="connsiteY1933" fmla="*/ 3258536 h 5504521"/>
              <a:gd name="connsiteX1934" fmla="*/ 2608368 w 6384854"/>
              <a:gd name="connsiteY1934" fmla="*/ 3257940 h 5504521"/>
              <a:gd name="connsiteX1935" fmla="*/ 2603974 w 6384854"/>
              <a:gd name="connsiteY1935" fmla="*/ 3251158 h 5504521"/>
              <a:gd name="connsiteX1936" fmla="*/ 2592773 w 6384854"/>
              <a:gd name="connsiteY1936" fmla="*/ 3207864 h 5504521"/>
              <a:gd name="connsiteX1937" fmla="*/ 2598361 w 6384854"/>
              <a:gd name="connsiteY1937" fmla="*/ 3209058 h 5504521"/>
              <a:gd name="connsiteX1938" fmla="*/ 2577965 w 6384854"/>
              <a:gd name="connsiteY1938" fmla="*/ 3140428 h 5504521"/>
              <a:gd name="connsiteX1939" fmla="*/ 2563564 w 6384854"/>
              <a:gd name="connsiteY1939" fmla="*/ 3084765 h 5504521"/>
              <a:gd name="connsiteX1940" fmla="*/ 2560770 w 6384854"/>
              <a:gd name="connsiteY1940" fmla="*/ 3084168 h 5504521"/>
              <a:gd name="connsiteX1941" fmla="*/ 2551170 w 6384854"/>
              <a:gd name="connsiteY1941" fmla="*/ 3047059 h 5504521"/>
              <a:gd name="connsiteX1942" fmla="*/ 2549379 w 6384854"/>
              <a:gd name="connsiteY1942" fmla="*/ 3055441 h 5504521"/>
              <a:gd name="connsiteX1943" fmla="*/ 2554560 w 6384854"/>
              <a:gd name="connsiteY1943" fmla="*/ 3044863 h 5504521"/>
              <a:gd name="connsiteX1944" fmla="*/ 2539969 w 6384854"/>
              <a:gd name="connsiteY1944" fmla="*/ 3003766 h 5504521"/>
              <a:gd name="connsiteX1945" fmla="*/ 2537771 w 6384854"/>
              <a:gd name="connsiteY1945" fmla="*/ 3000375 h 5504521"/>
              <a:gd name="connsiteX1946" fmla="*/ 2538368 w 6384854"/>
              <a:gd name="connsiteY1946" fmla="*/ 2997581 h 5504521"/>
              <a:gd name="connsiteX1947" fmla="*/ 2541162 w 6384854"/>
              <a:gd name="connsiteY1947" fmla="*/ 2998178 h 5504521"/>
              <a:gd name="connsiteX1948" fmla="*/ 2539562 w 6384854"/>
              <a:gd name="connsiteY1948" fmla="*/ 2991993 h 5504521"/>
              <a:gd name="connsiteX1949" fmla="*/ 2538965 w 6384854"/>
              <a:gd name="connsiteY1949" fmla="*/ 2994787 h 5504521"/>
              <a:gd name="connsiteX1950" fmla="*/ 2536171 w 6384854"/>
              <a:gd name="connsiteY1950" fmla="*/ 2994190 h 5504521"/>
              <a:gd name="connsiteX1951" fmla="*/ 2537365 w 6384854"/>
              <a:gd name="connsiteY1951" fmla="*/ 2988602 h 5504521"/>
              <a:gd name="connsiteX1952" fmla="*/ 2535168 w 6384854"/>
              <a:gd name="connsiteY1952" fmla="*/ 2985211 h 5504521"/>
              <a:gd name="connsiteX1953" fmla="*/ 2536959 w 6384854"/>
              <a:gd name="connsiteY1953" fmla="*/ 2976829 h 5504521"/>
              <a:gd name="connsiteX1954" fmla="*/ 2539155 w 6384854"/>
              <a:gd name="connsiteY1954" fmla="*/ 2980220 h 5504521"/>
              <a:gd name="connsiteX1955" fmla="*/ 2536959 w 6384854"/>
              <a:gd name="connsiteY1955" fmla="*/ 2976829 h 5504521"/>
              <a:gd name="connsiteX1956" fmla="*/ 2535358 w 6384854"/>
              <a:gd name="connsiteY1956" fmla="*/ 2970644 h 5504521"/>
              <a:gd name="connsiteX1957" fmla="*/ 2537555 w 6384854"/>
              <a:gd name="connsiteY1957" fmla="*/ 2974036 h 5504521"/>
              <a:gd name="connsiteX1958" fmla="*/ 2539753 w 6384854"/>
              <a:gd name="connsiteY1958" fmla="*/ 2977426 h 5504521"/>
              <a:gd name="connsiteX1959" fmla="*/ 2540946 w 6384854"/>
              <a:gd name="connsiteY1959" fmla="*/ 2971839 h 5504521"/>
              <a:gd name="connsiteX1960" fmla="*/ 2536146 w 6384854"/>
              <a:gd name="connsiteY1960" fmla="*/ 2953284 h 5504521"/>
              <a:gd name="connsiteX1961" fmla="*/ 2528743 w 6384854"/>
              <a:gd name="connsiteY1961" fmla="*/ 2919566 h 5504521"/>
              <a:gd name="connsiteX1962" fmla="*/ 2526545 w 6384854"/>
              <a:gd name="connsiteY1962" fmla="*/ 2916175 h 5504521"/>
              <a:gd name="connsiteX1963" fmla="*/ 2527142 w 6384854"/>
              <a:gd name="connsiteY1963" fmla="*/ 2913382 h 5504521"/>
              <a:gd name="connsiteX1964" fmla="*/ 2524539 w 6384854"/>
              <a:gd name="connsiteY1964" fmla="*/ 2898217 h 5504521"/>
              <a:gd name="connsiteX1965" fmla="*/ 2524133 w 6384854"/>
              <a:gd name="connsiteY1965" fmla="*/ 2886445 h 5504521"/>
              <a:gd name="connsiteX1966" fmla="*/ 2517135 w 6384854"/>
              <a:gd name="connsiteY1966" fmla="*/ 2864500 h 5504521"/>
              <a:gd name="connsiteX1967" fmla="*/ 2514341 w 6384854"/>
              <a:gd name="connsiteY1967" fmla="*/ 2863903 h 5504521"/>
              <a:gd name="connsiteX1968" fmla="*/ 2515535 w 6384854"/>
              <a:gd name="connsiteY1968" fmla="*/ 2858315 h 5504521"/>
              <a:gd name="connsiteX1969" fmla="*/ 2516131 w 6384854"/>
              <a:gd name="connsiteY1969" fmla="*/ 2855521 h 5504521"/>
              <a:gd name="connsiteX1970" fmla="*/ 2518329 w 6384854"/>
              <a:gd name="connsiteY1970" fmla="*/ 2858911 h 5504521"/>
              <a:gd name="connsiteX1971" fmla="*/ 2514125 w 6384854"/>
              <a:gd name="connsiteY1971" fmla="*/ 2837563 h 5504521"/>
              <a:gd name="connsiteX1972" fmla="*/ 2511928 w 6384854"/>
              <a:gd name="connsiteY1972" fmla="*/ 2834172 h 5504521"/>
              <a:gd name="connsiteX1973" fmla="*/ 2512525 w 6384854"/>
              <a:gd name="connsiteY1973" fmla="*/ 2831378 h 5504521"/>
              <a:gd name="connsiteX1974" fmla="*/ 2511116 w 6384854"/>
              <a:gd name="connsiteY1974" fmla="*/ 2810627 h 5504521"/>
              <a:gd name="connsiteX1975" fmla="*/ 2510518 w 6384854"/>
              <a:gd name="connsiteY1975" fmla="*/ 2813421 h 5504521"/>
              <a:gd name="connsiteX1976" fmla="*/ 2508727 w 6384854"/>
              <a:gd name="connsiteY1976" fmla="*/ 2821803 h 5504521"/>
              <a:gd name="connsiteX1977" fmla="*/ 2507128 w 6384854"/>
              <a:gd name="connsiteY1977" fmla="*/ 2815618 h 5504521"/>
              <a:gd name="connsiteX1978" fmla="*/ 2504931 w 6384854"/>
              <a:gd name="connsiteY1978" fmla="*/ 2812227 h 5504521"/>
              <a:gd name="connsiteX1979" fmla="*/ 2505337 w 6384854"/>
              <a:gd name="connsiteY1979" fmla="*/ 2824000 h 5504521"/>
              <a:gd name="connsiteX1980" fmla="*/ 2499152 w 6384854"/>
              <a:gd name="connsiteY1980" fmla="*/ 2825600 h 5504521"/>
              <a:gd name="connsiteX1981" fmla="*/ 2494949 w 6384854"/>
              <a:gd name="connsiteY1981" fmla="*/ 2804251 h 5504521"/>
              <a:gd name="connsiteX1982" fmla="*/ 2492752 w 6384854"/>
              <a:gd name="connsiteY1982" fmla="*/ 2800861 h 5504521"/>
              <a:gd name="connsiteX1983" fmla="*/ 2493349 w 6384854"/>
              <a:gd name="connsiteY1983" fmla="*/ 2798067 h 5504521"/>
              <a:gd name="connsiteX1984" fmla="*/ 2493945 w 6384854"/>
              <a:gd name="connsiteY1984" fmla="*/ 2795273 h 5504521"/>
              <a:gd name="connsiteX1985" fmla="*/ 2496143 w 6384854"/>
              <a:gd name="connsiteY1985" fmla="*/ 2798664 h 5504521"/>
              <a:gd name="connsiteX1986" fmla="*/ 2497933 w 6384854"/>
              <a:gd name="connsiteY1986" fmla="*/ 2790282 h 5504521"/>
              <a:gd name="connsiteX1987" fmla="*/ 2501325 w 6384854"/>
              <a:gd name="connsiteY1987" fmla="*/ 2788085 h 5504521"/>
              <a:gd name="connsiteX1988" fmla="*/ 2503927 w 6384854"/>
              <a:gd name="connsiteY1988" fmla="*/ 2803248 h 5504521"/>
              <a:gd name="connsiteX1989" fmla="*/ 2504524 w 6384854"/>
              <a:gd name="connsiteY1989" fmla="*/ 2800454 h 5504521"/>
              <a:gd name="connsiteX1990" fmla="*/ 2508512 w 6384854"/>
              <a:gd name="connsiteY1990" fmla="*/ 2795464 h 5504521"/>
              <a:gd name="connsiteX1991" fmla="*/ 2509892 w 6384854"/>
              <a:gd name="connsiteY1991" fmla="*/ 2800795 h 5504521"/>
              <a:gd name="connsiteX1992" fmla="*/ 2508919 w 6384854"/>
              <a:gd name="connsiteY1992" fmla="*/ 2807236 h 5504521"/>
              <a:gd name="connsiteX1993" fmla="*/ 2509516 w 6384854"/>
              <a:gd name="connsiteY1993" fmla="*/ 2804442 h 5504521"/>
              <a:gd name="connsiteX1994" fmla="*/ 2510113 w 6384854"/>
              <a:gd name="connsiteY1994" fmla="*/ 2801649 h 5504521"/>
              <a:gd name="connsiteX1995" fmla="*/ 2509892 w 6384854"/>
              <a:gd name="connsiteY1995" fmla="*/ 2800795 h 5504521"/>
              <a:gd name="connsiteX1996" fmla="*/ 2510682 w 6384854"/>
              <a:gd name="connsiteY1996" fmla="*/ 2795562 h 5504521"/>
              <a:gd name="connsiteX1997" fmla="*/ 2508703 w 6384854"/>
              <a:gd name="connsiteY1997" fmla="*/ 2780897 h 5504521"/>
              <a:gd name="connsiteX1998" fmla="*/ 2518875 w 6384854"/>
              <a:gd name="connsiteY1998" fmla="*/ 2774305 h 5504521"/>
              <a:gd name="connsiteX1999" fmla="*/ 2515485 w 6384854"/>
              <a:gd name="connsiteY1999" fmla="*/ 2776503 h 5504521"/>
              <a:gd name="connsiteX2000" fmla="*/ 2512691 w 6384854"/>
              <a:gd name="connsiteY2000" fmla="*/ 2775906 h 5504521"/>
              <a:gd name="connsiteX2001" fmla="*/ 2509897 w 6384854"/>
              <a:gd name="connsiteY2001" fmla="*/ 2775309 h 5504521"/>
              <a:gd name="connsiteX2002" fmla="*/ 2511090 w 6384854"/>
              <a:gd name="connsiteY2002" fmla="*/ 2769721 h 5504521"/>
              <a:gd name="connsiteX2003" fmla="*/ 2511687 w 6384854"/>
              <a:gd name="connsiteY2003" fmla="*/ 2766927 h 5504521"/>
              <a:gd name="connsiteX2004" fmla="*/ 2507293 w 6384854"/>
              <a:gd name="connsiteY2004" fmla="*/ 2760145 h 5504521"/>
              <a:gd name="connsiteX2005" fmla="*/ 2506100 w 6384854"/>
              <a:gd name="connsiteY2005" fmla="*/ 2765733 h 5504521"/>
              <a:gd name="connsiteX2006" fmla="*/ 2503305 w 6384854"/>
              <a:gd name="connsiteY2006" fmla="*/ 2765137 h 5504521"/>
              <a:gd name="connsiteX2007" fmla="*/ 2501705 w 6384854"/>
              <a:gd name="connsiteY2007" fmla="*/ 2758951 h 5504521"/>
              <a:gd name="connsiteX2008" fmla="*/ 2502899 w 6384854"/>
              <a:gd name="connsiteY2008" fmla="*/ 2753364 h 5504521"/>
              <a:gd name="connsiteX2009" fmla="*/ 2509681 w 6384854"/>
              <a:gd name="connsiteY2009" fmla="*/ 2748970 h 5504521"/>
              <a:gd name="connsiteX2010" fmla="*/ 2513072 w 6384854"/>
              <a:gd name="connsiteY2010" fmla="*/ 2746773 h 5504521"/>
              <a:gd name="connsiteX2011" fmla="*/ 2515269 w 6384854"/>
              <a:gd name="connsiteY2011" fmla="*/ 2750164 h 5504521"/>
              <a:gd name="connsiteX2012" fmla="*/ 2515460 w 6384854"/>
              <a:gd name="connsiteY2012" fmla="*/ 2735597 h 5504521"/>
              <a:gd name="connsiteX2013" fmla="*/ 2513669 w 6384854"/>
              <a:gd name="connsiteY2013" fmla="*/ 2743979 h 5504521"/>
              <a:gd name="connsiteX2014" fmla="*/ 2510469 w 6384854"/>
              <a:gd name="connsiteY2014" fmla="*/ 2731609 h 5504521"/>
              <a:gd name="connsiteX2015" fmla="*/ 2507674 w 6384854"/>
              <a:gd name="connsiteY2015" fmla="*/ 2731012 h 5504521"/>
              <a:gd name="connsiteX2016" fmla="*/ 2508271 w 6384854"/>
              <a:gd name="connsiteY2016" fmla="*/ 2728218 h 5504521"/>
              <a:gd name="connsiteX2017" fmla="*/ 2508868 w 6384854"/>
              <a:gd name="connsiteY2017" fmla="*/ 2725424 h 5504521"/>
              <a:gd name="connsiteX2018" fmla="*/ 2511662 w 6384854"/>
              <a:gd name="connsiteY2018" fmla="*/ 2726021 h 5504521"/>
              <a:gd name="connsiteX2019" fmla="*/ 2507269 w 6384854"/>
              <a:gd name="connsiteY2019" fmla="*/ 2719240 h 5504521"/>
              <a:gd name="connsiteX2020" fmla="*/ 2510850 w 6384854"/>
              <a:gd name="connsiteY2020" fmla="*/ 2702476 h 5504521"/>
              <a:gd name="connsiteX2021" fmla="*/ 2509656 w 6384854"/>
              <a:gd name="connsiteY2021" fmla="*/ 2708063 h 5504521"/>
              <a:gd name="connsiteX2022" fmla="*/ 2507649 w 6384854"/>
              <a:gd name="connsiteY2022" fmla="*/ 2690106 h 5504521"/>
              <a:gd name="connsiteX2023" fmla="*/ 2504258 w 6384854"/>
              <a:gd name="connsiteY2023" fmla="*/ 2692303 h 5504521"/>
              <a:gd name="connsiteX2024" fmla="*/ 2504855 w 6384854"/>
              <a:gd name="connsiteY2024" fmla="*/ 2689509 h 5504521"/>
              <a:gd name="connsiteX2025" fmla="*/ 2502061 w 6384854"/>
              <a:gd name="connsiteY2025" fmla="*/ 2688912 h 5504521"/>
              <a:gd name="connsiteX2026" fmla="*/ 2498671 w 6384854"/>
              <a:gd name="connsiteY2026" fmla="*/ 2691109 h 5504521"/>
              <a:gd name="connsiteX2027" fmla="*/ 2498886 w 6384854"/>
              <a:gd name="connsiteY2027" fmla="*/ 2717449 h 5504521"/>
              <a:gd name="connsiteX2028" fmla="*/ 2501680 w 6384854"/>
              <a:gd name="connsiteY2028" fmla="*/ 2718046 h 5504521"/>
              <a:gd name="connsiteX2029" fmla="*/ 2502087 w 6384854"/>
              <a:gd name="connsiteY2029" fmla="*/ 2729818 h 5504521"/>
              <a:gd name="connsiteX2030" fmla="*/ 2498289 w 6384854"/>
              <a:gd name="connsiteY2030" fmla="*/ 2720242 h 5504521"/>
              <a:gd name="connsiteX2031" fmla="*/ 2498099 w 6384854"/>
              <a:gd name="connsiteY2031" fmla="*/ 2734809 h 5504521"/>
              <a:gd name="connsiteX2032" fmla="*/ 2500296 w 6384854"/>
              <a:gd name="connsiteY2032" fmla="*/ 2738200 h 5504521"/>
              <a:gd name="connsiteX2033" fmla="*/ 2499699 w 6384854"/>
              <a:gd name="connsiteY2033" fmla="*/ 2740994 h 5504521"/>
              <a:gd name="connsiteX2034" fmla="*/ 2496308 w 6384854"/>
              <a:gd name="connsiteY2034" fmla="*/ 2743191 h 5504521"/>
              <a:gd name="connsiteX2035" fmla="*/ 2494111 w 6384854"/>
              <a:gd name="connsiteY2035" fmla="*/ 2739800 h 5504521"/>
              <a:gd name="connsiteX2036" fmla="*/ 2492511 w 6384854"/>
              <a:gd name="connsiteY2036" fmla="*/ 2733616 h 5504521"/>
              <a:gd name="connsiteX2037" fmla="*/ 2493108 w 6384854"/>
              <a:gd name="connsiteY2037" fmla="*/ 2730822 h 5504521"/>
              <a:gd name="connsiteX2038" fmla="*/ 2495902 w 6384854"/>
              <a:gd name="connsiteY2038" fmla="*/ 2731418 h 5504521"/>
              <a:gd name="connsiteX2039" fmla="*/ 2495876 w 6384854"/>
              <a:gd name="connsiteY2039" fmla="*/ 2690512 h 5504521"/>
              <a:gd name="connsiteX2040" fmla="*/ 2493680 w 6384854"/>
              <a:gd name="connsiteY2040" fmla="*/ 2687121 h 5504521"/>
              <a:gd name="connsiteX2041" fmla="*/ 2494277 w 6384854"/>
              <a:gd name="connsiteY2041" fmla="*/ 2684328 h 5504521"/>
              <a:gd name="connsiteX2042" fmla="*/ 2494874 w 6384854"/>
              <a:gd name="connsiteY2042" fmla="*/ 2681534 h 5504521"/>
              <a:gd name="connsiteX2043" fmla="*/ 2492867 w 6384854"/>
              <a:gd name="connsiteY2043" fmla="*/ 2663576 h 5504521"/>
              <a:gd name="connsiteX2044" fmla="*/ 2495661 w 6384854"/>
              <a:gd name="connsiteY2044" fmla="*/ 2664173 h 5504521"/>
              <a:gd name="connsiteX2045" fmla="*/ 2493464 w 6384854"/>
              <a:gd name="connsiteY2045" fmla="*/ 2660783 h 5504521"/>
              <a:gd name="connsiteX2046" fmla="*/ 2491863 w 6384854"/>
              <a:gd name="connsiteY2046" fmla="*/ 2654597 h 5504521"/>
              <a:gd name="connsiteX2047" fmla="*/ 2495255 w 6384854"/>
              <a:gd name="connsiteY2047" fmla="*/ 2652400 h 5504521"/>
              <a:gd name="connsiteX2048" fmla="*/ 2500005 w 6384854"/>
              <a:gd name="connsiteY2048" fmla="*/ 2589143 h 5504521"/>
              <a:gd name="connsiteX2049" fmla="*/ 2498405 w 6384854"/>
              <a:gd name="connsiteY2049" fmla="*/ 2582958 h 5504521"/>
              <a:gd name="connsiteX2050" fmla="*/ 2499001 w 6384854"/>
              <a:gd name="connsiteY2050" fmla="*/ 2580164 h 5504521"/>
              <a:gd name="connsiteX2051" fmla="*/ 2501795 w 6384854"/>
              <a:gd name="connsiteY2051" fmla="*/ 2580761 h 5504521"/>
              <a:gd name="connsiteX2052" fmla="*/ 2499789 w 6384854"/>
              <a:gd name="connsiteY2052" fmla="*/ 2562803 h 5504521"/>
              <a:gd name="connsiteX2053" fmla="*/ 2500387 w 6384854"/>
              <a:gd name="connsiteY2053" fmla="*/ 2560009 h 5504521"/>
              <a:gd name="connsiteX2054" fmla="*/ 2501580 w 6384854"/>
              <a:gd name="connsiteY2054" fmla="*/ 2554422 h 5504521"/>
              <a:gd name="connsiteX2055" fmla="*/ 2502177 w 6384854"/>
              <a:gd name="connsiteY2055" fmla="*/ 2551628 h 5504521"/>
              <a:gd name="connsiteX2056" fmla="*/ 2499980 w 6384854"/>
              <a:gd name="connsiteY2056" fmla="*/ 2548237 h 5504521"/>
              <a:gd name="connsiteX2057" fmla="*/ 2500577 w 6384854"/>
              <a:gd name="connsiteY2057" fmla="*/ 2545443 h 5504521"/>
              <a:gd name="connsiteX2058" fmla="*/ 2504158 w 6384854"/>
              <a:gd name="connsiteY2058" fmla="*/ 2528680 h 5504521"/>
              <a:gd name="connsiteX2059" fmla="*/ 2504755 w 6384854"/>
              <a:gd name="connsiteY2059" fmla="*/ 2525885 h 5504521"/>
              <a:gd name="connsiteX2060" fmla="*/ 2505154 w 6384854"/>
              <a:gd name="connsiteY2060" fmla="*/ 2524021 h 5504521"/>
              <a:gd name="connsiteX2061" fmla="*/ 2516063 w 6384854"/>
              <a:gd name="connsiteY2061" fmla="*/ 2519975 h 5504521"/>
              <a:gd name="connsiteX2062" fmla="*/ 2504921 w 6384854"/>
              <a:gd name="connsiteY2062" fmla="*/ 2470412 h 5504521"/>
              <a:gd name="connsiteX2063" fmla="*/ 2504530 w 6384854"/>
              <a:gd name="connsiteY2063" fmla="*/ 2473073 h 5504521"/>
              <a:gd name="connsiteX2064" fmla="*/ 2504324 w 6384854"/>
              <a:gd name="connsiteY2064" fmla="*/ 2473207 h 5504521"/>
              <a:gd name="connsiteX2065" fmla="*/ 2504921 w 6384854"/>
              <a:gd name="connsiteY2065" fmla="*/ 2470412 h 5504521"/>
              <a:gd name="connsiteX2066" fmla="*/ 2511180 w 6384854"/>
              <a:gd name="connsiteY2066" fmla="*/ 2468464 h 5504521"/>
              <a:gd name="connsiteX2067" fmla="*/ 2513302 w 6384854"/>
              <a:gd name="connsiteY2067" fmla="*/ 2472203 h 5504521"/>
              <a:gd name="connsiteX2068" fmla="*/ 2508121 w 6384854"/>
              <a:gd name="connsiteY2068" fmla="*/ 2482782 h 5504521"/>
              <a:gd name="connsiteX2069" fmla="*/ 2508717 w 6384854"/>
              <a:gd name="connsiteY2069" fmla="*/ 2479988 h 5504521"/>
              <a:gd name="connsiteX2070" fmla="*/ 2505924 w 6384854"/>
              <a:gd name="connsiteY2070" fmla="*/ 2479392 h 5504521"/>
              <a:gd name="connsiteX2071" fmla="*/ 2505327 w 6384854"/>
              <a:gd name="connsiteY2071" fmla="*/ 2482185 h 5504521"/>
              <a:gd name="connsiteX2072" fmla="*/ 2507524 w 6384854"/>
              <a:gd name="connsiteY2072" fmla="*/ 2485576 h 5504521"/>
              <a:gd name="connsiteX2073" fmla="*/ 2510724 w 6384854"/>
              <a:gd name="connsiteY2073" fmla="*/ 2497946 h 5504521"/>
              <a:gd name="connsiteX2074" fmla="*/ 2506546 w 6384854"/>
              <a:gd name="connsiteY2074" fmla="*/ 2517503 h 5504521"/>
              <a:gd name="connsiteX2075" fmla="*/ 2505949 w 6384854"/>
              <a:gd name="connsiteY2075" fmla="*/ 2520298 h 5504521"/>
              <a:gd name="connsiteX2076" fmla="*/ 2505153 w 6384854"/>
              <a:gd name="connsiteY2076" fmla="*/ 2524021 h 5504521"/>
              <a:gd name="connsiteX2077" fmla="*/ 2492478 w 6384854"/>
              <a:gd name="connsiteY2077" fmla="*/ 2528720 h 5504521"/>
              <a:gd name="connsiteX2078" fmla="*/ 2497351 w 6384854"/>
              <a:gd name="connsiteY2078" fmla="*/ 2509451 h 5504521"/>
              <a:gd name="connsiteX2079" fmla="*/ 2502210 w 6384854"/>
              <a:gd name="connsiteY2079" fmla="*/ 2488869 h 5504521"/>
              <a:gd name="connsiteX2080" fmla="*/ 2504530 w 6384854"/>
              <a:gd name="connsiteY2080" fmla="*/ 2473073 h 5504521"/>
              <a:gd name="connsiteX2081" fmla="*/ 2507715 w 6384854"/>
              <a:gd name="connsiteY2081" fmla="*/ 2471010 h 5504521"/>
              <a:gd name="connsiteX2082" fmla="*/ 2511180 w 6384854"/>
              <a:gd name="connsiteY2082" fmla="*/ 2468464 h 5504521"/>
              <a:gd name="connsiteX2083" fmla="*/ 2508180 w 6384854"/>
              <a:gd name="connsiteY2083" fmla="*/ 2468187 h 5504521"/>
              <a:gd name="connsiteX2084" fmla="*/ 2508312 w 6384854"/>
              <a:gd name="connsiteY2084" fmla="*/ 2468215 h 5504521"/>
              <a:gd name="connsiteX2085" fmla="*/ 2507715 w 6384854"/>
              <a:gd name="connsiteY2085" fmla="*/ 2471010 h 5504521"/>
              <a:gd name="connsiteX2086" fmla="*/ 5612194 w 6384854"/>
              <a:gd name="connsiteY2086" fmla="*/ 2459847 h 5504521"/>
              <a:gd name="connsiteX2087" fmla="*/ 5603823 w 6384854"/>
              <a:gd name="connsiteY2087" fmla="*/ 2463017 h 5504521"/>
              <a:gd name="connsiteX2088" fmla="*/ 5593618 w 6384854"/>
              <a:gd name="connsiteY2088" fmla="*/ 2471137 h 5504521"/>
              <a:gd name="connsiteX2089" fmla="*/ 5596612 w 6384854"/>
              <a:gd name="connsiteY2089" fmla="*/ 2537303 h 5504521"/>
              <a:gd name="connsiteX2090" fmla="*/ 5583304 w 6384854"/>
              <a:gd name="connsiteY2090" fmla="*/ 2718832 h 5504521"/>
              <a:gd name="connsiteX2091" fmla="*/ 5593112 w 6384854"/>
              <a:gd name="connsiteY2091" fmla="*/ 2769445 h 5504521"/>
              <a:gd name="connsiteX2092" fmla="*/ 5613202 w 6384854"/>
              <a:gd name="connsiteY2092" fmla="*/ 2567533 h 5504521"/>
              <a:gd name="connsiteX2093" fmla="*/ 5612907 w 6384854"/>
              <a:gd name="connsiteY2093" fmla="*/ 2536042 h 5504521"/>
              <a:gd name="connsiteX2094" fmla="*/ 5608833 w 6384854"/>
              <a:gd name="connsiteY2094" fmla="*/ 2533108 h 5504521"/>
              <a:gd name="connsiteX2095" fmla="*/ 5612020 w 6384854"/>
              <a:gd name="connsiteY2095" fmla="*/ 2516013 h 5504521"/>
              <a:gd name="connsiteX2096" fmla="*/ 5612691 w 6384854"/>
              <a:gd name="connsiteY2096" fmla="*/ 2512990 h 5504521"/>
              <a:gd name="connsiteX2097" fmla="*/ 2541954 w 6384854"/>
              <a:gd name="connsiteY2097" fmla="*/ 2338094 h 5504521"/>
              <a:gd name="connsiteX2098" fmla="*/ 2541357 w 6384854"/>
              <a:gd name="connsiteY2098" fmla="*/ 2340888 h 5504521"/>
              <a:gd name="connsiteX2099" fmla="*/ 2538563 w 6384854"/>
              <a:gd name="connsiteY2099" fmla="*/ 2340291 h 5504521"/>
              <a:gd name="connsiteX2100" fmla="*/ 2541954 w 6384854"/>
              <a:gd name="connsiteY2100" fmla="*/ 2338094 h 5504521"/>
              <a:gd name="connsiteX2101" fmla="*/ 2542933 w 6384854"/>
              <a:gd name="connsiteY2101" fmla="*/ 2306167 h 5504521"/>
              <a:gd name="connsiteX2102" fmla="*/ 2542145 w 6384854"/>
              <a:gd name="connsiteY2102" fmla="*/ 2323527 h 5504521"/>
              <a:gd name="connsiteX2103" fmla="*/ 2538157 w 6384854"/>
              <a:gd name="connsiteY2103" fmla="*/ 2328519 h 5504521"/>
              <a:gd name="connsiteX2104" fmla="*/ 2539757 w 6384854"/>
              <a:gd name="connsiteY2104" fmla="*/ 2334703 h 5504521"/>
              <a:gd name="connsiteX2105" fmla="*/ 2539160 w 6384854"/>
              <a:gd name="connsiteY2105" fmla="*/ 2337497 h 5504521"/>
              <a:gd name="connsiteX2106" fmla="*/ 2538563 w 6384854"/>
              <a:gd name="connsiteY2106" fmla="*/ 2340291 h 5504521"/>
              <a:gd name="connsiteX2107" fmla="*/ 2537966 w 6384854"/>
              <a:gd name="connsiteY2107" fmla="*/ 2343085 h 5504521"/>
              <a:gd name="connsiteX2108" fmla="*/ 2537369 w 6384854"/>
              <a:gd name="connsiteY2108" fmla="*/ 2345879 h 5504521"/>
              <a:gd name="connsiteX2109" fmla="*/ 2540163 w 6384854"/>
              <a:gd name="connsiteY2109" fmla="*/ 2346476 h 5504521"/>
              <a:gd name="connsiteX2110" fmla="*/ 2533979 w 6384854"/>
              <a:gd name="connsiteY2110" fmla="*/ 2348076 h 5504521"/>
              <a:gd name="connsiteX2111" fmla="*/ 2536175 w 6384854"/>
              <a:gd name="connsiteY2111" fmla="*/ 2351467 h 5504521"/>
              <a:gd name="connsiteX2112" fmla="*/ 2531591 w 6384854"/>
              <a:gd name="connsiteY2112" fmla="*/ 2359252 h 5504521"/>
              <a:gd name="connsiteX2113" fmla="*/ 2528010 w 6384854"/>
              <a:gd name="connsiteY2113" fmla="*/ 2376015 h 5504521"/>
              <a:gd name="connsiteX2114" fmla="*/ 2524619 w 6384854"/>
              <a:gd name="connsiteY2114" fmla="*/ 2378213 h 5504521"/>
              <a:gd name="connsiteX2115" fmla="*/ 2526816 w 6384854"/>
              <a:gd name="connsiteY2115" fmla="*/ 2381603 h 5504521"/>
              <a:gd name="connsiteX2116" fmla="*/ 2524022 w 6384854"/>
              <a:gd name="connsiteY2116" fmla="*/ 2381006 h 5504521"/>
              <a:gd name="connsiteX2117" fmla="*/ 2520847 w 6384854"/>
              <a:gd name="connsiteY2117" fmla="*/ 2409543 h 5504521"/>
              <a:gd name="connsiteX2118" fmla="*/ 2520250 w 6384854"/>
              <a:gd name="connsiteY2118" fmla="*/ 2412336 h 5504521"/>
              <a:gd name="connsiteX2119" fmla="*/ 2519056 w 6384854"/>
              <a:gd name="connsiteY2119" fmla="*/ 2417925 h 5504521"/>
              <a:gd name="connsiteX2120" fmla="*/ 2521850 w 6384854"/>
              <a:gd name="connsiteY2120" fmla="*/ 2418521 h 5504521"/>
              <a:gd name="connsiteX2121" fmla="*/ 2514281 w 6384854"/>
              <a:gd name="connsiteY2121" fmla="*/ 2440276 h 5504521"/>
              <a:gd name="connsiteX2122" fmla="*/ 2511487 w 6384854"/>
              <a:gd name="connsiteY2122" fmla="*/ 2439679 h 5504521"/>
              <a:gd name="connsiteX2123" fmla="*/ 2510890 w 6384854"/>
              <a:gd name="connsiteY2123" fmla="*/ 2442473 h 5504521"/>
              <a:gd name="connsiteX2124" fmla="*/ 2513087 w 6384854"/>
              <a:gd name="connsiteY2124" fmla="*/ 2445865 h 5504521"/>
              <a:gd name="connsiteX2125" fmla="*/ 2512490 w 6384854"/>
              <a:gd name="connsiteY2125" fmla="*/ 2448658 h 5504521"/>
              <a:gd name="connsiteX2126" fmla="*/ 2514687 w 6384854"/>
              <a:gd name="connsiteY2126" fmla="*/ 2452048 h 5504521"/>
              <a:gd name="connsiteX2127" fmla="*/ 2508941 w 6384854"/>
              <a:gd name="connsiteY2127" fmla="*/ 2463557 h 5504521"/>
              <a:gd name="connsiteX2128" fmla="*/ 2508180 w 6384854"/>
              <a:gd name="connsiteY2128" fmla="*/ 2468187 h 5504521"/>
              <a:gd name="connsiteX2129" fmla="*/ 2505517 w 6384854"/>
              <a:gd name="connsiteY2129" fmla="*/ 2467618 h 5504521"/>
              <a:gd name="connsiteX2130" fmla="*/ 2506115 w 6384854"/>
              <a:gd name="connsiteY2130" fmla="*/ 2464825 h 5504521"/>
              <a:gd name="connsiteX2131" fmla="*/ 2505708 w 6384854"/>
              <a:gd name="connsiteY2131" fmla="*/ 2453052 h 5504521"/>
              <a:gd name="connsiteX2132" fmla="*/ 2506305 w 6384854"/>
              <a:gd name="connsiteY2132" fmla="*/ 2450258 h 5504521"/>
              <a:gd name="connsiteX2133" fmla="*/ 2502914 w 6384854"/>
              <a:gd name="connsiteY2133" fmla="*/ 2452455 h 5504521"/>
              <a:gd name="connsiteX2134" fmla="*/ 2507474 w 6384854"/>
              <a:gd name="connsiteY2134" fmla="*/ 2403764 h 5504521"/>
              <a:gd name="connsiteX2135" fmla="*/ 2516237 w 6384854"/>
              <a:gd name="connsiteY2135" fmla="*/ 2376422 h 5504521"/>
              <a:gd name="connsiteX2136" fmla="*/ 2529394 w 6384854"/>
              <a:gd name="connsiteY2136" fmla="*/ 2355861 h 5504521"/>
              <a:gd name="connsiteX2137" fmla="*/ 2542933 w 6384854"/>
              <a:gd name="connsiteY2137" fmla="*/ 2306167 h 5504521"/>
              <a:gd name="connsiteX2138" fmla="*/ 2415414 w 6384854"/>
              <a:gd name="connsiteY2138" fmla="*/ 2287687 h 5504521"/>
              <a:gd name="connsiteX2139" fmla="*/ 2424798 w 6384854"/>
              <a:gd name="connsiteY2139" fmla="*/ 2298457 h 5504521"/>
              <a:gd name="connsiteX2140" fmla="*/ 2437219 w 6384854"/>
              <a:gd name="connsiteY2140" fmla="*/ 2377069 h 5504521"/>
              <a:gd name="connsiteX2141" fmla="*/ 2446769 w 6384854"/>
              <a:gd name="connsiteY2141" fmla="*/ 2332365 h 5504521"/>
              <a:gd name="connsiteX2142" fmla="*/ 2445576 w 6384854"/>
              <a:gd name="connsiteY2142" fmla="*/ 2337953 h 5504521"/>
              <a:gd name="connsiteX2143" fmla="*/ 2447773 w 6384854"/>
              <a:gd name="connsiteY2143" fmla="*/ 2341344 h 5504521"/>
              <a:gd name="connsiteX2144" fmla="*/ 2448369 w 6384854"/>
              <a:gd name="connsiteY2144" fmla="*/ 2338550 h 5504521"/>
              <a:gd name="connsiteX2145" fmla="*/ 2449563 w 6384854"/>
              <a:gd name="connsiteY2145" fmla="*/ 2332962 h 5504521"/>
              <a:gd name="connsiteX2146" fmla="*/ 2459164 w 6384854"/>
              <a:gd name="connsiteY2146" fmla="*/ 2370071 h 5504521"/>
              <a:gd name="connsiteX2147" fmla="*/ 2463151 w 6384854"/>
              <a:gd name="connsiteY2147" fmla="*/ 2365080 h 5504521"/>
              <a:gd name="connsiteX2148" fmla="*/ 2462986 w 6384854"/>
              <a:gd name="connsiteY2148" fmla="*/ 2420552 h 5504521"/>
              <a:gd name="connsiteX2149" fmla="*/ 2461195 w 6384854"/>
              <a:gd name="connsiteY2149" fmla="*/ 2428935 h 5504521"/>
              <a:gd name="connsiteX2150" fmla="*/ 2464586 w 6384854"/>
              <a:gd name="connsiteY2150" fmla="*/ 2426738 h 5504521"/>
              <a:gd name="connsiteX2151" fmla="*/ 2466783 w 6384854"/>
              <a:gd name="connsiteY2151" fmla="*/ 2430128 h 5504521"/>
              <a:gd name="connsiteX2152" fmla="*/ 2468981 w 6384854"/>
              <a:gd name="connsiteY2152" fmla="*/ 2433520 h 5504521"/>
              <a:gd name="connsiteX2153" fmla="*/ 2480994 w 6384854"/>
              <a:gd name="connsiteY2153" fmla="*/ 2500358 h 5504521"/>
              <a:gd name="connsiteX2154" fmla="*/ 2482827 w 6384854"/>
              <a:gd name="connsiteY2154" fmla="*/ 2520836 h 5504521"/>
              <a:gd name="connsiteX2155" fmla="*/ 2488380 w 6384854"/>
              <a:gd name="connsiteY2155" fmla="*/ 2530240 h 5504521"/>
              <a:gd name="connsiteX2156" fmla="*/ 2492478 w 6384854"/>
              <a:gd name="connsiteY2156" fmla="*/ 2528721 h 5504521"/>
              <a:gd name="connsiteX2157" fmla="*/ 2492386 w 6384854"/>
              <a:gd name="connsiteY2157" fmla="*/ 2529085 h 5504521"/>
              <a:gd name="connsiteX2158" fmla="*/ 2494583 w 6384854"/>
              <a:gd name="connsiteY2158" fmla="*/ 2532477 h 5504521"/>
              <a:gd name="connsiteX2159" fmla="*/ 2493985 w 6384854"/>
              <a:gd name="connsiteY2159" fmla="*/ 2535270 h 5504521"/>
              <a:gd name="connsiteX2160" fmla="*/ 2488207 w 6384854"/>
              <a:gd name="connsiteY2160" fmla="*/ 2548643 h 5504521"/>
              <a:gd name="connsiteX2161" fmla="*/ 2490595 w 6384854"/>
              <a:gd name="connsiteY2161" fmla="*/ 2537467 h 5504521"/>
              <a:gd name="connsiteX2162" fmla="*/ 2487203 w 6384854"/>
              <a:gd name="connsiteY2162" fmla="*/ 2539664 h 5504521"/>
              <a:gd name="connsiteX2163" fmla="*/ 2487800 w 6384854"/>
              <a:gd name="connsiteY2163" fmla="*/ 2536870 h 5504521"/>
              <a:gd name="connsiteX2164" fmla="*/ 2488398 w 6384854"/>
              <a:gd name="connsiteY2164" fmla="*/ 2534076 h 5504521"/>
              <a:gd name="connsiteX2165" fmla="*/ 2488995 w 6384854"/>
              <a:gd name="connsiteY2165" fmla="*/ 2531282 h 5504521"/>
              <a:gd name="connsiteX2166" fmla="*/ 2488379 w 6384854"/>
              <a:gd name="connsiteY2166" fmla="*/ 2530240 h 5504521"/>
              <a:gd name="connsiteX2167" fmla="*/ 2471272 w 6384854"/>
              <a:gd name="connsiteY2167" fmla="*/ 2536583 h 5504521"/>
              <a:gd name="connsiteX2168" fmla="*/ 2441901 w 6384854"/>
              <a:gd name="connsiteY2168" fmla="*/ 2548751 h 5504521"/>
              <a:gd name="connsiteX2169" fmla="*/ 2412640 w 6384854"/>
              <a:gd name="connsiteY2169" fmla="*/ 2578135 h 5504521"/>
              <a:gd name="connsiteX2170" fmla="*/ 2382451 w 6384854"/>
              <a:gd name="connsiteY2170" fmla="*/ 2589151 h 5504521"/>
              <a:gd name="connsiteX2171" fmla="*/ 2372475 w 6384854"/>
              <a:gd name="connsiteY2171" fmla="*/ 2582385 h 5504521"/>
              <a:gd name="connsiteX2172" fmla="*/ 2380746 w 6384854"/>
              <a:gd name="connsiteY2172" fmla="*/ 2611114 h 5504521"/>
              <a:gd name="connsiteX2173" fmla="*/ 2381525 w 6384854"/>
              <a:gd name="connsiteY2173" fmla="*/ 2624398 h 5504521"/>
              <a:gd name="connsiteX2174" fmla="*/ 2372402 w 6384854"/>
              <a:gd name="connsiteY2174" fmla="*/ 2660267 h 5504521"/>
              <a:gd name="connsiteX2175" fmla="*/ 2372514 w 6384854"/>
              <a:gd name="connsiteY2175" fmla="*/ 2677483 h 5504521"/>
              <a:gd name="connsiteX2176" fmla="*/ 2364620 w 6384854"/>
              <a:gd name="connsiteY2176" fmla="*/ 2706859 h 5504521"/>
              <a:gd name="connsiteX2177" fmla="*/ 2361473 w 6384854"/>
              <a:gd name="connsiteY2177" fmla="*/ 2707531 h 5504521"/>
              <a:gd name="connsiteX2178" fmla="*/ 2356916 w 6384854"/>
              <a:gd name="connsiteY2178" fmla="*/ 2561494 h 5504521"/>
              <a:gd name="connsiteX2179" fmla="*/ 2357107 w 6384854"/>
              <a:gd name="connsiteY2179" fmla="*/ 2546927 h 5504521"/>
              <a:gd name="connsiteX2180" fmla="*/ 2367991 w 6384854"/>
              <a:gd name="connsiteY2180" fmla="*/ 2400257 h 5504521"/>
              <a:gd name="connsiteX2181" fmla="*/ 2373985 w 6384854"/>
              <a:gd name="connsiteY2181" fmla="*/ 2413224 h 5504521"/>
              <a:gd name="connsiteX2182" fmla="*/ 2378761 w 6384854"/>
              <a:gd name="connsiteY2182" fmla="*/ 2390872 h 5504521"/>
              <a:gd name="connsiteX2183" fmla="*/ 2380767 w 6384854"/>
              <a:gd name="connsiteY2183" fmla="*/ 2408830 h 5504521"/>
              <a:gd name="connsiteX2184" fmla="*/ 2385733 w 6384854"/>
              <a:gd name="connsiteY2184" fmla="*/ 2371912 h 5504521"/>
              <a:gd name="connsiteX2185" fmla="*/ 2399297 w 6384854"/>
              <a:gd name="connsiteY2185" fmla="*/ 2363124 h 5504521"/>
              <a:gd name="connsiteX2186" fmla="*/ 2410829 w 6384854"/>
              <a:gd name="connsiteY2186" fmla="*/ 2295472 h 5504521"/>
              <a:gd name="connsiteX2187" fmla="*/ 2415414 w 6384854"/>
              <a:gd name="connsiteY2187" fmla="*/ 2287687 h 5504521"/>
              <a:gd name="connsiteX2188" fmla="*/ 5794995 w 6384854"/>
              <a:gd name="connsiteY2188" fmla="*/ 2277183 h 5504521"/>
              <a:gd name="connsiteX2189" fmla="*/ 5774270 w 6384854"/>
              <a:gd name="connsiteY2189" fmla="*/ 2298987 h 5504521"/>
              <a:gd name="connsiteX2190" fmla="*/ 5757607 w 6384854"/>
              <a:gd name="connsiteY2190" fmla="*/ 2318790 h 5504521"/>
              <a:gd name="connsiteX2191" fmla="*/ 5770564 w 6384854"/>
              <a:gd name="connsiteY2191" fmla="*/ 2460334 h 5504521"/>
              <a:gd name="connsiteX2192" fmla="*/ 5769579 w 6384854"/>
              <a:gd name="connsiteY2192" fmla="*/ 2619136 h 5504521"/>
              <a:gd name="connsiteX2193" fmla="*/ 5721236 w 6384854"/>
              <a:gd name="connsiteY2193" fmla="*/ 2953292 h 5504521"/>
              <a:gd name="connsiteX2194" fmla="*/ 5705533 w 6384854"/>
              <a:gd name="connsiteY2194" fmla="*/ 3015437 h 5504521"/>
              <a:gd name="connsiteX2195" fmla="*/ 5725876 w 6384854"/>
              <a:gd name="connsiteY2195" fmla="*/ 2954283 h 5504521"/>
              <a:gd name="connsiteX2196" fmla="*/ 5789754 w 6384854"/>
              <a:gd name="connsiteY2196" fmla="*/ 2553095 h 5504521"/>
              <a:gd name="connsiteX2197" fmla="*/ 5798797 w 6384854"/>
              <a:gd name="connsiteY2197" fmla="*/ 2573222 h 5504521"/>
              <a:gd name="connsiteX2198" fmla="*/ 5809824 w 6384854"/>
              <a:gd name="connsiteY2198" fmla="*/ 2584067 h 5504521"/>
              <a:gd name="connsiteX2199" fmla="*/ 5817190 w 6384854"/>
              <a:gd name="connsiteY2199" fmla="*/ 2572299 h 5504521"/>
              <a:gd name="connsiteX2200" fmla="*/ 5821214 w 6384854"/>
              <a:gd name="connsiteY2200" fmla="*/ 2513723 h 5504521"/>
              <a:gd name="connsiteX2201" fmla="*/ 5927408 w 6384854"/>
              <a:gd name="connsiteY2201" fmla="*/ 2213302 h 5504521"/>
              <a:gd name="connsiteX2202" fmla="*/ 5949086 w 6384854"/>
              <a:gd name="connsiteY2202" fmla="*/ 2281791 h 5504521"/>
              <a:gd name="connsiteX2203" fmla="*/ 5956318 w 6384854"/>
              <a:gd name="connsiteY2203" fmla="*/ 2354046 h 5504521"/>
              <a:gd name="connsiteX2204" fmla="*/ 5957711 w 6384854"/>
              <a:gd name="connsiteY2204" fmla="*/ 2352178 h 5504521"/>
              <a:gd name="connsiteX2205" fmla="*/ 5958627 w 6384854"/>
              <a:gd name="connsiteY2205" fmla="*/ 2347046 h 5504521"/>
              <a:gd name="connsiteX2206" fmla="*/ 5959104 w 6384854"/>
              <a:gd name="connsiteY2206" fmla="*/ 2350309 h 5504521"/>
              <a:gd name="connsiteX2207" fmla="*/ 5961451 w 6384854"/>
              <a:gd name="connsiteY2207" fmla="*/ 2354966 h 5504521"/>
              <a:gd name="connsiteX2208" fmla="*/ 5960020 w 6384854"/>
              <a:gd name="connsiteY2208" fmla="*/ 2345178 h 5504521"/>
              <a:gd name="connsiteX2209" fmla="*/ 5974217 w 6384854"/>
              <a:gd name="connsiteY2209" fmla="*/ 2408090 h 5504521"/>
              <a:gd name="connsiteX2210" fmla="*/ 5976355 w 6384854"/>
              <a:gd name="connsiteY2210" fmla="*/ 2491083 h 5504521"/>
              <a:gd name="connsiteX2211" fmla="*/ 5977939 w 6384854"/>
              <a:gd name="connsiteY2211" fmla="*/ 2547499 h 5504521"/>
              <a:gd name="connsiteX2212" fmla="*/ 5972519 w 6384854"/>
              <a:gd name="connsiteY2212" fmla="*/ 2601601 h 5504521"/>
              <a:gd name="connsiteX2213" fmla="*/ 5968932 w 6384854"/>
              <a:gd name="connsiteY2213" fmla="*/ 2645440 h 5504521"/>
              <a:gd name="connsiteX2214" fmla="*/ 5969409 w 6384854"/>
              <a:gd name="connsiteY2214" fmla="*/ 2648703 h 5504521"/>
              <a:gd name="connsiteX2215" fmla="*/ 5968493 w 6384854"/>
              <a:gd name="connsiteY2215" fmla="*/ 2653835 h 5504521"/>
              <a:gd name="connsiteX2216" fmla="*/ 5952520 w 6384854"/>
              <a:gd name="connsiteY2216" fmla="*/ 2761119 h 5504521"/>
              <a:gd name="connsiteX2217" fmla="*/ 5962310 w 6384854"/>
              <a:gd name="connsiteY2217" fmla="*/ 2759696 h 5504521"/>
              <a:gd name="connsiteX2218" fmla="*/ 5964695 w 6384854"/>
              <a:gd name="connsiteY2218" fmla="*/ 2776009 h 5504521"/>
              <a:gd name="connsiteX2219" fmla="*/ 5965611 w 6384854"/>
              <a:gd name="connsiteY2219" fmla="*/ 2770878 h 5504521"/>
              <a:gd name="connsiteX2220" fmla="*/ 5966527 w 6384854"/>
              <a:gd name="connsiteY2220" fmla="*/ 2765747 h 5504521"/>
              <a:gd name="connsiteX2221" fmla="*/ 5967004 w 6384854"/>
              <a:gd name="connsiteY2221" fmla="*/ 2769010 h 5504521"/>
              <a:gd name="connsiteX2222" fmla="*/ 5966088 w 6384854"/>
              <a:gd name="connsiteY2222" fmla="*/ 2774141 h 5504521"/>
              <a:gd name="connsiteX2223" fmla="*/ 5966565 w 6384854"/>
              <a:gd name="connsiteY2223" fmla="*/ 2777404 h 5504521"/>
              <a:gd name="connsiteX2224" fmla="*/ 5965210 w 6384854"/>
              <a:gd name="connsiteY2224" fmla="*/ 2790929 h 5504521"/>
              <a:gd name="connsiteX2225" fmla="*/ 5963817 w 6384854"/>
              <a:gd name="connsiteY2225" fmla="*/ 2792798 h 5504521"/>
              <a:gd name="connsiteX2226" fmla="*/ 5962424 w 6384854"/>
              <a:gd name="connsiteY2226" fmla="*/ 2794667 h 5504521"/>
              <a:gd name="connsiteX2227" fmla="*/ 5961021 w 6384854"/>
              <a:gd name="connsiteY2227" fmla="*/ 2793621 h 5504521"/>
              <a:gd name="connsiteX2228" fmla="*/ 5961947 w 6384854"/>
              <a:gd name="connsiteY2228" fmla="*/ 2791404 h 5504521"/>
              <a:gd name="connsiteX2229" fmla="*/ 5960554 w 6384854"/>
              <a:gd name="connsiteY2229" fmla="*/ 2793272 h 5504521"/>
              <a:gd name="connsiteX2230" fmla="*/ 5961021 w 6384854"/>
              <a:gd name="connsiteY2230" fmla="*/ 2793621 h 5504521"/>
              <a:gd name="connsiteX2231" fmla="*/ 5960096 w 6384854"/>
              <a:gd name="connsiteY2231" fmla="*/ 2795838 h 5504521"/>
              <a:gd name="connsiteX2232" fmla="*/ 5958245 w 6384854"/>
              <a:gd name="connsiteY2232" fmla="*/ 2800273 h 5504521"/>
              <a:gd name="connsiteX2233" fmla="*/ 5953073 w 6384854"/>
              <a:gd name="connsiteY2233" fmla="*/ 2787696 h 5504521"/>
              <a:gd name="connsiteX2234" fmla="*/ 5945669 w 6384854"/>
              <a:gd name="connsiteY2234" fmla="*/ 2805433 h 5504521"/>
              <a:gd name="connsiteX2235" fmla="*/ 5942406 w 6384854"/>
              <a:gd name="connsiteY2235" fmla="*/ 2805908 h 5504521"/>
              <a:gd name="connsiteX2236" fmla="*/ 5944276 w 6384854"/>
              <a:gd name="connsiteY2236" fmla="*/ 2807301 h 5504521"/>
              <a:gd name="connsiteX2237" fmla="*/ 5942883 w 6384854"/>
              <a:gd name="connsiteY2237" fmla="*/ 2809171 h 5504521"/>
              <a:gd name="connsiteX2238" fmla="*/ 5941490 w 6384854"/>
              <a:gd name="connsiteY2238" fmla="*/ 2811039 h 5504521"/>
              <a:gd name="connsiteX2239" fmla="*/ 5940097 w 6384854"/>
              <a:gd name="connsiteY2239" fmla="*/ 2812907 h 5504521"/>
              <a:gd name="connsiteX2240" fmla="*/ 5930422 w 6384854"/>
              <a:gd name="connsiteY2240" fmla="*/ 2849301 h 5504521"/>
              <a:gd name="connsiteX2241" fmla="*/ 5928552 w 6384854"/>
              <a:gd name="connsiteY2241" fmla="*/ 2847908 h 5504521"/>
              <a:gd name="connsiteX2242" fmla="*/ 5929029 w 6384854"/>
              <a:gd name="connsiteY2242" fmla="*/ 2851170 h 5504521"/>
              <a:gd name="connsiteX2243" fmla="*/ 5928590 w 6384854"/>
              <a:gd name="connsiteY2243" fmla="*/ 2859564 h 5504521"/>
              <a:gd name="connsiteX2244" fmla="*/ 5925327 w 6384854"/>
              <a:gd name="connsiteY2244" fmla="*/ 2860038 h 5504521"/>
              <a:gd name="connsiteX2245" fmla="*/ 5921262 w 6384854"/>
              <a:gd name="connsiteY2245" fmla="*/ 2900615 h 5504521"/>
              <a:gd name="connsiteX2246" fmla="*/ 5901359 w 6384854"/>
              <a:gd name="connsiteY2246" fmla="*/ 2946827 h 5504521"/>
              <a:gd name="connsiteX2247" fmla="*/ 5917961 w 6384854"/>
              <a:gd name="connsiteY2247" fmla="*/ 2889433 h 5504521"/>
              <a:gd name="connsiteX2248" fmla="*/ 5923419 w 6384854"/>
              <a:gd name="connsiteY2248" fmla="*/ 2846988 h 5504521"/>
              <a:gd name="connsiteX2249" fmla="*/ 5924812 w 6384854"/>
              <a:gd name="connsiteY2249" fmla="*/ 2845119 h 5504521"/>
              <a:gd name="connsiteX2250" fmla="*/ 5924335 w 6384854"/>
              <a:gd name="connsiteY2250" fmla="*/ 2841856 h 5504521"/>
              <a:gd name="connsiteX2251" fmla="*/ 5927598 w 6384854"/>
              <a:gd name="connsiteY2251" fmla="*/ 2841382 h 5504521"/>
              <a:gd name="connsiteX2252" fmla="*/ 5928074 w 6384854"/>
              <a:gd name="connsiteY2252" fmla="*/ 2844645 h 5504521"/>
              <a:gd name="connsiteX2253" fmla="*/ 5933056 w 6384854"/>
              <a:gd name="connsiteY2253" fmla="*/ 2798936 h 5504521"/>
              <a:gd name="connsiteX2254" fmla="*/ 5933972 w 6384854"/>
              <a:gd name="connsiteY2254" fmla="*/ 2793805 h 5504521"/>
              <a:gd name="connsiteX2255" fmla="*/ 5933495 w 6384854"/>
              <a:gd name="connsiteY2255" fmla="*/ 2790542 h 5504521"/>
              <a:gd name="connsiteX2256" fmla="*/ 5938151 w 6384854"/>
              <a:gd name="connsiteY2256" fmla="*/ 2788199 h 5504521"/>
              <a:gd name="connsiteX2257" fmla="*/ 5937635 w 6384854"/>
              <a:gd name="connsiteY2257" fmla="*/ 2773279 h 5504521"/>
              <a:gd name="connsiteX2258" fmla="*/ 5955955 w 6384854"/>
              <a:gd name="connsiteY2258" fmla="*/ 2670652 h 5504521"/>
              <a:gd name="connsiteX2259" fmla="*/ 5955925 w 6384854"/>
              <a:gd name="connsiteY2259" fmla="*/ 2674594 h 5504521"/>
              <a:gd name="connsiteX2260" fmla="*/ 5955039 w 6384854"/>
              <a:gd name="connsiteY2260" fmla="*/ 2675783 h 5504521"/>
              <a:gd name="connsiteX2261" fmla="*/ 5955516 w 6384854"/>
              <a:gd name="connsiteY2261" fmla="*/ 2679046 h 5504521"/>
              <a:gd name="connsiteX2262" fmla="*/ 5955914 w 6384854"/>
              <a:gd name="connsiteY2262" fmla="*/ 2676073 h 5504521"/>
              <a:gd name="connsiteX2263" fmla="*/ 5955925 w 6384854"/>
              <a:gd name="connsiteY2263" fmla="*/ 2674594 h 5504521"/>
              <a:gd name="connsiteX2264" fmla="*/ 5956432 w 6384854"/>
              <a:gd name="connsiteY2264" fmla="*/ 2673915 h 5504521"/>
              <a:gd name="connsiteX2265" fmla="*/ 5957348 w 6384854"/>
              <a:gd name="connsiteY2265" fmla="*/ 2668784 h 5504521"/>
              <a:gd name="connsiteX2266" fmla="*/ 5959218 w 6384854"/>
              <a:gd name="connsiteY2266" fmla="*/ 2670177 h 5504521"/>
              <a:gd name="connsiteX2267" fmla="*/ 5958303 w 6384854"/>
              <a:gd name="connsiteY2267" fmla="*/ 2675309 h 5504521"/>
              <a:gd name="connsiteX2268" fmla="*/ 5966622 w 6384854"/>
              <a:gd name="connsiteY2268" fmla="*/ 2652441 h 5504521"/>
              <a:gd name="connsiteX2269" fmla="*/ 5965230 w 6384854"/>
              <a:gd name="connsiteY2269" fmla="*/ 2654309 h 5504521"/>
              <a:gd name="connsiteX2270" fmla="*/ 5966145 w 6384854"/>
              <a:gd name="connsiteY2270" fmla="*/ 2649178 h 5504521"/>
              <a:gd name="connsiteX2271" fmla="*/ 5965668 w 6384854"/>
              <a:gd name="connsiteY2271" fmla="*/ 2645915 h 5504521"/>
              <a:gd name="connsiteX2272" fmla="*/ 5964126 w 6384854"/>
              <a:gd name="connsiteY2272" fmla="*/ 2581163 h 5504521"/>
              <a:gd name="connsiteX2273" fmla="*/ 5964524 w 6384854"/>
              <a:gd name="connsiteY2273" fmla="*/ 2581105 h 5504521"/>
              <a:gd name="connsiteX2274" fmla="*/ 5964047 w 6384854"/>
              <a:gd name="connsiteY2274" fmla="*/ 2577842 h 5504521"/>
              <a:gd name="connsiteX2275" fmla="*/ 5963569 w 6384854"/>
              <a:gd name="connsiteY2275" fmla="*/ 2574579 h 5504521"/>
              <a:gd name="connsiteX2276" fmla="*/ 5961184 w 6384854"/>
              <a:gd name="connsiteY2276" fmla="*/ 2558265 h 5504521"/>
              <a:gd name="connsiteX2277" fmla="*/ 5963531 w 6384854"/>
              <a:gd name="connsiteY2277" fmla="*/ 2562922 h 5504521"/>
              <a:gd name="connsiteX2278" fmla="*/ 5964924 w 6384854"/>
              <a:gd name="connsiteY2278" fmla="*/ 2561053 h 5504521"/>
              <a:gd name="connsiteX2279" fmla="*/ 5966317 w 6384854"/>
              <a:gd name="connsiteY2279" fmla="*/ 2559185 h 5504521"/>
              <a:gd name="connsiteX2280" fmla="*/ 5966794 w 6384854"/>
              <a:gd name="connsiteY2280" fmla="*/ 2562448 h 5504521"/>
              <a:gd name="connsiteX2281" fmla="*/ 5969065 w 6384854"/>
              <a:gd name="connsiteY2281" fmla="*/ 2543791 h 5504521"/>
              <a:gd name="connsiteX2282" fmla="*/ 5967672 w 6384854"/>
              <a:gd name="connsiteY2282" fmla="*/ 2545660 h 5504521"/>
              <a:gd name="connsiteX2283" fmla="*/ 5968149 w 6384854"/>
              <a:gd name="connsiteY2283" fmla="*/ 2548922 h 5504521"/>
              <a:gd name="connsiteX2284" fmla="*/ 5966756 w 6384854"/>
              <a:gd name="connsiteY2284" fmla="*/ 2550791 h 5504521"/>
              <a:gd name="connsiteX2285" fmla="*/ 5965802 w 6384854"/>
              <a:gd name="connsiteY2285" fmla="*/ 2544266 h 5504521"/>
              <a:gd name="connsiteX2286" fmla="*/ 5965325 w 6384854"/>
              <a:gd name="connsiteY2286" fmla="*/ 2541003 h 5504521"/>
              <a:gd name="connsiteX2287" fmla="*/ 5958245 w 6384854"/>
              <a:gd name="connsiteY2287" fmla="*/ 2515375 h 5504521"/>
              <a:gd name="connsiteX2288" fmla="*/ 5961871 w 6384854"/>
              <a:gd name="connsiteY2288" fmla="*/ 2483192 h 5504521"/>
              <a:gd name="connsiteX2289" fmla="*/ 5960001 w 6384854"/>
              <a:gd name="connsiteY2289" fmla="*/ 2481798 h 5504521"/>
              <a:gd name="connsiteX2290" fmla="*/ 5960917 w 6384854"/>
              <a:gd name="connsiteY2290" fmla="*/ 2476667 h 5504521"/>
              <a:gd name="connsiteX2291" fmla="*/ 5959047 w 6384854"/>
              <a:gd name="connsiteY2291" fmla="*/ 2475273 h 5504521"/>
              <a:gd name="connsiteX2292" fmla="*/ 5960440 w 6384854"/>
              <a:gd name="connsiteY2292" fmla="*/ 2473404 h 5504521"/>
              <a:gd name="connsiteX2293" fmla="*/ 5959448 w 6384854"/>
              <a:gd name="connsiteY2293" fmla="*/ 2455222 h 5504521"/>
              <a:gd name="connsiteX2294" fmla="*/ 5963665 w 6384854"/>
              <a:gd name="connsiteY2294" fmla="*/ 2461273 h 5504521"/>
              <a:gd name="connsiteX2295" fmla="*/ 5965058 w 6384854"/>
              <a:gd name="connsiteY2295" fmla="*/ 2459404 h 5504521"/>
              <a:gd name="connsiteX2296" fmla="*/ 5965535 w 6384854"/>
              <a:gd name="connsiteY2296" fmla="*/ 2462667 h 5504521"/>
              <a:gd name="connsiteX2297" fmla="*/ 5967405 w 6384854"/>
              <a:gd name="connsiteY2297" fmla="*/ 2464061 h 5504521"/>
              <a:gd name="connsiteX2298" fmla="*/ 5965459 w 6384854"/>
              <a:gd name="connsiteY2298" fmla="*/ 2439353 h 5504521"/>
              <a:gd name="connsiteX2299" fmla="*/ 5958932 w 6384854"/>
              <a:gd name="connsiteY2299" fmla="*/ 2440302 h 5504521"/>
              <a:gd name="connsiteX2300" fmla="*/ 5949028 w 6384854"/>
              <a:gd name="connsiteY2300" fmla="*/ 2406755 h 5504521"/>
              <a:gd name="connsiteX2301" fmla="*/ 5951738 w 6384854"/>
              <a:gd name="connsiteY2301" fmla="*/ 2379703 h 5504521"/>
              <a:gd name="connsiteX2302" fmla="*/ 5943705 w 6384854"/>
              <a:gd name="connsiteY2302" fmla="*/ 2347550 h 5504521"/>
              <a:gd name="connsiteX2303" fmla="*/ 5946453 w 6384854"/>
              <a:gd name="connsiteY2303" fmla="*/ 2332156 h 5504521"/>
              <a:gd name="connsiteX2304" fmla="*/ 5927408 w 6384854"/>
              <a:gd name="connsiteY2304" fmla="*/ 2213302 h 5504521"/>
              <a:gd name="connsiteX2305" fmla="*/ 2613253 w 6384854"/>
              <a:gd name="connsiteY2305" fmla="*/ 2113766 h 5504521"/>
              <a:gd name="connsiteX2306" fmla="*/ 2610865 w 6384854"/>
              <a:gd name="connsiteY2306" fmla="*/ 2124942 h 5504521"/>
              <a:gd name="connsiteX2307" fmla="*/ 2606877 w 6384854"/>
              <a:gd name="connsiteY2307" fmla="*/ 2129932 h 5504521"/>
              <a:gd name="connsiteX2308" fmla="*/ 2607474 w 6384854"/>
              <a:gd name="connsiteY2308" fmla="*/ 2127138 h 5504521"/>
              <a:gd name="connsiteX2309" fmla="*/ 2608071 w 6384854"/>
              <a:gd name="connsiteY2309" fmla="*/ 2124344 h 5504521"/>
              <a:gd name="connsiteX2310" fmla="*/ 2608668 w 6384854"/>
              <a:gd name="connsiteY2310" fmla="*/ 2121551 h 5504521"/>
              <a:gd name="connsiteX2311" fmla="*/ 2613253 w 6384854"/>
              <a:gd name="connsiteY2311" fmla="*/ 2113766 h 5504521"/>
              <a:gd name="connsiteX2312" fmla="*/ 2787447 w 6384854"/>
              <a:gd name="connsiteY2312" fmla="*/ 1777032 h 5504521"/>
              <a:gd name="connsiteX2313" fmla="*/ 2789644 w 6384854"/>
              <a:gd name="connsiteY2313" fmla="*/ 1780423 h 5504521"/>
              <a:gd name="connsiteX2314" fmla="*/ 2785656 w 6384854"/>
              <a:gd name="connsiteY2314" fmla="*/ 1785414 h 5504521"/>
              <a:gd name="connsiteX2315" fmla="*/ 2782265 w 6384854"/>
              <a:gd name="connsiteY2315" fmla="*/ 1787612 h 5504521"/>
              <a:gd name="connsiteX2316" fmla="*/ 2774289 w 6384854"/>
              <a:gd name="connsiteY2316" fmla="*/ 1797593 h 5504521"/>
              <a:gd name="connsiteX2317" fmla="*/ 2769107 w 6384854"/>
              <a:gd name="connsiteY2317" fmla="*/ 1808172 h 5504521"/>
              <a:gd name="connsiteX2318" fmla="*/ 2766314 w 6384854"/>
              <a:gd name="connsiteY2318" fmla="*/ 1807575 h 5504521"/>
              <a:gd name="connsiteX2319" fmla="*/ 2787447 w 6384854"/>
              <a:gd name="connsiteY2319" fmla="*/ 1777032 h 5504521"/>
              <a:gd name="connsiteX2320" fmla="*/ 2919668 w 6384854"/>
              <a:gd name="connsiteY2320" fmla="*/ 1445312 h 5504521"/>
              <a:gd name="connsiteX2321" fmla="*/ 2919540 w 6384854"/>
              <a:gd name="connsiteY2321" fmla="*/ 1445913 h 5504521"/>
              <a:gd name="connsiteX2322" fmla="*/ 2916149 w 6384854"/>
              <a:gd name="connsiteY2322" fmla="*/ 1448110 h 5504521"/>
              <a:gd name="connsiteX2323" fmla="*/ 3284264 w 6384854"/>
              <a:gd name="connsiteY2323" fmla="*/ 1420645 h 5504521"/>
              <a:gd name="connsiteX2324" fmla="*/ 3244708 w 6384854"/>
              <a:gd name="connsiteY2324" fmla="*/ 1441713 h 5504521"/>
              <a:gd name="connsiteX2325" fmla="*/ 3248877 w 6384854"/>
              <a:gd name="connsiteY2325" fmla="*/ 1442923 h 5504521"/>
              <a:gd name="connsiteX2326" fmla="*/ 3230483 w 6384854"/>
              <a:gd name="connsiteY2326" fmla="*/ 1450243 h 5504521"/>
              <a:gd name="connsiteX2327" fmla="*/ 3228065 w 6384854"/>
              <a:gd name="connsiteY2327" fmla="*/ 1458581 h 5504521"/>
              <a:gd name="connsiteX2328" fmla="*/ 3193029 w 6384854"/>
              <a:gd name="connsiteY2328" fmla="*/ 1482770 h 5504521"/>
              <a:gd name="connsiteX2329" fmla="*/ 3184182 w 6384854"/>
              <a:gd name="connsiteY2329" fmla="*/ 1488339 h 5504521"/>
              <a:gd name="connsiteX2330" fmla="*/ 3107713 w 6384854"/>
              <a:gd name="connsiteY2330" fmla="*/ 1555655 h 5504521"/>
              <a:gd name="connsiteX2331" fmla="*/ 3086042 w 6384854"/>
              <a:gd name="connsiteY2331" fmla="*/ 1577392 h 5504521"/>
              <a:gd name="connsiteX2332" fmla="*/ 3070257 w 6384854"/>
              <a:gd name="connsiteY2332" fmla="*/ 1588182 h 5504521"/>
              <a:gd name="connsiteX2333" fmla="*/ 3071309 w 6384854"/>
              <a:gd name="connsiteY2333" fmla="*/ 1593911 h 5504521"/>
              <a:gd name="connsiteX2334" fmla="*/ 3123847 w 6384854"/>
              <a:gd name="connsiteY2334" fmla="*/ 1546775 h 5504521"/>
              <a:gd name="connsiteX2335" fmla="*/ 3127665 w 6384854"/>
              <a:gd name="connsiteY2335" fmla="*/ 1546075 h 5504521"/>
              <a:gd name="connsiteX2336" fmla="*/ 3124197 w 6384854"/>
              <a:gd name="connsiteY2336" fmla="*/ 1548685 h 5504521"/>
              <a:gd name="connsiteX2337" fmla="*/ 3121079 w 6384854"/>
              <a:gd name="connsiteY2337" fmla="*/ 1553204 h 5504521"/>
              <a:gd name="connsiteX2338" fmla="*/ 3124547 w 6384854"/>
              <a:gd name="connsiteY2338" fmla="*/ 1550595 h 5504521"/>
              <a:gd name="connsiteX2339" fmla="*/ 3126457 w 6384854"/>
              <a:gd name="connsiteY2339" fmla="*/ 1550244 h 5504521"/>
              <a:gd name="connsiteX2340" fmla="*/ 3071499 w 6384854"/>
              <a:gd name="connsiteY2340" fmla="*/ 1605720 h 5504521"/>
              <a:gd name="connsiteX2341" fmla="*/ 3016893 w 6384854"/>
              <a:gd name="connsiteY2341" fmla="*/ 1663104 h 5504521"/>
              <a:gd name="connsiteX2342" fmla="*/ 3004927 w 6384854"/>
              <a:gd name="connsiteY2342" fmla="*/ 1673194 h 5504521"/>
              <a:gd name="connsiteX2343" fmla="*/ 2966105 w 6384854"/>
              <a:gd name="connsiteY2343" fmla="*/ 1719790 h 5504521"/>
              <a:gd name="connsiteX2344" fmla="*/ 2957767 w 6384854"/>
              <a:gd name="connsiteY2344" fmla="*/ 1717370 h 5504521"/>
              <a:gd name="connsiteX2345" fmla="*/ 2947361 w 6384854"/>
              <a:gd name="connsiteY2345" fmla="*/ 1725200 h 5504521"/>
              <a:gd name="connsiteX2346" fmla="*/ 2948921 w 6384854"/>
              <a:gd name="connsiteY2346" fmla="*/ 1722940 h 5504521"/>
              <a:gd name="connsiteX2347" fmla="*/ 2948569 w 6384854"/>
              <a:gd name="connsiteY2347" fmla="*/ 1721030 h 5504521"/>
              <a:gd name="connsiteX2348" fmla="*/ 2945451 w 6384854"/>
              <a:gd name="connsiteY2348" fmla="*/ 1725549 h 5504521"/>
              <a:gd name="connsiteX2349" fmla="*/ 2943893 w 6384854"/>
              <a:gd name="connsiteY2349" fmla="*/ 1727809 h 5504521"/>
              <a:gd name="connsiteX2350" fmla="*/ 2924990 w 6384854"/>
              <a:gd name="connsiteY2350" fmla="*/ 1743119 h 5504521"/>
              <a:gd name="connsiteX2351" fmla="*/ 2900041 w 6384854"/>
              <a:gd name="connsiteY2351" fmla="*/ 1779275 h 5504521"/>
              <a:gd name="connsiteX2352" fmla="*/ 2906979 w 6384854"/>
              <a:gd name="connsiteY2352" fmla="*/ 1774055 h 5504521"/>
              <a:gd name="connsiteX2353" fmla="*/ 2905419 w 6384854"/>
              <a:gd name="connsiteY2353" fmla="*/ 1776314 h 5504521"/>
              <a:gd name="connsiteX2354" fmla="*/ 2904210 w 6384854"/>
              <a:gd name="connsiteY2354" fmla="*/ 1780484 h 5504521"/>
              <a:gd name="connsiteX2355" fmla="*/ 2905769 w 6384854"/>
              <a:gd name="connsiteY2355" fmla="*/ 1778224 h 5504521"/>
              <a:gd name="connsiteX2356" fmla="*/ 2907679 w 6384854"/>
              <a:gd name="connsiteY2356" fmla="*/ 1777875 h 5504521"/>
              <a:gd name="connsiteX2357" fmla="*/ 2900583 w 6384854"/>
              <a:gd name="connsiteY2357" fmla="*/ 1792993 h 5504521"/>
              <a:gd name="connsiteX2358" fmla="*/ 2917226 w 6384854"/>
              <a:gd name="connsiteY2358" fmla="*/ 1776124 h 5504521"/>
              <a:gd name="connsiteX2359" fmla="*/ 2915667 w 6384854"/>
              <a:gd name="connsiteY2359" fmla="*/ 1778384 h 5504521"/>
              <a:gd name="connsiteX2360" fmla="*/ 2912548 w 6384854"/>
              <a:gd name="connsiteY2360" fmla="*/ 1782903 h 5504521"/>
              <a:gd name="connsiteX2361" fmla="*/ 2914458 w 6384854"/>
              <a:gd name="connsiteY2361" fmla="*/ 1782553 h 5504521"/>
              <a:gd name="connsiteX2362" fmla="*/ 2916017 w 6384854"/>
              <a:gd name="connsiteY2362" fmla="*/ 1780293 h 5504521"/>
              <a:gd name="connsiteX2363" fmla="*/ 2908571 w 6384854"/>
              <a:gd name="connsiteY2363" fmla="*/ 1793502 h 5504521"/>
              <a:gd name="connsiteX2364" fmla="*/ 2863001 w 6384854"/>
              <a:gd name="connsiteY2364" fmla="*/ 1857126 h 5504521"/>
              <a:gd name="connsiteX2365" fmla="*/ 2852787 w 6384854"/>
              <a:gd name="connsiteY2365" fmla="*/ 1876764 h 5504521"/>
              <a:gd name="connsiteX2366" fmla="*/ 2815206 w 6384854"/>
              <a:gd name="connsiteY2366" fmla="*/ 1940897 h 5504521"/>
              <a:gd name="connsiteX2367" fmla="*/ 2797036 w 6384854"/>
              <a:gd name="connsiteY2367" fmla="*/ 1981732 h 5504521"/>
              <a:gd name="connsiteX2368" fmla="*/ 2797386 w 6384854"/>
              <a:gd name="connsiteY2368" fmla="*/ 1983642 h 5504521"/>
              <a:gd name="connsiteX2369" fmla="*/ 2795827 w 6384854"/>
              <a:gd name="connsiteY2369" fmla="*/ 1985902 h 5504521"/>
              <a:gd name="connsiteX2370" fmla="*/ 2794617 w 6384854"/>
              <a:gd name="connsiteY2370" fmla="*/ 1990071 h 5504521"/>
              <a:gd name="connsiteX2371" fmla="*/ 2796177 w 6384854"/>
              <a:gd name="connsiteY2371" fmla="*/ 1987812 h 5504521"/>
              <a:gd name="connsiteX2372" fmla="*/ 2797736 w 6384854"/>
              <a:gd name="connsiteY2372" fmla="*/ 1985552 h 5504521"/>
              <a:gd name="connsiteX2373" fmla="*/ 2788221 w 6384854"/>
              <a:gd name="connsiteY2373" fmla="*/ 2009009 h 5504521"/>
              <a:gd name="connsiteX2374" fmla="*/ 2791881 w 6384854"/>
              <a:gd name="connsiteY2374" fmla="*/ 2018208 h 5504521"/>
              <a:gd name="connsiteX2375" fmla="*/ 2749146 w 6384854"/>
              <a:gd name="connsiteY2375" fmla="*/ 2118816 h 5504521"/>
              <a:gd name="connsiteX2376" fmla="*/ 2734668 w 6384854"/>
              <a:gd name="connsiteY2376" fmla="*/ 2190557 h 5504521"/>
              <a:gd name="connsiteX2377" fmla="*/ 2732601 w 6384854"/>
              <a:gd name="connsiteY2377" fmla="*/ 2200806 h 5504521"/>
              <a:gd name="connsiteX2378" fmla="*/ 2720859 w 6384854"/>
              <a:gd name="connsiteY2378" fmla="*/ 2244411 h 5504521"/>
              <a:gd name="connsiteX2379" fmla="*/ 2717964 w 6384854"/>
              <a:gd name="connsiteY2379" fmla="*/ 2282446 h 5504521"/>
              <a:gd name="connsiteX2380" fmla="*/ 2725919 w 6384854"/>
              <a:gd name="connsiteY2380" fmla="*/ 2261249 h 5504521"/>
              <a:gd name="connsiteX2381" fmla="*/ 2731265 w 6384854"/>
              <a:gd name="connsiteY2381" fmla="*/ 2236581 h 5504521"/>
              <a:gd name="connsiteX2382" fmla="*/ 2730373 w 6384854"/>
              <a:gd name="connsiteY2382" fmla="*/ 2220954 h 5504521"/>
              <a:gd name="connsiteX2383" fmla="*/ 2742815 w 6384854"/>
              <a:gd name="connsiteY2383" fmla="*/ 2181168 h 5504521"/>
              <a:gd name="connsiteX2384" fmla="*/ 2744183 w 6384854"/>
              <a:gd name="connsiteY2384" fmla="*/ 2167100 h 5504521"/>
              <a:gd name="connsiteX2385" fmla="*/ 2748002 w 6384854"/>
              <a:gd name="connsiteY2385" fmla="*/ 2166400 h 5504521"/>
              <a:gd name="connsiteX2386" fmla="*/ 2765630 w 6384854"/>
              <a:gd name="connsiteY2386" fmla="*/ 2111846 h 5504521"/>
              <a:gd name="connsiteX2387" fmla="*/ 2784468 w 6384854"/>
              <a:gd name="connsiteY2387" fmla="*/ 2053124 h 5504521"/>
              <a:gd name="connsiteX2388" fmla="*/ 2781858 w 6384854"/>
              <a:gd name="connsiteY2388" fmla="*/ 2049654 h 5504521"/>
              <a:gd name="connsiteX2389" fmla="*/ 2805056 w 6384854"/>
              <a:gd name="connsiteY2389" fmla="*/ 2003949 h 5504521"/>
              <a:gd name="connsiteX2390" fmla="*/ 2815780 w 6384854"/>
              <a:gd name="connsiteY2390" fmla="*/ 1976323 h 5504521"/>
              <a:gd name="connsiteX2391" fmla="*/ 2818039 w 6384854"/>
              <a:gd name="connsiteY2391" fmla="*/ 1977882 h 5504521"/>
              <a:gd name="connsiteX2392" fmla="*/ 2831021 w 6384854"/>
              <a:gd name="connsiteY2392" fmla="*/ 1951815 h 5504521"/>
              <a:gd name="connsiteX2393" fmla="*/ 2831181 w 6384854"/>
              <a:gd name="connsiteY2393" fmla="*/ 1941916 h 5504521"/>
              <a:gd name="connsiteX2394" fmla="*/ 2815047 w 6384854"/>
              <a:gd name="connsiteY2394" fmla="*/ 1950796 h 5504521"/>
              <a:gd name="connsiteX2395" fmla="*/ 2842063 w 6384854"/>
              <a:gd name="connsiteY2395" fmla="*/ 1904390 h 5504521"/>
              <a:gd name="connsiteX2396" fmla="*/ 2842413 w 6384854"/>
              <a:gd name="connsiteY2396" fmla="*/ 1906300 h 5504521"/>
              <a:gd name="connsiteX2397" fmla="*/ 2841204 w 6384854"/>
              <a:gd name="connsiteY2397" fmla="*/ 1910470 h 5504521"/>
              <a:gd name="connsiteX2398" fmla="*/ 2844323 w 6384854"/>
              <a:gd name="connsiteY2398" fmla="*/ 1905950 h 5504521"/>
              <a:gd name="connsiteX2399" fmla="*/ 2851769 w 6384854"/>
              <a:gd name="connsiteY2399" fmla="*/ 1892742 h 5504521"/>
              <a:gd name="connsiteX2400" fmla="*/ 2855238 w 6384854"/>
              <a:gd name="connsiteY2400" fmla="*/ 1890132 h 5504521"/>
              <a:gd name="connsiteX2401" fmla="*/ 2854888 w 6384854"/>
              <a:gd name="connsiteY2401" fmla="*/ 1888222 h 5504521"/>
              <a:gd name="connsiteX2402" fmla="*/ 2854537 w 6384854"/>
              <a:gd name="connsiteY2402" fmla="*/ 1886313 h 5504521"/>
              <a:gd name="connsiteX2403" fmla="*/ 2852978 w 6384854"/>
              <a:gd name="connsiteY2403" fmla="*/ 1888572 h 5504521"/>
              <a:gd name="connsiteX2404" fmla="*/ 2858707 w 6384854"/>
              <a:gd name="connsiteY2404" fmla="*/ 1887522 h 5504521"/>
              <a:gd name="connsiteX2405" fmla="*/ 2864085 w 6384854"/>
              <a:gd name="connsiteY2405" fmla="*/ 1884563 h 5504521"/>
              <a:gd name="connsiteX2406" fmla="*/ 2863925 w 6384854"/>
              <a:gd name="connsiteY2406" fmla="*/ 1894461 h 5504521"/>
              <a:gd name="connsiteX2407" fmla="*/ 2878659 w 6384854"/>
              <a:gd name="connsiteY2407" fmla="*/ 1877943 h 5504521"/>
              <a:gd name="connsiteX2408" fmla="*/ 2890783 w 6384854"/>
              <a:gd name="connsiteY2408" fmla="*/ 1857955 h 5504521"/>
              <a:gd name="connsiteX2409" fmla="*/ 2876909 w 6384854"/>
              <a:gd name="connsiteY2409" fmla="*/ 1868394 h 5504521"/>
              <a:gd name="connsiteX2410" fmla="*/ 2878977 w 6384854"/>
              <a:gd name="connsiteY2410" fmla="*/ 1858145 h 5504521"/>
              <a:gd name="connsiteX2411" fmla="*/ 2887123 w 6384854"/>
              <a:gd name="connsiteY2411" fmla="*/ 1848756 h 5504521"/>
              <a:gd name="connsiteX2412" fmla="*/ 2948285 w 6384854"/>
              <a:gd name="connsiteY2412" fmla="*/ 1762535 h 5504521"/>
              <a:gd name="connsiteX2413" fmla="*/ 2959550 w 6384854"/>
              <a:gd name="connsiteY2413" fmla="*/ 1748626 h 5504521"/>
              <a:gd name="connsiteX2414" fmla="*/ 2975493 w 6384854"/>
              <a:gd name="connsiteY2414" fmla="*/ 1727938 h 5504521"/>
              <a:gd name="connsiteX2415" fmla="*/ 2979311 w 6384854"/>
              <a:gd name="connsiteY2415" fmla="*/ 1727238 h 5504521"/>
              <a:gd name="connsiteX2416" fmla="*/ 3008779 w 6384854"/>
              <a:gd name="connsiteY2416" fmla="*/ 1694201 h 5504521"/>
              <a:gd name="connsiteX2417" fmla="*/ 3032868 w 6384854"/>
              <a:gd name="connsiteY2417" fmla="*/ 1664124 h 5504521"/>
              <a:gd name="connsiteX2418" fmla="*/ 3036178 w 6384854"/>
              <a:gd name="connsiteY2418" fmla="*/ 1671412 h 5504521"/>
              <a:gd name="connsiteX2419" fmla="*/ 3041555 w 6384854"/>
              <a:gd name="connsiteY2419" fmla="*/ 1668452 h 5504521"/>
              <a:gd name="connsiteX2420" fmla="*/ 3062877 w 6384854"/>
              <a:gd name="connsiteY2420" fmla="*/ 1644805 h 5504521"/>
              <a:gd name="connsiteX2421" fmla="*/ 3062176 w 6384854"/>
              <a:gd name="connsiteY2421" fmla="*/ 1640986 h 5504521"/>
              <a:gd name="connsiteX2422" fmla="*/ 3051420 w 6384854"/>
              <a:gd name="connsiteY2422" fmla="*/ 1646905 h 5504521"/>
              <a:gd name="connsiteX2423" fmla="*/ 3079329 w 6384854"/>
              <a:gd name="connsiteY2423" fmla="*/ 1616128 h 5504521"/>
              <a:gd name="connsiteX2424" fmla="*/ 3105677 w 6384854"/>
              <a:gd name="connsiteY2424" fmla="*/ 1587610 h 5504521"/>
              <a:gd name="connsiteX2425" fmla="*/ 3160125 w 6384854"/>
              <a:gd name="connsiteY2425" fmla="*/ 1540124 h 5504521"/>
              <a:gd name="connsiteX2426" fmla="*/ 3164994 w 6384854"/>
              <a:gd name="connsiteY2426" fmla="*/ 1545153 h 5504521"/>
              <a:gd name="connsiteX2427" fmla="*/ 3175401 w 6384854"/>
              <a:gd name="connsiteY2427" fmla="*/ 1537323 h 5504521"/>
              <a:gd name="connsiteX2428" fmla="*/ 3170181 w 6384854"/>
              <a:gd name="connsiteY2428" fmla="*/ 1530385 h 5504521"/>
              <a:gd name="connsiteX2429" fmla="*/ 3203308 w 6384854"/>
              <a:gd name="connsiteY2429" fmla="*/ 1506546 h 5504521"/>
              <a:gd name="connsiteX2430" fmla="*/ 3309627 w 6384854"/>
              <a:gd name="connsiteY2430" fmla="*/ 1429812 h 5504521"/>
              <a:gd name="connsiteX2431" fmla="*/ 3269021 w 6384854"/>
              <a:gd name="connsiteY2431" fmla="*/ 1445151 h 5504521"/>
              <a:gd name="connsiteX2432" fmla="*/ 3207444 w 6384854"/>
              <a:gd name="connsiteY2432" fmla="*/ 1486049 h 5504521"/>
              <a:gd name="connsiteX2433" fmla="*/ 3210913 w 6384854"/>
              <a:gd name="connsiteY2433" fmla="*/ 1483439 h 5504521"/>
              <a:gd name="connsiteX2434" fmla="*/ 3205185 w 6384854"/>
              <a:gd name="connsiteY2434" fmla="*/ 1484489 h 5504521"/>
              <a:gd name="connsiteX2435" fmla="*/ 3203276 w 6384854"/>
              <a:gd name="connsiteY2435" fmla="*/ 1484840 h 5504521"/>
              <a:gd name="connsiteX2436" fmla="*/ 3256514 w 6384854"/>
              <a:gd name="connsiteY2436" fmla="*/ 1441523 h 5504521"/>
              <a:gd name="connsiteX2437" fmla="*/ 3284264 w 6384854"/>
              <a:gd name="connsiteY2437" fmla="*/ 1420645 h 5504521"/>
              <a:gd name="connsiteX2438" fmla="*/ 4308425 w 6384854"/>
              <a:gd name="connsiteY2438" fmla="*/ 1248046 h 5504521"/>
              <a:gd name="connsiteX2439" fmla="*/ 4464312 w 6384854"/>
              <a:gd name="connsiteY2439" fmla="*/ 1292096 h 5504521"/>
              <a:gd name="connsiteX2440" fmla="*/ 4494295 w 6384854"/>
              <a:gd name="connsiteY2440" fmla="*/ 1306748 h 5504521"/>
              <a:gd name="connsiteX2441" fmla="*/ 4494891 w 6384854"/>
              <a:gd name="connsiteY2441" fmla="*/ 1304511 h 5504521"/>
              <a:gd name="connsiteX2442" fmla="*/ 4503439 w 6384854"/>
              <a:gd name="connsiteY2442" fmla="*/ 1291670 h 5504521"/>
              <a:gd name="connsiteX2443" fmla="*/ 4510402 w 6384854"/>
              <a:gd name="connsiteY2443" fmla="*/ 1288344 h 5504521"/>
              <a:gd name="connsiteX2444" fmla="*/ 4411337 w 6384854"/>
              <a:gd name="connsiteY2444" fmla="*/ 1260328 h 5504521"/>
              <a:gd name="connsiteX2445" fmla="*/ 4308425 w 6384854"/>
              <a:gd name="connsiteY2445" fmla="*/ 1248046 h 5504521"/>
              <a:gd name="connsiteX2446" fmla="*/ 3221925 w 6384854"/>
              <a:gd name="connsiteY2446" fmla="*/ 1247583 h 5504521"/>
              <a:gd name="connsiteX2447" fmla="*/ 3224719 w 6384854"/>
              <a:gd name="connsiteY2447" fmla="*/ 1248180 h 5504521"/>
              <a:gd name="connsiteX2448" fmla="*/ 3221329 w 6384854"/>
              <a:gd name="connsiteY2448" fmla="*/ 1250377 h 5504521"/>
              <a:gd name="connsiteX2449" fmla="*/ 3221925 w 6384854"/>
              <a:gd name="connsiteY2449" fmla="*/ 1247583 h 5504521"/>
              <a:gd name="connsiteX2450" fmla="*/ 3224910 w 6384854"/>
              <a:gd name="connsiteY2450" fmla="*/ 1233613 h 5504521"/>
              <a:gd name="connsiteX2451" fmla="*/ 3224313 w 6384854"/>
              <a:gd name="connsiteY2451" fmla="*/ 1236407 h 5504521"/>
              <a:gd name="connsiteX2452" fmla="*/ 3221519 w 6384854"/>
              <a:gd name="connsiteY2452" fmla="*/ 1235811 h 5504521"/>
              <a:gd name="connsiteX2453" fmla="*/ 3224910 w 6384854"/>
              <a:gd name="connsiteY2453" fmla="*/ 1233613 h 5504521"/>
              <a:gd name="connsiteX2454" fmla="*/ 3226104 w 6384854"/>
              <a:gd name="connsiteY2454" fmla="*/ 1228026 h 5504521"/>
              <a:gd name="connsiteX2455" fmla="*/ 3228898 w 6384854"/>
              <a:gd name="connsiteY2455" fmla="*/ 1228622 h 5504521"/>
              <a:gd name="connsiteX2456" fmla="*/ 3222713 w 6384854"/>
              <a:gd name="connsiteY2456" fmla="*/ 1230222 h 5504521"/>
              <a:gd name="connsiteX2457" fmla="*/ 3226104 w 6384854"/>
              <a:gd name="connsiteY2457" fmla="*/ 1228026 h 5504521"/>
              <a:gd name="connsiteX2458" fmla="*/ 3573129 w 6384854"/>
              <a:gd name="connsiteY2458" fmla="*/ 1197634 h 5504521"/>
              <a:gd name="connsiteX2459" fmla="*/ 3571096 w 6384854"/>
              <a:gd name="connsiteY2459" fmla="*/ 1199480 h 5504521"/>
              <a:gd name="connsiteX2460" fmla="*/ 3568302 w 6384854"/>
              <a:gd name="connsiteY2460" fmla="*/ 1198883 h 5504521"/>
              <a:gd name="connsiteX2461" fmla="*/ 4439703 w 6384854"/>
              <a:gd name="connsiteY2461" fmla="*/ 1195157 h 5504521"/>
              <a:gd name="connsiteX2462" fmla="*/ 4472633 w 6384854"/>
              <a:gd name="connsiteY2462" fmla="*/ 1205114 h 5504521"/>
              <a:gd name="connsiteX2463" fmla="*/ 4469840 w 6384854"/>
              <a:gd name="connsiteY2463" fmla="*/ 1204517 h 5504521"/>
              <a:gd name="connsiteX2464" fmla="*/ 4455870 w 6384854"/>
              <a:gd name="connsiteY2464" fmla="*/ 1201533 h 5504521"/>
              <a:gd name="connsiteX2465" fmla="*/ 4444693 w 6384854"/>
              <a:gd name="connsiteY2465" fmla="*/ 1199145 h 5504521"/>
              <a:gd name="connsiteX2466" fmla="*/ 4441900 w 6384854"/>
              <a:gd name="connsiteY2466" fmla="*/ 1198548 h 5504521"/>
              <a:gd name="connsiteX2467" fmla="*/ 4439703 w 6384854"/>
              <a:gd name="connsiteY2467" fmla="*/ 1195157 h 5504521"/>
              <a:gd name="connsiteX2468" fmla="*/ 3992096 w 6384854"/>
              <a:gd name="connsiteY2468" fmla="*/ 1143351 h 5504521"/>
              <a:gd name="connsiteX2469" fmla="*/ 3994363 w 6384854"/>
              <a:gd name="connsiteY2469" fmla="*/ 1143424 h 5504521"/>
              <a:gd name="connsiteX2470" fmla="*/ 3994308 w 6384854"/>
              <a:gd name="connsiteY2470" fmla="*/ 1143433 h 5504521"/>
              <a:gd name="connsiteX2471" fmla="*/ 3616545 w 6384854"/>
              <a:gd name="connsiteY2471" fmla="*/ 1088255 h 5504521"/>
              <a:gd name="connsiteX2472" fmla="*/ 3609562 w 6384854"/>
              <a:gd name="connsiteY2472" fmla="*/ 1090467 h 5504521"/>
              <a:gd name="connsiteX2473" fmla="*/ 3612439 w 6384854"/>
              <a:gd name="connsiteY2473" fmla="*/ 1089041 h 5504521"/>
              <a:gd name="connsiteX2474" fmla="*/ 4483122 w 6384854"/>
              <a:gd name="connsiteY2474" fmla="*/ 1080366 h 5504521"/>
              <a:gd name="connsiteX2475" fmla="*/ 4497996 w 6384854"/>
              <a:gd name="connsiteY2475" fmla="*/ 1083952 h 5504521"/>
              <a:gd name="connsiteX2476" fmla="*/ 4566778 w 6384854"/>
              <a:gd name="connsiteY2476" fmla="*/ 1104799 h 5504521"/>
              <a:gd name="connsiteX2477" fmla="*/ 4566956 w 6384854"/>
              <a:gd name="connsiteY2477" fmla="*/ 1105486 h 5504521"/>
              <a:gd name="connsiteX2478" fmla="*/ 4528437 w 6384854"/>
              <a:gd name="connsiteY2478" fmla="*/ 1094334 h 5504521"/>
              <a:gd name="connsiteX2479" fmla="*/ 4506086 w 6384854"/>
              <a:gd name="connsiteY2479" fmla="*/ 1089559 h 5504521"/>
              <a:gd name="connsiteX2480" fmla="*/ 4494910 w 6384854"/>
              <a:gd name="connsiteY2480" fmla="*/ 1087172 h 5504521"/>
              <a:gd name="connsiteX2481" fmla="*/ 4481536 w 6384854"/>
              <a:gd name="connsiteY2481" fmla="*/ 1081393 h 5504521"/>
              <a:gd name="connsiteX2482" fmla="*/ 4402600 w 6384854"/>
              <a:gd name="connsiteY2482" fmla="*/ 1061608 h 5504521"/>
              <a:gd name="connsiteX2483" fmla="*/ 4413745 w 6384854"/>
              <a:gd name="connsiteY2483" fmla="*/ 1063638 h 5504521"/>
              <a:gd name="connsiteX2484" fmla="*/ 4426502 w 6384854"/>
              <a:gd name="connsiteY2484" fmla="*/ 1066714 h 5504521"/>
              <a:gd name="connsiteX2485" fmla="*/ 4077218 w 6384854"/>
              <a:gd name="connsiteY2485" fmla="*/ 847779 h 5504521"/>
              <a:gd name="connsiteX2486" fmla="*/ 3713638 w 6384854"/>
              <a:gd name="connsiteY2486" fmla="*/ 880804 h 5504521"/>
              <a:gd name="connsiteX2487" fmla="*/ 3541162 w 6384854"/>
              <a:gd name="connsiteY2487" fmla="*/ 921585 h 5504521"/>
              <a:gd name="connsiteX2488" fmla="*/ 3424699 w 6384854"/>
              <a:gd name="connsiteY2488" fmla="*/ 967055 h 5504521"/>
              <a:gd name="connsiteX2489" fmla="*/ 3545971 w 6384854"/>
              <a:gd name="connsiteY2489" fmla="*/ 927464 h 5504521"/>
              <a:gd name="connsiteX2490" fmla="*/ 3758307 w 6384854"/>
              <a:gd name="connsiteY2490" fmla="*/ 898838 h 5504521"/>
              <a:gd name="connsiteX2491" fmla="*/ 3719955 w 6384854"/>
              <a:gd name="connsiteY2491" fmla="*/ 913691 h 5504521"/>
              <a:gd name="connsiteX2492" fmla="*/ 3696268 w 6384854"/>
              <a:gd name="connsiteY2492" fmla="*/ 928037 h 5504521"/>
              <a:gd name="connsiteX2493" fmla="*/ 3720968 w 6384854"/>
              <a:gd name="connsiteY2493" fmla="*/ 943019 h 5504521"/>
              <a:gd name="connsiteX2494" fmla="*/ 3839683 w 6384854"/>
              <a:gd name="connsiteY2494" fmla="*/ 921075 h 5504521"/>
              <a:gd name="connsiteX2495" fmla="*/ 4241016 w 6384854"/>
              <a:gd name="connsiteY2495" fmla="*/ 904929 h 5504521"/>
              <a:gd name="connsiteX2496" fmla="*/ 4656933 w 6384854"/>
              <a:gd name="connsiteY2496" fmla="*/ 1000611 h 5504521"/>
              <a:gd name="connsiteX2497" fmla="*/ 4781288 w 6384854"/>
              <a:gd name="connsiteY2497" fmla="*/ 1049057 h 5504521"/>
              <a:gd name="connsiteX2498" fmla="*/ 4782484 w 6384854"/>
              <a:gd name="connsiteY2498" fmla="*/ 1045707 h 5504521"/>
              <a:gd name="connsiteX2499" fmla="*/ 4787044 w 6384854"/>
              <a:gd name="connsiteY2499" fmla="*/ 1037509 h 5504521"/>
              <a:gd name="connsiteX2500" fmla="*/ 4754542 w 6384854"/>
              <a:gd name="connsiteY2500" fmla="*/ 1020858 h 5504521"/>
              <a:gd name="connsiteX2501" fmla="*/ 4541382 w 6384854"/>
              <a:gd name="connsiteY2501" fmla="*/ 941202 h 5504521"/>
              <a:gd name="connsiteX2502" fmla="*/ 3964436 w 6384854"/>
              <a:gd name="connsiteY2502" fmla="*/ 882227 h 5504521"/>
              <a:gd name="connsiteX2503" fmla="*/ 3832295 w 6384854"/>
              <a:gd name="connsiteY2503" fmla="*/ 898876 h 5504521"/>
              <a:gd name="connsiteX2504" fmla="*/ 3808925 w 6384854"/>
              <a:gd name="connsiteY2504" fmla="*/ 889032 h 5504521"/>
              <a:gd name="connsiteX2505" fmla="*/ 3829052 w 6384854"/>
              <a:gd name="connsiteY2505" fmla="*/ 879989 h 5504521"/>
              <a:gd name="connsiteX2506" fmla="*/ 4241985 w 6384854"/>
              <a:gd name="connsiteY2506" fmla="*/ 866321 h 5504521"/>
              <a:gd name="connsiteX2507" fmla="*/ 4261865 w 6384854"/>
              <a:gd name="connsiteY2507" fmla="*/ 858439 h 5504521"/>
              <a:gd name="connsiteX2508" fmla="*/ 4199389 w 6384854"/>
              <a:gd name="connsiteY2508" fmla="*/ 849943 h 5504521"/>
              <a:gd name="connsiteX2509" fmla="*/ 4077218 w 6384854"/>
              <a:gd name="connsiteY2509" fmla="*/ 847779 h 5504521"/>
              <a:gd name="connsiteX2510" fmla="*/ 3049485 w 6384854"/>
              <a:gd name="connsiteY2510" fmla="*/ 831722 h 5504521"/>
              <a:gd name="connsiteX2511" fmla="*/ 3010121 w 6384854"/>
              <a:gd name="connsiteY2511" fmla="*/ 851408 h 5504521"/>
              <a:gd name="connsiteX2512" fmla="*/ 2933855 w 6384854"/>
              <a:gd name="connsiteY2512" fmla="*/ 893239 h 5504521"/>
              <a:gd name="connsiteX2513" fmla="*/ 2936315 w 6384854"/>
              <a:gd name="connsiteY2513" fmla="*/ 893239 h 5504521"/>
              <a:gd name="connsiteX2514" fmla="*/ 2943696 w 6384854"/>
              <a:gd name="connsiteY2514" fmla="*/ 893239 h 5504521"/>
              <a:gd name="connsiteX2515" fmla="*/ 2938775 w 6384854"/>
              <a:gd name="connsiteY2515" fmla="*/ 895700 h 5504521"/>
              <a:gd name="connsiteX2516" fmla="*/ 3024883 w 6384854"/>
              <a:gd name="connsiteY2516" fmla="*/ 858790 h 5504521"/>
              <a:gd name="connsiteX2517" fmla="*/ 3079008 w 6384854"/>
              <a:gd name="connsiteY2517" fmla="*/ 848947 h 5504521"/>
              <a:gd name="connsiteX2518" fmla="*/ 2928935 w 6384854"/>
              <a:gd name="connsiteY2518" fmla="*/ 920306 h 5504521"/>
              <a:gd name="connsiteX2519" fmla="*/ 2882191 w 6384854"/>
              <a:gd name="connsiteY2519" fmla="*/ 942452 h 5504521"/>
              <a:gd name="connsiteX2520" fmla="*/ 2887111 w 6384854"/>
              <a:gd name="connsiteY2520" fmla="*/ 952296 h 5504521"/>
              <a:gd name="connsiteX2521" fmla="*/ 2872349 w 6384854"/>
              <a:gd name="connsiteY2521" fmla="*/ 959677 h 5504521"/>
              <a:gd name="connsiteX2522" fmla="*/ 2867429 w 6384854"/>
              <a:gd name="connsiteY2522" fmla="*/ 952295 h 5504521"/>
              <a:gd name="connsiteX2523" fmla="*/ 2788702 w 6384854"/>
              <a:gd name="connsiteY2523" fmla="*/ 999048 h 5504521"/>
              <a:gd name="connsiteX2524" fmla="*/ 2749339 w 6384854"/>
              <a:gd name="connsiteY2524" fmla="*/ 1028576 h 5504521"/>
              <a:gd name="connsiteX2525" fmla="*/ 2707515 w 6384854"/>
              <a:gd name="connsiteY2525" fmla="*/ 1060565 h 5504521"/>
              <a:gd name="connsiteX2526" fmla="*/ 2722277 w 6384854"/>
              <a:gd name="connsiteY2526" fmla="*/ 1055643 h 5504521"/>
              <a:gd name="connsiteX2527" fmla="*/ 2722276 w 6384854"/>
              <a:gd name="connsiteY2527" fmla="*/ 1060565 h 5504521"/>
              <a:gd name="connsiteX2528" fmla="*/ 2690293 w 6384854"/>
              <a:gd name="connsiteY2528" fmla="*/ 1085171 h 5504521"/>
              <a:gd name="connsiteX2529" fmla="*/ 2682913 w 6384854"/>
              <a:gd name="connsiteY2529" fmla="*/ 1087632 h 5504521"/>
              <a:gd name="connsiteX2530" fmla="*/ 2680453 w 6384854"/>
              <a:gd name="connsiteY2530" fmla="*/ 1077789 h 5504521"/>
              <a:gd name="connsiteX2531" fmla="*/ 2643549 w 6384854"/>
              <a:gd name="connsiteY2531" fmla="*/ 1109778 h 5504521"/>
              <a:gd name="connsiteX2532" fmla="*/ 2599265 w 6384854"/>
              <a:gd name="connsiteY2532" fmla="*/ 1144227 h 5504521"/>
              <a:gd name="connsiteX2533" fmla="*/ 2594345 w 6384854"/>
              <a:gd name="connsiteY2533" fmla="*/ 1144227 h 5504521"/>
              <a:gd name="connsiteX2534" fmla="*/ 2569743 w 6384854"/>
              <a:gd name="connsiteY2534" fmla="*/ 1166373 h 5504521"/>
              <a:gd name="connsiteX2535" fmla="*/ 2552521 w 6384854"/>
              <a:gd name="connsiteY2535" fmla="*/ 1181137 h 5504521"/>
              <a:gd name="connsiteX2536" fmla="*/ 2456572 w 6384854"/>
              <a:gd name="connsiteY2536" fmla="*/ 1274643 h 5504521"/>
              <a:gd name="connsiteX2537" fmla="*/ 2444271 w 6384854"/>
              <a:gd name="connsiteY2537" fmla="*/ 1284486 h 5504521"/>
              <a:gd name="connsiteX2538" fmla="*/ 2439351 w 6384854"/>
              <a:gd name="connsiteY2538" fmla="*/ 1296789 h 5504521"/>
              <a:gd name="connsiteX2539" fmla="*/ 2459033 w 6384854"/>
              <a:gd name="connsiteY2539" fmla="*/ 1286946 h 5504521"/>
              <a:gd name="connsiteX2540" fmla="*/ 2439351 w 6384854"/>
              <a:gd name="connsiteY2540" fmla="*/ 1309092 h 5504521"/>
              <a:gd name="connsiteX2541" fmla="*/ 2417209 w 6384854"/>
              <a:gd name="connsiteY2541" fmla="*/ 1326317 h 5504521"/>
              <a:gd name="connsiteX2542" fmla="*/ 2419669 w 6384854"/>
              <a:gd name="connsiteY2542" fmla="*/ 1314014 h 5504521"/>
              <a:gd name="connsiteX2543" fmla="*/ 2412288 w 6384854"/>
              <a:gd name="connsiteY2543" fmla="*/ 1316474 h 5504521"/>
              <a:gd name="connsiteX2544" fmla="*/ 2404908 w 6384854"/>
              <a:gd name="connsiteY2544" fmla="*/ 1316474 h 5504521"/>
              <a:gd name="connsiteX2545" fmla="*/ 2407368 w 6384854"/>
              <a:gd name="connsiteY2545" fmla="*/ 1314014 h 5504521"/>
              <a:gd name="connsiteX2546" fmla="*/ 2407368 w 6384854"/>
              <a:gd name="connsiteY2546" fmla="*/ 1316474 h 5504521"/>
              <a:gd name="connsiteX2547" fmla="*/ 2407369 w 6384854"/>
              <a:gd name="connsiteY2547" fmla="*/ 1318935 h 5504521"/>
              <a:gd name="connsiteX2548" fmla="*/ 2402448 w 6384854"/>
              <a:gd name="connsiteY2548" fmla="*/ 1321395 h 5504521"/>
              <a:gd name="connsiteX2549" fmla="*/ 2390147 w 6384854"/>
              <a:gd name="connsiteY2549" fmla="*/ 1336160 h 5504521"/>
              <a:gd name="connsiteX2550" fmla="*/ 2385226 w 6384854"/>
              <a:gd name="connsiteY2550" fmla="*/ 1341081 h 5504521"/>
              <a:gd name="connsiteX2551" fmla="*/ 2387687 w 6384854"/>
              <a:gd name="connsiteY2551" fmla="*/ 1336160 h 5504521"/>
              <a:gd name="connsiteX2552" fmla="*/ 2387687 w 6384854"/>
              <a:gd name="connsiteY2552" fmla="*/ 1333699 h 5504521"/>
              <a:gd name="connsiteX2553" fmla="*/ 2343403 w 6384854"/>
              <a:gd name="connsiteY2553" fmla="*/ 1385373 h 5504521"/>
              <a:gd name="connsiteX2554" fmla="*/ 2365545 w 6384854"/>
              <a:gd name="connsiteY2554" fmla="*/ 1377991 h 5504521"/>
              <a:gd name="connsiteX2555" fmla="*/ 2363084 w 6384854"/>
              <a:gd name="connsiteY2555" fmla="*/ 1390294 h 5504521"/>
              <a:gd name="connsiteX2556" fmla="*/ 2340942 w 6384854"/>
              <a:gd name="connsiteY2556" fmla="*/ 1419823 h 5504521"/>
              <a:gd name="connsiteX2557" fmla="*/ 2338482 w 6384854"/>
              <a:gd name="connsiteY2557" fmla="*/ 1417362 h 5504521"/>
              <a:gd name="connsiteX2558" fmla="*/ 2318800 w 6384854"/>
              <a:gd name="connsiteY2558" fmla="*/ 1449350 h 5504521"/>
              <a:gd name="connsiteX2559" fmla="*/ 2279437 w 6384854"/>
              <a:gd name="connsiteY2559" fmla="*/ 1501024 h 5504521"/>
              <a:gd name="connsiteX2560" fmla="*/ 2281897 w 6384854"/>
              <a:gd name="connsiteY2560" fmla="*/ 1505945 h 5504521"/>
              <a:gd name="connsiteX2561" fmla="*/ 2244994 w 6384854"/>
              <a:gd name="connsiteY2561" fmla="*/ 1574844 h 5504521"/>
              <a:gd name="connsiteX2562" fmla="*/ 2210551 w 6384854"/>
              <a:gd name="connsiteY2562" fmla="*/ 1638821 h 5504521"/>
              <a:gd name="connsiteX2563" fmla="*/ 2205630 w 6384854"/>
              <a:gd name="connsiteY2563" fmla="*/ 1638821 h 5504521"/>
              <a:gd name="connsiteX2564" fmla="*/ 2200710 w 6384854"/>
              <a:gd name="connsiteY2564" fmla="*/ 1656046 h 5504521"/>
              <a:gd name="connsiteX2565" fmla="*/ 2176107 w 6384854"/>
              <a:gd name="connsiteY2565" fmla="*/ 1702799 h 5504521"/>
              <a:gd name="connsiteX2566" fmla="*/ 2173647 w 6384854"/>
              <a:gd name="connsiteY2566" fmla="*/ 1722484 h 5504521"/>
              <a:gd name="connsiteX2567" fmla="*/ 2161346 w 6384854"/>
              <a:gd name="connsiteY2567" fmla="*/ 1752012 h 5504521"/>
              <a:gd name="connsiteX2568" fmla="*/ 2146585 w 6384854"/>
              <a:gd name="connsiteY2568" fmla="*/ 1776619 h 5504521"/>
              <a:gd name="connsiteX2569" fmla="*/ 2158886 w 6384854"/>
              <a:gd name="connsiteY2569" fmla="*/ 1729867 h 5504521"/>
              <a:gd name="connsiteX2570" fmla="*/ 2183489 w 6384854"/>
              <a:gd name="connsiteY2570" fmla="*/ 1678192 h 5504521"/>
              <a:gd name="connsiteX2571" fmla="*/ 2188409 w 6384854"/>
              <a:gd name="connsiteY2571" fmla="*/ 1665889 h 5504521"/>
              <a:gd name="connsiteX2572" fmla="*/ 2222851 w 6384854"/>
              <a:gd name="connsiteY2572" fmla="*/ 1579766 h 5504521"/>
              <a:gd name="connsiteX2573" fmla="*/ 2299119 w 6384854"/>
              <a:gd name="connsiteY2573" fmla="*/ 1464114 h 5504521"/>
              <a:gd name="connsiteX2574" fmla="*/ 2296658 w 6384854"/>
              <a:gd name="connsiteY2574" fmla="*/ 1451811 h 5504521"/>
              <a:gd name="connsiteX2575" fmla="*/ 2313880 w 6384854"/>
              <a:gd name="connsiteY2575" fmla="*/ 1424744 h 5504521"/>
              <a:gd name="connsiteX2576" fmla="*/ 2311420 w 6384854"/>
              <a:gd name="connsiteY2576" fmla="*/ 1427204 h 5504521"/>
              <a:gd name="connsiteX2577" fmla="*/ 2308959 w 6384854"/>
              <a:gd name="connsiteY2577" fmla="*/ 1429665 h 5504521"/>
              <a:gd name="connsiteX2578" fmla="*/ 2311419 w 6384854"/>
              <a:gd name="connsiteY2578" fmla="*/ 1424744 h 5504521"/>
              <a:gd name="connsiteX2579" fmla="*/ 2313880 w 6384854"/>
              <a:gd name="connsiteY2579" fmla="*/ 1422283 h 5504521"/>
              <a:gd name="connsiteX2580" fmla="*/ 2313880 w 6384854"/>
              <a:gd name="connsiteY2580" fmla="*/ 1419823 h 5504521"/>
              <a:gd name="connsiteX2581" fmla="*/ 2345863 w 6384854"/>
              <a:gd name="connsiteY2581" fmla="*/ 1373069 h 5504521"/>
              <a:gd name="connsiteX2582" fmla="*/ 2407368 w 6384854"/>
              <a:gd name="connsiteY2582" fmla="*/ 1301710 h 5504521"/>
              <a:gd name="connsiteX2583" fmla="*/ 2424590 w 6384854"/>
              <a:gd name="connsiteY2583" fmla="*/ 1279564 h 5504521"/>
              <a:gd name="connsiteX2584" fmla="*/ 2495936 w 6384854"/>
              <a:gd name="connsiteY2584" fmla="*/ 1210665 h 5504521"/>
              <a:gd name="connsiteX2585" fmla="*/ 2508237 w 6384854"/>
              <a:gd name="connsiteY2585" fmla="*/ 1195902 h 5504521"/>
              <a:gd name="connsiteX2586" fmla="*/ 2505777 w 6384854"/>
              <a:gd name="connsiteY2586" fmla="*/ 1198362 h 5504521"/>
              <a:gd name="connsiteX2587" fmla="*/ 2503317 w 6384854"/>
              <a:gd name="connsiteY2587" fmla="*/ 1198362 h 5504521"/>
              <a:gd name="connsiteX2588" fmla="*/ 2508237 w 6384854"/>
              <a:gd name="connsiteY2588" fmla="*/ 1193441 h 5504521"/>
              <a:gd name="connsiteX2589" fmla="*/ 2510697 w 6384854"/>
              <a:gd name="connsiteY2589" fmla="*/ 1190980 h 5504521"/>
              <a:gd name="connsiteX2590" fmla="*/ 2486096 w 6384854"/>
              <a:gd name="connsiteY2590" fmla="*/ 1208205 h 5504521"/>
              <a:gd name="connsiteX2591" fmla="*/ 2498397 w 6384854"/>
              <a:gd name="connsiteY2591" fmla="*/ 1190980 h 5504521"/>
              <a:gd name="connsiteX2592" fmla="*/ 2495936 w 6384854"/>
              <a:gd name="connsiteY2592" fmla="*/ 1190980 h 5504521"/>
              <a:gd name="connsiteX2593" fmla="*/ 2493476 w 6384854"/>
              <a:gd name="connsiteY2593" fmla="*/ 1193441 h 5504521"/>
              <a:gd name="connsiteX2594" fmla="*/ 2495936 w 6384854"/>
              <a:gd name="connsiteY2594" fmla="*/ 1188519 h 5504521"/>
              <a:gd name="connsiteX2595" fmla="*/ 2498396 w 6384854"/>
              <a:gd name="connsiteY2595" fmla="*/ 1186059 h 5504521"/>
              <a:gd name="connsiteX2596" fmla="*/ 2488556 w 6384854"/>
              <a:gd name="connsiteY2596" fmla="*/ 1190980 h 5504521"/>
              <a:gd name="connsiteX2597" fmla="*/ 2527919 w 6384854"/>
              <a:gd name="connsiteY2597" fmla="*/ 1151610 h 5504521"/>
              <a:gd name="connsiteX2598" fmla="*/ 2554981 w 6384854"/>
              <a:gd name="connsiteY2598" fmla="*/ 1136845 h 5504521"/>
              <a:gd name="connsiteX2599" fmla="*/ 2557441 w 6384854"/>
              <a:gd name="connsiteY2599" fmla="*/ 1134385 h 5504521"/>
              <a:gd name="connsiteX2600" fmla="*/ 2562362 w 6384854"/>
              <a:gd name="connsiteY2600" fmla="*/ 1129463 h 5504521"/>
              <a:gd name="connsiteX2601" fmla="*/ 2562362 w 6384854"/>
              <a:gd name="connsiteY2601" fmla="*/ 1131924 h 5504521"/>
              <a:gd name="connsiteX2602" fmla="*/ 2559902 w 6384854"/>
              <a:gd name="connsiteY2602" fmla="*/ 1134385 h 5504521"/>
              <a:gd name="connsiteX2603" fmla="*/ 2574663 w 6384854"/>
              <a:gd name="connsiteY2603" fmla="*/ 1127003 h 5504521"/>
              <a:gd name="connsiteX2604" fmla="*/ 2584504 w 6384854"/>
              <a:gd name="connsiteY2604" fmla="*/ 1131924 h 5504521"/>
              <a:gd name="connsiteX2605" fmla="*/ 2643549 w 6384854"/>
              <a:gd name="connsiteY2605" fmla="*/ 1082711 h 5504521"/>
              <a:gd name="connsiteX2606" fmla="*/ 2660771 w 6384854"/>
              <a:gd name="connsiteY2606" fmla="*/ 1072868 h 5504521"/>
              <a:gd name="connsiteX2607" fmla="*/ 2741957 w 6384854"/>
              <a:gd name="connsiteY2607" fmla="*/ 1013812 h 5504521"/>
              <a:gd name="connsiteX2608" fmla="*/ 2823145 w 6384854"/>
              <a:gd name="connsiteY2608" fmla="*/ 957217 h 5504521"/>
              <a:gd name="connsiteX2609" fmla="*/ 2820685 w 6384854"/>
              <a:gd name="connsiteY2609" fmla="*/ 957217 h 5504521"/>
              <a:gd name="connsiteX2610" fmla="*/ 2815764 w 6384854"/>
              <a:gd name="connsiteY2610" fmla="*/ 959677 h 5504521"/>
              <a:gd name="connsiteX2611" fmla="*/ 2820685 w 6384854"/>
              <a:gd name="connsiteY2611" fmla="*/ 954756 h 5504521"/>
              <a:gd name="connsiteX2612" fmla="*/ 2825605 w 6384854"/>
              <a:gd name="connsiteY2612" fmla="*/ 952296 h 5504521"/>
              <a:gd name="connsiteX2613" fmla="*/ 2820685 w 6384854"/>
              <a:gd name="connsiteY2613" fmla="*/ 952296 h 5504521"/>
              <a:gd name="connsiteX2614" fmla="*/ 2744418 w 6384854"/>
              <a:gd name="connsiteY2614" fmla="*/ 999048 h 5504521"/>
              <a:gd name="connsiteX2615" fmla="*/ 2744418 w 6384854"/>
              <a:gd name="connsiteY2615" fmla="*/ 991666 h 5504521"/>
              <a:gd name="connsiteX2616" fmla="*/ 2766561 w 6384854"/>
              <a:gd name="connsiteY2616" fmla="*/ 981823 h 5504521"/>
              <a:gd name="connsiteX2617" fmla="*/ 2798543 w 6384854"/>
              <a:gd name="connsiteY2617" fmla="*/ 959677 h 5504521"/>
              <a:gd name="connsiteX2618" fmla="*/ 2909253 w 6384854"/>
              <a:gd name="connsiteY2618" fmla="*/ 893239 h 5504521"/>
              <a:gd name="connsiteX2619" fmla="*/ 2921554 w 6384854"/>
              <a:gd name="connsiteY2619" fmla="*/ 888318 h 5504521"/>
              <a:gd name="connsiteX2620" fmla="*/ 2970759 w 6384854"/>
              <a:gd name="connsiteY2620" fmla="*/ 866172 h 5504521"/>
              <a:gd name="connsiteX2621" fmla="*/ 2975679 w 6384854"/>
              <a:gd name="connsiteY2621" fmla="*/ 856329 h 5504521"/>
              <a:gd name="connsiteX2622" fmla="*/ 3000281 w 6384854"/>
              <a:gd name="connsiteY2622" fmla="*/ 851408 h 5504521"/>
              <a:gd name="connsiteX2623" fmla="*/ 2995360 w 6384854"/>
              <a:gd name="connsiteY2623" fmla="*/ 848947 h 5504521"/>
              <a:gd name="connsiteX2624" fmla="*/ 3049485 w 6384854"/>
              <a:gd name="connsiteY2624" fmla="*/ 831722 h 5504521"/>
              <a:gd name="connsiteX2625" fmla="*/ 4155294 w 6384854"/>
              <a:gd name="connsiteY2625" fmla="*/ 823540 h 5504521"/>
              <a:gd name="connsiteX2626" fmla="*/ 4143118 w 6384854"/>
              <a:gd name="connsiteY2626" fmla="*/ 829430 h 5504521"/>
              <a:gd name="connsiteX2627" fmla="*/ 4155384 w 6384854"/>
              <a:gd name="connsiteY2627" fmla="*/ 834477 h 5504521"/>
              <a:gd name="connsiteX2628" fmla="*/ 4316876 w 6384854"/>
              <a:gd name="connsiteY2628" fmla="*/ 850783 h 5504521"/>
              <a:gd name="connsiteX2629" fmla="*/ 4430150 w 6384854"/>
              <a:gd name="connsiteY2629" fmla="*/ 871345 h 5504521"/>
              <a:gd name="connsiteX2630" fmla="*/ 4389308 w 6384854"/>
              <a:gd name="connsiteY2630" fmla="*/ 880814 h 5504521"/>
              <a:gd name="connsiteX2631" fmla="*/ 4731707 w 6384854"/>
              <a:gd name="connsiteY2631" fmla="*/ 990052 h 5504521"/>
              <a:gd name="connsiteX2632" fmla="*/ 4795547 w 6384854"/>
              <a:gd name="connsiteY2632" fmla="*/ 1022221 h 5504521"/>
              <a:gd name="connsiteX2633" fmla="*/ 4797768 w 6384854"/>
              <a:gd name="connsiteY2633" fmla="*/ 1018229 h 5504521"/>
              <a:gd name="connsiteX2634" fmla="*/ 4807405 w 6384854"/>
              <a:gd name="connsiteY2634" fmla="*/ 988266 h 5504521"/>
              <a:gd name="connsiteX2635" fmla="*/ 4812753 w 6384854"/>
              <a:gd name="connsiteY2635" fmla="*/ 976649 h 5504521"/>
              <a:gd name="connsiteX2636" fmla="*/ 4603411 w 6384854"/>
              <a:gd name="connsiteY2636" fmla="*/ 895019 h 5504521"/>
              <a:gd name="connsiteX2637" fmla="*/ 4404696 w 6384854"/>
              <a:gd name="connsiteY2637" fmla="*/ 842861 h 5504521"/>
              <a:gd name="connsiteX2638" fmla="*/ 4355396 w 6384854"/>
              <a:gd name="connsiteY2638" fmla="*/ 840819 h 5504521"/>
              <a:gd name="connsiteX2639" fmla="*/ 4155294 w 6384854"/>
              <a:gd name="connsiteY2639" fmla="*/ 823540 h 5504521"/>
              <a:gd name="connsiteX2640" fmla="*/ 6018898 w 6384854"/>
              <a:gd name="connsiteY2640" fmla="*/ 0 h 5504521"/>
              <a:gd name="connsiteX2641" fmla="*/ 6111726 w 6384854"/>
              <a:gd name="connsiteY2641" fmla="*/ 31070 h 5504521"/>
              <a:gd name="connsiteX2642" fmla="*/ 6178371 w 6384854"/>
              <a:gd name="connsiteY2642" fmla="*/ 103180 h 5504521"/>
              <a:gd name="connsiteX2643" fmla="*/ 6186531 w 6384854"/>
              <a:gd name="connsiteY2643" fmla="*/ 168309 h 5504521"/>
              <a:gd name="connsiteX2644" fmla="*/ 6172142 w 6384854"/>
              <a:gd name="connsiteY2644" fmla="*/ 211368 h 5504521"/>
              <a:gd name="connsiteX2645" fmla="*/ 6157604 w 6384854"/>
              <a:gd name="connsiteY2645" fmla="*/ 195727 h 5504521"/>
              <a:gd name="connsiteX2646" fmla="*/ 6152672 w 6384854"/>
              <a:gd name="connsiteY2646" fmla="*/ 254568 h 5504521"/>
              <a:gd name="connsiteX2647" fmla="*/ 6144699 w 6384854"/>
              <a:gd name="connsiteY2647" fmla="*/ 289621 h 5504521"/>
              <a:gd name="connsiteX2648" fmla="*/ 6117552 w 6384854"/>
              <a:gd name="connsiteY2648" fmla="*/ 324425 h 5504521"/>
              <a:gd name="connsiteX2649" fmla="*/ 6086660 w 6384854"/>
              <a:gd name="connsiteY2649" fmla="*/ 351507 h 5504521"/>
              <a:gd name="connsiteX2650" fmla="*/ 6067857 w 6384854"/>
              <a:gd name="connsiteY2650" fmla="*/ 390775 h 5504521"/>
              <a:gd name="connsiteX2651" fmla="*/ 6065929 w 6384854"/>
              <a:gd name="connsiteY2651" fmla="*/ 431921 h 5504521"/>
              <a:gd name="connsiteX2652" fmla="*/ 6054396 w 6384854"/>
              <a:gd name="connsiteY2652" fmla="*/ 452201 h 5504521"/>
              <a:gd name="connsiteX2653" fmla="*/ 5972658 w 6384854"/>
              <a:gd name="connsiteY2653" fmla="*/ 546447 h 5504521"/>
              <a:gd name="connsiteX2654" fmla="*/ 5945548 w 6384854"/>
              <a:gd name="connsiteY2654" fmla="*/ 569118 h 5504521"/>
              <a:gd name="connsiteX2655" fmla="*/ 5922073 w 6384854"/>
              <a:gd name="connsiteY2655" fmla="*/ 635911 h 5504521"/>
              <a:gd name="connsiteX2656" fmla="*/ 5923261 w 6384854"/>
              <a:gd name="connsiteY2656" fmla="*/ 676579 h 5504521"/>
              <a:gd name="connsiteX2657" fmla="*/ 5940284 w 6384854"/>
              <a:gd name="connsiteY2657" fmla="*/ 737157 h 5504521"/>
              <a:gd name="connsiteX2658" fmla="*/ 5950112 w 6384854"/>
              <a:gd name="connsiteY2658" fmla="*/ 738840 h 5504521"/>
              <a:gd name="connsiteX2659" fmla="*/ 5953746 w 6384854"/>
              <a:gd name="connsiteY2659" fmla="*/ 729346 h 5504521"/>
              <a:gd name="connsiteX2660" fmla="*/ 5948369 w 6384854"/>
              <a:gd name="connsiteY2660" fmla="*/ 719320 h 5504521"/>
              <a:gd name="connsiteX2661" fmla="*/ 5951929 w 6384854"/>
              <a:gd name="connsiteY2661" fmla="*/ 680477 h 5504521"/>
              <a:gd name="connsiteX2662" fmla="*/ 6002329 w 6384854"/>
              <a:gd name="connsiteY2662" fmla="*/ 651678 h 5504521"/>
              <a:gd name="connsiteX2663" fmla="*/ 6005816 w 6384854"/>
              <a:gd name="connsiteY2663" fmla="*/ 690716 h 5504521"/>
              <a:gd name="connsiteX2664" fmla="*/ 6013159 w 6384854"/>
              <a:gd name="connsiteY2664" fmla="*/ 701078 h 5504521"/>
              <a:gd name="connsiteX2665" fmla="*/ 6021058 w 6384854"/>
              <a:gd name="connsiteY2665" fmla="*/ 690292 h 5504521"/>
              <a:gd name="connsiteX2666" fmla="*/ 6025545 w 6384854"/>
              <a:gd name="connsiteY2666" fmla="*/ 669816 h 5504521"/>
              <a:gd name="connsiteX2667" fmla="*/ 6047352 w 6384854"/>
              <a:gd name="connsiteY2667" fmla="*/ 666469 h 5504521"/>
              <a:gd name="connsiteX2668" fmla="*/ 6078320 w 6384854"/>
              <a:gd name="connsiteY2668" fmla="*/ 668737 h 5504521"/>
              <a:gd name="connsiteX2669" fmla="*/ 6096826 w 6384854"/>
              <a:gd name="connsiteY2669" fmla="*/ 672918 h 5504521"/>
              <a:gd name="connsiteX2670" fmla="*/ 6099088 w 6384854"/>
              <a:gd name="connsiteY2670" fmla="*/ 683422 h 5504521"/>
              <a:gd name="connsiteX2671" fmla="*/ 6118893 w 6384854"/>
              <a:gd name="connsiteY2671" fmla="*/ 691871 h 5504521"/>
              <a:gd name="connsiteX2672" fmla="*/ 6191397 w 6384854"/>
              <a:gd name="connsiteY2672" fmla="*/ 669892 h 5504521"/>
              <a:gd name="connsiteX2673" fmla="*/ 6210237 w 6384854"/>
              <a:gd name="connsiteY2673" fmla="*/ 672107 h 5504521"/>
              <a:gd name="connsiteX2674" fmla="*/ 6226852 w 6384854"/>
              <a:gd name="connsiteY2674" fmla="*/ 705301 h 5504521"/>
              <a:gd name="connsiteX2675" fmla="*/ 6203451 w 6384854"/>
              <a:gd name="connsiteY2675" fmla="*/ 747828 h 5504521"/>
              <a:gd name="connsiteX2676" fmla="*/ 6125015 w 6384854"/>
              <a:gd name="connsiteY2676" fmla="*/ 888161 h 5504521"/>
              <a:gd name="connsiteX2677" fmla="*/ 6110811 w 6384854"/>
              <a:gd name="connsiteY2677" fmla="*/ 924171 h 5504521"/>
              <a:gd name="connsiteX2678" fmla="*/ 6054701 w 6384854"/>
              <a:gd name="connsiteY2678" fmla="*/ 1052142 h 5504521"/>
              <a:gd name="connsiteX2679" fmla="*/ 6050733 w 6384854"/>
              <a:gd name="connsiteY2679" fmla="*/ 1063602 h 5504521"/>
              <a:gd name="connsiteX2680" fmla="*/ 6064863 w 6384854"/>
              <a:gd name="connsiteY2680" fmla="*/ 1105474 h 5504521"/>
              <a:gd name="connsiteX2681" fmla="*/ 6080885 w 6384854"/>
              <a:gd name="connsiteY2681" fmla="*/ 1118334 h 5504521"/>
              <a:gd name="connsiteX2682" fmla="*/ 6091900 w 6384854"/>
              <a:gd name="connsiteY2682" fmla="*/ 1107069 h 5504521"/>
              <a:gd name="connsiteX2683" fmla="*/ 6148641 w 6384854"/>
              <a:gd name="connsiteY2683" fmla="*/ 987299 h 5504521"/>
              <a:gd name="connsiteX2684" fmla="*/ 6232566 w 6384854"/>
              <a:gd name="connsiteY2684" fmla="*/ 874208 h 5504521"/>
              <a:gd name="connsiteX2685" fmla="*/ 6247178 w 6384854"/>
              <a:gd name="connsiteY2685" fmla="*/ 865582 h 5504521"/>
              <a:gd name="connsiteX2686" fmla="*/ 6254336 w 6384854"/>
              <a:gd name="connsiteY2686" fmla="*/ 882994 h 5504521"/>
              <a:gd name="connsiteX2687" fmla="*/ 6253483 w 6384854"/>
              <a:gd name="connsiteY2687" fmla="*/ 893975 h 5504521"/>
              <a:gd name="connsiteX2688" fmla="*/ 6257822 w 6384854"/>
              <a:gd name="connsiteY2688" fmla="*/ 922032 h 5504521"/>
              <a:gd name="connsiteX2689" fmla="*/ 6341378 w 6384854"/>
              <a:gd name="connsiteY2689" fmla="*/ 876655 h 5504521"/>
              <a:gd name="connsiteX2690" fmla="*/ 6352504 w 6384854"/>
              <a:gd name="connsiteY2690" fmla="*/ 882607 h 5504521"/>
              <a:gd name="connsiteX2691" fmla="*/ 6361294 w 6384854"/>
              <a:gd name="connsiteY2691" fmla="*/ 902321 h 5504521"/>
              <a:gd name="connsiteX2692" fmla="*/ 6383695 w 6384854"/>
              <a:gd name="connsiteY2692" fmla="*/ 972924 h 5504521"/>
              <a:gd name="connsiteX2693" fmla="*/ 6366897 w 6384854"/>
              <a:gd name="connsiteY2693" fmla="*/ 1107627 h 5504521"/>
              <a:gd name="connsiteX2694" fmla="*/ 6345796 w 6384854"/>
              <a:gd name="connsiteY2694" fmla="*/ 1202141 h 5504521"/>
              <a:gd name="connsiteX2695" fmla="*/ 6315757 w 6384854"/>
              <a:gd name="connsiteY2695" fmla="*/ 1271856 h 5504521"/>
              <a:gd name="connsiteX2696" fmla="*/ 6294136 w 6384854"/>
              <a:gd name="connsiteY2696" fmla="*/ 1321769 h 5504521"/>
              <a:gd name="connsiteX2697" fmla="*/ 6233389 w 6384854"/>
              <a:gd name="connsiteY2697" fmla="*/ 1411516 h 5504521"/>
              <a:gd name="connsiteX2698" fmla="*/ 6194486 w 6384854"/>
              <a:gd name="connsiteY2698" fmla="*/ 1485784 h 5504521"/>
              <a:gd name="connsiteX2699" fmla="*/ 6194784 w 6384854"/>
              <a:gd name="connsiteY2699" fmla="*/ 1549566 h 5504521"/>
              <a:gd name="connsiteX2700" fmla="*/ 6183548 w 6384854"/>
              <a:gd name="connsiteY2700" fmla="*/ 1633630 h 5504521"/>
              <a:gd name="connsiteX2701" fmla="*/ 6172385 w 6384854"/>
              <a:gd name="connsiteY2701" fmla="*/ 1639811 h 5504521"/>
              <a:gd name="connsiteX2702" fmla="*/ 6130589 w 6384854"/>
              <a:gd name="connsiteY2702" fmla="*/ 1641758 h 5504521"/>
              <a:gd name="connsiteX2703" fmla="*/ 6096693 w 6384854"/>
              <a:gd name="connsiteY2703" fmla="*/ 1686534 h 5504521"/>
              <a:gd name="connsiteX2704" fmla="*/ 6102330 w 6384854"/>
              <a:gd name="connsiteY2704" fmla="*/ 1718860 h 5504521"/>
              <a:gd name="connsiteX2705" fmla="*/ 6074849 w 6384854"/>
              <a:gd name="connsiteY2705" fmla="*/ 1755630 h 5504521"/>
              <a:gd name="connsiteX2706" fmla="*/ 6073366 w 6384854"/>
              <a:gd name="connsiteY2706" fmla="*/ 1758411 h 5504521"/>
              <a:gd name="connsiteX2707" fmla="*/ 6076444 w 6384854"/>
              <a:gd name="connsiteY2707" fmla="*/ 1770066 h 5504521"/>
              <a:gd name="connsiteX2708" fmla="*/ 6060460 w 6384854"/>
              <a:gd name="connsiteY2708" fmla="*/ 1798689 h 5504521"/>
              <a:gd name="connsiteX2709" fmla="*/ 5979019 w 6384854"/>
              <a:gd name="connsiteY2709" fmla="*/ 1849486 h 5504521"/>
              <a:gd name="connsiteX2710" fmla="*/ 5951353 w 6384854"/>
              <a:gd name="connsiteY2710" fmla="*/ 1946921 h 5504521"/>
              <a:gd name="connsiteX2711" fmla="*/ 5954024 w 6384854"/>
              <a:gd name="connsiteY2711" fmla="*/ 1984808 h 5504521"/>
              <a:gd name="connsiteX2712" fmla="*/ 5916011 w 6384854"/>
              <a:gd name="connsiteY2712" fmla="*/ 2035961 h 5504521"/>
              <a:gd name="connsiteX2713" fmla="*/ 5892832 w 6384854"/>
              <a:gd name="connsiteY2713" fmla="*/ 2059305 h 5504521"/>
              <a:gd name="connsiteX2714" fmla="*/ 5871212 w 6384854"/>
              <a:gd name="connsiteY2714" fmla="*/ 2109218 h 5504521"/>
              <a:gd name="connsiteX2715" fmla="*/ 5834131 w 6384854"/>
              <a:gd name="connsiteY2715" fmla="*/ 2177222 h 5504521"/>
              <a:gd name="connsiteX2716" fmla="*/ 5812471 w 6384854"/>
              <a:gd name="connsiteY2716" fmla="*/ 2234996 h 5504521"/>
              <a:gd name="connsiteX2717" fmla="*/ 5827932 w 6384854"/>
              <a:gd name="connsiteY2717" fmla="*/ 2325037 h 5504521"/>
              <a:gd name="connsiteX2718" fmla="*/ 5788027 w 6384854"/>
              <a:gd name="connsiteY2718" fmla="*/ 2969987 h 5504521"/>
              <a:gd name="connsiteX2719" fmla="*/ 5751733 w 6384854"/>
              <a:gd name="connsiteY2719" fmla="*/ 3094447 h 5504521"/>
              <a:gd name="connsiteX2720" fmla="*/ 5757791 w 6384854"/>
              <a:gd name="connsiteY2720" fmla="*/ 3111510 h 5504521"/>
              <a:gd name="connsiteX2721" fmla="*/ 5767726 w 6384854"/>
              <a:gd name="connsiteY2721" fmla="*/ 3099077 h 5504521"/>
              <a:gd name="connsiteX2722" fmla="*/ 5775825 w 6384854"/>
              <a:gd name="connsiteY2722" fmla="*/ 3066844 h 5504521"/>
              <a:gd name="connsiteX2723" fmla="*/ 5837715 w 6384854"/>
              <a:gd name="connsiteY2723" fmla="*/ 2799870 h 5504521"/>
              <a:gd name="connsiteX2724" fmla="*/ 5852466 w 6384854"/>
              <a:gd name="connsiteY2724" fmla="*/ 2276592 h 5504521"/>
              <a:gd name="connsiteX2725" fmla="*/ 5857682 w 6384854"/>
              <a:gd name="connsiteY2725" fmla="*/ 2269216 h 5504521"/>
              <a:gd name="connsiteX2726" fmla="*/ 5864484 w 6384854"/>
              <a:gd name="connsiteY2726" fmla="*/ 2282799 h 5504521"/>
              <a:gd name="connsiteX2727" fmla="*/ 5877013 w 6384854"/>
              <a:gd name="connsiteY2727" fmla="*/ 2445588 h 5504521"/>
              <a:gd name="connsiteX2728" fmla="*/ 5725088 w 6384854"/>
              <a:gd name="connsiteY2728" fmla="*/ 3281616 h 5504521"/>
              <a:gd name="connsiteX2729" fmla="*/ 5513044 w 6384854"/>
              <a:gd name="connsiteY2729" fmla="*/ 3643872 h 5504521"/>
              <a:gd name="connsiteX2730" fmla="*/ 5439605 w 6384854"/>
              <a:gd name="connsiteY2730" fmla="*/ 3726433 h 5504521"/>
              <a:gd name="connsiteX2731" fmla="*/ 5445822 w 6384854"/>
              <a:gd name="connsiteY2731" fmla="*/ 3731400 h 5504521"/>
              <a:gd name="connsiteX2732" fmla="*/ 5516941 w 6384854"/>
              <a:gd name="connsiteY2732" fmla="*/ 3648344 h 5504521"/>
              <a:gd name="connsiteX2733" fmla="*/ 5545258 w 6384854"/>
              <a:gd name="connsiteY2733" fmla="*/ 3618004 h 5504521"/>
              <a:gd name="connsiteX2734" fmla="*/ 5576976 w 6384854"/>
              <a:gd name="connsiteY2734" fmla="*/ 3594457 h 5504521"/>
              <a:gd name="connsiteX2735" fmla="*/ 5210017 w 6384854"/>
              <a:gd name="connsiteY2735" fmla="*/ 3989115 h 5504521"/>
              <a:gd name="connsiteX2736" fmla="*/ 5287669 w 6384854"/>
              <a:gd name="connsiteY2736" fmla="*/ 3886835 h 5504521"/>
              <a:gd name="connsiteX2737" fmla="*/ 5267790 w 6384854"/>
              <a:gd name="connsiteY2737" fmla="*/ 3894717 h 5504521"/>
              <a:gd name="connsiteX2738" fmla="*/ 5206426 w 6384854"/>
              <a:gd name="connsiteY2738" fmla="*/ 3943469 h 5504521"/>
              <a:gd name="connsiteX2739" fmla="*/ 5002781 w 6384854"/>
              <a:gd name="connsiteY2739" fmla="*/ 4090397 h 5504521"/>
              <a:gd name="connsiteX2740" fmla="*/ 4999717 w 6384854"/>
              <a:gd name="connsiteY2740" fmla="*/ 4093382 h 5504521"/>
              <a:gd name="connsiteX2741" fmla="*/ 5004357 w 6384854"/>
              <a:gd name="connsiteY2741" fmla="*/ 4094373 h 5504521"/>
              <a:gd name="connsiteX2742" fmla="*/ 5026557 w 6384854"/>
              <a:gd name="connsiteY2742" fmla="*/ 4086986 h 5504521"/>
              <a:gd name="connsiteX2743" fmla="*/ 5139440 w 6384854"/>
              <a:gd name="connsiteY2743" fmla="*/ 4012852 h 5504521"/>
              <a:gd name="connsiteX2744" fmla="*/ 5157169 w 6384854"/>
              <a:gd name="connsiteY2744" fmla="*/ 4009363 h 5504521"/>
              <a:gd name="connsiteX2745" fmla="*/ 5155940 w 6384854"/>
              <a:gd name="connsiteY2745" fmla="*/ 4032146 h 5504521"/>
              <a:gd name="connsiteX2746" fmla="*/ 5141365 w 6384854"/>
              <a:gd name="connsiteY2746" fmla="*/ 4043588 h 5504521"/>
              <a:gd name="connsiteX2747" fmla="*/ 4921389 w 6384854"/>
              <a:gd name="connsiteY2747" fmla="*/ 4176111 h 5504521"/>
              <a:gd name="connsiteX2748" fmla="*/ 4549561 w 6384854"/>
              <a:gd name="connsiteY2748" fmla="*/ 4338052 h 5504521"/>
              <a:gd name="connsiteX2749" fmla="*/ 4412712 w 6384854"/>
              <a:gd name="connsiteY2749" fmla="*/ 4376742 h 5504521"/>
              <a:gd name="connsiteX2750" fmla="*/ 4333756 w 6384854"/>
              <a:gd name="connsiteY2750" fmla="*/ 4382919 h 5504521"/>
              <a:gd name="connsiteX2751" fmla="*/ 4291676 w 6384854"/>
              <a:gd name="connsiteY2751" fmla="*/ 4398188 h 5504521"/>
              <a:gd name="connsiteX2752" fmla="*/ 4258291 w 6384854"/>
              <a:gd name="connsiteY2752" fmla="*/ 4406825 h 5504521"/>
              <a:gd name="connsiteX2753" fmla="*/ 4187119 w 6384854"/>
              <a:gd name="connsiteY2753" fmla="*/ 4404962 h 5504521"/>
              <a:gd name="connsiteX2754" fmla="*/ 4134925 w 6384854"/>
              <a:gd name="connsiteY2754" fmla="*/ 4410792 h 5504521"/>
              <a:gd name="connsiteX2755" fmla="*/ 4012381 w 6384854"/>
              <a:gd name="connsiteY2755" fmla="*/ 4405232 h 5504521"/>
              <a:gd name="connsiteX2756" fmla="*/ 3658233 w 6384854"/>
              <a:gd name="connsiteY2756" fmla="*/ 4353829 h 5504521"/>
              <a:gd name="connsiteX2757" fmla="*/ 3519858 w 6384854"/>
              <a:gd name="connsiteY2757" fmla="*/ 4311868 h 5504521"/>
              <a:gd name="connsiteX2758" fmla="*/ 3525891 w 6384854"/>
              <a:gd name="connsiteY2758" fmla="*/ 4307442 h 5504521"/>
              <a:gd name="connsiteX2759" fmla="*/ 3577312 w 6384854"/>
              <a:gd name="connsiteY2759" fmla="*/ 4267716 h 5504521"/>
              <a:gd name="connsiteX2760" fmla="*/ 3652153 w 6384854"/>
              <a:gd name="connsiteY2760" fmla="*/ 4286998 h 5504521"/>
              <a:gd name="connsiteX2761" fmla="*/ 5066967 w 6384854"/>
              <a:gd name="connsiteY2761" fmla="*/ 3961418 h 5504521"/>
              <a:gd name="connsiteX2762" fmla="*/ 5086715 w 6384854"/>
              <a:gd name="connsiteY2762" fmla="*/ 3951030 h 5504521"/>
              <a:gd name="connsiteX2763" fmla="*/ 5116230 w 6384854"/>
              <a:gd name="connsiteY2763" fmla="*/ 3922278 h 5504521"/>
              <a:gd name="connsiteX2764" fmla="*/ 5159905 w 6384854"/>
              <a:gd name="connsiteY2764" fmla="*/ 3881943 h 5504521"/>
              <a:gd name="connsiteX2765" fmla="*/ 5234289 w 6384854"/>
              <a:gd name="connsiteY2765" fmla="*/ 3807270 h 5504521"/>
              <a:gd name="connsiteX2766" fmla="*/ 5207568 w 6384854"/>
              <a:gd name="connsiteY2766" fmla="*/ 3836619 h 5504521"/>
              <a:gd name="connsiteX2767" fmla="*/ 5238086 w 6384854"/>
              <a:gd name="connsiteY2767" fmla="*/ 3816845 h 5504521"/>
              <a:gd name="connsiteX2768" fmla="*/ 5269391 w 6384854"/>
              <a:gd name="connsiteY2768" fmla="*/ 3779711 h 5504521"/>
              <a:gd name="connsiteX2769" fmla="*/ 5237680 w 6384854"/>
              <a:gd name="connsiteY2769" fmla="*/ 3805073 h 5504521"/>
              <a:gd name="connsiteX2770" fmla="*/ 5330999 w 6384854"/>
              <a:gd name="connsiteY2770" fmla="*/ 3696465 h 5504521"/>
              <a:gd name="connsiteX2771" fmla="*/ 5406829 w 6384854"/>
              <a:gd name="connsiteY2771" fmla="*/ 3595578 h 5504521"/>
              <a:gd name="connsiteX2772" fmla="*/ 5413364 w 6384854"/>
              <a:gd name="connsiteY2772" fmla="*/ 3585142 h 5504521"/>
              <a:gd name="connsiteX2773" fmla="*/ 5469118 w 6384854"/>
              <a:gd name="connsiteY2773" fmla="*/ 3509784 h 5504521"/>
              <a:gd name="connsiteX2774" fmla="*/ 5579385 w 6384854"/>
              <a:gd name="connsiteY2774" fmla="*/ 3299624 h 5504521"/>
              <a:gd name="connsiteX2775" fmla="*/ 5582180 w 6384854"/>
              <a:gd name="connsiteY2775" fmla="*/ 3300221 h 5504521"/>
              <a:gd name="connsiteX2776" fmla="*/ 5585164 w 6384854"/>
              <a:gd name="connsiteY2776" fmla="*/ 3286252 h 5504521"/>
              <a:gd name="connsiteX2777" fmla="*/ 5607084 w 6384854"/>
              <a:gd name="connsiteY2777" fmla="*/ 3238348 h 5504521"/>
              <a:gd name="connsiteX2778" fmla="*/ 5674802 w 6384854"/>
              <a:gd name="connsiteY2778" fmla="*/ 3030784 h 5504521"/>
              <a:gd name="connsiteX2779" fmla="*/ 5689128 w 6384854"/>
              <a:gd name="connsiteY2779" fmla="*/ 2963729 h 5504521"/>
              <a:gd name="connsiteX2780" fmla="*/ 5712718 w 6384854"/>
              <a:gd name="connsiteY2780" fmla="*/ 2817250 h 5504521"/>
              <a:gd name="connsiteX2781" fmla="*/ 5711633 w 6384854"/>
              <a:gd name="connsiteY2781" fmla="*/ 2833582 h 5504521"/>
              <a:gd name="connsiteX2782" fmla="*/ 5747864 w 6384854"/>
              <a:gd name="connsiteY2782" fmla="*/ 2409202 h 5504521"/>
              <a:gd name="connsiteX2783" fmla="*/ 5739894 w 6384854"/>
              <a:gd name="connsiteY2783" fmla="*/ 2343648 h 5504521"/>
              <a:gd name="connsiteX2784" fmla="*/ 5727369 w 6384854"/>
              <a:gd name="connsiteY2784" fmla="*/ 2378509 h 5504521"/>
              <a:gd name="connsiteX2785" fmla="*/ 5727579 w 6384854"/>
              <a:gd name="connsiteY2785" fmla="*/ 2383490 h 5504521"/>
              <a:gd name="connsiteX2786" fmla="*/ 5728700 w 6384854"/>
              <a:gd name="connsiteY2786" fmla="*/ 2435735 h 5504521"/>
              <a:gd name="connsiteX2787" fmla="*/ 5724241 w 6384854"/>
              <a:gd name="connsiteY2787" fmla="*/ 2723470 h 5504521"/>
              <a:gd name="connsiteX2788" fmla="*/ 5721718 w 6384854"/>
              <a:gd name="connsiteY2788" fmla="*/ 2738895 h 5504521"/>
              <a:gd name="connsiteX2789" fmla="*/ 5727802 w 6384854"/>
              <a:gd name="connsiteY2789" fmla="*/ 2622845 h 5504521"/>
              <a:gd name="connsiteX2790" fmla="*/ 5721462 w 6384854"/>
              <a:gd name="connsiteY2790" fmla="*/ 2467396 h 5504521"/>
              <a:gd name="connsiteX2791" fmla="*/ 5713500 w 6384854"/>
              <a:gd name="connsiteY2791" fmla="*/ 2407881 h 5504521"/>
              <a:gd name="connsiteX2792" fmla="*/ 5705736 w 6384854"/>
              <a:gd name="connsiteY2792" fmla="*/ 2416737 h 5504521"/>
              <a:gd name="connsiteX2793" fmla="*/ 5697503 w 6384854"/>
              <a:gd name="connsiteY2793" fmla="*/ 2429490 h 5504521"/>
              <a:gd name="connsiteX2794" fmla="*/ 5689124 w 6384854"/>
              <a:gd name="connsiteY2794" fmla="*/ 2450936 h 5504521"/>
              <a:gd name="connsiteX2795" fmla="*/ 5698271 w 6384854"/>
              <a:gd name="connsiteY2795" fmla="*/ 2517655 h 5504521"/>
              <a:gd name="connsiteX2796" fmla="*/ 5679527 w 6384854"/>
              <a:gd name="connsiteY2796" fmla="*/ 2926620 h 5504521"/>
              <a:gd name="connsiteX2797" fmla="*/ 5675946 w 6384854"/>
              <a:gd name="connsiteY2797" fmla="*/ 2943383 h 5504521"/>
              <a:gd name="connsiteX2798" fmla="*/ 5642709 w 6384854"/>
              <a:gd name="connsiteY2798" fmla="*/ 3085278 h 5504521"/>
              <a:gd name="connsiteX2799" fmla="*/ 5642112 w 6384854"/>
              <a:gd name="connsiteY2799" fmla="*/ 3088072 h 5504521"/>
              <a:gd name="connsiteX2800" fmla="*/ 5639508 w 6384854"/>
              <a:gd name="connsiteY2800" fmla="*/ 3072908 h 5504521"/>
              <a:gd name="connsiteX2801" fmla="*/ 5632536 w 6384854"/>
              <a:gd name="connsiteY2801" fmla="*/ 3091869 h 5504521"/>
              <a:gd name="connsiteX2802" fmla="*/ 5633324 w 6384854"/>
              <a:gd name="connsiteY2802" fmla="*/ 3074509 h 5504521"/>
              <a:gd name="connsiteX2803" fmla="*/ 5619378 w 6384854"/>
              <a:gd name="connsiteY2803" fmla="*/ 3112430 h 5504521"/>
              <a:gd name="connsiteX2804" fmla="*/ 5606412 w 6384854"/>
              <a:gd name="connsiteY2804" fmla="*/ 3118424 h 5504521"/>
              <a:gd name="connsiteX2805" fmla="*/ 5598246 w 6384854"/>
              <a:gd name="connsiteY2805" fmla="*/ 3142973 h 5504521"/>
              <a:gd name="connsiteX2806" fmla="*/ 5598437 w 6384854"/>
              <a:gd name="connsiteY2806" fmla="*/ 3128406 h 5504521"/>
              <a:gd name="connsiteX2807" fmla="*/ 5597765 w 6384854"/>
              <a:gd name="connsiteY2807" fmla="*/ 3131550 h 5504521"/>
              <a:gd name="connsiteX2808" fmla="*/ 5594855 w 6384854"/>
              <a:gd name="connsiteY2808" fmla="*/ 3145169 h 5504521"/>
              <a:gd name="connsiteX2809" fmla="*/ 5594258 w 6384854"/>
              <a:gd name="connsiteY2809" fmla="*/ 3147964 h 5504521"/>
              <a:gd name="connsiteX2810" fmla="*/ 5593661 w 6384854"/>
              <a:gd name="connsiteY2810" fmla="*/ 3150758 h 5504521"/>
              <a:gd name="connsiteX2811" fmla="*/ 5589673 w 6384854"/>
              <a:gd name="connsiteY2811" fmla="*/ 3155748 h 5504521"/>
              <a:gd name="connsiteX2812" fmla="*/ 5586880 w 6384854"/>
              <a:gd name="connsiteY2812" fmla="*/ 3155152 h 5504521"/>
              <a:gd name="connsiteX2813" fmla="*/ 5586283 w 6384854"/>
              <a:gd name="connsiteY2813" fmla="*/ 3157946 h 5504521"/>
              <a:gd name="connsiteX2814" fmla="*/ 5585686 w 6384854"/>
              <a:gd name="connsiteY2814" fmla="*/ 3160739 h 5504521"/>
              <a:gd name="connsiteX2815" fmla="*/ 5588480 w 6384854"/>
              <a:gd name="connsiteY2815" fmla="*/ 3161336 h 5504521"/>
              <a:gd name="connsiteX2816" fmla="*/ 5588256 w 6384854"/>
              <a:gd name="connsiteY2816" fmla="*/ 3162384 h 5504521"/>
              <a:gd name="connsiteX2817" fmla="*/ 5587226 w 6384854"/>
              <a:gd name="connsiteY2817" fmla="*/ 3167204 h 5504521"/>
              <a:gd name="connsiteX2818" fmla="*/ 5586065 w 6384854"/>
              <a:gd name="connsiteY2818" fmla="*/ 3169220 h 5504521"/>
              <a:gd name="connsiteX2819" fmla="*/ 5586689 w 6384854"/>
              <a:gd name="connsiteY2819" fmla="*/ 3169719 h 5504521"/>
              <a:gd name="connsiteX2820" fmla="*/ 5587226 w 6384854"/>
              <a:gd name="connsiteY2820" fmla="*/ 3167204 h 5504521"/>
              <a:gd name="connsiteX2821" fmla="*/ 5591871 w 6384854"/>
              <a:gd name="connsiteY2821" fmla="*/ 3159140 h 5504521"/>
              <a:gd name="connsiteX2822" fmla="*/ 5588886 w 6384854"/>
              <a:gd name="connsiteY2822" fmla="*/ 3173109 h 5504521"/>
              <a:gd name="connsiteX2823" fmla="*/ 5584898 w 6384854"/>
              <a:gd name="connsiteY2823" fmla="*/ 3178100 h 5504521"/>
              <a:gd name="connsiteX2824" fmla="*/ 5585495 w 6384854"/>
              <a:gd name="connsiteY2824" fmla="*/ 3175306 h 5504521"/>
              <a:gd name="connsiteX2825" fmla="*/ 5586092 w 6384854"/>
              <a:gd name="connsiteY2825" fmla="*/ 3172512 h 5504521"/>
              <a:gd name="connsiteX2826" fmla="*/ 5582701 w 6384854"/>
              <a:gd name="connsiteY2826" fmla="*/ 3174710 h 5504521"/>
              <a:gd name="connsiteX2827" fmla="*/ 5582105 w 6384854"/>
              <a:gd name="connsiteY2827" fmla="*/ 3177504 h 5504521"/>
              <a:gd name="connsiteX2828" fmla="*/ 5577520 w 6384854"/>
              <a:gd name="connsiteY2828" fmla="*/ 3185289 h 5504521"/>
              <a:gd name="connsiteX2829" fmla="*/ 5573126 w 6384854"/>
              <a:gd name="connsiteY2829" fmla="*/ 3178507 h 5504521"/>
              <a:gd name="connsiteX2830" fmla="*/ 5580860 w 6384854"/>
              <a:gd name="connsiteY2830" fmla="*/ 3101279 h 5504521"/>
              <a:gd name="connsiteX2831" fmla="*/ 5587236 w 6384854"/>
              <a:gd name="connsiteY2831" fmla="*/ 3085112 h 5504521"/>
              <a:gd name="connsiteX2832" fmla="*/ 5589027 w 6384854"/>
              <a:gd name="connsiteY2832" fmla="*/ 3076730 h 5504521"/>
              <a:gd name="connsiteX2833" fmla="*/ 5583439 w 6384854"/>
              <a:gd name="connsiteY2833" fmla="*/ 3075537 h 5504521"/>
              <a:gd name="connsiteX2834" fmla="*/ 5580454 w 6384854"/>
              <a:gd name="connsiteY2834" fmla="*/ 3089507 h 5504521"/>
              <a:gd name="connsiteX2835" fmla="*/ 5577660 w 6384854"/>
              <a:gd name="connsiteY2835" fmla="*/ 3088910 h 5504521"/>
              <a:gd name="connsiteX2836" fmla="*/ 5577063 w 6384854"/>
              <a:gd name="connsiteY2836" fmla="*/ 3091704 h 5504521"/>
              <a:gd name="connsiteX2837" fmla="*/ 5571881 w 6384854"/>
              <a:gd name="connsiteY2837" fmla="*/ 3102282 h 5504521"/>
              <a:gd name="connsiteX2838" fmla="*/ 5555143 w 6384854"/>
              <a:gd name="connsiteY2838" fmla="*/ 3139607 h 5504521"/>
              <a:gd name="connsiteX2839" fmla="*/ 5556336 w 6384854"/>
              <a:gd name="connsiteY2839" fmla="*/ 3134019 h 5504521"/>
              <a:gd name="connsiteX2840" fmla="*/ 5552348 w 6384854"/>
              <a:gd name="connsiteY2840" fmla="*/ 3139010 h 5504521"/>
              <a:gd name="connsiteX2841" fmla="*/ 5548336 w 6384854"/>
              <a:gd name="connsiteY2841" fmla="*/ 3103095 h 5504521"/>
              <a:gd name="connsiteX2842" fmla="*/ 5544348 w 6384854"/>
              <a:gd name="connsiteY2842" fmla="*/ 3108086 h 5504521"/>
              <a:gd name="connsiteX2843" fmla="*/ 5551295 w 6384854"/>
              <a:gd name="connsiteY2843" fmla="*/ 3048220 h 5504521"/>
              <a:gd name="connsiteX2844" fmla="*/ 5547498 w 6384854"/>
              <a:gd name="connsiteY2844" fmla="*/ 3038643 h 5504521"/>
              <a:gd name="connsiteX2845" fmla="*/ 5550077 w 6384854"/>
              <a:gd name="connsiteY2845" fmla="*/ 3012901 h 5504521"/>
              <a:gd name="connsiteX2846" fmla="*/ 5562421 w 6384854"/>
              <a:gd name="connsiteY2846" fmla="*/ 2968795 h 5504521"/>
              <a:gd name="connsiteX2847" fmla="*/ 5571972 w 6384854"/>
              <a:gd name="connsiteY2847" fmla="*/ 2924092 h 5504521"/>
              <a:gd name="connsiteX2848" fmla="*/ 5574360 w 6384854"/>
              <a:gd name="connsiteY2848" fmla="*/ 2912916 h 5504521"/>
              <a:gd name="connsiteX2849" fmla="*/ 5575553 w 6384854"/>
              <a:gd name="connsiteY2849" fmla="*/ 2907328 h 5504521"/>
              <a:gd name="connsiteX2850" fmla="*/ 5572759 w 6384854"/>
              <a:gd name="connsiteY2850" fmla="*/ 2906731 h 5504521"/>
              <a:gd name="connsiteX2851" fmla="*/ 5589282 w 6384854"/>
              <a:gd name="connsiteY2851" fmla="*/ 2843067 h 5504521"/>
              <a:gd name="connsiteX2852" fmla="*/ 5589880 w 6384854"/>
              <a:gd name="connsiteY2852" fmla="*/ 2840273 h 5504521"/>
              <a:gd name="connsiteX2853" fmla="*/ 5590476 w 6384854"/>
              <a:gd name="connsiteY2853" fmla="*/ 2837480 h 5504521"/>
              <a:gd name="connsiteX2854" fmla="*/ 5587682 w 6384854"/>
              <a:gd name="connsiteY2854" fmla="*/ 2836883 h 5504521"/>
              <a:gd name="connsiteX2855" fmla="*/ 5588279 w 6384854"/>
              <a:gd name="connsiteY2855" fmla="*/ 2834089 h 5504521"/>
              <a:gd name="connsiteX2856" fmla="*/ 5590667 w 6384854"/>
              <a:gd name="connsiteY2856" fmla="*/ 2822912 h 5504521"/>
              <a:gd name="connsiteX2857" fmla="*/ 5593461 w 6384854"/>
              <a:gd name="connsiteY2857" fmla="*/ 2823510 h 5504521"/>
              <a:gd name="connsiteX2858" fmla="*/ 5594057 w 6384854"/>
              <a:gd name="connsiteY2858" fmla="*/ 2820716 h 5504521"/>
              <a:gd name="connsiteX2859" fmla="*/ 5594654 w 6384854"/>
              <a:gd name="connsiteY2859" fmla="*/ 2817922 h 5504521"/>
              <a:gd name="connsiteX2860" fmla="*/ 5591860 w 6384854"/>
              <a:gd name="connsiteY2860" fmla="*/ 2817325 h 5504521"/>
              <a:gd name="connsiteX2861" fmla="*/ 5595252 w 6384854"/>
              <a:gd name="connsiteY2861" fmla="*/ 2815128 h 5504521"/>
              <a:gd name="connsiteX2862" fmla="*/ 5596636 w 6384854"/>
              <a:gd name="connsiteY2862" fmla="*/ 2794973 h 5504521"/>
              <a:gd name="connsiteX2863" fmla="*/ 5589257 w 6384854"/>
              <a:gd name="connsiteY2863" fmla="*/ 2802162 h 5504521"/>
              <a:gd name="connsiteX2864" fmla="*/ 5591860 w 6384854"/>
              <a:gd name="connsiteY2864" fmla="*/ 2817325 h 5504521"/>
              <a:gd name="connsiteX2865" fmla="*/ 5589066 w 6384854"/>
              <a:gd name="connsiteY2865" fmla="*/ 2816728 h 5504521"/>
              <a:gd name="connsiteX2866" fmla="*/ 5588469 w 6384854"/>
              <a:gd name="connsiteY2866" fmla="*/ 2819522 h 5504521"/>
              <a:gd name="connsiteX2867" fmla="*/ 5587872 w 6384854"/>
              <a:gd name="connsiteY2867" fmla="*/ 2822316 h 5504521"/>
              <a:gd name="connsiteX2868" fmla="*/ 5590667 w 6384854"/>
              <a:gd name="connsiteY2868" fmla="*/ 2822912 h 5504521"/>
              <a:gd name="connsiteX2869" fmla="*/ 5589174 w 6384854"/>
              <a:gd name="connsiteY2869" fmla="*/ 2829897 h 5504521"/>
              <a:gd name="connsiteX2870" fmla="*/ 5588279 w 6384854"/>
              <a:gd name="connsiteY2870" fmla="*/ 2834089 h 5504521"/>
              <a:gd name="connsiteX2871" fmla="*/ 5586081 w 6384854"/>
              <a:gd name="connsiteY2871" fmla="*/ 2830697 h 5504521"/>
              <a:gd name="connsiteX2872" fmla="*/ 5584482 w 6384854"/>
              <a:gd name="connsiteY2872" fmla="*/ 2824513 h 5504521"/>
              <a:gd name="connsiteX2873" fmla="*/ 5583288 w 6384854"/>
              <a:gd name="connsiteY2873" fmla="*/ 2830101 h 5504521"/>
              <a:gd name="connsiteX2874" fmla="*/ 5582691 w 6384854"/>
              <a:gd name="connsiteY2874" fmla="*/ 2832895 h 5504521"/>
              <a:gd name="connsiteX2875" fmla="*/ 5582095 w 6384854"/>
              <a:gd name="connsiteY2875" fmla="*/ 2835689 h 5504521"/>
              <a:gd name="connsiteX2876" fmla="*/ 5573331 w 6384854"/>
              <a:gd name="connsiteY2876" fmla="*/ 2863031 h 5504521"/>
              <a:gd name="connsiteX2877" fmla="*/ 5572734 w 6384854"/>
              <a:gd name="connsiteY2877" fmla="*/ 2865825 h 5504521"/>
              <a:gd name="connsiteX2878" fmla="*/ 5572137 w 6384854"/>
              <a:gd name="connsiteY2878" fmla="*/ 2868619 h 5504521"/>
              <a:gd name="connsiteX2879" fmla="*/ 5567959 w 6384854"/>
              <a:gd name="connsiteY2879" fmla="*/ 2888177 h 5504521"/>
              <a:gd name="connsiteX2880" fmla="*/ 5566765 w 6384854"/>
              <a:gd name="connsiteY2880" fmla="*/ 2893765 h 5504521"/>
              <a:gd name="connsiteX2881" fmla="*/ 5566168 w 6384854"/>
              <a:gd name="connsiteY2881" fmla="*/ 2896559 h 5504521"/>
              <a:gd name="connsiteX2882" fmla="*/ 5568962 w 6384854"/>
              <a:gd name="connsiteY2882" fmla="*/ 2897156 h 5504521"/>
              <a:gd name="connsiteX2883" fmla="*/ 5562396 w 6384854"/>
              <a:gd name="connsiteY2883" fmla="*/ 2927888 h 5504521"/>
              <a:gd name="connsiteX2884" fmla="*/ 5563590 w 6384854"/>
              <a:gd name="connsiteY2884" fmla="*/ 2922301 h 5504521"/>
              <a:gd name="connsiteX2885" fmla="*/ 5565786 w 6384854"/>
              <a:gd name="connsiteY2885" fmla="*/ 2925692 h 5504521"/>
              <a:gd name="connsiteX2886" fmla="*/ 5569178 w 6384854"/>
              <a:gd name="connsiteY2886" fmla="*/ 2923495 h 5504521"/>
              <a:gd name="connsiteX2887" fmla="*/ 5555639 w 6384854"/>
              <a:gd name="connsiteY2887" fmla="*/ 2973189 h 5504521"/>
              <a:gd name="connsiteX2888" fmla="*/ 5556236 w 6384854"/>
              <a:gd name="connsiteY2888" fmla="*/ 2970395 h 5504521"/>
              <a:gd name="connsiteX2889" fmla="*/ 5553443 w 6384854"/>
              <a:gd name="connsiteY2889" fmla="*/ 2969798 h 5504521"/>
              <a:gd name="connsiteX2890" fmla="*/ 5552249 w 6384854"/>
              <a:gd name="connsiteY2890" fmla="*/ 2975386 h 5504521"/>
              <a:gd name="connsiteX2891" fmla="*/ 5546063 w 6384854"/>
              <a:gd name="connsiteY2891" fmla="*/ 2976986 h 5504521"/>
              <a:gd name="connsiteX2892" fmla="*/ 5547257 w 6384854"/>
              <a:gd name="connsiteY2892" fmla="*/ 2971398 h 5504521"/>
              <a:gd name="connsiteX2893" fmla="*/ 5542647 w 6384854"/>
              <a:gd name="connsiteY2893" fmla="*/ 2938277 h 5504521"/>
              <a:gd name="connsiteX2894" fmla="*/ 5543245 w 6384854"/>
              <a:gd name="connsiteY2894" fmla="*/ 2935483 h 5504521"/>
              <a:gd name="connsiteX2895" fmla="*/ 5544438 w 6384854"/>
              <a:gd name="connsiteY2895" fmla="*/ 2929895 h 5504521"/>
              <a:gd name="connsiteX2896" fmla="*/ 5541047 w 6384854"/>
              <a:gd name="connsiteY2896" fmla="*/ 2932093 h 5504521"/>
              <a:gd name="connsiteX2897" fmla="*/ 5542838 w 6384854"/>
              <a:gd name="connsiteY2897" fmla="*/ 2923711 h 5504521"/>
              <a:gd name="connsiteX2898" fmla="*/ 5538254 w 6384854"/>
              <a:gd name="connsiteY2898" fmla="*/ 2931496 h 5504521"/>
              <a:gd name="connsiteX2899" fmla="*/ 5540044 w 6384854"/>
              <a:gd name="connsiteY2899" fmla="*/ 2923113 h 5504521"/>
              <a:gd name="connsiteX2900" fmla="*/ 5533478 w 6384854"/>
              <a:gd name="connsiteY2900" fmla="*/ 2953847 h 5504521"/>
              <a:gd name="connsiteX2901" fmla="*/ 5531281 w 6384854"/>
              <a:gd name="connsiteY2901" fmla="*/ 2950456 h 5504521"/>
              <a:gd name="connsiteX2902" fmla="*/ 5530684 w 6384854"/>
              <a:gd name="connsiteY2902" fmla="*/ 2953250 h 5504521"/>
              <a:gd name="connsiteX2903" fmla="*/ 5530087 w 6384854"/>
              <a:gd name="connsiteY2903" fmla="*/ 2956044 h 5504521"/>
              <a:gd name="connsiteX2904" fmla="*/ 5526506 w 6384854"/>
              <a:gd name="connsiteY2904" fmla="*/ 2972808 h 5504521"/>
              <a:gd name="connsiteX2905" fmla="*/ 5523115 w 6384854"/>
              <a:gd name="connsiteY2905" fmla="*/ 2975005 h 5504521"/>
              <a:gd name="connsiteX2906" fmla="*/ 5519534 w 6384854"/>
              <a:gd name="connsiteY2906" fmla="*/ 2991768 h 5504521"/>
              <a:gd name="connsiteX2907" fmla="*/ 5516143 w 6384854"/>
              <a:gd name="connsiteY2907" fmla="*/ 2993965 h 5504521"/>
              <a:gd name="connsiteX2908" fmla="*/ 5515546 w 6384854"/>
              <a:gd name="connsiteY2908" fmla="*/ 2996759 h 5504521"/>
              <a:gd name="connsiteX2909" fmla="*/ 5514949 w 6384854"/>
              <a:gd name="connsiteY2909" fmla="*/ 2999553 h 5504521"/>
              <a:gd name="connsiteX2910" fmla="*/ 5517145 w 6384854"/>
              <a:gd name="connsiteY2910" fmla="*/ 3002944 h 5504521"/>
              <a:gd name="connsiteX2911" fmla="*/ 5511964 w 6384854"/>
              <a:gd name="connsiteY2911" fmla="*/ 3013523 h 5504521"/>
              <a:gd name="connsiteX2912" fmla="*/ 5515355 w 6384854"/>
              <a:gd name="connsiteY2912" fmla="*/ 3011326 h 5504521"/>
              <a:gd name="connsiteX2913" fmla="*/ 5514758 w 6384854"/>
              <a:gd name="connsiteY2913" fmla="*/ 3014120 h 5504521"/>
              <a:gd name="connsiteX2914" fmla="*/ 5514161 w 6384854"/>
              <a:gd name="connsiteY2914" fmla="*/ 3016914 h 5504521"/>
              <a:gd name="connsiteX2915" fmla="*/ 5512370 w 6384854"/>
              <a:gd name="connsiteY2915" fmla="*/ 3025296 h 5504521"/>
              <a:gd name="connsiteX2916" fmla="*/ 5513374 w 6384854"/>
              <a:gd name="connsiteY2916" fmla="*/ 3034274 h 5504521"/>
              <a:gd name="connsiteX2917" fmla="*/ 5509195 w 6384854"/>
              <a:gd name="connsiteY2917" fmla="*/ 3053832 h 5504521"/>
              <a:gd name="connsiteX2918" fmla="*/ 5501220 w 6384854"/>
              <a:gd name="connsiteY2918" fmla="*/ 3063815 h 5504521"/>
              <a:gd name="connsiteX2919" fmla="*/ 5498832 w 6384854"/>
              <a:gd name="connsiteY2919" fmla="*/ 3074990 h 5504521"/>
              <a:gd name="connsiteX2920" fmla="*/ 5493053 w 6384854"/>
              <a:gd name="connsiteY2920" fmla="*/ 3088362 h 5504521"/>
              <a:gd name="connsiteX2921" fmla="*/ 5477103 w 6384854"/>
              <a:gd name="connsiteY2921" fmla="*/ 3108327 h 5504521"/>
              <a:gd name="connsiteX2922" fmla="*/ 5458573 w 6384854"/>
              <a:gd name="connsiteY2922" fmla="*/ 3154033 h 5504521"/>
              <a:gd name="connsiteX2923" fmla="*/ 5450191 w 6384854"/>
              <a:gd name="connsiteY2923" fmla="*/ 3152242 h 5504521"/>
              <a:gd name="connsiteX2924" fmla="*/ 5454248 w 6384854"/>
              <a:gd name="connsiteY2924" fmla="*/ 3141954 h 5504521"/>
              <a:gd name="connsiteX2925" fmla="*/ 5455099 w 6384854"/>
              <a:gd name="connsiteY2925" fmla="*/ 3141240 h 5504521"/>
              <a:gd name="connsiteX2926" fmla="*/ 5456566 w 6384854"/>
              <a:gd name="connsiteY2926" fmla="*/ 3136076 h 5504521"/>
              <a:gd name="connsiteX2927" fmla="*/ 5454248 w 6384854"/>
              <a:gd name="connsiteY2927" fmla="*/ 3141954 h 5504521"/>
              <a:gd name="connsiteX2928" fmla="*/ 5451982 w 6384854"/>
              <a:gd name="connsiteY2928" fmla="*/ 3143861 h 5504521"/>
              <a:gd name="connsiteX2929" fmla="*/ 5461151 w 6384854"/>
              <a:gd name="connsiteY2929" fmla="*/ 3128290 h 5504521"/>
              <a:gd name="connsiteX2930" fmla="*/ 5460745 w 6384854"/>
              <a:gd name="connsiteY2930" fmla="*/ 3116517 h 5504521"/>
              <a:gd name="connsiteX2931" fmla="*/ 5468124 w 6384854"/>
              <a:gd name="connsiteY2931" fmla="*/ 3109330 h 5504521"/>
              <a:gd name="connsiteX2932" fmla="*/ 5462536 w 6384854"/>
              <a:gd name="connsiteY2932" fmla="*/ 3108136 h 5504521"/>
              <a:gd name="connsiteX2933" fmla="*/ 5473090 w 6384854"/>
              <a:gd name="connsiteY2933" fmla="*/ 3072412 h 5504521"/>
              <a:gd name="connsiteX2934" fmla="*/ 5480468 w 6384854"/>
              <a:gd name="connsiteY2934" fmla="*/ 3065223 h 5504521"/>
              <a:gd name="connsiteX2935" fmla="*/ 5486247 w 6384854"/>
              <a:gd name="connsiteY2935" fmla="*/ 3051851 h 5504521"/>
              <a:gd name="connsiteX2936" fmla="*/ 5483644 w 6384854"/>
              <a:gd name="connsiteY2936" fmla="*/ 3036687 h 5504521"/>
              <a:gd name="connsiteX2937" fmla="*/ 5495010 w 6384854"/>
              <a:gd name="connsiteY2937" fmla="*/ 3024508 h 5504521"/>
              <a:gd name="connsiteX2938" fmla="*/ 5501982 w 6384854"/>
              <a:gd name="connsiteY2938" fmla="*/ 3005547 h 5504521"/>
              <a:gd name="connsiteX2939" fmla="*/ 5498782 w 6384854"/>
              <a:gd name="connsiteY2939" fmla="*/ 2993178 h 5504521"/>
              <a:gd name="connsiteX2940" fmla="*/ 5499379 w 6384854"/>
              <a:gd name="connsiteY2940" fmla="*/ 2990384 h 5504521"/>
              <a:gd name="connsiteX2941" fmla="*/ 5499976 w 6384854"/>
              <a:gd name="connsiteY2941" fmla="*/ 2987590 h 5504521"/>
              <a:gd name="connsiteX2942" fmla="*/ 5500572 w 6384854"/>
              <a:gd name="connsiteY2942" fmla="*/ 2984796 h 5504521"/>
              <a:gd name="connsiteX2943" fmla="*/ 5498972 w 6384854"/>
              <a:gd name="connsiteY2943" fmla="*/ 2978611 h 5504521"/>
              <a:gd name="connsiteX2944" fmla="*/ 5506948 w 6384854"/>
              <a:gd name="connsiteY2944" fmla="*/ 2968629 h 5504521"/>
              <a:gd name="connsiteX2945" fmla="*/ 5507545 w 6384854"/>
              <a:gd name="connsiteY2945" fmla="*/ 2965835 h 5504521"/>
              <a:gd name="connsiteX2946" fmla="*/ 5508142 w 6384854"/>
              <a:gd name="connsiteY2946" fmla="*/ 2963042 h 5504521"/>
              <a:gd name="connsiteX2947" fmla="*/ 5515305 w 6384854"/>
              <a:gd name="connsiteY2947" fmla="*/ 2929514 h 5504521"/>
              <a:gd name="connsiteX2948" fmla="*/ 5516498 w 6384854"/>
              <a:gd name="connsiteY2948" fmla="*/ 2923926 h 5504521"/>
              <a:gd name="connsiteX2949" fmla="*/ 5513704 w 6384854"/>
              <a:gd name="connsiteY2949" fmla="*/ 2923329 h 5504521"/>
              <a:gd name="connsiteX2950" fmla="*/ 5526049 w 6384854"/>
              <a:gd name="connsiteY2950" fmla="*/ 2879223 h 5504521"/>
              <a:gd name="connsiteX2951" fmla="*/ 5534024 w 6384854"/>
              <a:gd name="connsiteY2951" fmla="*/ 2869241 h 5504521"/>
              <a:gd name="connsiteX2952" fmla="*/ 5527840 w 6384854"/>
              <a:gd name="connsiteY2952" fmla="*/ 2870841 h 5504521"/>
              <a:gd name="connsiteX2953" fmla="*/ 5525643 w 6384854"/>
              <a:gd name="connsiteY2953" fmla="*/ 2867450 h 5504521"/>
              <a:gd name="connsiteX2954" fmla="*/ 5528031 w 6384854"/>
              <a:gd name="connsiteY2954" fmla="*/ 2856274 h 5504521"/>
              <a:gd name="connsiteX2955" fmla="*/ 5530825 w 6384854"/>
              <a:gd name="connsiteY2955" fmla="*/ 2856871 h 5504521"/>
              <a:gd name="connsiteX2956" fmla="*/ 5532209 w 6384854"/>
              <a:gd name="connsiteY2956" fmla="*/ 2836716 h 5504521"/>
              <a:gd name="connsiteX2957" fmla="*/ 5535600 w 6384854"/>
              <a:gd name="connsiteY2957" fmla="*/ 2834520 h 5504521"/>
              <a:gd name="connsiteX2958" fmla="*/ 5536197 w 6384854"/>
              <a:gd name="connsiteY2958" fmla="*/ 2831726 h 5504521"/>
              <a:gd name="connsiteX2959" fmla="*/ 5536388 w 6384854"/>
              <a:gd name="connsiteY2959" fmla="*/ 2817159 h 5504521"/>
              <a:gd name="connsiteX2960" fmla="*/ 5539182 w 6384854"/>
              <a:gd name="connsiteY2960" fmla="*/ 2817756 h 5504521"/>
              <a:gd name="connsiteX2961" fmla="*/ 5539778 w 6384854"/>
              <a:gd name="connsiteY2961" fmla="*/ 2814962 h 5504521"/>
              <a:gd name="connsiteX2962" fmla="*/ 5537581 w 6384854"/>
              <a:gd name="connsiteY2962" fmla="*/ 2811571 h 5504521"/>
              <a:gd name="connsiteX2963" fmla="*/ 5542953 w 6384854"/>
              <a:gd name="connsiteY2963" fmla="*/ 2786426 h 5504521"/>
              <a:gd name="connsiteX2964" fmla="*/ 5544147 w 6384854"/>
              <a:gd name="connsiteY2964" fmla="*/ 2780838 h 5504521"/>
              <a:gd name="connsiteX2965" fmla="*/ 5541951 w 6384854"/>
              <a:gd name="connsiteY2965" fmla="*/ 2777447 h 5504521"/>
              <a:gd name="connsiteX2966" fmla="*/ 5544744 w 6384854"/>
              <a:gd name="connsiteY2966" fmla="*/ 2778044 h 5504521"/>
              <a:gd name="connsiteX2967" fmla="*/ 5545938 w 6384854"/>
              <a:gd name="connsiteY2967" fmla="*/ 2772456 h 5504521"/>
              <a:gd name="connsiteX2968" fmla="*/ 5546535 w 6384854"/>
              <a:gd name="connsiteY2968" fmla="*/ 2769662 h 5504521"/>
              <a:gd name="connsiteX2969" fmla="*/ 5545532 w 6384854"/>
              <a:gd name="connsiteY2969" fmla="*/ 2760684 h 5504521"/>
              <a:gd name="connsiteX2970" fmla="*/ 5547323 w 6384854"/>
              <a:gd name="connsiteY2970" fmla="*/ 2752302 h 5504521"/>
              <a:gd name="connsiteX2971" fmla="*/ 5547919 w 6384854"/>
              <a:gd name="connsiteY2971" fmla="*/ 2749508 h 5504521"/>
              <a:gd name="connsiteX2972" fmla="*/ 5548517 w 6384854"/>
              <a:gd name="connsiteY2972" fmla="*/ 2746714 h 5504521"/>
              <a:gd name="connsiteX2973" fmla="*/ 5551907 w 6384854"/>
              <a:gd name="connsiteY2973" fmla="*/ 2744517 h 5504521"/>
              <a:gd name="connsiteX2974" fmla="*/ 5552504 w 6384854"/>
              <a:gd name="connsiteY2974" fmla="*/ 2741723 h 5504521"/>
              <a:gd name="connsiteX2975" fmla="*/ 5550307 w 6384854"/>
              <a:gd name="connsiteY2975" fmla="*/ 2738332 h 5504521"/>
              <a:gd name="connsiteX2976" fmla="*/ 5547513 w 6384854"/>
              <a:gd name="connsiteY2976" fmla="*/ 2737735 h 5504521"/>
              <a:gd name="connsiteX2977" fmla="*/ 5548110 w 6384854"/>
              <a:gd name="connsiteY2977" fmla="*/ 2734941 h 5504521"/>
              <a:gd name="connsiteX2978" fmla="*/ 5548707 w 6384854"/>
              <a:gd name="connsiteY2978" fmla="*/ 2732147 h 5504521"/>
              <a:gd name="connsiteX2979" fmla="*/ 5547107 w 6384854"/>
              <a:gd name="connsiteY2979" fmla="*/ 2725962 h 5504521"/>
              <a:gd name="connsiteX2980" fmla="*/ 5545506 w 6384854"/>
              <a:gd name="connsiteY2980" fmla="*/ 2719778 h 5504521"/>
              <a:gd name="connsiteX2981" fmla="*/ 5546700 w 6384854"/>
              <a:gd name="connsiteY2981" fmla="*/ 2714190 h 5504521"/>
              <a:gd name="connsiteX2982" fmla="*/ 5547894 w 6384854"/>
              <a:gd name="connsiteY2982" fmla="*/ 2708601 h 5504521"/>
              <a:gd name="connsiteX2983" fmla="*/ 5548491 w 6384854"/>
              <a:gd name="connsiteY2983" fmla="*/ 2705807 h 5504521"/>
              <a:gd name="connsiteX2984" fmla="*/ 5546294 w 6384854"/>
              <a:gd name="connsiteY2984" fmla="*/ 2702417 h 5504521"/>
              <a:gd name="connsiteX2985" fmla="*/ 5546891 w 6384854"/>
              <a:gd name="connsiteY2985" fmla="*/ 2699623 h 5504521"/>
              <a:gd name="connsiteX2986" fmla="*/ 5544694 w 6384854"/>
              <a:gd name="connsiteY2986" fmla="*/ 2696232 h 5504521"/>
              <a:gd name="connsiteX2987" fmla="*/ 5545264 w 6384854"/>
              <a:gd name="connsiteY2987" fmla="*/ 2690146 h 5504521"/>
              <a:gd name="connsiteX2988" fmla="*/ 5545947 w 6384854"/>
              <a:gd name="connsiteY2988" fmla="*/ 2690481 h 5504521"/>
              <a:gd name="connsiteX2989" fmla="*/ 5545888 w 6384854"/>
              <a:gd name="connsiteY2989" fmla="*/ 2690644 h 5504521"/>
              <a:gd name="connsiteX2990" fmla="*/ 5546308 w 6384854"/>
              <a:gd name="connsiteY2990" fmla="*/ 2690657 h 5504521"/>
              <a:gd name="connsiteX2991" fmla="*/ 5546586 w 6384854"/>
              <a:gd name="connsiteY2991" fmla="*/ 2690793 h 5504521"/>
              <a:gd name="connsiteX2992" fmla="*/ 5550878 w 6384854"/>
              <a:gd name="connsiteY2992" fmla="*/ 2694632 h 5504521"/>
              <a:gd name="connsiteX2993" fmla="*/ 5549879 w 6384854"/>
              <a:gd name="connsiteY2993" fmla="*/ 2690766 h 5504521"/>
              <a:gd name="connsiteX2994" fmla="*/ 5546308 w 6384854"/>
              <a:gd name="connsiteY2994" fmla="*/ 2690657 h 5504521"/>
              <a:gd name="connsiteX2995" fmla="*/ 5545947 w 6384854"/>
              <a:gd name="connsiteY2995" fmla="*/ 2690481 h 5504521"/>
              <a:gd name="connsiteX2996" fmla="*/ 5548004 w 6384854"/>
              <a:gd name="connsiteY2996" fmla="*/ 2684797 h 5504521"/>
              <a:gd name="connsiteX2997" fmla="*/ 5550473 w 6384854"/>
              <a:gd name="connsiteY2997" fmla="*/ 2682859 h 5504521"/>
              <a:gd name="connsiteX2998" fmla="*/ 5554054 w 6384854"/>
              <a:gd name="connsiteY2998" fmla="*/ 2666096 h 5504521"/>
              <a:gd name="connsiteX2999" fmla="*/ 5554651 w 6384854"/>
              <a:gd name="connsiteY2999" fmla="*/ 2663301 h 5504521"/>
              <a:gd name="connsiteX3000" fmla="*/ 5552454 w 6384854"/>
              <a:gd name="connsiteY3000" fmla="*/ 2659911 h 5504521"/>
              <a:gd name="connsiteX3001" fmla="*/ 5555248 w 6384854"/>
              <a:gd name="connsiteY3001" fmla="*/ 2660507 h 5504521"/>
              <a:gd name="connsiteX3002" fmla="*/ 5555629 w 6384854"/>
              <a:gd name="connsiteY3002" fmla="*/ 2631374 h 5504521"/>
              <a:gd name="connsiteX3003" fmla="*/ 5556225 w 6384854"/>
              <a:gd name="connsiteY3003" fmla="*/ 2628580 h 5504521"/>
              <a:gd name="connsiteX3004" fmla="*/ 5557420 w 6384854"/>
              <a:gd name="connsiteY3004" fmla="*/ 2622992 h 5504521"/>
              <a:gd name="connsiteX3005" fmla="*/ 5554626 w 6384854"/>
              <a:gd name="connsiteY3005" fmla="*/ 2622396 h 5504521"/>
              <a:gd name="connsiteX3006" fmla="*/ 5551235 w 6384854"/>
              <a:gd name="connsiteY3006" fmla="*/ 2624593 h 5504521"/>
              <a:gd name="connsiteX3007" fmla="*/ 5556607 w 6384854"/>
              <a:gd name="connsiteY3007" fmla="*/ 2599447 h 5504521"/>
              <a:gd name="connsiteX3008" fmla="*/ 5559401 w 6384854"/>
              <a:gd name="connsiteY3008" fmla="*/ 2600044 h 5504521"/>
              <a:gd name="connsiteX3009" fmla="*/ 5559998 w 6384854"/>
              <a:gd name="connsiteY3009" fmla="*/ 2597250 h 5504521"/>
              <a:gd name="connsiteX3010" fmla="*/ 5557801 w 6384854"/>
              <a:gd name="connsiteY3010" fmla="*/ 2593859 h 5504521"/>
              <a:gd name="connsiteX3011" fmla="*/ 5558398 w 6384854"/>
              <a:gd name="connsiteY3011" fmla="*/ 2591066 h 5504521"/>
              <a:gd name="connsiteX3012" fmla="*/ 5556201 w 6384854"/>
              <a:gd name="connsiteY3012" fmla="*/ 2587674 h 5504521"/>
              <a:gd name="connsiteX3013" fmla="*/ 5557991 w 6384854"/>
              <a:gd name="connsiteY3013" fmla="*/ 2579293 h 5504521"/>
              <a:gd name="connsiteX3014" fmla="*/ 5557585 w 6384854"/>
              <a:gd name="connsiteY3014" fmla="*/ 2567520 h 5504521"/>
              <a:gd name="connsiteX3015" fmla="*/ 5556988 w 6384854"/>
              <a:gd name="connsiteY3015" fmla="*/ 2570314 h 5504521"/>
              <a:gd name="connsiteX3016" fmla="*/ 5555985 w 6384854"/>
              <a:gd name="connsiteY3016" fmla="*/ 2561335 h 5504521"/>
              <a:gd name="connsiteX3017" fmla="*/ 5558779 w 6384854"/>
              <a:gd name="connsiteY3017" fmla="*/ 2561932 h 5504521"/>
              <a:gd name="connsiteX3018" fmla="*/ 5559376 w 6384854"/>
              <a:gd name="connsiteY3018" fmla="*/ 2559138 h 5504521"/>
              <a:gd name="connsiteX3019" fmla="*/ 5559973 w 6384854"/>
              <a:gd name="connsiteY3019" fmla="*/ 2556344 h 5504521"/>
              <a:gd name="connsiteX3020" fmla="*/ 5557179 w 6384854"/>
              <a:gd name="connsiteY3020" fmla="*/ 2555747 h 5504521"/>
              <a:gd name="connsiteX3021" fmla="*/ 5557776 w 6384854"/>
              <a:gd name="connsiteY3021" fmla="*/ 2552953 h 5504521"/>
              <a:gd name="connsiteX3022" fmla="*/ 5554169 w 6384854"/>
              <a:gd name="connsiteY3022" fmla="*/ 2528810 h 5504521"/>
              <a:gd name="connsiteX3023" fmla="*/ 5554766 w 6384854"/>
              <a:gd name="connsiteY3023" fmla="*/ 2526017 h 5504521"/>
              <a:gd name="connsiteX3024" fmla="*/ 5554707 w 6384854"/>
              <a:gd name="connsiteY3024" fmla="*/ 2525493 h 5504521"/>
              <a:gd name="connsiteX3025" fmla="*/ 5547879 w 6384854"/>
              <a:gd name="connsiteY3025" fmla="*/ 2536389 h 5504521"/>
              <a:gd name="connsiteX3026" fmla="*/ 5536518 w 6384854"/>
              <a:gd name="connsiteY3026" fmla="*/ 2547031 h 5504521"/>
              <a:gd name="connsiteX3027" fmla="*/ 5537126 w 6384854"/>
              <a:gd name="connsiteY3027" fmla="*/ 2557306 h 5504521"/>
              <a:gd name="connsiteX3028" fmla="*/ 5538052 w 6384854"/>
              <a:gd name="connsiteY3028" fmla="*/ 2604247 h 5504521"/>
              <a:gd name="connsiteX3029" fmla="*/ 5540846 w 6384854"/>
              <a:gd name="connsiteY3029" fmla="*/ 2604844 h 5504521"/>
              <a:gd name="connsiteX3030" fmla="*/ 5539056 w 6384854"/>
              <a:gd name="connsiteY3030" fmla="*/ 2613226 h 5504521"/>
              <a:gd name="connsiteX3031" fmla="*/ 5538459 w 6384854"/>
              <a:gd name="connsiteY3031" fmla="*/ 2616021 h 5504521"/>
              <a:gd name="connsiteX3032" fmla="*/ 5538865 w 6384854"/>
              <a:gd name="connsiteY3032" fmla="*/ 2627793 h 5504521"/>
              <a:gd name="connsiteX3033" fmla="*/ 5540466 w 6384854"/>
              <a:gd name="connsiteY3033" fmla="*/ 2633978 h 5504521"/>
              <a:gd name="connsiteX3034" fmla="*/ 5537074 w 6384854"/>
              <a:gd name="connsiteY3034" fmla="*/ 2636175 h 5504521"/>
              <a:gd name="connsiteX3035" fmla="*/ 5539272 w 6384854"/>
              <a:gd name="connsiteY3035" fmla="*/ 2639565 h 5504521"/>
              <a:gd name="connsiteX3036" fmla="*/ 5539081 w 6384854"/>
              <a:gd name="connsiteY3036" fmla="*/ 2654132 h 5504521"/>
              <a:gd name="connsiteX3037" fmla="*/ 5536884 w 6384854"/>
              <a:gd name="connsiteY3037" fmla="*/ 2650742 h 5504521"/>
              <a:gd name="connsiteX3038" fmla="*/ 5536287 w 6384854"/>
              <a:gd name="connsiteY3038" fmla="*/ 2653536 h 5504521"/>
              <a:gd name="connsiteX3039" fmla="*/ 5537887 w 6384854"/>
              <a:gd name="connsiteY3039" fmla="*/ 2659720 h 5504521"/>
              <a:gd name="connsiteX3040" fmla="*/ 5537125 w 6384854"/>
              <a:gd name="connsiteY3040" fmla="*/ 2717987 h 5504521"/>
              <a:gd name="connsiteX3041" fmla="*/ 5534331 w 6384854"/>
              <a:gd name="connsiteY3041" fmla="*/ 2717390 h 5504521"/>
              <a:gd name="connsiteX3042" fmla="*/ 5533352 w 6384854"/>
              <a:gd name="connsiteY3042" fmla="*/ 2749317 h 5504521"/>
              <a:gd name="connsiteX3043" fmla="*/ 5534356 w 6384854"/>
              <a:gd name="connsiteY3043" fmla="*/ 2758296 h 5504521"/>
              <a:gd name="connsiteX3044" fmla="*/ 5532565 w 6384854"/>
              <a:gd name="connsiteY3044" fmla="*/ 2766678 h 5504521"/>
              <a:gd name="connsiteX3045" fmla="*/ 5530178 w 6384854"/>
              <a:gd name="connsiteY3045" fmla="*/ 2777854 h 5504521"/>
              <a:gd name="connsiteX3046" fmla="*/ 5529581 w 6384854"/>
              <a:gd name="connsiteY3046" fmla="*/ 2780647 h 5504521"/>
              <a:gd name="connsiteX3047" fmla="*/ 5528984 w 6384854"/>
              <a:gd name="connsiteY3047" fmla="*/ 2783442 h 5504521"/>
              <a:gd name="connsiteX3048" fmla="*/ 5527790 w 6384854"/>
              <a:gd name="connsiteY3048" fmla="*/ 2789029 h 5504521"/>
              <a:gd name="connsiteX3049" fmla="*/ 5527193 w 6384854"/>
              <a:gd name="connsiteY3049" fmla="*/ 2791823 h 5504521"/>
              <a:gd name="connsiteX3050" fmla="*/ 5530583 w 6384854"/>
              <a:gd name="connsiteY3050" fmla="*/ 2789626 h 5504521"/>
              <a:gd name="connsiteX3051" fmla="*/ 5530393 w 6384854"/>
              <a:gd name="connsiteY3051" fmla="*/ 2804193 h 5504521"/>
              <a:gd name="connsiteX3052" fmla="*/ 5525808 w 6384854"/>
              <a:gd name="connsiteY3052" fmla="*/ 2811977 h 5504521"/>
              <a:gd name="connsiteX3053" fmla="*/ 5523612 w 6384854"/>
              <a:gd name="connsiteY3053" fmla="*/ 2808587 h 5504521"/>
              <a:gd name="connsiteX3054" fmla="*/ 5516830 w 6384854"/>
              <a:gd name="connsiteY3054" fmla="*/ 2812981 h 5504521"/>
              <a:gd name="connsiteX3055" fmla="*/ 5512842 w 6384854"/>
              <a:gd name="connsiteY3055" fmla="*/ 2817972 h 5504521"/>
              <a:gd name="connsiteX3056" fmla="*/ 5515635 w 6384854"/>
              <a:gd name="connsiteY3056" fmla="*/ 2818569 h 5504521"/>
              <a:gd name="connsiteX3057" fmla="*/ 5515039 w 6384854"/>
              <a:gd name="connsiteY3057" fmla="*/ 2821363 h 5504521"/>
              <a:gd name="connsiteX3058" fmla="*/ 5518430 w 6384854"/>
              <a:gd name="connsiteY3058" fmla="*/ 2819166 h 5504521"/>
              <a:gd name="connsiteX3059" fmla="*/ 5521821 w 6384854"/>
              <a:gd name="connsiteY3059" fmla="*/ 2816968 h 5504521"/>
              <a:gd name="connsiteX3060" fmla="*/ 5523420 w 6384854"/>
              <a:gd name="connsiteY3060" fmla="*/ 2823154 h 5504521"/>
              <a:gd name="connsiteX3061" fmla="*/ 5522227 w 6384854"/>
              <a:gd name="connsiteY3061" fmla="*/ 2828742 h 5504521"/>
              <a:gd name="connsiteX3062" fmla="*/ 5522633 w 6384854"/>
              <a:gd name="connsiteY3062" fmla="*/ 2840514 h 5504521"/>
              <a:gd name="connsiteX3063" fmla="*/ 5517668 w 6384854"/>
              <a:gd name="connsiteY3063" fmla="*/ 2877432 h 5504521"/>
              <a:gd name="connsiteX3064" fmla="*/ 5516474 w 6384854"/>
              <a:gd name="connsiteY3064" fmla="*/ 2883020 h 5504521"/>
              <a:gd name="connsiteX3065" fmla="*/ 5514276 w 6384854"/>
              <a:gd name="connsiteY3065" fmla="*/ 2879629 h 5504521"/>
              <a:gd name="connsiteX3066" fmla="*/ 5509692 w 6384854"/>
              <a:gd name="connsiteY3066" fmla="*/ 2887414 h 5504521"/>
              <a:gd name="connsiteX3067" fmla="*/ 5514683 w 6384854"/>
              <a:gd name="connsiteY3067" fmla="*/ 2891402 h 5504521"/>
              <a:gd name="connsiteX3068" fmla="*/ 5511889 w 6384854"/>
              <a:gd name="connsiteY3068" fmla="*/ 2890805 h 5504521"/>
              <a:gd name="connsiteX3069" fmla="*/ 5511292 w 6384854"/>
              <a:gd name="connsiteY3069" fmla="*/ 2893599 h 5504521"/>
              <a:gd name="connsiteX3070" fmla="*/ 5510695 w 6384854"/>
              <a:gd name="connsiteY3070" fmla="*/ 2896393 h 5504521"/>
              <a:gd name="connsiteX3071" fmla="*/ 5507114 w 6384854"/>
              <a:gd name="connsiteY3071" fmla="*/ 2913156 h 5504521"/>
              <a:gd name="connsiteX3072" fmla="*/ 5505323 w 6384854"/>
              <a:gd name="connsiteY3072" fmla="*/ 2921539 h 5504521"/>
              <a:gd name="connsiteX3073" fmla="*/ 5504129 w 6384854"/>
              <a:gd name="connsiteY3073" fmla="*/ 2927126 h 5504521"/>
              <a:gd name="connsiteX3074" fmla="*/ 5492978 w 6384854"/>
              <a:gd name="connsiteY3074" fmla="*/ 2965645 h 5504521"/>
              <a:gd name="connsiteX3075" fmla="*/ 5491784 w 6384854"/>
              <a:gd name="connsiteY3075" fmla="*/ 2971233 h 5504521"/>
              <a:gd name="connsiteX3076" fmla="*/ 5491187 w 6384854"/>
              <a:gd name="connsiteY3076" fmla="*/ 2974026 h 5504521"/>
              <a:gd name="connsiteX3077" fmla="*/ 5490590 w 6384854"/>
              <a:gd name="connsiteY3077" fmla="*/ 2976820 h 5504521"/>
              <a:gd name="connsiteX3078" fmla="*/ 5488991 w 6384854"/>
              <a:gd name="connsiteY3078" fmla="*/ 2970636 h 5504521"/>
              <a:gd name="connsiteX3079" fmla="*/ 5474665 w 6384854"/>
              <a:gd name="connsiteY3079" fmla="*/ 3037690 h 5504521"/>
              <a:gd name="connsiteX3080" fmla="*/ 5468289 w 6384854"/>
              <a:gd name="connsiteY3080" fmla="*/ 3053857 h 5504521"/>
              <a:gd name="connsiteX3081" fmla="*/ 5462320 w 6384854"/>
              <a:gd name="connsiteY3081" fmla="*/ 3081796 h 5504521"/>
              <a:gd name="connsiteX3082" fmla="*/ 5452553 w 6384854"/>
              <a:gd name="connsiteY3082" fmla="*/ 3100160 h 5504521"/>
              <a:gd name="connsiteX3083" fmla="*/ 5451550 w 6384854"/>
              <a:gd name="connsiteY3083" fmla="*/ 3091182 h 5504521"/>
              <a:gd name="connsiteX3084" fmla="*/ 5442190 w 6384854"/>
              <a:gd name="connsiteY3084" fmla="*/ 3121318 h 5504521"/>
              <a:gd name="connsiteX3085" fmla="*/ 5439993 w 6384854"/>
              <a:gd name="connsiteY3085" fmla="*/ 3117927 h 5504521"/>
              <a:gd name="connsiteX3086" fmla="*/ 5444578 w 6384854"/>
              <a:gd name="connsiteY3086" fmla="*/ 3110142 h 5504521"/>
              <a:gd name="connsiteX3087" fmla="*/ 5440590 w 6384854"/>
              <a:gd name="connsiteY3087" fmla="*/ 3115134 h 5504521"/>
              <a:gd name="connsiteX3088" fmla="*/ 5437797 w 6384854"/>
              <a:gd name="connsiteY3088" fmla="*/ 3114536 h 5504521"/>
              <a:gd name="connsiteX3089" fmla="*/ 5455487 w 6384854"/>
              <a:gd name="connsiteY3089" fmla="*/ 3004379 h 5504521"/>
              <a:gd name="connsiteX3090" fmla="*/ 5453290 w 6384854"/>
              <a:gd name="connsiteY3090" fmla="*/ 3000987 h 5504521"/>
              <a:gd name="connsiteX3091" fmla="*/ 5449900 w 6384854"/>
              <a:gd name="connsiteY3091" fmla="*/ 3003185 h 5504521"/>
              <a:gd name="connsiteX3092" fmla="*/ 5433212 w 6384854"/>
              <a:gd name="connsiteY3092" fmla="*/ 3122321 h 5504521"/>
              <a:gd name="connsiteX3093" fmla="*/ 5426646 w 6384854"/>
              <a:gd name="connsiteY3093" fmla="*/ 3153055 h 5504521"/>
              <a:gd name="connsiteX3094" fmla="*/ 5433833 w 6384854"/>
              <a:gd name="connsiteY3094" fmla="*/ 3160434 h 5504521"/>
              <a:gd name="connsiteX3095" fmla="*/ 5429655 w 6384854"/>
              <a:gd name="connsiteY3095" fmla="*/ 3179991 h 5504521"/>
              <a:gd name="connsiteX3096" fmla="*/ 5426264 w 6384854"/>
              <a:gd name="connsiteY3096" fmla="*/ 3182188 h 5504521"/>
              <a:gd name="connsiteX3097" fmla="*/ 5425668 w 6384854"/>
              <a:gd name="connsiteY3097" fmla="*/ 3184981 h 5504521"/>
              <a:gd name="connsiteX3098" fmla="*/ 5422277 w 6384854"/>
              <a:gd name="connsiteY3098" fmla="*/ 3187179 h 5504521"/>
              <a:gd name="connsiteX3099" fmla="*/ 5422086 w 6384854"/>
              <a:gd name="connsiteY3099" fmla="*/ 3201746 h 5504521"/>
              <a:gd name="connsiteX3100" fmla="*/ 5424880 w 6384854"/>
              <a:gd name="connsiteY3100" fmla="*/ 3202342 h 5504521"/>
              <a:gd name="connsiteX3101" fmla="*/ 5425477 w 6384854"/>
              <a:gd name="connsiteY3101" fmla="*/ 3199549 h 5504521"/>
              <a:gd name="connsiteX3102" fmla="*/ 5426074 w 6384854"/>
              <a:gd name="connsiteY3102" fmla="*/ 3196754 h 5504521"/>
              <a:gd name="connsiteX3103" fmla="*/ 5435840 w 6384854"/>
              <a:gd name="connsiteY3103" fmla="*/ 3178391 h 5504521"/>
              <a:gd name="connsiteX3104" fmla="*/ 5443816 w 6384854"/>
              <a:gd name="connsiteY3104" fmla="*/ 3168408 h 5504521"/>
              <a:gd name="connsiteX3105" fmla="*/ 5439900 w 6384854"/>
              <a:gd name="connsiteY3105" fmla="*/ 3167938 h 5504521"/>
              <a:gd name="connsiteX3106" fmla="*/ 5439540 w 6384854"/>
              <a:gd name="connsiteY3106" fmla="*/ 3163205 h 5504521"/>
              <a:gd name="connsiteX3107" fmla="*/ 5443409 w 6384854"/>
              <a:gd name="connsiteY3107" fmla="*/ 3156637 h 5504521"/>
              <a:gd name="connsiteX3108" fmla="*/ 5450191 w 6384854"/>
              <a:gd name="connsiteY3108" fmla="*/ 3152242 h 5504521"/>
              <a:gd name="connsiteX3109" fmla="*/ 5436843 w 6384854"/>
              <a:gd name="connsiteY3109" fmla="*/ 3187369 h 5504521"/>
              <a:gd name="connsiteX3110" fmla="*/ 5439637 w 6384854"/>
              <a:gd name="connsiteY3110" fmla="*/ 3187966 h 5504521"/>
              <a:gd name="connsiteX3111" fmla="*/ 5425883 w 6384854"/>
              <a:gd name="connsiteY3111" fmla="*/ 3211321 h 5504521"/>
              <a:gd name="connsiteX3112" fmla="*/ 5425096 w 6384854"/>
              <a:gd name="connsiteY3112" fmla="*/ 3228682 h 5504521"/>
              <a:gd name="connsiteX3113" fmla="*/ 5413729 w 6384854"/>
              <a:gd name="connsiteY3113" fmla="*/ 3240861 h 5504521"/>
              <a:gd name="connsiteX3114" fmla="*/ 5408954 w 6384854"/>
              <a:gd name="connsiteY3114" fmla="*/ 3263212 h 5504521"/>
              <a:gd name="connsiteX3115" fmla="*/ 5391212 w 6384854"/>
              <a:gd name="connsiteY3115" fmla="*/ 3291558 h 5504521"/>
              <a:gd name="connsiteX3116" fmla="*/ 5393409 w 6384854"/>
              <a:gd name="connsiteY3116" fmla="*/ 3294949 h 5504521"/>
              <a:gd name="connsiteX3117" fmla="*/ 5387225 w 6384854"/>
              <a:gd name="connsiteY3117" fmla="*/ 3296550 h 5504521"/>
              <a:gd name="connsiteX3118" fmla="*/ 5376861 w 6384854"/>
              <a:gd name="connsiteY3118" fmla="*/ 3317707 h 5504521"/>
              <a:gd name="connsiteX3119" fmla="*/ 5370079 w 6384854"/>
              <a:gd name="connsiteY3119" fmla="*/ 3322101 h 5504521"/>
              <a:gd name="connsiteX3120" fmla="*/ 5365304 w 6384854"/>
              <a:gd name="connsiteY3120" fmla="*/ 3344452 h 5504521"/>
              <a:gd name="connsiteX3121" fmla="*/ 5328626 w 6384854"/>
              <a:gd name="connsiteY3121" fmla="*/ 3406732 h 5504521"/>
              <a:gd name="connsiteX3122" fmla="*/ 5326835 w 6384854"/>
              <a:gd name="connsiteY3122" fmla="*/ 3415114 h 5504521"/>
              <a:gd name="connsiteX3123" fmla="*/ 5321845 w 6384854"/>
              <a:gd name="connsiteY3123" fmla="*/ 3411126 h 5504521"/>
              <a:gd name="connsiteX3124" fmla="*/ 5318860 w 6384854"/>
              <a:gd name="connsiteY3124" fmla="*/ 3425096 h 5504521"/>
              <a:gd name="connsiteX3125" fmla="*/ 5312675 w 6384854"/>
              <a:gd name="connsiteY3125" fmla="*/ 3426696 h 5504521"/>
              <a:gd name="connsiteX3126" fmla="*/ 5301715 w 6384854"/>
              <a:gd name="connsiteY3126" fmla="*/ 3450648 h 5504521"/>
              <a:gd name="connsiteX3127" fmla="*/ 5286958 w 6384854"/>
              <a:gd name="connsiteY3127" fmla="*/ 3465024 h 5504521"/>
              <a:gd name="connsiteX3128" fmla="*/ 5283567 w 6384854"/>
              <a:gd name="connsiteY3128" fmla="*/ 3467221 h 5504521"/>
              <a:gd name="connsiteX3129" fmla="*/ 5284760 w 6384854"/>
              <a:gd name="connsiteY3129" fmla="*/ 3461633 h 5504521"/>
              <a:gd name="connsiteX3130" fmla="*/ 5278576 w 6384854"/>
              <a:gd name="connsiteY3130" fmla="*/ 3463233 h 5504521"/>
              <a:gd name="connsiteX3131" fmla="*/ 5277979 w 6384854"/>
              <a:gd name="connsiteY3131" fmla="*/ 3466026 h 5504521"/>
              <a:gd name="connsiteX3132" fmla="*/ 5275185 w 6384854"/>
              <a:gd name="connsiteY3132" fmla="*/ 3465430 h 5504521"/>
              <a:gd name="connsiteX3133" fmla="*/ 5272391 w 6384854"/>
              <a:gd name="connsiteY3133" fmla="*/ 3464833 h 5504521"/>
              <a:gd name="connsiteX3134" fmla="*/ 5271794 w 6384854"/>
              <a:gd name="connsiteY3134" fmla="*/ 3467627 h 5504521"/>
              <a:gd name="connsiteX3135" fmla="*/ 5253049 w 6384854"/>
              <a:gd name="connsiteY3135" fmla="*/ 3486994 h 5504521"/>
              <a:gd name="connsiteX3136" fmla="*/ 5255246 w 6384854"/>
              <a:gd name="connsiteY3136" fmla="*/ 3490384 h 5504521"/>
              <a:gd name="connsiteX3137" fmla="*/ 5247867 w 6384854"/>
              <a:gd name="connsiteY3137" fmla="*/ 3497573 h 5504521"/>
              <a:gd name="connsiteX3138" fmla="*/ 5248464 w 6384854"/>
              <a:gd name="connsiteY3138" fmla="*/ 3494779 h 5504521"/>
              <a:gd name="connsiteX3139" fmla="*/ 5245073 w 6384854"/>
              <a:gd name="connsiteY3139" fmla="*/ 3496975 h 5504521"/>
              <a:gd name="connsiteX3140" fmla="*/ 5241085 w 6384854"/>
              <a:gd name="connsiteY3140" fmla="*/ 3501967 h 5504521"/>
              <a:gd name="connsiteX3141" fmla="*/ 5243283 w 6384854"/>
              <a:gd name="connsiteY3141" fmla="*/ 3505358 h 5504521"/>
              <a:gd name="connsiteX3142" fmla="*/ 5218353 w 6384854"/>
              <a:gd name="connsiteY3142" fmla="*/ 3526325 h 5504521"/>
              <a:gd name="connsiteX3143" fmla="*/ 5179477 w 6384854"/>
              <a:gd name="connsiteY3143" fmla="*/ 3585213 h 5504521"/>
              <a:gd name="connsiteX3144" fmla="*/ 5172099 w 6384854"/>
              <a:gd name="connsiteY3144" fmla="*/ 3592401 h 5504521"/>
              <a:gd name="connsiteX3145" fmla="*/ 5170308 w 6384854"/>
              <a:gd name="connsiteY3145" fmla="*/ 3600783 h 5504521"/>
              <a:gd name="connsiteX3146" fmla="*/ 5181675 w 6384854"/>
              <a:gd name="connsiteY3146" fmla="*/ 3588604 h 5504521"/>
              <a:gd name="connsiteX3147" fmla="*/ 5179287 w 6384854"/>
              <a:gd name="connsiteY3147" fmla="*/ 3599780 h 5504521"/>
              <a:gd name="connsiteX3148" fmla="*/ 5175896 w 6384854"/>
              <a:gd name="connsiteY3148" fmla="*/ 3601977 h 5504521"/>
              <a:gd name="connsiteX3149" fmla="*/ 5171312 w 6384854"/>
              <a:gd name="connsiteY3149" fmla="*/ 3609762 h 5504521"/>
              <a:gd name="connsiteX3150" fmla="*/ 5167921 w 6384854"/>
              <a:gd name="connsiteY3150" fmla="*/ 3611959 h 5504521"/>
              <a:gd name="connsiteX3151" fmla="*/ 5167324 w 6384854"/>
              <a:gd name="connsiteY3151" fmla="*/ 3614753 h 5504521"/>
              <a:gd name="connsiteX3152" fmla="*/ 5170118 w 6384854"/>
              <a:gd name="connsiteY3152" fmla="*/ 3615350 h 5504521"/>
              <a:gd name="connsiteX3153" fmla="*/ 5160948 w 6384854"/>
              <a:gd name="connsiteY3153" fmla="*/ 3630920 h 5504521"/>
              <a:gd name="connsiteX3154" fmla="*/ 5148578 w 6384854"/>
              <a:gd name="connsiteY3154" fmla="*/ 3634120 h 5504521"/>
              <a:gd name="connsiteX3155" fmla="*/ 5138406 w 6384854"/>
              <a:gd name="connsiteY3155" fmla="*/ 3640711 h 5504521"/>
              <a:gd name="connsiteX3156" fmla="*/ 5142394 w 6384854"/>
              <a:gd name="connsiteY3156" fmla="*/ 3635720 h 5504521"/>
              <a:gd name="connsiteX3157" fmla="*/ 5142991 w 6384854"/>
              <a:gd name="connsiteY3157" fmla="*/ 3632926 h 5504521"/>
              <a:gd name="connsiteX3158" fmla="*/ 5136209 w 6384854"/>
              <a:gd name="connsiteY3158" fmla="*/ 3637320 h 5504521"/>
              <a:gd name="connsiteX3159" fmla="*/ 5133415 w 6384854"/>
              <a:gd name="connsiteY3159" fmla="*/ 3636723 h 5504521"/>
              <a:gd name="connsiteX3160" fmla="*/ 5132818 w 6384854"/>
              <a:gd name="connsiteY3160" fmla="*/ 3639517 h 5504521"/>
              <a:gd name="connsiteX3161" fmla="*/ 5115863 w 6384854"/>
              <a:gd name="connsiteY3161" fmla="*/ 3650502 h 5504521"/>
              <a:gd name="connsiteX3162" fmla="*/ 5092534 w 6384854"/>
              <a:gd name="connsiteY3162" fmla="*/ 3677654 h 5504521"/>
              <a:gd name="connsiteX3163" fmla="*/ 5091937 w 6384854"/>
              <a:gd name="connsiteY3163" fmla="*/ 3680448 h 5504521"/>
              <a:gd name="connsiteX3164" fmla="*/ 5088546 w 6384854"/>
              <a:gd name="connsiteY3164" fmla="*/ 3682645 h 5504521"/>
              <a:gd name="connsiteX3165" fmla="*/ 5072405 w 6384854"/>
              <a:gd name="connsiteY3165" fmla="*/ 3717176 h 5504521"/>
              <a:gd name="connsiteX3166" fmla="*/ 5071807 w 6384854"/>
              <a:gd name="connsiteY3166" fmla="*/ 3719969 h 5504521"/>
              <a:gd name="connsiteX3167" fmla="*/ 5057240 w 6384854"/>
              <a:gd name="connsiteY3167" fmla="*/ 3719779 h 5504521"/>
              <a:gd name="connsiteX3168" fmla="*/ 5061228 w 6384854"/>
              <a:gd name="connsiteY3168" fmla="*/ 3714788 h 5504521"/>
              <a:gd name="connsiteX3169" fmla="*/ 5061826 w 6384854"/>
              <a:gd name="connsiteY3169" fmla="*/ 3711994 h 5504521"/>
              <a:gd name="connsiteX3170" fmla="*/ 5058434 w 6384854"/>
              <a:gd name="connsiteY3170" fmla="*/ 3714191 h 5504521"/>
              <a:gd name="connsiteX3171" fmla="*/ 5044274 w 6384854"/>
              <a:gd name="connsiteY3171" fmla="*/ 3725773 h 5504521"/>
              <a:gd name="connsiteX3172" fmla="*/ 5040883 w 6384854"/>
              <a:gd name="connsiteY3172" fmla="*/ 3727970 h 5504521"/>
              <a:gd name="connsiteX3173" fmla="*/ 5037492 w 6384854"/>
              <a:gd name="connsiteY3173" fmla="*/ 3730167 h 5504521"/>
              <a:gd name="connsiteX3174" fmla="*/ 5033504 w 6384854"/>
              <a:gd name="connsiteY3174" fmla="*/ 3735159 h 5504521"/>
              <a:gd name="connsiteX3175" fmla="*/ 5022545 w 6384854"/>
              <a:gd name="connsiteY3175" fmla="*/ 3759110 h 5504521"/>
              <a:gd name="connsiteX3176" fmla="*/ 5019751 w 6384854"/>
              <a:gd name="connsiteY3176" fmla="*/ 3758513 h 5504521"/>
              <a:gd name="connsiteX3177" fmla="*/ 5018557 w 6384854"/>
              <a:gd name="connsiteY3177" fmla="*/ 3764101 h 5504521"/>
              <a:gd name="connsiteX3178" fmla="*/ 5008384 w 6384854"/>
              <a:gd name="connsiteY3178" fmla="*/ 3770692 h 5504521"/>
              <a:gd name="connsiteX3179" fmla="*/ 4987441 w 6384854"/>
              <a:gd name="connsiteY3179" fmla="*/ 3786668 h 5504521"/>
              <a:gd name="connsiteX3180" fmla="*/ 4993220 w 6384854"/>
              <a:gd name="connsiteY3180" fmla="*/ 3773295 h 5504521"/>
              <a:gd name="connsiteX3181" fmla="*/ 4914633 w 6384854"/>
              <a:gd name="connsiteY3181" fmla="*/ 3826621 h 5504521"/>
              <a:gd name="connsiteX3182" fmla="*/ 4821289 w 6384854"/>
              <a:gd name="connsiteY3182" fmla="*/ 3894323 h 5504521"/>
              <a:gd name="connsiteX3183" fmla="*/ 4803140 w 6384854"/>
              <a:gd name="connsiteY3183" fmla="*/ 3910896 h 5504521"/>
              <a:gd name="connsiteX3184" fmla="*/ 4752278 w 6384854"/>
              <a:gd name="connsiteY3184" fmla="*/ 3943851 h 5504521"/>
              <a:gd name="connsiteX3185" fmla="*/ 4749483 w 6384854"/>
              <a:gd name="connsiteY3185" fmla="*/ 3943254 h 5504521"/>
              <a:gd name="connsiteX3186" fmla="*/ 4746093 w 6384854"/>
              <a:gd name="connsiteY3186" fmla="*/ 3945451 h 5504521"/>
              <a:gd name="connsiteX3187" fmla="*/ 4729139 w 6384854"/>
              <a:gd name="connsiteY3187" fmla="*/ 3956436 h 5504521"/>
              <a:gd name="connsiteX3188" fmla="*/ 4701008 w 6384854"/>
              <a:gd name="connsiteY3188" fmla="*/ 3965034 h 5504521"/>
              <a:gd name="connsiteX3189" fmla="*/ 4687445 w 6384854"/>
              <a:gd name="connsiteY3189" fmla="*/ 3973822 h 5504521"/>
              <a:gd name="connsiteX3190" fmla="*/ 4677869 w 6384854"/>
              <a:gd name="connsiteY3190" fmla="*/ 3977619 h 5504521"/>
              <a:gd name="connsiteX3191" fmla="*/ 4677272 w 6384854"/>
              <a:gd name="connsiteY3191" fmla="*/ 3980413 h 5504521"/>
              <a:gd name="connsiteX3192" fmla="*/ 4680663 w 6384854"/>
              <a:gd name="connsiteY3192" fmla="*/ 3978216 h 5504521"/>
              <a:gd name="connsiteX3193" fmla="*/ 4686847 w 6384854"/>
              <a:gd name="connsiteY3193" fmla="*/ 3976616 h 5504521"/>
              <a:gd name="connsiteX3194" fmla="*/ 4686250 w 6384854"/>
              <a:gd name="connsiteY3194" fmla="*/ 3979410 h 5504521"/>
              <a:gd name="connsiteX3195" fmla="*/ 4666503 w 6384854"/>
              <a:gd name="connsiteY3195" fmla="*/ 3989798 h 5504521"/>
              <a:gd name="connsiteX3196" fmla="*/ 4663708 w 6384854"/>
              <a:gd name="connsiteY3196" fmla="*/ 3989202 h 5504521"/>
              <a:gd name="connsiteX3197" fmla="*/ 4665499 w 6384854"/>
              <a:gd name="connsiteY3197" fmla="*/ 3980819 h 5504521"/>
              <a:gd name="connsiteX3198" fmla="*/ 4655923 w 6384854"/>
              <a:gd name="connsiteY3198" fmla="*/ 3984616 h 5504521"/>
              <a:gd name="connsiteX3199" fmla="*/ 4632187 w 6384854"/>
              <a:gd name="connsiteY3199" fmla="*/ 3999996 h 5504521"/>
              <a:gd name="connsiteX3200" fmla="*/ 4638968 w 6384854"/>
              <a:gd name="connsiteY3200" fmla="*/ 3995601 h 5504521"/>
              <a:gd name="connsiteX3201" fmla="*/ 4636175 w 6384854"/>
              <a:gd name="connsiteY3201" fmla="*/ 3995005 h 5504521"/>
              <a:gd name="connsiteX3202" fmla="*/ 4626002 w 6384854"/>
              <a:gd name="connsiteY3202" fmla="*/ 4001596 h 5504521"/>
              <a:gd name="connsiteX3203" fmla="*/ 4604654 w 6384854"/>
              <a:gd name="connsiteY3203" fmla="*/ 4005799 h 5504521"/>
              <a:gd name="connsiteX3204" fmla="*/ 4594481 w 6384854"/>
              <a:gd name="connsiteY3204" fmla="*/ 4012390 h 5504521"/>
              <a:gd name="connsiteX3205" fmla="*/ 4592284 w 6384854"/>
              <a:gd name="connsiteY3205" fmla="*/ 4008999 h 5504521"/>
              <a:gd name="connsiteX3206" fmla="*/ 4556775 w 6384854"/>
              <a:gd name="connsiteY3206" fmla="*/ 4024785 h 5504521"/>
              <a:gd name="connsiteX3207" fmla="*/ 4568547 w 6384854"/>
              <a:gd name="connsiteY3207" fmla="*/ 4024379 h 5504521"/>
              <a:gd name="connsiteX3208" fmla="*/ 4525254 w 6384854"/>
              <a:gd name="connsiteY3208" fmla="*/ 4035580 h 5504521"/>
              <a:gd name="connsiteX3209" fmla="*/ 4524657 w 6384854"/>
              <a:gd name="connsiteY3209" fmla="*/ 4038373 h 5504521"/>
              <a:gd name="connsiteX3210" fmla="*/ 4507296 w 6384854"/>
              <a:gd name="connsiteY3210" fmla="*/ 4037586 h 5504521"/>
              <a:gd name="connsiteX3211" fmla="*/ 4499320 w 6384854"/>
              <a:gd name="connsiteY3211" fmla="*/ 4047568 h 5504521"/>
              <a:gd name="connsiteX3212" fmla="*/ 4471788 w 6384854"/>
              <a:gd name="connsiteY3212" fmla="*/ 4053372 h 5504521"/>
              <a:gd name="connsiteX3213" fmla="*/ 4463406 w 6384854"/>
              <a:gd name="connsiteY3213" fmla="*/ 4051581 h 5504521"/>
              <a:gd name="connsiteX3214" fmla="*/ 4460014 w 6384854"/>
              <a:gd name="connsiteY3214" fmla="*/ 4053777 h 5504521"/>
              <a:gd name="connsiteX3215" fmla="*/ 4410535 w 6384854"/>
              <a:gd name="connsiteY3215" fmla="*/ 4066578 h 5504521"/>
              <a:gd name="connsiteX3216" fmla="*/ 4365045 w 6384854"/>
              <a:gd name="connsiteY3216" fmla="*/ 4074388 h 5504521"/>
              <a:gd name="connsiteX3217" fmla="*/ 4370633 w 6384854"/>
              <a:gd name="connsiteY3217" fmla="*/ 4075582 h 5504521"/>
              <a:gd name="connsiteX3218" fmla="*/ 4349881 w 6384854"/>
              <a:gd name="connsiteY3218" fmla="*/ 4076992 h 5504521"/>
              <a:gd name="connsiteX3219" fmla="*/ 4304390 w 6384854"/>
              <a:gd name="connsiteY3219" fmla="*/ 4084802 h 5504521"/>
              <a:gd name="connsiteX3220" fmla="*/ 4306587 w 6384854"/>
              <a:gd name="connsiteY3220" fmla="*/ 4088192 h 5504521"/>
              <a:gd name="connsiteX3221" fmla="*/ 4285239 w 6384854"/>
              <a:gd name="connsiteY3221" fmla="*/ 4092395 h 5504521"/>
              <a:gd name="connsiteX3222" fmla="*/ 4274063 w 6384854"/>
              <a:gd name="connsiteY3222" fmla="*/ 4090008 h 5504521"/>
              <a:gd name="connsiteX3223" fmla="*/ 4205624 w 6384854"/>
              <a:gd name="connsiteY3223" fmla="*/ 4095836 h 5504521"/>
              <a:gd name="connsiteX3224" fmla="*/ 4208417 w 6384854"/>
              <a:gd name="connsiteY3224" fmla="*/ 4096434 h 5504521"/>
              <a:gd name="connsiteX3225" fmla="*/ 4190460 w 6384854"/>
              <a:gd name="connsiteY3225" fmla="*/ 4098440 h 5504521"/>
              <a:gd name="connsiteX3226" fmla="*/ 4158533 w 6384854"/>
              <a:gd name="connsiteY3226" fmla="*/ 4097462 h 5504521"/>
              <a:gd name="connsiteX3227" fmla="*/ 4082714 w 6384854"/>
              <a:gd name="connsiteY3227" fmla="*/ 4110478 h 5504521"/>
              <a:gd name="connsiteX3228" fmla="*/ 4074332 w 6384854"/>
              <a:gd name="connsiteY3228" fmla="*/ 4108687 h 5504521"/>
              <a:gd name="connsiteX3229" fmla="*/ 4063157 w 6384854"/>
              <a:gd name="connsiteY3229" fmla="*/ 4106300 h 5504521"/>
              <a:gd name="connsiteX3230" fmla="*/ 4005486 w 6384854"/>
              <a:gd name="connsiteY3230" fmla="*/ 4102744 h 5504521"/>
              <a:gd name="connsiteX3231" fmla="*/ 3989725 w 6384854"/>
              <a:gd name="connsiteY3231" fmla="*/ 4108140 h 5504521"/>
              <a:gd name="connsiteX3232" fmla="*/ 3977953 w 6384854"/>
              <a:gd name="connsiteY3232" fmla="*/ 4108547 h 5504521"/>
              <a:gd name="connsiteX3233" fmla="*/ 3954407 w 6384854"/>
              <a:gd name="connsiteY3233" fmla="*/ 4109359 h 5504521"/>
              <a:gd name="connsiteX3234" fmla="*/ 3932653 w 6384854"/>
              <a:gd name="connsiteY3234" fmla="*/ 4101790 h 5504521"/>
              <a:gd name="connsiteX3235" fmla="*/ 3923077 w 6384854"/>
              <a:gd name="connsiteY3235" fmla="*/ 4105588 h 5504521"/>
              <a:gd name="connsiteX3236" fmla="*/ 3920283 w 6384854"/>
              <a:gd name="connsiteY3236" fmla="*/ 4104990 h 5504521"/>
              <a:gd name="connsiteX3237" fmla="*/ 3900128 w 6384854"/>
              <a:gd name="connsiteY3237" fmla="*/ 4103606 h 5504521"/>
              <a:gd name="connsiteX3238" fmla="*/ 3883962 w 6384854"/>
              <a:gd name="connsiteY3238" fmla="*/ 4097231 h 5504521"/>
              <a:gd name="connsiteX3239" fmla="*/ 3879973 w 6384854"/>
              <a:gd name="connsiteY3239" fmla="*/ 4102221 h 5504521"/>
              <a:gd name="connsiteX3240" fmla="*/ 3878373 w 6384854"/>
              <a:gd name="connsiteY3240" fmla="*/ 4096037 h 5504521"/>
              <a:gd name="connsiteX3241" fmla="*/ 3858219 w 6384854"/>
              <a:gd name="connsiteY3241" fmla="*/ 4094653 h 5504521"/>
              <a:gd name="connsiteX3242" fmla="*/ 3851437 w 6384854"/>
              <a:gd name="connsiteY3242" fmla="*/ 4099046 h 5504521"/>
              <a:gd name="connsiteX3243" fmla="*/ 3839665 w 6384854"/>
              <a:gd name="connsiteY3243" fmla="*/ 4099453 h 5504521"/>
              <a:gd name="connsiteX3244" fmla="*/ 3836870 w 6384854"/>
              <a:gd name="connsiteY3244" fmla="*/ 4098856 h 5504521"/>
              <a:gd name="connsiteX3245" fmla="*/ 3831880 w 6384854"/>
              <a:gd name="connsiteY3245" fmla="*/ 4094868 h 5504521"/>
              <a:gd name="connsiteX3246" fmla="*/ 3828488 w 6384854"/>
              <a:gd name="connsiteY3246" fmla="*/ 4097065 h 5504521"/>
              <a:gd name="connsiteX3247" fmla="*/ 3830686 w 6384854"/>
              <a:gd name="connsiteY3247" fmla="*/ 4100456 h 5504521"/>
              <a:gd name="connsiteX3248" fmla="*/ 3827892 w 6384854"/>
              <a:gd name="connsiteY3248" fmla="*/ 4099858 h 5504521"/>
              <a:gd name="connsiteX3249" fmla="*/ 3822304 w 6384854"/>
              <a:gd name="connsiteY3249" fmla="*/ 4098665 h 5504521"/>
              <a:gd name="connsiteX3250" fmla="*/ 3819103 w 6384854"/>
              <a:gd name="connsiteY3250" fmla="*/ 4086296 h 5504521"/>
              <a:gd name="connsiteX3251" fmla="*/ 3830279 w 6384854"/>
              <a:gd name="connsiteY3251" fmla="*/ 4088683 h 5504521"/>
              <a:gd name="connsiteX3252" fmla="*/ 3833671 w 6384854"/>
              <a:gd name="connsiteY3252" fmla="*/ 4086486 h 5504521"/>
              <a:gd name="connsiteX3253" fmla="*/ 3830876 w 6384854"/>
              <a:gd name="connsiteY3253" fmla="*/ 4085889 h 5504521"/>
              <a:gd name="connsiteX3254" fmla="*/ 3814113 w 6384854"/>
              <a:gd name="connsiteY3254" fmla="*/ 4082308 h 5504521"/>
              <a:gd name="connsiteX3255" fmla="*/ 3808424 w 6384854"/>
              <a:gd name="connsiteY3255" fmla="*/ 4081092 h 5504521"/>
              <a:gd name="connsiteX3256" fmla="*/ 3978156 w 6384854"/>
              <a:gd name="connsiteY3256" fmla="*/ 3948885 h 5504521"/>
              <a:gd name="connsiteX3257" fmla="*/ 4108088 w 6384854"/>
              <a:gd name="connsiteY3257" fmla="*/ 3850752 h 5504521"/>
              <a:gd name="connsiteX3258" fmla="*/ 4168749 w 6384854"/>
              <a:gd name="connsiteY3258" fmla="*/ 3799792 h 5504521"/>
              <a:gd name="connsiteX3259" fmla="*/ 4193790 w 6384854"/>
              <a:gd name="connsiteY3259" fmla="*/ 3796718 h 5504521"/>
              <a:gd name="connsiteX3260" fmla="*/ 4312411 w 6384854"/>
              <a:gd name="connsiteY3260" fmla="*/ 3773087 h 5504521"/>
              <a:gd name="connsiteX3261" fmla="*/ 5024296 w 6384854"/>
              <a:gd name="connsiteY3261" fmla="*/ 3387832 h 5504521"/>
              <a:gd name="connsiteX3262" fmla="*/ 5129533 w 6384854"/>
              <a:gd name="connsiteY3262" fmla="*/ 3275676 h 5504521"/>
              <a:gd name="connsiteX3263" fmla="*/ 5145257 w 6384854"/>
              <a:gd name="connsiteY3263" fmla="*/ 3247498 h 5504521"/>
              <a:gd name="connsiteX3264" fmla="*/ 5153119 w 6384854"/>
              <a:gd name="connsiteY3264" fmla="*/ 3233409 h 5504521"/>
              <a:gd name="connsiteX3265" fmla="*/ 5179939 w 6384854"/>
              <a:gd name="connsiteY3265" fmla="*/ 3193046 h 5504521"/>
              <a:gd name="connsiteX3266" fmla="*/ 5238455 w 6384854"/>
              <a:gd name="connsiteY3266" fmla="*/ 3095168 h 5504521"/>
              <a:gd name="connsiteX3267" fmla="*/ 5247803 w 6384854"/>
              <a:gd name="connsiteY3267" fmla="*/ 3074119 h 5504521"/>
              <a:gd name="connsiteX3268" fmla="*/ 5257469 w 6384854"/>
              <a:gd name="connsiteY3268" fmla="*/ 3028878 h 5504521"/>
              <a:gd name="connsiteX3269" fmla="*/ 5337193 w 6384854"/>
              <a:gd name="connsiteY3269" fmla="*/ 2797043 h 5504521"/>
              <a:gd name="connsiteX3270" fmla="*/ 5337204 w 6384854"/>
              <a:gd name="connsiteY3270" fmla="*/ 2796978 h 5504521"/>
              <a:gd name="connsiteX3271" fmla="*/ 5309082 w 6384854"/>
              <a:gd name="connsiteY3271" fmla="*/ 2804418 h 5504521"/>
              <a:gd name="connsiteX3272" fmla="*/ 5286590 w 6384854"/>
              <a:gd name="connsiteY3272" fmla="*/ 2824466 h 5504521"/>
              <a:gd name="connsiteX3273" fmla="*/ 5158309 w 6384854"/>
              <a:gd name="connsiteY3273" fmla="*/ 2918834 h 5504521"/>
              <a:gd name="connsiteX3274" fmla="*/ 5108391 w 6384854"/>
              <a:gd name="connsiteY3274" fmla="*/ 2950751 h 5504521"/>
              <a:gd name="connsiteX3275" fmla="*/ 5035591 w 6384854"/>
              <a:gd name="connsiteY3275" fmla="*/ 3016178 h 5504521"/>
              <a:gd name="connsiteX3276" fmla="*/ 4936830 w 6384854"/>
              <a:gd name="connsiteY3276" fmla="*/ 3103463 h 5504521"/>
              <a:gd name="connsiteX3277" fmla="*/ 4858579 w 6384854"/>
              <a:gd name="connsiteY3277" fmla="*/ 3183131 h 5504521"/>
              <a:gd name="connsiteX3278" fmla="*/ 4778881 w 6384854"/>
              <a:gd name="connsiteY3278" fmla="*/ 3253447 h 5504521"/>
              <a:gd name="connsiteX3279" fmla="*/ 4724142 w 6384854"/>
              <a:gd name="connsiteY3279" fmla="*/ 3307805 h 5504521"/>
              <a:gd name="connsiteX3280" fmla="*/ 4487681 w 6384854"/>
              <a:gd name="connsiteY3280" fmla="*/ 3515158 h 5504521"/>
              <a:gd name="connsiteX3281" fmla="*/ 4233122 w 6384854"/>
              <a:gd name="connsiteY3281" fmla="*/ 3745713 h 5504521"/>
              <a:gd name="connsiteX3282" fmla="*/ 4168749 w 6384854"/>
              <a:gd name="connsiteY3282" fmla="*/ 3799792 h 5504521"/>
              <a:gd name="connsiteX3283" fmla="*/ 4134015 w 6384854"/>
              <a:gd name="connsiteY3283" fmla="*/ 3804056 h 5504521"/>
              <a:gd name="connsiteX3284" fmla="*/ 4073979 w 6384854"/>
              <a:gd name="connsiteY3284" fmla="*/ 3804629 h 5504521"/>
              <a:gd name="connsiteX3285" fmla="*/ 3920307 w 6384854"/>
              <a:gd name="connsiteY3285" fmla="*/ 3788628 h 5504521"/>
              <a:gd name="connsiteX3286" fmla="*/ 3792803 w 6384854"/>
              <a:gd name="connsiteY3286" fmla="*/ 3771639 h 5504521"/>
              <a:gd name="connsiteX3287" fmla="*/ 3828175 w 6384854"/>
              <a:gd name="connsiteY3287" fmla="*/ 3742122 h 5504521"/>
              <a:gd name="connsiteX3288" fmla="*/ 3901123 w 6384854"/>
              <a:gd name="connsiteY3288" fmla="*/ 3681778 h 5504521"/>
              <a:gd name="connsiteX3289" fmla="*/ 4019057 w 6384854"/>
              <a:gd name="connsiteY3289" fmla="*/ 3594743 h 5504521"/>
              <a:gd name="connsiteX3290" fmla="*/ 4022209 w 6384854"/>
              <a:gd name="connsiteY3290" fmla="*/ 3582132 h 5504521"/>
              <a:gd name="connsiteX3291" fmla="*/ 4012849 w 6384854"/>
              <a:gd name="connsiteY3291" fmla="*/ 3574712 h 5504521"/>
              <a:gd name="connsiteX3292" fmla="*/ 4001737 w 6384854"/>
              <a:gd name="connsiteY3292" fmla="*/ 3577614 h 5504521"/>
              <a:gd name="connsiteX3293" fmla="*/ 3978410 w 6384854"/>
              <a:gd name="connsiteY3293" fmla="*/ 3595875 h 5504521"/>
              <a:gd name="connsiteX3294" fmla="*/ 3754040 w 6384854"/>
              <a:gd name="connsiteY3294" fmla="*/ 3765203 h 5504521"/>
              <a:gd name="connsiteX3295" fmla="*/ 3734159 w 6384854"/>
              <a:gd name="connsiteY3295" fmla="*/ 3760685 h 5504521"/>
              <a:gd name="connsiteX3296" fmla="*/ 3702925 w 6384854"/>
              <a:gd name="connsiteY3296" fmla="*/ 3747188 h 5504521"/>
              <a:gd name="connsiteX3297" fmla="*/ 3684859 w 6384854"/>
              <a:gd name="connsiteY3297" fmla="*/ 3740903 h 5504521"/>
              <a:gd name="connsiteX3298" fmla="*/ 3584753 w 6384854"/>
              <a:gd name="connsiteY3298" fmla="*/ 3709812 h 5504521"/>
              <a:gd name="connsiteX3299" fmla="*/ 3361801 w 6384854"/>
              <a:gd name="connsiteY3299" fmla="*/ 3589401 h 5504521"/>
              <a:gd name="connsiteX3300" fmla="*/ 2792532 w 6384854"/>
              <a:gd name="connsiteY3300" fmla="*/ 2693905 h 5504521"/>
              <a:gd name="connsiteX3301" fmla="*/ 2790094 w 6384854"/>
              <a:gd name="connsiteY3301" fmla="*/ 2522204 h 5504521"/>
              <a:gd name="connsiteX3302" fmla="*/ 2811149 w 6384854"/>
              <a:gd name="connsiteY3302" fmla="*/ 2394910 h 5504521"/>
              <a:gd name="connsiteX3303" fmla="*/ 2828907 w 6384854"/>
              <a:gd name="connsiteY3303" fmla="*/ 2389830 h 5504521"/>
              <a:gd name="connsiteX3304" fmla="*/ 2857007 w 6384854"/>
              <a:gd name="connsiteY3304" fmla="*/ 2391212 h 5504521"/>
              <a:gd name="connsiteX3305" fmla="*/ 2875253 w 6384854"/>
              <a:gd name="connsiteY3305" fmla="*/ 2373093 h 5504521"/>
              <a:gd name="connsiteX3306" fmla="*/ 2902066 w 6384854"/>
              <a:gd name="connsiteY3306" fmla="*/ 2340254 h 5504521"/>
              <a:gd name="connsiteX3307" fmla="*/ 2950279 w 6384854"/>
              <a:gd name="connsiteY3307" fmla="*/ 2330302 h 5504521"/>
              <a:gd name="connsiteX3308" fmla="*/ 2977203 w 6384854"/>
              <a:gd name="connsiteY3308" fmla="*/ 2314680 h 5504521"/>
              <a:gd name="connsiteX3309" fmla="*/ 2991519 w 6384854"/>
              <a:gd name="connsiteY3309" fmla="*/ 2295887 h 5504521"/>
              <a:gd name="connsiteX3310" fmla="*/ 2997786 w 6384854"/>
              <a:gd name="connsiteY3310" fmla="*/ 2282798 h 5504521"/>
              <a:gd name="connsiteX3311" fmla="*/ 3012176 w 6384854"/>
              <a:gd name="connsiteY3311" fmla="*/ 2293355 h 5504521"/>
              <a:gd name="connsiteX3312" fmla="*/ 3014735 w 6384854"/>
              <a:gd name="connsiteY3312" fmla="*/ 2314026 h 5504521"/>
              <a:gd name="connsiteX3313" fmla="*/ 3059758 w 6384854"/>
              <a:gd name="connsiteY3313" fmla="*/ 2328817 h 5504521"/>
              <a:gd name="connsiteX3314" fmla="*/ 3071107 w 6384854"/>
              <a:gd name="connsiteY3314" fmla="*/ 2315586 h 5504521"/>
              <a:gd name="connsiteX3315" fmla="*/ 3084569 w 6384854"/>
              <a:gd name="connsiteY3315" fmla="*/ 2307776 h 5504521"/>
              <a:gd name="connsiteX3316" fmla="*/ 3148098 w 6384854"/>
              <a:gd name="connsiteY3316" fmla="*/ 2273132 h 5504521"/>
              <a:gd name="connsiteX3317" fmla="*/ 3148283 w 6384854"/>
              <a:gd name="connsiteY3317" fmla="*/ 2266082 h 5504521"/>
              <a:gd name="connsiteX3318" fmla="*/ 3135525 w 6384854"/>
              <a:gd name="connsiteY3318" fmla="*/ 2257828 h 5504521"/>
              <a:gd name="connsiteX3319" fmla="*/ 3132558 w 6384854"/>
              <a:gd name="connsiteY3319" fmla="*/ 2263389 h 5504521"/>
              <a:gd name="connsiteX3320" fmla="*/ 3105448 w 6384854"/>
              <a:gd name="connsiteY3320" fmla="*/ 2286061 h 5504521"/>
              <a:gd name="connsiteX3321" fmla="*/ 3072738 w 6384854"/>
              <a:gd name="connsiteY3321" fmla="*/ 2264273 h 5504521"/>
              <a:gd name="connsiteX3322" fmla="*/ 3080303 w 6384854"/>
              <a:gd name="connsiteY3322" fmla="*/ 2255453 h 5504521"/>
              <a:gd name="connsiteX3323" fmla="*/ 3098549 w 6384854"/>
              <a:gd name="connsiteY3323" fmla="*/ 2237333 h 5504521"/>
              <a:gd name="connsiteX3324" fmla="*/ 3136525 w 6384854"/>
              <a:gd name="connsiteY3324" fmla="*/ 2198314 h 5504521"/>
              <a:gd name="connsiteX3325" fmla="*/ 3159334 w 6384854"/>
              <a:gd name="connsiteY3325" fmla="*/ 2189069 h 5504521"/>
              <a:gd name="connsiteX3326" fmla="*/ 3189188 w 6384854"/>
              <a:gd name="connsiteY3326" fmla="*/ 2180019 h 5504521"/>
              <a:gd name="connsiteX3327" fmla="*/ 3206915 w 6384854"/>
              <a:gd name="connsiteY3327" fmla="*/ 2170915 h 5504521"/>
              <a:gd name="connsiteX3328" fmla="*/ 3221713 w 6384854"/>
              <a:gd name="connsiteY3328" fmla="*/ 2155240 h 5504521"/>
              <a:gd name="connsiteX3329" fmla="*/ 3243965 w 6384854"/>
              <a:gd name="connsiteY3329" fmla="*/ 2167143 h 5504521"/>
              <a:gd name="connsiteX3330" fmla="*/ 3266921 w 6384854"/>
              <a:gd name="connsiteY3330" fmla="*/ 2109366 h 5504521"/>
              <a:gd name="connsiteX3331" fmla="*/ 3268849 w 6384854"/>
              <a:gd name="connsiteY3331" fmla="*/ 2121835 h 5504521"/>
              <a:gd name="connsiteX3332" fmla="*/ 3302079 w 6384854"/>
              <a:gd name="connsiteY3332" fmla="*/ 2134607 h 5504521"/>
              <a:gd name="connsiteX3333" fmla="*/ 3338869 w 6384854"/>
              <a:gd name="connsiteY3333" fmla="*/ 2108536 h 5504521"/>
              <a:gd name="connsiteX3334" fmla="*/ 3408405 w 6384854"/>
              <a:gd name="connsiteY3334" fmla="*/ 2092118 h 5504521"/>
              <a:gd name="connsiteX3335" fmla="*/ 3426503 w 6384854"/>
              <a:gd name="connsiteY3335" fmla="*/ 2068915 h 5504521"/>
              <a:gd name="connsiteX3336" fmla="*/ 3441523 w 6384854"/>
              <a:gd name="connsiteY3336" fmla="*/ 2034058 h 5504521"/>
              <a:gd name="connsiteX3337" fmla="*/ 3471897 w 6384854"/>
              <a:gd name="connsiteY3337" fmla="*/ 2015992 h 5504521"/>
              <a:gd name="connsiteX3338" fmla="*/ 3492554 w 6384854"/>
              <a:gd name="connsiteY3338" fmla="*/ 2013460 h 5504521"/>
              <a:gd name="connsiteX3339" fmla="*/ 3498784 w 6384854"/>
              <a:gd name="connsiteY3339" fmla="*/ 2012503 h 5504521"/>
              <a:gd name="connsiteX3340" fmla="*/ 3538726 w 6384854"/>
              <a:gd name="connsiteY3340" fmla="*/ 1973821 h 5504521"/>
              <a:gd name="connsiteX3341" fmla="*/ 3570805 w 6384854"/>
              <a:gd name="connsiteY3341" fmla="*/ 1933791 h 5504521"/>
              <a:gd name="connsiteX3342" fmla="*/ 3583934 w 6384854"/>
              <a:gd name="connsiteY3342" fmla="*/ 1927947 h 5504521"/>
              <a:gd name="connsiteX3343" fmla="*/ 3603626 w 6384854"/>
              <a:gd name="connsiteY3343" fmla="*/ 1919180 h 5504521"/>
              <a:gd name="connsiteX3344" fmla="*/ 3646572 w 6384854"/>
              <a:gd name="connsiteY3344" fmla="*/ 1862802 h 5504521"/>
              <a:gd name="connsiteX3345" fmla="*/ 3672829 w 6384854"/>
              <a:gd name="connsiteY3345" fmla="*/ 1851113 h 5504521"/>
              <a:gd name="connsiteX3346" fmla="*/ 3692485 w 6384854"/>
              <a:gd name="connsiteY3346" fmla="*/ 1854479 h 5504521"/>
              <a:gd name="connsiteX3347" fmla="*/ 3708692 w 6384854"/>
              <a:gd name="connsiteY3347" fmla="*/ 1860289 h 5504521"/>
              <a:gd name="connsiteX3348" fmla="*/ 3760056 w 6384854"/>
              <a:gd name="connsiteY3348" fmla="*/ 1837725 h 5504521"/>
              <a:gd name="connsiteX3349" fmla="*/ 3759314 w 6384854"/>
              <a:gd name="connsiteY3349" fmla="*/ 1812307 h 5504521"/>
              <a:gd name="connsiteX3350" fmla="*/ 3751192 w 6384854"/>
              <a:gd name="connsiteY3350" fmla="*/ 1788661 h 5504521"/>
              <a:gd name="connsiteX3351" fmla="*/ 3779341 w 6384854"/>
              <a:gd name="connsiteY3351" fmla="*/ 1801574 h 5504521"/>
              <a:gd name="connsiteX3352" fmla="*/ 3824216 w 6384854"/>
              <a:gd name="connsiteY3352" fmla="*/ 1811282 h 5504521"/>
              <a:gd name="connsiteX3353" fmla="*/ 3849249 w 6384854"/>
              <a:gd name="connsiteY3353" fmla="*/ 1771058 h 5504521"/>
              <a:gd name="connsiteX3354" fmla="*/ 3864380 w 6384854"/>
              <a:gd name="connsiteY3354" fmla="*/ 1753417 h 5504521"/>
              <a:gd name="connsiteX3355" fmla="*/ 3901281 w 6384854"/>
              <a:gd name="connsiteY3355" fmla="*/ 1744561 h 5504521"/>
              <a:gd name="connsiteX3356" fmla="*/ 3913259 w 6384854"/>
              <a:gd name="connsiteY3356" fmla="*/ 1739532 h 5504521"/>
              <a:gd name="connsiteX3357" fmla="*/ 3934955 w 6384854"/>
              <a:gd name="connsiteY3357" fmla="*/ 1718968 h 5504521"/>
              <a:gd name="connsiteX3358" fmla="*/ 3931469 w 6384854"/>
              <a:gd name="connsiteY3358" fmla="*/ 1733545 h 5504521"/>
              <a:gd name="connsiteX3359" fmla="*/ 3944041 w 6384854"/>
              <a:gd name="connsiteY3359" fmla="*/ 1748849 h 5504521"/>
              <a:gd name="connsiteX3360" fmla="*/ 3956205 w 6384854"/>
              <a:gd name="connsiteY3360" fmla="*/ 1736770 h 5504521"/>
              <a:gd name="connsiteX3361" fmla="*/ 3971447 w 6384854"/>
              <a:gd name="connsiteY3361" fmla="*/ 1682729 h 5504521"/>
              <a:gd name="connsiteX3362" fmla="*/ 3997741 w 6384854"/>
              <a:gd name="connsiteY3362" fmla="*/ 1658907 h 5504521"/>
              <a:gd name="connsiteX3363" fmla="*/ 4030414 w 6384854"/>
              <a:gd name="connsiteY3363" fmla="*/ 1639211 h 5504521"/>
              <a:gd name="connsiteX3364" fmla="*/ 4067834 w 6384854"/>
              <a:gd name="connsiteY3364" fmla="*/ 1621341 h 5504521"/>
              <a:gd name="connsiteX3365" fmla="*/ 4090346 w 6384854"/>
              <a:gd name="connsiteY3365" fmla="*/ 1601929 h 5504521"/>
              <a:gd name="connsiteX3366" fmla="*/ 4119903 w 6384854"/>
              <a:gd name="connsiteY3366" fmla="*/ 1582711 h 5504521"/>
              <a:gd name="connsiteX3367" fmla="*/ 4133662 w 6384854"/>
              <a:gd name="connsiteY3367" fmla="*/ 1585068 h 5504521"/>
              <a:gd name="connsiteX3368" fmla="*/ 4173196 w 6384854"/>
              <a:gd name="connsiteY3368" fmla="*/ 1572617 h 5504521"/>
              <a:gd name="connsiteX3369" fmla="*/ 4178203 w 6384854"/>
              <a:gd name="connsiteY3369" fmla="*/ 1543126 h 5504521"/>
              <a:gd name="connsiteX3370" fmla="*/ 4194038 w 6384854"/>
              <a:gd name="connsiteY3370" fmla="*/ 1509420 h 5504521"/>
              <a:gd name="connsiteX3371" fmla="*/ 4232830 w 6384854"/>
              <a:gd name="connsiteY3371" fmla="*/ 1471551 h 5504521"/>
              <a:gd name="connsiteX3372" fmla="*/ 4242695 w 6384854"/>
              <a:gd name="connsiteY3372" fmla="*/ 1461101 h 5504521"/>
              <a:gd name="connsiteX3373" fmla="*/ 4309524 w 6384854"/>
              <a:gd name="connsiteY3373" fmla="*/ 1418930 h 5504521"/>
              <a:gd name="connsiteX3374" fmla="*/ 4310897 w 6384854"/>
              <a:gd name="connsiteY3374" fmla="*/ 1452548 h 5504521"/>
              <a:gd name="connsiteX3375" fmla="*/ 4313642 w 6384854"/>
              <a:gd name="connsiteY3375" fmla="*/ 1466169 h 5504521"/>
              <a:gd name="connsiteX3376" fmla="*/ 4320651 w 6384854"/>
              <a:gd name="connsiteY3376" fmla="*/ 1478498 h 5504521"/>
              <a:gd name="connsiteX3377" fmla="*/ 4331332 w 6384854"/>
              <a:gd name="connsiteY3377" fmla="*/ 1469199 h 5504521"/>
              <a:gd name="connsiteX3378" fmla="*/ 4334187 w 6384854"/>
              <a:gd name="connsiteY3378" fmla="*/ 1446421 h 5504521"/>
              <a:gd name="connsiteX3379" fmla="*/ 4345017 w 6384854"/>
              <a:gd name="connsiteY3379" fmla="*/ 1442205 h 5504521"/>
              <a:gd name="connsiteX3380" fmla="*/ 4360890 w 6384854"/>
              <a:gd name="connsiteY3380" fmla="*/ 1449982 h 5504521"/>
              <a:gd name="connsiteX3381" fmla="*/ 4415443 w 6384854"/>
              <a:gd name="connsiteY3381" fmla="*/ 1402673 h 5504521"/>
              <a:gd name="connsiteX3382" fmla="*/ 4420264 w 6384854"/>
              <a:gd name="connsiteY3382" fmla="*/ 1380232 h 5504521"/>
              <a:gd name="connsiteX3383" fmla="*/ 4428906 w 6384854"/>
              <a:gd name="connsiteY3383" fmla="*/ 1394863 h 5504521"/>
              <a:gd name="connsiteX3384" fmla="*/ 4448895 w 6384854"/>
              <a:gd name="connsiteY3384" fmla="*/ 1396262 h 5504521"/>
              <a:gd name="connsiteX3385" fmla="*/ 4465176 w 6384854"/>
              <a:gd name="connsiteY3385" fmla="*/ 1377807 h 5504521"/>
              <a:gd name="connsiteX3386" fmla="*/ 4466066 w 6384854"/>
              <a:gd name="connsiteY3386" fmla="*/ 1354692 h 5504521"/>
              <a:gd name="connsiteX3387" fmla="*/ 4444815 w 6384854"/>
              <a:gd name="connsiteY3387" fmla="*/ 1336890 h 5504521"/>
              <a:gd name="connsiteX3388" fmla="*/ 4471851 w 6384854"/>
              <a:gd name="connsiteY3388" fmla="*/ 1338485 h 5504521"/>
              <a:gd name="connsiteX3389" fmla="*/ 4489096 w 6384854"/>
              <a:gd name="connsiteY3389" fmla="*/ 1326264 h 5504521"/>
              <a:gd name="connsiteX3390" fmla="*/ 4493143 w 6384854"/>
              <a:gd name="connsiteY3390" fmla="*/ 1311072 h 5504521"/>
              <a:gd name="connsiteX3391" fmla="*/ 4407462 w 6384854"/>
              <a:gd name="connsiteY3391" fmla="*/ 1289825 h 5504521"/>
              <a:gd name="connsiteX3392" fmla="*/ 4023604 w 6384854"/>
              <a:gd name="connsiteY3392" fmla="*/ 1246176 h 5504521"/>
              <a:gd name="connsiteX3393" fmla="*/ 3642236 w 6384854"/>
              <a:gd name="connsiteY3393" fmla="*/ 1305858 h 5504521"/>
              <a:gd name="connsiteX3394" fmla="*/ 3486361 w 6384854"/>
              <a:gd name="connsiteY3394" fmla="*/ 1393852 h 5504521"/>
              <a:gd name="connsiteX3395" fmla="*/ 3369513 w 6384854"/>
              <a:gd name="connsiteY3395" fmla="*/ 1486546 h 5504521"/>
              <a:gd name="connsiteX3396" fmla="*/ 3155042 w 6384854"/>
              <a:gd name="connsiteY3396" fmla="*/ 1678468 h 5504521"/>
              <a:gd name="connsiteX3397" fmla="*/ 2818168 w 6384854"/>
              <a:gd name="connsiteY3397" fmla="*/ 2352473 h 5504521"/>
              <a:gd name="connsiteX3398" fmla="*/ 2811149 w 6384854"/>
              <a:gd name="connsiteY3398" fmla="*/ 2394910 h 5504521"/>
              <a:gd name="connsiteX3399" fmla="*/ 2804609 w 6384854"/>
              <a:gd name="connsiteY3399" fmla="*/ 2396780 h 5504521"/>
              <a:gd name="connsiteX3400" fmla="*/ 2766258 w 6384854"/>
              <a:gd name="connsiteY3400" fmla="*/ 2431310 h 5504521"/>
              <a:gd name="connsiteX3401" fmla="*/ 2736515 w 6384854"/>
              <a:gd name="connsiteY3401" fmla="*/ 2457576 h 5504521"/>
              <a:gd name="connsiteX3402" fmla="*/ 2720605 w 6384854"/>
              <a:gd name="connsiteY3402" fmla="*/ 2515548 h 5504521"/>
              <a:gd name="connsiteX3403" fmla="*/ 2723832 w 6384854"/>
              <a:gd name="connsiteY3403" fmla="*/ 2532287 h 5504521"/>
              <a:gd name="connsiteX3404" fmla="*/ 2706550 w 6384854"/>
              <a:gd name="connsiteY3404" fmla="*/ 2556641 h 5504521"/>
              <a:gd name="connsiteX3405" fmla="*/ 2678438 w 6384854"/>
              <a:gd name="connsiteY3405" fmla="*/ 2531595 h 5504521"/>
              <a:gd name="connsiteX3406" fmla="*/ 2679217 w 6384854"/>
              <a:gd name="connsiteY3406" fmla="*/ 2491264 h 5504521"/>
              <a:gd name="connsiteX3407" fmla="*/ 2676471 w 6384854"/>
              <a:gd name="connsiteY3407" fmla="*/ 2477642 h 5504521"/>
              <a:gd name="connsiteX3408" fmla="*/ 2658633 w 6384854"/>
              <a:gd name="connsiteY3408" fmla="*/ 2469530 h 5504521"/>
              <a:gd name="connsiteX3409" fmla="*/ 2647619 w 6384854"/>
              <a:gd name="connsiteY3409" fmla="*/ 2480794 h 5504521"/>
              <a:gd name="connsiteX3410" fmla="*/ 2565028 w 6384854"/>
              <a:gd name="connsiteY3410" fmla="*/ 2586021 h 5504521"/>
              <a:gd name="connsiteX3411" fmla="*/ 2575783 w 6384854"/>
              <a:gd name="connsiteY3411" fmla="*/ 2552457 h 5504521"/>
              <a:gd name="connsiteX3412" fmla="*/ 2581605 w 6384854"/>
              <a:gd name="connsiteY3412" fmla="*/ 2524118 h 5504521"/>
              <a:gd name="connsiteX3413" fmla="*/ 2562802 w 6384854"/>
              <a:gd name="connsiteY3413" fmla="*/ 2509769 h 5504521"/>
              <a:gd name="connsiteX3414" fmla="*/ 2532998 w 6384854"/>
              <a:gd name="connsiteY3414" fmla="*/ 2516277 h 5504521"/>
              <a:gd name="connsiteX3415" fmla="*/ 2536061 w 6384854"/>
              <a:gd name="connsiteY3415" fmla="*/ 2488752 h 5504521"/>
              <a:gd name="connsiteX3416" fmla="*/ 2538257 w 6384854"/>
              <a:gd name="connsiteY3416" fmla="*/ 2492142 h 5504521"/>
              <a:gd name="connsiteX3417" fmla="*/ 2539236 w 6384854"/>
              <a:gd name="connsiteY3417" fmla="*/ 2460215 h 5504521"/>
              <a:gd name="connsiteX3418" fmla="*/ 2553561 w 6384854"/>
              <a:gd name="connsiteY3418" fmla="*/ 2393160 h 5504521"/>
              <a:gd name="connsiteX3419" fmla="*/ 2556953 w 6384854"/>
              <a:gd name="connsiteY3419" fmla="*/ 2390963 h 5504521"/>
              <a:gd name="connsiteX3420" fmla="*/ 2558147 w 6384854"/>
              <a:gd name="connsiteY3420" fmla="*/ 2385375 h 5504521"/>
              <a:gd name="connsiteX3421" fmla="*/ 2555949 w 6384854"/>
              <a:gd name="connsiteY3421" fmla="*/ 2381984 h 5504521"/>
              <a:gd name="connsiteX3422" fmla="*/ 2556546 w 6384854"/>
              <a:gd name="connsiteY3422" fmla="*/ 2379191 h 5504521"/>
              <a:gd name="connsiteX3423" fmla="*/ 2558337 w 6384854"/>
              <a:gd name="connsiteY3423" fmla="*/ 2370809 h 5504521"/>
              <a:gd name="connsiteX3424" fmla="*/ 2559531 w 6384854"/>
              <a:gd name="connsiteY3424" fmla="*/ 2365221 h 5504521"/>
              <a:gd name="connsiteX3425" fmla="*/ 2559721 w 6384854"/>
              <a:gd name="connsiteY3425" fmla="*/ 2350654 h 5504521"/>
              <a:gd name="connsiteX3426" fmla="*/ 2562515 w 6384854"/>
              <a:gd name="connsiteY3426" fmla="*/ 2351251 h 5504521"/>
              <a:gd name="connsiteX3427" fmla="*/ 2563112 w 6384854"/>
              <a:gd name="connsiteY3427" fmla="*/ 2348457 h 5504521"/>
              <a:gd name="connsiteX3428" fmla="*/ 2563709 w 6384854"/>
              <a:gd name="connsiteY3428" fmla="*/ 2345663 h 5504521"/>
              <a:gd name="connsiteX3429" fmla="*/ 2560915 w 6384854"/>
              <a:gd name="connsiteY3429" fmla="*/ 2345066 h 5504521"/>
              <a:gd name="connsiteX3430" fmla="*/ 2562706 w 6384854"/>
              <a:gd name="connsiteY3430" fmla="*/ 2336684 h 5504521"/>
              <a:gd name="connsiteX3431" fmla="*/ 2567100 w 6384854"/>
              <a:gd name="connsiteY3431" fmla="*/ 2343467 h 5504521"/>
              <a:gd name="connsiteX3432" fmla="*/ 2567697 w 6384854"/>
              <a:gd name="connsiteY3432" fmla="*/ 2340672 h 5504521"/>
              <a:gd name="connsiteX3433" fmla="*/ 2566769 w 6384854"/>
              <a:gd name="connsiteY3433" fmla="*/ 2454411 h 5504521"/>
              <a:gd name="connsiteX3434" fmla="*/ 2568966 w 6384854"/>
              <a:gd name="connsiteY3434" fmla="*/ 2457803 h 5504521"/>
              <a:gd name="connsiteX3435" fmla="*/ 2569563 w 6384854"/>
              <a:gd name="connsiteY3435" fmla="*/ 2455009 h 5504521"/>
              <a:gd name="connsiteX3436" fmla="*/ 2570160 w 6384854"/>
              <a:gd name="connsiteY3436" fmla="*/ 2452214 h 5504521"/>
              <a:gd name="connsiteX3437" fmla="*/ 2571684 w 6384854"/>
              <a:gd name="connsiteY3437" fmla="*/ 2335682 h 5504521"/>
              <a:gd name="connsiteX3438" fmla="*/ 2572663 w 6384854"/>
              <a:gd name="connsiteY3438" fmla="*/ 2303754 h 5504521"/>
              <a:gd name="connsiteX3439" fmla="*/ 2565475 w 6384854"/>
              <a:gd name="connsiteY3439" fmla="*/ 2296376 h 5504521"/>
              <a:gd name="connsiteX3440" fmla="*/ 2575431 w 6384854"/>
              <a:gd name="connsiteY3440" fmla="*/ 2263445 h 5504521"/>
              <a:gd name="connsiteX3441" fmla="*/ 2573235 w 6384854"/>
              <a:gd name="connsiteY3441" fmla="*/ 2260054 h 5504521"/>
              <a:gd name="connsiteX3442" fmla="*/ 2572638 w 6384854"/>
              <a:gd name="connsiteY3442" fmla="*/ 2262848 h 5504521"/>
              <a:gd name="connsiteX3443" fmla="*/ 2562681 w 6384854"/>
              <a:gd name="connsiteY3443" fmla="*/ 2295779 h 5504521"/>
              <a:gd name="connsiteX3444" fmla="*/ 2559290 w 6384854"/>
              <a:gd name="connsiteY3444" fmla="*/ 2297975 h 5504521"/>
              <a:gd name="connsiteX3445" fmla="*/ 2557093 w 6384854"/>
              <a:gd name="connsiteY3445" fmla="*/ 2294585 h 5504521"/>
              <a:gd name="connsiteX3446" fmla="*/ 2560077 w 6384854"/>
              <a:gd name="connsiteY3446" fmla="*/ 2280615 h 5504521"/>
              <a:gd name="connsiteX3447" fmla="*/ 2565259 w 6384854"/>
              <a:gd name="connsiteY3447" fmla="*/ 2270036 h 5504521"/>
              <a:gd name="connsiteX3448" fmla="*/ 2565856 w 6384854"/>
              <a:gd name="connsiteY3448" fmla="*/ 2267242 h 5504521"/>
              <a:gd name="connsiteX3449" fmla="*/ 2566453 w 6384854"/>
              <a:gd name="connsiteY3449" fmla="*/ 2264448 h 5504521"/>
              <a:gd name="connsiteX3450" fmla="*/ 2569844 w 6384854"/>
              <a:gd name="connsiteY3450" fmla="*/ 2262251 h 5504521"/>
              <a:gd name="connsiteX3451" fmla="*/ 2570441 w 6384854"/>
              <a:gd name="connsiteY3451" fmla="*/ 2259457 h 5504521"/>
              <a:gd name="connsiteX3452" fmla="*/ 2571037 w 6384854"/>
              <a:gd name="connsiteY3452" fmla="*/ 2256663 h 5504521"/>
              <a:gd name="connsiteX3453" fmla="*/ 2568243 w 6384854"/>
              <a:gd name="connsiteY3453" fmla="*/ 2256066 h 5504521"/>
              <a:gd name="connsiteX3454" fmla="*/ 2564853 w 6384854"/>
              <a:gd name="connsiteY3454" fmla="*/ 2258263 h 5504521"/>
              <a:gd name="connsiteX3455" fmla="*/ 2567838 w 6384854"/>
              <a:gd name="connsiteY3455" fmla="*/ 2244294 h 5504521"/>
              <a:gd name="connsiteX3456" fmla="*/ 2569031 w 6384854"/>
              <a:gd name="connsiteY3456" fmla="*/ 2238706 h 5504521"/>
              <a:gd name="connsiteX3457" fmla="*/ 2567431 w 6384854"/>
              <a:gd name="connsiteY3457" fmla="*/ 2232521 h 5504521"/>
              <a:gd name="connsiteX3458" fmla="*/ 2573807 w 6384854"/>
              <a:gd name="connsiteY3458" fmla="*/ 2216354 h 5504521"/>
              <a:gd name="connsiteX3459" fmla="*/ 2579585 w 6384854"/>
              <a:gd name="connsiteY3459" fmla="*/ 2202982 h 5504521"/>
              <a:gd name="connsiteX3460" fmla="*/ 2578391 w 6384854"/>
              <a:gd name="connsiteY3460" fmla="*/ 2208569 h 5504521"/>
              <a:gd name="connsiteX3461" fmla="*/ 2576003 w 6384854"/>
              <a:gd name="connsiteY3461" fmla="*/ 2219745 h 5504521"/>
              <a:gd name="connsiteX3462" fmla="*/ 2575406 w 6384854"/>
              <a:gd name="connsiteY3462" fmla="*/ 2222538 h 5504521"/>
              <a:gd name="connsiteX3463" fmla="*/ 2575216 w 6384854"/>
              <a:gd name="connsiteY3463" fmla="*/ 2237105 h 5504521"/>
              <a:gd name="connsiteX3464" fmla="*/ 2578010 w 6384854"/>
              <a:gd name="connsiteY3464" fmla="*/ 2237702 h 5504521"/>
              <a:gd name="connsiteX3465" fmla="*/ 2581400 w 6384854"/>
              <a:gd name="connsiteY3465" fmla="*/ 2235505 h 5504521"/>
              <a:gd name="connsiteX3466" fmla="*/ 2584791 w 6384854"/>
              <a:gd name="connsiteY3466" fmla="*/ 2233308 h 5504521"/>
              <a:gd name="connsiteX3467" fmla="*/ 2585388 w 6384854"/>
              <a:gd name="connsiteY3467" fmla="*/ 2230515 h 5504521"/>
              <a:gd name="connsiteX3468" fmla="*/ 2585986 w 6384854"/>
              <a:gd name="connsiteY3468" fmla="*/ 2227721 h 5504521"/>
              <a:gd name="connsiteX3469" fmla="*/ 2582595 w 6384854"/>
              <a:gd name="connsiteY3469" fmla="*/ 2229918 h 5504521"/>
              <a:gd name="connsiteX3470" fmla="*/ 2579204 w 6384854"/>
              <a:gd name="connsiteY3470" fmla="*/ 2232115 h 5504521"/>
              <a:gd name="connsiteX3471" fmla="*/ 2578201 w 6384854"/>
              <a:gd name="connsiteY3471" fmla="*/ 2223136 h 5504521"/>
              <a:gd name="connsiteX3472" fmla="*/ 2581782 w 6384854"/>
              <a:gd name="connsiteY3472" fmla="*/ 2206372 h 5504521"/>
              <a:gd name="connsiteX3473" fmla="*/ 2583573 w 6384854"/>
              <a:gd name="connsiteY3473" fmla="*/ 2197990 h 5504521"/>
              <a:gd name="connsiteX3474" fmla="*/ 2585960 w 6384854"/>
              <a:gd name="connsiteY3474" fmla="*/ 2186814 h 5504521"/>
              <a:gd name="connsiteX3475" fmla="*/ 2591143 w 6384854"/>
              <a:gd name="connsiteY3475" fmla="*/ 2176236 h 5504521"/>
              <a:gd name="connsiteX3476" fmla="*/ 2591739 w 6384854"/>
              <a:gd name="connsiteY3476" fmla="*/ 2173441 h 5504521"/>
              <a:gd name="connsiteX3477" fmla="*/ 2593530 w 6384854"/>
              <a:gd name="connsiteY3477" fmla="*/ 2165060 h 5504521"/>
              <a:gd name="connsiteX3478" fmla="*/ 2595727 w 6384854"/>
              <a:gd name="connsiteY3478" fmla="*/ 2168451 h 5504521"/>
              <a:gd name="connsiteX3479" fmla="*/ 2599715 w 6384854"/>
              <a:gd name="connsiteY3479" fmla="*/ 2163460 h 5504521"/>
              <a:gd name="connsiteX3480" fmla="*/ 2598114 w 6384854"/>
              <a:gd name="connsiteY3480" fmla="*/ 2157275 h 5504521"/>
              <a:gd name="connsiteX3481" fmla="*/ 2601505 w 6384854"/>
              <a:gd name="connsiteY3481" fmla="*/ 2155078 h 5504521"/>
              <a:gd name="connsiteX3482" fmla="*/ 2599308 w 6384854"/>
              <a:gd name="connsiteY3482" fmla="*/ 2151688 h 5504521"/>
              <a:gd name="connsiteX3483" fmla="*/ 2600502 w 6384854"/>
              <a:gd name="connsiteY3483" fmla="*/ 2146099 h 5504521"/>
              <a:gd name="connsiteX3484" fmla="*/ 2605087 w 6384854"/>
              <a:gd name="connsiteY3484" fmla="*/ 2138314 h 5504521"/>
              <a:gd name="connsiteX3485" fmla="*/ 2608478 w 6384854"/>
              <a:gd name="connsiteY3485" fmla="*/ 2136117 h 5504521"/>
              <a:gd name="connsiteX3486" fmla="*/ 2609671 w 6384854"/>
              <a:gd name="connsiteY3486" fmla="*/ 2130530 h 5504521"/>
              <a:gd name="connsiteX3487" fmla="*/ 2614256 w 6384854"/>
              <a:gd name="connsiteY3487" fmla="*/ 2122745 h 5504521"/>
              <a:gd name="connsiteX3488" fmla="*/ 2615450 w 6384854"/>
              <a:gd name="connsiteY3488" fmla="*/ 2117156 h 5504521"/>
              <a:gd name="connsiteX3489" fmla="*/ 2616644 w 6384854"/>
              <a:gd name="connsiteY3489" fmla="*/ 2111568 h 5504521"/>
              <a:gd name="connsiteX3490" fmla="*/ 2613253 w 6384854"/>
              <a:gd name="connsiteY3490" fmla="*/ 2113766 h 5504521"/>
              <a:gd name="connsiteX3491" fmla="*/ 2615641 w 6384854"/>
              <a:gd name="connsiteY3491" fmla="*/ 2102590 h 5504521"/>
              <a:gd name="connsiteX3492" fmla="*/ 2620225 w 6384854"/>
              <a:gd name="connsiteY3492" fmla="*/ 2094805 h 5504521"/>
              <a:gd name="connsiteX3493" fmla="*/ 2620822 w 6384854"/>
              <a:gd name="connsiteY3493" fmla="*/ 2092011 h 5504521"/>
              <a:gd name="connsiteX3494" fmla="*/ 2622016 w 6384854"/>
              <a:gd name="connsiteY3494" fmla="*/ 2086423 h 5504521"/>
              <a:gd name="connsiteX3495" fmla="*/ 2624809 w 6384854"/>
              <a:gd name="connsiteY3495" fmla="*/ 2087020 h 5504521"/>
              <a:gd name="connsiteX3496" fmla="*/ 2619032 w 6384854"/>
              <a:gd name="connsiteY3496" fmla="*/ 2100393 h 5504521"/>
              <a:gd name="connsiteX3497" fmla="*/ 2618435 w 6384854"/>
              <a:gd name="connsiteY3497" fmla="*/ 2103187 h 5504521"/>
              <a:gd name="connsiteX3498" fmla="*/ 2621825 w 6384854"/>
              <a:gd name="connsiteY3498" fmla="*/ 2100989 h 5504521"/>
              <a:gd name="connsiteX3499" fmla="*/ 2624809 w 6384854"/>
              <a:gd name="connsiteY3499" fmla="*/ 2087020 h 5504521"/>
              <a:gd name="connsiteX3500" fmla="*/ 2627604 w 6384854"/>
              <a:gd name="connsiteY3500" fmla="*/ 2087617 h 5504521"/>
              <a:gd name="connsiteX3501" fmla="*/ 2631592 w 6384854"/>
              <a:gd name="connsiteY3501" fmla="*/ 2082626 h 5504521"/>
              <a:gd name="connsiteX3502" fmla="*/ 2632189 w 6384854"/>
              <a:gd name="connsiteY3502" fmla="*/ 2079832 h 5504521"/>
              <a:gd name="connsiteX3503" fmla="*/ 2631185 w 6384854"/>
              <a:gd name="connsiteY3503" fmla="*/ 2070854 h 5504521"/>
              <a:gd name="connsiteX3504" fmla="*/ 2631783 w 6384854"/>
              <a:gd name="connsiteY3504" fmla="*/ 2068059 h 5504521"/>
              <a:gd name="connsiteX3505" fmla="*/ 2636367 w 6384854"/>
              <a:gd name="connsiteY3505" fmla="*/ 2060274 h 5504521"/>
              <a:gd name="connsiteX3506" fmla="*/ 2646133 w 6384854"/>
              <a:gd name="connsiteY3506" fmla="*/ 2041910 h 5504521"/>
              <a:gd name="connsiteX3507" fmla="*/ 2656497 w 6384854"/>
              <a:gd name="connsiteY3507" fmla="*/ 2020753 h 5504521"/>
              <a:gd name="connsiteX3508" fmla="*/ 2657093 w 6384854"/>
              <a:gd name="connsiteY3508" fmla="*/ 2017959 h 5504521"/>
              <a:gd name="connsiteX3509" fmla="*/ 2666263 w 6384854"/>
              <a:gd name="connsiteY3509" fmla="*/ 2002389 h 5504521"/>
              <a:gd name="connsiteX3510" fmla="*/ 2677820 w 6384854"/>
              <a:gd name="connsiteY3510" fmla="*/ 1975643 h 5504521"/>
              <a:gd name="connsiteX3511" fmla="*/ 2687587 w 6384854"/>
              <a:gd name="connsiteY3511" fmla="*/ 1957280 h 5504521"/>
              <a:gd name="connsiteX3512" fmla="*/ 2693962 w 6384854"/>
              <a:gd name="connsiteY3512" fmla="*/ 1941113 h 5504521"/>
              <a:gd name="connsiteX3513" fmla="*/ 2702534 w 6384854"/>
              <a:gd name="connsiteY3513" fmla="*/ 1928337 h 5504521"/>
              <a:gd name="connsiteX3514" fmla="*/ 2759151 w 6384854"/>
              <a:gd name="connsiteY3514" fmla="*/ 1841103 h 5504521"/>
              <a:gd name="connsiteX3515" fmla="*/ 2754160 w 6384854"/>
              <a:gd name="connsiteY3515" fmla="*/ 1837115 h 5504521"/>
              <a:gd name="connsiteX3516" fmla="*/ 2754757 w 6384854"/>
              <a:gd name="connsiteY3516" fmla="*/ 1834320 h 5504521"/>
              <a:gd name="connsiteX3517" fmla="*/ 2755353 w 6384854"/>
              <a:gd name="connsiteY3517" fmla="*/ 1831527 h 5504521"/>
              <a:gd name="connsiteX3518" fmla="*/ 2752559 w 6384854"/>
              <a:gd name="connsiteY3518" fmla="*/ 1830930 h 5504521"/>
              <a:gd name="connsiteX3519" fmla="*/ 2753753 w 6384854"/>
              <a:gd name="connsiteY3519" fmla="*/ 1825342 h 5504521"/>
              <a:gd name="connsiteX3520" fmla="*/ 2762733 w 6384854"/>
              <a:gd name="connsiteY3520" fmla="*/ 1824339 h 5504521"/>
              <a:gd name="connsiteX3521" fmla="*/ 2768511 w 6384854"/>
              <a:gd name="connsiteY3521" fmla="*/ 1810966 h 5504521"/>
              <a:gd name="connsiteX3522" fmla="*/ 2776487 w 6384854"/>
              <a:gd name="connsiteY3522" fmla="*/ 1800984 h 5504521"/>
              <a:gd name="connsiteX3523" fmla="*/ 2785059 w 6384854"/>
              <a:gd name="connsiteY3523" fmla="*/ 1788208 h 5504521"/>
              <a:gd name="connsiteX3524" fmla="*/ 2785656 w 6384854"/>
              <a:gd name="connsiteY3524" fmla="*/ 1785414 h 5504521"/>
              <a:gd name="connsiteX3525" fmla="*/ 2787853 w 6384854"/>
              <a:gd name="connsiteY3525" fmla="*/ 1788805 h 5504521"/>
              <a:gd name="connsiteX3526" fmla="*/ 2792438 w 6384854"/>
              <a:gd name="connsiteY3526" fmla="*/ 1781021 h 5504521"/>
              <a:gd name="connsiteX3527" fmla="*/ 2795231 w 6384854"/>
              <a:gd name="connsiteY3527" fmla="*/ 1781618 h 5504521"/>
              <a:gd name="connsiteX3528" fmla="*/ 2809989 w 6384854"/>
              <a:gd name="connsiteY3528" fmla="*/ 1767241 h 5504521"/>
              <a:gd name="connsiteX3529" fmla="*/ 2832315 w 6384854"/>
              <a:gd name="connsiteY3529" fmla="*/ 1731111 h 5504521"/>
              <a:gd name="connsiteX3530" fmla="*/ 2825534 w 6384854"/>
              <a:gd name="connsiteY3530" fmla="*/ 1735504 h 5504521"/>
              <a:gd name="connsiteX3531" fmla="*/ 2823337 w 6384854"/>
              <a:gd name="connsiteY3531" fmla="*/ 1732114 h 5504521"/>
              <a:gd name="connsiteX3532" fmla="*/ 2833700 w 6384854"/>
              <a:gd name="connsiteY3532" fmla="*/ 1710956 h 5504521"/>
              <a:gd name="connsiteX3533" fmla="*/ 2837687 w 6384854"/>
              <a:gd name="connsiteY3533" fmla="*/ 1705965 h 5504521"/>
              <a:gd name="connsiteX3534" fmla="*/ 2839885 w 6384854"/>
              <a:gd name="connsiteY3534" fmla="*/ 1709355 h 5504521"/>
              <a:gd name="connsiteX3535" fmla="*/ 2835897 w 6384854"/>
              <a:gd name="connsiteY3535" fmla="*/ 1714347 h 5504521"/>
              <a:gd name="connsiteX3536" fmla="*/ 2835300 w 6384854"/>
              <a:gd name="connsiteY3536" fmla="*/ 1717141 h 5504521"/>
              <a:gd name="connsiteX3537" fmla="*/ 2838691 w 6384854"/>
              <a:gd name="connsiteY3537" fmla="*/ 1714944 h 5504521"/>
              <a:gd name="connsiteX3538" fmla="*/ 2843275 w 6384854"/>
              <a:gd name="connsiteY3538" fmla="*/ 1707159 h 5504521"/>
              <a:gd name="connsiteX3539" fmla="*/ 2841079 w 6384854"/>
              <a:gd name="connsiteY3539" fmla="*/ 1703768 h 5504521"/>
              <a:gd name="connsiteX3540" fmla="*/ 2841675 w 6384854"/>
              <a:gd name="connsiteY3540" fmla="*/ 1700974 h 5504521"/>
              <a:gd name="connsiteX3541" fmla="*/ 2845663 w 6384854"/>
              <a:gd name="connsiteY3541" fmla="*/ 1695983 h 5504521"/>
              <a:gd name="connsiteX3542" fmla="*/ 2848457 w 6384854"/>
              <a:gd name="connsiteY3542" fmla="*/ 1696580 h 5504521"/>
              <a:gd name="connsiteX3543" fmla="*/ 2850654 w 6384854"/>
              <a:gd name="connsiteY3543" fmla="*/ 1699971 h 5504521"/>
              <a:gd name="connsiteX3544" fmla="*/ 2850057 w 6384854"/>
              <a:gd name="connsiteY3544" fmla="*/ 1702764 h 5504521"/>
              <a:gd name="connsiteX3545" fmla="*/ 2849461 w 6384854"/>
              <a:gd name="connsiteY3545" fmla="*/ 1705559 h 5504521"/>
              <a:gd name="connsiteX3546" fmla="*/ 2851657 w 6384854"/>
              <a:gd name="connsiteY3546" fmla="*/ 1708950 h 5504521"/>
              <a:gd name="connsiteX3547" fmla="*/ 2855049 w 6384854"/>
              <a:gd name="connsiteY3547" fmla="*/ 1706752 h 5504521"/>
              <a:gd name="connsiteX3548" fmla="*/ 2855645 w 6384854"/>
              <a:gd name="connsiteY3548" fmla="*/ 1703959 h 5504521"/>
              <a:gd name="connsiteX3549" fmla="*/ 2853448 w 6384854"/>
              <a:gd name="connsiteY3549" fmla="*/ 1700568 h 5504521"/>
              <a:gd name="connsiteX3550" fmla="*/ 2854045 w 6384854"/>
              <a:gd name="connsiteY3550" fmla="*/ 1697774 h 5504521"/>
              <a:gd name="connsiteX3551" fmla="*/ 2860230 w 6384854"/>
              <a:gd name="connsiteY3551" fmla="*/ 1696174 h 5504521"/>
              <a:gd name="connsiteX3552" fmla="*/ 2864218 w 6384854"/>
              <a:gd name="connsiteY3552" fmla="*/ 1691183 h 5504521"/>
              <a:gd name="connsiteX3553" fmla="*/ 2867609 w 6384854"/>
              <a:gd name="connsiteY3553" fmla="*/ 1688985 h 5504521"/>
              <a:gd name="connsiteX3554" fmla="*/ 2880169 w 6384854"/>
              <a:gd name="connsiteY3554" fmla="*/ 1671219 h 5504521"/>
              <a:gd name="connsiteX3555" fmla="*/ 2877972 w 6384854"/>
              <a:gd name="connsiteY3555" fmla="*/ 1667828 h 5504521"/>
              <a:gd name="connsiteX3556" fmla="*/ 2886545 w 6384854"/>
              <a:gd name="connsiteY3556" fmla="*/ 1655052 h 5504521"/>
              <a:gd name="connsiteX3557" fmla="*/ 2892730 w 6384854"/>
              <a:gd name="connsiteY3557" fmla="*/ 1653452 h 5504521"/>
              <a:gd name="connsiteX3558" fmla="*/ 2893327 w 6384854"/>
              <a:gd name="connsiteY3558" fmla="*/ 1650658 h 5504521"/>
              <a:gd name="connsiteX3559" fmla="*/ 2890532 w 6384854"/>
              <a:gd name="connsiteY3559" fmla="*/ 1650061 h 5504521"/>
              <a:gd name="connsiteX3560" fmla="*/ 2895117 w 6384854"/>
              <a:gd name="connsiteY3560" fmla="*/ 1642276 h 5504521"/>
              <a:gd name="connsiteX3561" fmla="*/ 2885541 w 6384854"/>
              <a:gd name="connsiteY3561" fmla="*/ 1646073 h 5504521"/>
              <a:gd name="connsiteX3562" fmla="*/ 2889529 w 6384854"/>
              <a:gd name="connsiteY3562" fmla="*/ 1641082 h 5504521"/>
              <a:gd name="connsiteX3563" fmla="*/ 2892920 w 6384854"/>
              <a:gd name="connsiteY3563" fmla="*/ 1638885 h 5504521"/>
              <a:gd name="connsiteX3564" fmla="*/ 2892323 w 6384854"/>
              <a:gd name="connsiteY3564" fmla="*/ 1641679 h 5504521"/>
              <a:gd name="connsiteX3565" fmla="*/ 2907677 w 6384854"/>
              <a:gd name="connsiteY3565" fmla="*/ 1624509 h 5504521"/>
              <a:gd name="connsiteX3566" fmla="*/ 2911068 w 6384854"/>
              <a:gd name="connsiteY3566" fmla="*/ 1622312 h 5504521"/>
              <a:gd name="connsiteX3567" fmla="*/ 2913862 w 6384854"/>
              <a:gd name="connsiteY3567" fmla="*/ 1622909 h 5504521"/>
              <a:gd name="connsiteX3568" fmla="*/ 2916656 w 6384854"/>
              <a:gd name="connsiteY3568" fmla="*/ 1623506 h 5504521"/>
              <a:gd name="connsiteX3569" fmla="*/ 2917253 w 6384854"/>
              <a:gd name="connsiteY3569" fmla="*/ 1620712 h 5504521"/>
              <a:gd name="connsiteX3570" fmla="*/ 2920644 w 6384854"/>
              <a:gd name="connsiteY3570" fmla="*/ 1618515 h 5504521"/>
              <a:gd name="connsiteX3571" fmla="*/ 2915462 w 6384854"/>
              <a:gd name="connsiteY3571" fmla="*/ 1629094 h 5504521"/>
              <a:gd name="connsiteX3572" fmla="*/ 2945574 w 6384854"/>
              <a:gd name="connsiteY3572" fmla="*/ 1597548 h 5504521"/>
              <a:gd name="connsiteX3573" fmla="*/ 2948965 w 6384854"/>
              <a:gd name="connsiteY3573" fmla="*/ 1595351 h 5504521"/>
              <a:gd name="connsiteX3574" fmla="*/ 2952355 w 6384854"/>
              <a:gd name="connsiteY3574" fmla="*/ 1593154 h 5504521"/>
              <a:gd name="connsiteX3575" fmla="*/ 2977882 w 6384854"/>
              <a:gd name="connsiteY3575" fmla="*/ 1569393 h 5504521"/>
              <a:gd name="connsiteX3576" fmla="*/ 2978479 w 6384854"/>
              <a:gd name="connsiteY3576" fmla="*/ 1566599 h 5504521"/>
              <a:gd name="connsiteX3577" fmla="*/ 2985261 w 6384854"/>
              <a:gd name="connsiteY3577" fmla="*/ 1562205 h 5504521"/>
              <a:gd name="connsiteX3578" fmla="*/ 3069221 w 6384854"/>
              <a:gd name="connsiteY3578" fmla="*/ 1483733 h 5504521"/>
              <a:gd name="connsiteX3579" fmla="*/ 3084575 w 6384854"/>
              <a:gd name="connsiteY3579" fmla="*/ 1466564 h 5504521"/>
              <a:gd name="connsiteX3580" fmla="*/ 3134435 w 6384854"/>
              <a:gd name="connsiteY3580" fmla="*/ 1424629 h 5504521"/>
              <a:gd name="connsiteX3581" fmla="*/ 3204640 w 6384854"/>
              <a:gd name="connsiteY3581" fmla="*/ 1369513 h 5504521"/>
              <a:gd name="connsiteX3582" fmla="*/ 3207434 w 6384854"/>
              <a:gd name="connsiteY3582" fmla="*/ 1370110 h 5504521"/>
              <a:gd name="connsiteX3583" fmla="*/ 3208031 w 6384854"/>
              <a:gd name="connsiteY3583" fmla="*/ 1367316 h 5504521"/>
              <a:gd name="connsiteX3584" fmla="*/ 3245331 w 6384854"/>
              <a:gd name="connsiteY3584" fmla="*/ 1343149 h 5504521"/>
              <a:gd name="connsiteX3585" fmla="*/ 3248124 w 6384854"/>
              <a:gd name="connsiteY3585" fmla="*/ 1343746 h 5504521"/>
              <a:gd name="connsiteX3586" fmla="*/ 3261688 w 6384854"/>
              <a:gd name="connsiteY3586" fmla="*/ 1334957 h 5504521"/>
              <a:gd name="connsiteX3587" fmla="*/ 3264482 w 6384854"/>
              <a:gd name="connsiteY3587" fmla="*/ 1335555 h 5504521"/>
              <a:gd name="connsiteX3588" fmla="*/ 3270667 w 6384854"/>
              <a:gd name="connsiteY3588" fmla="*/ 1333955 h 5504521"/>
              <a:gd name="connsiteX3589" fmla="*/ 3274058 w 6384854"/>
              <a:gd name="connsiteY3589" fmla="*/ 1331758 h 5504521"/>
              <a:gd name="connsiteX3590" fmla="*/ 3275251 w 6384854"/>
              <a:gd name="connsiteY3590" fmla="*/ 1326170 h 5504521"/>
              <a:gd name="connsiteX3591" fmla="*/ 3291609 w 6384854"/>
              <a:gd name="connsiteY3591" fmla="*/ 1317979 h 5504521"/>
              <a:gd name="connsiteX3592" fmla="*/ 3304576 w 6384854"/>
              <a:gd name="connsiteY3592" fmla="*/ 1311984 h 5504521"/>
              <a:gd name="connsiteX3593" fmla="*/ 3311357 w 6384854"/>
              <a:gd name="connsiteY3593" fmla="*/ 1307590 h 5504521"/>
              <a:gd name="connsiteX3594" fmla="*/ 3318736 w 6384854"/>
              <a:gd name="connsiteY3594" fmla="*/ 1300402 h 5504521"/>
              <a:gd name="connsiteX3595" fmla="*/ 3320933 w 6384854"/>
              <a:gd name="connsiteY3595" fmla="*/ 1303793 h 5504521"/>
              <a:gd name="connsiteX3596" fmla="*/ 3346866 w 6384854"/>
              <a:gd name="connsiteY3596" fmla="*/ 1291805 h 5504521"/>
              <a:gd name="connsiteX3597" fmla="*/ 3355845 w 6384854"/>
              <a:gd name="connsiteY3597" fmla="*/ 1290802 h 5504521"/>
              <a:gd name="connsiteX3598" fmla="*/ 3356442 w 6384854"/>
              <a:gd name="connsiteY3598" fmla="*/ 1288007 h 5504521"/>
              <a:gd name="connsiteX3599" fmla="*/ 3350257 w 6384854"/>
              <a:gd name="connsiteY3599" fmla="*/ 1289608 h 5504521"/>
              <a:gd name="connsiteX3600" fmla="*/ 3347463 w 6384854"/>
              <a:gd name="connsiteY3600" fmla="*/ 1289011 h 5504521"/>
              <a:gd name="connsiteX3601" fmla="*/ 3350854 w 6384854"/>
              <a:gd name="connsiteY3601" fmla="*/ 1286814 h 5504521"/>
              <a:gd name="connsiteX3602" fmla="*/ 3376190 w 6384854"/>
              <a:gd name="connsiteY3602" fmla="*/ 1277619 h 5504521"/>
              <a:gd name="connsiteX3603" fmla="*/ 3377981 w 6384854"/>
              <a:gd name="connsiteY3603" fmla="*/ 1269238 h 5504521"/>
              <a:gd name="connsiteX3604" fmla="*/ 3380775 w 6384854"/>
              <a:gd name="connsiteY3604" fmla="*/ 1269834 h 5504521"/>
              <a:gd name="connsiteX3605" fmla="*/ 3393741 w 6384854"/>
              <a:gd name="connsiteY3605" fmla="*/ 1263840 h 5504521"/>
              <a:gd name="connsiteX3606" fmla="*/ 3392547 w 6384854"/>
              <a:gd name="connsiteY3606" fmla="*/ 1269428 h 5504521"/>
              <a:gd name="connsiteX3607" fmla="*/ 3395342 w 6384854"/>
              <a:gd name="connsiteY3607" fmla="*/ 1270025 h 5504521"/>
              <a:gd name="connsiteX3608" fmla="*/ 3395939 w 6384854"/>
              <a:gd name="connsiteY3608" fmla="*/ 1267231 h 5504521"/>
              <a:gd name="connsiteX3609" fmla="*/ 3399330 w 6384854"/>
              <a:gd name="connsiteY3609" fmla="*/ 1265034 h 5504521"/>
              <a:gd name="connsiteX3610" fmla="*/ 3408309 w 6384854"/>
              <a:gd name="connsiteY3610" fmla="*/ 1264031 h 5504521"/>
              <a:gd name="connsiteX3611" fmla="*/ 3415687 w 6384854"/>
              <a:gd name="connsiteY3611" fmla="*/ 1256843 h 5504521"/>
              <a:gd name="connsiteX3612" fmla="*/ 3416284 w 6384854"/>
              <a:gd name="connsiteY3612" fmla="*/ 1254049 h 5504521"/>
              <a:gd name="connsiteX3613" fmla="*/ 3433645 w 6384854"/>
              <a:gd name="connsiteY3613" fmla="*/ 1254837 h 5504521"/>
              <a:gd name="connsiteX3614" fmla="*/ 3438826 w 6384854"/>
              <a:gd name="connsiteY3614" fmla="*/ 1244258 h 5504521"/>
              <a:gd name="connsiteX3615" fmla="*/ 3448402 w 6384854"/>
              <a:gd name="connsiteY3615" fmla="*/ 1240460 h 5504521"/>
              <a:gd name="connsiteX3616" fmla="*/ 3450599 w 6384854"/>
              <a:gd name="connsiteY3616" fmla="*/ 1243851 h 5504521"/>
              <a:gd name="connsiteX3617" fmla="*/ 3479326 w 6384854"/>
              <a:gd name="connsiteY3617" fmla="*/ 1232460 h 5504521"/>
              <a:gd name="connsiteX3618" fmla="*/ 3499074 w 6384854"/>
              <a:gd name="connsiteY3618" fmla="*/ 1222072 h 5504521"/>
              <a:gd name="connsiteX3619" fmla="*/ 3501272 w 6384854"/>
              <a:gd name="connsiteY3619" fmla="*/ 1225462 h 5504521"/>
              <a:gd name="connsiteX3620" fmla="*/ 3504663 w 6384854"/>
              <a:gd name="connsiteY3620" fmla="*/ 1223266 h 5504521"/>
              <a:gd name="connsiteX3621" fmla="*/ 3499671 w 6384854"/>
              <a:gd name="connsiteY3621" fmla="*/ 1219278 h 5504521"/>
              <a:gd name="connsiteX3622" fmla="*/ 3502465 w 6384854"/>
              <a:gd name="connsiteY3622" fmla="*/ 1219875 h 5504521"/>
              <a:gd name="connsiteX3623" fmla="*/ 3551945 w 6384854"/>
              <a:gd name="connsiteY3623" fmla="*/ 1207074 h 5504521"/>
              <a:gd name="connsiteX3624" fmla="*/ 3567705 w 6384854"/>
              <a:gd name="connsiteY3624" fmla="*/ 1201676 h 5504521"/>
              <a:gd name="connsiteX3625" fmla="*/ 3576683 w 6384854"/>
              <a:gd name="connsiteY3625" fmla="*/ 1200674 h 5504521"/>
              <a:gd name="connsiteX3626" fmla="*/ 3580074 w 6384854"/>
              <a:gd name="connsiteY3626" fmla="*/ 1198477 h 5504521"/>
              <a:gd name="connsiteX3627" fmla="*/ 3574487 w 6384854"/>
              <a:gd name="connsiteY3627" fmla="*/ 1197283 h 5504521"/>
              <a:gd name="connsiteX3628" fmla="*/ 3573129 w 6384854"/>
              <a:gd name="connsiteY3628" fmla="*/ 1197634 h 5504521"/>
              <a:gd name="connsiteX3629" fmla="*/ 3575003 w 6384854"/>
              <a:gd name="connsiteY3629" fmla="*/ 1195932 h 5504521"/>
              <a:gd name="connsiteX3630" fmla="*/ 3591441 w 6384854"/>
              <a:gd name="connsiteY3630" fmla="*/ 1186297 h 5504521"/>
              <a:gd name="connsiteX3631" fmla="*/ 3589053 w 6384854"/>
              <a:gd name="connsiteY3631" fmla="*/ 1197473 h 5504521"/>
              <a:gd name="connsiteX3632" fmla="*/ 3601423 w 6384854"/>
              <a:gd name="connsiteY3632" fmla="*/ 1194273 h 5504521"/>
              <a:gd name="connsiteX3633" fmla="*/ 3626759 w 6384854"/>
              <a:gd name="connsiteY3633" fmla="*/ 1185078 h 5504521"/>
              <a:gd name="connsiteX3634" fmla="*/ 3620574 w 6384854"/>
              <a:gd name="connsiteY3634" fmla="*/ 1186679 h 5504521"/>
              <a:gd name="connsiteX3635" fmla="*/ 3619977 w 6384854"/>
              <a:gd name="connsiteY3635" fmla="*/ 1189473 h 5504521"/>
              <a:gd name="connsiteX3636" fmla="*/ 3623368 w 6384854"/>
              <a:gd name="connsiteY3636" fmla="*/ 1187276 h 5504521"/>
              <a:gd name="connsiteX3637" fmla="*/ 3630150 w 6384854"/>
              <a:gd name="connsiteY3637" fmla="*/ 1182882 h 5504521"/>
              <a:gd name="connsiteX3638" fmla="*/ 3653695 w 6384854"/>
              <a:gd name="connsiteY3638" fmla="*/ 1182069 h 5504521"/>
              <a:gd name="connsiteX3639" fmla="*/ 3663869 w 6384854"/>
              <a:gd name="connsiteY3639" fmla="*/ 1175478 h 5504521"/>
              <a:gd name="connsiteX3640" fmla="*/ 3665469 w 6384854"/>
              <a:gd name="connsiteY3640" fmla="*/ 1181662 h 5504521"/>
              <a:gd name="connsiteX3641" fmla="*/ 3702577 w 6384854"/>
              <a:gd name="connsiteY3641" fmla="*/ 1172062 h 5504521"/>
              <a:gd name="connsiteX3642" fmla="*/ 3691401 w 6384854"/>
              <a:gd name="connsiteY3642" fmla="*/ 1169674 h 5504521"/>
              <a:gd name="connsiteX3643" fmla="*/ 3739090 w 6384854"/>
              <a:gd name="connsiteY3643" fmla="*/ 1165255 h 5504521"/>
              <a:gd name="connsiteX3644" fmla="*/ 3736893 w 6384854"/>
              <a:gd name="connsiteY3644" fmla="*/ 1161864 h 5504521"/>
              <a:gd name="connsiteX3645" fmla="*/ 3753656 w 6384854"/>
              <a:gd name="connsiteY3645" fmla="*/ 1165446 h 5504521"/>
              <a:gd name="connsiteX3646" fmla="*/ 3764425 w 6384854"/>
              <a:gd name="connsiteY3646" fmla="*/ 1156060 h 5504521"/>
              <a:gd name="connsiteX3647" fmla="*/ 3791362 w 6384854"/>
              <a:gd name="connsiteY3647" fmla="*/ 1153051 h 5504521"/>
              <a:gd name="connsiteX3648" fmla="*/ 3799147 w 6384854"/>
              <a:gd name="connsiteY3648" fmla="*/ 1157636 h 5504521"/>
              <a:gd name="connsiteX3649" fmla="*/ 3803135 w 6384854"/>
              <a:gd name="connsiteY3649" fmla="*/ 1152645 h 5504521"/>
              <a:gd name="connsiteX3650" fmla="*/ 3856411 w 6384854"/>
              <a:gd name="connsiteY3650" fmla="*/ 1149420 h 5504521"/>
              <a:gd name="connsiteX3651" fmla="*/ 3900708 w 6384854"/>
              <a:gd name="connsiteY3651" fmla="*/ 1147197 h 5504521"/>
              <a:gd name="connsiteX3652" fmla="*/ 3895717 w 6384854"/>
              <a:gd name="connsiteY3652" fmla="*/ 1143210 h 5504521"/>
              <a:gd name="connsiteX3653" fmla="*/ 3915275 w 6384854"/>
              <a:gd name="connsiteY3653" fmla="*/ 1147388 h 5504521"/>
              <a:gd name="connsiteX3654" fmla="*/ 3962366 w 6384854"/>
              <a:gd name="connsiteY3654" fmla="*/ 1145763 h 5504521"/>
              <a:gd name="connsiteX3655" fmla="*/ 3962963 w 6384854"/>
              <a:gd name="connsiteY3655" fmla="*/ 1142969 h 5504521"/>
              <a:gd name="connsiteX3656" fmla="*/ 3980920 w 6384854"/>
              <a:gd name="connsiteY3656" fmla="*/ 1140963 h 5504521"/>
              <a:gd name="connsiteX3657" fmla="*/ 3990475 w 6384854"/>
              <a:gd name="connsiteY3657" fmla="*/ 1144100 h 5504521"/>
              <a:gd name="connsiteX3658" fmla="*/ 3994308 w 6384854"/>
              <a:gd name="connsiteY3658" fmla="*/ 1143433 h 5504521"/>
              <a:gd name="connsiteX3659" fmla="*/ 4029412 w 6384854"/>
              <a:gd name="connsiteY3659" fmla="*/ 1144750 h 5504521"/>
              <a:gd name="connsiteX3660" fmla="*/ 4063736 w 6384854"/>
              <a:gd name="connsiteY3660" fmla="*/ 1149892 h 5504521"/>
              <a:gd name="connsiteX3661" fmla="*/ 4058745 w 6384854"/>
              <a:gd name="connsiteY3661" fmla="*/ 1145904 h 5504521"/>
              <a:gd name="connsiteX3662" fmla="*/ 4078303 w 6384854"/>
              <a:gd name="connsiteY3662" fmla="*/ 1150082 h 5504521"/>
              <a:gd name="connsiteX3663" fmla="*/ 4109634 w 6384854"/>
              <a:gd name="connsiteY3663" fmla="*/ 1153854 h 5504521"/>
              <a:gd name="connsiteX3664" fmla="*/ 4185858 w 6384854"/>
              <a:gd name="connsiteY3664" fmla="*/ 1152611 h 5504521"/>
              <a:gd name="connsiteX3665" fmla="*/ 4191446 w 6384854"/>
              <a:gd name="connsiteY3665" fmla="*/ 1153804 h 5504521"/>
              <a:gd name="connsiteX3666" fmla="*/ 4194240 w 6384854"/>
              <a:gd name="connsiteY3666" fmla="*/ 1154401 h 5504521"/>
              <a:gd name="connsiteX3667" fmla="*/ 4204019 w 6384854"/>
              <a:gd name="connsiteY3667" fmla="*/ 1156490 h 5504521"/>
              <a:gd name="connsiteX3668" fmla="*/ 4205416 w 6384854"/>
              <a:gd name="connsiteY3668" fmla="*/ 1156789 h 5504521"/>
              <a:gd name="connsiteX3669" fmla="*/ 4261295 w 6384854"/>
              <a:gd name="connsiteY3669" fmla="*/ 1168727 h 5504521"/>
              <a:gd name="connsiteX3670" fmla="*/ 4279253 w 6384854"/>
              <a:gd name="connsiteY3670" fmla="*/ 1166721 h 5504521"/>
              <a:gd name="connsiteX3671" fmla="*/ 4287635 w 6384854"/>
              <a:gd name="connsiteY3671" fmla="*/ 1168512 h 5504521"/>
              <a:gd name="connsiteX3672" fmla="*/ 4313377 w 6384854"/>
              <a:gd name="connsiteY3672" fmla="*/ 1171090 h 5504521"/>
              <a:gd name="connsiteX3673" fmla="*/ 4334535 w 6384854"/>
              <a:gd name="connsiteY3673" fmla="*/ 1181454 h 5504521"/>
              <a:gd name="connsiteX3674" fmla="*/ 4344111 w 6384854"/>
              <a:gd name="connsiteY3674" fmla="*/ 1177656 h 5504521"/>
              <a:gd name="connsiteX3675" fmla="*/ 4346308 w 6384854"/>
              <a:gd name="connsiteY3675" fmla="*/ 1181047 h 5504521"/>
              <a:gd name="connsiteX3676" fmla="*/ 4365866 w 6384854"/>
              <a:gd name="connsiteY3676" fmla="*/ 1185225 h 5504521"/>
              <a:gd name="connsiteX3677" fmla="*/ 4379238 w 6384854"/>
              <a:gd name="connsiteY3677" fmla="*/ 1191004 h 5504521"/>
              <a:gd name="connsiteX3678" fmla="*/ 4385424 w 6384854"/>
              <a:gd name="connsiteY3678" fmla="*/ 1189404 h 5504521"/>
              <a:gd name="connsiteX3679" fmla="*/ 4387023 w 6384854"/>
              <a:gd name="connsiteY3679" fmla="*/ 1195588 h 5504521"/>
              <a:gd name="connsiteX3680" fmla="*/ 4407178 w 6384854"/>
              <a:gd name="connsiteY3680" fmla="*/ 1196974 h 5504521"/>
              <a:gd name="connsiteX3681" fmla="*/ 4413363 w 6384854"/>
              <a:gd name="connsiteY3681" fmla="*/ 1195373 h 5504521"/>
              <a:gd name="connsiteX3682" fmla="*/ 4424539 w 6384854"/>
              <a:gd name="connsiteY3682" fmla="*/ 1197761 h 5504521"/>
              <a:gd name="connsiteX3683" fmla="*/ 4427333 w 6384854"/>
              <a:gd name="connsiteY3683" fmla="*/ 1198358 h 5504521"/>
              <a:gd name="connsiteX3684" fmla="*/ 4429530 w 6384854"/>
              <a:gd name="connsiteY3684" fmla="*/ 1201749 h 5504521"/>
              <a:gd name="connsiteX3685" fmla="*/ 4432323 w 6384854"/>
              <a:gd name="connsiteY3685" fmla="*/ 1202346 h 5504521"/>
              <a:gd name="connsiteX3686" fmla="*/ 4435715 w 6384854"/>
              <a:gd name="connsiteY3686" fmla="*/ 1200148 h 5504521"/>
              <a:gd name="connsiteX3687" fmla="*/ 4433518 w 6384854"/>
              <a:gd name="connsiteY3687" fmla="*/ 1196757 h 5504521"/>
              <a:gd name="connsiteX3688" fmla="*/ 4422342 w 6384854"/>
              <a:gd name="connsiteY3688" fmla="*/ 1194369 h 5504521"/>
              <a:gd name="connsiteX3689" fmla="*/ 4419548 w 6384854"/>
              <a:gd name="connsiteY3689" fmla="*/ 1193773 h 5504521"/>
              <a:gd name="connsiteX3690" fmla="*/ 4387214 w 6384854"/>
              <a:gd name="connsiteY3690" fmla="*/ 1181022 h 5504521"/>
              <a:gd name="connsiteX3691" fmla="*/ 4434711 w 6384854"/>
              <a:gd name="connsiteY3691" fmla="*/ 1191170 h 5504521"/>
              <a:gd name="connsiteX3692" fmla="*/ 4437506 w 6384854"/>
              <a:gd name="connsiteY3692" fmla="*/ 1191767 h 5504521"/>
              <a:gd name="connsiteX3693" fmla="*/ 4434114 w 6384854"/>
              <a:gd name="connsiteY3693" fmla="*/ 1193963 h 5504521"/>
              <a:gd name="connsiteX3694" fmla="*/ 4436311 w 6384854"/>
              <a:gd name="connsiteY3694" fmla="*/ 1197354 h 5504521"/>
              <a:gd name="connsiteX3695" fmla="*/ 4441900 w 6384854"/>
              <a:gd name="connsiteY3695" fmla="*/ 1198548 h 5504521"/>
              <a:gd name="connsiteX3696" fmla="*/ 4441303 w 6384854"/>
              <a:gd name="connsiteY3696" fmla="*/ 1201343 h 5504521"/>
              <a:gd name="connsiteX3697" fmla="*/ 4444503 w 6384854"/>
              <a:gd name="connsiteY3697" fmla="*/ 1213712 h 5504521"/>
              <a:gd name="connsiteX3698" fmla="*/ 4433327 w 6384854"/>
              <a:gd name="connsiteY3698" fmla="*/ 1211325 h 5504521"/>
              <a:gd name="connsiteX3699" fmla="*/ 4427739 w 6384854"/>
              <a:gd name="connsiteY3699" fmla="*/ 1210131 h 5504521"/>
              <a:gd name="connsiteX3700" fmla="*/ 4432730 w 6384854"/>
              <a:gd name="connsiteY3700" fmla="*/ 1214118 h 5504521"/>
              <a:gd name="connsiteX3701" fmla="*/ 4446700 w 6384854"/>
              <a:gd name="connsiteY3701" fmla="*/ 1217102 h 5504521"/>
              <a:gd name="connsiteX3702" fmla="*/ 4460670 w 6384854"/>
              <a:gd name="connsiteY3702" fmla="*/ 1220087 h 5504521"/>
              <a:gd name="connsiteX3703" fmla="*/ 4471248 w 6384854"/>
              <a:gd name="connsiteY3703" fmla="*/ 1225269 h 5504521"/>
              <a:gd name="connsiteX3704" fmla="*/ 4470652 w 6384854"/>
              <a:gd name="connsiteY3704" fmla="*/ 1228063 h 5504521"/>
              <a:gd name="connsiteX3705" fmla="*/ 4476240 w 6384854"/>
              <a:gd name="connsiteY3705" fmla="*/ 1229257 h 5504521"/>
              <a:gd name="connsiteX3706" fmla="*/ 4479033 w 6384854"/>
              <a:gd name="connsiteY3706" fmla="*/ 1229854 h 5504521"/>
              <a:gd name="connsiteX3707" fmla="*/ 4476837 w 6384854"/>
              <a:gd name="connsiteY3707" fmla="*/ 1226463 h 5504521"/>
              <a:gd name="connsiteX3708" fmla="*/ 4479630 w 6384854"/>
              <a:gd name="connsiteY3708" fmla="*/ 1227060 h 5504521"/>
              <a:gd name="connsiteX3709" fmla="*/ 4487416 w 6384854"/>
              <a:gd name="connsiteY3709" fmla="*/ 1231644 h 5504521"/>
              <a:gd name="connsiteX3710" fmla="*/ 4490807 w 6384854"/>
              <a:gd name="connsiteY3710" fmla="*/ 1229447 h 5504521"/>
              <a:gd name="connsiteX3711" fmla="*/ 4488013 w 6384854"/>
              <a:gd name="connsiteY3711" fmla="*/ 1228851 h 5504521"/>
              <a:gd name="connsiteX3712" fmla="*/ 4480228 w 6384854"/>
              <a:gd name="connsiteY3712" fmla="*/ 1224266 h 5504521"/>
              <a:gd name="connsiteX3713" fmla="*/ 4477434 w 6384854"/>
              <a:gd name="connsiteY3713" fmla="*/ 1223669 h 5504521"/>
              <a:gd name="connsiteX3714" fmla="*/ 4458473 w 6384854"/>
              <a:gd name="connsiteY3714" fmla="*/ 1216697 h 5504521"/>
              <a:gd name="connsiteX3715" fmla="*/ 4450091 w 6384854"/>
              <a:gd name="connsiteY3715" fmla="*/ 1214906 h 5504521"/>
              <a:gd name="connsiteX3716" fmla="*/ 4449685 w 6384854"/>
              <a:gd name="connsiteY3716" fmla="*/ 1203133 h 5504521"/>
              <a:gd name="connsiteX3717" fmla="*/ 4455272 w 6384854"/>
              <a:gd name="connsiteY3717" fmla="*/ 1204327 h 5504521"/>
              <a:gd name="connsiteX3718" fmla="*/ 4466448 w 6384854"/>
              <a:gd name="connsiteY3718" fmla="*/ 1206714 h 5504521"/>
              <a:gd name="connsiteX3719" fmla="*/ 4523330 w 6384854"/>
              <a:gd name="connsiteY3719" fmla="*/ 1227632 h 5504521"/>
              <a:gd name="connsiteX3720" fmla="*/ 4522734 w 6384854"/>
              <a:gd name="connsiteY3720" fmla="*/ 1230426 h 5504521"/>
              <a:gd name="connsiteX3721" fmla="*/ 4525528 w 6384854"/>
              <a:gd name="connsiteY3721" fmla="*/ 1231023 h 5504521"/>
              <a:gd name="connsiteX3722" fmla="*/ 4528919 w 6384854"/>
              <a:gd name="connsiteY3722" fmla="*/ 1228826 h 5504521"/>
              <a:gd name="connsiteX3723" fmla="*/ 4566891 w 6384854"/>
              <a:gd name="connsiteY3723" fmla="*/ 1244242 h 5504521"/>
              <a:gd name="connsiteX3724" fmla="*/ 4574183 w 6384854"/>
              <a:gd name="connsiteY3724" fmla="*/ 1247129 h 5504521"/>
              <a:gd name="connsiteX3725" fmla="*/ 4574434 w 6384854"/>
              <a:gd name="connsiteY3725" fmla="*/ 1243909 h 5504521"/>
              <a:gd name="connsiteX3726" fmla="*/ 4568885 w 6384854"/>
              <a:gd name="connsiteY3726" fmla="*/ 1241746 h 5504521"/>
              <a:gd name="connsiteX3727" fmla="*/ 4529516 w 6384854"/>
              <a:gd name="connsiteY3727" fmla="*/ 1226031 h 5504521"/>
              <a:gd name="connsiteX3728" fmla="*/ 4526722 w 6384854"/>
              <a:gd name="connsiteY3728" fmla="*/ 1225434 h 5504521"/>
              <a:gd name="connsiteX3729" fmla="*/ 4501997 w 6384854"/>
              <a:gd name="connsiteY3729" fmla="*/ 1214674 h 5504521"/>
              <a:gd name="connsiteX3730" fmla="*/ 4472634 w 6384854"/>
              <a:gd name="connsiteY3730" fmla="*/ 1205115 h 5504521"/>
              <a:gd name="connsiteX3731" fmla="*/ 4538495 w 6384854"/>
              <a:gd name="connsiteY3731" fmla="*/ 1225029 h 5504521"/>
              <a:gd name="connsiteX3732" fmla="*/ 4574791 w 6384854"/>
              <a:gd name="connsiteY3732" fmla="*/ 1239342 h 5504521"/>
              <a:gd name="connsiteX3733" fmla="*/ 4574913 w 6384854"/>
              <a:gd name="connsiteY3733" fmla="*/ 1237775 h 5504521"/>
              <a:gd name="connsiteX3734" fmla="*/ 4581997 w 6384854"/>
              <a:gd name="connsiteY3734" fmla="*/ 1225837 h 5504521"/>
              <a:gd name="connsiteX3735" fmla="*/ 4600280 w 6384854"/>
              <a:gd name="connsiteY3735" fmla="*/ 1195584 h 5504521"/>
              <a:gd name="connsiteX3736" fmla="*/ 4599798 w 6384854"/>
              <a:gd name="connsiteY3736" fmla="*/ 1192467 h 5504521"/>
              <a:gd name="connsiteX3737" fmla="*/ 4607548 w 6384854"/>
              <a:gd name="connsiteY3737" fmla="*/ 1176597 h 5504521"/>
              <a:gd name="connsiteX3738" fmla="*/ 4619824 w 6384854"/>
              <a:gd name="connsiteY3738" fmla="*/ 1181734 h 5504521"/>
              <a:gd name="connsiteX3739" fmla="*/ 4643597 w 6384854"/>
              <a:gd name="connsiteY3739" fmla="*/ 1178724 h 5504521"/>
              <a:gd name="connsiteX3740" fmla="*/ 4661467 w 6384854"/>
              <a:gd name="connsiteY3740" fmla="*/ 1156114 h 5504521"/>
              <a:gd name="connsiteX3741" fmla="*/ 4666988 w 6384854"/>
              <a:gd name="connsiteY3741" fmla="*/ 1151669 h 5504521"/>
              <a:gd name="connsiteX3742" fmla="*/ 4651588 w 6384854"/>
              <a:gd name="connsiteY3742" fmla="*/ 1146938 h 5504521"/>
              <a:gd name="connsiteX3743" fmla="*/ 4585320 w 6384854"/>
              <a:gd name="connsiteY3743" fmla="*/ 1115252 h 5504521"/>
              <a:gd name="connsiteX3744" fmla="*/ 4588113 w 6384854"/>
              <a:gd name="connsiteY3744" fmla="*/ 1115849 h 5504521"/>
              <a:gd name="connsiteX3745" fmla="*/ 4590907 w 6384854"/>
              <a:gd name="connsiteY3745" fmla="*/ 1116446 h 5504521"/>
              <a:gd name="connsiteX3746" fmla="*/ 4585917 w 6384854"/>
              <a:gd name="connsiteY3746" fmla="*/ 1112458 h 5504521"/>
              <a:gd name="connsiteX3747" fmla="*/ 4583123 w 6384854"/>
              <a:gd name="connsiteY3747" fmla="*/ 1111861 h 5504521"/>
              <a:gd name="connsiteX3748" fmla="*/ 4584157 w 6384854"/>
              <a:gd name="connsiteY3748" fmla="*/ 1110245 h 5504521"/>
              <a:gd name="connsiteX3749" fmla="*/ 4663965 w 6384854"/>
              <a:gd name="connsiteY3749" fmla="*/ 1139633 h 5504521"/>
              <a:gd name="connsiteX3750" fmla="*/ 4674952 w 6384854"/>
              <a:gd name="connsiteY3750" fmla="*/ 1145257 h 5504521"/>
              <a:gd name="connsiteX3751" fmla="*/ 4683872 w 6384854"/>
              <a:gd name="connsiteY3751" fmla="*/ 1138075 h 5504521"/>
              <a:gd name="connsiteX3752" fmla="*/ 4696786 w 6384854"/>
              <a:gd name="connsiteY3752" fmla="*/ 1124395 h 5504521"/>
              <a:gd name="connsiteX3753" fmla="*/ 4529968 w 6384854"/>
              <a:gd name="connsiteY3753" fmla="*/ 1071906 h 5504521"/>
              <a:gd name="connsiteX3754" fmla="*/ 4000970 w 6384854"/>
              <a:gd name="connsiteY3754" fmla="*/ 1006479 h 5504521"/>
              <a:gd name="connsiteX3755" fmla="*/ 3739167 w 6384854"/>
              <a:gd name="connsiteY3755" fmla="*/ 1028176 h 5504521"/>
              <a:gd name="connsiteX3756" fmla="*/ 3624517 w 6384854"/>
              <a:gd name="connsiteY3756" fmla="*/ 1059477 h 5504521"/>
              <a:gd name="connsiteX3757" fmla="*/ 3501395 w 6384854"/>
              <a:gd name="connsiteY3757" fmla="*/ 1125286 h 5504521"/>
              <a:gd name="connsiteX3758" fmla="*/ 3498368 w 6384854"/>
              <a:gd name="connsiteY3758" fmla="*/ 1126242 h 5504521"/>
              <a:gd name="connsiteX3759" fmla="*/ 3464303 w 6384854"/>
              <a:gd name="connsiteY3759" fmla="*/ 1138684 h 5504521"/>
              <a:gd name="connsiteX3760" fmla="*/ 3445749 w 6384854"/>
              <a:gd name="connsiteY3760" fmla="*/ 1143485 h 5504521"/>
              <a:gd name="connsiteX3761" fmla="*/ 3443551 w 6384854"/>
              <a:gd name="connsiteY3761" fmla="*/ 1140094 h 5504521"/>
              <a:gd name="connsiteX3762" fmla="*/ 3446345 w 6384854"/>
              <a:gd name="connsiteY3762" fmla="*/ 1140691 h 5504521"/>
              <a:gd name="connsiteX3763" fmla="*/ 3449737 w 6384854"/>
              <a:gd name="connsiteY3763" fmla="*/ 1138494 h 5504521"/>
              <a:gd name="connsiteX3764" fmla="*/ 3452530 w 6384854"/>
              <a:gd name="connsiteY3764" fmla="*/ 1139091 h 5504521"/>
              <a:gd name="connsiteX3765" fmla="*/ 3453127 w 6384854"/>
              <a:gd name="connsiteY3765" fmla="*/ 1136296 h 5504521"/>
              <a:gd name="connsiteX3766" fmla="*/ 3447539 w 6384854"/>
              <a:gd name="connsiteY3766" fmla="*/ 1135103 h 5504521"/>
              <a:gd name="connsiteX3767" fmla="*/ 3475072 w 6384854"/>
              <a:gd name="connsiteY3767" fmla="*/ 1129300 h 5504521"/>
              <a:gd name="connsiteX3768" fmla="*/ 3478463 w 6384854"/>
              <a:gd name="connsiteY3768" fmla="*/ 1127103 h 5504521"/>
              <a:gd name="connsiteX3769" fmla="*/ 3469484 w 6384854"/>
              <a:gd name="connsiteY3769" fmla="*/ 1128106 h 5504521"/>
              <a:gd name="connsiteX3770" fmla="*/ 3466691 w 6384854"/>
              <a:gd name="connsiteY3770" fmla="*/ 1127509 h 5504521"/>
              <a:gd name="connsiteX3771" fmla="*/ 3463897 w 6384854"/>
              <a:gd name="connsiteY3771" fmla="*/ 1126912 h 5504521"/>
              <a:gd name="connsiteX3772" fmla="*/ 3463300 w 6384854"/>
              <a:gd name="connsiteY3772" fmla="*/ 1129706 h 5504521"/>
              <a:gd name="connsiteX3773" fmla="*/ 3466094 w 6384854"/>
              <a:gd name="connsiteY3773" fmla="*/ 1130302 h 5504521"/>
              <a:gd name="connsiteX3774" fmla="*/ 3447539 w 6384854"/>
              <a:gd name="connsiteY3774" fmla="*/ 1135103 h 5504521"/>
              <a:gd name="connsiteX3775" fmla="*/ 3445342 w 6384854"/>
              <a:gd name="connsiteY3775" fmla="*/ 1131712 h 5504521"/>
              <a:gd name="connsiteX3776" fmla="*/ 3441951 w 6384854"/>
              <a:gd name="connsiteY3776" fmla="*/ 1133909 h 5504521"/>
              <a:gd name="connsiteX3777" fmla="*/ 3441354 w 6384854"/>
              <a:gd name="connsiteY3777" fmla="*/ 1136703 h 5504521"/>
              <a:gd name="connsiteX3778" fmla="*/ 3434573 w 6384854"/>
              <a:gd name="connsiteY3778" fmla="*/ 1141098 h 5504521"/>
              <a:gd name="connsiteX3779" fmla="*/ 3431181 w 6384854"/>
              <a:gd name="connsiteY3779" fmla="*/ 1143294 h 5504521"/>
              <a:gd name="connsiteX3780" fmla="*/ 3428388 w 6384854"/>
              <a:gd name="connsiteY3780" fmla="*/ 1142698 h 5504521"/>
              <a:gd name="connsiteX3781" fmla="*/ 3415421 w 6384854"/>
              <a:gd name="connsiteY3781" fmla="*/ 1148691 h 5504521"/>
              <a:gd name="connsiteX3782" fmla="*/ 3412031 w 6384854"/>
              <a:gd name="connsiteY3782" fmla="*/ 1150889 h 5504521"/>
              <a:gd name="connsiteX3783" fmla="*/ 3414824 w 6384854"/>
              <a:gd name="connsiteY3783" fmla="*/ 1151486 h 5504521"/>
              <a:gd name="connsiteX3784" fmla="*/ 3414227 w 6384854"/>
              <a:gd name="connsiteY3784" fmla="*/ 1154280 h 5504521"/>
              <a:gd name="connsiteX3785" fmla="*/ 3374921 w 6384854"/>
              <a:gd name="connsiteY3785" fmla="*/ 1160489 h 5504521"/>
              <a:gd name="connsiteX3786" fmla="*/ 3380509 w 6384854"/>
              <a:gd name="connsiteY3786" fmla="*/ 1161683 h 5504521"/>
              <a:gd name="connsiteX3787" fmla="*/ 3379912 w 6384854"/>
              <a:gd name="connsiteY3787" fmla="*/ 1164477 h 5504521"/>
              <a:gd name="connsiteX3788" fmla="*/ 3413630 w 6384854"/>
              <a:gd name="connsiteY3788" fmla="*/ 1157073 h 5504521"/>
              <a:gd name="connsiteX3789" fmla="*/ 3404054 w 6384854"/>
              <a:gd name="connsiteY3789" fmla="*/ 1160870 h 5504521"/>
              <a:gd name="connsiteX3790" fmla="*/ 3358373 w 6384854"/>
              <a:gd name="connsiteY3790" fmla="*/ 1183247 h 5504521"/>
              <a:gd name="connsiteX3791" fmla="*/ 3352785 w 6384854"/>
              <a:gd name="connsiteY3791" fmla="*/ 1182053 h 5504521"/>
              <a:gd name="connsiteX3792" fmla="*/ 3340415 w 6384854"/>
              <a:gd name="connsiteY3792" fmla="*/ 1185254 h 5504521"/>
              <a:gd name="connsiteX3793" fmla="*/ 3326852 w 6384854"/>
              <a:gd name="connsiteY3793" fmla="*/ 1194042 h 5504521"/>
              <a:gd name="connsiteX3794" fmla="*/ 3332440 w 6384854"/>
              <a:gd name="connsiteY3794" fmla="*/ 1195235 h 5504521"/>
              <a:gd name="connsiteX3795" fmla="*/ 3305910 w 6384854"/>
              <a:gd name="connsiteY3795" fmla="*/ 1210018 h 5504521"/>
              <a:gd name="connsiteX3796" fmla="*/ 3278783 w 6384854"/>
              <a:gd name="connsiteY3796" fmla="*/ 1227594 h 5504521"/>
              <a:gd name="connsiteX3797" fmla="*/ 3279379 w 6384854"/>
              <a:gd name="connsiteY3797" fmla="*/ 1224800 h 5504521"/>
              <a:gd name="connsiteX3798" fmla="*/ 3273792 w 6384854"/>
              <a:gd name="connsiteY3798" fmla="*/ 1223606 h 5504521"/>
              <a:gd name="connsiteX3799" fmla="*/ 3289552 w 6384854"/>
              <a:gd name="connsiteY3799" fmla="*/ 1218209 h 5504521"/>
              <a:gd name="connsiteX3800" fmla="*/ 3272789 w 6384854"/>
              <a:gd name="connsiteY3800" fmla="*/ 1214627 h 5504521"/>
              <a:gd name="connsiteX3801" fmla="*/ 3262615 w 6384854"/>
              <a:gd name="connsiteY3801" fmla="*/ 1221218 h 5504521"/>
              <a:gd name="connsiteX3802" fmla="*/ 3259225 w 6384854"/>
              <a:gd name="connsiteY3802" fmla="*/ 1223415 h 5504521"/>
              <a:gd name="connsiteX3803" fmla="*/ 3256431 w 6384854"/>
              <a:gd name="connsiteY3803" fmla="*/ 1222819 h 5504521"/>
              <a:gd name="connsiteX3804" fmla="*/ 3253637 w 6384854"/>
              <a:gd name="connsiteY3804" fmla="*/ 1222222 h 5504521"/>
              <a:gd name="connsiteX3805" fmla="*/ 3253040 w 6384854"/>
              <a:gd name="connsiteY3805" fmla="*/ 1225016 h 5504521"/>
              <a:gd name="connsiteX3806" fmla="*/ 3255834 w 6384854"/>
              <a:gd name="connsiteY3806" fmla="*/ 1225613 h 5504521"/>
              <a:gd name="connsiteX3807" fmla="*/ 3241673 w 6384854"/>
              <a:gd name="connsiteY3807" fmla="*/ 1237194 h 5504521"/>
              <a:gd name="connsiteX3808" fmla="*/ 3242271 w 6384854"/>
              <a:gd name="connsiteY3808" fmla="*/ 1234401 h 5504521"/>
              <a:gd name="connsiteX3809" fmla="*/ 3243464 w 6384854"/>
              <a:gd name="connsiteY3809" fmla="*/ 1228813 h 5504521"/>
              <a:gd name="connsiteX3810" fmla="*/ 3236683 w 6384854"/>
              <a:gd name="connsiteY3810" fmla="*/ 1233206 h 5504521"/>
              <a:gd name="connsiteX3811" fmla="*/ 3233292 w 6384854"/>
              <a:gd name="connsiteY3811" fmla="*/ 1235404 h 5504521"/>
              <a:gd name="connsiteX3812" fmla="*/ 3229901 w 6384854"/>
              <a:gd name="connsiteY3812" fmla="*/ 1237601 h 5504521"/>
              <a:gd name="connsiteX3813" fmla="*/ 3223716 w 6384854"/>
              <a:gd name="connsiteY3813" fmla="*/ 1239201 h 5504521"/>
              <a:gd name="connsiteX3814" fmla="*/ 3227107 w 6384854"/>
              <a:gd name="connsiteY3814" fmla="*/ 1237004 h 5504521"/>
              <a:gd name="connsiteX3815" fmla="*/ 3230498 w 6384854"/>
              <a:gd name="connsiteY3815" fmla="*/ 1234807 h 5504521"/>
              <a:gd name="connsiteX3816" fmla="*/ 3231095 w 6384854"/>
              <a:gd name="connsiteY3816" fmla="*/ 1232013 h 5504521"/>
              <a:gd name="connsiteX3817" fmla="*/ 3227704 w 6384854"/>
              <a:gd name="connsiteY3817" fmla="*/ 1234210 h 5504521"/>
              <a:gd name="connsiteX3818" fmla="*/ 3224910 w 6384854"/>
              <a:gd name="connsiteY3818" fmla="*/ 1233613 h 5504521"/>
              <a:gd name="connsiteX3819" fmla="*/ 3228301 w 6384854"/>
              <a:gd name="connsiteY3819" fmla="*/ 1231416 h 5504521"/>
              <a:gd name="connsiteX3820" fmla="*/ 3228898 w 6384854"/>
              <a:gd name="connsiteY3820" fmla="*/ 1228622 h 5504521"/>
              <a:gd name="connsiteX3821" fmla="*/ 3235083 w 6384854"/>
              <a:gd name="connsiteY3821" fmla="*/ 1227022 h 5504521"/>
              <a:gd name="connsiteX3822" fmla="*/ 3242461 w 6384854"/>
              <a:gd name="connsiteY3822" fmla="*/ 1219834 h 5504521"/>
              <a:gd name="connsiteX3823" fmla="*/ 3219321 w 6384854"/>
              <a:gd name="connsiteY3823" fmla="*/ 1232419 h 5504521"/>
              <a:gd name="connsiteX3824" fmla="*/ 3216528 w 6384854"/>
              <a:gd name="connsiteY3824" fmla="*/ 1231823 h 5504521"/>
              <a:gd name="connsiteX3825" fmla="*/ 3210343 w 6384854"/>
              <a:gd name="connsiteY3825" fmla="*/ 1233422 h 5504521"/>
              <a:gd name="connsiteX3826" fmla="*/ 3209746 w 6384854"/>
              <a:gd name="connsiteY3826" fmla="*/ 1236217 h 5504521"/>
              <a:gd name="connsiteX3827" fmla="*/ 3212540 w 6384854"/>
              <a:gd name="connsiteY3827" fmla="*/ 1236814 h 5504521"/>
              <a:gd name="connsiteX3828" fmla="*/ 3205758 w 6384854"/>
              <a:gd name="connsiteY3828" fmla="*/ 1241207 h 5504521"/>
              <a:gd name="connsiteX3829" fmla="*/ 3201771 w 6384854"/>
              <a:gd name="connsiteY3829" fmla="*/ 1246198 h 5504521"/>
              <a:gd name="connsiteX3830" fmla="*/ 3196779 w 6384854"/>
              <a:gd name="connsiteY3830" fmla="*/ 1242211 h 5504521"/>
              <a:gd name="connsiteX3831" fmla="*/ 3174643 w 6384854"/>
              <a:gd name="connsiteY3831" fmla="*/ 1263775 h 5504521"/>
              <a:gd name="connsiteX3832" fmla="*/ 3175240 w 6384854"/>
              <a:gd name="connsiteY3832" fmla="*/ 1260981 h 5504521"/>
              <a:gd name="connsiteX3833" fmla="*/ 3171850 w 6384854"/>
              <a:gd name="connsiteY3833" fmla="*/ 1263178 h 5504521"/>
              <a:gd name="connsiteX3834" fmla="*/ 3171252 w 6384854"/>
              <a:gd name="connsiteY3834" fmla="*/ 1265971 h 5504521"/>
              <a:gd name="connsiteX3835" fmla="*/ 3169055 w 6384854"/>
              <a:gd name="connsiteY3835" fmla="*/ 1262581 h 5504521"/>
              <a:gd name="connsiteX3836" fmla="*/ 3126575 w 6384854"/>
              <a:gd name="connsiteY3836" fmla="*/ 1297327 h 5504521"/>
              <a:gd name="connsiteX3837" fmla="*/ 3114205 w 6384854"/>
              <a:gd name="connsiteY3837" fmla="*/ 1300528 h 5504521"/>
              <a:gd name="connsiteX3838" fmla="*/ 3114801 w 6384854"/>
              <a:gd name="connsiteY3838" fmla="*/ 1297733 h 5504521"/>
              <a:gd name="connsiteX3839" fmla="*/ 3112007 w 6384854"/>
              <a:gd name="connsiteY3839" fmla="*/ 1297137 h 5504521"/>
              <a:gd name="connsiteX3840" fmla="*/ 3108616 w 6384854"/>
              <a:gd name="connsiteY3840" fmla="*/ 1299334 h 5504521"/>
              <a:gd name="connsiteX3841" fmla="*/ 3094457 w 6384854"/>
              <a:gd name="connsiteY3841" fmla="*/ 1310916 h 5504521"/>
              <a:gd name="connsiteX3842" fmla="*/ 3095053 w 6384854"/>
              <a:gd name="connsiteY3842" fmla="*/ 1308121 h 5504521"/>
              <a:gd name="connsiteX3843" fmla="*/ 3092260 w 6384854"/>
              <a:gd name="connsiteY3843" fmla="*/ 1307524 h 5504521"/>
              <a:gd name="connsiteX3844" fmla="*/ 3088869 w 6384854"/>
              <a:gd name="connsiteY3844" fmla="*/ 1309722 h 5504521"/>
              <a:gd name="connsiteX3845" fmla="*/ 3088272 w 6384854"/>
              <a:gd name="connsiteY3845" fmla="*/ 1312515 h 5504521"/>
              <a:gd name="connsiteX3846" fmla="*/ 3080296 w 6384854"/>
              <a:gd name="connsiteY3846" fmla="*/ 1322498 h 5504521"/>
              <a:gd name="connsiteX3847" fmla="*/ 3076905 w 6384854"/>
              <a:gd name="connsiteY3847" fmla="*/ 1324694 h 5504521"/>
              <a:gd name="connsiteX3848" fmla="*/ 3074111 w 6384854"/>
              <a:gd name="connsiteY3848" fmla="*/ 1324097 h 5504521"/>
              <a:gd name="connsiteX3849" fmla="*/ 3070720 w 6384854"/>
              <a:gd name="connsiteY3849" fmla="*/ 1326295 h 5504521"/>
              <a:gd name="connsiteX3850" fmla="*/ 3073514 w 6384854"/>
              <a:gd name="connsiteY3850" fmla="*/ 1326891 h 5504521"/>
              <a:gd name="connsiteX3851" fmla="*/ 3076308 w 6384854"/>
              <a:gd name="connsiteY3851" fmla="*/ 1327489 h 5504521"/>
              <a:gd name="connsiteX3852" fmla="*/ 3052572 w 6384854"/>
              <a:gd name="connsiteY3852" fmla="*/ 1342868 h 5504521"/>
              <a:gd name="connsiteX3853" fmla="*/ 3053169 w 6384854"/>
              <a:gd name="connsiteY3853" fmla="*/ 1340074 h 5504521"/>
              <a:gd name="connsiteX3854" fmla="*/ 3056560 w 6384854"/>
              <a:gd name="connsiteY3854" fmla="*/ 1337877 h 5504521"/>
              <a:gd name="connsiteX3855" fmla="*/ 3053766 w 6384854"/>
              <a:gd name="connsiteY3855" fmla="*/ 1337280 h 5504521"/>
              <a:gd name="connsiteX3856" fmla="*/ 3057157 w 6384854"/>
              <a:gd name="connsiteY3856" fmla="*/ 1335083 h 5504521"/>
              <a:gd name="connsiteX3857" fmla="*/ 3059950 w 6384854"/>
              <a:gd name="connsiteY3857" fmla="*/ 1335679 h 5504521"/>
              <a:gd name="connsiteX3858" fmla="*/ 3060547 w 6384854"/>
              <a:gd name="connsiteY3858" fmla="*/ 1332886 h 5504521"/>
              <a:gd name="connsiteX3859" fmla="*/ 3061145 w 6384854"/>
              <a:gd name="connsiteY3859" fmla="*/ 1330092 h 5504521"/>
              <a:gd name="connsiteX3860" fmla="*/ 3057754 w 6384854"/>
              <a:gd name="connsiteY3860" fmla="*/ 1332289 h 5504521"/>
              <a:gd name="connsiteX3861" fmla="*/ 3062935 w 6384854"/>
              <a:gd name="connsiteY3861" fmla="*/ 1321710 h 5504521"/>
              <a:gd name="connsiteX3862" fmla="*/ 3066326 w 6384854"/>
              <a:gd name="connsiteY3862" fmla="*/ 1319513 h 5504521"/>
              <a:gd name="connsiteX3863" fmla="*/ 3069120 w 6384854"/>
              <a:gd name="connsiteY3863" fmla="*/ 1320110 h 5504521"/>
              <a:gd name="connsiteX3864" fmla="*/ 3073107 w 6384854"/>
              <a:gd name="connsiteY3864" fmla="*/ 1315119 h 5504521"/>
              <a:gd name="connsiteX3865" fmla="*/ 3067520 w 6384854"/>
              <a:gd name="connsiteY3865" fmla="*/ 1313925 h 5504521"/>
              <a:gd name="connsiteX3866" fmla="*/ 3064129 w 6384854"/>
              <a:gd name="connsiteY3866" fmla="*/ 1316122 h 5504521"/>
              <a:gd name="connsiteX3867" fmla="*/ 3060738 w 6384854"/>
              <a:gd name="connsiteY3867" fmla="*/ 1318319 h 5504521"/>
              <a:gd name="connsiteX3868" fmla="*/ 3053359 w 6384854"/>
              <a:gd name="connsiteY3868" fmla="*/ 1325507 h 5504521"/>
              <a:gd name="connsiteX3869" fmla="*/ 3059545 w 6384854"/>
              <a:gd name="connsiteY3869" fmla="*/ 1323907 h 5504521"/>
              <a:gd name="connsiteX3870" fmla="*/ 3062935 w 6384854"/>
              <a:gd name="connsiteY3870" fmla="*/ 1321710 h 5504521"/>
              <a:gd name="connsiteX3871" fmla="*/ 3054960 w 6384854"/>
              <a:gd name="connsiteY3871" fmla="*/ 1331692 h 5504521"/>
              <a:gd name="connsiteX3872" fmla="*/ 3051569 w 6384854"/>
              <a:gd name="connsiteY3872" fmla="*/ 1333889 h 5504521"/>
              <a:gd name="connsiteX3873" fmla="*/ 3045384 w 6384854"/>
              <a:gd name="connsiteY3873" fmla="*/ 1335489 h 5504521"/>
              <a:gd name="connsiteX3874" fmla="*/ 3048177 w 6384854"/>
              <a:gd name="connsiteY3874" fmla="*/ 1336086 h 5504521"/>
              <a:gd name="connsiteX3875" fmla="*/ 3047581 w 6384854"/>
              <a:gd name="connsiteY3875" fmla="*/ 1338880 h 5504521"/>
              <a:gd name="connsiteX3876" fmla="*/ 3046984 w 6384854"/>
              <a:gd name="connsiteY3876" fmla="*/ 1341674 h 5504521"/>
              <a:gd name="connsiteX3877" fmla="*/ 3040203 w 6384854"/>
              <a:gd name="connsiteY3877" fmla="*/ 1346068 h 5504521"/>
              <a:gd name="connsiteX3878" fmla="*/ 3045790 w 6384854"/>
              <a:gd name="connsiteY3878" fmla="*/ 1347261 h 5504521"/>
              <a:gd name="connsiteX3879" fmla="*/ 3049181 w 6384854"/>
              <a:gd name="connsiteY3879" fmla="*/ 1345065 h 5504521"/>
              <a:gd name="connsiteX3880" fmla="*/ 3033827 w 6384854"/>
              <a:gd name="connsiteY3880" fmla="*/ 1362235 h 5504521"/>
              <a:gd name="connsiteX3881" fmla="*/ 3039009 w 6384854"/>
              <a:gd name="connsiteY3881" fmla="*/ 1351656 h 5504521"/>
              <a:gd name="connsiteX3882" fmla="*/ 3028836 w 6384854"/>
              <a:gd name="connsiteY3882" fmla="*/ 1358247 h 5504521"/>
              <a:gd name="connsiteX3883" fmla="*/ 3029433 w 6384854"/>
              <a:gd name="connsiteY3883" fmla="*/ 1355453 h 5504521"/>
              <a:gd name="connsiteX3884" fmla="*/ 3033421 w 6384854"/>
              <a:gd name="connsiteY3884" fmla="*/ 1350462 h 5504521"/>
              <a:gd name="connsiteX3885" fmla="*/ 3023845 w 6384854"/>
              <a:gd name="connsiteY3885" fmla="*/ 1354259 h 5504521"/>
              <a:gd name="connsiteX3886" fmla="*/ 3020454 w 6384854"/>
              <a:gd name="connsiteY3886" fmla="*/ 1356456 h 5504521"/>
              <a:gd name="connsiteX3887" fmla="*/ 3006891 w 6384854"/>
              <a:gd name="connsiteY3887" fmla="*/ 1365244 h 5504521"/>
              <a:gd name="connsiteX3888" fmla="*/ 3016466 w 6384854"/>
              <a:gd name="connsiteY3888" fmla="*/ 1361447 h 5504521"/>
              <a:gd name="connsiteX3889" fmla="*/ 3013075 w 6384854"/>
              <a:gd name="connsiteY3889" fmla="*/ 1363644 h 5504521"/>
              <a:gd name="connsiteX3890" fmla="*/ 3009087 w 6384854"/>
              <a:gd name="connsiteY3890" fmla="*/ 1368635 h 5504521"/>
              <a:gd name="connsiteX3891" fmla="*/ 3015273 w 6384854"/>
              <a:gd name="connsiteY3891" fmla="*/ 1367035 h 5504521"/>
              <a:gd name="connsiteX3892" fmla="*/ 3018067 w 6384854"/>
              <a:gd name="connsiteY3892" fmla="*/ 1367632 h 5504521"/>
              <a:gd name="connsiteX3893" fmla="*/ 3006700 w 6384854"/>
              <a:gd name="connsiteY3893" fmla="*/ 1379811 h 5504521"/>
              <a:gd name="connsiteX3894" fmla="*/ 2994331 w 6384854"/>
              <a:gd name="connsiteY3894" fmla="*/ 1383011 h 5504521"/>
              <a:gd name="connsiteX3895" fmla="*/ 2976779 w 6384854"/>
              <a:gd name="connsiteY3895" fmla="*/ 1396790 h 5504521"/>
              <a:gd name="connsiteX3896" fmla="*/ 2974988 w 6384854"/>
              <a:gd name="connsiteY3896" fmla="*/ 1405172 h 5504521"/>
              <a:gd name="connsiteX3897" fmla="*/ 2959227 w 6384854"/>
              <a:gd name="connsiteY3897" fmla="*/ 1410569 h 5504521"/>
              <a:gd name="connsiteX3898" fmla="*/ 2928686 w 6384854"/>
              <a:gd name="connsiteY3898" fmla="*/ 1438144 h 5504521"/>
              <a:gd name="connsiteX3899" fmla="*/ 2919668 w 6384854"/>
              <a:gd name="connsiteY3899" fmla="*/ 1445312 h 5504521"/>
              <a:gd name="connsiteX3900" fmla="*/ 2920137 w 6384854"/>
              <a:gd name="connsiteY3900" fmla="*/ 1443118 h 5504521"/>
              <a:gd name="connsiteX3901" fmla="*/ 2913952 w 6384854"/>
              <a:gd name="connsiteY3901" fmla="*/ 1444719 h 5504521"/>
              <a:gd name="connsiteX3902" fmla="*/ 2909964 w 6384854"/>
              <a:gd name="connsiteY3902" fmla="*/ 1449710 h 5504521"/>
              <a:gd name="connsiteX3903" fmla="*/ 2881047 w 6384854"/>
              <a:gd name="connsiteY3903" fmla="*/ 1475667 h 5504521"/>
              <a:gd name="connsiteX3904" fmla="*/ 2881643 w 6384854"/>
              <a:gd name="connsiteY3904" fmla="*/ 1472874 h 5504521"/>
              <a:gd name="connsiteX3905" fmla="*/ 2878850 w 6384854"/>
              <a:gd name="connsiteY3905" fmla="*/ 1472277 h 5504521"/>
              <a:gd name="connsiteX3906" fmla="*/ 2878253 w 6384854"/>
              <a:gd name="connsiteY3906" fmla="*/ 1475071 h 5504521"/>
              <a:gd name="connsiteX3907" fmla="*/ 2874862 w 6384854"/>
              <a:gd name="connsiteY3907" fmla="*/ 1477268 h 5504521"/>
              <a:gd name="connsiteX3908" fmla="*/ 2873668 w 6384854"/>
              <a:gd name="connsiteY3908" fmla="*/ 1482856 h 5504521"/>
              <a:gd name="connsiteX3909" fmla="*/ 2868080 w 6384854"/>
              <a:gd name="connsiteY3909" fmla="*/ 1481662 h 5504521"/>
              <a:gd name="connsiteX3910" fmla="*/ 2863495 w 6384854"/>
              <a:gd name="connsiteY3910" fmla="*/ 1489447 h 5504521"/>
              <a:gd name="connsiteX3911" fmla="*/ 2864093 w 6384854"/>
              <a:gd name="connsiteY3911" fmla="*/ 1486653 h 5504521"/>
              <a:gd name="connsiteX3912" fmla="*/ 2861298 w 6384854"/>
              <a:gd name="connsiteY3912" fmla="*/ 1486055 h 5504521"/>
              <a:gd name="connsiteX3913" fmla="*/ 2857310 w 6384854"/>
              <a:gd name="connsiteY3913" fmla="*/ 1491047 h 5504521"/>
              <a:gd name="connsiteX3914" fmla="*/ 2856713 w 6384854"/>
              <a:gd name="connsiteY3914" fmla="*/ 1493841 h 5504521"/>
              <a:gd name="connsiteX3915" fmla="*/ 2845944 w 6384854"/>
              <a:gd name="connsiteY3915" fmla="*/ 1503226 h 5504521"/>
              <a:gd name="connsiteX3916" fmla="*/ 2842553 w 6384854"/>
              <a:gd name="connsiteY3916" fmla="*/ 1505423 h 5504521"/>
              <a:gd name="connsiteX3917" fmla="*/ 2838565 w 6384854"/>
              <a:gd name="connsiteY3917" fmla="*/ 1510413 h 5504521"/>
              <a:gd name="connsiteX3918" fmla="*/ 2841956 w 6384854"/>
              <a:gd name="connsiteY3918" fmla="*/ 1508217 h 5504521"/>
              <a:gd name="connsiteX3919" fmla="*/ 2844750 w 6384854"/>
              <a:gd name="connsiteY3919" fmla="*/ 1508814 h 5504521"/>
              <a:gd name="connsiteX3920" fmla="*/ 2836178 w 6384854"/>
              <a:gd name="connsiteY3920" fmla="*/ 1521590 h 5504521"/>
              <a:gd name="connsiteX3921" fmla="*/ 2832190 w 6384854"/>
              <a:gd name="connsiteY3921" fmla="*/ 1526581 h 5504521"/>
              <a:gd name="connsiteX3922" fmla="*/ 2829396 w 6384854"/>
              <a:gd name="connsiteY3922" fmla="*/ 1525984 h 5504521"/>
              <a:gd name="connsiteX3923" fmla="*/ 2828799 w 6384854"/>
              <a:gd name="connsiteY3923" fmla="*/ 1528777 h 5504521"/>
              <a:gd name="connsiteX3924" fmla="*/ 2825408 w 6384854"/>
              <a:gd name="connsiteY3924" fmla="*/ 1530975 h 5504521"/>
              <a:gd name="connsiteX3925" fmla="*/ 2824811 w 6384854"/>
              <a:gd name="connsiteY3925" fmla="*/ 1533768 h 5504521"/>
              <a:gd name="connsiteX3926" fmla="*/ 2811845 w 6384854"/>
              <a:gd name="connsiteY3926" fmla="*/ 1539763 h 5504521"/>
              <a:gd name="connsiteX3927" fmla="*/ 2810054 w 6384854"/>
              <a:gd name="connsiteY3927" fmla="*/ 1548145 h 5504521"/>
              <a:gd name="connsiteX3928" fmla="*/ 2806066 w 6384854"/>
              <a:gd name="connsiteY3928" fmla="*/ 1553135 h 5504521"/>
              <a:gd name="connsiteX3929" fmla="*/ 2808860 w 6384854"/>
              <a:gd name="connsiteY3929" fmla="*/ 1553732 h 5504521"/>
              <a:gd name="connsiteX3930" fmla="*/ 2809457 w 6384854"/>
              <a:gd name="connsiteY3930" fmla="*/ 1550938 h 5504521"/>
              <a:gd name="connsiteX3931" fmla="*/ 2811057 w 6384854"/>
              <a:gd name="connsiteY3931" fmla="*/ 1557123 h 5504521"/>
              <a:gd name="connsiteX3932" fmla="*/ 2698205 w 6384854"/>
              <a:gd name="connsiteY3932" fmla="*/ 1702459 h 5504521"/>
              <a:gd name="connsiteX3933" fmla="*/ 2682253 w 6384854"/>
              <a:gd name="connsiteY3933" fmla="*/ 1722422 h 5504521"/>
              <a:gd name="connsiteX3934" fmla="*/ 2670887 w 6384854"/>
              <a:gd name="connsiteY3934" fmla="*/ 1734602 h 5504521"/>
              <a:gd name="connsiteX3935" fmla="*/ 2660525 w 6384854"/>
              <a:gd name="connsiteY3935" fmla="*/ 1755760 h 5504521"/>
              <a:gd name="connsiteX3936" fmla="*/ 2618665 w 6384854"/>
              <a:gd name="connsiteY3936" fmla="*/ 1828617 h 5504521"/>
              <a:gd name="connsiteX3937" fmla="*/ 2615274 w 6384854"/>
              <a:gd name="connsiteY3937" fmla="*/ 1830814 h 5504521"/>
              <a:gd name="connsiteX3938" fmla="*/ 2614677 w 6384854"/>
              <a:gd name="connsiteY3938" fmla="*/ 1833608 h 5504521"/>
              <a:gd name="connsiteX3939" fmla="*/ 2617471 w 6384854"/>
              <a:gd name="connsiteY3939" fmla="*/ 1834205 h 5504521"/>
              <a:gd name="connsiteX3940" fmla="*/ 2616875 w 6384854"/>
              <a:gd name="connsiteY3940" fmla="*/ 1836999 h 5504521"/>
              <a:gd name="connsiteX3941" fmla="*/ 2614080 w 6384854"/>
              <a:gd name="connsiteY3941" fmla="*/ 1836402 h 5504521"/>
              <a:gd name="connsiteX3942" fmla="*/ 2600326 w 6384854"/>
              <a:gd name="connsiteY3942" fmla="*/ 1859757 h 5504521"/>
              <a:gd name="connsiteX3943" fmla="*/ 2597532 w 6384854"/>
              <a:gd name="connsiteY3943" fmla="*/ 1859160 h 5504521"/>
              <a:gd name="connsiteX3944" fmla="*/ 2596338 w 6384854"/>
              <a:gd name="connsiteY3944" fmla="*/ 1864748 h 5504521"/>
              <a:gd name="connsiteX3945" fmla="*/ 2581988 w 6384854"/>
              <a:gd name="connsiteY3945" fmla="*/ 1890897 h 5504521"/>
              <a:gd name="connsiteX3946" fmla="*/ 2578597 w 6384854"/>
              <a:gd name="connsiteY3946" fmla="*/ 1893094 h 5504521"/>
              <a:gd name="connsiteX3947" fmla="*/ 2573415 w 6384854"/>
              <a:gd name="connsiteY3947" fmla="*/ 1903673 h 5504521"/>
              <a:gd name="connsiteX3948" fmla="*/ 2572818 w 6384854"/>
              <a:gd name="connsiteY3948" fmla="*/ 1906467 h 5504521"/>
              <a:gd name="connsiteX3949" fmla="*/ 2572221 w 6384854"/>
              <a:gd name="connsiteY3949" fmla="*/ 1909260 h 5504521"/>
              <a:gd name="connsiteX3950" fmla="*/ 2571624 w 6384854"/>
              <a:gd name="connsiteY3950" fmla="*/ 1912055 h 5504521"/>
              <a:gd name="connsiteX3951" fmla="*/ 2567039 w 6384854"/>
              <a:gd name="connsiteY3951" fmla="*/ 1919840 h 5504521"/>
              <a:gd name="connsiteX3952" fmla="*/ 2573225 w 6384854"/>
              <a:gd name="connsiteY3952" fmla="*/ 1918239 h 5504521"/>
              <a:gd name="connsiteX3953" fmla="*/ 2572031 w 6384854"/>
              <a:gd name="connsiteY3953" fmla="*/ 1923828 h 5504521"/>
              <a:gd name="connsiteX3954" fmla="*/ 2569237 w 6384854"/>
              <a:gd name="connsiteY3954" fmla="*/ 1923230 h 5504521"/>
              <a:gd name="connsiteX3955" fmla="*/ 2568640 w 6384854"/>
              <a:gd name="connsiteY3955" fmla="*/ 1926025 h 5504521"/>
              <a:gd name="connsiteX3956" fmla="*/ 2568043 w 6384854"/>
              <a:gd name="connsiteY3956" fmla="*/ 1928818 h 5504521"/>
              <a:gd name="connsiteX3957" fmla="*/ 2566849 w 6384854"/>
              <a:gd name="connsiteY3957" fmla="*/ 1934406 h 5504521"/>
              <a:gd name="connsiteX3958" fmla="*/ 2550898 w 6384854"/>
              <a:gd name="connsiteY3958" fmla="*/ 1954370 h 5504521"/>
              <a:gd name="connsiteX3959" fmla="*/ 2553692 w 6384854"/>
              <a:gd name="connsiteY3959" fmla="*/ 1954967 h 5504521"/>
              <a:gd name="connsiteX3960" fmla="*/ 2549107 w 6384854"/>
              <a:gd name="connsiteY3960" fmla="*/ 1962751 h 5504521"/>
              <a:gd name="connsiteX3961" fmla="*/ 2554695 w 6384854"/>
              <a:gd name="connsiteY3961" fmla="*/ 1963945 h 5504521"/>
              <a:gd name="connsiteX3962" fmla="*/ 2559877 w 6384854"/>
              <a:gd name="connsiteY3962" fmla="*/ 1953367 h 5504521"/>
              <a:gd name="connsiteX3963" fmla="*/ 2559280 w 6384854"/>
              <a:gd name="connsiteY3963" fmla="*/ 1956160 h 5504521"/>
              <a:gd name="connsiteX3964" fmla="*/ 2562074 w 6384854"/>
              <a:gd name="connsiteY3964" fmla="*/ 1956758 h 5504521"/>
              <a:gd name="connsiteX3965" fmla="*/ 2562671 w 6384854"/>
              <a:gd name="connsiteY3965" fmla="*/ 1953963 h 5504521"/>
              <a:gd name="connsiteX3966" fmla="*/ 2563267 w 6384854"/>
              <a:gd name="connsiteY3966" fmla="*/ 1951170 h 5504521"/>
              <a:gd name="connsiteX3967" fmla="*/ 2578216 w 6384854"/>
              <a:gd name="connsiteY3967" fmla="*/ 1922227 h 5504521"/>
              <a:gd name="connsiteX3968" fmla="*/ 2581606 w 6384854"/>
              <a:gd name="connsiteY3968" fmla="*/ 1920030 h 5504521"/>
              <a:gd name="connsiteX3969" fmla="*/ 2582203 w 6384854"/>
              <a:gd name="connsiteY3969" fmla="*/ 1917236 h 5504521"/>
              <a:gd name="connsiteX3970" fmla="*/ 2579410 w 6384854"/>
              <a:gd name="connsiteY3970" fmla="*/ 1916639 h 5504521"/>
              <a:gd name="connsiteX3971" fmla="*/ 2626450 w 6384854"/>
              <a:gd name="connsiteY3971" fmla="*/ 1833202 h 5504521"/>
              <a:gd name="connsiteX3972" fmla="*/ 2628241 w 6384854"/>
              <a:gd name="connsiteY3972" fmla="*/ 1824820 h 5504521"/>
              <a:gd name="connsiteX3973" fmla="*/ 2645982 w 6384854"/>
              <a:gd name="connsiteY3973" fmla="*/ 1796474 h 5504521"/>
              <a:gd name="connsiteX3974" fmla="*/ 2642592 w 6384854"/>
              <a:gd name="connsiteY3974" fmla="*/ 1798671 h 5504521"/>
              <a:gd name="connsiteX3975" fmla="*/ 2658543 w 6384854"/>
              <a:gd name="connsiteY3975" fmla="*/ 1778708 h 5504521"/>
              <a:gd name="connsiteX3976" fmla="*/ 2709381 w 6384854"/>
              <a:gd name="connsiteY3976" fmla="*/ 1704846 h 5504521"/>
              <a:gd name="connsiteX3977" fmla="*/ 2744865 w 6384854"/>
              <a:gd name="connsiteY3977" fmla="*/ 1648155 h 5504521"/>
              <a:gd name="connsiteX3978" fmla="*/ 2759025 w 6384854"/>
              <a:gd name="connsiteY3978" fmla="*/ 1636573 h 5504521"/>
              <a:gd name="connsiteX3979" fmla="*/ 2775574 w 6384854"/>
              <a:gd name="connsiteY3979" fmla="*/ 1613815 h 5504521"/>
              <a:gd name="connsiteX3980" fmla="*/ 2782355 w 6384854"/>
              <a:gd name="connsiteY3980" fmla="*/ 1609421 h 5504521"/>
              <a:gd name="connsiteX3981" fmla="*/ 2821039 w 6384854"/>
              <a:gd name="connsiteY3981" fmla="*/ 1565099 h 5504521"/>
              <a:gd name="connsiteX3982" fmla="*/ 2822233 w 6384854"/>
              <a:gd name="connsiteY3982" fmla="*/ 1559511 h 5504521"/>
              <a:gd name="connsiteX3983" fmla="*/ 2859724 w 6384854"/>
              <a:gd name="connsiteY3983" fmla="*/ 1520777 h 5504521"/>
              <a:gd name="connsiteX3984" fmla="*/ 2889238 w 6384854"/>
              <a:gd name="connsiteY3984" fmla="*/ 1492025 h 5504521"/>
              <a:gd name="connsiteX3985" fmla="*/ 2907386 w 6384854"/>
              <a:gd name="connsiteY3985" fmla="*/ 1475452 h 5504521"/>
              <a:gd name="connsiteX3986" fmla="*/ 2933510 w 6384854"/>
              <a:gd name="connsiteY3986" fmla="*/ 1448897 h 5504521"/>
              <a:gd name="connsiteX3987" fmla="*/ 2935707 w 6384854"/>
              <a:gd name="connsiteY3987" fmla="*/ 1452288 h 5504521"/>
              <a:gd name="connsiteX3988" fmla="*/ 2940291 w 6384854"/>
              <a:gd name="connsiteY3988" fmla="*/ 1444503 h 5504521"/>
              <a:gd name="connsiteX3989" fmla="*/ 2990152 w 6384854"/>
              <a:gd name="connsiteY3989" fmla="*/ 1402569 h 5504521"/>
              <a:gd name="connsiteX3990" fmla="*/ 3039415 w 6384854"/>
              <a:gd name="connsiteY3990" fmla="*/ 1363428 h 5504521"/>
              <a:gd name="connsiteX3991" fmla="*/ 3045599 w 6384854"/>
              <a:gd name="connsiteY3991" fmla="*/ 1361828 h 5504521"/>
              <a:gd name="connsiteX3992" fmla="*/ 3050184 w 6384854"/>
              <a:gd name="connsiteY3992" fmla="*/ 1354044 h 5504521"/>
              <a:gd name="connsiteX3993" fmla="*/ 3114611 w 6384854"/>
              <a:gd name="connsiteY3993" fmla="*/ 1312300 h 5504521"/>
              <a:gd name="connsiteX3994" fmla="*/ 3117405 w 6384854"/>
              <a:gd name="connsiteY3994" fmla="*/ 1312896 h 5504521"/>
              <a:gd name="connsiteX3995" fmla="*/ 3120795 w 6384854"/>
              <a:gd name="connsiteY3995" fmla="*/ 1310700 h 5504521"/>
              <a:gd name="connsiteX3996" fmla="*/ 3141141 w 6384854"/>
              <a:gd name="connsiteY3996" fmla="*/ 1297518 h 5504521"/>
              <a:gd name="connsiteX3997" fmla="*/ 3143338 w 6384854"/>
              <a:gd name="connsiteY3997" fmla="*/ 1300909 h 5504521"/>
              <a:gd name="connsiteX3998" fmla="*/ 3146729 w 6384854"/>
              <a:gd name="connsiteY3998" fmla="*/ 1298712 h 5504521"/>
              <a:gd name="connsiteX3999" fmla="*/ 3150717 w 6384854"/>
              <a:gd name="connsiteY3999" fmla="*/ 1293720 h 5504521"/>
              <a:gd name="connsiteX4000" fmla="*/ 3166477 w 6384854"/>
              <a:gd name="connsiteY4000" fmla="*/ 1288323 h 5504521"/>
              <a:gd name="connsiteX4001" fmla="*/ 3157499 w 6384854"/>
              <a:gd name="connsiteY4001" fmla="*/ 1289327 h 5504521"/>
              <a:gd name="connsiteX4002" fmla="*/ 3160890 w 6384854"/>
              <a:gd name="connsiteY4002" fmla="*/ 1287130 h 5504521"/>
              <a:gd name="connsiteX4003" fmla="*/ 3158095 w 6384854"/>
              <a:gd name="connsiteY4003" fmla="*/ 1286532 h 5504521"/>
              <a:gd name="connsiteX4004" fmla="*/ 3182429 w 6384854"/>
              <a:gd name="connsiteY4004" fmla="*/ 1268359 h 5504521"/>
              <a:gd name="connsiteX4005" fmla="*/ 3196995 w 6384854"/>
              <a:gd name="connsiteY4005" fmla="*/ 1268550 h 5504521"/>
              <a:gd name="connsiteX4006" fmla="*/ 3194799 w 6384854"/>
              <a:gd name="connsiteY4006" fmla="*/ 1265159 h 5504521"/>
              <a:gd name="connsiteX4007" fmla="*/ 3195395 w 6384854"/>
              <a:gd name="connsiteY4007" fmla="*/ 1262365 h 5504521"/>
              <a:gd name="connsiteX4008" fmla="*/ 3198189 w 6384854"/>
              <a:gd name="connsiteY4008" fmla="*/ 1262962 h 5504521"/>
              <a:gd name="connsiteX4009" fmla="*/ 3201580 w 6384854"/>
              <a:gd name="connsiteY4009" fmla="*/ 1260765 h 5504521"/>
              <a:gd name="connsiteX4010" fmla="*/ 3221329 w 6384854"/>
              <a:gd name="connsiteY4010" fmla="*/ 1250377 h 5504521"/>
              <a:gd name="connsiteX4011" fmla="*/ 3224123 w 6384854"/>
              <a:gd name="connsiteY4011" fmla="*/ 1250974 h 5504521"/>
              <a:gd name="connsiteX4012" fmla="*/ 3227513 w 6384854"/>
              <a:gd name="connsiteY4012" fmla="*/ 1248777 h 5504521"/>
              <a:gd name="connsiteX4013" fmla="*/ 3230307 w 6384854"/>
              <a:gd name="connsiteY4013" fmla="*/ 1249374 h 5504521"/>
              <a:gd name="connsiteX4014" fmla="*/ 3236492 w 6384854"/>
              <a:gd name="connsiteY4014" fmla="*/ 1247773 h 5504521"/>
              <a:gd name="connsiteX4015" fmla="*/ 3237089 w 6384854"/>
              <a:gd name="connsiteY4015" fmla="*/ 1244979 h 5504521"/>
              <a:gd name="connsiteX4016" fmla="*/ 3252850 w 6384854"/>
              <a:gd name="connsiteY4016" fmla="*/ 1239582 h 5504521"/>
              <a:gd name="connsiteX4017" fmla="*/ 3252252 w 6384854"/>
              <a:gd name="connsiteY4017" fmla="*/ 1242377 h 5504521"/>
              <a:gd name="connsiteX4018" fmla="*/ 3239286 w 6384854"/>
              <a:gd name="connsiteY4018" fmla="*/ 1248370 h 5504521"/>
              <a:gd name="connsiteX4019" fmla="*/ 3231908 w 6384854"/>
              <a:gd name="connsiteY4019" fmla="*/ 1255558 h 5504521"/>
              <a:gd name="connsiteX4020" fmla="*/ 3205974 w 6384854"/>
              <a:gd name="connsiteY4020" fmla="*/ 1267547 h 5504521"/>
              <a:gd name="connsiteX4021" fmla="*/ 3161295 w 6384854"/>
              <a:gd name="connsiteY4021" fmla="*/ 1298902 h 5504521"/>
              <a:gd name="connsiteX4022" fmla="*/ 3058376 w 6384854"/>
              <a:gd name="connsiteY4022" fmla="*/ 1370401 h 5504521"/>
              <a:gd name="connsiteX4023" fmla="*/ 3050400 w 6384854"/>
              <a:gd name="connsiteY4023" fmla="*/ 1380383 h 5504521"/>
              <a:gd name="connsiteX4024" fmla="*/ 3038030 w 6384854"/>
              <a:gd name="connsiteY4024" fmla="*/ 1383583 h 5504521"/>
              <a:gd name="connsiteX4025" fmla="*/ 3001734 w 6384854"/>
              <a:gd name="connsiteY4025" fmla="*/ 1416729 h 5504521"/>
              <a:gd name="connsiteX4026" fmla="*/ 2995549 w 6384854"/>
              <a:gd name="connsiteY4026" fmla="*/ 1418330 h 5504521"/>
              <a:gd name="connsiteX4027" fmla="*/ 2976207 w 6384854"/>
              <a:gd name="connsiteY4027" fmla="*/ 1440490 h 5504521"/>
              <a:gd name="connsiteX4028" fmla="*/ 2959253 w 6384854"/>
              <a:gd name="connsiteY4028" fmla="*/ 1451475 h 5504521"/>
              <a:gd name="connsiteX4029" fmla="*/ 2888857 w 6384854"/>
              <a:gd name="connsiteY4029" fmla="*/ 1521158 h 5504521"/>
              <a:gd name="connsiteX4030" fmla="*/ 2847975 w 6384854"/>
              <a:gd name="connsiteY4030" fmla="*/ 1562089 h 5504521"/>
              <a:gd name="connsiteX4031" fmla="*/ 2829230 w 6384854"/>
              <a:gd name="connsiteY4031" fmla="*/ 1581457 h 5504521"/>
              <a:gd name="connsiteX4032" fmla="*/ 2780779 w 6384854"/>
              <a:gd name="connsiteY4032" fmla="*/ 1644142 h 5504521"/>
              <a:gd name="connsiteX4033" fmla="*/ 2769413 w 6384854"/>
              <a:gd name="connsiteY4033" fmla="*/ 1656321 h 5504521"/>
              <a:gd name="connsiteX4034" fmla="*/ 2706612 w 6384854"/>
              <a:gd name="connsiteY4034" fmla="*/ 1745155 h 5504521"/>
              <a:gd name="connsiteX4035" fmla="*/ 2645411 w 6384854"/>
              <a:gd name="connsiteY4035" fmla="*/ 1840174 h 5504521"/>
              <a:gd name="connsiteX4036" fmla="*/ 2621890 w 6384854"/>
              <a:gd name="connsiteY4036" fmla="*/ 1881893 h 5504521"/>
              <a:gd name="connsiteX4037" fmla="*/ 2618500 w 6384854"/>
              <a:gd name="connsiteY4037" fmla="*/ 1884090 h 5504521"/>
              <a:gd name="connsiteX4038" fmla="*/ 2617305 w 6384854"/>
              <a:gd name="connsiteY4038" fmla="*/ 1889678 h 5504521"/>
              <a:gd name="connsiteX4039" fmla="*/ 2596173 w 6384854"/>
              <a:gd name="connsiteY4039" fmla="*/ 1920221 h 5504521"/>
              <a:gd name="connsiteX4040" fmla="*/ 2602955 w 6384854"/>
              <a:gd name="connsiteY4040" fmla="*/ 1915827 h 5504521"/>
              <a:gd name="connsiteX4041" fmla="*/ 2612721 w 6384854"/>
              <a:gd name="connsiteY4041" fmla="*/ 1897463 h 5504521"/>
              <a:gd name="connsiteX4042" fmla="*/ 2618906 w 6384854"/>
              <a:gd name="connsiteY4042" fmla="*/ 1895863 h 5504521"/>
              <a:gd name="connsiteX4043" fmla="*/ 2621699 w 6384854"/>
              <a:gd name="connsiteY4043" fmla="*/ 1896460 h 5504521"/>
              <a:gd name="connsiteX4044" fmla="*/ 2622297 w 6384854"/>
              <a:gd name="connsiteY4044" fmla="*/ 1893666 h 5504521"/>
              <a:gd name="connsiteX4045" fmla="*/ 2622893 w 6384854"/>
              <a:gd name="connsiteY4045" fmla="*/ 1890872 h 5504521"/>
              <a:gd name="connsiteX4046" fmla="*/ 2623490 w 6384854"/>
              <a:gd name="connsiteY4046" fmla="*/ 1888078 h 5504521"/>
              <a:gd name="connsiteX4047" fmla="*/ 2641233 w 6384854"/>
              <a:gd name="connsiteY4047" fmla="*/ 1859732 h 5504521"/>
              <a:gd name="connsiteX4048" fmla="*/ 2675523 w 6384854"/>
              <a:gd name="connsiteY4048" fmla="*/ 1808628 h 5504521"/>
              <a:gd name="connsiteX4049" fmla="*/ 2704034 w 6384854"/>
              <a:gd name="connsiteY4049" fmla="*/ 1770898 h 5504521"/>
              <a:gd name="connsiteX4050" fmla="*/ 2706828 w 6384854"/>
              <a:gd name="connsiteY4050" fmla="*/ 1771495 h 5504521"/>
              <a:gd name="connsiteX4051" fmla="*/ 2708022 w 6384854"/>
              <a:gd name="connsiteY4051" fmla="*/ 1765907 h 5504521"/>
              <a:gd name="connsiteX4052" fmla="*/ 2708619 w 6384854"/>
              <a:gd name="connsiteY4052" fmla="*/ 1763113 h 5504521"/>
              <a:gd name="connsiteX4053" fmla="*/ 2730945 w 6384854"/>
              <a:gd name="connsiteY4053" fmla="*/ 1726982 h 5504521"/>
              <a:gd name="connsiteX4054" fmla="*/ 2734933 w 6384854"/>
              <a:gd name="connsiteY4054" fmla="*/ 1721991 h 5504521"/>
              <a:gd name="connsiteX4055" fmla="*/ 2740521 w 6384854"/>
              <a:gd name="connsiteY4055" fmla="*/ 1723185 h 5504521"/>
              <a:gd name="connsiteX4056" fmla="*/ 2742312 w 6384854"/>
              <a:gd name="connsiteY4056" fmla="*/ 1714804 h 5504521"/>
              <a:gd name="connsiteX4057" fmla="*/ 2749690 w 6384854"/>
              <a:gd name="connsiteY4057" fmla="*/ 1707615 h 5504521"/>
              <a:gd name="connsiteX4058" fmla="*/ 2802726 w 6384854"/>
              <a:gd name="connsiteY4058" fmla="*/ 1637145 h 5504521"/>
              <a:gd name="connsiteX4059" fmla="*/ 2803323 w 6384854"/>
              <a:gd name="connsiteY4059" fmla="*/ 1634351 h 5504521"/>
              <a:gd name="connsiteX4060" fmla="*/ 2806713 w 6384854"/>
              <a:gd name="connsiteY4060" fmla="*/ 1632153 h 5504521"/>
              <a:gd name="connsiteX4061" fmla="*/ 2824862 w 6384854"/>
              <a:gd name="connsiteY4061" fmla="*/ 1615580 h 5504521"/>
              <a:gd name="connsiteX4062" fmla="*/ 2826652 w 6384854"/>
              <a:gd name="connsiteY4062" fmla="*/ 1607199 h 5504521"/>
              <a:gd name="connsiteX4063" fmla="*/ 2830043 w 6384854"/>
              <a:gd name="connsiteY4063" fmla="*/ 1605002 h 5504521"/>
              <a:gd name="connsiteX4064" fmla="*/ 2848191 w 6384854"/>
              <a:gd name="connsiteY4064" fmla="*/ 1588428 h 5504521"/>
              <a:gd name="connsiteX4065" fmla="*/ 2851582 w 6384854"/>
              <a:gd name="connsiteY4065" fmla="*/ 1586232 h 5504521"/>
              <a:gd name="connsiteX4066" fmla="*/ 2856167 w 6384854"/>
              <a:gd name="connsiteY4066" fmla="*/ 1578447 h 5504521"/>
              <a:gd name="connsiteX4067" fmla="*/ 2870925 w 6384854"/>
              <a:gd name="connsiteY4067" fmla="*/ 1564070 h 5504521"/>
              <a:gd name="connsiteX4068" fmla="*/ 2874315 w 6384854"/>
              <a:gd name="connsiteY4068" fmla="*/ 1561874 h 5504521"/>
              <a:gd name="connsiteX4069" fmla="*/ 2874912 w 6384854"/>
              <a:gd name="connsiteY4069" fmla="*/ 1559080 h 5504521"/>
              <a:gd name="connsiteX4070" fmla="*/ 2949893 w 6384854"/>
              <a:gd name="connsiteY4070" fmla="*/ 1481612 h 5504521"/>
              <a:gd name="connsiteX4071" fmla="*/ 2953284 w 6384854"/>
              <a:gd name="connsiteY4071" fmla="*/ 1479415 h 5504521"/>
              <a:gd name="connsiteX4072" fmla="*/ 2956674 w 6384854"/>
              <a:gd name="connsiteY4072" fmla="*/ 1477218 h 5504521"/>
              <a:gd name="connsiteX4073" fmla="*/ 2957271 w 6384854"/>
              <a:gd name="connsiteY4073" fmla="*/ 1474424 h 5504521"/>
              <a:gd name="connsiteX4074" fmla="*/ 2960662 w 6384854"/>
              <a:gd name="connsiteY4074" fmla="*/ 1472227 h 5504521"/>
              <a:gd name="connsiteX4075" fmla="*/ 2963456 w 6384854"/>
              <a:gd name="connsiteY4075" fmla="*/ 1472823 h 5504521"/>
              <a:gd name="connsiteX4076" fmla="*/ 2959468 w 6384854"/>
              <a:gd name="connsiteY4076" fmla="*/ 1477815 h 5504521"/>
              <a:gd name="connsiteX4077" fmla="*/ 2962263 w 6384854"/>
              <a:gd name="connsiteY4077" fmla="*/ 1478412 h 5504521"/>
              <a:gd name="connsiteX4078" fmla="*/ 2965056 w 6384854"/>
              <a:gd name="connsiteY4078" fmla="*/ 1479009 h 5504521"/>
              <a:gd name="connsiteX4079" fmla="*/ 2968447 w 6384854"/>
              <a:gd name="connsiteY4079" fmla="*/ 1476811 h 5504521"/>
              <a:gd name="connsiteX4080" fmla="*/ 2949702 w 6384854"/>
              <a:gd name="connsiteY4080" fmla="*/ 1496178 h 5504521"/>
              <a:gd name="connsiteX4081" fmla="*/ 2929357 w 6384854"/>
              <a:gd name="connsiteY4081" fmla="*/ 1509361 h 5504521"/>
              <a:gd name="connsiteX4082" fmla="*/ 2938335 w 6384854"/>
              <a:gd name="connsiteY4082" fmla="*/ 1508358 h 5504521"/>
              <a:gd name="connsiteX4083" fmla="*/ 2919591 w 6384854"/>
              <a:gd name="connsiteY4083" fmla="*/ 1527724 h 5504521"/>
              <a:gd name="connsiteX4084" fmla="*/ 2920187 w 6384854"/>
              <a:gd name="connsiteY4084" fmla="*/ 1524931 h 5504521"/>
              <a:gd name="connsiteX4085" fmla="*/ 2920784 w 6384854"/>
              <a:gd name="connsiteY4085" fmla="*/ 1522137 h 5504521"/>
              <a:gd name="connsiteX4086" fmla="*/ 2917393 w 6384854"/>
              <a:gd name="connsiteY4086" fmla="*/ 1524334 h 5504521"/>
              <a:gd name="connsiteX4087" fmla="*/ 2913405 w 6384854"/>
              <a:gd name="connsiteY4087" fmla="*/ 1529324 h 5504521"/>
              <a:gd name="connsiteX4088" fmla="*/ 2903233 w 6384854"/>
              <a:gd name="connsiteY4088" fmla="*/ 1535915 h 5504521"/>
              <a:gd name="connsiteX4089" fmla="*/ 2899842 w 6384854"/>
              <a:gd name="connsiteY4089" fmla="*/ 1538113 h 5504521"/>
              <a:gd name="connsiteX4090" fmla="*/ 2899245 w 6384854"/>
              <a:gd name="connsiteY4090" fmla="*/ 1540907 h 5504521"/>
              <a:gd name="connsiteX4091" fmla="*/ 2902039 w 6384854"/>
              <a:gd name="connsiteY4091" fmla="*/ 1541504 h 5504521"/>
              <a:gd name="connsiteX4092" fmla="*/ 2888475 w 6384854"/>
              <a:gd name="connsiteY4092" fmla="*/ 1550291 h 5504521"/>
              <a:gd name="connsiteX4093" fmla="*/ 2896857 w 6384854"/>
              <a:gd name="connsiteY4093" fmla="*/ 1552082 h 5504521"/>
              <a:gd name="connsiteX4094" fmla="*/ 2885491 w 6384854"/>
              <a:gd name="connsiteY4094" fmla="*/ 1564261 h 5504521"/>
              <a:gd name="connsiteX4095" fmla="*/ 2875319 w 6384854"/>
              <a:gd name="connsiteY4095" fmla="*/ 1570852 h 5504521"/>
              <a:gd name="connsiteX4096" fmla="*/ 2881503 w 6384854"/>
              <a:gd name="connsiteY4096" fmla="*/ 1569252 h 5504521"/>
              <a:gd name="connsiteX4097" fmla="*/ 2874721 w 6384854"/>
              <a:gd name="connsiteY4097" fmla="*/ 1573647 h 5504521"/>
              <a:gd name="connsiteX4098" fmla="*/ 2870137 w 6384854"/>
              <a:gd name="connsiteY4098" fmla="*/ 1581431 h 5504521"/>
              <a:gd name="connsiteX4099" fmla="*/ 2866747 w 6384854"/>
              <a:gd name="connsiteY4099" fmla="*/ 1583628 h 5504521"/>
              <a:gd name="connsiteX4100" fmla="*/ 2863355 w 6384854"/>
              <a:gd name="connsiteY4100" fmla="*/ 1585826 h 5504521"/>
              <a:gd name="connsiteX4101" fmla="*/ 2862759 w 6384854"/>
              <a:gd name="connsiteY4101" fmla="*/ 1588620 h 5504521"/>
              <a:gd name="connsiteX4102" fmla="*/ 2866149 w 6384854"/>
              <a:gd name="connsiteY4102" fmla="*/ 1586422 h 5504521"/>
              <a:gd name="connsiteX4103" fmla="*/ 2855379 w 6384854"/>
              <a:gd name="connsiteY4103" fmla="*/ 1595808 h 5504521"/>
              <a:gd name="connsiteX4104" fmla="*/ 2854782 w 6384854"/>
              <a:gd name="connsiteY4104" fmla="*/ 1598601 h 5504521"/>
              <a:gd name="connsiteX4105" fmla="*/ 2854185 w 6384854"/>
              <a:gd name="connsiteY4105" fmla="*/ 1601395 h 5504521"/>
              <a:gd name="connsiteX4106" fmla="*/ 2842222 w 6384854"/>
              <a:gd name="connsiteY4106" fmla="*/ 1616368 h 5504521"/>
              <a:gd name="connsiteX4107" fmla="*/ 2831453 w 6384854"/>
              <a:gd name="connsiteY4107" fmla="*/ 1625753 h 5504521"/>
              <a:gd name="connsiteX4108" fmla="*/ 2828658 w 6384854"/>
              <a:gd name="connsiteY4108" fmla="*/ 1625156 h 5504521"/>
              <a:gd name="connsiteX4109" fmla="*/ 2825865 w 6384854"/>
              <a:gd name="connsiteY4109" fmla="*/ 1624559 h 5504521"/>
              <a:gd name="connsiteX4110" fmla="*/ 2824671 w 6384854"/>
              <a:gd name="connsiteY4110" fmla="*/ 1630147 h 5504521"/>
              <a:gd name="connsiteX4111" fmla="*/ 2824074 w 6384854"/>
              <a:gd name="connsiteY4111" fmla="*/ 1632941 h 5504521"/>
              <a:gd name="connsiteX4112" fmla="*/ 2822881 w 6384854"/>
              <a:gd name="connsiteY4112" fmla="*/ 1638529 h 5504521"/>
              <a:gd name="connsiteX4113" fmla="*/ 2804135 w 6384854"/>
              <a:gd name="connsiteY4113" fmla="*/ 1657896 h 5504521"/>
              <a:gd name="connsiteX4114" fmla="*/ 2800147 w 6384854"/>
              <a:gd name="connsiteY4114" fmla="*/ 1662887 h 5504521"/>
              <a:gd name="connsiteX4115" fmla="*/ 2799550 w 6384854"/>
              <a:gd name="connsiteY4115" fmla="*/ 1665681 h 5504521"/>
              <a:gd name="connsiteX4116" fmla="*/ 2798953 w 6384854"/>
              <a:gd name="connsiteY4116" fmla="*/ 1668475 h 5504521"/>
              <a:gd name="connsiteX4117" fmla="*/ 2788184 w 6384854"/>
              <a:gd name="connsiteY4117" fmla="*/ 1677860 h 5504521"/>
              <a:gd name="connsiteX4118" fmla="*/ 2783002 w 6384854"/>
              <a:gd name="connsiteY4118" fmla="*/ 1688438 h 5504521"/>
              <a:gd name="connsiteX4119" fmla="*/ 2802344 w 6384854"/>
              <a:gd name="connsiteY4119" fmla="*/ 1666278 h 5504521"/>
              <a:gd name="connsiteX4120" fmla="*/ 2805735 w 6384854"/>
              <a:gd name="connsiteY4120" fmla="*/ 1664081 h 5504521"/>
              <a:gd name="connsiteX4121" fmla="*/ 2809125 w 6384854"/>
              <a:gd name="connsiteY4121" fmla="*/ 1661884 h 5504521"/>
              <a:gd name="connsiteX4122" fmla="*/ 2806929 w 6384854"/>
              <a:gd name="connsiteY4122" fmla="*/ 1658493 h 5504521"/>
              <a:gd name="connsiteX4123" fmla="*/ 2810917 w 6384854"/>
              <a:gd name="connsiteY4123" fmla="*/ 1653502 h 5504521"/>
              <a:gd name="connsiteX4124" fmla="*/ 2817102 w 6384854"/>
              <a:gd name="connsiteY4124" fmla="*/ 1651902 h 5504521"/>
              <a:gd name="connsiteX4125" fmla="*/ 2826271 w 6384854"/>
              <a:gd name="connsiteY4125" fmla="*/ 1636332 h 5504521"/>
              <a:gd name="connsiteX4126" fmla="*/ 2826868 w 6384854"/>
              <a:gd name="connsiteY4126" fmla="*/ 1633538 h 5504521"/>
              <a:gd name="connsiteX4127" fmla="*/ 2829662 w 6384854"/>
              <a:gd name="connsiteY4127" fmla="*/ 1634135 h 5504521"/>
              <a:gd name="connsiteX4128" fmla="*/ 2833053 w 6384854"/>
              <a:gd name="connsiteY4128" fmla="*/ 1631938 h 5504521"/>
              <a:gd name="connsiteX4129" fmla="*/ 2833650 w 6384854"/>
              <a:gd name="connsiteY4129" fmla="*/ 1629144 h 5504521"/>
              <a:gd name="connsiteX4130" fmla="*/ 2830855 w 6384854"/>
              <a:gd name="connsiteY4130" fmla="*/ 1628547 h 5504521"/>
              <a:gd name="connsiteX4131" fmla="*/ 2856979 w 6384854"/>
              <a:gd name="connsiteY4131" fmla="*/ 1601992 h 5504521"/>
              <a:gd name="connsiteX4132" fmla="*/ 2856383 w 6384854"/>
              <a:gd name="connsiteY4132" fmla="*/ 1604786 h 5504521"/>
              <a:gd name="connsiteX4133" fmla="*/ 2859773 w 6384854"/>
              <a:gd name="connsiteY4133" fmla="*/ 1602589 h 5504521"/>
              <a:gd name="connsiteX4134" fmla="*/ 2860371 w 6384854"/>
              <a:gd name="connsiteY4134" fmla="*/ 1599795 h 5504521"/>
              <a:gd name="connsiteX4135" fmla="*/ 2868943 w 6384854"/>
              <a:gd name="connsiteY4135" fmla="*/ 1587019 h 5504521"/>
              <a:gd name="connsiteX4136" fmla="*/ 2871737 w 6384854"/>
              <a:gd name="connsiteY4136" fmla="*/ 1587616 h 5504521"/>
              <a:gd name="connsiteX4137" fmla="*/ 2872334 w 6384854"/>
              <a:gd name="connsiteY4137" fmla="*/ 1584822 h 5504521"/>
              <a:gd name="connsiteX4138" fmla="*/ 2872930 w 6384854"/>
              <a:gd name="connsiteY4138" fmla="*/ 1582029 h 5504521"/>
              <a:gd name="connsiteX4139" fmla="*/ 2905837 w 6384854"/>
              <a:gd name="connsiteY4139" fmla="*/ 1551079 h 5504521"/>
              <a:gd name="connsiteX4140" fmla="*/ 2929166 w 6384854"/>
              <a:gd name="connsiteY4140" fmla="*/ 1523928 h 5504521"/>
              <a:gd name="connsiteX4141" fmla="*/ 2965463 w 6384854"/>
              <a:gd name="connsiteY4141" fmla="*/ 1490781 h 5504521"/>
              <a:gd name="connsiteX4142" fmla="*/ 2987598 w 6384854"/>
              <a:gd name="connsiteY4142" fmla="*/ 1469217 h 5504521"/>
              <a:gd name="connsiteX4143" fmla="*/ 3011932 w 6384854"/>
              <a:gd name="connsiteY4143" fmla="*/ 1451045 h 5504521"/>
              <a:gd name="connsiteX4144" fmla="*/ 3014320 w 6384854"/>
              <a:gd name="connsiteY4144" fmla="*/ 1439868 h 5504521"/>
              <a:gd name="connsiteX4145" fmla="*/ 3041446 w 6384854"/>
              <a:gd name="connsiteY4145" fmla="*/ 1422292 h 5504521"/>
              <a:gd name="connsiteX4146" fmla="*/ 3040849 w 6384854"/>
              <a:gd name="connsiteY4146" fmla="*/ 1425086 h 5504521"/>
              <a:gd name="connsiteX4147" fmla="*/ 2914815 w 6384854"/>
              <a:gd name="connsiteY4147" fmla="*/ 1550076 h 5504521"/>
              <a:gd name="connsiteX4148" fmla="*/ 2912618 w 6384854"/>
              <a:gd name="connsiteY4148" fmla="*/ 1546685 h 5504521"/>
              <a:gd name="connsiteX4149" fmla="*/ 2908630 w 6384854"/>
              <a:gd name="connsiteY4149" fmla="*/ 1551676 h 5504521"/>
              <a:gd name="connsiteX4150" fmla="*/ 2908033 w 6384854"/>
              <a:gd name="connsiteY4150" fmla="*/ 1554470 h 5504521"/>
              <a:gd name="connsiteX4151" fmla="*/ 2891079 w 6384854"/>
              <a:gd name="connsiteY4151" fmla="*/ 1565456 h 5504521"/>
              <a:gd name="connsiteX4152" fmla="*/ 2857386 w 6384854"/>
              <a:gd name="connsiteY4152" fmla="*/ 1613765 h 5504521"/>
              <a:gd name="connsiteX4153" fmla="*/ 2822092 w 6384854"/>
              <a:gd name="connsiteY4153" fmla="*/ 1655890 h 5504521"/>
              <a:gd name="connsiteX4154" fmla="*/ 2780017 w 6384854"/>
              <a:gd name="connsiteY4154" fmla="*/ 1702408 h 5504521"/>
              <a:gd name="connsiteX4155" fmla="*/ 2746325 w 6384854"/>
              <a:gd name="connsiteY4155" fmla="*/ 1750718 h 5504521"/>
              <a:gd name="connsiteX4156" fmla="*/ 2742934 w 6384854"/>
              <a:gd name="connsiteY4156" fmla="*/ 1752915 h 5504521"/>
              <a:gd name="connsiteX4157" fmla="*/ 2742337 w 6384854"/>
              <a:gd name="connsiteY4157" fmla="*/ 1755709 h 5504521"/>
              <a:gd name="connsiteX4158" fmla="*/ 2745131 w 6384854"/>
              <a:gd name="connsiteY4158" fmla="*/ 1756306 h 5504521"/>
              <a:gd name="connsiteX4159" fmla="*/ 2739352 w 6384854"/>
              <a:gd name="connsiteY4159" fmla="*/ 1769679 h 5504521"/>
              <a:gd name="connsiteX4160" fmla="*/ 2738755 w 6384854"/>
              <a:gd name="connsiteY4160" fmla="*/ 1772473 h 5504521"/>
              <a:gd name="connsiteX4161" fmla="*/ 2741549 w 6384854"/>
              <a:gd name="connsiteY4161" fmla="*/ 1773070 h 5504521"/>
              <a:gd name="connsiteX4162" fmla="*/ 2744343 w 6384854"/>
              <a:gd name="connsiteY4162" fmla="*/ 1773667 h 5504521"/>
              <a:gd name="connsiteX4163" fmla="*/ 2743747 w 6384854"/>
              <a:gd name="connsiteY4163" fmla="*/ 1776460 h 5504521"/>
              <a:gd name="connsiteX4164" fmla="*/ 2731186 w 6384854"/>
              <a:gd name="connsiteY4164" fmla="*/ 1794227 h 5504521"/>
              <a:gd name="connsiteX4165" fmla="*/ 2721014 w 6384854"/>
              <a:gd name="connsiteY4165" fmla="*/ 1800818 h 5504521"/>
              <a:gd name="connsiteX4166" fmla="*/ 2726601 w 6384854"/>
              <a:gd name="connsiteY4166" fmla="*/ 1802012 h 5504521"/>
              <a:gd name="connsiteX4167" fmla="*/ 2701481 w 6384854"/>
              <a:gd name="connsiteY4167" fmla="*/ 1837546 h 5504521"/>
              <a:gd name="connsiteX4168" fmla="*/ 2703678 w 6384854"/>
              <a:gd name="connsiteY4168" fmla="*/ 1840937 h 5504521"/>
              <a:gd name="connsiteX4169" fmla="*/ 2696896 w 6384854"/>
              <a:gd name="connsiteY4169" fmla="*/ 1845331 h 5504521"/>
              <a:gd name="connsiteX4170" fmla="*/ 2695105 w 6384854"/>
              <a:gd name="connsiteY4170" fmla="*/ 1853713 h 5504521"/>
              <a:gd name="connsiteX4171" fmla="*/ 2663609 w 6384854"/>
              <a:gd name="connsiteY4171" fmla="*/ 1905413 h 5504521"/>
              <a:gd name="connsiteX4172" fmla="*/ 2654440 w 6384854"/>
              <a:gd name="connsiteY4172" fmla="*/ 1920983 h 5504521"/>
              <a:gd name="connsiteX4173" fmla="*/ 2617762 w 6384854"/>
              <a:gd name="connsiteY4173" fmla="*/ 1983263 h 5504521"/>
              <a:gd name="connsiteX4174" fmla="*/ 2609596 w 6384854"/>
              <a:gd name="connsiteY4174" fmla="*/ 2007811 h 5504521"/>
              <a:gd name="connsiteX4175" fmla="*/ 2602814 w 6384854"/>
              <a:gd name="connsiteY4175" fmla="*/ 2012205 h 5504521"/>
              <a:gd name="connsiteX4176" fmla="*/ 2601811 w 6384854"/>
              <a:gd name="connsiteY4176" fmla="*/ 2003227 h 5504521"/>
              <a:gd name="connsiteX4177" fmla="*/ 2593836 w 6384854"/>
              <a:gd name="connsiteY4177" fmla="*/ 2013209 h 5504521"/>
              <a:gd name="connsiteX4178" fmla="*/ 2593239 w 6384854"/>
              <a:gd name="connsiteY4178" fmla="*/ 2016003 h 5504521"/>
              <a:gd name="connsiteX4179" fmla="*/ 2590445 w 6384854"/>
              <a:gd name="connsiteY4179" fmla="*/ 2015406 h 5504521"/>
              <a:gd name="connsiteX4180" fmla="*/ 2589848 w 6384854"/>
              <a:gd name="connsiteY4180" fmla="*/ 2018199 h 5504521"/>
              <a:gd name="connsiteX4181" fmla="*/ 2586457 w 6384854"/>
              <a:gd name="connsiteY4181" fmla="*/ 2020396 h 5504521"/>
              <a:gd name="connsiteX4182" fmla="*/ 2581275 w 6384854"/>
              <a:gd name="connsiteY4182" fmla="*/ 2030976 h 5504521"/>
              <a:gd name="connsiteX4183" fmla="*/ 2566327 w 6384854"/>
              <a:gd name="connsiteY4183" fmla="*/ 2059917 h 5504521"/>
              <a:gd name="connsiteX4184" fmla="*/ 2562937 w 6384854"/>
              <a:gd name="connsiteY4184" fmla="*/ 2062115 h 5504521"/>
              <a:gd name="connsiteX4185" fmla="*/ 2561743 w 6384854"/>
              <a:gd name="connsiteY4185" fmla="*/ 2067703 h 5504521"/>
              <a:gd name="connsiteX4186" fmla="*/ 2561146 w 6384854"/>
              <a:gd name="connsiteY4186" fmla="*/ 2070497 h 5504521"/>
              <a:gd name="connsiteX4187" fmla="*/ 2518879 w 6384854"/>
              <a:gd name="connsiteY4187" fmla="*/ 2131582 h 5504521"/>
              <a:gd name="connsiteX4188" fmla="*/ 2510092 w 6384854"/>
              <a:gd name="connsiteY4188" fmla="*/ 2118019 h 5504521"/>
              <a:gd name="connsiteX4189" fmla="*/ 2500135 w 6384854"/>
              <a:gd name="connsiteY4189" fmla="*/ 2150949 h 5504521"/>
              <a:gd name="connsiteX4190" fmla="*/ 2490941 w 6384854"/>
              <a:gd name="connsiteY4190" fmla="*/ 2125614 h 5504521"/>
              <a:gd name="connsiteX4191" fmla="*/ 2491538 w 6384854"/>
              <a:gd name="connsiteY4191" fmla="*/ 2122819 h 5504521"/>
              <a:gd name="connsiteX4192" fmla="*/ 2493329 w 6384854"/>
              <a:gd name="connsiteY4192" fmla="*/ 2114437 h 5504521"/>
              <a:gd name="connsiteX4193" fmla="*/ 2495525 w 6384854"/>
              <a:gd name="connsiteY4193" fmla="*/ 2117829 h 5504521"/>
              <a:gd name="connsiteX4194" fmla="*/ 2494929 w 6384854"/>
              <a:gd name="connsiteY4194" fmla="*/ 2120622 h 5504521"/>
              <a:gd name="connsiteX4195" fmla="*/ 2498319 w 6384854"/>
              <a:gd name="connsiteY4195" fmla="*/ 2118425 h 5504521"/>
              <a:gd name="connsiteX4196" fmla="*/ 2497316 w 6384854"/>
              <a:gd name="connsiteY4196" fmla="*/ 2109447 h 5504521"/>
              <a:gd name="connsiteX4197" fmla="*/ 2497913 w 6384854"/>
              <a:gd name="connsiteY4197" fmla="*/ 2106653 h 5504521"/>
              <a:gd name="connsiteX4198" fmla="*/ 2498509 w 6384854"/>
              <a:gd name="connsiteY4198" fmla="*/ 2103858 h 5504521"/>
              <a:gd name="connsiteX4199" fmla="*/ 2496313 w 6384854"/>
              <a:gd name="connsiteY4199" fmla="*/ 2100468 h 5504521"/>
              <a:gd name="connsiteX4200" fmla="*/ 2495119 w 6384854"/>
              <a:gd name="connsiteY4200" fmla="*/ 2106056 h 5504521"/>
              <a:gd name="connsiteX4201" fmla="*/ 2494522 w 6384854"/>
              <a:gd name="connsiteY4201" fmla="*/ 2108850 h 5504521"/>
              <a:gd name="connsiteX4202" fmla="*/ 2493925 w 6384854"/>
              <a:gd name="connsiteY4202" fmla="*/ 2111643 h 5504521"/>
              <a:gd name="connsiteX4203" fmla="*/ 2490535 w 6384854"/>
              <a:gd name="connsiteY4203" fmla="*/ 2113841 h 5504521"/>
              <a:gd name="connsiteX4204" fmla="*/ 2490915 w 6384854"/>
              <a:gd name="connsiteY4204" fmla="*/ 2084707 h 5504521"/>
              <a:gd name="connsiteX4205" fmla="*/ 2469186 w 6384854"/>
              <a:gd name="connsiteY4205" fmla="*/ 2118044 h 5504521"/>
              <a:gd name="connsiteX4206" fmla="*/ 2452853 w 6384854"/>
              <a:gd name="connsiteY4206" fmla="*/ 2167142 h 5504521"/>
              <a:gd name="connsiteX4207" fmla="*/ 2452447 w 6384854"/>
              <a:gd name="connsiteY4207" fmla="*/ 2155368 h 5504521"/>
              <a:gd name="connsiteX4208" fmla="*/ 2404403 w 6384854"/>
              <a:gd name="connsiteY4208" fmla="*/ 2229827 h 5504521"/>
              <a:gd name="connsiteX4209" fmla="*/ 2398815 w 6384854"/>
              <a:gd name="connsiteY4209" fmla="*/ 2228633 h 5504521"/>
              <a:gd name="connsiteX4210" fmla="*/ 2734426 w 6384854"/>
              <a:gd name="connsiteY4210" fmla="*/ 1546594 h 5504521"/>
              <a:gd name="connsiteX4211" fmla="*/ 3247402 w 6384854"/>
              <a:gd name="connsiteY4211" fmla="*/ 1142010 h 5504521"/>
              <a:gd name="connsiteX4212" fmla="*/ 3256978 w 6384854"/>
              <a:gd name="connsiteY4212" fmla="*/ 1138213 h 5504521"/>
              <a:gd name="connsiteX4213" fmla="*/ 3254184 w 6384854"/>
              <a:gd name="connsiteY4213" fmla="*/ 1137616 h 5504521"/>
              <a:gd name="connsiteX4214" fmla="*/ 3299865 w 6384854"/>
              <a:gd name="connsiteY4214" fmla="*/ 1115239 h 5504521"/>
              <a:gd name="connsiteX4215" fmla="*/ 3319613 w 6384854"/>
              <a:gd name="connsiteY4215" fmla="*/ 1104851 h 5504521"/>
              <a:gd name="connsiteX4216" fmla="*/ 3370883 w 6384854"/>
              <a:gd name="connsiteY4216" fmla="*/ 1083668 h 5504521"/>
              <a:gd name="connsiteX4217" fmla="*/ 3386644 w 6384854"/>
              <a:gd name="connsiteY4217" fmla="*/ 1078271 h 5504521"/>
              <a:gd name="connsiteX4218" fmla="*/ 3392829 w 6384854"/>
              <a:gd name="connsiteY4218" fmla="*/ 1076671 h 5504521"/>
              <a:gd name="connsiteX4219" fmla="*/ 3396220 w 6384854"/>
              <a:gd name="connsiteY4219" fmla="*/ 1074474 h 5504521"/>
              <a:gd name="connsiteX4220" fmla="*/ 3399013 w 6384854"/>
              <a:gd name="connsiteY4220" fmla="*/ 1075071 h 5504521"/>
              <a:gd name="connsiteX4221" fmla="*/ 3399610 w 6384854"/>
              <a:gd name="connsiteY4221" fmla="*/ 1072277 h 5504521"/>
              <a:gd name="connsiteX4222" fmla="*/ 3434522 w 6384854"/>
              <a:gd name="connsiteY4222" fmla="*/ 1059285 h 5504521"/>
              <a:gd name="connsiteX4223" fmla="*/ 3494174 w 6384854"/>
              <a:gd name="connsiteY4223" fmla="*/ 1039893 h 5504521"/>
              <a:gd name="connsiteX4224" fmla="*/ 3543653 w 6384854"/>
              <a:gd name="connsiteY4224" fmla="*/ 1027092 h 5504521"/>
              <a:gd name="connsiteX4225" fmla="*/ 3535271 w 6384854"/>
              <a:gd name="connsiteY4225" fmla="*/ 1025302 h 5504521"/>
              <a:gd name="connsiteX4226" fmla="*/ 4059626 w 6384854"/>
              <a:gd name="connsiteY4226" fmla="*/ 955466 h 5504521"/>
              <a:gd name="connsiteX4227" fmla="*/ 4114458 w 6384854"/>
              <a:gd name="connsiteY4227" fmla="*/ 959119 h 5504521"/>
              <a:gd name="connsiteX4228" fmla="*/ 4120159 w 6384854"/>
              <a:gd name="connsiteY4228" fmla="*/ 963864 h 5504521"/>
              <a:gd name="connsiteX4229" fmla="*/ 4148756 w 6384854"/>
              <a:gd name="connsiteY4229" fmla="*/ 967700 h 5504521"/>
              <a:gd name="connsiteX4230" fmla="*/ 4230828 w 6384854"/>
              <a:gd name="connsiteY4230" fmla="*/ 970544 h 5504521"/>
              <a:gd name="connsiteX4231" fmla="*/ 4242830 w 6384854"/>
              <a:gd name="connsiteY4231" fmla="*/ 971684 h 5504521"/>
              <a:gd name="connsiteX4232" fmla="*/ 4329083 w 6384854"/>
              <a:gd name="connsiteY4232" fmla="*/ 984550 h 5504521"/>
              <a:gd name="connsiteX4233" fmla="*/ 4597258 w 6384854"/>
              <a:gd name="connsiteY4233" fmla="*/ 1059373 h 5504521"/>
              <a:gd name="connsiteX4234" fmla="*/ 4600052 w 6384854"/>
              <a:gd name="connsiteY4234" fmla="*/ 1059969 h 5504521"/>
              <a:gd name="connsiteX4235" fmla="*/ 4593270 w 6384854"/>
              <a:gd name="connsiteY4235" fmla="*/ 1064364 h 5504521"/>
              <a:gd name="connsiteX4236" fmla="*/ 4605640 w 6384854"/>
              <a:gd name="connsiteY4236" fmla="*/ 1061163 h 5504521"/>
              <a:gd name="connsiteX4237" fmla="*/ 4712441 w 6384854"/>
              <a:gd name="connsiteY4237" fmla="*/ 1107811 h 5504521"/>
              <a:gd name="connsiteX4238" fmla="*/ 4713467 w 6384854"/>
              <a:gd name="connsiteY4238" fmla="*/ 1106724 h 5504521"/>
              <a:gd name="connsiteX4239" fmla="*/ 4725112 w 6384854"/>
              <a:gd name="connsiteY4239" fmla="*/ 1103661 h 5504521"/>
              <a:gd name="connsiteX4240" fmla="*/ 4759714 w 6384854"/>
              <a:gd name="connsiteY4240" fmla="*/ 1096435 h 5504521"/>
              <a:gd name="connsiteX4241" fmla="*/ 4767595 w 6384854"/>
              <a:gd name="connsiteY4241" fmla="*/ 1089964 h 5504521"/>
              <a:gd name="connsiteX4242" fmla="*/ 4728993 w 6384854"/>
              <a:gd name="connsiteY4242" fmla="*/ 1070599 h 5504521"/>
              <a:gd name="connsiteX4243" fmla="*/ 4453440 w 6384854"/>
              <a:gd name="connsiteY4243" fmla="*/ 976846 h 5504521"/>
              <a:gd name="connsiteX4244" fmla="*/ 4422901 w 6384854"/>
              <a:gd name="connsiteY4244" fmla="*/ 971031 h 5504521"/>
              <a:gd name="connsiteX4245" fmla="*/ 4392867 w 6384854"/>
              <a:gd name="connsiteY4245" fmla="*/ 963120 h 5504521"/>
              <a:gd name="connsiteX4246" fmla="*/ 4050124 w 6384854"/>
              <a:gd name="connsiteY4246" fmla="*/ 925636 h 5504521"/>
              <a:gd name="connsiteX4247" fmla="*/ 3505731 w 6384854"/>
              <a:gd name="connsiteY4247" fmla="*/ 1013148 h 5504521"/>
              <a:gd name="connsiteX4248" fmla="*/ 3515903 w 6384854"/>
              <a:gd name="connsiteY4248" fmla="*/ 1006557 h 5504521"/>
              <a:gd name="connsiteX4249" fmla="*/ 3481182 w 6384854"/>
              <a:gd name="connsiteY4249" fmla="*/ 1004981 h 5504521"/>
              <a:gd name="connsiteX4250" fmla="*/ 3452455 w 6384854"/>
              <a:gd name="connsiteY4250" fmla="*/ 1016373 h 5504521"/>
              <a:gd name="connsiteX4251" fmla="*/ 3429315 w 6384854"/>
              <a:gd name="connsiteY4251" fmla="*/ 1028958 h 5504521"/>
              <a:gd name="connsiteX4252" fmla="*/ 3414749 w 6384854"/>
              <a:gd name="connsiteY4252" fmla="*/ 1028767 h 5504521"/>
              <a:gd name="connsiteX4253" fmla="*/ 3362882 w 6384854"/>
              <a:gd name="connsiteY4253" fmla="*/ 1052744 h 5504521"/>
              <a:gd name="connsiteX4254" fmla="*/ 3310013 w 6384854"/>
              <a:gd name="connsiteY4254" fmla="*/ 1067743 h 5504521"/>
              <a:gd name="connsiteX4255" fmla="*/ 3295852 w 6384854"/>
              <a:gd name="connsiteY4255" fmla="*/ 1079324 h 5504521"/>
              <a:gd name="connsiteX4256" fmla="*/ 3228822 w 6384854"/>
              <a:gd name="connsiteY4256" fmla="*/ 1105905 h 5504521"/>
              <a:gd name="connsiteX4257" fmla="*/ 3206686 w 6384854"/>
              <a:gd name="connsiteY4257" fmla="*/ 1127468 h 5504521"/>
              <a:gd name="connsiteX4258" fmla="*/ 3286087 w 6384854"/>
              <a:gd name="connsiteY4258" fmla="*/ 1097688 h 5504521"/>
              <a:gd name="connsiteX4259" fmla="*/ 3300247 w 6384854"/>
              <a:gd name="connsiteY4259" fmla="*/ 1086106 h 5504521"/>
              <a:gd name="connsiteX4260" fmla="*/ 3378453 w 6384854"/>
              <a:gd name="connsiteY4260" fmla="*/ 1061914 h 5504521"/>
              <a:gd name="connsiteX4261" fmla="*/ 3124517 w 6384854"/>
              <a:gd name="connsiteY4261" fmla="*/ 1197558 h 5504521"/>
              <a:gd name="connsiteX4262" fmla="*/ 3097390 w 6384854"/>
              <a:gd name="connsiteY4262" fmla="*/ 1215133 h 5504521"/>
              <a:gd name="connsiteX4263" fmla="*/ 3025585 w 6384854"/>
              <a:gd name="connsiteY4263" fmla="*/ 1264065 h 5504521"/>
              <a:gd name="connsiteX4264" fmla="*/ 3001849 w 6384854"/>
              <a:gd name="connsiteY4264" fmla="*/ 1279444 h 5504521"/>
              <a:gd name="connsiteX4265" fmla="*/ 2962759 w 6384854"/>
              <a:gd name="connsiteY4265" fmla="*/ 1311994 h 5504521"/>
              <a:gd name="connsiteX4266" fmla="*/ 2968943 w 6384854"/>
              <a:gd name="connsiteY4266" fmla="*/ 1310393 h 5504521"/>
              <a:gd name="connsiteX4267" fmla="*/ 2734426 w 6384854"/>
              <a:gd name="connsiteY4267" fmla="*/ 1546594 h 5504521"/>
              <a:gd name="connsiteX4268" fmla="*/ 2434630 w 6384854"/>
              <a:gd name="connsiteY4268" fmla="*/ 2060996 h 5504521"/>
              <a:gd name="connsiteX4269" fmla="*/ 2379067 w 6384854"/>
              <a:gd name="connsiteY4269" fmla="*/ 2239021 h 5504521"/>
              <a:gd name="connsiteX4270" fmla="*/ 2362353 w 6384854"/>
              <a:gd name="connsiteY4270" fmla="*/ 2317252 h 5504521"/>
              <a:gd name="connsiteX4271" fmla="*/ 2358963 w 6384854"/>
              <a:gd name="connsiteY4271" fmla="*/ 2319448 h 5504521"/>
              <a:gd name="connsiteX4272" fmla="*/ 2357172 w 6384854"/>
              <a:gd name="connsiteY4272" fmla="*/ 2327831 h 5504521"/>
              <a:gd name="connsiteX4273" fmla="*/ 2359369 w 6384854"/>
              <a:gd name="connsiteY4273" fmla="*/ 2331221 h 5504521"/>
              <a:gd name="connsiteX4274" fmla="*/ 2342273 w 6384854"/>
              <a:gd name="connsiteY4274" fmla="*/ 2438586 h 5504521"/>
              <a:gd name="connsiteX4275" fmla="*/ 2329559 w 6384854"/>
              <a:gd name="connsiteY4275" fmla="*/ 2635534 h 5504521"/>
              <a:gd name="connsiteX4276" fmla="*/ 2330673 w 6384854"/>
              <a:gd name="connsiteY4276" fmla="*/ 2656100 h 5504521"/>
              <a:gd name="connsiteX4277" fmla="*/ 2320814 w 6384854"/>
              <a:gd name="connsiteY4277" fmla="*/ 2648398 h 5504521"/>
              <a:gd name="connsiteX4278" fmla="*/ 2331866 w 6384854"/>
              <a:gd name="connsiteY4278" fmla="*/ 2678615 h 5504521"/>
              <a:gd name="connsiteX4279" fmla="*/ 2307724 w 6384854"/>
              <a:gd name="connsiteY4279" fmla="*/ 2695724 h 5504521"/>
              <a:gd name="connsiteX4280" fmla="*/ 2301938 w 6384854"/>
              <a:gd name="connsiteY4280" fmla="*/ 2711932 h 5504521"/>
              <a:gd name="connsiteX4281" fmla="*/ 2290850 w 6384854"/>
              <a:gd name="connsiteY4281" fmla="*/ 2747463 h 5504521"/>
              <a:gd name="connsiteX4282" fmla="*/ 2264556 w 6384854"/>
              <a:gd name="connsiteY4282" fmla="*/ 2771285 h 5504521"/>
              <a:gd name="connsiteX4283" fmla="*/ 2249795 w 6384854"/>
              <a:gd name="connsiteY4283" fmla="*/ 2774827 h 5504521"/>
              <a:gd name="connsiteX4284" fmla="*/ 2232736 w 6384854"/>
              <a:gd name="connsiteY4284" fmla="*/ 2779999 h 5504521"/>
              <a:gd name="connsiteX4285" fmla="*/ 2214252 w 6384854"/>
              <a:gd name="connsiteY4285" fmla="*/ 2806819 h 5504521"/>
              <a:gd name="connsiteX4286" fmla="*/ 2206548 w 6384854"/>
              <a:gd name="connsiteY4286" fmla="*/ 2756723 h 5504521"/>
              <a:gd name="connsiteX4287" fmla="*/ 2202755 w 6384854"/>
              <a:gd name="connsiteY4287" fmla="*/ 2388382 h 5504521"/>
              <a:gd name="connsiteX4288" fmla="*/ 2285843 w 6384854"/>
              <a:gd name="connsiteY4288" fmla="*/ 2101678 h 5504521"/>
              <a:gd name="connsiteX4289" fmla="*/ 2295002 w 6384854"/>
              <a:gd name="connsiteY4289" fmla="*/ 2041774 h 5504521"/>
              <a:gd name="connsiteX4290" fmla="*/ 2284323 w 6384854"/>
              <a:gd name="connsiteY4290" fmla="*/ 2057687 h 5504521"/>
              <a:gd name="connsiteX4291" fmla="*/ 2268114 w 6384854"/>
              <a:gd name="connsiteY4291" fmla="*/ 2105169 h 5504521"/>
              <a:gd name="connsiteX4292" fmla="*/ 2252627 w 6384854"/>
              <a:gd name="connsiteY4292" fmla="*/ 2115202 h 5504521"/>
              <a:gd name="connsiteX4293" fmla="*/ 2245160 w 6384854"/>
              <a:gd name="connsiteY4293" fmla="*/ 2099051 h 5504521"/>
              <a:gd name="connsiteX4294" fmla="*/ 2246974 w 6384854"/>
              <a:gd name="connsiteY4294" fmla="*/ 2084883 h 5504521"/>
              <a:gd name="connsiteX4295" fmla="*/ 2298318 w 6384854"/>
              <a:gd name="connsiteY4295" fmla="*/ 1912694 h 5504521"/>
              <a:gd name="connsiteX4296" fmla="*/ 2388093 w 6384854"/>
              <a:gd name="connsiteY4296" fmla="*/ 1719605 h 5504521"/>
              <a:gd name="connsiteX4297" fmla="*/ 2419158 w 6384854"/>
              <a:gd name="connsiteY4297" fmla="*/ 1710473 h 5504521"/>
              <a:gd name="connsiteX4298" fmla="*/ 2430342 w 6384854"/>
              <a:gd name="connsiteY4298" fmla="*/ 1709223 h 5504521"/>
              <a:gd name="connsiteX4299" fmla="*/ 2468077 w 6384854"/>
              <a:gd name="connsiteY4299" fmla="*/ 1634803 h 5504521"/>
              <a:gd name="connsiteX4300" fmla="*/ 2427573 w 6384854"/>
              <a:gd name="connsiteY4300" fmla="*/ 1654048 h 5504521"/>
              <a:gd name="connsiteX4301" fmla="*/ 2587418 w 6384854"/>
              <a:gd name="connsiteY4301" fmla="*/ 1422558 h 5504521"/>
              <a:gd name="connsiteX4302" fmla="*/ 2555236 w 6384854"/>
              <a:gd name="connsiteY4302" fmla="*/ 1499377 h 5504521"/>
              <a:gd name="connsiteX4303" fmla="*/ 2671715 w 6384854"/>
              <a:gd name="connsiteY4303" fmla="*/ 1345956 h 5504521"/>
              <a:gd name="connsiteX4304" fmla="*/ 2735794 w 6384854"/>
              <a:gd name="connsiteY4304" fmla="*/ 1267460 h 5504521"/>
              <a:gd name="connsiteX4305" fmla="*/ 2900671 w 6384854"/>
              <a:gd name="connsiteY4305" fmla="*/ 1131657 h 5504521"/>
              <a:gd name="connsiteX4306" fmla="*/ 3369445 w 6384854"/>
              <a:gd name="connsiteY4306" fmla="*/ 850935 h 5504521"/>
              <a:gd name="connsiteX4307" fmla="*/ 4266669 w 6384854"/>
              <a:gd name="connsiteY4307" fmla="*/ 722399 h 5504521"/>
              <a:gd name="connsiteX4308" fmla="*/ 4378197 w 6384854"/>
              <a:gd name="connsiteY4308" fmla="*/ 734097 h 5504521"/>
              <a:gd name="connsiteX4309" fmla="*/ 4378118 w 6384854"/>
              <a:gd name="connsiteY4309" fmla="*/ 740145 h 5504521"/>
              <a:gd name="connsiteX4310" fmla="*/ 3979928 w 6384854"/>
              <a:gd name="connsiteY4310" fmla="*/ 747260 h 5504521"/>
              <a:gd name="connsiteX4311" fmla="*/ 4415510 w 6384854"/>
              <a:gd name="connsiteY4311" fmla="*/ 780884 h 5504521"/>
              <a:gd name="connsiteX4312" fmla="*/ 4831435 w 6384854"/>
              <a:gd name="connsiteY4312" fmla="*/ 912197 h 5504521"/>
              <a:gd name="connsiteX4313" fmla="*/ 4701999 w 6384854"/>
              <a:gd name="connsiteY4313" fmla="*/ 882119 h 5504521"/>
              <a:gd name="connsiteX4314" fmla="*/ 4371774 w 6384854"/>
              <a:gd name="connsiteY4314" fmla="*/ 798225 h 5504521"/>
              <a:gd name="connsiteX4315" fmla="*/ 3773989 w 6384854"/>
              <a:gd name="connsiteY4315" fmla="*/ 802725 h 5504521"/>
              <a:gd name="connsiteX4316" fmla="*/ 3420939 w 6384854"/>
              <a:gd name="connsiteY4316" fmla="*/ 916521 h 5504521"/>
              <a:gd name="connsiteX4317" fmla="*/ 3400991 w 6384854"/>
              <a:gd name="connsiteY4317" fmla="*/ 947435 h 5504521"/>
              <a:gd name="connsiteX4318" fmla="*/ 3408199 w 6384854"/>
              <a:gd name="connsiteY4318" fmla="*/ 947762 h 5504521"/>
              <a:gd name="connsiteX4319" fmla="*/ 3636913 w 6384854"/>
              <a:gd name="connsiteY4319" fmla="*/ 876542 h 5504521"/>
              <a:gd name="connsiteX4320" fmla="*/ 3647017 w 6384854"/>
              <a:gd name="connsiteY4320" fmla="*/ 868996 h 5504521"/>
              <a:gd name="connsiteX4321" fmla="*/ 3673103 w 6384854"/>
              <a:gd name="connsiteY4321" fmla="*/ 849097 h 5504521"/>
              <a:gd name="connsiteX4322" fmla="*/ 4061326 w 6384854"/>
              <a:gd name="connsiteY4322" fmla="*/ 803464 h 5504521"/>
              <a:gd name="connsiteX4323" fmla="*/ 4371290 w 6384854"/>
              <a:gd name="connsiteY4323" fmla="*/ 817529 h 5504521"/>
              <a:gd name="connsiteX4324" fmla="*/ 4731121 w 6384854"/>
              <a:gd name="connsiteY4324" fmla="*/ 914723 h 5504521"/>
              <a:gd name="connsiteX4325" fmla="*/ 4822416 w 6384854"/>
              <a:gd name="connsiteY4325" fmla="*/ 955662 h 5504521"/>
              <a:gd name="connsiteX4326" fmla="*/ 4825428 w 6384854"/>
              <a:gd name="connsiteY4326" fmla="*/ 949118 h 5504521"/>
              <a:gd name="connsiteX4327" fmla="*/ 4853020 w 6384854"/>
              <a:gd name="connsiteY4327" fmla="*/ 916160 h 5504521"/>
              <a:gd name="connsiteX4328" fmla="*/ 4865630 w 6384854"/>
              <a:gd name="connsiteY4328" fmla="*/ 919331 h 5504521"/>
              <a:gd name="connsiteX4329" fmla="*/ 4864889 w 6384854"/>
              <a:gd name="connsiteY4329" fmla="*/ 947529 h 5504521"/>
              <a:gd name="connsiteX4330" fmla="*/ 4872380 w 6384854"/>
              <a:gd name="connsiteY4330" fmla="*/ 962975 h 5504521"/>
              <a:gd name="connsiteX4331" fmla="*/ 4886659 w 6384854"/>
              <a:gd name="connsiteY4331" fmla="*/ 956315 h 5504521"/>
              <a:gd name="connsiteX4332" fmla="*/ 4899342 w 6384854"/>
              <a:gd name="connsiteY4332" fmla="*/ 935220 h 5504521"/>
              <a:gd name="connsiteX4333" fmla="*/ 4911172 w 6384854"/>
              <a:gd name="connsiteY4333" fmla="*/ 925107 h 5504521"/>
              <a:gd name="connsiteX4334" fmla="*/ 4918664 w 6384854"/>
              <a:gd name="connsiteY4334" fmla="*/ 940552 h 5504521"/>
              <a:gd name="connsiteX4335" fmla="*/ 4921260 w 6384854"/>
              <a:gd name="connsiteY4335" fmla="*/ 949090 h 5504521"/>
              <a:gd name="connsiteX4336" fmla="*/ 4928492 w 6384854"/>
              <a:gd name="connsiteY4336" fmla="*/ 942235 h 5504521"/>
              <a:gd name="connsiteX4337" fmla="*/ 4961832 w 6384854"/>
              <a:gd name="connsiteY4337" fmla="*/ 864992 h 5504521"/>
              <a:gd name="connsiteX4338" fmla="*/ 4993836 w 6384854"/>
              <a:gd name="connsiteY4338" fmla="*/ 741997 h 5504521"/>
              <a:gd name="connsiteX4339" fmla="*/ 5000251 w 6384854"/>
              <a:gd name="connsiteY4339" fmla="*/ 733992 h 5504521"/>
              <a:gd name="connsiteX4340" fmla="*/ 5010228 w 6384854"/>
              <a:gd name="connsiteY4340" fmla="*/ 740758 h 5504521"/>
              <a:gd name="connsiteX4341" fmla="*/ 5020316 w 6384854"/>
              <a:gd name="connsiteY4341" fmla="*/ 764741 h 5504521"/>
              <a:gd name="connsiteX4342" fmla="*/ 5031071 w 6384854"/>
              <a:gd name="connsiteY4342" fmla="*/ 784792 h 5504521"/>
              <a:gd name="connsiteX4343" fmla="*/ 5045015 w 6384854"/>
              <a:gd name="connsiteY4343" fmla="*/ 780099 h 5504521"/>
              <a:gd name="connsiteX4344" fmla="*/ 5047871 w 6384854"/>
              <a:gd name="connsiteY4344" fmla="*/ 757320 h 5504521"/>
              <a:gd name="connsiteX4345" fmla="*/ 5062334 w 6384854"/>
              <a:gd name="connsiteY4345" fmla="*/ 743612 h 5504521"/>
              <a:gd name="connsiteX4346" fmla="*/ 5070864 w 6384854"/>
              <a:gd name="connsiteY4346" fmla="*/ 741026 h 5504521"/>
              <a:gd name="connsiteX4347" fmla="*/ 5086811 w 6384854"/>
              <a:gd name="connsiteY4347" fmla="*/ 724536 h 5504521"/>
              <a:gd name="connsiteX4348" fmla="*/ 5098567 w 6384854"/>
              <a:gd name="connsiteY4348" fmla="*/ 685073 h 5504521"/>
              <a:gd name="connsiteX4349" fmla="*/ 5110990 w 6384854"/>
              <a:gd name="connsiteY4349" fmla="*/ 641677 h 5504521"/>
              <a:gd name="connsiteX4350" fmla="*/ 5126752 w 6384854"/>
              <a:gd name="connsiteY4350" fmla="*/ 632237 h 5504521"/>
              <a:gd name="connsiteX4351" fmla="*/ 5177559 w 6384854"/>
              <a:gd name="connsiteY4351" fmla="*/ 523590 h 5504521"/>
              <a:gd name="connsiteX4352" fmla="*/ 5193914 w 6384854"/>
              <a:gd name="connsiteY4352" fmla="*/ 480868 h 5504521"/>
              <a:gd name="connsiteX4353" fmla="*/ 5209527 w 6384854"/>
              <a:gd name="connsiteY4353" fmla="*/ 466345 h 5504521"/>
              <a:gd name="connsiteX4354" fmla="*/ 5231111 w 6384854"/>
              <a:gd name="connsiteY4354" fmla="*/ 428564 h 5504521"/>
              <a:gd name="connsiteX4355" fmla="*/ 5246057 w 6384854"/>
              <a:gd name="connsiteY4355" fmla="*/ 417973 h 5504521"/>
              <a:gd name="connsiteX4356" fmla="*/ 5264118 w 6384854"/>
              <a:gd name="connsiteY4356" fmla="*/ 406903 h 5504521"/>
              <a:gd name="connsiteX4357" fmla="*/ 5275169 w 6384854"/>
              <a:gd name="connsiteY4357" fmla="*/ 383505 h 5504521"/>
              <a:gd name="connsiteX4358" fmla="*/ 5275021 w 6384854"/>
              <a:gd name="connsiteY4358" fmla="*/ 378422 h 5504521"/>
              <a:gd name="connsiteX4359" fmla="*/ 5256922 w 6384854"/>
              <a:gd name="connsiteY4359" fmla="*/ 348009 h 5504521"/>
              <a:gd name="connsiteX4360" fmla="*/ 5266156 w 6384854"/>
              <a:gd name="connsiteY4360" fmla="*/ 329358 h 5504521"/>
              <a:gd name="connsiteX4361" fmla="*/ 5280064 w 6384854"/>
              <a:gd name="connsiteY4361" fmla="*/ 336797 h 5504521"/>
              <a:gd name="connsiteX4362" fmla="*/ 5291635 w 6384854"/>
              <a:gd name="connsiteY4362" fmla="*/ 358000 h 5504521"/>
              <a:gd name="connsiteX4363" fmla="*/ 5287852 w 6384854"/>
              <a:gd name="connsiteY4363" fmla="*/ 308794 h 5504521"/>
              <a:gd name="connsiteX4364" fmla="*/ 5296677 w 6384854"/>
              <a:gd name="connsiteY4364" fmla="*/ 262760 h 5504521"/>
              <a:gd name="connsiteX4365" fmla="*/ 5308805 w 6384854"/>
              <a:gd name="connsiteY4365" fmla="*/ 262813 h 5504521"/>
              <a:gd name="connsiteX4366" fmla="*/ 5313812 w 6384854"/>
              <a:gd name="connsiteY4366" fmla="*/ 286938 h 5504521"/>
              <a:gd name="connsiteX4367" fmla="*/ 5318967 w 6384854"/>
              <a:gd name="connsiteY4367" fmla="*/ 316146 h 5504521"/>
              <a:gd name="connsiteX4368" fmla="*/ 5355089 w 6384854"/>
              <a:gd name="connsiteY4368" fmla="*/ 294006 h 5504521"/>
              <a:gd name="connsiteX4369" fmla="*/ 5345633 w 6384854"/>
              <a:gd name="connsiteY4369" fmla="*/ 331840 h 5504521"/>
              <a:gd name="connsiteX4370" fmla="*/ 5355498 w 6384854"/>
              <a:gd name="connsiteY4370" fmla="*/ 375006 h 5504521"/>
              <a:gd name="connsiteX4371" fmla="*/ 5364844 w 6384854"/>
              <a:gd name="connsiteY4371" fmla="*/ 373571 h 5504521"/>
              <a:gd name="connsiteX4372" fmla="*/ 5368849 w 6384854"/>
              <a:gd name="connsiteY4372" fmla="*/ 349978 h 5504521"/>
              <a:gd name="connsiteX4373" fmla="*/ 5402338 w 6384854"/>
              <a:gd name="connsiteY4373" fmla="*/ 331435 h 5504521"/>
              <a:gd name="connsiteX4374" fmla="*/ 5404638 w 6384854"/>
              <a:gd name="connsiteY4374" fmla="*/ 329805 h 5504521"/>
              <a:gd name="connsiteX4375" fmla="*/ 5429892 w 6384854"/>
              <a:gd name="connsiteY4375" fmla="*/ 270398 h 5504521"/>
              <a:gd name="connsiteX4376" fmla="*/ 5482072 w 6384854"/>
              <a:gd name="connsiteY4376" fmla="*/ 195370 h 5504521"/>
              <a:gd name="connsiteX4377" fmla="*/ 5488377 w 6384854"/>
              <a:gd name="connsiteY4377" fmla="*/ 223763 h 5504521"/>
              <a:gd name="connsiteX4378" fmla="*/ 5509331 w 6384854"/>
              <a:gd name="connsiteY4378" fmla="*/ 231398 h 5504521"/>
              <a:gd name="connsiteX4379" fmla="*/ 5569522 w 6384854"/>
              <a:gd name="connsiteY4379" fmla="*/ 216415 h 5504521"/>
              <a:gd name="connsiteX4380" fmla="*/ 5594074 w 6384854"/>
              <a:gd name="connsiteY4380" fmla="*/ 226689 h 5504521"/>
              <a:gd name="connsiteX4381" fmla="*/ 5628305 w 6384854"/>
              <a:gd name="connsiteY4381" fmla="*/ 233562 h 5504521"/>
              <a:gd name="connsiteX4382" fmla="*/ 5643918 w 6384854"/>
              <a:gd name="connsiteY4382" fmla="*/ 219038 h 5504521"/>
              <a:gd name="connsiteX4383" fmla="*/ 5674070 w 6384854"/>
              <a:gd name="connsiteY4383" fmla="*/ 220155 h 5504521"/>
              <a:gd name="connsiteX4384" fmla="*/ 5692205 w 6384854"/>
              <a:gd name="connsiteY4384" fmla="*/ 238435 h 5504521"/>
              <a:gd name="connsiteX4385" fmla="*/ 5697509 w 6384854"/>
              <a:gd name="connsiteY4385" fmla="*/ 272727 h 5504521"/>
              <a:gd name="connsiteX4386" fmla="*/ 5684158 w 6384854"/>
              <a:gd name="connsiteY4386" fmla="*/ 297754 h 5504521"/>
              <a:gd name="connsiteX4387" fmla="*/ 5657641 w 6384854"/>
              <a:gd name="connsiteY4387" fmla="*/ 287144 h 5504521"/>
              <a:gd name="connsiteX4388" fmla="*/ 5641064 w 6384854"/>
              <a:gd name="connsiteY4388" fmla="*/ 295432 h 5504521"/>
              <a:gd name="connsiteX4389" fmla="*/ 5648630 w 6384854"/>
              <a:gd name="connsiteY4389" fmla="*/ 340228 h 5504521"/>
              <a:gd name="connsiteX4390" fmla="*/ 5660053 w 6384854"/>
              <a:gd name="connsiteY4390" fmla="*/ 356346 h 5504521"/>
              <a:gd name="connsiteX4391" fmla="*/ 5659719 w 6384854"/>
              <a:gd name="connsiteY4391" fmla="*/ 358312 h 5504521"/>
              <a:gd name="connsiteX4392" fmla="*/ 5662018 w 6384854"/>
              <a:gd name="connsiteY4392" fmla="*/ 356683 h 5504521"/>
              <a:gd name="connsiteX4393" fmla="*/ 5708783 w 6384854"/>
              <a:gd name="connsiteY4393" fmla="*/ 283762 h 5504521"/>
              <a:gd name="connsiteX4394" fmla="*/ 5736598 w 6384854"/>
              <a:gd name="connsiteY4394" fmla="*/ 245026 h 5504521"/>
              <a:gd name="connsiteX4395" fmla="*/ 5744386 w 6384854"/>
              <a:gd name="connsiteY4395" fmla="*/ 217022 h 5504521"/>
              <a:gd name="connsiteX4396" fmla="*/ 5751469 w 6384854"/>
              <a:gd name="connsiteY4396" fmla="*/ 205085 h 5504521"/>
              <a:gd name="connsiteX4397" fmla="*/ 5771347 w 6384854"/>
              <a:gd name="connsiteY4397" fmla="*/ 189268 h 5504521"/>
              <a:gd name="connsiteX4398" fmla="*/ 5778466 w 6384854"/>
              <a:gd name="connsiteY4398" fmla="*/ 111581 h 5504521"/>
              <a:gd name="connsiteX4399" fmla="*/ 5779134 w 6384854"/>
              <a:gd name="connsiteY4399" fmla="*/ 107649 h 5504521"/>
              <a:gd name="connsiteX4400" fmla="*/ 5787849 w 6384854"/>
              <a:gd name="connsiteY4400" fmla="*/ 98013 h 5504521"/>
              <a:gd name="connsiteX4401" fmla="*/ 5800125 w 6384854"/>
              <a:gd name="connsiteY4401" fmla="*/ 103151 h 5504521"/>
              <a:gd name="connsiteX4402" fmla="*/ 5803352 w 6384854"/>
              <a:gd name="connsiteY4402" fmla="*/ 119889 h 5504521"/>
              <a:gd name="connsiteX4403" fmla="*/ 5801090 w 6384854"/>
              <a:gd name="connsiteY4403" fmla="*/ 163001 h 5504521"/>
              <a:gd name="connsiteX4404" fmla="*/ 5801572 w 6384854"/>
              <a:gd name="connsiteY4404" fmla="*/ 166119 h 5504521"/>
              <a:gd name="connsiteX4405" fmla="*/ 5800089 w 6384854"/>
              <a:gd name="connsiteY4405" fmla="*/ 168900 h 5504521"/>
              <a:gd name="connsiteX4406" fmla="*/ 5803538 w 6384854"/>
              <a:gd name="connsiteY4406" fmla="*/ 166455 h 5504521"/>
              <a:gd name="connsiteX4407" fmla="*/ 5805021 w 6384854"/>
              <a:gd name="connsiteY4407" fmla="*/ 163674 h 5504521"/>
              <a:gd name="connsiteX4408" fmla="*/ 5827421 w 6384854"/>
              <a:gd name="connsiteY4408" fmla="*/ 127045 h 5504521"/>
              <a:gd name="connsiteX4409" fmla="*/ 5847225 w 6384854"/>
              <a:gd name="connsiteY4409" fmla="*/ 81879 h 5504521"/>
              <a:gd name="connsiteX4410" fmla="*/ 5865619 w 6384854"/>
              <a:gd name="connsiteY4410" fmla="*/ 68844 h 5504521"/>
              <a:gd name="connsiteX4411" fmla="*/ 5877191 w 6384854"/>
              <a:gd name="connsiteY4411" fmla="*/ 90046 h 5504521"/>
              <a:gd name="connsiteX4412" fmla="*/ 5876227 w 6384854"/>
              <a:gd name="connsiteY4412" fmla="*/ 137427 h 5504521"/>
              <a:gd name="connsiteX4413" fmla="*/ 5885462 w 6384854"/>
              <a:gd name="connsiteY4413" fmla="*/ 172392 h 5504521"/>
              <a:gd name="connsiteX4414" fmla="*/ 5888985 w 6384854"/>
              <a:gd name="connsiteY4414" fmla="*/ 145681 h 5504521"/>
              <a:gd name="connsiteX4415" fmla="*/ 5905525 w 6384854"/>
              <a:gd name="connsiteY4415" fmla="*/ 95910 h 5504521"/>
              <a:gd name="connsiteX4416" fmla="*/ 5943501 w 6384854"/>
              <a:gd name="connsiteY4416" fmla="*/ 56890 h 5504521"/>
              <a:gd name="connsiteX4417" fmla="*/ 5993197 w 6384854"/>
              <a:gd name="connsiteY4417" fmla="*/ 44156 h 5504521"/>
              <a:gd name="connsiteX4418" fmla="*/ 6013891 w 6384854"/>
              <a:gd name="connsiteY4418" fmla="*/ 29491 h 5504521"/>
              <a:gd name="connsiteX4419" fmla="*/ 6018898 w 6384854"/>
              <a:gd name="connsiteY4419" fmla="*/ 0 h 550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</a:cxnLst>
            <a:rect l="l" t="t" r="r" b="b"/>
            <a:pathLst>
              <a:path w="6384854" h="5504521">
                <a:moveTo>
                  <a:pt x="3234628" y="4194761"/>
                </a:moveTo>
                <a:lnTo>
                  <a:pt x="3338110" y="4242528"/>
                </a:lnTo>
                <a:cubicBezTo>
                  <a:pt x="3389892" y="4264886"/>
                  <a:pt x="3442297" y="4285748"/>
                  <a:pt x="3495570" y="4304502"/>
                </a:cubicBezTo>
                <a:lnTo>
                  <a:pt x="3519858" y="4311868"/>
                </a:lnTo>
                <a:lnTo>
                  <a:pt x="3456577" y="4358293"/>
                </a:lnTo>
                <a:cubicBezTo>
                  <a:pt x="3448529" y="4363997"/>
                  <a:pt x="3441631" y="4368885"/>
                  <a:pt x="3434733" y="4373774"/>
                </a:cubicBezTo>
                <a:cubicBezTo>
                  <a:pt x="3432433" y="4375403"/>
                  <a:pt x="3430468" y="4375066"/>
                  <a:pt x="3429318" y="4375881"/>
                </a:cubicBezTo>
                <a:cubicBezTo>
                  <a:pt x="3316020" y="4447525"/>
                  <a:pt x="3210880" y="4530681"/>
                  <a:pt x="3095134" y="4598871"/>
                </a:cubicBezTo>
                <a:cubicBezTo>
                  <a:pt x="3064761" y="4616937"/>
                  <a:pt x="3036019" y="4637305"/>
                  <a:pt x="3004829" y="4654220"/>
                </a:cubicBezTo>
                <a:cubicBezTo>
                  <a:pt x="2936702" y="4692122"/>
                  <a:pt x="2871356" y="4731513"/>
                  <a:pt x="2805676" y="4772869"/>
                </a:cubicBezTo>
                <a:cubicBezTo>
                  <a:pt x="2754609" y="4805600"/>
                  <a:pt x="2703541" y="4838332"/>
                  <a:pt x="2647578" y="4864155"/>
                </a:cubicBezTo>
                <a:cubicBezTo>
                  <a:pt x="2595064" y="4887533"/>
                  <a:pt x="2544181" y="4913215"/>
                  <a:pt x="2499826" y="4948107"/>
                </a:cubicBezTo>
                <a:cubicBezTo>
                  <a:pt x="2495228" y="4951366"/>
                  <a:pt x="2491779" y="4953810"/>
                  <a:pt x="2485882" y="4952801"/>
                </a:cubicBezTo>
                <a:cubicBezTo>
                  <a:pt x="2452133" y="4949045"/>
                  <a:pt x="2426358" y="4963851"/>
                  <a:pt x="2400732" y="4983742"/>
                </a:cubicBezTo>
                <a:cubicBezTo>
                  <a:pt x="2376255" y="5002817"/>
                  <a:pt x="2350962" y="5020742"/>
                  <a:pt x="2322405" y="5034060"/>
                </a:cubicBezTo>
                <a:cubicBezTo>
                  <a:pt x="2274156" y="5056146"/>
                  <a:pt x="2225425" y="5075115"/>
                  <a:pt x="2180921" y="5104924"/>
                </a:cubicBezTo>
                <a:cubicBezTo>
                  <a:pt x="2161377" y="5118774"/>
                  <a:pt x="2139236" y="5124087"/>
                  <a:pt x="2115649" y="5120048"/>
                </a:cubicBezTo>
                <a:cubicBezTo>
                  <a:pt x="2107787" y="5118702"/>
                  <a:pt x="2104338" y="5121146"/>
                  <a:pt x="2102187" y="5127859"/>
                </a:cubicBezTo>
                <a:cubicBezTo>
                  <a:pt x="2095919" y="5140948"/>
                  <a:pt x="2088020" y="5151735"/>
                  <a:pt x="2072295" y="5149042"/>
                </a:cubicBezTo>
                <a:cubicBezTo>
                  <a:pt x="2052306" y="5147642"/>
                  <a:pt x="2036878" y="5155116"/>
                  <a:pt x="2021598" y="5167674"/>
                </a:cubicBezTo>
                <a:cubicBezTo>
                  <a:pt x="1998271" y="5185935"/>
                  <a:pt x="1972348" y="5195658"/>
                  <a:pt x="1942197" y="5194541"/>
                </a:cubicBezTo>
                <a:cubicBezTo>
                  <a:pt x="1924172" y="5193478"/>
                  <a:pt x="1904813" y="5200279"/>
                  <a:pt x="1898212" y="5215334"/>
                </a:cubicBezTo>
                <a:cubicBezTo>
                  <a:pt x="1886493" y="5242665"/>
                  <a:pt x="1865985" y="5250280"/>
                  <a:pt x="1840246" y="5252954"/>
                </a:cubicBezTo>
                <a:cubicBezTo>
                  <a:pt x="1827785" y="5254867"/>
                  <a:pt x="1814175" y="5257594"/>
                  <a:pt x="1804310" y="5268044"/>
                </a:cubicBezTo>
                <a:cubicBezTo>
                  <a:pt x="1800193" y="5274420"/>
                  <a:pt x="1795446" y="5272596"/>
                  <a:pt x="1792182" y="5267990"/>
                </a:cubicBezTo>
                <a:cubicBezTo>
                  <a:pt x="1789735" y="5264536"/>
                  <a:pt x="1788103" y="5262234"/>
                  <a:pt x="1786471" y="5259931"/>
                </a:cubicBezTo>
                <a:cubicBezTo>
                  <a:pt x="1778646" y="5246451"/>
                  <a:pt x="1777496" y="5247266"/>
                  <a:pt x="1771229" y="5260356"/>
                </a:cubicBezTo>
                <a:cubicBezTo>
                  <a:pt x="1763811" y="5274260"/>
                  <a:pt x="1754429" y="5287827"/>
                  <a:pt x="1745380" y="5299429"/>
                </a:cubicBezTo>
                <a:cubicBezTo>
                  <a:pt x="1741597" y="5303839"/>
                  <a:pt x="1737814" y="5308249"/>
                  <a:pt x="1731917" y="5307239"/>
                </a:cubicBezTo>
                <a:cubicBezTo>
                  <a:pt x="1726021" y="5306230"/>
                  <a:pt x="1725056" y="5299995"/>
                  <a:pt x="1724908" y="5294911"/>
                </a:cubicBezTo>
                <a:cubicBezTo>
                  <a:pt x="1724129" y="5281627"/>
                  <a:pt x="1717416" y="5279466"/>
                  <a:pt x="1707403" y="5284832"/>
                </a:cubicBezTo>
                <a:cubicBezTo>
                  <a:pt x="1703138" y="5286125"/>
                  <a:pt x="1698057" y="5286267"/>
                  <a:pt x="1694608" y="5288711"/>
                </a:cubicBezTo>
                <a:cubicBezTo>
                  <a:pt x="1686560" y="5294414"/>
                  <a:pt x="1682963" y="5291775"/>
                  <a:pt x="1682666" y="5281608"/>
                </a:cubicBezTo>
                <a:cubicBezTo>
                  <a:pt x="1683334" y="5277676"/>
                  <a:pt x="1683185" y="5272592"/>
                  <a:pt x="1678104" y="5272734"/>
                </a:cubicBezTo>
                <a:cubicBezTo>
                  <a:pt x="1673357" y="5270909"/>
                  <a:pt x="1670724" y="5274505"/>
                  <a:pt x="1668091" y="5278100"/>
                </a:cubicBezTo>
                <a:cubicBezTo>
                  <a:pt x="1662157" y="5289223"/>
                  <a:pt x="1651328" y="5293439"/>
                  <a:pt x="1639349" y="5298469"/>
                </a:cubicBezTo>
                <a:cubicBezTo>
                  <a:pt x="1601781" y="5311256"/>
                  <a:pt x="1579900" y="5338869"/>
                  <a:pt x="1564881" y="5373727"/>
                </a:cubicBezTo>
                <a:cubicBezTo>
                  <a:pt x="1561914" y="5379288"/>
                  <a:pt x="1563694" y="5386675"/>
                  <a:pt x="1558762" y="5391900"/>
                </a:cubicBezTo>
                <a:cubicBezTo>
                  <a:pt x="1555832" y="5385328"/>
                  <a:pt x="1553718" y="5379908"/>
                  <a:pt x="1550788" y="5373337"/>
                </a:cubicBezTo>
                <a:cubicBezTo>
                  <a:pt x="1544928" y="5360194"/>
                  <a:pt x="1535434" y="5356545"/>
                  <a:pt x="1523455" y="5361575"/>
                </a:cubicBezTo>
                <a:cubicBezTo>
                  <a:pt x="1483253" y="5377958"/>
                  <a:pt x="1443052" y="5394340"/>
                  <a:pt x="1402850" y="5410723"/>
                </a:cubicBezTo>
                <a:cubicBezTo>
                  <a:pt x="1388572" y="5417383"/>
                  <a:pt x="1376741" y="5427496"/>
                  <a:pt x="1360831" y="5431853"/>
                </a:cubicBezTo>
                <a:cubicBezTo>
                  <a:pt x="1350336" y="5434102"/>
                  <a:pt x="1343289" y="5433907"/>
                  <a:pt x="1338245" y="5421915"/>
                </a:cubicBezTo>
                <a:cubicBezTo>
                  <a:pt x="1330420" y="5408436"/>
                  <a:pt x="1316327" y="5408046"/>
                  <a:pt x="1308910" y="5421950"/>
                </a:cubicBezTo>
                <a:cubicBezTo>
                  <a:pt x="1302976" y="5433073"/>
                  <a:pt x="1295262" y="5436810"/>
                  <a:pt x="1283951" y="5437908"/>
                </a:cubicBezTo>
                <a:cubicBezTo>
                  <a:pt x="1276089" y="5436562"/>
                  <a:pt x="1271490" y="5439821"/>
                  <a:pt x="1269005" y="5448500"/>
                </a:cubicBezTo>
                <a:cubicBezTo>
                  <a:pt x="1267336" y="5458330"/>
                  <a:pt x="1261254" y="5464370"/>
                  <a:pt x="1251909" y="5465804"/>
                </a:cubicBezTo>
                <a:cubicBezTo>
                  <a:pt x="1246494" y="5467912"/>
                  <a:pt x="1238298" y="5468531"/>
                  <a:pt x="1233699" y="5471790"/>
                </a:cubicBezTo>
                <a:cubicBezTo>
                  <a:pt x="1226801" y="5476679"/>
                  <a:pt x="1222054" y="5474854"/>
                  <a:pt x="1216825" y="5469912"/>
                </a:cubicBezTo>
                <a:cubicBezTo>
                  <a:pt x="1205217" y="5460843"/>
                  <a:pt x="1202101" y="5461321"/>
                  <a:pt x="1195500" y="5476377"/>
                </a:cubicBezTo>
                <a:cubicBezTo>
                  <a:pt x="1191866" y="5485871"/>
                  <a:pt x="1189047" y="5496516"/>
                  <a:pt x="1182631" y="5504521"/>
                </a:cubicBezTo>
                <a:cubicBezTo>
                  <a:pt x="1181816" y="5503370"/>
                  <a:pt x="1180666" y="5504185"/>
                  <a:pt x="1179850" y="5503034"/>
                </a:cubicBezTo>
                <a:cubicBezTo>
                  <a:pt x="1179590" y="5480734"/>
                  <a:pt x="1179590" y="5480734"/>
                  <a:pt x="1158970" y="5471133"/>
                </a:cubicBezTo>
                <a:cubicBezTo>
                  <a:pt x="1156188" y="5469645"/>
                  <a:pt x="1153407" y="5468157"/>
                  <a:pt x="1151441" y="5467820"/>
                </a:cubicBezTo>
                <a:cubicBezTo>
                  <a:pt x="1128373" y="5454765"/>
                  <a:pt x="1112129" y="5461088"/>
                  <a:pt x="1099112" y="5484150"/>
                </a:cubicBezTo>
                <a:cubicBezTo>
                  <a:pt x="1092845" y="5497239"/>
                  <a:pt x="1083499" y="5498673"/>
                  <a:pt x="1074190" y="5487975"/>
                </a:cubicBezTo>
                <a:cubicBezTo>
                  <a:pt x="1068961" y="5483033"/>
                  <a:pt x="1064881" y="5477276"/>
                  <a:pt x="1061951" y="5470705"/>
                </a:cubicBezTo>
                <a:cubicBezTo>
                  <a:pt x="1053977" y="5452142"/>
                  <a:pt x="1065660" y="5436945"/>
                  <a:pt x="1084500" y="5439159"/>
                </a:cubicBezTo>
                <a:cubicBezTo>
                  <a:pt x="1099408" y="5440701"/>
                  <a:pt x="1111053" y="5437637"/>
                  <a:pt x="1123032" y="5432607"/>
                </a:cubicBezTo>
                <a:cubicBezTo>
                  <a:pt x="1134195" y="5426426"/>
                  <a:pt x="1145840" y="5423362"/>
                  <a:pt x="1158450" y="5426533"/>
                </a:cubicBezTo>
                <a:cubicBezTo>
                  <a:pt x="1178588" y="5433016"/>
                  <a:pt x="1185152" y="5430094"/>
                  <a:pt x="1189639" y="5409618"/>
                </a:cubicBezTo>
                <a:cubicBezTo>
                  <a:pt x="1193941" y="5396192"/>
                  <a:pt x="1200357" y="5388186"/>
                  <a:pt x="1213486" y="5382342"/>
                </a:cubicBezTo>
                <a:cubicBezTo>
                  <a:pt x="1236628" y="5371130"/>
                  <a:pt x="1262699" y="5366491"/>
                  <a:pt x="1285507" y="5357245"/>
                </a:cubicBezTo>
                <a:cubicBezTo>
                  <a:pt x="1306016" y="5349630"/>
                  <a:pt x="1323261" y="5337409"/>
                  <a:pt x="1330864" y="5316455"/>
                </a:cubicBezTo>
                <a:cubicBezTo>
                  <a:pt x="1334016" y="5303844"/>
                  <a:pt x="1340246" y="5302887"/>
                  <a:pt x="1352040" y="5304907"/>
                </a:cubicBezTo>
                <a:cubicBezTo>
                  <a:pt x="1407077" y="5314332"/>
                  <a:pt x="1455289" y="5304379"/>
                  <a:pt x="1486255" y="5253031"/>
                </a:cubicBezTo>
                <a:cubicBezTo>
                  <a:pt x="1490706" y="5244689"/>
                  <a:pt x="1498086" y="5242918"/>
                  <a:pt x="1505466" y="5241147"/>
                </a:cubicBezTo>
                <a:cubicBezTo>
                  <a:pt x="1510547" y="5241005"/>
                  <a:pt x="1518409" y="5242352"/>
                  <a:pt x="1520560" y="5235639"/>
                </a:cubicBezTo>
                <a:cubicBezTo>
                  <a:pt x="1521895" y="5227774"/>
                  <a:pt x="1515183" y="5225613"/>
                  <a:pt x="1510769" y="5221823"/>
                </a:cubicBezTo>
                <a:cubicBezTo>
                  <a:pt x="1502425" y="5217359"/>
                  <a:pt x="1504242" y="5212612"/>
                  <a:pt x="1511140" y="5207724"/>
                </a:cubicBezTo>
                <a:cubicBezTo>
                  <a:pt x="1518038" y="5202835"/>
                  <a:pt x="1526568" y="5200249"/>
                  <a:pt x="1534282" y="5196512"/>
                </a:cubicBezTo>
                <a:cubicBezTo>
                  <a:pt x="1552491" y="5190526"/>
                  <a:pt x="1569217" y="5187321"/>
                  <a:pt x="1582865" y="5172460"/>
                </a:cubicBezTo>
                <a:cubicBezTo>
                  <a:pt x="1586314" y="5170016"/>
                  <a:pt x="1587946" y="5172319"/>
                  <a:pt x="1590727" y="5173807"/>
                </a:cubicBezTo>
                <a:cubicBezTo>
                  <a:pt x="1601519" y="5181724"/>
                  <a:pt x="1611199" y="5178324"/>
                  <a:pt x="1620396" y="5171806"/>
                </a:cubicBezTo>
                <a:cubicBezTo>
                  <a:pt x="1655702" y="5148515"/>
                  <a:pt x="1692640" y="5127527"/>
                  <a:pt x="1734140" y="5115413"/>
                </a:cubicBezTo>
                <a:cubicBezTo>
                  <a:pt x="1737255" y="5114935"/>
                  <a:pt x="1740704" y="5112491"/>
                  <a:pt x="1743337" y="5108895"/>
                </a:cubicBezTo>
                <a:cubicBezTo>
                  <a:pt x="1749605" y="5095806"/>
                  <a:pt x="1758950" y="5094371"/>
                  <a:pt x="1772858" y="5101811"/>
                </a:cubicBezTo>
                <a:cubicBezTo>
                  <a:pt x="1786766" y="5109251"/>
                  <a:pt x="1794480" y="5105514"/>
                  <a:pt x="1798299" y="5088970"/>
                </a:cubicBezTo>
                <a:cubicBezTo>
                  <a:pt x="1800450" y="5082257"/>
                  <a:pt x="1801451" y="5076359"/>
                  <a:pt x="1802786" y="5068495"/>
                </a:cubicBezTo>
                <a:cubicBezTo>
                  <a:pt x="1812281" y="5072144"/>
                  <a:pt x="1821775" y="5075793"/>
                  <a:pt x="1829823" y="5070090"/>
                </a:cubicBezTo>
                <a:cubicBezTo>
                  <a:pt x="1839020" y="5063572"/>
                  <a:pt x="1849033" y="5058205"/>
                  <a:pt x="1857081" y="5052502"/>
                </a:cubicBezTo>
                <a:cubicBezTo>
                  <a:pt x="1887788" y="5032470"/>
                  <a:pt x="1892869" y="5032329"/>
                  <a:pt x="1875772" y="4996017"/>
                </a:cubicBezTo>
                <a:cubicBezTo>
                  <a:pt x="1875772" y="4996017"/>
                  <a:pt x="1876921" y="4995203"/>
                  <a:pt x="1876105" y="4994051"/>
                </a:cubicBezTo>
                <a:cubicBezTo>
                  <a:pt x="1871395" y="4980094"/>
                  <a:pt x="1873546" y="4973381"/>
                  <a:pt x="1887491" y="4968687"/>
                </a:cubicBezTo>
                <a:cubicBezTo>
                  <a:pt x="1945419" y="4943201"/>
                  <a:pt x="2002050" y="4913446"/>
                  <a:pt x="2058347" y="4885657"/>
                </a:cubicBezTo>
                <a:cubicBezTo>
                  <a:pt x="2093802" y="4867449"/>
                  <a:pt x="2129590" y="4847276"/>
                  <a:pt x="2164228" y="4827917"/>
                </a:cubicBezTo>
                <a:cubicBezTo>
                  <a:pt x="2206581" y="4804822"/>
                  <a:pt x="2251530" y="4790263"/>
                  <a:pt x="2296812" y="4773739"/>
                </a:cubicBezTo>
                <a:cubicBezTo>
                  <a:pt x="2330449" y="4760278"/>
                  <a:pt x="2361305" y="4745330"/>
                  <a:pt x="2382704" y="4714600"/>
                </a:cubicBezTo>
                <a:cubicBezTo>
                  <a:pt x="2390937" y="4701847"/>
                  <a:pt x="2402916" y="4696817"/>
                  <a:pt x="2418492" y="4694426"/>
                </a:cubicBezTo>
                <a:cubicBezTo>
                  <a:pt x="2447679" y="4689308"/>
                  <a:pt x="2475086" y="4676804"/>
                  <a:pt x="2499562" y="4657728"/>
                </a:cubicBezTo>
                <a:cubicBezTo>
                  <a:pt x="2519774" y="4639946"/>
                  <a:pt x="2543584" y="4624802"/>
                  <a:pt x="2569507" y="4615079"/>
                </a:cubicBezTo>
                <a:cubicBezTo>
                  <a:pt x="2607743" y="4598360"/>
                  <a:pt x="2643531" y="4578186"/>
                  <a:pt x="2678021" y="4553744"/>
                </a:cubicBezTo>
                <a:cubicBezTo>
                  <a:pt x="2699865" y="4538264"/>
                  <a:pt x="2722191" y="4525901"/>
                  <a:pt x="2744517" y="4513539"/>
                </a:cubicBezTo>
                <a:cubicBezTo>
                  <a:pt x="2794250" y="4488672"/>
                  <a:pt x="2842684" y="4459536"/>
                  <a:pt x="2889487" y="4428098"/>
                </a:cubicBezTo>
                <a:cubicBezTo>
                  <a:pt x="2936290" y="4396660"/>
                  <a:pt x="2981461" y="4362919"/>
                  <a:pt x="3028746" y="4334598"/>
                </a:cubicBezTo>
                <a:cubicBezTo>
                  <a:pt x="3062235" y="4316054"/>
                  <a:pt x="3097355" y="4299813"/>
                  <a:pt x="3125949" y="4274361"/>
                </a:cubicBezTo>
                <a:cubicBezTo>
                  <a:pt x="3148219" y="4253390"/>
                  <a:pt x="3172241" y="4235501"/>
                  <a:pt x="3196936" y="4218866"/>
                </a:cubicBezTo>
                <a:close/>
                <a:moveTo>
                  <a:pt x="4003123" y="4154825"/>
                </a:moveTo>
                <a:cubicBezTo>
                  <a:pt x="4005918" y="4155422"/>
                  <a:pt x="4005918" y="4155422"/>
                  <a:pt x="4008712" y="4156019"/>
                </a:cubicBezTo>
                <a:lnTo>
                  <a:pt x="4002542" y="4155938"/>
                </a:lnTo>
                <a:close/>
                <a:moveTo>
                  <a:pt x="3734223" y="4141114"/>
                </a:moveTo>
                <a:lnTo>
                  <a:pt x="3734331" y="4141221"/>
                </a:lnTo>
                <a:lnTo>
                  <a:pt x="3734178" y="4141152"/>
                </a:lnTo>
                <a:close/>
                <a:moveTo>
                  <a:pt x="3243102" y="4137928"/>
                </a:moveTo>
                <a:lnTo>
                  <a:pt x="3269195" y="4152452"/>
                </a:lnTo>
                <a:lnTo>
                  <a:pt x="3289292" y="4161012"/>
                </a:lnTo>
                <a:lnTo>
                  <a:pt x="3271958" y="4170888"/>
                </a:lnTo>
                <a:lnTo>
                  <a:pt x="3234628" y="4194761"/>
                </a:lnTo>
                <a:lnTo>
                  <a:pt x="3189892" y="4174112"/>
                </a:lnTo>
                <a:lnTo>
                  <a:pt x="3231821" y="4145933"/>
                </a:lnTo>
                <a:close/>
                <a:moveTo>
                  <a:pt x="3734328" y="4136108"/>
                </a:moveTo>
                <a:lnTo>
                  <a:pt x="3739433" y="4136809"/>
                </a:lnTo>
                <a:lnTo>
                  <a:pt x="3734223" y="4141114"/>
                </a:lnTo>
                <a:lnTo>
                  <a:pt x="3731056" y="4137965"/>
                </a:lnTo>
                <a:cubicBezTo>
                  <a:pt x="3731286" y="4137101"/>
                  <a:pt x="3732607" y="4136471"/>
                  <a:pt x="3734328" y="4136108"/>
                </a:cubicBezTo>
                <a:close/>
                <a:moveTo>
                  <a:pt x="3330591" y="4135529"/>
                </a:moveTo>
                <a:lnTo>
                  <a:pt x="3460467" y="4194092"/>
                </a:lnTo>
                <a:cubicBezTo>
                  <a:pt x="3497203" y="4207601"/>
                  <a:pt x="3534656" y="4219894"/>
                  <a:pt x="3572704" y="4230898"/>
                </a:cubicBezTo>
                <a:lnTo>
                  <a:pt x="3612148" y="4240802"/>
                </a:lnTo>
                <a:lnTo>
                  <a:pt x="3577312" y="4267716"/>
                </a:lnTo>
                <a:lnTo>
                  <a:pt x="3543878" y="4259102"/>
                </a:lnTo>
                <a:cubicBezTo>
                  <a:pt x="3507880" y="4248546"/>
                  <a:pt x="3471992" y="4236725"/>
                  <a:pt x="3436266" y="4223614"/>
                </a:cubicBezTo>
                <a:lnTo>
                  <a:pt x="3289292" y="4161012"/>
                </a:lnTo>
                <a:lnTo>
                  <a:pt x="3310865" y="4148721"/>
                </a:lnTo>
                <a:close/>
                <a:moveTo>
                  <a:pt x="3749128" y="4128799"/>
                </a:moveTo>
                <a:lnTo>
                  <a:pt x="3792195" y="4135324"/>
                </a:lnTo>
                <a:cubicBezTo>
                  <a:pt x="3828765" y="4140216"/>
                  <a:pt x="3866531" y="4144632"/>
                  <a:pt x="3905145" y="4148500"/>
                </a:cubicBezTo>
                <a:cubicBezTo>
                  <a:pt x="3933681" y="4151675"/>
                  <a:pt x="3973990" y="4154444"/>
                  <a:pt x="3994145" y="4155829"/>
                </a:cubicBezTo>
                <a:lnTo>
                  <a:pt x="4002542" y="4155938"/>
                </a:lnTo>
                <a:lnTo>
                  <a:pt x="4000035" y="4160738"/>
                </a:lnTo>
                <a:cubicBezTo>
                  <a:pt x="3999387" y="4162061"/>
                  <a:pt x="3999936" y="4162909"/>
                  <a:pt x="4004127" y="4163804"/>
                </a:cubicBezTo>
                <a:cubicBezTo>
                  <a:pt x="4000736" y="4166001"/>
                  <a:pt x="4000736" y="4166001"/>
                  <a:pt x="3997943" y="4165404"/>
                </a:cubicBezTo>
                <a:cubicBezTo>
                  <a:pt x="3997943" y="4165404"/>
                  <a:pt x="3997943" y="4165404"/>
                  <a:pt x="3998539" y="4162611"/>
                </a:cubicBezTo>
                <a:cubicBezTo>
                  <a:pt x="3995148" y="4164807"/>
                  <a:pt x="3979984" y="4167411"/>
                  <a:pt x="3980581" y="4164617"/>
                </a:cubicBezTo>
                <a:cubicBezTo>
                  <a:pt x="3977787" y="4164020"/>
                  <a:pt x="3974397" y="4166217"/>
                  <a:pt x="3974397" y="4166217"/>
                </a:cubicBezTo>
                <a:cubicBezTo>
                  <a:pt x="3968809" y="4165023"/>
                  <a:pt x="3959830" y="4166026"/>
                  <a:pt x="3951448" y="4164235"/>
                </a:cubicBezTo>
                <a:cubicBezTo>
                  <a:pt x="3951448" y="4164235"/>
                  <a:pt x="3951448" y="4164235"/>
                  <a:pt x="3948654" y="4163638"/>
                </a:cubicBezTo>
                <a:cubicBezTo>
                  <a:pt x="3948654" y="4163638"/>
                  <a:pt x="3948654" y="4163638"/>
                  <a:pt x="3945263" y="4165836"/>
                </a:cubicBezTo>
                <a:cubicBezTo>
                  <a:pt x="3945263" y="4165836"/>
                  <a:pt x="3942469" y="4165238"/>
                  <a:pt x="3942469" y="4165238"/>
                </a:cubicBezTo>
                <a:cubicBezTo>
                  <a:pt x="3940272" y="4161848"/>
                  <a:pt x="3929096" y="4159460"/>
                  <a:pt x="3925705" y="4161657"/>
                </a:cubicBezTo>
                <a:cubicBezTo>
                  <a:pt x="3925705" y="4161657"/>
                  <a:pt x="3922911" y="4161060"/>
                  <a:pt x="3922911" y="4161060"/>
                </a:cubicBezTo>
                <a:cubicBezTo>
                  <a:pt x="3920117" y="4160463"/>
                  <a:pt x="3920117" y="4160463"/>
                  <a:pt x="3919521" y="4163258"/>
                </a:cubicBezTo>
                <a:cubicBezTo>
                  <a:pt x="3916726" y="4162660"/>
                  <a:pt x="3916726" y="4162660"/>
                  <a:pt x="3913933" y="4162063"/>
                </a:cubicBezTo>
                <a:cubicBezTo>
                  <a:pt x="3901157" y="4153491"/>
                  <a:pt x="3870233" y="4161491"/>
                  <a:pt x="3854663" y="4152322"/>
                </a:cubicBezTo>
                <a:cubicBezTo>
                  <a:pt x="3839499" y="4154925"/>
                  <a:pt x="3823332" y="4148550"/>
                  <a:pt x="3805971" y="4147763"/>
                </a:cubicBezTo>
                <a:cubicBezTo>
                  <a:pt x="3805971" y="4147763"/>
                  <a:pt x="3803177" y="4147165"/>
                  <a:pt x="3803177" y="4147165"/>
                </a:cubicBezTo>
                <a:cubicBezTo>
                  <a:pt x="3799787" y="4149362"/>
                  <a:pt x="3796993" y="4148765"/>
                  <a:pt x="3794199" y="4148168"/>
                </a:cubicBezTo>
                <a:cubicBezTo>
                  <a:pt x="3790808" y="4150365"/>
                  <a:pt x="3790808" y="4150365"/>
                  <a:pt x="3788014" y="4149769"/>
                </a:cubicBezTo>
                <a:cubicBezTo>
                  <a:pt x="3780229" y="4145184"/>
                  <a:pt x="3764062" y="4138808"/>
                  <a:pt x="3771250" y="4146187"/>
                </a:cubicBezTo>
                <a:cubicBezTo>
                  <a:pt x="3760671" y="4141005"/>
                  <a:pt x="3753889" y="4145400"/>
                  <a:pt x="3755083" y="4139811"/>
                </a:cubicBezTo>
                <a:cubicBezTo>
                  <a:pt x="3752289" y="4139215"/>
                  <a:pt x="3741113" y="4136827"/>
                  <a:pt x="3743311" y="4140218"/>
                </a:cubicBezTo>
                <a:cubicBezTo>
                  <a:pt x="3737723" y="4139024"/>
                  <a:pt x="3738319" y="4136230"/>
                  <a:pt x="3743907" y="4137424"/>
                </a:cubicBezTo>
                <a:lnTo>
                  <a:pt x="3739433" y="4136809"/>
                </a:lnTo>
                <a:close/>
                <a:moveTo>
                  <a:pt x="3842459" y="4100049"/>
                </a:moveTo>
                <a:lnTo>
                  <a:pt x="3845252" y="4100647"/>
                </a:lnTo>
                <a:cubicBezTo>
                  <a:pt x="3844059" y="4106234"/>
                  <a:pt x="3873192" y="4106616"/>
                  <a:pt x="3878183" y="4110603"/>
                </a:cubicBezTo>
                <a:cubicBezTo>
                  <a:pt x="3863616" y="4110413"/>
                  <a:pt x="3841265" y="4105637"/>
                  <a:pt x="3829492" y="4106044"/>
                </a:cubicBezTo>
                <a:cubicBezTo>
                  <a:pt x="3830089" y="4103250"/>
                  <a:pt x="3830089" y="4103250"/>
                  <a:pt x="3830089" y="4103250"/>
                </a:cubicBezTo>
                <a:cubicBezTo>
                  <a:pt x="3830089" y="4103250"/>
                  <a:pt x="3830089" y="4103250"/>
                  <a:pt x="3830686" y="4100456"/>
                </a:cubicBezTo>
                <a:cubicBezTo>
                  <a:pt x="3833479" y="4101053"/>
                  <a:pt x="3839068" y="4102246"/>
                  <a:pt x="3842459" y="4100049"/>
                </a:cubicBezTo>
                <a:close/>
                <a:moveTo>
                  <a:pt x="3807737" y="4098474"/>
                </a:moveTo>
                <a:cubicBezTo>
                  <a:pt x="3810531" y="4099071"/>
                  <a:pt x="3816119" y="4100265"/>
                  <a:pt x="3818913" y="4100862"/>
                </a:cubicBezTo>
                <a:cubicBezTo>
                  <a:pt x="3821707" y="4101459"/>
                  <a:pt x="3821707" y="4101459"/>
                  <a:pt x="3821707" y="4101459"/>
                </a:cubicBezTo>
                <a:cubicBezTo>
                  <a:pt x="3821707" y="4101459"/>
                  <a:pt x="3821707" y="4101459"/>
                  <a:pt x="3824500" y="4102056"/>
                </a:cubicBezTo>
                <a:lnTo>
                  <a:pt x="3801436" y="4098692"/>
                </a:lnTo>
                <a:close/>
                <a:moveTo>
                  <a:pt x="3788291" y="4096775"/>
                </a:moveTo>
                <a:lnTo>
                  <a:pt x="3801436" y="4098692"/>
                </a:lnTo>
                <a:lnTo>
                  <a:pt x="3795965" y="4098881"/>
                </a:lnTo>
                <a:cubicBezTo>
                  <a:pt x="3793170" y="4098284"/>
                  <a:pt x="3793170" y="4098284"/>
                  <a:pt x="3793170" y="4098284"/>
                </a:cubicBezTo>
                <a:lnTo>
                  <a:pt x="3787633" y="4097287"/>
                </a:lnTo>
                <a:close/>
                <a:moveTo>
                  <a:pt x="3805481" y="4083385"/>
                </a:moveTo>
                <a:lnTo>
                  <a:pt x="3813516" y="4085102"/>
                </a:lnTo>
                <a:cubicBezTo>
                  <a:pt x="3815712" y="4088492"/>
                  <a:pt x="3814519" y="4094081"/>
                  <a:pt x="3813921" y="4096874"/>
                </a:cubicBezTo>
                <a:cubicBezTo>
                  <a:pt x="3813921" y="4096874"/>
                  <a:pt x="3811128" y="4096277"/>
                  <a:pt x="3808334" y="4095680"/>
                </a:cubicBezTo>
                <a:cubicBezTo>
                  <a:pt x="3805540" y="4095083"/>
                  <a:pt x="3799953" y="4093890"/>
                  <a:pt x="3796561" y="4096087"/>
                </a:cubicBezTo>
                <a:cubicBezTo>
                  <a:pt x="3796561" y="4096087"/>
                  <a:pt x="3796561" y="4096087"/>
                  <a:pt x="3797158" y="4093292"/>
                </a:cubicBezTo>
                <a:lnTo>
                  <a:pt x="3794015" y="4092316"/>
                </a:lnTo>
                <a:close/>
                <a:moveTo>
                  <a:pt x="3327001" y="4078395"/>
                </a:moveTo>
                <a:lnTo>
                  <a:pt x="3340598" y="4083395"/>
                </a:lnTo>
                <a:cubicBezTo>
                  <a:pt x="3352574" y="4088875"/>
                  <a:pt x="3361207" y="4092911"/>
                  <a:pt x="3369565" y="4096522"/>
                </a:cubicBezTo>
                <a:lnTo>
                  <a:pt x="3380047" y="4100583"/>
                </a:lnTo>
                <a:lnTo>
                  <a:pt x="3348801" y="4123351"/>
                </a:lnTo>
                <a:lnTo>
                  <a:pt x="3330591" y="4135529"/>
                </a:lnTo>
                <a:lnTo>
                  <a:pt x="3279164" y="4112339"/>
                </a:lnTo>
                <a:close/>
                <a:moveTo>
                  <a:pt x="3783976" y="4072948"/>
                </a:moveTo>
                <a:cubicBezTo>
                  <a:pt x="3786769" y="4073544"/>
                  <a:pt x="3786769" y="4073544"/>
                  <a:pt x="3786769" y="4073544"/>
                </a:cubicBezTo>
                <a:cubicBezTo>
                  <a:pt x="3786769" y="4073544"/>
                  <a:pt x="3789563" y="4074141"/>
                  <a:pt x="3789563" y="4074141"/>
                </a:cubicBezTo>
                <a:cubicBezTo>
                  <a:pt x="3788967" y="4076935"/>
                  <a:pt x="3788967" y="4076935"/>
                  <a:pt x="3788967" y="4076935"/>
                </a:cubicBezTo>
                <a:cubicBezTo>
                  <a:pt x="3791164" y="4080326"/>
                  <a:pt x="3797348" y="4078726"/>
                  <a:pt x="3802937" y="4079920"/>
                </a:cubicBezTo>
                <a:lnTo>
                  <a:pt x="3808424" y="4081092"/>
                </a:lnTo>
                <a:lnTo>
                  <a:pt x="3805480" y="4083385"/>
                </a:lnTo>
                <a:lnTo>
                  <a:pt x="3802340" y="4082714"/>
                </a:lnTo>
                <a:cubicBezTo>
                  <a:pt x="3796751" y="4081521"/>
                  <a:pt x="3790567" y="4083120"/>
                  <a:pt x="3785575" y="4079132"/>
                </a:cubicBezTo>
                <a:cubicBezTo>
                  <a:pt x="3785575" y="4079132"/>
                  <a:pt x="3782782" y="4078536"/>
                  <a:pt x="3782782" y="4078536"/>
                </a:cubicBezTo>
                <a:cubicBezTo>
                  <a:pt x="3782782" y="4078536"/>
                  <a:pt x="3782782" y="4078536"/>
                  <a:pt x="3779988" y="4077939"/>
                </a:cubicBezTo>
                <a:cubicBezTo>
                  <a:pt x="3777193" y="4077342"/>
                  <a:pt x="3777193" y="4077342"/>
                  <a:pt x="3774400" y="4076745"/>
                </a:cubicBezTo>
                <a:cubicBezTo>
                  <a:pt x="3771606" y="4076148"/>
                  <a:pt x="3771606" y="4076148"/>
                  <a:pt x="3771606" y="4076148"/>
                </a:cubicBezTo>
                <a:cubicBezTo>
                  <a:pt x="3771606" y="4076148"/>
                  <a:pt x="3772203" y="4073354"/>
                  <a:pt x="3774997" y="4073951"/>
                </a:cubicBezTo>
                <a:cubicBezTo>
                  <a:pt x="3777791" y="4074548"/>
                  <a:pt x="3780585" y="4075145"/>
                  <a:pt x="3780585" y="4075145"/>
                </a:cubicBezTo>
                <a:cubicBezTo>
                  <a:pt x="3783379" y="4075742"/>
                  <a:pt x="3783379" y="4075742"/>
                  <a:pt x="3783379" y="4075742"/>
                </a:cubicBezTo>
                <a:cubicBezTo>
                  <a:pt x="3781181" y="4072350"/>
                  <a:pt x="3783976" y="4072948"/>
                  <a:pt x="3783976" y="4072948"/>
                </a:cubicBezTo>
                <a:close/>
                <a:moveTo>
                  <a:pt x="3648481" y="4064450"/>
                </a:moveTo>
                <a:cubicBezTo>
                  <a:pt x="3682008" y="4071613"/>
                  <a:pt x="3701566" y="4075791"/>
                  <a:pt x="3732300" y="4082357"/>
                </a:cubicBezTo>
                <a:cubicBezTo>
                  <a:pt x="3730103" y="4078967"/>
                  <a:pt x="3732897" y="4079563"/>
                  <a:pt x="3736288" y="4077367"/>
                </a:cubicBezTo>
                <a:cubicBezTo>
                  <a:pt x="3739082" y="4077964"/>
                  <a:pt x="3739082" y="4077964"/>
                  <a:pt x="3739082" y="4077964"/>
                </a:cubicBezTo>
                <a:cubicBezTo>
                  <a:pt x="3738485" y="4080758"/>
                  <a:pt x="3738485" y="4080758"/>
                  <a:pt x="3738485" y="4080758"/>
                </a:cubicBezTo>
                <a:cubicBezTo>
                  <a:pt x="3750759" y="4084841"/>
                  <a:pt x="3763779" y="4085431"/>
                  <a:pt x="3774555" y="4086272"/>
                </a:cubicBezTo>
                <a:lnTo>
                  <a:pt x="3794015" y="4092316"/>
                </a:lnTo>
                <a:lnTo>
                  <a:pt x="3788291" y="4096775"/>
                </a:lnTo>
                <a:lnTo>
                  <a:pt x="3769913" y="4094094"/>
                </a:lnTo>
                <a:lnTo>
                  <a:pt x="3760466" y="4092392"/>
                </a:lnTo>
                <a:cubicBezTo>
                  <a:pt x="3749714" y="4089730"/>
                  <a:pt x="3740085" y="4086942"/>
                  <a:pt x="3734497" y="4085749"/>
                </a:cubicBezTo>
                <a:cubicBezTo>
                  <a:pt x="3734497" y="4085749"/>
                  <a:pt x="3731703" y="4085152"/>
                  <a:pt x="3731703" y="4085152"/>
                </a:cubicBezTo>
                <a:cubicBezTo>
                  <a:pt x="3700969" y="4078586"/>
                  <a:pt x="3678618" y="4073811"/>
                  <a:pt x="3648481" y="4064450"/>
                </a:cubicBezTo>
                <a:close/>
                <a:moveTo>
                  <a:pt x="3643490" y="4060462"/>
                </a:moveTo>
                <a:cubicBezTo>
                  <a:pt x="3646284" y="4061059"/>
                  <a:pt x="3649078" y="4061656"/>
                  <a:pt x="3649078" y="4061656"/>
                </a:cubicBezTo>
                <a:cubicBezTo>
                  <a:pt x="3648481" y="4064450"/>
                  <a:pt x="3648481" y="4064450"/>
                  <a:pt x="3648481" y="4064450"/>
                </a:cubicBezTo>
                <a:cubicBezTo>
                  <a:pt x="3645687" y="4063853"/>
                  <a:pt x="3645687" y="4063853"/>
                  <a:pt x="3645687" y="4063853"/>
                </a:cubicBezTo>
                <a:cubicBezTo>
                  <a:pt x="3642893" y="4063256"/>
                  <a:pt x="3642893" y="4063256"/>
                  <a:pt x="3643490" y="4060462"/>
                </a:cubicBezTo>
                <a:close/>
                <a:moveTo>
                  <a:pt x="3409318" y="4019984"/>
                </a:moveTo>
                <a:lnTo>
                  <a:pt x="3416988" y="4026679"/>
                </a:lnTo>
                <a:cubicBezTo>
                  <a:pt x="3423376" y="4030965"/>
                  <a:pt x="3433406" y="4035299"/>
                  <a:pt x="3444832" y="4039931"/>
                </a:cubicBezTo>
                <a:lnTo>
                  <a:pt x="3449672" y="4041941"/>
                </a:lnTo>
                <a:lnTo>
                  <a:pt x="3436168" y="4053933"/>
                </a:lnTo>
                <a:lnTo>
                  <a:pt x="3453525" y="4060778"/>
                </a:lnTo>
                <a:cubicBezTo>
                  <a:pt x="3459114" y="4061972"/>
                  <a:pt x="3465299" y="4060371"/>
                  <a:pt x="3465299" y="4060371"/>
                </a:cubicBezTo>
                <a:cubicBezTo>
                  <a:pt x="3467495" y="4063763"/>
                  <a:pt x="3470289" y="4064359"/>
                  <a:pt x="3472486" y="4067751"/>
                </a:cubicBezTo>
                <a:cubicBezTo>
                  <a:pt x="3475280" y="4068347"/>
                  <a:pt x="3475280" y="4068347"/>
                  <a:pt x="3475280" y="4068347"/>
                </a:cubicBezTo>
                <a:cubicBezTo>
                  <a:pt x="3496032" y="4066937"/>
                  <a:pt x="3522181" y="4081289"/>
                  <a:pt x="3543338" y="4091652"/>
                </a:cubicBezTo>
                <a:cubicBezTo>
                  <a:pt x="3543936" y="4088858"/>
                  <a:pt x="3543936" y="4088858"/>
                  <a:pt x="3543936" y="4088858"/>
                </a:cubicBezTo>
                <a:cubicBezTo>
                  <a:pt x="3552914" y="4087855"/>
                  <a:pt x="3553321" y="4099628"/>
                  <a:pt x="3557906" y="4091843"/>
                </a:cubicBezTo>
                <a:cubicBezTo>
                  <a:pt x="3571875" y="4094827"/>
                  <a:pt x="3562299" y="4098624"/>
                  <a:pt x="3573475" y="4101012"/>
                </a:cubicBezTo>
                <a:cubicBezTo>
                  <a:pt x="3574072" y="4098218"/>
                  <a:pt x="3579660" y="4099412"/>
                  <a:pt x="3583051" y="4097215"/>
                </a:cubicBezTo>
                <a:cubicBezTo>
                  <a:pt x="3593033" y="4105190"/>
                  <a:pt x="3604209" y="4107578"/>
                  <a:pt x="3618776" y="4107769"/>
                </a:cubicBezTo>
                <a:cubicBezTo>
                  <a:pt x="3622573" y="4117345"/>
                  <a:pt x="3640531" y="4115338"/>
                  <a:pt x="3645521" y="4119326"/>
                </a:cubicBezTo>
                <a:cubicBezTo>
                  <a:pt x="3646118" y="4116531"/>
                  <a:pt x="3648913" y="4117129"/>
                  <a:pt x="3648913" y="4117129"/>
                </a:cubicBezTo>
                <a:cubicBezTo>
                  <a:pt x="3664482" y="4126298"/>
                  <a:pt x="3679049" y="4126489"/>
                  <a:pt x="3693019" y="4129473"/>
                </a:cubicBezTo>
                <a:cubicBezTo>
                  <a:pt x="3695813" y="4130070"/>
                  <a:pt x="3698607" y="4130667"/>
                  <a:pt x="3698607" y="4130667"/>
                </a:cubicBezTo>
                <a:cubicBezTo>
                  <a:pt x="3699204" y="4127873"/>
                  <a:pt x="3699204" y="4127873"/>
                  <a:pt x="3699204" y="4127873"/>
                </a:cubicBezTo>
                <a:cubicBezTo>
                  <a:pt x="3699801" y="4125079"/>
                  <a:pt x="3702595" y="4125676"/>
                  <a:pt x="3702595" y="4125676"/>
                </a:cubicBezTo>
                <a:cubicBezTo>
                  <a:pt x="3705389" y="4126273"/>
                  <a:pt x="3704792" y="4129067"/>
                  <a:pt x="3704792" y="4129067"/>
                </a:cubicBezTo>
                <a:cubicBezTo>
                  <a:pt x="3709281" y="4128566"/>
                  <a:pt x="3713173" y="4130858"/>
                  <a:pt x="3717689" y="4133649"/>
                </a:cubicBezTo>
                <a:lnTo>
                  <a:pt x="3734178" y="4141152"/>
                </a:lnTo>
                <a:lnTo>
                  <a:pt x="3666589" y="4197000"/>
                </a:lnTo>
                <a:lnTo>
                  <a:pt x="3638981" y="4190965"/>
                </a:lnTo>
                <a:cubicBezTo>
                  <a:pt x="3620020" y="4183993"/>
                  <a:pt x="3606049" y="4181009"/>
                  <a:pt x="3583699" y="4176233"/>
                </a:cubicBezTo>
                <a:cubicBezTo>
                  <a:pt x="3559149" y="4168067"/>
                  <a:pt x="3524022" y="4154719"/>
                  <a:pt x="3491091" y="4144762"/>
                </a:cubicBezTo>
                <a:cubicBezTo>
                  <a:pt x="3455964" y="4131415"/>
                  <a:pt x="3423630" y="4118663"/>
                  <a:pt x="3396884" y="4107106"/>
                </a:cubicBezTo>
                <a:lnTo>
                  <a:pt x="3380047" y="4100583"/>
                </a:lnTo>
                <a:lnTo>
                  <a:pt x="3392079" y="4091816"/>
                </a:lnTo>
                <a:cubicBezTo>
                  <a:pt x="3406738" y="4081428"/>
                  <a:pt x="3420988" y="4070464"/>
                  <a:pt x="3432911" y="4056826"/>
                </a:cubicBezTo>
                <a:lnTo>
                  <a:pt x="3435617" y="4054422"/>
                </a:lnTo>
                <a:lnTo>
                  <a:pt x="3419920" y="4048851"/>
                </a:lnTo>
                <a:cubicBezTo>
                  <a:pt x="3408768" y="4044643"/>
                  <a:pt x="3398040" y="4040160"/>
                  <a:pt x="3388858" y="4035276"/>
                </a:cubicBezTo>
                <a:lnTo>
                  <a:pt x="3388297" y="4034900"/>
                </a:lnTo>
                <a:close/>
                <a:moveTo>
                  <a:pt x="3490691" y="4016620"/>
                </a:moveTo>
                <a:lnTo>
                  <a:pt x="3521674" y="4028959"/>
                </a:lnTo>
                <a:cubicBezTo>
                  <a:pt x="3554232" y="4040662"/>
                  <a:pt x="3587013" y="4051318"/>
                  <a:pt x="3619944" y="4061275"/>
                </a:cubicBezTo>
                <a:cubicBezTo>
                  <a:pt x="3654272" y="4071530"/>
                  <a:pt x="3688199" y="4080240"/>
                  <a:pt x="3722151" y="4087128"/>
                </a:cubicBezTo>
                <a:lnTo>
                  <a:pt x="3769913" y="4094094"/>
                </a:lnTo>
                <a:lnTo>
                  <a:pt x="3787633" y="4097287"/>
                </a:lnTo>
                <a:lnTo>
                  <a:pt x="3781191" y="4102305"/>
                </a:lnTo>
                <a:lnTo>
                  <a:pt x="3750302" y="4127828"/>
                </a:lnTo>
                <a:lnTo>
                  <a:pt x="3686428" y="4119300"/>
                </a:lnTo>
                <a:cubicBezTo>
                  <a:pt x="3676446" y="4111326"/>
                  <a:pt x="3647313" y="4110944"/>
                  <a:pt x="3638931" y="4109153"/>
                </a:cubicBezTo>
                <a:cubicBezTo>
                  <a:pt x="3638931" y="4109153"/>
                  <a:pt x="3633939" y="4105165"/>
                  <a:pt x="3631145" y="4104568"/>
                </a:cubicBezTo>
                <a:cubicBezTo>
                  <a:pt x="3631145" y="4104568"/>
                  <a:pt x="3631145" y="4104568"/>
                  <a:pt x="3628352" y="4103971"/>
                </a:cubicBezTo>
                <a:cubicBezTo>
                  <a:pt x="3628352" y="4103971"/>
                  <a:pt x="3628352" y="4103971"/>
                  <a:pt x="3622763" y="4102778"/>
                </a:cubicBezTo>
                <a:cubicBezTo>
                  <a:pt x="3606597" y="4096403"/>
                  <a:pt x="3586442" y="4095017"/>
                  <a:pt x="3564687" y="4087449"/>
                </a:cubicBezTo>
                <a:cubicBezTo>
                  <a:pt x="3545129" y="4083270"/>
                  <a:pt x="3507805" y="4066532"/>
                  <a:pt x="3481059" y="4054974"/>
                </a:cubicBezTo>
                <a:lnTo>
                  <a:pt x="3449672" y="4041941"/>
                </a:lnTo>
                <a:lnTo>
                  <a:pt x="3458218" y="4034352"/>
                </a:lnTo>
                <a:cubicBezTo>
                  <a:pt x="3467373" y="4028080"/>
                  <a:pt x="3477099" y="4022917"/>
                  <a:pt x="3486945" y="4018533"/>
                </a:cubicBezTo>
                <a:close/>
                <a:moveTo>
                  <a:pt x="4975744" y="3909793"/>
                </a:moveTo>
                <a:cubicBezTo>
                  <a:pt x="4975147" y="3912587"/>
                  <a:pt x="4975147" y="3912587"/>
                  <a:pt x="4975147" y="3912587"/>
                </a:cubicBezTo>
                <a:lnTo>
                  <a:pt x="4973116" y="3912152"/>
                </a:lnTo>
                <a:close/>
                <a:moveTo>
                  <a:pt x="5026417" y="3891403"/>
                </a:moveTo>
                <a:cubicBezTo>
                  <a:pt x="5025820" y="3894198"/>
                  <a:pt x="5023026" y="3893600"/>
                  <a:pt x="5022429" y="3896395"/>
                </a:cubicBezTo>
                <a:cubicBezTo>
                  <a:pt x="5022429" y="3896395"/>
                  <a:pt x="5022429" y="3896395"/>
                  <a:pt x="5019635" y="3895798"/>
                </a:cubicBezTo>
                <a:cubicBezTo>
                  <a:pt x="5019635" y="3895798"/>
                  <a:pt x="5019635" y="3895798"/>
                  <a:pt x="5023026" y="3893600"/>
                </a:cubicBezTo>
                <a:cubicBezTo>
                  <a:pt x="5023026" y="3893600"/>
                  <a:pt x="5023026" y="3893600"/>
                  <a:pt x="5026417" y="3891403"/>
                </a:cubicBezTo>
                <a:close/>
                <a:moveTo>
                  <a:pt x="5174469" y="3787658"/>
                </a:moveTo>
                <a:lnTo>
                  <a:pt x="5174015" y="3788549"/>
                </a:lnTo>
                <a:cubicBezTo>
                  <a:pt x="5170624" y="3790747"/>
                  <a:pt x="5170624" y="3790747"/>
                  <a:pt x="5170624" y="3790747"/>
                </a:cubicBezTo>
                <a:cubicBezTo>
                  <a:pt x="5170624" y="3790747"/>
                  <a:pt x="5171621" y="3789499"/>
                  <a:pt x="5172968" y="3788326"/>
                </a:cubicBezTo>
                <a:close/>
                <a:moveTo>
                  <a:pt x="5172613" y="3780070"/>
                </a:moveTo>
                <a:lnTo>
                  <a:pt x="5169024" y="3784561"/>
                </a:lnTo>
                <a:cubicBezTo>
                  <a:pt x="5171018" y="3782066"/>
                  <a:pt x="5172015" y="3780818"/>
                  <a:pt x="5172513" y="3780195"/>
                </a:cubicBezTo>
                <a:close/>
                <a:moveTo>
                  <a:pt x="2919753" y="3742236"/>
                </a:moveTo>
                <a:lnTo>
                  <a:pt x="2922282" y="3744072"/>
                </a:lnTo>
                <a:lnTo>
                  <a:pt x="2921950" y="3745628"/>
                </a:lnTo>
                <a:cubicBezTo>
                  <a:pt x="2919155" y="3745030"/>
                  <a:pt x="2919155" y="3745030"/>
                  <a:pt x="2919753" y="3742236"/>
                </a:cubicBezTo>
                <a:close/>
                <a:moveTo>
                  <a:pt x="2887419" y="3729486"/>
                </a:moveTo>
                <a:cubicBezTo>
                  <a:pt x="2892410" y="3733474"/>
                  <a:pt x="2897401" y="3737461"/>
                  <a:pt x="2902392" y="3741449"/>
                </a:cubicBezTo>
                <a:cubicBezTo>
                  <a:pt x="2901795" y="3744243"/>
                  <a:pt x="2901198" y="3747037"/>
                  <a:pt x="2901198" y="3747037"/>
                </a:cubicBezTo>
                <a:cubicBezTo>
                  <a:pt x="2901198" y="3747037"/>
                  <a:pt x="2903991" y="3747634"/>
                  <a:pt x="2903395" y="3750428"/>
                </a:cubicBezTo>
                <a:cubicBezTo>
                  <a:pt x="2903395" y="3750428"/>
                  <a:pt x="2906189" y="3751024"/>
                  <a:pt x="2906189" y="3751024"/>
                </a:cubicBezTo>
                <a:cubicBezTo>
                  <a:pt x="2908983" y="3751621"/>
                  <a:pt x="2908386" y="3754416"/>
                  <a:pt x="2907789" y="3757210"/>
                </a:cubicBezTo>
                <a:cubicBezTo>
                  <a:pt x="2907193" y="3760004"/>
                  <a:pt x="2907193" y="3760004"/>
                  <a:pt x="2907193" y="3760004"/>
                </a:cubicBezTo>
                <a:cubicBezTo>
                  <a:pt x="2909389" y="3763394"/>
                  <a:pt x="2906595" y="3762798"/>
                  <a:pt x="2904398" y="3759406"/>
                </a:cubicBezTo>
                <a:cubicBezTo>
                  <a:pt x="2901604" y="3758809"/>
                  <a:pt x="2899407" y="3755419"/>
                  <a:pt x="2900004" y="3752625"/>
                </a:cubicBezTo>
                <a:cubicBezTo>
                  <a:pt x="2897807" y="3749234"/>
                  <a:pt x="2897807" y="3749234"/>
                  <a:pt x="2897807" y="3749234"/>
                </a:cubicBezTo>
                <a:cubicBezTo>
                  <a:pt x="2892817" y="3745247"/>
                  <a:pt x="2893413" y="3742452"/>
                  <a:pt x="2896804" y="3740255"/>
                </a:cubicBezTo>
                <a:cubicBezTo>
                  <a:pt x="2891216" y="3739061"/>
                  <a:pt x="2889616" y="3732876"/>
                  <a:pt x="2887419" y="3729486"/>
                </a:cubicBezTo>
                <a:close/>
                <a:moveTo>
                  <a:pt x="2796767" y="3634160"/>
                </a:moveTo>
                <a:cubicBezTo>
                  <a:pt x="2798965" y="3637551"/>
                  <a:pt x="2798965" y="3637551"/>
                  <a:pt x="2798965" y="3637551"/>
                </a:cubicBezTo>
                <a:cubicBezTo>
                  <a:pt x="2796171" y="3636955"/>
                  <a:pt x="2796171" y="3636955"/>
                  <a:pt x="2796171" y="3636955"/>
                </a:cubicBezTo>
                <a:cubicBezTo>
                  <a:pt x="2796767" y="3634160"/>
                  <a:pt x="2796767" y="3634160"/>
                  <a:pt x="2796767" y="3634160"/>
                </a:cubicBezTo>
                <a:close/>
                <a:moveTo>
                  <a:pt x="5283567" y="3467221"/>
                </a:moveTo>
                <a:lnTo>
                  <a:pt x="5282969" y="3470014"/>
                </a:lnTo>
                <a:cubicBezTo>
                  <a:pt x="5280175" y="3469418"/>
                  <a:pt x="5280175" y="3469418"/>
                  <a:pt x="5280175" y="3469418"/>
                </a:cubicBezTo>
                <a:close/>
                <a:moveTo>
                  <a:pt x="5471309" y="3422608"/>
                </a:moveTo>
                <a:cubicBezTo>
                  <a:pt x="5471309" y="3422608"/>
                  <a:pt x="5471309" y="3422608"/>
                  <a:pt x="5470712" y="3425402"/>
                </a:cubicBezTo>
                <a:lnTo>
                  <a:pt x="5469914" y="3425232"/>
                </a:lnTo>
                <a:close/>
                <a:moveTo>
                  <a:pt x="2750484" y="3399291"/>
                </a:moveTo>
                <a:lnTo>
                  <a:pt x="2750529" y="3399328"/>
                </a:lnTo>
                <a:lnTo>
                  <a:pt x="2750531" y="3399359"/>
                </a:lnTo>
                <a:close/>
                <a:moveTo>
                  <a:pt x="2756713" y="3397728"/>
                </a:moveTo>
                <a:cubicBezTo>
                  <a:pt x="2764308" y="3416879"/>
                  <a:pt x="2769300" y="3420867"/>
                  <a:pt x="2778088" y="3434431"/>
                </a:cubicBezTo>
                <a:cubicBezTo>
                  <a:pt x="2775294" y="3433834"/>
                  <a:pt x="2775294" y="3433834"/>
                  <a:pt x="2775294" y="3433834"/>
                </a:cubicBezTo>
                <a:cubicBezTo>
                  <a:pt x="2781885" y="3444006"/>
                  <a:pt x="2781885" y="3444006"/>
                  <a:pt x="2781885" y="3444006"/>
                </a:cubicBezTo>
                <a:cubicBezTo>
                  <a:pt x="2784679" y="3444604"/>
                  <a:pt x="2784679" y="3444604"/>
                  <a:pt x="2784679" y="3444604"/>
                </a:cubicBezTo>
                <a:cubicBezTo>
                  <a:pt x="2784082" y="3447397"/>
                  <a:pt x="2784082" y="3447397"/>
                  <a:pt x="2784082" y="3447397"/>
                </a:cubicBezTo>
                <a:cubicBezTo>
                  <a:pt x="2786875" y="3447994"/>
                  <a:pt x="2786875" y="3447994"/>
                  <a:pt x="2786875" y="3447994"/>
                </a:cubicBezTo>
                <a:cubicBezTo>
                  <a:pt x="2789073" y="3451385"/>
                  <a:pt x="2788476" y="3454179"/>
                  <a:pt x="2791270" y="3454776"/>
                </a:cubicBezTo>
                <a:cubicBezTo>
                  <a:pt x="2790673" y="3457570"/>
                  <a:pt x="2793467" y="3458167"/>
                  <a:pt x="2792870" y="3460960"/>
                </a:cubicBezTo>
                <a:cubicBezTo>
                  <a:pt x="2795664" y="3461558"/>
                  <a:pt x="2795067" y="3464351"/>
                  <a:pt x="2795067" y="3464351"/>
                </a:cubicBezTo>
                <a:cubicBezTo>
                  <a:pt x="2797264" y="3467743"/>
                  <a:pt x="2799462" y="3471133"/>
                  <a:pt x="2801659" y="3474524"/>
                </a:cubicBezTo>
                <a:cubicBezTo>
                  <a:pt x="2801061" y="3477318"/>
                  <a:pt x="2801061" y="3477318"/>
                  <a:pt x="2801061" y="3477318"/>
                </a:cubicBezTo>
                <a:cubicBezTo>
                  <a:pt x="2801061" y="3477318"/>
                  <a:pt x="2803855" y="3477915"/>
                  <a:pt x="2803259" y="3480709"/>
                </a:cubicBezTo>
                <a:cubicBezTo>
                  <a:pt x="2810446" y="3488087"/>
                  <a:pt x="2817038" y="3498260"/>
                  <a:pt x="2823629" y="3508433"/>
                </a:cubicBezTo>
                <a:cubicBezTo>
                  <a:pt x="2824226" y="3505639"/>
                  <a:pt x="2824226" y="3505639"/>
                  <a:pt x="2827019" y="3506235"/>
                </a:cubicBezTo>
                <a:cubicBezTo>
                  <a:pt x="2824823" y="3502845"/>
                  <a:pt x="2824823" y="3502845"/>
                  <a:pt x="2824823" y="3502845"/>
                </a:cubicBezTo>
                <a:cubicBezTo>
                  <a:pt x="2822029" y="3502248"/>
                  <a:pt x="2822625" y="3499454"/>
                  <a:pt x="2822625" y="3499454"/>
                </a:cubicBezTo>
                <a:cubicBezTo>
                  <a:pt x="2822625" y="3499454"/>
                  <a:pt x="2825419" y="3500051"/>
                  <a:pt x="2825419" y="3500051"/>
                </a:cubicBezTo>
                <a:cubicBezTo>
                  <a:pt x="2827616" y="3503442"/>
                  <a:pt x="2827616" y="3503442"/>
                  <a:pt x="2827616" y="3503442"/>
                </a:cubicBezTo>
                <a:cubicBezTo>
                  <a:pt x="2827616" y="3503442"/>
                  <a:pt x="2829814" y="3506832"/>
                  <a:pt x="2829814" y="3506832"/>
                </a:cubicBezTo>
                <a:cubicBezTo>
                  <a:pt x="2829217" y="3509627"/>
                  <a:pt x="2829217" y="3509627"/>
                  <a:pt x="2829217" y="3509627"/>
                </a:cubicBezTo>
                <a:cubicBezTo>
                  <a:pt x="2829217" y="3509627"/>
                  <a:pt x="2829217" y="3509627"/>
                  <a:pt x="2828620" y="3512421"/>
                </a:cubicBezTo>
                <a:cubicBezTo>
                  <a:pt x="2835808" y="3519799"/>
                  <a:pt x="2842399" y="3529972"/>
                  <a:pt x="2849587" y="3537350"/>
                </a:cubicBezTo>
                <a:cubicBezTo>
                  <a:pt x="2849587" y="3537350"/>
                  <a:pt x="2849587" y="3537350"/>
                  <a:pt x="2848991" y="3540144"/>
                </a:cubicBezTo>
                <a:cubicBezTo>
                  <a:pt x="2865563" y="3558293"/>
                  <a:pt x="2879343" y="3575843"/>
                  <a:pt x="2896513" y="3591198"/>
                </a:cubicBezTo>
                <a:cubicBezTo>
                  <a:pt x="2917481" y="3616128"/>
                  <a:pt x="2939044" y="3638263"/>
                  <a:pt x="2963403" y="3660996"/>
                </a:cubicBezTo>
                <a:cubicBezTo>
                  <a:pt x="2968394" y="3664984"/>
                  <a:pt x="2978973" y="3670166"/>
                  <a:pt x="2977779" y="3675754"/>
                </a:cubicBezTo>
                <a:cubicBezTo>
                  <a:pt x="2977779" y="3675754"/>
                  <a:pt x="2977779" y="3675754"/>
                  <a:pt x="2980573" y="3676351"/>
                </a:cubicBezTo>
                <a:cubicBezTo>
                  <a:pt x="2983367" y="3676948"/>
                  <a:pt x="2985563" y="3680338"/>
                  <a:pt x="2988357" y="3680935"/>
                </a:cubicBezTo>
                <a:cubicBezTo>
                  <a:pt x="2988357" y="3680935"/>
                  <a:pt x="2990555" y="3684327"/>
                  <a:pt x="2990555" y="3684327"/>
                </a:cubicBezTo>
                <a:cubicBezTo>
                  <a:pt x="2990555" y="3684327"/>
                  <a:pt x="2987761" y="3683729"/>
                  <a:pt x="2987761" y="3683729"/>
                </a:cubicBezTo>
                <a:cubicBezTo>
                  <a:pt x="2999939" y="3695096"/>
                  <a:pt x="3012119" y="3706462"/>
                  <a:pt x="3024298" y="3717829"/>
                </a:cubicBezTo>
                <a:cubicBezTo>
                  <a:pt x="3053647" y="3744549"/>
                  <a:pt x="3053647" y="3744549"/>
                  <a:pt x="3053647" y="3744549"/>
                </a:cubicBezTo>
                <a:cubicBezTo>
                  <a:pt x="3063629" y="3752525"/>
                  <a:pt x="3063629" y="3752525"/>
                  <a:pt x="3063629" y="3752525"/>
                </a:cubicBezTo>
                <a:cubicBezTo>
                  <a:pt x="3068621" y="3756512"/>
                  <a:pt x="3081396" y="3765085"/>
                  <a:pt x="3091378" y="3773061"/>
                </a:cubicBezTo>
                <a:cubicBezTo>
                  <a:pt x="3103557" y="3784427"/>
                  <a:pt x="3113540" y="3792403"/>
                  <a:pt x="3110745" y="3791806"/>
                </a:cubicBezTo>
                <a:cubicBezTo>
                  <a:pt x="3145683" y="3819720"/>
                  <a:pt x="3180620" y="3847634"/>
                  <a:pt x="3223939" y="3877340"/>
                </a:cubicBezTo>
                <a:cubicBezTo>
                  <a:pt x="3247293" y="3891094"/>
                  <a:pt x="3289013" y="3914614"/>
                  <a:pt x="3316762" y="3935150"/>
                </a:cubicBezTo>
                <a:cubicBezTo>
                  <a:pt x="3349095" y="3947901"/>
                  <a:pt x="3379639" y="3969034"/>
                  <a:pt x="3414169" y="3985176"/>
                </a:cubicBezTo>
                <a:cubicBezTo>
                  <a:pt x="3419160" y="3989164"/>
                  <a:pt x="3419757" y="3986369"/>
                  <a:pt x="3424747" y="3990357"/>
                </a:cubicBezTo>
                <a:lnTo>
                  <a:pt x="3441608" y="3997072"/>
                </a:lnTo>
                <a:lnTo>
                  <a:pt x="3469701" y="3977138"/>
                </a:lnTo>
                <a:cubicBezTo>
                  <a:pt x="3555110" y="3914881"/>
                  <a:pt x="3639991" y="3851269"/>
                  <a:pt x="3724668" y="3787369"/>
                </a:cubicBezTo>
                <a:lnTo>
                  <a:pt x="3754040" y="3765203"/>
                </a:lnTo>
                <a:lnTo>
                  <a:pt x="3767564" y="3768276"/>
                </a:lnTo>
                <a:lnTo>
                  <a:pt x="3792803" y="3771639"/>
                </a:lnTo>
                <a:lnTo>
                  <a:pt x="3704456" y="3845364"/>
                </a:lnTo>
                <a:cubicBezTo>
                  <a:pt x="3673898" y="3870480"/>
                  <a:pt x="3642523" y="3894443"/>
                  <a:pt x="3610814" y="3920373"/>
                </a:cubicBezTo>
                <a:cubicBezTo>
                  <a:pt x="3587487" y="3938634"/>
                  <a:pt x="3564976" y="3958046"/>
                  <a:pt x="3546062" y="3980098"/>
                </a:cubicBezTo>
                <a:cubicBezTo>
                  <a:pt x="3537513" y="3988750"/>
                  <a:pt x="3528436" y="3996047"/>
                  <a:pt x="3518646" y="4002337"/>
                </a:cubicBezTo>
                <a:lnTo>
                  <a:pt x="3490691" y="4016620"/>
                </a:lnTo>
                <a:lnTo>
                  <a:pt x="3441607" y="3997072"/>
                </a:lnTo>
                <a:lnTo>
                  <a:pt x="3409318" y="4019984"/>
                </a:lnTo>
                <a:lnTo>
                  <a:pt x="3408678" y="4019425"/>
                </a:lnTo>
                <a:cubicBezTo>
                  <a:pt x="3406606" y="4017157"/>
                  <a:pt x="3403412" y="4015014"/>
                  <a:pt x="3393633" y="4012924"/>
                </a:cubicBezTo>
                <a:cubicBezTo>
                  <a:pt x="3393036" y="4015718"/>
                  <a:pt x="3390242" y="4015122"/>
                  <a:pt x="3384655" y="4013927"/>
                </a:cubicBezTo>
                <a:cubicBezTo>
                  <a:pt x="3382457" y="4010537"/>
                  <a:pt x="3383054" y="4007743"/>
                  <a:pt x="3375270" y="4003158"/>
                </a:cubicBezTo>
                <a:cubicBezTo>
                  <a:pt x="3369681" y="4001964"/>
                  <a:pt x="3361299" y="4000173"/>
                  <a:pt x="3353515" y="3995589"/>
                </a:cubicBezTo>
                <a:cubicBezTo>
                  <a:pt x="3327365" y="3981238"/>
                  <a:pt x="3295629" y="3965693"/>
                  <a:pt x="3280059" y="3956524"/>
                </a:cubicBezTo>
                <a:cubicBezTo>
                  <a:pt x="3272275" y="3951939"/>
                  <a:pt x="3272871" y="3949145"/>
                  <a:pt x="3267879" y="3945157"/>
                </a:cubicBezTo>
                <a:cubicBezTo>
                  <a:pt x="3246125" y="3937588"/>
                  <a:pt x="3218375" y="3917052"/>
                  <a:pt x="3193421" y="3897113"/>
                </a:cubicBezTo>
                <a:cubicBezTo>
                  <a:pt x="3167869" y="3879968"/>
                  <a:pt x="3145707" y="3860626"/>
                  <a:pt x="3127344" y="3850860"/>
                </a:cubicBezTo>
                <a:cubicBezTo>
                  <a:pt x="3130734" y="3848663"/>
                  <a:pt x="3127941" y="3848066"/>
                  <a:pt x="3122950" y="3844078"/>
                </a:cubicBezTo>
                <a:cubicBezTo>
                  <a:pt x="3125147" y="3847469"/>
                  <a:pt x="3124550" y="3850263"/>
                  <a:pt x="3122353" y="3846872"/>
                </a:cubicBezTo>
                <a:cubicBezTo>
                  <a:pt x="3120155" y="3843481"/>
                  <a:pt x="3086819" y="3821752"/>
                  <a:pt x="3093003" y="3820152"/>
                </a:cubicBezTo>
                <a:cubicBezTo>
                  <a:pt x="3080825" y="3808785"/>
                  <a:pt x="3074639" y="3810385"/>
                  <a:pt x="3074639" y="3810385"/>
                </a:cubicBezTo>
                <a:cubicBezTo>
                  <a:pt x="3065254" y="3799616"/>
                  <a:pt x="3075236" y="3807591"/>
                  <a:pt x="3078627" y="3805394"/>
                </a:cubicBezTo>
                <a:cubicBezTo>
                  <a:pt x="3066448" y="3794027"/>
                  <a:pt x="3066448" y="3794027"/>
                  <a:pt x="3066448" y="3794027"/>
                </a:cubicBezTo>
                <a:cubicBezTo>
                  <a:pt x="3070246" y="3803603"/>
                  <a:pt x="3060263" y="3795628"/>
                  <a:pt x="3057470" y="3795031"/>
                </a:cubicBezTo>
                <a:cubicBezTo>
                  <a:pt x="3049278" y="3778674"/>
                  <a:pt x="3020335" y="3763726"/>
                  <a:pt x="3002161" y="3739393"/>
                </a:cubicBezTo>
                <a:cubicBezTo>
                  <a:pt x="2999368" y="3738796"/>
                  <a:pt x="2999965" y="3736002"/>
                  <a:pt x="2997171" y="3735405"/>
                </a:cubicBezTo>
                <a:cubicBezTo>
                  <a:pt x="2994377" y="3734808"/>
                  <a:pt x="2994974" y="3732014"/>
                  <a:pt x="2994974" y="3732014"/>
                </a:cubicBezTo>
                <a:cubicBezTo>
                  <a:pt x="2992777" y="3728624"/>
                  <a:pt x="2995571" y="3729220"/>
                  <a:pt x="2997768" y="3732611"/>
                </a:cubicBezTo>
                <a:cubicBezTo>
                  <a:pt x="2997768" y="3732611"/>
                  <a:pt x="2997768" y="3732611"/>
                  <a:pt x="3000562" y="3733208"/>
                </a:cubicBezTo>
                <a:cubicBezTo>
                  <a:pt x="2976800" y="3707681"/>
                  <a:pt x="2961230" y="3698511"/>
                  <a:pt x="2940263" y="3673582"/>
                </a:cubicBezTo>
                <a:cubicBezTo>
                  <a:pt x="2936872" y="3675779"/>
                  <a:pt x="2934675" y="3672388"/>
                  <a:pt x="2931285" y="3674585"/>
                </a:cubicBezTo>
                <a:cubicBezTo>
                  <a:pt x="2903129" y="3642277"/>
                  <a:pt x="2872180" y="3609371"/>
                  <a:pt x="2844621" y="3574268"/>
                </a:cubicBezTo>
                <a:cubicBezTo>
                  <a:pt x="2814269" y="3538570"/>
                  <a:pt x="2787307" y="3500673"/>
                  <a:pt x="2762543" y="3466167"/>
                </a:cubicBezTo>
                <a:cubicBezTo>
                  <a:pt x="2770925" y="3467958"/>
                  <a:pt x="2777922" y="3489903"/>
                  <a:pt x="2787904" y="3497878"/>
                </a:cubicBezTo>
                <a:cubicBezTo>
                  <a:pt x="2787307" y="3500673"/>
                  <a:pt x="2792895" y="3501866"/>
                  <a:pt x="2795689" y="3502464"/>
                </a:cubicBezTo>
                <a:cubicBezTo>
                  <a:pt x="2811666" y="3523406"/>
                  <a:pt x="2832036" y="3551130"/>
                  <a:pt x="2853600" y="3573265"/>
                </a:cubicBezTo>
                <a:cubicBezTo>
                  <a:pt x="2876765" y="3601586"/>
                  <a:pt x="2902126" y="3633298"/>
                  <a:pt x="2926484" y="3656031"/>
                </a:cubicBezTo>
                <a:cubicBezTo>
                  <a:pt x="2929278" y="3656627"/>
                  <a:pt x="2937063" y="3661212"/>
                  <a:pt x="2937063" y="3661212"/>
                </a:cubicBezTo>
                <a:cubicBezTo>
                  <a:pt x="2951439" y="3675970"/>
                  <a:pt x="2965218" y="3693521"/>
                  <a:pt x="2977397" y="3704887"/>
                </a:cubicBezTo>
                <a:cubicBezTo>
                  <a:pt x="2980191" y="3705484"/>
                  <a:pt x="2977995" y="3702093"/>
                  <a:pt x="2982985" y="3706081"/>
                </a:cubicBezTo>
                <a:cubicBezTo>
                  <a:pt x="2980191" y="3705484"/>
                  <a:pt x="2982389" y="3708874"/>
                  <a:pt x="2981791" y="3711669"/>
                </a:cubicBezTo>
                <a:cubicBezTo>
                  <a:pt x="3001159" y="3730414"/>
                  <a:pt x="3021719" y="3743571"/>
                  <a:pt x="3038889" y="3758925"/>
                </a:cubicBezTo>
                <a:cubicBezTo>
                  <a:pt x="3036693" y="3755535"/>
                  <a:pt x="3033899" y="3754937"/>
                  <a:pt x="3031702" y="3751547"/>
                </a:cubicBezTo>
                <a:cubicBezTo>
                  <a:pt x="3020120" y="3737386"/>
                  <a:pt x="3007940" y="3726020"/>
                  <a:pt x="3012932" y="3730008"/>
                </a:cubicBezTo>
                <a:cubicBezTo>
                  <a:pt x="3000753" y="3718641"/>
                  <a:pt x="2986973" y="3701090"/>
                  <a:pt x="2977588" y="3690321"/>
                </a:cubicBezTo>
                <a:cubicBezTo>
                  <a:pt x="2975391" y="3686930"/>
                  <a:pt x="2975391" y="3686930"/>
                  <a:pt x="2972597" y="3686333"/>
                </a:cubicBezTo>
                <a:cubicBezTo>
                  <a:pt x="2974197" y="3692518"/>
                  <a:pt x="2968203" y="3679551"/>
                  <a:pt x="2967009" y="3685139"/>
                </a:cubicBezTo>
                <a:cubicBezTo>
                  <a:pt x="2962615" y="3678357"/>
                  <a:pt x="2958221" y="3671575"/>
                  <a:pt x="2956024" y="3668185"/>
                </a:cubicBezTo>
                <a:cubicBezTo>
                  <a:pt x="2948836" y="3660806"/>
                  <a:pt x="2943845" y="3656818"/>
                  <a:pt x="2939450" y="3650037"/>
                </a:cubicBezTo>
                <a:cubicBezTo>
                  <a:pt x="2927271" y="3638670"/>
                  <a:pt x="2912298" y="3626706"/>
                  <a:pt x="2907308" y="3622719"/>
                </a:cubicBezTo>
                <a:cubicBezTo>
                  <a:pt x="2910101" y="3623316"/>
                  <a:pt x="2907905" y="3619925"/>
                  <a:pt x="2907905" y="3619925"/>
                </a:cubicBezTo>
                <a:cubicBezTo>
                  <a:pt x="2905707" y="3616534"/>
                  <a:pt x="2903510" y="3613143"/>
                  <a:pt x="2898519" y="3609156"/>
                </a:cubicBezTo>
                <a:cubicBezTo>
                  <a:pt x="2898519" y="3609156"/>
                  <a:pt x="2895725" y="3608558"/>
                  <a:pt x="2896322" y="3605764"/>
                </a:cubicBezTo>
                <a:cubicBezTo>
                  <a:pt x="2889134" y="3598386"/>
                  <a:pt x="2881946" y="3591008"/>
                  <a:pt x="2877552" y="3584226"/>
                </a:cubicBezTo>
                <a:cubicBezTo>
                  <a:pt x="2870364" y="3576847"/>
                  <a:pt x="2862579" y="3572262"/>
                  <a:pt x="2868167" y="3573456"/>
                </a:cubicBezTo>
                <a:cubicBezTo>
                  <a:pt x="2861575" y="3563284"/>
                  <a:pt x="2852191" y="3552514"/>
                  <a:pt x="2840012" y="3541148"/>
                </a:cubicBezTo>
                <a:cubicBezTo>
                  <a:pt x="2837815" y="3537756"/>
                  <a:pt x="2833420" y="3530975"/>
                  <a:pt x="2828429" y="3526987"/>
                </a:cubicBezTo>
                <a:cubicBezTo>
                  <a:pt x="2828429" y="3526987"/>
                  <a:pt x="2825635" y="3526390"/>
                  <a:pt x="2825635" y="3526390"/>
                </a:cubicBezTo>
                <a:cubicBezTo>
                  <a:pt x="2826232" y="3523596"/>
                  <a:pt x="2823438" y="3522999"/>
                  <a:pt x="2823438" y="3522999"/>
                </a:cubicBezTo>
                <a:cubicBezTo>
                  <a:pt x="2824035" y="3520206"/>
                  <a:pt x="2824035" y="3520206"/>
                  <a:pt x="2824035" y="3520206"/>
                </a:cubicBezTo>
                <a:cubicBezTo>
                  <a:pt x="2824035" y="3520206"/>
                  <a:pt x="2824035" y="3520206"/>
                  <a:pt x="2821241" y="3519609"/>
                </a:cubicBezTo>
                <a:cubicBezTo>
                  <a:pt x="2805265" y="3498667"/>
                  <a:pt x="2789289" y="3477724"/>
                  <a:pt x="2778303" y="3460770"/>
                </a:cubicBezTo>
                <a:cubicBezTo>
                  <a:pt x="2775509" y="3460173"/>
                  <a:pt x="2772716" y="3459576"/>
                  <a:pt x="2773313" y="3456782"/>
                </a:cubicBezTo>
                <a:cubicBezTo>
                  <a:pt x="2770519" y="3456185"/>
                  <a:pt x="2770519" y="3456185"/>
                  <a:pt x="2770519" y="3456185"/>
                </a:cubicBezTo>
                <a:cubicBezTo>
                  <a:pt x="2770519" y="3456185"/>
                  <a:pt x="2767724" y="3455588"/>
                  <a:pt x="2768321" y="3452794"/>
                </a:cubicBezTo>
                <a:cubicBezTo>
                  <a:pt x="2768919" y="3450000"/>
                  <a:pt x="2768919" y="3450000"/>
                  <a:pt x="2768919" y="3450000"/>
                </a:cubicBezTo>
                <a:cubicBezTo>
                  <a:pt x="2762327" y="3439828"/>
                  <a:pt x="2746351" y="3418886"/>
                  <a:pt x="2754135" y="3423470"/>
                </a:cubicBezTo>
                <a:cubicBezTo>
                  <a:pt x="2754135" y="3423470"/>
                  <a:pt x="2754135" y="3423470"/>
                  <a:pt x="2751939" y="3420080"/>
                </a:cubicBezTo>
                <a:cubicBezTo>
                  <a:pt x="2749145" y="3419483"/>
                  <a:pt x="2750339" y="3413895"/>
                  <a:pt x="2750339" y="3413895"/>
                </a:cubicBezTo>
                <a:lnTo>
                  <a:pt x="2755810" y="3415063"/>
                </a:lnTo>
                <a:lnTo>
                  <a:pt x="2758123" y="3418479"/>
                </a:lnTo>
                <a:cubicBezTo>
                  <a:pt x="2755330" y="3417883"/>
                  <a:pt x="2755927" y="3415088"/>
                  <a:pt x="2755927" y="3415088"/>
                </a:cubicBezTo>
                <a:lnTo>
                  <a:pt x="2755810" y="3415063"/>
                </a:lnTo>
                <a:lnTo>
                  <a:pt x="2751183" y="3408232"/>
                </a:lnTo>
                <a:lnTo>
                  <a:pt x="2750531" y="3399359"/>
                </a:lnTo>
                <a:lnTo>
                  <a:pt x="2751079" y="3400176"/>
                </a:lnTo>
                <a:cubicBezTo>
                  <a:pt x="2755072" y="3405411"/>
                  <a:pt x="2757717" y="3406706"/>
                  <a:pt x="2756713" y="3397728"/>
                </a:cubicBezTo>
                <a:close/>
                <a:moveTo>
                  <a:pt x="5584542" y="3248139"/>
                </a:moveTo>
                <a:cubicBezTo>
                  <a:pt x="5584542" y="3248139"/>
                  <a:pt x="5586740" y="3251531"/>
                  <a:pt x="5586740" y="3251531"/>
                </a:cubicBezTo>
                <a:cubicBezTo>
                  <a:pt x="5554564" y="3333761"/>
                  <a:pt x="5517248" y="3412703"/>
                  <a:pt x="5474666" y="3487233"/>
                </a:cubicBezTo>
                <a:lnTo>
                  <a:pt x="5413364" y="3585142"/>
                </a:lnTo>
                <a:lnTo>
                  <a:pt x="5330999" y="3696465"/>
                </a:lnTo>
                <a:cubicBezTo>
                  <a:pt x="5237083" y="3807867"/>
                  <a:pt x="5131585" y="3905108"/>
                  <a:pt x="5014504" y="3988189"/>
                </a:cubicBezTo>
                <a:cubicBezTo>
                  <a:pt x="5011113" y="3990385"/>
                  <a:pt x="5008319" y="3989788"/>
                  <a:pt x="5004928" y="3991986"/>
                </a:cubicBezTo>
                <a:cubicBezTo>
                  <a:pt x="5004928" y="3991986"/>
                  <a:pt x="5007721" y="3992582"/>
                  <a:pt x="5007721" y="3992582"/>
                </a:cubicBezTo>
                <a:cubicBezTo>
                  <a:pt x="4994159" y="4001371"/>
                  <a:pt x="4979998" y="4012952"/>
                  <a:pt x="4966434" y="4021741"/>
                </a:cubicBezTo>
                <a:cubicBezTo>
                  <a:pt x="4959652" y="4026135"/>
                  <a:pt x="4952871" y="4030529"/>
                  <a:pt x="4946089" y="4034923"/>
                </a:cubicBezTo>
                <a:cubicBezTo>
                  <a:pt x="4929732" y="4043114"/>
                  <a:pt x="4915571" y="4054696"/>
                  <a:pt x="4899214" y="4062887"/>
                </a:cubicBezTo>
                <a:cubicBezTo>
                  <a:pt x="4895823" y="4065085"/>
                  <a:pt x="4889041" y="4069478"/>
                  <a:pt x="4882857" y="4071079"/>
                </a:cubicBezTo>
                <a:cubicBezTo>
                  <a:pt x="4882259" y="4073873"/>
                  <a:pt x="4879466" y="4073276"/>
                  <a:pt x="4878869" y="4076070"/>
                </a:cubicBezTo>
                <a:cubicBezTo>
                  <a:pt x="4879466" y="4073276"/>
                  <a:pt x="4879466" y="4073276"/>
                  <a:pt x="4876075" y="4075472"/>
                </a:cubicBezTo>
                <a:cubicBezTo>
                  <a:pt x="4876075" y="4075472"/>
                  <a:pt x="4873281" y="4074876"/>
                  <a:pt x="4872684" y="4077670"/>
                </a:cubicBezTo>
                <a:cubicBezTo>
                  <a:pt x="4866499" y="4079270"/>
                  <a:pt x="4843360" y="4091855"/>
                  <a:pt x="4839372" y="4096846"/>
                </a:cubicBezTo>
                <a:cubicBezTo>
                  <a:pt x="4819623" y="4107235"/>
                  <a:pt x="4803266" y="4115426"/>
                  <a:pt x="4783518" y="4125814"/>
                </a:cubicBezTo>
                <a:cubicBezTo>
                  <a:pt x="4783518" y="4125814"/>
                  <a:pt x="4784114" y="4123020"/>
                  <a:pt x="4784114" y="4123020"/>
                </a:cubicBezTo>
                <a:cubicBezTo>
                  <a:pt x="4761572" y="4132812"/>
                  <a:pt x="4757178" y="4126029"/>
                  <a:pt x="4736236" y="4142005"/>
                </a:cubicBezTo>
                <a:cubicBezTo>
                  <a:pt x="4735639" y="4144799"/>
                  <a:pt x="4738433" y="4145397"/>
                  <a:pt x="4744617" y="4143796"/>
                </a:cubicBezTo>
                <a:cubicBezTo>
                  <a:pt x="4423844" y="4291454"/>
                  <a:pt x="4057313" y="4338769"/>
                  <a:pt x="3688510" y="4259976"/>
                </a:cubicBezTo>
                <a:lnTo>
                  <a:pt x="3612148" y="4240802"/>
                </a:lnTo>
                <a:lnTo>
                  <a:pt x="3634146" y="4223808"/>
                </a:lnTo>
                <a:lnTo>
                  <a:pt x="3666589" y="4197000"/>
                </a:lnTo>
                <a:lnTo>
                  <a:pt x="3712597" y="4207058"/>
                </a:lnTo>
                <a:cubicBezTo>
                  <a:pt x="3736918" y="4211159"/>
                  <a:pt x="3761115" y="4214137"/>
                  <a:pt x="3785461" y="4216417"/>
                </a:cubicBezTo>
                <a:cubicBezTo>
                  <a:pt x="3784864" y="4219211"/>
                  <a:pt x="3793245" y="4221002"/>
                  <a:pt x="3798833" y="4222196"/>
                </a:cubicBezTo>
                <a:cubicBezTo>
                  <a:pt x="3798833" y="4222196"/>
                  <a:pt x="3796040" y="4221599"/>
                  <a:pt x="3796040" y="4221599"/>
                </a:cubicBezTo>
                <a:cubicBezTo>
                  <a:pt x="3795443" y="4224392"/>
                  <a:pt x="3795443" y="4224392"/>
                  <a:pt x="3795443" y="4224392"/>
                </a:cubicBezTo>
                <a:cubicBezTo>
                  <a:pt x="3798237" y="4224989"/>
                  <a:pt x="3798237" y="4224989"/>
                  <a:pt x="3801031" y="4225586"/>
                </a:cubicBezTo>
                <a:cubicBezTo>
                  <a:pt x="3801031" y="4225586"/>
                  <a:pt x="3801627" y="4222793"/>
                  <a:pt x="3801627" y="4222793"/>
                </a:cubicBezTo>
                <a:cubicBezTo>
                  <a:pt x="3801627" y="4222793"/>
                  <a:pt x="3801627" y="4222793"/>
                  <a:pt x="3804422" y="4223389"/>
                </a:cubicBezTo>
                <a:cubicBezTo>
                  <a:pt x="3825173" y="4221979"/>
                  <a:pt x="3849125" y="4232940"/>
                  <a:pt x="3850915" y="4224558"/>
                </a:cubicBezTo>
                <a:cubicBezTo>
                  <a:pt x="3853709" y="4225155"/>
                  <a:pt x="3859297" y="4226349"/>
                  <a:pt x="3862091" y="4226946"/>
                </a:cubicBezTo>
                <a:cubicBezTo>
                  <a:pt x="3866079" y="4221955"/>
                  <a:pt x="3898007" y="4222933"/>
                  <a:pt x="3905195" y="4230312"/>
                </a:cubicBezTo>
                <a:cubicBezTo>
                  <a:pt x="3908586" y="4228115"/>
                  <a:pt x="3923152" y="4228305"/>
                  <a:pt x="3931534" y="4230096"/>
                </a:cubicBezTo>
                <a:cubicBezTo>
                  <a:pt x="3941707" y="4223505"/>
                  <a:pt x="3970840" y="4223886"/>
                  <a:pt x="3999974" y="4224268"/>
                </a:cubicBezTo>
                <a:cubicBezTo>
                  <a:pt x="4029107" y="4224649"/>
                  <a:pt x="4058241" y="4225030"/>
                  <a:pt x="4068413" y="4218439"/>
                </a:cubicBezTo>
                <a:cubicBezTo>
                  <a:pt x="4088568" y="4219824"/>
                  <a:pt x="4108723" y="4221208"/>
                  <a:pt x="4124483" y="4215811"/>
                </a:cubicBezTo>
                <a:cubicBezTo>
                  <a:pt x="4150823" y="4215595"/>
                  <a:pt x="4183347" y="4213779"/>
                  <a:pt x="4206893" y="4212967"/>
                </a:cubicBezTo>
                <a:cubicBezTo>
                  <a:pt x="4240014" y="4208357"/>
                  <a:pt x="4274329" y="4198160"/>
                  <a:pt x="4316429" y="4192547"/>
                </a:cubicBezTo>
                <a:cubicBezTo>
                  <a:pt x="4331592" y="4189943"/>
                  <a:pt x="4358529" y="4186934"/>
                  <a:pt x="4383269" y="4180533"/>
                </a:cubicBezTo>
                <a:cubicBezTo>
                  <a:pt x="4407411" y="4176927"/>
                  <a:pt x="4429356" y="4169929"/>
                  <a:pt x="4444520" y="4167326"/>
                </a:cubicBezTo>
                <a:cubicBezTo>
                  <a:pt x="4479432" y="4154334"/>
                  <a:pt x="4519336" y="4145331"/>
                  <a:pt x="4548659" y="4131145"/>
                </a:cubicBezTo>
                <a:cubicBezTo>
                  <a:pt x="4567214" y="4126345"/>
                  <a:pt x="4603319" y="4107766"/>
                  <a:pt x="4596538" y="4112159"/>
                </a:cubicBezTo>
                <a:cubicBezTo>
                  <a:pt x="4606711" y="4105568"/>
                  <a:pt x="4606113" y="4108362"/>
                  <a:pt x="4621874" y="4102966"/>
                </a:cubicBezTo>
                <a:cubicBezTo>
                  <a:pt x="4621874" y="4102966"/>
                  <a:pt x="4625862" y="4097974"/>
                  <a:pt x="4625862" y="4097974"/>
                </a:cubicBezTo>
                <a:cubicBezTo>
                  <a:pt x="4632644" y="4093580"/>
                  <a:pt x="4647807" y="4090977"/>
                  <a:pt x="4653992" y="4089377"/>
                </a:cubicBezTo>
                <a:cubicBezTo>
                  <a:pt x="4673740" y="4078988"/>
                  <a:pt x="4686707" y="4072994"/>
                  <a:pt x="4703065" y="4064804"/>
                </a:cubicBezTo>
                <a:cubicBezTo>
                  <a:pt x="4735779" y="4048421"/>
                  <a:pt x="4783658" y="4029435"/>
                  <a:pt x="4816970" y="4010259"/>
                </a:cubicBezTo>
                <a:cubicBezTo>
                  <a:pt x="4820958" y="4005268"/>
                  <a:pt x="4824946" y="4000277"/>
                  <a:pt x="4824946" y="4000277"/>
                </a:cubicBezTo>
                <a:cubicBezTo>
                  <a:pt x="4831130" y="3998676"/>
                  <a:pt x="4833327" y="4002068"/>
                  <a:pt x="4837315" y="3997077"/>
                </a:cubicBezTo>
                <a:cubicBezTo>
                  <a:pt x="4853075" y="3991680"/>
                  <a:pt x="4865636" y="3973913"/>
                  <a:pt x="4878005" y="3970712"/>
                </a:cubicBezTo>
                <a:cubicBezTo>
                  <a:pt x="4881397" y="3968515"/>
                  <a:pt x="4884191" y="3969113"/>
                  <a:pt x="4883594" y="3971906"/>
                </a:cubicBezTo>
                <a:cubicBezTo>
                  <a:pt x="4887581" y="3966915"/>
                  <a:pt x="4893766" y="3965315"/>
                  <a:pt x="4897158" y="3963118"/>
                </a:cubicBezTo>
                <a:cubicBezTo>
                  <a:pt x="4897158" y="3963118"/>
                  <a:pt x="4897158" y="3963118"/>
                  <a:pt x="4899951" y="3963715"/>
                </a:cubicBezTo>
                <a:cubicBezTo>
                  <a:pt x="4899951" y="3963715"/>
                  <a:pt x="4899951" y="3963715"/>
                  <a:pt x="4902745" y="3964312"/>
                </a:cubicBezTo>
                <a:cubicBezTo>
                  <a:pt x="4898160" y="3972097"/>
                  <a:pt x="4903342" y="3961518"/>
                  <a:pt x="4915712" y="3958318"/>
                </a:cubicBezTo>
                <a:cubicBezTo>
                  <a:pt x="4916905" y="3952730"/>
                  <a:pt x="4914112" y="3952133"/>
                  <a:pt x="4927078" y="3946138"/>
                </a:cubicBezTo>
                <a:cubicBezTo>
                  <a:pt x="4931066" y="3941148"/>
                  <a:pt x="4910720" y="3954330"/>
                  <a:pt x="4921490" y="3944945"/>
                </a:cubicBezTo>
                <a:cubicBezTo>
                  <a:pt x="4921490" y="3944945"/>
                  <a:pt x="4924284" y="3945542"/>
                  <a:pt x="4924881" y="3942748"/>
                </a:cubicBezTo>
                <a:cubicBezTo>
                  <a:pt x="4935651" y="3933363"/>
                  <a:pt x="4952605" y="3922378"/>
                  <a:pt x="4969559" y="3911392"/>
                </a:cubicBezTo>
                <a:lnTo>
                  <a:pt x="4973116" y="3912152"/>
                </a:lnTo>
                <a:lnTo>
                  <a:pt x="4968515" y="3916282"/>
                </a:lnTo>
                <a:cubicBezTo>
                  <a:pt x="4965971" y="3917929"/>
                  <a:pt x="4963578" y="3918879"/>
                  <a:pt x="4962181" y="3918581"/>
                </a:cubicBezTo>
                <a:cubicBezTo>
                  <a:pt x="4957596" y="3926366"/>
                  <a:pt x="4974550" y="3915380"/>
                  <a:pt x="4979542" y="3919368"/>
                </a:cubicBezTo>
                <a:cubicBezTo>
                  <a:pt x="4983529" y="3914377"/>
                  <a:pt x="4983529" y="3914377"/>
                  <a:pt x="4986920" y="3912180"/>
                </a:cubicBezTo>
                <a:cubicBezTo>
                  <a:pt x="4986920" y="3912180"/>
                  <a:pt x="4986920" y="3912180"/>
                  <a:pt x="4990311" y="3909983"/>
                </a:cubicBezTo>
                <a:cubicBezTo>
                  <a:pt x="4993105" y="3910580"/>
                  <a:pt x="4993105" y="3910580"/>
                  <a:pt x="4993702" y="3907786"/>
                </a:cubicBezTo>
                <a:cubicBezTo>
                  <a:pt x="4993702" y="3907786"/>
                  <a:pt x="4993702" y="3907786"/>
                  <a:pt x="4994298" y="3904992"/>
                </a:cubicBezTo>
                <a:cubicBezTo>
                  <a:pt x="5006668" y="3901792"/>
                  <a:pt x="4994896" y="3902198"/>
                  <a:pt x="5005068" y="3895607"/>
                </a:cubicBezTo>
                <a:cubicBezTo>
                  <a:pt x="5005068" y="3895607"/>
                  <a:pt x="5005068" y="3895607"/>
                  <a:pt x="5004472" y="3898401"/>
                </a:cubicBezTo>
                <a:cubicBezTo>
                  <a:pt x="5001080" y="3900598"/>
                  <a:pt x="5003875" y="3901195"/>
                  <a:pt x="5003875" y="3901195"/>
                </a:cubicBezTo>
                <a:cubicBezTo>
                  <a:pt x="5006668" y="3901792"/>
                  <a:pt x="5010059" y="3899595"/>
                  <a:pt x="5013451" y="3897397"/>
                </a:cubicBezTo>
                <a:cubicBezTo>
                  <a:pt x="5013451" y="3897397"/>
                  <a:pt x="5013451" y="3897397"/>
                  <a:pt x="5014047" y="3894604"/>
                </a:cubicBezTo>
                <a:cubicBezTo>
                  <a:pt x="5014047" y="3894604"/>
                  <a:pt x="5014644" y="3891810"/>
                  <a:pt x="5014644" y="3891810"/>
                </a:cubicBezTo>
                <a:cubicBezTo>
                  <a:pt x="5017438" y="3892407"/>
                  <a:pt x="5021425" y="3887415"/>
                  <a:pt x="5023623" y="3890807"/>
                </a:cubicBezTo>
                <a:cubicBezTo>
                  <a:pt x="5023623" y="3890807"/>
                  <a:pt x="5023623" y="3890807"/>
                  <a:pt x="5020232" y="3893004"/>
                </a:cubicBezTo>
                <a:cubicBezTo>
                  <a:pt x="5020232" y="3893004"/>
                  <a:pt x="5020232" y="3893004"/>
                  <a:pt x="5016841" y="3895201"/>
                </a:cubicBezTo>
                <a:cubicBezTo>
                  <a:pt x="5016841" y="3895201"/>
                  <a:pt x="5016245" y="3897995"/>
                  <a:pt x="5016245" y="3897995"/>
                </a:cubicBezTo>
                <a:cubicBezTo>
                  <a:pt x="5016245" y="3897995"/>
                  <a:pt x="5019635" y="3895798"/>
                  <a:pt x="5019635" y="3895798"/>
                </a:cubicBezTo>
                <a:cubicBezTo>
                  <a:pt x="5019038" y="3898592"/>
                  <a:pt x="5019038" y="3898592"/>
                  <a:pt x="5018441" y="3901385"/>
                </a:cubicBezTo>
                <a:cubicBezTo>
                  <a:pt x="5018441" y="3901385"/>
                  <a:pt x="5018441" y="3901385"/>
                  <a:pt x="5021832" y="3899188"/>
                </a:cubicBezTo>
                <a:cubicBezTo>
                  <a:pt x="5021832" y="3899188"/>
                  <a:pt x="5024626" y="3899786"/>
                  <a:pt x="5025223" y="3896992"/>
                </a:cubicBezTo>
                <a:cubicBezTo>
                  <a:pt x="5021235" y="3901983"/>
                  <a:pt x="5014454" y="3906377"/>
                  <a:pt x="5012257" y="3902986"/>
                </a:cubicBezTo>
                <a:cubicBezTo>
                  <a:pt x="5006668" y="3901792"/>
                  <a:pt x="5013260" y="3911965"/>
                  <a:pt x="5007672" y="3910771"/>
                </a:cubicBezTo>
                <a:cubicBezTo>
                  <a:pt x="5000293" y="3917959"/>
                  <a:pt x="5026823" y="3903176"/>
                  <a:pt x="5028614" y="3894795"/>
                </a:cubicBezTo>
                <a:cubicBezTo>
                  <a:pt x="5028614" y="3894795"/>
                  <a:pt x="5031408" y="3895391"/>
                  <a:pt x="5031408" y="3895391"/>
                </a:cubicBezTo>
                <a:cubicBezTo>
                  <a:pt x="5031408" y="3895391"/>
                  <a:pt x="5034799" y="3893194"/>
                  <a:pt x="5035396" y="3890400"/>
                </a:cubicBezTo>
                <a:cubicBezTo>
                  <a:pt x="5035396" y="3890400"/>
                  <a:pt x="5035396" y="3890400"/>
                  <a:pt x="5032602" y="3889804"/>
                </a:cubicBezTo>
                <a:cubicBezTo>
                  <a:pt x="5036590" y="3884812"/>
                  <a:pt x="5039980" y="3882615"/>
                  <a:pt x="5042177" y="3886007"/>
                </a:cubicBezTo>
                <a:cubicBezTo>
                  <a:pt x="5042774" y="3883212"/>
                  <a:pt x="5043371" y="3880419"/>
                  <a:pt x="5043371" y="3880419"/>
                </a:cubicBezTo>
                <a:cubicBezTo>
                  <a:pt x="5046762" y="3878222"/>
                  <a:pt x="5046762" y="3878222"/>
                  <a:pt x="5048960" y="3881613"/>
                </a:cubicBezTo>
                <a:cubicBezTo>
                  <a:pt x="5050153" y="3876024"/>
                  <a:pt x="5058725" y="3863249"/>
                  <a:pt x="5068301" y="3859451"/>
                </a:cubicBezTo>
                <a:cubicBezTo>
                  <a:pt x="5068301" y="3859451"/>
                  <a:pt x="5071095" y="3860048"/>
                  <a:pt x="5071692" y="3857255"/>
                </a:cubicBezTo>
                <a:cubicBezTo>
                  <a:pt x="5071692" y="3857255"/>
                  <a:pt x="5071692" y="3857255"/>
                  <a:pt x="5074486" y="3857851"/>
                </a:cubicBezTo>
                <a:cubicBezTo>
                  <a:pt x="5088646" y="3846269"/>
                  <a:pt x="5106794" y="3829696"/>
                  <a:pt x="5111977" y="3819118"/>
                </a:cubicBezTo>
                <a:cubicBezTo>
                  <a:pt x="5115367" y="3816920"/>
                  <a:pt x="5109589" y="3830293"/>
                  <a:pt x="5124943" y="3813123"/>
                </a:cubicBezTo>
                <a:cubicBezTo>
                  <a:pt x="5124346" y="3815917"/>
                  <a:pt x="5124346" y="3815917"/>
                  <a:pt x="5124346" y="3815917"/>
                </a:cubicBezTo>
                <a:cubicBezTo>
                  <a:pt x="5127737" y="3813720"/>
                  <a:pt x="5127737" y="3813720"/>
                  <a:pt x="5128334" y="3810926"/>
                </a:cubicBezTo>
                <a:cubicBezTo>
                  <a:pt x="5133922" y="3812120"/>
                  <a:pt x="5135712" y="3803738"/>
                  <a:pt x="5142494" y="3799344"/>
                </a:cubicBezTo>
                <a:cubicBezTo>
                  <a:pt x="5142494" y="3799344"/>
                  <a:pt x="5141898" y="3802138"/>
                  <a:pt x="5141898" y="3802138"/>
                </a:cubicBezTo>
                <a:cubicBezTo>
                  <a:pt x="5144691" y="3802735"/>
                  <a:pt x="5145288" y="3799940"/>
                  <a:pt x="5145288" y="3799940"/>
                </a:cubicBezTo>
                <a:cubicBezTo>
                  <a:pt x="5145288" y="3799940"/>
                  <a:pt x="5145288" y="3799940"/>
                  <a:pt x="5145885" y="3797147"/>
                </a:cubicBezTo>
                <a:cubicBezTo>
                  <a:pt x="5152667" y="3792753"/>
                  <a:pt x="5150470" y="3789362"/>
                  <a:pt x="5154458" y="3784371"/>
                </a:cubicBezTo>
                <a:cubicBezTo>
                  <a:pt x="5154458" y="3784371"/>
                  <a:pt x="5154458" y="3784371"/>
                  <a:pt x="5157252" y="3784968"/>
                </a:cubicBezTo>
                <a:cubicBezTo>
                  <a:pt x="5157252" y="3784968"/>
                  <a:pt x="5157252" y="3784968"/>
                  <a:pt x="5157849" y="3782174"/>
                </a:cubicBezTo>
                <a:cubicBezTo>
                  <a:pt x="5157849" y="3782174"/>
                  <a:pt x="5160642" y="3782771"/>
                  <a:pt x="5160642" y="3782771"/>
                </a:cubicBezTo>
                <a:cubicBezTo>
                  <a:pt x="5161239" y="3779977"/>
                  <a:pt x="5161239" y="3779977"/>
                  <a:pt x="5161239" y="3779977"/>
                </a:cubicBezTo>
                <a:cubicBezTo>
                  <a:pt x="5158446" y="3779381"/>
                  <a:pt x="5158446" y="3779381"/>
                  <a:pt x="5158446" y="3779381"/>
                </a:cubicBezTo>
                <a:cubicBezTo>
                  <a:pt x="5166421" y="3769398"/>
                  <a:pt x="5170409" y="3764407"/>
                  <a:pt x="5176593" y="3762807"/>
                </a:cubicBezTo>
                <a:cubicBezTo>
                  <a:pt x="5175997" y="3765601"/>
                  <a:pt x="5172606" y="3767798"/>
                  <a:pt x="5175400" y="3768395"/>
                </a:cubicBezTo>
                <a:cubicBezTo>
                  <a:pt x="5174802" y="3771189"/>
                  <a:pt x="5174802" y="3771189"/>
                  <a:pt x="5172009" y="3770592"/>
                </a:cubicBezTo>
                <a:cubicBezTo>
                  <a:pt x="5172009" y="3770592"/>
                  <a:pt x="5171412" y="3773386"/>
                  <a:pt x="5171412" y="3773386"/>
                </a:cubicBezTo>
                <a:cubicBezTo>
                  <a:pt x="5171412" y="3773386"/>
                  <a:pt x="5170815" y="3776180"/>
                  <a:pt x="5170815" y="3776180"/>
                </a:cubicBezTo>
                <a:cubicBezTo>
                  <a:pt x="5170815" y="3776180"/>
                  <a:pt x="5170815" y="3776180"/>
                  <a:pt x="5174206" y="3773983"/>
                </a:cubicBezTo>
                <a:cubicBezTo>
                  <a:pt x="5169024" y="3784561"/>
                  <a:pt x="5156058" y="3790556"/>
                  <a:pt x="5169024" y="3784561"/>
                </a:cubicBezTo>
                <a:cubicBezTo>
                  <a:pt x="5169024" y="3784561"/>
                  <a:pt x="5169024" y="3784561"/>
                  <a:pt x="5165634" y="3786759"/>
                </a:cubicBezTo>
                <a:cubicBezTo>
                  <a:pt x="5162243" y="3788956"/>
                  <a:pt x="5161645" y="3791750"/>
                  <a:pt x="5161645" y="3791750"/>
                </a:cubicBezTo>
                <a:cubicBezTo>
                  <a:pt x="5161049" y="3794544"/>
                  <a:pt x="5163843" y="3795140"/>
                  <a:pt x="5167233" y="3792944"/>
                </a:cubicBezTo>
                <a:cubicBezTo>
                  <a:pt x="5167233" y="3792944"/>
                  <a:pt x="5167233" y="3792944"/>
                  <a:pt x="5170624" y="3790747"/>
                </a:cubicBezTo>
                <a:cubicBezTo>
                  <a:pt x="5167233" y="3792944"/>
                  <a:pt x="5160452" y="3797337"/>
                  <a:pt x="5162649" y="3800729"/>
                </a:cubicBezTo>
                <a:cubicBezTo>
                  <a:pt x="5162649" y="3800729"/>
                  <a:pt x="5159258" y="3802925"/>
                  <a:pt x="5159258" y="3802925"/>
                </a:cubicBezTo>
                <a:cubicBezTo>
                  <a:pt x="5159258" y="3802925"/>
                  <a:pt x="5158661" y="3805719"/>
                  <a:pt x="5162052" y="3803522"/>
                </a:cubicBezTo>
                <a:cubicBezTo>
                  <a:pt x="5162052" y="3803522"/>
                  <a:pt x="5162052" y="3803522"/>
                  <a:pt x="5162649" y="3800729"/>
                </a:cubicBezTo>
                <a:cubicBezTo>
                  <a:pt x="5165442" y="3801326"/>
                  <a:pt x="5166040" y="3798532"/>
                  <a:pt x="5166040" y="3798532"/>
                </a:cubicBezTo>
                <a:cubicBezTo>
                  <a:pt x="5171628" y="3799725"/>
                  <a:pt x="5182994" y="3787546"/>
                  <a:pt x="5177407" y="3786352"/>
                </a:cubicBezTo>
                <a:lnTo>
                  <a:pt x="5174469" y="3787658"/>
                </a:lnTo>
                <a:lnTo>
                  <a:pt x="5176532" y="3783610"/>
                </a:lnTo>
                <a:cubicBezTo>
                  <a:pt x="5177603" y="3782013"/>
                  <a:pt x="5178601" y="3780764"/>
                  <a:pt x="5178601" y="3780764"/>
                </a:cubicBezTo>
                <a:cubicBezTo>
                  <a:pt x="5178899" y="3779367"/>
                  <a:pt x="5178200" y="3779218"/>
                  <a:pt x="5177078" y="3779344"/>
                </a:cubicBezTo>
                <a:lnTo>
                  <a:pt x="5173012" y="3779570"/>
                </a:lnTo>
                <a:lnTo>
                  <a:pt x="5177000" y="3774580"/>
                </a:lnTo>
                <a:cubicBezTo>
                  <a:pt x="5177000" y="3774580"/>
                  <a:pt x="5177000" y="3774580"/>
                  <a:pt x="5177597" y="3771786"/>
                </a:cubicBezTo>
                <a:cubicBezTo>
                  <a:pt x="5180391" y="3772383"/>
                  <a:pt x="5180391" y="3772383"/>
                  <a:pt x="5180391" y="3772383"/>
                </a:cubicBezTo>
                <a:cubicBezTo>
                  <a:pt x="5183185" y="3772979"/>
                  <a:pt x="5183782" y="3770186"/>
                  <a:pt x="5184378" y="3767392"/>
                </a:cubicBezTo>
                <a:cubicBezTo>
                  <a:pt x="5184378" y="3767392"/>
                  <a:pt x="5184378" y="3767392"/>
                  <a:pt x="5181585" y="3766795"/>
                </a:cubicBezTo>
                <a:cubicBezTo>
                  <a:pt x="5191160" y="3762997"/>
                  <a:pt x="5191160" y="3762997"/>
                  <a:pt x="5185572" y="3761804"/>
                </a:cubicBezTo>
                <a:cubicBezTo>
                  <a:pt x="5186169" y="3759010"/>
                  <a:pt x="5189560" y="3756813"/>
                  <a:pt x="5189560" y="3756813"/>
                </a:cubicBezTo>
                <a:cubicBezTo>
                  <a:pt x="5186766" y="3756216"/>
                  <a:pt x="5186766" y="3756216"/>
                  <a:pt x="5183376" y="3758413"/>
                </a:cubicBezTo>
                <a:cubicBezTo>
                  <a:pt x="5183376" y="3758413"/>
                  <a:pt x="5183376" y="3758413"/>
                  <a:pt x="5180581" y="3757816"/>
                </a:cubicBezTo>
                <a:cubicBezTo>
                  <a:pt x="5187363" y="3753422"/>
                  <a:pt x="5181775" y="3752228"/>
                  <a:pt x="5193142" y="3740049"/>
                </a:cubicBezTo>
                <a:cubicBezTo>
                  <a:pt x="5195339" y="3743440"/>
                  <a:pt x="5185167" y="3750031"/>
                  <a:pt x="5190754" y="3751225"/>
                </a:cubicBezTo>
                <a:cubicBezTo>
                  <a:pt x="5195935" y="3740647"/>
                  <a:pt x="5194742" y="3746234"/>
                  <a:pt x="5201523" y="3741840"/>
                </a:cubicBezTo>
                <a:cubicBezTo>
                  <a:pt x="5201523" y="3741840"/>
                  <a:pt x="5201523" y="3741840"/>
                  <a:pt x="5200927" y="3744633"/>
                </a:cubicBezTo>
                <a:cubicBezTo>
                  <a:pt x="5198133" y="3744037"/>
                  <a:pt x="5198133" y="3744037"/>
                  <a:pt x="5197536" y="3746831"/>
                </a:cubicBezTo>
                <a:cubicBezTo>
                  <a:pt x="5196939" y="3749625"/>
                  <a:pt x="5193548" y="3751822"/>
                  <a:pt x="5196939" y="3749625"/>
                </a:cubicBezTo>
                <a:cubicBezTo>
                  <a:pt x="5199732" y="3750222"/>
                  <a:pt x="5199732" y="3750222"/>
                  <a:pt x="5203720" y="3745231"/>
                </a:cubicBezTo>
                <a:cubicBezTo>
                  <a:pt x="5203720" y="3745231"/>
                  <a:pt x="5207112" y="3743034"/>
                  <a:pt x="5207112" y="3743034"/>
                </a:cubicBezTo>
                <a:cubicBezTo>
                  <a:pt x="5209905" y="3743631"/>
                  <a:pt x="5213893" y="3738640"/>
                  <a:pt x="5220675" y="3734245"/>
                </a:cubicBezTo>
                <a:cubicBezTo>
                  <a:pt x="5218478" y="3730855"/>
                  <a:pt x="5213893" y="3738640"/>
                  <a:pt x="5210502" y="3740836"/>
                </a:cubicBezTo>
                <a:cubicBezTo>
                  <a:pt x="5211099" y="3738042"/>
                  <a:pt x="5211099" y="3738042"/>
                  <a:pt x="5214490" y="3735846"/>
                </a:cubicBezTo>
                <a:cubicBezTo>
                  <a:pt x="5215087" y="3733052"/>
                  <a:pt x="5218478" y="3730855"/>
                  <a:pt x="5215684" y="3730257"/>
                </a:cubicBezTo>
                <a:cubicBezTo>
                  <a:pt x="5216281" y="3727464"/>
                  <a:pt x="5212890" y="3729661"/>
                  <a:pt x="5212293" y="3732455"/>
                </a:cubicBezTo>
                <a:cubicBezTo>
                  <a:pt x="5209499" y="3731858"/>
                  <a:pt x="5209499" y="3731858"/>
                  <a:pt x="5208903" y="3734652"/>
                </a:cubicBezTo>
                <a:cubicBezTo>
                  <a:pt x="5216878" y="3724670"/>
                  <a:pt x="5224854" y="3714688"/>
                  <a:pt x="5218072" y="3719082"/>
                </a:cubicBezTo>
                <a:cubicBezTo>
                  <a:pt x="5228841" y="3709697"/>
                  <a:pt x="5220269" y="3722473"/>
                  <a:pt x="5231038" y="3713088"/>
                </a:cubicBezTo>
                <a:cubicBezTo>
                  <a:pt x="5238417" y="3705899"/>
                  <a:pt x="5237414" y="3696921"/>
                  <a:pt x="5243002" y="3698115"/>
                </a:cubicBezTo>
                <a:cubicBezTo>
                  <a:pt x="5246990" y="3693124"/>
                  <a:pt x="5244196" y="3692527"/>
                  <a:pt x="5247586" y="3690330"/>
                </a:cubicBezTo>
                <a:cubicBezTo>
                  <a:pt x="5247586" y="3690330"/>
                  <a:pt x="5251574" y="3685340"/>
                  <a:pt x="5260553" y="3684336"/>
                </a:cubicBezTo>
                <a:cubicBezTo>
                  <a:pt x="5277101" y="3661578"/>
                  <a:pt x="5277699" y="3658784"/>
                  <a:pt x="5296443" y="3639417"/>
                </a:cubicBezTo>
                <a:cubicBezTo>
                  <a:pt x="5296443" y="3639417"/>
                  <a:pt x="5296443" y="3639417"/>
                  <a:pt x="5295846" y="3642211"/>
                </a:cubicBezTo>
                <a:cubicBezTo>
                  <a:pt x="5295249" y="3645005"/>
                  <a:pt x="5295249" y="3645005"/>
                  <a:pt x="5295249" y="3645005"/>
                </a:cubicBezTo>
                <a:cubicBezTo>
                  <a:pt x="5295249" y="3645005"/>
                  <a:pt x="5298640" y="3642808"/>
                  <a:pt x="5298640" y="3642808"/>
                </a:cubicBezTo>
                <a:cubicBezTo>
                  <a:pt x="5302031" y="3640611"/>
                  <a:pt x="5302628" y="3637817"/>
                  <a:pt x="5302628" y="3637817"/>
                </a:cubicBezTo>
                <a:cubicBezTo>
                  <a:pt x="5309410" y="3633423"/>
                  <a:pt x="5320776" y="3621244"/>
                  <a:pt x="5329349" y="3608468"/>
                </a:cubicBezTo>
                <a:cubicBezTo>
                  <a:pt x="5329349" y="3608468"/>
                  <a:pt x="5329349" y="3608468"/>
                  <a:pt x="5328752" y="3611262"/>
                </a:cubicBezTo>
                <a:cubicBezTo>
                  <a:pt x="5328752" y="3611262"/>
                  <a:pt x="5328752" y="3611262"/>
                  <a:pt x="5332143" y="3609065"/>
                </a:cubicBezTo>
                <a:cubicBezTo>
                  <a:pt x="5332143" y="3609065"/>
                  <a:pt x="5332143" y="3609065"/>
                  <a:pt x="5332740" y="3606271"/>
                </a:cubicBezTo>
                <a:cubicBezTo>
                  <a:pt x="5332740" y="3606271"/>
                  <a:pt x="5332740" y="3606271"/>
                  <a:pt x="5333337" y="3603477"/>
                </a:cubicBezTo>
                <a:cubicBezTo>
                  <a:pt x="5336727" y="3601280"/>
                  <a:pt x="5337324" y="3598486"/>
                  <a:pt x="5337324" y="3598486"/>
                </a:cubicBezTo>
                <a:cubicBezTo>
                  <a:pt x="5337921" y="3595692"/>
                  <a:pt x="5340715" y="3596289"/>
                  <a:pt x="5340118" y="3599083"/>
                </a:cubicBezTo>
                <a:cubicBezTo>
                  <a:pt x="5344106" y="3594092"/>
                  <a:pt x="5344106" y="3594092"/>
                  <a:pt x="5344703" y="3591299"/>
                </a:cubicBezTo>
                <a:cubicBezTo>
                  <a:pt x="5344703" y="3591299"/>
                  <a:pt x="5344703" y="3591299"/>
                  <a:pt x="5344106" y="3594092"/>
                </a:cubicBezTo>
                <a:cubicBezTo>
                  <a:pt x="5344106" y="3594092"/>
                  <a:pt x="5346900" y="3594689"/>
                  <a:pt x="5347497" y="3591895"/>
                </a:cubicBezTo>
                <a:cubicBezTo>
                  <a:pt x="5350887" y="3589698"/>
                  <a:pt x="5351484" y="3586904"/>
                  <a:pt x="5351484" y="3586904"/>
                </a:cubicBezTo>
                <a:cubicBezTo>
                  <a:pt x="5351484" y="3586904"/>
                  <a:pt x="5351484" y="3586904"/>
                  <a:pt x="5352082" y="3584110"/>
                </a:cubicBezTo>
                <a:cubicBezTo>
                  <a:pt x="5352082" y="3584110"/>
                  <a:pt x="5356070" y="3579119"/>
                  <a:pt x="5360058" y="3574128"/>
                </a:cubicBezTo>
                <a:cubicBezTo>
                  <a:pt x="5360058" y="3574128"/>
                  <a:pt x="5363448" y="3571931"/>
                  <a:pt x="5363448" y="3571931"/>
                </a:cubicBezTo>
                <a:lnTo>
                  <a:pt x="5364044" y="3569138"/>
                </a:lnTo>
                <a:cubicBezTo>
                  <a:pt x="5361251" y="3568541"/>
                  <a:pt x="5361251" y="3568541"/>
                  <a:pt x="5360654" y="3571334"/>
                </a:cubicBezTo>
                <a:cubicBezTo>
                  <a:pt x="5358457" y="3567944"/>
                  <a:pt x="5368630" y="3561352"/>
                  <a:pt x="5367029" y="3555167"/>
                </a:cubicBezTo>
                <a:cubicBezTo>
                  <a:pt x="5367626" y="3552373"/>
                  <a:pt x="5370420" y="3552970"/>
                  <a:pt x="5371017" y="3550176"/>
                </a:cubicBezTo>
                <a:cubicBezTo>
                  <a:pt x="5374408" y="3547980"/>
                  <a:pt x="5374408" y="3547980"/>
                  <a:pt x="5375005" y="3545185"/>
                </a:cubicBezTo>
                <a:cubicBezTo>
                  <a:pt x="5375005" y="3545185"/>
                  <a:pt x="5375005" y="3545185"/>
                  <a:pt x="5375602" y="3542392"/>
                </a:cubicBezTo>
                <a:cubicBezTo>
                  <a:pt x="5375602" y="3542392"/>
                  <a:pt x="5375602" y="3542392"/>
                  <a:pt x="5376199" y="3539597"/>
                </a:cubicBezTo>
                <a:cubicBezTo>
                  <a:pt x="5383578" y="3532410"/>
                  <a:pt x="5386968" y="3530213"/>
                  <a:pt x="5389165" y="3533604"/>
                </a:cubicBezTo>
                <a:cubicBezTo>
                  <a:pt x="5390360" y="3528015"/>
                  <a:pt x="5390360" y="3528015"/>
                  <a:pt x="5390956" y="3525222"/>
                </a:cubicBezTo>
                <a:cubicBezTo>
                  <a:pt x="5391554" y="3522428"/>
                  <a:pt x="5392150" y="3519634"/>
                  <a:pt x="5392150" y="3519634"/>
                </a:cubicBezTo>
                <a:cubicBezTo>
                  <a:pt x="5392150" y="3519634"/>
                  <a:pt x="5392150" y="3519634"/>
                  <a:pt x="5389356" y="3519036"/>
                </a:cubicBezTo>
                <a:cubicBezTo>
                  <a:pt x="5389356" y="3519036"/>
                  <a:pt x="5388759" y="3521831"/>
                  <a:pt x="5388759" y="3521831"/>
                </a:cubicBezTo>
                <a:cubicBezTo>
                  <a:pt x="5389356" y="3519036"/>
                  <a:pt x="5389356" y="3519036"/>
                  <a:pt x="5386562" y="3518440"/>
                </a:cubicBezTo>
                <a:cubicBezTo>
                  <a:pt x="5420852" y="3467336"/>
                  <a:pt x="5459727" y="3408448"/>
                  <a:pt x="5479450" y="3357154"/>
                </a:cubicBezTo>
                <a:cubicBezTo>
                  <a:pt x="5477063" y="3368329"/>
                  <a:pt x="5474675" y="3379505"/>
                  <a:pt x="5477468" y="3380102"/>
                </a:cubicBezTo>
                <a:cubicBezTo>
                  <a:pt x="5477468" y="3380102"/>
                  <a:pt x="5495617" y="3363529"/>
                  <a:pt x="5501395" y="3350156"/>
                </a:cubicBezTo>
                <a:cubicBezTo>
                  <a:pt x="5513359" y="3335183"/>
                  <a:pt x="5518134" y="3312832"/>
                  <a:pt x="5526110" y="3302850"/>
                </a:cubicBezTo>
                <a:cubicBezTo>
                  <a:pt x="5524319" y="3311231"/>
                  <a:pt x="5523722" y="3314025"/>
                  <a:pt x="5525919" y="3317416"/>
                </a:cubicBezTo>
                <a:cubicBezTo>
                  <a:pt x="5525919" y="3317416"/>
                  <a:pt x="5526516" y="3314623"/>
                  <a:pt x="5529310" y="3315219"/>
                </a:cubicBezTo>
                <a:cubicBezTo>
                  <a:pt x="5528116" y="3320807"/>
                  <a:pt x="5525322" y="3320210"/>
                  <a:pt x="5525322" y="3320210"/>
                </a:cubicBezTo>
                <a:cubicBezTo>
                  <a:pt x="5521334" y="3325201"/>
                  <a:pt x="5524128" y="3325798"/>
                  <a:pt x="5522934" y="3331386"/>
                </a:cubicBezTo>
                <a:cubicBezTo>
                  <a:pt x="5518947" y="3336377"/>
                  <a:pt x="5516153" y="3335780"/>
                  <a:pt x="5514959" y="3341368"/>
                </a:cubicBezTo>
                <a:cubicBezTo>
                  <a:pt x="5515556" y="3338574"/>
                  <a:pt x="5516153" y="3335780"/>
                  <a:pt x="5516153" y="3335780"/>
                </a:cubicBezTo>
                <a:cubicBezTo>
                  <a:pt x="5516153" y="3335780"/>
                  <a:pt x="5513359" y="3335183"/>
                  <a:pt x="5512762" y="3337977"/>
                </a:cubicBezTo>
                <a:cubicBezTo>
                  <a:pt x="5509968" y="3337380"/>
                  <a:pt x="5501993" y="3347362"/>
                  <a:pt x="5507580" y="3348556"/>
                </a:cubicBezTo>
                <a:cubicBezTo>
                  <a:pt x="5506983" y="3351350"/>
                  <a:pt x="5504190" y="3350753"/>
                  <a:pt x="5503593" y="3353547"/>
                </a:cubicBezTo>
                <a:cubicBezTo>
                  <a:pt x="5502996" y="3356341"/>
                  <a:pt x="5502996" y="3356341"/>
                  <a:pt x="5502399" y="3359135"/>
                </a:cubicBezTo>
                <a:cubicBezTo>
                  <a:pt x="5502399" y="3359135"/>
                  <a:pt x="5505192" y="3359732"/>
                  <a:pt x="5505790" y="3356938"/>
                </a:cubicBezTo>
                <a:cubicBezTo>
                  <a:pt x="5506387" y="3354144"/>
                  <a:pt x="5506387" y="3354144"/>
                  <a:pt x="5506387" y="3354144"/>
                </a:cubicBezTo>
                <a:cubicBezTo>
                  <a:pt x="5506387" y="3354144"/>
                  <a:pt x="5506387" y="3354144"/>
                  <a:pt x="5509180" y="3354740"/>
                </a:cubicBezTo>
                <a:cubicBezTo>
                  <a:pt x="5497218" y="3369714"/>
                  <a:pt x="5493039" y="3389271"/>
                  <a:pt x="5481672" y="3401450"/>
                </a:cubicBezTo>
                <a:cubicBezTo>
                  <a:pt x="5483869" y="3404841"/>
                  <a:pt x="5478282" y="3403647"/>
                  <a:pt x="5475297" y="3417617"/>
                </a:cubicBezTo>
                <a:cubicBezTo>
                  <a:pt x="5475297" y="3417617"/>
                  <a:pt x="5475297" y="3417617"/>
                  <a:pt x="5471906" y="3419814"/>
                </a:cubicBezTo>
                <a:cubicBezTo>
                  <a:pt x="5471906" y="3419814"/>
                  <a:pt x="5468515" y="3422011"/>
                  <a:pt x="5468515" y="3422011"/>
                </a:cubicBezTo>
                <a:cubicBezTo>
                  <a:pt x="5468515" y="3422011"/>
                  <a:pt x="5468515" y="3422011"/>
                  <a:pt x="5467918" y="3424805"/>
                </a:cubicBezTo>
                <a:lnTo>
                  <a:pt x="5469914" y="3425232"/>
                </a:lnTo>
                <a:lnTo>
                  <a:pt x="5468409" y="3428060"/>
                </a:lnTo>
                <a:cubicBezTo>
                  <a:pt x="5466288" y="3431578"/>
                  <a:pt x="5465877" y="3430942"/>
                  <a:pt x="5461543" y="3440972"/>
                </a:cubicBezTo>
                <a:cubicBezTo>
                  <a:pt x="5461543" y="3440972"/>
                  <a:pt x="5460946" y="3443766"/>
                  <a:pt x="5458152" y="3443169"/>
                </a:cubicBezTo>
                <a:cubicBezTo>
                  <a:pt x="5458152" y="3443169"/>
                  <a:pt x="5458152" y="3443169"/>
                  <a:pt x="5457555" y="3445963"/>
                </a:cubicBezTo>
                <a:cubicBezTo>
                  <a:pt x="5460349" y="3446560"/>
                  <a:pt x="5460349" y="3446560"/>
                  <a:pt x="5460349" y="3446560"/>
                </a:cubicBezTo>
                <a:cubicBezTo>
                  <a:pt x="5447192" y="3467121"/>
                  <a:pt x="5440220" y="3486081"/>
                  <a:pt x="5416293" y="3516027"/>
                </a:cubicBezTo>
                <a:cubicBezTo>
                  <a:pt x="5416293" y="3516027"/>
                  <a:pt x="5416293" y="3516027"/>
                  <a:pt x="5418490" y="3519418"/>
                </a:cubicBezTo>
                <a:cubicBezTo>
                  <a:pt x="5415099" y="3521616"/>
                  <a:pt x="5414502" y="3524409"/>
                  <a:pt x="5409917" y="3532194"/>
                </a:cubicBezTo>
                <a:cubicBezTo>
                  <a:pt x="5409917" y="3532194"/>
                  <a:pt x="5409917" y="3532194"/>
                  <a:pt x="5407123" y="3531597"/>
                </a:cubicBezTo>
                <a:cubicBezTo>
                  <a:pt x="5407123" y="3531597"/>
                  <a:pt x="5407123" y="3531597"/>
                  <a:pt x="5406526" y="3534391"/>
                </a:cubicBezTo>
                <a:cubicBezTo>
                  <a:pt x="5406526" y="3534391"/>
                  <a:pt x="5406526" y="3534391"/>
                  <a:pt x="5405930" y="3537185"/>
                </a:cubicBezTo>
                <a:cubicBezTo>
                  <a:pt x="5397954" y="3547167"/>
                  <a:pt x="5397357" y="3549960"/>
                  <a:pt x="5392175" y="3560540"/>
                </a:cubicBezTo>
                <a:cubicBezTo>
                  <a:pt x="5389381" y="3559943"/>
                  <a:pt x="5388784" y="3562737"/>
                  <a:pt x="5388784" y="3562737"/>
                </a:cubicBezTo>
                <a:cubicBezTo>
                  <a:pt x="5388784" y="3562737"/>
                  <a:pt x="5388187" y="3565530"/>
                  <a:pt x="5388187" y="3565530"/>
                </a:cubicBezTo>
                <a:cubicBezTo>
                  <a:pt x="5366052" y="3587095"/>
                  <a:pt x="5354494" y="3613840"/>
                  <a:pt x="5334555" y="3638796"/>
                </a:cubicBezTo>
                <a:cubicBezTo>
                  <a:pt x="5334555" y="3638796"/>
                  <a:pt x="5331761" y="3638198"/>
                  <a:pt x="5331761" y="3638198"/>
                </a:cubicBezTo>
                <a:cubicBezTo>
                  <a:pt x="5331761" y="3638198"/>
                  <a:pt x="5328967" y="3637602"/>
                  <a:pt x="5328370" y="3640395"/>
                </a:cubicBezTo>
                <a:cubicBezTo>
                  <a:pt x="5328370" y="3640395"/>
                  <a:pt x="5327774" y="3643189"/>
                  <a:pt x="5327774" y="3643189"/>
                </a:cubicBezTo>
                <a:cubicBezTo>
                  <a:pt x="5327774" y="3643189"/>
                  <a:pt x="5327774" y="3643189"/>
                  <a:pt x="5330568" y="3643786"/>
                </a:cubicBezTo>
                <a:cubicBezTo>
                  <a:pt x="5326580" y="3648777"/>
                  <a:pt x="5324383" y="3645387"/>
                  <a:pt x="5319798" y="3653172"/>
                </a:cubicBezTo>
                <a:cubicBezTo>
                  <a:pt x="5322592" y="3653768"/>
                  <a:pt x="5325983" y="3651571"/>
                  <a:pt x="5325983" y="3651571"/>
                </a:cubicBezTo>
                <a:cubicBezTo>
                  <a:pt x="5304444" y="3670341"/>
                  <a:pt x="5310628" y="3668741"/>
                  <a:pt x="5298068" y="3686508"/>
                </a:cubicBezTo>
                <a:cubicBezTo>
                  <a:pt x="5298665" y="3683714"/>
                  <a:pt x="5298665" y="3683714"/>
                  <a:pt x="5295275" y="3685911"/>
                </a:cubicBezTo>
                <a:cubicBezTo>
                  <a:pt x="5295275" y="3685911"/>
                  <a:pt x="5294678" y="3688705"/>
                  <a:pt x="5294678" y="3688705"/>
                </a:cubicBezTo>
                <a:cubicBezTo>
                  <a:pt x="5294678" y="3688705"/>
                  <a:pt x="5294678" y="3688705"/>
                  <a:pt x="5294081" y="3691499"/>
                </a:cubicBezTo>
                <a:cubicBezTo>
                  <a:pt x="5279324" y="3705875"/>
                  <a:pt x="5263372" y="3725839"/>
                  <a:pt x="5249212" y="3737421"/>
                </a:cubicBezTo>
                <a:cubicBezTo>
                  <a:pt x="5248615" y="3740215"/>
                  <a:pt x="5242430" y="3741815"/>
                  <a:pt x="5242430" y="3741815"/>
                </a:cubicBezTo>
                <a:cubicBezTo>
                  <a:pt x="5237845" y="3749600"/>
                  <a:pt x="5245224" y="3742412"/>
                  <a:pt x="5244627" y="3745206"/>
                </a:cubicBezTo>
                <a:cubicBezTo>
                  <a:pt x="5240042" y="3752990"/>
                  <a:pt x="5221894" y="3769564"/>
                  <a:pt x="5215709" y="3771164"/>
                </a:cubicBezTo>
                <a:cubicBezTo>
                  <a:pt x="5220104" y="3777946"/>
                  <a:pt x="5247421" y="3745803"/>
                  <a:pt x="5253009" y="3746996"/>
                </a:cubicBezTo>
                <a:cubicBezTo>
                  <a:pt x="5258191" y="3736418"/>
                  <a:pt x="5270154" y="3721445"/>
                  <a:pt x="5283121" y="3715450"/>
                </a:cubicBezTo>
                <a:cubicBezTo>
                  <a:pt x="5283311" y="3700884"/>
                  <a:pt x="5297281" y="3703868"/>
                  <a:pt x="5302462" y="3693290"/>
                </a:cubicBezTo>
                <a:cubicBezTo>
                  <a:pt x="5302462" y="3693290"/>
                  <a:pt x="5302462" y="3693290"/>
                  <a:pt x="5303060" y="3690496"/>
                </a:cubicBezTo>
                <a:cubicBezTo>
                  <a:pt x="5303060" y="3690496"/>
                  <a:pt x="5303060" y="3690496"/>
                  <a:pt x="5305853" y="3691092"/>
                </a:cubicBezTo>
                <a:cubicBezTo>
                  <a:pt x="5306450" y="3688299"/>
                  <a:pt x="5306450" y="3688299"/>
                  <a:pt x="5307047" y="3685505"/>
                </a:cubicBezTo>
                <a:cubicBezTo>
                  <a:pt x="5307047" y="3685505"/>
                  <a:pt x="5303656" y="3687702"/>
                  <a:pt x="5303656" y="3687702"/>
                </a:cubicBezTo>
                <a:cubicBezTo>
                  <a:pt x="5304850" y="3682114"/>
                  <a:pt x="5312229" y="3674926"/>
                  <a:pt x="5314426" y="3678317"/>
                </a:cubicBezTo>
                <a:cubicBezTo>
                  <a:pt x="5315023" y="3675523"/>
                  <a:pt x="5315620" y="3672729"/>
                  <a:pt x="5316217" y="3669935"/>
                </a:cubicBezTo>
                <a:cubicBezTo>
                  <a:pt x="5318414" y="3673326"/>
                  <a:pt x="5337349" y="3639392"/>
                  <a:pt x="5351510" y="3627810"/>
                </a:cubicBezTo>
                <a:cubicBezTo>
                  <a:pt x="5351510" y="3627810"/>
                  <a:pt x="5351510" y="3627810"/>
                  <a:pt x="5352106" y="3625016"/>
                </a:cubicBezTo>
                <a:cubicBezTo>
                  <a:pt x="5354900" y="3625613"/>
                  <a:pt x="5354900" y="3625613"/>
                  <a:pt x="5354900" y="3625613"/>
                </a:cubicBezTo>
                <a:cubicBezTo>
                  <a:pt x="5354900" y="3625613"/>
                  <a:pt x="5358292" y="3623416"/>
                  <a:pt x="5358888" y="3620622"/>
                </a:cubicBezTo>
                <a:cubicBezTo>
                  <a:pt x="5358888" y="3620622"/>
                  <a:pt x="5359486" y="3617828"/>
                  <a:pt x="5356094" y="3620025"/>
                </a:cubicBezTo>
                <a:cubicBezTo>
                  <a:pt x="5356094" y="3620025"/>
                  <a:pt x="5356094" y="3620025"/>
                  <a:pt x="5353300" y="3619428"/>
                </a:cubicBezTo>
                <a:cubicBezTo>
                  <a:pt x="5356691" y="3617231"/>
                  <a:pt x="5360082" y="3615034"/>
                  <a:pt x="5359486" y="3617828"/>
                </a:cubicBezTo>
                <a:cubicBezTo>
                  <a:pt x="5365264" y="3604455"/>
                  <a:pt x="5379424" y="3592873"/>
                  <a:pt x="5386206" y="3588479"/>
                </a:cubicBezTo>
                <a:cubicBezTo>
                  <a:pt x="5387400" y="3582891"/>
                  <a:pt x="5390791" y="3580694"/>
                  <a:pt x="5391388" y="3577900"/>
                </a:cubicBezTo>
                <a:cubicBezTo>
                  <a:pt x="5392582" y="3572312"/>
                  <a:pt x="5397573" y="3576300"/>
                  <a:pt x="5395972" y="3570115"/>
                </a:cubicBezTo>
                <a:cubicBezTo>
                  <a:pt x="5395972" y="3570115"/>
                  <a:pt x="5395972" y="3570115"/>
                  <a:pt x="5398766" y="3570712"/>
                </a:cubicBezTo>
                <a:cubicBezTo>
                  <a:pt x="5398766" y="3570712"/>
                  <a:pt x="5399364" y="3567918"/>
                  <a:pt x="5399364" y="3567918"/>
                </a:cubicBezTo>
                <a:cubicBezTo>
                  <a:pt x="5399364" y="3567918"/>
                  <a:pt x="5399364" y="3567918"/>
                  <a:pt x="5399960" y="3565125"/>
                </a:cubicBezTo>
                <a:cubicBezTo>
                  <a:pt x="5405142" y="3554546"/>
                  <a:pt x="5409727" y="3546761"/>
                  <a:pt x="5423887" y="3535178"/>
                </a:cubicBezTo>
                <a:cubicBezTo>
                  <a:pt x="5418299" y="3533985"/>
                  <a:pt x="5422836" y="3529841"/>
                  <a:pt x="5427797" y="3525424"/>
                </a:cubicBezTo>
                <a:lnTo>
                  <a:pt x="5429163" y="3524068"/>
                </a:lnTo>
                <a:lnTo>
                  <a:pt x="5429069" y="3524600"/>
                </a:lnTo>
                <a:lnTo>
                  <a:pt x="5429417" y="3523816"/>
                </a:lnTo>
                <a:lnTo>
                  <a:pt x="5434343" y="3518925"/>
                </a:lnTo>
                <a:cubicBezTo>
                  <a:pt x="5435823" y="3516913"/>
                  <a:pt x="5436196" y="3515167"/>
                  <a:pt x="5434250" y="3514021"/>
                </a:cubicBezTo>
                <a:cubicBezTo>
                  <a:pt x="5432555" y="3515120"/>
                  <a:pt x="5432257" y="3516517"/>
                  <a:pt x="5431883" y="3518262"/>
                </a:cubicBezTo>
                <a:lnTo>
                  <a:pt x="5429417" y="3523816"/>
                </a:lnTo>
                <a:lnTo>
                  <a:pt x="5429163" y="3524068"/>
                </a:lnTo>
                <a:lnTo>
                  <a:pt x="5430638" y="3515760"/>
                </a:lnTo>
                <a:cubicBezTo>
                  <a:pt x="5435318" y="3507310"/>
                  <a:pt x="5446763" y="3499896"/>
                  <a:pt x="5441820" y="3492266"/>
                </a:cubicBezTo>
                <a:cubicBezTo>
                  <a:pt x="5452589" y="3482882"/>
                  <a:pt x="5444613" y="3492863"/>
                  <a:pt x="5452589" y="3482882"/>
                </a:cubicBezTo>
                <a:cubicBezTo>
                  <a:pt x="5457770" y="3472302"/>
                  <a:pt x="5442417" y="3489473"/>
                  <a:pt x="5454380" y="3474499"/>
                </a:cubicBezTo>
                <a:cubicBezTo>
                  <a:pt x="5459967" y="3475693"/>
                  <a:pt x="5465746" y="3462321"/>
                  <a:pt x="5472122" y="3446154"/>
                </a:cubicBezTo>
                <a:cubicBezTo>
                  <a:pt x="5477900" y="3432780"/>
                  <a:pt x="5484275" y="3416614"/>
                  <a:pt x="5489864" y="3417808"/>
                </a:cubicBezTo>
                <a:cubicBezTo>
                  <a:pt x="5488861" y="3408829"/>
                  <a:pt x="5500227" y="3396650"/>
                  <a:pt x="5500824" y="3393856"/>
                </a:cubicBezTo>
                <a:cubicBezTo>
                  <a:pt x="5501421" y="3391062"/>
                  <a:pt x="5497624" y="3381486"/>
                  <a:pt x="5506602" y="3380484"/>
                </a:cubicBezTo>
                <a:cubicBezTo>
                  <a:pt x="5506602" y="3380484"/>
                  <a:pt x="5505002" y="3374298"/>
                  <a:pt x="5507390" y="3363122"/>
                </a:cubicBezTo>
                <a:cubicBezTo>
                  <a:pt x="5515365" y="3353141"/>
                  <a:pt x="5508990" y="3369307"/>
                  <a:pt x="5512977" y="3364316"/>
                </a:cubicBezTo>
                <a:cubicBezTo>
                  <a:pt x="5514172" y="3358728"/>
                  <a:pt x="5519353" y="3348150"/>
                  <a:pt x="5524535" y="3337571"/>
                </a:cubicBezTo>
                <a:cubicBezTo>
                  <a:pt x="5524942" y="3349344"/>
                  <a:pt x="5529120" y="3329786"/>
                  <a:pt x="5535901" y="3325392"/>
                </a:cubicBezTo>
                <a:cubicBezTo>
                  <a:pt x="5535901" y="3325392"/>
                  <a:pt x="5535901" y="3325392"/>
                  <a:pt x="5539292" y="3323195"/>
                </a:cubicBezTo>
                <a:cubicBezTo>
                  <a:pt x="5539292" y="3323195"/>
                  <a:pt x="5539292" y="3323195"/>
                  <a:pt x="5539889" y="3320401"/>
                </a:cubicBezTo>
                <a:cubicBezTo>
                  <a:pt x="5539889" y="3320401"/>
                  <a:pt x="5542683" y="3320998"/>
                  <a:pt x="5543280" y="3318204"/>
                </a:cubicBezTo>
                <a:cubicBezTo>
                  <a:pt x="5543280" y="3318204"/>
                  <a:pt x="5540486" y="3317607"/>
                  <a:pt x="5540486" y="3317607"/>
                </a:cubicBezTo>
                <a:cubicBezTo>
                  <a:pt x="5540486" y="3317607"/>
                  <a:pt x="5540486" y="3317607"/>
                  <a:pt x="5537095" y="3319804"/>
                </a:cubicBezTo>
                <a:cubicBezTo>
                  <a:pt x="5538289" y="3314216"/>
                  <a:pt x="5539482" y="3308628"/>
                  <a:pt x="5544067" y="3300843"/>
                </a:cubicBezTo>
                <a:cubicBezTo>
                  <a:pt x="5558228" y="3289261"/>
                  <a:pt x="5572985" y="3274885"/>
                  <a:pt x="5584542" y="3248139"/>
                </a:cubicBezTo>
                <a:close/>
                <a:moveTo>
                  <a:pt x="2203252" y="3232588"/>
                </a:moveTo>
                <a:cubicBezTo>
                  <a:pt x="2202765" y="3234868"/>
                  <a:pt x="2205046" y="3235355"/>
                  <a:pt x="2205046" y="3235355"/>
                </a:cubicBezTo>
                <a:lnTo>
                  <a:pt x="2204737" y="3236805"/>
                </a:lnTo>
                <a:lnTo>
                  <a:pt x="2204130" y="3235457"/>
                </a:lnTo>
                <a:cubicBezTo>
                  <a:pt x="2203457" y="3234420"/>
                  <a:pt x="2203009" y="3233728"/>
                  <a:pt x="2203252" y="3232588"/>
                </a:cubicBezTo>
                <a:close/>
                <a:moveTo>
                  <a:pt x="2626707" y="3226800"/>
                </a:moveTo>
                <a:cubicBezTo>
                  <a:pt x="2630504" y="3236376"/>
                  <a:pt x="2631698" y="3230788"/>
                  <a:pt x="2636092" y="3237570"/>
                </a:cubicBezTo>
                <a:cubicBezTo>
                  <a:pt x="2637693" y="3243754"/>
                  <a:pt x="2631101" y="3233582"/>
                  <a:pt x="2632104" y="3242560"/>
                </a:cubicBezTo>
                <a:cubicBezTo>
                  <a:pt x="2639292" y="3249939"/>
                  <a:pt x="2640295" y="3258918"/>
                  <a:pt x="2645287" y="3262906"/>
                </a:cubicBezTo>
                <a:cubicBezTo>
                  <a:pt x="2643090" y="3259515"/>
                  <a:pt x="2640893" y="3256124"/>
                  <a:pt x="2641489" y="3253330"/>
                </a:cubicBezTo>
                <a:cubicBezTo>
                  <a:pt x="2649681" y="3269687"/>
                  <a:pt x="2660069" y="3289436"/>
                  <a:pt x="2669860" y="3311978"/>
                </a:cubicBezTo>
                <a:cubicBezTo>
                  <a:pt x="2679652" y="3334521"/>
                  <a:pt x="2689444" y="3357063"/>
                  <a:pt x="2697037" y="3376214"/>
                </a:cubicBezTo>
                <a:cubicBezTo>
                  <a:pt x="2697635" y="3373420"/>
                  <a:pt x="2700428" y="3374017"/>
                  <a:pt x="2702625" y="3377408"/>
                </a:cubicBezTo>
                <a:cubicBezTo>
                  <a:pt x="2713013" y="3397156"/>
                  <a:pt x="2721205" y="3413514"/>
                  <a:pt x="2734985" y="3431065"/>
                </a:cubicBezTo>
                <a:cubicBezTo>
                  <a:pt x="2730997" y="3436056"/>
                  <a:pt x="2743773" y="3444628"/>
                  <a:pt x="2748167" y="3451410"/>
                </a:cubicBezTo>
                <a:cubicBezTo>
                  <a:pt x="2750364" y="3454801"/>
                  <a:pt x="2746973" y="3456998"/>
                  <a:pt x="2751965" y="3460986"/>
                </a:cubicBezTo>
                <a:cubicBezTo>
                  <a:pt x="2751367" y="3463780"/>
                  <a:pt x="2759152" y="3468364"/>
                  <a:pt x="2763546" y="3475146"/>
                </a:cubicBezTo>
                <a:cubicBezTo>
                  <a:pt x="2770137" y="3485318"/>
                  <a:pt x="2776131" y="3498285"/>
                  <a:pt x="2782723" y="3508457"/>
                </a:cubicBezTo>
                <a:cubicBezTo>
                  <a:pt x="2791511" y="3522021"/>
                  <a:pt x="2790914" y="3524815"/>
                  <a:pt x="2802496" y="3538975"/>
                </a:cubicBezTo>
                <a:cubicBezTo>
                  <a:pt x="2821673" y="3572287"/>
                  <a:pt x="2855416" y="3605789"/>
                  <a:pt x="2863607" y="3622147"/>
                </a:cubicBezTo>
                <a:cubicBezTo>
                  <a:pt x="2871989" y="3623938"/>
                  <a:pt x="2877387" y="3639698"/>
                  <a:pt x="2881781" y="3646480"/>
                </a:cubicBezTo>
                <a:cubicBezTo>
                  <a:pt x="2880181" y="3640295"/>
                  <a:pt x="2882377" y="3643686"/>
                  <a:pt x="2885171" y="3644283"/>
                </a:cubicBezTo>
                <a:cubicBezTo>
                  <a:pt x="2900551" y="3668019"/>
                  <a:pt x="2928897" y="3685761"/>
                  <a:pt x="2954258" y="3717473"/>
                </a:cubicBezTo>
                <a:cubicBezTo>
                  <a:pt x="2963046" y="3731036"/>
                  <a:pt x="2955858" y="3723657"/>
                  <a:pt x="2970831" y="3735620"/>
                </a:cubicBezTo>
                <a:cubicBezTo>
                  <a:pt x="2980813" y="3743596"/>
                  <a:pt x="2987404" y="3753769"/>
                  <a:pt x="2997386" y="3761744"/>
                </a:cubicBezTo>
                <a:cubicBezTo>
                  <a:pt x="3031727" y="3792452"/>
                  <a:pt x="3066664" y="3820367"/>
                  <a:pt x="3096610" y="3844294"/>
                </a:cubicBezTo>
                <a:cubicBezTo>
                  <a:pt x="3108789" y="3855661"/>
                  <a:pt x="3119368" y="3860842"/>
                  <a:pt x="3125959" y="3871015"/>
                </a:cubicBezTo>
                <a:cubicBezTo>
                  <a:pt x="3128754" y="3871611"/>
                  <a:pt x="3128754" y="3871611"/>
                  <a:pt x="3131547" y="3872209"/>
                </a:cubicBezTo>
                <a:cubicBezTo>
                  <a:pt x="3134341" y="3872806"/>
                  <a:pt x="3142723" y="3874596"/>
                  <a:pt x="3154902" y="3885962"/>
                </a:cubicBezTo>
                <a:cubicBezTo>
                  <a:pt x="3159893" y="3889950"/>
                  <a:pt x="3167081" y="3897329"/>
                  <a:pt x="3172073" y="3901317"/>
                </a:cubicBezTo>
                <a:cubicBezTo>
                  <a:pt x="3195427" y="3915071"/>
                  <a:pt x="3224369" y="3930019"/>
                  <a:pt x="3230961" y="3940191"/>
                </a:cubicBezTo>
                <a:cubicBezTo>
                  <a:pt x="3227164" y="3930616"/>
                  <a:pt x="3257110" y="3954542"/>
                  <a:pt x="3264298" y="3961921"/>
                </a:cubicBezTo>
                <a:cubicBezTo>
                  <a:pt x="3276071" y="3961514"/>
                  <a:pt x="3292645" y="3979663"/>
                  <a:pt x="3314399" y="3987232"/>
                </a:cubicBezTo>
                <a:cubicBezTo>
                  <a:pt x="3317193" y="3987829"/>
                  <a:pt x="3313205" y="3992820"/>
                  <a:pt x="3321587" y="3994611"/>
                </a:cubicBezTo>
                <a:cubicBezTo>
                  <a:pt x="3327772" y="3993010"/>
                  <a:pt x="3346136" y="4002777"/>
                  <a:pt x="3342745" y="4004974"/>
                </a:cubicBezTo>
                <a:cubicBezTo>
                  <a:pt x="3352321" y="4001177"/>
                  <a:pt x="3366697" y="4015934"/>
                  <a:pt x="3372882" y="4014334"/>
                </a:cubicBezTo>
                <a:cubicBezTo>
                  <a:pt x="3371688" y="4019922"/>
                  <a:pt x="3373885" y="4023312"/>
                  <a:pt x="3376082" y="4026704"/>
                </a:cubicBezTo>
                <a:lnTo>
                  <a:pt x="3388297" y="4034900"/>
                </a:lnTo>
                <a:lnTo>
                  <a:pt x="3327001" y="4078395"/>
                </a:lnTo>
                <a:lnTo>
                  <a:pt x="3321637" y="4076422"/>
                </a:lnTo>
                <a:cubicBezTo>
                  <a:pt x="3308265" y="4070645"/>
                  <a:pt x="3298879" y="4059875"/>
                  <a:pt x="3284909" y="4056890"/>
                </a:cubicBezTo>
                <a:cubicBezTo>
                  <a:pt x="3284909" y="4056890"/>
                  <a:pt x="3284312" y="4059684"/>
                  <a:pt x="3284312" y="4059684"/>
                </a:cubicBezTo>
                <a:cubicBezTo>
                  <a:pt x="3287107" y="4060281"/>
                  <a:pt x="3283715" y="4062478"/>
                  <a:pt x="3281518" y="4059087"/>
                </a:cubicBezTo>
                <a:cubicBezTo>
                  <a:pt x="3278725" y="4058490"/>
                  <a:pt x="3275931" y="4057893"/>
                  <a:pt x="3275931" y="4057893"/>
                </a:cubicBezTo>
                <a:cubicBezTo>
                  <a:pt x="3276527" y="4055099"/>
                  <a:pt x="3273733" y="4054503"/>
                  <a:pt x="3273733" y="4054503"/>
                </a:cubicBezTo>
                <a:cubicBezTo>
                  <a:pt x="3273137" y="4057296"/>
                  <a:pt x="3270343" y="4056699"/>
                  <a:pt x="3267549" y="4056102"/>
                </a:cubicBezTo>
                <a:cubicBezTo>
                  <a:pt x="3265351" y="4052712"/>
                  <a:pt x="3268145" y="4053309"/>
                  <a:pt x="3268743" y="4050515"/>
                </a:cubicBezTo>
                <a:cubicBezTo>
                  <a:pt x="3268743" y="4050515"/>
                  <a:pt x="3265948" y="4049918"/>
                  <a:pt x="3265948" y="4049918"/>
                </a:cubicBezTo>
                <a:cubicBezTo>
                  <a:pt x="3263155" y="4049321"/>
                  <a:pt x="3260958" y="4045930"/>
                  <a:pt x="3260958" y="4045930"/>
                </a:cubicBezTo>
                <a:cubicBezTo>
                  <a:pt x="3261555" y="4043136"/>
                  <a:pt x="3264348" y="4043733"/>
                  <a:pt x="3267143" y="4044330"/>
                </a:cubicBezTo>
                <a:cubicBezTo>
                  <a:pt x="3266546" y="4047124"/>
                  <a:pt x="3266546" y="4047124"/>
                  <a:pt x="3266546" y="4047124"/>
                </a:cubicBezTo>
                <a:cubicBezTo>
                  <a:pt x="3269937" y="4044927"/>
                  <a:pt x="3269937" y="4044927"/>
                  <a:pt x="3269937" y="4044927"/>
                </a:cubicBezTo>
                <a:cubicBezTo>
                  <a:pt x="3248181" y="4037358"/>
                  <a:pt x="3216445" y="4021813"/>
                  <a:pt x="3204863" y="4007652"/>
                </a:cubicBezTo>
                <a:cubicBezTo>
                  <a:pt x="3180911" y="3996693"/>
                  <a:pt x="3147573" y="3974962"/>
                  <a:pt x="3107049" y="3945854"/>
                </a:cubicBezTo>
                <a:cubicBezTo>
                  <a:pt x="3106451" y="3948648"/>
                  <a:pt x="3106451" y="3948648"/>
                  <a:pt x="3106451" y="3948648"/>
                </a:cubicBezTo>
                <a:cubicBezTo>
                  <a:pt x="3106451" y="3948648"/>
                  <a:pt x="3109246" y="3949245"/>
                  <a:pt x="3109246" y="3949245"/>
                </a:cubicBezTo>
                <a:cubicBezTo>
                  <a:pt x="3111443" y="3952636"/>
                  <a:pt x="3114236" y="3953233"/>
                  <a:pt x="3110846" y="3955430"/>
                </a:cubicBezTo>
                <a:cubicBezTo>
                  <a:pt x="3110846" y="3955430"/>
                  <a:pt x="3108052" y="3954833"/>
                  <a:pt x="3105855" y="3951442"/>
                </a:cubicBezTo>
                <a:cubicBezTo>
                  <a:pt x="3103061" y="3950845"/>
                  <a:pt x="3103061" y="3950845"/>
                  <a:pt x="3100864" y="3947454"/>
                </a:cubicBezTo>
                <a:cubicBezTo>
                  <a:pt x="3100267" y="3950249"/>
                  <a:pt x="3097473" y="3949651"/>
                  <a:pt x="3091885" y="3948458"/>
                </a:cubicBezTo>
                <a:cubicBezTo>
                  <a:pt x="3092183" y="3947061"/>
                  <a:pt x="3092482" y="3945663"/>
                  <a:pt x="3093330" y="3945114"/>
                </a:cubicBezTo>
                <a:lnTo>
                  <a:pt x="3094910" y="3945695"/>
                </a:lnTo>
                <a:lnTo>
                  <a:pt x="3095276" y="3946261"/>
                </a:lnTo>
                <a:cubicBezTo>
                  <a:pt x="3095276" y="3946261"/>
                  <a:pt x="3095276" y="3946261"/>
                  <a:pt x="3098069" y="3946857"/>
                </a:cubicBezTo>
                <a:lnTo>
                  <a:pt x="3094910" y="3945695"/>
                </a:lnTo>
                <a:lnTo>
                  <a:pt x="3090882" y="3939479"/>
                </a:lnTo>
                <a:cubicBezTo>
                  <a:pt x="3093676" y="3940076"/>
                  <a:pt x="3096469" y="3940673"/>
                  <a:pt x="3099264" y="3941270"/>
                </a:cubicBezTo>
                <a:cubicBezTo>
                  <a:pt x="3092672" y="3931097"/>
                  <a:pt x="3088278" y="3924315"/>
                  <a:pt x="3075502" y="3915743"/>
                </a:cubicBezTo>
                <a:cubicBezTo>
                  <a:pt x="3077699" y="3919133"/>
                  <a:pt x="3074905" y="3918536"/>
                  <a:pt x="3072112" y="3917939"/>
                </a:cubicBezTo>
                <a:cubicBezTo>
                  <a:pt x="3059335" y="3909367"/>
                  <a:pt x="3048351" y="3892413"/>
                  <a:pt x="3040565" y="3887828"/>
                </a:cubicBezTo>
                <a:cubicBezTo>
                  <a:pt x="3040565" y="3887828"/>
                  <a:pt x="3039969" y="3890622"/>
                  <a:pt x="3042762" y="3891219"/>
                </a:cubicBezTo>
                <a:cubicBezTo>
                  <a:pt x="3024995" y="3878659"/>
                  <a:pt x="3014010" y="3861704"/>
                  <a:pt x="3005032" y="3862708"/>
                </a:cubicBezTo>
                <a:cubicBezTo>
                  <a:pt x="3007825" y="3863305"/>
                  <a:pt x="3005629" y="3859913"/>
                  <a:pt x="3002835" y="3859317"/>
                </a:cubicBezTo>
                <a:cubicBezTo>
                  <a:pt x="2999037" y="3849741"/>
                  <a:pt x="3011216" y="3861108"/>
                  <a:pt x="3014010" y="3861704"/>
                </a:cubicBezTo>
                <a:cubicBezTo>
                  <a:pt x="2999037" y="3849741"/>
                  <a:pt x="2993449" y="3848547"/>
                  <a:pt x="2989652" y="3838971"/>
                </a:cubicBezTo>
                <a:cubicBezTo>
                  <a:pt x="2986261" y="3841169"/>
                  <a:pt x="2990655" y="3847951"/>
                  <a:pt x="2983467" y="3840572"/>
                </a:cubicBezTo>
                <a:cubicBezTo>
                  <a:pt x="2981867" y="3834387"/>
                  <a:pt x="2984063" y="3837778"/>
                  <a:pt x="2979670" y="3830997"/>
                </a:cubicBezTo>
                <a:cubicBezTo>
                  <a:pt x="2980267" y="3828202"/>
                  <a:pt x="2977473" y="3827605"/>
                  <a:pt x="2977473" y="3827605"/>
                </a:cubicBezTo>
                <a:cubicBezTo>
                  <a:pt x="2975275" y="3824214"/>
                  <a:pt x="2972482" y="3823617"/>
                  <a:pt x="2973079" y="3820823"/>
                </a:cubicBezTo>
                <a:cubicBezTo>
                  <a:pt x="2973675" y="3818029"/>
                  <a:pt x="2976470" y="3818626"/>
                  <a:pt x="2978667" y="3822017"/>
                </a:cubicBezTo>
                <a:cubicBezTo>
                  <a:pt x="2978667" y="3822017"/>
                  <a:pt x="2978667" y="3822017"/>
                  <a:pt x="2981461" y="3822614"/>
                </a:cubicBezTo>
                <a:cubicBezTo>
                  <a:pt x="2959299" y="3803272"/>
                  <a:pt x="2955502" y="3793697"/>
                  <a:pt x="2928947" y="3767573"/>
                </a:cubicBezTo>
                <a:cubicBezTo>
                  <a:pt x="2916577" y="3770773"/>
                  <a:pt x="2926750" y="3764181"/>
                  <a:pt x="2907789" y="3757210"/>
                </a:cubicBezTo>
                <a:cubicBezTo>
                  <a:pt x="2922953" y="3754606"/>
                  <a:pt x="2939120" y="3760982"/>
                  <a:pt x="2954499" y="3784718"/>
                </a:cubicBezTo>
                <a:cubicBezTo>
                  <a:pt x="2957293" y="3785315"/>
                  <a:pt x="2959490" y="3788706"/>
                  <a:pt x="2960087" y="3785912"/>
                </a:cubicBezTo>
                <a:cubicBezTo>
                  <a:pt x="2957293" y="3785315"/>
                  <a:pt x="2957890" y="3782521"/>
                  <a:pt x="2960684" y="3783117"/>
                </a:cubicBezTo>
                <a:cubicBezTo>
                  <a:pt x="2960684" y="3783117"/>
                  <a:pt x="2960684" y="3783117"/>
                  <a:pt x="2962881" y="3786509"/>
                </a:cubicBezTo>
                <a:cubicBezTo>
                  <a:pt x="2962881" y="3786509"/>
                  <a:pt x="2965675" y="3787105"/>
                  <a:pt x="2965675" y="3787105"/>
                </a:cubicBezTo>
                <a:cubicBezTo>
                  <a:pt x="2960480" y="3777231"/>
                  <a:pt x="2954839" y="3769453"/>
                  <a:pt x="2947577" y="3762423"/>
                </a:cubicBezTo>
                <a:lnTo>
                  <a:pt x="2922282" y="3744072"/>
                </a:lnTo>
                <a:lnTo>
                  <a:pt x="2922547" y="3742833"/>
                </a:lnTo>
                <a:cubicBezTo>
                  <a:pt x="2922547" y="3742833"/>
                  <a:pt x="2922547" y="3742833"/>
                  <a:pt x="2919753" y="3742236"/>
                </a:cubicBezTo>
                <a:cubicBezTo>
                  <a:pt x="2914165" y="3741042"/>
                  <a:pt x="2914761" y="3738249"/>
                  <a:pt x="2909771" y="3734261"/>
                </a:cubicBezTo>
                <a:cubicBezTo>
                  <a:pt x="2909771" y="3734261"/>
                  <a:pt x="2909173" y="3737055"/>
                  <a:pt x="2911968" y="3737652"/>
                </a:cubicBezTo>
                <a:cubicBezTo>
                  <a:pt x="2911968" y="3737652"/>
                  <a:pt x="2909173" y="3737055"/>
                  <a:pt x="2909173" y="3737055"/>
                </a:cubicBezTo>
                <a:cubicBezTo>
                  <a:pt x="2909173" y="3737055"/>
                  <a:pt x="2906976" y="3733664"/>
                  <a:pt x="2906976" y="3733664"/>
                </a:cubicBezTo>
                <a:cubicBezTo>
                  <a:pt x="2892003" y="3721701"/>
                  <a:pt x="2878034" y="3718716"/>
                  <a:pt x="2867049" y="3701762"/>
                </a:cubicBezTo>
                <a:cubicBezTo>
                  <a:pt x="2871442" y="3708544"/>
                  <a:pt x="2866452" y="3704556"/>
                  <a:pt x="2860863" y="3703362"/>
                </a:cubicBezTo>
                <a:cubicBezTo>
                  <a:pt x="2867454" y="3713534"/>
                  <a:pt x="2875837" y="3715325"/>
                  <a:pt x="2871849" y="3720316"/>
                </a:cubicBezTo>
                <a:cubicBezTo>
                  <a:pt x="2858070" y="3702765"/>
                  <a:pt x="2848685" y="3691996"/>
                  <a:pt x="2826523" y="3672654"/>
                </a:cubicBezTo>
                <a:cubicBezTo>
                  <a:pt x="2825926" y="3675447"/>
                  <a:pt x="2823729" y="3672057"/>
                  <a:pt x="2820935" y="3671460"/>
                </a:cubicBezTo>
                <a:cubicBezTo>
                  <a:pt x="2818738" y="3668069"/>
                  <a:pt x="2816541" y="3664678"/>
                  <a:pt x="2819335" y="3665275"/>
                </a:cubicBezTo>
                <a:cubicBezTo>
                  <a:pt x="2814344" y="3661287"/>
                  <a:pt x="2812744" y="3655102"/>
                  <a:pt x="2808946" y="3645527"/>
                </a:cubicBezTo>
                <a:cubicBezTo>
                  <a:pt x="2805556" y="3647724"/>
                  <a:pt x="2809950" y="3654505"/>
                  <a:pt x="2804959" y="3650518"/>
                </a:cubicBezTo>
                <a:cubicBezTo>
                  <a:pt x="2805556" y="3647724"/>
                  <a:pt x="2800565" y="3643736"/>
                  <a:pt x="2801162" y="3640941"/>
                </a:cubicBezTo>
                <a:cubicBezTo>
                  <a:pt x="2801162" y="3640941"/>
                  <a:pt x="2798367" y="3640345"/>
                  <a:pt x="2798965" y="3637551"/>
                </a:cubicBezTo>
                <a:cubicBezTo>
                  <a:pt x="2801759" y="3638148"/>
                  <a:pt x="2801759" y="3638148"/>
                  <a:pt x="2801759" y="3638148"/>
                </a:cubicBezTo>
                <a:cubicBezTo>
                  <a:pt x="2792373" y="3627379"/>
                  <a:pt x="2792373" y="3627379"/>
                  <a:pt x="2792373" y="3627379"/>
                </a:cubicBezTo>
                <a:cubicBezTo>
                  <a:pt x="2794571" y="3630769"/>
                  <a:pt x="2793974" y="3633563"/>
                  <a:pt x="2791777" y="3630172"/>
                </a:cubicBezTo>
                <a:cubicBezTo>
                  <a:pt x="2771407" y="3602449"/>
                  <a:pt x="2758415" y="3567537"/>
                  <a:pt x="2742032" y="3534822"/>
                </a:cubicBezTo>
                <a:cubicBezTo>
                  <a:pt x="2729041" y="3499911"/>
                  <a:pt x="2715452" y="3467792"/>
                  <a:pt x="2701863" y="3435675"/>
                </a:cubicBezTo>
                <a:cubicBezTo>
                  <a:pt x="2696275" y="3434481"/>
                  <a:pt x="2695678" y="3437275"/>
                  <a:pt x="2694485" y="3442862"/>
                </a:cubicBezTo>
                <a:cubicBezTo>
                  <a:pt x="2685887" y="3414732"/>
                  <a:pt x="2678292" y="3395581"/>
                  <a:pt x="2674089" y="3374233"/>
                </a:cubicBezTo>
                <a:cubicBezTo>
                  <a:pt x="2667092" y="3352287"/>
                  <a:pt x="2662889" y="3330939"/>
                  <a:pt x="2651496" y="3302212"/>
                </a:cubicBezTo>
                <a:cubicBezTo>
                  <a:pt x="2653693" y="3305603"/>
                  <a:pt x="2653693" y="3305603"/>
                  <a:pt x="2650899" y="3305005"/>
                </a:cubicBezTo>
                <a:cubicBezTo>
                  <a:pt x="2650899" y="3305005"/>
                  <a:pt x="2648105" y="3304408"/>
                  <a:pt x="2645909" y="3301018"/>
                </a:cubicBezTo>
                <a:cubicBezTo>
                  <a:pt x="2643115" y="3300421"/>
                  <a:pt x="2643115" y="3300421"/>
                  <a:pt x="2643115" y="3300421"/>
                </a:cubicBezTo>
                <a:cubicBezTo>
                  <a:pt x="2641514" y="3294236"/>
                  <a:pt x="2637121" y="3287454"/>
                  <a:pt x="2640512" y="3285257"/>
                </a:cubicBezTo>
                <a:cubicBezTo>
                  <a:pt x="2637717" y="3284661"/>
                  <a:pt x="2635520" y="3281270"/>
                  <a:pt x="2636117" y="3278476"/>
                </a:cubicBezTo>
                <a:cubicBezTo>
                  <a:pt x="2633919" y="3275085"/>
                  <a:pt x="2636714" y="3275681"/>
                  <a:pt x="2636714" y="3275681"/>
                </a:cubicBezTo>
                <a:cubicBezTo>
                  <a:pt x="2639508" y="3276279"/>
                  <a:pt x="2639508" y="3276279"/>
                  <a:pt x="2639508" y="3276279"/>
                </a:cubicBezTo>
                <a:cubicBezTo>
                  <a:pt x="2631317" y="3259922"/>
                  <a:pt x="2633107" y="3251540"/>
                  <a:pt x="2624916" y="3235182"/>
                </a:cubicBezTo>
                <a:cubicBezTo>
                  <a:pt x="2633298" y="3236973"/>
                  <a:pt x="2626110" y="3229594"/>
                  <a:pt x="2626707" y="3226800"/>
                </a:cubicBezTo>
                <a:close/>
                <a:moveTo>
                  <a:pt x="5439421" y="3161627"/>
                </a:moveTo>
                <a:lnTo>
                  <a:pt x="5439540" y="3163205"/>
                </a:lnTo>
                <a:lnTo>
                  <a:pt x="5438825" y="3164421"/>
                </a:lnTo>
                <a:cubicBezTo>
                  <a:pt x="5439421" y="3161627"/>
                  <a:pt x="5439421" y="3161627"/>
                  <a:pt x="5439421" y="3161627"/>
                </a:cubicBezTo>
                <a:close/>
                <a:moveTo>
                  <a:pt x="2150471" y="3130746"/>
                </a:moveTo>
                <a:lnTo>
                  <a:pt x="2151041" y="3130868"/>
                </a:lnTo>
                <a:cubicBezTo>
                  <a:pt x="2150554" y="3133147"/>
                  <a:pt x="2150554" y="3133147"/>
                  <a:pt x="2150554" y="3133147"/>
                </a:cubicBezTo>
                <a:close/>
                <a:moveTo>
                  <a:pt x="5509195" y="3053832"/>
                </a:moveTo>
                <a:lnTo>
                  <a:pt x="5507404" y="3062214"/>
                </a:lnTo>
                <a:cubicBezTo>
                  <a:pt x="5507404" y="3062214"/>
                  <a:pt x="5507404" y="3062214"/>
                  <a:pt x="5504611" y="3061617"/>
                </a:cubicBezTo>
                <a:cubicBezTo>
                  <a:pt x="5505207" y="3058823"/>
                  <a:pt x="5506401" y="3053235"/>
                  <a:pt x="5509195" y="3053832"/>
                </a:cubicBezTo>
                <a:close/>
                <a:moveTo>
                  <a:pt x="2812129" y="3025548"/>
                </a:moveTo>
                <a:cubicBezTo>
                  <a:pt x="2812129" y="3025548"/>
                  <a:pt x="2811641" y="3027827"/>
                  <a:pt x="2811641" y="3027827"/>
                </a:cubicBezTo>
                <a:cubicBezTo>
                  <a:pt x="2811641" y="3027827"/>
                  <a:pt x="2811641" y="3027827"/>
                  <a:pt x="2811155" y="3030107"/>
                </a:cubicBezTo>
                <a:cubicBezTo>
                  <a:pt x="2808874" y="3029619"/>
                  <a:pt x="2809361" y="3027340"/>
                  <a:pt x="2809361" y="3027340"/>
                </a:cubicBezTo>
                <a:cubicBezTo>
                  <a:pt x="2809848" y="3025061"/>
                  <a:pt x="2809848" y="3025061"/>
                  <a:pt x="2812129" y="3025548"/>
                </a:cubicBezTo>
                <a:close/>
                <a:moveTo>
                  <a:pt x="2140813" y="2966617"/>
                </a:moveTo>
                <a:cubicBezTo>
                  <a:pt x="2140659" y="2978501"/>
                  <a:pt x="2139045" y="2997223"/>
                  <a:pt x="2141993" y="3016919"/>
                </a:cubicBezTo>
                <a:cubicBezTo>
                  <a:pt x="2144941" y="3036615"/>
                  <a:pt x="2148863" y="3051753"/>
                  <a:pt x="2155219" y="3055494"/>
                </a:cubicBezTo>
                <a:cubicBezTo>
                  <a:pt x="2152937" y="3055007"/>
                  <a:pt x="2152937" y="3055007"/>
                  <a:pt x="2152450" y="3057286"/>
                </a:cubicBezTo>
                <a:cubicBezTo>
                  <a:pt x="2154245" y="3060053"/>
                  <a:pt x="2153271" y="3064612"/>
                  <a:pt x="2155552" y="3065099"/>
                </a:cubicBezTo>
                <a:cubicBezTo>
                  <a:pt x="2155552" y="3065099"/>
                  <a:pt x="2155065" y="3067378"/>
                  <a:pt x="2157346" y="3067865"/>
                </a:cubicBezTo>
                <a:cubicBezTo>
                  <a:pt x="2157346" y="3067865"/>
                  <a:pt x="2157346" y="3067865"/>
                  <a:pt x="2155065" y="3067378"/>
                </a:cubicBezTo>
                <a:cubicBezTo>
                  <a:pt x="2149529" y="3070962"/>
                  <a:pt x="2155732" y="3086587"/>
                  <a:pt x="2161447" y="3104491"/>
                </a:cubicBezTo>
                <a:cubicBezTo>
                  <a:pt x="2161447" y="3104491"/>
                  <a:pt x="2161447" y="3104491"/>
                  <a:pt x="2160960" y="3106770"/>
                </a:cubicBezTo>
                <a:cubicBezTo>
                  <a:pt x="2158679" y="3106283"/>
                  <a:pt x="2158679" y="3106283"/>
                  <a:pt x="2160473" y="3109050"/>
                </a:cubicBezTo>
                <a:cubicBezTo>
                  <a:pt x="2160473" y="3109050"/>
                  <a:pt x="2159986" y="3111329"/>
                  <a:pt x="2159986" y="3111329"/>
                </a:cubicBezTo>
                <a:cubicBezTo>
                  <a:pt x="2162267" y="3111817"/>
                  <a:pt x="2162267" y="3111817"/>
                  <a:pt x="2162267" y="3111817"/>
                </a:cubicBezTo>
                <a:cubicBezTo>
                  <a:pt x="2162267" y="3111817"/>
                  <a:pt x="2162267" y="3111817"/>
                  <a:pt x="2159499" y="3113609"/>
                </a:cubicBezTo>
                <a:cubicBezTo>
                  <a:pt x="2160806" y="3118654"/>
                  <a:pt x="2158038" y="3120446"/>
                  <a:pt x="2160166" y="3132818"/>
                </a:cubicBezTo>
                <a:cubicBezTo>
                  <a:pt x="2155603" y="3131842"/>
                  <a:pt x="2153963" y="3117192"/>
                  <a:pt x="2150221" y="3123543"/>
                </a:cubicBezTo>
                <a:cubicBezTo>
                  <a:pt x="2150875" y="3126066"/>
                  <a:pt x="2150631" y="3127206"/>
                  <a:pt x="2150388" y="3128345"/>
                </a:cubicBezTo>
                <a:lnTo>
                  <a:pt x="2150471" y="3130746"/>
                </a:lnTo>
                <a:lnTo>
                  <a:pt x="2148760" y="3130380"/>
                </a:lnTo>
                <a:cubicBezTo>
                  <a:pt x="2148760" y="3130380"/>
                  <a:pt x="2148273" y="3132660"/>
                  <a:pt x="2148273" y="3132660"/>
                </a:cubicBezTo>
                <a:cubicBezTo>
                  <a:pt x="2147786" y="3134939"/>
                  <a:pt x="2147786" y="3134939"/>
                  <a:pt x="2147786" y="3134939"/>
                </a:cubicBezTo>
                <a:cubicBezTo>
                  <a:pt x="2149580" y="3137706"/>
                  <a:pt x="2150888" y="3142752"/>
                  <a:pt x="2152195" y="3147798"/>
                </a:cubicBezTo>
                <a:cubicBezTo>
                  <a:pt x="2152195" y="3147798"/>
                  <a:pt x="2153989" y="3150564"/>
                  <a:pt x="2153989" y="3150564"/>
                </a:cubicBezTo>
                <a:cubicBezTo>
                  <a:pt x="2153989" y="3150564"/>
                  <a:pt x="2153502" y="3152844"/>
                  <a:pt x="2155296" y="3155610"/>
                </a:cubicBezTo>
                <a:cubicBezTo>
                  <a:pt x="2155296" y="3155610"/>
                  <a:pt x="2154809" y="3157890"/>
                  <a:pt x="2157090" y="3158377"/>
                </a:cubicBezTo>
                <a:cubicBezTo>
                  <a:pt x="2157577" y="3156098"/>
                  <a:pt x="2157577" y="3156098"/>
                  <a:pt x="2155783" y="3153331"/>
                </a:cubicBezTo>
                <a:cubicBezTo>
                  <a:pt x="2155783" y="3153331"/>
                  <a:pt x="2156270" y="3151052"/>
                  <a:pt x="2154476" y="3148285"/>
                </a:cubicBezTo>
                <a:cubicBezTo>
                  <a:pt x="2158064" y="3153818"/>
                  <a:pt x="2159371" y="3158864"/>
                  <a:pt x="2163447" y="3162118"/>
                </a:cubicBezTo>
                <a:cubicBezTo>
                  <a:pt x="2166215" y="3160326"/>
                  <a:pt x="2165395" y="3153001"/>
                  <a:pt x="2171751" y="3156743"/>
                </a:cubicBezTo>
                <a:cubicBezTo>
                  <a:pt x="2180414" y="3194343"/>
                  <a:pt x="2185977" y="3224131"/>
                  <a:pt x="2201971" y="3260915"/>
                </a:cubicBezTo>
                <a:cubicBezTo>
                  <a:pt x="2201483" y="3263194"/>
                  <a:pt x="2201483" y="3263194"/>
                  <a:pt x="2203278" y="3265961"/>
                </a:cubicBezTo>
                <a:cubicBezTo>
                  <a:pt x="2202791" y="3268240"/>
                  <a:pt x="2205072" y="3268727"/>
                  <a:pt x="2205072" y="3268727"/>
                </a:cubicBezTo>
                <a:cubicBezTo>
                  <a:pt x="2207200" y="3281099"/>
                  <a:pt x="2213402" y="3296723"/>
                  <a:pt x="2220092" y="3310069"/>
                </a:cubicBezTo>
                <a:cubicBezTo>
                  <a:pt x="2222219" y="3322440"/>
                  <a:pt x="2227448" y="3342624"/>
                  <a:pt x="2237726" y="3361503"/>
                </a:cubicBezTo>
                <a:cubicBezTo>
                  <a:pt x="2245237" y="3382174"/>
                  <a:pt x="2255515" y="3401053"/>
                  <a:pt x="2262691" y="3412120"/>
                </a:cubicBezTo>
                <a:cubicBezTo>
                  <a:pt x="2274277" y="3436044"/>
                  <a:pt x="2287656" y="3462736"/>
                  <a:pt x="2299241" y="3486661"/>
                </a:cubicBezTo>
                <a:cubicBezTo>
                  <a:pt x="2311313" y="3508307"/>
                  <a:pt x="2323873" y="3527674"/>
                  <a:pt x="2338380" y="3537923"/>
                </a:cubicBezTo>
                <a:cubicBezTo>
                  <a:pt x="2336585" y="3535156"/>
                  <a:pt x="2334791" y="3532389"/>
                  <a:pt x="2332997" y="3529623"/>
                </a:cubicBezTo>
                <a:cubicBezTo>
                  <a:pt x="2332997" y="3529623"/>
                  <a:pt x="2332997" y="3529623"/>
                  <a:pt x="2337072" y="3532877"/>
                </a:cubicBezTo>
                <a:cubicBezTo>
                  <a:pt x="2336585" y="3535156"/>
                  <a:pt x="2338867" y="3535643"/>
                  <a:pt x="2338867" y="3535643"/>
                </a:cubicBezTo>
                <a:cubicBezTo>
                  <a:pt x="2339354" y="3533364"/>
                  <a:pt x="2339354" y="3533364"/>
                  <a:pt x="2337559" y="3530598"/>
                </a:cubicBezTo>
                <a:cubicBezTo>
                  <a:pt x="2337559" y="3530598"/>
                  <a:pt x="2337559" y="3530598"/>
                  <a:pt x="2338046" y="3528318"/>
                </a:cubicBezTo>
                <a:cubicBezTo>
                  <a:pt x="2350606" y="3547685"/>
                  <a:pt x="2364959" y="3569818"/>
                  <a:pt x="2374750" y="3590977"/>
                </a:cubicBezTo>
                <a:cubicBezTo>
                  <a:pt x="2389257" y="3601225"/>
                  <a:pt x="2405405" y="3626125"/>
                  <a:pt x="2423013" y="3644187"/>
                </a:cubicBezTo>
                <a:cubicBezTo>
                  <a:pt x="2398227" y="3615059"/>
                  <a:pt x="2380440" y="3575509"/>
                  <a:pt x="2356142" y="3544101"/>
                </a:cubicBezTo>
                <a:cubicBezTo>
                  <a:pt x="2348478" y="3535313"/>
                  <a:pt x="2355322" y="3536776"/>
                  <a:pt x="2352220" y="3528963"/>
                </a:cubicBezTo>
                <a:cubicBezTo>
                  <a:pt x="2343249" y="3515130"/>
                  <a:pt x="2337380" y="3509109"/>
                  <a:pt x="2331510" y="3503089"/>
                </a:cubicBezTo>
                <a:cubicBezTo>
                  <a:pt x="2324334" y="3492022"/>
                  <a:pt x="2327589" y="3487951"/>
                  <a:pt x="2322693" y="3477372"/>
                </a:cubicBezTo>
                <a:cubicBezTo>
                  <a:pt x="2315030" y="3468585"/>
                  <a:pt x="2307366" y="3459797"/>
                  <a:pt x="2299702" y="3451010"/>
                </a:cubicBezTo>
                <a:cubicBezTo>
                  <a:pt x="2299702" y="3451010"/>
                  <a:pt x="2299702" y="3451010"/>
                  <a:pt x="2294166" y="3454594"/>
                </a:cubicBezTo>
                <a:cubicBezTo>
                  <a:pt x="2290577" y="3449061"/>
                  <a:pt x="2285195" y="3440761"/>
                  <a:pt x="2282094" y="3432948"/>
                </a:cubicBezTo>
                <a:cubicBezTo>
                  <a:pt x="2282094" y="3432948"/>
                  <a:pt x="2282094" y="3432948"/>
                  <a:pt x="2284375" y="3433435"/>
                </a:cubicBezTo>
                <a:cubicBezTo>
                  <a:pt x="2283888" y="3435715"/>
                  <a:pt x="2285682" y="3438482"/>
                  <a:pt x="2286169" y="3436203"/>
                </a:cubicBezTo>
                <a:cubicBezTo>
                  <a:pt x="2286169" y="3436203"/>
                  <a:pt x="2286656" y="3433923"/>
                  <a:pt x="2286656" y="3433923"/>
                </a:cubicBezTo>
                <a:cubicBezTo>
                  <a:pt x="2288937" y="3434411"/>
                  <a:pt x="2292038" y="3442223"/>
                  <a:pt x="2293012" y="3437665"/>
                </a:cubicBezTo>
                <a:cubicBezTo>
                  <a:pt x="2290398" y="3427572"/>
                  <a:pt x="2287629" y="3429364"/>
                  <a:pt x="2284529" y="3421552"/>
                </a:cubicBezTo>
                <a:cubicBezTo>
                  <a:pt x="2284529" y="3421552"/>
                  <a:pt x="2284529" y="3421552"/>
                  <a:pt x="2285015" y="3419272"/>
                </a:cubicBezTo>
                <a:cubicBezTo>
                  <a:pt x="2285015" y="3419272"/>
                  <a:pt x="2285015" y="3419272"/>
                  <a:pt x="2282735" y="3418785"/>
                </a:cubicBezTo>
                <a:cubicBezTo>
                  <a:pt x="2283222" y="3416506"/>
                  <a:pt x="2281427" y="3413739"/>
                  <a:pt x="2281427" y="3413739"/>
                </a:cubicBezTo>
                <a:cubicBezTo>
                  <a:pt x="2279146" y="3413252"/>
                  <a:pt x="2279146" y="3413252"/>
                  <a:pt x="2279146" y="3413252"/>
                </a:cubicBezTo>
                <a:cubicBezTo>
                  <a:pt x="2278326" y="3405927"/>
                  <a:pt x="2273917" y="3393068"/>
                  <a:pt x="2269022" y="3382489"/>
                </a:cubicBezTo>
                <a:cubicBezTo>
                  <a:pt x="2261845" y="3371423"/>
                  <a:pt x="2256462" y="3363122"/>
                  <a:pt x="2251900" y="3362148"/>
                </a:cubicBezTo>
                <a:cubicBezTo>
                  <a:pt x="2252387" y="3359869"/>
                  <a:pt x="2250106" y="3359381"/>
                  <a:pt x="2250106" y="3359381"/>
                </a:cubicBezTo>
                <a:cubicBezTo>
                  <a:pt x="2250593" y="3357102"/>
                  <a:pt x="2248799" y="3354335"/>
                  <a:pt x="2246517" y="3353848"/>
                </a:cubicBezTo>
                <a:cubicBezTo>
                  <a:pt x="2246517" y="3353848"/>
                  <a:pt x="2246517" y="3353848"/>
                  <a:pt x="2246031" y="3356127"/>
                </a:cubicBezTo>
                <a:cubicBezTo>
                  <a:pt x="2247825" y="3358894"/>
                  <a:pt x="2247825" y="3358894"/>
                  <a:pt x="2247825" y="3358894"/>
                </a:cubicBezTo>
                <a:cubicBezTo>
                  <a:pt x="2247825" y="3358894"/>
                  <a:pt x="2247825" y="3358894"/>
                  <a:pt x="2247338" y="3361173"/>
                </a:cubicBezTo>
                <a:cubicBezTo>
                  <a:pt x="2242443" y="3350594"/>
                  <a:pt x="2244723" y="3351081"/>
                  <a:pt x="2241622" y="3343269"/>
                </a:cubicBezTo>
                <a:cubicBezTo>
                  <a:pt x="2241622" y="3343269"/>
                  <a:pt x="2243417" y="3346036"/>
                  <a:pt x="2243417" y="3346036"/>
                </a:cubicBezTo>
                <a:cubicBezTo>
                  <a:pt x="2243417" y="3346036"/>
                  <a:pt x="2243417" y="3346036"/>
                  <a:pt x="2243903" y="3343756"/>
                </a:cubicBezTo>
                <a:cubicBezTo>
                  <a:pt x="2243903" y="3343756"/>
                  <a:pt x="2243903" y="3343756"/>
                  <a:pt x="2244390" y="3341477"/>
                </a:cubicBezTo>
                <a:cubicBezTo>
                  <a:pt x="2244390" y="3341477"/>
                  <a:pt x="2245697" y="3346523"/>
                  <a:pt x="2248465" y="3344731"/>
                </a:cubicBezTo>
                <a:cubicBezTo>
                  <a:pt x="2245364" y="3336918"/>
                  <a:pt x="2242263" y="3329106"/>
                  <a:pt x="2239495" y="3330898"/>
                </a:cubicBezTo>
                <a:cubicBezTo>
                  <a:pt x="2239495" y="3330898"/>
                  <a:pt x="2239982" y="3328618"/>
                  <a:pt x="2237700" y="3328131"/>
                </a:cubicBezTo>
                <a:cubicBezTo>
                  <a:pt x="2238187" y="3325852"/>
                  <a:pt x="2238187" y="3325852"/>
                  <a:pt x="2238187" y="3325852"/>
                </a:cubicBezTo>
                <a:cubicBezTo>
                  <a:pt x="2238187" y="3325852"/>
                  <a:pt x="2238674" y="3323573"/>
                  <a:pt x="2238674" y="3323573"/>
                </a:cubicBezTo>
                <a:cubicBezTo>
                  <a:pt x="2236393" y="3323085"/>
                  <a:pt x="2236393" y="3323085"/>
                  <a:pt x="2235906" y="3325365"/>
                </a:cubicBezTo>
                <a:cubicBezTo>
                  <a:pt x="2235906" y="3325365"/>
                  <a:pt x="2235419" y="3327644"/>
                  <a:pt x="2237700" y="3328131"/>
                </a:cubicBezTo>
                <a:cubicBezTo>
                  <a:pt x="2224167" y="3313323"/>
                  <a:pt x="2214376" y="3292165"/>
                  <a:pt x="2207840" y="3266936"/>
                </a:cubicBezTo>
                <a:cubicBezTo>
                  <a:pt x="2207840" y="3266936"/>
                  <a:pt x="2208327" y="3264656"/>
                  <a:pt x="2206046" y="3264169"/>
                </a:cubicBezTo>
                <a:cubicBezTo>
                  <a:pt x="2206533" y="3261889"/>
                  <a:pt x="2204739" y="3259123"/>
                  <a:pt x="2204739" y="3259123"/>
                </a:cubicBezTo>
                <a:cubicBezTo>
                  <a:pt x="2204739" y="3259123"/>
                  <a:pt x="2204739" y="3259123"/>
                  <a:pt x="2204252" y="3261402"/>
                </a:cubicBezTo>
                <a:cubicBezTo>
                  <a:pt x="2203431" y="3254077"/>
                  <a:pt x="2201304" y="3241706"/>
                  <a:pt x="2202278" y="3237147"/>
                </a:cubicBezTo>
                <a:cubicBezTo>
                  <a:pt x="2201791" y="3239426"/>
                  <a:pt x="2201791" y="3239426"/>
                  <a:pt x="2203585" y="3242193"/>
                </a:cubicBezTo>
                <a:cubicBezTo>
                  <a:pt x="2203585" y="3242193"/>
                  <a:pt x="2205866" y="3242680"/>
                  <a:pt x="2205866" y="3242680"/>
                </a:cubicBezTo>
                <a:cubicBezTo>
                  <a:pt x="2206353" y="3240401"/>
                  <a:pt x="2206353" y="3240401"/>
                  <a:pt x="2204559" y="3237635"/>
                </a:cubicBezTo>
                <a:lnTo>
                  <a:pt x="2204737" y="3236805"/>
                </a:lnTo>
                <a:lnTo>
                  <a:pt x="2206353" y="3240401"/>
                </a:lnTo>
                <a:cubicBezTo>
                  <a:pt x="2203559" y="3208821"/>
                  <a:pt x="2185284" y="3171550"/>
                  <a:pt x="2180209" y="3139483"/>
                </a:cubicBezTo>
                <a:cubicBezTo>
                  <a:pt x="2177927" y="3138995"/>
                  <a:pt x="2175313" y="3128904"/>
                  <a:pt x="2173519" y="3126137"/>
                </a:cubicBezTo>
                <a:cubicBezTo>
                  <a:pt x="2175800" y="3126624"/>
                  <a:pt x="2175800" y="3126624"/>
                  <a:pt x="2176774" y="3122066"/>
                </a:cubicBezTo>
                <a:cubicBezTo>
                  <a:pt x="2176774" y="3122066"/>
                  <a:pt x="2174493" y="3121579"/>
                  <a:pt x="2174980" y="3119299"/>
                </a:cubicBezTo>
                <a:cubicBezTo>
                  <a:pt x="2175467" y="3117020"/>
                  <a:pt x="2173186" y="3116532"/>
                  <a:pt x="2173673" y="3114253"/>
                </a:cubicBezTo>
                <a:cubicBezTo>
                  <a:pt x="2169419" y="3089511"/>
                  <a:pt x="2163549" y="3083490"/>
                  <a:pt x="2159141" y="3070632"/>
                </a:cubicBezTo>
                <a:cubicBezTo>
                  <a:pt x="2159141" y="3070632"/>
                  <a:pt x="2158653" y="3072912"/>
                  <a:pt x="2160935" y="3073398"/>
                </a:cubicBezTo>
                <a:cubicBezTo>
                  <a:pt x="2160935" y="3073398"/>
                  <a:pt x="2163215" y="3073886"/>
                  <a:pt x="2163702" y="3071606"/>
                </a:cubicBezTo>
                <a:cubicBezTo>
                  <a:pt x="2163702" y="3071606"/>
                  <a:pt x="2161908" y="3068840"/>
                  <a:pt x="2161908" y="3068840"/>
                </a:cubicBezTo>
                <a:cubicBezTo>
                  <a:pt x="2162395" y="3066561"/>
                  <a:pt x="2162395" y="3066561"/>
                  <a:pt x="2162395" y="3066561"/>
                </a:cubicBezTo>
                <a:cubicBezTo>
                  <a:pt x="2164830" y="3055164"/>
                  <a:pt x="2156987" y="3024889"/>
                  <a:pt x="2149657" y="3025706"/>
                </a:cubicBezTo>
                <a:cubicBezTo>
                  <a:pt x="2148503" y="3008777"/>
                  <a:pt x="2147016" y="2982242"/>
                  <a:pt x="2140813" y="2966617"/>
                </a:cubicBezTo>
                <a:close/>
                <a:moveTo>
                  <a:pt x="5565977" y="2911125"/>
                </a:moveTo>
                <a:cubicBezTo>
                  <a:pt x="5565977" y="2911125"/>
                  <a:pt x="5565381" y="2913919"/>
                  <a:pt x="5568174" y="2914516"/>
                </a:cubicBezTo>
                <a:cubicBezTo>
                  <a:pt x="5567577" y="2917310"/>
                  <a:pt x="5564187" y="2919507"/>
                  <a:pt x="5564187" y="2919507"/>
                </a:cubicBezTo>
                <a:close/>
                <a:moveTo>
                  <a:pt x="5527243" y="2873635"/>
                </a:moveTo>
                <a:cubicBezTo>
                  <a:pt x="5526646" y="2876429"/>
                  <a:pt x="5526646" y="2876429"/>
                  <a:pt x="5526049" y="2879223"/>
                </a:cubicBezTo>
                <a:cubicBezTo>
                  <a:pt x="5523662" y="2890398"/>
                  <a:pt x="5526646" y="2876429"/>
                  <a:pt x="5523852" y="2875832"/>
                </a:cubicBezTo>
                <a:cubicBezTo>
                  <a:pt x="5526646" y="2876429"/>
                  <a:pt x="5527243" y="2873635"/>
                  <a:pt x="5527243" y="2873635"/>
                </a:cubicBezTo>
                <a:close/>
                <a:moveTo>
                  <a:pt x="2214252" y="2806819"/>
                </a:moveTo>
                <a:lnTo>
                  <a:pt x="2230783" y="2914318"/>
                </a:lnTo>
                <a:cubicBezTo>
                  <a:pt x="2259901" y="3070530"/>
                  <a:pt x="2304815" y="3222270"/>
                  <a:pt x="2375869" y="3366632"/>
                </a:cubicBezTo>
                <a:cubicBezTo>
                  <a:pt x="2486286" y="3587936"/>
                  <a:pt x="2636452" y="3776492"/>
                  <a:pt x="2825624" y="3935778"/>
                </a:cubicBezTo>
                <a:cubicBezTo>
                  <a:pt x="2892605" y="3991329"/>
                  <a:pt x="2954369" y="4054257"/>
                  <a:pt x="3032941" y="4095302"/>
                </a:cubicBezTo>
                <a:cubicBezTo>
                  <a:pt x="3083208" y="4121204"/>
                  <a:pt x="3133609" y="4146831"/>
                  <a:pt x="3184390" y="4171572"/>
                </a:cubicBezTo>
                <a:lnTo>
                  <a:pt x="3189892" y="4174112"/>
                </a:lnTo>
                <a:lnTo>
                  <a:pt x="2989656" y="4308684"/>
                </a:lnTo>
                <a:cubicBezTo>
                  <a:pt x="2884072" y="4376590"/>
                  <a:pt x="2778005" y="4441379"/>
                  <a:pt x="2670307" y="4503865"/>
                </a:cubicBezTo>
                <a:cubicBezTo>
                  <a:pt x="2576886" y="4559692"/>
                  <a:pt x="2481019" y="4612065"/>
                  <a:pt x="2384335" y="4663286"/>
                </a:cubicBezTo>
                <a:cubicBezTo>
                  <a:pt x="2264509" y="4725719"/>
                  <a:pt x="2141271" y="4778463"/>
                  <a:pt x="2018515" y="4834325"/>
                </a:cubicBezTo>
                <a:cubicBezTo>
                  <a:pt x="1979946" y="4853010"/>
                  <a:pt x="1937296" y="4865939"/>
                  <a:pt x="1903622" y="4891532"/>
                </a:cubicBezTo>
                <a:cubicBezTo>
                  <a:pt x="1864533" y="4919233"/>
                  <a:pt x="1825296" y="4941851"/>
                  <a:pt x="1775971" y="4940486"/>
                </a:cubicBezTo>
                <a:cubicBezTo>
                  <a:pt x="1756797" y="4940237"/>
                  <a:pt x="1739886" y="4950492"/>
                  <a:pt x="1727054" y="4966504"/>
                </a:cubicBezTo>
                <a:cubicBezTo>
                  <a:pt x="1719155" y="4977290"/>
                  <a:pt x="1707992" y="4983472"/>
                  <a:pt x="1694863" y="4989316"/>
                </a:cubicBezTo>
                <a:cubicBezTo>
                  <a:pt x="1675171" y="4998084"/>
                  <a:pt x="1653030" y="5003397"/>
                  <a:pt x="1637899" y="5021038"/>
                </a:cubicBezTo>
                <a:cubicBezTo>
                  <a:pt x="1624251" y="5035898"/>
                  <a:pt x="1609491" y="5039440"/>
                  <a:pt x="1590169" y="5034108"/>
                </a:cubicBezTo>
                <a:cubicBezTo>
                  <a:pt x="1583456" y="5031947"/>
                  <a:pt x="1578041" y="5034055"/>
                  <a:pt x="1573925" y="5040431"/>
                </a:cubicBezTo>
                <a:cubicBezTo>
                  <a:pt x="1568325" y="5049588"/>
                  <a:pt x="1559943" y="5057257"/>
                  <a:pt x="1548298" y="5060321"/>
                </a:cubicBezTo>
                <a:cubicBezTo>
                  <a:pt x="1514179" y="5070664"/>
                  <a:pt x="1481506" y="5090359"/>
                  <a:pt x="1445755" y="5098400"/>
                </a:cubicBezTo>
                <a:cubicBezTo>
                  <a:pt x="1433294" y="5100312"/>
                  <a:pt x="1423280" y="5105679"/>
                  <a:pt x="1417347" y="5116802"/>
                </a:cubicBezTo>
                <a:cubicBezTo>
                  <a:pt x="1403514" y="5138712"/>
                  <a:pt x="1396949" y="5141635"/>
                  <a:pt x="1372064" y="5133327"/>
                </a:cubicBezTo>
                <a:cubicBezTo>
                  <a:pt x="1362570" y="5129678"/>
                  <a:pt x="1353558" y="5129146"/>
                  <a:pt x="1346660" y="5134034"/>
                </a:cubicBezTo>
                <a:cubicBezTo>
                  <a:pt x="1321701" y="5149992"/>
                  <a:pt x="1293330" y="5156262"/>
                  <a:pt x="1266591" y="5164834"/>
                </a:cubicBezTo>
                <a:cubicBezTo>
                  <a:pt x="1242151" y="5171776"/>
                  <a:pt x="1218527" y="5179870"/>
                  <a:pt x="1200280" y="5197989"/>
                </a:cubicBezTo>
                <a:cubicBezTo>
                  <a:pt x="1193048" y="5204844"/>
                  <a:pt x="1186818" y="5205800"/>
                  <a:pt x="1179289" y="5202488"/>
                </a:cubicBezTo>
                <a:cubicBezTo>
                  <a:pt x="1169795" y="5198839"/>
                  <a:pt x="1158335" y="5194853"/>
                  <a:pt x="1150770" y="5203674"/>
                </a:cubicBezTo>
                <a:cubicBezTo>
                  <a:pt x="1134489" y="5222130"/>
                  <a:pt x="1112682" y="5225476"/>
                  <a:pt x="1089095" y="5221437"/>
                </a:cubicBezTo>
                <a:cubicBezTo>
                  <a:pt x="1054530" y="5216530"/>
                  <a:pt x="1024342" y="5227546"/>
                  <a:pt x="1002461" y="5255159"/>
                </a:cubicBezTo>
                <a:cubicBezTo>
                  <a:pt x="993746" y="5264795"/>
                  <a:pt x="988665" y="5264936"/>
                  <a:pt x="981322" y="5254574"/>
                </a:cubicBezTo>
                <a:cubicBezTo>
                  <a:pt x="978874" y="5251120"/>
                  <a:pt x="976427" y="5247666"/>
                  <a:pt x="973645" y="5246178"/>
                </a:cubicBezTo>
                <a:cubicBezTo>
                  <a:pt x="941565" y="5232591"/>
                  <a:pt x="910301" y="5220156"/>
                  <a:pt x="875180" y="5236398"/>
                </a:cubicBezTo>
                <a:cubicBezTo>
                  <a:pt x="867466" y="5240135"/>
                  <a:pt x="866168" y="5235866"/>
                  <a:pt x="865204" y="5229631"/>
                </a:cubicBezTo>
                <a:cubicBezTo>
                  <a:pt x="864722" y="5226514"/>
                  <a:pt x="865389" y="5222581"/>
                  <a:pt x="866057" y="5218649"/>
                </a:cubicBezTo>
                <a:cubicBezTo>
                  <a:pt x="867392" y="5210785"/>
                  <a:pt x="869542" y="5204072"/>
                  <a:pt x="860049" y="5200423"/>
                </a:cubicBezTo>
                <a:cubicBezTo>
                  <a:pt x="851704" y="5195959"/>
                  <a:pt x="849219" y="5204638"/>
                  <a:pt x="844287" y="5209863"/>
                </a:cubicBezTo>
                <a:cubicBezTo>
                  <a:pt x="835238" y="5221465"/>
                  <a:pt x="825039" y="5233881"/>
                  <a:pt x="810946" y="5233491"/>
                </a:cubicBezTo>
                <a:cubicBezTo>
                  <a:pt x="793738" y="5233579"/>
                  <a:pt x="790437" y="5241106"/>
                  <a:pt x="788917" y="5256020"/>
                </a:cubicBezTo>
                <a:cubicBezTo>
                  <a:pt x="788250" y="5259952"/>
                  <a:pt x="787582" y="5263885"/>
                  <a:pt x="784949" y="5267480"/>
                </a:cubicBezTo>
                <a:cubicBezTo>
                  <a:pt x="783948" y="5273378"/>
                  <a:pt x="781315" y="5276974"/>
                  <a:pt x="773452" y="5275628"/>
                </a:cubicBezTo>
                <a:cubicBezTo>
                  <a:pt x="767557" y="5274618"/>
                  <a:pt x="764292" y="5270012"/>
                  <a:pt x="765293" y="5264114"/>
                </a:cubicBezTo>
                <a:cubicBezTo>
                  <a:pt x="765479" y="5257065"/>
                  <a:pt x="763364" y="5251644"/>
                  <a:pt x="765515" y="5244932"/>
                </a:cubicBezTo>
                <a:cubicBezTo>
                  <a:pt x="766999" y="5242151"/>
                  <a:pt x="768483" y="5239370"/>
                  <a:pt x="764885" y="5236731"/>
                </a:cubicBezTo>
                <a:cubicBezTo>
                  <a:pt x="762103" y="5235243"/>
                  <a:pt x="759470" y="5238838"/>
                  <a:pt x="757171" y="5240468"/>
                </a:cubicBezTo>
                <a:cubicBezTo>
                  <a:pt x="753723" y="5242912"/>
                  <a:pt x="751423" y="5244541"/>
                  <a:pt x="750755" y="5248474"/>
                </a:cubicBezTo>
                <a:cubicBezTo>
                  <a:pt x="750087" y="5252406"/>
                  <a:pt x="747788" y="5254035"/>
                  <a:pt x="743857" y="5253362"/>
                </a:cubicBezTo>
                <a:cubicBezTo>
                  <a:pt x="722236" y="5249659"/>
                  <a:pt x="703211" y="5254494"/>
                  <a:pt x="686781" y="5267867"/>
                </a:cubicBezTo>
                <a:cubicBezTo>
                  <a:pt x="679549" y="5274721"/>
                  <a:pt x="671502" y="5280424"/>
                  <a:pt x="662638" y="5284976"/>
                </a:cubicBezTo>
                <a:cubicBezTo>
                  <a:pt x="658039" y="5288235"/>
                  <a:pt x="651141" y="5293124"/>
                  <a:pt x="644762" y="5288996"/>
                </a:cubicBezTo>
                <a:cubicBezTo>
                  <a:pt x="640349" y="5285206"/>
                  <a:pt x="643649" y="5277678"/>
                  <a:pt x="644651" y="5271780"/>
                </a:cubicBezTo>
                <a:cubicBezTo>
                  <a:pt x="645319" y="5267848"/>
                  <a:pt x="646802" y="5265067"/>
                  <a:pt x="647469" y="5261135"/>
                </a:cubicBezTo>
                <a:cubicBezTo>
                  <a:pt x="648137" y="5257203"/>
                  <a:pt x="652253" y="5250826"/>
                  <a:pt x="646690" y="5247850"/>
                </a:cubicBezTo>
                <a:cubicBezTo>
                  <a:pt x="642277" y="5244060"/>
                  <a:pt x="636528" y="5248133"/>
                  <a:pt x="632746" y="5252544"/>
                </a:cubicBezTo>
                <a:cubicBezTo>
                  <a:pt x="622399" y="5259876"/>
                  <a:pt x="612719" y="5263277"/>
                  <a:pt x="599108" y="5266004"/>
                </a:cubicBezTo>
                <a:cubicBezTo>
                  <a:pt x="567956" y="5270785"/>
                  <a:pt x="559389" y="5285504"/>
                  <a:pt x="566510" y="5315049"/>
                </a:cubicBezTo>
                <a:cubicBezTo>
                  <a:pt x="569588" y="5326704"/>
                  <a:pt x="567104" y="5335383"/>
                  <a:pt x="557090" y="5340750"/>
                </a:cubicBezTo>
                <a:cubicBezTo>
                  <a:pt x="541588" y="5318874"/>
                  <a:pt x="526902" y="5298150"/>
                  <a:pt x="511399" y="5276275"/>
                </a:cubicBezTo>
                <a:cubicBezTo>
                  <a:pt x="526678" y="5263717"/>
                  <a:pt x="526048" y="5255516"/>
                  <a:pt x="514107" y="5248413"/>
                </a:cubicBezTo>
                <a:cubicBezTo>
                  <a:pt x="510508" y="5245774"/>
                  <a:pt x="504278" y="5246730"/>
                  <a:pt x="504129" y="5241646"/>
                </a:cubicBezTo>
                <a:cubicBezTo>
                  <a:pt x="505131" y="5235748"/>
                  <a:pt x="510545" y="5233641"/>
                  <a:pt x="514810" y="5232348"/>
                </a:cubicBezTo>
                <a:cubicBezTo>
                  <a:pt x="518259" y="5229903"/>
                  <a:pt x="521374" y="5229425"/>
                  <a:pt x="524490" y="5228947"/>
                </a:cubicBezTo>
                <a:cubicBezTo>
                  <a:pt x="533019" y="5226361"/>
                  <a:pt x="535654" y="5222766"/>
                  <a:pt x="531091" y="5213892"/>
                </a:cubicBezTo>
                <a:cubicBezTo>
                  <a:pt x="528978" y="5208472"/>
                  <a:pt x="527530" y="5199119"/>
                  <a:pt x="535726" y="5198500"/>
                </a:cubicBezTo>
                <a:cubicBezTo>
                  <a:pt x="546222" y="5196251"/>
                  <a:pt x="554270" y="5190547"/>
                  <a:pt x="563133" y="5185996"/>
                </a:cubicBezTo>
                <a:cubicBezTo>
                  <a:pt x="570847" y="5182258"/>
                  <a:pt x="580527" y="5178858"/>
                  <a:pt x="586943" y="5170852"/>
                </a:cubicBezTo>
                <a:cubicBezTo>
                  <a:pt x="592209" y="5163661"/>
                  <a:pt x="598626" y="5155655"/>
                  <a:pt x="584717" y="5148215"/>
                </a:cubicBezTo>
                <a:cubicBezTo>
                  <a:pt x="579970" y="5146391"/>
                  <a:pt x="580638" y="5142459"/>
                  <a:pt x="584420" y="5138049"/>
                </a:cubicBezTo>
                <a:cubicBezTo>
                  <a:pt x="601665" y="5125827"/>
                  <a:pt x="610677" y="5126359"/>
                  <a:pt x="624066" y="5142814"/>
                </a:cubicBezTo>
                <a:cubicBezTo>
                  <a:pt x="628146" y="5148571"/>
                  <a:pt x="632559" y="5152362"/>
                  <a:pt x="638789" y="5151405"/>
                </a:cubicBezTo>
                <a:cubicBezTo>
                  <a:pt x="649285" y="5149156"/>
                  <a:pt x="658964" y="5145756"/>
                  <a:pt x="666531" y="5136935"/>
                </a:cubicBezTo>
                <a:cubicBezTo>
                  <a:pt x="668829" y="5135306"/>
                  <a:pt x="666715" y="5129886"/>
                  <a:pt x="663934" y="5128398"/>
                </a:cubicBezTo>
                <a:cubicBezTo>
                  <a:pt x="661486" y="5124944"/>
                  <a:pt x="658222" y="5120338"/>
                  <a:pt x="658890" y="5116406"/>
                </a:cubicBezTo>
                <a:cubicBezTo>
                  <a:pt x="659891" y="5110508"/>
                  <a:pt x="658778" y="5099190"/>
                  <a:pt x="667124" y="5103653"/>
                </a:cubicBezTo>
                <a:cubicBezTo>
                  <a:pt x="685295" y="5109800"/>
                  <a:pt x="696792" y="5101653"/>
                  <a:pt x="709439" y="5092691"/>
                </a:cubicBezTo>
                <a:cubicBezTo>
                  <a:pt x="717152" y="5088954"/>
                  <a:pt x="724866" y="5085217"/>
                  <a:pt x="734694" y="5086900"/>
                </a:cubicBezTo>
                <a:cubicBezTo>
                  <a:pt x="771224" y="5092144"/>
                  <a:pt x="787654" y="5078771"/>
                  <a:pt x="785799" y="5042035"/>
                </a:cubicBezTo>
                <a:cubicBezTo>
                  <a:pt x="785502" y="5031868"/>
                  <a:pt x="789618" y="5025492"/>
                  <a:pt x="800262" y="5028326"/>
                </a:cubicBezTo>
                <a:cubicBezTo>
                  <a:pt x="823849" y="5032366"/>
                  <a:pt x="844359" y="5024750"/>
                  <a:pt x="863569" y="5012865"/>
                </a:cubicBezTo>
                <a:cubicBezTo>
                  <a:pt x="873582" y="5007499"/>
                  <a:pt x="881964" y="4999830"/>
                  <a:pt x="893127" y="4993648"/>
                </a:cubicBezTo>
                <a:cubicBezTo>
                  <a:pt x="912003" y="4983730"/>
                  <a:pt x="926949" y="4973138"/>
                  <a:pt x="919161" y="4947526"/>
                </a:cubicBezTo>
                <a:cubicBezTo>
                  <a:pt x="924872" y="4955585"/>
                  <a:pt x="927802" y="4962156"/>
                  <a:pt x="936147" y="4966620"/>
                </a:cubicBezTo>
                <a:cubicBezTo>
                  <a:pt x="946123" y="4973387"/>
                  <a:pt x="956618" y="4971138"/>
                  <a:pt x="964666" y="4965434"/>
                </a:cubicBezTo>
                <a:cubicBezTo>
                  <a:pt x="973048" y="4957765"/>
                  <a:pt x="961588" y="4953780"/>
                  <a:pt x="959474" y="4948359"/>
                </a:cubicBezTo>
                <a:cubicBezTo>
                  <a:pt x="955728" y="4940637"/>
                  <a:pt x="957063" y="4932772"/>
                  <a:pt x="966409" y="4931338"/>
                </a:cubicBezTo>
                <a:cubicBezTo>
                  <a:pt x="978870" y="4929425"/>
                  <a:pt x="986917" y="4923722"/>
                  <a:pt x="996448" y="4915238"/>
                </a:cubicBezTo>
                <a:cubicBezTo>
                  <a:pt x="1006647" y="4902822"/>
                  <a:pt x="1019293" y="4893860"/>
                  <a:pt x="1037318" y="4894923"/>
                </a:cubicBezTo>
                <a:cubicBezTo>
                  <a:pt x="1048295" y="4895792"/>
                  <a:pt x="1054377" y="4889752"/>
                  <a:pt x="1056046" y="4879921"/>
                </a:cubicBezTo>
                <a:cubicBezTo>
                  <a:pt x="1057047" y="4874023"/>
                  <a:pt x="1058049" y="4868125"/>
                  <a:pt x="1058716" y="4864193"/>
                </a:cubicBezTo>
                <a:cubicBezTo>
                  <a:pt x="1061201" y="4855514"/>
                  <a:pt x="1058938" y="4845010"/>
                  <a:pt x="1067468" y="4842424"/>
                </a:cubicBezTo>
                <a:cubicBezTo>
                  <a:pt x="1075998" y="4839839"/>
                  <a:pt x="1080560" y="4848713"/>
                  <a:pt x="1084639" y="4854470"/>
                </a:cubicBezTo>
                <a:cubicBezTo>
                  <a:pt x="1088719" y="4860226"/>
                  <a:pt x="1091686" y="4854665"/>
                  <a:pt x="1095951" y="4853372"/>
                </a:cubicBezTo>
                <a:cubicBezTo>
                  <a:pt x="1099400" y="4850927"/>
                  <a:pt x="1102849" y="4848483"/>
                  <a:pt x="1098436" y="4844693"/>
                </a:cubicBezTo>
                <a:cubicBezTo>
                  <a:pt x="1087161" y="4833657"/>
                  <a:pt x="1091611" y="4825315"/>
                  <a:pt x="1101142" y="4816831"/>
                </a:cubicBezTo>
                <a:cubicBezTo>
                  <a:pt x="1110674" y="4808347"/>
                  <a:pt x="1108560" y="4802927"/>
                  <a:pt x="1095950" y="4799756"/>
                </a:cubicBezTo>
                <a:cubicBezTo>
                  <a:pt x="1093169" y="4798268"/>
                  <a:pt x="1088904" y="4799561"/>
                  <a:pt x="1084639" y="4800854"/>
                </a:cubicBezTo>
                <a:cubicBezTo>
                  <a:pt x="1044956" y="4808221"/>
                  <a:pt x="1007870" y="4824125"/>
                  <a:pt x="972082" y="4844299"/>
                </a:cubicBezTo>
                <a:cubicBezTo>
                  <a:pt x="943191" y="4859584"/>
                  <a:pt x="914969" y="4870937"/>
                  <a:pt x="880886" y="4869147"/>
                </a:cubicBezTo>
                <a:cubicBezTo>
                  <a:pt x="860896" y="4867747"/>
                  <a:pt x="841908" y="4860449"/>
                  <a:pt x="823254" y="4851184"/>
                </a:cubicBezTo>
                <a:cubicBezTo>
                  <a:pt x="824997" y="4870704"/>
                  <a:pt x="820064" y="4875929"/>
                  <a:pt x="800408" y="4872563"/>
                </a:cubicBezTo>
                <a:cubicBezTo>
                  <a:pt x="794512" y="4871553"/>
                  <a:pt x="788133" y="4867426"/>
                  <a:pt x="785204" y="4860854"/>
                </a:cubicBezTo>
                <a:cubicBezTo>
                  <a:pt x="779009" y="4849677"/>
                  <a:pt x="768514" y="4851927"/>
                  <a:pt x="759650" y="4856478"/>
                </a:cubicBezTo>
                <a:cubicBezTo>
                  <a:pt x="749971" y="4859879"/>
                  <a:pt x="750602" y="4868080"/>
                  <a:pt x="751232" y="4876281"/>
                </a:cubicBezTo>
                <a:cubicBezTo>
                  <a:pt x="753012" y="4883667"/>
                  <a:pt x="757908" y="4890575"/>
                  <a:pt x="755906" y="4902371"/>
                </a:cubicBezTo>
                <a:cubicBezTo>
                  <a:pt x="749563" y="4886111"/>
                  <a:pt x="740218" y="4887545"/>
                  <a:pt x="729388" y="4891761"/>
                </a:cubicBezTo>
                <a:cubicBezTo>
                  <a:pt x="720524" y="4896313"/>
                  <a:pt x="707248" y="4897074"/>
                  <a:pt x="703501" y="4889351"/>
                </a:cubicBezTo>
                <a:cubicBezTo>
                  <a:pt x="696826" y="4875057"/>
                  <a:pt x="689000" y="4861577"/>
                  <a:pt x="689705" y="4845512"/>
                </a:cubicBezTo>
                <a:cubicBezTo>
                  <a:pt x="690224" y="4836496"/>
                  <a:pt x="694007" y="4832086"/>
                  <a:pt x="702870" y="4827534"/>
                </a:cubicBezTo>
                <a:cubicBezTo>
                  <a:pt x="710250" y="4825763"/>
                  <a:pt x="714181" y="4826436"/>
                  <a:pt x="717927" y="4834159"/>
                </a:cubicBezTo>
                <a:cubicBezTo>
                  <a:pt x="721191" y="4838765"/>
                  <a:pt x="726273" y="4838623"/>
                  <a:pt x="729721" y="4836179"/>
                </a:cubicBezTo>
                <a:cubicBezTo>
                  <a:pt x="742701" y="4825251"/>
                  <a:pt x="755644" y="4826456"/>
                  <a:pt x="769403" y="4828812"/>
                </a:cubicBezTo>
                <a:cubicBezTo>
                  <a:pt x="782347" y="4830017"/>
                  <a:pt x="793176" y="4825801"/>
                  <a:pt x="795512" y="4812039"/>
                </a:cubicBezTo>
                <a:cubicBezTo>
                  <a:pt x="797182" y="4802208"/>
                  <a:pt x="801112" y="4802882"/>
                  <a:pt x="804858" y="4810604"/>
                </a:cubicBezTo>
                <a:cubicBezTo>
                  <a:pt x="808122" y="4815210"/>
                  <a:pt x="811237" y="4814732"/>
                  <a:pt x="817467" y="4813775"/>
                </a:cubicBezTo>
                <a:cubicBezTo>
                  <a:pt x="841907" y="4806833"/>
                  <a:pt x="862601" y="4792167"/>
                  <a:pt x="877250" y="4771409"/>
                </a:cubicBezTo>
                <a:cubicBezTo>
                  <a:pt x="884334" y="4759471"/>
                  <a:pt x="894681" y="4752138"/>
                  <a:pt x="906660" y="4747108"/>
                </a:cubicBezTo>
                <a:cubicBezTo>
                  <a:pt x="917489" y="4742893"/>
                  <a:pt x="929616" y="4742947"/>
                  <a:pt x="940594" y="4743815"/>
                </a:cubicBezTo>
                <a:cubicBezTo>
                  <a:pt x="946490" y="4744825"/>
                  <a:pt x="952053" y="4747800"/>
                  <a:pt x="955354" y="4740273"/>
                </a:cubicBezTo>
                <a:cubicBezTo>
                  <a:pt x="958655" y="4732745"/>
                  <a:pt x="955391" y="4728140"/>
                  <a:pt x="950162" y="4723198"/>
                </a:cubicBezTo>
                <a:cubicBezTo>
                  <a:pt x="945748" y="4719407"/>
                  <a:pt x="941001" y="4717583"/>
                  <a:pt x="938887" y="4712163"/>
                </a:cubicBezTo>
                <a:cubicBezTo>
                  <a:pt x="929912" y="4699498"/>
                  <a:pt x="920084" y="4697815"/>
                  <a:pt x="906956" y="4703660"/>
                </a:cubicBezTo>
                <a:cubicBezTo>
                  <a:pt x="882998" y="4713719"/>
                  <a:pt x="860523" y="4720999"/>
                  <a:pt x="836084" y="4727941"/>
                </a:cubicBezTo>
                <a:cubicBezTo>
                  <a:pt x="820507" y="4730332"/>
                  <a:pt x="815278" y="4725390"/>
                  <a:pt x="816798" y="4710476"/>
                </a:cubicBezTo>
                <a:cubicBezTo>
                  <a:pt x="817948" y="4709661"/>
                  <a:pt x="817133" y="4708510"/>
                  <a:pt x="816316" y="4707359"/>
                </a:cubicBezTo>
                <a:cubicBezTo>
                  <a:pt x="810457" y="4694216"/>
                  <a:pt x="813609" y="4681604"/>
                  <a:pt x="817577" y="4670145"/>
                </a:cubicBezTo>
                <a:cubicBezTo>
                  <a:pt x="820061" y="4661466"/>
                  <a:pt x="823992" y="4662139"/>
                  <a:pt x="828406" y="4665929"/>
                </a:cubicBezTo>
                <a:cubicBezTo>
                  <a:pt x="838048" y="4674662"/>
                  <a:pt x="835564" y="4683341"/>
                  <a:pt x="827182" y="4691010"/>
                </a:cubicBezTo>
                <a:cubicBezTo>
                  <a:pt x="833561" y="4695137"/>
                  <a:pt x="840274" y="4697299"/>
                  <a:pt x="846022" y="4693225"/>
                </a:cubicBezTo>
                <a:cubicBezTo>
                  <a:pt x="849471" y="4690781"/>
                  <a:pt x="847357" y="4685361"/>
                  <a:pt x="846059" y="4681092"/>
                </a:cubicBezTo>
                <a:cubicBezTo>
                  <a:pt x="838419" y="4660563"/>
                  <a:pt x="840570" y="4653850"/>
                  <a:pt x="858631" y="4642780"/>
                </a:cubicBezTo>
                <a:cubicBezTo>
                  <a:pt x="876358" y="4633676"/>
                  <a:pt x="893603" y="4621455"/>
                  <a:pt x="908067" y="4607746"/>
                </a:cubicBezTo>
                <a:cubicBezTo>
                  <a:pt x="927463" y="4588812"/>
                  <a:pt x="935325" y="4590159"/>
                  <a:pt x="947379" y="4614478"/>
                </a:cubicBezTo>
                <a:cubicBezTo>
                  <a:pt x="948195" y="4615630"/>
                  <a:pt x="949011" y="4616781"/>
                  <a:pt x="949826" y="4617932"/>
                </a:cubicBezTo>
                <a:cubicBezTo>
                  <a:pt x="951124" y="4622201"/>
                  <a:pt x="950939" y="4629251"/>
                  <a:pt x="958319" y="4627480"/>
                </a:cubicBezTo>
                <a:cubicBezTo>
                  <a:pt x="964884" y="4624557"/>
                  <a:pt x="972264" y="4622786"/>
                  <a:pt x="970817" y="4613434"/>
                </a:cubicBezTo>
                <a:cubicBezTo>
                  <a:pt x="969853" y="4607199"/>
                  <a:pt x="969705" y="4602116"/>
                  <a:pt x="967591" y="4596696"/>
                </a:cubicBezTo>
                <a:cubicBezTo>
                  <a:pt x="967294" y="4586529"/>
                  <a:pt x="971077" y="4582118"/>
                  <a:pt x="981238" y="4581835"/>
                </a:cubicBezTo>
                <a:cubicBezTo>
                  <a:pt x="990584" y="4580401"/>
                  <a:pt x="993514" y="4586972"/>
                  <a:pt x="992179" y="4594837"/>
                </a:cubicBezTo>
                <a:cubicBezTo>
                  <a:pt x="992661" y="4597954"/>
                  <a:pt x="992327" y="4599920"/>
                  <a:pt x="992810" y="4603037"/>
                </a:cubicBezTo>
                <a:cubicBezTo>
                  <a:pt x="992142" y="4606970"/>
                  <a:pt x="994590" y="4610424"/>
                  <a:pt x="998521" y="4611097"/>
                </a:cubicBezTo>
                <a:cubicBezTo>
                  <a:pt x="1003602" y="4610955"/>
                  <a:pt x="1002304" y="4606687"/>
                  <a:pt x="1003787" y="4603906"/>
                </a:cubicBezTo>
                <a:cubicBezTo>
                  <a:pt x="1005938" y="4597193"/>
                  <a:pt x="1006123" y="4590143"/>
                  <a:pt x="1004343" y="4582757"/>
                </a:cubicBezTo>
                <a:cubicBezTo>
                  <a:pt x="1001784" y="4562086"/>
                  <a:pt x="1007050" y="4554895"/>
                  <a:pt x="1027707" y="4552363"/>
                </a:cubicBezTo>
                <a:cubicBezTo>
                  <a:pt x="1037053" y="4550929"/>
                  <a:pt x="1047215" y="4550646"/>
                  <a:pt x="1056561" y="4549211"/>
                </a:cubicBezTo>
                <a:cubicBezTo>
                  <a:pt x="1062791" y="4548255"/>
                  <a:pt x="1069355" y="4545333"/>
                  <a:pt x="1069874" y="4536317"/>
                </a:cubicBezTo>
                <a:cubicBezTo>
                  <a:pt x="1070727" y="4525335"/>
                  <a:pt x="1068465" y="4514832"/>
                  <a:pt x="1080777" y="4507836"/>
                </a:cubicBezTo>
                <a:cubicBezTo>
                  <a:pt x="1088491" y="4504098"/>
                  <a:pt x="1091458" y="4498537"/>
                  <a:pt x="1100470" y="4499069"/>
                </a:cubicBezTo>
                <a:cubicBezTo>
                  <a:pt x="1146346" y="4502878"/>
                  <a:pt x="1182617" y="4485822"/>
                  <a:pt x="1213361" y="4453657"/>
                </a:cubicBezTo>
                <a:cubicBezTo>
                  <a:pt x="1218293" y="4448432"/>
                  <a:pt x="1223708" y="4446325"/>
                  <a:pt x="1230755" y="4446520"/>
                </a:cubicBezTo>
                <a:cubicBezTo>
                  <a:pt x="1248445" y="4449549"/>
                  <a:pt x="1261907" y="4441738"/>
                  <a:pt x="1274071" y="4429659"/>
                </a:cubicBezTo>
                <a:cubicBezTo>
                  <a:pt x="1290352" y="4411203"/>
                  <a:pt x="1303518" y="4393225"/>
                  <a:pt x="1314235" y="4371793"/>
                </a:cubicBezTo>
                <a:cubicBezTo>
                  <a:pt x="1319019" y="4361485"/>
                  <a:pt x="1323803" y="4351176"/>
                  <a:pt x="1333817" y="4345810"/>
                </a:cubicBezTo>
                <a:cubicBezTo>
                  <a:pt x="1368604" y="4331534"/>
                  <a:pt x="1400794" y="4308722"/>
                  <a:pt x="1438993" y="4304135"/>
                </a:cubicBezTo>
                <a:cubicBezTo>
                  <a:pt x="1447190" y="4303516"/>
                  <a:pt x="1450972" y="4299105"/>
                  <a:pt x="1453457" y="4290426"/>
                </a:cubicBezTo>
                <a:cubicBezTo>
                  <a:pt x="1454124" y="4286494"/>
                  <a:pt x="1454792" y="4282562"/>
                  <a:pt x="1456275" y="4279781"/>
                </a:cubicBezTo>
                <a:cubicBezTo>
                  <a:pt x="1461208" y="4274556"/>
                  <a:pt x="1458426" y="4273068"/>
                  <a:pt x="1454829" y="4270429"/>
                </a:cubicBezTo>
                <a:cubicBezTo>
                  <a:pt x="1447634" y="4265150"/>
                  <a:pt x="1440588" y="4264955"/>
                  <a:pt x="1433690" y="4269844"/>
                </a:cubicBezTo>
                <a:cubicBezTo>
                  <a:pt x="1425642" y="4275547"/>
                  <a:pt x="1417297" y="4271083"/>
                  <a:pt x="1413551" y="4263360"/>
                </a:cubicBezTo>
                <a:cubicBezTo>
                  <a:pt x="1410622" y="4256789"/>
                  <a:pt x="1419151" y="4254203"/>
                  <a:pt x="1424566" y="4252096"/>
                </a:cubicBezTo>
                <a:cubicBezTo>
                  <a:pt x="1438844" y="4245436"/>
                  <a:pt x="1449637" y="4253354"/>
                  <a:pt x="1459613" y="4260120"/>
                </a:cubicBezTo>
                <a:cubicBezTo>
                  <a:pt x="1498554" y="4280952"/>
                  <a:pt x="1533490" y="4271760"/>
                  <a:pt x="1554257" y="4232829"/>
                </a:cubicBezTo>
                <a:cubicBezTo>
                  <a:pt x="1559857" y="4223671"/>
                  <a:pt x="1566273" y="4215665"/>
                  <a:pt x="1575137" y="4211114"/>
                </a:cubicBezTo>
                <a:cubicBezTo>
                  <a:pt x="1580885" y="4207040"/>
                  <a:pt x="1584000" y="4206562"/>
                  <a:pt x="1588080" y="4212319"/>
                </a:cubicBezTo>
                <a:cubicBezTo>
                  <a:pt x="1596573" y="4221866"/>
                  <a:pt x="1602470" y="4222876"/>
                  <a:pt x="1610369" y="4212089"/>
                </a:cubicBezTo>
                <a:cubicBezTo>
                  <a:pt x="1625834" y="4192482"/>
                  <a:pt x="1644229" y="4179446"/>
                  <a:pt x="1663773" y="4165595"/>
                </a:cubicBezTo>
                <a:cubicBezTo>
                  <a:pt x="1695630" y="4144749"/>
                  <a:pt x="1719476" y="4117472"/>
                  <a:pt x="1727301" y="4077336"/>
                </a:cubicBezTo>
                <a:cubicBezTo>
                  <a:pt x="1727301" y="4077336"/>
                  <a:pt x="1729267" y="4077673"/>
                  <a:pt x="1730083" y="4078824"/>
                </a:cubicBezTo>
                <a:cubicBezTo>
                  <a:pt x="1731381" y="4083093"/>
                  <a:pt x="1731529" y="4088176"/>
                  <a:pt x="1733643" y="4093596"/>
                </a:cubicBezTo>
                <a:cubicBezTo>
                  <a:pt x="1738687" y="4105588"/>
                  <a:pt x="1744250" y="4108564"/>
                  <a:pt x="1756229" y="4103534"/>
                </a:cubicBezTo>
                <a:cubicBezTo>
                  <a:pt x="1770507" y="4096874"/>
                  <a:pt x="1772324" y="4092127"/>
                  <a:pt x="1764499" y="4078648"/>
                </a:cubicBezTo>
                <a:cubicBezTo>
                  <a:pt x="1762051" y="4075194"/>
                  <a:pt x="1754856" y="4069915"/>
                  <a:pt x="1761754" y="4065027"/>
                </a:cubicBezTo>
                <a:cubicBezTo>
                  <a:pt x="1771285" y="4056543"/>
                  <a:pt x="1784711" y="4060865"/>
                  <a:pt x="1786639" y="4073335"/>
                </a:cubicBezTo>
                <a:cubicBezTo>
                  <a:pt x="1787270" y="4081536"/>
                  <a:pt x="1790867" y="4084175"/>
                  <a:pt x="1799397" y="4081589"/>
                </a:cubicBezTo>
                <a:cubicBezTo>
                  <a:pt x="1818423" y="4076754"/>
                  <a:pt x="1838264" y="4073071"/>
                  <a:pt x="1858587" y="4072505"/>
                </a:cubicBezTo>
                <a:cubicBezTo>
                  <a:pt x="1874979" y="4071265"/>
                  <a:pt x="1888442" y="4063454"/>
                  <a:pt x="1895377" y="4046433"/>
                </a:cubicBezTo>
                <a:cubicBezTo>
                  <a:pt x="1896378" y="4040535"/>
                  <a:pt x="1900161" y="4036124"/>
                  <a:pt x="1905909" y="4032051"/>
                </a:cubicBezTo>
                <a:cubicBezTo>
                  <a:pt x="1915922" y="4026684"/>
                  <a:pt x="1925936" y="4021317"/>
                  <a:pt x="1935949" y="4015951"/>
                </a:cubicBezTo>
                <a:cubicBezTo>
                  <a:pt x="1942847" y="4011063"/>
                  <a:pt x="1951043" y="4010443"/>
                  <a:pt x="1959054" y="4016873"/>
                </a:cubicBezTo>
                <a:cubicBezTo>
                  <a:pt x="1965915" y="4024117"/>
                  <a:pt x="1971330" y="4022010"/>
                  <a:pt x="1976596" y="4014819"/>
                </a:cubicBezTo>
                <a:cubicBezTo>
                  <a:pt x="1981528" y="4009594"/>
                  <a:pt x="1987610" y="4003554"/>
                  <a:pt x="1992543" y="3998329"/>
                </a:cubicBezTo>
                <a:cubicBezTo>
                  <a:pt x="2003891" y="3985098"/>
                  <a:pt x="2006227" y="3971335"/>
                  <a:pt x="1998736" y="3955890"/>
                </a:cubicBezTo>
                <a:cubicBezTo>
                  <a:pt x="1996622" y="3950470"/>
                  <a:pt x="1993358" y="3945864"/>
                  <a:pt x="1991244" y="3940444"/>
                </a:cubicBezTo>
                <a:cubicBezTo>
                  <a:pt x="2019171" y="3972540"/>
                  <a:pt x="2048543" y="3960373"/>
                  <a:pt x="2078249" y="3946239"/>
                </a:cubicBezTo>
                <a:cubicBezTo>
                  <a:pt x="2087929" y="3942839"/>
                  <a:pt x="2091229" y="3935311"/>
                  <a:pt x="2093714" y="3926632"/>
                </a:cubicBezTo>
                <a:cubicBezTo>
                  <a:pt x="2096198" y="3917953"/>
                  <a:pt x="2094418" y="3910567"/>
                  <a:pt x="2087223" y="3905288"/>
                </a:cubicBezTo>
                <a:cubicBezTo>
                  <a:pt x="2080844" y="3901161"/>
                  <a:pt x="2077544" y="3908689"/>
                  <a:pt x="2072945" y="3911948"/>
                </a:cubicBezTo>
                <a:cubicBezTo>
                  <a:pt x="2069496" y="3914392"/>
                  <a:pt x="2064564" y="3919617"/>
                  <a:pt x="2059335" y="3914675"/>
                </a:cubicBezTo>
                <a:cubicBezTo>
                  <a:pt x="2054921" y="3910884"/>
                  <a:pt x="2053141" y="3903498"/>
                  <a:pt x="2056108" y="3897936"/>
                </a:cubicBezTo>
                <a:cubicBezTo>
                  <a:pt x="2058259" y="3891223"/>
                  <a:pt x="2064007" y="3887150"/>
                  <a:pt x="2068606" y="3883891"/>
                </a:cubicBezTo>
                <a:cubicBezTo>
                  <a:pt x="2074354" y="3879817"/>
                  <a:pt x="2080102" y="3875743"/>
                  <a:pt x="2080288" y="3868694"/>
                </a:cubicBezTo>
                <a:cubicBezTo>
                  <a:pt x="2068828" y="3864708"/>
                  <a:pt x="2057183" y="3867772"/>
                  <a:pt x="2049135" y="3873475"/>
                </a:cubicBezTo>
                <a:cubicBezTo>
                  <a:pt x="2023360" y="3888282"/>
                  <a:pt x="1995805" y="3895703"/>
                  <a:pt x="1968250" y="3903123"/>
                </a:cubicBezTo>
                <a:cubicBezTo>
                  <a:pt x="1949224" y="3907958"/>
                  <a:pt x="1934279" y="3918550"/>
                  <a:pt x="1925860" y="3938352"/>
                </a:cubicBezTo>
                <a:cubicBezTo>
                  <a:pt x="1923709" y="3945065"/>
                  <a:pt x="1918295" y="3947173"/>
                  <a:pt x="1910432" y="3945826"/>
                </a:cubicBezTo>
                <a:cubicBezTo>
                  <a:pt x="1895857" y="3942319"/>
                  <a:pt x="1881431" y="3943895"/>
                  <a:pt x="1867004" y="3945471"/>
                </a:cubicBezTo>
                <a:cubicBezTo>
                  <a:pt x="1859624" y="3947242"/>
                  <a:pt x="1853876" y="3951315"/>
                  <a:pt x="1850575" y="3958843"/>
                </a:cubicBezTo>
                <a:cubicBezTo>
                  <a:pt x="1843974" y="3973899"/>
                  <a:pt x="1832959" y="3985163"/>
                  <a:pt x="1817865" y="3990672"/>
                </a:cubicBezTo>
                <a:cubicBezTo>
                  <a:pt x="1803921" y="3995365"/>
                  <a:pt x="1789976" y="4000058"/>
                  <a:pt x="1777181" y="4003937"/>
                </a:cubicBezTo>
                <a:cubicBezTo>
                  <a:pt x="1766686" y="4006186"/>
                  <a:pt x="1762903" y="4010596"/>
                  <a:pt x="1768281" y="4020622"/>
                </a:cubicBezTo>
                <a:cubicBezTo>
                  <a:pt x="1771211" y="4027193"/>
                  <a:pt x="1771359" y="4032277"/>
                  <a:pt x="1765611" y="4036350"/>
                </a:cubicBezTo>
                <a:cubicBezTo>
                  <a:pt x="1753780" y="4046464"/>
                  <a:pt x="1746252" y="4043151"/>
                  <a:pt x="1741542" y="4029194"/>
                </a:cubicBezTo>
                <a:cubicBezTo>
                  <a:pt x="1734717" y="4009816"/>
                  <a:pt x="1728820" y="4008806"/>
                  <a:pt x="1712725" y="4020213"/>
                </a:cubicBezTo>
                <a:cubicBezTo>
                  <a:pt x="1702378" y="4027545"/>
                  <a:pt x="1692847" y="4036029"/>
                  <a:pt x="1684466" y="4043698"/>
                </a:cubicBezTo>
                <a:cubicBezTo>
                  <a:pt x="1669520" y="4054290"/>
                  <a:pt x="1657356" y="4066370"/>
                  <a:pt x="1639480" y="4070390"/>
                </a:cubicBezTo>
                <a:cubicBezTo>
                  <a:pt x="1629800" y="4073790"/>
                  <a:pt x="1621604" y="4074410"/>
                  <a:pt x="1615744" y="4061267"/>
                </a:cubicBezTo>
                <a:cubicBezTo>
                  <a:pt x="1612332" y="4051578"/>
                  <a:pt x="1602838" y="4047929"/>
                  <a:pt x="1593641" y="4054447"/>
                </a:cubicBezTo>
                <a:cubicBezTo>
                  <a:pt x="1564083" y="4073664"/>
                  <a:pt x="1531447" y="4081226"/>
                  <a:pt x="1497995" y="4087637"/>
                </a:cubicBezTo>
                <a:cubicBezTo>
                  <a:pt x="1472739" y="4093429"/>
                  <a:pt x="1460427" y="4100425"/>
                  <a:pt x="1461651" y="4128959"/>
                </a:cubicBezTo>
                <a:cubicBezTo>
                  <a:pt x="1460501" y="4129774"/>
                  <a:pt x="1459351" y="4130589"/>
                  <a:pt x="1459351" y="4130589"/>
                </a:cubicBezTo>
                <a:cubicBezTo>
                  <a:pt x="1452305" y="4130394"/>
                  <a:pt x="1450710" y="4115958"/>
                  <a:pt x="1443812" y="4120847"/>
                </a:cubicBezTo>
                <a:cubicBezTo>
                  <a:pt x="1438064" y="4124920"/>
                  <a:pt x="1438361" y="4135087"/>
                  <a:pt x="1438991" y="4143288"/>
                </a:cubicBezTo>
                <a:cubicBezTo>
                  <a:pt x="1438657" y="4145254"/>
                  <a:pt x="1439140" y="4148372"/>
                  <a:pt x="1438806" y="4150338"/>
                </a:cubicBezTo>
                <a:cubicBezTo>
                  <a:pt x="1439919" y="4161656"/>
                  <a:pt x="1442181" y="4172160"/>
                  <a:pt x="1445593" y="4181848"/>
                </a:cubicBezTo>
                <a:cubicBezTo>
                  <a:pt x="1447373" y="4189235"/>
                  <a:pt x="1443591" y="4193645"/>
                  <a:pt x="1436210" y="4195416"/>
                </a:cubicBezTo>
                <a:cubicBezTo>
                  <a:pt x="1431130" y="4195557"/>
                  <a:pt x="1424083" y="4195362"/>
                  <a:pt x="1423119" y="4189128"/>
                </a:cubicBezTo>
                <a:cubicBezTo>
                  <a:pt x="1422859" y="4166828"/>
                  <a:pt x="1407319" y="4157085"/>
                  <a:pt x="1392930" y="4146528"/>
                </a:cubicBezTo>
                <a:cubicBezTo>
                  <a:pt x="1384919" y="4140098"/>
                  <a:pt x="1380172" y="4138274"/>
                  <a:pt x="1378169" y="4150070"/>
                </a:cubicBezTo>
                <a:cubicBezTo>
                  <a:pt x="1373200" y="4167428"/>
                  <a:pt x="1360220" y="4178356"/>
                  <a:pt x="1349205" y="4189621"/>
                </a:cubicBezTo>
                <a:cubicBezTo>
                  <a:pt x="1345423" y="4194031"/>
                  <a:pt x="1341974" y="4196476"/>
                  <a:pt x="1338376" y="4193836"/>
                </a:cubicBezTo>
                <a:cubicBezTo>
                  <a:pt x="1321687" y="4184909"/>
                  <a:pt x="1307409" y="4191568"/>
                  <a:pt x="1293131" y="4198228"/>
                </a:cubicBezTo>
                <a:cubicBezTo>
                  <a:pt x="1279186" y="4202921"/>
                  <a:pt x="1266058" y="4208766"/>
                  <a:pt x="1252966" y="4202477"/>
                </a:cubicBezTo>
                <a:cubicBezTo>
                  <a:pt x="1246587" y="4198350"/>
                  <a:pt x="1244288" y="4199980"/>
                  <a:pt x="1239355" y="4205205"/>
                </a:cubicBezTo>
                <a:cubicBezTo>
                  <a:pt x="1222741" y="4225627"/>
                  <a:pt x="1203196" y="4239477"/>
                  <a:pt x="1176976" y="4239034"/>
                </a:cubicBezTo>
                <a:cubicBezTo>
                  <a:pt x="1166814" y="4239317"/>
                  <a:pt x="1162216" y="4242576"/>
                  <a:pt x="1157765" y="4250918"/>
                </a:cubicBezTo>
                <a:cubicBezTo>
                  <a:pt x="1147715" y="4268418"/>
                  <a:pt x="1132769" y="4279009"/>
                  <a:pt x="1110481" y="4279239"/>
                </a:cubicBezTo>
                <a:cubicBezTo>
                  <a:pt x="1104584" y="4278229"/>
                  <a:pt x="1100319" y="4279522"/>
                  <a:pt x="1097352" y="4285084"/>
                </a:cubicBezTo>
                <a:cubicBezTo>
                  <a:pt x="1082703" y="4305842"/>
                  <a:pt x="1041203" y="4317956"/>
                  <a:pt x="1018617" y="4308019"/>
                </a:cubicBezTo>
                <a:cubicBezTo>
                  <a:pt x="1015947" y="4323747"/>
                  <a:pt x="1005267" y="4333046"/>
                  <a:pt x="992472" y="4336925"/>
                </a:cubicBezTo>
                <a:cubicBezTo>
                  <a:pt x="973447" y="4341760"/>
                  <a:pt x="956535" y="4352015"/>
                  <a:pt x="939624" y="4362270"/>
                </a:cubicBezTo>
                <a:cubicBezTo>
                  <a:pt x="916148" y="4375447"/>
                  <a:pt x="898606" y="4377501"/>
                  <a:pt x="875725" y="4357397"/>
                </a:cubicBezTo>
                <a:cubicBezTo>
                  <a:pt x="874092" y="4355094"/>
                  <a:pt x="872126" y="4354757"/>
                  <a:pt x="870495" y="4352455"/>
                </a:cubicBezTo>
                <a:cubicBezTo>
                  <a:pt x="862484" y="4346025"/>
                  <a:pt x="857069" y="4348132"/>
                  <a:pt x="855400" y="4357963"/>
                </a:cubicBezTo>
                <a:cubicBezTo>
                  <a:pt x="854065" y="4365827"/>
                  <a:pt x="852730" y="4373692"/>
                  <a:pt x="850246" y="4382371"/>
                </a:cubicBezTo>
                <a:cubicBezTo>
                  <a:pt x="841790" y="4414306"/>
                  <a:pt x="814718" y="4424844"/>
                  <a:pt x="784937" y="4409628"/>
                </a:cubicBezTo>
                <a:cubicBezTo>
                  <a:pt x="772995" y="4402525"/>
                  <a:pt x="759569" y="4398203"/>
                  <a:pt x="744327" y="4398627"/>
                </a:cubicBezTo>
                <a:cubicBezTo>
                  <a:pt x="730234" y="4398237"/>
                  <a:pt x="716141" y="4397847"/>
                  <a:pt x="703049" y="4391559"/>
                </a:cubicBezTo>
                <a:cubicBezTo>
                  <a:pt x="704310" y="4407961"/>
                  <a:pt x="721000" y="4416888"/>
                  <a:pt x="722261" y="4433290"/>
                </a:cubicBezTo>
                <a:cubicBezTo>
                  <a:pt x="701307" y="4425655"/>
                  <a:pt x="701307" y="4425655"/>
                  <a:pt x="690923" y="4445121"/>
                </a:cubicBezTo>
                <a:cubicBezTo>
                  <a:pt x="685657" y="4452312"/>
                  <a:pt x="681874" y="4456722"/>
                  <a:pt x="672529" y="4458157"/>
                </a:cubicBezTo>
                <a:cubicBezTo>
                  <a:pt x="648422" y="4463133"/>
                  <a:pt x="625949" y="4470412"/>
                  <a:pt x="603474" y="4477691"/>
                </a:cubicBezTo>
                <a:cubicBezTo>
                  <a:pt x="534085" y="4499192"/>
                  <a:pt x="468443" y="4528416"/>
                  <a:pt x="397756" y="4545648"/>
                </a:cubicBezTo>
                <a:cubicBezTo>
                  <a:pt x="392340" y="4547755"/>
                  <a:pt x="385442" y="4552644"/>
                  <a:pt x="381364" y="4546887"/>
                </a:cubicBezTo>
                <a:cubicBezTo>
                  <a:pt x="376134" y="4541945"/>
                  <a:pt x="380250" y="4535569"/>
                  <a:pt x="381251" y="4529671"/>
                </a:cubicBezTo>
                <a:cubicBezTo>
                  <a:pt x="383069" y="4524924"/>
                  <a:pt x="386035" y="4519362"/>
                  <a:pt x="380472" y="4516386"/>
                </a:cubicBezTo>
                <a:cubicBezTo>
                  <a:pt x="375243" y="4511444"/>
                  <a:pt x="369013" y="4512400"/>
                  <a:pt x="363598" y="4514508"/>
                </a:cubicBezTo>
                <a:cubicBezTo>
                  <a:pt x="360150" y="4516952"/>
                  <a:pt x="356700" y="4519397"/>
                  <a:pt x="353251" y="4521841"/>
                </a:cubicBezTo>
                <a:cubicBezTo>
                  <a:pt x="336340" y="4532096"/>
                  <a:pt x="320615" y="4529403"/>
                  <a:pt x="309192" y="4513284"/>
                </a:cubicBezTo>
                <a:cubicBezTo>
                  <a:pt x="305112" y="4507528"/>
                  <a:pt x="301033" y="4501771"/>
                  <a:pt x="299252" y="4494385"/>
                </a:cubicBezTo>
                <a:cubicBezTo>
                  <a:pt x="295507" y="4486662"/>
                  <a:pt x="288460" y="4486467"/>
                  <a:pt x="283194" y="4493658"/>
                </a:cubicBezTo>
                <a:cubicBezTo>
                  <a:pt x="272995" y="4506074"/>
                  <a:pt x="273775" y="4519358"/>
                  <a:pt x="286348" y="4534662"/>
                </a:cubicBezTo>
                <a:cubicBezTo>
                  <a:pt x="271772" y="4531155"/>
                  <a:pt x="260312" y="4527169"/>
                  <a:pt x="250336" y="4520403"/>
                </a:cubicBezTo>
                <a:cubicBezTo>
                  <a:pt x="240359" y="4513636"/>
                  <a:pt x="229122" y="4490468"/>
                  <a:pt x="232275" y="4477857"/>
                </a:cubicBezTo>
                <a:cubicBezTo>
                  <a:pt x="236910" y="4462465"/>
                  <a:pt x="251336" y="4460889"/>
                  <a:pt x="262648" y="4459791"/>
                </a:cubicBezTo>
                <a:cubicBezTo>
                  <a:pt x="279040" y="4458552"/>
                  <a:pt x="294950" y="4454195"/>
                  <a:pt x="308746" y="4444418"/>
                </a:cubicBezTo>
                <a:cubicBezTo>
                  <a:pt x="316794" y="4438715"/>
                  <a:pt x="325991" y="4432197"/>
                  <a:pt x="335188" y="4425679"/>
                </a:cubicBezTo>
                <a:cubicBezTo>
                  <a:pt x="373127" y="4398793"/>
                  <a:pt x="413997" y="4378478"/>
                  <a:pt x="463470" y="4384927"/>
                </a:cubicBezTo>
                <a:cubicBezTo>
                  <a:pt x="482310" y="4387141"/>
                  <a:pt x="486760" y="4378799"/>
                  <a:pt x="482719" y="4360909"/>
                </a:cubicBezTo>
                <a:cubicBezTo>
                  <a:pt x="482236" y="4357792"/>
                  <a:pt x="477488" y="4355967"/>
                  <a:pt x="480121" y="4352372"/>
                </a:cubicBezTo>
                <a:cubicBezTo>
                  <a:pt x="483571" y="4349927"/>
                  <a:pt x="487502" y="4350600"/>
                  <a:pt x="490283" y="4352088"/>
                </a:cubicBezTo>
                <a:cubicBezTo>
                  <a:pt x="493065" y="4353576"/>
                  <a:pt x="495846" y="4355064"/>
                  <a:pt x="497812" y="4355401"/>
                </a:cubicBezTo>
                <a:cubicBezTo>
                  <a:pt x="505341" y="4358713"/>
                  <a:pt x="513203" y="4360060"/>
                  <a:pt x="514872" y="4350229"/>
                </a:cubicBezTo>
                <a:cubicBezTo>
                  <a:pt x="517690" y="4339584"/>
                  <a:pt x="507677" y="4344951"/>
                  <a:pt x="502930" y="4343126"/>
                </a:cubicBezTo>
                <a:cubicBezTo>
                  <a:pt x="502115" y="4341975"/>
                  <a:pt x="500964" y="4342790"/>
                  <a:pt x="500148" y="4341638"/>
                </a:cubicBezTo>
                <a:cubicBezTo>
                  <a:pt x="496218" y="4340965"/>
                  <a:pt x="492620" y="4338326"/>
                  <a:pt x="493287" y="4334394"/>
                </a:cubicBezTo>
                <a:cubicBezTo>
                  <a:pt x="493139" y="4329310"/>
                  <a:pt x="495438" y="4327681"/>
                  <a:pt x="500519" y="4327539"/>
                </a:cubicBezTo>
                <a:cubicBezTo>
                  <a:pt x="519210" y="4324670"/>
                  <a:pt x="528593" y="4311103"/>
                  <a:pt x="528815" y="4291920"/>
                </a:cubicBezTo>
                <a:cubicBezTo>
                  <a:pt x="529483" y="4287988"/>
                  <a:pt x="532450" y="4282426"/>
                  <a:pt x="530003" y="4278972"/>
                </a:cubicBezTo>
                <a:cubicBezTo>
                  <a:pt x="521027" y="4266308"/>
                  <a:pt x="499405" y="4262605"/>
                  <a:pt x="489540" y="4273055"/>
                </a:cubicBezTo>
                <a:cubicBezTo>
                  <a:pt x="469811" y="4293955"/>
                  <a:pt x="445519" y="4305981"/>
                  <a:pt x="416332" y="4311099"/>
                </a:cubicBezTo>
                <a:cubicBezTo>
                  <a:pt x="406653" y="4314500"/>
                  <a:pt x="396973" y="4317900"/>
                  <a:pt x="394155" y="4328545"/>
                </a:cubicBezTo>
                <a:cubicBezTo>
                  <a:pt x="390854" y="4336073"/>
                  <a:pt x="387739" y="4336551"/>
                  <a:pt x="381694" y="4330458"/>
                </a:cubicBezTo>
                <a:cubicBezTo>
                  <a:pt x="374016" y="4322062"/>
                  <a:pt x="364189" y="4320379"/>
                  <a:pt x="353359" y="4324594"/>
                </a:cubicBezTo>
                <a:cubicBezTo>
                  <a:pt x="341714" y="4327658"/>
                  <a:pt x="328919" y="4331537"/>
                  <a:pt x="316125" y="4335415"/>
                </a:cubicBezTo>
                <a:cubicBezTo>
                  <a:pt x="305295" y="4339631"/>
                  <a:pt x="296952" y="4335167"/>
                  <a:pt x="291573" y="4325141"/>
                </a:cubicBezTo>
                <a:cubicBezTo>
                  <a:pt x="290757" y="4323990"/>
                  <a:pt x="289126" y="4321687"/>
                  <a:pt x="288644" y="4318570"/>
                </a:cubicBezTo>
                <a:cubicBezTo>
                  <a:pt x="284564" y="4312813"/>
                  <a:pt x="277851" y="4310652"/>
                  <a:pt x="272103" y="4314726"/>
                </a:cubicBezTo>
                <a:cubicBezTo>
                  <a:pt x="266688" y="4316833"/>
                  <a:pt x="270769" y="4322590"/>
                  <a:pt x="274031" y="4327196"/>
                </a:cubicBezTo>
                <a:cubicBezTo>
                  <a:pt x="276145" y="4332616"/>
                  <a:pt x="279409" y="4337221"/>
                  <a:pt x="273327" y="4343261"/>
                </a:cubicBezTo>
                <a:cubicBezTo>
                  <a:pt x="262980" y="4350593"/>
                  <a:pt x="245623" y="4345598"/>
                  <a:pt x="240579" y="4333606"/>
                </a:cubicBezTo>
                <a:cubicBezTo>
                  <a:pt x="238131" y="4330152"/>
                  <a:pt x="238799" y="4326220"/>
                  <a:pt x="234052" y="4324396"/>
                </a:cubicBezTo>
                <a:cubicBezTo>
                  <a:pt x="230603" y="4326840"/>
                  <a:pt x="233051" y="4330294"/>
                  <a:pt x="231567" y="4333075"/>
                </a:cubicBezTo>
                <a:cubicBezTo>
                  <a:pt x="230714" y="4344056"/>
                  <a:pt x="226116" y="4347315"/>
                  <a:pt x="215806" y="4342515"/>
                </a:cubicBezTo>
                <a:cubicBezTo>
                  <a:pt x="201082" y="4333924"/>
                  <a:pt x="185357" y="4331231"/>
                  <a:pt x="170449" y="4329690"/>
                </a:cubicBezTo>
                <a:cubicBezTo>
                  <a:pt x="152758" y="4326660"/>
                  <a:pt x="135403" y="4321665"/>
                  <a:pt x="122830" y="4306361"/>
                </a:cubicBezTo>
                <a:cubicBezTo>
                  <a:pt x="117600" y="4301419"/>
                  <a:pt x="110405" y="4296140"/>
                  <a:pt x="103025" y="4297911"/>
                </a:cubicBezTo>
                <a:cubicBezTo>
                  <a:pt x="71872" y="4302693"/>
                  <a:pt x="45392" y="4279949"/>
                  <a:pt x="13758" y="4281613"/>
                </a:cubicBezTo>
                <a:cubicBezTo>
                  <a:pt x="4746" y="4281081"/>
                  <a:pt x="1815" y="4274510"/>
                  <a:pt x="35" y="4267124"/>
                </a:cubicBezTo>
                <a:cubicBezTo>
                  <a:pt x="-596" y="4258923"/>
                  <a:pt x="7600" y="4258303"/>
                  <a:pt x="13497" y="4259313"/>
                </a:cubicBezTo>
                <a:cubicBezTo>
                  <a:pt x="24475" y="4260181"/>
                  <a:pt x="30557" y="4254141"/>
                  <a:pt x="34191" y="4244648"/>
                </a:cubicBezTo>
                <a:cubicBezTo>
                  <a:pt x="38159" y="4233188"/>
                  <a:pt x="45725" y="4224367"/>
                  <a:pt x="56073" y="4217035"/>
                </a:cubicBezTo>
                <a:cubicBezTo>
                  <a:pt x="74133" y="4205965"/>
                  <a:pt x="92305" y="4212112"/>
                  <a:pt x="99130" y="4231489"/>
                </a:cubicBezTo>
                <a:cubicBezTo>
                  <a:pt x="100428" y="4235758"/>
                  <a:pt x="102542" y="4241178"/>
                  <a:pt x="104990" y="4244632"/>
                </a:cubicBezTo>
                <a:cubicBezTo>
                  <a:pt x="105805" y="4245783"/>
                  <a:pt x="105472" y="4247750"/>
                  <a:pt x="105472" y="4247750"/>
                </a:cubicBezTo>
                <a:cubicBezTo>
                  <a:pt x="106621" y="4246935"/>
                  <a:pt x="106621" y="4246935"/>
                  <a:pt x="106955" y="4244969"/>
                </a:cubicBezTo>
                <a:cubicBezTo>
                  <a:pt x="111554" y="4241710"/>
                  <a:pt x="115004" y="4239266"/>
                  <a:pt x="120417" y="4237158"/>
                </a:cubicBezTo>
                <a:cubicBezTo>
                  <a:pt x="146341" y="4227435"/>
                  <a:pt x="150791" y="4219092"/>
                  <a:pt x="142187" y="4192328"/>
                </a:cubicBezTo>
                <a:cubicBezTo>
                  <a:pt x="137144" y="4180337"/>
                  <a:pt x="142409" y="4173146"/>
                  <a:pt x="154388" y="4168116"/>
                </a:cubicBezTo>
                <a:cubicBezTo>
                  <a:pt x="163251" y="4163564"/>
                  <a:pt x="171114" y="4164910"/>
                  <a:pt x="181424" y="4169711"/>
                </a:cubicBezTo>
                <a:cubicBezTo>
                  <a:pt x="210389" y="4183775"/>
                  <a:pt x="240540" y="4184892"/>
                  <a:pt x="271062" y="4171910"/>
                </a:cubicBezTo>
                <a:cubicBezTo>
                  <a:pt x="297801" y="4163338"/>
                  <a:pt x="297801" y="4163338"/>
                  <a:pt x="276884" y="4143570"/>
                </a:cubicBezTo>
                <a:cubicBezTo>
                  <a:pt x="265610" y="4132535"/>
                  <a:pt x="263829" y="4125149"/>
                  <a:pt x="270913" y="4113211"/>
                </a:cubicBezTo>
                <a:cubicBezTo>
                  <a:pt x="286601" y="4128036"/>
                  <a:pt x="292497" y="4129046"/>
                  <a:pt x="310558" y="4117977"/>
                </a:cubicBezTo>
                <a:cubicBezTo>
                  <a:pt x="322055" y="4109829"/>
                  <a:pt x="332254" y="4097413"/>
                  <a:pt x="348461" y="4103223"/>
                </a:cubicBezTo>
                <a:cubicBezTo>
                  <a:pt x="349277" y="4104375"/>
                  <a:pt x="350426" y="4103560"/>
                  <a:pt x="351576" y="4102745"/>
                </a:cubicBezTo>
                <a:cubicBezTo>
                  <a:pt x="362109" y="4088363"/>
                  <a:pt x="361663" y="4073112"/>
                  <a:pt x="352207" y="4057330"/>
                </a:cubicBezTo>
                <a:cubicBezTo>
                  <a:pt x="346494" y="4049271"/>
                  <a:pt x="340784" y="4041212"/>
                  <a:pt x="347532" y="4031240"/>
                </a:cubicBezTo>
                <a:cubicBezTo>
                  <a:pt x="347866" y="4029273"/>
                  <a:pt x="349683" y="4024527"/>
                  <a:pt x="352131" y="4027981"/>
                </a:cubicBezTo>
                <a:cubicBezTo>
                  <a:pt x="359809" y="4036377"/>
                  <a:pt x="368672" y="4031825"/>
                  <a:pt x="378019" y="4030390"/>
                </a:cubicBezTo>
                <a:cubicBezTo>
                  <a:pt x="388514" y="4028141"/>
                  <a:pt x="397191" y="4030639"/>
                  <a:pt x="402569" y="4040664"/>
                </a:cubicBezTo>
                <a:cubicBezTo>
                  <a:pt x="408763" y="4051841"/>
                  <a:pt x="419073" y="4056642"/>
                  <a:pt x="431535" y="4054729"/>
                </a:cubicBezTo>
                <a:cubicBezTo>
                  <a:pt x="443661" y="4054783"/>
                  <a:pt x="449261" y="4045625"/>
                  <a:pt x="453229" y="4034166"/>
                </a:cubicBezTo>
                <a:cubicBezTo>
                  <a:pt x="455232" y="4022369"/>
                  <a:pt x="460795" y="4025345"/>
                  <a:pt x="465690" y="4032253"/>
                </a:cubicBezTo>
                <a:cubicBezTo>
                  <a:pt x="473035" y="4042615"/>
                  <a:pt x="481230" y="4041995"/>
                  <a:pt x="488795" y="4033175"/>
                </a:cubicBezTo>
                <a:cubicBezTo>
                  <a:pt x="491095" y="4031545"/>
                  <a:pt x="493394" y="4029916"/>
                  <a:pt x="494877" y="4027135"/>
                </a:cubicBezTo>
                <a:cubicBezTo>
                  <a:pt x="503592" y="4017500"/>
                  <a:pt x="512456" y="4012948"/>
                  <a:pt x="525214" y="4021202"/>
                </a:cubicBezTo>
                <a:cubicBezTo>
                  <a:pt x="538307" y="4027491"/>
                  <a:pt x="552732" y="4025915"/>
                  <a:pt x="563895" y="4019733"/>
                </a:cubicBezTo>
                <a:cubicBezTo>
                  <a:pt x="573575" y="4016333"/>
                  <a:pt x="582772" y="4009815"/>
                  <a:pt x="571498" y="3998780"/>
                </a:cubicBezTo>
                <a:cubicBezTo>
                  <a:pt x="569050" y="3995326"/>
                  <a:pt x="566936" y="3989906"/>
                  <a:pt x="565638" y="3985637"/>
                </a:cubicBezTo>
                <a:cubicBezTo>
                  <a:pt x="559926" y="3977577"/>
                  <a:pt x="557664" y="3967074"/>
                  <a:pt x="548170" y="3963425"/>
                </a:cubicBezTo>
                <a:cubicBezTo>
                  <a:pt x="525732" y="3958571"/>
                  <a:pt x="515459" y="3941637"/>
                  <a:pt x="503220" y="3924367"/>
                </a:cubicBezTo>
                <a:cubicBezTo>
                  <a:pt x="514532" y="3923269"/>
                  <a:pt x="525843" y="3922172"/>
                  <a:pt x="535040" y="3915654"/>
                </a:cubicBezTo>
                <a:cubicBezTo>
                  <a:pt x="545721" y="3906355"/>
                  <a:pt x="558516" y="3902476"/>
                  <a:pt x="572609" y="3902867"/>
                </a:cubicBezTo>
                <a:cubicBezTo>
                  <a:pt x="584736" y="3902920"/>
                  <a:pt x="597197" y="3901007"/>
                  <a:pt x="609658" y="3899095"/>
                </a:cubicBezTo>
                <a:cubicBezTo>
                  <a:pt x="646709" y="3895323"/>
                  <a:pt x="684426" y="3887620"/>
                  <a:pt x="723254" y="3891234"/>
                </a:cubicBezTo>
                <a:cubicBezTo>
                  <a:pt x="732267" y="3891766"/>
                  <a:pt x="734083" y="3887019"/>
                  <a:pt x="732303" y="3879633"/>
                </a:cubicBezTo>
                <a:cubicBezTo>
                  <a:pt x="731821" y="3876515"/>
                  <a:pt x="729707" y="3871095"/>
                  <a:pt x="735122" y="3868988"/>
                </a:cubicBezTo>
                <a:cubicBezTo>
                  <a:pt x="739387" y="3867695"/>
                  <a:pt x="742651" y="3872300"/>
                  <a:pt x="744282" y="3874603"/>
                </a:cubicBezTo>
                <a:cubicBezTo>
                  <a:pt x="749511" y="3879545"/>
                  <a:pt x="753925" y="3883335"/>
                  <a:pt x="759339" y="3881228"/>
                </a:cubicBezTo>
                <a:cubicBezTo>
                  <a:pt x="765904" y="3878305"/>
                  <a:pt x="773766" y="3879652"/>
                  <a:pt x="780330" y="3876729"/>
                </a:cubicBezTo>
                <a:cubicBezTo>
                  <a:pt x="790010" y="3873329"/>
                  <a:pt x="794424" y="3877120"/>
                  <a:pt x="795870" y="3886472"/>
                </a:cubicBezTo>
                <a:cubicBezTo>
                  <a:pt x="795165" y="3902537"/>
                  <a:pt x="805994" y="3898322"/>
                  <a:pt x="816156" y="3898039"/>
                </a:cubicBezTo>
                <a:cubicBezTo>
                  <a:pt x="829433" y="3897277"/>
                  <a:pt x="822907" y="3888067"/>
                  <a:pt x="821941" y="3881832"/>
                </a:cubicBezTo>
                <a:cubicBezTo>
                  <a:pt x="821459" y="3878715"/>
                  <a:pt x="819827" y="3876412"/>
                  <a:pt x="823276" y="3873968"/>
                </a:cubicBezTo>
                <a:cubicBezTo>
                  <a:pt x="829655" y="3878095"/>
                  <a:pt x="837184" y="3881407"/>
                  <a:pt x="843229" y="3887501"/>
                </a:cubicBezTo>
                <a:cubicBezTo>
                  <a:pt x="848792" y="3890477"/>
                  <a:pt x="854689" y="3891486"/>
                  <a:pt x="859288" y="3888227"/>
                </a:cubicBezTo>
                <a:cubicBezTo>
                  <a:pt x="865036" y="3884154"/>
                  <a:pt x="860957" y="3878397"/>
                  <a:pt x="859658" y="3874128"/>
                </a:cubicBezTo>
                <a:cubicBezTo>
                  <a:pt x="852538" y="3844584"/>
                  <a:pt x="862254" y="3829050"/>
                  <a:pt x="891775" y="3821966"/>
                </a:cubicBezTo>
                <a:cubicBezTo>
                  <a:pt x="898005" y="3821010"/>
                  <a:pt x="903420" y="3818902"/>
                  <a:pt x="909316" y="3819912"/>
                </a:cubicBezTo>
                <a:cubicBezTo>
                  <a:pt x="936204" y="3816423"/>
                  <a:pt x="955897" y="3807656"/>
                  <a:pt x="958122" y="3776677"/>
                </a:cubicBezTo>
                <a:cubicBezTo>
                  <a:pt x="958122" y="3776677"/>
                  <a:pt x="959271" y="3775862"/>
                  <a:pt x="958455" y="3774711"/>
                </a:cubicBezTo>
                <a:cubicBezTo>
                  <a:pt x="962572" y="3768335"/>
                  <a:pt x="966355" y="3763924"/>
                  <a:pt x="974551" y="3763305"/>
                </a:cubicBezTo>
                <a:cubicBezTo>
                  <a:pt x="977666" y="3762827"/>
                  <a:pt x="981597" y="3763500"/>
                  <a:pt x="982895" y="3767768"/>
                </a:cubicBezTo>
                <a:cubicBezTo>
                  <a:pt x="985825" y="3774340"/>
                  <a:pt x="980893" y="3779565"/>
                  <a:pt x="977110" y="3783975"/>
                </a:cubicBezTo>
                <a:cubicBezTo>
                  <a:pt x="973661" y="3786419"/>
                  <a:pt x="969878" y="3790830"/>
                  <a:pt x="972326" y="3794284"/>
                </a:cubicBezTo>
                <a:cubicBezTo>
                  <a:pt x="974440" y="3799704"/>
                  <a:pt x="979373" y="3794479"/>
                  <a:pt x="983304" y="3795152"/>
                </a:cubicBezTo>
                <a:cubicBezTo>
                  <a:pt x="990684" y="3793381"/>
                  <a:pt x="997248" y="3790459"/>
                  <a:pt x="1004628" y="3788688"/>
                </a:cubicBezTo>
                <a:cubicBezTo>
                  <a:pt x="1014308" y="3785287"/>
                  <a:pt x="1023654" y="3783853"/>
                  <a:pt x="1033148" y="3787502"/>
                </a:cubicBezTo>
                <a:cubicBezTo>
                  <a:pt x="1039861" y="3789663"/>
                  <a:pt x="1043310" y="3787219"/>
                  <a:pt x="1047426" y="3780842"/>
                </a:cubicBezTo>
                <a:cubicBezTo>
                  <a:pt x="1059442" y="3763679"/>
                  <a:pt x="1072237" y="3759801"/>
                  <a:pt x="1092375" y="3766284"/>
                </a:cubicBezTo>
                <a:cubicBezTo>
                  <a:pt x="1103019" y="3769118"/>
                  <a:pt x="1112179" y="3774734"/>
                  <a:pt x="1122489" y="3779534"/>
                </a:cubicBezTo>
                <a:cubicBezTo>
                  <a:pt x="1134765" y="3784671"/>
                  <a:pt x="1146892" y="3784725"/>
                  <a:pt x="1159687" y="3780846"/>
                </a:cubicBezTo>
                <a:cubicBezTo>
                  <a:pt x="1173632" y="3776153"/>
                  <a:pt x="1177748" y="3769776"/>
                  <a:pt x="1174521" y="3753038"/>
                </a:cubicBezTo>
                <a:cubicBezTo>
                  <a:pt x="1170479" y="3735148"/>
                  <a:pt x="1177710" y="3728294"/>
                  <a:pt x="1196068" y="3727391"/>
                </a:cubicBezTo>
                <a:cubicBezTo>
                  <a:pt x="1202299" y="3726434"/>
                  <a:pt x="1206230" y="3727108"/>
                  <a:pt x="1211162" y="3721883"/>
                </a:cubicBezTo>
                <a:cubicBezTo>
                  <a:pt x="1221695" y="3707500"/>
                  <a:pt x="1221695" y="3707500"/>
                  <a:pt x="1232302" y="3722468"/>
                </a:cubicBezTo>
                <a:cubicBezTo>
                  <a:pt x="1232784" y="3725585"/>
                  <a:pt x="1233600" y="3726737"/>
                  <a:pt x="1236381" y="3728225"/>
                </a:cubicBezTo>
                <a:cubicBezTo>
                  <a:pt x="1242909" y="3737435"/>
                  <a:pt x="1249955" y="3737630"/>
                  <a:pt x="1256705" y="3727658"/>
                </a:cubicBezTo>
                <a:cubicBezTo>
                  <a:pt x="1261971" y="3720467"/>
                  <a:pt x="1265605" y="3710973"/>
                  <a:pt x="1271687" y="3704934"/>
                </a:cubicBezTo>
                <a:cubicBezTo>
                  <a:pt x="1295052" y="3674540"/>
                  <a:pt x="1338331" y="3669812"/>
                  <a:pt x="1364812" y="3692556"/>
                </a:cubicBezTo>
                <a:cubicBezTo>
                  <a:pt x="1374454" y="3701288"/>
                  <a:pt x="1376383" y="3713758"/>
                  <a:pt x="1383726" y="3724120"/>
                </a:cubicBezTo>
                <a:cubicBezTo>
                  <a:pt x="1393183" y="3739902"/>
                  <a:pt x="1403827" y="3742736"/>
                  <a:pt x="1420887" y="3737565"/>
                </a:cubicBezTo>
                <a:cubicBezTo>
                  <a:pt x="1429417" y="3734979"/>
                  <a:pt x="1437131" y="3731242"/>
                  <a:pt x="1445661" y="3728656"/>
                </a:cubicBezTo>
                <a:cubicBezTo>
                  <a:pt x="1462720" y="3723485"/>
                  <a:pt x="1469136" y="3715479"/>
                  <a:pt x="1465094" y="3697589"/>
                </a:cubicBezTo>
                <a:cubicBezTo>
                  <a:pt x="1463981" y="3686271"/>
                  <a:pt x="1468246" y="3684978"/>
                  <a:pt x="1478074" y="3686661"/>
                </a:cubicBezTo>
                <a:cubicBezTo>
                  <a:pt x="1498879" y="3689212"/>
                  <a:pt x="1506445" y="3680392"/>
                  <a:pt x="1501920" y="3659385"/>
                </a:cubicBezTo>
                <a:cubicBezTo>
                  <a:pt x="1499806" y="3653964"/>
                  <a:pt x="1496542" y="3649359"/>
                  <a:pt x="1490312" y="3650315"/>
                </a:cubicBezTo>
                <a:cubicBezTo>
                  <a:pt x="1482932" y="3652086"/>
                  <a:pt x="1485046" y="3657506"/>
                  <a:pt x="1487160" y="3662926"/>
                </a:cubicBezTo>
                <a:cubicBezTo>
                  <a:pt x="1489607" y="3666380"/>
                  <a:pt x="1489756" y="3671464"/>
                  <a:pt x="1484341" y="3673572"/>
                </a:cubicBezTo>
                <a:cubicBezTo>
                  <a:pt x="1479743" y="3676831"/>
                  <a:pt x="1473846" y="3675821"/>
                  <a:pt x="1471732" y="3670401"/>
                </a:cubicBezTo>
                <a:cubicBezTo>
                  <a:pt x="1463906" y="3656921"/>
                  <a:pt x="1453781" y="3645071"/>
                  <a:pt x="1445140" y="3630440"/>
                </a:cubicBezTo>
                <a:cubicBezTo>
                  <a:pt x="1451037" y="3631450"/>
                  <a:pt x="1453003" y="3631787"/>
                  <a:pt x="1455784" y="3633275"/>
                </a:cubicBezTo>
                <a:cubicBezTo>
                  <a:pt x="1467578" y="3635294"/>
                  <a:pt x="1476775" y="3628776"/>
                  <a:pt x="1486454" y="3625376"/>
                </a:cubicBezTo>
                <a:cubicBezTo>
                  <a:pt x="1491869" y="3623268"/>
                  <a:pt x="1488123" y="3615546"/>
                  <a:pt x="1489940" y="3610799"/>
                </a:cubicBezTo>
                <a:cubicBezTo>
                  <a:pt x="1493241" y="3603271"/>
                  <a:pt x="1497358" y="3596895"/>
                  <a:pt x="1507037" y="3593494"/>
                </a:cubicBezTo>
                <a:cubicBezTo>
                  <a:pt x="1514751" y="3589757"/>
                  <a:pt x="1522799" y="3584054"/>
                  <a:pt x="1532478" y="3580653"/>
                </a:cubicBezTo>
                <a:cubicBezTo>
                  <a:pt x="1523318" y="3575038"/>
                  <a:pt x="1509707" y="3577765"/>
                  <a:pt x="1511710" y="3565969"/>
                </a:cubicBezTo>
                <a:cubicBezTo>
                  <a:pt x="1512229" y="3556953"/>
                  <a:pt x="1510634" y="3542518"/>
                  <a:pt x="1528324" y="3545547"/>
                </a:cubicBezTo>
                <a:cubicBezTo>
                  <a:pt x="1528324" y="3545547"/>
                  <a:pt x="1529807" y="3542766"/>
                  <a:pt x="1528991" y="3541615"/>
                </a:cubicBezTo>
                <a:cubicBezTo>
                  <a:pt x="1526062" y="3535043"/>
                  <a:pt x="1524281" y="3527657"/>
                  <a:pt x="1515418" y="3532209"/>
                </a:cubicBezTo>
                <a:cubicBezTo>
                  <a:pt x="1505404" y="3537576"/>
                  <a:pt x="1494093" y="3538673"/>
                  <a:pt x="1483931" y="3538957"/>
                </a:cubicBezTo>
                <a:cubicBezTo>
                  <a:pt x="1471470" y="3540869"/>
                  <a:pt x="1464238" y="3547724"/>
                  <a:pt x="1465351" y="3559042"/>
                </a:cubicBezTo>
                <a:cubicBezTo>
                  <a:pt x="1465314" y="3571175"/>
                  <a:pt x="1460233" y="3571317"/>
                  <a:pt x="1452371" y="3569970"/>
                </a:cubicBezTo>
                <a:cubicBezTo>
                  <a:pt x="1436646" y="3567277"/>
                  <a:pt x="1422405" y="3561804"/>
                  <a:pt x="1406347" y="3561077"/>
                </a:cubicBezTo>
                <a:cubicBezTo>
                  <a:pt x="1397335" y="3560545"/>
                  <a:pt x="1391920" y="3562653"/>
                  <a:pt x="1387470" y="3570995"/>
                </a:cubicBezTo>
                <a:cubicBezTo>
                  <a:pt x="1384169" y="3578523"/>
                  <a:pt x="1382834" y="3586387"/>
                  <a:pt x="1374304" y="3588973"/>
                </a:cubicBezTo>
                <a:cubicBezTo>
                  <a:pt x="1366590" y="3592710"/>
                  <a:pt x="1360545" y="3586617"/>
                  <a:pt x="1353832" y="3584456"/>
                </a:cubicBezTo>
                <a:cubicBezTo>
                  <a:pt x="1353276" y="3605605"/>
                  <a:pt x="1353276" y="3605605"/>
                  <a:pt x="1332137" y="3605019"/>
                </a:cubicBezTo>
                <a:cubicBezTo>
                  <a:pt x="1323941" y="3605639"/>
                  <a:pt x="1314929" y="3605107"/>
                  <a:pt x="1310145" y="3615416"/>
                </a:cubicBezTo>
                <a:cubicBezTo>
                  <a:pt x="1297795" y="3634545"/>
                  <a:pt x="1293530" y="3635838"/>
                  <a:pt x="1272910" y="3626237"/>
                </a:cubicBezTo>
                <a:cubicBezTo>
                  <a:pt x="1263416" y="3622588"/>
                  <a:pt x="1253922" y="3618939"/>
                  <a:pt x="1243278" y="3616105"/>
                </a:cubicBezTo>
                <a:cubicBezTo>
                  <a:pt x="1218393" y="3607797"/>
                  <a:pt x="1212644" y="3611870"/>
                  <a:pt x="1210271" y="3637766"/>
                </a:cubicBezTo>
                <a:cubicBezTo>
                  <a:pt x="1209270" y="3643664"/>
                  <a:pt x="1210234" y="3649899"/>
                  <a:pt x="1208899" y="3657763"/>
                </a:cubicBezTo>
                <a:cubicBezTo>
                  <a:pt x="1200072" y="3650182"/>
                  <a:pt x="1192878" y="3644903"/>
                  <a:pt x="1184051" y="3637322"/>
                </a:cubicBezTo>
                <a:cubicBezTo>
                  <a:pt x="1183383" y="3641254"/>
                  <a:pt x="1184199" y="3642406"/>
                  <a:pt x="1183866" y="3644372"/>
                </a:cubicBezTo>
                <a:cubicBezTo>
                  <a:pt x="1188205" y="3672429"/>
                  <a:pt x="1176708" y="3680576"/>
                  <a:pt x="1151007" y="3671117"/>
                </a:cubicBezTo>
                <a:cubicBezTo>
                  <a:pt x="1146260" y="3669292"/>
                  <a:pt x="1141513" y="3667468"/>
                  <a:pt x="1135950" y="3664492"/>
                </a:cubicBezTo>
                <a:cubicBezTo>
                  <a:pt x="1133169" y="3663004"/>
                  <a:pt x="1130387" y="3661516"/>
                  <a:pt x="1130239" y="3656432"/>
                </a:cubicBezTo>
                <a:cubicBezTo>
                  <a:pt x="1133725" y="3641855"/>
                  <a:pt x="1122747" y="3640987"/>
                  <a:pt x="1112919" y="3639304"/>
                </a:cubicBezTo>
                <a:cubicBezTo>
                  <a:pt x="1085883" y="3637709"/>
                  <a:pt x="1061109" y="3646617"/>
                  <a:pt x="1036335" y="3655526"/>
                </a:cubicBezTo>
                <a:cubicBezTo>
                  <a:pt x="997284" y="3671094"/>
                  <a:pt x="958714" y="3689780"/>
                  <a:pt x="914469" y="3688273"/>
                </a:cubicBezTo>
                <a:cubicBezTo>
                  <a:pt x="900377" y="3687882"/>
                  <a:pt x="888399" y="3692912"/>
                  <a:pt x="877717" y="3702211"/>
                </a:cubicBezTo>
                <a:cubicBezTo>
                  <a:pt x="869335" y="3709880"/>
                  <a:pt x="858840" y="3712130"/>
                  <a:pt x="849012" y="3710447"/>
                </a:cubicBezTo>
                <a:cubicBezTo>
                  <a:pt x="830989" y="3709383"/>
                  <a:pt x="814262" y="3712589"/>
                  <a:pt x="796869" y="3719726"/>
                </a:cubicBezTo>
                <a:cubicBezTo>
                  <a:pt x="780625" y="3726049"/>
                  <a:pt x="765679" y="3736641"/>
                  <a:pt x="746505" y="3736392"/>
                </a:cubicBezTo>
                <a:cubicBezTo>
                  <a:pt x="730113" y="3737632"/>
                  <a:pt x="716169" y="3742325"/>
                  <a:pt x="711681" y="3762800"/>
                </a:cubicBezTo>
                <a:cubicBezTo>
                  <a:pt x="696661" y="3744042"/>
                  <a:pt x="683199" y="3751853"/>
                  <a:pt x="668587" y="3760479"/>
                </a:cubicBezTo>
                <a:cubicBezTo>
                  <a:pt x="658241" y="3767811"/>
                  <a:pt x="647077" y="3773993"/>
                  <a:pt x="633319" y="3771636"/>
                </a:cubicBezTo>
                <a:cubicBezTo>
                  <a:pt x="612846" y="3767119"/>
                  <a:pt x="594970" y="3771139"/>
                  <a:pt x="575945" y="3775974"/>
                </a:cubicBezTo>
                <a:cubicBezTo>
                  <a:pt x="542975" y="3785502"/>
                  <a:pt x="510487" y="3798148"/>
                  <a:pt x="475737" y="3800290"/>
                </a:cubicBezTo>
                <a:cubicBezTo>
                  <a:pt x="448034" y="3802627"/>
                  <a:pt x="421628" y="3809233"/>
                  <a:pt x="397003" y="3823225"/>
                </a:cubicBezTo>
                <a:cubicBezTo>
                  <a:pt x="390105" y="3828114"/>
                  <a:pt x="383058" y="3827919"/>
                  <a:pt x="375864" y="3822640"/>
                </a:cubicBezTo>
                <a:cubicBezTo>
                  <a:pt x="351164" y="3807283"/>
                  <a:pt x="350014" y="3808098"/>
                  <a:pt x="326687" y="3826358"/>
                </a:cubicBezTo>
                <a:cubicBezTo>
                  <a:pt x="324388" y="3827988"/>
                  <a:pt x="322088" y="3829617"/>
                  <a:pt x="318640" y="3832062"/>
                </a:cubicBezTo>
                <a:cubicBezTo>
                  <a:pt x="317193" y="3822709"/>
                  <a:pt x="315747" y="3813357"/>
                  <a:pt x="315116" y="3805156"/>
                </a:cubicBezTo>
                <a:cubicBezTo>
                  <a:pt x="311555" y="3790384"/>
                  <a:pt x="317490" y="3779261"/>
                  <a:pt x="329801" y="3772264"/>
                </a:cubicBezTo>
                <a:cubicBezTo>
                  <a:pt x="336699" y="3767376"/>
                  <a:pt x="344080" y="3765605"/>
                  <a:pt x="350162" y="3759565"/>
                </a:cubicBezTo>
                <a:cubicBezTo>
                  <a:pt x="360027" y="3749115"/>
                  <a:pt x="365107" y="3748974"/>
                  <a:pt x="375566" y="3758858"/>
                </a:cubicBezTo>
                <a:cubicBezTo>
                  <a:pt x="378830" y="3763463"/>
                  <a:pt x="382093" y="3768068"/>
                  <a:pt x="385357" y="3772674"/>
                </a:cubicBezTo>
                <a:cubicBezTo>
                  <a:pt x="389103" y="3780396"/>
                  <a:pt x="393368" y="3779103"/>
                  <a:pt x="399116" y="3775030"/>
                </a:cubicBezTo>
                <a:cubicBezTo>
                  <a:pt x="412578" y="3767219"/>
                  <a:pt x="417697" y="3754944"/>
                  <a:pt x="420033" y="3741182"/>
                </a:cubicBezTo>
                <a:cubicBezTo>
                  <a:pt x="421516" y="3738401"/>
                  <a:pt x="420219" y="3734132"/>
                  <a:pt x="424484" y="3732839"/>
                </a:cubicBezTo>
                <a:cubicBezTo>
                  <a:pt x="427599" y="3732361"/>
                  <a:pt x="430046" y="3735815"/>
                  <a:pt x="432827" y="3737303"/>
                </a:cubicBezTo>
                <a:cubicBezTo>
                  <a:pt x="434459" y="3739606"/>
                  <a:pt x="435275" y="3740757"/>
                  <a:pt x="436907" y="3743060"/>
                </a:cubicBezTo>
                <a:cubicBezTo>
                  <a:pt x="442618" y="3751119"/>
                  <a:pt x="447699" y="3750978"/>
                  <a:pt x="452965" y="3743787"/>
                </a:cubicBezTo>
                <a:cubicBezTo>
                  <a:pt x="457416" y="3735444"/>
                  <a:pt x="463312" y="3736454"/>
                  <a:pt x="470842" y="3739767"/>
                </a:cubicBezTo>
                <a:cubicBezTo>
                  <a:pt x="477554" y="3741928"/>
                  <a:pt x="479668" y="3747348"/>
                  <a:pt x="478667" y="3753246"/>
                </a:cubicBezTo>
                <a:cubicBezTo>
                  <a:pt x="478481" y="3760296"/>
                  <a:pt x="471101" y="3762067"/>
                  <a:pt x="464055" y="3761871"/>
                </a:cubicBezTo>
                <a:cubicBezTo>
                  <a:pt x="459790" y="3763164"/>
                  <a:pt x="455858" y="3762491"/>
                  <a:pt x="455673" y="3769541"/>
                </a:cubicBezTo>
                <a:cubicBezTo>
                  <a:pt x="455488" y="3776590"/>
                  <a:pt x="459419" y="3777263"/>
                  <a:pt x="464166" y="3779088"/>
                </a:cubicBezTo>
                <a:cubicBezTo>
                  <a:pt x="473994" y="3780771"/>
                  <a:pt x="491424" y="3761500"/>
                  <a:pt x="487196" y="3750660"/>
                </a:cubicBezTo>
                <a:cubicBezTo>
                  <a:pt x="481188" y="3732434"/>
                  <a:pt x="493167" y="3727404"/>
                  <a:pt x="505146" y="3722374"/>
                </a:cubicBezTo>
                <a:cubicBezTo>
                  <a:pt x="529438" y="3710348"/>
                  <a:pt x="557475" y="3706045"/>
                  <a:pt x="582248" y="3697136"/>
                </a:cubicBezTo>
                <a:cubicBezTo>
                  <a:pt x="589630" y="3695365"/>
                  <a:pt x="592892" y="3699970"/>
                  <a:pt x="593857" y="3706205"/>
                </a:cubicBezTo>
                <a:cubicBezTo>
                  <a:pt x="595638" y="3713591"/>
                  <a:pt x="597417" y="3720978"/>
                  <a:pt x="601164" y="3728700"/>
                </a:cubicBezTo>
                <a:cubicBezTo>
                  <a:pt x="606059" y="3735608"/>
                  <a:pt x="612289" y="3734652"/>
                  <a:pt x="618520" y="3733696"/>
                </a:cubicBezTo>
                <a:cubicBezTo>
                  <a:pt x="623600" y="3733554"/>
                  <a:pt x="620670" y="3726983"/>
                  <a:pt x="622154" y="3724202"/>
                </a:cubicBezTo>
                <a:cubicBezTo>
                  <a:pt x="622191" y="3712069"/>
                  <a:pt x="623377" y="3699121"/>
                  <a:pt x="623415" y="3686988"/>
                </a:cubicBezTo>
                <a:cubicBezTo>
                  <a:pt x="626196" y="3688476"/>
                  <a:pt x="627012" y="3689627"/>
                  <a:pt x="627828" y="3690779"/>
                </a:cubicBezTo>
                <a:cubicBezTo>
                  <a:pt x="638768" y="3703780"/>
                  <a:pt x="638768" y="3703780"/>
                  <a:pt x="646519" y="3687910"/>
                </a:cubicBezTo>
                <a:cubicBezTo>
                  <a:pt x="648670" y="3681197"/>
                  <a:pt x="651452" y="3682685"/>
                  <a:pt x="655049" y="3685324"/>
                </a:cubicBezTo>
                <a:cubicBezTo>
                  <a:pt x="665026" y="3692091"/>
                  <a:pt x="674371" y="3690656"/>
                  <a:pt x="680787" y="3682650"/>
                </a:cubicBezTo>
                <a:cubicBezTo>
                  <a:pt x="689354" y="3667931"/>
                  <a:pt x="702816" y="3660121"/>
                  <a:pt x="715463" y="3651159"/>
                </a:cubicBezTo>
                <a:cubicBezTo>
                  <a:pt x="722361" y="3646270"/>
                  <a:pt x="724994" y="3642675"/>
                  <a:pt x="715500" y="3639026"/>
                </a:cubicBezTo>
                <a:cubicBezTo>
                  <a:pt x="707155" y="3634562"/>
                  <a:pt x="705041" y="3629142"/>
                  <a:pt x="709825" y="3618833"/>
                </a:cubicBezTo>
                <a:cubicBezTo>
                  <a:pt x="697030" y="3622712"/>
                  <a:pt x="685051" y="3627742"/>
                  <a:pt x="672590" y="3629654"/>
                </a:cubicBezTo>
                <a:cubicBezTo>
                  <a:pt x="660945" y="3632718"/>
                  <a:pt x="648484" y="3634631"/>
                  <a:pt x="635875" y="3631460"/>
                </a:cubicBezTo>
                <a:cubicBezTo>
                  <a:pt x="648373" y="3617414"/>
                  <a:pt x="648373" y="3617414"/>
                  <a:pt x="677560" y="3612296"/>
                </a:cubicBezTo>
                <a:cubicBezTo>
                  <a:pt x="696251" y="3609427"/>
                  <a:pt x="702333" y="3603388"/>
                  <a:pt x="703038" y="3587322"/>
                </a:cubicBezTo>
                <a:cubicBezTo>
                  <a:pt x="702926" y="3570106"/>
                  <a:pt x="702926" y="3570106"/>
                  <a:pt x="718799" y="3577882"/>
                </a:cubicBezTo>
                <a:cubicBezTo>
                  <a:pt x="719615" y="3579033"/>
                  <a:pt x="721581" y="3579370"/>
                  <a:pt x="722397" y="3580521"/>
                </a:cubicBezTo>
                <a:cubicBezTo>
                  <a:pt x="759707" y="3599050"/>
                  <a:pt x="776617" y="3588795"/>
                  <a:pt x="780511" y="3547985"/>
                </a:cubicBezTo>
                <a:cubicBezTo>
                  <a:pt x="781215" y="3531920"/>
                  <a:pt x="787817" y="3516865"/>
                  <a:pt x="798831" y="3505600"/>
                </a:cubicBezTo>
                <a:cubicBezTo>
                  <a:pt x="811811" y="3494672"/>
                  <a:pt x="826572" y="3491130"/>
                  <a:pt x="842482" y="3486773"/>
                </a:cubicBezTo>
                <a:cubicBezTo>
                  <a:pt x="862323" y="3483089"/>
                  <a:pt x="883314" y="3478591"/>
                  <a:pt x="901041" y="3469487"/>
                </a:cubicBezTo>
                <a:cubicBezTo>
                  <a:pt x="914503" y="3461676"/>
                  <a:pt x="929598" y="3456168"/>
                  <a:pt x="944024" y="3454592"/>
                </a:cubicBezTo>
                <a:cubicBezTo>
                  <a:pt x="955336" y="3453495"/>
                  <a:pt x="968946" y="3450767"/>
                  <a:pt x="975696" y="3440795"/>
                </a:cubicBezTo>
                <a:cubicBezTo>
                  <a:pt x="983929" y="3428043"/>
                  <a:pt x="993757" y="3429726"/>
                  <a:pt x="1005217" y="3433711"/>
                </a:cubicBezTo>
                <a:cubicBezTo>
                  <a:pt x="1026171" y="3441346"/>
                  <a:pt x="1044158" y="3454542"/>
                  <a:pt x="1058029" y="3474115"/>
                </a:cubicBezTo>
                <a:cubicBezTo>
                  <a:pt x="1061292" y="3478721"/>
                  <a:pt x="1064556" y="3483326"/>
                  <a:pt x="1073086" y="3480740"/>
                </a:cubicBezTo>
                <a:cubicBezTo>
                  <a:pt x="1082432" y="3479306"/>
                  <a:pt x="1080651" y="3471920"/>
                  <a:pt x="1081652" y="3466021"/>
                </a:cubicBezTo>
                <a:cubicBezTo>
                  <a:pt x="1081504" y="3460938"/>
                  <a:pt x="1081356" y="3455854"/>
                  <a:pt x="1082023" y="3451922"/>
                </a:cubicBezTo>
                <a:cubicBezTo>
                  <a:pt x="1083877" y="3435042"/>
                  <a:pt x="1094892" y="3423777"/>
                  <a:pt x="1106722" y="3413664"/>
                </a:cubicBezTo>
                <a:cubicBezTo>
                  <a:pt x="1117069" y="3406331"/>
                  <a:pt x="1123597" y="3415542"/>
                  <a:pt x="1132275" y="3418040"/>
                </a:cubicBezTo>
                <a:cubicBezTo>
                  <a:pt x="1130680" y="3403604"/>
                  <a:pt x="1136614" y="3392481"/>
                  <a:pt x="1148593" y="3387451"/>
                </a:cubicBezTo>
                <a:cubicBezTo>
                  <a:pt x="1163687" y="3381943"/>
                  <a:pt x="1175517" y="3371829"/>
                  <a:pt x="1187348" y="3361716"/>
                </a:cubicBezTo>
                <a:cubicBezTo>
                  <a:pt x="1212974" y="3341825"/>
                  <a:pt x="1242347" y="3329658"/>
                  <a:pt x="1276578" y="3336531"/>
                </a:cubicBezTo>
                <a:cubicBezTo>
                  <a:pt x="1282474" y="3337541"/>
                  <a:pt x="1288371" y="3338551"/>
                  <a:pt x="1291338" y="3332989"/>
                </a:cubicBezTo>
                <a:cubicBezTo>
                  <a:pt x="1296456" y="3320715"/>
                  <a:pt x="1306469" y="3315348"/>
                  <a:pt x="1316482" y="3309982"/>
                </a:cubicBezTo>
                <a:cubicBezTo>
                  <a:pt x="1319931" y="3307537"/>
                  <a:pt x="1321415" y="3304757"/>
                  <a:pt x="1321266" y="3299673"/>
                </a:cubicBezTo>
                <a:cubicBezTo>
                  <a:pt x="1319486" y="3292287"/>
                  <a:pt x="1324901" y="3290179"/>
                  <a:pt x="1331131" y="3289223"/>
                </a:cubicBezTo>
                <a:cubicBezTo>
                  <a:pt x="1338511" y="3287452"/>
                  <a:pt x="1345743" y="3280598"/>
                  <a:pt x="1353420" y="3288994"/>
                </a:cubicBezTo>
                <a:cubicBezTo>
                  <a:pt x="1359947" y="3298204"/>
                  <a:pt x="1368144" y="3297585"/>
                  <a:pt x="1376674" y="3294999"/>
                </a:cubicBezTo>
                <a:cubicBezTo>
                  <a:pt x="1384054" y="3293228"/>
                  <a:pt x="1390952" y="3288339"/>
                  <a:pt x="1396515" y="3291315"/>
                </a:cubicBezTo>
                <a:cubicBezTo>
                  <a:pt x="1408457" y="3298418"/>
                  <a:pt x="1414873" y="3290412"/>
                  <a:pt x="1424070" y="3283895"/>
                </a:cubicBezTo>
                <a:cubicBezTo>
                  <a:pt x="1426703" y="3280299"/>
                  <a:pt x="1430968" y="3279006"/>
                  <a:pt x="1434417" y="3276562"/>
                </a:cubicBezTo>
                <a:cubicBezTo>
                  <a:pt x="1451328" y="3266307"/>
                  <a:pt x="1469871" y="3258355"/>
                  <a:pt x="1485151" y="3245797"/>
                </a:cubicBezTo>
                <a:cubicBezTo>
                  <a:pt x="1491233" y="3239757"/>
                  <a:pt x="1500430" y="3233239"/>
                  <a:pt x="1499466" y="3227004"/>
                </a:cubicBezTo>
                <a:cubicBezTo>
                  <a:pt x="1496870" y="3218467"/>
                  <a:pt x="1485225" y="3221531"/>
                  <a:pt x="1477029" y="3222150"/>
                </a:cubicBezTo>
                <a:cubicBezTo>
                  <a:pt x="1475063" y="3221814"/>
                  <a:pt x="1473098" y="3221477"/>
                  <a:pt x="1471948" y="3222292"/>
                </a:cubicBezTo>
                <a:cubicBezTo>
                  <a:pt x="1445728" y="3221848"/>
                  <a:pt x="1434453" y="3210813"/>
                  <a:pt x="1436010" y="3183766"/>
                </a:cubicBezTo>
                <a:cubicBezTo>
                  <a:pt x="1445505" y="3187415"/>
                  <a:pt x="1456297" y="3195333"/>
                  <a:pt x="1468758" y="3193420"/>
                </a:cubicBezTo>
                <a:cubicBezTo>
                  <a:pt x="1482369" y="3190693"/>
                  <a:pt x="1485521" y="3178082"/>
                  <a:pt x="1492270" y="3168110"/>
                </a:cubicBezTo>
                <a:cubicBezTo>
                  <a:pt x="1494088" y="3163363"/>
                  <a:pt x="1498353" y="3162070"/>
                  <a:pt x="1501282" y="3168642"/>
                </a:cubicBezTo>
                <a:cubicBezTo>
                  <a:pt x="1501765" y="3171759"/>
                  <a:pt x="1503396" y="3174062"/>
                  <a:pt x="1503879" y="3177179"/>
                </a:cubicBezTo>
                <a:cubicBezTo>
                  <a:pt x="1505177" y="3181448"/>
                  <a:pt x="1506475" y="3185717"/>
                  <a:pt x="1511222" y="3187541"/>
                </a:cubicBezTo>
                <a:cubicBezTo>
                  <a:pt x="1514003" y="3189029"/>
                  <a:pt x="1515005" y="3183131"/>
                  <a:pt x="1517304" y="3181501"/>
                </a:cubicBezTo>
                <a:cubicBezTo>
                  <a:pt x="1522904" y="3172344"/>
                  <a:pt x="1527651" y="3174169"/>
                  <a:pt x="1531397" y="3181892"/>
                </a:cubicBezTo>
                <a:cubicBezTo>
                  <a:pt x="1533029" y="3184194"/>
                  <a:pt x="1532361" y="3188126"/>
                  <a:pt x="1537442" y="3187985"/>
                </a:cubicBezTo>
                <a:cubicBezTo>
                  <a:pt x="1539036" y="3148805"/>
                  <a:pt x="1546602" y="3139984"/>
                  <a:pt x="1587434" y="3131802"/>
                </a:cubicBezTo>
                <a:cubicBezTo>
                  <a:pt x="1588584" y="3130988"/>
                  <a:pt x="1588584" y="3130988"/>
                  <a:pt x="1590549" y="3131324"/>
                </a:cubicBezTo>
                <a:cubicBezTo>
                  <a:pt x="1622852" y="3125728"/>
                  <a:pt x="1653040" y="3114712"/>
                  <a:pt x="1677034" y="3092519"/>
                </a:cubicBezTo>
                <a:cubicBezTo>
                  <a:pt x="1685416" y="3084850"/>
                  <a:pt x="1693612" y="3084230"/>
                  <a:pt x="1701957" y="3088694"/>
                </a:cubicBezTo>
                <a:cubicBezTo>
                  <a:pt x="1712267" y="3093494"/>
                  <a:pt x="1723578" y="3092396"/>
                  <a:pt x="1732442" y="3087845"/>
                </a:cubicBezTo>
                <a:cubicBezTo>
                  <a:pt x="1748686" y="3081522"/>
                  <a:pt x="1765263" y="3073233"/>
                  <a:pt x="1780209" y="3062641"/>
                </a:cubicBezTo>
                <a:cubicBezTo>
                  <a:pt x="1792855" y="3053679"/>
                  <a:pt x="1791891" y="3047444"/>
                  <a:pt x="1779133" y="3039190"/>
                </a:cubicBezTo>
                <a:cubicBezTo>
                  <a:pt x="1775536" y="3036550"/>
                  <a:pt x="1770455" y="3036692"/>
                  <a:pt x="1771456" y="3030794"/>
                </a:cubicBezTo>
                <a:cubicBezTo>
                  <a:pt x="1773941" y="3022115"/>
                  <a:pt x="1767896" y="3016021"/>
                  <a:pt x="1763000" y="3009113"/>
                </a:cubicBezTo>
                <a:cubicBezTo>
                  <a:pt x="1760552" y="3005659"/>
                  <a:pt x="1756139" y="3001869"/>
                  <a:pt x="1759922" y="2997458"/>
                </a:cubicBezTo>
                <a:cubicBezTo>
                  <a:pt x="1763704" y="2993048"/>
                  <a:pt x="1769267" y="2996024"/>
                  <a:pt x="1772865" y="2998663"/>
                </a:cubicBezTo>
                <a:cubicBezTo>
                  <a:pt x="1782841" y="3005430"/>
                  <a:pt x="1792002" y="3011045"/>
                  <a:pt x="1801162" y="3016660"/>
                </a:cubicBezTo>
                <a:cubicBezTo>
                  <a:pt x="1823414" y="3028564"/>
                  <a:pt x="1843738" y="3027997"/>
                  <a:pt x="1863616" y="3012181"/>
                </a:cubicBezTo>
                <a:cubicBezTo>
                  <a:pt x="1873963" y="3004848"/>
                  <a:pt x="1883494" y="2996364"/>
                  <a:pt x="1893841" y="2989032"/>
                </a:cubicBezTo>
                <a:cubicBezTo>
                  <a:pt x="1905671" y="2978918"/>
                  <a:pt x="1916649" y="2979786"/>
                  <a:pt x="1928257" y="2988856"/>
                </a:cubicBezTo>
                <a:cubicBezTo>
                  <a:pt x="1931039" y="2990343"/>
                  <a:pt x="1932337" y="2994612"/>
                  <a:pt x="1936602" y="2993319"/>
                </a:cubicBezTo>
                <a:cubicBezTo>
                  <a:pt x="1935489" y="2982001"/>
                  <a:pt x="1934710" y="2968717"/>
                  <a:pt x="1932781" y="2956247"/>
                </a:cubicBezTo>
                <a:cubicBezTo>
                  <a:pt x="1932336" y="2940996"/>
                  <a:pt x="1932336" y="2940996"/>
                  <a:pt x="1945428" y="2947285"/>
                </a:cubicBezTo>
                <a:cubicBezTo>
                  <a:pt x="1956554" y="2953237"/>
                  <a:pt x="1963934" y="2951466"/>
                  <a:pt x="1968236" y="2938040"/>
                </a:cubicBezTo>
                <a:cubicBezTo>
                  <a:pt x="1972204" y="2926580"/>
                  <a:pt x="1980585" y="2918911"/>
                  <a:pt x="1992564" y="2913880"/>
                </a:cubicBezTo>
                <a:cubicBezTo>
                  <a:pt x="2009142" y="2905592"/>
                  <a:pt x="2027833" y="2902723"/>
                  <a:pt x="2046525" y="2899854"/>
                </a:cubicBezTo>
                <a:cubicBezTo>
                  <a:pt x="2065217" y="2896985"/>
                  <a:pt x="2070149" y="2891760"/>
                  <a:pt x="2073153" y="2874065"/>
                </a:cubicBezTo>
                <a:cubicBezTo>
                  <a:pt x="2075674" y="2853253"/>
                  <a:pt x="2089137" y="2845442"/>
                  <a:pt x="2107791" y="2854707"/>
                </a:cubicBezTo>
                <a:cubicBezTo>
                  <a:pt x="2124814" y="2861668"/>
                  <a:pt x="2124814" y="2861668"/>
                  <a:pt x="2127002" y="2842822"/>
                </a:cubicBezTo>
                <a:cubicBezTo>
                  <a:pt x="2128152" y="2842007"/>
                  <a:pt x="2127336" y="2840856"/>
                  <a:pt x="2128485" y="2840041"/>
                </a:cubicBezTo>
                <a:cubicBezTo>
                  <a:pt x="2129005" y="2831026"/>
                  <a:pt x="2134419" y="2828918"/>
                  <a:pt x="2142764" y="2833382"/>
                </a:cubicBezTo>
                <a:cubicBezTo>
                  <a:pt x="2146361" y="2836021"/>
                  <a:pt x="2149958" y="2838661"/>
                  <a:pt x="2153556" y="2841300"/>
                </a:cubicBezTo>
                <a:cubicBezTo>
                  <a:pt x="2166314" y="2849554"/>
                  <a:pt x="2178441" y="2849608"/>
                  <a:pt x="2187490" y="2838006"/>
                </a:cubicBezTo>
                <a:cubicBezTo>
                  <a:pt x="2195222" y="2828203"/>
                  <a:pt x="2203771" y="2819550"/>
                  <a:pt x="2211767" y="2810424"/>
                </a:cubicBezTo>
                <a:close/>
                <a:moveTo>
                  <a:pt x="5543500" y="2701820"/>
                </a:moveTo>
                <a:cubicBezTo>
                  <a:pt x="5543500" y="2701820"/>
                  <a:pt x="5546294" y="2702417"/>
                  <a:pt x="5546294" y="2702417"/>
                </a:cubicBezTo>
                <a:cubicBezTo>
                  <a:pt x="5546294" y="2702417"/>
                  <a:pt x="5545697" y="2705211"/>
                  <a:pt x="5542903" y="2704613"/>
                </a:cubicBezTo>
                <a:cubicBezTo>
                  <a:pt x="5542903" y="2704613"/>
                  <a:pt x="5542903" y="2704613"/>
                  <a:pt x="5543500" y="2701820"/>
                </a:cubicBezTo>
                <a:close/>
                <a:moveTo>
                  <a:pt x="2714268" y="2668593"/>
                </a:moveTo>
                <a:cubicBezTo>
                  <a:pt x="2720470" y="2684218"/>
                  <a:pt x="2721957" y="2710752"/>
                  <a:pt x="2723111" y="2727682"/>
                </a:cubicBezTo>
                <a:cubicBezTo>
                  <a:pt x="2730441" y="2726865"/>
                  <a:pt x="2738285" y="2757140"/>
                  <a:pt x="2735850" y="2768537"/>
                </a:cubicBezTo>
                <a:cubicBezTo>
                  <a:pt x="2735850" y="2768537"/>
                  <a:pt x="2735850" y="2768537"/>
                  <a:pt x="2735363" y="2770816"/>
                </a:cubicBezTo>
                <a:cubicBezTo>
                  <a:pt x="2735363" y="2770816"/>
                  <a:pt x="2737157" y="2773582"/>
                  <a:pt x="2737157" y="2773582"/>
                </a:cubicBezTo>
                <a:cubicBezTo>
                  <a:pt x="2736669" y="2775862"/>
                  <a:pt x="2734388" y="2775375"/>
                  <a:pt x="2734388" y="2775375"/>
                </a:cubicBezTo>
                <a:cubicBezTo>
                  <a:pt x="2732107" y="2774887"/>
                  <a:pt x="2732594" y="2772608"/>
                  <a:pt x="2732594" y="2772608"/>
                </a:cubicBezTo>
                <a:cubicBezTo>
                  <a:pt x="2737003" y="2785466"/>
                  <a:pt x="2742873" y="2791486"/>
                  <a:pt x="2747128" y="2816229"/>
                </a:cubicBezTo>
                <a:cubicBezTo>
                  <a:pt x="2746640" y="2818509"/>
                  <a:pt x="2748921" y="2818996"/>
                  <a:pt x="2748434" y="2821275"/>
                </a:cubicBezTo>
                <a:cubicBezTo>
                  <a:pt x="2747947" y="2823554"/>
                  <a:pt x="2750229" y="2824041"/>
                  <a:pt x="2750229" y="2824041"/>
                </a:cubicBezTo>
                <a:cubicBezTo>
                  <a:pt x="2749255" y="2828600"/>
                  <a:pt x="2749255" y="2828600"/>
                  <a:pt x="2746973" y="2828113"/>
                </a:cubicBezTo>
                <a:cubicBezTo>
                  <a:pt x="2748768" y="2830879"/>
                  <a:pt x="2751382" y="2840971"/>
                  <a:pt x="2753663" y="2841459"/>
                </a:cubicBezTo>
                <a:cubicBezTo>
                  <a:pt x="2758738" y="2873526"/>
                  <a:pt x="2777013" y="2910797"/>
                  <a:pt x="2779807" y="2942377"/>
                </a:cubicBezTo>
                <a:lnTo>
                  <a:pt x="2778191" y="2938781"/>
                </a:lnTo>
                <a:lnTo>
                  <a:pt x="2778501" y="2937331"/>
                </a:lnTo>
                <a:cubicBezTo>
                  <a:pt x="2778501" y="2937331"/>
                  <a:pt x="2776219" y="2936843"/>
                  <a:pt x="2776707" y="2934564"/>
                </a:cubicBezTo>
                <a:cubicBezTo>
                  <a:pt x="2776463" y="2935704"/>
                  <a:pt x="2776912" y="2936395"/>
                  <a:pt x="2777584" y="2937433"/>
                </a:cubicBezTo>
                <a:lnTo>
                  <a:pt x="2778191" y="2938781"/>
                </a:lnTo>
                <a:lnTo>
                  <a:pt x="2778013" y="2939611"/>
                </a:lnTo>
                <a:cubicBezTo>
                  <a:pt x="2779807" y="2942377"/>
                  <a:pt x="2779807" y="2942377"/>
                  <a:pt x="2779321" y="2944656"/>
                </a:cubicBezTo>
                <a:cubicBezTo>
                  <a:pt x="2779321" y="2944656"/>
                  <a:pt x="2777039" y="2944169"/>
                  <a:pt x="2777039" y="2944169"/>
                </a:cubicBezTo>
                <a:cubicBezTo>
                  <a:pt x="2775246" y="2941403"/>
                  <a:pt x="2775246" y="2941403"/>
                  <a:pt x="2775733" y="2939123"/>
                </a:cubicBezTo>
                <a:cubicBezTo>
                  <a:pt x="2774759" y="2943682"/>
                  <a:pt x="2776886" y="2956053"/>
                  <a:pt x="2777707" y="2963377"/>
                </a:cubicBezTo>
                <a:cubicBezTo>
                  <a:pt x="2778193" y="2961098"/>
                  <a:pt x="2778193" y="2961098"/>
                  <a:pt x="2778193" y="2961098"/>
                </a:cubicBezTo>
                <a:cubicBezTo>
                  <a:pt x="2778193" y="2961098"/>
                  <a:pt x="2779987" y="2963865"/>
                  <a:pt x="2779501" y="2966145"/>
                </a:cubicBezTo>
                <a:cubicBezTo>
                  <a:pt x="2781781" y="2966632"/>
                  <a:pt x="2781294" y="2968911"/>
                  <a:pt x="2781294" y="2968911"/>
                </a:cubicBezTo>
                <a:cubicBezTo>
                  <a:pt x="2787831" y="2994141"/>
                  <a:pt x="2797622" y="3015299"/>
                  <a:pt x="2811155" y="3030107"/>
                </a:cubicBezTo>
                <a:cubicBezTo>
                  <a:pt x="2813436" y="3030595"/>
                  <a:pt x="2812949" y="3032874"/>
                  <a:pt x="2812949" y="3032874"/>
                </a:cubicBezTo>
                <a:cubicBezTo>
                  <a:pt x="2815717" y="3031082"/>
                  <a:pt x="2818819" y="3038894"/>
                  <a:pt x="2821920" y="3046706"/>
                </a:cubicBezTo>
                <a:cubicBezTo>
                  <a:pt x="2819152" y="3048499"/>
                  <a:pt x="2817845" y="3043453"/>
                  <a:pt x="2817845" y="3043453"/>
                </a:cubicBezTo>
                <a:cubicBezTo>
                  <a:pt x="2817358" y="3045732"/>
                  <a:pt x="2817358" y="3045732"/>
                  <a:pt x="2817358" y="3045732"/>
                </a:cubicBezTo>
                <a:cubicBezTo>
                  <a:pt x="2816871" y="3048011"/>
                  <a:pt x="2816871" y="3048011"/>
                  <a:pt x="2816871" y="3048011"/>
                </a:cubicBezTo>
                <a:cubicBezTo>
                  <a:pt x="2816871" y="3048011"/>
                  <a:pt x="2815076" y="3045244"/>
                  <a:pt x="2815076" y="3045244"/>
                </a:cubicBezTo>
                <a:cubicBezTo>
                  <a:pt x="2818178" y="3053057"/>
                  <a:pt x="2815897" y="3052569"/>
                  <a:pt x="2820793" y="3063149"/>
                </a:cubicBezTo>
                <a:cubicBezTo>
                  <a:pt x="2821279" y="3060870"/>
                  <a:pt x="2821279" y="3060870"/>
                  <a:pt x="2821279" y="3060870"/>
                </a:cubicBezTo>
                <a:cubicBezTo>
                  <a:pt x="2821279" y="3060870"/>
                  <a:pt x="2821279" y="3060870"/>
                  <a:pt x="2819485" y="3058103"/>
                </a:cubicBezTo>
                <a:cubicBezTo>
                  <a:pt x="2819972" y="3055824"/>
                  <a:pt x="2819972" y="3055824"/>
                  <a:pt x="2819972" y="3055824"/>
                </a:cubicBezTo>
                <a:cubicBezTo>
                  <a:pt x="2822253" y="3056311"/>
                  <a:pt x="2824047" y="3059078"/>
                  <a:pt x="2823561" y="3061357"/>
                </a:cubicBezTo>
                <a:cubicBezTo>
                  <a:pt x="2823561" y="3061357"/>
                  <a:pt x="2825841" y="3061844"/>
                  <a:pt x="2825355" y="3064123"/>
                </a:cubicBezTo>
                <a:cubicBezTo>
                  <a:pt x="2829917" y="3065098"/>
                  <a:pt x="2835299" y="3073398"/>
                  <a:pt x="2842476" y="3084464"/>
                </a:cubicBezTo>
                <a:cubicBezTo>
                  <a:pt x="2847371" y="3095044"/>
                  <a:pt x="2851780" y="3107902"/>
                  <a:pt x="2852601" y="3115228"/>
                </a:cubicBezTo>
                <a:cubicBezTo>
                  <a:pt x="2852601" y="3115228"/>
                  <a:pt x="2852601" y="3115228"/>
                  <a:pt x="2854881" y="3115715"/>
                </a:cubicBezTo>
                <a:cubicBezTo>
                  <a:pt x="2854881" y="3115715"/>
                  <a:pt x="2856675" y="3118481"/>
                  <a:pt x="2856189" y="3120760"/>
                </a:cubicBezTo>
                <a:cubicBezTo>
                  <a:pt x="2858470" y="3121248"/>
                  <a:pt x="2858470" y="3121248"/>
                  <a:pt x="2858470" y="3121248"/>
                </a:cubicBezTo>
                <a:cubicBezTo>
                  <a:pt x="2857983" y="3123528"/>
                  <a:pt x="2857983" y="3123528"/>
                  <a:pt x="2857983" y="3123528"/>
                </a:cubicBezTo>
                <a:cubicBezTo>
                  <a:pt x="2861084" y="3131340"/>
                  <a:pt x="2863853" y="3129548"/>
                  <a:pt x="2866467" y="3139640"/>
                </a:cubicBezTo>
                <a:cubicBezTo>
                  <a:pt x="2865493" y="3144199"/>
                  <a:pt x="2862392" y="3136386"/>
                  <a:pt x="2860110" y="3135899"/>
                </a:cubicBezTo>
                <a:cubicBezTo>
                  <a:pt x="2860110" y="3135899"/>
                  <a:pt x="2859623" y="3138178"/>
                  <a:pt x="2859623" y="3138178"/>
                </a:cubicBezTo>
                <a:cubicBezTo>
                  <a:pt x="2859136" y="3140457"/>
                  <a:pt x="2857343" y="3137691"/>
                  <a:pt x="2857829" y="3135411"/>
                </a:cubicBezTo>
                <a:cubicBezTo>
                  <a:pt x="2855549" y="3134924"/>
                  <a:pt x="2855549" y="3134924"/>
                  <a:pt x="2855549" y="3134924"/>
                </a:cubicBezTo>
                <a:cubicBezTo>
                  <a:pt x="2858649" y="3142736"/>
                  <a:pt x="2864032" y="3151036"/>
                  <a:pt x="2867621" y="3156570"/>
                </a:cubicBezTo>
                <a:cubicBezTo>
                  <a:pt x="2873157" y="3152986"/>
                  <a:pt x="2873157" y="3152986"/>
                  <a:pt x="2873157" y="3152986"/>
                </a:cubicBezTo>
                <a:cubicBezTo>
                  <a:pt x="2880820" y="3161773"/>
                  <a:pt x="2888484" y="3170560"/>
                  <a:pt x="2896148" y="3179348"/>
                </a:cubicBezTo>
                <a:cubicBezTo>
                  <a:pt x="2901043" y="3189927"/>
                  <a:pt x="2897788" y="3193998"/>
                  <a:pt x="2904965" y="3205064"/>
                </a:cubicBezTo>
                <a:cubicBezTo>
                  <a:pt x="2910834" y="3211085"/>
                  <a:pt x="2916704" y="3217106"/>
                  <a:pt x="2925674" y="3230938"/>
                </a:cubicBezTo>
                <a:cubicBezTo>
                  <a:pt x="2928776" y="3238751"/>
                  <a:pt x="2921933" y="3237289"/>
                  <a:pt x="2929596" y="3246077"/>
                </a:cubicBezTo>
                <a:cubicBezTo>
                  <a:pt x="2953895" y="3277484"/>
                  <a:pt x="2971682" y="3317034"/>
                  <a:pt x="2996467" y="3346163"/>
                </a:cubicBezTo>
                <a:cubicBezTo>
                  <a:pt x="2978859" y="3328101"/>
                  <a:pt x="2962711" y="3303201"/>
                  <a:pt x="2948204" y="3292952"/>
                </a:cubicBezTo>
                <a:cubicBezTo>
                  <a:pt x="2938413" y="3271794"/>
                  <a:pt x="2924060" y="3249660"/>
                  <a:pt x="2911501" y="3230294"/>
                </a:cubicBezTo>
                <a:cubicBezTo>
                  <a:pt x="2911013" y="3232574"/>
                  <a:pt x="2911013" y="3232574"/>
                  <a:pt x="2911013" y="3232574"/>
                </a:cubicBezTo>
                <a:cubicBezTo>
                  <a:pt x="2912808" y="3235340"/>
                  <a:pt x="2912808" y="3235340"/>
                  <a:pt x="2912321" y="3237619"/>
                </a:cubicBezTo>
                <a:cubicBezTo>
                  <a:pt x="2912321" y="3237619"/>
                  <a:pt x="2910040" y="3237132"/>
                  <a:pt x="2910527" y="3234853"/>
                </a:cubicBezTo>
                <a:cubicBezTo>
                  <a:pt x="2906452" y="3231599"/>
                  <a:pt x="2906452" y="3231599"/>
                  <a:pt x="2906452" y="3231599"/>
                </a:cubicBezTo>
                <a:cubicBezTo>
                  <a:pt x="2908246" y="3234365"/>
                  <a:pt x="2910040" y="3237132"/>
                  <a:pt x="2911834" y="3239899"/>
                </a:cubicBezTo>
                <a:cubicBezTo>
                  <a:pt x="2897327" y="3229649"/>
                  <a:pt x="2884768" y="3210283"/>
                  <a:pt x="2872696" y="3188637"/>
                </a:cubicBezTo>
                <a:cubicBezTo>
                  <a:pt x="2861110" y="3164712"/>
                  <a:pt x="2847731" y="3138021"/>
                  <a:pt x="2836145" y="3114095"/>
                </a:cubicBezTo>
                <a:cubicBezTo>
                  <a:pt x="2828969" y="3103029"/>
                  <a:pt x="2818691" y="3084150"/>
                  <a:pt x="2811181" y="3063479"/>
                </a:cubicBezTo>
                <a:cubicBezTo>
                  <a:pt x="2800903" y="3044600"/>
                  <a:pt x="2795674" y="3024416"/>
                  <a:pt x="2793546" y="3012045"/>
                </a:cubicBezTo>
                <a:cubicBezTo>
                  <a:pt x="2786857" y="2998699"/>
                  <a:pt x="2780654" y="2983074"/>
                  <a:pt x="2778527" y="2970703"/>
                </a:cubicBezTo>
                <a:cubicBezTo>
                  <a:pt x="2778527" y="2970703"/>
                  <a:pt x="2776245" y="2970215"/>
                  <a:pt x="2776733" y="2967936"/>
                </a:cubicBezTo>
                <a:cubicBezTo>
                  <a:pt x="2774938" y="2965170"/>
                  <a:pt x="2774938" y="2965170"/>
                  <a:pt x="2775425" y="2962890"/>
                </a:cubicBezTo>
                <a:cubicBezTo>
                  <a:pt x="2759431" y="2926107"/>
                  <a:pt x="2753869" y="2896319"/>
                  <a:pt x="2745205" y="2858718"/>
                </a:cubicBezTo>
                <a:cubicBezTo>
                  <a:pt x="2738849" y="2854977"/>
                  <a:pt x="2739669" y="2862302"/>
                  <a:pt x="2736901" y="2864094"/>
                </a:cubicBezTo>
                <a:cubicBezTo>
                  <a:pt x="2732826" y="2860840"/>
                  <a:pt x="2731519" y="2855794"/>
                  <a:pt x="2727930" y="2850261"/>
                </a:cubicBezTo>
                <a:cubicBezTo>
                  <a:pt x="2729724" y="2853027"/>
                  <a:pt x="2729237" y="2855306"/>
                  <a:pt x="2729237" y="2855306"/>
                </a:cubicBezTo>
                <a:cubicBezTo>
                  <a:pt x="2731032" y="2858073"/>
                  <a:pt x="2731032" y="2858073"/>
                  <a:pt x="2730545" y="2860352"/>
                </a:cubicBezTo>
                <a:cubicBezTo>
                  <a:pt x="2728263" y="2859865"/>
                  <a:pt x="2728750" y="2857586"/>
                  <a:pt x="2728750" y="2857586"/>
                </a:cubicBezTo>
                <a:cubicBezTo>
                  <a:pt x="2726956" y="2854819"/>
                  <a:pt x="2727443" y="2852540"/>
                  <a:pt x="2727443" y="2852540"/>
                </a:cubicBezTo>
                <a:cubicBezTo>
                  <a:pt x="2727443" y="2852540"/>
                  <a:pt x="2725649" y="2849773"/>
                  <a:pt x="2725649" y="2849773"/>
                </a:cubicBezTo>
                <a:cubicBezTo>
                  <a:pt x="2724342" y="2844727"/>
                  <a:pt x="2723035" y="2839681"/>
                  <a:pt x="2721241" y="2836915"/>
                </a:cubicBezTo>
                <a:cubicBezTo>
                  <a:pt x="2721241" y="2836915"/>
                  <a:pt x="2721241" y="2836915"/>
                  <a:pt x="2721727" y="2834636"/>
                </a:cubicBezTo>
                <a:cubicBezTo>
                  <a:pt x="2721727" y="2834636"/>
                  <a:pt x="2722215" y="2832357"/>
                  <a:pt x="2722215" y="2832357"/>
                </a:cubicBezTo>
                <a:lnTo>
                  <a:pt x="2723925" y="2832722"/>
                </a:lnTo>
                <a:lnTo>
                  <a:pt x="2724009" y="2835123"/>
                </a:lnTo>
                <a:cubicBezTo>
                  <a:pt x="2724009" y="2835123"/>
                  <a:pt x="2724009" y="2835123"/>
                  <a:pt x="2724495" y="2832844"/>
                </a:cubicBezTo>
                <a:lnTo>
                  <a:pt x="2723925" y="2832722"/>
                </a:lnTo>
                <a:lnTo>
                  <a:pt x="2723842" y="2830321"/>
                </a:lnTo>
                <a:cubicBezTo>
                  <a:pt x="2724085" y="2829181"/>
                  <a:pt x="2724329" y="2828041"/>
                  <a:pt x="2723675" y="2825518"/>
                </a:cubicBezTo>
                <a:cubicBezTo>
                  <a:pt x="2727417" y="2819168"/>
                  <a:pt x="2729058" y="2833818"/>
                  <a:pt x="2733620" y="2834793"/>
                </a:cubicBezTo>
                <a:cubicBezTo>
                  <a:pt x="2731493" y="2822422"/>
                  <a:pt x="2734261" y="2820630"/>
                  <a:pt x="2732953" y="2815585"/>
                </a:cubicBezTo>
                <a:cubicBezTo>
                  <a:pt x="2735721" y="2813792"/>
                  <a:pt x="2735721" y="2813792"/>
                  <a:pt x="2735721" y="2813792"/>
                </a:cubicBezTo>
                <a:cubicBezTo>
                  <a:pt x="2735721" y="2813792"/>
                  <a:pt x="2735721" y="2813792"/>
                  <a:pt x="2733441" y="2813305"/>
                </a:cubicBezTo>
                <a:cubicBezTo>
                  <a:pt x="2733441" y="2813305"/>
                  <a:pt x="2733927" y="2811026"/>
                  <a:pt x="2733927" y="2811026"/>
                </a:cubicBezTo>
                <a:cubicBezTo>
                  <a:pt x="2732133" y="2808259"/>
                  <a:pt x="2732133" y="2808259"/>
                  <a:pt x="2734415" y="2808747"/>
                </a:cubicBezTo>
                <a:cubicBezTo>
                  <a:pt x="2734902" y="2806467"/>
                  <a:pt x="2734902" y="2806467"/>
                  <a:pt x="2734902" y="2806467"/>
                </a:cubicBezTo>
                <a:cubicBezTo>
                  <a:pt x="2729186" y="2788562"/>
                  <a:pt x="2722983" y="2772938"/>
                  <a:pt x="2728519" y="2769353"/>
                </a:cubicBezTo>
                <a:cubicBezTo>
                  <a:pt x="2730801" y="2769841"/>
                  <a:pt x="2730801" y="2769841"/>
                  <a:pt x="2730801" y="2769841"/>
                </a:cubicBezTo>
                <a:cubicBezTo>
                  <a:pt x="2728519" y="2769353"/>
                  <a:pt x="2729007" y="2767074"/>
                  <a:pt x="2729007" y="2767074"/>
                </a:cubicBezTo>
                <a:cubicBezTo>
                  <a:pt x="2726725" y="2766587"/>
                  <a:pt x="2727699" y="2762028"/>
                  <a:pt x="2725905" y="2759262"/>
                </a:cubicBezTo>
                <a:cubicBezTo>
                  <a:pt x="2726392" y="2756983"/>
                  <a:pt x="2726392" y="2756983"/>
                  <a:pt x="2728673" y="2757470"/>
                </a:cubicBezTo>
                <a:cubicBezTo>
                  <a:pt x="2722316" y="2753728"/>
                  <a:pt x="2718395" y="2738591"/>
                  <a:pt x="2715447" y="2718894"/>
                </a:cubicBezTo>
                <a:cubicBezTo>
                  <a:pt x="2712499" y="2699198"/>
                  <a:pt x="2714114" y="2680477"/>
                  <a:pt x="2714268" y="2668593"/>
                </a:cubicBezTo>
                <a:close/>
                <a:moveTo>
                  <a:pt x="2330673" y="2656101"/>
                </a:moveTo>
                <a:lnTo>
                  <a:pt x="2344030" y="2666537"/>
                </a:lnTo>
                <a:cubicBezTo>
                  <a:pt x="2353153" y="2684285"/>
                  <a:pt x="2338690" y="2697994"/>
                  <a:pt x="2334054" y="2713386"/>
                </a:cubicBezTo>
                <a:lnTo>
                  <a:pt x="2361473" y="2707531"/>
                </a:lnTo>
                <a:lnTo>
                  <a:pt x="2363699" y="2778875"/>
                </a:lnTo>
                <a:cubicBezTo>
                  <a:pt x="2412281" y="3279863"/>
                  <a:pt x="2686157" y="3731405"/>
                  <a:pt x="3101701" y="4011905"/>
                </a:cubicBezTo>
                <a:cubicBezTo>
                  <a:pt x="3101701" y="4011905"/>
                  <a:pt x="3101701" y="4011905"/>
                  <a:pt x="3104495" y="4012503"/>
                </a:cubicBezTo>
                <a:cubicBezTo>
                  <a:pt x="3104495" y="4012503"/>
                  <a:pt x="3107289" y="4013099"/>
                  <a:pt x="3107289" y="4013099"/>
                </a:cubicBezTo>
                <a:cubicBezTo>
                  <a:pt x="3102298" y="4009112"/>
                  <a:pt x="3105689" y="4006915"/>
                  <a:pt x="3110681" y="4010903"/>
                </a:cubicBezTo>
                <a:cubicBezTo>
                  <a:pt x="3105689" y="4006915"/>
                  <a:pt x="3105689" y="4006915"/>
                  <a:pt x="3105689" y="4006915"/>
                </a:cubicBezTo>
                <a:cubicBezTo>
                  <a:pt x="3103492" y="4003523"/>
                  <a:pt x="3103492" y="4003523"/>
                  <a:pt x="3106883" y="4001326"/>
                </a:cubicBezTo>
                <a:cubicBezTo>
                  <a:pt x="3106883" y="4001326"/>
                  <a:pt x="3109677" y="4001924"/>
                  <a:pt x="3111874" y="4005314"/>
                </a:cubicBezTo>
                <a:cubicBezTo>
                  <a:pt x="3114071" y="4008706"/>
                  <a:pt x="3114071" y="4008706"/>
                  <a:pt x="3114071" y="4008706"/>
                </a:cubicBezTo>
                <a:cubicBezTo>
                  <a:pt x="3116865" y="4009302"/>
                  <a:pt x="3116865" y="4009302"/>
                  <a:pt x="3116865" y="4009302"/>
                </a:cubicBezTo>
                <a:cubicBezTo>
                  <a:pt x="3118059" y="4003714"/>
                  <a:pt x="3120853" y="4004311"/>
                  <a:pt x="3125844" y="4008299"/>
                </a:cubicBezTo>
                <a:cubicBezTo>
                  <a:pt x="3130238" y="4015081"/>
                  <a:pt x="3125247" y="4011093"/>
                  <a:pt x="3126847" y="4017278"/>
                </a:cubicBezTo>
                <a:cubicBezTo>
                  <a:pt x="3121856" y="4013290"/>
                  <a:pt x="3121856" y="4013290"/>
                  <a:pt x="3121856" y="4013290"/>
                </a:cubicBezTo>
                <a:cubicBezTo>
                  <a:pt x="3124053" y="4016681"/>
                  <a:pt x="3126847" y="4017278"/>
                  <a:pt x="3123456" y="4019475"/>
                </a:cubicBezTo>
                <a:cubicBezTo>
                  <a:pt x="3120662" y="4018878"/>
                  <a:pt x="3117868" y="4018281"/>
                  <a:pt x="3115671" y="4014890"/>
                </a:cubicBezTo>
                <a:cubicBezTo>
                  <a:pt x="3113474" y="4011500"/>
                  <a:pt x="3113474" y="4011500"/>
                  <a:pt x="3113474" y="4011500"/>
                </a:cubicBezTo>
                <a:cubicBezTo>
                  <a:pt x="3112877" y="4014293"/>
                  <a:pt x="3115671" y="4014890"/>
                  <a:pt x="3115075" y="4017684"/>
                </a:cubicBezTo>
                <a:cubicBezTo>
                  <a:pt x="3117868" y="4018281"/>
                  <a:pt x="3117868" y="4018281"/>
                  <a:pt x="3117868" y="4018281"/>
                </a:cubicBezTo>
                <a:cubicBezTo>
                  <a:pt x="3120065" y="4021672"/>
                  <a:pt x="3120065" y="4021672"/>
                  <a:pt x="3120065" y="4021672"/>
                </a:cubicBezTo>
                <a:cubicBezTo>
                  <a:pt x="3119468" y="4024465"/>
                  <a:pt x="3119468" y="4024465"/>
                  <a:pt x="3119468" y="4024465"/>
                </a:cubicBezTo>
                <a:cubicBezTo>
                  <a:pt x="3157796" y="4050183"/>
                  <a:pt x="3199515" y="4073704"/>
                  <a:pt x="3241235" y="4097224"/>
                </a:cubicBezTo>
                <a:cubicBezTo>
                  <a:pt x="3241831" y="4094431"/>
                  <a:pt x="3245222" y="4092233"/>
                  <a:pt x="3250213" y="4096221"/>
                </a:cubicBezTo>
                <a:cubicBezTo>
                  <a:pt x="3249617" y="4099015"/>
                  <a:pt x="3249617" y="4099015"/>
                  <a:pt x="3249617" y="4099015"/>
                </a:cubicBezTo>
                <a:lnTo>
                  <a:pt x="3279164" y="4112339"/>
                </a:lnTo>
                <a:lnTo>
                  <a:pt x="3243102" y="4137928"/>
                </a:lnTo>
                <a:lnTo>
                  <a:pt x="3113882" y="4065999"/>
                </a:lnTo>
                <a:cubicBezTo>
                  <a:pt x="3014396" y="4003479"/>
                  <a:pt x="2923161" y="3931400"/>
                  <a:pt x="2840999" y="3851035"/>
                </a:cubicBezTo>
                <a:cubicBezTo>
                  <a:pt x="2561722" y="3578831"/>
                  <a:pt x="2383856" y="3216548"/>
                  <a:pt x="2340106" y="2830331"/>
                </a:cubicBezTo>
                <a:close/>
                <a:moveTo>
                  <a:pt x="5492105" y="2589873"/>
                </a:moveTo>
                <a:lnTo>
                  <a:pt x="5486219" y="2596517"/>
                </a:lnTo>
                <a:cubicBezTo>
                  <a:pt x="5483479" y="2601485"/>
                  <a:pt x="5482274" y="2607096"/>
                  <a:pt x="5483071" y="2614313"/>
                </a:cubicBezTo>
                <a:cubicBezTo>
                  <a:pt x="5484202" y="2619565"/>
                  <a:pt x="5483618" y="2623006"/>
                  <a:pt x="5481421" y="2624779"/>
                </a:cubicBezTo>
                <a:lnTo>
                  <a:pt x="5480168" y="2624831"/>
                </a:lnTo>
                <a:lnTo>
                  <a:pt x="5477376" y="2667499"/>
                </a:lnTo>
                <a:cubicBezTo>
                  <a:pt x="5473072" y="2707449"/>
                  <a:pt x="5467057" y="2747670"/>
                  <a:pt x="5459315" y="2788167"/>
                </a:cubicBezTo>
                <a:cubicBezTo>
                  <a:pt x="5457332" y="2797446"/>
                  <a:pt x="5452782" y="2807391"/>
                  <a:pt x="5464304" y="2815918"/>
                </a:cubicBezTo>
                <a:cubicBezTo>
                  <a:pt x="5465295" y="2811277"/>
                  <a:pt x="5466039" y="2807798"/>
                  <a:pt x="5467030" y="2803158"/>
                </a:cubicBezTo>
                <a:cubicBezTo>
                  <a:pt x="5477000" y="2747975"/>
                  <a:pt x="5484582" y="2692793"/>
                  <a:pt x="5489753" y="2637417"/>
                </a:cubicBezTo>
                <a:close/>
                <a:moveTo>
                  <a:pt x="5964047" y="2577842"/>
                </a:moveTo>
                <a:lnTo>
                  <a:pt x="5964126" y="2581163"/>
                </a:lnTo>
                <a:lnTo>
                  <a:pt x="5961260" y="2581579"/>
                </a:lnTo>
                <a:cubicBezTo>
                  <a:pt x="5961260" y="2581579"/>
                  <a:pt x="5962653" y="2579711"/>
                  <a:pt x="5962653" y="2579711"/>
                </a:cubicBezTo>
                <a:cubicBezTo>
                  <a:pt x="5962653" y="2579711"/>
                  <a:pt x="5962653" y="2579711"/>
                  <a:pt x="5964047" y="2577842"/>
                </a:cubicBezTo>
                <a:close/>
                <a:moveTo>
                  <a:pt x="5531587" y="2551650"/>
                </a:moveTo>
                <a:lnTo>
                  <a:pt x="5521410" y="2561182"/>
                </a:lnTo>
                <a:lnTo>
                  <a:pt x="5519306" y="2580888"/>
                </a:lnTo>
                <a:cubicBezTo>
                  <a:pt x="5519635" y="2587896"/>
                  <a:pt x="5521086" y="2594780"/>
                  <a:pt x="5523486" y="2604057"/>
                </a:cubicBezTo>
                <a:cubicBezTo>
                  <a:pt x="5522889" y="2606850"/>
                  <a:pt x="5522292" y="2609645"/>
                  <a:pt x="5522292" y="2609645"/>
                </a:cubicBezTo>
                <a:cubicBezTo>
                  <a:pt x="5522292" y="2609645"/>
                  <a:pt x="5522292" y="2609645"/>
                  <a:pt x="5520501" y="2618027"/>
                </a:cubicBezTo>
                <a:cubicBezTo>
                  <a:pt x="5520501" y="2618027"/>
                  <a:pt x="5522698" y="2621417"/>
                  <a:pt x="5522698" y="2621417"/>
                </a:cubicBezTo>
                <a:cubicBezTo>
                  <a:pt x="5522698" y="2621417"/>
                  <a:pt x="5523296" y="2618623"/>
                  <a:pt x="5523296" y="2618623"/>
                </a:cubicBezTo>
                <a:cubicBezTo>
                  <a:pt x="5523296" y="2618623"/>
                  <a:pt x="5523296" y="2618623"/>
                  <a:pt x="5523445" y="2617925"/>
                </a:cubicBezTo>
                <a:lnTo>
                  <a:pt x="5523893" y="2615829"/>
                </a:lnTo>
                <a:cubicBezTo>
                  <a:pt x="5525492" y="2622015"/>
                  <a:pt x="5527093" y="2628199"/>
                  <a:pt x="5526495" y="2630993"/>
                </a:cubicBezTo>
                <a:cubicBezTo>
                  <a:pt x="5525899" y="2633787"/>
                  <a:pt x="5527499" y="2639972"/>
                  <a:pt x="5526305" y="2645559"/>
                </a:cubicBezTo>
                <a:cubicBezTo>
                  <a:pt x="5526305" y="2645559"/>
                  <a:pt x="5525708" y="2648354"/>
                  <a:pt x="5525708" y="2648354"/>
                </a:cubicBezTo>
                <a:cubicBezTo>
                  <a:pt x="5525708" y="2648354"/>
                  <a:pt x="5525111" y="2651148"/>
                  <a:pt x="5525111" y="2651148"/>
                </a:cubicBezTo>
                <a:cubicBezTo>
                  <a:pt x="5524514" y="2653941"/>
                  <a:pt x="5521720" y="2653345"/>
                  <a:pt x="5521123" y="2656138"/>
                </a:cubicBezTo>
                <a:cubicBezTo>
                  <a:pt x="5521123" y="2656138"/>
                  <a:pt x="5520527" y="2658933"/>
                  <a:pt x="5520527" y="2658933"/>
                </a:cubicBezTo>
                <a:cubicBezTo>
                  <a:pt x="5519929" y="2661726"/>
                  <a:pt x="5519929" y="2661726"/>
                  <a:pt x="5519929" y="2661726"/>
                </a:cubicBezTo>
                <a:cubicBezTo>
                  <a:pt x="5519333" y="2664520"/>
                  <a:pt x="5522127" y="2665117"/>
                  <a:pt x="5522724" y="2662323"/>
                </a:cubicBezTo>
                <a:cubicBezTo>
                  <a:pt x="5522724" y="2662323"/>
                  <a:pt x="5524920" y="2665714"/>
                  <a:pt x="5524920" y="2665714"/>
                </a:cubicBezTo>
                <a:cubicBezTo>
                  <a:pt x="5524323" y="2668508"/>
                  <a:pt x="5523726" y="2671302"/>
                  <a:pt x="5522532" y="2676890"/>
                </a:cubicBezTo>
                <a:cubicBezTo>
                  <a:pt x="5522532" y="2676890"/>
                  <a:pt x="5521935" y="2679684"/>
                  <a:pt x="5524133" y="2683075"/>
                </a:cubicBezTo>
                <a:cubicBezTo>
                  <a:pt x="5523536" y="2685868"/>
                  <a:pt x="5523536" y="2685868"/>
                  <a:pt x="5526330" y="2686466"/>
                </a:cubicBezTo>
                <a:cubicBezTo>
                  <a:pt x="5526927" y="2683671"/>
                  <a:pt x="5527524" y="2680878"/>
                  <a:pt x="5528121" y="2678084"/>
                </a:cubicBezTo>
                <a:cubicBezTo>
                  <a:pt x="5525327" y="2677487"/>
                  <a:pt x="5525923" y="2674693"/>
                  <a:pt x="5527118" y="2669105"/>
                </a:cubicBezTo>
                <a:cubicBezTo>
                  <a:pt x="5526520" y="2671899"/>
                  <a:pt x="5526520" y="2671899"/>
                  <a:pt x="5529315" y="2672496"/>
                </a:cubicBezTo>
                <a:cubicBezTo>
                  <a:pt x="5529912" y="2669702"/>
                  <a:pt x="5530509" y="2666908"/>
                  <a:pt x="5528311" y="2663517"/>
                </a:cubicBezTo>
                <a:cubicBezTo>
                  <a:pt x="5528908" y="2660723"/>
                  <a:pt x="5528908" y="2660723"/>
                  <a:pt x="5529505" y="2657929"/>
                </a:cubicBezTo>
                <a:cubicBezTo>
                  <a:pt x="5529505" y="2657929"/>
                  <a:pt x="5527308" y="2654538"/>
                  <a:pt x="5527308" y="2654538"/>
                </a:cubicBezTo>
                <a:cubicBezTo>
                  <a:pt x="5533874" y="2623805"/>
                  <a:pt x="5532058" y="2591281"/>
                  <a:pt x="5532439" y="2562148"/>
                </a:cubicBezTo>
                <a:close/>
                <a:moveTo>
                  <a:pt x="2532998" y="2516278"/>
                </a:moveTo>
                <a:lnTo>
                  <a:pt x="2529710" y="2545824"/>
                </a:lnTo>
                <a:cubicBezTo>
                  <a:pt x="2529113" y="2548618"/>
                  <a:pt x="2529113" y="2548618"/>
                  <a:pt x="2526319" y="2548021"/>
                </a:cubicBezTo>
                <a:cubicBezTo>
                  <a:pt x="2525125" y="2553609"/>
                  <a:pt x="2527323" y="2557000"/>
                  <a:pt x="2526129" y="2562588"/>
                </a:cubicBezTo>
                <a:cubicBezTo>
                  <a:pt x="2526725" y="2559794"/>
                  <a:pt x="2528923" y="2563185"/>
                  <a:pt x="2528326" y="2565979"/>
                </a:cubicBezTo>
                <a:cubicBezTo>
                  <a:pt x="2525532" y="2565381"/>
                  <a:pt x="2524935" y="2568176"/>
                  <a:pt x="2524338" y="2570970"/>
                </a:cubicBezTo>
                <a:cubicBezTo>
                  <a:pt x="2523144" y="2576558"/>
                  <a:pt x="2524745" y="2582742"/>
                  <a:pt x="2523551" y="2588330"/>
                </a:cubicBezTo>
                <a:cubicBezTo>
                  <a:pt x="2523551" y="2588330"/>
                  <a:pt x="2522954" y="2591125"/>
                  <a:pt x="2522954" y="2591125"/>
                </a:cubicBezTo>
                <a:cubicBezTo>
                  <a:pt x="2522357" y="2593918"/>
                  <a:pt x="2524553" y="2597309"/>
                  <a:pt x="2523956" y="2600103"/>
                </a:cubicBezTo>
                <a:cubicBezTo>
                  <a:pt x="2523359" y="2602896"/>
                  <a:pt x="2523359" y="2602896"/>
                  <a:pt x="2523359" y="2602896"/>
                </a:cubicBezTo>
                <a:cubicBezTo>
                  <a:pt x="2523359" y="2602896"/>
                  <a:pt x="2522763" y="2605691"/>
                  <a:pt x="2522763" y="2605691"/>
                </a:cubicBezTo>
                <a:cubicBezTo>
                  <a:pt x="2521975" y="2623051"/>
                  <a:pt x="2523982" y="2641009"/>
                  <a:pt x="2523791" y="2655576"/>
                </a:cubicBezTo>
                <a:cubicBezTo>
                  <a:pt x="2523791" y="2655576"/>
                  <a:pt x="2519804" y="2660566"/>
                  <a:pt x="2522001" y="2663958"/>
                </a:cubicBezTo>
                <a:cubicBezTo>
                  <a:pt x="2522001" y="2663958"/>
                  <a:pt x="2521403" y="2666751"/>
                  <a:pt x="2521403" y="2666751"/>
                </a:cubicBezTo>
                <a:cubicBezTo>
                  <a:pt x="2522001" y="2663958"/>
                  <a:pt x="2520209" y="2672339"/>
                  <a:pt x="2519015" y="2677927"/>
                </a:cubicBezTo>
                <a:cubicBezTo>
                  <a:pt x="2519422" y="2689700"/>
                  <a:pt x="2522623" y="2702069"/>
                  <a:pt x="2523626" y="2711048"/>
                </a:cubicBezTo>
                <a:cubicBezTo>
                  <a:pt x="2527448" y="2761530"/>
                  <a:pt x="2530864" y="2800239"/>
                  <a:pt x="2534877" y="2836154"/>
                </a:cubicBezTo>
                <a:cubicBezTo>
                  <a:pt x="2534280" y="2838948"/>
                  <a:pt x="2534280" y="2838948"/>
                  <a:pt x="2534280" y="2838948"/>
                </a:cubicBezTo>
                <a:cubicBezTo>
                  <a:pt x="2536477" y="2842338"/>
                  <a:pt x="2536477" y="2842338"/>
                  <a:pt x="2536477" y="2842338"/>
                </a:cubicBezTo>
                <a:cubicBezTo>
                  <a:pt x="2540776" y="2856404"/>
                  <a:pt x="2545224" y="2869770"/>
                  <a:pt x="2549523" y="2883835"/>
                </a:cubicBezTo>
                <a:lnTo>
                  <a:pt x="2560367" y="2924610"/>
                </a:lnTo>
                <a:lnTo>
                  <a:pt x="2561189" y="2929419"/>
                </a:lnTo>
                <a:lnTo>
                  <a:pt x="2558879" y="2928926"/>
                </a:lnTo>
                <a:cubicBezTo>
                  <a:pt x="2561075" y="2932317"/>
                  <a:pt x="2563273" y="2935707"/>
                  <a:pt x="2562676" y="2938502"/>
                </a:cubicBezTo>
                <a:lnTo>
                  <a:pt x="2563565" y="2939874"/>
                </a:lnTo>
                <a:lnTo>
                  <a:pt x="2565205" y="2945250"/>
                </a:lnTo>
                <a:lnTo>
                  <a:pt x="2565891" y="2945828"/>
                </a:lnTo>
                <a:lnTo>
                  <a:pt x="2566473" y="2948077"/>
                </a:lnTo>
                <a:cubicBezTo>
                  <a:pt x="2565876" y="2950871"/>
                  <a:pt x="2565876" y="2950871"/>
                  <a:pt x="2565876" y="2950871"/>
                </a:cubicBezTo>
                <a:cubicBezTo>
                  <a:pt x="2565876" y="2950871"/>
                  <a:pt x="2565876" y="2950871"/>
                  <a:pt x="2568073" y="2954262"/>
                </a:cubicBezTo>
                <a:cubicBezTo>
                  <a:pt x="2568670" y="2951469"/>
                  <a:pt x="2566473" y="2948077"/>
                  <a:pt x="2569267" y="2948674"/>
                </a:cubicBezTo>
                <a:lnTo>
                  <a:pt x="2565891" y="2945828"/>
                </a:lnTo>
                <a:lnTo>
                  <a:pt x="2564873" y="2941893"/>
                </a:lnTo>
                <a:lnTo>
                  <a:pt x="2563565" y="2939874"/>
                </a:lnTo>
                <a:lnTo>
                  <a:pt x="2562225" y="2935484"/>
                </a:lnTo>
                <a:lnTo>
                  <a:pt x="2561189" y="2929419"/>
                </a:lnTo>
                <a:lnTo>
                  <a:pt x="2561673" y="2929523"/>
                </a:lnTo>
                <a:lnTo>
                  <a:pt x="2560367" y="2924610"/>
                </a:lnTo>
                <a:lnTo>
                  <a:pt x="2560217" y="2923734"/>
                </a:lnTo>
                <a:cubicBezTo>
                  <a:pt x="2559697" y="2919971"/>
                  <a:pt x="2559320" y="2916604"/>
                  <a:pt x="2559070" y="2914359"/>
                </a:cubicBezTo>
                <a:cubicBezTo>
                  <a:pt x="2559667" y="2911566"/>
                  <a:pt x="2557470" y="2908175"/>
                  <a:pt x="2557470" y="2908175"/>
                </a:cubicBezTo>
                <a:cubicBezTo>
                  <a:pt x="2554269" y="2895805"/>
                  <a:pt x="2549875" y="2889024"/>
                  <a:pt x="2553266" y="2886826"/>
                </a:cubicBezTo>
                <a:cubicBezTo>
                  <a:pt x="2548275" y="2882838"/>
                  <a:pt x="2546269" y="2864881"/>
                  <a:pt x="2546459" y="2850314"/>
                </a:cubicBezTo>
                <a:cubicBezTo>
                  <a:pt x="2547056" y="2847520"/>
                  <a:pt x="2547653" y="2844726"/>
                  <a:pt x="2544859" y="2844129"/>
                </a:cubicBezTo>
                <a:cubicBezTo>
                  <a:pt x="2544859" y="2844129"/>
                  <a:pt x="2542662" y="2840738"/>
                  <a:pt x="2543259" y="2837945"/>
                </a:cubicBezTo>
                <a:cubicBezTo>
                  <a:pt x="2543856" y="2835151"/>
                  <a:pt x="2544453" y="2832357"/>
                  <a:pt x="2546650" y="2835747"/>
                </a:cubicBezTo>
                <a:cubicBezTo>
                  <a:pt x="2549443" y="2836344"/>
                  <a:pt x="2551044" y="2842529"/>
                  <a:pt x="2552644" y="2848714"/>
                </a:cubicBezTo>
                <a:cubicBezTo>
                  <a:pt x="2552047" y="2851508"/>
                  <a:pt x="2552047" y="2851508"/>
                  <a:pt x="2552047" y="2851508"/>
                </a:cubicBezTo>
                <a:cubicBezTo>
                  <a:pt x="2558448" y="2876247"/>
                  <a:pt x="2562245" y="2885823"/>
                  <a:pt x="2563655" y="2906574"/>
                </a:cubicBezTo>
                <a:cubicBezTo>
                  <a:pt x="2563655" y="2906574"/>
                  <a:pt x="2563057" y="2909369"/>
                  <a:pt x="2563057" y="2909369"/>
                </a:cubicBezTo>
                <a:cubicBezTo>
                  <a:pt x="2565254" y="2912759"/>
                  <a:pt x="2569051" y="2922335"/>
                  <a:pt x="2571249" y="2925725"/>
                </a:cubicBezTo>
                <a:cubicBezTo>
                  <a:pt x="2567261" y="2930717"/>
                  <a:pt x="2572849" y="2931911"/>
                  <a:pt x="2576049" y="2944280"/>
                </a:cubicBezTo>
                <a:cubicBezTo>
                  <a:pt x="2578151" y="2954954"/>
                  <a:pt x="2580503" y="2967874"/>
                  <a:pt x="2583903" y="2981016"/>
                </a:cubicBezTo>
                <a:lnTo>
                  <a:pt x="2595755" y="3012929"/>
                </a:lnTo>
                <a:lnTo>
                  <a:pt x="2595671" y="3013110"/>
                </a:lnTo>
                <a:cubicBezTo>
                  <a:pt x="2595997" y="3015005"/>
                  <a:pt x="2596946" y="3017399"/>
                  <a:pt x="2598045" y="3019094"/>
                </a:cubicBezTo>
                <a:lnTo>
                  <a:pt x="2595755" y="3012929"/>
                </a:lnTo>
                <a:lnTo>
                  <a:pt x="2597042" y="3010116"/>
                </a:lnTo>
                <a:cubicBezTo>
                  <a:pt x="2609843" y="3059595"/>
                  <a:pt x="2626631" y="3104082"/>
                  <a:pt x="2647815" y="3155351"/>
                </a:cubicBezTo>
                <a:cubicBezTo>
                  <a:pt x="2647815" y="3155351"/>
                  <a:pt x="2650608" y="3155948"/>
                  <a:pt x="2650608" y="3155948"/>
                </a:cubicBezTo>
                <a:cubicBezTo>
                  <a:pt x="2650011" y="3158743"/>
                  <a:pt x="2650011" y="3158743"/>
                  <a:pt x="2650011" y="3158743"/>
                </a:cubicBezTo>
                <a:cubicBezTo>
                  <a:pt x="2650011" y="3158743"/>
                  <a:pt x="2650011" y="3158743"/>
                  <a:pt x="2649415" y="3161536"/>
                </a:cubicBezTo>
                <a:cubicBezTo>
                  <a:pt x="2651612" y="3164927"/>
                  <a:pt x="2656602" y="3168915"/>
                  <a:pt x="2658800" y="3172305"/>
                </a:cubicBezTo>
                <a:cubicBezTo>
                  <a:pt x="2651421" y="3179494"/>
                  <a:pt x="2667397" y="3200436"/>
                  <a:pt x="2672795" y="3216196"/>
                </a:cubicBezTo>
                <a:cubicBezTo>
                  <a:pt x="2676186" y="3213999"/>
                  <a:pt x="2671791" y="3207217"/>
                  <a:pt x="2674585" y="3207814"/>
                </a:cubicBezTo>
                <a:cubicBezTo>
                  <a:pt x="2685571" y="3224769"/>
                  <a:pt x="2668400" y="3209415"/>
                  <a:pt x="2678789" y="3229163"/>
                </a:cubicBezTo>
                <a:cubicBezTo>
                  <a:pt x="2681583" y="3229760"/>
                  <a:pt x="2679386" y="3226369"/>
                  <a:pt x="2682180" y="3226966"/>
                </a:cubicBezTo>
                <a:cubicBezTo>
                  <a:pt x="2689177" y="3248911"/>
                  <a:pt x="2702956" y="3266463"/>
                  <a:pt x="2705560" y="3281626"/>
                </a:cubicBezTo>
                <a:cubicBezTo>
                  <a:pt x="2705560" y="3281626"/>
                  <a:pt x="2703960" y="3275441"/>
                  <a:pt x="2708353" y="3282223"/>
                </a:cubicBezTo>
                <a:cubicBezTo>
                  <a:pt x="2708163" y="3296790"/>
                  <a:pt x="2723136" y="3308753"/>
                  <a:pt x="2731925" y="3322316"/>
                </a:cubicBezTo>
                <a:cubicBezTo>
                  <a:pt x="2736725" y="3340871"/>
                  <a:pt x="2747710" y="3357825"/>
                  <a:pt x="2759292" y="3371985"/>
                </a:cubicBezTo>
                <a:cubicBezTo>
                  <a:pt x="2765083" y="3379066"/>
                  <a:pt x="2770874" y="3386146"/>
                  <a:pt x="2776791" y="3394348"/>
                </a:cubicBezTo>
                <a:lnTo>
                  <a:pt x="2792863" y="3419971"/>
                </a:lnTo>
                <a:lnTo>
                  <a:pt x="2792845" y="3420054"/>
                </a:lnTo>
                <a:cubicBezTo>
                  <a:pt x="2792845" y="3420054"/>
                  <a:pt x="2792845" y="3420054"/>
                  <a:pt x="2795042" y="3423445"/>
                </a:cubicBezTo>
                <a:lnTo>
                  <a:pt x="2792863" y="3419971"/>
                </a:lnTo>
                <a:lnTo>
                  <a:pt x="2793441" y="3417261"/>
                </a:lnTo>
                <a:cubicBezTo>
                  <a:pt x="2796236" y="3417857"/>
                  <a:pt x="2796236" y="3417857"/>
                  <a:pt x="2795639" y="3420652"/>
                </a:cubicBezTo>
                <a:cubicBezTo>
                  <a:pt x="2797239" y="3426836"/>
                  <a:pt x="2797239" y="3426836"/>
                  <a:pt x="2797239" y="3426836"/>
                </a:cubicBezTo>
                <a:cubicBezTo>
                  <a:pt x="2797837" y="3424042"/>
                  <a:pt x="2797837" y="3424042"/>
                  <a:pt x="2797837" y="3424042"/>
                </a:cubicBezTo>
                <a:cubicBezTo>
                  <a:pt x="2802827" y="3428030"/>
                  <a:pt x="2807221" y="3434812"/>
                  <a:pt x="2811018" y="3444387"/>
                </a:cubicBezTo>
                <a:cubicBezTo>
                  <a:pt x="2811018" y="3444387"/>
                  <a:pt x="2810421" y="3447182"/>
                  <a:pt x="2810421" y="3447182"/>
                </a:cubicBezTo>
                <a:cubicBezTo>
                  <a:pt x="2809824" y="3449976"/>
                  <a:pt x="2812619" y="3450572"/>
                  <a:pt x="2812022" y="3453366"/>
                </a:cubicBezTo>
                <a:cubicBezTo>
                  <a:pt x="2812619" y="3450572"/>
                  <a:pt x="2810421" y="3447182"/>
                  <a:pt x="2813215" y="3447778"/>
                </a:cubicBezTo>
                <a:cubicBezTo>
                  <a:pt x="2815413" y="3451170"/>
                  <a:pt x="2817609" y="3454560"/>
                  <a:pt x="2819806" y="3457951"/>
                </a:cubicBezTo>
                <a:cubicBezTo>
                  <a:pt x="2820403" y="3455156"/>
                  <a:pt x="2820403" y="3455156"/>
                  <a:pt x="2820403" y="3455156"/>
                </a:cubicBezTo>
                <a:cubicBezTo>
                  <a:pt x="2820403" y="3455156"/>
                  <a:pt x="2820403" y="3455156"/>
                  <a:pt x="2821000" y="3452363"/>
                </a:cubicBezTo>
                <a:cubicBezTo>
                  <a:pt x="2821000" y="3452363"/>
                  <a:pt x="2821000" y="3452363"/>
                  <a:pt x="2823794" y="3452960"/>
                </a:cubicBezTo>
                <a:cubicBezTo>
                  <a:pt x="2823197" y="3455754"/>
                  <a:pt x="2822601" y="3458548"/>
                  <a:pt x="2822601" y="3458548"/>
                </a:cubicBezTo>
                <a:cubicBezTo>
                  <a:pt x="2822601" y="3458548"/>
                  <a:pt x="2822601" y="3458548"/>
                  <a:pt x="2822003" y="3461342"/>
                </a:cubicBezTo>
                <a:cubicBezTo>
                  <a:pt x="2822003" y="3461342"/>
                  <a:pt x="2824201" y="3464733"/>
                  <a:pt x="2824201" y="3464733"/>
                </a:cubicBezTo>
                <a:cubicBezTo>
                  <a:pt x="2824201" y="3464733"/>
                  <a:pt x="2826995" y="3465330"/>
                  <a:pt x="2826995" y="3465330"/>
                </a:cubicBezTo>
                <a:cubicBezTo>
                  <a:pt x="2826995" y="3465330"/>
                  <a:pt x="2829789" y="3465927"/>
                  <a:pt x="2829789" y="3465927"/>
                </a:cubicBezTo>
                <a:cubicBezTo>
                  <a:pt x="2829192" y="3468720"/>
                  <a:pt x="2829192" y="3468720"/>
                  <a:pt x="2829192" y="3468720"/>
                </a:cubicBezTo>
                <a:cubicBezTo>
                  <a:pt x="2828595" y="3471514"/>
                  <a:pt x="2828595" y="3471514"/>
                  <a:pt x="2828595" y="3471514"/>
                </a:cubicBezTo>
                <a:cubicBezTo>
                  <a:pt x="2830792" y="3474906"/>
                  <a:pt x="2832989" y="3478296"/>
                  <a:pt x="2835783" y="3478893"/>
                </a:cubicBezTo>
                <a:cubicBezTo>
                  <a:pt x="2835783" y="3478893"/>
                  <a:pt x="2835783" y="3478893"/>
                  <a:pt x="2836379" y="3476099"/>
                </a:cubicBezTo>
                <a:cubicBezTo>
                  <a:pt x="2836379" y="3476099"/>
                  <a:pt x="2838577" y="3479490"/>
                  <a:pt x="2838577" y="3479490"/>
                </a:cubicBezTo>
                <a:cubicBezTo>
                  <a:pt x="2840774" y="3482881"/>
                  <a:pt x="2840774" y="3482881"/>
                  <a:pt x="2840774" y="3482881"/>
                </a:cubicBezTo>
                <a:cubicBezTo>
                  <a:pt x="2840774" y="3482881"/>
                  <a:pt x="2842971" y="3486272"/>
                  <a:pt x="2842374" y="3489066"/>
                </a:cubicBezTo>
                <a:cubicBezTo>
                  <a:pt x="2842971" y="3486272"/>
                  <a:pt x="2842971" y="3486272"/>
                  <a:pt x="2842971" y="3486272"/>
                </a:cubicBezTo>
                <a:cubicBezTo>
                  <a:pt x="2845765" y="3486869"/>
                  <a:pt x="2847962" y="3490259"/>
                  <a:pt x="2852953" y="3494247"/>
                </a:cubicBezTo>
                <a:cubicBezTo>
                  <a:pt x="2851353" y="3488063"/>
                  <a:pt x="2855747" y="3494844"/>
                  <a:pt x="2854147" y="3488659"/>
                </a:cubicBezTo>
                <a:cubicBezTo>
                  <a:pt x="2863532" y="3499429"/>
                  <a:pt x="2863532" y="3499429"/>
                  <a:pt x="2863532" y="3499429"/>
                </a:cubicBezTo>
                <a:cubicBezTo>
                  <a:pt x="2863532" y="3499429"/>
                  <a:pt x="2864129" y="3496635"/>
                  <a:pt x="2864129" y="3496635"/>
                </a:cubicBezTo>
                <a:cubicBezTo>
                  <a:pt x="2861931" y="3493244"/>
                  <a:pt x="2861931" y="3493244"/>
                  <a:pt x="2861931" y="3493244"/>
                </a:cubicBezTo>
                <a:cubicBezTo>
                  <a:pt x="2861931" y="3493244"/>
                  <a:pt x="2859138" y="3492647"/>
                  <a:pt x="2862528" y="3490450"/>
                </a:cubicBezTo>
                <a:cubicBezTo>
                  <a:pt x="2862528" y="3490450"/>
                  <a:pt x="2862528" y="3490450"/>
                  <a:pt x="2864725" y="3493841"/>
                </a:cubicBezTo>
                <a:cubicBezTo>
                  <a:pt x="2866923" y="3497232"/>
                  <a:pt x="2866923" y="3497232"/>
                  <a:pt x="2866923" y="3497232"/>
                </a:cubicBezTo>
                <a:cubicBezTo>
                  <a:pt x="2866326" y="3500026"/>
                  <a:pt x="2869120" y="3500623"/>
                  <a:pt x="2868523" y="3503417"/>
                </a:cubicBezTo>
                <a:cubicBezTo>
                  <a:pt x="2868523" y="3503417"/>
                  <a:pt x="2865132" y="3505614"/>
                  <a:pt x="2862935" y="3502223"/>
                </a:cubicBezTo>
                <a:cubicBezTo>
                  <a:pt x="2865132" y="3505614"/>
                  <a:pt x="2865132" y="3505614"/>
                  <a:pt x="2865132" y="3505614"/>
                </a:cubicBezTo>
                <a:cubicBezTo>
                  <a:pt x="2871127" y="3518580"/>
                  <a:pt x="2874517" y="3516383"/>
                  <a:pt x="2875521" y="3525362"/>
                </a:cubicBezTo>
                <a:cubicBezTo>
                  <a:pt x="2871127" y="3518580"/>
                  <a:pt x="2867735" y="3520778"/>
                  <a:pt x="2864942" y="3520181"/>
                </a:cubicBezTo>
                <a:cubicBezTo>
                  <a:pt x="2867139" y="3523571"/>
                  <a:pt x="2872129" y="3527559"/>
                  <a:pt x="2874327" y="3530950"/>
                </a:cubicBezTo>
                <a:cubicBezTo>
                  <a:pt x="2876523" y="3534340"/>
                  <a:pt x="2878721" y="3537731"/>
                  <a:pt x="2880917" y="3541123"/>
                </a:cubicBezTo>
                <a:cubicBezTo>
                  <a:pt x="2883711" y="3541720"/>
                  <a:pt x="2885909" y="3545110"/>
                  <a:pt x="2885909" y="3545110"/>
                </a:cubicBezTo>
                <a:cubicBezTo>
                  <a:pt x="2888703" y="3545707"/>
                  <a:pt x="2886505" y="3542316"/>
                  <a:pt x="2887102" y="3539522"/>
                </a:cubicBezTo>
                <a:cubicBezTo>
                  <a:pt x="2895891" y="3553086"/>
                  <a:pt x="2895891" y="3553086"/>
                  <a:pt x="2895891" y="3553086"/>
                </a:cubicBezTo>
                <a:cubicBezTo>
                  <a:pt x="2899281" y="3550888"/>
                  <a:pt x="2899281" y="3550888"/>
                  <a:pt x="2899281" y="3550888"/>
                </a:cubicBezTo>
                <a:cubicBezTo>
                  <a:pt x="2899281" y="3550888"/>
                  <a:pt x="2899879" y="3548095"/>
                  <a:pt x="2897084" y="3547498"/>
                </a:cubicBezTo>
                <a:cubicBezTo>
                  <a:pt x="2897682" y="3544704"/>
                  <a:pt x="2897682" y="3544704"/>
                  <a:pt x="2897682" y="3544704"/>
                </a:cubicBezTo>
                <a:cubicBezTo>
                  <a:pt x="2897682" y="3544704"/>
                  <a:pt x="2897682" y="3544704"/>
                  <a:pt x="2900476" y="3545301"/>
                </a:cubicBezTo>
                <a:cubicBezTo>
                  <a:pt x="2903269" y="3545898"/>
                  <a:pt x="2902672" y="3548691"/>
                  <a:pt x="2902672" y="3548691"/>
                </a:cubicBezTo>
                <a:cubicBezTo>
                  <a:pt x="2902075" y="3551486"/>
                  <a:pt x="2902075" y="3551486"/>
                  <a:pt x="2902075" y="3551486"/>
                </a:cubicBezTo>
                <a:cubicBezTo>
                  <a:pt x="2902075" y="3551486"/>
                  <a:pt x="2904869" y="3552083"/>
                  <a:pt x="2904273" y="3554876"/>
                </a:cubicBezTo>
                <a:cubicBezTo>
                  <a:pt x="2904273" y="3554876"/>
                  <a:pt x="2904273" y="3554876"/>
                  <a:pt x="2906470" y="3558268"/>
                </a:cubicBezTo>
                <a:cubicBezTo>
                  <a:pt x="2906470" y="3558268"/>
                  <a:pt x="2906470" y="3558268"/>
                  <a:pt x="2909264" y="3558865"/>
                </a:cubicBezTo>
                <a:cubicBezTo>
                  <a:pt x="2909264" y="3558865"/>
                  <a:pt x="2908667" y="3561658"/>
                  <a:pt x="2908667" y="3561658"/>
                </a:cubicBezTo>
                <a:cubicBezTo>
                  <a:pt x="2911461" y="3562255"/>
                  <a:pt x="2911461" y="3562255"/>
                  <a:pt x="2911461" y="3562255"/>
                </a:cubicBezTo>
                <a:cubicBezTo>
                  <a:pt x="2912058" y="3559462"/>
                  <a:pt x="2912058" y="3559462"/>
                  <a:pt x="2912058" y="3559462"/>
                </a:cubicBezTo>
                <a:cubicBezTo>
                  <a:pt x="2910458" y="3553277"/>
                  <a:pt x="2910458" y="3553277"/>
                  <a:pt x="2910458" y="3553277"/>
                </a:cubicBezTo>
                <a:cubicBezTo>
                  <a:pt x="2908261" y="3549885"/>
                  <a:pt x="2905466" y="3549288"/>
                  <a:pt x="2906063" y="3546495"/>
                </a:cubicBezTo>
                <a:cubicBezTo>
                  <a:pt x="2906063" y="3546495"/>
                  <a:pt x="2906063" y="3546495"/>
                  <a:pt x="2908857" y="3547091"/>
                </a:cubicBezTo>
                <a:cubicBezTo>
                  <a:pt x="2911651" y="3547689"/>
                  <a:pt x="2911055" y="3550482"/>
                  <a:pt x="2911055" y="3550482"/>
                </a:cubicBezTo>
                <a:cubicBezTo>
                  <a:pt x="2916046" y="3554470"/>
                  <a:pt x="2915448" y="3557264"/>
                  <a:pt x="2917645" y="3560655"/>
                </a:cubicBezTo>
                <a:cubicBezTo>
                  <a:pt x="2917049" y="3563449"/>
                  <a:pt x="2917049" y="3563449"/>
                  <a:pt x="2917049" y="3563449"/>
                </a:cubicBezTo>
                <a:cubicBezTo>
                  <a:pt x="2918649" y="3569634"/>
                  <a:pt x="2921443" y="3570231"/>
                  <a:pt x="2920846" y="3573025"/>
                </a:cubicBezTo>
                <a:cubicBezTo>
                  <a:pt x="2930231" y="3583794"/>
                  <a:pt x="2942411" y="3595161"/>
                  <a:pt x="2951199" y="3608724"/>
                </a:cubicBezTo>
                <a:cubicBezTo>
                  <a:pt x="2953993" y="3609321"/>
                  <a:pt x="2953993" y="3609321"/>
                  <a:pt x="2953993" y="3609321"/>
                </a:cubicBezTo>
                <a:cubicBezTo>
                  <a:pt x="2956786" y="3609918"/>
                  <a:pt x="2956189" y="3612712"/>
                  <a:pt x="2956189" y="3612712"/>
                </a:cubicBezTo>
                <a:cubicBezTo>
                  <a:pt x="2958983" y="3613309"/>
                  <a:pt x="2961181" y="3616700"/>
                  <a:pt x="2963377" y="3620090"/>
                </a:cubicBezTo>
                <a:cubicBezTo>
                  <a:pt x="2963377" y="3620090"/>
                  <a:pt x="2963377" y="3620090"/>
                  <a:pt x="2965575" y="3623481"/>
                </a:cubicBezTo>
                <a:cubicBezTo>
                  <a:pt x="2968368" y="3624078"/>
                  <a:pt x="2970565" y="3627469"/>
                  <a:pt x="2972763" y="3630860"/>
                </a:cubicBezTo>
                <a:cubicBezTo>
                  <a:pt x="2975557" y="3631457"/>
                  <a:pt x="2977754" y="3634848"/>
                  <a:pt x="2979950" y="3638239"/>
                </a:cubicBezTo>
                <a:cubicBezTo>
                  <a:pt x="2985539" y="3639433"/>
                  <a:pt x="2991533" y="3652399"/>
                  <a:pt x="3002112" y="3657580"/>
                </a:cubicBezTo>
                <a:cubicBezTo>
                  <a:pt x="3003712" y="3663766"/>
                  <a:pt x="3018088" y="3678523"/>
                  <a:pt x="3024679" y="3688695"/>
                </a:cubicBezTo>
                <a:cubicBezTo>
                  <a:pt x="3024679" y="3688695"/>
                  <a:pt x="3034661" y="3696671"/>
                  <a:pt x="3031867" y="3696074"/>
                </a:cubicBezTo>
                <a:cubicBezTo>
                  <a:pt x="3019689" y="3684708"/>
                  <a:pt x="3030077" y="3704456"/>
                  <a:pt x="3025085" y="3700468"/>
                </a:cubicBezTo>
                <a:cubicBezTo>
                  <a:pt x="3020691" y="3693687"/>
                  <a:pt x="3021288" y="3690893"/>
                  <a:pt x="3005718" y="3681723"/>
                </a:cubicBezTo>
                <a:cubicBezTo>
                  <a:pt x="3011903" y="3680123"/>
                  <a:pt x="2981360" y="3658990"/>
                  <a:pt x="2985348" y="3653999"/>
                </a:cubicBezTo>
                <a:cubicBezTo>
                  <a:pt x="2994733" y="3664768"/>
                  <a:pt x="2983151" y="3650608"/>
                  <a:pt x="2975963" y="3643230"/>
                </a:cubicBezTo>
                <a:cubicBezTo>
                  <a:pt x="2975963" y="3643230"/>
                  <a:pt x="2975963" y="3643230"/>
                  <a:pt x="2975366" y="3646024"/>
                </a:cubicBezTo>
                <a:cubicBezTo>
                  <a:pt x="2978159" y="3646620"/>
                  <a:pt x="2978159" y="3646620"/>
                  <a:pt x="2978159" y="3646620"/>
                </a:cubicBezTo>
                <a:cubicBezTo>
                  <a:pt x="2980357" y="3650012"/>
                  <a:pt x="2980357" y="3650012"/>
                  <a:pt x="2977563" y="3649415"/>
                </a:cubicBezTo>
                <a:cubicBezTo>
                  <a:pt x="2977563" y="3649415"/>
                  <a:pt x="2977563" y="3649415"/>
                  <a:pt x="2974769" y="3648818"/>
                </a:cubicBezTo>
                <a:cubicBezTo>
                  <a:pt x="2972571" y="3645427"/>
                  <a:pt x="2972571" y="3645427"/>
                  <a:pt x="2972571" y="3645427"/>
                </a:cubicBezTo>
                <a:cubicBezTo>
                  <a:pt x="2970375" y="3642036"/>
                  <a:pt x="2970972" y="3639242"/>
                  <a:pt x="2974363" y="3637045"/>
                </a:cubicBezTo>
                <a:cubicBezTo>
                  <a:pt x="2972165" y="3633654"/>
                  <a:pt x="2969969" y="3630263"/>
                  <a:pt x="2967175" y="3629666"/>
                </a:cubicBezTo>
                <a:cubicBezTo>
                  <a:pt x="2964381" y="3629069"/>
                  <a:pt x="2964381" y="3629069"/>
                  <a:pt x="2961586" y="3628472"/>
                </a:cubicBezTo>
                <a:cubicBezTo>
                  <a:pt x="2961586" y="3628472"/>
                  <a:pt x="2961586" y="3628472"/>
                  <a:pt x="2960989" y="3631266"/>
                </a:cubicBezTo>
                <a:cubicBezTo>
                  <a:pt x="2958196" y="3630670"/>
                  <a:pt x="2958793" y="3627875"/>
                  <a:pt x="2958793" y="3627875"/>
                </a:cubicBezTo>
                <a:cubicBezTo>
                  <a:pt x="2958793" y="3627875"/>
                  <a:pt x="2959390" y="3625082"/>
                  <a:pt x="2959390" y="3625082"/>
                </a:cubicBezTo>
                <a:cubicBezTo>
                  <a:pt x="2959987" y="3622288"/>
                  <a:pt x="2957193" y="3621690"/>
                  <a:pt x="2957789" y="3618897"/>
                </a:cubicBezTo>
                <a:cubicBezTo>
                  <a:pt x="2954995" y="3618300"/>
                  <a:pt x="2952799" y="3614909"/>
                  <a:pt x="2952799" y="3614909"/>
                </a:cubicBezTo>
                <a:cubicBezTo>
                  <a:pt x="2952799" y="3614909"/>
                  <a:pt x="2952799" y="3614909"/>
                  <a:pt x="2950005" y="3614312"/>
                </a:cubicBezTo>
                <a:cubicBezTo>
                  <a:pt x="2950602" y="3611518"/>
                  <a:pt x="2950602" y="3611518"/>
                  <a:pt x="2950602" y="3611518"/>
                </a:cubicBezTo>
                <a:cubicBezTo>
                  <a:pt x="2950602" y="3611518"/>
                  <a:pt x="2947807" y="3610921"/>
                  <a:pt x="2948405" y="3608127"/>
                </a:cubicBezTo>
                <a:cubicBezTo>
                  <a:pt x="2939019" y="3597358"/>
                  <a:pt x="2930231" y="3583794"/>
                  <a:pt x="2917455" y="3575222"/>
                </a:cubicBezTo>
                <a:cubicBezTo>
                  <a:pt x="2915258" y="3571830"/>
                  <a:pt x="2915258" y="3571830"/>
                  <a:pt x="2915258" y="3571830"/>
                </a:cubicBezTo>
                <a:cubicBezTo>
                  <a:pt x="2915258" y="3571830"/>
                  <a:pt x="2915855" y="3569037"/>
                  <a:pt x="2915855" y="3569037"/>
                </a:cubicBezTo>
                <a:cubicBezTo>
                  <a:pt x="2915855" y="3569037"/>
                  <a:pt x="2913061" y="3568440"/>
                  <a:pt x="2913061" y="3568440"/>
                </a:cubicBezTo>
                <a:cubicBezTo>
                  <a:pt x="2913061" y="3568440"/>
                  <a:pt x="2912464" y="3571234"/>
                  <a:pt x="2912464" y="3571234"/>
                </a:cubicBezTo>
                <a:cubicBezTo>
                  <a:pt x="2906876" y="3570040"/>
                  <a:pt x="2904679" y="3566650"/>
                  <a:pt x="2899688" y="3562661"/>
                </a:cubicBezTo>
                <a:cubicBezTo>
                  <a:pt x="2900285" y="3559868"/>
                  <a:pt x="2900285" y="3559868"/>
                  <a:pt x="2900285" y="3559868"/>
                </a:cubicBezTo>
                <a:cubicBezTo>
                  <a:pt x="2891306" y="3560871"/>
                  <a:pt x="2904679" y="3566650"/>
                  <a:pt x="2901288" y="3568846"/>
                </a:cubicBezTo>
                <a:cubicBezTo>
                  <a:pt x="2899091" y="3565455"/>
                  <a:pt x="2889109" y="3557480"/>
                  <a:pt x="2882517" y="3547307"/>
                </a:cubicBezTo>
                <a:cubicBezTo>
                  <a:pt x="2880321" y="3543916"/>
                  <a:pt x="2875927" y="3537135"/>
                  <a:pt x="2870936" y="3533147"/>
                </a:cubicBezTo>
                <a:cubicBezTo>
                  <a:pt x="2868738" y="3529756"/>
                  <a:pt x="2864345" y="3522974"/>
                  <a:pt x="2859353" y="3518987"/>
                </a:cubicBezTo>
                <a:cubicBezTo>
                  <a:pt x="2852763" y="3508814"/>
                  <a:pt x="2844977" y="3504229"/>
                  <a:pt x="2838983" y="3491263"/>
                </a:cubicBezTo>
                <a:cubicBezTo>
                  <a:pt x="2836786" y="3487871"/>
                  <a:pt x="2831795" y="3483884"/>
                  <a:pt x="2831795" y="3483884"/>
                </a:cubicBezTo>
                <a:cubicBezTo>
                  <a:pt x="2829598" y="3480493"/>
                  <a:pt x="2826804" y="3479896"/>
                  <a:pt x="2827401" y="3477102"/>
                </a:cubicBezTo>
                <a:cubicBezTo>
                  <a:pt x="2824607" y="3476505"/>
                  <a:pt x="2824607" y="3476505"/>
                  <a:pt x="2822410" y="3473115"/>
                </a:cubicBezTo>
                <a:cubicBezTo>
                  <a:pt x="2823007" y="3470321"/>
                  <a:pt x="2818016" y="3466333"/>
                  <a:pt x="2815818" y="3462942"/>
                </a:cubicBezTo>
                <a:cubicBezTo>
                  <a:pt x="2815221" y="3465735"/>
                  <a:pt x="2808631" y="3455563"/>
                  <a:pt x="2808631" y="3455563"/>
                </a:cubicBezTo>
                <a:cubicBezTo>
                  <a:pt x="2806434" y="3452172"/>
                  <a:pt x="2804237" y="3448781"/>
                  <a:pt x="2804833" y="3445988"/>
                </a:cubicBezTo>
                <a:cubicBezTo>
                  <a:pt x="2802040" y="3445391"/>
                  <a:pt x="2802040" y="3445391"/>
                  <a:pt x="2802040" y="3445391"/>
                </a:cubicBezTo>
                <a:cubicBezTo>
                  <a:pt x="2778279" y="3419863"/>
                  <a:pt x="2751317" y="3381968"/>
                  <a:pt x="2733740" y="3354840"/>
                </a:cubicBezTo>
                <a:cubicBezTo>
                  <a:pt x="2730947" y="3354244"/>
                  <a:pt x="2730947" y="3354244"/>
                  <a:pt x="2730947" y="3354244"/>
                </a:cubicBezTo>
                <a:cubicBezTo>
                  <a:pt x="2730947" y="3354244"/>
                  <a:pt x="2730947" y="3354244"/>
                  <a:pt x="2728152" y="3353647"/>
                </a:cubicBezTo>
                <a:cubicBezTo>
                  <a:pt x="2730349" y="3357038"/>
                  <a:pt x="2730349" y="3357038"/>
                  <a:pt x="2732547" y="3360428"/>
                </a:cubicBezTo>
                <a:cubicBezTo>
                  <a:pt x="2732547" y="3360428"/>
                  <a:pt x="2734744" y="3363819"/>
                  <a:pt x="2736941" y="3367210"/>
                </a:cubicBezTo>
                <a:cubicBezTo>
                  <a:pt x="2739138" y="3370601"/>
                  <a:pt x="2739138" y="3370601"/>
                  <a:pt x="2741335" y="3373991"/>
                </a:cubicBezTo>
                <a:cubicBezTo>
                  <a:pt x="2741335" y="3373991"/>
                  <a:pt x="2741335" y="3373991"/>
                  <a:pt x="2740738" y="3376786"/>
                </a:cubicBezTo>
                <a:cubicBezTo>
                  <a:pt x="2745729" y="3380774"/>
                  <a:pt x="2747329" y="3386959"/>
                  <a:pt x="2751723" y="3393740"/>
                </a:cubicBezTo>
                <a:cubicBezTo>
                  <a:pt x="2751723" y="3393740"/>
                  <a:pt x="2753920" y="3397131"/>
                  <a:pt x="2751127" y="3396534"/>
                </a:cubicBezTo>
                <a:cubicBezTo>
                  <a:pt x="2750529" y="3399328"/>
                  <a:pt x="2748332" y="3395937"/>
                  <a:pt x="2748332" y="3395937"/>
                </a:cubicBezTo>
                <a:cubicBezTo>
                  <a:pt x="2746135" y="3392546"/>
                  <a:pt x="2746135" y="3392546"/>
                  <a:pt x="2746135" y="3392546"/>
                </a:cubicBezTo>
                <a:cubicBezTo>
                  <a:pt x="2746135" y="3392546"/>
                  <a:pt x="2743341" y="3391949"/>
                  <a:pt x="2743938" y="3389156"/>
                </a:cubicBezTo>
                <a:cubicBezTo>
                  <a:pt x="2741741" y="3385764"/>
                  <a:pt x="2741741" y="3385764"/>
                  <a:pt x="2741741" y="3385764"/>
                </a:cubicBezTo>
                <a:cubicBezTo>
                  <a:pt x="2742338" y="3382971"/>
                  <a:pt x="2739544" y="3382373"/>
                  <a:pt x="2737347" y="3378983"/>
                </a:cubicBezTo>
                <a:cubicBezTo>
                  <a:pt x="2739544" y="3382373"/>
                  <a:pt x="2741979" y="3386363"/>
                  <a:pt x="2744363" y="3390159"/>
                </a:cubicBezTo>
                <a:lnTo>
                  <a:pt x="2750484" y="3399291"/>
                </a:lnTo>
                <a:lnTo>
                  <a:pt x="2741869" y="3392000"/>
                </a:lnTo>
                <a:cubicBezTo>
                  <a:pt x="2739747" y="3388260"/>
                  <a:pt x="2737849" y="3383472"/>
                  <a:pt x="2734553" y="3378386"/>
                </a:cubicBezTo>
                <a:cubicBezTo>
                  <a:pt x="2734553" y="3378386"/>
                  <a:pt x="2731759" y="3377789"/>
                  <a:pt x="2731759" y="3377789"/>
                </a:cubicBezTo>
                <a:cubicBezTo>
                  <a:pt x="2732355" y="3374995"/>
                  <a:pt x="2729561" y="3374398"/>
                  <a:pt x="2732355" y="3374995"/>
                </a:cubicBezTo>
                <a:cubicBezTo>
                  <a:pt x="2732355" y="3374995"/>
                  <a:pt x="2732355" y="3374995"/>
                  <a:pt x="2732953" y="3372201"/>
                </a:cubicBezTo>
                <a:cubicBezTo>
                  <a:pt x="2730756" y="3368811"/>
                  <a:pt x="2727962" y="3368214"/>
                  <a:pt x="2725168" y="3367616"/>
                </a:cubicBezTo>
                <a:cubicBezTo>
                  <a:pt x="2727365" y="3371007"/>
                  <a:pt x="2727365" y="3371007"/>
                  <a:pt x="2727365" y="3371007"/>
                </a:cubicBezTo>
                <a:cubicBezTo>
                  <a:pt x="2729561" y="3374398"/>
                  <a:pt x="2728965" y="3377192"/>
                  <a:pt x="2728965" y="3377192"/>
                </a:cubicBezTo>
                <a:cubicBezTo>
                  <a:pt x="2726171" y="3376596"/>
                  <a:pt x="2723377" y="3375998"/>
                  <a:pt x="2723974" y="3373204"/>
                </a:cubicBezTo>
                <a:cubicBezTo>
                  <a:pt x="2721180" y="3372608"/>
                  <a:pt x="2721180" y="3372608"/>
                  <a:pt x="2721180" y="3372608"/>
                </a:cubicBezTo>
                <a:cubicBezTo>
                  <a:pt x="2720583" y="3375401"/>
                  <a:pt x="2732763" y="3386768"/>
                  <a:pt x="2729371" y="3388965"/>
                </a:cubicBezTo>
                <a:cubicBezTo>
                  <a:pt x="2710195" y="3355653"/>
                  <a:pt x="2683233" y="3317757"/>
                  <a:pt x="2661860" y="3281054"/>
                </a:cubicBezTo>
                <a:cubicBezTo>
                  <a:pt x="2659663" y="3277663"/>
                  <a:pt x="2658063" y="3271478"/>
                  <a:pt x="2655865" y="3268087"/>
                </a:cubicBezTo>
                <a:cubicBezTo>
                  <a:pt x="2656462" y="3265294"/>
                  <a:pt x="2655865" y="3268087"/>
                  <a:pt x="2653669" y="3264697"/>
                </a:cubicBezTo>
                <a:cubicBezTo>
                  <a:pt x="2636689" y="3234776"/>
                  <a:pt x="2618706" y="3195876"/>
                  <a:pt x="2604115" y="3154779"/>
                </a:cubicBezTo>
                <a:cubicBezTo>
                  <a:pt x="2601917" y="3151388"/>
                  <a:pt x="2599123" y="3150791"/>
                  <a:pt x="2599720" y="3147998"/>
                </a:cubicBezTo>
                <a:cubicBezTo>
                  <a:pt x="2599123" y="3150791"/>
                  <a:pt x="2598526" y="3153585"/>
                  <a:pt x="2603518" y="3157573"/>
                </a:cubicBezTo>
                <a:cubicBezTo>
                  <a:pt x="2600723" y="3156977"/>
                  <a:pt x="2600127" y="3159770"/>
                  <a:pt x="2602324" y="3163161"/>
                </a:cubicBezTo>
                <a:cubicBezTo>
                  <a:pt x="2605714" y="3160964"/>
                  <a:pt x="2606121" y="3172737"/>
                  <a:pt x="2605524" y="3175531"/>
                </a:cubicBezTo>
                <a:cubicBezTo>
                  <a:pt x="2605524" y="3175531"/>
                  <a:pt x="2608318" y="3176128"/>
                  <a:pt x="2607721" y="3178922"/>
                </a:cubicBezTo>
                <a:cubicBezTo>
                  <a:pt x="2607721" y="3178922"/>
                  <a:pt x="2607124" y="3181715"/>
                  <a:pt x="2607124" y="3181715"/>
                </a:cubicBezTo>
                <a:cubicBezTo>
                  <a:pt x="2608127" y="3190694"/>
                  <a:pt x="2615125" y="3212640"/>
                  <a:pt x="2612928" y="3209249"/>
                </a:cubicBezTo>
                <a:cubicBezTo>
                  <a:pt x="2613525" y="3206455"/>
                  <a:pt x="2610730" y="3205858"/>
                  <a:pt x="2611327" y="3203064"/>
                </a:cubicBezTo>
                <a:cubicBezTo>
                  <a:pt x="2610730" y="3205858"/>
                  <a:pt x="2610133" y="3208652"/>
                  <a:pt x="2610133" y="3208652"/>
                </a:cubicBezTo>
                <a:cubicBezTo>
                  <a:pt x="2610133" y="3208652"/>
                  <a:pt x="2607339" y="3208055"/>
                  <a:pt x="2605143" y="3204664"/>
                </a:cubicBezTo>
                <a:cubicBezTo>
                  <a:pt x="2605143" y="3204664"/>
                  <a:pt x="2605143" y="3204664"/>
                  <a:pt x="2604546" y="3207459"/>
                </a:cubicBezTo>
                <a:cubicBezTo>
                  <a:pt x="2604546" y="3207459"/>
                  <a:pt x="2607339" y="3208055"/>
                  <a:pt x="2606743" y="3210849"/>
                </a:cubicBezTo>
                <a:cubicBezTo>
                  <a:pt x="2606743" y="3210849"/>
                  <a:pt x="2606743" y="3210849"/>
                  <a:pt x="2606145" y="3213643"/>
                </a:cubicBezTo>
                <a:cubicBezTo>
                  <a:pt x="2609943" y="3223219"/>
                  <a:pt x="2611543" y="3229403"/>
                  <a:pt x="2610946" y="3232197"/>
                </a:cubicBezTo>
                <a:cubicBezTo>
                  <a:pt x="2610349" y="3234992"/>
                  <a:pt x="2610349" y="3234992"/>
                  <a:pt x="2610349" y="3234992"/>
                </a:cubicBezTo>
                <a:cubicBezTo>
                  <a:pt x="2610349" y="3234992"/>
                  <a:pt x="2610349" y="3234992"/>
                  <a:pt x="2608152" y="3231600"/>
                </a:cubicBezTo>
                <a:cubicBezTo>
                  <a:pt x="2610349" y="3234992"/>
                  <a:pt x="2607555" y="3234395"/>
                  <a:pt x="2605358" y="3231004"/>
                </a:cubicBezTo>
                <a:cubicBezTo>
                  <a:pt x="2615150" y="3253546"/>
                  <a:pt x="2617753" y="3268710"/>
                  <a:pt x="2622553" y="3287264"/>
                </a:cubicBezTo>
                <a:cubicBezTo>
                  <a:pt x="2627951" y="3303024"/>
                  <a:pt x="2633348" y="3318785"/>
                  <a:pt x="2643139" y="3341327"/>
                </a:cubicBezTo>
                <a:cubicBezTo>
                  <a:pt x="2640942" y="3337936"/>
                  <a:pt x="2640345" y="3340730"/>
                  <a:pt x="2642543" y="3344121"/>
                </a:cubicBezTo>
                <a:cubicBezTo>
                  <a:pt x="2642543" y="3344121"/>
                  <a:pt x="2642543" y="3344121"/>
                  <a:pt x="2645337" y="3344718"/>
                </a:cubicBezTo>
                <a:cubicBezTo>
                  <a:pt x="2645337" y="3344718"/>
                  <a:pt x="2644740" y="3347512"/>
                  <a:pt x="2644740" y="3347512"/>
                </a:cubicBezTo>
                <a:cubicBezTo>
                  <a:pt x="2646937" y="3350903"/>
                  <a:pt x="2646937" y="3350903"/>
                  <a:pt x="2646937" y="3350903"/>
                </a:cubicBezTo>
                <a:cubicBezTo>
                  <a:pt x="2650734" y="3360478"/>
                  <a:pt x="2650734" y="3360478"/>
                  <a:pt x="2650734" y="3360478"/>
                </a:cubicBezTo>
                <a:cubicBezTo>
                  <a:pt x="2647940" y="3359882"/>
                  <a:pt x="2650137" y="3363272"/>
                  <a:pt x="2649540" y="3366066"/>
                </a:cubicBezTo>
                <a:cubicBezTo>
                  <a:pt x="2645146" y="3359285"/>
                  <a:pt x="2647940" y="3359882"/>
                  <a:pt x="2646340" y="3353696"/>
                </a:cubicBezTo>
                <a:cubicBezTo>
                  <a:pt x="2646340" y="3353696"/>
                  <a:pt x="2643546" y="3353100"/>
                  <a:pt x="2643546" y="3353100"/>
                </a:cubicBezTo>
                <a:cubicBezTo>
                  <a:pt x="2643546" y="3353100"/>
                  <a:pt x="2643546" y="3353100"/>
                  <a:pt x="2642949" y="3355894"/>
                </a:cubicBezTo>
                <a:cubicBezTo>
                  <a:pt x="2640155" y="3355297"/>
                  <a:pt x="2640752" y="3352502"/>
                  <a:pt x="2640752" y="3352502"/>
                </a:cubicBezTo>
                <a:cubicBezTo>
                  <a:pt x="2640752" y="3352502"/>
                  <a:pt x="2641349" y="3349709"/>
                  <a:pt x="2641349" y="3349709"/>
                </a:cubicBezTo>
                <a:cubicBezTo>
                  <a:pt x="2639151" y="3346318"/>
                  <a:pt x="2639151" y="3346318"/>
                  <a:pt x="2639151" y="3346318"/>
                </a:cubicBezTo>
                <a:cubicBezTo>
                  <a:pt x="2636955" y="3342927"/>
                  <a:pt x="2638746" y="3334545"/>
                  <a:pt x="2635355" y="3336743"/>
                </a:cubicBezTo>
                <a:cubicBezTo>
                  <a:pt x="2630364" y="3332754"/>
                  <a:pt x="2638746" y="3334545"/>
                  <a:pt x="2636549" y="3331154"/>
                </a:cubicBezTo>
                <a:cubicBezTo>
                  <a:pt x="2634351" y="3327764"/>
                  <a:pt x="2633755" y="3330557"/>
                  <a:pt x="2630961" y="3329961"/>
                </a:cubicBezTo>
                <a:cubicBezTo>
                  <a:pt x="2629360" y="3323776"/>
                  <a:pt x="2626757" y="3308612"/>
                  <a:pt x="2626757" y="3308612"/>
                </a:cubicBezTo>
                <a:cubicBezTo>
                  <a:pt x="2623557" y="3296243"/>
                  <a:pt x="2613168" y="3276495"/>
                  <a:pt x="2611568" y="3270309"/>
                </a:cubicBezTo>
                <a:cubicBezTo>
                  <a:pt x="2609371" y="3266919"/>
                  <a:pt x="2611568" y="3270309"/>
                  <a:pt x="2614362" y="3270906"/>
                </a:cubicBezTo>
                <a:cubicBezTo>
                  <a:pt x="2611568" y="3270309"/>
                  <a:pt x="2609969" y="3264125"/>
                  <a:pt x="2609969" y="3264125"/>
                </a:cubicBezTo>
                <a:cubicBezTo>
                  <a:pt x="2609969" y="3264125"/>
                  <a:pt x="2611162" y="3258536"/>
                  <a:pt x="2611162" y="3258536"/>
                </a:cubicBezTo>
                <a:cubicBezTo>
                  <a:pt x="2608965" y="3255146"/>
                  <a:pt x="2607771" y="3260734"/>
                  <a:pt x="2608368" y="3257940"/>
                </a:cubicBezTo>
                <a:cubicBezTo>
                  <a:pt x="2603377" y="3253952"/>
                  <a:pt x="2610159" y="3249558"/>
                  <a:pt x="2603974" y="3251158"/>
                </a:cubicBezTo>
                <a:cubicBezTo>
                  <a:pt x="2603567" y="3239385"/>
                  <a:pt x="2599961" y="3215243"/>
                  <a:pt x="2592773" y="3207864"/>
                </a:cubicBezTo>
                <a:cubicBezTo>
                  <a:pt x="2592177" y="3210658"/>
                  <a:pt x="2594970" y="3211255"/>
                  <a:pt x="2598361" y="3209058"/>
                </a:cubicBezTo>
                <a:cubicBezTo>
                  <a:pt x="2588570" y="3186516"/>
                  <a:pt x="2578371" y="3152201"/>
                  <a:pt x="2577965" y="3140428"/>
                </a:cubicBezTo>
                <a:cubicBezTo>
                  <a:pt x="2576365" y="3134244"/>
                  <a:pt x="2560580" y="3098735"/>
                  <a:pt x="2563564" y="3084765"/>
                </a:cubicBezTo>
                <a:cubicBezTo>
                  <a:pt x="2561964" y="3078580"/>
                  <a:pt x="2563564" y="3084765"/>
                  <a:pt x="2560770" y="3084168"/>
                </a:cubicBezTo>
                <a:cubicBezTo>
                  <a:pt x="2562561" y="3075786"/>
                  <a:pt x="2554967" y="3056635"/>
                  <a:pt x="2551170" y="3047059"/>
                </a:cubicBezTo>
                <a:cubicBezTo>
                  <a:pt x="2551170" y="3047059"/>
                  <a:pt x="2552769" y="3053244"/>
                  <a:pt x="2549379" y="3055441"/>
                </a:cubicBezTo>
                <a:cubicBezTo>
                  <a:pt x="2547969" y="3034689"/>
                  <a:pt x="2549569" y="3040875"/>
                  <a:pt x="2554560" y="3044863"/>
                </a:cubicBezTo>
                <a:cubicBezTo>
                  <a:pt x="2548160" y="3020123"/>
                  <a:pt x="2548757" y="3017329"/>
                  <a:pt x="2539969" y="3003766"/>
                </a:cubicBezTo>
                <a:cubicBezTo>
                  <a:pt x="2539969" y="3003766"/>
                  <a:pt x="2537771" y="3000375"/>
                  <a:pt x="2537771" y="3000375"/>
                </a:cubicBezTo>
                <a:cubicBezTo>
                  <a:pt x="2537771" y="3000375"/>
                  <a:pt x="2537771" y="3000375"/>
                  <a:pt x="2538368" y="2997581"/>
                </a:cubicBezTo>
                <a:cubicBezTo>
                  <a:pt x="2538368" y="2997581"/>
                  <a:pt x="2541162" y="2998178"/>
                  <a:pt x="2541162" y="2998178"/>
                </a:cubicBezTo>
                <a:cubicBezTo>
                  <a:pt x="2541162" y="2998178"/>
                  <a:pt x="2541759" y="2995383"/>
                  <a:pt x="2539562" y="2991993"/>
                </a:cubicBezTo>
                <a:cubicBezTo>
                  <a:pt x="2539562" y="2991993"/>
                  <a:pt x="2539562" y="2991993"/>
                  <a:pt x="2538965" y="2994787"/>
                </a:cubicBezTo>
                <a:cubicBezTo>
                  <a:pt x="2538965" y="2994787"/>
                  <a:pt x="2538965" y="2994787"/>
                  <a:pt x="2536171" y="2994190"/>
                </a:cubicBezTo>
                <a:cubicBezTo>
                  <a:pt x="2536768" y="2991396"/>
                  <a:pt x="2536768" y="2991396"/>
                  <a:pt x="2537365" y="2988602"/>
                </a:cubicBezTo>
                <a:cubicBezTo>
                  <a:pt x="2535168" y="2985211"/>
                  <a:pt x="2535168" y="2985211"/>
                  <a:pt x="2535168" y="2985211"/>
                </a:cubicBezTo>
                <a:cubicBezTo>
                  <a:pt x="2532971" y="2981821"/>
                  <a:pt x="2530367" y="2966656"/>
                  <a:pt x="2536959" y="2976829"/>
                </a:cubicBezTo>
                <a:cubicBezTo>
                  <a:pt x="2533568" y="2979026"/>
                  <a:pt x="2535765" y="2982418"/>
                  <a:pt x="2539155" y="2980220"/>
                </a:cubicBezTo>
                <a:cubicBezTo>
                  <a:pt x="2536362" y="2979624"/>
                  <a:pt x="2536362" y="2979624"/>
                  <a:pt x="2536959" y="2976829"/>
                </a:cubicBezTo>
                <a:cubicBezTo>
                  <a:pt x="2534761" y="2973439"/>
                  <a:pt x="2534761" y="2973439"/>
                  <a:pt x="2535358" y="2970644"/>
                </a:cubicBezTo>
                <a:cubicBezTo>
                  <a:pt x="2535358" y="2970644"/>
                  <a:pt x="2538153" y="2971242"/>
                  <a:pt x="2537555" y="2974036"/>
                </a:cubicBezTo>
                <a:cubicBezTo>
                  <a:pt x="2537555" y="2974036"/>
                  <a:pt x="2540349" y="2974633"/>
                  <a:pt x="2539753" y="2977426"/>
                </a:cubicBezTo>
                <a:cubicBezTo>
                  <a:pt x="2540349" y="2974633"/>
                  <a:pt x="2540946" y="2971839"/>
                  <a:pt x="2540946" y="2971839"/>
                </a:cubicBezTo>
                <a:cubicBezTo>
                  <a:pt x="2538750" y="2968447"/>
                  <a:pt x="2537149" y="2962263"/>
                  <a:pt x="2536146" y="2953284"/>
                </a:cubicBezTo>
                <a:cubicBezTo>
                  <a:pt x="2532946" y="2940914"/>
                  <a:pt x="2529745" y="2928545"/>
                  <a:pt x="2528743" y="2919566"/>
                </a:cubicBezTo>
                <a:cubicBezTo>
                  <a:pt x="2529339" y="2916772"/>
                  <a:pt x="2526545" y="2916175"/>
                  <a:pt x="2526545" y="2916175"/>
                </a:cubicBezTo>
                <a:cubicBezTo>
                  <a:pt x="2526545" y="2916175"/>
                  <a:pt x="2527142" y="2913382"/>
                  <a:pt x="2527142" y="2913382"/>
                </a:cubicBezTo>
                <a:cubicBezTo>
                  <a:pt x="2528336" y="2907793"/>
                  <a:pt x="2526736" y="2901609"/>
                  <a:pt x="2524539" y="2898217"/>
                </a:cubicBezTo>
                <a:cubicBezTo>
                  <a:pt x="2525135" y="2895424"/>
                  <a:pt x="2523536" y="2889239"/>
                  <a:pt x="2524133" y="2886445"/>
                </a:cubicBezTo>
                <a:cubicBezTo>
                  <a:pt x="2522533" y="2880260"/>
                  <a:pt x="2518735" y="2870684"/>
                  <a:pt x="2517135" y="2864500"/>
                </a:cubicBezTo>
                <a:cubicBezTo>
                  <a:pt x="2514341" y="2863903"/>
                  <a:pt x="2514341" y="2863903"/>
                  <a:pt x="2514341" y="2863903"/>
                </a:cubicBezTo>
                <a:cubicBezTo>
                  <a:pt x="2514938" y="2861109"/>
                  <a:pt x="2514938" y="2861109"/>
                  <a:pt x="2515535" y="2858315"/>
                </a:cubicBezTo>
                <a:cubicBezTo>
                  <a:pt x="2513338" y="2854924"/>
                  <a:pt x="2516131" y="2855521"/>
                  <a:pt x="2516131" y="2855521"/>
                </a:cubicBezTo>
                <a:cubicBezTo>
                  <a:pt x="2518329" y="2858911"/>
                  <a:pt x="2518329" y="2858911"/>
                  <a:pt x="2518329" y="2858911"/>
                </a:cubicBezTo>
                <a:cubicBezTo>
                  <a:pt x="2516729" y="2852727"/>
                  <a:pt x="2510137" y="2842554"/>
                  <a:pt x="2514125" y="2837563"/>
                </a:cubicBezTo>
                <a:cubicBezTo>
                  <a:pt x="2511331" y="2836966"/>
                  <a:pt x="2511331" y="2836966"/>
                  <a:pt x="2511928" y="2834172"/>
                </a:cubicBezTo>
                <a:cubicBezTo>
                  <a:pt x="2509731" y="2830782"/>
                  <a:pt x="2512525" y="2831378"/>
                  <a:pt x="2512525" y="2831378"/>
                </a:cubicBezTo>
                <a:cubicBezTo>
                  <a:pt x="2508727" y="2821803"/>
                  <a:pt x="2516107" y="2814615"/>
                  <a:pt x="2511116" y="2810627"/>
                </a:cubicBezTo>
                <a:cubicBezTo>
                  <a:pt x="2510518" y="2813421"/>
                  <a:pt x="2510518" y="2813421"/>
                  <a:pt x="2510518" y="2813421"/>
                </a:cubicBezTo>
                <a:cubicBezTo>
                  <a:pt x="2512119" y="2819605"/>
                  <a:pt x="2511522" y="2822400"/>
                  <a:pt x="2508727" y="2821803"/>
                </a:cubicBezTo>
                <a:cubicBezTo>
                  <a:pt x="2508727" y="2821803"/>
                  <a:pt x="2506531" y="2818412"/>
                  <a:pt x="2507128" y="2815618"/>
                </a:cubicBezTo>
                <a:cubicBezTo>
                  <a:pt x="2504931" y="2812227"/>
                  <a:pt x="2504931" y="2812227"/>
                  <a:pt x="2504931" y="2812227"/>
                </a:cubicBezTo>
                <a:cubicBezTo>
                  <a:pt x="2499343" y="2811033"/>
                  <a:pt x="2500346" y="2820012"/>
                  <a:pt x="2505337" y="2824000"/>
                </a:cubicBezTo>
                <a:cubicBezTo>
                  <a:pt x="2500346" y="2820012"/>
                  <a:pt x="2500156" y="2834579"/>
                  <a:pt x="2499152" y="2825600"/>
                </a:cubicBezTo>
                <a:cubicBezTo>
                  <a:pt x="2505934" y="2821206"/>
                  <a:pt x="2489767" y="2814830"/>
                  <a:pt x="2494949" y="2804251"/>
                </a:cubicBezTo>
                <a:cubicBezTo>
                  <a:pt x="2492752" y="2800861"/>
                  <a:pt x="2492752" y="2800861"/>
                  <a:pt x="2492752" y="2800861"/>
                </a:cubicBezTo>
                <a:cubicBezTo>
                  <a:pt x="2492752" y="2800861"/>
                  <a:pt x="2493349" y="2798067"/>
                  <a:pt x="2493349" y="2798067"/>
                </a:cubicBezTo>
                <a:cubicBezTo>
                  <a:pt x="2491152" y="2794676"/>
                  <a:pt x="2493945" y="2795273"/>
                  <a:pt x="2493945" y="2795273"/>
                </a:cubicBezTo>
                <a:cubicBezTo>
                  <a:pt x="2493349" y="2798067"/>
                  <a:pt x="2496143" y="2798664"/>
                  <a:pt x="2496143" y="2798664"/>
                </a:cubicBezTo>
                <a:cubicBezTo>
                  <a:pt x="2496740" y="2795870"/>
                  <a:pt x="2495139" y="2789685"/>
                  <a:pt x="2497933" y="2790282"/>
                </a:cubicBezTo>
                <a:cubicBezTo>
                  <a:pt x="2500131" y="2793673"/>
                  <a:pt x="2498530" y="2787488"/>
                  <a:pt x="2501325" y="2788085"/>
                </a:cubicBezTo>
                <a:cubicBezTo>
                  <a:pt x="2502924" y="2794270"/>
                  <a:pt x="2502327" y="2797064"/>
                  <a:pt x="2503927" y="2803248"/>
                </a:cubicBezTo>
                <a:cubicBezTo>
                  <a:pt x="2504524" y="2800454"/>
                  <a:pt x="2504524" y="2800454"/>
                  <a:pt x="2504524" y="2800454"/>
                </a:cubicBezTo>
                <a:cubicBezTo>
                  <a:pt x="2505121" y="2797660"/>
                  <a:pt x="2505718" y="2794867"/>
                  <a:pt x="2508512" y="2795464"/>
                </a:cubicBezTo>
                <a:lnTo>
                  <a:pt x="2509892" y="2800795"/>
                </a:lnTo>
                <a:lnTo>
                  <a:pt x="2508919" y="2807236"/>
                </a:lnTo>
                <a:cubicBezTo>
                  <a:pt x="2508919" y="2807236"/>
                  <a:pt x="2508919" y="2807236"/>
                  <a:pt x="2509516" y="2804442"/>
                </a:cubicBezTo>
                <a:cubicBezTo>
                  <a:pt x="2510113" y="2801649"/>
                  <a:pt x="2510113" y="2801649"/>
                  <a:pt x="2510113" y="2801649"/>
                </a:cubicBezTo>
                <a:lnTo>
                  <a:pt x="2509892" y="2800795"/>
                </a:lnTo>
                <a:lnTo>
                  <a:pt x="2510682" y="2795562"/>
                </a:lnTo>
                <a:cubicBezTo>
                  <a:pt x="2510106" y="2791422"/>
                  <a:pt x="2508906" y="2786783"/>
                  <a:pt x="2508703" y="2780897"/>
                </a:cubicBezTo>
                <a:cubicBezTo>
                  <a:pt x="2516297" y="2800048"/>
                  <a:pt x="2512094" y="2778700"/>
                  <a:pt x="2518875" y="2774305"/>
                </a:cubicBezTo>
                <a:cubicBezTo>
                  <a:pt x="2516679" y="2770915"/>
                  <a:pt x="2515485" y="2776503"/>
                  <a:pt x="2515485" y="2776503"/>
                </a:cubicBezTo>
                <a:cubicBezTo>
                  <a:pt x="2512691" y="2775906"/>
                  <a:pt x="2512691" y="2775906"/>
                  <a:pt x="2512691" y="2775906"/>
                </a:cubicBezTo>
                <a:cubicBezTo>
                  <a:pt x="2512094" y="2778700"/>
                  <a:pt x="2512094" y="2778700"/>
                  <a:pt x="2509897" y="2775309"/>
                </a:cubicBezTo>
                <a:cubicBezTo>
                  <a:pt x="2509897" y="2775309"/>
                  <a:pt x="2510493" y="2772515"/>
                  <a:pt x="2511090" y="2769721"/>
                </a:cubicBezTo>
                <a:cubicBezTo>
                  <a:pt x="2511687" y="2766927"/>
                  <a:pt x="2511687" y="2766927"/>
                  <a:pt x="2511687" y="2766927"/>
                </a:cubicBezTo>
                <a:cubicBezTo>
                  <a:pt x="2509491" y="2763536"/>
                  <a:pt x="2506100" y="2765733"/>
                  <a:pt x="2507293" y="2760145"/>
                </a:cubicBezTo>
                <a:cubicBezTo>
                  <a:pt x="2506697" y="2762939"/>
                  <a:pt x="2506697" y="2762939"/>
                  <a:pt x="2506100" y="2765733"/>
                </a:cubicBezTo>
                <a:cubicBezTo>
                  <a:pt x="2505503" y="2768527"/>
                  <a:pt x="2502709" y="2767930"/>
                  <a:pt x="2503305" y="2765137"/>
                </a:cubicBezTo>
                <a:cubicBezTo>
                  <a:pt x="2500511" y="2764540"/>
                  <a:pt x="2501108" y="2761745"/>
                  <a:pt x="2501705" y="2758951"/>
                </a:cubicBezTo>
                <a:cubicBezTo>
                  <a:pt x="2502302" y="2756158"/>
                  <a:pt x="2502302" y="2756158"/>
                  <a:pt x="2502899" y="2753364"/>
                </a:cubicBezTo>
                <a:cubicBezTo>
                  <a:pt x="2504093" y="2747776"/>
                  <a:pt x="2508081" y="2742785"/>
                  <a:pt x="2509681" y="2748970"/>
                </a:cubicBezTo>
                <a:cubicBezTo>
                  <a:pt x="2510278" y="2746176"/>
                  <a:pt x="2510278" y="2746176"/>
                  <a:pt x="2513072" y="2746773"/>
                </a:cubicBezTo>
                <a:cubicBezTo>
                  <a:pt x="2513072" y="2746773"/>
                  <a:pt x="2513072" y="2746773"/>
                  <a:pt x="2515269" y="2750164"/>
                </a:cubicBezTo>
                <a:cubicBezTo>
                  <a:pt x="2515865" y="2747369"/>
                  <a:pt x="2514266" y="2741185"/>
                  <a:pt x="2515460" y="2735597"/>
                </a:cubicBezTo>
                <a:cubicBezTo>
                  <a:pt x="2514266" y="2741185"/>
                  <a:pt x="2515865" y="2747369"/>
                  <a:pt x="2513669" y="2743979"/>
                </a:cubicBezTo>
                <a:cubicBezTo>
                  <a:pt x="2508678" y="2739991"/>
                  <a:pt x="2515460" y="2735597"/>
                  <a:pt x="2510469" y="2731609"/>
                </a:cubicBezTo>
                <a:cubicBezTo>
                  <a:pt x="2507674" y="2731012"/>
                  <a:pt x="2507674" y="2731012"/>
                  <a:pt x="2507674" y="2731012"/>
                </a:cubicBezTo>
                <a:cubicBezTo>
                  <a:pt x="2507674" y="2731012"/>
                  <a:pt x="2507674" y="2731012"/>
                  <a:pt x="2508271" y="2728218"/>
                </a:cubicBezTo>
                <a:cubicBezTo>
                  <a:pt x="2508271" y="2728218"/>
                  <a:pt x="2508271" y="2728218"/>
                  <a:pt x="2508868" y="2725424"/>
                </a:cubicBezTo>
                <a:cubicBezTo>
                  <a:pt x="2511662" y="2726021"/>
                  <a:pt x="2511662" y="2726021"/>
                  <a:pt x="2511662" y="2726021"/>
                </a:cubicBezTo>
                <a:cubicBezTo>
                  <a:pt x="2509465" y="2722630"/>
                  <a:pt x="2509465" y="2722630"/>
                  <a:pt x="2507269" y="2719240"/>
                </a:cubicBezTo>
                <a:cubicBezTo>
                  <a:pt x="2511256" y="2714248"/>
                  <a:pt x="2509656" y="2708063"/>
                  <a:pt x="2510850" y="2702476"/>
                </a:cubicBezTo>
                <a:cubicBezTo>
                  <a:pt x="2510253" y="2705270"/>
                  <a:pt x="2509656" y="2708063"/>
                  <a:pt x="2509656" y="2708063"/>
                </a:cubicBezTo>
                <a:cubicBezTo>
                  <a:pt x="2509250" y="2696291"/>
                  <a:pt x="2511447" y="2699682"/>
                  <a:pt x="2507649" y="2690106"/>
                </a:cubicBezTo>
                <a:cubicBezTo>
                  <a:pt x="2507053" y="2692900"/>
                  <a:pt x="2504258" y="2692303"/>
                  <a:pt x="2504258" y="2692303"/>
                </a:cubicBezTo>
                <a:cubicBezTo>
                  <a:pt x="2504258" y="2692303"/>
                  <a:pt x="2504855" y="2689509"/>
                  <a:pt x="2504855" y="2689509"/>
                </a:cubicBezTo>
                <a:cubicBezTo>
                  <a:pt x="2502061" y="2688912"/>
                  <a:pt x="2502061" y="2688912"/>
                  <a:pt x="2502061" y="2688912"/>
                </a:cubicBezTo>
                <a:cubicBezTo>
                  <a:pt x="2504067" y="2706870"/>
                  <a:pt x="2501465" y="2691706"/>
                  <a:pt x="2498671" y="2691109"/>
                </a:cubicBezTo>
                <a:cubicBezTo>
                  <a:pt x="2499674" y="2700089"/>
                  <a:pt x="2500677" y="2709067"/>
                  <a:pt x="2498886" y="2717449"/>
                </a:cubicBezTo>
                <a:cubicBezTo>
                  <a:pt x="2501680" y="2718046"/>
                  <a:pt x="2501680" y="2718046"/>
                  <a:pt x="2501680" y="2718046"/>
                </a:cubicBezTo>
                <a:cubicBezTo>
                  <a:pt x="2503281" y="2724230"/>
                  <a:pt x="2502684" y="2727025"/>
                  <a:pt x="2502087" y="2729818"/>
                </a:cubicBezTo>
                <a:cubicBezTo>
                  <a:pt x="2500487" y="2723633"/>
                  <a:pt x="2501083" y="2720840"/>
                  <a:pt x="2498289" y="2720242"/>
                </a:cubicBezTo>
                <a:cubicBezTo>
                  <a:pt x="2499293" y="2729221"/>
                  <a:pt x="2496499" y="2728624"/>
                  <a:pt x="2498099" y="2734809"/>
                </a:cubicBezTo>
                <a:cubicBezTo>
                  <a:pt x="2498099" y="2734809"/>
                  <a:pt x="2497501" y="2737604"/>
                  <a:pt x="2500296" y="2738200"/>
                </a:cubicBezTo>
                <a:cubicBezTo>
                  <a:pt x="2499699" y="2740994"/>
                  <a:pt x="2499699" y="2740994"/>
                  <a:pt x="2499699" y="2740994"/>
                </a:cubicBezTo>
                <a:cubicBezTo>
                  <a:pt x="2499102" y="2743788"/>
                  <a:pt x="2498505" y="2746582"/>
                  <a:pt x="2496308" y="2743191"/>
                </a:cubicBezTo>
                <a:cubicBezTo>
                  <a:pt x="2494111" y="2739800"/>
                  <a:pt x="2494111" y="2739800"/>
                  <a:pt x="2494111" y="2739800"/>
                </a:cubicBezTo>
                <a:cubicBezTo>
                  <a:pt x="2491317" y="2739203"/>
                  <a:pt x="2491914" y="2736410"/>
                  <a:pt x="2492511" y="2733616"/>
                </a:cubicBezTo>
                <a:cubicBezTo>
                  <a:pt x="2493108" y="2730822"/>
                  <a:pt x="2493108" y="2730822"/>
                  <a:pt x="2493108" y="2730822"/>
                </a:cubicBezTo>
                <a:cubicBezTo>
                  <a:pt x="2495902" y="2731418"/>
                  <a:pt x="2495902" y="2731418"/>
                  <a:pt x="2495902" y="2731418"/>
                </a:cubicBezTo>
                <a:cubicBezTo>
                  <a:pt x="2497692" y="2723037"/>
                  <a:pt x="2493489" y="2701688"/>
                  <a:pt x="2495876" y="2690512"/>
                </a:cubicBezTo>
                <a:cubicBezTo>
                  <a:pt x="2493680" y="2687121"/>
                  <a:pt x="2493680" y="2687121"/>
                  <a:pt x="2493680" y="2687121"/>
                </a:cubicBezTo>
                <a:cubicBezTo>
                  <a:pt x="2493680" y="2687121"/>
                  <a:pt x="2493680" y="2687121"/>
                  <a:pt x="2494277" y="2684328"/>
                </a:cubicBezTo>
                <a:cubicBezTo>
                  <a:pt x="2494277" y="2684328"/>
                  <a:pt x="2494874" y="2681534"/>
                  <a:pt x="2494874" y="2681534"/>
                </a:cubicBezTo>
                <a:cubicBezTo>
                  <a:pt x="2496067" y="2675946"/>
                  <a:pt x="2495064" y="2666967"/>
                  <a:pt x="2492867" y="2663576"/>
                </a:cubicBezTo>
                <a:cubicBezTo>
                  <a:pt x="2495661" y="2664173"/>
                  <a:pt x="2495661" y="2664173"/>
                  <a:pt x="2495661" y="2664173"/>
                </a:cubicBezTo>
                <a:cubicBezTo>
                  <a:pt x="2493464" y="2660783"/>
                  <a:pt x="2493464" y="2660783"/>
                  <a:pt x="2493464" y="2660783"/>
                </a:cubicBezTo>
                <a:cubicBezTo>
                  <a:pt x="2493464" y="2660783"/>
                  <a:pt x="2491267" y="2657391"/>
                  <a:pt x="2491863" y="2654597"/>
                </a:cubicBezTo>
                <a:cubicBezTo>
                  <a:pt x="2491863" y="2654597"/>
                  <a:pt x="2492460" y="2651803"/>
                  <a:pt x="2495255" y="2652400"/>
                </a:cubicBezTo>
                <a:cubicBezTo>
                  <a:pt x="2498429" y="2623864"/>
                  <a:pt x="2493032" y="2608103"/>
                  <a:pt x="2500005" y="2589143"/>
                </a:cubicBezTo>
                <a:cubicBezTo>
                  <a:pt x="2497211" y="2588546"/>
                  <a:pt x="2497807" y="2585752"/>
                  <a:pt x="2498405" y="2582958"/>
                </a:cubicBezTo>
                <a:cubicBezTo>
                  <a:pt x="2498405" y="2582958"/>
                  <a:pt x="2499001" y="2580164"/>
                  <a:pt x="2499001" y="2580164"/>
                </a:cubicBezTo>
                <a:cubicBezTo>
                  <a:pt x="2501795" y="2580761"/>
                  <a:pt x="2501795" y="2580761"/>
                  <a:pt x="2501795" y="2580761"/>
                </a:cubicBezTo>
                <a:cubicBezTo>
                  <a:pt x="2496805" y="2576773"/>
                  <a:pt x="2498596" y="2568391"/>
                  <a:pt x="2499789" y="2562803"/>
                </a:cubicBezTo>
                <a:cubicBezTo>
                  <a:pt x="2499789" y="2562803"/>
                  <a:pt x="2500387" y="2560009"/>
                  <a:pt x="2500387" y="2560009"/>
                </a:cubicBezTo>
                <a:cubicBezTo>
                  <a:pt x="2498189" y="2556619"/>
                  <a:pt x="2498189" y="2556619"/>
                  <a:pt x="2501580" y="2554422"/>
                </a:cubicBezTo>
                <a:cubicBezTo>
                  <a:pt x="2502177" y="2551628"/>
                  <a:pt x="2502177" y="2551628"/>
                  <a:pt x="2502177" y="2551628"/>
                </a:cubicBezTo>
                <a:cubicBezTo>
                  <a:pt x="2502177" y="2551628"/>
                  <a:pt x="2499383" y="2551030"/>
                  <a:pt x="2499980" y="2548237"/>
                </a:cubicBezTo>
                <a:cubicBezTo>
                  <a:pt x="2499980" y="2548237"/>
                  <a:pt x="2499980" y="2548237"/>
                  <a:pt x="2500577" y="2545443"/>
                </a:cubicBezTo>
                <a:cubicBezTo>
                  <a:pt x="2504565" y="2540451"/>
                  <a:pt x="2498570" y="2527485"/>
                  <a:pt x="2504158" y="2528680"/>
                </a:cubicBezTo>
                <a:cubicBezTo>
                  <a:pt x="2504158" y="2528680"/>
                  <a:pt x="2504158" y="2528680"/>
                  <a:pt x="2504755" y="2525885"/>
                </a:cubicBezTo>
                <a:lnTo>
                  <a:pt x="2505154" y="2524021"/>
                </a:lnTo>
                <a:lnTo>
                  <a:pt x="2516063" y="2519975"/>
                </a:lnTo>
                <a:close/>
                <a:moveTo>
                  <a:pt x="2504921" y="2470412"/>
                </a:moveTo>
                <a:lnTo>
                  <a:pt x="2504530" y="2473073"/>
                </a:lnTo>
                <a:lnTo>
                  <a:pt x="2504324" y="2473207"/>
                </a:lnTo>
                <a:cubicBezTo>
                  <a:pt x="2504921" y="2470412"/>
                  <a:pt x="2504921" y="2470412"/>
                  <a:pt x="2504921" y="2470412"/>
                </a:cubicBezTo>
                <a:close/>
                <a:moveTo>
                  <a:pt x="2511180" y="2468464"/>
                </a:moveTo>
                <a:cubicBezTo>
                  <a:pt x="2512102" y="2467565"/>
                  <a:pt x="2512800" y="2467714"/>
                  <a:pt x="2513302" y="2472203"/>
                </a:cubicBezTo>
                <a:cubicBezTo>
                  <a:pt x="2510509" y="2471607"/>
                  <a:pt x="2512109" y="2477791"/>
                  <a:pt x="2508121" y="2482782"/>
                </a:cubicBezTo>
                <a:cubicBezTo>
                  <a:pt x="2508717" y="2479988"/>
                  <a:pt x="2508717" y="2479988"/>
                  <a:pt x="2508717" y="2479988"/>
                </a:cubicBezTo>
                <a:cubicBezTo>
                  <a:pt x="2506521" y="2476597"/>
                  <a:pt x="2506521" y="2476597"/>
                  <a:pt x="2505924" y="2479392"/>
                </a:cubicBezTo>
                <a:cubicBezTo>
                  <a:pt x="2505924" y="2479392"/>
                  <a:pt x="2505327" y="2482185"/>
                  <a:pt x="2505327" y="2482185"/>
                </a:cubicBezTo>
                <a:cubicBezTo>
                  <a:pt x="2508121" y="2482782"/>
                  <a:pt x="2507524" y="2485576"/>
                  <a:pt x="2507524" y="2485576"/>
                </a:cubicBezTo>
                <a:cubicBezTo>
                  <a:pt x="2505733" y="2493958"/>
                  <a:pt x="2512515" y="2489564"/>
                  <a:pt x="2510724" y="2497946"/>
                </a:cubicBezTo>
                <a:cubicBezTo>
                  <a:pt x="2509531" y="2503533"/>
                  <a:pt x="2501555" y="2513515"/>
                  <a:pt x="2506546" y="2517503"/>
                </a:cubicBezTo>
                <a:cubicBezTo>
                  <a:pt x="2506546" y="2517503"/>
                  <a:pt x="2505949" y="2520298"/>
                  <a:pt x="2505949" y="2520298"/>
                </a:cubicBezTo>
                <a:lnTo>
                  <a:pt x="2505153" y="2524021"/>
                </a:lnTo>
                <a:lnTo>
                  <a:pt x="2492478" y="2528720"/>
                </a:lnTo>
                <a:lnTo>
                  <a:pt x="2497351" y="2509451"/>
                </a:lnTo>
                <a:cubicBezTo>
                  <a:pt x="2499041" y="2503221"/>
                  <a:pt x="2500713" y="2496834"/>
                  <a:pt x="2502210" y="2488869"/>
                </a:cubicBezTo>
                <a:lnTo>
                  <a:pt x="2504530" y="2473073"/>
                </a:lnTo>
                <a:lnTo>
                  <a:pt x="2507715" y="2471010"/>
                </a:lnTo>
                <a:cubicBezTo>
                  <a:pt x="2509112" y="2471309"/>
                  <a:pt x="2510258" y="2469362"/>
                  <a:pt x="2511180" y="2468464"/>
                </a:cubicBezTo>
                <a:close/>
                <a:moveTo>
                  <a:pt x="2508180" y="2468187"/>
                </a:moveTo>
                <a:lnTo>
                  <a:pt x="2508312" y="2468215"/>
                </a:lnTo>
                <a:cubicBezTo>
                  <a:pt x="2507715" y="2471010"/>
                  <a:pt x="2507715" y="2471010"/>
                  <a:pt x="2507715" y="2471010"/>
                </a:cubicBezTo>
                <a:close/>
                <a:moveTo>
                  <a:pt x="5612194" y="2459847"/>
                </a:moveTo>
                <a:lnTo>
                  <a:pt x="5603823" y="2463017"/>
                </a:lnTo>
                <a:lnTo>
                  <a:pt x="5593618" y="2471137"/>
                </a:lnTo>
                <a:lnTo>
                  <a:pt x="5596612" y="2537303"/>
                </a:lnTo>
                <a:cubicBezTo>
                  <a:pt x="5595822" y="2597783"/>
                  <a:pt x="5590143" y="2658430"/>
                  <a:pt x="5583304" y="2718832"/>
                </a:cubicBezTo>
                <a:cubicBezTo>
                  <a:pt x="5580994" y="2735319"/>
                  <a:pt x="5577277" y="2752720"/>
                  <a:pt x="5593112" y="2769445"/>
                </a:cubicBezTo>
                <a:cubicBezTo>
                  <a:pt x="5607734" y="2701004"/>
                  <a:pt x="5608604" y="2634477"/>
                  <a:pt x="5613202" y="2567533"/>
                </a:cubicBezTo>
                <a:lnTo>
                  <a:pt x="5612907" y="2536042"/>
                </a:lnTo>
                <a:lnTo>
                  <a:pt x="5608833" y="2533108"/>
                </a:lnTo>
                <a:cubicBezTo>
                  <a:pt x="5605838" y="2527853"/>
                  <a:pt x="5611881" y="2521301"/>
                  <a:pt x="5612020" y="2516013"/>
                </a:cubicBezTo>
                <a:lnTo>
                  <a:pt x="5612691" y="2512990"/>
                </a:lnTo>
                <a:close/>
                <a:moveTo>
                  <a:pt x="2541954" y="2338094"/>
                </a:moveTo>
                <a:cubicBezTo>
                  <a:pt x="2541954" y="2338094"/>
                  <a:pt x="2541954" y="2338094"/>
                  <a:pt x="2541357" y="2340888"/>
                </a:cubicBezTo>
                <a:cubicBezTo>
                  <a:pt x="2541357" y="2340888"/>
                  <a:pt x="2541357" y="2340888"/>
                  <a:pt x="2538563" y="2340291"/>
                </a:cubicBezTo>
                <a:cubicBezTo>
                  <a:pt x="2538563" y="2340291"/>
                  <a:pt x="2541357" y="2340888"/>
                  <a:pt x="2541954" y="2338094"/>
                </a:cubicBezTo>
                <a:close/>
                <a:moveTo>
                  <a:pt x="2542933" y="2306167"/>
                </a:moveTo>
                <a:cubicBezTo>
                  <a:pt x="2541739" y="2311755"/>
                  <a:pt x="2539948" y="2320136"/>
                  <a:pt x="2542145" y="2323527"/>
                </a:cubicBezTo>
                <a:cubicBezTo>
                  <a:pt x="2541548" y="2326321"/>
                  <a:pt x="2540951" y="2329116"/>
                  <a:pt x="2538157" y="2328519"/>
                </a:cubicBezTo>
                <a:cubicBezTo>
                  <a:pt x="2537561" y="2331312"/>
                  <a:pt x="2536964" y="2334106"/>
                  <a:pt x="2539757" y="2334703"/>
                </a:cubicBezTo>
                <a:cubicBezTo>
                  <a:pt x="2539757" y="2334703"/>
                  <a:pt x="2539757" y="2334703"/>
                  <a:pt x="2539160" y="2337497"/>
                </a:cubicBezTo>
                <a:cubicBezTo>
                  <a:pt x="2539160" y="2337497"/>
                  <a:pt x="2539160" y="2337497"/>
                  <a:pt x="2538563" y="2340291"/>
                </a:cubicBezTo>
                <a:cubicBezTo>
                  <a:pt x="2538563" y="2340291"/>
                  <a:pt x="2537966" y="2343085"/>
                  <a:pt x="2537966" y="2343085"/>
                </a:cubicBezTo>
                <a:cubicBezTo>
                  <a:pt x="2537369" y="2345879"/>
                  <a:pt x="2537369" y="2345879"/>
                  <a:pt x="2537369" y="2345879"/>
                </a:cubicBezTo>
                <a:cubicBezTo>
                  <a:pt x="2540163" y="2346476"/>
                  <a:pt x="2540163" y="2346476"/>
                  <a:pt x="2540163" y="2346476"/>
                </a:cubicBezTo>
                <a:cubicBezTo>
                  <a:pt x="2537179" y="2360445"/>
                  <a:pt x="2537369" y="2345879"/>
                  <a:pt x="2533979" y="2348076"/>
                </a:cubicBezTo>
                <a:cubicBezTo>
                  <a:pt x="2530588" y="2350273"/>
                  <a:pt x="2532785" y="2353664"/>
                  <a:pt x="2536175" y="2351467"/>
                </a:cubicBezTo>
                <a:cubicBezTo>
                  <a:pt x="2533191" y="2365436"/>
                  <a:pt x="2533382" y="2350869"/>
                  <a:pt x="2531591" y="2359252"/>
                </a:cubicBezTo>
                <a:cubicBezTo>
                  <a:pt x="2531591" y="2359252"/>
                  <a:pt x="2529800" y="2367634"/>
                  <a:pt x="2528010" y="2376015"/>
                </a:cubicBezTo>
                <a:cubicBezTo>
                  <a:pt x="2525215" y="2375418"/>
                  <a:pt x="2525215" y="2375418"/>
                  <a:pt x="2524619" y="2378213"/>
                </a:cubicBezTo>
                <a:cubicBezTo>
                  <a:pt x="2524619" y="2378213"/>
                  <a:pt x="2524022" y="2381006"/>
                  <a:pt x="2526816" y="2381603"/>
                </a:cubicBezTo>
                <a:cubicBezTo>
                  <a:pt x="2526816" y="2381603"/>
                  <a:pt x="2526816" y="2381603"/>
                  <a:pt x="2524022" y="2381006"/>
                </a:cubicBezTo>
                <a:cubicBezTo>
                  <a:pt x="2527222" y="2393376"/>
                  <a:pt x="2517049" y="2399967"/>
                  <a:pt x="2520847" y="2409543"/>
                </a:cubicBezTo>
                <a:cubicBezTo>
                  <a:pt x="2520250" y="2412336"/>
                  <a:pt x="2520250" y="2412336"/>
                  <a:pt x="2520250" y="2412336"/>
                </a:cubicBezTo>
                <a:cubicBezTo>
                  <a:pt x="2520250" y="2412336"/>
                  <a:pt x="2516859" y="2414533"/>
                  <a:pt x="2519056" y="2417925"/>
                </a:cubicBezTo>
                <a:cubicBezTo>
                  <a:pt x="2518459" y="2420718"/>
                  <a:pt x="2518459" y="2420718"/>
                  <a:pt x="2521850" y="2418521"/>
                </a:cubicBezTo>
                <a:cubicBezTo>
                  <a:pt x="2515068" y="2422915"/>
                  <a:pt x="2516071" y="2431894"/>
                  <a:pt x="2514281" y="2440276"/>
                </a:cubicBezTo>
                <a:cubicBezTo>
                  <a:pt x="2513684" y="2443070"/>
                  <a:pt x="2514281" y="2440276"/>
                  <a:pt x="2511487" y="2439679"/>
                </a:cubicBezTo>
                <a:cubicBezTo>
                  <a:pt x="2510890" y="2442473"/>
                  <a:pt x="2510890" y="2442473"/>
                  <a:pt x="2510890" y="2442473"/>
                </a:cubicBezTo>
                <a:cubicBezTo>
                  <a:pt x="2510293" y="2445267"/>
                  <a:pt x="2510293" y="2445267"/>
                  <a:pt x="2513087" y="2445865"/>
                </a:cubicBezTo>
                <a:cubicBezTo>
                  <a:pt x="2513087" y="2445865"/>
                  <a:pt x="2513087" y="2445865"/>
                  <a:pt x="2512490" y="2448658"/>
                </a:cubicBezTo>
                <a:cubicBezTo>
                  <a:pt x="2511893" y="2451452"/>
                  <a:pt x="2511893" y="2451452"/>
                  <a:pt x="2514687" y="2452048"/>
                </a:cubicBezTo>
                <a:cubicBezTo>
                  <a:pt x="2514992" y="2460878"/>
                  <a:pt x="2511025" y="2458935"/>
                  <a:pt x="2508941" y="2463557"/>
                </a:cubicBezTo>
                <a:lnTo>
                  <a:pt x="2508180" y="2468187"/>
                </a:lnTo>
                <a:lnTo>
                  <a:pt x="2505517" y="2467618"/>
                </a:lnTo>
                <a:cubicBezTo>
                  <a:pt x="2505517" y="2467618"/>
                  <a:pt x="2505517" y="2467618"/>
                  <a:pt x="2506115" y="2464825"/>
                </a:cubicBezTo>
                <a:cubicBezTo>
                  <a:pt x="2506115" y="2464825"/>
                  <a:pt x="2506115" y="2464825"/>
                  <a:pt x="2505708" y="2453052"/>
                </a:cubicBezTo>
                <a:cubicBezTo>
                  <a:pt x="2505708" y="2453052"/>
                  <a:pt x="2506305" y="2450258"/>
                  <a:pt x="2506305" y="2450258"/>
                </a:cubicBezTo>
                <a:cubicBezTo>
                  <a:pt x="2503511" y="2449661"/>
                  <a:pt x="2503511" y="2449661"/>
                  <a:pt x="2502914" y="2452455"/>
                </a:cubicBezTo>
                <a:cubicBezTo>
                  <a:pt x="2503105" y="2437888"/>
                  <a:pt x="2501695" y="2417137"/>
                  <a:pt x="2507474" y="2403764"/>
                </a:cubicBezTo>
                <a:cubicBezTo>
                  <a:pt x="2510268" y="2404361"/>
                  <a:pt x="2513253" y="2390391"/>
                  <a:pt x="2516237" y="2376422"/>
                </a:cubicBezTo>
                <a:cubicBezTo>
                  <a:pt x="2519221" y="2362452"/>
                  <a:pt x="2524403" y="2351873"/>
                  <a:pt x="2529394" y="2355861"/>
                </a:cubicBezTo>
                <a:cubicBezTo>
                  <a:pt x="2536366" y="2336901"/>
                  <a:pt x="2538157" y="2328519"/>
                  <a:pt x="2542933" y="2306167"/>
                </a:cubicBezTo>
                <a:close/>
                <a:moveTo>
                  <a:pt x="2415414" y="2287687"/>
                </a:moveTo>
                <a:cubicBezTo>
                  <a:pt x="2419210" y="2297263"/>
                  <a:pt x="2422601" y="2295066"/>
                  <a:pt x="2424798" y="2298457"/>
                </a:cubicBezTo>
                <a:cubicBezTo>
                  <a:pt x="2419236" y="2338169"/>
                  <a:pt x="2420264" y="2388054"/>
                  <a:pt x="2437219" y="2377069"/>
                </a:cubicBezTo>
                <a:cubicBezTo>
                  <a:pt x="2440800" y="2360305"/>
                  <a:pt x="2441588" y="2342944"/>
                  <a:pt x="2446769" y="2332365"/>
                </a:cubicBezTo>
                <a:cubicBezTo>
                  <a:pt x="2446769" y="2332365"/>
                  <a:pt x="2446769" y="2332365"/>
                  <a:pt x="2445576" y="2337953"/>
                </a:cubicBezTo>
                <a:cubicBezTo>
                  <a:pt x="2444979" y="2340747"/>
                  <a:pt x="2447773" y="2341344"/>
                  <a:pt x="2447773" y="2341344"/>
                </a:cubicBezTo>
                <a:cubicBezTo>
                  <a:pt x="2447773" y="2341344"/>
                  <a:pt x="2447773" y="2341344"/>
                  <a:pt x="2448369" y="2338550"/>
                </a:cubicBezTo>
                <a:cubicBezTo>
                  <a:pt x="2448369" y="2338550"/>
                  <a:pt x="2448369" y="2338550"/>
                  <a:pt x="2449563" y="2332962"/>
                </a:cubicBezTo>
                <a:cubicBezTo>
                  <a:pt x="2459735" y="2326371"/>
                  <a:pt x="2458161" y="2361092"/>
                  <a:pt x="2459164" y="2370071"/>
                </a:cubicBezTo>
                <a:cubicBezTo>
                  <a:pt x="2459761" y="2367278"/>
                  <a:pt x="2460955" y="2361689"/>
                  <a:pt x="2463151" y="2365080"/>
                </a:cubicBezTo>
                <a:cubicBezTo>
                  <a:pt x="2462961" y="2379647"/>
                  <a:pt x="2460979" y="2402595"/>
                  <a:pt x="2462986" y="2420552"/>
                </a:cubicBezTo>
                <a:cubicBezTo>
                  <a:pt x="2462986" y="2420552"/>
                  <a:pt x="2462389" y="2423347"/>
                  <a:pt x="2461195" y="2428935"/>
                </a:cubicBezTo>
                <a:cubicBezTo>
                  <a:pt x="2463989" y="2429532"/>
                  <a:pt x="2464586" y="2426738"/>
                  <a:pt x="2464586" y="2426738"/>
                </a:cubicBezTo>
                <a:cubicBezTo>
                  <a:pt x="2463989" y="2429532"/>
                  <a:pt x="2466783" y="2430128"/>
                  <a:pt x="2466783" y="2430128"/>
                </a:cubicBezTo>
                <a:cubicBezTo>
                  <a:pt x="2466783" y="2430128"/>
                  <a:pt x="2469578" y="2430726"/>
                  <a:pt x="2468981" y="2433520"/>
                </a:cubicBezTo>
                <a:cubicBezTo>
                  <a:pt x="2470389" y="2454271"/>
                  <a:pt x="2472803" y="2484001"/>
                  <a:pt x="2480994" y="2500358"/>
                </a:cubicBezTo>
                <a:cubicBezTo>
                  <a:pt x="2480301" y="2510436"/>
                  <a:pt x="2481203" y="2516471"/>
                  <a:pt x="2482827" y="2520836"/>
                </a:cubicBezTo>
                <a:lnTo>
                  <a:pt x="2488380" y="2530240"/>
                </a:lnTo>
                <a:lnTo>
                  <a:pt x="2492478" y="2528721"/>
                </a:lnTo>
                <a:lnTo>
                  <a:pt x="2492386" y="2529085"/>
                </a:lnTo>
                <a:cubicBezTo>
                  <a:pt x="2492386" y="2529085"/>
                  <a:pt x="2495180" y="2529682"/>
                  <a:pt x="2494583" y="2532477"/>
                </a:cubicBezTo>
                <a:cubicBezTo>
                  <a:pt x="2494583" y="2532477"/>
                  <a:pt x="2493985" y="2535270"/>
                  <a:pt x="2493985" y="2535270"/>
                </a:cubicBezTo>
                <a:cubicBezTo>
                  <a:pt x="2492195" y="2543652"/>
                  <a:pt x="2491598" y="2546446"/>
                  <a:pt x="2488207" y="2548643"/>
                </a:cubicBezTo>
                <a:cubicBezTo>
                  <a:pt x="2490595" y="2537467"/>
                  <a:pt x="2490595" y="2537467"/>
                  <a:pt x="2490595" y="2537467"/>
                </a:cubicBezTo>
                <a:cubicBezTo>
                  <a:pt x="2490595" y="2537467"/>
                  <a:pt x="2489997" y="2540261"/>
                  <a:pt x="2487203" y="2539664"/>
                </a:cubicBezTo>
                <a:cubicBezTo>
                  <a:pt x="2487203" y="2539664"/>
                  <a:pt x="2487800" y="2536870"/>
                  <a:pt x="2487800" y="2536870"/>
                </a:cubicBezTo>
                <a:cubicBezTo>
                  <a:pt x="2488398" y="2534076"/>
                  <a:pt x="2488398" y="2534076"/>
                  <a:pt x="2488398" y="2534076"/>
                </a:cubicBezTo>
                <a:cubicBezTo>
                  <a:pt x="2488995" y="2531282"/>
                  <a:pt x="2488995" y="2531282"/>
                  <a:pt x="2488995" y="2531282"/>
                </a:cubicBezTo>
                <a:lnTo>
                  <a:pt x="2488379" y="2530240"/>
                </a:lnTo>
                <a:lnTo>
                  <a:pt x="2471272" y="2536583"/>
                </a:lnTo>
                <a:cubicBezTo>
                  <a:pt x="2460444" y="2540798"/>
                  <a:pt x="2451580" y="2545350"/>
                  <a:pt x="2441901" y="2548751"/>
                </a:cubicBezTo>
                <a:cubicBezTo>
                  <a:pt x="2428772" y="2554595"/>
                  <a:pt x="2418091" y="2563894"/>
                  <a:pt x="2412640" y="2578135"/>
                </a:cubicBezTo>
                <a:cubicBezTo>
                  <a:pt x="2406039" y="2593190"/>
                  <a:pt x="2397509" y="2595776"/>
                  <a:pt x="2382451" y="2589151"/>
                </a:cubicBezTo>
                <a:cubicBezTo>
                  <a:pt x="2378854" y="2586512"/>
                  <a:pt x="2376073" y="2585023"/>
                  <a:pt x="2372475" y="2582385"/>
                </a:cubicBezTo>
                <a:cubicBezTo>
                  <a:pt x="2370473" y="2594181"/>
                  <a:pt x="2378150" y="2602577"/>
                  <a:pt x="2380746" y="2611114"/>
                </a:cubicBezTo>
                <a:cubicBezTo>
                  <a:pt x="2382860" y="2616535"/>
                  <a:pt x="2385308" y="2619989"/>
                  <a:pt x="2381525" y="2624398"/>
                </a:cubicBezTo>
                <a:cubicBezTo>
                  <a:pt x="2371660" y="2634849"/>
                  <a:pt x="2371623" y="2646983"/>
                  <a:pt x="2372402" y="2660267"/>
                </a:cubicBezTo>
                <a:cubicBezTo>
                  <a:pt x="2373366" y="2666501"/>
                  <a:pt x="2372365" y="2672400"/>
                  <a:pt x="2372514" y="2677483"/>
                </a:cubicBezTo>
                <a:cubicBezTo>
                  <a:pt x="2373126" y="2691750"/>
                  <a:pt x="2370762" y="2701209"/>
                  <a:pt x="2364620" y="2706859"/>
                </a:cubicBezTo>
                <a:lnTo>
                  <a:pt x="2361473" y="2707531"/>
                </a:lnTo>
                <a:lnTo>
                  <a:pt x="2356916" y="2561494"/>
                </a:lnTo>
                <a:cubicBezTo>
                  <a:pt x="2354719" y="2558103"/>
                  <a:pt x="2355913" y="2552515"/>
                  <a:pt x="2357107" y="2546927"/>
                </a:cubicBezTo>
                <a:cubicBezTo>
                  <a:pt x="2358872" y="2497639"/>
                  <a:pt x="2363432" y="2448949"/>
                  <a:pt x="2367991" y="2400257"/>
                </a:cubicBezTo>
                <a:cubicBezTo>
                  <a:pt x="2368995" y="2409236"/>
                  <a:pt x="2372385" y="2407039"/>
                  <a:pt x="2373985" y="2413224"/>
                </a:cubicBezTo>
                <a:cubicBezTo>
                  <a:pt x="2373579" y="2401452"/>
                  <a:pt x="2377567" y="2396460"/>
                  <a:pt x="2378761" y="2390872"/>
                </a:cubicBezTo>
                <a:cubicBezTo>
                  <a:pt x="2376373" y="2402048"/>
                  <a:pt x="2377973" y="2408233"/>
                  <a:pt x="2380767" y="2408830"/>
                </a:cubicBezTo>
                <a:cubicBezTo>
                  <a:pt x="2381555" y="2391469"/>
                  <a:pt x="2385543" y="2386478"/>
                  <a:pt x="2385733" y="2371912"/>
                </a:cubicBezTo>
                <a:cubicBezTo>
                  <a:pt x="2393709" y="2361930"/>
                  <a:pt x="2396313" y="2377093"/>
                  <a:pt x="2399297" y="2363124"/>
                </a:cubicBezTo>
                <a:cubicBezTo>
                  <a:pt x="2404072" y="2340772"/>
                  <a:pt x="2406053" y="2317824"/>
                  <a:pt x="2410829" y="2295472"/>
                </a:cubicBezTo>
                <a:cubicBezTo>
                  <a:pt x="2413623" y="2296069"/>
                  <a:pt x="2416417" y="2296666"/>
                  <a:pt x="2415414" y="2287687"/>
                </a:cubicBezTo>
                <a:close/>
                <a:moveTo>
                  <a:pt x="5794995" y="2277183"/>
                </a:moveTo>
                <a:lnTo>
                  <a:pt x="5774270" y="2298987"/>
                </a:lnTo>
                <a:lnTo>
                  <a:pt x="5757607" y="2318790"/>
                </a:lnTo>
                <a:lnTo>
                  <a:pt x="5770564" y="2460334"/>
                </a:lnTo>
                <a:cubicBezTo>
                  <a:pt x="5772800" y="2512856"/>
                  <a:pt x="5772487" y="2565781"/>
                  <a:pt x="5769579" y="2619136"/>
                </a:cubicBezTo>
                <a:cubicBezTo>
                  <a:pt x="5763684" y="2731896"/>
                  <a:pt x="5745941" y="2843338"/>
                  <a:pt x="5721236" y="2953292"/>
                </a:cubicBezTo>
                <a:cubicBezTo>
                  <a:pt x="5710975" y="2972933"/>
                  <a:pt x="5709994" y="2994557"/>
                  <a:pt x="5705533" y="3015437"/>
                </a:cubicBezTo>
                <a:cubicBezTo>
                  <a:pt x="5715794" y="2995796"/>
                  <a:pt x="5722576" y="2975412"/>
                  <a:pt x="5725876" y="2954283"/>
                </a:cubicBezTo>
                <a:cubicBezTo>
                  <a:pt x="5764818" y="2823112"/>
                  <a:pt x="5777743" y="2688808"/>
                  <a:pt x="5789754" y="2553095"/>
                </a:cubicBezTo>
                <a:cubicBezTo>
                  <a:pt x="5793403" y="2558726"/>
                  <a:pt x="5796556" y="2566677"/>
                  <a:pt x="5798797" y="2573222"/>
                </a:cubicBezTo>
                <a:cubicBezTo>
                  <a:pt x="5801287" y="2578605"/>
                  <a:pt x="5803776" y="2583988"/>
                  <a:pt x="5809824" y="2584067"/>
                </a:cubicBezTo>
                <a:cubicBezTo>
                  <a:pt x="5818192" y="2584643"/>
                  <a:pt x="5816199" y="2576939"/>
                  <a:pt x="5817190" y="2572299"/>
                </a:cubicBezTo>
                <a:cubicBezTo>
                  <a:pt x="5818835" y="2553243"/>
                  <a:pt x="5823048" y="2533522"/>
                  <a:pt x="5821214" y="2513723"/>
                </a:cubicBezTo>
                <a:close/>
                <a:moveTo>
                  <a:pt x="5927408" y="2213302"/>
                </a:moveTo>
                <a:cubicBezTo>
                  <a:pt x="5935881" y="2237061"/>
                  <a:pt x="5940174" y="2266426"/>
                  <a:pt x="5949086" y="2281791"/>
                </a:cubicBezTo>
                <a:cubicBezTo>
                  <a:pt x="5949162" y="2305105"/>
                  <a:pt x="5952978" y="2331207"/>
                  <a:pt x="5956318" y="2354046"/>
                </a:cubicBezTo>
                <a:cubicBezTo>
                  <a:pt x="5957711" y="2352178"/>
                  <a:pt x="5957711" y="2352178"/>
                  <a:pt x="5957711" y="2352178"/>
                </a:cubicBezTo>
                <a:cubicBezTo>
                  <a:pt x="5957234" y="2348915"/>
                  <a:pt x="5957234" y="2348915"/>
                  <a:pt x="5958627" y="2347046"/>
                </a:cubicBezTo>
                <a:cubicBezTo>
                  <a:pt x="5958627" y="2347046"/>
                  <a:pt x="5960497" y="2348441"/>
                  <a:pt x="5959104" y="2350309"/>
                </a:cubicBezTo>
                <a:cubicBezTo>
                  <a:pt x="5961451" y="2354966"/>
                  <a:pt x="5961451" y="2354966"/>
                  <a:pt x="5961451" y="2354966"/>
                </a:cubicBezTo>
                <a:cubicBezTo>
                  <a:pt x="5960974" y="2351703"/>
                  <a:pt x="5960497" y="2348441"/>
                  <a:pt x="5960020" y="2345178"/>
                </a:cubicBezTo>
                <a:cubicBezTo>
                  <a:pt x="5968932" y="2360543"/>
                  <a:pt x="5972272" y="2383382"/>
                  <a:pt x="5974217" y="2408090"/>
                </a:cubicBezTo>
                <a:cubicBezTo>
                  <a:pt x="5974771" y="2434667"/>
                  <a:pt x="5975801" y="2464506"/>
                  <a:pt x="5976355" y="2491083"/>
                </a:cubicBezTo>
                <a:cubicBezTo>
                  <a:pt x="5978263" y="2504134"/>
                  <a:pt x="5979733" y="2525579"/>
                  <a:pt x="5977939" y="2547499"/>
                </a:cubicBezTo>
                <a:cubicBezTo>
                  <a:pt x="5979408" y="2568945"/>
                  <a:pt x="5975744" y="2589470"/>
                  <a:pt x="5972519" y="2601601"/>
                </a:cubicBezTo>
                <a:cubicBezTo>
                  <a:pt x="5973035" y="2616521"/>
                  <a:pt x="5972157" y="2633309"/>
                  <a:pt x="5968932" y="2645440"/>
                </a:cubicBezTo>
                <a:cubicBezTo>
                  <a:pt x="5968932" y="2645440"/>
                  <a:pt x="5970801" y="2646835"/>
                  <a:pt x="5969409" y="2648703"/>
                </a:cubicBezTo>
                <a:cubicBezTo>
                  <a:pt x="5969886" y="2651966"/>
                  <a:pt x="5969886" y="2651966"/>
                  <a:pt x="5968493" y="2653835"/>
                </a:cubicBezTo>
                <a:cubicBezTo>
                  <a:pt x="5967691" y="2693937"/>
                  <a:pt x="5960325" y="2723331"/>
                  <a:pt x="5952520" y="2761119"/>
                </a:cubicBezTo>
                <a:cubicBezTo>
                  <a:pt x="5956737" y="2767171"/>
                  <a:pt x="5959046" y="2760170"/>
                  <a:pt x="5962310" y="2759696"/>
                </a:cubicBezTo>
                <a:cubicBezTo>
                  <a:pt x="5964656" y="2764353"/>
                  <a:pt x="5963741" y="2769484"/>
                  <a:pt x="5964695" y="2776009"/>
                </a:cubicBezTo>
                <a:cubicBezTo>
                  <a:pt x="5964218" y="2772747"/>
                  <a:pt x="5965611" y="2770878"/>
                  <a:pt x="5965611" y="2770878"/>
                </a:cubicBezTo>
                <a:cubicBezTo>
                  <a:pt x="5965134" y="2767615"/>
                  <a:pt x="5965134" y="2767615"/>
                  <a:pt x="5966527" y="2765747"/>
                </a:cubicBezTo>
                <a:cubicBezTo>
                  <a:pt x="5968397" y="2767141"/>
                  <a:pt x="5967004" y="2769010"/>
                  <a:pt x="5967004" y="2769010"/>
                </a:cubicBezTo>
                <a:cubicBezTo>
                  <a:pt x="5967481" y="2772273"/>
                  <a:pt x="5966088" y="2774141"/>
                  <a:pt x="5966088" y="2774141"/>
                </a:cubicBezTo>
                <a:cubicBezTo>
                  <a:pt x="5966088" y="2774141"/>
                  <a:pt x="5966565" y="2777404"/>
                  <a:pt x="5966565" y="2777404"/>
                </a:cubicBezTo>
                <a:cubicBezTo>
                  <a:pt x="5965649" y="2782535"/>
                  <a:pt x="5964733" y="2787667"/>
                  <a:pt x="5965210" y="2790929"/>
                </a:cubicBezTo>
                <a:cubicBezTo>
                  <a:pt x="5965210" y="2790929"/>
                  <a:pt x="5965210" y="2790929"/>
                  <a:pt x="5963817" y="2792798"/>
                </a:cubicBezTo>
                <a:cubicBezTo>
                  <a:pt x="5963817" y="2792798"/>
                  <a:pt x="5962424" y="2794667"/>
                  <a:pt x="5962424" y="2794667"/>
                </a:cubicBezTo>
                <a:lnTo>
                  <a:pt x="5961021" y="2793621"/>
                </a:lnTo>
                <a:lnTo>
                  <a:pt x="5961947" y="2791404"/>
                </a:lnTo>
                <a:cubicBezTo>
                  <a:pt x="5961947" y="2791404"/>
                  <a:pt x="5961947" y="2791404"/>
                  <a:pt x="5960554" y="2793272"/>
                </a:cubicBezTo>
                <a:lnTo>
                  <a:pt x="5961021" y="2793621"/>
                </a:lnTo>
                <a:lnTo>
                  <a:pt x="5960096" y="2795838"/>
                </a:lnTo>
                <a:cubicBezTo>
                  <a:pt x="5959399" y="2796773"/>
                  <a:pt x="5958703" y="2797707"/>
                  <a:pt x="5958245" y="2800273"/>
                </a:cubicBezTo>
                <a:cubicBezTo>
                  <a:pt x="5952196" y="2804484"/>
                  <a:pt x="5956814" y="2790484"/>
                  <a:pt x="5953073" y="2787696"/>
                </a:cubicBezTo>
                <a:cubicBezTo>
                  <a:pt x="5949848" y="2799827"/>
                  <a:pt x="5946585" y="2800302"/>
                  <a:pt x="5945669" y="2805433"/>
                </a:cubicBezTo>
                <a:cubicBezTo>
                  <a:pt x="5942406" y="2805908"/>
                  <a:pt x="5942406" y="2805908"/>
                  <a:pt x="5942406" y="2805908"/>
                </a:cubicBezTo>
                <a:cubicBezTo>
                  <a:pt x="5942406" y="2805908"/>
                  <a:pt x="5942406" y="2805908"/>
                  <a:pt x="5944276" y="2807301"/>
                </a:cubicBezTo>
                <a:cubicBezTo>
                  <a:pt x="5944276" y="2807301"/>
                  <a:pt x="5942883" y="2809171"/>
                  <a:pt x="5942883" y="2809171"/>
                </a:cubicBezTo>
                <a:cubicBezTo>
                  <a:pt x="5943360" y="2812433"/>
                  <a:pt x="5943360" y="2812433"/>
                  <a:pt x="5941490" y="2811039"/>
                </a:cubicBezTo>
                <a:cubicBezTo>
                  <a:pt x="5940097" y="2812907"/>
                  <a:pt x="5940097" y="2812907"/>
                  <a:pt x="5940097" y="2812907"/>
                </a:cubicBezTo>
                <a:cubicBezTo>
                  <a:pt x="5937826" y="2831565"/>
                  <a:pt x="5936948" y="2848352"/>
                  <a:pt x="5930422" y="2849301"/>
                </a:cubicBezTo>
                <a:cubicBezTo>
                  <a:pt x="5928552" y="2847908"/>
                  <a:pt x="5928552" y="2847908"/>
                  <a:pt x="5928552" y="2847908"/>
                </a:cubicBezTo>
                <a:cubicBezTo>
                  <a:pt x="5930422" y="2849301"/>
                  <a:pt x="5929029" y="2851170"/>
                  <a:pt x="5929029" y="2851170"/>
                </a:cubicBezTo>
                <a:cubicBezTo>
                  <a:pt x="5930899" y="2852564"/>
                  <a:pt x="5928113" y="2856302"/>
                  <a:pt x="5928590" y="2859564"/>
                </a:cubicBezTo>
                <a:cubicBezTo>
                  <a:pt x="5927197" y="2861433"/>
                  <a:pt x="5927197" y="2861433"/>
                  <a:pt x="5925327" y="2860038"/>
                </a:cubicBezTo>
                <a:cubicBezTo>
                  <a:pt x="5929545" y="2866090"/>
                  <a:pt x="5926797" y="2881484"/>
                  <a:pt x="5921262" y="2900615"/>
                </a:cubicBezTo>
                <a:cubicBezTo>
                  <a:pt x="5915728" y="2919747"/>
                  <a:pt x="5906454" y="2936090"/>
                  <a:pt x="5901359" y="2946827"/>
                </a:cubicBezTo>
                <a:cubicBezTo>
                  <a:pt x="5902237" y="2930038"/>
                  <a:pt x="5911950" y="2905301"/>
                  <a:pt x="5917961" y="2889433"/>
                </a:cubicBezTo>
                <a:cubicBezTo>
                  <a:pt x="5910957" y="2887119"/>
                  <a:pt x="5916453" y="2856330"/>
                  <a:pt x="5923419" y="2846988"/>
                </a:cubicBezTo>
                <a:cubicBezTo>
                  <a:pt x="5923419" y="2846988"/>
                  <a:pt x="5923419" y="2846988"/>
                  <a:pt x="5924812" y="2845119"/>
                </a:cubicBezTo>
                <a:cubicBezTo>
                  <a:pt x="5924812" y="2845119"/>
                  <a:pt x="5924335" y="2841856"/>
                  <a:pt x="5924335" y="2841856"/>
                </a:cubicBezTo>
                <a:cubicBezTo>
                  <a:pt x="5925728" y="2839987"/>
                  <a:pt x="5927598" y="2841382"/>
                  <a:pt x="5927598" y="2841382"/>
                </a:cubicBezTo>
                <a:cubicBezTo>
                  <a:pt x="5929468" y="2842776"/>
                  <a:pt x="5928074" y="2844645"/>
                  <a:pt x="5928074" y="2844645"/>
                </a:cubicBezTo>
                <a:cubicBezTo>
                  <a:pt x="5929430" y="2831119"/>
                  <a:pt x="5926605" y="2823199"/>
                  <a:pt x="5933056" y="2798936"/>
                </a:cubicBezTo>
                <a:cubicBezTo>
                  <a:pt x="5934449" y="2797068"/>
                  <a:pt x="5932579" y="2795674"/>
                  <a:pt x="5933972" y="2793805"/>
                </a:cubicBezTo>
                <a:cubicBezTo>
                  <a:pt x="5935364" y="2791937"/>
                  <a:pt x="5933495" y="2790542"/>
                  <a:pt x="5933495" y="2790542"/>
                </a:cubicBezTo>
                <a:cubicBezTo>
                  <a:pt x="5936281" y="2786806"/>
                  <a:pt x="5936281" y="2786806"/>
                  <a:pt x="5938151" y="2788199"/>
                </a:cubicBezTo>
                <a:cubicBezTo>
                  <a:pt x="5937674" y="2784937"/>
                  <a:pt x="5939506" y="2774674"/>
                  <a:pt x="5937635" y="2773279"/>
                </a:cubicBezTo>
                <a:cubicBezTo>
                  <a:pt x="5946394" y="2742017"/>
                  <a:pt x="5945326" y="2700520"/>
                  <a:pt x="5955955" y="2670652"/>
                </a:cubicBezTo>
                <a:lnTo>
                  <a:pt x="5955925" y="2674594"/>
                </a:lnTo>
                <a:lnTo>
                  <a:pt x="5955039" y="2675783"/>
                </a:lnTo>
                <a:cubicBezTo>
                  <a:pt x="5955039" y="2675783"/>
                  <a:pt x="5956909" y="2677178"/>
                  <a:pt x="5955516" y="2679046"/>
                </a:cubicBezTo>
                <a:cubicBezTo>
                  <a:pt x="5956213" y="2678112"/>
                  <a:pt x="5956094" y="2677296"/>
                  <a:pt x="5955914" y="2676073"/>
                </a:cubicBezTo>
                <a:lnTo>
                  <a:pt x="5955925" y="2674594"/>
                </a:lnTo>
                <a:lnTo>
                  <a:pt x="5956432" y="2673915"/>
                </a:lnTo>
                <a:cubicBezTo>
                  <a:pt x="5955955" y="2670652"/>
                  <a:pt x="5955955" y="2670652"/>
                  <a:pt x="5957348" y="2668784"/>
                </a:cubicBezTo>
                <a:cubicBezTo>
                  <a:pt x="5957348" y="2668784"/>
                  <a:pt x="5959218" y="2670177"/>
                  <a:pt x="5959218" y="2670177"/>
                </a:cubicBezTo>
                <a:cubicBezTo>
                  <a:pt x="5959695" y="2673440"/>
                  <a:pt x="5959695" y="2673440"/>
                  <a:pt x="5958303" y="2675309"/>
                </a:cubicBezTo>
                <a:cubicBezTo>
                  <a:pt x="5961088" y="2671572"/>
                  <a:pt x="5964313" y="2659441"/>
                  <a:pt x="5966622" y="2652441"/>
                </a:cubicBezTo>
                <a:cubicBezTo>
                  <a:pt x="5965230" y="2654309"/>
                  <a:pt x="5965230" y="2654309"/>
                  <a:pt x="5965230" y="2654309"/>
                </a:cubicBezTo>
                <a:cubicBezTo>
                  <a:pt x="5965230" y="2654309"/>
                  <a:pt x="5964752" y="2651046"/>
                  <a:pt x="5966145" y="2649178"/>
                </a:cubicBezTo>
                <a:cubicBezTo>
                  <a:pt x="5964275" y="2647783"/>
                  <a:pt x="5965668" y="2645915"/>
                  <a:pt x="5965668" y="2645915"/>
                </a:cubicBezTo>
                <a:lnTo>
                  <a:pt x="5964126" y="2581163"/>
                </a:lnTo>
                <a:lnTo>
                  <a:pt x="5964524" y="2581105"/>
                </a:lnTo>
                <a:cubicBezTo>
                  <a:pt x="5964524" y="2581105"/>
                  <a:pt x="5965916" y="2579236"/>
                  <a:pt x="5964047" y="2577842"/>
                </a:cubicBezTo>
                <a:cubicBezTo>
                  <a:pt x="5962176" y="2576448"/>
                  <a:pt x="5963569" y="2574579"/>
                  <a:pt x="5963569" y="2574579"/>
                </a:cubicBezTo>
                <a:cubicBezTo>
                  <a:pt x="5960306" y="2575053"/>
                  <a:pt x="5960745" y="2566659"/>
                  <a:pt x="5961184" y="2558265"/>
                </a:cubicBezTo>
                <a:cubicBezTo>
                  <a:pt x="5964447" y="2557791"/>
                  <a:pt x="5963531" y="2562922"/>
                  <a:pt x="5963531" y="2562922"/>
                </a:cubicBezTo>
                <a:cubicBezTo>
                  <a:pt x="5964924" y="2561053"/>
                  <a:pt x="5964924" y="2561053"/>
                  <a:pt x="5964924" y="2561053"/>
                </a:cubicBezTo>
                <a:cubicBezTo>
                  <a:pt x="5966317" y="2559185"/>
                  <a:pt x="5966317" y="2559185"/>
                  <a:pt x="5966317" y="2559185"/>
                </a:cubicBezTo>
                <a:cubicBezTo>
                  <a:pt x="5966317" y="2559185"/>
                  <a:pt x="5966794" y="2562448"/>
                  <a:pt x="5966794" y="2562448"/>
                </a:cubicBezTo>
                <a:cubicBezTo>
                  <a:pt x="5967233" y="2554054"/>
                  <a:pt x="5969104" y="2555448"/>
                  <a:pt x="5969065" y="2543791"/>
                </a:cubicBezTo>
                <a:cubicBezTo>
                  <a:pt x="5967672" y="2545660"/>
                  <a:pt x="5967672" y="2545660"/>
                  <a:pt x="5967672" y="2545660"/>
                </a:cubicBezTo>
                <a:cubicBezTo>
                  <a:pt x="5967672" y="2545660"/>
                  <a:pt x="5967672" y="2545660"/>
                  <a:pt x="5968149" y="2548922"/>
                </a:cubicBezTo>
                <a:cubicBezTo>
                  <a:pt x="5966756" y="2550791"/>
                  <a:pt x="5966756" y="2550791"/>
                  <a:pt x="5966756" y="2550791"/>
                </a:cubicBezTo>
                <a:cubicBezTo>
                  <a:pt x="5964886" y="2549397"/>
                  <a:pt x="5964409" y="2546134"/>
                  <a:pt x="5965802" y="2544266"/>
                </a:cubicBezTo>
                <a:cubicBezTo>
                  <a:pt x="5965802" y="2544266"/>
                  <a:pt x="5963932" y="2542871"/>
                  <a:pt x="5965325" y="2541003"/>
                </a:cubicBezTo>
                <a:cubicBezTo>
                  <a:pt x="5961585" y="2538215"/>
                  <a:pt x="5960154" y="2528426"/>
                  <a:pt x="5958245" y="2515375"/>
                </a:cubicBezTo>
                <a:cubicBezTo>
                  <a:pt x="5958207" y="2503718"/>
                  <a:pt x="5959562" y="2490193"/>
                  <a:pt x="5961871" y="2483192"/>
                </a:cubicBezTo>
                <a:cubicBezTo>
                  <a:pt x="5961871" y="2483192"/>
                  <a:pt x="5961871" y="2483192"/>
                  <a:pt x="5960001" y="2481798"/>
                </a:cubicBezTo>
                <a:cubicBezTo>
                  <a:pt x="5960001" y="2481798"/>
                  <a:pt x="5959524" y="2478535"/>
                  <a:pt x="5960917" y="2476667"/>
                </a:cubicBezTo>
                <a:cubicBezTo>
                  <a:pt x="5959047" y="2475273"/>
                  <a:pt x="5959047" y="2475273"/>
                  <a:pt x="5959047" y="2475273"/>
                </a:cubicBezTo>
                <a:cubicBezTo>
                  <a:pt x="5960440" y="2473404"/>
                  <a:pt x="5960440" y="2473404"/>
                  <a:pt x="5960440" y="2473404"/>
                </a:cubicBezTo>
                <a:cubicBezTo>
                  <a:pt x="5960879" y="2465010"/>
                  <a:pt x="5957615" y="2465485"/>
                  <a:pt x="5959448" y="2455222"/>
                </a:cubicBezTo>
                <a:cubicBezTo>
                  <a:pt x="5962234" y="2451485"/>
                  <a:pt x="5961795" y="2459879"/>
                  <a:pt x="5963665" y="2461273"/>
                </a:cubicBezTo>
                <a:cubicBezTo>
                  <a:pt x="5963665" y="2461273"/>
                  <a:pt x="5965058" y="2459404"/>
                  <a:pt x="5965058" y="2459404"/>
                </a:cubicBezTo>
                <a:cubicBezTo>
                  <a:pt x="5966451" y="2457535"/>
                  <a:pt x="5966928" y="2460798"/>
                  <a:pt x="5965535" y="2462667"/>
                </a:cubicBezTo>
                <a:cubicBezTo>
                  <a:pt x="5967405" y="2464061"/>
                  <a:pt x="5967405" y="2464061"/>
                  <a:pt x="5967405" y="2464061"/>
                </a:cubicBezTo>
                <a:cubicBezTo>
                  <a:pt x="5967844" y="2455667"/>
                  <a:pt x="5966413" y="2445879"/>
                  <a:pt x="5965459" y="2439353"/>
                </a:cubicBezTo>
                <a:cubicBezTo>
                  <a:pt x="5958932" y="2440302"/>
                  <a:pt x="5958932" y="2440302"/>
                  <a:pt x="5958932" y="2440302"/>
                </a:cubicBezTo>
                <a:cubicBezTo>
                  <a:pt x="5955631" y="2429119"/>
                  <a:pt x="5952330" y="2417937"/>
                  <a:pt x="5949028" y="2406755"/>
                </a:cubicBezTo>
                <a:cubicBezTo>
                  <a:pt x="5948990" y="2395098"/>
                  <a:pt x="5953646" y="2392755"/>
                  <a:pt x="5951738" y="2379703"/>
                </a:cubicBezTo>
                <a:cubicBezTo>
                  <a:pt x="5948914" y="2371784"/>
                  <a:pt x="5946090" y="2363864"/>
                  <a:pt x="5943705" y="2347550"/>
                </a:cubicBezTo>
                <a:cubicBezTo>
                  <a:pt x="5944143" y="2339156"/>
                  <a:pt x="5949753" y="2343338"/>
                  <a:pt x="5946453" y="2332156"/>
                </a:cubicBezTo>
                <a:cubicBezTo>
                  <a:pt x="5937464" y="2293477"/>
                  <a:pt x="5937789" y="2250112"/>
                  <a:pt x="5927408" y="2213302"/>
                </a:cubicBezTo>
                <a:close/>
                <a:moveTo>
                  <a:pt x="2613253" y="2113766"/>
                </a:moveTo>
                <a:cubicBezTo>
                  <a:pt x="2612656" y="2116559"/>
                  <a:pt x="2612059" y="2119353"/>
                  <a:pt x="2610865" y="2124942"/>
                </a:cubicBezTo>
                <a:cubicBezTo>
                  <a:pt x="2607474" y="2127138"/>
                  <a:pt x="2606877" y="2129932"/>
                  <a:pt x="2606877" y="2129932"/>
                </a:cubicBezTo>
                <a:lnTo>
                  <a:pt x="2607474" y="2127138"/>
                </a:lnTo>
                <a:cubicBezTo>
                  <a:pt x="2607474" y="2127138"/>
                  <a:pt x="2607474" y="2127138"/>
                  <a:pt x="2608071" y="2124344"/>
                </a:cubicBezTo>
                <a:cubicBezTo>
                  <a:pt x="2608668" y="2121551"/>
                  <a:pt x="2608668" y="2121551"/>
                  <a:pt x="2608668" y="2121551"/>
                </a:cubicBezTo>
                <a:cubicBezTo>
                  <a:pt x="2609265" y="2118757"/>
                  <a:pt x="2609862" y="2115962"/>
                  <a:pt x="2613253" y="2113766"/>
                </a:cubicBezTo>
                <a:close/>
                <a:moveTo>
                  <a:pt x="2787447" y="1777032"/>
                </a:moveTo>
                <a:cubicBezTo>
                  <a:pt x="2790241" y="1777630"/>
                  <a:pt x="2790241" y="1777630"/>
                  <a:pt x="2789644" y="1780423"/>
                </a:cubicBezTo>
                <a:cubicBezTo>
                  <a:pt x="2789047" y="1783217"/>
                  <a:pt x="2789047" y="1783217"/>
                  <a:pt x="2785656" y="1785414"/>
                </a:cubicBezTo>
                <a:cubicBezTo>
                  <a:pt x="2785656" y="1785414"/>
                  <a:pt x="2782265" y="1787612"/>
                  <a:pt x="2782265" y="1787612"/>
                </a:cubicBezTo>
                <a:cubicBezTo>
                  <a:pt x="2781668" y="1790406"/>
                  <a:pt x="2777681" y="1795396"/>
                  <a:pt x="2774289" y="1797593"/>
                </a:cubicBezTo>
                <a:cubicBezTo>
                  <a:pt x="2773692" y="1800387"/>
                  <a:pt x="2769704" y="1805378"/>
                  <a:pt x="2769107" y="1808172"/>
                </a:cubicBezTo>
                <a:cubicBezTo>
                  <a:pt x="2769107" y="1808172"/>
                  <a:pt x="2769107" y="1808172"/>
                  <a:pt x="2766314" y="1807575"/>
                </a:cubicBezTo>
                <a:cubicBezTo>
                  <a:pt x="2774289" y="1797593"/>
                  <a:pt x="2779471" y="1787015"/>
                  <a:pt x="2787447" y="1777032"/>
                </a:cubicBezTo>
                <a:close/>
                <a:moveTo>
                  <a:pt x="2919668" y="1445312"/>
                </a:moveTo>
                <a:lnTo>
                  <a:pt x="2919540" y="1445913"/>
                </a:lnTo>
                <a:cubicBezTo>
                  <a:pt x="2919540" y="1445913"/>
                  <a:pt x="2916149" y="1448110"/>
                  <a:pt x="2916149" y="1448110"/>
                </a:cubicBezTo>
                <a:close/>
                <a:moveTo>
                  <a:pt x="3284264" y="1420645"/>
                </a:moveTo>
                <a:cubicBezTo>
                  <a:pt x="3269688" y="1427264"/>
                  <a:pt x="3260492" y="1430924"/>
                  <a:pt x="3244708" y="1441713"/>
                </a:cubicBezTo>
                <a:cubicBezTo>
                  <a:pt x="3244708" y="1441713"/>
                  <a:pt x="3245058" y="1443622"/>
                  <a:pt x="3248877" y="1442923"/>
                </a:cubicBezTo>
                <a:cubicBezTo>
                  <a:pt x="3248877" y="1442923"/>
                  <a:pt x="3234652" y="1451452"/>
                  <a:pt x="3230483" y="1450243"/>
                </a:cubicBezTo>
                <a:cubicBezTo>
                  <a:pt x="3227365" y="1454762"/>
                  <a:pt x="3225805" y="1457022"/>
                  <a:pt x="3228065" y="1458581"/>
                </a:cubicBezTo>
                <a:cubicBezTo>
                  <a:pt x="3220427" y="1459982"/>
                  <a:pt x="3203785" y="1476850"/>
                  <a:pt x="3193029" y="1482770"/>
                </a:cubicBezTo>
                <a:cubicBezTo>
                  <a:pt x="3189560" y="1485380"/>
                  <a:pt x="3187651" y="1485730"/>
                  <a:pt x="3184182" y="1488339"/>
                </a:cubicBezTo>
                <a:cubicBezTo>
                  <a:pt x="3156083" y="1507309"/>
                  <a:pt x="3131293" y="1533566"/>
                  <a:pt x="3107713" y="1555655"/>
                </a:cubicBezTo>
                <a:cubicBezTo>
                  <a:pt x="3099216" y="1563134"/>
                  <a:pt x="3081523" y="1574273"/>
                  <a:pt x="3086042" y="1577392"/>
                </a:cubicBezTo>
                <a:cubicBezTo>
                  <a:pt x="3079105" y="1582612"/>
                  <a:pt x="3074077" y="1587482"/>
                  <a:pt x="3070257" y="1588182"/>
                </a:cubicBezTo>
                <a:cubicBezTo>
                  <a:pt x="3065580" y="1594961"/>
                  <a:pt x="3069399" y="1594261"/>
                  <a:pt x="3071309" y="1593911"/>
                </a:cubicBezTo>
                <a:cubicBezTo>
                  <a:pt x="3090561" y="1580512"/>
                  <a:pt x="3110323" y="1559124"/>
                  <a:pt x="3123847" y="1546775"/>
                </a:cubicBezTo>
                <a:cubicBezTo>
                  <a:pt x="3125407" y="1544515"/>
                  <a:pt x="3127316" y="1544165"/>
                  <a:pt x="3127665" y="1546075"/>
                </a:cubicBezTo>
                <a:cubicBezTo>
                  <a:pt x="3125756" y="1546425"/>
                  <a:pt x="3125756" y="1546425"/>
                  <a:pt x="3124197" y="1548685"/>
                </a:cubicBezTo>
                <a:cubicBezTo>
                  <a:pt x="3122288" y="1549034"/>
                  <a:pt x="3120728" y="1551294"/>
                  <a:pt x="3121079" y="1553204"/>
                </a:cubicBezTo>
                <a:cubicBezTo>
                  <a:pt x="3121079" y="1553204"/>
                  <a:pt x="3122988" y="1552854"/>
                  <a:pt x="3124547" y="1550595"/>
                </a:cubicBezTo>
                <a:cubicBezTo>
                  <a:pt x="3124547" y="1550595"/>
                  <a:pt x="3124547" y="1550595"/>
                  <a:pt x="3126457" y="1550244"/>
                </a:cubicBezTo>
                <a:cubicBezTo>
                  <a:pt x="3110163" y="1569023"/>
                  <a:pt x="3091611" y="1586241"/>
                  <a:pt x="3071499" y="1605720"/>
                </a:cubicBezTo>
                <a:cubicBezTo>
                  <a:pt x="3052947" y="1622938"/>
                  <a:pt x="3034745" y="1642067"/>
                  <a:pt x="3016893" y="1663104"/>
                </a:cubicBezTo>
                <a:cubicBezTo>
                  <a:pt x="3011515" y="1666064"/>
                  <a:pt x="3008046" y="1668674"/>
                  <a:pt x="3004927" y="1673194"/>
                </a:cubicBezTo>
                <a:cubicBezTo>
                  <a:pt x="2988635" y="1691972"/>
                  <a:pt x="2978579" y="1701711"/>
                  <a:pt x="2966105" y="1719790"/>
                </a:cubicBezTo>
                <a:cubicBezTo>
                  <a:pt x="2964195" y="1720139"/>
                  <a:pt x="2960026" y="1718930"/>
                  <a:pt x="2957767" y="1717370"/>
                </a:cubicBezTo>
                <a:cubicBezTo>
                  <a:pt x="2952739" y="1722239"/>
                  <a:pt x="2949271" y="1724850"/>
                  <a:pt x="2947361" y="1725200"/>
                </a:cubicBezTo>
                <a:cubicBezTo>
                  <a:pt x="2947361" y="1725200"/>
                  <a:pt x="2948921" y="1722940"/>
                  <a:pt x="2948921" y="1722940"/>
                </a:cubicBezTo>
                <a:cubicBezTo>
                  <a:pt x="2948569" y="1721030"/>
                  <a:pt x="2948569" y="1721030"/>
                  <a:pt x="2948569" y="1721030"/>
                </a:cubicBezTo>
                <a:cubicBezTo>
                  <a:pt x="2946660" y="1721380"/>
                  <a:pt x="2945101" y="1723640"/>
                  <a:pt x="2945451" y="1725549"/>
                </a:cubicBezTo>
                <a:cubicBezTo>
                  <a:pt x="2945451" y="1725549"/>
                  <a:pt x="2943542" y="1725900"/>
                  <a:pt x="2943893" y="1727809"/>
                </a:cubicBezTo>
                <a:cubicBezTo>
                  <a:pt x="2939373" y="1724690"/>
                  <a:pt x="2932786" y="1731820"/>
                  <a:pt x="2924990" y="1743119"/>
                </a:cubicBezTo>
                <a:cubicBezTo>
                  <a:pt x="2917193" y="1754417"/>
                  <a:pt x="2907837" y="1767975"/>
                  <a:pt x="2900041" y="1779275"/>
                </a:cubicBezTo>
                <a:cubicBezTo>
                  <a:pt x="2899182" y="1785354"/>
                  <a:pt x="2906629" y="1772145"/>
                  <a:pt x="2906979" y="1774055"/>
                </a:cubicBezTo>
                <a:cubicBezTo>
                  <a:pt x="2906979" y="1774055"/>
                  <a:pt x="2905419" y="1776314"/>
                  <a:pt x="2905419" y="1776314"/>
                </a:cubicBezTo>
                <a:cubicBezTo>
                  <a:pt x="2903860" y="1778575"/>
                  <a:pt x="2901951" y="1778925"/>
                  <a:pt x="2904210" y="1780484"/>
                </a:cubicBezTo>
                <a:cubicBezTo>
                  <a:pt x="2904210" y="1780484"/>
                  <a:pt x="2904210" y="1780484"/>
                  <a:pt x="2905769" y="1778224"/>
                </a:cubicBezTo>
                <a:cubicBezTo>
                  <a:pt x="2905769" y="1778224"/>
                  <a:pt x="2905769" y="1778224"/>
                  <a:pt x="2907679" y="1777875"/>
                </a:cubicBezTo>
                <a:cubicBezTo>
                  <a:pt x="2903001" y="1784654"/>
                  <a:pt x="2898323" y="1791433"/>
                  <a:pt x="2900583" y="1792993"/>
                </a:cubicBezTo>
                <a:cubicBezTo>
                  <a:pt x="2905961" y="1790033"/>
                  <a:pt x="2913757" y="1778734"/>
                  <a:pt x="2917226" y="1776124"/>
                </a:cubicBezTo>
                <a:cubicBezTo>
                  <a:pt x="2917226" y="1776124"/>
                  <a:pt x="2917226" y="1776124"/>
                  <a:pt x="2915667" y="1778384"/>
                </a:cubicBezTo>
                <a:cubicBezTo>
                  <a:pt x="2914108" y="1780644"/>
                  <a:pt x="2914108" y="1780644"/>
                  <a:pt x="2912548" y="1782903"/>
                </a:cubicBezTo>
                <a:cubicBezTo>
                  <a:pt x="2912548" y="1782903"/>
                  <a:pt x="2914458" y="1782553"/>
                  <a:pt x="2914458" y="1782553"/>
                </a:cubicBezTo>
                <a:cubicBezTo>
                  <a:pt x="2914108" y="1780644"/>
                  <a:pt x="2916017" y="1780293"/>
                  <a:pt x="2916017" y="1780293"/>
                </a:cubicBezTo>
                <a:cubicBezTo>
                  <a:pt x="2912548" y="1782903"/>
                  <a:pt x="2911689" y="1788983"/>
                  <a:pt x="2908571" y="1793502"/>
                </a:cubicBezTo>
                <a:cubicBezTo>
                  <a:pt x="2894537" y="1813840"/>
                  <a:pt x="2876685" y="1834878"/>
                  <a:pt x="2863001" y="1857126"/>
                </a:cubicBezTo>
                <a:cubicBezTo>
                  <a:pt x="2858324" y="1863905"/>
                  <a:pt x="2857115" y="1868075"/>
                  <a:pt x="2852787" y="1876764"/>
                </a:cubicBezTo>
                <a:cubicBezTo>
                  <a:pt x="2840663" y="1896751"/>
                  <a:pt x="2827329" y="1920909"/>
                  <a:pt x="2815206" y="1940897"/>
                </a:cubicBezTo>
                <a:cubicBezTo>
                  <a:pt x="2804991" y="1960535"/>
                  <a:pt x="2795985" y="1976003"/>
                  <a:pt x="2797036" y="1981732"/>
                </a:cubicBezTo>
                <a:cubicBezTo>
                  <a:pt x="2797036" y="1981732"/>
                  <a:pt x="2797036" y="1981732"/>
                  <a:pt x="2797386" y="1983642"/>
                </a:cubicBezTo>
                <a:cubicBezTo>
                  <a:pt x="2797386" y="1983642"/>
                  <a:pt x="2797386" y="1983642"/>
                  <a:pt x="2795827" y="1985902"/>
                </a:cubicBezTo>
                <a:cubicBezTo>
                  <a:pt x="2793918" y="1986252"/>
                  <a:pt x="2794268" y="1988161"/>
                  <a:pt x="2794617" y="1990071"/>
                </a:cubicBezTo>
                <a:cubicBezTo>
                  <a:pt x="2794617" y="1990071"/>
                  <a:pt x="2794617" y="1990071"/>
                  <a:pt x="2796177" y="1987812"/>
                </a:cubicBezTo>
                <a:cubicBezTo>
                  <a:pt x="2796177" y="1987812"/>
                  <a:pt x="2796177" y="1987812"/>
                  <a:pt x="2797736" y="1985552"/>
                </a:cubicBezTo>
                <a:cubicBezTo>
                  <a:pt x="2795318" y="1993891"/>
                  <a:pt x="2790990" y="2002580"/>
                  <a:pt x="2788221" y="2009009"/>
                </a:cubicBezTo>
                <a:cubicBezTo>
                  <a:pt x="2790481" y="2010569"/>
                  <a:pt x="2788063" y="2018908"/>
                  <a:pt x="2791881" y="2018208"/>
                </a:cubicBezTo>
                <a:cubicBezTo>
                  <a:pt x="2771802" y="2059393"/>
                  <a:pt x="2767857" y="2091700"/>
                  <a:pt x="2749146" y="2118816"/>
                </a:cubicBezTo>
                <a:cubicBezTo>
                  <a:pt x="2742241" y="2145744"/>
                  <a:pt x="2745392" y="2162931"/>
                  <a:pt x="2734668" y="2190557"/>
                </a:cubicBezTo>
                <a:cubicBezTo>
                  <a:pt x="2735019" y="2192467"/>
                  <a:pt x="2734159" y="2198546"/>
                  <a:pt x="2732601" y="2200806"/>
                </a:cubicBezTo>
                <a:cubicBezTo>
                  <a:pt x="2728973" y="2213315"/>
                  <a:pt x="2724136" y="2229993"/>
                  <a:pt x="2720859" y="2244411"/>
                </a:cubicBezTo>
                <a:cubicBezTo>
                  <a:pt x="2717582" y="2258830"/>
                  <a:pt x="2716563" y="2274807"/>
                  <a:pt x="2717964" y="2282446"/>
                </a:cubicBezTo>
                <a:cubicBezTo>
                  <a:pt x="2721432" y="2279836"/>
                  <a:pt x="2723851" y="2271497"/>
                  <a:pt x="2725919" y="2261249"/>
                </a:cubicBezTo>
                <a:cubicBezTo>
                  <a:pt x="2726078" y="2251350"/>
                  <a:pt x="2728146" y="2241102"/>
                  <a:pt x="2731265" y="2236581"/>
                </a:cubicBezTo>
                <a:cubicBezTo>
                  <a:pt x="2732124" y="2230503"/>
                  <a:pt x="2731423" y="2226683"/>
                  <a:pt x="2730373" y="2220954"/>
                </a:cubicBezTo>
                <a:cubicBezTo>
                  <a:pt x="2734860" y="2202366"/>
                  <a:pt x="2737628" y="2195937"/>
                  <a:pt x="2742815" y="2181168"/>
                </a:cubicBezTo>
                <a:cubicBezTo>
                  <a:pt x="2739347" y="2183778"/>
                  <a:pt x="2743324" y="2173180"/>
                  <a:pt x="2744183" y="2167100"/>
                </a:cubicBezTo>
                <a:cubicBezTo>
                  <a:pt x="2745742" y="2164840"/>
                  <a:pt x="2750421" y="2158061"/>
                  <a:pt x="2748002" y="2166400"/>
                </a:cubicBezTo>
                <a:cubicBezTo>
                  <a:pt x="2753189" y="2151632"/>
                  <a:pt x="2759585" y="2132694"/>
                  <a:pt x="2765630" y="2111846"/>
                </a:cubicBezTo>
                <a:cubicBezTo>
                  <a:pt x="2770117" y="2093258"/>
                  <a:pt x="2778072" y="2072061"/>
                  <a:pt x="2784468" y="2053124"/>
                </a:cubicBezTo>
                <a:cubicBezTo>
                  <a:pt x="2784468" y="2053124"/>
                  <a:pt x="2785677" y="2048954"/>
                  <a:pt x="2781858" y="2049654"/>
                </a:cubicBezTo>
                <a:cubicBezTo>
                  <a:pt x="2791373" y="2026196"/>
                  <a:pt x="2795000" y="2013688"/>
                  <a:pt x="2805056" y="2003949"/>
                </a:cubicBezTo>
                <a:cubicBezTo>
                  <a:pt x="2808683" y="1991440"/>
                  <a:pt x="2813361" y="1984662"/>
                  <a:pt x="2815780" y="1976323"/>
                </a:cubicBezTo>
                <a:cubicBezTo>
                  <a:pt x="2818898" y="1971802"/>
                  <a:pt x="2816129" y="1978232"/>
                  <a:pt x="2818039" y="1977882"/>
                </a:cubicBezTo>
                <a:cubicBezTo>
                  <a:pt x="2822366" y="1969193"/>
                  <a:pt x="2826694" y="1960504"/>
                  <a:pt x="2831021" y="1951815"/>
                </a:cubicBezTo>
                <a:cubicBezTo>
                  <a:pt x="2825294" y="1952865"/>
                  <a:pt x="2829972" y="1946086"/>
                  <a:pt x="2831181" y="1941916"/>
                </a:cubicBezTo>
                <a:cubicBezTo>
                  <a:pt x="2828571" y="1938447"/>
                  <a:pt x="2821984" y="1945576"/>
                  <a:pt x="2815047" y="1950796"/>
                </a:cubicBezTo>
                <a:cubicBezTo>
                  <a:pt x="2815206" y="1940897"/>
                  <a:pt x="2836177" y="1915340"/>
                  <a:pt x="2842063" y="1904390"/>
                </a:cubicBezTo>
                <a:cubicBezTo>
                  <a:pt x="2842413" y="1906300"/>
                  <a:pt x="2842413" y="1906300"/>
                  <a:pt x="2842413" y="1906300"/>
                </a:cubicBezTo>
                <a:cubicBezTo>
                  <a:pt x="2840854" y="1908560"/>
                  <a:pt x="2841204" y="1910470"/>
                  <a:pt x="2841204" y="1910470"/>
                </a:cubicBezTo>
                <a:cubicBezTo>
                  <a:pt x="2842764" y="1908210"/>
                  <a:pt x="2844672" y="1907860"/>
                  <a:pt x="2844323" y="1905950"/>
                </a:cubicBezTo>
                <a:cubicBezTo>
                  <a:pt x="2846582" y="1907510"/>
                  <a:pt x="2855588" y="1892042"/>
                  <a:pt x="2851769" y="1892742"/>
                </a:cubicBezTo>
                <a:cubicBezTo>
                  <a:pt x="2853679" y="1892392"/>
                  <a:pt x="2853679" y="1892392"/>
                  <a:pt x="2855238" y="1890132"/>
                </a:cubicBezTo>
                <a:cubicBezTo>
                  <a:pt x="2855238" y="1890132"/>
                  <a:pt x="2855238" y="1890132"/>
                  <a:pt x="2854888" y="1888222"/>
                </a:cubicBezTo>
                <a:cubicBezTo>
                  <a:pt x="2854888" y="1888222"/>
                  <a:pt x="2854537" y="1886313"/>
                  <a:pt x="2854537" y="1886313"/>
                </a:cubicBezTo>
                <a:cubicBezTo>
                  <a:pt x="2854537" y="1886313"/>
                  <a:pt x="2854537" y="1886313"/>
                  <a:pt x="2852978" y="1888572"/>
                </a:cubicBezTo>
                <a:cubicBezTo>
                  <a:pt x="2861984" y="1873103"/>
                  <a:pt x="2856447" y="1885963"/>
                  <a:pt x="2858707" y="1887522"/>
                </a:cubicBezTo>
                <a:cubicBezTo>
                  <a:pt x="2860966" y="1889082"/>
                  <a:pt x="2864085" y="1884563"/>
                  <a:pt x="2864085" y="1884563"/>
                </a:cubicBezTo>
                <a:cubicBezTo>
                  <a:pt x="2866344" y="1886122"/>
                  <a:pt x="2858897" y="1899331"/>
                  <a:pt x="2863925" y="1894461"/>
                </a:cubicBezTo>
                <a:cubicBezTo>
                  <a:pt x="2868953" y="1889591"/>
                  <a:pt x="2873981" y="1884722"/>
                  <a:pt x="2878659" y="1877943"/>
                </a:cubicBezTo>
                <a:cubicBezTo>
                  <a:pt x="2881427" y="1871514"/>
                  <a:pt x="2886455" y="1866643"/>
                  <a:pt x="2890783" y="1857955"/>
                </a:cubicBezTo>
                <a:cubicBezTo>
                  <a:pt x="2888173" y="1854485"/>
                  <a:pt x="2880377" y="1865784"/>
                  <a:pt x="2876909" y="1868394"/>
                </a:cubicBezTo>
                <a:cubicBezTo>
                  <a:pt x="2872740" y="1867184"/>
                  <a:pt x="2879327" y="1860054"/>
                  <a:pt x="2878977" y="1858145"/>
                </a:cubicBezTo>
                <a:cubicBezTo>
                  <a:pt x="2882445" y="1855535"/>
                  <a:pt x="2885214" y="1849106"/>
                  <a:pt x="2887123" y="1848756"/>
                </a:cubicBezTo>
                <a:cubicBezTo>
                  <a:pt x="2908253" y="1813300"/>
                  <a:pt x="2932183" y="1793121"/>
                  <a:pt x="2948285" y="1762535"/>
                </a:cubicBezTo>
                <a:cubicBezTo>
                  <a:pt x="2951403" y="1758014"/>
                  <a:pt x="2956431" y="1753145"/>
                  <a:pt x="2959550" y="1748626"/>
                </a:cubicBezTo>
                <a:cubicBezTo>
                  <a:pt x="2967346" y="1737327"/>
                  <a:pt x="2965787" y="1739587"/>
                  <a:pt x="2975493" y="1727938"/>
                </a:cubicBezTo>
                <a:cubicBezTo>
                  <a:pt x="2977051" y="1725678"/>
                  <a:pt x="2978961" y="1725328"/>
                  <a:pt x="2979311" y="1727238"/>
                </a:cubicBezTo>
                <a:cubicBezTo>
                  <a:pt x="2992486" y="1712979"/>
                  <a:pt x="3000632" y="1703590"/>
                  <a:pt x="3008779" y="1694201"/>
                </a:cubicBezTo>
                <a:cubicBezTo>
                  <a:pt x="3016925" y="1684811"/>
                  <a:pt x="3023162" y="1675772"/>
                  <a:pt x="3032868" y="1664124"/>
                </a:cubicBezTo>
                <a:cubicBezTo>
                  <a:pt x="3038245" y="1661163"/>
                  <a:pt x="3033568" y="1667943"/>
                  <a:pt x="3036178" y="1671412"/>
                </a:cubicBezTo>
                <a:cubicBezTo>
                  <a:pt x="3039646" y="1668802"/>
                  <a:pt x="3039646" y="1668802"/>
                  <a:pt x="3041555" y="1668452"/>
                </a:cubicBezTo>
                <a:cubicBezTo>
                  <a:pt x="3051611" y="1658714"/>
                  <a:pt x="3052821" y="1654544"/>
                  <a:pt x="3062877" y="1644805"/>
                </a:cubicBezTo>
                <a:cubicBezTo>
                  <a:pt x="3062527" y="1642895"/>
                  <a:pt x="3060617" y="1643245"/>
                  <a:pt x="3062176" y="1640986"/>
                </a:cubicBezTo>
                <a:cubicBezTo>
                  <a:pt x="3060267" y="1641335"/>
                  <a:pt x="3058007" y="1639775"/>
                  <a:pt x="3051420" y="1646905"/>
                </a:cubicBezTo>
                <a:cubicBezTo>
                  <a:pt x="3057658" y="1637866"/>
                  <a:pt x="3069273" y="1625867"/>
                  <a:pt x="3079329" y="1616128"/>
                </a:cubicBezTo>
                <a:cubicBezTo>
                  <a:pt x="3091293" y="1606039"/>
                  <a:pt x="3101349" y="1596300"/>
                  <a:pt x="3105677" y="1587610"/>
                </a:cubicBezTo>
                <a:cubicBezTo>
                  <a:pt x="3128398" y="1571601"/>
                  <a:pt x="3139663" y="1557692"/>
                  <a:pt x="3160125" y="1540124"/>
                </a:cubicBezTo>
                <a:cubicBezTo>
                  <a:pt x="3170881" y="1534204"/>
                  <a:pt x="3155797" y="1548814"/>
                  <a:pt x="3164994" y="1545153"/>
                </a:cubicBezTo>
                <a:cubicBezTo>
                  <a:pt x="3168112" y="1540634"/>
                  <a:pt x="3170372" y="1542193"/>
                  <a:pt x="3175401" y="1537323"/>
                </a:cubicBezTo>
                <a:cubicBezTo>
                  <a:pt x="3171231" y="1536114"/>
                  <a:pt x="3177819" y="1528985"/>
                  <a:pt x="3170181" y="1530385"/>
                </a:cubicBezTo>
                <a:cubicBezTo>
                  <a:pt x="3174859" y="1523606"/>
                  <a:pt x="3192202" y="1510557"/>
                  <a:pt x="3203308" y="1506546"/>
                </a:cubicBezTo>
                <a:cubicBezTo>
                  <a:pt x="3230007" y="1479939"/>
                  <a:pt x="3263484" y="1458010"/>
                  <a:pt x="3309627" y="1429812"/>
                </a:cubicBezTo>
                <a:cubicBezTo>
                  <a:pt x="3297820" y="1430003"/>
                  <a:pt x="3283596" y="1438531"/>
                  <a:pt x="3269021" y="1445151"/>
                </a:cubicBezTo>
                <a:cubicBezTo>
                  <a:pt x="3253587" y="1457851"/>
                  <a:pt x="3227047" y="1474560"/>
                  <a:pt x="3207444" y="1486049"/>
                </a:cubicBezTo>
                <a:cubicBezTo>
                  <a:pt x="3209353" y="1485699"/>
                  <a:pt x="3210913" y="1483439"/>
                  <a:pt x="3210913" y="1483439"/>
                </a:cubicBezTo>
                <a:cubicBezTo>
                  <a:pt x="3208654" y="1481879"/>
                  <a:pt x="3206744" y="1482229"/>
                  <a:pt x="3205185" y="1484489"/>
                </a:cubicBezTo>
                <a:cubicBezTo>
                  <a:pt x="3205185" y="1484489"/>
                  <a:pt x="3205185" y="1484489"/>
                  <a:pt x="3203276" y="1484840"/>
                </a:cubicBezTo>
                <a:cubicBezTo>
                  <a:pt x="3222178" y="1469531"/>
                  <a:pt x="3243690" y="1457691"/>
                  <a:pt x="3256514" y="1441523"/>
                </a:cubicBezTo>
                <a:cubicBezTo>
                  <a:pt x="3269180" y="1435253"/>
                  <a:pt x="3287223" y="1426023"/>
                  <a:pt x="3284264" y="1420645"/>
                </a:cubicBezTo>
                <a:close/>
                <a:moveTo>
                  <a:pt x="4308425" y="1248046"/>
                </a:moveTo>
                <a:cubicBezTo>
                  <a:pt x="4358399" y="1269639"/>
                  <a:pt x="4413443" y="1273894"/>
                  <a:pt x="4464312" y="1292096"/>
                </a:cubicBezTo>
                <a:lnTo>
                  <a:pt x="4494295" y="1306748"/>
                </a:lnTo>
                <a:lnTo>
                  <a:pt x="4494891" y="1304511"/>
                </a:lnTo>
                <a:cubicBezTo>
                  <a:pt x="4497123" y="1298902"/>
                  <a:pt x="4499814" y="1294779"/>
                  <a:pt x="4503439" y="1291670"/>
                </a:cubicBezTo>
                <a:lnTo>
                  <a:pt x="4510402" y="1288344"/>
                </a:lnTo>
                <a:lnTo>
                  <a:pt x="4411337" y="1260328"/>
                </a:lnTo>
                <a:cubicBezTo>
                  <a:pt x="4377942" y="1251981"/>
                  <a:pt x="4344051" y="1245953"/>
                  <a:pt x="4308425" y="1248046"/>
                </a:cubicBezTo>
                <a:close/>
                <a:moveTo>
                  <a:pt x="3221925" y="1247583"/>
                </a:moveTo>
                <a:cubicBezTo>
                  <a:pt x="3221925" y="1247583"/>
                  <a:pt x="3221925" y="1247583"/>
                  <a:pt x="3224719" y="1248180"/>
                </a:cubicBezTo>
                <a:cubicBezTo>
                  <a:pt x="3224719" y="1248180"/>
                  <a:pt x="3224719" y="1248180"/>
                  <a:pt x="3221329" y="1250377"/>
                </a:cubicBezTo>
                <a:cubicBezTo>
                  <a:pt x="3215740" y="1249183"/>
                  <a:pt x="3215740" y="1249183"/>
                  <a:pt x="3221925" y="1247583"/>
                </a:cubicBezTo>
                <a:close/>
                <a:moveTo>
                  <a:pt x="3224910" y="1233613"/>
                </a:moveTo>
                <a:cubicBezTo>
                  <a:pt x="3224910" y="1233613"/>
                  <a:pt x="3224313" y="1236407"/>
                  <a:pt x="3224313" y="1236407"/>
                </a:cubicBezTo>
                <a:cubicBezTo>
                  <a:pt x="3224313" y="1236407"/>
                  <a:pt x="3224313" y="1236407"/>
                  <a:pt x="3221519" y="1235811"/>
                </a:cubicBezTo>
                <a:cubicBezTo>
                  <a:pt x="3222116" y="1233016"/>
                  <a:pt x="3224910" y="1233613"/>
                  <a:pt x="3224910" y="1233613"/>
                </a:cubicBezTo>
                <a:close/>
                <a:moveTo>
                  <a:pt x="3226104" y="1228026"/>
                </a:moveTo>
                <a:lnTo>
                  <a:pt x="3228898" y="1228622"/>
                </a:lnTo>
                <a:lnTo>
                  <a:pt x="3222713" y="1230222"/>
                </a:lnTo>
                <a:cubicBezTo>
                  <a:pt x="3225507" y="1230819"/>
                  <a:pt x="3225507" y="1230819"/>
                  <a:pt x="3226104" y="1228026"/>
                </a:cubicBezTo>
                <a:close/>
                <a:moveTo>
                  <a:pt x="3573129" y="1197634"/>
                </a:moveTo>
                <a:lnTo>
                  <a:pt x="3571096" y="1199480"/>
                </a:lnTo>
                <a:cubicBezTo>
                  <a:pt x="3568302" y="1198883"/>
                  <a:pt x="3568302" y="1198883"/>
                  <a:pt x="3568302" y="1198883"/>
                </a:cubicBezTo>
                <a:close/>
                <a:moveTo>
                  <a:pt x="4439703" y="1195157"/>
                </a:moveTo>
                <a:lnTo>
                  <a:pt x="4472633" y="1205114"/>
                </a:lnTo>
                <a:lnTo>
                  <a:pt x="4469840" y="1204517"/>
                </a:lnTo>
                <a:cubicBezTo>
                  <a:pt x="4464251" y="1203323"/>
                  <a:pt x="4461457" y="1202726"/>
                  <a:pt x="4455870" y="1201533"/>
                </a:cubicBezTo>
                <a:cubicBezTo>
                  <a:pt x="4453075" y="1200936"/>
                  <a:pt x="4450282" y="1200339"/>
                  <a:pt x="4444693" y="1199145"/>
                </a:cubicBezTo>
                <a:cubicBezTo>
                  <a:pt x="4444693" y="1199145"/>
                  <a:pt x="4444693" y="1199145"/>
                  <a:pt x="4441900" y="1198548"/>
                </a:cubicBezTo>
                <a:cubicBezTo>
                  <a:pt x="4441900" y="1198548"/>
                  <a:pt x="4441900" y="1198548"/>
                  <a:pt x="4439703" y="1195157"/>
                </a:cubicBezTo>
                <a:close/>
                <a:moveTo>
                  <a:pt x="3992096" y="1143351"/>
                </a:moveTo>
                <a:cubicBezTo>
                  <a:pt x="3994341" y="1143100"/>
                  <a:pt x="3994865" y="1143212"/>
                  <a:pt x="3994363" y="1143424"/>
                </a:cubicBezTo>
                <a:lnTo>
                  <a:pt x="3994308" y="1143433"/>
                </a:lnTo>
                <a:close/>
                <a:moveTo>
                  <a:pt x="3616545" y="1088255"/>
                </a:moveTo>
                <a:lnTo>
                  <a:pt x="3609562" y="1090467"/>
                </a:lnTo>
                <a:lnTo>
                  <a:pt x="3612439" y="1089041"/>
                </a:lnTo>
                <a:close/>
                <a:moveTo>
                  <a:pt x="4483122" y="1080366"/>
                </a:moveTo>
                <a:lnTo>
                  <a:pt x="4497996" y="1083952"/>
                </a:lnTo>
                <a:lnTo>
                  <a:pt x="4566778" y="1104799"/>
                </a:lnTo>
                <a:lnTo>
                  <a:pt x="4566956" y="1105486"/>
                </a:lnTo>
                <a:cubicBezTo>
                  <a:pt x="4552389" y="1105295"/>
                  <a:pt x="4542407" y="1097319"/>
                  <a:pt x="4528437" y="1094334"/>
                </a:cubicBezTo>
                <a:cubicBezTo>
                  <a:pt x="4520055" y="1092544"/>
                  <a:pt x="4514467" y="1091350"/>
                  <a:pt x="4506086" y="1089559"/>
                </a:cubicBezTo>
                <a:cubicBezTo>
                  <a:pt x="4503292" y="1088962"/>
                  <a:pt x="4497703" y="1087768"/>
                  <a:pt x="4494910" y="1087172"/>
                </a:cubicBezTo>
                <a:cubicBezTo>
                  <a:pt x="4492713" y="1083781"/>
                  <a:pt x="4487125" y="1082587"/>
                  <a:pt x="4481536" y="1081393"/>
                </a:cubicBezTo>
                <a:close/>
                <a:moveTo>
                  <a:pt x="4402600" y="1061608"/>
                </a:moveTo>
                <a:lnTo>
                  <a:pt x="4413745" y="1063638"/>
                </a:lnTo>
                <a:lnTo>
                  <a:pt x="4426502" y="1066714"/>
                </a:lnTo>
                <a:close/>
                <a:moveTo>
                  <a:pt x="4077218" y="847779"/>
                </a:moveTo>
                <a:cubicBezTo>
                  <a:pt x="3955297" y="849420"/>
                  <a:pt x="3834116" y="861967"/>
                  <a:pt x="3713638" y="880804"/>
                </a:cubicBezTo>
                <a:cubicBezTo>
                  <a:pt x="3654652" y="890035"/>
                  <a:pt x="3595666" y="899266"/>
                  <a:pt x="3541162" y="921585"/>
                </a:cubicBezTo>
                <a:cubicBezTo>
                  <a:pt x="3500738" y="934783"/>
                  <a:pt x="3461057" y="944499"/>
                  <a:pt x="3424699" y="967055"/>
                </a:cubicBezTo>
                <a:cubicBezTo>
                  <a:pt x="3467364" y="960403"/>
                  <a:pt x="3504635" y="939253"/>
                  <a:pt x="3545971" y="927464"/>
                </a:cubicBezTo>
                <a:cubicBezTo>
                  <a:pt x="3614565" y="913008"/>
                  <a:pt x="3683486" y="891344"/>
                  <a:pt x="3758307" y="898838"/>
                </a:cubicBezTo>
                <a:cubicBezTo>
                  <a:pt x="3747877" y="913591"/>
                  <a:pt x="3732301" y="912689"/>
                  <a:pt x="3719955" y="913691"/>
                </a:cubicBezTo>
                <a:cubicBezTo>
                  <a:pt x="3709683" y="916348"/>
                  <a:pt x="3695097" y="910806"/>
                  <a:pt x="3696268" y="928037"/>
                </a:cubicBezTo>
                <a:cubicBezTo>
                  <a:pt x="3696279" y="945021"/>
                  <a:pt x="3710279" y="941947"/>
                  <a:pt x="3720968" y="943019"/>
                </a:cubicBezTo>
                <a:cubicBezTo>
                  <a:pt x="3762811" y="945893"/>
                  <a:pt x="3799338" y="928224"/>
                  <a:pt x="3839683" y="921075"/>
                </a:cubicBezTo>
                <a:cubicBezTo>
                  <a:pt x="3972151" y="897219"/>
                  <a:pt x="4106206" y="894322"/>
                  <a:pt x="4241016" y="904929"/>
                </a:cubicBezTo>
                <a:cubicBezTo>
                  <a:pt x="4384816" y="917456"/>
                  <a:pt x="4522432" y="952543"/>
                  <a:pt x="4656933" y="1000611"/>
                </a:cubicBezTo>
                <a:lnTo>
                  <a:pt x="4781288" y="1049057"/>
                </a:lnTo>
                <a:lnTo>
                  <a:pt x="4782484" y="1045707"/>
                </a:lnTo>
                <a:lnTo>
                  <a:pt x="4787044" y="1037509"/>
                </a:lnTo>
                <a:lnTo>
                  <a:pt x="4754542" y="1020858"/>
                </a:lnTo>
                <a:cubicBezTo>
                  <a:pt x="4685350" y="989852"/>
                  <a:pt x="4614390" y="962865"/>
                  <a:pt x="4541382" y="941202"/>
                </a:cubicBezTo>
                <a:cubicBezTo>
                  <a:pt x="4353187" y="885227"/>
                  <a:pt x="4159471" y="877803"/>
                  <a:pt x="3964436" y="882227"/>
                </a:cubicBezTo>
                <a:cubicBezTo>
                  <a:pt x="3919282" y="883497"/>
                  <a:pt x="3875873" y="893631"/>
                  <a:pt x="3832295" y="898876"/>
                </a:cubicBezTo>
                <a:cubicBezTo>
                  <a:pt x="3823431" y="900622"/>
                  <a:pt x="3809927" y="901375"/>
                  <a:pt x="3808925" y="889032"/>
                </a:cubicBezTo>
                <a:cubicBezTo>
                  <a:pt x="3807923" y="876688"/>
                  <a:pt x="3821597" y="880822"/>
                  <a:pt x="3829052" y="879989"/>
                </a:cubicBezTo>
                <a:cubicBezTo>
                  <a:pt x="3966825" y="859692"/>
                  <a:pt x="4104608" y="856378"/>
                  <a:pt x="4241985" y="866321"/>
                </a:cubicBezTo>
                <a:cubicBezTo>
                  <a:pt x="4249194" y="866648"/>
                  <a:pt x="4259139" y="871199"/>
                  <a:pt x="4261865" y="858439"/>
                </a:cubicBezTo>
                <a:cubicBezTo>
                  <a:pt x="4241727" y="850497"/>
                  <a:pt x="4219606" y="851836"/>
                  <a:pt x="4199389" y="849943"/>
                </a:cubicBezTo>
                <a:cubicBezTo>
                  <a:pt x="4158582" y="847896"/>
                  <a:pt x="4117859" y="847232"/>
                  <a:pt x="4077218" y="847779"/>
                </a:cubicBezTo>
                <a:close/>
                <a:moveTo>
                  <a:pt x="3049485" y="831722"/>
                </a:moveTo>
                <a:cubicBezTo>
                  <a:pt x="3051945" y="839105"/>
                  <a:pt x="3027343" y="846487"/>
                  <a:pt x="3010121" y="851408"/>
                </a:cubicBezTo>
                <a:cubicBezTo>
                  <a:pt x="2990440" y="868633"/>
                  <a:pt x="2960918" y="878475"/>
                  <a:pt x="2933855" y="893239"/>
                </a:cubicBezTo>
                <a:cubicBezTo>
                  <a:pt x="2936315" y="893239"/>
                  <a:pt x="2936315" y="893239"/>
                  <a:pt x="2936315" y="893239"/>
                </a:cubicBezTo>
                <a:cubicBezTo>
                  <a:pt x="2938775" y="890779"/>
                  <a:pt x="2941235" y="890779"/>
                  <a:pt x="2943696" y="893239"/>
                </a:cubicBezTo>
                <a:cubicBezTo>
                  <a:pt x="2943696" y="893239"/>
                  <a:pt x="2941235" y="895700"/>
                  <a:pt x="2938775" y="895700"/>
                </a:cubicBezTo>
                <a:cubicBezTo>
                  <a:pt x="2965837" y="885857"/>
                  <a:pt x="3002741" y="871093"/>
                  <a:pt x="3024883" y="858790"/>
                </a:cubicBezTo>
                <a:cubicBezTo>
                  <a:pt x="3044565" y="853868"/>
                  <a:pt x="3064246" y="846487"/>
                  <a:pt x="3079008" y="848947"/>
                </a:cubicBezTo>
                <a:cubicBezTo>
                  <a:pt x="3015042" y="873554"/>
                  <a:pt x="2968298" y="893239"/>
                  <a:pt x="2928935" y="920306"/>
                </a:cubicBezTo>
                <a:cubicBezTo>
                  <a:pt x="2914173" y="922767"/>
                  <a:pt x="2889571" y="935071"/>
                  <a:pt x="2882191" y="942452"/>
                </a:cubicBezTo>
                <a:cubicBezTo>
                  <a:pt x="2892031" y="942452"/>
                  <a:pt x="2882191" y="949835"/>
                  <a:pt x="2887111" y="952296"/>
                </a:cubicBezTo>
                <a:cubicBezTo>
                  <a:pt x="2879730" y="957217"/>
                  <a:pt x="2877269" y="954756"/>
                  <a:pt x="2872349" y="959677"/>
                </a:cubicBezTo>
                <a:cubicBezTo>
                  <a:pt x="2860048" y="962138"/>
                  <a:pt x="2882191" y="947374"/>
                  <a:pt x="2867429" y="952295"/>
                </a:cubicBezTo>
                <a:cubicBezTo>
                  <a:pt x="2837907" y="969520"/>
                  <a:pt x="2820685" y="984284"/>
                  <a:pt x="2788702" y="999048"/>
                </a:cubicBezTo>
                <a:cubicBezTo>
                  <a:pt x="2781322" y="1008890"/>
                  <a:pt x="2766560" y="1018733"/>
                  <a:pt x="2749339" y="1028576"/>
                </a:cubicBezTo>
                <a:cubicBezTo>
                  <a:pt x="2734577" y="1038419"/>
                  <a:pt x="2717355" y="1050722"/>
                  <a:pt x="2707515" y="1060565"/>
                </a:cubicBezTo>
                <a:cubicBezTo>
                  <a:pt x="2717355" y="1053182"/>
                  <a:pt x="2719816" y="1055643"/>
                  <a:pt x="2722277" y="1055643"/>
                </a:cubicBezTo>
                <a:cubicBezTo>
                  <a:pt x="2719816" y="1058104"/>
                  <a:pt x="2722276" y="1058104"/>
                  <a:pt x="2722276" y="1060565"/>
                </a:cubicBezTo>
                <a:cubicBezTo>
                  <a:pt x="2707515" y="1070407"/>
                  <a:pt x="2705055" y="1075328"/>
                  <a:pt x="2690293" y="1085171"/>
                </a:cubicBezTo>
                <a:cubicBezTo>
                  <a:pt x="2687833" y="1085172"/>
                  <a:pt x="2687833" y="1085172"/>
                  <a:pt x="2682913" y="1087632"/>
                </a:cubicBezTo>
                <a:cubicBezTo>
                  <a:pt x="2680452" y="1082711"/>
                  <a:pt x="2687833" y="1075328"/>
                  <a:pt x="2680453" y="1077789"/>
                </a:cubicBezTo>
                <a:cubicBezTo>
                  <a:pt x="2665691" y="1090093"/>
                  <a:pt x="2655850" y="1099935"/>
                  <a:pt x="2643549" y="1109778"/>
                </a:cubicBezTo>
                <a:cubicBezTo>
                  <a:pt x="2631248" y="1119620"/>
                  <a:pt x="2618947" y="1129464"/>
                  <a:pt x="2599265" y="1144227"/>
                </a:cubicBezTo>
                <a:cubicBezTo>
                  <a:pt x="2599265" y="1141766"/>
                  <a:pt x="2596805" y="1141766"/>
                  <a:pt x="2594345" y="1144227"/>
                </a:cubicBezTo>
                <a:cubicBezTo>
                  <a:pt x="2579583" y="1156531"/>
                  <a:pt x="2582043" y="1154070"/>
                  <a:pt x="2569743" y="1166373"/>
                </a:cubicBezTo>
                <a:cubicBezTo>
                  <a:pt x="2564822" y="1171295"/>
                  <a:pt x="2557442" y="1176216"/>
                  <a:pt x="2552521" y="1181137"/>
                </a:cubicBezTo>
                <a:cubicBezTo>
                  <a:pt x="2525459" y="1215587"/>
                  <a:pt x="2491015" y="1235272"/>
                  <a:pt x="2456572" y="1274643"/>
                </a:cubicBezTo>
                <a:cubicBezTo>
                  <a:pt x="2454113" y="1274643"/>
                  <a:pt x="2449192" y="1282025"/>
                  <a:pt x="2444271" y="1284486"/>
                </a:cubicBezTo>
                <a:cubicBezTo>
                  <a:pt x="2444272" y="1286946"/>
                  <a:pt x="2434431" y="1294328"/>
                  <a:pt x="2439351" y="1296789"/>
                </a:cubicBezTo>
                <a:cubicBezTo>
                  <a:pt x="2444271" y="1294328"/>
                  <a:pt x="2456573" y="1282025"/>
                  <a:pt x="2459033" y="1286946"/>
                </a:cubicBezTo>
                <a:cubicBezTo>
                  <a:pt x="2451652" y="1296789"/>
                  <a:pt x="2444271" y="1301710"/>
                  <a:pt x="2439351" y="1309092"/>
                </a:cubicBezTo>
                <a:cubicBezTo>
                  <a:pt x="2431971" y="1316474"/>
                  <a:pt x="2424589" y="1321395"/>
                  <a:pt x="2417209" y="1326317"/>
                </a:cubicBezTo>
                <a:cubicBezTo>
                  <a:pt x="2409828" y="1331238"/>
                  <a:pt x="2422130" y="1316474"/>
                  <a:pt x="2419669" y="1314014"/>
                </a:cubicBezTo>
                <a:cubicBezTo>
                  <a:pt x="2419669" y="1314014"/>
                  <a:pt x="2414749" y="1318935"/>
                  <a:pt x="2412288" y="1316474"/>
                </a:cubicBezTo>
                <a:cubicBezTo>
                  <a:pt x="2409829" y="1314014"/>
                  <a:pt x="2419669" y="1299249"/>
                  <a:pt x="2404908" y="1316474"/>
                </a:cubicBezTo>
                <a:cubicBezTo>
                  <a:pt x="2407368" y="1314014"/>
                  <a:pt x="2407368" y="1314014"/>
                  <a:pt x="2407368" y="1314014"/>
                </a:cubicBezTo>
                <a:cubicBezTo>
                  <a:pt x="2407368" y="1314014"/>
                  <a:pt x="2407368" y="1316474"/>
                  <a:pt x="2407368" y="1316474"/>
                </a:cubicBezTo>
                <a:cubicBezTo>
                  <a:pt x="2407369" y="1318935"/>
                  <a:pt x="2407369" y="1318935"/>
                  <a:pt x="2407369" y="1318935"/>
                </a:cubicBezTo>
                <a:cubicBezTo>
                  <a:pt x="2404908" y="1321395"/>
                  <a:pt x="2404908" y="1321395"/>
                  <a:pt x="2402448" y="1321395"/>
                </a:cubicBezTo>
                <a:cubicBezTo>
                  <a:pt x="2407369" y="1321395"/>
                  <a:pt x="2392607" y="1338620"/>
                  <a:pt x="2390147" y="1336160"/>
                </a:cubicBezTo>
                <a:cubicBezTo>
                  <a:pt x="2390147" y="1338620"/>
                  <a:pt x="2387687" y="1338620"/>
                  <a:pt x="2385226" y="1341081"/>
                </a:cubicBezTo>
                <a:cubicBezTo>
                  <a:pt x="2385226" y="1341081"/>
                  <a:pt x="2385226" y="1338620"/>
                  <a:pt x="2387687" y="1336160"/>
                </a:cubicBezTo>
                <a:cubicBezTo>
                  <a:pt x="2387687" y="1336160"/>
                  <a:pt x="2387687" y="1336160"/>
                  <a:pt x="2387687" y="1333699"/>
                </a:cubicBezTo>
                <a:cubicBezTo>
                  <a:pt x="2377846" y="1346002"/>
                  <a:pt x="2345863" y="1373069"/>
                  <a:pt x="2343403" y="1385373"/>
                </a:cubicBezTo>
                <a:cubicBezTo>
                  <a:pt x="2353243" y="1380452"/>
                  <a:pt x="2363085" y="1373070"/>
                  <a:pt x="2365545" y="1377991"/>
                </a:cubicBezTo>
                <a:cubicBezTo>
                  <a:pt x="2363085" y="1382912"/>
                  <a:pt x="2355704" y="1390294"/>
                  <a:pt x="2363084" y="1390294"/>
                </a:cubicBezTo>
                <a:cubicBezTo>
                  <a:pt x="2355704" y="1400137"/>
                  <a:pt x="2348323" y="1409979"/>
                  <a:pt x="2340942" y="1419823"/>
                </a:cubicBezTo>
                <a:cubicBezTo>
                  <a:pt x="2338482" y="1419822"/>
                  <a:pt x="2343403" y="1412440"/>
                  <a:pt x="2338482" y="1417362"/>
                </a:cubicBezTo>
                <a:cubicBezTo>
                  <a:pt x="2333561" y="1427204"/>
                  <a:pt x="2326181" y="1434586"/>
                  <a:pt x="2318800" y="1449350"/>
                </a:cubicBezTo>
                <a:cubicBezTo>
                  <a:pt x="2304039" y="1459192"/>
                  <a:pt x="2296658" y="1473957"/>
                  <a:pt x="2279437" y="1501024"/>
                </a:cubicBezTo>
                <a:cubicBezTo>
                  <a:pt x="2284357" y="1501024"/>
                  <a:pt x="2281897" y="1505945"/>
                  <a:pt x="2281897" y="1505945"/>
                </a:cubicBezTo>
                <a:cubicBezTo>
                  <a:pt x="2269596" y="1528092"/>
                  <a:pt x="2254835" y="1552698"/>
                  <a:pt x="2244994" y="1574844"/>
                </a:cubicBezTo>
                <a:cubicBezTo>
                  <a:pt x="2232693" y="1599451"/>
                  <a:pt x="2220392" y="1621597"/>
                  <a:pt x="2210551" y="1638821"/>
                </a:cubicBezTo>
                <a:cubicBezTo>
                  <a:pt x="2215471" y="1628979"/>
                  <a:pt x="2208091" y="1636361"/>
                  <a:pt x="2205630" y="1638821"/>
                </a:cubicBezTo>
                <a:cubicBezTo>
                  <a:pt x="2203170" y="1646204"/>
                  <a:pt x="2195789" y="1658507"/>
                  <a:pt x="2200710" y="1656046"/>
                </a:cubicBezTo>
                <a:cubicBezTo>
                  <a:pt x="2190869" y="1673271"/>
                  <a:pt x="2185948" y="1680653"/>
                  <a:pt x="2176107" y="1702799"/>
                </a:cubicBezTo>
                <a:cubicBezTo>
                  <a:pt x="2176108" y="1710181"/>
                  <a:pt x="2176107" y="1715102"/>
                  <a:pt x="2173647" y="1722484"/>
                </a:cubicBezTo>
                <a:cubicBezTo>
                  <a:pt x="2168727" y="1727406"/>
                  <a:pt x="2163807" y="1739709"/>
                  <a:pt x="2161346" y="1752012"/>
                </a:cubicBezTo>
                <a:cubicBezTo>
                  <a:pt x="2156427" y="1764316"/>
                  <a:pt x="2151505" y="1774158"/>
                  <a:pt x="2146585" y="1776619"/>
                </a:cubicBezTo>
                <a:cubicBezTo>
                  <a:pt x="2146585" y="1766776"/>
                  <a:pt x="2151505" y="1747091"/>
                  <a:pt x="2158886" y="1729867"/>
                </a:cubicBezTo>
                <a:cubicBezTo>
                  <a:pt x="2166267" y="1712642"/>
                  <a:pt x="2176107" y="1692957"/>
                  <a:pt x="2183489" y="1678192"/>
                </a:cubicBezTo>
                <a:cubicBezTo>
                  <a:pt x="2185949" y="1675732"/>
                  <a:pt x="2188409" y="1668350"/>
                  <a:pt x="2188409" y="1665889"/>
                </a:cubicBezTo>
                <a:cubicBezTo>
                  <a:pt x="2208091" y="1633900"/>
                  <a:pt x="2208091" y="1611754"/>
                  <a:pt x="2222851" y="1579766"/>
                </a:cubicBezTo>
                <a:cubicBezTo>
                  <a:pt x="2252375" y="1550237"/>
                  <a:pt x="2264675" y="1510867"/>
                  <a:pt x="2299119" y="1464114"/>
                </a:cubicBezTo>
                <a:cubicBezTo>
                  <a:pt x="2294198" y="1464114"/>
                  <a:pt x="2299119" y="1454271"/>
                  <a:pt x="2296658" y="1451811"/>
                </a:cubicBezTo>
                <a:cubicBezTo>
                  <a:pt x="2301579" y="1444429"/>
                  <a:pt x="2308960" y="1434586"/>
                  <a:pt x="2313880" y="1424744"/>
                </a:cubicBezTo>
                <a:cubicBezTo>
                  <a:pt x="2311420" y="1427204"/>
                  <a:pt x="2311420" y="1427204"/>
                  <a:pt x="2311420" y="1427204"/>
                </a:cubicBezTo>
                <a:cubicBezTo>
                  <a:pt x="2308959" y="1429665"/>
                  <a:pt x="2308959" y="1429665"/>
                  <a:pt x="2308959" y="1429665"/>
                </a:cubicBezTo>
                <a:cubicBezTo>
                  <a:pt x="2308959" y="1427204"/>
                  <a:pt x="2308959" y="1424744"/>
                  <a:pt x="2311419" y="1424744"/>
                </a:cubicBezTo>
                <a:cubicBezTo>
                  <a:pt x="2313880" y="1422283"/>
                  <a:pt x="2313880" y="1422283"/>
                  <a:pt x="2313880" y="1422283"/>
                </a:cubicBezTo>
                <a:cubicBezTo>
                  <a:pt x="2313880" y="1419823"/>
                  <a:pt x="2313880" y="1419823"/>
                  <a:pt x="2313880" y="1419823"/>
                </a:cubicBezTo>
                <a:cubicBezTo>
                  <a:pt x="2313880" y="1412440"/>
                  <a:pt x="2328641" y="1395216"/>
                  <a:pt x="2345863" y="1373069"/>
                </a:cubicBezTo>
                <a:cubicBezTo>
                  <a:pt x="2365544" y="1350924"/>
                  <a:pt x="2387687" y="1323856"/>
                  <a:pt x="2407368" y="1301710"/>
                </a:cubicBezTo>
                <a:cubicBezTo>
                  <a:pt x="2414749" y="1291868"/>
                  <a:pt x="2417209" y="1286946"/>
                  <a:pt x="2424590" y="1279564"/>
                </a:cubicBezTo>
                <a:cubicBezTo>
                  <a:pt x="2446731" y="1254957"/>
                  <a:pt x="2473794" y="1232811"/>
                  <a:pt x="2495936" y="1210665"/>
                </a:cubicBezTo>
                <a:cubicBezTo>
                  <a:pt x="2500857" y="1205744"/>
                  <a:pt x="2503317" y="1198362"/>
                  <a:pt x="2508237" y="1195902"/>
                </a:cubicBezTo>
                <a:cubicBezTo>
                  <a:pt x="2508237" y="1195902"/>
                  <a:pt x="2505777" y="1195902"/>
                  <a:pt x="2505777" y="1198362"/>
                </a:cubicBezTo>
                <a:cubicBezTo>
                  <a:pt x="2505777" y="1198362"/>
                  <a:pt x="2503317" y="1198362"/>
                  <a:pt x="2503317" y="1198362"/>
                </a:cubicBezTo>
                <a:cubicBezTo>
                  <a:pt x="2505777" y="1195902"/>
                  <a:pt x="2505777" y="1195902"/>
                  <a:pt x="2508237" y="1193441"/>
                </a:cubicBezTo>
                <a:cubicBezTo>
                  <a:pt x="2510697" y="1190980"/>
                  <a:pt x="2510697" y="1190980"/>
                  <a:pt x="2510697" y="1190980"/>
                </a:cubicBezTo>
                <a:cubicBezTo>
                  <a:pt x="2505777" y="1193441"/>
                  <a:pt x="2493476" y="1205744"/>
                  <a:pt x="2486096" y="1208205"/>
                </a:cubicBezTo>
                <a:cubicBezTo>
                  <a:pt x="2483635" y="1205744"/>
                  <a:pt x="2491016" y="1198362"/>
                  <a:pt x="2498397" y="1190980"/>
                </a:cubicBezTo>
                <a:cubicBezTo>
                  <a:pt x="2495936" y="1190980"/>
                  <a:pt x="2495936" y="1190980"/>
                  <a:pt x="2495936" y="1190980"/>
                </a:cubicBezTo>
                <a:cubicBezTo>
                  <a:pt x="2493476" y="1193441"/>
                  <a:pt x="2493476" y="1193441"/>
                  <a:pt x="2493476" y="1193441"/>
                </a:cubicBezTo>
                <a:cubicBezTo>
                  <a:pt x="2491015" y="1190980"/>
                  <a:pt x="2493476" y="1190980"/>
                  <a:pt x="2495936" y="1188519"/>
                </a:cubicBezTo>
                <a:cubicBezTo>
                  <a:pt x="2495936" y="1188519"/>
                  <a:pt x="2498396" y="1186059"/>
                  <a:pt x="2498396" y="1186059"/>
                </a:cubicBezTo>
                <a:cubicBezTo>
                  <a:pt x="2498396" y="1183598"/>
                  <a:pt x="2486095" y="1198362"/>
                  <a:pt x="2488556" y="1190980"/>
                </a:cubicBezTo>
                <a:cubicBezTo>
                  <a:pt x="2500856" y="1178677"/>
                  <a:pt x="2515618" y="1163913"/>
                  <a:pt x="2527919" y="1151610"/>
                </a:cubicBezTo>
                <a:cubicBezTo>
                  <a:pt x="2540220" y="1139306"/>
                  <a:pt x="2550061" y="1131924"/>
                  <a:pt x="2554981" y="1136845"/>
                </a:cubicBezTo>
                <a:cubicBezTo>
                  <a:pt x="2554981" y="1134385"/>
                  <a:pt x="2557441" y="1134385"/>
                  <a:pt x="2557441" y="1134385"/>
                </a:cubicBezTo>
                <a:cubicBezTo>
                  <a:pt x="2557442" y="1131924"/>
                  <a:pt x="2559901" y="1129464"/>
                  <a:pt x="2562362" y="1129463"/>
                </a:cubicBezTo>
                <a:cubicBezTo>
                  <a:pt x="2562362" y="1129463"/>
                  <a:pt x="2562362" y="1129463"/>
                  <a:pt x="2562362" y="1131924"/>
                </a:cubicBezTo>
                <a:cubicBezTo>
                  <a:pt x="2562362" y="1131924"/>
                  <a:pt x="2559902" y="1134385"/>
                  <a:pt x="2559902" y="1134385"/>
                </a:cubicBezTo>
                <a:cubicBezTo>
                  <a:pt x="2562361" y="1134385"/>
                  <a:pt x="2567283" y="1131924"/>
                  <a:pt x="2574663" y="1127003"/>
                </a:cubicBezTo>
                <a:cubicBezTo>
                  <a:pt x="2577123" y="1129464"/>
                  <a:pt x="2582043" y="1131924"/>
                  <a:pt x="2584504" y="1131924"/>
                </a:cubicBezTo>
                <a:cubicBezTo>
                  <a:pt x="2604185" y="1112239"/>
                  <a:pt x="2618947" y="1102396"/>
                  <a:pt x="2643549" y="1082711"/>
                </a:cubicBezTo>
                <a:cubicBezTo>
                  <a:pt x="2648470" y="1077789"/>
                  <a:pt x="2653390" y="1075328"/>
                  <a:pt x="2660771" y="1072868"/>
                </a:cubicBezTo>
                <a:cubicBezTo>
                  <a:pt x="2687833" y="1050722"/>
                  <a:pt x="2714895" y="1031036"/>
                  <a:pt x="2741957" y="1013812"/>
                </a:cubicBezTo>
                <a:cubicBezTo>
                  <a:pt x="2771481" y="994127"/>
                  <a:pt x="2798543" y="976902"/>
                  <a:pt x="2823145" y="957217"/>
                </a:cubicBezTo>
                <a:cubicBezTo>
                  <a:pt x="2820685" y="957217"/>
                  <a:pt x="2820685" y="957217"/>
                  <a:pt x="2820685" y="957217"/>
                </a:cubicBezTo>
                <a:cubicBezTo>
                  <a:pt x="2818225" y="959677"/>
                  <a:pt x="2815764" y="959677"/>
                  <a:pt x="2815764" y="959677"/>
                </a:cubicBezTo>
                <a:cubicBezTo>
                  <a:pt x="2815765" y="957217"/>
                  <a:pt x="2818225" y="954756"/>
                  <a:pt x="2820685" y="954756"/>
                </a:cubicBezTo>
                <a:cubicBezTo>
                  <a:pt x="2823145" y="952296"/>
                  <a:pt x="2823145" y="952296"/>
                  <a:pt x="2825605" y="952296"/>
                </a:cubicBezTo>
                <a:cubicBezTo>
                  <a:pt x="2825605" y="949835"/>
                  <a:pt x="2823145" y="949835"/>
                  <a:pt x="2820685" y="952296"/>
                </a:cubicBezTo>
                <a:cubicBezTo>
                  <a:pt x="2801003" y="964598"/>
                  <a:pt x="2771480" y="986744"/>
                  <a:pt x="2744418" y="999048"/>
                </a:cubicBezTo>
                <a:cubicBezTo>
                  <a:pt x="2741958" y="999048"/>
                  <a:pt x="2737038" y="999048"/>
                  <a:pt x="2744418" y="991666"/>
                </a:cubicBezTo>
                <a:cubicBezTo>
                  <a:pt x="2749339" y="991666"/>
                  <a:pt x="2756719" y="986744"/>
                  <a:pt x="2766561" y="981823"/>
                </a:cubicBezTo>
                <a:cubicBezTo>
                  <a:pt x="2761639" y="976902"/>
                  <a:pt x="2786242" y="967059"/>
                  <a:pt x="2798543" y="959677"/>
                </a:cubicBezTo>
                <a:cubicBezTo>
                  <a:pt x="2832985" y="937531"/>
                  <a:pt x="2869889" y="910464"/>
                  <a:pt x="2909253" y="893239"/>
                </a:cubicBezTo>
                <a:cubicBezTo>
                  <a:pt x="2914173" y="890779"/>
                  <a:pt x="2916633" y="890779"/>
                  <a:pt x="2921554" y="888318"/>
                </a:cubicBezTo>
                <a:cubicBezTo>
                  <a:pt x="2936315" y="883397"/>
                  <a:pt x="2960918" y="866172"/>
                  <a:pt x="2970759" y="866172"/>
                </a:cubicBezTo>
                <a:cubicBezTo>
                  <a:pt x="2968297" y="863711"/>
                  <a:pt x="2970759" y="861251"/>
                  <a:pt x="2975679" y="856329"/>
                </a:cubicBezTo>
                <a:cubicBezTo>
                  <a:pt x="2980599" y="858790"/>
                  <a:pt x="3000281" y="851408"/>
                  <a:pt x="3000281" y="851408"/>
                </a:cubicBezTo>
                <a:cubicBezTo>
                  <a:pt x="2995360" y="851408"/>
                  <a:pt x="2995360" y="848947"/>
                  <a:pt x="2995360" y="848947"/>
                </a:cubicBezTo>
                <a:cubicBezTo>
                  <a:pt x="3017503" y="839105"/>
                  <a:pt x="3029803" y="836644"/>
                  <a:pt x="3049485" y="831722"/>
                </a:cubicBezTo>
                <a:close/>
                <a:moveTo>
                  <a:pt x="4155294" y="823540"/>
                </a:moveTo>
                <a:cubicBezTo>
                  <a:pt x="4150406" y="823709"/>
                  <a:pt x="4142285" y="821974"/>
                  <a:pt x="4143118" y="829430"/>
                </a:cubicBezTo>
                <a:cubicBezTo>
                  <a:pt x="4142543" y="837798"/>
                  <a:pt x="4151656" y="834893"/>
                  <a:pt x="4155384" y="834477"/>
                </a:cubicBezTo>
                <a:cubicBezTo>
                  <a:pt x="4209740" y="841237"/>
                  <a:pt x="4263432" y="845430"/>
                  <a:pt x="4316876" y="850783"/>
                </a:cubicBezTo>
                <a:cubicBezTo>
                  <a:pt x="4352422" y="854739"/>
                  <a:pt x="4388386" y="862423"/>
                  <a:pt x="4430150" y="871345"/>
                </a:cubicBezTo>
                <a:cubicBezTo>
                  <a:pt x="4413085" y="877403"/>
                  <a:pt x="4400403" y="868629"/>
                  <a:pt x="4389308" y="880814"/>
                </a:cubicBezTo>
                <a:cubicBezTo>
                  <a:pt x="4508923" y="905763"/>
                  <a:pt x="4623035" y="942272"/>
                  <a:pt x="4731707" y="990052"/>
                </a:cubicBezTo>
                <a:lnTo>
                  <a:pt x="4795547" y="1022221"/>
                </a:lnTo>
                <a:lnTo>
                  <a:pt x="4797768" y="1018229"/>
                </a:lnTo>
                <a:cubicBezTo>
                  <a:pt x="4801240" y="1008201"/>
                  <a:pt x="4803771" y="997760"/>
                  <a:pt x="4807405" y="988266"/>
                </a:cubicBezTo>
                <a:lnTo>
                  <a:pt x="4812753" y="976649"/>
                </a:lnTo>
                <a:lnTo>
                  <a:pt x="4603411" y="895019"/>
                </a:lnTo>
                <a:cubicBezTo>
                  <a:pt x="4537611" y="873683"/>
                  <a:pt x="4474460" y="845635"/>
                  <a:pt x="4404696" y="842861"/>
                </a:cubicBezTo>
                <a:cubicBezTo>
                  <a:pt x="4387958" y="841711"/>
                  <a:pt x="4369982" y="846361"/>
                  <a:pt x="4355396" y="840819"/>
                </a:cubicBezTo>
                <a:cubicBezTo>
                  <a:pt x="4289349" y="820643"/>
                  <a:pt x="4222986" y="824660"/>
                  <a:pt x="4155294" y="823540"/>
                </a:cubicBezTo>
                <a:close/>
                <a:moveTo>
                  <a:pt x="6018898" y="0"/>
                </a:moveTo>
                <a:cubicBezTo>
                  <a:pt x="6047195" y="17997"/>
                  <a:pt x="6080128" y="20601"/>
                  <a:pt x="6111726" y="31070"/>
                </a:cubicBezTo>
                <a:cubicBezTo>
                  <a:pt x="6147255" y="42213"/>
                  <a:pt x="6174402" y="61024"/>
                  <a:pt x="6178371" y="103180"/>
                </a:cubicBezTo>
                <a:cubicBezTo>
                  <a:pt x="6181746" y="125002"/>
                  <a:pt x="6185122" y="146824"/>
                  <a:pt x="6186531" y="168309"/>
                </a:cubicBezTo>
                <a:cubicBezTo>
                  <a:pt x="6186976" y="183560"/>
                  <a:pt x="6182341" y="198952"/>
                  <a:pt x="6172142" y="211368"/>
                </a:cubicBezTo>
                <a:cubicBezTo>
                  <a:pt x="6166097" y="205275"/>
                  <a:pt x="6163983" y="199855"/>
                  <a:pt x="6157604" y="195727"/>
                </a:cubicBezTo>
                <a:cubicBezTo>
                  <a:pt x="6146553" y="219125"/>
                  <a:pt x="6145366" y="232073"/>
                  <a:pt x="6152672" y="254568"/>
                </a:cubicBezTo>
                <a:cubicBezTo>
                  <a:pt x="6155417" y="268189"/>
                  <a:pt x="6155380" y="280322"/>
                  <a:pt x="6144699" y="289621"/>
                </a:cubicBezTo>
                <a:cubicBezTo>
                  <a:pt x="6132869" y="299735"/>
                  <a:pt x="6125452" y="313639"/>
                  <a:pt x="6117552" y="324425"/>
                </a:cubicBezTo>
                <a:cubicBezTo>
                  <a:pt x="6109319" y="337178"/>
                  <a:pt x="6098639" y="346477"/>
                  <a:pt x="6086660" y="351507"/>
                </a:cubicBezTo>
                <a:cubicBezTo>
                  <a:pt x="6063852" y="360752"/>
                  <a:pt x="6058252" y="369909"/>
                  <a:pt x="6067857" y="390775"/>
                </a:cubicBezTo>
                <a:cubicBezTo>
                  <a:pt x="6075349" y="406220"/>
                  <a:pt x="6073347" y="418017"/>
                  <a:pt x="6065929" y="431921"/>
                </a:cubicBezTo>
                <a:cubicBezTo>
                  <a:pt x="6060997" y="437146"/>
                  <a:pt x="6057696" y="444674"/>
                  <a:pt x="6054396" y="452201"/>
                </a:cubicBezTo>
                <a:cubicBezTo>
                  <a:pt x="6033962" y="489167"/>
                  <a:pt x="5998322" y="514424"/>
                  <a:pt x="5972658" y="546447"/>
                </a:cubicBezTo>
                <a:cubicBezTo>
                  <a:pt x="5965093" y="555267"/>
                  <a:pt x="5956711" y="562937"/>
                  <a:pt x="5945548" y="569118"/>
                </a:cubicBezTo>
                <a:cubicBezTo>
                  <a:pt x="5915990" y="588335"/>
                  <a:pt x="5911688" y="601761"/>
                  <a:pt x="5922073" y="635911"/>
                </a:cubicBezTo>
                <a:cubicBezTo>
                  <a:pt x="5926783" y="649869"/>
                  <a:pt x="5927562" y="663153"/>
                  <a:pt x="5923261" y="676579"/>
                </a:cubicBezTo>
                <a:cubicBezTo>
                  <a:pt x="5916474" y="698684"/>
                  <a:pt x="5923446" y="723146"/>
                  <a:pt x="5940284" y="737157"/>
                </a:cubicBezTo>
                <a:cubicBezTo>
                  <a:pt x="5943881" y="739796"/>
                  <a:pt x="5946663" y="741284"/>
                  <a:pt x="5950112" y="738840"/>
                </a:cubicBezTo>
                <a:cubicBezTo>
                  <a:pt x="5954377" y="737547"/>
                  <a:pt x="5956194" y="732800"/>
                  <a:pt x="5953746" y="729346"/>
                </a:cubicBezTo>
                <a:cubicBezTo>
                  <a:pt x="5952448" y="725077"/>
                  <a:pt x="5950816" y="722774"/>
                  <a:pt x="5948369" y="719320"/>
                </a:cubicBezTo>
                <a:cubicBezTo>
                  <a:pt x="5932199" y="701377"/>
                  <a:pt x="5934350" y="694664"/>
                  <a:pt x="5951929" y="680477"/>
                </a:cubicBezTo>
                <a:cubicBezTo>
                  <a:pt x="5967208" y="667919"/>
                  <a:pt x="5987050" y="664236"/>
                  <a:pt x="6002329" y="651678"/>
                </a:cubicBezTo>
                <a:cubicBezTo>
                  <a:pt x="6003108" y="664962"/>
                  <a:pt x="6005037" y="677432"/>
                  <a:pt x="6005816" y="690716"/>
                </a:cubicBezTo>
                <a:cubicBezTo>
                  <a:pt x="6007114" y="694985"/>
                  <a:pt x="6008078" y="701220"/>
                  <a:pt x="6013159" y="701078"/>
                </a:cubicBezTo>
                <a:cubicBezTo>
                  <a:pt x="6018240" y="700937"/>
                  <a:pt x="6020391" y="694224"/>
                  <a:pt x="6021058" y="690292"/>
                </a:cubicBezTo>
                <a:cubicBezTo>
                  <a:pt x="6021244" y="683242"/>
                  <a:pt x="6021429" y="676192"/>
                  <a:pt x="6025545" y="669816"/>
                </a:cubicBezTo>
                <a:cubicBezTo>
                  <a:pt x="6031813" y="656727"/>
                  <a:pt x="6038044" y="655771"/>
                  <a:pt x="6047352" y="666469"/>
                </a:cubicBezTo>
                <a:cubicBezTo>
                  <a:pt x="6059109" y="680622"/>
                  <a:pt x="6064190" y="680480"/>
                  <a:pt x="6078320" y="668737"/>
                </a:cubicBezTo>
                <a:cubicBezTo>
                  <a:pt x="6086701" y="661068"/>
                  <a:pt x="6092598" y="662078"/>
                  <a:pt x="6096826" y="672918"/>
                </a:cubicBezTo>
                <a:cubicBezTo>
                  <a:pt x="6098124" y="677187"/>
                  <a:pt x="6098606" y="680304"/>
                  <a:pt x="6099088" y="683422"/>
                </a:cubicBezTo>
                <a:cubicBezTo>
                  <a:pt x="6102501" y="693111"/>
                  <a:pt x="6108879" y="697238"/>
                  <a:pt x="6118893" y="691871"/>
                </a:cubicBezTo>
                <a:cubicBezTo>
                  <a:pt x="6140736" y="676391"/>
                  <a:pt x="6166957" y="676835"/>
                  <a:pt x="6191397" y="669892"/>
                </a:cubicBezTo>
                <a:cubicBezTo>
                  <a:pt x="6197627" y="668936"/>
                  <a:pt x="6203524" y="669946"/>
                  <a:pt x="6210237" y="672107"/>
                </a:cubicBezTo>
                <a:cubicBezTo>
                  <a:pt x="6228743" y="676288"/>
                  <a:pt x="6235753" y="688616"/>
                  <a:pt x="6226852" y="705301"/>
                </a:cubicBezTo>
                <a:cubicBezTo>
                  <a:pt x="6220251" y="720356"/>
                  <a:pt x="6212834" y="734260"/>
                  <a:pt x="6203451" y="747828"/>
                </a:cubicBezTo>
                <a:cubicBezTo>
                  <a:pt x="6174635" y="792462"/>
                  <a:pt x="6147452" y="839400"/>
                  <a:pt x="6125015" y="888161"/>
                </a:cubicBezTo>
                <a:cubicBezTo>
                  <a:pt x="6119081" y="899285"/>
                  <a:pt x="6111998" y="911223"/>
                  <a:pt x="6110811" y="924171"/>
                </a:cubicBezTo>
                <a:cubicBezTo>
                  <a:pt x="6105583" y="972844"/>
                  <a:pt x="6085297" y="1014893"/>
                  <a:pt x="6054701" y="1052142"/>
                </a:cubicBezTo>
                <a:cubicBezTo>
                  <a:pt x="6052068" y="1055737"/>
                  <a:pt x="6048285" y="1060148"/>
                  <a:pt x="6050733" y="1063602"/>
                </a:cubicBezTo>
                <a:cubicBezTo>
                  <a:pt x="6058559" y="1077081"/>
                  <a:pt x="6060153" y="1091517"/>
                  <a:pt x="6064863" y="1105474"/>
                </a:cubicBezTo>
                <a:cubicBezTo>
                  <a:pt x="6068609" y="1113197"/>
                  <a:pt x="6071873" y="1117803"/>
                  <a:pt x="6080885" y="1118334"/>
                </a:cubicBezTo>
                <a:cubicBezTo>
                  <a:pt x="6088748" y="1119681"/>
                  <a:pt x="6090083" y="1111816"/>
                  <a:pt x="6091900" y="1107069"/>
                </a:cubicBezTo>
                <a:cubicBezTo>
                  <a:pt x="6110702" y="1067801"/>
                  <a:pt x="6128688" y="1027382"/>
                  <a:pt x="6148641" y="987299"/>
                </a:cubicBezTo>
                <a:cubicBezTo>
                  <a:pt x="6170076" y="944436"/>
                  <a:pt x="6195925" y="905363"/>
                  <a:pt x="6232566" y="874208"/>
                </a:cubicBezTo>
                <a:cubicBezTo>
                  <a:pt x="6237164" y="870949"/>
                  <a:pt x="6242431" y="863758"/>
                  <a:pt x="6247178" y="865582"/>
                </a:cubicBezTo>
                <a:cubicBezTo>
                  <a:pt x="6252741" y="868558"/>
                  <a:pt x="6253371" y="876759"/>
                  <a:pt x="6254336" y="882994"/>
                </a:cubicBezTo>
                <a:cubicBezTo>
                  <a:pt x="6253668" y="886926"/>
                  <a:pt x="6254150" y="890043"/>
                  <a:pt x="6253483" y="893975"/>
                </a:cubicBezTo>
                <a:cubicBezTo>
                  <a:pt x="6254929" y="903328"/>
                  <a:pt x="6253260" y="913158"/>
                  <a:pt x="6257822" y="922032"/>
                </a:cubicBezTo>
                <a:cubicBezTo>
                  <a:pt x="6285081" y="904444"/>
                  <a:pt x="6317383" y="898848"/>
                  <a:pt x="6341378" y="876655"/>
                </a:cubicBezTo>
                <a:cubicBezTo>
                  <a:pt x="6346310" y="871430"/>
                  <a:pt x="6353356" y="871625"/>
                  <a:pt x="6352504" y="882607"/>
                </a:cubicBezTo>
                <a:cubicBezTo>
                  <a:pt x="6352318" y="889657"/>
                  <a:pt x="6356064" y="897379"/>
                  <a:pt x="6361294" y="902321"/>
                </a:cubicBezTo>
                <a:cubicBezTo>
                  <a:pt x="6382211" y="922089"/>
                  <a:pt x="6387552" y="944248"/>
                  <a:pt x="6383695" y="972924"/>
                </a:cubicBezTo>
                <a:cubicBezTo>
                  <a:pt x="6377984" y="1018481"/>
                  <a:pt x="6379320" y="1064232"/>
                  <a:pt x="6366897" y="1107627"/>
                </a:cubicBezTo>
                <a:cubicBezTo>
                  <a:pt x="6358441" y="1139563"/>
                  <a:pt x="6350320" y="1169532"/>
                  <a:pt x="6345796" y="1202141"/>
                </a:cubicBezTo>
                <a:cubicBezTo>
                  <a:pt x="6341457" y="1227699"/>
                  <a:pt x="6331555" y="1250283"/>
                  <a:pt x="6315757" y="1271856"/>
                </a:cubicBezTo>
                <a:cubicBezTo>
                  <a:pt x="6306040" y="1287389"/>
                  <a:pt x="6297139" y="1304074"/>
                  <a:pt x="6294136" y="1321769"/>
                </a:cubicBezTo>
                <a:cubicBezTo>
                  <a:pt x="6285495" y="1360754"/>
                  <a:pt x="6266396" y="1389855"/>
                  <a:pt x="6233389" y="1411516"/>
                </a:cubicBezTo>
                <a:cubicBezTo>
                  <a:pt x="6208097" y="1429441"/>
                  <a:pt x="6193930" y="1453317"/>
                  <a:pt x="6194486" y="1485784"/>
                </a:cubicBezTo>
                <a:cubicBezTo>
                  <a:pt x="6195080" y="1506118"/>
                  <a:pt x="6194524" y="1527266"/>
                  <a:pt x="6194784" y="1549566"/>
                </a:cubicBezTo>
                <a:cubicBezTo>
                  <a:pt x="6194043" y="1577765"/>
                  <a:pt x="6193302" y="1605963"/>
                  <a:pt x="6183548" y="1633630"/>
                </a:cubicBezTo>
                <a:cubicBezTo>
                  <a:pt x="6180581" y="1639191"/>
                  <a:pt x="6178282" y="1640821"/>
                  <a:pt x="6172385" y="1639811"/>
                </a:cubicBezTo>
                <a:cubicBezTo>
                  <a:pt x="6157477" y="1638269"/>
                  <a:pt x="6144199" y="1639031"/>
                  <a:pt x="6130589" y="1641758"/>
                </a:cubicBezTo>
                <a:cubicBezTo>
                  <a:pt x="6108115" y="1649037"/>
                  <a:pt x="6097582" y="1663419"/>
                  <a:pt x="6096693" y="1686534"/>
                </a:cubicBezTo>
                <a:cubicBezTo>
                  <a:pt x="6097805" y="1697852"/>
                  <a:pt x="6100067" y="1708356"/>
                  <a:pt x="6102330" y="1718860"/>
                </a:cubicBezTo>
                <a:cubicBezTo>
                  <a:pt x="6107003" y="1744950"/>
                  <a:pt x="6101403" y="1754108"/>
                  <a:pt x="6074849" y="1755630"/>
                </a:cubicBezTo>
                <a:cubicBezTo>
                  <a:pt x="6074849" y="1755630"/>
                  <a:pt x="6074516" y="1757596"/>
                  <a:pt x="6073366" y="1758411"/>
                </a:cubicBezTo>
                <a:cubicBezTo>
                  <a:pt x="6074664" y="1762680"/>
                  <a:pt x="6075146" y="1765797"/>
                  <a:pt x="6076444" y="1770066"/>
                </a:cubicBezTo>
                <a:cubicBezTo>
                  <a:pt x="6082119" y="1790258"/>
                  <a:pt x="6079968" y="1796971"/>
                  <a:pt x="6060460" y="1798689"/>
                </a:cubicBezTo>
                <a:cubicBezTo>
                  <a:pt x="6025377" y="1802797"/>
                  <a:pt x="6000566" y="1823838"/>
                  <a:pt x="5979019" y="1849486"/>
                </a:cubicBezTo>
                <a:cubicBezTo>
                  <a:pt x="5956804" y="1879065"/>
                  <a:pt x="5941636" y="1908839"/>
                  <a:pt x="5951353" y="1946921"/>
                </a:cubicBezTo>
                <a:cubicBezTo>
                  <a:pt x="5954432" y="1958576"/>
                  <a:pt x="5955211" y="1971860"/>
                  <a:pt x="5954024" y="1984808"/>
                </a:cubicBezTo>
                <a:cubicBezTo>
                  <a:pt x="5952801" y="2009889"/>
                  <a:pt x="5938819" y="2026715"/>
                  <a:pt x="5916011" y="2035961"/>
                </a:cubicBezTo>
                <a:cubicBezTo>
                  <a:pt x="5904032" y="2040991"/>
                  <a:pt x="5896800" y="2047845"/>
                  <a:pt x="5892832" y="2059305"/>
                </a:cubicBezTo>
                <a:cubicBezTo>
                  <a:pt x="5886713" y="2077478"/>
                  <a:pt x="5879778" y="2094499"/>
                  <a:pt x="5871212" y="2109218"/>
                </a:cubicBezTo>
                <a:cubicBezTo>
                  <a:pt x="5857379" y="2131128"/>
                  <a:pt x="5844936" y="2153782"/>
                  <a:pt x="5834131" y="2177222"/>
                </a:cubicBezTo>
                <a:lnTo>
                  <a:pt x="5812471" y="2234996"/>
                </a:lnTo>
                <a:lnTo>
                  <a:pt x="5827932" y="2325037"/>
                </a:lnTo>
                <a:cubicBezTo>
                  <a:pt x="5855411" y="2537480"/>
                  <a:pt x="5839001" y="2752687"/>
                  <a:pt x="5788027" y="2969987"/>
                </a:cubicBezTo>
                <a:cubicBezTo>
                  <a:pt x="5777944" y="3011500"/>
                  <a:pt x="5765295" y="3053677"/>
                  <a:pt x="5751733" y="3094447"/>
                </a:cubicBezTo>
                <a:cubicBezTo>
                  <a:pt x="5749998" y="3102566"/>
                  <a:pt x="5747350" y="3109279"/>
                  <a:pt x="5757791" y="3111510"/>
                </a:cubicBezTo>
                <a:cubicBezTo>
                  <a:pt x="5768232" y="3113740"/>
                  <a:pt x="5765327" y="3104629"/>
                  <a:pt x="5767726" y="3099077"/>
                </a:cubicBezTo>
                <a:cubicBezTo>
                  <a:pt x="5769956" y="3088637"/>
                  <a:pt x="5772435" y="3077036"/>
                  <a:pt x="5775825" y="3066844"/>
                </a:cubicBezTo>
                <a:cubicBezTo>
                  <a:pt x="5799549" y="2978513"/>
                  <a:pt x="5827913" y="2891175"/>
                  <a:pt x="5837715" y="2799870"/>
                </a:cubicBezTo>
                <a:cubicBezTo>
                  <a:pt x="5857905" y="2625878"/>
                  <a:pt x="5873207" y="2452053"/>
                  <a:pt x="5852466" y="2276592"/>
                </a:cubicBezTo>
                <a:cubicBezTo>
                  <a:pt x="5851802" y="2274025"/>
                  <a:pt x="5851633" y="2269137"/>
                  <a:pt x="5857682" y="2269216"/>
                </a:cubicBezTo>
                <a:cubicBezTo>
                  <a:pt x="5864394" y="2271864"/>
                  <a:pt x="5863155" y="2277664"/>
                  <a:pt x="5864484" y="2282799"/>
                </a:cubicBezTo>
                <a:cubicBezTo>
                  <a:pt x="5877277" y="2336477"/>
                  <a:pt x="5874245" y="2390414"/>
                  <a:pt x="5877013" y="2445588"/>
                </a:cubicBezTo>
                <a:cubicBezTo>
                  <a:pt x="5892525" y="2736376"/>
                  <a:pt x="5842821" y="3014444"/>
                  <a:pt x="5725088" y="3281616"/>
                </a:cubicBezTo>
                <a:cubicBezTo>
                  <a:pt x="5667336" y="3409982"/>
                  <a:pt x="5590190" y="3526927"/>
                  <a:pt x="5513044" y="3643872"/>
                </a:cubicBezTo>
                <a:cubicBezTo>
                  <a:pt x="5487791" y="3671227"/>
                  <a:pt x="5463698" y="3698830"/>
                  <a:pt x="5439605" y="3726433"/>
                </a:cubicBezTo>
                <a:cubicBezTo>
                  <a:pt x="5441677" y="3728088"/>
                  <a:pt x="5443750" y="3729744"/>
                  <a:pt x="5445822" y="3731400"/>
                </a:cubicBezTo>
                <a:cubicBezTo>
                  <a:pt x="5472652" y="3708021"/>
                  <a:pt x="5495833" y="3679010"/>
                  <a:pt x="5516941" y="3648344"/>
                </a:cubicBezTo>
                <a:cubicBezTo>
                  <a:pt x="5528453" y="3639886"/>
                  <a:pt x="5536731" y="3629526"/>
                  <a:pt x="5545258" y="3618004"/>
                </a:cubicBezTo>
                <a:cubicBezTo>
                  <a:pt x="5553537" y="3607643"/>
                  <a:pt x="5559991" y="3594467"/>
                  <a:pt x="5576976" y="3594457"/>
                </a:cubicBezTo>
                <a:cubicBezTo>
                  <a:pt x="5478395" y="3749276"/>
                  <a:pt x="5357096" y="3879834"/>
                  <a:pt x="5210017" y="3989115"/>
                </a:cubicBezTo>
                <a:cubicBezTo>
                  <a:pt x="5214625" y="3939155"/>
                  <a:pt x="5258608" y="3920654"/>
                  <a:pt x="5287669" y="3886835"/>
                </a:cubicBezTo>
                <a:cubicBezTo>
                  <a:pt x="5276068" y="3884356"/>
                  <a:pt x="5272261" y="3890821"/>
                  <a:pt x="5267790" y="3894717"/>
                </a:cubicBezTo>
                <a:cubicBezTo>
                  <a:pt x="5246175" y="3910719"/>
                  <a:pt x="5226880" y="3927218"/>
                  <a:pt x="5206426" y="3943469"/>
                </a:cubicBezTo>
                <a:cubicBezTo>
                  <a:pt x="5140838" y="3994956"/>
                  <a:pt x="5070441" y="4040565"/>
                  <a:pt x="5002781" y="4090397"/>
                </a:cubicBezTo>
                <a:cubicBezTo>
                  <a:pt x="5000461" y="4089901"/>
                  <a:pt x="4997892" y="4090566"/>
                  <a:pt x="4999717" y="4093382"/>
                </a:cubicBezTo>
                <a:cubicBezTo>
                  <a:pt x="4999469" y="4094541"/>
                  <a:pt x="5003197" y="4094125"/>
                  <a:pt x="5004357" y="4094373"/>
                </a:cubicBezTo>
                <a:cubicBezTo>
                  <a:pt x="5012726" y="4094948"/>
                  <a:pt x="5019766" y="4090387"/>
                  <a:pt x="5026557" y="4086986"/>
                </a:cubicBezTo>
                <a:cubicBezTo>
                  <a:pt x="5067309" y="4066581"/>
                  <a:pt x="5104411" y="4040545"/>
                  <a:pt x="5139440" y="4012852"/>
                </a:cubicBezTo>
                <a:cubicBezTo>
                  <a:pt x="5145320" y="4008044"/>
                  <a:pt x="5150287" y="4001827"/>
                  <a:pt x="5157169" y="4009363"/>
                </a:cubicBezTo>
                <a:cubicBezTo>
                  <a:pt x="5162890" y="4016649"/>
                  <a:pt x="5164636" y="4025513"/>
                  <a:pt x="5155940" y="4032146"/>
                </a:cubicBezTo>
                <a:cubicBezTo>
                  <a:pt x="5151469" y="4036042"/>
                  <a:pt x="5145837" y="4039691"/>
                  <a:pt x="5141365" y="4043588"/>
                </a:cubicBezTo>
                <a:cubicBezTo>
                  <a:pt x="5072050" y="4095492"/>
                  <a:pt x="4996843" y="4135222"/>
                  <a:pt x="4921389" y="4176111"/>
                </a:cubicBezTo>
                <a:cubicBezTo>
                  <a:pt x="4802121" y="4240389"/>
                  <a:pt x="4683517" y="4307235"/>
                  <a:pt x="4549561" y="4338052"/>
                </a:cubicBezTo>
                <a:cubicBezTo>
                  <a:pt x="4503584" y="4348850"/>
                  <a:pt x="4458024" y="4363376"/>
                  <a:pt x="4412712" y="4376742"/>
                </a:cubicBezTo>
                <a:cubicBezTo>
                  <a:pt x="4386783" y="4384545"/>
                  <a:pt x="4360438" y="4388619"/>
                  <a:pt x="4333756" y="4382919"/>
                </a:cubicBezTo>
                <a:cubicBezTo>
                  <a:pt x="4316355" y="4379201"/>
                  <a:pt x="4302107" y="4383435"/>
                  <a:pt x="4291676" y="4398188"/>
                </a:cubicBezTo>
                <a:cubicBezTo>
                  <a:pt x="4282902" y="4410870"/>
                  <a:pt x="4271717" y="4412119"/>
                  <a:pt x="4258291" y="4406825"/>
                </a:cubicBezTo>
                <a:cubicBezTo>
                  <a:pt x="4234672" y="4398140"/>
                  <a:pt x="4210479" y="4397823"/>
                  <a:pt x="4187119" y="4404962"/>
                </a:cubicBezTo>
                <a:cubicBezTo>
                  <a:pt x="4170303" y="4409860"/>
                  <a:pt x="4151909" y="4410782"/>
                  <a:pt x="4134925" y="4410792"/>
                </a:cubicBezTo>
                <a:cubicBezTo>
                  <a:pt x="4093995" y="4409326"/>
                  <a:pt x="4052816" y="4409019"/>
                  <a:pt x="4012381" y="4405232"/>
                </a:cubicBezTo>
                <a:cubicBezTo>
                  <a:pt x="3892901" y="4396687"/>
                  <a:pt x="3774412" y="4383502"/>
                  <a:pt x="3658233" y="4353829"/>
                </a:cubicBezTo>
                <a:lnTo>
                  <a:pt x="3519858" y="4311868"/>
                </a:lnTo>
                <a:lnTo>
                  <a:pt x="3525891" y="4307442"/>
                </a:lnTo>
                <a:lnTo>
                  <a:pt x="3577312" y="4267716"/>
                </a:lnTo>
                <a:lnTo>
                  <a:pt x="3652153" y="4286998"/>
                </a:lnTo>
                <a:cubicBezTo>
                  <a:pt x="4158509" y="4399693"/>
                  <a:pt x="4676576" y="4269126"/>
                  <a:pt x="5066967" y="3961418"/>
                </a:cubicBezTo>
                <a:cubicBezTo>
                  <a:pt x="5073749" y="3957024"/>
                  <a:pt x="5081127" y="3949836"/>
                  <a:pt x="5086715" y="3951030"/>
                </a:cubicBezTo>
                <a:cubicBezTo>
                  <a:pt x="5091300" y="3943245"/>
                  <a:pt x="5105460" y="3931663"/>
                  <a:pt x="5116230" y="3922278"/>
                </a:cubicBezTo>
                <a:cubicBezTo>
                  <a:pt x="5135979" y="3911889"/>
                  <a:pt x="5157517" y="3893120"/>
                  <a:pt x="5159905" y="3881943"/>
                </a:cubicBezTo>
                <a:cubicBezTo>
                  <a:pt x="5186028" y="3855389"/>
                  <a:pt x="5211555" y="3831627"/>
                  <a:pt x="5234289" y="3807270"/>
                </a:cubicBezTo>
                <a:cubicBezTo>
                  <a:pt x="5226313" y="3817251"/>
                  <a:pt x="5215544" y="3826636"/>
                  <a:pt x="5207568" y="3836619"/>
                </a:cubicBezTo>
                <a:cubicBezTo>
                  <a:pt x="5213156" y="3837813"/>
                  <a:pt x="5223926" y="3828427"/>
                  <a:pt x="5238086" y="3816845"/>
                </a:cubicBezTo>
                <a:cubicBezTo>
                  <a:pt x="5249452" y="3804666"/>
                  <a:pt x="5264210" y="3790290"/>
                  <a:pt x="5269391" y="3779711"/>
                </a:cubicBezTo>
                <a:cubicBezTo>
                  <a:pt x="5263207" y="3781312"/>
                  <a:pt x="5249643" y="3790100"/>
                  <a:pt x="5237680" y="3805073"/>
                </a:cubicBezTo>
                <a:cubicBezTo>
                  <a:pt x="5271182" y="3771329"/>
                  <a:pt x="5302488" y="3734196"/>
                  <a:pt x="5330999" y="3696465"/>
                </a:cubicBezTo>
                <a:cubicBezTo>
                  <a:pt x="5357618" y="3664173"/>
                  <a:pt x="5382889" y="3630497"/>
                  <a:pt x="5406829" y="3595578"/>
                </a:cubicBezTo>
                <a:lnTo>
                  <a:pt x="5413364" y="3585142"/>
                </a:lnTo>
                <a:lnTo>
                  <a:pt x="5469118" y="3509784"/>
                </a:lnTo>
                <a:cubicBezTo>
                  <a:pt x="5510682" y="3443436"/>
                  <a:pt x="5547604" y="3373175"/>
                  <a:pt x="5579385" y="3299624"/>
                </a:cubicBezTo>
                <a:cubicBezTo>
                  <a:pt x="5582180" y="3300221"/>
                  <a:pt x="5582180" y="3300221"/>
                  <a:pt x="5582180" y="3300221"/>
                </a:cubicBezTo>
                <a:cubicBezTo>
                  <a:pt x="5583374" y="3294633"/>
                  <a:pt x="5584567" y="3289046"/>
                  <a:pt x="5585164" y="3286252"/>
                </a:cubicBezTo>
                <a:cubicBezTo>
                  <a:pt x="5594334" y="3270682"/>
                  <a:pt x="5600709" y="3254515"/>
                  <a:pt x="5607084" y="3238348"/>
                </a:cubicBezTo>
                <a:cubicBezTo>
                  <a:pt x="5633183" y="3170887"/>
                  <a:pt x="5656488" y="3102830"/>
                  <a:pt x="5674802" y="3030784"/>
                </a:cubicBezTo>
                <a:cubicBezTo>
                  <a:pt x="5679577" y="3008432"/>
                  <a:pt x="5684352" y="2986080"/>
                  <a:pt x="5689128" y="2963729"/>
                </a:cubicBezTo>
                <a:lnTo>
                  <a:pt x="5712718" y="2817250"/>
                </a:lnTo>
                <a:lnTo>
                  <a:pt x="5711633" y="2833582"/>
                </a:lnTo>
                <a:cubicBezTo>
                  <a:pt x="5746881" y="2691311"/>
                  <a:pt x="5756465" y="2549925"/>
                  <a:pt x="5747864" y="2409202"/>
                </a:cubicBezTo>
                <a:lnTo>
                  <a:pt x="5739894" y="2343648"/>
                </a:lnTo>
                <a:lnTo>
                  <a:pt x="5727369" y="2378509"/>
                </a:lnTo>
                <a:lnTo>
                  <a:pt x="5727579" y="2383490"/>
                </a:lnTo>
                <a:cubicBezTo>
                  <a:pt x="5727352" y="2400878"/>
                  <a:pt x="5726949" y="2418380"/>
                  <a:pt x="5728700" y="2435735"/>
                </a:cubicBezTo>
                <a:cubicBezTo>
                  <a:pt x="5739780" y="2531501"/>
                  <a:pt x="5736195" y="2627772"/>
                  <a:pt x="5724241" y="2723470"/>
                </a:cubicBezTo>
                <a:lnTo>
                  <a:pt x="5721718" y="2738895"/>
                </a:lnTo>
                <a:lnTo>
                  <a:pt x="5727802" y="2622845"/>
                </a:lnTo>
                <a:cubicBezTo>
                  <a:pt x="5728092" y="2570643"/>
                  <a:pt x="5725950" y="2518782"/>
                  <a:pt x="5721462" y="2467396"/>
                </a:cubicBezTo>
                <a:lnTo>
                  <a:pt x="5713500" y="2407881"/>
                </a:lnTo>
                <a:lnTo>
                  <a:pt x="5705736" y="2416737"/>
                </a:lnTo>
                <a:cubicBezTo>
                  <a:pt x="5701137" y="2419996"/>
                  <a:pt x="5698504" y="2423592"/>
                  <a:pt x="5697503" y="2429490"/>
                </a:cubicBezTo>
                <a:lnTo>
                  <a:pt x="5689124" y="2450936"/>
                </a:lnTo>
                <a:lnTo>
                  <a:pt x="5698271" y="2517655"/>
                </a:lnTo>
                <a:cubicBezTo>
                  <a:pt x="5708586" y="2652470"/>
                  <a:pt x="5702752" y="2789708"/>
                  <a:pt x="5679527" y="2926620"/>
                </a:cubicBezTo>
                <a:cubicBezTo>
                  <a:pt x="5678333" y="2932208"/>
                  <a:pt x="5677139" y="2937796"/>
                  <a:pt x="5675946" y="2943383"/>
                </a:cubicBezTo>
                <a:cubicBezTo>
                  <a:pt x="5665798" y="2990881"/>
                  <a:pt x="5655651" y="3038378"/>
                  <a:pt x="5642709" y="3085278"/>
                </a:cubicBezTo>
                <a:cubicBezTo>
                  <a:pt x="5642709" y="3085278"/>
                  <a:pt x="5642709" y="3085278"/>
                  <a:pt x="5642112" y="3088072"/>
                </a:cubicBezTo>
                <a:cubicBezTo>
                  <a:pt x="5644499" y="3076896"/>
                  <a:pt x="5641705" y="3076300"/>
                  <a:pt x="5639508" y="3072908"/>
                </a:cubicBezTo>
                <a:cubicBezTo>
                  <a:pt x="5637121" y="3084085"/>
                  <a:pt x="5633133" y="3089075"/>
                  <a:pt x="5632536" y="3091869"/>
                </a:cubicBezTo>
                <a:cubicBezTo>
                  <a:pt x="5634327" y="3083487"/>
                  <a:pt x="5635521" y="3077899"/>
                  <a:pt x="5633324" y="3074509"/>
                </a:cubicBezTo>
                <a:cubicBezTo>
                  <a:pt x="5629145" y="3094066"/>
                  <a:pt x="5625755" y="3096263"/>
                  <a:pt x="5619378" y="3112430"/>
                </a:cubicBezTo>
                <a:cubicBezTo>
                  <a:pt x="5612000" y="3119618"/>
                  <a:pt x="5612191" y="3105051"/>
                  <a:pt x="5606412" y="3118424"/>
                </a:cubicBezTo>
                <a:cubicBezTo>
                  <a:pt x="5604621" y="3126805"/>
                  <a:pt x="5600037" y="3134591"/>
                  <a:pt x="5598246" y="3142973"/>
                </a:cubicBezTo>
                <a:cubicBezTo>
                  <a:pt x="5598246" y="3142973"/>
                  <a:pt x="5597243" y="3133994"/>
                  <a:pt x="5598437" y="3128406"/>
                </a:cubicBezTo>
                <a:lnTo>
                  <a:pt x="5597765" y="3131550"/>
                </a:lnTo>
                <a:cubicBezTo>
                  <a:pt x="5596795" y="3136090"/>
                  <a:pt x="5595452" y="3142376"/>
                  <a:pt x="5594855" y="3145169"/>
                </a:cubicBezTo>
                <a:cubicBezTo>
                  <a:pt x="5592061" y="3144573"/>
                  <a:pt x="5591464" y="3147367"/>
                  <a:pt x="5594258" y="3147964"/>
                </a:cubicBezTo>
                <a:cubicBezTo>
                  <a:pt x="5594258" y="3147964"/>
                  <a:pt x="5594258" y="3147964"/>
                  <a:pt x="5593661" y="3150758"/>
                </a:cubicBezTo>
                <a:cubicBezTo>
                  <a:pt x="5590867" y="3150161"/>
                  <a:pt x="5590270" y="3152954"/>
                  <a:pt x="5589673" y="3155748"/>
                </a:cubicBezTo>
                <a:cubicBezTo>
                  <a:pt x="5589673" y="3155748"/>
                  <a:pt x="5589076" y="3158543"/>
                  <a:pt x="5586880" y="3155152"/>
                </a:cubicBezTo>
                <a:cubicBezTo>
                  <a:pt x="5586880" y="3155152"/>
                  <a:pt x="5586283" y="3157946"/>
                  <a:pt x="5586283" y="3157946"/>
                </a:cubicBezTo>
                <a:cubicBezTo>
                  <a:pt x="5585686" y="3160739"/>
                  <a:pt x="5585686" y="3160739"/>
                  <a:pt x="5585686" y="3160739"/>
                </a:cubicBezTo>
                <a:cubicBezTo>
                  <a:pt x="5585686" y="3160739"/>
                  <a:pt x="5588480" y="3161336"/>
                  <a:pt x="5588480" y="3161336"/>
                </a:cubicBezTo>
                <a:cubicBezTo>
                  <a:pt x="5588480" y="3161336"/>
                  <a:pt x="5588480" y="3161336"/>
                  <a:pt x="5588256" y="3162384"/>
                </a:cubicBezTo>
                <a:lnTo>
                  <a:pt x="5587226" y="3167204"/>
                </a:lnTo>
                <a:lnTo>
                  <a:pt x="5586065" y="3169220"/>
                </a:lnTo>
                <a:cubicBezTo>
                  <a:pt x="5583997" y="3172065"/>
                  <a:pt x="5583000" y="3173313"/>
                  <a:pt x="5586689" y="3169719"/>
                </a:cubicBezTo>
                <a:lnTo>
                  <a:pt x="5587226" y="3167204"/>
                </a:lnTo>
                <a:lnTo>
                  <a:pt x="5591871" y="3159140"/>
                </a:lnTo>
                <a:cubicBezTo>
                  <a:pt x="5590677" y="3164727"/>
                  <a:pt x="5590080" y="3167521"/>
                  <a:pt x="5588886" y="3173109"/>
                </a:cubicBezTo>
                <a:cubicBezTo>
                  <a:pt x="5588289" y="3175903"/>
                  <a:pt x="5584898" y="3178100"/>
                  <a:pt x="5584898" y="3178100"/>
                </a:cubicBezTo>
                <a:cubicBezTo>
                  <a:pt x="5584898" y="3178100"/>
                  <a:pt x="5585495" y="3175306"/>
                  <a:pt x="5585495" y="3175306"/>
                </a:cubicBezTo>
                <a:cubicBezTo>
                  <a:pt x="5586092" y="3172512"/>
                  <a:pt x="5586092" y="3172512"/>
                  <a:pt x="5586092" y="3172512"/>
                </a:cubicBezTo>
                <a:cubicBezTo>
                  <a:pt x="5586092" y="3172512"/>
                  <a:pt x="5582701" y="3174710"/>
                  <a:pt x="5582701" y="3174710"/>
                </a:cubicBezTo>
                <a:cubicBezTo>
                  <a:pt x="5582701" y="3174710"/>
                  <a:pt x="5582105" y="3177504"/>
                  <a:pt x="5582105" y="3177504"/>
                </a:cubicBezTo>
                <a:cubicBezTo>
                  <a:pt x="5581508" y="3180297"/>
                  <a:pt x="5580911" y="3183091"/>
                  <a:pt x="5577520" y="3185289"/>
                </a:cubicBezTo>
                <a:cubicBezTo>
                  <a:pt x="5575323" y="3181897"/>
                  <a:pt x="5575323" y="3181897"/>
                  <a:pt x="5573126" y="3178507"/>
                </a:cubicBezTo>
                <a:cubicBezTo>
                  <a:pt x="5582485" y="3148370"/>
                  <a:pt x="5587452" y="3111452"/>
                  <a:pt x="5580860" y="3101279"/>
                </a:cubicBezTo>
                <a:cubicBezTo>
                  <a:pt x="5582651" y="3092898"/>
                  <a:pt x="5583845" y="3087309"/>
                  <a:pt x="5587236" y="3085112"/>
                </a:cubicBezTo>
                <a:cubicBezTo>
                  <a:pt x="5584442" y="3084515"/>
                  <a:pt x="5585635" y="3078927"/>
                  <a:pt x="5589027" y="3076730"/>
                </a:cubicBezTo>
                <a:cubicBezTo>
                  <a:pt x="5590818" y="3068348"/>
                  <a:pt x="5585039" y="3081722"/>
                  <a:pt x="5583439" y="3075537"/>
                </a:cubicBezTo>
                <a:cubicBezTo>
                  <a:pt x="5582245" y="3081125"/>
                  <a:pt x="5586042" y="3090700"/>
                  <a:pt x="5580454" y="3089507"/>
                </a:cubicBezTo>
                <a:cubicBezTo>
                  <a:pt x="5580454" y="3089507"/>
                  <a:pt x="5580454" y="3089507"/>
                  <a:pt x="5577660" y="3088910"/>
                </a:cubicBezTo>
                <a:cubicBezTo>
                  <a:pt x="5577660" y="3088910"/>
                  <a:pt x="5577660" y="3088910"/>
                  <a:pt x="5577063" y="3091704"/>
                </a:cubicBezTo>
                <a:cubicBezTo>
                  <a:pt x="5575463" y="3085519"/>
                  <a:pt x="5573672" y="3093901"/>
                  <a:pt x="5571881" y="3102282"/>
                </a:cubicBezTo>
                <a:cubicBezTo>
                  <a:pt x="5565506" y="3118449"/>
                  <a:pt x="5562521" y="3132419"/>
                  <a:pt x="5555143" y="3139607"/>
                </a:cubicBezTo>
                <a:cubicBezTo>
                  <a:pt x="5555143" y="3139607"/>
                  <a:pt x="5555143" y="3139607"/>
                  <a:pt x="5556336" y="3134019"/>
                </a:cubicBezTo>
                <a:cubicBezTo>
                  <a:pt x="5556336" y="3134019"/>
                  <a:pt x="5556336" y="3134019"/>
                  <a:pt x="5552348" y="3139010"/>
                </a:cubicBezTo>
                <a:cubicBezTo>
                  <a:pt x="5542176" y="3145601"/>
                  <a:pt x="5549339" y="3112073"/>
                  <a:pt x="5548336" y="3103095"/>
                </a:cubicBezTo>
                <a:cubicBezTo>
                  <a:pt x="5547739" y="3105889"/>
                  <a:pt x="5543751" y="3110880"/>
                  <a:pt x="5544348" y="3108086"/>
                </a:cubicBezTo>
                <a:cubicBezTo>
                  <a:pt x="5545136" y="3090725"/>
                  <a:pt x="5553302" y="3066177"/>
                  <a:pt x="5551295" y="3048220"/>
                </a:cubicBezTo>
                <a:cubicBezTo>
                  <a:pt x="5552489" y="3042631"/>
                  <a:pt x="5549098" y="3044828"/>
                  <a:pt x="5547498" y="3038643"/>
                </a:cubicBezTo>
                <a:cubicBezTo>
                  <a:pt x="5549289" y="3030261"/>
                  <a:pt x="5548286" y="3021283"/>
                  <a:pt x="5550077" y="3012901"/>
                </a:cubicBezTo>
                <a:cubicBezTo>
                  <a:pt x="5558840" y="2985558"/>
                  <a:pt x="5556642" y="2982168"/>
                  <a:pt x="5562421" y="2968795"/>
                </a:cubicBezTo>
                <a:cubicBezTo>
                  <a:pt x="5559627" y="2968198"/>
                  <a:pt x="5567387" y="2931876"/>
                  <a:pt x="5571972" y="2924092"/>
                </a:cubicBezTo>
                <a:cubicBezTo>
                  <a:pt x="5572569" y="2921297"/>
                  <a:pt x="5568581" y="2926289"/>
                  <a:pt x="5574360" y="2912916"/>
                </a:cubicBezTo>
                <a:cubicBezTo>
                  <a:pt x="5574957" y="2910122"/>
                  <a:pt x="5575553" y="2907328"/>
                  <a:pt x="5575553" y="2907328"/>
                </a:cubicBezTo>
                <a:cubicBezTo>
                  <a:pt x="5572759" y="2906731"/>
                  <a:pt x="5572759" y="2906731"/>
                  <a:pt x="5572759" y="2906731"/>
                </a:cubicBezTo>
                <a:cubicBezTo>
                  <a:pt x="5577941" y="2896152"/>
                  <a:pt x="5587300" y="2866015"/>
                  <a:pt x="5589282" y="2843067"/>
                </a:cubicBezTo>
                <a:cubicBezTo>
                  <a:pt x="5589282" y="2843067"/>
                  <a:pt x="5589282" y="2843067"/>
                  <a:pt x="5589880" y="2840273"/>
                </a:cubicBezTo>
                <a:cubicBezTo>
                  <a:pt x="5590476" y="2837480"/>
                  <a:pt x="5590476" y="2837480"/>
                  <a:pt x="5590476" y="2837480"/>
                </a:cubicBezTo>
                <a:cubicBezTo>
                  <a:pt x="5590476" y="2837480"/>
                  <a:pt x="5590476" y="2837480"/>
                  <a:pt x="5587682" y="2836883"/>
                </a:cubicBezTo>
                <a:lnTo>
                  <a:pt x="5588279" y="2834089"/>
                </a:lnTo>
                <a:cubicBezTo>
                  <a:pt x="5586679" y="2827903"/>
                  <a:pt x="5590069" y="2825707"/>
                  <a:pt x="5590667" y="2822912"/>
                </a:cubicBezTo>
                <a:cubicBezTo>
                  <a:pt x="5590667" y="2822912"/>
                  <a:pt x="5590667" y="2822912"/>
                  <a:pt x="5593461" y="2823510"/>
                </a:cubicBezTo>
                <a:cubicBezTo>
                  <a:pt x="5593461" y="2823510"/>
                  <a:pt x="5594057" y="2820716"/>
                  <a:pt x="5594057" y="2820716"/>
                </a:cubicBezTo>
                <a:cubicBezTo>
                  <a:pt x="5594654" y="2817922"/>
                  <a:pt x="5594654" y="2817922"/>
                  <a:pt x="5594654" y="2817922"/>
                </a:cubicBezTo>
                <a:cubicBezTo>
                  <a:pt x="5594654" y="2817922"/>
                  <a:pt x="5594654" y="2817922"/>
                  <a:pt x="5591860" y="2817325"/>
                </a:cubicBezTo>
                <a:cubicBezTo>
                  <a:pt x="5593054" y="2811737"/>
                  <a:pt x="5593651" y="2808943"/>
                  <a:pt x="5595252" y="2815128"/>
                </a:cubicBezTo>
                <a:cubicBezTo>
                  <a:pt x="5599836" y="2807343"/>
                  <a:pt x="5592051" y="2802758"/>
                  <a:pt x="5596636" y="2794973"/>
                </a:cubicBezTo>
                <a:cubicBezTo>
                  <a:pt x="5593842" y="2794377"/>
                  <a:pt x="5592051" y="2802758"/>
                  <a:pt x="5589257" y="2802162"/>
                </a:cubicBezTo>
                <a:cubicBezTo>
                  <a:pt x="5590857" y="2808346"/>
                  <a:pt x="5594248" y="2806149"/>
                  <a:pt x="5591860" y="2817325"/>
                </a:cubicBezTo>
                <a:cubicBezTo>
                  <a:pt x="5591860" y="2817325"/>
                  <a:pt x="5591860" y="2817325"/>
                  <a:pt x="5589066" y="2816728"/>
                </a:cubicBezTo>
                <a:cubicBezTo>
                  <a:pt x="5589066" y="2816728"/>
                  <a:pt x="5589066" y="2816728"/>
                  <a:pt x="5588469" y="2819522"/>
                </a:cubicBezTo>
                <a:cubicBezTo>
                  <a:pt x="5588469" y="2819522"/>
                  <a:pt x="5587872" y="2822316"/>
                  <a:pt x="5587872" y="2822316"/>
                </a:cubicBezTo>
                <a:cubicBezTo>
                  <a:pt x="5587872" y="2822316"/>
                  <a:pt x="5587872" y="2822316"/>
                  <a:pt x="5590667" y="2822912"/>
                </a:cubicBezTo>
                <a:cubicBezTo>
                  <a:pt x="5588971" y="2824011"/>
                  <a:pt x="5589073" y="2826955"/>
                  <a:pt x="5589174" y="2829897"/>
                </a:cubicBezTo>
                <a:lnTo>
                  <a:pt x="5588279" y="2834089"/>
                </a:lnTo>
                <a:cubicBezTo>
                  <a:pt x="5588876" y="2831295"/>
                  <a:pt x="5586081" y="2830697"/>
                  <a:pt x="5586081" y="2830697"/>
                </a:cubicBezTo>
                <a:cubicBezTo>
                  <a:pt x="5587276" y="2825110"/>
                  <a:pt x="5587276" y="2825110"/>
                  <a:pt x="5584482" y="2824513"/>
                </a:cubicBezTo>
                <a:cubicBezTo>
                  <a:pt x="5584482" y="2824513"/>
                  <a:pt x="5583885" y="2827307"/>
                  <a:pt x="5583288" y="2830101"/>
                </a:cubicBezTo>
                <a:cubicBezTo>
                  <a:pt x="5583288" y="2830101"/>
                  <a:pt x="5582691" y="2832895"/>
                  <a:pt x="5582691" y="2832895"/>
                </a:cubicBezTo>
                <a:cubicBezTo>
                  <a:pt x="5582691" y="2832895"/>
                  <a:pt x="5582095" y="2835689"/>
                  <a:pt x="5582095" y="2835689"/>
                </a:cubicBezTo>
                <a:cubicBezTo>
                  <a:pt x="5578703" y="2837886"/>
                  <a:pt x="5577916" y="2855246"/>
                  <a:pt x="5573331" y="2863031"/>
                </a:cubicBezTo>
                <a:cubicBezTo>
                  <a:pt x="5573331" y="2863031"/>
                  <a:pt x="5573331" y="2863031"/>
                  <a:pt x="5572734" y="2865825"/>
                </a:cubicBezTo>
                <a:cubicBezTo>
                  <a:pt x="5572734" y="2865825"/>
                  <a:pt x="5572137" y="2868619"/>
                  <a:pt x="5572137" y="2868619"/>
                </a:cubicBezTo>
                <a:cubicBezTo>
                  <a:pt x="5571540" y="2871413"/>
                  <a:pt x="5571947" y="2883186"/>
                  <a:pt x="5567959" y="2888177"/>
                </a:cubicBezTo>
                <a:cubicBezTo>
                  <a:pt x="5567362" y="2890970"/>
                  <a:pt x="5567362" y="2890970"/>
                  <a:pt x="5566765" y="2893765"/>
                </a:cubicBezTo>
                <a:lnTo>
                  <a:pt x="5566168" y="2896559"/>
                </a:lnTo>
                <a:cubicBezTo>
                  <a:pt x="5568962" y="2897156"/>
                  <a:pt x="5568962" y="2897156"/>
                  <a:pt x="5568962" y="2897156"/>
                </a:cubicBezTo>
                <a:cubicBezTo>
                  <a:pt x="5564377" y="2904940"/>
                  <a:pt x="5562587" y="2913322"/>
                  <a:pt x="5562396" y="2927888"/>
                </a:cubicBezTo>
                <a:lnTo>
                  <a:pt x="5563590" y="2922301"/>
                </a:lnTo>
                <a:cubicBezTo>
                  <a:pt x="5563590" y="2922301"/>
                  <a:pt x="5565786" y="2925692"/>
                  <a:pt x="5565786" y="2925692"/>
                </a:cubicBezTo>
                <a:cubicBezTo>
                  <a:pt x="5565190" y="2928486"/>
                  <a:pt x="5565786" y="2925692"/>
                  <a:pt x="5569178" y="2923495"/>
                </a:cubicBezTo>
                <a:cubicBezTo>
                  <a:pt x="5561608" y="2945250"/>
                  <a:pt x="5562612" y="2954228"/>
                  <a:pt x="5555639" y="2973189"/>
                </a:cubicBezTo>
                <a:cubicBezTo>
                  <a:pt x="5555639" y="2973189"/>
                  <a:pt x="5556236" y="2970395"/>
                  <a:pt x="5556236" y="2970395"/>
                </a:cubicBezTo>
                <a:cubicBezTo>
                  <a:pt x="5556833" y="2967601"/>
                  <a:pt x="5556236" y="2970395"/>
                  <a:pt x="5553443" y="2969798"/>
                </a:cubicBezTo>
                <a:cubicBezTo>
                  <a:pt x="5552845" y="2972592"/>
                  <a:pt x="5552845" y="2972592"/>
                  <a:pt x="5552249" y="2975386"/>
                </a:cubicBezTo>
                <a:cubicBezTo>
                  <a:pt x="5549455" y="2974789"/>
                  <a:pt x="5549455" y="2974789"/>
                  <a:pt x="5546063" y="2976986"/>
                </a:cubicBezTo>
                <a:cubicBezTo>
                  <a:pt x="5546661" y="2974192"/>
                  <a:pt x="5546661" y="2974192"/>
                  <a:pt x="5547257" y="2971398"/>
                </a:cubicBezTo>
                <a:cubicBezTo>
                  <a:pt x="5551436" y="2951841"/>
                  <a:pt x="5546445" y="2947853"/>
                  <a:pt x="5542647" y="2938277"/>
                </a:cubicBezTo>
                <a:cubicBezTo>
                  <a:pt x="5543245" y="2935483"/>
                  <a:pt x="5543245" y="2935483"/>
                  <a:pt x="5543245" y="2935483"/>
                </a:cubicBezTo>
                <a:cubicBezTo>
                  <a:pt x="5546039" y="2936080"/>
                  <a:pt x="5546635" y="2933286"/>
                  <a:pt x="5544438" y="2929895"/>
                </a:cubicBezTo>
                <a:cubicBezTo>
                  <a:pt x="5543841" y="2932690"/>
                  <a:pt x="5541047" y="2932093"/>
                  <a:pt x="5541047" y="2932093"/>
                </a:cubicBezTo>
                <a:cubicBezTo>
                  <a:pt x="5541047" y="2932093"/>
                  <a:pt x="5541047" y="2932093"/>
                  <a:pt x="5542838" y="2923711"/>
                </a:cubicBezTo>
                <a:cubicBezTo>
                  <a:pt x="5542838" y="2923711"/>
                  <a:pt x="5539447" y="2925908"/>
                  <a:pt x="5538254" y="2931496"/>
                </a:cubicBezTo>
                <a:cubicBezTo>
                  <a:pt x="5538850" y="2928702"/>
                  <a:pt x="5536653" y="2925310"/>
                  <a:pt x="5540044" y="2923113"/>
                </a:cubicBezTo>
                <a:cubicBezTo>
                  <a:pt x="5537847" y="2919723"/>
                  <a:pt x="5530277" y="2941477"/>
                  <a:pt x="5533478" y="2953847"/>
                </a:cubicBezTo>
                <a:cubicBezTo>
                  <a:pt x="5533478" y="2953847"/>
                  <a:pt x="5533478" y="2953847"/>
                  <a:pt x="5531281" y="2950456"/>
                </a:cubicBezTo>
                <a:cubicBezTo>
                  <a:pt x="5531281" y="2950456"/>
                  <a:pt x="5530684" y="2953250"/>
                  <a:pt x="5530684" y="2953250"/>
                </a:cubicBezTo>
                <a:cubicBezTo>
                  <a:pt x="5530684" y="2953250"/>
                  <a:pt x="5530684" y="2953250"/>
                  <a:pt x="5530087" y="2956044"/>
                </a:cubicBezTo>
                <a:cubicBezTo>
                  <a:pt x="5527293" y="2955447"/>
                  <a:pt x="5528297" y="2964426"/>
                  <a:pt x="5526506" y="2972808"/>
                </a:cubicBezTo>
                <a:cubicBezTo>
                  <a:pt x="5526506" y="2972808"/>
                  <a:pt x="5523115" y="2975005"/>
                  <a:pt x="5523115" y="2975005"/>
                </a:cubicBezTo>
                <a:cubicBezTo>
                  <a:pt x="5522518" y="2977799"/>
                  <a:pt x="5519725" y="2977202"/>
                  <a:pt x="5519534" y="2991768"/>
                </a:cubicBezTo>
                <a:cubicBezTo>
                  <a:pt x="5519534" y="2991768"/>
                  <a:pt x="5516740" y="2991171"/>
                  <a:pt x="5516143" y="2993965"/>
                </a:cubicBezTo>
                <a:cubicBezTo>
                  <a:pt x="5516143" y="2993965"/>
                  <a:pt x="5516143" y="2993965"/>
                  <a:pt x="5515546" y="2996759"/>
                </a:cubicBezTo>
                <a:cubicBezTo>
                  <a:pt x="5514949" y="2999553"/>
                  <a:pt x="5514949" y="2999553"/>
                  <a:pt x="5514949" y="2999553"/>
                </a:cubicBezTo>
                <a:cubicBezTo>
                  <a:pt x="5514949" y="2999553"/>
                  <a:pt x="5514949" y="2999553"/>
                  <a:pt x="5517145" y="3002944"/>
                </a:cubicBezTo>
                <a:cubicBezTo>
                  <a:pt x="5517145" y="3002944"/>
                  <a:pt x="5517145" y="3002944"/>
                  <a:pt x="5511964" y="3013523"/>
                </a:cubicBezTo>
                <a:cubicBezTo>
                  <a:pt x="5514758" y="3014120"/>
                  <a:pt x="5514758" y="3014120"/>
                  <a:pt x="5515355" y="3011326"/>
                </a:cubicBezTo>
                <a:cubicBezTo>
                  <a:pt x="5514758" y="3014120"/>
                  <a:pt x="5514758" y="3014120"/>
                  <a:pt x="5514758" y="3014120"/>
                </a:cubicBezTo>
                <a:cubicBezTo>
                  <a:pt x="5514758" y="3014120"/>
                  <a:pt x="5514161" y="3016914"/>
                  <a:pt x="5514161" y="3016914"/>
                </a:cubicBezTo>
                <a:cubicBezTo>
                  <a:pt x="5513564" y="3019708"/>
                  <a:pt x="5512967" y="3022501"/>
                  <a:pt x="5512370" y="3025296"/>
                </a:cubicBezTo>
                <a:cubicBezTo>
                  <a:pt x="5507189" y="3035875"/>
                  <a:pt x="5516955" y="3017511"/>
                  <a:pt x="5513374" y="3034274"/>
                </a:cubicBezTo>
                <a:lnTo>
                  <a:pt x="5509195" y="3053832"/>
                </a:lnTo>
                <a:cubicBezTo>
                  <a:pt x="5506592" y="3038669"/>
                  <a:pt x="5503416" y="3067205"/>
                  <a:pt x="5501220" y="3063815"/>
                </a:cubicBezTo>
                <a:cubicBezTo>
                  <a:pt x="5500623" y="3066608"/>
                  <a:pt x="5499429" y="3072196"/>
                  <a:pt x="5498832" y="3074990"/>
                </a:cubicBezTo>
                <a:cubicBezTo>
                  <a:pt x="5497639" y="3080578"/>
                  <a:pt x="5497041" y="3083372"/>
                  <a:pt x="5493053" y="3088362"/>
                </a:cubicBezTo>
                <a:cubicBezTo>
                  <a:pt x="5487275" y="3101735"/>
                  <a:pt x="5482093" y="3112314"/>
                  <a:pt x="5477103" y="3108327"/>
                </a:cubicBezTo>
                <a:cubicBezTo>
                  <a:pt x="5467336" y="3126690"/>
                  <a:pt x="5465545" y="3135072"/>
                  <a:pt x="5458573" y="3154033"/>
                </a:cubicBezTo>
                <a:cubicBezTo>
                  <a:pt x="5456376" y="3150642"/>
                  <a:pt x="5453582" y="3150045"/>
                  <a:pt x="5450191" y="3152242"/>
                </a:cubicBezTo>
                <a:lnTo>
                  <a:pt x="5454248" y="3141954"/>
                </a:lnTo>
                <a:lnTo>
                  <a:pt x="5455099" y="3141240"/>
                </a:lnTo>
                <a:cubicBezTo>
                  <a:pt x="5455820" y="3139568"/>
                  <a:pt x="5456268" y="3137472"/>
                  <a:pt x="5456566" y="3136076"/>
                </a:cubicBezTo>
                <a:lnTo>
                  <a:pt x="5454248" y="3141954"/>
                </a:lnTo>
                <a:lnTo>
                  <a:pt x="5451982" y="3143861"/>
                </a:lnTo>
                <a:cubicBezTo>
                  <a:pt x="5458954" y="3124899"/>
                  <a:pt x="5457164" y="3133281"/>
                  <a:pt x="5461151" y="3128290"/>
                </a:cubicBezTo>
                <a:cubicBezTo>
                  <a:pt x="5460148" y="3119311"/>
                  <a:pt x="5465736" y="3120505"/>
                  <a:pt x="5460745" y="3116517"/>
                </a:cubicBezTo>
                <a:cubicBezTo>
                  <a:pt x="5463539" y="3117114"/>
                  <a:pt x="5464135" y="3114321"/>
                  <a:pt x="5468124" y="3109330"/>
                </a:cubicBezTo>
                <a:cubicBezTo>
                  <a:pt x="5464733" y="3111527"/>
                  <a:pt x="5464135" y="3114321"/>
                  <a:pt x="5462536" y="3108136"/>
                </a:cubicBezTo>
                <a:cubicBezTo>
                  <a:pt x="5471108" y="3095360"/>
                  <a:pt x="5479872" y="3068018"/>
                  <a:pt x="5473090" y="3072412"/>
                </a:cubicBezTo>
                <a:cubicBezTo>
                  <a:pt x="5476480" y="3070215"/>
                  <a:pt x="5479872" y="3068018"/>
                  <a:pt x="5480468" y="3065223"/>
                </a:cubicBezTo>
                <a:cubicBezTo>
                  <a:pt x="5480659" y="3050657"/>
                  <a:pt x="5481065" y="3062429"/>
                  <a:pt x="5486247" y="3051851"/>
                </a:cubicBezTo>
                <a:cubicBezTo>
                  <a:pt x="5480062" y="3053451"/>
                  <a:pt x="5485244" y="3042872"/>
                  <a:pt x="5483644" y="3036687"/>
                </a:cubicBezTo>
                <a:cubicBezTo>
                  <a:pt x="5489231" y="3037881"/>
                  <a:pt x="5491022" y="3029499"/>
                  <a:pt x="5495010" y="3024508"/>
                </a:cubicBezTo>
                <a:cubicBezTo>
                  <a:pt x="5493409" y="3018323"/>
                  <a:pt x="5499595" y="3016724"/>
                  <a:pt x="5501982" y="3005547"/>
                </a:cubicBezTo>
                <a:cubicBezTo>
                  <a:pt x="5499188" y="3004951"/>
                  <a:pt x="5496394" y="3004354"/>
                  <a:pt x="5498782" y="2993178"/>
                </a:cubicBezTo>
                <a:cubicBezTo>
                  <a:pt x="5498782" y="2993178"/>
                  <a:pt x="5502173" y="2990980"/>
                  <a:pt x="5499379" y="2990384"/>
                </a:cubicBezTo>
                <a:cubicBezTo>
                  <a:pt x="5499976" y="2987590"/>
                  <a:pt x="5499976" y="2987590"/>
                  <a:pt x="5499976" y="2987590"/>
                </a:cubicBezTo>
                <a:cubicBezTo>
                  <a:pt x="5499976" y="2987590"/>
                  <a:pt x="5499976" y="2987590"/>
                  <a:pt x="5500572" y="2984796"/>
                </a:cubicBezTo>
                <a:cubicBezTo>
                  <a:pt x="5505564" y="2988784"/>
                  <a:pt x="5501766" y="2979208"/>
                  <a:pt x="5498972" y="2978611"/>
                </a:cubicBezTo>
                <a:cubicBezTo>
                  <a:pt x="5504154" y="2968032"/>
                  <a:pt x="5505564" y="2988784"/>
                  <a:pt x="5506948" y="2968629"/>
                </a:cubicBezTo>
                <a:cubicBezTo>
                  <a:pt x="5507545" y="2965835"/>
                  <a:pt x="5507545" y="2965835"/>
                  <a:pt x="5507545" y="2965835"/>
                </a:cubicBezTo>
                <a:cubicBezTo>
                  <a:pt x="5508142" y="2963042"/>
                  <a:pt x="5508142" y="2963042"/>
                  <a:pt x="5508142" y="2963042"/>
                </a:cubicBezTo>
                <a:cubicBezTo>
                  <a:pt x="5510530" y="2951866"/>
                  <a:pt x="5511723" y="2946277"/>
                  <a:pt x="5515305" y="2929514"/>
                </a:cubicBezTo>
                <a:cubicBezTo>
                  <a:pt x="5515902" y="2926720"/>
                  <a:pt x="5515902" y="2926720"/>
                  <a:pt x="5516498" y="2923926"/>
                </a:cubicBezTo>
                <a:cubicBezTo>
                  <a:pt x="5516498" y="2923926"/>
                  <a:pt x="5513704" y="2923329"/>
                  <a:pt x="5513704" y="2923329"/>
                </a:cubicBezTo>
                <a:cubicBezTo>
                  <a:pt x="5521871" y="2898781"/>
                  <a:pt x="5520677" y="2904368"/>
                  <a:pt x="5526049" y="2879223"/>
                </a:cubicBezTo>
                <a:cubicBezTo>
                  <a:pt x="5528843" y="2879820"/>
                  <a:pt x="5529034" y="2865253"/>
                  <a:pt x="5534024" y="2869241"/>
                </a:cubicBezTo>
                <a:cubicBezTo>
                  <a:pt x="5532425" y="2863056"/>
                  <a:pt x="5529034" y="2865253"/>
                  <a:pt x="5527840" y="2870841"/>
                </a:cubicBezTo>
                <a:cubicBezTo>
                  <a:pt x="5525643" y="2867450"/>
                  <a:pt x="5525643" y="2867450"/>
                  <a:pt x="5525643" y="2867450"/>
                </a:cubicBezTo>
                <a:cubicBezTo>
                  <a:pt x="5525643" y="2867450"/>
                  <a:pt x="5525643" y="2867450"/>
                  <a:pt x="5528031" y="2856274"/>
                </a:cubicBezTo>
                <a:cubicBezTo>
                  <a:pt x="5528031" y="2856274"/>
                  <a:pt x="5528031" y="2856274"/>
                  <a:pt x="5530825" y="2856871"/>
                </a:cubicBezTo>
                <a:cubicBezTo>
                  <a:pt x="5529224" y="2850687"/>
                  <a:pt x="5530418" y="2845098"/>
                  <a:pt x="5532209" y="2836716"/>
                </a:cubicBezTo>
                <a:cubicBezTo>
                  <a:pt x="5535003" y="2837314"/>
                  <a:pt x="5535003" y="2837314"/>
                  <a:pt x="5535600" y="2834520"/>
                </a:cubicBezTo>
                <a:cubicBezTo>
                  <a:pt x="5535600" y="2834520"/>
                  <a:pt x="5535600" y="2834520"/>
                  <a:pt x="5536197" y="2831726"/>
                </a:cubicBezTo>
                <a:cubicBezTo>
                  <a:pt x="5536794" y="2828932"/>
                  <a:pt x="5537987" y="2823344"/>
                  <a:pt x="5536388" y="2817159"/>
                </a:cubicBezTo>
                <a:cubicBezTo>
                  <a:pt x="5536388" y="2817159"/>
                  <a:pt x="5536388" y="2817159"/>
                  <a:pt x="5539182" y="2817756"/>
                </a:cubicBezTo>
                <a:cubicBezTo>
                  <a:pt x="5539182" y="2817756"/>
                  <a:pt x="5539778" y="2814962"/>
                  <a:pt x="5539778" y="2814962"/>
                </a:cubicBezTo>
                <a:cubicBezTo>
                  <a:pt x="5539778" y="2814962"/>
                  <a:pt x="5540375" y="2812168"/>
                  <a:pt x="5537581" y="2811571"/>
                </a:cubicBezTo>
                <a:cubicBezTo>
                  <a:pt x="5536578" y="2802593"/>
                  <a:pt x="5539969" y="2800395"/>
                  <a:pt x="5542953" y="2786426"/>
                </a:cubicBezTo>
                <a:cubicBezTo>
                  <a:pt x="5543550" y="2783632"/>
                  <a:pt x="5544147" y="2780838"/>
                  <a:pt x="5544147" y="2780838"/>
                </a:cubicBezTo>
                <a:cubicBezTo>
                  <a:pt x="5544147" y="2780838"/>
                  <a:pt x="5544147" y="2780838"/>
                  <a:pt x="5541951" y="2777447"/>
                </a:cubicBezTo>
                <a:cubicBezTo>
                  <a:pt x="5544744" y="2778044"/>
                  <a:pt x="5544744" y="2778044"/>
                  <a:pt x="5544744" y="2778044"/>
                </a:cubicBezTo>
                <a:cubicBezTo>
                  <a:pt x="5545341" y="2775250"/>
                  <a:pt x="5545341" y="2775250"/>
                  <a:pt x="5545938" y="2772456"/>
                </a:cubicBezTo>
                <a:cubicBezTo>
                  <a:pt x="5545938" y="2772456"/>
                  <a:pt x="5545938" y="2772456"/>
                  <a:pt x="5546535" y="2769662"/>
                </a:cubicBezTo>
                <a:cubicBezTo>
                  <a:pt x="5546535" y="2769662"/>
                  <a:pt x="5547132" y="2766868"/>
                  <a:pt x="5545532" y="2760684"/>
                </a:cubicBezTo>
                <a:cubicBezTo>
                  <a:pt x="5546129" y="2757889"/>
                  <a:pt x="5546726" y="2755095"/>
                  <a:pt x="5547323" y="2752302"/>
                </a:cubicBezTo>
                <a:cubicBezTo>
                  <a:pt x="5547323" y="2752302"/>
                  <a:pt x="5547919" y="2749508"/>
                  <a:pt x="5547919" y="2749508"/>
                </a:cubicBezTo>
                <a:cubicBezTo>
                  <a:pt x="5547919" y="2749508"/>
                  <a:pt x="5547919" y="2749508"/>
                  <a:pt x="5548517" y="2746714"/>
                </a:cubicBezTo>
                <a:cubicBezTo>
                  <a:pt x="5548517" y="2746714"/>
                  <a:pt x="5548517" y="2746714"/>
                  <a:pt x="5551907" y="2744517"/>
                </a:cubicBezTo>
                <a:cubicBezTo>
                  <a:pt x="5551907" y="2744517"/>
                  <a:pt x="5551907" y="2744517"/>
                  <a:pt x="5552504" y="2741723"/>
                </a:cubicBezTo>
                <a:cubicBezTo>
                  <a:pt x="5550307" y="2738332"/>
                  <a:pt x="5550307" y="2738332"/>
                  <a:pt x="5550307" y="2738332"/>
                </a:cubicBezTo>
                <a:cubicBezTo>
                  <a:pt x="5550307" y="2738332"/>
                  <a:pt x="5550307" y="2738332"/>
                  <a:pt x="5547513" y="2737735"/>
                </a:cubicBezTo>
                <a:cubicBezTo>
                  <a:pt x="5547513" y="2737735"/>
                  <a:pt x="5548110" y="2734941"/>
                  <a:pt x="5548110" y="2734941"/>
                </a:cubicBezTo>
                <a:cubicBezTo>
                  <a:pt x="5548110" y="2734941"/>
                  <a:pt x="5548707" y="2732147"/>
                  <a:pt x="5548707" y="2732147"/>
                </a:cubicBezTo>
                <a:cubicBezTo>
                  <a:pt x="5549304" y="2729353"/>
                  <a:pt x="5549304" y="2729353"/>
                  <a:pt x="5547107" y="2725962"/>
                </a:cubicBezTo>
                <a:cubicBezTo>
                  <a:pt x="5547703" y="2723168"/>
                  <a:pt x="5548300" y="2720374"/>
                  <a:pt x="5545506" y="2719778"/>
                </a:cubicBezTo>
                <a:cubicBezTo>
                  <a:pt x="5546103" y="2716984"/>
                  <a:pt x="5546700" y="2714190"/>
                  <a:pt x="5546700" y="2714190"/>
                </a:cubicBezTo>
                <a:cubicBezTo>
                  <a:pt x="5547297" y="2711396"/>
                  <a:pt x="5547894" y="2708601"/>
                  <a:pt x="5547894" y="2708601"/>
                </a:cubicBezTo>
                <a:cubicBezTo>
                  <a:pt x="5547894" y="2708601"/>
                  <a:pt x="5547894" y="2708601"/>
                  <a:pt x="5548491" y="2705807"/>
                </a:cubicBezTo>
                <a:cubicBezTo>
                  <a:pt x="5548491" y="2705807"/>
                  <a:pt x="5548491" y="2705807"/>
                  <a:pt x="5546294" y="2702417"/>
                </a:cubicBezTo>
                <a:cubicBezTo>
                  <a:pt x="5546294" y="2702417"/>
                  <a:pt x="5546891" y="2699623"/>
                  <a:pt x="5546891" y="2699623"/>
                </a:cubicBezTo>
                <a:cubicBezTo>
                  <a:pt x="5547488" y="2696829"/>
                  <a:pt x="5547488" y="2696829"/>
                  <a:pt x="5544694" y="2696232"/>
                </a:cubicBezTo>
                <a:cubicBezTo>
                  <a:pt x="5544741" y="2692590"/>
                  <a:pt x="5544940" y="2690807"/>
                  <a:pt x="5545264" y="2690146"/>
                </a:cubicBezTo>
                <a:lnTo>
                  <a:pt x="5545947" y="2690481"/>
                </a:lnTo>
                <a:lnTo>
                  <a:pt x="5545888" y="2690644"/>
                </a:lnTo>
                <a:lnTo>
                  <a:pt x="5546308" y="2690657"/>
                </a:lnTo>
                <a:lnTo>
                  <a:pt x="5546586" y="2690793"/>
                </a:lnTo>
                <a:cubicBezTo>
                  <a:pt x="5547685" y="2692489"/>
                  <a:pt x="5549183" y="2695730"/>
                  <a:pt x="5550878" y="2694632"/>
                </a:cubicBezTo>
                <a:cubicBezTo>
                  <a:pt x="5551177" y="2693235"/>
                  <a:pt x="5550777" y="2691689"/>
                  <a:pt x="5549879" y="2690766"/>
                </a:cubicBezTo>
                <a:lnTo>
                  <a:pt x="5546308" y="2690657"/>
                </a:lnTo>
                <a:lnTo>
                  <a:pt x="5545947" y="2690481"/>
                </a:lnTo>
                <a:lnTo>
                  <a:pt x="5548004" y="2684797"/>
                </a:lnTo>
                <a:cubicBezTo>
                  <a:pt x="5549948" y="2682748"/>
                  <a:pt x="5551225" y="2689593"/>
                  <a:pt x="5550473" y="2682859"/>
                </a:cubicBezTo>
                <a:cubicBezTo>
                  <a:pt x="5550473" y="2682859"/>
                  <a:pt x="5552263" y="2674478"/>
                  <a:pt x="5554054" y="2666096"/>
                </a:cubicBezTo>
                <a:cubicBezTo>
                  <a:pt x="5554054" y="2666096"/>
                  <a:pt x="5554054" y="2666096"/>
                  <a:pt x="5554651" y="2663301"/>
                </a:cubicBezTo>
                <a:cubicBezTo>
                  <a:pt x="5555248" y="2660507"/>
                  <a:pt x="5555248" y="2660507"/>
                  <a:pt x="5552454" y="2659911"/>
                </a:cubicBezTo>
                <a:cubicBezTo>
                  <a:pt x="5552454" y="2659911"/>
                  <a:pt x="5552454" y="2659911"/>
                  <a:pt x="5555248" y="2660507"/>
                </a:cubicBezTo>
                <a:cubicBezTo>
                  <a:pt x="5549253" y="2647541"/>
                  <a:pt x="5559426" y="2640951"/>
                  <a:pt x="5555629" y="2631374"/>
                </a:cubicBezTo>
                <a:cubicBezTo>
                  <a:pt x="5555629" y="2631374"/>
                  <a:pt x="5555629" y="2631374"/>
                  <a:pt x="5556225" y="2628580"/>
                </a:cubicBezTo>
                <a:cubicBezTo>
                  <a:pt x="5556225" y="2628580"/>
                  <a:pt x="5556823" y="2625786"/>
                  <a:pt x="5557420" y="2622992"/>
                </a:cubicBezTo>
                <a:cubicBezTo>
                  <a:pt x="5555222" y="2619602"/>
                  <a:pt x="5555222" y="2619602"/>
                  <a:pt x="5554626" y="2622396"/>
                </a:cubicBezTo>
                <a:cubicBezTo>
                  <a:pt x="5551832" y="2621798"/>
                  <a:pt x="5551832" y="2621798"/>
                  <a:pt x="5551235" y="2624593"/>
                </a:cubicBezTo>
                <a:cubicBezTo>
                  <a:pt x="5555819" y="2616808"/>
                  <a:pt x="5554817" y="2607829"/>
                  <a:pt x="5556607" y="2599447"/>
                </a:cubicBezTo>
                <a:cubicBezTo>
                  <a:pt x="5556607" y="2599447"/>
                  <a:pt x="5556607" y="2599447"/>
                  <a:pt x="5559401" y="2600044"/>
                </a:cubicBezTo>
                <a:cubicBezTo>
                  <a:pt x="5559401" y="2600044"/>
                  <a:pt x="5559998" y="2597250"/>
                  <a:pt x="5559998" y="2597250"/>
                </a:cubicBezTo>
                <a:cubicBezTo>
                  <a:pt x="5560595" y="2594456"/>
                  <a:pt x="5557801" y="2593859"/>
                  <a:pt x="5557801" y="2593859"/>
                </a:cubicBezTo>
                <a:cubicBezTo>
                  <a:pt x="5557801" y="2593859"/>
                  <a:pt x="5557801" y="2593859"/>
                  <a:pt x="5558398" y="2591066"/>
                </a:cubicBezTo>
                <a:cubicBezTo>
                  <a:pt x="5558398" y="2591066"/>
                  <a:pt x="5556201" y="2587674"/>
                  <a:pt x="5556201" y="2587674"/>
                </a:cubicBezTo>
                <a:cubicBezTo>
                  <a:pt x="5556798" y="2584880"/>
                  <a:pt x="5557395" y="2582087"/>
                  <a:pt x="5557991" y="2579293"/>
                </a:cubicBezTo>
                <a:cubicBezTo>
                  <a:pt x="5558589" y="2576498"/>
                  <a:pt x="5558589" y="2576498"/>
                  <a:pt x="5557585" y="2567520"/>
                </a:cubicBezTo>
                <a:cubicBezTo>
                  <a:pt x="5557585" y="2567520"/>
                  <a:pt x="5556988" y="2570314"/>
                  <a:pt x="5556988" y="2570314"/>
                </a:cubicBezTo>
                <a:cubicBezTo>
                  <a:pt x="5557585" y="2567520"/>
                  <a:pt x="5558182" y="2564726"/>
                  <a:pt x="5555985" y="2561335"/>
                </a:cubicBezTo>
                <a:cubicBezTo>
                  <a:pt x="5555985" y="2561335"/>
                  <a:pt x="5558779" y="2561932"/>
                  <a:pt x="5558779" y="2561932"/>
                </a:cubicBezTo>
                <a:cubicBezTo>
                  <a:pt x="5558779" y="2561932"/>
                  <a:pt x="5558779" y="2561932"/>
                  <a:pt x="5559376" y="2559138"/>
                </a:cubicBezTo>
                <a:cubicBezTo>
                  <a:pt x="5559376" y="2559138"/>
                  <a:pt x="5559376" y="2559138"/>
                  <a:pt x="5559973" y="2556344"/>
                </a:cubicBezTo>
                <a:cubicBezTo>
                  <a:pt x="5557179" y="2555747"/>
                  <a:pt x="5557179" y="2555747"/>
                  <a:pt x="5557179" y="2555747"/>
                </a:cubicBezTo>
                <a:cubicBezTo>
                  <a:pt x="5557179" y="2555747"/>
                  <a:pt x="5557179" y="2555747"/>
                  <a:pt x="5557776" y="2552953"/>
                </a:cubicBezTo>
                <a:cubicBezTo>
                  <a:pt x="5556773" y="2543975"/>
                  <a:pt x="5555172" y="2537790"/>
                  <a:pt x="5554169" y="2528810"/>
                </a:cubicBezTo>
                <a:cubicBezTo>
                  <a:pt x="5554766" y="2526017"/>
                  <a:pt x="5554766" y="2526017"/>
                  <a:pt x="5554766" y="2526017"/>
                </a:cubicBezTo>
                <a:lnTo>
                  <a:pt x="5554707" y="2525493"/>
                </a:lnTo>
                <a:lnTo>
                  <a:pt x="5547879" y="2536389"/>
                </a:lnTo>
                <a:lnTo>
                  <a:pt x="5536518" y="2547031"/>
                </a:lnTo>
                <a:lnTo>
                  <a:pt x="5537126" y="2557306"/>
                </a:lnTo>
                <a:cubicBezTo>
                  <a:pt x="5537884" y="2574266"/>
                  <a:pt x="5538243" y="2589681"/>
                  <a:pt x="5538052" y="2604247"/>
                </a:cubicBezTo>
                <a:cubicBezTo>
                  <a:pt x="5538052" y="2604247"/>
                  <a:pt x="5538052" y="2604247"/>
                  <a:pt x="5540846" y="2604844"/>
                </a:cubicBezTo>
                <a:cubicBezTo>
                  <a:pt x="5540249" y="2607638"/>
                  <a:pt x="5539652" y="2610432"/>
                  <a:pt x="5539056" y="2613226"/>
                </a:cubicBezTo>
                <a:cubicBezTo>
                  <a:pt x="5538459" y="2616021"/>
                  <a:pt x="5538459" y="2616021"/>
                  <a:pt x="5538459" y="2616021"/>
                </a:cubicBezTo>
                <a:cubicBezTo>
                  <a:pt x="5540059" y="2622205"/>
                  <a:pt x="5539462" y="2624999"/>
                  <a:pt x="5538865" y="2627793"/>
                </a:cubicBezTo>
                <a:cubicBezTo>
                  <a:pt x="5538268" y="2630587"/>
                  <a:pt x="5541062" y="2631184"/>
                  <a:pt x="5540466" y="2633978"/>
                </a:cubicBezTo>
                <a:cubicBezTo>
                  <a:pt x="5537672" y="2633381"/>
                  <a:pt x="5537672" y="2633381"/>
                  <a:pt x="5537074" y="2636175"/>
                </a:cubicBezTo>
                <a:cubicBezTo>
                  <a:pt x="5537074" y="2636175"/>
                  <a:pt x="5539869" y="2636772"/>
                  <a:pt x="5539272" y="2639565"/>
                </a:cubicBezTo>
                <a:cubicBezTo>
                  <a:pt x="5538078" y="2645154"/>
                  <a:pt x="5540275" y="2648544"/>
                  <a:pt x="5539081" y="2654132"/>
                </a:cubicBezTo>
                <a:cubicBezTo>
                  <a:pt x="5539081" y="2654132"/>
                  <a:pt x="5539081" y="2654132"/>
                  <a:pt x="5536884" y="2650742"/>
                </a:cubicBezTo>
                <a:cubicBezTo>
                  <a:pt x="5536884" y="2650742"/>
                  <a:pt x="5536884" y="2650742"/>
                  <a:pt x="5536287" y="2653536"/>
                </a:cubicBezTo>
                <a:cubicBezTo>
                  <a:pt x="5535690" y="2656329"/>
                  <a:pt x="5538484" y="2656926"/>
                  <a:pt x="5537887" y="2659720"/>
                </a:cubicBezTo>
                <a:cubicBezTo>
                  <a:pt x="5539894" y="2677677"/>
                  <a:pt x="5539106" y="2695038"/>
                  <a:pt x="5537125" y="2717987"/>
                </a:cubicBezTo>
                <a:cubicBezTo>
                  <a:pt x="5537125" y="2717987"/>
                  <a:pt x="5537125" y="2717987"/>
                  <a:pt x="5534331" y="2717390"/>
                </a:cubicBezTo>
                <a:cubicBezTo>
                  <a:pt x="5534140" y="2731956"/>
                  <a:pt x="5528361" y="2745329"/>
                  <a:pt x="5533352" y="2749317"/>
                </a:cubicBezTo>
                <a:cubicBezTo>
                  <a:pt x="5532756" y="2752110"/>
                  <a:pt x="5532159" y="2754905"/>
                  <a:pt x="5534356" y="2758296"/>
                </a:cubicBezTo>
                <a:cubicBezTo>
                  <a:pt x="5533759" y="2761090"/>
                  <a:pt x="5533163" y="2763884"/>
                  <a:pt x="5532565" y="2766678"/>
                </a:cubicBezTo>
                <a:cubicBezTo>
                  <a:pt x="5531968" y="2769471"/>
                  <a:pt x="5531372" y="2772265"/>
                  <a:pt x="5530178" y="2777854"/>
                </a:cubicBezTo>
                <a:cubicBezTo>
                  <a:pt x="5529581" y="2780647"/>
                  <a:pt x="5529581" y="2780647"/>
                  <a:pt x="5529581" y="2780647"/>
                </a:cubicBezTo>
                <a:cubicBezTo>
                  <a:pt x="5529581" y="2780647"/>
                  <a:pt x="5529581" y="2780647"/>
                  <a:pt x="5528984" y="2783442"/>
                </a:cubicBezTo>
                <a:cubicBezTo>
                  <a:pt x="5528387" y="2786235"/>
                  <a:pt x="5528387" y="2786235"/>
                  <a:pt x="5527790" y="2789029"/>
                </a:cubicBezTo>
                <a:cubicBezTo>
                  <a:pt x="5527790" y="2789029"/>
                  <a:pt x="5527790" y="2789029"/>
                  <a:pt x="5527193" y="2791823"/>
                </a:cubicBezTo>
                <a:cubicBezTo>
                  <a:pt x="5527193" y="2791823"/>
                  <a:pt x="5529987" y="2792420"/>
                  <a:pt x="5530583" y="2789626"/>
                </a:cubicBezTo>
                <a:cubicBezTo>
                  <a:pt x="5532184" y="2795811"/>
                  <a:pt x="5531587" y="2798605"/>
                  <a:pt x="5530393" y="2804193"/>
                </a:cubicBezTo>
                <a:cubicBezTo>
                  <a:pt x="5527002" y="2806390"/>
                  <a:pt x="5525808" y="2811977"/>
                  <a:pt x="5525808" y="2811977"/>
                </a:cubicBezTo>
                <a:cubicBezTo>
                  <a:pt x="5525808" y="2811977"/>
                  <a:pt x="5523015" y="2811381"/>
                  <a:pt x="5523612" y="2808587"/>
                </a:cubicBezTo>
                <a:cubicBezTo>
                  <a:pt x="5520818" y="2807990"/>
                  <a:pt x="5520221" y="2810784"/>
                  <a:pt x="5516830" y="2812981"/>
                </a:cubicBezTo>
                <a:cubicBezTo>
                  <a:pt x="5516232" y="2815775"/>
                  <a:pt x="5513438" y="2815178"/>
                  <a:pt x="5512842" y="2817972"/>
                </a:cubicBezTo>
                <a:cubicBezTo>
                  <a:pt x="5512842" y="2817972"/>
                  <a:pt x="5512842" y="2817972"/>
                  <a:pt x="5515635" y="2818569"/>
                </a:cubicBezTo>
                <a:cubicBezTo>
                  <a:pt x="5515039" y="2821363"/>
                  <a:pt x="5515039" y="2821363"/>
                  <a:pt x="5515039" y="2821363"/>
                </a:cubicBezTo>
                <a:cubicBezTo>
                  <a:pt x="5515635" y="2818569"/>
                  <a:pt x="5518430" y="2819166"/>
                  <a:pt x="5518430" y="2819166"/>
                </a:cubicBezTo>
                <a:cubicBezTo>
                  <a:pt x="5519027" y="2816372"/>
                  <a:pt x="5519027" y="2816372"/>
                  <a:pt x="5521821" y="2816968"/>
                </a:cubicBezTo>
                <a:cubicBezTo>
                  <a:pt x="5521821" y="2816968"/>
                  <a:pt x="5524017" y="2820359"/>
                  <a:pt x="5523420" y="2823154"/>
                </a:cubicBezTo>
                <a:cubicBezTo>
                  <a:pt x="5522824" y="2825947"/>
                  <a:pt x="5522824" y="2825947"/>
                  <a:pt x="5522227" y="2828742"/>
                </a:cubicBezTo>
                <a:cubicBezTo>
                  <a:pt x="5521630" y="2831535"/>
                  <a:pt x="5520436" y="2837123"/>
                  <a:pt x="5522633" y="2840514"/>
                </a:cubicBezTo>
                <a:cubicBezTo>
                  <a:pt x="5520246" y="2851690"/>
                  <a:pt x="5517261" y="2865659"/>
                  <a:pt x="5517668" y="2877432"/>
                </a:cubicBezTo>
                <a:cubicBezTo>
                  <a:pt x="5517071" y="2880226"/>
                  <a:pt x="5517071" y="2880226"/>
                  <a:pt x="5516474" y="2883020"/>
                </a:cubicBezTo>
                <a:cubicBezTo>
                  <a:pt x="5514276" y="2879629"/>
                  <a:pt x="5514276" y="2879629"/>
                  <a:pt x="5514276" y="2879629"/>
                </a:cubicBezTo>
                <a:cubicBezTo>
                  <a:pt x="5514276" y="2879629"/>
                  <a:pt x="5514276" y="2879629"/>
                  <a:pt x="5509692" y="2887414"/>
                </a:cubicBezTo>
                <a:cubicBezTo>
                  <a:pt x="5512486" y="2888011"/>
                  <a:pt x="5512486" y="2888011"/>
                  <a:pt x="5514683" y="2891402"/>
                </a:cubicBezTo>
                <a:cubicBezTo>
                  <a:pt x="5511889" y="2890805"/>
                  <a:pt x="5511889" y="2890805"/>
                  <a:pt x="5511889" y="2890805"/>
                </a:cubicBezTo>
                <a:cubicBezTo>
                  <a:pt x="5511889" y="2890805"/>
                  <a:pt x="5511889" y="2890805"/>
                  <a:pt x="5511292" y="2893599"/>
                </a:cubicBezTo>
                <a:cubicBezTo>
                  <a:pt x="5511292" y="2893599"/>
                  <a:pt x="5511292" y="2893599"/>
                  <a:pt x="5510695" y="2896393"/>
                </a:cubicBezTo>
                <a:cubicBezTo>
                  <a:pt x="5509501" y="2901981"/>
                  <a:pt x="5508307" y="2907569"/>
                  <a:pt x="5507114" y="2913156"/>
                </a:cubicBezTo>
                <a:cubicBezTo>
                  <a:pt x="5506517" y="2915950"/>
                  <a:pt x="5505919" y="2918744"/>
                  <a:pt x="5505323" y="2921539"/>
                </a:cubicBezTo>
                <a:cubicBezTo>
                  <a:pt x="5504726" y="2924333"/>
                  <a:pt x="5504726" y="2924333"/>
                  <a:pt x="5504129" y="2927126"/>
                </a:cubicBezTo>
                <a:cubicBezTo>
                  <a:pt x="5501741" y="2938302"/>
                  <a:pt x="5495963" y="2951674"/>
                  <a:pt x="5492978" y="2965645"/>
                </a:cubicBezTo>
                <a:cubicBezTo>
                  <a:pt x="5492381" y="2968439"/>
                  <a:pt x="5492381" y="2968439"/>
                  <a:pt x="5491784" y="2971233"/>
                </a:cubicBezTo>
                <a:cubicBezTo>
                  <a:pt x="5491784" y="2971233"/>
                  <a:pt x="5491784" y="2971233"/>
                  <a:pt x="5491187" y="2974026"/>
                </a:cubicBezTo>
                <a:cubicBezTo>
                  <a:pt x="5491187" y="2974026"/>
                  <a:pt x="5490590" y="2976820"/>
                  <a:pt x="5490590" y="2976820"/>
                </a:cubicBezTo>
                <a:cubicBezTo>
                  <a:pt x="5491187" y="2974026"/>
                  <a:pt x="5488991" y="2970636"/>
                  <a:pt x="5488991" y="2970636"/>
                </a:cubicBezTo>
                <a:cubicBezTo>
                  <a:pt x="5483618" y="2995782"/>
                  <a:pt x="5479440" y="3015338"/>
                  <a:pt x="5474665" y="3037690"/>
                </a:cubicBezTo>
                <a:cubicBezTo>
                  <a:pt x="5470677" y="3042681"/>
                  <a:pt x="5469483" y="3048269"/>
                  <a:pt x="5468289" y="3053857"/>
                </a:cubicBezTo>
                <a:cubicBezTo>
                  <a:pt x="5463107" y="3064436"/>
                  <a:pt x="5463514" y="3076209"/>
                  <a:pt x="5462320" y="3081796"/>
                </a:cubicBezTo>
                <a:cubicBezTo>
                  <a:pt x="5457735" y="3089581"/>
                  <a:pt x="5456541" y="3095169"/>
                  <a:pt x="5452553" y="3100160"/>
                </a:cubicBezTo>
                <a:cubicBezTo>
                  <a:pt x="5449759" y="3099564"/>
                  <a:pt x="5447563" y="3096172"/>
                  <a:pt x="5451550" y="3091182"/>
                </a:cubicBezTo>
                <a:cubicBezTo>
                  <a:pt x="5448756" y="3090585"/>
                  <a:pt x="5444578" y="3110142"/>
                  <a:pt x="5442190" y="3121318"/>
                </a:cubicBezTo>
                <a:cubicBezTo>
                  <a:pt x="5439993" y="3117927"/>
                  <a:pt x="5439993" y="3117927"/>
                  <a:pt x="5439993" y="3117927"/>
                </a:cubicBezTo>
                <a:cubicBezTo>
                  <a:pt x="5440590" y="3115134"/>
                  <a:pt x="5441187" y="3112339"/>
                  <a:pt x="5444578" y="3110142"/>
                </a:cubicBezTo>
                <a:cubicBezTo>
                  <a:pt x="5441187" y="3112339"/>
                  <a:pt x="5441187" y="3112339"/>
                  <a:pt x="5440590" y="3115134"/>
                </a:cubicBezTo>
                <a:cubicBezTo>
                  <a:pt x="5437797" y="3114536"/>
                  <a:pt x="5437797" y="3114536"/>
                  <a:pt x="5437797" y="3114536"/>
                </a:cubicBezTo>
                <a:cubicBezTo>
                  <a:pt x="5436577" y="3079218"/>
                  <a:pt x="5446128" y="3034515"/>
                  <a:pt x="5455487" y="3004379"/>
                </a:cubicBezTo>
                <a:cubicBezTo>
                  <a:pt x="5456085" y="3001584"/>
                  <a:pt x="5453290" y="3000987"/>
                  <a:pt x="5453290" y="3000987"/>
                </a:cubicBezTo>
                <a:cubicBezTo>
                  <a:pt x="5453290" y="3000987"/>
                  <a:pt x="5450497" y="3000391"/>
                  <a:pt x="5449900" y="3003185"/>
                </a:cubicBezTo>
                <a:cubicBezTo>
                  <a:pt x="5442737" y="3036712"/>
                  <a:pt x="5433186" y="3081415"/>
                  <a:pt x="5433212" y="3122321"/>
                </a:cubicBezTo>
                <a:cubicBezTo>
                  <a:pt x="5428030" y="3132900"/>
                  <a:pt x="5432425" y="3139682"/>
                  <a:pt x="5426646" y="3153055"/>
                </a:cubicBezTo>
                <a:cubicBezTo>
                  <a:pt x="5428246" y="3159239"/>
                  <a:pt x="5431039" y="3159836"/>
                  <a:pt x="5433833" y="3160434"/>
                </a:cubicBezTo>
                <a:cubicBezTo>
                  <a:pt x="5428055" y="3173806"/>
                  <a:pt x="5428652" y="3171012"/>
                  <a:pt x="5429655" y="3179991"/>
                </a:cubicBezTo>
                <a:cubicBezTo>
                  <a:pt x="5426861" y="3179394"/>
                  <a:pt x="5426264" y="3182188"/>
                  <a:pt x="5426264" y="3182188"/>
                </a:cubicBezTo>
                <a:cubicBezTo>
                  <a:pt x="5426264" y="3182188"/>
                  <a:pt x="5426264" y="3182188"/>
                  <a:pt x="5425668" y="3184981"/>
                </a:cubicBezTo>
                <a:cubicBezTo>
                  <a:pt x="5425668" y="3184981"/>
                  <a:pt x="5425668" y="3184981"/>
                  <a:pt x="5422277" y="3187179"/>
                </a:cubicBezTo>
                <a:cubicBezTo>
                  <a:pt x="5420486" y="3195561"/>
                  <a:pt x="5422086" y="3201746"/>
                  <a:pt x="5422086" y="3201746"/>
                </a:cubicBezTo>
                <a:cubicBezTo>
                  <a:pt x="5422086" y="3201746"/>
                  <a:pt x="5422086" y="3201746"/>
                  <a:pt x="5424880" y="3202342"/>
                </a:cubicBezTo>
                <a:cubicBezTo>
                  <a:pt x="5424880" y="3202342"/>
                  <a:pt x="5424880" y="3202342"/>
                  <a:pt x="5425477" y="3199549"/>
                </a:cubicBezTo>
                <a:cubicBezTo>
                  <a:pt x="5425477" y="3199549"/>
                  <a:pt x="5425477" y="3199549"/>
                  <a:pt x="5426074" y="3196754"/>
                </a:cubicBezTo>
                <a:cubicBezTo>
                  <a:pt x="5430061" y="3191764"/>
                  <a:pt x="5434646" y="3183979"/>
                  <a:pt x="5435840" y="3178391"/>
                </a:cubicBezTo>
                <a:cubicBezTo>
                  <a:pt x="5438634" y="3178987"/>
                  <a:pt x="5439828" y="3173400"/>
                  <a:pt x="5443816" y="3168408"/>
                </a:cubicBezTo>
                <a:cubicBezTo>
                  <a:pt x="5440424" y="3170606"/>
                  <a:pt x="5439876" y="3169758"/>
                  <a:pt x="5439900" y="3167938"/>
                </a:cubicBezTo>
                <a:lnTo>
                  <a:pt x="5439540" y="3163205"/>
                </a:lnTo>
                <a:lnTo>
                  <a:pt x="5443409" y="3156637"/>
                </a:lnTo>
                <a:cubicBezTo>
                  <a:pt x="5446203" y="3157233"/>
                  <a:pt x="5446801" y="3154439"/>
                  <a:pt x="5450191" y="3152242"/>
                </a:cubicBezTo>
                <a:cubicBezTo>
                  <a:pt x="5447804" y="3163418"/>
                  <a:pt x="5442025" y="3176791"/>
                  <a:pt x="5436843" y="3187369"/>
                </a:cubicBezTo>
                <a:cubicBezTo>
                  <a:pt x="5441428" y="3179585"/>
                  <a:pt x="5441428" y="3179585"/>
                  <a:pt x="5439637" y="3187966"/>
                </a:cubicBezTo>
                <a:cubicBezTo>
                  <a:pt x="5434049" y="3186772"/>
                  <a:pt x="5435459" y="3207524"/>
                  <a:pt x="5425883" y="3211321"/>
                </a:cubicBezTo>
                <a:cubicBezTo>
                  <a:pt x="5427483" y="3217506"/>
                  <a:pt x="5414923" y="3235273"/>
                  <a:pt x="5425096" y="3228682"/>
                </a:cubicBezTo>
                <a:cubicBezTo>
                  <a:pt x="5420511" y="3236467"/>
                  <a:pt x="5417717" y="3235870"/>
                  <a:pt x="5413729" y="3240861"/>
                </a:cubicBezTo>
                <a:cubicBezTo>
                  <a:pt x="5418123" y="3247643"/>
                  <a:pt x="5404560" y="3256430"/>
                  <a:pt x="5408954" y="3263212"/>
                </a:cubicBezTo>
                <a:cubicBezTo>
                  <a:pt x="5396584" y="3266413"/>
                  <a:pt x="5400191" y="3290555"/>
                  <a:pt x="5391212" y="3291558"/>
                </a:cubicBezTo>
                <a:cubicBezTo>
                  <a:pt x="5390615" y="3294352"/>
                  <a:pt x="5393409" y="3294949"/>
                  <a:pt x="5393409" y="3294949"/>
                </a:cubicBezTo>
                <a:cubicBezTo>
                  <a:pt x="5388227" y="3305528"/>
                  <a:pt x="5389421" y="3299940"/>
                  <a:pt x="5387225" y="3296550"/>
                </a:cubicBezTo>
                <a:cubicBezTo>
                  <a:pt x="5385434" y="3304931"/>
                  <a:pt x="5381446" y="3309922"/>
                  <a:pt x="5376861" y="3317707"/>
                </a:cubicBezTo>
                <a:cubicBezTo>
                  <a:pt x="5386030" y="3302137"/>
                  <a:pt x="5374473" y="3328882"/>
                  <a:pt x="5370079" y="3322101"/>
                </a:cubicBezTo>
                <a:cubicBezTo>
                  <a:pt x="5371083" y="3331080"/>
                  <a:pt x="5360909" y="3337671"/>
                  <a:pt x="5365304" y="3344452"/>
                </a:cubicBezTo>
                <a:cubicBezTo>
                  <a:pt x="5349950" y="3361622"/>
                  <a:pt x="5338799" y="3400141"/>
                  <a:pt x="5328626" y="3406732"/>
                </a:cubicBezTo>
                <a:cubicBezTo>
                  <a:pt x="5325832" y="3406135"/>
                  <a:pt x="5323445" y="3417311"/>
                  <a:pt x="5326835" y="3415114"/>
                </a:cubicBezTo>
                <a:cubicBezTo>
                  <a:pt x="5322848" y="3420105"/>
                  <a:pt x="5320651" y="3416714"/>
                  <a:pt x="5321845" y="3411126"/>
                </a:cubicBezTo>
                <a:cubicBezTo>
                  <a:pt x="5315062" y="3415520"/>
                  <a:pt x="5319457" y="3422302"/>
                  <a:pt x="5318860" y="3425096"/>
                </a:cubicBezTo>
                <a:cubicBezTo>
                  <a:pt x="5313678" y="3435674"/>
                  <a:pt x="5321248" y="3413920"/>
                  <a:pt x="5312675" y="3426696"/>
                </a:cubicBezTo>
                <a:cubicBezTo>
                  <a:pt x="5310884" y="3435077"/>
                  <a:pt x="5314872" y="3430087"/>
                  <a:pt x="5301715" y="3450648"/>
                </a:cubicBezTo>
                <a:cubicBezTo>
                  <a:pt x="5298921" y="3450051"/>
                  <a:pt x="5290945" y="3460032"/>
                  <a:pt x="5286958" y="3465024"/>
                </a:cubicBezTo>
                <a:lnTo>
                  <a:pt x="5283567" y="3467221"/>
                </a:lnTo>
                <a:lnTo>
                  <a:pt x="5284760" y="3461633"/>
                </a:lnTo>
                <a:cubicBezTo>
                  <a:pt x="5284760" y="3461633"/>
                  <a:pt x="5281966" y="3461036"/>
                  <a:pt x="5278576" y="3463233"/>
                </a:cubicBezTo>
                <a:cubicBezTo>
                  <a:pt x="5277979" y="3466026"/>
                  <a:pt x="5277979" y="3466026"/>
                  <a:pt x="5277979" y="3466026"/>
                </a:cubicBezTo>
                <a:cubicBezTo>
                  <a:pt x="5277979" y="3466026"/>
                  <a:pt x="5277979" y="3466026"/>
                  <a:pt x="5275185" y="3465430"/>
                </a:cubicBezTo>
                <a:cubicBezTo>
                  <a:pt x="5275185" y="3465430"/>
                  <a:pt x="5272391" y="3464833"/>
                  <a:pt x="5272391" y="3464833"/>
                </a:cubicBezTo>
                <a:cubicBezTo>
                  <a:pt x="5271794" y="3467627"/>
                  <a:pt x="5271794" y="3467627"/>
                  <a:pt x="5271794" y="3467627"/>
                </a:cubicBezTo>
                <a:cubicBezTo>
                  <a:pt x="5267806" y="3472618"/>
                  <a:pt x="5260428" y="3479806"/>
                  <a:pt x="5253049" y="3486994"/>
                </a:cubicBezTo>
                <a:cubicBezTo>
                  <a:pt x="5255843" y="3487591"/>
                  <a:pt x="5255246" y="3490384"/>
                  <a:pt x="5255246" y="3490384"/>
                </a:cubicBezTo>
                <a:cubicBezTo>
                  <a:pt x="5251855" y="3492582"/>
                  <a:pt x="5251258" y="3495376"/>
                  <a:pt x="5247867" y="3497573"/>
                </a:cubicBezTo>
                <a:cubicBezTo>
                  <a:pt x="5247867" y="3497573"/>
                  <a:pt x="5248464" y="3494779"/>
                  <a:pt x="5248464" y="3494779"/>
                </a:cubicBezTo>
                <a:cubicBezTo>
                  <a:pt x="5248464" y="3494779"/>
                  <a:pt x="5245670" y="3494182"/>
                  <a:pt x="5245073" y="3496975"/>
                </a:cubicBezTo>
                <a:cubicBezTo>
                  <a:pt x="5241682" y="3499172"/>
                  <a:pt x="5241682" y="3499172"/>
                  <a:pt x="5241085" y="3501967"/>
                </a:cubicBezTo>
                <a:cubicBezTo>
                  <a:pt x="5243879" y="3502564"/>
                  <a:pt x="5243879" y="3502564"/>
                  <a:pt x="5243283" y="3505358"/>
                </a:cubicBezTo>
                <a:cubicBezTo>
                  <a:pt x="5236501" y="3509752"/>
                  <a:pt x="5225731" y="3519137"/>
                  <a:pt x="5218353" y="3526325"/>
                </a:cubicBezTo>
                <a:cubicBezTo>
                  <a:pt x="5202998" y="3543495"/>
                  <a:pt x="5189244" y="3566850"/>
                  <a:pt x="5179477" y="3585213"/>
                </a:cubicBezTo>
                <a:cubicBezTo>
                  <a:pt x="5176087" y="3587410"/>
                  <a:pt x="5175490" y="3590204"/>
                  <a:pt x="5172099" y="3592401"/>
                </a:cubicBezTo>
                <a:cubicBezTo>
                  <a:pt x="5171502" y="3595195"/>
                  <a:pt x="5174296" y="3595792"/>
                  <a:pt x="5170308" y="3600783"/>
                </a:cubicBezTo>
                <a:cubicBezTo>
                  <a:pt x="5173103" y="3601380"/>
                  <a:pt x="5177090" y="3596389"/>
                  <a:pt x="5181675" y="3588604"/>
                </a:cubicBezTo>
                <a:cubicBezTo>
                  <a:pt x="5183872" y="3591995"/>
                  <a:pt x="5183275" y="3594789"/>
                  <a:pt x="5179287" y="3599780"/>
                </a:cubicBezTo>
                <a:cubicBezTo>
                  <a:pt x="5179287" y="3599780"/>
                  <a:pt x="5178690" y="3602574"/>
                  <a:pt x="5175896" y="3601977"/>
                </a:cubicBezTo>
                <a:cubicBezTo>
                  <a:pt x="5175299" y="3604771"/>
                  <a:pt x="5171909" y="3606968"/>
                  <a:pt x="5171312" y="3609762"/>
                </a:cubicBezTo>
                <a:cubicBezTo>
                  <a:pt x="5168517" y="3609165"/>
                  <a:pt x="5167921" y="3611959"/>
                  <a:pt x="5167921" y="3611959"/>
                </a:cubicBezTo>
                <a:cubicBezTo>
                  <a:pt x="5167921" y="3611959"/>
                  <a:pt x="5167921" y="3611959"/>
                  <a:pt x="5167324" y="3614753"/>
                </a:cubicBezTo>
                <a:cubicBezTo>
                  <a:pt x="5167324" y="3614753"/>
                  <a:pt x="5167324" y="3614753"/>
                  <a:pt x="5170118" y="3615350"/>
                </a:cubicBezTo>
                <a:cubicBezTo>
                  <a:pt x="5166130" y="3620341"/>
                  <a:pt x="5162142" y="3625332"/>
                  <a:pt x="5160948" y="3630920"/>
                </a:cubicBezTo>
                <a:cubicBezTo>
                  <a:pt x="5158752" y="3627529"/>
                  <a:pt x="5151970" y="3631923"/>
                  <a:pt x="5148578" y="3634120"/>
                </a:cubicBezTo>
                <a:cubicBezTo>
                  <a:pt x="5144591" y="3639111"/>
                  <a:pt x="5138406" y="3640711"/>
                  <a:pt x="5138406" y="3640711"/>
                </a:cubicBezTo>
                <a:cubicBezTo>
                  <a:pt x="5139003" y="3637917"/>
                  <a:pt x="5139003" y="3637917"/>
                  <a:pt x="5142394" y="3635720"/>
                </a:cubicBezTo>
                <a:cubicBezTo>
                  <a:pt x="5142394" y="3635720"/>
                  <a:pt x="5142394" y="3635720"/>
                  <a:pt x="5142991" y="3632926"/>
                </a:cubicBezTo>
                <a:cubicBezTo>
                  <a:pt x="5139600" y="3635123"/>
                  <a:pt x="5139600" y="3635123"/>
                  <a:pt x="5136209" y="3637320"/>
                </a:cubicBezTo>
                <a:cubicBezTo>
                  <a:pt x="5136209" y="3637320"/>
                  <a:pt x="5133415" y="3636723"/>
                  <a:pt x="5133415" y="3636723"/>
                </a:cubicBezTo>
                <a:cubicBezTo>
                  <a:pt x="5132818" y="3639517"/>
                  <a:pt x="5132818" y="3639517"/>
                  <a:pt x="5132818" y="3639517"/>
                </a:cubicBezTo>
                <a:cubicBezTo>
                  <a:pt x="5129427" y="3641714"/>
                  <a:pt x="5117464" y="3656687"/>
                  <a:pt x="5115863" y="3650502"/>
                </a:cubicBezTo>
                <a:cubicBezTo>
                  <a:pt x="5107291" y="3663278"/>
                  <a:pt x="5100509" y="3667672"/>
                  <a:pt x="5092534" y="3677654"/>
                </a:cubicBezTo>
                <a:cubicBezTo>
                  <a:pt x="5092534" y="3677654"/>
                  <a:pt x="5092534" y="3677654"/>
                  <a:pt x="5091937" y="3680448"/>
                </a:cubicBezTo>
                <a:cubicBezTo>
                  <a:pt x="5089143" y="3679852"/>
                  <a:pt x="5089143" y="3679852"/>
                  <a:pt x="5088546" y="3682645"/>
                </a:cubicBezTo>
                <a:cubicBezTo>
                  <a:pt x="5113882" y="3673451"/>
                  <a:pt x="5083771" y="3704997"/>
                  <a:pt x="5072405" y="3717176"/>
                </a:cubicBezTo>
                <a:cubicBezTo>
                  <a:pt x="5072405" y="3717176"/>
                  <a:pt x="5072405" y="3717176"/>
                  <a:pt x="5071807" y="3719969"/>
                </a:cubicBezTo>
                <a:cubicBezTo>
                  <a:pt x="5074195" y="3708794"/>
                  <a:pt x="5059438" y="3723170"/>
                  <a:pt x="5057240" y="3719779"/>
                </a:cubicBezTo>
                <a:cubicBezTo>
                  <a:pt x="5057240" y="3719779"/>
                  <a:pt x="5060632" y="3717582"/>
                  <a:pt x="5061228" y="3714788"/>
                </a:cubicBezTo>
                <a:cubicBezTo>
                  <a:pt x="5064620" y="3712591"/>
                  <a:pt x="5064620" y="3712591"/>
                  <a:pt x="5061826" y="3711994"/>
                </a:cubicBezTo>
                <a:cubicBezTo>
                  <a:pt x="5061826" y="3711994"/>
                  <a:pt x="5059031" y="3711397"/>
                  <a:pt x="5058434" y="3714191"/>
                </a:cubicBezTo>
                <a:cubicBezTo>
                  <a:pt x="5052847" y="3712997"/>
                  <a:pt x="5039880" y="3718991"/>
                  <a:pt x="5044274" y="3725773"/>
                </a:cubicBezTo>
                <a:cubicBezTo>
                  <a:pt x="5041480" y="3725176"/>
                  <a:pt x="5040883" y="3727970"/>
                  <a:pt x="5040883" y="3727970"/>
                </a:cubicBezTo>
                <a:cubicBezTo>
                  <a:pt x="5038686" y="3724580"/>
                  <a:pt x="5037492" y="3730167"/>
                  <a:pt x="5037492" y="3730167"/>
                </a:cubicBezTo>
                <a:cubicBezTo>
                  <a:pt x="5034101" y="3732364"/>
                  <a:pt x="5034101" y="3732364"/>
                  <a:pt x="5033504" y="3735159"/>
                </a:cubicBezTo>
                <a:cubicBezTo>
                  <a:pt x="5035702" y="3738549"/>
                  <a:pt x="5043487" y="3743134"/>
                  <a:pt x="5022545" y="3759110"/>
                </a:cubicBezTo>
                <a:cubicBezTo>
                  <a:pt x="5023141" y="3756316"/>
                  <a:pt x="5023738" y="3753522"/>
                  <a:pt x="5019751" y="3758513"/>
                </a:cubicBezTo>
                <a:cubicBezTo>
                  <a:pt x="5020347" y="3755719"/>
                  <a:pt x="5019153" y="3761307"/>
                  <a:pt x="5018557" y="3764101"/>
                </a:cubicBezTo>
                <a:cubicBezTo>
                  <a:pt x="5015165" y="3766298"/>
                  <a:pt x="5011775" y="3768495"/>
                  <a:pt x="5008384" y="3770692"/>
                </a:cubicBezTo>
                <a:cubicBezTo>
                  <a:pt x="5001005" y="3777881"/>
                  <a:pt x="4997615" y="3780077"/>
                  <a:pt x="4987441" y="3786668"/>
                </a:cubicBezTo>
                <a:cubicBezTo>
                  <a:pt x="4985245" y="3783277"/>
                  <a:pt x="4989232" y="3778286"/>
                  <a:pt x="4993220" y="3773295"/>
                </a:cubicBezTo>
                <a:cubicBezTo>
                  <a:pt x="4963300" y="3790275"/>
                  <a:pt x="4946751" y="3813033"/>
                  <a:pt x="4914633" y="3826621"/>
                </a:cubicBezTo>
                <a:cubicBezTo>
                  <a:pt x="4887913" y="3855970"/>
                  <a:pt x="4852404" y="3871755"/>
                  <a:pt x="4821289" y="3894323"/>
                </a:cubicBezTo>
                <a:cubicBezTo>
                  <a:pt x="4814507" y="3898717"/>
                  <a:pt x="4809922" y="3906502"/>
                  <a:pt x="4803140" y="3910896"/>
                </a:cubicBezTo>
                <a:cubicBezTo>
                  <a:pt x="4789577" y="3919684"/>
                  <a:pt x="4765841" y="3935063"/>
                  <a:pt x="4752278" y="3943851"/>
                </a:cubicBezTo>
                <a:cubicBezTo>
                  <a:pt x="4750081" y="3940461"/>
                  <a:pt x="4749483" y="3943254"/>
                  <a:pt x="4749483" y="3943254"/>
                </a:cubicBezTo>
                <a:cubicBezTo>
                  <a:pt x="4746689" y="3942657"/>
                  <a:pt x="4746689" y="3942657"/>
                  <a:pt x="4746093" y="3945451"/>
                </a:cubicBezTo>
                <a:cubicBezTo>
                  <a:pt x="4742701" y="3947648"/>
                  <a:pt x="4735920" y="3952042"/>
                  <a:pt x="4729139" y="3956436"/>
                </a:cubicBezTo>
                <a:cubicBezTo>
                  <a:pt x="4719562" y="3960233"/>
                  <a:pt x="4709986" y="3964030"/>
                  <a:pt x="4701008" y="3965034"/>
                </a:cubicBezTo>
                <a:cubicBezTo>
                  <a:pt x="4714978" y="3968018"/>
                  <a:pt x="4685247" y="3970431"/>
                  <a:pt x="4687445" y="3973822"/>
                </a:cubicBezTo>
                <a:cubicBezTo>
                  <a:pt x="4684650" y="3973225"/>
                  <a:pt x="4681259" y="3975422"/>
                  <a:pt x="4677869" y="3977619"/>
                </a:cubicBezTo>
                <a:cubicBezTo>
                  <a:pt x="4677869" y="3977619"/>
                  <a:pt x="4674477" y="3979816"/>
                  <a:pt x="4677272" y="3980413"/>
                </a:cubicBezTo>
                <a:cubicBezTo>
                  <a:pt x="4677272" y="3980413"/>
                  <a:pt x="4677272" y="3980413"/>
                  <a:pt x="4680663" y="3978216"/>
                </a:cubicBezTo>
                <a:cubicBezTo>
                  <a:pt x="4680663" y="3978216"/>
                  <a:pt x="4683456" y="3978812"/>
                  <a:pt x="4686847" y="3976616"/>
                </a:cubicBezTo>
                <a:cubicBezTo>
                  <a:pt x="4686847" y="3976616"/>
                  <a:pt x="4686847" y="3976616"/>
                  <a:pt x="4686250" y="3979410"/>
                </a:cubicBezTo>
                <a:cubicBezTo>
                  <a:pt x="4685654" y="3982204"/>
                  <a:pt x="4670491" y="3984807"/>
                  <a:pt x="4666503" y="3989798"/>
                </a:cubicBezTo>
                <a:cubicBezTo>
                  <a:pt x="4666503" y="3989798"/>
                  <a:pt x="4666503" y="3989798"/>
                  <a:pt x="4663708" y="3989202"/>
                </a:cubicBezTo>
                <a:cubicBezTo>
                  <a:pt x="4667099" y="3987004"/>
                  <a:pt x="4671087" y="3982013"/>
                  <a:pt x="4665499" y="3980819"/>
                </a:cubicBezTo>
                <a:cubicBezTo>
                  <a:pt x="4661511" y="3985810"/>
                  <a:pt x="4658120" y="3988007"/>
                  <a:pt x="4655923" y="3984616"/>
                </a:cubicBezTo>
                <a:cubicBezTo>
                  <a:pt x="4648544" y="3991804"/>
                  <a:pt x="4641166" y="3998992"/>
                  <a:pt x="4632187" y="3999996"/>
                </a:cubicBezTo>
                <a:cubicBezTo>
                  <a:pt x="4632187" y="3999996"/>
                  <a:pt x="4635578" y="3997799"/>
                  <a:pt x="4638968" y="3995601"/>
                </a:cubicBezTo>
                <a:cubicBezTo>
                  <a:pt x="4636175" y="3995005"/>
                  <a:pt x="4636175" y="3995005"/>
                  <a:pt x="4636175" y="3995005"/>
                </a:cubicBezTo>
                <a:cubicBezTo>
                  <a:pt x="4632784" y="3997202"/>
                  <a:pt x="4629393" y="3999399"/>
                  <a:pt x="4626002" y="4001596"/>
                </a:cubicBezTo>
                <a:cubicBezTo>
                  <a:pt x="4627196" y="3996008"/>
                  <a:pt x="4612439" y="4010384"/>
                  <a:pt x="4604654" y="4005799"/>
                </a:cubicBezTo>
                <a:cubicBezTo>
                  <a:pt x="4595675" y="4006802"/>
                  <a:pt x="4591687" y="4011794"/>
                  <a:pt x="4594481" y="4012390"/>
                </a:cubicBezTo>
                <a:cubicBezTo>
                  <a:pt x="4584905" y="4016187"/>
                  <a:pt x="4597872" y="4010193"/>
                  <a:pt x="4592284" y="4008999"/>
                </a:cubicBezTo>
                <a:cubicBezTo>
                  <a:pt x="4584308" y="4018981"/>
                  <a:pt x="4570338" y="4015997"/>
                  <a:pt x="4556775" y="4024785"/>
                </a:cubicBezTo>
                <a:cubicBezTo>
                  <a:pt x="4559569" y="4025382"/>
                  <a:pt x="4569741" y="4018790"/>
                  <a:pt x="4568547" y="4024379"/>
                </a:cubicBezTo>
                <a:cubicBezTo>
                  <a:pt x="4551187" y="4023591"/>
                  <a:pt x="4537026" y="4035173"/>
                  <a:pt x="4525254" y="4035580"/>
                </a:cubicBezTo>
                <a:cubicBezTo>
                  <a:pt x="4519069" y="4037180"/>
                  <a:pt x="4525254" y="4035580"/>
                  <a:pt x="4524657" y="4038373"/>
                </a:cubicBezTo>
                <a:cubicBezTo>
                  <a:pt x="4515678" y="4039377"/>
                  <a:pt x="4512884" y="4038779"/>
                  <a:pt x="4507296" y="4037586"/>
                </a:cubicBezTo>
                <a:cubicBezTo>
                  <a:pt x="4506103" y="4043173"/>
                  <a:pt x="4506700" y="4040380"/>
                  <a:pt x="4499320" y="4047568"/>
                </a:cubicBezTo>
                <a:cubicBezTo>
                  <a:pt x="4490939" y="4045777"/>
                  <a:pt x="4481960" y="4046780"/>
                  <a:pt x="4471788" y="4053372"/>
                </a:cubicBezTo>
                <a:cubicBezTo>
                  <a:pt x="4459418" y="4056571"/>
                  <a:pt x="4472384" y="4050577"/>
                  <a:pt x="4463406" y="4051581"/>
                </a:cubicBezTo>
                <a:cubicBezTo>
                  <a:pt x="4454427" y="4052583"/>
                  <a:pt x="4460014" y="4053777"/>
                  <a:pt x="4460014" y="4053777"/>
                </a:cubicBezTo>
                <a:cubicBezTo>
                  <a:pt x="4434678" y="4062972"/>
                  <a:pt x="4422906" y="4063378"/>
                  <a:pt x="4410535" y="4066578"/>
                </a:cubicBezTo>
                <a:cubicBezTo>
                  <a:pt x="4398167" y="4069779"/>
                  <a:pt x="4386394" y="4070185"/>
                  <a:pt x="4365045" y="4074388"/>
                </a:cubicBezTo>
                <a:cubicBezTo>
                  <a:pt x="4367839" y="4074985"/>
                  <a:pt x="4370633" y="4075582"/>
                  <a:pt x="4370633" y="4075582"/>
                </a:cubicBezTo>
                <a:cubicBezTo>
                  <a:pt x="4361654" y="4076585"/>
                  <a:pt x="4343100" y="4081386"/>
                  <a:pt x="4349881" y="4076992"/>
                </a:cubicBezTo>
                <a:cubicBezTo>
                  <a:pt x="4338108" y="4077398"/>
                  <a:pt x="4321751" y="4085589"/>
                  <a:pt x="4304390" y="4084802"/>
                </a:cubicBezTo>
                <a:cubicBezTo>
                  <a:pt x="4303387" y="4075823"/>
                  <a:pt x="4294815" y="4088599"/>
                  <a:pt x="4306587" y="4088192"/>
                </a:cubicBezTo>
                <a:cubicBezTo>
                  <a:pt x="4297012" y="4091990"/>
                  <a:pt x="4286433" y="4086808"/>
                  <a:pt x="4285239" y="4092395"/>
                </a:cubicBezTo>
                <a:cubicBezTo>
                  <a:pt x="4283639" y="4086211"/>
                  <a:pt x="4267281" y="4094402"/>
                  <a:pt x="4274063" y="4090008"/>
                </a:cubicBezTo>
                <a:cubicBezTo>
                  <a:pt x="4247127" y="4093018"/>
                  <a:pt x="4228572" y="4097818"/>
                  <a:pt x="4205624" y="4095836"/>
                </a:cubicBezTo>
                <a:cubicBezTo>
                  <a:pt x="4205624" y="4095836"/>
                  <a:pt x="4208417" y="4096434"/>
                  <a:pt x="4208417" y="4096434"/>
                </a:cubicBezTo>
                <a:cubicBezTo>
                  <a:pt x="4205624" y="4095836"/>
                  <a:pt x="4184275" y="4100040"/>
                  <a:pt x="4190460" y="4098440"/>
                </a:cubicBezTo>
                <a:cubicBezTo>
                  <a:pt x="4182674" y="4093856"/>
                  <a:pt x="4160132" y="4103646"/>
                  <a:pt x="4158533" y="4097462"/>
                </a:cubicBezTo>
                <a:cubicBezTo>
                  <a:pt x="4138187" y="4110644"/>
                  <a:pt x="4118032" y="4109259"/>
                  <a:pt x="4082714" y="4110478"/>
                </a:cubicBezTo>
                <a:cubicBezTo>
                  <a:pt x="4079920" y="4109882"/>
                  <a:pt x="4077126" y="4109285"/>
                  <a:pt x="4074332" y="4108687"/>
                </a:cubicBezTo>
                <a:cubicBezTo>
                  <a:pt x="4074332" y="4108687"/>
                  <a:pt x="4050787" y="4109500"/>
                  <a:pt x="4063157" y="4106300"/>
                </a:cubicBezTo>
                <a:cubicBezTo>
                  <a:pt x="4052578" y="4101118"/>
                  <a:pt x="4015468" y="4110719"/>
                  <a:pt x="4005486" y="4102744"/>
                </a:cubicBezTo>
                <a:cubicBezTo>
                  <a:pt x="3993117" y="4105943"/>
                  <a:pt x="4007087" y="4108928"/>
                  <a:pt x="3989725" y="4108140"/>
                </a:cubicBezTo>
                <a:cubicBezTo>
                  <a:pt x="3986335" y="4110338"/>
                  <a:pt x="3980747" y="4109144"/>
                  <a:pt x="3977953" y="4108547"/>
                </a:cubicBezTo>
                <a:cubicBezTo>
                  <a:pt x="3969571" y="4106756"/>
                  <a:pt x="3960592" y="4107759"/>
                  <a:pt x="3954407" y="4109359"/>
                </a:cubicBezTo>
                <a:cubicBezTo>
                  <a:pt x="3939840" y="4109169"/>
                  <a:pt x="3937643" y="4105778"/>
                  <a:pt x="3932653" y="4101790"/>
                </a:cubicBezTo>
                <a:cubicBezTo>
                  <a:pt x="3924271" y="4099999"/>
                  <a:pt x="3931459" y="4107378"/>
                  <a:pt x="3923077" y="4105588"/>
                </a:cubicBezTo>
                <a:cubicBezTo>
                  <a:pt x="3923077" y="4105588"/>
                  <a:pt x="3923077" y="4105588"/>
                  <a:pt x="3920283" y="4104990"/>
                </a:cubicBezTo>
                <a:cubicBezTo>
                  <a:pt x="3918086" y="4101600"/>
                  <a:pt x="3898528" y="4097421"/>
                  <a:pt x="3900128" y="4103606"/>
                </a:cubicBezTo>
                <a:cubicBezTo>
                  <a:pt x="3894541" y="4102412"/>
                  <a:pt x="3886158" y="4100621"/>
                  <a:pt x="3883962" y="4097231"/>
                </a:cubicBezTo>
                <a:cubicBezTo>
                  <a:pt x="3881168" y="4096633"/>
                  <a:pt x="3880570" y="4099428"/>
                  <a:pt x="3879973" y="4102221"/>
                </a:cubicBezTo>
                <a:cubicBezTo>
                  <a:pt x="3877180" y="4101624"/>
                  <a:pt x="3877777" y="4098831"/>
                  <a:pt x="3878373" y="4096037"/>
                </a:cubicBezTo>
                <a:cubicBezTo>
                  <a:pt x="3872189" y="4097637"/>
                  <a:pt x="3862613" y="4101434"/>
                  <a:pt x="3858219" y="4094653"/>
                </a:cubicBezTo>
                <a:cubicBezTo>
                  <a:pt x="3849240" y="4095655"/>
                  <a:pt x="3862613" y="4101434"/>
                  <a:pt x="3851437" y="4099046"/>
                </a:cubicBezTo>
                <a:cubicBezTo>
                  <a:pt x="3845849" y="4097852"/>
                  <a:pt x="3842459" y="4100049"/>
                  <a:pt x="3839665" y="4099453"/>
                </a:cubicBezTo>
                <a:cubicBezTo>
                  <a:pt x="3839665" y="4099453"/>
                  <a:pt x="3836870" y="4098856"/>
                  <a:pt x="3836870" y="4098856"/>
                </a:cubicBezTo>
                <a:cubicBezTo>
                  <a:pt x="3834076" y="4098259"/>
                  <a:pt x="3834673" y="4095465"/>
                  <a:pt x="3831880" y="4094868"/>
                </a:cubicBezTo>
                <a:cubicBezTo>
                  <a:pt x="3831283" y="4097662"/>
                  <a:pt x="3828488" y="4097065"/>
                  <a:pt x="3828488" y="4097065"/>
                </a:cubicBezTo>
                <a:cubicBezTo>
                  <a:pt x="3828488" y="4097065"/>
                  <a:pt x="3828488" y="4097065"/>
                  <a:pt x="3830686" y="4100456"/>
                </a:cubicBezTo>
                <a:cubicBezTo>
                  <a:pt x="3830686" y="4100456"/>
                  <a:pt x="3830686" y="4100456"/>
                  <a:pt x="3827892" y="4099858"/>
                </a:cubicBezTo>
                <a:cubicBezTo>
                  <a:pt x="3827892" y="4099858"/>
                  <a:pt x="3825098" y="4099262"/>
                  <a:pt x="3822304" y="4098665"/>
                </a:cubicBezTo>
                <a:cubicBezTo>
                  <a:pt x="3822901" y="4095872"/>
                  <a:pt x="3821301" y="4089686"/>
                  <a:pt x="3819103" y="4086296"/>
                </a:cubicBezTo>
                <a:cubicBezTo>
                  <a:pt x="3819103" y="4086296"/>
                  <a:pt x="3819103" y="4086296"/>
                  <a:pt x="3830279" y="4088683"/>
                </a:cubicBezTo>
                <a:cubicBezTo>
                  <a:pt x="3833073" y="4089280"/>
                  <a:pt x="3833671" y="4086486"/>
                  <a:pt x="3833671" y="4086486"/>
                </a:cubicBezTo>
                <a:cubicBezTo>
                  <a:pt x="3833671" y="4086486"/>
                  <a:pt x="3834267" y="4083692"/>
                  <a:pt x="3830876" y="4085889"/>
                </a:cubicBezTo>
                <a:cubicBezTo>
                  <a:pt x="3830876" y="4085889"/>
                  <a:pt x="3830876" y="4085889"/>
                  <a:pt x="3814113" y="4082308"/>
                </a:cubicBezTo>
                <a:lnTo>
                  <a:pt x="3808424" y="4081092"/>
                </a:lnTo>
                <a:lnTo>
                  <a:pt x="3978156" y="3948885"/>
                </a:lnTo>
                <a:cubicBezTo>
                  <a:pt x="4022419" y="3917517"/>
                  <a:pt x="4065661" y="3884710"/>
                  <a:pt x="4108088" y="3850752"/>
                </a:cubicBezTo>
                <a:lnTo>
                  <a:pt x="4168749" y="3799792"/>
                </a:lnTo>
                <a:lnTo>
                  <a:pt x="4193790" y="3796718"/>
                </a:lnTo>
                <a:cubicBezTo>
                  <a:pt x="4233545" y="3790201"/>
                  <a:pt x="4273102" y="3781064"/>
                  <a:pt x="4312411" y="3773087"/>
                </a:cubicBezTo>
                <a:cubicBezTo>
                  <a:pt x="4588858" y="3716917"/>
                  <a:pt x="4832126" y="3600287"/>
                  <a:pt x="5024296" y="3387832"/>
                </a:cubicBezTo>
                <a:cubicBezTo>
                  <a:pt x="5059236" y="3349204"/>
                  <a:pt x="5086799" y="3305361"/>
                  <a:pt x="5129533" y="3275676"/>
                </a:cubicBezTo>
                <a:cubicBezTo>
                  <a:pt x="5138228" y="3269043"/>
                  <a:pt x="5142779" y="3259098"/>
                  <a:pt x="5145257" y="3247498"/>
                </a:cubicBezTo>
                <a:cubicBezTo>
                  <a:pt x="5147657" y="3241946"/>
                  <a:pt x="5147488" y="3237058"/>
                  <a:pt x="5153119" y="3233409"/>
                </a:cubicBezTo>
                <a:cubicBezTo>
                  <a:pt x="5169519" y="3224783"/>
                  <a:pt x="5174149" y="3208791"/>
                  <a:pt x="5179939" y="3193046"/>
                </a:cubicBezTo>
                <a:cubicBezTo>
                  <a:pt x="5193670" y="3157164"/>
                  <a:pt x="5205328" y="3119628"/>
                  <a:pt x="5238455" y="3095168"/>
                </a:cubicBezTo>
                <a:cubicBezTo>
                  <a:pt x="5244334" y="3090359"/>
                  <a:pt x="5248389" y="3082734"/>
                  <a:pt x="5247803" y="3074119"/>
                </a:cubicBezTo>
                <a:cubicBezTo>
                  <a:pt x="5245225" y="3057799"/>
                  <a:pt x="5251928" y="3043462"/>
                  <a:pt x="5257469" y="3028878"/>
                </a:cubicBezTo>
                <a:cubicBezTo>
                  <a:pt x="5287435" y="2952495"/>
                  <a:pt x="5319359" y="2876530"/>
                  <a:pt x="5337193" y="2797043"/>
                </a:cubicBezTo>
                <a:lnTo>
                  <a:pt x="5337204" y="2796978"/>
                </a:lnTo>
                <a:lnTo>
                  <a:pt x="5309082" y="2804418"/>
                </a:lnTo>
                <a:cubicBezTo>
                  <a:pt x="5301016" y="2809486"/>
                  <a:pt x="5293988" y="2816629"/>
                  <a:pt x="5286590" y="2824466"/>
                </a:cubicBezTo>
                <a:cubicBezTo>
                  <a:pt x="5250245" y="2865788"/>
                  <a:pt x="5210972" y="2900539"/>
                  <a:pt x="5158309" y="2918834"/>
                </a:cubicBezTo>
                <a:cubicBezTo>
                  <a:pt x="5138950" y="2925635"/>
                  <a:pt x="5122038" y="2935890"/>
                  <a:pt x="5108391" y="2950751"/>
                </a:cubicBezTo>
                <a:cubicBezTo>
                  <a:pt x="5085212" y="2974095"/>
                  <a:pt x="5061217" y="2996288"/>
                  <a:pt x="5035591" y="3016178"/>
                </a:cubicBezTo>
                <a:cubicBezTo>
                  <a:pt x="5000767" y="3042587"/>
                  <a:pt x="4964311" y="3066692"/>
                  <a:pt x="4936830" y="3103463"/>
                </a:cubicBezTo>
                <a:cubicBezTo>
                  <a:pt x="4915432" y="3134193"/>
                  <a:pt x="4887988" y="3158830"/>
                  <a:pt x="4858579" y="3183131"/>
                </a:cubicBezTo>
                <a:cubicBezTo>
                  <a:pt x="4830653" y="3204651"/>
                  <a:pt x="4801912" y="3225019"/>
                  <a:pt x="4778881" y="3253447"/>
                </a:cubicBezTo>
                <a:cubicBezTo>
                  <a:pt x="4762267" y="3273869"/>
                  <a:pt x="4743204" y="3290837"/>
                  <a:pt x="4724142" y="3307805"/>
                </a:cubicBezTo>
                <a:cubicBezTo>
                  <a:pt x="4641996" y="3374667"/>
                  <a:pt x="4565080" y="3446471"/>
                  <a:pt x="4487681" y="3515158"/>
                </a:cubicBezTo>
                <a:cubicBezTo>
                  <a:pt x="4402717" y="3592665"/>
                  <a:pt x="4319719" y="3670509"/>
                  <a:pt x="4233122" y="3745713"/>
                </a:cubicBezTo>
                <a:lnTo>
                  <a:pt x="4168749" y="3799792"/>
                </a:lnTo>
                <a:lnTo>
                  <a:pt x="4134015" y="3804056"/>
                </a:lnTo>
                <a:cubicBezTo>
                  <a:pt x="4114044" y="3805532"/>
                  <a:pt x="4094030" y="3805881"/>
                  <a:pt x="4073979" y="3804629"/>
                </a:cubicBezTo>
                <a:cubicBezTo>
                  <a:pt x="4022607" y="3800932"/>
                  <a:pt x="3971379" y="3795143"/>
                  <a:pt x="3920307" y="3788628"/>
                </a:cubicBezTo>
                <a:lnTo>
                  <a:pt x="3792803" y="3771639"/>
                </a:lnTo>
                <a:lnTo>
                  <a:pt x="3828175" y="3742122"/>
                </a:lnTo>
                <a:cubicBezTo>
                  <a:pt x="3853801" y="3722232"/>
                  <a:pt x="3877462" y="3702005"/>
                  <a:pt x="3901123" y="3681778"/>
                </a:cubicBezTo>
                <a:cubicBezTo>
                  <a:pt x="3938914" y="3649808"/>
                  <a:pt x="3971475" y="3612897"/>
                  <a:pt x="4019057" y="3594743"/>
                </a:cubicBezTo>
                <a:cubicBezTo>
                  <a:pt x="4025621" y="3591821"/>
                  <a:pt x="4026289" y="3587888"/>
                  <a:pt x="4022209" y="3582132"/>
                </a:cubicBezTo>
                <a:cubicBezTo>
                  <a:pt x="4019353" y="3578102"/>
                  <a:pt x="4016247" y="3575547"/>
                  <a:pt x="4012849" y="3574712"/>
                </a:cubicBezTo>
                <a:cubicBezTo>
                  <a:pt x="4009451" y="3573877"/>
                  <a:pt x="4005761" y="3574763"/>
                  <a:pt x="4001737" y="3577614"/>
                </a:cubicBezTo>
                <a:cubicBezTo>
                  <a:pt x="3993690" y="3583317"/>
                  <a:pt x="3986458" y="3590172"/>
                  <a:pt x="3978410" y="3595875"/>
                </a:cubicBezTo>
                <a:lnTo>
                  <a:pt x="3754040" y="3765203"/>
                </a:lnTo>
                <a:lnTo>
                  <a:pt x="3734159" y="3760685"/>
                </a:lnTo>
                <a:cubicBezTo>
                  <a:pt x="3723272" y="3756994"/>
                  <a:pt x="3712746" y="3752319"/>
                  <a:pt x="3702925" y="3747188"/>
                </a:cubicBezTo>
                <a:cubicBezTo>
                  <a:pt x="3697620" y="3743630"/>
                  <a:pt x="3690907" y="3740983"/>
                  <a:pt x="3684859" y="3740903"/>
                </a:cubicBezTo>
                <a:cubicBezTo>
                  <a:pt x="3646665" y="3743659"/>
                  <a:pt x="3616661" y="3725120"/>
                  <a:pt x="3584753" y="3709812"/>
                </a:cubicBezTo>
                <a:cubicBezTo>
                  <a:pt x="3509165" y="3671830"/>
                  <a:pt x="3431677" y="3637080"/>
                  <a:pt x="3361801" y="3589401"/>
                </a:cubicBezTo>
                <a:cubicBezTo>
                  <a:pt x="3047068" y="3370539"/>
                  <a:pt x="2846131" y="3078950"/>
                  <a:pt x="2792532" y="2693905"/>
                </a:cubicBezTo>
                <a:cubicBezTo>
                  <a:pt x="2784210" y="2636330"/>
                  <a:pt x="2784609" y="2579103"/>
                  <a:pt x="2790094" y="2522204"/>
                </a:cubicBezTo>
                <a:lnTo>
                  <a:pt x="2811149" y="2394910"/>
                </a:lnTo>
                <a:lnTo>
                  <a:pt x="2828907" y="2389830"/>
                </a:lnTo>
                <a:cubicBezTo>
                  <a:pt x="2837624" y="2388841"/>
                  <a:pt x="2846975" y="2389241"/>
                  <a:pt x="2857007" y="2391212"/>
                </a:cubicBezTo>
                <a:cubicBezTo>
                  <a:pt x="2876663" y="2394578"/>
                  <a:pt x="2876663" y="2394578"/>
                  <a:pt x="2875253" y="2373093"/>
                </a:cubicBezTo>
                <a:cubicBezTo>
                  <a:pt x="2873992" y="2356691"/>
                  <a:pt x="2890607" y="2336269"/>
                  <a:pt x="2902066" y="2340254"/>
                </a:cubicBezTo>
                <a:cubicBezTo>
                  <a:pt x="2921871" y="2348704"/>
                  <a:pt x="2935333" y="2340893"/>
                  <a:pt x="2950279" y="2330302"/>
                </a:cubicBezTo>
                <a:cubicBezTo>
                  <a:pt x="2957511" y="2323447"/>
                  <a:pt x="2965076" y="2314626"/>
                  <a:pt x="2977203" y="2314680"/>
                </a:cubicBezTo>
                <a:cubicBezTo>
                  <a:pt x="2991296" y="2315070"/>
                  <a:pt x="2993447" y="2308357"/>
                  <a:pt x="2991519" y="2295887"/>
                </a:cubicBezTo>
                <a:cubicBezTo>
                  <a:pt x="2990554" y="2289653"/>
                  <a:pt x="2989590" y="2283418"/>
                  <a:pt x="2997786" y="2282798"/>
                </a:cubicBezTo>
                <a:cubicBezTo>
                  <a:pt x="3004832" y="2282993"/>
                  <a:pt x="3010729" y="2284003"/>
                  <a:pt x="3012176" y="2293355"/>
                </a:cubicBezTo>
                <a:cubicBezTo>
                  <a:pt x="3013140" y="2299590"/>
                  <a:pt x="3012955" y="2306640"/>
                  <a:pt x="3014735" y="2314026"/>
                </a:cubicBezTo>
                <a:cubicBezTo>
                  <a:pt x="3019742" y="2338150"/>
                  <a:pt x="3041030" y="2343819"/>
                  <a:pt x="3059758" y="2328817"/>
                </a:cubicBezTo>
                <a:cubicBezTo>
                  <a:pt x="3064357" y="2325558"/>
                  <a:pt x="3067324" y="2319997"/>
                  <a:pt x="3071107" y="2315586"/>
                </a:cubicBezTo>
                <a:cubicBezTo>
                  <a:pt x="3074889" y="2311176"/>
                  <a:pt x="3078672" y="2306766"/>
                  <a:pt x="3084569" y="2307776"/>
                </a:cubicBezTo>
                <a:cubicBezTo>
                  <a:pt x="3114386" y="2310858"/>
                  <a:pt x="3131001" y="2290436"/>
                  <a:pt x="3148098" y="2273132"/>
                </a:cubicBezTo>
                <a:cubicBezTo>
                  <a:pt x="3149581" y="2270351"/>
                  <a:pt x="3151880" y="2268722"/>
                  <a:pt x="3148283" y="2266082"/>
                </a:cubicBezTo>
                <a:cubicBezTo>
                  <a:pt x="3144685" y="2263443"/>
                  <a:pt x="3141422" y="2258838"/>
                  <a:pt x="3135525" y="2257828"/>
                </a:cubicBezTo>
                <a:cubicBezTo>
                  <a:pt x="3131594" y="2257155"/>
                  <a:pt x="3132892" y="2261423"/>
                  <a:pt x="3132558" y="2263389"/>
                </a:cubicBezTo>
                <a:cubicBezTo>
                  <a:pt x="3127923" y="2278782"/>
                  <a:pt x="3119541" y="2286451"/>
                  <a:pt x="3105448" y="2286061"/>
                </a:cubicBezTo>
                <a:cubicBezTo>
                  <a:pt x="3090206" y="2286485"/>
                  <a:pt x="3076632" y="2277080"/>
                  <a:pt x="3072738" y="2264273"/>
                </a:cubicBezTo>
                <a:cubicBezTo>
                  <a:pt x="3069808" y="2257702"/>
                  <a:pt x="3072441" y="2254106"/>
                  <a:pt x="3080303" y="2255453"/>
                </a:cubicBezTo>
                <a:cubicBezTo>
                  <a:pt x="3093246" y="2256657"/>
                  <a:pt x="3096213" y="2251096"/>
                  <a:pt x="3098549" y="2237333"/>
                </a:cubicBezTo>
                <a:cubicBezTo>
                  <a:pt x="3099922" y="2217336"/>
                  <a:pt x="3121617" y="2196772"/>
                  <a:pt x="3136525" y="2198314"/>
                </a:cubicBezTo>
                <a:cubicBezTo>
                  <a:pt x="3148319" y="2200333"/>
                  <a:pt x="3154067" y="2196260"/>
                  <a:pt x="3159334" y="2189069"/>
                </a:cubicBezTo>
                <a:cubicBezTo>
                  <a:pt x="3166899" y="2180248"/>
                  <a:pt x="3176097" y="2173730"/>
                  <a:pt x="3189188" y="2180019"/>
                </a:cubicBezTo>
                <a:cubicBezTo>
                  <a:pt x="3197533" y="2184482"/>
                  <a:pt x="3202799" y="2177291"/>
                  <a:pt x="3206915" y="2170915"/>
                </a:cubicBezTo>
                <a:cubicBezTo>
                  <a:pt x="3211032" y="2164538"/>
                  <a:pt x="3214332" y="2157011"/>
                  <a:pt x="3221713" y="2155240"/>
                </a:cubicBezTo>
                <a:cubicBezTo>
                  <a:pt x="3230576" y="2150688"/>
                  <a:pt x="3232839" y="2161191"/>
                  <a:pt x="3243965" y="2167143"/>
                </a:cubicBezTo>
                <a:cubicBezTo>
                  <a:pt x="3232579" y="2138891"/>
                  <a:pt x="3259318" y="2130319"/>
                  <a:pt x="3266921" y="2109366"/>
                </a:cubicBezTo>
                <a:cubicBezTo>
                  <a:pt x="3267885" y="2115601"/>
                  <a:pt x="3268367" y="2118718"/>
                  <a:pt x="3268849" y="2121835"/>
                </a:cubicBezTo>
                <a:cubicBezTo>
                  <a:pt x="3274190" y="2143994"/>
                  <a:pt x="3283684" y="2147643"/>
                  <a:pt x="3302079" y="2134607"/>
                </a:cubicBezTo>
                <a:cubicBezTo>
                  <a:pt x="3313909" y="2124494"/>
                  <a:pt x="3325406" y="2116346"/>
                  <a:pt x="3338869" y="2108536"/>
                </a:cubicBezTo>
                <a:cubicBezTo>
                  <a:pt x="3360861" y="2098139"/>
                  <a:pt x="3384151" y="2092011"/>
                  <a:pt x="3408405" y="2092118"/>
                </a:cubicBezTo>
                <a:cubicBezTo>
                  <a:pt x="3426763" y="2091216"/>
                  <a:pt x="3430880" y="2084839"/>
                  <a:pt x="3426503" y="2068915"/>
                </a:cubicBezTo>
                <a:cubicBezTo>
                  <a:pt x="3419345" y="2051504"/>
                  <a:pt x="3424130" y="2041195"/>
                  <a:pt x="3441523" y="2034058"/>
                </a:cubicBezTo>
                <a:cubicBezTo>
                  <a:pt x="3451536" y="2028691"/>
                  <a:pt x="3462365" y="2024476"/>
                  <a:pt x="3471897" y="2015992"/>
                </a:cubicBezTo>
                <a:cubicBezTo>
                  <a:pt x="3477645" y="2011918"/>
                  <a:pt x="3485025" y="2010147"/>
                  <a:pt x="3492554" y="2013460"/>
                </a:cubicBezTo>
                <a:cubicBezTo>
                  <a:pt x="3495335" y="2014948"/>
                  <a:pt x="3496967" y="2017250"/>
                  <a:pt x="3498784" y="2012503"/>
                </a:cubicBezTo>
                <a:cubicBezTo>
                  <a:pt x="3505237" y="1992365"/>
                  <a:pt x="3522964" y="1983261"/>
                  <a:pt x="3538726" y="1973821"/>
                </a:cubicBezTo>
                <a:cubicBezTo>
                  <a:pt x="3554488" y="1964380"/>
                  <a:pt x="3567468" y="1953452"/>
                  <a:pt x="3570805" y="1933791"/>
                </a:cubicBezTo>
                <a:cubicBezTo>
                  <a:pt x="3572140" y="1925927"/>
                  <a:pt x="3576405" y="1924634"/>
                  <a:pt x="3583934" y="1927947"/>
                </a:cubicBezTo>
                <a:cubicBezTo>
                  <a:pt x="3598991" y="1934571"/>
                  <a:pt x="3600141" y="1933757"/>
                  <a:pt x="3603626" y="1919180"/>
                </a:cubicBezTo>
                <a:cubicBezTo>
                  <a:pt x="3609931" y="1893957"/>
                  <a:pt x="3620649" y="1872525"/>
                  <a:pt x="3646572" y="1862802"/>
                </a:cubicBezTo>
                <a:cubicBezTo>
                  <a:pt x="3654286" y="1859065"/>
                  <a:pt x="3663966" y="1855664"/>
                  <a:pt x="3672829" y="1851113"/>
                </a:cubicBezTo>
                <a:cubicBezTo>
                  <a:pt x="3680209" y="1849342"/>
                  <a:pt x="3687441" y="1842487"/>
                  <a:pt x="3692485" y="1854479"/>
                </a:cubicBezTo>
                <a:cubicBezTo>
                  <a:pt x="3694599" y="1859899"/>
                  <a:pt x="3703611" y="1860430"/>
                  <a:pt x="3708692" y="1860289"/>
                </a:cubicBezTo>
                <a:cubicBezTo>
                  <a:pt x="3728199" y="1858571"/>
                  <a:pt x="3745593" y="1851434"/>
                  <a:pt x="3760056" y="1837725"/>
                </a:cubicBezTo>
                <a:cubicBezTo>
                  <a:pt x="3772221" y="1825645"/>
                  <a:pt x="3771405" y="1824494"/>
                  <a:pt x="3759314" y="1812307"/>
                </a:cubicBezTo>
                <a:cubicBezTo>
                  <a:pt x="3751304" y="1805877"/>
                  <a:pt x="3748374" y="1799306"/>
                  <a:pt x="3751192" y="1788661"/>
                </a:cubicBezTo>
                <a:cubicBezTo>
                  <a:pt x="3757052" y="1801804"/>
                  <a:pt x="3767362" y="1806604"/>
                  <a:pt x="3779341" y="1801574"/>
                </a:cubicBezTo>
                <a:cubicBezTo>
                  <a:pt x="3795919" y="1793285"/>
                  <a:pt x="3811829" y="1788928"/>
                  <a:pt x="3824216" y="1811282"/>
                </a:cubicBezTo>
                <a:cubicBezTo>
                  <a:pt x="3820025" y="1788309"/>
                  <a:pt x="3831855" y="1778195"/>
                  <a:pt x="3849249" y="1771058"/>
                </a:cubicBezTo>
                <a:cubicBezTo>
                  <a:pt x="3857778" y="1768472"/>
                  <a:pt x="3861079" y="1760944"/>
                  <a:pt x="3864380" y="1753417"/>
                </a:cubicBezTo>
                <a:cubicBezTo>
                  <a:pt x="3873948" y="1732799"/>
                  <a:pt x="3885593" y="1729736"/>
                  <a:pt x="3901281" y="1744561"/>
                </a:cubicBezTo>
                <a:cubicBezTo>
                  <a:pt x="3910107" y="1752143"/>
                  <a:pt x="3912740" y="1748547"/>
                  <a:pt x="3913259" y="1739532"/>
                </a:cubicBezTo>
                <a:cubicBezTo>
                  <a:pt x="3915262" y="1727735"/>
                  <a:pt x="3919712" y="1719392"/>
                  <a:pt x="3934955" y="1718968"/>
                </a:cubicBezTo>
                <a:cubicBezTo>
                  <a:pt x="3933953" y="1724866"/>
                  <a:pt x="3932136" y="1729613"/>
                  <a:pt x="3931469" y="1733545"/>
                </a:cubicBezTo>
                <a:cubicBezTo>
                  <a:pt x="3929800" y="1743376"/>
                  <a:pt x="3933880" y="1749132"/>
                  <a:pt x="3944041" y="1748849"/>
                </a:cubicBezTo>
                <a:cubicBezTo>
                  <a:pt x="3953053" y="1749381"/>
                  <a:pt x="3957652" y="1746122"/>
                  <a:pt x="3956205" y="1736770"/>
                </a:cubicBezTo>
                <a:cubicBezTo>
                  <a:pt x="3955612" y="1716436"/>
                  <a:pt x="3964512" y="1699751"/>
                  <a:pt x="3971447" y="1682729"/>
                </a:cubicBezTo>
                <a:cubicBezTo>
                  <a:pt x="3977381" y="1671606"/>
                  <a:pt x="3984947" y="1662785"/>
                  <a:pt x="3997741" y="1658907"/>
                </a:cubicBezTo>
                <a:cubicBezTo>
                  <a:pt x="4010536" y="1655028"/>
                  <a:pt x="4020883" y="1647696"/>
                  <a:pt x="4030414" y="1639211"/>
                </a:cubicBezTo>
                <a:cubicBezTo>
                  <a:pt x="4040279" y="1628762"/>
                  <a:pt x="4052110" y="1618648"/>
                  <a:pt x="4067834" y="1621341"/>
                </a:cubicBezTo>
                <a:cubicBezTo>
                  <a:pt x="4084709" y="1623219"/>
                  <a:pt x="4088009" y="1615691"/>
                  <a:pt x="4090346" y="1601929"/>
                </a:cubicBezTo>
                <a:cubicBezTo>
                  <a:pt x="4095315" y="1584570"/>
                  <a:pt x="4102213" y="1579682"/>
                  <a:pt x="4119903" y="1582711"/>
                </a:cubicBezTo>
                <a:cubicBezTo>
                  <a:pt x="4124984" y="1582570"/>
                  <a:pt x="4129731" y="1584394"/>
                  <a:pt x="4133662" y="1585068"/>
                </a:cubicBezTo>
                <a:cubicBezTo>
                  <a:pt x="4149387" y="1587761"/>
                  <a:pt x="4161366" y="1582731"/>
                  <a:pt x="4173196" y="1572617"/>
                </a:cubicBezTo>
                <a:cubicBezTo>
                  <a:pt x="4182728" y="1564133"/>
                  <a:pt x="4180465" y="1553630"/>
                  <a:pt x="4178203" y="1543126"/>
                </a:cubicBezTo>
                <a:cubicBezTo>
                  <a:pt x="4175458" y="1529505"/>
                  <a:pt x="4182727" y="1510517"/>
                  <a:pt x="4194038" y="1509420"/>
                </a:cubicBezTo>
                <a:cubicBezTo>
                  <a:pt x="4218960" y="1505594"/>
                  <a:pt x="4224746" y="1489388"/>
                  <a:pt x="4232830" y="1471551"/>
                </a:cubicBezTo>
                <a:cubicBezTo>
                  <a:pt x="4235463" y="1467956"/>
                  <a:pt x="4240062" y="1464697"/>
                  <a:pt x="4242695" y="1461101"/>
                </a:cubicBezTo>
                <a:cubicBezTo>
                  <a:pt x="4261757" y="1444133"/>
                  <a:pt x="4288163" y="1437527"/>
                  <a:pt x="4309524" y="1418930"/>
                </a:cubicBezTo>
                <a:cubicBezTo>
                  <a:pt x="4305223" y="1432356"/>
                  <a:pt x="4306669" y="1441708"/>
                  <a:pt x="4310897" y="1452548"/>
                </a:cubicBezTo>
                <a:cubicBezTo>
                  <a:pt x="4312195" y="1456817"/>
                  <a:pt x="4315459" y="1461422"/>
                  <a:pt x="4313642" y="1466169"/>
                </a:cubicBezTo>
                <a:cubicBezTo>
                  <a:pt x="4312641" y="1472068"/>
                  <a:pt x="4313605" y="1478303"/>
                  <a:pt x="4320651" y="1478498"/>
                </a:cubicBezTo>
                <a:cubicBezTo>
                  <a:pt x="4327698" y="1478693"/>
                  <a:pt x="4330331" y="1475097"/>
                  <a:pt x="4331332" y="1469199"/>
                </a:cubicBezTo>
                <a:cubicBezTo>
                  <a:pt x="4332667" y="1461334"/>
                  <a:pt x="4332852" y="1454285"/>
                  <a:pt x="4334187" y="1446421"/>
                </a:cubicBezTo>
                <a:cubicBezTo>
                  <a:pt x="4334373" y="1439371"/>
                  <a:pt x="4338638" y="1438078"/>
                  <a:pt x="4345017" y="1442205"/>
                </a:cubicBezTo>
                <a:cubicBezTo>
                  <a:pt x="4350580" y="1445181"/>
                  <a:pt x="4353843" y="1449787"/>
                  <a:pt x="4360890" y="1449982"/>
                </a:cubicBezTo>
                <a:cubicBezTo>
                  <a:pt x="4389409" y="1448796"/>
                  <a:pt x="4410771" y="1430198"/>
                  <a:pt x="4415443" y="1402673"/>
                </a:cubicBezTo>
                <a:cubicBezTo>
                  <a:pt x="4417594" y="1395960"/>
                  <a:pt x="4418929" y="1388096"/>
                  <a:pt x="4420264" y="1380232"/>
                </a:cubicBezTo>
                <a:cubicBezTo>
                  <a:pt x="4423528" y="1384837"/>
                  <a:pt x="4426792" y="1389443"/>
                  <a:pt x="4428906" y="1394863"/>
                </a:cubicBezTo>
                <a:cubicBezTo>
                  <a:pt x="4436249" y="1405225"/>
                  <a:pt x="4441330" y="1405083"/>
                  <a:pt x="4448895" y="1396262"/>
                </a:cubicBezTo>
                <a:cubicBezTo>
                  <a:pt x="4454977" y="1390223"/>
                  <a:pt x="4459910" y="1384998"/>
                  <a:pt x="4465176" y="1377807"/>
                </a:cubicBezTo>
                <a:cubicBezTo>
                  <a:pt x="4471592" y="1369801"/>
                  <a:pt x="4471777" y="1362751"/>
                  <a:pt x="4466066" y="1354692"/>
                </a:cubicBezTo>
                <a:cubicBezTo>
                  <a:pt x="4459205" y="1347447"/>
                  <a:pt x="4450526" y="1344949"/>
                  <a:pt x="4444815" y="1336890"/>
                </a:cubicBezTo>
                <a:cubicBezTo>
                  <a:pt x="4454976" y="1336607"/>
                  <a:pt x="4462839" y="1337953"/>
                  <a:pt x="4471851" y="1338485"/>
                </a:cubicBezTo>
                <a:cubicBezTo>
                  <a:pt x="4480863" y="1339017"/>
                  <a:pt x="4486611" y="1334943"/>
                  <a:pt x="4489096" y="1326264"/>
                </a:cubicBezTo>
                <a:lnTo>
                  <a:pt x="4493143" y="1311072"/>
                </a:lnTo>
                <a:lnTo>
                  <a:pt x="4407462" y="1289825"/>
                </a:lnTo>
                <a:cubicBezTo>
                  <a:pt x="4279309" y="1259413"/>
                  <a:pt x="4151249" y="1244184"/>
                  <a:pt x="4023604" y="1246176"/>
                </a:cubicBezTo>
                <a:cubicBezTo>
                  <a:pt x="3895960" y="1248168"/>
                  <a:pt x="3768729" y="1267382"/>
                  <a:pt x="3642236" y="1305858"/>
                </a:cubicBezTo>
                <a:cubicBezTo>
                  <a:pt x="3583836" y="1323705"/>
                  <a:pt x="3530909" y="1349999"/>
                  <a:pt x="3486361" y="1393852"/>
                </a:cubicBezTo>
                <a:cubicBezTo>
                  <a:pt x="3451005" y="1428752"/>
                  <a:pt x="3409679" y="1457526"/>
                  <a:pt x="3369513" y="1486546"/>
                </a:cubicBezTo>
                <a:cubicBezTo>
                  <a:pt x="3291997" y="1542764"/>
                  <a:pt x="3219955" y="1607428"/>
                  <a:pt x="3155042" y="1678468"/>
                </a:cubicBezTo>
                <a:cubicBezTo>
                  <a:pt x="2978935" y="1872520"/>
                  <a:pt x="2872196" y="2099588"/>
                  <a:pt x="2818168" y="2352473"/>
                </a:cubicBezTo>
                <a:lnTo>
                  <a:pt x="2811149" y="2394910"/>
                </a:lnTo>
                <a:lnTo>
                  <a:pt x="2804609" y="2396780"/>
                </a:lnTo>
                <a:cubicBezTo>
                  <a:pt x="2789613" y="2403949"/>
                  <a:pt x="2776957" y="2415944"/>
                  <a:pt x="2766258" y="2431310"/>
                </a:cubicBezTo>
                <a:cubicBezTo>
                  <a:pt x="2758358" y="2442096"/>
                  <a:pt x="2748827" y="2450580"/>
                  <a:pt x="2736515" y="2457576"/>
                </a:cubicBezTo>
                <a:cubicBezTo>
                  <a:pt x="2709590" y="2473198"/>
                  <a:pt x="2706104" y="2487775"/>
                  <a:pt x="2720605" y="2515548"/>
                </a:cubicBezTo>
                <a:cubicBezTo>
                  <a:pt x="2722720" y="2520969"/>
                  <a:pt x="2725983" y="2525574"/>
                  <a:pt x="2723832" y="2532287"/>
                </a:cubicBezTo>
                <a:cubicBezTo>
                  <a:pt x="2721013" y="2542932"/>
                  <a:pt x="2719011" y="2554729"/>
                  <a:pt x="2706550" y="2556641"/>
                </a:cubicBezTo>
                <a:cubicBezTo>
                  <a:pt x="2696055" y="2558891"/>
                  <a:pt x="2681183" y="2545216"/>
                  <a:pt x="2678438" y="2531595"/>
                </a:cubicBezTo>
                <a:cubicBezTo>
                  <a:pt x="2675694" y="2517974"/>
                  <a:pt x="2679996" y="2504548"/>
                  <a:pt x="2679217" y="2491264"/>
                </a:cubicBezTo>
                <a:cubicBezTo>
                  <a:pt x="2679068" y="2486180"/>
                  <a:pt x="2678920" y="2481096"/>
                  <a:pt x="2676471" y="2477642"/>
                </a:cubicBezTo>
                <a:cubicBezTo>
                  <a:pt x="2671577" y="2470734"/>
                  <a:pt x="2665679" y="2469725"/>
                  <a:pt x="2658633" y="2469530"/>
                </a:cubicBezTo>
                <a:cubicBezTo>
                  <a:pt x="2652403" y="2470485"/>
                  <a:pt x="2649436" y="2476048"/>
                  <a:pt x="2647619" y="2480794"/>
                </a:cubicBezTo>
                <a:cubicBezTo>
                  <a:pt x="2640091" y="2531098"/>
                  <a:pt x="2603301" y="2557169"/>
                  <a:pt x="2565028" y="2586021"/>
                </a:cubicBezTo>
                <a:cubicBezTo>
                  <a:pt x="2566215" y="2573074"/>
                  <a:pt x="2572965" y="2563102"/>
                  <a:pt x="2575783" y="2552457"/>
                </a:cubicBezTo>
                <a:cubicBezTo>
                  <a:pt x="2579417" y="2542963"/>
                  <a:pt x="2581902" y="2534284"/>
                  <a:pt x="2581605" y="2524118"/>
                </a:cubicBezTo>
                <a:cubicBezTo>
                  <a:pt x="2580493" y="2512799"/>
                  <a:pt x="2575263" y="2507857"/>
                  <a:pt x="2562802" y="2509769"/>
                </a:cubicBezTo>
                <a:lnTo>
                  <a:pt x="2532998" y="2516277"/>
                </a:lnTo>
                <a:lnTo>
                  <a:pt x="2536061" y="2488752"/>
                </a:lnTo>
                <a:cubicBezTo>
                  <a:pt x="2535464" y="2491545"/>
                  <a:pt x="2538257" y="2492142"/>
                  <a:pt x="2538257" y="2492142"/>
                </a:cubicBezTo>
                <a:cubicBezTo>
                  <a:pt x="2537851" y="2480370"/>
                  <a:pt x="2539642" y="2471987"/>
                  <a:pt x="2539236" y="2460215"/>
                </a:cubicBezTo>
                <a:cubicBezTo>
                  <a:pt x="2541217" y="2437266"/>
                  <a:pt x="2545992" y="2414915"/>
                  <a:pt x="2553561" y="2393160"/>
                </a:cubicBezTo>
                <a:cubicBezTo>
                  <a:pt x="2553561" y="2393160"/>
                  <a:pt x="2556953" y="2390963"/>
                  <a:pt x="2556953" y="2390963"/>
                </a:cubicBezTo>
                <a:cubicBezTo>
                  <a:pt x="2557550" y="2388169"/>
                  <a:pt x="2557550" y="2388169"/>
                  <a:pt x="2558147" y="2385375"/>
                </a:cubicBezTo>
                <a:cubicBezTo>
                  <a:pt x="2558744" y="2382581"/>
                  <a:pt x="2558744" y="2382581"/>
                  <a:pt x="2555949" y="2381984"/>
                </a:cubicBezTo>
                <a:lnTo>
                  <a:pt x="2556546" y="2379191"/>
                </a:lnTo>
                <a:cubicBezTo>
                  <a:pt x="2557143" y="2376397"/>
                  <a:pt x="2557740" y="2373602"/>
                  <a:pt x="2558337" y="2370809"/>
                </a:cubicBezTo>
                <a:cubicBezTo>
                  <a:pt x="2558933" y="2368015"/>
                  <a:pt x="2558933" y="2368015"/>
                  <a:pt x="2559531" y="2365221"/>
                </a:cubicBezTo>
                <a:cubicBezTo>
                  <a:pt x="2560128" y="2362427"/>
                  <a:pt x="2561322" y="2356839"/>
                  <a:pt x="2559721" y="2350654"/>
                </a:cubicBezTo>
                <a:cubicBezTo>
                  <a:pt x="2559721" y="2350654"/>
                  <a:pt x="2562515" y="2351251"/>
                  <a:pt x="2562515" y="2351251"/>
                </a:cubicBezTo>
                <a:cubicBezTo>
                  <a:pt x="2563112" y="2348457"/>
                  <a:pt x="2563112" y="2348457"/>
                  <a:pt x="2563112" y="2348457"/>
                </a:cubicBezTo>
                <a:cubicBezTo>
                  <a:pt x="2563112" y="2348457"/>
                  <a:pt x="2563112" y="2348457"/>
                  <a:pt x="2563709" y="2345663"/>
                </a:cubicBezTo>
                <a:cubicBezTo>
                  <a:pt x="2560915" y="2345066"/>
                  <a:pt x="2560915" y="2345066"/>
                  <a:pt x="2560915" y="2345066"/>
                </a:cubicBezTo>
                <a:cubicBezTo>
                  <a:pt x="2561511" y="2342272"/>
                  <a:pt x="2562109" y="2339479"/>
                  <a:pt x="2562706" y="2336684"/>
                </a:cubicBezTo>
                <a:cubicBezTo>
                  <a:pt x="2564903" y="2340075"/>
                  <a:pt x="2564306" y="2342869"/>
                  <a:pt x="2567100" y="2343467"/>
                </a:cubicBezTo>
                <a:cubicBezTo>
                  <a:pt x="2567100" y="2343467"/>
                  <a:pt x="2567100" y="2343467"/>
                  <a:pt x="2567697" y="2340672"/>
                </a:cubicBezTo>
                <a:cubicBezTo>
                  <a:pt x="2573907" y="2379978"/>
                  <a:pt x="2570541" y="2423081"/>
                  <a:pt x="2566769" y="2454411"/>
                </a:cubicBezTo>
                <a:cubicBezTo>
                  <a:pt x="2566172" y="2457206"/>
                  <a:pt x="2566172" y="2457206"/>
                  <a:pt x="2568966" y="2457803"/>
                </a:cubicBezTo>
                <a:cubicBezTo>
                  <a:pt x="2568966" y="2457803"/>
                  <a:pt x="2569563" y="2455009"/>
                  <a:pt x="2569563" y="2455009"/>
                </a:cubicBezTo>
                <a:cubicBezTo>
                  <a:pt x="2569563" y="2455009"/>
                  <a:pt x="2569563" y="2455009"/>
                  <a:pt x="2570160" y="2452214"/>
                </a:cubicBezTo>
                <a:cubicBezTo>
                  <a:pt x="2573932" y="2420884"/>
                  <a:pt x="2577895" y="2374987"/>
                  <a:pt x="2571684" y="2335682"/>
                </a:cubicBezTo>
                <a:cubicBezTo>
                  <a:pt x="2574669" y="2321711"/>
                  <a:pt x="2569678" y="2317723"/>
                  <a:pt x="2572663" y="2303754"/>
                </a:cubicBezTo>
                <a:cubicBezTo>
                  <a:pt x="2571063" y="2297569"/>
                  <a:pt x="2568268" y="2296972"/>
                  <a:pt x="2565475" y="2296376"/>
                </a:cubicBezTo>
                <a:cubicBezTo>
                  <a:pt x="2567863" y="2285200"/>
                  <a:pt x="2570250" y="2274024"/>
                  <a:pt x="2575431" y="2263445"/>
                </a:cubicBezTo>
                <a:cubicBezTo>
                  <a:pt x="2575431" y="2263445"/>
                  <a:pt x="2576028" y="2260650"/>
                  <a:pt x="2573235" y="2260054"/>
                </a:cubicBezTo>
                <a:cubicBezTo>
                  <a:pt x="2573235" y="2260054"/>
                  <a:pt x="2573235" y="2260054"/>
                  <a:pt x="2572638" y="2262848"/>
                </a:cubicBezTo>
                <a:cubicBezTo>
                  <a:pt x="2567456" y="2273427"/>
                  <a:pt x="2565069" y="2284603"/>
                  <a:pt x="2562681" y="2295779"/>
                </a:cubicBezTo>
                <a:cubicBezTo>
                  <a:pt x="2562084" y="2298572"/>
                  <a:pt x="2559290" y="2297975"/>
                  <a:pt x="2559290" y="2297975"/>
                </a:cubicBezTo>
                <a:cubicBezTo>
                  <a:pt x="2559290" y="2297975"/>
                  <a:pt x="2559887" y="2295182"/>
                  <a:pt x="2557093" y="2294585"/>
                </a:cubicBezTo>
                <a:cubicBezTo>
                  <a:pt x="2554896" y="2291194"/>
                  <a:pt x="2558287" y="2288996"/>
                  <a:pt x="2560077" y="2280615"/>
                </a:cubicBezTo>
                <a:cubicBezTo>
                  <a:pt x="2560675" y="2277821"/>
                  <a:pt x="2564662" y="2272830"/>
                  <a:pt x="2565259" y="2270036"/>
                </a:cubicBezTo>
                <a:cubicBezTo>
                  <a:pt x="2565856" y="2267242"/>
                  <a:pt x="2565856" y="2267242"/>
                  <a:pt x="2565856" y="2267242"/>
                </a:cubicBezTo>
                <a:cubicBezTo>
                  <a:pt x="2565856" y="2267242"/>
                  <a:pt x="2566453" y="2264448"/>
                  <a:pt x="2566453" y="2264448"/>
                </a:cubicBezTo>
                <a:cubicBezTo>
                  <a:pt x="2566453" y="2264448"/>
                  <a:pt x="2566453" y="2264448"/>
                  <a:pt x="2569844" y="2262251"/>
                </a:cubicBezTo>
                <a:cubicBezTo>
                  <a:pt x="2569844" y="2262251"/>
                  <a:pt x="2570441" y="2259457"/>
                  <a:pt x="2570441" y="2259457"/>
                </a:cubicBezTo>
                <a:cubicBezTo>
                  <a:pt x="2571037" y="2256663"/>
                  <a:pt x="2571037" y="2256663"/>
                  <a:pt x="2571037" y="2256663"/>
                </a:cubicBezTo>
                <a:cubicBezTo>
                  <a:pt x="2568840" y="2253272"/>
                  <a:pt x="2568840" y="2253272"/>
                  <a:pt x="2568243" y="2256066"/>
                </a:cubicBezTo>
                <a:cubicBezTo>
                  <a:pt x="2568243" y="2256066"/>
                  <a:pt x="2568243" y="2256066"/>
                  <a:pt x="2564853" y="2258263"/>
                </a:cubicBezTo>
                <a:cubicBezTo>
                  <a:pt x="2566047" y="2252675"/>
                  <a:pt x="2566643" y="2249881"/>
                  <a:pt x="2567838" y="2244294"/>
                </a:cubicBezTo>
                <a:cubicBezTo>
                  <a:pt x="2567838" y="2244294"/>
                  <a:pt x="2567838" y="2244294"/>
                  <a:pt x="2569031" y="2238706"/>
                </a:cubicBezTo>
                <a:cubicBezTo>
                  <a:pt x="2569629" y="2235912"/>
                  <a:pt x="2566834" y="2235315"/>
                  <a:pt x="2567431" y="2232521"/>
                </a:cubicBezTo>
                <a:cubicBezTo>
                  <a:pt x="2571419" y="2227530"/>
                  <a:pt x="2572613" y="2221942"/>
                  <a:pt x="2573807" y="2216354"/>
                </a:cubicBezTo>
                <a:cubicBezTo>
                  <a:pt x="2575001" y="2210766"/>
                  <a:pt x="2576195" y="2205178"/>
                  <a:pt x="2579585" y="2202982"/>
                </a:cubicBezTo>
                <a:cubicBezTo>
                  <a:pt x="2578988" y="2205775"/>
                  <a:pt x="2578988" y="2205775"/>
                  <a:pt x="2578391" y="2208569"/>
                </a:cubicBezTo>
                <a:cubicBezTo>
                  <a:pt x="2580588" y="2211960"/>
                  <a:pt x="2576600" y="2216951"/>
                  <a:pt x="2576003" y="2219745"/>
                </a:cubicBezTo>
                <a:cubicBezTo>
                  <a:pt x="2576003" y="2219745"/>
                  <a:pt x="2576003" y="2219745"/>
                  <a:pt x="2575406" y="2222538"/>
                </a:cubicBezTo>
                <a:cubicBezTo>
                  <a:pt x="2574213" y="2228127"/>
                  <a:pt x="2575813" y="2234312"/>
                  <a:pt x="2575216" y="2237105"/>
                </a:cubicBezTo>
                <a:cubicBezTo>
                  <a:pt x="2575216" y="2237105"/>
                  <a:pt x="2575216" y="2237105"/>
                  <a:pt x="2578010" y="2237702"/>
                </a:cubicBezTo>
                <a:cubicBezTo>
                  <a:pt x="2578010" y="2237702"/>
                  <a:pt x="2581400" y="2235505"/>
                  <a:pt x="2581400" y="2235505"/>
                </a:cubicBezTo>
                <a:cubicBezTo>
                  <a:pt x="2584195" y="2236102"/>
                  <a:pt x="2584195" y="2236102"/>
                  <a:pt x="2584791" y="2233308"/>
                </a:cubicBezTo>
                <a:cubicBezTo>
                  <a:pt x="2584791" y="2233308"/>
                  <a:pt x="2584791" y="2233308"/>
                  <a:pt x="2585388" y="2230515"/>
                </a:cubicBezTo>
                <a:cubicBezTo>
                  <a:pt x="2585986" y="2227721"/>
                  <a:pt x="2585986" y="2227721"/>
                  <a:pt x="2585986" y="2227721"/>
                </a:cubicBezTo>
                <a:cubicBezTo>
                  <a:pt x="2585986" y="2227721"/>
                  <a:pt x="2583191" y="2227123"/>
                  <a:pt x="2582595" y="2229918"/>
                </a:cubicBezTo>
                <a:cubicBezTo>
                  <a:pt x="2582595" y="2229918"/>
                  <a:pt x="2579204" y="2232115"/>
                  <a:pt x="2579204" y="2232115"/>
                </a:cubicBezTo>
                <a:cubicBezTo>
                  <a:pt x="2579801" y="2229320"/>
                  <a:pt x="2577604" y="2225930"/>
                  <a:pt x="2578201" y="2223136"/>
                </a:cubicBezTo>
                <a:cubicBezTo>
                  <a:pt x="2579394" y="2217548"/>
                  <a:pt x="2583979" y="2209763"/>
                  <a:pt x="2581782" y="2206372"/>
                </a:cubicBezTo>
                <a:cubicBezTo>
                  <a:pt x="2582976" y="2200785"/>
                  <a:pt x="2582976" y="2200785"/>
                  <a:pt x="2583573" y="2197990"/>
                </a:cubicBezTo>
                <a:cubicBezTo>
                  <a:pt x="2584169" y="2195197"/>
                  <a:pt x="2584767" y="2192402"/>
                  <a:pt x="2585960" y="2186814"/>
                </a:cubicBezTo>
                <a:cubicBezTo>
                  <a:pt x="2586557" y="2184020"/>
                  <a:pt x="2587154" y="2181226"/>
                  <a:pt x="2591143" y="2176236"/>
                </a:cubicBezTo>
                <a:cubicBezTo>
                  <a:pt x="2591143" y="2176236"/>
                  <a:pt x="2591143" y="2176236"/>
                  <a:pt x="2591739" y="2173441"/>
                </a:cubicBezTo>
                <a:cubicBezTo>
                  <a:pt x="2592336" y="2170648"/>
                  <a:pt x="2592933" y="2167854"/>
                  <a:pt x="2593530" y="2165060"/>
                </a:cubicBezTo>
                <a:cubicBezTo>
                  <a:pt x="2596323" y="2165656"/>
                  <a:pt x="2595727" y="2168451"/>
                  <a:pt x="2595727" y="2168451"/>
                </a:cubicBezTo>
                <a:cubicBezTo>
                  <a:pt x="2595727" y="2168451"/>
                  <a:pt x="2595727" y="2168451"/>
                  <a:pt x="2599715" y="2163460"/>
                </a:cubicBezTo>
                <a:cubicBezTo>
                  <a:pt x="2597517" y="2160069"/>
                  <a:pt x="2598114" y="2157275"/>
                  <a:pt x="2598114" y="2157275"/>
                </a:cubicBezTo>
                <a:cubicBezTo>
                  <a:pt x="2600908" y="2157872"/>
                  <a:pt x="2601505" y="2155078"/>
                  <a:pt x="2601505" y="2155078"/>
                </a:cubicBezTo>
                <a:cubicBezTo>
                  <a:pt x="2602102" y="2152284"/>
                  <a:pt x="2602102" y="2152284"/>
                  <a:pt x="2599308" y="2151688"/>
                </a:cubicBezTo>
                <a:cubicBezTo>
                  <a:pt x="2599308" y="2151688"/>
                  <a:pt x="2599905" y="2148893"/>
                  <a:pt x="2600502" y="2146099"/>
                </a:cubicBezTo>
                <a:cubicBezTo>
                  <a:pt x="2601099" y="2143305"/>
                  <a:pt x="2604490" y="2141109"/>
                  <a:pt x="2605087" y="2138314"/>
                </a:cubicBezTo>
                <a:cubicBezTo>
                  <a:pt x="2605087" y="2138314"/>
                  <a:pt x="2605087" y="2138314"/>
                  <a:pt x="2608478" y="2136117"/>
                </a:cubicBezTo>
                <a:cubicBezTo>
                  <a:pt x="2609075" y="2133324"/>
                  <a:pt x="2609075" y="2133324"/>
                  <a:pt x="2609671" y="2130530"/>
                </a:cubicBezTo>
                <a:cubicBezTo>
                  <a:pt x="2610269" y="2127735"/>
                  <a:pt x="2610865" y="2124942"/>
                  <a:pt x="2614256" y="2122745"/>
                </a:cubicBezTo>
                <a:cubicBezTo>
                  <a:pt x="2614853" y="2119951"/>
                  <a:pt x="2615450" y="2117156"/>
                  <a:pt x="2615450" y="2117156"/>
                </a:cubicBezTo>
                <a:cubicBezTo>
                  <a:pt x="2616047" y="2114363"/>
                  <a:pt x="2616644" y="2111568"/>
                  <a:pt x="2616644" y="2111568"/>
                </a:cubicBezTo>
                <a:cubicBezTo>
                  <a:pt x="2616644" y="2111568"/>
                  <a:pt x="2613850" y="2110972"/>
                  <a:pt x="2613253" y="2113766"/>
                </a:cubicBezTo>
                <a:cubicBezTo>
                  <a:pt x="2614447" y="2108178"/>
                  <a:pt x="2615044" y="2105384"/>
                  <a:pt x="2615641" y="2102590"/>
                </a:cubicBezTo>
                <a:cubicBezTo>
                  <a:pt x="2616237" y="2099795"/>
                  <a:pt x="2619629" y="2097599"/>
                  <a:pt x="2620225" y="2094805"/>
                </a:cubicBezTo>
                <a:cubicBezTo>
                  <a:pt x="2620225" y="2094805"/>
                  <a:pt x="2620225" y="2094805"/>
                  <a:pt x="2620822" y="2092011"/>
                </a:cubicBezTo>
                <a:cubicBezTo>
                  <a:pt x="2620822" y="2092011"/>
                  <a:pt x="2621419" y="2089218"/>
                  <a:pt x="2622016" y="2086423"/>
                </a:cubicBezTo>
                <a:cubicBezTo>
                  <a:pt x="2622016" y="2086423"/>
                  <a:pt x="2624809" y="2087020"/>
                  <a:pt x="2624809" y="2087020"/>
                </a:cubicBezTo>
                <a:cubicBezTo>
                  <a:pt x="2624809" y="2087020"/>
                  <a:pt x="2624809" y="2087020"/>
                  <a:pt x="2619032" y="2100393"/>
                </a:cubicBezTo>
                <a:cubicBezTo>
                  <a:pt x="2619032" y="2100393"/>
                  <a:pt x="2618435" y="2103187"/>
                  <a:pt x="2618435" y="2103187"/>
                </a:cubicBezTo>
                <a:cubicBezTo>
                  <a:pt x="2618435" y="2103187"/>
                  <a:pt x="2621825" y="2100989"/>
                  <a:pt x="2621825" y="2100989"/>
                </a:cubicBezTo>
                <a:cubicBezTo>
                  <a:pt x="2621825" y="2100989"/>
                  <a:pt x="2621825" y="2100989"/>
                  <a:pt x="2624809" y="2087020"/>
                </a:cubicBezTo>
                <a:cubicBezTo>
                  <a:pt x="2627604" y="2087617"/>
                  <a:pt x="2627604" y="2087617"/>
                  <a:pt x="2627604" y="2087617"/>
                </a:cubicBezTo>
                <a:cubicBezTo>
                  <a:pt x="2630995" y="2085419"/>
                  <a:pt x="2630995" y="2085419"/>
                  <a:pt x="2631592" y="2082626"/>
                </a:cubicBezTo>
                <a:cubicBezTo>
                  <a:pt x="2631592" y="2082626"/>
                  <a:pt x="2632189" y="2079832"/>
                  <a:pt x="2632189" y="2079832"/>
                </a:cubicBezTo>
                <a:cubicBezTo>
                  <a:pt x="2632786" y="2077038"/>
                  <a:pt x="2630589" y="2073647"/>
                  <a:pt x="2631185" y="2070854"/>
                </a:cubicBezTo>
                <a:cubicBezTo>
                  <a:pt x="2631185" y="2070854"/>
                  <a:pt x="2631185" y="2070854"/>
                  <a:pt x="2631783" y="2068059"/>
                </a:cubicBezTo>
                <a:cubicBezTo>
                  <a:pt x="2634577" y="2068656"/>
                  <a:pt x="2637370" y="2069253"/>
                  <a:pt x="2636367" y="2060274"/>
                </a:cubicBezTo>
                <a:cubicBezTo>
                  <a:pt x="2640951" y="2052489"/>
                  <a:pt x="2644939" y="2047498"/>
                  <a:pt x="2646133" y="2041910"/>
                </a:cubicBezTo>
                <a:cubicBezTo>
                  <a:pt x="2650718" y="2034126"/>
                  <a:pt x="2651912" y="2028538"/>
                  <a:pt x="2656497" y="2020753"/>
                </a:cubicBezTo>
                <a:cubicBezTo>
                  <a:pt x="2656497" y="2020753"/>
                  <a:pt x="2656497" y="2020753"/>
                  <a:pt x="2657093" y="2017959"/>
                </a:cubicBezTo>
                <a:cubicBezTo>
                  <a:pt x="2660484" y="2015761"/>
                  <a:pt x="2665069" y="2007977"/>
                  <a:pt x="2666263" y="2002389"/>
                </a:cubicBezTo>
                <a:cubicBezTo>
                  <a:pt x="2670848" y="1994604"/>
                  <a:pt x="2673235" y="1983428"/>
                  <a:pt x="2677820" y="1975643"/>
                </a:cubicBezTo>
                <a:cubicBezTo>
                  <a:pt x="2681807" y="1970652"/>
                  <a:pt x="2683599" y="1962270"/>
                  <a:pt x="2687587" y="1957280"/>
                </a:cubicBezTo>
                <a:cubicBezTo>
                  <a:pt x="2691574" y="1952289"/>
                  <a:pt x="2692768" y="1946701"/>
                  <a:pt x="2693962" y="1941113"/>
                </a:cubicBezTo>
                <a:cubicBezTo>
                  <a:pt x="2700147" y="1939512"/>
                  <a:pt x="2703537" y="1937315"/>
                  <a:pt x="2702534" y="1928337"/>
                </a:cubicBezTo>
                <a:cubicBezTo>
                  <a:pt x="2722879" y="1915154"/>
                  <a:pt x="2746399" y="1873436"/>
                  <a:pt x="2759151" y="1841103"/>
                </a:cubicBezTo>
                <a:cubicBezTo>
                  <a:pt x="2756357" y="1840506"/>
                  <a:pt x="2754160" y="1837115"/>
                  <a:pt x="2754160" y="1837115"/>
                </a:cubicBezTo>
                <a:cubicBezTo>
                  <a:pt x="2754160" y="1837115"/>
                  <a:pt x="2754160" y="1837115"/>
                  <a:pt x="2754757" y="1834320"/>
                </a:cubicBezTo>
                <a:cubicBezTo>
                  <a:pt x="2755353" y="1831527"/>
                  <a:pt x="2755353" y="1831527"/>
                  <a:pt x="2755353" y="1831527"/>
                </a:cubicBezTo>
                <a:cubicBezTo>
                  <a:pt x="2755951" y="1828733"/>
                  <a:pt x="2755353" y="1831527"/>
                  <a:pt x="2752559" y="1830930"/>
                </a:cubicBezTo>
                <a:cubicBezTo>
                  <a:pt x="2752559" y="1830930"/>
                  <a:pt x="2753156" y="1828136"/>
                  <a:pt x="2753753" y="1825342"/>
                </a:cubicBezTo>
                <a:cubicBezTo>
                  <a:pt x="2756547" y="1825939"/>
                  <a:pt x="2756547" y="1825939"/>
                  <a:pt x="2762733" y="1824339"/>
                </a:cubicBezTo>
                <a:cubicBezTo>
                  <a:pt x="2763329" y="1821545"/>
                  <a:pt x="2770708" y="1814357"/>
                  <a:pt x="2768511" y="1810966"/>
                </a:cubicBezTo>
                <a:cubicBezTo>
                  <a:pt x="2772499" y="1805975"/>
                  <a:pt x="2773095" y="1803181"/>
                  <a:pt x="2776487" y="1800984"/>
                </a:cubicBezTo>
                <a:cubicBezTo>
                  <a:pt x="2780474" y="1795993"/>
                  <a:pt x="2781071" y="1793199"/>
                  <a:pt x="2785059" y="1788208"/>
                </a:cubicBezTo>
                <a:cubicBezTo>
                  <a:pt x="2785059" y="1788208"/>
                  <a:pt x="2785656" y="1785414"/>
                  <a:pt x="2785656" y="1785414"/>
                </a:cubicBezTo>
                <a:cubicBezTo>
                  <a:pt x="2785656" y="1785414"/>
                  <a:pt x="2785656" y="1785414"/>
                  <a:pt x="2787853" y="1788805"/>
                </a:cubicBezTo>
                <a:cubicBezTo>
                  <a:pt x="2788450" y="1786011"/>
                  <a:pt x="2791841" y="1783815"/>
                  <a:pt x="2792438" y="1781021"/>
                </a:cubicBezTo>
                <a:cubicBezTo>
                  <a:pt x="2792438" y="1781021"/>
                  <a:pt x="2792438" y="1781021"/>
                  <a:pt x="2795231" y="1781618"/>
                </a:cubicBezTo>
                <a:cubicBezTo>
                  <a:pt x="2798622" y="1779420"/>
                  <a:pt x="2808389" y="1761056"/>
                  <a:pt x="2809989" y="1767241"/>
                </a:cubicBezTo>
                <a:cubicBezTo>
                  <a:pt x="2819159" y="1751672"/>
                  <a:pt x="2825940" y="1747277"/>
                  <a:pt x="2832315" y="1731111"/>
                </a:cubicBezTo>
                <a:cubicBezTo>
                  <a:pt x="2828924" y="1733308"/>
                  <a:pt x="2825534" y="1735504"/>
                  <a:pt x="2825534" y="1735504"/>
                </a:cubicBezTo>
                <a:cubicBezTo>
                  <a:pt x="2826131" y="1732711"/>
                  <a:pt x="2823337" y="1732114"/>
                  <a:pt x="2823337" y="1732114"/>
                </a:cubicBezTo>
                <a:cubicBezTo>
                  <a:pt x="2823934" y="1729320"/>
                  <a:pt x="2828518" y="1721535"/>
                  <a:pt x="2833700" y="1710956"/>
                </a:cubicBezTo>
                <a:cubicBezTo>
                  <a:pt x="2833700" y="1710956"/>
                  <a:pt x="2837091" y="1708759"/>
                  <a:pt x="2837687" y="1705965"/>
                </a:cubicBezTo>
                <a:cubicBezTo>
                  <a:pt x="2837687" y="1705965"/>
                  <a:pt x="2839885" y="1709355"/>
                  <a:pt x="2839885" y="1709355"/>
                </a:cubicBezTo>
                <a:cubicBezTo>
                  <a:pt x="2839288" y="1712150"/>
                  <a:pt x="2835897" y="1714347"/>
                  <a:pt x="2835897" y="1714347"/>
                </a:cubicBezTo>
                <a:lnTo>
                  <a:pt x="2835300" y="1717141"/>
                </a:lnTo>
                <a:cubicBezTo>
                  <a:pt x="2838095" y="1717738"/>
                  <a:pt x="2838095" y="1717738"/>
                  <a:pt x="2838691" y="1714944"/>
                </a:cubicBezTo>
                <a:cubicBezTo>
                  <a:pt x="2839288" y="1712150"/>
                  <a:pt x="2842679" y="1709953"/>
                  <a:pt x="2843275" y="1707159"/>
                </a:cubicBezTo>
                <a:cubicBezTo>
                  <a:pt x="2841079" y="1703768"/>
                  <a:pt x="2841079" y="1703768"/>
                  <a:pt x="2841079" y="1703768"/>
                </a:cubicBezTo>
                <a:cubicBezTo>
                  <a:pt x="2841675" y="1700974"/>
                  <a:pt x="2841675" y="1700974"/>
                  <a:pt x="2841675" y="1700974"/>
                </a:cubicBezTo>
                <a:cubicBezTo>
                  <a:pt x="2845066" y="1698777"/>
                  <a:pt x="2845066" y="1698777"/>
                  <a:pt x="2845663" y="1695983"/>
                </a:cubicBezTo>
                <a:cubicBezTo>
                  <a:pt x="2848457" y="1696580"/>
                  <a:pt x="2848457" y="1696580"/>
                  <a:pt x="2848457" y="1696580"/>
                </a:cubicBezTo>
                <a:cubicBezTo>
                  <a:pt x="2847860" y="1699374"/>
                  <a:pt x="2847860" y="1699374"/>
                  <a:pt x="2850654" y="1699971"/>
                </a:cubicBezTo>
                <a:cubicBezTo>
                  <a:pt x="2850057" y="1702764"/>
                  <a:pt x="2850057" y="1702764"/>
                  <a:pt x="2850057" y="1702764"/>
                </a:cubicBezTo>
                <a:cubicBezTo>
                  <a:pt x="2850057" y="1702764"/>
                  <a:pt x="2850057" y="1702764"/>
                  <a:pt x="2849461" y="1705559"/>
                </a:cubicBezTo>
                <a:cubicBezTo>
                  <a:pt x="2849461" y="1705559"/>
                  <a:pt x="2852254" y="1706156"/>
                  <a:pt x="2851657" y="1708950"/>
                </a:cubicBezTo>
                <a:cubicBezTo>
                  <a:pt x="2851657" y="1708950"/>
                  <a:pt x="2855049" y="1706752"/>
                  <a:pt x="2855049" y="1706752"/>
                </a:cubicBezTo>
                <a:cubicBezTo>
                  <a:pt x="2855049" y="1706752"/>
                  <a:pt x="2855645" y="1703959"/>
                  <a:pt x="2855645" y="1703959"/>
                </a:cubicBezTo>
                <a:cubicBezTo>
                  <a:pt x="2852851" y="1703361"/>
                  <a:pt x="2852851" y="1703361"/>
                  <a:pt x="2853448" y="1700568"/>
                </a:cubicBezTo>
                <a:cubicBezTo>
                  <a:pt x="2853448" y="1700568"/>
                  <a:pt x="2853448" y="1700568"/>
                  <a:pt x="2854045" y="1697774"/>
                </a:cubicBezTo>
                <a:cubicBezTo>
                  <a:pt x="2856242" y="1701165"/>
                  <a:pt x="2859633" y="1698967"/>
                  <a:pt x="2860230" y="1696174"/>
                </a:cubicBezTo>
                <a:cubicBezTo>
                  <a:pt x="2860827" y="1693380"/>
                  <a:pt x="2861424" y="1690586"/>
                  <a:pt x="2864218" y="1691183"/>
                </a:cubicBezTo>
                <a:cubicBezTo>
                  <a:pt x="2864218" y="1691183"/>
                  <a:pt x="2864815" y="1688389"/>
                  <a:pt x="2867609" y="1688985"/>
                </a:cubicBezTo>
                <a:cubicBezTo>
                  <a:pt x="2871597" y="1683995"/>
                  <a:pt x="2875585" y="1679004"/>
                  <a:pt x="2880169" y="1671219"/>
                </a:cubicBezTo>
                <a:cubicBezTo>
                  <a:pt x="2880169" y="1671219"/>
                  <a:pt x="2880169" y="1671219"/>
                  <a:pt x="2877972" y="1667828"/>
                </a:cubicBezTo>
                <a:cubicBezTo>
                  <a:pt x="2881363" y="1665631"/>
                  <a:pt x="2884754" y="1663434"/>
                  <a:pt x="2886545" y="1655052"/>
                </a:cubicBezTo>
                <a:cubicBezTo>
                  <a:pt x="2888742" y="1658443"/>
                  <a:pt x="2889339" y="1655649"/>
                  <a:pt x="2892730" y="1653452"/>
                </a:cubicBezTo>
                <a:cubicBezTo>
                  <a:pt x="2892730" y="1653452"/>
                  <a:pt x="2893327" y="1650658"/>
                  <a:pt x="2893327" y="1650658"/>
                </a:cubicBezTo>
                <a:cubicBezTo>
                  <a:pt x="2893327" y="1650658"/>
                  <a:pt x="2890532" y="1650061"/>
                  <a:pt x="2890532" y="1650061"/>
                </a:cubicBezTo>
                <a:cubicBezTo>
                  <a:pt x="2891129" y="1647267"/>
                  <a:pt x="2891726" y="1644473"/>
                  <a:pt x="2895117" y="1642276"/>
                </a:cubicBezTo>
                <a:cubicBezTo>
                  <a:pt x="2892323" y="1641679"/>
                  <a:pt x="2888932" y="1643876"/>
                  <a:pt x="2885541" y="1646073"/>
                </a:cubicBezTo>
                <a:cubicBezTo>
                  <a:pt x="2885541" y="1646073"/>
                  <a:pt x="2885541" y="1646073"/>
                  <a:pt x="2889529" y="1641082"/>
                </a:cubicBezTo>
                <a:cubicBezTo>
                  <a:pt x="2889529" y="1641082"/>
                  <a:pt x="2889529" y="1641082"/>
                  <a:pt x="2892920" y="1638885"/>
                </a:cubicBezTo>
                <a:cubicBezTo>
                  <a:pt x="2892920" y="1638885"/>
                  <a:pt x="2892920" y="1638885"/>
                  <a:pt x="2892323" y="1641679"/>
                </a:cubicBezTo>
                <a:cubicBezTo>
                  <a:pt x="2900298" y="1631697"/>
                  <a:pt x="2903689" y="1629500"/>
                  <a:pt x="2907677" y="1624509"/>
                </a:cubicBezTo>
                <a:cubicBezTo>
                  <a:pt x="2907677" y="1624509"/>
                  <a:pt x="2910471" y="1625106"/>
                  <a:pt x="2911068" y="1622312"/>
                </a:cubicBezTo>
                <a:cubicBezTo>
                  <a:pt x="2911068" y="1622312"/>
                  <a:pt x="2911068" y="1622312"/>
                  <a:pt x="2913862" y="1622909"/>
                </a:cubicBezTo>
                <a:cubicBezTo>
                  <a:pt x="2913862" y="1622909"/>
                  <a:pt x="2916656" y="1623506"/>
                  <a:pt x="2916656" y="1623506"/>
                </a:cubicBezTo>
                <a:cubicBezTo>
                  <a:pt x="2917253" y="1620712"/>
                  <a:pt x="2917253" y="1620712"/>
                  <a:pt x="2917253" y="1620712"/>
                </a:cubicBezTo>
                <a:cubicBezTo>
                  <a:pt x="2917849" y="1617918"/>
                  <a:pt x="2920644" y="1618515"/>
                  <a:pt x="2920644" y="1618515"/>
                </a:cubicBezTo>
                <a:cubicBezTo>
                  <a:pt x="2920047" y="1621309"/>
                  <a:pt x="2916059" y="1626300"/>
                  <a:pt x="2915462" y="1629094"/>
                </a:cubicBezTo>
                <a:cubicBezTo>
                  <a:pt x="2926232" y="1619709"/>
                  <a:pt x="2937598" y="1607530"/>
                  <a:pt x="2945574" y="1597548"/>
                </a:cubicBezTo>
                <a:cubicBezTo>
                  <a:pt x="2948368" y="1598145"/>
                  <a:pt x="2948368" y="1598145"/>
                  <a:pt x="2948965" y="1595351"/>
                </a:cubicBezTo>
                <a:cubicBezTo>
                  <a:pt x="2951759" y="1595948"/>
                  <a:pt x="2952355" y="1593154"/>
                  <a:pt x="2952355" y="1593154"/>
                </a:cubicBezTo>
                <a:cubicBezTo>
                  <a:pt x="2960331" y="1583172"/>
                  <a:pt x="2967709" y="1575984"/>
                  <a:pt x="2977882" y="1569393"/>
                </a:cubicBezTo>
                <a:cubicBezTo>
                  <a:pt x="2977882" y="1569393"/>
                  <a:pt x="2980677" y="1569989"/>
                  <a:pt x="2978479" y="1566599"/>
                </a:cubicBezTo>
                <a:cubicBezTo>
                  <a:pt x="2981273" y="1567196"/>
                  <a:pt x="2981870" y="1564402"/>
                  <a:pt x="2985261" y="1562205"/>
                </a:cubicBezTo>
                <a:cubicBezTo>
                  <a:pt x="3006394" y="1531662"/>
                  <a:pt x="3043096" y="1510289"/>
                  <a:pt x="3069221" y="1483733"/>
                </a:cubicBezTo>
                <a:cubicBezTo>
                  <a:pt x="3076002" y="1479340"/>
                  <a:pt x="3077793" y="1470958"/>
                  <a:pt x="3084575" y="1466564"/>
                </a:cubicBezTo>
                <a:cubicBezTo>
                  <a:pt x="3099332" y="1452188"/>
                  <a:pt x="3123665" y="1434015"/>
                  <a:pt x="3134435" y="1424629"/>
                </a:cubicBezTo>
                <a:cubicBezTo>
                  <a:pt x="3155974" y="1405860"/>
                  <a:pt x="3180307" y="1387686"/>
                  <a:pt x="3204640" y="1369513"/>
                </a:cubicBezTo>
                <a:cubicBezTo>
                  <a:pt x="3204640" y="1369513"/>
                  <a:pt x="3207434" y="1370110"/>
                  <a:pt x="3207434" y="1370110"/>
                </a:cubicBezTo>
                <a:cubicBezTo>
                  <a:pt x="3207434" y="1370110"/>
                  <a:pt x="3207434" y="1370110"/>
                  <a:pt x="3208031" y="1367316"/>
                </a:cubicBezTo>
                <a:cubicBezTo>
                  <a:pt x="3220997" y="1361322"/>
                  <a:pt x="3234561" y="1352534"/>
                  <a:pt x="3245331" y="1343149"/>
                </a:cubicBezTo>
                <a:cubicBezTo>
                  <a:pt x="3248124" y="1343746"/>
                  <a:pt x="3248124" y="1343746"/>
                  <a:pt x="3248124" y="1343746"/>
                </a:cubicBezTo>
                <a:cubicBezTo>
                  <a:pt x="3251515" y="1341549"/>
                  <a:pt x="3258297" y="1337155"/>
                  <a:pt x="3261688" y="1334957"/>
                </a:cubicBezTo>
                <a:cubicBezTo>
                  <a:pt x="3261688" y="1334957"/>
                  <a:pt x="3264482" y="1335555"/>
                  <a:pt x="3264482" y="1335555"/>
                </a:cubicBezTo>
                <a:cubicBezTo>
                  <a:pt x="3267276" y="1336152"/>
                  <a:pt x="3267873" y="1333358"/>
                  <a:pt x="3270667" y="1333955"/>
                </a:cubicBezTo>
                <a:cubicBezTo>
                  <a:pt x="3270667" y="1333955"/>
                  <a:pt x="3271263" y="1331160"/>
                  <a:pt x="3274058" y="1331758"/>
                </a:cubicBezTo>
                <a:cubicBezTo>
                  <a:pt x="3274655" y="1328963"/>
                  <a:pt x="3274655" y="1328963"/>
                  <a:pt x="3275251" y="1326170"/>
                </a:cubicBezTo>
                <a:cubicBezTo>
                  <a:pt x="3278643" y="1323973"/>
                  <a:pt x="3285424" y="1319578"/>
                  <a:pt x="3291609" y="1317979"/>
                </a:cubicBezTo>
                <a:cubicBezTo>
                  <a:pt x="3295000" y="1315781"/>
                  <a:pt x="3297794" y="1316378"/>
                  <a:pt x="3304576" y="1311984"/>
                </a:cubicBezTo>
                <a:cubicBezTo>
                  <a:pt x="3304576" y="1311984"/>
                  <a:pt x="3307966" y="1309787"/>
                  <a:pt x="3311357" y="1307590"/>
                </a:cubicBezTo>
                <a:cubicBezTo>
                  <a:pt x="3311954" y="1304796"/>
                  <a:pt x="3315345" y="1302600"/>
                  <a:pt x="3318736" y="1300402"/>
                </a:cubicBezTo>
                <a:cubicBezTo>
                  <a:pt x="3318139" y="1303196"/>
                  <a:pt x="3320933" y="1303793"/>
                  <a:pt x="3320933" y="1303793"/>
                </a:cubicBezTo>
                <a:cubicBezTo>
                  <a:pt x="3334496" y="1295005"/>
                  <a:pt x="3335093" y="1292211"/>
                  <a:pt x="3346866" y="1291805"/>
                </a:cubicBezTo>
                <a:cubicBezTo>
                  <a:pt x="3349661" y="1292402"/>
                  <a:pt x="3350257" y="1289608"/>
                  <a:pt x="3355845" y="1290802"/>
                </a:cubicBezTo>
                <a:cubicBezTo>
                  <a:pt x="3355845" y="1290802"/>
                  <a:pt x="3355845" y="1290802"/>
                  <a:pt x="3356442" y="1288007"/>
                </a:cubicBezTo>
                <a:cubicBezTo>
                  <a:pt x="3353649" y="1287411"/>
                  <a:pt x="3350854" y="1286814"/>
                  <a:pt x="3350257" y="1289608"/>
                </a:cubicBezTo>
                <a:cubicBezTo>
                  <a:pt x="3350257" y="1289608"/>
                  <a:pt x="3350257" y="1289608"/>
                  <a:pt x="3347463" y="1289011"/>
                </a:cubicBezTo>
                <a:cubicBezTo>
                  <a:pt x="3347463" y="1289011"/>
                  <a:pt x="3347463" y="1289011"/>
                  <a:pt x="3350854" y="1286814"/>
                </a:cubicBezTo>
                <a:cubicBezTo>
                  <a:pt x="3354842" y="1281823"/>
                  <a:pt x="3376787" y="1274826"/>
                  <a:pt x="3376190" y="1277619"/>
                </a:cubicBezTo>
                <a:cubicBezTo>
                  <a:pt x="3382972" y="1273226"/>
                  <a:pt x="3376787" y="1274826"/>
                  <a:pt x="3377981" y="1269238"/>
                </a:cubicBezTo>
                <a:cubicBezTo>
                  <a:pt x="3377981" y="1269238"/>
                  <a:pt x="3380775" y="1269834"/>
                  <a:pt x="3380775" y="1269834"/>
                </a:cubicBezTo>
                <a:cubicBezTo>
                  <a:pt x="3384166" y="1267637"/>
                  <a:pt x="3393741" y="1263840"/>
                  <a:pt x="3393741" y="1263840"/>
                </a:cubicBezTo>
                <a:cubicBezTo>
                  <a:pt x="3393145" y="1266634"/>
                  <a:pt x="3393145" y="1266634"/>
                  <a:pt x="3392547" y="1269428"/>
                </a:cubicBezTo>
                <a:cubicBezTo>
                  <a:pt x="3392547" y="1269428"/>
                  <a:pt x="3392547" y="1269428"/>
                  <a:pt x="3395342" y="1270025"/>
                </a:cubicBezTo>
                <a:cubicBezTo>
                  <a:pt x="3395939" y="1267231"/>
                  <a:pt x="3395939" y="1267231"/>
                  <a:pt x="3395939" y="1267231"/>
                </a:cubicBezTo>
                <a:cubicBezTo>
                  <a:pt x="3395939" y="1267231"/>
                  <a:pt x="3396535" y="1264438"/>
                  <a:pt x="3399330" y="1265034"/>
                </a:cubicBezTo>
                <a:cubicBezTo>
                  <a:pt x="3406111" y="1260640"/>
                  <a:pt x="3405515" y="1263434"/>
                  <a:pt x="3408309" y="1264031"/>
                </a:cubicBezTo>
                <a:cubicBezTo>
                  <a:pt x="3414493" y="1262430"/>
                  <a:pt x="3412297" y="1259040"/>
                  <a:pt x="3415687" y="1256843"/>
                </a:cubicBezTo>
                <a:cubicBezTo>
                  <a:pt x="3416284" y="1254049"/>
                  <a:pt x="3416284" y="1254049"/>
                  <a:pt x="3416284" y="1254049"/>
                </a:cubicBezTo>
                <a:cubicBezTo>
                  <a:pt x="3421872" y="1255243"/>
                  <a:pt x="3424666" y="1255839"/>
                  <a:pt x="3433645" y="1254837"/>
                </a:cubicBezTo>
                <a:cubicBezTo>
                  <a:pt x="3430851" y="1254240"/>
                  <a:pt x="3431447" y="1251446"/>
                  <a:pt x="3438826" y="1244258"/>
                </a:cubicBezTo>
                <a:cubicBezTo>
                  <a:pt x="3441620" y="1244855"/>
                  <a:pt x="3445011" y="1242658"/>
                  <a:pt x="3448402" y="1240460"/>
                </a:cubicBezTo>
                <a:cubicBezTo>
                  <a:pt x="3448402" y="1240460"/>
                  <a:pt x="3447805" y="1243254"/>
                  <a:pt x="3450599" y="1243851"/>
                </a:cubicBezTo>
                <a:cubicBezTo>
                  <a:pt x="3466957" y="1235660"/>
                  <a:pt x="3466957" y="1235660"/>
                  <a:pt x="3479326" y="1232460"/>
                </a:cubicBezTo>
                <a:cubicBezTo>
                  <a:pt x="3474335" y="1228472"/>
                  <a:pt x="3489499" y="1225869"/>
                  <a:pt x="3499074" y="1222072"/>
                </a:cubicBezTo>
                <a:cubicBezTo>
                  <a:pt x="3499074" y="1222072"/>
                  <a:pt x="3498477" y="1224866"/>
                  <a:pt x="3501272" y="1225462"/>
                </a:cubicBezTo>
                <a:cubicBezTo>
                  <a:pt x="3504663" y="1223266"/>
                  <a:pt x="3504663" y="1223266"/>
                  <a:pt x="3504663" y="1223266"/>
                </a:cubicBezTo>
                <a:cubicBezTo>
                  <a:pt x="3505259" y="1220472"/>
                  <a:pt x="3502465" y="1219875"/>
                  <a:pt x="3499671" y="1219278"/>
                </a:cubicBezTo>
                <a:cubicBezTo>
                  <a:pt x="3502465" y="1219875"/>
                  <a:pt x="3502465" y="1219875"/>
                  <a:pt x="3502465" y="1219875"/>
                </a:cubicBezTo>
                <a:cubicBezTo>
                  <a:pt x="3523814" y="1215671"/>
                  <a:pt x="3536781" y="1209677"/>
                  <a:pt x="3551945" y="1207074"/>
                </a:cubicBezTo>
                <a:cubicBezTo>
                  <a:pt x="3540769" y="1204686"/>
                  <a:pt x="3569902" y="1205068"/>
                  <a:pt x="3567705" y="1201676"/>
                </a:cubicBezTo>
                <a:cubicBezTo>
                  <a:pt x="3570499" y="1202274"/>
                  <a:pt x="3573293" y="1202870"/>
                  <a:pt x="3576683" y="1200674"/>
                </a:cubicBezTo>
                <a:cubicBezTo>
                  <a:pt x="3580074" y="1198477"/>
                  <a:pt x="3580074" y="1198477"/>
                  <a:pt x="3580074" y="1198477"/>
                </a:cubicBezTo>
                <a:cubicBezTo>
                  <a:pt x="3580074" y="1198477"/>
                  <a:pt x="3577280" y="1197879"/>
                  <a:pt x="3574487" y="1197283"/>
                </a:cubicBezTo>
                <a:lnTo>
                  <a:pt x="3573129" y="1197634"/>
                </a:lnTo>
                <a:lnTo>
                  <a:pt x="3575003" y="1195932"/>
                </a:lnTo>
                <a:cubicBezTo>
                  <a:pt x="3581268" y="1192888"/>
                  <a:pt x="3592641" y="1190936"/>
                  <a:pt x="3591441" y="1186297"/>
                </a:cubicBezTo>
                <a:cubicBezTo>
                  <a:pt x="3600419" y="1185294"/>
                  <a:pt x="3581268" y="1192888"/>
                  <a:pt x="3589053" y="1197473"/>
                </a:cubicBezTo>
                <a:cubicBezTo>
                  <a:pt x="3595835" y="1193079"/>
                  <a:pt x="3598629" y="1193676"/>
                  <a:pt x="3601423" y="1194273"/>
                </a:cubicBezTo>
                <a:cubicBezTo>
                  <a:pt x="3608205" y="1189878"/>
                  <a:pt x="3615584" y="1182691"/>
                  <a:pt x="3626759" y="1185078"/>
                </a:cubicBezTo>
                <a:cubicBezTo>
                  <a:pt x="3623965" y="1184482"/>
                  <a:pt x="3623368" y="1187276"/>
                  <a:pt x="3620574" y="1186679"/>
                </a:cubicBezTo>
                <a:cubicBezTo>
                  <a:pt x="3620574" y="1186679"/>
                  <a:pt x="3619977" y="1189473"/>
                  <a:pt x="3619977" y="1189473"/>
                </a:cubicBezTo>
                <a:cubicBezTo>
                  <a:pt x="3619977" y="1189473"/>
                  <a:pt x="3619977" y="1189473"/>
                  <a:pt x="3623368" y="1187276"/>
                </a:cubicBezTo>
                <a:cubicBezTo>
                  <a:pt x="3626759" y="1185078"/>
                  <a:pt x="3629553" y="1185675"/>
                  <a:pt x="3630150" y="1182882"/>
                </a:cubicBezTo>
                <a:cubicBezTo>
                  <a:pt x="3631750" y="1189066"/>
                  <a:pt x="3645911" y="1177484"/>
                  <a:pt x="3653695" y="1182069"/>
                </a:cubicBezTo>
                <a:cubicBezTo>
                  <a:pt x="3662675" y="1181066"/>
                  <a:pt x="3666065" y="1178869"/>
                  <a:pt x="3663869" y="1175478"/>
                </a:cubicBezTo>
                <a:cubicBezTo>
                  <a:pt x="3676238" y="1172278"/>
                  <a:pt x="3662675" y="1181066"/>
                  <a:pt x="3665469" y="1181662"/>
                </a:cubicBezTo>
                <a:cubicBezTo>
                  <a:pt x="3676238" y="1172278"/>
                  <a:pt x="3689611" y="1178056"/>
                  <a:pt x="3702577" y="1172062"/>
                </a:cubicBezTo>
                <a:cubicBezTo>
                  <a:pt x="3703175" y="1169268"/>
                  <a:pt x="3690805" y="1172469"/>
                  <a:pt x="3691401" y="1169674"/>
                </a:cubicBezTo>
                <a:cubicBezTo>
                  <a:pt x="3711557" y="1171059"/>
                  <a:pt x="3725120" y="1162270"/>
                  <a:pt x="3739090" y="1165255"/>
                </a:cubicBezTo>
                <a:cubicBezTo>
                  <a:pt x="3742481" y="1163058"/>
                  <a:pt x="3736893" y="1161864"/>
                  <a:pt x="3736893" y="1161864"/>
                </a:cubicBezTo>
                <a:cubicBezTo>
                  <a:pt x="3745871" y="1160862"/>
                  <a:pt x="3751460" y="1162055"/>
                  <a:pt x="3753656" y="1165446"/>
                </a:cubicBezTo>
                <a:cubicBezTo>
                  <a:pt x="3758241" y="1157661"/>
                  <a:pt x="3754253" y="1162652"/>
                  <a:pt x="3764425" y="1156060"/>
                </a:cubicBezTo>
                <a:cubicBezTo>
                  <a:pt x="3772211" y="1160646"/>
                  <a:pt x="3781190" y="1159642"/>
                  <a:pt x="3791362" y="1153051"/>
                </a:cubicBezTo>
                <a:cubicBezTo>
                  <a:pt x="3805929" y="1153242"/>
                  <a:pt x="3792963" y="1159236"/>
                  <a:pt x="3799147" y="1157636"/>
                </a:cubicBezTo>
                <a:cubicBezTo>
                  <a:pt x="3810920" y="1157230"/>
                  <a:pt x="3805333" y="1156036"/>
                  <a:pt x="3803135" y="1152645"/>
                </a:cubicBezTo>
                <a:cubicBezTo>
                  <a:pt x="3830071" y="1149636"/>
                  <a:pt x="3841845" y="1149229"/>
                  <a:pt x="3856411" y="1149420"/>
                </a:cubicBezTo>
                <a:cubicBezTo>
                  <a:pt x="3868184" y="1149014"/>
                  <a:pt x="3879957" y="1148607"/>
                  <a:pt x="3900708" y="1147197"/>
                </a:cubicBezTo>
                <a:cubicBezTo>
                  <a:pt x="3900708" y="1147197"/>
                  <a:pt x="3895120" y="1146004"/>
                  <a:pt x="3895717" y="1143210"/>
                </a:cubicBezTo>
                <a:cubicBezTo>
                  <a:pt x="3906893" y="1145598"/>
                  <a:pt x="3924254" y="1146385"/>
                  <a:pt x="3915275" y="1147388"/>
                </a:cubicBezTo>
                <a:cubicBezTo>
                  <a:pt x="3927048" y="1146982"/>
                  <a:pt x="3945005" y="1144976"/>
                  <a:pt x="3962366" y="1145763"/>
                </a:cubicBezTo>
                <a:cubicBezTo>
                  <a:pt x="3963369" y="1154742"/>
                  <a:pt x="3971345" y="1144760"/>
                  <a:pt x="3962963" y="1142969"/>
                </a:cubicBezTo>
                <a:cubicBezTo>
                  <a:pt x="3969147" y="1141369"/>
                  <a:pt x="3979726" y="1146550"/>
                  <a:pt x="3980920" y="1140963"/>
                </a:cubicBezTo>
                <a:cubicBezTo>
                  <a:pt x="3981721" y="1144055"/>
                  <a:pt x="3986759" y="1144402"/>
                  <a:pt x="3990475" y="1144100"/>
                </a:cubicBezTo>
                <a:lnTo>
                  <a:pt x="3994308" y="1143433"/>
                </a:lnTo>
                <a:lnTo>
                  <a:pt x="4029412" y="1144750"/>
                </a:lnTo>
                <a:cubicBezTo>
                  <a:pt x="4040686" y="1144967"/>
                  <a:pt x="4051461" y="1145808"/>
                  <a:pt x="4063736" y="1149892"/>
                </a:cubicBezTo>
                <a:cubicBezTo>
                  <a:pt x="4060942" y="1149295"/>
                  <a:pt x="4058148" y="1148698"/>
                  <a:pt x="4058745" y="1145904"/>
                </a:cubicBezTo>
                <a:cubicBezTo>
                  <a:pt x="4060942" y="1149295"/>
                  <a:pt x="4084488" y="1148482"/>
                  <a:pt x="4078303" y="1150082"/>
                </a:cubicBezTo>
                <a:cubicBezTo>
                  <a:pt x="4083294" y="1154070"/>
                  <a:pt x="4108033" y="1147669"/>
                  <a:pt x="4109634" y="1153854"/>
                </a:cubicBezTo>
                <a:cubicBezTo>
                  <a:pt x="4132176" y="1144063"/>
                  <a:pt x="4151733" y="1148241"/>
                  <a:pt x="4185858" y="1152611"/>
                </a:cubicBezTo>
                <a:cubicBezTo>
                  <a:pt x="4188652" y="1153208"/>
                  <a:pt x="4191446" y="1153804"/>
                  <a:pt x="4191446" y="1153804"/>
                </a:cubicBezTo>
                <a:cubicBezTo>
                  <a:pt x="4191446" y="1153804"/>
                  <a:pt x="4191446" y="1153804"/>
                  <a:pt x="4194240" y="1154401"/>
                </a:cubicBezTo>
                <a:cubicBezTo>
                  <a:pt x="4194240" y="1154401"/>
                  <a:pt x="4199828" y="1155595"/>
                  <a:pt x="4204019" y="1156490"/>
                </a:cubicBezTo>
                <a:lnTo>
                  <a:pt x="4205416" y="1156789"/>
                </a:lnTo>
                <a:cubicBezTo>
                  <a:pt x="4212604" y="1164168"/>
                  <a:pt x="4251313" y="1160752"/>
                  <a:pt x="4261295" y="1168727"/>
                </a:cubicBezTo>
                <a:cubicBezTo>
                  <a:pt x="4275862" y="1168918"/>
                  <a:pt x="4262489" y="1163140"/>
                  <a:pt x="4279253" y="1166721"/>
                </a:cubicBezTo>
                <a:cubicBezTo>
                  <a:pt x="4282046" y="1167318"/>
                  <a:pt x="4284841" y="1167915"/>
                  <a:pt x="4287635" y="1168512"/>
                </a:cubicBezTo>
                <a:cubicBezTo>
                  <a:pt x="4296016" y="1170302"/>
                  <a:pt x="4304996" y="1169299"/>
                  <a:pt x="4313377" y="1171090"/>
                </a:cubicBezTo>
                <a:cubicBezTo>
                  <a:pt x="4327347" y="1174075"/>
                  <a:pt x="4329544" y="1177466"/>
                  <a:pt x="4334535" y="1181454"/>
                </a:cubicBezTo>
                <a:cubicBezTo>
                  <a:pt x="4342917" y="1183244"/>
                  <a:pt x="4335729" y="1175865"/>
                  <a:pt x="4344111" y="1177656"/>
                </a:cubicBezTo>
                <a:cubicBezTo>
                  <a:pt x="4344111" y="1177656"/>
                  <a:pt x="4344111" y="1177656"/>
                  <a:pt x="4346308" y="1181047"/>
                </a:cubicBezTo>
                <a:cubicBezTo>
                  <a:pt x="4346308" y="1181047"/>
                  <a:pt x="4367466" y="1191410"/>
                  <a:pt x="4365866" y="1185225"/>
                </a:cubicBezTo>
                <a:cubicBezTo>
                  <a:pt x="4371453" y="1186419"/>
                  <a:pt x="4379836" y="1188210"/>
                  <a:pt x="4379238" y="1191004"/>
                </a:cubicBezTo>
                <a:cubicBezTo>
                  <a:pt x="4384826" y="1192198"/>
                  <a:pt x="4382032" y="1191601"/>
                  <a:pt x="4385424" y="1189404"/>
                </a:cubicBezTo>
                <a:cubicBezTo>
                  <a:pt x="4388218" y="1190001"/>
                  <a:pt x="4387621" y="1192795"/>
                  <a:pt x="4387023" y="1195588"/>
                </a:cubicBezTo>
                <a:cubicBezTo>
                  <a:pt x="4389817" y="1196185"/>
                  <a:pt x="4402187" y="1192986"/>
                  <a:pt x="4407178" y="1196974"/>
                </a:cubicBezTo>
                <a:cubicBezTo>
                  <a:pt x="4412766" y="1198167"/>
                  <a:pt x="4402187" y="1192986"/>
                  <a:pt x="4413363" y="1195373"/>
                </a:cubicBezTo>
                <a:cubicBezTo>
                  <a:pt x="4418951" y="1196567"/>
                  <a:pt x="4421745" y="1197164"/>
                  <a:pt x="4424539" y="1197761"/>
                </a:cubicBezTo>
                <a:cubicBezTo>
                  <a:pt x="4424539" y="1197761"/>
                  <a:pt x="4427333" y="1198358"/>
                  <a:pt x="4427333" y="1198358"/>
                </a:cubicBezTo>
                <a:cubicBezTo>
                  <a:pt x="4427333" y="1198358"/>
                  <a:pt x="4429530" y="1201749"/>
                  <a:pt x="4429530" y="1201749"/>
                </a:cubicBezTo>
                <a:cubicBezTo>
                  <a:pt x="4429530" y="1201749"/>
                  <a:pt x="4429530" y="1201749"/>
                  <a:pt x="4432323" y="1202346"/>
                </a:cubicBezTo>
                <a:cubicBezTo>
                  <a:pt x="4432323" y="1202346"/>
                  <a:pt x="4435715" y="1200148"/>
                  <a:pt x="4435715" y="1200148"/>
                </a:cubicBezTo>
                <a:cubicBezTo>
                  <a:pt x="4435715" y="1200148"/>
                  <a:pt x="4435715" y="1200148"/>
                  <a:pt x="4433518" y="1196757"/>
                </a:cubicBezTo>
                <a:cubicBezTo>
                  <a:pt x="4430724" y="1196160"/>
                  <a:pt x="4425136" y="1194967"/>
                  <a:pt x="4422342" y="1194369"/>
                </a:cubicBezTo>
                <a:lnTo>
                  <a:pt x="4419548" y="1193773"/>
                </a:lnTo>
                <a:cubicBezTo>
                  <a:pt x="4420742" y="1188185"/>
                  <a:pt x="4392205" y="1185010"/>
                  <a:pt x="4387214" y="1181022"/>
                </a:cubicBezTo>
                <a:cubicBezTo>
                  <a:pt x="4403977" y="1184604"/>
                  <a:pt x="4422939" y="1191576"/>
                  <a:pt x="4434711" y="1191170"/>
                </a:cubicBezTo>
                <a:cubicBezTo>
                  <a:pt x="4434711" y="1191170"/>
                  <a:pt x="4434711" y="1191170"/>
                  <a:pt x="4437506" y="1191767"/>
                </a:cubicBezTo>
                <a:cubicBezTo>
                  <a:pt x="4437506" y="1191767"/>
                  <a:pt x="4437506" y="1191767"/>
                  <a:pt x="4434114" y="1193963"/>
                </a:cubicBezTo>
                <a:cubicBezTo>
                  <a:pt x="4434114" y="1193963"/>
                  <a:pt x="4434114" y="1193963"/>
                  <a:pt x="4436311" y="1197354"/>
                </a:cubicBezTo>
                <a:cubicBezTo>
                  <a:pt x="4439106" y="1197951"/>
                  <a:pt x="4439106" y="1197951"/>
                  <a:pt x="4441900" y="1198548"/>
                </a:cubicBezTo>
                <a:cubicBezTo>
                  <a:pt x="4441900" y="1198548"/>
                  <a:pt x="4441900" y="1198548"/>
                  <a:pt x="4441303" y="1201343"/>
                </a:cubicBezTo>
                <a:cubicBezTo>
                  <a:pt x="4440706" y="1204136"/>
                  <a:pt x="4442903" y="1207527"/>
                  <a:pt x="4444503" y="1213712"/>
                </a:cubicBezTo>
                <a:cubicBezTo>
                  <a:pt x="4444503" y="1213712"/>
                  <a:pt x="4444503" y="1213712"/>
                  <a:pt x="4433327" y="1211325"/>
                </a:cubicBezTo>
                <a:cubicBezTo>
                  <a:pt x="4430533" y="1210727"/>
                  <a:pt x="4427739" y="1210131"/>
                  <a:pt x="4427739" y="1210131"/>
                </a:cubicBezTo>
                <a:cubicBezTo>
                  <a:pt x="4427739" y="1210131"/>
                  <a:pt x="4429936" y="1213521"/>
                  <a:pt x="4432730" y="1214118"/>
                </a:cubicBezTo>
                <a:cubicBezTo>
                  <a:pt x="4432730" y="1214118"/>
                  <a:pt x="4432730" y="1214118"/>
                  <a:pt x="4446700" y="1217102"/>
                </a:cubicBezTo>
                <a:cubicBezTo>
                  <a:pt x="4452288" y="1218296"/>
                  <a:pt x="4455082" y="1218893"/>
                  <a:pt x="4460670" y="1220087"/>
                </a:cubicBezTo>
                <a:cubicBezTo>
                  <a:pt x="4463464" y="1220684"/>
                  <a:pt x="4468455" y="1224672"/>
                  <a:pt x="4471248" y="1225269"/>
                </a:cubicBezTo>
                <a:cubicBezTo>
                  <a:pt x="4471248" y="1225269"/>
                  <a:pt x="4470652" y="1228063"/>
                  <a:pt x="4470652" y="1228063"/>
                </a:cubicBezTo>
                <a:cubicBezTo>
                  <a:pt x="4470652" y="1228063"/>
                  <a:pt x="4473446" y="1228660"/>
                  <a:pt x="4476240" y="1229257"/>
                </a:cubicBezTo>
                <a:cubicBezTo>
                  <a:pt x="4476240" y="1229257"/>
                  <a:pt x="4479033" y="1229854"/>
                  <a:pt x="4479033" y="1229854"/>
                </a:cubicBezTo>
                <a:cubicBezTo>
                  <a:pt x="4479033" y="1229854"/>
                  <a:pt x="4479630" y="1227060"/>
                  <a:pt x="4476837" y="1226463"/>
                </a:cubicBezTo>
                <a:cubicBezTo>
                  <a:pt x="4479630" y="1227060"/>
                  <a:pt x="4479630" y="1227060"/>
                  <a:pt x="4479630" y="1227060"/>
                </a:cubicBezTo>
                <a:cubicBezTo>
                  <a:pt x="4482425" y="1227656"/>
                  <a:pt x="4481827" y="1230451"/>
                  <a:pt x="4487416" y="1231644"/>
                </a:cubicBezTo>
                <a:cubicBezTo>
                  <a:pt x="4487416" y="1231644"/>
                  <a:pt x="4490209" y="1232241"/>
                  <a:pt x="4490807" y="1229447"/>
                </a:cubicBezTo>
                <a:cubicBezTo>
                  <a:pt x="4490807" y="1229447"/>
                  <a:pt x="4488013" y="1228851"/>
                  <a:pt x="4488013" y="1228851"/>
                </a:cubicBezTo>
                <a:cubicBezTo>
                  <a:pt x="4485219" y="1228254"/>
                  <a:pt x="4482425" y="1227656"/>
                  <a:pt x="4480228" y="1224266"/>
                </a:cubicBezTo>
                <a:cubicBezTo>
                  <a:pt x="4480228" y="1224266"/>
                  <a:pt x="4477434" y="1223669"/>
                  <a:pt x="4477434" y="1223669"/>
                </a:cubicBezTo>
                <a:cubicBezTo>
                  <a:pt x="4471846" y="1222475"/>
                  <a:pt x="4466855" y="1218488"/>
                  <a:pt x="4458473" y="1216697"/>
                </a:cubicBezTo>
                <a:cubicBezTo>
                  <a:pt x="4455679" y="1216100"/>
                  <a:pt x="4452885" y="1215503"/>
                  <a:pt x="4450091" y="1214906"/>
                </a:cubicBezTo>
                <a:cubicBezTo>
                  <a:pt x="4447894" y="1211515"/>
                  <a:pt x="4449088" y="1205927"/>
                  <a:pt x="4449685" y="1203133"/>
                </a:cubicBezTo>
                <a:cubicBezTo>
                  <a:pt x="4449685" y="1203133"/>
                  <a:pt x="4452478" y="1203730"/>
                  <a:pt x="4455272" y="1204327"/>
                </a:cubicBezTo>
                <a:lnTo>
                  <a:pt x="4466448" y="1206714"/>
                </a:lnTo>
                <a:cubicBezTo>
                  <a:pt x="4469648" y="1219084"/>
                  <a:pt x="4499379" y="1216672"/>
                  <a:pt x="4523330" y="1227632"/>
                </a:cubicBezTo>
                <a:cubicBezTo>
                  <a:pt x="4522734" y="1230426"/>
                  <a:pt x="4522734" y="1230426"/>
                  <a:pt x="4522734" y="1230426"/>
                </a:cubicBezTo>
                <a:cubicBezTo>
                  <a:pt x="4522734" y="1230426"/>
                  <a:pt x="4525528" y="1231023"/>
                  <a:pt x="4525528" y="1231023"/>
                </a:cubicBezTo>
                <a:cubicBezTo>
                  <a:pt x="4528322" y="1231620"/>
                  <a:pt x="4528322" y="1231620"/>
                  <a:pt x="4528919" y="1228826"/>
                </a:cubicBezTo>
                <a:cubicBezTo>
                  <a:pt x="4542292" y="1234604"/>
                  <a:pt x="4554417" y="1239386"/>
                  <a:pt x="4566891" y="1244242"/>
                </a:cubicBezTo>
                <a:lnTo>
                  <a:pt x="4574183" y="1247129"/>
                </a:lnTo>
                <a:lnTo>
                  <a:pt x="4574434" y="1243909"/>
                </a:lnTo>
                <a:lnTo>
                  <a:pt x="4568885" y="1241746"/>
                </a:lnTo>
                <a:cubicBezTo>
                  <a:pt x="4556411" y="1236890"/>
                  <a:pt x="4544286" y="1232108"/>
                  <a:pt x="4529516" y="1226031"/>
                </a:cubicBezTo>
                <a:cubicBezTo>
                  <a:pt x="4529516" y="1226031"/>
                  <a:pt x="4529516" y="1226031"/>
                  <a:pt x="4526722" y="1225434"/>
                </a:cubicBezTo>
                <a:cubicBezTo>
                  <a:pt x="4521432" y="1222843"/>
                  <a:pt x="4512101" y="1218659"/>
                  <a:pt x="4501997" y="1214674"/>
                </a:cubicBezTo>
                <a:lnTo>
                  <a:pt x="4472634" y="1205115"/>
                </a:lnTo>
                <a:lnTo>
                  <a:pt x="4538495" y="1225029"/>
                </a:lnTo>
                <a:lnTo>
                  <a:pt x="4574791" y="1239342"/>
                </a:lnTo>
                <a:lnTo>
                  <a:pt x="4574913" y="1237775"/>
                </a:lnTo>
                <a:cubicBezTo>
                  <a:pt x="4572317" y="1229237"/>
                  <a:pt x="4575432" y="1228759"/>
                  <a:pt x="4581997" y="1225837"/>
                </a:cubicBezTo>
                <a:cubicBezTo>
                  <a:pt x="4599390" y="1218699"/>
                  <a:pt x="4600873" y="1215919"/>
                  <a:pt x="4600280" y="1195584"/>
                </a:cubicBezTo>
                <a:cubicBezTo>
                  <a:pt x="4599464" y="1194433"/>
                  <a:pt x="4598648" y="1193282"/>
                  <a:pt x="4599798" y="1192467"/>
                </a:cubicBezTo>
                <a:cubicBezTo>
                  <a:pt x="4599983" y="1185417"/>
                  <a:pt x="4601800" y="1180671"/>
                  <a:pt x="4607548" y="1176597"/>
                </a:cubicBezTo>
                <a:cubicBezTo>
                  <a:pt x="4614446" y="1171709"/>
                  <a:pt x="4616227" y="1179095"/>
                  <a:pt x="4619824" y="1181734"/>
                </a:cubicBezTo>
                <a:cubicBezTo>
                  <a:pt x="4631433" y="1190803"/>
                  <a:pt x="4637329" y="1191813"/>
                  <a:pt x="4643597" y="1178724"/>
                </a:cubicBezTo>
                <a:cubicBezTo>
                  <a:pt x="4648622" y="1169974"/>
                  <a:pt x="4654667" y="1162663"/>
                  <a:pt x="4661467" y="1156114"/>
                </a:cubicBezTo>
                <a:lnTo>
                  <a:pt x="4666988" y="1151669"/>
                </a:lnTo>
                <a:lnTo>
                  <a:pt x="4651588" y="1146938"/>
                </a:lnTo>
                <a:cubicBezTo>
                  <a:pt x="4640005" y="1132778"/>
                  <a:pt x="4604878" y="1119430"/>
                  <a:pt x="4585320" y="1115252"/>
                </a:cubicBezTo>
                <a:cubicBezTo>
                  <a:pt x="4585320" y="1115252"/>
                  <a:pt x="4585320" y="1115252"/>
                  <a:pt x="4588113" y="1115849"/>
                </a:cubicBezTo>
                <a:cubicBezTo>
                  <a:pt x="4590907" y="1116446"/>
                  <a:pt x="4590907" y="1116446"/>
                  <a:pt x="4590907" y="1116446"/>
                </a:cubicBezTo>
                <a:cubicBezTo>
                  <a:pt x="4591505" y="1113652"/>
                  <a:pt x="4588710" y="1113054"/>
                  <a:pt x="4585917" y="1112458"/>
                </a:cubicBezTo>
                <a:cubicBezTo>
                  <a:pt x="4585917" y="1112458"/>
                  <a:pt x="4583123" y="1111861"/>
                  <a:pt x="4583123" y="1111861"/>
                </a:cubicBezTo>
                <a:lnTo>
                  <a:pt x="4584157" y="1110245"/>
                </a:lnTo>
                <a:lnTo>
                  <a:pt x="4663965" y="1139633"/>
                </a:lnTo>
                <a:lnTo>
                  <a:pt x="4674952" y="1145257"/>
                </a:lnTo>
                <a:lnTo>
                  <a:pt x="4683872" y="1138075"/>
                </a:lnTo>
                <a:lnTo>
                  <a:pt x="4696786" y="1124395"/>
                </a:lnTo>
                <a:lnTo>
                  <a:pt x="4529968" y="1071906"/>
                </a:lnTo>
                <a:cubicBezTo>
                  <a:pt x="4357605" y="1026723"/>
                  <a:pt x="4181051" y="1006743"/>
                  <a:pt x="4000970" y="1006479"/>
                </a:cubicBezTo>
                <a:cubicBezTo>
                  <a:pt x="3913477" y="1007193"/>
                  <a:pt x="3827403" y="1023980"/>
                  <a:pt x="3739167" y="1028176"/>
                </a:cubicBezTo>
                <a:cubicBezTo>
                  <a:pt x="3698405" y="1031597"/>
                  <a:pt x="3660132" y="1040401"/>
                  <a:pt x="3624517" y="1059477"/>
                </a:cubicBezTo>
                <a:lnTo>
                  <a:pt x="3501395" y="1125286"/>
                </a:lnTo>
                <a:lnTo>
                  <a:pt x="3498368" y="1126242"/>
                </a:lnTo>
                <a:cubicBezTo>
                  <a:pt x="3487395" y="1129741"/>
                  <a:pt x="3475574" y="1133789"/>
                  <a:pt x="3464303" y="1138684"/>
                </a:cubicBezTo>
                <a:cubicBezTo>
                  <a:pt x="3458118" y="1140284"/>
                  <a:pt x="3451933" y="1141885"/>
                  <a:pt x="3445749" y="1143485"/>
                </a:cubicBezTo>
                <a:cubicBezTo>
                  <a:pt x="3458715" y="1137491"/>
                  <a:pt x="3429987" y="1148883"/>
                  <a:pt x="3443551" y="1140094"/>
                </a:cubicBezTo>
                <a:cubicBezTo>
                  <a:pt x="3443551" y="1140094"/>
                  <a:pt x="3443551" y="1140094"/>
                  <a:pt x="3446345" y="1140691"/>
                </a:cubicBezTo>
                <a:cubicBezTo>
                  <a:pt x="3446345" y="1140691"/>
                  <a:pt x="3449140" y="1141288"/>
                  <a:pt x="3449737" y="1138494"/>
                </a:cubicBezTo>
                <a:cubicBezTo>
                  <a:pt x="3449737" y="1138494"/>
                  <a:pt x="3449737" y="1138494"/>
                  <a:pt x="3452530" y="1139091"/>
                </a:cubicBezTo>
                <a:cubicBezTo>
                  <a:pt x="3452530" y="1139091"/>
                  <a:pt x="3453127" y="1136296"/>
                  <a:pt x="3453127" y="1136296"/>
                </a:cubicBezTo>
                <a:cubicBezTo>
                  <a:pt x="3450333" y="1135700"/>
                  <a:pt x="3450333" y="1135700"/>
                  <a:pt x="3447539" y="1135103"/>
                </a:cubicBezTo>
                <a:cubicBezTo>
                  <a:pt x="3457115" y="1131306"/>
                  <a:pt x="3482858" y="1133884"/>
                  <a:pt x="3475072" y="1129300"/>
                </a:cubicBezTo>
                <a:cubicBezTo>
                  <a:pt x="3475072" y="1129300"/>
                  <a:pt x="3477866" y="1129897"/>
                  <a:pt x="3478463" y="1127103"/>
                </a:cubicBezTo>
                <a:cubicBezTo>
                  <a:pt x="3491430" y="1121109"/>
                  <a:pt x="3464493" y="1124118"/>
                  <a:pt x="3469484" y="1128106"/>
                </a:cubicBezTo>
                <a:cubicBezTo>
                  <a:pt x="3469484" y="1128106"/>
                  <a:pt x="3466691" y="1127509"/>
                  <a:pt x="3466691" y="1127509"/>
                </a:cubicBezTo>
                <a:cubicBezTo>
                  <a:pt x="3466691" y="1127509"/>
                  <a:pt x="3463897" y="1126912"/>
                  <a:pt x="3463897" y="1126912"/>
                </a:cubicBezTo>
                <a:cubicBezTo>
                  <a:pt x="3463300" y="1129706"/>
                  <a:pt x="3463300" y="1129706"/>
                  <a:pt x="3463300" y="1129706"/>
                </a:cubicBezTo>
                <a:cubicBezTo>
                  <a:pt x="3463300" y="1129706"/>
                  <a:pt x="3466094" y="1130302"/>
                  <a:pt x="3466094" y="1130302"/>
                </a:cubicBezTo>
                <a:cubicBezTo>
                  <a:pt x="3459909" y="1131903"/>
                  <a:pt x="3454321" y="1130709"/>
                  <a:pt x="3447539" y="1135103"/>
                </a:cubicBezTo>
                <a:cubicBezTo>
                  <a:pt x="3447539" y="1135103"/>
                  <a:pt x="3447539" y="1135103"/>
                  <a:pt x="3445342" y="1131712"/>
                </a:cubicBezTo>
                <a:cubicBezTo>
                  <a:pt x="3445342" y="1131712"/>
                  <a:pt x="3445342" y="1131712"/>
                  <a:pt x="3441951" y="1133909"/>
                </a:cubicBezTo>
                <a:cubicBezTo>
                  <a:pt x="3441951" y="1133909"/>
                  <a:pt x="3441354" y="1136703"/>
                  <a:pt x="3441354" y="1136703"/>
                </a:cubicBezTo>
                <a:cubicBezTo>
                  <a:pt x="3437963" y="1138901"/>
                  <a:pt x="3437963" y="1138901"/>
                  <a:pt x="3434573" y="1141098"/>
                </a:cubicBezTo>
                <a:cubicBezTo>
                  <a:pt x="3431778" y="1140500"/>
                  <a:pt x="3431778" y="1140500"/>
                  <a:pt x="3431181" y="1143294"/>
                </a:cubicBezTo>
                <a:cubicBezTo>
                  <a:pt x="3431181" y="1143294"/>
                  <a:pt x="3431181" y="1143294"/>
                  <a:pt x="3428388" y="1142698"/>
                </a:cubicBezTo>
                <a:cubicBezTo>
                  <a:pt x="3422203" y="1144297"/>
                  <a:pt x="3416018" y="1145898"/>
                  <a:pt x="3415421" y="1148691"/>
                </a:cubicBezTo>
                <a:cubicBezTo>
                  <a:pt x="3412627" y="1148094"/>
                  <a:pt x="3412627" y="1148094"/>
                  <a:pt x="3412031" y="1150889"/>
                </a:cubicBezTo>
                <a:cubicBezTo>
                  <a:pt x="3412031" y="1150889"/>
                  <a:pt x="3412031" y="1150889"/>
                  <a:pt x="3414824" y="1151486"/>
                </a:cubicBezTo>
                <a:cubicBezTo>
                  <a:pt x="3412031" y="1150889"/>
                  <a:pt x="3411434" y="1153683"/>
                  <a:pt x="3414227" y="1154280"/>
                </a:cubicBezTo>
                <a:cubicBezTo>
                  <a:pt x="3399064" y="1156882"/>
                  <a:pt x="3386097" y="1162877"/>
                  <a:pt x="3374921" y="1160489"/>
                </a:cubicBezTo>
                <a:cubicBezTo>
                  <a:pt x="3370933" y="1165481"/>
                  <a:pt x="3377118" y="1163880"/>
                  <a:pt x="3380509" y="1161683"/>
                </a:cubicBezTo>
                <a:cubicBezTo>
                  <a:pt x="3369739" y="1171068"/>
                  <a:pt x="3379912" y="1164477"/>
                  <a:pt x="3379912" y="1164477"/>
                </a:cubicBezTo>
                <a:cubicBezTo>
                  <a:pt x="3392281" y="1161277"/>
                  <a:pt x="3401261" y="1160274"/>
                  <a:pt x="3413630" y="1157073"/>
                </a:cubicBezTo>
                <a:cubicBezTo>
                  <a:pt x="3410239" y="1159271"/>
                  <a:pt x="3406848" y="1161468"/>
                  <a:pt x="3404054" y="1160870"/>
                </a:cubicBezTo>
                <a:cubicBezTo>
                  <a:pt x="3390491" y="1169659"/>
                  <a:pt x="3374731" y="1175056"/>
                  <a:pt x="3358373" y="1183247"/>
                </a:cubicBezTo>
                <a:cubicBezTo>
                  <a:pt x="3355579" y="1182650"/>
                  <a:pt x="3355579" y="1182650"/>
                  <a:pt x="3352785" y="1182053"/>
                </a:cubicBezTo>
                <a:cubicBezTo>
                  <a:pt x="3357370" y="1174268"/>
                  <a:pt x="3352785" y="1182053"/>
                  <a:pt x="3340415" y="1185254"/>
                </a:cubicBezTo>
                <a:cubicBezTo>
                  <a:pt x="3339222" y="1190841"/>
                  <a:pt x="3339222" y="1190841"/>
                  <a:pt x="3326852" y="1194042"/>
                </a:cubicBezTo>
                <a:cubicBezTo>
                  <a:pt x="3322864" y="1199032"/>
                  <a:pt x="3329049" y="1197433"/>
                  <a:pt x="3332440" y="1195235"/>
                </a:cubicBezTo>
                <a:cubicBezTo>
                  <a:pt x="3322864" y="1199032"/>
                  <a:pt x="3312691" y="1205623"/>
                  <a:pt x="3305910" y="1210018"/>
                </a:cubicBezTo>
                <a:cubicBezTo>
                  <a:pt x="3296333" y="1213815"/>
                  <a:pt x="3286161" y="1220406"/>
                  <a:pt x="3278783" y="1227594"/>
                </a:cubicBezTo>
                <a:cubicBezTo>
                  <a:pt x="3279379" y="1224800"/>
                  <a:pt x="3279379" y="1224800"/>
                  <a:pt x="3279379" y="1224800"/>
                </a:cubicBezTo>
                <a:cubicBezTo>
                  <a:pt x="3279976" y="1222007"/>
                  <a:pt x="3279976" y="1222007"/>
                  <a:pt x="3273792" y="1223606"/>
                </a:cubicBezTo>
                <a:cubicBezTo>
                  <a:pt x="3279976" y="1222007"/>
                  <a:pt x="3283964" y="1217015"/>
                  <a:pt x="3289552" y="1218209"/>
                </a:cubicBezTo>
                <a:cubicBezTo>
                  <a:pt x="3291343" y="1209827"/>
                  <a:pt x="3277182" y="1221409"/>
                  <a:pt x="3272789" y="1214627"/>
                </a:cubicBezTo>
                <a:cubicBezTo>
                  <a:pt x="3266007" y="1219022"/>
                  <a:pt x="3266007" y="1219022"/>
                  <a:pt x="3262615" y="1221218"/>
                </a:cubicBezTo>
                <a:cubicBezTo>
                  <a:pt x="3262615" y="1221218"/>
                  <a:pt x="3262615" y="1221218"/>
                  <a:pt x="3259225" y="1223415"/>
                </a:cubicBezTo>
                <a:cubicBezTo>
                  <a:pt x="3259225" y="1223415"/>
                  <a:pt x="3256431" y="1222819"/>
                  <a:pt x="3256431" y="1222819"/>
                </a:cubicBezTo>
                <a:cubicBezTo>
                  <a:pt x="3256431" y="1222819"/>
                  <a:pt x="3256431" y="1222819"/>
                  <a:pt x="3253637" y="1222222"/>
                </a:cubicBezTo>
                <a:cubicBezTo>
                  <a:pt x="3253040" y="1225016"/>
                  <a:pt x="3253040" y="1225016"/>
                  <a:pt x="3253040" y="1225016"/>
                </a:cubicBezTo>
                <a:cubicBezTo>
                  <a:pt x="3253040" y="1225016"/>
                  <a:pt x="3253040" y="1225016"/>
                  <a:pt x="3255834" y="1225613"/>
                </a:cubicBezTo>
                <a:cubicBezTo>
                  <a:pt x="3243464" y="1228813"/>
                  <a:pt x="3251846" y="1230604"/>
                  <a:pt x="3241673" y="1237194"/>
                </a:cubicBezTo>
                <a:cubicBezTo>
                  <a:pt x="3242271" y="1234401"/>
                  <a:pt x="3242271" y="1234401"/>
                  <a:pt x="3242271" y="1234401"/>
                </a:cubicBezTo>
                <a:cubicBezTo>
                  <a:pt x="3245661" y="1232204"/>
                  <a:pt x="3246258" y="1229409"/>
                  <a:pt x="3243464" y="1228813"/>
                </a:cubicBezTo>
                <a:cubicBezTo>
                  <a:pt x="3240670" y="1228216"/>
                  <a:pt x="3237280" y="1230413"/>
                  <a:pt x="3236683" y="1233206"/>
                </a:cubicBezTo>
                <a:cubicBezTo>
                  <a:pt x="3236683" y="1233206"/>
                  <a:pt x="3236683" y="1233206"/>
                  <a:pt x="3233292" y="1235404"/>
                </a:cubicBezTo>
                <a:cubicBezTo>
                  <a:pt x="3233292" y="1235404"/>
                  <a:pt x="3233292" y="1235404"/>
                  <a:pt x="3229901" y="1237601"/>
                </a:cubicBezTo>
                <a:cubicBezTo>
                  <a:pt x="3229901" y="1237601"/>
                  <a:pt x="3223716" y="1239201"/>
                  <a:pt x="3223716" y="1239201"/>
                </a:cubicBezTo>
                <a:cubicBezTo>
                  <a:pt x="3223716" y="1239201"/>
                  <a:pt x="3223716" y="1239201"/>
                  <a:pt x="3227107" y="1237004"/>
                </a:cubicBezTo>
                <a:cubicBezTo>
                  <a:pt x="3227107" y="1237004"/>
                  <a:pt x="3227107" y="1237004"/>
                  <a:pt x="3230498" y="1234807"/>
                </a:cubicBezTo>
                <a:cubicBezTo>
                  <a:pt x="3230498" y="1234807"/>
                  <a:pt x="3231095" y="1232013"/>
                  <a:pt x="3231095" y="1232013"/>
                </a:cubicBezTo>
                <a:cubicBezTo>
                  <a:pt x="3231095" y="1232013"/>
                  <a:pt x="3228301" y="1231416"/>
                  <a:pt x="3227704" y="1234210"/>
                </a:cubicBezTo>
                <a:cubicBezTo>
                  <a:pt x="3227704" y="1234210"/>
                  <a:pt x="3227704" y="1234210"/>
                  <a:pt x="3224910" y="1233613"/>
                </a:cubicBezTo>
                <a:cubicBezTo>
                  <a:pt x="3224910" y="1233613"/>
                  <a:pt x="3224910" y="1233613"/>
                  <a:pt x="3228301" y="1231416"/>
                </a:cubicBezTo>
                <a:cubicBezTo>
                  <a:pt x="3228301" y="1231416"/>
                  <a:pt x="3231691" y="1229219"/>
                  <a:pt x="3228898" y="1228622"/>
                </a:cubicBezTo>
                <a:lnTo>
                  <a:pt x="3235083" y="1227022"/>
                </a:lnTo>
                <a:cubicBezTo>
                  <a:pt x="3242867" y="1231607"/>
                  <a:pt x="3234079" y="1218043"/>
                  <a:pt x="3242461" y="1219834"/>
                </a:cubicBezTo>
                <a:cubicBezTo>
                  <a:pt x="3249243" y="1215440"/>
                  <a:pt x="3220515" y="1226831"/>
                  <a:pt x="3219321" y="1232419"/>
                </a:cubicBezTo>
                <a:cubicBezTo>
                  <a:pt x="3219321" y="1232419"/>
                  <a:pt x="3216528" y="1231823"/>
                  <a:pt x="3216528" y="1231823"/>
                </a:cubicBezTo>
                <a:cubicBezTo>
                  <a:pt x="3213734" y="1231226"/>
                  <a:pt x="3213137" y="1234020"/>
                  <a:pt x="3210343" y="1233422"/>
                </a:cubicBezTo>
                <a:cubicBezTo>
                  <a:pt x="3209746" y="1236217"/>
                  <a:pt x="3209746" y="1236217"/>
                  <a:pt x="3209746" y="1236217"/>
                </a:cubicBezTo>
                <a:cubicBezTo>
                  <a:pt x="3212540" y="1236814"/>
                  <a:pt x="3212540" y="1236814"/>
                  <a:pt x="3212540" y="1236814"/>
                </a:cubicBezTo>
                <a:cubicBezTo>
                  <a:pt x="3208552" y="1241804"/>
                  <a:pt x="3207955" y="1244599"/>
                  <a:pt x="3205758" y="1241207"/>
                </a:cubicBezTo>
                <a:cubicBezTo>
                  <a:pt x="3202367" y="1243404"/>
                  <a:pt x="3202367" y="1243404"/>
                  <a:pt x="3201771" y="1246198"/>
                </a:cubicBezTo>
                <a:cubicBezTo>
                  <a:pt x="3198379" y="1248396"/>
                  <a:pt x="3198977" y="1245601"/>
                  <a:pt x="3196779" y="1242211"/>
                </a:cubicBezTo>
                <a:cubicBezTo>
                  <a:pt x="3192792" y="1247201"/>
                  <a:pt x="3184816" y="1257184"/>
                  <a:pt x="3174643" y="1263775"/>
                </a:cubicBezTo>
                <a:cubicBezTo>
                  <a:pt x="3174643" y="1263775"/>
                  <a:pt x="3175240" y="1260981"/>
                  <a:pt x="3175240" y="1260981"/>
                </a:cubicBezTo>
                <a:cubicBezTo>
                  <a:pt x="3172447" y="1260384"/>
                  <a:pt x="3171850" y="1263178"/>
                  <a:pt x="3171850" y="1263178"/>
                </a:cubicBezTo>
                <a:cubicBezTo>
                  <a:pt x="3171850" y="1263178"/>
                  <a:pt x="3171850" y="1263178"/>
                  <a:pt x="3171252" y="1265971"/>
                </a:cubicBezTo>
                <a:cubicBezTo>
                  <a:pt x="3171252" y="1265971"/>
                  <a:pt x="3171252" y="1265971"/>
                  <a:pt x="3169055" y="1262581"/>
                </a:cubicBezTo>
                <a:cubicBezTo>
                  <a:pt x="3152101" y="1273566"/>
                  <a:pt x="3131757" y="1286748"/>
                  <a:pt x="3126575" y="1297327"/>
                </a:cubicBezTo>
                <a:cubicBezTo>
                  <a:pt x="3120986" y="1296133"/>
                  <a:pt x="3129559" y="1283357"/>
                  <a:pt x="3114205" y="1300528"/>
                </a:cubicBezTo>
                <a:cubicBezTo>
                  <a:pt x="3114205" y="1300528"/>
                  <a:pt x="3114205" y="1300528"/>
                  <a:pt x="3114801" y="1297733"/>
                </a:cubicBezTo>
                <a:cubicBezTo>
                  <a:pt x="3114801" y="1297733"/>
                  <a:pt x="3112007" y="1297137"/>
                  <a:pt x="3112007" y="1297137"/>
                </a:cubicBezTo>
                <a:cubicBezTo>
                  <a:pt x="3111411" y="1299930"/>
                  <a:pt x="3108616" y="1299334"/>
                  <a:pt x="3108616" y="1299334"/>
                </a:cubicBezTo>
                <a:cubicBezTo>
                  <a:pt x="3103029" y="1298140"/>
                  <a:pt x="3101238" y="1306521"/>
                  <a:pt x="3094457" y="1310916"/>
                </a:cubicBezTo>
                <a:cubicBezTo>
                  <a:pt x="3094457" y="1310916"/>
                  <a:pt x="3094457" y="1310916"/>
                  <a:pt x="3095053" y="1308121"/>
                </a:cubicBezTo>
                <a:cubicBezTo>
                  <a:pt x="3095053" y="1308121"/>
                  <a:pt x="3095053" y="1308121"/>
                  <a:pt x="3092260" y="1307524"/>
                </a:cubicBezTo>
                <a:cubicBezTo>
                  <a:pt x="3092260" y="1307524"/>
                  <a:pt x="3091662" y="1310318"/>
                  <a:pt x="3088869" y="1309722"/>
                </a:cubicBezTo>
                <a:cubicBezTo>
                  <a:pt x="3088869" y="1309722"/>
                  <a:pt x="3088869" y="1309722"/>
                  <a:pt x="3088272" y="1312515"/>
                </a:cubicBezTo>
                <a:cubicBezTo>
                  <a:pt x="3081490" y="1316910"/>
                  <a:pt x="3083686" y="1320300"/>
                  <a:pt x="3080296" y="1322498"/>
                </a:cubicBezTo>
                <a:cubicBezTo>
                  <a:pt x="3080296" y="1322498"/>
                  <a:pt x="3080296" y="1322498"/>
                  <a:pt x="3076905" y="1324694"/>
                </a:cubicBezTo>
                <a:cubicBezTo>
                  <a:pt x="3076905" y="1324694"/>
                  <a:pt x="3076905" y="1324694"/>
                  <a:pt x="3074111" y="1324097"/>
                </a:cubicBezTo>
                <a:cubicBezTo>
                  <a:pt x="3074111" y="1324097"/>
                  <a:pt x="3074111" y="1324097"/>
                  <a:pt x="3070720" y="1326295"/>
                </a:cubicBezTo>
                <a:cubicBezTo>
                  <a:pt x="3070720" y="1326295"/>
                  <a:pt x="3070720" y="1326295"/>
                  <a:pt x="3073514" y="1326891"/>
                </a:cubicBezTo>
                <a:cubicBezTo>
                  <a:pt x="3073514" y="1326891"/>
                  <a:pt x="3073514" y="1326891"/>
                  <a:pt x="3076308" y="1327489"/>
                </a:cubicBezTo>
                <a:cubicBezTo>
                  <a:pt x="3065539" y="1336874"/>
                  <a:pt x="3061551" y="1341865"/>
                  <a:pt x="3052572" y="1342868"/>
                </a:cubicBezTo>
                <a:cubicBezTo>
                  <a:pt x="3052572" y="1342868"/>
                  <a:pt x="3052572" y="1342868"/>
                  <a:pt x="3053169" y="1340074"/>
                </a:cubicBezTo>
                <a:cubicBezTo>
                  <a:pt x="3055963" y="1340671"/>
                  <a:pt x="3056560" y="1337877"/>
                  <a:pt x="3056560" y="1337877"/>
                </a:cubicBezTo>
                <a:cubicBezTo>
                  <a:pt x="3056560" y="1337877"/>
                  <a:pt x="3056560" y="1337877"/>
                  <a:pt x="3053766" y="1337280"/>
                </a:cubicBezTo>
                <a:cubicBezTo>
                  <a:pt x="3053766" y="1337280"/>
                  <a:pt x="3053766" y="1337280"/>
                  <a:pt x="3057157" y="1335083"/>
                </a:cubicBezTo>
                <a:cubicBezTo>
                  <a:pt x="3057157" y="1335083"/>
                  <a:pt x="3057157" y="1335083"/>
                  <a:pt x="3059950" y="1335679"/>
                </a:cubicBezTo>
                <a:cubicBezTo>
                  <a:pt x="3060547" y="1332886"/>
                  <a:pt x="3060547" y="1332886"/>
                  <a:pt x="3060547" y="1332886"/>
                </a:cubicBezTo>
                <a:cubicBezTo>
                  <a:pt x="3060547" y="1332886"/>
                  <a:pt x="3061145" y="1330092"/>
                  <a:pt x="3061145" y="1330092"/>
                </a:cubicBezTo>
                <a:cubicBezTo>
                  <a:pt x="3061145" y="1330092"/>
                  <a:pt x="3061145" y="1330092"/>
                  <a:pt x="3057754" y="1332289"/>
                </a:cubicBezTo>
                <a:cubicBezTo>
                  <a:pt x="3065132" y="1325101"/>
                  <a:pt x="3078099" y="1319107"/>
                  <a:pt x="3062935" y="1321710"/>
                </a:cubicBezTo>
                <a:cubicBezTo>
                  <a:pt x="3062935" y="1321710"/>
                  <a:pt x="3062935" y="1321710"/>
                  <a:pt x="3066326" y="1319513"/>
                </a:cubicBezTo>
                <a:cubicBezTo>
                  <a:pt x="3069120" y="1320110"/>
                  <a:pt x="3069120" y="1320110"/>
                  <a:pt x="3069120" y="1320110"/>
                </a:cubicBezTo>
                <a:cubicBezTo>
                  <a:pt x="3072511" y="1317913"/>
                  <a:pt x="3073107" y="1315119"/>
                  <a:pt x="3073107" y="1315119"/>
                </a:cubicBezTo>
                <a:cubicBezTo>
                  <a:pt x="3073705" y="1312324"/>
                  <a:pt x="3070911" y="1311728"/>
                  <a:pt x="3067520" y="1313925"/>
                </a:cubicBezTo>
                <a:cubicBezTo>
                  <a:pt x="3067520" y="1313925"/>
                  <a:pt x="3067520" y="1313925"/>
                  <a:pt x="3064129" y="1316122"/>
                </a:cubicBezTo>
                <a:cubicBezTo>
                  <a:pt x="3064129" y="1316122"/>
                  <a:pt x="3064129" y="1316122"/>
                  <a:pt x="3060738" y="1318319"/>
                </a:cubicBezTo>
                <a:cubicBezTo>
                  <a:pt x="3057347" y="1320516"/>
                  <a:pt x="3053956" y="1322714"/>
                  <a:pt x="3053359" y="1325507"/>
                </a:cubicBezTo>
                <a:cubicBezTo>
                  <a:pt x="3053359" y="1325507"/>
                  <a:pt x="3056153" y="1326104"/>
                  <a:pt x="3059545" y="1323907"/>
                </a:cubicBezTo>
                <a:cubicBezTo>
                  <a:pt x="3059545" y="1323907"/>
                  <a:pt x="3059545" y="1323907"/>
                  <a:pt x="3062935" y="1321710"/>
                </a:cubicBezTo>
                <a:cubicBezTo>
                  <a:pt x="3058947" y="1326701"/>
                  <a:pt x="3058947" y="1326701"/>
                  <a:pt x="3054960" y="1331692"/>
                </a:cubicBezTo>
                <a:cubicBezTo>
                  <a:pt x="3052165" y="1331095"/>
                  <a:pt x="3052165" y="1331095"/>
                  <a:pt x="3051569" y="1333889"/>
                </a:cubicBezTo>
                <a:cubicBezTo>
                  <a:pt x="3048775" y="1333292"/>
                  <a:pt x="3048775" y="1333292"/>
                  <a:pt x="3045384" y="1335489"/>
                </a:cubicBezTo>
                <a:cubicBezTo>
                  <a:pt x="3045384" y="1335489"/>
                  <a:pt x="3044787" y="1338283"/>
                  <a:pt x="3048177" y="1336086"/>
                </a:cubicBezTo>
                <a:cubicBezTo>
                  <a:pt x="3048177" y="1336086"/>
                  <a:pt x="3048177" y="1336086"/>
                  <a:pt x="3047581" y="1338880"/>
                </a:cubicBezTo>
                <a:cubicBezTo>
                  <a:pt x="3041396" y="1340480"/>
                  <a:pt x="3040799" y="1343275"/>
                  <a:pt x="3046984" y="1341674"/>
                </a:cubicBezTo>
                <a:cubicBezTo>
                  <a:pt x="3043593" y="1343871"/>
                  <a:pt x="3040203" y="1346068"/>
                  <a:pt x="3040203" y="1346068"/>
                </a:cubicBezTo>
                <a:cubicBezTo>
                  <a:pt x="3042400" y="1349459"/>
                  <a:pt x="3042400" y="1349459"/>
                  <a:pt x="3045790" y="1347261"/>
                </a:cubicBezTo>
                <a:cubicBezTo>
                  <a:pt x="3045790" y="1347261"/>
                  <a:pt x="3046387" y="1344468"/>
                  <a:pt x="3049181" y="1345065"/>
                </a:cubicBezTo>
                <a:cubicBezTo>
                  <a:pt x="3042400" y="1349459"/>
                  <a:pt x="3044596" y="1352850"/>
                  <a:pt x="3033827" y="1362235"/>
                </a:cubicBezTo>
                <a:cubicBezTo>
                  <a:pt x="3034423" y="1359441"/>
                  <a:pt x="3041205" y="1355046"/>
                  <a:pt x="3039009" y="1351656"/>
                </a:cubicBezTo>
                <a:cubicBezTo>
                  <a:pt x="3033827" y="1362235"/>
                  <a:pt x="3035020" y="1356647"/>
                  <a:pt x="3028836" y="1358247"/>
                </a:cubicBezTo>
                <a:cubicBezTo>
                  <a:pt x="3028836" y="1358247"/>
                  <a:pt x="3028836" y="1358247"/>
                  <a:pt x="3029433" y="1355453"/>
                </a:cubicBezTo>
                <a:cubicBezTo>
                  <a:pt x="3032824" y="1353256"/>
                  <a:pt x="3033421" y="1350462"/>
                  <a:pt x="3033421" y="1350462"/>
                </a:cubicBezTo>
                <a:cubicBezTo>
                  <a:pt x="3030627" y="1349866"/>
                  <a:pt x="3027235" y="1352062"/>
                  <a:pt x="3023845" y="1354259"/>
                </a:cubicBezTo>
                <a:cubicBezTo>
                  <a:pt x="3023247" y="1357053"/>
                  <a:pt x="3023247" y="1357053"/>
                  <a:pt x="3020454" y="1356456"/>
                </a:cubicBezTo>
                <a:cubicBezTo>
                  <a:pt x="3017660" y="1355860"/>
                  <a:pt x="3013672" y="1360850"/>
                  <a:pt x="3006891" y="1365244"/>
                </a:cubicBezTo>
                <a:cubicBezTo>
                  <a:pt x="3009087" y="1368635"/>
                  <a:pt x="3013672" y="1360850"/>
                  <a:pt x="3016466" y="1361447"/>
                </a:cubicBezTo>
                <a:cubicBezTo>
                  <a:pt x="3016466" y="1361447"/>
                  <a:pt x="3016466" y="1361447"/>
                  <a:pt x="3013075" y="1363644"/>
                </a:cubicBezTo>
                <a:cubicBezTo>
                  <a:pt x="3009684" y="1365841"/>
                  <a:pt x="3009087" y="1368635"/>
                  <a:pt x="3009087" y="1368635"/>
                </a:cubicBezTo>
                <a:cubicBezTo>
                  <a:pt x="3008490" y="1371429"/>
                  <a:pt x="3011881" y="1369232"/>
                  <a:pt x="3015273" y="1367035"/>
                </a:cubicBezTo>
                <a:cubicBezTo>
                  <a:pt x="3015273" y="1367035"/>
                  <a:pt x="3015273" y="1367035"/>
                  <a:pt x="3018067" y="1367632"/>
                </a:cubicBezTo>
                <a:cubicBezTo>
                  <a:pt x="3007893" y="1374223"/>
                  <a:pt x="2997124" y="1383608"/>
                  <a:pt x="3006700" y="1379811"/>
                </a:cubicBezTo>
                <a:cubicBezTo>
                  <a:pt x="2995930" y="1389196"/>
                  <a:pt x="3004503" y="1376420"/>
                  <a:pt x="2994331" y="1383011"/>
                </a:cubicBezTo>
                <a:cubicBezTo>
                  <a:pt x="2984157" y="1389602"/>
                  <a:pt x="2982367" y="1397984"/>
                  <a:pt x="2976779" y="1396790"/>
                </a:cubicBezTo>
                <a:cubicBezTo>
                  <a:pt x="2972791" y="1401781"/>
                  <a:pt x="2975585" y="1402378"/>
                  <a:pt x="2974988" y="1405172"/>
                </a:cubicBezTo>
                <a:cubicBezTo>
                  <a:pt x="2972194" y="1404575"/>
                  <a:pt x="2968804" y="1406772"/>
                  <a:pt x="2959227" y="1410569"/>
                </a:cubicBezTo>
                <a:cubicBezTo>
                  <a:pt x="2943073" y="1424647"/>
                  <a:pt x="2938699" y="1429738"/>
                  <a:pt x="2928686" y="1438144"/>
                </a:cubicBezTo>
                <a:lnTo>
                  <a:pt x="2919668" y="1445312"/>
                </a:lnTo>
                <a:lnTo>
                  <a:pt x="2920137" y="1443118"/>
                </a:lnTo>
                <a:cubicBezTo>
                  <a:pt x="2917343" y="1442521"/>
                  <a:pt x="2917343" y="1442521"/>
                  <a:pt x="2913952" y="1444719"/>
                </a:cubicBezTo>
                <a:cubicBezTo>
                  <a:pt x="2913355" y="1447513"/>
                  <a:pt x="2913355" y="1447513"/>
                  <a:pt x="2909964" y="1449710"/>
                </a:cubicBezTo>
                <a:cubicBezTo>
                  <a:pt x="2903779" y="1451309"/>
                  <a:pt x="2892413" y="1463489"/>
                  <a:pt x="2881047" y="1475667"/>
                </a:cubicBezTo>
                <a:cubicBezTo>
                  <a:pt x="2881643" y="1472874"/>
                  <a:pt x="2881643" y="1472874"/>
                  <a:pt x="2881643" y="1472874"/>
                </a:cubicBezTo>
                <a:cubicBezTo>
                  <a:pt x="2881643" y="1472874"/>
                  <a:pt x="2881643" y="1472874"/>
                  <a:pt x="2878850" y="1472277"/>
                </a:cubicBezTo>
                <a:cubicBezTo>
                  <a:pt x="2878850" y="1472277"/>
                  <a:pt x="2878850" y="1472277"/>
                  <a:pt x="2878253" y="1475071"/>
                </a:cubicBezTo>
                <a:cubicBezTo>
                  <a:pt x="2878253" y="1475071"/>
                  <a:pt x="2878253" y="1475071"/>
                  <a:pt x="2874862" y="1477268"/>
                </a:cubicBezTo>
                <a:cubicBezTo>
                  <a:pt x="2874265" y="1480062"/>
                  <a:pt x="2870874" y="1482258"/>
                  <a:pt x="2873668" y="1482856"/>
                </a:cubicBezTo>
                <a:cubicBezTo>
                  <a:pt x="2870277" y="1485053"/>
                  <a:pt x="2867483" y="1484456"/>
                  <a:pt x="2868080" y="1481662"/>
                </a:cubicBezTo>
                <a:cubicBezTo>
                  <a:pt x="2864689" y="1483859"/>
                  <a:pt x="2864093" y="1486653"/>
                  <a:pt x="2863495" y="1489447"/>
                </a:cubicBezTo>
                <a:cubicBezTo>
                  <a:pt x="2863495" y="1489447"/>
                  <a:pt x="2864093" y="1486653"/>
                  <a:pt x="2864093" y="1486653"/>
                </a:cubicBezTo>
                <a:cubicBezTo>
                  <a:pt x="2864093" y="1486653"/>
                  <a:pt x="2861298" y="1486055"/>
                  <a:pt x="2861298" y="1486055"/>
                </a:cubicBezTo>
                <a:cubicBezTo>
                  <a:pt x="2857907" y="1488252"/>
                  <a:pt x="2857310" y="1491047"/>
                  <a:pt x="2857310" y="1491047"/>
                </a:cubicBezTo>
                <a:cubicBezTo>
                  <a:pt x="2856713" y="1493841"/>
                  <a:pt x="2856713" y="1493841"/>
                  <a:pt x="2856713" y="1493841"/>
                </a:cubicBezTo>
                <a:cubicBezTo>
                  <a:pt x="2853920" y="1493244"/>
                  <a:pt x="2849932" y="1498235"/>
                  <a:pt x="2845944" y="1503226"/>
                </a:cubicBezTo>
                <a:cubicBezTo>
                  <a:pt x="2845944" y="1503226"/>
                  <a:pt x="2842553" y="1505423"/>
                  <a:pt x="2842553" y="1505423"/>
                </a:cubicBezTo>
                <a:cubicBezTo>
                  <a:pt x="2841956" y="1508217"/>
                  <a:pt x="2839163" y="1507620"/>
                  <a:pt x="2838565" y="1510413"/>
                </a:cubicBezTo>
                <a:cubicBezTo>
                  <a:pt x="2838565" y="1510413"/>
                  <a:pt x="2841359" y="1511010"/>
                  <a:pt x="2841956" y="1508217"/>
                </a:cubicBezTo>
                <a:cubicBezTo>
                  <a:pt x="2841956" y="1508217"/>
                  <a:pt x="2844750" y="1508814"/>
                  <a:pt x="2844750" y="1508814"/>
                </a:cubicBezTo>
                <a:cubicBezTo>
                  <a:pt x="2847545" y="1509411"/>
                  <a:pt x="2834577" y="1515405"/>
                  <a:pt x="2836178" y="1521590"/>
                </a:cubicBezTo>
                <a:cubicBezTo>
                  <a:pt x="2832787" y="1523787"/>
                  <a:pt x="2832787" y="1523787"/>
                  <a:pt x="2832190" y="1526581"/>
                </a:cubicBezTo>
                <a:cubicBezTo>
                  <a:pt x="2832190" y="1526581"/>
                  <a:pt x="2832190" y="1526581"/>
                  <a:pt x="2829396" y="1525984"/>
                </a:cubicBezTo>
                <a:cubicBezTo>
                  <a:pt x="2829396" y="1525984"/>
                  <a:pt x="2828799" y="1528777"/>
                  <a:pt x="2828799" y="1528777"/>
                </a:cubicBezTo>
                <a:cubicBezTo>
                  <a:pt x="2828202" y="1531572"/>
                  <a:pt x="2825408" y="1530975"/>
                  <a:pt x="2825408" y="1530975"/>
                </a:cubicBezTo>
                <a:cubicBezTo>
                  <a:pt x="2825408" y="1530975"/>
                  <a:pt x="2825408" y="1530975"/>
                  <a:pt x="2824811" y="1533768"/>
                </a:cubicBezTo>
                <a:cubicBezTo>
                  <a:pt x="2817432" y="1540957"/>
                  <a:pt x="2814042" y="1543153"/>
                  <a:pt x="2811845" y="1539763"/>
                </a:cubicBezTo>
                <a:cubicBezTo>
                  <a:pt x="2807857" y="1544754"/>
                  <a:pt x="2810651" y="1545351"/>
                  <a:pt x="2810054" y="1548145"/>
                </a:cubicBezTo>
                <a:cubicBezTo>
                  <a:pt x="2806663" y="1550341"/>
                  <a:pt x="2806066" y="1553135"/>
                  <a:pt x="2806066" y="1553135"/>
                </a:cubicBezTo>
                <a:cubicBezTo>
                  <a:pt x="2806066" y="1553135"/>
                  <a:pt x="2806066" y="1553135"/>
                  <a:pt x="2808860" y="1553732"/>
                </a:cubicBezTo>
                <a:cubicBezTo>
                  <a:pt x="2808860" y="1553732"/>
                  <a:pt x="2809457" y="1550938"/>
                  <a:pt x="2809457" y="1550938"/>
                </a:cubicBezTo>
                <a:cubicBezTo>
                  <a:pt x="2808860" y="1553732"/>
                  <a:pt x="2808860" y="1553732"/>
                  <a:pt x="2811057" y="1557123"/>
                </a:cubicBezTo>
                <a:cubicBezTo>
                  <a:pt x="2769579" y="1600848"/>
                  <a:pt x="2726310" y="1652955"/>
                  <a:pt x="2698205" y="1702459"/>
                </a:cubicBezTo>
                <a:cubicBezTo>
                  <a:pt x="2689227" y="1703462"/>
                  <a:pt x="2687436" y="1711843"/>
                  <a:pt x="2682253" y="1722422"/>
                </a:cubicBezTo>
                <a:cubicBezTo>
                  <a:pt x="2678266" y="1727413"/>
                  <a:pt x="2672081" y="1729014"/>
                  <a:pt x="2670887" y="1734602"/>
                </a:cubicBezTo>
                <a:cubicBezTo>
                  <a:pt x="2663509" y="1741789"/>
                  <a:pt x="2665706" y="1745181"/>
                  <a:pt x="2660525" y="1755760"/>
                </a:cubicBezTo>
                <a:cubicBezTo>
                  <a:pt x="2650758" y="1774123"/>
                  <a:pt x="2622247" y="1811854"/>
                  <a:pt x="2618665" y="1828617"/>
                </a:cubicBezTo>
                <a:cubicBezTo>
                  <a:pt x="2615274" y="1830814"/>
                  <a:pt x="2615274" y="1830814"/>
                  <a:pt x="2615274" y="1830814"/>
                </a:cubicBezTo>
                <a:cubicBezTo>
                  <a:pt x="2614677" y="1833608"/>
                  <a:pt x="2614677" y="1833608"/>
                  <a:pt x="2614677" y="1833608"/>
                </a:cubicBezTo>
                <a:cubicBezTo>
                  <a:pt x="2614677" y="1833608"/>
                  <a:pt x="2614677" y="1833608"/>
                  <a:pt x="2617471" y="1834205"/>
                </a:cubicBezTo>
                <a:lnTo>
                  <a:pt x="2616875" y="1836999"/>
                </a:lnTo>
                <a:cubicBezTo>
                  <a:pt x="2612887" y="1841991"/>
                  <a:pt x="2610093" y="1841393"/>
                  <a:pt x="2614080" y="1836402"/>
                </a:cubicBezTo>
                <a:cubicBezTo>
                  <a:pt x="2607895" y="1838003"/>
                  <a:pt x="2602117" y="1851375"/>
                  <a:pt x="2600326" y="1859757"/>
                </a:cubicBezTo>
                <a:cubicBezTo>
                  <a:pt x="2600923" y="1856963"/>
                  <a:pt x="2600923" y="1856963"/>
                  <a:pt x="2597532" y="1859160"/>
                </a:cubicBezTo>
                <a:cubicBezTo>
                  <a:pt x="2596935" y="1861954"/>
                  <a:pt x="2596935" y="1861954"/>
                  <a:pt x="2596338" y="1864748"/>
                </a:cubicBezTo>
                <a:cubicBezTo>
                  <a:pt x="2589963" y="1880915"/>
                  <a:pt x="2591157" y="1875327"/>
                  <a:pt x="2581988" y="1890897"/>
                </a:cubicBezTo>
                <a:cubicBezTo>
                  <a:pt x="2581988" y="1890897"/>
                  <a:pt x="2581988" y="1890897"/>
                  <a:pt x="2578597" y="1893094"/>
                </a:cubicBezTo>
                <a:cubicBezTo>
                  <a:pt x="2578597" y="1893094"/>
                  <a:pt x="2578597" y="1893094"/>
                  <a:pt x="2573415" y="1903673"/>
                </a:cubicBezTo>
                <a:cubicBezTo>
                  <a:pt x="2573415" y="1903673"/>
                  <a:pt x="2573415" y="1903673"/>
                  <a:pt x="2572818" y="1906467"/>
                </a:cubicBezTo>
                <a:cubicBezTo>
                  <a:pt x="2572818" y="1906467"/>
                  <a:pt x="2572221" y="1909260"/>
                  <a:pt x="2572221" y="1909260"/>
                </a:cubicBezTo>
                <a:cubicBezTo>
                  <a:pt x="2571624" y="1912055"/>
                  <a:pt x="2571624" y="1912055"/>
                  <a:pt x="2571624" y="1912055"/>
                </a:cubicBezTo>
                <a:cubicBezTo>
                  <a:pt x="2571027" y="1914848"/>
                  <a:pt x="2568233" y="1914252"/>
                  <a:pt x="2567039" y="1919840"/>
                </a:cubicBezTo>
                <a:cubicBezTo>
                  <a:pt x="2569834" y="1920436"/>
                  <a:pt x="2571027" y="1914848"/>
                  <a:pt x="2573225" y="1918239"/>
                </a:cubicBezTo>
                <a:cubicBezTo>
                  <a:pt x="2572628" y="1921033"/>
                  <a:pt x="2572628" y="1921033"/>
                  <a:pt x="2572031" y="1923828"/>
                </a:cubicBezTo>
                <a:cubicBezTo>
                  <a:pt x="2572031" y="1923828"/>
                  <a:pt x="2569237" y="1923230"/>
                  <a:pt x="2569237" y="1923230"/>
                </a:cubicBezTo>
                <a:cubicBezTo>
                  <a:pt x="2569237" y="1923230"/>
                  <a:pt x="2569237" y="1923230"/>
                  <a:pt x="2568640" y="1926025"/>
                </a:cubicBezTo>
                <a:cubicBezTo>
                  <a:pt x="2568640" y="1926025"/>
                  <a:pt x="2568043" y="1928818"/>
                  <a:pt x="2568043" y="1928818"/>
                </a:cubicBezTo>
                <a:cubicBezTo>
                  <a:pt x="2567445" y="1931612"/>
                  <a:pt x="2566849" y="1934406"/>
                  <a:pt x="2566849" y="1934406"/>
                </a:cubicBezTo>
                <a:cubicBezTo>
                  <a:pt x="2559470" y="1941594"/>
                  <a:pt x="2557083" y="1952770"/>
                  <a:pt x="2550898" y="1954370"/>
                </a:cubicBezTo>
                <a:cubicBezTo>
                  <a:pt x="2550301" y="1957164"/>
                  <a:pt x="2549704" y="1959958"/>
                  <a:pt x="2553692" y="1954967"/>
                </a:cubicBezTo>
                <a:cubicBezTo>
                  <a:pt x="2553692" y="1954967"/>
                  <a:pt x="2551901" y="1963349"/>
                  <a:pt x="2549107" y="1962751"/>
                </a:cubicBezTo>
                <a:cubicBezTo>
                  <a:pt x="2543925" y="1973331"/>
                  <a:pt x="2553095" y="1957761"/>
                  <a:pt x="2554695" y="1963945"/>
                </a:cubicBezTo>
                <a:cubicBezTo>
                  <a:pt x="2555292" y="1961152"/>
                  <a:pt x="2554885" y="1949379"/>
                  <a:pt x="2559877" y="1953367"/>
                </a:cubicBezTo>
                <a:cubicBezTo>
                  <a:pt x="2559877" y="1953367"/>
                  <a:pt x="2559877" y="1953367"/>
                  <a:pt x="2559280" y="1956160"/>
                </a:cubicBezTo>
                <a:cubicBezTo>
                  <a:pt x="2559280" y="1956160"/>
                  <a:pt x="2559280" y="1956160"/>
                  <a:pt x="2562074" y="1956758"/>
                </a:cubicBezTo>
                <a:cubicBezTo>
                  <a:pt x="2562074" y="1956758"/>
                  <a:pt x="2562074" y="1956758"/>
                  <a:pt x="2562671" y="1953963"/>
                </a:cubicBezTo>
                <a:cubicBezTo>
                  <a:pt x="2562671" y="1953963"/>
                  <a:pt x="2562671" y="1953963"/>
                  <a:pt x="2563267" y="1951170"/>
                </a:cubicBezTo>
                <a:cubicBezTo>
                  <a:pt x="2564271" y="1960148"/>
                  <a:pt x="2573631" y="1930012"/>
                  <a:pt x="2578216" y="1922227"/>
                </a:cubicBezTo>
                <a:cubicBezTo>
                  <a:pt x="2578216" y="1922227"/>
                  <a:pt x="2581606" y="1920030"/>
                  <a:pt x="2581606" y="1920030"/>
                </a:cubicBezTo>
                <a:cubicBezTo>
                  <a:pt x="2581606" y="1920030"/>
                  <a:pt x="2582203" y="1917236"/>
                  <a:pt x="2582203" y="1917236"/>
                </a:cubicBezTo>
                <a:cubicBezTo>
                  <a:pt x="2579410" y="1916639"/>
                  <a:pt x="2579410" y="1916639"/>
                  <a:pt x="2579410" y="1916639"/>
                </a:cubicBezTo>
                <a:cubicBezTo>
                  <a:pt x="2593163" y="1893285"/>
                  <a:pt x="2612099" y="1859351"/>
                  <a:pt x="2626450" y="1833202"/>
                </a:cubicBezTo>
                <a:cubicBezTo>
                  <a:pt x="2626450" y="1833202"/>
                  <a:pt x="2627644" y="1827614"/>
                  <a:pt x="2628241" y="1824820"/>
                </a:cubicBezTo>
                <a:cubicBezTo>
                  <a:pt x="2632825" y="1817036"/>
                  <a:pt x="2640801" y="1807054"/>
                  <a:pt x="2645982" y="1796474"/>
                </a:cubicBezTo>
                <a:cubicBezTo>
                  <a:pt x="2645982" y="1796474"/>
                  <a:pt x="2642592" y="1798671"/>
                  <a:pt x="2642592" y="1798671"/>
                </a:cubicBezTo>
                <a:cubicBezTo>
                  <a:pt x="2646580" y="1793680"/>
                  <a:pt x="2653959" y="1786493"/>
                  <a:pt x="2658543" y="1778708"/>
                </a:cubicBezTo>
                <a:cubicBezTo>
                  <a:pt x="2675091" y="1755950"/>
                  <a:pt x="2693430" y="1724811"/>
                  <a:pt x="2709381" y="1704846"/>
                </a:cubicBezTo>
                <a:cubicBezTo>
                  <a:pt x="2721941" y="1687079"/>
                  <a:pt x="2732901" y="1663128"/>
                  <a:pt x="2744865" y="1648155"/>
                </a:cubicBezTo>
                <a:cubicBezTo>
                  <a:pt x="2751646" y="1643760"/>
                  <a:pt x="2755037" y="1641564"/>
                  <a:pt x="2759025" y="1636573"/>
                </a:cubicBezTo>
                <a:cubicBezTo>
                  <a:pt x="2766403" y="1629384"/>
                  <a:pt x="2768195" y="1621003"/>
                  <a:pt x="2775574" y="1613815"/>
                </a:cubicBezTo>
                <a:cubicBezTo>
                  <a:pt x="2779561" y="1608824"/>
                  <a:pt x="2778964" y="1611617"/>
                  <a:pt x="2782355" y="1609421"/>
                </a:cubicBezTo>
                <a:cubicBezTo>
                  <a:pt x="2793125" y="1600036"/>
                  <a:pt x="2809267" y="1565505"/>
                  <a:pt x="2821039" y="1565099"/>
                </a:cubicBezTo>
                <a:cubicBezTo>
                  <a:pt x="2821636" y="1562305"/>
                  <a:pt x="2822233" y="1559511"/>
                  <a:pt x="2822233" y="1559511"/>
                </a:cubicBezTo>
                <a:cubicBezTo>
                  <a:pt x="2839784" y="1545732"/>
                  <a:pt x="2848357" y="1532956"/>
                  <a:pt x="2859724" y="1520777"/>
                </a:cubicBezTo>
                <a:cubicBezTo>
                  <a:pt x="2867699" y="1510796"/>
                  <a:pt x="2875674" y="1500813"/>
                  <a:pt x="2889238" y="1492025"/>
                </a:cubicBezTo>
                <a:cubicBezTo>
                  <a:pt x="2886444" y="1491428"/>
                  <a:pt x="2896617" y="1484837"/>
                  <a:pt x="2907386" y="1475452"/>
                </a:cubicBezTo>
                <a:cubicBezTo>
                  <a:pt x="2918155" y="1466067"/>
                  <a:pt x="2932316" y="1454485"/>
                  <a:pt x="2933510" y="1448897"/>
                </a:cubicBezTo>
                <a:cubicBezTo>
                  <a:pt x="2936901" y="1446700"/>
                  <a:pt x="2939695" y="1447297"/>
                  <a:pt x="2935707" y="1452288"/>
                </a:cubicBezTo>
                <a:cubicBezTo>
                  <a:pt x="2938501" y="1452885"/>
                  <a:pt x="2943683" y="1442306"/>
                  <a:pt x="2940291" y="1444503"/>
                </a:cubicBezTo>
                <a:cubicBezTo>
                  <a:pt x="2954452" y="1432921"/>
                  <a:pt x="2972601" y="1416348"/>
                  <a:pt x="2990152" y="1402569"/>
                </a:cubicBezTo>
                <a:cubicBezTo>
                  <a:pt x="3008300" y="1385995"/>
                  <a:pt x="3028645" y="1372814"/>
                  <a:pt x="3039415" y="1363428"/>
                </a:cubicBezTo>
                <a:cubicBezTo>
                  <a:pt x="3043402" y="1358438"/>
                  <a:pt x="3049587" y="1356837"/>
                  <a:pt x="3045599" y="1361828"/>
                </a:cubicBezTo>
                <a:cubicBezTo>
                  <a:pt x="3050591" y="1365816"/>
                  <a:pt x="3052979" y="1354641"/>
                  <a:pt x="3050184" y="1354044"/>
                </a:cubicBezTo>
                <a:cubicBezTo>
                  <a:pt x="3069933" y="1343655"/>
                  <a:pt x="3090278" y="1330473"/>
                  <a:pt x="3114611" y="1312300"/>
                </a:cubicBezTo>
                <a:cubicBezTo>
                  <a:pt x="3114611" y="1312300"/>
                  <a:pt x="3117405" y="1312896"/>
                  <a:pt x="3117405" y="1312896"/>
                </a:cubicBezTo>
                <a:cubicBezTo>
                  <a:pt x="3117405" y="1312896"/>
                  <a:pt x="3117405" y="1312896"/>
                  <a:pt x="3120795" y="1310700"/>
                </a:cubicBezTo>
                <a:cubicBezTo>
                  <a:pt x="3132162" y="1298520"/>
                  <a:pt x="3135960" y="1308096"/>
                  <a:pt x="3141141" y="1297518"/>
                </a:cubicBezTo>
                <a:cubicBezTo>
                  <a:pt x="3141141" y="1297518"/>
                  <a:pt x="3141141" y="1297518"/>
                  <a:pt x="3143338" y="1300909"/>
                </a:cubicBezTo>
                <a:cubicBezTo>
                  <a:pt x="3143338" y="1300909"/>
                  <a:pt x="3146132" y="1301505"/>
                  <a:pt x="3146729" y="1298712"/>
                </a:cubicBezTo>
                <a:cubicBezTo>
                  <a:pt x="3150120" y="1296514"/>
                  <a:pt x="3150120" y="1296514"/>
                  <a:pt x="3150717" y="1293720"/>
                </a:cubicBezTo>
                <a:cubicBezTo>
                  <a:pt x="3156305" y="1294914"/>
                  <a:pt x="3159099" y="1295511"/>
                  <a:pt x="3166477" y="1288323"/>
                </a:cubicBezTo>
                <a:cubicBezTo>
                  <a:pt x="3163683" y="1287726"/>
                  <a:pt x="3156305" y="1294914"/>
                  <a:pt x="3157499" y="1289327"/>
                </a:cubicBezTo>
                <a:cubicBezTo>
                  <a:pt x="3157499" y="1289327"/>
                  <a:pt x="3157499" y="1289327"/>
                  <a:pt x="3160890" y="1287130"/>
                </a:cubicBezTo>
                <a:cubicBezTo>
                  <a:pt x="3160890" y="1287130"/>
                  <a:pt x="3160890" y="1287130"/>
                  <a:pt x="3158095" y="1286532"/>
                </a:cubicBezTo>
                <a:cubicBezTo>
                  <a:pt x="3172256" y="1274951"/>
                  <a:pt x="3177844" y="1276144"/>
                  <a:pt x="3182429" y="1268359"/>
                </a:cubicBezTo>
                <a:cubicBezTo>
                  <a:pt x="3191407" y="1267356"/>
                  <a:pt x="3193604" y="1270747"/>
                  <a:pt x="3196995" y="1268550"/>
                </a:cubicBezTo>
                <a:cubicBezTo>
                  <a:pt x="3206571" y="1264753"/>
                  <a:pt x="3190810" y="1270150"/>
                  <a:pt x="3194799" y="1265159"/>
                </a:cubicBezTo>
                <a:cubicBezTo>
                  <a:pt x="3194799" y="1265159"/>
                  <a:pt x="3195395" y="1262365"/>
                  <a:pt x="3195395" y="1262365"/>
                </a:cubicBezTo>
                <a:cubicBezTo>
                  <a:pt x="3198189" y="1262962"/>
                  <a:pt x="3198189" y="1262962"/>
                  <a:pt x="3198189" y="1262962"/>
                </a:cubicBezTo>
                <a:cubicBezTo>
                  <a:pt x="3198189" y="1262962"/>
                  <a:pt x="3201580" y="1260765"/>
                  <a:pt x="3201580" y="1260765"/>
                </a:cubicBezTo>
                <a:cubicBezTo>
                  <a:pt x="3211753" y="1254174"/>
                  <a:pt x="3211156" y="1256968"/>
                  <a:pt x="3221329" y="1250377"/>
                </a:cubicBezTo>
                <a:cubicBezTo>
                  <a:pt x="3221329" y="1250377"/>
                  <a:pt x="3224123" y="1250974"/>
                  <a:pt x="3224123" y="1250974"/>
                </a:cubicBezTo>
                <a:cubicBezTo>
                  <a:pt x="3226916" y="1251570"/>
                  <a:pt x="3227513" y="1248777"/>
                  <a:pt x="3227513" y="1248777"/>
                </a:cubicBezTo>
                <a:cubicBezTo>
                  <a:pt x="3227513" y="1248777"/>
                  <a:pt x="3230307" y="1249374"/>
                  <a:pt x="3230307" y="1249374"/>
                </a:cubicBezTo>
                <a:cubicBezTo>
                  <a:pt x="3230307" y="1249374"/>
                  <a:pt x="3230307" y="1249374"/>
                  <a:pt x="3236492" y="1247773"/>
                </a:cubicBezTo>
                <a:cubicBezTo>
                  <a:pt x="3237089" y="1244979"/>
                  <a:pt x="3237089" y="1244979"/>
                  <a:pt x="3237089" y="1244979"/>
                </a:cubicBezTo>
                <a:cubicBezTo>
                  <a:pt x="3238689" y="1251165"/>
                  <a:pt x="3244468" y="1237792"/>
                  <a:pt x="3252850" y="1239582"/>
                </a:cubicBezTo>
                <a:cubicBezTo>
                  <a:pt x="3252850" y="1239582"/>
                  <a:pt x="3252850" y="1239582"/>
                  <a:pt x="3252252" y="1242377"/>
                </a:cubicBezTo>
                <a:cubicBezTo>
                  <a:pt x="3248862" y="1244574"/>
                  <a:pt x="3246068" y="1243976"/>
                  <a:pt x="3239286" y="1248370"/>
                </a:cubicBezTo>
                <a:cubicBezTo>
                  <a:pt x="3239286" y="1248370"/>
                  <a:pt x="3231908" y="1255558"/>
                  <a:pt x="3231908" y="1255558"/>
                </a:cubicBezTo>
                <a:cubicBezTo>
                  <a:pt x="3225125" y="1259952"/>
                  <a:pt x="3212755" y="1263153"/>
                  <a:pt x="3205974" y="1267547"/>
                </a:cubicBezTo>
                <a:cubicBezTo>
                  <a:pt x="3189019" y="1278532"/>
                  <a:pt x="3174859" y="1290114"/>
                  <a:pt x="3161295" y="1298902"/>
                </a:cubicBezTo>
                <a:cubicBezTo>
                  <a:pt x="3130778" y="1318675"/>
                  <a:pt x="3087293" y="1344443"/>
                  <a:pt x="3058376" y="1370401"/>
                </a:cubicBezTo>
                <a:cubicBezTo>
                  <a:pt x="3052191" y="1372001"/>
                  <a:pt x="3050400" y="1380383"/>
                  <a:pt x="3050400" y="1380383"/>
                </a:cubicBezTo>
                <a:cubicBezTo>
                  <a:pt x="3043619" y="1384777"/>
                  <a:pt x="3041421" y="1381386"/>
                  <a:pt x="3038030" y="1383583"/>
                </a:cubicBezTo>
                <a:cubicBezTo>
                  <a:pt x="3021673" y="1391774"/>
                  <a:pt x="3011906" y="1410138"/>
                  <a:pt x="3001734" y="1416729"/>
                </a:cubicBezTo>
                <a:cubicBezTo>
                  <a:pt x="2998343" y="1418926"/>
                  <a:pt x="2995549" y="1418330"/>
                  <a:pt x="2995549" y="1418330"/>
                </a:cubicBezTo>
                <a:cubicBezTo>
                  <a:pt x="2985377" y="1424920"/>
                  <a:pt x="2971216" y="1436502"/>
                  <a:pt x="2976207" y="1440490"/>
                </a:cubicBezTo>
                <a:cubicBezTo>
                  <a:pt x="2968829" y="1447678"/>
                  <a:pt x="2966631" y="1444287"/>
                  <a:pt x="2959253" y="1451475"/>
                </a:cubicBezTo>
                <a:cubicBezTo>
                  <a:pt x="2940507" y="1470843"/>
                  <a:pt x="2905405" y="1498400"/>
                  <a:pt x="2888857" y="1521158"/>
                </a:cubicBezTo>
                <a:cubicBezTo>
                  <a:pt x="2875293" y="1529947"/>
                  <a:pt x="2860536" y="1544323"/>
                  <a:pt x="2847975" y="1562089"/>
                </a:cubicBezTo>
                <a:cubicBezTo>
                  <a:pt x="2836013" y="1577062"/>
                  <a:pt x="2843391" y="1569874"/>
                  <a:pt x="2829230" y="1581457"/>
                </a:cubicBezTo>
                <a:cubicBezTo>
                  <a:pt x="2813876" y="1598626"/>
                  <a:pt x="2800122" y="1621981"/>
                  <a:pt x="2780779" y="1644142"/>
                </a:cubicBezTo>
                <a:cubicBezTo>
                  <a:pt x="2779586" y="1649730"/>
                  <a:pt x="2773401" y="1651330"/>
                  <a:pt x="2769413" y="1656321"/>
                </a:cubicBezTo>
                <a:cubicBezTo>
                  <a:pt x="2742693" y="1685670"/>
                  <a:pt x="2723160" y="1722397"/>
                  <a:pt x="2706612" y="1745155"/>
                </a:cubicBezTo>
                <a:cubicBezTo>
                  <a:pt x="2686077" y="1772904"/>
                  <a:pt x="2667141" y="1806838"/>
                  <a:pt x="2645411" y="1840174"/>
                </a:cubicBezTo>
                <a:cubicBezTo>
                  <a:pt x="2636838" y="1852951"/>
                  <a:pt x="2625472" y="1865129"/>
                  <a:pt x="2621890" y="1881893"/>
                </a:cubicBezTo>
                <a:cubicBezTo>
                  <a:pt x="2619097" y="1881296"/>
                  <a:pt x="2618500" y="1884090"/>
                  <a:pt x="2618500" y="1884090"/>
                </a:cubicBezTo>
                <a:cubicBezTo>
                  <a:pt x="2617902" y="1886884"/>
                  <a:pt x="2617305" y="1889678"/>
                  <a:pt x="2617305" y="1889678"/>
                </a:cubicBezTo>
                <a:cubicBezTo>
                  <a:pt x="2611121" y="1891278"/>
                  <a:pt x="2604149" y="1910239"/>
                  <a:pt x="2596173" y="1920221"/>
                </a:cubicBezTo>
                <a:cubicBezTo>
                  <a:pt x="2598967" y="1920818"/>
                  <a:pt x="2600757" y="1912436"/>
                  <a:pt x="2602955" y="1915827"/>
                </a:cubicBezTo>
                <a:cubicBezTo>
                  <a:pt x="2605342" y="1904651"/>
                  <a:pt x="2613725" y="1906442"/>
                  <a:pt x="2612721" y="1897463"/>
                </a:cubicBezTo>
                <a:cubicBezTo>
                  <a:pt x="2615515" y="1898060"/>
                  <a:pt x="2614321" y="1903648"/>
                  <a:pt x="2618906" y="1895863"/>
                </a:cubicBezTo>
                <a:cubicBezTo>
                  <a:pt x="2618309" y="1898657"/>
                  <a:pt x="2618309" y="1898657"/>
                  <a:pt x="2621699" y="1896460"/>
                </a:cubicBezTo>
                <a:cubicBezTo>
                  <a:pt x="2621699" y="1896460"/>
                  <a:pt x="2621699" y="1896460"/>
                  <a:pt x="2622297" y="1893666"/>
                </a:cubicBezTo>
                <a:cubicBezTo>
                  <a:pt x="2622297" y="1893666"/>
                  <a:pt x="2622893" y="1890872"/>
                  <a:pt x="2622893" y="1890872"/>
                </a:cubicBezTo>
                <a:cubicBezTo>
                  <a:pt x="2622893" y="1890872"/>
                  <a:pt x="2623490" y="1888078"/>
                  <a:pt x="2623490" y="1888078"/>
                </a:cubicBezTo>
                <a:cubicBezTo>
                  <a:pt x="2627478" y="1883087"/>
                  <a:pt x="2634451" y="1864126"/>
                  <a:pt x="2641233" y="1859732"/>
                </a:cubicBezTo>
                <a:cubicBezTo>
                  <a:pt x="2654390" y="1839171"/>
                  <a:pt x="2665350" y="1815219"/>
                  <a:pt x="2675523" y="1808628"/>
                </a:cubicBezTo>
                <a:cubicBezTo>
                  <a:pt x="2680704" y="1798050"/>
                  <a:pt x="2692071" y="1785870"/>
                  <a:pt x="2704034" y="1770898"/>
                </a:cubicBezTo>
                <a:cubicBezTo>
                  <a:pt x="2704034" y="1770898"/>
                  <a:pt x="2704034" y="1770898"/>
                  <a:pt x="2706828" y="1771495"/>
                </a:cubicBezTo>
                <a:cubicBezTo>
                  <a:pt x="2707425" y="1768701"/>
                  <a:pt x="2707425" y="1768701"/>
                  <a:pt x="2708022" y="1765907"/>
                </a:cubicBezTo>
                <a:cubicBezTo>
                  <a:pt x="2708022" y="1765907"/>
                  <a:pt x="2708619" y="1763113"/>
                  <a:pt x="2708619" y="1763113"/>
                </a:cubicBezTo>
                <a:cubicBezTo>
                  <a:pt x="2716594" y="1753131"/>
                  <a:pt x="2722373" y="1739758"/>
                  <a:pt x="2730945" y="1726982"/>
                </a:cubicBezTo>
                <a:cubicBezTo>
                  <a:pt x="2730945" y="1726982"/>
                  <a:pt x="2734336" y="1724785"/>
                  <a:pt x="2734933" y="1721991"/>
                </a:cubicBezTo>
                <a:cubicBezTo>
                  <a:pt x="2737727" y="1722588"/>
                  <a:pt x="2741118" y="1720391"/>
                  <a:pt x="2740521" y="1723185"/>
                </a:cubicBezTo>
                <a:cubicBezTo>
                  <a:pt x="2741118" y="1720391"/>
                  <a:pt x="2741715" y="1717597"/>
                  <a:pt x="2742312" y="1714804"/>
                </a:cubicBezTo>
                <a:cubicBezTo>
                  <a:pt x="2745702" y="1712606"/>
                  <a:pt x="2749093" y="1710409"/>
                  <a:pt x="2749690" y="1707615"/>
                </a:cubicBezTo>
                <a:cubicBezTo>
                  <a:pt x="2769033" y="1685454"/>
                  <a:pt x="2786177" y="1659902"/>
                  <a:pt x="2802726" y="1637145"/>
                </a:cubicBezTo>
                <a:cubicBezTo>
                  <a:pt x="2802726" y="1637145"/>
                  <a:pt x="2802726" y="1637145"/>
                  <a:pt x="2803323" y="1634351"/>
                </a:cubicBezTo>
                <a:cubicBezTo>
                  <a:pt x="2806117" y="1634947"/>
                  <a:pt x="2806713" y="1632153"/>
                  <a:pt x="2806713" y="1632153"/>
                </a:cubicBezTo>
                <a:cubicBezTo>
                  <a:pt x="2813495" y="1627759"/>
                  <a:pt x="2822067" y="1614984"/>
                  <a:pt x="2824862" y="1615580"/>
                </a:cubicBezTo>
                <a:cubicBezTo>
                  <a:pt x="2825459" y="1612787"/>
                  <a:pt x="2826055" y="1609993"/>
                  <a:pt x="2826652" y="1607199"/>
                </a:cubicBezTo>
                <a:cubicBezTo>
                  <a:pt x="2826652" y="1607199"/>
                  <a:pt x="2830043" y="1605002"/>
                  <a:pt x="2830043" y="1605002"/>
                </a:cubicBezTo>
                <a:cubicBezTo>
                  <a:pt x="2836228" y="1603402"/>
                  <a:pt x="2840813" y="1595616"/>
                  <a:pt x="2848191" y="1588428"/>
                </a:cubicBezTo>
                <a:cubicBezTo>
                  <a:pt x="2848191" y="1588428"/>
                  <a:pt x="2850985" y="1589025"/>
                  <a:pt x="2851582" y="1586232"/>
                </a:cubicBezTo>
                <a:cubicBezTo>
                  <a:pt x="2854973" y="1584035"/>
                  <a:pt x="2855570" y="1581241"/>
                  <a:pt x="2856167" y="1578447"/>
                </a:cubicBezTo>
                <a:cubicBezTo>
                  <a:pt x="2863545" y="1571259"/>
                  <a:pt x="2860751" y="1570662"/>
                  <a:pt x="2870925" y="1564070"/>
                </a:cubicBezTo>
                <a:cubicBezTo>
                  <a:pt x="2870925" y="1564070"/>
                  <a:pt x="2873718" y="1564667"/>
                  <a:pt x="2874315" y="1561874"/>
                </a:cubicBezTo>
                <a:cubicBezTo>
                  <a:pt x="2874315" y="1561874"/>
                  <a:pt x="2874315" y="1561874"/>
                  <a:pt x="2874912" y="1559080"/>
                </a:cubicBezTo>
                <a:cubicBezTo>
                  <a:pt x="2901036" y="1532525"/>
                  <a:pt x="2923769" y="1508167"/>
                  <a:pt x="2949893" y="1481612"/>
                </a:cubicBezTo>
                <a:cubicBezTo>
                  <a:pt x="2949893" y="1481612"/>
                  <a:pt x="2953284" y="1479415"/>
                  <a:pt x="2953284" y="1479415"/>
                </a:cubicBezTo>
                <a:cubicBezTo>
                  <a:pt x="2953284" y="1479415"/>
                  <a:pt x="2956674" y="1477218"/>
                  <a:pt x="2956674" y="1477218"/>
                </a:cubicBezTo>
                <a:cubicBezTo>
                  <a:pt x="2956674" y="1477218"/>
                  <a:pt x="2956674" y="1477218"/>
                  <a:pt x="2957271" y="1474424"/>
                </a:cubicBezTo>
                <a:cubicBezTo>
                  <a:pt x="2957271" y="1474424"/>
                  <a:pt x="2960065" y="1475021"/>
                  <a:pt x="2960662" y="1472227"/>
                </a:cubicBezTo>
                <a:cubicBezTo>
                  <a:pt x="2960662" y="1472227"/>
                  <a:pt x="2960662" y="1472227"/>
                  <a:pt x="2963456" y="1472823"/>
                </a:cubicBezTo>
                <a:cubicBezTo>
                  <a:pt x="2960065" y="1475021"/>
                  <a:pt x="2960065" y="1475021"/>
                  <a:pt x="2959468" y="1477815"/>
                </a:cubicBezTo>
                <a:cubicBezTo>
                  <a:pt x="2959468" y="1477815"/>
                  <a:pt x="2958871" y="1480608"/>
                  <a:pt x="2962263" y="1478412"/>
                </a:cubicBezTo>
                <a:cubicBezTo>
                  <a:pt x="2962263" y="1478412"/>
                  <a:pt x="2965056" y="1479009"/>
                  <a:pt x="2965056" y="1479009"/>
                </a:cubicBezTo>
                <a:cubicBezTo>
                  <a:pt x="2965653" y="1476215"/>
                  <a:pt x="2968447" y="1476811"/>
                  <a:pt x="2968447" y="1476811"/>
                </a:cubicBezTo>
                <a:cubicBezTo>
                  <a:pt x="2958275" y="1483403"/>
                  <a:pt x="2958275" y="1483403"/>
                  <a:pt x="2949702" y="1496178"/>
                </a:cubicBezTo>
                <a:cubicBezTo>
                  <a:pt x="2952090" y="1485003"/>
                  <a:pt x="2940723" y="1497181"/>
                  <a:pt x="2929357" y="1509361"/>
                </a:cubicBezTo>
                <a:cubicBezTo>
                  <a:pt x="2932150" y="1509958"/>
                  <a:pt x="2935542" y="1507761"/>
                  <a:pt x="2938335" y="1508358"/>
                </a:cubicBezTo>
                <a:cubicBezTo>
                  <a:pt x="2934348" y="1513349"/>
                  <a:pt x="2929763" y="1521133"/>
                  <a:pt x="2919591" y="1527724"/>
                </a:cubicBezTo>
                <a:cubicBezTo>
                  <a:pt x="2920187" y="1524931"/>
                  <a:pt x="2920187" y="1524931"/>
                  <a:pt x="2920187" y="1524931"/>
                </a:cubicBezTo>
                <a:cubicBezTo>
                  <a:pt x="2920784" y="1522137"/>
                  <a:pt x="2920784" y="1522137"/>
                  <a:pt x="2920784" y="1522137"/>
                </a:cubicBezTo>
                <a:cubicBezTo>
                  <a:pt x="2917393" y="1524334"/>
                  <a:pt x="2917393" y="1524334"/>
                  <a:pt x="2917393" y="1524334"/>
                </a:cubicBezTo>
                <a:cubicBezTo>
                  <a:pt x="2916796" y="1527127"/>
                  <a:pt x="2913405" y="1529324"/>
                  <a:pt x="2913405" y="1529324"/>
                </a:cubicBezTo>
                <a:cubicBezTo>
                  <a:pt x="2910612" y="1528728"/>
                  <a:pt x="2906623" y="1533718"/>
                  <a:pt x="2903233" y="1535915"/>
                </a:cubicBezTo>
                <a:cubicBezTo>
                  <a:pt x="2902635" y="1538710"/>
                  <a:pt x="2899842" y="1538113"/>
                  <a:pt x="2899842" y="1538113"/>
                </a:cubicBezTo>
                <a:cubicBezTo>
                  <a:pt x="2899245" y="1540907"/>
                  <a:pt x="2899245" y="1540907"/>
                  <a:pt x="2899245" y="1540907"/>
                </a:cubicBezTo>
                <a:cubicBezTo>
                  <a:pt x="2899245" y="1540907"/>
                  <a:pt x="2899245" y="1540907"/>
                  <a:pt x="2902039" y="1541504"/>
                </a:cubicBezTo>
                <a:cubicBezTo>
                  <a:pt x="2898648" y="1543700"/>
                  <a:pt x="2895257" y="1545898"/>
                  <a:pt x="2888475" y="1550291"/>
                </a:cubicBezTo>
                <a:cubicBezTo>
                  <a:pt x="2891269" y="1550889"/>
                  <a:pt x="2894661" y="1548691"/>
                  <a:pt x="2896857" y="1552082"/>
                </a:cubicBezTo>
                <a:cubicBezTo>
                  <a:pt x="2886088" y="1561468"/>
                  <a:pt x="2890076" y="1556476"/>
                  <a:pt x="2885491" y="1564261"/>
                </a:cubicBezTo>
                <a:cubicBezTo>
                  <a:pt x="2881503" y="1569252"/>
                  <a:pt x="2882697" y="1563665"/>
                  <a:pt x="2875319" y="1570852"/>
                </a:cubicBezTo>
                <a:cubicBezTo>
                  <a:pt x="2878113" y="1571450"/>
                  <a:pt x="2878709" y="1568655"/>
                  <a:pt x="2881503" y="1569252"/>
                </a:cubicBezTo>
                <a:cubicBezTo>
                  <a:pt x="2877516" y="1574244"/>
                  <a:pt x="2874125" y="1576440"/>
                  <a:pt x="2874721" y="1573647"/>
                </a:cubicBezTo>
                <a:cubicBezTo>
                  <a:pt x="2870733" y="1578637"/>
                  <a:pt x="2870733" y="1578637"/>
                  <a:pt x="2870137" y="1581431"/>
                </a:cubicBezTo>
                <a:cubicBezTo>
                  <a:pt x="2870137" y="1581431"/>
                  <a:pt x="2870137" y="1581431"/>
                  <a:pt x="2866747" y="1583628"/>
                </a:cubicBezTo>
                <a:cubicBezTo>
                  <a:pt x="2866747" y="1583628"/>
                  <a:pt x="2863355" y="1585826"/>
                  <a:pt x="2863355" y="1585826"/>
                </a:cubicBezTo>
                <a:cubicBezTo>
                  <a:pt x="2862759" y="1588620"/>
                  <a:pt x="2862759" y="1588620"/>
                  <a:pt x="2862759" y="1588620"/>
                </a:cubicBezTo>
                <a:cubicBezTo>
                  <a:pt x="2865552" y="1589216"/>
                  <a:pt x="2865552" y="1589216"/>
                  <a:pt x="2866149" y="1586422"/>
                </a:cubicBezTo>
                <a:cubicBezTo>
                  <a:pt x="2862161" y="1591413"/>
                  <a:pt x="2862161" y="1591413"/>
                  <a:pt x="2855379" y="1595808"/>
                </a:cubicBezTo>
                <a:cubicBezTo>
                  <a:pt x="2854782" y="1598601"/>
                  <a:pt x="2854782" y="1598601"/>
                  <a:pt x="2854782" y="1598601"/>
                </a:cubicBezTo>
                <a:cubicBezTo>
                  <a:pt x="2854782" y="1598601"/>
                  <a:pt x="2854185" y="1601395"/>
                  <a:pt x="2854185" y="1601395"/>
                </a:cubicBezTo>
                <a:cubicBezTo>
                  <a:pt x="2850795" y="1603592"/>
                  <a:pt x="2846807" y="1608583"/>
                  <a:pt x="2842222" y="1616368"/>
                </a:cubicBezTo>
                <a:cubicBezTo>
                  <a:pt x="2838235" y="1621359"/>
                  <a:pt x="2833243" y="1617371"/>
                  <a:pt x="2831453" y="1625753"/>
                </a:cubicBezTo>
                <a:cubicBezTo>
                  <a:pt x="2831453" y="1625753"/>
                  <a:pt x="2828658" y="1625156"/>
                  <a:pt x="2828658" y="1625156"/>
                </a:cubicBezTo>
                <a:cubicBezTo>
                  <a:pt x="2829255" y="1622362"/>
                  <a:pt x="2828658" y="1625156"/>
                  <a:pt x="2825865" y="1624559"/>
                </a:cubicBezTo>
                <a:cubicBezTo>
                  <a:pt x="2825268" y="1627353"/>
                  <a:pt x="2824671" y="1630147"/>
                  <a:pt x="2824671" y="1630147"/>
                </a:cubicBezTo>
                <a:cubicBezTo>
                  <a:pt x="2824671" y="1630147"/>
                  <a:pt x="2824671" y="1630147"/>
                  <a:pt x="2824074" y="1632941"/>
                </a:cubicBezTo>
                <a:cubicBezTo>
                  <a:pt x="2820683" y="1635138"/>
                  <a:pt x="2820086" y="1637932"/>
                  <a:pt x="2822881" y="1638529"/>
                </a:cubicBezTo>
                <a:cubicBezTo>
                  <a:pt x="2814905" y="1648511"/>
                  <a:pt x="2805926" y="1649514"/>
                  <a:pt x="2804135" y="1657896"/>
                </a:cubicBezTo>
                <a:cubicBezTo>
                  <a:pt x="2804135" y="1657896"/>
                  <a:pt x="2800744" y="1660093"/>
                  <a:pt x="2800147" y="1662887"/>
                </a:cubicBezTo>
                <a:cubicBezTo>
                  <a:pt x="2800147" y="1662887"/>
                  <a:pt x="2799550" y="1665681"/>
                  <a:pt x="2799550" y="1665681"/>
                </a:cubicBezTo>
                <a:cubicBezTo>
                  <a:pt x="2798953" y="1668475"/>
                  <a:pt x="2798953" y="1668475"/>
                  <a:pt x="2798953" y="1668475"/>
                </a:cubicBezTo>
                <a:cubicBezTo>
                  <a:pt x="2794966" y="1673466"/>
                  <a:pt x="2791575" y="1675663"/>
                  <a:pt x="2788184" y="1677860"/>
                </a:cubicBezTo>
                <a:cubicBezTo>
                  <a:pt x="2793175" y="1681847"/>
                  <a:pt x="2778011" y="1684451"/>
                  <a:pt x="2783002" y="1688438"/>
                </a:cubicBezTo>
                <a:cubicBezTo>
                  <a:pt x="2779611" y="1690636"/>
                  <a:pt x="2798356" y="1671269"/>
                  <a:pt x="2802344" y="1666278"/>
                </a:cubicBezTo>
                <a:cubicBezTo>
                  <a:pt x="2805138" y="1666875"/>
                  <a:pt x="2805735" y="1664081"/>
                  <a:pt x="2805735" y="1664081"/>
                </a:cubicBezTo>
                <a:cubicBezTo>
                  <a:pt x="2808529" y="1664677"/>
                  <a:pt x="2809125" y="1661884"/>
                  <a:pt x="2809125" y="1661884"/>
                </a:cubicBezTo>
                <a:cubicBezTo>
                  <a:pt x="2809723" y="1659090"/>
                  <a:pt x="2809723" y="1659090"/>
                  <a:pt x="2806929" y="1658493"/>
                </a:cubicBezTo>
                <a:cubicBezTo>
                  <a:pt x="2807527" y="1655699"/>
                  <a:pt x="2810320" y="1656296"/>
                  <a:pt x="2810917" y="1653502"/>
                </a:cubicBezTo>
                <a:cubicBezTo>
                  <a:pt x="2814905" y="1648511"/>
                  <a:pt x="2814308" y="1651305"/>
                  <a:pt x="2817102" y="1651902"/>
                </a:cubicBezTo>
                <a:cubicBezTo>
                  <a:pt x="2821090" y="1646911"/>
                  <a:pt x="2818893" y="1643520"/>
                  <a:pt x="2826271" y="1636332"/>
                </a:cubicBezTo>
                <a:cubicBezTo>
                  <a:pt x="2826271" y="1636332"/>
                  <a:pt x="2826271" y="1636332"/>
                  <a:pt x="2826868" y="1633538"/>
                </a:cubicBezTo>
                <a:cubicBezTo>
                  <a:pt x="2829662" y="1634135"/>
                  <a:pt x="2829662" y="1634135"/>
                  <a:pt x="2829662" y="1634135"/>
                </a:cubicBezTo>
                <a:cubicBezTo>
                  <a:pt x="2829662" y="1634135"/>
                  <a:pt x="2832456" y="1634732"/>
                  <a:pt x="2833053" y="1631938"/>
                </a:cubicBezTo>
                <a:lnTo>
                  <a:pt x="2833650" y="1629144"/>
                </a:lnTo>
                <a:cubicBezTo>
                  <a:pt x="2833650" y="1629144"/>
                  <a:pt x="2833650" y="1629144"/>
                  <a:pt x="2830855" y="1628547"/>
                </a:cubicBezTo>
                <a:cubicBezTo>
                  <a:pt x="2841028" y="1621956"/>
                  <a:pt x="2845613" y="1614172"/>
                  <a:pt x="2856979" y="1601992"/>
                </a:cubicBezTo>
                <a:cubicBezTo>
                  <a:pt x="2856979" y="1601992"/>
                  <a:pt x="2856979" y="1601992"/>
                  <a:pt x="2856383" y="1604786"/>
                </a:cubicBezTo>
                <a:cubicBezTo>
                  <a:pt x="2856383" y="1604786"/>
                  <a:pt x="2859773" y="1602589"/>
                  <a:pt x="2859773" y="1602589"/>
                </a:cubicBezTo>
                <a:cubicBezTo>
                  <a:pt x="2859773" y="1602589"/>
                  <a:pt x="2860371" y="1599795"/>
                  <a:pt x="2860371" y="1599795"/>
                </a:cubicBezTo>
                <a:cubicBezTo>
                  <a:pt x="2864358" y="1594804"/>
                  <a:pt x="2861564" y="1594207"/>
                  <a:pt x="2868943" y="1587019"/>
                </a:cubicBezTo>
                <a:cubicBezTo>
                  <a:pt x="2868943" y="1587019"/>
                  <a:pt x="2871737" y="1587616"/>
                  <a:pt x="2871737" y="1587616"/>
                </a:cubicBezTo>
                <a:cubicBezTo>
                  <a:pt x="2871737" y="1587616"/>
                  <a:pt x="2871737" y="1587616"/>
                  <a:pt x="2872334" y="1584822"/>
                </a:cubicBezTo>
                <a:cubicBezTo>
                  <a:pt x="2872334" y="1584822"/>
                  <a:pt x="2872930" y="1582029"/>
                  <a:pt x="2872930" y="1582029"/>
                </a:cubicBezTo>
                <a:cubicBezTo>
                  <a:pt x="2883103" y="1575437"/>
                  <a:pt x="2896261" y="1554877"/>
                  <a:pt x="2905837" y="1551079"/>
                </a:cubicBezTo>
                <a:cubicBezTo>
                  <a:pt x="2906433" y="1548286"/>
                  <a:pt x="2917800" y="1536106"/>
                  <a:pt x="2929166" y="1523928"/>
                </a:cubicBezTo>
                <a:cubicBezTo>
                  <a:pt x="2943327" y="1512346"/>
                  <a:pt x="2958084" y="1497969"/>
                  <a:pt x="2965463" y="1490781"/>
                </a:cubicBezTo>
                <a:cubicBezTo>
                  <a:pt x="2966059" y="1487988"/>
                  <a:pt x="2976829" y="1478602"/>
                  <a:pt x="2987598" y="1469217"/>
                </a:cubicBezTo>
                <a:cubicBezTo>
                  <a:pt x="2998368" y="1459832"/>
                  <a:pt x="3008541" y="1453241"/>
                  <a:pt x="3011932" y="1451045"/>
                </a:cubicBezTo>
                <a:cubicBezTo>
                  <a:pt x="3015919" y="1446053"/>
                  <a:pt x="3016516" y="1443259"/>
                  <a:pt x="3014320" y="1439868"/>
                </a:cubicBezTo>
                <a:cubicBezTo>
                  <a:pt x="3034067" y="1429480"/>
                  <a:pt x="3033065" y="1420501"/>
                  <a:pt x="3041446" y="1422292"/>
                </a:cubicBezTo>
                <a:cubicBezTo>
                  <a:pt x="3040849" y="1425086"/>
                  <a:pt x="3040849" y="1425086"/>
                  <a:pt x="3040849" y="1425086"/>
                </a:cubicBezTo>
                <a:cubicBezTo>
                  <a:pt x="2992589" y="1473205"/>
                  <a:pt x="2942730" y="1515139"/>
                  <a:pt x="2914815" y="1550076"/>
                </a:cubicBezTo>
                <a:cubicBezTo>
                  <a:pt x="2915412" y="1547282"/>
                  <a:pt x="2915412" y="1547282"/>
                  <a:pt x="2912618" y="1546685"/>
                </a:cubicBezTo>
                <a:cubicBezTo>
                  <a:pt x="2912021" y="1549479"/>
                  <a:pt x="2912021" y="1549479"/>
                  <a:pt x="2908630" y="1551676"/>
                </a:cubicBezTo>
                <a:cubicBezTo>
                  <a:pt x="2908630" y="1551676"/>
                  <a:pt x="2908033" y="1554470"/>
                  <a:pt x="2908033" y="1554470"/>
                </a:cubicBezTo>
                <a:cubicBezTo>
                  <a:pt x="2904643" y="1556667"/>
                  <a:pt x="2897264" y="1563855"/>
                  <a:pt x="2891079" y="1565456"/>
                </a:cubicBezTo>
                <a:cubicBezTo>
                  <a:pt x="2884703" y="1581622"/>
                  <a:pt x="2869349" y="1598792"/>
                  <a:pt x="2857386" y="1613765"/>
                </a:cubicBezTo>
                <a:cubicBezTo>
                  <a:pt x="2842032" y="1630935"/>
                  <a:pt x="2827274" y="1645311"/>
                  <a:pt x="2822092" y="1655890"/>
                </a:cubicBezTo>
                <a:cubicBezTo>
                  <a:pt x="2810726" y="1668069"/>
                  <a:pt x="2795372" y="1685239"/>
                  <a:pt x="2780017" y="1702408"/>
                </a:cubicBezTo>
                <a:cubicBezTo>
                  <a:pt x="2767457" y="1720176"/>
                  <a:pt x="2754897" y="1737943"/>
                  <a:pt x="2746325" y="1750718"/>
                </a:cubicBezTo>
                <a:cubicBezTo>
                  <a:pt x="2746325" y="1750718"/>
                  <a:pt x="2742934" y="1752915"/>
                  <a:pt x="2742934" y="1752915"/>
                </a:cubicBezTo>
                <a:cubicBezTo>
                  <a:pt x="2742337" y="1755709"/>
                  <a:pt x="2742337" y="1755709"/>
                  <a:pt x="2742337" y="1755709"/>
                </a:cubicBezTo>
                <a:cubicBezTo>
                  <a:pt x="2742337" y="1755709"/>
                  <a:pt x="2742337" y="1755709"/>
                  <a:pt x="2745131" y="1756306"/>
                </a:cubicBezTo>
                <a:cubicBezTo>
                  <a:pt x="2737752" y="1763494"/>
                  <a:pt x="2731376" y="1779661"/>
                  <a:pt x="2739352" y="1769679"/>
                </a:cubicBezTo>
                <a:cubicBezTo>
                  <a:pt x="2739352" y="1769679"/>
                  <a:pt x="2739352" y="1769679"/>
                  <a:pt x="2738755" y="1772473"/>
                </a:cubicBezTo>
                <a:cubicBezTo>
                  <a:pt x="2738755" y="1772473"/>
                  <a:pt x="2738159" y="1775267"/>
                  <a:pt x="2741549" y="1773070"/>
                </a:cubicBezTo>
                <a:cubicBezTo>
                  <a:pt x="2741549" y="1773070"/>
                  <a:pt x="2741549" y="1773070"/>
                  <a:pt x="2744343" y="1773667"/>
                </a:cubicBezTo>
                <a:cubicBezTo>
                  <a:pt x="2740953" y="1775863"/>
                  <a:pt x="2740356" y="1778658"/>
                  <a:pt x="2743747" y="1776460"/>
                </a:cubicBezTo>
                <a:cubicBezTo>
                  <a:pt x="2733574" y="1783052"/>
                  <a:pt x="2738565" y="1787040"/>
                  <a:pt x="2731186" y="1794227"/>
                </a:cubicBezTo>
                <a:cubicBezTo>
                  <a:pt x="2733574" y="1783052"/>
                  <a:pt x="2729586" y="1788043"/>
                  <a:pt x="2721014" y="1800818"/>
                </a:cubicBezTo>
                <a:cubicBezTo>
                  <a:pt x="2721014" y="1800818"/>
                  <a:pt x="2721014" y="1800818"/>
                  <a:pt x="2726601" y="1802012"/>
                </a:cubicBezTo>
                <a:cubicBezTo>
                  <a:pt x="2710651" y="1821977"/>
                  <a:pt x="2712847" y="1825367"/>
                  <a:pt x="2701481" y="1837546"/>
                </a:cubicBezTo>
                <a:cubicBezTo>
                  <a:pt x="2696896" y="1845331"/>
                  <a:pt x="2704275" y="1838143"/>
                  <a:pt x="2703678" y="1840937"/>
                </a:cubicBezTo>
                <a:cubicBezTo>
                  <a:pt x="2703081" y="1843731"/>
                  <a:pt x="2699690" y="1845928"/>
                  <a:pt x="2696896" y="1845331"/>
                </a:cubicBezTo>
                <a:cubicBezTo>
                  <a:pt x="2695702" y="1850919"/>
                  <a:pt x="2699093" y="1848722"/>
                  <a:pt x="2695105" y="1853713"/>
                </a:cubicBezTo>
                <a:cubicBezTo>
                  <a:pt x="2686533" y="1866489"/>
                  <a:pt x="2677363" y="1882059"/>
                  <a:pt x="2663609" y="1905413"/>
                </a:cubicBezTo>
                <a:cubicBezTo>
                  <a:pt x="2659025" y="1913198"/>
                  <a:pt x="2655037" y="1918189"/>
                  <a:pt x="2654440" y="1920983"/>
                </a:cubicBezTo>
                <a:cubicBezTo>
                  <a:pt x="2640089" y="1947132"/>
                  <a:pt x="2626144" y="1985054"/>
                  <a:pt x="2617762" y="1983263"/>
                </a:cubicBezTo>
                <a:cubicBezTo>
                  <a:pt x="2618766" y="1992242"/>
                  <a:pt x="2615971" y="1991645"/>
                  <a:pt x="2609596" y="2007811"/>
                </a:cubicBezTo>
                <a:cubicBezTo>
                  <a:pt x="2604415" y="2018390"/>
                  <a:pt x="2609190" y="1996038"/>
                  <a:pt x="2602814" y="2012205"/>
                </a:cubicBezTo>
                <a:cubicBezTo>
                  <a:pt x="2601214" y="2006020"/>
                  <a:pt x="2596033" y="2016599"/>
                  <a:pt x="2601811" y="2003227"/>
                </a:cubicBezTo>
                <a:cubicBezTo>
                  <a:pt x="2599017" y="2002629"/>
                  <a:pt x="2596629" y="2013805"/>
                  <a:pt x="2593836" y="2013209"/>
                </a:cubicBezTo>
                <a:cubicBezTo>
                  <a:pt x="2593836" y="2013209"/>
                  <a:pt x="2593836" y="2013209"/>
                  <a:pt x="2593239" y="2016003"/>
                </a:cubicBezTo>
                <a:cubicBezTo>
                  <a:pt x="2593239" y="2016003"/>
                  <a:pt x="2591041" y="2012611"/>
                  <a:pt x="2590445" y="2015406"/>
                </a:cubicBezTo>
                <a:cubicBezTo>
                  <a:pt x="2590445" y="2015406"/>
                  <a:pt x="2590445" y="2015406"/>
                  <a:pt x="2589848" y="2018199"/>
                </a:cubicBezTo>
                <a:cubicBezTo>
                  <a:pt x="2589848" y="2018199"/>
                  <a:pt x="2586457" y="2020396"/>
                  <a:pt x="2586457" y="2020396"/>
                </a:cubicBezTo>
                <a:cubicBezTo>
                  <a:pt x="2585860" y="2023190"/>
                  <a:pt x="2585263" y="2025984"/>
                  <a:pt x="2581275" y="2030976"/>
                </a:cubicBezTo>
                <a:cubicBezTo>
                  <a:pt x="2572105" y="2046545"/>
                  <a:pt x="2570315" y="2054927"/>
                  <a:pt x="2566327" y="2059917"/>
                </a:cubicBezTo>
                <a:cubicBezTo>
                  <a:pt x="2566924" y="2057124"/>
                  <a:pt x="2566327" y="2059917"/>
                  <a:pt x="2562937" y="2062115"/>
                </a:cubicBezTo>
                <a:cubicBezTo>
                  <a:pt x="2562937" y="2062115"/>
                  <a:pt x="2561743" y="2067703"/>
                  <a:pt x="2561743" y="2067703"/>
                </a:cubicBezTo>
                <a:cubicBezTo>
                  <a:pt x="2561743" y="2067703"/>
                  <a:pt x="2561146" y="2070497"/>
                  <a:pt x="2561146" y="2070497"/>
                </a:cubicBezTo>
                <a:cubicBezTo>
                  <a:pt x="2547177" y="2067512"/>
                  <a:pt x="2532635" y="2108228"/>
                  <a:pt x="2518879" y="2131582"/>
                </a:cubicBezTo>
                <a:cubicBezTo>
                  <a:pt x="2513889" y="2127594"/>
                  <a:pt x="2516277" y="2116419"/>
                  <a:pt x="2510092" y="2118019"/>
                </a:cubicBezTo>
                <a:cubicBezTo>
                  <a:pt x="2505914" y="2137576"/>
                  <a:pt x="2503120" y="2136980"/>
                  <a:pt x="2500135" y="2150949"/>
                </a:cubicBezTo>
                <a:cubicBezTo>
                  <a:pt x="2489365" y="2160335"/>
                  <a:pt x="2486763" y="2145171"/>
                  <a:pt x="2490941" y="2125614"/>
                </a:cubicBezTo>
                <a:cubicBezTo>
                  <a:pt x="2490941" y="2125614"/>
                  <a:pt x="2490941" y="2125614"/>
                  <a:pt x="2491538" y="2122819"/>
                </a:cubicBezTo>
                <a:cubicBezTo>
                  <a:pt x="2492135" y="2120025"/>
                  <a:pt x="2493329" y="2114437"/>
                  <a:pt x="2493329" y="2114437"/>
                </a:cubicBezTo>
                <a:cubicBezTo>
                  <a:pt x="2493329" y="2114437"/>
                  <a:pt x="2493329" y="2114437"/>
                  <a:pt x="2495525" y="2117829"/>
                </a:cubicBezTo>
                <a:cubicBezTo>
                  <a:pt x="2495525" y="2117829"/>
                  <a:pt x="2494929" y="2120622"/>
                  <a:pt x="2494929" y="2120622"/>
                </a:cubicBezTo>
                <a:cubicBezTo>
                  <a:pt x="2494929" y="2120622"/>
                  <a:pt x="2497722" y="2121219"/>
                  <a:pt x="2498319" y="2118425"/>
                </a:cubicBezTo>
                <a:cubicBezTo>
                  <a:pt x="2501710" y="2116228"/>
                  <a:pt x="2506485" y="2093876"/>
                  <a:pt x="2497316" y="2109447"/>
                </a:cubicBezTo>
                <a:cubicBezTo>
                  <a:pt x="2497316" y="2109447"/>
                  <a:pt x="2497316" y="2109447"/>
                  <a:pt x="2497913" y="2106653"/>
                </a:cubicBezTo>
                <a:cubicBezTo>
                  <a:pt x="2497913" y="2106653"/>
                  <a:pt x="2498509" y="2103858"/>
                  <a:pt x="2498509" y="2103858"/>
                </a:cubicBezTo>
                <a:cubicBezTo>
                  <a:pt x="2499107" y="2101065"/>
                  <a:pt x="2499107" y="2101065"/>
                  <a:pt x="2496313" y="2100468"/>
                </a:cubicBezTo>
                <a:cubicBezTo>
                  <a:pt x="2495716" y="2103262"/>
                  <a:pt x="2495119" y="2106056"/>
                  <a:pt x="2495119" y="2106056"/>
                </a:cubicBezTo>
                <a:cubicBezTo>
                  <a:pt x="2495119" y="2106056"/>
                  <a:pt x="2494522" y="2108850"/>
                  <a:pt x="2494522" y="2108850"/>
                </a:cubicBezTo>
                <a:cubicBezTo>
                  <a:pt x="2494522" y="2108850"/>
                  <a:pt x="2494522" y="2108850"/>
                  <a:pt x="2493925" y="2111643"/>
                </a:cubicBezTo>
                <a:cubicBezTo>
                  <a:pt x="2493925" y="2111643"/>
                  <a:pt x="2493329" y="2114437"/>
                  <a:pt x="2490535" y="2113841"/>
                </a:cubicBezTo>
                <a:cubicBezTo>
                  <a:pt x="2493519" y="2099871"/>
                  <a:pt x="2495907" y="2088695"/>
                  <a:pt x="2490915" y="2084707"/>
                </a:cubicBezTo>
                <a:cubicBezTo>
                  <a:pt x="2490915" y="2084707"/>
                  <a:pt x="2477758" y="2105268"/>
                  <a:pt x="2469186" y="2118044"/>
                </a:cubicBezTo>
                <a:cubicBezTo>
                  <a:pt x="2462810" y="2134211"/>
                  <a:pt x="2460829" y="2157159"/>
                  <a:pt x="2452853" y="2167142"/>
                </a:cubicBezTo>
                <a:cubicBezTo>
                  <a:pt x="2454047" y="2161553"/>
                  <a:pt x="2452447" y="2155368"/>
                  <a:pt x="2452447" y="2155368"/>
                </a:cubicBezTo>
                <a:cubicBezTo>
                  <a:pt x="2435899" y="2178126"/>
                  <a:pt x="2415554" y="2191309"/>
                  <a:pt x="2404403" y="2229827"/>
                </a:cubicBezTo>
                <a:cubicBezTo>
                  <a:pt x="2401609" y="2229230"/>
                  <a:pt x="2401609" y="2229230"/>
                  <a:pt x="2398815" y="2228633"/>
                </a:cubicBezTo>
                <a:cubicBezTo>
                  <a:pt x="2459917" y="1969990"/>
                  <a:pt x="2576108" y="1740645"/>
                  <a:pt x="2734426" y="1546594"/>
                </a:cubicBezTo>
                <a:cubicBezTo>
                  <a:pt x="2878393" y="1378692"/>
                  <a:pt x="3053907" y="1240901"/>
                  <a:pt x="3247402" y="1142010"/>
                </a:cubicBezTo>
                <a:cubicBezTo>
                  <a:pt x="3250196" y="1142606"/>
                  <a:pt x="3253587" y="1140410"/>
                  <a:pt x="3256978" y="1138213"/>
                </a:cubicBezTo>
                <a:cubicBezTo>
                  <a:pt x="3256978" y="1138213"/>
                  <a:pt x="3254184" y="1137616"/>
                  <a:pt x="3254184" y="1137616"/>
                </a:cubicBezTo>
                <a:cubicBezTo>
                  <a:pt x="3267151" y="1131622"/>
                  <a:pt x="3283508" y="1123430"/>
                  <a:pt x="3299865" y="1115239"/>
                </a:cubicBezTo>
                <a:cubicBezTo>
                  <a:pt x="3306050" y="1113639"/>
                  <a:pt x="3312832" y="1109245"/>
                  <a:pt x="3319613" y="1104851"/>
                </a:cubicBezTo>
                <a:cubicBezTo>
                  <a:pt x="3338169" y="1100051"/>
                  <a:pt x="3354525" y="1091859"/>
                  <a:pt x="3370883" y="1083668"/>
                </a:cubicBezTo>
                <a:cubicBezTo>
                  <a:pt x="3373677" y="1084265"/>
                  <a:pt x="3383253" y="1080468"/>
                  <a:pt x="3386644" y="1078271"/>
                </a:cubicBezTo>
                <a:cubicBezTo>
                  <a:pt x="3390035" y="1076073"/>
                  <a:pt x="3390035" y="1076073"/>
                  <a:pt x="3392829" y="1076671"/>
                </a:cubicBezTo>
                <a:cubicBezTo>
                  <a:pt x="3395622" y="1077268"/>
                  <a:pt x="3395622" y="1077268"/>
                  <a:pt x="3396220" y="1074474"/>
                </a:cubicBezTo>
                <a:cubicBezTo>
                  <a:pt x="3396220" y="1074474"/>
                  <a:pt x="3396220" y="1074474"/>
                  <a:pt x="3399013" y="1075071"/>
                </a:cubicBezTo>
                <a:cubicBezTo>
                  <a:pt x="3399013" y="1075071"/>
                  <a:pt x="3399013" y="1075071"/>
                  <a:pt x="3399610" y="1072277"/>
                </a:cubicBezTo>
                <a:cubicBezTo>
                  <a:pt x="3405198" y="1073471"/>
                  <a:pt x="3430535" y="1064277"/>
                  <a:pt x="3434522" y="1059285"/>
                </a:cubicBezTo>
                <a:cubicBezTo>
                  <a:pt x="3453674" y="1051691"/>
                  <a:pt x="3475619" y="1044694"/>
                  <a:pt x="3494174" y="1039893"/>
                </a:cubicBezTo>
                <a:cubicBezTo>
                  <a:pt x="3515522" y="1035690"/>
                  <a:pt x="3520514" y="1039677"/>
                  <a:pt x="3543653" y="1027092"/>
                </a:cubicBezTo>
                <a:cubicBezTo>
                  <a:pt x="3544249" y="1024299"/>
                  <a:pt x="3540858" y="1026496"/>
                  <a:pt x="3535271" y="1025302"/>
                </a:cubicBezTo>
                <a:cubicBezTo>
                  <a:pt x="3703754" y="975113"/>
                  <a:pt x="3880583" y="950811"/>
                  <a:pt x="4059626" y="955466"/>
                </a:cubicBezTo>
                <a:lnTo>
                  <a:pt x="4114458" y="959119"/>
                </a:lnTo>
                <a:lnTo>
                  <a:pt x="4120159" y="963864"/>
                </a:lnTo>
                <a:cubicBezTo>
                  <a:pt x="4126427" y="967174"/>
                  <a:pt x="4134215" y="967626"/>
                  <a:pt x="4148756" y="967700"/>
                </a:cubicBezTo>
                <a:cubicBezTo>
                  <a:pt x="4176325" y="967828"/>
                  <a:pt x="4203681" y="968783"/>
                  <a:pt x="4230828" y="970544"/>
                </a:cubicBezTo>
                <a:lnTo>
                  <a:pt x="4242830" y="971684"/>
                </a:lnTo>
                <a:lnTo>
                  <a:pt x="4329083" y="984550"/>
                </a:lnTo>
                <a:cubicBezTo>
                  <a:pt x="4418943" y="1001740"/>
                  <a:pt x="4508591" y="1026553"/>
                  <a:pt x="4597258" y="1059373"/>
                </a:cubicBezTo>
                <a:cubicBezTo>
                  <a:pt x="4597258" y="1059373"/>
                  <a:pt x="4600052" y="1059969"/>
                  <a:pt x="4600052" y="1059969"/>
                </a:cubicBezTo>
                <a:cubicBezTo>
                  <a:pt x="4597258" y="1059373"/>
                  <a:pt x="4593867" y="1061570"/>
                  <a:pt x="4593270" y="1064364"/>
                </a:cubicBezTo>
                <a:cubicBezTo>
                  <a:pt x="4601652" y="1066155"/>
                  <a:pt x="4605043" y="1063957"/>
                  <a:pt x="4605640" y="1061163"/>
                </a:cubicBezTo>
                <a:lnTo>
                  <a:pt x="4712441" y="1107811"/>
                </a:lnTo>
                <a:lnTo>
                  <a:pt x="4713467" y="1106724"/>
                </a:lnTo>
                <a:cubicBezTo>
                  <a:pt x="4716434" y="1101163"/>
                  <a:pt x="4719549" y="1100685"/>
                  <a:pt x="4725112" y="1103661"/>
                </a:cubicBezTo>
                <a:cubicBezTo>
                  <a:pt x="4737387" y="1108798"/>
                  <a:pt x="4750182" y="1104919"/>
                  <a:pt x="4759714" y="1096435"/>
                </a:cubicBezTo>
                <a:lnTo>
                  <a:pt x="4767595" y="1089964"/>
                </a:lnTo>
                <a:lnTo>
                  <a:pt x="4728993" y="1070599"/>
                </a:lnTo>
                <a:cubicBezTo>
                  <a:pt x="4640364" y="1030655"/>
                  <a:pt x="4548792" y="998696"/>
                  <a:pt x="4453440" y="976846"/>
                </a:cubicBezTo>
                <a:lnTo>
                  <a:pt x="4422901" y="971031"/>
                </a:lnTo>
                <a:lnTo>
                  <a:pt x="4392867" y="963120"/>
                </a:lnTo>
                <a:cubicBezTo>
                  <a:pt x="4277616" y="938497"/>
                  <a:pt x="4162990" y="926332"/>
                  <a:pt x="4050124" y="925636"/>
                </a:cubicBezTo>
                <a:cubicBezTo>
                  <a:pt x="3862016" y="924477"/>
                  <a:pt x="3678798" y="955175"/>
                  <a:pt x="3505731" y="1013148"/>
                </a:cubicBezTo>
                <a:cubicBezTo>
                  <a:pt x="3506327" y="1010354"/>
                  <a:pt x="3504131" y="1006962"/>
                  <a:pt x="3515903" y="1006557"/>
                </a:cubicBezTo>
                <a:cubicBezTo>
                  <a:pt x="3511510" y="999775"/>
                  <a:pt x="3492955" y="1004575"/>
                  <a:pt x="3481182" y="1004981"/>
                </a:cubicBezTo>
                <a:cubicBezTo>
                  <a:pt x="3479988" y="1010569"/>
                  <a:pt x="3471607" y="1008778"/>
                  <a:pt x="3452455" y="1016373"/>
                </a:cubicBezTo>
                <a:cubicBezTo>
                  <a:pt x="3446269" y="1017973"/>
                  <a:pt x="3435500" y="1027359"/>
                  <a:pt x="3429315" y="1028958"/>
                </a:cubicBezTo>
                <a:cubicBezTo>
                  <a:pt x="3423131" y="1030558"/>
                  <a:pt x="3420933" y="1027167"/>
                  <a:pt x="3414749" y="1028767"/>
                </a:cubicBezTo>
                <a:cubicBezTo>
                  <a:pt x="3398988" y="1034165"/>
                  <a:pt x="3375849" y="1046750"/>
                  <a:pt x="3362882" y="1052744"/>
                </a:cubicBezTo>
                <a:cubicBezTo>
                  <a:pt x="3344328" y="1057544"/>
                  <a:pt x="3329164" y="1060148"/>
                  <a:pt x="3310013" y="1067743"/>
                </a:cubicBezTo>
                <a:cubicBezTo>
                  <a:pt x="3306621" y="1069939"/>
                  <a:pt x="3302634" y="1074930"/>
                  <a:pt x="3295852" y="1079324"/>
                </a:cubicBezTo>
                <a:cubicBezTo>
                  <a:pt x="3284079" y="1079731"/>
                  <a:pt x="3245180" y="1097713"/>
                  <a:pt x="3228822" y="1105905"/>
                </a:cubicBezTo>
                <a:cubicBezTo>
                  <a:pt x="3230423" y="1112089"/>
                  <a:pt x="3216859" y="1120877"/>
                  <a:pt x="3206686" y="1127468"/>
                </a:cubicBezTo>
                <a:cubicBezTo>
                  <a:pt x="3230829" y="1123862"/>
                  <a:pt x="3260750" y="1106882"/>
                  <a:pt x="3286087" y="1097688"/>
                </a:cubicBezTo>
                <a:cubicBezTo>
                  <a:pt x="3286683" y="1094894"/>
                  <a:pt x="3299053" y="1091694"/>
                  <a:pt x="3300247" y="1086106"/>
                </a:cubicBezTo>
                <a:cubicBezTo>
                  <a:pt x="3322192" y="1079109"/>
                  <a:pt x="3350322" y="1070511"/>
                  <a:pt x="3378453" y="1061914"/>
                </a:cubicBezTo>
                <a:cubicBezTo>
                  <a:pt x="3288283" y="1101078"/>
                  <a:pt x="3203105" y="1144232"/>
                  <a:pt x="3124517" y="1197558"/>
                </a:cubicBezTo>
                <a:cubicBezTo>
                  <a:pt x="3114942" y="1201355"/>
                  <a:pt x="3104770" y="1207946"/>
                  <a:pt x="3097390" y="1215133"/>
                </a:cubicBezTo>
                <a:cubicBezTo>
                  <a:pt x="3073655" y="1230513"/>
                  <a:pt x="3049321" y="1248687"/>
                  <a:pt x="3025585" y="1264065"/>
                </a:cubicBezTo>
                <a:cubicBezTo>
                  <a:pt x="3019401" y="1265665"/>
                  <a:pt x="3012021" y="1272854"/>
                  <a:pt x="3001849" y="1279444"/>
                </a:cubicBezTo>
                <a:cubicBezTo>
                  <a:pt x="2987689" y="1291026"/>
                  <a:pt x="2970137" y="1304806"/>
                  <a:pt x="2962759" y="1311994"/>
                </a:cubicBezTo>
                <a:cubicBezTo>
                  <a:pt x="2965553" y="1312591"/>
                  <a:pt x="2965553" y="1312591"/>
                  <a:pt x="2968943" y="1310393"/>
                </a:cubicBezTo>
                <a:cubicBezTo>
                  <a:pt x="2883384" y="1382680"/>
                  <a:pt x="2802218" y="1461748"/>
                  <a:pt x="2734426" y="1546594"/>
                </a:cubicBezTo>
                <a:cubicBezTo>
                  <a:pt x="2606411" y="1694533"/>
                  <a:pt x="2504951" y="1868595"/>
                  <a:pt x="2434630" y="2060996"/>
                </a:cubicBezTo>
                <a:cubicBezTo>
                  <a:pt x="2413116" y="2120673"/>
                  <a:pt x="2394993" y="2178152"/>
                  <a:pt x="2379067" y="2239021"/>
                </a:cubicBezTo>
                <a:lnTo>
                  <a:pt x="2362353" y="2317252"/>
                </a:lnTo>
                <a:cubicBezTo>
                  <a:pt x="2359559" y="2316655"/>
                  <a:pt x="2358963" y="2319448"/>
                  <a:pt x="2358963" y="2319448"/>
                </a:cubicBezTo>
                <a:cubicBezTo>
                  <a:pt x="2358963" y="2319448"/>
                  <a:pt x="2358963" y="2319448"/>
                  <a:pt x="2357172" y="2327831"/>
                </a:cubicBezTo>
                <a:cubicBezTo>
                  <a:pt x="2356574" y="2330625"/>
                  <a:pt x="2359369" y="2331221"/>
                  <a:pt x="2359369" y="2331221"/>
                </a:cubicBezTo>
                <a:cubicBezTo>
                  <a:pt x="2351609" y="2367542"/>
                  <a:pt x="2347240" y="2401667"/>
                  <a:pt x="2342273" y="2438586"/>
                </a:cubicBezTo>
                <a:cubicBezTo>
                  <a:pt x="2334057" y="2504390"/>
                  <a:pt x="2329870" y="2570141"/>
                  <a:pt x="2329559" y="2635534"/>
                </a:cubicBezTo>
                <a:lnTo>
                  <a:pt x="2330673" y="2656100"/>
                </a:lnTo>
                <a:lnTo>
                  <a:pt x="2320814" y="2648398"/>
                </a:lnTo>
                <a:cubicBezTo>
                  <a:pt x="2323893" y="2660052"/>
                  <a:pt x="2334685" y="2667970"/>
                  <a:pt x="2331866" y="2678615"/>
                </a:cubicBezTo>
                <a:cubicBezTo>
                  <a:pt x="2328715" y="2691226"/>
                  <a:pt x="2315771" y="2690022"/>
                  <a:pt x="2307724" y="2695724"/>
                </a:cubicBezTo>
                <a:cubicBezTo>
                  <a:pt x="2300826" y="2700613"/>
                  <a:pt x="2297377" y="2703057"/>
                  <a:pt x="2301938" y="2711932"/>
                </a:cubicBezTo>
                <a:cubicBezTo>
                  <a:pt x="2308280" y="2728191"/>
                  <a:pt x="2305796" y="2736871"/>
                  <a:pt x="2290850" y="2747463"/>
                </a:cubicBezTo>
                <a:cubicBezTo>
                  <a:pt x="2281653" y="2753980"/>
                  <a:pt x="2271306" y="2761313"/>
                  <a:pt x="2264556" y="2771285"/>
                </a:cubicBezTo>
                <a:cubicBezTo>
                  <a:pt x="2261589" y="2776847"/>
                  <a:pt x="2256990" y="2780105"/>
                  <a:pt x="2249795" y="2774827"/>
                </a:cubicBezTo>
                <a:cubicBezTo>
                  <a:pt x="2242118" y="2766431"/>
                  <a:pt x="2236036" y="2772471"/>
                  <a:pt x="2232736" y="2779999"/>
                </a:cubicBezTo>
                <a:lnTo>
                  <a:pt x="2214252" y="2806819"/>
                </a:lnTo>
                <a:lnTo>
                  <a:pt x="2206548" y="2756723"/>
                </a:lnTo>
                <a:cubicBezTo>
                  <a:pt x="2191640" y="2633453"/>
                  <a:pt x="2181373" y="2511175"/>
                  <a:pt x="2202755" y="2388382"/>
                </a:cubicBezTo>
                <a:cubicBezTo>
                  <a:pt x="2218933" y="2289949"/>
                  <a:pt x="2249031" y="2194490"/>
                  <a:pt x="2285843" y="2101678"/>
                </a:cubicBezTo>
                <a:cubicBezTo>
                  <a:pt x="2293536" y="2082701"/>
                  <a:pt x="2298910" y="2063229"/>
                  <a:pt x="2295002" y="2041774"/>
                </a:cubicBezTo>
                <a:cubicBezTo>
                  <a:pt x="2290283" y="2046830"/>
                  <a:pt x="2286723" y="2052134"/>
                  <a:pt x="2284323" y="2057687"/>
                </a:cubicBezTo>
                <a:cubicBezTo>
                  <a:pt x="2278534" y="2073431"/>
                  <a:pt x="2273905" y="2089424"/>
                  <a:pt x="2268114" y="2105169"/>
                </a:cubicBezTo>
                <a:cubicBezTo>
                  <a:pt x="2265467" y="2111880"/>
                  <a:pt x="2261660" y="2118345"/>
                  <a:pt x="2252627" y="2115202"/>
                </a:cubicBezTo>
                <a:cubicBezTo>
                  <a:pt x="2244755" y="2112307"/>
                  <a:pt x="2244834" y="2106260"/>
                  <a:pt x="2245160" y="2099051"/>
                </a:cubicBezTo>
                <a:cubicBezTo>
                  <a:pt x="2246151" y="2094412"/>
                  <a:pt x="2247143" y="2089772"/>
                  <a:pt x="2246974" y="2084883"/>
                </a:cubicBezTo>
                <a:cubicBezTo>
                  <a:pt x="2257293" y="2025226"/>
                  <a:pt x="2274326" y="1968217"/>
                  <a:pt x="2298318" y="1912694"/>
                </a:cubicBezTo>
                <a:cubicBezTo>
                  <a:pt x="2325702" y="1846979"/>
                  <a:pt x="2356317" y="1783168"/>
                  <a:pt x="2388093" y="1719605"/>
                </a:cubicBezTo>
                <a:cubicBezTo>
                  <a:pt x="2394548" y="1706428"/>
                  <a:pt x="2402410" y="1692339"/>
                  <a:pt x="2419158" y="1710473"/>
                </a:cubicBezTo>
                <a:cubicBezTo>
                  <a:pt x="2423055" y="1714944"/>
                  <a:pt x="2427030" y="1713368"/>
                  <a:pt x="2430342" y="1709223"/>
                </a:cubicBezTo>
                <a:cubicBezTo>
                  <a:pt x="2444827" y="1686846"/>
                  <a:pt x="2462793" y="1665212"/>
                  <a:pt x="2468077" y="1634803"/>
                </a:cubicBezTo>
                <a:cubicBezTo>
                  <a:pt x="2453333" y="1641357"/>
                  <a:pt x="2442733" y="1651222"/>
                  <a:pt x="2427573" y="1654048"/>
                </a:cubicBezTo>
                <a:cubicBezTo>
                  <a:pt x="2445349" y="1593558"/>
                  <a:pt x="2556106" y="1432849"/>
                  <a:pt x="2587418" y="1422558"/>
                </a:cubicBezTo>
                <a:cubicBezTo>
                  <a:pt x="2573676" y="1441455"/>
                  <a:pt x="2554482" y="1485874"/>
                  <a:pt x="2555236" y="1499377"/>
                </a:cubicBezTo>
                <a:cubicBezTo>
                  <a:pt x="2596135" y="1449893"/>
                  <a:pt x="2637033" y="1400407"/>
                  <a:pt x="2671715" y="1345956"/>
                </a:cubicBezTo>
                <a:cubicBezTo>
                  <a:pt x="2690007" y="1317113"/>
                  <a:pt x="2712445" y="1291583"/>
                  <a:pt x="2735794" y="1267460"/>
                </a:cubicBezTo>
                <a:cubicBezTo>
                  <a:pt x="2787630" y="1217886"/>
                  <a:pt x="2847923" y="1179823"/>
                  <a:pt x="2900671" y="1131657"/>
                </a:cubicBezTo>
                <a:cubicBezTo>
                  <a:pt x="3036803" y="1005481"/>
                  <a:pt x="3195742" y="914501"/>
                  <a:pt x="3369445" y="850935"/>
                </a:cubicBezTo>
                <a:cubicBezTo>
                  <a:pt x="3659117" y="744220"/>
                  <a:pt x="3958687" y="699054"/>
                  <a:pt x="4266669" y="722399"/>
                </a:cubicBezTo>
                <a:cubicBezTo>
                  <a:pt x="4304783" y="725691"/>
                  <a:pt x="4341490" y="729894"/>
                  <a:pt x="4378197" y="734097"/>
                </a:cubicBezTo>
                <a:cubicBezTo>
                  <a:pt x="4377949" y="735256"/>
                  <a:pt x="4378614" y="737825"/>
                  <a:pt x="4378118" y="740145"/>
                </a:cubicBezTo>
                <a:cubicBezTo>
                  <a:pt x="4245966" y="739810"/>
                  <a:pt x="4112070" y="730611"/>
                  <a:pt x="3979928" y="747260"/>
                </a:cubicBezTo>
                <a:cubicBezTo>
                  <a:pt x="4127319" y="738721"/>
                  <a:pt x="4271410" y="751310"/>
                  <a:pt x="4415510" y="780884"/>
                </a:cubicBezTo>
                <a:cubicBezTo>
                  <a:pt x="4558204" y="811370"/>
                  <a:pt x="4696514" y="856688"/>
                  <a:pt x="4831435" y="912197"/>
                </a:cubicBezTo>
                <a:cubicBezTo>
                  <a:pt x="4788511" y="903027"/>
                  <a:pt x="4743188" y="899410"/>
                  <a:pt x="4701999" y="882119"/>
                </a:cubicBezTo>
                <a:cubicBezTo>
                  <a:pt x="4595506" y="841172"/>
                  <a:pt x="4483641" y="819699"/>
                  <a:pt x="4371774" y="798225"/>
                </a:cubicBezTo>
                <a:cubicBezTo>
                  <a:pt x="4172405" y="760482"/>
                  <a:pt x="3972978" y="762756"/>
                  <a:pt x="3773989" y="802725"/>
                </a:cubicBezTo>
                <a:cubicBezTo>
                  <a:pt x="3652210" y="827652"/>
                  <a:pt x="3536907" y="873371"/>
                  <a:pt x="3420939" y="916521"/>
                </a:cubicBezTo>
                <a:cubicBezTo>
                  <a:pt x="3403875" y="922578"/>
                  <a:pt x="3398411" y="931115"/>
                  <a:pt x="3400991" y="947435"/>
                </a:cubicBezTo>
                <a:cubicBezTo>
                  <a:pt x="3404471" y="948178"/>
                  <a:pt x="3406791" y="948674"/>
                  <a:pt x="3408199" y="947762"/>
                </a:cubicBezTo>
                <a:cubicBezTo>
                  <a:pt x="3483495" y="918968"/>
                  <a:pt x="3559207" y="893903"/>
                  <a:pt x="3636913" y="876542"/>
                </a:cubicBezTo>
                <a:cubicBezTo>
                  <a:pt x="3641801" y="876373"/>
                  <a:pt x="3647185" y="873884"/>
                  <a:pt x="3647017" y="868996"/>
                </a:cubicBezTo>
                <a:cubicBezTo>
                  <a:pt x="3649326" y="852509"/>
                  <a:pt x="3661422" y="852666"/>
                  <a:pt x="3673103" y="849097"/>
                </a:cubicBezTo>
                <a:cubicBezTo>
                  <a:pt x="3799016" y="810497"/>
                  <a:pt x="3929005" y="798241"/>
                  <a:pt x="4061326" y="803464"/>
                </a:cubicBezTo>
                <a:cubicBezTo>
                  <a:pt x="4165060" y="806220"/>
                  <a:pt x="4267961" y="801518"/>
                  <a:pt x="4371290" y="817529"/>
                </a:cubicBezTo>
                <a:cubicBezTo>
                  <a:pt x="4496204" y="837545"/>
                  <a:pt x="4616010" y="870116"/>
                  <a:pt x="4731121" y="914723"/>
                </a:cubicBezTo>
                <a:lnTo>
                  <a:pt x="4822416" y="955662"/>
                </a:lnTo>
                <a:lnTo>
                  <a:pt x="4825428" y="949118"/>
                </a:lnTo>
                <a:cubicBezTo>
                  <a:pt x="4832799" y="936976"/>
                  <a:pt x="4841765" y="925866"/>
                  <a:pt x="4853020" y="916160"/>
                </a:cubicBezTo>
                <a:cubicBezTo>
                  <a:pt x="4859919" y="911272"/>
                  <a:pt x="4862700" y="912760"/>
                  <a:pt x="4865630" y="919331"/>
                </a:cubicBezTo>
                <a:cubicBezTo>
                  <a:pt x="4872158" y="928542"/>
                  <a:pt x="4868523" y="938036"/>
                  <a:pt x="4864889" y="947529"/>
                </a:cubicBezTo>
                <a:cubicBezTo>
                  <a:pt x="4863554" y="955393"/>
                  <a:pt x="4864852" y="959662"/>
                  <a:pt x="4872380" y="962975"/>
                </a:cubicBezTo>
                <a:cubicBezTo>
                  <a:pt x="4879093" y="965136"/>
                  <a:pt x="4882876" y="960726"/>
                  <a:pt x="4886659" y="956315"/>
                </a:cubicBezTo>
                <a:cubicBezTo>
                  <a:pt x="4890775" y="949939"/>
                  <a:pt x="4895225" y="941597"/>
                  <a:pt x="4899342" y="935220"/>
                </a:cubicBezTo>
                <a:cubicBezTo>
                  <a:pt x="4901159" y="930473"/>
                  <a:pt x="4904459" y="922946"/>
                  <a:pt x="4911172" y="925107"/>
                </a:cubicBezTo>
                <a:cubicBezTo>
                  <a:pt x="4919035" y="926453"/>
                  <a:pt x="4917700" y="934317"/>
                  <a:pt x="4918664" y="940552"/>
                </a:cubicBezTo>
                <a:cubicBezTo>
                  <a:pt x="4919146" y="943670"/>
                  <a:pt x="4917329" y="948417"/>
                  <a:pt x="4921260" y="949090"/>
                </a:cubicBezTo>
                <a:cubicBezTo>
                  <a:pt x="4926007" y="950914"/>
                  <a:pt x="4927009" y="945016"/>
                  <a:pt x="4928492" y="942235"/>
                </a:cubicBezTo>
                <a:cubicBezTo>
                  <a:pt x="4943475" y="919511"/>
                  <a:pt x="4954044" y="892995"/>
                  <a:pt x="4961832" y="864992"/>
                </a:cubicBezTo>
                <a:cubicBezTo>
                  <a:pt x="4972772" y="824378"/>
                  <a:pt x="4978964" y="781939"/>
                  <a:pt x="4993836" y="741997"/>
                </a:cubicBezTo>
                <a:cubicBezTo>
                  <a:pt x="4995319" y="739217"/>
                  <a:pt x="4995171" y="734133"/>
                  <a:pt x="5000251" y="733992"/>
                </a:cubicBezTo>
                <a:cubicBezTo>
                  <a:pt x="5005332" y="733850"/>
                  <a:pt x="5008930" y="736489"/>
                  <a:pt x="5010228" y="740758"/>
                </a:cubicBezTo>
                <a:cubicBezTo>
                  <a:pt x="5015123" y="747666"/>
                  <a:pt x="5017719" y="756204"/>
                  <a:pt x="5020316" y="764741"/>
                </a:cubicBezTo>
                <a:cubicBezTo>
                  <a:pt x="5022096" y="772127"/>
                  <a:pt x="5024692" y="780665"/>
                  <a:pt x="5031071" y="784792"/>
                </a:cubicBezTo>
                <a:cubicBezTo>
                  <a:pt x="5038266" y="790071"/>
                  <a:pt x="5044497" y="789114"/>
                  <a:pt x="5045015" y="780099"/>
                </a:cubicBezTo>
                <a:cubicBezTo>
                  <a:pt x="5046350" y="772234"/>
                  <a:pt x="5046536" y="765185"/>
                  <a:pt x="5047871" y="757320"/>
                </a:cubicBezTo>
                <a:cubicBezTo>
                  <a:pt x="5047574" y="747154"/>
                  <a:pt x="5050875" y="739626"/>
                  <a:pt x="5062334" y="743612"/>
                </a:cubicBezTo>
                <a:cubicBezTo>
                  <a:pt x="5066265" y="744285"/>
                  <a:pt x="5069381" y="743806"/>
                  <a:pt x="5070864" y="741026"/>
                </a:cubicBezTo>
                <a:cubicBezTo>
                  <a:pt x="5074165" y="733498"/>
                  <a:pt x="5081879" y="729761"/>
                  <a:pt x="5086811" y="724536"/>
                </a:cubicBezTo>
                <a:cubicBezTo>
                  <a:pt x="5103240" y="711163"/>
                  <a:pt x="5105391" y="704450"/>
                  <a:pt x="5098567" y="685073"/>
                </a:cubicBezTo>
                <a:cubicBezTo>
                  <a:pt x="5091409" y="667661"/>
                  <a:pt x="5095711" y="654235"/>
                  <a:pt x="5110990" y="641677"/>
                </a:cubicBezTo>
                <a:cubicBezTo>
                  <a:pt x="5115589" y="638418"/>
                  <a:pt x="5122154" y="635496"/>
                  <a:pt x="5126752" y="632237"/>
                </a:cubicBezTo>
                <a:cubicBezTo>
                  <a:pt x="5161910" y="603863"/>
                  <a:pt x="5183642" y="571166"/>
                  <a:pt x="5177559" y="523590"/>
                </a:cubicBezTo>
                <a:cubicBezTo>
                  <a:pt x="5176298" y="507188"/>
                  <a:pt x="5180934" y="491796"/>
                  <a:pt x="5193914" y="480868"/>
                </a:cubicBezTo>
                <a:cubicBezTo>
                  <a:pt x="5198846" y="475643"/>
                  <a:pt x="5203779" y="470418"/>
                  <a:pt x="5209527" y="466345"/>
                </a:cubicBezTo>
                <a:cubicBezTo>
                  <a:pt x="5220541" y="455080"/>
                  <a:pt x="5231222" y="445781"/>
                  <a:pt x="5231111" y="428564"/>
                </a:cubicBezTo>
                <a:cubicBezTo>
                  <a:pt x="5231481" y="414465"/>
                  <a:pt x="5232965" y="411684"/>
                  <a:pt x="5246057" y="417973"/>
                </a:cubicBezTo>
                <a:cubicBezTo>
                  <a:pt x="5258332" y="423110"/>
                  <a:pt x="5263265" y="417885"/>
                  <a:pt x="5264118" y="406903"/>
                </a:cubicBezTo>
                <a:cubicBezTo>
                  <a:pt x="5265452" y="399039"/>
                  <a:pt x="5264340" y="387720"/>
                  <a:pt x="5275169" y="383505"/>
                </a:cubicBezTo>
                <a:cubicBezTo>
                  <a:pt x="5279434" y="382212"/>
                  <a:pt x="5275837" y="379573"/>
                  <a:pt x="5275021" y="378422"/>
                </a:cubicBezTo>
                <a:cubicBezTo>
                  <a:pt x="5264228" y="370504"/>
                  <a:pt x="5262300" y="358034"/>
                  <a:pt x="5256922" y="348009"/>
                </a:cubicBezTo>
                <a:cubicBezTo>
                  <a:pt x="5252360" y="339135"/>
                  <a:pt x="5258442" y="333095"/>
                  <a:pt x="5266156" y="329358"/>
                </a:cubicBezTo>
                <a:cubicBezTo>
                  <a:pt x="5272721" y="326435"/>
                  <a:pt x="5277950" y="331377"/>
                  <a:pt x="5280064" y="336797"/>
                </a:cubicBezTo>
                <a:cubicBezTo>
                  <a:pt x="5283809" y="344520"/>
                  <a:pt x="5288705" y="351428"/>
                  <a:pt x="5291635" y="358000"/>
                </a:cubicBezTo>
                <a:cubicBezTo>
                  <a:pt x="5291524" y="340783"/>
                  <a:pt x="5289112" y="325196"/>
                  <a:pt x="5287852" y="308794"/>
                </a:cubicBezTo>
                <a:cubicBezTo>
                  <a:pt x="5286590" y="292392"/>
                  <a:pt x="5288111" y="277478"/>
                  <a:pt x="5296677" y="262760"/>
                </a:cubicBezTo>
                <a:cubicBezTo>
                  <a:pt x="5300794" y="256383"/>
                  <a:pt x="5304725" y="257057"/>
                  <a:pt x="5308805" y="262813"/>
                </a:cubicBezTo>
                <a:cubicBezTo>
                  <a:pt x="5313700" y="269721"/>
                  <a:pt x="5314331" y="277922"/>
                  <a:pt x="5313812" y="286938"/>
                </a:cubicBezTo>
                <a:cubicBezTo>
                  <a:pt x="5314108" y="297105"/>
                  <a:pt x="5312440" y="306935"/>
                  <a:pt x="5318967" y="316146"/>
                </a:cubicBezTo>
                <a:cubicBezTo>
                  <a:pt x="5325568" y="301091"/>
                  <a:pt x="5337881" y="294094"/>
                  <a:pt x="5355089" y="294006"/>
                </a:cubicBezTo>
                <a:cubicBezTo>
                  <a:pt x="5353903" y="306954"/>
                  <a:pt x="5348785" y="319229"/>
                  <a:pt x="5345633" y="331840"/>
                </a:cubicBezTo>
                <a:cubicBezTo>
                  <a:pt x="5341813" y="348384"/>
                  <a:pt x="5344558" y="362004"/>
                  <a:pt x="5355498" y="375006"/>
                </a:cubicBezTo>
                <a:cubicBezTo>
                  <a:pt x="5359578" y="380762"/>
                  <a:pt x="5363027" y="378318"/>
                  <a:pt x="5364844" y="373571"/>
                </a:cubicBezTo>
                <a:cubicBezTo>
                  <a:pt x="5366179" y="365707"/>
                  <a:pt x="5367514" y="357843"/>
                  <a:pt x="5368849" y="349978"/>
                </a:cubicBezTo>
                <a:cubicBezTo>
                  <a:pt x="5373188" y="324419"/>
                  <a:pt x="5377786" y="321160"/>
                  <a:pt x="5402338" y="331435"/>
                </a:cubicBezTo>
                <a:cubicBezTo>
                  <a:pt x="5402338" y="331435"/>
                  <a:pt x="5403487" y="330620"/>
                  <a:pt x="5404638" y="329805"/>
                </a:cubicBezTo>
                <a:cubicBezTo>
                  <a:pt x="5403561" y="306354"/>
                  <a:pt x="5413945" y="286888"/>
                  <a:pt x="5429892" y="270398"/>
                </a:cubicBezTo>
                <a:cubicBezTo>
                  <a:pt x="5449956" y="247532"/>
                  <a:pt x="5473283" y="229271"/>
                  <a:pt x="5482072" y="195370"/>
                </a:cubicBezTo>
                <a:cubicBezTo>
                  <a:pt x="5487450" y="205395"/>
                  <a:pt x="5486931" y="214411"/>
                  <a:pt x="5488377" y="223763"/>
                </a:cubicBezTo>
                <a:cubicBezTo>
                  <a:pt x="5491938" y="238535"/>
                  <a:pt x="5495535" y="241175"/>
                  <a:pt x="5509331" y="231398"/>
                </a:cubicBezTo>
                <a:cubicBezTo>
                  <a:pt x="5526576" y="219177"/>
                  <a:pt x="5546269" y="210409"/>
                  <a:pt x="5569522" y="216415"/>
                </a:cubicBezTo>
                <a:cubicBezTo>
                  <a:pt x="5578201" y="218912"/>
                  <a:pt x="5586545" y="223376"/>
                  <a:pt x="5594074" y="226689"/>
                </a:cubicBezTo>
                <a:cubicBezTo>
                  <a:pt x="5605200" y="232640"/>
                  <a:pt x="5616178" y="233509"/>
                  <a:pt x="5628305" y="233562"/>
                </a:cubicBezTo>
                <a:cubicBezTo>
                  <a:pt x="5637651" y="232128"/>
                  <a:pt x="5638986" y="224264"/>
                  <a:pt x="5643918" y="219038"/>
                </a:cubicBezTo>
                <a:cubicBezTo>
                  <a:pt x="5652633" y="209403"/>
                  <a:pt x="5664761" y="209457"/>
                  <a:pt x="5674070" y="220155"/>
                </a:cubicBezTo>
                <a:cubicBezTo>
                  <a:pt x="5680115" y="226249"/>
                  <a:pt x="5686160" y="232342"/>
                  <a:pt x="5692205" y="238435"/>
                </a:cubicBezTo>
                <a:cubicBezTo>
                  <a:pt x="5702664" y="248319"/>
                  <a:pt x="5705742" y="259974"/>
                  <a:pt x="5697509" y="272727"/>
                </a:cubicBezTo>
                <a:cubicBezTo>
                  <a:pt x="5691093" y="280733"/>
                  <a:pt x="5695803" y="294690"/>
                  <a:pt x="5684158" y="297754"/>
                </a:cubicBezTo>
                <a:cubicBezTo>
                  <a:pt x="5674479" y="301155"/>
                  <a:pt x="5667135" y="290793"/>
                  <a:pt x="5657641" y="287144"/>
                </a:cubicBezTo>
                <a:cubicBezTo>
                  <a:pt x="5647331" y="282343"/>
                  <a:pt x="5642732" y="285602"/>
                  <a:pt x="5641064" y="295432"/>
                </a:cubicBezTo>
                <a:cubicBezTo>
                  <a:pt x="5636094" y="312791"/>
                  <a:pt x="5635724" y="326890"/>
                  <a:pt x="5648630" y="340228"/>
                </a:cubicBezTo>
                <a:cubicBezTo>
                  <a:pt x="5653859" y="345170"/>
                  <a:pt x="5655973" y="350590"/>
                  <a:pt x="5660053" y="356346"/>
                </a:cubicBezTo>
                <a:cubicBezTo>
                  <a:pt x="5660053" y="356346"/>
                  <a:pt x="5658903" y="357161"/>
                  <a:pt x="5659719" y="358312"/>
                </a:cubicBezTo>
                <a:cubicBezTo>
                  <a:pt x="5660869" y="357498"/>
                  <a:pt x="5662018" y="356683"/>
                  <a:pt x="5662018" y="356683"/>
                </a:cubicBezTo>
                <a:cubicBezTo>
                  <a:pt x="5682898" y="334968"/>
                  <a:pt x="5697065" y="311092"/>
                  <a:pt x="5708783" y="283762"/>
                </a:cubicBezTo>
                <a:cubicBezTo>
                  <a:pt x="5713419" y="268370"/>
                  <a:pt x="5722802" y="254802"/>
                  <a:pt x="5736598" y="245026"/>
                </a:cubicBezTo>
                <a:cubicBezTo>
                  <a:pt x="5748911" y="238029"/>
                  <a:pt x="5751395" y="229350"/>
                  <a:pt x="5744386" y="217022"/>
                </a:cubicBezTo>
                <a:cubicBezTo>
                  <a:pt x="5740640" y="209300"/>
                  <a:pt x="5742457" y="204553"/>
                  <a:pt x="5751469" y="205085"/>
                </a:cubicBezTo>
                <a:cubicBezTo>
                  <a:pt x="5763263" y="207104"/>
                  <a:pt x="5769345" y="201064"/>
                  <a:pt x="5771347" y="189268"/>
                </a:cubicBezTo>
                <a:cubicBezTo>
                  <a:pt x="5773720" y="163372"/>
                  <a:pt x="5791002" y="139018"/>
                  <a:pt x="5778466" y="111581"/>
                </a:cubicBezTo>
                <a:cubicBezTo>
                  <a:pt x="5779616" y="110766"/>
                  <a:pt x="5778800" y="109615"/>
                  <a:pt x="5779134" y="107649"/>
                </a:cubicBezTo>
                <a:cubicBezTo>
                  <a:pt x="5780951" y="102902"/>
                  <a:pt x="5781619" y="98970"/>
                  <a:pt x="5787849" y="98013"/>
                </a:cubicBezTo>
                <a:cubicBezTo>
                  <a:pt x="5792930" y="97872"/>
                  <a:pt x="5796861" y="98545"/>
                  <a:pt x="5800125" y="103151"/>
                </a:cubicBezTo>
                <a:cubicBezTo>
                  <a:pt x="5804204" y="108907"/>
                  <a:pt x="5803203" y="114805"/>
                  <a:pt x="5803352" y="119889"/>
                </a:cubicBezTo>
                <a:cubicBezTo>
                  <a:pt x="5802981" y="133988"/>
                  <a:pt x="5801461" y="148902"/>
                  <a:pt x="5801090" y="163001"/>
                </a:cubicBezTo>
                <a:cubicBezTo>
                  <a:pt x="5799940" y="163816"/>
                  <a:pt x="5800756" y="164967"/>
                  <a:pt x="5801572" y="166119"/>
                </a:cubicBezTo>
                <a:cubicBezTo>
                  <a:pt x="5800423" y="166933"/>
                  <a:pt x="5801239" y="168085"/>
                  <a:pt x="5800089" y="168900"/>
                </a:cubicBezTo>
                <a:cubicBezTo>
                  <a:pt x="5801239" y="168085"/>
                  <a:pt x="5802388" y="167270"/>
                  <a:pt x="5803538" y="166455"/>
                </a:cubicBezTo>
                <a:cubicBezTo>
                  <a:pt x="5803538" y="166455"/>
                  <a:pt x="5803872" y="164489"/>
                  <a:pt x="5805021" y="163674"/>
                </a:cubicBezTo>
                <a:cubicBezTo>
                  <a:pt x="5812105" y="151736"/>
                  <a:pt x="5820338" y="138984"/>
                  <a:pt x="5827421" y="127045"/>
                </a:cubicBezTo>
                <a:cubicBezTo>
                  <a:pt x="5836804" y="113478"/>
                  <a:pt x="5846187" y="99911"/>
                  <a:pt x="5847225" y="81879"/>
                </a:cubicBezTo>
                <a:cubicBezTo>
                  <a:pt x="5846446" y="68595"/>
                  <a:pt x="5853010" y="65672"/>
                  <a:pt x="5865619" y="68844"/>
                </a:cubicBezTo>
                <a:cubicBezTo>
                  <a:pt x="5877079" y="72829"/>
                  <a:pt x="5878860" y="80215"/>
                  <a:pt x="5877191" y="90046"/>
                </a:cubicBezTo>
                <a:cubicBezTo>
                  <a:pt x="5876486" y="106111"/>
                  <a:pt x="5875782" y="122176"/>
                  <a:pt x="5876227" y="137427"/>
                </a:cubicBezTo>
                <a:cubicBezTo>
                  <a:pt x="5875041" y="150374"/>
                  <a:pt x="5878119" y="162029"/>
                  <a:pt x="5885462" y="172392"/>
                </a:cubicBezTo>
                <a:cubicBezTo>
                  <a:pt x="5893028" y="163571"/>
                  <a:pt x="5889615" y="153882"/>
                  <a:pt x="5888985" y="145681"/>
                </a:cubicBezTo>
                <a:cubicBezTo>
                  <a:pt x="5886092" y="126977"/>
                  <a:pt x="5891061" y="109618"/>
                  <a:pt x="5905525" y="95910"/>
                </a:cubicBezTo>
                <a:cubicBezTo>
                  <a:pt x="5918839" y="83015"/>
                  <a:pt x="5933784" y="72424"/>
                  <a:pt x="5943501" y="56890"/>
                </a:cubicBezTo>
                <a:cubicBezTo>
                  <a:pt x="5957334" y="34980"/>
                  <a:pt x="5969313" y="29950"/>
                  <a:pt x="5993197" y="44156"/>
                </a:cubicBezTo>
                <a:cubicBezTo>
                  <a:pt x="6005955" y="52411"/>
                  <a:pt x="6014337" y="44742"/>
                  <a:pt x="6013891" y="29491"/>
                </a:cubicBezTo>
                <a:cubicBezTo>
                  <a:pt x="6015560" y="19661"/>
                  <a:pt x="6012148" y="9972"/>
                  <a:pt x="601889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73122625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7DC9EBF-9AD7-4272-9BB4-27F9568D230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387008" y="670891"/>
            <a:ext cx="5724941" cy="5516217"/>
          </a:xfrm>
          <a:custGeom>
            <a:avLst/>
            <a:gdLst>
              <a:gd name="connsiteX0" fmla="*/ 0 w 5724941"/>
              <a:gd name="connsiteY0" fmla="*/ 4750906 h 5516217"/>
              <a:gd name="connsiteX1" fmla="*/ 3980624 w 5724941"/>
              <a:gd name="connsiteY1" fmla="*/ 4750906 h 5516217"/>
              <a:gd name="connsiteX2" fmla="*/ 3980624 w 5724941"/>
              <a:gd name="connsiteY2" fmla="*/ 5516217 h 5516217"/>
              <a:gd name="connsiteX3" fmla="*/ 0 w 5724941"/>
              <a:gd name="connsiteY3" fmla="*/ 5516217 h 5516217"/>
              <a:gd name="connsiteX4" fmla="*/ 4123085 w 5724941"/>
              <a:gd name="connsiteY4" fmla="*/ 2822714 h 5516217"/>
              <a:gd name="connsiteX5" fmla="*/ 5724941 w 5724941"/>
              <a:gd name="connsiteY5" fmla="*/ 2822714 h 5516217"/>
              <a:gd name="connsiteX6" fmla="*/ 5724941 w 5724941"/>
              <a:gd name="connsiteY6" fmla="*/ 4949686 h 5516217"/>
              <a:gd name="connsiteX7" fmla="*/ 4123085 w 5724941"/>
              <a:gd name="connsiteY7" fmla="*/ 4949686 h 5516217"/>
              <a:gd name="connsiteX8" fmla="*/ 2796210 w 5724941"/>
              <a:gd name="connsiteY8" fmla="*/ 2822714 h 5516217"/>
              <a:gd name="connsiteX9" fmla="*/ 3980623 w 5724941"/>
              <a:gd name="connsiteY9" fmla="*/ 2822714 h 5516217"/>
              <a:gd name="connsiteX10" fmla="*/ 3980623 w 5724941"/>
              <a:gd name="connsiteY10" fmla="*/ 4611758 h 5516217"/>
              <a:gd name="connsiteX11" fmla="*/ 2796210 w 5724941"/>
              <a:gd name="connsiteY11" fmla="*/ 4611758 h 5516217"/>
              <a:gd name="connsiteX12" fmla="*/ 0 w 5724941"/>
              <a:gd name="connsiteY12" fmla="*/ 1928192 h 5516217"/>
              <a:gd name="connsiteX13" fmla="*/ 2653748 w 5724941"/>
              <a:gd name="connsiteY13" fmla="*/ 1928192 h 5516217"/>
              <a:gd name="connsiteX14" fmla="*/ 2653748 w 5724941"/>
              <a:gd name="connsiteY14" fmla="*/ 4611758 h 5516217"/>
              <a:gd name="connsiteX15" fmla="*/ 0 w 5724941"/>
              <a:gd name="connsiteY15" fmla="*/ 4611758 h 5516217"/>
              <a:gd name="connsiteX16" fmla="*/ 2796211 w 5724941"/>
              <a:gd name="connsiteY16" fmla="*/ 894522 h 5516217"/>
              <a:gd name="connsiteX17" fmla="*/ 5449959 w 5724941"/>
              <a:gd name="connsiteY17" fmla="*/ 894522 h 5516217"/>
              <a:gd name="connsiteX18" fmla="*/ 5449959 w 5724941"/>
              <a:gd name="connsiteY18" fmla="*/ 2683566 h 5516217"/>
              <a:gd name="connsiteX19" fmla="*/ 2796211 w 5724941"/>
              <a:gd name="connsiteY19" fmla="*/ 2683566 h 5516217"/>
              <a:gd name="connsiteX20" fmla="*/ 1007166 w 5724941"/>
              <a:gd name="connsiteY20" fmla="*/ 0 h 5516217"/>
              <a:gd name="connsiteX21" fmla="*/ 2653749 w 5724941"/>
              <a:gd name="connsiteY21" fmla="*/ 0 h 5516217"/>
              <a:gd name="connsiteX22" fmla="*/ 2653749 w 5724941"/>
              <a:gd name="connsiteY22" fmla="*/ 1789044 h 5516217"/>
              <a:gd name="connsiteX23" fmla="*/ 1007166 w 5724941"/>
              <a:gd name="connsiteY23" fmla="*/ 1789044 h 551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24941" h="5516217">
                <a:moveTo>
                  <a:pt x="0" y="4750906"/>
                </a:moveTo>
                <a:lnTo>
                  <a:pt x="3980624" y="4750906"/>
                </a:lnTo>
                <a:lnTo>
                  <a:pt x="3980624" y="5516217"/>
                </a:lnTo>
                <a:lnTo>
                  <a:pt x="0" y="5516217"/>
                </a:lnTo>
                <a:close/>
                <a:moveTo>
                  <a:pt x="4123085" y="2822714"/>
                </a:moveTo>
                <a:lnTo>
                  <a:pt x="5724941" y="2822714"/>
                </a:lnTo>
                <a:lnTo>
                  <a:pt x="5724941" y="4949686"/>
                </a:lnTo>
                <a:lnTo>
                  <a:pt x="4123085" y="4949686"/>
                </a:lnTo>
                <a:close/>
                <a:moveTo>
                  <a:pt x="2796210" y="2822714"/>
                </a:moveTo>
                <a:lnTo>
                  <a:pt x="3980623" y="2822714"/>
                </a:lnTo>
                <a:lnTo>
                  <a:pt x="3980623" y="4611758"/>
                </a:lnTo>
                <a:lnTo>
                  <a:pt x="2796210" y="4611758"/>
                </a:lnTo>
                <a:close/>
                <a:moveTo>
                  <a:pt x="0" y="1928192"/>
                </a:moveTo>
                <a:lnTo>
                  <a:pt x="2653748" y="1928192"/>
                </a:lnTo>
                <a:lnTo>
                  <a:pt x="2653748" y="4611758"/>
                </a:lnTo>
                <a:lnTo>
                  <a:pt x="0" y="4611758"/>
                </a:lnTo>
                <a:close/>
                <a:moveTo>
                  <a:pt x="2796211" y="894522"/>
                </a:moveTo>
                <a:lnTo>
                  <a:pt x="5449959" y="894522"/>
                </a:lnTo>
                <a:lnTo>
                  <a:pt x="5449959" y="2683566"/>
                </a:lnTo>
                <a:lnTo>
                  <a:pt x="2796211" y="2683566"/>
                </a:lnTo>
                <a:close/>
                <a:moveTo>
                  <a:pt x="1007166" y="0"/>
                </a:moveTo>
                <a:lnTo>
                  <a:pt x="2653749" y="0"/>
                </a:lnTo>
                <a:lnTo>
                  <a:pt x="2653749" y="1789044"/>
                </a:lnTo>
                <a:lnTo>
                  <a:pt x="1007166" y="17890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4506715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4E1F90F-9EF8-4ED2-80F5-886866FBCDE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" y="0"/>
            <a:ext cx="6818245" cy="6858000"/>
          </a:xfrm>
          <a:custGeom>
            <a:avLst/>
            <a:gdLst>
              <a:gd name="connsiteX0" fmla="*/ 0 w 6818245"/>
              <a:gd name="connsiteY0" fmla="*/ 0 h 6858000"/>
              <a:gd name="connsiteX1" fmla="*/ 1262271 w 6818245"/>
              <a:gd name="connsiteY1" fmla="*/ 0 h 6858000"/>
              <a:gd name="connsiteX2" fmla="*/ 1262271 w 6818245"/>
              <a:gd name="connsiteY2" fmla="*/ 1 h 6858000"/>
              <a:gd name="connsiteX3" fmla="*/ 5519930 w 6818245"/>
              <a:gd name="connsiteY3" fmla="*/ 1 h 6858000"/>
              <a:gd name="connsiteX4" fmla="*/ 5734879 w 6818245"/>
              <a:gd name="connsiteY4" fmla="*/ 214950 h 6858000"/>
              <a:gd name="connsiteX5" fmla="*/ 5563250 w 6818245"/>
              <a:gd name="connsiteY5" fmla="*/ 425532 h 6858000"/>
              <a:gd name="connsiteX6" fmla="*/ 5533401 w 6818245"/>
              <a:gd name="connsiteY6" fmla="*/ 428541 h 6858000"/>
              <a:gd name="connsiteX7" fmla="*/ 6036765 w 6818245"/>
              <a:gd name="connsiteY7" fmla="*/ 428541 h 6858000"/>
              <a:gd name="connsiteX8" fmla="*/ 6251714 w 6818245"/>
              <a:gd name="connsiteY8" fmla="*/ 643490 h 6858000"/>
              <a:gd name="connsiteX9" fmla="*/ 6080085 w 6818245"/>
              <a:gd name="connsiteY9" fmla="*/ 854072 h 6858000"/>
              <a:gd name="connsiteX10" fmla="*/ 6050237 w 6818245"/>
              <a:gd name="connsiteY10" fmla="*/ 857081 h 6858000"/>
              <a:gd name="connsiteX11" fmla="*/ 6603296 w 6818245"/>
              <a:gd name="connsiteY11" fmla="*/ 857081 h 6858000"/>
              <a:gd name="connsiteX12" fmla="*/ 6818245 w 6818245"/>
              <a:gd name="connsiteY12" fmla="*/ 1072030 h 6858000"/>
              <a:gd name="connsiteX13" fmla="*/ 6603296 w 6818245"/>
              <a:gd name="connsiteY13" fmla="*/ 1286979 h 6858000"/>
              <a:gd name="connsiteX14" fmla="*/ 5692426 w 6818245"/>
              <a:gd name="connsiteY14" fmla="*/ 1286979 h 6858000"/>
              <a:gd name="connsiteX15" fmla="*/ 5722273 w 6818245"/>
              <a:gd name="connsiteY15" fmla="*/ 1289988 h 6858000"/>
              <a:gd name="connsiteX16" fmla="*/ 5893903 w 6818245"/>
              <a:gd name="connsiteY16" fmla="*/ 1500570 h 6858000"/>
              <a:gd name="connsiteX17" fmla="*/ 5678954 w 6818245"/>
              <a:gd name="connsiteY17" fmla="*/ 1715519 h 6858000"/>
              <a:gd name="connsiteX18" fmla="*/ 5503588 w 6818245"/>
              <a:gd name="connsiteY18" fmla="*/ 1715519 h 6858000"/>
              <a:gd name="connsiteX19" fmla="*/ 5533432 w 6818245"/>
              <a:gd name="connsiteY19" fmla="*/ 1718527 h 6858000"/>
              <a:gd name="connsiteX20" fmla="*/ 5705061 w 6818245"/>
              <a:gd name="connsiteY20" fmla="*/ 1929109 h 6858000"/>
              <a:gd name="connsiteX21" fmla="*/ 5533432 w 6818245"/>
              <a:gd name="connsiteY21" fmla="*/ 2139691 h 6858000"/>
              <a:gd name="connsiteX22" fmla="*/ 5503588 w 6818245"/>
              <a:gd name="connsiteY22" fmla="*/ 2142700 h 6858000"/>
              <a:gd name="connsiteX23" fmla="*/ 6156035 w 6818245"/>
              <a:gd name="connsiteY23" fmla="*/ 2142700 h 6858000"/>
              <a:gd name="connsiteX24" fmla="*/ 6370984 w 6818245"/>
              <a:gd name="connsiteY24" fmla="*/ 2357648 h 6858000"/>
              <a:gd name="connsiteX25" fmla="*/ 6156035 w 6818245"/>
              <a:gd name="connsiteY25" fmla="*/ 2572597 h 6858000"/>
              <a:gd name="connsiteX26" fmla="*/ 5990601 w 6818245"/>
              <a:gd name="connsiteY26" fmla="*/ 2572597 h 6858000"/>
              <a:gd name="connsiteX27" fmla="*/ 6020450 w 6818245"/>
              <a:gd name="connsiteY27" fmla="*/ 2575606 h 6858000"/>
              <a:gd name="connsiteX28" fmla="*/ 6192079 w 6818245"/>
              <a:gd name="connsiteY28" fmla="*/ 2786189 h 6858000"/>
              <a:gd name="connsiteX29" fmla="*/ 5977131 w 6818245"/>
              <a:gd name="connsiteY29" fmla="*/ 3001137 h 6858000"/>
              <a:gd name="connsiteX30" fmla="*/ 5404198 w 6818245"/>
              <a:gd name="connsiteY30" fmla="*/ 3001137 h 6858000"/>
              <a:gd name="connsiteX31" fmla="*/ 5434042 w 6818245"/>
              <a:gd name="connsiteY31" fmla="*/ 3004146 h 6858000"/>
              <a:gd name="connsiteX32" fmla="*/ 5605671 w 6818245"/>
              <a:gd name="connsiteY32" fmla="*/ 3214728 h 6858000"/>
              <a:gd name="connsiteX33" fmla="*/ 5390722 w 6818245"/>
              <a:gd name="connsiteY33" fmla="*/ 3429677 h 6858000"/>
              <a:gd name="connsiteX34" fmla="*/ 4758147 w 6818245"/>
              <a:gd name="connsiteY34" fmla="*/ 3429677 h 6858000"/>
              <a:gd name="connsiteX35" fmla="*/ 4787997 w 6818245"/>
              <a:gd name="connsiteY35" fmla="*/ 3432686 h 6858000"/>
              <a:gd name="connsiteX36" fmla="*/ 4959625 w 6818245"/>
              <a:gd name="connsiteY36" fmla="*/ 3643268 h 6858000"/>
              <a:gd name="connsiteX37" fmla="*/ 4787997 w 6818245"/>
              <a:gd name="connsiteY37" fmla="*/ 3853850 h 6858000"/>
              <a:gd name="connsiteX38" fmla="*/ 4758142 w 6818245"/>
              <a:gd name="connsiteY38" fmla="*/ 3856859 h 6858000"/>
              <a:gd name="connsiteX39" fmla="*/ 5788285 w 6818245"/>
              <a:gd name="connsiteY39" fmla="*/ 3856859 h 6858000"/>
              <a:gd name="connsiteX40" fmla="*/ 6003234 w 6818245"/>
              <a:gd name="connsiteY40" fmla="*/ 4071808 h 6858000"/>
              <a:gd name="connsiteX41" fmla="*/ 5788285 w 6818245"/>
              <a:gd name="connsiteY41" fmla="*/ 4286757 h 6858000"/>
              <a:gd name="connsiteX42" fmla="*/ 5344564 w 6818245"/>
              <a:gd name="connsiteY42" fmla="*/ 4286757 h 6858000"/>
              <a:gd name="connsiteX43" fmla="*/ 5374408 w 6818245"/>
              <a:gd name="connsiteY43" fmla="*/ 4289766 h 6858000"/>
              <a:gd name="connsiteX44" fmla="*/ 5546037 w 6818245"/>
              <a:gd name="connsiteY44" fmla="*/ 4500348 h 6858000"/>
              <a:gd name="connsiteX45" fmla="*/ 5374408 w 6818245"/>
              <a:gd name="connsiteY45" fmla="*/ 4710930 h 6858000"/>
              <a:gd name="connsiteX46" fmla="*/ 5344564 w 6818245"/>
              <a:gd name="connsiteY46" fmla="*/ 4713938 h 6858000"/>
              <a:gd name="connsiteX47" fmla="*/ 6096400 w 6818245"/>
              <a:gd name="connsiteY47" fmla="*/ 4713938 h 6858000"/>
              <a:gd name="connsiteX48" fmla="*/ 6311349 w 6818245"/>
              <a:gd name="connsiteY48" fmla="*/ 4928887 h 6858000"/>
              <a:gd name="connsiteX49" fmla="*/ 6096400 w 6818245"/>
              <a:gd name="connsiteY49" fmla="*/ 5143836 h 6858000"/>
              <a:gd name="connsiteX50" fmla="*/ 5950845 w 6818245"/>
              <a:gd name="connsiteY50" fmla="*/ 5143836 h 6858000"/>
              <a:gd name="connsiteX51" fmla="*/ 5980694 w 6818245"/>
              <a:gd name="connsiteY51" fmla="*/ 5146845 h 6858000"/>
              <a:gd name="connsiteX52" fmla="*/ 6152322 w 6818245"/>
              <a:gd name="connsiteY52" fmla="*/ 5357427 h 6858000"/>
              <a:gd name="connsiteX53" fmla="*/ 5937373 w 6818245"/>
              <a:gd name="connsiteY53" fmla="*/ 5572376 h 6858000"/>
              <a:gd name="connsiteX54" fmla="*/ 5762000 w 6818245"/>
              <a:gd name="connsiteY54" fmla="*/ 5572376 h 6858000"/>
              <a:gd name="connsiteX55" fmla="*/ 5791848 w 6818245"/>
              <a:gd name="connsiteY55" fmla="*/ 5575385 h 6858000"/>
              <a:gd name="connsiteX56" fmla="*/ 5963477 w 6818245"/>
              <a:gd name="connsiteY56" fmla="*/ 5785967 h 6858000"/>
              <a:gd name="connsiteX57" fmla="*/ 5748528 w 6818245"/>
              <a:gd name="connsiteY57" fmla="*/ 6000916 h 6858000"/>
              <a:gd name="connsiteX58" fmla="*/ 5225288 w 6818245"/>
              <a:gd name="connsiteY58" fmla="*/ 6000916 h 6858000"/>
              <a:gd name="connsiteX59" fmla="*/ 5255138 w 6818245"/>
              <a:gd name="connsiteY59" fmla="*/ 6003925 h 6858000"/>
              <a:gd name="connsiteX60" fmla="*/ 5426767 w 6818245"/>
              <a:gd name="connsiteY60" fmla="*/ 6214507 h 6858000"/>
              <a:gd name="connsiteX61" fmla="*/ 5255138 w 6818245"/>
              <a:gd name="connsiteY61" fmla="*/ 6425089 h 6858000"/>
              <a:gd name="connsiteX62" fmla="*/ 5225250 w 6818245"/>
              <a:gd name="connsiteY62" fmla="*/ 6428102 h 6858000"/>
              <a:gd name="connsiteX63" fmla="*/ 6255429 w 6818245"/>
              <a:gd name="connsiteY63" fmla="*/ 6428102 h 6858000"/>
              <a:gd name="connsiteX64" fmla="*/ 6470378 w 6818245"/>
              <a:gd name="connsiteY64" fmla="*/ 6643051 h 6858000"/>
              <a:gd name="connsiteX65" fmla="*/ 6255429 w 6818245"/>
              <a:gd name="connsiteY65" fmla="*/ 6858000 h 6858000"/>
              <a:gd name="connsiteX66" fmla="*/ 735500 w 6818245"/>
              <a:gd name="connsiteY66" fmla="*/ 6858000 h 6858000"/>
              <a:gd name="connsiteX67" fmla="*/ 735500 w 6818245"/>
              <a:gd name="connsiteY67" fmla="*/ 6857995 h 6858000"/>
              <a:gd name="connsiteX68" fmla="*/ 0 w 6818245"/>
              <a:gd name="connsiteY68" fmla="*/ 68579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818245" h="6858000">
                <a:moveTo>
                  <a:pt x="0" y="0"/>
                </a:moveTo>
                <a:lnTo>
                  <a:pt x="1262271" y="0"/>
                </a:lnTo>
                <a:lnTo>
                  <a:pt x="1262271" y="1"/>
                </a:lnTo>
                <a:lnTo>
                  <a:pt x="5519930" y="1"/>
                </a:lnTo>
                <a:cubicBezTo>
                  <a:pt x="5638643" y="1"/>
                  <a:pt x="5734879" y="96237"/>
                  <a:pt x="5734879" y="214950"/>
                </a:cubicBezTo>
                <a:cubicBezTo>
                  <a:pt x="5734879" y="318824"/>
                  <a:pt x="5661198" y="405489"/>
                  <a:pt x="5563250" y="425532"/>
                </a:cubicBezTo>
                <a:lnTo>
                  <a:pt x="5533401" y="428541"/>
                </a:lnTo>
                <a:lnTo>
                  <a:pt x="6036765" y="428541"/>
                </a:lnTo>
                <a:cubicBezTo>
                  <a:pt x="6155478" y="428541"/>
                  <a:pt x="6251714" y="524777"/>
                  <a:pt x="6251714" y="643490"/>
                </a:cubicBezTo>
                <a:cubicBezTo>
                  <a:pt x="6251714" y="747364"/>
                  <a:pt x="6178034" y="834029"/>
                  <a:pt x="6080085" y="854072"/>
                </a:cubicBezTo>
                <a:lnTo>
                  <a:pt x="6050237" y="857081"/>
                </a:lnTo>
                <a:lnTo>
                  <a:pt x="6603296" y="857081"/>
                </a:lnTo>
                <a:cubicBezTo>
                  <a:pt x="6722009" y="857081"/>
                  <a:pt x="6818245" y="953317"/>
                  <a:pt x="6818245" y="1072030"/>
                </a:cubicBezTo>
                <a:cubicBezTo>
                  <a:pt x="6818245" y="1190743"/>
                  <a:pt x="6722009" y="1286979"/>
                  <a:pt x="6603296" y="1286979"/>
                </a:cubicBezTo>
                <a:lnTo>
                  <a:pt x="5692426" y="1286979"/>
                </a:lnTo>
                <a:lnTo>
                  <a:pt x="5722273" y="1289988"/>
                </a:lnTo>
                <a:cubicBezTo>
                  <a:pt x="5820223" y="1310031"/>
                  <a:pt x="5893903" y="1396696"/>
                  <a:pt x="5893903" y="1500570"/>
                </a:cubicBezTo>
                <a:cubicBezTo>
                  <a:pt x="5893903" y="1619283"/>
                  <a:pt x="5797667" y="1715519"/>
                  <a:pt x="5678954" y="1715519"/>
                </a:cubicBezTo>
                <a:lnTo>
                  <a:pt x="5503588" y="1715519"/>
                </a:lnTo>
                <a:lnTo>
                  <a:pt x="5533432" y="1718527"/>
                </a:lnTo>
                <a:cubicBezTo>
                  <a:pt x="5631381" y="1738571"/>
                  <a:pt x="5705061" y="1825235"/>
                  <a:pt x="5705061" y="1929109"/>
                </a:cubicBezTo>
                <a:cubicBezTo>
                  <a:pt x="5705061" y="2032983"/>
                  <a:pt x="5631381" y="2119648"/>
                  <a:pt x="5533432" y="2139691"/>
                </a:cubicBezTo>
                <a:lnTo>
                  <a:pt x="5503588" y="2142700"/>
                </a:lnTo>
                <a:lnTo>
                  <a:pt x="6156035" y="2142700"/>
                </a:lnTo>
                <a:cubicBezTo>
                  <a:pt x="6274748" y="2142700"/>
                  <a:pt x="6370984" y="2238935"/>
                  <a:pt x="6370984" y="2357648"/>
                </a:cubicBezTo>
                <a:cubicBezTo>
                  <a:pt x="6370984" y="2476361"/>
                  <a:pt x="6274748" y="2572597"/>
                  <a:pt x="6156035" y="2572597"/>
                </a:cubicBezTo>
                <a:lnTo>
                  <a:pt x="5990601" y="2572597"/>
                </a:lnTo>
                <a:lnTo>
                  <a:pt x="6020450" y="2575606"/>
                </a:lnTo>
                <a:cubicBezTo>
                  <a:pt x="6118399" y="2595650"/>
                  <a:pt x="6192079" y="2682314"/>
                  <a:pt x="6192079" y="2786189"/>
                </a:cubicBezTo>
                <a:cubicBezTo>
                  <a:pt x="6192079" y="2904901"/>
                  <a:pt x="6095843" y="3001137"/>
                  <a:pt x="5977131" y="3001137"/>
                </a:cubicBezTo>
                <a:lnTo>
                  <a:pt x="5404198" y="3001137"/>
                </a:lnTo>
                <a:lnTo>
                  <a:pt x="5434042" y="3004146"/>
                </a:lnTo>
                <a:cubicBezTo>
                  <a:pt x="5531991" y="3024189"/>
                  <a:pt x="5605671" y="3110854"/>
                  <a:pt x="5605671" y="3214728"/>
                </a:cubicBezTo>
                <a:cubicBezTo>
                  <a:pt x="5605671" y="3333441"/>
                  <a:pt x="5509435" y="3429677"/>
                  <a:pt x="5390722" y="3429677"/>
                </a:cubicBezTo>
                <a:lnTo>
                  <a:pt x="4758147" y="3429677"/>
                </a:lnTo>
                <a:lnTo>
                  <a:pt x="4787997" y="3432686"/>
                </a:lnTo>
                <a:cubicBezTo>
                  <a:pt x="4885945" y="3452729"/>
                  <a:pt x="4959625" y="3539394"/>
                  <a:pt x="4959625" y="3643268"/>
                </a:cubicBezTo>
                <a:cubicBezTo>
                  <a:pt x="4959625" y="3747142"/>
                  <a:pt x="4885945" y="3833806"/>
                  <a:pt x="4787997" y="3853850"/>
                </a:cubicBezTo>
                <a:lnTo>
                  <a:pt x="4758142" y="3856859"/>
                </a:lnTo>
                <a:lnTo>
                  <a:pt x="5788285" y="3856859"/>
                </a:lnTo>
                <a:cubicBezTo>
                  <a:pt x="5906998" y="3856859"/>
                  <a:pt x="6003234" y="3953095"/>
                  <a:pt x="6003234" y="4071808"/>
                </a:cubicBezTo>
                <a:cubicBezTo>
                  <a:pt x="6003234" y="4190521"/>
                  <a:pt x="5906998" y="4286757"/>
                  <a:pt x="5788285" y="4286757"/>
                </a:cubicBezTo>
                <a:lnTo>
                  <a:pt x="5344564" y="4286757"/>
                </a:lnTo>
                <a:lnTo>
                  <a:pt x="5374408" y="4289766"/>
                </a:lnTo>
                <a:cubicBezTo>
                  <a:pt x="5472357" y="4309809"/>
                  <a:pt x="5546037" y="4396474"/>
                  <a:pt x="5546037" y="4500348"/>
                </a:cubicBezTo>
                <a:cubicBezTo>
                  <a:pt x="5546037" y="4604222"/>
                  <a:pt x="5472357" y="4690887"/>
                  <a:pt x="5374408" y="4710930"/>
                </a:cubicBezTo>
                <a:lnTo>
                  <a:pt x="5344564" y="4713938"/>
                </a:lnTo>
                <a:lnTo>
                  <a:pt x="6096400" y="4713938"/>
                </a:lnTo>
                <a:cubicBezTo>
                  <a:pt x="6215113" y="4713938"/>
                  <a:pt x="6311349" y="4810174"/>
                  <a:pt x="6311349" y="4928887"/>
                </a:cubicBezTo>
                <a:cubicBezTo>
                  <a:pt x="6311349" y="5047600"/>
                  <a:pt x="6215113" y="5143836"/>
                  <a:pt x="6096400" y="5143836"/>
                </a:cubicBezTo>
                <a:lnTo>
                  <a:pt x="5950845" y="5143836"/>
                </a:lnTo>
                <a:lnTo>
                  <a:pt x="5980694" y="5146845"/>
                </a:lnTo>
                <a:cubicBezTo>
                  <a:pt x="6078642" y="5166888"/>
                  <a:pt x="6152322" y="5253553"/>
                  <a:pt x="6152322" y="5357427"/>
                </a:cubicBezTo>
                <a:cubicBezTo>
                  <a:pt x="6152322" y="5476140"/>
                  <a:pt x="6056086" y="5572376"/>
                  <a:pt x="5937373" y="5572376"/>
                </a:cubicBezTo>
                <a:lnTo>
                  <a:pt x="5762000" y="5572376"/>
                </a:lnTo>
                <a:lnTo>
                  <a:pt x="5791848" y="5575385"/>
                </a:lnTo>
                <a:cubicBezTo>
                  <a:pt x="5889797" y="5595428"/>
                  <a:pt x="5963477" y="5682093"/>
                  <a:pt x="5963477" y="5785967"/>
                </a:cubicBezTo>
                <a:cubicBezTo>
                  <a:pt x="5963477" y="5904680"/>
                  <a:pt x="5867242" y="6000916"/>
                  <a:pt x="5748528" y="6000916"/>
                </a:cubicBezTo>
                <a:lnTo>
                  <a:pt x="5225288" y="6000916"/>
                </a:lnTo>
                <a:lnTo>
                  <a:pt x="5255138" y="6003925"/>
                </a:lnTo>
                <a:cubicBezTo>
                  <a:pt x="5353086" y="6023968"/>
                  <a:pt x="5426767" y="6110633"/>
                  <a:pt x="5426767" y="6214507"/>
                </a:cubicBezTo>
                <a:cubicBezTo>
                  <a:pt x="5426767" y="6318381"/>
                  <a:pt x="5353086" y="6405046"/>
                  <a:pt x="5255138" y="6425089"/>
                </a:cubicBezTo>
                <a:lnTo>
                  <a:pt x="5225250" y="6428102"/>
                </a:lnTo>
                <a:lnTo>
                  <a:pt x="6255429" y="6428102"/>
                </a:lnTo>
                <a:cubicBezTo>
                  <a:pt x="6374142" y="6428102"/>
                  <a:pt x="6470378" y="6524338"/>
                  <a:pt x="6470378" y="6643051"/>
                </a:cubicBezTo>
                <a:cubicBezTo>
                  <a:pt x="6470378" y="6761764"/>
                  <a:pt x="6374142" y="6858000"/>
                  <a:pt x="6255429" y="6858000"/>
                </a:cubicBezTo>
                <a:lnTo>
                  <a:pt x="735500" y="6858000"/>
                </a:lnTo>
                <a:lnTo>
                  <a:pt x="735500" y="6857995"/>
                </a:lnTo>
                <a:lnTo>
                  <a:pt x="0" y="685799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6702817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418426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Picture Placeholder 248">
            <a:extLst>
              <a:ext uri="{FF2B5EF4-FFF2-40B4-BE49-F238E27FC236}">
                <a16:creationId xmlns:a16="http://schemas.microsoft.com/office/drawing/2014/main" id="{A8D7A3CD-02B2-4224-BAB9-18749F413F3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0699779 w 12191999"/>
              <a:gd name="connsiteY0" fmla="*/ 6099402 h 6858000"/>
              <a:gd name="connsiteX1" fmla="*/ 10700365 w 12191999"/>
              <a:gd name="connsiteY1" fmla="*/ 6104567 h 6858000"/>
              <a:gd name="connsiteX2" fmla="*/ 10702406 w 12191999"/>
              <a:gd name="connsiteY2" fmla="*/ 6099903 h 6858000"/>
              <a:gd name="connsiteX3" fmla="*/ 9177921 w 12191999"/>
              <a:gd name="connsiteY3" fmla="*/ 6098901 h 6858000"/>
              <a:gd name="connsiteX4" fmla="*/ 9178505 w 12191999"/>
              <a:gd name="connsiteY4" fmla="*/ 6100344 h 6858000"/>
              <a:gd name="connsiteX5" fmla="*/ 9178605 w 12191999"/>
              <a:gd name="connsiteY5" fmla="*/ 6102927 h 6858000"/>
              <a:gd name="connsiteX6" fmla="*/ 9183635 w 12191999"/>
              <a:gd name="connsiteY6" fmla="*/ 6102927 h 6858000"/>
              <a:gd name="connsiteX7" fmla="*/ 9185303 w 12191999"/>
              <a:gd name="connsiteY7" fmla="*/ 6100308 h 6858000"/>
              <a:gd name="connsiteX8" fmla="*/ 5342410 w 12191999"/>
              <a:gd name="connsiteY8" fmla="*/ 5330181 h 6858000"/>
              <a:gd name="connsiteX9" fmla="*/ 5338269 w 12191999"/>
              <a:gd name="connsiteY9" fmla="*/ 5332661 h 6858000"/>
              <a:gd name="connsiteX10" fmla="*/ 5322064 w 12191999"/>
              <a:gd name="connsiteY10" fmla="*/ 5334006 h 6858000"/>
              <a:gd name="connsiteX11" fmla="*/ 5335111 w 12191999"/>
              <a:gd name="connsiteY11" fmla="*/ 5336578 h 6858000"/>
              <a:gd name="connsiteX12" fmla="*/ 5337848 w 12191999"/>
              <a:gd name="connsiteY12" fmla="*/ 5340523 h 6858000"/>
              <a:gd name="connsiteX13" fmla="*/ 5338130 w 12191999"/>
              <a:gd name="connsiteY13" fmla="*/ 5335883 h 6858000"/>
              <a:gd name="connsiteX14" fmla="*/ 11820900 w 12191999"/>
              <a:gd name="connsiteY14" fmla="*/ 4311166 h 6858000"/>
              <a:gd name="connsiteX15" fmla="*/ 11955244 w 12191999"/>
              <a:gd name="connsiteY15" fmla="*/ 4373182 h 6858000"/>
              <a:gd name="connsiteX16" fmla="*/ 11941805 w 12191999"/>
              <a:gd name="connsiteY16" fmla="*/ 4490463 h 6858000"/>
              <a:gd name="connsiteX17" fmla="*/ 11911265 w 12191999"/>
              <a:gd name="connsiteY17" fmla="*/ 4531997 h 6858000"/>
              <a:gd name="connsiteX18" fmla="*/ 11974790 w 12191999"/>
              <a:gd name="connsiteY18" fmla="*/ 4572310 h 6858000"/>
              <a:gd name="connsiteX19" fmla="*/ 12175141 w 12191999"/>
              <a:gd name="connsiteY19" fmla="*/ 4571090 h 6858000"/>
              <a:gd name="connsiteX20" fmla="*/ 12191999 w 12191999"/>
              <a:gd name="connsiteY20" fmla="*/ 4574294 h 6858000"/>
              <a:gd name="connsiteX21" fmla="*/ 12191999 w 12191999"/>
              <a:gd name="connsiteY21" fmla="*/ 5337457 h 6858000"/>
              <a:gd name="connsiteX22" fmla="*/ 12177584 w 12191999"/>
              <a:gd name="connsiteY22" fmla="*/ 5340730 h 6858000"/>
              <a:gd name="connsiteX23" fmla="*/ 11982120 w 12191999"/>
              <a:gd name="connsiteY23" fmla="*/ 5339507 h 6858000"/>
              <a:gd name="connsiteX24" fmla="*/ 11928367 w 12191999"/>
              <a:gd name="connsiteY24" fmla="*/ 5354166 h 6858000"/>
              <a:gd name="connsiteX25" fmla="*/ 11927145 w 12191999"/>
              <a:gd name="connsiteY25" fmla="*/ 5409142 h 6858000"/>
              <a:gd name="connsiteX26" fmla="*/ 11971125 w 12191999"/>
              <a:gd name="connsiteY26" fmla="*/ 5504430 h 6858000"/>
              <a:gd name="connsiteX27" fmla="*/ 11873393 w 12191999"/>
              <a:gd name="connsiteY27" fmla="*/ 5592389 h 6858000"/>
              <a:gd name="connsiteX28" fmla="*/ 11703584 w 12191999"/>
              <a:gd name="connsiteY28" fmla="*/ 5530084 h 6858000"/>
              <a:gd name="connsiteX29" fmla="*/ 11723129 w 12191999"/>
              <a:gd name="connsiteY29" fmla="*/ 5417694 h 6858000"/>
              <a:gd name="connsiteX30" fmla="*/ 11751228 w 12191999"/>
              <a:gd name="connsiteY30" fmla="*/ 5374936 h 6858000"/>
              <a:gd name="connsiteX31" fmla="*/ 11690146 w 12191999"/>
              <a:gd name="connsiteY31" fmla="*/ 5338287 h 6858000"/>
              <a:gd name="connsiteX32" fmla="*/ 11489795 w 12191999"/>
              <a:gd name="connsiteY32" fmla="*/ 5339507 h 6858000"/>
              <a:gd name="connsiteX33" fmla="*/ 11447036 w 12191999"/>
              <a:gd name="connsiteY33" fmla="*/ 5295528 h 6858000"/>
              <a:gd name="connsiteX34" fmla="*/ 11449481 w 12191999"/>
              <a:gd name="connsiteY34" fmla="*/ 5202683 h 6858000"/>
              <a:gd name="connsiteX35" fmla="*/ 11449481 w 12191999"/>
              <a:gd name="connsiteY35" fmla="*/ 5092735 h 6858000"/>
              <a:gd name="connsiteX36" fmla="*/ 11492238 w 12191999"/>
              <a:gd name="connsiteY36" fmla="*/ 5018215 h 6858000"/>
              <a:gd name="connsiteX37" fmla="*/ 11545990 w 12191999"/>
              <a:gd name="connsiteY37" fmla="*/ 5025544 h 6858000"/>
              <a:gd name="connsiteX38" fmla="*/ 11668156 w 12191999"/>
              <a:gd name="connsiteY38" fmla="*/ 5051198 h 6858000"/>
              <a:gd name="connsiteX39" fmla="*/ 11682816 w 12191999"/>
              <a:gd name="connsiteY39" fmla="*/ 4877723 h 6858000"/>
              <a:gd name="connsiteX40" fmla="*/ 11555765 w 12191999"/>
              <a:gd name="connsiteY40" fmla="*/ 4874058 h 6858000"/>
              <a:gd name="connsiteX41" fmla="*/ 11508120 w 12191999"/>
              <a:gd name="connsiteY41" fmla="*/ 4902158 h 6858000"/>
              <a:gd name="connsiteX42" fmla="*/ 11450701 w 12191999"/>
              <a:gd name="connsiteY42" fmla="*/ 4839852 h 6858000"/>
              <a:gd name="connsiteX43" fmla="*/ 11448258 w 12191999"/>
              <a:gd name="connsiteY43" fmla="*/ 4591857 h 6858000"/>
              <a:gd name="connsiteX44" fmla="*/ 11477578 w 12191999"/>
              <a:gd name="connsiteY44" fmla="*/ 4573534 h 6858000"/>
              <a:gd name="connsiteX45" fmla="*/ 11677929 w 12191999"/>
              <a:gd name="connsiteY45" fmla="*/ 4573534 h 6858000"/>
              <a:gd name="connsiteX46" fmla="*/ 11728016 w 12191999"/>
              <a:gd name="connsiteY46" fmla="*/ 4562539 h 6858000"/>
              <a:gd name="connsiteX47" fmla="*/ 11735346 w 12191999"/>
              <a:gd name="connsiteY47" fmla="*/ 4500233 h 6858000"/>
              <a:gd name="connsiteX48" fmla="*/ 11768331 w 12191999"/>
              <a:gd name="connsiteY48" fmla="*/ 4323095 h 6858000"/>
              <a:gd name="connsiteX49" fmla="*/ 11820900 w 12191999"/>
              <a:gd name="connsiteY49" fmla="*/ 4311166 h 6858000"/>
              <a:gd name="connsiteX50" fmla="*/ 5742911 w 12191999"/>
              <a:gd name="connsiteY50" fmla="*/ 3557222 h 6858000"/>
              <a:gd name="connsiteX51" fmla="*/ 5851336 w 12191999"/>
              <a:gd name="connsiteY51" fmla="*/ 3613963 h 6858000"/>
              <a:gd name="connsiteX52" fmla="*/ 5840341 w 12191999"/>
              <a:gd name="connsiteY52" fmla="*/ 3736128 h 6858000"/>
              <a:gd name="connsiteX53" fmla="*/ 5811021 w 12191999"/>
              <a:gd name="connsiteY53" fmla="*/ 3780107 h 6858000"/>
              <a:gd name="connsiteX54" fmla="*/ 5873327 w 12191999"/>
              <a:gd name="connsiteY54" fmla="*/ 3815534 h 6858000"/>
              <a:gd name="connsiteX55" fmla="*/ 6082230 w 12191999"/>
              <a:gd name="connsiteY55" fmla="*/ 3814314 h 6858000"/>
              <a:gd name="connsiteX56" fmla="*/ 6115900 w 12191999"/>
              <a:gd name="connsiteY56" fmla="*/ 3831149 h 6858000"/>
              <a:gd name="connsiteX57" fmla="*/ 6116334 w 12191999"/>
              <a:gd name="connsiteY57" fmla="*/ 3835442 h 6858000"/>
              <a:gd name="connsiteX58" fmla="*/ 6135367 w 12191999"/>
              <a:gd name="connsiteY58" fmla="*/ 3820781 h 6858000"/>
              <a:gd name="connsiteX59" fmla="*/ 6165468 w 12191999"/>
              <a:gd name="connsiteY59" fmla="*/ 3821240 h 6858000"/>
              <a:gd name="connsiteX60" fmla="*/ 6250984 w 12191999"/>
              <a:gd name="connsiteY60" fmla="*/ 3822462 h 6858000"/>
              <a:gd name="connsiteX61" fmla="*/ 6356045 w 12191999"/>
              <a:gd name="connsiteY61" fmla="*/ 3822462 h 6858000"/>
              <a:gd name="connsiteX62" fmla="*/ 6434230 w 12191999"/>
              <a:gd name="connsiteY62" fmla="*/ 3873772 h 6858000"/>
              <a:gd name="connsiteX63" fmla="*/ 6401245 w 12191999"/>
              <a:gd name="connsiteY63" fmla="*/ 3938519 h 6858000"/>
              <a:gd name="connsiteX64" fmla="*/ 6395138 w 12191999"/>
              <a:gd name="connsiteY64" fmla="*/ 4039916 h 6858000"/>
              <a:gd name="connsiteX65" fmla="*/ 6574721 w 12191999"/>
              <a:gd name="connsiteY65" fmla="*/ 4054576 h 6858000"/>
              <a:gd name="connsiteX66" fmla="*/ 6575941 w 12191999"/>
              <a:gd name="connsiteY66" fmla="*/ 3931189 h 6858000"/>
              <a:gd name="connsiteX67" fmla="*/ 6547844 w 12191999"/>
              <a:gd name="connsiteY67" fmla="*/ 3883545 h 6858000"/>
              <a:gd name="connsiteX68" fmla="*/ 6610148 w 12191999"/>
              <a:gd name="connsiteY68" fmla="*/ 3826127 h 6858000"/>
              <a:gd name="connsiteX69" fmla="*/ 6856921 w 12191999"/>
              <a:gd name="connsiteY69" fmla="*/ 3823685 h 6858000"/>
              <a:gd name="connsiteX70" fmla="*/ 6875246 w 12191999"/>
              <a:gd name="connsiteY70" fmla="*/ 3853004 h 6858000"/>
              <a:gd name="connsiteX71" fmla="*/ 6875246 w 12191999"/>
              <a:gd name="connsiteY71" fmla="*/ 4053355 h 6858000"/>
              <a:gd name="connsiteX72" fmla="*/ 6892348 w 12191999"/>
              <a:gd name="connsiteY72" fmla="*/ 4110773 h 6858000"/>
              <a:gd name="connsiteX73" fmla="*/ 6948545 w 12191999"/>
              <a:gd name="connsiteY73" fmla="*/ 4110773 h 6858000"/>
              <a:gd name="connsiteX74" fmla="*/ 7117131 w 12191999"/>
              <a:gd name="connsiteY74" fmla="*/ 4126653 h 6858000"/>
              <a:gd name="connsiteX75" fmla="*/ 7080482 w 12191999"/>
              <a:gd name="connsiteY75" fmla="*/ 4328224 h 6858000"/>
              <a:gd name="connsiteX76" fmla="*/ 6959540 w 12191999"/>
              <a:gd name="connsiteY76" fmla="*/ 4317229 h 6858000"/>
              <a:gd name="connsiteX77" fmla="*/ 6914338 w 12191999"/>
              <a:gd name="connsiteY77" fmla="*/ 4287910 h 6858000"/>
              <a:gd name="connsiteX78" fmla="*/ 6877689 w 12191999"/>
              <a:gd name="connsiteY78" fmla="*/ 4350213 h 6858000"/>
              <a:gd name="connsiteX79" fmla="*/ 6878911 w 12191999"/>
              <a:gd name="connsiteY79" fmla="*/ 4550565 h 6858000"/>
              <a:gd name="connsiteX80" fmla="*/ 6838596 w 12191999"/>
              <a:gd name="connsiteY80" fmla="*/ 4592100 h 6858000"/>
              <a:gd name="connsiteX81" fmla="*/ 6648020 w 12191999"/>
              <a:gd name="connsiteY81" fmla="*/ 4590880 h 6858000"/>
              <a:gd name="connsiteX82" fmla="*/ 6594266 w 12191999"/>
              <a:gd name="connsiteY82" fmla="*/ 4604318 h 6858000"/>
              <a:gd name="connsiteX83" fmla="*/ 6591823 w 12191999"/>
              <a:gd name="connsiteY83" fmla="*/ 4662956 h 6858000"/>
              <a:gd name="connsiteX84" fmla="*/ 6589381 w 12191999"/>
              <a:gd name="connsiteY84" fmla="*/ 4819328 h 6858000"/>
              <a:gd name="connsiteX85" fmla="*/ 6375592 w 12191999"/>
              <a:gd name="connsiteY85" fmla="*/ 4796116 h 6858000"/>
              <a:gd name="connsiteX86" fmla="*/ 6385365 w 12191999"/>
              <a:gd name="connsiteY86" fmla="*/ 4670287 h 6858000"/>
              <a:gd name="connsiteX87" fmla="*/ 6415905 w 12191999"/>
              <a:gd name="connsiteY87" fmla="*/ 4628749 h 6858000"/>
              <a:gd name="connsiteX88" fmla="*/ 6351158 w 12191999"/>
              <a:gd name="connsiteY88" fmla="*/ 4589658 h 6858000"/>
              <a:gd name="connsiteX89" fmla="*/ 6150809 w 12191999"/>
              <a:gd name="connsiteY89" fmla="*/ 4590880 h 6858000"/>
              <a:gd name="connsiteX90" fmla="*/ 6117367 w 12191999"/>
              <a:gd name="connsiteY90" fmla="*/ 4582327 h 6858000"/>
              <a:gd name="connsiteX91" fmla="*/ 6114197 w 12191999"/>
              <a:gd name="connsiteY91" fmla="*/ 4575109 h 6858000"/>
              <a:gd name="connsiteX92" fmla="*/ 6109104 w 12191999"/>
              <a:gd name="connsiteY92" fmla="*/ 4582272 h 6858000"/>
              <a:gd name="connsiteX93" fmla="*/ 6087114 w 12191999"/>
              <a:gd name="connsiteY93" fmla="*/ 4586396 h 6858000"/>
              <a:gd name="connsiteX94" fmla="*/ 5863552 w 12191999"/>
              <a:gd name="connsiteY94" fmla="*/ 4586396 h 6858000"/>
              <a:gd name="connsiteX95" fmla="*/ 5802472 w 12191999"/>
              <a:gd name="connsiteY95" fmla="*/ 4555854 h 6858000"/>
              <a:gd name="connsiteX96" fmla="*/ 5807356 w 12191999"/>
              <a:gd name="connsiteY96" fmla="*/ 4480114 h 6858000"/>
              <a:gd name="connsiteX97" fmla="*/ 5847670 w 12191999"/>
              <a:gd name="connsiteY97" fmla="*/ 4403148 h 6858000"/>
              <a:gd name="connsiteX98" fmla="*/ 5752384 w 12191999"/>
              <a:gd name="connsiteY98" fmla="*/ 4329849 h 6858000"/>
              <a:gd name="connsiteX99" fmla="*/ 5628995 w 12191999"/>
              <a:gd name="connsiteY99" fmla="*/ 4372606 h 6858000"/>
              <a:gd name="connsiteX100" fmla="*/ 5638769 w 12191999"/>
              <a:gd name="connsiteY100" fmla="*/ 4470339 h 6858000"/>
              <a:gd name="connsiteX101" fmla="*/ 5674197 w 12191999"/>
              <a:gd name="connsiteY101" fmla="*/ 4527758 h 6858000"/>
              <a:gd name="connsiteX102" fmla="*/ 5591125 w 12191999"/>
              <a:gd name="connsiteY102" fmla="*/ 4586396 h 6858000"/>
              <a:gd name="connsiteX103" fmla="*/ 5377337 w 12191999"/>
              <a:gd name="connsiteY103" fmla="*/ 4586396 h 6858000"/>
              <a:gd name="connsiteX104" fmla="*/ 5346796 w 12191999"/>
              <a:gd name="connsiteY104" fmla="*/ 4553411 h 6858000"/>
              <a:gd name="connsiteX105" fmla="*/ 5348016 w 12191999"/>
              <a:gd name="connsiteY105" fmla="*/ 4353059 h 6858000"/>
              <a:gd name="connsiteX106" fmla="*/ 5327249 w 12191999"/>
              <a:gd name="connsiteY106" fmla="*/ 4291978 h 6858000"/>
              <a:gd name="connsiteX107" fmla="*/ 5278383 w 12191999"/>
              <a:gd name="connsiteY107" fmla="*/ 4293199 h 6858000"/>
              <a:gd name="connsiteX108" fmla="*/ 5174543 w 12191999"/>
              <a:gd name="connsiteY108" fmla="*/ 4337181 h 6858000"/>
              <a:gd name="connsiteX109" fmla="*/ 5089026 w 12191999"/>
              <a:gd name="connsiteY109" fmla="*/ 4221122 h 6858000"/>
              <a:gd name="connsiteX110" fmla="*/ 5144002 w 12191999"/>
              <a:gd name="connsiteY110" fmla="*/ 4078190 h 6858000"/>
              <a:gd name="connsiteX111" fmla="*/ 5264946 w 12191999"/>
              <a:gd name="connsiteY111" fmla="*/ 4087965 h 6858000"/>
              <a:gd name="connsiteX112" fmla="*/ 5311367 w 12191999"/>
              <a:gd name="connsiteY112" fmla="*/ 4117283 h 6858000"/>
              <a:gd name="connsiteX113" fmla="*/ 5346796 w 12191999"/>
              <a:gd name="connsiteY113" fmla="*/ 4054980 h 6858000"/>
              <a:gd name="connsiteX114" fmla="*/ 5345574 w 12191999"/>
              <a:gd name="connsiteY114" fmla="*/ 3849742 h 6858000"/>
              <a:gd name="connsiteX115" fmla="*/ 5381003 w 12191999"/>
              <a:gd name="connsiteY115" fmla="*/ 3811870 h 6858000"/>
              <a:gd name="connsiteX116" fmla="*/ 5486063 w 12191999"/>
              <a:gd name="connsiteY116" fmla="*/ 3815534 h 6858000"/>
              <a:gd name="connsiteX117" fmla="*/ 5596012 w 12191999"/>
              <a:gd name="connsiteY117" fmla="*/ 3815534 h 6858000"/>
              <a:gd name="connsiteX118" fmla="*/ 5650984 w 12191999"/>
              <a:gd name="connsiteY118" fmla="*/ 3777664 h 6858000"/>
              <a:gd name="connsiteX119" fmla="*/ 5625329 w 12191999"/>
              <a:gd name="connsiteY119" fmla="*/ 3738570 h 6858000"/>
              <a:gd name="connsiteX120" fmla="*/ 5649765 w 12191999"/>
              <a:gd name="connsiteY120" fmla="*/ 3576091 h 6858000"/>
              <a:gd name="connsiteX121" fmla="*/ 5700845 w 12191999"/>
              <a:gd name="connsiteY121" fmla="*/ 3557958 h 6858000"/>
              <a:gd name="connsiteX122" fmla="*/ 5742911 w 12191999"/>
              <a:gd name="connsiteY122" fmla="*/ 3557222 h 6858000"/>
              <a:gd name="connsiteX123" fmla="*/ 5726517 w 12191999"/>
              <a:gd name="connsiteY123" fmla="*/ 2017504 h 6858000"/>
              <a:gd name="connsiteX124" fmla="*/ 5834786 w 12191999"/>
              <a:gd name="connsiteY124" fmla="*/ 2083015 h 6858000"/>
              <a:gd name="connsiteX125" fmla="*/ 5820126 w 12191999"/>
              <a:gd name="connsiteY125" fmla="*/ 2192965 h 6858000"/>
              <a:gd name="connsiteX126" fmla="*/ 5787140 w 12191999"/>
              <a:gd name="connsiteY126" fmla="*/ 2236943 h 6858000"/>
              <a:gd name="connsiteX127" fmla="*/ 5855555 w 12191999"/>
              <a:gd name="connsiteY127" fmla="*/ 2277258 h 6858000"/>
              <a:gd name="connsiteX128" fmla="*/ 6041243 w 12191999"/>
              <a:gd name="connsiteY128" fmla="*/ 2276037 h 6858000"/>
              <a:gd name="connsiteX129" fmla="*/ 6093775 w 12191999"/>
              <a:gd name="connsiteY129" fmla="*/ 2326124 h 6858000"/>
              <a:gd name="connsiteX130" fmla="*/ 6092553 w 12191999"/>
              <a:gd name="connsiteY130" fmla="*/ 2516703 h 6858000"/>
              <a:gd name="connsiteX131" fmla="*/ 6121873 w 12191999"/>
              <a:gd name="connsiteY131" fmla="*/ 2577785 h 6858000"/>
              <a:gd name="connsiteX132" fmla="*/ 6154856 w 12191999"/>
              <a:gd name="connsiteY132" fmla="*/ 2574120 h 6858000"/>
              <a:gd name="connsiteX133" fmla="*/ 6351542 w 12191999"/>
              <a:gd name="connsiteY133" fmla="*/ 2611990 h 6858000"/>
              <a:gd name="connsiteX134" fmla="*/ 6352764 w 12191999"/>
              <a:gd name="connsiteY134" fmla="*/ 2708501 h 6858000"/>
              <a:gd name="connsiteX135" fmla="*/ 6300232 w 12191999"/>
              <a:gd name="connsiteY135" fmla="*/ 2779356 h 6858000"/>
              <a:gd name="connsiteX136" fmla="*/ 6170739 w 12191999"/>
              <a:gd name="connsiteY136" fmla="*/ 2769584 h 6858000"/>
              <a:gd name="connsiteX137" fmla="*/ 6129202 w 12191999"/>
              <a:gd name="connsiteY137" fmla="*/ 2742708 h 6858000"/>
              <a:gd name="connsiteX138" fmla="*/ 6093775 w 12191999"/>
              <a:gd name="connsiteY138" fmla="*/ 2800124 h 6858000"/>
              <a:gd name="connsiteX139" fmla="*/ 6094997 w 12191999"/>
              <a:gd name="connsiteY139" fmla="*/ 3009027 h 6858000"/>
              <a:gd name="connsiteX140" fmla="*/ 6054683 w 12191999"/>
              <a:gd name="connsiteY140" fmla="*/ 3046899 h 6858000"/>
              <a:gd name="connsiteX141" fmla="*/ 5859220 w 12191999"/>
              <a:gd name="connsiteY141" fmla="*/ 3045676 h 6858000"/>
              <a:gd name="connsiteX142" fmla="*/ 5805467 w 12191999"/>
              <a:gd name="connsiteY142" fmla="*/ 3060336 h 6858000"/>
              <a:gd name="connsiteX143" fmla="*/ 5804246 w 12191999"/>
              <a:gd name="connsiteY143" fmla="*/ 3116533 h 6858000"/>
              <a:gd name="connsiteX144" fmla="*/ 5849445 w 12191999"/>
              <a:gd name="connsiteY144" fmla="*/ 3206935 h 6858000"/>
              <a:gd name="connsiteX145" fmla="*/ 5751713 w 12191999"/>
              <a:gd name="connsiteY145" fmla="*/ 3299780 h 6858000"/>
              <a:gd name="connsiteX146" fmla="*/ 5581905 w 12191999"/>
              <a:gd name="connsiteY146" fmla="*/ 3237475 h 6858000"/>
              <a:gd name="connsiteX147" fmla="*/ 5601451 w 12191999"/>
              <a:gd name="connsiteY147" fmla="*/ 3125084 h 6858000"/>
              <a:gd name="connsiteX148" fmla="*/ 5629551 w 12191999"/>
              <a:gd name="connsiteY148" fmla="*/ 3083549 h 6858000"/>
              <a:gd name="connsiteX149" fmla="*/ 5573353 w 12191999"/>
              <a:gd name="connsiteY149" fmla="*/ 3045676 h 6858000"/>
              <a:gd name="connsiteX150" fmla="*/ 5430421 w 12191999"/>
              <a:gd name="connsiteY150" fmla="*/ 3045676 h 6858000"/>
              <a:gd name="connsiteX151" fmla="*/ 5324139 w 12191999"/>
              <a:gd name="connsiteY151" fmla="*/ 2938172 h 6858000"/>
              <a:gd name="connsiteX152" fmla="*/ 5324139 w 12191999"/>
              <a:gd name="connsiteY152" fmla="*/ 2805010 h 6858000"/>
              <a:gd name="connsiteX153" fmla="*/ 5355900 w 12191999"/>
              <a:gd name="connsiteY153" fmla="*/ 2734156 h 6858000"/>
              <a:gd name="connsiteX154" fmla="*/ 5427977 w 12191999"/>
              <a:gd name="connsiteY154" fmla="*/ 2737821 h 6858000"/>
              <a:gd name="connsiteX155" fmla="*/ 5508607 w 12191999"/>
              <a:gd name="connsiteY155" fmla="*/ 2780578 h 6858000"/>
              <a:gd name="connsiteX156" fmla="*/ 5581905 w 12191999"/>
              <a:gd name="connsiteY156" fmla="*/ 2674294 h 6858000"/>
              <a:gd name="connsiteX157" fmla="*/ 5537926 w 12191999"/>
              <a:gd name="connsiteY157" fmla="*/ 2560681 h 6858000"/>
              <a:gd name="connsiteX158" fmla="*/ 5440195 w 12191999"/>
              <a:gd name="connsiteY158" fmla="*/ 2570454 h 6858000"/>
              <a:gd name="connsiteX159" fmla="*/ 5382779 w 12191999"/>
              <a:gd name="connsiteY159" fmla="*/ 2605882 h 6858000"/>
              <a:gd name="connsiteX160" fmla="*/ 5324139 w 12191999"/>
              <a:gd name="connsiteY160" fmla="*/ 2527695 h 6858000"/>
              <a:gd name="connsiteX161" fmla="*/ 5322917 w 12191999"/>
              <a:gd name="connsiteY161" fmla="*/ 2304134 h 6858000"/>
              <a:gd name="connsiteX162" fmla="*/ 5351016 w 12191999"/>
              <a:gd name="connsiteY162" fmla="*/ 2278479 h 6858000"/>
              <a:gd name="connsiteX163" fmla="*/ 5556254 w 12191999"/>
              <a:gd name="connsiteY163" fmla="*/ 2278479 h 6858000"/>
              <a:gd name="connsiteX164" fmla="*/ 5610003 w 12191999"/>
              <a:gd name="connsiteY164" fmla="*/ 2263820 h 6858000"/>
              <a:gd name="connsiteX165" fmla="*/ 5611225 w 12191999"/>
              <a:gd name="connsiteY165" fmla="*/ 2203958 h 6858000"/>
              <a:gd name="connsiteX166" fmla="*/ 5606337 w 12191999"/>
              <a:gd name="connsiteY166" fmla="*/ 2053696 h 6858000"/>
              <a:gd name="connsiteX167" fmla="*/ 5726517 w 12191999"/>
              <a:gd name="connsiteY167" fmla="*/ 2017504 h 6858000"/>
              <a:gd name="connsiteX168" fmla="*/ 0 w 12191999"/>
              <a:gd name="connsiteY168" fmla="*/ 0 h 6858000"/>
              <a:gd name="connsiteX169" fmla="*/ 5329115 w 12191999"/>
              <a:gd name="connsiteY169" fmla="*/ 0 h 6858000"/>
              <a:gd name="connsiteX170" fmla="*/ 5332434 w 12191999"/>
              <a:gd name="connsiteY170" fmla="*/ 5729 h 6858000"/>
              <a:gd name="connsiteX171" fmla="*/ 5334132 w 12191999"/>
              <a:gd name="connsiteY171" fmla="*/ 27166 h 6858000"/>
              <a:gd name="connsiteX172" fmla="*/ 5332910 w 12191999"/>
              <a:gd name="connsiteY172" fmla="*/ 227517 h 6858000"/>
              <a:gd name="connsiteX173" fmla="*/ 5346347 w 12191999"/>
              <a:gd name="connsiteY173" fmla="*/ 276382 h 6858000"/>
              <a:gd name="connsiteX174" fmla="*/ 5402544 w 12191999"/>
              <a:gd name="connsiteY174" fmla="*/ 277604 h 6858000"/>
              <a:gd name="connsiteX175" fmla="*/ 5582127 w 12191999"/>
              <a:gd name="connsiteY175" fmla="*/ 317919 h 6858000"/>
              <a:gd name="connsiteX176" fmla="*/ 5523486 w 12191999"/>
              <a:gd name="connsiteY176" fmla="*/ 501165 h 6858000"/>
              <a:gd name="connsiteX177" fmla="*/ 5411097 w 12191999"/>
              <a:gd name="connsiteY177" fmla="*/ 481620 h 6858000"/>
              <a:gd name="connsiteX178" fmla="*/ 5369558 w 12191999"/>
              <a:gd name="connsiteY178" fmla="*/ 453522 h 6858000"/>
              <a:gd name="connsiteX179" fmla="*/ 5332910 w 12191999"/>
              <a:gd name="connsiteY179" fmla="*/ 514605 h 6858000"/>
              <a:gd name="connsiteX180" fmla="*/ 5334132 w 12191999"/>
              <a:gd name="connsiteY180" fmla="*/ 719841 h 6858000"/>
              <a:gd name="connsiteX181" fmla="*/ 5295041 w 12191999"/>
              <a:gd name="connsiteY181" fmla="*/ 760156 h 6858000"/>
              <a:gd name="connsiteX182" fmla="*/ 5094692 w 12191999"/>
              <a:gd name="connsiteY182" fmla="*/ 758935 h 6858000"/>
              <a:gd name="connsiteX183" fmla="*/ 5045820 w 12191999"/>
              <a:gd name="connsiteY183" fmla="*/ 772373 h 6858000"/>
              <a:gd name="connsiteX184" fmla="*/ 5043379 w 12191999"/>
              <a:gd name="connsiteY184" fmla="*/ 831012 h 6858000"/>
              <a:gd name="connsiteX185" fmla="*/ 5031161 w 12191999"/>
              <a:gd name="connsiteY185" fmla="*/ 997156 h 6858000"/>
              <a:gd name="connsiteX186" fmla="*/ 4818594 w 12191999"/>
              <a:gd name="connsiteY186" fmla="*/ 949511 h 6858000"/>
              <a:gd name="connsiteX187" fmla="*/ 4840582 w 12191999"/>
              <a:gd name="connsiteY187" fmla="*/ 837120 h 6858000"/>
              <a:gd name="connsiteX188" fmla="*/ 4866234 w 12191999"/>
              <a:gd name="connsiteY188" fmla="*/ 793140 h 6858000"/>
              <a:gd name="connsiteX189" fmla="*/ 4808822 w 12191999"/>
              <a:gd name="connsiteY189" fmla="*/ 758935 h 6858000"/>
              <a:gd name="connsiteX190" fmla="*/ 4595032 w 12191999"/>
              <a:gd name="connsiteY190" fmla="*/ 760156 h 6858000"/>
              <a:gd name="connsiteX191" fmla="*/ 4573923 w 12191999"/>
              <a:gd name="connsiteY191" fmla="*/ 757192 h 6858000"/>
              <a:gd name="connsiteX192" fmla="*/ 4572290 w 12191999"/>
              <a:gd name="connsiteY192" fmla="*/ 755075 h 6858000"/>
              <a:gd name="connsiteX193" fmla="*/ 4542110 w 12191999"/>
              <a:gd name="connsiteY193" fmla="*/ 755075 h 6858000"/>
              <a:gd name="connsiteX194" fmla="*/ 4532620 w 12191999"/>
              <a:gd name="connsiteY194" fmla="*/ 757803 h 6858000"/>
              <a:gd name="connsiteX195" fmla="*/ 4318830 w 12191999"/>
              <a:gd name="connsiteY195" fmla="*/ 757803 h 6858000"/>
              <a:gd name="connsiteX196" fmla="*/ 4252861 w 12191999"/>
              <a:gd name="connsiteY196" fmla="*/ 727261 h 6858000"/>
              <a:gd name="connsiteX197" fmla="*/ 4257749 w 12191999"/>
              <a:gd name="connsiteY197" fmla="*/ 652741 h 6858000"/>
              <a:gd name="connsiteX198" fmla="*/ 4298063 w 12191999"/>
              <a:gd name="connsiteY198" fmla="*/ 570889 h 6858000"/>
              <a:gd name="connsiteX199" fmla="*/ 4205214 w 12191999"/>
              <a:gd name="connsiteY199" fmla="*/ 501255 h 6858000"/>
              <a:gd name="connsiteX200" fmla="*/ 4087942 w 12191999"/>
              <a:gd name="connsiteY200" fmla="*/ 535462 h 6858000"/>
              <a:gd name="connsiteX201" fmla="*/ 4094050 w 12191999"/>
              <a:gd name="connsiteY201" fmla="*/ 644189 h 6858000"/>
              <a:gd name="connsiteX202" fmla="*/ 4127035 w 12191999"/>
              <a:gd name="connsiteY202" fmla="*/ 700384 h 6858000"/>
              <a:gd name="connsiteX203" fmla="*/ 4057400 w 12191999"/>
              <a:gd name="connsiteY203" fmla="*/ 757803 h 6858000"/>
              <a:gd name="connsiteX204" fmla="*/ 3819179 w 12191999"/>
              <a:gd name="connsiteY204" fmla="*/ 759023 h 6858000"/>
              <a:gd name="connsiteX205" fmla="*/ 3813849 w 12191999"/>
              <a:gd name="connsiteY205" fmla="*/ 756900 h 6858000"/>
              <a:gd name="connsiteX206" fmla="*/ 3810549 w 12191999"/>
              <a:gd name="connsiteY206" fmla="*/ 758781 h 6858000"/>
              <a:gd name="connsiteX207" fmla="*/ 3815750 w 12191999"/>
              <a:gd name="connsiteY207" fmla="*/ 768157 h 6858000"/>
              <a:gd name="connsiteX208" fmla="*/ 3817238 w 12191999"/>
              <a:gd name="connsiteY208" fmla="*/ 788353 h 6858000"/>
              <a:gd name="connsiteX209" fmla="*/ 3816018 w 12191999"/>
              <a:gd name="connsiteY209" fmla="*/ 983816 h 6858000"/>
              <a:gd name="connsiteX210" fmla="*/ 3789144 w 12191999"/>
              <a:gd name="connsiteY210" fmla="*/ 1057116 h 6858000"/>
              <a:gd name="connsiteX211" fmla="*/ 3708516 w 12191999"/>
              <a:gd name="connsiteY211" fmla="*/ 1053451 h 6858000"/>
              <a:gd name="connsiteX212" fmla="*/ 3635219 w 12191999"/>
              <a:gd name="connsiteY212" fmla="*/ 1014358 h 6858000"/>
              <a:gd name="connsiteX213" fmla="*/ 3560696 w 12191999"/>
              <a:gd name="connsiteY213" fmla="*/ 1098651 h 6858000"/>
              <a:gd name="connsiteX214" fmla="*/ 3603457 w 12191999"/>
              <a:gd name="connsiteY214" fmla="*/ 1235477 h 6858000"/>
              <a:gd name="connsiteX215" fmla="*/ 3697521 w 12191999"/>
              <a:gd name="connsiteY215" fmla="*/ 1226924 h 6858000"/>
              <a:gd name="connsiteX216" fmla="*/ 3759825 w 12191999"/>
              <a:gd name="connsiteY216" fmla="*/ 1190276 h 6858000"/>
              <a:gd name="connsiteX217" fmla="*/ 3816018 w 12191999"/>
              <a:gd name="connsiteY217" fmla="*/ 1270905 h 6858000"/>
              <a:gd name="connsiteX218" fmla="*/ 3817238 w 12191999"/>
              <a:gd name="connsiteY218" fmla="*/ 1489580 h 6858000"/>
              <a:gd name="connsiteX219" fmla="*/ 3811589 w 12191999"/>
              <a:gd name="connsiteY219" fmla="*/ 1511264 h 6858000"/>
              <a:gd name="connsiteX220" fmla="*/ 3801031 w 12191999"/>
              <a:gd name="connsiteY220" fmla="*/ 1513846 h 6858000"/>
              <a:gd name="connsiteX221" fmla="*/ 3806488 w 12191999"/>
              <a:gd name="connsiteY221" fmla="*/ 1516917 h 6858000"/>
              <a:gd name="connsiteX222" fmla="*/ 3807926 w 12191999"/>
              <a:gd name="connsiteY222" fmla="*/ 1520360 h 6858000"/>
              <a:gd name="connsiteX223" fmla="*/ 3814241 w 12191999"/>
              <a:gd name="connsiteY223" fmla="*/ 1520360 h 6858000"/>
              <a:gd name="connsiteX224" fmla="*/ 3829058 w 12191999"/>
              <a:gd name="connsiteY224" fmla="*/ 1502514 h 6858000"/>
              <a:gd name="connsiteX225" fmla="*/ 3863824 w 12191999"/>
              <a:gd name="connsiteY225" fmla="*/ 1499658 h 6858000"/>
              <a:gd name="connsiteX226" fmla="*/ 4049516 w 12191999"/>
              <a:gd name="connsiteY226" fmla="*/ 1500879 h 6858000"/>
              <a:gd name="connsiteX227" fmla="*/ 4117929 w 12191999"/>
              <a:gd name="connsiteY227" fmla="*/ 1460565 h 6858000"/>
              <a:gd name="connsiteX228" fmla="*/ 4084945 w 12191999"/>
              <a:gd name="connsiteY228" fmla="*/ 1416587 h 6858000"/>
              <a:gd name="connsiteX229" fmla="*/ 4070285 w 12191999"/>
              <a:gd name="connsiteY229" fmla="*/ 1306638 h 6858000"/>
              <a:gd name="connsiteX230" fmla="*/ 4178554 w 12191999"/>
              <a:gd name="connsiteY230" fmla="*/ 1241127 h 6858000"/>
              <a:gd name="connsiteX231" fmla="*/ 4298729 w 12191999"/>
              <a:gd name="connsiteY231" fmla="*/ 1277318 h 6858000"/>
              <a:gd name="connsiteX232" fmla="*/ 4293841 w 12191999"/>
              <a:gd name="connsiteY232" fmla="*/ 1427580 h 6858000"/>
              <a:gd name="connsiteX233" fmla="*/ 4295062 w 12191999"/>
              <a:gd name="connsiteY233" fmla="*/ 1487441 h 6858000"/>
              <a:gd name="connsiteX234" fmla="*/ 4348815 w 12191999"/>
              <a:gd name="connsiteY234" fmla="*/ 1502101 h 6858000"/>
              <a:gd name="connsiteX235" fmla="*/ 4554055 w 12191999"/>
              <a:gd name="connsiteY235" fmla="*/ 1502101 h 6858000"/>
              <a:gd name="connsiteX236" fmla="*/ 4580339 w 12191999"/>
              <a:gd name="connsiteY236" fmla="*/ 1513955 h 6858000"/>
              <a:gd name="connsiteX237" fmla="*/ 4580382 w 12191999"/>
              <a:gd name="connsiteY237" fmla="*/ 1514287 h 6858000"/>
              <a:gd name="connsiteX238" fmla="*/ 4581432 w 12191999"/>
              <a:gd name="connsiteY238" fmla="*/ 1513558 h 6858000"/>
              <a:gd name="connsiteX239" fmla="*/ 4598057 w 12191999"/>
              <a:gd name="connsiteY239" fmla="*/ 1511994 h 6858000"/>
              <a:gd name="connsiteX240" fmla="*/ 4811845 w 12191999"/>
              <a:gd name="connsiteY240" fmla="*/ 1513216 h 6858000"/>
              <a:gd name="connsiteX241" fmla="*/ 4894918 w 12191999"/>
              <a:gd name="connsiteY241" fmla="*/ 1571855 h 6858000"/>
              <a:gd name="connsiteX242" fmla="*/ 4859491 w 12191999"/>
              <a:gd name="connsiteY242" fmla="*/ 1630493 h 6858000"/>
              <a:gd name="connsiteX243" fmla="*/ 4853383 w 12191999"/>
              <a:gd name="connsiteY243" fmla="*/ 1731891 h 6858000"/>
              <a:gd name="connsiteX244" fmla="*/ 4969438 w 12191999"/>
              <a:gd name="connsiteY244" fmla="*/ 1770984 h 6858000"/>
              <a:gd name="connsiteX245" fmla="*/ 5069614 w 12191999"/>
              <a:gd name="connsiteY245" fmla="*/ 1696462 h 6858000"/>
              <a:gd name="connsiteX246" fmla="*/ 5025634 w 12191999"/>
              <a:gd name="connsiteY246" fmla="*/ 1617055 h 6858000"/>
              <a:gd name="connsiteX247" fmla="*/ 5020749 w 12191999"/>
              <a:gd name="connsiteY247" fmla="*/ 1548643 h 6858000"/>
              <a:gd name="connsiteX248" fmla="*/ 5094050 w 12191999"/>
              <a:gd name="connsiteY248" fmla="*/ 1513216 h 6858000"/>
              <a:gd name="connsiteX249" fmla="*/ 5302949 w 12191999"/>
              <a:gd name="connsiteY249" fmla="*/ 1513216 h 6858000"/>
              <a:gd name="connsiteX250" fmla="*/ 5335935 w 12191999"/>
              <a:gd name="connsiteY250" fmla="*/ 1548643 h 6858000"/>
              <a:gd name="connsiteX251" fmla="*/ 5335935 w 12191999"/>
              <a:gd name="connsiteY251" fmla="*/ 1648817 h 6858000"/>
              <a:gd name="connsiteX252" fmla="*/ 5335935 w 12191999"/>
              <a:gd name="connsiteY252" fmla="*/ 1706237 h 6858000"/>
              <a:gd name="connsiteX253" fmla="*/ 5335935 w 12191999"/>
              <a:gd name="connsiteY253" fmla="*/ 1768539 h 6858000"/>
              <a:gd name="connsiteX254" fmla="*/ 5279741 w 12191999"/>
              <a:gd name="connsiteY254" fmla="*/ 1844283 h 6858000"/>
              <a:gd name="connsiteX255" fmla="*/ 5219879 w 12191999"/>
              <a:gd name="connsiteY255" fmla="*/ 1808854 h 6858000"/>
              <a:gd name="connsiteX256" fmla="*/ 5122147 w 12191999"/>
              <a:gd name="connsiteY256" fmla="*/ 1799081 h 6858000"/>
              <a:gd name="connsiteX257" fmla="*/ 5080610 w 12191999"/>
              <a:gd name="connsiteY257" fmla="*/ 1935906 h 6858000"/>
              <a:gd name="connsiteX258" fmla="*/ 5156351 w 12191999"/>
              <a:gd name="connsiteY258" fmla="*/ 2018979 h 6858000"/>
              <a:gd name="connsiteX259" fmla="*/ 5229651 w 12191999"/>
              <a:gd name="connsiteY259" fmla="*/ 1978665 h 6858000"/>
              <a:gd name="connsiteX260" fmla="*/ 5311502 w 12191999"/>
              <a:gd name="connsiteY260" fmla="*/ 1977443 h 6858000"/>
              <a:gd name="connsiteX261" fmla="*/ 5335935 w 12191999"/>
              <a:gd name="connsiteY261" fmla="*/ 2047077 h 6858000"/>
              <a:gd name="connsiteX262" fmla="*/ 5335935 w 12191999"/>
              <a:gd name="connsiteY262" fmla="*/ 2247429 h 6858000"/>
              <a:gd name="connsiteX263" fmla="*/ 5300506 w 12191999"/>
              <a:gd name="connsiteY263" fmla="*/ 2284079 h 6858000"/>
              <a:gd name="connsiteX264" fmla="*/ 5091606 w 12191999"/>
              <a:gd name="connsiteY264" fmla="*/ 2282856 h 6858000"/>
              <a:gd name="connsiteX265" fmla="*/ 5030522 w 12191999"/>
              <a:gd name="connsiteY265" fmla="*/ 2320726 h 6858000"/>
              <a:gd name="connsiteX266" fmla="*/ 5058619 w 12191999"/>
              <a:gd name="connsiteY266" fmla="*/ 2362263 h 6858000"/>
              <a:gd name="connsiteX267" fmla="*/ 5070837 w 12191999"/>
              <a:gd name="connsiteY267" fmla="*/ 2486872 h 6858000"/>
              <a:gd name="connsiteX268" fmla="*/ 4926682 w 12191999"/>
              <a:gd name="connsiteY268" fmla="*/ 2539402 h 6858000"/>
              <a:gd name="connsiteX269" fmla="*/ 4813067 w 12191999"/>
              <a:gd name="connsiteY269" fmla="*/ 2452666 h 6858000"/>
              <a:gd name="connsiteX270" fmla="*/ 4855825 w 12191999"/>
              <a:gd name="connsiteY270" fmla="*/ 2352491 h 6858000"/>
              <a:gd name="connsiteX271" fmla="*/ 4853383 w 12191999"/>
              <a:gd name="connsiteY271" fmla="*/ 2296294 h 6858000"/>
              <a:gd name="connsiteX272" fmla="*/ 4799629 w 12191999"/>
              <a:gd name="connsiteY272" fmla="*/ 2281634 h 6858000"/>
              <a:gd name="connsiteX273" fmla="*/ 4633486 w 12191999"/>
              <a:gd name="connsiteY273" fmla="*/ 2281634 h 6858000"/>
              <a:gd name="connsiteX274" fmla="*/ 4568545 w 12191999"/>
              <a:gd name="connsiteY274" fmla="*/ 2254834 h 6858000"/>
              <a:gd name="connsiteX275" fmla="*/ 4568533 w 12191999"/>
              <a:gd name="connsiteY275" fmla="*/ 2254378 h 6858000"/>
              <a:gd name="connsiteX276" fmla="*/ 4567644 w 12191999"/>
              <a:gd name="connsiteY276" fmla="*/ 2255861 h 6858000"/>
              <a:gd name="connsiteX277" fmla="*/ 4544720 w 12191999"/>
              <a:gd name="connsiteY277" fmla="*/ 2264404 h 6858000"/>
              <a:gd name="connsiteX278" fmla="*/ 4554906 w 12191999"/>
              <a:gd name="connsiteY278" fmla="*/ 2264379 h 6858000"/>
              <a:gd name="connsiteX279" fmla="*/ 4573231 w 12191999"/>
              <a:gd name="connsiteY279" fmla="*/ 2293699 h 6858000"/>
              <a:gd name="connsiteX280" fmla="*/ 4573231 w 12191999"/>
              <a:gd name="connsiteY280" fmla="*/ 2494050 h 6858000"/>
              <a:gd name="connsiteX281" fmla="*/ 4590334 w 12191999"/>
              <a:gd name="connsiteY281" fmla="*/ 2551467 h 6858000"/>
              <a:gd name="connsiteX282" fmla="*/ 4646530 w 12191999"/>
              <a:gd name="connsiteY282" fmla="*/ 2551467 h 6858000"/>
              <a:gd name="connsiteX283" fmla="*/ 4815115 w 12191999"/>
              <a:gd name="connsiteY283" fmla="*/ 2567347 h 6858000"/>
              <a:gd name="connsiteX284" fmla="*/ 4778466 w 12191999"/>
              <a:gd name="connsiteY284" fmla="*/ 2768920 h 6858000"/>
              <a:gd name="connsiteX285" fmla="*/ 4657524 w 12191999"/>
              <a:gd name="connsiteY285" fmla="*/ 2757926 h 6858000"/>
              <a:gd name="connsiteX286" fmla="*/ 4612323 w 12191999"/>
              <a:gd name="connsiteY286" fmla="*/ 2728606 h 6858000"/>
              <a:gd name="connsiteX287" fmla="*/ 4575675 w 12191999"/>
              <a:gd name="connsiteY287" fmla="*/ 2790910 h 6858000"/>
              <a:gd name="connsiteX288" fmla="*/ 4576894 w 12191999"/>
              <a:gd name="connsiteY288" fmla="*/ 2991261 h 6858000"/>
              <a:gd name="connsiteX289" fmla="*/ 4570481 w 12191999"/>
              <a:gd name="connsiteY289" fmla="*/ 3024856 h 6858000"/>
              <a:gd name="connsiteX290" fmla="*/ 4561944 w 12191999"/>
              <a:gd name="connsiteY290" fmla="*/ 3029609 h 6858000"/>
              <a:gd name="connsiteX291" fmla="*/ 4568608 w 12191999"/>
              <a:gd name="connsiteY291" fmla="*/ 3030206 h 6858000"/>
              <a:gd name="connsiteX292" fmla="*/ 4578857 w 12191999"/>
              <a:gd name="connsiteY292" fmla="*/ 3036715 h 6858000"/>
              <a:gd name="connsiteX293" fmla="*/ 4581540 w 12191999"/>
              <a:gd name="connsiteY293" fmla="*/ 3051267 h 6858000"/>
              <a:gd name="connsiteX294" fmla="*/ 4595169 w 12191999"/>
              <a:gd name="connsiteY294" fmla="*/ 3045892 h 6858000"/>
              <a:gd name="connsiteX295" fmla="*/ 4620385 w 12191999"/>
              <a:gd name="connsiteY295" fmla="*/ 3045454 h 6858000"/>
              <a:gd name="connsiteX296" fmla="*/ 4806076 w 12191999"/>
              <a:gd name="connsiteY296" fmla="*/ 3046674 h 6858000"/>
              <a:gd name="connsiteX297" fmla="*/ 4874487 w 12191999"/>
              <a:gd name="connsiteY297" fmla="*/ 3006359 h 6858000"/>
              <a:gd name="connsiteX298" fmla="*/ 4841504 w 12191999"/>
              <a:gd name="connsiteY298" fmla="*/ 2962382 h 6858000"/>
              <a:gd name="connsiteX299" fmla="*/ 4826843 w 12191999"/>
              <a:gd name="connsiteY299" fmla="*/ 2852433 h 6858000"/>
              <a:gd name="connsiteX300" fmla="*/ 5055294 w 12191999"/>
              <a:gd name="connsiteY300" fmla="*/ 2823113 h 6858000"/>
              <a:gd name="connsiteX301" fmla="*/ 5050406 w 12191999"/>
              <a:gd name="connsiteY301" fmla="*/ 2973375 h 6858000"/>
              <a:gd name="connsiteX302" fmla="*/ 5051628 w 12191999"/>
              <a:gd name="connsiteY302" fmla="*/ 3033236 h 6858000"/>
              <a:gd name="connsiteX303" fmla="*/ 5105382 w 12191999"/>
              <a:gd name="connsiteY303" fmla="*/ 3047896 h 6858000"/>
              <a:gd name="connsiteX304" fmla="*/ 5310620 w 12191999"/>
              <a:gd name="connsiteY304" fmla="*/ 3047896 h 6858000"/>
              <a:gd name="connsiteX305" fmla="*/ 5338715 w 12191999"/>
              <a:gd name="connsiteY305" fmla="*/ 3073551 h 6858000"/>
              <a:gd name="connsiteX306" fmla="*/ 5337493 w 12191999"/>
              <a:gd name="connsiteY306" fmla="*/ 3297112 h 6858000"/>
              <a:gd name="connsiteX307" fmla="*/ 5278853 w 12191999"/>
              <a:gd name="connsiteY307" fmla="*/ 3375299 h 6858000"/>
              <a:gd name="connsiteX308" fmla="*/ 5221435 w 12191999"/>
              <a:gd name="connsiteY308" fmla="*/ 3339871 h 6858000"/>
              <a:gd name="connsiteX309" fmla="*/ 5123706 w 12191999"/>
              <a:gd name="connsiteY309" fmla="*/ 3330097 h 6858000"/>
              <a:gd name="connsiteX310" fmla="*/ 5079725 w 12191999"/>
              <a:gd name="connsiteY310" fmla="*/ 3443711 h 6858000"/>
              <a:gd name="connsiteX311" fmla="*/ 5153026 w 12191999"/>
              <a:gd name="connsiteY311" fmla="*/ 3549995 h 6858000"/>
              <a:gd name="connsiteX312" fmla="*/ 5233655 w 12191999"/>
              <a:gd name="connsiteY312" fmla="*/ 3507238 h 6858000"/>
              <a:gd name="connsiteX313" fmla="*/ 5305732 w 12191999"/>
              <a:gd name="connsiteY313" fmla="*/ 3503573 h 6858000"/>
              <a:gd name="connsiteX314" fmla="*/ 5337493 w 12191999"/>
              <a:gd name="connsiteY314" fmla="*/ 3574428 h 6858000"/>
              <a:gd name="connsiteX315" fmla="*/ 5337493 w 12191999"/>
              <a:gd name="connsiteY315" fmla="*/ 3707588 h 6858000"/>
              <a:gd name="connsiteX316" fmla="*/ 5231209 w 12191999"/>
              <a:gd name="connsiteY316" fmla="*/ 3815093 h 6858000"/>
              <a:gd name="connsiteX317" fmla="*/ 5088277 w 12191999"/>
              <a:gd name="connsiteY317" fmla="*/ 3815093 h 6858000"/>
              <a:gd name="connsiteX318" fmla="*/ 5032081 w 12191999"/>
              <a:gd name="connsiteY318" fmla="*/ 3852965 h 6858000"/>
              <a:gd name="connsiteX319" fmla="*/ 5060180 w 12191999"/>
              <a:gd name="connsiteY319" fmla="*/ 3894500 h 6858000"/>
              <a:gd name="connsiteX320" fmla="*/ 5079725 w 12191999"/>
              <a:gd name="connsiteY320" fmla="*/ 4006891 h 6858000"/>
              <a:gd name="connsiteX321" fmla="*/ 4909915 w 12191999"/>
              <a:gd name="connsiteY321" fmla="*/ 4069196 h 6858000"/>
              <a:gd name="connsiteX322" fmla="*/ 4812184 w 12191999"/>
              <a:gd name="connsiteY322" fmla="*/ 3976351 h 6858000"/>
              <a:gd name="connsiteX323" fmla="*/ 4857383 w 12191999"/>
              <a:gd name="connsiteY323" fmla="*/ 3885949 h 6858000"/>
              <a:gd name="connsiteX324" fmla="*/ 4856163 w 12191999"/>
              <a:gd name="connsiteY324" fmla="*/ 3829753 h 6858000"/>
              <a:gd name="connsiteX325" fmla="*/ 4802409 w 12191999"/>
              <a:gd name="connsiteY325" fmla="*/ 3815093 h 6858000"/>
              <a:gd name="connsiteX326" fmla="*/ 4606946 w 12191999"/>
              <a:gd name="connsiteY326" fmla="*/ 3816315 h 6858000"/>
              <a:gd name="connsiteX327" fmla="*/ 4581843 w 12191999"/>
              <a:gd name="connsiteY327" fmla="*/ 3811533 h 6858000"/>
              <a:gd name="connsiteX328" fmla="*/ 4581798 w 12191999"/>
              <a:gd name="connsiteY328" fmla="*/ 3821095 h 6858000"/>
              <a:gd name="connsiteX329" fmla="*/ 4581798 w 12191999"/>
              <a:gd name="connsiteY329" fmla="*/ 4049544 h 6858000"/>
              <a:gd name="connsiteX330" fmla="*/ 4528044 w 12191999"/>
              <a:gd name="connsiteY330" fmla="*/ 4121621 h 6858000"/>
              <a:gd name="connsiteX331" fmla="*/ 4468182 w 12191999"/>
              <a:gd name="connsiteY331" fmla="*/ 4089859 h 6858000"/>
              <a:gd name="connsiteX332" fmla="*/ 4364344 w 12191999"/>
              <a:gd name="connsiteY332" fmla="*/ 4081306 h 6858000"/>
              <a:gd name="connsiteX333" fmla="*/ 4360678 w 12191999"/>
              <a:gd name="connsiteY333" fmla="*/ 4271879 h 6858000"/>
              <a:gd name="connsiteX334" fmla="*/ 4469406 w 12191999"/>
              <a:gd name="connsiteY334" fmla="*/ 4266992 h 6858000"/>
              <a:gd name="connsiteX335" fmla="*/ 4529266 w 12191999"/>
              <a:gd name="connsiteY335" fmla="*/ 4235230 h 6858000"/>
              <a:gd name="connsiteX336" fmla="*/ 4583017 w 12191999"/>
              <a:gd name="connsiteY336" fmla="*/ 4312195 h 6858000"/>
              <a:gd name="connsiteX337" fmla="*/ 4585462 w 12191999"/>
              <a:gd name="connsiteY337" fmla="*/ 4420922 h 6858000"/>
              <a:gd name="connsiteX338" fmla="*/ 4585462 w 12191999"/>
              <a:gd name="connsiteY338" fmla="*/ 4535755 h 6858000"/>
              <a:gd name="connsiteX339" fmla="*/ 4580270 w 12191999"/>
              <a:gd name="connsiteY339" fmla="*/ 4556981 h 6858000"/>
              <a:gd name="connsiteX340" fmla="*/ 4558623 w 12191999"/>
              <a:gd name="connsiteY340" fmla="*/ 4562623 h 6858000"/>
              <a:gd name="connsiteX341" fmla="*/ 4558623 w 12191999"/>
              <a:gd name="connsiteY341" fmla="*/ 4566440 h 6858000"/>
              <a:gd name="connsiteX342" fmla="*/ 4573343 w 12191999"/>
              <a:gd name="connsiteY342" fmla="*/ 4568280 h 6858000"/>
              <a:gd name="connsiteX343" fmla="*/ 4583997 w 12191999"/>
              <a:gd name="connsiteY343" fmla="*/ 4582238 h 6858000"/>
              <a:gd name="connsiteX344" fmla="*/ 4584236 w 12191999"/>
              <a:gd name="connsiteY344" fmla="*/ 4584622 h 6858000"/>
              <a:gd name="connsiteX345" fmla="*/ 4590467 w 12191999"/>
              <a:gd name="connsiteY345" fmla="*/ 4573843 h 6858000"/>
              <a:gd name="connsiteX346" fmla="*/ 4626810 w 12191999"/>
              <a:gd name="connsiteY346" fmla="*/ 4567125 h 6858000"/>
              <a:gd name="connsiteX347" fmla="*/ 4827160 w 12191999"/>
              <a:gd name="connsiteY347" fmla="*/ 4567125 h 6858000"/>
              <a:gd name="connsiteX348" fmla="*/ 4890685 w 12191999"/>
              <a:gd name="connsiteY348" fmla="*/ 4591556 h 6858000"/>
              <a:gd name="connsiteX349" fmla="*/ 4887021 w 12191999"/>
              <a:gd name="connsiteY349" fmla="*/ 4672186 h 6858000"/>
              <a:gd name="connsiteX350" fmla="*/ 4847929 w 12191999"/>
              <a:gd name="connsiteY350" fmla="*/ 4741820 h 6858000"/>
              <a:gd name="connsiteX351" fmla="*/ 4920006 w 12191999"/>
              <a:gd name="connsiteY351" fmla="*/ 4817562 h 6858000"/>
              <a:gd name="connsiteX352" fmla="*/ 5064161 w 12191999"/>
              <a:gd name="connsiteY352" fmla="*/ 4784578 h 6858000"/>
              <a:gd name="connsiteX353" fmla="*/ 5056831 w 12191999"/>
              <a:gd name="connsiteY353" fmla="*/ 4679516 h 6858000"/>
              <a:gd name="connsiteX354" fmla="*/ 5022625 w 12191999"/>
              <a:gd name="connsiteY354" fmla="*/ 4624541 h 6858000"/>
              <a:gd name="connsiteX355" fmla="*/ 5092258 w 12191999"/>
              <a:gd name="connsiteY355" fmla="*/ 4568344 h 6858000"/>
              <a:gd name="connsiteX356" fmla="*/ 5330479 w 12191999"/>
              <a:gd name="connsiteY356" fmla="*/ 4567125 h 6858000"/>
              <a:gd name="connsiteX357" fmla="*/ 5353691 w 12191999"/>
              <a:gd name="connsiteY357" fmla="*/ 4597667 h 6858000"/>
              <a:gd name="connsiteX358" fmla="*/ 5353691 w 12191999"/>
              <a:gd name="connsiteY358" fmla="*/ 4802902 h 6858000"/>
              <a:gd name="connsiteX359" fmla="*/ 5372016 w 12191999"/>
              <a:gd name="connsiteY359" fmla="*/ 4859100 h 6858000"/>
              <a:gd name="connsiteX360" fmla="*/ 5422104 w 12191999"/>
              <a:gd name="connsiteY360" fmla="*/ 4856655 h 6858000"/>
              <a:gd name="connsiteX361" fmla="*/ 5512505 w 12191999"/>
              <a:gd name="connsiteY361" fmla="*/ 4809011 h 6858000"/>
              <a:gd name="connsiteX362" fmla="*/ 5607793 w 12191999"/>
              <a:gd name="connsiteY362" fmla="*/ 4905522 h 6858000"/>
              <a:gd name="connsiteX363" fmla="*/ 5562593 w 12191999"/>
              <a:gd name="connsiteY363" fmla="*/ 5065559 h 6858000"/>
              <a:gd name="connsiteX364" fmla="*/ 5430656 w 12191999"/>
              <a:gd name="connsiteY364" fmla="*/ 5057007 h 6858000"/>
              <a:gd name="connsiteX365" fmla="*/ 5392783 w 12191999"/>
              <a:gd name="connsiteY365" fmla="*/ 5030132 h 6858000"/>
              <a:gd name="connsiteX366" fmla="*/ 5354913 w 12191999"/>
              <a:gd name="connsiteY366" fmla="*/ 5085106 h 6858000"/>
              <a:gd name="connsiteX367" fmla="*/ 5356135 w 12191999"/>
              <a:gd name="connsiteY367" fmla="*/ 5294008 h 6858000"/>
              <a:gd name="connsiteX368" fmla="*/ 5350738 w 12191999"/>
              <a:gd name="connsiteY368" fmla="*/ 5321930 h 6858000"/>
              <a:gd name="connsiteX369" fmla="*/ 5371287 w 12191999"/>
              <a:gd name="connsiteY369" fmla="*/ 5318874 h 6858000"/>
              <a:gd name="connsiteX370" fmla="*/ 5585072 w 12191999"/>
              <a:gd name="connsiteY370" fmla="*/ 5318874 h 6858000"/>
              <a:gd name="connsiteX371" fmla="*/ 5651043 w 12191999"/>
              <a:gd name="connsiteY371" fmla="*/ 5349416 h 6858000"/>
              <a:gd name="connsiteX372" fmla="*/ 5646155 w 12191999"/>
              <a:gd name="connsiteY372" fmla="*/ 5421493 h 6858000"/>
              <a:gd name="connsiteX373" fmla="*/ 5603399 w 12191999"/>
              <a:gd name="connsiteY373" fmla="*/ 5498458 h 6858000"/>
              <a:gd name="connsiteX374" fmla="*/ 5692578 w 12191999"/>
              <a:gd name="connsiteY374" fmla="*/ 5574200 h 6858000"/>
              <a:gd name="connsiteX375" fmla="*/ 5812299 w 12191999"/>
              <a:gd name="connsiteY375" fmla="*/ 5544881 h 6858000"/>
              <a:gd name="connsiteX376" fmla="*/ 5808637 w 12191999"/>
              <a:gd name="connsiteY376" fmla="*/ 5430047 h 6858000"/>
              <a:gd name="connsiteX377" fmla="*/ 5778092 w 12191999"/>
              <a:gd name="connsiteY377" fmla="*/ 5378737 h 6858000"/>
              <a:gd name="connsiteX378" fmla="*/ 5837954 w 12191999"/>
              <a:gd name="connsiteY378" fmla="*/ 5323761 h 6858000"/>
              <a:gd name="connsiteX379" fmla="*/ 6089611 w 12191999"/>
              <a:gd name="connsiteY379" fmla="*/ 5320096 h 6858000"/>
              <a:gd name="connsiteX380" fmla="*/ 6106714 w 12191999"/>
              <a:gd name="connsiteY380" fmla="*/ 5345752 h 6858000"/>
              <a:gd name="connsiteX381" fmla="*/ 6106714 w 12191999"/>
              <a:gd name="connsiteY381" fmla="*/ 5574200 h 6858000"/>
              <a:gd name="connsiteX382" fmla="*/ 6052963 w 12191999"/>
              <a:gd name="connsiteY382" fmla="*/ 5646278 h 6858000"/>
              <a:gd name="connsiteX383" fmla="*/ 5993101 w 12191999"/>
              <a:gd name="connsiteY383" fmla="*/ 5614516 h 6858000"/>
              <a:gd name="connsiteX384" fmla="*/ 5889264 w 12191999"/>
              <a:gd name="connsiteY384" fmla="*/ 5605962 h 6858000"/>
              <a:gd name="connsiteX385" fmla="*/ 5885598 w 12191999"/>
              <a:gd name="connsiteY385" fmla="*/ 5796541 h 6858000"/>
              <a:gd name="connsiteX386" fmla="*/ 5994323 w 12191999"/>
              <a:gd name="connsiteY386" fmla="*/ 5791654 h 6858000"/>
              <a:gd name="connsiteX387" fmla="*/ 6054184 w 12191999"/>
              <a:gd name="connsiteY387" fmla="*/ 5759891 h 6858000"/>
              <a:gd name="connsiteX388" fmla="*/ 6107935 w 12191999"/>
              <a:gd name="connsiteY388" fmla="*/ 5836855 h 6858000"/>
              <a:gd name="connsiteX389" fmla="*/ 6110381 w 12191999"/>
              <a:gd name="connsiteY389" fmla="*/ 5945582 h 6858000"/>
              <a:gd name="connsiteX390" fmla="*/ 6110381 w 12191999"/>
              <a:gd name="connsiteY390" fmla="*/ 6060417 h 6858000"/>
              <a:gd name="connsiteX391" fmla="*/ 6106055 w 12191999"/>
              <a:gd name="connsiteY391" fmla="*/ 6078094 h 6858000"/>
              <a:gd name="connsiteX392" fmla="*/ 6108059 w 12191999"/>
              <a:gd name="connsiteY392" fmla="*/ 6078201 h 6858000"/>
              <a:gd name="connsiteX393" fmla="*/ 6121268 w 12191999"/>
              <a:gd name="connsiteY393" fmla="*/ 6085837 h 6858000"/>
              <a:gd name="connsiteX394" fmla="*/ 6125405 w 12191999"/>
              <a:gd name="connsiteY394" fmla="*/ 6096044 h 6858000"/>
              <a:gd name="connsiteX395" fmla="*/ 6126156 w 12191999"/>
              <a:gd name="connsiteY395" fmla="*/ 6094323 h 6858000"/>
              <a:gd name="connsiteX396" fmla="*/ 6161736 w 12191999"/>
              <a:gd name="connsiteY396" fmla="*/ 6086077 h 6858000"/>
              <a:gd name="connsiteX397" fmla="*/ 6366973 w 12191999"/>
              <a:gd name="connsiteY397" fmla="*/ 6086077 h 6858000"/>
              <a:gd name="connsiteX398" fmla="*/ 6439050 w 12191999"/>
              <a:gd name="connsiteY398" fmla="*/ 6125170 h 6858000"/>
              <a:gd name="connsiteX399" fmla="*/ 6431720 w 12191999"/>
              <a:gd name="connsiteY399" fmla="*/ 6186252 h 6858000"/>
              <a:gd name="connsiteX400" fmla="*/ 6388963 w 12191999"/>
              <a:gd name="connsiteY400" fmla="*/ 6279097 h 6858000"/>
              <a:gd name="connsiteX401" fmla="*/ 6524567 w 12191999"/>
              <a:gd name="connsiteY401" fmla="*/ 6343846 h 6858000"/>
              <a:gd name="connsiteX402" fmla="*/ 6624741 w 12191999"/>
              <a:gd name="connsiteY402" fmla="*/ 6260772 h 6858000"/>
              <a:gd name="connsiteX403" fmla="*/ 6589314 w 12191999"/>
              <a:gd name="connsiteY403" fmla="*/ 6197247 h 6858000"/>
              <a:gd name="connsiteX404" fmla="*/ 6559994 w 12191999"/>
              <a:gd name="connsiteY404" fmla="*/ 6139830 h 6858000"/>
              <a:gd name="connsiteX405" fmla="*/ 6622298 w 12191999"/>
              <a:gd name="connsiteY405" fmla="*/ 6087298 h 6858000"/>
              <a:gd name="connsiteX406" fmla="*/ 6870294 w 12191999"/>
              <a:gd name="connsiteY406" fmla="*/ 6086077 h 6858000"/>
              <a:gd name="connsiteX407" fmla="*/ 6878000 w 12191999"/>
              <a:gd name="connsiteY407" fmla="*/ 6089431 h 6858000"/>
              <a:gd name="connsiteX408" fmla="*/ 6879007 w 12191999"/>
              <a:gd name="connsiteY408" fmla="*/ 6086924 h 6858000"/>
              <a:gd name="connsiteX409" fmla="*/ 6877557 w 12191999"/>
              <a:gd name="connsiteY409" fmla="*/ 6084401 h 6858000"/>
              <a:gd name="connsiteX410" fmla="*/ 6876069 w 12191999"/>
              <a:gd name="connsiteY410" fmla="*/ 6064396 h 6858000"/>
              <a:gd name="connsiteX411" fmla="*/ 6877291 w 12191999"/>
              <a:gd name="connsiteY411" fmla="*/ 5860381 h 6858000"/>
              <a:gd name="connsiteX412" fmla="*/ 6835754 w 12191999"/>
              <a:gd name="connsiteY412" fmla="*/ 5796854 h 6858000"/>
              <a:gd name="connsiteX413" fmla="*/ 6794219 w 12191999"/>
              <a:gd name="connsiteY413" fmla="*/ 5827396 h 6858000"/>
              <a:gd name="connsiteX414" fmla="*/ 6672053 w 12191999"/>
              <a:gd name="connsiteY414" fmla="*/ 5838391 h 6858000"/>
              <a:gd name="connsiteX415" fmla="*/ 6618301 w 12191999"/>
              <a:gd name="connsiteY415" fmla="*/ 5690570 h 6858000"/>
              <a:gd name="connsiteX416" fmla="*/ 6707480 w 12191999"/>
              <a:gd name="connsiteY416" fmla="*/ 5578181 h 6858000"/>
              <a:gd name="connsiteX417" fmla="*/ 6806435 w 12191999"/>
              <a:gd name="connsiteY417" fmla="*/ 5623380 h 6858000"/>
              <a:gd name="connsiteX418" fmla="*/ 6856522 w 12191999"/>
              <a:gd name="connsiteY418" fmla="*/ 5623380 h 6858000"/>
              <a:gd name="connsiteX419" fmla="*/ 6876069 w 12191999"/>
              <a:gd name="connsiteY419" fmla="*/ 5567184 h 6858000"/>
              <a:gd name="connsiteX420" fmla="*/ 6874847 w 12191999"/>
              <a:gd name="connsiteY420" fmla="*/ 5371720 h 6858000"/>
              <a:gd name="connsiteX421" fmla="*/ 6912719 w 12191999"/>
              <a:gd name="connsiteY421" fmla="*/ 5332627 h 6858000"/>
              <a:gd name="connsiteX422" fmla="*/ 7113069 w 12191999"/>
              <a:gd name="connsiteY422" fmla="*/ 5333849 h 6858000"/>
              <a:gd name="connsiteX423" fmla="*/ 7179039 w 12191999"/>
              <a:gd name="connsiteY423" fmla="*/ 5295978 h 6858000"/>
              <a:gd name="connsiteX424" fmla="*/ 7147275 w 12191999"/>
              <a:gd name="connsiteY424" fmla="*/ 5250776 h 6858000"/>
              <a:gd name="connsiteX425" fmla="*/ 7136280 w 12191999"/>
              <a:gd name="connsiteY425" fmla="*/ 5133498 h 6858000"/>
              <a:gd name="connsiteX426" fmla="*/ 7292651 w 12191999"/>
              <a:gd name="connsiteY426" fmla="*/ 5078525 h 6858000"/>
              <a:gd name="connsiteX427" fmla="*/ 7400157 w 12191999"/>
              <a:gd name="connsiteY427" fmla="*/ 5167705 h 6858000"/>
              <a:gd name="connsiteX428" fmla="*/ 7354955 w 12191999"/>
              <a:gd name="connsiteY428" fmla="*/ 5264216 h 6858000"/>
              <a:gd name="connsiteX429" fmla="*/ 7357398 w 12191999"/>
              <a:gd name="connsiteY429" fmla="*/ 5319191 h 6858000"/>
              <a:gd name="connsiteX430" fmla="*/ 7409930 w 12191999"/>
              <a:gd name="connsiteY430" fmla="*/ 5335071 h 6858000"/>
              <a:gd name="connsiteX431" fmla="*/ 7615166 w 12191999"/>
              <a:gd name="connsiteY431" fmla="*/ 5333849 h 6858000"/>
              <a:gd name="connsiteX432" fmla="*/ 7644486 w 12191999"/>
              <a:gd name="connsiteY432" fmla="*/ 5363168 h 6858000"/>
              <a:gd name="connsiteX433" fmla="*/ 7644486 w 12191999"/>
              <a:gd name="connsiteY433" fmla="*/ 5581843 h 6858000"/>
              <a:gd name="connsiteX434" fmla="*/ 7588291 w 12191999"/>
              <a:gd name="connsiteY434" fmla="*/ 5661252 h 6858000"/>
              <a:gd name="connsiteX435" fmla="*/ 7529651 w 12191999"/>
              <a:gd name="connsiteY435" fmla="*/ 5627045 h 6858000"/>
              <a:gd name="connsiteX436" fmla="*/ 7428255 w 12191999"/>
              <a:gd name="connsiteY436" fmla="*/ 5619716 h 6858000"/>
              <a:gd name="connsiteX437" fmla="*/ 7390383 w 12191999"/>
              <a:gd name="connsiteY437" fmla="*/ 5754097 h 6858000"/>
              <a:gd name="connsiteX438" fmla="*/ 7466127 w 12191999"/>
              <a:gd name="connsiteY438" fmla="*/ 5837169 h 6858000"/>
              <a:gd name="connsiteX439" fmla="*/ 7538204 w 12191999"/>
              <a:gd name="connsiteY439" fmla="*/ 5795633 h 6858000"/>
              <a:gd name="connsiteX440" fmla="*/ 7617611 w 12191999"/>
              <a:gd name="connsiteY440" fmla="*/ 5791968 h 6858000"/>
              <a:gd name="connsiteX441" fmla="*/ 7644486 w 12191999"/>
              <a:gd name="connsiteY441" fmla="*/ 5855493 h 6858000"/>
              <a:gd name="connsiteX442" fmla="*/ 7644486 w 12191999"/>
              <a:gd name="connsiteY442" fmla="*/ 5960555 h 6858000"/>
              <a:gd name="connsiteX443" fmla="*/ 7645708 w 12191999"/>
              <a:gd name="connsiteY443" fmla="*/ 6072947 h 6858000"/>
              <a:gd name="connsiteX444" fmla="*/ 7643676 w 12191999"/>
              <a:gd name="connsiteY444" fmla="*/ 6091527 h 6858000"/>
              <a:gd name="connsiteX445" fmla="*/ 7645318 w 12191999"/>
              <a:gd name="connsiteY445" fmla="*/ 6082343 h 6858000"/>
              <a:gd name="connsiteX446" fmla="*/ 7677538 w 12191999"/>
              <a:gd name="connsiteY446" fmla="*/ 6073639 h 6858000"/>
              <a:gd name="connsiteX447" fmla="*/ 7886441 w 12191999"/>
              <a:gd name="connsiteY447" fmla="*/ 6074861 h 6858000"/>
              <a:gd name="connsiteX448" fmla="*/ 7956073 w 12191999"/>
              <a:gd name="connsiteY448" fmla="*/ 6107844 h 6858000"/>
              <a:gd name="connsiteX449" fmla="*/ 7949965 w 12191999"/>
              <a:gd name="connsiteY449" fmla="*/ 6176258 h 6858000"/>
              <a:gd name="connsiteX450" fmla="*/ 7905986 w 12191999"/>
              <a:gd name="connsiteY450" fmla="*/ 6256885 h 6858000"/>
              <a:gd name="connsiteX451" fmla="*/ 8002497 w 12191999"/>
              <a:gd name="connsiteY451" fmla="*/ 6331407 h 6858000"/>
              <a:gd name="connsiteX452" fmla="*/ 8110001 w 12191999"/>
              <a:gd name="connsiteY452" fmla="*/ 6304530 h 6858000"/>
              <a:gd name="connsiteX453" fmla="*/ 8110001 w 12191999"/>
              <a:gd name="connsiteY453" fmla="*/ 6183586 h 6858000"/>
              <a:gd name="connsiteX454" fmla="*/ 8079461 w 12191999"/>
              <a:gd name="connsiteY454" fmla="*/ 6135943 h 6858000"/>
              <a:gd name="connsiteX455" fmla="*/ 8141764 w 12191999"/>
              <a:gd name="connsiteY455" fmla="*/ 6077304 h 6858000"/>
              <a:gd name="connsiteX456" fmla="*/ 8393425 w 12191999"/>
              <a:gd name="connsiteY456" fmla="*/ 6074861 h 6858000"/>
              <a:gd name="connsiteX457" fmla="*/ 8406729 w 12191999"/>
              <a:gd name="connsiteY457" fmla="*/ 6078106 h 6858000"/>
              <a:gd name="connsiteX458" fmla="*/ 8410249 w 12191999"/>
              <a:gd name="connsiteY458" fmla="*/ 6084768 h 6858000"/>
              <a:gd name="connsiteX459" fmla="*/ 8414744 w 12191999"/>
              <a:gd name="connsiteY459" fmla="*/ 6080797 h 6858000"/>
              <a:gd name="connsiteX460" fmla="*/ 8436581 w 12191999"/>
              <a:gd name="connsiteY460" fmla="*/ 6079422 h 6858000"/>
              <a:gd name="connsiteX461" fmla="*/ 8641819 w 12191999"/>
              <a:gd name="connsiteY461" fmla="*/ 6079422 h 6858000"/>
              <a:gd name="connsiteX462" fmla="*/ 8690684 w 12191999"/>
              <a:gd name="connsiteY462" fmla="*/ 6065984 h 6858000"/>
              <a:gd name="connsiteX463" fmla="*/ 8693127 w 12191999"/>
              <a:gd name="connsiteY463" fmla="*/ 6003680 h 6858000"/>
              <a:gd name="connsiteX464" fmla="*/ 8688242 w 12191999"/>
              <a:gd name="connsiteY464" fmla="*/ 5855861 h 6858000"/>
              <a:gd name="connsiteX465" fmla="*/ 8909360 w 12191999"/>
              <a:gd name="connsiteY465" fmla="*/ 5870521 h 6858000"/>
              <a:gd name="connsiteX466" fmla="*/ 8900808 w 12191999"/>
              <a:gd name="connsiteY466" fmla="*/ 5998795 h 6858000"/>
              <a:gd name="connsiteX467" fmla="*/ 8873933 w 12191999"/>
              <a:gd name="connsiteY467" fmla="*/ 6041552 h 6858000"/>
              <a:gd name="connsiteX468" fmla="*/ 8931350 w 12191999"/>
              <a:gd name="connsiteY468" fmla="*/ 6078202 h 6858000"/>
              <a:gd name="connsiteX469" fmla="*/ 9136587 w 12191999"/>
              <a:gd name="connsiteY469" fmla="*/ 6076979 h 6858000"/>
              <a:gd name="connsiteX470" fmla="*/ 9159416 w 12191999"/>
              <a:gd name="connsiteY470" fmla="*/ 6078201 h 6858000"/>
              <a:gd name="connsiteX471" fmla="*/ 9160395 w 12191999"/>
              <a:gd name="connsiteY471" fmla="*/ 6078767 h 6858000"/>
              <a:gd name="connsiteX472" fmla="*/ 9159383 w 12191999"/>
              <a:gd name="connsiteY472" fmla="*/ 6065178 h 6858000"/>
              <a:gd name="connsiteX473" fmla="*/ 9160606 w 12191999"/>
              <a:gd name="connsiteY473" fmla="*/ 5856275 h 6858000"/>
              <a:gd name="connsiteX474" fmla="*/ 9125178 w 12191999"/>
              <a:gd name="connsiteY474" fmla="*/ 5798859 h 6858000"/>
              <a:gd name="connsiteX475" fmla="*/ 9083641 w 12191999"/>
              <a:gd name="connsiteY475" fmla="*/ 5825735 h 6858000"/>
              <a:gd name="connsiteX476" fmla="*/ 8954147 w 12191999"/>
              <a:gd name="connsiteY476" fmla="*/ 5835507 h 6858000"/>
              <a:gd name="connsiteX477" fmla="*/ 8901615 w 12191999"/>
              <a:gd name="connsiteY477" fmla="*/ 5764652 h 6858000"/>
              <a:gd name="connsiteX478" fmla="*/ 8902838 w 12191999"/>
              <a:gd name="connsiteY478" fmla="*/ 5668142 h 6858000"/>
              <a:gd name="connsiteX479" fmla="*/ 9099523 w 12191999"/>
              <a:gd name="connsiteY479" fmla="*/ 5630271 h 6858000"/>
              <a:gd name="connsiteX480" fmla="*/ 9132508 w 12191999"/>
              <a:gd name="connsiteY480" fmla="*/ 5633936 h 6858000"/>
              <a:gd name="connsiteX481" fmla="*/ 9161828 w 12191999"/>
              <a:gd name="connsiteY481" fmla="*/ 5572855 h 6858000"/>
              <a:gd name="connsiteX482" fmla="*/ 9160606 w 12191999"/>
              <a:gd name="connsiteY482" fmla="*/ 5382276 h 6858000"/>
              <a:gd name="connsiteX483" fmla="*/ 9213137 w 12191999"/>
              <a:gd name="connsiteY483" fmla="*/ 5332188 h 6858000"/>
              <a:gd name="connsiteX484" fmla="*/ 9398827 w 12191999"/>
              <a:gd name="connsiteY484" fmla="*/ 5333410 h 6858000"/>
              <a:gd name="connsiteX485" fmla="*/ 9467240 w 12191999"/>
              <a:gd name="connsiteY485" fmla="*/ 5293094 h 6858000"/>
              <a:gd name="connsiteX486" fmla="*/ 9434256 w 12191999"/>
              <a:gd name="connsiteY486" fmla="*/ 5249118 h 6858000"/>
              <a:gd name="connsiteX487" fmla="*/ 9419596 w 12191999"/>
              <a:gd name="connsiteY487" fmla="*/ 5139169 h 6858000"/>
              <a:gd name="connsiteX488" fmla="*/ 9648044 w 12191999"/>
              <a:gd name="connsiteY488" fmla="*/ 5109848 h 6858000"/>
              <a:gd name="connsiteX489" fmla="*/ 9643157 w 12191999"/>
              <a:gd name="connsiteY489" fmla="*/ 5260110 h 6858000"/>
              <a:gd name="connsiteX490" fmla="*/ 9644379 w 12191999"/>
              <a:gd name="connsiteY490" fmla="*/ 5319971 h 6858000"/>
              <a:gd name="connsiteX491" fmla="*/ 9698131 w 12191999"/>
              <a:gd name="connsiteY491" fmla="*/ 5334631 h 6858000"/>
              <a:gd name="connsiteX492" fmla="*/ 9903370 w 12191999"/>
              <a:gd name="connsiteY492" fmla="*/ 5334631 h 6858000"/>
              <a:gd name="connsiteX493" fmla="*/ 9929654 w 12191999"/>
              <a:gd name="connsiteY493" fmla="*/ 5346485 h 6858000"/>
              <a:gd name="connsiteX494" fmla="*/ 9930724 w 12191999"/>
              <a:gd name="connsiteY494" fmla="*/ 5354628 h 6858000"/>
              <a:gd name="connsiteX495" fmla="*/ 9932264 w 12191999"/>
              <a:gd name="connsiteY495" fmla="*/ 5354628 h 6858000"/>
              <a:gd name="connsiteX496" fmla="*/ 9932800 w 12191999"/>
              <a:gd name="connsiteY496" fmla="*/ 5349644 h 6858000"/>
              <a:gd name="connsiteX497" fmla="*/ 9947918 w 12191999"/>
              <a:gd name="connsiteY497" fmla="*/ 5337597 h 6858000"/>
              <a:gd name="connsiteX498" fmla="*/ 9951318 w 12191999"/>
              <a:gd name="connsiteY498" fmla="*/ 5337347 h 6858000"/>
              <a:gd name="connsiteX499" fmla="*/ 9952291 w 12191999"/>
              <a:gd name="connsiteY499" fmla="*/ 5335521 h 6858000"/>
              <a:gd name="connsiteX500" fmla="*/ 9934946 w 12191999"/>
              <a:gd name="connsiteY500" fmla="*/ 5330599 h 6858000"/>
              <a:gd name="connsiteX501" fmla="*/ 9930821 w 12191999"/>
              <a:gd name="connsiteY501" fmla="*/ 5309831 h 6858000"/>
              <a:gd name="connsiteX502" fmla="*/ 9930821 w 12191999"/>
              <a:gd name="connsiteY502" fmla="*/ 5086269 h 6858000"/>
              <a:gd name="connsiteX503" fmla="*/ 9976023 w 12191999"/>
              <a:gd name="connsiteY503" fmla="*/ 5012969 h 6858000"/>
              <a:gd name="connsiteX504" fmla="*/ 10026111 w 12191999"/>
              <a:gd name="connsiteY504" fmla="*/ 5020300 h 6858000"/>
              <a:gd name="connsiteX505" fmla="*/ 10151942 w 12191999"/>
              <a:gd name="connsiteY505" fmla="*/ 5045954 h 6858000"/>
              <a:gd name="connsiteX506" fmla="*/ 10160492 w 12191999"/>
              <a:gd name="connsiteY506" fmla="*/ 4868816 h 6858000"/>
              <a:gd name="connsiteX507" fmla="*/ 10039550 w 12191999"/>
              <a:gd name="connsiteY507" fmla="*/ 4867593 h 6858000"/>
              <a:gd name="connsiteX508" fmla="*/ 9987018 w 12191999"/>
              <a:gd name="connsiteY508" fmla="*/ 4895690 h 6858000"/>
              <a:gd name="connsiteX509" fmla="*/ 9932044 w 12191999"/>
              <a:gd name="connsiteY509" fmla="*/ 4830943 h 6858000"/>
              <a:gd name="connsiteX510" fmla="*/ 9929601 w 12191999"/>
              <a:gd name="connsiteY510" fmla="*/ 4587835 h 6858000"/>
              <a:gd name="connsiteX511" fmla="*/ 9957699 w 12191999"/>
              <a:gd name="connsiteY511" fmla="*/ 4568288 h 6858000"/>
              <a:gd name="connsiteX512" fmla="*/ 10158050 w 12191999"/>
              <a:gd name="connsiteY512" fmla="*/ 4568288 h 6858000"/>
              <a:gd name="connsiteX513" fmla="*/ 10204472 w 12191999"/>
              <a:gd name="connsiteY513" fmla="*/ 4560959 h 6858000"/>
              <a:gd name="connsiteX514" fmla="*/ 10213024 w 12191999"/>
              <a:gd name="connsiteY514" fmla="*/ 4493768 h 6858000"/>
              <a:gd name="connsiteX515" fmla="*/ 10209359 w 12191999"/>
              <a:gd name="connsiteY515" fmla="*/ 4345948 h 6858000"/>
              <a:gd name="connsiteX516" fmla="*/ 10325263 w 12191999"/>
              <a:gd name="connsiteY516" fmla="*/ 4307925 h 6858000"/>
              <a:gd name="connsiteX517" fmla="*/ 10432920 w 12191999"/>
              <a:gd name="connsiteY517" fmla="*/ 4364272 h 6858000"/>
              <a:gd name="connsiteX518" fmla="*/ 10423148 w 12191999"/>
              <a:gd name="connsiteY518" fmla="*/ 4486437 h 6858000"/>
              <a:gd name="connsiteX519" fmla="*/ 10393828 w 12191999"/>
              <a:gd name="connsiteY519" fmla="*/ 4531639 h 6858000"/>
              <a:gd name="connsiteX520" fmla="*/ 10459798 w 12191999"/>
              <a:gd name="connsiteY520" fmla="*/ 4569509 h 6858000"/>
              <a:gd name="connsiteX521" fmla="*/ 10660149 w 12191999"/>
              <a:gd name="connsiteY521" fmla="*/ 4568288 h 6858000"/>
              <a:gd name="connsiteX522" fmla="*/ 10700463 w 12191999"/>
              <a:gd name="connsiteY522" fmla="*/ 4607381 h 6858000"/>
              <a:gd name="connsiteX523" fmla="*/ 10699241 w 12191999"/>
              <a:gd name="connsiteY523" fmla="*/ 4802845 h 6858000"/>
              <a:gd name="connsiteX524" fmla="*/ 10672366 w 12191999"/>
              <a:gd name="connsiteY524" fmla="*/ 4876145 h 6858000"/>
              <a:gd name="connsiteX525" fmla="*/ 10591736 w 12191999"/>
              <a:gd name="connsiteY525" fmla="*/ 4872480 h 6858000"/>
              <a:gd name="connsiteX526" fmla="*/ 10518437 w 12191999"/>
              <a:gd name="connsiteY526" fmla="*/ 4833387 h 6858000"/>
              <a:gd name="connsiteX527" fmla="*/ 10443915 w 12191999"/>
              <a:gd name="connsiteY527" fmla="*/ 4917681 h 6858000"/>
              <a:gd name="connsiteX528" fmla="*/ 10486675 w 12191999"/>
              <a:gd name="connsiteY528" fmla="*/ 5054507 h 6858000"/>
              <a:gd name="connsiteX529" fmla="*/ 10580742 w 12191999"/>
              <a:gd name="connsiteY529" fmla="*/ 5045954 h 6858000"/>
              <a:gd name="connsiteX530" fmla="*/ 10643046 w 12191999"/>
              <a:gd name="connsiteY530" fmla="*/ 5009304 h 6858000"/>
              <a:gd name="connsiteX531" fmla="*/ 10699241 w 12191999"/>
              <a:gd name="connsiteY531" fmla="*/ 5089935 h 6858000"/>
              <a:gd name="connsiteX532" fmla="*/ 10700463 w 12191999"/>
              <a:gd name="connsiteY532" fmla="*/ 5308610 h 6858000"/>
              <a:gd name="connsiteX533" fmla="*/ 10695953 w 12191999"/>
              <a:gd name="connsiteY533" fmla="*/ 5325919 h 6858000"/>
              <a:gd name="connsiteX534" fmla="*/ 10695953 w 12191999"/>
              <a:gd name="connsiteY534" fmla="*/ 5342506 h 6858000"/>
              <a:gd name="connsiteX535" fmla="*/ 10697005 w 12191999"/>
              <a:gd name="connsiteY535" fmla="*/ 5340688 h 6858000"/>
              <a:gd name="connsiteX536" fmla="*/ 10739305 w 12191999"/>
              <a:gd name="connsiteY536" fmla="*/ 5333510 h 6858000"/>
              <a:gd name="connsiteX537" fmla="*/ 10924995 w 12191999"/>
              <a:gd name="connsiteY537" fmla="*/ 5334732 h 6858000"/>
              <a:gd name="connsiteX538" fmla="*/ 10993408 w 12191999"/>
              <a:gd name="connsiteY538" fmla="*/ 5294417 h 6858000"/>
              <a:gd name="connsiteX539" fmla="*/ 10960424 w 12191999"/>
              <a:gd name="connsiteY539" fmla="*/ 5250439 h 6858000"/>
              <a:gd name="connsiteX540" fmla="*/ 10945764 w 12191999"/>
              <a:gd name="connsiteY540" fmla="*/ 5140490 h 6858000"/>
              <a:gd name="connsiteX541" fmla="*/ 11174212 w 12191999"/>
              <a:gd name="connsiteY541" fmla="*/ 5111172 h 6858000"/>
              <a:gd name="connsiteX542" fmla="*/ 11169325 w 12191999"/>
              <a:gd name="connsiteY542" fmla="*/ 5261432 h 6858000"/>
              <a:gd name="connsiteX543" fmla="*/ 11170547 w 12191999"/>
              <a:gd name="connsiteY543" fmla="*/ 5321293 h 6858000"/>
              <a:gd name="connsiteX544" fmla="*/ 11224299 w 12191999"/>
              <a:gd name="connsiteY544" fmla="*/ 5335954 h 6858000"/>
              <a:gd name="connsiteX545" fmla="*/ 11429538 w 12191999"/>
              <a:gd name="connsiteY545" fmla="*/ 5335954 h 6858000"/>
              <a:gd name="connsiteX546" fmla="*/ 11457635 w 12191999"/>
              <a:gd name="connsiteY546" fmla="*/ 5361608 h 6858000"/>
              <a:gd name="connsiteX547" fmla="*/ 11456413 w 12191999"/>
              <a:gd name="connsiteY547" fmla="*/ 5585169 h 6858000"/>
              <a:gd name="connsiteX548" fmla="*/ 11397773 w 12191999"/>
              <a:gd name="connsiteY548" fmla="*/ 5663355 h 6858000"/>
              <a:gd name="connsiteX549" fmla="*/ 11340356 w 12191999"/>
              <a:gd name="connsiteY549" fmla="*/ 5627928 h 6858000"/>
              <a:gd name="connsiteX550" fmla="*/ 11242624 w 12191999"/>
              <a:gd name="connsiteY550" fmla="*/ 5618154 h 6858000"/>
              <a:gd name="connsiteX551" fmla="*/ 11198645 w 12191999"/>
              <a:gd name="connsiteY551" fmla="*/ 5731767 h 6858000"/>
              <a:gd name="connsiteX552" fmla="*/ 11271944 w 12191999"/>
              <a:gd name="connsiteY552" fmla="*/ 5838051 h 6858000"/>
              <a:gd name="connsiteX553" fmla="*/ 11352573 w 12191999"/>
              <a:gd name="connsiteY553" fmla="*/ 5795294 h 6858000"/>
              <a:gd name="connsiteX554" fmla="*/ 11424650 w 12191999"/>
              <a:gd name="connsiteY554" fmla="*/ 5791629 h 6858000"/>
              <a:gd name="connsiteX555" fmla="*/ 11456413 w 12191999"/>
              <a:gd name="connsiteY555" fmla="*/ 5862484 h 6858000"/>
              <a:gd name="connsiteX556" fmla="*/ 11456413 w 12191999"/>
              <a:gd name="connsiteY556" fmla="*/ 5995645 h 6858000"/>
              <a:gd name="connsiteX557" fmla="*/ 11450808 w 12191999"/>
              <a:gd name="connsiteY557" fmla="*/ 6076903 h 6858000"/>
              <a:gd name="connsiteX558" fmla="*/ 11443434 w 12191999"/>
              <a:gd name="connsiteY558" fmla="*/ 6089200 h 6858000"/>
              <a:gd name="connsiteX559" fmla="*/ 11447629 w 12191999"/>
              <a:gd name="connsiteY559" fmla="*/ 6089179 h 6858000"/>
              <a:gd name="connsiteX560" fmla="*/ 11460380 w 12191999"/>
              <a:gd name="connsiteY560" fmla="*/ 6094729 h 6858000"/>
              <a:gd name="connsiteX561" fmla="*/ 11461414 w 12191999"/>
              <a:gd name="connsiteY561" fmla="*/ 6089396 h 6858000"/>
              <a:gd name="connsiteX562" fmla="*/ 11491039 w 12191999"/>
              <a:gd name="connsiteY562" fmla="*/ 6081456 h 6858000"/>
              <a:gd name="connsiteX563" fmla="*/ 11686503 w 12191999"/>
              <a:gd name="connsiteY563" fmla="*/ 6082676 h 6858000"/>
              <a:gd name="connsiteX564" fmla="*/ 11732927 w 12191999"/>
              <a:gd name="connsiteY564" fmla="*/ 6074124 h 6858000"/>
              <a:gd name="connsiteX565" fmla="*/ 11741477 w 12191999"/>
              <a:gd name="connsiteY565" fmla="*/ 6008156 h 6858000"/>
              <a:gd name="connsiteX566" fmla="*/ 11698720 w 12191999"/>
              <a:gd name="connsiteY566" fmla="*/ 5923862 h 6858000"/>
              <a:gd name="connsiteX567" fmla="*/ 11785457 w 12191999"/>
              <a:gd name="connsiteY567" fmla="*/ 5829795 h 6858000"/>
              <a:gd name="connsiteX568" fmla="*/ 11834763 w 12191999"/>
              <a:gd name="connsiteY568" fmla="*/ 5820594 h 6858000"/>
              <a:gd name="connsiteX569" fmla="*/ 11961375 w 12191999"/>
              <a:gd name="connsiteY569" fmla="*/ 5878660 h 6858000"/>
              <a:gd name="connsiteX570" fmla="*/ 11949158 w 12191999"/>
              <a:gd name="connsiteY570" fmla="*/ 6003269 h 6858000"/>
              <a:gd name="connsiteX571" fmla="*/ 11922283 w 12191999"/>
              <a:gd name="connsiteY571" fmla="*/ 6046026 h 6858000"/>
              <a:gd name="connsiteX572" fmla="*/ 11983365 w 12191999"/>
              <a:gd name="connsiteY572" fmla="*/ 6082676 h 6858000"/>
              <a:gd name="connsiteX573" fmla="*/ 12183716 w 12191999"/>
              <a:gd name="connsiteY573" fmla="*/ 6081456 h 6858000"/>
              <a:gd name="connsiteX574" fmla="*/ 12191999 w 12191999"/>
              <a:gd name="connsiteY574" fmla="*/ 6083007 h 6858000"/>
              <a:gd name="connsiteX575" fmla="*/ 12191999 w 12191999"/>
              <a:gd name="connsiteY575" fmla="*/ 6858000 h 6858000"/>
              <a:gd name="connsiteX576" fmla="*/ 0 w 12191999"/>
              <a:gd name="connsiteY57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</a:cxnLst>
            <a:rect l="l" t="t" r="r" b="b"/>
            <a:pathLst>
              <a:path w="12191999" h="6858000">
                <a:moveTo>
                  <a:pt x="10699779" y="6099402"/>
                </a:moveTo>
                <a:lnTo>
                  <a:pt x="10700365" y="6104567"/>
                </a:lnTo>
                <a:lnTo>
                  <a:pt x="10702406" y="6099903"/>
                </a:lnTo>
                <a:close/>
                <a:moveTo>
                  <a:pt x="9177921" y="6098901"/>
                </a:moveTo>
                <a:lnTo>
                  <a:pt x="9178505" y="6100344"/>
                </a:lnTo>
                <a:lnTo>
                  <a:pt x="9178605" y="6102927"/>
                </a:lnTo>
                <a:lnTo>
                  <a:pt x="9183635" y="6102927"/>
                </a:lnTo>
                <a:lnTo>
                  <a:pt x="9185303" y="6100308"/>
                </a:lnTo>
                <a:close/>
                <a:moveTo>
                  <a:pt x="5342410" y="5330181"/>
                </a:moveTo>
                <a:lnTo>
                  <a:pt x="5338269" y="5332661"/>
                </a:lnTo>
                <a:lnTo>
                  <a:pt x="5322064" y="5334006"/>
                </a:lnTo>
                <a:lnTo>
                  <a:pt x="5335111" y="5336578"/>
                </a:lnTo>
                <a:lnTo>
                  <a:pt x="5337848" y="5340523"/>
                </a:lnTo>
                <a:lnTo>
                  <a:pt x="5338130" y="5335883"/>
                </a:lnTo>
                <a:close/>
                <a:moveTo>
                  <a:pt x="11820900" y="4311166"/>
                </a:moveTo>
                <a:cubicBezTo>
                  <a:pt x="11873927" y="4308131"/>
                  <a:pt x="11925923" y="4331037"/>
                  <a:pt x="11955244" y="4373182"/>
                </a:cubicBezTo>
                <a:cubicBezTo>
                  <a:pt x="11985785" y="4418384"/>
                  <a:pt x="11980898" y="4451368"/>
                  <a:pt x="11941805" y="4490463"/>
                </a:cubicBezTo>
                <a:cubicBezTo>
                  <a:pt x="11929590" y="4502678"/>
                  <a:pt x="11901490" y="4507563"/>
                  <a:pt x="11911265" y="4531997"/>
                </a:cubicBezTo>
                <a:cubicBezTo>
                  <a:pt x="11922260" y="4557650"/>
                  <a:pt x="11944250" y="4573534"/>
                  <a:pt x="11974790" y="4572310"/>
                </a:cubicBezTo>
                <a:cubicBezTo>
                  <a:pt x="12041982" y="4571090"/>
                  <a:pt x="12107951" y="4573534"/>
                  <a:pt x="12175141" y="4571090"/>
                </a:cubicBezTo>
                <a:lnTo>
                  <a:pt x="12191999" y="4574294"/>
                </a:lnTo>
                <a:lnTo>
                  <a:pt x="12191999" y="5337457"/>
                </a:lnTo>
                <a:lnTo>
                  <a:pt x="12177584" y="5340730"/>
                </a:lnTo>
                <a:cubicBezTo>
                  <a:pt x="12112836" y="5338287"/>
                  <a:pt x="12048089" y="5339507"/>
                  <a:pt x="11982120" y="5339507"/>
                </a:cubicBezTo>
                <a:cubicBezTo>
                  <a:pt x="11962574" y="5339507"/>
                  <a:pt x="11944250" y="5340730"/>
                  <a:pt x="11928367" y="5354166"/>
                </a:cubicBezTo>
                <a:cubicBezTo>
                  <a:pt x="11908820" y="5372491"/>
                  <a:pt x="11896605" y="5388373"/>
                  <a:pt x="11927145" y="5409142"/>
                </a:cubicBezTo>
                <a:cubicBezTo>
                  <a:pt x="11960130" y="5432354"/>
                  <a:pt x="11987007" y="5462893"/>
                  <a:pt x="11971125" y="5504430"/>
                </a:cubicBezTo>
                <a:cubicBezTo>
                  <a:pt x="11955244" y="5548410"/>
                  <a:pt x="11924702" y="5582614"/>
                  <a:pt x="11873393" y="5592389"/>
                </a:cubicBezTo>
                <a:cubicBezTo>
                  <a:pt x="11795208" y="5608269"/>
                  <a:pt x="11739011" y="5587502"/>
                  <a:pt x="11703584" y="5530084"/>
                </a:cubicBezTo>
                <a:cubicBezTo>
                  <a:pt x="11676707" y="5486105"/>
                  <a:pt x="11682816" y="5456786"/>
                  <a:pt x="11723129" y="5417694"/>
                </a:cubicBezTo>
                <a:cubicBezTo>
                  <a:pt x="11735346" y="5406699"/>
                  <a:pt x="11763444" y="5401812"/>
                  <a:pt x="11751228" y="5374936"/>
                </a:cubicBezTo>
                <a:cubicBezTo>
                  <a:pt x="11739011" y="5350502"/>
                  <a:pt x="11718244" y="5338287"/>
                  <a:pt x="11690146" y="5338287"/>
                </a:cubicBezTo>
                <a:cubicBezTo>
                  <a:pt x="11622955" y="5338287"/>
                  <a:pt x="11556985" y="5335842"/>
                  <a:pt x="11489795" y="5339507"/>
                </a:cubicBezTo>
                <a:cubicBezTo>
                  <a:pt x="11453145" y="5341952"/>
                  <a:pt x="11443371" y="5329735"/>
                  <a:pt x="11447036" y="5295528"/>
                </a:cubicBezTo>
                <a:cubicBezTo>
                  <a:pt x="11451923" y="5266207"/>
                  <a:pt x="11449481" y="5234446"/>
                  <a:pt x="11449481" y="5202683"/>
                </a:cubicBezTo>
                <a:cubicBezTo>
                  <a:pt x="11449481" y="5166034"/>
                  <a:pt x="11450701" y="5129384"/>
                  <a:pt x="11449481" y="5092735"/>
                </a:cubicBezTo>
                <a:cubicBezTo>
                  <a:pt x="11448258" y="5058528"/>
                  <a:pt x="11466583" y="5036539"/>
                  <a:pt x="11492238" y="5018215"/>
                </a:cubicBezTo>
                <a:cubicBezTo>
                  <a:pt x="11511785" y="5004774"/>
                  <a:pt x="11528888" y="5007220"/>
                  <a:pt x="11545990" y="5025544"/>
                </a:cubicBezTo>
                <a:cubicBezTo>
                  <a:pt x="11608295" y="5089069"/>
                  <a:pt x="11622955" y="5091513"/>
                  <a:pt x="11668156" y="5051198"/>
                </a:cubicBezTo>
                <a:cubicBezTo>
                  <a:pt x="11713357" y="5010884"/>
                  <a:pt x="11720686" y="4925368"/>
                  <a:pt x="11682816" y="4877723"/>
                </a:cubicBezTo>
                <a:cubicBezTo>
                  <a:pt x="11638837" y="4822748"/>
                  <a:pt x="11602187" y="4821529"/>
                  <a:pt x="11555765" y="4874058"/>
                </a:cubicBezTo>
                <a:cubicBezTo>
                  <a:pt x="11543547" y="4887496"/>
                  <a:pt x="11536218" y="4913152"/>
                  <a:pt x="11508120" y="4902158"/>
                </a:cubicBezTo>
                <a:cubicBezTo>
                  <a:pt x="11477578" y="4891162"/>
                  <a:pt x="11451923" y="4871616"/>
                  <a:pt x="11450701" y="4839852"/>
                </a:cubicBezTo>
                <a:cubicBezTo>
                  <a:pt x="11447036" y="4758002"/>
                  <a:pt x="11449481" y="4674930"/>
                  <a:pt x="11448258" y="4591857"/>
                </a:cubicBezTo>
                <a:cubicBezTo>
                  <a:pt x="11448258" y="4567425"/>
                  <a:pt x="11465361" y="4573534"/>
                  <a:pt x="11477578" y="4573534"/>
                </a:cubicBezTo>
                <a:cubicBezTo>
                  <a:pt x="11544768" y="4573534"/>
                  <a:pt x="11610737" y="4573534"/>
                  <a:pt x="11677929" y="4573534"/>
                </a:cubicBezTo>
                <a:cubicBezTo>
                  <a:pt x="11695032" y="4573534"/>
                  <a:pt x="11713357" y="4574756"/>
                  <a:pt x="11728016" y="4562539"/>
                </a:cubicBezTo>
                <a:cubicBezTo>
                  <a:pt x="11751228" y="4544213"/>
                  <a:pt x="11769553" y="4529553"/>
                  <a:pt x="11735346" y="4500233"/>
                </a:cubicBezTo>
                <a:cubicBezTo>
                  <a:pt x="11666934" y="4441595"/>
                  <a:pt x="11682816" y="4358522"/>
                  <a:pt x="11768331" y="4323095"/>
                </a:cubicBezTo>
                <a:cubicBezTo>
                  <a:pt x="11785434" y="4316070"/>
                  <a:pt x="11803224" y="4312177"/>
                  <a:pt x="11820900" y="4311166"/>
                </a:cubicBezTo>
                <a:close/>
                <a:moveTo>
                  <a:pt x="5742911" y="3557222"/>
                </a:moveTo>
                <a:cubicBezTo>
                  <a:pt x="5785237" y="3561738"/>
                  <a:pt x="5826597" y="3581666"/>
                  <a:pt x="5851336" y="3613963"/>
                </a:cubicBezTo>
                <a:cubicBezTo>
                  <a:pt x="5884320" y="3659163"/>
                  <a:pt x="5880655" y="3697035"/>
                  <a:pt x="5840341" y="3736128"/>
                </a:cubicBezTo>
                <a:cubicBezTo>
                  <a:pt x="5828123" y="3748345"/>
                  <a:pt x="5795140" y="3750787"/>
                  <a:pt x="5811021" y="3780107"/>
                </a:cubicBezTo>
                <a:cubicBezTo>
                  <a:pt x="5823239" y="3804540"/>
                  <a:pt x="5844004" y="3815534"/>
                  <a:pt x="5873327" y="3815534"/>
                </a:cubicBezTo>
                <a:cubicBezTo>
                  <a:pt x="5942958" y="3814314"/>
                  <a:pt x="6012594" y="3816757"/>
                  <a:pt x="6082230" y="3814314"/>
                </a:cubicBezTo>
                <a:cubicBezTo>
                  <a:pt x="6102386" y="3813398"/>
                  <a:pt x="6112234" y="3817291"/>
                  <a:pt x="6115900" y="3831149"/>
                </a:cubicBezTo>
                <a:lnTo>
                  <a:pt x="6116334" y="3835442"/>
                </a:lnTo>
                <a:lnTo>
                  <a:pt x="6135367" y="3820781"/>
                </a:lnTo>
                <a:cubicBezTo>
                  <a:pt x="6143326" y="3819255"/>
                  <a:pt x="6153251" y="3819407"/>
                  <a:pt x="6165468" y="3821240"/>
                </a:cubicBezTo>
                <a:cubicBezTo>
                  <a:pt x="6193565" y="3826127"/>
                  <a:pt x="6221664" y="3822462"/>
                  <a:pt x="6250984" y="3822462"/>
                </a:cubicBezTo>
                <a:cubicBezTo>
                  <a:pt x="6286411" y="3822462"/>
                  <a:pt x="6320618" y="3823685"/>
                  <a:pt x="6356045" y="3822462"/>
                </a:cubicBezTo>
                <a:cubicBezTo>
                  <a:pt x="6393917" y="3821240"/>
                  <a:pt x="6419570" y="3842009"/>
                  <a:pt x="6434230" y="3873772"/>
                </a:cubicBezTo>
                <a:cubicBezTo>
                  <a:pt x="6451333" y="3907977"/>
                  <a:pt x="6419570" y="3920194"/>
                  <a:pt x="6401245" y="3938519"/>
                </a:cubicBezTo>
                <a:cubicBezTo>
                  <a:pt x="6362153" y="3975168"/>
                  <a:pt x="6359710" y="3998381"/>
                  <a:pt x="6395138" y="4039916"/>
                </a:cubicBezTo>
                <a:cubicBezTo>
                  <a:pt x="6437895" y="4090005"/>
                  <a:pt x="6527076" y="4097333"/>
                  <a:pt x="6574721" y="4054576"/>
                </a:cubicBezTo>
                <a:cubicBezTo>
                  <a:pt x="6628473" y="4008153"/>
                  <a:pt x="6628473" y="3977611"/>
                  <a:pt x="6575941" y="3931189"/>
                </a:cubicBezTo>
                <a:cubicBezTo>
                  <a:pt x="6562504" y="3918974"/>
                  <a:pt x="6538071" y="3910422"/>
                  <a:pt x="6547844" y="3883545"/>
                </a:cubicBezTo>
                <a:cubicBezTo>
                  <a:pt x="6558839" y="3853004"/>
                  <a:pt x="6578386" y="3827349"/>
                  <a:pt x="6610148" y="3826127"/>
                </a:cubicBezTo>
                <a:cubicBezTo>
                  <a:pt x="6691998" y="3822462"/>
                  <a:pt x="6775070" y="3824905"/>
                  <a:pt x="6856921" y="3823685"/>
                </a:cubicBezTo>
                <a:cubicBezTo>
                  <a:pt x="6881354" y="3823685"/>
                  <a:pt x="6875246" y="3840787"/>
                  <a:pt x="6875246" y="3853004"/>
                </a:cubicBezTo>
                <a:cubicBezTo>
                  <a:pt x="6875246" y="3920194"/>
                  <a:pt x="6875246" y="3986164"/>
                  <a:pt x="6875246" y="4053355"/>
                </a:cubicBezTo>
                <a:cubicBezTo>
                  <a:pt x="6875246" y="4074123"/>
                  <a:pt x="6877689" y="4093668"/>
                  <a:pt x="6892348" y="4110773"/>
                </a:cubicBezTo>
                <a:cubicBezTo>
                  <a:pt x="6911895" y="4132762"/>
                  <a:pt x="6926555" y="4137648"/>
                  <a:pt x="6948545" y="4110773"/>
                </a:cubicBezTo>
                <a:cubicBezTo>
                  <a:pt x="7005962" y="4043581"/>
                  <a:pt x="7068267" y="4049690"/>
                  <a:pt x="7117131" y="4126653"/>
                </a:cubicBezTo>
                <a:cubicBezTo>
                  <a:pt x="7155003" y="4186514"/>
                  <a:pt x="7136679" y="4286688"/>
                  <a:pt x="7080482" y="4328224"/>
                </a:cubicBezTo>
                <a:cubicBezTo>
                  <a:pt x="7034060" y="4362430"/>
                  <a:pt x="6999854" y="4357545"/>
                  <a:pt x="6959540" y="4317229"/>
                </a:cubicBezTo>
                <a:cubicBezTo>
                  <a:pt x="6947323" y="4305014"/>
                  <a:pt x="6942436" y="4273250"/>
                  <a:pt x="6914338" y="4287910"/>
                </a:cubicBezTo>
                <a:cubicBezTo>
                  <a:pt x="6891126" y="4300127"/>
                  <a:pt x="6877689" y="4320896"/>
                  <a:pt x="6877689" y="4350213"/>
                </a:cubicBezTo>
                <a:cubicBezTo>
                  <a:pt x="6878911" y="4417403"/>
                  <a:pt x="6876468" y="4483374"/>
                  <a:pt x="6878911" y="4550565"/>
                </a:cubicBezTo>
                <a:cubicBezTo>
                  <a:pt x="6880133" y="4582327"/>
                  <a:pt x="6874024" y="4594544"/>
                  <a:pt x="6838596" y="4592100"/>
                </a:cubicBezTo>
                <a:cubicBezTo>
                  <a:pt x="6775070" y="4588436"/>
                  <a:pt x="6711545" y="4590880"/>
                  <a:pt x="6648020" y="4590880"/>
                </a:cubicBezTo>
                <a:cubicBezTo>
                  <a:pt x="6628473" y="4590880"/>
                  <a:pt x="6610148" y="4592100"/>
                  <a:pt x="6594266" y="4604318"/>
                </a:cubicBezTo>
                <a:cubicBezTo>
                  <a:pt x="6571056" y="4623864"/>
                  <a:pt x="6562504" y="4638522"/>
                  <a:pt x="6591823" y="4662956"/>
                </a:cubicBezTo>
                <a:cubicBezTo>
                  <a:pt x="6655348" y="4715488"/>
                  <a:pt x="6652905" y="4766796"/>
                  <a:pt x="6589381" y="4819328"/>
                </a:cubicBezTo>
                <a:cubicBezTo>
                  <a:pt x="6530741" y="4866973"/>
                  <a:pt x="6422015" y="4855979"/>
                  <a:pt x="6375592" y="4796116"/>
                </a:cubicBezTo>
                <a:cubicBezTo>
                  <a:pt x="6338943" y="4749693"/>
                  <a:pt x="6342608" y="4711821"/>
                  <a:pt x="6385365" y="4670287"/>
                </a:cubicBezTo>
                <a:cubicBezTo>
                  <a:pt x="6397580" y="4658070"/>
                  <a:pt x="6425680" y="4653182"/>
                  <a:pt x="6415905" y="4628749"/>
                </a:cubicBezTo>
                <a:cubicBezTo>
                  <a:pt x="6404910" y="4603096"/>
                  <a:pt x="6381700" y="4588436"/>
                  <a:pt x="6351158" y="4589658"/>
                </a:cubicBezTo>
                <a:cubicBezTo>
                  <a:pt x="6283968" y="4590880"/>
                  <a:pt x="6217999" y="4587214"/>
                  <a:pt x="6150809" y="4590880"/>
                </a:cubicBezTo>
                <a:cubicBezTo>
                  <a:pt x="6133707" y="4591491"/>
                  <a:pt x="6123322" y="4589047"/>
                  <a:pt x="6117367" y="4582327"/>
                </a:cubicBezTo>
                <a:lnTo>
                  <a:pt x="6114197" y="4575109"/>
                </a:lnTo>
                <a:lnTo>
                  <a:pt x="6109104" y="4582272"/>
                </a:lnTo>
                <a:cubicBezTo>
                  <a:pt x="6104218" y="4585785"/>
                  <a:pt x="6096888" y="4586396"/>
                  <a:pt x="6087114" y="4586396"/>
                </a:cubicBezTo>
                <a:cubicBezTo>
                  <a:pt x="6012594" y="4585175"/>
                  <a:pt x="5938072" y="4586396"/>
                  <a:pt x="5863552" y="4586396"/>
                </a:cubicBezTo>
                <a:cubicBezTo>
                  <a:pt x="5837898" y="4586396"/>
                  <a:pt x="5818351" y="4572957"/>
                  <a:pt x="5802472" y="4555854"/>
                </a:cubicBezTo>
                <a:cubicBezTo>
                  <a:pt x="5778036" y="4528977"/>
                  <a:pt x="5774373" y="4504545"/>
                  <a:pt x="5807356" y="4480114"/>
                </a:cubicBezTo>
                <a:cubicBezTo>
                  <a:pt x="5833011" y="4461788"/>
                  <a:pt x="5863552" y="4441018"/>
                  <a:pt x="5847670" y="4403148"/>
                </a:cubicBezTo>
                <a:cubicBezTo>
                  <a:pt x="5830567" y="4361611"/>
                  <a:pt x="5801250" y="4332291"/>
                  <a:pt x="5752384" y="4329849"/>
                </a:cubicBezTo>
                <a:cubicBezTo>
                  <a:pt x="5704740" y="4327406"/>
                  <a:pt x="5660758" y="4329849"/>
                  <a:pt x="5628995" y="4372606"/>
                </a:cubicBezTo>
                <a:cubicBezTo>
                  <a:pt x="5599676" y="4412923"/>
                  <a:pt x="5600896" y="4436133"/>
                  <a:pt x="5638769" y="4470339"/>
                </a:cubicBezTo>
                <a:cubicBezTo>
                  <a:pt x="5655874" y="4486221"/>
                  <a:pt x="5688856" y="4493550"/>
                  <a:pt x="5674197" y="4527758"/>
                </a:cubicBezTo>
                <a:cubicBezTo>
                  <a:pt x="5659538" y="4564408"/>
                  <a:pt x="5632660" y="4586396"/>
                  <a:pt x="5591125" y="4586396"/>
                </a:cubicBezTo>
                <a:cubicBezTo>
                  <a:pt x="5520269" y="4586396"/>
                  <a:pt x="5448192" y="4585175"/>
                  <a:pt x="5377337" y="4586396"/>
                </a:cubicBezTo>
                <a:cubicBezTo>
                  <a:pt x="5350458" y="4587617"/>
                  <a:pt x="5346796" y="4576623"/>
                  <a:pt x="5346796" y="4553411"/>
                </a:cubicBezTo>
                <a:cubicBezTo>
                  <a:pt x="5348016" y="4486221"/>
                  <a:pt x="5346796" y="4420251"/>
                  <a:pt x="5348016" y="4353059"/>
                </a:cubicBezTo>
                <a:cubicBezTo>
                  <a:pt x="5348016" y="4329849"/>
                  <a:pt x="5344352" y="4309081"/>
                  <a:pt x="5327249" y="4291978"/>
                </a:cubicBezTo>
                <a:cubicBezTo>
                  <a:pt x="5310145" y="4274875"/>
                  <a:pt x="5295486" y="4267544"/>
                  <a:pt x="5278383" y="4293199"/>
                </a:cubicBezTo>
                <a:cubicBezTo>
                  <a:pt x="5253948" y="4328628"/>
                  <a:pt x="5222185" y="4357946"/>
                  <a:pt x="5174543" y="4337181"/>
                </a:cubicBezTo>
                <a:cubicBezTo>
                  <a:pt x="5125677" y="4315189"/>
                  <a:pt x="5092692" y="4279761"/>
                  <a:pt x="5089026" y="4221122"/>
                </a:cubicBezTo>
                <a:cubicBezTo>
                  <a:pt x="5085363" y="4164927"/>
                  <a:pt x="5093914" y="4113618"/>
                  <a:pt x="5144002" y="4078190"/>
                </a:cubicBezTo>
                <a:cubicBezTo>
                  <a:pt x="5191646" y="4043983"/>
                  <a:pt x="5224631" y="4046428"/>
                  <a:pt x="5264946" y="4087965"/>
                </a:cubicBezTo>
                <a:cubicBezTo>
                  <a:pt x="5277159" y="4101402"/>
                  <a:pt x="5283271" y="4130722"/>
                  <a:pt x="5311367" y="4117283"/>
                </a:cubicBezTo>
                <a:cubicBezTo>
                  <a:pt x="5335801" y="4105067"/>
                  <a:pt x="5346796" y="4083077"/>
                  <a:pt x="5346796" y="4054980"/>
                </a:cubicBezTo>
                <a:cubicBezTo>
                  <a:pt x="5346796" y="3986566"/>
                  <a:pt x="5348016" y="3918154"/>
                  <a:pt x="5345574" y="3849742"/>
                </a:cubicBezTo>
                <a:cubicBezTo>
                  <a:pt x="5344352" y="3821644"/>
                  <a:pt x="5349236" y="3809427"/>
                  <a:pt x="5381003" y="3811870"/>
                </a:cubicBezTo>
                <a:cubicBezTo>
                  <a:pt x="5416429" y="3817979"/>
                  <a:pt x="5451858" y="3815534"/>
                  <a:pt x="5486063" y="3815534"/>
                </a:cubicBezTo>
                <a:cubicBezTo>
                  <a:pt x="5522713" y="3815534"/>
                  <a:pt x="5559361" y="3814314"/>
                  <a:pt x="5596012" y="3815534"/>
                </a:cubicBezTo>
                <a:cubicBezTo>
                  <a:pt x="5624110" y="3816757"/>
                  <a:pt x="5641213" y="3799654"/>
                  <a:pt x="5650984" y="3777664"/>
                </a:cubicBezTo>
                <a:cubicBezTo>
                  <a:pt x="5660758" y="3755674"/>
                  <a:pt x="5636325" y="3748345"/>
                  <a:pt x="5625329" y="3738570"/>
                </a:cubicBezTo>
                <a:cubicBezTo>
                  <a:pt x="5567914" y="3684820"/>
                  <a:pt x="5576466" y="3622514"/>
                  <a:pt x="5649765" y="3576091"/>
                </a:cubicBezTo>
                <a:cubicBezTo>
                  <a:pt x="5665035" y="3566624"/>
                  <a:pt x="5682520" y="3560668"/>
                  <a:pt x="5700845" y="3557958"/>
                </a:cubicBezTo>
                <a:cubicBezTo>
                  <a:pt x="5714588" y="3555925"/>
                  <a:pt x="5728804" y="3555718"/>
                  <a:pt x="5742911" y="3557222"/>
                </a:cubicBezTo>
                <a:close/>
                <a:moveTo>
                  <a:pt x="5726517" y="2017504"/>
                </a:moveTo>
                <a:cubicBezTo>
                  <a:pt x="5769733" y="2023154"/>
                  <a:pt x="5810962" y="2045754"/>
                  <a:pt x="5834786" y="2083015"/>
                </a:cubicBezTo>
                <a:cubicBezTo>
                  <a:pt x="5861661" y="2124551"/>
                  <a:pt x="5855555" y="2157535"/>
                  <a:pt x="5820126" y="2192965"/>
                </a:cubicBezTo>
                <a:cubicBezTo>
                  <a:pt x="5806689" y="2206402"/>
                  <a:pt x="5777368" y="2210067"/>
                  <a:pt x="5787140" y="2236943"/>
                </a:cubicBezTo>
                <a:cubicBezTo>
                  <a:pt x="5798136" y="2266262"/>
                  <a:pt x="5823790" y="2277258"/>
                  <a:pt x="5855555" y="2277258"/>
                </a:cubicBezTo>
                <a:cubicBezTo>
                  <a:pt x="5917857" y="2276037"/>
                  <a:pt x="5978941" y="2279702"/>
                  <a:pt x="6041243" y="2276037"/>
                </a:cubicBezTo>
                <a:cubicBezTo>
                  <a:pt x="6080338" y="2273592"/>
                  <a:pt x="6097440" y="2280923"/>
                  <a:pt x="6093775" y="2326124"/>
                </a:cubicBezTo>
                <a:cubicBezTo>
                  <a:pt x="6088888" y="2389649"/>
                  <a:pt x="6093775" y="2453175"/>
                  <a:pt x="6092553" y="2516703"/>
                </a:cubicBezTo>
                <a:cubicBezTo>
                  <a:pt x="6092553" y="2543577"/>
                  <a:pt x="6101105" y="2561902"/>
                  <a:pt x="6121873" y="2577785"/>
                </a:cubicBezTo>
                <a:cubicBezTo>
                  <a:pt x="6134090" y="2586335"/>
                  <a:pt x="6142641" y="2585115"/>
                  <a:pt x="6154856" y="2574120"/>
                </a:cubicBezTo>
                <a:cubicBezTo>
                  <a:pt x="6241593" y="2494711"/>
                  <a:pt x="6290460" y="2503263"/>
                  <a:pt x="6351542" y="2611990"/>
                </a:cubicBezTo>
                <a:cubicBezTo>
                  <a:pt x="6352764" y="2644975"/>
                  <a:pt x="6352764" y="2676738"/>
                  <a:pt x="6352764" y="2708501"/>
                </a:cubicBezTo>
                <a:cubicBezTo>
                  <a:pt x="6338104" y="2734156"/>
                  <a:pt x="6325887" y="2761033"/>
                  <a:pt x="6300232" y="2779356"/>
                </a:cubicBezTo>
                <a:cubicBezTo>
                  <a:pt x="6251367" y="2817228"/>
                  <a:pt x="6212273" y="2813563"/>
                  <a:pt x="6170739" y="2769584"/>
                </a:cubicBezTo>
                <a:cubicBezTo>
                  <a:pt x="6159745" y="2757366"/>
                  <a:pt x="6154856" y="2729269"/>
                  <a:pt x="6129202" y="2742708"/>
                </a:cubicBezTo>
                <a:cubicBezTo>
                  <a:pt x="6107212" y="2753701"/>
                  <a:pt x="6093775" y="2772026"/>
                  <a:pt x="6093775" y="2800124"/>
                </a:cubicBezTo>
                <a:cubicBezTo>
                  <a:pt x="6094997" y="2869758"/>
                  <a:pt x="6092553" y="2939392"/>
                  <a:pt x="6094997" y="3009027"/>
                </a:cubicBezTo>
                <a:cubicBezTo>
                  <a:pt x="6096218" y="3042011"/>
                  <a:pt x="6085222" y="3048121"/>
                  <a:pt x="6054683" y="3046899"/>
                </a:cubicBezTo>
                <a:cubicBezTo>
                  <a:pt x="5989937" y="3044455"/>
                  <a:pt x="5923966" y="3045676"/>
                  <a:pt x="5859220" y="3045676"/>
                </a:cubicBezTo>
                <a:cubicBezTo>
                  <a:pt x="5839672" y="3045676"/>
                  <a:pt x="5821349" y="3046899"/>
                  <a:pt x="5805467" y="3060336"/>
                </a:cubicBezTo>
                <a:cubicBezTo>
                  <a:pt x="5785921" y="3078662"/>
                  <a:pt x="5774925" y="3095764"/>
                  <a:pt x="5804246" y="3116533"/>
                </a:cubicBezTo>
                <a:cubicBezTo>
                  <a:pt x="5834786" y="3138522"/>
                  <a:pt x="5861661" y="3165399"/>
                  <a:pt x="5849445" y="3206935"/>
                </a:cubicBezTo>
                <a:cubicBezTo>
                  <a:pt x="5834786" y="3254578"/>
                  <a:pt x="5803023" y="3288785"/>
                  <a:pt x="5751713" y="3299780"/>
                </a:cubicBezTo>
                <a:cubicBezTo>
                  <a:pt x="5674750" y="3315662"/>
                  <a:pt x="5616113" y="3293673"/>
                  <a:pt x="5581905" y="3237475"/>
                </a:cubicBezTo>
                <a:cubicBezTo>
                  <a:pt x="5555029" y="3193496"/>
                  <a:pt x="5561135" y="3162956"/>
                  <a:pt x="5601451" y="3125084"/>
                </a:cubicBezTo>
                <a:cubicBezTo>
                  <a:pt x="5613669" y="3114088"/>
                  <a:pt x="5640546" y="3109203"/>
                  <a:pt x="5629551" y="3083549"/>
                </a:cubicBezTo>
                <a:cubicBezTo>
                  <a:pt x="5619775" y="3059114"/>
                  <a:pt x="5599008" y="3046899"/>
                  <a:pt x="5573353" y="3045676"/>
                </a:cubicBezTo>
                <a:cubicBezTo>
                  <a:pt x="5525708" y="3044455"/>
                  <a:pt x="5478065" y="3045676"/>
                  <a:pt x="5430421" y="3045676"/>
                </a:cubicBezTo>
                <a:cubicBezTo>
                  <a:pt x="5324139" y="3045676"/>
                  <a:pt x="5324139" y="3045676"/>
                  <a:pt x="5324139" y="2938172"/>
                </a:cubicBezTo>
                <a:cubicBezTo>
                  <a:pt x="5324139" y="2894192"/>
                  <a:pt x="5325358" y="2848990"/>
                  <a:pt x="5324139" y="2805010"/>
                </a:cubicBezTo>
                <a:cubicBezTo>
                  <a:pt x="5322917" y="2775691"/>
                  <a:pt x="5335133" y="2752481"/>
                  <a:pt x="5355900" y="2734156"/>
                </a:cubicBezTo>
                <a:cubicBezTo>
                  <a:pt x="5380332" y="2712165"/>
                  <a:pt x="5403544" y="2707279"/>
                  <a:pt x="5427977" y="2737821"/>
                </a:cubicBezTo>
                <a:cubicBezTo>
                  <a:pt x="5447526" y="2763474"/>
                  <a:pt x="5467069" y="2795238"/>
                  <a:pt x="5508607" y="2780578"/>
                </a:cubicBezTo>
                <a:cubicBezTo>
                  <a:pt x="5552586" y="2765919"/>
                  <a:pt x="5579462" y="2724383"/>
                  <a:pt x="5581905" y="2674294"/>
                </a:cubicBezTo>
                <a:cubicBezTo>
                  <a:pt x="5584348" y="2629092"/>
                  <a:pt x="5577018" y="2590001"/>
                  <a:pt x="5537926" y="2560681"/>
                </a:cubicBezTo>
                <a:cubicBezTo>
                  <a:pt x="5497612" y="2530140"/>
                  <a:pt x="5475621" y="2532583"/>
                  <a:pt x="5440195" y="2570454"/>
                </a:cubicBezTo>
                <a:cubicBezTo>
                  <a:pt x="5424312" y="2587558"/>
                  <a:pt x="5418205" y="2619320"/>
                  <a:pt x="5382779" y="2605882"/>
                </a:cubicBezTo>
                <a:cubicBezTo>
                  <a:pt x="5347348" y="2591221"/>
                  <a:pt x="5325358" y="2565567"/>
                  <a:pt x="5324139" y="2527695"/>
                </a:cubicBezTo>
                <a:cubicBezTo>
                  <a:pt x="5322917" y="2453175"/>
                  <a:pt x="5324139" y="2378654"/>
                  <a:pt x="5322917" y="2304134"/>
                </a:cubicBezTo>
                <a:cubicBezTo>
                  <a:pt x="5322917" y="2280923"/>
                  <a:pt x="5332689" y="2278479"/>
                  <a:pt x="5351016" y="2278479"/>
                </a:cubicBezTo>
                <a:cubicBezTo>
                  <a:pt x="5419427" y="2279702"/>
                  <a:pt x="5487839" y="2278479"/>
                  <a:pt x="5556254" y="2278479"/>
                </a:cubicBezTo>
                <a:cubicBezTo>
                  <a:pt x="5575797" y="2278479"/>
                  <a:pt x="5594120" y="2277258"/>
                  <a:pt x="5610003" y="2263820"/>
                </a:cubicBezTo>
                <a:cubicBezTo>
                  <a:pt x="5631992" y="2244274"/>
                  <a:pt x="5641767" y="2228392"/>
                  <a:pt x="5611225" y="2203958"/>
                </a:cubicBezTo>
                <a:cubicBezTo>
                  <a:pt x="5547698" y="2152649"/>
                  <a:pt x="5548920" y="2108671"/>
                  <a:pt x="5606337" y="2053696"/>
                </a:cubicBezTo>
                <a:cubicBezTo>
                  <a:pt x="5638102" y="2023155"/>
                  <a:pt x="5683302" y="2011854"/>
                  <a:pt x="5726517" y="2017504"/>
                </a:cubicBezTo>
                <a:close/>
                <a:moveTo>
                  <a:pt x="0" y="0"/>
                </a:moveTo>
                <a:lnTo>
                  <a:pt x="5329115" y="0"/>
                </a:lnTo>
                <a:lnTo>
                  <a:pt x="5332434" y="5729"/>
                </a:lnTo>
                <a:cubicBezTo>
                  <a:pt x="5333904" y="11284"/>
                  <a:pt x="5334438" y="18309"/>
                  <a:pt x="5334132" y="27166"/>
                </a:cubicBezTo>
                <a:cubicBezTo>
                  <a:pt x="5331688" y="93135"/>
                  <a:pt x="5332910" y="160325"/>
                  <a:pt x="5332910" y="227517"/>
                </a:cubicBezTo>
                <a:cubicBezTo>
                  <a:pt x="5332910" y="245842"/>
                  <a:pt x="5334132" y="262944"/>
                  <a:pt x="5346347" y="276382"/>
                </a:cubicBezTo>
                <a:cubicBezTo>
                  <a:pt x="5364674" y="295929"/>
                  <a:pt x="5378111" y="304481"/>
                  <a:pt x="5402544" y="277604"/>
                </a:cubicBezTo>
                <a:cubicBezTo>
                  <a:pt x="5463627" y="204305"/>
                  <a:pt x="5551584" y="225072"/>
                  <a:pt x="5582127" y="317919"/>
                </a:cubicBezTo>
                <a:cubicBezTo>
                  <a:pt x="5606557" y="392438"/>
                  <a:pt x="5583346" y="463295"/>
                  <a:pt x="5523486" y="501165"/>
                </a:cubicBezTo>
                <a:cubicBezTo>
                  <a:pt x="5479508" y="529263"/>
                  <a:pt x="5450188" y="523155"/>
                  <a:pt x="5411097" y="481620"/>
                </a:cubicBezTo>
                <a:cubicBezTo>
                  <a:pt x="5398879" y="469403"/>
                  <a:pt x="5393991" y="441305"/>
                  <a:pt x="5369558" y="453522"/>
                </a:cubicBezTo>
                <a:cubicBezTo>
                  <a:pt x="5345127" y="464516"/>
                  <a:pt x="5332910" y="485285"/>
                  <a:pt x="5332910" y="514605"/>
                </a:cubicBezTo>
                <a:cubicBezTo>
                  <a:pt x="5334132" y="583017"/>
                  <a:pt x="5331688" y="651429"/>
                  <a:pt x="5334132" y="719841"/>
                </a:cubicBezTo>
                <a:cubicBezTo>
                  <a:pt x="5335356" y="750383"/>
                  <a:pt x="5328023" y="761378"/>
                  <a:pt x="5295041" y="760156"/>
                </a:cubicBezTo>
                <a:cubicBezTo>
                  <a:pt x="5229072" y="757713"/>
                  <a:pt x="5161881" y="758935"/>
                  <a:pt x="5094692" y="758935"/>
                </a:cubicBezTo>
                <a:cubicBezTo>
                  <a:pt x="5077586" y="758935"/>
                  <a:pt x="5060482" y="758935"/>
                  <a:pt x="5045820" y="772373"/>
                </a:cubicBezTo>
                <a:cubicBezTo>
                  <a:pt x="5025053" y="791918"/>
                  <a:pt x="5011616" y="805357"/>
                  <a:pt x="5043379" y="831012"/>
                </a:cubicBezTo>
                <a:cubicBezTo>
                  <a:pt x="5109351" y="883542"/>
                  <a:pt x="5102018" y="948291"/>
                  <a:pt x="5031161" y="997156"/>
                </a:cubicBezTo>
                <a:cubicBezTo>
                  <a:pt x="4963969" y="1042356"/>
                  <a:pt x="4861351" y="1019146"/>
                  <a:pt x="4818594" y="949511"/>
                </a:cubicBezTo>
                <a:cubicBezTo>
                  <a:pt x="4791718" y="905532"/>
                  <a:pt x="4797826" y="878656"/>
                  <a:pt x="4840582" y="837120"/>
                </a:cubicBezTo>
                <a:cubicBezTo>
                  <a:pt x="4852797" y="824903"/>
                  <a:pt x="4879674" y="818795"/>
                  <a:pt x="4866234" y="793140"/>
                </a:cubicBezTo>
                <a:cubicBezTo>
                  <a:pt x="4854020" y="772373"/>
                  <a:pt x="4836918" y="757713"/>
                  <a:pt x="4808822" y="758935"/>
                </a:cubicBezTo>
                <a:cubicBezTo>
                  <a:pt x="4737964" y="760156"/>
                  <a:pt x="4665887" y="758935"/>
                  <a:pt x="4595032" y="760156"/>
                </a:cubicBezTo>
                <a:cubicBezTo>
                  <a:pt x="4585870" y="760156"/>
                  <a:pt x="4578942" y="759469"/>
                  <a:pt x="4573923" y="757192"/>
                </a:cubicBezTo>
                <a:lnTo>
                  <a:pt x="4572290" y="755075"/>
                </a:lnTo>
                <a:lnTo>
                  <a:pt x="4542110" y="755075"/>
                </a:lnTo>
                <a:lnTo>
                  <a:pt x="4532620" y="757803"/>
                </a:lnTo>
                <a:cubicBezTo>
                  <a:pt x="4461765" y="756580"/>
                  <a:pt x="4389688" y="756580"/>
                  <a:pt x="4318830" y="757803"/>
                </a:cubicBezTo>
                <a:cubicBezTo>
                  <a:pt x="4291954" y="757803"/>
                  <a:pt x="4269964" y="746808"/>
                  <a:pt x="4252861" y="727261"/>
                </a:cubicBezTo>
                <a:cubicBezTo>
                  <a:pt x="4230872" y="701606"/>
                  <a:pt x="4222318" y="677173"/>
                  <a:pt x="4257749" y="652741"/>
                </a:cubicBezTo>
                <a:cubicBezTo>
                  <a:pt x="4284626" y="633194"/>
                  <a:pt x="4315164" y="611204"/>
                  <a:pt x="4298063" y="570889"/>
                </a:cubicBezTo>
                <a:cubicBezTo>
                  <a:pt x="4280960" y="531797"/>
                  <a:pt x="4251638" y="503698"/>
                  <a:pt x="4205214" y="501255"/>
                </a:cubicBezTo>
                <a:cubicBezTo>
                  <a:pt x="4161241" y="498812"/>
                  <a:pt x="4119705" y="498812"/>
                  <a:pt x="4087942" y="535462"/>
                </a:cubicBezTo>
                <a:cubicBezTo>
                  <a:pt x="4050070" y="578219"/>
                  <a:pt x="4051293" y="606317"/>
                  <a:pt x="4094050" y="644189"/>
                </a:cubicBezTo>
                <a:cubicBezTo>
                  <a:pt x="4111153" y="658848"/>
                  <a:pt x="4138030" y="669843"/>
                  <a:pt x="4127035" y="700384"/>
                </a:cubicBezTo>
                <a:cubicBezTo>
                  <a:pt x="4114818" y="732148"/>
                  <a:pt x="4090385" y="756580"/>
                  <a:pt x="4057400" y="757803"/>
                </a:cubicBezTo>
                <a:cubicBezTo>
                  <a:pt x="3977993" y="761467"/>
                  <a:pt x="3898585" y="759023"/>
                  <a:pt x="3819179" y="759023"/>
                </a:cubicBezTo>
                <a:lnTo>
                  <a:pt x="3813849" y="756900"/>
                </a:lnTo>
                <a:lnTo>
                  <a:pt x="3810549" y="758781"/>
                </a:lnTo>
                <a:lnTo>
                  <a:pt x="3815750" y="768157"/>
                </a:lnTo>
                <a:cubicBezTo>
                  <a:pt x="3817087" y="773464"/>
                  <a:pt x="3817545" y="780106"/>
                  <a:pt x="3817238" y="788353"/>
                </a:cubicBezTo>
                <a:cubicBezTo>
                  <a:pt x="3814797" y="853100"/>
                  <a:pt x="3816018" y="919069"/>
                  <a:pt x="3816018" y="983816"/>
                </a:cubicBezTo>
                <a:cubicBezTo>
                  <a:pt x="3816018" y="1011914"/>
                  <a:pt x="3809910" y="1036348"/>
                  <a:pt x="3789144" y="1057116"/>
                </a:cubicBezTo>
                <a:cubicBezTo>
                  <a:pt x="3757381" y="1088878"/>
                  <a:pt x="3737836" y="1087658"/>
                  <a:pt x="3708516" y="1053451"/>
                </a:cubicBezTo>
                <a:cubicBezTo>
                  <a:pt x="3688971" y="1031461"/>
                  <a:pt x="3670645" y="1000919"/>
                  <a:pt x="3635219" y="1014358"/>
                </a:cubicBezTo>
                <a:cubicBezTo>
                  <a:pt x="3596125" y="1029018"/>
                  <a:pt x="3566806" y="1054673"/>
                  <a:pt x="3560696" y="1098651"/>
                </a:cubicBezTo>
                <a:cubicBezTo>
                  <a:pt x="3553368" y="1151183"/>
                  <a:pt x="3555811" y="1200050"/>
                  <a:pt x="3603457" y="1235477"/>
                </a:cubicBezTo>
                <a:cubicBezTo>
                  <a:pt x="3642548" y="1264796"/>
                  <a:pt x="3664539" y="1262352"/>
                  <a:pt x="3697521" y="1226924"/>
                </a:cubicBezTo>
                <a:cubicBezTo>
                  <a:pt x="3714624" y="1208600"/>
                  <a:pt x="3724397" y="1174394"/>
                  <a:pt x="3759825" y="1190276"/>
                </a:cubicBezTo>
                <a:cubicBezTo>
                  <a:pt x="3794029" y="1204935"/>
                  <a:pt x="3814797" y="1233032"/>
                  <a:pt x="3816018" y="1270905"/>
                </a:cubicBezTo>
                <a:cubicBezTo>
                  <a:pt x="3817238" y="1344204"/>
                  <a:pt x="3816018" y="1417503"/>
                  <a:pt x="3817238" y="1489580"/>
                </a:cubicBezTo>
                <a:cubicBezTo>
                  <a:pt x="3817238" y="1499964"/>
                  <a:pt x="3815711" y="1506988"/>
                  <a:pt x="3811589" y="1511264"/>
                </a:cubicBezTo>
                <a:lnTo>
                  <a:pt x="3801031" y="1513846"/>
                </a:lnTo>
                <a:lnTo>
                  <a:pt x="3806488" y="1516917"/>
                </a:lnTo>
                <a:lnTo>
                  <a:pt x="3807926" y="1520360"/>
                </a:lnTo>
                <a:lnTo>
                  <a:pt x="3814241" y="1520360"/>
                </a:lnTo>
                <a:lnTo>
                  <a:pt x="3829058" y="1502514"/>
                </a:lnTo>
                <a:cubicBezTo>
                  <a:pt x="3837597" y="1499199"/>
                  <a:pt x="3849165" y="1498742"/>
                  <a:pt x="3863824" y="1499658"/>
                </a:cubicBezTo>
                <a:cubicBezTo>
                  <a:pt x="3926128" y="1503323"/>
                  <a:pt x="3987214" y="1499658"/>
                  <a:pt x="4049516" y="1500879"/>
                </a:cubicBezTo>
                <a:cubicBezTo>
                  <a:pt x="4081280" y="1500879"/>
                  <a:pt x="4106935" y="1489884"/>
                  <a:pt x="4117929" y="1460565"/>
                </a:cubicBezTo>
                <a:cubicBezTo>
                  <a:pt x="4127702" y="1433689"/>
                  <a:pt x="4098382" y="1430024"/>
                  <a:pt x="4084945" y="1416587"/>
                </a:cubicBezTo>
                <a:cubicBezTo>
                  <a:pt x="4049516" y="1381158"/>
                  <a:pt x="4043408" y="1348173"/>
                  <a:pt x="4070285" y="1306638"/>
                </a:cubicBezTo>
                <a:cubicBezTo>
                  <a:pt x="4094107" y="1269377"/>
                  <a:pt x="4135338" y="1246777"/>
                  <a:pt x="4178554" y="1241127"/>
                </a:cubicBezTo>
                <a:cubicBezTo>
                  <a:pt x="4221764" y="1235476"/>
                  <a:pt x="4266966" y="1246777"/>
                  <a:pt x="4298729" y="1277318"/>
                </a:cubicBezTo>
                <a:cubicBezTo>
                  <a:pt x="4356145" y="1332293"/>
                  <a:pt x="4357369" y="1376272"/>
                  <a:pt x="4293841" y="1427580"/>
                </a:cubicBezTo>
                <a:cubicBezTo>
                  <a:pt x="4263300" y="1452014"/>
                  <a:pt x="4273074" y="1467896"/>
                  <a:pt x="4295062" y="1487441"/>
                </a:cubicBezTo>
                <a:cubicBezTo>
                  <a:pt x="4310947" y="1500879"/>
                  <a:pt x="4329269" y="1502101"/>
                  <a:pt x="4348815" y="1502101"/>
                </a:cubicBezTo>
                <a:cubicBezTo>
                  <a:pt x="4417231" y="1502101"/>
                  <a:pt x="4485641" y="1503323"/>
                  <a:pt x="4554055" y="1502101"/>
                </a:cubicBezTo>
                <a:cubicBezTo>
                  <a:pt x="4567798" y="1502101"/>
                  <a:pt x="4576731" y="1503475"/>
                  <a:pt x="4580339" y="1513955"/>
                </a:cubicBezTo>
                <a:lnTo>
                  <a:pt x="4580382" y="1514287"/>
                </a:lnTo>
                <a:lnTo>
                  <a:pt x="4581432" y="1513558"/>
                </a:lnTo>
                <a:cubicBezTo>
                  <a:pt x="4585612" y="1512222"/>
                  <a:pt x="4591033" y="1511688"/>
                  <a:pt x="4598057" y="1511994"/>
                </a:cubicBezTo>
                <a:cubicBezTo>
                  <a:pt x="4668913" y="1514436"/>
                  <a:pt x="4740990" y="1513216"/>
                  <a:pt x="4811845" y="1513216"/>
                </a:cubicBezTo>
                <a:cubicBezTo>
                  <a:pt x="4853383" y="1513216"/>
                  <a:pt x="4880258" y="1535205"/>
                  <a:pt x="4894918" y="1571855"/>
                </a:cubicBezTo>
                <a:cubicBezTo>
                  <a:pt x="4908357" y="1606060"/>
                  <a:pt x="4876594" y="1614613"/>
                  <a:pt x="4859491" y="1630493"/>
                </a:cubicBezTo>
                <a:cubicBezTo>
                  <a:pt x="4821621" y="1665922"/>
                  <a:pt x="4820399" y="1690354"/>
                  <a:pt x="4853383" y="1731891"/>
                </a:cubicBezTo>
                <a:cubicBezTo>
                  <a:pt x="4883921" y="1769762"/>
                  <a:pt x="4925460" y="1772204"/>
                  <a:pt x="4969438" y="1770984"/>
                </a:cubicBezTo>
                <a:cubicBezTo>
                  <a:pt x="5020749" y="1768539"/>
                  <a:pt x="5052511" y="1740442"/>
                  <a:pt x="5069614" y="1696462"/>
                </a:cubicBezTo>
                <a:cubicBezTo>
                  <a:pt x="5085496" y="1656148"/>
                  <a:pt x="5051292" y="1636602"/>
                  <a:pt x="5025634" y="1617055"/>
                </a:cubicBezTo>
                <a:cubicBezTo>
                  <a:pt x="4997537" y="1595065"/>
                  <a:pt x="5001201" y="1573075"/>
                  <a:pt x="5020749" y="1548643"/>
                </a:cubicBezTo>
                <a:cubicBezTo>
                  <a:pt x="5039074" y="1525431"/>
                  <a:pt x="5062283" y="1513216"/>
                  <a:pt x="5094050" y="1513216"/>
                </a:cubicBezTo>
                <a:cubicBezTo>
                  <a:pt x="5163683" y="1514436"/>
                  <a:pt x="5233316" y="1515658"/>
                  <a:pt x="5302949" y="1513216"/>
                </a:cubicBezTo>
                <a:cubicBezTo>
                  <a:pt x="5332270" y="1511994"/>
                  <a:pt x="5337157" y="1524210"/>
                  <a:pt x="5335935" y="1548643"/>
                </a:cubicBezTo>
                <a:cubicBezTo>
                  <a:pt x="5334713" y="1581628"/>
                  <a:pt x="5335935" y="1615833"/>
                  <a:pt x="5335935" y="1648817"/>
                </a:cubicBezTo>
                <a:cubicBezTo>
                  <a:pt x="5337157" y="1668364"/>
                  <a:pt x="5337157" y="1686689"/>
                  <a:pt x="5335935" y="1706237"/>
                </a:cubicBezTo>
                <a:cubicBezTo>
                  <a:pt x="5335935" y="1727004"/>
                  <a:pt x="5337157" y="1747772"/>
                  <a:pt x="5335935" y="1768539"/>
                </a:cubicBezTo>
                <a:cubicBezTo>
                  <a:pt x="5333492" y="1805189"/>
                  <a:pt x="5312721" y="1830844"/>
                  <a:pt x="5279741" y="1844283"/>
                </a:cubicBezTo>
                <a:cubicBezTo>
                  <a:pt x="5246756" y="1857721"/>
                  <a:pt x="5235760" y="1827179"/>
                  <a:pt x="5219879" y="1808854"/>
                </a:cubicBezTo>
                <a:cubicBezTo>
                  <a:pt x="5185675" y="1770984"/>
                  <a:pt x="5161239" y="1768539"/>
                  <a:pt x="5122147" y="1799081"/>
                </a:cubicBezTo>
                <a:cubicBezTo>
                  <a:pt x="5074501" y="1834509"/>
                  <a:pt x="5070837" y="1883375"/>
                  <a:pt x="5080610" y="1935906"/>
                </a:cubicBezTo>
                <a:cubicBezTo>
                  <a:pt x="5087938" y="1979885"/>
                  <a:pt x="5117259" y="2005540"/>
                  <a:pt x="5156351" y="2018979"/>
                </a:cubicBezTo>
                <a:cubicBezTo>
                  <a:pt x="5193002" y="2029974"/>
                  <a:pt x="5210105" y="2000654"/>
                  <a:pt x="5229651" y="1978665"/>
                </a:cubicBezTo>
                <a:cubicBezTo>
                  <a:pt x="5260193" y="1945680"/>
                  <a:pt x="5278517" y="1945680"/>
                  <a:pt x="5311502" y="1977443"/>
                </a:cubicBezTo>
                <a:cubicBezTo>
                  <a:pt x="5331048" y="1996989"/>
                  <a:pt x="5335935" y="2020200"/>
                  <a:pt x="5335935" y="2047077"/>
                </a:cubicBezTo>
                <a:cubicBezTo>
                  <a:pt x="5334713" y="2114267"/>
                  <a:pt x="5333492" y="2181459"/>
                  <a:pt x="5335935" y="2247429"/>
                </a:cubicBezTo>
                <a:cubicBezTo>
                  <a:pt x="5337157" y="2275526"/>
                  <a:pt x="5331048" y="2285299"/>
                  <a:pt x="5300506" y="2284079"/>
                </a:cubicBezTo>
                <a:cubicBezTo>
                  <a:pt x="5230872" y="2281634"/>
                  <a:pt x="5161239" y="2282856"/>
                  <a:pt x="5091606" y="2282856"/>
                </a:cubicBezTo>
                <a:cubicBezTo>
                  <a:pt x="5062283" y="2282856"/>
                  <a:pt x="5041516" y="2297516"/>
                  <a:pt x="5030522" y="2320726"/>
                </a:cubicBezTo>
                <a:cubicBezTo>
                  <a:pt x="5018307" y="2346381"/>
                  <a:pt x="5046403" y="2351268"/>
                  <a:pt x="5058619" y="2362263"/>
                </a:cubicBezTo>
                <a:cubicBezTo>
                  <a:pt x="5102599" y="2402578"/>
                  <a:pt x="5106265" y="2439228"/>
                  <a:pt x="5070837" y="2486872"/>
                </a:cubicBezTo>
                <a:cubicBezTo>
                  <a:pt x="5034186" y="2535737"/>
                  <a:pt x="4982875" y="2543067"/>
                  <a:pt x="4926682" y="2539402"/>
                </a:cubicBezTo>
                <a:cubicBezTo>
                  <a:pt x="4869262" y="2535737"/>
                  <a:pt x="4833836" y="2501532"/>
                  <a:pt x="4813067" y="2452666"/>
                </a:cubicBezTo>
                <a:cubicBezTo>
                  <a:pt x="4793521" y="2406242"/>
                  <a:pt x="4822840" y="2376923"/>
                  <a:pt x="4855825" y="2352491"/>
                </a:cubicBezTo>
                <a:cubicBezTo>
                  <a:pt x="4886368" y="2329278"/>
                  <a:pt x="4872928" y="2313396"/>
                  <a:pt x="4853383" y="2296294"/>
                </a:cubicBezTo>
                <a:cubicBezTo>
                  <a:pt x="4837499" y="2282856"/>
                  <a:pt x="4819176" y="2281634"/>
                  <a:pt x="4799629" y="2281634"/>
                </a:cubicBezTo>
                <a:cubicBezTo>
                  <a:pt x="4744656" y="2281634"/>
                  <a:pt x="4688460" y="2281634"/>
                  <a:pt x="4633486" y="2281634"/>
                </a:cubicBezTo>
                <a:cubicBezTo>
                  <a:pt x="4584009" y="2281634"/>
                  <a:pt x="4571638" y="2281634"/>
                  <a:pt x="4568545" y="2254834"/>
                </a:cubicBezTo>
                <a:lnTo>
                  <a:pt x="4568533" y="2254378"/>
                </a:lnTo>
                <a:lnTo>
                  <a:pt x="4567644" y="2255861"/>
                </a:lnTo>
                <a:lnTo>
                  <a:pt x="4544720" y="2264404"/>
                </a:lnTo>
                <a:lnTo>
                  <a:pt x="4554906" y="2264379"/>
                </a:lnTo>
                <a:cubicBezTo>
                  <a:pt x="4579338" y="2264379"/>
                  <a:pt x="4573231" y="2281482"/>
                  <a:pt x="4573231" y="2293699"/>
                </a:cubicBezTo>
                <a:cubicBezTo>
                  <a:pt x="4573231" y="2360888"/>
                  <a:pt x="4573231" y="2426858"/>
                  <a:pt x="4573231" y="2494050"/>
                </a:cubicBezTo>
                <a:cubicBezTo>
                  <a:pt x="4573231" y="2514817"/>
                  <a:pt x="4575675" y="2534362"/>
                  <a:pt x="4590334" y="2551467"/>
                </a:cubicBezTo>
                <a:cubicBezTo>
                  <a:pt x="4609880" y="2573457"/>
                  <a:pt x="4624541" y="2578342"/>
                  <a:pt x="4646530" y="2551467"/>
                </a:cubicBezTo>
                <a:cubicBezTo>
                  <a:pt x="4703946" y="2484275"/>
                  <a:pt x="4766251" y="2490385"/>
                  <a:pt x="4815115" y="2567347"/>
                </a:cubicBezTo>
                <a:cubicBezTo>
                  <a:pt x="4852987" y="2627209"/>
                  <a:pt x="4834663" y="2727384"/>
                  <a:pt x="4778466" y="2768920"/>
                </a:cubicBezTo>
                <a:cubicBezTo>
                  <a:pt x="4732044" y="2803126"/>
                  <a:pt x="4697840" y="2798240"/>
                  <a:pt x="4657524" y="2757926"/>
                </a:cubicBezTo>
                <a:cubicBezTo>
                  <a:pt x="4645308" y="2745708"/>
                  <a:pt x="4640420" y="2713946"/>
                  <a:pt x="4612323" y="2728606"/>
                </a:cubicBezTo>
                <a:cubicBezTo>
                  <a:pt x="4589112" y="2740822"/>
                  <a:pt x="4575675" y="2761591"/>
                  <a:pt x="4575675" y="2790910"/>
                </a:cubicBezTo>
                <a:cubicBezTo>
                  <a:pt x="4576894" y="2858100"/>
                  <a:pt x="4574453" y="2924070"/>
                  <a:pt x="4576894" y="2991261"/>
                </a:cubicBezTo>
                <a:cubicBezTo>
                  <a:pt x="4577506" y="3007143"/>
                  <a:pt x="4576286" y="3018138"/>
                  <a:pt x="4570481" y="3024856"/>
                </a:cubicBezTo>
                <a:lnTo>
                  <a:pt x="4561944" y="3029609"/>
                </a:lnTo>
                <a:lnTo>
                  <a:pt x="4568608" y="3030206"/>
                </a:lnTo>
                <a:cubicBezTo>
                  <a:pt x="4573170" y="3031561"/>
                  <a:pt x="4576490" y="3033737"/>
                  <a:pt x="4578857" y="3036715"/>
                </a:cubicBezTo>
                <a:lnTo>
                  <a:pt x="4581540" y="3051267"/>
                </a:lnTo>
                <a:lnTo>
                  <a:pt x="4595169" y="3045892"/>
                </a:lnTo>
                <a:cubicBezTo>
                  <a:pt x="4602213" y="3044843"/>
                  <a:pt x="4610614" y="3044843"/>
                  <a:pt x="4620385" y="3045454"/>
                </a:cubicBezTo>
                <a:cubicBezTo>
                  <a:pt x="4682688" y="3049119"/>
                  <a:pt x="4743775" y="3045454"/>
                  <a:pt x="4806076" y="3046674"/>
                </a:cubicBezTo>
                <a:cubicBezTo>
                  <a:pt x="4837839" y="3046674"/>
                  <a:pt x="4863493" y="3035679"/>
                  <a:pt x="4874487" y="3006359"/>
                </a:cubicBezTo>
                <a:cubicBezTo>
                  <a:pt x="4884260" y="2979484"/>
                  <a:pt x="4854941" y="2975819"/>
                  <a:pt x="4841504" y="2962382"/>
                </a:cubicBezTo>
                <a:cubicBezTo>
                  <a:pt x="4806076" y="2926952"/>
                  <a:pt x="4799966" y="2893968"/>
                  <a:pt x="4826843" y="2852433"/>
                </a:cubicBezTo>
                <a:cubicBezTo>
                  <a:pt x="4874487" y="2777911"/>
                  <a:pt x="4991766" y="2762031"/>
                  <a:pt x="5055294" y="2823113"/>
                </a:cubicBezTo>
                <a:cubicBezTo>
                  <a:pt x="5112710" y="2878088"/>
                  <a:pt x="5113934" y="2922067"/>
                  <a:pt x="5050406" y="2973375"/>
                </a:cubicBezTo>
                <a:cubicBezTo>
                  <a:pt x="5019863" y="2997809"/>
                  <a:pt x="5029637" y="3013691"/>
                  <a:pt x="5051628" y="3033236"/>
                </a:cubicBezTo>
                <a:cubicBezTo>
                  <a:pt x="5067509" y="3046674"/>
                  <a:pt x="5085834" y="3047896"/>
                  <a:pt x="5105382" y="3047896"/>
                </a:cubicBezTo>
                <a:cubicBezTo>
                  <a:pt x="5173793" y="3047896"/>
                  <a:pt x="5242205" y="3049119"/>
                  <a:pt x="5310620" y="3047896"/>
                </a:cubicBezTo>
                <a:cubicBezTo>
                  <a:pt x="5328943" y="3047896"/>
                  <a:pt x="5338715" y="3050340"/>
                  <a:pt x="5338715" y="3073551"/>
                </a:cubicBezTo>
                <a:cubicBezTo>
                  <a:pt x="5337493" y="3148071"/>
                  <a:pt x="5338715" y="3222592"/>
                  <a:pt x="5337493" y="3297112"/>
                </a:cubicBezTo>
                <a:cubicBezTo>
                  <a:pt x="5336275" y="3334984"/>
                  <a:pt x="5314284" y="3360640"/>
                  <a:pt x="5278853" y="3375299"/>
                </a:cubicBezTo>
                <a:cubicBezTo>
                  <a:pt x="5243424" y="3388737"/>
                  <a:pt x="5237318" y="3356974"/>
                  <a:pt x="5221435" y="3339871"/>
                </a:cubicBezTo>
                <a:cubicBezTo>
                  <a:pt x="5186011" y="3302000"/>
                  <a:pt x="5164019" y="3299557"/>
                  <a:pt x="5123706" y="3330097"/>
                </a:cubicBezTo>
                <a:cubicBezTo>
                  <a:pt x="5084613" y="3359419"/>
                  <a:pt x="5077283" y="3398509"/>
                  <a:pt x="5079725" y="3443711"/>
                </a:cubicBezTo>
                <a:cubicBezTo>
                  <a:pt x="5082171" y="3493800"/>
                  <a:pt x="5109045" y="3535335"/>
                  <a:pt x="5153026" y="3549995"/>
                </a:cubicBezTo>
                <a:cubicBezTo>
                  <a:pt x="5194561" y="3564655"/>
                  <a:pt x="5214107" y="3532891"/>
                  <a:pt x="5233655" y="3507238"/>
                </a:cubicBezTo>
                <a:cubicBezTo>
                  <a:pt x="5258085" y="3476696"/>
                  <a:pt x="5281299" y="3481583"/>
                  <a:pt x="5305732" y="3503573"/>
                </a:cubicBezTo>
                <a:cubicBezTo>
                  <a:pt x="5326497" y="3521897"/>
                  <a:pt x="5338715" y="3545108"/>
                  <a:pt x="5337493" y="3574428"/>
                </a:cubicBezTo>
                <a:cubicBezTo>
                  <a:pt x="5336275" y="3618407"/>
                  <a:pt x="5337493" y="3663609"/>
                  <a:pt x="5337493" y="3707588"/>
                </a:cubicBezTo>
                <a:cubicBezTo>
                  <a:pt x="5337493" y="3815093"/>
                  <a:pt x="5337493" y="3815093"/>
                  <a:pt x="5231209" y="3815093"/>
                </a:cubicBezTo>
                <a:cubicBezTo>
                  <a:pt x="5183567" y="3815093"/>
                  <a:pt x="5135923" y="3813871"/>
                  <a:pt x="5088277" y="3815093"/>
                </a:cubicBezTo>
                <a:cubicBezTo>
                  <a:pt x="5062622" y="3816315"/>
                  <a:pt x="5041855" y="3828531"/>
                  <a:pt x="5032081" y="3852965"/>
                </a:cubicBezTo>
                <a:cubicBezTo>
                  <a:pt x="5021087" y="3878619"/>
                  <a:pt x="5047962" y="3883505"/>
                  <a:pt x="5060180" y="3894500"/>
                </a:cubicBezTo>
                <a:cubicBezTo>
                  <a:pt x="5100495" y="3932372"/>
                  <a:pt x="5106604" y="3962912"/>
                  <a:pt x="5079725" y="4006891"/>
                </a:cubicBezTo>
                <a:cubicBezTo>
                  <a:pt x="5045520" y="4063088"/>
                  <a:pt x="4986880" y="4085078"/>
                  <a:pt x="4909915" y="4069196"/>
                </a:cubicBezTo>
                <a:cubicBezTo>
                  <a:pt x="4858608" y="4058201"/>
                  <a:pt x="4826843" y="4023994"/>
                  <a:pt x="4812184" y="3976351"/>
                </a:cubicBezTo>
                <a:cubicBezTo>
                  <a:pt x="4799966" y="3934814"/>
                  <a:pt x="4826843" y="3907938"/>
                  <a:pt x="4857383" y="3885949"/>
                </a:cubicBezTo>
                <a:cubicBezTo>
                  <a:pt x="4886704" y="3865180"/>
                  <a:pt x="4875708" y="3848078"/>
                  <a:pt x="4856163" y="3829753"/>
                </a:cubicBezTo>
                <a:cubicBezTo>
                  <a:pt x="4840282" y="3816315"/>
                  <a:pt x="4821956" y="3815093"/>
                  <a:pt x="4802409" y="3815093"/>
                </a:cubicBezTo>
                <a:cubicBezTo>
                  <a:pt x="4737662" y="3815093"/>
                  <a:pt x="4671692" y="3813871"/>
                  <a:pt x="4606946" y="3816315"/>
                </a:cubicBezTo>
                <a:lnTo>
                  <a:pt x="4581843" y="3811533"/>
                </a:lnTo>
                <a:lnTo>
                  <a:pt x="4581798" y="3821095"/>
                </a:lnTo>
                <a:cubicBezTo>
                  <a:pt x="4581798" y="3896838"/>
                  <a:pt x="4583017" y="3973802"/>
                  <a:pt x="4581798" y="4049544"/>
                </a:cubicBezTo>
                <a:cubicBezTo>
                  <a:pt x="4581798" y="4084971"/>
                  <a:pt x="4558584" y="4106962"/>
                  <a:pt x="4528044" y="4121621"/>
                </a:cubicBezTo>
                <a:cubicBezTo>
                  <a:pt x="4495059" y="4137504"/>
                  <a:pt x="4484065" y="4106962"/>
                  <a:pt x="4468182" y="4089859"/>
                </a:cubicBezTo>
                <a:cubicBezTo>
                  <a:pt x="4430311" y="4047102"/>
                  <a:pt x="4407103" y="4045879"/>
                  <a:pt x="4364344" y="4081306"/>
                </a:cubicBezTo>
                <a:cubicBezTo>
                  <a:pt x="4309368" y="4127729"/>
                  <a:pt x="4306924" y="4223012"/>
                  <a:pt x="4360678" y="4271879"/>
                </a:cubicBezTo>
                <a:cubicBezTo>
                  <a:pt x="4403437" y="4310973"/>
                  <a:pt x="4430311" y="4309750"/>
                  <a:pt x="4469406" y="4266992"/>
                </a:cubicBezTo>
                <a:cubicBezTo>
                  <a:pt x="4485284" y="4249889"/>
                  <a:pt x="4496280" y="4219348"/>
                  <a:pt x="4529266" y="4235230"/>
                </a:cubicBezTo>
                <a:cubicBezTo>
                  <a:pt x="4561028" y="4249889"/>
                  <a:pt x="4583017" y="4273100"/>
                  <a:pt x="4583017" y="4312195"/>
                </a:cubicBezTo>
                <a:cubicBezTo>
                  <a:pt x="4585462" y="4347622"/>
                  <a:pt x="4585462" y="4384273"/>
                  <a:pt x="4585462" y="4420922"/>
                </a:cubicBezTo>
                <a:cubicBezTo>
                  <a:pt x="4585462" y="4458793"/>
                  <a:pt x="4584239" y="4496664"/>
                  <a:pt x="4585462" y="4535755"/>
                </a:cubicBezTo>
                <a:cubicBezTo>
                  <a:pt x="4586072" y="4546140"/>
                  <a:pt x="4584544" y="4552858"/>
                  <a:pt x="4580270" y="4556981"/>
                </a:cubicBezTo>
                <a:lnTo>
                  <a:pt x="4558623" y="4562623"/>
                </a:lnTo>
                <a:lnTo>
                  <a:pt x="4558623" y="4566440"/>
                </a:lnTo>
                <a:lnTo>
                  <a:pt x="4573343" y="4568280"/>
                </a:lnTo>
                <a:cubicBezTo>
                  <a:pt x="4578783" y="4570870"/>
                  <a:pt x="4582162" y="4575308"/>
                  <a:pt x="4583997" y="4582238"/>
                </a:cubicBezTo>
                <a:lnTo>
                  <a:pt x="4584236" y="4584622"/>
                </a:lnTo>
                <a:lnTo>
                  <a:pt x="4590467" y="4573843"/>
                </a:lnTo>
                <a:cubicBezTo>
                  <a:pt x="4597795" y="4567736"/>
                  <a:pt x="4609706" y="4566514"/>
                  <a:pt x="4626810" y="4567125"/>
                </a:cubicBezTo>
                <a:cubicBezTo>
                  <a:pt x="4692779" y="4569566"/>
                  <a:pt x="4759971" y="4568344"/>
                  <a:pt x="4827160" y="4567125"/>
                </a:cubicBezTo>
                <a:cubicBezTo>
                  <a:pt x="4852815" y="4567125"/>
                  <a:pt x="4873581" y="4573232"/>
                  <a:pt x="4890685" y="4591556"/>
                </a:cubicBezTo>
                <a:cubicBezTo>
                  <a:pt x="4922450" y="4624541"/>
                  <a:pt x="4922450" y="4641643"/>
                  <a:pt x="4887021" y="4672186"/>
                </a:cubicBezTo>
                <a:cubicBezTo>
                  <a:pt x="4865031" y="4690510"/>
                  <a:pt x="4839376" y="4707614"/>
                  <a:pt x="4847929" y="4741820"/>
                </a:cubicBezTo>
                <a:cubicBezTo>
                  <a:pt x="4857700" y="4779693"/>
                  <a:pt x="4882136" y="4806567"/>
                  <a:pt x="4920006" y="4817562"/>
                </a:cubicBezTo>
                <a:cubicBezTo>
                  <a:pt x="4973756" y="4832222"/>
                  <a:pt x="5023846" y="4829780"/>
                  <a:pt x="5064161" y="4784578"/>
                </a:cubicBezTo>
                <a:cubicBezTo>
                  <a:pt x="5100811" y="4744263"/>
                  <a:pt x="5098367" y="4714943"/>
                  <a:pt x="5056831" y="4679516"/>
                </a:cubicBezTo>
                <a:cubicBezTo>
                  <a:pt x="5039730" y="4664857"/>
                  <a:pt x="5011629" y="4653861"/>
                  <a:pt x="5022625" y="4624541"/>
                </a:cubicBezTo>
                <a:cubicBezTo>
                  <a:pt x="5034842" y="4592778"/>
                  <a:pt x="5056831" y="4568344"/>
                  <a:pt x="5092258" y="4568344"/>
                </a:cubicBezTo>
                <a:cubicBezTo>
                  <a:pt x="5171666" y="4567125"/>
                  <a:pt x="5251073" y="4568344"/>
                  <a:pt x="5330479" y="4567125"/>
                </a:cubicBezTo>
                <a:cubicBezTo>
                  <a:pt x="5354913" y="4567125"/>
                  <a:pt x="5353691" y="4581784"/>
                  <a:pt x="5353691" y="4597667"/>
                </a:cubicBezTo>
                <a:cubicBezTo>
                  <a:pt x="5353691" y="4666079"/>
                  <a:pt x="5353691" y="4734491"/>
                  <a:pt x="5353691" y="4802902"/>
                </a:cubicBezTo>
                <a:cubicBezTo>
                  <a:pt x="5353691" y="4823671"/>
                  <a:pt x="5354913" y="4843218"/>
                  <a:pt x="5372016" y="4859100"/>
                </a:cubicBezTo>
                <a:cubicBezTo>
                  <a:pt x="5390340" y="4876203"/>
                  <a:pt x="5404999" y="4881089"/>
                  <a:pt x="5422104" y="4856655"/>
                </a:cubicBezTo>
                <a:cubicBezTo>
                  <a:pt x="5444093" y="4826114"/>
                  <a:pt x="5470970" y="4796794"/>
                  <a:pt x="5512505" y="4809011"/>
                </a:cubicBezTo>
                <a:cubicBezTo>
                  <a:pt x="5560149" y="4822449"/>
                  <a:pt x="5596799" y="4854213"/>
                  <a:pt x="5607793" y="4905522"/>
                </a:cubicBezTo>
                <a:cubicBezTo>
                  <a:pt x="5620010" y="4965383"/>
                  <a:pt x="5615124" y="5021578"/>
                  <a:pt x="5562593" y="5065559"/>
                </a:cubicBezTo>
                <a:cubicBezTo>
                  <a:pt x="5512505" y="5105874"/>
                  <a:pt x="5473414" y="5103431"/>
                  <a:pt x="5430656" y="5057007"/>
                </a:cubicBezTo>
                <a:cubicBezTo>
                  <a:pt x="5419660" y="5046011"/>
                  <a:pt x="5414773" y="5020357"/>
                  <a:pt x="5392783" y="5030132"/>
                </a:cubicBezTo>
                <a:cubicBezTo>
                  <a:pt x="5370794" y="5039903"/>
                  <a:pt x="5354913" y="5058228"/>
                  <a:pt x="5354913" y="5085106"/>
                </a:cubicBezTo>
                <a:cubicBezTo>
                  <a:pt x="5354913" y="5154739"/>
                  <a:pt x="5353691" y="5224372"/>
                  <a:pt x="5356135" y="5294008"/>
                </a:cubicBezTo>
                <a:lnTo>
                  <a:pt x="5350738" y="5321930"/>
                </a:lnTo>
                <a:lnTo>
                  <a:pt x="5371287" y="5318874"/>
                </a:lnTo>
                <a:cubicBezTo>
                  <a:pt x="5442143" y="5320096"/>
                  <a:pt x="5514220" y="5320096"/>
                  <a:pt x="5585072" y="5318874"/>
                </a:cubicBezTo>
                <a:cubicBezTo>
                  <a:pt x="5613173" y="5318874"/>
                  <a:pt x="5633940" y="5328648"/>
                  <a:pt x="5651043" y="5349416"/>
                </a:cubicBezTo>
                <a:cubicBezTo>
                  <a:pt x="5673032" y="5375071"/>
                  <a:pt x="5677919" y="5398281"/>
                  <a:pt x="5646155" y="5421493"/>
                </a:cubicBezTo>
                <a:cubicBezTo>
                  <a:pt x="5620503" y="5439818"/>
                  <a:pt x="5591181" y="5460587"/>
                  <a:pt x="5603399" y="5498458"/>
                </a:cubicBezTo>
                <a:cubicBezTo>
                  <a:pt x="5616836" y="5539994"/>
                  <a:pt x="5647378" y="5568092"/>
                  <a:pt x="5692578" y="5574200"/>
                </a:cubicBezTo>
                <a:cubicBezTo>
                  <a:pt x="5736560" y="5580308"/>
                  <a:pt x="5778092" y="5577865"/>
                  <a:pt x="5812299" y="5544881"/>
                </a:cubicBezTo>
                <a:cubicBezTo>
                  <a:pt x="5855056" y="5502123"/>
                  <a:pt x="5853835" y="5469139"/>
                  <a:pt x="5808637" y="5430047"/>
                </a:cubicBezTo>
                <a:cubicBezTo>
                  <a:pt x="5792754" y="5416606"/>
                  <a:pt x="5765877" y="5408054"/>
                  <a:pt x="5778092" y="5378737"/>
                </a:cubicBezTo>
                <a:cubicBezTo>
                  <a:pt x="5789088" y="5351860"/>
                  <a:pt x="5807412" y="5324983"/>
                  <a:pt x="5837954" y="5323761"/>
                </a:cubicBezTo>
                <a:cubicBezTo>
                  <a:pt x="5922246" y="5320096"/>
                  <a:pt x="6006538" y="5321318"/>
                  <a:pt x="6089611" y="5320096"/>
                </a:cubicBezTo>
                <a:cubicBezTo>
                  <a:pt x="6110381" y="5320096"/>
                  <a:pt x="6106714" y="5333534"/>
                  <a:pt x="6106714" y="5345752"/>
                </a:cubicBezTo>
                <a:cubicBezTo>
                  <a:pt x="6106714" y="5421493"/>
                  <a:pt x="6107935" y="5498458"/>
                  <a:pt x="6106714" y="5574200"/>
                </a:cubicBezTo>
                <a:cubicBezTo>
                  <a:pt x="6106714" y="5609627"/>
                  <a:pt x="6083502" y="5631617"/>
                  <a:pt x="6052963" y="5646278"/>
                </a:cubicBezTo>
                <a:cubicBezTo>
                  <a:pt x="6019978" y="5662160"/>
                  <a:pt x="6008982" y="5631617"/>
                  <a:pt x="5993101" y="5614516"/>
                </a:cubicBezTo>
                <a:cubicBezTo>
                  <a:pt x="5955231" y="5571758"/>
                  <a:pt x="5932020" y="5570536"/>
                  <a:pt x="5889264" y="5605962"/>
                </a:cubicBezTo>
                <a:cubicBezTo>
                  <a:pt x="5834290" y="5652387"/>
                  <a:pt x="5831845" y="5747674"/>
                  <a:pt x="5885598" y="5796541"/>
                </a:cubicBezTo>
                <a:cubicBezTo>
                  <a:pt x="5928355" y="5835633"/>
                  <a:pt x="5955231" y="5834411"/>
                  <a:pt x="5994323" y="5791654"/>
                </a:cubicBezTo>
                <a:cubicBezTo>
                  <a:pt x="6010204" y="5774551"/>
                  <a:pt x="6021199" y="5744009"/>
                  <a:pt x="6054184" y="5759891"/>
                </a:cubicBezTo>
                <a:cubicBezTo>
                  <a:pt x="6085947" y="5774551"/>
                  <a:pt x="6107935" y="5797761"/>
                  <a:pt x="6107935" y="5836855"/>
                </a:cubicBezTo>
                <a:cubicBezTo>
                  <a:pt x="6110381" y="5872283"/>
                  <a:pt x="6110381" y="5908933"/>
                  <a:pt x="6110381" y="5945582"/>
                </a:cubicBezTo>
                <a:cubicBezTo>
                  <a:pt x="6110381" y="5983452"/>
                  <a:pt x="6109158" y="6021324"/>
                  <a:pt x="6110381" y="6060417"/>
                </a:cubicBezTo>
                <a:lnTo>
                  <a:pt x="6106055" y="6078094"/>
                </a:lnTo>
                <a:lnTo>
                  <a:pt x="6108059" y="6078201"/>
                </a:lnTo>
                <a:cubicBezTo>
                  <a:pt x="6113937" y="6079652"/>
                  <a:pt x="6118214" y="6082172"/>
                  <a:pt x="6121268" y="6085837"/>
                </a:cubicBezTo>
                <a:lnTo>
                  <a:pt x="6125405" y="6096044"/>
                </a:lnTo>
                <a:lnTo>
                  <a:pt x="6126156" y="6094323"/>
                </a:lnTo>
                <a:cubicBezTo>
                  <a:pt x="6132418" y="6087298"/>
                  <a:pt x="6143413" y="6084855"/>
                  <a:pt x="6161736" y="6086077"/>
                </a:cubicBezTo>
                <a:cubicBezTo>
                  <a:pt x="6230149" y="6089740"/>
                  <a:pt x="6298561" y="6088520"/>
                  <a:pt x="6366973" y="6086077"/>
                </a:cubicBezTo>
                <a:cubicBezTo>
                  <a:pt x="6399958" y="6084855"/>
                  <a:pt x="6420725" y="6100737"/>
                  <a:pt x="6439050" y="6125170"/>
                </a:cubicBezTo>
                <a:cubicBezTo>
                  <a:pt x="6454932" y="6147159"/>
                  <a:pt x="6456154" y="6166707"/>
                  <a:pt x="6431720" y="6186252"/>
                </a:cubicBezTo>
                <a:cubicBezTo>
                  <a:pt x="6403623" y="6209464"/>
                  <a:pt x="6364530" y="6230232"/>
                  <a:pt x="6388963" y="6279097"/>
                </a:cubicBezTo>
                <a:cubicBezTo>
                  <a:pt x="6413395" y="6327963"/>
                  <a:pt x="6463484" y="6351176"/>
                  <a:pt x="6524567" y="6343846"/>
                </a:cubicBezTo>
                <a:cubicBezTo>
                  <a:pt x="6570989" y="6337738"/>
                  <a:pt x="6618633" y="6299866"/>
                  <a:pt x="6624741" y="6260772"/>
                </a:cubicBezTo>
                <a:cubicBezTo>
                  <a:pt x="6629628" y="6231454"/>
                  <a:pt x="6608861" y="6214349"/>
                  <a:pt x="6589314" y="6197247"/>
                </a:cubicBezTo>
                <a:cubicBezTo>
                  <a:pt x="6572211" y="6182587"/>
                  <a:pt x="6546556" y="6170372"/>
                  <a:pt x="6559994" y="6139830"/>
                </a:cubicBezTo>
                <a:cubicBezTo>
                  <a:pt x="6572211" y="6112953"/>
                  <a:pt x="6590536" y="6088520"/>
                  <a:pt x="6622298" y="6087298"/>
                </a:cubicBezTo>
                <a:cubicBezTo>
                  <a:pt x="6705370" y="6084855"/>
                  <a:pt x="6787220" y="6086077"/>
                  <a:pt x="6870294" y="6086077"/>
                </a:cubicBezTo>
                <a:lnTo>
                  <a:pt x="6878000" y="6089431"/>
                </a:lnTo>
                <a:lnTo>
                  <a:pt x="6879007" y="6086924"/>
                </a:lnTo>
                <a:lnTo>
                  <a:pt x="6877557" y="6084401"/>
                </a:lnTo>
                <a:cubicBezTo>
                  <a:pt x="6876221" y="6079209"/>
                  <a:pt x="6875763" y="6072642"/>
                  <a:pt x="6876069" y="6064396"/>
                </a:cubicBezTo>
                <a:cubicBezTo>
                  <a:pt x="6879734" y="5997205"/>
                  <a:pt x="6877291" y="5928793"/>
                  <a:pt x="6877291" y="5860381"/>
                </a:cubicBezTo>
                <a:cubicBezTo>
                  <a:pt x="6877291" y="5829839"/>
                  <a:pt x="6861409" y="5807849"/>
                  <a:pt x="6835754" y="5796854"/>
                </a:cubicBezTo>
                <a:cubicBezTo>
                  <a:pt x="6812542" y="5787081"/>
                  <a:pt x="6806435" y="5815179"/>
                  <a:pt x="6794219" y="5827396"/>
                </a:cubicBezTo>
                <a:cubicBezTo>
                  <a:pt x="6753903" y="5867710"/>
                  <a:pt x="6717253" y="5871375"/>
                  <a:pt x="6672053" y="5838391"/>
                </a:cubicBezTo>
                <a:cubicBezTo>
                  <a:pt x="6620744" y="5800519"/>
                  <a:pt x="6613414" y="5749211"/>
                  <a:pt x="6618301" y="5690570"/>
                </a:cubicBezTo>
                <a:cubicBezTo>
                  <a:pt x="6623188" y="5633153"/>
                  <a:pt x="6657393" y="5597725"/>
                  <a:pt x="6707480" y="5578181"/>
                </a:cubicBezTo>
                <a:cubicBezTo>
                  <a:pt x="6753903" y="5559855"/>
                  <a:pt x="6782002" y="5590395"/>
                  <a:pt x="6806435" y="5623380"/>
                </a:cubicBezTo>
                <a:cubicBezTo>
                  <a:pt x="6824759" y="5647814"/>
                  <a:pt x="6839419" y="5640484"/>
                  <a:pt x="6856522" y="5623380"/>
                </a:cubicBezTo>
                <a:cubicBezTo>
                  <a:pt x="6871182" y="5607498"/>
                  <a:pt x="6876069" y="5589174"/>
                  <a:pt x="6876069" y="5567184"/>
                </a:cubicBezTo>
                <a:cubicBezTo>
                  <a:pt x="6874847" y="5501214"/>
                  <a:pt x="6877291" y="5436468"/>
                  <a:pt x="6874847" y="5371720"/>
                </a:cubicBezTo>
                <a:cubicBezTo>
                  <a:pt x="6873626" y="5342401"/>
                  <a:pt x="6879734" y="5331406"/>
                  <a:pt x="6912719" y="5332627"/>
                </a:cubicBezTo>
                <a:cubicBezTo>
                  <a:pt x="6979908" y="5335071"/>
                  <a:pt x="7045878" y="5332627"/>
                  <a:pt x="7113069" y="5333849"/>
                </a:cubicBezTo>
                <a:cubicBezTo>
                  <a:pt x="7143610" y="5333849"/>
                  <a:pt x="7166822" y="5321632"/>
                  <a:pt x="7179039" y="5295978"/>
                </a:cubicBezTo>
                <a:cubicBezTo>
                  <a:pt x="7191254" y="5269101"/>
                  <a:pt x="7159492" y="5264216"/>
                  <a:pt x="7147275" y="5250776"/>
                </a:cubicBezTo>
                <a:cubicBezTo>
                  <a:pt x="7109404" y="5212905"/>
                  <a:pt x="7104517" y="5178699"/>
                  <a:pt x="7136280" y="5133498"/>
                </a:cubicBezTo>
                <a:cubicBezTo>
                  <a:pt x="7175372" y="5077303"/>
                  <a:pt x="7231569" y="5072416"/>
                  <a:pt x="7292651" y="5078525"/>
                </a:cubicBezTo>
                <a:cubicBezTo>
                  <a:pt x="7337853" y="5083410"/>
                  <a:pt x="7389162" y="5124946"/>
                  <a:pt x="7400157" y="5167705"/>
                </a:cubicBezTo>
                <a:cubicBezTo>
                  <a:pt x="7412373" y="5211683"/>
                  <a:pt x="7387940" y="5242226"/>
                  <a:pt x="7354955" y="5264216"/>
                </a:cubicBezTo>
                <a:cubicBezTo>
                  <a:pt x="7324413" y="5284983"/>
                  <a:pt x="7336631" y="5300865"/>
                  <a:pt x="7357398" y="5319191"/>
                </a:cubicBezTo>
                <a:cubicBezTo>
                  <a:pt x="7372058" y="5332627"/>
                  <a:pt x="7390383" y="5335071"/>
                  <a:pt x="7409930" y="5335071"/>
                </a:cubicBezTo>
                <a:cubicBezTo>
                  <a:pt x="7478342" y="5333849"/>
                  <a:pt x="7546754" y="5335071"/>
                  <a:pt x="7615166" y="5333849"/>
                </a:cubicBezTo>
                <a:cubicBezTo>
                  <a:pt x="7638378" y="5333849"/>
                  <a:pt x="7644486" y="5339958"/>
                  <a:pt x="7644486" y="5363168"/>
                </a:cubicBezTo>
                <a:cubicBezTo>
                  <a:pt x="7643265" y="5436468"/>
                  <a:pt x="7644486" y="5508546"/>
                  <a:pt x="7644486" y="5581843"/>
                </a:cubicBezTo>
                <a:cubicBezTo>
                  <a:pt x="7644486" y="5622159"/>
                  <a:pt x="7622498" y="5646592"/>
                  <a:pt x="7588291" y="5661252"/>
                </a:cubicBezTo>
                <a:cubicBezTo>
                  <a:pt x="7552863" y="5677133"/>
                  <a:pt x="7545534" y="5642927"/>
                  <a:pt x="7529651" y="5627045"/>
                </a:cubicBezTo>
                <a:cubicBezTo>
                  <a:pt x="7493002" y="5589174"/>
                  <a:pt x="7468569" y="5586731"/>
                  <a:pt x="7428255" y="5619716"/>
                </a:cubicBezTo>
                <a:cubicBezTo>
                  <a:pt x="7384275" y="5656366"/>
                  <a:pt x="7381832" y="5704009"/>
                  <a:pt x="7390383" y="5754097"/>
                </a:cubicBezTo>
                <a:cubicBezTo>
                  <a:pt x="7397713" y="5798076"/>
                  <a:pt x="7428255" y="5823731"/>
                  <a:pt x="7466127" y="5837169"/>
                </a:cubicBezTo>
                <a:cubicBezTo>
                  <a:pt x="7500332" y="5849386"/>
                  <a:pt x="7521101" y="5820066"/>
                  <a:pt x="7538204" y="5795633"/>
                </a:cubicBezTo>
                <a:cubicBezTo>
                  <a:pt x="7563858" y="5760204"/>
                  <a:pt x="7589513" y="5766314"/>
                  <a:pt x="7617611" y="5791968"/>
                </a:cubicBezTo>
                <a:cubicBezTo>
                  <a:pt x="7635935" y="5809071"/>
                  <a:pt x="7645708" y="5829839"/>
                  <a:pt x="7644486" y="5855493"/>
                </a:cubicBezTo>
                <a:cubicBezTo>
                  <a:pt x="7643265" y="5890921"/>
                  <a:pt x="7644486" y="5925128"/>
                  <a:pt x="7644486" y="5960555"/>
                </a:cubicBezTo>
                <a:cubicBezTo>
                  <a:pt x="7643265" y="5998427"/>
                  <a:pt x="7643265" y="6036299"/>
                  <a:pt x="7645708" y="6072947"/>
                </a:cubicBezTo>
                <a:lnTo>
                  <a:pt x="7643676" y="6091527"/>
                </a:lnTo>
                <a:lnTo>
                  <a:pt x="7645318" y="6082343"/>
                </a:lnTo>
                <a:cubicBezTo>
                  <a:pt x="7650662" y="6075776"/>
                  <a:pt x="7660435" y="6073028"/>
                  <a:pt x="7677538" y="6073639"/>
                </a:cubicBezTo>
                <a:cubicBezTo>
                  <a:pt x="7747172" y="6077304"/>
                  <a:pt x="7816806" y="6074861"/>
                  <a:pt x="7886441" y="6074861"/>
                </a:cubicBezTo>
                <a:cubicBezTo>
                  <a:pt x="7915760" y="6074861"/>
                  <a:pt x="7938970" y="6085854"/>
                  <a:pt x="7956073" y="6107844"/>
                </a:cubicBezTo>
                <a:cubicBezTo>
                  <a:pt x="7975620" y="6132276"/>
                  <a:pt x="7979285" y="6154268"/>
                  <a:pt x="7949965" y="6176258"/>
                </a:cubicBezTo>
                <a:cubicBezTo>
                  <a:pt x="7924311" y="6195803"/>
                  <a:pt x="7890105" y="6216571"/>
                  <a:pt x="7905986" y="6256885"/>
                </a:cubicBezTo>
                <a:cubicBezTo>
                  <a:pt x="7923090" y="6298422"/>
                  <a:pt x="7953630" y="6327742"/>
                  <a:pt x="8002497" y="6331407"/>
                </a:cubicBezTo>
                <a:cubicBezTo>
                  <a:pt x="8041589" y="6335072"/>
                  <a:pt x="8078239" y="6332629"/>
                  <a:pt x="8110001" y="6304530"/>
                </a:cubicBezTo>
                <a:cubicBezTo>
                  <a:pt x="8160089" y="6258108"/>
                  <a:pt x="8160089" y="6228788"/>
                  <a:pt x="8110001" y="6183586"/>
                </a:cubicBezTo>
                <a:cubicBezTo>
                  <a:pt x="8095342" y="6171371"/>
                  <a:pt x="8070909" y="6161598"/>
                  <a:pt x="8079461" y="6135943"/>
                </a:cubicBezTo>
                <a:cubicBezTo>
                  <a:pt x="8089234" y="6106623"/>
                  <a:pt x="8108779" y="6078526"/>
                  <a:pt x="8141764" y="6077304"/>
                </a:cubicBezTo>
                <a:cubicBezTo>
                  <a:pt x="8226058" y="6073639"/>
                  <a:pt x="8310352" y="6074861"/>
                  <a:pt x="8393425" y="6074861"/>
                </a:cubicBezTo>
                <a:cubicBezTo>
                  <a:pt x="8399838" y="6074861"/>
                  <a:pt x="8404037" y="6076082"/>
                  <a:pt x="8406729" y="6078106"/>
                </a:cubicBezTo>
                <a:lnTo>
                  <a:pt x="8410249" y="6084768"/>
                </a:lnTo>
                <a:lnTo>
                  <a:pt x="8414744" y="6080797"/>
                </a:lnTo>
                <a:cubicBezTo>
                  <a:pt x="8420699" y="6078506"/>
                  <a:pt x="8428640" y="6079422"/>
                  <a:pt x="8436581" y="6079422"/>
                </a:cubicBezTo>
                <a:cubicBezTo>
                  <a:pt x="8504993" y="6079422"/>
                  <a:pt x="8573405" y="6079422"/>
                  <a:pt x="8641819" y="6079422"/>
                </a:cubicBezTo>
                <a:cubicBezTo>
                  <a:pt x="8660144" y="6079422"/>
                  <a:pt x="8677247" y="6078202"/>
                  <a:pt x="8690684" y="6065984"/>
                </a:cubicBezTo>
                <a:cubicBezTo>
                  <a:pt x="8713896" y="6046439"/>
                  <a:pt x="8726112" y="6030557"/>
                  <a:pt x="8693127" y="6003680"/>
                </a:cubicBezTo>
                <a:cubicBezTo>
                  <a:pt x="8633267" y="5957258"/>
                  <a:pt x="8633267" y="5909613"/>
                  <a:pt x="8688242" y="5855861"/>
                </a:cubicBezTo>
                <a:cubicBezTo>
                  <a:pt x="8746881" y="5798443"/>
                  <a:pt x="8856828" y="5805773"/>
                  <a:pt x="8909360" y="5870521"/>
                </a:cubicBezTo>
                <a:cubicBezTo>
                  <a:pt x="8949675" y="5919386"/>
                  <a:pt x="8946010" y="5954815"/>
                  <a:pt x="8900808" y="5998795"/>
                </a:cubicBezTo>
                <a:cubicBezTo>
                  <a:pt x="8888593" y="6011010"/>
                  <a:pt x="8861716" y="6017119"/>
                  <a:pt x="8873933" y="6041552"/>
                </a:cubicBezTo>
                <a:cubicBezTo>
                  <a:pt x="8884928" y="6063542"/>
                  <a:pt x="8904473" y="6078202"/>
                  <a:pt x="8931350" y="6078202"/>
                </a:cubicBezTo>
                <a:cubicBezTo>
                  <a:pt x="8999762" y="6078202"/>
                  <a:pt x="9068174" y="6080644"/>
                  <a:pt x="9136587" y="6076979"/>
                </a:cubicBezTo>
                <a:cubicBezTo>
                  <a:pt x="9146055" y="6076369"/>
                  <a:pt x="9153537" y="6076751"/>
                  <a:pt x="9159416" y="6078201"/>
                </a:cubicBezTo>
                <a:lnTo>
                  <a:pt x="9160395" y="6078767"/>
                </a:lnTo>
                <a:lnTo>
                  <a:pt x="9159383" y="6065178"/>
                </a:lnTo>
                <a:cubicBezTo>
                  <a:pt x="9161828" y="5995543"/>
                  <a:pt x="9159383" y="5925909"/>
                  <a:pt x="9160606" y="5856275"/>
                </a:cubicBezTo>
                <a:cubicBezTo>
                  <a:pt x="9160606" y="5828177"/>
                  <a:pt x="9147168" y="5809852"/>
                  <a:pt x="9125178" y="5798859"/>
                </a:cubicBezTo>
                <a:cubicBezTo>
                  <a:pt x="9099523" y="5785420"/>
                  <a:pt x="9094636" y="5813517"/>
                  <a:pt x="9083641" y="5825735"/>
                </a:cubicBezTo>
                <a:cubicBezTo>
                  <a:pt x="9042106" y="5869714"/>
                  <a:pt x="9003012" y="5873379"/>
                  <a:pt x="8954147" y="5835507"/>
                </a:cubicBezTo>
                <a:cubicBezTo>
                  <a:pt x="8928492" y="5817184"/>
                  <a:pt x="8916275" y="5790307"/>
                  <a:pt x="8901615" y="5764652"/>
                </a:cubicBezTo>
                <a:cubicBezTo>
                  <a:pt x="8901615" y="5732890"/>
                  <a:pt x="8901615" y="5701127"/>
                  <a:pt x="8902838" y="5668142"/>
                </a:cubicBezTo>
                <a:cubicBezTo>
                  <a:pt x="8963920" y="5559415"/>
                  <a:pt x="9012786" y="5550862"/>
                  <a:pt x="9099523" y="5630271"/>
                </a:cubicBezTo>
                <a:cubicBezTo>
                  <a:pt x="9111739" y="5641266"/>
                  <a:pt x="9120291" y="5642486"/>
                  <a:pt x="9132508" y="5633936"/>
                </a:cubicBezTo>
                <a:cubicBezTo>
                  <a:pt x="9153276" y="5618054"/>
                  <a:pt x="9161828" y="5599729"/>
                  <a:pt x="9161828" y="5572855"/>
                </a:cubicBezTo>
                <a:cubicBezTo>
                  <a:pt x="9160606" y="5509327"/>
                  <a:pt x="9165493" y="5445801"/>
                  <a:pt x="9160606" y="5382276"/>
                </a:cubicBezTo>
                <a:cubicBezTo>
                  <a:pt x="9156941" y="5337075"/>
                  <a:pt x="9174043" y="5329745"/>
                  <a:pt x="9213137" y="5332188"/>
                </a:cubicBezTo>
                <a:cubicBezTo>
                  <a:pt x="9275440" y="5335853"/>
                  <a:pt x="9336524" y="5332188"/>
                  <a:pt x="9398827" y="5333410"/>
                </a:cubicBezTo>
                <a:cubicBezTo>
                  <a:pt x="9430591" y="5333410"/>
                  <a:pt x="9456246" y="5322415"/>
                  <a:pt x="9467240" y="5293094"/>
                </a:cubicBezTo>
                <a:cubicBezTo>
                  <a:pt x="9477013" y="5266220"/>
                  <a:pt x="9447693" y="5262554"/>
                  <a:pt x="9434256" y="5249118"/>
                </a:cubicBezTo>
                <a:cubicBezTo>
                  <a:pt x="9398827" y="5213689"/>
                  <a:pt x="9392719" y="5180704"/>
                  <a:pt x="9419596" y="5139169"/>
                </a:cubicBezTo>
                <a:cubicBezTo>
                  <a:pt x="9467240" y="5064646"/>
                  <a:pt x="9584518" y="5048767"/>
                  <a:pt x="9648044" y="5109848"/>
                </a:cubicBezTo>
                <a:cubicBezTo>
                  <a:pt x="9705461" y="5164823"/>
                  <a:pt x="9706684" y="5208802"/>
                  <a:pt x="9643157" y="5260110"/>
                </a:cubicBezTo>
                <a:cubicBezTo>
                  <a:pt x="9612615" y="5284544"/>
                  <a:pt x="9622389" y="5300426"/>
                  <a:pt x="9644379" y="5319971"/>
                </a:cubicBezTo>
                <a:cubicBezTo>
                  <a:pt x="9660261" y="5333410"/>
                  <a:pt x="9678584" y="5334631"/>
                  <a:pt x="9698131" y="5334631"/>
                </a:cubicBezTo>
                <a:cubicBezTo>
                  <a:pt x="9766544" y="5334631"/>
                  <a:pt x="9834956" y="5335853"/>
                  <a:pt x="9903370" y="5334631"/>
                </a:cubicBezTo>
                <a:cubicBezTo>
                  <a:pt x="9917113" y="5334631"/>
                  <a:pt x="9926046" y="5336007"/>
                  <a:pt x="9929654" y="5346485"/>
                </a:cubicBezTo>
                <a:lnTo>
                  <a:pt x="9930724" y="5354628"/>
                </a:lnTo>
                <a:lnTo>
                  <a:pt x="9932264" y="5354628"/>
                </a:lnTo>
                <a:lnTo>
                  <a:pt x="9932800" y="5349644"/>
                </a:lnTo>
                <a:cubicBezTo>
                  <a:pt x="9935434" y="5343481"/>
                  <a:pt x="9940130" y="5339572"/>
                  <a:pt x="9947918" y="5337597"/>
                </a:cubicBezTo>
                <a:lnTo>
                  <a:pt x="9951318" y="5337347"/>
                </a:lnTo>
                <a:lnTo>
                  <a:pt x="9952291" y="5335521"/>
                </a:lnTo>
                <a:lnTo>
                  <a:pt x="9934946" y="5330599"/>
                </a:lnTo>
                <a:cubicBezTo>
                  <a:pt x="9931128" y="5326323"/>
                  <a:pt x="9930211" y="5319604"/>
                  <a:pt x="9930821" y="5309831"/>
                </a:cubicBezTo>
                <a:cubicBezTo>
                  <a:pt x="9932044" y="5235310"/>
                  <a:pt x="9932044" y="5160790"/>
                  <a:pt x="9930821" y="5086269"/>
                </a:cubicBezTo>
                <a:cubicBezTo>
                  <a:pt x="9930821" y="5052061"/>
                  <a:pt x="9950369" y="5030071"/>
                  <a:pt x="9976023" y="5012969"/>
                </a:cubicBezTo>
                <a:cubicBezTo>
                  <a:pt x="9993126" y="5001974"/>
                  <a:pt x="10009008" y="5003196"/>
                  <a:pt x="10026111" y="5020300"/>
                </a:cubicBezTo>
                <a:cubicBezTo>
                  <a:pt x="10092080" y="5086269"/>
                  <a:pt x="10106740" y="5088711"/>
                  <a:pt x="10151942" y="5045954"/>
                </a:cubicBezTo>
                <a:cubicBezTo>
                  <a:pt x="10198364" y="5001974"/>
                  <a:pt x="10203251" y="4916459"/>
                  <a:pt x="10160492" y="4868816"/>
                </a:cubicBezTo>
                <a:cubicBezTo>
                  <a:pt x="10115292" y="4817505"/>
                  <a:pt x="10084750" y="4817505"/>
                  <a:pt x="10039550" y="4867593"/>
                </a:cubicBezTo>
                <a:cubicBezTo>
                  <a:pt x="10026111" y="4882253"/>
                  <a:pt x="10017560" y="4907907"/>
                  <a:pt x="9987018" y="4895690"/>
                </a:cubicBezTo>
                <a:cubicBezTo>
                  <a:pt x="9956476" y="4883475"/>
                  <a:pt x="9933266" y="4863928"/>
                  <a:pt x="9932044" y="4830943"/>
                </a:cubicBezTo>
                <a:cubicBezTo>
                  <a:pt x="9929601" y="4750316"/>
                  <a:pt x="9930821" y="4669686"/>
                  <a:pt x="9929601" y="4587835"/>
                </a:cubicBezTo>
                <a:cubicBezTo>
                  <a:pt x="9929601" y="4564624"/>
                  <a:pt x="9944261" y="4568288"/>
                  <a:pt x="9957699" y="4568288"/>
                </a:cubicBezTo>
                <a:cubicBezTo>
                  <a:pt x="10024890" y="4568288"/>
                  <a:pt x="10090860" y="4568288"/>
                  <a:pt x="10158050" y="4568288"/>
                </a:cubicBezTo>
                <a:cubicBezTo>
                  <a:pt x="10173932" y="4568288"/>
                  <a:pt x="10189812" y="4569509"/>
                  <a:pt x="10204472" y="4560959"/>
                </a:cubicBezTo>
                <a:cubicBezTo>
                  <a:pt x="10241122" y="4540189"/>
                  <a:pt x="10243566" y="4520644"/>
                  <a:pt x="10213024" y="4493768"/>
                </a:cubicBezTo>
                <a:cubicBezTo>
                  <a:pt x="10155607" y="4442457"/>
                  <a:pt x="10154385" y="4398478"/>
                  <a:pt x="10209359" y="4345948"/>
                </a:cubicBezTo>
                <a:cubicBezTo>
                  <a:pt x="10239900" y="4316628"/>
                  <a:pt x="10283268" y="4304412"/>
                  <a:pt x="10325263" y="4307925"/>
                </a:cubicBezTo>
                <a:cubicBezTo>
                  <a:pt x="10367257" y="4311436"/>
                  <a:pt x="10407876" y="4330677"/>
                  <a:pt x="10432920" y="4364272"/>
                </a:cubicBezTo>
                <a:cubicBezTo>
                  <a:pt x="10467127" y="4409475"/>
                  <a:pt x="10462240" y="4447344"/>
                  <a:pt x="10423148" y="4486437"/>
                </a:cubicBezTo>
                <a:cubicBezTo>
                  <a:pt x="10410932" y="4498655"/>
                  <a:pt x="10377948" y="4502319"/>
                  <a:pt x="10393828" y="4531639"/>
                </a:cubicBezTo>
                <a:cubicBezTo>
                  <a:pt x="10407266" y="4557294"/>
                  <a:pt x="10429257" y="4569509"/>
                  <a:pt x="10459798" y="4569509"/>
                </a:cubicBezTo>
                <a:cubicBezTo>
                  <a:pt x="10526989" y="4568288"/>
                  <a:pt x="10592957" y="4570731"/>
                  <a:pt x="10660149" y="4568288"/>
                </a:cubicBezTo>
                <a:cubicBezTo>
                  <a:pt x="10690691" y="4567067"/>
                  <a:pt x="10701684" y="4574397"/>
                  <a:pt x="10700463" y="4607381"/>
                </a:cubicBezTo>
                <a:cubicBezTo>
                  <a:pt x="10698020" y="4672129"/>
                  <a:pt x="10699241" y="4738097"/>
                  <a:pt x="10699241" y="4802845"/>
                </a:cubicBezTo>
                <a:cubicBezTo>
                  <a:pt x="10699241" y="4830943"/>
                  <a:pt x="10693133" y="4855378"/>
                  <a:pt x="10672366" y="4876145"/>
                </a:cubicBezTo>
                <a:cubicBezTo>
                  <a:pt x="10640602" y="4907907"/>
                  <a:pt x="10621056" y="4906687"/>
                  <a:pt x="10591736" y="4872480"/>
                </a:cubicBezTo>
                <a:cubicBezTo>
                  <a:pt x="10572189" y="4850489"/>
                  <a:pt x="10553864" y="4819948"/>
                  <a:pt x="10518437" y="4833387"/>
                </a:cubicBezTo>
                <a:cubicBezTo>
                  <a:pt x="10479345" y="4848047"/>
                  <a:pt x="10450025" y="4873702"/>
                  <a:pt x="10443915" y="4917681"/>
                </a:cubicBezTo>
                <a:cubicBezTo>
                  <a:pt x="10436587" y="4970212"/>
                  <a:pt x="10439030" y="5019078"/>
                  <a:pt x="10486675" y="5054507"/>
                </a:cubicBezTo>
                <a:cubicBezTo>
                  <a:pt x="10525767" y="5083825"/>
                  <a:pt x="10547757" y="5081381"/>
                  <a:pt x="10580742" y="5045954"/>
                </a:cubicBezTo>
                <a:cubicBezTo>
                  <a:pt x="10597844" y="5027629"/>
                  <a:pt x="10607617" y="4993424"/>
                  <a:pt x="10643046" y="5009304"/>
                </a:cubicBezTo>
                <a:cubicBezTo>
                  <a:pt x="10677251" y="5023964"/>
                  <a:pt x="10698020" y="5052061"/>
                  <a:pt x="10699241" y="5089935"/>
                </a:cubicBezTo>
                <a:cubicBezTo>
                  <a:pt x="10700463" y="5163234"/>
                  <a:pt x="10699241" y="5236532"/>
                  <a:pt x="10700463" y="5308610"/>
                </a:cubicBezTo>
                <a:lnTo>
                  <a:pt x="10695953" y="5325919"/>
                </a:lnTo>
                <a:lnTo>
                  <a:pt x="10695953" y="5342506"/>
                </a:lnTo>
                <a:lnTo>
                  <a:pt x="10697005" y="5340688"/>
                </a:lnTo>
                <a:cubicBezTo>
                  <a:pt x="10705709" y="5333510"/>
                  <a:pt x="10719758" y="5332289"/>
                  <a:pt x="10739305" y="5333510"/>
                </a:cubicBezTo>
                <a:cubicBezTo>
                  <a:pt x="10801608" y="5337175"/>
                  <a:pt x="10862692" y="5333510"/>
                  <a:pt x="10924995" y="5334732"/>
                </a:cubicBezTo>
                <a:cubicBezTo>
                  <a:pt x="10956759" y="5334732"/>
                  <a:pt x="10982414" y="5323737"/>
                  <a:pt x="10993408" y="5294417"/>
                </a:cubicBezTo>
                <a:cubicBezTo>
                  <a:pt x="11003181" y="5267541"/>
                  <a:pt x="10973861" y="5263877"/>
                  <a:pt x="10960424" y="5250439"/>
                </a:cubicBezTo>
                <a:cubicBezTo>
                  <a:pt x="10924995" y="5215009"/>
                  <a:pt x="10918887" y="5182026"/>
                  <a:pt x="10945764" y="5140490"/>
                </a:cubicBezTo>
                <a:cubicBezTo>
                  <a:pt x="10993408" y="5065968"/>
                  <a:pt x="11110686" y="5050088"/>
                  <a:pt x="11174212" y="5111172"/>
                </a:cubicBezTo>
                <a:cubicBezTo>
                  <a:pt x="11231629" y="5166144"/>
                  <a:pt x="11232852" y="5210124"/>
                  <a:pt x="11169325" y="5261432"/>
                </a:cubicBezTo>
                <a:cubicBezTo>
                  <a:pt x="11138783" y="5285866"/>
                  <a:pt x="11148557" y="5301748"/>
                  <a:pt x="11170547" y="5321293"/>
                </a:cubicBezTo>
                <a:cubicBezTo>
                  <a:pt x="11186429" y="5334732"/>
                  <a:pt x="11204752" y="5335954"/>
                  <a:pt x="11224299" y="5335954"/>
                </a:cubicBezTo>
                <a:cubicBezTo>
                  <a:pt x="11292712" y="5335954"/>
                  <a:pt x="11361124" y="5337175"/>
                  <a:pt x="11429538" y="5335954"/>
                </a:cubicBezTo>
                <a:cubicBezTo>
                  <a:pt x="11447862" y="5335954"/>
                  <a:pt x="11457635" y="5338397"/>
                  <a:pt x="11457635" y="5361608"/>
                </a:cubicBezTo>
                <a:cubicBezTo>
                  <a:pt x="11456413" y="5436129"/>
                  <a:pt x="11457635" y="5510649"/>
                  <a:pt x="11456413" y="5585169"/>
                </a:cubicBezTo>
                <a:cubicBezTo>
                  <a:pt x="11455192" y="5623042"/>
                  <a:pt x="11433202" y="5648697"/>
                  <a:pt x="11397773" y="5663355"/>
                </a:cubicBezTo>
                <a:cubicBezTo>
                  <a:pt x="11362346" y="5676794"/>
                  <a:pt x="11356238" y="5645031"/>
                  <a:pt x="11340356" y="5627928"/>
                </a:cubicBezTo>
                <a:cubicBezTo>
                  <a:pt x="11304929" y="5590057"/>
                  <a:pt x="11282939" y="5587614"/>
                  <a:pt x="11242624" y="5618154"/>
                </a:cubicBezTo>
                <a:cubicBezTo>
                  <a:pt x="11203532" y="5647475"/>
                  <a:pt x="11196202" y="5686566"/>
                  <a:pt x="11198645" y="5731767"/>
                </a:cubicBezTo>
                <a:cubicBezTo>
                  <a:pt x="11201089" y="5781856"/>
                  <a:pt x="11227964" y="5823392"/>
                  <a:pt x="11271944" y="5838051"/>
                </a:cubicBezTo>
                <a:cubicBezTo>
                  <a:pt x="11313481" y="5852711"/>
                  <a:pt x="11333026" y="5820947"/>
                  <a:pt x="11352573" y="5795294"/>
                </a:cubicBezTo>
                <a:cubicBezTo>
                  <a:pt x="11377006" y="5764752"/>
                  <a:pt x="11400218" y="5769639"/>
                  <a:pt x="11424650" y="5791629"/>
                </a:cubicBezTo>
                <a:cubicBezTo>
                  <a:pt x="11445418" y="5809954"/>
                  <a:pt x="11457635" y="5833164"/>
                  <a:pt x="11456413" y="5862484"/>
                </a:cubicBezTo>
                <a:cubicBezTo>
                  <a:pt x="11455192" y="5906464"/>
                  <a:pt x="11456413" y="5951665"/>
                  <a:pt x="11456413" y="5995645"/>
                </a:cubicBezTo>
                <a:cubicBezTo>
                  <a:pt x="11456413" y="6035959"/>
                  <a:pt x="11456413" y="6061155"/>
                  <a:pt x="11450808" y="6076903"/>
                </a:cubicBezTo>
                <a:lnTo>
                  <a:pt x="11443434" y="6089200"/>
                </a:lnTo>
                <a:lnTo>
                  <a:pt x="11447629" y="6089179"/>
                </a:lnTo>
                <a:lnTo>
                  <a:pt x="11460380" y="6094729"/>
                </a:lnTo>
                <a:lnTo>
                  <a:pt x="11461414" y="6089396"/>
                </a:lnTo>
                <a:cubicBezTo>
                  <a:pt x="11466607" y="6083288"/>
                  <a:pt x="11475769" y="6080844"/>
                  <a:pt x="11491039" y="6081456"/>
                </a:cubicBezTo>
                <a:cubicBezTo>
                  <a:pt x="11555788" y="6083898"/>
                  <a:pt x="11621755" y="6082676"/>
                  <a:pt x="11686503" y="6082676"/>
                </a:cubicBezTo>
                <a:cubicBezTo>
                  <a:pt x="11702385" y="6082676"/>
                  <a:pt x="11718267" y="6082676"/>
                  <a:pt x="11732927" y="6074124"/>
                </a:cubicBezTo>
                <a:cubicBezTo>
                  <a:pt x="11768354" y="6055799"/>
                  <a:pt x="11770797" y="6033811"/>
                  <a:pt x="11741477" y="6008156"/>
                </a:cubicBezTo>
                <a:cubicBezTo>
                  <a:pt x="11715824" y="5986166"/>
                  <a:pt x="11688947" y="5961732"/>
                  <a:pt x="11698720" y="5923862"/>
                </a:cubicBezTo>
                <a:cubicBezTo>
                  <a:pt x="11710937" y="5878660"/>
                  <a:pt x="11741477" y="5844455"/>
                  <a:pt x="11785457" y="5829795"/>
                </a:cubicBezTo>
                <a:cubicBezTo>
                  <a:pt x="11801644" y="5823992"/>
                  <a:pt x="11818289" y="5821014"/>
                  <a:pt x="11834763" y="5820594"/>
                </a:cubicBezTo>
                <a:cubicBezTo>
                  <a:pt x="11884183" y="5819334"/>
                  <a:pt x="11932056" y="5841095"/>
                  <a:pt x="11961375" y="5878660"/>
                </a:cubicBezTo>
                <a:cubicBezTo>
                  <a:pt x="11998025" y="5925083"/>
                  <a:pt x="11993137" y="5961732"/>
                  <a:pt x="11949158" y="6003269"/>
                </a:cubicBezTo>
                <a:cubicBezTo>
                  <a:pt x="11936942" y="6014264"/>
                  <a:pt x="11910065" y="6019151"/>
                  <a:pt x="11922283" y="6046026"/>
                </a:cubicBezTo>
                <a:cubicBezTo>
                  <a:pt x="11934500" y="6070461"/>
                  <a:pt x="11956488" y="6082676"/>
                  <a:pt x="11983365" y="6082676"/>
                </a:cubicBezTo>
                <a:cubicBezTo>
                  <a:pt x="12050556" y="6082676"/>
                  <a:pt x="12116524" y="6085121"/>
                  <a:pt x="12183716" y="6081456"/>
                </a:cubicBezTo>
                <a:lnTo>
                  <a:pt x="12191999" y="608300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3014552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39162" y="1"/>
            <a:ext cx="2863562" cy="39993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22128" y="2870061"/>
            <a:ext cx="2863562" cy="39879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9139162" y="4114800"/>
            <a:ext cx="2863562" cy="27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122128" y="1"/>
            <a:ext cx="2863562" cy="27545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0229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9401876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604858537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8171946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8E24A2BE-80CE-4B79-BF31-91FA62C04420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F51014-6E90-4769-BCD9-A06A9FC17AC8}"/>
              </a:ext>
            </a:extLst>
          </p:cNvPr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BC926F-7282-4E00-BF8A-8D24B274039B}"/>
              </a:ext>
            </a:extLst>
          </p:cNvPr>
          <p:cNvSpPr/>
          <p:nvPr userDrawn="1"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910736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4883823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 userDrawn="1"/>
        </p:nvGrpSpPr>
        <p:grpSpPr>
          <a:xfrm>
            <a:off x="3791744" y="502830"/>
            <a:ext cx="4608512" cy="4620329"/>
            <a:chOff x="1115616" y="1275607"/>
            <a:chExt cx="2585656" cy="2592286"/>
          </a:xfrm>
        </p:grpSpPr>
        <p:pic>
          <p:nvPicPr>
            <p:cNvPr id="5" name="Picture 2" descr="E:\002-KIMS BUSINESS\007-02-Googleslidesppt\02-GSppt-Contents-Kim\20170215\03-abs\item01-png.png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275607"/>
              <a:ext cx="2585656" cy="25922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Oval 5"/>
            <p:cNvSpPr/>
            <p:nvPr userDrawn="1"/>
          </p:nvSpPr>
          <p:spPr>
            <a:xfrm>
              <a:off x="1796376" y="1959682"/>
              <a:ext cx="1224136" cy="12241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63500" dist="38100" dir="18900000">
                <a:prstClr val="black">
                  <a:alpha val="2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</p:grpSp>
      <p:sp>
        <p:nvSpPr>
          <p:cNvPr id="7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772131" y="5106393"/>
            <a:ext cx="4608512" cy="76808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Welcome!!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771933" y="5925277"/>
            <a:ext cx="4608512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075411480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825318427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343527593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151424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89508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446311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02681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Block Arc 1"/>
          <p:cNvSpPr/>
          <p:nvPr userDrawn="1"/>
        </p:nvSpPr>
        <p:spPr>
          <a:xfrm>
            <a:off x="911424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2" name="Block Arc 11"/>
          <p:cNvSpPr/>
          <p:nvPr userDrawn="1"/>
        </p:nvSpPr>
        <p:spPr>
          <a:xfrm>
            <a:off x="3561843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13" name="Block Arc 12"/>
          <p:cNvSpPr/>
          <p:nvPr userDrawn="1"/>
        </p:nvSpPr>
        <p:spPr>
          <a:xfrm>
            <a:off x="621226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Block Arc 13"/>
          <p:cNvSpPr/>
          <p:nvPr userDrawn="1"/>
        </p:nvSpPr>
        <p:spPr>
          <a:xfrm>
            <a:off x="886268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DBECCA6-8618-46C3-A8D4-3B6399CCEF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D40A599-6D66-4DC9-82BB-52C171B56BB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209346052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grpSp>
        <p:nvGrpSpPr>
          <p:cNvPr id="5" name="Group 4"/>
          <p:cNvGrpSpPr/>
          <p:nvPr userDrawn="1"/>
        </p:nvGrpSpPr>
        <p:grpSpPr>
          <a:xfrm>
            <a:off x="472011" y="1508786"/>
            <a:ext cx="3799787" cy="486556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6773102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3717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16152066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695733" y="1873019"/>
            <a:ext cx="8496267" cy="40324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A6C3AF05-0B8F-485E-983F-1B40340199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D183D1CC-DF98-45E3-B7CE-601603E40D0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323356666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84845500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04523" y="0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60363" y="2564904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290163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242AE78-78C5-4911-B617-90D14010A947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E0C48E1-C97E-4AE3-8E59-52BB45A6FE56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2D00879-9F70-419E-802C-A97259DEE847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EE194F9D-92C5-494D-A71F-52F797241779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965DE85-99CD-45CA-B40D-D66A355C3F5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86064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12">
            <a:extLst>
              <a:ext uri="{FF2B5EF4-FFF2-40B4-BE49-F238E27FC236}">
                <a16:creationId xmlns:a16="http://schemas.microsoft.com/office/drawing/2014/main" id="{A7A44CD1-8791-4411-9DCF-BE8F9EB9EB1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65230552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57145" y="1700808"/>
            <a:ext cx="3264727" cy="26987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452723" y="1700808"/>
            <a:ext cx="3264364" cy="26987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947939" y="1700808"/>
            <a:ext cx="3264364" cy="26987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DDA4CE02-F7F3-4BCD-B8DB-4DFD03965EC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39A54B34-6F96-4E3E-B72E-E680E3CE271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414093397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638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86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110208" y="1832542"/>
            <a:ext cx="3600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427952" y="1832542"/>
            <a:ext cx="3648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2F3CBFE9-6225-4EAB-9415-3558F6BE9A6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E9189EF-3C10-45A2-8749-4187192ACEC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605604124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onut 3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B4F25E9-AA8C-4BD3-BF1F-56D20DF8DD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40BDE80-4E1C-47DE-8168-381888FDC3F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996360151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8952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728504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728504" y="2956276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 userDrawn="1"/>
        </p:nvSpPr>
        <p:spPr>
          <a:xfrm>
            <a:off x="728056" y="5447872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444409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443961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3443961" y="2956276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3443513" y="5447872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59867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159419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159419" y="2956276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158971" y="5447872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875325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8874877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8874877" y="2956276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874429" y="5447872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6937187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BE861D7-D457-4F0C-825B-4CDA97FB39DE}"/>
              </a:ext>
            </a:extLst>
          </p:cNvPr>
          <p:cNvGrpSpPr/>
          <p:nvPr userDrawn="1"/>
        </p:nvGrpSpPr>
        <p:grpSpPr>
          <a:xfrm flipV="1">
            <a:off x="196164" y="4434413"/>
            <a:ext cx="2781298" cy="2281190"/>
            <a:chOff x="160070" y="163202"/>
            <a:chExt cx="2781298" cy="2281190"/>
          </a:xfrm>
          <a:solidFill>
            <a:srgbClr val="FFFFFF">
              <a:alpha val="40000"/>
            </a:srgbClr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E407CA1-5FD4-44EE-81DD-190588A1B548}"/>
                </a:ext>
              </a:extLst>
            </p:cNvPr>
            <p:cNvSpPr/>
            <p:nvPr/>
          </p:nvSpPr>
          <p:spPr>
            <a:xfrm>
              <a:off x="160070" y="163845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37A0D61-F27B-4FE6-8B57-11E3B6AE2525}"/>
                </a:ext>
              </a:extLst>
            </p:cNvPr>
            <p:cNvSpPr/>
            <p:nvPr/>
          </p:nvSpPr>
          <p:spPr>
            <a:xfrm>
              <a:off x="491721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30F3AB-9F61-4C4A-AB33-0EB2973B7942}"/>
                </a:ext>
              </a:extLst>
            </p:cNvPr>
            <p:cNvSpPr/>
            <p:nvPr/>
          </p:nvSpPr>
          <p:spPr>
            <a:xfrm>
              <a:off x="821614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D87576C-71E7-471B-9B76-0B559E7D1CFF}"/>
                </a:ext>
              </a:extLst>
            </p:cNvPr>
            <p:cNvSpPr/>
            <p:nvPr/>
          </p:nvSpPr>
          <p:spPr>
            <a:xfrm>
              <a:off x="1151509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87A641C-0AEB-43AD-A1C0-3E3DB6BD4DB5}"/>
                </a:ext>
              </a:extLst>
            </p:cNvPr>
            <p:cNvSpPr/>
            <p:nvPr/>
          </p:nvSpPr>
          <p:spPr>
            <a:xfrm>
              <a:off x="1481405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4B4F603-5763-4124-9C65-63C757024D0D}"/>
                </a:ext>
              </a:extLst>
            </p:cNvPr>
            <p:cNvSpPr/>
            <p:nvPr/>
          </p:nvSpPr>
          <p:spPr>
            <a:xfrm>
              <a:off x="1813055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75612D3-A761-4DCD-A5BD-F1103F92ABD5}"/>
                </a:ext>
              </a:extLst>
            </p:cNvPr>
            <p:cNvSpPr/>
            <p:nvPr/>
          </p:nvSpPr>
          <p:spPr>
            <a:xfrm>
              <a:off x="2142951" y="163202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0CC9D82-7080-4E2E-9EBC-90DE06E02CD3}"/>
                </a:ext>
              </a:extLst>
            </p:cNvPr>
            <p:cNvSpPr/>
            <p:nvPr/>
          </p:nvSpPr>
          <p:spPr>
            <a:xfrm>
              <a:off x="2472846" y="163202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2977C22-797D-4DE0-934A-6606EF805FBD}"/>
                </a:ext>
              </a:extLst>
            </p:cNvPr>
            <p:cNvSpPr/>
            <p:nvPr/>
          </p:nvSpPr>
          <p:spPr>
            <a:xfrm>
              <a:off x="2800987" y="163202"/>
              <a:ext cx="140381" cy="140381"/>
            </a:xfrm>
            <a:custGeom>
              <a:avLst/>
              <a:gdLst>
                <a:gd name="connsiteX0" fmla="*/ 53340 w 76200"/>
                <a:gd name="connsiteY0" fmla="*/ 11430 h 76200"/>
                <a:gd name="connsiteX1" fmla="*/ 42862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3340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430"/>
                  </a:moveTo>
                  <a:lnTo>
                    <a:pt x="42862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6668"/>
                    <a:pt x="59055" y="6668"/>
                    <a:pt x="53340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EFDEEDE-4A33-4C0F-B2D4-558856E8C3B6}"/>
                </a:ext>
              </a:extLst>
            </p:cNvPr>
            <p:cNvSpPr/>
            <p:nvPr/>
          </p:nvSpPr>
          <p:spPr>
            <a:xfrm>
              <a:off x="161824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3343 w 76200"/>
                <a:gd name="connsiteY14" fmla="*/ 31432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3343" y="31432"/>
                  </a:lnTo>
                  <a:cubicBezTo>
                    <a:pt x="79058" y="25718"/>
                    <a:pt x="79058" y="16193"/>
                    <a:pt x="73343" y="11430"/>
                  </a:cubicBezTo>
                  <a:cubicBezTo>
                    <a:pt x="67628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09B993E-8613-40BB-9EBB-AC078F29EE77}"/>
                </a:ext>
              </a:extLst>
            </p:cNvPr>
            <p:cNvSpPr/>
            <p:nvPr/>
          </p:nvSpPr>
          <p:spPr>
            <a:xfrm>
              <a:off x="491721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ABB02F0-8D23-4D7C-9940-354089982420}"/>
                </a:ext>
              </a:extLst>
            </p:cNvPr>
            <p:cNvSpPr/>
            <p:nvPr/>
          </p:nvSpPr>
          <p:spPr>
            <a:xfrm>
              <a:off x="821614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4DB76EE-8105-4B73-A57D-DE1A3E874018}"/>
                </a:ext>
              </a:extLst>
            </p:cNvPr>
            <p:cNvSpPr/>
            <p:nvPr/>
          </p:nvSpPr>
          <p:spPr>
            <a:xfrm>
              <a:off x="1151509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2" y="78105"/>
                    <a:pt x="67627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7" y="5715"/>
                    <a:pt x="58102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B5642A-685F-4C9B-98E5-0363F7A98967}"/>
                </a:ext>
              </a:extLst>
            </p:cNvPr>
            <p:cNvSpPr/>
            <p:nvPr/>
          </p:nvSpPr>
          <p:spPr>
            <a:xfrm>
              <a:off x="1481405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3FF590F-A53E-4C7F-BF29-1FC182CAB35D}"/>
                </a:ext>
              </a:extLst>
            </p:cNvPr>
            <p:cNvSpPr/>
            <p:nvPr/>
          </p:nvSpPr>
          <p:spPr>
            <a:xfrm>
              <a:off x="1813055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7"/>
                    <a:pt x="57150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6B710DD-98B8-4820-BA3B-08D07F2F82F5}"/>
                </a:ext>
              </a:extLst>
            </p:cNvPr>
            <p:cNvSpPr/>
            <p:nvPr/>
          </p:nvSpPr>
          <p:spPr>
            <a:xfrm>
              <a:off x="2142951" y="431681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2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2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5715"/>
                    <a:pt x="58103" y="5715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0C2DB0F-294E-4BE0-9796-FFD452B698E6}"/>
                </a:ext>
              </a:extLst>
            </p:cNvPr>
            <p:cNvSpPr/>
            <p:nvPr/>
          </p:nvSpPr>
          <p:spPr>
            <a:xfrm>
              <a:off x="2472846" y="431681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2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2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5715"/>
                    <a:pt x="58103" y="5715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2766DA7-4247-4A42-BAE8-C2F833AE5E4D}"/>
                </a:ext>
              </a:extLst>
            </p:cNvPr>
            <p:cNvSpPr/>
            <p:nvPr/>
          </p:nvSpPr>
          <p:spPr>
            <a:xfrm>
              <a:off x="161824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3343 w 76200"/>
                <a:gd name="connsiteY11" fmla="*/ 74295 h 76200"/>
                <a:gd name="connsiteX12" fmla="*/ 73343 w 76200"/>
                <a:gd name="connsiteY12" fmla="*/ 54293 h 76200"/>
                <a:gd name="connsiteX13" fmla="*/ 62865 w 76200"/>
                <a:gd name="connsiteY13" fmla="*/ 43815 h 76200"/>
                <a:gd name="connsiteX14" fmla="*/ 73343 w 76200"/>
                <a:gd name="connsiteY14" fmla="*/ 32385 h 76200"/>
                <a:gd name="connsiteX15" fmla="*/ 73343 w 76200"/>
                <a:gd name="connsiteY15" fmla="*/ 12383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9058"/>
                    <a:pt x="67628" y="79058"/>
                    <a:pt x="73343" y="74295"/>
                  </a:cubicBezTo>
                  <a:cubicBezTo>
                    <a:pt x="79058" y="69533"/>
                    <a:pt x="79058" y="59055"/>
                    <a:pt x="73343" y="54293"/>
                  </a:cubicBezTo>
                  <a:lnTo>
                    <a:pt x="62865" y="43815"/>
                  </a:lnTo>
                  <a:lnTo>
                    <a:pt x="73343" y="32385"/>
                  </a:lnTo>
                  <a:cubicBezTo>
                    <a:pt x="79058" y="26670"/>
                    <a:pt x="79058" y="17145"/>
                    <a:pt x="73343" y="12383"/>
                  </a:cubicBezTo>
                  <a:cubicBezTo>
                    <a:pt x="67628" y="7620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73DFE95-5802-47A9-965E-AD63BFC6C1D6}"/>
                </a:ext>
              </a:extLst>
            </p:cNvPr>
            <p:cNvSpPr/>
            <p:nvPr/>
          </p:nvSpPr>
          <p:spPr>
            <a:xfrm>
              <a:off x="491721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3A7B14B-26D1-4AB9-A34C-6564B833B1A1}"/>
                </a:ext>
              </a:extLst>
            </p:cNvPr>
            <p:cNvSpPr/>
            <p:nvPr/>
          </p:nvSpPr>
          <p:spPr>
            <a:xfrm>
              <a:off x="821614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72B42C1-BCB0-40C3-A16B-77502F644F86}"/>
                </a:ext>
              </a:extLst>
            </p:cNvPr>
            <p:cNvSpPr/>
            <p:nvPr/>
          </p:nvSpPr>
          <p:spPr>
            <a:xfrm>
              <a:off x="1151509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2" y="78105"/>
                    <a:pt x="67627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7" y="5715"/>
                    <a:pt x="58102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1F30ECE-28B2-4CB0-82BA-977A5BBEF08D}"/>
                </a:ext>
              </a:extLst>
            </p:cNvPr>
            <p:cNvSpPr/>
            <p:nvPr/>
          </p:nvSpPr>
          <p:spPr>
            <a:xfrm>
              <a:off x="1481405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25B4573-4AD1-4B81-B783-08D57B7BFD5D}"/>
                </a:ext>
              </a:extLst>
            </p:cNvPr>
            <p:cNvSpPr/>
            <p:nvPr/>
          </p:nvSpPr>
          <p:spPr>
            <a:xfrm>
              <a:off x="1811302" y="698403"/>
              <a:ext cx="140381" cy="140381"/>
            </a:xfrm>
            <a:custGeom>
              <a:avLst/>
              <a:gdLst>
                <a:gd name="connsiteX0" fmla="*/ 53340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3340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3340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CBFDB14-4422-456C-97BB-62B02E9BA642}"/>
                </a:ext>
              </a:extLst>
            </p:cNvPr>
            <p:cNvSpPr/>
            <p:nvPr/>
          </p:nvSpPr>
          <p:spPr>
            <a:xfrm>
              <a:off x="2142951" y="698403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5715"/>
                    <a:pt x="58103" y="5715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35623C5-8E6C-4045-B3DF-30216FEC4B09}"/>
                </a:ext>
              </a:extLst>
            </p:cNvPr>
            <p:cNvSpPr/>
            <p:nvPr/>
          </p:nvSpPr>
          <p:spPr>
            <a:xfrm>
              <a:off x="161824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3343 w 76200"/>
                <a:gd name="connsiteY14" fmla="*/ 31433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7152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3343" y="31433"/>
                  </a:lnTo>
                  <a:cubicBezTo>
                    <a:pt x="79058" y="25718"/>
                    <a:pt x="79058" y="16193"/>
                    <a:pt x="73343" y="11430"/>
                  </a:cubicBezTo>
                  <a:cubicBezTo>
                    <a:pt x="67628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5AD1962-0F7F-49AF-BEAE-5A57053A2A2A}"/>
                </a:ext>
              </a:extLst>
            </p:cNvPr>
            <p:cNvSpPr/>
            <p:nvPr/>
          </p:nvSpPr>
          <p:spPr>
            <a:xfrm>
              <a:off x="491721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73899E-0AE2-4F17-AC46-8025FE31E028}"/>
                </a:ext>
              </a:extLst>
            </p:cNvPr>
            <p:cNvSpPr/>
            <p:nvPr/>
          </p:nvSpPr>
          <p:spPr>
            <a:xfrm>
              <a:off x="821614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7152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D735054-8238-4577-9B4B-9DE571C72F56}"/>
                </a:ext>
              </a:extLst>
            </p:cNvPr>
            <p:cNvSpPr/>
            <p:nvPr/>
          </p:nvSpPr>
          <p:spPr>
            <a:xfrm>
              <a:off x="1151509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7152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2" y="78105"/>
                    <a:pt x="67627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7" y="5715"/>
                    <a:pt x="58102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32778BE-09C1-4C8E-BD9E-289BC958BF42}"/>
                </a:ext>
              </a:extLst>
            </p:cNvPr>
            <p:cNvSpPr/>
            <p:nvPr/>
          </p:nvSpPr>
          <p:spPr>
            <a:xfrm>
              <a:off x="1481405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B01113E-AC78-49F9-8443-F1B62CE29184}"/>
                </a:ext>
              </a:extLst>
            </p:cNvPr>
            <p:cNvSpPr/>
            <p:nvPr/>
          </p:nvSpPr>
          <p:spPr>
            <a:xfrm>
              <a:off x="1813055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7150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44729B5-03E9-49F1-BC8F-4184572456FD}"/>
                </a:ext>
              </a:extLst>
            </p:cNvPr>
            <p:cNvSpPr/>
            <p:nvPr/>
          </p:nvSpPr>
          <p:spPr>
            <a:xfrm>
              <a:off x="161824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3343 w 76200"/>
                <a:gd name="connsiteY14" fmla="*/ 32385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3343" y="32385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0569BE3-8F9A-4BB6-A554-2B76C56FCD32}"/>
                </a:ext>
              </a:extLst>
            </p:cNvPr>
            <p:cNvSpPr/>
            <p:nvPr/>
          </p:nvSpPr>
          <p:spPr>
            <a:xfrm>
              <a:off x="491721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B716A3-248A-49B7-BD3F-300E1F30ADDD}"/>
                </a:ext>
              </a:extLst>
            </p:cNvPr>
            <p:cNvSpPr/>
            <p:nvPr/>
          </p:nvSpPr>
          <p:spPr>
            <a:xfrm>
              <a:off x="821614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E20E4E1-9AD6-4786-AAC1-ADCB74B1F077}"/>
                </a:ext>
              </a:extLst>
            </p:cNvPr>
            <p:cNvSpPr/>
            <p:nvPr/>
          </p:nvSpPr>
          <p:spPr>
            <a:xfrm>
              <a:off x="1151509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2" y="78105"/>
                    <a:pt x="67627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7" y="5715"/>
                    <a:pt x="58102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4111B8D-134D-44F5-9E25-69F3194525A2}"/>
                </a:ext>
              </a:extLst>
            </p:cNvPr>
            <p:cNvSpPr/>
            <p:nvPr/>
          </p:nvSpPr>
          <p:spPr>
            <a:xfrm>
              <a:off x="1481405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D501F4A-7750-43BB-9DCA-46E389080FE1}"/>
                </a:ext>
              </a:extLst>
            </p:cNvPr>
            <p:cNvSpPr/>
            <p:nvPr/>
          </p:nvSpPr>
          <p:spPr>
            <a:xfrm>
              <a:off x="160070" y="1500330"/>
              <a:ext cx="140381" cy="140381"/>
            </a:xfrm>
            <a:custGeom>
              <a:avLst/>
              <a:gdLst>
                <a:gd name="connsiteX0" fmla="*/ 53340 w 76200"/>
                <a:gd name="connsiteY0" fmla="*/ 11430 h 76200"/>
                <a:gd name="connsiteX1" fmla="*/ 42863 w 76200"/>
                <a:gd name="connsiteY1" fmla="*/ 21907 h 76200"/>
                <a:gd name="connsiteX2" fmla="*/ 32385 w 76200"/>
                <a:gd name="connsiteY2" fmla="*/ 11430 h 76200"/>
                <a:gd name="connsiteX3" fmla="*/ 12383 w 76200"/>
                <a:gd name="connsiteY3" fmla="*/ 11430 h 76200"/>
                <a:gd name="connsiteX4" fmla="*/ 12383 w 76200"/>
                <a:gd name="connsiteY4" fmla="*/ 31432 h 76200"/>
                <a:gd name="connsiteX5" fmla="*/ 22860 w 76200"/>
                <a:gd name="connsiteY5" fmla="*/ 41910 h 76200"/>
                <a:gd name="connsiteX6" fmla="*/ 11430 w 76200"/>
                <a:gd name="connsiteY6" fmla="*/ 53340 h 76200"/>
                <a:gd name="connsiteX7" fmla="*/ 11430 w 76200"/>
                <a:gd name="connsiteY7" fmla="*/ 73342 h 76200"/>
                <a:gd name="connsiteX8" fmla="*/ 31433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2390 w 76200"/>
                <a:gd name="connsiteY11" fmla="*/ 73342 h 76200"/>
                <a:gd name="connsiteX12" fmla="*/ 72390 w 76200"/>
                <a:gd name="connsiteY12" fmla="*/ 53340 h 76200"/>
                <a:gd name="connsiteX13" fmla="*/ 61913 w 76200"/>
                <a:gd name="connsiteY13" fmla="*/ 42863 h 76200"/>
                <a:gd name="connsiteX14" fmla="*/ 74295 w 76200"/>
                <a:gd name="connsiteY14" fmla="*/ 32385 h 76200"/>
                <a:gd name="connsiteX15" fmla="*/ 74295 w 76200"/>
                <a:gd name="connsiteY15" fmla="*/ 12382 h 76200"/>
                <a:gd name="connsiteX16" fmla="*/ 53340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430"/>
                  </a:moveTo>
                  <a:lnTo>
                    <a:pt x="42863" y="21907"/>
                  </a:lnTo>
                  <a:lnTo>
                    <a:pt x="32385" y="11430"/>
                  </a:lnTo>
                  <a:cubicBezTo>
                    <a:pt x="26670" y="5715"/>
                    <a:pt x="17145" y="5715"/>
                    <a:pt x="12383" y="11430"/>
                  </a:cubicBezTo>
                  <a:cubicBezTo>
                    <a:pt x="7620" y="17145"/>
                    <a:pt x="6668" y="26670"/>
                    <a:pt x="12383" y="31432"/>
                  </a:cubicBezTo>
                  <a:lnTo>
                    <a:pt x="22860" y="41910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2"/>
                  </a:cubicBezTo>
                  <a:cubicBezTo>
                    <a:pt x="17145" y="79057"/>
                    <a:pt x="26670" y="79057"/>
                    <a:pt x="31433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3" y="79057"/>
                    <a:pt x="67628" y="79057"/>
                    <a:pt x="72390" y="73342"/>
                  </a:cubicBezTo>
                  <a:cubicBezTo>
                    <a:pt x="78105" y="67628"/>
                    <a:pt x="78105" y="58103"/>
                    <a:pt x="72390" y="53340"/>
                  </a:cubicBezTo>
                  <a:lnTo>
                    <a:pt x="61913" y="42863"/>
                  </a:lnTo>
                  <a:lnTo>
                    <a:pt x="74295" y="32385"/>
                  </a:lnTo>
                  <a:cubicBezTo>
                    <a:pt x="80010" y="26670"/>
                    <a:pt x="80010" y="17145"/>
                    <a:pt x="74295" y="12382"/>
                  </a:cubicBezTo>
                  <a:cubicBezTo>
                    <a:pt x="68580" y="7620"/>
                    <a:pt x="59055" y="6667"/>
                    <a:pt x="53340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AAFD71-4155-4EC3-BABF-1B6CF32C6A33}"/>
                </a:ext>
              </a:extLst>
            </p:cNvPr>
            <p:cNvSpPr/>
            <p:nvPr/>
          </p:nvSpPr>
          <p:spPr>
            <a:xfrm>
              <a:off x="491721" y="150033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3340 h 76200"/>
                <a:gd name="connsiteX7" fmla="*/ 11430 w 76200"/>
                <a:gd name="connsiteY7" fmla="*/ 73342 h 76200"/>
                <a:gd name="connsiteX8" fmla="*/ 31432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2390 w 76200"/>
                <a:gd name="connsiteY11" fmla="*/ 73342 h 76200"/>
                <a:gd name="connsiteX12" fmla="*/ 72390 w 76200"/>
                <a:gd name="connsiteY12" fmla="*/ 53340 h 76200"/>
                <a:gd name="connsiteX13" fmla="*/ 61913 w 76200"/>
                <a:gd name="connsiteY13" fmla="*/ 42863 h 76200"/>
                <a:gd name="connsiteX14" fmla="*/ 72390 w 76200"/>
                <a:gd name="connsiteY14" fmla="*/ 32385 h 76200"/>
                <a:gd name="connsiteX15" fmla="*/ 72390 w 76200"/>
                <a:gd name="connsiteY15" fmla="*/ 12382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2"/>
                  </a:cubicBezTo>
                  <a:cubicBezTo>
                    <a:pt x="17145" y="79057"/>
                    <a:pt x="26670" y="79057"/>
                    <a:pt x="31432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3" y="79057"/>
                    <a:pt x="67628" y="79057"/>
                    <a:pt x="72390" y="73342"/>
                  </a:cubicBezTo>
                  <a:cubicBezTo>
                    <a:pt x="78105" y="67628"/>
                    <a:pt x="78105" y="58103"/>
                    <a:pt x="72390" y="53340"/>
                  </a:cubicBezTo>
                  <a:lnTo>
                    <a:pt x="61913" y="42863"/>
                  </a:lnTo>
                  <a:lnTo>
                    <a:pt x="72390" y="32385"/>
                  </a:lnTo>
                  <a:cubicBezTo>
                    <a:pt x="78105" y="26670"/>
                    <a:pt x="78105" y="17145"/>
                    <a:pt x="72390" y="12382"/>
                  </a:cubicBezTo>
                  <a:cubicBezTo>
                    <a:pt x="66675" y="7620"/>
                    <a:pt x="58103" y="6667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51961-41BD-4DAE-8CB2-DF3644AD7104}"/>
                </a:ext>
              </a:extLst>
            </p:cNvPr>
            <p:cNvSpPr/>
            <p:nvPr/>
          </p:nvSpPr>
          <p:spPr>
            <a:xfrm>
              <a:off x="821614" y="150033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3340 h 76200"/>
                <a:gd name="connsiteX7" fmla="*/ 11430 w 76200"/>
                <a:gd name="connsiteY7" fmla="*/ 73342 h 76200"/>
                <a:gd name="connsiteX8" fmla="*/ 31433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2390 w 76200"/>
                <a:gd name="connsiteY11" fmla="*/ 73342 h 76200"/>
                <a:gd name="connsiteX12" fmla="*/ 72390 w 76200"/>
                <a:gd name="connsiteY12" fmla="*/ 53340 h 76200"/>
                <a:gd name="connsiteX13" fmla="*/ 61913 w 76200"/>
                <a:gd name="connsiteY13" fmla="*/ 42863 h 76200"/>
                <a:gd name="connsiteX14" fmla="*/ 72390 w 76200"/>
                <a:gd name="connsiteY14" fmla="*/ 32385 h 76200"/>
                <a:gd name="connsiteX15" fmla="*/ 72390 w 76200"/>
                <a:gd name="connsiteY15" fmla="*/ 12382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2"/>
                  </a:cubicBezTo>
                  <a:cubicBezTo>
                    <a:pt x="17145" y="79057"/>
                    <a:pt x="26670" y="79057"/>
                    <a:pt x="31433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3" y="79057"/>
                    <a:pt x="67628" y="79057"/>
                    <a:pt x="72390" y="73342"/>
                  </a:cubicBezTo>
                  <a:cubicBezTo>
                    <a:pt x="78105" y="67628"/>
                    <a:pt x="78105" y="58103"/>
                    <a:pt x="72390" y="53340"/>
                  </a:cubicBezTo>
                  <a:lnTo>
                    <a:pt x="61913" y="42863"/>
                  </a:lnTo>
                  <a:lnTo>
                    <a:pt x="72390" y="32385"/>
                  </a:lnTo>
                  <a:cubicBezTo>
                    <a:pt x="78105" y="26670"/>
                    <a:pt x="78105" y="17145"/>
                    <a:pt x="72390" y="12382"/>
                  </a:cubicBezTo>
                  <a:cubicBezTo>
                    <a:pt x="67628" y="6667"/>
                    <a:pt x="58103" y="6667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8313E7A-C893-4524-9065-66A370B6B398}"/>
                </a:ext>
              </a:extLst>
            </p:cNvPr>
            <p:cNvSpPr/>
            <p:nvPr/>
          </p:nvSpPr>
          <p:spPr>
            <a:xfrm>
              <a:off x="1151509" y="150033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3340 h 76200"/>
                <a:gd name="connsiteX7" fmla="*/ 11430 w 76200"/>
                <a:gd name="connsiteY7" fmla="*/ 73342 h 76200"/>
                <a:gd name="connsiteX8" fmla="*/ 31433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2390 w 76200"/>
                <a:gd name="connsiteY11" fmla="*/ 73342 h 76200"/>
                <a:gd name="connsiteX12" fmla="*/ 72390 w 76200"/>
                <a:gd name="connsiteY12" fmla="*/ 53340 h 76200"/>
                <a:gd name="connsiteX13" fmla="*/ 61913 w 76200"/>
                <a:gd name="connsiteY13" fmla="*/ 42863 h 76200"/>
                <a:gd name="connsiteX14" fmla="*/ 72390 w 76200"/>
                <a:gd name="connsiteY14" fmla="*/ 32385 h 76200"/>
                <a:gd name="connsiteX15" fmla="*/ 72390 w 76200"/>
                <a:gd name="connsiteY15" fmla="*/ 12382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2"/>
                  </a:cubicBezTo>
                  <a:cubicBezTo>
                    <a:pt x="17145" y="79057"/>
                    <a:pt x="26670" y="79057"/>
                    <a:pt x="31433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2" y="79057"/>
                    <a:pt x="67627" y="79057"/>
                    <a:pt x="72390" y="73342"/>
                  </a:cubicBezTo>
                  <a:cubicBezTo>
                    <a:pt x="78105" y="67628"/>
                    <a:pt x="78105" y="58103"/>
                    <a:pt x="72390" y="53340"/>
                  </a:cubicBezTo>
                  <a:lnTo>
                    <a:pt x="61913" y="42863"/>
                  </a:lnTo>
                  <a:lnTo>
                    <a:pt x="72390" y="32385"/>
                  </a:lnTo>
                  <a:cubicBezTo>
                    <a:pt x="78105" y="26670"/>
                    <a:pt x="78105" y="17145"/>
                    <a:pt x="72390" y="12382"/>
                  </a:cubicBezTo>
                  <a:cubicBezTo>
                    <a:pt x="67627" y="6667"/>
                    <a:pt x="58102" y="6667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61303E-AB66-4320-9BD3-CD639353E3A4}"/>
                </a:ext>
              </a:extLst>
            </p:cNvPr>
            <p:cNvSpPr/>
            <p:nvPr/>
          </p:nvSpPr>
          <p:spPr>
            <a:xfrm>
              <a:off x="161824" y="176881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3343 w 76200"/>
                <a:gd name="connsiteY11" fmla="*/ 73342 h 76200"/>
                <a:gd name="connsiteX12" fmla="*/ 73343 w 76200"/>
                <a:gd name="connsiteY12" fmla="*/ 53340 h 76200"/>
                <a:gd name="connsiteX13" fmla="*/ 62865 w 76200"/>
                <a:gd name="connsiteY13" fmla="*/ 42862 h 76200"/>
                <a:gd name="connsiteX14" fmla="*/ 73343 w 76200"/>
                <a:gd name="connsiteY14" fmla="*/ 31432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6193" y="79057"/>
                    <a:pt x="25718" y="79057"/>
                    <a:pt x="31433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3" y="79057"/>
                    <a:pt x="67628" y="79057"/>
                    <a:pt x="73343" y="73342"/>
                  </a:cubicBezTo>
                  <a:cubicBezTo>
                    <a:pt x="79058" y="67628"/>
                    <a:pt x="79058" y="58103"/>
                    <a:pt x="73343" y="53340"/>
                  </a:cubicBezTo>
                  <a:lnTo>
                    <a:pt x="62865" y="42862"/>
                  </a:lnTo>
                  <a:lnTo>
                    <a:pt x="73343" y="31432"/>
                  </a:lnTo>
                  <a:cubicBezTo>
                    <a:pt x="79058" y="25717"/>
                    <a:pt x="79058" y="16192"/>
                    <a:pt x="73343" y="11430"/>
                  </a:cubicBezTo>
                  <a:cubicBezTo>
                    <a:pt x="67628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A95D5EF-8E76-4EA8-8236-5ED44A1164B5}"/>
                </a:ext>
              </a:extLst>
            </p:cNvPr>
            <p:cNvSpPr/>
            <p:nvPr/>
          </p:nvSpPr>
          <p:spPr>
            <a:xfrm>
              <a:off x="491721" y="176881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417D918-F196-4D72-A905-38275F5859FC}"/>
                </a:ext>
              </a:extLst>
            </p:cNvPr>
            <p:cNvSpPr/>
            <p:nvPr/>
          </p:nvSpPr>
          <p:spPr>
            <a:xfrm>
              <a:off x="821614" y="176881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60B4CE2-A3C1-4F1A-95B7-DC54980EA31F}"/>
                </a:ext>
              </a:extLst>
            </p:cNvPr>
            <p:cNvSpPr/>
            <p:nvPr/>
          </p:nvSpPr>
          <p:spPr>
            <a:xfrm>
              <a:off x="161824" y="203553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A154771-C65F-4258-9F61-2AE328CBB21D}"/>
                </a:ext>
              </a:extLst>
            </p:cNvPr>
            <p:cNvSpPr/>
            <p:nvPr/>
          </p:nvSpPr>
          <p:spPr>
            <a:xfrm>
              <a:off x="491721" y="203553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81D7A70-8BA5-4413-B7D4-DC8784A69039}"/>
                </a:ext>
              </a:extLst>
            </p:cNvPr>
            <p:cNvSpPr/>
            <p:nvPr/>
          </p:nvSpPr>
          <p:spPr>
            <a:xfrm>
              <a:off x="161824" y="230401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61" name="Cross 60">
            <a:extLst>
              <a:ext uri="{FF2B5EF4-FFF2-40B4-BE49-F238E27FC236}">
                <a16:creationId xmlns:a16="http://schemas.microsoft.com/office/drawing/2014/main" id="{3356327B-4E3D-4425-8362-67669C730965}"/>
              </a:ext>
            </a:extLst>
          </p:cNvPr>
          <p:cNvSpPr/>
          <p:nvPr userDrawn="1"/>
        </p:nvSpPr>
        <p:spPr>
          <a:xfrm rot="1642289">
            <a:off x="2560421" y="2113960"/>
            <a:ext cx="296040" cy="296040"/>
          </a:xfrm>
          <a:prstGeom prst="plus">
            <a:avLst>
              <a:gd name="adj" fmla="val 43777"/>
            </a:avLst>
          </a:prstGeom>
          <a:solidFill>
            <a:schemeClr val="bg1">
              <a:alpha val="7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2" name="Isosceles Triangle 61">
            <a:extLst>
              <a:ext uri="{FF2B5EF4-FFF2-40B4-BE49-F238E27FC236}">
                <a16:creationId xmlns:a16="http://schemas.microsoft.com/office/drawing/2014/main" id="{B2831007-0DB3-47F9-9372-F4DE5449A9AE}"/>
              </a:ext>
            </a:extLst>
          </p:cNvPr>
          <p:cNvSpPr/>
          <p:nvPr userDrawn="1"/>
        </p:nvSpPr>
        <p:spPr>
          <a:xfrm rot="12056913">
            <a:off x="7292687" y="6518109"/>
            <a:ext cx="251202" cy="216553"/>
          </a:xfrm>
          <a:prstGeom prst="triangle">
            <a:avLst/>
          </a:prstGeom>
          <a:solidFill>
            <a:schemeClr val="bg1">
              <a:alpha val="72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3" name="Graphic 185">
            <a:extLst>
              <a:ext uri="{FF2B5EF4-FFF2-40B4-BE49-F238E27FC236}">
                <a16:creationId xmlns:a16="http://schemas.microsoft.com/office/drawing/2014/main" id="{4A133698-AC3D-4BED-A5AF-FBD24FC5D1F9}"/>
              </a:ext>
            </a:extLst>
          </p:cNvPr>
          <p:cNvGrpSpPr/>
          <p:nvPr userDrawn="1"/>
        </p:nvGrpSpPr>
        <p:grpSpPr>
          <a:xfrm rot="16200000">
            <a:off x="-150583" y="3027868"/>
            <a:ext cx="1668051" cy="346608"/>
            <a:chOff x="1542378" y="3369742"/>
            <a:chExt cx="1668051" cy="346608"/>
          </a:xfrm>
          <a:solidFill>
            <a:srgbClr val="FFFFFF">
              <a:alpha val="44000"/>
            </a:srgbClr>
          </a:solidFill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244FEF8-E2A9-4CCD-BCAA-04273F12F234}"/>
                </a:ext>
              </a:extLst>
            </p:cNvPr>
            <p:cNvSpPr/>
            <p:nvPr/>
          </p:nvSpPr>
          <p:spPr>
            <a:xfrm>
              <a:off x="3003006" y="3378949"/>
              <a:ext cx="216630" cy="346608"/>
            </a:xfrm>
            <a:custGeom>
              <a:avLst/>
              <a:gdLst>
                <a:gd name="connsiteX0" fmla="*/ 170596 w 216630"/>
                <a:gd name="connsiteY0" fmla="*/ 330902 h 346608"/>
                <a:gd name="connsiteX1" fmla="*/ 142434 w 216630"/>
                <a:gd name="connsiteY1" fmla="*/ 317905 h 346608"/>
                <a:gd name="connsiteX2" fmla="*/ 27620 w 216630"/>
                <a:gd name="connsiteY2" fmla="*/ 198758 h 346608"/>
                <a:gd name="connsiteX3" fmla="*/ 27620 w 216630"/>
                <a:gd name="connsiteY3" fmla="*/ 142434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0902"/>
                  </a:moveTo>
                  <a:cubicBezTo>
                    <a:pt x="159765" y="330902"/>
                    <a:pt x="148933" y="326570"/>
                    <a:pt x="142434" y="317905"/>
                  </a:cubicBezTo>
                  <a:lnTo>
                    <a:pt x="27620" y="198758"/>
                  </a:lnTo>
                  <a:cubicBezTo>
                    <a:pt x="12456" y="183594"/>
                    <a:pt x="12456" y="157598"/>
                    <a:pt x="27620" y="142434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2259" y="326570"/>
                    <a:pt x="181428" y="330902"/>
                    <a:pt x="170596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86D6B39-BA6E-4DAD-9295-957FC74C8C66}"/>
                </a:ext>
              </a:extLst>
            </p:cNvPr>
            <p:cNvSpPr/>
            <p:nvPr/>
          </p:nvSpPr>
          <p:spPr>
            <a:xfrm>
              <a:off x="2792875" y="3374616"/>
              <a:ext cx="216630" cy="346608"/>
            </a:xfrm>
            <a:custGeom>
              <a:avLst/>
              <a:gdLst>
                <a:gd name="connsiteX0" fmla="*/ 170596 w 216630"/>
                <a:gd name="connsiteY0" fmla="*/ 330902 h 346608"/>
                <a:gd name="connsiteX1" fmla="*/ 142434 w 216630"/>
                <a:gd name="connsiteY1" fmla="*/ 317905 h 346608"/>
                <a:gd name="connsiteX2" fmla="*/ 27620 w 216630"/>
                <a:gd name="connsiteY2" fmla="*/ 200924 h 346608"/>
                <a:gd name="connsiteX3" fmla="*/ 27620 w 216630"/>
                <a:gd name="connsiteY3" fmla="*/ 142434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0902"/>
                  </a:moveTo>
                  <a:cubicBezTo>
                    <a:pt x="159765" y="330902"/>
                    <a:pt x="148933" y="326570"/>
                    <a:pt x="142434" y="317905"/>
                  </a:cubicBezTo>
                  <a:lnTo>
                    <a:pt x="27620" y="200924"/>
                  </a:lnTo>
                  <a:cubicBezTo>
                    <a:pt x="12456" y="185760"/>
                    <a:pt x="12456" y="159765"/>
                    <a:pt x="27620" y="142434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2259" y="326570"/>
                    <a:pt x="181428" y="330902"/>
                    <a:pt x="170596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B519F53-FA40-497E-8B96-702772E42F9B}"/>
                </a:ext>
              </a:extLst>
            </p:cNvPr>
            <p:cNvSpPr/>
            <p:nvPr/>
          </p:nvSpPr>
          <p:spPr>
            <a:xfrm>
              <a:off x="2582744" y="3370284"/>
              <a:ext cx="216630" cy="346608"/>
            </a:xfrm>
            <a:custGeom>
              <a:avLst/>
              <a:gdLst>
                <a:gd name="connsiteX0" fmla="*/ 170596 w 216630"/>
                <a:gd name="connsiteY0" fmla="*/ 333069 h 346608"/>
                <a:gd name="connsiteX1" fmla="*/ 142434 w 216630"/>
                <a:gd name="connsiteY1" fmla="*/ 320071 h 346608"/>
                <a:gd name="connsiteX2" fmla="*/ 27620 w 216630"/>
                <a:gd name="connsiteY2" fmla="*/ 200924 h 346608"/>
                <a:gd name="connsiteX3" fmla="*/ 27620 w 216630"/>
                <a:gd name="connsiteY3" fmla="*/ 142434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3069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3069"/>
                  </a:moveTo>
                  <a:cubicBezTo>
                    <a:pt x="159765" y="333069"/>
                    <a:pt x="148933" y="328736"/>
                    <a:pt x="142434" y="320071"/>
                  </a:cubicBezTo>
                  <a:lnTo>
                    <a:pt x="27620" y="200924"/>
                  </a:lnTo>
                  <a:cubicBezTo>
                    <a:pt x="12456" y="185760"/>
                    <a:pt x="12456" y="159765"/>
                    <a:pt x="27620" y="142434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0093" y="328736"/>
                    <a:pt x="179261" y="333069"/>
                    <a:pt x="170596" y="333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1BA0337-42CD-4570-8DBB-CB35C623A3E5}"/>
                </a:ext>
              </a:extLst>
            </p:cNvPr>
            <p:cNvSpPr/>
            <p:nvPr/>
          </p:nvSpPr>
          <p:spPr>
            <a:xfrm>
              <a:off x="2370446" y="3368117"/>
              <a:ext cx="216630" cy="346608"/>
            </a:xfrm>
            <a:custGeom>
              <a:avLst/>
              <a:gdLst>
                <a:gd name="connsiteX0" fmla="*/ 170596 w 216630"/>
                <a:gd name="connsiteY0" fmla="*/ 330902 h 346608"/>
                <a:gd name="connsiteX1" fmla="*/ 142434 w 216630"/>
                <a:gd name="connsiteY1" fmla="*/ 317905 h 346608"/>
                <a:gd name="connsiteX2" fmla="*/ 27620 w 216630"/>
                <a:gd name="connsiteY2" fmla="*/ 198758 h 346608"/>
                <a:gd name="connsiteX3" fmla="*/ 27620 w 216630"/>
                <a:gd name="connsiteY3" fmla="*/ 140268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0902"/>
                  </a:moveTo>
                  <a:cubicBezTo>
                    <a:pt x="159765" y="330902"/>
                    <a:pt x="148933" y="326570"/>
                    <a:pt x="142434" y="317905"/>
                  </a:cubicBezTo>
                  <a:lnTo>
                    <a:pt x="27620" y="198758"/>
                  </a:lnTo>
                  <a:cubicBezTo>
                    <a:pt x="12456" y="183594"/>
                    <a:pt x="12456" y="157598"/>
                    <a:pt x="27620" y="140268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2259" y="326570"/>
                    <a:pt x="181428" y="330902"/>
                    <a:pt x="170596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043C0E8-D423-4BDD-9B98-7195E71A657E}"/>
                </a:ext>
              </a:extLst>
            </p:cNvPr>
            <p:cNvSpPr/>
            <p:nvPr/>
          </p:nvSpPr>
          <p:spPr>
            <a:xfrm>
              <a:off x="2158406" y="3363785"/>
              <a:ext cx="216630" cy="346608"/>
            </a:xfrm>
            <a:custGeom>
              <a:avLst/>
              <a:gdLst>
                <a:gd name="connsiteX0" fmla="*/ 172505 w 216630"/>
                <a:gd name="connsiteY0" fmla="*/ 330902 h 346608"/>
                <a:gd name="connsiteX1" fmla="*/ 144343 w 216630"/>
                <a:gd name="connsiteY1" fmla="*/ 317905 h 346608"/>
                <a:gd name="connsiteX2" fmla="*/ 27363 w 216630"/>
                <a:gd name="connsiteY2" fmla="*/ 200924 h 346608"/>
                <a:gd name="connsiteX3" fmla="*/ 29529 w 216630"/>
                <a:gd name="connsiteY3" fmla="*/ 142434 h 346608"/>
                <a:gd name="connsiteX4" fmla="*/ 148676 w 216630"/>
                <a:gd name="connsiteY4" fmla="*/ 27620 h 346608"/>
                <a:gd name="connsiteX5" fmla="*/ 207166 w 216630"/>
                <a:gd name="connsiteY5" fmla="*/ 27620 h 346608"/>
                <a:gd name="connsiteX6" fmla="*/ 207166 w 216630"/>
                <a:gd name="connsiteY6" fmla="*/ 86110 h 346608"/>
                <a:gd name="connsiteX7" fmla="*/ 118348 w 216630"/>
                <a:gd name="connsiteY7" fmla="*/ 172762 h 346608"/>
                <a:gd name="connsiteX8" fmla="*/ 205000 w 216630"/>
                <a:gd name="connsiteY8" fmla="*/ 261581 h 346608"/>
                <a:gd name="connsiteX9" fmla="*/ 205000 w 216630"/>
                <a:gd name="connsiteY9" fmla="*/ 320071 h 346608"/>
                <a:gd name="connsiteX10" fmla="*/ 172505 w 216630"/>
                <a:gd name="connsiteY10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2505" y="330902"/>
                  </a:moveTo>
                  <a:cubicBezTo>
                    <a:pt x="161674" y="330902"/>
                    <a:pt x="150842" y="326570"/>
                    <a:pt x="144343" y="317905"/>
                  </a:cubicBezTo>
                  <a:lnTo>
                    <a:pt x="27363" y="200924"/>
                  </a:lnTo>
                  <a:cubicBezTo>
                    <a:pt x="12199" y="183594"/>
                    <a:pt x="12199" y="157598"/>
                    <a:pt x="29529" y="142434"/>
                  </a:cubicBezTo>
                  <a:lnTo>
                    <a:pt x="148676" y="27620"/>
                  </a:lnTo>
                  <a:cubicBezTo>
                    <a:pt x="163840" y="12456"/>
                    <a:pt x="189836" y="12456"/>
                    <a:pt x="207166" y="27620"/>
                  </a:cubicBezTo>
                  <a:cubicBezTo>
                    <a:pt x="222330" y="42784"/>
                    <a:pt x="222330" y="68780"/>
                    <a:pt x="207166" y="86110"/>
                  </a:cubicBezTo>
                  <a:lnTo>
                    <a:pt x="118348" y="172762"/>
                  </a:lnTo>
                  <a:lnTo>
                    <a:pt x="205000" y="261581"/>
                  </a:lnTo>
                  <a:cubicBezTo>
                    <a:pt x="220164" y="276745"/>
                    <a:pt x="220164" y="302740"/>
                    <a:pt x="205000" y="320071"/>
                  </a:cubicBezTo>
                  <a:cubicBezTo>
                    <a:pt x="192002" y="328736"/>
                    <a:pt x="183337" y="330902"/>
                    <a:pt x="172505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A7669E2-7AFA-4A3B-B86E-15DCFD8F819B}"/>
                </a:ext>
              </a:extLst>
            </p:cNvPr>
            <p:cNvSpPr/>
            <p:nvPr/>
          </p:nvSpPr>
          <p:spPr>
            <a:xfrm>
              <a:off x="1948559" y="3361618"/>
              <a:ext cx="216630" cy="346608"/>
            </a:xfrm>
            <a:custGeom>
              <a:avLst/>
              <a:gdLst>
                <a:gd name="connsiteX0" fmla="*/ 172221 w 216630"/>
                <a:gd name="connsiteY0" fmla="*/ 330902 h 346608"/>
                <a:gd name="connsiteX1" fmla="*/ 144059 w 216630"/>
                <a:gd name="connsiteY1" fmla="*/ 317905 h 346608"/>
                <a:gd name="connsiteX2" fmla="*/ 27079 w 216630"/>
                <a:gd name="connsiteY2" fmla="*/ 198758 h 346608"/>
                <a:gd name="connsiteX3" fmla="*/ 16247 w 216630"/>
                <a:gd name="connsiteY3" fmla="*/ 170596 h 346608"/>
                <a:gd name="connsiteX4" fmla="*/ 29245 w 216630"/>
                <a:gd name="connsiteY4" fmla="*/ 142434 h 346608"/>
                <a:gd name="connsiteX5" fmla="*/ 148392 w 216630"/>
                <a:gd name="connsiteY5" fmla="*/ 27620 h 346608"/>
                <a:gd name="connsiteX6" fmla="*/ 206882 w 216630"/>
                <a:gd name="connsiteY6" fmla="*/ 27620 h 346608"/>
                <a:gd name="connsiteX7" fmla="*/ 206882 w 216630"/>
                <a:gd name="connsiteY7" fmla="*/ 86110 h 346608"/>
                <a:gd name="connsiteX8" fmla="*/ 118063 w 216630"/>
                <a:gd name="connsiteY8" fmla="*/ 172762 h 346608"/>
                <a:gd name="connsiteX9" fmla="*/ 204715 w 216630"/>
                <a:gd name="connsiteY9" fmla="*/ 261581 h 346608"/>
                <a:gd name="connsiteX10" fmla="*/ 204715 w 216630"/>
                <a:gd name="connsiteY10" fmla="*/ 320071 h 346608"/>
                <a:gd name="connsiteX11" fmla="*/ 172221 w 216630"/>
                <a:gd name="connsiteY11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30" h="346608">
                  <a:moveTo>
                    <a:pt x="172221" y="330902"/>
                  </a:moveTo>
                  <a:cubicBezTo>
                    <a:pt x="161389" y="330902"/>
                    <a:pt x="150558" y="326570"/>
                    <a:pt x="144059" y="317905"/>
                  </a:cubicBezTo>
                  <a:lnTo>
                    <a:pt x="27079" y="198758"/>
                  </a:lnTo>
                  <a:cubicBezTo>
                    <a:pt x="20580" y="190093"/>
                    <a:pt x="16247" y="181428"/>
                    <a:pt x="16247" y="170596"/>
                  </a:cubicBezTo>
                  <a:cubicBezTo>
                    <a:pt x="16247" y="159765"/>
                    <a:pt x="20580" y="148933"/>
                    <a:pt x="29245" y="142434"/>
                  </a:cubicBezTo>
                  <a:lnTo>
                    <a:pt x="148392" y="27620"/>
                  </a:lnTo>
                  <a:cubicBezTo>
                    <a:pt x="163556" y="12456"/>
                    <a:pt x="189551" y="12456"/>
                    <a:pt x="206882" y="27620"/>
                  </a:cubicBezTo>
                  <a:cubicBezTo>
                    <a:pt x="222046" y="42784"/>
                    <a:pt x="222046" y="68780"/>
                    <a:pt x="206882" y="86110"/>
                  </a:cubicBezTo>
                  <a:lnTo>
                    <a:pt x="118063" y="172762"/>
                  </a:lnTo>
                  <a:lnTo>
                    <a:pt x="204715" y="261581"/>
                  </a:lnTo>
                  <a:cubicBezTo>
                    <a:pt x="219879" y="276745"/>
                    <a:pt x="219879" y="302740"/>
                    <a:pt x="204715" y="320071"/>
                  </a:cubicBezTo>
                  <a:cubicBezTo>
                    <a:pt x="191718" y="326570"/>
                    <a:pt x="180886" y="330902"/>
                    <a:pt x="172221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97457BF-5368-4ADC-85CC-D1CED3221FDA}"/>
                </a:ext>
              </a:extLst>
            </p:cNvPr>
            <p:cNvSpPr/>
            <p:nvPr/>
          </p:nvSpPr>
          <p:spPr>
            <a:xfrm>
              <a:off x="1737887" y="3355119"/>
              <a:ext cx="216630" cy="346608"/>
            </a:xfrm>
            <a:custGeom>
              <a:avLst/>
              <a:gdLst>
                <a:gd name="connsiteX0" fmla="*/ 170596 w 216630"/>
                <a:gd name="connsiteY0" fmla="*/ 333069 h 346608"/>
                <a:gd name="connsiteX1" fmla="*/ 142434 w 216630"/>
                <a:gd name="connsiteY1" fmla="*/ 320071 h 346608"/>
                <a:gd name="connsiteX2" fmla="*/ 27620 w 216630"/>
                <a:gd name="connsiteY2" fmla="*/ 200924 h 346608"/>
                <a:gd name="connsiteX3" fmla="*/ 27620 w 216630"/>
                <a:gd name="connsiteY3" fmla="*/ 142434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3069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3069"/>
                  </a:moveTo>
                  <a:cubicBezTo>
                    <a:pt x="159765" y="333069"/>
                    <a:pt x="148933" y="328736"/>
                    <a:pt x="142434" y="320071"/>
                  </a:cubicBezTo>
                  <a:lnTo>
                    <a:pt x="27620" y="200924"/>
                  </a:lnTo>
                  <a:cubicBezTo>
                    <a:pt x="12456" y="185760"/>
                    <a:pt x="12456" y="159765"/>
                    <a:pt x="27620" y="142434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2259" y="328736"/>
                    <a:pt x="181428" y="333069"/>
                    <a:pt x="170596" y="333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754FDA1B-3DE4-4CEA-8889-7FE9D21F242D}"/>
                </a:ext>
              </a:extLst>
            </p:cNvPr>
            <p:cNvSpPr/>
            <p:nvPr/>
          </p:nvSpPr>
          <p:spPr>
            <a:xfrm>
              <a:off x="1526131" y="3355119"/>
              <a:ext cx="216630" cy="324945"/>
            </a:xfrm>
            <a:custGeom>
              <a:avLst/>
              <a:gdLst>
                <a:gd name="connsiteX0" fmla="*/ 172221 w 216630"/>
                <a:gd name="connsiteY0" fmla="*/ 328736 h 324945"/>
                <a:gd name="connsiteX1" fmla="*/ 144059 w 216630"/>
                <a:gd name="connsiteY1" fmla="*/ 315738 h 324945"/>
                <a:gd name="connsiteX2" fmla="*/ 27079 w 216630"/>
                <a:gd name="connsiteY2" fmla="*/ 198758 h 324945"/>
                <a:gd name="connsiteX3" fmla="*/ 16247 w 216630"/>
                <a:gd name="connsiteY3" fmla="*/ 170596 h 324945"/>
                <a:gd name="connsiteX4" fmla="*/ 29245 w 216630"/>
                <a:gd name="connsiteY4" fmla="*/ 142434 h 324945"/>
                <a:gd name="connsiteX5" fmla="*/ 148392 w 216630"/>
                <a:gd name="connsiteY5" fmla="*/ 27620 h 324945"/>
                <a:gd name="connsiteX6" fmla="*/ 206882 w 216630"/>
                <a:gd name="connsiteY6" fmla="*/ 27620 h 324945"/>
                <a:gd name="connsiteX7" fmla="*/ 206882 w 216630"/>
                <a:gd name="connsiteY7" fmla="*/ 86110 h 324945"/>
                <a:gd name="connsiteX8" fmla="*/ 118063 w 216630"/>
                <a:gd name="connsiteY8" fmla="*/ 172762 h 324945"/>
                <a:gd name="connsiteX9" fmla="*/ 204715 w 216630"/>
                <a:gd name="connsiteY9" fmla="*/ 261581 h 324945"/>
                <a:gd name="connsiteX10" fmla="*/ 204715 w 216630"/>
                <a:gd name="connsiteY10" fmla="*/ 320071 h 324945"/>
                <a:gd name="connsiteX11" fmla="*/ 172221 w 216630"/>
                <a:gd name="connsiteY11" fmla="*/ 328736 h 32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30" h="324945">
                  <a:moveTo>
                    <a:pt x="172221" y="328736"/>
                  </a:moveTo>
                  <a:cubicBezTo>
                    <a:pt x="161389" y="328736"/>
                    <a:pt x="150558" y="324403"/>
                    <a:pt x="144059" y="315738"/>
                  </a:cubicBezTo>
                  <a:lnTo>
                    <a:pt x="27079" y="198758"/>
                  </a:lnTo>
                  <a:cubicBezTo>
                    <a:pt x="20580" y="190093"/>
                    <a:pt x="16247" y="181428"/>
                    <a:pt x="16247" y="170596"/>
                  </a:cubicBezTo>
                  <a:cubicBezTo>
                    <a:pt x="16247" y="159765"/>
                    <a:pt x="20580" y="148933"/>
                    <a:pt x="29245" y="142434"/>
                  </a:cubicBezTo>
                  <a:lnTo>
                    <a:pt x="148392" y="27620"/>
                  </a:lnTo>
                  <a:cubicBezTo>
                    <a:pt x="163556" y="12456"/>
                    <a:pt x="189551" y="12456"/>
                    <a:pt x="206882" y="27620"/>
                  </a:cubicBezTo>
                  <a:cubicBezTo>
                    <a:pt x="222046" y="42784"/>
                    <a:pt x="222046" y="68780"/>
                    <a:pt x="206882" y="86110"/>
                  </a:cubicBezTo>
                  <a:lnTo>
                    <a:pt x="118063" y="172762"/>
                  </a:lnTo>
                  <a:lnTo>
                    <a:pt x="204715" y="261581"/>
                  </a:lnTo>
                  <a:cubicBezTo>
                    <a:pt x="219879" y="276745"/>
                    <a:pt x="219879" y="302740"/>
                    <a:pt x="204715" y="320071"/>
                  </a:cubicBezTo>
                  <a:cubicBezTo>
                    <a:pt x="191718" y="326570"/>
                    <a:pt x="183052" y="328736"/>
                    <a:pt x="172221" y="328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2" name="Oval 71">
            <a:extLst>
              <a:ext uri="{FF2B5EF4-FFF2-40B4-BE49-F238E27FC236}">
                <a16:creationId xmlns:a16="http://schemas.microsoft.com/office/drawing/2014/main" id="{87DF7429-ED1D-4EB3-848E-8836359F7293}"/>
              </a:ext>
            </a:extLst>
          </p:cNvPr>
          <p:cNvSpPr/>
          <p:nvPr userDrawn="1"/>
        </p:nvSpPr>
        <p:spPr>
          <a:xfrm>
            <a:off x="1987777" y="4775695"/>
            <a:ext cx="184106" cy="193919"/>
          </a:xfrm>
          <a:prstGeom prst="ellipse">
            <a:avLst/>
          </a:prstGeom>
          <a:solidFill>
            <a:schemeClr val="bg1">
              <a:alpha val="72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967967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66075303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713D27F-7316-4797-B82F-8DD4FB0B021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042629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BBC140C-1AD4-4629-8A14-AC31F16CE71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9714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714411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226080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62500" y="-1"/>
            <a:ext cx="7429500" cy="6857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172090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-1"/>
            <a:ext cx="12192000" cy="6857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&amp;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082071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112FC24-B0BB-43AE-AB6F-2F8A6318C976}"/>
              </a:ext>
            </a:extLst>
          </p:cNvPr>
          <p:cNvGrpSpPr/>
          <p:nvPr userDrawn="1"/>
        </p:nvGrpSpPr>
        <p:grpSpPr>
          <a:xfrm flipH="1">
            <a:off x="486250" y="477136"/>
            <a:ext cx="11704320" cy="5935130"/>
            <a:chOff x="-161213" y="477136"/>
            <a:chExt cx="11704320" cy="593513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02B0099-32CD-4A9E-A010-EB75F1B7ADBC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477136"/>
              <a:ext cx="11704320" cy="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66FFECB2-D63A-4DED-B565-1B5EC1C6DBC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11543107" y="477136"/>
              <a:ext cx="0" cy="593513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423856D-6F4B-428C-8039-92BC2469A81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6392850"/>
              <a:ext cx="11704320" cy="13272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913480D-83E6-465D-B9EC-FA0799699FB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268686" y="0"/>
            <a:ext cx="6923314" cy="6858000"/>
          </a:xfrm>
          <a:custGeom>
            <a:avLst/>
            <a:gdLst>
              <a:gd name="connsiteX0" fmla="*/ 1714500 w 6923314"/>
              <a:gd name="connsiteY0" fmla="*/ 0 h 6858000"/>
              <a:gd name="connsiteX1" fmla="*/ 6923314 w 6923314"/>
              <a:gd name="connsiteY1" fmla="*/ 0 h 6858000"/>
              <a:gd name="connsiteX2" fmla="*/ 6923314 w 6923314"/>
              <a:gd name="connsiteY2" fmla="*/ 1637212 h 6858000"/>
              <a:gd name="connsiteX3" fmla="*/ 5618117 w 6923314"/>
              <a:gd name="connsiteY3" fmla="*/ 6858000 h 6858000"/>
              <a:gd name="connsiteX4" fmla="*/ 0 w 6923314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1714500" y="0"/>
                </a:moveTo>
                <a:lnTo>
                  <a:pt x="6923314" y="0"/>
                </a:lnTo>
                <a:lnTo>
                  <a:pt x="6923314" y="1637212"/>
                </a:lnTo>
                <a:lnTo>
                  <a:pt x="561811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51427632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730D5DCC-30E8-4340-8B7F-AD657534302E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342684" y="0"/>
            <a:ext cx="8499171" cy="6278992"/>
          </a:xfrm>
          <a:custGeom>
            <a:avLst/>
            <a:gdLst>
              <a:gd name="connsiteX0" fmla="*/ 7205323 w 8499171"/>
              <a:gd name="connsiteY0" fmla="*/ 0 h 6278992"/>
              <a:gd name="connsiteX1" fmla="*/ 8122757 w 8499171"/>
              <a:gd name="connsiteY1" fmla="*/ 0 h 6278992"/>
              <a:gd name="connsiteX2" fmla="*/ 8289051 w 8499171"/>
              <a:gd name="connsiteY2" fmla="*/ 214263 h 6278992"/>
              <a:gd name="connsiteX3" fmla="*/ 8224961 w 8499171"/>
              <a:gd name="connsiteY3" fmla="*/ 722722 h 6278992"/>
              <a:gd name="connsiteX4" fmla="*/ 7716503 w 8499171"/>
              <a:gd name="connsiteY4" fmla="*/ 658632 h 6278992"/>
              <a:gd name="connsiteX5" fmla="*/ 6175504 w 8499171"/>
              <a:gd name="connsiteY5" fmla="*/ 0 h 6278992"/>
              <a:gd name="connsiteX6" fmla="*/ 7092939 w 8499171"/>
              <a:gd name="connsiteY6" fmla="*/ 0 h 6278992"/>
              <a:gd name="connsiteX7" fmla="*/ 8312069 w 8499171"/>
              <a:gd name="connsiteY7" fmla="*/ 1570793 h 6278992"/>
              <a:gd name="connsiteX8" fmla="*/ 8247979 w 8499171"/>
              <a:gd name="connsiteY8" fmla="*/ 2079253 h 6278992"/>
              <a:gd name="connsiteX9" fmla="*/ 7739520 w 8499171"/>
              <a:gd name="connsiteY9" fmla="*/ 2015163 h 6278992"/>
              <a:gd name="connsiteX10" fmla="*/ 5145685 w 8499171"/>
              <a:gd name="connsiteY10" fmla="*/ 0 h 6278992"/>
              <a:gd name="connsiteX11" fmla="*/ 6063120 w 8499171"/>
              <a:gd name="connsiteY11" fmla="*/ 0 h 6278992"/>
              <a:gd name="connsiteX12" fmla="*/ 7974345 w 8499171"/>
              <a:gd name="connsiteY12" fmla="*/ 2462526 h 6278992"/>
              <a:gd name="connsiteX13" fmla="*/ 7910255 w 8499171"/>
              <a:gd name="connsiteY13" fmla="*/ 2970985 h 6278992"/>
              <a:gd name="connsiteX14" fmla="*/ 7401796 w 8499171"/>
              <a:gd name="connsiteY14" fmla="*/ 2906895 h 6278992"/>
              <a:gd name="connsiteX15" fmla="*/ 4115864 w 8499171"/>
              <a:gd name="connsiteY15" fmla="*/ 0 h 6278992"/>
              <a:gd name="connsiteX16" fmla="*/ 5033299 w 8499171"/>
              <a:gd name="connsiteY16" fmla="*/ 0 h 6278992"/>
              <a:gd name="connsiteX17" fmla="*/ 8378363 w 8499171"/>
              <a:gd name="connsiteY17" fmla="*/ 4309960 h 6278992"/>
              <a:gd name="connsiteX18" fmla="*/ 8314273 w 8499171"/>
              <a:gd name="connsiteY18" fmla="*/ 4818420 h 6278992"/>
              <a:gd name="connsiteX19" fmla="*/ 7805814 w 8499171"/>
              <a:gd name="connsiteY19" fmla="*/ 4754329 h 6278992"/>
              <a:gd name="connsiteX20" fmla="*/ 3086046 w 8499171"/>
              <a:gd name="connsiteY20" fmla="*/ 0 h 6278992"/>
              <a:gd name="connsiteX21" fmla="*/ 4003481 w 8499171"/>
              <a:gd name="connsiteY21" fmla="*/ 0 h 6278992"/>
              <a:gd name="connsiteX22" fmla="*/ 8423050 w 8499171"/>
              <a:gd name="connsiteY22" fmla="*/ 5694411 h 6278992"/>
              <a:gd name="connsiteX23" fmla="*/ 8358960 w 8499171"/>
              <a:gd name="connsiteY23" fmla="*/ 6202870 h 6278992"/>
              <a:gd name="connsiteX24" fmla="*/ 7850501 w 8499171"/>
              <a:gd name="connsiteY24" fmla="*/ 6138780 h 6278992"/>
              <a:gd name="connsiteX25" fmla="*/ 2056226 w 8499171"/>
              <a:gd name="connsiteY25" fmla="*/ 0 h 6278992"/>
              <a:gd name="connsiteX26" fmla="*/ 2973662 w 8499171"/>
              <a:gd name="connsiteY26" fmla="*/ 0 h 6278992"/>
              <a:gd name="connsiteX27" fmla="*/ 6599031 w 8499171"/>
              <a:gd name="connsiteY27" fmla="*/ 4671122 h 6278992"/>
              <a:gd name="connsiteX28" fmla="*/ 6534941 w 8499171"/>
              <a:gd name="connsiteY28" fmla="*/ 5179581 h 6278992"/>
              <a:gd name="connsiteX29" fmla="*/ 6026482 w 8499171"/>
              <a:gd name="connsiteY29" fmla="*/ 5115492 h 6278992"/>
              <a:gd name="connsiteX30" fmla="*/ 1026407 w 8499171"/>
              <a:gd name="connsiteY30" fmla="*/ 0 h 6278992"/>
              <a:gd name="connsiteX31" fmla="*/ 1943842 w 8499171"/>
              <a:gd name="connsiteY31" fmla="*/ 0 h 6278992"/>
              <a:gd name="connsiteX32" fmla="*/ 6054015 w 8499171"/>
              <a:gd name="connsiteY32" fmla="*/ 5295770 h 6278992"/>
              <a:gd name="connsiteX33" fmla="*/ 5989925 w 8499171"/>
              <a:gd name="connsiteY33" fmla="*/ 5804229 h 6278992"/>
              <a:gd name="connsiteX34" fmla="*/ 5481466 w 8499171"/>
              <a:gd name="connsiteY34" fmla="*/ 5740139 h 6278992"/>
              <a:gd name="connsiteX35" fmla="*/ 0 w 8499171"/>
              <a:gd name="connsiteY35" fmla="*/ 0 h 6278992"/>
              <a:gd name="connsiteX36" fmla="*/ 914022 w 8499171"/>
              <a:gd name="connsiteY36" fmla="*/ 0 h 6278992"/>
              <a:gd name="connsiteX37" fmla="*/ 4100249 w 8499171"/>
              <a:gd name="connsiteY37" fmla="*/ 4105307 h 6278992"/>
              <a:gd name="connsiteX38" fmla="*/ 4036159 w 8499171"/>
              <a:gd name="connsiteY38" fmla="*/ 4613766 h 6278992"/>
              <a:gd name="connsiteX39" fmla="*/ 3527699 w 8499171"/>
              <a:gd name="connsiteY39" fmla="*/ 4549677 h 6278992"/>
              <a:gd name="connsiteX40" fmla="*/ 14270 w 8499171"/>
              <a:gd name="connsiteY40" fmla="*/ 22784 h 6278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499171" h="6278992">
                <a:moveTo>
                  <a:pt x="7205323" y="0"/>
                </a:moveTo>
                <a:lnTo>
                  <a:pt x="8122757" y="0"/>
                </a:lnTo>
                <a:lnTo>
                  <a:pt x="8289051" y="214263"/>
                </a:lnTo>
                <a:cubicBezTo>
                  <a:pt x="8411762" y="372368"/>
                  <a:pt x="8383068" y="600013"/>
                  <a:pt x="8224961" y="722722"/>
                </a:cubicBezTo>
                <a:cubicBezTo>
                  <a:pt x="8066857" y="845432"/>
                  <a:pt x="7839212" y="816738"/>
                  <a:pt x="7716503" y="658632"/>
                </a:cubicBezTo>
                <a:close/>
                <a:moveTo>
                  <a:pt x="6175504" y="0"/>
                </a:moveTo>
                <a:lnTo>
                  <a:pt x="7092939" y="0"/>
                </a:lnTo>
                <a:lnTo>
                  <a:pt x="8312069" y="1570793"/>
                </a:lnTo>
                <a:cubicBezTo>
                  <a:pt x="8434779" y="1728899"/>
                  <a:pt x="8406085" y="1956544"/>
                  <a:pt x="8247979" y="2079253"/>
                </a:cubicBezTo>
                <a:cubicBezTo>
                  <a:pt x="8089874" y="2201963"/>
                  <a:pt x="7862229" y="2173268"/>
                  <a:pt x="7739520" y="2015163"/>
                </a:cubicBezTo>
                <a:close/>
                <a:moveTo>
                  <a:pt x="5145685" y="0"/>
                </a:moveTo>
                <a:lnTo>
                  <a:pt x="6063120" y="0"/>
                </a:lnTo>
                <a:lnTo>
                  <a:pt x="7974345" y="2462526"/>
                </a:lnTo>
                <a:cubicBezTo>
                  <a:pt x="8097055" y="2620631"/>
                  <a:pt x="8068361" y="2848276"/>
                  <a:pt x="7910255" y="2970985"/>
                </a:cubicBezTo>
                <a:cubicBezTo>
                  <a:pt x="7752150" y="3093694"/>
                  <a:pt x="7524505" y="3065000"/>
                  <a:pt x="7401796" y="2906895"/>
                </a:cubicBezTo>
                <a:close/>
                <a:moveTo>
                  <a:pt x="4115864" y="0"/>
                </a:moveTo>
                <a:lnTo>
                  <a:pt x="5033299" y="0"/>
                </a:lnTo>
                <a:lnTo>
                  <a:pt x="8378363" y="4309960"/>
                </a:lnTo>
                <a:cubicBezTo>
                  <a:pt x="8501072" y="4468065"/>
                  <a:pt x="8472377" y="4695710"/>
                  <a:pt x="8314273" y="4818420"/>
                </a:cubicBezTo>
                <a:cubicBezTo>
                  <a:pt x="8156168" y="4941128"/>
                  <a:pt x="7928523" y="4912434"/>
                  <a:pt x="7805814" y="4754329"/>
                </a:cubicBezTo>
                <a:close/>
                <a:moveTo>
                  <a:pt x="3086046" y="0"/>
                </a:moveTo>
                <a:lnTo>
                  <a:pt x="4003481" y="0"/>
                </a:lnTo>
                <a:lnTo>
                  <a:pt x="8423050" y="5694411"/>
                </a:lnTo>
                <a:cubicBezTo>
                  <a:pt x="8545758" y="5852515"/>
                  <a:pt x="8517064" y="6080160"/>
                  <a:pt x="8358960" y="6202870"/>
                </a:cubicBezTo>
                <a:cubicBezTo>
                  <a:pt x="8200855" y="6325579"/>
                  <a:pt x="7973210" y="6296885"/>
                  <a:pt x="7850501" y="6138780"/>
                </a:cubicBezTo>
                <a:close/>
                <a:moveTo>
                  <a:pt x="2056226" y="0"/>
                </a:moveTo>
                <a:lnTo>
                  <a:pt x="2973662" y="0"/>
                </a:lnTo>
                <a:lnTo>
                  <a:pt x="6599031" y="4671122"/>
                </a:lnTo>
                <a:cubicBezTo>
                  <a:pt x="6721740" y="4829227"/>
                  <a:pt x="6693046" y="5056872"/>
                  <a:pt x="6534941" y="5179581"/>
                </a:cubicBezTo>
                <a:cubicBezTo>
                  <a:pt x="6376836" y="5302290"/>
                  <a:pt x="6149191" y="5273596"/>
                  <a:pt x="6026482" y="5115492"/>
                </a:cubicBezTo>
                <a:close/>
                <a:moveTo>
                  <a:pt x="1026407" y="0"/>
                </a:moveTo>
                <a:lnTo>
                  <a:pt x="1943842" y="0"/>
                </a:lnTo>
                <a:lnTo>
                  <a:pt x="6054015" y="5295770"/>
                </a:lnTo>
                <a:cubicBezTo>
                  <a:pt x="6176725" y="5453875"/>
                  <a:pt x="6148031" y="5681520"/>
                  <a:pt x="5989925" y="5804229"/>
                </a:cubicBezTo>
                <a:cubicBezTo>
                  <a:pt x="5831821" y="5926939"/>
                  <a:pt x="5604176" y="5898245"/>
                  <a:pt x="5481466" y="5740139"/>
                </a:cubicBezTo>
                <a:close/>
                <a:moveTo>
                  <a:pt x="0" y="0"/>
                </a:moveTo>
                <a:lnTo>
                  <a:pt x="914022" y="0"/>
                </a:lnTo>
                <a:lnTo>
                  <a:pt x="4100249" y="4105307"/>
                </a:lnTo>
                <a:cubicBezTo>
                  <a:pt x="4222958" y="4263412"/>
                  <a:pt x="4194264" y="4491057"/>
                  <a:pt x="4036159" y="4613766"/>
                </a:cubicBezTo>
                <a:cubicBezTo>
                  <a:pt x="3878054" y="4736476"/>
                  <a:pt x="3650409" y="4707782"/>
                  <a:pt x="3527699" y="4549677"/>
                </a:cubicBezTo>
                <a:lnTo>
                  <a:pt x="14270" y="2278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&amp; Sand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373817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822950" y="831850"/>
            <a:ext cx="5308600" cy="5194300"/>
          </a:xfrm>
          <a:prstGeom prst="roundRect">
            <a:avLst>
              <a:gd name="adj" fmla="val 5377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565195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25221F0-AD4C-417D-9787-3683D50755A1}"/>
              </a:ext>
            </a:extLst>
          </p:cNvPr>
          <p:cNvSpPr/>
          <p:nvPr userDrawn="1"/>
        </p:nvSpPr>
        <p:spPr>
          <a:xfrm rot="18902381">
            <a:off x="1888013" y="2649337"/>
            <a:ext cx="8436975" cy="8425297"/>
          </a:xfrm>
          <a:custGeom>
            <a:avLst/>
            <a:gdLst>
              <a:gd name="connsiteX0" fmla="*/ 8260241 w 8436975"/>
              <a:gd name="connsiteY0" fmla="*/ 176734 h 8425297"/>
              <a:gd name="connsiteX1" fmla="*/ 8436975 w 8436975"/>
              <a:gd name="connsiteY1" fmla="*/ 603408 h 8425297"/>
              <a:gd name="connsiteX2" fmla="*/ 8436975 w 8436975"/>
              <a:gd name="connsiteY2" fmla="*/ 8425297 h 8425297"/>
              <a:gd name="connsiteX3" fmla="*/ 0 w 8436975"/>
              <a:gd name="connsiteY3" fmla="*/ 0 h 8425297"/>
              <a:gd name="connsiteX4" fmla="*/ 7833567 w 8436975"/>
              <a:gd name="connsiteY4" fmla="*/ 0 h 8425297"/>
              <a:gd name="connsiteX5" fmla="*/ 8260241 w 8436975"/>
              <a:gd name="connsiteY5" fmla="*/ 176734 h 8425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36975" h="8425297">
                <a:moveTo>
                  <a:pt x="8260241" y="176734"/>
                </a:moveTo>
                <a:cubicBezTo>
                  <a:pt x="8369436" y="285930"/>
                  <a:pt x="8436975" y="436782"/>
                  <a:pt x="8436975" y="603408"/>
                </a:cubicBezTo>
                <a:lnTo>
                  <a:pt x="8436975" y="8425297"/>
                </a:lnTo>
                <a:lnTo>
                  <a:pt x="0" y="0"/>
                </a:lnTo>
                <a:lnTo>
                  <a:pt x="7833567" y="0"/>
                </a:lnTo>
                <a:cubicBezTo>
                  <a:pt x="8000193" y="0"/>
                  <a:pt x="8151045" y="67539"/>
                  <a:pt x="8260241" y="176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817D529-489F-45AB-B8B9-FB3566B18440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295274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576FE9E-2EC9-4EF2-B372-E8F3A4E4BA4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2402582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9 w 3172218"/>
              <a:gd name="connsiteY2" fmla="*/ 1448523 h 2323213"/>
              <a:gd name="connsiteX3" fmla="*/ 3115229 w 3172218"/>
              <a:gd name="connsiteY3" fmla="*/ 1723696 h 2323213"/>
              <a:gd name="connsiteX4" fmla="*/ 2515712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6" y="0"/>
                  <a:pt x="1685703" y="18997"/>
                  <a:pt x="1723696" y="56991"/>
                </a:cubicBezTo>
                <a:lnTo>
                  <a:pt x="3115229" y="1448523"/>
                </a:lnTo>
                <a:cubicBezTo>
                  <a:pt x="3191215" y="1524510"/>
                  <a:pt x="3191215" y="1647709"/>
                  <a:pt x="3115229" y="1723696"/>
                </a:cubicBezTo>
                <a:lnTo>
                  <a:pt x="2515712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DFE64A-F76A-4D93-B984-E635B00FD67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509890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85DD80A-3650-432A-AA14-9A1BC17F7D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617198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8 w 3172218"/>
              <a:gd name="connsiteY2" fmla="*/ 1448523 h 2323213"/>
              <a:gd name="connsiteX3" fmla="*/ 3115228 w 3172218"/>
              <a:gd name="connsiteY3" fmla="*/ 1723696 h 2323213"/>
              <a:gd name="connsiteX4" fmla="*/ 2515711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5" y="0"/>
                  <a:pt x="1685703" y="18997"/>
                  <a:pt x="1723696" y="56991"/>
                </a:cubicBezTo>
                <a:lnTo>
                  <a:pt x="3115228" y="1448523"/>
                </a:lnTo>
                <a:cubicBezTo>
                  <a:pt x="3191215" y="1524510"/>
                  <a:pt x="3191215" y="1647709"/>
                  <a:pt x="3115228" y="1723696"/>
                </a:cubicBezTo>
                <a:lnTo>
                  <a:pt x="2515711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C277F60-8C19-489C-BBEE-1B0023A4EED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24508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529482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253343254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683480190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095687536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8E39A0A2-7A6E-4BA9-8A5D-FD1911A8273A}"/>
              </a:ext>
            </a:extLst>
          </p:cNvPr>
          <p:cNvSpPr/>
          <p:nvPr userDrawn="1"/>
        </p:nvSpPr>
        <p:spPr>
          <a:xfrm>
            <a:off x="-9938" y="-9938"/>
            <a:ext cx="7114700" cy="5563371"/>
          </a:xfrm>
          <a:custGeom>
            <a:avLst/>
            <a:gdLst>
              <a:gd name="connsiteX0" fmla="*/ 0 w 7114700"/>
              <a:gd name="connsiteY0" fmla="*/ 0 h 5563371"/>
              <a:gd name="connsiteX1" fmla="*/ 6816297 w 7114700"/>
              <a:gd name="connsiteY1" fmla="*/ 0 h 5563371"/>
              <a:gd name="connsiteX2" fmla="*/ 6928766 w 7114700"/>
              <a:gd name="connsiteY2" fmla="*/ 279430 h 5563371"/>
              <a:gd name="connsiteX3" fmla="*/ 6222210 w 7114700"/>
              <a:gd name="connsiteY3" fmla="*/ 2336836 h 5563371"/>
              <a:gd name="connsiteX4" fmla="*/ 559 w 7114700"/>
              <a:gd name="connsiteY4" fmla="*/ 5563371 h 5563371"/>
              <a:gd name="connsiteX5" fmla="*/ 0 w 7114700"/>
              <a:gd name="connsiteY5" fmla="*/ 5381954 h 5563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00" h="5563371">
                <a:moveTo>
                  <a:pt x="0" y="0"/>
                </a:moveTo>
                <a:lnTo>
                  <a:pt x="6816297" y="0"/>
                </a:lnTo>
                <a:lnTo>
                  <a:pt x="6928766" y="279430"/>
                </a:lnTo>
                <a:cubicBezTo>
                  <a:pt x="7190845" y="966574"/>
                  <a:pt x="7337404" y="1741633"/>
                  <a:pt x="6222210" y="2336836"/>
                </a:cubicBezTo>
                <a:cubicBezTo>
                  <a:pt x="4928171" y="3027492"/>
                  <a:pt x="2205866" y="4349361"/>
                  <a:pt x="559" y="5563371"/>
                </a:cubicBezTo>
                <a:lnTo>
                  <a:pt x="0" y="5381954"/>
                </a:lnTo>
                <a:close/>
              </a:path>
            </a:pathLst>
          </a:custGeom>
          <a:solidFill>
            <a:schemeClr val="bg1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0F61CD1C-0BDC-415A-BE81-FBF756AC24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1525651"/>
            <a:ext cx="12192000" cy="5332348"/>
          </a:xfrm>
          <a:custGeom>
            <a:avLst/>
            <a:gdLst>
              <a:gd name="connsiteX0" fmla="*/ 9464919 w 12192000"/>
              <a:gd name="connsiteY0" fmla="*/ 1208 h 5332348"/>
              <a:gd name="connsiteX1" fmla="*/ 12055243 w 12192000"/>
              <a:gd name="connsiteY1" fmla="*/ 2155763 h 5332348"/>
              <a:gd name="connsiteX2" fmla="*/ 12192000 w 12192000"/>
              <a:gd name="connsiteY2" fmla="*/ 2360580 h 5332348"/>
              <a:gd name="connsiteX3" fmla="*/ 12192000 w 12192000"/>
              <a:gd name="connsiteY3" fmla="*/ 5332348 h 5332348"/>
              <a:gd name="connsiteX4" fmla="*/ 0 w 12192000"/>
              <a:gd name="connsiteY4" fmla="*/ 5332348 h 5332348"/>
              <a:gd name="connsiteX5" fmla="*/ 1243 w 12192000"/>
              <a:gd name="connsiteY5" fmla="*/ 4956418 h 5332348"/>
              <a:gd name="connsiteX6" fmla="*/ 0 w 12192000"/>
              <a:gd name="connsiteY6" fmla="*/ 4912550 h 5332348"/>
              <a:gd name="connsiteX7" fmla="*/ 0 w 12192000"/>
              <a:gd name="connsiteY7" fmla="*/ 4527278 h 5332348"/>
              <a:gd name="connsiteX8" fmla="*/ 8878957 w 12192000"/>
              <a:gd name="connsiteY8" fmla="*/ 116017 h 5332348"/>
              <a:gd name="connsiteX9" fmla="*/ 9464919 w 12192000"/>
              <a:gd name="connsiteY9" fmla="*/ 1208 h 533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5332348">
                <a:moveTo>
                  <a:pt x="9464919" y="1208"/>
                </a:moveTo>
                <a:cubicBezTo>
                  <a:pt x="10661122" y="-43507"/>
                  <a:pt x="11399579" y="1162905"/>
                  <a:pt x="12055243" y="2155763"/>
                </a:cubicBezTo>
                <a:lnTo>
                  <a:pt x="12192000" y="2360580"/>
                </a:lnTo>
                <a:lnTo>
                  <a:pt x="12192000" y="5332348"/>
                </a:lnTo>
                <a:lnTo>
                  <a:pt x="0" y="5332348"/>
                </a:lnTo>
                <a:cubicBezTo>
                  <a:pt x="11044" y="5226331"/>
                  <a:pt x="6351" y="5095808"/>
                  <a:pt x="1243" y="4956418"/>
                </a:cubicBezTo>
                <a:lnTo>
                  <a:pt x="0" y="4912550"/>
                </a:lnTo>
                <a:lnTo>
                  <a:pt x="0" y="4527278"/>
                </a:lnTo>
                <a:cubicBezTo>
                  <a:pt x="1479826" y="3657890"/>
                  <a:pt x="6881191" y="823352"/>
                  <a:pt x="8878957" y="116017"/>
                </a:cubicBezTo>
                <a:cubicBezTo>
                  <a:pt x="9086022" y="44579"/>
                  <a:pt x="9280888" y="8088"/>
                  <a:pt x="9464919" y="120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6023454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35A586F4-88B7-45EE-9708-47716F743070}"/>
              </a:ext>
            </a:extLst>
          </p:cNvPr>
          <p:cNvSpPr/>
          <p:nvPr userDrawn="1"/>
        </p:nvSpPr>
        <p:spPr>
          <a:xfrm flipV="1">
            <a:off x="152400" y="-1"/>
            <a:ext cx="6238876" cy="684847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19651" y="1689100"/>
                  <a:pt x="5153027" y="4273550"/>
                  <a:pt x="6238876" y="5229225"/>
                </a:cubicBezTo>
                <a:cubicBezTo>
                  <a:pt x="5286376" y="5778500"/>
                  <a:pt x="4883152" y="6283325"/>
                  <a:pt x="4819651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E34B3B3A-542A-46E1-A720-8928C9B91FC2}"/>
              </a:ext>
            </a:extLst>
          </p:cNvPr>
          <p:cNvCxnSpPr>
            <a:cxnSpLocks/>
          </p:cNvCxnSpPr>
          <p:nvPr userDrawn="1"/>
        </p:nvCxnSpPr>
        <p:spPr>
          <a:xfrm>
            <a:off x="6238876" y="1638302"/>
            <a:ext cx="5953124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F31766EE-B13B-4F0C-AAE1-FB140846B86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238876" cy="6858000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162877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45052" y="371475"/>
                  <a:pt x="5222876" y="1143000"/>
                  <a:pt x="6238876" y="1628775"/>
                </a:cubicBezTo>
                <a:cubicBezTo>
                  <a:pt x="5153027" y="2584450"/>
                  <a:pt x="4819651" y="5168900"/>
                  <a:pt x="4819651" y="6858000"/>
                </a:cubicBez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4905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01753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12000" y="0"/>
            <a:ext cx="2880000" cy="46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096000" y="2178000"/>
            <a:ext cx="2880000" cy="46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59985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52112161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9EF0319-E18A-4AD3-8DC7-52B4987EEA4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1" y="0"/>
            <a:ext cx="7964489" cy="6858000"/>
          </a:xfrm>
          <a:custGeom>
            <a:avLst/>
            <a:gdLst>
              <a:gd name="connsiteX0" fmla="*/ 7778449 w 7964489"/>
              <a:gd name="connsiteY0" fmla="*/ 1217940 h 6858000"/>
              <a:gd name="connsiteX1" fmla="*/ 7839864 w 7964489"/>
              <a:gd name="connsiteY1" fmla="*/ 1279355 h 6858000"/>
              <a:gd name="connsiteX2" fmla="*/ 7835038 w 7964489"/>
              <a:gd name="connsiteY2" fmla="*/ 1303261 h 6858000"/>
              <a:gd name="connsiteX3" fmla="*/ 7831351 w 7964489"/>
              <a:gd name="connsiteY3" fmla="*/ 1308729 h 6858000"/>
              <a:gd name="connsiteX4" fmla="*/ 7820047 w 7964489"/>
              <a:gd name="connsiteY4" fmla="*/ 1351128 h 6858000"/>
              <a:gd name="connsiteX5" fmla="*/ 6561027 w 7964489"/>
              <a:gd name="connsiteY5" fmla="*/ 6858000 h 6858000"/>
              <a:gd name="connsiteX6" fmla="*/ 3421268 w 7964489"/>
              <a:gd name="connsiteY6" fmla="*/ 6858000 h 6858000"/>
              <a:gd name="connsiteX7" fmla="*/ 7724513 w 7964489"/>
              <a:gd name="connsiteY7" fmla="*/ 1245358 h 6858000"/>
              <a:gd name="connsiteX8" fmla="*/ 7727645 w 7964489"/>
              <a:gd name="connsiteY8" fmla="*/ 1246869 h 6858000"/>
              <a:gd name="connsiteX9" fmla="*/ 7735022 w 7964489"/>
              <a:gd name="connsiteY9" fmla="*/ 1235928 h 6858000"/>
              <a:gd name="connsiteX10" fmla="*/ 7778449 w 7964489"/>
              <a:gd name="connsiteY10" fmla="*/ 1217940 h 6858000"/>
              <a:gd name="connsiteX11" fmla="*/ 4745315 w 7964489"/>
              <a:gd name="connsiteY11" fmla="*/ 528817 h 6858000"/>
              <a:gd name="connsiteX12" fmla="*/ 4770572 w 7964489"/>
              <a:gd name="connsiteY12" fmla="*/ 603115 h 6858000"/>
              <a:gd name="connsiteX13" fmla="*/ 3224260 w 7964489"/>
              <a:gd name="connsiteY13" fmla="*/ 6858000 h 6858000"/>
              <a:gd name="connsiteX14" fmla="*/ 0 w 7964489"/>
              <a:gd name="connsiteY14" fmla="*/ 6858000 h 6858000"/>
              <a:gd name="connsiteX15" fmla="*/ 4661202 w 7964489"/>
              <a:gd name="connsiteY15" fmla="*/ 585025 h 6858000"/>
              <a:gd name="connsiteX16" fmla="*/ 4745315 w 7964489"/>
              <a:gd name="connsiteY16" fmla="*/ 528817 h 6858000"/>
              <a:gd name="connsiteX17" fmla="*/ 5167647 w 7964489"/>
              <a:gd name="connsiteY17" fmla="*/ 0 h 6858000"/>
              <a:gd name="connsiteX18" fmla="*/ 7964489 w 7964489"/>
              <a:gd name="connsiteY18" fmla="*/ 0 h 6858000"/>
              <a:gd name="connsiteX19" fmla="*/ 7964489 w 7964489"/>
              <a:gd name="connsiteY19" fmla="*/ 581734 h 6858000"/>
              <a:gd name="connsiteX20" fmla="*/ 3875844 w 7964489"/>
              <a:gd name="connsiteY20" fmla="*/ 5827594 h 6858000"/>
              <a:gd name="connsiteX21" fmla="*/ 3786013 w 7964489"/>
              <a:gd name="connsiteY21" fmla="*/ 57847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964489" h="6858000">
                <a:moveTo>
                  <a:pt x="7778449" y="1217940"/>
                </a:moveTo>
                <a:cubicBezTo>
                  <a:pt x="7812368" y="1217940"/>
                  <a:pt x="7839864" y="1245436"/>
                  <a:pt x="7839864" y="1279355"/>
                </a:cubicBezTo>
                <a:cubicBezTo>
                  <a:pt x="7839864" y="1287835"/>
                  <a:pt x="7838145" y="1295913"/>
                  <a:pt x="7835038" y="1303261"/>
                </a:cubicBezTo>
                <a:lnTo>
                  <a:pt x="7831351" y="1308729"/>
                </a:lnTo>
                <a:lnTo>
                  <a:pt x="7820047" y="1351128"/>
                </a:lnTo>
                <a:lnTo>
                  <a:pt x="6561027" y="6858000"/>
                </a:lnTo>
                <a:lnTo>
                  <a:pt x="3421268" y="6858000"/>
                </a:lnTo>
                <a:lnTo>
                  <a:pt x="7724513" y="1245358"/>
                </a:lnTo>
                <a:lnTo>
                  <a:pt x="7727645" y="1246869"/>
                </a:lnTo>
                <a:lnTo>
                  <a:pt x="7735022" y="1235928"/>
                </a:lnTo>
                <a:cubicBezTo>
                  <a:pt x="7746136" y="1224814"/>
                  <a:pt x="7761489" y="1217940"/>
                  <a:pt x="7778449" y="1217940"/>
                </a:cubicBezTo>
                <a:close/>
                <a:moveTo>
                  <a:pt x="4745315" y="528817"/>
                </a:moveTo>
                <a:cubicBezTo>
                  <a:pt x="4769088" y="531405"/>
                  <a:pt x="4783051" y="555745"/>
                  <a:pt x="4770572" y="603115"/>
                </a:cubicBezTo>
                <a:lnTo>
                  <a:pt x="3224260" y="6858000"/>
                </a:lnTo>
                <a:lnTo>
                  <a:pt x="0" y="6858000"/>
                </a:lnTo>
                <a:lnTo>
                  <a:pt x="4661202" y="585025"/>
                </a:lnTo>
                <a:cubicBezTo>
                  <a:pt x="4687960" y="545391"/>
                  <a:pt x="4721542" y="526228"/>
                  <a:pt x="4745315" y="528817"/>
                </a:cubicBez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875844" y="5827594"/>
                </a:lnTo>
                <a:cubicBezTo>
                  <a:pt x="3798133" y="5935017"/>
                  <a:pt x="3757954" y="5895728"/>
                  <a:pt x="3786013" y="57847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3595877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9682011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5D066E-D3D5-4898-80FA-E4BC8D178D54}"/>
              </a:ext>
            </a:extLst>
          </p:cNvPr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201592" y="1070572"/>
            <a:ext cx="4498434" cy="5174054"/>
          </a:xfrm>
          <a:custGeom>
            <a:avLst/>
            <a:gdLst>
              <a:gd name="connsiteX0" fmla="*/ 4498434 w 4498434"/>
              <a:gd name="connsiteY0" fmla="*/ 4010522 h 5174054"/>
              <a:gd name="connsiteX1" fmla="*/ 4498434 w 4498434"/>
              <a:gd name="connsiteY1" fmla="*/ 4542589 h 5174054"/>
              <a:gd name="connsiteX2" fmla="*/ 4487681 w 4498434"/>
              <a:gd name="connsiteY2" fmla="*/ 4577231 h 5174054"/>
              <a:gd name="connsiteX3" fmla="*/ 4323108 w 4498434"/>
              <a:gd name="connsiteY3" fmla="*/ 4712212 h 5174054"/>
              <a:gd name="connsiteX4" fmla="*/ 4277045 w 4498434"/>
              <a:gd name="connsiteY4" fmla="*/ 4716855 h 5174054"/>
              <a:gd name="connsiteX5" fmla="*/ 3995790 w 4498434"/>
              <a:gd name="connsiteY5" fmla="*/ 4716855 h 5174054"/>
              <a:gd name="connsiteX6" fmla="*/ 4167697 w 4498434"/>
              <a:gd name="connsiteY6" fmla="*/ 1511480 h 5174054"/>
              <a:gd name="connsiteX7" fmla="*/ 4167697 w 4498434"/>
              <a:gd name="connsiteY7" fmla="*/ 4231558 h 5174054"/>
              <a:gd name="connsiteX8" fmla="*/ 3496993 w 4498434"/>
              <a:gd name="connsiteY8" fmla="*/ 5174054 h 5174054"/>
              <a:gd name="connsiteX9" fmla="*/ 1561317 w 4498434"/>
              <a:gd name="connsiteY9" fmla="*/ 5174054 h 5174054"/>
              <a:gd name="connsiteX10" fmla="*/ 710479 w 4498434"/>
              <a:gd name="connsiteY10" fmla="*/ 457199 h 5174054"/>
              <a:gd name="connsiteX11" fmla="*/ 2646154 w 4498434"/>
              <a:gd name="connsiteY11" fmla="*/ 457199 h 5174054"/>
              <a:gd name="connsiteX12" fmla="*/ 0 w 4498434"/>
              <a:gd name="connsiteY12" fmla="*/ 4175666 h 5174054"/>
              <a:gd name="connsiteX13" fmla="*/ 0 w 4498434"/>
              <a:gd name="connsiteY13" fmla="*/ 1455589 h 5174054"/>
              <a:gd name="connsiteX14" fmla="*/ 3135223 w 4498434"/>
              <a:gd name="connsiteY14" fmla="*/ 0 h 5174054"/>
              <a:gd name="connsiteX15" fmla="*/ 4268480 w 4498434"/>
              <a:gd name="connsiteY15" fmla="*/ 0 h 5174054"/>
              <a:gd name="connsiteX16" fmla="*/ 4479126 w 4498434"/>
              <a:gd name="connsiteY16" fmla="*/ 139626 h 5174054"/>
              <a:gd name="connsiteX17" fmla="*/ 4488706 w 4498434"/>
              <a:gd name="connsiteY17" fmla="*/ 170488 h 5174054"/>
              <a:gd name="connsiteX18" fmla="*/ 4488706 w 4498434"/>
              <a:gd name="connsiteY18" fmla="*/ 818118 h 5174054"/>
              <a:gd name="connsiteX19" fmla="*/ 1714266 w 4498434"/>
              <a:gd name="connsiteY19" fmla="*/ 4716855 h 5174054"/>
              <a:gd name="connsiteX20" fmla="*/ 425556 w 4498434"/>
              <a:gd name="connsiteY20" fmla="*/ 4716855 h 5174054"/>
              <a:gd name="connsiteX21" fmla="*/ 364591 w 4498434"/>
              <a:gd name="connsiteY21" fmla="*/ 4668822 h 5174054"/>
              <a:gd name="connsiteX22" fmla="*/ 322664 w 4498434"/>
              <a:gd name="connsiteY22" fmla="*/ 4596156 h 5174054"/>
              <a:gd name="connsiteX23" fmla="*/ 321009 w 4498434"/>
              <a:gd name="connsiteY23" fmla="*/ 4589926 h 5174054"/>
              <a:gd name="connsiteX24" fmla="*/ 321009 w 4498434"/>
              <a:gd name="connsiteY24" fmla="*/ 3954632 h 5174054"/>
              <a:gd name="connsiteX25" fmla="*/ 541021 w 4498434"/>
              <a:gd name="connsiteY25" fmla="*/ 0 h 5174054"/>
              <a:gd name="connsiteX26" fmla="*/ 873155 w 4498434"/>
              <a:gd name="connsiteY26" fmla="*/ 0 h 5174054"/>
              <a:gd name="connsiteX27" fmla="*/ 330737 w 4498434"/>
              <a:gd name="connsiteY27" fmla="*/ 762226 h 5174054"/>
              <a:gd name="connsiteX28" fmla="*/ 330737 w 4498434"/>
              <a:gd name="connsiteY28" fmla="*/ 138959 h 5174054"/>
              <a:gd name="connsiteX29" fmla="*/ 351454 w 4498434"/>
              <a:gd name="connsiteY29" fmla="*/ 100793 h 5174054"/>
              <a:gd name="connsiteX30" fmla="*/ 541021 w 4498434"/>
              <a:gd name="connsiteY30" fmla="*/ 0 h 51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498434" h="5174054">
                <a:moveTo>
                  <a:pt x="4498434" y="4010522"/>
                </a:moveTo>
                <a:lnTo>
                  <a:pt x="4498434" y="4542589"/>
                </a:lnTo>
                <a:lnTo>
                  <a:pt x="4487681" y="4577231"/>
                </a:lnTo>
                <a:cubicBezTo>
                  <a:pt x="4458760" y="4645607"/>
                  <a:pt x="4397518" y="4696985"/>
                  <a:pt x="4323108" y="4712212"/>
                </a:cubicBezTo>
                <a:lnTo>
                  <a:pt x="4277045" y="4716855"/>
                </a:lnTo>
                <a:lnTo>
                  <a:pt x="3995790" y="4716855"/>
                </a:lnTo>
                <a:close/>
                <a:moveTo>
                  <a:pt x="4167697" y="1511480"/>
                </a:moveTo>
                <a:lnTo>
                  <a:pt x="4167697" y="4231558"/>
                </a:lnTo>
                <a:lnTo>
                  <a:pt x="3496993" y="5174054"/>
                </a:lnTo>
                <a:lnTo>
                  <a:pt x="1561317" y="5174054"/>
                </a:lnTo>
                <a:close/>
                <a:moveTo>
                  <a:pt x="710479" y="457199"/>
                </a:moveTo>
                <a:lnTo>
                  <a:pt x="2646154" y="457199"/>
                </a:lnTo>
                <a:lnTo>
                  <a:pt x="0" y="4175666"/>
                </a:lnTo>
                <a:lnTo>
                  <a:pt x="0" y="1455589"/>
                </a:lnTo>
                <a:close/>
                <a:moveTo>
                  <a:pt x="3135223" y="0"/>
                </a:moveTo>
                <a:lnTo>
                  <a:pt x="4268480" y="0"/>
                </a:lnTo>
                <a:cubicBezTo>
                  <a:pt x="4363174" y="0"/>
                  <a:pt x="4444420" y="57574"/>
                  <a:pt x="4479126" y="139626"/>
                </a:cubicBezTo>
                <a:lnTo>
                  <a:pt x="4488706" y="170488"/>
                </a:lnTo>
                <a:lnTo>
                  <a:pt x="4488706" y="818118"/>
                </a:lnTo>
                <a:lnTo>
                  <a:pt x="1714266" y="4716855"/>
                </a:lnTo>
                <a:lnTo>
                  <a:pt x="425556" y="4716855"/>
                </a:lnTo>
                <a:lnTo>
                  <a:pt x="364591" y="4668822"/>
                </a:lnTo>
                <a:cubicBezTo>
                  <a:pt x="346889" y="4648137"/>
                  <a:pt x="332564" y="4623506"/>
                  <a:pt x="322664" y="4596156"/>
                </a:cubicBezTo>
                <a:lnTo>
                  <a:pt x="321009" y="4589926"/>
                </a:lnTo>
                <a:lnTo>
                  <a:pt x="321009" y="3954632"/>
                </a:lnTo>
                <a:close/>
                <a:moveTo>
                  <a:pt x="541021" y="0"/>
                </a:moveTo>
                <a:lnTo>
                  <a:pt x="873155" y="0"/>
                </a:lnTo>
                <a:lnTo>
                  <a:pt x="330737" y="762226"/>
                </a:lnTo>
                <a:lnTo>
                  <a:pt x="330737" y="138959"/>
                </a:lnTo>
                <a:lnTo>
                  <a:pt x="351454" y="100793"/>
                </a:lnTo>
                <a:cubicBezTo>
                  <a:pt x="392537" y="39982"/>
                  <a:pt x="462110" y="0"/>
                  <a:pt x="54102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18968151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C94C0C1-C105-49A1-80F4-B360522907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13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6DD40-BA8F-48B7-B4C2-E0FFD7A6DDF0}"/>
              </a:ext>
            </a:extLst>
          </p:cNvPr>
          <p:cNvSpPr/>
          <p:nvPr userDrawn="1"/>
        </p:nvSpPr>
        <p:spPr>
          <a:xfrm>
            <a:off x="2632663" y="2468896"/>
            <a:ext cx="1728000" cy="2208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5D593A7-43B0-47D1-BF3D-9A8F79CC45B8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6219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650C69-C1B1-41C4-952A-9DD539724917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C58B34E-2F81-4D5C-89F7-95C6B8D6BEC2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FDA304-E7F5-4248-A1F4-6228DE43CE90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B7B164-60D4-4671-9B7F-E8A87D9422BD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2BCB82-A7CE-4D45-ABD4-76E3185AE53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8DAB93-956F-4747-9938-C756572C501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603F8D-B8F3-4CDB-B681-6B1551D1C8EF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066AE3-F712-40FC-B722-F9C1710A9D45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F8B134-52BD-40DA-9E7B-CC3927AF3546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6502230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71BC114-F2C7-4604-9852-F32BC9BE689D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7978206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1942961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D2008D2F-0932-4EC6-9CE3-B2E6ECE9445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 and Send to </a:t>
            </a:r>
            <a:r>
              <a:rPr lang="en-US" altLang="ko-KR" dirty="0" err="1"/>
              <a:t>BackHere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2FC4263E-05B0-4493-AA02-4516ADA747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044822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13364F9-BE09-4AD7-986E-407F1B79F9A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4685281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4">
            <a:extLst>
              <a:ext uri="{FF2B5EF4-FFF2-40B4-BE49-F238E27FC236}">
                <a16:creationId xmlns:a16="http://schemas.microsoft.com/office/drawing/2014/main" id="{F4191223-1C20-48E8-B0A5-9EDF00C03A87}"/>
              </a:ext>
            </a:extLst>
          </p:cNvPr>
          <p:cNvGrpSpPr/>
          <p:nvPr userDrawn="1"/>
        </p:nvGrpSpPr>
        <p:grpSpPr>
          <a:xfrm>
            <a:off x="10814321" y="5292634"/>
            <a:ext cx="1020146" cy="1450515"/>
            <a:chOff x="3683187" y="1128"/>
            <a:chExt cx="2755348" cy="391774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91F328-D75C-44FC-B6AB-DC85A8CA8939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8A799BD-456A-4397-B157-8A5331B48A5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A94CA11-E695-4589-BB92-8579E5745A74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6C2671F-EB20-4B6C-B990-00DA0B6C4977}"/>
              </a:ext>
            </a:extLst>
          </p:cNvPr>
          <p:cNvSpPr/>
          <p:nvPr userDrawn="1"/>
        </p:nvSpPr>
        <p:spPr>
          <a:xfrm>
            <a:off x="0" y="6662419"/>
            <a:ext cx="12192000" cy="195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DAA0DDF-416D-4463-859E-9073D3F90B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91864874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2F38E83-4DBF-4B20-B610-5D6772D0D690}"/>
              </a:ext>
            </a:extLst>
          </p:cNvPr>
          <p:cNvSpPr/>
          <p:nvPr userDrawn="1"/>
        </p:nvSpPr>
        <p:spPr>
          <a:xfrm>
            <a:off x="0" y="6515100"/>
            <a:ext cx="10487025" cy="1789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2CEA8EA-4FAC-4A5F-9723-5B5D4B47310F}"/>
              </a:ext>
            </a:extLst>
          </p:cNvPr>
          <p:cNvSpPr/>
          <p:nvPr/>
        </p:nvSpPr>
        <p:spPr>
          <a:xfrm>
            <a:off x="10597014" y="5934954"/>
            <a:ext cx="1480686" cy="854359"/>
          </a:xfrm>
          <a:custGeom>
            <a:avLst/>
            <a:gdLst>
              <a:gd name="connsiteX0" fmla="*/ 1005762 w 1341341"/>
              <a:gd name="connsiteY0" fmla="*/ 386147 h 773957"/>
              <a:gd name="connsiteX1" fmla="*/ 1009744 w 1341341"/>
              <a:gd name="connsiteY1" fmla="*/ 388043 h 773957"/>
              <a:gd name="connsiteX2" fmla="*/ 1011262 w 1341341"/>
              <a:gd name="connsiteY2" fmla="*/ 395250 h 773957"/>
              <a:gd name="connsiteX3" fmla="*/ 1005951 w 1341341"/>
              <a:gd name="connsiteY3" fmla="*/ 445320 h 773957"/>
              <a:gd name="connsiteX4" fmla="*/ 1002917 w 1341341"/>
              <a:gd name="connsiteY4" fmla="*/ 573150 h 773957"/>
              <a:gd name="connsiteX5" fmla="*/ 936916 w 1341341"/>
              <a:gd name="connsiteY5" fmla="*/ 707049 h 773957"/>
              <a:gd name="connsiteX6" fmla="*/ 774187 w 1341341"/>
              <a:gd name="connsiteY6" fmla="*/ 746877 h 773957"/>
              <a:gd name="connsiteX7" fmla="*/ 767739 w 1341341"/>
              <a:gd name="connsiteY7" fmla="*/ 743084 h 773957"/>
              <a:gd name="connsiteX8" fmla="*/ 823499 w 1341341"/>
              <a:gd name="connsiteY8" fmla="*/ 613737 h 773957"/>
              <a:gd name="connsiteX9" fmla="*/ 820085 w 1341341"/>
              <a:gd name="connsiteY9" fmla="*/ 547736 h 773957"/>
              <a:gd name="connsiteX10" fmla="*/ 826154 w 1341341"/>
              <a:gd name="connsiteY10" fmla="*/ 520425 h 773957"/>
              <a:gd name="connsiteX11" fmla="*/ 860672 w 1341341"/>
              <a:gd name="connsiteY11" fmla="*/ 477941 h 773957"/>
              <a:gd name="connsiteX12" fmla="*/ 1001779 w 1341341"/>
              <a:gd name="connsiteY12" fmla="*/ 387664 h 773957"/>
              <a:gd name="connsiteX13" fmla="*/ 1005762 w 1341341"/>
              <a:gd name="connsiteY13" fmla="*/ 386147 h 773957"/>
              <a:gd name="connsiteX14" fmla="*/ 337119 w 1341341"/>
              <a:gd name="connsiteY14" fmla="*/ 386051 h 773957"/>
              <a:gd name="connsiteX15" fmla="*/ 341386 w 1341341"/>
              <a:gd name="connsiteY15" fmla="*/ 388422 h 773957"/>
              <a:gd name="connsiteX16" fmla="*/ 431664 w 1341341"/>
              <a:gd name="connsiteY16" fmla="*/ 439629 h 773957"/>
              <a:gd name="connsiteX17" fmla="*/ 498803 w 1341341"/>
              <a:gd name="connsiteY17" fmla="*/ 495768 h 773957"/>
              <a:gd name="connsiteX18" fmla="*/ 512838 w 1341341"/>
              <a:gd name="connsiteY18" fmla="*/ 514734 h 773957"/>
              <a:gd name="connsiteX19" fmla="*/ 521562 w 1341341"/>
              <a:gd name="connsiteY19" fmla="*/ 553045 h 773957"/>
              <a:gd name="connsiteX20" fmla="*/ 526115 w 1341341"/>
              <a:gd name="connsiteY20" fmla="*/ 666461 h 773957"/>
              <a:gd name="connsiteX21" fmla="*/ 573909 w 1341341"/>
              <a:gd name="connsiteY21" fmla="*/ 744221 h 773957"/>
              <a:gd name="connsiteX22" fmla="*/ 405112 w 1341341"/>
              <a:gd name="connsiteY22" fmla="*/ 707807 h 773957"/>
              <a:gd name="connsiteX23" fmla="*/ 337213 w 1341341"/>
              <a:gd name="connsiteY23" fmla="*/ 564045 h 773957"/>
              <a:gd name="connsiteX24" fmla="*/ 335317 w 1341341"/>
              <a:gd name="connsiteY24" fmla="*/ 446078 h 773957"/>
              <a:gd name="connsiteX25" fmla="*/ 330006 w 1341341"/>
              <a:gd name="connsiteY25" fmla="*/ 394870 h 773957"/>
              <a:gd name="connsiteX26" fmla="*/ 332282 w 1341341"/>
              <a:gd name="connsiteY26" fmla="*/ 387663 h 773957"/>
              <a:gd name="connsiteX27" fmla="*/ 337119 w 1341341"/>
              <a:gd name="connsiteY27" fmla="*/ 386051 h 773957"/>
              <a:gd name="connsiteX28" fmla="*/ 0 w 1341341"/>
              <a:gd name="connsiteY28" fmla="*/ 329249 h 773957"/>
              <a:gd name="connsiteX29" fmla="*/ 64104 w 1341341"/>
              <a:gd name="connsiteY29" fmla="*/ 334559 h 773957"/>
              <a:gd name="connsiteX30" fmla="*/ 226832 w 1341341"/>
              <a:gd name="connsiteY30" fmla="*/ 387284 h 773957"/>
              <a:gd name="connsiteX31" fmla="*/ 291316 w 1341341"/>
              <a:gd name="connsiteY31" fmla="*/ 436596 h 773957"/>
              <a:gd name="connsiteX32" fmla="*/ 299661 w 1341341"/>
              <a:gd name="connsiteY32" fmla="*/ 462768 h 773957"/>
              <a:gd name="connsiteX33" fmla="*/ 301557 w 1341341"/>
              <a:gd name="connsiteY33" fmla="*/ 604634 h 773957"/>
              <a:gd name="connsiteX34" fmla="*/ 358834 w 1341341"/>
              <a:gd name="connsiteY34" fmla="*/ 702876 h 773957"/>
              <a:gd name="connsiteX35" fmla="*/ 361489 w 1341341"/>
              <a:gd name="connsiteY35" fmla="*/ 707428 h 773957"/>
              <a:gd name="connsiteX36" fmla="*/ 285246 w 1341341"/>
              <a:gd name="connsiteY36" fmla="*/ 686945 h 773957"/>
              <a:gd name="connsiteX37" fmla="*/ 83450 w 1341341"/>
              <a:gd name="connsiteY37" fmla="*/ 472252 h 773957"/>
              <a:gd name="connsiteX38" fmla="*/ 75863 w 1341341"/>
              <a:gd name="connsiteY38" fmla="*/ 444940 h 773957"/>
              <a:gd name="connsiteX39" fmla="*/ 0 w 1341341"/>
              <a:gd name="connsiteY39" fmla="*/ 329249 h 773957"/>
              <a:gd name="connsiteX40" fmla="*/ 1338992 w 1341341"/>
              <a:gd name="connsiteY40" fmla="*/ 328490 h 773957"/>
              <a:gd name="connsiteX41" fmla="*/ 1341267 w 1341341"/>
              <a:gd name="connsiteY41" fmla="*/ 328870 h 773957"/>
              <a:gd name="connsiteX42" fmla="*/ 1339371 w 1341341"/>
              <a:gd name="connsiteY42" fmla="*/ 332284 h 773957"/>
              <a:gd name="connsiteX43" fmla="*/ 1277922 w 1341341"/>
              <a:gd name="connsiteY43" fmla="*/ 411182 h 773957"/>
              <a:gd name="connsiteX44" fmla="*/ 1262749 w 1341341"/>
              <a:gd name="connsiteY44" fmla="*/ 456700 h 773957"/>
              <a:gd name="connsiteX45" fmla="*/ 985089 w 1341341"/>
              <a:gd name="connsiteY45" fmla="*/ 706670 h 773957"/>
              <a:gd name="connsiteX46" fmla="*/ 981296 w 1341341"/>
              <a:gd name="connsiteY46" fmla="*/ 707049 h 773957"/>
              <a:gd name="connsiteX47" fmla="*/ 982813 w 1341341"/>
              <a:gd name="connsiteY47" fmla="*/ 702877 h 773957"/>
              <a:gd name="connsiteX48" fmla="*/ 1042365 w 1341341"/>
              <a:gd name="connsiteY48" fmla="*/ 594013 h 773957"/>
              <a:gd name="connsiteX49" fmla="*/ 1041607 w 1341341"/>
              <a:gd name="connsiteY49" fmla="*/ 457079 h 773957"/>
              <a:gd name="connsiteX50" fmla="*/ 1046159 w 1341341"/>
              <a:gd name="connsiteY50" fmla="*/ 441527 h 773957"/>
              <a:gd name="connsiteX51" fmla="*/ 1167161 w 1341341"/>
              <a:gd name="connsiteY51" fmla="*/ 363388 h 773957"/>
              <a:gd name="connsiteX52" fmla="*/ 1323819 w 1341341"/>
              <a:gd name="connsiteY52" fmla="*/ 328870 h 773957"/>
              <a:gd name="connsiteX53" fmla="*/ 1338992 w 1341341"/>
              <a:gd name="connsiteY53" fmla="*/ 328490 h 773957"/>
              <a:gd name="connsiteX54" fmla="*/ 673290 w 1341341"/>
              <a:gd name="connsiteY54" fmla="*/ 306868 h 773957"/>
              <a:gd name="connsiteX55" fmla="*/ 786706 w 1341341"/>
              <a:gd name="connsiteY55" fmla="*/ 558356 h 773957"/>
              <a:gd name="connsiteX56" fmla="*/ 781775 w 1341341"/>
              <a:gd name="connsiteY56" fmla="*/ 675945 h 773957"/>
              <a:gd name="connsiteX57" fmla="*/ 675565 w 1341341"/>
              <a:gd name="connsiteY57" fmla="*/ 773050 h 773957"/>
              <a:gd name="connsiteX58" fmla="*/ 669876 w 1341341"/>
              <a:gd name="connsiteY58" fmla="*/ 773809 h 773957"/>
              <a:gd name="connsiteX59" fmla="*/ 557976 w 1341341"/>
              <a:gd name="connsiteY59" fmla="*/ 645979 h 773957"/>
              <a:gd name="connsiteX60" fmla="*/ 571253 w 1341341"/>
              <a:gd name="connsiteY60" fmla="*/ 515114 h 773957"/>
              <a:gd name="connsiteX61" fmla="*/ 649771 w 1341341"/>
              <a:gd name="connsiteY61" fmla="*/ 347835 h 773957"/>
              <a:gd name="connsiteX62" fmla="*/ 673290 w 1341341"/>
              <a:gd name="connsiteY62" fmla="*/ 306868 h 773957"/>
              <a:gd name="connsiteX63" fmla="*/ 1168347 w 1341341"/>
              <a:gd name="connsiteY63" fmla="*/ 218772 h 773957"/>
              <a:gd name="connsiteX64" fmla="*/ 1170575 w 1341341"/>
              <a:gd name="connsiteY64" fmla="*/ 227212 h 773957"/>
              <a:gd name="connsiteX65" fmla="*/ 1161851 w 1341341"/>
              <a:gd name="connsiteY65" fmla="*/ 290558 h 773957"/>
              <a:gd name="connsiteX66" fmla="*/ 1133023 w 1341341"/>
              <a:gd name="connsiteY66" fmla="*/ 326973 h 773957"/>
              <a:gd name="connsiteX67" fmla="*/ 1042365 w 1341341"/>
              <a:gd name="connsiteY67" fmla="*/ 392974 h 773957"/>
              <a:gd name="connsiteX68" fmla="*/ 1047297 w 1341341"/>
              <a:gd name="connsiteY68" fmla="*/ 349732 h 773957"/>
              <a:gd name="connsiteX69" fmla="*/ 1032503 w 1341341"/>
              <a:gd name="connsiteY69" fmla="*/ 337593 h 773957"/>
              <a:gd name="connsiteX70" fmla="*/ 884948 w 1341341"/>
              <a:gd name="connsiteY70" fmla="*/ 410422 h 773957"/>
              <a:gd name="connsiteX71" fmla="*/ 845879 w 1341341"/>
              <a:gd name="connsiteY71" fmla="*/ 436595 h 773957"/>
              <a:gd name="connsiteX72" fmla="*/ 834499 w 1341341"/>
              <a:gd name="connsiteY72" fmla="*/ 437354 h 773957"/>
              <a:gd name="connsiteX73" fmla="*/ 837155 w 1341341"/>
              <a:gd name="connsiteY73" fmla="*/ 427112 h 773957"/>
              <a:gd name="connsiteX74" fmla="*/ 1051090 w 1341341"/>
              <a:gd name="connsiteY74" fmla="*/ 259454 h 773957"/>
              <a:gd name="connsiteX75" fmla="*/ 1159575 w 1341341"/>
              <a:gd name="connsiteY75" fmla="*/ 218867 h 773957"/>
              <a:gd name="connsiteX76" fmla="*/ 1168347 w 1341341"/>
              <a:gd name="connsiteY76" fmla="*/ 218772 h 773957"/>
              <a:gd name="connsiteX77" fmla="*/ 167185 w 1341341"/>
              <a:gd name="connsiteY77" fmla="*/ 216164 h 773957"/>
              <a:gd name="connsiteX78" fmla="*/ 174486 w 1341341"/>
              <a:gd name="connsiteY78" fmla="*/ 217349 h 773957"/>
              <a:gd name="connsiteX79" fmla="*/ 320903 w 1341341"/>
              <a:gd name="connsiteY79" fmla="*/ 277661 h 773957"/>
              <a:gd name="connsiteX80" fmla="*/ 492734 w 1341341"/>
              <a:gd name="connsiteY80" fmla="*/ 419905 h 773957"/>
              <a:gd name="connsiteX81" fmla="*/ 499941 w 1341341"/>
              <a:gd name="connsiteY81" fmla="*/ 428629 h 773957"/>
              <a:gd name="connsiteX82" fmla="*/ 499941 w 1341341"/>
              <a:gd name="connsiteY82" fmla="*/ 436595 h 773957"/>
              <a:gd name="connsiteX83" fmla="*/ 491976 w 1341341"/>
              <a:gd name="connsiteY83" fmla="*/ 437354 h 773957"/>
              <a:gd name="connsiteX84" fmla="*/ 463527 w 1341341"/>
              <a:gd name="connsiteY84" fmla="*/ 417629 h 773957"/>
              <a:gd name="connsiteX85" fmla="*/ 298144 w 1341341"/>
              <a:gd name="connsiteY85" fmla="*/ 334938 h 773957"/>
              <a:gd name="connsiteX86" fmla="*/ 287144 w 1341341"/>
              <a:gd name="connsiteY86" fmla="*/ 344042 h 773957"/>
              <a:gd name="connsiteX87" fmla="*/ 292455 w 1341341"/>
              <a:gd name="connsiteY87" fmla="*/ 391077 h 773957"/>
              <a:gd name="connsiteX88" fmla="*/ 192314 w 1341341"/>
              <a:gd name="connsiteY88" fmla="*/ 319386 h 773957"/>
              <a:gd name="connsiteX89" fmla="*/ 174866 w 1341341"/>
              <a:gd name="connsiteY89" fmla="*/ 294731 h 773957"/>
              <a:gd name="connsiteX90" fmla="*/ 163866 w 1341341"/>
              <a:gd name="connsiteY90" fmla="*/ 222660 h 773957"/>
              <a:gd name="connsiteX91" fmla="*/ 167185 w 1341341"/>
              <a:gd name="connsiteY91" fmla="*/ 216164 h 773957"/>
              <a:gd name="connsiteX92" fmla="*/ 364902 w 1341341"/>
              <a:gd name="connsiteY92" fmla="*/ 94451 h 773957"/>
              <a:gd name="connsiteX93" fmla="*/ 524217 w 1341341"/>
              <a:gd name="connsiteY93" fmla="*/ 191177 h 773957"/>
              <a:gd name="connsiteX94" fmla="*/ 528009 w 1341341"/>
              <a:gd name="connsiteY94" fmla="*/ 202177 h 773957"/>
              <a:gd name="connsiteX95" fmla="*/ 512837 w 1341341"/>
              <a:gd name="connsiteY95" fmla="*/ 316731 h 773957"/>
              <a:gd name="connsiteX96" fmla="*/ 527630 w 1341341"/>
              <a:gd name="connsiteY96" fmla="*/ 392595 h 773957"/>
              <a:gd name="connsiteX97" fmla="*/ 526872 w 1341341"/>
              <a:gd name="connsiteY97" fmla="*/ 402836 h 773957"/>
              <a:gd name="connsiteX98" fmla="*/ 517010 w 1341341"/>
              <a:gd name="connsiteY98" fmla="*/ 397526 h 773957"/>
              <a:gd name="connsiteX99" fmla="*/ 485147 w 1341341"/>
              <a:gd name="connsiteY99" fmla="*/ 355042 h 773957"/>
              <a:gd name="connsiteX100" fmla="*/ 375903 w 1341341"/>
              <a:gd name="connsiteY100" fmla="*/ 266661 h 773957"/>
              <a:gd name="connsiteX101" fmla="*/ 361868 w 1341341"/>
              <a:gd name="connsiteY101" fmla="*/ 248075 h 773957"/>
              <a:gd name="connsiteX102" fmla="*/ 355040 w 1341341"/>
              <a:gd name="connsiteY102" fmla="*/ 165763 h 773957"/>
              <a:gd name="connsiteX103" fmla="*/ 358834 w 1341341"/>
              <a:gd name="connsiteY103" fmla="*/ 98244 h 773957"/>
              <a:gd name="connsiteX104" fmla="*/ 364902 w 1341341"/>
              <a:gd name="connsiteY104" fmla="*/ 94451 h 773957"/>
              <a:gd name="connsiteX105" fmla="*/ 985088 w 1341341"/>
              <a:gd name="connsiteY105" fmla="*/ 91132 h 773957"/>
              <a:gd name="connsiteX106" fmla="*/ 988502 w 1341341"/>
              <a:gd name="connsiteY106" fmla="*/ 106589 h 773957"/>
              <a:gd name="connsiteX107" fmla="*/ 985088 w 1341341"/>
              <a:gd name="connsiteY107" fmla="*/ 239350 h 773957"/>
              <a:gd name="connsiteX108" fmla="*/ 966122 w 1341341"/>
              <a:gd name="connsiteY108" fmla="*/ 264765 h 773957"/>
              <a:gd name="connsiteX109" fmla="*/ 832223 w 1341341"/>
              <a:gd name="connsiteY109" fmla="*/ 388423 h 773957"/>
              <a:gd name="connsiteX110" fmla="*/ 814395 w 1341341"/>
              <a:gd name="connsiteY110" fmla="*/ 404733 h 773957"/>
              <a:gd name="connsiteX111" fmla="*/ 828809 w 1341341"/>
              <a:gd name="connsiteY111" fmla="*/ 346698 h 773957"/>
              <a:gd name="connsiteX112" fmla="*/ 829947 w 1341341"/>
              <a:gd name="connsiteY112" fmla="*/ 231385 h 773957"/>
              <a:gd name="connsiteX113" fmla="*/ 820464 w 1341341"/>
              <a:gd name="connsiteY113" fmla="*/ 202556 h 773957"/>
              <a:gd name="connsiteX114" fmla="*/ 824636 w 1341341"/>
              <a:gd name="connsiteY114" fmla="*/ 183970 h 773957"/>
              <a:gd name="connsiteX115" fmla="*/ 970295 w 1341341"/>
              <a:gd name="connsiteY115" fmla="*/ 94451 h 773957"/>
              <a:gd name="connsiteX116" fmla="*/ 985088 w 1341341"/>
              <a:gd name="connsiteY116" fmla="*/ 91132 h 773957"/>
              <a:gd name="connsiteX117" fmla="*/ 670254 w 1341341"/>
              <a:gd name="connsiteY117" fmla="*/ 0 h 773957"/>
              <a:gd name="connsiteX118" fmla="*/ 672151 w 1341341"/>
              <a:gd name="connsiteY118" fmla="*/ 759 h 773957"/>
              <a:gd name="connsiteX119" fmla="*/ 774566 w 1341341"/>
              <a:gd name="connsiteY119" fmla="*/ 202556 h 773957"/>
              <a:gd name="connsiteX120" fmla="*/ 795808 w 1341341"/>
              <a:gd name="connsiteY120" fmla="*/ 336456 h 773957"/>
              <a:gd name="connsiteX121" fmla="*/ 777601 w 1341341"/>
              <a:gd name="connsiteY121" fmla="*/ 407009 h 773957"/>
              <a:gd name="connsiteX122" fmla="*/ 771532 w 1341341"/>
              <a:gd name="connsiteY122" fmla="*/ 414595 h 773957"/>
              <a:gd name="connsiteX123" fmla="*/ 766221 w 1341341"/>
              <a:gd name="connsiteY123" fmla="*/ 397526 h 773957"/>
              <a:gd name="connsiteX124" fmla="*/ 680116 w 1341341"/>
              <a:gd name="connsiteY124" fmla="*/ 220384 h 773957"/>
              <a:gd name="connsiteX125" fmla="*/ 661909 w 1341341"/>
              <a:gd name="connsiteY125" fmla="*/ 220005 h 773957"/>
              <a:gd name="connsiteX126" fmla="*/ 574286 w 1341341"/>
              <a:gd name="connsiteY126" fmla="*/ 400940 h 773957"/>
              <a:gd name="connsiteX127" fmla="*/ 568217 w 1341341"/>
              <a:gd name="connsiteY127" fmla="*/ 415354 h 773957"/>
              <a:gd name="connsiteX128" fmla="*/ 545079 w 1341341"/>
              <a:gd name="connsiteY128" fmla="*/ 326214 h 773957"/>
              <a:gd name="connsiteX129" fmla="*/ 566321 w 1341341"/>
              <a:gd name="connsiteY129" fmla="*/ 204453 h 773957"/>
              <a:gd name="connsiteX130" fmla="*/ 670254 w 1341341"/>
              <a:gd name="connsiteY130" fmla="*/ 0 h 773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341341" h="773957">
                <a:moveTo>
                  <a:pt x="1005762" y="386147"/>
                </a:moveTo>
                <a:cubicBezTo>
                  <a:pt x="1007090" y="385957"/>
                  <a:pt x="1008417" y="386336"/>
                  <a:pt x="1009744" y="388043"/>
                </a:cubicBezTo>
                <a:cubicBezTo>
                  <a:pt x="1011262" y="390319"/>
                  <a:pt x="1012779" y="392216"/>
                  <a:pt x="1011262" y="395250"/>
                </a:cubicBezTo>
                <a:cubicBezTo>
                  <a:pt x="1003676" y="411182"/>
                  <a:pt x="1005193" y="428251"/>
                  <a:pt x="1005951" y="445320"/>
                </a:cubicBezTo>
                <a:cubicBezTo>
                  <a:pt x="1007848" y="488183"/>
                  <a:pt x="1010503" y="530667"/>
                  <a:pt x="1002917" y="573150"/>
                </a:cubicBezTo>
                <a:cubicBezTo>
                  <a:pt x="993813" y="623978"/>
                  <a:pt x="974847" y="670634"/>
                  <a:pt x="936916" y="707049"/>
                </a:cubicBezTo>
                <a:cubicBezTo>
                  <a:pt x="890638" y="751049"/>
                  <a:pt x="835258" y="760912"/>
                  <a:pt x="774187" y="746877"/>
                </a:cubicBezTo>
                <a:cubicBezTo>
                  <a:pt x="772670" y="746498"/>
                  <a:pt x="770015" y="746498"/>
                  <a:pt x="767739" y="743084"/>
                </a:cubicBezTo>
                <a:cubicBezTo>
                  <a:pt x="810602" y="710463"/>
                  <a:pt x="820464" y="663427"/>
                  <a:pt x="823499" y="613737"/>
                </a:cubicBezTo>
                <a:cubicBezTo>
                  <a:pt x="824637" y="591737"/>
                  <a:pt x="823878" y="569736"/>
                  <a:pt x="820085" y="547736"/>
                </a:cubicBezTo>
                <a:cubicBezTo>
                  <a:pt x="818188" y="537494"/>
                  <a:pt x="821982" y="529149"/>
                  <a:pt x="826154" y="520425"/>
                </a:cubicBezTo>
                <a:cubicBezTo>
                  <a:pt x="834879" y="504114"/>
                  <a:pt x="847017" y="490459"/>
                  <a:pt x="860672" y="477941"/>
                </a:cubicBezTo>
                <a:cubicBezTo>
                  <a:pt x="902776" y="440389"/>
                  <a:pt x="951329" y="412699"/>
                  <a:pt x="1001779" y="387664"/>
                </a:cubicBezTo>
                <a:cubicBezTo>
                  <a:pt x="1003106" y="387095"/>
                  <a:pt x="1004434" y="386336"/>
                  <a:pt x="1005762" y="386147"/>
                </a:cubicBezTo>
                <a:close/>
                <a:moveTo>
                  <a:pt x="337119" y="386051"/>
                </a:moveTo>
                <a:cubicBezTo>
                  <a:pt x="338636" y="386525"/>
                  <a:pt x="340059" y="387663"/>
                  <a:pt x="341386" y="388422"/>
                </a:cubicBezTo>
                <a:cubicBezTo>
                  <a:pt x="372490" y="403595"/>
                  <a:pt x="402836" y="420284"/>
                  <a:pt x="431664" y="439629"/>
                </a:cubicBezTo>
                <a:cubicBezTo>
                  <a:pt x="455941" y="455940"/>
                  <a:pt x="479458" y="473389"/>
                  <a:pt x="498803" y="495768"/>
                </a:cubicBezTo>
                <a:cubicBezTo>
                  <a:pt x="503735" y="501837"/>
                  <a:pt x="508666" y="507907"/>
                  <a:pt x="512838" y="514734"/>
                </a:cubicBezTo>
                <a:cubicBezTo>
                  <a:pt x="520424" y="526493"/>
                  <a:pt x="523838" y="538631"/>
                  <a:pt x="521562" y="553045"/>
                </a:cubicBezTo>
                <a:cubicBezTo>
                  <a:pt x="516252" y="590977"/>
                  <a:pt x="516631" y="628908"/>
                  <a:pt x="526115" y="666461"/>
                </a:cubicBezTo>
                <a:cubicBezTo>
                  <a:pt x="533322" y="697185"/>
                  <a:pt x="547736" y="724117"/>
                  <a:pt x="573909" y="744221"/>
                </a:cubicBezTo>
                <a:cubicBezTo>
                  <a:pt x="510941" y="761290"/>
                  <a:pt x="453285" y="753704"/>
                  <a:pt x="405112" y="707807"/>
                </a:cubicBezTo>
                <a:cubicBezTo>
                  <a:pt x="364145" y="669116"/>
                  <a:pt x="345559" y="618667"/>
                  <a:pt x="337213" y="564045"/>
                </a:cubicBezTo>
                <a:cubicBezTo>
                  <a:pt x="331145" y="524976"/>
                  <a:pt x="334179" y="485527"/>
                  <a:pt x="335317" y="446078"/>
                </a:cubicBezTo>
                <a:cubicBezTo>
                  <a:pt x="335696" y="429008"/>
                  <a:pt x="337972" y="411181"/>
                  <a:pt x="330006" y="394870"/>
                </a:cubicBezTo>
                <a:cubicBezTo>
                  <a:pt x="328489" y="391836"/>
                  <a:pt x="330385" y="389560"/>
                  <a:pt x="332282" y="387663"/>
                </a:cubicBezTo>
                <a:cubicBezTo>
                  <a:pt x="333989" y="385766"/>
                  <a:pt x="335601" y="385577"/>
                  <a:pt x="337119" y="386051"/>
                </a:cubicBezTo>
                <a:close/>
                <a:moveTo>
                  <a:pt x="0" y="329249"/>
                </a:moveTo>
                <a:cubicBezTo>
                  <a:pt x="22000" y="327732"/>
                  <a:pt x="42863" y="331145"/>
                  <a:pt x="64104" y="334559"/>
                </a:cubicBezTo>
                <a:cubicBezTo>
                  <a:pt x="121002" y="344042"/>
                  <a:pt x="176003" y="359215"/>
                  <a:pt x="226832" y="387284"/>
                </a:cubicBezTo>
                <a:cubicBezTo>
                  <a:pt x="250729" y="400561"/>
                  <a:pt x="272350" y="416871"/>
                  <a:pt x="291316" y="436596"/>
                </a:cubicBezTo>
                <a:cubicBezTo>
                  <a:pt x="298902" y="444182"/>
                  <a:pt x="301178" y="451768"/>
                  <a:pt x="299661" y="462768"/>
                </a:cubicBezTo>
                <a:cubicBezTo>
                  <a:pt x="292074" y="510183"/>
                  <a:pt x="291316" y="557219"/>
                  <a:pt x="301557" y="604634"/>
                </a:cubicBezTo>
                <a:cubicBezTo>
                  <a:pt x="309902" y="643703"/>
                  <a:pt x="326213" y="677842"/>
                  <a:pt x="358834" y="702876"/>
                </a:cubicBezTo>
                <a:cubicBezTo>
                  <a:pt x="359972" y="704015"/>
                  <a:pt x="361868" y="704773"/>
                  <a:pt x="361489" y="707428"/>
                </a:cubicBezTo>
                <a:cubicBezTo>
                  <a:pt x="334937" y="704773"/>
                  <a:pt x="309523" y="697187"/>
                  <a:pt x="285246" y="686945"/>
                </a:cubicBezTo>
                <a:cubicBezTo>
                  <a:pt x="185865" y="645599"/>
                  <a:pt x="117588" y="575047"/>
                  <a:pt x="83450" y="472252"/>
                </a:cubicBezTo>
                <a:cubicBezTo>
                  <a:pt x="80415" y="463148"/>
                  <a:pt x="78898" y="453665"/>
                  <a:pt x="75863" y="444940"/>
                </a:cubicBezTo>
                <a:cubicBezTo>
                  <a:pt x="61070" y="399422"/>
                  <a:pt x="43242" y="356560"/>
                  <a:pt x="0" y="329249"/>
                </a:cubicBezTo>
                <a:close/>
                <a:moveTo>
                  <a:pt x="1338992" y="328490"/>
                </a:moveTo>
                <a:cubicBezTo>
                  <a:pt x="1339750" y="328111"/>
                  <a:pt x="1340509" y="328870"/>
                  <a:pt x="1341267" y="328870"/>
                </a:cubicBezTo>
                <a:cubicBezTo>
                  <a:pt x="1341647" y="330766"/>
                  <a:pt x="1340509" y="331525"/>
                  <a:pt x="1339371" y="332284"/>
                </a:cubicBezTo>
                <a:cubicBezTo>
                  <a:pt x="1308267" y="350491"/>
                  <a:pt x="1291577" y="379698"/>
                  <a:pt x="1277922" y="411182"/>
                </a:cubicBezTo>
                <a:cubicBezTo>
                  <a:pt x="1271473" y="425975"/>
                  <a:pt x="1266542" y="441148"/>
                  <a:pt x="1262749" y="456700"/>
                </a:cubicBezTo>
                <a:cubicBezTo>
                  <a:pt x="1230507" y="584150"/>
                  <a:pt x="1115195" y="688083"/>
                  <a:pt x="985089" y="706670"/>
                </a:cubicBezTo>
                <a:cubicBezTo>
                  <a:pt x="983951" y="706670"/>
                  <a:pt x="982434" y="706670"/>
                  <a:pt x="981296" y="707049"/>
                </a:cubicBezTo>
                <a:cubicBezTo>
                  <a:pt x="979778" y="704773"/>
                  <a:pt x="981675" y="703635"/>
                  <a:pt x="982813" y="702877"/>
                </a:cubicBezTo>
                <a:cubicBezTo>
                  <a:pt x="1018848" y="675566"/>
                  <a:pt x="1034780" y="636876"/>
                  <a:pt x="1042365" y="594013"/>
                </a:cubicBezTo>
                <a:cubicBezTo>
                  <a:pt x="1050332" y="548494"/>
                  <a:pt x="1048435" y="502597"/>
                  <a:pt x="1041607" y="457079"/>
                </a:cubicBezTo>
                <a:cubicBezTo>
                  <a:pt x="1040469" y="450631"/>
                  <a:pt x="1041986" y="446458"/>
                  <a:pt x="1046159" y="441527"/>
                </a:cubicBezTo>
                <a:cubicBezTo>
                  <a:pt x="1079159" y="403974"/>
                  <a:pt x="1121264" y="380457"/>
                  <a:pt x="1167161" y="363388"/>
                </a:cubicBezTo>
                <a:cubicBezTo>
                  <a:pt x="1217610" y="344421"/>
                  <a:pt x="1269956" y="333801"/>
                  <a:pt x="1323819" y="328870"/>
                </a:cubicBezTo>
                <a:cubicBezTo>
                  <a:pt x="1328750" y="328490"/>
                  <a:pt x="1334061" y="328490"/>
                  <a:pt x="1338992" y="328490"/>
                </a:cubicBezTo>
                <a:close/>
                <a:moveTo>
                  <a:pt x="673290" y="306868"/>
                </a:moveTo>
                <a:cubicBezTo>
                  <a:pt x="721084" y="388042"/>
                  <a:pt x="769636" y="466182"/>
                  <a:pt x="786706" y="558356"/>
                </a:cubicBezTo>
                <a:cubicBezTo>
                  <a:pt x="793913" y="597805"/>
                  <a:pt x="795431" y="637634"/>
                  <a:pt x="781775" y="675945"/>
                </a:cubicBezTo>
                <a:cubicBezTo>
                  <a:pt x="763568" y="726774"/>
                  <a:pt x="726015" y="757119"/>
                  <a:pt x="675565" y="773050"/>
                </a:cubicBezTo>
                <a:cubicBezTo>
                  <a:pt x="673669" y="773809"/>
                  <a:pt x="671393" y="774188"/>
                  <a:pt x="669876" y="773809"/>
                </a:cubicBezTo>
                <a:cubicBezTo>
                  <a:pt x="609943" y="751050"/>
                  <a:pt x="568218" y="711980"/>
                  <a:pt x="557976" y="645979"/>
                </a:cubicBezTo>
                <a:cubicBezTo>
                  <a:pt x="551148" y="601219"/>
                  <a:pt x="558735" y="557977"/>
                  <a:pt x="571253" y="515114"/>
                </a:cubicBezTo>
                <a:cubicBezTo>
                  <a:pt x="588701" y="455182"/>
                  <a:pt x="619047" y="401318"/>
                  <a:pt x="649771" y="347835"/>
                </a:cubicBezTo>
                <a:cubicBezTo>
                  <a:pt x="656599" y="334558"/>
                  <a:pt x="664186" y="321662"/>
                  <a:pt x="673290" y="306868"/>
                </a:cubicBezTo>
                <a:close/>
                <a:moveTo>
                  <a:pt x="1168347" y="218772"/>
                </a:moveTo>
                <a:cubicBezTo>
                  <a:pt x="1170101" y="220005"/>
                  <a:pt x="1170765" y="222660"/>
                  <a:pt x="1170575" y="227212"/>
                </a:cubicBezTo>
                <a:cubicBezTo>
                  <a:pt x="1170575" y="248833"/>
                  <a:pt x="1169058" y="270075"/>
                  <a:pt x="1161851" y="290558"/>
                </a:cubicBezTo>
                <a:cubicBezTo>
                  <a:pt x="1156540" y="306110"/>
                  <a:pt x="1147816" y="318248"/>
                  <a:pt x="1133023" y="326973"/>
                </a:cubicBezTo>
                <a:cubicBezTo>
                  <a:pt x="1101918" y="345938"/>
                  <a:pt x="1070056" y="365283"/>
                  <a:pt x="1042365" y="392974"/>
                </a:cubicBezTo>
                <a:cubicBezTo>
                  <a:pt x="1043124" y="377042"/>
                  <a:pt x="1045021" y="363387"/>
                  <a:pt x="1047297" y="349732"/>
                </a:cubicBezTo>
                <a:cubicBezTo>
                  <a:pt x="1050711" y="331524"/>
                  <a:pt x="1050711" y="331524"/>
                  <a:pt x="1032503" y="337593"/>
                </a:cubicBezTo>
                <a:cubicBezTo>
                  <a:pt x="980157" y="355421"/>
                  <a:pt x="931605" y="380836"/>
                  <a:pt x="884948" y="410422"/>
                </a:cubicBezTo>
                <a:cubicBezTo>
                  <a:pt x="871672" y="418767"/>
                  <a:pt x="859155" y="427871"/>
                  <a:pt x="845879" y="436595"/>
                </a:cubicBezTo>
                <a:cubicBezTo>
                  <a:pt x="842086" y="439250"/>
                  <a:pt x="839051" y="442285"/>
                  <a:pt x="834499" y="437354"/>
                </a:cubicBezTo>
                <a:cubicBezTo>
                  <a:pt x="829948" y="432422"/>
                  <a:pt x="834879" y="429767"/>
                  <a:pt x="837155" y="427112"/>
                </a:cubicBezTo>
                <a:cubicBezTo>
                  <a:pt x="895949" y="355421"/>
                  <a:pt x="968019" y="300041"/>
                  <a:pt x="1051090" y="259454"/>
                </a:cubicBezTo>
                <a:cubicBezTo>
                  <a:pt x="1085987" y="242384"/>
                  <a:pt x="1122402" y="229109"/>
                  <a:pt x="1159575" y="218867"/>
                </a:cubicBezTo>
                <a:cubicBezTo>
                  <a:pt x="1163747" y="217729"/>
                  <a:pt x="1166592" y="217539"/>
                  <a:pt x="1168347" y="218772"/>
                </a:cubicBezTo>
                <a:close/>
                <a:moveTo>
                  <a:pt x="167185" y="216164"/>
                </a:moveTo>
                <a:cubicBezTo>
                  <a:pt x="169176" y="215738"/>
                  <a:pt x="171831" y="216591"/>
                  <a:pt x="174486" y="217349"/>
                </a:cubicBezTo>
                <a:cubicBezTo>
                  <a:pt x="226074" y="231005"/>
                  <a:pt x="275006" y="251109"/>
                  <a:pt x="320903" y="277661"/>
                </a:cubicBezTo>
                <a:cubicBezTo>
                  <a:pt x="386146" y="315214"/>
                  <a:pt x="443802" y="362249"/>
                  <a:pt x="492734" y="419905"/>
                </a:cubicBezTo>
                <a:cubicBezTo>
                  <a:pt x="495010" y="422940"/>
                  <a:pt x="497287" y="425974"/>
                  <a:pt x="499941" y="428629"/>
                </a:cubicBezTo>
                <a:cubicBezTo>
                  <a:pt x="502217" y="431285"/>
                  <a:pt x="502597" y="433940"/>
                  <a:pt x="499941" y="436595"/>
                </a:cubicBezTo>
                <a:cubicBezTo>
                  <a:pt x="497287" y="439250"/>
                  <a:pt x="495010" y="439630"/>
                  <a:pt x="491976" y="437354"/>
                </a:cubicBezTo>
                <a:cubicBezTo>
                  <a:pt x="482493" y="430526"/>
                  <a:pt x="473010" y="424078"/>
                  <a:pt x="463527" y="417629"/>
                </a:cubicBezTo>
                <a:cubicBezTo>
                  <a:pt x="411561" y="383491"/>
                  <a:pt x="357318" y="354663"/>
                  <a:pt x="298144" y="334938"/>
                </a:cubicBezTo>
                <a:cubicBezTo>
                  <a:pt x="284489" y="330386"/>
                  <a:pt x="284489" y="330386"/>
                  <a:pt x="287144" y="344042"/>
                </a:cubicBezTo>
                <a:cubicBezTo>
                  <a:pt x="289420" y="358835"/>
                  <a:pt x="291317" y="373249"/>
                  <a:pt x="292455" y="391077"/>
                </a:cubicBezTo>
                <a:cubicBezTo>
                  <a:pt x="261351" y="361111"/>
                  <a:pt x="226453" y="341007"/>
                  <a:pt x="192314" y="319386"/>
                </a:cubicBezTo>
                <a:cubicBezTo>
                  <a:pt x="183590" y="313696"/>
                  <a:pt x="179039" y="304213"/>
                  <a:pt x="174866" y="294731"/>
                </a:cubicBezTo>
                <a:cubicBezTo>
                  <a:pt x="165383" y="271592"/>
                  <a:pt x="163487" y="247316"/>
                  <a:pt x="163866" y="222660"/>
                </a:cubicBezTo>
                <a:cubicBezTo>
                  <a:pt x="163866" y="218298"/>
                  <a:pt x="165194" y="216591"/>
                  <a:pt x="167185" y="216164"/>
                </a:cubicBezTo>
                <a:close/>
                <a:moveTo>
                  <a:pt x="364902" y="94451"/>
                </a:moveTo>
                <a:cubicBezTo>
                  <a:pt x="424456" y="116072"/>
                  <a:pt x="477560" y="148314"/>
                  <a:pt x="524217" y="191177"/>
                </a:cubicBezTo>
                <a:cubicBezTo>
                  <a:pt x="527251" y="193832"/>
                  <a:pt x="531044" y="196108"/>
                  <a:pt x="528009" y="202177"/>
                </a:cubicBezTo>
                <a:cubicBezTo>
                  <a:pt x="510182" y="238592"/>
                  <a:pt x="509802" y="277661"/>
                  <a:pt x="512837" y="316731"/>
                </a:cubicBezTo>
                <a:cubicBezTo>
                  <a:pt x="514733" y="342524"/>
                  <a:pt x="519664" y="367939"/>
                  <a:pt x="527630" y="392595"/>
                </a:cubicBezTo>
                <a:cubicBezTo>
                  <a:pt x="528768" y="396009"/>
                  <a:pt x="530665" y="400940"/>
                  <a:pt x="526872" y="402836"/>
                </a:cubicBezTo>
                <a:cubicBezTo>
                  <a:pt x="522699" y="405112"/>
                  <a:pt x="519664" y="400940"/>
                  <a:pt x="517010" y="397526"/>
                </a:cubicBezTo>
                <a:cubicBezTo>
                  <a:pt x="506389" y="383491"/>
                  <a:pt x="495768" y="369076"/>
                  <a:pt x="485147" y="355042"/>
                </a:cubicBezTo>
                <a:cubicBezTo>
                  <a:pt x="455939" y="316352"/>
                  <a:pt x="418007" y="289041"/>
                  <a:pt x="375903" y="266661"/>
                </a:cubicBezTo>
                <a:cubicBezTo>
                  <a:pt x="367937" y="262488"/>
                  <a:pt x="363765" y="256799"/>
                  <a:pt x="361868" y="248075"/>
                </a:cubicBezTo>
                <a:cubicBezTo>
                  <a:pt x="356557" y="221523"/>
                  <a:pt x="354282" y="194211"/>
                  <a:pt x="355040" y="165763"/>
                </a:cubicBezTo>
                <a:cubicBezTo>
                  <a:pt x="354282" y="143762"/>
                  <a:pt x="356937" y="121003"/>
                  <a:pt x="358834" y="98244"/>
                </a:cubicBezTo>
                <a:cubicBezTo>
                  <a:pt x="359213" y="93313"/>
                  <a:pt x="360351" y="92555"/>
                  <a:pt x="364902" y="94451"/>
                </a:cubicBezTo>
                <a:close/>
                <a:moveTo>
                  <a:pt x="985088" y="91132"/>
                </a:moveTo>
                <a:cubicBezTo>
                  <a:pt x="987364" y="92649"/>
                  <a:pt x="987743" y="97296"/>
                  <a:pt x="988502" y="106589"/>
                </a:cubicBezTo>
                <a:cubicBezTo>
                  <a:pt x="992295" y="150969"/>
                  <a:pt x="993433" y="195349"/>
                  <a:pt x="985088" y="239350"/>
                </a:cubicBezTo>
                <a:cubicBezTo>
                  <a:pt x="982812" y="251489"/>
                  <a:pt x="977501" y="259075"/>
                  <a:pt x="966122" y="264765"/>
                </a:cubicBezTo>
                <a:cubicBezTo>
                  <a:pt x="909604" y="292835"/>
                  <a:pt x="867120" y="336456"/>
                  <a:pt x="832223" y="388423"/>
                </a:cubicBezTo>
                <a:cubicBezTo>
                  <a:pt x="828809" y="394492"/>
                  <a:pt x="823878" y="400561"/>
                  <a:pt x="814395" y="404733"/>
                </a:cubicBezTo>
                <a:cubicBezTo>
                  <a:pt x="819326" y="384250"/>
                  <a:pt x="825774" y="366043"/>
                  <a:pt x="828809" y="346698"/>
                </a:cubicBezTo>
                <a:cubicBezTo>
                  <a:pt x="835257" y="308386"/>
                  <a:pt x="837534" y="269696"/>
                  <a:pt x="829947" y="231385"/>
                </a:cubicBezTo>
                <a:cubicBezTo>
                  <a:pt x="828050" y="221522"/>
                  <a:pt x="825774" y="211281"/>
                  <a:pt x="820464" y="202556"/>
                </a:cubicBezTo>
                <a:cubicBezTo>
                  <a:pt x="815533" y="194212"/>
                  <a:pt x="818188" y="189660"/>
                  <a:pt x="824636" y="183970"/>
                </a:cubicBezTo>
                <a:cubicBezTo>
                  <a:pt x="868258" y="145659"/>
                  <a:pt x="916431" y="115313"/>
                  <a:pt x="970295" y="94451"/>
                </a:cubicBezTo>
                <a:cubicBezTo>
                  <a:pt x="978640" y="91227"/>
                  <a:pt x="982812" y="89614"/>
                  <a:pt x="985088" y="91132"/>
                </a:cubicBezTo>
                <a:close/>
                <a:moveTo>
                  <a:pt x="670254" y="0"/>
                </a:moveTo>
                <a:cubicBezTo>
                  <a:pt x="671013" y="380"/>
                  <a:pt x="671771" y="380"/>
                  <a:pt x="672151" y="759"/>
                </a:cubicBezTo>
                <a:cubicBezTo>
                  <a:pt x="710841" y="65622"/>
                  <a:pt x="750669" y="130106"/>
                  <a:pt x="774566" y="202556"/>
                </a:cubicBezTo>
                <a:cubicBezTo>
                  <a:pt x="788980" y="246178"/>
                  <a:pt x="798464" y="290179"/>
                  <a:pt x="795808" y="336456"/>
                </a:cubicBezTo>
                <a:cubicBezTo>
                  <a:pt x="794291" y="361111"/>
                  <a:pt x="788980" y="384629"/>
                  <a:pt x="777601" y="407009"/>
                </a:cubicBezTo>
                <a:cubicBezTo>
                  <a:pt x="776463" y="409664"/>
                  <a:pt x="775705" y="413078"/>
                  <a:pt x="771532" y="414595"/>
                </a:cubicBezTo>
                <a:cubicBezTo>
                  <a:pt x="769635" y="408906"/>
                  <a:pt x="767738" y="403216"/>
                  <a:pt x="766221" y="397526"/>
                </a:cubicBezTo>
                <a:cubicBezTo>
                  <a:pt x="746497" y="334180"/>
                  <a:pt x="712738" y="277282"/>
                  <a:pt x="680116" y="220384"/>
                </a:cubicBezTo>
                <a:cubicBezTo>
                  <a:pt x="671013" y="204453"/>
                  <a:pt x="670633" y="204453"/>
                  <a:pt x="661909" y="220005"/>
                </a:cubicBezTo>
                <a:cubicBezTo>
                  <a:pt x="628529" y="278420"/>
                  <a:pt x="594011" y="336076"/>
                  <a:pt x="574286" y="400940"/>
                </a:cubicBezTo>
                <a:cubicBezTo>
                  <a:pt x="572769" y="405871"/>
                  <a:pt x="572390" y="411181"/>
                  <a:pt x="568217" y="415354"/>
                </a:cubicBezTo>
                <a:cubicBezTo>
                  <a:pt x="552286" y="387664"/>
                  <a:pt x="545837" y="357697"/>
                  <a:pt x="545079" y="326214"/>
                </a:cubicBezTo>
                <a:cubicBezTo>
                  <a:pt x="544320" y="284110"/>
                  <a:pt x="553045" y="243902"/>
                  <a:pt x="566321" y="204453"/>
                </a:cubicBezTo>
                <a:cubicBezTo>
                  <a:pt x="583769" y="151728"/>
                  <a:pt x="640288" y="40967"/>
                  <a:pt x="67025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D7A27CF-CF1C-4392-9808-F9FFFE3879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3396003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4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90BA5AE-2490-419A-9546-402D02F0F430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3603313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7F9885DB-8EEC-4DEC-B04E-A35EA931C0FC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6301102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F8820DFE-35B9-44E0-883B-A21DCD7C750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9016308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B03E213-D4DF-4EF0-9F61-659F284976AB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A3FE02D-42B7-4C9D-8A1E-1D89D526B2CE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8D5CB49-7A8E-4E79-8B3F-4B08186A005B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3D770D03-D2D1-48C9-8D60-8B6B995F4025}"/>
              </a:ext>
            </a:extLst>
          </p:cNvPr>
          <p:cNvSpPr/>
          <p:nvPr userDrawn="1"/>
        </p:nvSpPr>
        <p:spPr>
          <a:xfrm>
            <a:off x="9162634" y="6483782"/>
            <a:ext cx="2800767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prstClr val="white"/>
                </a:solidFill>
              </a:rPr>
              <a:t>Living Sports Healthy Life</a:t>
            </a:r>
          </a:p>
        </p:txBody>
      </p:sp>
    </p:spTree>
    <p:extLst>
      <p:ext uri="{BB962C8B-B14F-4D97-AF65-F5344CB8AC3E}">
        <p14:creationId xmlns:p14="http://schemas.microsoft.com/office/powerpoint/2010/main" val="3197769955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93372445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45B10E1-4A88-446D-9D25-6A761EAA1DD4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6662419"/>
            <a:ext cx="12192000" cy="3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aphic 4">
            <a:extLst>
              <a:ext uri="{FF2B5EF4-FFF2-40B4-BE49-F238E27FC236}">
                <a16:creationId xmlns:a16="http://schemas.microsoft.com/office/drawing/2014/main" id="{ED3EAF1C-E771-43B3-8355-AF5A344C4BB6}"/>
              </a:ext>
            </a:extLst>
          </p:cNvPr>
          <p:cNvGrpSpPr/>
          <p:nvPr userDrawn="1"/>
        </p:nvGrpSpPr>
        <p:grpSpPr>
          <a:xfrm>
            <a:off x="10807881" y="5283109"/>
            <a:ext cx="1020146" cy="1450516"/>
            <a:chOff x="3683187" y="1128"/>
            <a:chExt cx="2755348" cy="391774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A98ADED-2179-457A-AD24-32577456E964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045A662-AD4C-4B7C-8665-D01CEE34F63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15A7B56-611F-45D8-ABFB-06888F8C5E7D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1E0B604-6E8C-466D-95F6-2B8B27ABCC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76672858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36B5625-4D88-42D3-9A62-06A42DE373E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2649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153C7A0-0C54-4119-87A3-B0DD3FB9406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58527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97464E1D-B27A-42E5-9C22-F6F45E54F7D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628466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2C49E2F-3AC8-45AD-AFA7-5C62B4990440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398405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F0D3850A-2D9D-4730-9232-9938FFE84F37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168343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63">
            <a:extLst>
              <a:ext uri="{FF2B5EF4-FFF2-40B4-BE49-F238E27FC236}">
                <a16:creationId xmlns:a16="http://schemas.microsoft.com/office/drawing/2014/main" id="{1D2BDBC2-E2A8-4027-9D79-B4D34418B138}"/>
              </a:ext>
            </a:extLst>
          </p:cNvPr>
          <p:cNvGrpSpPr/>
          <p:nvPr userDrawn="1"/>
        </p:nvGrpSpPr>
        <p:grpSpPr>
          <a:xfrm>
            <a:off x="914666" y="4956795"/>
            <a:ext cx="2049231" cy="144016"/>
            <a:chOff x="518969" y="4794870"/>
            <a:chExt cx="1679267" cy="144016"/>
          </a:xfrm>
        </p:grpSpPr>
        <p:sp>
          <p:nvSpPr>
            <p:cNvPr id="10" name="Rectangle 35">
              <a:extLst>
                <a:ext uri="{FF2B5EF4-FFF2-40B4-BE49-F238E27FC236}">
                  <a16:creationId xmlns:a16="http://schemas.microsoft.com/office/drawing/2014/main" id="{EBD5D1FD-809D-4F07-ACF1-F72D2B43E7DE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 36">
              <a:extLst>
                <a:ext uri="{FF2B5EF4-FFF2-40B4-BE49-F238E27FC236}">
                  <a16:creationId xmlns:a16="http://schemas.microsoft.com/office/drawing/2014/main" id="{CCDE0A54-7CD0-465A-8724-BF500CE0E346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 37">
              <a:extLst>
                <a:ext uri="{FF2B5EF4-FFF2-40B4-BE49-F238E27FC236}">
                  <a16:creationId xmlns:a16="http://schemas.microsoft.com/office/drawing/2014/main" id="{C9F39304-2EDF-4125-8B3C-362943F2D15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85A6431A-6BD3-45AF-98EA-F028F93F0792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 39">
              <a:extLst>
                <a:ext uri="{FF2B5EF4-FFF2-40B4-BE49-F238E27FC236}">
                  <a16:creationId xmlns:a16="http://schemas.microsoft.com/office/drawing/2014/main" id="{5A299CA9-14A8-4767-9138-C97F10CD6C4D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Rectangle 40">
              <a:extLst>
                <a:ext uri="{FF2B5EF4-FFF2-40B4-BE49-F238E27FC236}">
                  <a16:creationId xmlns:a16="http://schemas.microsoft.com/office/drawing/2014/main" id="{62CF1983-EC73-49C2-9A61-F7A7BAD22867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70">
            <a:extLst>
              <a:ext uri="{FF2B5EF4-FFF2-40B4-BE49-F238E27FC236}">
                <a16:creationId xmlns:a16="http://schemas.microsoft.com/office/drawing/2014/main" id="{0B39C8FD-F998-4899-8BAC-55CF1582EFD7}"/>
              </a:ext>
            </a:extLst>
          </p:cNvPr>
          <p:cNvGrpSpPr/>
          <p:nvPr userDrawn="1"/>
        </p:nvGrpSpPr>
        <p:grpSpPr>
          <a:xfrm>
            <a:off x="3684605" y="4956795"/>
            <a:ext cx="2049231" cy="144016"/>
            <a:chOff x="2655206" y="4794870"/>
            <a:chExt cx="1679267" cy="144016"/>
          </a:xfrm>
        </p:grpSpPr>
        <p:sp>
          <p:nvSpPr>
            <p:cNvPr id="17" name="Rectangle 42">
              <a:extLst>
                <a:ext uri="{FF2B5EF4-FFF2-40B4-BE49-F238E27FC236}">
                  <a16:creationId xmlns:a16="http://schemas.microsoft.com/office/drawing/2014/main" id="{07C59967-7EEF-475A-A0C3-F3D281D48832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Rectangle 43">
              <a:extLst>
                <a:ext uri="{FF2B5EF4-FFF2-40B4-BE49-F238E27FC236}">
                  <a16:creationId xmlns:a16="http://schemas.microsoft.com/office/drawing/2014/main" id="{EA9B3081-48A3-4CBD-B953-22B9C133974D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44">
              <a:extLst>
                <a:ext uri="{FF2B5EF4-FFF2-40B4-BE49-F238E27FC236}">
                  <a16:creationId xmlns:a16="http://schemas.microsoft.com/office/drawing/2014/main" id="{878DF5CC-A574-4EA1-B8A3-9303138BCA6C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Rectangle 45">
              <a:extLst>
                <a:ext uri="{FF2B5EF4-FFF2-40B4-BE49-F238E27FC236}">
                  <a16:creationId xmlns:a16="http://schemas.microsoft.com/office/drawing/2014/main" id="{7BF9EA54-CF5F-4B48-AA40-F7285E266457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46">
              <a:extLst>
                <a:ext uri="{FF2B5EF4-FFF2-40B4-BE49-F238E27FC236}">
                  <a16:creationId xmlns:a16="http://schemas.microsoft.com/office/drawing/2014/main" id="{0D6AC55F-66E6-43BE-AD34-D2CE25057850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Rectangle 47">
              <a:extLst>
                <a:ext uri="{FF2B5EF4-FFF2-40B4-BE49-F238E27FC236}">
                  <a16:creationId xmlns:a16="http://schemas.microsoft.com/office/drawing/2014/main" id="{085EF55D-29D1-478A-AA43-CC611ACD9C17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328E412B-60FD-4EE0-ADAD-9E120C2B513E}"/>
              </a:ext>
            </a:extLst>
          </p:cNvPr>
          <p:cNvGrpSpPr/>
          <p:nvPr userDrawn="1"/>
        </p:nvGrpSpPr>
        <p:grpSpPr>
          <a:xfrm>
            <a:off x="6454544" y="4956795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1144F186-44E5-413B-B6A8-13DF17FF4F44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02D13988-A6A5-4440-958D-E75AA4E8F792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5DFF077B-B26D-416D-B5ED-85D54AB19099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1CE50BEA-EADF-4C13-AF83-51B0D770B80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DEEA8899-AD34-4DF2-99E6-9C19AB659DAA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E5CC6944-65F2-4050-BDC4-C613DCEC7205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84">
            <a:extLst>
              <a:ext uri="{FF2B5EF4-FFF2-40B4-BE49-F238E27FC236}">
                <a16:creationId xmlns:a16="http://schemas.microsoft.com/office/drawing/2014/main" id="{F06700BF-C08E-489C-8809-23241A4577CB}"/>
              </a:ext>
            </a:extLst>
          </p:cNvPr>
          <p:cNvGrpSpPr/>
          <p:nvPr userDrawn="1"/>
        </p:nvGrpSpPr>
        <p:grpSpPr>
          <a:xfrm>
            <a:off x="9224482" y="4956795"/>
            <a:ext cx="2049231" cy="144016"/>
            <a:chOff x="6927681" y="4794870"/>
            <a:chExt cx="1679267" cy="144016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EAC41B5C-CC10-4816-B97C-A1586CDC479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84ACC653-F136-456E-A8AE-7A3E4CDAB103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3548B493-8BCC-4C81-B406-DE072987B035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98B7CB0B-2E7A-40CE-A124-54135B3B85B5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95CB2A06-35B5-4E13-9ECF-4C75E735451F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F4255189-55CE-494C-A1E3-E47DB93AD237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8686148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2123840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4">
            <a:extLst>
              <a:ext uri="{FF2B5EF4-FFF2-40B4-BE49-F238E27FC236}">
                <a16:creationId xmlns:a16="http://schemas.microsoft.com/office/drawing/2014/main" id="{DF8E6165-7BA9-45C3-B89E-1B1F1F28264D}"/>
              </a:ext>
            </a:extLst>
          </p:cNvPr>
          <p:cNvSpPr/>
          <p:nvPr userDrawn="1"/>
        </p:nvSpPr>
        <p:spPr>
          <a:xfrm>
            <a:off x="2" y="0"/>
            <a:ext cx="7045234" cy="6858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Right Triangle 8">
            <a:extLst>
              <a:ext uri="{FF2B5EF4-FFF2-40B4-BE49-F238E27FC236}">
                <a16:creationId xmlns:a16="http://schemas.microsoft.com/office/drawing/2014/main" id="{9E643AB3-B11E-4FBA-B1BD-616F09F54473}"/>
              </a:ext>
            </a:extLst>
          </p:cNvPr>
          <p:cNvSpPr/>
          <p:nvPr userDrawn="1"/>
        </p:nvSpPr>
        <p:spPr>
          <a:xfrm rot="16200000">
            <a:off x="3471365" y="4831268"/>
            <a:ext cx="1440000" cy="1440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Right Triangle 9">
            <a:extLst>
              <a:ext uri="{FF2B5EF4-FFF2-40B4-BE49-F238E27FC236}">
                <a16:creationId xmlns:a16="http://schemas.microsoft.com/office/drawing/2014/main" id="{3C8D0CD5-A090-4C9A-AA86-0830DE46C77E}"/>
              </a:ext>
            </a:extLst>
          </p:cNvPr>
          <p:cNvSpPr/>
          <p:nvPr userDrawn="1"/>
        </p:nvSpPr>
        <p:spPr>
          <a:xfrm rot="5400000">
            <a:off x="725220" y="1530872"/>
            <a:ext cx="864000" cy="864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2DBCC96-1483-46CC-92FF-4FE52012D01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3136" y="1687090"/>
            <a:ext cx="3850315" cy="441843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70588016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7960874-3F9B-4D3F-855A-5669B09C929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313508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B1140DE-B7EF-4821-92DB-87F8292871A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05623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72D1BE3B-CE32-4F45-9E7C-3CF4C5DACDCA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28236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F1FA09A-98C2-4BC7-A032-43C843531C6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93992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28718837-365D-4859-B99D-1C4C5BB7E50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97073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74010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7301715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8E24A2BE-80CE-4B79-BF31-91FA62C04420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F51014-6E90-4769-BCD9-A06A9FC17AC8}"/>
              </a:ext>
            </a:extLst>
          </p:cNvPr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BC926F-7282-4E00-BF8A-8D24B274039B}"/>
              </a:ext>
            </a:extLst>
          </p:cNvPr>
          <p:cNvSpPr/>
          <p:nvPr userDrawn="1"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047089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12">
            <a:extLst>
              <a:ext uri="{FF2B5EF4-FFF2-40B4-BE49-F238E27FC236}">
                <a16:creationId xmlns:a16="http://schemas.microsoft.com/office/drawing/2014/main" id="{A7A44CD1-8791-4411-9DCF-BE8F9EB9EB1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7827562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112FC24-B0BB-43AE-AB6F-2F8A6318C976}"/>
              </a:ext>
            </a:extLst>
          </p:cNvPr>
          <p:cNvGrpSpPr/>
          <p:nvPr userDrawn="1"/>
        </p:nvGrpSpPr>
        <p:grpSpPr>
          <a:xfrm flipH="1">
            <a:off x="486250" y="477136"/>
            <a:ext cx="11704320" cy="5935130"/>
            <a:chOff x="-161213" y="477136"/>
            <a:chExt cx="11704320" cy="593513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02B0099-32CD-4A9E-A010-EB75F1B7ADBC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477136"/>
              <a:ext cx="11704320" cy="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66FFECB2-D63A-4DED-B565-1B5EC1C6DBC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11543107" y="477136"/>
              <a:ext cx="0" cy="593513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423856D-6F4B-428C-8039-92BC2469A81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6392850"/>
              <a:ext cx="11704320" cy="13272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913480D-83E6-465D-B9EC-FA0799699FB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268686" y="0"/>
            <a:ext cx="6923314" cy="6858000"/>
          </a:xfrm>
          <a:custGeom>
            <a:avLst/>
            <a:gdLst>
              <a:gd name="connsiteX0" fmla="*/ 1714500 w 6923314"/>
              <a:gd name="connsiteY0" fmla="*/ 0 h 6858000"/>
              <a:gd name="connsiteX1" fmla="*/ 6923314 w 6923314"/>
              <a:gd name="connsiteY1" fmla="*/ 0 h 6858000"/>
              <a:gd name="connsiteX2" fmla="*/ 6923314 w 6923314"/>
              <a:gd name="connsiteY2" fmla="*/ 1637212 h 6858000"/>
              <a:gd name="connsiteX3" fmla="*/ 5618117 w 6923314"/>
              <a:gd name="connsiteY3" fmla="*/ 6858000 h 6858000"/>
              <a:gd name="connsiteX4" fmla="*/ 0 w 6923314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1714500" y="0"/>
                </a:moveTo>
                <a:lnTo>
                  <a:pt x="6923314" y="0"/>
                </a:lnTo>
                <a:lnTo>
                  <a:pt x="6923314" y="1637212"/>
                </a:lnTo>
                <a:lnTo>
                  <a:pt x="561811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2063609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4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90BA5AE-2490-419A-9546-402D02F0F430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3603313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7F9885DB-8EEC-4DEC-B04E-A35EA931C0FC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6301102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F8820DFE-35B9-44E0-883B-A21DCD7C750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9016308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B03E213-D4DF-4EF0-9F61-659F284976AB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A3FE02D-42B7-4C9D-8A1E-1D89D526B2CE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8D5CB49-7A8E-4E79-8B3F-4B08186A005B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3D770D03-D2D1-48C9-8D60-8B6B995F4025}"/>
              </a:ext>
            </a:extLst>
          </p:cNvPr>
          <p:cNvSpPr/>
          <p:nvPr userDrawn="1"/>
        </p:nvSpPr>
        <p:spPr>
          <a:xfrm>
            <a:off x="9162634" y="6483782"/>
            <a:ext cx="2800767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prstClr val="white"/>
                </a:solidFill>
              </a:rPr>
              <a:t>Living Sports Healthy Life</a:t>
            </a:r>
          </a:p>
        </p:txBody>
      </p:sp>
    </p:spTree>
    <p:extLst>
      <p:ext uri="{BB962C8B-B14F-4D97-AF65-F5344CB8AC3E}">
        <p14:creationId xmlns:p14="http://schemas.microsoft.com/office/powerpoint/2010/main" val="228850463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DB7B087-6558-478D-8377-F053A27BF210}"/>
              </a:ext>
            </a:extLst>
          </p:cNvPr>
          <p:cNvSpPr/>
          <p:nvPr userDrawn="1"/>
        </p:nvSpPr>
        <p:spPr>
          <a:xfrm>
            <a:off x="6790099" y="1774479"/>
            <a:ext cx="5401901" cy="3241141"/>
          </a:xfrm>
          <a:custGeom>
            <a:avLst/>
            <a:gdLst>
              <a:gd name="connsiteX0" fmla="*/ 615636 w 5401901"/>
              <a:gd name="connsiteY0" fmla="*/ 0 h 3241141"/>
              <a:gd name="connsiteX1" fmla="*/ 5401901 w 5401901"/>
              <a:gd name="connsiteY1" fmla="*/ 0 h 3241141"/>
              <a:gd name="connsiteX2" fmla="*/ 5401901 w 5401901"/>
              <a:gd name="connsiteY2" fmla="*/ 3241141 h 3241141"/>
              <a:gd name="connsiteX3" fmla="*/ 396196 w 5401901"/>
              <a:gd name="connsiteY3" fmla="*/ 3241141 h 3241141"/>
              <a:gd name="connsiteX4" fmla="*/ 0 w 5401901"/>
              <a:gd name="connsiteY4" fmla="*/ 2240674 h 3241141"/>
              <a:gd name="connsiteX5" fmla="*/ 0 w 5401901"/>
              <a:gd name="connsiteY5" fmla="*/ 1654521 h 3241141"/>
              <a:gd name="connsiteX6" fmla="*/ 615636 w 5401901"/>
              <a:gd name="connsiteY6" fmla="*/ 1654521 h 3241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1901" h="3241141">
                <a:moveTo>
                  <a:pt x="615636" y="0"/>
                </a:moveTo>
                <a:lnTo>
                  <a:pt x="5401901" y="0"/>
                </a:lnTo>
                <a:lnTo>
                  <a:pt x="5401901" y="3241141"/>
                </a:lnTo>
                <a:lnTo>
                  <a:pt x="396196" y="3241141"/>
                </a:lnTo>
                <a:lnTo>
                  <a:pt x="0" y="2240674"/>
                </a:lnTo>
                <a:lnTo>
                  <a:pt x="0" y="1654521"/>
                </a:lnTo>
                <a:lnTo>
                  <a:pt x="615636" y="165452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816F998-784E-4130-AE5E-977778DFB066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298264" y="220083"/>
            <a:ext cx="5002359" cy="6419920"/>
          </a:xfrm>
          <a:custGeom>
            <a:avLst/>
            <a:gdLst>
              <a:gd name="connsiteX0" fmla="*/ 4439695 w 5002359"/>
              <a:gd name="connsiteY0" fmla="*/ 5871150 h 6419920"/>
              <a:gd name="connsiteX1" fmla="*/ 4465119 w 5002359"/>
              <a:gd name="connsiteY1" fmla="*/ 5941840 h 6419920"/>
              <a:gd name="connsiteX2" fmla="*/ 4439695 w 5002359"/>
              <a:gd name="connsiteY2" fmla="*/ 5871150 h 6419920"/>
              <a:gd name="connsiteX3" fmla="*/ 4314438 w 5002359"/>
              <a:gd name="connsiteY3" fmla="*/ 5649780 h 6419920"/>
              <a:gd name="connsiteX4" fmla="*/ 4310097 w 5002359"/>
              <a:gd name="connsiteY4" fmla="*/ 5654122 h 6419920"/>
              <a:gd name="connsiteX5" fmla="*/ 4338621 w 5002359"/>
              <a:gd name="connsiteY5" fmla="*/ 5667762 h 6419920"/>
              <a:gd name="connsiteX6" fmla="*/ 4342961 w 5002359"/>
              <a:gd name="connsiteY6" fmla="*/ 5666522 h 6419920"/>
              <a:gd name="connsiteX7" fmla="*/ 4314438 w 5002359"/>
              <a:gd name="connsiteY7" fmla="*/ 5649780 h 6419920"/>
              <a:gd name="connsiteX8" fmla="*/ 1560127 w 5002359"/>
              <a:gd name="connsiteY8" fmla="*/ 344 h 6419920"/>
              <a:gd name="connsiteX9" fmla="*/ 1643131 w 5002359"/>
              <a:gd name="connsiteY9" fmla="*/ 13249 h 6419920"/>
              <a:gd name="connsiteX10" fmla="*/ 1806212 w 5002359"/>
              <a:gd name="connsiteY10" fmla="*/ 114943 h 6419920"/>
              <a:gd name="connsiteX11" fmla="*/ 1909766 w 5002359"/>
              <a:gd name="connsiteY11" fmla="*/ 414442 h 6419920"/>
              <a:gd name="connsiteX12" fmla="*/ 1902943 w 5002359"/>
              <a:gd name="connsiteY12" fmla="*/ 536597 h 6419920"/>
              <a:gd name="connsiteX13" fmla="*/ 1905425 w 5002359"/>
              <a:gd name="connsiteY13" fmla="*/ 578763 h 6419920"/>
              <a:gd name="connsiteX14" fmla="*/ 1936430 w 5002359"/>
              <a:gd name="connsiteY14" fmla="*/ 676736 h 6419920"/>
              <a:gd name="connsiteX15" fmla="*/ 1962471 w 5002359"/>
              <a:gd name="connsiteY15" fmla="*/ 684176 h 6419920"/>
              <a:gd name="connsiteX16" fmla="*/ 2043082 w 5002359"/>
              <a:gd name="connsiteY16" fmla="*/ 684176 h 6419920"/>
              <a:gd name="connsiteX17" fmla="*/ 2129274 w 5002359"/>
              <a:gd name="connsiteY17" fmla="*/ 674874 h 6419920"/>
              <a:gd name="connsiteX18" fmla="*/ 2235927 w 5002359"/>
              <a:gd name="connsiteY18" fmla="*/ 638911 h 6419920"/>
              <a:gd name="connsiteX19" fmla="*/ 2513723 w 5002359"/>
              <a:gd name="connsiteY19" fmla="*/ 599224 h 6419920"/>
              <a:gd name="connsiteX20" fmla="*/ 2624099 w 5002359"/>
              <a:gd name="connsiteY20" fmla="*/ 620307 h 6419920"/>
              <a:gd name="connsiteX21" fmla="*/ 2728273 w 5002359"/>
              <a:gd name="connsiteY21" fmla="*/ 626508 h 6419920"/>
              <a:gd name="connsiteX22" fmla="*/ 3065595 w 5002359"/>
              <a:gd name="connsiteY22" fmla="*/ 647591 h 6419920"/>
              <a:gd name="connsiteX23" fmla="*/ 3331610 w 5002359"/>
              <a:gd name="connsiteY23" fmla="*/ 669294 h 6419920"/>
              <a:gd name="connsiteX24" fmla="*/ 3564141 w 5002359"/>
              <a:gd name="connsiteY24" fmla="*/ 712080 h 6419920"/>
              <a:gd name="connsiteX25" fmla="*/ 3748304 w 5002359"/>
              <a:gd name="connsiteY25" fmla="*/ 776568 h 6419920"/>
              <a:gd name="connsiteX26" fmla="*/ 3973395 w 5002359"/>
              <a:gd name="connsiteY26" fmla="*/ 859659 h 6419920"/>
              <a:gd name="connsiteX27" fmla="*/ 4119112 w 5002359"/>
              <a:gd name="connsiteY27" fmla="*/ 919806 h 6419920"/>
              <a:gd name="connsiteX28" fmla="*/ 4197241 w 5002359"/>
              <a:gd name="connsiteY28" fmla="*/ 932827 h 6419920"/>
              <a:gd name="connsiteX29" fmla="*/ 4277233 w 5002359"/>
              <a:gd name="connsiteY29" fmla="*/ 964452 h 6419920"/>
              <a:gd name="connsiteX30" fmla="*/ 4321259 w 5002359"/>
              <a:gd name="connsiteY30" fmla="*/ 986774 h 6419920"/>
              <a:gd name="connsiteX31" fmla="*/ 4517824 w 5002359"/>
              <a:gd name="connsiteY31" fmla="*/ 1087229 h 6419920"/>
              <a:gd name="connsiteX32" fmla="*/ 4639359 w 5002359"/>
              <a:gd name="connsiteY32" fmla="*/ 1177140 h 6419920"/>
              <a:gd name="connsiteX33" fmla="*/ 4684627 w 5002359"/>
              <a:gd name="connsiteY33" fmla="*/ 1258370 h 6419920"/>
              <a:gd name="connsiteX34" fmla="*/ 4646802 w 5002359"/>
              <a:gd name="connsiteY34" fmla="*/ 1278214 h 6419920"/>
              <a:gd name="connsiteX35" fmla="*/ 4592235 w 5002359"/>
              <a:gd name="connsiteY35" fmla="*/ 1243488 h 6419920"/>
              <a:gd name="connsiteX36" fmla="*/ 4660443 w 5002359"/>
              <a:gd name="connsiteY36" fmla="*/ 1309836 h 6419920"/>
              <a:gd name="connsiteX37" fmla="*/ 4687726 w 5002359"/>
              <a:gd name="connsiteY37" fmla="*/ 1369364 h 6419920"/>
              <a:gd name="connsiteX38" fmla="*/ 4643701 w 5002359"/>
              <a:gd name="connsiteY38" fmla="*/ 1399749 h 6419920"/>
              <a:gd name="connsiteX39" fmla="*/ 4611456 w 5002359"/>
              <a:gd name="connsiteY39" fmla="*/ 1380525 h 6419920"/>
              <a:gd name="connsiteX40" fmla="*/ 4483720 w 5002359"/>
              <a:gd name="connsiteY40" fmla="*/ 1275112 h 6419920"/>
              <a:gd name="connsiteX41" fmla="*/ 4589753 w 5002359"/>
              <a:gd name="connsiteY41" fmla="*/ 1435093 h 6419920"/>
              <a:gd name="connsiteX42" fmla="*/ 4581073 w 5002359"/>
              <a:gd name="connsiteY42" fmla="*/ 1468579 h 6419920"/>
              <a:gd name="connsiteX43" fmla="*/ 4547589 w 5002359"/>
              <a:gd name="connsiteY43" fmla="*/ 1475399 h 6419920"/>
              <a:gd name="connsiteX44" fmla="*/ 4516585 w 5002359"/>
              <a:gd name="connsiteY44" fmla="*/ 1446876 h 6419920"/>
              <a:gd name="connsiteX45" fmla="*/ 4444655 w 5002359"/>
              <a:gd name="connsiteY45" fmla="*/ 1366885 h 6419920"/>
              <a:gd name="connsiteX46" fmla="*/ 4401869 w 5002359"/>
              <a:gd name="connsiteY46" fmla="*/ 1343322 h 6419920"/>
              <a:gd name="connsiteX47" fmla="*/ 4464499 w 5002359"/>
              <a:gd name="connsiteY47" fmla="*/ 1455556 h 6419920"/>
              <a:gd name="connsiteX48" fmla="*/ 4406211 w 5002359"/>
              <a:gd name="connsiteY48" fmla="*/ 1485321 h 6419920"/>
              <a:gd name="connsiteX49" fmla="*/ 4371485 w 5002359"/>
              <a:gd name="connsiteY49" fmla="*/ 1453077 h 6419920"/>
              <a:gd name="connsiteX50" fmla="*/ 4302037 w 5002359"/>
              <a:gd name="connsiteY50" fmla="*/ 1396648 h 6419920"/>
              <a:gd name="connsiteX51" fmla="*/ 4177401 w 5002359"/>
              <a:gd name="connsiteY51" fmla="*/ 1248449 h 6419920"/>
              <a:gd name="connsiteX52" fmla="*/ 4135854 w 5002359"/>
              <a:gd name="connsiteY52" fmla="*/ 1201324 h 6419920"/>
              <a:gd name="connsiteX53" fmla="*/ 3724741 w 5002359"/>
              <a:gd name="connsiteY53" fmla="*/ 1093429 h 6419920"/>
              <a:gd name="connsiteX54" fmla="*/ 3455627 w 5002359"/>
              <a:gd name="connsiteY54" fmla="*/ 1030800 h 6419920"/>
              <a:gd name="connsiteX55" fmla="*/ 3239218 w 5002359"/>
              <a:gd name="connsiteY55" fmla="*/ 985535 h 6419920"/>
              <a:gd name="connsiteX56" fmla="*/ 3200153 w 5002359"/>
              <a:gd name="connsiteY56" fmla="*/ 992355 h 6419920"/>
              <a:gd name="connsiteX57" fmla="*/ 2955221 w 5002359"/>
              <a:gd name="connsiteY57" fmla="*/ 1057464 h 6419920"/>
              <a:gd name="connsiteX58" fmla="*/ 2688586 w 5002359"/>
              <a:gd name="connsiteY58" fmla="*/ 1099630 h 6419920"/>
              <a:gd name="connsiteX59" fmla="*/ 2673086 w 5002359"/>
              <a:gd name="connsiteY59" fmla="*/ 1117612 h 6419920"/>
              <a:gd name="connsiteX60" fmla="*/ 2671224 w 5002359"/>
              <a:gd name="connsiteY60" fmla="*/ 1728391 h 6419920"/>
              <a:gd name="connsiteX61" fmla="*/ 2824384 w 5002359"/>
              <a:gd name="connsiteY61" fmla="*/ 2381337 h 6419920"/>
              <a:gd name="connsiteX62" fmla="*/ 2965143 w 5002359"/>
              <a:gd name="connsiteY62" fmla="*/ 2612006 h 6419920"/>
              <a:gd name="connsiteX63" fmla="*/ 3104040 w 5002359"/>
              <a:gd name="connsiteY63" fmla="*/ 2819733 h 6419920"/>
              <a:gd name="connsiteX64" fmla="*/ 3162328 w 5002359"/>
              <a:gd name="connsiteY64" fmla="*/ 3085129 h 6419920"/>
              <a:gd name="connsiteX65" fmla="*/ 3112102 w 5002359"/>
              <a:gd name="connsiteY65" fmla="*/ 3408810 h 6419920"/>
              <a:gd name="connsiteX66" fmla="*/ 3120162 w 5002359"/>
              <a:gd name="connsiteY66" fmla="*/ 3458416 h 6419920"/>
              <a:gd name="connsiteX67" fmla="*/ 3568480 w 5002359"/>
              <a:gd name="connsiteY67" fmla="*/ 4293045 h 6419920"/>
              <a:gd name="connsiteX68" fmla="*/ 3636690 w 5002359"/>
              <a:gd name="connsiteY68" fmla="*/ 4364974 h 6419920"/>
              <a:gd name="connsiteX69" fmla="*/ 3994475 w 5002359"/>
              <a:gd name="connsiteY69" fmla="*/ 4650831 h 6419920"/>
              <a:gd name="connsiteX70" fmla="*/ 4212744 w 5002359"/>
              <a:gd name="connsiteY70" fmla="*/ 4937929 h 6419920"/>
              <a:gd name="connsiteX71" fmla="*/ 4354743 w 5002359"/>
              <a:gd name="connsiteY71" fmla="*/ 5105971 h 6419920"/>
              <a:gd name="connsiteX72" fmla="*/ 4540147 w 5002359"/>
              <a:gd name="connsiteY72" fmla="*/ 5288274 h 6419920"/>
              <a:gd name="connsiteX73" fmla="*/ 4590375 w 5002359"/>
              <a:gd name="connsiteY73" fmla="*/ 5314938 h 6419920"/>
              <a:gd name="connsiteX74" fmla="*/ 4765857 w 5002359"/>
              <a:gd name="connsiteY74" fmla="*/ 5326719 h 6419920"/>
              <a:gd name="connsiteX75" fmla="*/ 4997147 w 5002359"/>
              <a:gd name="connsiteY75" fmla="*/ 5415390 h 6419920"/>
              <a:gd name="connsiteX76" fmla="*/ 4941341 w 5002359"/>
              <a:gd name="connsiteY76" fmla="*/ 5657221 h 6419920"/>
              <a:gd name="connsiteX77" fmla="*/ 4865071 w 5002359"/>
              <a:gd name="connsiteY77" fmla="*/ 5959821 h 6419920"/>
              <a:gd name="connsiteX78" fmla="*/ 4799961 w 5002359"/>
              <a:gd name="connsiteY78" fmla="*/ 6151426 h 6419920"/>
              <a:gd name="connsiteX79" fmla="*/ 4725551 w 5002359"/>
              <a:gd name="connsiteY79" fmla="*/ 6298385 h 6419920"/>
              <a:gd name="connsiteX80" fmla="*/ 4615177 w 5002359"/>
              <a:gd name="connsiteY80" fmla="*/ 6406280 h 6419920"/>
              <a:gd name="connsiteX81" fmla="*/ 4577972 w 5002359"/>
              <a:gd name="connsiteY81" fmla="*/ 6419920 h 6419920"/>
              <a:gd name="connsiteX82" fmla="*/ 4520925 w 5002359"/>
              <a:gd name="connsiteY82" fmla="*/ 6419920 h 6419920"/>
              <a:gd name="connsiteX83" fmla="*/ 4482481 w 5002359"/>
              <a:gd name="connsiteY83" fmla="*/ 6324429 h 6419920"/>
              <a:gd name="connsiteX84" fmla="*/ 4506043 w 5002359"/>
              <a:gd name="connsiteY84" fmla="*/ 6245678 h 6419920"/>
              <a:gd name="connsiteX85" fmla="*/ 4535186 w 5002359"/>
              <a:gd name="connsiteY85" fmla="*/ 6127241 h 6419920"/>
              <a:gd name="connsiteX86" fmla="*/ 4514105 w 5002359"/>
              <a:gd name="connsiteY86" fmla="*/ 6037951 h 6419920"/>
              <a:gd name="connsiteX87" fmla="*/ 4499223 w 5002359"/>
              <a:gd name="connsiteY87" fmla="*/ 5974704 h 6419920"/>
              <a:gd name="connsiteX88" fmla="*/ 4486199 w 5002359"/>
              <a:gd name="connsiteY88" fmla="*/ 5977183 h 6419920"/>
              <a:gd name="connsiteX89" fmla="*/ 4419231 w 5002359"/>
              <a:gd name="connsiteY89" fmla="*/ 5956100 h 6419920"/>
              <a:gd name="connsiteX90" fmla="*/ 4395049 w 5002359"/>
              <a:gd name="connsiteY90" fmla="*/ 5849447 h 6419920"/>
              <a:gd name="connsiteX91" fmla="*/ 4348542 w 5002359"/>
              <a:gd name="connsiteY91" fmla="*/ 5760154 h 6419920"/>
              <a:gd name="connsiteX92" fmla="*/ 4338001 w 5002359"/>
              <a:gd name="connsiteY92" fmla="*/ 5746514 h 6419920"/>
              <a:gd name="connsiteX93" fmla="*/ 4293975 w 5002359"/>
              <a:gd name="connsiteY93" fmla="*/ 5696288 h 6419920"/>
              <a:gd name="connsiteX94" fmla="*/ 4270413 w 5002359"/>
              <a:gd name="connsiteY94" fmla="*/ 5638619 h 6419920"/>
              <a:gd name="connsiteX95" fmla="*/ 4333039 w 5002359"/>
              <a:gd name="connsiteY95" fmla="*/ 5610716 h 6419920"/>
              <a:gd name="connsiteX96" fmla="*/ 4337381 w 5002359"/>
              <a:gd name="connsiteY96" fmla="*/ 5608856 h 6419920"/>
              <a:gd name="connsiteX97" fmla="*/ 4324979 w 5002359"/>
              <a:gd name="connsiteY97" fmla="*/ 5587773 h 6419920"/>
              <a:gd name="connsiteX98" fmla="*/ 3996957 w 5002359"/>
              <a:gd name="connsiteY98" fmla="*/ 5248589 h 6419920"/>
              <a:gd name="connsiteX99" fmla="*/ 3389899 w 5002359"/>
              <a:gd name="connsiteY99" fmla="*/ 4748803 h 6419920"/>
              <a:gd name="connsiteX100" fmla="*/ 3283863 w 5002359"/>
              <a:gd name="connsiteY100" fmla="*/ 4689275 h 6419920"/>
              <a:gd name="connsiteX101" fmla="*/ 3099701 w 5002359"/>
              <a:gd name="connsiteY101" fmla="*/ 4536116 h 6419920"/>
              <a:gd name="connsiteX102" fmla="*/ 2993046 w 5002359"/>
              <a:gd name="connsiteY102" fmla="*/ 4363735 h 6419920"/>
              <a:gd name="connsiteX103" fmla="*/ 2795861 w 5002359"/>
              <a:gd name="connsiteY103" fmla="*/ 4127482 h 6419920"/>
              <a:gd name="connsiteX104" fmla="*/ 2441174 w 5002359"/>
              <a:gd name="connsiteY104" fmla="*/ 3692807 h 6419920"/>
              <a:gd name="connsiteX105" fmla="*/ 2353123 w 5002359"/>
              <a:gd name="connsiteY105" fmla="*/ 3552048 h 6419920"/>
              <a:gd name="connsiteX106" fmla="*/ 2325840 w 5002359"/>
              <a:gd name="connsiteY106" fmla="*/ 3539027 h 6419920"/>
              <a:gd name="connsiteX107" fmla="*/ 1859540 w 5002359"/>
              <a:gd name="connsiteY107" fmla="*/ 3579332 h 6419920"/>
              <a:gd name="connsiteX108" fmla="*/ 1493070 w 5002359"/>
              <a:gd name="connsiteY108" fmla="*/ 3538405 h 6419920"/>
              <a:gd name="connsiteX109" fmla="*/ 1511054 w 5002359"/>
              <a:gd name="connsiteY109" fmla="*/ 3561970 h 6419920"/>
              <a:gd name="connsiteX110" fmla="*/ 1664834 w 5002359"/>
              <a:gd name="connsiteY110" fmla="*/ 3805660 h 6419920"/>
              <a:gd name="connsiteX111" fmla="*/ 1703898 w 5002359"/>
              <a:gd name="connsiteY111" fmla="*/ 3932778 h 6419920"/>
              <a:gd name="connsiteX112" fmla="*/ 1783270 w 5002359"/>
              <a:gd name="connsiteY112" fmla="*/ 4156008 h 6419920"/>
              <a:gd name="connsiteX113" fmla="*/ 1927748 w 5002359"/>
              <a:gd name="connsiteY113" fmla="*/ 4418922 h 6419920"/>
              <a:gd name="connsiteX114" fmla="*/ 2016419 w 5002359"/>
              <a:gd name="connsiteY114" fmla="*/ 4571461 h 6419920"/>
              <a:gd name="connsiteX115" fmla="*/ 2088970 w 5002359"/>
              <a:gd name="connsiteY115" fmla="*/ 4674393 h 6419920"/>
              <a:gd name="connsiteX116" fmla="*/ 2167099 w 5002359"/>
              <a:gd name="connsiteY116" fmla="*/ 4751285 h 6419920"/>
              <a:gd name="connsiteX117" fmla="*/ 2235307 w 5002359"/>
              <a:gd name="connsiteY117" fmla="*/ 4844917 h 6419920"/>
              <a:gd name="connsiteX118" fmla="*/ 2319019 w 5002359"/>
              <a:gd name="connsiteY118" fmla="*/ 4966452 h 6419920"/>
              <a:gd name="connsiteX119" fmla="*/ 2322738 w 5002359"/>
              <a:gd name="connsiteY119" fmla="*/ 5011097 h 6419920"/>
              <a:gd name="connsiteX120" fmla="*/ 2283054 w 5002359"/>
              <a:gd name="connsiteY120" fmla="*/ 5051404 h 6419920"/>
              <a:gd name="connsiteX121" fmla="*/ 2164618 w 5002359"/>
              <a:gd name="connsiteY121" fmla="*/ 5115271 h 6419920"/>
              <a:gd name="connsiteX122" fmla="*/ 1816134 w 5002359"/>
              <a:gd name="connsiteY122" fmla="*/ 5239907 h 6419920"/>
              <a:gd name="connsiteX123" fmla="*/ 1667933 w 5002359"/>
              <a:gd name="connsiteY123" fmla="*/ 5291995 h 6419920"/>
              <a:gd name="connsiteX124" fmla="*/ 1323788 w 5002359"/>
              <a:gd name="connsiteY124" fmla="*/ 5323617 h 6419920"/>
              <a:gd name="connsiteX125" fmla="*/ 1253101 w 5002359"/>
              <a:gd name="connsiteY125" fmla="*/ 5264092 h 6419920"/>
              <a:gd name="connsiteX126" fmla="*/ 1297746 w 5002359"/>
              <a:gd name="connsiteY126" fmla="*/ 5178520 h 6419920"/>
              <a:gd name="connsiteX127" fmla="*/ 1491211 w 5002359"/>
              <a:gd name="connsiteY127" fmla="*/ 5092948 h 6419920"/>
              <a:gd name="connsiteX128" fmla="*/ 1571822 w 5002359"/>
              <a:gd name="connsiteY128" fmla="*/ 4970793 h 6419920"/>
              <a:gd name="connsiteX129" fmla="*/ 1590423 w 5002359"/>
              <a:gd name="connsiteY129" fmla="*/ 4922426 h 6419920"/>
              <a:gd name="connsiteX130" fmla="*/ 1621428 w 5002359"/>
              <a:gd name="connsiteY130" fmla="*/ 4870958 h 6419920"/>
              <a:gd name="connsiteX131" fmla="*/ 1435404 w 5002359"/>
              <a:gd name="connsiteY131" fmla="*/ 4817013 h 6419920"/>
              <a:gd name="connsiteX132" fmla="*/ 1419282 w 5002359"/>
              <a:gd name="connsiteY132" fmla="*/ 4794069 h 6419920"/>
              <a:gd name="connsiteX133" fmla="*/ 1442844 w 5002359"/>
              <a:gd name="connsiteY133" fmla="*/ 4786629 h 6419920"/>
              <a:gd name="connsiteX134" fmla="*/ 1577402 w 5002359"/>
              <a:gd name="connsiteY134" fmla="*/ 4823214 h 6419920"/>
              <a:gd name="connsiteX135" fmla="*/ 1649951 w 5002359"/>
              <a:gd name="connsiteY135" fmla="*/ 4808951 h 6419920"/>
              <a:gd name="connsiteX136" fmla="*/ 1661732 w 5002359"/>
              <a:gd name="connsiteY136" fmla="*/ 4744462 h 6419920"/>
              <a:gd name="connsiteX137" fmla="*/ 1603446 w 5002359"/>
              <a:gd name="connsiteY137" fmla="*/ 4645250 h 6419920"/>
              <a:gd name="connsiteX138" fmla="*/ 1582363 w 5002359"/>
              <a:gd name="connsiteY138" fmla="*/ 4627888 h 6419920"/>
              <a:gd name="connsiteX139" fmla="*/ 1563759 w 5002359"/>
              <a:gd name="connsiteY139" fmla="*/ 4608045 h 6419920"/>
              <a:gd name="connsiteX140" fmla="*/ 1565001 w 5002359"/>
              <a:gd name="connsiteY140" fmla="*/ 4585102 h 6419920"/>
              <a:gd name="connsiteX141" fmla="*/ 1587944 w 5002359"/>
              <a:gd name="connsiteY141" fmla="*/ 4586964 h 6419920"/>
              <a:gd name="connsiteX142" fmla="*/ 1685297 w 5002359"/>
              <a:gd name="connsiteY142" fmla="*/ 4691757 h 6419920"/>
              <a:gd name="connsiteX143" fmla="*/ 1692737 w 5002359"/>
              <a:gd name="connsiteY143" fmla="*/ 4697958 h 6419920"/>
              <a:gd name="connsiteX144" fmla="*/ 1693977 w 5002359"/>
              <a:gd name="connsiteY144" fmla="*/ 4691757 h 6419920"/>
              <a:gd name="connsiteX145" fmla="*/ 1597246 w 5002359"/>
              <a:gd name="connsiteY145" fmla="*/ 4482788 h 6419920"/>
              <a:gd name="connsiteX146" fmla="*/ 1548259 w 5002359"/>
              <a:gd name="connsiteY146" fmla="*/ 4413341 h 6419920"/>
              <a:gd name="connsiteX147" fmla="*/ 1006927 w 5002359"/>
              <a:gd name="connsiteY147" fmla="*/ 3671104 h 6419920"/>
              <a:gd name="connsiteX148" fmla="*/ 908956 w 5002359"/>
              <a:gd name="connsiteY148" fmla="*/ 3445393 h 6419920"/>
              <a:gd name="connsiteX149" fmla="*/ 1008169 w 5002359"/>
              <a:gd name="connsiteY149" fmla="*/ 3169459 h 6419920"/>
              <a:gd name="connsiteX150" fmla="*/ 1264262 w 5002359"/>
              <a:gd name="connsiteY150" fmla="*/ 3023119 h 6419920"/>
              <a:gd name="connsiteX151" fmla="*/ 1523455 w 5002359"/>
              <a:gd name="connsiteY151" fmla="*/ 2917086 h 6419920"/>
              <a:gd name="connsiteX152" fmla="*/ 1783890 w 5002359"/>
              <a:gd name="connsiteY152" fmla="*/ 2822213 h 6419920"/>
              <a:gd name="connsiteX153" fmla="*/ 1989755 w 5002359"/>
              <a:gd name="connsiteY153" fmla="*/ 2770747 h 6419920"/>
              <a:gd name="connsiteX154" fmla="*/ 2018280 w 5002359"/>
              <a:gd name="connsiteY154" fmla="*/ 2731062 h 6419920"/>
              <a:gd name="connsiteX155" fmla="*/ 1984794 w 5002359"/>
              <a:gd name="connsiteY155" fmla="*/ 2527674 h 6419920"/>
              <a:gd name="connsiteX156" fmla="*/ 1961852 w 5002359"/>
              <a:gd name="connsiteY156" fmla="*/ 2477448 h 6419920"/>
              <a:gd name="connsiteX157" fmla="*/ 1801252 w 5002359"/>
              <a:gd name="connsiteY157" fmla="*/ 2171749 h 6419920"/>
              <a:gd name="connsiteX158" fmla="*/ 1685297 w 5002359"/>
              <a:gd name="connsiteY158" fmla="*/ 1961542 h 6419920"/>
              <a:gd name="connsiteX159" fmla="*/ 1649331 w 5002359"/>
              <a:gd name="connsiteY159" fmla="*/ 1904494 h 6419920"/>
              <a:gd name="connsiteX160" fmla="*/ 1633829 w 5002359"/>
              <a:gd name="connsiteY160" fmla="*/ 1902014 h 6419920"/>
              <a:gd name="connsiteX161" fmla="*/ 1459586 w 5002359"/>
              <a:gd name="connsiteY161" fmla="*/ 2091140 h 6419920"/>
              <a:gd name="connsiteX162" fmla="*/ 1281624 w 5002359"/>
              <a:gd name="connsiteY162" fmla="*/ 2270961 h 6419920"/>
              <a:gd name="connsiteX163" fmla="*/ 1151407 w 5002359"/>
              <a:gd name="connsiteY163" fmla="*/ 2391256 h 6419920"/>
              <a:gd name="connsiteX164" fmla="*/ 1137764 w 5002359"/>
              <a:gd name="connsiteY164" fmla="*/ 2401798 h 6419920"/>
              <a:gd name="connsiteX165" fmla="*/ 997008 w 5002359"/>
              <a:gd name="connsiteY165" fmla="*/ 2398699 h 6419920"/>
              <a:gd name="connsiteX166" fmla="*/ 815944 w 5002359"/>
              <a:gd name="connsiteY166" fmla="*/ 2252979 h 6419920"/>
              <a:gd name="connsiteX167" fmla="*/ 478620 w 5002359"/>
              <a:gd name="connsiteY167" fmla="*/ 1861088 h 6419920"/>
              <a:gd name="connsiteX168" fmla="*/ 298796 w 5002359"/>
              <a:gd name="connsiteY168" fmla="*/ 1644061 h 6419920"/>
              <a:gd name="connsiteX169" fmla="*/ 251049 w 5002359"/>
              <a:gd name="connsiteY169" fmla="*/ 1586393 h 6419920"/>
              <a:gd name="connsiteX170" fmla="*/ 168579 w 5002359"/>
              <a:gd name="connsiteY170" fmla="*/ 1476639 h 6419920"/>
              <a:gd name="connsiteX171" fmla="*/ 10458 w 5002359"/>
              <a:gd name="connsiteY171" fmla="*/ 1329060 h 6419920"/>
              <a:gd name="connsiteX172" fmla="*/ 9219 w 5002359"/>
              <a:gd name="connsiteY172" fmla="*/ 1283175 h 6419920"/>
              <a:gd name="connsiteX173" fmla="*/ 58825 w 5002359"/>
              <a:gd name="connsiteY173" fmla="*/ 1287513 h 6419920"/>
              <a:gd name="connsiteX174" fmla="*/ 148736 w 5002359"/>
              <a:gd name="connsiteY174" fmla="*/ 1363163 h 6419920"/>
              <a:gd name="connsiteX175" fmla="*/ 178501 w 5002359"/>
              <a:gd name="connsiteY175" fmla="*/ 1366265 h 6419920"/>
              <a:gd name="connsiteX176" fmla="*/ 178501 w 5002359"/>
              <a:gd name="connsiteY176" fmla="*/ 1335880 h 6419920"/>
              <a:gd name="connsiteX177" fmla="*/ 117113 w 5002359"/>
              <a:gd name="connsiteY177" fmla="*/ 1232946 h 6419920"/>
              <a:gd name="connsiteX178" fmla="*/ 74327 w 5002359"/>
              <a:gd name="connsiteY178" fmla="*/ 1138075 h 6419920"/>
              <a:gd name="connsiteX179" fmla="*/ 89208 w 5002359"/>
              <a:gd name="connsiteY179" fmla="*/ 1087849 h 6419920"/>
              <a:gd name="connsiteX180" fmla="*/ 135095 w 5002359"/>
              <a:gd name="connsiteY180" fmla="*/ 1112651 h 6419920"/>
              <a:gd name="connsiteX181" fmla="*/ 190282 w 5002359"/>
              <a:gd name="connsiteY181" fmla="*/ 1205043 h 6419920"/>
              <a:gd name="connsiteX182" fmla="*/ 144397 w 5002359"/>
              <a:gd name="connsiteY182" fmla="*/ 1113271 h 6419920"/>
              <a:gd name="connsiteX183" fmla="*/ 126413 w 5002359"/>
              <a:gd name="connsiteY183" fmla="*/ 1069245 h 6419920"/>
              <a:gd name="connsiteX184" fmla="*/ 136954 w 5002359"/>
              <a:gd name="connsiteY184" fmla="*/ 1026461 h 6419920"/>
              <a:gd name="connsiteX185" fmla="*/ 188422 w 5002359"/>
              <a:gd name="connsiteY185" fmla="*/ 1030800 h 6419920"/>
              <a:gd name="connsiteX186" fmla="*/ 265312 w 5002359"/>
              <a:gd name="connsiteY186" fmla="*/ 1162257 h 6419920"/>
              <a:gd name="connsiteX187" fmla="*/ 221906 w 5002359"/>
              <a:gd name="connsiteY187" fmla="*/ 1057464 h 6419920"/>
              <a:gd name="connsiteX188" fmla="*/ 247328 w 5002359"/>
              <a:gd name="connsiteY188" fmla="*/ 1012818 h 6419920"/>
              <a:gd name="connsiteX189" fmla="*/ 306856 w 5002359"/>
              <a:gd name="connsiteY189" fmla="*/ 1056224 h 6419920"/>
              <a:gd name="connsiteX190" fmla="*/ 388707 w 5002359"/>
              <a:gd name="connsiteY190" fmla="*/ 1193262 h 6419920"/>
              <a:gd name="connsiteX191" fmla="*/ 471800 w 5002359"/>
              <a:gd name="connsiteY191" fmla="*/ 1312938 h 6419920"/>
              <a:gd name="connsiteX192" fmla="*/ 479240 w 5002359"/>
              <a:gd name="connsiteY192" fmla="*/ 1276972 h 6419920"/>
              <a:gd name="connsiteX193" fmla="*/ 584033 w 5002359"/>
              <a:gd name="connsiteY193" fmla="*/ 1197603 h 6419920"/>
              <a:gd name="connsiteX194" fmla="*/ 620618 w 5002359"/>
              <a:gd name="connsiteY194" fmla="*/ 1219306 h 6419920"/>
              <a:gd name="connsiteX195" fmla="*/ 610077 w 5002359"/>
              <a:gd name="connsiteY195" fmla="*/ 1252790 h 6419920"/>
              <a:gd name="connsiteX196" fmla="*/ 579072 w 5002359"/>
              <a:gd name="connsiteY196" fmla="*/ 1338981 h 6419920"/>
              <a:gd name="connsiteX197" fmla="*/ 556749 w 5002359"/>
              <a:gd name="connsiteY197" fmla="*/ 1521904 h 6419920"/>
              <a:gd name="connsiteX198" fmla="*/ 571012 w 5002359"/>
              <a:gd name="connsiteY198" fmla="*/ 1579573 h 6419920"/>
              <a:gd name="connsiteX199" fmla="*/ 766336 w 5002359"/>
              <a:gd name="connsiteY199" fmla="*/ 1784198 h 6419920"/>
              <a:gd name="connsiteX200" fmla="*/ 842606 w 5002359"/>
              <a:gd name="connsiteY200" fmla="*/ 1830705 h 6419920"/>
              <a:gd name="connsiteX201" fmla="*/ 1052814 w 5002359"/>
              <a:gd name="connsiteY201" fmla="*/ 1910696 h 6419920"/>
              <a:gd name="connsiteX202" fmla="*/ 1100561 w 5002359"/>
              <a:gd name="connsiteY202" fmla="*/ 1893952 h 6419920"/>
              <a:gd name="connsiteX203" fmla="*/ 1173730 w 5002359"/>
              <a:gd name="connsiteY203" fmla="*/ 1765597 h 6419920"/>
              <a:gd name="connsiteX204" fmla="*/ 1180550 w 5002359"/>
              <a:gd name="connsiteY204" fmla="*/ 1734592 h 6419920"/>
              <a:gd name="connsiteX205" fmla="*/ 1196672 w 5002359"/>
              <a:gd name="connsiteY205" fmla="*/ 1684986 h 6419920"/>
              <a:gd name="connsiteX206" fmla="*/ 1277283 w 5002359"/>
              <a:gd name="connsiteY206" fmla="*/ 1531826 h 6419920"/>
              <a:gd name="connsiteX207" fmla="*/ 1563140 w 5002359"/>
              <a:gd name="connsiteY207" fmla="*/ 1155437 h 6419920"/>
              <a:gd name="connsiteX208" fmla="*/ 1602827 w 5002359"/>
              <a:gd name="connsiteY208" fmla="*/ 1130015 h 6419920"/>
              <a:gd name="connsiteX209" fmla="*/ 1619569 w 5002359"/>
              <a:gd name="connsiteY209" fmla="*/ 1089088 h 6419920"/>
              <a:gd name="connsiteX210" fmla="*/ 1581743 w 5002359"/>
              <a:gd name="connsiteY210" fmla="*/ 986774 h 6419920"/>
              <a:gd name="connsiteX211" fmla="*/ 1512914 w 5002359"/>
              <a:gd name="connsiteY211" fmla="*/ 950811 h 6419920"/>
              <a:gd name="connsiteX212" fmla="*/ 1414941 w 5002359"/>
              <a:gd name="connsiteY212" fmla="*/ 970652 h 6419920"/>
              <a:gd name="connsiteX213" fmla="*/ 1358514 w 5002359"/>
              <a:gd name="connsiteY213" fmla="*/ 982436 h 6419920"/>
              <a:gd name="connsiteX214" fmla="*/ 1285343 w 5002359"/>
              <a:gd name="connsiteY214" fmla="*/ 921046 h 6419920"/>
              <a:gd name="connsiteX215" fmla="*/ 1269223 w 5002359"/>
              <a:gd name="connsiteY215" fmla="*/ 837336 h 6419920"/>
              <a:gd name="connsiteX216" fmla="*/ 1312627 w 5002359"/>
              <a:gd name="connsiteY216" fmla="*/ 800131 h 6419920"/>
              <a:gd name="connsiteX217" fmla="*/ 1258682 w 5002359"/>
              <a:gd name="connsiteY217" fmla="*/ 801990 h 6419920"/>
              <a:gd name="connsiteX218" fmla="*/ 1244419 w 5002359"/>
              <a:gd name="connsiteY218" fmla="*/ 766647 h 6419920"/>
              <a:gd name="connsiteX219" fmla="*/ 1188612 w 5002359"/>
              <a:gd name="connsiteY219" fmla="*/ 733163 h 6419920"/>
              <a:gd name="connsiteX220" fmla="*/ 1182412 w 5002359"/>
              <a:gd name="connsiteY220" fmla="*/ 668674 h 6419920"/>
              <a:gd name="connsiteX221" fmla="*/ 1171870 w 5002359"/>
              <a:gd name="connsiteY221" fmla="*/ 552719 h 6419920"/>
              <a:gd name="connsiteX222" fmla="*/ 1157607 w 5002359"/>
              <a:gd name="connsiteY222" fmla="*/ 452887 h 6419920"/>
              <a:gd name="connsiteX223" fmla="*/ 1160089 w 5002359"/>
              <a:gd name="connsiteY223" fmla="*/ 387159 h 6419920"/>
              <a:gd name="connsiteX224" fmla="*/ 1139626 w 5002359"/>
              <a:gd name="connsiteY224" fmla="*/ 328250 h 6419920"/>
              <a:gd name="connsiteX225" fmla="*/ 1158847 w 5002359"/>
              <a:gd name="connsiteY225" fmla="*/ 212916 h 6419920"/>
              <a:gd name="connsiteX226" fmla="*/ 1325650 w 5002359"/>
              <a:gd name="connsiteY226" fmla="*/ 57894 h 6419920"/>
              <a:gd name="connsiteX227" fmla="*/ 1560127 w 5002359"/>
              <a:gd name="connsiteY227" fmla="*/ 344 h 641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5002359" h="6419920">
                <a:moveTo>
                  <a:pt x="4439695" y="5871150"/>
                </a:moveTo>
                <a:cubicBezTo>
                  <a:pt x="4443416" y="5893473"/>
                  <a:pt x="4442796" y="5918275"/>
                  <a:pt x="4465119" y="5941840"/>
                </a:cubicBezTo>
                <a:cubicBezTo>
                  <a:pt x="4464499" y="5910215"/>
                  <a:pt x="4453957" y="5889752"/>
                  <a:pt x="4439695" y="5871150"/>
                </a:cubicBezTo>
                <a:close/>
                <a:moveTo>
                  <a:pt x="4314438" y="5649780"/>
                </a:moveTo>
                <a:cubicBezTo>
                  <a:pt x="4312579" y="5649780"/>
                  <a:pt x="4309477" y="5653502"/>
                  <a:pt x="4310097" y="5654122"/>
                </a:cubicBezTo>
                <a:cubicBezTo>
                  <a:pt x="4315678" y="5665903"/>
                  <a:pt x="4328701" y="5664043"/>
                  <a:pt x="4338621" y="5667762"/>
                </a:cubicBezTo>
                <a:cubicBezTo>
                  <a:pt x="4339243" y="5667762"/>
                  <a:pt x="4339863" y="5667142"/>
                  <a:pt x="4342961" y="5666522"/>
                </a:cubicBezTo>
                <a:cubicBezTo>
                  <a:pt x="4335521" y="5655981"/>
                  <a:pt x="4326839" y="5649161"/>
                  <a:pt x="4314438" y="5649780"/>
                </a:cubicBezTo>
                <a:close/>
                <a:moveTo>
                  <a:pt x="1560127" y="344"/>
                </a:moveTo>
                <a:cubicBezTo>
                  <a:pt x="1587401" y="1506"/>
                  <a:pt x="1615072" y="5653"/>
                  <a:pt x="1643131" y="13249"/>
                </a:cubicBezTo>
                <a:cubicBezTo>
                  <a:pt x="1708240" y="30610"/>
                  <a:pt x="1770867" y="59134"/>
                  <a:pt x="1806212" y="114943"/>
                </a:cubicBezTo>
                <a:cubicBezTo>
                  <a:pt x="1861399" y="201754"/>
                  <a:pt x="1920308" y="276162"/>
                  <a:pt x="1909766" y="414442"/>
                </a:cubicBezTo>
                <a:cubicBezTo>
                  <a:pt x="1906045" y="456606"/>
                  <a:pt x="1894883" y="494431"/>
                  <a:pt x="1902943" y="536597"/>
                </a:cubicBezTo>
                <a:cubicBezTo>
                  <a:pt x="1906045" y="550238"/>
                  <a:pt x="1907284" y="565120"/>
                  <a:pt x="1905425" y="578763"/>
                </a:cubicBezTo>
                <a:cubicBezTo>
                  <a:pt x="1901084" y="616588"/>
                  <a:pt x="1917206" y="646971"/>
                  <a:pt x="1936430" y="676736"/>
                </a:cubicBezTo>
                <a:cubicBezTo>
                  <a:pt x="1943250" y="686655"/>
                  <a:pt x="1951310" y="687897"/>
                  <a:pt x="1962471" y="684176"/>
                </a:cubicBezTo>
                <a:cubicBezTo>
                  <a:pt x="1989135" y="676114"/>
                  <a:pt x="2015179" y="676114"/>
                  <a:pt x="2043082" y="684176"/>
                </a:cubicBezTo>
                <a:cubicBezTo>
                  <a:pt x="2070986" y="692856"/>
                  <a:pt x="2100751" y="680455"/>
                  <a:pt x="2129274" y="674874"/>
                </a:cubicBezTo>
                <a:cubicBezTo>
                  <a:pt x="2166479" y="667434"/>
                  <a:pt x="2203685" y="657512"/>
                  <a:pt x="2235927" y="638911"/>
                </a:cubicBezTo>
                <a:cubicBezTo>
                  <a:pt x="2323980" y="587443"/>
                  <a:pt x="2418232" y="589925"/>
                  <a:pt x="2513723" y="599224"/>
                </a:cubicBezTo>
                <a:cubicBezTo>
                  <a:pt x="2550928" y="602945"/>
                  <a:pt x="2587514" y="610385"/>
                  <a:pt x="2624099" y="620307"/>
                </a:cubicBezTo>
                <a:cubicBezTo>
                  <a:pt x="2658203" y="629609"/>
                  <a:pt x="2692927" y="632088"/>
                  <a:pt x="2728273" y="626508"/>
                </a:cubicBezTo>
                <a:cubicBezTo>
                  <a:pt x="2842366" y="609146"/>
                  <a:pt x="2953981" y="617828"/>
                  <a:pt x="3065595" y="647591"/>
                </a:cubicBezTo>
                <a:cubicBezTo>
                  <a:pt x="3152406" y="671155"/>
                  <a:pt x="3241077" y="674254"/>
                  <a:pt x="3331610" y="669294"/>
                </a:cubicBezTo>
                <a:cubicBezTo>
                  <a:pt x="3410981" y="664952"/>
                  <a:pt x="3489731" y="682937"/>
                  <a:pt x="3564141" y="712080"/>
                </a:cubicBezTo>
                <a:cubicBezTo>
                  <a:pt x="3624909" y="735642"/>
                  <a:pt x="3686916" y="756105"/>
                  <a:pt x="3748304" y="776568"/>
                </a:cubicBezTo>
                <a:cubicBezTo>
                  <a:pt x="3824574" y="801990"/>
                  <a:pt x="3901463" y="823693"/>
                  <a:pt x="3973395" y="859659"/>
                </a:cubicBezTo>
                <a:cubicBezTo>
                  <a:pt x="4020519" y="883221"/>
                  <a:pt x="4070126" y="900585"/>
                  <a:pt x="4119112" y="919806"/>
                </a:cubicBezTo>
                <a:cubicBezTo>
                  <a:pt x="4143917" y="929728"/>
                  <a:pt x="4169961" y="934689"/>
                  <a:pt x="4197241" y="932827"/>
                </a:cubicBezTo>
                <a:cubicBezTo>
                  <a:pt x="4228247" y="930348"/>
                  <a:pt x="4252431" y="949572"/>
                  <a:pt x="4277233" y="964452"/>
                </a:cubicBezTo>
                <a:cubicBezTo>
                  <a:pt x="4291495" y="973134"/>
                  <a:pt x="4305136" y="982436"/>
                  <a:pt x="4321259" y="986774"/>
                </a:cubicBezTo>
                <a:cubicBezTo>
                  <a:pt x="4397529" y="1007858"/>
                  <a:pt x="4444655" y="1056224"/>
                  <a:pt x="4517824" y="1087229"/>
                </a:cubicBezTo>
                <a:cubicBezTo>
                  <a:pt x="4552547" y="1102109"/>
                  <a:pt x="4599675" y="1131255"/>
                  <a:pt x="4639359" y="1177140"/>
                </a:cubicBezTo>
                <a:cubicBezTo>
                  <a:pt x="4662304" y="1204423"/>
                  <a:pt x="4680905" y="1226126"/>
                  <a:pt x="4684627" y="1258370"/>
                </a:cubicBezTo>
                <a:cubicBezTo>
                  <a:pt x="4686487" y="1272013"/>
                  <a:pt x="4664163" y="1283175"/>
                  <a:pt x="4646802" y="1278214"/>
                </a:cubicBezTo>
                <a:cubicBezTo>
                  <a:pt x="4638119" y="1275732"/>
                  <a:pt x="4604635" y="1241628"/>
                  <a:pt x="4592235" y="1243488"/>
                </a:cubicBezTo>
                <a:cubicBezTo>
                  <a:pt x="4605875" y="1257751"/>
                  <a:pt x="4646802" y="1296815"/>
                  <a:pt x="4660443" y="1309836"/>
                </a:cubicBezTo>
                <a:cubicBezTo>
                  <a:pt x="4677185" y="1326580"/>
                  <a:pt x="4689587" y="1344562"/>
                  <a:pt x="4687726" y="1369364"/>
                </a:cubicBezTo>
                <a:cubicBezTo>
                  <a:pt x="4685867" y="1397890"/>
                  <a:pt x="4670364" y="1408431"/>
                  <a:pt x="4643701" y="1399749"/>
                </a:cubicBezTo>
                <a:cubicBezTo>
                  <a:pt x="4631299" y="1396028"/>
                  <a:pt x="4621377" y="1388588"/>
                  <a:pt x="4611456" y="1380525"/>
                </a:cubicBezTo>
                <a:cubicBezTo>
                  <a:pt x="4581693" y="1357583"/>
                  <a:pt x="4483720" y="1275112"/>
                  <a:pt x="4483720" y="1275112"/>
                </a:cubicBezTo>
                <a:cubicBezTo>
                  <a:pt x="4520305" y="1306737"/>
                  <a:pt x="4569292" y="1394168"/>
                  <a:pt x="4589753" y="1435093"/>
                </a:cubicBezTo>
                <a:cubicBezTo>
                  <a:pt x="4596575" y="1449355"/>
                  <a:pt x="4590375" y="1459277"/>
                  <a:pt x="4581073" y="1468579"/>
                </a:cubicBezTo>
                <a:cubicBezTo>
                  <a:pt x="4571771" y="1477878"/>
                  <a:pt x="4560610" y="1483459"/>
                  <a:pt x="4547589" y="1475399"/>
                </a:cubicBezTo>
                <a:cubicBezTo>
                  <a:pt x="4535186" y="1467957"/>
                  <a:pt x="4525887" y="1457418"/>
                  <a:pt x="4516585" y="1446876"/>
                </a:cubicBezTo>
                <a:cubicBezTo>
                  <a:pt x="4493642" y="1419592"/>
                  <a:pt x="4471319" y="1391067"/>
                  <a:pt x="4444655" y="1366885"/>
                </a:cubicBezTo>
                <a:cubicBezTo>
                  <a:pt x="4437833" y="1360684"/>
                  <a:pt x="4415510" y="1340221"/>
                  <a:pt x="4401869" y="1343322"/>
                </a:cubicBezTo>
                <a:cubicBezTo>
                  <a:pt x="4434733" y="1370606"/>
                  <a:pt x="4468837" y="1414012"/>
                  <a:pt x="4464499" y="1455556"/>
                </a:cubicBezTo>
                <a:cubicBezTo>
                  <a:pt x="4461397" y="1489660"/>
                  <a:pt x="4436593" y="1502063"/>
                  <a:pt x="4406211" y="1485321"/>
                </a:cubicBezTo>
                <a:cubicBezTo>
                  <a:pt x="4391948" y="1477259"/>
                  <a:pt x="4381407" y="1465477"/>
                  <a:pt x="4371485" y="1453077"/>
                </a:cubicBezTo>
                <a:cubicBezTo>
                  <a:pt x="4352263" y="1429512"/>
                  <a:pt x="4328701" y="1411530"/>
                  <a:pt x="4302037" y="1396648"/>
                </a:cubicBezTo>
                <a:cubicBezTo>
                  <a:pt x="4241889" y="1363163"/>
                  <a:pt x="4200343" y="1312938"/>
                  <a:pt x="4177401" y="1248449"/>
                </a:cubicBezTo>
                <a:cubicBezTo>
                  <a:pt x="4169338" y="1226126"/>
                  <a:pt x="4155078" y="1213725"/>
                  <a:pt x="4135854" y="1201324"/>
                </a:cubicBezTo>
                <a:cubicBezTo>
                  <a:pt x="4010598" y="1118851"/>
                  <a:pt x="3869841" y="1100250"/>
                  <a:pt x="3724741" y="1093429"/>
                </a:cubicBezTo>
                <a:cubicBezTo>
                  <a:pt x="3631109" y="1089088"/>
                  <a:pt x="3540577" y="1069867"/>
                  <a:pt x="3455627" y="1030800"/>
                </a:cubicBezTo>
                <a:cubicBezTo>
                  <a:pt x="3386797" y="999178"/>
                  <a:pt x="3314248" y="988016"/>
                  <a:pt x="3239218" y="985535"/>
                </a:cubicBezTo>
                <a:cubicBezTo>
                  <a:pt x="3225577" y="984915"/>
                  <a:pt x="3212554" y="985535"/>
                  <a:pt x="3200153" y="992355"/>
                </a:cubicBezTo>
                <a:cubicBezTo>
                  <a:pt x="3123883" y="1035141"/>
                  <a:pt x="3039553" y="1045683"/>
                  <a:pt x="2955221" y="1057464"/>
                </a:cubicBezTo>
                <a:cubicBezTo>
                  <a:pt x="2866550" y="1070487"/>
                  <a:pt x="2778499" y="1093429"/>
                  <a:pt x="2688586" y="1099630"/>
                </a:cubicBezTo>
                <a:cubicBezTo>
                  <a:pt x="2677425" y="1100870"/>
                  <a:pt x="2673086" y="1105830"/>
                  <a:pt x="2673086" y="1117612"/>
                </a:cubicBezTo>
                <a:cubicBezTo>
                  <a:pt x="2668745" y="1321000"/>
                  <a:pt x="2652003" y="1525625"/>
                  <a:pt x="2671224" y="1728391"/>
                </a:cubicBezTo>
                <a:cubicBezTo>
                  <a:pt x="2692307" y="1952240"/>
                  <a:pt x="2735713" y="2172368"/>
                  <a:pt x="2824384" y="2381337"/>
                </a:cubicBezTo>
                <a:cubicBezTo>
                  <a:pt x="2860350" y="2465047"/>
                  <a:pt x="2912435" y="2538838"/>
                  <a:pt x="2965143" y="2612006"/>
                </a:cubicBezTo>
                <a:cubicBezTo>
                  <a:pt x="3013509" y="2679595"/>
                  <a:pt x="3063735" y="2745943"/>
                  <a:pt x="3104040" y="2819733"/>
                </a:cubicBezTo>
                <a:cubicBezTo>
                  <a:pt x="3149307" y="2902824"/>
                  <a:pt x="3166669" y="2991495"/>
                  <a:pt x="3162328" y="3085129"/>
                </a:cubicBezTo>
                <a:cubicBezTo>
                  <a:pt x="3157367" y="3194883"/>
                  <a:pt x="3135045" y="3302155"/>
                  <a:pt x="3112102" y="3408810"/>
                </a:cubicBezTo>
                <a:cubicBezTo>
                  <a:pt x="3108381" y="3427412"/>
                  <a:pt x="3110243" y="3441674"/>
                  <a:pt x="3120162" y="3458416"/>
                </a:cubicBezTo>
                <a:cubicBezTo>
                  <a:pt x="3279522" y="3731252"/>
                  <a:pt x="3438265" y="4004707"/>
                  <a:pt x="3568480" y="4293045"/>
                </a:cubicBezTo>
                <a:cubicBezTo>
                  <a:pt x="3583983" y="4327149"/>
                  <a:pt x="3605065" y="4348852"/>
                  <a:pt x="3636690" y="4364974"/>
                </a:cubicBezTo>
                <a:cubicBezTo>
                  <a:pt x="3775587" y="4435664"/>
                  <a:pt x="3894023" y="4532397"/>
                  <a:pt x="3994475" y="4650831"/>
                </a:cubicBezTo>
                <a:cubicBezTo>
                  <a:pt x="4071987" y="4742603"/>
                  <a:pt x="4144536" y="4838716"/>
                  <a:pt x="4212744" y="4937929"/>
                </a:cubicBezTo>
                <a:cubicBezTo>
                  <a:pt x="4254910" y="4998696"/>
                  <a:pt x="4301417" y="5055123"/>
                  <a:pt x="4354743" y="5105971"/>
                </a:cubicBezTo>
                <a:cubicBezTo>
                  <a:pt x="4417372" y="5166119"/>
                  <a:pt x="4479379" y="5226887"/>
                  <a:pt x="4540147" y="5288274"/>
                </a:cubicBezTo>
                <a:cubicBezTo>
                  <a:pt x="4554409" y="5302537"/>
                  <a:pt x="4569912" y="5311216"/>
                  <a:pt x="4590375" y="5314938"/>
                </a:cubicBezTo>
                <a:cubicBezTo>
                  <a:pt x="4650523" y="5324859"/>
                  <a:pt x="4703848" y="5329200"/>
                  <a:pt x="4765857" y="5326719"/>
                </a:cubicBezTo>
                <a:cubicBezTo>
                  <a:pt x="4875612" y="5322998"/>
                  <a:pt x="4974205" y="5351523"/>
                  <a:pt x="4997147" y="5415390"/>
                </a:cubicBezTo>
                <a:cubicBezTo>
                  <a:pt x="5019469" y="5474298"/>
                  <a:pt x="4964283" y="5564209"/>
                  <a:pt x="4941341" y="5657221"/>
                </a:cubicBezTo>
                <a:cubicBezTo>
                  <a:pt x="4915916" y="5758915"/>
                  <a:pt x="4888633" y="5858127"/>
                  <a:pt x="4865071" y="5959821"/>
                </a:cubicBezTo>
                <a:cubicBezTo>
                  <a:pt x="4849568" y="6026170"/>
                  <a:pt x="4822285" y="6088177"/>
                  <a:pt x="4799961" y="6151426"/>
                </a:cubicBezTo>
                <a:cubicBezTo>
                  <a:pt x="4781358" y="6203514"/>
                  <a:pt x="4755316" y="6251878"/>
                  <a:pt x="4725551" y="6298385"/>
                </a:cubicBezTo>
                <a:cubicBezTo>
                  <a:pt x="4697028" y="6342411"/>
                  <a:pt x="4653002" y="6371554"/>
                  <a:pt x="4615177" y="6406280"/>
                </a:cubicBezTo>
                <a:cubicBezTo>
                  <a:pt x="4605255" y="6414960"/>
                  <a:pt x="4589753" y="6413720"/>
                  <a:pt x="4577972" y="6419920"/>
                </a:cubicBezTo>
                <a:cubicBezTo>
                  <a:pt x="4557511" y="6419920"/>
                  <a:pt x="4541387" y="6419920"/>
                  <a:pt x="4520925" y="6419920"/>
                </a:cubicBezTo>
                <a:cubicBezTo>
                  <a:pt x="4484960" y="6397598"/>
                  <a:pt x="4473179" y="6365353"/>
                  <a:pt x="4482481" y="6324429"/>
                </a:cubicBezTo>
                <a:cubicBezTo>
                  <a:pt x="4488681" y="6297765"/>
                  <a:pt x="4493642" y="6270482"/>
                  <a:pt x="4506043" y="6245678"/>
                </a:cubicBezTo>
                <a:cubicBezTo>
                  <a:pt x="4524645" y="6207852"/>
                  <a:pt x="4531467" y="6168168"/>
                  <a:pt x="4535186" y="6127241"/>
                </a:cubicBezTo>
                <a:cubicBezTo>
                  <a:pt x="4538287" y="6094999"/>
                  <a:pt x="4537667" y="6064614"/>
                  <a:pt x="4514105" y="6037951"/>
                </a:cubicBezTo>
                <a:cubicBezTo>
                  <a:pt x="4498603" y="6020589"/>
                  <a:pt x="4497983" y="5996407"/>
                  <a:pt x="4499223" y="5974704"/>
                </a:cubicBezTo>
                <a:cubicBezTo>
                  <a:pt x="4493022" y="5972842"/>
                  <a:pt x="4489921" y="5975324"/>
                  <a:pt x="4486199" y="5977183"/>
                </a:cubicBezTo>
                <a:cubicBezTo>
                  <a:pt x="4456437" y="5991446"/>
                  <a:pt x="4435353" y="5985245"/>
                  <a:pt x="4419231" y="5956100"/>
                </a:cubicBezTo>
                <a:cubicBezTo>
                  <a:pt x="4400630" y="5923236"/>
                  <a:pt x="4397529" y="5886031"/>
                  <a:pt x="4395049" y="5849447"/>
                </a:cubicBezTo>
                <a:cubicBezTo>
                  <a:pt x="4392567" y="5811622"/>
                  <a:pt x="4388849" y="5777518"/>
                  <a:pt x="4348542" y="5760154"/>
                </a:cubicBezTo>
                <a:cubicBezTo>
                  <a:pt x="4343581" y="5758295"/>
                  <a:pt x="4340482" y="5751475"/>
                  <a:pt x="4338001" y="5746514"/>
                </a:cubicBezTo>
                <a:cubicBezTo>
                  <a:pt x="4328081" y="5725431"/>
                  <a:pt x="4312579" y="5709928"/>
                  <a:pt x="4293975" y="5696288"/>
                </a:cubicBezTo>
                <a:cubicBezTo>
                  <a:pt x="4269173" y="5678304"/>
                  <a:pt x="4261731" y="5657843"/>
                  <a:pt x="4270413" y="5638619"/>
                </a:cubicBezTo>
                <a:cubicBezTo>
                  <a:pt x="4279715" y="5616916"/>
                  <a:pt x="4305136" y="5605755"/>
                  <a:pt x="4333039" y="5610716"/>
                </a:cubicBezTo>
                <a:cubicBezTo>
                  <a:pt x="4334281" y="5611336"/>
                  <a:pt x="4335521" y="5609476"/>
                  <a:pt x="4337381" y="5608856"/>
                </a:cubicBezTo>
                <a:cubicBezTo>
                  <a:pt x="4337381" y="5599554"/>
                  <a:pt x="4329941" y="5593974"/>
                  <a:pt x="4324979" y="5587773"/>
                </a:cubicBezTo>
                <a:cubicBezTo>
                  <a:pt x="4231348" y="5460035"/>
                  <a:pt x="4122833" y="5345940"/>
                  <a:pt x="3996957" y="5248589"/>
                </a:cubicBezTo>
                <a:cubicBezTo>
                  <a:pt x="3789850" y="5087987"/>
                  <a:pt x="3587704" y="4921187"/>
                  <a:pt x="3389899" y="4748803"/>
                </a:cubicBezTo>
                <a:cubicBezTo>
                  <a:pt x="3358274" y="4722140"/>
                  <a:pt x="3324790" y="4699817"/>
                  <a:pt x="3283863" y="4689275"/>
                </a:cubicBezTo>
                <a:cubicBezTo>
                  <a:pt x="3198913" y="4666953"/>
                  <a:pt x="3143727" y="4607425"/>
                  <a:pt x="3099701" y="4536116"/>
                </a:cubicBezTo>
                <a:cubicBezTo>
                  <a:pt x="3064355" y="4478449"/>
                  <a:pt x="3032111" y="4418922"/>
                  <a:pt x="2993046" y="4363735"/>
                </a:cubicBezTo>
                <a:cubicBezTo>
                  <a:pt x="2934138" y="4280022"/>
                  <a:pt x="2861589" y="4206234"/>
                  <a:pt x="2795861" y="4127482"/>
                </a:cubicBezTo>
                <a:cubicBezTo>
                  <a:pt x="2676185" y="3983624"/>
                  <a:pt x="2550928" y="3844727"/>
                  <a:pt x="2441174" y="3692807"/>
                </a:cubicBezTo>
                <a:cubicBezTo>
                  <a:pt x="2408930" y="3647542"/>
                  <a:pt x="2377925" y="3601654"/>
                  <a:pt x="2353123" y="3552048"/>
                </a:cubicBezTo>
                <a:cubicBezTo>
                  <a:pt x="2346923" y="3539647"/>
                  <a:pt x="2339480" y="3537166"/>
                  <a:pt x="2325840" y="3539027"/>
                </a:cubicBezTo>
                <a:cubicBezTo>
                  <a:pt x="2170820" y="3560108"/>
                  <a:pt x="2015799" y="3574991"/>
                  <a:pt x="1859540" y="3579332"/>
                </a:cubicBezTo>
                <a:cubicBezTo>
                  <a:pt x="1738002" y="3582433"/>
                  <a:pt x="1617707" y="3574991"/>
                  <a:pt x="1493070" y="3538405"/>
                </a:cubicBezTo>
                <a:cubicBezTo>
                  <a:pt x="1501752" y="3549569"/>
                  <a:pt x="1506093" y="3556389"/>
                  <a:pt x="1511054" y="3561970"/>
                </a:cubicBezTo>
                <a:cubicBezTo>
                  <a:pt x="1573061" y="3636380"/>
                  <a:pt x="1626389" y="3716989"/>
                  <a:pt x="1664834" y="3805660"/>
                </a:cubicBezTo>
                <a:cubicBezTo>
                  <a:pt x="1682196" y="3846587"/>
                  <a:pt x="1698938" y="3888753"/>
                  <a:pt x="1703898" y="3932778"/>
                </a:cubicBezTo>
                <a:cubicBezTo>
                  <a:pt x="1712581" y="4013389"/>
                  <a:pt x="1747304" y="4084076"/>
                  <a:pt x="1783270" y="4156008"/>
                </a:cubicBezTo>
                <a:cubicBezTo>
                  <a:pt x="1827915" y="4245298"/>
                  <a:pt x="1876902" y="4332730"/>
                  <a:pt x="1927748" y="4418922"/>
                </a:cubicBezTo>
                <a:cubicBezTo>
                  <a:pt x="1957513" y="4469767"/>
                  <a:pt x="1981695" y="4523715"/>
                  <a:pt x="2016419" y="4571461"/>
                </a:cubicBezTo>
                <a:cubicBezTo>
                  <a:pt x="2041223" y="4605565"/>
                  <a:pt x="2054244" y="4651450"/>
                  <a:pt x="2088970" y="4674393"/>
                </a:cubicBezTo>
                <a:cubicBezTo>
                  <a:pt x="2121212" y="4696096"/>
                  <a:pt x="2141675" y="4725241"/>
                  <a:pt x="2167099" y="4751285"/>
                </a:cubicBezTo>
                <a:cubicBezTo>
                  <a:pt x="2194383" y="4778569"/>
                  <a:pt x="2216705" y="4810811"/>
                  <a:pt x="2235307" y="4844917"/>
                </a:cubicBezTo>
                <a:cubicBezTo>
                  <a:pt x="2258872" y="4888323"/>
                  <a:pt x="2286155" y="4929247"/>
                  <a:pt x="2319019" y="4966452"/>
                </a:cubicBezTo>
                <a:cubicBezTo>
                  <a:pt x="2332040" y="4981335"/>
                  <a:pt x="2333900" y="4994975"/>
                  <a:pt x="2322738" y="5011097"/>
                </a:cubicBezTo>
                <a:cubicBezTo>
                  <a:pt x="2312197" y="5027220"/>
                  <a:pt x="2298556" y="5039001"/>
                  <a:pt x="2283054" y="5051404"/>
                </a:cubicBezTo>
                <a:cubicBezTo>
                  <a:pt x="2247088" y="5079927"/>
                  <a:pt x="2208023" y="5101630"/>
                  <a:pt x="2164618" y="5115271"/>
                </a:cubicBezTo>
                <a:cubicBezTo>
                  <a:pt x="2046804" y="5153096"/>
                  <a:pt x="1935188" y="5206423"/>
                  <a:pt x="1816134" y="5239907"/>
                </a:cubicBezTo>
                <a:cubicBezTo>
                  <a:pt x="1765906" y="5253550"/>
                  <a:pt x="1715680" y="5271532"/>
                  <a:pt x="1667933" y="5291995"/>
                </a:cubicBezTo>
                <a:cubicBezTo>
                  <a:pt x="1555700" y="5339120"/>
                  <a:pt x="1440985" y="5340362"/>
                  <a:pt x="1323788" y="5323617"/>
                </a:cubicBezTo>
                <a:cubicBezTo>
                  <a:pt x="1288445" y="5318037"/>
                  <a:pt x="1264882" y="5297576"/>
                  <a:pt x="1253101" y="5264092"/>
                </a:cubicBezTo>
                <a:cubicBezTo>
                  <a:pt x="1239458" y="5223785"/>
                  <a:pt x="1256820" y="5187200"/>
                  <a:pt x="1297746" y="5178520"/>
                </a:cubicBezTo>
                <a:cubicBezTo>
                  <a:pt x="1368436" y="5164257"/>
                  <a:pt x="1431063" y="5130153"/>
                  <a:pt x="1491211" y="5092948"/>
                </a:cubicBezTo>
                <a:cubicBezTo>
                  <a:pt x="1535236" y="5065045"/>
                  <a:pt x="1569340" y="5027839"/>
                  <a:pt x="1571822" y="4970793"/>
                </a:cubicBezTo>
                <a:cubicBezTo>
                  <a:pt x="1572442" y="4953431"/>
                  <a:pt x="1581124" y="4937309"/>
                  <a:pt x="1590423" y="4922426"/>
                </a:cubicBezTo>
                <a:cubicBezTo>
                  <a:pt x="1600345" y="4905684"/>
                  <a:pt x="1610267" y="4889562"/>
                  <a:pt x="1621428" y="4870958"/>
                </a:cubicBezTo>
                <a:cubicBezTo>
                  <a:pt x="1551358" y="4874060"/>
                  <a:pt x="1499273" y="4826313"/>
                  <a:pt x="1435404" y="4817013"/>
                </a:cubicBezTo>
                <a:cubicBezTo>
                  <a:pt x="1421761" y="4815152"/>
                  <a:pt x="1418662" y="4800269"/>
                  <a:pt x="1419282" y="4794069"/>
                </a:cubicBezTo>
                <a:cubicBezTo>
                  <a:pt x="1420521" y="4785389"/>
                  <a:pt x="1433544" y="4785389"/>
                  <a:pt x="1442844" y="4786629"/>
                </a:cubicBezTo>
                <a:cubicBezTo>
                  <a:pt x="1489351" y="4792209"/>
                  <a:pt x="1534616" y="4803990"/>
                  <a:pt x="1577402" y="4823214"/>
                </a:cubicBezTo>
                <a:cubicBezTo>
                  <a:pt x="1603446" y="4834995"/>
                  <a:pt x="1625149" y="4831274"/>
                  <a:pt x="1649951" y="4808951"/>
                </a:cubicBezTo>
                <a:cubicBezTo>
                  <a:pt x="1667933" y="4792829"/>
                  <a:pt x="1672274" y="4769267"/>
                  <a:pt x="1661732" y="4744462"/>
                </a:cubicBezTo>
                <a:cubicBezTo>
                  <a:pt x="1646852" y="4708499"/>
                  <a:pt x="1623907" y="4677494"/>
                  <a:pt x="1603446" y="4645250"/>
                </a:cubicBezTo>
                <a:cubicBezTo>
                  <a:pt x="1598485" y="4637810"/>
                  <a:pt x="1591043" y="4631609"/>
                  <a:pt x="1582363" y="4627888"/>
                </a:cubicBezTo>
                <a:cubicBezTo>
                  <a:pt x="1573681" y="4623547"/>
                  <a:pt x="1568100" y="4616107"/>
                  <a:pt x="1563759" y="4608045"/>
                </a:cubicBezTo>
                <a:cubicBezTo>
                  <a:pt x="1560041" y="4599985"/>
                  <a:pt x="1556939" y="4591303"/>
                  <a:pt x="1565001" y="4585102"/>
                </a:cubicBezTo>
                <a:cubicBezTo>
                  <a:pt x="1572442" y="4579521"/>
                  <a:pt x="1579882" y="4582003"/>
                  <a:pt x="1587944" y="4586964"/>
                </a:cubicBezTo>
                <a:cubicBezTo>
                  <a:pt x="1629488" y="4613625"/>
                  <a:pt x="1662974" y="4647112"/>
                  <a:pt x="1685297" y="4691757"/>
                </a:cubicBezTo>
                <a:cubicBezTo>
                  <a:pt x="1686537" y="4694856"/>
                  <a:pt x="1687156" y="4698577"/>
                  <a:pt x="1692737" y="4697958"/>
                </a:cubicBezTo>
                <a:cubicBezTo>
                  <a:pt x="1693357" y="4696096"/>
                  <a:pt x="1694597" y="4693616"/>
                  <a:pt x="1693977" y="4691757"/>
                </a:cubicBezTo>
                <a:cubicBezTo>
                  <a:pt x="1663594" y="4621068"/>
                  <a:pt x="1633829" y="4550378"/>
                  <a:pt x="1597246" y="4482788"/>
                </a:cubicBezTo>
                <a:cubicBezTo>
                  <a:pt x="1583603" y="4457986"/>
                  <a:pt x="1566241" y="4435044"/>
                  <a:pt x="1548259" y="4413341"/>
                </a:cubicBezTo>
                <a:cubicBezTo>
                  <a:pt x="1354173" y="4175849"/>
                  <a:pt x="1173730" y="3928437"/>
                  <a:pt x="1006927" y="3671104"/>
                </a:cubicBezTo>
                <a:cubicBezTo>
                  <a:pt x="962281" y="3601654"/>
                  <a:pt x="926318" y="3527866"/>
                  <a:pt x="908956" y="3445393"/>
                </a:cubicBezTo>
                <a:cubicBezTo>
                  <a:pt x="885392" y="3332540"/>
                  <a:pt x="918876" y="3240768"/>
                  <a:pt x="1008169" y="3169459"/>
                </a:cubicBezTo>
                <a:cubicBezTo>
                  <a:pt x="1085678" y="3106832"/>
                  <a:pt x="1174349" y="3064046"/>
                  <a:pt x="1264262" y="3023119"/>
                </a:cubicBezTo>
                <a:cubicBezTo>
                  <a:pt x="1349212" y="2984675"/>
                  <a:pt x="1437263" y="2953050"/>
                  <a:pt x="1523455" y="2917086"/>
                </a:cubicBezTo>
                <a:cubicBezTo>
                  <a:pt x="1609027" y="2881741"/>
                  <a:pt x="1693977" y="2844538"/>
                  <a:pt x="1783890" y="2822213"/>
                </a:cubicBezTo>
                <a:cubicBezTo>
                  <a:pt x="1852717" y="2805471"/>
                  <a:pt x="1922167" y="2793690"/>
                  <a:pt x="1989755" y="2770747"/>
                </a:cubicBezTo>
                <a:cubicBezTo>
                  <a:pt x="2010838" y="2763307"/>
                  <a:pt x="2020140" y="2752765"/>
                  <a:pt x="2018280" y="2731062"/>
                </a:cubicBezTo>
                <a:cubicBezTo>
                  <a:pt x="2012078" y="2662233"/>
                  <a:pt x="2003398" y="2594025"/>
                  <a:pt x="1984794" y="2527674"/>
                </a:cubicBezTo>
                <a:cubicBezTo>
                  <a:pt x="1980455" y="2512794"/>
                  <a:pt x="1969914" y="2490471"/>
                  <a:pt x="1961852" y="2477448"/>
                </a:cubicBezTo>
                <a:cubicBezTo>
                  <a:pt x="1899844" y="2380095"/>
                  <a:pt x="1849618" y="2276542"/>
                  <a:pt x="1801252" y="2171749"/>
                </a:cubicBezTo>
                <a:cubicBezTo>
                  <a:pt x="1768387" y="2099200"/>
                  <a:pt x="1731182" y="2027891"/>
                  <a:pt x="1685297" y="1961542"/>
                </a:cubicBezTo>
                <a:cubicBezTo>
                  <a:pt x="1672274" y="1942938"/>
                  <a:pt x="1659253" y="1924957"/>
                  <a:pt x="1649331" y="1904494"/>
                </a:cubicBezTo>
                <a:cubicBezTo>
                  <a:pt x="1645610" y="1897053"/>
                  <a:pt x="1640652" y="1890233"/>
                  <a:pt x="1633829" y="1902014"/>
                </a:cubicBezTo>
                <a:cubicBezTo>
                  <a:pt x="1589184" y="1977045"/>
                  <a:pt x="1516635" y="2027271"/>
                  <a:pt x="1459586" y="2091140"/>
                </a:cubicBezTo>
                <a:cubicBezTo>
                  <a:pt x="1403779" y="2154387"/>
                  <a:pt x="1338051" y="2208334"/>
                  <a:pt x="1281624" y="2270961"/>
                </a:cubicBezTo>
                <a:cubicBezTo>
                  <a:pt x="1241940" y="2315609"/>
                  <a:pt x="1196672" y="2353434"/>
                  <a:pt x="1151407" y="2391256"/>
                </a:cubicBezTo>
                <a:cubicBezTo>
                  <a:pt x="1147066" y="2394978"/>
                  <a:pt x="1142725" y="2398079"/>
                  <a:pt x="1137764" y="2401798"/>
                </a:cubicBezTo>
                <a:cubicBezTo>
                  <a:pt x="1078858" y="2447066"/>
                  <a:pt x="1056535" y="2443964"/>
                  <a:pt x="997008" y="2398699"/>
                </a:cubicBezTo>
                <a:cubicBezTo>
                  <a:pt x="934998" y="2352192"/>
                  <a:pt x="872371" y="2306927"/>
                  <a:pt x="815944" y="2252979"/>
                </a:cubicBezTo>
                <a:cubicBezTo>
                  <a:pt x="691308" y="2132684"/>
                  <a:pt x="573491" y="2006808"/>
                  <a:pt x="478620" y="1861088"/>
                </a:cubicBezTo>
                <a:cubicBezTo>
                  <a:pt x="427152" y="1781099"/>
                  <a:pt x="371345" y="1706069"/>
                  <a:pt x="298796" y="1644061"/>
                </a:cubicBezTo>
                <a:cubicBezTo>
                  <a:pt x="279573" y="1627939"/>
                  <a:pt x="265312" y="1607476"/>
                  <a:pt x="251049" y="1586393"/>
                </a:cubicBezTo>
                <a:cubicBezTo>
                  <a:pt x="223766" y="1545469"/>
                  <a:pt x="197102" y="1516943"/>
                  <a:pt x="168579" y="1476639"/>
                </a:cubicBezTo>
                <a:cubicBezTo>
                  <a:pt x="158657" y="1462998"/>
                  <a:pt x="15419" y="1338362"/>
                  <a:pt x="10458" y="1329060"/>
                </a:cubicBezTo>
                <a:cubicBezTo>
                  <a:pt x="1156" y="1311698"/>
                  <a:pt x="-6904" y="1298055"/>
                  <a:pt x="9219" y="1283175"/>
                </a:cubicBezTo>
                <a:cubicBezTo>
                  <a:pt x="25961" y="1267672"/>
                  <a:pt x="43942" y="1274493"/>
                  <a:pt x="58825" y="1287513"/>
                </a:cubicBezTo>
                <a:cubicBezTo>
                  <a:pt x="75567" y="1302396"/>
                  <a:pt x="135095" y="1353864"/>
                  <a:pt x="148736" y="1363163"/>
                </a:cubicBezTo>
                <a:cubicBezTo>
                  <a:pt x="157418" y="1369364"/>
                  <a:pt x="168579" y="1375567"/>
                  <a:pt x="178501" y="1366265"/>
                </a:cubicBezTo>
                <a:cubicBezTo>
                  <a:pt x="188422" y="1356963"/>
                  <a:pt x="184081" y="1345182"/>
                  <a:pt x="178501" y="1335880"/>
                </a:cubicBezTo>
                <a:cubicBezTo>
                  <a:pt x="158657" y="1301156"/>
                  <a:pt x="138194" y="1267053"/>
                  <a:pt x="117113" y="1232946"/>
                </a:cubicBezTo>
                <a:cubicBezTo>
                  <a:pt x="98509" y="1203183"/>
                  <a:pt x="79908" y="1173418"/>
                  <a:pt x="74327" y="1138075"/>
                </a:cubicBezTo>
                <a:cubicBezTo>
                  <a:pt x="71226" y="1119473"/>
                  <a:pt x="65025" y="1097151"/>
                  <a:pt x="89208" y="1087849"/>
                </a:cubicBezTo>
                <a:cubicBezTo>
                  <a:pt x="112152" y="1079167"/>
                  <a:pt x="124553" y="1095909"/>
                  <a:pt x="135095" y="1112651"/>
                </a:cubicBezTo>
                <a:cubicBezTo>
                  <a:pt x="136335" y="1114513"/>
                  <a:pt x="187803" y="1200704"/>
                  <a:pt x="190282" y="1205043"/>
                </a:cubicBezTo>
                <a:cubicBezTo>
                  <a:pt x="187803" y="1199462"/>
                  <a:pt x="145636" y="1119473"/>
                  <a:pt x="144397" y="1113271"/>
                </a:cubicBezTo>
                <a:cubicBezTo>
                  <a:pt x="138194" y="1098390"/>
                  <a:pt x="130754" y="1084128"/>
                  <a:pt x="126413" y="1069245"/>
                </a:cubicBezTo>
                <a:cubicBezTo>
                  <a:pt x="121452" y="1053745"/>
                  <a:pt x="121452" y="1034521"/>
                  <a:pt x="136954" y="1026461"/>
                </a:cubicBezTo>
                <a:cubicBezTo>
                  <a:pt x="153077" y="1017779"/>
                  <a:pt x="172920" y="1015920"/>
                  <a:pt x="188422" y="1030800"/>
                </a:cubicBezTo>
                <a:cubicBezTo>
                  <a:pt x="198964" y="1040102"/>
                  <a:pt x="256010" y="1151718"/>
                  <a:pt x="265312" y="1162257"/>
                </a:cubicBezTo>
                <a:cubicBezTo>
                  <a:pt x="258490" y="1141796"/>
                  <a:pt x="222526" y="1058703"/>
                  <a:pt x="221906" y="1057464"/>
                </a:cubicBezTo>
                <a:cubicBezTo>
                  <a:pt x="216946" y="1046922"/>
                  <a:pt x="223146" y="1022120"/>
                  <a:pt x="247328" y="1012818"/>
                </a:cubicBezTo>
                <a:cubicBezTo>
                  <a:pt x="269031" y="1004136"/>
                  <a:pt x="294455" y="1038862"/>
                  <a:pt x="306856" y="1056224"/>
                </a:cubicBezTo>
                <a:cubicBezTo>
                  <a:pt x="337241" y="1098390"/>
                  <a:pt x="362665" y="1140554"/>
                  <a:pt x="388707" y="1193262"/>
                </a:cubicBezTo>
                <a:cubicBezTo>
                  <a:pt x="415990" y="1249068"/>
                  <a:pt x="433974" y="1281313"/>
                  <a:pt x="471800" y="1312938"/>
                </a:cubicBezTo>
                <a:cubicBezTo>
                  <a:pt x="474279" y="1299917"/>
                  <a:pt x="476758" y="1288755"/>
                  <a:pt x="479240" y="1276972"/>
                </a:cubicBezTo>
                <a:cubicBezTo>
                  <a:pt x="491641" y="1222405"/>
                  <a:pt x="533807" y="1199462"/>
                  <a:pt x="584033" y="1197603"/>
                </a:cubicBezTo>
                <a:cubicBezTo>
                  <a:pt x="600155" y="1196363"/>
                  <a:pt x="613176" y="1204423"/>
                  <a:pt x="620618" y="1219306"/>
                </a:cubicBezTo>
                <a:cubicBezTo>
                  <a:pt x="627439" y="1233568"/>
                  <a:pt x="618757" y="1243488"/>
                  <a:pt x="610077" y="1252790"/>
                </a:cubicBezTo>
                <a:cubicBezTo>
                  <a:pt x="586514" y="1277594"/>
                  <a:pt x="577213" y="1308596"/>
                  <a:pt x="579072" y="1338981"/>
                </a:cubicBezTo>
                <a:cubicBezTo>
                  <a:pt x="583413" y="1401608"/>
                  <a:pt x="570392" y="1461756"/>
                  <a:pt x="556749" y="1521904"/>
                </a:cubicBezTo>
                <a:cubicBezTo>
                  <a:pt x="551788" y="1542367"/>
                  <a:pt x="557369" y="1564070"/>
                  <a:pt x="571012" y="1579573"/>
                </a:cubicBezTo>
                <a:cubicBezTo>
                  <a:pt x="633019" y="1650882"/>
                  <a:pt x="697508" y="1719709"/>
                  <a:pt x="766336" y="1784198"/>
                </a:cubicBezTo>
                <a:cubicBezTo>
                  <a:pt x="788661" y="1804661"/>
                  <a:pt x="814083" y="1820164"/>
                  <a:pt x="842606" y="1830705"/>
                </a:cubicBezTo>
                <a:cubicBezTo>
                  <a:pt x="912675" y="1856749"/>
                  <a:pt x="982745" y="1883413"/>
                  <a:pt x="1052814" y="1910696"/>
                </a:cubicBezTo>
                <a:cubicBezTo>
                  <a:pt x="1074517" y="1919376"/>
                  <a:pt x="1088158" y="1918137"/>
                  <a:pt x="1100561" y="1893952"/>
                </a:cubicBezTo>
                <a:cubicBezTo>
                  <a:pt x="1122884" y="1849926"/>
                  <a:pt x="1148925" y="1808383"/>
                  <a:pt x="1173730" y="1765597"/>
                </a:cubicBezTo>
                <a:cubicBezTo>
                  <a:pt x="1179310" y="1756295"/>
                  <a:pt x="1183032" y="1745753"/>
                  <a:pt x="1180550" y="1734592"/>
                </a:cubicBezTo>
                <a:cubicBezTo>
                  <a:pt x="1175589" y="1714129"/>
                  <a:pt x="1181170" y="1697387"/>
                  <a:pt x="1196672" y="1684986"/>
                </a:cubicBezTo>
                <a:cubicBezTo>
                  <a:pt x="1245659" y="1645301"/>
                  <a:pt x="1264262" y="1591354"/>
                  <a:pt x="1277283" y="1531826"/>
                </a:cubicBezTo>
                <a:cubicBezTo>
                  <a:pt x="1315108" y="1363163"/>
                  <a:pt x="1411842" y="1238527"/>
                  <a:pt x="1563140" y="1155437"/>
                </a:cubicBezTo>
                <a:cubicBezTo>
                  <a:pt x="1576783" y="1147997"/>
                  <a:pt x="1589803" y="1138695"/>
                  <a:pt x="1602827" y="1130015"/>
                </a:cubicBezTo>
                <a:cubicBezTo>
                  <a:pt x="1617707" y="1120093"/>
                  <a:pt x="1622668" y="1107690"/>
                  <a:pt x="1619569" y="1089088"/>
                </a:cubicBezTo>
                <a:cubicBezTo>
                  <a:pt x="1613368" y="1052503"/>
                  <a:pt x="1601585" y="1018399"/>
                  <a:pt x="1581743" y="986774"/>
                </a:cubicBezTo>
                <a:cubicBezTo>
                  <a:pt x="1565621" y="961353"/>
                  <a:pt x="1543918" y="948949"/>
                  <a:pt x="1512914" y="950811"/>
                </a:cubicBezTo>
                <a:cubicBezTo>
                  <a:pt x="1478810" y="952671"/>
                  <a:pt x="1446565" y="960111"/>
                  <a:pt x="1414941" y="970652"/>
                </a:cubicBezTo>
                <a:cubicBezTo>
                  <a:pt x="1396339" y="976855"/>
                  <a:pt x="1377735" y="981814"/>
                  <a:pt x="1358514" y="982436"/>
                </a:cubicBezTo>
                <a:cubicBezTo>
                  <a:pt x="1315728" y="983675"/>
                  <a:pt x="1290304" y="963832"/>
                  <a:pt x="1285343" y="921046"/>
                </a:cubicBezTo>
                <a:cubicBezTo>
                  <a:pt x="1283484" y="906166"/>
                  <a:pt x="1298366" y="883841"/>
                  <a:pt x="1269223" y="837336"/>
                </a:cubicBezTo>
                <a:cubicBezTo>
                  <a:pt x="1259302" y="821214"/>
                  <a:pt x="1314489" y="812532"/>
                  <a:pt x="1312627" y="800131"/>
                </a:cubicBezTo>
                <a:cubicBezTo>
                  <a:pt x="1310767" y="790829"/>
                  <a:pt x="1260541" y="811292"/>
                  <a:pt x="1258682" y="801990"/>
                </a:cubicBezTo>
                <a:cubicBezTo>
                  <a:pt x="1254341" y="784008"/>
                  <a:pt x="1260541" y="779667"/>
                  <a:pt x="1244419" y="766647"/>
                </a:cubicBezTo>
                <a:cubicBezTo>
                  <a:pt x="1225818" y="751144"/>
                  <a:pt x="1210935" y="745563"/>
                  <a:pt x="1188612" y="733163"/>
                </a:cubicBezTo>
                <a:cubicBezTo>
                  <a:pt x="1155748" y="714559"/>
                  <a:pt x="1174969" y="684176"/>
                  <a:pt x="1182412" y="668674"/>
                </a:cubicBezTo>
                <a:cubicBezTo>
                  <a:pt x="1201013" y="627127"/>
                  <a:pt x="1197912" y="591164"/>
                  <a:pt x="1171870" y="552719"/>
                </a:cubicBezTo>
                <a:cubicBezTo>
                  <a:pt x="1152647" y="524196"/>
                  <a:pt x="1160089" y="485129"/>
                  <a:pt x="1157607" y="452887"/>
                </a:cubicBezTo>
                <a:cubicBezTo>
                  <a:pt x="1156368" y="431184"/>
                  <a:pt x="1156988" y="408861"/>
                  <a:pt x="1160089" y="387159"/>
                </a:cubicBezTo>
                <a:cubicBezTo>
                  <a:pt x="1163808" y="359875"/>
                  <a:pt x="1152027" y="353052"/>
                  <a:pt x="1139626" y="328250"/>
                </a:cubicBezTo>
                <a:cubicBezTo>
                  <a:pt x="1123504" y="296006"/>
                  <a:pt x="1142105" y="245160"/>
                  <a:pt x="1158847" y="212916"/>
                </a:cubicBezTo>
                <a:cubicBezTo>
                  <a:pt x="1196672" y="140365"/>
                  <a:pt x="1259302" y="93240"/>
                  <a:pt x="1325650" y="57894"/>
                </a:cubicBezTo>
                <a:cubicBezTo>
                  <a:pt x="1400059" y="20224"/>
                  <a:pt x="1478305" y="-3144"/>
                  <a:pt x="1560127" y="3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69971000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DB7B087-6558-478D-8377-F053A27BF210}"/>
              </a:ext>
            </a:extLst>
          </p:cNvPr>
          <p:cNvSpPr/>
          <p:nvPr userDrawn="1"/>
        </p:nvSpPr>
        <p:spPr>
          <a:xfrm>
            <a:off x="6790099" y="1774479"/>
            <a:ext cx="5401901" cy="3241141"/>
          </a:xfrm>
          <a:custGeom>
            <a:avLst/>
            <a:gdLst>
              <a:gd name="connsiteX0" fmla="*/ 615636 w 5401901"/>
              <a:gd name="connsiteY0" fmla="*/ 0 h 3241141"/>
              <a:gd name="connsiteX1" fmla="*/ 5401901 w 5401901"/>
              <a:gd name="connsiteY1" fmla="*/ 0 h 3241141"/>
              <a:gd name="connsiteX2" fmla="*/ 5401901 w 5401901"/>
              <a:gd name="connsiteY2" fmla="*/ 3241141 h 3241141"/>
              <a:gd name="connsiteX3" fmla="*/ 396196 w 5401901"/>
              <a:gd name="connsiteY3" fmla="*/ 3241141 h 3241141"/>
              <a:gd name="connsiteX4" fmla="*/ 0 w 5401901"/>
              <a:gd name="connsiteY4" fmla="*/ 2240674 h 3241141"/>
              <a:gd name="connsiteX5" fmla="*/ 0 w 5401901"/>
              <a:gd name="connsiteY5" fmla="*/ 1654521 h 3241141"/>
              <a:gd name="connsiteX6" fmla="*/ 615636 w 5401901"/>
              <a:gd name="connsiteY6" fmla="*/ 1654521 h 3241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1901" h="3241141">
                <a:moveTo>
                  <a:pt x="615636" y="0"/>
                </a:moveTo>
                <a:lnTo>
                  <a:pt x="5401901" y="0"/>
                </a:lnTo>
                <a:lnTo>
                  <a:pt x="5401901" y="3241141"/>
                </a:lnTo>
                <a:lnTo>
                  <a:pt x="396196" y="3241141"/>
                </a:lnTo>
                <a:lnTo>
                  <a:pt x="0" y="2240674"/>
                </a:lnTo>
                <a:lnTo>
                  <a:pt x="0" y="1654521"/>
                </a:lnTo>
                <a:lnTo>
                  <a:pt x="615636" y="165452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816F998-784E-4130-AE5E-977778DFB066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298264" y="220083"/>
            <a:ext cx="5002359" cy="6419920"/>
          </a:xfrm>
          <a:custGeom>
            <a:avLst/>
            <a:gdLst>
              <a:gd name="connsiteX0" fmla="*/ 4439695 w 5002359"/>
              <a:gd name="connsiteY0" fmla="*/ 5871150 h 6419920"/>
              <a:gd name="connsiteX1" fmla="*/ 4465119 w 5002359"/>
              <a:gd name="connsiteY1" fmla="*/ 5941840 h 6419920"/>
              <a:gd name="connsiteX2" fmla="*/ 4439695 w 5002359"/>
              <a:gd name="connsiteY2" fmla="*/ 5871150 h 6419920"/>
              <a:gd name="connsiteX3" fmla="*/ 4314438 w 5002359"/>
              <a:gd name="connsiteY3" fmla="*/ 5649780 h 6419920"/>
              <a:gd name="connsiteX4" fmla="*/ 4310097 w 5002359"/>
              <a:gd name="connsiteY4" fmla="*/ 5654122 h 6419920"/>
              <a:gd name="connsiteX5" fmla="*/ 4338621 w 5002359"/>
              <a:gd name="connsiteY5" fmla="*/ 5667762 h 6419920"/>
              <a:gd name="connsiteX6" fmla="*/ 4342961 w 5002359"/>
              <a:gd name="connsiteY6" fmla="*/ 5666522 h 6419920"/>
              <a:gd name="connsiteX7" fmla="*/ 4314438 w 5002359"/>
              <a:gd name="connsiteY7" fmla="*/ 5649780 h 6419920"/>
              <a:gd name="connsiteX8" fmla="*/ 1560127 w 5002359"/>
              <a:gd name="connsiteY8" fmla="*/ 344 h 6419920"/>
              <a:gd name="connsiteX9" fmla="*/ 1643131 w 5002359"/>
              <a:gd name="connsiteY9" fmla="*/ 13249 h 6419920"/>
              <a:gd name="connsiteX10" fmla="*/ 1806212 w 5002359"/>
              <a:gd name="connsiteY10" fmla="*/ 114943 h 6419920"/>
              <a:gd name="connsiteX11" fmla="*/ 1909766 w 5002359"/>
              <a:gd name="connsiteY11" fmla="*/ 414442 h 6419920"/>
              <a:gd name="connsiteX12" fmla="*/ 1902943 w 5002359"/>
              <a:gd name="connsiteY12" fmla="*/ 536597 h 6419920"/>
              <a:gd name="connsiteX13" fmla="*/ 1905425 w 5002359"/>
              <a:gd name="connsiteY13" fmla="*/ 578763 h 6419920"/>
              <a:gd name="connsiteX14" fmla="*/ 1936430 w 5002359"/>
              <a:gd name="connsiteY14" fmla="*/ 676736 h 6419920"/>
              <a:gd name="connsiteX15" fmla="*/ 1962471 w 5002359"/>
              <a:gd name="connsiteY15" fmla="*/ 684176 h 6419920"/>
              <a:gd name="connsiteX16" fmla="*/ 2043082 w 5002359"/>
              <a:gd name="connsiteY16" fmla="*/ 684176 h 6419920"/>
              <a:gd name="connsiteX17" fmla="*/ 2129274 w 5002359"/>
              <a:gd name="connsiteY17" fmla="*/ 674874 h 6419920"/>
              <a:gd name="connsiteX18" fmla="*/ 2235927 w 5002359"/>
              <a:gd name="connsiteY18" fmla="*/ 638911 h 6419920"/>
              <a:gd name="connsiteX19" fmla="*/ 2513723 w 5002359"/>
              <a:gd name="connsiteY19" fmla="*/ 599224 h 6419920"/>
              <a:gd name="connsiteX20" fmla="*/ 2624099 w 5002359"/>
              <a:gd name="connsiteY20" fmla="*/ 620307 h 6419920"/>
              <a:gd name="connsiteX21" fmla="*/ 2728273 w 5002359"/>
              <a:gd name="connsiteY21" fmla="*/ 626508 h 6419920"/>
              <a:gd name="connsiteX22" fmla="*/ 3065595 w 5002359"/>
              <a:gd name="connsiteY22" fmla="*/ 647591 h 6419920"/>
              <a:gd name="connsiteX23" fmla="*/ 3331610 w 5002359"/>
              <a:gd name="connsiteY23" fmla="*/ 669294 h 6419920"/>
              <a:gd name="connsiteX24" fmla="*/ 3564141 w 5002359"/>
              <a:gd name="connsiteY24" fmla="*/ 712080 h 6419920"/>
              <a:gd name="connsiteX25" fmla="*/ 3748304 w 5002359"/>
              <a:gd name="connsiteY25" fmla="*/ 776568 h 6419920"/>
              <a:gd name="connsiteX26" fmla="*/ 3973395 w 5002359"/>
              <a:gd name="connsiteY26" fmla="*/ 859659 h 6419920"/>
              <a:gd name="connsiteX27" fmla="*/ 4119112 w 5002359"/>
              <a:gd name="connsiteY27" fmla="*/ 919806 h 6419920"/>
              <a:gd name="connsiteX28" fmla="*/ 4197241 w 5002359"/>
              <a:gd name="connsiteY28" fmla="*/ 932827 h 6419920"/>
              <a:gd name="connsiteX29" fmla="*/ 4277233 w 5002359"/>
              <a:gd name="connsiteY29" fmla="*/ 964452 h 6419920"/>
              <a:gd name="connsiteX30" fmla="*/ 4321259 w 5002359"/>
              <a:gd name="connsiteY30" fmla="*/ 986774 h 6419920"/>
              <a:gd name="connsiteX31" fmla="*/ 4517824 w 5002359"/>
              <a:gd name="connsiteY31" fmla="*/ 1087229 h 6419920"/>
              <a:gd name="connsiteX32" fmla="*/ 4639359 w 5002359"/>
              <a:gd name="connsiteY32" fmla="*/ 1177140 h 6419920"/>
              <a:gd name="connsiteX33" fmla="*/ 4684627 w 5002359"/>
              <a:gd name="connsiteY33" fmla="*/ 1258370 h 6419920"/>
              <a:gd name="connsiteX34" fmla="*/ 4646802 w 5002359"/>
              <a:gd name="connsiteY34" fmla="*/ 1278214 h 6419920"/>
              <a:gd name="connsiteX35" fmla="*/ 4592235 w 5002359"/>
              <a:gd name="connsiteY35" fmla="*/ 1243488 h 6419920"/>
              <a:gd name="connsiteX36" fmla="*/ 4660443 w 5002359"/>
              <a:gd name="connsiteY36" fmla="*/ 1309836 h 6419920"/>
              <a:gd name="connsiteX37" fmla="*/ 4687726 w 5002359"/>
              <a:gd name="connsiteY37" fmla="*/ 1369364 h 6419920"/>
              <a:gd name="connsiteX38" fmla="*/ 4643701 w 5002359"/>
              <a:gd name="connsiteY38" fmla="*/ 1399749 h 6419920"/>
              <a:gd name="connsiteX39" fmla="*/ 4611456 w 5002359"/>
              <a:gd name="connsiteY39" fmla="*/ 1380525 h 6419920"/>
              <a:gd name="connsiteX40" fmla="*/ 4483720 w 5002359"/>
              <a:gd name="connsiteY40" fmla="*/ 1275112 h 6419920"/>
              <a:gd name="connsiteX41" fmla="*/ 4589753 w 5002359"/>
              <a:gd name="connsiteY41" fmla="*/ 1435093 h 6419920"/>
              <a:gd name="connsiteX42" fmla="*/ 4581073 w 5002359"/>
              <a:gd name="connsiteY42" fmla="*/ 1468579 h 6419920"/>
              <a:gd name="connsiteX43" fmla="*/ 4547589 w 5002359"/>
              <a:gd name="connsiteY43" fmla="*/ 1475399 h 6419920"/>
              <a:gd name="connsiteX44" fmla="*/ 4516585 w 5002359"/>
              <a:gd name="connsiteY44" fmla="*/ 1446876 h 6419920"/>
              <a:gd name="connsiteX45" fmla="*/ 4444655 w 5002359"/>
              <a:gd name="connsiteY45" fmla="*/ 1366885 h 6419920"/>
              <a:gd name="connsiteX46" fmla="*/ 4401869 w 5002359"/>
              <a:gd name="connsiteY46" fmla="*/ 1343322 h 6419920"/>
              <a:gd name="connsiteX47" fmla="*/ 4464499 w 5002359"/>
              <a:gd name="connsiteY47" fmla="*/ 1455556 h 6419920"/>
              <a:gd name="connsiteX48" fmla="*/ 4406211 w 5002359"/>
              <a:gd name="connsiteY48" fmla="*/ 1485321 h 6419920"/>
              <a:gd name="connsiteX49" fmla="*/ 4371485 w 5002359"/>
              <a:gd name="connsiteY49" fmla="*/ 1453077 h 6419920"/>
              <a:gd name="connsiteX50" fmla="*/ 4302037 w 5002359"/>
              <a:gd name="connsiteY50" fmla="*/ 1396648 h 6419920"/>
              <a:gd name="connsiteX51" fmla="*/ 4177401 w 5002359"/>
              <a:gd name="connsiteY51" fmla="*/ 1248449 h 6419920"/>
              <a:gd name="connsiteX52" fmla="*/ 4135854 w 5002359"/>
              <a:gd name="connsiteY52" fmla="*/ 1201324 h 6419920"/>
              <a:gd name="connsiteX53" fmla="*/ 3724741 w 5002359"/>
              <a:gd name="connsiteY53" fmla="*/ 1093429 h 6419920"/>
              <a:gd name="connsiteX54" fmla="*/ 3455627 w 5002359"/>
              <a:gd name="connsiteY54" fmla="*/ 1030800 h 6419920"/>
              <a:gd name="connsiteX55" fmla="*/ 3239218 w 5002359"/>
              <a:gd name="connsiteY55" fmla="*/ 985535 h 6419920"/>
              <a:gd name="connsiteX56" fmla="*/ 3200153 w 5002359"/>
              <a:gd name="connsiteY56" fmla="*/ 992355 h 6419920"/>
              <a:gd name="connsiteX57" fmla="*/ 2955221 w 5002359"/>
              <a:gd name="connsiteY57" fmla="*/ 1057464 h 6419920"/>
              <a:gd name="connsiteX58" fmla="*/ 2688586 w 5002359"/>
              <a:gd name="connsiteY58" fmla="*/ 1099630 h 6419920"/>
              <a:gd name="connsiteX59" fmla="*/ 2673086 w 5002359"/>
              <a:gd name="connsiteY59" fmla="*/ 1117612 h 6419920"/>
              <a:gd name="connsiteX60" fmla="*/ 2671224 w 5002359"/>
              <a:gd name="connsiteY60" fmla="*/ 1728391 h 6419920"/>
              <a:gd name="connsiteX61" fmla="*/ 2824384 w 5002359"/>
              <a:gd name="connsiteY61" fmla="*/ 2381337 h 6419920"/>
              <a:gd name="connsiteX62" fmla="*/ 2965143 w 5002359"/>
              <a:gd name="connsiteY62" fmla="*/ 2612006 h 6419920"/>
              <a:gd name="connsiteX63" fmla="*/ 3104040 w 5002359"/>
              <a:gd name="connsiteY63" fmla="*/ 2819733 h 6419920"/>
              <a:gd name="connsiteX64" fmla="*/ 3162328 w 5002359"/>
              <a:gd name="connsiteY64" fmla="*/ 3085129 h 6419920"/>
              <a:gd name="connsiteX65" fmla="*/ 3112102 w 5002359"/>
              <a:gd name="connsiteY65" fmla="*/ 3408810 h 6419920"/>
              <a:gd name="connsiteX66" fmla="*/ 3120162 w 5002359"/>
              <a:gd name="connsiteY66" fmla="*/ 3458416 h 6419920"/>
              <a:gd name="connsiteX67" fmla="*/ 3568480 w 5002359"/>
              <a:gd name="connsiteY67" fmla="*/ 4293045 h 6419920"/>
              <a:gd name="connsiteX68" fmla="*/ 3636690 w 5002359"/>
              <a:gd name="connsiteY68" fmla="*/ 4364974 h 6419920"/>
              <a:gd name="connsiteX69" fmla="*/ 3994475 w 5002359"/>
              <a:gd name="connsiteY69" fmla="*/ 4650831 h 6419920"/>
              <a:gd name="connsiteX70" fmla="*/ 4212744 w 5002359"/>
              <a:gd name="connsiteY70" fmla="*/ 4937929 h 6419920"/>
              <a:gd name="connsiteX71" fmla="*/ 4354743 w 5002359"/>
              <a:gd name="connsiteY71" fmla="*/ 5105971 h 6419920"/>
              <a:gd name="connsiteX72" fmla="*/ 4540147 w 5002359"/>
              <a:gd name="connsiteY72" fmla="*/ 5288274 h 6419920"/>
              <a:gd name="connsiteX73" fmla="*/ 4590375 w 5002359"/>
              <a:gd name="connsiteY73" fmla="*/ 5314938 h 6419920"/>
              <a:gd name="connsiteX74" fmla="*/ 4765857 w 5002359"/>
              <a:gd name="connsiteY74" fmla="*/ 5326719 h 6419920"/>
              <a:gd name="connsiteX75" fmla="*/ 4997147 w 5002359"/>
              <a:gd name="connsiteY75" fmla="*/ 5415390 h 6419920"/>
              <a:gd name="connsiteX76" fmla="*/ 4941341 w 5002359"/>
              <a:gd name="connsiteY76" fmla="*/ 5657221 h 6419920"/>
              <a:gd name="connsiteX77" fmla="*/ 4865071 w 5002359"/>
              <a:gd name="connsiteY77" fmla="*/ 5959821 h 6419920"/>
              <a:gd name="connsiteX78" fmla="*/ 4799961 w 5002359"/>
              <a:gd name="connsiteY78" fmla="*/ 6151426 h 6419920"/>
              <a:gd name="connsiteX79" fmla="*/ 4725551 w 5002359"/>
              <a:gd name="connsiteY79" fmla="*/ 6298385 h 6419920"/>
              <a:gd name="connsiteX80" fmla="*/ 4615177 w 5002359"/>
              <a:gd name="connsiteY80" fmla="*/ 6406280 h 6419920"/>
              <a:gd name="connsiteX81" fmla="*/ 4577972 w 5002359"/>
              <a:gd name="connsiteY81" fmla="*/ 6419920 h 6419920"/>
              <a:gd name="connsiteX82" fmla="*/ 4520925 w 5002359"/>
              <a:gd name="connsiteY82" fmla="*/ 6419920 h 6419920"/>
              <a:gd name="connsiteX83" fmla="*/ 4482481 w 5002359"/>
              <a:gd name="connsiteY83" fmla="*/ 6324429 h 6419920"/>
              <a:gd name="connsiteX84" fmla="*/ 4506043 w 5002359"/>
              <a:gd name="connsiteY84" fmla="*/ 6245678 h 6419920"/>
              <a:gd name="connsiteX85" fmla="*/ 4535186 w 5002359"/>
              <a:gd name="connsiteY85" fmla="*/ 6127241 h 6419920"/>
              <a:gd name="connsiteX86" fmla="*/ 4514105 w 5002359"/>
              <a:gd name="connsiteY86" fmla="*/ 6037951 h 6419920"/>
              <a:gd name="connsiteX87" fmla="*/ 4499223 w 5002359"/>
              <a:gd name="connsiteY87" fmla="*/ 5974704 h 6419920"/>
              <a:gd name="connsiteX88" fmla="*/ 4486199 w 5002359"/>
              <a:gd name="connsiteY88" fmla="*/ 5977183 h 6419920"/>
              <a:gd name="connsiteX89" fmla="*/ 4419231 w 5002359"/>
              <a:gd name="connsiteY89" fmla="*/ 5956100 h 6419920"/>
              <a:gd name="connsiteX90" fmla="*/ 4395049 w 5002359"/>
              <a:gd name="connsiteY90" fmla="*/ 5849447 h 6419920"/>
              <a:gd name="connsiteX91" fmla="*/ 4348542 w 5002359"/>
              <a:gd name="connsiteY91" fmla="*/ 5760154 h 6419920"/>
              <a:gd name="connsiteX92" fmla="*/ 4338001 w 5002359"/>
              <a:gd name="connsiteY92" fmla="*/ 5746514 h 6419920"/>
              <a:gd name="connsiteX93" fmla="*/ 4293975 w 5002359"/>
              <a:gd name="connsiteY93" fmla="*/ 5696288 h 6419920"/>
              <a:gd name="connsiteX94" fmla="*/ 4270413 w 5002359"/>
              <a:gd name="connsiteY94" fmla="*/ 5638619 h 6419920"/>
              <a:gd name="connsiteX95" fmla="*/ 4333039 w 5002359"/>
              <a:gd name="connsiteY95" fmla="*/ 5610716 h 6419920"/>
              <a:gd name="connsiteX96" fmla="*/ 4337381 w 5002359"/>
              <a:gd name="connsiteY96" fmla="*/ 5608856 h 6419920"/>
              <a:gd name="connsiteX97" fmla="*/ 4324979 w 5002359"/>
              <a:gd name="connsiteY97" fmla="*/ 5587773 h 6419920"/>
              <a:gd name="connsiteX98" fmla="*/ 3996957 w 5002359"/>
              <a:gd name="connsiteY98" fmla="*/ 5248589 h 6419920"/>
              <a:gd name="connsiteX99" fmla="*/ 3389899 w 5002359"/>
              <a:gd name="connsiteY99" fmla="*/ 4748803 h 6419920"/>
              <a:gd name="connsiteX100" fmla="*/ 3283863 w 5002359"/>
              <a:gd name="connsiteY100" fmla="*/ 4689275 h 6419920"/>
              <a:gd name="connsiteX101" fmla="*/ 3099701 w 5002359"/>
              <a:gd name="connsiteY101" fmla="*/ 4536116 h 6419920"/>
              <a:gd name="connsiteX102" fmla="*/ 2993046 w 5002359"/>
              <a:gd name="connsiteY102" fmla="*/ 4363735 h 6419920"/>
              <a:gd name="connsiteX103" fmla="*/ 2795861 w 5002359"/>
              <a:gd name="connsiteY103" fmla="*/ 4127482 h 6419920"/>
              <a:gd name="connsiteX104" fmla="*/ 2441174 w 5002359"/>
              <a:gd name="connsiteY104" fmla="*/ 3692807 h 6419920"/>
              <a:gd name="connsiteX105" fmla="*/ 2353123 w 5002359"/>
              <a:gd name="connsiteY105" fmla="*/ 3552048 h 6419920"/>
              <a:gd name="connsiteX106" fmla="*/ 2325840 w 5002359"/>
              <a:gd name="connsiteY106" fmla="*/ 3539027 h 6419920"/>
              <a:gd name="connsiteX107" fmla="*/ 1859540 w 5002359"/>
              <a:gd name="connsiteY107" fmla="*/ 3579332 h 6419920"/>
              <a:gd name="connsiteX108" fmla="*/ 1493070 w 5002359"/>
              <a:gd name="connsiteY108" fmla="*/ 3538405 h 6419920"/>
              <a:gd name="connsiteX109" fmla="*/ 1511054 w 5002359"/>
              <a:gd name="connsiteY109" fmla="*/ 3561970 h 6419920"/>
              <a:gd name="connsiteX110" fmla="*/ 1664834 w 5002359"/>
              <a:gd name="connsiteY110" fmla="*/ 3805660 h 6419920"/>
              <a:gd name="connsiteX111" fmla="*/ 1703898 w 5002359"/>
              <a:gd name="connsiteY111" fmla="*/ 3932778 h 6419920"/>
              <a:gd name="connsiteX112" fmla="*/ 1783270 w 5002359"/>
              <a:gd name="connsiteY112" fmla="*/ 4156008 h 6419920"/>
              <a:gd name="connsiteX113" fmla="*/ 1927748 w 5002359"/>
              <a:gd name="connsiteY113" fmla="*/ 4418922 h 6419920"/>
              <a:gd name="connsiteX114" fmla="*/ 2016419 w 5002359"/>
              <a:gd name="connsiteY114" fmla="*/ 4571461 h 6419920"/>
              <a:gd name="connsiteX115" fmla="*/ 2088970 w 5002359"/>
              <a:gd name="connsiteY115" fmla="*/ 4674393 h 6419920"/>
              <a:gd name="connsiteX116" fmla="*/ 2167099 w 5002359"/>
              <a:gd name="connsiteY116" fmla="*/ 4751285 h 6419920"/>
              <a:gd name="connsiteX117" fmla="*/ 2235307 w 5002359"/>
              <a:gd name="connsiteY117" fmla="*/ 4844917 h 6419920"/>
              <a:gd name="connsiteX118" fmla="*/ 2319019 w 5002359"/>
              <a:gd name="connsiteY118" fmla="*/ 4966452 h 6419920"/>
              <a:gd name="connsiteX119" fmla="*/ 2322738 w 5002359"/>
              <a:gd name="connsiteY119" fmla="*/ 5011097 h 6419920"/>
              <a:gd name="connsiteX120" fmla="*/ 2283054 w 5002359"/>
              <a:gd name="connsiteY120" fmla="*/ 5051404 h 6419920"/>
              <a:gd name="connsiteX121" fmla="*/ 2164618 w 5002359"/>
              <a:gd name="connsiteY121" fmla="*/ 5115271 h 6419920"/>
              <a:gd name="connsiteX122" fmla="*/ 1816134 w 5002359"/>
              <a:gd name="connsiteY122" fmla="*/ 5239907 h 6419920"/>
              <a:gd name="connsiteX123" fmla="*/ 1667933 w 5002359"/>
              <a:gd name="connsiteY123" fmla="*/ 5291995 h 6419920"/>
              <a:gd name="connsiteX124" fmla="*/ 1323788 w 5002359"/>
              <a:gd name="connsiteY124" fmla="*/ 5323617 h 6419920"/>
              <a:gd name="connsiteX125" fmla="*/ 1253101 w 5002359"/>
              <a:gd name="connsiteY125" fmla="*/ 5264092 h 6419920"/>
              <a:gd name="connsiteX126" fmla="*/ 1297746 w 5002359"/>
              <a:gd name="connsiteY126" fmla="*/ 5178520 h 6419920"/>
              <a:gd name="connsiteX127" fmla="*/ 1491211 w 5002359"/>
              <a:gd name="connsiteY127" fmla="*/ 5092948 h 6419920"/>
              <a:gd name="connsiteX128" fmla="*/ 1571822 w 5002359"/>
              <a:gd name="connsiteY128" fmla="*/ 4970793 h 6419920"/>
              <a:gd name="connsiteX129" fmla="*/ 1590423 w 5002359"/>
              <a:gd name="connsiteY129" fmla="*/ 4922426 h 6419920"/>
              <a:gd name="connsiteX130" fmla="*/ 1621428 w 5002359"/>
              <a:gd name="connsiteY130" fmla="*/ 4870958 h 6419920"/>
              <a:gd name="connsiteX131" fmla="*/ 1435404 w 5002359"/>
              <a:gd name="connsiteY131" fmla="*/ 4817013 h 6419920"/>
              <a:gd name="connsiteX132" fmla="*/ 1419282 w 5002359"/>
              <a:gd name="connsiteY132" fmla="*/ 4794069 h 6419920"/>
              <a:gd name="connsiteX133" fmla="*/ 1442844 w 5002359"/>
              <a:gd name="connsiteY133" fmla="*/ 4786629 h 6419920"/>
              <a:gd name="connsiteX134" fmla="*/ 1577402 w 5002359"/>
              <a:gd name="connsiteY134" fmla="*/ 4823214 h 6419920"/>
              <a:gd name="connsiteX135" fmla="*/ 1649951 w 5002359"/>
              <a:gd name="connsiteY135" fmla="*/ 4808951 h 6419920"/>
              <a:gd name="connsiteX136" fmla="*/ 1661732 w 5002359"/>
              <a:gd name="connsiteY136" fmla="*/ 4744462 h 6419920"/>
              <a:gd name="connsiteX137" fmla="*/ 1603446 w 5002359"/>
              <a:gd name="connsiteY137" fmla="*/ 4645250 h 6419920"/>
              <a:gd name="connsiteX138" fmla="*/ 1582363 w 5002359"/>
              <a:gd name="connsiteY138" fmla="*/ 4627888 h 6419920"/>
              <a:gd name="connsiteX139" fmla="*/ 1563759 w 5002359"/>
              <a:gd name="connsiteY139" fmla="*/ 4608045 h 6419920"/>
              <a:gd name="connsiteX140" fmla="*/ 1565001 w 5002359"/>
              <a:gd name="connsiteY140" fmla="*/ 4585102 h 6419920"/>
              <a:gd name="connsiteX141" fmla="*/ 1587944 w 5002359"/>
              <a:gd name="connsiteY141" fmla="*/ 4586964 h 6419920"/>
              <a:gd name="connsiteX142" fmla="*/ 1685297 w 5002359"/>
              <a:gd name="connsiteY142" fmla="*/ 4691757 h 6419920"/>
              <a:gd name="connsiteX143" fmla="*/ 1692737 w 5002359"/>
              <a:gd name="connsiteY143" fmla="*/ 4697958 h 6419920"/>
              <a:gd name="connsiteX144" fmla="*/ 1693977 w 5002359"/>
              <a:gd name="connsiteY144" fmla="*/ 4691757 h 6419920"/>
              <a:gd name="connsiteX145" fmla="*/ 1597246 w 5002359"/>
              <a:gd name="connsiteY145" fmla="*/ 4482788 h 6419920"/>
              <a:gd name="connsiteX146" fmla="*/ 1548259 w 5002359"/>
              <a:gd name="connsiteY146" fmla="*/ 4413341 h 6419920"/>
              <a:gd name="connsiteX147" fmla="*/ 1006927 w 5002359"/>
              <a:gd name="connsiteY147" fmla="*/ 3671104 h 6419920"/>
              <a:gd name="connsiteX148" fmla="*/ 908956 w 5002359"/>
              <a:gd name="connsiteY148" fmla="*/ 3445393 h 6419920"/>
              <a:gd name="connsiteX149" fmla="*/ 1008169 w 5002359"/>
              <a:gd name="connsiteY149" fmla="*/ 3169459 h 6419920"/>
              <a:gd name="connsiteX150" fmla="*/ 1264262 w 5002359"/>
              <a:gd name="connsiteY150" fmla="*/ 3023119 h 6419920"/>
              <a:gd name="connsiteX151" fmla="*/ 1523455 w 5002359"/>
              <a:gd name="connsiteY151" fmla="*/ 2917086 h 6419920"/>
              <a:gd name="connsiteX152" fmla="*/ 1783890 w 5002359"/>
              <a:gd name="connsiteY152" fmla="*/ 2822213 h 6419920"/>
              <a:gd name="connsiteX153" fmla="*/ 1989755 w 5002359"/>
              <a:gd name="connsiteY153" fmla="*/ 2770747 h 6419920"/>
              <a:gd name="connsiteX154" fmla="*/ 2018280 w 5002359"/>
              <a:gd name="connsiteY154" fmla="*/ 2731062 h 6419920"/>
              <a:gd name="connsiteX155" fmla="*/ 1984794 w 5002359"/>
              <a:gd name="connsiteY155" fmla="*/ 2527674 h 6419920"/>
              <a:gd name="connsiteX156" fmla="*/ 1961852 w 5002359"/>
              <a:gd name="connsiteY156" fmla="*/ 2477448 h 6419920"/>
              <a:gd name="connsiteX157" fmla="*/ 1801252 w 5002359"/>
              <a:gd name="connsiteY157" fmla="*/ 2171749 h 6419920"/>
              <a:gd name="connsiteX158" fmla="*/ 1685297 w 5002359"/>
              <a:gd name="connsiteY158" fmla="*/ 1961542 h 6419920"/>
              <a:gd name="connsiteX159" fmla="*/ 1649331 w 5002359"/>
              <a:gd name="connsiteY159" fmla="*/ 1904494 h 6419920"/>
              <a:gd name="connsiteX160" fmla="*/ 1633829 w 5002359"/>
              <a:gd name="connsiteY160" fmla="*/ 1902014 h 6419920"/>
              <a:gd name="connsiteX161" fmla="*/ 1459586 w 5002359"/>
              <a:gd name="connsiteY161" fmla="*/ 2091140 h 6419920"/>
              <a:gd name="connsiteX162" fmla="*/ 1281624 w 5002359"/>
              <a:gd name="connsiteY162" fmla="*/ 2270961 h 6419920"/>
              <a:gd name="connsiteX163" fmla="*/ 1151407 w 5002359"/>
              <a:gd name="connsiteY163" fmla="*/ 2391256 h 6419920"/>
              <a:gd name="connsiteX164" fmla="*/ 1137764 w 5002359"/>
              <a:gd name="connsiteY164" fmla="*/ 2401798 h 6419920"/>
              <a:gd name="connsiteX165" fmla="*/ 997008 w 5002359"/>
              <a:gd name="connsiteY165" fmla="*/ 2398699 h 6419920"/>
              <a:gd name="connsiteX166" fmla="*/ 815944 w 5002359"/>
              <a:gd name="connsiteY166" fmla="*/ 2252979 h 6419920"/>
              <a:gd name="connsiteX167" fmla="*/ 478620 w 5002359"/>
              <a:gd name="connsiteY167" fmla="*/ 1861088 h 6419920"/>
              <a:gd name="connsiteX168" fmla="*/ 298796 w 5002359"/>
              <a:gd name="connsiteY168" fmla="*/ 1644061 h 6419920"/>
              <a:gd name="connsiteX169" fmla="*/ 251049 w 5002359"/>
              <a:gd name="connsiteY169" fmla="*/ 1586393 h 6419920"/>
              <a:gd name="connsiteX170" fmla="*/ 168579 w 5002359"/>
              <a:gd name="connsiteY170" fmla="*/ 1476639 h 6419920"/>
              <a:gd name="connsiteX171" fmla="*/ 10458 w 5002359"/>
              <a:gd name="connsiteY171" fmla="*/ 1329060 h 6419920"/>
              <a:gd name="connsiteX172" fmla="*/ 9219 w 5002359"/>
              <a:gd name="connsiteY172" fmla="*/ 1283175 h 6419920"/>
              <a:gd name="connsiteX173" fmla="*/ 58825 w 5002359"/>
              <a:gd name="connsiteY173" fmla="*/ 1287513 h 6419920"/>
              <a:gd name="connsiteX174" fmla="*/ 148736 w 5002359"/>
              <a:gd name="connsiteY174" fmla="*/ 1363163 h 6419920"/>
              <a:gd name="connsiteX175" fmla="*/ 178501 w 5002359"/>
              <a:gd name="connsiteY175" fmla="*/ 1366265 h 6419920"/>
              <a:gd name="connsiteX176" fmla="*/ 178501 w 5002359"/>
              <a:gd name="connsiteY176" fmla="*/ 1335880 h 6419920"/>
              <a:gd name="connsiteX177" fmla="*/ 117113 w 5002359"/>
              <a:gd name="connsiteY177" fmla="*/ 1232946 h 6419920"/>
              <a:gd name="connsiteX178" fmla="*/ 74327 w 5002359"/>
              <a:gd name="connsiteY178" fmla="*/ 1138075 h 6419920"/>
              <a:gd name="connsiteX179" fmla="*/ 89208 w 5002359"/>
              <a:gd name="connsiteY179" fmla="*/ 1087849 h 6419920"/>
              <a:gd name="connsiteX180" fmla="*/ 135095 w 5002359"/>
              <a:gd name="connsiteY180" fmla="*/ 1112651 h 6419920"/>
              <a:gd name="connsiteX181" fmla="*/ 190282 w 5002359"/>
              <a:gd name="connsiteY181" fmla="*/ 1205043 h 6419920"/>
              <a:gd name="connsiteX182" fmla="*/ 144397 w 5002359"/>
              <a:gd name="connsiteY182" fmla="*/ 1113271 h 6419920"/>
              <a:gd name="connsiteX183" fmla="*/ 126413 w 5002359"/>
              <a:gd name="connsiteY183" fmla="*/ 1069245 h 6419920"/>
              <a:gd name="connsiteX184" fmla="*/ 136954 w 5002359"/>
              <a:gd name="connsiteY184" fmla="*/ 1026461 h 6419920"/>
              <a:gd name="connsiteX185" fmla="*/ 188422 w 5002359"/>
              <a:gd name="connsiteY185" fmla="*/ 1030800 h 6419920"/>
              <a:gd name="connsiteX186" fmla="*/ 265312 w 5002359"/>
              <a:gd name="connsiteY186" fmla="*/ 1162257 h 6419920"/>
              <a:gd name="connsiteX187" fmla="*/ 221906 w 5002359"/>
              <a:gd name="connsiteY187" fmla="*/ 1057464 h 6419920"/>
              <a:gd name="connsiteX188" fmla="*/ 247328 w 5002359"/>
              <a:gd name="connsiteY188" fmla="*/ 1012818 h 6419920"/>
              <a:gd name="connsiteX189" fmla="*/ 306856 w 5002359"/>
              <a:gd name="connsiteY189" fmla="*/ 1056224 h 6419920"/>
              <a:gd name="connsiteX190" fmla="*/ 388707 w 5002359"/>
              <a:gd name="connsiteY190" fmla="*/ 1193262 h 6419920"/>
              <a:gd name="connsiteX191" fmla="*/ 471800 w 5002359"/>
              <a:gd name="connsiteY191" fmla="*/ 1312938 h 6419920"/>
              <a:gd name="connsiteX192" fmla="*/ 479240 w 5002359"/>
              <a:gd name="connsiteY192" fmla="*/ 1276972 h 6419920"/>
              <a:gd name="connsiteX193" fmla="*/ 584033 w 5002359"/>
              <a:gd name="connsiteY193" fmla="*/ 1197603 h 6419920"/>
              <a:gd name="connsiteX194" fmla="*/ 620618 w 5002359"/>
              <a:gd name="connsiteY194" fmla="*/ 1219306 h 6419920"/>
              <a:gd name="connsiteX195" fmla="*/ 610077 w 5002359"/>
              <a:gd name="connsiteY195" fmla="*/ 1252790 h 6419920"/>
              <a:gd name="connsiteX196" fmla="*/ 579072 w 5002359"/>
              <a:gd name="connsiteY196" fmla="*/ 1338981 h 6419920"/>
              <a:gd name="connsiteX197" fmla="*/ 556749 w 5002359"/>
              <a:gd name="connsiteY197" fmla="*/ 1521904 h 6419920"/>
              <a:gd name="connsiteX198" fmla="*/ 571012 w 5002359"/>
              <a:gd name="connsiteY198" fmla="*/ 1579573 h 6419920"/>
              <a:gd name="connsiteX199" fmla="*/ 766336 w 5002359"/>
              <a:gd name="connsiteY199" fmla="*/ 1784198 h 6419920"/>
              <a:gd name="connsiteX200" fmla="*/ 842606 w 5002359"/>
              <a:gd name="connsiteY200" fmla="*/ 1830705 h 6419920"/>
              <a:gd name="connsiteX201" fmla="*/ 1052814 w 5002359"/>
              <a:gd name="connsiteY201" fmla="*/ 1910696 h 6419920"/>
              <a:gd name="connsiteX202" fmla="*/ 1100561 w 5002359"/>
              <a:gd name="connsiteY202" fmla="*/ 1893952 h 6419920"/>
              <a:gd name="connsiteX203" fmla="*/ 1173730 w 5002359"/>
              <a:gd name="connsiteY203" fmla="*/ 1765597 h 6419920"/>
              <a:gd name="connsiteX204" fmla="*/ 1180550 w 5002359"/>
              <a:gd name="connsiteY204" fmla="*/ 1734592 h 6419920"/>
              <a:gd name="connsiteX205" fmla="*/ 1196672 w 5002359"/>
              <a:gd name="connsiteY205" fmla="*/ 1684986 h 6419920"/>
              <a:gd name="connsiteX206" fmla="*/ 1277283 w 5002359"/>
              <a:gd name="connsiteY206" fmla="*/ 1531826 h 6419920"/>
              <a:gd name="connsiteX207" fmla="*/ 1563140 w 5002359"/>
              <a:gd name="connsiteY207" fmla="*/ 1155437 h 6419920"/>
              <a:gd name="connsiteX208" fmla="*/ 1602827 w 5002359"/>
              <a:gd name="connsiteY208" fmla="*/ 1130015 h 6419920"/>
              <a:gd name="connsiteX209" fmla="*/ 1619569 w 5002359"/>
              <a:gd name="connsiteY209" fmla="*/ 1089088 h 6419920"/>
              <a:gd name="connsiteX210" fmla="*/ 1581743 w 5002359"/>
              <a:gd name="connsiteY210" fmla="*/ 986774 h 6419920"/>
              <a:gd name="connsiteX211" fmla="*/ 1512914 w 5002359"/>
              <a:gd name="connsiteY211" fmla="*/ 950811 h 6419920"/>
              <a:gd name="connsiteX212" fmla="*/ 1414941 w 5002359"/>
              <a:gd name="connsiteY212" fmla="*/ 970652 h 6419920"/>
              <a:gd name="connsiteX213" fmla="*/ 1358514 w 5002359"/>
              <a:gd name="connsiteY213" fmla="*/ 982436 h 6419920"/>
              <a:gd name="connsiteX214" fmla="*/ 1285343 w 5002359"/>
              <a:gd name="connsiteY214" fmla="*/ 921046 h 6419920"/>
              <a:gd name="connsiteX215" fmla="*/ 1269223 w 5002359"/>
              <a:gd name="connsiteY215" fmla="*/ 837336 h 6419920"/>
              <a:gd name="connsiteX216" fmla="*/ 1312627 w 5002359"/>
              <a:gd name="connsiteY216" fmla="*/ 800131 h 6419920"/>
              <a:gd name="connsiteX217" fmla="*/ 1258682 w 5002359"/>
              <a:gd name="connsiteY217" fmla="*/ 801990 h 6419920"/>
              <a:gd name="connsiteX218" fmla="*/ 1244419 w 5002359"/>
              <a:gd name="connsiteY218" fmla="*/ 766647 h 6419920"/>
              <a:gd name="connsiteX219" fmla="*/ 1188612 w 5002359"/>
              <a:gd name="connsiteY219" fmla="*/ 733163 h 6419920"/>
              <a:gd name="connsiteX220" fmla="*/ 1182412 w 5002359"/>
              <a:gd name="connsiteY220" fmla="*/ 668674 h 6419920"/>
              <a:gd name="connsiteX221" fmla="*/ 1171870 w 5002359"/>
              <a:gd name="connsiteY221" fmla="*/ 552719 h 6419920"/>
              <a:gd name="connsiteX222" fmla="*/ 1157607 w 5002359"/>
              <a:gd name="connsiteY222" fmla="*/ 452887 h 6419920"/>
              <a:gd name="connsiteX223" fmla="*/ 1160089 w 5002359"/>
              <a:gd name="connsiteY223" fmla="*/ 387159 h 6419920"/>
              <a:gd name="connsiteX224" fmla="*/ 1139626 w 5002359"/>
              <a:gd name="connsiteY224" fmla="*/ 328250 h 6419920"/>
              <a:gd name="connsiteX225" fmla="*/ 1158847 w 5002359"/>
              <a:gd name="connsiteY225" fmla="*/ 212916 h 6419920"/>
              <a:gd name="connsiteX226" fmla="*/ 1325650 w 5002359"/>
              <a:gd name="connsiteY226" fmla="*/ 57894 h 6419920"/>
              <a:gd name="connsiteX227" fmla="*/ 1560127 w 5002359"/>
              <a:gd name="connsiteY227" fmla="*/ 344 h 641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5002359" h="6419920">
                <a:moveTo>
                  <a:pt x="4439695" y="5871150"/>
                </a:moveTo>
                <a:cubicBezTo>
                  <a:pt x="4443416" y="5893473"/>
                  <a:pt x="4442796" y="5918275"/>
                  <a:pt x="4465119" y="5941840"/>
                </a:cubicBezTo>
                <a:cubicBezTo>
                  <a:pt x="4464499" y="5910215"/>
                  <a:pt x="4453957" y="5889752"/>
                  <a:pt x="4439695" y="5871150"/>
                </a:cubicBezTo>
                <a:close/>
                <a:moveTo>
                  <a:pt x="4314438" y="5649780"/>
                </a:moveTo>
                <a:cubicBezTo>
                  <a:pt x="4312579" y="5649780"/>
                  <a:pt x="4309477" y="5653502"/>
                  <a:pt x="4310097" y="5654122"/>
                </a:cubicBezTo>
                <a:cubicBezTo>
                  <a:pt x="4315678" y="5665903"/>
                  <a:pt x="4328701" y="5664043"/>
                  <a:pt x="4338621" y="5667762"/>
                </a:cubicBezTo>
                <a:cubicBezTo>
                  <a:pt x="4339243" y="5667762"/>
                  <a:pt x="4339863" y="5667142"/>
                  <a:pt x="4342961" y="5666522"/>
                </a:cubicBezTo>
                <a:cubicBezTo>
                  <a:pt x="4335521" y="5655981"/>
                  <a:pt x="4326839" y="5649161"/>
                  <a:pt x="4314438" y="5649780"/>
                </a:cubicBezTo>
                <a:close/>
                <a:moveTo>
                  <a:pt x="1560127" y="344"/>
                </a:moveTo>
                <a:cubicBezTo>
                  <a:pt x="1587401" y="1506"/>
                  <a:pt x="1615072" y="5653"/>
                  <a:pt x="1643131" y="13249"/>
                </a:cubicBezTo>
                <a:cubicBezTo>
                  <a:pt x="1708240" y="30610"/>
                  <a:pt x="1770867" y="59134"/>
                  <a:pt x="1806212" y="114943"/>
                </a:cubicBezTo>
                <a:cubicBezTo>
                  <a:pt x="1861399" y="201754"/>
                  <a:pt x="1920308" y="276162"/>
                  <a:pt x="1909766" y="414442"/>
                </a:cubicBezTo>
                <a:cubicBezTo>
                  <a:pt x="1906045" y="456606"/>
                  <a:pt x="1894883" y="494431"/>
                  <a:pt x="1902943" y="536597"/>
                </a:cubicBezTo>
                <a:cubicBezTo>
                  <a:pt x="1906045" y="550238"/>
                  <a:pt x="1907284" y="565120"/>
                  <a:pt x="1905425" y="578763"/>
                </a:cubicBezTo>
                <a:cubicBezTo>
                  <a:pt x="1901084" y="616588"/>
                  <a:pt x="1917206" y="646971"/>
                  <a:pt x="1936430" y="676736"/>
                </a:cubicBezTo>
                <a:cubicBezTo>
                  <a:pt x="1943250" y="686655"/>
                  <a:pt x="1951310" y="687897"/>
                  <a:pt x="1962471" y="684176"/>
                </a:cubicBezTo>
                <a:cubicBezTo>
                  <a:pt x="1989135" y="676114"/>
                  <a:pt x="2015179" y="676114"/>
                  <a:pt x="2043082" y="684176"/>
                </a:cubicBezTo>
                <a:cubicBezTo>
                  <a:pt x="2070986" y="692856"/>
                  <a:pt x="2100751" y="680455"/>
                  <a:pt x="2129274" y="674874"/>
                </a:cubicBezTo>
                <a:cubicBezTo>
                  <a:pt x="2166479" y="667434"/>
                  <a:pt x="2203685" y="657512"/>
                  <a:pt x="2235927" y="638911"/>
                </a:cubicBezTo>
                <a:cubicBezTo>
                  <a:pt x="2323980" y="587443"/>
                  <a:pt x="2418232" y="589925"/>
                  <a:pt x="2513723" y="599224"/>
                </a:cubicBezTo>
                <a:cubicBezTo>
                  <a:pt x="2550928" y="602945"/>
                  <a:pt x="2587514" y="610385"/>
                  <a:pt x="2624099" y="620307"/>
                </a:cubicBezTo>
                <a:cubicBezTo>
                  <a:pt x="2658203" y="629609"/>
                  <a:pt x="2692927" y="632088"/>
                  <a:pt x="2728273" y="626508"/>
                </a:cubicBezTo>
                <a:cubicBezTo>
                  <a:pt x="2842366" y="609146"/>
                  <a:pt x="2953981" y="617828"/>
                  <a:pt x="3065595" y="647591"/>
                </a:cubicBezTo>
                <a:cubicBezTo>
                  <a:pt x="3152406" y="671155"/>
                  <a:pt x="3241077" y="674254"/>
                  <a:pt x="3331610" y="669294"/>
                </a:cubicBezTo>
                <a:cubicBezTo>
                  <a:pt x="3410981" y="664952"/>
                  <a:pt x="3489731" y="682937"/>
                  <a:pt x="3564141" y="712080"/>
                </a:cubicBezTo>
                <a:cubicBezTo>
                  <a:pt x="3624909" y="735642"/>
                  <a:pt x="3686916" y="756105"/>
                  <a:pt x="3748304" y="776568"/>
                </a:cubicBezTo>
                <a:cubicBezTo>
                  <a:pt x="3824574" y="801990"/>
                  <a:pt x="3901463" y="823693"/>
                  <a:pt x="3973395" y="859659"/>
                </a:cubicBezTo>
                <a:cubicBezTo>
                  <a:pt x="4020519" y="883221"/>
                  <a:pt x="4070126" y="900585"/>
                  <a:pt x="4119112" y="919806"/>
                </a:cubicBezTo>
                <a:cubicBezTo>
                  <a:pt x="4143917" y="929728"/>
                  <a:pt x="4169961" y="934689"/>
                  <a:pt x="4197241" y="932827"/>
                </a:cubicBezTo>
                <a:cubicBezTo>
                  <a:pt x="4228247" y="930348"/>
                  <a:pt x="4252431" y="949572"/>
                  <a:pt x="4277233" y="964452"/>
                </a:cubicBezTo>
                <a:cubicBezTo>
                  <a:pt x="4291495" y="973134"/>
                  <a:pt x="4305136" y="982436"/>
                  <a:pt x="4321259" y="986774"/>
                </a:cubicBezTo>
                <a:cubicBezTo>
                  <a:pt x="4397529" y="1007858"/>
                  <a:pt x="4444655" y="1056224"/>
                  <a:pt x="4517824" y="1087229"/>
                </a:cubicBezTo>
                <a:cubicBezTo>
                  <a:pt x="4552547" y="1102109"/>
                  <a:pt x="4599675" y="1131255"/>
                  <a:pt x="4639359" y="1177140"/>
                </a:cubicBezTo>
                <a:cubicBezTo>
                  <a:pt x="4662304" y="1204423"/>
                  <a:pt x="4680905" y="1226126"/>
                  <a:pt x="4684627" y="1258370"/>
                </a:cubicBezTo>
                <a:cubicBezTo>
                  <a:pt x="4686487" y="1272013"/>
                  <a:pt x="4664163" y="1283175"/>
                  <a:pt x="4646802" y="1278214"/>
                </a:cubicBezTo>
                <a:cubicBezTo>
                  <a:pt x="4638119" y="1275732"/>
                  <a:pt x="4604635" y="1241628"/>
                  <a:pt x="4592235" y="1243488"/>
                </a:cubicBezTo>
                <a:cubicBezTo>
                  <a:pt x="4605875" y="1257751"/>
                  <a:pt x="4646802" y="1296815"/>
                  <a:pt x="4660443" y="1309836"/>
                </a:cubicBezTo>
                <a:cubicBezTo>
                  <a:pt x="4677185" y="1326580"/>
                  <a:pt x="4689587" y="1344562"/>
                  <a:pt x="4687726" y="1369364"/>
                </a:cubicBezTo>
                <a:cubicBezTo>
                  <a:pt x="4685867" y="1397890"/>
                  <a:pt x="4670364" y="1408431"/>
                  <a:pt x="4643701" y="1399749"/>
                </a:cubicBezTo>
                <a:cubicBezTo>
                  <a:pt x="4631299" y="1396028"/>
                  <a:pt x="4621377" y="1388588"/>
                  <a:pt x="4611456" y="1380525"/>
                </a:cubicBezTo>
                <a:cubicBezTo>
                  <a:pt x="4581693" y="1357583"/>
                  <a:pt x="4483720" y="1275112"/>
                  <a:pt x="4483720" y="1275112"/>
                </a:cubicBezTo>
                <a:cubicBezTo>
                  <a:pt x="4520305" y="1306737"/>
                  <a:pt x="4569292" y="1394168"/>
                  <a:pt x="4589753" y="1435093"/>
                </a:cubicBezTo>
                <a:cubicBezTo>
                  <a:pt x="4596575" y="1449355"/>
                  <a:pt x="4590375" y="1459277"/>
                  <a:pt x="4581073" y="1468579"/>
                </a:cubicBezTo>
                <a:cubicBezTo>
                  <a:pt x="4571771" y="1477878"/>
                  <a:pt x="4560610" y="1483459"/>
                  <a:pt x="4547589" y="1475399"/>
                </a:cubicBezTo>
                <a:cubicBezTo>
                  <a:pt x="4535186" y="1467957"/>
                  <a:pt x="4525887" y="1457418"/>
                  <a:pt x="4516585" y="1446876"/>
                </a:cubicBezTo>
                <a:cubicBezTo>
                  <a:pt x="4493642" y="1419592"/>
                  <a:pt x="4471319" y="1391067"/>
                  <a:pt x="4444655" y="1366885"/>
                </a:cubicBezTo>
                <a:cubicBezTo>
                  <a:pt x="4437833" y="1360684"/>
                  <a:pt x="4415510" y="1340221"/>
                  <a:pt x="4401869" y="1343322"/>
                </a:cubicBezTo>
                <a:cubicBezTo>
                  <a:pt x="4434733" y="1370606"/>
                  <a:pt x="4468837" y="1414012"/>
                  <a:pt x="4464499" y="1455556"/>
                </a:cubicBezTo>
                <a:cubicBezTo>
                  <a:pt x="4461397" y="1489660"/>
                  <a:pt x="4436593" y="1502063"/>
                  <a:pt x="4406211" y="1485321"/>
                </a:cubicBezTo>
                <a:cubicBezTo>
                  <a:pt x="4391948" y="1477259"/>
                  <a:pt x="4381407" y="1465477"/>
                  <a:pt x="4371485" y="1453077"/>
                </a:cubicBezTo>
                <a:cubicBezTo>
                  <a:pt x="4352263" y="1429512"/>
                  <a:pt x="4328701" y="1411530"/>
                  <a:pt x="4302037" y="1396648"/>
                </a:cubicBezTo>
                <a:cubicBezTo>
                  <a:pt x="4241889" y="1363163"/>
                  <a:pt x="4200343" y="1312938"/>
                  <a:pt x="4177401" y="1248449"/>
                </a:cubicBezTo>
                <a:cubicBezTo>
                  <a:pt x="4169338" y="1226126"/>
                  <a:pt x="4155078" y="1213725"/>
                  <a:pt x="4135854" y="1201324"/>
                </a:cubicBezTo>
                <a:cubicBezTo>
                  <a:pt x="4010598" y="1118851"/>
                  <a:pt x="3869841" y="1100250"/>
                  <a:pt x="3724741" y="1093429"/>
                </a:cubicBezTo>
                <a:cubicBezTo>
                  <a:pt x="3631109" y="1089088"/>
                  <a:pt x="3540577" y="1069867"/>
                  <a:pt x="3455627" y="1030800"/>
                </a:cubicBezTo>
                <a:cubicBezTo>
                  <a:pt x="3386797" y="999178"/>
                  <a:pt x="3314248" y="988016"/>
                  <a:pt x="3239218" y="985535"/>
                </a:cubicBezTo>
                <a:cubicBezTo>
                  <a:pt x="3225577" y="984915"/>
                  <a:pt x="3212554" y="985535"/>
                  <a:pt x="3200153" y="992355"/>
                </a:cubicBezTo>
                <a:cubicBezTo>
                  <a:pt x="3123883" y="1035141"/>
                  <a:pt x="3039553" y="1045683"/>
                  <a:pt x="2955221" y="1057464"/>
                </a:cubicBezTo>
                <a:cubicBezTo>
                  <a:pt x="2866550" y="1070487"/>
                  <a:pt x="2778499" y="1093429"/>
                  <a:pt x="2688586" y="1099630"/>
                </a:cubicBezTo>
                <a:cubicBezTo>
                  <a:pt x="2677425" y="1100870"/>
                  <a:pt x="2673086" y="1105830"/>
                  <a:pt x="2673086" y="1117612"/>
                </a:cubicBezTo>
                <a:cubicBezTo>
                  <a:pt x="2668745" y="1321000"/>
                  <a:pt x="2652003" y="1525625"/>
                  <a:pt x="2671224" y="1728391"/>
                </a:cubicBezTo>
                <a:cubicBezTo>
                  <a:pt x="2692307" y="1952240"/>
                  <a:pt x="2735713" y="2172368"/>
                  <a:pt x="2824384" y="2381337"/>
                </a:cubicBezTo>
                <a:cubicBezTo>
                  <a:pt x="2860350" y="2465047"/>
                  <a:pt x="2912435" y="2538838"/>
                  <a:pt x="2965143" y="2612006"/>
                </a:cubicBezTo>
                <a:cubicBezTo>
                  <a:pt x="3013509" y="2679595"/>
                  <a:pt x="3063735" y="2745943"/>
                  <a:pt x="3104040" y="2819733"/>
                </a:cubicBezTo>
                <a:cubicBezTo>
                  <a:pt x="3149307" y="2902824"/>
                  <a:pt x="3166669" y="2991495"/>
                  <a:pt x="3162328" y="3085129"/>
                </a:cubicBezTo>
                <a:cubicBezTo>
                  <a:pt x="3157367" y="3194883"/>
                  <a:pt x="3135045" y="3302155"/>
                  <a:pt x="3112102" y="3408810"/>
                </a:cubicBezTo>
                <a:cubicBezTo>
                  <a:pt x="3108381" y="3427412"/>
                  <a:pt x="3110243" y="3441674"/>
                  <a:pt x="3120162" y="3458416"/>
                </a:cubicBezTo>
                <a:cubicBezTo>
                  <a:pt x="3279522" y="3731252"/>
                  <a:pt x="3438265" y="4004707"/>
                  <a:pt x="3568480" y="4293045"/>
                </a:cubicBezTo>
                <a:cubicBezTo>
                  <a:pt x="3583983" y="4327149"/>
                  <a:pt x="3605065" y="4348852"/>
                  <a:pt x="3636690" y="4364974"/>
                </a:cubicBezTo>
                <a:cubicBezTo>
                  <a:pt x="3775587" y="4435664"/>
                  <a:pt x="3894023" y="4532397"/>
                  <a:pt x="3994475" y="4650831"/>
                </a:cubicBezTo>
                <a:cubicBezTo>
                  <a:pt x="4071987" y="4742603"/>
                  <a:pt x="4144536" y="4838716"/>
                  <a:pt x="4212744" y="4937929"/>
                </a:cubicBezTo>
                <a:cubicBezTo>
                  <a:pt x="4254910" y="4998696"/>
                  <a:pt x="4301417" y="5055123"/>
                  <a:pt x="4354743" y="5105971"/>
                </a:cubicBezTo>
                <a:cubicBezTo>
                  <a:pt x="4417372" y="5166119"/>
                  <a:pt x="4479379" y="5226887"/>
                  <a:pt x="4540147" y="5288274"/>
                </a:cubicBezTo>
                <a:cubicBezTo>
                  <a:pt x="4554409" y="5302537"/>
                  <a:pt x="4569912" y="5311216"/>
                  <a:pt x="4590375" y="5314938"/>
                </a:cubicBezTo>
                <a:cubicBezTo>
                  <a:pt x="4650523" y="5324859"/>
                  <a:pt x="4703848" y="5329200"/>
                  <a:pt x="4765857" y="5326719"/>
                </a:cubicBezTo>
                <a:cubicBezTo>
                  <a:pt x="4875612" y="5322998"/>
                  <a:pt x="4974205" y="5351523"/>
                  <a:pt x="4997147" y="5415390"/>
                </a:cubicBezTo>
                <a:cubicBezTo>
                  <a:pt x="5019469" y="5474298"/>
                  <a:pt x="4964283" y="5564209"/>
                  <a:pt x="4941341" y="5657221"/>
                </a:cubicBezTo>
                <a:cubicBezTo>
                  <a:pt x="4915916" y="5758915"/>
                  <a:pt x="4888633" y="5858127"/>
                  <a:pt x="4865071" y="5959821"/>
                </a:cubicBezTo>
                <a:cubicBezTo>
                  <a:pt x="4849568" y="6026170"/>
                  <a:pt x="4822285" y="6088177"/>
                  <a:pt x="4799961" y="6151426"/>
                </a:cubicBezTo>
                <a:cubicBezTo>
                  <a:pt x="4781358" y="6203514"/>
                  <a:pt x="4755316" y="6251878"/>
                  <a:pt x="4725551" y="6298385"/>
                </a:cubicBezTo>
                <a:cubicBezTo>
                  <a:pt x="4697028" y="6342411"/>
                  <a:pt x="4653002" y="6371554"/>
                  <a:pt x="4615177" y="6406280"/>
                </a:cubicBezTo>
                <a:cubicBezTo>
                  <a:pt x="4605255" y="6414960"/>
                  <a:pt x="4589753" y="6413720"/>
                  <a:pt x="4577972" y="6419920"/>
                </a:cubicBezTo>
                <a:cubicBezTo>
                  <a:pt x="4557511" y="6419920"/>
                  <a:pt x="4541387" y="6419920"/>
                  <a:pt x="4520925" y="6419920"/>
                </a:cubicBezTo>
                <a:cubicBezTo>
                  <a:pt x="4484960" y="6397598"/>
                  <a:pt x="4473179" y="6365353"/>
                  <a:pt x="4482481" y="6324429"/>
                </a:cubicBezTo>
                <a:cubicBezTo>
                  <a:pt x="4488681" y="6297765"/>
                  <a:pt x="4493642" y="6270482"/>
                  <a:pt x="4506043" y="6245678"/>
                </a:cubicBezTo>
                <a:cubicBezTo>
                  <a:pt x="4524645" y="6207852"/>
                  <a:pt x="4531467" y="6168168"/>
                  <a:pt x="4535186" y="6127241"/>
                </a:cubicBezTo>
                <a:cubicBezTo>
                  <a:pt x="4538287" y="6094999"/>
                  <a:pt x="4537667" y="6064614"/>
                  <a:pt x="4514105" y="6037951"/>
                </a:cubicBezTo>
                <a:cubicBezTo>
                  <a:pt x="4498603" y="6020589"/>
                  <a:pt x="4497983" y="5996407"/>
                  <a:pt x="4499223" y="5974704"/>
                </a:cubicBezTo>
                <a:cubicBezTo>
                  <a:pt x="4493022" y="5972842"/>
                  <a:pt x="4489921" y="5975324"/>
                  <a:pt x="4486199" y="5977183"/>
                </a:cubicBezTo>
                <a:cubicBezTo>
                  <a:pt x="4456437" y="5991446"/>
                  <a:pt x="4435353" y="5985245"/>
                  <a:pt x="4419231" y="5956100"/>
                </a:cubicBezTo>
                <a:cubicBezTo>
                  <a:pt x="4400630" y="5923236"/>
                  <a:pt x="4397529" y="5886031"/>
                  <a:pt x="4395049" y="5849447"/>
                </a:cubicBezTo>
                <a:cubicBezTo>
                  <a:pt x="4392567" y="5811622"/>
                  <a:pt x="4388849" y="5777518"/>
                  <a:pt x="4348542" y="5760154"/>
                </a:cubicBezTo>
                <a:cubicBezTo>
                  <a:pt x="4343581" y="5758295"/>
                  <a:pt x="4340482" y="5751475"/>
                  <a:pt x="4338001" y="5746514"/>
                </a:cubicBezTo>
                <a:cubicBezTo>
                  <a:pt x="4328081" y="5725431"/>
                  <a:pt x="4312579" y="5709928"/>
                  <a:pt x="4293975" y="5696288"/>
                </a:cubicBezTo>
                <a:cubicBezTo>
                  <a:pt x="4269173" y="5678304"/>
                  <a:pt x="4261731" y="5657843"/>
                  <a:pt x="4270413" y="5638619"/>
                </a:cubicBezTo>
                <a:cubicBezTo>
                  <a:pt x="4279715" y="5616916"/>
                  <a:pt x="4305136" y="5605755"/>
                  <a:pt x="4333039" y="5610716"/>
                </a:cubicBezTo>
                <a:cubicBezTo>
                  <a:pt x="4334281" y="5611336"/>
                  <a:pt x="4335521" y="5609476"/>
                  <a:pt x="4337381" y="5608856"/>
                </a:cubicBezTo>
                <a:cubicBezTo>
                  <a:pt x="4337381" y="5599554"/>
                  <a:pt x="4329941" y="5593974"/>
                  <a:pt x="4324979" y="5587773"/>
                </a:cubicBezTo>
                <a:cubicBezTo>
                  <a:pt x="4231348" y="5460035"/>
                  <a:pt x="4122833" y="5345940"/>
                  <a:pt x="3996957" y="5248589"/>
                </a:cubicBezTo>
                <a:cubicBezTo>
                  <a:pt x="3789850" y="5087987"/>
                  <a:pt x="3587704" y="4921187"/>
                  <a:pt x="3389899" y="4748803"/>
                </a:cubicBezTo>
                <a:cubicBezTo>
                  <a:pt x="3358274" y="4722140"/>
                  <a:pt x="3324790" y="4699817"/>
                  <a:pt x="3283863" y="4689275"/>
                </a:cubicBezTo>
                <a:cubicBezTo>
                  <a:pt x="3198913" y="4666953"/>
                  <a:pt x="3143727" y="4607425"/>
                  <a:pt x="3099701" y="4536116"/>
                </a:cubicBezTo>
                <a:cubicBezTo>
                  <a:pt x="3064355" y="4478449"/>
                  <a:pt x="3032111" y="4418922"/>
                  <a:pt x="2993046" y="4363735"/>
                </a:cubicBezTo>
                <a:cubicBezTo>
                  <a:pt x="2934138" y="4280022"/>
                  <a:pt x="2861589" y="4206234"/>
                  <a:pt x="2795861" y="4127482"/>
                </a:cubicBezTo>
                <a:cubicBezTo>
                  <a:pt x="2676185" y="3983624"/>
                  <a:pt x="2550928" y="3844727"/>
                  <a:pt x="2441174" y="3692807"/>
                </a:cubicBezTo>
                <a:cubicBezTo>
                  <a:pt x="2408930" y="3647542"/>
                  <a:pt x="2377925" y="3601654"/>
                  <a:pt x="2353123" y="3552048"/>
                </a:cubicBezTo>
                <a:cubicBezTo>
                  <a:pt x="2346923" y="3539647"/>
                  <a:pt x="2339480" y="3537166"/>
                  <a:pt x="2325840" y="3539027"/>
                </a:cubicBezTo>
                <a:cubicBezTo>
                  <a:pt x="2170820" y="3560108"/>
                  <a:pt x="2015799" y="3574991"/>
                  <a:pt x="1859540" y="3579332"/>
                </a:cubicBezTo>
                <a:cubicBezTo>
                  <a:pt x="1738002" y="3582433"/>
                  <a:pt x="1617707" y="3574991"/>
                  <a:pt x="1493070" y="3538405"/>
                </a:cubicBezTo>
                <a:cubicBezTo>
                  <a:pt x="1501752" y="3549569"/>
                  <a:pt x="1506093" y="3556389"/>
                  <a:pt x="1511054" y="3561970"/>
                </a:cubicBezTo>
                <a:cubicBezTo>
                  <a:pt x="1573061" y="3636380"/>
                  <a:pt x="1626389" y="3716989"/>
                  <a:pt x="1664834" y="3805660"/>
                </a:cubicBezTo>
                <a:cubicBezTo>
                  <a:pt x="1682196" y="3846587"/>
                  <a:pt x="1698938" y="3888753"/>
                  <a:pt x="1703898" y="3932778"/>
                </a:cubicBezTo>
                <a:cubicBezTo>
                  <a:pt x="1712581" y="4013389"/>
                  <a:pt x="1747304" y="4084076"/>
                  <a:pt x="1783270" y="4156008"/>
                </a:cubicBezTo>
                <a:cubicBezTo>
                  <a:pt x="1827915" y="4245298"/>
                  <a:pt x="1876902" y="4332730"/>
                  <a:pt x="1927748" y="4418922"/>
                </a:cubicBezTo>
                <a:cubicBezTo>
                  <a:pt x="1957513" y="4469767"/>
                  <a:pt x="1981695" y="4523715"/>
                  <a:pt x="2016419" y="4571461"/>
                </a:cubicBezTo>
                <a:cubicBezTo>
                  <a:pt x="2041223" y="4605565"/>
                  <a:pt x="2054244" y="4651450"/>
                  <a:pt x="2088970" y="4674393"/>
                </a:cubicBezTo>
                <a:cubicBezTo>
                  <a:pt x="2121212" y="4696096"/>
                  <a:pt x="2141675" y="4725241"/>
                  <a:pt x="2167099" y="4751285"/>
                </a:cubicBezTo>
                <a:cubicBezTo>
                  <a:pt x="2194383" y="4778569"/>
                  <a:pt x="2216705" y="4810811"/>
                  <a:pt x="2235307" y="4844917"/>
                </a:cubicBezTo>
                <a:cubicBezTo>
                  <a:pt x="2258872" y="4888323"/>
                  <a:pt x="2286155" y="4929247"/>
                  <a:pt x="2319019" y="4966452"/>
                </a:cubicBezTo>
                <a:cubicBezTo>
                  <a:pt x="2332040" y="4981335"/>
                  <a:pt x="2333900" y="4994975"/>
                  <a:pt x="2322738" y="5011097"/>
                </a:cubicBezTo>
                <a:cubicBezTo>
                  <a:pt x="2312197" y="5027220"/>
                  <a:pt x="2298556" y="5039001"/>
                  <a:pt x="2283054" y="5051404"/>
                </a:cubicBezTo>
                <a:cubicBezTo>
                  <a:pt x="2247088" y="5079927"/>
                  <a:pt x="2208023" y="5101630"/>
                  <a:pt x="2164618" y="5115271"/>
                </a:cubicBezTo>
                <a:cubicBezTo>
                  <a:pt x="2046804" y="5153096"/>
                  <a:pt x="1935188" y="5206423"/>
                  <a:pt x="1816134" y="5239907"/>
                </a:cubicBezTo>
                <a:cubicBezTo>
                  <a:pt x="1765906" y="5253550"/>
                  <a:pt x="1715680" y="5271532"/>
                  <a:pt x="1667933" y="5291995"/>
                </a:cubicBezTo>
                <a:cubicBezTo>
                  <a:pt x="1555700" y="5339120"/>
                  <a:pt x="1440985" y="5340362"/>
                  <a:pt x="1323788" y="5323617"/>
                </a:cubicBezTo>
                <a:cubicBezTo>
                  <a:pt x="1288445" y="5318037"/>
                  <a:pt x="1264882" y="5297576"/>
                  <a:pt x="1253101" y="5264092"/>
                </a:cubicBezTo>
                <a:cubicBezTo>
                  <a:pt x="1239458" y="5223785"/>
                  <a:pt x="1256820" y="5187200"/>
                  <a:pt x="1297746" y="5178520"/>
                </a:cubicBezTo>
                <a:cubicBezTo>
                  <a:pt x="1368436" y="5164257"/>
                  <a:pt x="1431063" y="5130153"/>
                  <a:pt x="1491211" y="5092948"/>
                </a:cubicBezTo>
                <a:cubicBezTo>
                  <a:pt x="1535236" y="5065045"/>
                  <a:pt x="1569340" y="5027839"/>
                  <a:pt x="1571822" y="4970793"/>
                </a:cubicBezTo>
                <a:cubicBezTo>
                  <a:pt x="1572442" y="4953431"/>
                  <a:pt x="1581124" y="4937309"/>
                  <a:pt x="1590423" y="4922426"/>
                </a:cubicBezTo>
                <a:cubicBezTo>
                  <a:pt x="1600345" y="4905684"/>
                  <a:pt x="1610267" y="4889562"/>
                  <a:pt x="1621428" y="4870958"/>
                </a:cubicBezTo>
                <a:cubicBezTo>
                  <a:pt x="1551358" y="4874060"/>
                  <a:pt x="1499273" y="4826313"/>
                  <a:pt x="1435404" y="4817013"/>
                </a:cubicBezTo>
                <a:cubicBezTo>
                  <a:pt x="1421761" y="4815152"/>
                  <a:pt x="1418662" y="4800269"/>
                  <a:pt x="1419282" y="4794069"/>
                </a:cubicBezTo>
                <a:cubicBezTo>
                  <a:pt x="1420521" y="4785389"/>
                  <a:pt x="1433544" y="4785389"/>
                  <a:pt x="1442844" y="4786629"/>
                </a:cubicBezTo>
                <a:cubicBezTo>
                  <a:pt x="1489351" y="4792209"/>
                  <a:pt x="1534616" y="4803990"/>
                  <a:pt x="1577402" y="4823214"/>
                </a:cubicBezTo>
                <a:cubicBezTo>
                  <a:pt x="1603446" y="4834995"/>
                  <a:pt x="1625149" y="4831274"/>
                  <a:pt x="1649951" y="4808951"/>
                </a:cubicBezTo>
                <a:cubicBezTo>
                  <a:pt x="1667933" y="4792829"/>
                  <a:pt x="1672274" y="4769267"/>
                  <a:pt x="1661732" y="4744462"/>
                </a:cubicBezTo>
                <a:cubicBezTo>
                  <a:pt x="1646852" y="4708499"/>
                  <a:pt x="1623907" y="4677494"/>
                  <a:pt x="1603446" y="4645250"/>
                </a:cubicBezTo>
                <a:cubicBezTo>
                  <a:pt x="1598485" y="4637810"/>
                  <a:pt x="1591043" y="4631609"/>
                  <a:pt x="1582363" y="4627888"/>
                </a:cubicBezTo>
                <a:cubicBezTo>
                  <a:pt x="1573681" y="4623547"/>
                  <a:pt x="1568100" y="4616107"/>
                  <a:pt x="1563759" y="4608045"/>
                </a:cubicBezTo>
                <a:cubicBezTo>
                  <a:pt x="1560041" y="4599985"/>
                  <a:pt x="1556939" y="4591303"/>
                  <a:pt x="1565001" y="4585102"/>
                </a:cubicBezTo>
                <a:cubicBezTo>
                  <a:pt x="1572442" y="4579521"/>
                  <a:pt x="1579882" y="4582003"/>
                  <a:pt x="1587944" y="4586964"/>
                </a:cubicBezTo>
                <a:cubicBezTo>
                  <a:pt x="1629488" y="4613625"/>
                  <a:pt x="1662974" y="4647112"/>
                  <a:pt x="1685297" y="4691757"/>
                </a:cubicBezTo>
                <a:cubicBezTo>
                  <a:pt x="1686537" y="4694856"/>
                  <a:pt x="1687156" y="4698577"/>
                  <a:pt x="1692737" y="4697958"/>
                </a:cubicBezTo>
                <a:cubicBezTo>
                  <a:pt x="1693357" y="4696096"/>
                  <a:pt x="1694597" y="4693616"/>
                  <a:pt x="1693977" y="4691757"/>
                </a:cubicBezTo>
                <a:cubicBezTo>
                  <a:pt x="1663594" y="4621068"/>
                  <a:pt x="1633829" y="4550378"/>
                  <a:pt x="1597246" y="4482788"/>
                </a:cubicBezTo>
                <a:cubicBezTo>
                  <a:pt x="1583603" y="4457986"/>
                  <a:pt x="1566241" y="4435044"/>
                  <a:pt x="1548259" y="4413341"/>
                </a:cubicBezTo>
                <a:cubicBezTo>
                  <a:pt x="1354173" y="4175849"/>
                  <a:pt x="1173730" y="3928437"/>
                  <a:pt x="1006927" y="3671104"/>
                </a:cubicBezTo>
                <a:cubicBezTo>
                  <a:pt x="962281" y="3601654"/>
                  <a:pt x="926318" y="3527866"/>
                  <a:pt x="908956" y="3445393"/>
                </a:cubicBezTo>
                <a:cubicBezTo>
                  <a:pt x="885392" y="3332540"/>
                  <a:pt x="918876" y="3240768"/>
                  <a:pt x="1008169" y="3169459"/>
                </a:cubicBezTo>
                <a:cubicBezTo>
                  <a:pt x="1085678" y="3106832"/>
                  <a:pt x="1174349" y="3064046"/>
                  <a:pt x="1264262" y="3023119"/>
                </a:cubicBezTo>
                <a:cubicBezTo>
                  <a:pt x="1349212" y="2984675"/>
                  <a:pt x="1437263" y="2953050"/>
                  <a:pt x="1523455" y="2917086"/>
                </a:cubicBezTo>
                <a:cubicBezTo>
                  <a:pt x="1609027" y="2881741"/>
                  <a:pt x="1693977" y="2844538"/>
                  <a:pt x="1783890" y="2822213"/>
                </a:cubicBezTo>
                <a:cubicBezTo>
                  <a:pt x="1852717" y="2805471"/>
                  <a:pt x="1922167" y="2793690"/>
                  <a:pt x="1989755" y="2770747"/>
                </a:cubicBezTo>
                <a:cubicBezTo>
                  <a:pt x="2010838" y="2763307"/>
                  <a:pt x="2020140" y="2752765"/>
                  <a:pt x="2018280" y="2731062"/>
                </a:cubicBezTo>
                <a:cubicBezTo>
                  <a:pt x="2012078" y="2662233"/>
                  <a:pt x="2003398" y="2594025"/>
                  <a:pt x="1984794" y="2527674"/>
                </a:cubicBezTo>
                <a:cubicBezTo>
                  <a:pt x="1980455" y="2512794"/>
                  <a:pt x="1969914" y="2490471"/>
                  <a:pt x="1961852" y="2477448"/>
                </a:cubicBezTo>
                <a:cubicBezTo>
                  <a:pt x="1899844" y="2380095"/>
                  <a:pt x="1849618" y="2276542"/>
                  <a:pt x="1801252" y="2171749"/>
                </a:cubicBezTo>
                <a:cubicBezTo>
                  <a:pt x="1768387" y="2099200"/>
                  <a:pt x="1731182" y="2027891"/>
                  <a:pt x="1685297" y="1961542"/>
                </a:cubicBezTo>
                <a:cubicBezTo>
                  <a:pt x="1672274" y="1942938"/>
                  <a:pt x="1659253" y="1924957"/>
                  <a:pt x="1649331" y="1904494"/>
                </a:cubicBezTo>
                <a:cubicBezTo>
                  <a:pt x="1645610" y="1897053"/>
                  <a:pt x="1640652" y="1890233"/>
                  <a:pt x="1633829" y="1902014"/>
                </a:cubicBezTo>
                <a:cubicBezTo>
                  <a:pt x="1589184" y="1977045"/>
                  <a:pt x="1516635" y="2027271"/>
                  <a:pt x="1459586" y="2091140"/>
                </a:cubicBezTo>
                <a:cubicBezTo>
                  <a:pt x="1403779" y="2154387"/>
                  <a:pt x="1338051" y="2208334"/>
                  <a:pt x="1281624" y="2270961"/>
                </a:cubicBezTo>
                <a:cubicBezTo>
                  <a:pt x="1241940" y="2315609"/>
                  <a:pt x="1196672" y="2353434"/>
                  <a:pt x="1151407" y="2391256"/>
                </a:cubicBezTo>
                <a:cubicBezTo>
                  <a:pt x="1147066" y="2394978"/>
                  <a:pt x="1142725" y="2398079"/>
                  <a:pt x="1137764" y="2401798"/>
                </a:cubicBezTo>
                <a:cubicBezTo>
                  <a:pt x="1078858" y="2447066"/>
                  <a:pt x="1056535" y="2443964"/>
                  <a:pt x="997008" y="2398699"/>
                </a:cubicBezTo>
                <a:cubicBezTo>
                  <a:pt x="934998" y="2352192"/>
                  <a:pt x="872371" y="2306927"/>
                  <a:pt x="815944" y="2252979"/>
                </a:cubicBezTo>
                <a:cubicBezTo>
                  <a:pt x="691308" y="2132684"/>
                  <a:pt x="573491" y="2006808"/>
                  <a:pt x="478620" y="1861088"/>
                </a:cubicBezTo>
                <a:cubicBezTo>
                  <a:pt x="427152" y="1781099"/>
                  <a:pt x="371345" y="1706069"/>
                  <a:pt x="298796" y="1644061"/>
                </a:cubicBezTo>
                <a:cubicBezTo>
                  <a:pt x="279573" y="1627939"/>
                  <a:pt x="265312" y="1607476"/>
                  <a:pt x="251049" y="1586393"/>
                </a:cubicBezTo>
                <a:cubicBezTo>
                  <a:pt x="223766" y="1545469"/>
                  <a:pt x="197102" y="1516943"/>
                  <a:pt x="168579" y="1476639"/>
                </a:cubicBezTo>
                <a:cubicBezTo>
                  <a:pt x="158657" y="1462998"/>
                  <a:pt x="15419" y="1338362"/>
                  <a:pt x="10458" y="1329060"/>
                </a:cubicBezTo>
                <a:cubicBezTo>
                  <a:pt x="1156" y="1311698"/>
                  <a:pt x="-6904" y="1298055"/>
                  <a:pt x="9219" y="1283175"/>
                </a:cubicBezTo>
                <a:cubicBezTo>
                  <a:pt x="25961" y="1267672"/>
                  <a:pt x="43942" y="1274493"/>
                  <a:pt x="58825" y="1287513"/>
                </a:cubicBezTo>
                <a:cubicBezTo>
                  <a:pt x="75567" y="1302396"/>
                  <a:pt x="135095" y="1353864"/>
                  <a:pt x="148736" y="1363163"/>
                </a:cubicBezTo>
                <a:cubicBezTo>
                  <a:pt x="157418" y="1369364"/>
                  <a:pt x="168579" y="1375567"/>
                  <a:pt x="178501" y="1366265"/>
                </a:cubicBezTo>
                <a:cubicBezTo>
                  <a:pt x="188422" y="1356963"/>
                  <a:pt x="184081" y="1345182"/>
                  <a:pt x="178501" y="1335880"/>
                </a:cubicBezTo>
                <a:cubicBezTo>
                  <a:pt x="158657" y="1301156"/>
                  <a:pt x="138194" y="1267053"/>
                  <a:pt x="117113" y="1232946"/>
                </a:cubicBezTo>
                <a:cubicBezTo>
                  <a:pt x="98509" y="1203183"/>
                  <a:pt x="79908" y="1173418"/>
                  <a:pt x="74327" y="1138075"/>
                </a:cubicBezTo>
                <a:cubicBezTo>
                  <a:pt x="71226" y="1119473"/>
                  <a:pt x="65025" y="1097151"/>
                  <a:pt x="89208" y="1087849"/>
                </a:cubicBezTo>
                <a:cubicBezTo>
                  <a:pt x="112152" y="1079167"/>
                  <a:pt x="124553" y="1095909"/>
                  <a:pt x="135095" y="1112651"/>
                </a:cubicBezTo>
                <a:cubicBezTo>
                  <a:pt x="136335" y="1114513"/>
                  <a:pt x="187803" y="1200704"/>
                  <a:pt x="190282" y="1205043"/>
                </a:cubicBezTo>
                <a:cubicBezTo>
                  <a:pt x="187803" y="1199462"/>
                  <a:pt x="145636" y="1119473"/>
                  <a:pt x="144397" y="1113271"/>
                </a:cubicBezTo>
                <a:cubicBezTo>
                  <a:pt x="138194" y="1098390"/>
                  <a:pt x="130754" y="1084128"/>
                  <a:pt x="126413" y="1069245"/>
                </a:cubicBezTo>
                <a:cubicBezTo>
                  <a:pt x="121452" y="1053745"/>
                  <a:pt x="121452" y="1034521"/>
                  <a:pt x="136954" y="1026461"/>
                </a:cubicBezTo>
                <a:cubicBezTo>
                  <a:pt x="153077" y="1017779"/>
                  <a:pt x="172920" y="1015920"/>
                  <a:pt x="188422" y="1030800"/>
                </a:cubicBezTo>
                <a:cubicBezTo>
                  <a:pt x="198964" y="1040102"/>
                  <a:pt x="256010" y="1151718"/>
                  <a:pt x="265312" y="1162257"/>
                </a:cubicBezTo>
                <a:cubicBezTo>
                  <a:pt x="258490" y="1141796"/>
                  <a:pt x="222526" y="1058703"/>
                  <a:pt x="221906" y="1057464"/>
                </a:cubicBezTo>
                <a:cubicBezTo>
                  <a:pt x="216946" y="1046922"/>
                  <a:pt x="223146" y="1022120"/>
                  <a:pt x="247328" y="1012818"/>
                </a:cubicBezTo>
                <a:cubicBezTo>
                  <a:pt x="269031" y="1004136"/>
                  <a:pt x="294455" y="1038862"/>
                  <a:pt x="306856" y="1056224"/>
                </a:cubicBezTo>
                <a:cubicBezTo>
                  <a:pt x="337241" y="1098390"/>
                  <a:pt x="362665" y="1140554"/>
                  <a:pt x="388707" y="1193262"/>
                </a:cubicBezTo>
                <a:cubicBezTo>
                  <a:pt x="415990" y="1249068"/>
                  <a:pt x="433974" y="1281313"/>
                  <a:pt x="471800" y="1312938"/>
                </a:cubicBezTo>
                <a:cubicBezTo>
                  <a:pt x="474279" y="1299917"/>
                  <a:pt x="476758" y="1288755"/>
                  <a:pt x="479240" y="1276972"/>
                </a:cubicBezTo>
                <a:cubicBezTo>
                  <a:pt x="491641" y="1222405"/>
                  <a:pt x="533807" y="1199462"/>
                  <a:pt x="584033" y="1197603"/>
                </a:cubicBezTo>
                <a:cubicBezTo>
                  <a:pt x="600155" y="1196363"/>
                  <a:pt x="613176" y="1204423"/>
                  <a:pt x="620618" y="1219306"/>
                </a:cubicBezTo>
                <a:cubicBezTo>
                  <a:pt x="627439" y="1233568"/>
                  <a:pt x="618757" y="1243488"/>
                  <a:pt x="610077" y="1252790"/>
                </a:cubicBezTo>
                <a:cubicBezTo>
                  <a:pt x="586514" y="1277594"/>
                  <a:pt x="577213" y="1308596"/>
                  <a:pt x="579072" y="1338981"/>
                </a:cubicBezTo>
                <a:cubicBezTo>
                  <a:pt x="583413" y="1401608"/>
                  <a:pt x="570392" y="1461756"/>
                  <a:pt x="556749" y="1521904"/>
                </a:cubicBezTo>
                <a:cubicBezTo>
                  <a:pt x="551788" y="1542367"/>
                  <a:pt x="557369" y="1564070"/>
                  <a:pt x="571012" y="1579573"/>
                </a:cubicBezTo>
                <a:cubicBezTo>
                  <a:pt x="633019" y="1650882"/>
                  <a:pt x="697508" y="1719709"/>
                  <a:pt x="766336" y="1784198"/>
                </a:cubicBezTo>
                <a:cubicBezTo>
                  <a:pt x="788661" y="1804661"/>
                  <a:pt x="814083" y="1820164"/>
                  <a:pt x="842606" y="1830705"/>
                </a:cubicBezTo>
                <a:cubicBezTo>
                  <a:pt x="912675" y="1856749"/>
                  <a:pt x="982745" y="1883413"/>
                  <a:pt x="1052814" y="1910696"/>
                </a:cubicBezTo>
                <a:cubicBezTo>
                  <a:pt x="1074517" y="1919376"/>
                  <a:pt x="1088158" y="1918137"/>
                  <a:pt x="1100561" y="1893952"/>
                </a:cubicBezTo>
                <a:cubicBezTo>
                  <a:pt x="1122884" y="1849926"/>
                  <a:pt x="1148925" y="1808383"/>
                  <a:pt x="1173730" y="1765597"/>
                </a:cubicBezTo>
                <a:cubicBezTo>
                  <a:pt x="1179310" y="1756295"/>
                  <a:pt x="1183032" y="1745753"/>
                  <a:pt x="1180550" y="1734592"/>
                </a:cubicBezTo>
                <a:cubicBezTo>
                  <a:pt x="1175589" y="1714129"/>
                  <a:pt x="1181170" y="1697387"/>
                  <a:pt x="1196672" y="1684986"/>
                </a:cubicBezTo>
                <a:cubicBezTo>
                  <a:pt x="1245659" y="1645301"/>
                  <a:pt x="1264262" y="1591354"/>
                  <a:pt x="1277283" y="1531826"/>
                </a:cubicBezTo>
                <a:cubicBezTo>
                  <a:pt x="1315108" y="1363163"/>
                  <a:pt x="1411842" y="1238527"/>
                  <a:pt x="1563140" y="1155437"/>
                </a:cubicBezTo>
                <a:cubicBezTo>
                  <a:pt x="1576783" y="1147997"/>
                  <a:pt x="1589803" y="1138695"/>
                  <a:pt x="1602827" y="1130015"/>
                </a:cubicBezTo>
                <a:cubicBezTo>
                  <a:pt x="1617707" y="1120093"/>
                  <a:pt x="1622668" y="1107690"/>
                  <a:pt x="1619569" y="1089088"/>
                </a:cubicBezTo>
                <a:cubicBezTo>
                  <a:pt x="1613368" y="1052503"/>
                  <a:pt x="1601585" y="1018399"/>
                  <a:pt x="1581743" y="986774"/>
                </a:cubicBezTo>
                <a:cubicBezTo>
                  <a:pt x="1565621" y="961353"/>
                  <a:pt x="1543918" y="948949"/>
                  <a:pt x="1512914" y="950811"/>
                </a:cubicBezTo>
                <a:cubicBezTo>
                  <a:pt x="1478810" y="952671"/>
                  <a:pt x="1446565" y="960111"/>
                  <a:pt x="1414941" y="970652"/>
                </a:cubicBezTo>
                <a:cubicBezTo>
                  <a:pt x="1396339" y="976855"/>
                  <a:pt x="1377735" y="981814"/>
                  <a:pt x="1358514" y="982436"/>
                </a:cubicBezTo>
                <a:cubicBezTo>
                  <a:pt x="1315728" y="983675"/>
                  <a:pt x="1290304" y="963832"/>
                  <a:pt x="1285343" y="921046"/>
                </a:cubicBezTo>
                <a:cubicBezTo>
                  <a:pt x="1283484" y="906166"/>
                  <a:pt x="1298366" y="883841"/>
                  <a:pt x="1269223" y="837336"/>
                </a:cubicBezTo>
                <a:cubicBezTo>
                  <a:pt x="1259302" y="821214"/>
                  <a:pt x="1314489" y="812532"/>
                  <a:pt x="1312627" y="800131"/>
                </a:cubicBezTo>
                <a:cubicBezTo>
                  <a:pt x="1310767" y="790829"/>
                  <a:pt x="1260541" y="811292"/>
                  <a:pt x="1258682" y="801990"/>
                </a:cubicBezTo>
                <a:cubicBezTo>
                  <a:pt x="1254341" y="784008"/>
                  <a:pt x="1260541" y="779667"/>
                  <a:pt x="1244419" y="766647"/>
                </a:cubicBezTo>
                <a:cubicBezTo>
                  <a:pt x="1225818" y="751144"/>
                  <a:pt x="1210935" y="745563"/>
                  <a:pt x="1188612" y="733163"/>
                </a:cubicBezTo>
                <a:cubicBezTo>
                  <a:pt x="1155748" y="714559"/>
                  <a:pt x="1174969" y="684176"/>
                  <a:pt x="1182412" y="668674"/>
                </a:cubicBezTo>
                <a:cubicBezTo>
                  <a:pt x="1201013" y="627127"/>
                  <a:pt x="1197912" y="591164"/>
                  <a:pt x="1171870" y="552719"/>
                </a:cubicBezTo>
                <a:cubicBezTo>
                  <a:pt x="1152647" y="524196"/>
                  <a:pt x="1160089" y="485129"/>
                  <a:pt x="1157607" y="452887"/>
                </a:cubicBezTo>
                <a:cubicBezTo>
                  <a:pt x="1156368" y="431184"/>
                  <a:pt x="1156988" y="408861"/>
                  <a:pt x="1160089" y="387159"/>
                </a:cubicBezTo>
                <a:cubicBezTo>
                  <a:pt x="1163808" y="359875"/>
                  <a:pt x="1152027" y="353052"/>
                  <a:pt x="1139626" y="328250"/>
                </a:cubicBezTo>
                <a:cubicBezTo>
                  <a:pt x="1123504" y="296006"/>
                  <a:pt x="1142105" y="245160"/>
                  <a:pt x="1158847" y="212916"/>
                </a:cubicBezTo>
                <a:cubicBezTo>
                  <a:pt x="1196672" y="140365"/>
                  <a:pt x="1259302" y="93240"/>
                  <a:pt x="1325650" y="57894"/>
                </a:cubicBezTo>
                <a:cubicBezTo>
                  <a:pt x="1400059" y="20224"/>
                  <a:pt x="1478305" y="-3144"/>
                  <a:pt x="1560127" y="3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33365967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4873507"/>
            <a:ext cx="12197796" cy="19888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0" y="0"/>
            <a:ext cx="12197796" cy="98072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2F3B43B-7073-4E43-A120-FBE88B91825E}"/>
              </a:ext>
            </a:extLst>
          </p:cNvPr>
          <p:cNvGrpSpPr/>
          <p:nvPr userDrawn="1"/>
        </p:nvGrpSpPr>
        <p:grpSpPr>
          <a:xfrm rot="20710210">
            <a:off x="1109695" y="1075144"/>
            <a:ext cx="2071428" cy="3866164"/>
            <a:chOff x="3501573" y="3178068"/>
            <a:chExt cx="1340594" cy="273784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766DCF-CEDA-4148-9ED8-63AD0D175F5E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A94AC86-1F61-4CED-9F46-86044C8B32AB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0993C5E-970E-425C-B3DE-3580413D1A94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C34B241-B501-4B4B-B60A-AE52D305F208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8960144-090F-4E0C-A9A5-89928384970D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22C6B25-1FCA-4745-BFEC-9C0EE83C3F05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A203E70E-D4FE-4D5D-8CE0-BE0AD83D4203}"/>
                </a:ext>
              </a:extLst>
            </p:cNvPr>
            <p:cNvGrpSpPr/>
            <p:nvPr/>
          </p:nvGrpSpPr>
          <p:grpSpPr>
            <a:xfrm>
              <a:off x="4088507" y="5635852"/>
              <a:ext cx="157979" cy="173080"/>
              <a:chOff x="6768665" y="6038214"/>
              <a:chExt cx="135058" cy="147968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B94AC636-8107-4CB1-BD6C-048A2637CA3D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505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95457620-B831-4131-BE27-15D2E4FB8878}"/>
                  </a:ext>
                </a:extLst>
              </p:cNvPr>
              <p:cNvSpPr/>
              <p:nvPr/>
            </p:nvSpPr>
            <p:spPr>
              <a:xfrm>
                <a:off x="6802089" y="6071635"/>
                <a:ext cx="74098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769613-862A-485D-9048-660DAA9EDAC6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D5E2D9E1-0DA2-4D4F-8D1D-6BC3C7054F57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DA76F852-5F33-480B-B189-08648C28C777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56481" y="1623381"/>
            <a:ext cx="1833837" cy="27973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48105779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Graphic 10">
            <a:extLst>
              <a:ext uri="{FF2B5EF4-FFF2-40B4-BE49-F238E27FC236}">
                <a16:creationId xmlns:a16="http://schemas.microsoft.com/office/drawing/2014/main" id="{68F1FB5C-9360-4E55-A7B6-64DE491B3CB0}"/>
              </a:ext>
            </a:extLst>
          </p:cNvPr>
          <p:cNvSpPr/>
          <p:nvPr userDrawn="1"/>
        </p:nvSpPr>
        <p:spPr>
          <a:xfrm flipH="1">
            <a:off x="10896600" y="5624055"/>
            <a:ext cx="1068843" cy="965339"/>
          </a:xfrm>
          <a:custGeom>
            <a:avLst/>
            <a:gdLst>
              <a:gd name="connsiteX0" fmla="*/ 44313 w 2823151"/>
              <a:gd name="connsiteY0" fmla="*/ 2550154 h 2549768"/>
              <a:gd name="connsiteX1" fmla="*/ 734 w 2823151"/>
              <a:gd name="connsiteY1" fmla="*/ 2446485 h 2549768"/>
              <a:gd name="connsiteX2" fmla="*/ 10208 w 2823151"/>
              <a:gd name="connsiteY2" fmla="*/ 2351478 h 2549768"/>
              <a:gd name="connsiteX3" fmla="*/ 13185 w 2823151"/>
              <a:gd name="connsiteY3" fmla="*/ 2327388 h 2549768"/>
              <a:gd name="connsiteX4" fmla="*/ 1817 w 2823151"/>
              <a:gd name="connsiteY4" fmla="*/ 2133313 h 2549768"/>
              <a:gd name="connsiteX5" fmla="*/ 14268 w 2823151"/>
              <a:gd name="connsiteY5" fmla="*/ 2059960 h 2549768"/>
              <a:gd name="connsiteX6" fmla="*/ 74899 w 2823151"/>
              <a:gd name="connsiteY6" fmla="*/ 2046426 h 2549768"/>
              <a:gd name="connsiteX7" fmla="*/ 101967 w 2823151"/>
              <a:gd name="connsiteY7" fmla="*/ 2051840 h 2549768"/>
              <a:gd name="connsiteX8" fmla="*/ 125245 w 2823151"/>
              <a:gd name="connsiteY8" fmla="*/ 2058336 h 2549768"/>
              <a:gd name="connsiteX9" fmla="*/ 195079 w 2823151"/>
              <a:gd name="connsiteY9" fmla="*/ 2050486 h 2549768"/>
              <a:gd name="connsiteX10" fmla="*/ 328523 w 2823151"/>
              <a:gd name="connsiteY10" fmla="*/ 1931930 h 2549768"/>
              <a:gd name="connsiteX11" fmla="*/ 403771 w 2823151"/>
              <a:gd name="connsiteY11" fmla="*/ 1852893 h 2549768"/>
              <a:gd name="connsiteX12" fmla="*/ 473064 w 2823151"/>
              <a:gd name="connsiteY12" fmla="*/ 1774668 h 2549768"/>
              <a:gd name="connsiteX13" fmla="*/ 568071 w 2823151"/>
              <a:gd name="connsiteY13" fmla="*/ 1697796 h 2549768"/>
              <a:gd name="connsiteX14" fmla="*/ 649003 w 2823151"/>
              <a:gd name="connsiteY14" fmla="*/ 1653405 h 2549768"/>
              <a:gd name="connsiteX15" fmla="*/ 708823 w 2823151"/>
              <a:gd name="connsiteY15" fmla="*/ 1625255 h 2549768"/>
              <a:gd name="connsiteX16" fmla="*/ 727499 w 2823151"/>
              <a:gd name="connsiteY16" fmla="*/ 1613886 h 2549768"/>
              <a:gd name="connsiteX17" fmla="*/ 795168 w 2823151"/>
              <a:gd name="connsiteY17" fmla="*/ 1552713 h 2549768"/>
              <a:gd name="connsiteX18" fmla="*/ 820341 w 2823151"/>
              <a:gd name="connsiteY18" fmla="*/ 1515631 h 2549768"/>
              <a:gd name="connsiteX19" fmla="*/ 867439 w 2823151"/>
              <a:gd name="connsiteY19" fmla="*/ 1442819 h 2549768"/>
              <a:gd name="connsiteX20" fmla="*/ 981393 w 2823151"/>
              <a:gd name="connsiteY20" fmla="*/ 1296383 h 2549768"/>
              <a:gd name="connsiteX21" fmla="*/ 1016581 w 2823151"/>
              <a:gd name="connsiteY21" fmla="*/ 1263090 h 2549768"/>
              <a:gd name="connsiteX22" fmla="*/ 1046356 w 2823151"/>
              <a:gd name="connsiteY22" fmla="*/ 1222759 h 2549768"/>
              <a:gd name="connsiteX23" fmla="*/ 1065303 w 2823151"/>
              <a:gd name="connsiteY23" fmla="*/ 1157797 h 2549768"/>
              <a:gd name="connsiteX24" fmla="*/ 1114566 w 2823151"/>
              <a:gd name="connsiteY24" fmla="*/ 1020023 h 2549768"/>
              <a:gd name="connsiteX25" fmla="*/ 1167618 w 2823151"/>
              <a:gd name="connsiteY25" fmla="*/ 962910 h 2549768"/>
              <a:gd name="connsiteX26" fmla="*/ 1210385 w 2823151"/>
              <a:gd name="connsiteY26" fmla="*/ 936113 h 2549768"/>
              <a:gd name="connsiteX27" fmla="*/ 1265603 w 2823151"/>
              <a:gd name="connsiteY27" fmla="*/ 900925 h 2549768"/>
              <a:gd name="connsiteX28" fmla="*/ 1275348 w 2823151"/>
              <a:gd name="connsiteY28" fmla="*/ 896053 h 2549768"/>
              <a:gd name="connsiteX29" fmla="*/ 1319738 w 2823151"/>
              <a:gd name="connsiteY29" fmla="*/ 866279 h 2549768"/>
              <a:gd name="connsiteX30" fmla="*/ 1368189 w 2823151"/>
              <a:gd name="connsiteY30" fmla="*/ 823783 h 2549768"/>
              <a:gd name="connsiteX31" fmla="*/ 1397152 w 2823151"/>
              <a:gd name="connsiteY31" fmla="*/ 795362 h 2549768"/>
              <a:gd name="connsiteX32" fmla="*/ 1426926 w 2823151"/>
              <a:gd name="connsiteY32" fmla="*/ 764505 h 2549768"/>
              <a:gd name="connsiteX33" fmla="*/ 1438565 w 2823151"/>
              <a:gd name="connsiteY33" fmla="*/ 753136 h 2549768"/>
              <a:gd name="connsiteX34" fmla="*/ 1474294 w 2823151"/>
              <a:gd name="connsiteY34" fmla="*/ 707121 h 2549768"/>
              <a:gd name="connsiteX35" fmla="*/ 1506234 w 2823151"/>
              <a:gd name="connsiteY35" fmla="*/ 658400 h 2549768"/>
              <a:gd name="connsiteX36" fmla="*/ 1524369 w 2823151"/>
              <a:gd name="connsiteY36" fmla="*/ 635122 h 2549768"/>
              <a:gd name="connsiteX37" fmla="*/ 1642384 w 2823151"/>
              <a:gd name="connsiteY37" fmla="*/ 499784 h 2549768"/>
              <a:gd name="connsiteX38" fmla="*/ 1685151 w 2823151"/>
              <a:gd name="connsiteY38" fmla="*/ 458370 h 2549768"/>
              <a:gd name="connsiteX39" fmla="*/ 1744429 w 2823151"/>
              <a:gd name="connsiteY39" fmla="*/ 385017 h 2549768"/>
              <a:gd name="connsiteX40" fmla="*/ 1738745 w 2823151"/>
              <a:gd name="connsiteY40" fmla="*/ 361739 h 2549768"/>
              <a:gd name="connsiteX41" fmla="*/ 1641031 w 2823151"/>
              <a:gd name="connsiteY41" fmla="*/ 283513 h 2549768"/>
              <a:gd name="connsiteX42" fmla="*/ 1602595 w 2823151"/>
              <a:gd name="connsiteY42" fmla="*/ 248867 h 2549768"/>
              <a:gd name="connsiteX43" fmla="*/ 1585813 w 2823151"/>
              <a:gd name="connsiteY43" fmla="*/ 242912 h 2549768"/>
              <a:gd name="connsiteX44" fmla="*/ 1455076 w 2823151"/>
              <a:gd name="connsiteY44" fmla="*/ 238311 h 2549768"/>
              <a:gd name="connsiteX45" fmla="*/ 1364129 w 2823151"/>
              <a:gd name="connsiteY45" fmla="*/ 221258 h 2549768"/>
              <a:gd name="connsiteX46" fmla="*/ 1182776 w 2823151"/>
              <a:gd name="connsiteY46" fmla="*/ 226401 h 2549768"/>
              <a:gd name="connsiteX47" fmla="*/ 1140010 w 2823151"/>
              <a:gd name="connsiteY47" fmla="*/ 243724 h 2549768"/>
              <a:gd name="connsiteX48" fmla="*/ 1109694 w 2823151"/>
              <a:gd name="connsiteY48" fmla="*/ 255904 h 2549768"/>
              <a:gd name="connsiteX49" fmla="*/ 1039318 w 2823151"/>
              <a:gd name="connsiteY49" fmla="*/ 310852 h 2549768"/>
              <a:gd name="connsiteX50" fmla="*/ 1035258 w 2823151"/>
              <a:gd name="connsiteY50" fmla="*/ 336837 h 2549768"/>
              <a:gd name="connsiteX51" fmla="*/ 1030115 w 2823151"/>
              <a:gd name="connsiteY51" fmla="*/ 348746 h 2549768"/>
              <a:gd name="connsiteX52" fmla="*/ 1007378 w 2823151"/>
              <a:gd name="connsiteY52" fmla="*/ 341438 h 2549768"/>
              <a:gd name="connsiteX53" fmla="*/ 1014686 w 2823151"/>
              <a:gd name="connsiteY53" fmla="*/ 271062 h 2549768"/>
              <a:gd name="connsiteX54" fmla="*/ 1023348 w 2823151"/>
              <a:gd name="connsiteY54" fmla="*/ 249950 h 2549768"/>
              <a:gd name="connsiteX55" fmla="*/ 1017393 w 2823151"/>
              <a:gd name="connsiteY55" fmla="*/ 241017 h 2549768"/>
              <a:gd name="connsiteX56" fmla="*/ 960551 w 2823151"/>
              <a:gd name="connsiteY56" fmla="*/ 236957 h 2549768"/>
              <a:gd name="connsiteX57" fmla="*/ 864461 w 2823151"/>
              <a:gd name="connsiteY57" fmla="*/ 246431 h 2549768"/>
              <a:gd name="connsiteX58" fmla="*/ 850115 w 2823151"/>
              <a:gd name="connsiteY58" fmla="*/ 232085 h 2549768"/>
              <a:gd name="connsiteX59" fmla="*/ 862296 w 2823151"/>
              <a:gd name="connsiteY59" fmla="*/ 212326 h 2549768"/>
              <a:gd name="connsiteX60" fmla="*/ 948371 w 2823151"/>
              <a:gd name="connsiteY60" fmla="*/ 194461 h 2549768"/>
              <a:gd name="connsiteX61" fmla="*/ 962987 w 2823151"/>
              <a:gd name="connsiteY61" fmla="*/ 184446 h 2549768"/>
              <a:gd name="connsiteX62" fmla="*/ 953784 w 2823151"/>
              <a:gd name="connsiteY62" fmla="*/ 182551 h 2549768"/>
              <a:gd name="connsiteX63" fmla="*/ 853634 w 2823151"/>
              <a:gd name="connsiteY63" fmla="*/ 176867 h 2549768"/>
              <a:gd name="connsiteX64" fmla="*/ 836852 w 2823151"/>
              <a:gd name="connsiteY64" fmla="*/ 144115 h 2549768"/>
              <a:gd name="connsiteX65" fmla="*/ 852822 w 2823151"/>
              <a:gd name="connsiteY65" fmla="*/ 138702 h 2549768"/>
              <a:gd name="connsiteX66" fmla="*/ 958657 w 2823151"/>
              <a:gd name="connsiteY66" fmla="*/ 141409 h 2549768"/>
              <a:gd name="connsiteX67" fmla="*/ 970566 w 2823151"/>
              <a:gd name="connsiteY67" fmla="*/ 137890 h 2549768"/>
              <a:gd name="connsiteX68" fmla="*/ 938356 w 2823151"/>
              <a:gd name="connsiteY68" fmla="*/ 128416 h 2549768"/>
              <a:gd name="connsiteX69" fmla="*/ 879078 w 2823151"/>
              <a:gd name="connsiteY69" fmla="*/ 108386 h 2549768"/>
              <a:gd name="connsiteX70" fmla="*/ 869604 w 2823151"/>
              <a:gd name="connsiteY70" fmla="*/ 82130 h 2549768"/>
              <a:gd name="connsiteX71" fmla="*/ 892612 w 2823151"/>
              <a:gd name="connsiteY71" fmla="*/ 72927 h 2549768"/>
              <a:gd name="connsiteX72" fmla="*/ 986536 w 2823151"/>
              <a:gd name="connsiteY72" fmla="*/ 100536 h 2549768"/>
              <a:gd name="connsiteX73" fmla="*/ 995468 w 2823151"/>
              <a:gd name="connsiteY73" fmla="*/ 96747 h 2549768"/>
              <a:gd name="connsiteX74" fmla="*/ 995468 w 2823151"/>
              <a:gd name="connsiteY74" fmla="*/ 87003 h 2549768"/>
              <a:gd name="connsiteX75" fmla="*/ 957574 w 2823151"/>
              <a:gd name="connsiteY75" fmla="*/ 43153 h 2549768"/>
              <a:gd name="connsiteX76" fmla="*/ 943228 w 2823151"/>
              <a:gd name="connsiteY76" fmla="*/ 29619 h 2549768"/>
              <a:gd name="connsiteX77" fmla="*/ 940251 w 2823151"/>
              <a:gd name="connsiteY77" fmla="*/ 6612 h 2549768"/>
              <a:gd name="connsiteX78" fmla="*/ 962987 w 2823151"/>
              <a:gd name="connsiteY78" fmla="*/ 2552 h 2549768"/>
              <a:gd name="connsiteX79" fmla="*/ 975438 w 2823151"/>
              <a:gd name="connsiteY79" fmla="*/ 11484 h 2549768"/>
              <a:gd name="connsiteX80" fmla="*/ 995739 w 2823151"/>
              <a:gd name="connsiteY80" fmla="*/ 29890 h 2549768"/>
              <a:gd name="connsiteX81" fmla="*/ 1100491 w 2823151"/>
              <a:gd name="connsiteY81" fmla="*/ 81318 h 2549768"/>
              <a:gd name="connsiteX82" fmla="*/ 1159498 w 2823151"/>
              <a:gd name="connsiteY82" fmla="*/ 101890 h 2549768"/>
              <a:gd name="connsiteX83" fmla="*/ 1211197 w 2823151"/>
              <a:gd name="connsiteY83" fmla="*/ 106762 h 2549768"/>
              <a:gd name="connsiteX84" fmla="*/ 1399047 w 2823151"/>
              <a:gd name="connsiteY84" fmla="*/ 83484 h 2549768"/>
              <a:gd name="connsiteX85" fmla="*/ 1581753 w 2823151"/>
              <a:gd name="connsiteY85" fmla="*/ 88897 h 2549768"/>
              <a:gd name="connsiteX86" fmla="*/ 1602595 w 2823151"/>
              <a:gd name="connsiteY86" fmla="*/ 90521 h 2549768"/>
              <a:gd name="connsiteX87" fmla="*/ 1643467 w 2823151"/>
              <a:gd name="connsiteY87" fmla="*/ 104055 h 2549768"/>
              <a:gd name="connsiteX88" fmla="*/ 1720610 w 2823151"/>
              <a:gd name="connsiteY88" fmla="*/ 143033 h 2549768"/>
              <a:gd name="connsiteX89" fmla="*/ 1783948 w 2823151"/>
              <a:gd name="connsiteY89" fmla="*/ 173890 h 2549768"/>
              <a:gd name="connsiteX90" fmla="*/ 1796128 w 2823151"/>
              <a:gd name="connsiteY90" fmla="*/ 179032 h 2549768"/>
              <a:gd name="connsiteX91" fmla="*/ 1891135 w 2823151"/>
              <a:gd name="connsiteY91" fmla="*/ 221258 h 2549768"/>
              <a:gd name="connsiteX92" fmla="*/ 1976940 w 2823151"/>
              <a:gd name="connsiteY92" fmla="*/ 261047 h 2549768"/>
              <a:gd name="connsiteX93" fmla="*/ 2044338 w 2823151"/>
              <a:gd name="connsiteY93" fmla="*/ 314370 h 2549768"/>
              <a:gd name="connsiteX94" fmla="*/ 2058955 w 2823151"/>
              <a:gd name="connsiteY94" fmla="*/ 328987 h 2549768"/>
              <a:gd name="connsiteX95" fmla="*/ 2077631 w 2823151"/>
              <a:gd name="connsiteY95" fmla="*/ 321408 h 2549768"/>
              <a:gd name="connsiteX96" fmla="*/ 2105782 w 2823151"/>
              <a:gd name="connsiteY96" fmla="*/ 267002 h 2549768"/>
              <a:gd name="connsiteX97" fmla="*/ 2135556 w 2823151"/>
              <a:gd name="connsiteY97" fmla="*/ 238311 h 2549768"/>
              <a:gd name="connsiteX98" fmla="*/ 2188067 w 2823151"/>
              <a:gd name="connsiteY98" fmla="*/ 213679 h 2549768"/>
              <a:gd name="connsiteX99" fmla="*/ 2326112 w 2823151"/>
              <a:gd name="connsiteY99" fmla="*/ 207724 h 2549768"/>
              <a:gd name="connsiteX100" fmla="*/ 2362382 w 2823151"/>
              <a:gd name="connsiteY100" fmla="*/ 229649 h 2549768"/>
              <a:gd name="connsiteX101" fmla="*/ 2390533 w 2823151"/>
              <a:gd name="connsiteY101" fmla="*/ 244536 h 2549768"/>
              <a:gd name="connsiteX102" fmla="*/ 2411916 w 2823151"/>
              <a:gd name="connsiteY102" fmla="*/ 253198 h 2549768"/>
              <a:gd name="connsiteX103" fmla="*/ 2420578 w 2823151"/>
              <a:gd name="connsiteY103" fmla="*/ 257529 h 2549768"/>
              <a:gd name="connsiteX104" fmla="*/ 2445751 w 2823151"/>
              <a:gd name="connsiteY104" fmla="*/ 280536 h 2549768"/>
              <a:gd name="connsiteX105" fmla="*/ 2459284 w 2823151"/>
              <a:gd name="connsiteY105" fmla="*/ 295423 h 2549768"/>
              <a:gd name="connsiteX106" fmla="*/ 2512608 w 2823151"/>
              <a:gd name="connsiteY106" fmla="*/ 393949 h 2549768"/>
              <a:gd name="connsiteX107" fmla="*/ 2513420 w 2823151"/>
              <a:gd name="connsiteY107" fmla="*/ 403694 h 2549768"/>
              <a:gd name="connsiteX108" fmla="*/ 2502322 w 2823151"/>
              <a:gd name="connsiteY108" fmla="*/ 445107 h 2549768"/>
              <a:gd name="connsiteX109" fmla="*/ 2479856 w 2823151"/>
              <a:gd name="connsiteY109" fmla="*/ 450250 h 2549768"/>
              <a:gd name="connsiteX110" fmla="*/ 2440608 w 2823151"/>
              <a:gd name="connsiteY110" fmla="*/ 445107 h 2549768"/>
              <a:gd name="connsiteX111" fmla="*/ 2433029 w 2823151"/>
              <a:gd name="connsiteY111" fmla="*/ 450520 h 2549768"/>
              <a:gd name="connsiteX112" fmla="*/ 2421931 w 2823151"/>
              <a:gd name="connsiteY112" fmla="*/ 489227 h 2549768"/>
              <a:gd name="connsiteX113" fmla="*/ 2408939 w 2823151"/>
              <a:gd name="connsiteY113" fmla="*/ 500866 h 2549768"/>
              <a:gd name="connsiteX114" fmla="*/ 2397570 w 2823151"/>
              <a:gd name="connsiteY114" fmla="*/ 516836 h 2549768"/>
              <a:gd name="connsiteX115" fmla="*/ 2387826 w 2823151"/>
              <a:gd name="connsiteY115" fmla="*/ 582069 h 2549768"/>
              <a:gd name="connsiteX116" fmla="*/ 2374021 w 2823151"/>
              <a:gd name="connsiteY116" fmla="*/ 593167 h 2549768"/>
              <a:gd name="connsiteX117" fmla="*/ 2364277 w 2823151"/>
              <a:gd name="connsiteY117" fmla="*/ 592625 h 2549768"/>
              <a:gd name="connsiteX118" fmla="*/ 2341811 w 2823151"/>
              <a:gd name="connsiteY118" fmla="*/ 603723 h 2549768"/>
              <a:gd name="connsiteX119" fmla="*/ 2341270 w 2823151"/>
              <a:gd name="connsiteY119" fmla="*/ 604535 h 2549768"/>
              <a:gd name="connsiteX120" fmla="*/ 2299315 w 2823151"/>
              <a:gd name="connsiteY120" fmla="*/ 631873 h 2549768"/>
              <a:gd name="connsiteX121" fmla="*/ 2289300 w 2823151"/>
              <a:gd name="connsiteY121" fmla="*/ 638099 h 2549768"/>
              <a:gd name="connsiteX122" fmla="*/ 2291736 w 2823151"/>
              <a:gd name="connsiteY122" fmla="*/ 645678 h 2549768"/>
              <a:gd name="connsiteX123" fmla="*/ 2317992 w 2823151"/>
              <a:gd name="connsiteY123" fmla="*/ 661648 h 2549768"/>
              <a:gd name="connsiteX124" fmla="*/ 2323946 w 2823151"/>
              <a:gd name="connsiteY124" fmla="*/ 664084 h 2549768"/>
              <a:gd name="connsiteX125" fmla="*/ 2402713 w 2823151"/>
              <a:gd name="connsiteY125" fmla="*/ 711452 h 2549768"/>
              <a:gd name="connsiteX126" fmla="*/ 2434382 w 2823151"/>
              <a:gd name="connsiteY126" fmla="*/ 733106 h 2549768"/>
              <a:gd name="connsiteX127" fmla="*/ 2462803 w 2823151"/>
              <a:gd name="connsiteY127" fmla="*/ 730670 h 2549768"/>
              <a:gd name="connsiteX128" fmla="*/ 2480127 w 2823151"/>
              <a:gd name="connsiteY128" fmla="*/ 715512 h 2549768"/>
              <a:gd name="connsiteX129" fmla="*/ 2562141 w 2823151"/>
              <a:gd name="connsiteY129" fmla="*/ 620505 h 2549768"/>
              <a:gd name="connsiteX130" fmla="*/ 2633870 w 2823151"/>
              <a:gd name="connsiteY130" fmla="*/ 473799 h 2549768"/>
              <a:gd name="connsiteX131" fmla="*/ 2630893 w 2823151"/>
              <a:gd name="connsiteY131" fmla="*/ 441859 h 2549768"/>
              <a:gd name="connsiteX132" fmla="*/ 2624126 w 2823151"/>
              <a:gd name="connsiteY132" fmla="*/ 424536 h 2549768"/>
              <a:gd name="connsiteX133" fmla="*/ 2606262 w 2823151"/>
              <a:gd name="connsiteY133" fmla="*/ 376355 h 2549768"/>
              <a:gd name="connsiteX134" fmla="*/ 2556728 w 2823151"/>
              <a:gd name="connsiteY134" fmla="*/ 330070 h 2549768"/>
              <a:gd name="connsiteX135" fmla="*/ 2546442 w 2823151"/>
              <a:gd name="connsiteY135" fmla="*/ 317077 h 2549768"/>
              <a:gd name="connsiteX136" fmla="*/ 2559705 w 2823151"/>
              <a:gd name="connsiteY136" fmla="*/ 308416 h 2549768"/>
              <a:gd name="connsiteX137" fmla="*/ 2592728 w 2823151"/>
              <a:gd name="connsiteY137" fmla="*/ 309769 h 2549768"/>
              <a:gd name="connsiteX138" fmla="*/ 2619795 w 2823151"/>
              <a:gd name="connsiteY138" fmla="*/ 326822 h 2549768"/>
              <a:gd name="connsiteX139" fmla="*/ 2658502 w 2823151"/>
              <a:gd name="connsiteY139" fmla="*/ 324386 h 2549768"/>
              <a:gd name="connsiteX140" fmla="*/ 2674201 w 2823151"/>
              <a:gd name="connsiteY140" fmla="*/ 269709 h 2549768"/>
              <a:gd name="connsiteX141" fmla="*/ 2688006 w 2823151"/>
              <a:gd name="connsiteY141" fmla="*/ 212055 h 2549768"/>
              <a:gd name="connsiteX142" fmla="*/ 2711555 w 2823151"/>
              <a:gd name="connsiteY142" fmla="*/ 201769 h 2549768"/>
              <a:gd name="connsiteX143" fmla="*/ 2719675 w 2823151"/>
              <a:gd name="connsiteY143" fmla="*/ 219634 h 2549768"/>
              <a:gd name="connsiteX144" fmla="*/ 2712096 w 2823151"/>
              <a:gd name="connsiteY144" fmla="*/ 257258 h 2549768"/>
              <a:gd name="connsiteX145" fmla="*/ 2724006 w 2823151"/>
              <a:gd name="connsiteY145" fmla="*/ 230732 h 2549768"/>
              <a:gd name="connsiteX146" fmla="*/ 2734833 w 2823151"/>
              <a:gd name="connsiteY146" fmla="*/ 200687 h 2549768"/>
              <a:gd name="connsiteX147" fmla="*/ 2757299 w 2823151"/>
              <a:gd name="connsiteY147" fmla="*/ 193378 h 2549768"/>
              <a:gd name="connsiteX148" fmla="*/ 2765419 w 2823151"/>
              <a:gd name="connsiteY148" fmla="*/ 212055 h 2549768"/>
              <a:gd name="connsiteX149" fmla="*/ 2769479 w 2823151"/>
              <a:gd name="connsiteY149" fmla="*/ 219363 h 2549768"/>
              <a:gd name="connsiteX150" fmla="*/ 2782742 w 2823151"/>
              <a:gd name="connsiteY150" fmla="*/ 238581 h 2549768"/>
              <a:gd name="connsiteX151" fmla="*/ 2770291 w 2823151"/>
              <a:gd name="connsiteY151" fmla="*/ 321137 h 2549768"/>
              <a:gd name="connsiteX152" fmla="*/ 2773269 w 2823151"/>
              <a:gd name="connsiteY152" fmla="*/ 337378 h 2549768"/>
              <a:gd name="connsiteX153" fmla="*/ 2792216 w 2823151"/>
              <a:gd name="connsiteY153" fmla="*/ 290551 h 2549768"/>
              <a:gd name="connsiteX154" fmla="*/ 2798442 w 2823151"/>
              <a:gd name="connsiteY154" fmla="*/ 274310 h 2549768"/>
              <a:gd name="connsiteX155" fmla="*/ 2823885 w 2823151"/>
              <a:gd name="connsiteY155" fmla="*/ 275122 h 2549768"/>
              <a:gd name="connsiteX156" fmla="*/ 2823885 w 2823151"/>
              <a:gd name="connsiteY156" fmla="*/ 297047 h 2549768"/>
              <a:gd name="connsiteX157" fmla="*/ 2799253 w 2823151"/>
              <a:gd name="connsiteY157" fmla="*/ 361468 h 2549768"/>
              <a:gd name="connsiteX158" fmla="*/ 2798171 w 2823151"/>
              <a:gd name="connsiteY158" fmla="*/ 376897 h 2549768"/>
              <a:gd name="connsiteX159" fmla="*/ 2780848 w 2823151"/>
              <a:gd name="connsiteY159" fmla="*/ 438069 h 2549768"/>
              <a:gd name="connsiteX160" fmla="*/ 2745660 w 2823151"/>
              <a:gd name="connsiteY160" fmla="*/ 494641 h 2549768"/>
              <a:gd name="connsiteX161" fmla="*/ 2707224 w 2823151"/>
              <a:gd name="connsiteY161" fmla="*/ 583964 h 2549768"/>
              <a:gd name="connsiteX162" fmla="*/ 2675555 w 2823151"/>
              <a:gd name="connsiteY162" fmla="*/ 675182 h 2549768"/>
              <a:gd name="connsiteX163" fmla="*/ 2616277 w 2823151"/>
              <a:gd name="connsiteY163" fmla="*/ 788054 h 2549768"/>
              <a:gd name="connsiteX164" fmla="*/ 2565389 w 2823151"/>
              <a:gd name="connsiteY164" fmla="*/ 862219 h 2549768"/>
              <a:gd name="connsiteX165" fmla="*/ 2543735 w 2823151"/>
              <a:gd name="connsiteY165" fmla="*/ 891452 h 2549768"/>
              <a:gd name="connsiteX166" fmla="*/ 2494743 w 2823151"/>
              <a:gd name="connsiteY166" fmla="*/ 911752 h 2549768"/>
              <a:gd name="connsiteX167" fmla="*/ 2442773 w 2823151"/>
              <a:gd name="connsiteY167" fmla="*/ 897136 h 2549768"/>
              <a:gd name="connsiteX168" fmla="*/ 2302563 w 2823151"/>
              <a:gd name="connsiteY168" fmla="*/ 851392 h 2549768"/>
              <a:gd name="connsiteX169" fmla="*/ 2193481 w 2823151"/>
              <a:gd name="connsiteY169" fmla="*/ 799693 h 2549768"/>
              <a:gd name="connsiteX170" fmla="*/ 2180759 w 2823151"/>
              <a:gd name="connsiteY170" fmla="*/ 797527 h 2549768"/>
              <a:gd name="connsiteX171" fmla="*/ 2158834 w 2823151"/>
              <a:gd name="connsiteY171" fmla="*/ 789678 h 2549768"/>
              <a:gd name="connsiteX172" fmla="*/ 2109571 w 2823151"/>
              <a:gd name="connsiteY172" fmla="*/ 754490 h 2549768"/>
              <a:gd name="connsiteX173" fmla="*/ 2085481 w 2823151"/>
              <a:gd name="connsiteY173" fmla="*/ 760174 h 2549768"/>
              <a:gd name="connsiteX174" fmla="*/ 2005631 w 2823151"/>
              <a:gd name="connsiteY174" fmla="*/ 818099 h 2549768"/>
              <a:gd name="connsiteX175" fmla="*/ 1927406 w 2823151"/>
              <a:gd name="connsiteY175" fmla="*/ 850850 h 2549768"/>
              <a:gd name="connsiteX176" fmla="*/ 1841331 w 2823151"/>
              <a:gd name="connsiteY176" fmla="*/ 908775 h 2549768"/>
              <a:gd name="connsiteX177" fmla="*/ 1799376 w 2823151"/>
              <a:gd name="connsiteY177" fmla="*/ 936925 h 2549768"/>
              <a:gd name="connsiteX178" fmla="*/ 1723858 w 2823151"/>
              <a:gd name="connsiteY178" fmla="*/ 981858 h 2549768"/>
              <a:gd name="connsiteX179" fmla="*/ 1646444 w 2823151"/>
              <a:gd name="connsiteY179" fmla="*/ 1037887 h 2549768"/>
              <a:gd name="connsiteX180" fmla="*/ 1640219 w 2823151"/>
              <a:gd name="connsiteY180" fmla="*/ 1044925 h 2549768"/>
              <a:gd name="connsiteX181" fmla="*/ 1648339 w 2823151"/>
              <a:gd name="connsiteY181" fmla="*/ 1048444 h 2549768"/>
              <a:gd name="connsiteX182" fmla="*/ 1745512 w 2823151"/>
              <a:gd name="connsiteY182" fmla="*/ 1085256 h 2549768"/>
              <a:gd name="connsiteX183" fmla="*/ 1756339 w 2823151"/>
              <a:gd name="connsiteY183" fmla="*/ 1090669 h 2549768"/>
              <a:gd name="connsiteX184" fmla="*/ 1852429 w 2823151"/>
              <a:gd name="connsiteY184" fmla="*/ 1143722 h 2549768"/>
              <a:gd name="connsiteX185" fmla="*/ 1962865 w 2823151"/>
              <a:gd name="connsiteY185" fmla="*/ 1205165 h 2549768"/>
              <a:gd name="connsiteX186" fmla="*/ 2099827 w 2823151"/>
              <a:gd name="connsiteY186" fmla="*/ 1282849 h 2549768"/>
              <a:gd name="connsiteX187" fmla="*/ 2145571 w 2823151"/>
              <a:gd name="connsiteY187" fmla="*/ 1316413 h 2549768"/>
              <a:gd name="connsiteX188" fmla="*/ 2157751 w 2823151"/>
              <a:gd name="connsiteY188" fmla="*/ 1347541 h 2549768"/>
              <a:gd name="connsiteX189" fmla="*/ 2130954 w 2823151"/>
              <a:gd name="connsiteY189" fmla="*/ 1434428 h 2549768"/>
              <a:gd name="connsiteX190" fmla="*/ 2034052 w 2823151"/>
              <a:gd name="connsiteY190" fmla="*/ 1545405 h 2549768"/>
              <a:gd name="connsiteX191" fmla="*/ 1898985 w 2823151"/>
              <a:gd name="connsiteY191" fmla="*/ 1686157 h 2549768"/>
              <a:gd name="connsiteX192" fmla="*/ 1822654 w 2823151"/>
              <a:gd name="connsiteY192" fmla="*/ 1754367 h 2549768"/>
              <a:gd name="connsiteX193" fmla="*/ 1742264 w 2823151"/>
              <a:gd name="connsiteY193" fmla="*/ 1844231 h 2549768"/>
              <a:gd name="connsiteX194" fmla="*/ 1693813 w 2823151"/>
              <a:gd name="connsiteY194" fmla="*/ 1938968 h 2549768"/>
              <a:gd name="connsiteX195" fmla="*/ 1701933 w 2823151"/>
              <a:gd name="connsiteY195" fmla="*/ 1973073 h 2549768"/>
              <a:gd name="connsiteX196" fmla="*/ 1698685 w 2823151"/>
              <a:gd name="connsiteY196" fmla="*/ 1987419 h 2549768"/>
              <a:gd name="connsiteX197" fmla="*/ 1697602 w 2823151"/>
              <a:gd name="connsiteY197" fmla="*/ 1997434 h 2549768"/>
              <a:gd name="connsiteX198" fmla="*/ 1748489 w 2823151"/>
              <a:gd name="connsiteY198" fmla="*/ 2055629 h 2549768"/>
              <a:gd name="connsiteX199" fmla="*/ 1790444 w 2823151"/>
              <a:gd name="connsiteY199" fmla="*/ 2082697 h 2549768"/>
              <a:gd name="connsiteX200" fmla="*/ 1806143 w 2823151"/>
              <a:gd name="connsiteY200" fmla="*/ 2100020 h 2549768"/>
              <a:gd name="connsiteX201" fmla="*/ 1818865 w 2823151"/>
              <a:gd name="connsiteY201" fmla="*/ 2107058 h 2549768"/>
              <a:gd name="connsiteX202" fmla="*/ 1877331 w 2823151"/>
              <a:gd name="connsiteY202" fmla="*/ 2117885 h 2549768"/>
              <a:gd name="connsiteX203" fmla="*/ 1909541 w 2823151"/>
              <a:gd name="connsiteY203" fmla="*/ 2160652 h 2549768"/>
              <a:gd name="connsiteX204" fmla="*/ 1883015 w 2823151"/>
              <a:gd name="connsiteY204" fmla="*/ 2198005 h 2549768"/>
              <a:gd name="connsiteX205" fmla="*/ 1818594 w 2823151"/>
              <a:gd name="connsiteY205" fmla="*/ 2210997 h 2549768"/>
              <a:gd name="connsiteX206" fmla="*/ 1755797 w 2823151"/>
              <a:gd name="connsiteY206" fmla="*/ 2209373 h 2549768"/>
              <a:gd name="connsiteX207" fmla="*/ 1685422 w 2823151"/>
              <a:gd name="connsiteY207" fmla="*/ 2189614 h 2549768"/>
              <a:gd name="connsiteX208" fmla="*/ 1546294 w 2823151"/>
              <a:gd name="connsiteY208" fmla="*/ 2131960 h 2549768"/>
              <a:gd name="connsiteX209" fmla="*/ 1471588 w 2823151"/>
              <a:gd name="connsiteY209" fmla="*/ 2105975 h 2549768"/>
              <a:gd name="connsiteX210" fmla="*/ 1412310 w 2823151"/>
              <a:gd name="connsiteY210" fmla="*/ 2073223 h 2549768"/>
              <a:gd name="connsiteX211" fmla="*/ 1397964 w 2823151"/>
              <a:gd name="connsiteY211" fmla="*/ 2052652 h 2549768"/>
              <a:gd name="connsiteX212" fmla="*/ 1405813 w 2823151"/>
              <a:gd name="connsiteY212" fmla="*/ 2032622 h 2549768"/>
              <a:gd name="connsiteX213" fmla="*/ 1437482 w 2823151"/>
              <a:gd name="connsiteY213" fmla="*/ 1993644 h 2549768"/>
              <a:gd name="connsiteX214" fmla="*/ 1459407 w 2823151"/>
              <a:gd name="connsiteY214" fmla="*/ 1950878 h 2549768"/>
              <a:gd name="connsiteX215" fmla="*/ 1481061 w 2823151"/>
              <a:gd name="connsiteY215" fmla="*/ 1913795 h 2549768"/>
              <a:gd name="connsiteX216" fmla="*/ 1501633 w 2823151"/>
              <a:gd name="connsiteY216" fmla="*/ 1904863 h 2549768"/>
              <a:gd name="connsiteX217" fmla="*/ 1514084 w 2823151"/>
              <a:gd name="connsiteY217" fmla="*/ 1901344 h 2549768"/>
              <a:gd name="connsiteX218" fmla="*/ 1532219 w 2823151"/>
              <a:gd name="connsiteY218" fmla="*/ 1878066 h 2549768"/>
              <a:gd name="connsiteX219" fmla="*/ 1558475 w 2823151"/>
              <a:gd name="connsiteY219" fmla="*/ 1840171 h 2549768"/>
              <a:gd name="connsiteX220" fmla="*/ 1610174 w 2823151"/>
              <a:gd name="connsiteY220" fmla="*/ 1774126 h 2549768"/>
              <a:gd name="connsiteX221" fmla="*/ 1668369 w 2823151"/>
              <a:gd name="connsiteY221" fmla="*/ 1683720 h 2549768"/>
              <a:gd name="connsiteX222" fmla="*/ 1711407 w 2823151"/>
              <a:gd name="connsiteY222" fmla="*/ 1613345 h 2549768"/>
              <a:gd name="connsiteX223" fmla="*/ 1746594 w 2823151"/>
              <a:gd name="connsiteY223" fmla="*/ 1547300 h 2549768"/>
              <a:gd name="connsiteX224" fmla="*/ 1775557 w 2823151"/>
              <a:gd name="connsiteY224" fmla="*/ 1502097 h 2549768"/>
              <a:gd name="connsiteX225" fmla="*/ 1844309 w 2823151"/>
              <a:gd name="connsiteY225" fmla="*/ 1426037 h 2549768"/>
              <a:gd name="connsiteX226" fmla="*/ 1841060 w 2823151"/>
              <a:gd name="connsiteY226" fmla="*/ 1414668 h 2549768"/>
              <a:gd name="connsiteX227" fmla="*/ 1708700 w 2823151"/>
              <a:gd name="connsiteY227" fmla="*/ 1392744 h 2549768"/>
              <a:gd name="connsiteX228" fmla="*/ 1590685 w 2823151"/>
              <a:gd name="connsiteY228" fmla="*/ 1377315 h 2549768"/>
              <a:gd name="connsiteX229" fmla="*/ 1555497 w 2823151"/>
              <a:gd name="connsiteY229" fmla="*/ 1368383 h 2549768"/>
              <a:gd name="connsiteX230" fmla="*/ 1440460 w 2823151"/>
              <a:gd name="connsiteY230" fmla="*/ 1338067 h 2549768"/>
              <a:gd name="connsiteX231" fmla="*/ 1413122 w 2823151"/>
              <a:gd name="connsiteY231" fmla="*/ 1329406 h 2549768"/>
              <a:gd name="connsiteX232" fmla="*/ 1398505 w 2823151"/>
              <a:gd name="connsiteY232" fmla="*/ 1331030 h 2549768"/>
              <a:gd name="connsiteX233" fmla="*/ 1299438 w 2823151"/>
              <a:gd name="connsiteY233" fmla="*/ 1406007 h 2549768"/>
              <a:gd name="connsiteX234" fmla="*/ 1222024 w 2823151"/>
              <a:gd name="connsiteY234" fmla="*/ 1480713 h 2549768"/>
              <a:gd name="connsiteX235" fmla="*/ 1162476 w 2823151"/>
              <a:gd name="connsiteY235" fmla="*/ 1534578 h 2549768"/>
              <a:gd name="connsiteX236" fmla="*/ 1090746 w 2823151"/>
              <a:gd name="connsiteY236" fmla="*/ 1594668 h 2549768"/>
              <a:gd name="connsiteX237" fmla="*/ 939168 w 2823151"/>
              <a:gd name="connsiteY237" fmla="*/ 1706999 h 2549768"/>
              <a:gd name="connsiteX238" fmla="*/ 886386 w 2823151"/>
              <a:gd name="connsiteY238" fmla="*/ 1748141 h 2549768"/>
              <a:gd name="connsiteX239" fmla="*/ 768642 w 2823151"/>
              <a:gd name="connsiteY239" fmla="*/ 1825284 h 2549768"/>
              <a:gd name="connsiteX240" fmla="*/ 711259 w 2823151"/>
              <a:gd name="connsiteY240" fmla="*/ 1855058 h 2549768"/>
              <a:gd name="connsiteX241" fmla="*/ 632221 w 2823151"/>
              <a:gd name="connsiteY241" fmla="*/ 1908111 h 2549768"/>
              <a:gd name="connsiteX242" fmla="*/ 586477 w 2823151"/>
              <a:gd name="connsiteY242" fmla="*/ 1940592 h 2549768"/>
              <a:gd name="connsiteX243" fmla="*/ 505815 w 2823151"/>
              <a:gd name="connsiteY243" fmla="*/ 1995539 h 2549768"/>
              <a:gd name="connsiteX244" fmla="*/ 418387 w 2823151"/>
              <a:gd name="connsiteY244" fmla="*/ 2056712 h 2549768"/>
              <a:gd name="connsiteX245" fmla="*/ 321214 w 2823151"/>
              <a:gd name="connsiteY245" fmla="*/ 2154697 h 2549768"/>
              <a:gd name="connsiteX246" fmla="*/ 290357 w 2823151"/>
              <a:gd name="connsiteY246" fmla="*/ 2183930 h 2549768"/>
              <a:gd name="connsiteX247" fmla="*/ 275741 w 2823151"/>
              <a:gd name="connsiteY247" fmla="*/ 2200170 h 2549768"/>
              <a:gd name="connsiteX248" fmla="*/ 237034 w 2823151"/>
              <a:gd name="connsiteY248" fmla="*/ 2243208 h 2549768"/>
              <a:gd name="connsiteX249" fmla="*/ 233786 w 2823151"/>
              <a:gd name="connsiteY249" fmla="*/ 2257283 h 2549768"/>
              <a:gd name="connsiteX250" fmla="*/ 219170 w 2823151"/>
              <a:gd name="connsiteY250" fmla="*/ 2286516 h 2549768"/>
              <a:gd name="connsiteX251" fmla="*/ 201034 w 2823151"/>
              <a:gd name="connsiteY251" fmla="*/ 2304381 h 2549768"/>
              <a:gd name="connsiteX252" fmla="*/ 177756 w 2823151"/>
              <a:gd name="connsiteY252" fmla="*/ 2340110 h 2549768"/>
              <a:gd name="connsiteX253" fmla="*/ 165576 w 2823151"/>
              <a:gd name="connsiteY253" fmla="*/ 2359328 h 2549768"/>
              <a:gd name="connsiteX254" fmla="*/ 162869 w 2823151"/>
              <a:gd name="connsiteY254" fmla="*/ 2363929 h 2549768"/>
              <a:gd name="connsiteX255" fmla="*/ 148252 w 2823151"/>
              <a:gd name="connsiteY255" fmla="*/ 2394516 h 2549768"/>
              <a:gd name="connsiteX256" fmla="*/ 136884 w 2823151"/>
              <a:gd name="connsiteY256" fmla="*/ 2424831 h 2549768"/>
              <a:gd name="connsiteX257" fmla="*/ 101155 w 2823151"/>
              <a:gd name="connsiteY257" fmla="*/ 2504139 h 2549768"/>
              <a:gd name="connsiteX258" fmla="*/ 99260 w 2823151"/>
              <a:gd name="connsiteY258" fmla="*/ 2511718 h 2549768"/>
              <a:gd name="connsiteX259" fmla="*/ 70298 w 2823151"/>
              <a:gd name="connsiteY259" fmla="*/ 2548530 h 2549768"/>
              <a:gd name="connsiteX260" fmla="*/ 44313 w 2823151"/>
              <a:gd name="connsiteY260" fmla="*/ 2550154 h 254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</a:cxnLst>
            <a:rect l="l" t="t" r="r" b="b"/>
            <a:pathLst>
              <a:path w="2823151" h="2549768">
                <a:moveTo>
                  <a:pt x="44313" y="2550154"/>
                </a:moveTo>
                <a:cubicBezTo>
                  <a:pt x="8584" y="2524711"/>
                  <a:pt x="3982" y="2485463"/>
                  <a:pt x="734" y="2446485"/>
                </a:cubicBezTo>
                <a:cubicBezTo>
                  <a:pt x="-1973" y="2414546"/>
                  <a:pt x="3170" y="2382606"/>
                  <a:pt x="10208" y="2351478"/>
                </a:cubicBezTo>
                <a:cubicBezTo>
                  <a:pt x="11832" y="2343629"/>
                  <a:pt x="12644" y="2335508"/>
                  <a:pt x="13185" y="2327388"/>
                </a:cubicBezTo>
                <a:cubicBezTo>
                  <a:pt x="18599" y="2259178"/>
                  <a:pt x="1005" y="2201794"/>
                  <a:pt x="1817" y="2133313"/>
                </a:cubicBezTo>
                <a:cubicBezTo>
                  <a:pt x="2087" y="2108411"/>
                  <a:pt x="3711" y="2083238"/>
                  <a:pt x="14268" y="2059960"/>
                </a:cubicBezTo>
                <a:cubicBezTo>
                  <a:pt x="24283" y="2037494"/>
                  <a:pt x="57847" y="2028562"/>
                  <a:pt x="74899" y="2046426"/>
                </a:cubicBezTo>
                <a:cubicBezTo>
                  <a:pt x="81125" y="2052923"/>
                  <a:pt x="92764" y="2051569"/>
                  <a:pt x="101967" y="2051840"/>
                </a:cubicBezTo>
                <a:cubicBezTo>
                  <a:pt x="110087" y="2052110"/>
                  <a:pt x="117937" y="2055088"/>
                  <a:pt x="125245" y="2058336"/>
                </a:cubicBezTo>
                <a:cubicBezTo>
                  <a:pt x="150147" y="2069163"/>
                  <a:pt x="173967" y="2064020"/>
                  <a:pt x="195079" y="2050486"/>
                </a:cubicBezTo>
                <a:cubicBezTo>
                  <a:pt x="245966" y="2018547"/>
                  <a:pt x="288733" y="1977133"/>
                  <a:pt x="328523" y="1931930"/>
                </a:cubicBezTo>
                <a:cubicBezTo>
                  <a:pt x="352613" y="1904592"/>
                  <a:pt x="376974" y="1877524"/>
                  <a:pt x="403771" y="1852893"/>
                </a:cubicBezTo>
                <a:cubicBezTo>
                  <a:pt x="429485" y="1829074"/>
                  <a:pt x="451410" y="1802006"/>
                  <a:pt x="473064" y="1774668"/>
                </a:cubicBezTo>
                <a:cubicBezTo>
                  <a:pt x="499049" y="1741916"/>
                  <a:pt x="530447" y="1716202"/>
                  <a:pt x="568071" y="1697796"/>
                </a:cubicBezTo>
                <a:cubicBezTo>
                  <a:pt x="595680" y="1684262"/>
                  <a:pt x="622206" y="1668563"/>
                  <a:pt x="649003" y="1653405"/>
                </a:cubicBezTo>
                <a:cubicBezTo>
                  <a:pt x="667950" y="1642578"/>
                  <a:pt x="689334" y="1635811"/>
                  <a:pt x="708823" y="1625255"/>
                </a:cubicBezTo>
                <a:cubicBezTo>
                  <a:pt x="715319" y="1621736"/>
                  <a:pt x="722356" y="1618758"/>
                  <a:pt x="727499" y="1613886"/>
                </a:cubicBezTo>
                <a:cubicBezTo>
                  <a:pt x="750236" y="1593585"/>
                  <a:pt x="774326" y="1574909"/>
                  <a:pt x="795168" y="1552713"/>
                </a:cubicBezTo>
                <a:cubicBezTo>
                  <a:pt x="805454" y="1541886"/>
                  <a:pt x="811950" y="1528082"/>
                  <a:pt x="820341" y="1515631"/>
                </a:cubicBezTo>
                <a:cubicBezTo>
                  <a:pt x="836582" y="1491811"/>
                  <a:pt x="852552" y="1467450"/>
                  <a:pt x="867439" y="1442819"/>
                </a:cubicBezTo>
                <a:cubicBezTo>
                  <a:pt x="899649" y="1389496"/>
                  <a:pt x="935108" y="1338879"/>
                  <a:pt x="981393" y="1296383"/>
                </a:cubicBezTo>
                <a:cubicBezTo>
                  <a:pt x="993303" y="1285556"/>
                  <a:pt x="1004671" y="1273917"/>
                  <a:pt x="1016581" y="1263090"/>
                </a:cubicBezTo>
                <a:cubicBezTo>
                  <a:pt x="1029303" y="1251451"/>
                  <a:pt x="1035258" y="1235210"/>
                  <a:pt x="1046356" y="1222759"/>
                </a:cubicBezTo>
                <a:cubicBezTo>
                  <a:pt x="1063137" y="1203812"/>
                  <a:pt x="1060431" y="1179722"/>
                  <a:pt x="1065303" y="1157797"/>
                </a:cubicBezTo>
                <a:cubicBezTo>
                  <a:pt x="1075859" y="1109617"/>
                  <a:pt x="1086686" y="1061707"/>
                  <a:pt x="1114566" y="1020023"/>
                </a:cubicBezTo>
                <a:cubicBezTo>
                  <a:pt x="1129182" y="998098"/>
                  <a:pt x="1147588" y="979963"/>
                  <a:pt x="1167618" y="962910"/>
                </a:cubicBezTo>
                <a:cubicBezTo>
                  <a:pt x="1180611" y="951813"/>
                  <a:pt x="1196851" y="945858"/>
                  <a:pt x="1210385" y="936113"/>
                </a:cubicBezTo>
                <a:cubicBezTo>
                  <a:pt x="1228250" y="923392"/>
                  <a:pt x="1248280" y="914189"/>
                  <a:pt x="1265603" y="900925"/>
                </a:cubicBezTo>
                <a:cubicBezTo>
                  <a:pt x="1268581" y="898760"/>
                  <a:pt x="1271558" y="896865"/>
                  <a:pt x="1275348" y="896053"/>
                </a:cubicBezTo>
                <a:cubicBezTo>
                  <a:pt x="1294565" y="892805"/>
                  <a:pt x="1305934" y="878459"/>
                  <a:pt x="1319738" y="866279"/>
                </a:cubicBezTo>
                <a:cubicBezTo>
                  <a:pt x="1335708" y="851933"/>
                  <a:pt x="1346806" y="831632"/>
                  <a:pt x="1368189" y="823783"/>
                </a:cubicBezTo>
                <a:cubicBezTo>
                  <a:pt x="1382265" y="818640"/>
                  <a:pt x="1391197" y="808084"/>
                  <a:pt x="1397152" y="795362"/>
                </a:cubicBezTo>
                <a:cubicBezTo>
                  <a:pt x="1403648" y="781557"/>
                  <a:pt x="1412310" y="770189"/>
                  <a:pt x="1426926" y="764505"/>
                </a:cubicBezTo>
                <a:cubicBezTo>
                  <a:pt x="1432610" y="762339"/>
                  <a:pt x="1436400" y="757467"/>
                  <a:pt x="1438565" y="753136"/>
                </a:cubicBezTo>
                <a:cubicBezTo>
                  <a:pt x="1447497" y="735272"/>
                  <a:pt x="1462926" y="723091"/>
                  <a:pt x="1474294" y="707121"/>
                </a:cubicBezTo>
                <a:cubicBezTo>
                  <a:pt x="1485663" y="691422"/>
                  <a:pt x="1494324" y="673828"/>
                  <a:pt x="1506234" y="658400"/>
                </a:cubicBezTo>
                <a:cubicBezTo>
                  <a:pt x="1512189" y="650550"/>
                  <a:pt x="1517332" y="642159"/>
                  <a:pt x="1524369" y="635122"/>
                </a:cubicBezTo>
                <a:cubicBezTo>
                  <a:pt x="1566053" y="592084"/>
                  <a:pt x="1603136" y="544986"/>
                  <a:pt x="1642384" y="499784"/>
                </a:cubicBezTo>
                <a:cubicBezTo>
                  <a:pt x="1655377" y="484626"/>
                  <a:pt x="1669452" y="470551"/>
                  <a:pt x="1685151" y="458370"/>
                </a:cubicBezTo>
                <a:cubicBezTo>
                  <a:pt x="1710595" y="438340"/>
                  <a:pt x="1727647" y="411814"/>
                  <a:pt x="1744429" y="385017"/>
                </a:cubicBezTo>
                <a:cubicBezTo>
                  <a:pt x="1750655" y="374731"/>
                  <a:pt x="1748760" y="368506"/>
                  <a:pt x="1738745" y="361739"/>
                </a:cubicBezTo>
                <a:cubicBezTo>
                  <a:pt x="1703557" y="338731"/>
                  <a:pt x="1671076" y="312746"/>
                  <a:pt x="1641031" y="283513"/>
                </a:cubicBezTo>
                <a:cubicBezTo>
                  <a:pt x="1628850" y="271333"/>
                  <a:pt x="1615046" y="260777"/>
                  <a:pt x="1602595" y="248867"/>
                </a:cubicBezTo>
                <a:cubicBezTo>
                  <a:pt x="1597723" y="244265"/>
                  <a:pt x="1592580" y="242641"/>
                  <a:pt x="1585813" y="242912"/>
                </a:cubicBezTo>
                <a:cubicBezTo>
                  <a:pt x="1542234" y="244536"/>
                  <a:pt x="1498384" y="246701"/>
                  <a:pt x="1455076" y="238311"/>
                </a:cubicBezTo>
                <a:cubicBezTo>
                  <a:pt x="1424761" y="232356"/>
                  <a:pt x="1394716" y="224235"/>
                  <a:pt x="1364129" y="221258"/>
                </a:cubicBezTo>
                <a:cubicBezTo>
                  <a:pt x="1303769" y="215574"/>
                  <a:pt x="1243137" y="216656"/>
                  <a:pt x="1182776" y="226401"/>
                </a:cubicBezTo>
                <a:cubicBezTo>
                  <a:pt x="1167077" y="228837"/>
                  <a:pt x="1152190" y="230732"/>
                  <a:pt x="1140010" y="243724"/>
                </a:cubicBezTo>
                <a:cubicBezTo>
                  <a:pt x="1132972" y="251303"/>
                  <a:pt x="1119979" y="252386"/>
                  <a:pt x="1109694" y="255904"/>
                </a:cubicBezTo>
                <a:cubicBezTo>
                  <a:pt x="1080190" y="266461"/>
                  <a:pt x="1055559" y="283513"/>
                  <a:pt x="1039318" y="310852"/>
                </a:cubicBezTo>
                <a:cubicBezTo>
                  <a:pt x="1034716" y="318431"/>
                  <a:pt x="1036070" y="327904"/>
                  <a:pt x="1035258" y="336837"/>
                </a:cubicBezTo>
                <a:cubicBezTo>
                  <a:pt x="1034716" y="341167"/>
                  <a:pt x="1038777" y="348476"/>
                  <a:pt x="1030115" y="348746"/>
                </a:cubicBezTo>
                <a:cubicBezTo>
                  <a:pt x="1021724" y="349017"/>
                  <a:pt x="1010356" y="353077"/>
                  <a:pt x="1007378" y="341438"/>
                </a:cubicBezTo>
                <a:cubicBezTo>
                  <a:pt x="1001423" y="317348"/>
                  <a:pt x="993574" y="292716"/>
                  <a:pt x="1014686" y="271062"/>
                </a:cubicBezTo>
                <a:cubicBezTo>
                  <a:pt x="1020100" y="265378"/>
                  <a:pt x="1021453" y="257258"/>
                  <a:pt x="1023348" y="249950"/>
                </a:cubicBezTo>
                <a:cubicBezTo>
                  <a:pt x="1024972" y="244536"/>
                  <a:pt x="1020912" y="242912"/>
                  <a:pt x="1017393" y="241017"/>
                </a:cubicBezTo>
                <a:cubicBezTo>
                  <a:pt x="998987" y="231002"/>
                  <a:pt x="979228" y="231544"/>
                  <a:pt x="960551" y="236957"/>
                </a:cubicBezTo>
                <a:cubicBezTo>
                  <a:pt x="928882" y="246160"/>
                  <a:pt x="896942" y="246701"/>
                  <a:pt x="864461" y="246431"/>
                </a:cubicBezTo>
                <a:cubicBezTo>
                  <a:pt x="854988" y="246431"/>
                  <a:pt x="850386" y="241288"/>
                  <a:pt x="850115" y="232085"/>
                </a:cubicBezTo>
                <a:cubicBezTo>
                  <a:pt x="849845" y="222882"/>
                  <a:pt x="849845" y="213408"/>
                  <a:pt x="862296" y="212326"/>
                </a:cubicBezTo>
                <a:cubicBezTo>
                  <a:pt x="891800" y="209619"/>
                  <a:pt x="919679" y="200416"/>
                  <a:pt x="948371" y="194461"/>
                </a:cubicBezTo>
                <a:cubicBezTo>
                  <a:pt x="954326" y="193378"/>
                  <a:pt x="960822" y="191754"/>
                  <a:pt x="962987" y="184446"/>
                </a:cubicBezTo>
                <a:cubicBezTo>
                  <a:pt x="960551" y="181198"/>
                  <a:pt x="956762" y="182551"/>
                  <a:pt x="953784" y="182551"/>
                </a:cubicBezTo>
                <a:cubicBezTo>
                  <a:pt x="920221" y="182822"/>
                  <a:pt x="886927" y="180115"/>
                  <a:pt x="853634" y="176867"/>
                </a:cubicBezTo>
                <a:cubicBezTo>
                  <a:pt x="837123" y="175243"/>
                  <a:pt x="828461" y="158190"/>
                  <a:pt x="836852" y="144115"/>
                </a:cubicBezTo>
                <a:cubicBezTo>
                  <a:pt x="840642" y="137890"/>
                  <a:pt x="847138" y="138702"/>
                  <a:pt x="852822" y="138702"/>
                </a:cubicBezTo>
                <a:cubicBezTo>
                  <a:pt x="888010" y="138972"/>
                  <a:pt x="923469" y="138972"/>
                  <a:pt x="958657" y="141409"/>
                </a:cubicBezTo>
                <a:cubicBezTo>
                  <a:pt x="962446" y="141679"/>
                  <a:pt x="966777" y="143574"/>
                  <a:pt x="970566" y="137890"/>
                </a:cubicBezTo>
                <a:cubicBezTo>
                  <a:pt x="959739" y="133288"/>
                  <a:pt x="948641" y="132206"/>
                  <a:pt x="938356" y="128416"/>
                </a:cubicBezTo>
                <a:cubicBezTo>
                  <a:pt x="918867" y="121108"/>
                  <a:pt x="898025" y="117318"/>
                  <a:pt x="879078" y="108386"/>
                </a:cubicBezTo>
                <a:cubicBezTo>
                  <a:pt x="867168" y="102702"/>
                  <a:pt x="864461" y="94852"/>
                  <a:pt x="869604" y="82130"/>
                </a:cubicBezTo>
                <a:cubicBezTo>
                  <a:pt x="873935" y="71303"/>
                  <a:pt x="880702" y="67514"/>
                  <a:pt x="892612" y="72927"/>
                </a:cubicBezTo>
                <a:cubicBezTo>
                  <a:pt x="922657" y="86732"/>
                  <a:pt x="956762" y="86191"/>
                  <a:pt x="986536" y="100536"/>
                </a:cubicBezTo>
                <a:cubicBezTo>
                  <a:pt x="991408" y="102973"/>
                  <a:pt x="993032" y="99454"/>
                  <a:pt x="995468" y="96747"/>
                </a:cubicBezTo>
                <a:cubicBezTo>
                  <a:pt x="998446" y="93499"/>
                  <a:pt x="998175" y="90792"/>
                  <a:pt x="995468" y="87003"/>
                </a:cubicBezTo>
                <a:cubicBezTo>
                  <a:pt x="983829" y="71303"/>
                  <a:pt x="970837" y="56958"/>
                  <a:pt x="957574" y="43153"/>
                </a:cubicBezTo>
                <a:cubicBezTo>
                  <a:pt x="952972" y="38281"/>
                  <a:pt x="947829" y="34221"/>
                  <a:pt x="943228" y="29619"/>
                </a:cubicBezTo>
                <a:cubicBezTo>
                  <a:pt x="936190" y="22852"/>
                  <a:pt x="935108" y="14191"/>
                  <a:pt x="940251" y="6612"/>
                </a:cubicBezTo>
                <a:cubicBezTo>
                  <a:pt x="945935" y="-1508"/>
                  <a:pt x="954867" y="-1238"/>
                  <a:pt x="962987" y="2552"/>
                </a:cubicBezTo>
                <a:cubicBezTo>
                  <a:pt x="967589" y="4717"/>
                  <a:pt x="971649" y="8236"/>
                  <a:pt x="975438" y="11484"/>
                </a:cubicBezTo>
                <a:cubicBezTo>
                  <a:pt x="982476" y="17439"/>
                  <a:pt x="988972" y="23935"/>
                  <a:pt x="995739" y="29890"/>
                </a:cubicBezTo>
                <a:cubicBezTo>
                  <a:pt x="1040942" y="70221"/>
                  <a:pt x="1040942" y="69950"/>
                  <a:pt x="1100491" y="81318"/>
                </a:cubicBezTo>
                <a:cubicBezTo>
                  <a:pt x="1121062" y="85108"/>
                  <a:pt x="1141092" y="91063"/>
                  <a:pt x="1159498" y="101890"/>
                </a:cubicBezTo>
                <a:cubicBezTo>
                  <a:pt x="1175468" y="111363"/>
                  <a:pt x="1193603" y="109469"/>
                  <a:pt x="1211197" y="106762"/>
                </a:cubicBezTo>
                <a:cubicBezTo>
                  <a:pt x="1273723" y="97559"/>
                  <a:pt x="1336250" y="88356"/>
                  <a:pt x="1399047" y="83484"/>
                </a:cubicBezTo>
                <a:cubicBezTo>
                  <a:pt x="1459949" y="78882"/>
                  <a:pt x="1521121" y="82401"/>
                  <a:pt x="1581753" y="88897"/>
                </a:cubicBezTo>
                <a:cubicBezTo>
                  <a:pt x="1588790" y="89709"/>
                  <a:pt x="1595557" y="90521"/>
                  <a:pt x="1602595" y="90521"/>
                </a:cubicBezTo>
                <a:cubicBezTo>
                  <a:pt x="1617753" y="90251"/>
                  <a:pt x="1631287" y="94311"/>
                  <a:pt x="1643467" y="104055"/>
                </a:cubicBezTo>
                <a:cubicBezTo>
                  <a:pt x="1666204" y="122461"/>
                  <a:pt x="1694354" y="131393"/>
                  <a:pt x="1720610" y="143033"/>
                </a:cubicBezTo>
                <a:cubicBezTo>
                  <a:pt x="1741993" y="152506"/>
                  <a:pt x="1762835" y="163604"/>
                  <a:pt x="1783948" y="173890"/>
                </a:cubicBezTo>
                <a:cubicBezTo>
                  <a:pt x="1787737" y="175784"/>
                  <a:pt x="1791797" y="178220"/>
                  <a:pt x="1796128" y="179032"/>
                </a:cubicBezTo>
                <a:cubicBezTo>
                  <a:pt x="1830775" y="186611"/>
                  <a:pt x="1861632" y="202852"/>
                  <a:pt x="1891135" y="221258"/>
                </a:cubicBezTo>
                <a:cubicBezTo>
                  <a:pt x="1918203" y="238040"/>
                  <a:pt x="1948248" y="248055"/>
                  <a:pt x="1976940" y="261047"/>
                </a:cubicBezTo>
                <a:cubicBezTo>
                  <a:pt x="2003737" y="273228"/>
                  <a:pt x="2027015" y="290280"/>
                  <a:pt x="2044338" y="314370"/>
                </a:cubicBezTo>
                <a:cubicBezTo>
                  <a:pt x="2048398" y="320055"/>
                  <a:pt x="2053000" y="325198"/>
                  <a:pt x="2058955" y="328987"/>
                </a:cubicBezTo>
                <a:cubicBezTo>
                  <a:pt x="2065992" y="333859"/>
                  <a:pt x="2077902" y="329799"/>
                  <a:pt x="2077631" y="321408"/>
                </a:cubicBezTo>
                <a:cubicBezTo>
                  <a:pt x="2077090" y="297859"/>
                  <a:pt x="2089270" y="281889"/>
                  <a:pt x="2105782" y="267002"/>
                </a:cubicBezTo>
                <a:cubicBezTo>
                  <a:pt x="2116067" y="257799"/>
                  <a:pt x="2124458" y="246972"/>
                  <a:pt x="2135556" y="238311"/>
                </a:cubicBezTo>
                <a:cubicBezTo>
                  <a:pt x="2151526" y="226130"/>
                  <a:pt x="2169390" y="219634"/>
                  <a:pt x="2188067" y="213679"/>
                </a:cubicBezTo>
                <a:cubicBezTo>
                  <a:pt x="2233541" y="198521"/>
                  <a:pt x="2279826" y="200687"/>
                  <a:pt x="2326112" y="207724"/>
                </a:cubicBezTo>
                <a:cubicBezTo>
                  <a:pt x="2340187" y="209890"/>
                  <a:pt x="2353180" y="215574"/>
                  <a:pt x="2362382" y="229649"/>
                </a:cubicBezTo>
                <a:cubicBezTo>
                  <a:pt x="2367525" y="237769"/>
                  <a:pt x="2378352" y="244536"/>
                  <a:pt x="2390533" y="244536"/>
                </a:cubicBezTo>
                <a:cubicBezTo>
                  <a:pt x="2398924" y="244536"/>
                  <a:pt x="2406773" y="245348"/>
                  <a:pt x="2411916" y="253198"/>
                </a:cubicBezTo>
                <a:cubicBezTo>
                  <a:pt x="2413811" y="255904"/>
                  <a:pt x="2417330" y="257799"/>
                  <a:pt x="2420578" y="257529"/>
                </a:cubicBezTo>
                <a:cubicBezTo>
                  <a:pt x="2437089" y="256446"/>
                  <a:pt x="2441149" y="269168"/>
                  <a:pt x="2445751" y="280536"/>
                </a:cubicBezTo>
                <a:cubicBezTo>
                  <a:pt x="2448728" y="287574"/>
                  <a:pt x="2452518" y="292175"/>
                  <a:pt x="2459284" y="295423"/>
                </a:cubicBezTo>
                <a:cubicBezTo>
                  <a:pt x="2496096" y="313829"/>
                  <a:pt x="2517751" y="351453"/>
                  <a:pt x="2512608" y="393949"/>
                </a:cubicBezTo>
                <a:cubicBezTo>
                  <a:pt x="2512066" y="397468"/>
                  <a:pt x="2512878" y="400445"/>
                  <a:pt x="2513420" y="403694"/>
                </a:cubicBezTo>
                <a:cubicBezTo>
                  <a:pt x="2516939" y="419393"/>
                  <a:pt x="2510442" y="432927"/>
                  <a:pt x="2502322" y="445107"/>
                </a:cubicBezTo>
                <a:cubicBezTo>
                  <a:pt x="2497720" y="452145"/>
                  <a:pt x="2487976" y="452686"/>
                  <a:pt x="2479856" y="450250"/>
                </a:cubicBezTo>
                <a:cubicBezTo>
                  <a:pt x="2466864" y="446460"/>
                  <a:pt x="2453600" y="447272"/>
                  <a:pt x="2440608" y="445107"/>
                </a:cubicBezTo>
                <a:cubicBezTo>
                  <a:pt x="2435736" y="444295"/>
                  <a:pt x="2434112" y="446460"/>
                  <a:pt x="2433029" y="450520"/>
                </a:cubicBezTo>
                <a:cubicBezTo>
                  <a:pt x="2429781" y="463513"/>
                  <a:pt x="2422473" y="475423"/>
                  <a:pt x="2421931" y="489227"/>
                </a:cubicBezTo>
                <a:cubicBezTo>
                  <a:pt x="2421661" y="496535"/>
                  <a:pt x="2415435" y="499513"/>
                  <a:pt x="2408939" y="500866"/>
                </a:cubicBezTo>
                <a:cubicBezTo>
                  <a:pt x="2400277" y="502761"/>
                  <a:pt x="2397300" y="507904"/>
                  <a:pt x="2397570" y="516836"/>
                </a:cubicBezTo>
                <a:cubicBezTo>
                  <a:pt x="2398112" y="539032"/>
                  <a:pt x="2392157" y="560415"/>
                  <a:pt x="2387826" y="582069"/>
                </a:cubicBezTo>
                <a:cubicBezTo>
                  <a:pt x="2386202" y="589919"/>
                  <a:pt x="2381871" y="593437"/>
                  <a:pt x="2374021" y="593167"/>
                </a:cubicBezTo>
                <a:cubicBezTo>
                  <a:pt x="2370774" y="593167"/>
                  <a:pt x="2367255" y="593437"/>
                  <a:pt x="2364277" y="592625"/>
                </a:cubicBezTo>
                <a:cubicBezTo>
                  <a:pt x="2352909" y="589107"/>
                  <a:pt x="2345059" y="591813"/>
                  <a:pt x="2341811" y="603723"/>
                </a:cubicBezTo>
                <a:cubicBezTo>
                  <a:pt x="2341811" y="603994"/>
                  <a:pt x="2341540" y="604535"/>
                  <a:pt x="2341270" y="604535"/>
                </a:cubicBezTo>
                <a:cubicBezTo>
                  <a:pt x="2326653" y="612655"/>
                  <a:pt x="2318533" y="630791"/>
                  <a:pt x="2299315" y="631873"/>
                </a:cubicBezTo>
                <a:cubicBezTo>
                  <a:pt x="2294984" y="632144"/>
                  <a:pt x="2291736" y="634580"/>
                  <a:pt x="2289300" y="638099"/>
                </a:cubicBezTo>
                <a:cubicBezTo>
                  <a:pt x="2286864" y="641618"/>
                  <a:pt x="2287135" y="644595"/>
                  <a:pt x="2291736" y="645678"/>
                </a:cubicBezTo>
                <a:cubicBezTo>
                  <a:pt x="2302563" y="647843"/>
                  <a:pt x="2311766" y="651903"/>
                  <a:pt x="2317992" y="661648"/>
                </a:cubicBezTo>
                <a:cubicBezTo>
                  <a:pt x="2318804" y="663001"/>
                  <a:pt x="2322052" y="663272"/>
                  <a:pt x="2323946" y="664084"/>
                </a:cubicBezTo>
                <a:cubicBezTo>
                  <a:pt x="2352367" y="676264"/>
                  <a:pt x="2380247" y="688986"/>
                  <a:pt x="2402713" y="711452"/>
                </a:cubicBezTo>
                <a:cubicBezTo>
                  <a:pt x="2411646" y="720385"/>
                  <a:pt x="2423285" y="726881"/>
                  <a:pt x="2434382" y="733106"/>
                </a:cubicBezTo>
                <a:cubicBezTo>
                  <a:pt x="2443856" y="738520"/>
                  <a:pt x="2453600" y="735813"/>
                  <a:pt x="2462803" y="730670"/>
                </a:cubicBezTo>
                <a:cubicBezTo>
                  <a:pt x="2469570" y="726881"/>
                  <a:pt x="2475254" y="721467"/>
                  <a:pt x="2480127" y="715512"/>
                </a:cubicBezTo>
                <a:cubicBezTo>
                  <a:pt x="2506924" y="683573"/>
                  <a:pt x="2539134" y="655693"/>
                  <a:pt x="2562141" y="620505"/>
                </a:cubicBezTo>
                <a:cubicBezTo>
                  <a:pt x="2592186" y="574761"/>
                  <a:pt x="2618171" y="526580"/>
                  <a:pt x="2633870" y="473799"/>
                </a:cubicBezTo>
                <a:cubicBezTo>
                  <a:pt x="2637119" y="463242"/>
                  <a:pt x="2637119" y="452145"/>
                  <a:pt x="2630893" y="441859"/>
                </a:cubicBezTo>
                <a:cubicBezTo>
                  <a:pt x="2627645" y="436716"/>
                  <a:pt x="2624938" y="430490"/>
                  <a:pt x="2624126" y="424536"/>
                </a:cubicBezTo>
                <a:cubicBezTo>
                  <a:pt x="2621961" y="406942"/>
                  <a:pt x="2614111" y="391513"/>
                  <a:pt x="2606262" y="376355"/>
                </a:cubicBezTo>
                <a:cubicBezTo>
                  <a:pt x="2595705" y="355513"/>
                  <a:pt x="2579194" y="339002"/>
                  <a:pt x="2556728" y="330070"/>
                </a:cubicBezTo>
                <a:cubicBezTo>
                  <a:pt x="2550232" y="327634"/>
                  <a:pt x="2545360" y="324927"/>
                  <a:pt x="2546442" y="317077"/>
                </a:cubicBezTo>
                <a:cubicBezTo>
                  <a:pt x="2547525" y="308957"/>
                  <a:pt x="2553750" y="308686"/>
                  <a:pt x="2559705" y="308416"/>
                </a:cubicBezTo>
                <a:cubicBezTo>
                  <a:pt x="2570803" y="307874"/>
                  <a:pt x="2581901" y="307333"/>
                  <a:pt x="2592728" y="309769"/>
                </a:cubicBezTo>
                <a:cubicBezTo>
                  <a:pt x="2603826" y="312205"/>
                  <a:pt x="2613029" y="317077"/>
                  <a:pt x="2619795" y="326822"/>
                </a:cubicBezTo>
                <a:cubicBezTo>
                  <a:pt x="2634953" y="348476"/>
                  <a:pt x="2647404" y="347664"/>
                  <a:pt x="2658502" y="324386"/>
                </a:cubicBezTo>
                <a:cubicBezTo>
                  <a:pt x="2666893" y="307333"/>
                  <a:pt x="2673389" y="289468"/>
                  <a:pt x="2674201" y="269709"/>
                </a:cubicBezTo>
                <a:cubicBezTo>
                  <a:pt x="2675284" y="249950"/>
                  <a:pt x="2682051" y="231002"/>
                  <a:pt x="2688006" y="212055"/>
                </a:cubicBezTo>
                <a:cubicBezTo>
                  <a:pt x="2691254" y="202311"/>
                  <a:pt x="2700998" y="198792"/>
                  <a:pt x="2711555" y="201769"/>
                </a:cubicBezTo>
                <a:cubicBezTo>
                  <a:pt x="2721299" y="204476"/>
                  <a:pt x="2720758" y="212596"/>
                  <a:pt x="2719675" y="219634"/>
                </a:cubicBezTo>
                <a:cubicBezTo>
                  <a:pt x="2718051" y="231002"/>
                  <a:pt x="2715073" y="242371"/>
                  <a:pt x="2712096" y="257258"/>
                </a:cubicBezTo>
                <a:cubicBezTo>
                  <a:pt x="2719133" y="247514"/>
                  <a:pt x="2721840" y="239123"/>
                  <a:pt x="2724006" y="230732"/>
                </a:cubicBezTo>
                <a:cubicBezTo>
                  <a:pt x="2726442" y="220446"/>
                  <a:pt x="2729419" y="210160"/>
                  <a:pt x="2734833" y="200687"/>
                </a:cubicBezTo>
                <a:cubicBezTo>
                  <a:pt x="2739705" y="192025"/>
                  <a:pt x="2747825" y="189318"/>
                  <a:pt x="2757299" y="193378"/>
                </a:cubicBezTo>
                <a:cubicBezTo>
                  <a:pt x="2765961" y="196897"/>
                  <a:pt x="2768667" y="203393"/>
                  <a:pt x="2765419" y="212055"/>
                </a:cubicBezTo>
                <a:cubicBezTo>
                  <a:pt x="2763524" y="216927"/>
                  <a:pt x="2764607" y="218551"/>
                  <a:pt x="2769479" y="219363"/>
                </a:cubicBezTo>
                <a:cubicBezTo>
                  <a:pt x="2780306" y="220987"/>
                  <a:pt x="2783825" y="228296"/>
                  <a:pt x="2782742" y="238581"/>
                </a:cubicBezTo>
                <a:cubicBezTo>
                  <a:pt x="2779765" y="266190"/>
                  <a:pt x="2778682" y="294340"/>
                  <a:pt x="2770291" y="321137"/>
                </a:cubicBezTo>
                <a:cubicBezTo>
                  <a:pt x="2768667" y="326280"/>
                  <a:pt x="2766773" y="331694"/>
                  <a:pt x="2773269" y="337378"/>
                </a:cubicBezTo>
                <a:cubicBezTo>
                  <a:pt x="2776788" y="320055"/>
                  <a:pt x="2789239" y="307333"/>
                  <a:pt x="2792216" y="290551"/>
                </a:cubicBezTo>
                <a:cubicBezTo>
                  <a:pt x="2793299" y="284867"/>
                  <a:pt x="2795464" y="279183"/>
                  <a:pt x="2798442" y="274310"/>
                </a:cubicBezTo>
                <a:cubicBezTo>
                  <a:pt x="2803585" y="265649"/>
                  <a:pt x="2813870" y="266190"/>
                  <a:pt x="2823885" y="275122"/>
                </a:cubicBezTo>
                <a:cubicBezTo>
                  <a:pt x="2823885" y="282431"/>
                  <a:pt x="2823885" y="289739"/>
                  <a:pt x="2823885" y="297047"/>
                </a:cubicBezTo>
                <a:cubicBezTo>
                  <a:pt x="2815765" y="318431"/>
                  <a:pt x="2807645" y="340085"/>
                  <a:pt x="2799253" y="361468"/>
                </a:cubicBezTo>
                <a:cubicBezTo>
                  <a:pt x="2797359" y="366611"/>
                  <a:pt x="2798712" y="371754"/>
                  <a:pt x="2798171" y="376897"/>
                </a:cubicBezTo>
                <a:cubicBezTo>
                  <a:pt x="2796276" y="398280"/>
                  <a:pt x="2788156" y="418039"/>
                  <a:pt x="2780848" y="438069"/>
                </a:cubicBezTo>
                <a:cubicBezTo>
                  <a:pt x="2772998" y="459453"/>
                  <a:pt x="2759464" y="477047"/>
                  <a:pt x="2745660" y="494641"/>
                </a:cubicBezTo>
                <a:cubicBezTo>
                  <a:pt x="2725088" y="520626"/>
                  <a:pt x="2716156" y="552295"/>
                  <a:pt x="2707224" y="583964"/>
                </a:cubicBezTo>
                <a:cubicBezTo>
                  <a:pt x="2698292" y="614821"/>
                  <a:pt x="2686923" y="645137"/>
                  <a:pt x="2675555" y="675182"/>
                </a:cubicBezTo>
                <a:cubicBezTo>
                  <a:pt x="2660126" y="715242"/>
                  <a:pt x="2639013" y="752054"/>
                  <a:pt x="2616277" y="788054"/>
                </a:cubicBezTo>
                <a:cubicBezTo>
                  <a:pt x="2600307" y="813226"/>
                  <a:pt x="2584878" y="839211"/>
                  <a:pt x="2565389" y="862219"/>
                </a:cubicBezTo>
                <a:cubicBezTo>
                  <a:pt x="2557540" y="871422"/>
                  <a:pt x="2550502" y="881437"/>
                  <a:pt x="2543735" y="891452"/>
                </a:cubicBezTo>
                <a:cubicBezTo>
                  <a:pt x="2531284" y="910128"/>
                  <a:pt x="2516939" y="916895"/>
                  <a:pt x="2494743" y="911752"/>
                </a:cubicBezTo>
                <a:cubicBezTo>
                  <a:pt x="2477149" y="907692"/>
                  <a:pt x="2459555" y="903362"/>
                  <a:pt x="2442773" y="897136"/>
                </a:cubicBezTo>
                <a:cubicBezTo>
                  <a:pt x="2396488" y="880625"/>
                  <a:pt x="2348849" y="867903"/>
                  <a:pt x="2302563" y="851392"/>
                </a:cubicBezTo>
                <a:cubicBezTo>
                  <a:pt x="2264668" y="837858"/>
                  <a:pt x="2227315" y="821888"/>
                  <a:pt x="2193481" y="799693"/>
                </a:cubicBezTo>
                <a:cubicBezTo>
                  <a:pt x="2189691" y="797256"/>
                  <a:pt x="2185360" y="795903"/>
                  <a:pt x="2180759" y="797527"/>
                </a:cubicBezTo>
                <a:cubicBezTo>
                  <a:pt x="2171014" y="801046"/>
                  <a:pt x="2164789" y="796444"/>
                  <a:pt x="2158834" y="789678"/>
                </a:cubicBezTo>
                <a:cubicBezTo>
                  <a:pt x="2145030" y="774520"/>
                  <a:pt x="2131225" y="759091"/>
                  <a:pt x="2109571" y="754490"/>
                </a:cubicBezTo>
                <a:cubicBezTo>
                  <a:pt x="2100368" y="752595"/>
                  <a:pt x="2093331" y="753407"/>
                  <a:pt x="2085481" y="760174"/>
                </a:cubicBezTo>
                <a:cubicBezTo>
                  <a:pt x="2060579" y="781828"/>
                  <a:pt x="2035406" y="803753"/>
                  <a:pt x="2005631" y="818099"/>
                </a:cubicBezTo>
                <a:cubicBezTo>
                  <a:pt x="1980188" y="830550"/>
                  <a:pt x="1953120" y="838941"/>
                  <a:pt x="1927406" y="850850"/>
                </a:cubicBezTo>
                <a:cubicBezTo>
                  <a:pt x="1896008" y="865737"/>
                  <a:pt x="1865421" y="882519"/>
                  <a:pt x="1841331" y="908775"/>
                </a:cubicBezTo>
                <a:cubicBezTo>
                  <a:pt x="1829692" y="921497"/>
                  <a:pt x="1814805" y="929888"/>
                  <a:pt x="1799376" y="936925"/>
                </a:cubicBezTo>
                <a:cubicBezTo>
                  <a:pt x="1772579" y="949376"/>
                  <a:pt x="1748219" y="965346"/>
                  <a:pt x="1723858" y="981858"/>
                </a:cubicBezTo>
                <a:cubicBezTo>
                  <a:pt x="1697602" y="999722"/>
                  <a:pt x="1672159" y="1019211"/>
                  <a:pt x="1646444" y="1037887"/>
                </a:cubicBezTo>
                <a:cubicBezTo>
                  <a:pt x="1643738" y="1039782"/>
                  <a:pt x="1639948" y="1041677"/>
                  <a:pt x="1640219" y="1044925"/>
                </a:cubicBezTo>
                <a:cubicBezTo>
                  <a:pt x="1640760" y="1049256"/>
                  <a:pt x="1645632" y="1047090"/>
                  <a:pt x="1648339" y="1048444"/>
                </a:cubicBezTo>
                <a:cubicBezTo>
                  <a:pt x="1680279" y="1061707"/>
                  <a:pt x="1714925" y="1068203"/>
                  <a:pt x="1745512" y="1085256"/>
                </a:cubicBezTo>
                <a:cubicBezTo>
                  <a:pt x="1749031" y="1087151"/>
                  <a:pt x="1753091" y="1088233"/>
                  <a:pt x="1756339" y="1090669"/>
                </a:cubicBezTo>
                <a:cubicBezTo>
                  <a:pt x="1785572" y="1113677"/>
                  <a:pt x="1819406" y="1127752"/>
                  <a:pt x="1852429" y="1143722"/>
                </a:cubicBezTo>
                <a:cubicBezTo>
                  <a:pt x="1890324" y="1161857"/>
                  <a:pt x="1927135" y="1182699"/>
                  <a:pt x="1962865" y="1205165"/>
                </a:cubicBezTo>
                <a:cubicBezTo>
                  <a:pt x="2007255" y="1233316"/>
                  <a:pt x="2052188" y="1260383"/>
                  <a:pt x="2099827" y="1282849"/>
                </a:cubicBezTo>
                <a:cubicBezTo>
                  <a:pt x="2117150" y="1290970"/>
                  <a:pt x="2132308" y="1302609"/>
                  <a:pt x="2145571" y="1316413"/>
                </a:cubicBezTo>
                <a:cubicBezTo>
                  <a:pt x="2153691" y="1325075"/>
                  <a:pt x="2156939" y="1335631"/>
                  <a:pt x="2157751" y="1347541"/>
                </a:cubicBezTo>
                <a:cubicBezTo>
                  <a:pt x="2160458" y="1380293"/>
                  <a:pt x="2149902" y="1407360"/>
                  <a:pt x="2130954" y="1434428"/>
                </a:cubicBezTo>
                <a:cubicBezTo>
                  <a:pt x="2102533" y="1475300"/>
                  <a:pt x="2066263" y="1508593"/>
                  <a:pt x="2034052" y="1545405"/>
                </a:cubicBezTo>
                <a:cubicBezTo>
                  <a:pt x="1991015" y="1594397"/>
                  <a:pt x="1945541" y="1640683"/>
                  <a:pt x="1898985" y="1686157"/>
                </a:cubicBezTo>
                <a:cubicBezTo>
                  <a:pt x="1874624" y="1709976"/>
                  <a:pt x="1847557" y="1731089"/>
                  <a:pt x="1822654" y="1754367"/>
                </a:cubicBezTo>
                <a:cubicBezTo>
                  <a:pt x="1793421" y="1781976"/>
                  <a:pt x="1766083" y="1811480"/>
                  <a:pt x="1742264" y="1844231"/>
                </a:cubicBezTo>
                <a:cubicBezTo>
                  <a:pt x="1720880" y="1873194"/>
                  <a:pt x="1707076" y="1905945"/>
                  <a:pt x="1693813" y="1938968"/>
                </a:cubicBezTo>
                <a:cubicBezTo>
                  <a:pt x="1688670" y="1951960"/>
                  <a:pt x="1698956" y="1961705"/>
                  <a:pt x="1701933" y="1973073"/>
                </a:cubicBezTo>
                <a:cubicBezTo>
                  <a:pt x="1703557" y="1979028"/>
                  <a:pt x="1704640" y="1984441"/>
                  <a:pt x="1698685" y="1987419"/>
                </a:cubicBezTo>
                <a:cubicBezTo>
                  <a:pt x="1691647" y="1990667"/>
                  <a:pt x="1694625" y="1993915"/>
                  <a:pt x="1697602" y="1997434"/>
                </a:cubicBezTo>
                <a:cubicBezTo>
                  <a:pt x="1714113" y="2017464"/>
                  <a:pt x="1732249" y="2035599"/>
                  <a:pt x="1748489" y="2055629"/>
                </a:cubicBezTo>
                <a:cubicBezTo>
                  <a:pt x="1760128" y="2069975"/>
                  <a:pt x="1773121" y="2078095"/>
                  <a:pt x="1790444" y="2082697"/>
                </a:cubicBezTo>
                <a:cubicBezTo>
                  <a:pt x="1798023" y="2084592"/>
                  <a:pt x="1800459" y="2094336"/>
                  <a:pt x="1806143" y="2100020"/>
                </a:cubicBezTo>
                <a:cubicBezTo>
                  <a:pt x="1810203" y="2104080"/>
                  <a:pt x="1813722" y="2105975"/>
                  <a:pt x="1818865" y="2107058"/>
                </a:cubicBezTo>
                <a:cubicBezTo>
                  <a:pt x="1838354" y="2110577"/>
                  <a:pt x="1857842" y="2114366"/>
                  <a:pt x="1877331" y="2117885"/>
                </a:cubicBezTo>
                <a:cubicBezTo>
                  <a:pt x="1896008" y="2121404"/>
                  <a:pt x="1909000" y="2136832"/>
                  <a:pt x="1909541" y="2160652"/>
                </a:cubicBezTo>
                <a:cubicBezTo>
                  <a:pt x="1910083" y="2177704"/>
                  <a:pt x="1901692" y="2190155"/>
                  <a:pt x="1883015" y="2198005"/>
                </a:cubicBezTo>
                <a:cubicBezTo>
                  <a:pt x="1862444" y="2206667"/>
                  <a:pt x="1840519" y="2209644"/>
                  <a:pt x="1818594" y="2210997"/>
                </a:cubicBezTo>
                <a:cubicBezTo>
                  <a:pt x="1797752" y="2212351"/>
                  <a:pt x="1776640" y="2211539"/>
                  <a:pt x="1755797" y="2209373"/>
                </a:cubicBezTo>
                <a:cubicBezTo>
                  <a:pt x="1731166" y="2206937"/>
                  <a:pt x="1707617" y="2200441"/>
                  <a:pt x="1685422" y="2189614"/>
                </a:cubicBezTo>
                <a:cubicBezTo>
                  <a:pt x="1640219" y="2167419"/>
                  <a:pt x="1594204" y="2147388"/>
                  <a:pt x="1546294" y="2131960"/>
                </a:cubicBezTo>
                <a:cubicBezTo>
                  <a:pt x="1521121" y="2123840"/>
                  <a:pt x="1495136" y="2117614"/>
                  <a:pt x="1471588" y="2105975"/>
                </a:cubicBezTo>
                <a:cubicBezTo>
                  <a:pt x="1451287" y="2096231"/>
                  <a:pt x="1428550" y="2090546"/>
                  <a:pt x="1412310" y="2073223"/>
                </a:cubicBezTo>
                <a:cubicBezTo>
                  <a:pt x="1406625" y="2066998"/>
                  <a:pt x="1400670" y="2060772"/>
                  <a:pt x="1397964" y="2052652"/>
                </a:cubicBezTo>
                <a:cubicBezTo>
                  <a:pt x="1394986" y="2043990"/>
                  <a:pt x="1396610" y="2036682"/>
                  <a:pt x="1405813" y="2032622"/>
                </a:cubicBezTo>
                <a:cubicBezTo>
                  <a:pt x="1422866" y="2025043"/>
                  <a:pt x="1430986" y="2009344"/>
                  <a:pt x="1437482" y="1993644"/>
                </a:cubicBezTo>
                <a:cubicBezTo>
                  <a:pt x="1443708" y="1978757"/>
                  <a:pt x="1449122" y="1963600"/>
                  <a:pt x="1459407" y="1950878"/>
                </a:cubicBezTo>
                <a:cubicBezTo>
                  <a:pt x="1468340" y="1939780"/>
                  <a:pt x="1474565" y="1926517"/>
                  <a:pt x="1481061" y="1913795"/>
                </a:cubicBezTo>
                <a:cubicBezTo>
                  <a:pt x="1485663" y="1904592"/>
                  <a:pt x="1492700" y="1901073"/>
                  <a:pt x="1501633" y="1904863"/>
                </a:cubicBezTo>
                <a:cubicBezTo>
                  <a:pt x="1507588" y="1907299"/>
                  <a:pt x="1510565" y="1904863"/>
                  <a:pt x="1514084" y="1901344"/>
                </a:cubicBezTo>
                <a:cubicBezTo>
                  <a:pt x="1521121" y="1894306"/>
                  <a:pt x="1527076" y="1886998"/>
                  <a:pt x="1532219" y="1878066"/>
                </a:cubicBezTo>
                <a:cubicBezTo>
                  <a:pt x="1539527" y="1864803"/>
                  <a:pt x="1551437" y="1853976"/>
                  <a:pt x="1558475" y="1840171"/>
                </a:cubicBezTo>
                <a:cubicBezTo>
                  <a:pt x="1571467" y="1814728"/>
                  <a:pt x="1595016" y="1797946"/>
                  <a:pt x="1610174" y="1774126"/>
                </a:cubicBezTo>
                <a:cubicBezTo>
                  <a:pt x="1629392" y="1743811"/>
                  <a:pt x="1649422" y="1714036"/>
                  <a:pt x="1668369" y="1683720"/>
                </a:cubicBezTo>
                <a:cubicBezTo>
                  <a:pt x="1682986" y="1660442"/>
                  <a:pt x="1696519" y="1636352"/>
                  <a:pt x="1711407" y="1613345"/>
                </a:cubicBezTo>
                <a:cubicBezTo>
                  <a:pt x="1724940" y="1592232"/>
                  <a:pt x="1734685" y="1569225"/>
                  <a:pt x="1746594" y="1547300"/>
                </a:cubicBezTo>
                <a:cubicBezTo>
                  <a:pt x="1755256" y="1531601"/>
                  <a:pt x="1764459" y="1515901"/>
                  <a:pt x="1775557" y="1502097"/>
                </a:cubicBezTo>
                <a:cubicBezTo>
                  <a:pt x="1796669" y="1475300"/>
                  <a:pt x="1819406" y="1449586"/>
                  <a:pt x="1844309" y="1426037"/>
                </a:cubicBezTo>
                <a:cubicBezTo>
                  <a:pt x="1852699" y="1418187"/>
                  <a:pt x="1852158" y="1417917"/>
                  <a:pt x="1841060" y="1414668"/>
                </a:cubicBezTo>
                <a:cubicBezTo>
                  <a:pt x="1797752" y="1402217"/>
                  <a:pt x="1752820" y="1399511"/>
                  <a:pt x="1708700" y="1392744"/>
                </a:cubicBezTo>
                <a:cubicBezTo>
                  <a:pt x="1669452" y="1386789"/>
                  <a:pt x="1629933" y="1382458"/>
                  <a:pt x="1590685" y="1377315"/>
                </a:cubicBezTo>
                <a:cubicBezTo>
                  <a:pt x="1578505" y="1375691"/>
                  <a:pt x="1567136" y="1371360"/>
                  <a:pt x="1555497" y="1368383"/>
                </a:cubicBezTo>
                <a:cubicBezTo>
                  <a:pt x="1517332" y="1357827"/>
                  <a:pt x="1479437" y="1346458"/>
                  <a:pt x="1440460" y="1338067"/>
                </a:cubicBezTo>
                <a:cubicBezTo>
                  <a:pt x="1431257" y="1336172"/>
                  <a:pt x="1422054" y="1332654"/>
                  <a:pt x="1413122" y="1329406"/>
                </a:cubicBezTo>
                <a:cubicBezTo>
                  <a:pt x="1407708" y="1327511"/>
                  <a:pt x="1403377" y="1327782"/>
                  <a:pt x="1398505" y="1331030"/>
                </a:cubicBezTo>
                <a:cubicBezTo>
                  <a:pt x="1363588" y="1353766"/>
                  <a:pt x="1330295" y="1378127"/>
                  <a:pt x="1299438" y="1406007"/>
                </a:cubicBezTo>
                <a:cubicBezTo>
                  <a:pt x="1272911" y="1430097"/>
                  <a:pt x="1248280" y="1456353"/>
                  <a:pt x="1222024" y="1480713"/>
                </a:cubicBezTo>
                <a:cubicBezTo>
                  <a:pt x="1202265" y="1498578"/>
                  <a:pt x="1184130" y="1518337"/>
                  <a:pt x="1162476" y="1534578"/>
                </a:cubicBezTo>
                <a:cubicBezTo>
                  <a:pt x="1137303" y="1552984"/>
                  <a:pt x="1113213" y="1573285"/>
                  <a:pt x="1090746" y="1594668"/>
                </a:cubicBezTo>
                <a:cubicBezTo>
                  <a:pt x="1044731" y="1638518"/>
                  <a:pt x="995468" y="1677495"/>
                  <a:pt x="939168" y="1706999"/>
                </a:cubicBezTo>
                <a:cubicBezTo>
                  <a:pt x="919138" y="1717555"/>
                  <a:pt x="903168" y="1733525"/>
                  <a:pt x="886386" y="1748141"/>
                </a:cubicBezTo>
                <a:cubicBezTo>
                  <a:pt x="850657" y="1779269"/>
                  <a:pt x="814657" y="1809314"/>
                  <a:pt x="768642" y="1825284"/>
                </a:cubicBezTo>
                <a:cubicBezTo>
                  <a:pt x="748341" y="1832322"/>
                  <a:pt x="730747" y="1845855"/>
                  <a:pt x="711259" y="1855058"/>
                </a:cubicBezTo>
                <a:cubicBezTo>
                  <a:pt x="682026" y="1868863"/>
                  <a:pt x="657123" y="1888351"/>
                  <a:pt x="632221" y="1908111"/>
                </a:cubicBezTo>
                <a:cubicBezTo>
                  <a:pt x="617605" y="1919479"/>
                  <a:pt x="601093" y="1928953"/>
                  <a:pt x="586477" y="1940592"/>
                </a:cubicBezTo>
                <a:cubicBezTo>
                  <a:pt x="561033" y="1961163"/>
                  <a:pt x="533154" y="1978216"/>
                  <a:pt x="505815" y="1995539"/>
                </a:cubicBezTo>
                <a:cubicBezTo>
                  <a:pt x="475770" y="2014757"/>
                  <a:pt x="446808" y="2035329"/>
                  <a:pt x="418387" y="2056712"/>
                </a:cubicBezTo>
                <a:cubicBezTo>
                  <a:pt x="381034" y="2084321"/>
                  <a:pt x="347470" y="2115990"/>
                  <a:pt x="321214" y="2154697"/>
                </a:cubicBezTo>
                <a:cubicBezTo>
                  <a:pt x="313094" y="2166607"/>
                  <a:pt x="300372" y="2174185"/>
                  <a:pt x="290357" y="2183930"/>
                </a:cubicBezTo>
                <a:cubicBezTo>
                  <a:pt x="285215" y="2189073"/>
                  <a:pt x="281154" y="2195298"/>
                  <a:pt x="275741" y="2200170"/>
                </a:cubicBezTo>
                <a:cubicBezTo>
                  <a:pt x="261395" y="2213163"/>
                  <a:pt x="248403" y="2227509"/>
                  <a:pt x="237034" y="2243208"/>
                </a:cubicBezTo>
                <a:cubicBezTo>
                  <a:pt x="233786" y="2247809"/>
                  <a:pt x="232162" y="2251328"/>
                  <a:pt x="233786" y="2257283"/>
                </a:cubicBezTo>
                <a:cubicBezTo>
                  <a:pt x="237034" y="2268110"/>
                  <a:pt x="229997" y="2282456"/>
                  <a:pt x="219170" y="2286516"/>
                </a:cubicBezTo>
                <a:cubicBezTo>
                  <a:pt x="209967" y="2289764"/>
                  <a:pt x="205636" y="2296531"/>
                  <a:pt x="201034" y="2304381"/>
                </a:cubicBezTo>
                <a:cubicBezTo>
                  <a:pt x="193997" y="2316832"/>
                  <a:pt x="186147" y="2328741"/>
                  <a:pt x="177756" y="2340110"/>
                </a:cubicBezTo>
                <a:cubicBezTo>
                  <a:pt x="173155" y="2346335"/>
                  <a:pt x="168012" y="2352020"/>
                  <a:pt x="165576" y="2359328"/>
                </a:cubicBezTo>
                <a:cubicBezTo>
                  <a:pt x="165034" y="2360952"/>
                  <a:pt x="163952" y="2363388"/>
                  <a:pt x="162869" y="2363929"/>
                </a:cubicBezTo>
                <a:cubicBezTo>
                  <a:pt x="147711" y="2369072"/>
                  <a:pt x="149335" y="2383147"/>
                  <a:pt x="148252" y="2394516"/>
                </a:cubicBezTo>
                <a:cubicBezTo>
                  <a:pt x="147170" y="2406155"/>
                  <a:pt x="143651" y="2415899"/>
                  <a:pt x="136884" y="2424831"/>
                </a:cubicBezTo>
                <a:cubicBezTo>
                  <a:pt x="118749" y="2448651"/>
                  <a:pt x="107922" y="2475448"/>
                  <a:pt x="101155" y="2504139"/>
                </a:cubicBezTo>
                <a:cubicBezTo>
                  <a:pt x="100613" y="2506576"/>
                  <a:pt x="99801" y="2509012"/>
                  <a:pt x="99260" y="2511718"/>
                </a:cubicBezTo>
                <a:cubicBezTo>
                  <a:pt x="95471" y="2528500"/>
                  <a:pt x="87892" y="2542575"/>
                  <a:pt x="70298" y="2548530"/>
                </a:cubicBezTo>
                <a:cubicBezTo>
                  <a:pt x="60553" y="2550154"/>
                  <a:pt x="52433" y="2550154"/>
                  <a:pt x="44313" y="2550154"/>
                </a:cubicBezTo>
                <a:close/>
              </a:path>
            </a:pathLst>
          </a:custGeom>
          <a:solidFill>
            <a:schemeClr val="accent2"/>
          </a:solidFill>
          <a:ln w="27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BCD1A09-51A0-4BEC-BED8-C895848A20B3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C264503-E9AB-4BB6-8A5C-13ADF2158B78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CA9BC65-DDF7-40E4-9380-23120787E2B4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5630898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그림 개체 틀 29">
            <a:extLst>
              <a:ext uri="{FF2B5EF4-FFF2-40B4-BE49-F238E27FC236}">
                <a16:creationId xmlns:a16="http://schemas.microsoft.com/office/drawing/2014/main" id="{7B60FE99-DD5E-4D6E-99F4-535645C4CB0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0"/>
            <a:ext cx="6569477" cy="6858000"/>
          </a:xfrm>
          <a:custGeom>
            <a:avLst/>
            <a:gdLst>
              <a:gd name="connsiteX0" fmla="*/ 4117221 w 6569477"/>
              <a:gd name="connsiteY0" fmla="*/ 6784486 h 6858000"/>
              <a:gd name="connsiteX1" fmla="*/ 4065123 w 6569477"/>
              <a:gd name="connsiteY1" fmla="*/ 6846362 h 6858000"/>
              <a:gd name="connsiteX2" fmla="*/ 4054153 w 6569477"/>
              <a:gd name="connsiteY2" fmla="*/ 6858000 h 6858000"/>
              <a:gd name="connsiteX3" fmla="*/ 4025354 w 6569477"/>
              <a:gd name="connsiteY3" fmla="*/ 6858000 h 6858000"/>
              <a:gd name="connsiteX4" fmla="*/ 4042817 w 6569477"/>
              <a:gd name="connsiteY4" fmla="*/ 6837081 h 6858000"/>
              <a:gd name="connsiteX5" fmla="*/ 4117221 w 6569477"/>
              <a:gd name="connsiteY5" fmla="*/ 6784486 h 6858000"/>
              <a:gd name="connsiteX6" fmla="*/ 4098863 w 6569477"/>
              <a:gd name="connsiteY6" fmla="*/ 6687079 h 6858000"/>
              <a:gd name="connsiteX7" fmla="*/ 4016483 w 6569477"/>
              <a:gd name="connsiteY7" fmla="*/ 6816306 h 6858000"/>
              <a:gd name="connsiteX8" fmla="*/ 3967818 w 6569477"/>
              <a:gd name="connsiteY8" fmla="*/ 6856958 h 6858000"/>
              <a:gd name="connsiteX9" fmla="*/ 3966685 w 6569477"/>
              <a:gd name="connsiteY9" fmla="*/ 6858000 h 6858000"/>
              <a:gd name="connsiteX10" fmla="*/ 3929841 w 6569477"/>
              <a:gd name="connsiteY10" fmla="*/ 6858000 h 6858000"/>
              <a:gd name="connsiteX11" fmla="*/ 4004165 w 6569477"/>
              <a:gd name="connsiteY11" fmla="*/ 6784103 h 6858000"/>
              <a:gd name="connsiteX12" fmla="*/ 4098863 w 6569477"/>
              <a:gd name="connsiteY12" fmla="*/ 6687079 h 6858000"/>
              <a:gd name="connsiteX13" fmla="*/ 5739924 w 6569477"/>
              <a:gd name="connsiteY13" fmla="*/ 6488019 h 6858000"/>
              <a:gd name="connsiteX14" fmla="*/ 5746811 w 6569477"/>
              <a:gd name="connsiteY14" fmla="*/ 6494900 h 6858000"/>
              <a:gd name="connsiteX15" fmla="*/ 5746479 w 6569477"/>
              <a:gd name="connsiteY15" fmla="*/ 6496223 h 6858000"/>
              <a:gd name="connsiteX16" fmla="*/ 5739923 w 6569477"/>
              <a:gd name="connsiteY16" fmla="*/ 6501783 h 6858000"/>
              <a:gd name="connsiteX17" fmla="*/ 5739923 w 6569477"/>
              <a:gd name="connsiteY17" fmla="*/ 6494900 h 6858000"/>
              <a:gd name="connsiteX18" fmla="*/ 4189806 w 6569477"/>
              <a:gd name="connsiteY18" fmla="*/ 6433624 h 6858000"/>
              <a:gd name="connsiteX19" fmla="*/ 4188863 w 6569477"/>
              <a:gd name="connsiteY19" fmla="*/ 6437396 h 6858000"/>
              <a:gd name="connsiteX20" fmla="*/ 4181480 w 6569477"/>
              <a:gd name="connsiteY20" fmla="*/ 6441614 h 6858000"/>
              <a:gd name="connsiteX21" fmla="*/ 4190270 w 6569477"/>
              <a:gd name="connsiteY21" fmla="*/ 6433178 h 6858000"/>
              <a:gd name="connsiteX22" fmla="*/ 4189806 w 6569477"/>
              <a:gd name="connsiteY22" fmla="*/ 6433624 h 6858000"/>
              <a:gd name="connsiteX23" fmla="*/ 4189918 w 6569477"/>
              <a:gd name="connsiteY23" fmla="*/ 6433179 h 6858000"/>
              <a:gd name="connsiteX24" fmla="*/ 4080254 w 6569477"/>
              <a:gd name="connsiteY24" fmla="*/ 6424489 h 6858000"/>
              <a:gd name="connsiteX25" fmla="*/ 4080253 w 6569477"/>
              <a:gd name="connsiteY25" fmla="*/ 6424742 h 6858000"/>
              <a:gd name="connsiteX26" fmla="*/ 4071818 w 6569477"/>
              <a:gd name="connsiteY26" fmla="*/ 6433178 h 6858000"/>
              <a:gd name="connsiteX27" fmla="*/ 4239510 w 6569477"/>
              <a:gd name="connsiteY27" fmla="*/ 6367480 h 6858000"/>
              <a:gd name="connsiteX28" fmla="*/ 4236315 w 6569477"/>
              <a:gd name="connsiteY28" fmla="*/ 6373075 h 6858000"/>
              <a:gd name="connsiteX29" fmla="*/ 4232912 w 6569477"/>
              <a:gd name="connsiteY29" fmla="*/ 6373925 h 6858000"/>
              <a:gd name="connsiteX30" fmla="*/ 4238687 w 6569477"/>
              <a:gd name="connsiteY30" fmla="*/ 6368327 h 6858000"/>
              <a:gd name="connsiteX31" fmla="*/ 4265838 w 6569477"/>
              <a:gd name="connsiteY31" fmla="*/ 6340386 h 6858000"/>
              <a:gd name="connsiteX32" fmla="*/ 4239510 w 6569477"/>
              <a:gd name="connsiteY32" fmla="*/ 6367480 h 6858000"/>
              <a:gd name="connsiteX33" fmla="*/ 4240531 w 6569477"/>
              <a:gd name="connsiteY33" fmla="*/ 6365693 h 6858000"/>
              <a:gd name="connsiteX34" fmla="*/ 4248968 w 6569477"/>
              <a:gd name="connsiteY34" fmla="*/ 6357257 h 6858000"/>
              <a:gd name="connsiteX35" fmla="*/ 4265838 w 6569477"/>
              <a:gd name="connsiteY35" fmla="*/ 6340386 h 6858000"/>
              <a:gd name="connsiteX36" fmla="*/ 4291147 w 6569477"/>
              <a:gd name="connsiteY36" fmla="*/ 6272900 h 6858000"/>
              <a:gd name="connsiteX37" fmla="*/ 4299581 w 6569477"/>
              <a:gd name="connsiteY37" fmla="*/ 6272900 h 6858000"/>
              <a:gd name="connsiteX38" fmla="*/ 4308018 w 6569477"/>
              <a:gd name="connsiteY38" fmla="*/ 6272900 h 6858000"/>
              <a:gd name="connsiteX39" fmla="*/ 4291147 w 6569477"/>
              <a:gd name="connsiteY39" fmla="*/ 6289772 h 6858000"/>
              <a:gd name="connsiteX40" fmla="*/ 4274273 w 6569477"/>
              <a:gd name="connsiteY40" fmla="*/ 6306643 h 6858000"/>
              <a:gd name="connsiteX41" fmla="*/ 4257404 w 6569477"/>
              <a:gd name="connsiteY41" fmla="*/ 6323512 h 6858000"/>
              <a:gd name="connsiteX42" fmla="*/ 4257404 w 6569477"/>
              <a:gd name="connsiteY42" fmla="*/ 6331950 h 6858000"/>
              <a:gd name="connsiteX43" fmla="*/ 4215224 w 6569477"/>
              <a:gd name="connsiteY43" fmla="*/ 6374128 h 6858000"/>
              <a:gd name="connsiteX44" fmla="*/ 4215223 w 6569477"/>
              <a:gd name="connsiteY44" fmla="*/ 6382562 h 6858000"/>
              <a:gd name="connsiteX45" fmla="*/ 4223663 w 6569477"/>
              <a:gd name="connsiteY45" fmla="*/ 6382564 h 6858000"/>
              <a:gd name="connsiteX46" fmla="*/ 4232099 w 6569477"/>
              <a:gd name="connsiteY46" fmla="*/ 6374128 h 6858000"/>
              <a:gd name="connsiteX47" fmla="*/ 4232912 w 6569477"/>
              <a:gd name="connsiteY47" fmla="*/ 6373925 h 6858000"/>
              <a:gd name="connsiteX48" fmla="*/ 4215378 w 6569477"/>
              <a:gd name="connsiteY48" fmla="*/ 6390919 h 6858000"/>
              <a:gd name="connsiteX49" fmla="*/ 4215224 w 6569477"/>
              <a:gd name="connsiteY49" fmla="*/ 6391000 h 6858000"/>
              <a:gd name="connsiteX50" fmla="*/ 4215199 w 6569477"/>
              <a:gd name="connsiteY50" fmla="*/ 6391088 h 6858000"/>
              <a:gd name="connsiteX51" fmla="*/ 4213115 w 6569477"/>
              <a:gd name="connsiteY51" fmla="*/ 6393108 h 6858000"/>
              <a:gd name="connsiteX52" fmla="*/ 4198356 w 6569477"/>
              <a:gd name="connsiteY52" fmla="*/ 6382564 h 6858000"/>
              <a:gd name="connsiteX53" fmla="*/ 4113994 w 6569477"/>
              <a:gd name="connsiteY53" fmla="*/ 6475357 h 6858000"/>
              <a:gd name="connsiteX54" fmla="*/ 4122431 w 6569477"/>
              <a:gd name="connsiteY54" fmla="*/ 6475355 h 6858000"/>
              <a:gd name="connsiteX55" fmla="*/ 4097125 w 6569477"/>
              <a:gd name="connsiteY55" fmla="*/ 6500664 h 6858000"/>
              <a:gd name="connsiteX56" fmla="*/ 4088687 w 6569477"/>
              <a:gd name="connsiteY56" fmla="*/ 6500664 h 6858000"/>
              <a:gd name="connsiteX57" fmla="*/ 4088688 w 6569477"/>
              <a:gd name="connsiteY57" fmla="*/ 6509098 h 6858000"/>
              <a:gd name="connsiteX58" fmla="*/ 4080256 w 6569477"/>
              <a:gd name="connsiteY58" fmla="*/ 6509098 h 6858000"/>
              <a:gd name="connsiteX59" fmla="*/ 4063383 w 6569477"/>
              <a:gd name="connsiteY59" fmla="*/ 6525971 h 6858000"/>
              <a:gd name="connsiteX60" fmla="*/ 4054946 w 6569477"/>
              <a:gd name="connsiteY60" fmla="*/ 6542841 h 6858000"/>
              <a:gd name="connsiteX61" fmla="*/ 4046513 w 6569477"/>
              <a:gd name="connsiteY61" fmla="*/ 6551277 h 6858000"/>
              <a:gd name="connsiteX62" fmla="*/ 4021201 w 6569477"/>
              <a:gd name="connsiteY62" fmla="*/ 6576584 h 6858000"/>
              <a:gd name="connsiteX63" fmla="*/ 4021203 w 6569477"/>
              <a:gd name="connsiteY63" fmla="*/ 6585021 h 6858000"/>
              <a:gd name="connsiteX64" fmla="*/ 4012768 w 6569477"/>
              <a:gd name="connsiteY64" fmla="*/ 6593455 h 6858000"/>
              <a:gd name="connsiteX65" fmla="*/ 3936845 w 6569477"/>
              <a:gd name="connsiteY65" fmla="*/ 6660941 h 6858000"/>
              <a:gd name="connsiteX66" fmla="*/ 3928411 w 6569477"/>
              <a:gd name="connsiteY66" fmla="*/ 6652505 h 6858000"/>
              <a:gd name="connsiteX67" fmla="*/ 3936844 w 6569477"/>
              <a:gd name="connsiteY67" fmla="*/ 6644069 h 6858000"/>
              <a:gd name="connsiteX68" fmla="*/ 3945281 w 6569477"/>
              <a:gd name="connsiteY68" fmla="*/ 6635634 h 6858000"/>
              <a:gd name="connsiteX69" fmla="*/ 3936845 w 6569477"/>
              <a:gd name="connsiteY69" fmla="*/ 6635634 h 6858000"/>
              <a:gd name="connsiteX70" fmla="*/ 3928411 w 6569477"/>
              <a:gd name="connsiteY70" fmla="*/ 6644072 h 6858000"/>
              <a:gd name="connsiteX71" fmla="*/ 3919975 w 6569477"/>
              <a:gd name="connsiteY71" fmla="*/ 6652505 h 6858000"/>
              <a:gd name="connsiteX72" fmla="*/ 3919975 w 6569477"/>
              <a:gd name="connsiteY72" fmla="*/ 6660941 h 6858000"/>
              <a:gd name="connsiteX73" fmla="*/ 3919974 w 6569477"/>
              <a:gd name="connsiteY73" fmla="*/ 6669377 h 6858000"/>
              <a:gd name="connsiteX74" fmla="*/ 3844054 w 6569477"/>
              <a:gd name="connsiteY74" fmla="*/ 6728426 h 6858000"/>
              <a:gd name="connsiteX75" fmla="*/ 3844051 w 6569477"/>
              <a:gd name="connsiteY75" fmla="*/ 6736860 h 6858000"/>
              <a:gd name="connsiteX76" fmla="*/ 3675339 w 6569477"/>
              <a:gd name="connsiteY76" fmla="*/ 6854962 h 6858000"/>
              <a:gd name="connsiteX77" fmla="*/ 3671147 w 6569477"/>
              <a:gd name="connsiteY77" fmla="*/ 6858000 h 6858000"/>
              <a:gd name="connsiteX78" fmla="*/ 3532438 w 6569477"/>
              <a:gd name="connsiteY78" fmla="*/ 6858000 h 6858000"/>
              <a:gd name="connsiteX79" fmla="*/ 3566728 w 6569477"/>
              <a:gd name="connsiteY79" fmla="*/ 6830708 h 6858000"/>
              <a:gd name="connsiteX80" fmla="*/ 3624722 w 6569477"/>
              <a:gd name="connsiteY80" fmla="*/ 6795912 h 6858000"/>
              <a:gd name="connsiteX81" fmla="*/ 3633161 w 6569477"/>
              <a:gd name="connsiteY81" fmla="*/ 6787476 h 6858000"/>
              <a:gd name="connsiteX82" fmla="*/ 3633160 w 6569477"/>
              <a:gd name="connsiteY82" fmla="*/ 6779041 h 6858000"/>
              <a:gd name="connsiteX83" fmla="*/ 3641596 w 6569477"/>
              <a:gd name="connsiteY83" fmla="*/ 6779041 h 6858000"/>
              <a:gd name="connsiteX84" fmla="*/ 3641596 w 6569477"/>
              <a:gd name="connsiteY84" fmla="*/ 6787476 h 6858000"/>
              <a:gd name="connsiteX85" fmla="*/ 3683775 w 6569477"/>
              <a:gd name="connsiteY85" fmla="*/ 6770605 h 6858000"/>
              <a:gd name="connsiteX86" fmla="*/ 3683775 w 6569477"/>
              <a:gd name="connsiteY86" fmla="*/ 6762169 h 6858000"/>
              <a:gd name="connsiteX87" fmla="*/ 3675339 w 6569477"/>
              <a:gd name="connsiteY87" fmla="*/ 6787476 h 6858000"/>
              <a:gd name="connsiteX88" fmla="*/ 3742824 w 6569477"/>
              <a:gd name="connsiteY88" fmla="*/ 6736862 h 6858000"/>
              <a:gd name="connsiteX89" fmla="*/ 3785001 w 6569477"/>
              <a:gd name="connsiteY89" fmla="*/ 6703120 h 6858000"/>
              <a:gd name="connsiteX90" fmla="*/ 3827182 w 6569477"/>
              <a:gd name="connsiteY90" fmla="*/ 6669377 h 6858000"/>
              <a:gd name="connsiteX91" fmla="*/ 3903102 w 6569477"/>
              <a:gd name="connsiteY91" fmla="*/ 6601891 h 6858000"/>
              <a:gd name="connsiteX92" fmla="*/ 3928411 w 6569477"/>
              <a:gd name="connsiteY92" fmla="*/ 6585021 h 6858000"/>
              <a:gd name="connsiteX93" fmla="*/ 3945281 w 6569477"/>
              <a:gd name="connsiteY93" fmla="*/ 6568148 h 6858000"/>
              <a:gd name="connsiteX94" fmla="*/ 3962152 w 6569477"/>
              <a:gd name="connsiteY94" fmla="*/ 6559714 h 6858000"/>
              <a:gd name="connsiteX95" fmla="*/ 3987461 w 6569477"/>
              <a:gd name="connsiteY95" fmla="*/ 6534407 h 6858000"/>
              <a:gd name="connsiteX96" fmla="*/ 4012768 w 6569477"/>
              <a:gd name="connsiteY96" fmla="*/ 6517534 h 6858000"/>
              <a:gd name="connsiteX97" fmla="*/ 4029637 w 6569477"/>
              <a:gd name="connsiteY97" fmla="*/ 6492227 h 6858000"/>
              <a:gd name="connsiteX98" fmla="*/ 4038075 w 6569477"/>
              <a:gd name="connsiteY98" fmla="*/ 6492227 h 6858000"/>
              <a:gd name="connsiteX99" fmla="*/ 4291147 w 6569477"/>
              <a:gd name="connsiteY99" fmla="*/ 6272900 h 6858000"/>
              <a:gd name="connsiteX100" fmla="*/ 4561089 w 6569477"/>
              <a:gd name="connsiteY100" fmla="*/ 6171673 h 6858000"/>
              <a:gd name="connsiteX101" fmla="*/ 4556321 w 6569477"/>
              <a:gd name="connsiteY101" fmla="*/ 6179312 h 6858000"/>
              <a:gd name="connsiteX102" fmla="*/ 4554763 w 6569477"/>
              <a:gd name="connsiteY102" fmla="*/ 6179053 h 6858000"/>
              <a:gd name="connsiteX103" fmla="*/ 4561089 w 6569477"/>
              <a:gd name="connsiteY103" fmla="*/ 6171673 h 6858000"/>
              <a:gd name="connsiteX104" fmla="*/ 4671175 w 6569477"/>
              <a:gd name="connsiteY104" fmla="*/ 5979022 h 6858000"/>
              <a:gd name="connsiteX105" fmla="*/ 4669173 w 6569477"/>
              <a:gd name="connsiteY105" fmla="*/ 5981473 h 6858000"/>
              <a:gd name="connsiteX106" fmla="*/ 4645447 w 6569477"/>
              <a:gd name="connsiteY106" fmla="*/ 5994524 h 6858000"/>
              <a:gd name="connsiteX107" fmla="*/ 4644391 w 6569477"/>
              <a:gd name="connsiteY107" fmla="*/ 6000718 h 6858000"/>
              <a:gd name="connsiteX108" fmla="*/ 4645606 w 6569477"/>
              <a:gd name="connsiteY108" fmla="*/ 6000505 h 6858000"/>
              <a:gd name="connsiteX109" fmla="*/ 4646686 w 6569477"/>
              <a:gd name="connsiteY109" fmla="*/ 5998475 h 6858000"/>
              <a:gd name="connsiteX110" fmla="*/ 4647927 w 6569477"/>
              <a:gd name="connsiteY110" fmla="*/ 6000099 h 6858000"/>
              <a:gd name="connsiteX111" fmla="*/ 4649663 w 6569477"/>
              <a:gd name="connsiteY111" fmla="*/ 5999795 h 6858000"/>
              <a:gd name="connsiteX112" fmla="*/ 4654936 w 6569477"/>
              <a:gd name="connsiteY112" fmla="*/ 6000454 h 6858000"/>
              <a:gd name="connsiteX113" fmla="*/ 4654647 w 6569477"/>
              <a:gd name="connsiteY113" fmla="*/ 6003455 h 6858000"/>
              <a:gd name="connsiteX114" fmla="*/ 4658944 w 6569477"/>
              <a:gd name="connsiteY114" fmla="*/ 5998240 h 6858000"/>
              <a:gd name="connsiteX115" fmla="*/ 5823292 w 6569477"/>
              <a:gd name="connsiteY115" fmla="*/ 5722907 h 6858000"/>
              <a:gd name="connsiteX116" fmla="*/ 5800797 w 6569477"/>
              <a:gd name="connsiteY116" fmla="*/ 5768179 h 6858000"/>
              <a:gd name="connsiteX117" fmla="*/ 5806978 w 6569477"/>
              <a:gd name="connsiteY117" fmla="*/ 5758327 h 6858000"/>
              <a:gd name="connsiteX118" fmla="*/ 5818310 w 6569477"/>
              <a:gd name="connsiteY118" fmla="*/ 5744909 h 6858000"/>
              <a:gd name="connsiteX119" fmla="*/ 5822096 w 6569477"/>
              <a:gd name="connsiteY119" fmla="*/ 5732580 h 6858000"/>
              <a:gd name="connsiteX120" fmla="*/ 5907073 w 6569477"/>
              <a:gd name="connsiteY120" fmla="*/ 5708785 h 6858000"/>
              <a:gd name="connsiteX121" fmla="*/ 5869741 w 6569477"/>
              <a:gd name="connsiteY121" fmla="*/ 5783136 h 6858000"/>
              <a:gd name="connsiteX122" fmla="*/ 5842500 w 6569477"/>
              <a:gd name="connsiteY122" fmla="*/ 5863847 h 6858000"/>
              <a:gd name="connsiteX123" fmla="*/ 5690433 w 6569477"/>
              <a:gd name="connsiteY123" fmla="*/ 6081162 h 6858000"/>
              <a:gd name="connsiteX124" fmla="*/ 5663883 w 6569477"/>
              <a:gd name="connsiteY124" fmla="*/ 6103351 h 6858000"/>
              <a:gd name="connsiteX125" fmla="*/ 5636415 w 6569477"/>
              <a:gd name="connsiteY125" fmla="*/ 6152111 h 6858000"/>
              <a:gd name="connsiteX126" fmla="*/ 5637318 w 6569477"/>
              <a:gd name="connsiteY126" fmla="*/ 6151784 h 6858000"/>
              <a:gd name="connsiteX127" fmla="*/ 5618612 w 6569477"/>
              <a:gd name="connsiteY127" fmla="*/ 6190081 h 6858000"/>
              <a:gd name="connsiteX128" fmla="*/ 5611094 w 6569477"/>
              <a:gd name="connsiteY128" fmla="*/ 6205514 h 6858000"/>
              <a:gd name="connsiteX129" fmla="*/ 5619596 w 6569477"/>
              <a:gd name="connsiteY129" fmla="*/ 6194628 h 6858000"/>
              <a:gd name="connsiteX130" fmla="*/ 5636991 w 6569477"/>
              <a:gd name="connsiteY130" fmla="*/ 6166061 h 6858000"/>
              <a:gd name="connsiteX131" fmla="*/ 5657339 w 6569477"/>
              <a:gd name="connsiteY131" fmla="*/ 6161951 h 6858000"/>
              <a:gd name="connsiteX132" fmla="*/ 5638432 w 6569477"/>
              <a:gd name="connsiteY132" fmla="*/ 6208150 h 6858000"/>
              <a:gd name="connsiteX133" fmla="*/ 5718245 w 6569477"/>
              <a:gd name="connsiteY133" fmla="*/ 6079013 h 6858000"/>
              <a:gd name="connsiteX134" fmla="*/ 5802168 w 6569477"/>
              <a:gd name="connsiteY134" fmla="*/ 5970237 h 6858000"/>
              <a:gd name="connsiteX135" fmla="*/ 5917053 w 6569477"/>
              <a:gd name="connsiteY135" fmla="*/ 5735129 h 6858000"/>
              <a:gd name="connsiteX136" fmla="*/ 5902116 w 6569477"/>
              <a:gd name="connsiteY136" fmla="*/ 5731083 h 6858000"/>
              <a:gd name="connsiteX137" fmla="*/ 5917201 w 6569477"/>
              <a:gd name="connsiteY137" fmla="*/ 5634092 h 6858000"/>
              <a:gd name="connsiteX138" fmla="*/ 5891750 w 6569477"/>
              <a:gd name="connsiteY138" fmla="*/ 5667883 h 6858000"/>
              <a:gd name="connsiteX139" fmla="*/ 5781231 w 6569477"/>
              <a:gd name="connsiteY139" fmla="*/ 5830035 h 6858000"/>
              <a:gd name="connsiteX140" fmla="*/ 5766290 w 6569477"/>
              <a:gd name="connsiteY140" fmla="*/ 5839137 h 6858000"/>
              <a:gd name="connsiteX141" fmla="*/ 5764238 w 6569477"/>
              <a:gd name="connsiteY141" fmla="*/ 5841451 h 6858000"/>
              <a:gd name="connsiteX142" fmla="*/ 5588834 w 6569477"/>
              <a:gd name="connsiteY142" fmla="*/ 6142779 h 6858000"/>
              <a:gd name="connsiteX143" fmla="*/ 5549933 w 6569477"/>
              <a:gd name="connsiteY143" fmla="*/ 6201116 h 6858000"/>
              <a:gd name="connsiteX144" fmla="*/ 5547357 w 6569477"/>
              <a:gd name="connsiteY144" fmla="*/ 6207173 h 6858000"/>
              <a:gd name="connsiteX145" fmla="*/ 5529789 w 6569477"/>
              <a:gd name="connsiteY145" fmla="*/ 6231324 h 6858000"/>
              <a:gd name="connsiteX146" fmla="*/ 5464244 w 6569477"/>
              <a:gd name="connsiteY146" fmla="*/ 6329615 h 6858000"/>
              <a:gd name="connsiteX147" fmla="*/ 5402037 w 6569477"/>
              <a:gd name="connsiteY147" fmla="*/ 6435651 h 6858000"/>
              <a:gd name="connsiteX148" fmla="*/ 5408957 w 6569477"/>
              <a:gd name="connsiteY148" fmla="*/ 6435651 h 6858000"/>
              <a:gd name="connsiteX149" fmla="*/ 5422798 w 6569477"/>
              <a:gd name="connsiteY149" fmla="*/ 6428728 h 6858000"/>
              <a:gd name="connsiteX150" fmla="*/ 5421385 w 6569477"/>
              <a:gd name="connsiteY150" fmla="*/ 6432963 h 6858000"/>
              <a:gd name="connsiteX151" fmla="*/ 5408956 w 6569477"/>
              <a:gd name="connsiteY151" fmla="*/ 6449499 h 6858000"/>
              <a:gd name="connsiteX152" fmla="*/ 5415877 w 6569477"/>
              <a:gd name="connsiteY152" fmla="*/ 6449499 h 6858000"/>
              <a:gd name="connsiteX153" fmla="*/ 5421385 w 6569477"/>
              <a:gd name="connsiteY153" fmla="*/ 6432963 h 6858000"/>
              <a:gd name="connsiteX154" fmla="*/ 5487674 w 6569477"/>
              <a:gd name="connsiteY154" fmla="*/ 6344780 h 6858000"/>
              <a:gd name="connsiteX155" fmla="*/ 5495039 w 6569477"/>
              <a:gd name="connsiteY155" fmla="*/ 6334691 h 6858000"/>
              <a:gd name="connsiteX156" fmla="*/ 5485269 w 6569477"/>
              <a:gd name="connsiteY156" fmla="*/ 6342855 h 6858000"/>
              <a:gd name="connsiteX157" fmla="*/ 5480829 w 6569477"/>
              <a:gd name="connsiteY157" fmla="*/ 6337541 h 6858000"/>
              <a:gd name="connsiteX158" fmla="*/ 5525918 w 6569477"/>
              <a:gd name="connsiteY158" fmla="*/ 6272793 h 6858000"/>
              <a:gd name="connsiteX159" fmla="*/ 5577186 w 6569477"/>
              <a:gd name="connsiteY159" fmla="*/ 6193853 h 6858000"/>
              <a:gd name="connsiteX160" fmla="*/ 5598425 w 6569477"/>
              <a:gd name="connsiteY160" fmla="*/ 6176103 h 6858000"/>
              <a:gd name="connsiteX161" fmla="*/ 5613302 w 6569477"/>
              <a:gd name="connsiteY161" fmla="*/ 6163670 h 6858000"/>
              <a:gd name="connsiteX162" fmla="*/ 5616665 w 6569477"/>
              <a:gd name="connsiteY162" fmla="*/ 6159249 h 6858000"/>
              <a:gd name="connsiteX163" fmla="*/ 5619814 w 6569477"/>
              <a:gd name="connsiteY163" fmla="*/ 6158111 h 6858000"/>
              <a:gd name="connsiteX164" fmla="*/ 5641844 w 6569477"/>
              <a:gd name="connsiteY164" fmla="*/ 6122335 h 6858000"/>
              <a:gd name="connsiteX165" fmla="*/ 5694784 w 6569477"/>
              <a:gd name="connsiteY165" fmla="*/ 6032412 h 6858000"/>
              <a:gd name="connsiteX166" fmla="*/ 5727512 w 6569477"/>
              <a:gd name="connsiteY166" fmla="*/ 5996037 h 6858000"/>
              <a:gd name="connsiteX167" fmla="*/ 5723942 w 6569477"/>
              <a:gd name="connsiteY167" fmla="*/ 5980974 h 6858000"/>
              <a:gd name="connsiteX168" fmla="*/ 5822911 w 6569477"/>
              <a:gd name="connsiteY168" fmla="*/ 5808034 h 6858000"/>
              <a:gd name="connsiteX169" fmla="*/ 5877583 w 6569477"/>
              <a:gd name="connsiteY169" fmla="*/ 5711587 h 6858000"/>
              <a:gd name="connsiteX170" fmla="*/ 6242698 w 6569477"/>
              <a:gd name="connsiteY170" fmla="*/ 5517691 h 6858000"/>
              <a:gd name="connsiteX171" fmla="*/ 6208261 w 6569477"/>
              <a:gd name="connsiteY171" fmla="*/ 5662208 h 6858000"/>
              <a:gd name="connsiteX172" fmla="*/ 6146276 w 6569477"/>
              <a:gd name="connsiteY172" fmla="*/ 5765433 h 6858000"/>
              <a:gd name="connsiteX173" fmla="*/ 6153163 w 6569477"/>
              <a:gd name="connsiteY173" fmla="*/ 5772316 h 6858000"/>
              <a:gd name="connsiteX174" fmla="*/ 6139388 w 6569477"/>
              <a:gd name="connsiteY174" fmla="*/ 5792960 h 6858000"/>
              <a:gd name="connsiteX175" fmla="*/ 6132502 w 6569477"/>
              <a:gd name="connsiteY175" fmla="*/ 5799841 h 6858000"/>
              <a:gd name="connsiteX176" fmla="*/ 6139387 w 6569477"/>
              <a:gd name="connsiteY176" fmla="*/ 5799843 h 6858000"/>
              <a:gd name="connsiteX177" fmla="*/ 6098063 w 6569477"/>
              <a:gd name="connsiteY177" fmla="*/ 5903069 h 6858000"/>
              <a:gd name="connsiteX178" fmla="*/ 6098064 w 6569477"/>
              <a:gd name="connsiteY178" fmla="*/ 5909950 h 6858000"/>
              <a:gd name="connsiteX179" fmla="*/ 6098065 w 6569477"/>
              <a:gd name="connsiteY179" fmla="*/ 5916833 h 6858000"/>
              <a:gd name="connsiteX180" fmla="*/ 6098065 w 6569477"/>
              <a:gd name="connsiteY180" fmla="*/ 5923714 h 6858000"/>
              <a:gd name="connsiteX181" fmla="*/ 6091178 w 6569477"/>
              <a:gd name="connsiteY181" fmla="*/ 5923714 h 6858000"/>
              <a:gd name="connsiteX182" fmla="*/ 6098065 w 6569477"/>
              <a:gd name="connsiteY182" fmla="*/ 5930597 h 6858000"/>
              <a:gd name="connsiteX183" fmla="*/ 6084290 w 6569477"/>
              <a:gd name="connsiteY183" fmla="*/ 5985651 h 6858000"/>
              <a:gd name="connsiteX184" fmla="*/ 6118727 w 6569477"/>
              <a:gd name="connsiteY184" fmla="*/ 5965005 h 6858000"/>
              <a:gd name="connsiteX185" fmla="*/ 6115283 w 6569477"/>
              <a:gd name="connsiteY185" fmla="*/ 5978768 h 6858000"/>
              <a:gd name="connsiteX186" fmla="*/ 6113562 w 6569477"/>
              <a:gd name="connsiteY186" fmla="*/ 5985649 h 6858000"/>
              <a:gd name="connsiteX187" fmla="*/ 6111840 w 6569477"/>
              <a:gd name="connsiteY187" fmla="*/ 5985651 h 6858000"/>
              <a:gd name="connsiteX188" fmla="*/ 6111840 w 6569477"/>
              <a:gd name="connsiteY188" fmla="*/ 5992530 h 6858000"/>
              <a:gd name="connsiteX189" fmla="*/ 6113562 w 6569477"/>
              <a:gd name="connsiteY189" fmla="*/ 5985649 h 6858000"/>
              <a:gd name="connsiteX190" fmla="*/ 6118727 w 6569477"/>
              <a:gd name="connsiteY190" fmla="*/ 5985649 h 6858000"/>
              <a:gd name="connsiteX191" fmla="*/ 6118727 w 6569477"/>
              <a:gd name="connsiteY191" fmla="*/ 5992532 h 6858000"/>
              <a:gd name="connsiteX192" fmla="*/ 6118727 w 6569477"/>
              <a:gd name="connsiteY192" fmla="*/ 5999413 h 6858000"/>
              <a:gd name="connsiteX193" fmla="*/ 6098065 w 6569477"/>
              <a:gd name="connsiteY193" fmla="*/ 6033823 h 6858000"/>
              <a:gd name="connsiteX194" fmla="*/ 6091178 w 6569477"/>
              <a:gd name="connsiteY194" fmla="*/ 6040704 h 6858000"/>
              <a:gd name="connsiteX195" fmla="*/ 6084290 w 6569477"/>
              <a:gd name="connsiteY195" fmla="*/ 6054467 h 6858000"/>
              <a:gd name="connsiteX196" fmla="*/ 6077403 w 6569477"/>
              <a:gd name="connsiteY196" fmla="*/ 6061350 h 6858000"/>
              <a:gd name="connsiteX197" fmla="*/ 6084290 w 6569477"/>
              <a:gd name="connsiteY197" fmla="*/ 6047585 h 6858000"/>
              <a:gd name="connsiteX198" fmla="*/ 6091178 w 6569477"/>
              <a:gd name="connsiteY198" fmla="*/ 6033821 h 6858000"/>
              <a:gd name="connsiteX199" fmla="*/ 6056740 w 6569477"/>
              <a:gd name="connsiteY199" fmla="*/ 6068231 h 6858000"/>
              <a:gd name="connsiteX200" fmla="*/ 6036078 w 6569477"/>
              <a:gd name="connsiteY200" fmla="*/ 6047587 h 6858000"/>
              <a:gd name="connsiteX201" fmla="*/ 5884558 w 6569477"/>
              <a:gd name="connsiteY201" fmla="*/ 6329737 h 6858000"/>
              <a:gd name="connsiteX202" fmla="*/ 5877670 w 6569477"/>
              <a:gd name="connsiteY202" fmla="*/ 6343502 h 6858000"/>
              <a:gd name="connsiteX203" fmla="*/ 5870783 w 6569477"/>
              <a:gd name="connsiteY203" fmla="*/ 6350383 h 6858000"/>
              <a:gd name="connsiteX204" fmla="*/ 5801910 w 6569477"/>
              <a:gd name="connsiteY204" fmla="*/ 6460490 h 6858000"/>
              <a:gd name="connsiteX205" fmla="*/ 5719261 w 6569477"/>
              <a:gd name="connsiteY205" fmla="*/ 6598128 h 6858000"/>
              <a:gd name="connsiteX206" fmla="*/ 5615952 w 6569477"/>
              <a:gd name="connsiteY206" fmla="*/ 6728880 h 6858000"/>
              <a:gd name="connsiteX207" fmla="*/ 5540191 w 6569477"/>
              <a:gd name="connsiteY207" fmla="*/ 6825223 h 6858000"/>
              <a:gd name="connsiteX208" fmla="*/ 5514417 w 6569477"/>
              <a:gd name="connsiteY208" fmla="*/ 6858000 h 6858000"/>
              <a:gd name="connsiteX209" fmla="*/ 5432172 w 6569477"/>
              <a:gd name="connsiteY209" fmla="*/ 6858000 h 6858000"/>
              <a:gd name="connsiteX210" fmla="*/ 5485092 w 6569477"/>
              <a:gd name="connsiteY210" fmla="*/ 6818343 h 6858000"/>
              <a:gd name="connsiteX211" fmla="*/ 5498867 w 6569477"/>
              <a:gd name="connsiteY211" fmla="*/ 6832106 h 6858000"/>
              <a:gd name="connsiteX212" fmla="*/ 5547078 w 6569477"/>
              <a:gd name="connsiteY212" fmla="*/ 6777051 h 6858000"/>
              <a:gd name="connsiteX213" fmla="*/ 5540191 w 6569477"/>
              <a:gd name="connsiteY213" fmla="*/ 6777052 h 6858000"/>
              <a:gd name="connsiteX214" fmla="*/ 5533303 w 6569477"/>
              <a:gd name="connsiteY214" fmla="*/ 6783935 h 6858000"/>
              <a:gd name="connsiteX215" fmla="*/ 5533304 w 6569477"/>
              <a:gd name="connsiteY215" fmla="*/ 6777052 h 6858000"/>
              <a:gd name="connsiteX216" fmla="*/ 5512641 w 6569477"/>
              <a:gd name="connsiteY216" fmla="*/ 6783935 h 6858000"/>
              <a:gd name="connsiteX217" fmla="*/ 5547078 w 6569477"/>
              <a:gd name="connsiteY217" fmla="*/ 6742645 h 6858000"/>
              <a:gd name="connsiteX218" fmla="*/ 5547077 w 6569477"/>
              <a:gd name="connsiteY218" fmla="*/ 6735761 h 6858000"/>
              <a:gd name="connsiteX219" fmla="*/ 5553964 w 6569477"/>
              <a:gd name="connsiteY219" fmla="*/ 6735759 h 6858000"/>
              <a:gd name="connsiteX220" fmla="*/ 5560853 w 6569477"/>
              <a:gd name="connsiteY220" fmla="*/ 6721997 h 6858000"/>
              <a:gd name="connsiteX221" fmla="*/ 5567740 w 6569477"/>
              <a:gd name="connsiteY221" fmla="*/ 6721999 h 6858000"/>
              <a:gd name="connsiteX222" fmla="*/ 5615951 w 6569477"/>
              <a:gd name="connsiteY222" fmla="*/ 6639417 h 6858000"/>
              <a:gd name="connsiteX223" fmla="*/ 5677937 w 6569477"/>
              <a:gd name="connsiteY223" fmla="*/ 6591244 h 6858000"/>
              <a:gd name="connsiteX224" fmla="*/ 5684824 w 6569477"/>
              <a:gd name="connsiteY224" fmla="*/ 6584361 h 6858000"/>
              <a:gd name="connsiteX225" fmla="*/ 5698599 w 6569477"/>
              <a:gd name="connsiteY225" fmla="*/ 6570599 h 6858000"/>
              <a:gd name="connsiteX226" fmla="*/ 5698600 w 6569477"/>
              <a:gd name="connsiteY226" fmla="*/ 6577480 h 6858000"/>
              <a:gd name="connsiteX227" fmla="*/ 5691712 w 6569477"/>
              <a:gd name="connsiteY227" fmla="*/ 6584363 h 6858000"/>
              <a:gd name="connsiteX228" fmla="*/ 5691711 w 6569477"/>
              <a:gd name="connsiteY228" fmla="*/ 6591244 h 6858000"/>
              <a:gd name="connsiteX229" fmla="*/ 5719261 w 6569477"/>
              <a:gd name="connsiteY229" fmla="*/ 6543072 h 6858000"/>
              <a:gd name="connsiteX230" fmla="*/ 5712373 w 6569477"/>
              <a:gd name="connsiteY230" fmla="*/ 6549953 h 6858000"/>
              <a:gd name="connsiteX231" fmla="*/ 5712373 w 6569477"/>
              <a:gd name="connsiteY231" fmla="*/ 6543070 h 6858000"/>
              <a:gd name="connsiteX232" fmla="*/ 5712374 w 6569477"/>
              <a:gd name="connsiteY232" fmla="*/ 6536189 h 6858000"/>
              <a:gd name="connsiteX233" fmla="*/ 5698599 w 6569477"/>
              <a:gd name="connsiteY233" fmla="*/ 6543072 h 6858000"/>
              <a:gd name="connsiteX234" fmla="*/ 5733036 w 6569477"/>
              <a:gd name="connsiteY234" fmla="*/ 6508664 h 6858000"/>
              <a:gd name="connsiteX235" fmla="*/ 5739923 w 6569477"/>
              <a:gd name="connsiteY235" fmla="*/ 6501783 h 6858000"/>
              <a:gd name="connsiteX236" fmla="*/ 5745949 w 6569477"/>
              <a:gd name="connsiteY236" fmla="*/ 6498341 h 6858000"/>
              <a:gd name="connsiteX237" fmla="*/ 5746479 w 6569477"/>
              <a:gd name="connsiteY237" fmla="*/ 6496223 h 6858000"/>
              <a:gd name="connsiteX238" fmla="*/ 5774791 w 6569477"/>
              <a:gd name="connsiteY238" fmla="*/ 6472212 h 6858000"/>
              <a:gd name="connsiteX239" fmla="*/ 5863896 w 6569477"/>
              <a:gd name="connsiteY239" fmla="*/ 6343502 h 6858000"/>
              <a:gd name="connsiteX240" fmla="*/ 5870782 w 6569477"/>
              <a:gd name="connsiteY240" fmla="*/ 6336621 h 6858000"/>
              <a:gd name="connsiteX241" fmla="*/ 5877670 w 6569477"/>
              <a:gd name="connsiteY241" fmla="*/ 6322854 h 6858000"/>
              <a:gd name="connsiteX242" fmla="*/ 5877670 w 6569477"/>
              <a:gd name="connsiteY242" fmla="*/ 6329736 h 6858000"/>
              <a:gd name="connsiteX243" fmla="*/ 5896073 w 6569477"/>
              <a:gd name="connsiteY243" fmla="*/ 6274575 h 6858000"/>
              <a:gd name="connsiteX244" fmla="*/ 5897128 w 6569477"/>
              <a:gd name="connsiteY244" fmla="*/ 6268192 h 6858000"/>
              <a:gd name="connsiteX245" fmla="*/ 5897471 w 6569477"/>
              <a:gd name="connsiteY245" fmla="*/ 6267801 h 6858000"/>
              <a:gd name="connsiteX246" fmla="*/ 5898331 w 6569477"/>
              <a:gd name="connsiteY246" fmla="*/ 6260920 h 6858000"/>
              <a:gd name="connsiteX247" fmla="*/ 5897128 w 6569477"/>
              <a:gd name="connsiteY247" fmla="*/ 6268192 h 6858000"/>
              <a:gd name="connsiteX248" fmla="*/ 5891445 w 6569477"/>
              <a:gd name="connsiteY248" fmla="*/ 6274682 h 6858000"/>
              <a:gd name="connsiteX249" fmla="*/ 5884558 w 6569477"/>
              <a:gd name="connsiteY249" fmla="*/ 6274684 h 6858000"/>
              <a:gd name="connsiteX250" fmla="*/ 5891444 w 6569477"/>
              <a:gd name="connsiteY250" fmla="*/ 6260922 h 6858000"/>
              <a:gd name="connsiteX251" fmla="*/ 5891445 w 6569477"/>
              <a:gd name="connsiteY251" fmla="*/ 6258416 h 6858000"/>
              <a:gd name="connsiteX252" fmla="*/ 5894028 w 6569477"/>
              <a:gd name="connsiteY252" fmla="*/ 6254899 h 6858000"/>
              <a:gd name="connsiteX253" fmla="*/ 5898332 w 6569477"/>
              <a:gd name="connsiteY253" fmla="*/ 6247155 h 6858000"/>
              <a:gd name="connsiteX254" fmla="*/ 5891444 w 6569477"/>
              <a:gd name="connsiteY254" fmla="*/ 6254039 h 6858000"/>
              <a:gd name="connsiteX255" fmla="*/ 5891445 w 6569477"/>
              <a:gd name="connsiteY255" fmla="*/ 6258416 h 6858000"/>
              <a:gd name="connsiteX256" fmla="*/ 5884558 w 6569477"/>
              <a:gd name="connsiteY256" fmla="*/ 6267801 h 6858000"/>
              <a:gd name="connsiteX257" fmla="*/ 6022303 w 6569477"/>
              <a:gd name="connsiteY257" fmla="*/ 5992532 h 6858000"/>
              <a:gd name="connsiteX258" fmla="*/ 6049854 w 6569477"/>
              <a:gd name="connsiteY258" fmla="*/ 5958122 h 6858000"/>
              <a:gd name="connsiteX259" fmla="*/ 6042968 w 6569477"/>
              <a:gd name="connsiteY259" fmla="*/ 5944358 h 6858000"/>
              <a:gd name="connsiteX260" fmla="*/ 6049853 w 6569477"/>
              <a:gd name="connsiteY260" fmla="*/ 5937477 h 6858000"/>
              <a:gd name="connsiteX261" fmla="*/ 6056739 w 6569477"/>
              <a:gd name="connsiteY261" fmla="*/ 5923714 h 6858000"/>
              <a:gd name="connsiteX262" fmla="*/ 6110010 w 6569477"/>
              <a:gd name="connsiteY262" fmla="*/ 5829842 h 6858000"/>
              <a:gd name="connsiteX263" fmla="*/ 6122376 w 6569477"/>
              <a:gd name="connsiteY263" fmla="*/ 5811522 h 6858000"/>
              <a:gd name="connsiteX264" fmla="*/ 6124752 w 6569477"/>
              <a:gd name="connsiteY264" fmla="*/ 5810165 h 6858000"/>
              <a:gd name="connsiteX265" fmla="*/ 6125614 w 6569477"/>
              <a:gd name="connsiteY265" fmla="*/ 5806724 h 6858000"/>
              <a:gd name="connsiteX266" fmla="*/ 6122376 w 6569477"/>
              <a:gd name="connsiteY266" fmla="*/ 5811522 h 6858000"/>
              <a:gd name="connsiteX267" fmla="*/ 6118726 w 6569477"/>
              <a:gd name="connsiteY267" fmla="*/ 5813605 h 6858000"/>
              <a:gd name="connsiteX268" fmla="*/ 6111839 w 6569477"/>
              <a:gd name="connsiteY268" fmla="*/ 5806722 h 6858000"/>
              <a:gd name="connsiteX269" fmla="*/ 6118725 w 6569477"/>
              <a:gd name="connsiteY269" fmla="*/ 5799843 h 6858000"/>
              <a:gd name="connsiteX270" fmla="*/ 6118726 w 6569477"/>
              <a:gd name="connsiteY270" fmla="*/ 5792960 h 6858000"/>
              <a:gd name="connsiteX271" fmla="*/ 6180713 w 6569477"/>
              <a:gd name="connsiteY271" fmla="*/ 5682851 h 6858000"/>
              <a:gd name="connsiteX272" fmla="*/ 6242698 w 6569477"/>
              <a:gd name="connsiteY272" fmla="*/ 5517691 h 6858000"/>
              <a:gd name="connsiteX273" fmla="*/ 6031724 w 6569477"/>
              <a:gd name="connsiteY273" fmla="*/ 5503741 h 6858000"/>
              <a:gd name="connsiteX274" fmla="*/ 6030787 w 6569477"/>
              <a:gd name="connsiteY274" fmla="*/ 5503894 h 6858000"/>
              <a:gd name="connsiteX275" fmla="*/ 6006746 w 6569477"/>
              <a:gd name="connsiteY275" fmla="*/ 5510028 h 6858000"/>
              <a:gd name="connsiteX276" fmla="*/ 5958107 w 6569477"/>
              <a:gd name="connsiteY276" fmla="*/ 5613697 h 6858000"/>
              <a:gd name="connsiteX277" fmla="*/ 5918354 w 6569477"/>
              <a:gd name="connsiteY277" fmla="*/ 5687414 h 6858000"/>
              <a:gd name="connsiteX278" fmla="*/ 5923128 w 6569477"/>
              <a:gd name="connsiteY278" fmla="*/ 5688762 h 6858000"/>
              <a:gd name="connsiteX279" fmla="*/ 5945484 w 6569477"/>
              <a:gd name="connsiteY279" fmla="*/ 5701131 h 6858000"/>
              <a:gd name="connsiteX280" fmla="*/ 6002207 w 6569477"/>
              <a:gd name="connsiteY280" fmla="*/ 5562534 h 6858000"/>
              <a:gd name="connsiteX281" fmla="*/ 4900498 w 6569477"/>
              <a:gd name="connsiteY281" fmla="*/ 5370762 h 6858000"/>
              <a:gd name="connsiteX282" fmla="*/ 4900627 w 6569477"/>
              <a:gd name="connsiteY282" fmla="*/ 5371339 h 6858000"/>
              <a:gd name="connsiteX283" fmla="*/ 4890083 w 6569477"/>
              <a:gd name="connsiteY283" fmla="*/ 5387153 h 6858000"/>
              <a:gd name="connsiteX284" fmla="*/ 6059700 w 6569477"/>
              <a:gd name="connsiteY284" fmla="*/ 5339561 h 6858000"/>
              <a:gd name="connsiteX285" fmla="*/ 6048904 w 6569477"/>
              <a:gd name="connsiteY285" fmla="*/ 5362569 h 6858000"/>
              <a:gd name="connsiteX286" fmla="*/ 5960539 w 6569477"/>
              <a:gd name="connsiteY286" fmla="*/ 5532008 h 6858000"/>
              <a:gd name="connsiteX287" fmla="*/ 5934065 w 6569477"/>
              <a:gd name="connsiteY287" fmla="*/ 5610445 h 6858000"/>
              <a:gd name="connsiteX288" fmla="*/ 5937012 w 6569477"/>
              <a:gd name="connsiteY288" fmla="*/ 5610037 h 6858000"/>
              <a:gd name="connsiteX289" fmla="*/ 5948427 w 6569477"/>
              <a:gd name="connsiteY289" fmla="*/ 5612905 h 6858000"/>
              <a:gd name="connsiteX290" fmla="*/ 6012835 w 6569477"/>
              <a:gd name="connsiteY290" fmla="*/ 5441778 h 6858000"/>
              <a:gd name="connsiteX291" fmla="*/ 6060534 w 6569477"/>
              <a:gd name="connsiteY291" fmla="*/ 5347774 h 6858000"/>
              <a:gd name="connsiteX292" fmla="*/ 5092541 w 6569477"/>
              <a:gd name="connsiteY292" fmla="*/ 5302798 h 6858000"/>
              <a:gd name="connsiteX293" fmla="*/ 5084105 w 6569477"/>
              <a:gd name="connsiteY293" fmla="*/ 5311234 h 6858000"/>
              <a:gd name="connsiteX294" fmla="*/ 5092541 w 6569477"/>
              <a:gd name="connsiteY294" fmla="*/ 5302798 h 6858000"/>
              <a:gd name="connsiteX295" fmla="*/ 4274497 w 6569477"/>
              <a:gd name="connsiteY295" fmla="*/ 5281926 h 6858000"/>
              <a:gd name="connsiteX296" fmla="*/ 4273967 w 6569477"/>
              <a:gd name="connsiteY296" fmla="*/ 5284044 h 6858000"/>
              <a:gd name="connsiteX297" fmla="*/ 4267941 w 6569477"/>
              <a:gd name="connsiteY297" fmla="*/ 5287486 h 6858000"/>
              <a:gd name="connsiteX298" fmla="*/ 6147025 w 6569477"/>
              <a:gd name="connsiteY298" fmla="*/ 5207320 h 6858000"/>
              <a:gd name="connsiteX299" fmla="*/ 6127664 w 6569477"/>
              <a:gd name="connsiteY299" fmla="*/ 5251775 h 6858000"/>
              <a:gd name="connsiteX300" fmla="*/ 6127242 w 6569477"/>
              <a:gd name="connsiteY300" fmla="*/ 5251844 h 6858000"/>
              <a:gd name="connsiteX301" fmla="*/ 6127919 w 6569477"/>
              <a:gd name="connsiteY301" fmla="*/ 5262990 h 6858000"/>
              <a:gd name="connsiteX302" fmla="*/ 6131360 w 6569477"/>
              <a:gd name="connsiteY302" fmla="*/ 5253356 h 6858000"/>
              <a:gd name="connsiteX303" fmla="*/ 5028123 w 6569477"/>
              <a:gd name="connsiteY303" fmla="*/ 5195433 h 6858000"/>
              <a:gd name="connsiteX304" fmla="*/ 5025054 w 6569477"/>
              <a:gd name="connsiteY304" fmla="*/ 5201570 h 6858000"/>
              <a:gd name="connsiteX305" fmla="*/ 5025055 w 6569477"/>
              <a:gd name="connsiteY305" fmla="*/ 5210004 h 6858000"/>
              <a:gd name="connsiteX306" fmla="*/ 5016618 w 6569477"/>
              <a:gd name="connsiteY306" fmla="*/ 5218441 h 6858000"/>
              <a:gd name="connsiteX307" fmla="*/ 5016619 w 6569477"/>
              <a:gd name="connsiteY307" fmla="*/ 5201568 h 6858000"/>
              <a:gd name="connsiteX308" fmla="*/ 5038512 w 6569477"/>
              <a:gd name="connsiteY308" fmla="*/ 5179677 h 6858000"/>
              <a:gd name="connsiteX309" fmla="*/ 5030458 w 6569477"/>
              <a:gd name="connsiteY309" fmla="*/ 5194189 h 6858000"/>
              <a:gd name="connsiteX310" fmla="*/ 5028123 w 6569477"/>
              <a:gd name="connsiteY310" fmla="*/ 5195433 h 6858000"/>
              <a:gd name="connsiteX311" fmla="*/ 5033492 w 6569477"/>
              <a:gd name="connsiteY311" fmla="*/ 5184698 h 6858000"/>
              <a:gd name="connsiteX312" fmla="*/ 5051826 w 6569477"/>
              <a:gd name="connsiteY312" fmla="*/ 5150955 h 6858000"/>
              <a:gd name="connsiteX313" fmla="*/ 5058797 w 6569477"/>
              <a:gd name="connsiteY313" fmla="*/ 5150956 h 6858000"/>
              <a:gd name="connsiteX314" fmla="*/ 5041926 w 6569477"/>
              <a:gd name="connsiteY314" fmla="*/ 5176263 h 6858000"/>
              <a:gd name="connsiteX315" fmla="*/ 5038512 w 6569477"/>
              <a:gd name="connsiteY315" fmla="*/ 5179677 h 6858000"/>
              <a:gd name="connsiteX316" fmla="*/ 5045089 w 6569477"/>
              <a:gd name="connsiteY316" fmla="*/ 5167825 h 6858000"/>
              <a:gd name="connsiteX317" fmla="*/ 5057164 w 6569477"/>
              <a:gd name="connsiteY317" fmla="*/ 5137575 h 6858000"/>
              <a:gd name="connsiteX318" fmla="*/ 5051826 w 6569477"/>
              <a:gd name="connsiteY318" fmla="*/ 5150955 h 6858000"/>
              <a:gd name="connsiteX319" fmla="*/ 5050362 w 6569477"/>
              <a:gd name="connsiteY319" fmla="*/ 5150956 h 6858000"/>
              <a:gd name="connsiteX320" fmla="*/ 4431848 w 6569477"/>
              <a:gd name="connsiteY320" fmla="*/ 5083476 h 6858000"/>
              <a:gd name="connsiteX321" fmla="*/ 4414009 w 6569477"/>
              <a:gd name="connsiteY321" fmla="*/ 5091602 h 6858000"/>
              <a:gd name="connsiteX322" fmla="*/ 4405686 w 6569477"/>
              <a:gd name="connsiteY322" fmla="*/ 5115441 h 6858000"/>
              <a:gd name="connsiteX323" fmla="*/ 4405685 w 6569477"/>
              <a:gd name="connsiteY323" fmla="*/ 5108559 h 6858000"/>
              <a:gd name="connsiteX324" fmla="*/ 4398800 w 6569477"/>
              <a:gd name="connsiteY324" fmla="*/ 5122323 h 6858000"/>
              <a:gd name="connsiteX325" fmla="*/ 4391913 w 6569477"/>
              <a:gd name="connsiteY325" fmla="*/ 5129203 h 6858000"/>
              <a:gd name="connsiteX326" fmla="*/ 4302808 w 6569477"/>
              <a:gd name="connsiteY326" fmla="*/ 5257916 h 6858000"/>
              <a:gd name="connsiteX327" fmla="*/ 4274497 w 6569477"/>
              <a:gd name="connsiteY327" fmla="*/ 5281926 h 6858000"/>
              <a:gd name="connsiteX328" fmla="*/ 4274828 w 6569477"/>
              <a:gd name="connsiteY328" fmla="*/ 5280603 h 6858000"/>
              <a:gd name="connsiteX329" fmla="*/ 4267941 w 6569477"/>
              <a:gd name="connsiteY329" fmla="*/ 5273721 h 6858000"/>
              <a:gd name="connsiteX330" fmla="*/ 4267941 w 6569477"/>
              <a:gd name="connsiteY330" fmla="*/ 5280603 h 6858000"/>
              <a:gd name="connsiteX331" fmla="*/ 4267941 w 6569477"/>
              <a:gd name="connsiteY331" fmla="*/ 5287486 h 6858000"/>
              <a:gd name="connsiteX332" fmla="*/ 4261052 w 6569477"/>
              <a:gd name="connsiteY332" fmla="*/ 5294367 h 6858000"/>
              <a:gd name="connsiteX333" fmla="*/ 4226617 w 6569477"/>
              <a:gd name="connsiteY333" fmla="*/ 5328775 h 6858000"/>
              <a:gd name="connsiteX334" fmla="*/ 4240390 w 6569477"/>
              <a:gd name="connsiteY334" fmla="*/ 5321894 h 6858000"/>
              <a:gd name="connsiteX335" fmla="*/ 4240389 w 6569477"/>
              <a:gd name="connsiteY335" fmla="*/ 5328775 h 6858000"/>
              <a:gd name="connsiteX336" fmla="*/ 4240390 w 6569477"/>
              <a:gd name="connsiteY336" fmla="*/ 5335658 h 6858000"/>
              <a:gd name="connsiteX337" fmla="*/ 4247279 w 6569477"/>
              <a:gd name="connsiteY337" fmla="*/ 5328773 h 6858000"/>
              <a:gd name="connsiteX338" fmla="*/ 4219728 w 6569477"/>
              <a:gd name="connsiteY338" fmla="*/ 5376947 h 6858000"/>
              <a:gd name="connsiteX339" fmla="*/ 4219727 w 6569477"/>
              <a:gd name="connsiteY339" fmla="*/ 5370066 h 6858000"/>
              <a:gd name="connsiteX340" fmla="*/ 4226616 w 6569477"/>
              <a:gd name="connsiteY340" fmla="*/ 5363185 h 6858000"/>
              <a:gd name="connsiteX341" fmla="*/ 4226617 w 6569477"/>
              <a:gd name="connsiteY341" fmla="*/ 5356304 h 6858000"/>
              <a:gd name="connsiteX342" fmla="*/ 4212842 w 6569477"/>
              <a:gd name="connsiteY342" fmla="*/ 5370066 h 6858000"/>
              <a:gd name="connsiteX343" fmla="*/ 4205955 w 6569477"/>
              <a:gd name="connsiteY343" fmla="*/ 5376946 h 6858000"/>
              <a:gd name="connsiteX344" fmla="*/ 4143968 w 6569477"/>
              <a:gd name="connsiteY344" fmla="*/ 5425119 h 6858000"/>
              <a:gd name="connsiteX345" fmla="*/ 4114698 w 6569477"/>
              <a:gd name="connsiteY345" fmla="*/ 5468991 h 6858000"/>
              <a:gd name="connsiteX346" fmla="*/ 4106774 w 6569477"/>
              <a:gd name="connsiteY346" fmla="*/ 5485182 h 6858000"/>
              <a:gd name="connsiteX347" fmla="*/ 4105934 w 6569477"/>
              <a:gd name="connsiteY347" fmla="*/ 5519940 h 6858000"/>
              <a:gd name="connsiteX348" fmla="*/ 4076469 w 6569477"/>
              <a:gd name="connsiteY348" fmla="*/ 5566880 h 6858000"/>
              <a:gd name="connsiteX349" fmla="*/ 4038190 w 6569477"/>
              <a:gd name="connsiteY349" fmla="*/ 5604898 h 6858000"/>
              <a:gd name="connsiteX350" fmla="*/ 4036241 w 6569477"/>
              <a:gd name="connsiteY350" fmla="*/ 5607124 h 6858000"/>
              <a:gd name="connsiteX351" fmla="*/ 4050421 w 6569477"/>
              <a:gd name="connsiteY351" fmla="*/ 5633545 h 6858000"/>
              <a:gd name="connsiteX352" fmla="*/ 4143968 w 6569477"/>
              <a:gd name="connsiteY352" fmla="*/ 5514583 h 6858000"/>
              <a:gd name="connsiteX353" fmla="*/ 4247279 w 6569477"/>
              <a:gd name="connsiteY353" fmla="*/ 5383830 h 6858000"/>
              <a:gd name="connsiteX354" fmla="*/ 4329927 w 6569477"/>
              <a:gd name="connsiteY354" fmla="*/ 5246195 h 6858000"/>
              <a:gd name="connsiteX355" fmla="*/ 4398800 w 6569477"/>
              <a:gd name="connsiteY355" fmla="*/ 5136086 h 6858000"/>
              <a:gd name="connsiteX356" fmla="*/ 4405686 w 6569477"/>
              <a:gd name="connsiteY356" fmla="*/ 5129203 h 6858000"/>
              <a:gd name="connsiteX357" fmla="*/ 4412575 w 6569477"/>
              <a:gd name="connsiteY357" fmla="*/ 5115438 h 6858000"/>
              <a:gd name="connsiteX358" fmla="*/ 4424641 w 6569477"/>
              <a:gd name="connsiteY358" fmla="*/ 5024444 h 6858000"/>
              <a:gd name="connsiteX359" fmla="*/ 4412574 w 6569477"/>
              <a:gd name="connsiteY359" fmla="*/ 5053506 h 6858000"/>
              <a:gd name="connsiteX360" fmla="*/ 4419461 w 6569477"/>
              <a:gd name="connsiteY360" fmla="*/ 5044121 h 6858000"/>
              <a:gd name="connsiteX361" fmla="*/ 4419461 w 6569477"/>
              <a:gd name="connsiteY361" fmla="*/ 5046624 h 6858000"/>
              <a:gd name="connsiteX362" fmla="*/ 4412574 w 6569477"/>
              <a:gd name="connsiteY362" fmla="*/ 5060387 h 6858000"/>
              <a:gd name="connsiteX363" fmla="*/ 4416932 w 6569477"/>
              <a:gd name="connsiteY363" fmla="*/ 5060387 h 6858000"/>
              <a:gd name="connsiteX364" fmla="*/ 4420817 w 6569477"/>
              <a:gd name="connsiteY364" fmla="*/ 5042274 h 6858000"/>
              <a:gd name="connsiteX365" fmla="*/ 4419461 w 6569477"/>
              <a:gd name="connsiteY365" fmla="*/ 5044121 h 6858000"/>
              <a:gd name="connsiteX366" fmla="*/ 4419462 w 6569477"/>
              <a:gd name="connsiteY366" fmla="*/ 5039742 h 6858000"/>
              <a:gd name="connsiteX367" fmla="*/ 4421877 w 6569477"/>
              <a:gd name="connsiteY367" fmla="*/ 5037328 h 6858000"/>
              <a:gd name="connsiteX368" fmla="*/ 6184910 w 6569477"/>
              <a:gd name="connsiteY368" fmla="*/ 5000207 h 6858000"/>
              <a:gd name="connsiteX369" fmla="*/ 6182308 w 6569477"/>
              <a:gd name="connsiteY369" fmla="*/ 5002382 h 6858000"/>
              <a:gd name="connsiteX370" fmla="*/ 6184369 w 6569477"/>
              <a:gd name="connsiteY370" fmla="*/ 5004325 h 6858000"/>
              <a:gd name="connsiteX371" fmla="*/ 6185038 w 6569477"/>
              <a:gd name="connsiteY371" fmla="*/ 5003800 h 6858000"/>
              <a:gd name="connsiteX372" fmla="*/ 4530169 w 6569477"/>
              <a:gd name="connsiteY372" fmla="*/ 4904952 h 6858000"/>
              <a:gd name="connsiteX373" fmla="*/ 4471060 w 6569477"/>
              <a:gd name="connsiteY373" fmla="*/ 5018446 h 6858000"/>
              <a:gd name="connsiteX374" fmla="*/ 4496083 w 6569477"/>
              <a:gd name="connsiteY374" fmla="*/ 4976946 h 6858000"/>
              <a:gd name="connsiteX375" fmla="*/ 5279291 w 6569477"/>
              <a:gd name="connsiteY375" fmla="*/ 4811201 h 6858000"/>
              <a:gd name="connsiteX376" fmla="*/ 5278126 w 6569477"/>
              <a:gd name="connsiteY376" fmla="*/ 4830398 h 6858000"/>
              <a:gd name="connsiteX377" fmla="*/ 5278126 w 6569477"/>
              <a:gd name="connsiteY377" fmla="*/ 4821965 h 6858000"/>
              <a:gd name="connsiteX378" fmla="*/ 5278125 w 6569477"/>
              <a:gd name="connsiteY378" fmla="*/ 4813529 h 6858000"/>
              <a:gd name="connsiteX379" fmla="*/ 4639857 w 6569477"/>
              <a:gd name="connsiteY379" fmla="*/ 4771353 h 6858000"/>
              <a:gd name="connsiteX380" fmla="*/ 4641578 w 6569477"/>
              <a:gd name="connsiteY380" fmla="*/ 4771353 h 6858000"/>
              <a:gd name="connsiteX381" fmla="*/ 4639859 w 6569477"/>
              <a:gd name="connsiteY381" fmla="*/ 4778235 h 6858000"/>
              <a:gd name="connsiteX382" fmla="*/ 4639857 w 6569477"/>
              <a:gd name="connsiteY382" fmla="*/ 4771353 h 6858000"/>
              <a:gd name="connsiteX383" fmla="*/ 6300040 w 6569477"/>
              <a:gd name="connsiteY383" fmla="*/ 4758666 h 6858000"/>
              <a:gd name="connsiteX384" fmla="*/ 6294570 w 6569477"/>
              <a:gd name="connsiteY384" fmla="*/ 4787455 h 6858000"/>
              <a:gd name="connsiteX385" fmla="*/ 6297038 w 6569477"/>
              <a:gd name="connsiteY385" fmla="*/ 4785392 h 6858000"/>
              <a:gd name="connsiteX386" fmla="*/ 6301896 w 6569477"/>
              <a:gd name="connsiteY386" fmla="*/ 4759338 h 6858000"/>
              <a:gd name="connsiteX387" fmla="*/ 4624114 w 6569477"/>
              <a:gd name="connsiteY387" fmla="*/ 4714333 h 6858000"/>
              <a:gd name="connsiteX388" fmla="*/ 4608083 w 6569477"/>
              <a:gd name="connsiteY388" fmla="*/ 4755346 h 6858000"/>
              <a:gd name="connsiteX389" fmla="*/ 4566989 w 6569477"/>
              <a:gd name="connsiteY389" fmla="*/ 4834251 h 6858000"/>
              <a:gd name="connsiteX390" fmla="*/ 4579591 w 6569477"/>
              <a:gd name="connsiteY390" fmla="*/ 4838449 h 6858000"/>
              <a:gd name="connsiteX391" fmla="*/ 4584759 w 6569477"/>
              <a:gd name="connsiteY391" fmla="*/ 4853934 h 6858000"/>
              <a:gd name="connsiteX392" fmla="*/ 4619195 w 6569477"/>
              <a:gd name="connsiteY392" fmla="*/ 4819526 h 6858000"/>
              <a:gd name="connsiteX393" fmla="*/ 4612310 w 6569477"/>
              <a:gd name="connsiteY393" fmla="*/ 4833285 h 6858000"/>
              <a:gd name="connsiteX394" fmla="*/ 4605419 w 6569477"/>
              <a:gd name="connsiteY394" fmla="*/ 4847052 h 6858000"/>
              <a:gd name="connsiteX395" fmla="*/ 4612308 w 6569477"/>
              <a:gd name="connsiteY395" fmla="*/ 4840169 h 6858000"/>
              <a:gd name="connsiteX396" fmla="*/ 4619195 w 6569477"/>
              <a:gd name="connsiteY396" fmla="*/ 4826408 h 6858000"/>
              <a:gd name="connsiteX397" fmla="*/ 4626081 w 6569477"/>
              <a:gd name="connsiteY397" fmla="*/ 4819526 h 6858000"/>
              <a:gd name="connsiteX398" fmla="*/ 4646742 w 6569477"/>
              <a:gd name="connsiteY398" fmla="*/ 4785116 h 6858000"/>
              <a:gd name="connsiteX399" fmla="*/ 4646742 w 6569477"/>
              <a:gd name="connsiteY399" fmla="*/ 4778236 h 6858000"/>
              <a:gd name="connsiteX400" fmla="*/ 4646742 w 6569477"/>
              <a:gd name="connsiteY400" fmla="*/ 4771353 h 6858000"/>
              <a:gd name="connsiteX401" fmla="*/ 4641578 w 6569477"/>
              <a:gd name="connsiteY401" fmla="*/ 4771353 h 6858000"/>
              <a:gd name="connsiteX402" fmla="*/ 4643300 w 6569477"/>
              <a:gd name="connsiteY402" fmla="*/ 4764470 h 6858000"/>
              <a:gd name="connsiteX403" fmla="*/ 4646744 w 6569477"/>
              <a:gd name="connsiteY403" fmla="*/ 4750706 h 6858000"/>
              <a:gd name="connsiteX404" fmla="*/ 4612308 w 6569477"/>
              <a:gd name="connsiteY404" fmla="*/ 4771353 h 6858000"/>
              <a:gd name="connsiteX405" fmla="*/ 4626081 w 6569477"/>
              <a:gd name="connsiteY405" fmla="*/ 4716301 h 6858000"/>
              <a:gd name="connsiteX406" fmla="*/ 4626083 w 6569477"/>
              <a:gd name="connsiteY406" fmla="*/ 4709296 h 6858000"/>
              <a:gd name="connsiteX407" fmla="*/ 4626036 w 6569477"/>
              <a:gd name="connsiteY407" fmla="*/ 4709417 h 6858000"/>
              <a:gd name="connsiteX408" fmla="*/ 4626083 w 6569477"/>
              <a:gd name="connsiteY408" fmla="*/ 4709417 h 6858000"/>
              <a:gd name="connsiteX409" fmla="*/ 4669890 w 6569477"/>
              <a:gd name="connsiteY409" fmla="*/ 4597214 h 6858000"/>
              <a:gd name="connsiteX410" fmla="*/ 4652597 w 6569477"/>
              <a:gd name="connsiteY410" fmla="*/ 4641464 h 6858000"/>
              <a:gd name="connsiteX411" fmla="*/ 4662239 w 6569477"/>
              <a:gd name="connsiteY411" fmla="*/ 4624254 h 6858000"/>
              <a:gd name="connsiteX412" fmla="*/ 4670635 w 6569477"/>
              <a:gd name="connsiteY412" fmla="*/ 4600705 h 6858000"/>
              <a:gd name="connsiteX413" fmla="*/ 6312651 w 6569477"/>
              <a:gd name="connsiteY413" fmla="*/ 4449732 h 6858000"/>
              <a:gd name="connsiteX414" fmla="*/ 6267859 w 6569477"/>
              <a:gd name="connsiteY414" fmla="*/ 4610691 h 6858000"/>
              <a:gd name="connsiteX415" fmla="*/ 6182372 w 6569477"/>
              <a:gd name="connsiteY415" fmla="*/ 4871073 h 6858000"/>
              <a:gd name="connsiteX416" fmla="*/ 5921253 w 6569477"/>
              <a:gd name="connsiteY416" fmla="*/ 5525765 h 6858000"/>
              <a:gd name="connsiteX417" fmla="*/ 5877945 w 6569477"/>
              <a:gd name="connsiteY417" fmla="*/ 5612921 h 6858000"/>
              <a:gd name="connsiteX418" fmla="*/ 5913709 w 6569477"/>
              <a:gd name="connsiteY418" fmla="*/ 5556906 h 6858000"/>
              <a:gd name="connsiteX419" fmla="*/ 6019724 w 6569477"/>
              <a:gd name="connsiteY419" fmla="*/ 5360027 h 6858000"/>
              <a:gd name="connsiteX420" fmla="*/ 6039225 w 6569477"/>
              <a:gd name="connsiteY420" fmla="*/ 5361777 h 6858000"/>
              <a:gd name="connsiteX421" fmla="*/ 6048547 w 6569477"/>
              <a:gd name="connsiteY421" fmla="*/ 5341824 h 6858000"/>
              <a:gd name="connsiteX422" fmla="*/ 6046345 w 6569477"/>
              <a:gd name="connsiteY422" fmla="*/ 5341588 h 6858000"/>
              <a:gd name="connsiteX423" fmla="*/ 6084294 w 6569477"/>
              <a:gd name="connsiteY423" fmla="*/ 5246712 h 6858000"/>
              <a:gd name="connsiteX424" fmla="*/ 6089991 w 6569477"/>
              <a:gd name="connsiteY424" fmla="*/ 5252078 h 6858000"/>
              <a:gd name="connsiteX425" fmla="*/ 6098822 w 6569477"/>
              <a:gd name="connsiteY425" fmla="*/ 5228225 h 6858000"/>
              <a:gd name="connsiteX426" fmla="*/ 6103633 w 6569477"/>
              <a:gd name="connsiteY426" fmla="*/ 5190650 h 6858000"/>
              <a:gd name="connsiteX427" fmla="*/ 6151332 w 6569477"/>
              <a:gd name="connsiteY427" fmla="*/ 5096646 h 6858000"/>
              <a:gd name="connsiteX428" fmla="*/ 6137143 w 6569477"/>
              <a:gd name="connsiteY428" fmla="*/ 5090460 h 6858000"/>
              <a:gd name="connsiteX429" fmla="*/ 6155791 w 6569477"/>
              <a:gd name="connsiteY429" fmla="*/ 5046678 h 6858000"/>
              <a:gd name="connsiteX430" fmla="*/ 6163274 w 6569477"/>
              <a:gd name="connsiteY430" fmla="*/ 5026869 h 6858000"/>
              <a:gd name="connsiteX431" fmla="*/ 6160038 w 6569477"/>
              <a:gd name="connsiteY431" fmla="*/ 5031146 h 6858000"/>
              <a:gd name="connsiteX432" fmla="*/ 6158362 w 6569477"/>
              <a:gd name="connsiteY432" fmla="*/ 5022395 h 6858000"/>
              <a:gd name="connsiteX433" fmla="*/ 6191781 w 6569477"/>
              <a:gd name="connsiteY433" fmla="*/ 4868143 h 6858000"/>
              <a:gd name="connsiteX434" fmla="*/ 6200750 w 6569477"/>
              <a:gd name="connsiteY434" fmla="*/ 4932832 h 6858000"/>
              <a:gd name="connsiteX435" fmla="*/ 6218420 w 6569477"/>
              <a:gd name="connsiteY435" fmla="*/ 4900018 h 6858000"/>
              <a:gd name="connsiteX436" fmla="*/ 6222771 w 6569477"/>
              <a:gd name="connsiteY436" fmla="*/ 4851267 h 6858000"/>
              <a:gd name="connsiteX437" fmla="*/ 6309018 w 6569477"/>
              <a:gd name="connsiteY437" fmla="*/ 4490449 h 6858000"/>
              <a:gd name="connsiteX438" fmla="*/ 6312390 w 6569477"/>
              <a:gd name="connsiteY438" fmla="*/ 4452667 h 6858000"/>
              <a:gd name="connsiteX439" fmla="*/ 4770714 w 6569477"/>
              <a:gd name="connsiteY439" fmla="*/ 4303393 h 6858000"/>
              <a:gd name="connsiteX440" fmla="*/ 4768098 w 6569477"/>
              <a:gd name="connsiteY440" fmla="*/ 4309185 h 6858000"/>
              <a:gd name="connsiteX441" fmla="*/ 4730786 w 6569477"/>
              <a:gd name="connsiteY441" fmla="*/ 4441413 h 6858000"/>
              <a:gd name="connsiteX442" fmla="*/ 4697881 w 6569477"/>
              <a:gd name="connsiteY442" fmla="*/ 4525604 h 6858000"/>
              <a:gd name="connsiteX443" fmla="*/ 4705286 w 6569477"/>
              <a:gd name="connsiteY443" fmla="*/ 4517587 h 6858000"/>
              <a:gd name="connsiteX444" fmla="*/ 4736280 w 6569477"/>
              <a:gd name="connsiteY444" fmla="*/ 4447908 h 6858000"/>
              <a:gd name="connsiteX445" fmla="*/ 4770714 w 6569477"/>
              <a:gd name="connsiteY445" fmla="*/ 4303393 h 6858000"/>
              <a:gd name="connsiteX446" fmla="*/ 5516941 w 6569477"/>
              <a:gd name="connsiteY446" fmla="*/ 4034216 h 6858000"/>
              <a:gd name="connsiteX447" fmla="*/ 5516585 w 6569477"/>
              <a:gd name="connsiteY447" fmla="*/ 4035638 h 6858000"/>
              <a:gd name="connsiteX448" fmla="*/ 5517415 w 6569477"/>
              <a:gd name="connsiteY448" fmla="*/ 4034843 h 6858000"/>
              <a:gd name="connsiteX449" fmla="*/ 4464361 w 6569477"/>
              <a:gd name="connsiteY449" fmla="*/ 3887629 h 6858000"/>
              <a:gd name="connsiteX450" fmla="*/ 4447219 w 6569477"/>
              <a:gd name="connsiteY450" fmla="*/ 3951032 h 6858000"/>
              <a:gd name="connsiteX451" fmla="*/ 4449788 w 6569477"/>
              <a:gd name="connsiteY451" fmla="*/ 3945610 h 6858000"/>
              <a:gd name="connsiteX452" fmla="*/ 4458042 w 6569477"/>
              <a:gd name="connsiteY452" fmla="*/ 3931642 h 6858000"/>
              <a:gd name="connsiteX453" fmla="*/ 5497455 w 6569477"/>
              <a:gd name="connsiteY453" fmla="*/ 3860297 h 6858000"/>
              <a:gd name="connsiteX454" fmla="*/ 5497454 w 6569477"/>
              <a:gd name="connsiteY454" fmla="*/ 3868735 h 6858000"/>
              <a:gd name="connsiteX455" fmla="*/ 5496941 w 6569477"/>
              <a:gd name="connsiteY455" fmla="*/ 3868220 h 6858000"/>
              <a:gd name="connsiteX456" fmla="*/ 5489018 w 6569477"/>
              <a:gd name="connsiteY456" fmla="*/ 3851862 h 6858000"/>
              <a:gd name="connsiteX457" fmla="*/ 5489416 w 6569477"/>
              <a:gd name="connsiteY457" fmla="*/ 3851862 h 6858000"/>
              <a:gd name="connsiteX458" fmla="*/ 5489019 w 6569477"/>
              <a:gd name="connsiteY458" fmla="*/ 3860299 h 6858000"/>
              <a:gd name="connsiteX459" fmla="*/ 5911079 w 6569477"/>
              <a:gd name="connsiteY459" fmla="*/ 3772494 h 6858000"/>
              <a:gd name="connsiteX460" fmla="*/ 5910807 w 6569477"/>
              <a:gd name="connsiteY460" fmla="*/ 3775940 h 6858000"/>
              <a:gd name="connsiteX461" fmla="*/ 5911685 w 6569477"/>
              <a:gd name="connsiteY461" fmla="*/ 3774713 h 6858000"/>
              <a:gd name="connsiteX462" fmla="*/ 6449798 w 6569477"/>
              <a:gd name="connsiteY462" fmla="*/ 3769517 h 6858000"/>
              <a:gd name="connsiteX463" fmla="*/ 6435579 w 6569477"/>
              <a:gd name="connsiteY463" fmla="*/ 3779144 h 6858000"/>
              <a:gd name="connsiteX464" fmla="*/ 6426392 w 6569477"/>
              <a:gd name="connsiteY464" fmla="*/ 3784213 h 6858000"/>
              <a:gd name="connsiteX465" fmla="*/ 6421513 w 6569477"/>
              <a:gd name="connsiteY465" fmla="*/ 3924977 h 6858000"/>
              <a:gd name="connsiteX466" fmla="*/ 6405797 w 6569477"/>
              <a:gd name="connsiteY466" fmla="*/ 4066691 h 6858000"/>
              <a:gd name="connsiteX467" fmla="*/ 6410326 w 6569477"/>
              <a:gd name="connsiteY467" fmla="*/ 4126067 h 6858000"/>
              <a:gd name="connsiteX468" fmla="*/ 6395881 w 6569477"/>
              <a:gd name="connsiteY468" fmla="*/ 4232882 h 6858000"/>
              <a:gd name="connsiteX469" fmla="*/ 6391736 w 6569477"/>
              <a:gd name="connsiteY469" fmla="*/ 4265027 h 6858000"/>
              <a:gd name="connsiteX470" fmla="*/ 6399816 w 6569477"/>
              <a:gd name="connsiteY470" fmla="*/ 4239321 h 6858000"/>
              <a:gd name="connsiteX471" fmla="*/ 6405907 w 6569477"/>
              <a:gd name="connsiteY471" fmla="*/ 4171069 h 6858000"/>
              <a:gd name="connsiteX472" fmla="*/ 6428796 w 6569477"/>
              <a:gd name="connsiteY472" fmla="*/ 4079755 h 6858000"/>
              <a:gd name="connsiteX473" fmla="*/ 6419916 w 6569477"/>
              <a:gd name="connsiteY473" fmla="*/ 4069130 h 6858000"/>
              <a:gd name="connsiteX474" fmla="*/ 6433836 w 6569477"/>
              <a:gd name="connsiteY474" fmla="*/ 3913127 h 6858000"/>
              <a:gd name="connsiteX475" fmla="*/ 6455766 w 6569477"/>
              <a:gd name="connsiteY475" fmla="*/ 3777500 h 6858000"/>
              <a:gd name="connsiteX476" fmla="*/ 6449798 w 6569477"/>
              <a:gd name="connsiteY476" fmla="*/ 3769517 h 6858000"/>
              <a:gd name="connsiteX477" fmla="*/ 6431269 w 6569477"/>
              <a:gd name="connsiteY477" fmla="*/ 3677444 h 6858000"/>
              <a:gd name="connsiteX478" fmla="*/ 6429099 w 6569477"/>
              <a:gd name="connsiteY478" fmla="*/ 3684082 h 6858000"/>
              <a:gd name="connsiteX479" fmla="*/ 6428712 w 6569477"/>
              <a:gd name="connsiteY479" fmla="*/ 3698653 h 6858000"/>
              <a:gd name="connsiteX480" fmla="*/ 6430840 w 6569477"/>
              <a:gd name="connsiteY480" fmla="*/ 3685964 h 6858000"/>
              <a:gd name="connsiteX481" fmla="*/ 6441196 w 6569477"/>
              <a:gd name="connsiteY481" fmla="*/ 3504743 h 6858000"/>
              <a:gd name="connsiteX482" fmla="*/ 6440326 w 6569477"/>
              <a:gd name="connsiteY482" fmla="*/ 3514494 h 6858000"/>
              <a:gd name="connsiteX483" fmla="*/ 6440393 w 6569477"/>
              <a:gd name="connsiteY483" fmla="*/ 3514771 h 6858000"/>
              <a:gd name="connsiteX484" fmla="*/ 6438704 w 6569477"/>
              <a:gd name="connsiteY484" fmla="*/ 3535807 h 6858000"/>
              <a:gd name="connsiteX485" fmla="*/ 6440401 w 6569477"/>
              <a:gd name="connsiteY485" fmla="*/ 3531965 h 6858000"/>
              <a:gd name="connsiteX486" fmla="*/ 6441548 w 6569477"/>
              <a:gd name="connsiteY486" fmla="*/ 3519646 h 6858000"/>
              <a:gd name="connsiteX487" fmla="*/ 6440393 w 6569477"/>
              <a:gd name="connsiteY487" fmla="*/ 3514771 h 6858000"/>
              <a:gd name="connsiteX488" fmla="*/ 6458019 w 6569477"/>
              <a:gd name="connsiteY488" fmla="*/ 3495196 h 6858000"/>
              <a:gd name="connsiteX489" fmla="*/ 6453910 w 6569477"/>
              <a:gd name="connsiteY489" fmla="*/ 3495641 h 6858000"/>
              <a:gd name="connsiteX490" fmla="*/ 6451579 w 6569477"/>
              <a:gd name="connsiteY490" fmla="*/ 3538789 h 6858000"/>
              <a:gd name="connsiteX491" fmla="*/ 6438544 w 6569477"/>
              <a:gd name="connsiteY491" fmla="*/ 3621912 h 6858000"/>
              <a:gd name="connsiteX492" fmla="*/ 6434839 w 6569477"/>
              <a:gd name="connsiteY492" fmla="*/ 3651648 h 6858000"/>
              <a:gd name="connsiteX493" fmla="*/ 6440156 w 6569477"/>
              <a:gd name="connsiteY493" fmla="*/ 3649560 h 6858000"/>
              <a:gd name="connsiteX494" fmla="*/ 6448445 w 6569477"/>
              <a:gd name="connsiteY494" fmla="*/ 3639248 h 6858000"/>
              <a:gd name="connsiteX495" fmla="*/ 6452125 w 6569477"/>
              <a:gd name="connsiteY495" fmla="*/ 3653091 h 6858000"/>
              <a:gd name="connsiteX496" fmla="*/ 6452316 w 6569477"/>
              <a:gd name="connsiteY496" fmla="*/ 3654200 h 6858000"/>
              <a:gd name="connsiteX497" fmla="*/ 6453358 w 6569477"/>
              <a:gd name="connsiteY497" fmla="*/ 3623160 h 6858000"/>
              <a:gd name="connsiteX498" fmla="*/ 6456256 w 6569477"/>
              <a:gd name="connsiteY498" fmla="*/ 3501181 h 6858000"/>
              <a:gd name="connsiteX499" fmla="*/ 6458019 w 6569477"/>
              <a:gd name="connsiteY499" fmla="*/ 3495196 h 6858000"/>
              <a:gd name="connsiteX500" fmla="*/ 5472148 w 6569477"/>
              <a:gd name="connsiteY500" fmla="*/ 3455387 h 6858000"/>
              <a:gd name="connsiteX501" fmla="*/ 5480584 w 6569477"/>
              <a:gd name="connsiteY501" fmla="*/ 3463821 h 6858000"/>
              <a:gd name="connsiteX502" fmla="*/ 5472148 w 6569477"/>
              <a:gd name="connsiteY502" fmla="*/ 3463821 h 6858000"/>
              <a:gd name="connsiteX503" fmla="*/ 5489019 w 6569477"/>
              <a:gd name="connsiteY503" fmla="*/ 3362594 h 6858000"/>
              <a:gd name="connsiteX504" fmla="*/ 5497455 w 6569477"/>
              <a:gd name="connsiteY504" fmla="*/ 3514435 h 6858000"/>
              <a:gd name="connsiteX505" fmla="*/ 5522761 w 6569477"/>
              <a:gd name="connsiteY505" fmla="*/ 3581921 h 6858000"/>
              <a:gd name="connsiteX506" fmla="*/ 5531197 w 6569477"/>
              <a:gd name="connsiteY506" fmla="*/ 3666278 h 6858000"/>
              <a:gd name="connsiteX507" fmla="*/ 5514328 w 6569477"/>
              <a:gd name="connsiteY507" fmla="*/ 3809685 h 6858000"/>
              <a:gd name="connsiteX508" fmla="*/ 5505888 w 6569477"/>
              <a:gd name="connsiteY508" fmla="*/ 3801249 h 6858000"/>
              <a:gd name="connsiteX509" fmla="*/ 5505890 w 6569477"/>
              <a:gd name="connsiteY509" fmla="*/ 3809685 h 6858000"/>
              <a:gd name="connsiteX510" fmla="*/ 5497454 w 6569477"/>
              <a:gd name="connsiteY510" fmla="*/ 3843426 h 6858000"/>
              <a:gd name="connsiteX511" fmla="*/ 5497455 w 6569477"/>
              <a:gd name="connsiteY511" fmla="*/ 3851862 h 6858000"/>
              <a:gd name="connsiteX512" fmla="*/ 5489416 w 6569477"/>
              <a:gd name="connsiteY512" fmla="*/ 3851862 h 6858000"/>
              <a:gd name="connsiteX513" fmla="*/ 5490073 w 6569477"/>
              <a:gd name="connsiteY513" fmla="*/ 3838023 h 6858000"/>
              <a:gd name="connsiteX514" fmla="*/ 5480584 w 6569477"/>
              <a:gd name="connsiteY514" fmla="*/ 3801246 h 6858000"/>
              <a:gd name="connsiteX515" fmla="*/ 5489019 w 6569477"/>
              <a:gd name="connsiteY515" fmla="*/ 3792812 h 6858000"/>
              <a:gd name="connsiteX516" fmla="*/ 5489019 w 6569477"/>
              <a:gd name="connsiteY516" fmla="*/ 3784378 h 6858000"/>
              <a:gd name="connsiteX517" fmla="*/ 5497455 w 6569477"/>
              <a:gd name="connsiteY517" fmla="*/ 3775942 h 6858000"/>
              <a:gd name="connsiteX518" fmla="*/ 5497455 w 6569477"/>
              <a:gd name="connsiteY518" fmla="*/ 3767506 h 6858000"/>
              <a:gd name="connsiteX519" fmla="*/ 5489019 w 6569477"/>
              <a:gd name="connsiteY519" fmla="*/ 3767506 h 6858000"/>
              <a:gd name="connsiteX520" fmla="*/ 5480584 w 6569477"/>
              <a:gd name="connsiteY520" fmla="*/ 3700021 h 6858000"/>
              <a:gd name="connsiteX521" fmla="*/ 5489019 w 6569477"/>
              <a:gd name="connsiteY521" fmla="*/ 3700021 h 6858000"/>
              <a:gd name="connsiteX522" fmla="*/ 5489018 w 6569477"/>
              <a:gd name="connsiteY522" fmla="*/ 3683147 h 6858000"/>
              <a:gd name="connsiteX523" fmla="*/ 5489019 w 6569477"/>
              <a:gd name="connsiteY523" fmla="*/ 3674714 h 6858000"/>
              <a:gd name="connsiteX524" fmla="*/ 5497455 w 6569477"/>
              <a:gd name="connsiteY524" fmla="*/ 3590358 h 6858000"/>
              <a:gd name="connsiteX525" fmla="*/ 5489019 w 6569477"/>
              <a:gd name="connsiteY525" fmla="*/ 3590355 h 6858000"/>
              <a:gd name="connsiteX526" fmla="*/ 5497454 w 6569477"/>
              <a:gd name="connsiteY526" fmla="*/ 3581921 h 6858000"/>
              <a:gd name="connsiteX527" fmla="*/ 5489016 w 6569477"/>
              <a:gd name="connsiteY527" fmla="*/ 3573485 h 6858000"/>
              <a:gd name="connsiteX528" fmla="*/ 5489019 w 6569477"/>
              <a:gd name="connsiteY528" fmla="*/ 3522871 h 6858000"/>
              <a:gd name="connsiteX529" fmla="*/ 5480583 w 6569477"/>
              <a:gd name="connsiteY529" fmla="*/ 3497564 h 6858000"/>
              <a:gd name="connsiteX530" fmla="*/ 5489019 w 6569477"/>
              <a:gd name="connsiteY530" fmla="*/ 3489128 h 6858000"/>
              <a:gd name="connsiteX531" fmla="*/ 5472148 w 6569477"/>
              <a:gd name="connsiteY531" fmla="*/ 3480692 h 6858000"/>
              <a:gd name="connsiteX532" fmla="*/ 5480583 w 6569477"/>
              <a:gd name="connsiteY532" fmla="*/ 3480694 h 6858000"/>
              <a:gd name="connsiteX533" fmla="*/ 5480584 w 6569477"/>
              <a:gd name="connsiteY533" fmla="*/ 3472258 h 6858000"/>
              <a:gd name="connsiteX534" fmla="*/ 5480584 w 6569477"/>
              <a:gd name="connsiteY534" fmla="*/ 3463821 h 6858000"/>
              <a:gd name="connsiteX535" fmla="*/ 5480583 w 6569477"/>
              <a:gd name="connsiteY535" fmla="*/ 3455387 h 6858000"/>
              <a:gd name="connsiteX536" fmla="*/ 5480584 w 6569477"/>
              <a:gd name="connsiteY536" fmla="*/ 3446949 h 6858000"/>
              <a:gd name="connsiteX537" fmla="*/ 5489018 w 6569477"/>
              <a:gd name="connsiteY537" fmla="*/ 3430080 h 6858000"/>
              <a:gd name="connsiteX538" fmla="*/ 5480583 w 6569477"/>
              <a:gd name="connsiteY538" fmla="*/ 3413208 h 6858000"/>
              <a:gd name="connsiteX539" fmla="*/ 5489019 w 6569477"/>
              <a:gd name="connsiteY539" fmla="*/ 3362594 h 6858000"/>
              <a:gd name="connsiteX540" fmla="*/ 6476672 w 6569477"/>
              <a:gd name="connsiteY540" fmla="*/ 3330681 h 6858000"/>
              <a:gd name="connsiteX541" fmla="*/ 6474216 w 6569477"/>
              <a:gd name="connsiteY541" fmla="*/ 3344735 h 6858000"/>
              <a:gd name="connsiteX542" fmla="*/ 6474237 w 6569477"/>
              <a:gd name="connsiteY542" fmla="*/ 3389156 h 6858000"/>
              <a:gd name="connsiteX543" fmla="*/ 6473057 w 6569477"/>
              <a:gd name="connsiteY543" fmla="*/ 3436128 h 6858000"/>
              <a:gd name="connsiteX544" fmla="*/ 6474117 w 6569477"/>
              <a:gd name="connsiteY544" fmla="*/ 3429860 h 6858000"/>
              <a:gd name="connsiteX545" fmla="*/ 6484385 w 6569477"/>
              <a:gd name="connsiteY545" fmla="*/ 3401681 h 6858000"/>
              <a:gd name="connsiteX546" fmla="*/ 6476754 w 6569477"/>
              <a:gd name="connsiteY546" fmla="*/ 3334041 h 6858000"/>
              <a:gd name="connsiteX547" fmla="*/ 4591997 w 6569477"/>
              <a:gd name="connsiteY547" fmla="*/ 3197452 h 6858000"/>
              <a:gd name="connsiteX548" fmla="*/ 4573874 w 6569477"/>
              <a:gd name="connsiteY548" fmla="*/ 3239660 h 6858000"/>
              <a:gd name="connsiteX549" fmla="*/ 4466612 w 6569477"/>
              <a:gd name="connsiteY549" fmla="*/ 4099989 h 6858000"/>
              <a:gd name="connsiteX550" fmla="*/ 4461265 w 6569477"/>
              <a:gd name="connsiteY550" fmla="*/ 4132980 h 6858000"/>
              <a:gd name="connsiteX551" fmla="*/ 4451817 w 6569477"/>
              <a:gd name="connsiteY551" fmla="*/ 4150441 h 6858000"/>
              <a:gd name="connsiteX552" fmla="*/ 4445021 w 6569477"/>
              <a:gd name="connsiteY552" fmla="*/ 4150252 h 6858000"/>
              <a:gd name="connsiteX553" fmla="*/ 4440617 w 6569477"/>
              <a:gd name="connsiteY553" fmla="*/ 4171396 h 6858000"/>
              <a:gd name="connsiteX554" fmla="*/ 4419203 w 6569477"/>
              <a:gd name="connsiteY554" fmla="*/ 4256889 h 6858000"/>
              <a:gd name="connsiteX555" fmla="*/ 4407405 w 6569477"/>
              <a:gd name="connsiteY555" fmla="*/ 4258040 h 6858000"/>
              <a:gd name="connsiteX556" fmla="*/ 4396892 w 6569477"/>
              <a:gd name="connsiteY556" fmla="*/ 4321021 h 6858000"/>
              <a:gd name="connsiteX557" fmla="*/ 4369578 w 6569477"/>
              <a:gd name="connsiteY557" fmla="*/ 4407090 h 6858000"/>
              <a:gd name="connsiteX558" fmla="*/ 4333800 w 6569477"/>
              <a:gd name="connsiteY558" fmla="*/ 4479686 h 6858000"/>
              <a:gd name="connsiteX559" fmla="*/ 4325334 w 6569477"/>
              <a:gd name="connsiteY559" fmla="*/ 4466213 h 6858000"/>
              <a:gd name="connsiteX560" fmla="*/ 4280710 w 6569477"/>
              <a:gd name="connsiteY560" fmla="*/ 4594480 h 6858000"/>
              <a:gd name="connsiteX561" fmla="*/ 4225440 w 6569477"/>
              <a:gd name="connsiteY561" fmla="*/ 4735700 h 6858000"/>
              <a:gd name="connsiteX562" fmla="*/ 4207997 w 6569477"/>
              <a:gd name="connsiteY562" fmla="*/ 4727870 h 6858000"/>
              <a:gd name="connsiteX563" fmla="*/ 4197352 w 6569477"/>
              <a:gd name="connsiteY563" fmla="*/ 4740823 h 6858000"/>
              <a:gd name="connsiteX564" fmla="*/ 4196197 w 6569477"/>
              <a:gd name="connsiteY564" fmla="*/ 4729021 h 6858000"/>
              <a:gd name="connsiteX565" fmla="*/ 4197864 w 6569477"/>
              <a:gd name="connsiteY565" fmla="*/ 4721710 h 6858000"/>
              <a:gd name="connsiteX566" fmla="*/ 4198377 w 6569477"/>
              <a:gd name="connsiteY566" fmla="*/ 4702596 h 6858000"/>
              <a:gd name="connsiteX567" fmla="*/ 4205687 w 6569477"/>
              <a:gd name="connsiteY567" fmla="*/ 4704265 h 6858000"/>
              <a:gd name="connsiteX568" fmla="*/ 4211842 w 6569477"/>
              <a:gd name="connsiteY568" fmla="*/ 4694134 h 6858000"/>
              <a:gd name="connsiteX569" fmla="*/ 4212998 w 6569477"/>
              <a:gd name="connsiteY569" fmla="*/ 4705936 h 6858000"/>
              <a:gd name="connsiteX570" fmla="*/ 4211331 w 6569477"/>
              <a:gd name="connsiteY570" fmla="*/ 4713247 h 6858000"/>
              <a:gd name="connsiteX571" fmla="*/ 4241466 w 6569477"/>
              <a:gd name="connsiteY571" fmla="*/ 4631670 h 6858000"/>
              <a:gd name="connsiteX572" fmla="*/ 4288913 w 6569477"/>
              <a:gd name="connsiteY572" fmla="*/ 4507894 h 6858000"/>
              <a:gd name="connsiteX573" fmla="*/ 4316357 w 6569477"/>
              <a:gd name="connsiteY573" fmla="*/ 4471856 h 6858000"/>
              <a:gd name="connsiteX574" fmla="*/ 4320714 w 6569477"/>
              <a:gd name="connsiteY574" fmla="*/ 4419005 h 6858000"/>
              <a:gd name="connsiteX575" fmla="*/ 4355338 w 6569477"/>
              <a:gd name="connsiteY575" fmla="*/ 4334607 h 6858000"/>
              <a:gd name="connsiteX576" fmla="*/ 4378161 w 6569477"/>
              <a:gd name="connsiteY576" fmla="*/ 4251360 h 6858000"/>
              <a:gd name="connsiteX577" fmla="*/ 4394450 w 6569477"/>
              <a:gd name="connsiteY577" fmla="*/ 4247389 h 6858000"/>
              <a:gd name="connsiteX578" fmla="*/ 4413578 w 6569477"/>
              <a:gd name="connsiteY578" fmla="*/ 4184571 h 6858000"/>
              <a:gd name="connsiteX579" fmla="*/ 4421652 w 6569477"/>
              <a:gd name="connsiteY579" fmla="*/ 4146369 h 6858000"/>
              <a:gd name="connsiteX580" fmla="*/ 4419667 w 6569477"/>
              <a:gd name="connsiteY580" fmla="*/ 4145669 h 6858000"/>
              <a:gd name="connsiteX581" fmla="*/ 4417525 w 6569477"/>
              <a:gd name="connsiteY581" fmla="*/ 4118952 h 6858000"/>
              <a:gd name="connsiteX582" fmla="*/ 4441264 w 6569477"/>
              <a:gd name="connsiteY582" fmla="*/ 4013294 h 6858000"/>
              <a:gd name="connsiteX583" fmla="*/ 4436422 w 6569477"/>
              <a:gd name="connsiteY583" fmla="*/ 4018999 h 6858000"/>
              <a:gd name="connsiteX584" fmla="*/ 4431567 w 6569477"/>
              <a:gd name="connsiteY584" fmla="*/ 4022637 h 6858000"/>
              <a:gd name="connsiteX585" fmla="*/ 4428326 w 6569477"/>
              <a:gd name="connsiteY585" fmla="*/ 4020913 h 6858000"/>
              <a:gd name="connsiteX586" fmla="*/ 4391474 w 6569477"/>
              <a:gd name="connsiteY586" fmla="*/ 4157215 h 6858000"/>
              <a:gd name="connsiteX587" fmla="*/ 3740297 w 6569477"/>
              <a:gd name="connsiteY587" fmla="*/ 5325287 h 6858000"/>
              <a:gd name="connsiteX588" fmla="*/ 3673269 w 6569477"/>
              <a:gd name="connsiteY588" fmla="*/ 5399037 h 6858000"/>
              <a:gd name="connsiteX589" fmla="*/ 3669727 w 6569477"/>
              <a:gd name="connsiteY589" fmla="*/ 5403831 h 6858000"/>
              <a:gd name="connsiteX590" fmla="*/ 3640004 w 6569477"/>
              <a:gd name="connsiteY590" fmla="*/ 5455366 h 6858000"/>
              <a:gd name="connsiteX591" fmla="*/ 3518669 w 6569477"/>
              <a:gd name="connsiteY591" fmla="*/ 5580675 h 6858000"/>
              <a:gd name="connsiteX592" fmla="*/ 3333378 w 6569477"/>
              <a:gd name="connsiteY592" fmla="*/ 5787546 h 6858000"/>
              <a:gd name="connsiteX593" fmla="*/ 2632692 w 6569477"/>
              <a:gd name="connsiteY593" fmla="*/ 6357958 h 6858000"/>
              <a:gd name="connsiteX594" fmla="*/ 2932959 w 6569477"/>
              <a:gd name="connsiteY594" fmla="*/ 6170259 h 6858000"/>
              <a:gd name="connsiteX595" fmla="*/ 3209727 w 6569477"/>
              <a:gd name="connsiteY595" fmla="*/ 5975694 h 6858000"/>
              <a:gd name="connsiteX596" fmla="*/ 3479318 w 6569477"/>
              <a:gd name="connsiteY596" fmla="*/ 5724393 h 6858000"/>
              <a:gd name="connsiteX597" fmla="*/ 3630789 w 6569477"/>
              <a:gd name="connsiteY597" fmla="*/ 5574052 h 6858000"/>
              <a:gd name="connsiteX598" fmla="*/ 3641784 w 6569477"/>
              <a:gd name="connsiteY598" fmla="*/ 5558498 h 6858000"/>
              <a:gd name="connsiteX599" fmla="*/ 3648847 w 6569477"/>
              <a:gd name="connsiteY599" fmla="*/ 5558267 h 6858000"/>
              <a:gd name="connsiteX600" fmla="*/ 3723992 w 6569477"/>
              <a:gd name="connsiteY600" fmla="*/ 5473810 h 6858000"/>
              <a:gd name="connsiteX601" fmla="*/ 3661585 w 6569477"/>
              <a:gd name="connsiteY601" fmla="*/ 5560315 h 6858000"/>
              <a:gd name="connsiteX602" fmla="*/ 3668289 w 6569477"/>
              <a:gd name="connsiteY602" fmla="*/ 5568400 h 6858000"/>
              <a:gd name="connsiteX603" fmla="*/ 3671349 w 6569477"/>
              <a:gd name="connsiteY603" fmla="*/ 5565159 h 6858000"/>
              <a:gd name="connsiteX604" fmla="*/ 3704743 w 6569477"/>
              <a:gd name="connsiteY604" fmla="*/ 5518593 h 6858000"/>
              <a:gd name="connsiteX605" fmla="*/ 3742448 w 6569477"/>
              <a:gd name="connsiteY605" fmla="*/ 5493487 h 6858000"/>
              <a:gd name="connsiteX606" fmla="*/ 3763817 w 6569477"/>
              <a:gd name="connsiteY606" fmla="*/ 5444954 h 6858000"/>
              <a:gd name="connsiteX607" fmla="*/ 3824093 w 6569477"/>
              <a:gd name="connsiteY607" fmla="*/ 5376481 h 6858000"/>
              <a:gd name="connsiteX608" fmla="*/ 3872840 w 6569477"/>
              <a:gd name="connsiteY608" fmla="*/ 5305243 h 6858000"/>
              <a:gd name="connsiteX609" fmla="*/ 3889533 w 6569477"/>
              <a:gd name="connsiteY609" fmla="*/ 5306806 h 6858000"/>
              <a:gd name="connsiteX610" fmla="*/ 4015119 w 6569477"/>
              <a:gd name="connsiteY610" fmla="*/ 5097899 h 6858000"/>
              <a:gd name="connsiteX611" fmla="*/ 3994464 w 6569477"/>
              <a:gd name="connsiteY611" fmla="*/ 5102704 h 6858000"/>
              <a:gd name="connsiteX612" fmla="*/ 4092802 w 6569477"/>
              <a:gd name="connsiteY612" fmla="*/ 4987260 h 6858000"/>
              <a:gd name="connsiteX613" fmla="*/ 4080850 w 6569477"/>
              <a:gd name="connsiteY613" fmla="*/ 5021436 h 6858000"/>
              <a:gd name="connsiteX614" fmla="*/ 4078382 w 6569477"/>
              <a:gd name="connsiteY614" fmla="*/ 5029071 h 6858000"/>
              <a:gd name="connsiteX615" fmla="*/ 4076190 w 6569477"/>
              <a:gd name="connsiteY615" fmla="*/ 5029922 h 6858000"/>
              <a:gd name="connsiteX616" fmla="*/ 4076596 w 6569477"/>
              <a:gd name="connsiteY616" fmla="*/ 5034592 h 6858000"/>
              <a:gd name="connsiteX617" fmla="*/ 4078382 w 6569477"/>
              <a:gd name="connsiteY617" fmla="*/ 5029071 h 6858000"/>
              <a:gd name="connsiteX618" fmla="*/ 4080559 w 6569477"/>
              <a:gd name="connsiteY618" fmla="*/ 5028225 h 6858000"/>
              <a:gd name="connsiteX619" fmla="*/ 4085722 w 6569477"/>
              <a:gd name="connsiteY619" fmla="*/ 5027024 h 6858000"/>
              <a:gd name="connsiteX620" fmla="*/ 4077797 w 6569477"/>
              <a:gd name="connsiteY620" fmla="*/ 5039757 h 6858000"/>
              <a:gd name="connsiteX621" fmla="*/ 4079000 w 6569477"/>
              <a:gd name="connsiteY621" fmla="*/ 5044924 h 6858000"/>
              <a:gd name="connsiteX622" fmla="*/ 4073836 w 6569477"/>
              <a:gd name="connsiteY622" fmla="*/ 5046125 h 6858000"/>
              <a:gd name="connsiteX623" fmla="*/ 3990632 w 6569477"/>
              <a:gd name="connsiteY623" fmla="*/ 5179830 h 6858000"/>
              <a:gd name="connsiteX624" fmla="*/ 3909830 w 6569477"/>
              <a:gd name="connsiteY624" fmla="*/ 5323866 h 6858000"/>
              <a:gd name="connsiteX625" fmla="*/ 3898301 w 6569477"/>
              <a:gd name="connsiteY625" fmla="*/ 5321102 h 6858000"/>
              <a:gd name="connsiteX626" fmla="*/ 3867806 w 6569477"/>
              <a:gd name="connsiteY626" fmla="*/ 5377204 h 6858000"/>
              <a:gd name="connsiteX627" fmla="*/ 3813895 w 6569477"/>
              <a:gd name="connsiteY627" fmla="*/ 5449641 h 6858000"/>
              <a:gd name="connsiteX628" fmla="*/ 3756379 w 6569477"/>
              <a:gd name="connsiteY628" fmla="*/ 5506583 h 6858000"/>
              <a:gd name="connsiteX629" fmla="*/ 3752775 w 6569477"/>
              <a:gd name="connsiteY629" fmla="*/ 5491084 h 6858000"/>
              <a:gd name="connsiteX630" fmla="*/ 3709265 w 6569477"/>
              <a:gd name="connsiteY630" fmla="*/ 5546809 h 6858000"/>
              <a:gd name="connsiteX631" fmla="*/ 3669885 w 6569477"/>
              <a:gd name="connsiteY631" fmla="*/ 5596303 h 6858000"/>
              <a:gd name="connsiteX632" fmla="*/ 3646499 w 6569477"/>
              <a:gd name="connsiteY632" fmla="*/ 5639958 h 6858000"/>
              <a:gd name="connsiteX633" fmla="*/ 3613620 w 6569477"/>
              <a:gd name="connsiteY633" fmla="*/ 5675270 h 6858000"/>
              <a:gd name="connsiteX634" fmla="*/ 3413507 w 6569477"/>
              <a:gd name="connsiteY634" fmla="*/ 5872624 h 6858000"/>
              <a:gd name="connsiteX635" fmla="*/ 3322805 w 6569477"/>
              <a:gd name="connsiteY635" fmla="*/ 5952776 h 6858000"/>
              <a:gd name="connsiteX636" fmla="*/ 3320558 w 6569477"/>
              <a:gd name="connsiteY636" fmla="*/ 5955085 h 6858000"/>
              <a:gd name="connsiteX637" fmla="*/ 3314757 w 6569477"/>
              <a:gd name="connsiteY637" fmla="*/ 5959888 h 6858000"/>
              <a:gd name="connsiteX638" fmla="*/ 3307300 w 6569477"/>
              <a:gd name="connsiteY638" fmla="*/ 5966478 h 6858000"/>
              <a:gd name="connsiteX639" fmla="*/ 3303928 w 6569477"/>
              <a:gd name="connsiteY639" fmla="*/ 5968852 h 6858000"/>
              <a:gd name="connsiteX640" fmla="*/ 3201349 w 6569477"/>
              <a:gd name="connsiteY640" fmla="*/ 6053762 h 6858000"/>
              <a:gd name="connsiteX641" fmla="*/ 3207992 w 6569477"/>
              <a:gd name="connsiteY641" fmla="*/ 6056670 h 6858000"/>
              <a:gd name="connsiteX642" fmla="*/ 3225724 w 6569477"/>
              <a:gd name="connsiteY642" fmla="*/ 6055701 h 6858000"/>
              <a:gd name="connsiteX643" fmla="*/ 3234055 w 6569477"/>
              <a:gd name="connsiteY643" fmla="*/ 6055584 h 6858000"/>
              <a:gd name="connsiteX644" fmla="*/ 3383085 w 6569477"/>
              <a:gd name="connsiteY644" fmla="*/ 5947757 h 6858000"/>
              <a:gd name="connsiteX645" fmla="*/ 3692178 w 6569477"/>
              <a:gd name="connsiteY645" fmla="*/ 5663100 h 6858000"/>
              <a:gd name="connsiteX646" fmla="*/ 3726668 w 6569477"/>
              <a:gd name="connsiteY646" fmla="*/ 5628774 h 6858000"/>
              <a:gd name="connsiteX647" fmla="*/ 3751517 w 6569477"/>
              <a:gd name="connsiteY647" fmla="*/ 5601329 h 6858000"/>
              <a:gd name="connsiteX648" fmla="*/ 3758066 w 6569477"/>
              <a:gd name="connsiteY648" fmla="*/ 5598201 h 6858000"/>
              <a:gd name="connsiteX649" fmla="*/ 4021526 w 6569477"/>
              <a:gd name="connsiteY649" fmla="*/ 5278330 h 6858000"/>
              <a:gd name="connsiteX650" fmla="*/ 4018741 w 6569477"/>
              <a:gd name="connsiteY650" fmla="*/ 5279415 h 6858000"/>
              <a:gd name="connsiteX651" fmla="*/ 4005846 w 6569477"/>
              <a:gd name="connsiteY651" fmla="*/ 5290131 h 6858000"/>
              <a:gd name="connsiteX652" fmla="*/ 4006936 w 6569477"/>
              <a:gd name="connsiteY652" fmla="*/ 5278323 h 6858000"/>
              <a:gd name="connsiteX653" fmla="*/ 4009950 w 6569477"/>
              <a:gd name="connsiteY653" fmla="*/ 5271457 h 6858000"/>
              <a:gd name="connsiteX654" fmla="*/ 4014054 w 6569477"/>
              <a:gd name="connsiteY654" fmla="*/ 5252781 h 6858000"/>
              <a:gd name="connsiteX655" fmla="*/ 4020918 w 6569477"/>
              <a:gd name="connsiteY655" fmla="*/ 5255799 h 6858000"/>
              <a:gd name="connsiteX656" fmla="*/ 4028873 w 6569477"/>
              <a:gd name="connsiteY656" fmla="*/ 5247008 h 6858000"/>
              <a:gd name="connsiteX657" fmla="*/ 4027784 w 6569477"/>
              <a:gd name="connsiteY657" fmla="*/ 5258816 h 6858000"/>
              <a:gd name="connsiteX658" fmla="*/ 4024769 w 6569477"/>
              <a:gd name="connsiteY658" fmla="*/ 5265682 h 6858000"/>
              <a:gd name="connsiteX659" fmla="*/ 4069734 w 6569477"/>
              <a:gd name="connsiteY659" fmla="*/ 5191244 h 6858000"/>
              <a:gd name="connsiteX660" fmla="*/ 4139652 w 6569477"/>
              <a:gd name="connsiteY660" fmla="*/ 5078624 h 6858000"/>
              <a:gd name="connsiteX661" fmla="*/ 4173395 w 6569477"/>
              <a:gd name="connsiteY661" fmla="*/ 5048402 h 6858000"/>
              <a:gd name="connsiteX662" fmla="*/ 4187632 w 6569477"/>
              <a:gd name="connsiteY662" fmla="*/ 4997320 h 6858000"/>
              <a:gd name="connsiteX663" fmla="*/ 4237537 w 6569477"/>
              <a:gd name="connsiteY663" fmla="*/ 4920957 h 6858000"/>
              <a:gd name="connsiteX664" fmla="*/ 4275637 w 6569477"/>
              <a:gd name="connsiteY664" fmla="*/ 4843501 h 6858000"/>
              <a:gd name="connsiteX665" fmla="*/ 4292382 w 6569477"/>
              <a:gd name="connsiteY665" fmla="*/ 4842669 h 6858000"/>
              <a:gd name="connsiteX666" fmla="*/ 4386922 w 6569477"/>
              <a:gd name="connsiteY666" fmla="*/ 4618000 h 6858000"/>
              <a:gd name="connsiteX667" fmla="*/ 4367162 w 6569477"/>
              <a:gd name="connsiteY667" fmla="*/ 4625699 h 6858000"/>
              <a:gd name="connsiteX668" fmla="*/ 4425731 w 6569477"/>
              <a:gd name="connsiteY668" fmla="*/ 4531642 h 6858000"/>
              <a:gd name="connsiteX669" fmla="*/ 4440463 w 6569477"/>
              <a:gd name="connsiteY669" fmla="*/ 4509053 h 6858000"/>
              <a:gd name="connsiteX670" fmla="*/ 4496479 w 6569477"/>
              <a:gd name="connsiteY670" fmla="*/ 4324901 h 6858000"/>
              <a:gd name="connsiteX671" fmla="*/ 4558379 w 6569477"/>
              <a:gd name="connsiteY671" fmla="*/ 4048002 h 6858000"/>
              <a:gd name="connsiteX672" fmla="*/ 4558015 w 6569477"/>
              <a:gd name="connsiteY672" fmla="*/ 3905566 h 6858000"/>
              <a:gd name="connsiteX673" fmla="*/ 4557679 w 6569477"/>
              <a:gd name="connsiteY673" fmla="*/ 3800467 h 6858000"/>
              <a:gd name="connsiteX674" fmla="*/ 4604555 w 6569477"/>
              <a:gd name="connsiteY674" fmla="*/ 3232475 h 6858000"/>
              <a:gd name="connsiteX675" fmla="*/ 4591997 w 6569477"/>
              <a:gd name="connsiteY675" fmla="*/ 3197452 h 6858000"/>
              <a:gd name="connsiteX676" fmla="*/ 6452746 w 6569477"/>
              <a:gd name="connsiteY676" fmla="*/ 3122946 h 6858000"/>
              <a:gd name="connsiteX677" fmla="*/ 6453162 w 6569477"/>
              <a:gd name="connsiteY677" fmla="*/ 3130579 h 6858000"/>
              <a:gd name="connsiteX678" fmla="*/ 6456587 w 6569477"/>
              <a:gd name="connsiteY678" fmla="*/ 3167050 h 6858000"/>
              <a:gd name="connsiteX679" fmla="*/ 6461451 w 6569477"/>
              <a:gd name="connsiteY679" fmla="*/ 3181937 h 6858000"/>
              <a:gd name="connsiteX680" fmla="*/ 6467043 w 6569477"/>
              <a:gd name="connsiteY680" fmla="*/ 3130919 h 6858000"/>
              <a:gd name="connsiteX681" fmla="*/ 6466334 w 6569477"/>
              <a:gd name="connsiteY681" fmla="*/ 3130706 h 6858000"/>
              <a:gd name="connsiteX682" fmla="*/ 6458257 w 6569477"/>
              <a:gd name="connsiteY682" fmla="*/ 3143801 h 6858000"/>
              <a:gd name="connsiteX683" fmla="*/ 6455200 w 6569477"/>
              <a:gd name="connsiteY683" fmla="*/ 3129015 h 6858000"/>
              <a:gd name="connsiteX684" fmla="*/ 5899755 w 6569477"/>
              <a:gd name="connsiteY684" fmla="*/ 3090904 h 6858000"/>
              <a:gd name="connsiteX685" fmla="*/ 5899749 w 6569477"/>
              <a:gd name="connsiteY685" fmla="*/ 3090971 h 6858000"/>
              <a:gd name="connsiteX686" fmla="*/ 5913876 w 6569477"/>
              <a:gd name="connsiteY686" fmla="*/ 3255517 h 6858000"/>
              <a:gd name="connsiteX687" fmla="*/ 5902787 w 6569477"/>
              <a:gd name="connsiteY687" fmla="*/ 3259712 h 6858000"/>
              <a:gd name="connsiteX688" fmla="*/ 5909097 w 6569477"/>
              <a:gd name="connsiteY688" fmla="*/ 3323253 h 6858000"/>
              <a:gd name="connsiteX689" fmla="*/ 5905223 w 6569477"/>
              <a:gd name="connsiteY689" fmla="*/ 3413467 h 6858000"/>
              <a:gd name="connsiteX690" fmla="*/ 5889655 w 6569477"/>
              <a:gd name="connsiteY690" fmla="*/ 3492889 h 6858000"/>
              <a:gd name="connsiteX691" fmla="*/ 5877964 w 6569477"/>
              <a:gd name="connsiteY691" fmla="*/ 3482098 h 6858000"/>
              <a:gd name="connsiteX692" fmla="*/ 5873297 w 6569477"/>
              <a:gd name="connsiteY692" fmla="*/ 3552644 h 6858000"/>
              <a:gd name="connsiteX693" fmla="*/ 5868721 w 6569477"/>
              <a:gd name="connsiteY693" fmla="*/ 3613366 h 6858000"/>
              <a:gd name="connsiteX694" fmla="*/ 5868626 w 6569477"/>
              <a:gd name="connsiteY694" fmla="*/ 3615664 h 6858000"/>
              <a:gd name="connsiteX695" fmla="*/ 5902370 w 6569477"/>
              <a:gd name="connsiteY695" fmla="*/ 3649406 h 6858000"/>
              <a:gd name="connsiteX696" fmla="*/ 5893933 w 6569477"/>
              <a:gd name="connsiteY696" fmla="*/ 3759069 h 6858000"/>
              <a:gd name="connsiteX697" fmla="*/ 5910807 w 6569477"/>
              <a:gd name="connsiteY697" fmla="*/ 3708454 h 6858000"/>
              <a:gd name="connsiteX698" fmla="*/ 5913969 w 6569477"/>
              <a:gd name="connsiteY698" fmla="*/ 3735871 h 6858000"/>
              <a:gd name="connsiteX699" fmla="*/ 5913771 w 6569477"/>
              <a:gd name="connsiteY699" fmla="*/ 3738386 h 6858000"/>
              <a:gd name="connsiteX700" fmla="*/ 5919568 w 6569477"/>
              <a:gd name="connsiteY700" fmla="*/ 3702380 h 6858000"/>
              <a:gd name="connsiteX701" fmla="*/ 5920803 w 6569477"/>
              <a:gd name="connsiteY701" fmla="*/ 3653480 h 6858000"/>
              <a:gd name="connsiteX702" fmla="*/ 5935379 w 6569477"/>
              <a:gd name="connsiteY702" fmla="*/ 3617663 h 6858000"/>
              <a:gd name="connsiteX703" fmla="*/ 5927180 w 6569477"/>
              <a:gd name="connsiteY703" fmla="*/ 3573144 h 6858000"/>
              <a:gd name="connsiteX704" fmla="*/ 5936885 w 6569477"/>
              <a:gd name="connsiteY704" fmla="*/ 3495878 h 6858000"/>
              <a:gd name="connsiteX705" fmla="*/ 5937123 w 6569477"/>
              <a:gd name="connsiteY705" fmla="*/ 3422193 h 6858000"/>
              <a:gd name="connsiteX706" fmla="*/ 5949659 w 6569477"/>
              <a:gd name="connsiteY706" fmla="*/ 3415287 h 6858000"/>
              <a:gd name="connsiteX707" fmla="*/ 5948577 w 6569477"/>
              <a:gd name="connsiteY707" fmla="*/ 3308820 h 6858000"/>
              <a:gd name="connsiteX708" fmla="*/ 5940173 w 6569477"/>
              <a:gd name="connsiteY708" fmla="*/ 3227623 h 6858000"/>
              <a:gd name="connsiteX709" fmla="*/ 5936112 w 6569477"/>
              <a:gd name="connsiteY709" fmla="*/ 3227623 h 6858000"/>
              <a:gd name="connsiteX710" fmla="*/ 5934113 w 6569477"/>
              <a:gd name="connsiteY710" fmla="*/ 3216005 h 6858000"/>
              <a:gd name="connsiteX711" fmla="*/ 5933300 w 6569477"/>
              <a:gd name="connsiteY711" fmla="*/ 3217735 h 6858000"/>
              <a:gd name="connsiteX712" fmla="*/ 5925816 w 6569477"/>
              <a:gd name="connsiteY712" fmla="*/ 3220835 h 6858000"/>
              <a:gd name="connsiteX713" fmla="*/ 5922789 w 6569477"/>
              <a:gd name="connsiteY713" fmla="*/ 3182917 h 6858000"/>
              <a:gd name="connsiteX714" fmla="*/ 5925668 w 6569477"/>
              <a:gd name="connsiteY714" fmla="*/ 3166923 h 6858000"/>
              <a:gd name="connsiteX715" fmla="*/ 5922799 w 6569477"/>
              <a:gd name="connsiteY715" fmla="*/ 3150253 h 6858000"/>
              <a:gd name="connsiteX716" fmla="*/ 6470079 w 6569477"/>
              <a:gd name="connsiteY716" fmla="*/ 2971783 h 6858000"/>
              <a:gd name="connsiteX717" fmla="*/ 6459848 w 6569477"/>
              <a:gd name="connsiteY717" fmla="*/ 2985189 h 6858000"/>
              <a:gd name="connsiteX718" fmla="*/ 6446665 w 6569477"/>
              <a:gd name="connsiteY718" fmla="*/ 2989730 h 6858000"/>
              <a:gd name="connsiteX719" fmla="*/ 6447438 w 6569477"/>
              <a:gd name="connsiteY719" fmla="*/ 2994236 h 6858000"/>
              <a:gd name="connsiteX720" fmla="*/ 6440386 w 6569477"/>
              <a:gd name="connsiteY720" fmla="*/ 3018174 h 6858000"/>
              <a:gd name="connsiteX721" fmla="*/ 6450805 w 6569477"/>
              <a:gd name="connsiteY721" fmla="*/ 3087293 h 6858000"/>
              <a:gd name="connsiteX722" fmla="*/ 6451373 w 6569477"/>
              <a:gd name="connsiteY722" fmla="*/ 3097752 h 6858000"/>
              <a:gd name="connsiteX723" fmla="*/ 6456557 w 6569477"/>
              <a:gd name="connsiteY723" fmla="*/ 3096583 h 6858000"/>
              <a:gd name="connsiteX724" fmla="*/ 6467490 w 6569477"/>
              <a:gd name="connsiteY724" fmla="*/ 3085383 h 6858000"/>
              <a:gd name="connsiteX725" fmla="*/ 6469775 w 6569477"/>
              <a:gd name="connsiteY725" fmla="*/ 3085600 h 6858000"/>
              <a:gd name="connsiteX726" fmla="*/ 6473655 w 6569477"/>
              <a:gd name="connsiteY726" fmla="*/ 3017169 h 6858000"/>
              <a:gd name="connsiteX727" fmla="*/ 6473968 w 6569477"/>
              <a:gd name="connsiteY727" fmla="*/ 2994029 h 6858000"/>
              <a:gd name="connsiteX728" fmla="*/ 5796128 w 6569477"/>
              <a:gd name="connsiteY728" fmla="*/ 2808658 h 6858000"/>
              <a:gd name="connsiteX729" fmla="*/ 5796854 w 6569477"/>
              <a:gd name="connsiteY729" fmla="*/ 2813211 h 6858000"/>
              <a:gd name="connsiteX730" fmla="*/ 5790016 w 6569477"/>
              <a:gd name="connsiteY730" fmla="*/ 2888065 h 6858000"/>
              <a:gd name="connsiteX731" fmla="*/ 5804143 w 6569477"/>
              <a:gd name="connsiteY731" fmla="*/ 3052612 h 6858000"/>
              <a:gd name="connsiteX732" fmla="*/ 5793054 w 6569477"/>
              <a:gd name="connsiteY732" fmla="*/ 3056806 h 6858000"/>
              <a:gd name="connsiteX733" fmla="*/ 5799363 w 6569477"/>
              <a:gd name="connsiteY733" fmla="*/ 3120348 h 6858000"/>
              <a:gd name="connsiteX734" fmla="*/ 5795489 w 6569477"/>
              <a:gd name="connsiteY734" fmla="*/ 3210561 h 6858000"/>
              <a:gd name="connsiteX735" fmla="*/ 5779922 w 6569477"/>
              <a:gd name="connsiteY735" fmla="*/ 3289984 h 6858000"/>
              <a:gd name="connsiteX736" fmla="*/ 5768230 w 6569477"/>
              <a:gd name="connsiteY736" fmla="*/ 3279192 h 6858000"/>
              <a:gd name="connsiteX737" fmla="*/ 5758672 w 6569477"/>
              <a:gd name="connsiteY737" fmla="*/ 3414663 h 6858000"/>
              <a:gd name="connsiteX738" fmla="*/ 5755841 w 6569477"/>
              <a:gd name="connsiteY738" fmla="*/ 3484197 h 6858000"/>
              <a:gd name="connsiteX739" fmla="*/ 5751250 w 6569477"/>
              <a:gd name="connsiteY739" fmla="*/ 3511578 h 6858000"/>
              <a:gd name="connsiteX740" fmla="*/ 5753689 w 6569477"/>
              <a:gd name="connsiteY740" fmla="*/ 3558722 h 6858000"/>
              <a:gd name="connsiteX741" fmla="*/ 5750526 w 6569477"/>
              <a:gd name="connsiteY741" fmla="*/ 3632535 h 6858000"/>
              <a:gd name="connsiteX742" fmla="*/ 5834884 w 6569477"/>
              <a:gd name="connsiteY742" fmla="*/ 3413208 h 6858000"/>
              <a:gd name="connsiteX743" fmla="*/ 5868624 w 6569477"/>
              <a:gd name="connsiteY743" fmla="*/ 3387901 h 6858000"/>
              <a:gd name="connsiteX744" fmla="*/ 5866517 w 6569477"/>
              <a:gd name="connsiteY744" fmla="*/ 3410045 h 6858000"/>
              <a:gd name="connsiteX745" fmla="*/ 5867131 w 6569477"/>
              <a:gd name="connsiteY745" fmla="*/ 3410229 h 6858000"/>
              <a:gd name="connsiteX746" fmla="*/ 5872246 w 6569477"/>
              <a:gd name="connsiteY746" fmla="*/ 3386637 h 6858000"/>
              <a:gd name="connsiteX747" fmla="*/ 5872535 w 6569477"/>
              <a:gd name="connsiteY747" fmla="*/ 3347224 h 6858000"/>
              <a:gd name="connsiteX748" fmla="*/ 5872815 w 6569477"/>
              <a:gd name="connsiteY748" fmla="*/ 3260906 h 6858000"/>
              <a:gd name="connsiteX749" fmla="*/ 5887499 w 6569477"/>
              <a:gd name="connsiteY749" fmla="*/ 3252816 h 6858000"/>
              <a:gd name="connsiteX750" fmla="*/ 5880163 w 6569477"/>
              <a:gd name="connsiteY750" fmla="*/ 3070525 h 6858000"/>
              <a:gd name="connsiteX751" fmla="*/ 5878087 w 6569477"/>
              <a:gd name="connsiteY751" fmla="*/ 3050101 h 6858000"/>
              <a:gd name="connsiteX752" fmla="*/ 5870867 w 6569477"/>
              <a:gd name="connsiteY752" fmla="*/ 3036635 h 6858000"/>
              <a:gd name="connsiteX753" fmla="*/ 5865140 w 6569477"/>
              <a:gd name="connsiteY753" fmla="*/ 3025482 h 6858000"/>
              <a:gd name="connsiteX754" fmla="*/ 5864600 w 6569477"/>
              <a:gd name="connsiteY754" fmla="*/ 3026174 h 6858000"/>
              <a:gd name="connsiteX755" fmla="*/ 5859570 w 6569477"/>
              <a:gd name="connsiteY755" fmla="*/ 3025027 h 6858000"/>
              <a:gd name="connsiteX756" fmla="*/ 5858588 w 6569477"/>
              <a:gd name="connsiteY756" fmla="*/ 3012722 h 6858000"/>
              <a:gd name="connsiteX757" fmla="*/ 5843319 w 6569477"/>
              <a:gd name="connsiteY757" fmla="*/ 2982990 h 6858000"/>
              <a:gd name="connsiteX758" fmla="*/ 5834884 w 6569477"/>
              <a:gd name="connsiteY758" fmla="*/ 3016734 h 6858000"/>
              <a:gd name="connsiteX759" fmla="*/ 5818012 w 6569477"/>
              <a:gd name="connsiteY759" fmla="*/ 2864891 h 6858000"/>
              <a:gd name="connsiteX760" fmla="*/ 5804304 w 6569477"/>
              <a:gd name="connsiteY760" fmla="*/ 2829962 h 6858000"/>
              <a:gd name="connsiteX761" fmla="*/ 6508420 w 6569477"/>
              <a:gd name="connsiteY761" fmla="*/ 2779156 h 6858000"/>
              <a:gd name="connsiteX762" fmla="*/ 6507136 w 6569477"/>
              <a:gd name="connsiteY762" fmla="*/ 2780799 h 6858000"/>
              <a:gd name="connsiteX763" fmla="*/ 6500134 w 6569477"/>
              <a:gd name="connsiteY763" fmla="*/ 2779246 h 6858000"/>
              <a:gd name="connsiteX764" fmla="*/ 6502399 w 6569477"/>
              <a:gd name="connsiteY764" fmla="*/ 2890359 h 6858000"/>
              <a:gd name="connsiteX765" fmla="*/ 6505686 w 6569477"/>
              <a:gd name="connsiteY765" fmla="*/ 2887611 h 6858000"/>
              <a:gd name="connsiteX766" fmla="*/ 6511866 w 6569477"/>
              <a:gd name="connsiteY766" fmla="*/ 2873422 h 6858000"/>
              <a:gd name="connsiteX767" fmla="*/ 6513497 w 6569477"/>
              <a:gd name="connsiteY767" fmla="*/ 2877577 h 6858000"/>
              <a:gd name="connsiteX768" fmla="*/ 6514565 w 6569477"/>
              <a:gd name="connsiteY768" fmla="*/ 2898237 h 6858000"/>
              <a:gd name="connsiteX769" fmla="*/ 6519875 w 6569477"/>
              <a:gd name="connsiteY769" fmla="*/ 2893798 h 6858000"/>
              <a:gd name="connsiteX770" fmla="*/ 6513497 w 6569477"/>
              <a:gd name="connsiteY770" fmla="*/ 2877577 h 6858000"/>
              <a:gd name="connsiteX771" fmla="*/ 5404661 w 6569477"/>
              <a:gd name="connsiteY771" fmla="*/ 2763661 h 6858000"/>
              <a:gd name="connsiteX772" fmla="*/ 5413098 w 6569477"/>
              <a:gd name="connsiteY772" fmla="*/ 2788968 h 6858000"/>
              <a:gd name="connsiteX773" fmla="*/ 5413098 w 6569477"/>
              <a:gd name="connsiteY773" fmla="*/ 2797406 h 6858000"/>
              <a:gd name="connsiteX774" fmla="*/ 5413098 w 6569477"/>
              <a:gd name="connsiteY774" fmla="*/ 2805841 h 6858000"/>
              <a:gd name="connsiteX775" fmla="*/ 5413098 w 6569477"/>
              <a:gd name="connsiteY775" fmla="*/ 2814276 h 6858000"/>
              <a:gd name="connsiteX776" fmla="*/ 5404662 w 6569477"/>
              <a:gd name="connsiteY776" fmla="*/ 2797406 h 6858000"/>
              <a:gd name="connsiteX777" fmla="*/ 6368014 w 6569477"/>
              <a:gd name="connsiteY777" fmla="*/ 2752114 h 6858000"/>
              <a:gd name="connsiteX778" fmla="*/ 6354550 w 6569477"/>
              <a:gd name="connsiteY778" fmla="*/ 2796770 h 6858000"/>
              <a:gd name="connsiteX779" fmla="*/ 6353593 w 6569477"/>
              <a:gd name="connsiteY779" fmla="*/ 2805446 h 6858000"/>
              <a:gd name="connsiteX780" fmla="*/ 6374570 w 6569477"/>
              <a:gd name="connsiteY780" fmla="*/ 2874671 h 6858000"/>
              <a:gd name="connsiteX781" fmla="*/ 6409578 w 6569477"/>
              <a:gd name="connsiteY781" fmla="*/ 3143175 h 6858000"/>
              <a:gd name="connsiteX782" fmla="*/ 6414888 w 6569477"/>
              <a:gd name="connsiteY782" fmla="*/ 3138739 h 6858000"/>
              <a:gd name="connsiteX783" fmla="*/ 6421068 w 6569477"/>
              <a:gd name="connsiteY783" fmla="*/ 3124551 h 6858000"/>
              <a:gd name="connsiteX784" fmla="*/ 6422700 w 6569477"/>
              <a:gd name="connsiteY784" fmla="*/ 3128706 h 6858000"/>
              <a:gd name="connsiteX785" fmla="*/ 6423768 w 6569477"/>
              <a:gd name="connsiteY785" fmla="*/ 3149362 h 6858000"/>
              <a:gd name="connsiteX786" fmla="*/ 6429077 w 6569477"/>
              <a:gd name="connsiteY786" fmla="*/ 3144926 h 6858000"/>
              <a:gd name="connsiteX787" fmla="*/ 6422700 w 6569477"/>
              <a:gd name="connsiteY787" fmla="*/ 3128706 h 6858000"/>
              <a:gd name="connsiteX788" fmla="*/ 6417015 w 6569477"/>
              <a:gd name="connsiteY788" fmla="*/ 3018534 h 6858000"/>
              <a:gd name="connsiteX789" fmla="*/ 6414015 w 6569477"/>
              <a:gd name="connsiteY789" fmla="*/ 2972866 h 6858000"/>
              <a:gd name="connsiteX790" fmla="*/ 6406544 w 6569477"/>
              <a:gd name="connsiteY790" fmla="*/ 2951752 h 6858000"/>
              <a:gd name="connsiteX791" fmla="*/ 6389030 w 6569477"/>
              <a:gd name="connsiteY791" fmla="*/ 2804652 h 6858000"/>
              <a:gd name="connsiteX792" fmla="*/ 6368014 w 6569477"/>
              <a:gd name="connsiteY792" fmla="*/ 2752114 h 6858000"/>
              <a:gd name="connsiteX793" fmla="*/ 6478241 w 6569477"/>
              <a:gd name="connsiteY793" fmla="*/ 2723750 h 6858000"/>
              <a:gd name="connsiteX794" fmla="*/ 6481412 w 6569477"/>
              <a:gd name="connsiteY794" fmla="*/ 2772854 h 6858000"/>
              <a:gd name="connsiteX795" fmla="*/ 6481359 w 6569477"/>
              <a:gd name="connsiteY795" fmla="*/ 2778262 h 6858000"/>
              <a:gd name="connsiteX796" fmla="*/ 6492255 w 6569477"/>
              <a:gd name="connsiteY796" fmla="*/ 2843453 h 6858000"/>
              <a:gd name="connsiteX797" fmla="*/ 6492103 w 6569477"/>
              <a:gd name="connsiteY797" fmla="*/ 2836567 h 6858000"/>
              <a:gd name="connsiteX798" fmla="*/ 6487688 w 6569477"/>
              <a:gd name="connsiteY798" fmla="*/ 2751180 h 6858000"/>
              <a:gd name="connsiteX799" fmla="*/ 6471948 w 6569477"/>
              <a:gd name="connsiteY799" fmla="*/ 2602764 h 6858000"/>
              <a:gd name="connsiteX800" fmla="*/ 6470476 w 6569477"/>
              <a:gd name="connsiteY800" fmla="*/ 2603507 h 6858000"/>
              <a:gd name="connsiteX801" fmla="*/ 6474714 w 6569477"/>
              <a:gd name="connsiteY801" fmla="*/ 2669154 h 6858000"/>
              <a:gd name="connsiteX802" fmla="*/ 6474578 w 6569477"/>
              <a:gd name="connsiteY802" fmla="*/ 2659237 h 6858000"/>
              <a:gd name="connsiteX803" fmla="*/ 6476460 w 6569477"/>
              <a:gd name="connsiteY803" fmla="*/ 2609956 h 6858000"/>
              <a:gd name="connsiteX804" fmla="*/ 6471948 w 6569477"/>
              <a:gd name="connsiteY804" fmla="*/ 2602764 h 6858000"/>
              <a:gd name="connsiteX805" fmla="*/ 6458450 w 6569477"/>
              <a:gd name="connsiteY805" fmla="*/ 2239645 h 6858000"/>
              <a:gd name="connsiteX806" fmla="*/ 6450161 w 6569477"/>
              <a:gd name="connsiteY806" fmla="*/ 2257976 h 6858000"/>
              <a:gd name="connsiteX807" fmla="*/ 6433952 w 6569477"/>
              <a:gd name="connsiteY807" fmla="*/ 2243260 h 6858000"/>
              <a:gd name="connsiteX808" fmla="*/ 6419984 w 6569477"/>
              <a:gd name="connsiteY808" fmla="*/ 2274915 h 6858000"/>
              <a:gd name="connsiteX809" fmla="*/ 6412070 w 6569477"/>
              <a:gd name="connsiteY809" fmla="*/ 2253880 h 6858000"/>
              <a:gd name="connsiteX810" fmla="*/ 6438066 w 6569477"/>
              <a:gd name="connsiteY810" fmla="*/ 2377354 h 6858000"/>
              <a:gd name="connsiteX811" fmla="*/ 6458698 w 6569477"/>
              <a:gd name="connsiteY811" fmla="*/ 2510576 h 6858000"/>
              <a:gd name="connsiteX812" fmla="*/ 6465170 w 6569477"/>
              <a:gd name="connsiteY812" fmla="*/ 2512554 h 6858000"/>
              <a:gd name="connsiteX813" fmla="*/ 6466949 w 6569477"/>
              <a:gd name="connsiteY813" fmla="*/ 2477172 h 6858000"/>
              <a:gd name="connsiteX814" fmla="*/ 6512779 w 6569477"/>
              <a:gd name="connsiteY814" fmla="*/ 2527655 h 6858000"/>
              <a:gd name="connsiteX815" fmla="*/ 6482025 w 6569477"/>
              <a:gd name="connsiteY815" fmla="*/ 2340112 h 6858000"/>
              <a:gd name="connsiteX816" fmla="*/ 6479231 w 6569477"/>
              <a:gd name="connsiteY816" fmla="*/ 2346442 h 6858000"/>
              <a:gd name="connsiteX817" fmla="*/ 6476437 w 6569477"/>
              <a:gd name="connsiteY817" fmla="*/ 2352774 h 6858000"/>
              <a:gd name="connsiteX818" fmla="*/ 6472897 w 6569477"/>
              <a:gd name="connsiteY818" fmla="*/ 2343650 h 6858000"/>
              <a:gd name="connsiteX819" fmla="*/ 6472151 w 6569477"/>
              <a:gd name="connsiteY819" fmla="*/ 2328192 h 6858000"/>
              <a:gd name="connsiteX820" fmla="*/ 6469356 w 6569477"/>
              <a:gd name="connsiteY820" fmla="*/ 2334523 h 6858000"/>
              <a:gd name="connsiteX821" fmla="*/ 6467117 w 6569477"/>
              <a:gd name="connsiteY821" fmla="*/ 2288151 h 6858000"/>
              <a:gd name="connsiteX822" fmla="*/ 6460782 w 6569477"/>
              <a:gd name="connsiteY822" fmla="*/ 2285355 h 6858000"/>
              <a:gd name="connsiteX823" fmla="*/ 6457242 w 6569477"/>
              <a:gd name="connsiteY823" fmla="*/ 2276229 h 6858000"/>
              <a:gd name="connsiteX824" fmla="*/ 6460035 w 6569477"/>
              <a:gd name="connsiteY824" fmla="*/ 2269898 h 6858000"/>
              <a:gd name="connsiteX825" fmla="*/ 6462830 w 6569477"/>
              <a:gd name="connsiteY825" fmla="*/ 2263567 h 6858000"/>
              <a:gd name="connsiteX826" fmla="*/ 6466369 w 6569477"/>
              <a:gd name="connsiteY826" fmla="*/ 2272693 h 6858000"/>
              <a:gd name="connsiteX827" fmla="*/ 6469164 w 6569477"/>
              <a:gd name="connsiteY827" fmla="*/ 2266362 h 6858000"/>
              <a:gd name="connsiteX828" fmla="*/ 6461975 w 6569477"/>
              <a:gd name="connsiteY828" fmla="*/ 2240852 h 6858000"/>
              <a:gd name="connsiteX829" fmla="*/ 6458450 w 6569477"/>
              <a:gd name="connsiteY829" fmla="*/ 2239645 h 6858000"/>
              <a:gd name="connsiteX830" fmla="*/ 6119324 w 6569477"/>
              <a:gd name="connsiteY830" fmla="*/ 1470230 h 6858000"/>
              <a:gd name="connsiteX831" fmla="*/ 6182372 w 6569477"/>
              <a:gd name="connsiteY831" fmla="*/ 1708395 h 6858000"/>
              <a:gd name="connsiteX832" fmla="*/ 6213896 w 6569477"/>
              <a:gd name="connsiteY832" fmla="*/ 1718901 h 6858000"/>
              <a:gd name="connsiteX833" fmla="*/ 6230856 w 6569477"/>
              <a:gd name="connsiteY833" fmla="*/ 1709003 h 6858000"/>
              <a:gd name="connsiteX834" fmla="*/ 6226890 w 6569477"/>
              <a:gd name="connsiteY834" fmla="*/ 1691895 h 6858000"/>
              <a:gd name="connsiteX835" fmla="*/ 6185731 w 6569477"/>
              <a:gd name="connsiteY835" fmla="*/ 1576670 h 6858000"/>
              <a:gd name="connsiteX836" fmla="*/ 6173508 w 6569477"/>
              <a:gd name="connsiteY836" fmla="*/ 1521886 h 6858000"/>
              <a:gd name="connsiteX837" fmla="*/ 6172469 w 6569477"/>
              <a:gd name="connsiteY837" fmla="*/ 1515742 h 6858000"/>
              <a:gd name="connsiteX838" fmla="*/ 6170551 w 6569477"/>
              <a:gd name="connsiteY838" fmla="*/ 1514447 h 6858000"/>
              <a:gd name="connsiteX839" fmla="*/ 6119324 w 6569477"/>
              <a:gd name="connsiteY839" fmla="*/ 1470230 h 6858000"/>
              <a:gd name="connsiteX840" fmla="*/ 6220785 w 6569477"/>
              <a:gd name="connsiteY840" fmla="*/ 1467284 h 6858000"/>
              <a:gd name="connsiteX841" fmla="*/ 6224419 w 6569477"/>
              <a:gd name="connsiteY841" fmla="*/ 1484860 h 6858000"/>
              <a:gd name="connsiteX842" fmla="*/ 6221902 w 6569477"/>
              <a:gd name="connsiteY842" fmla="*/ 1506545 h 6858000"/>
              <a:gd name="connsiteX843" fmla="*/ 6228674 w 6569477"/>
              <a:gd name="connsiteY843" fmla="*/ 1507988 h 6858000"/>
              <a:gd name="connsiteX844" fmla="*/ 6234004 w 6569477"/>
              <a:gd name="connsiteY844" fmla="*/ 1516199 h 6858000"/>
              <a:gd name="connsiteX845" fmla="*/ 6229680 w 6569477"/>
              <a:gd name="connsiteY845" fmla="*/ 1536503 h 6858000"/>
              <a:gd name="connsiteX846" fmla="*/ 6224350 w 6569477"/>
              <a:gd name="connsiteY846" fmla="*/ 1528292 h 6858000"/>
              <a:gd name="connsiteX847" fmla="*/ 6223684 w 6569477"/>
              <a:gd name="connsiteY847" fmla="*/ 1527266 h 6858000"/>
              <a:gd name="connsiteX848" fmla="*/ 6220817 w 6569477"/>
              <a:gd name="connsiteY848" fmla="*/ 1522851 h 6858000"/>
              <a:gd name="connsiteX849" fmla="*/ 6221874 w 6569477"/>
              <a:gd name="connsiteY849" fmla="*/ 1531073 h 6858000"/>
              <a:gd name="connsiteX850" fmla="*/ 6242353 w 6569477"/>
              <a:gd name="connsiteY850" fmla="*/ 1609953 h 6858000"/>
              <a:gd name="connsiteX851" fmla="*/ 6223042 w 6569477"/>
              <a:gd name="connsiteY851" fmla="*/ 1634143 h 6858000"/>
              <a:gd name="connsiteX852" fmla="*/ 6239473 w 6569477"/>
              <a:gd name="connsiteY852" fmla="*/ 1705560 h 6858000"/>
              <a:gd name="connsiteX853" fmla="*/ 6250673 w 6569477"/>
              <a:gd name="connsiteY853" fmla="*/ 1702375 h 6858000"/>
              <a:gd name="connsiteX854" fmla="*/ 6297961 w 6569477"/>
              <a:gd name="connsiteY854" fmla="*/ 1764435 h 6858000"/>
              <a:gd name="connsiteX855" fmla="*/ 6373267 w 6569477"/>
              <a:gd name="connsiteY855" fmla="*/ 2069581 h 6858000"/>
              <a:gd name="connsiteX856" fmla="*/ 6384393 w 6569477"/>
              <a:gd name="connsiteY856" fmla="*/ 2122429 h 6858000"/>
              <a:gd name="connsiteX857" fmla="*/ 6393144 w 6569477"/>
              <a:gd name="connsiteY857" fmla="*/ 2124321 h 6858000"/>
              <a:gd name="connsiteX858" fmla="*/ 6418298 w 6569477"/>
              <a:gd name="connsiteY858" fmla="*/ 2175842 h 6858000"/>
              <a:gd name="connsiteX859" fmla="*/ 6419599 w 6569477"/>
              <a:gd name="connsiteY859" fmla="*/ 2138595 h 6858000"/>
              <a:gd name="connsiteX860" fmla="*/ 6401898 w 6569477"/>
              <a:gd name="connsiteY860" fmla="*/ 2092964 h 6858000"/>
              <a:gd name="connsiteX861" fmla="*/ 6319338 w 6569477"/>
              <a:gd name="connsiteY861" fmla="*/ 1731284 h 6858000"/>
              <a:gd name="connsiteX862" fmla="*/ 6294555 w 6569477"/>
              <a:gd name="connsiteY862" fmla="*/ 1667400 h 6858000"/>
              <a:gd name="connsiteX863" fmla="*/ 6274614 w 6569477"/>
              <a:gd name="connsiteY863" fmla="*/ 1575398 h 6858000"/>
              <a:gd name="connsiteX864" fmla="*/ 6261945 w 6569477"/>
              <a:gd name="connsiteY864" fmla="*/ 1569807 h 6858000"/>
              <a:gd name="connsiteX865" fmla="*/ 6227264 w 6569477"/>
              <a:gd name="connsiteY865" fmla="*/ 1485482 h 6858000"/>
              <a:gd name="connsiteX866" fmla="*/ 6163232 w 6569477"/>
              <a:gd name="connsiteY866" fmla="*/ 1291657 h 6858000"/>
              <a:gd name="connsiteX867" fmla="*/ 6169423 w 6569477"/>
              <a:gd name="connsiteY867" fmla="*/ 1308672 h 6858000"/>
              <a:gd name="connsiteX868" fmla="*/ 6164862 w 6569477"/>
              <a:gd name="connsiteY868" fmla="*/ 1292485 h 6858000"/>
              <a:gd name="connsiteX869" fmla="*/ 4999747 w 6569477"/>
              <a:gd name="connsiteY869" fmla="*/ 1084964 h 6858000"/>
              <a:gd name="connsiteX870" fmla="*/ 5004170 w 6569477"/>
              <a:gd name="connsiteY870" fmla="*/ 1092826 h 6858000"/>
              <a:gd name="connsiteX871" fmla="*/ 5000801 w 6569477"/>
              <a:gd name="connsiteY871" fmla="*/ 1092344 h 6858000"/>
              <a:gd name="connsiteX872" fmla="*/ 4999747 w 6569477"/>
              <a:gd name="connsiteY872" fmla="*/ 1084964 h 6858000"/>
              <a:gd name="connsiteX873" fmla="*/ 4933923 w 6569477"/>
              <a:gd name="connsiteY873" fmla="*/ 1003153 h 6858000"/>
              <a:gd name="connsiteX874" fmla="*/ 4947450 w 6569477"/>
              <a:gd name="connsiteY874" fmla="*/ 1028780 h 6858000"/>
              <a:gd name="connsiteX875" fmla="*/ 4940697 w 6569477"/>
              <a:gd name="connsiteY875" fmla="*/ 1009043 h 6858000"/>
              <a:gd name="connsiteX876" fmla="*/ 4932262 w 6569477"/>
              <a:gd name="connsiteY876" fmla="*/ 644497 h 6858000"/>
              <a:gd name="connsiteX877" fmla="*/ 4940697 w 6569477"/>
              <a:gd name="connsiteY877" fmla="*/ 654745 h 6858000"/>
              <a:gd name="connsiteX878" fmla="*/ 4932262 w 6569477"/>
              <a:gd name="connsiteY878" fmla="*/ 646309 h 6858000"/>
              <a:gd name="connsiteX879" fmla="*/ 5581482 w 6569477"/>
              <a:gd name="connsiteY879" fmla="*/ 244629 h 6858000"/>
              <a:gd name="connsiteX880" fmla="*/ 5577991 w 6569477"/>
              <a:gd name="connsiteY880" fmla="*/ 250629 h 6858000"/>
              <a:gd name="connsiteX881" fmla="*/ 5577495 w 6569477"/>
              <a:gd name="connsiteY881" fmla="*/ 252297 h 6858000"/>
              <a:gd name="connsiteX882" fmla="*/ 5647778 w 6569477"/>
              <a:gd name="connsiteY882" fmla="*/ 373537 h 6858000"/>
              <a:gd name="connsiteX883" fmla="*/ 5709512 w 6569477"/>
              <a:gd name="connsiteY883" fmla="*/ 510569 h 6858000"/>
              <a:gd name="connsiteX884" fmla="*/ 5951197 w 6569477"/>
              <a:gd name="connsiteY884" fmla="*/ 1025425 h 6858000"/>
              <a:gd name="connsiteX885" fmla="*/ 5942878 w 6569477"/>
              <a:gd name="connsiteY885" fmla="*/ 913784 h 6858000"/>
              <a:gd name="connsiteX886" fmla="*/ 5930115 w 6569477"/>
              <a:gd name="connsiteY886" fmla="*/ 859785 h 6858000"/>
              <a:gd name="connsiteX887" fmla="*/ 5902782 w 6569477"/>
              <a:gd name="connsiteY887" fmla="*/ 807112 h 6858000"/>
              <a:gd name="connsiteX888" fmla="*/ 5831966 w 6569477"/>
              <a:gd name="connsiteY888" fmla="*/ 645218 h 6858000"/>
              <a:gd name="connsiteX889" fmla="*/ 5794655 w 6569477"/>
              <a:gd name="connsiteY889" fmla="*/ 587744 h 6858000"/>
              <a:gd name="connsiteX890" fmla="*/ 5756339 w 6569477"/>
              <a:gd name="connsiteY890" fmla="*/ 501756 h 6858000"/>
              <a:gd name="connsiteX891" fmla="*/ 5742795 w 6569477"/>
              <a:gd name="connsiteY891" fmla="*/ 498872 h 6858000"/>
              <a:gd name="connsiteX892" fmla="*/ 5657513 w 6569477"/>
              <a:gd name="connsiteY892" fmla="*/ 367504 h 6858000"/>
              <a:gd name="connsiteX893" fmla="*/ 5591104 w 6569477"/>
              <a:gd name="connsiteY893" fmla="*/ 247231 h 6858000"/>
              <a:gd name="connsiteX894" fmla="*/ 5581482 w 6569477"/>
              <a:gd name="connsiteY894" fmla="*/ 244629 h 6858000"/>
              <a:gd name="connsiteX895" fmla="*/ 4684964 w 6569477"/>
              <a:gd name="connsiteY895" fmla="*/ 0 h 6858000"/>
              <a:gd name="connsiteX896" fmla="*/ 5380578 w 6569477"/>
              <a:gd name="connsiteY896" fmla="*/ 0 h 6858000"/>
              <a:gd name="connsiteX897" fmla="*/ 5478611 w 6569477"/>
              <a:gd name="connsiteY897" fmla="*/ 117479 h 6858000"/>
              <a:gd name="connsiteX898" fmla="*/ 5500013 w 6569477"/>
              <a:gd name="connsiteY898" fmla="*/ 146283 h 6858000"/>
              <a:gd name="connsiteX899" fmla="*/ 5500055 w 6569477"/>
              <a:gd name="connsiteY899" fmla="*/ 142937 h 6858000"/>
              <a:gd name="connsiteX900" fmla="*/ 5534919 w 6569477"/>
              <a:gd name="connsiteY900" fmla="*/ 178662 h 6858000"/>
              <a:gd name="connsiteX901" fmla="*/ 5448194 w 6569477"/>
              <a:gd name="connsiteY901" fmla="*/ 54062 h 6858000"/>
              <a:gd name="connsiteX902" fmla="*/ 5412460 w 6569477"/>
              <a:gd name="connsiteY902" fmla="*/ 0 h 6858000"/>
              <a:gd name="connsiteX903" fmla="*/ 5476134 w 6569477"/>
              <a:gd name="connsiteY903" fmla="*/ 0 h 6858000"/>
              <a:gd name="connsiteX904" fmla="*/ 5485373 w 6569477"/>
              <a:gd name="connsiteY904" fmla="*/ 12455 h 6858000"/>
              <a:gd name="connsiteX905" fmla="*/ 5571665 w 6569477"/>
              <a:gd name="connsiteY905" fmla="*/ 130771 h 6858000"/>
              <a:gd name="connsiteX906" fmla="*/ 5619902 w 6569477"/>
              <a:gd name="connsiteY906" fmla="*/ 208686 h 6858000"/>
              <a:gd name="connsiteX907" fmla="*/ 5662149 w 6569477"/>
              <a:gd name="connsiteY907" fmla="*/ 253738 h 6858000"/>
              <a:gd name="connsiteX908" fmla="*/ 5686327 w 6569477"/>
              <a:gd name="connsiteY908" fmla="*/ 295355 h 6858000"/>
              <a:gd name="connsiteX909" fmla="*/ 5686913 w 6569477"/>
              <a:gd name="connsiteY909" fmla="*/ 295939 h 6858000"/>
              <a:gd name="connsiteX910" fmla="*/ 5696157 w 6569477"/>
              <a:gd name="connsiteY910" fmla="*/ 311903 h 6858000"/>
              <a:gd name="connsiteX911" fmla="*/ 5731531 w 6569477"/>
              <a:gd name="connsiteY911" fmla="*/ 366614 h 6858000"/>
              <a:gd name="connsiteX912" fmla="*/ 5812509 w 6569477"/>
              <a:gd name="connsiteY912" fmla="*/ 478933 h 6858000"/>
              <a:gd name="connsiteX913" fmla="*/ 5815302 w 6569477"/>
              <a:gd name="connsiteY913" fmla="*/ 472602 h 6858000"/>
              <a:gd name="connsiteX914" fmla="*/ 5814555 w 6569477"/>
              <a:gd name="connsiteY914" fmla="*/ 457145 h 6858000"/>
              <a:gd name="connsiteX915" fmla="*/ 5817860 w 6569477"/>
              <a:gd name="connsiteY915" fmla="*/ 460147 h 6858000"/>
              <a:gd name="connsiteX916" fmla="*/ 5827972 w 6569477"/>
              <a:gd name="connsiteY916" fmla="*/ 478193 h 6858000"/>
              <a:gd name="connsiteX917" fmla="*/ 5830766 w 6569477"/>
              <a:gd name="connsiteY917" fmla="*/ 471862 h 6858000"/>
              <a:gd name="connsiteX918" fmla="*/ 5817860 w 6569477"/>
              <a:gd name="connsiteY918" fmla="*/ 460147 h 6858000"/>
              <a:gd name="connsiteX919" fmla="*/ 5763946 w 6569477"/>
              <a:gd name="connsiteY919" fmla="*/ 363899 h 6858000"/>
              <a:gd name="connsiteX920" fmla="*/ 5712077 w 6569477"/>
              <a:gd name="connsiteY920" fmla="*/ 260643 h 6858000"/>
              <a:gd name="connsiteX921" fmla="*/ 5647795 w 6569477"/>
              <a:gd name="connsiteY921" fmla="*/ 149075 h 6858000"/>
              <a:gd name="connsiteX922" fmla="*/ 5750084 w 6569477"/>
              <a:gd name="connsiteY922" fmla="*/ 277415 h 6858000"/>
              <a:gd name="connsiteX923" fmla="*/ 5737415 w 6569477"/>
              <a:gd name="connsiteY923" fmla="*/ 271824 h 6858000"/>
              <a:gd name="connsiteX924" fmla="*/ 5780454 w 6569477"/>
              <a:gd name="connsiteY924" fmla="*/ 328637 h 6858000"/>
              <a:gd name="connsiteX925" fmla="*/ 5784739 w 6569477"/>
              <a:gd name="connsiteY925" fmla="*/ 353221 h 6858000"/>
              <a:gd name="connsiteX926" fmla="*/ 5865230 w 6569477"/>
              <a:gd name="connsiteY926" fmla="*/ 479507 h 6858000"/>
              <a:gd name="connsiteX927" fmla="*/ 5891313 w 6569477"/>
              <a:gd name="connsiteY927" fmla="*/ 506145 h 6858000"/>
              <a:gd name="connsiteX928" fmla="*/ 6056025 w 6569477"/>
              <a:gd name="connsiteY928" fmla="*/ 836005 h 6858000"/>
              <a:gd name="connsiteX929" fmla="*/ 6104098 w 6569477"/>
              <a:gd name="connsiteY929" fmla="*/ 932857 h 6858000"/>
              <a:gd name="connsiteX930" fmla="*/ 6138008 w 6569477"/>
              <a:gd name="connsiteY930" fmla="*/ 993205 h 6858000"/>
              <a:gd name="connsiteX931" fmla="*/ 6123293 w 6569477"/>
              <a:gd name="connsiteY931" fmla="*/ 1009405 h 6858000"/>
              <a:gd name="connsiteX932" fmla="*/ 6012986 w 6569477"/>
              <a:gd name="connsiteY932" fmla="*/ 779192 h 6858000"/>
              <a:gd name="connsiteX933" fmla="*/ 6006652 w 6569477"/>
              <a:gd name="connsiteY933" fmla="*/ 776396 h 6858000"/>
              <a:gd name="connsiteX934" fmla="*/ 6010193 w 6569477"/>
              <a:gd name="connsiteY934" fmla="*/ 785523 h 6858000"/>
              <a:gd name="connsiteX935" fmla="*/ 6014480 w 6569477"/>
              <a:gd name="connsiteY935" fmla="*/ 810107 h 6858000"/>
              <a:gd name="connsiteX936" fmla="*/ 6004788 w 6569477"/>
              <a:gd name="connsiteY936" fmla="*/ 798404 h 6858000"/>
              <a:gd name="connsiteX937" fmla="*/ 6001064 w 6569477"/>
              <a:gd name="connsiteY937" fmla="*/ 789058 h 6858000"/>
              <a:gd name="connsiteX938" fmla="*/ 6004605 w 6569477"/>
              <a:gd name="connsiteY938" fmla="*/ 798185 h 6858000"/>
              <a:gd name="connsiteX939" fmla="*/ 6004788 w 6569477"/>
              <a:gd name="connsiteY939" fmla="*/ 798404 h 6858000"/>
              <a:gd name="connsiteX940" fmla="*/ 6051771 w 6569477"/>
              <a:gd name="connsiteY940" fmla="*/ 916385 h 6858000"/>
              <a:gd name="connsiteX941" fmla="*/ 6109323 w 6569477"/>
              <a:gd name="connsiteY941" fmla="*/ 1041059 h 6858000"/>
              <a:gd name="connsiteX942" fmla="*/ 6218330 w 6569477"/>
              <a:gd name="connsiteY942" fmla="*/ 1308516 h 6858000"/>
              <a:gd name="connsiteX943" fmla="*/ 6248699 w 6569477"/>
              <a:gd name="connsiteY943" fmla="*/ 1359737 h 6858000"/>
              <a:gd name="connsiteX944" fmla="*/ 6317460 w 6569477"/>
              <a:gd name="connsiteY944" fmla="*/ 1564049 h 6858000"/>
              <a:gd name="connsiteX945" fmla="*/ 6327364 w 6569477"/>
              <a:gd name="connsiteY945" fmla="*/ 1565758 h 6858000"/>
              <a:gd name="connsiteX946" fmla="*/ 6405224 w 6569477"/>
              <a:gd name="connsiteY946" fmla="*/ 1840478 h 6858000"/>
              <a:gd name="connsiteX947" fmla="*/ 6402944 w 6569477"/>
              <a:gd name="connsiteY947" fmla="*/ 1841928 h 6858000"/>
              <a:gd name="connsiteX948" fmla="*/ 6401876 w 6569477"/>
              <a:gd name="connsiteY948" fmla="*/ 1835782 h 6858000"/>
              <a:gd name="connsiteX949" fmla="*/ 6399693 w 6569477"/>
              <a:gd name="connsiteY949" fmla="*/ 1834088 h 6858000"/>
              <a:gd name="connsiteX950" fmla="*/ 6398335 w 6569477"/>
              <a:gd name="connsiteY950" fmla="*/ 1826656 h 6858000"/>
              <a:gd name="connsiteX951" fmla="*/ 6399057 w 6569477"/>
              <a:gd name="connsiteY951" fmla="*/ 1833594 h 6858000"/>
              <a:gd name="connsiteX952" fmla="*/ 6399693 w 6569477"/>
              <a:gd name="connsiteY952" fmla="*/ 1834088 h 6858000"/>
              <a:gd name="connsiteX953" fmla="*/ 6403601 w 6569477"/>
              <a:gd name="connsiteY953" fmla="*/ 1855454 h 6858000"/>
              <a:gd name="connsiteX954" fmla="*/ 6404114 w 6569477"/>
              <a:gd name="connsiteY954" fmla="*/ 1882153 h 6858000"/>
              <a:gd name="connsiteX955" fmla="*/ 6473067 w 6569477"/>
              <a:gd name="connsiteY955" fmla="*/ 2154626 h 6858000"/>
              <a:gd name="connsiteX956" fmla="*/ 6483134 w 6569477"/>
              <a:gd name="connsiteY956" fmla="*/ 2234707 h 6858000"/>
              <a:gd name="connsiteX957" fmla="*/ 6520415 w 6569477"/>
              <a:gd name="connsiteY957" fmla="*/ 2493203 h 6858000"/>
              <a:gd name="connsiteX958" fmla="*/ 6531980 w 6569477"/>
              <a:gd name="connsiteY958" fmla="*/ 2633394 h 6858000"/>
              <a:gd name="connsiteX959" fmla="*/ 6527593 w 6569477"/>
              <a:gd name="connsiteY959" fmla="*/ 2646575 h 6858000"/>
              <a:gd name="connsiteX960" fmla="*/ 6529126 w 6569477"/>
              <a:gd name="connsiteY960" fmla="*/ 2655889 h 6858000"/>
              <a:gd name="connsiteX961" fmla="*/ 6530629 w 6569477"/>
              <a:gd name="connsiteY961" fmla="*/ 2656552 h 6858000"/>
              <a:gd name="connsiteX962" fmla="*/ 6531421 w 6569477"/>
              <a:gd name="connsiteY962" fmla="*/ 2656903 h 6858000"/>
              <a:gd name="connsiteX963" fmla="*/ 6534962 w 6569477"/>
              <a:gd name="connsiteY963" fmla="*/ 2666028 h 6858000"/>
              <a:gd name="connsiteX964" fmla="*/ 6531926 w 6569477"/>
              <a:gd name="connsiteY964" fmla="*/ 2672908 h 6858000"/>
              <a:gd name="connsiteX965" fmla="*/ 6533706 w 6569477"/>
              <a:gd name="connsiteY965" fmla="*/ 2683731 h 6858000"/>
              <a:gd name="connsiteX966" fmla="*/ 6528462 w 6569477"/>
              <a:gd name="connsiteY966" fmla="*/ 2680756 h 6858000"/>
              <a:gd name="connsiteX967" fmla="*/ 6526580 w 6569477"/>
              <a:gd name="connsiteY967" fmla="*/ 2685022 h 6858000"/>
              <a:gd name="connsiteX968" fmla="*/ 6526136 w 6569477"/>
              <a:gd name="connsiteY968" fmla="*/ 2683881 h 6858000"/>
              <a:gd name="connsiteX969" fmla="*/ 6524812 w 6569477"/>
              <a:gd name="connsiteY969" fmla="*/ 2680466 h 6858000"/>
              <a:gd name="connsiteX970" fmla="*/ 6524804 w 6569477"/>
              <a:gd name="connsiteY970" fmla="*/ 2684545 h 6858000"/>
              <a:gd name="connsiteX971" fmla="*/ 6538236 w 6569477"/>
              <a:gd name="connsiteY971" fmla="*/ 2743109 h 6858000"/>
              <a:gd name="connsiteX972" fmla="*/ 6531185 w 6569477"/>
              <a:gd name="connsiteY972" fmla="*/ 2767044 h 6858000"/>
              <a:gd name="connsiteX973" fmla="*/ 6547385 w 6569477"/>
              <a:gd name="connsiteY973" fmla="*/ 2915923 h 6858000"/>
              <a:gd name="connsiteX974" fmla="*/ 6558964 w 6569477"/>
              <a:gd name="connsiteY974" fmla="*/ 2951360 h 6858000"/>
              <a:gd name="connsiteX975" fmla="*/ 6560463 w 6569477"/>
              <a:gd name="connsiteY975" fmla="*/ 3320054 h 6858000"/>
              <a:gd name="connsiteX976" fmla="*/ 6560643 w 6569477"/>
              <a:gd name="connsiteY976" fmla="*/ 3428182 h 6858000"/>
              <a:gd name="connsiteX977" fmla="*/ 6564303 w 6569477"/>
              <a:gd name="connsiteY977" fmla="*/ 3497307 h 6858000"/>
              <a:gd name="connsiteX978" fmla="*/ 6543934 w 6569477"/>
              <a:gd name="connsiteY978" fmla="*/ 3505308 h 6858000"/>
              <a:gd name="connsiteX979" fmla="*/ 6547053 w 6569477"/>
              <a:gd name="connsiteY979" fmla="*/ 3250053 h 6858000"/>
              <a:gd name="connsiteX980" fmla="*/ 6542614 w 6569477"/>
              <a:gd name="connsiteY980" fmla="*/ 3244740 h 6858000"/>
              <a:gd name="connsiteX981" fmla="*/ 6541744 w 6569477"/>
              <a:gd name="connsiteY981" fmla="*/ 3254490 h 6858000"/>
              <a:gd name="connsiteX982" fmla="*/ 6534694 w 6569477"/>
              <a:gd name="connsiteY982" fmla="*/ 3278429 h 6858000"/>
              <a:gd name="connsiteX983" fmla="*/ 6531190 w 6569477"/>
              <a:gd name="connsiteY983" fmla="*/ 3263643 h 6858000"/>
              <a:gd name="connsiteX984" fmla="*/ 6531994 w 6569477"/>
              <a:gd name="connsiteY984" fmla="*/ 3253615 h 6858000"/>
              <a:gd name="connsiteX985" fmla="*/ 6531124 w 6569477"/>
              <a:gd name="connsiteY985" fmla="*/ 3263366 h 6858000"/>
              <a:gd name="connsiteX986" fmla="*/ 6531190 w 6569477"/>
              <a:gd name="connsiteY986" fmla="*/ 3263643 h 6858000"/>
              <a:gd name="connsiteX987" fmla="*/ 6521033 w 6569477"/>
              <a:gd name="connsiteY987" fmla="*/ 3390229 h 6858000"/>
              <a:gd name="connsiteX988" fmla="*/ 6517384 w 6569477"/>
              <a:gd name="connsiteY988" fmla="*/ 3527497 h 6858000"/>
              <a:gd name="connsiteX989" fmla="*/ 6496595 w 6569477"/>
              <a:gd name="connsiteY989" fmla="*/ 3815563 h 6858000"/>
              <a:gd name="connsiteX990" fmla="*/ 6501124 w 6569477"/>
              <a:gd name="connsiteY990" fmla="*/ 3874940 h 6858000"/>
              <a:gd name="connsiteX991" fmla="*/ 6472234 w 6569477"/>
              <a:gd name="connsiteY991" fmla="*/ 4088567 h 6858000"/>
              <a:gd name="connsiteX992" fmla="*/ 6480357 w 6569477"/>
              <a:gd name="connsiteY992" fmla="*/ 4094487 h 6858000"/>
              <a:gd name="connsiteX993" fmla="*/ 6428427 w 6569477"/>
              <a:gd name="connsiteY993" fmla="*/ 4375267 h 6858000"/>
              <a:gd name="connsiteX994" fmla="*/ 6425741 w 6569477"/>
              <a:gd name="connsiteY994" fmla="*/ 4375556 h 6858000"/>
              <a:gd name="connsiteX995" fmla="*/ 6427506 w 6569477"/>
              <a:gd name="connsiteY995" fmla="*/ 4369573 h 6858000"/>
              <a:gd name="connsiteX996" fmla="*/ 6426300 w 6569477"/>
              <a:gd name="connsiteY996" fmla="*/ 4367087 h 6858000"/>
              <a:gd name="connsiteX997" fmla="*/ 6428376 w 6569477"/>
              <a:gd name="connsiteY997" fmla="*/ 4359822 h 6858000"/>
              <a:gd name="connsiteX998" fmla="*/ 6425949 w 6569477"/>
              <a:gd name="connsiteY998" fmla="*/ 4366362 h 6858000"/>
              <a:gd name="connsiteX999" fmla="*/ 6426300 w 6569477"/>
              <a:gd name="connsiteY999" fmla="*/ 4367087 h 6858000"/>
              <a:gd name="connsiteX1000" fmla="*/ 6420336 w 6569477"/>
              <a:gd name="connsiteY1000" fmla="*/ 4387972 h 6858000"/>
              <a:gd name="connsiteX1001" fmla="*/ 6408966 w 6569477"/>
              <a:gd name="connsiteY1001" fmla="*/ 4412135 h 6858000"/>
              <a:gd name="connsiteX1002" fmla="*/ 6350047 w 6569477"/>
              <a:gd name="connsiteY1002" fmla="*/ 4686953 h 6858000"/>
              <a:gd name="connsiteX1003" fmla="*/ 6323588 w 6569477"/>
              <a:gd name="connsiteY1003" fmla="*/ 4763203 h 6858000"/>
              <a:gd name="connsiteX1004" fmla="*/ 6242470 w 6569477"/>
              <a:gd name="connsiteY1004" fmla="*/ 5011457 h 6858000"/>
              <a:gd name="connsiteX1005" fmla="*/ 6206632 w 6569477"/>
              <a:gd name="connsiteY1005" fmla="*/ 5110210 h 6858000"/>
              <a:gd name="connsiteX1006" fmla="*/ 6191507 w 6569477"/>
              <a:gd name="connsiteY1006" fmla="*/ 5140673 h 6858000"/>
              <a:gd name="connsiteX1007" fmla="*/ 6172300 w 6569477"/>
              <a:gd name="connsiteY1007" fmla="*/ 5199455 h 6858000"/>
              <a:gd name="connsiteX1008" fmla="*/ 6156345 w 6569477"/>
              <a:gd name="connsiteY1008" fmla="*/ 5277115 h 6858000"/>
              <a:gd name="connsiteX1009" fmla="*/ 6059140 w 6569477"/>
              <a:gd name="connsiteY1009" fmla="*/ 5529842 h 6858000"/>
              <a:gd name="connsiteX1010" fmla="*/ 6065922 w 6569477"/>
              <a:gd name="connsiteY1010" fmla="*/ 5528472 h 6858000"/>
              <a:gd name="connsiteX1011" fmla="*/ 6078119 w 6569477"/>
              <a:gd name="connsiteY1011" fmla="*/ 5518945 h 6858000"/>
              <a:gd name="connsiteX1012" fmla="*/ 6077573 w 6569477"/>
              <a:gd name="connsiteY1012" fmla="*/ 5523376 h 6858000"/>
              <a:gd name="connsiteX1013" fmla="*/ 6068664 w 6569477"/>
              <a:gd name="connsiteY1013" fmla="*/ 5542046 h 6858000"/>
              <a:gd name="connsiteX1014" fmla="*/ 6075448 w 6569477"/>
              <a:gd name="connsiteY1014" fmla="*/ 5540675 h 6858000"/>
              <a:gd name="connsiteX1015" fmla="*/ 6077573 w 6569477"/>
              <a:gd name="connsiteY1015" fmla="*/ 5523376 h 6858000"/>
              <a:gd name="connsiteX1016" fmla="*/ 6125089 w 6569477"/>
              <a:gd name="connsiteY1016" fmla="*/ 5423814 h 6858000"/>
              <a:gd name="connsiteX1017" fmla="*/ 6179507 w 6569477"/>
              <a:gd name="connsiteY1017" fmla="*/ 5321879 h 6858000"/>
              <a:gd name="connsiteX1018" fmla="*/ 6233557 w 6569477"/>
              <a:gd name="connsiteY1018" fmla="*/ 5205010 h 6858000"/>
              <a:gd name="connsiteX1019" fmla="*/ 6187733 w 6569477"/>
              <a:gd name="connsiteY1019" fmla="*/ 5362599 h 6858000"/>
              <a:gd name="connsiteX1020" fmla="*/ 6184992 w 6569477"/>
              <a:gd name="connsiteY1020" fmla="*/ 5349026 h 6858000"/>
              <a:gd name="connsiteX1021" fmla="*/ 6163414 w 6569477"/>
              <a:gd name="connsiteY1021" fmla="*/ 5416956 h 6858000"/>
              <a:gd name="connsiteX1022" fmla="*/ 6145805 w 6569477"/>
              <a:gd name="connsiteY1022" fmla="*/ 5434638 h 6858000"/>
              <a:gd name="connsiteX1023" fmla="*/ 6089085 w 6569477"/>
              <a:gd name="connsiteY1023" fmla="*/ 5573237 h 6858000"/>
              <a:gd name="connsiteX1024" fmla="*/ 6082373 w 6569477"/>
              <a:gd name="connsiteY1024" fmla="*/ 5609909 h 6858000"/>
              <a:gd name="connsiteX1025" fmla="*/ 5907955 w 6569477"/>
              <a:gd name="connsiteY1025" fmla="*/ 5934742 h 6858000"/>
              <a:gd name="connsiteX1026" fmla="*/ 5856575 w 6569477"/>
              <a:gd name="connsiteY1026" fmla="*/ 6029882 h 6858000"/>
              <a:gd name="connsiteX1027" fmla="*/ 5826843 w 6569477"/>
              <a:gd name="connsiteY1027" fmla="*/ 6092393 h 6858000"/>
              <a:gd name="connsiteX1028" fmla="*/ 5805124 w 6569477"/>
              <a:gd name="connsiteY1028" fmla="*/ 6089719 h 6858000"/>
              <a:gd name="connsiteX1029" fmla="*/ 5929533 w 6569477"/>
              <a:gd name="connsiteY1029" fmla="*/ 5866812 h 6858000"/>
              <a:gd name="connsiteX1030" fmla="*/ 5928163 w 6569477"/>
              <a:gd name="connsiteY1030" fmla="*/ 5860025 h 6858000"/>
              <a:gd name="connsiteX1031" fmla="*/ 5922749 w 6569477"/>
              <a:gd name="connsiteY1031" fmla="*/ 5868182 h 6858000"/>
              <a:gd name="connsiteX1032" fmla="*/ 5905143 w 6569477"/>
              <a:gd name="connsiteY1032" fmla="*/ 5885866 h 6858000"/>
              <a:gd name="connsiteX1033" fmla="*/ 5909110 w 6569477"/>
              <a:gd name="connsiteY1033" fmla="*/ 5871199 h 6858000"/>
              <a:gd name="connsiteX1034" fmla="*/ 5914596 w 6569477"/>
              <a:gd name="connsiteY1034" fmla="*/ 5862765 h 6858000"/>
              <a:gd name="connsiteX1035" fmla="*/ 5909184 w 6569477"/>
              <a:gd name="connsiteY1035" fmla="*/ 5870922 h 6858000"/>
              <a:gd name="connsiteX1036" fmla="*/ 5909110 w 6569477"/>
              <a:gd name="connsiteY1036" fmla="*/ 5871199 h 6858000"/>
              <a:gd name="connsiteX1037" fmla="*/ 5839843 w 6569477"/>
              <a:gd name="connsiteY1037" fmla="*/ 5977637 h 6858000"/>
              <a:gd name="connsiteX1038" fmla="*/ 5771208 w 6569477"/>
              <a:gd name="connsiteY1038" fmla="*/ 6096571 h 6858000"/>
              <a:gd name="connsiteX1039" fmla="*/ 5615626 w 6569477"/>
              <a:gd name="connsiteY1039" fmla="*/ 6339899 h 6858000"/>
              <a:gd name="connsiteX1040" fmla="*/ 5591306 w 6569477"/>
              <a:gd name="connsiteY1040" fmla="*/ 6394255 h 6858000"/>
              <a:gd name="connsiteX1041" fmla="*/ 5464086 w 6569477"/>
              <a:gd name="connsiteY1041" fmla="*/ 6568285 h 6858000"/>
              <a:gd name="connsiteX1042" fmla="*/ 5468405 w 6569477"/>
              <a:gd name="connsiteY1042" fmla="*/ 6577359 h 6858000"/>
              <a:gd name="connsiteX1043" fmla="*/ 5288922 w 6569477"/>
              <a:gd name="connsiteY1043" fmla="*/ 6799441 h 6858000"/>
              <a:gd name="connsiteX1044" fmla="*/ 5286422 w 6569477"/>
              <a:gd name="connsiteY1044" fmla="*/ 6798415 h 6858000"/>
              <a:gd name="connsiteX1045" fmla="*/ 5290826 w 6569477"/>
              <a:gd name="connsiteY1045" fmla="*/ 6793995 h 6858000"/>
              <a:gd name="connsiteX1046" fmla="*/ 5290950 w 6569477"/>
              <a:gd name="connsiteY1046" fmla="*/ 6791235 h 6858000"/>
              <a:gd name="connsiteX1047" fmla="*/ 5296238 w 6569477"/>
              <a:gd name="connsiteY1047" fmla="*/ 6785838 h 6858000"/>
              <a:gd name="connsiteX1048" fmla="*/ 5290987 w 6569477"/>
              <a:gd name="connsiteY1048" fmla="*/ 6790431 h 6858000"/>
              <a:gd name="connsiteX1049" fmla="*/ 5290950 w 6569477"/>
              <a:gd name="connsiteY1049" fmla="*/ 6791235 h 6858000"/>
              <a:gd name="connsiteX1050" fmla="*/ 5275753 w 6569477"/>
              <a:gd name="connsiteY1050" fmla="*/ 6806752 h 6858000"/>
              <a:gd name="connsiteX1051" fmla="*/ 5254239 w 6569477"/>
              <a:gd name="connsiteY1051" fmla="*/ 6822575 h 6858000"/>
              <a:gd name="connsiteX1052" fmla="*/ 5225321 w 6569477"/>
              <a:gd name="connsiteY1052" fmla="*/ 6858000 h 6858000"/>
              <a:gd name="connsiteX1053" fmla="*/ 5157501 w 6569477"/>
              <a:gd name="connsiteY1053" fmla="*/ 6858000 h 6858000"/>
              <a:gd name="connsiteX1054" fmla="*/ 5208211 w 6569477"/>
              <a:gd name="connsiteY1054" fmla="*/ 6795673 h 6858000"/>
              <a:gd name="connsiteX1055" fmla="*/ 5328568 w 6569477"/>
              <a:gd name="connsiteY1055" fmla="*/ 6666293 h 6858000"/>
              <a:gd name="connsiteX1056" fmla="*/ 5366453 w 6569477"/>
              <a:gd name="connsiteY1056" fmla="*/ 6609197 h 6858000"/>
              <a:gd name="connsiteX1057" fmla="*/ 5430099 w 6569477"/>
              <a:gd name="connsiteY1057" fmla="*/ 6539833 h 6858000"/>
              <a:gd name="connsiteX1058" fmla="*/ 5427358 w 6569477"/>
              <a:gd name="connsiteY1058" fmla="*/ 6526259 h 6858000"/>
              <a:gd name="connsiteX1059" fmla="*/ 5513952 w 6569477"/>
              <a:gd name="connsiteY1059" fmla="*/ 6395753 h 6858000"/>
              <a:gd name="connsiteX1060" fmla="*/ 5597877 w 6569477"/>
              <a:gd name="connsiteY1060" fmla="*/ 6286977 h 6858000"/>
              <a:gd name="connsiteX1061" fmla="*/ 5589542 w 6569477"/>
              <a:gd name="connsiteY1061" fmla="*/ 6276299 h 6858000"/>
              <a:gd name="connsiteX1062" fmla="*/ 5579347 w 6569477"/>
              <a:gd name="connsiteY1062" fmla="*/ 6278801 h 6858000"/>
              <a:gd name="connsiteX1063" fmla="*/ 5572013 w 6569477"/>
              <a:gd name="connsiteY1063" fmla="*/ 6278854 h 6858000"/>
              <a:gd name="connsiteX1064" fmla="*/ 5561199 w 6569477"/>
              <a:gd name="connsiteY1064" fmla="*/ 6297181 h 6858000"/>
              <a:gd name="connsiteX1065" fmla="*/ 5561199 w 6569477"/>
              <a:gd name="connsiteY1065" fmla="*/ 6283333 h 6858000"/>
              <a:gd name="connsiteX1066" fmla="*/ 5526598 w 6569477"/>
              <a:gd name="connsiteY1066" fmla="*/ 6345645 h 6858000"/>
              <a:gd name="connsiteX1067" fmla="*/ 5505837 w 6569477"/>
              <a:gd name="connsiteY1067" fmla="*/ 6359491 h 6858000"/>
              <a:gd name="connsiteX1068" fmla="*/ 5422797 w 6569477"/>
              <a:gd name="connsiteY1068" fmla="*/ 6484116 h 6858000"/>
              <a:gd name="connsiteX1069" fmla="*/ 5408957 w 6569477"/>
              <a:gd name="connsiteY1069" fmla="*/ 6518733 h 6858000"/>
              <a:gd name="connsiteX1070" fmla="*/ 5173676 w 6569477"/>
              <a:gd name="connsiteY1070" fmla="*/ 6802601 h 6858000"/>
              <a:gd name="connsiteX1071" fmla="*/ 5153132 w 6569477"/>
              <a:gd name="connsiteY1071" fmla="*/ 6832134 h 6858000"/>
              <a:gd name="connsiteX1072" fmla="*/ 5136638 w 6569477"/>
              <a:gd name="connsiteY1072" fmla="*/ 6858000 h 6858000"/>
              <a:gd name="connsiteX1073" fmla="*/ 5106051 w 6569477"/>
              <a:gd name="connsiteY1073" fmla="*/ 6858000 h 6858000"/>
              <a:gd name="connsiteX1074" fmla="*/ 5127832 w 6569477"/>
              <a:gd name="connsiteY1074" fmla="*/ 6832026 h 6858000"/>
              <a:gd name="connsiteX1075" fmla="*/ 5208277 w 6569477"/>
              <a:gd name="connsiteY1075" fmla="*/ 6740288 h 6858000"/>
              <a:gd name="connsiteX1076" fmla="*/ 5208277 w 6569477"/>
              <a:gd name="connsiteY1076" fmla="*/ 6733364 h 6858000"/>
              <a:gd name="connsiteX1077" fmla="*/ 5201357 w 6569477"/>
              <a:gd name="connsiteY1077" fmla="*/ 6740288 h 6858000"/>
              <a:gd name="connsiteX1078" fmla="*/ 5180596 w 6569477"/>
              <a:gd name="connsiteY1078" fmla="*/ 6754136 h 6858000"/>
              <a:gd name="connsiteX1079" fmla="*/ 5187389 w 6569477"/>
              <a:gd name="connsiteY1079" fmla="*/ 6740544 h 6858000"/>
              <a:gd name="connsiteX1080" fmla="*/ 5194437 w 6569477"/>
              <a:gd name="connsiteY1080" fmla="*/ 6733364 h 6858000"/>
              <a:gd name="connsiteX1081" fmla="*/ 5187516 w 6569477"/>
              <a:gd name="connsiteY1081" fmla="*/ 6740288 h 6858000"/>
              <a:gd name="connsiteX1082" fmla="*/ 5187389 w 6569477"/>
              <a:gd name="connsiteY1082" fmla="*/ 6740544 h 6858000"/>
              <a:gd name="connsiteX1083" fmla="*/ 5098421 w 6569477"/>
              <a:gd name="connsiteY1083" fmla="*/ 6831161 h 6858000"/>
              <a:gd name="connsiteX1084" fmla="*/ 5074751 w 6569477"/>
              <a:gd name="connsiteY1084" fmla="*/ 6858000 h 6858000"/>
              <a:gd name="connsiteX1085" fmla="*/ 4627783 w 6569477"/>
              <a:gd name="connsiteY1085" fmla="*/ 6858000 h 6858000"/>
              <a:gd name="connsiteX1086" fmla="*/ 4759894 w 6569477"/>
              <a:gd name="connsiteY1086" fmla="*/ 6716663 h 6858000"/>
              <a:gd name="connsiteX1087" fmla="*/ 5986727 w 6569477"/>
              <a:gd name="connsiteY1087" fmla="*/ 3868735 h 6858000"/>
              <a:gd name="connsiteX1088" fmla="*/ 6003597 w 6569477"/>
              <a:gd name="connsiteY1088" fmla="*/ 3548178 h 6858000"/>
              <a:gd name="connsiteX1089" fmla="*/ 6012034 w 6569477"/>
              <a:gd name="connsiteY1089" fmla="*/ 3539742 h 6858000"/>
              <a:gd name="connsiteX1090" fmla="*/ 6012033 w 6569477"/>
              <a:gd name="connsiteY1090" fmla="*/ 3514433 h 6858000"/>
              <a:gd name="connsiteX1091" fmla="*/ 6003597 w 6569477"/>
              <a:gd name="connsiteY1091" fmla="*/ 3506001 h 6858000"/>
              <a:gd name="connsiteX1092" fmla="*/ 6003597 w 6569477"/>
              <a:gd name="connsiteY1092" fmla="*/ 3269799 h 6858000"/>
              <a:gd name="connsiteX1093" fmla="*/ 5952984 w 6569477"/>
              <a:gd name="connsiteY1093" fmla="*/ 2721484 h 6858000"/>
              <a:gd name="connsiteX1094" fmla="*/ 5404662 w 6569477"/>
              <a:gd name="connsiteY1094" fmla="*/ 1051221 h 6858000"/>
              <a:gd name="connsiteX1095" fmla="*/ 4873211 w 6569477"/>
              <a:gd name="connsiteY1095" fmla="*/ 224525 h 6858000"/>
              <a:gd name="connsiteX1096" fmla="*/ 4890083 w 6569477"/>
              <a:gd name="connsiteY1096" fmla="*/ 232961 h 6858000"/>
              <a:gd name="connsiteX1097" fmla="*/ 4797289 w 6569477"/>
              <a:gd name="connsiteY1097" fmla="*/ 114861 h 6858000"/>
              <a:gd name="connsiteX1098" fmla="*/ 4738239 w 6569477"/>
              <a:gd name="connsiteY1098" fmla="*/ 55811 h 6858000"/>
              <a:gd name="connsiteX1099" fmla="*/ 0 w 6569477"/>
              <a:gd name="connsiteY1099" fmla="*/ 0 h 6858000"/>
              <a:gd name="connsiteX1100" fmla="*/ 4229922 w 6569477"/>
              <a:gd name="connsiteY1100" fmla="*/ 0 h 6858000"/>
              <a:gd name="connsiteX1101" fmla="*/ 4372273 w 6569477"/>
              <a:gd name="connsiteY1101" fmla="*/ 157015 h 6858000"/>
              <a:gd name="connsiteX1102" fmla="*/ 4543809 w 6569477"/>
              <a:gd name="connsiteY1102" fmla="*/ 370769 h 6858000"/>
              <a:gd name="connsiteX1103" fmla="*/ 4849592 w 6569477"/>
              <a:gd name="connsiteY1103" fmla="*/ 843375 h 6858000"/>
              <a:gd name="connsiteX1104" fmla="*/ 4914877 w 6569477"/>
              <a:gd name="connsiteY1104" fmla="*/ 967066 h 6858000"/>
              <a:gd name="connsiteX1105" fmla="*/ 4925933 w 6569477"/>
              <a:gd name="connsiteY1105" fmla="*/ 979122 h 6858000"/>
              <a:gd name="connsiteX1106" fmla="*/ 4982878 w 6569477"/>
              <a:gd name="connsiteY1106" fmla="*/ 1068093 h 6858000"/>
              <a:gd name="connsiteX1107" fmla="*/ 4982876 w 6569477"/>
              <a:gd name="connsiteY1107" fmla="*/ 1076527 h 6858000"/>
              <a:gd name="connsiteX1108" fmla="*/ 4982876 w 6569477"/>
              <a:gd name="connsiteY1108" fmla="*/ 1084962 h 6858000"/>
              <a:gd name="connsiteX1109" fmla="*/ 4991312 w 6569477"/>
              <a:gd name="connsiteY1109" fmla="*/ 1084964 h 6858000"/>
              <a:gd name="connsiteX1110" fmla="*/ 5008183 w 6569477"/>
              <a:gd name="connsiteY1110" fmla="*/ 1127139 h 6858000"/>
              <a:gd name="connsiteX1111" fmla="*/ 5008183 w 6569477"/>
              <a:gd name="connsiteY1111" fmla="*/ 1135577 h 6858000"/>
              <a:gd name="connsiteX1112" fmla="*/ 5016618 w 6569477"/>
              <a:gd name="connsiteY1112" fmla="*/ 1144015 h 6858000"/>
              <a:gd name="connsiteX1113" fmla="*/ 5016619 w 6569477"/>
              <a:gd name="connsiteY1113" fmla="*/ 1135576 h 6858000"/>
              <a:gd name="connsiteX1114" fmla="*/ 5075670 w 6569477"/>
              <a:gd name="connsiteY1114" fmla="*/ 1228369 h 6858000"/>
              <a:gd name="connsiteX1115" fmla="*/ 5067232 w 6569477"/>
              <a:gd name="connsiteY1115" fmla="*/ 1228371 h 6858000"/>
              <a:gd name="connsiteX1116" fmla="*/ 5067232 w 6569477"/>
              <a:gd name="connsiteY1116" fmla="*/ 1236805 h 6858000"/>
              <a:gd name="connsiteX1117" fmla="*/ 5075669 w 6569477"/>
              <a:gd name="connsiteY1117" fmla="*/ 1245241 h 6858000"/>
              <a:gd name="connsiteX1118" fmla="*/ 5084105 w 6569477"/>
              <a:gd name="connsiteY1118" fmla="*/ 1245241 h 6858000"/>
              <a:gd name="connsiteX1119" fmla="*/ 5084107 w 6569477"/>
              <a:gd name="connsiteY1119" fmla="*/ 1253677 h 6858000"/>
              <a:gd name="connsiteX1120" fmla="*/ 5100976 w 6569477"/>
              <a:gd name="connsiteY1120" fmla="*/ 1304291 h 6858000"/>
              <a:gd name="connsiteX1121" fmla="*/ 5117847 w 6569477"/>
              <a:gd name="connsiteY1121" fmla="*/ 1312726 h 6858000"/>
              <a:gd name="connsiteX1122" fmla="*/ 5126282 w 6569477"/>
              <a:gd name="connsiteY1122" fmla="*/ 1329598 h 6858000"/>
              <a:gd name="connsiteX1123" fmla="*/ 5117847 w 6569477"/>
              <a:gd name="connsiteY1123" fmla="*/ 1338033 h 6858000"/>
              <a:gd name="connsiteX1124" fmla="*/ 5126283 w 6569477"/>
              <a:gd name="connsiteY1124" fmla="*/ 1346469 h 6858000"/>
              <a:gd name="connsiteX1125" fmla="*/ 5134719 w 6569477"/>
              <a:gd name="connsiteY1125" fmla="*/ 1354905 h 6858000"/>
              <a:gd name="connsiteX1126" fmla="*/ 5176898 w 6569477"/>
              <a:gd name="connsiteY1126" fmla="*/ 1430824 h 6858000"/>
              <a:gd name="connsiteX1127" fmla="*/ 5168461 w 6569477"/>
              <a:gd name="connsiteY1127" fmla="*/ 1397082 h 6858000"/>
              <a:gd name="connsiteX1128" fmla="*/ 5143155 w 6569477"/>
              <a:gd name="connsiteY1128" fmla="*/ 1363341 h 6858000"/>
              <a:gd name="connsiteX1129" fmla="*/ 5143154 w 6569477"/>
              <a:gd name="connsiteY1129" fmla="*/ 1354903 h 6858000"/>
              <a:gd name="connsiteX1130" fmla="*/ 5143155 w 6569477"/>
              <a:gd name="connsiteY1130" fmla="*/ 1346469 h 6858000"/>
              <a:gd name="connsiteX1131" fmla="*/ 5134719 w 6569477"/>
              <a:gd name="connsiteY1131" fmla="*/ 1329598 h 6858000"/>
              <a:gd name="connsiteX1132" fmla="*/ 5092539 w 6569477"/>
              <a:gd name="connsiteY1132" fmla="*/ 1262112 h 6858000"/>
              <a:gd name="connsiteX1133" fmla="*/ 5092540 w 6569477"/>
              <a:gd name="connsiteY1133" fmla="*/ 1245241 h 6858000"/>
              <a:gd name="connsiteX1134" fmla="*/ 5092539 w 6569477"/>
              <a:gd name="connsiteY1134" fmla="*/ 1236803 h 6858000"/>
              <a:gd name="connsiteX1135" fmla="*/ 5092539 w 6569477"/>
              <a:gd name="connsiteY1135" fmla="*/ 1219933 h 6858000"/>
              <a:gd name="connsiteX1136" fmla="*/ 5084107 w 6569477"/>
              <a:gd name="connsiteY1136" fmla="*/ 1219935 h 6858000"/>
              <a:gd name="connsiteX1137" fmla="*/ 5075668 w 6569477"/>
              <a:gd name="connsiteY1137" fmla="*/ 1219935 h 6858000"/>
              <a:gd name="connsiteX1138" fmla="*/ 5050362 w 6569477"/>
              <a:gd name="connsiteY1138" fmla="*/ 1186189 h 6858000"/>
              <a:gd name="connsiteX1139" fmla="*/ 5025055 w 6569477"/>
              <a:gd name="connsiteY1139" fmla="*/ 1135578 h 6858000"/>
              <a:gd name="connsiteX1140" fmla="*/ 5025054 w 6569477"/>
              <a:gd name="connsiteY1140" fmla="*/ 1127141 h 6858000"/>
              <a:gd name="connsiteX1141" fmla="*/ 5025055 w 6569477"/>
              <a:gd name="connsiteY1141" fmla="*/ 1118707 h 6858000"/>
              <a:gd name="connsiteX1142" fmla="*/ 5009238 w 6569477"/>
              <a:gd name="connsiteY1142" fmla="*/ 1101833 h 6858000"/>
              <a:gd name="connsiteX1143" fmla="*/ 5004170 w 6569477"/>
              <a:gd name="connsiteY1143" fmla="*/ 1092826 h 6858000"/>
              <a:gd name="connsiteX1144" fmla="*/ 5008183 w 6569477"/>
              <a:gd name="connsiteY1144" fmla="*/ 1093400 h 6858000"/>
              <a:gd name="connsiteX1145" fmla="*/ 5008182 w 6569477"/>
              <a:gd name="connsiteY1145" fmla="*/ 1084964 h 6858000"/>
              <a:gd name="connsiteX1146" fmla="*/ 4999746 w 6569477"/>
              <a:gd name="connsiteY1146" fmla="*/ 1076527 h 6858000"/>
              <a:gd name="connsiteX1147" fmla="*/ 4991312 w 6569477"/>
              <a:gd name="connsiteY1147" fmla="*/ 1068091 h 6858000"/>
              <a:gd name="connsiteX1148" fmla="*/ 4982876 w 6569477"/>
              <a:gd name="connsiteY1148" fmla="*/ 1042786 h 6858000"/>
              <a:gd name="connsiteX1149" fmla="*/ 4966004 w 6569477"/>
              <a:gd name="connsiteY1149" fmla="*/ 1025912 h 6858000"/>
              <a:gd name="connsiteX1150" fmla="*/ 4982876 w 6569477"/>
              <a:gd name="connsiteY1150" fmla="*/ 1034349 h 6858000"/>
              <a:gd name="connsiteX1151" fmla="*/ 4957571 w 6569477"/>
              <a:gd name="connsiteY1151" fmla="*/ 1009043 h 6858000"/>
              <a:gd name="connsiteX1152" fmla="*/ 4932262 w 6569477"/>
              <a:gd name="connsiteY1152" fmla="*/ 966864 h 6858000"/>
              <a:gd name="connsiteX1153" fmla="*/ 4957569 w 6569477"/>
              <a:gd name="connsiteY1153" fmla="*/ 966864 h 6858000"/>
              <a:gd name="connsiteX1154" fmla="*/ 4923825 w 6569477"/>
              <a:gd name="connsiteY1154" fmla="*/ 933123 h 6858000"/>
              <a:gd name="connsiteX1155" fmla="*/ 4932261 w 6569477"/>
              <a:gd name="connsiteY1155" fmla="*/ 933122 h 6858000"/>
              <a:gd name="connsiteX1156" fmla="*/ 4932262 w 6569477"/>
              <a:gd name="connsiteY1156" fmla="*/ 924686 h 6858000"/>
              <a:gd name="connsiteX1157" fmla="*/ 4923825 w 6569477"/>
              <a:gd name="connsiteY1157" fmla="*/ 916250 h 6858000"/>
              <a:gd name="connsiteX1158" fmla="*/ 4898518 w 6569477"/>
              <a:gd name="connsiteY1158" fmla="*/ 890943 h 6858000"/>
              <a:gd name="connsiteX1159" fmla="*/ 4890083 w 6569477"/>
              <a:gd name="connsiteY1159" fmla="*/ 874073 h 6858000"/>
              <a:gd name="connsiteX1160" fmla="*/ 4881646 w 6569477"/>
              <a:gd name="connsiteY1160" fmla="*/ 865638 h 6858000"/>
              <a:gd name="connsiteX1161" fmla="*/ 4881647 w 6569477"/>
              <a:gd name="connsiteY1161" fmla="*/ 874073 h 6858000"/>
              <a:gd name="connsiteX1162" fmla="*/ 4881647 w 6569477"/>
              <a:gd name="connsiteY1162" fmla="*/ 882507 h 6858000"/>
              <a:gd name="connsiteX1163" fmla="*/ 4839470 w 6569477"/>
              <a:gd name="connsiteY1163" fmla="*/ 815023 h 6858000"/>
              <a:gd name="connsiteX1164" fmla="*/ 4864776 w 6569477"/>
              <a:gd name="connsiteY1164" fmla="*/ 823459 h 6858000"/>
              <a:gd name="connsiteX1165" fmla="*/ 4814160 w 6569477"/>
              <a:gd name="connsiteY1165" fmla="*/ 772843 h 6858000"/>
              <a:gd name="connsiteX1166" fmla="*/ 4771982 w 6569477"/>
              <a:gd name="connsiteY1166" fmla="*/ 705360 h 6858000"/>
              <a:gd name="connsiteX1167" fmla="*/ 4780419 w 6569477"/>
              <a:gd name="connsiteY1167" fmla="*/ 713795 h 6858000"/>
              <a:gd name="connsiteX1168" fmla="*/ 4788853 w 6569477"/>
              <a:gd name="connsiteY1168" fmla="*/ 713795 h 6858000"/>
              <a:gd name="connsiteX1169" fmla="*/ 4797292 w 6569477"/>
              <a:gd name="connsiteY1169" fmla="*/ 713795 h 6858000"/>
              <a:gd name="connsiteX1170" fmla="*/ 4788854 w 6569477"/>
              <a:gd name="connsiteY1170" fmla="*/ 696923 h 6858000"/>
              <a:gd name="connsiteX1171" fmla="*/ 4797290 w 6569477"/>
              <a:gd name="connsiteY1171" fmla="*/ 696923 h 6858000"/>
              <a:gd name="connsiteX1172" fmla="*/ 4805728 w 6569477"/>
              <a:gd name="connsiteY1172" fmla="*/ 705359 h 6858000"/>
              <a:gd name="connsiteX1173" fmla="*/ 4805726 w 6569477"/>
              <a:gd name="connsiteY1173" fmla="*/ 713795 h 6858000"/>
              <a:gd name="connsiteX1174" fmla="*/ 4814160 w 6569477"/>
              <a:gd name="connsiteY1174" fmla="*/ 722229 h 6858000"/>
              <a:gd name="connsiteX1175" fmla="*/ 4822596 w 6569477"/>
              <a:gd name="connsiteY1175" fmla="*/ 730666 h 6858000"/>
              <a:gd name="connsiteX1176" fmla="*/ 4991311 w 6569477"/>
              <a:gd name="connsiteY1176" fmla="*/ 1000607 h 6858000"/>
              <a:gd name="connsiteX1177" fmla="*/ 4991312 w 6569477"/>
              <a:gd name="connsiteY1177" fmla="*/ 1009043 h 6858000"/>
              <a:gd name="connsiteX1178" fmla="*/ 4999746 w 6569477"/>
              <a:gd name="connsiteY1178" fmla="*/ 1017476 h 6858000"/>
              <a:gd name="connsiteX1179" fmla="*/ 5033490 w 6569477"/>
              <a:gd name="connsiteY1179" fmla="*/ 1068093 h 6858000"/>
              <a:gd name="connsiteX1180" fmla="*/ 5041925 w 6569477"/>
              <a:gd name="connsiteY1180" fmla="*/ 1093401 h 6858000"/>
              <a:gd name="connsiteX1181" fmla="*/ 5050362 w 6569477"/>
              <a:gd name="connsiteY1181" fmla="*/ 1101835 h 6858000"/>
              <a:gd name="connsiteX1182" fmla="*/ 5092540 w 6569477"/>
              <a:gd name="connsiteY1182" fmla="*/ 1160885 h 6858000"/>
              <a:gd name="connsiteX1183" fmla="*/ 5100975 w 6569477"/>
              <a:gd name="connsiteY1183" fmla="*/ 1169321 h 6858000"/>
              <a:gd name="connsiteX1184" fmla="*/ 5100976 w 6569477"/>
              <a:gd name="connsiteY1184" fmla="*/ 1194627 h 6858000"/>
              <a:gd name="connsiteX1185" fmla="*/ 5143155 w 6569477"/>
              <a:gd name="connsiteY1185" fmla="*/ 1253676 h 6858000"/>
              <a:gd name="connsiteX1186" fmla="*/ 5151590 w 6569477"/>
              <a:gd name="connsiteY1186" fmla="*/ 1262112 h 6858000"/>
              <a:gd name="connsiteX1187" fmla="*/ 5151590 w 6569477"/>
              <a:gd name="connsiteY1187" fmla="*/ 1270548 h 6858000"/>
              <a:gd name="connsiteX1188" fmla="*/ 5261254 w 6569477"/>
              <a:gd name="connsiteY1188" fmla="*/ 1506748 h 6858000"/>
              <a:gd name="connsiteX1189" fmla="*/ 5278126 w 6569477"/>
              <a:gd name="connsiteY1189" fmla="*/ 1532055 h 6858000"/>
              <a:gd name="connsiteX1190" fmla="*/ 5278128 w 6569477"/>
              <a:gd name="connsiteY1190" fmla="*/ 1557362 h 6858000"/>
              <a:gd name="connsiteX1191" fmla="*/ 5294998 w 6569477"/>
              <a:gd name="connsiteY1191" fmla="*/ 1557362 h 6858000"/>
              <a:gd name="connsiteX1192" fmla="*/ 5303433 w 6569477"/>
              <a:gd name="connsiteY1192" fmla="*/ 1574233 h 6858000"/>
              <a:gd name="connsiteX1193" fmla="*/ 5345614 w 6569477"/>
              <a:gd name="connsiteY1193" fmla="*/ 1692332 h 6858000"/>
              <a:gd name="connsiteX1194" fmla="*/ 5345612 w 6569477"/>
              <a:gd name="connsiteY1194" fmla="*/ 1700767 h 6858000"/>
              <a:gd name="connsiteX1195" fmla="*/ 5345612 w 6569477"/>
              <a:gd name="connsiteY1195" fmla="*/ 1717637 h 6858000"/>
              <a:gd name="connsiteX1196" fmla="*/ 5354048 w 6569477"/>
              <a:gd name="connsiteY1196" fmla="*/ 1717639 h 6858000"/>
              <a:gd name="connsiteX1197" fmla="*/ 5413098 w 6569477"/>
              <a:gd name="connsiteY1197" fmla="*/ 1844173 h 6858000"/>
              <a:gd name="connsiteX1198" fmla="*/ 5480584 w 6569477"/>
              <a:gd name="connsiteY1198" fmla="*/ 2012887 h 6858000"/>
              <a:gd name="connsiteX1199" fmla="*/ 5514328 w 6569477"/>
              <a:gd name="connsiteY1199" fmla="*/ 2105680 h 6858000"/>
              <a:gd name="connsiteX1200" fmla="*/ 5514328 w 6569477"/>
              <a:gd name="connsiteY1200" fmla="*/ 2114117 h 6858000"/>
              <a:gd name="connsiteX1201" fmla="*/ 5514327 w 6569477"/>
              <a:gd name="connsiteY1201" fmla="*/ 2122551 h 6858000"/>
              <a:gd name="connsiteX1202" fmla="*/ 5514328 w 6569477"/>
              <a:gd name="connsiteY1202" fmla="*/ 2130987 h 6858000"/>
              <a:gd name="connsiteX1203" fmla="*/ 5522762 w 6569477"/>
              <a:gd name="connsiteY1203" fmla="*/ 2130987 h 6858000"/>
              <a:gd name="connsiteX1204" fmla="*/ 5539633 w 6569477"/>
              <a:gd name="connsiteY1204" fmla="*/ 2139424 h 6858000"/>
              <a:gd name="connsiteX1205" fmla="*/ 5556503 w 6569477"/>
              <a:gd name="connsiteY1205" fmla="*/ 2198472 h 6858000"/>
              <a:gd name="connsiteX1206" fmla="*/ 5573376 w 6569477"/>
              <a:gd name="connsiteY1206" fmla="*/ 2215344 h 6858000"/>
              <a:gd name="connsiteX1207" fmla="*/ 5531197 w 6569477"/>
              <a:gd name="connsiteY1207" fmla="*/ 2114117 h 6858000"/>
              <a:gd name="connsiteX1208" fmla="*/ 5531198 w 6569477"/>
              <a:gd name="connsiteY1208" fmla="*/ 2097245 h 6858000"/>
              <a:gd name="connsiteX1209" fmla="*/ 5522762 w 6569477"/>
              <a:gd name="connsiteY1209" fmla="*/ 2088808 h 6858000"/>
              <a:gd name="connsiteX1210" fmla="*/ 5480583 w 6569477"/>
              <a:gd name="connsiteY1210" fmla="*/ 1953837 h 6858000"/>
              <a:gd name="connsiteX1211" fmla="*/ 5362484 w 6569477"/>
              <a:gd name="connsiteY1211" fmla="*/ 1641717 h 6858000"/>
              <a:gd name="connsiteX1212" fmla="*/ 5235948 w 6569477"/>
              <a:gd name="connsiteY1212" fmla="*/ 1346470 h 6858000"/>
              <a:gd name="connsiteX1213" fmla="*/ 5210643 w 6569477"/>
              <a:gd name="connsiteY1213" fmla="*/ 1304291 h 6858000"/>
              <a:gd name="connsiteX1214" fmla="*/ 5109412 w 6569477"/>
              <a:gd name="connsiteY1214" fmla="*/ 1093400 h 6858000"/>
              <a:gd name="connsiteX1215" fmla="*/ 5067234 w 6569477"/>
              <a:gd name="connsiteY1215" fmla="*/ 1025914 h 6858000"/>
              <a:gd name="connsiteX1216" fmla="*/ 4974440 w 6569477"/>
              <a:gd name="connsiteY1216" fmla="*/ 882507 h 6858000"/>
              <a:gd name="connsiteX1217" fmla="*/ 4814162 w 6569477"/>
              <a:gd name="connsiteY1217" fmla="*/ 637873 h 6858000"/>
              <a:gd name="connsiteX1218" fmla="*/ 4771983 w 6569477"/>
              <a:gd name="connsiteY1218" fmla="*/ 595695 h 6858000"/>
              <a:gd name="connsiteX1219" fmla="*/ 4729804 w 6569477"/>
              <a:gd name="connsiteY1219" fmla="*/ 519774 h 6858000"/>
              <a:gd name="connsiteX1220" fmla="*/ 4712933 w 6569477"/>
              <a:gd name="connsiteY1220" fmla="*/ 511338 h 6858000"/>
              <a:gd name="connsiteX1221" fmla="*/ 4628576 w 6569477"/>
              <a:gd name="connsiteY1221" fmla="*/ 393238 h 6858000"/>
              <a:gd name="connsiteX1222" fmla="*/ 4594833 w 6569477"/>
              <a:gd name="connsiteY1222" fmla="*/ 376368 h 6858000"/>
              <a:gd name="connsiteX1223" fmla="*/ 4577960 w 6569477"/>
              <a:gd name="connsiteY1223" fmla="*/ 342623 h 6858000"/>
              <a:gd name="connsiteX1224" fmla="*/ 4324890 w 6569477"/>
              <a:gd name="connsiteY1224" fmla="*/ 72683 h 6858000"/>
              <a:gd name="connsiteX1225" fmla="*/ 4273221 w 6569477"/>
              <a:gd name="connsiteY1225" fmla="*/ 16797 h 6858000"/>
              <a:gd name="connsiteX1226" fmla="*/ 4257562 w 6569477"/>
              <a:gd name="connsiteY1226" fmla="*/ 0 h 6858000"/>
              <a:gd name="connsiteX1227" fmla="*/ 4303981 w 6569477"/>
              <a:gd name="connsiteY1227" fmla="*/ 0 h 6858000"/>
              <a:gd name="connsiteX1228" fmla="*/ 4319485 w 6569477"/>
              <a:gd name="connsiteY1228" fmla="*/ 14161 h 6858000"/>
              <a:gd name="connsiteX1229" fmla="*/ 4341761 w 6569477"/>
              <a:gd name="connsiteY1229" fmla="*/ 38940 h 6858000"/>
              <a:gd name="connsiteX1230" fmla="*/ 4333323 w 6569477"/>
              <a:gd name="connsiteY1230" fmla="*/ 38940 h 6858000"/>
              <a:gd name="connsiteX1231" fmla="*/ 4341761 w 6569477"/>
              <a:gd name="connsiteY1231" fmla="*/ 47377 h 6858000"/>
              <a:gd name="connsiteX1232" fmla="*/ 4316454 w 6569477"/>
              <a:gd name="connsiteY1232" fmla="*/ 38940 h 6858000"/>
              <a:gd name="connsiteX1233" fmla="*/ 4358630 w 6569477"/>
              <a:gd name="connsiteY1233" fmla="*/ 64247 h 6858000"/>
              <a:gd name="connsiteX1234" fmla="*/ 4367067 w 6569477"/>
              <a:gd name="connsiteY1234" fmla="*/ 81121 h 6858000"/>
              <a:gd name="connsiteX1235" fmla="*/ 4375504 w 6569477"/>
              <a:gd name="connsiteY1235" fmla="*/ 89556 h 6858000"/>
              <a:gd name="connsiteX1236" fmla="*/ 4383940 w 6569477"/>
              <a:gd name="connsiteY1236" fmla="*/ 81120 h 6858000"/>
              <a:gd name="connsiteX1237" fmla="*/ 4434553 w 6569477"/>
              <a:gd name="connsiteY1237" fmla="*/ 131733 h 6858000"/>
              <a:gd name="connsiteX1238" fmla="*/ 4442990 w 6569477"/>
              <a:gd name="connsiteY1238" fmla="*/ 140168 h 6858000"/>
              <a:gd name="connsiteX1239" fmla="*/ 4451426 w 6569477"/>
              <a:gd name="connsiteY1239" fmla="*/ 140168 h 6858000"/>
              <a:gd name="connsiteX1240" fmla="*/ 4611704 w 6569477"/>
              <a:gd name="connsiteY1240" fmla="*/ 300447 h 6858000"/>
              <a:gd name="connsiteX1241" fmla="*/ 4620140 w 6569477"/>
              <a:gd name="connsiteY1241" fmla="*/ 325755 h 6858000"/>
              <a:gd name="connsiteX1242" fmla="*/ 4637011 w 6569477"/>
              <a:gd name="connsiteY1242" fmla="*/ 334188 h 6858000"/>
              <a:gd name="connsiteX1243" fmla="*/ 4755110 w 6569477"/>
              <a:gd name="connsiteY1243" fmla="*/ 477595 h 6858000"/>
              <a:gd name="connsiteX1244" fmla="*/ 4873211 w 6569477"/>
              <a:gd name="connsiteY1244" fmla="*/ 629438 h 6858000"/>
              <a:gd name="connsiteX1245" fmla="*/ 4881646 w 6569477"/>
              <a:gd name="connsiteY1245" fmla="*/ 654745 h 6858000"/>
              <a:gd name="connsiteX1246" fmla="*/ 4890082 w 6569477"/>
              <a:gd name="connsiteY1246" fmla="*/ 646309 h 6858000"/>
              <a:gd name="connsiteX1247" fmla="*/ 4949133 w 6569477"/>
              <a:gd name="connsiteY1247" fmla="*/ 739102 h 6858000"/>
              <a:gd name="connsiteX1248" fmla="*/ 4991312 w 6569477"/>
              <a:gd name="connsiteY1248" fmla="*/ 798150 h 6858000"/>
              <a:gd name="connsiteX1249" fmla="*/ 5058797 w 6569477"/>
              <a:gd name="connsiteY1249" fmla="*/ 899380 h 6858000"/>
              <a:gd name="connsiteX1250" fmla="*/ 5143155 w 6569477"/>
              <a:gd name="connsiteY1250" fmla="*/ 1034350 h 6858000"/>
              <a:gd name="connsiteX1251" fmla="*/ 5143154 w 6569477"/>
              <a:gd name="connsiteY1251" fmla="*/ 1051222 h 6858000"/>
              <a:gd name="connsiteX1252" fmla="*/ 5227512 w 6569477"/>
              <a:gd name="connsiteY1252" fmla="*/ 1203064 h 6858000"/>
              <a:gd name="connsiteX1253" fmla="*/ 5244383 w 6569477"/>
              <a:gd name="connsiteY1253" fmla="*/ 1219935 h 6858000"/>
              <a:gd name="connsiteX1254" fmla="*/ 5278126 w 6569477"/>
              <a:gd name="connsiteY1254" fmla="*/ 1295855 h 6858000"/>
              <a:gd name="connsiteX1255" fmla="*/ 5311869 w 6569477"/>
              <a:gd name="connsiteY1255" fmla="*/ 1338033 h 6858000"/>
              <a:gd name="connsiteX1256" fmla="*/ 5379354 w 6569477"/>
              <a:gd name="connsiteY1256" fmla="*/ 1523620 h 6858000"/>
              <a:gd name="connsiteX1257" fmla="*/ 5480584 w 6569477"/>
              <a:gd name="connsiteY1257" fmla="*/ 1768253 h 6858000"/>
              <a:gd name="connsiteX1258" fmla="*/ 5514328 w 6569477"/>
              <a:gd name="connsiteY1258" fmla="*/ 1835738 h 6858000"/>
              <a:gd name="connsiteX1259" fmla="*/ 5505890 w 6569477"/>
              <a:gd name="connsiteY1259" fmla="*/ 1827301 h 6858000"/>
              <a:gd name="connsiteX1260" fmla="*/ 5539634 w 6569477"/>
              <a:gd name="connsiteY1260" fmla="*/ 1920094 h 6858000"/>
              <a:gd name="connsiteX1261" fmla="*/ 5539634 w 6569477"/>
              <a:gd name="connsiteY1261" fmla="*/ 1945401 h 6858000"/>
              <a:gd name="connsiteX1262" fmla="*/ 5623989 w 6569477"/>
              <a:gd name="connsiteY1262" fmla="*/ 2215343 h 6858000"/>
              <a:gd name="connsiteX1263" fmla="*/ 5615554 w 6569477"/>
              <a:gd name="connsiteY1263" fmla="*/ 2215342 h 6858000"/>
              <a:gd name="connsiteX1264" fmla="*/ 5615555 w 6569477"/>
              <a:gd name="connsiteY1264" fmla="*/ 2223779 h 6858000"/>
              <a:gd name="connsiteX1265" fmla="*/ 5623988 w 6569477"/>
              <a:gd name="connsiteY1265" fmla="*/ 2232216 h 6858000"/>
              <a:gd name="connsiteX1266" fmla="*/ 5649298 w 6569477"/>
              <a:gd name="connsiteY1266" fmla="*/ 2325008 h 6858000"/>
              <a:gd name="connsiteX1267" fmla="*/ 5649298 w 6569477"/>
              <a:gd name="connsiteY1267" fmla="*/ 2333444 h 6858000"/>
              <a:gd name="connsiteX1268" fmla="*/ 5649298 w 6569477"/>
              <a:gd name="connsiteY1268" fmla="*/ 2341878 h 6858000"/>
              <a:gd name="connsiteX1269" fmla="*/ 5657733 w 6569477"/>
              <a:gd name="connsiteY1269" fmla="*/ 2341879 h 6858000"/>
              <a:gd name="connsiteX1270" fmla="*/ 5657733 w 6569477"/>
              <a:gd name="connsiteY1270" fmla="*/ 2333443 h 6858000"/>
              <a:gd name="connsiteX1271" fmla="*/ 5666169 w 6569477"/>
              <a:gd name="connsiteY1271" fmla="*/ 2367185 h 6858000"/>
              <a:gd name="connsiteX1272" fmla="*/ 5683040 w 6569477"/>
              <a:gd name="connsiteY1272" fmla="*/ 2367183 h 6858000"/>
              <a:gd name="connsiteX1273" fmla="*/ 5674605 w 6569477"/>
              <a:gd name="connsiteY1273" fmla="*/ 2341878 h 6858000"/>
              <a:gd name="connsiteX1274" fmla="*/ 5683040 w 6569477"/>
              <a:gd name="connsiteY1274" fmla="*/ 2341879 h 6858000"/>
              <a:gd name="connsiteX1275" fmla="*/ 5649298 w 6569477"/>
              <a:gd name="connsiteY1275" fmla="*/ 2274394 h 6858000"/>
              <a:gd name="connsiteX1276" fmla="*/ 5649298 w 6569477"/>
              <a:gd name="connsiteY1276" fmla="*/ 2257524 h 6858000"/>
              <a:gd name="connsiteX1277" fmla="*/ 5649298 w 6569477"/>
              <a:gd name="connsiteY1277" fmla="*/ 2249087 h 6858000"/>
              <a:gd name="connsiteX1278" fmla="*/ 5649297 w 6569477"/>
              <a:gd name="connsiteY1278" fmla="*/ 2240649 h 6858000"/>
              <a:gd name="connsiteX1279" fmla="*/ 5640860 w 6569477"/>
              <a:gd name="connsiteY1279" fmla="*/ 2240651 h 6858000"/>
              <a:gd name="connsiteX1280" fmla="*/ 5640862 w 6569477"/>
              <a:gd name="connsiteY1280" fmla="*/ 2223779 h 6858000"/>
              <a:gd name="connsiteX1281" fmla="*/ 5657734 w 6569477"/>
              <a:gd name="connsiteY1281" fmla="*/ 2232217 h 6858000"/>
              <a:gd name="connsiteX1282" fmla="*/ 5649298 w 6569477"/>
              <a:gd name="connsiteY1282" fmla="*/ 2206908 h 6858000"/>
              <a:gd name="connsiteX1283" fmla="*/ 5649298 w 6569477"/>
              <a:gd name="connsiteY1283" fmla="*/ 2198470 h 6858000"/>
              <a:gd name="connsiteX1284" fmla="*/ 5649297 w 6569477"/>
              <a:gd name="connsiteY1284" fmla="*/ 2190035 h 6858000"/>
              <a:gd name="connsiteX1285" fmla="*/ 5649298 w 6569477"/>
              <a:gd name="connsiteY1285" fmla="*/ 2181601 h 6858000"/>
              <a:gd name="connsiteX1286" fmla="*/ 5640859 w 6569477"/>
              <a:gd name="connsiteY1286" fmla="*/ 2147859 h 6858000"/>
              <a:gd name="connsiteX1287" fmla="*/ 5632426 w 6569477"/>
              <a:gd name="connsiteY1287" fmla="*/ 2139423 h 6858000"/>
              <a:gd name="connsiteX1288" fmla="*/ 5607121 w 6569477"/>
              <a:gd name="connsiteY1288" fmla="*/ 2055067 h 6858000"/>
              <a:gd name="connsiteX1289" fmla="*/ 5607118 w 6569477"/>
              <a:gd name="connsiteY1289" fmla="*/ 2038194 h 6858000"/>
              <a:gd name="connsiteX1290" fmla="*/ 5598684 w 6569477"/>
              <a:gd name="connsiteY1290" fmla="*/ 2038192 h 6858000"/>
              <a:gd name="connsiteX1291" fmla="*/ 5573377 w 6569477"/>
              <a:gd name="connsiteY1291" fmla="*/ 1962273 h 6858000"/>
              <a:gd name="connsiteX1292" fmla="*/ 5564941 w 6569477"/>
              <a:gd name="connsiteY1292" fmla="*/ 1962273 h 6858000"/>
              <a:gd name="connsiteX1293" fmla="*/ 5564941 w 6569477"/>
              <a:gd name="connsiteY1293" fmla="*/ 1953837 h 6858000"/>
              <a:gd name="connsiteX1294" fmla="*/ 5573376 w 6569477"/>
              <a:gd name="connsiteY1294" fmla="*/ 1953838 h 6858000"/>
              <a:gd name="connsiteX1295" fmla="*/ 5573377 w 6569477"/>
              <a:gd name="connsiteY1295" fmla="*/ 1945401 h 6858000"/>
              <a:gd name="connsiteX1296" fmla="*/ 5564941 w 6569477"/>
              <a:gd name="connsiteY1296" fmla="*/ 1936967 h 6858000"/>
              <a:gd name="connsiteX1297" fmla="*/ 5489019 w 6569477"/>
              <a:gd name="connsiteY1297" fmla="*/ 1700769 h 6858000"/>
              <a:gd name="connsiteX1298" fmla="*/ 5472148 w 6569477"/>
              <a:gd name="connsiteY1298" fmla="*/ 1633282 h 6858000"/>
              <a:gd name="connsiteX1299" fmla="*/ 5446841 w 6569477"/>
              <a:gd name="connsiteY1299" fmla="*/ 1591103 h 6858000"/>
              <a:gd name="connsiteX1300" fmla="*/ 5413098 w 6569477"/>
              <a:gd name="connsiteY1300" fmla="*/ 1523619 h 6858000"/>
              <a:gd name="connsiteX1301" fmla="*/ 5176900 w 6569477"/>
              <a:gd name="connsiteY1301" fmla="*/ 1034350 h 6858000"/>
              <a:gd name="connsiteX1302" fmla="*/ 5185333 w 6569477"/>
              <a:gd name="connsiteY1302" fmla="*/ 1017477 h 6858000"/>
              <a:gd name="connsiteX1303" fmla="*/ 5185335 w 6569477"/>
              <a:gd name="connsiteY1303" fmla="*/ 1025912 h 6858000"/>
              <a:gd name="connsiteX1304" fmla="*/ 5193769 w 6569477"/>
              <a:gd name="connsiteY1304" fmla="*/ 1025914 h 6858000"/>
              <a:gd name="connsiteX1305" fmla="*/ 5185332 w 6569477"/>
              <a:gd name="connsiteY1305" fmla="*/ 1009044 h 6858000"/>
              <a:gd name="connsiteX1306" fmla="*/ 5185332 w 6569477"/>
              <a:gd name="connsiteY1306" fmla="*/ 983737 h 6858000"/>
              <a:gd name="connsiteX1307" fmla="*/ 5151590 w 6569477"/>
              <a:gd name="connsiteY1307" fmla="*/ 958427 h 6858000"/>
              <a:gd name="connsiteX1308" fmla="*/ 5151589 w 6569477"/>
              <a:gd name="connsiteY1308" fmla="*/ 949995 h 6858000"/>
              <a:gd name="connsiteX1309" fmla="*/ 5143155 w 6569477"/>
              <a:gd name="connsiteY1309" fmla="*/ 941557 h 6858000"/>
              <a:gd name="connsiteX1310" fmla="*/ 5143155 w 6569477"/>
              <a:gd name="connsiteY1310" fmla="*/ 933122 h 6858000"/>
              <a:gd name="connsiteX1311" fmla="*/ 5134718 w 6569477"/>
              <a:gd name="connsiteY1311" fmla="*/ 933123 h 6858000"/>
              <a:gd name="connsiteX1312" fmla="*/ 5126283 w 6569477"/>
              <a:gd name="connsiteY1312" fmla="*/ 916250 h 6858000"/>
              <a:gd name="connsiteX1313" fmla="*/ 5109414 w 6569477"/>
              <a:gd name="connsiteY1313" fmla="*/ 874074 h 6858000"/>
              <a:gd name="connsiteX1314" fmla="*/ 5117847 w 6569477"/>
              <a:gd name="connsiteY1314" fmla="*/ 874073 h 6858000"/>
              <a:gd name="connsiteX1315" fmla="*/ 5126285 w 6569477"/>
              <a:gd name="connsiteY1315" fmla="*/ 882507 h 6858000"/>
              <a:gd name="connsiteX1316" fmla="*/ 5117848 w 6569477"/>
              <a:gd name="connsiteY1316" fmla="*/ 865636 h 6858000"/>
              <a:gd name="connsiteX1317" fmla="*/ 5109412 w 6569477"/>
              <a:gd name="connsiteY1317" fmla="*/ 857200 h 6858000"/>
              <a:gd name="connsiteX1318" fmla="*/ 5084104 w 6569477"/>
              <a:gd name="connsiteY1318" fmla="*/ 823460 h 6858000"/>
              <a:gd name="connsiteX1319" fmla="*/ 5084105 w 6569477"/>
              <a:gd name="connsiteY1319" fmla="*/ 815023 h 6858000"/>
              <a:gd name="connsiteX1320" fmla="*/ 5075670 w 6569477"/>
              <a:gd name="connsiteY1320" fmla="*/ 798150 h 6858000"/>
              <a:gd name="connsiteX1321" fmla="*/ 5067233 w 6569477"/>
              <a:gd name="connsiteY1321" fmla="*/ 798150 h 6858000"/>
              <a:gd name="connsiteX1322" fmla="*/ 5067232 w 6569477"/>
              <a:gd name="connsiteY1322" fmla="*/ 806587 h 6858000"/>
              <a:gd name="connsiteX1323" fmla="*/ 5058798 w 6569477"/>
              <a:gd name="connsiteY1323" fmla="*/ 781279 h 6858000"/>
              <a:gd name="connsiteX1324" fmla="*/ 5041925 w 6569477"/>
              <a:gd name="connsiteY1324" fmla="*/ 781279 h 6858000"/>
              <a:gd name="connsiteX1325" fmla="*/ 5041926 w 6569477"/>
              <a:gd name="connsiteY1325" fmla="*/ 764409 h 6858000"/>
              <a:gd name="connsiteX1326" fmla="*/ 5033489 w 6569477"/>
              <a:gd name="connsiteY1326" fmla="*/ 755973 h 6858000"/>
              <a:gd name="connsiteX1327" fmla="*/ 5033489 w 6569477"/>
              <a:gd name="connsiteY1327" fmla="*/ 747536 h 6858000"/>
              <a:gd name="connsiteX1328" fmla="*/ 5025055 w 6569477"/>
              <a:gd name="connsiteY1328" fmla="*/ 747536 h 6858000"/>
              <a:gd name="connsiteX1329" fmla="*/ 5025055 w 6569477"/>
              <a:gd name="connsiteY1329" fmla="*/ 755973 h 6858000"/>
              <a:gd name="connsiteX1330" fmla="*/ 4957570 w 6569477"/>
              <a:gd name="connsiteY1330" fmla="*/ 663182 h 6858000"/>
              <a:gd name="connsiteX1331" fmla="*/ 4949133 w 6569477"/>
              <a:gd name="connsiteY1331" fmla="*/ 646309 h 6858000"/>
              <a:gd name="connsiteX1332" fmla="*/ 4932264 w 6569477"/>
              <a:gd name="connsiteY1332" fmla="*/ 637873 h 6858000"/>
              <a:gd name="connsiteX1333" fmla="*/ 4932262 w 6569477"/>
              <a:gd name="connsiteY1333" fmla="*/ 644497 h 6858000"/>
              <a:gd name="connsiteX1334" fmla="*/ 4910645 w 6569477"/>
              <a:gd name="connsiteY1334" fmla="*/ 618234 h 6858000"/>
              <a:gd name="connsiteX1335" fmla="*/ 4839468 w 6569477"/>
              <a:gd name="connsiteY1335" fmla="*/ 519774 h 6858000"/>
              <a:gd name="connsiteX1336" fmla="*/ 4797289 w 6569477"/>
              <a:gd name="connsiteY1336" fmla="*/ 494466 h 6858000"/>
              <a:gd name="connsiteX1337" fmla="*/ 4797289 w 6569477"/>
              <a:gd name="connsiteY1337" fmla="*/ 469162 h 6858000"/>
              <a:gd name="connsiteX1338" fmla="*/ 4755109 w 6569477"/>
              <a:gd name="connsiteY1338" fmla="*/ 418545 h 6858000"/>
              <a:gd name="connsiteX1339" fmla="*/ 4721368 w 6569477"/>
              <a:gd name="connsiteY1339" fmla="*/ 401675 h 6858000"/>
              <a:gd name="connsiteX1340" fmla="*/ 4696060 w 6569477"/>
              <a:gd name="connsiteY1340" fmla="*/ 359495 h 6858000"/>
              <a:gd name="connsiteX1341" fmla="*/ 4704496 w 6569477"/>
              <a:gd name="connsiteY1341" fmla="*/ 359495 h 6858000"/>
              <a:gd name="connsiteX1342" fmla="*/ 4721369 w 6569477"/>
              <a:gd name="connsiteY1342" fmla="*/ 367932 h 6858000"/>
              <a:gd name="connsiteX1343" fmla="*/ 4712933 w 6569477"/>
              <a:gd name="connsiteY1343" fmla="*/ 351061 h 6858000"/>
              <a:gd name="connsiteX1344" fmla="*/ 4704497 w 6569477"/>
              <a:gd name="connsiteY1344" fmla="*/ 342625 h 6858000"/>
              <a:gd name="connsiteX1345" fmla="*/ 4729804 w 6569477"/>
              <a:gd name="connsiteY1345" fmla="*/ 359495 h 6858000"/>
              <a:gd name="connsiteX1346" fmla="*/ 4696060 w 6569477"/>
              <a:gd name="connsiteY1346" fmla="*/ 325754 h 6858000"/>
              <a:gd name="connsiteX1347" fmla="*/ 4687626 w 6569477"/>
              <a:gd name="connsiteY1347" fmla="*/ 317318 h 6858000"/>
              <a:gd name="connsiteX1348" fmla="*/ 4662317 w 6569477"/>
              <a:gd name="connsiteY1348" fmla="*/ 300447 h 6858000"/>
              <a:gd name="connsiteX1349" fmla="*/ 4670754 w 6569477"/>
              <a:gd name="connsiteY1349" fmla="*/ 317320 h 6858000"/>
              <a:gd name="connsiteX1350" fmla="*/ 4670753 w 6569477"/>
              <a:gd name="connsiteY1350" fmla="*/ 325755 h 6858000"/>
              <a:gd name="connsiteX1351" fmla="*/ 4645447 w 6569477"/>
              <a:gd name="connsiteY1351" fmla="*/ 300448 h 6858000"/>
              <a:gd name="connsiteX1352" fmla="*/ 4653882 w 6569477"/>
              <a:gd name="connsiteY1352" fmla="*/ 334188 h 6858000"/>
              <a:gd name="connsiteX1353" fmla="*/ 4620140 w 6569477"/>
              <a:gd name="connsiteY1353" fmla="*/ 275141 h 6858000"/>
              <a:gd name="connsiteX1354" fmla="*/ 4628578 w 6569477"/>
              <a:gd name="connsiteY1354" fmla="*/ 283575 h 6858000"/>
              <a:gd name="connsiteX1355" fmla="*/ 4645446 w 6569477"/>
              <a:gd name="connsiteY1355" fmla="*/ 283575 h 6858000"/>
              <a:gd name="connsiteX1356" fmla="*/ 4628576 w 6569477"/>
              <a:gd name="connsiteY1356" fmla="*/ 266706 h 6858000"/>
              <a:gd name="connsiteX1357" fmla="*/ 4628576 w 6569477"/>
              <a:gd name="connsiteY1357" fmla="*/ 258268 h 6858000"/>
              <a:gd name="connsiteX1358" fmla="*/ 4628578 w 6569477"/>
              <a:gd name="connsiteY1358" fmla="*/ 249831 h 6858000"/>
              <a:gd name="connsiteX1359" fmla="*/ 4637010 w 6569477"/>
              <a:gd name="connsiteY1359" fmla="*/ 249831 h 6858000"/>
              <a:gd name="connsiteX1360" fmla="*/ 4620140 w 6569477"/>
              <a:gd name="connsiteY1360" fmla="*/ 241397 h 6858000"/>
              <a:gd name="connsiteX1361" fmla="*/ 4611704 w 6569477"/>
              <a:gd name="connsiteY1361" fmla="*/ 232961 h 6858000"/>
              <a:gd name="connsiteX1362" fmla="*/ 4594835 w 6569477"/>
              <a:gd name="connsiteY1362" fmla="*/ 199218 h 6858000"/>
              <a:gd name="connsiteX1363" fmla="*/ 4603267 w 6569477"/>
              <a:gd name="connsiteY1363" fmla="*/ 207654 h 6858000"/>
              <a:gd name="connsiteX1364" fmla="*/ 4620140 w 6569477"/>
              <a:gd name="connsiteY1364" fmla="*/ 216090 h 6858000"/>
              <a:gd name="connsiteX1365" fmla="*/ 4603267 w 6569477"/>
              <a:gd name="connsiteY1365" fmla="*/ 190783 h 6858000"/>
              <a:gd name="connsiteX1366" fmla="*/ 4594832 w 6569477"/>
              <a:gd name="connsiteY1366" fmla="*/ 182347 h 6858000"/>
              <a:gd name="connsiteX1367" fmla="*/ 4586397 w 6569477"/>
              <a:gd name="connsiteY1367" fmla="*/ 173911 h 6858000"/>
              <a:gd name="connsiteX1368" fmla="*/ 4569526 w 6569477"/>
              <a:gd name="connsiteY1368" fmla="*/ 173913 h 6858000"/>
              <a:gd name="connsiteX1369" fmla="*/ 4577960 w 6569477"/>
              <a:gd name="connsiteY1369" fmla="*/ 190784 h 6858000"/>
              <a:gd name="connsiteX1370" fmla="*/ 4586396 w 6569477"/>
              <a:gd name="connsiteY1370" fmla="*/ 190783 h 6858000"/>
              <a:gd name="connsiteX1371" fmla="*/ 4594835 w 6569477"/>
              <a:gd name="connsiteY1371" fmla="*/ 199218 h 6858000"/>
              <a:gd name="connsiteX1372" fmla="*/ 4603267 w 6569477"/>
              <a:gd name="connsiteY1372" fmla="*/ 232961 h 6858000"/>
              <a:gd name="connsiteX1373" fmla="*/ 4594833 w 6569477"/>
              <a:gd name="connsiteY1373" fmla="*/ 224525 h 6858000"/>
              <a:gd name="connsiteX1374" fmla="*/ 4594835 w 6569477"/>
              <a:gd name="connsiteY1374" fmla="*/ 232961 h 6858000"/>
              <a:gd name="connsiteX1375" fmla="*/ 4594833 w 6569477"/>
              <a:gd name="connsiteY1375" fmla="*/ 241395 h 6858000"/>
              <a:gd name="connsiteX1376" fmla="*/ 4603266 w 6569477"/>
              <a:gd name="connsiteY1376" fmla="*/ 241396 h 6858000"/>
              <a:gd name="connsiteX1377" fmla="*/ 4611704 w 6569477"/>
              <a:gd name="connsiteY1377" fmla="*/ 249833 h 6858000"/>
              <a:gd name="connsiteX1378" fmla="*/ 4603267 w 6569477"/>
              <a:gd name="connsiteY1378" fmla="*/ 249831 h 6858000"/>
              <a:gd name="connsiteX1379" fmla="*/ 4611704 w 6569477"/>
              <a:gd name="connsiteY1379" fmla="*/ 258268 h 6858000"/>
              <a:gd name="connsiteX1380" fmla="*/ 4611703 w 6569477"/>
              <a:gd name="connsiteY1380" fmla="*/ 266704 h 6858000"/>
              <a:gd name="connsiteX1381" fmla="*/ 4552654 w 6569477"/>
              <a:gd name="connsiteY1381" fmla="*/ 207654 h 6858000"/>
              <a:gd name="connsiteX1382" fmla="*/ 4561090 w 6569477"/>
              <a:gd name="connsiteY1382" fmla="*/ 207654 h 6858000"/>
              <a:gd name="connsiteX1383" fmla="*/ 4569525 w 6569477"/>
              <a:gd name="connsiteY1383" fmla="*/ 207654 h 6858000"/>
              <a:gd name="connsiteX1384" fmla="*/ 4561090 w 6569477"/>
              <a:gd name="connsiteY1384" fmla="*/ 199218 h 6858000"/>
              <a:gd name="connsiteX1385" fmla="*/ 4552654 w 6569477"/>
              <a:gd name="connsiteY1385" fmla="*/ 199219 h 6858000"/>
              <a:gd name="connsiteX1386" fmla="*/ 4544217 w 6569477"/>
              <a:gd name="connsiteY1386" fmla="*/ 190783 h 6858000"/>
              <a:gd name="connsiteX1387" fmla="*/ 4527347 w 6569477"/>
              <a:gd name="connsiteY1387" fmla="*/ 157040 h 6858000"/>
              <a:gd name="connsiteX1388" fmla="*/ 4527346 w 6569477"/>
              <a:gd name="connsiteY1388" fmla="*/ 148604 h 6858000"/>
              <a:gd name="connsiteX1389" fmla="*/ 4518910 w 6569477"/>
              <a:gd name="connsiteY1389" fmla="*/ 140168 h 6858000"/>
              <a:gd name="connsiteX1390" fmla="*/ 4510474 w 6569477"/>
              <a:gd name="connsiteY1390" fmla="*/ 140168 h 6858000"/>
              <a:gd name="connsiteX1391" fmla="*/ 4510474 w 6569477"/>
              <a:gd name="connsiteY1391" fmla="*/ 148604 h 6858000"/>
              <a:gd name="connsiteX1392" fmla="*/ 4476732 w 6569477"/>
              <a:gd name="connsiteY1392" fmla="*/ 106427 h 6858000"/>
              <a:gd name="connsiteX1393" fmla="*/ 4468297 w 6569477"/>
              <a:gd name="connsiteY1393" fmla="*/ 97990 h 6858000"/>
              <a:gd name="connsiteX1394" fmla="*/ 4459861 w 6569477"/>
              <a:gd name="connsiteY1394" fmla="*/ 97990 h 6858000"/>
              <a:gd name="connsiteX1395" fmla="*/ 4459861 w 6569477"/>
              <a:gd name="connsiteY1395" fmla="*/ 106428 h 6858000"/>
              <a:gd name="connsiteX1396" fmla="*/ 4426117 w 6569477"/>
              <a:gd name="connsiteY1396" fmla="*/ 89554 h 6858000"/>
              <a:gd name="connsiteX1397" fmla="*/ 4388156 w 6569477"/>
              <a:gd name="connsiteY1397" fmla="*/ 29450 h 6858000"/>
              <a:gd name="connsiteX1398" fmla="*/ 4360109 w 6569477"/>
              <a:gd name="connsiteY1398" fmla="*/ 0 h 6858000"/>
              <a:gd name="connsiteX1399" fmla="*/ 4638592 w 6569477"/>
              <a:gd name="connsiteY1399" fmla="*/ 0 h 6858000"/>
              <a:gd name="connsiteX1400" fmla="*/ 4699158 w 6569477"/>
              <a:gd name="connsiteY1400" fmla="*/ 62995 h 6858000"/>
              <a:gd name="connsiteX1401" fmla="*/ 5404662 w 6569477"/>
              <a:gd name="connsiteY1401" fmla="*/ 1051221 h 6858000"/>
              <a:gd name="connsiteX1402" fmla="*/ 5938418 w 6569477"/>
              <a:gd name="connsiteY1402" fmla="*/ 2935851 h 6858000"/>
              <a:gd name="connsiteX1403" fmla="*/ 5947253 w 6569477"/>
              <a:gd name="connsiteY1403" fmla="*/ 3112842 h 6858000"/>
              <a:gd name="connsiteX1404" fmla="*/ 5951125 w 6569477"/>
              <a:gd name="connsiteY1404" fmla="*/ 3133338 h 6858000"/>
              <a:gd name="connsiteX1405" fmla="*/ 5950868 w 6569477"/>
              <a:gd name="connsiteY1405" fmla="*/ 3126941 h 6858000"/>
              <a:gd name="connsiteX1406" fmla="*/ 5953938 w 6569477"/>
              <a:gd name="connsiteY1406" fmla="*/ 3123616 h 6858000"/>
              <a:gd name="connsiteX1407" fmla="*/ 5954453 w 6569477"/>
              <a:gd name="connsiteY1407" fmla="*/ 3136408 h 6858000"/>
              <a:gd name="connsiteX1408" fmla="*/ 5957779 w 6569477"/>
              <a:gd name="connsiteY1408" fmla="*/ 3139480 h 6858000"/>
              <a:gd name="connsiteX1409" fmla="*/ 5954710 w 6569477"/>
              <a:gd name="connsiteY1409" fmla="*/ 3142804 h 6858000"/>
              <a:gd name="connsiteX1410" fmla="*/ 5960116 w 6569477"/>
              <a:gd name="connsiteY1410" fmla="*/ 3277128 h 6858000"/>
              <a:gd name="connsiteX1411" fmla="*/ 5972174 w 6569477"/>
              <a:gd name="connsiteY1411" fmla="*/ 3417593 h 6858000"/>
              <a:gd name="connsiteX1412" fmla="*/ 5962709 w 6569477"/>
              <a:gd name="connsiteY1412" fmla="*/ 3421173 h 6858000"/>
              <a:gd name="connsiteX1413" fmla="*/ 5968094 w 6569477"/>
              <a:gd name="connsiteY1413" fmla="*/ 3475415 h 6858000"/>
              <a:gd name="connsiteX1414" fmla="*/ 5964787 w 6569477"/>
              <a:gd name="connsiteY1414" fmla="*/ 3552426 h 6858000"/>
              <a:gd name="connsiteX1415" fmla="*/ 5951498 w 6569477"/>
              <a:gd name="connsiteY1415" fmla="*/ 3620225 h 6858000"/>
              <a:gd name="connsiteX1416" fmla="*/ 5941518 w 6569477"/>
              <a:gd name="connsiteY1416" fmla="*/ 3611013 h 6858000"/>
              <a:gd name="connsiteX1417" fmla="*/ 5933358 w 6569477"/>
              <a:gd name="connsiteY1417" fmla="*/ 3726657 h 6858000"/>
              <a:gd name="connsiteX1418" fmla="*/ 5932401 w 6569477"/>
              <a:gd name="connsiteY1418" fmla="*/ 3750159 h 6858000"/>
              <a:gd name="connsiteX1419" fmla="*/ 5936112 w 6569477"/>
              <a:gd name="connsiteY1419" fmla="*/ 3742197 h 6858000"/>
              <a:gd name="connsiteX1420" fmla="*/ 5931041 w 6569477"/>
              <a:gd name="connsiteY1420" fmla="*/ 3783572 h 6858000"/>
              <a:gd name="connsiteX1421" fmla="*/ 5930942 w 6569477"/>
              <a:gd name="connsiteY1421" fmla="*/ 3786013 h 6858000"/>
              <a:gd name="connsiteX1422" fmla="*/ 5930199 w 6569477"/>
              <a:gd name="connsiteY1422" fmla="*/ 3790443 h 6858000"/>
              <a:gd name="connsiteX1423" fmla="*/ 5909750 w 6569477"/>
              <a:gd name="connsiteY1423" fmla="*/ 3957308 h 6858000"/>
              <a:gd name="connsiteX1424" fmla="*/ 5877062 w 6569477"/>
              <a:gd name="connsiteY1424" fmla="*/ 4172416 h 6858000"/>
              <a:gd name="connsiteX1425" fmla="*/ 5868625 w 6569477"/>
              <a:gd name="connsiteY1425" fmla="*/ 4214595 h 6858000"/>
              <a:gd name="connsiteX1426" fmla="*/ 5609277 w 6569477"/>
              <a:gd name="connsiteY1426" fmla="*/ 5137233 h 6858000"/>
              <a:gd name="connsiteX1427" fmla="*/ 5491924 w 6569477"/>
              <a:gd name="connsiteY1427" fmla="*/ 5411666 h 6858000"/>
              <a:gd name="connsiteX1428" fmla="*/ 5491547 w 6569477"/>
              <a:gd name="connsiteY1428" fmla="*/ 5414872 h 6858000"/>
              <a:gd name="connsiteX1429" fmla="*/ 5487221 w 6569477"/>
              <a:gd name="connsiteY1429" fmla="*/ 5422780 h 6858000"/>
              <a:gd name="connsiteX1430" fmla="*/ 5489486 w 6569477"/>
              <a:gd name="connsiteY1430" fmla="*/ 5427576 h 6858000"/>
              <a:gd name="connsiteX1431" fmla="*/ 5484693 w 6569477"/>
              <a:gd name="connsiteY1431" fmla="*/ 5429840 h 6858000"/>
              <a:gd name="connsiteX1432" fmla="*/ 5431604 w 6569477"/>
              <a:gd name="connsiteY1432" fmla="*/ 5578103 h 6858000"/>
              <a:gd name="connsiteX1433" fmla="*/ 5383045 w 6569477"/>
              <a:gd name="connsiteY1433" fmla="*/ 5735954 h 6858000"/>
              <a:gd name="connsiteX1434" fmla="*/ 5371193 w 6569477"/>
              <a:gd name="connsiteY1434" fmla="*/ 5735689 h 6858000"/>
              <a:gd name="connsiteX1435" fmla="*/ 5353234 w 6569477"/>
              <a:gd name="connsiteY1435" fmla="*/ 5796964 h 6858000"/>
              <a:gd name="connsiteX1436" fmla="*/ 5315838 w 6569477"/>
              <a:gd name="connsiteY1436" fmla="*/ 5879154 h 6858000"/>
              <a:gd name="connsiteX1437" fmla="*/ 5271646 w 6569477"/>
              <a:gd name="connsiteY1437" fmla="*/ 5946958 h 6858000"/>
              <a:gd name="connsiteX1438" fmla="*/ 5264849 w 6569477"/>
              <a:gd name="connsiteY1438" fmla="*/ 5932571 h 6858000"/>
              <a:gd name="connsiteX1439" fmla="*/ 5205226 w 6569477"/>
              <a:gd name="connsiteY1439" fmla="*/ 6054591 h 6858000"/>
              <a:gd name="connsiteX1440" fmla="*/ 5133488 w 6569477"/>
              <a:gd name="connsiteY1440" fmla="*/ 6188200 h 6858000"/>
              <a:gd name="connsiteX1441" fmla="*/ 5117105 w 6569477"/>
              <a:gd name="connsiteY1441" fmla="*/ 6178342 h 6858000"/>
              <a:gd name="connsiteX1442" fmla="*/ 5104989 w 6569477"/>
              <a:gd name="connsiteY1442" fmla="*/ 6189932 h 6858000"/>
              <a:gd name="connsiteX1443" fmla="*/ 5105252 w 6569477"/>
              <a:gd name="connsiteY1443" fmla="*/ 6178076 h 6858000"/>
              <a:gd name="connsiteX1444" fmla="*/ 5107780 w 6569477"/>
              <a:gd name="connsiteY1444" fmla="*/ 6171017 h 6858000"/>
              <a:gd name="connsiteX1445" fmla="*/ 5110570 w 6569477"/>
              <a:gd name="connsiteY1445" fmla="*/ 6152101 h 6858000"/>
              <a:gd name="connsiteX1446" fmla="*/ 5117630 w 6569477"/>
              <a:gd name="connsiteY1446" fmla="*/ 6154631 h 6858000"/>
              <a:gd name="connsiteX1447" fmla="*/ 5124951 w 6569477"/>
              <a:gd name="connsiteY1447" fmla="*/ 6145306 h 6858000"/>
              <a:gd name="connsiteX1448" fmla="*/ 5124689 w 6569477"/>
              <a:gd name="connsiteY1448" fmla="*/ 6157162 h 6858000"/>
              <a:gd name="connsiteX1449" fmla="*/ 5122160 w 6569477"/>
              <a:gd name="connsiteY1449" fmla="*/ 6164222 h 6858000"/>
              <a:gd name="connsiteX1450" fmla="*/ 5161821 w 6569477"/>
              <a:gd name="connsiteY1450" fmla="*/ 6086827 h 6858000"/>
              <a:gd name="connsiteX1451" fmla="*/ 5223710 w 6569477"/>
              <a:gd name="connsiteY1451" fmla="*/ 5969604 h 6858000"/>
              <a:gd name="connsiteX1452" fmla="*/ 5255262 w 6569477"/>
              <a:gd name="connsiteY1452" fmla="*/ 5937100 h 6858000"/>
              <a:gd name="connsiteX1453" fmla="*/ 5265899 w 6569477"/>
              <a:gd name="connsiteY1453" fmla="*/ 5885149 h 6858000"/>
              <a:gd name="connsiteX1454" fmla="*/ 5310355 w 6569477"/>
              <a:gd name="connsiteY1454" fmla="*/ 5805490 h 6858000"/>
              <a:gd name="connsiteX1455" fmla="*/ 5342957 w 6569477"/>
              <a:gd name="connsiteY1455" fmla="*/ 5725565 h 6858000"/>
              <a:gd name="connsiteX1456" fmla="*/ 5359603 w 6569477"/>
              <a:gd name="connsiteY1456" fmla="*/ 5723566 h 6858000"/>
              <a:gd name="connsiteX1457" fmla="*/ 5405162 w 6569477"/>
              <a:gd name="connsiteY1457" fmla="*/ 5607458 h 6858000"/>
              <a:gd name="connsiteX1458" fmla="*/ 5419834 w 6569477"/>
              <a:gd name="connsiteY1458" fmla="*/ 5556614 h 6858000"/>
              <a:gd name="connsiteX1459" fmla="*/ 5343783 w 6569477"/>
              <a:gd name="connsiteY1459" fmla="*/ 5707015 h 6858000"/>
              <a:gd name="connsiteX1460" fmla="*/ 4588841 w 6569477"/>
              <a:gd name="connsiteY1460" fmla="*/ 6742552 h 6858000"/>
              <a:gd name="connsiteX1461" fmla="*/ 4469515 w 6569477"/>
              <a:gd name="connsiteY1461" fmla="*/ 6858000 h 6858000"/>
              <a:gd name="connsiteX1462" fmla="*/ 4102414 w 6569477"/>
              <a:gd name="connsiteY1462" fmla="*/ 6858000 h 6858000"/>
              <a:gd name="connsiteX1463" fmla="*/ 4156175 w 6569477"/>
              <a:gd name="connsiteY1463" fmla="*/ 6787476 h 6858000"/>
              <a:gd name="connsiteX1464" fmla="*/ 4333324 w 6569477"/>
              <a:gd name="connsiteY1464" fmla="*/ 6525971 h 6858000"/>
              <a:gd name="connsiteX1465" fmla="*/ 4350197 w 6569477"/>
              <a:gd name="connsiteY1465" fmla="*/ 6551277 h 6858000"/>
              <a:gd name="connsiteX1466" fmla="*/ 4451424 w 6569477"/>
              <a:gd name="connsiteY1466" fmla="*/ 6365693 h 6858000"/>
              <a:gd name="connsiteX1467" fmla="*/ 4527346 w 6569477"/>
              <a:gd name="connsiteY1467" fmla="*/ 6225714 h 6858000"/>
              <a:gd name="connsiteX1468" fmla="*/ 4556321 w 6569477"/>
              <a:gd name="connsiteY1468" fmla="*/ 6179312 h 6858000"/>
              <a:gd name="connsiteX1469" fmla="*/ 4561089 w 6569477"/>
              <a:gd name="connsiteY1469" fmla="*/ 6180105 h 6858000"/>
              <a:gd name="connsiteX1470" fmla="*/ 4577961 w 6569477"/>
              <a:gd name="connsiteY1470" fmla="*/ 6171673 h 6858000"/>
              <a:gd name="connsiteX1471" fmla="*/ 4586396 w 6569477"/>
              <a:gd name="connsiteY1471" fmla="*/ 6171671 h 6858000"/>
              <a:gd name="connsiteX1472" fmla="*/ 4603267 w 6569477"/>
              <a:gd name="connsiteY1472" fmla="*/ 6129493 h 6858000"/>
              <a:gd name="connsiteX1473" fmla="*/ 4620139 w 6569477"/>
              <a:gd name="connsiteY1473" fmla="*/ 6112623 h 6858000"/>
              <a:gd name="connsiteX1474" fmla="*/ 4620140 w 6569477"/>
              <a:gd name="connsiteY1474" fmla="*/ 6104185 h 6858000"/>
              <a:gd name="connsiteX1475" fmla="*/ 4611704 w 6569477"/>
              <a:gd name="connsiteY1475" fmla="*/ 6104186 h 6858000"/>
              <a:gd name="connsiteX1476" fmla="*/ 4645446 w 6569477"/>
              <a:gd name="connsiteY1476" fmla="*/ 6049356 h 6858000"/>
              <a:gd name="connsiteX1477" fmla="*/ 4658579 w 6569477"/>
              <a:gd name="connsiteY1477" fmla="*/ 6024607 h 6858000"/>
              <a:gd name="connsiteX1478" fmla="*/ 4657191 w 6569477"/>
              <a:gd name="connsiteY1478" fmla="*/ 6022823 h 6858000"/>
              <a:gd name="connsiteX1479" fmla="*/ 4637720 w 6569477"/>
              <a:gd name="connsiteY1479" fmla="*/ 6031225 h 6858000"/>
              <a:gd name="connsiteX1480" fmla="*/ 4625218 w 6569477"/>
              <a:gd name="connsiteY1480" fmla="*/ 6042395 h 6858000"/>
              <a:gd name="connsiteX1481" fmla="*/ 4625358 w 6569477"/>
              <a:gd name="connsiteY1481" fmla="*/ 6039920 h 6858000"/>
              <a:gd name="connsiteX1482" fmla="*/ 4603267 w 6569477"/>
              <a:gd name="connsiteY1482" fmla="*/ 6062007 h 6858000"/>
              <a:gd name="connsiteX1483" fmla="*/ 4620139 w 6569477"/>
              <a:gd name="connsiteY1483" fmla="*/ 6036700 h 6858000"/>
              <a:gd name="connsiteX1484" fmla="*/ 4502039 w 6569477"/>
              <a:gd name="connsiteY1484" fmla="*/ 6188543 h 6858000"/>
              <a:gd name="connsiteX1485" fmla="*/ 4383940 w 6569477"/>
              <a:gd name="connsiteY1485" fmla="*/ 6357257 h 6858000"/>
              <a:gd name="connsiteX1486" fmla="*/ 4367067 w 6569477"/>
              <a:gd name="connsiteY1486" fmla="*/ 6357256 h 6858000"/>
              <a:gd name="connsiteX1487" fmla="*/ 4240530 w 6569477"/>
              <a:gd name="connsiteY1487" fmla="*/ 6492227 h 6858000"/>
              <a:gd name="connsiteX1488" fmla="*/ 4189918 w 6569477"/>
              <a:gd name="connsiteY1488" fmla="*/ 6542842 h 6858000"/>
              <a:gd name="connsiteX1489" fmla="*/ 4173045 w 6569477"/>
              <a:gd name="connsiteY1489" fmla="*/ 6568148 h 6858000"/>
              <a:gd name="connsiteX1490" fmla="*/ 4130868 w 6569477"/>
              <a:gd name="connsiteY1490" fmla="*/ 6601891 h 6858000"/>
              <a:gd name="connsiteX1491" fmla="*/ 4054944 w 6569477"/>
              <a:gd name="connsiteY1491" fmla="*/ 6686246 h 6858000"/>
              <a:gd name="connsiteX1492" fmla="*/ 3979024 w 6569477"/>
              <a:gd name="connsiteY1492" fmla="*/ 6762169 h 6858000"/>
              <a:gd name="connsiteX1493" fmla="*/ 3916151 w 6569477"/>
              <a:gd name="connsiteY1493" fmla="*/ 6823459 h 6858000"/>
              <a:gd name="connsiteX1494" fmla="*/ 3874750 w 6569477"/>
              <a:gd name="connsiteY1494" fmla="*/ 6858000 h 6858000"/>
              <a:gd name="connsiteX1495" fmla="*/ 3809992 w 6569477"/>
              <a:gd name="connsiteY1495" fmla="*/ 6858000 h 6858000"/>
              <a:gd name="connsiteX1496" fmla="*/ 3835617 w 6569477"/>
              <a:gd name="connsiteY1496" fmla="*/ 6838089 h 6858000"/>
              <a:gd name="connsiteX1497" fmla="*/ 4139304 w 6569477"/>
              <a:gd name="connsiteY1497" fmla="*/ 6576584 h 6858000"/>
              <a:gd name="connsiteX1498" fmla="*/ 4046510 w 6569477"/>
              <a:gd name="connsiteY1498" fmla="*/ 6652505 h 6858000"/>
              <a:gd name="connsiteX1499" fmla="*/ 4021202 w 6569477"/>
              <a:gd name="connsiteY1499" fmla="*/ 6660941 h 6858000"/>
              <a:gd name="connsiteX1500" fmla="*/ 3810311 w 6569477"/>
              <a:gd name="connsiteY1500" fmla="*/ 6829655 h 6858000"/>
              <a:gd name="connsiteX1501" fmla="*/ 3774445 w 6569477"/>
              <a:gd name="connsiteY1501" fmla="*/ 6858000 h 6858000"/>
              <a:gd name="connsiteX1502" fmla="*/ 3720522 w 6569477"/>
              <a:gd name="connsiteY1502" fmla="*/ 6858000 h 6858000"/>
              <a:gd name="connsiteX1503" fmla="*/ 3734388 w 6569477"/>
              <a:gd name="connsiteY1503" fmla="*/ 6846525 h 6858000"/>
              <a:gd name="connsiteX1504" fmla="*/ 3768132 w 6569477"/>
              <a:gd name="connsiteY1504" fmla="*/ 6821217 h 6858000"/>
              <a:gd name="connsiteX1505" fmla="*/ 3869358 w 6569477"/>
              <a:gd name="connsiteY1505" fmla="*/ 6745298 h 6858000"/>
              <a:gd name="connsiteX1506" fmla="*/ 3911538 w 6569477"/>
              <a:gd name="connsiteY1506" fmla="*/ 6711555 h 6858000"/>
              <a:gd name="connsiteX1507" fmla="*/ 3919975 w 6569477"/>
              <a:gd name="connsiteY1507" fmla="*/ 6711555 h 6858000"/>
              <a:gd name="connsiteX1508" fmla="*/ 3928411 w 6569477"/>
              <a:gd name="connsiteY1508" fmla="*/ 6703118 h 6858000"/>
              <a:gd name="connsiteX1509" fmla="*/ 3928411 w 6569477"/>
              <a:gd name="connsiteY1509" fmla="*/ 6694684 h 6858000"/>
              <a:gd name="connsiteX1510" fmla="*/ 3936845 w 6569477"/>
              <a:gd name="connsiteY1510" fmla="*/ 6694684 h 6858000"/>
              <a:gd name="connsiteX1511" fmla="*/ 4097124 w 6569477"/>
              <a:gd name="connsiteY1511" fmla="*/ 6551277 h 6858000"/>
              <a:gd name="connsiteX1512" fmla="*/ 4113995 w 6569477"/>
              <a:gd name="connsiteY1512" fmla="*/ 6542841 h 6858000"/>
              <a:gd name="connsiteX1513" fmla="*/ 4122431 w 6569477"/>
              <a:gd name="connsiteY1513" fmla="*/ 6542841 h 6858000"/>
              <a:gd name="connsiteX1514" fmla="*/ 4130869 w 6569477"/>
              <a:gd name="connsiteY1514" fmla="*/ 6534407 h 6858000"/>
              <a:gd name="connsiteX1515" fmla="*/ 4130868 w 6569477"/>
              <a:gd name="connsiteY1515" fmla="*/ 6525971 h 6858000"/>
              <a:gd name="connsiteX1516" fmla="*/ 4189919 w 6569477"/>
              <a:gd name="connsiteY1516" fmla="*/ 6458484 h 6858000"/>
              <a:gd name="connsiteX1517" fmla="*/ 4198354 w 6569477"/>
              <a:gd name="connsiteY1517" fmla="*/ 6450050 h 6858000"/>
              <a:gd name="connsiteX1518" fmla="*/ 4206790 w 6569477"/>
              <a:gd name="connsiteY1518" fmla="*/ 6433178 h 6858000"/>
              <a:gd name="connsiteX1519" fmla="*/ 4190270 w 6569477"/>
              <a:gd name="connsiteY1519" fmla="*/ 6433178 h 6858000"/>
              <a:gd name="connsiteX1520" fmla="*/ 4207843 w 6569477"/>
              <a:gd name="connsiteY1520" fmla="*/ 6416307 h 6858000"/>
              <a:gd name="connsiteX1521" fmla="*/ 4215199 w 6569477"/>
              <a:gd name="connsiteY1521" fmla="*/ 6391088 h 6858000"/>
              <a:gd name="connsiteX1522" fmla="*/ 4215378 w 6569477"/>
              <a:gd name="connsiteY1522" fmla="*/ 6390919 h 6858000"/>
              <a:gd name="connsiteX1523" fmla="*/ 4244751 w 6569477"/>
              <a:gd name="connsiteY1523" fmla="*/ 6375183 h 6858000"/>
              <a:gd name="connsiteX1524" fmla="*/ 4274275 w 6569477"/>
              <a:gd name="connsiteY1524" fmla="*/ 6340386 h 6858000"/>
              <a:gd name="connsiteX1525" fmla="*/ 4282710 w 6569477"/>
              <a:gd name="connsiteY1525" fmla="*/ 6340386 h 6858000"/>
              <a:gd name="connsiteX1526" fmla="*/ 4282712 w 6569477"/>
              <a:gd name="connsiteY1526" fmla="*/ 6331950 h 6858000"/>
              <a:gd name="connsiteX1527" fmla="*/ 4282711 w 6569477"/>
              <a:gd name="connsiteY1527" fmla="*/ 6323514 h 6858000"/>
              <a:gd name="connsiteX1528" fmla="*/ 4308018 w 6569477"/>
              <a:gd name="connsiteY1528" fmla="*/ 6315078 h 6858000"/>
              <a:gd name="connsiteX1529" fmla="*/ 4299581 w 6569477"/>
              <a:gd name="connsiteY1529" fmla="*/ 6323514 h 6858000"/>
              <a:gd name="connsiteX1530" fmla="*/ 4291147 w 6569477"/>
              <a:gd name="connsiteY1530" fmla="*/ 6340386 h 6858000"/>
              <a:gd name="connsiteX1531" fmla="*/ 4308019 w 6569477"/>
              <a:gd name="connsiteY1531" fmla="*/ 6331950 h 6858000"/>
              <a:gd name="connsiteX1532" fmla="*/ 4316453 w 6569477"/>
              <a:gd name="connsiteY1532" fmla="*/ 6331950 h 6858000"/>
              <a:gd name="connsiteX1533" fmla="*/ 4282711 w 6569477"/>
              <a:gd name="connsiteY1533" fmla="*/ 6374128 h 6858000"/>
              <a:gd name="connsiteX1534" fmla="*/ 4544217 w 6569477"/>
              <a:gd name="connsiteY1534" fmla="*/ 6104187 h 6858000"/>
              <a:gd name="connsiteX1535" fmla="*/ 4569526 w 6569477"/>
              <a:gd name="connsiteY1535" fmla="*/ 6070442 h 6858000"/>
              <a:gd name="connsiteX1536" fmla="*/ 4577961 w 6569477"/>
              <a:gd name="connsiteY1536" fmla="*/ 6062009 h 6858000"/>
              <a:gd name="connsiteX1537" fmla="*/ 4683408 w 6569477"/>
              <a:gd name="connsiteY1537" fmla="*/ 5931256 h 6858000"/>
              <a:gd name="connsiteX1538" fmla="*/ 4748312 w 6569477"/>
              <a:gd name="connsiteY1538" fmla="*/ 5835198 h 6858000"/>
              <a:gd name="connsiteX1539" fmla="*/ 4751363 w 6569477"/>
              <a:gd name="connsiteY1539" fmla="*/ 5826231 h 6858000"/>
              <a:gd name="connsiteX1540" fmla="*/ 4767931 w 6569477"/>
              <a:gd name="connsiteY1540" fmla="*/ 5806085 h 6858000"/>
              <a:gd name="connsiteX1541" fmla="*/ 4768003 w 6569477"/>
              <a:gd name="connsiteY1541" fmla="*/ 5806053 h 6858000"/>
              <a:gd name="connsiteX1542" fmla="*/ 4788853 w 6569477"/>
              <a:gd name="connsiteY1542" fmla="*/ 5775196 h 6858000"/>
              <a:gd name="connsiteX1543" fmla="*/ 4792070 w 6569477"/>
              <a:gd name="connsiteY1543" fmla="*/ 5772856 h 6858000"/>
              <a:gd name="connsiteX1544" fmla="*/ 4793063 w 6569477"/>
              <a:gd name="connsiteY1544" fmla="*/ 5765638 h 6858000"/>
              <a:gd name="connsiteX1545" fmla="*/ 4796398 w 6569477"/>
              <a:gd name="connsiteY1545" fmla="*/ 5743259 h 6858000"/>
              <a:gd name="connsiteX1546" fmla="*/ 4843536 w 6569477"/>
              <a:gd name="connsiteY1546" fmla="*/ 5665159 h 6858000"/>
              <a:gd name="connsiteX1547" fmla="*/ 4878837 w 6569477"/>
              <a:gd name="connsiteY1547" fmla="*/ 5586387 h 6858000"/>
              <a:gd name="connsiteX1548" fmla="*/ 4895541 w 6569477"/>
              <a:gd name="connsiteY1548" fmla="*/ 5584956 h 6858000"/>
              <a:gd name="connsiteX1549" fmla="*/ 4981973 w 6569477"/>
              <a:gd name="connsiteY1549" fmla="*/ 5357045 h 6858000"/>
              <a:gd name="connsiteX1550" fmla="*/ 4962502 w 6569477"/>
              <a:gd name="connsiteY1550" fmla="*/ 5365447 h 6858000"/>
              <a:gd name="connsiteX1551" fmla="*/ 5038742 w 6569477"/>
              <a:gd name="connsiteY1551" fmla="*/ 5234354 h 6858000"/>
              <a:gd name="connsiteX1552" fmla="*/ 5031211 w 6569477"/>
              <a:gd name="connsiteY1552" fmla="*/ 5283813 h 6858000"/>
              <a:gd name="connsiteX1553" fmla="*/ 5033979 w 6569477"/>
              <a:gd name="connsiteY1553" fmla="*/ 5276843 h 6858000"/>
              <a:gd name="connsiteX1554" fmla="*/ 5038846 w 6569477"/>
              <a:gd name="connsiteY1554" fmla="*/ 5274743 h 6858000"/>
              <a:gd name="connsiteX1555" fmla="*/ 5033312 w 6569477"/>
              <a:gd name="connsiteY1555" fmla="*/ 5288683 h 6858000"/>
              <a:gd name="connsiteX1556" fmla="*/ 5035413 w 6569477"/>
              <a:gd name="connsiteY1556" fmla="*/ 5293552 h 6858000"/>
              <a:gd name="connsiteX1557" fmla="*/ 5030545 w 6569477"/>
              <a:gd name="connsiteY1557" fmla="*/ 5295653 h 6858000"/>
              <a:gd name="connsiteX1558" fmla="*/ 4972446 w 6569477"/>
              <a:gd name="connsiteY1558" fmla="*/ 5442024 h 6858000"/>
              <a:gd name="connsiteX1559" fmla="*/ 4918549 w 6569477"/>
              <a:gd name="connsiteY1559" fmla="*/ 5598134 h 6858000"/>
              <a:gd name="connsiteX1560" fmla="*/ 4906713 w 6569477"/>
              <a:gd name="connsiteY1560" fmla="*/ 5597465 h 6858000"/>
              <a:gd name="connsiteX1561" fmla="*/ 4886681 w 6569477"/>
              <a:gd name="connsiteY1561" fmla="*/ 5658095 h 6858000"/>
              <a:gd name="connsiteX1562" fmla="*/ 4846511 w 6569477"/>
              <a:gd name="connsiteY1562" fmla="*/ 5738966 h 6858000"/>
              <a:gd name="connsiteX1563" fmla="*/ 4800039 w 6569477"/>
              <a:gd name="connsiteY1563" fmla="*/ 5805228 h 6858000"/>
              <a:gd name="connsiteX1564" fmla="*/ 4796888 w 6569477"/>
              <a:gd name="connsiteY1564" fmla="*/ 5797923 h 6858000"/>
              <a:gd name="connsiteX1565" fmla="*/ 4793961 w 6569477"/>
              <a:gd name="connsiteY1565" fmla="*/ 5791139 h 6858000"/>
              <a:gd name="connsiteX1566" fmla="*/ 4788854 w 6569477"/>
              <a:gd name="connsiteY1566" fmla="*/ 5800502 h 6858000"/>
              <a:gd name="connsiteX1567" fmla="*/ 4788524 w 6569477"/>
              <a:gd name="connsiteY1567" fmla="*/ 5800530 h 6858000"/>
              <a:gd name="connsiteX1568" fmla="*/ 4772434 w 6569477"/>
              <a:gd name="connsiteY1568" fmla="*/ 5831127 h 6858000"/>
              <a:gd name="connsiteX1569" fmla="*/ 4771983 w 6569477"/>
              <a:gd name="connsiteY1569" fmla="*/ 5834245 h 6858000"/>
              <a:gd name="connsiteX1570" fmla="*/ 4770615 w 6569477"/>
              <a:gd name="connsiteY1570" fmla="*/ 5834587 h 6858000"/>
              <a:gd name="connsiteX1571" fmla="*/ 4763546 w 6569477"/>
              <a:gd name="connsiteY1571" fmla="*/ 5848027 h 6858000"/>
              <a:gd name="connsiteX1572" fmla="*/ 4763547 w 6569477"/>
              <a:gd name="connsiteY1572" fmla="*/ 5851116 h 6858000"/>
              <a:gd name="connsiteX1573" fmla="*/ 4729804 w 6569477"/>
              <a:gd name="connsiteY1573" fmla="*/ 5927037 h 6858000"/>
              <a:gd name="connsiteX1574" fmla="*/ 4738240 w 6569477"/>
              <a:gd name="connsiteY1574" fmla="*/ 5910164 h 6858000"/>
              <a:gd name="connsiteX1575" fmla="*/ 4738240 w 6569477"/>
              <a:gd name="connsiteY1575" fmla="*/ 5927039 h 6858000"/>
              <a:gd name="connsiteX1576" fmla="*/ 4755110 w 6569477"/>
              <a:gd name="connsiteY1576" fmla="*/ 5918603 h 6858000"/>
              <a:gd name="connsiteX1577" fmla="*/ 4755112 w 6569477"/>
              <a:gd name="connsiteY1577" fmla="*/ 5927039 h 6858000"/>
              <a:gd name="connsiteX1578" fmla="*/ 4746676 w 6569477"/>
              <a:gd name="connsiteY1578" fmla="*/ 5935473 h 6858000"/>
              <a:gd name="connsiteX1579" fmla="*/ 4746678 w 6569477"/>
              <a:gd name="connsiteY1579" fmla="*/ 5943907 h 6858000"/>
              <a:gd name="connsiteX1580" fmla="*/ 4721368 w 6569477"/>
              <a:gd name="connsiteY1580" fmla="*/ 5994521 h 6858000"/>
              <a:gd name="connsiteX1581" fmla="*/ 4721369 w 6569477"/>
              <a:gd name="connsiteY1581" fmla="*/ 6002959 h 6858000"/>
              <a:gd name="connsiteX1582" fmla="*/ 4729804 w 6569477"/>
              <a:gd name="connsiteY1582" fmla="*/ 5994523 h 6858000"/>
              <a:gd name="connsiteX1583" fmla="*/ 4738240 w 6569477"/>
              <a:gd name="connsiteY1583" fmla="*/ 5994523 h 6858000"/>
              <a:gd name="connsiteX1584" fmla="*/ 4653883 w 6569477"/>
              <a:gd name="connsiteY1584" fmla="*/ 6146366 h 6858000"/>
              <a:gd name="connsiteX1585" fmla="*/ 4561090 w 6569477"/>
              <a:gd name="connsiteY1585" fmla="*/ 6289771 h 6858000"/>
              <a:gd name="connsiteX1586" fmla="*/ 4561089 w 6569477"/>
              <a:gd name="connsiteY1586" fmla="*/ 6298205 h 6858000"/>
              <a:gd name="connsiteX1587" fmla="*/ 4552654 w 6569477"/>
              <a:gd name="connsiteY1587" fmla="*/ 6298207 h 6858000"/>
              <a:gd name="connsiteX1588" fmla="*/ 4552653 w 6569477"/>
              <a:gd name="connsiteY1588" fmla="*/ 6306643 h 6858000"/>
              <a:gd name="connsiteX1589" fmla="*/ 4544217 w 6569477"/>
              <a:gd name="connsiteY1589" fmla="*/ 6315080 h 6858000"/>
              <a:gd name="connsiteX1590" fmla="*/ 4527347 w 6569477"/>
              <a:gd name="connsiteY1590" fmla="*/ 6340384 h 6858000"/>
              <a:gd name="connsiteX1591" fmla="*/ 4527349 w 6569477"/>
              <a:gd name="connsiteY1591" fmla="*/ 6357257 h 6858000"/>
              <a:gd name="connsiteX1592" fmla="*/ 4544216 w 6569477"/>
              <a:gd name="connsiteY1592" fmla="*/ 6323514 h 6858000"/>
              <a:gd name="connsiteX1593" fmla="*/ 4552655 w 6569477"/>
              <a:gd name="connsiteY1593" fmla="*/ 6323514 h 6858000"/>
              <a:gd name="connsiteX1594" fmla="*/ 4552653 w 6569477"/>
              <a:gd name="connsiteY1594" fmla="*/ 6331950 h 6858000"/>
              <a:gd name="connsiteX1595" fmla="*/ 4561089 w 6569477"/>
              <a:gd name="connsiteY1595" fmla="*/ 6323512 h 6858000"/>
              <a:gd name="connsiteX1596" fmla="*/ 4561090 w 6569477"/>
              <a:gd name="connsiteY1596" fmla="*/ 6315079 h 6858000"/>
              <a:gd name="connsiteX1597" fmla="*/ 4569526 w 6569477"/>
              <a:gd name="connsiteY1597" fmla="*/ 6306641 h 6858000"/>
              <a:gd name="connsiteX1598" fmla="*/ 4586397 w 6569477"/>
              <a:gd name="connsiteY1598" fmla="*/ 6281336 h 6858000"/>
              <a:gd name="connsiteX1599" fmla="*/ 4586397 w 6569477"/>
              <a:gd name="connsiteY1599" fmla="*/ 6264464 h 6858000"/>
              <a:gd name="connsiteX1600" fmla="*/ 4603267 w 6569477"/>
              <a:gd name="connsiteY1600" fmla="*/ 6264464 h 6858000"/>
              <a:gd name="connsiteX1601" fmla="*/ 4628576 w 6569477"/>
              <a:gd name="connsiteY1601" fmla="*/ 6205416 h 6858000"/>
              <a:gd name="connsiteX1602" fmla="*/ 4696061 w 6569477"/>
              <a:gd name="connsiteY1602" fmla="*/ 6104186 h 6858000"/>
              <a:gd name="connsiteX1603" fmla="*/ 4687626 w 6569477"/>
              <a:gd name="connsiteY1603" fmla="*/ 6104185 h 6858000"/>
              <a:gd name="connsiteX1604" fmla="*/ 4704496 w 6569477"/>
              <a:gd name="connsiteY1604" fmla="*/ 6087316 h 6858000"/>
              <a:gd name="connsiteX1605" fmla="*/ 4704497 w 6569477"/>
              <a:gd name="connsiteY1605" fmla="*/ 6070444 h 6858000"/>
              <a:gd name="connsiteX1606" fmla="*/ 4712933 w 6569477"/>
              <a:gd name="connsiteY1606" fmla="*/ 6070444 h 6858000"/>
              <a:gd name="connsiteX1607" fmla="*/ 4729804 w 6569477"/>
              <a:gd name="connsiteY1607" fmla="*/ 6053573 h 6858000"/>
              <a:gd name="connsiteX1608" fmla="*/ 4770138 w 6569477"/>
              <a:gd name="connsiteY1608" fmla="*/ 5956299 h 6858000"/>
              <a:gd name="connsiteX1609" fmla="*/ 4783304 w 6569477"/>
              <a:gd name="connsiteY1609" fmla="*/ 5941648 h 6858000"/>
              <a:gd name="connsiteX1610" fmla="*/ 4783581 w 6569477"/>
              <a:gd name="connsiteY1610" fmla="*/ 5941799 h 6858000"/>
              <a:gd name="connsiteX1611" fmla="*/ 4788853 w 6569477"/>
              <a:gd name="connsiteY1611" fmla="*/ 5935473 h 6858000"/>
              <a:gd name="connsiteX1612" fmla="*/ 4783304 w 6569477"/>
              <a:gd name="connsiteY1612" fmla="*/ 5941648 h 6858000"/>
              <a:gd name="connsiteX1613" fmla="*/ 4771983 w 6569477"/>
              <a:gd name="connsiteY1613" fmla="*/ 5935471 h 6858000"/>
              <a:gd name="connsiteX1614" fmla="*/ 4873212 w 6569477"/>
              <a:gd name="connsiteY1614" fmla="*/ 5749889 h 6858000"/>
              <a:gd name="connsiteX1615" fmla="*/ 4949133 w 6569477"/>
              <a:gd name="connsiteY1615" fmla="*/ 5598046 h 6858000"/>
              <a:gd name="connsiteX1616" fmla="*/ 4957571 w 6569477"/>
              <a:gd name="connsiteY1616" fmla="*/ 5598047 h 6858000"/>
              <a:gd name="connsiteX1617" fmla="*/ 5008183 w 6569477"/>
              <a:gd name="connsiteY1617" fmla="*/ 5496818 h 6858000"/>
              <a:gd name="connsiteX1618" fmla="*/ 5008182 w 6569477"/>
              <a:gd name="connsiteY1618" fmla="*/ 5522123 h 6858000"/>
              <a:gd name="connsiteX1619" fmla="*/ 4999747 w 6569477"/>
              <a:gd name="connsiteY1619" fmla="*/ 5488384 h 6858000"/>
              <a:gd name="connsiteX1620" fmla="*/ 5067232 w 6569477"/>
              <a:gd name="connsiteY1620" fmla="*/ 5378718 h 6858000"/>
              <a:gd name="connsiteX1621" fmla="*/ 5075669 w 6569477"/>
              <a:gd name="connsiteY1621" fmla="*/ 5370283 h 6858000"/>
              <a:gd name="connsiteX1622" fmla="*/ 5075669 w 6569477"/>
              <a:gd name="connsiteY1622" fmla="*/ 5361848 h 6858000"/>
              <a:gd name="connsiteX1623" fmla="*/ 5067234 w 6569477"/>
              <a:gd name="connsiteY1623" fmla="*/ 5361848 h 6858000"/>
              <a:gd name="connsiteX1624" fmla="*/ 5075669 w 6569477"/>
              <a:gd name="connsiteY1624" fmla="*/ 5344976 h 6858000"/>
              <a:gd name="connsiteX1625" fmla="*/ 5075671 w 6569477"/>
              <a:gd name="connsiteY1625" fmla="*/ 5353411 h 6858000"/>
              <a:gd name="connsiteX1626" fmla="*/ 5084105 w 6569477"/>
              <a:gd name="connsiteY1626" fmla="*/ 5353411 h 6858000"/>
              <a:gd name="connsiteX1627" fmla="*/ 5084105 w 6569477"/>
              <a:gd name="connsiteY1627" fmla="*/ 5336541 h 6858000"/>
              <a:gd name="connsiteX1628" fmla="*/ 5092541 w 6569477"/>
              <a:gd name="connsiteY1628" fmla="*/ 5328103 h 6858000"/>
              <a:gd name="connsiteX1629" fmla="*/ 5092541 w 6569477"/>
              <a:gd name="connsiteY1629" fmla="*/ 5302798 h 6858000"/>
              <a:gd name="connsiteX1630" fmla="*/ 5100978 w 6569477"/>
              <a:gd name="connsiteY1630" fmla="*/ 5285927 h 6858000"/>
              <a:gd name="connsiteX1631" fmla="*/ 5092541 w 6569477"/>
              <a:gd name="connsiteY1631" fmla="*/ 5294363 h 6858000"/>
              <a:gd name="connsiteX1632" fmla="*/ 5084105 w 6569477"/>
              <a:gd name="connsiteY1632" fmla="*/ 5302796 h 6858000"/>
              <a:gd name="connsiteX1633" fmla="*/ 5084105 w 6569477"/>
              <a:gd name="connsiteY1633" fmla="*/ 5285927 h 6858000"/>
              <a:gd name="connsiteX1634" fmla="*/ 5109412 w 6569477"/>
              <a:gd name="connsiteY1634" fmla="*/ 5235313 h 6858000"/>
              <a:gd name="connsiteX1635" fmla="*/ 5151589 w 6569477"/>
              <a:gd name="connsiteY1635" fmla="*/ 5142520 h 6858000"/>
              <a:gd name="connsiteX1636" fmla="*/ 5160025 w 6569477"/>
              <a:gd name="connsiteY1636" fmla="*/ 5134084 h 6858000"/>
              <a:gd name="connsiteX1637" fmla="*/ 5160025 w 6569477"/>
              <a:gd name="connsiteY1637" fmla="*/ 5125649 h 6858000"/>
              <a:gd name="connsiteX1638" fmla="*/ 5176898 w 6569477"/>
              <a:gd name="connsiteY1638" fmla="*/ 5083470 h 6858000"/>
              <a:gd name="connsiteX1639" fmla="*/ 5185333 w 6569477"/>
              <a:gd name="connsiteY1639" fmla="*/ 5049729 h 6858000"/>
              <a:gd name="connsiteX1640" fmla="*/ 5219076 w 6569477"/>
              <a:gd name="connsiteY1640" fmla="*/ 4990679 h 6858000"/>
              <a:gd name="connsiteX1641" fmla="*/ 5227514 w 6569477"/>
              <a:gd name="connsiteY1641" fmla="*/ 4990679 h 6858000"/>
              <a:gd name="connsiteX1642" fmla="*/ 5227511 w 6569477"/>
              <a:gd name="connsiteY1642" fmla="*/ 4973806 h 6858000"/>
              <a:gd name="connsiteX1643" fmla="*/ 5227512 w 6569477"/>
              <a:gd name="connsiteY1643" fmla="*/ 4965372 h 6858000"/>
              <a:gd name="connsiteX1644" fmla="*/ 5219077 w 6569477"/>
              <a:gd name="connsiteY1644" fmla="*/ 4973806 h 6858000"/>
              <a:gd name="connsiteX1645" fmla="*/ 5244383 w 6569477"/>
              <a:gd name="connsiteY1645" fmla="*/ 4914756 h 6858000"/>
              <a:gd name="connsiteX1646" fmla="*/ 5252819 w 6569477"/>
              <a:gd name="connsiteY1646" fmla="*/ 4906320 h 6858000"/>
              <a:gd name="connsiteX1647" fmla="*/ 5252821 w 6569477"/>
              <a:gd name="connsiteY1647" fmla="*/ 4897886 h 6858000"/>
              <a:gd name="connsiteX1648" fmla="*/ 5269691 w 6569477"/>
              <a:gd name="connsiteY1648" fmla="*/ 4838836 h 6858000"/>
              <a:gd name="connsiteX1649" fmla="*/ 5269691 w 6569477"/>
              <a:gd name="connsiteY1649" fmla="*/ 4847272 h 6858000"/>
              <a:gd name="connsiteX1650" fmla="*/ 5269693 w 6569477"/>
              <a:gd name="connsiteY1650" fmla="*/ 4872579 h 6858000"/>
              <a:gd name="connsiteX1651" fmla="*/ 5278126 w 6569477"/>
              <a:gd name="connsiteY1651" fmla="*/ 4855707 h 6858000"/>
              <a:gd name="connsiteX1652" fmla="*/ 5286562 w 6569477"/>
              <a:gd name="connsiteY1652" fmla="*/ 4847272 h 6858000"/>
              <a:gd name="connsiteX1653" fmla="*/ 5278125 w 6569477"/>
              <a:gd name="connsiteY1653" fmla="*/ 4881015 h 6858000"/>
              <a:gd name="connsiteX1654" fmla="*/ 5294998 w 6569477"/>
              <a:gd name="connsiteY1654" fmla="*/ 4889450 h 6858000"/>
              <a:gd name="connsiteX1655" fmla="*/ 5320304 w 6569477"/>
              <a:gd name="connsiteY1655" fmla="*/ 4830400 h 6858000"/>
              <a:gd name="connsiteX1656" fmla="*/ 5328741 w 6569477"/>
              <a:gd name="connsiteY1656" fmla="*/ 4821963 h 6858000"/>
              <a:gd name="connsiteX1657" fmla="*/ 5328741 w 6569477"/>
              <a:gd name="connsiteY1657" fmla="*/ 4813530 h 6858000"/>
              <a:gd name="connsiteX1658" fmla="*/ 5328741 w 6569477"/>
              <a:gd name="connsiteY1658" fmla="*/ 4805093 h 6858000"/>
              <a:gd name="connsiteX1659" fmla="*/ 5320305 w 6569477"/>
              <a:gd name="connsiteY1659" fmla="*/ 4813527 h 6858000"/>
              <a:gd name="connsiteX1660" fmla="*/ 5320305 w 6569477"/>
              <a:gd name="connsiteY1660" fmla="*/ 4788222 h 6858000"/>
              <a:gd name="connsiteX1661" fmla="*/ 5311868 w 6569477"/>
              <a:gd name="connsiteY1661" fmla="*/ 4779784 h 6858000"/>
              <a:gd name="connsiteX1662" fmla="*/ 5294998 w 6569477"/>
              <a:gd name="connsiteY1662" fmla="*/ 4821963 h 6858000"/>
              <a:gd name="connsiteX1663" fmla="*/ 5294998 w 6569477"/>
              <a:gd name="connsiteY1663" fmla="*/ 4813529 h 6858000"/>
              <a:gd name="connsiteX1664" fmla="*/ 5286562 w 6569477"/>
              <a:gd name="connsiteY1664" fmla="*/ 4796658 h 6858000"/>
              <a:gd name="connsiteX1665" fmla="*/ 5279291 w 6569477"/>
              <a:gd name="connsiteY1665" fmla="*/ 4811201 h 6858000"/>
              <a:gd name="connsiteX1666" fmla="*/ 5280235 w 6569477"/>
              <a:gd name="connsiteY1666" fmla="*/ 4795603 h 6858000"/>
              <a:gd name="connsiteX1667" fmla="*/ 5294997 w 6569477"/>
              <a:gd name="connsiteY1667" fmla="*/ 4754479 h 6858000"/>
              <a:gd name="connsiteX1668" fmla="*/ 5269690 w 6569477"/>
              <a:gd name="connsiteY1668" fmla="*/ 4729170 h 6858000"/>
              <a:gd name="connsiteX1669" fmla="*/ 5278128 w 6569477"/>
              <a:gd name="connsiteY1669" fmla="*/ 4737607 h 6858000"/>
              <a:gd name="connsiteX1670" fmla="*/ 5286561 w 6569477"/>
              <a:gd name="connsiteY1670" fmla="*/ 4737608 h 6858000"/>
              <a:gd name="connsiteX1671" fmla="*/ 5294998 w 6569477"/>
              <a:gd name="connsiteY1671" fmla="*/ 4737608 h 6858000"/>
              <a:gd name="connsiteX1672" fmla="*/ 5294999 w 6569477"/>
              <a:gd name="connsiteY1672" fmla="*/ 4720736 h 6858000"/>
              <a:gd name="connsiteX1673" fmla="*/ 5295000 w 6569477"/>
              <a:gd name="connsiteY1673" fmla="*/ 4712301 h 6858000"/>
              <a:gd name="connsiteX1674" fmla="*/ 5311869 w 6569477"/>
              <a:gd name="connsiteY1674" fmla="*/ 4695429 h 6858000"/>
              <a:gd name="connsiteX1675" fmla="*/ 5311869 w 6569477"/>
              <a:gd name="connsiteY1675" fmla="*/ 4712299 h 6858000"/>
              <a:gd name="connsiteX1676" fmla="*/ 5320307 w 6569477"/>
              <a:gd name="connsiteY1676" fmla="*/ 4712301 h 6858000"/>
              <a:gd name="connsiteX1677" fmla="*/ 5328740 w 6569477"/>
              <a:gd name="connsiteY1677" fmla="*/ 4695429 h 6858000"/>
              <a:gd name="connsiteX1678" fmla="*/ 5328740 w 6569477"/>
              <a:gd name="connsiteY1678" fmla="*/ 4678557 h 6858000"/>
              <a:gd name="connsiteX1679" fmla="*/ 5311871 w 6569477"/>
              <a:gd name="connsiteY1679" fmla="*/ 4661688 h 6858000"/>
              <a:gd name="connsiteX1680" fmla="*/ 5303433 w 6569477"/>
              <a:gd name="connsiteY1680" fmla="*/ 4653252 h 6858000"/>
              <a:gd name="connsiteX1681" fmla="*/ 5294998 w 6569477"/>
              <a:gd name="connsiteY1681" fmla="*/ 4661688 h 6858000"/>
              <a:gd name="connsiteX1682" fmla="*/ 5303432 w 6569477"/>
              <a:gd name="connsiteY1682" fmla="*/ 4619508 h 6858000"/>
              <a:gd name="connsiteX1683" fmla="*/ 5303432 w 6569477"/>
              <a:gd name="connsiteY1683" fmla="*/ 4644816 h 6858000"/>
              <a:gd name="connsiteX1684" fmla="*/ 5320305 w 6569477"/>
              <a:gd name="connsiteY1684" fmla="*/ 4611072 h 6858000"/>
              <a:gd name="connsiteX1685" fmla="*/ 5328743 w 6569477"/>
              <a:gd name="connsiteY1685" fmla="*/ 4611070 h 6858000"/>
              <a:gd name="connsiteX1686" fmla="*/ 5328741 w 6569477"/>
              <a:gd name="connsiteY1686" fmla="*/ 4602637 h 6858000"/>
              <a:gd name="connsiteX1687" fmla="*/ 5328741 w 6569477"/>
              <a:gd name="connsiteY1687" fmla="*/ 4594202 h 6858000"/>
              <a:gd name="connsiteX1688" fmla="*/ 5320304 w 6569477"/>
              <a:gd name="connsiteY1688" fmla="*/ 4594202 h 6858000"/>
              <a:gd name="connsiteX1689" fmla="*/ 5337175 w 6569477"/>
              <a:gd name="connsiteY1689" fmla="*/ 4577331 h 6858000"/>
              <a:gd name="connsiteX1690" fmla="*/ 5337175 w 6569477"/>
              <a:gd name="connsiteY1690" fmla="*/ 4526717 h 6858000"/>
              <a:gd name="connsiteX1691" fmla="*/ 5337176 w 6569477"/>
              <a:gd name="connsiteY1691" fmla="*/ 4543586 h 6858000"/>
              <a:gd name="connsiteX1692" fmla="*/ 5354048 w 6569477"/>
              <a:gd name="connsiteY1692" fmla="*/ 4492974 h 6858000"/>
              <a:gd name="connsiteX1693" fmla="*/ 5362484 w 6569477"/>
              <a:gd name="connsiteY1693" fmla="*/ 4501408 h 6858000"/>
              <a:gd name="connsiteX1694" fmla="*/ 5362484 w 6569477"/>
              <a:gd name="connsiteY1694" fmla="*/ 4492972 h 6858000"/>
              <a:gd name="connsiteX1695" fmla="*/ 5370918 w 6569477"/>
              <a:gd name="connsiteY1695" fmla="*/ 4492974 h 6858000"/>
              <a:gd name="connsiteX1696" fmla="*/ 5379355 w 6569477"/>
              <a:gd name="connsiteY1696" fmla="*/ 4501407 h 6858000"/>
              <a:gd name="connsiteX1697" fmla="*/ 5362484 w 6569477"/>
              <a:gd name="connsiteY1697" fmla="*/ 4577331 h 6858000"/>
              <a:gd name="connsiteX1698" fmla="*/ 5354048 w 6569477"/>
              <a:gd name="connsiteY1698" fmla="*/ 4577331 h 6858000"/>
              <a:gd name="connsiteX1699" fmla="*/ 5345612 w 6569477"/>
              <a:gd name="connsiteY1699" fmla="*/ 4611072 h 6858000"/>
              <a:gd name="connsiteX1700" fmla="*/ 5362483 w 6569477"/>
              <a:gd name="connsiteY1700" fmla="*/ 4585763 h 6858000"/>
              <a:gd name="connsiteX1701" fmla="*/ 5354047 w 6569477"/>
              <a:gd name="connsiteY1701" fmla="*/ 4627944 h 6858000"/>
              <a:gd name="connsiteX1702" fmla="*/ 5345611 w 6569477"/>
              <a:gd name="connsiteY1702" fmla="*/ 4636382 h 6858000"/>
              <a:gd name="connsiteX1703" fmla="*/ 5345612 w 6569477"/>
              <a:gd name="connsiteY1703" fmla="*/ 4644813 h 6858000"/>
              <a:gd name="connsiteX1704" fmla="*/ 5354047 w 6569477"/>
              <a:gd name="connsiteY1704" fmla="*/ 4653250 h 6858000"/>
              <a:gd name="connsiteX1705" fmla="*/ 5362483 w 6569477"/>
              <a:gd name="connsiteY1705" fmla="*/ 4644815 h 6858000"/>
              <a:gd name="connsiteX1706" fmla="*/ 5370919 w 6569477"/>
              <a:gd name="connsiteY1706" fmla="*/ 4627945 h 6858000"/>
              <a:gd name="connsiteX1707" fmla="*/ 5370919 w 6569477"/>
              <a:gd name="connsiteY1707" fmla="*/ 4619508 h 6858000"/>
              <a:gd name="connsiteX1708" fmla="*/ 5362483 w 6569477"/>
              <a:gd name="connsiteY1708" fmla="*/ 4619508 h 6858000"/>
              <a:gd name="connsiteX1709" fmla="*/ 5387791 w 6569477"/>
              <a:gd name="connsiteY1709" fmla="*/ 4501408 h 6858000"/>
              <a:gd name="connsiteX1710" fmla="*/ 5396225 w 6569477"/>
              <a:gd name="connsiteY1710" fmla="*/ 4492972 h 6858000"/>
              <a:gd name="connsiteX1711" fmla="*/ 5396224 w 6569477"/>
              <a:gd name="connsiteY1711" fmla="*/ 4484538 h 6858000"/>
              <a:gd name="connsiteX1712" fmla="*/ 5396225 w 6569477"/>
              <a:gd name="connsiteY1712" fmla="*/ 4476102 h 6858000"/>
              <a:gd name="connsiteX1713" fmla="*/ 5413098 w 6569477"/>
              <a:gd name="connsiteY1713" fmla="*/ 4425488 h 6858000"/>
              <a:gd name="connsiteX1714" fmla="*/ 5404662 w 6569477"/>
              <a:gd name="connsiteY1714" fmla="*/ 4425486 h 6858000"/>
              <a:gd name="connsiteX1715" fmla="*/ 5413098 w 6569477"/>
              <a:gd name="connsiteY1715" fmla="*/ 4417053 h 6858000"/>
              <a:gd name="connsiteX1716" fmla="*/ 5421533 w 6569477"/>
              <a:gd name="connsiteY1716" fmla="*/ 4400179 h 6858000"/>
              <a:gd name="connsiteX1717" fmla="*/ 5413097 w 6569477"/>
              <a:gd name="connsiteY1717" fmla="*/ 4391743 h 6858000"/>
              <a:gd name="connsiteX1718" fmla="*/ 5421797 w 6569477"/>
              <a:gd name="connsiteY1718" fmla="*/ 4335463 h 6858000"/>
              <a:gd name="connsiteX1719" fmla="*/ 5430069 w 6569477"/>
              <a:gd name="connsiteY1719" fmla="*/ 4298454 h 6858000"/>
              <a:gd name="connsiteX1720" fmla="*/ 5422231 w 6569477"/>
              <a:gd name="connsiteY1720" fmla="*/ 4304885 h 6858000"/>
              <a:gd name="connsiteX1721" fmla="*/ 5412724 w 6569477"/>
              <a:gd name="connsiteY1721" fmla="*/ 4318695 h 6858000"/>
              <a:gd name="connsiteX1722" fmla="*/ 5410571 w 6569477"/>
              <a:gd name="connsiteY1722" fmla="*/ 4307033 h 6858000"/>
              <a:gd name="connsiteX1723" fmla="*/ 5411613 w 6569477"/>
              <a:gd name="connsiteY1723" fmla="*/ 4299607 h 6858000"/>
              <a:gd name="connsiteX1724" fmla="*/ 5410500 w 6569477"/>
              <a:gd name="connsiteY1724" fmla="*/ 4280519 h 6858000"/>
              <a:gd name="connsiteX1725" fmla="*/ 5417926 w 6569477"/>
              <a:gd name="connsiteY1725" fmla="*/ 4281562 h 6858000"/>
              <a:gd name="connsiteX1726" fmla="*/ 5423199 w 6569477"/>
              <a:gd name="connsiteY1726" fmla="*/ 4270944 h 6858000"/>
              <a:gd name="connsiteX1727" fmla="*/ 5425352 w 6569477"/>
              <a:gd name="connsiteY1727" fmla="*/ 4282606 h 6858000"/>
              <a:gd name="connsiteX1728" fmla="*/ 5424312 w 6569477"/>
              <a:gd name="connsiteY1728" fmla="*/ 4290032 h 6858000"/>
              <a:gd name="connsiteX1729" fmla="*/ 5435055 w 6569477"/>
              <a:gd name="connsiteY1729" fmla="*/ 4267818 h 6858000"/>
              <a:gd name="connsiteX1730" fmla="*/ 5436591 w 6569477"/>
              <a:gd name="connsiteY1730" fmla="*/ 4263308 h 6858000"/>
              <a:gd name="connsiteX1731" fmla="*/ 5439195 w 6569477"/>
              <a:gd name="connsiteY1731" fmla="*/ 4248207 h 6858000"/>
              <a:gd name="connsiteX1732" fmla="*/ 5438405 w 6569477"/>
              <a:gd name="connsiteY1732" fmla="*/ 4206160 h 6858000"/>
              <a:gd name="connsiteX1733" fmla="*/ 5446841 w 6569477"/>
              <a:gd name="connsiteY1733" fmla="*/ 4189290 h 6858000"/>
              <a:gd name="connsiteX1734" fmla="*/ 5446841 w 6569477"/>
              <a:gd name="connsiteY1734" fmla="*/ 4180852 h 6858000"/>
              <a:gd name="connsiteX1735" fmla="*/ 5438404 w 6569477"/>
              <a:gd name="connsiteY1735" fmla="*/ 4180854 h 6858000"/>
              <a:gd name="connsiteX1736" fmla="*/ 5455276 w 6569477"/>
              <a:gd name="connsiteY1736" fmla="*/ 4130240 h 6858000"/>
              <a:gd name="connsiteX1737" fmla="*/ 5455276 w 6569477"/>
              <a:gd name="connsiteY1737" fmla="*/ 4121804 h 6858000"/>
              <a:gd name="connsiteX1738" fmla="*/ 5455276 w 6569477"/>
              <a:gd name="connsiteY1738" fmla="*/ 4104933 h 6858000"/>
              <a:gd name="connsiteX1739" fmla="*/ 5455276 w 6569477"/>
              <a:gd name="connsiteY1739" fmla="*/ 4096497 h 6858000"/>
              <a:gd name="connsiteX1740" fmla="*/ 5463712 w 6569477"/>
              <a:gd name="connsiteY1740" fmla="*/ 4088062 h 6858000"/>
              <a:gd name="connsiteX1741" fmla="*/ 5463710 w 6569477"/>
              <a:gd name="connsiteY1741" fmla="*/ 4079626 h 6858000"/>
              <a:gd name="connsiteX1742" fmla="*/ 5463711 w 6569477"/>
              <a:gd name="connsiteY1742" fmla="*/ 4029012 h 6858000"/>
              <a:gd name="connsiteX1743" fmla="*/ 5463712 w 6569477"/>
              <a:gd name="connsiteY1743" fmla="*/ 4020574 h 6858000"/>
              <a:gd name="connsiteX1744" fmla="*/ 5463712 w 6569477"/>
              <a:gd name="connsiteY1744" fmla="*/ 4003705 h 6858000"/>
              <a:gd name="connsiteX1745" fmla="*/ 5463712 w 6569477"/>
              <a:gd name="connsiteY1745" fmla="*/ 3995269 h 6858000"/>
              <a:gd name="connsiteX1746" fmla="*/ 5463711 w 6569477"/>
              <a:gd name="connsiteY1746" fmla="*/ 3936219 h 6858000"/>
              <a:gd name="connsiteX1747" fmla="*/ 5480582 w 6569477"/>
              <a:gd name="connsiteY1747" fmla="*/ 3902476 h 6858000"/>
              <a:gd name="connsiteX1748" fmla="*/ 5489019 w 6569477"/>
              <a:gd name="connsiteY1748" fmla="*/ 3894042 h 6858000"/>
              <a:gd name="connsiteX1749" fmla="*/ 5489019 w 6569477"/>
              <a:gd name="connsiteY1749" fmla="*/ 3885606 h 6858000"/>
              <a:gd name="connsiteX1750" fmla="*/ 5480583 w 6569477"/>
              <a:gd name="connsiteY1750" fmla="*/ 3885606 h 6858000"/>
              <a:gd name="connsiteX1751" fmla="*/ 5480584 w 6569477"/>
              <a:gd name="connsiteY1751" fmla="*/ 3894040 h 6858000"/>
              <a:gd name="connsiteX1752" fmla="*/ 5472148 w 6569477"/>
              <a:gd name="connsiteY1752" fmla="*/ 3860298 h 6858000"/>
              <a:gd name="connsiteX1753" fmla="*/ 5489019 w 6569477"/>
              <a:gd name="connsiteY1753" fmla="*/ 3860299 h 6858000"/>
              <a:gd name="connsiteX1754" fmla="*/ 5496941 w 6569477"/>
              <a:gd name="connsiteY1754" fmla="*/ 3868220 h 6858000"/>
              <a:gd name="connsiteX1755" fmla="*/ 5493896 w 6569477"/>
              <a:gd name="connsiteY1755" fmla="*/ 3915262 h 6858000"/>
              <a:gd name="connsiteX1756" fmla="*/ 5497452 w 6569477"/>
              <a:gd name="connsiteY1756" fmla="*/ 4037447 h 6858000"/>
              <a:gd name="connsiteX1757" fmla="*/ 5489016 w 6569477"/>
              <a:gd name="connsiteY1757" fmla="*/ 4045883 h 6858000"/>
              <a:gd name="connsiteX1758" fmla="*/ 5489019 w 6569477"/>
              <a:gd name="connsiteY1758" fmla="*/ 4054319 h 6858000"/>
              <a:gd name="connsiteX1759" fmla="*/ 5489386 w 6569477"/>
              <a:gd name="connsiteY1759" fmla="*/ 4063858 h 6858000"/>
              <a:gd name="connsiteX1760" fmla="*/ 5490041 w 6569477"/>
              <a:gd name="connsiteY1760" fmla="*/ 4061970 h 6858000"/>
              <a:gd name="connsiteX1761" fmla="*/ 5508475 w 6569477"/>
              <a:gd name="connsiteY1761" fmla="*/ 4040599 h 6858000"/>
              <a:gd name="connsiteX1762" fmla="*/ 5508331 w 6569477"/>
              <a:gd name="connsiteY1762" fmla="*/ 3987570 h 6858000"/>
              <a:gd name="connsiteX1763" fmla="*/ 5535669 w 6569477"/>
              <a:gd name="connsiteY1763" fmla="*/ 3900538 h 6858000"/>
              <a:gd name="connsiteX1764" fmla="*/ 5551347 w 6569477"/>
              <a:gd name="connsiteY1764" fmla="*/ 3815654 h 6858000"/>
              <a:gd name="connsiteX1765" fmla="*/ 5567239 w 6569477"/>
              <a:gd name="connsiteY1765" fmla="*/ 3810315 h 6858000"/>
              <a:gd name="connsiteX1766" fmla="*/ 5597339 w 6569477"/>
              <a:gd name="connsiteY1766" fmla="*/ 3568431 h 6858000"/>
              <a:gd name="connsiteX1767" fmla="*/ 5580406 w 6569477"/>
              <a:gd name="connsiteY1767" fmla="*/ 3581198 h 6858000"/>
              <a:gd name="connsiteX1768" fmla="*/ 5623492 w 6569477"/>
              <a:gd name="connsiteY1768" fmla="*/ 3435797 h 6858000"/>
              <a:gd name="connsiteX1769" fmla="*/ 5627870 w 6569477"/>
              <a:gd name="connsiteY1769" fmla="*/ 3485634 h 6858000"/>
              <a:gd name="connsiteX1770" fmla="*/ 5628909 w 6569477"/>
              <a:gd name="connsiteY1770" fmla="*/ 3478208 h 6858000"/>
              <a:gd name="connsiteX1771" fmla="*/ 5633142 w 6569477"/>
              <a:gd name="connsiteY1771" fmla="*/ 3475016 h 6858000"/>
              <a:gd name="connsiteX1772" fmla="*/ 5631062 w 6569477"/>
              <a:gd name="connsiteY1772" fmla="*/ 3489870 h 6858000"/>
              <a:gd name="connsiteX1773" fmla="*/ 5634255 w 6569477"/>
              <a:gd name="connsiteY1773" fmla="*/ 3494104 h 6858000"/>
              <a:gd name="connsiteX1774" fmla="*/ 5630021 w 6569477"/>
              <a:gd name="connsiteY1774" fmla="*/ 3497296 h 6858000"/>
              <a:gd name="connsiteX1775" fmla="*/ 5608173 w 6569477"/>
              <a:gd name="connsiteY1775" fmla="*/ 3653253 h 6858000"/>
              <a:gd name="connsiteX1776" fmla="*/ 5592710 w 6569477"/>
              <a:gd name="connsiteY1776" fmla="*/ 3817680 h 6858000"/>
              <a:gd name="connsiteX1777" fmla="*/ 5581051 w 6569477"/>
              <a:gd name="connsiteY1777" fmla="*/ 3819828 h 6858000"/>
              <a:gd name="connsiteX1778" fmla="*/ 5575920 w 6569477"/>
              <a:gd name="connsiteY1778" fmla="*/ 3883475 h 6858000"/>
              <a:gd name="connsiteX1779" fmla="*/ 5563598 w 6569477"/>
              <a:gd name="connsiteY1779" fmla="*/ 3934280 h 6858000"/>
              <a:gd name="connsiteX1780" fmla="*/ 5562972 w 6569477"/>
              <a:gd name="connsiteY1780" fmla="*/ 3937349 h 6858000"/>
              <a:gd name="connsiteX1781" fmla="*/ 5571794 w 6569477"/>
              <a:gd name="connsiteY1781" fmla="*/ 3923038 h 6858000"/>
              <a:gd name="connsiteX1782" fmla="*/ 5623989 w 6569477"/>
              <a:gd name="connsiteY1782" fmla="*/ 3775941 h 6858000"/>
              <a:gd name="connsiteX1783" fmla="*/ 5632426 w 6569477"/>
              <a:gd name="connsiteY1783" fmla="*/ 3767506 h 6858000"/>
              <a:gd name="connsiteX1784" fmla="*/ 5640861 w 6569477"/>
              <a:gd name="connsiteY1784" fmla="*/ 3759071 h 6858000"/>
              <a:gd name="connsiteX1785" fmla="*/ 5649298 w 6569477"/>
              <a:gd name="connsiteY1785" fmla="*/ 3767505 h 6858000"/>
              <a:gd name="connsiteX1786" fmla="*/ 5649298 w 6569477"/>
              <a:gd name="connsiteY1786" fmla="*/ 3742197 h 6858000"/>
              <a:gd name="connsiteX1787" fmla="*/ 5683041 w 6569477"/>
              <a:gd name="connsiteY1787" fmla="*/ 3581921 h 6858000"/>
              <a:gd name="connsiteX1788" fmla="*/ 5691475 w 6569477"/>
              <a:gd name="connsiteY1788" fmla="*/ 3598792 h 6858000"/>
              <a:gd name="connsiteX1789" fmla="*/ 5732996 w 6569477"/>
              <a:gd name="connsiteY1789" fmla="*/ 3493610 h 6858000"/>
              <a:gd name="connsiteX1790" fmla="*/ 5733449 w 6569477"/>
              <a:gd name="connsiteY1790" fmla="*/ 3493806 h 6858000"/>
              <a:gd name="connsiteX1791" fmla="*/ 5734014 w 6569477"/>
              <a:gd name="connsiteY1791" fmla="*/ 3473633 h 6858000"/>
              <a:gd name="connsiteX1792" fmla="*/ 5730509 w 6569477"/>
              <a:gd name="connsiteY1792" fmla="*/ 3460815 h 6858000"/>
              <a:gd name="connsiteX1793" fmla="*/ 5743964 w 6569477"/>
              <a:gd name="connsiteY1793" fmla="*/ 3328941 h 6858000"/>
              <a:gd name="connsiteX1794" fmla="*/ 5761038 w 6569477"/>
              <a:gd name="connsiteY1794" fmla="*/ 3286983 h 6858000"/>
              <a:gd name="connsiteX1795" fmla="*/ 5751435 w 6569477"/>
              <a:gd name="connsiteY1795" fmla="*/ 3234831 h 6858000"/>
              <a:gd name="connsiteX1796" fmla="*/ 5762802 w 6569477"/>
              <a:gd name="connsiteY1796" fmla="*/ 3144319 h 6858000"/>
              <a:gd name="connsiteX1797" fmla="*/ 5763082 w 6569477"/>
              <a:gd name="connsiteY1797" fmla="*/ 3058000 h 6858000"/>
              <a:gd name="connsiteX1798" fmla="*/ 5777766 w 6569477"/>
              <a:gd name="connsiteY1798" fmla="*/ 3049910 h 6858000"/>
              <a:gd name="connsiteX1799" fmla="*/ 5764220 w 6569477"/>
              <a:gd name="connsiteY1799" fmla="*/ 2806537 h 6858000"/>
              <a:gd name="connsiteX1800" fmla="*/ 5759877 w 6569477"/>
              <a:gd name="connsiteY1800" fmla="*/ 2815776 h 6858000"/>
              <a:gd name="connsiteX1801" fmla="*/ 5758962 w 6569477"/>
              <a:gd name="connsiteY1801" fmla="*/ 2839583 h 6858000"/>
              <a:gd name="connsiteX1802" fmla="*/ 5750526 w 6569477"/>
              <a:gd name="connsiteY1802" fmla="*/ 2831148 h 6858000"/>
              <a:gd name="connsiteX1803" fmla="*/ 5750526 w 6569477"/>
              <a:gd name="connsiteY1803" fmla="*/ 2822713 h 6858000"/>
              <a:gd name="connsiteX1804" fmla="*/ 5750526 w 6569477"/>
              <a:gd name="connsiteY1804" fmla="*/ 2822277 h 6858000"/>
              <a:gd name="connsiteX1805" fmla="*/ 5749837 w 6569477"/>
              <a:gd name="connsiteY1805" fmla="*/ 2822120 h 6858000"/>
              <a:gd name="connsiteX1806" fmla="*/ 5747894 w 6569477"/>
              <a:gd name="connsiteY1806" fmla="*/ 2797782 h 6858000"/>
              <a:gd name="connsiteX1807" fmla="*/ 5743144 w 6569477"/>
              <a:gd name="connsiteY1807" fmla="*/ 2798460 h 6858000"/>
              <a:gd name="connsiteX1808" fmla="*/ 5742091 w 6569477"/>
              <a:gd name="connsiteY1808" fmla="*/ 2805842 h 6858000"/>
              <a:gd name="connsiteX1809" fmla="*/ 5742091 w 6569477"/>
              <a:gd name="connsiteY1809" fmla="*/ 2814279 h 6858000"/>
              <a:gd name="connsiteX1810" fmla="*/ 5742090 w 6569477"/>
              <a:gd name="connsiteY1810" fmla="*/ 2822713 h 6858000"/>
              <a:gd name="connsiteX1811" fmla="*/ 5733655 w 6569477"/>
              <a:gd name="connsiteY1811" fmla="*/ 2848019 h 6858000"/>
              <a:gd name="connsiteX1812" fmla="*/ 5742090 w 6569477"/>
              <a:gd name="connsiteY1812" fmla="*/ 2856452 h 6858000"/>
              <a:gd name="connsiteX1813" fmla="*/ 5742091 w 6569477"/>
              <a:gd name="connsiteY1813" fmla="*/ 2848019 h 6858000"/>
              <a:gd name="connsiteX1814" fmla="*/ 5750526 w 6569477"/>
              <a:gd name="connsiteY1814" fmla="*/ 2839583 h 6858000"/>
              <a:gd name="connsiteX1815" fmla="*/ 5750526 w 6569477"/>
              <a:gd name="connsiteY1815" fmla="*/ 2864888 h 6858000"/>
              <a:gd name="connsiteX1816" fmla="*/ 5750525 w 6569477"/>
              <a:gd name="connsiteY1816" fmla="*/ 2873326 h 6858000"/>
              <a:gd name="connsiteX1817" fmla="*/ 5708345 w 6569477"/>
              <a:gd name="connsiteY1817" fmla="*/ 2940812 h 6858000"/>
              <a:gd name="connsiteX1818" fmla="*/ 5699912 w 6569477"/>
              <a:gd name="connsiteY1818" fmla="*/ 2839583 h 6858000"/>
              <a:gd name="connsiteX1819" fmla="*/ 5689894 w 6569477"/>
              <a:gd name="connsiteY1819" fmla="*/ 2840110 h 6858000"/>
              <a:gd name="connsiteX1820" fmla="*/ 5683185 w 6569477"/>
              <a:gd name="connsiteY1820" fmla="*/ 2849917 h 6858000"/>
              <a:gd name="connsiteX1821" fmla="*/ 5682885 w 6569477"/>
              <a:gd name="connsiteY1821" fmla="*/ 2853046 h 6858000"/>
              <a:gd name="connsiteX1822" fmla="*/ 5680651 w 6569477"/>
              <a:gd name="connsiteY1822" fmla="*/ 2856536 h 6858000"/>
              <a:gd name="connsiteX1823" fmla="*/ 5680060 w 6569477"/>
              <a:gd name="connsiteY1823" fmla="*/ 2855859 h 6858000"/>
              <a:gd name="connsiteX1824" fmla="*/ 5676293 w 6569477"/>
              <a:gd name="connsiteY1824" fmla="*/ 2863103 h 6858000"/>
              <a:gd name="connsiteX1825" fmla="*/ 5680760 w 6569477"/>
              <a:gd name="connsiteY1825" fmla="*/ 2886509 h 6858000"/>
              <a:gd name="connsiteX1826" fmla="*/ 5688352 w 6569477"/>
              <a:gd name="connsiteY1826" fmla="*/ 2910389 h 6858000"/>
              <a:gd name="connsiteX1827" fmla="*/ 5696772 w 6569477"/>
              <a:gd name="connsiteY1827" fmla="*/ 3000293 h 6858000"/>
              <a:gd name="connsiteX1828" fmla="*/ 5692141 w 6569477"/>
              <a:gd name="connsiteY1828" fmla="*/ 3081094 h 6858000"/>
              <a:gd name="connsiteX1829" fmla="*/ 5679091 w 6569477"/>
              <a:gd name="connsiteY1829" fmla="*/ 3071991 h 6858000"/>
              <a:gd name="connsiteX1830" fmla="*/ 5688029 w 6569477"/>
              <a:gd name="connsiteY1830" fmla="*/ 3207504 h 6858000"/>
              <a:gd name="connsiteX1831" fmla="*/ 5692217 w 6569477"/>
              <a:gd name="connsiteY1831" fmla="*/ 3359096 h 6858000"/>
              <a:gd name="connsiteX1832" fmla="*/ 5673101 w 6569477"/>
              <a:gd name="connsiteY1832" fmla="*/ 3358689 h 6858000"/>
              <a:gd name="connsiteX1833" fmla="*/ 5668351 w 6569477"/>
              <a:gd name="connsiteY1833" fmla="*/ 3374768 h 6858000"/>
              <a:gd name="connsiteX1834" fmla="*/ 5662684 w 6569477"/>
              <a:gd name="connsiteY1834" fmla="*/ 3364351 h 6858000"/>
              <a:gd name="connsiteX1835" fmla="*/ 5661368 w 6569477"/>
              <a:gd name="connsiteY1835" fmla="*/ 3356969 h 6858000"/>
              <a:gd name="connsiteX1836" fmla="*/ 5654384 w 6569477"/>
              <a:gd name="connsiteY1836" fmla="*/ 3339170 h 6858000"/>
              <a:gd name="connsiteX1837" fmla="*/ 5661768 w 6569477"/>
              <a:gd name="connsiteY1837" fmla="*/ 3337856 h 6858000"/>
              <a:gd name="connsiteX1838" fmla="*/ 5663483 w 6569477"/>
              <a:gd name="connsiteY1838" fmla="*/ 3326125 h 6858000"/>
              <a:gd name="connsiteX1839" fmla="*/ 5669150 w 6569477"/>
              <a:gd name="connsiteY1839" fmla="*/ 3336542 h 6858000"/>
              <a:gd name="connsiteX1840" fmla="*/ 5670467 w 6569477"/>
              <a:gd name="connsiteY1840" fmla="*/ 3343924 h 6858000"/>
              <a:gd name="connsiteX1841" fmla="*/ 5666398 w 6569477"/>
              <a:gd name="connsiteY1841" fmla="*/ 3257055 h 6858000"/>
              <a:gd name="connsiteX1842" fmla="*/ 5661810 w 6569477"/>
              <a:gd name="connsiteY1842" fmla="*/ 3124576 h 6858000"/>
              <a:gd name="connsiteX1843" fmla="*/ 5673025 w 6569477"/>
              <a:gd name="connsiteY1843" fmla="*/ 3080687 h 6858000"/>
              <a:gd name="connsiteX1844" fmla="*/ 5656425 w 6569477"/>
              <a:gd name="connsiteY1844" fmla="*/ 3030323 h 6858000"/>
              <a:gd name="connsiteX1845" fmla="*/ 5655388 w 6569477"/>
              <a:gd name="connsiteY1845" fmla="*/ 2939106 h 6858000"/>
              <a:gd name="connsiteX1846" fmla="*/ 5643936 w 6569477"/>
              <a:gd name="connsiteY1846" fmla="*/ 2853549 h 6858000"/>
              <a:gd name="connsiteX1847" fmla="*/ 5657385 w 6569477"/>
              <a:gd name="connsiteY1847" fmla="*/ 2843539 h 6858000"/>
              <a:gd name="connsiteX1848" fmla="*/ 5657146 w 6569477"/>
              <a:gd name="connsiteY1848" fmla="*/ 2841276 h 6858000"/>
              <a:gd name="connsiteX1849" fmla="*/ 5648243 w 6569477"/>
              <a:gd name="connsiteY1849" fmla="*/ 2809663 h 6858000"/>
              <a:gd name="connsiteX1850" fmla="*/ 5581811 w 6569477"/>
              <a:gd name="connsiteY1850" fmla="*/ 2670869 h 6858000"/>
              <a:gd name="connsiteX1851" fmla="*/ 5581812 w 6569477"/>
              <a:gd name="connsiteY1851" fmla="*/ 2662431 h 6858000"/>
              <a:gd name="connsiteX1852" fmla="*/ 5581812 w 6569477"/>
              <a:gd name="connsiteY1852" fmla="*/ 2645563 h 6858000"/>
              <a:gd name="connsiteX1853" fmla="*/ 5573376 w 6569477"/>
              <a:gd name="connsiteY1853" fmla="*/ 2637125 h 6858000"/>
              <a:gd name="connsiteX1854" fmla="*/ 5548068 w 6569477"/>
              <a:gd name="connsiteY1854" fmla="*/ 2544335 h 6858000"/>
              <a:gd name="connsiteX1855" fmla="*/ 5539634 w 6569477"/>
              <a:gd name="connsiteY1855" fmla="*/ 2510592 h 6858000"/>
              <a:gd name="connsiteX1856" fmla="*/ 5531197 w 6569477"/>
              <a:gd name="connsiteY1856" fmla="*/ 2502157 h 6858000"/>
              <a:gd name="connsiteX1857" fmla="*/ 5531198 w 6569477"/>
              <a:gd name="connsiteY1857" fmla="*/ 2493721 h 6858000"/>
              <a:gd name="connsiteX1858" fmla="*/ 5522761 w 6569477"/>
              <a:gd name="connsiteY1858" fmla="*/ 2493721 h 6858000"/>
              <a:gd name="connsiteX1859" fmla="*/ 5522762 w 6569477"/>
              <a:gd name="connsiteY1859" fmla="*/ 2485285 h 6858000"/>
              <a:gd name="connsiteX1860" fmla="*/ 5505889 w 6569477"/>
              <a:gd name="connsiteY1860" fmla="*/ 2451543 h 6858000"/>
              <a:gd name="connsiteX1861" fmla="*/ 5497455 w 6569477"/>
              <a:gd name="connsiteY1861" fmla="*/ 2476850 h 6858000"/>
              <a:gd name="connsiteX1862" fmla="*/ 5480584 w 6569477"/>
              <a:gd name="connsiteY1862" fmla="*/ 2459978 h 6858000"/>
              <a:gd name="connsiteX1863" fmla="*/ 5472147 w 6569477"/>
              <a:gd name="connsiteY1863" fmla="*/ 2384058 h 6858000"/>
              <a:gd name="connsiteX1864" fmla="*/ 5404661 w 6569477"/>
              <a:gd name="connsiteY1864" fmla="*/ 2181601 h 6858000"/>
              <a:gd name="connsiteX1865" fmla="*/ 5387791 w 6569477"/>
              <a:gd name="connsiteY1865" fmla="*/ 2130985 h 6858000"/>
              <a:gd name="connsiteX1866" fmla="*/ 5328740 w 6569477"/>
              <a:gd name="connsiteY1866" fmla="*/ 1962273 h 6858000"/>
              <a:gd name="connsiteX1867" fmla="*/ 5328741 w 6569477"/>
              <a:gd name="connsiteY1867" fmla="*/ 1936967 h 6858000"/>
              <a:gd name="connsiteX1868" fmla="*/ 5311869 w 6569477"/>
              <a:gd name="connsiteY1868" fmla="*/ 1920096 h 6858000"/>
              <a:gd name="connsiteX1869" fmla="*/ 5320307 w 6569477"/>
              <a:gd name="connsiteY1869" fmla="*/ 1911660 h 6858000"/>
              <a:gd name="connsiteX1870" fmla="*/ 5269693 w 6569477"/>
              <a:gd name="connsiteY1870" fmla="*/ 1793560 h 6858000"/>
              <a:gd name="connsiteX1871" fmla="*/ 5286562 w 6569477"/>
              <a:gd name="connsiteY1871" fmla="*/ 1793561 h 6858000"/>
              <a:gd name="connsiteX1872" fmla="*/ 5261255 w 6569477"/>
              <a:gd name="connsiteY1872" fmla="*/ 1768254 h 6858000"/>
              <a:gd name="connsiteX1873" fmla="*/ 5235948 w 6569477"/>
              <a:gd name="connsiteY1873" fmla="*/ 1709201 h 6858000"/>
              <a:gd name="connsiteX1874" fmla="*/ 5235947 w 6569477"/>
              <a:gd name="connsiteY1874" fmla="*/ 1700769 h 6858000"/>
              <a:gd name="connsiteX1875" fmla="*/ 5244383 w 6569477"/>
              <a:gd name="connsiteY1875" fmla="*/ 1700769 h 6858000"/>
              <a:gd name="connsiteX1876" fmla="*/ 5252819 w 6569477"/>
              <a:gd name="connsiteY1876" fmla="*/ 1700767 h 6858000"/>
              <a:gd name="connsiteX1877" fmla="*/ 5252819 w 6569477"/>
              <a:gd name="connsiteY1877" fmla="*/ 1692332 h 6858000"/>
              <a:gd name="connsiteX1878" fmla="*/ 5244383 w 6569477"/>
              <a:gd name="connsiteY1878" fmla="*/ 1650153 h 6858000"/>
              <a:gd name="connsiteX1879" fmla="*/ 5252818 w 6569477"/>
              <a:gd name="connsiteY1879" fmla="*/ 1650152 h 6858000"/>
              <a:gd name="connsiteX1880" fmla="*/ 5252819 w 6569477"/>
              <a:gd name="connsiteY1880" fmla="*/ 1641718 h 6858000"/>
              <a:gd name="connsiteX1881" fmla="*/ 5244385 w 6569477"/>
              <a:gd name="connsiteY1881" fmla="*/ 1633283 h 6858000"/>
              <a:gd name="connsiteX1882" fmla="*/ 5176900 w 6569477"/>
              <a:gd name="connsiteY1882" fmla="*/ 1473003 h 6858000"/>
              <a:gd name="connsiteX1883" fmla="*/ 5084104 w 6569477"/>
              <a:gd name="connsiteY1883" fmla="*/ 1312727 h 6858000"/>
              <a:gd name="connsiteX1884" fmla="*/ 5055633 w 6569477"/>
              <a:gd name="connsiteY1884" fmla="*/ 1250514 h 6858000"/>
              <a:gd name="connsiteX1885" fmla="*/ 5041658 w 6569477"/>
              <a:gd name="connsiteY1885" fmla="*/ 1226599 h 6858000"/>
              <a:gd name="connsiteX1886" fmla="*/ 5093541 w 6569477"/>
              <a:gd name="connsiteY1886" fmla="*/ 1340967 h 6858000"/>
              <a:gd name="connsiteX1887" fmla="*/ 5398999 w 6569477"/>
              <a:gd name="connsiteY1887" fmla="*/ 2412246 h 6858000"/>
              <a:gd name="connsiteX1888" fmla="*/ 5458394 w 6569477"/>
              <a:gd name="connsiteY1888" fmla="*/ 2833367 h 6858000"/>
              <a:gd name="connsiteX1889" fmla="*/ 5448705 w 6569477"/>
              <a:gd name="connsiteY1889" fmla="*/ 2871734 h 6858000"/>
              <a:gd name="connsiteX1890" fmla="*/ 5431304 w 6569477"/>
              <a:gd name="connsiteY1890" fmla="*/ 2855892 h 6858000"/>
              <a:gd name="connsiteX1891" fmla="*/ 5100400 w 6569477"/>
              <a:gd name="connsiteY1891" fmla="*/ 1533070 h 6858000"/>
              <a:gd name="connsiteX1892" fmla="*/ 4793286 w 6569477"/>
              <a:gd name="connsiteY1892" fmla="*/ 888652 h 6858000"/>
              <a:gd name="connsiteX1893" fmla="*/ 4754611 w 6569477"/>
              <a:gd name="connsiteY1893" fmla="*/ 811200 h 6858000"/>
              <a:gd name="connsiteX1894" fmla="*/ 4736788 w 6569477"/>
              <a:gd name="connsiteY1894" fmla="*/ 782554 h 6858000"/>
              <a:gd name="connsiteX1895" fmla="*/ 4722369 w 6569477"/>
              <a:gd name="connsiteY1895" fmla="*/ 785144 h 6858000"/>
              <a:gd name="connsiteX1896" fmla="*/ 4716525 w 6569477"/>
              <a:gd name="connsiteY1896" fmla="*/ 831944 h 6858000"/>
              <a:gd name="connsiteX1897" fmla="*/ 4878628 w 6569477"/>
              <a:gd name="connsiteY1897" fmla="*/ 1128191 h 6858000"/>
              <a:gd name="connsiteX1898" fmla="*/ 5018643 w 6569477"/>
              <a:gd name="connsiteY1898" fmla="*/ 1444415 h 6858000"/>
              <a:gd name="connsiteX1899" fmla="*/ 5107372 w 6569477"/>
              <a:gd name="connsiteY1899" fmla="*/ 1685936 h 6858000"/>
              <a:gd name="connsiteX1900" fmla="*/ 5109411 w 6569477"/>
              <a:gd name="connsiteY1900" fmla="*/ 1683895 h 6858000"/>
              <a:gd name="connsiteX1901" fmla="*/ 5151590 w 6569477"/>
              <a:gd name="connsiteY1901" fmla="*/ 1785122 h 6858000"/>
              <a:gd name="connsiteX1902" fmla="*/ 5143154 w 6569477"/>
              <a:gd name="connsiteY1902" fmla="*/ 1785122 h 6858000"/>
              <a:gd name="connsiteX1903" fmla="*/ 5134721 w 6569477"/>
              <a:gd name="connsiteY1903" fmla="*/ 1751382 h 6858000"/>
              <a:gd name="connsiteX1904" fmla="*/ 5122261 w 6569477"/>
              <a:gd name="connsiteY1904" fmla="*/ 1726462 h 6858000"/>
              <a:gd name="connsiteX1905" fmla="*/ 5136116 w 6569477"/>
              <a:gd name="connsiteY1905" fmla="*/ 1764180 h 6858000"/>
              <a:gd name="connsiteX1906" fmla="*/ 5157687 w 6569477"/>
              <a:gd name="connsiteY1906" fmla="*/ 1838582 h 6858000"/>
              <a:gd name="connsiteX1907" fmla="*/ 5167407 w 6569477"/>
              <a:gd name="connsiteY1907" fmla="*/ 1843119 h 6858000"/>
              <a:gd name="connsiteX1908" fmla="*/ 5176898 w 6569477"/>
              <a:gd name="connsiteY1908" fmla="*/ 1844173 h 6858000"/>
              <a:gd name="connsiteX1909" fmla="*/ 5176898 w 6569477"/>
              <a:gd name="connsiteY1909" fmla="*/ 1861046 h 6858000"/>
              <a:gd name="connsiteX1910" fmla="*/ 5168464 w 6569477"/>
              <a:gd name="connsiteY1910" fmla="*/ 1861046 h 6858000"/>
              <a:gd name="connsiteX1911" fmla="*/ 5168463 w 6569477"/>
              <a:gd name="connsiteY1911" fmla="*/ 1869480 h 6858000"/>
              <a:gd name="connsiteX1912" fmla="*/ 5168462 w 6569477"/>
              <a:gd name="connsiteY1912" fmla="*/ 1875756 h 6858000"/>
              <a:gd name="connsiteX1913" fmla="*/ 5229895 w 6569477"/>
              <a:gd name="connsiteY1913" fmla="*/ 2087656 h 6858000"/>
              <a:gd name="connsiteX1914" fmla="*/ 5242098 w 6569477"/>
              <a:gd name="connsiteY1914" fmla="*/ 2145617 h 6858000"/>
              <a:gd name="connsiteX1915" fmla="*/ 5261255 w 6569477"/>
              <a:gd name="connsiteY1915" fmla="*/ 2173166 h 6858000"/>
              <a:gd name="connsiteX1916" fmla="*/ 5278125 w 6569477"/>
              <a:gd name="connsiteY1916" fmla="*/ 2215342 h 6858000"/>
              <a:gd name="connsiteX1917" fmla="*/ 5286562 w 6569477"/>
              <a:gd name="connsiteY1917" fmla="*/ 2265959 h 6858000"/>
              <a:gd name="connsiteX1918" fmla="*/ 5303433 w 6569477"/>
              <a:gd name="connsiteY1918" fmla="*/ 2325006 h 6858000"/>
              <a:gd name="connsiteX1919" fmla="*/ 5320305 w 6569477"/>
              <a:gd name="connsiteY1919" fmla="*/ 2409365 h 6858000"/>
              <a:gd name="connsiteX1920" fmla="*/ 5337176 w 6569477"/>
              <a:gd name="connsiteY1920" fmla="*/ 2459978 h 6858000"/>
              <a:gd name="connsiteX1921" fmla="*/ 5337176 w 6569477"/>
              <a:gd name="connsiteY1921" fmla="*/ 2468415 h 6858000"/>
              <a:gd name="connsiteX1922" fmla="*/ 5354048 w 6569477"/>
              <a:gd name="connsiteY1922" fmla="*/ 2535897 h 6858000"/>
              <a:gd name="connsiteX1923" fmla="*/ 5370919 w 6569477"/>
              <a:gd name="connsiteY1923" fmla="*/ 2594947 h 6858000"/>
              <a:gd name="connsiteX1924" fmla="*/ 5379353 w 6569477"/>
              <a:gd name="connsiteY1924" fmla="*/ 2620256 h 6858000"/>
              <a:gd name="connsiteX1925" fmla="*/ 5379355 w 6569477"/>
              <a:gd name="connsiteY1925" fmla="*/ 2628692 h 6858000"/>
              <a:gd name="connsiteX1926" fmla="*/ 5370919 w 6569477"/>
              <a:gd name="connsiteY1926" fmla="*/ 2653998 h 6858000"/>
              <a:gd name="connsiteX1927" fmla="*/ 5370919 w 6569477"/>
              <a:gd name="connsiteY1927" fmla="*/ 2662431 h 6858000"/>
              <a:gd name="connsiteX1928" fmla="*/ 5379355 w 6569477"/>
              <a:gd name="connsiteY1928" fmla="*/ 2679304 h 6858000"/>
              <a:gd name="connsiteX1929" fmla="*/ 5387791 w 6569477"/>
              <a:gd name="connsiteY1929" fmla="*/ 2679306 h 6858000"/>
              <a:gd name="connsiteX1930" fmla="*/ 5387790 w 6569477"/>
              <a:gd name="connsiteY1930" fmla="*/ 2721484 h 6858000"/>
              <a:gd name="connsiteX1931" fmla="*/ 5396226 w 6569477"/>
              <a:gd name="connsiteY1931" fmla="*/ 2729919 h 6858000"/>
              <a:gd name="connsiteX1932" fmla="*/ 5396226 w 6569477"/>
              <a:gd name="connsiteY1932" fmla="*/ 2721484 h 6858000"/>
              <a:gd name="connsiteX1933" fmla="*/ 5387791 w 6569477"/>
              <a:gd name="connsiteY1933" fmla="*/ 2679306 h 6858000"/>
              <a:gd name="connsiteX1934" fmla="*/ 5396226 w 6569477"/>
              <a:gd name="connsiteY1934" fmla="*/ 2679306 h 6858000"/>
              <a:gd name="connsiteX1935" fmla="*/ 5396225 w 6569477"/>
              <a:gd name="connsiteY1935" fmla="*/ 2696176 h 6858000"/>
              <a:gd name="connsiteX1936" fmla="*/ 5396226 w 6569477"/>
              <a:gd name="connsiteY1936" fmla="*/ 2704613 h 6858000"/>
              <a:gd name="connsiteX1937" fmla="*/ 5404662 w 6569477"/>
              <a:gd name="connsiteY1937" fmla="*/ 2729919 h 6858000"/>
              <a:gd name="connsiteX1938" fmla="*/ 5404661 w 6569477"/>
              <a:gd name="connsiteY1938" fmla="*/ 2763661 h 6858000"/>
              <a:gd name="connsiteX1939" fmla="*/ 5396224 w 6569477"/>
              <a:gd name="connsiteY1939" fmla="*/ 2755225 h 6858000"/>
              <a:gd name="connsiteX1940" fmla="*/ 5396225 w 6569477"/>
              <a:gd name="connsiteY1940" fmla="*/ 2772097 h 6858000"/>
              <a:gd name="connsiteX1941" fmla="*/ 5396225 w 6569477"/>
              <a:gd name="connsiteY1941" fmla="*/ 2788969 h 6858000"/>
              <a:gd name="connsiteX1942" fmla="*/ 5404662 w 6569477"/>
              <a:gd name="connsiteY1942" fmla="*/ 2814279 h 6858000"/>
              <a:gd name="connsiteX1943" fmla="*/ 5404661 w 6569477"/>
              <a:gd name="connsiteY1943" fmla="*/ 2831146 h 6858000"/>
              <a:gd name="connsiteX1944" fmla="*/ 5413098 w 6569477"/>
              <a:gd name="connsiteY1944" fmla="*/ 2839583 h 6858000"/>
              <a:gd name="connsiteX1945" fmla="*/ 5421533 w 6569477"/>
              <a:gd name="connsiteY1945" fmla="*/ 2864890 h 6858000"/>
              <a:gd name="connsiteX1946" fmla="*/ 5421534 w 6569477"/>
              <a:gd name="connsiteY1946" fmla="*/ 2881764 h 6858000"/>
              <a:gd name="connsiteX1947" fmla="*/ 5413098 w 6569477"/>
              <a:gd name="connsiteY1947" fmla="*/ 2890197 h 6858000"/>
              <a:gd name="connsiteX1948" fmla="*/ 5421534 w 6569477"/>
              <a:gd name="connsiteY1948" fmla="*/ 2898631 h 6858000"/>
              <a:gd name="connsiteX1949" fmla="*/ 5413098 w 6569477"/>
              <a:gd name="connsiteY1949" fmla="*/ 2915506 h 6858000"/>
              <a:gd name="connsiteX1950" fmla="*/ 5421534 w 6569477"/>
              <a:gd name="connsiteY1950" fmla="*/ 2932377 h 6858000"/>
              <a:gd name="connsiteX1951" fmla="*/ 5429969 w 6569477"/>
              <a:gd name="connsiteY1951" fmla="*/ 2923940 h 6858000"/>
              <a:gd name="connsiteX1952" fmla="*/ 5429969 w 6569477"/>
              <a:gd name="connsiteY1952" fmla="*/ 2949247 h 6858000"/>
              <a:gd name="connsiteX1953" fmla="*/ 5429967 w 6569477"/>
              <a:gd name="connsiteY1953" fmla="*/ 2957684 h 6858000"/>
              <a:gd name="connsiteX1954" fmla="*/ 5438405 w 6569477"/>
              <a:gd name="connsiteY1954" fmla="*/ 2991425 h 6858000"/>
              <a:gd name="connsiteX1955" fmla="*/ 5438405 w 6569477"/>
              <a:gd name="connsiteY1955" fmla="*/ 3025167 h 6858000"/>
              <a:gd name="connsiteX1956" fmla="*/ 5438405 w 6569477"/>
              <a:gd name="connsiteY1956" fmla="*/ 3050476 h 6858000"/>
              <a:gd name="connsiteX1957" fmla="*/ 5438405 w 6569477"/>
              <a:gd name="connsiteY1957" fmla="*/ 3101088 h 6858000"/>
              <a:gd name="connsiteX1958" fmla="*/ 5429969 w 6569477"/>
              <a:gd name="connsiteY1958" fmla="*/ 3126398 h 6858000"/>
              <a:gd name="connsiteX1959" fmla="*/ 5421534 w 6569477"/>
              <a:gd name="connsiteY1959" fmla="*/ 3117961 h 6858000"/>
              <a:gd name="connsiteX1960" fmla="*/ 5413096 w 6569477"/>
              <a:gd name="connsiteY1960" fmla="*/ 3109525 h 6858000"/>
              <a:gd name="connsiteX1961" fmla="*/ 5413098 w 6569477"/>
              <a:gd name="connsiteY1961" fmla="*/ 3117961 h 6858000"/>
              <a:gd name="connsiteX1962" fmla="*/ 5413098 w 6569477"/>
              <a:gd name="connsiteY1962" fmla="*/ 3126395 h 6858000"/>
              <a:gd name="connsiteX1963" fmla="*/ 5421533 w 6569477"/>
              <a:gd name="connsiteY1963" fmla="*/ 3134833 h 6858000"/>
              <a:gd name="connsiteX1964" fmla="*/ 5429969 w 6569477"/>
              <a:gd name="connsiteY1964" fmla="*/ 3143265 h 6858000"/>
              <a:gd name="connsiteX1965" fmla="*/ 5438404 w 6569477"/>
              <a:gd name="connsiteY1965" fmla="*/ 3143266 h 6858000"/>
              <a:gd name="connsiteX1966" fmla="*/ 5446840 w 6569477"/>
              <a:gd name="connsiteY1966" fmla="*/ 3101088 h 6858000"/>
              <a:gd name="connsiteX1967" fmla="*/ 5446838 w 6569477"/>
              <a:gd name="connsiteY1967" fmla="*/ 3092654 h 6858000"/>
              <a:gd name="connsiteX1968" fmla="*/ 5446840 w 6569477"/>
              <a:gd name="connsiteY1968" fmla="*/ 3058912 h 6858000"/>
              <a:gd name="connsiteX1969" fmla="*/ 5446841 w 6569477"/>
              <a:gd name="connsiteY1969" fmla="*/ 3042041 h 6858000"/>
              <a:gd name="connsiteX1970" fmla="*/ 5455276 w 6569477"/>
              <a:gd name="connsiteY1970" fmla="*/ 3084216 h 6858000"/>
              <a:gd name="connsiteX1971" fmla="*/ 5463712 w 6569477"/>
              <a:gd name="connsiteY1971" fmla="*/ 3134833 h 6858000"/>
              <a:gd name="connsiteX1972" fmla="*/ 5455276 w 6569477"/>
              <a:gd name="connsiteY1972" fmla="*/ 3151703 h 6858000"/>
              <a:gd name="connsiteX1973" fmla="*/ 5455276 w 6569477"/>
              <a:gd name="connsiteY1973" fmla="*/ 3168573 h 6858000"/>
              <a:gd name="connsiteX1974" fmla="*/ 5455273 w 6569477"/>
              <a:gd name="connsiteY1974" fmla="*/ 3210751 h 6858000"/>
              <a:gd name="connsiteX1975" fmla="*/ 5446841 w 6569477"/>
              <a:gd name="connsiteY1975" fmla="*/ 3202314 h 6858000"/>
              <a:gd name="connsiteX1976" fmla="*/ 5438405 w 6569477"/>
              <a:gd name="connsiteY1976" fmla="*/ 3202316 h 6858000"/>
              <a:gd name="connsiteX1977" fmla="*/ 5438405 w 6569477"/>
              <a:gd name="connsiteY1977" fmla="*/ 3210751 h 6858000"/>
              <a:gd name="connsiteX1978" fmla="*/ 5438405 w 6569477"/>
              <a:gd name="connsiteY1978" fmla="*/ 3219184 h 6858000"/>
              <a:gd name="connsiteX1979" fmla="*/ 5446841 w 6569477"/>
              <a:gd name="connsiteY1979" fmla="*/ 3227621 h 6858000"/>
              <a:gd name="connsiteX1980" fmla="*/ 5446840 w 6569477"/>
              <a:gd name="connsiteY1980" fmla="*/ 3236060 h 6858000"/>
              <a:gd name="connsiteX1981" fmla="*/ 5446841 w 6569477"/>
              <a:gd name="connsiteY1981" fmla="*/ 3244494 h 6858000"/>
              <a:gd name="connsiteX1982" fmla="*/ 5455276 w 6569477"/>
              <a:gd name="connsiteY1982" fmla="*/ 3278235 h 6858000"/>
              <a:gd name="connsiteX1983" fmla="*/ 5455276 w 6569477"/>
              <a:gd name="connsiteY1983" fmla="*/ 3320416 h 6858000"/>
              <a:gd name="connsiteX1984" fmla="*/ 5446841 w 6569477"/>
              <a:gd name="connsiteY1984" fmla="*/ 3328851 h 6858000"/>
              <a:gd name="connsiteX1985" fmla="*/ 5438403 w 6569477"/>
              <a:gd name="connsiteY1985" fmla="*/ 3320416 h 6858000"/>
              <a:gd name="connsiteX1986" fmla="*/ 5429968 w 6569477"/>
              <a:gd name="connsiteY1986" fmla="*/ 3219187 h 6858000"/>
              <a:gd name="connsiteX1987" fmla="*/ 5429969 w 6569477"/>
              <a:gd name="connsiteY1987" fmla="*/ 3210749 h 6858000"/>
              <a:gd name="connsiteX1988" fmla="*/ 5421534 w 6569477"/>
              <a:gd name="connsiteY1988" fmla="*/ 3219187 h 6858000"/>
              <a:gd name="connsiteX1989" fmla="*/ 5429969 w 6569477"/>
              <a:gd name="connsiteY1989" fmla="*/ 3320416 h 6858000"/>
              <a:gd name="connsiteX1990" fmla="*/ 5404661 w 6569477"/>
              <a:gd name="connsiteY1990" fmla="*/ 3337285 h 6858000"/>
              <a:gd name="connsiteX1991" fmla="*/ 5387791 w 6569477"/>
              <a:gd name="connsiteY1991" fmla="*/ 3430080 h 6858000"/>
              <a:gd name="connsiteX1992" fmla="*/ 5320304 w 6569477"/>
              <a:gd name="connsiteY1992" fmla="*/ 3767504 h 6858000"/>
              <a:gd name="connsiteX1993" fmla="*/ 5320305 w 6569477"/>
              <a:gd name="connsiteY1993" fmla="*/ 3775942 h 6858000"/>
              <a:gd name="connsiteX1994" fmla="*/ 5320305 w 6569477"/>
              <a:gd name="connsiteY1994" fmla="*/ 3784378 h 6858000"/>
              <a:gd name="connsiteX1995" fmla="*/ 5328741 w 6569477"/>
              <a:gd name="connsiteY1995" fmla="*/ 3775940 h 6858000"/>
              <a:gd name="connsiteX1996" fmla="*/ 5396226 w 6569477"/>
              <a:gd name="connsiteY1996" fmla="*/ 3446949 h 6858000"/>
              <a:gd name="connsiteX1997" fmla="*/ 5396226 w 6569477"/>
              <a:gd name="connsiteY1997" fmla="*/ 3455387 h 6858000"/>
              <a:gd name="connsiteX1998" fmla="*/ 5413098 w 6569477"/>
              <a:gd name="connsiteY1998" fmla="*/ 3438513 h 6858000"/>
              <a:gd name="connsiteX1999" fmla="*/ 5413098 w 6569477"/>
              <a:gd name="connsiteY1999" fmla="*/ 3463820 h 6858000"/>
              <a:gd name="connsiteX2000" fmla="*/ 5404662 w 6569477"/>
              <a:gd name="connsiteY2000" fmla="*/ 3463821 h 6858000"/>
              <a:gd name="connsiteX2001" fmla="*/ 5404662 w 6569477"/>
              <a:gd name="connsiteY2001" fmla="*/ 3472258 h 6858000"/>
              <a:gd name="connsiteX2002" fmla="*/ 5404661 w 6569477"/>
              <a:gd name="connsiteY2002" fmla="*/ 3480692 h 6858000"/>
              <a:gd name="connsiteX2003" fmla="*/ 5413098 w 6569477"/>
              <a:gd name="connsiteY2003" fmla="*/ 3480691 h 6858000"/>
              <a:gd name="connsiteX2004" fmla="*/ 5404662 w 6569477"/>
              <a:gd name="connsiteY2004" fmla="*/ 3522869 h 6858000"/>
              <a:gd name="connsiteX2005" fmla="*/ 5404662 w 6569477"/>
              <a:gd name="connsiteY2005" fmla="*/ 3539744 h 6858000"/>
              <a:gd name="connsiteX2006" fmla="*/ 5404662 w 6569477"/>
              <a:gd name="connsiteY2006" fmla="*/ 3565051 h 6858000"/>
              <a:gd name="connsiteX2007" fmla="*/ 5404662 w 6569477"/>
              <a:gd name="connsiteY2007" fmla="*/ 3573483 h 6858000"/>
              <a:gd name="connsiteX2008" fmla="*/ 5396226 w 6569477"/>
              <a:gd name="connsiteY2008" fmla="*/ 3581921 h 6858000"/>
              <a:gd name="connsiteX2009" fmla="*/ 5396226 w 6569477"/>
              <a:gd name="connsiteY2009" fmla="*/ 3598792 h 6858000"/>
              <a:gd name="connsiteX2010" fmla="*/ 5404662 w 6569477"/>
              <a:gd name="connsiteY2010" fmla="*/ 3607228 h 6858000"/>
              <a:gd name="connsiteX2011" fmla="*/ 5404662 w 6569477"/>
              <a:gd name="connsiteY2011" fmla="*/ 3809683 h 6858000"/>
              <a:gd name="connsiteX2012" fmla="*/ 5387791 w 6569477"/>
              <a:gd name="connsiteY2012" fmla="*/ 3902475 h 6858000"/>
              <a:gd name="connsiteX2013" fmla="*/ 5396226 w 6569477"/>
              <a:gd name="connsiteY2013" fmla="*/ 3894042 h 6858000"/>
              <a:gd name="connsiteX2014" fmla="*/ 5379355 w 6569477"/>
              <a:gd name="connsiteY2014" fmla="*/ 4062754 h 6858000"/>
              <a:gd name="connsiteX2015" fmla="*/ 5387791 w 6569477"/>
              <a:gd name="connsiteY2015" fmla="*/ 4071190 h 6858000"/>
              <a:gd name="connsiteX2016" fmla="*/ 5379355 w 6569477"/>
              <a:gd name="connsiteY2016" fmla="*/ 4113369 h 6858000"/>
              <a:gd name="connsiteX2017" fmla="*/ 5370919 w 6569477"/>
              <a:gd name="connsiteY2017" fmla="*/ 4121804 h 6858000"/>
              <a:gd name="connsiteX2018" fmla="*/ 5379355 w 6569477"/>
              <a:gd name="connsiteY2018" fmla="*/ 4138676 h 6858000"/>
              <a:gd name="connsiteX2019" fmla="*/ 5370918 w 6569477"/>
              <a:gd name="connsiteY2019" fmla="*/ 4189288 h 6858000"/>
              <a:gd name="connsiteX2020" fmla="*/ 5370916 w 6569477"/>
              <a:gd name="connsiteY2020" fmla="*/ 4197726 h 6858000"/>
              <a:gd name="connsiteX2021" fmla="*/ 5362483 w 6569477"/>
              <a:gd name="connsiteY2021" fmla="*/ 4223033 h 6858000"/>
              <a:gd name="connsiteX2022" fmla="*/ 5362484 w 6569477"/>
              <a:gd name="connsiteY2022" fmla="*/ 4231465 h 6858000"/>
              <a:gd name="connsiteX2023" fmla="*/ 5362484 w 6569477"/>
              <a:gd name="connsiteY2023" fmla="*/ 4239904 h 6858000"/>
              <a:gd name="connsiteX2024" fmla="*/ 5328741 w 6569477"/>
              <a:gd name="connsiteY2024" fmla="*/ 4383310 h 6858000"/>
              <a:gd name="connsiteX2025" fmla="*/ 5328741 w 6569477"/>
              <a:gd name="connsiteY2025" fmla="*/ 4408617 h 6858000"/>
              <a:gd name="connsiteX2026" fmla="*/ 5328743 w 6569477"/>
              <a:gd name="connsiteY2026" fmla="*/ 4417053 h 6858000"/>
              <a:gd name="connsiteX2027" fmla="*/ 5328743 w 6569477"/>
              <a:gd name="connsiteY2027" fmla="*/ 4450795 h 6858000"/>
              <a:gd name="connsiteX2028" fmla="*/ 5294997 w 6569477"/>
              <a:gd name="connsiteY2028" fmla="*/ 4543588 h 6858000"/>
              <a:gd name="connsiteX2029" fmla="*/ 5185332 w 6569477"/>
              <a:gd name="connsiteY2029" fmla="*/ 4897886 h 6858000"/>
              <a:gd name="connsiteX2030" fmla="*/ 5185333 w 6569477"/>
              <a:gd name="connsiteY2030" fmla="*/ 4906322 h 6858000"/>
              <a:gd name="connsiteX2031" fmla="*/ 5176898 w 6569477"/>
              <a:gd name="connsiteY2031" fmla="*/ 4914756 h 6858000"/>
              <a:gd name="connsiteX2032" fmla="*/ 5113630 w 6569477"/>
              <a:gd name="connsiteY2032" fmla="*/ 5026528 h 6858000"/>
              <a:gd name="connsiteX2033" fmla="*/ 5057164 w 6569477"/>
              <a:gd name="connsiteY2033" fmla="*/ 5137575 h 6858000"/>
              <a:gd name="connsiteX2034" fmla="*/ 5058139 w 6569477"/>
              <a:gd name="connsiteY2034" fmla="*/ 5135139 h 6858000"/>
              <a:gd name="connsiteX2035" fmla="*/ 5067233 w 6569477"/>
              <a:gd name="connsiteY2035" fmla="*/ 5108777 h 6858000"/>
              <a:gd name="connsiteX2036" fmla="*/ 5075669 w 6569477"/>
              <a:gd name="connsiteY2036" fmla="*/ 5091906 h 6858000"/>
              <a:gd name="connsiteX2037" fmla="*/ 5100977 w 6569477"/>
              <a:gd name="connsiteY2037" fmla="*/ 5032856 h 6858000"/>
              <a:gd name="connsiteX2038" fmla="*/ 5143155 w 6569477"/>
              <a:gd name="connsiteY2038" fmla="*/ 4931629 h 6858000"/>
              <a:gd name="connsiteX2039" fmla="*/ 5151590 w 6569477"/>
              <a:gd name="connsiteY2039" fmla="*/ 4914756 h 6858000"/>
              <a:gd name="connsiteX2040" fmla="*/ 5160025 w 6569477"/>
              <a:gd name="connsiteY2040" fmla="*/ 4897886 h 6858000"/>
              <a:gd name="connsiteX2041" fmla="*/ 5151590 w 6569477"/>
              <a:gd name="connsiteY2041" fmla="*/ 4889450 h 6858000"/>
              <a:gd name="connsiteX2042" fmla="*/ 5126283 w 6569477"/>
              <a:gd name="connsiteY2042" fmla="*/ 4923193 h 6858000"/>
              <a:gd name="connsiteX2043" fmla="*/ 5126282 w 6569477"/>
              <a:gd name="connsiteY2043" fmla="*/ 4931629 h 6858000"/>
              <a:gd name="connsiteX2044" fmla="*/ 5058797 w 6569477"/>
              <a:gd name="connsiteY2044" fmla="*/ 5083468 h 6858000"/>
              <a:gd name="connsiteX2045" fmla="*/ 5058797 w 6569477"/>
              <a:gd name="connsiteY2045" fmla="*/ 5091906 h 6858000"/>
              <a:gd name="connsiteX2046" fmla="*/ 5025055 w 6569477"/>
              <a:gd name="connsiteY2046" fmla="*/ 5134082 h 6858000"/>
              <a:gd name="connsiteX2047" fmla="*/ 4999746 w 6569477"/>
              <a:gd name="connsiteY2047" fmla="*/ 5184698 h 6858000"/>
              <a:gd name="connsiteX2048" fmla="*/ 4954406 w 6569477"/>
              <a:gd name="connsiteY2048" fmla="*/ 5285927 h 6858000"/>
              <a:gd name="connsiteX2049" fmla="*/ 4900498 w 6569477"/>
              <a:gd name="connsiteY2049" fmla="*/ 5370762 h 6858000"/>
              <a:gd name="connsiteX2050" fmla="*/ 4898519 w 6569477"/>
              <a:gd name="connsiteY2050" fmla="*/ 5361848 h 6858000"/>
              <a:gd name="connsiteX2051" fmla="*/ 4662316 w 6569477"/>
              <a:gd name="connsiteY2051" fmla="*/ 5749889 h 6858000"/>
              <a:gd name="connsiteX2052" fmla="*/ 4653884 w 6569477"/>
              <a:gd name="connsiteY2052" fmla="*/ 5749889 h 6858000"/>
              <a:gd name="connsiteX2053" fmla="*/ 4653883 w 6569477"/>
              <a:gd name="connsiteY2053" fmla="*/ 5758325 h 6858000"/>
              <a:gd name="connsiteX2054" fmla="*/ 4653883 w 6569477"/>
              <a:gd name="connsiteY2054" fmla="*/ 5766759 h 6858000"/>
              <a:gd name="connsiteX2055" fmla="*/ 4620140 w 6569477"/>
              <a:gd name="connsiteY2055" fmla="*/ 5792066 h 6858000"/>
              <a:gd name="connsiteX2056" fmla="*/ 4552653 w 6569477"/>
              <a:gd name="connsiteY2056" fmla="*/ 5910164 h 6858000"/>
              <a:gd name="connsiteX2057" fmla="*/ 4552654 w 6569477"/>
              <a:gd name="connsiteY2057" fmla="*/ 5884859 h 6858000"/>
              <a:gd name="connsiteX2058" fmla="*/ 4527347 w 6569477"/>
              <a:gd name="connsiteY2058" fmla="*/ 5943909 h 6858000"/>
              <a:gd name="connsiteX2059" fmla="*/ 4518911 w 6569477"/>
              <a:gd name="connsiteY2059" fmla="*/ 5935473 h 6858000"/>
              <a:gd name="connsiteX2060" fmla="*/ 4417681 w 6569477"/>
              <a:gd name="connsiteY2060" fmla="*/ 6078880 h 6858000"/>
              <a:gd name="connsiteX2061" fmla="*/ 4409247 w 6569477"/>
              <a:gd name="connsiteY2061" fmla="*/ 6078880 h 6858000"/>
              <a:gd name="connsiteX2062" fmla="*/ 4316454 w 6569477"/>
              <a:gd name="connsiteY2062" fmla="*/ 6180105 h 6858000"/>
              <a:gd name="connsiteX2063" fmla="*/ 4206789 w 6569477"/>
              <a:gd name="connsiteY2063" fmla="*/ 6306641 h 6858000"/>
              <a:gd name="connsiteX2064" fmla="*/ 4142466 w 6569477"/>
              <a:gd name="connsiteY2064" fmla="*/ 6360420 h 6858000"/>
              <a:gd name="connsiteX2065" fmla="*/ 4080254 w 6569477"/>
              <a:gd name="connsiteY2065" fmla="*/ 6424489 h 6858000"/>
              <a:gd name="connsiteX2066" fmla="*/ 4080254 w 6569477"/>
              <a:gd name="connsiteY2066" fmla="*/ 6416307 h 6858000"/>
              <a:gd name="connsiteX2067" fmla="*/ 4071818 w 6569477"/>
              <a:gd name="connsiteY2067" fmla="*/ 6424743 h 6858000"/>
              <a:gd name="connsiteX2068" fmla="*/ 4063381 w 6569477"/>
              <a:gd name="connsiteY2068" fmla="*/ 6441614 h 6858000"/>
              <a:gd name="connsiteX2069" fmla="*/ 4063381 w 6569477"/>
              <a:gd name="connsiteY2069" fmla="*/ 6433176 h 6858000"/>
              <a:gd name="connsiteX2070" fmla="*/ 4012767 w 6569477"/>
              <a:gd name="connsiteY2070" fmla="*/ 6483791 h 6858000"/>
              <a:gd name="connsiteX2071" fmla="*/ 4012768 w 6569477"/>
              <a:gd name="connsiteY2071" fmla="*/ 6492227 h 6858000"/>
              <a:gd name="connsiteX2072" fmla="*/ 4004330 w 6569477"/>
              <a:gd name="connsiteY2072" fmla="*/ 6509098 h 6858000"/>
              <a:gd name="connsiteX2073" fmla="*/ 4004330 w 6569477"/>
              <a:gd name="connsiteY2073" fmla="*/ 6492227 h 6858000"/>
              <a:gd name="connsiteX2074" fmla="*/ 3979024 w 6569477"/>
              <a:gd name="connsiteY2074" fmla="*/ 6517534 h 6858000"/>
              <a:gd name="connsiteX2075" fmla="*/ 3979025 w 6569477"/>
              <a:gd name="connsiteY2075" fmla="*/ 6509096 h 6858000"/>
              <a:gd name="connsiteX2076" fmla="*/ 3979024 w 6569477"/>
              <a:gd name="connsiteY2076" fmla="*/ 6500664 h 6858000"/>
              <a:gd name="connsiteX2077" fmla="*/ 3970588 w 6569477"/>
              <a:gd name="connsiteY2077" fmla="*/ 6500664 h 6858000"/>
              <a:gd name="connsiteX2078" fmla="*/ 3970588 w 6569477"/>
              <a:gd name="connsiteY2078" fmla="*/ 6517534 h 6858000"/>
              <a:gd name="connsiteX2079" fmla="*/ 3970590 w 6569477"/>
              <a:gd name="connsiteY2079" fmla="*/ 6525971 h 6858000"/>
              <a:gd name="connsiteX2080" fmla="*/ 3962153 w 6569477"/>
              <a:gd name="connsiteY2080" fmla="*/ 6534407 h 6858000"/>
              <a:gd name="connsiteX2081" fmla="*/ 3953718 w 6569477"/>
              <a:gd name="connsiteY2081" fmla="*/ 6534407 h 6858000"/>
              <a:gd name="connsiteX2082" fmla="*/ 3945280 w 6569477"/>
              <a:gd name="connsiteY2082" fmla="*/ 6534407 h 6858000"/>
              <a:gd name="connsiteX2083" fmla="*/ 3945281 w 6569477"/>
              <a:gd name="connsiteY2083" fmla="*/ 6542841 h 6858000"/>
              <a:gd name="connsiteX2084" fmla="*/ 3945280 w 6569477"/>
              <a:gd name="connsiteY2084" fmla="*/ 6551277 h 6858000"/>
              <a:gd name="connsiteX2085" fmla="*/ 3919974 w 6569477"/>
              <a:gd name="connsiteY2085" fmla="*/ 6568148 h 6858000"/>
              <a:gd name="connsiteX2086" fmla="*/ 3919976 w 6569477"/>
              <a:gd name="connsiteY2086" fmla="*/ 6559714 h 6858000"/>
              <a:gd name="connsiteX2087" fmla="*/ 3911538 w 6569477"/>
              <a:gd name="connsiteY2087" fmla="*/ 6568148 h 6858000"/>
              <a:gd name="connsiteX2088" fmla="*/ 3903102 w 6569477"/>
              <a:gd name="connsiteY2088" fmla="*/ 6576584 h 6858000"/>
              <a:gd name="connsiteX2089" fmla="*/ 3894667 w 6569477"/>
              <a:gd name="connsiteY2089" fmla="*/ 6593455 h 6858000"/>
              <a:gd name="connsiteX2090" fmla="*/ 3894667 w 6569477"/>
              <a:gd name="connsiteY2090" fmla="*/ 6585021 h 6858000"/>
              <a:gd name="connsiteX2091" fmla="*/ 3860924 w 6569477"/>
              <a:gd name="connsiteY2091" fmla="*/ 6601891 h 6858000"/>
              <a:gd name="connsiteX2092" fmla="*/ 3860924 w 6569477"/>
              <a:gd name="connsiteY2092" fmla="*/ 6585021 h 6858000"/>
              <a:gd name="connsiteX2093" fmla="*/ 3827181 w 6569477"/>
              <a:gd name="connsiteY2093" fmla="*/ 6610327 h 6858000"/>
              <a:gd name="connsiteX2094" fmla="*/ 3827182 w 6569477"/>
              <a:gd name="connsiteY2094" fmla="*/ 6601891 h 6858000"/>
              <a:gd name="connsiteX2095" fmla="*/ 3835618 w 6569477"/>
              <a:gd name="connsiteY2095" fmla="*/ 6593455 h 6858000"/>
              <a:gd name="connsiteX2096" fmla="*/ 3835617 w 6569477"/>
              <a:gd name="connsiteY2096" fmla="*/ 6585021 h 6858000"/>
              <a:gd name="connsiteX2097" fmla="*/ 3827181 w 6569477"/>
              <a:gd name="connsiteY2097" fmla="*/ 6593455 h 6858000"/>
              <a:gd name="connsiteX2098" fmla="*/ 3818745 w 6569477"/>
              <a:gd name="connsiteY2098" fmla="*/ 6601891 h 6858000"/>
              <a:gd name="connsiteX2099" fmla="*/ 3810309 w 6569477"/>
              <a:gd name="connsiteY2099" fmla="*/ 6618762 h 6858000"/>
              <a:gd name="connsiteX2100" fmla="*/ 3827181 w 6569477"/>
              <a:gd name="connsiteY2100" fmla="*/ 6618762 h 6858000"/>
              <a:gd name="connsiteX2101" fmla="*/ 3818745 w 6569477"/>
              <a:gd name="connsiteY2101" fmla="*/ 6627198 h 6858000"/>
              <a:gd name="connsiteX2102" fmla="*/ 3776566 w 6569477"/>
              <a:gd name="connsiteY2102" fmla="*/ 6677812 h 6858000"/>
              <a:gd name="connsiteX2103" fmla="*/ 3810308 w 6569477"/>
              <a:gd name="connsiteY2103" fmla="*/ 6669377 h 6858000"/>
              <a:gd name="connsiteX2104" fmla="*/ 3776566 w 6569477"/>
              <a:gd name="connsiteY2104" fmla="*/ 6694684 h 6858000"/>
              <a:gd name="connsiteX2105" fmla="*/ 3751259 w 6569477"/>
              <a:gd name="connsiteY2105" fmla="*/ 6719991 h 6858000"/>
              <a:gd name="connsiteX2106" fmla="*/ 3734388 w 6569477"/>
              <a:gd name="connsiteY2106" fmla="*/ 6728426 h 6858000"/>
              <a:gd name="connsiteX2107" fmla="*/ 3734390 w 6569477"/>
              <a:gd name="connsiteY2107" fmla="*/ 6711555 h 6858000"/>
              <a:gd name="connsiteX2108" fmla="*/ 3700645 w 6569477"/>
              <a:gd name="connsiteY2108" fmla="*/ 6745297 h 6858000"/>
              <a:gd name="connsiteX2109" fmla="*/ 3692211 w 6569477"/>
              <a:gd name="connsiteY2109" fmla="*/ 6736862 h 6858000"/>
              <a:gd name="connsiteX2110" fmla="*/ 3700645 w 6569477"/>
              <a:gd name="connsiteY2110" fmla="*/ 6728426 h 6858000"/>
              <a:gd name="connsiteX2111" fmla="*/ 3700645 w 6569477"/>
              <a:gd name="connsiteY2111" fmla="*/ 6719990 h 6858000"/>
              <a:gd name="connsiteX2112" fmla="*/ 3692209 w 6569477"/>
              <a:gd name="connsiteY2112" fmla="*/ 6719991 h 6858000"/>
              <a:gd name="connsiteX2113" fmla="*/ 3683775 w 6569477"/>
              <a:gd name="connsiteY2113" fmla="*/ 6728426 h 6858000"/>
              <a:gd name="connsiteX2114" fmla="*/ 3683775 w 6569477"/>
              <a:gd name="connsiteY2114" fmla="*/ 6736862 h 6858000"/>
              <a:gd name="connsiteX2115" fmla="*/ 3675338 w 6569477"/>
              <a:gd name="connsiteY2115" fmla="*/ 6745298 h 6858000"/>
              <a:gd name="connsiteX2116" fmla="*/ 3666902 w 6569477"/>
              <a:gd name="connsiteY2116" fmla="*/ 6753735 h 6858000"/>
              <a:gd name="connsiteX2117" fmla="*/ 3658466 w 6569477"/>
              <a:gd name="connsiteY2117" fmla="*/ 6753734 h 6858000"/>
              <a:gd name="connsiteX2118" fmla="*/ 3658466 w 6569477"/>
              <a:gd name="connsiteY2118" fmla="*/ 6762169 h 6858000"/>
              <a:gd name="connsiteX2119" fmla="*/ 3650032 w 6569477"/>
              <a:gd name="connsiteY2119" fmla="*/ 6762169 h 6858000"/>
              <a:gd name="connsiteX2120" fmla="*/ 3650030 w 6569477"/>
              <a:gd name="connsiteY2120" fmla="*/ 6753734 h 6858000"/>
              <a:gd name="connsiteX2121" fmla="*/ 3658466 w 6569477"/>
              <a:gd name="connsiteY2121" fmla="*/ 6736862 h 6858000"/>
              <a:gd name="connsiteX2122" fmla="*/ 3675338 w 6569477"/>
              <a:gd name="connsiteY2122" fmla="*/ 6719991 h 6858000"/>
              <a:gd name="connsiteX2123" fmla="*/ 3666902 w 6569477"/>
              <a:gd name="connsiteY2123" fmla="*/ 6719989 h 6858000"/>
              <a:gd name="connsiteX2124" fmla="*/ 3658466 w 6569477"/>
              <a:gd name="connsiteY2124" fmla="*/ 6728426 h 6858000"/>
              <a:gd name="connsiteX2125" fmla="*/ 3633159 w 6569477"/>
              <a:gd name="connsiteY2125" fmla="*/ 6753734 h 6858000"/>
              <a:gd name="connsiteX2126" fmla="*/ 3633159 w 6569477"/>
              <a:gd name="connsiteY2126" fmla="*/ 6762169 h 6858000"/>
              <a:gd name="connsiteX2127" fmla="*/ 3616289 w 6569477"/>
              <a:gd name="connsiteY2127" fmla="*/ 6787476 h 6858000"/>
              <a:gd name="connsiteX2128" fmla="*/ 3561456 w 6569477"/>
              <a:gd name="connsiteY2128" fmla="*/ 6826490 h 6858000"/>
              <a:gd name="connsiteX2129" fmla="*/ 3523349 w 6569477"/>
              <a:gd name="connsiteY2129" fmla="*/ 6858000 h 6858000"/>
              <a:gd name="connsiteX2130" fmla="*/ 0 w 6569477"/>
              <a:gd name="connsiteY213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</a:cxnLst>
            <a:rect l="l" t="t" r="r" b="b"/>
            <a:pathLst>
              <a:path w="6569477" h="6858000">
                <a:moveTo>
                  <a:pt x="4117221" y="6784486"/>
                </a:moveTo>
                <a:cubicBezTo>
                  <a:pt x="4097055" y="6807977"/>
                  <a:pt x="4081509" y="6827275"/>
                  <a:pt x="4065123" y="6846362"/>
                </a:cubicBezTo>
                <a:lnTo>
                  <a:pt x="4054153" y="6858000"/>
                </a:lnTo>
                <a:lnTo>
                  <a:pt x="4025354" y="6858000"/>
                </a:lnTo>
                <a:lnTo>
                  <a:pt x="4042817" y="6837081"/>
                </a:lnTo>
                <a:cubicBezTo>
                  <a:pt x="4069049" y="6805855"/>
                  <a:pt x="4098350" y="6774394"/>
                  <a:pt x="4117221" y="6784486"/>
                </a:cubicBezTo>
                <a:close/>
                <a:moveTo>
                  <a:pt x="4098863" y="6687079"/>
                </a:moveTo>
                <a:cubicBezTo>
                  <a:pt x="4088750" y="6727370"/>
                  <a:pt x="4048418" y="6774353"/>
                  <a:pt x="4016483" y="6816306"/>
                </a:cubicBezTo>
                <a:cubicBezTo>
                  <a:pt x="4000945" y="6828467"/>
                  <a:pt x="3984565" y="6842201"/>
                  <a:pt x="3967818" y="6856958"/>
                </a:cubicBezTo>
                <a:lnTo>
                  <a:pt x="3966685" y="6858000"/>
                </a:lnTo>
                <a:lnTo>
                  <a:pt x="3929841" y="6858000"/>
                </a:lnTo>
                <a:lnTo>
                  <a:pt x="4004165" y="6784103"/>
                </a:lnTo>
                <a:cubicBezTo>
                  <a:pt x="4033963" y="6753771"/>
                  <a:pt x="4065258" y="6721474"/>
                  <a:pt x="4098863" y="6687079"/>
                </a:cubicBezTo>
                <a:close/>
                <a:moveTo>
                  <a:pt x="5739924" y="6488019"/>
                </a:moveTo>
                <a:cubicBezTo>
                  <a:pt x="5746811" y="6488017"/>
                  <a:pt x="5746811" y="6488017"/>
                  <a:pt x="5746811" y="6494900"/>
                </a:cubicBezTo>
                <a:cubicBezTo>
                  <a:pt x="5746701" y="6495341"/>
                  <a:pt x="5746590" y="6495782"/>
                  <a:pt x="5746479" y="6496223"/>
                </a:cubicBezTo>
                <a:lnTo>
                  <a:pt x="5739923" y="6501783"/>
                </a:lnTo>
                <a:lnTo>
                  <a:pt x="5739923" y="6494900"/>
                </a:lnTo>
                <a:close/>
                <a:moveTo>
                  <a:pt x="4189806" y="6433624"/>
                </a:moveTo>
                <a:lnTo>
                  <a:pt x="4188863" y="6437396"/>
                </a:lnTo>
                <a:cubicBezTo>
                  <a:pt x="4187809" y="6439505"/>
                  <a:pt x="4185699" y="6441614"/>
                  <a:pt x="4181480" y="6441614"/>
                </a:cubicBezTo>
                <a:close/>
                <a:moveTo>
                  <a:pt x="4190270" y="6433178"/>
                </a:moveTo>
                <a:lnTo>
                  <a:pt x="4189806" y="6433624"/>
                </a:lnTo>
                <a:lnTo>
                  <a:pt x="4189918" y="6433179"/>
                </a:lnTo>
                <a:close/>
                <a:moveTo>
                  <a:pt x="4080254" y="6424489"/>
                </a:moveTo>
                <a:lnTo>
                  <a:pt x="4080253" y="6424742"/>
                </a:lnTo>
                <a:lnTo>
                  <a:pt x="4071818" y="6433178"/>
                </a:lnTo>
                <a:close/>
                <a:moveTo>
                  <a:pt x="4239510" y="6367480"/>
                </a:moveTo>
                <a:lnTo>
                  <a:pt x="4236315" y="6373075"/>
                </a:lnTo>
                <a:lnTo>
                  <a:pt x="4232912" y="6373925"/>
                </a:lnTo>
                <a:lnTo>
                  <a:pt x="4238687" y="6368327"/>
                </a:lnTo>
                <a:close/>
                <a:moveTo>
                  <a:pt x="4265838" y="6340386"/>
                </a:moveTo>
                <a:lnTo>
                  <a:pt x="4239510" y="6367480"/>
                </a:lnTo>
                <a:lnTo>
                  <a:pt x="4240531" y="6365693"/>
                </a:lnTo>
                <a:lnTo>
                  <a:pt x="4248968" y="6357257"/>
                </a:lnTo>
                <a:cubicBezTo>
                  <a:pt x="4248968" y="6348821"/>
                  <a:pt x="4257404" y="6348819"/>
                  <a:pt x="4265838" y="6340386"/>
                </a:cubicBezTo>
                <a:close/>
                <a:moveTo>
                  <a:pt x="4291147" y="6272900"/>
                </a:moveTo>
                <a:lnTo>
                  <a:pt x="4299581" y="6272900"/>
                </a:lnTo>
                <a:lnTo>
                  <a:pt x="4308018" y="6272900"/>
                </a:lnTo>
                <a:lnTo>
                  <a:pt x="4291147" y="6289772"/>
                </a:lnTo>
                <a:lnTo>
                  <a:pt x="4274273" y="6306643"/>
                </a:lnTo>
                <a:lnTo>
                  <a:pt x="4257404" y="6323512"/>
                </a:lnTo>
                <a:lnTo>
                  <a:pt x="4257404" y="6331950"/>
                </a:lnTo>
                <a:cubicBezTo>
                  <a:pt x="4240531" y="6340386"/>
                  <a:pt x="4232097" y="6357257"/>
                  <a:pt x="4215224" y="6374128"/>
                </a:cubicBezTo>
                <a:lnTo>
                  <a:pt x="4215223" y="6382562"/>
                </a:lnTo>
                <a:cubicBezTo>
                  <a:pt x="4215224" y="6391000"/>
                  <a:pt x="4223663" y="6382564"/>
                  <a:pt x="4223663" y="6382564"/>
                </a:cubicBezTo>
                <a:lnTo>
                  <a:pt x="4232099" y="6374128"/>
                </a:lnTo>
                <a:lnTo>
                  <a:pt x="4232912" y="6373925"/>
                </a:lnTo>
                <a:lnTo>
                  <a:pt x="4215378" y="6390919"/>
                </a:lnTo>
                <a:lnTo>
                  <a:pt x="4215224" y="6391000"/>
                </a:lnTo>
                <a:cubicBezTo>
                  <a:pt x="4215216" y="6391030"/>
                  <a:pt x="4215206" y="6391059"/>
                  <a:pt x="4215199" y="6391088"/>
                </a:cubicBezTo>
                <a:lnTo>
                  <a:pt x="4213115" y="6393108"/>
                </a:lnTo>
                <a:cubicBezTo>
                  <a:pt x="4198353" y="6405763"/>
                  <a:pt x="4189918" y="6407872"/>
                  <a:pt x="4198356" y="6382564"/>
                </a:cubicBezTo>
                <a:cubicBezTo>
                  <a:pt x="4164611" y="6433179"/>
                  <a:pt x="4147738" y="6441614"/>
                  <a:pt x="4113994" y="6475357"/>
                </a:cubicBezTo>
                <a:lnTo>
                  <a:pt x="4122431" y="6475355"/>
                </a:lnTo>
                <a:lnTo>
                  <a:pt x="4097125" y="6500664"/>
                </a:lnTo>
                <a:lnTo>
                  <a:pt x="4088687" y="6500664"/>
                </a:lnTo>
                <a:lnTo>
                  <a:pt x="4088688" y="6509098"/>
                </a:lnTo>
                <a:lnTo>
                  <a:pt x="4080256" y="6509098"/>
                </a:lnTo>
                <a:cubicBezTo>
                  <a:pt x="4071819" y="6517534"/>
                  <a:pt x="4071818" y="6525971"/>
                  <a:pt x="4063383" y="6525971"/>
                </a:cubicBezTo>
                <a:cubicBezTo>
                  <a:pt x="4063381" y="6534407"/>
                  <a:pt x="4054944" y="6534407"/>
                  <a:pt x="4054946" y="6542841"/>
                </a:cubicBezTo>
                <a:cubicBezTo>
                  <a:pt x="4046511" y="6542841"/>
                  <a:pt x="4046513" y="6551277"/>
                  <a:pt x="4046513" y="6551277"/>
                </a:cubicBezTo>
                <a:lnTo>
                  <a:pt x="4021201" y="6576584"/>
                </a:lnTo>
                <a:cubicBezTo>
                  <a:pt x="4021202" y="6579396"/>
                  <a:pt x="4021202" y="6582209"/>
                  <a:pt x="4021203" y="6585021"/>
                </a:cubicBezTo>
                <a:cubicBezTo>
                  <a:pt x="4021203" y="6585021"/>
                  <a:pt x="4012767" y="6585019"/>
                  <a:pt x="4012768" y="6593455"/>
                </a:cubicBezTo>
                <a:cubicBezTo>
                  <a:pt x="3987460" y="6610327"/>
                  <a:pt x="3962152" y="6635634"/>
                  <a:pt x="3936845" y="6660941"/>
                </a:cubicBezTo>
                <a:lnTo>
                  <a:pt x="3928411" y="6652505"/>
                </a:lnTo>
                <a:lnTo>
                  <a:pt x="3936844" y="6644069"/>
                </a:lnTo>
                <a:cubicBezTo>
                  <a:pt x="3945281" y="6644071"/>
                  <a:pt x="3945281" y="6635634"/>
                  <a:pt x="3945281" y="6635634"/>
                </a:cubicBezTo>
                <a:lnTo>
                  <a:pt x="3936845" y="6635634"/>
                </a:lnTo>
                <a:lnTo>
                  <a:pt x="3928411" y="6644072"/>
                </a:lnTo>
                <a:lnTo>
                  <a:pt x="3919975" y="6652505"/>
                </a:lnTo>
                <a:lnTo>
                  <a:pt x="3919975" y="6660941"/>
                </a:lnTo>
                <a:lnTo>
                  <a:pt x="3919974" y="6669377"/>
                </a:lnTo>
                <a:cubicBezTo>
                  <a:pt x="3894667" y="6686249"/>
                  <a:pt x="3869359" y="6711555"/>
                  <a:pt x="3844054" y="6728426"/>
                </a:cubicBezTo>
                <a:cubicBezTo>
                  <a:pt x="3844052" y="6731237"/>
                  <a:pt x="3844053" y="6734049"/>
                  <a:pt x="3844051" y="6736860"/>
                </a:cubicBezTo>
                <a:cubicBezTo>
                  <a:pt x="3785002" y="6779041"/>
                  <a:pt x="3734388" y="6821217"/>
                  <a:pt x="3675339" y="6854962"/>
                </a:cubicBezTo>
                <a:lnTo>
                  <a:pt x="3671147" y="6858000"/>
                </a:lnTo>
                <a:lnTo>
                  <a:pt x="3532438" y="6858000"/>
                </a:lnTo>
                <a:lnTo>
                  <a:pt x="3566728" y="6830708"/>
                </a:lnTo>
                <a:cubicBezTo>
                  <a:pt x="3584654" y="6817000"/>
                  <a:pt x="3603634" y="6804347"/>
                  <a:pt x="3624722" y="6795912"/>
                </a:cubicBezTo>
                <a:lnTo>
                  <a:pt x="3633161" y="6787476"/>
                </a:lnTo>
                <a:lnTo>
                  <a:pt x="3633160" y="6779041"/>
                </a:lnTo>
                <a:lnTo>
                  <a:pt x="3641596" y="6779041"/>
                </a:lnTo>
                <a:lnTo>
                  <a:pt x="3641596" y="6787476"/>
                </a:lnTo>
                <a:cubicBezTo>
                  <a:pt x="3658466" y="6787476"/>
                  <a:pt x="3666902" y="6779042"/>
                  <a:pt x="3683775" y="6770605"/>
                </a:cubicBezTo>
                <a:lnTo>
                  <a:pt x="3683775" y="6762169"/>
                </a:lnTo>
                <a:cubicBezTo>
                  <a:pt x="3709082" y="6770605"/>
                  <a:pt x="3666902" y="6779042"/>
                  <a:pt x="3675339" y="6787476"/>
                </a:cubicBezTo>
                <a:cubicBezTo>
                  <a:pt x="3683776" y="6779041"/>
                  <a:pt x="3717515" y="6762169"/>
                  <a:pt x="3742824" y="6736862"/>
                </a:cubicBezTo>
                <a:cubicBezTo>
                  <a:pt x="3751259" y="6728426"/>
                  <a:pt x="3768131" y="6711555"/>
                  <a:pt x="3785001" y="6703120"/>
                </a:cubicBezTo>
                <a:cubicBezTo>
                  <a:pt x="3793440" y="6694684"/>
                  <a:pt x="3810310" y="6677812"/>
                  <a:pt x="3827182" y="6669377"/>
                </a:cubicBezTo>
                <a:cubicBezTo>
                  <a:pt x="3852487" y="6644072"/>
                  <a:pt x="3877794" y="6635634"/>
                  <a:pt x="3903102" y="6601891"/>
                </a:cubicBezTo>
                <a:cubicBezTo>
                  <a:pt x="3911538" y="6593455"/>
                  <a:pt x="3928411" y="6585021"/>
                  <a:pt x="3928411" y="6585021"/>
                </a:cubicBezTo>
                <a:cubicBezTo>
                  <a:pt x="3936845" y="6576584"/>
                  <a:pt x="3945280" y="6576584"/>
                  <a:pt x="3945281" y="6568148"/>
                </a:cubicBezTo>
                <a:cubicBezTo>
                  <a:pt x="3953718" y="6568149"/>
                  <a:pt x="3953718" y="6568149"/>
                  <a:pt x="3962152" y="6559714"/>
                </a:cubicBezTo>
                <a:lnTo>
                  <a:pt x="3987461" y="6534407"/>
                </a:lnTo>
                <a:cubicBezTo>
                  <a:pt x="3987461" y="6542841"/>
                  <a:pt x="4012768" y="6517534"/>
                  <a:pt x="4012768" y="6517534"/>
                </a:cubicBezTo>
                <a:cubicBezTo>
                  <a:pt x="4021201" y="6509098"/>
                  <a:pt x="4029637" y="6500662"/>
                  <a:pt x="4029637" y="6492227"/>
                </a:cubicBezTo>
                <a:lnTo>
                  <a:pt x="4038075" y="6492227"/>
                </a:lnTo>
                <a:cubicBezTo>
                  <a:pt x="4122431" y="6433176"/>
                  <a:pt x="4223660" y="6340387"/>
                  <a:pt x="4291147" y="6272900"/>
                </a:cubicBezTo>
                <a:close/>
                <a:moveTo>
                  <a:pt x="4561089" y="6171673"/>
                </a:moveTo>
                <a:lnTo>
                  <a:pt x="4556321" y="6179312"/>
                </a:lnTo>
                <a:lnTo>
                  <a:pt x="4554763" y="6179053"/>
                </a:lnTo>
                <a:cubicBezTo>
                  <a:pt x="4554763" y="6178000"/>
                  <a:pt x="4556872" y="6175890"/>
                  <a:pt x="4561089" y="6171673"/>
                </a:cubicBezTo>
                <a:close/>
                <a:moveTo>
                  <a:pt x="4671175" y="5979022"/>
                </a:moveTo>
                <a:lnTo>
                  <a:pt x="4669173" y="5981473"/>
                </a:lnTo>
                <a:cubicBezTo>
                  <a:pt x="4661263" y="5988195"/>
                  <a:pt x="4658099" y="5981871"/>
                  <a:pt x="4645447" y="5994524"/>
                </a:cubicBezTo>
                <a:cubicBezTo>
                  <a:pt x="4643338" y="5998741"/>
                  <a:pt x="4643337" y="6000322"/>
                  <a:pt x="4644391" y="6000718"/>
                </a:cubicBezTo>
                <a:lnTo>
                  <a:pt x="4645606" y="6000505"/>
                </a:lnTo>
                <a:lnTo>
                  <a:pt x="4646686" y="5998475"/>
                </a:lnTo>
                <a:lnTo>
                  <a:pt x="4647927" y="6000099"/>
                </a:lnTo>
                <a:lnTo>
                  <a:pt x="4649663" y="5999795"/>
                </a:lnTo>
                <a:cubicBezTo>
                  <a:pt x="4651773" y="5999268"/>
                  <a:pt x="4653882" y="5999004"/>
                  <a:pt x="4654936" y="6000454"/>
                </a:cubicBezTo>
                <a:lnTo>
                  <a:pt x="4654647" y="6003455"/>
                </a:lnTo>
                <a:lnTo>
                  <a:pt x="4658944" y="5998240"/>
                </a:lnTo>
                <a:close/>
                <a:moveTo>
                  <a:pt x="5823292" y="5722907"/>
                </a:moveTo>
                <a:lnTo>
                  <a:pt x="5800797" y="5768179"/>
                </a:lnTo>
                <a:lnTo>
                  <a:pt x="5806978" y="5758327"/>
                </a:lnTo>
                <a:cubicBezTo>
                  <a:pt x="5810514" y="5753116"/>
                  <a:pt x="5814328" y="5748237"/>
                  <a:pt x="5818310" y="5744909"/>
                </a:cubicBezTo>
                <a:cubicBezTo>
                  <a:pt x="5819855" y="5741362"/>
                  <a:pt x="5821177" y="5736874"/>
                  <a:pt x="5822096" y="5732580"/>
                </a:cubicBezTo>
                <a:close/>
                <a:moveTo>
                  <a:pt x="5907073" y="5708785"/>
                </a:moveTo>
                <a:lnTo>
                  <a:pt x="5869741" y="5783136"/>
                </a:lnTo>
                <a:cubicBezTo>
                  <a:pt x="5858084" y="5809655"/>
                  <a:pt x="5848657" y="5836145"/>
                  <a:pt x="5842500" y="5863847"/>
                </a:cubicBezTo>
                <a:cubicBezTo>
                  <a:pt x="5785921" y="5947223"/>
                  <a:pt x="5733692" y="5981849"/>
                  <a:pt x="5690433" y="6081162"/>
                </a:cubicBezTo>
                <a:cubicBezTo>
                  <a:pt x="5680683" y="6080287"/>
                  <a:pt x="5669193" y="6098913"/>
                  <a:pt x="5663883" y="6103351"/>
                </a:cubicBezTo>
                <a:lnTo>
                  <a:pt x="5636415" y="6152111"/>
                </a:lnTo>
                <a:lnTo>
                  <a:pt x="5637318" y="6151784"/>
                </a:lnTo>
                <a:cubicBezTo>
                  <a:pt x="5630397" y="6165631"/>
                  <a:pt x="5624342" y="6178180"/>
                  <a:pt x="5618612" y="6190081"/>
                </a:cubicBezTo>
                <a:lnTo>
                  <a:pt x="5611094" y="6205514"/>
                </a:lnTo>
                <a:lnTo>
                  <a:pt x="5619596" y="6194628"/>
                </a:lnTo>
                <a:cubicBezTo>
                  <a:pt x="5624904" y="6187044"/>
                  <a:pt x="5630569" y="6177954"/>
                  <a:pt x="5636991" y="6166061"/>
                </a:cubicBezTo>
                <a:cubicBezTo>
                  <a:pt x="5643774" y="6164691"/>
                  <a:pt x="5645145" y="6171478"/>
                  <a:pt x="5657339" y="6161951"/>
                </a:cubicBezTo>
                <a:cubicBezTo>
                  <a:pt x="5651927" y="6170107"/>
                  <a:pt x="5660082" y="6175522"/>
                  <a:pt x="5638432" y="6208150"/>
                </a:cubicBezTo>
                <a:cubicBezTo>
                  <a:pt x="5666863" y="6174154"/>
                  <a:pt x="5692554" y="6126583"/>
                  <a:pt x="5718245" y="6079013"/>
                </a:cubicBezTo>
                <a:cubicBezTo>
                  <a:pt x="5745305" y="6038231"/>
                  <a:pt x="5770995" y="5990662"/>
                  <a:pt x="5802168" y="5970237"/>
                </a:cubicBezTo>
                <a:cubicBezTo>
                  <a:pt x="5833200" y="5879207"/>
                  <a:pt x="5877868" y="5820741"/>
                  <a:pt x="5917053" y="5735129"/>
                </a:cubicBezTo>
                <a:cubicBezTo>
                  <a:pt x="5923764" y="5698455"/>
                  <a:pt x="5887250" y="5762338"/>
                  <a:pt x="5902116" y="5731083"/>
                </a:cubicBezTo>
                <a:close/>
                <a:moveTo>
                  <a:pt x="5917201" y="5634092"/>
                </a:moveTo>
                <a:lnTo>
                  <a:pt x="5891750" y="5667883"/>
                </a:lnTo>
                <a:cubicBezTo>
                  <a:pt x="5851164" y="5717451"/>
                  <a:pt x="5813675" y="5755549"/>
                  <a:pt x="5781231" y="5830035"/>
                </a:cubicBezTo>
                <a:cubicBezTo>
                  <a:pt x="5776356" y="5829597"/>
                  <a:pt x="5771046" y="5834035"/>
                  <a:pt x="5766290" y="5839137"/>
                </a:cubicBezTo>
                <a:lnTo>
                  <a:pt x="5764238" y="5841451"/>
                </a:lnTo>
                <a:lnTo>
                  <a:pt x="5588834" y="6142779"/>
                </a:lnTo>
                <a:lnTo>
                  <a:pt x="5549933" y="6201116"/>
                </a:lnTo>
                <a:lnTo>
                  <a:pt x="5547357" y="6207173"/>
                </a:lnTo>
                <a:lnTo>
                  <a:pt x="5529789" y="6231324"/>
                </a:lnTo>
                <a:lnTo>
                  <a:pt x="5464244" y="6329615"/>
                </a:lnTo>
                <a:lnTo>
                  <a:pt x="5402037" y="6435651"/>
                </a:lnTo>
                <a:cubicBezTo>
                  <a:pt x="5402037" y="6435651"/>
                  <a:pt x="5402037" y="6435651"/>
                  <a:pt x="5408957" y="6435651"/>
                </a:cubicBezTo>
                <a:cubicBezTo>
                  <a:pt x="5408957" y="6428728"/>
                  <a:pt x="5415877" y="6421804"/>
                  <a:pt x="5422798" y="6428728"/>
                </a:cubicBezTo>
                <a:lnTo>
                  <a:pt x="5421385" y="6432963"/>
                </a:lnTo>
                <a:lnTo>
                  <a:pt x="5408956" y="6449499"/>
                </a:lnTo>
                <a:cubicBezTo>
                  <a:pt x="5415877" y="6449499"/>
                  <a:pt x="5415877" y="6449499"/>
                  <a:pt x="5415877" y="6449499"/>
                </a:cubicBezTo>
                <a:lnTo>
                  <a:pt x="5421385" y="6432963"/>
                </a:lnTo>
                <a:lnTo>
                  <a:pt x="5487674" y="6344780"/>
                </a:lnTo>
                <a:lnTo>
                  <a:pt x="5495039" y="6334691"/>
                </a:lnTo>
                <a:lnTo>
                  <a:pt x="5485269" y="6342855"/>
                </a:lnTo>
                <a:cubicBezTo>
                  <a:pt x="5480829" y="6337541"/>
                  <a:pt x="5480829" y="6337541"/>
                  <a:pt x="5480829" y="6337541"/>
                </a:cubicBezTo>
                <a:cubicBezTo>
                  <a:pt x="5482568" y="6318042"/>
                  <a:pt x="5499368" y="6294978"/>
                  <a:pt x="5525918" y="6272793"/>
                </a:cubicBezTo>
                <a:cubicBezTo>
                  <a:pt x="5548027" y="6245292"/>
                  <a:pt x="5570136" y="6217791"/>
                  <a:pt x="5577186" y="6193853"/>
                </a:cubicBezTo>
                <a:cubicBezTo>
                  <a:pt x="5585150" y="6187197"/>
                  <a:pt x="5591787" y="6181650"/>
                  <a:pt x="5598425" y="6176103"/>
                </a:cubicBezTo>
                <a:lnTo>
                  <a:pt x="5613302" y="6163670"/>
                </a:lnTo>
                <a:lnTo>
                  <a:pt x="5616665" y="6159249"/>
                </a:lnTo>
                <a:lnTo>
                  <a:pt x="5619814" y="6158111"/>
                </a:lnTo>
                <a:lnTo>
                  <a:pt x="5641844" y="6122335"/>
                </a:lnTo>
                <a:cubicBezTo>
                  <a:pt x="5660984" y="6091112"/>
                  <a:pt x="5672914" y="6070992"/>
                  <a:pt x="5694784" y="6032412"/>
                </a:cubicBezTo>
                <a:cubicBezTo>
                  <a:pt x="5698354" y="6047475"/>
                  <a:pt x="5711583" y="6009349"/>
                  <a:pt x="5727512" y="5996037"/>
                </a:cubicBezTo>
                <a:cubicBezTo>
                  <a:pt x="5733692" y="5981849"/>
                  <a:pt x="5736302" y="5952599"/>
                  <a:pt x="5723942" y="5980974"/>
                </a:cubicBezTo>
                <a:cubicBezTo>
                  <a:pt x="5743352" y="5928661"/>
                  <a:pt x="5783130" y="5868347"/>
                  <a:pt x="5822911" y="5808034"/>
                </a:cubicBezTo>
                <a:cubicBezTo>
                  <a:pt x="5840579" y="5775220"/>
                  <a:pt x="5859358" y="5743736"/>
                  <a:pt x="5877583" y="5711587"/>
                </a:cubicBezTo>
                <a:close/>
                <a:moveTo>
                  <a:pt x="6242698" y="5517691"/>
                </a:moveTo>
                <a:cubicBezTo>
                  <a:pt x="6235812" y="5552099"/>
                  <a:pt x="6228924" y="5607154"/>
                  <a:pt x="6208261" y="5662208"/>
                </a:cubicBezTo>
                <a:cubicBezTo>
                  <a:pt x="6187600" y="5717261"/>
                  <a:pt x="6166938" y="5758552"/>
                  <a:pt x="6146276" y="5765433"/>
                </a:cubicBezTo>
                <a:cubicBezTo>
                  <a:pt x="6153164" y="5765433"/>
                  <a:pt x="6153164" y="5765433"/>
                  <a:pt x="6153163" y="5772316"/>
                </a:cubicBezTo>
                <a:cubicBezTo>
                  <a:pt x="6146276" y="5779197"/>
                  <a:pt x="6146274" y="5792962"/>
                  <a:pt x="6139388" y="5792960"/>
                </a:cubicBezTo>
                <a:cubicBezTo>
                  <a:pt x="6139388" y="5792960"/>
                  <a:pt x="6139387" y="5799843"/>
                  <a:pt x="6132502" y="5799841"/>
                </a:cubicBezTo>
                <a:lnTo>
                  <a:pt x="6139387" y="5799843"/>
                </a:lnTo>
                <a:cubicBezTo>
                  <a:pt x="6153163" y="5813605"/>
                  <a:pt x="6125611" y="5854896"/>
                  <a:pt x="6098063" y="5903069"/>
                </a:cubicBezTo>
                <a:cubicBezTo>
                  <a:pt x="6098064" y="5905363"/>
                  <a:pt x="6098064" y="5907656"/>
                  <a:pt x="6098064" y="5909950"/>
                </a:cubicBezTo>
                <a:cubicBezTo>
                  <a:pt x="6104951" y="5909952"/>
                  <a:pt x="6104951" y="5909952"/>
                  <a:pt x="6098065" y="5916833"/>
                </a:cubicBezTo>
                <a:lnTo>
                  <a:pt x="6098065" y="5923714"/>
                </a:lnTo>
                <a:lnTo>
                  <a:pt x="6091178" y="5923714"/>
                </a:lnTo>
                <a:lnTo>
                  <a:pt x="6098065" y="5930597"/>
                </a:lnTo>
                <a:cubicBezTo>
                  <a:pt x="6091178" y="5944360"/>
                  <a:pt x="6098064" y="5951241"/>
                  <a:pt x="6084290" y="5985651"/>
                </a:cubicBezTo>
                <a:cubicBezTo>
                  <a:pt x="6098065" y="5985649"/>
                  <a:pt x="6111840" y="5944360"/>
                  <a:pt x="6118727" y="5965005"/>
                </a:cubicBezTo>
                <a:cubicBezTo>
                  <a:pt x="6115284" y="5971886"/>
                  <a:pt x="6115284" y="5975328"/>
                  <a:pt x="6115283" y="5978768"/>
                </a:cubicBezTo>
                <a:lnTo>
                  <a:pt x="6113562" y="5985649"/>
                </a:lnTo>
                <a:lnTo>
                  <a:pt x="6111840" y="5985651"/>
                </a:lnTo>
                <a:lnTo>
                  <a:pt x="6111840" y="5992530"/>
                </a:lnTo>
                <a:lnTo>
                  <a:pt x="6113562" y="5985649"/>
                </a:lnTo>
                <a:lnTo>
                  <a:pt x="6118727" y="5985649"/>
                </a:lnTo>
                <a:lnTo>
                  <a:pt x="6118727" y="5992532"/>
                </a:lnTo>
                <a:lnTo>
                  <a:pt x="6118727" y="5999413"/>
                </a:lnTo>
                <a:cubicBezTo>
                  <a:pt x="6111840" y="6006295"/>
                  <a:pt x="6104952" y="6020059"/>
                  <a:pt x="6098065" y="6033823"/>
                </a:cubicBezTo>
                <a:lnTo>
                  <a:pt x="6091178" y="6040704"/>
                </a:lnTo>
                <a:cubicBezTo>
                  <a:pt x="6091178" y="6040704"/>
                  <a:pt x="6091178" y="6047587"/>
                  <a:pt x="6084290" y="6054467"/>
                </a:cubicBezTo>
                <a:lnTo>
                  <a:pt x="6077403" y="6061350"/>
                </a:lnTo>
                <a:cubicBezTo>
                  <a:pt x="6077403" y="6054467"/>
                  <a:pt x="6077403" y="6054467"/>
                  <a:pt x="6084290" y="6047585"/>
                </a:cubicBezTo>
                <a:cubicBezTo>
                  <a:pt x="6084290" y="6047585"/>
                  <a:pt x="6084290" y="6040704"/>
                  <a:pt x="6091178" y="6033821"/>
                </a:cubicBezTo>
                <a:cubicBezTo>
                  <a:pt x="6077403" y="6047585"/>
                  <a:pt x="6070516" y="6061350"/>
                  <a:pt x="6056740" y="6068231"/>
                </a:cubicBezTo>
                <a:lnTo>
                  <a:pt x="6036078" y="6047587"/>
                </a:lnTo>
                <a:cubicBezTo>
                  <a:pt x="5987867" y="6150811"/>
                  <a:pt x="5953431" y="6233393"/>
                  <a:pt x="5884558" y="6329737"/>
                </a:cubicBezTo>
                <a:cubicBezTo>
                  <a:pt x="5884558" y="6336619"/>
                  <a:pt x="5884558" y="6336619"/>
                  <a:pt x="5877670" y="6343502"/>
                </a:cubicBezTo>
                <a:lnTo>
                  <a:pt x="5870783" y="6350383"/>
                </a:lnTo>
                <a:cubicBezTo>
                  <a:pt x="5857007" y="6384793"/>
                  <a:pt x="5829458" y="6426082"/>
                  <a:pt x="5801910" y="6460490"/>
                </a:cubicBezTo>
                <a:cubicBezTo>
                  <a:pt x="5788135" y="6494900"/>
                  <a:pt x="5760585" y="6549953"/>
                  <a:pt x="5719261" y="6598128"/>
                </a:cubicBezTo>
                <a:cubicBezTo>
                  <a:pt x="5684825" y="6653181"/>
                  <a:pt x="5643500" y="6701354"/>
                  <a:pt x="5615952" y="6728880"/>
                </a:cubicBezTo>
                <a:cubicBezTo>
                  <a:pt x="5591846" y="6759847"/>
                  <a:pt x="5566018" y="6792535"/>
                  <a:pt x="5540191" y="6825223"/>
                </a:cubicBezTo>
                <a:lnTo>
                  <a:pt x="5514417" y="6858000"/>
                </a:lnTo>
                <a:lnTo>
                  <a:pt x="5432172" y="6858000"/>
                </a:lnTo>
                <a:lnTo>
                  <a:pt x="5485092" y="6818343"/>
                </a:lnTo>
                <a:lnTo>
                  <a:pt x="5498867" y="6832106"/>
                </a:lnTo>
                <a:cubicBezTo>
                  <a:pt x="5512642" y="6818343"/>
                  <a:pt x="5533303" y="6797699"/>
                  <a:pt x="5547078" y="6777051"/>
                </a:cubicBezTo>
                <a:lnTo>
                  <a:pt x="5540191" y="6777052"/>
                </a:lnTo>
                <a:cubicBezTo>
                  <a:pt x="5540191" y="6783935"/>
                  <a:pt x="5533304" y="6790816"/>
                  <a:pt x="5533303" y="6783935"/>
                </a:cubicBezTo>
                <a:lnTo>
                  <a:pt x="5533304" y="6777052"/>
                </a:lnTo>
                <a:cubicBezTo>
                  <a:pt x="5526416" y="6777052"/>
                  <a:pt x="5512641" y="6797699"/>
                  <a:pt x="5512641" y="6783935"/>
                </a:cubicBezTo>
                <a:cubicBezTo>
                  <a:pt x="5526416" y="6756405"/>
                  <a:pt x="5533304" y="6763288"/>
                  <a:pt x="5547078" y="6742645"/>
                </a:cubicBezTo>
                <a:lnTo>
                  <a:pt x="5547077" y="6735761"/>
                </a:lnTo>
                <a:lnTo>
                  <a:pt x="5553964" y="6735759"/>
                </a:lnTo>
                <a:cubicBezTo>
                  <a:pt x="5553965" y="6728877"/>
                  <a:pt x="5560853" y="6721997"/>
                  <a:pt x="5560853" y="6721997"/>
                </a:cubicBezTo>
                <a:lnTo>
                  <a:pt x="5567740" y="6721999"/>
                </a:lnTo>
                <a:cubicBezTo>
                  <a:pt x="5574627" y="6701353"/>
                  <a:pt x="5595289" y="6666943"/>
                  <a:pt x="5615951" y="6639417"/>
                </a:cubicBezTo>
                <a:cubicBezTo>
                  <a:pt x="5643501" y="6611890"/>
                  <a:pt x="5664163" y="6591243"/>
                  <a:pt x="5677937" y="6591244"/>
                </a:cubicBezTo>
                <a:lnTo>
                  <a:pt x="5684824" y="6584361"/>
                </a:lnTo>
                <a:cubicBezTo>
                  <a:pt x="5684825" y="6577480"/>
                  <a:pt x="5691712" y="6570599"/>
                  <a:pt x="5698599" y="6570599"/>
                </a:cubicBezTo>
                <a:lnTo>
                  <a:pt x="5698600" y="6577480"/>
                </a:lnTo>
                <a:lnTo>
                  <a:pt x="5691712" y="6584363"/>
                </a:lnTo>
                <a:lnTo>
                  <a:pt x="5691711" y="6591244"/>
                </a:lnTo>
                <a:cubicBezTo>
                  <a:pt x="5712373" y="6563718"/>
                  <a:pt x="5705487" y="6563719"/>
                  <a:pt x="5719261" y="6543072"/>
                </a:cubicBezTo>
                <a:lnTo>
                  <a:pt x="5712373" y="6549953"/>
                </a:lnTo>
                <a:lnTo>
                  <a:pt x="5712373" y="6543070"/>
                </a:lnTo>
                <a:lnTo>
                  <a:pt x="5712374" y="6536189"/>
                </a:lnTo>
                <a:cubicBezTo>
                  <a:pt x="5712374" y="6536189"/>
                  <a:pt x="5705486" y="6549955"/>
                  <a:pt x="5698599" y="6543072"/>
                </a:cubicBezTo>
                <a:cubicBezTo>
                  <a:pt x="5712374" y="6522426"/>
                  <a:pt x="5726148" y="6501781"/>
                  <a:pt x="5733036" y="6508664"/>
                </a:cubicBezTo>
                <a:lnTo>
                  <a:pt x="5739923" y="6501783"/>
                </a:lnTo>
                <a:cubicBezTo>
                  <a:pt x="5743368" y="6501782"/>
                  <a:pt x="5745089" y="6500061"/>
                  <a:pt x="5745949" y="6498341"/>
                </a:cubicBezTo>
                <a:lnTo>
                  <a:pt x="5746479" y="6496223"/>
                </a:lnTo>
                <a:lnTo>
                  <a:pt x="5774791" y="6472212"/>
                </a:lnTo>
                <a:cubicBezTo>
                  <a:pt x="5808367" y="6438984"/>
                  <a:pt x="5838069" y="6395114"/>
                  <a:pt x="5863896" y="6343502"/>
                </a:cubicBezTo>
                <a:lnTo>
                  <a:pt x="5870782" y="6336621"/>
                </a:lnTo>
                <a:cubicBezTo>
                  <a:pt x="5870783" y="6329737"/>
                  <a:pt x="5877670" y="6322854"/>
                  <a:pt x="5877670" y="6322854"/>
                </a:cubicBezTo>
                <a:lnTo>
                  <a:pt x="5877670" y="6329736"/>
                </a:lnTo>
                <a:cubicBezTo>
                  <a:pt x="5882836" y="6314253"/>
                  <a:pt x="5891875" y="6291028"/>
                  <a:pt x="5896073" y="6274575"/>
                </a:cubicBezTo>
                <a:lnTo>
                  <a:pt x="5897128" y="6268192"/>
                </a:lnTo>
                <a:lnTo>
                  <a:pt x="5897471" y="6267801"/>
                </a:lnTo>
                <a:cubicBezTo>
                  <a:pt x="5898332" y="6266081"/>
                  <a:pt x="5898331" y="6264361"/>
                  <a:pt x="5898331" y="6260920"/>
                </a:cubicBezTo>
                <a:lnTo>
                  <a:pt x="5897128" y="6268192"/>
                </a:lnTo>
                <a:lnTo>
                  <a:pt x="5891445" y="6274682"/>
                </a:lnTo>
                <a:lnTo>
                  <a:pt x="5884558" y="6274684"/>
                </a:lnTo>
                <a:cubicBezTo>
                  <a:pt x="5884558" y="6267801"/>
                  <a:pt x="5884558" y="6267801"/>
                  <a:pt x="5891444" y="6260922"/>
                </a:cubicBezTo>
                <a:lnTo>
                  <a:pt x="5891445" y="6258416"/>
                </a:lnTo>
                <a:lnTo>
                  <a:pt x="5894028" y="6254899"/>
                </a:lnTo>
                <a:cubicBezTo>
                  <a:pt x="5896610" y="6252317"/>
                  <a:pt x="5898332" y="6250597"/>
                  <a:pt x="5898332" y="6247155"/>
                </a:cubicBezTo>
                <a:lnTo>
                  <a:pt x="5891444" y="6254039"/>
                </a:lnTo>
                <a:lnTo>
                  <a:pt x="5891445" y="6258416"/>
                </a:lnTo>
                <a:lnTo>
                  <a:pt x="5884558" y="6267801"/>
                </a:lnTo>
                <a:cubicBezTo>
                  <a:pt x="5912107" y="6178338"/>
                  <a:pt x="5987867" y="6081995"/>
                  <a:pt x="6022303" y="5992532"/>
                </a:cubicBezTo>
                <a:cubicBezTo>
                  <a:pt x="6029192" y="5992532"/>
                  <a:pt x="6042966" y="5965005"/>
                  <a:pt x="6049854" y="5958122"/>
                </a:cubicBezTo>
                <a:cubicBezTo>
                  <a:pt x="6042966" y="5958122"/>
                  <a:pt x="6042966" y="5958122"/>
                  <a:pt x="6042968" y="5944358"/>
                </a:cubicBezTo>
                <a:cubicBezTo>
                  <a:pt x="6042968" y="5944358"/>
                  <a:pt x="6049853" y="5944360"/>
                  <a:pt x="6049853" y="5937477"/>
                </a:cubicBezTo>
                <a:cubicBezTo>
                  <a:pt x="6049853" y="5930595"/>
                  <a:pt x="6056743" y="5930595"/>
                  <a:pt x="6056739" y="5923714"/>
                </a:cubicBezTo>
                <a:cubicBezTo>
                  <a:pt x="6077401" y="5872101"/>
                  <a:pt x="6094190" y="5851455"/>
                  <a:pt x="6110010" y="5829842"/>
                </a:cubicBezTo>
                <a:lnTo>
                  <a:pt x="6122376" y="5811522"/>
                </a:lnTo>
                <a:lnTo>
                  <a:pt x="6124752" y="5810165"/>
                </a:lnTo>
                <a:cubicBezTo>
                  <a:pt x="6125613" y="5808444"/>
                  <a:pt x="6125614" y="5806724"/>
                  <a:pt x="6125614" y="5806724"/>
                </a:cubicBezTo>
                <a:lnTo>
                  <a:pt x="6122376" y="5811522"/>
                </a:lnTo>
                <a:lnTo>
                  <a:pt x="6118726" y="5813605"/>
                </a:lnTo>
                <a:cubicBezTo>
                  <a:pt x="6118726" y="5813605"/>
                  <a:pt x="6111839" y="5813605"/>
                  <a:pt x="6111839" y="5806722"/>
                </a:cubicBezTo>
                <a:lnTo>
                  <a:pt x="6118725" y="5799843"/>
                </a:lnTo>
                <a:cubicBezTo>
                  <a:pt x="6118726" y="5797549"/>
                  <a:pt x="6118725" y="5795254"/>
                  <a:pt x="6118726" y="5792960"/>
                </a:cubicBezTo>
                <a:cubicBezTo>
                  <a:pt x="6118727" y="5758552"/>
                  <a:pt x="6160050" y="5675970"/>
                  <a:pt x="6180713" y="5682851"/>
                </a:cubicBezTo>
                <a:cubicBezTo>
                  <a:pt x="6194488" y="5634682"/>
                  <a:pt x="6215149" y="5558980"/>
                  <a:pt x="6242698" y="5517691"/>
                </a:cubicBezTo>
                <a:close/>
                <a:moveTo>
                  <a:pt x="6031724" y="5503741"/>
                </a:moveTo>
                <a:lnTo>
                  <a:pt x="6030787" y="5503894"/>
                </a:lnTo>
                <a:cubicBezTo>
                  <a:pt x="6022529" y="5508681"/>
                  <a:pt x="6009423" y="5521326"/>
                  <a:pt x="6006746" y="5510028"/>
                </a:cubicBezTo>
                <a:cubicBezTo>
                  <a:pt x="5991077" y="5547935"/>
                  <a:pt x="5974518" y="5582076"/>
                  <a:pt x="5958107" y="5613697"/>
                </a:cubicBezTo>
                <a:lnTo>
                  <a:pt x="5918354" y="5687414"/>
                </a:lnTo>
                <a:lnTo>
                  <a:pt x="5923128" y="5688762"/>
                </a:lnTo>
                <a:cubicBezTo>
                  <a:pt x="5933239" y="5686389"/>
                  <a:pt x="5945430" y="5674655"/>
                  <a:pt x="5945484" y="5701131"/>
                </a:cubicBezTo>
                <a:cubicBezTo>
                  <a:pt x="5967133" y="5668507"/>
                  <a:pt x="5990082" y="5607363"/>
                  <a:pt x="6002207" y="5562534"/>
                </a:cubicBezTo>
                <a:close/>
                <a:moveTo>
                  <a:pt x="4900498" y="5370762"/>
                </a:moveTo>
                <a:cubicBezTo>
                  <a:pt x="4900541" y="5370954"/>
                  <a:pt x="4900584" y="5371147"/>
                  <a:pt x="4900627" y="5371339"/>
                </a:cubicBezTo>
                <a:cubicBezTo>
                  <a:pt x="4898519" y="5376610"/>
                  <a:pt x="4894301" y="5382936"/>
                  <a:pt x="4890083" y="5387153"/>
                </a:cubicBezTo>
                <a:close/>
                <a:moveTo>
                  <a:pt x="6059700" y="5339561"/>
                </a:moveTo>
                <a:lnTo>
                  <a:pt x="6048904" y="5362569"/>
                </a:lnTo>
                <a:cubicBezTo>
                  <a:pt x="6016082" y="5425810"/>
                  <a:pt x="5983851" y="5478970"/>
                  <a:pt x="5960539" y="5532008"/>
                </a:cubicBezTo>
                <a:lnTo>
                  <a:pt x="5934065" y="5610445"/>
                </a:lnTo>
                <a:lnTo>
                  <a:pt x="5937012" y="5610037"/>
                </a:lnTo>
                <a:cubicBezTo>
                  <a:pt x="5940222" y="5608483"/>
                  <a:pt x="5943987" y="5607592"/>
                  <a:pt x="5948427" y="5612905"/>
                </a:cubicBezTo>
                <a:cubicBezTo>
                  <a:pt x="5985506" y="5527779"/>
                  <a:pt x="6012925" y="5495840"/>
                  <a:pt x="6012835" y="5441778"/>
                </a:cubicBezTo>
                <a:cubicBezTo>
                  <a:pt x="6035815" y="5404527"/>
                  <a:pt x="6038424" y="5375275"/>
                  <a:pt x="6060534" y="5347774"/>
                </a:cubicBezTo>
                <a:close/>
                <a:moveTo>
                  <a:pt x="5092541" y="5302798"/>
                </a:moveTo>
                <a:cubicBezTo>
                  <a:pt x="5100976" y="5311232"/>
                  <a:pt x="5092540" y="5319670"/>
                  <a:pt x="5084105" y="5311234"/>
                </a:cubicBezTo>
                <a:cubicBezTo>
                  <a:pt x="5092539" y="5311234"/>
                  <a:pt x="5092539" y="5311234"/>
                  <a:pt x="5092541" y="5302798"/>
                </a:cubicBezTo>
                <a:close/>
                <a:moveTo>
                  <a:pt x="4274497" y="5281926"/>
                </a:moveTo>
                <a:lnTo>
                  <a:pt x="4273967" y="5284044"/>
                </a:lnTo>
                <a:cubicBezTo>
                  <a:pt x="4273105" y="5285765"/>
                  <a:pt x="4271385" y="5287485"/>
                  <a:pt x="4267941" y="5287486"/>
                </a:cubicBezTo>
                <a:close/>
                <a:moveTo>
                  <a:pt x="6147025" y="5207320"/>
                </a:moveTo>
                <a:lnTo>
                  <a:pt x="6127664" y="5251775"/>
                </a:lnTo>
                <a:lnTo>
                  <a:pt x="6127242" y="5251844"/>
                </a:lnTo>
                <a:lnTo>
                  <a:pt x="6127919" y="5262990"/>
                </a:lnTo>
                <a:lnTo>
                  <a:pt x="6131360" y="5253356"/>
                </a:lnTo>
                <a:close/>
                <a:moveTo>
                  <a:pt x="5028123" y="5195433"/>
                </a:moveTo>
                <a:lnTo>
                  <a:pt x="5025054" y="5201570"/>
                </a:lnTo>
                <a:lnTo>
                  <a:pt x="5025055" y="5210004"/>
                </a:lnTo>
                <a:lnTo>
                  <a:pt x="5016618" y="5218441"/>
                </a:lnTo>
                <a:cubicBezTo>
                  <a:pt x="5016618" y="5210006"/>
                  <a:pt x="5025054" y="5201570"/>
                  <a:pt x="5016619" y="5201568"/>
                </a:cubicBezTo>
                <a:close/>
                <a:moveTo>
                  <a:pt x="5038512" y="5179677"/>
                </a:moveTo>
                <a:lnTo>
                  <a:pt x="5030458" y="5194189"/>
                </a:lnTo>
                <a:lnTo>
                  <a:pt x="5028123" y="5195433"/>
                </a:lnTo>
                <a:lnTo>
                  <a:pt x="5033492" y="5184698"/>
                </a:lnTo>
                <a:close/>
                <a:moveTo>
                  <a:pt x="5051826" y="5150955"/>
                </a:moveTo>
                <a:lnTo>
                  <a:pt x="5058797" y="5150956"/>
                </a:lnTo>
                <a:cubicBezTo>
                  <a:pt x="5050363" y="5159393"/>
                  <a:pt x="5041926" y="5167825"/>
                  <a:pt x="5041926" y="5176263"/>
                </a:cubicBezTo>
                <a:lnTo>
                  <a:pt x="5038512" y="5179677"/>
                </a:lnTo>
                <a:lnTo>
                  <a:pt x="5045089" y="5167825"/>
                </a:lnTo>
                <a:close/>
                <a:moveTo>
                  <a:pt x="5057164" y="5137575"/>
                </a:moveTo>
                <a:lnTo>
                  <a:pt x="5051826" y="5150955"/>
                </a:lnTo>
                <a:lnTo>
                  <a:pt x="5050362" y="5150956"/>
                </a:lnTo>
                <a:close/>
                <a:moveTo>
                  <a:pt x="4431848" y="5083476"/>
                </a:moveTo>
                <a:lnTo>
                  <a:pt x="4414009" y="5091602"/>
                </a:lnTo>
                <a:lnTo>
                  <a:pt x="4405686" y="5115441"/>
                </a:lnTo>
                <a:lnTo>
                  <a:pt x="4405685" y="5108559"/>
                </a:lnTo>
                <a:cubicBezTo>
                  <a:pt x="4405685" y="5108559"/>
                  <a:pt x="4398800" y="5115440"/>
                  <a:pt x="4398800" y="5122323"/>
                </a:cubicBezTo>
                <a:cubicBezTo>
                  <a:pt x="4391913" y="5122321"/>
                  <a:pt x="4391913" y="5129203"/>
                  <a:pt x="4391913" y="5129203"/>
                </a:cubicBezTo>
                <a:cubicBezTo>
                  <a:pt x="4366085" y="5180817"/>
                  <a:pt x="4336384" y="5224688"/>
                  <a:pt x="4302808" y="5257916"/>
                </a:cubicBezTo>
                <a:lnTo>
                  <a:pt x="4274497" y="5281926"/>
                </a:lnTo>
                <a:cubicBezTo>
                  <a:pt x="4274606" y="5281485"/>
                  <a:pt x="4274718" y="5281045"/>
                  <a:pt x="4274828" y="5280603"/>
                </a:cubicBezTo>
                <a:lnTo>
                  <a:pt x="4267941" y="5273721"/>
                </a:lnTo>
                <a:lnTo>
                  <a:pt x="4267941" y="5280603"/>
                </a:lnTo>
                <a:lnTo>
                  <a:pt x="4267941" y="5287486"/>
                </a:lnTo>
                <a:cubicBezTo>
                  <a:pt x="4261052" y="5287486"/>
                  <a:pt x="4261052" y="5294367"/>
                  <a:pt x="4261052" y="5294367"/>
                </a:cubicBezTo>
                <a:cubicBezTo>
                  <a:pt x="4254166" y="5287484"/>
                  <a:pt x="4240390" y="5308129"/>
                  <a:pt x="4226617" y="5328775"/>
                </a:cubicBezTo>
                <a:cubicBezTo>
                  <a:pt x="4233504" y="5335658"/>
                  <a:pt x="4240390" y="5321894"/>
                  <a:pt x="4240390" y="5321894"/>
                </a:cubicBezTo>
                <a:lnTo>
                  <a:pt x="4240389" y="5328775"/>
                </a:lnTo>
                <a:lnTo>
                  <a:pt x="4240390" y="5335658"/>
                </a:lnTo>
                <a:lnTo>
                  <a:pt x="4247279" y="5328773"/>
                </a:lnTo>
                <a:cubicBezTo>
                  <a:pt x="4233504" y="5349420"/>
                  <a:pt x="4240389" y="5349418"/>
                  <a:pt x="4219728" y="5376947"/>
                </a:cubicBezTo>
                <a:lnTo>
                  <a:pt x="4219727" y="5370066"/>
                </a:lnTo>
                <a:lnTo>
                  <a:pt x="4226616" y="5363185"/>
                </a:lnTo>
                <a:lnTo>
                  <a:pt x="4226617" y="5356304"/>
                </a:lnTo>
                <a:cubicBezTo>
                  <a:pt x="4219728" y="5356302"/>
                  <a:pt x="4212841" y="5363185"/>
                  <a:pt x="4212842" y="5370066"/>
                </a:cubicBezTo>
                <a:cubicBezTo>
                  <a:pt x="4212842" y="5370066"/>
                  <a:pt x="4205955" y="5370066"/>
                  <a:pt x="4205955" y="5376946"/>
                </a:cubicBezTo>
                <a:cubicBezTo>
                  <a:pt x="4192180" y="5376946"/>
                  <a:pt x="4171517" y="5397591"/>
                  <a:pt x="4143968" y="5425119"/>
                </a:cubicBezTo>
                <a:cubicBezTo>
                  <a:pt x="4133638" y="5438882"/>
                  <a:pt x="4123306" y="5454368"/>
                  <a:pt x="4114698" y="5468991"/>
                </a:cubicBezTo>
                <a:lnTo>
                  <a:pt x="4106774" y="5485182"/>
                </a:lnTo>
                <a:cubicBezTo>
                  <a:pt x="4106494" y="5496768"/>
                  <a:pt x="4106214" y="5508354"/>
                  <a:pt x="4105934" y="5519940"/>
                </a:cubicBezTo>
                <a:cubicBezTo>
                  <a:pt x="4100502" y="5538609"/>
                  <a:pt x="4090414" y="5554501"/>
                  <a:pt x="4076469" y="5566880"/>
                </a:cubicBezTo>
                <a:lnTo>
                  <a:pt x="4038190" y="5604898"/>
                </a:lnTo>
                <a:lnTo>
                  <a:pt x="4036241" y="5607124"/>
                </a:lnTo>
                <a:lnTo>
                  <a:pt x="4050421" y="5633545"/>
                </a:lnTo>
                <a:lnTo>
                  <a:pt x="4143968" y="5514583"/>
                </a:lnTo>
                <a:cubicBezTo>
                  <a:pt x="4171518" y="5487054"/>
                  <a:pt x="4212841" y="5438884"/>
                  <a:pt x="4247279" y="5383830"/>
                </a:cubicBezTo>
                <a:cubicBezTo>
                  <a:pt x="4288602" y="5335658"/>
                  <a:pt x="4316152" y="5280601"/>
                  <a:pt x="4329927" y="5246195"/>
                </a:cubicBezTo>
                <a:cubicBezTo>
                  <a:pt x="4357475" y="5211785"/>
                  <a:pt x="4385024" y="5170496"/>
                  <a:pt x="4398800" y="5136086"/>
                </a:cubicBezTo>
                <a:cubicBezTo>
                  <a:pt x="4398800" y="5136086"/>
                  <a:pt x="4405686" y="5136084"/>
                  <a:pt x="4405686" y="5129203"/>
                </a:cubicBezTo>
                <a:cubicBezTo>
                  <a:pt x="4412575" y="5122321"/>
                  <a:pt x="4412575" y="5122321"/>
                  <a:pt x="4412575" y="5115438"/>
                </a:cubicBezTo>
                <a:close/>
                <a:moveTo>
                  <a:pt x="4424641" y="5024444"/>
                </a:moveTo>
                <a:lnTo>
                  <a:pt x="4412574" y="5053506"/>
                </a:lnTo>
                <a:lnTo>
                  <a:pt x="4419461" y="5044121"/>
                </a:lnTo>
                <a:lnTo>
                  <a:pt x="4419461" y="5046624"/>
                </a:lnTo>
                <a:cubicBezTo>
                  <a:pt x="4412574" y="5053506"/>
                  <a:pt x="4412574" y="5053506"/>
                  <a:pt x="4412574" y="5060387"/>
                </a:cubicBezTo>
                <a:lnTo>
                  <a:pt x="4416932" y="5060387"/>
                </a:lnTo>
                <a:lnTo>
                  <a:pt x="4420817" y="5042274"/>
                </a:lnTo>
                <a:lnTo>
                  <a:pt x="4419461" y="5044121"/>
                </a:lnTo>
                <a:lnTo>
                  <a:pt x="4419462" y="5039742"/>
                </a:lnTo>
                <a:lnTo>
                  <a:pt x="4421877" y="5037328"/>
                </a:lnTo>
                <a:close/>
                <a:moveTo>
                  <a:pt x="6184910" y="5000207"/>
                </a:moveTo>
                <a:lnTo>
                  <a:pt x="6182308" y="5002382"/>
                </a:lnTo>
                <a:lnTo>
                  <a:pt x="6184369" y="5004325"/>
                </a:lnTo>
                <a:lnTo>
                  <a:pt x="6185038" y="5003800"/>
                </a:lnTo>
                <a:close/>
                <a:moveTo>
                  <a:pt x="4530169" y="4904952"/>
                </a:moveTo>
                <a:lnTo>
                  <a:pt x="4471060" y="5018446"/>
                </a:lnTo>
                <a:lnTo>
                  <a:pt x="4496083" y="4976946"/>
                </a:lnTo>
                <a:close/>
                <a:moveTo>
                  <a:pt x="5279291" y="4811201"/>
                </a:moveTo>
                <a:cubicBezTo>
                  <a:pt x="5278903" y="4817600"/>
                  <a:pt x="5278514" y="4823999"/>
                  <a:pt x="5278126" y="4830398"/>
                </a:cubicBezTo>
                <a:lnTo>
                  <a:pt x="5278126" y="4821965"/>
                </a:lnTo>
                <a:lnTo>
                  <a:pt x="5278125" y="4813529"/>
                </a:lnTo>
                <a:close/>
                <a:moveTo>
                  <a:pt x="4639857" y="4771353"/>
                </a:moveTo>
                <a:lnTo>
                  <a:pt x="4641578" y="4771353"/>
                </a:lnTo>
                <a:lnTo>
                  <a:pt x="4639859" y="4778235"/>
                </a:lnTo>
                <a:cubicBezTo>
                  <a:pt x="4639858" y="4775941"/>
                  <a:pt x="4639858" y="4773647"/>
                  <a:pt x="4639857" y="4771353"/>
                </a:cubicBezTo>
                <a:close/>
                <a:moveTo>
                  <a:pt x="6300040" y="4758666"/>
                </a:moveTo>
                <a:lnTo>
                  <a:pt x="6294570" y="4787455"/>
                </a:lnTo>
                <a:lnTo>
                  <a:pt x="6297038" y="4785392"/>
                </a:lnTo>
                <a:cubicBezTo>
                  <a:pt x="6300781" y="4770985"/>
                  <a:pt x="6302097" y="4763118"/>
                  <a:pt x="6301896" y="4759338"/>
                </a:cubicBezTo>
                <a:close/>
                <a:moveTo>
                  <a:pt x="4624114" y="4714333"/>
                </a:moveTo>
                <a:lnTo>
                  <a:pt x="4608083" y="4755346"/>
                </a:lnTo>
                <a:lnTo>
                  <a:pt x="4566989" y="4834251"/>
                </a:lnTo>
                <a:lnTo>
                  <a:pt x="4579591" y="4838449"/>
                </a:lnTo>
                <a:cubicBezTo>
                  <a:pt x="4581313" y="4843611"/>
                  <a:pt x="4581316" y="4850494"/>
                  <a:pt x="4584759" y="4853934"/>
                </a:cubicBezTo>
                <a:cubicBezTo>
                  <a:pt x="4598533" y="4847051"/>
                  <a:pt x="4605421" y="4833288"/>
                  <a:pt x="4619195" y="4819526"/>
                </a:cubicBezTo>
                <a:cubicBezTo>
                  <a:pt x="4612308" y="4826405"/>
                  <a:pt x="4612310" y="4833285"/>
                  <a:pt x="4612310" y="4833285"/>
                </a:cubicBezTo>
                <a:cubicBezTo>
                  <a:pt x="4605419" y="4840171"/>
                  <a:pt x="4605419" y="4840171"/>
                  <a:pt x="4605419" y="4847052"/>
                </a:cubicBezTo>
                <a:cubicBezTo>
                  <a:pt x="4612307" y="4847051"/>
                  <a:pt x="4612308" y="4840169"/>
                  <a:pt x="4612308" y="4840169"/>
                </a:cubicBezTo>
                <a:cubicBezTo>
                  <a:pt x="4619195" y="4833288"/>
                  <a:pt x="4619195" y="4826408"/>
                  <a:pt x="4619195" y="4826408"/>
                </a:cubicBezTo>
                <a:lnTo>
                  <a:pt x="4626081" y="4819526"/>
                </a:lnTo>
                <a:cubicBezTo>
                  <a:pt x="4632969" y="4805761"/>
                  <a:pt x="4639857" y="4791997"/>
                  <a:pt x="4646742" y="4785116"/>
                </a:cubicBezTo>
                <a:lnTo>
                  <a:pt x="4646742" y="4778236"/>
                </a:lnTo>
                <a:lnTo>
                  <a:pt x="4646742" y="4771353"/>
                </a:lnTo>
                <a:lnTo>
                  <a:pt x="4641578" y="4771353"/>
                </a:lnTo>
                <a:lnTo>
                  <a:pt x="4643300" y="4764470"/>
                </a:lnTo>
                <a:cubicBezTo>
                  <a:pt x="4643300" y="4761032"/>
                  <a:pt x="4643300" y="4757588"/>
                  <a:pt x="4646744" y="4750706"/>
                </a:cubicBezTo>
                <a:cubicBezTo>
                  <a:pt x="4639857" y="4730062"/>
                  <a:pt x="4626083" y="4771351"/>
                  <a:pt x="4612308" y="4771353"/>
                </a:cubicBezTo>
                <a:cubicBezTo>
                  <a:pt x="4626083" y="4736944"/>
                  <a:pt x="4619194" y="4730062"/>
                  <a:pt x="4626081" y="4716301"/>
                </a:cubicBezTo>
                <a:close/>
                <a:moveTo>
                  <a:pt x="4626083" y="4709296"/>
                </a:moveTo>
                <a:cubicBezTo>
                  <a:pt x="4626067" y="4709336"/>
                  <a:pt x="4626052" y="4709378"/>
                  <a:pt x="4626036" y="4709417"/>
                </a:cubicBezTo>
                <a:lnTo>
                  <a:pt x="4626083" y="4709417"/>
                </a:lnTo>
                <a:close/>
                <a:moveTo>
                  <a:pt x="4669890" y="4597214"/>
                </a:moveTo>
                <a:lnTo>
                  <a:pt x="4652597" y="4641464"/>
                </a:lnTo>
                <a:lnTo>
                  <a:pt x="4662239" y="4624254"/>
                </a:lnTo>
                <a:cubicBezTo>
                  <a:pt x="4666546" y="4615223"/>
                  <a:pt x="4669558" y="4607264"/>
                  <a:pt x="4670635" y="4600705"/>
                </a:cubicBezTo>
                <a:close/>
                <a:moveTo>
                  <a:pt x="6312651" y="4449732"/>
                </a:moveTo>
                <a:lnTo>
                  <a:pt x="6267859" y="4610691"/>
                </a:lnTo>
                <a:cubicBezTo>
                  <a:pt x="6241042" y="4697704"/>
                  <a:pt x="6212145" y="4784388"/>
                  <a:pt x="6182372" y="4871073"/>
                </a:cubicBezTo>
                <a:cubicBezTo>
                  <a:pt x="6104876" y="5094353"/>
                  <a:pt x="6019006" y="5313199"/>
                  <a:pt x="5921253" y="5525765"/>
                </a:cubicBezTo>
                <a:lnTo>
                  <a:pt x="5877945" y="5612921"/>
                </a:lnTo>
                <a:lnTo>
                  <a:pt x="5913709" y="5556906"/>
                </a:lnTo>
                <a:cubicBezTo>
                  <a:pt x="5949047" y="5491279"/>
                  <a:pt x="5988825" y="5430967"/>
                  <a:pt x="6019724" y="5360027"/>
                </a:cubicBezTo>
                <a:cubicBezTo>
                  <a:pt x="6024165" y="5365339"/>
                  <a:pt x="6030345" y="5351151"/>
                  <a:pt x="6039225" y="5361777"/>
                </a:cubicBezTo>
                <a:lnTo>
                  <a:pt x="6048547" y="5341824"/>
                </a:lnTo>
                <a:lnTo>
                  <a:pt x="6046345" y="5341588"/>
                </a:lnTo>
                <a:cubicBezTo>
                  <a:pt x="6058704" y="5313213"/>
                  <a:pt x="6071063" y="5284837"/>
                  <a:pt x="6084294" y="5246712"/>
                </a:cubicBezTo>
                <a:lnTo>
                  <a:pt x="6089991" y="5252078"/>
                </a:lnTo>
                <a:lnTo>
                  <a:pt x="6098822" y="5228225"/>
                </a:lnTo>
                <a:cubicBezTo>
                  <a:pt x="6101958" y="5216299"/>
                  <a:pt x="6103654" y="5204166"/>
                  <a:pt x="6103633" y="5190650"/>
                </a:cubicBezTo>
                <a:cubicBezTo>
                  <a:pt x="6126613" y="5153399"/>
                  <a:pt x="6129222" y="5124147"/>
                  <a:pt x="6151332" y="5096646"/>
                </a:cubicBezTo>
                <a:cubicBezTo>
                  <a:pt x="6153073" y="5077147"/>
                  <a:pt x="6141582" y="5095771"/>
                  <a:pt x="6137143" y="5090460"/>
                </a:cubicBezTo>
                <a:cubicBezTo>
                  <a:pt x="6143321" y="5076272"/>
                  <a:pt x="6149502" y="5062085"/>
                  <a:pt x="6155791" y="5046678"/>
                </a:cubicBezTo>
                <a:lnTo>
                  <a:pt x="6163274" y="5026869"/>
                </a:lnTo>
                <a:lnTo>
                  <a:pt x="6160038" y="5031146"/>
                </a:lnTo>
                <a:cubicBezTo>
                  <a:pt x="6158433" y="5031923"/>
                  <a:pt x="6157709" y="5029708"/>
                  <a:pt x="6158362" y="5022395"/>
                </a:cubicBezTo>
                <a:cubicBezTo>
                  <a:pt x="6161842" y="4983395"/>
                  <a:pt x="6165322" y="4944393"/>
                  <a:pt x="6191781" y="4868143"/>
                </a:cubicBezTo>
                <a:cubicBezTo>
                  <a:pt x="6211280" y="4869891"/>
                  <a:pt x="6198049" y="4908018"/>
                  <a:pt x="6200750" y="4932832"/>
                </a:cubicBezTo>
                <a:cubicBezTo>
                  <a:pt x="6205191" y="4938144"/>
                  <a:pt x="6208670" y="4899143"/>
                  <a:pt x="6218420" y="4900018"/>
                </a:cubicBezTo>
                <a:cubicBezTo>
                  <a:pt x="6220160" y="4880517"/>
                  <a:pt x="6227210" y="4856578"/>
                  <a:pt x="6222771" y="4851267"/>
                </a:cubicBezTo>
                <a:cubicBezTo>
                  <a:pt x="6264200" y="4717389"/>
                  <a:pt x="6264889" y="4599513"/>
                  <a:pt x="6309018" y="4490449"/>
                </a:cubicBezTo>
                <a:cubicBezTo>
                  <a:pt x="6310322" y="4475824"/>
                  <a:pt x="6311410" y="4463635"/>
                  <a:pt x="6312390" y="4452667"/>
                </a:cubicBezTo>
                <a:close/>
                <a:moveTo>
                  <a:pt x="4770714" y="4303393"/>
                </a:moveTo>
                <a:lnTo>
                  <a:pt x="4768098" y="4309185"/>
                </a:lnTo>
                <a:lnTo>
                  <a:pt x="4730786" y="4441413"/>
                </a:lnTo>
                <a:lnTo>
                  <a:pt x="4697881" y="4525604"/>
                </a:lnTo>
                <a:lnTo>
                  <a:pt x="4705286" y="4517587"/>
                </a:lnTo>
                <a:cubicBezTo>
                  <a:pt x="4715618" y="4499524"/>
                  <a:pt x="4725948" y="4475437"/>
                  <a:pt x="4736280" y="4447908"/>
                </a:cubicBezTo>
                <a:cubicBezTo>
                  <a:pt x="4756941" y="4392857"/>
                  <a:pt x="4763829" y="4337801"/>
                  <a:pt x="4770714" y="4303393"/>
                </a:cubicBezTo>
                <a:close/>
                <a:moveTo>
                  <a:pt x="5516941" y="4034216"/>
                </a:moveTo>
                <a:lnTo>
                  <a:pt x="5516585" y="4035638"/>
                </a:lnTo>
                <a:lnTo>
                  <a:pt x="5517415" y="4034843"/>
                </a:lnTo>
                <a:close/>
                <a:moveTo>
                  <a:pt x="4464361" y="3887629"/>
                </a:moveTo>
                <a:lnTo>
                  <a:pt x="4447219" y="3951032"/>
                </a:lnTo>
                <a:lnTo>
                  <a:pt x="4449788" y="3945610"/>
                </a:lnTo>
                <a:lnTo>
                  <a:pt x="4458042" y="3931642"/>
                </a:lnTo>
                <a:close/>
                <a:moveTo>
                  <a:pt x="5497455" y="3860297"/>
                </a:moveTo>
                <a:lnTo>
                  <a:pt x="5497454" y="3868735"/>
                </a:lnTo>
                <a:lnTo>
                  <a:pt x="5496941" y="3868220"/>
                </a:lnTo>
                <a:close/>
                <a:moveTo>
                  <a:pt x="5489018" y="3851862"/>
                </a:moveTo>
                <a:lnTo>
                  <a:pt x="5489416" y="3851862"/>
                </a:lnTo>
                <a:cubicBezTo>
                  <a:pt x="5489283" y="3854674"/>
                  <a:pt x="5489151" y="3857487"/>
                  <a:pt x="5489019" y="3860299"/>
                </a:cubicBezTo>
                <a:close/>
                <a:moveTo>
                  <a:pt x="5911079" y="3772494"/>
                </a:moveTo>
                <a:lnTo>
                  <a:pt x="5910807" y="3775940"/>
                </a:lnTo>
                <a:lnTo>
                  <a:pt x="5911685" y="3774713"/>
                </a:lnTo>
                <a:close/>
                <a:moveTo>
                  <a:pt x="6449798" y="3769517"/>
                </a:moveTo>
                <a:cubicBezTo>
                  <a:pt x="6445753" y="3768386"/>
                  <a:pt x="6441387" y="3774290"/>
                  <a:pt x="6435579" y="3779144"/>
                </a:cubicBezTo>
                <a:lnTo>
                  <a:pt x="6426392" y="3784213"/>
                </a:lnTo>
                <a:lnTo>
                  <a:pt x="6421513" y="3924977"/>
                </a:lnTo>
                <a:cubicBezTo>
                  <a:pt x="6417826" y="3973174"/>
                  <a:pt x="6412367" y="4020596"/>
                  <a:pt x="6405797" y="4066691"/>
                </a:cubicBezTo>
                <a:cubicBezTo>
                  <a:pt x="6404055" y="4086191"/>
                  <a:pt x="6407626" y="4101254"/>
                  <a:pt x="6410326" y="4126067"/>
                </a:cubicBezTo>
                <a:cubicBezTo>
                  <a:pt x="6404191" y="4167287"/>
                  <a:pt x="6400036" y="4200085"/>
                  <a:pt x="6395881" y="4232882"/>
                </a:cubicBezTo>
                <a:lnTo>
                  <a:pt x="6391736" y="4265027"/>
                </a:lnTo>
                <a:lnTo>
                  <a:pt x="6399816" y="4239321"/>
                </a:lnTo>
                <a:cubicBezTo>
                  <a:pt x="6402426" y="4210069"/>
                  <a:pt x="6404166" y="4190570"/>
                  <a:pt x="6405907" y="4171069"/>
                </a:cubicBezTo>
                <a:cubicBezTo>
                  <a:pt x="6420004" y="4123193"/>
                  <a:pt x="6413827" y="4137380"/>
                  <a:pt x="6428796" y="4079755"/>
                </a:cubicBezTo>
                <a:cubicBezTo>
                  <a:pt x="6429666" y="4070005"/>
                  <a:pt x="6419916" y="4069130"/>
                  <a:pt x="6419916" y="4069130"/>
                </a:cubicBezTo>
                <a:cubicBezTo>
                  <a:pt x="6421567" y="3995566"/>
                  <a:pt x="6430355" y="3952129"/>
                  <a:pt x="6433836" y="3913127"/>
                </a:cubicBezTo>
                <a:cubicBezTo>
                  <a:pt x="6438187" y="3864376"/>
                  <a:pt x="6446106" y="3830688"/>
                  <a:pt x="6455766" y="3777500"/>
                </a:cubicBezTo>
                <a:cubicBezTo>
                  <a:pt x="6453763" y="3772406"/>
                  <a:pt x="6451821" y="3770082"/>
                  <a:pt x="6449798" y="3769517"/>
                </a:cubicBezTo>
                <a:close/>
                <a:moveTo>
                  <a:pt x="6431269" y="3677444"/>
                </a:moveTo>
                <a:lnTo>
                  <a:pt x="6429099" y="3684082"/>
                </a:lnTo>
                <a:lnTo>
                  <a:pt x="6428712" y="3698653"/>
                </a:lnTo>
                <a:lnTo>
                  <a:pt x="6430840" y="3685964"/>
                </a:lnTo>
                <a:close/>
                <a:moveTo>
                  <a:pt x="6441196" y="3504743"/>
                </a:moveTo>
                <a:cubicBezTo>
                  <a:pt x="6440326" y="3514494"/>
                  <a:pt x="6440326" y="3514494"/>
                  <a:pt x="6440326" y="3514494"/>
                </a:cubicBezTo>
                <a:lnTo>
                  <a:pt x="6440393" y="3514771"/>
                </a:lnTo>
                <a:lnTo>
                  <a:pt x="6438704" y="3535807"/>
                </a:lnTo>
                <a:lnTo>
                  <a:pt x="6440401" y="3531965"/>
                </a:lnTo>
                <a:lnTo>
                  <a:pt x="6441548" y="3519646"/>
                </a:lnTo>
                <a:lnTo>
                  <a:pt x="6440393" y="3514771"/>
                </a:lnTo>
                <a:close/>
                <a:moveTo>
                  <a:pt x="6458019" y="3495196"/>
                </a:moveTo>
                <a:lnTo>
                  <a:pt x="6453910" y="3495641"/>
                </a:lnTo>
                <a:lnTo>
                  <a:pt x="6451579" y="3538789"/>
                </a:lnTo>
                <a:cubicBezTo>
                  <a:pt x="6448227" y="3565675"/>
                  <a:pt x="6443387" y="3593794"/>
                  <a:pt x="6438544" y="3621912"/>
                </a:cubicBezTo>
                <a:lnTo>
                  <a:pt x="6434839" y="3651648"/>
                </a:lnTo>
                <a:lnTo>
                  <a:pt x="6440156" y="3649560"/>
                </a:lnTo>
                <a:cubicBezTo>
                  <a:pt x="6442701" y="3648560"/>
                  <a:pt x="6445356" y="3646342"/>
                  <a:pt x="6448445" y="3639248"/>
                </a:cubicBezTo>
                <a:cubicBezTo>
                  <a:pt x="6448011" y="3644122"/>
                  <a:pt x="6450232" y="3646779"/>
                  <a:pt x="6452125" y="3653091"/>
                </a:cubicBezTo>
                <a:lnTo>
                  <a:pt x="6452316" y="3654200"/>
                </a:lnTo>
                <a:lnTo>
                  <a:pt x="6453358" y="3623160"/>
                </a:lnTo>
                <a:cubicBezTo>
                  <a:pt x="6455499" y="3578510"/>
                  <a:pt x="6458086" y="3535744"/>
                  <a:pt x="6456256" y="3501181"/>
                </a:cubicBezTo>
                <a:cubicBezTo>
                  <a:pt x="6458910" y="3498962"/>
                  <a:pt x="6459129" y="3496524"/>
                  <a:pt x="6458019" y="3495196"/>
                </a:cubicBezTo>
                <a:close/>
                <a:moveTo>
                  <a:pt x="5472148" y="3455387"/>
                </a:moveTo>
                <a:lnTo>
                  <a:pt x="5480584" y="3463821"/>
                </a:lnTo>
                <a:lnTo>
                  <a:pt x="5472148" y="3463821"/>
                </a:lnTo>
                <a:close/>
                <a:moveTo>
                  <a:pt x="5489019" y="3362594"/>
                </a:moveTo>
                <a:cubicBezTo>
                  <a:pt x="5489018" y="3430080"/>
                  <a:pt x="5489018" y="3455387"/>
                  <a:pt x="5497455" y="3514435"/>
                </a:cubicBezTo>
                <a:cubicBezTo>
                  <a:pt x="5514328" y="3506001"/>
                  <a:pt x="5522761" y="3539745"/>
                  <a:pt x="5522761" y="3581921"/>
                </a:cubicBezTo>
                <a:cubicBezTo>
                  <a:pt x="5522760" y="3624099"/>
                  <a:pt x="5522762" y="3666276"/>
                  <a:pt x="5531197" y="3666278"/>
                </a:cubicBezTo>
                <a:cubicBezTo>
                  <a:pt x="5539634" y="3708456"/>
                  <a:pt x="5522762" y="3767506"/>
                  <a:pt x="5514328" y="3809685"/>
                </a:cubicBezTo>
                <a:lnTo>
                  <a:pt x="5505888" y="3801249"/>
                </a:lnTo>
                <a:cubicBezTo>
                  <a:pt x="5505890" y="3804061"/>
                  <a:pt x="5505890" y="3806873"/>
                  <a:pt x="5505890" y="3809685"/>
                </a:cubicBezTo>
                <a:lnTo>
                  <a:pt x="5497454" y="3843426"/>
                </a:lnTo>
                <a:lnTo>
                  <a:pt x="5497455" y="3851862"/>
                </a:lnTo>
                <a:lnTo>
                  <a:pt x="5489416" y="3851862"/>
                </a:lnTo>
                <a:cubicBezTo>
                  <a:pt x="5489634" y="3847250"/>
                  <a:pt x="5489855" y="3842636"/>
                  <a:pt x="5490073" y="3838023"/>
                </a:cubicBezTo>
                <a:cubicBezTo>
                  <a:pt x="5486911" y="3823392"/>
                  <a:pt x="5474255" y="3826554"/>
                  <a:pt x="5480584" y="3801246"/>
                </a:cubicBezTo>
                <a:cubicBezTo>
                  <a:pt x="5489018" y="3801247"/>
                  <a:pt x="5489018" y="3801247"/>
                  <a:pt x="5489019" y="3792812"/>
                </a:cubicBezTo>
                <a:lnTo>
                  <a:pt x="5489019" y="3784378"/>
                </a:lnTo>
                <a:cubicBezTo>
                  <a:pt x="5497455" y="3784378"/>
                  <a:pt x="5497455" y="3784378"/>
                  <a:pt x="5497455" y="3775942"/>
                </a:cubicBezTo>
                <a:lnTo>
                  <a:pt x="5497455" y="3767506"/>
                </a:lnTo>
                <a:cubicBezTo>
                  <a:pt x="5489019" y="3767506"/>
                  <a:pt x="5489019" y="3775942"/>
                  <a:pt x="5489019" y="3767506"/>
                </a:cubicBezTo>
                <a:cubicBezTo>
                  <a:pt x="5489018" y="3742199"/>
                  <a:pt x="5497455" y="3716890"/>
                  <a:pt x="5480584" y="3700021"/>
                </a:cubicBezTo>
                <a:cubicBezTo>
                  <a:pt x="5489018" y="3708454"/>
                  <a:pt x="5489018" y="3708454"/>
                  <a:pt x="5489019" y="3700021"/>
                </a:cubicBezTo>
                <a:lnTo>
                  <a:pt x="5489018" y="3683147"/>
                </a:lnTo>
                <a:lnTo>
                  <a:pt x="5489019" y="3674714"/>
                </a:lnTo>
                <a:cubicBezTo>
                  <a:pt x="5505891" y="3649407"/>
                  <a:pt x="5480583" y="3624099"/>
                  <a:pt x="5497455" y="3590358"/>
                </a:cubicBezTo>
                <a:lnTo>
                  <a:pt x="5489019" y="3590355"/>
                </a:lnTo>
                <a:cubicBezTo>
                  <a:pt x="5497455" y="3590358"/>
                  <a:pt x="5497454" y="3581921"/>
                  <a:pt x="5497454" y="3581921"/>
                </a:cubicBezTo>
                <a:lnTo>
                  <a:pt x="5489016" y="3573485"/>
                </a:lnTo>
                <a:cubicBezTo>
                  <a:pt x="5489019" y="3548178"/>
                  <a:pt x="5489019" y="3522871"/>
                  <a:pt x="5489019" y="3522871"/>
                </a:cubicBezTo>
                <a:cubicBezTo>
                  <a:pt x="5489019" y="3497563"/>
                  <a:pt x="5480584" y="3539742"/>
                  <a:pt x="5480583" y="3497564"/>
                </a:cubicBezTo>
                <a:cubicBezTo>
                  <a:pt x="5489018" y="3506001"/>
                  <a:pt x="5497454" y="3497563"/>
                  <a:pt x="5489019" y="3489128"/>
                </a:cubicBezTo>
                <a:cubicBezTo>
                  <a:pt x="5480583" y="3480694"/>
                  <a:pt x="5472148" y="3522871"/>
                  <a:pt x="5472148" y="3480692"/>
                </a:cubicBezTo>
                <a:lnTo>
                  <a:pt x="5480583" y="3480694"/>
                </a:lnTo>
                <a:lnTo>
                  <a:pt x="5480584" y="3472258"/>
                </a:lnTo>
                <a:lnTo>
                  <a:pt x="5480584" y="3463821"/>
                </a:lnTo>
                <a:cubicBezTo>
                  <a:pt x="5480584" y="3461009"/>
                  <a:pt x="5480583" y="3458197"/>
                  <a:pt x="5480583" y="3455387"/>
                </a:cubicBezTo>
                <a:cubicBezTo>
                  <a:pt x="5480582" y="3452574"/>
                  <a:pt x="5480583" y="3449762"/>
                  <a:pt x="5480584" y="3446949"/>
                </a:cubicBezTo>
                <a:cubicBezTo>
                  <a:pt x="5489019" y="3446949"/>
                  <a:pt x="5489019" y="3438514"/>
                  <a:pt x="5489018" y="3430080"/>
                </a:cubicBezTo>
                <a:cubicBezTo>
                  <a:pt x="5480583" y="3430080"/>
                  <a:pt x="5480584" y="3421642"/>
                  <a:pt x="5480583" y="3413208"/>
                </a:cubicBezTo>
                <a:cubicBezTo>
                  <a:pt x="5489018" y="3404771"/>
                  <a:pt x="5489018" y="3379464"/>
                  <a:pt x="5489019" y="3362594"/>
                </a:cubicBezTo>
                <a:close/>
                <a:moveTo>
                  <a:pt x="6476672" y="3330681"/>
                </a:moveTo>
                <a:lnTo>
                  <a:pt x="6474216" y="3344735"/>
                </a:lnTo>
                <a:lnTo>
                  <a:pt x="6474237" y="3389156"/>
                </a:lnTo>
                <a:lnTo>
                  <a:pt x="6473057" y="3436128"/>
                </a:lnTo>
                <a:lnTo>
                  <a:pt x="6474117" y="3429860"/>
                </a:lnTo>
                <a:cubicBezTo>
                  <a:pt x="6476661" y="3419416"/>
                  <a:pt x="6479967" y="3409885"/>
                  <a:pt x="6484385" y="3401681"/>
                </a:cubicBezTo>
                <a:cubicBezTo>
                  <a:pt x="6480358" y="3377977"/>
                  <a:pt x="6478049" y="3355656"/>
                  <a:pt x="6476754" y="3334041"/>
                </a:cubicBezTo>
                <a:close/>
                <a:moveTo>
                  <a:pt x="4591997" y="3197452"/>
                </a:moveTo>
                <a:cubicBezTo>
                  <a:pt x="4566940" y="3202074"/>
                  <a:pt x="4574374" y="3225850"/>
                  <a:pt x="4573874" y="3239660"/>
                </a:cubicBezTo>
                <a:cubicBezTo>
                  <a:pt x="4571538" y="3532716"/>
                  <a:pt x="4528026" y="3817368"/>
                  <a:pt x="4466612" y="4099989"/>
                </a:cubicBezTo>
                <a:lnTo>
                  <a:pt x="4461265" y="4132980"/>
                </a:lnTo>
                <a:cubicBezTo>
                  <a:pt x="4459609" y="4140525"/>
                  <a:pt x="4456610" y="4146984"/>
                  <a:pt x="4451817" y="4150441"/>
                </a:cubicBezTo>
                <a:lnTo>
                  <a:pt x="4445021" y="4150252"/>
                </a:lnTo>
                <a:lnTo>
                  <a:pt x="4440617" y="4171396"/>
                </a:lnTo>
                <a:cubicBezTo>
                  <a:pt x="4432827" y="4201347"/>
                  <a:pt x="4422793" y="4232709"/>
                  <a:pt x="4419203" y="4256889"/>
                </a:cubicBezTo>
                <a:cubicBezTo>
                  <a:pt x="4411381" y="4274332"/>
                  <a:pt x="4408559" y="4269841"/>
                  <a:pt x="4407405" y="4258040"/>
                </a:cubicBezTo>
                <a:cubicBezTo>
                  <a:pt x="4405225" y="4284465"/>
                  <a:pt x="4391248" y="4312041"/>
                  <a:pt x="4396892" y="4321021"/>
                </a:cubicBezTo>
                <a:cubicBezTo>
                  <a:pt x="4384069" y="4360400"/>
                  <a:pt x="4374579" y="4385155"/>
                  <a:pt x="4369578" y="4407090"/>
                </a:cubicBezTo>
                <a:cubicBezTo>
                  <a:pt x="4360089" y="4431845"/>
                  <a:pt x="4352267" y="4449289"/>
                  <a:pt x="4333800" y="4479686"/>
                </a:cubicBezTo>
                <a:cubicBezTo>
                  <a:pt x="4326489" y="4478016"/>
                  <a:pt x="4332646" y="4467883"/>
                  <a:pt x="4325334" y="4466213"/>
                </a:cubicBezTo>
                <a:cubicBezTo>
                  <a:pt x="4306356" y="4515724"/>
                  <a:pt x="4298021" y="4552281"/>
                  <a:pt x="4280710" y="4594480"/>
                </a:cubicBezTo>
                <a:cubicBezTo>
                  <a:pt x="4270709" y="4638349"/>
                  <a:pt x="4253397" y="4680548"/>
                  <a:pt x="4225440" y="4735700"/>
                </a:cubicBezTo>
                <a:cubicBezTo>
                  <a:pt x="4236597" y="4703634"/>
                  <a:pt x="4221464" y="4719407"/>
                  <a:pt x="4207997" y="4727870"/>
                </a:cubicBezTo>
                <a:cubicBezTo>
                  <a:pt x="4203508" y="4730690"/>
                  <a:pt x="4201841" y="4738002"/>
                  <a:pt x="4197352" y="4740823"/>
                </a:cubicBezTo>
                <a:cubicBezTo>
                  <a:pt x="4197352" y="4740823"/>
                  <a:pt x="4194531" y="4736333"/>
                  <a:pt x="4196197" y="4729021"/>
                </a:cubicBezTo>
                <a:cubicBezTo>
                  <a:pt x="4196197" y="4729021"/>
                  <a:pt x="4196197" y="4729021"/>
                  <a:pt x="4197864" y="4721710"/>
                </a:cubicBezTo>
                <a:cubicBezTo>
                  <a:pt x="4194531" y="4736333"/>
                  <a:pt x="4186065" y="4722860"/>
                  <a:pt x="4198377" y="4702596"/>
                </a:cubicBezTo>
                <a:cubicBezTo>
                  <a:pt x="4198377" y="4702596"/>
                  <a:pt x="4198377" y="4702596"/>
                  <a:pt x="4205687" y="4704265"/>
                </a:cubicBezTo>
                <a:cubicBezTo>
                  <a:pt x="4210175" y="4701445"/>
                  <a:pt x="4211842" y="4694134"/>
                  <a:pt x="4211842" y="4694134"/>
                </a:cubicBezTo>
                <a:cubicBezTo>
                  <a:pt x="4219153" y="4695804"/>
                  <a:pt x="4214665" y="4698624"/>
                  <a:pt x="4212998" y="4705936"/>
                </a:cubicBezTo>
                <a:cubicBezTo>
                  <a:pt x="4212998" y="4705936"/>
                  <a:pt x="4212998" y="4705936"/>
                  <a:pt x="4211331" y="4713247"/>
                </a:cubicBezTo>
                <a:cubicBezTo>
                  <a:pt x="4228131" y="4690161"/>
                  <a:pt x="4247110" y="4640651"/>
                  <a:pt x="4241466" y="4631670"/>
                </a:cubicBezTo>
                <a:cubicBezTo>
                  <a:pt x="4260444" y="4582159"/>
                  <a:pt x="4289555" y="4538810"/>
                  <a:pt x="4288913" y="4507894"/>
                </a:cubicBezTo>
                <a:cubicBezTo>
                  <a:pt x="4300068" y="4475827"/>
                  <a:pt x="4304045" y="4492119"/>
                  <a:pt x="4316357" y="4471856"/>
                </a:cubicBezTo>
                <a:cubicBezTo>
                  <a:pt x="4327513" y="4439788"/>
                  <a:pt x="4315713" y="4440940"/>
                  <a:pt x="4320714" y="4419005"/>
                </a:cubicBezTo>
                <a:cubicBezTo>
                  <a:pt x="4343669" y="4385788"/>
                  <a:pt x="4350337" y="4356541"/>
                  <a:pt x="4355338" y="4334607"/>
                </a:cubicBezTo>
                <a:cubicBezTo>
                  <a:pt x="4360337" y="4312673"/>
                  <a:pt x="4362517" y="4286248"/>
                  <a:pt x="4378161" y="4251360"/>
                </a:cubicBezTo>
                <a:cubicBezTo>
                  <a:pt x="4387139" y="4245719"/>
                  <a:pt x="4393294" y="4235587"/>
                  <a:pt x="4394450" y="4247389"/>
                </a:cubicBezTo>
                <a:cubicBezTo>
                  <a:pt x="4402400" y="4225167"/>
                  <a:pt x="4408563" y="4204459"/>
                  <a:pt x="4413578" y="4184571"/>
                </a:cubicBezTo>
                <a:lnTo>
                  <a:pt x="4421652" y="4146369"/>
                </a:lnTo>
                <a:lnTo>
                  <a:pt x="4419667" y="4145669"/>
                </a:lnTo>
                <a:cubicBezTo>
                  <a:pt x="4411835" y="4140006"/>
                  <a:pt x="4415040" y="4130269"/>
                  <a:pt x="4417525" y="4118952"/>
                </a:cubicBezTo>
                <a:lnTo>
                  <a:pt x="4441264" y="4013294"/>
                </a:lnTo>
                <a:lnTo>
                  <a:pt x="4436422" y="4018999"/>
                </a:lnTo>
                <a:cubicBezTo>
                  <a:pt x="4434811" y="4020794"/>
                  <a:pt x="4433163" y="4022220"/>
                  <a:pt x="4431567" y="4022637"/>
                </a:cubicBezTo>
                <a:lnTo>
                  <a:pt x="4428326" y="4020913"/>
                </a:lnTo>
                <a:lnTo>
                  <a:pt x="4391474" y="4157215"/>
                </a:lnTo>
                <a:cubicBezTo>
                  <a:pt x="4245872" y="4587483"/>
                  <a:pt x="4023359" y="4982296"/>
                  <a:pt x="3740297" y="5325287"/>
                </a:cubicBezTo>
                <a:lnTo>
                  <a:pt x="3673269" y="5399037"/>
                </a:lnTo>
                <a:lnTo>
                  <a:pt x="3669727" y="5403831"/>
                </a:lnTo>
                <a:lnTo>
                  <a:pt x="3640004" y="5455366"/>
                </a:lnTo>
                <a:lnTo>
                  <a:pt x="3518669" y="5580675"/>
                </a:lnTo>
                <a:lnTo>
                  <a:pt x="3333378" y="5787546"/>
                </a:lnTo>
                <a:cubicBezTo>
                  <a:pt x="3122018" y="6000957"/>
                  <a:pt x="2889704" y="6191657"/>
                  <a:pt x="2632692" y="6357958"/>
                </a:cubicBezTo>
                <a:cubicBezTo>
                  <a:pt x="2733788" y="6296630"/>
                  <a:pt x="2834388" y="6234681"/>
                  <a:pt x="2932959" y="6170259"/>
                </a:cubicBezTo>
                <a:lnTo>
                  <a:pt x="3209727" y="5975694"/>
                </a:lnTo>
                <a:lnTo>
                  <a:pt x="3479318" y="5724393"/>
                </a:lnTo>
                <a:cubicBezTo>
                  <a:pt x="3527839" y="5672164"/>
                  <a:pt x="3581129" y="5623787"/>
                  <a:pt x="3630789" y="5574052"/>
                </a:cubicBezTo>
                <a:cubicBezTo>
                  <a:pt x="3634645" y="5569283"/>
                  <a:pt x="3637645" y="5562643"/>
                  <a:pt x="3641784" y="5558498"/>
                </a:cubicBezTo>
                <a:lnTo>
                  <a:pt x="3648847" y="5558267"/>
                </a:lnTo>
                <a:lnTo>
                  <a:pt x="3723992" y="5473810"/>
                </a:lnTo>
                <a:lnTo>
                  <a:pt x="3661585" y="5560315"/>
                </a:lnTo>
                <a:lnTo>
                  <a:pt x="3668289" y="5568400"/>
                </a:lnTo>
                <a:lnTo>
                  <a:pt x="3671349" y="5565159"/>
                </a:lnTo>
                <a:cubicBezTo>
                  <a:pt x="3687213" y="5548535"/>
                  <a:pt x="3700002" y="5533309"/>
                  <a:pt x="3704743" y="5518593"/>
                </a:cubicBezTo>
                <a:cubicBezTo>
                  <a:pt x="3725755" y="5491925"/>
                  <a:pt x="3724196" y="5508623"/>
                  <a:pt x="3742448" y="5493487"/>
                </a:cubicBezTo>
                <a:cubicBezTo>
                  <a:pt x="3763460" y="5466819"/>
                  <a:pt x="3751931" y="5464055"/>
                  <a:pt x="3763817" y="5444954"/>
                </a:cubicBezTo>
                <a:cubicBezTo>
                  <a:pt x="3796358" y="5421049"/>
                  <a:pt x="3812206" y="5395582"/>
                  <a:pt x="3824093" y="5376481"/>
                </a:cubicBezTo>
                <a:cubicBezTo>
                  <a:pt x="3835979" y="5357380"/>
                  <a:pt x="3846665" y="5333114"/>
                  <a:pt x="3872840" y="5305243"/>
                </a:cubicBezTo>
                <a:cubicBezTo>
                  <a:pt x="3883167" y="5302842"/>
                  <a:pt x="3892293" y="5295273"/>
                  <a:pt x="3889533" y="5306806"/>
                </a:cubicBezTo>
                <a:cubicBezTo>
                  <a:pt x="3948607" y="5233167"/>
                  <a:pt x="3972737" y="5173101"/>
                  <a:pt x="4015119" y="5097899"/>
                </a:cubicBezTo>
                <a:cubicBezTo>
                  <a:pt x="4009956" y="5099101"/>
                  <a:pt x="3996867" y="5113036"/>
                  <a:pt x="3994464" y="5102704"/>
                </a:cubicBezTo>
                <a:cubicBezTo>
                  <a:pt x="4022556" y="5036271"/>
                  <a:pt x="4055942" y="5039396"/>
                  <a:pt x="4092802" y="4987260"/>
                </a:cubicBezTo>
                <a:cubicBezTo>
                  <a:pt x="4098478" y="4994108"/>
                  <a:pt x="4087401" y="5007915"/>
                  <a:pt x="4080850" y="5021436"/>
                </a:cubicBezTo>
                <a:lnTo>
                  <a:pt x="4078382" y="5029071"/>
                </a:lnTo>
                <a:lnTo>
                  <a:pt x="4076190" y="5029922"/>
                </a:lnTo>
                <a:cubicBezTo>
                  <a:pt x="4075695" y="5030717"/>
                  <a:pt x="4075996" y="5032009"/>
                  <a:pt x="4076596" y="5034592"/>
                </a:cubicBezTo>
                <a:lnTo>
                  <a:pt x="4078382" y="5029071"/>
                </a:lnTo>
                <a:lnTo>
                  <a:pt x="4080559" y="5028225"/>
                </a:lnTo>
                <a:cubicBezTo>
                  <a:pt x="4084521" y="5021858"/>
                  <a:pt x="4089684" y="5020657"/>
                  <a:pt x="4085722" y="5027024"/>
                </a:cubicBezTo>
                <a:cubicBezTo>
                  <a:pt x="4085722" y="5027024"/>
                  <a:pt x="4082961" y="5038557"/>
                  <a:pt x="4077797" y="5039757"/>
                </a:cubicBezTo>
                <a:cubicBezTo>
                  <a:pt x="4077797" y="5039757"/>
                  <a:pt x="4079000" y="5044924"/>
                  <a:pt x="4079000" y="5044924"/>
                </a:cubicBezTo>
                <a:cubicBezTo>
                  <a:pt x="4079000" y="5044924"/>
                  <a:pt x="4079000" y="5044924"/>
                  <a:pt x="4073836" y="5046125"/>
                </a:cubicBezTo>
                <a:cubicBezTo>
                  <a:pt x="4053668" y="5099823"/>
                  <a:pt x="4027135" y="5149558"/>
                  <a:pt x="3990632" y="5179830"/>
                </a:cubicBezTo>
                <a:cubicBezTo>
                  <a:pt x="3988715" y="5218392"/>
                  <a:pt x="3932401" y="5280498"/>
                  <a:pt x="3909830" y="5323866"/>
                </a:cubicBezTo>
                <a:cubicBezTo>
                  <a:pt x="3896742" y="5337801"/>
                  <a:pt x="3895541" y="5332635"/>
                  <a:pt x="3898301" y="5321102"/>
                </a:cubicBezTo>
                <a:cubicBezTo>
                  <a:pt x="3887617" y="5345369"/>
                  <a:pt x="3865403" y="5366871"/>
                  <a:pt x="3867806" y="5377204"/>
                </a:cubicBezTo>
                <a:cubicBezTo>
                  <a:pt x="3842832" y="5410239"/>
                  <a:pt x="3825782" y="5430541"/>
                  <a:pt x="3813895" y="5449641"/>
                </a:cubicBezTo>
                <a:cubicBezTo>
                  <a:pt x="3796845" y="5469943"/>
                  <a:pt x="3783758" y="5483878"/>
                  <a:pt x="3756379" y="5506583"/>
                </a:cubicBezTo>
                <a:cubicBezTo>
                  <a:pt x="3750015" y="5502617"/>
                  <a:pt x="3759140" y="5495049"/>
                  <a:pt x="3752775" y="5491084"/>
                </a:cubicBezTo>
                <a:cubicBezTo>
                  <a:pt x="3735725" y="5511386"/>
                  <a:pt x="3722248" y="5529496"/>
                  <a:pt x="3709265" y="5546809"/>
                </a:cubicBezTo>
                <a:lnTo>
                  <a:pt x="3669885" y="5596303"/>
                </a:lnTo>
                <a:lnTo>
                  <a:pt x="3646499" y="5639958"/>
                </a:lnTo>
                <a:cubicBezTo>
                  <a:pt x="3636807" y="5653411"/>
                  <a:pt x="3625640" y="5665276"/>
                  <a:pt x="3613620" y="5675270"/>
                </a:cubicBezTo>
                <a:cubicBezTo>
                  <a:pt x="3546271" y="5739090"/>
                  <a:pt x="3481820" y="5807614"/>
                  <a:pt x="3413507" y="5872624"/>
                </a:cubicBezTo>
                <a:lnTo>
                  <a:pt x="3322805" y="5952776"/>
                </a:lnTo>
                <a:lnTo>
                  <a:pt x="3320558" y="5955085"/>
                </a:lnTo>
                <a:lnTo>
                  <a:pt x="3314757" y="5959888"/>
                </a:lnTo>
                <a:lnTo>
                  <a:pt x="3307300" y="5966478"/>
                </a:lnTo>
                <a:lnTo>
                  <a:pt x="3303928" y="5968852"/>
                </a:lnTo>
                <a:lnTo>
                  <a:pt x="3201349" y="6053762"/>
                </a:lnTo>
                <a:lnTo>
                  <a:pt x="3207992" y="6056670"/>
                </a:lnTo>
                <a:cubicBezTo>
                  <a:pt x="3213890" y="6057419"/>
                  <a:pt x="3219782" y="6056712"/>
                  <a:pt x="3225724" y="6055701"/>
                </a:cubicBezTo>
                <a:lnTo>
                  <a:pt x="3234055" y="6055584"/>
                </a:lnTo>
                <a:lnTo>
                  <a:pt x="3383085" y="5947757"/>
                </a:lnTo>
                <a:lnTo>
                  <a:pt x="3692178" y="5663100"/>
                </a:lnTo>
                <a:lnTo>
                  <a:pt x="3726668" y="5628774"/>
                </a:lnTo>
                <a:cubicBezTo>
                  <a:pt x="3734588" y="5620072"/>
                  <a:pt x="3741869" y="5609965"/>
                  <a:pt x="3751517" y="5601329"/>
                </a:cubicBezTo>
                <a:lnTo>
                  <a:pt x="3758066" y="5598201"/>
                </a:lnTo>
                <a:lnTo>
                  <a:pt x="4021526" y="5278330"/>
                </a:lnTo>
                <a:lnTo>
                  <a:pt x="4018741" y="5279415"/>
                </a:lnTo>
                <a:cubicBezTo>
                  <a:pt x="4013800" y="5281340"/>
                  <a:pt x="4010786" y="5288207"/>
                  <a:pt x="4005846" y="5290131"/>
                </a:cubicBezTo>
                <a:cubicBezTo>
                  <a:pt x="4005846" y="5290131"/>
                  <a:pt x="4003921" y="5285190"/>
                  <a:pt x="4006936" y="5278323"/>
                </a:cubicBezTo>
                <a:cubicBezTo>
                  <a:pt x="4006936" y="5278323"/>
                  <a:pt x="4006936" y="5278323"/>
                  <a:pt x="4009950" y="5271457"/>
                </a:cubicBezTo>
                <a:cubicBezTo>
                  <a:pt x="4003921" y="5285190"/>
                  <a:pt x="3998145" y="5270364"/>
                  <a:pt x="4014054" y="5252781"/>
                </a:cubicBezTo>
                <a:cubicBezTo>
                  <a:pt x="4014054" y="5252781"/>
                  <a:pt x="4014054" y="5252781"/>
                  <a:pt x="4020918" y="5255799"/>
                </a:cubicBezTo>
                <a:cubicBezTo>
                  <a:pt x="4025859" y="5253874"/>
                  <a:pt x="4028873" y="5247008"/>
                  <a:pt x="4028873" y="5247008"/>
                </a:cubicBezTo>
                <a:cubicBezTo>
                  <a:pt x="4035738" y="5250025"/>
                  <a:pt x="4030799" y="5251950"/>
                  <a:pt x="4027784" y="5258816"/>
                </a:cubicBezTo>
                <a:cubicBezTo>
                  <a:pt x="4027784" y="5258816"/>
                  <a:pt x="4027784" y="5258816"/>
                  <a:pt x="4024769" y="5265682"/>
                </a:cubicBezTo>
                <a:cubicBezTo>
                  <a:pt x="4045619" y="5246176"/>
                  <a:pt x="4073585" y="5201129"/>
                  <a:pt x="4069734" y="5191244"/>
                </a:cubicBezTo>
                <a:cubicBezTo>
                  <a:pt x="4097702" y="5146196"/>
                  <a:pt x="4134459" y="5109107"/>
                  <a:pt x="4139652" y="5078624"/>
                </a:cubicBezTo>
                <a:cubicBezTo>
                  <a:pt x="4156650" y="5049234"/>
                  <a:pt x="4157486" y="5065984"/>
                  <a:pt x="4173395" y="5048402"/>
                </a:cubicBezTo>
                <a:cubicBezTo>
                  <a:pt x="4190393" y="5019012"/>
                  <a:pt x="4178588" y="5017919"/>
                  <a:pt x="4187632" y="4997320"/>
                </a:cubicBezTo>
                <a:cubicBezTo>
                  <a:pt x="4216435" y="4969022"/>
                  <a:pt x="4228493" y="4941556"/>
                  <a:pt x="4237537" y="4920957"/>
                </a:cubicBezTo>
                <a:cubicBezTo>
                  <a:pt x="4246580" y="4900358"/>
                  <a:pt x="4253699" y="4874816"/>
                  <a:pt x="4275637" y="4843501"/>
                </a:cubicBezTo>
                <a:cubicBezTo>
                  <a:pt x="4285516" y="4839652"/>
                  <a:pt x="4293471" y="4830861"/>
                  <a:pt x="4292382" y="4842669"/>
                </a:cubicBezTo>
                <a:cubicBezTo>
                  <a:pt x="4340361" y="4761364"/>
                  <a:pt x="4355687" y="4698473"/>
                  <a:pt x="4386922" y="4618000"/>
                </a:cubicBezTo>
                <a:cubicBezTo>
                  <a:pt x="4381981" y="4619925"/>
                  <a:pt x="4371013" y="4635583"/>
                  <a:pt x="4367162" y="4625699"/>
                </a:cubicBezTo>
                <a:cubicBezTo>
                  <a:pt x="4380917" y="4573381"/>
                  <a:pt x="4403194" y="4559366"/>
                  <a:pt x="4425731" y="4531642"/>
                </a:cubicBezTo>
                <a:lnTo>
                  <a:pt x="4440463" y="4509053"/>
                </a:lnTo>
                <a:lnTo>
                  <a:pt x="4496479" y="4324901"/>
                </a:lnTo>
                <a:cubicBezTo>
                  <a:pt x="4521568" y="4233685"/>
                  <a:pt x="4543234" y="4141480"/>
                  <a:pt x="4558379" y="4048002"/>
                </a:cubicBezTo>
                <a:cubicBezTo>
                  <a:pt x="4569850" y="3998639"/>
                  <a:pt x="4590786" y="3955149"/>
                  <a:pt x="4558015" y="3905566"/>
                </a:cubicBezTo>
                <a:cubicBezTo>
                  <a:pt x="4538300" y="3877199"/>
                  <a:pt x="4553615" y="3836270"/>
                  <a:pt x="4557679" y="3800467"/>
                </a:cubicBezTo>
                <a:cubicBezTo>
                  <a:pt x="4590780" y="3612230"/>
                  <a:pt x="4599074" y="3421712"/>
                  <a:pt x="4604555" y="3232475"/>
                </a:cubicBezTo>
                <a:cubicBezTo>
                  <a:pt x="4605057" y="3218665"/>
                  <a:pt x="4606838" y="3207668"/>
                  <a:pt x="4591997" y="3197452"/>
                </a:cubicBezTo>
                <a:close/>
                <a:moveTo>
                  <a:pt x="6452746" y="3122946"/>
                </a:moveTo>
                <a:lnTo>
                  <a:pt x="6453162" y="3130579"/>
                </a:lnTo>
                <a:cubicBezTo>
                  <a:pt x="6454002" y="3144398"/>
                  <a:pt x="6455020" y="3157082"/>
                  <a:pt x="6456587" y="3167050"/>
                </a:cubicBezTo>
                <a:lnTo>
                  <a:pt x="6461451" y="3181937"/>
                </a:lnTo>
                <a:lnTo>
                  <a:pt x="6467043" y="3130919"/>
                </a:lnTo>
                <a:lnTo>
                  <a:pt x="6466334" y="3130706"/>
                </a:lnTo>
                <a:cubicBezTo>
                  <a:pt x="6460900" y="3134825"/>
                  <a:pt x="6459629" y="3169723"/>
                  <a:pt x="6458257" y="3143801"/>
                </a:cubicBezTo>
                <a:cubicBezTo>
                  <a:pt x="6457582" y="3137599"/>
                  <a:pt x="6456467" y="3132892"/>
                  <a:pt x="6455200" y="3129015"/>
                </a:cubicBezTo>
                <a:close/>
                <a:moveTo>
                  <a:pt x="5899755" y="3090904"/>
                </a:moveTo>
                <a:lnTo>
                  <a:pt x="5899749" y="3090971"/>
                </a:lnTo>
                <a:cubicBezTo>
                  <a:pt x="5919838" y="3123943"/>
                  <a:pt x="5908169" y="3206962"/>
                  <a:pt x="5913876" y="3255517"/>
                </a:cubicBezTo>
                <a:cubicBezTo>
                  <a:pt x="5910883" y="3274399"/>
                  <a:pt x="5906986" y="3270802"/>
                  <a:pt x="5902787" y="3259712"/>
                </a:cubicBezTo>
                <a:cubicBezTo>
                  <a:pt x="5907589" y="3285788"/>
                  <a:pt x="5901302" y="3316058"/>
                  <a:pt x="5909097" y="3323253"/>
                </a:cubicBezTo>
                <a:cubicBezTo>
                  <a:pt x="5907008" y="3364613"/>
                  <a:pt x="5904317" y="3390988"/>
                  <a:pt x="5905223" y="3413467"/>
                </a:cubicBezTo>
                <a:cubicBezTo>
                  <a:pt x="5902530" y="3439842"/>
                  <a:pt x="5899538" y="3458724"/>
                  <a:pt x="5889655" y="3492889"/>
                </a:cubicBezTo>
                <a:cubicBezTo>
                  <a:pt x="5882162" y="3493189"/>
                  <a:pt x="5885456" y="3481799"/>
                  <a:pt x="5877964" y="3482098"/>
                </a:cubicBezTo>
                <a:cubicBezTo>
                  <a:pt x="5875272" y="3508474"/>
                  <a:pt x="5874304" y="3531026"/>
                  <a:pt x="5873297" y="3552644"/>
                </a:cubicBezTo>
                <a:lnTo>
                  <a:pt x="5868721" y="3613366"/>
                </a:lnTo>
                <a:lnTo>
                  <a:pt x="5868626" y="3615664"/>
                </a:lnTo>
                <a:cubicBezTo>
                  <a:pt x="5868626" y="3657842"/>
                  <a:pt x="5885498" y="3615664"/>
                  <a:pt x="5902370" y="3649406"/>
                </a:cubicBezTo>
                <a:cubicBezTo>
                  <a:pt x="5893933" y="3691583"/>
                  <a:pt x="5902370" y="3708456"/>
                  <a:pt x="5893933" y="3759069"/>
                </a:cubicBezTo>
                <a:cubicBezTo>
                  <a:pt x="5902370" y="3759071"/>
                  <a:pt x="5910805" y="3742199"/>
                  <a:pt x="5910807" y="3708454"/>
                </a:cubicBezTo>
                <a:cubicBezTo>
                  <a:pt x="5910806" y="3716891"/>
                  <a:pt x="5912915" y="3725327"/>
                  <a:pt x="5913969" y="3735871"/>
                </a:cubicBezTo>
                <a:lnTo>
                  <a:pt x="5913771" y="3738386"/>
                </a:lnTo>
                <a:lnTo>
                  <a:pt x="5919568" y="3702380"/>
                </a:lnTo>
                <a:cubicBezTo>
                  <a:pt x="5922793" y="3683032"/>
                  <a:pt x="5924516" y="3666146"/>
                  <a:pt x="5920803" y="3653480"/>
                </a:cubicBezTo>
                <a:cubicBezTo>
                  <a:pt x="5922843" y="3624570"/>
                  <a:pt x="5929754" y="3637108"/>
                  <a:pt x="5935379" y="3617663"/>
                </a:cubicBezTo>
                <a:cubicBezTo>
                  <a:pt x="5937419" y="3588753"/>
                  <a:pt x="5927953" y="3592333"/>
                  <a:pt x="5927180" y="3573144"/>
                </a:cubicBezTo>
                <a:cubicBezTo>
                  <a:pt x="5938686" y="3540652"/>
                  <a:pt x="5937656" y="3515068"/>
                  <a:pt x="5936885" y="3495878"/>
                </a:cubicBezTo>
                <a:cubicBezTo>
                  <a:pt x="5936112" y="3476689"/>
                  <a:pt x="5932013" y="3454430"/>
                  <a:pt x="5937123" y="3422193"/>
                </a:cubicBezTo>
                <a:cubicBezTo>
                  <a:pt x="5943262" y="3415542"/>
                  <a:pt x="5946073" y="3405820"/>
                  <a:pt x="5949659" y="3415287"/>
                </a:cubicBezTo>
                <a:cubicBezTo>
                  <a:pt x="5952847" y="3375119"/>
                  <a:pt x="5951495" y="3341537"/>
                  <a:pt x="5948577" y="3308820"/>
                </a:cubicBezTo>
                <a:lnTo>
                  <a:pt x="5940173" y="3227623"/>
                </a:lnTo>
                <a:lnTo>
                  <a:pt x="5936112" y="3227623"/>
                </a:lnTo>
                <a:lnTo>
                  <a:pt x="5934113" y="3216005"/>
                </a:lnTo>
                <a:lnTo>
                  <a:pt x="5933300" y="3217735"/>
                </a:lnTo>
                <a:cubicBezTo>
                  <a:pt x="5931445" y="3221411"/>
                  <a:pt x="5929143" y="3223905"/>
                  <a:pt x="5925816" y="3220835"/>
                </a:cubicBezTo>
                <a:cubicBezTo>
                  <a:pt x="5922807" y="3205739"/>
                  <a:pt x="5922115" y="3193554"/>
                  <a:pt x="5922789" y="3182917"/>
                </a:cubicBezTo>
                <a:lnTo>
                  <a:pt x="5925668" y="3166923"/>
                </a:lnTo>
                <a:lnTo>
                  <a:pt x="5922799" y="3150253"/>
                </a:lnTo>
                <a:close/>
                <a:moveTo>
                  <a:pt x="6470079" y="2971783"/>
                </a:moveTo>
                <a:lnTo>
                  <a:pt x="6459848" y="2985189"/>
                </a:lnTo>
                <a:lnTo>
                  <a:pt x="6446665" y="2989730"/>
                </a:lnTo>
                <a:lnTo>
                  <a:pt x="6447438" y="2994236"/>
                </a:lnTo>
                <a:cubicBezTo>
                  <a:pt x="6455446" y="3014611"/>
                  <a:pt x="6450136" y="3019049"/>
                  <a:pt x="6440386" y="3018174"/>
                </a:cubicBezTo>
                <a:cubicBezTo>
                  <a:pt x="6446611" y="3031019"/>
                  <a:pt x="6449095" y="3058268"/>
                  <a:pt x="6450805" y="3087293"/>
                </a:cubicBezTo>
                <a:lnTo>
                  <a:pt x="6451373" y="3097752"/>
                </a:lnTo>
                <a:lnTo>
                  <a:pt x="6456557" y="3096583"/>
                </a:lnTo>
                <a:cubicBezTo>
                  <a:pt x="6460436" y="3093129"/>
                  <a:pt x="6463655" y="3087372"/>
                  <a:pt x="6467490" y="3085383"/>
                </a:cubicBezTo>
                <a:lnTo>
                  <a:pt x="6469775" y="3085600"/>
                </a:lnTo>
                <a:lnTo>
                  <a:pt x="6473655" y="3017169"/>
                </a:lnTo>
                <a:lnTo>
                  <a:pt x="6473968" y="2994029"/>
                </a:lnTo>
                <a:close/>
                <a:moveTo>
                  <a:pt x="5796128" y="2808658"/>
                </a:moveTo>
                <a:lnTo>
                  <a:pt x="5796854" y="2813211"/>
                </a:lnTo>
                <a:cubicBezTo>
                  <a:pt x="5798396" y="2839886"/>
                  <a:pt x="5796605" y="2865287"/>
                  <a:pt x="5790016" y="2888065"/>
                </a:cubicBezTo>
                <a:cubicBezTo>
                  <a:pt x="5810105" y="2921037"/>
                  <a:pt x="5798436" y="3004057"/>
                  <a:pt x="5804143" y="3052612"/>
                </a:cubicBezTo>
                <a:cubicBezTo>
                  <a:pt x="5801150" y="3071493"/>
                  <a:pt x="5797254" y="3067897"/>
                  <a:pt x="5793054" y="3056806"/>
                </a:cubicBezTo>
                <a:cubicBezTo>
                  <a:pt x="5797857" y="3082882"/>
                  <a:pt x="5791569" y="3113152"/>
                  <a:pt x="5799363" y="3120348"/>
                </a:cubicBezTo>
                <a:cubicBezTo>
                  <a:pt x="5797275" y="3161707"/>
                  <a:pt x="5794584" y="3188083"/>
                  <a:pt x="5795489" y="3210561"/>
                </a:cubicBezTo>
                <a:cubicBezTo>
                  <a:pt x="5792798" y="3236936"/>
                  <a:pt x="5789805" y="3255817"/>
                  <a:pt x="5779922" y="3289984"/>
                </a:cubicBezTo>
                <a:cubicBezTo>
                  <a:pt x="5772429" y="3290282"/>
                  <a:pt x="5775723" y="3278894"/>
                  <a:pt x="5768230" y="3279192"/>
                </a:cubicBezTo>
                <a:cubicBezTo>
                  <a:pt x="5762848" y="3331941"/>
                  <a:pt x="5764356" y="3369406"/>
                  <a:pt x="5758672" y="3414663"/>
                </a:cubicBezTo>
                <a:cubicBezTo>
                  <a:pt x="5759576" y="3437141"/>
                  <a:pt x="5758607" y="3459695"/>
                  <a:pt x="5755841" y="3484197"/>
                </a:cubicBezTo>
                <a:lnTo>
                  <a:pt x="5751250" y="3511578"/>
                </a:lnTo>
                <a:lnTo>
                  <a:pt x="5753689" y="3558722"/>
                </a:lnTo>
                <a:cubicBezTo>
                  <a:pt x="5752634" y="3581921"/>
                  <a:pt x="5750526" y="3607228"/>
                  <a:pt x="5750526" y="3632535"/>
                </a:cubicBezTo>
                <a:cubicBezTo>
                  <a:pt x="5792705" y="3674714"/>
                  <a:pt x="5826448" y="3531308"/>
                  <a:pt x="5834884" y="3413208"/>
                </a:cubicBezTo>
                <a:cubicBezTo>
                  <a:pt x="5843319" y="3404771"/>
                  <a:pt x="5851757" y="3413208"/>
                  <a:pt x="5868624" y="3387901"/>
                </a:cubicBezTo>
                <a:cubicBezTo>
                  <a:pt x="5864407" y="3400555"/>
                  <a:pt x="5864408" y="3406882"/>
                  <a:pt x="5866517" y="3410045"/>
                </a:cubicBezTo>
                <a:lnTo>
                  <a:pt x="5867131" y="3410229"/>
                </a:lnTo>
                <a:lnTo>
                  <a:pt x="5872246" y="3386637"/>
                </a:lnTo>
                <a:cubicBezTo>
                  <a:pt x="5873515" y="3371576"/>
                  <a:pt x="5872988" y="3358464"/>
                  <a:pt x="5872535" y="3347224"/>
                </a:cubicBezTo>
                <a:cubicBezTo>
                  <a:pt x="5871631" y="3324746"/>
                  <a:pt x="5866829" y="3298669"/>
                  <a:pt x="5872815" y="3260906"/>
                </a:cubicBezTo>
                <a:cubicBezTo>
                  <a:pt x="5880007" y="3253114"/>
                  <a:pt x="5883301" y="3241726"/>
                  <a:pt x="5887499" y="3252816"/>
                </a:cubicBezTo>
                <a:cubicBezTo>
                  <a:pt x="5893102" y="3182233"/>
                  <a:pt x="5886739" y="3129014"/>
                  <a:pt x="5880163" y="3070525"/>
                </a:cubicBezTo>
                <a:lnTo>
                  <a:pt x="5878087" y="3050101"/>
                </a:lnTo>
                <a:lnTo>
                  <a:pt x="5870867" y="3036635"/>
                </a:lnTo>
                <a:lnTo>
                  <a:pt x="5865140" y="3025482"/>
                </a:lnTo>
                <a:lnTo>
                  <a:pt x="5864600" y="3026174"/>
                </a:lnTo>
                <a:cubicBezTo>
                  <a:pt x="5863166" y="3026994"/>
                  <a:pt x="5861518" y="3026824"/>
                  <a:pt x="5859570" y="3025027"/>
                </a:cubicBezTo>
                <a:lnTo>
                  <a:pt x="5858588" y="3012722"/>
                </a:lnTo>
                <a:lnTo>
                  <a:pt x="5843319" y="2982990"/>
                </a:lnTo>
                <a:cubicBezTo>
                  <a:pt x="5843319" y="2982990"/>
                  <a:pt x="5834884" y="2999862"/>
                  <a:pt x="5834884" y="3016734"/>
                </a:cubicBezTo>
                <a:cubicBezTo>
                  <a:pt x="5818011" y="2982990"/>
                  <a:pt x="5826447" y="2915505"/>
                  <a:pt x="5818012" y="2864891"/>
                </a:cubicBezTo>
                <a:cubicBezTo>
                  <a:pt x="5813794" y="2854346"/>
                  <a:pt x="5809049" y="2842220"/>
                  <a:pt x="5804304" y="2829962"/>
                </a:cubicBezTo>
                <a:close/>
                <a:moveTo>
                  <a:pt x="6508420" y="2779156"/>
                </a:moveTo>
                <a:lnTo>
                  <a:pt x="6507136" y="2780799"/>
                </a:lnTo>
                <a:cubicBezTo>
                  <a:pt x="6504933" y="2782308"/>
                  <a:pt x="6502604" y="2782226"/>
                  <a:pt x="6500134" y="2779246"/>
                </a:cubicBezTo>
                <a:lnTo>
                  <a:pt x="6502399" y="2890359"/>
                </a:lnTo>
                <a:lnTo>
                  <a:pt x="6505686" y="2887611"/>
                </a:lnTo>
                <a:cubicBezTo>
                  <a:pt x="6501246" y="2882298"/>
                  <a:pt x="6502116" y="2872547"/>
                  <a:pt x="6511866" y="2873422"/>
                </a:cubicBezTo>
                <a:lnTo>
                  <a:pt x="6513497" y="2877577"/>
                </a:lnTo>
                <a:lnTo>
                  <a:pt x="6514565" y="2898237"/>
                </a:lnTo>
                <a:cubicBezTo>
                  <a:pt x="6519875" y="2893798"/>
                  <a:pt x="6519875" y="2893798"/>
                  <a:pt x="6519875" y="2893798"/>
                </a:cubicBezTo>
                <a:lnTo>
                  <a:pt x="6513497" y="2877577"/>
                </a:lnTo>
                <a:close/>
                <a:moveTo>
                  <a:pt x="5404661" y="2763661"/>
                </a:moveTo>
                <a:cubicBezTo>
                  <a:pt x="5413098" y="2772097"/>
                  <a:pt x="5413098" y="2780533"/>
                  <a:pt x="5413098" y="2788968"/>
                </a:cubicBezTo>
                <a:lnTo>
                  <a:pt x="5413098" y="2797406"/>
                </a:lnTo>
                <a:lnTo>
                  <a:pt x="5413098" y="2805841"/>
                </a:lnTo>
                <a:lnTo>
                  <a:pt x="5413098" y="2814276"/>
                </a:lnTo>
                <a:cubicBezTo>
                  <a:pt x="5413098" y="2814276"/>
                  <a:pt x="5413098" y="2805841"/>
                  <a:pt x="5404662" y="2797406"/>
                </a:cubicBezTo>
                <a:close/>
                <a:moveTo>
                  <a:pt x="6368014" y="2752114"/>
                </a:moveTo>
                <a:cubicBezTo>
                  <a:pt x="6361883" y="2766999"/>
                  <a:pt x="6357505" y="2781884"/>
                  <a:pt x="6354550" y="2796770"/>
                </a:cubicBezTo>
                <a:lnTo>
                  <a:pt x="6353593" y="2805446"/>
                </a:lnTo>
                <a:lnTo>
                  <a:pt x="6374570" y="2874671"/>
                </a:lnTo>
                <a:cubicBezTo>
                  <a:pt x="6377359" y="2953548"/>
                  <a:pt x="6392599" y="3058113"/>
                  <a:pt x="6409578" y="3143175"/>
                </a:cubicBezTo>
                <a:cubicBezTo>
                  <a:pt x="6409578" y="3143175"/>
                  <a:pt x="6409578" y="3143175"/>
                  <a:pt x="6414888" y="3138739"/>
                </a:cubicBezTo>
                <a:cubicBezTo>
                  <a:pt x="6410448" y="3133425"/>
                  <a:pt x="6411318" y="3123676"/>
                  <a:pt x="6421068" y="3124551"/>
                </a:cubicBezTo>
                <a:lnTo>
                  <a:pt x="6422700" y="3128706"/>
                </a:lnTo>
                <a:lnTo>
                  <a:pt x="6423768" y="3149362"/>
                </a:lnTo>
                <a:cubicBezTo>
                  <a:pt x="6429077" y="3144926"/>
                  <a:pt x="6429077" y="3144926"/>
                  <a:pt x="6429077" y="3144926"/>
                </a:cubicBezTo>
                <a:lnTo>
                  <a:pt x="6422700" y="3128706"/>
                </a:lnTo>
                <a:lnTo>
                  <a:pt x="6417015" y="3018534"/>
                </a:lnTo>
                <a:lnTo>
                  <a:pt x="6414015" y="2972866"/>
                </a:lnTo>
                <a:lnTo>
                  <a:pt x="6406544" y="2951752"/>
                </a:lnTo>
                <a:cubicBezTo>
                  <a:pt x="6399536" y="2902718"/>
                  <a:pt x="6396034" y="2853683"/>
                  <a:pt x="6389030" y="2804652"/>
                </a:cubicBezTo>
                <a:cubicBezTo>
                  <a:pt x="6385527" y="2787139"/>
                  <a:pt x="6378521" y="2769626"/>
                  <a:pt x="6368014" y="2752114"/>
                </a:cubicBezTo>
                <a:close/>
                <a:moveTo>
                  <a:pt x="6478241" y="2723750"/>
                </a:moveTo>
                <a:lnTo>
                  <a:pt x="6481412" y="2772854"/>
                </a:lnTo>
                <a:lnTo>
                  <a:pt x="6481359" y="2778262"/>
                </a:lnTo>
                <a:lnTo>
                  <a:pt x="6492255" y="2843453"/>
                </a:lnTo>
                <a:lnTo>
                  <a:pt x="6492103" y="2836567"/>
                </a:lnTo>
                <a:cubicBezTo>
                  <a:pt x="6492048" y="2801324"/>
                  <a:pt x="6492633" y="2775345"/>
                  <a:pt x="6487688" y="2751180"/>
                </a:cubicBezTo>
                <a:close/>
                <a:moveTo>
                  <a:pt x="6471948" y="2602764"/>
                </a:moveTo>
                <a:lnTo>
                  <a:pt x="6470476" y="2603507"/>
                </a:lnTo>
                <a:lnTo>
                  <a:pt x="6474714" y="2669154"/>
                </a:lnTo>
                <a:lnTo>
                  <a:pt x="6474578" y="2659237"/>
                </a:lnTo>
                <a:cubicBezTo>
                  <a:pt x="6473389" y="2642640"/>
                  <a:pt x="6472642" y="2627182"/>
                  <a:pt x="6476460" y="2609956"/>
                </a:cubicBezTo>
                <a:cubicBezTo>
                  <a:pt x="6474690" y="2605393"/>
                  <a:pt x="6473234" y="2603332"/>
                  <a:pt x="6471948" y="2602764"/>
                </a:cubicBezTo>
                <a:close/>
                <a:moveTo>
                  <a:pt x="6458450" y="2239645"/>
                </a:moveTo>
                <a:cubicBezTo>
                  <a:pt x="6455459" y="2243561"/>
                  <a:pt x="6453724" y="2259548"/>
                  <a:pt x="6450161" y="2257976"/>
                </a:cubicBezTo>
                <a:cubicBezTo>
                  <a:pt x="6441034" y="2261513"/>
                  <a:pt x="6433952" y="2243260"/>
                  <a:pt x="6433952" y="2243260"/>
                </a:cubicBezTo>
                <a:cubicBezTo>
                  <a:pt x="6424825" y="2246796"/>
                  <a:pt x="6430606" y="2302294"/>
                  <a:pt x="6419984" y="2274915"/>
                </a:cubicBezTo>
                <a:lnTo>
                  <a:pt x="6412070" y="2253880"/>
                </a:lnTo>
                <a:lnTo>
                  <a:pt x="6438066" y="2377354"/>
                </a:lnTo>
                <a:lnTo>
                  <a:pt x="6458698" y="2510576"/>
                </a:lnTo>
                <a:lnTo>
                  <a:pt x="6465170" y="2512554"/>
                </a:lnTo>
                <a:cubicBezTo>
                  <a:pt x="6473098" y="2508251"/>
                  <a:pt x="6469603" y="2484017"/>
                  <a:pt x="6466949" y="2477172"/>
                </a:cubicBezTo>
                <a:cubicBezTo>
                  <a:pt x="6485203" y="2470102"/>
                  <a:pt x="6495824" y="2497480"/>
                  <a:pt x="6512779" y="2527655"/>
                </a:cubicBezTo>
                <a:cubicBezTo>
                  <a:pt x="6520415" y="2493203"/>
                  <a:pt x="6487059" y="2380153"/>
                  <a:pt x="6482025" y="2340112"/>
                </a:cubicBezTo>
                <a:cubicBezTo>
                  <a:pt x="6482025" y="2340112"/>
                  <a:pt x="6479231" y="2346442"/>
                  <a:pt x="6479231" y="2346442"/>
                </a:cubicBezTo>
                <a:cubicBezTo>
                  <a:pt x="6482772" y="2355569"/>
                  <a:pt x="6476437" y="2352774"/>
                  <a:pt x="6476437" y="2352774"/>
                </a:cubicBezTo>
                <a:cubicBezTo>
                  <a:pt x="6476437" y="2352774"/>
                  <a:pt x="6472897" y="2343650"/>
                  <a:pt x="6472897" y="2343650"/>
                </a:cubicBezTo>
                <a:cubicBezTo>
                  <a:pt x="6469356" y="2334523"/>
                  <a:pt x="6472151" y="2328192"/>
                  <a:pt x="6472151" y="2328192"/>
                </a:cubicBezTo>
                <a:cubicBezTo>
                  <a:pt x="6472151" y="2328192"/>
                  <a:pt x="6472151" y="2328192"/>
                  <a:pt x="6469356" y="2334523"/>
                </a:cubicBezTo>
                <a:cubicBezTo>
                  <a:pt x="6466563" y="2340854"/>
                  <a:pt x="6454448" y="2282560"/>
                  <a:pt x="6467117" y="2288151"/>
                </a:cubicBezTo>
                <a:cubicBezTo>
                  <a:pt x="6467117" y="2288151"/>
                  <a:pt x="6467117" y="2288151"/>
                  <a:pt x="6460782" y="2285355"/>
                </a:cubicBezTo>
                <a:cubicBezTo>
                  <a:pt x="6460782" y="2285355"/>
                  <a:pt x="6463577" y="2279024"/>
                  <a:pt x="6457242" y="2276229"/>
                </a:cubicBezTo>
                <a:cubicBezTo>
                  <a:pt x="6457242" y="2276229"/>
                  <a:pt x="6460035" y="2269898"/>
                  <a:pt x="6460035" y="2269898"/>
                </a:cubicBezTo>
                <a:cubicBezTo>
                  <a:pt x="6462830" y="2263567"/>
                  <a:pt x="6462830" y="2263567"/>
                  <a:pt x="6462830" y="2263567"/>
                </a:cubicBezTo>
                <a:cubicBezTo>
                  <a:pt x="6462830" y="2263567"/>
                  <a:pt x="6462830" y="2263567"/>
                  <a:pt x="6466369" y="2272693"/>
                </a:cubicBezTo>
                <a:cubicBezTo>
                  <a:pt x="6466369" y="2272693"/>
                  <a:pt x="6466369" y="2272693"/>
                  <a:pt x="6469164" y="2266362"/>
                </a:cubicBezTo>
                <a:cubicBezTo>
                  <a:pt x="6466136" y="2251789"/>
                  <a:pt x="6463830" y="2244153"/>
                  <a:pt x="6461975" y="2240852"/>
                </a:cubicBezTo>
                <a:cubicBezTo>
                  <a:pt x="6460585" y="2238377"/>
                  <a:pt x="6459448" y="2238340"/>
                  <a:pt x="6458450" y="2239645"/>
                </a:cubicBezTo>
                <a:close/>
                <a:moveTo>
                  <a:pt x="6119324" y="1470230"/>
                </a:moveTo>
                <a:cubicBezTo>
                  <a:pt x="6115822" y="1561292"/>
                  <a:pt x="6154350" y="1634845"/>
                  <a:pt x="6182372" y="1708395"/>
                </a:cubicBezTo>
                <a:cubicBezTo>
                  <a:pt x="6189377" y="1722403"/>
                  <a:pt x="6199884" y="1729407"/>
                  <a:pt x="6213896" y="1718901"/>
                </a:cubicBezTo>
                <a:lnTo>
                  <a:pt x="6230856" y="1709003"/>
                </a:lnTo>
                <a:lnTo>
                  <a:pt x="6226890" y="1691895"/>
                </a:lnTo>
                <a:cubicBezTo>
                  <a:pt x="6216009" y="1640162"/>
                  <a:pt x="6210799" y="1608540"/>
                  <a:pt x="6185731" y="1576670"/>
                </a:cubicBezTo>
                <a:cubicBezTo>
                  <a:pt x="6183285" y="1554923"/>
                  <a:pt x="6178063" y="1537891"/>
                  <a:pt x="6173508" y="1521886"/>
                </a:cubicBezTo>
                <a:lnTo>
                  <a:pt x="6172469" y="1515742"/>
                </a:lnTo>
                <a:lnTo>
                  <a:pt x="6170551" y="1514447"/>
                </a:lnTo>
                <a:cubicBezTo>
                  <a:pt x="6154351" y="1500000"/>
                  <a:pt x="6138589" y="1484239"/>
                  <a:pt x="6119324" y="1470230"/>
                </a:cubicBezTo>
                <a:close/>
                <a:moveTo>
                  <a:pt x="6220785" y="1467284"/>
                </a:moveTo>
                <a:lnTo>
                  <a:pt x="6224419" y="1484860"/>
                </a:lnTo>
                <a:cubicBezTo>
                  <a:pt x="6225363" y="1494458"/>
                  <a:pt x="6224677" y="1501829"/>
                  <a:pt x="6221902" y="1506545"/>
                </a:cubicBezTo>
                <a:cubicBezTo>
                  <a:pt x="6228674" y="1507988"/>
                  <a:pt x="6228674" y="1507988"/>
                  <a:pt x="6228674" y="1507988"/>
                </a:cubicBezTo>
                <a:cubicBezTo>
                  <a:pt x="6228674" y="1507988"/>
                  <a:pt x="6228674" y="1507988"/>
                  <a:pt x="6234004" y="1516199"/>
                </a:cubicBezTo>
                <a:cubicBezTo>
                  <a:pt x="6232563" y="1522967"/>
                  <a:pt x="6231122" y="1529734"/>
                  <a:pt x="6229680" y="1536503"/>
                </a:cubicBezTo>
                <a:cubicBezTo>
                  <a:pt x="6229680" y="1536503"/>
                  <a:pt x="6229680" y="1536503"/>
                  <a:pt x="6224350" y="1528292"/>
                </a:cubicBezTo>
                <a:cubicBezTo>
                  <a:pt x="6224350" y="1528292"/>
                  <a:pt x="6224350" y="1528292"/>
                  <a:pt x="6223684" y="1527266"/>
                </a:cubicBezTo>
                <a:lnTo>
                  <a:pt x="6220817" y="1522851"/>
                </a:lnTo>
                <a:lnTo>
                  <a:pt x="6221874" y="1531073"/>
                </a:lnTo>
                <a:lnTo>
                  <a:pt x="6242353" y="1609953"/>
                </a:lnTo>
                <a:cubicBezTo>
                  <a:pt x="6235580" y="1608511"/>
                  <a:pt x="6235144" y="1643795"/>
                  <a:pt x="6223042" y="1634143"/>
                </a:cubicBezTo>
                <a:lnTo>
                  <a:pt x="6239473" y="1705560"/>
                </a:lnTo>
                <a:lnTo>
                  <a:pt x="6250673" y="1702375"/>
                </a:lnTo>
                <a:cubicBezTo>
                  <a:pt x="6280226" y="1699420"/>
                  <a:pt x="6290078" y="1732912"/>
                  <a:pt x="6297961" y="1764435"/>
                </a:cubicBezTo>
                <a:cubicBezTo>
                  <a:pt x="6324230" y="1866004"/>
                  <a:pt x="6349624" y="1967573"/>
                  <a:pt x="6373267" y="2069581"/>
                </a:cubicBezTo>
                <a:lnTo>
                  <a:pt x="6384393" y="2122429"/>
                </a:lnTo>
                <a:lnTo>
                  <a:pt x="6393144" y="2124321"/>
                </a:lnTo>
                <a:cubicBezTo>
                  <a:pt x="6402890" y="2133585"/>
                  <a:pt x="6408237" y="2160056"/>
                  <a:pt x="6418298" y="2175842"/>
                </a:cubicBezTo>
                <a:cubicBezTo>
                  <a:pt x="6424633" y="2178638"/>
                  <a:pt x="6410471" y="2142131"/>
                  <a:pt x="6419599" y="2138595"/>
                </a:cubicBezTo>
                <a:cubicBezTo>
                  <a:pt x="6412518" y="2120343"/>
                  <a:pt x="6408231" y="2095758"/>
                  <a:pt x="6401898" y="2092964"/>
                </a:cubicBezTo>
                <a:cubicBezTo>
                  <a:pt x="6379716" y="1954590"/>
                  <a:pt x="6328103" y="1848610"/>
                  <a:pt x="6319338" y="1731284"/>
                </a:cubicBezTo>
                <a:cubicBezTo>
                  <a:pt x="6308716" y="1703905"/>
                  <a:pt x="6301637" y="1685652"/>
                  <a:pt x="6294555" y="1667400"/>
                </a:cubicBezTo>
                <a:cubicBezTo>
                  <a:pt x="6285979" y="1618233"/>
                  <a:pt x="6286728" y="1633689"/>
                  <a:pt x="6274614" y="1575398"/>
                </a:cubicBezTo>
                <a:cubicBezTo>
                  <a:pt x="6271073" y="1566271"/>
                  <a:pt x="6261945" y="1569807"/>
                  <a:pt x="6261945" y="1569807"/>
                </a:cubicBezTo>
                <a:cubicBezTo>
                  <a:pt x="6246386" y="1536467"/>
                  <a:pt x="6235766" y="1509088"/>
                  <a:pt x="6227264" y="1485482"/>
                </a:cubicBezTo>
                <a:close/>
                <a:moveTo>
                  <a:pt x="6163232" y="1291657"/>
                </a:moveTo>
                <a:lnTo>
                  <a:pt x="6169423" y="1308672"/>
                </a:lnTo>
                <a:lnTo>
                  <a:pt x="6164862" y="1292485"/>
                </a:lnTo>
                <a:close/>
                <a:moveTo>
                  <a:pt x="4999747" y="1084964"/>
                </a:moveTo>
                <a:lnTo>
                  <a:pt x="5004170" y="1092826"/>
                </a:lnTo>
                <a:lnTo>
                  <a:pt x="5000801" y="1092344"/>
                </a:lnTo>
                <a:cubicBezTo>
                  <a:pt x="4999746" y="1091291"/>
                  <a:pt x="4999746" y="1089181"/>
                  <a:pt x="4999747" y="1084964"/>
                </a:cubicBezTo>
                <a:close/>
                <a:moveTo>
                  <a:pt x="4933923" y="1003153"/>
                </a:moveTo>
                <a:lnTo>
                  <a:pt x="4947450" y="1028780"/>
                </a:lnTo>
                <a:lnTo>
                  <a:pt x="4940697" y="1009043"/>
                </a:lnTo>
                <a:close/>
                <a:moveTo>
                  <a:pt x="4932262" y="644497"/>
                </a:moveTo>
                <a:lnTo>
                  <a:pt x="4940697" y="654745"/>
                </a:lnTo>
                <a:lnTo>
                  <a:pt x="4932262" y="646309"/>
                </a:lnTo>
                <a:close/>
                <a:moveTo>
                  <a:pt x="5581482" y="244629"/>
                </a:moveTo>
                <a:cubicBezTo>
                  <a:pt x="5579541" y="245432"/>
                  <a:pt x="5578623" y="247668"/>
                  <a:pt x="5577991" y="250629"/>
                </a:cubicBezTo>
                <a:lnTo>
                  <a:pt x="5577495" y="252297"/>
                </a:lnTo>
                <a:lnTo>
                  <a:pt x="5647778" y="373537"/>
                </a:lnTo>
                <a:cubicBezTo>
                  <a:pt x="5670983" y="417754"/>
                  <a:pt x="5692000" y="463286"/>
                  <a:pt x="5709512" y="510569"/>
                </a:cubicBezTo>
                <a:cubicBezTo>
                  <a:pt x="5776063" y="689191"/>
                  <a:pt x="5863627" y="857308"/>
                  <a:pt x="5951197" y="1025425"/>
                </a:cubicBezTo>
                <a:cubicBezTo>
                  <a:pt x="5956451" y="1006161"/>
                  <a:pt x="5952071" y="961505"/>
                  <a:pt x="5942878" y="913784"/>
                </a:cubicBezTo>
                <a:lnTo>
                  <a:pt x="5930115" y="859785"/>
                </a:lnTo>
                <a:lnTo>
                  <a:pt x="5902782" y="807112"/>
                </a:lnTo>
                <a:cubicBezTo>
                  <a:pt x="5874423" y="753314"/>
                  <a:pt x="5848241" y="701749"/>
                  <a:pt x="5831966" y="645218"/>
                </a:cubicBezTo>
                <a:cubicBezTo>
                  <a:pt x="5815975" y="620586"/>
                  <a:pt x="5805316" y="604166"/>
                  <a:pt x="5794655" y="587744"/>
                </a:cubicBezTo>
                <a:cubicBezTo>
                  <a:pt x="5776216" y="541367"/>
                  <a:pt x="5780106" y="556344"/>
                  <a:pt x="5756339" y="501756"/>
                </a:cubicBezTo>
                <a:cubicBezTo>
                  <a:pt x="5751007" y="493545"/>
                  <a:pt x="5742795" y="498872"/>
                  <a:pt x="5742795" y="498872"/>
                </a:cubicBezTo>
                <a:cubicBezTo>
                  <a:pt x="5698711" y="439955"/>
                  <a:pt x="5678833" y="400346"/>
                  <a:pt x="5657513" y="367504"/>
                </a:cubicBezTo>
                <a:cubicBezTo>
                  <a:pt x="5630862" y="326451"/>
                  <a:pt x="5616312" y="295051"/>
                  <a:pt x="5591104" y="247231"/>
                </a:cubicBezTo>
                <a:cubicBezTo>
                  <a:pt x="5586386" y="244457"/>
                  <a:pt x="5583423" y="243826"/>
                  <a:pt x="5581482" y="244629"/>
                </a:cubicBezTo>
                <a:close/>
                <a:moveTo>
                  <a:pt x="4684964" y="0"/>
                </a:moveTo>
                <a:lnTo>
                  <a:pt x="5380578" y="0"/>
                </a:lnTo>
                <a:lnTo>
                  <a:pt x="5478611" y="117479"/>
                </a:lnTo>
                <a:lnTo>
                  <a:pt x="5500013" y="146283"/>
                </a:lnTo>
                <a:lnTo>
                  <a:pt x="5500055" y="142937"/>
                </a:lnTo>
                <a:cubicBezTo>
                  <a:pt x="5505385" y="151146"/>
                  <a:pt x="5513598" y="145819"/>
                  <a:pt x="5534919" y="178662"/>
                </a:cubicBezTo>
                <a:cubicBezTo>
                  <a:pt x="5515041" y="139053"/>
                  <a:pt x="5481616" y="96559"/>
                  <a:pt x="5448194" y="54062"/>
                </a:cubicBezTo>
                <a:lnTo>
                  <a:pt x="5412460" y="0"/>
                </a:lnTo>
                <a:lnTo>
                  <a:pt x="5476134" y="0"/>
                </a:lnTo>
                <a:lnTo>
                  <a:pt x="5485373" y="12455"/>
                </a:lnTo>
                <a:cubicBezTo>
                  <a:pt x="5516129" y="50844"/>
                  <a:pt x="5544834" y="90565"/>
                  <a:pt x="5571665" y="130771"/>
                </a:cubicBezTo>
                <a:lnTo>
                  <a:pt x="5619902" y="208686"/>
                </a:lnTo>
                <a:lnTo>
                  <a:pt x="5662149" y="253738"/>
                </a:lnTo>
                <a:lnTo>
                  <a:pt x="5686327" y="295355"/>
                </a:lnTo>
                <a:lnTo>
                  <a:pt x="5686913" y="295939"/>
                </a:lnTo>
                <a:lnTo>
                  <a:pt x="5696157" y="311903"/>
                </a:lnTo>
                <a:lnTo>
                  <a:pt x="5731531" y="366614"/>
                </a:lnTo>
                <a:cubicBezTo>
                  <a:pt x="5757825" y="405636"/>
                  <a:pt x="5786052" y="444566"/>
                  <a:pt x="5812509" y="478933"/>
                </a:cubicBezTo>
                <a:cubicBezTo>
                  <a:pt x="5812509" y="478933"/>
                  <a:pt x="5812509" y="478933"/>
                  <a:pt x="5815302" y="472602"/>
                </a:cubicBezTo>
                <a:cubicBezTo>
                  <a:pt x="5808968" y="469807"/>
                  <a:pt x="5805428" y="460680"/>
                  <a:pt x="5814555" y="457145"/>
                </a:cubicBezTo>
                <a:lnTo>
                  <a:pt x="5817860" y="460147"/>
                </a:lnTo>
                <a:lnTo>
                  <a:pt x="5827972" y="478193"/>
                </a:lnTo>
                <a:cubicBezTo>
                  <a:pt x="5830766" y="471862"/>
                  <a:pt x="5830766" y="471862"/>
                  <a:pt x="5830766" y="471862"/>
                </a:cubicBezTo>
                <a:lnTo>
                  <a:pt x="5817860" y="460147"/>
                </a:lnTo>
                <a:lnTo>
                  <a:pt x="5763946" y="363899"/>
                </a:lnTo>
                <a:cubicBezTo>
                  <a:pt x="5742496" y="328904"/>
                  <a:pt x="5723072" y="295751"/>
                  <a:pt x="5712077" y="260643"/>
                </a:cubicBezTo>
                <a:cubicBezTo>
                  <a:pt x="5682453" y="224878"/>
                  <a:pt x="5630286" y="171603"/>
                  <a:pt x="5647795" y="149075"/>
                </a:cubicBezTo>
                <a:cubicBezTo>
                  <a:pt x="5687293" y="196760"/>
                  <a:pt x="5713379" y="223399"/>
                  <a:pt x="5750084" y="277415"/>
                </a:cubicBezTo>
                <a:cubicBezTo>
                  <a:pt x="5743749" y="274620"/>
                  <a:pt x="5740956" y="280951"/>
                  <a:pt x="5737415" y="271824"/>
                </a:cubicBezTo>
                <a:cubicBezTo>
                  <a:pt x="5734621" y="278156"/>
                  <a:pt x="5776912" y="319511"/>
                  <a:pt x="5780454" y="328637"/>
                </a:cubicBezTo>
                <a:cubicBezTo>
                  <a:pt x="5796661" y="343354"/>
                  <a:pt x="5793868" y="349685"/>
                  <a:pt x="5784739" y="353221"/>
                </a:cubicBezTo>
                <a:cubicBezTo>
                  <a:pt x="5807282" y="370734"/>
                  <a:pt x="5841940" y="446537"/>
                  <a:pt x="5865230" y="479507"/>
                </a:cubicBezTo>
                <a:cubicBezTo>
                  <a:pt x="5875105" y="491429"/>
                  <a:pt x="5881440" y="494224"/>
                  <a:pt x="5891313" y="506145"/>
                </a:cubicBezTo>
                <a:cubicBezTo>
                  <a:pt x="5958388" y="611383"/>
                  <a:pt x="6004412" y="730027"/>
                  <a:pt x="6056025" y="836005"/>
                </a:cubicBezTo>
                <a:cubicBezTo>
                  <a:pt x="6076520" y="875305"/>
                  <a:pt x="6122354" y="925785"/>
                  <a:pt x="6104098" y="932857"/>
                </a:cubicBezTo>
                <a:cubicBezTo>
                  <a:pt x="6114718" y="960236"/>
                  <a:pt x="6125341" y="987615"/>
                  <a:pt x="6138008" y="993205"/>
                </a:cubicBezTo>
                <a:cubicBezTo>
                  <a:pt x="6142295" y="1017789"/>
                  <a:pt x="6138754" y="1008663"/>
                  <a:pt x="6123293" y="1009405"/>
                </a:cubicBezTo>
                <a:cubicBezTo>
                  <a:pt x="6079508" y="937134"/>
                  <a:pt x="6046897" y="839540"/>
                  <a:pt x="6012986" y="779192"/>
                </a:cubicBezTo>
                <a:cubicBezTo>
                  <a:pt x="6015781" y="772861"/>
                  <a:pt x="6009445" y="770065"/>
                  <a:pt x="6006652" y="776396"/>
                </a:cubicBezTo>
                <a:cubicBezTo>
                  <a:pt x="6006652" y="776396"/>
                  <a:pt x="6010193" y="785523"/>
                  <a:pt x="6010193" y="785523"/>
                </a:cubicBezTo>
                <a:cubicBezTo>
                  <a:pt x="6020068" y="797446"/>
                  <a:pt x="6017273" y="803776"/>
                  <a:pt x="6014480" y="810107"/>
                </a:cubicBezTo>
                <a:lnTo>
                  <a:pt x="6004788" y="798404"/>
                </a:lnTo>
                <a:lnTo>
                  <a:pt x="6001064" y="789058"/>
                </a:lnTo>
                <a:cubicBezTo>
                  <a:pt x="6004605" y="798185"/>
                  <a:pt x="6004605" y="798185"/>
                  <a:pt x="6004605" y="798185"/>
                </a:cubicBezTo>
                <a:lnTo>
                  <a:pt x="6004788" y="798404"/>
                </a:lnTo>
                <a:lnTo>
                  <a:pt x="6051771" y="916385"/>
                </a:lnTo>
                <a:cubicBezTo>
                  <a:pt x="6070427" y="957710"/>
                  <a:pt x="6090225" y="998593"/>
                  <a:pt x="6109323" y="1041059"/>
                </a:cubicBezTo>
                <a:cubicBezTo>
                  <a:pt x="6153855" y="1128785"/>
                  <a:pt x="6189259" y="1220047"/>
                  <a:pt x="6218330" y="1308516"/>
                </a:cubicBezTo>
                <a:cubicBezTo>
                  <a:pt x="6225408" y="1326767"/>
                  <a:pt x="6235284" y="1338689"/>
                  <a:pt x="6248699" y="1359737"/>
                </a:cubicBezTo>
                <a:cubicBezTo>
                  <a:pt x="6274229" y="1439077"/>
                  <a:pt x="6291930" y="1484709"/>
                  <a:pt x="6317460" y="1564049"/>
                </a:cubicBezTo>
                <a:lnTo>
                  <a:pt x="6327364" y="1565758"/>
                </a:lnTo>
                <a:lnTo>
                  <a:pt x="6405224" y="1840478"/>
                </a:lnTo>
                <a:lnTo>
                  <a:pt x="6402944" y="1841928"/>
                </a:lnTo>
                <a:cubicBezTo>
                  <a:pt x="6401363" y="1841231"/>
                  <a:pt x="6400479" y="1838947"/>
                  <a:pt x="6401876" y="1835782"/>
                </a:cubicBezTo>
                <a:lnTo>
                  <a:pt x="6399693" y="1834088"/>
                </a:lnTo>
                <a:lnTo>
                  <a:pt x="6398335" y="1826656"/>
                </a:lnTo>
                <a:cubicBezTo>
                  <a:pt x="6396938" y="1829822"/>
                  <a:pt x="6397823" y="1832103"/>
                  <a:pt x="6399057" y="1833594"/>
                </a:cubicBezTo>
                <a:lnTo>
                  <a:pt x="6399693" y="1834088"/>
                </a:lnTo>
                <a:lnTo>
                  <a:pt x="6403601" y="1855454"/>
                </a:lnTo>
                <a:cubicBezTo>
                  <a:pt x="6404065" y="1865114"/>
                  <a:pt x="6403741" y="1874425"/>
                  <a:pt x="6404114" y="1882153"/>
                </a:cubicBezTo>
                <a:cubicBezTo>
                  <a:pt x="6426850" y="1967824"/>
                  <a:pt x="6455919" y="2056293"/>
                  <a:pt x="6473067" y="2154626"/>
                </a:cubicBezTo>
                <a:cubicBezTo>
                  <a:pt x="6477354" y="2179210"/>
                  <a:pt x="6481640" y="2203794"/>
                  <a:pt x="6483134" y="2234707"/>
                </a:cubicBezTo>
                <a:cubicBezTo>
                  <a:pt x="6493200" y="2314789"/>
                  <a:pt x="6510347" y="2413122"/>
                  <a:pt x="6520415" y="2493203"/>
                </a:cubicBezTo>
                <a:cubicBezTo>
                  <a:pt x="6527965" y="2553265"/>
                  <a:pt x="6535096" y="2604631"/>
                  <a:pt x="6531980" y="2633394"/>
                </a:cubicBezTo>
                <a:lnTo>
                  <a:pt x="6527593" y="2646575"/>
                </a:lnTo>
                <a:lnTo>
                  <a:pt x="6529126" y="2655889"/>
                </a:lnTo>
                <a:lnTo>
                  <a:pt x="6530629" y="2656552"/>
                </a:lnTo>
                <a:cubicBezTo>
                  <a:pt x="6531421" y="2656903"/>
                  <a:pt x="6531421" y="2656903"/>
                  <a:pt x="6531421" y="2656903"/>
                </a:cubicBezTo>
                <a:cubicBezTo>
                  <a:pt x="6531421" y="2656903"/>
                  <a:pt x="6531421" y="2656903"/>
                  <a:pt x="6534962" y="2666028"/>
                </a:cubicBezTo>
                <a:lnTo>
                  <a:pt x="6531926" y="2672908"/>
                </a:lnTo>
                <a:lnTo>
                  <a:pt x="6533706" y="2683731"/>
                </a:lnTo>
                <a:lnTo>
                  <a:pt x="6528462" y="2680756"/>
                </a:lnTo>
                <a:lnTo>
                  <a:pt x="6526580" y="2685022"/>
                </a:lnTo>
                <a:cubicBezTo>
                  <a:pt x="6526580" y="2685022"/>
                  <a:pt x="6526580" y="2685022"/>
                  <a:pt x="6526136" y="2683881"/>
                </a:cubicBezTo>
                <a:lnTo>
                  <a:pt x="6524812" y="2680466"/>
                </a:lnTo>
                <a:lnTo>
                  <a:pt x="6524804" y="2684545"/>
                </a:lnTo>
                <a:cubicBezTo>
                  <a:pt x="6528033" y="2702572"/>
                  <a:pt x="6538888" y="2735796"/>
                  <a:pt x="6538236" y="2743109"/>
                </a:cubicBezTo>
                <a:cubicBezTo>
                  <a:pt x="6546244" y="2763483"/>
                  <a:pt x="6540935" y="2767921"/>
                  <a:pt x="6531185" y="2767044"/>
                </a:cubicBezTo>
                <a:cubicBezTo>
                  <a:pt x="6543635" y="2792734"/>
                  <a:pt x="6541116" y="2876049"/>
                  <a:pt x="6547385" y="2915923"/>
                </a:cubicBezTo>
                <a:cubicBezTo>
                  <a:pt x="6550954" y="2930986"/>
                  <a:pt x="6555394" y="2936299"/>
                  <a:pt x="6558964" y="2951360"/>
                </a:cubicBezTo>
                <a:cubicBezTo>
                  <a:pt x="6572463" y="3075426"/>
                  <a:pt x="6561154" y="3202178"/>
                  <a:pt x="6560463" y="3320054"/>
                </a:cubicBezTo>
                <a:cubicBezTo>
                  <a:pt x="6561422" y="3364367"/>
                  <a:pt x="6580142" y="3429930"/>
                  <a:pt x="6560643" y="3428182"/>
                </a:cubicBezTo>
                <a:cubicBezTo>
                  <a:pt x="6558034" y="3457430"/>
                  <a:pt x="6555423" y="3486683"/>
                  <a:pt x="6564303" y="3497307"/>
                </a:cubicBezTo>
                <a:cubicBezTo>
                  <a:pt x="6557253" y="3521245"/>
                  <a:pt x="6558122" y="3511495"/>
                  <a:pt x="6543934" y="3505308"/>
                </a:cubicBezTo>
                <a:cubicBezTo>
                  <a:pt x="6536705" y="3421119"/>
                  <a:pt x="6550714" y="3319179"/>
                  <a:pt x="6547053" y="3250053"/>
                </a:cubicBezTo>
                <a:cubicBezTo>
                  <a:pt x="6552364" y="3245615"/>
                  <a:pt x="6547924" y="3240302"/>
                  <a:pt x="6542614" y="3244740"/>
                </a:cubicBezTo>
                <a:cubicBezTo>
                  <a:pt x="6542614" y="3244740"/>
                  <a:pt x="6541744" y="3254490"/>
                  <a:pt x="6541744" y="3254490"/>
                </a:cubicBezTo>
                <a:cubicBezTo>
                  <a:pt x="6545314" y="3269553"/>
                  <a:pt x="6540003" y="3273991"/>
                  <a:pt x="6534694" y="3278429"/>
                </a:cubicBezTo>
                <a:lnTo>
                  <a:pt x="6531190" y="3263643"/>
                </a:lnTo>
                <a:lnTo>
                  <a:pt x="6531994" y="3253615"/>
                </a:lnTo>
                <a:cubicBezTo>
                  <a:pt x="6531124" y="3263366"/>
                  <a:pt x="6531124" y="3263366"/>
                  <a:pt x="6531124" y="3263366"/>
                </a:cubicBezTo>
                <a:lnTo>
                  <a:pt x="6531190" y="3263643"/>
                </a:lnTo>
                <a:lnTo>
                  <a:pt x="6521033" y="3390229"/>
                </a:lnTo>
                <a:cubicBezTo>
                  <a:pt x="6519446" y="3435541"/>
                  <a:pt x="6519078" y="3480963"/>
                  <a:pt x="6517384" y="3527497"/>
                </a:cubicBezTo>
                <a:cubicBezTo>
                  <a:pt x="6518434" y="3625872"/>
                  <a:pt x="6509734" y="3723373"/>
                  <a:pt x="6496595" y="3815563"/>
                </a:cubicBezTo>
                <a:cubicBezTo>
                  <a:pt x="6494852" y="3835063"/>
                  <a:pt x="6498424" y="3850126"/>
                  <a:pt x="6501124" y="3874940"/>
                </a:cubicBezTo>
                <a:cubicBezTo>
                  <a:pt x="6488855" y="3957377"/>
                  <a:pt x="6484504" y="4006129"/>
                  <a:pt x="6472234" y="4088567"/>
                </a:cubicBezTo>
                <a:lnTo>
                  <a:pt x="6480357" y="4094487"/>
                </a:lnTo>
                <a:lnTo>
                  <a:pt x="6428427" y="4375267"/>
                </a:lnTo>
                <a:lnTo>
                  <a:pt x="6425741" y="4375556"/>
                </a:lnTo>
                <a:cubicBezTo>
                  <a:pt x="6424632" y="4374230"/>
                  <a:pt x="6424851" y="4371791"/>
                  <a:pt x="6427506" y="4369573"/>
                </a:cubicBezTo>
                <a:lnTo>
                  <a:pt x="6426300" y="4367087"/>
                </a:lnTo>
                <a:lnTo>
                  <a:pt x="6428376" y="4359822"/>
                </a:lnTo>
                <a:cubicBezTo>
                  <a:pt x="6425720" y="4362041"/>
                  <a:pt x="6425503" y="4364479"/>
                  <a:pt x="6425949" y="4366362"/>
                </a:cubicBezTo>
                <a:lnTo>
                  <a:pt x="6426300" y="4367087"/>
                </a:lnTo>
                <a:lnTo>
                  <a:pt x="6420336" y="4387972"/>
                </a:lnTo>
                <a:cubicBezTo>
                  <a:pt x="6416472" y="4396839"/>
                  <a:pt x="6412054" y="4405041"/>
                  <a:pt x="6408966" y="4412135"/>
                </a:cubicBezTo>
                <a:cubicBezTo>
                  <a:pt x="6391387" y="4499011"/>
                  <a:pt x="6378246" y="4591201"/>
                  <a:pt x="6350047" y="4686953"/>
                </a:cubicBezTo>
                <a:cubicBezTo>
                  <a:pt x="6342997" y="4710891"/>
                  <a:pt x="6335946" y="4734828"/>
                  <a:pt x="6323588" y="4763203"/>
                </a:cubicBezTo>
                <a:cubicBezTo>
                  <a:pt x="6297128" y="4839455"/>
                  <a:pt x="6268928" y="4935206"/>
                  <a:pt x="6242470" y="5011457"/>
                </a:cubicBezTo>
                <a:cubicBezTo>
                  <a:pt x="6229240" y="5049583"/>
                  <a:pt x="6217555" y="5084162"/>
                  <a:pt x="6206632" y="5110210"/>
                </a:cubicBezTo>
                <a:lnTo>
                  <a:pt x="6191507" y="5140673"/>
                </a:lnTo>
                <a:lnTo>
                  <a:pt x="6172300" y="5199455"/>
                </a:lnTo>
                <a:lnTo>
                  <a:pt x="6156345" y="5277115"/>
                </a:lnTo>
                <a:cubicBezTo>
                  <a:pt x="6121202" y="5347784"/>
                  <a:pt x="6084760" y="5446969"/>
                  <a:pt x="6059140" y="5529842"/>
                </a:cubicBezTo>
                <a:cubicBezTo>
                  <a:pt x="6059140" y="5529842"/>
                  <a:pt x="6059140" y="5529842"/>
                  <a:pt x="6065922" y="5528472"/>
                </a:cubicBezTo>
                <a:cubicBezTo>
                  <a:pt x="6064552" y="5521685"/>
                  <a:pt x="6069964" y="5513528"/>
                  <a:pt x="6078119" y="5518945"/>
                </a:cubicBezTo>
                <a:lnTo>
                  <a:pt x="6077573" y="5523376"/>
                </a:lnTo>
                <a:lnTo>
                  <a:pt x="6068664" y="5542046"/>
                </a:lnTo>
                <a:cubicBezTo>
                  <a:pt x="6075448" y="5540675"/>
                  <a:pt x="6075448" y="5540675"/>
                  <a:pt x="6075448" y="5540675"/>
                </a:cubicBezTo>
                <a:lnTo>
                  <a:pt x="6077573" y="5523376"/>
                </a:lnTo>
                <a:lnTo>
                  <a:pt x="6125089" y="5423814"/>
                </a:lnTo>
                <a:cubicBezTo>
                  <a:pt x="6141297" y="5386105"/>
                  <a:pt x="6157174" y="5351113"/>
                  <a:pt x="6179507" y="5321879"/>
                </a:cubicBezTo>
                <a:cubicBezTo>
                  <a:pt x="6191633" y="5277050"/>
                  <a:pt x="6205055" y="5203704"/>
                  <a:pt x="6233557" y="5205010"/>
                </a:cubicBezTo>
                <a:cubicBezTo>
                  <a:pt x="6217393" y="5264783"/>
                  <a:pt x="6210681" y="5301457"/>
                  <a:pt x="6187733" y="5362599"/>
                </a:cubicBezTo>
                <a:cubicBezTo>
                  <a:pt x="6186363" y="5355812"/>
                  <a:pt x="6179580" y="5357183"/>
                  <a:pt x="6184992" y="5349026"/>
                </a:cubicBezTo>
                <a:cubicBezTo>
                  <a:pt x="6178209" y="5350396"/>
                  <a:pt x="6168826" y="5408799"/>
                  <a:pt x="6163414" y="5416956"/>
                </a:cubicBezTo>
                <a:cubicBezTo>
                  <a:pt x="6160743" y="5438684"/>
                  <a:pt x="6153959" y="5440054"/>
                  <a:pt x="6145805" y="5434638"/>
                </a:cubicBezTo>
                <a:cubicBezTo>
                  <a:pt x="6144506" y="5463155"/>
                  <a:pt x="6102581" y="5535195"/>
                  <a:pt x="6089085" y="5573237"/>
                </a:cubicBezTo>
                <a:cubicBezTo>
                  <a:pt x="6085044" y="5588181"/>
                  <a:pt x="6086414" y="5594968"/>
                  <a:pt x="6082373" y="5609909"/>
                </a:cubicBezTo>
                <a:cubicBezTo>
                  <a:pt x="6035107" y="5725408"/>
                  <a:pt x="5964746" y="5831446"/>
                  <a:pt x="5907955" y="5934742"/>
                </a:cubicBezTo>
                <a:cubicBezTo>
                  <a:pt x="5887677" y="5974154"/>
                  <a:pt x="5872883" y="6040713"/>
                  <a:pt x="5856575" y="6029882"/>
                </a:cubicBezTo>
                <a:cubicBezTo>
                  <a:pt x="5840339" y="6054351"/>
                  <a:pt x="5824102" y="6078822"/>
                  <a:pt x="5826843" y="6092393"/>
                </a:cubicBezTo>
                <a:cubicBezTo>
                  <a:pt x="5809236" y="6110077"/>
                  <a:pt x="5814648" y="6101919"/>
                  <a:pt x="5805124" y="6089719"/>
                </a:cubicBezTo>
                <a:cubicBezTo>
                  <a:pt x="5838897" y="6012262"/>
                  <a:pt x="5899801" y="5929325"/>
                  <a:pt x="5929533" y="5866812"/>
                </a:cubicBezTo>
                <a:cubicBezTo>
                  <a:pt x="5936316" y="5865442"/>
                  <a:pt x="5934945" y="5858655"/>
                  <a:pt x="5928163" y="5860025"/>
                </a:cubicBezTo>
                <a:cubicBezTo>
                  <a:pt x="5928163" y="5860025"/>
                  <a:pt x="5922749" y="5868182"/>
                  <a:pt x="5922749" y="5868182"/>
                </a:cubicBezTo>
                <a:cubicBezTo>
                  <a:pt x="5918709" y="5883126"/>
                  <a:pt x="5911926" y="5884496"/>
                  <a:pt x="5905143" y="5885866"/>
                </a:cubicBezTo>
                <a:lnTo>
                  <a:pt x="5909110" y="5871199"/>
                </a:lnTo>
                <a:lnTo>
                  <a:pt x="5914596" y="5862765"/>
                </a:lnTo>
                <a:cubicBezTo>
                  <a:pt x="5909184" y="5870922"/>
                  <a:pt x="5909184" y="5870922"/>
                  <a:pt x="5909184" y="5870922"/>
                </a:cubicBezTo>
                <a:lnTo>
                  <a:pt x="5909110" y="5871199"/>
                </a:lnTo>
                <a:lnTo>
                  <a:pt x="5839843" y="5977637"/>
                </a:lnTo>
                <a:cubicBezTo>
                  <a:pt x="5816850" y="6016715"/>
                  <a:pt x="5794878" y="6056470"/>
                  <a:pt x="5771208" y="6096571"/>
                </a:cubicBezTo>
                <a:cubicBezTo>
                  <a:pt x="5725241" y="6183551"/>
                  <a:pt x="5671120" y="6265118"/>
                  <a:pt x="5615626" y="6339899"/>
                </a:cubicBezTo>
                <a:cubicBezTo>
                  <a:pt x="5604802" y="6356211"/>
                  <a:pt x="5600760" y="6371154"/>
                  <a:pt x="5591306" y="6394255"/>
                </a:cubicBezTo>
                <a:cubicBezTo>
                  <a:pt x="5541227" y="6460877"/>
                  <a:pt x="5514166" y="6501661"/>
                  <a:pt x="5464086" y="6568285"/>
                </a:cubicBezTo>
                <a:lnTo>
                  <a:pt x="5468405" y="6577359"/>
                </a:lnTo>
                <a:lnTo>
                  <a:pt x="5288922" y="6799441"/>
                </a:lnTo>
                <a:lnTo>
                  <a:pt x="5286422" y="6798415"/>
                </a:lnTo>
                <a:cubicBezTo>
                  <a:pt x="5286080" y="6796720"/>
                  <a:pt x="5287433" y="6794680"/>
                  <a:pt x="5290826" y="6793995"/>
                </a:cubicBezTo>
                <a:lnTo>
                  <a:pt x="5290950" y="6791235"/>
                </a:lnTo>
                <a:lnTo>
                  <a:pt x="5296238" y="6785838"/>
                </a:lnTo>
                <a:cubicBezTo>
                  <a:pt x="5292846" y="6786523"/>
                  <a:pt x="5291491" y="6788563"/>
                  <a:pt x="5290987" y="6790431"/>
                </a:cubicBezTo>
                <a:lnTo>
                  <a:pt x="5290950" y="6791235"/>
                </a:lnTo>
                <a:lnTo>
                  <a:pt x="5275753" y="6806752"/>
                </a:lnTo>
                <a:cubicBezTo>
                  <a:pt x="5268129" y="6812705"/>
                  <a:pt x="5260336" y="6817811"/>
                  <a:pt x="5254239" y="6822575"/>
                </a:cubicBezTo>
                <a:lnTo>
                  <a:pt x="5225321" y="6858000"/>
                </a:lnTo>
                <a:lnTo>
                  <a:pt x="5157501" y="6858000"/>
                </a:lnTo>
                <a:lnTo>
                  <a:pt x="5208211" y="6795673"/>
                </a:lnTo>
                <a:cubicBezTo>
                  <a:pt x="5246285" y="6748251"/>
                  <a:pt x="5283178" y="6703716"/>
                  <a:pt x="5328568" y="6666293"/>
                </a:cubicBezTo>
                <a:cubicBezTo>
                  <a:pt x="5344804" y="6641822"/>
                  <a:pt x="5355629" y="6625510"/>
                  <a:pt x="5366453" y="6609197"/>
                </a:cubicBezTo>
                <a:cubicBezTo>
                  <a:pt x="5401667" y="6573829"/>
                  <a:pt x="5389473" y="6583356"/>
                  <a:pt x="5430099" y="6539833"/>
                </a:cubicBezTo>
                <a:cubicBezTo>
                  <a:pt x="5435512" y="6531676"/>
                  <a:pt x="5427358" y="6526259"/>
                  <a:pt x="5427358" y="6526259"/>
                </a:cubicBezTo>
                <a:cubicBezTo>
                  <a:pt x="5463873" y="6462376"/>
                  <a:pt x="5492303" y="6428381"/>
                  <a:pt x="5513952" y="6395753"/>
                </a:cubicBezTo>
                <a:cubicBezTo>
                  <a:pt x="5541014" y="6354970"/>
                  <a:pt x="5564033" y="6329129"/>
                  <a:pt x="5597877" y="6286977"/>
                </a:cubicBezTo>
                <a:cubicBezTo>
                  <a:pt x="5599212" y="6276112"/>
                  <a:pt x="5595478" y="6275100"/>
                  <a:pt x="5589542" y="6276299"/>
                </a:cubicBezTo>
                <a:cubicBezTo>
                  <a:pt x="5586574" y="6276898"/>
                  <a:pt x="5583056" y="6278050"/>
                  <a:pt x="5579347" y="6278801"/>
                </a:cubicBezTo>
                <a:lnTo>
                  <a:pt x="5572013" y="6278854"/>
                </a:lnTo>
                <a:lnTo>
                  <a:pt x="5561199" y="6297181"/>
                </a:lnTo>
                <a:cubicBezTo>
                  <a:pt x="5561198" y="6290257"/>
                  <a:pt x="5554278" y="6290256"/>
                  <a:pt x="5561199" y="6283333"/>
                </a:cubicBezTo>
                <a:cubicBezTo>
                  <a:pt x="5554278" y="6283333"/>
                  <a:pt x="5533518" y="6338722"/>
                  <a:pt x="5526598" y="6345645"/>
                </a:cubicBezTo>
                <a:cubicBezTo>
                  <a:pt x="5519678" y="6366415"/>
                  <a:pt x="5512758" y="6366415"/>
                  <a:pt x="5505837" y="6359491"/>
                </a:cubicBezTo>
                <a:cubicBezTo>
                  <a:pt x="5498917" y="6387186"/>
                  <a:pt x="5443558" y="6449499"/>
                  <a:pt x="5422797" y="6484116"/>
                </a:cubicBezTo>
                <a:cubicBezTo>
                  <a:pt x="5415877" y="6497964"/>
                  <a:pt x="5415878" y="6504888"/>
                  <a:pt x="5408957" y="6518733"/>
                </a:cubicBezTo>
                <a:cubicBezTo>
                  <a:pt x="5339758" y="6622587"/>
                  <a:pt x="5249796" y="6712595"/>
                  <a:pt x="5173676" y="6802601"/>
                </a:cubicBezTo>
                <a:cubicBezTo>
                  <a:pt x="5166756" y="6811255"/>
                  <a:pt x="5159836" y="6821640"/>
                  <a:pt x="5153132" y="6832134"/>
                </a:cubicBezTo>
                <a:lnTo>
                  <a:pt x="5136638" y="6858000"/>
                </a:lnTo>
                <a:lnTo>
                  <a:pt x="5106051" y="6858000"/>
                </a:lnTo>
                <a:lnTo>
                  <a:pt x="5127832" y="6832026"/>
                </a:lnTo>
                <a:cubicBezTo>
                  <a:pt x="5158107" y="6799139"/>
                  <a:pt x="5187517" y="6767983"/>
                  <a:pt x="5208277" y="6740288"/>
                </a:cubicBezTo>
                <a:cubicBezTo>
                  <a:pt x="5215197" y="6740288"/>
                  <a:pt x="5215197" y="6733364"/>
                  <a:pt x="5208277" y="6733364"/>
                </a:cubicBezTo>
                <a:cubicBezTo>
                  <a:pt x="5208277" y="6733364"/>
                  <a:pt x="5201357" y="6740288"/>
                  <a:pt x="5201357" y="6740288"/>
                </a:cubicBezTo>
                <a:cubicBezTo>
                  <a:pt x="5194437" y="6754136"/>
                  <a:pt x="5187517" y="6754136"/>
                  <a:pt x="5180596" y="6754136"/>
                </a:cubicBezTo>
                <a:lnTo>
                  <a:pt x="5187389" y="6740544"/>
                </a:lnTo>
                <a:lnTo>
                  <a:pt x="5194437" y="6733364"/>
                </a:lnTo>
                <a:cubicBezTo>
                  <a:pt x="5187516" y="6740288"/>
                  <a:pt x="5187516" y="6740288"/>
                  <a:pt x="5187516" y="6740288"/>
                </a:cubicBezTo>
                <a:lnTo>
                  <a:pt x="5187389" y="6740544"/>
                </a:lnTo>
                <a:lnTo>
                  <a:pt x="5098421" y="6831161"/>
                </a:lnTo>
                <a:lnTo>
                  <a:pt x="5074751" y="6858000"/>
                </a:lnTo>
                <a:lnTo>
                  <a:pt x="4627783" y="6858000"/>
                </a:lnTo>
                <a:lnTo>
                  <a:pt x="4759894" y="6716663"/>
                </a:lnTo>
                <a:cubicBezTo>
                  <a:pt x="5450268" y="5934815"/>
                  <a:pt x="5893935" y="4941647"/>
                  <a:pt x="5986727" y="3868735"/>
                </a:cubicBezTo>
                <a:cubicBezTo>
                  <a:pt x="5995162" y="3759071"/>
                  <a:pt x="6003598" y="3657840"/>
                  <a:pt x="6003597" y="3548178"/>
                </a:cubicBezTo>
                <a:cubicBezTo>
                  <a:pt x="6003597" y="3548178"/>
                  <a:pt x="6012034" y="3548178"/>
                  <a:pt x="6012034" y="3539742"/>
                </a:cubicBezTo>
                <a:lnTo>
                  <a:pt x="6012033" y="3514433"/>
                </a:lnTo>
                <a:lnTo>
                  <a:pt x="6003597" y="3506001"/>
                </a:lnTo>
                <a:lnTo>
                  <a:pt x="6003597" y="3269799"/>
                </a:lnTo>
                <a:cubicBezTo>
                  <a:pt x="5995162" y="3084217"/>
                  <a:pt x="5978291" y="2907070"/>
                  <a:pt x="5952984" y="2721484"/>
                </a:cubicBezTo>
                <a:cubicBezTo>
                  <a:pt x="5868626" y="2122549"/>
                  <a:pt x="5683041" y="1557361"/>
                  <a:pt x="5404662" y="1051221"/>
                </a:cubicBezTo>
                <a:cubicBezTo>
                  <a:pt x="5261257" y="764409"/>
                  <a:pt x="5075668" y="486032"/>
                  <a:pt x="4873211" y="224525"/>
                </a:cubicBezTo>
                <a:cubicBezTo>
                  <a:pt x="4881646" y="232961"/>
                  <a:pt x="4881646" y="232961"/>
                  <a:pt x="4890083" y="232961"/>
                </a:cubicBezTo>
                <a:cubicBezTo>
                  <a:pt x="4873213" y="207654"/>
                  <a:pt x="4831032" y="157040"/>
                  <a:pt x="4797289" y="114861"/>
                </a:cubicBezTo>
                <a:cubicBezTo>
                  <a:pt x="4771984" y="89556"/>
                  <a:pt x="4755110" y="64247"/>
                  <a:pt x="4738239" y="55811"/>
                </a:cubicBezTo>
                <a:close/>
                <a:moveTo>
                  <a:pt x="0" y="0"/>
                </a:moveTo>
                <a:lnTo>
                  <a:pt x="4229922" y="0"/>
                </a:lnTo>
                <a:lnTo>
                  <a:pt x="4372273" y="157015"/>
                </a:lnTo>
                <a:cubicBezTo>
                  <a:pt x="4431688" y="226187"/>
                  <a:pt x="4489090" y="297230"/>
                  <a:pt x="4543809" y="370769"/>
                </a:cubicBezTo>
                <a:cubicBezTo>
                  <a:pt x="4656128" y="524172"/>
                  <a:pt x="4758013" y="681691"/>
                  <a:pt x="4849592" y="843375"/>
                </a:cubicBezTo>
                <a:lnTo>
                  <a:pt x="4914877" y="967066"/>
                </a:lnTo>
                <a:lnTo>
                  <a:pt x="4925933" y="979122"/>
                </a:lnTo>
                <a:cubicBezTo>
                  <a:pt x="4944916" y="1006408"/>
                  <a:pt x="4963897" y="1049113"/>
                  <a:pt x="4982878" y="1068093"/>
                </a:cubicBezTo>
                <a:cubicBezTo>
                  <a:pt x="4982877" y="1070904"/>
                  <a:pt x="4982877" y="1073716"/>
                  <a:pt x="4982876" y="1076527"/>
                </a:cubicBezTo>
                <a:lnTo>
                  <a:pt x="4982876" y="1084962"/>
                </a:lnTo>
                <a:lnTo>
                  <a:pt x="4991312" y="1084964"/>
                </a:lnTo>
                <a:cubicBezTo>
                  <a:pt x="5008182" y="1110271"/>
                  <a:pt x="4999747" y="1110271"/>
                  <a:pt x="5008183" y="1127139"/>
                </a:cubicBezTo>
                <a:lnTo>
                  <a:pt x="5008183" y="1135577"/>
                </a:lnTo>
                <a:lnTo>
                  <a:pt x="5016618" y="1144015"/>
                </a:lnTo>
                <a:lnTo>
                  <a:pt x="5016619" y="1135576"/>
                </a:lnTo>
                <a:cubicBezTo>
                  <a:pt x="5041926" y="1177757"/>
                  <a:pt x="5050362" y="1203064"/>
                  <a:pt x="5075670" y="1228369"/>
                </a:cubicBezTo>
                <a:lnTo>
                  <a:pt x="5067232" y="1228371"/>
                </a:lnTo>
                <a:lnTo>
                  <a:pt x="5067232" y="1236805"/>
                </a:lnTo>
                <a:cubicBezTo>
                  <a:pt x="5067235" y="1245241"/>
                  <a:pt x="5075669" y="1245241"/>
                  <a:pt x="5075669" y="1245241"/>
                </a:cubicBezTo>
                <a:lnTo>
                  <a:pt x="5084105" y="1245241"/>
                </a:lnTo>
                <a:cubicBezTo>
                  <a:pt x="5084106" y="1248053"/>
                  <a:pt x="5084106" y="1250866"/>
                  <a:pt x="5084107" y="1253677"/>
                </a:cubicBezTo>
                <a:cubicBezTo>
                  <a:pt x="5100976" y="1278984"/>
                  <a:pt x="5092540" y="1287420"/>
                  <a:pt x="5100976" y="1304291"/>
                </a:cubicBezTo>
                <a:cubicBezTo>
                  <a:pt x="5109412" y="1304291"/>
                  <a:pt x="5109411" y="1295855"/>
                  <a:pt x="5117847" y="1312726"/>
                </a:cubicBezTo>
                <a:cubicBezTo>
                  <a:pt x="5117848" y="1321162"/>
                  <a:pt x="5126283" y="1321162"/>
                  <a:pt x="5126282" y="1329598"/>
                </a:cubicBezTo>
                <a:cubicBezTo>
                  <a:pt x="5117847" y="1329598"/>
                  <a:pt x="5117847" y="1329598"/>
                  <a:pt x="5117847" y="1338033"/>
                </a:cubicBezTo>
                <a:lnTo>
                  <a:pt x="5126283" y="1346469"/>
                </a:lnTo>
                <a:cubicBezTo>
                  <a:pt x="5126283" y="1346469"/>
                  <a:pt x="5126285" y="1354905"/>
                  <a:pt x="5134719" y="1354905"/>
                </a:cubicBezTo>
                <a:cubicBezTo>
                  <a:pt x="5143154" y="1371778"/>
                  <a:pt x="5185333" y="1439263"/>
                  <a:pt x="5176898" y="1430824"/>
                </a:cubicBezTo>
                <a:cubicBezTo>
                  <a:pt x="5193769" y="1422391"/>
                  <a:pt x="5151590" y="1405518"/>
                  <a:pt x="5168461" y="1397082"/>
                </a:cubicBezTo>
                <a:cubicBezTo>
                  <a:pt x="5160025" y="1388648"/>
                  <a:pt x="5151590" y="1380211"/>
                  <a:pt x="5143155" y="1363341"/>
                </a:cubicBezTo>
                <a:lnTo>
                  <a:pt x="5143154" y="1354903"/>
                </a:lnTo>
                <a:lnTo>
                  <a:pt x="5143155" y="1346469"/>
                </a:lnTo>
                <a:cubicBezTo>
                  <a:pt x="5143155" y="1338034"/>
                  <a:pt x="5134719" y="1329598"/>
                  <a:pt x="5134719" y="1329598"/>
                </a:cubicBezTo>
                <a:cubicBezTo>
                  <a:pt x="5134719" y="1304291"/>
                  <a:pt x="5109411" y="1295855"/>
                  <a:pt x="5092539" y="1262112"/>
                </a:cubicBezTo>
                <a:cubicBezTo>
                  <a:pt x="5100976" y="1262115"/>
                  <a:pt x="5100976" y="1253677"/>
                  <a:pt x="5092540" y="1245241"/>
                </a:cubicBezTo>
                <a:lnTo>
                  <a:pt x="5092539" y="1236803"/>
                </a:lnTo>
                <a:lnTo>
                  <a:pt x="5092539" y="1219933"/>
                </a:lnTo>
                <a:cubicBezTo>
                  <a:pt x="5084107" y="1219935"/>
                  <a:pt x="5084105" y="1211496"/>
                  <a:pt x="5084107" y="1219935"/>
                </a:cubicBezTo>
                <a:lnTo>
                  <a:pt x="5075668" y="1219935"/>
                </a:lnTo>
                <a:cubicBezTo>
                  <a:pt x="5075669" y="1194627"/>
                  <a:pt x="5058796" y="1203064"/>
                  <a:pt x="5050362" y="1186189"/>
                </a:cubicBezTo>
                <a:cubicBezTo>
                  <a:pt x="5041926" y="1160885"/>
                  <a:pt x="5033490" y="1144012"/>
                  <a:pt x="5025055" y="1135578"/>
                </a:cubicBezTo>
                <a:lnTo>
                  <a:pt x="5025054" y="1127141"/>
                </a:lnTo>
                <a:lnTo>
                  <a:pt x="5025055" y="1118707"/>
                </a:lnTo>
                <a:cubicBezTo>
                  <a:pt x="5016619" y="1110270"/>
                  <a:pt x="5012403" y="1106052"/>
                  <a:pt x="5009238" y="1101833"/>
                </a:cubicBezTo>
                <a:lnTo>
                  <a:pt x="5004170" y="1092826"/>
                </a:lnTo>
                <a:lnTo>
                  <a:pt x="5008183" y="1093400"/>
                </a:lnTo>
                <a:lnTo>
                  <a:pt x="5008182" y="1084964"/>
                </a:lnTo>
                <a:lnTo>
                  <a:pt x="4999746" y="1076527"/>
                </a:lnTo>
                <a:lnTo>
                  <a:pt x="4991312" y="1068091"/>
                </a:lnTo>
                <a:cubicBezTo>
                  <a:pt x="4991314" y="1059657"/>
                  <a:pt x="4991314" y="1059657"/>
                  <a:pt x="4982876" y="1042786"/>
                </a:cubicBezTo>
                <a:cubicBezTo>
                  <a:pt x="4982876" y="1051221"/>
                  <a:pt x="4974440" y="1042787"/>
                  <a:pt x="4966004" y="1025912"/>
                </a:cubicBezTo>
                <a:cubicBezTo>
                  <a:pt x="4974440" y="1025914"/>
                  <a:pt x="4974440" y="1034350"/>
                  <a:pt x="4982876" y="1034349"/>
                </a:cubicBezTo>
                <a:cubicBezTo>
                  <a:pt x="4966005" y="1009043"/>
                  <a:pt x="4966004" y="1025912"/>
                  <a:pt x="4957571" y="1009043"/>
                </a:cubicBezTo>
                <a:cubicBezTo>
                  <a:pt x="4949132" y="983737"/>
                  <a:pt x="4957569" y="1000607"/>
                  <a:pt x="4932262" y="966864"/>
                </a:cubicBezTo>
                <a:cubicBezTo>
                  <a:pt x="4940697" y="958427"/>
                  <a:pt x="4949132" y="966864"/>
                  <a:pt x="4957569" y="966864"/>
                </a:cubicBezTo>
                <a:lnTo>
                  <a:pt x="4923825" y="933123"/>
                </a:lnTo>
                <a:lnTo>
                  <a:pt x="4932261" y="933122"/>
                </a:lnTo>
                <a:lnTo>
                  <a:pt x="4932262" y="924686"/>
                </a:lnTo>
                <a:cubicBezTo>
                  <a:pt x="4932262" y="924686"/>
                  <a:pt x="4923828" y="924686"/>
                  <a:pt x="4923825" y="916250"/>
                </a:cubicBezTo>
                <a:cubicBezTo>
                  <a:pt x="4915392" y="907814"/>
                  <a:pt x="4906952" y="890943"/>
                  <a:pt x="4898518" y="890943"/>
                </a:cubicBezTo>
                <a:cubicBezTo>
                  <a:pt x="4898518" y="890943"/>
                  <a:pt x="4890085" y="882507"/>
                  <a:pt x="4890083" y="874073"/>
                </a:cubicBezTo>
                <a:lnTo>
                  <a:pt x="4881646" y="865638"/>
                </a:lnTo>
                <a:lnTo>
                  <a:pt x="4881647" y="874073"/>
                </a:lnTo>
                <a:lnTo>
                  <a:pt x="4881647" y="882507"/>
                </a:lnTo>
                <a:cubicBezTo>
                  <a:pt x="4856340" y="857200"/>
                  <a:pt x="4847904" y="831895"/>
                  <a:pt x="4839470" y="815023"/>
                </a:cubicBezTo>
                <a:cubicBezTo>
                  <a:pt x="4847904" y="815024"/>
                  <a:pt x="4856341" y="823461"/>
                  <a:pt x="4864776" y="823459"/>
                </a:cubicBezTo>
                <a:cubicBezTo>
                  <a:pt x="4839469" y="781279"/>
                  <a:pt x="4814160" y="739104"/>
                  <a:pt x="4814160" y="772843"/>
                </a:cubicBezTo>
                <a:cubicBezTo>
                  <a:pt x="4797289" y="730666"/>
                  <a:pt x="4797289" y="730666"/>
                  <a:pt x="4771982" y="705360"/>
                </a:cubicBezTo>
                <a:cubicBezTo>
                  <a:pt x="4771982" y="705360"/>
                  <a:pt x="4780421" y="705359"/>
                  <a:pt x="4780419" y="713795"/>
                </a:cubicBezTo>
                <a:lnTo>
                  <a:pt x="4788853" y="713795"/>
                </a:lnTo>
                <a:cubicBezTo>
                  <a:pt x="4797291" y="722229"/>
                  <a:pt x="4797292" y="713795"/>
                  <a:pt x="4797292" y="713795"/>
                </a:cubicBezTo>
                <a:cubicBezTo>
                  <a:pt x="4797289" y="705360"/>
                  <a:pt x="4797289" y="705360"/>
                  <a:pt x="4788854" y="696923"/>
                </a:cubicBezTo>
                <a:lnTo>
                  <a:pt x="4797290" y="696923"/>
                </a:lnTo>
                <a:lnTo>
                  <a:pt x="4805728" y="705359"/>
                </a:lnTo>
                <a:cubicBezTo>
                  <a:pt x="4805727" y="708171"/>
                  <a:pt x="4805727" y="710983"/>
                  <a:pt x="4805726" y="713795"/>
                </a:cubicBezTo>
                <a:lnTo>
                  <a:pt x="4814160" y="722229"/>
                </a:lnTo>
                <a:lnTo>
                  <a:pt x="4822596" y="730666"/>
                </a:lnTo>
                <a:cubicBezTo>
                  <a:pt x="4881647" y="823459"/>
                  <a:pt x="4932262" y="907814"/>
                  <a:pt x="4991311" y="1000607"/>
                </a:cubicBezTo>
                <a:lnTo>
                  <a:pt x="4991312" y="1009043"/>
                </a:lnTo>
                <a:lnTo>
                  <a:pt x="4999746" y="1017476"/>
                </a:lnTo>
                <a:cubicBezTo>
                  <a:pt x="5025057" y="1042786"/>
                  <a:pt x="5016619" y="1042785"/>
                  <a:pt x="5033490" y="1068093"/>
                </a:cubicBezTo>
                <a:cubicBezTo>
                  <a:pt x="5033490" y="1076527"/>
                  <a:pt x="5033489" y="1084964"/>
                  <a:pt x="5041925" y="1093401"/>
                </a:cubicBezTo>
                <a:lnTo>
                  <a:pt x="5050362" y="1101835"/>
                </a:lnTo>
                <a:cubicBezTo>
                  <a:pt x="5067233" y="1127141"/>
                  <a:pt x="5075669" y="1152450"/>
                  <a:pt x="5092540" y="1160885"/>
                </a:cubicBezTo>
                <a:lnTo>
                  <a:pt x="5100975" y="1169321"/>
                </a:lnTo>
                <a:lnTo>
                  <a:pt x="5100976" y="1194627"/>
                </a:lnTo>
                <a:cubicBezTo>
                  <a:pt x="5109412" y="1194627"/>
                  <a:pt x="5126283" y="1236805"/>
                  <a:pt x="5143155" y="1253676"/>
                </a:cubicBezTo>
                <a:lnTo>
                  <a:pt x="5151590" y="1262112"/>
                </a:lnTo>
                <a:lnTo>
                  <a:pt x="5151590" y="1270548"/>
                </a:lnTo>
                <a:cubicBezTo>
                  <a:pt x="5185332" y="1346469"/>
                  <a:pt x="5219076" y="1430825"/>
                  <a:pt x="5261254" y="1506748"/>
                </a:cubicBezTo>
                <a:cubicBezTo>
                  <a:pt x="5261255" y="1515180"/>
                  <a:pt x="5269690" y="1523617"/>
                  <a:pt x="5278126" y="1532055"/>
                </a:cubicBezTo>
                <a:cubicBezTo>
                  <a:pt x="5278126" y="1540489"/>
                  <a:pt x="5278125" y="1548926"/>
                  <a:pt x="5278128" y="1557362"/>
                </a:cubicBezTo>
                <a:cubicBezTo>
                  <a:pt x="5278125" y="1548926"/>
                  <a:pt x="5286562" y="1557361"/>
                  <a:pt x="5294998" y="1557362"/>
                </a:cubicBezTo>
                <a:cubicBezTo>
                  <a:pt x="5294997" y="1565794"/>
                  <a:pt x="5303433" y="1574233"/>
                  <a:pt x="5303433" y="1574233"/>
                </a:cubicBezTo>
                <a:cubicBezTo>
                  <a:pt x="5320305" y="1616412"/>
                  <a:pt x="5328741" y="1658590"/>
                  <a:pt x="5345614" y="1692332"/>
                </a:cubicBezTo>
                <a:cubicBezTo>
                  <a:pt x="5345613" y="1695144"/>
                  <a:pt x="5345613" y="1697956"/>
                  <a:pt x="5345612" y="1700767"/>
                </a:cubicBezTo>
                <a:lnTo>
                  <a:pt x="5345612" y="1717637"/>
                </a:lnTo>
                <a:lnTo>
                  <a:pt x="5354048" y="1717639"/>
                </a:lnTo>
                <a:cubicBezTo>
                  <a:pt x="5379355" y="1768251"/>
                  <a:pt x="5404662" y="1810432"/>
                  <a:pt x="5413098" y="1844173"/>
                </a:cubicBezTo>
                <a:cubicBezTo>
                  <a:pt x="5438404" y="1869479"/>
                  <a:pt x="5455275" y="1945401"/>
                  <a:pt x="5480584" y="2012887"/>
                </a:cubicBezTo>
                <a:cubicBezTo>
                  <a:pt x="5497455" y="2029761"/>
                  <a:pt x="5505890" y="2088808"/>
                  <a:pt x="5514328" y="2105680"/>
                </a:cubicBezTo>
                <a:lnTo>
                  <a:pt x="5514328" y="2114117"/>
                </a:lnTo>
                <a:lnTo>
                  <a:pt x="5514327" y="2122551"/>
                </a:lnTo>
                <a:lnTo>
                  <a:pt x="5514328" y="2130987"/>
                </a:lnTo>
                <a:cubicBezTo>
                  <a:pt x="5522762" y="2139423"/>
                  <a:pt x="5522762" y="2139423"/>
                  <a:pt x="5522762" y="2130987"/>
                </a:cubicBezTo>
                <a:cubicBezTo>
                  <a:pt x="5531197" y="2156294"/>
                  <a:pt x="5531198" y="2139423"/>
                  <a:pt x="5539633" y="2139424"/>
                </a:cubicBezTo>
                <a:cubicBezTo>
                  <a:pt x="5531196" y="2164730"/>
                  <a:pt x="5556505" y="2164730"/>
                  <a:pt x="5556503" y="2198472"/>
                </a:cubicBezTo>
                <a:cubicBezTo>
                  <a:pt x="5564941" y="2190038"/>
                  <a:pt x="5564939" y="2215344"/>
                  <a:pt x="5573376" y="2215344"/>
                </a:cubicBezTo>
                <a:cubicBezTo>
                  <a:pt x="5556504" y="2181601"/>
                  <a:pt x="5548068" y="2122551"/>
                  <a:pt x="5531197" y="2114117"/>
                </a:cubicBezTo>
                <a:lnTo>
                  <a:pt x="5531198" y="2097245"/>
                </a:lnTo>
                <a:lnTo>
                  <a:pt x="5522762" y="2088808"/>
                </a:lnTo>
                <a:cubicBezTo>
                  <a:pt x="5522762" y="2038194"/>
                  <a:pt x="5497455" y="1996017"/>
                  <a:pt x="5480583" y="1953837"/>
                </a:cubicBezTo>
                <a:cubicBezTo>
                  <a:pt x="5438405" y="1844173"/>
                  <a:pt x="5404661" y="1734510"/>
                  <a:pt x="5362484" y="1641717"/>
                </a:cubicBezTo>
                <a:cubicBezTo>
                  <a:pt x="5328740" y="1565794"/>
                  <a:pt x="5294998" y="1447698"/>
                  <a:pt x="5235948" y="1346470"/>
                </a:cubicBezTo>
                <a:cubicBezTo>
                  <a:pt x="5227512" y="1329599"/>
                  <a:pt x="5210641" y="1321163"/>
                  <a:pt x="5210643" y="1304291"/>
                </a:cubicBezTo>
                <a:cubicBezTo>
                  <a:pt x="5168462" y="1228369"/>
                  <a:pt x="5143155" y="1152450"/>
                  <a:pt x="5109412" y="1093400"/>
                </a:cubicBezTo>
                <a:cubicBezTo>
                  <a:pt x="5075669" y="1051221"/>
                  <a:pt x="5092540" y="1076527"/>
                  <a:pt x="5067234" y="1025914"/>
                </a:cubicBezTo>
                <a:cubicBezTo>
                  <a:pt x="5041926" y="966866"/>
                  <a:pt x="5008183" y="916250"/>
                  <a:pt x="4974440" y="882507"/>
                </a:cubicBezTo>
                <a:cubicBezTo>
                  <a:pt x="4940696" y="806586"/>
                  <a:pt x="4856339" y="705359"/>
                  <a:pt x="4814162" y="637873"/>
                </a:cubicBezTo>
                <a:cubicBezTo>
                  <a:pt x="4797289" y="612566"/>
                  <a:pt x="4788854" y="621003"/>
                  <a:pt x="4771983" y="595695"/>
                </a:cubicBezTo>
                <a:cubicBezTo>
                  <a:pt x="4788854" y="587259"/>
                  <a:pt x="4755109" y="545082"/>
                  <a:pt x="4729804" y="519774"/>
                </a:cubicBezTo>
                <a:cubicBezTo>
                  <a:pt x="4729804" y="519774"/>
                  <a:pt x="4721369" y="519774"/>
                  <a:pt x="4712933" y="511338"/>
                </a:cubicBezTo>
                <a:cubicBezTo>
                  <a:pt x="4687626" y="486033"/>
                  <a:pt x="4670753" y="426982"/>
                  <a:pt x="4628576" y="393238"/>
                </a:cubicBezTo>
                <a:cubicBezTo>
                  <a:pt x="4620140" y="384804"/>
                  <a:pt x="4611704" y="393238"/>
                  <a:pt x="4594833" y="376368"/>
                </a:cubicBezTo>
                <a:cubicBezTo>
                  <a:pt x="4594833" y="376368"/>
                  <a:pt x="4594833" y="351062"/>
                  <a:pt x="4577960" y="342623"/>
                </a:cubicBezTo>
                <a:cubicBezTo>
                  <a:pt x="4510475" y="249831"/>
                  <a:pt x="4400810" y="148604"/>
                  <a:pt x="4324890" y="72683"/>
                </a:cubicBezTo>
                <a:cubicBezTo>
                  <a:pt x="4308018" y="55812"/>
                  <a:pt x="4291147" y="36832"/>
                  <a:pt x="4273221" y="16797"/>
                </a:cubicBezTo>
                <a:lnTo>
                  <a:pt x="4257562" y="0"/>
                </a:lnTo>
                <a:lnTo>
                  <a:pt x="4303981" y="0"/>
                </a:lnTo>
                <a:lnTo>
                  <a:pt x="4319485" y="14161"/>
                </a:lnTo>
                <a:cubicBezTo>
                  <a:pt x="4325944" y="20488"/>
                  <a:pt x="4333325" y="28396"/>
                  <a:pt x="4341761" y="38940"/>
                </a:cubicBezTo>
                <a:lnTo>
                  <a:pt x="4333323" y="38940"/>
                </a:lnTo>
                <a:lnTo>
                  <a:pt x="4341761" y="47377"/>
                </a:lnTo>
                <a:cubicBezTo>
                  <a:pt x="4341762" y="64247"/>
                  <a:pt x="4324890" y="38940"/>
                  <a:pt x="4316454" y="38940"/>
                </a:cubicBezTo>
                <a:cubicBezTo>
                  <a:pt x="4333323" y="64247"/>
                  <a:pt x="4341762" y="64247"/>
                  <a:pt x="4358630" y="64247"/>
                </a:cubicBezTo>
                <a:cubicBezTo>
                  <a:pt x="4358633" y="72683"/>
                  <a:pt x="4358633" y="72683"/>
                  <a:pt x="4367067" y="81121"/>
                </a:cubicBezTo>
                <a:cubicBezTo>
                  <a:pt x="4367069" y="89554"/>
                  <a:pt x="4375504" y="89556"/>
                  <a:pt x="4375504" y="89556"/>
                </a:cubicBezTo>
                <a:lnTo>
                  <a:pt x="4383940" y="81120"/>
                </a:lnTo>
                <a:cubicBezTo>
                  <a:pt x="4392373" y="114861"/>
                  <a:pt x="4409246" y="89554"/>
                  <a:pt x="4434553" y="131733"/>
                </a:cubicBezTo>
                <a:lnTo>
                  <a:pt x="4442990" y="140168"/>
                </a:lnTo>
                <a:lnTo>
                  <a:pt x="4451426" y="140168"/>
                </a:lnTo>
                <a:cubicBezTo>
                  <a:pt x="4510474" y="207654"/>
                  <a:pt x="4561090" y="258268"/>
                  <a:pt x="4611704" y="300447"/>
                </a:cubicBezTo>
                <a:cubicBezTo>
                  <a:pt x="4603266" y="300447"/>
                  <a:pt x="4603267" y="334190"/>
                  <a:pt x="4620140" y="325755"/>
                </a:cubicBezTo>
                <a:cubicBezTo>
                  <a:pt x="4611704" y="308881"/>
                  <a:pt x="4628575" y="317318"/>
                  <a:pt x="4637011" y="334188"/>
                </a:cubicBezTo>
                <a:cubicBezTo>
                  <a:pt x="4662316" y="367932"/>
                  <a:pt x="4712933" y="418545"/>
                  <a:pt x="4755110" y="477595"/>
                </a:cubicBezTo>
                <a:cubicBezTo>
                  <a:pt x="4797290" y="528209"/>
                  <a:pt x="4839469" y="587259"/>
                  <a:pt x="4873211" y="629438"/>
                </a:cubicBezTo>
                <a:cubicBezTo>
                  <a:pt x="4864775" y="621002"/>
                  <a:pt x="4873211" y="654745"/>
                  <a:pt x="4881646" y="654745"/>
                </a:cubicBezTo>
                <a:cubicBezTo>
                  <a:pt x="4873211" y="637873"/>
                  <a:pt x="4881647" y="637873"/>
                  <a:pt x="4890082" y="646309"/>
                </a:cubicBezTo>
                <a:cubicBezTo>
                  <a:pt x="4890083" y="663180"/>
                  <a:pt x="4923827" y="705359"/>
                  <a:pt x="4949133" y="739102"/>
                </a:cubicBezTo>
                <a:cubicBezTo>
                  <a:pt x="4974440" y="772843"/>
                  <a:pt x="4999747" y="798150"/>
                  <a:pt x="4991312" y="798150"/>
                </a:cubicBezTo>
                <a:cubicBezTo>
                  <a:pt x="5025055" y="831895"/>
                  <a:pt x="5041926" y="865638"/>
                  <a:pt x="5058797" y="899380"/>
                </a:cubicBezTo>
                <a:cubicBezTo>
                  <a:pt x="5084104" y="941557"/>
                  <a:pt x="5100976" y="983736"/>
                  <a:pt x="5143155" y="1034350"/>
                </a:cubicBezTo>
                <a:lnTo>
                  <a:pt x="5143154" y="1051222"/>
                </a:lnTo>
                <a:cubicBezTo>
                  <a:pt x="5176898" y="1059657"/>
                  <a:pt x="5202205" y="1169322"/>
                  <a:pt x="5227512" y="1203064"/>
                </a:cubicBezTo>
                <a:cubicBezTo>
                  <a:pt x="5235949" y="1211497"/>
                  <a:pt x="5235950" y="1203065"/>
                  <a:pt x="5244383" y="1219935"/>
                </a:cubicBezTo>
                <a:cubicBezTo>
                  <a:pt x="5261254" y="1245241"/>
                  <a:pt x="5261256" y="1270548"/>
                  <a:pt x="5278126" y="1295855"/>
                </a:cubicBezTo>
                <a:cubicBezTo>
                  <a:pt x="5286561" y="1312728"/>
                  <a:pt x="5295000" y="1321162"/>
                  <a:pt x="5311869" y="1338033"/>
                </a:cubicBezTo>
                <a:cubicBezTo>
                  <a:pt x="5337176" y="1388648"/>
                  <a:pt x="5354048" y="1464569"/>
                  <a:pt x="5379354" y="1523620"/>
                </a:cubicBezTo>
                <a:cubicBezTo>
                  <a:pt x="5413098" y="1591105"/>
                  <a:pt x="5446840" y="1692332"/>
                  <a:pt x="5480584" y="1768253"/>
                </a:cubicBezTo>
                <a:cubicBezTo>
                  <a:pt x="5489019" y="1793560"/>
                  <a:pt x="5505891" y="1818865"/>
                  <a:pt x="5514328" y="1835738"/>
                </a:cubicBezTo>
                <a:lnTo>
                  <a:pt x="5505890" y="1827301"/>
                </a:lnTo>
                <a:cubicBezTo>
                  <a:pt x="5514327" y="1861046"/>
                  <a:pt x="5531197" y="1894789"/>
                  <a:pt x="5539634" y="1920094"/>
                </a:cubicBezTo>
                <a:lnTo>
                  <a:pt x="5539634" y="1945401"/>
                </a:lnTo>
                <a:cubicBezTo>
                  <a:pt x="5564941" y="2029760"/>
                  <a:pt x="5598683" y="2139423"/>
                  <a:pt x="5623989" y="2215343"/>
                </a:cubicBezTo>
                <a:lnTo>
                  <a:pt x="5615554" y="2215342"/>
                </a:lnTo>
                <a:lnTo>
                  <a:pt x="5615555" y="2223779"/>
                </a:lnTo>
                <a:lnTo>
                  <a:pt x="5623988" y="2232216"/>
                </a:lnTo>
                <a:cubicBezTo>
                  <a:pt x="5632426" y="2257524"/>
                  <a:pt x="5640861" y="2350315"/>
                  <a:pt x="5649298" y="2325008"/>
                </a:cubicBezTo>
                <a:lnTo>
                  <a:pt x="5649298" y="2333444"/>
                </a:lnTo>
                <a:lnTo>
                  <a:pt x="5649298" y="2341878"/>
                </a:lnTo>
                <a:lnTo>
                  <a:pt x="5657733" y="2341879"/>
                </a:lnTo>
                <a:lnTo>
                  <a:pt x="5657733" y="2333443"/>
                </a:lnTo>
                <a:cubicBezTo>
                  <a:pt x="5674605" y="2325008"/>
                  <a:pt x="5666171" y="2358751"/>
                  <a:pt x="5666169" y="2367185"/>
                </a:cubicBezTo>
                <a:cubicBezTo>
                  <a:pt x="5674605" y="2350315"/>
                  <a:pt x="5691476" y="2400928"/>
                  <a:pt x="5683040" y="2367183"/>
                </a:cubicBezTo>
                <a:cubicBezTo>
                  <a:pt x="5674605" y="2367186"/>
                  <a:pt x="5674605" y="2341878"/>
                  <a:pt x="5674605" y="2341878"/>
                </a:cubicBezTo>
                <a:cubicBezTo>
                  <a:pt x="5683041" y="2358751"/>
                  <a:pt x="5683041" y="2350315"/>
                  <a:pt x="5683040" y="2341879"/>
                </a:cubicBezTo>
                <a:cubicBezTo>
                  <a:pt x="5666171" y="2333443"/>
                  <a:pt x="5666171" y="2299699"/>
                  <a:pt x="5649298" y="2274394"/>
                </a:cubicBezTo>
                <a:lnTo>
                  <a:pt x="5649298" y="2257524"/>
                </a:lnTo>
                <a:lnTo>
                  <a:pt x="5649298" y="2249087"/>
                </a:lnTo>
                <a:lnTo>
                  <a:pt x="5649297" y="2240649"/>
                </a:lnTo>
                <a:lnTo>
                  <a:pt x="5640860" y="2240651"/>
                </a:lnTo>
                <a:cubicBezTo>
                  <a:pt x="5640862" y="2232213"/>
                  <a:pt x="5640862" y="2232213"/>
                  <a:pt x="5640862" y="2223779"/>
                </a:cubicBezTo>
                <a:cubicBezTo>
                  <a:pt x="5649297" y="2215342"/>
                  <a:pt x="5649296" y="2232217"/>
                  <a:pt x="5657734" y="2232217"/>
                </a:cubicBezTo>
                <a:cubicBezTo>
                  <a:pt x="5657734" y="2215345"/>
                  <a:pt x="5649297" y="2215342"/>
                  <a:pt x="5649298" y="2206908"/>
                </a:cubicBezTo>
                <a:lnTo>
                  <a:pt x="5649298" y="2198470"/>
                </a:lnTo>
                <a:lnTo>
                  <a:pt x="5649297" y="2190035"/>
                </a:lnTo>
                <a:lnTo>
                  <a:pt x="5649298" y="2181601"/>
                </a:lnTo>
                <a:lnTo>
                  <a:pt x="5640859" y="2147859"/>
                </a:lnTo>
                <a:lnTo>
                  <a:pt x="5632426" y="2139423"/>
                </a:lnTo>
                <a:cubicBezTo>
                  <a:pt x="5615553" y="2088809"/>
                  <a:pt x="5615555" y="2105681"/>
                  <a:pt x="5607121" y="2055067"/>
                </a:cubicBezTo>
                <a:cubicBezTo>
                  <a:pt x="5607121" y="2046628"/>
                  <a:pt x="5607121" y="2046628"/>
                  <a:pt x="5607118" y="2038194"/>
                </a:cubicBezTo>
                <a:cubicBezTo>
                  <a:pt x="5598683" y="2029760"/>
                  <a:pt x="5598683" y="2029760"/>
                  <a:pt x="5598684" y="2038192"/>
                </a:cubicBezTo>
                <a:cubicBezTo>
                  <a:pt x="5598684" y="2012887"/>
                  <a:pt x="5590248" y="1970710"/>
                  <a:pt x="5573377" y="1962273"/>
                </a:cubicBezTo>
                <a:cubicBezTo>
                  <a:pt x="5581812" y="1979144"/>
                  <a:pt x="5573375" y="1979146"/>
                  <a:pt x="5564941" y="1962273"/>
                </a:cubicBezTo>
                <a:lnTo>
                  <a:pt x="5564941" y="1953837"/>
                </a:lnTo>
                <a:lnTo>
                  <a:pt x="5573376" y="1953838"/>
                </a:lnTo>
                <a:cubicBezTo>
                  <a:pt x="5573375" y="1951025"/>
                  <a:pt x="5573377" y="1948213"/>
                  <a:pt x="5573377" y="1945401"/>
                </a:cubicBezTo>
                <a:lnTo>
                  <a:pt x="5564941" y="1936967"/>
                </a:lnTo>
                <a:cubicBezTo>
                  <a:pt x="5564941" y="1886353"/>
                  <a:pt x="5505889" y="1759817"/>
                  <a:pt x="5489019" y="1700769"/>
                </a:cubicBezTo>
                <a:cubicBezTo>
                  <a:pt x="5480583" y="1667026"/>
                  <a:pt x="5489018" y="1658589"/>
                  <a:pt x="5472148" y="1633282"/>
                </a:cubicBezTo>
                <a:cubicBezTo>
                  <a:pt x="5472148" y="1616412"/>
                  <a:pt x="5455276" y="1607977"/>
                  <a:pt x="5446841" y="1591103"/>
                </a:cubicBezTo>
                <a:cubicBezTo>
                  <a:pt x="5438404" y="1557360"/>
                  <a:pt x="5438404" y="1532053"/>
                  <a:pt x="5413098" y="1523619"/>
                </a:cubicBezTo>
                <a:cubicBezTo>
                  <a:pt x="5362483" y="1363341"/>
                  <a:pt x="5269690" y="1186189"/>
                  <a:pt x="5176900" y="1034350"/>
                </a:cubicBezTo>
                <a:cubicBezTo>
                  <a:pt x="5185335" y="1025912"/>
                  <a:pt x="5185335" y="1025912"/>
                  <a:pt x="5185333" y="1017477"/>
                </a:cubicBezTo>
                <a:cubicBezTo>
                  <a:pt x="5185334" y="1020289"/>
                  <a:pt x="5185334" y="1023100"/>
                  <a:pt x="5185335" y="1025912"/>
                </a:cubicBezTo>
                <a:lnTo>
                  <a:pt x="5193769" y="1025914"/>
                </a:lnTo>
                <a:cubicBezTo>
                  <a:pt x="5193769" y="1025914"/>
                  <a:pt x="5193768" y="1017477"/>
                  <a:pt x="5185332" y="1009044"/>
                </a:cubicBezTo>
                <a:lnTo>
                  <a:pt x="5185332" y="983737"/>
                </a:lnTo>
                <a:cubicBezTo>
                  <a:pt x="5176898" y="992171"/>
                  <a:pt x="5168462" y="983736"/>
                  <a:pt x="5151590" y="958427"/>
                </a:cubicBezTo>
                <a:lnTo>
                  <a:pt x="5151589" y="949995"/>
                </a:lnTo>
                <a:cubicBezTo>
                  <a:pt x="5151589" y="949995"/>
                  <a:pt x="5143156" y="949995"/>
                  <a:pt x="5143155" y="941557"/>
                </a:cubicBezTo>
                <a:lnTo>
                  <a:pt x="5143155" y="933122"/>
                </a:lnTo>
                <a:lnTo>
                  <a:pt x="5134718" y="933123"/>
                </a:lnTo>
                <a:cubicBezTo>
                  <a:pt x="5134719" y="924686"/>
                  <a:pt x="5134719" y="924686"/>
                  <a:pt x="5126283" y="916250"/>
                </a:cubicBezTo>
                <a:cubicBezTo>
                  <a:pt x="5134721" y="899379"/>
                  <a:pt x="5100976" y="874073"/>
                  <a:pt x="5109414" y="874074"/>
                </a:cubicBezTo>
                <a:lnTo>
                  <a:pt x="5117847" y="874073"/>
                </a:lnTo>
                <a:lnTo>
                  <a:pt x="5126285" y="882507"/>
                </a:lnTo>
                <a:cubicBezTo>
                  <a:pt x="5126283" y="874073"/>
                  <a:pt x="5117847" y="874073"/>
                  <a:pt x="5117848" y="865636"/>
                </a:cubicBezTo>
                <a:lnTo>
                  <a:pt x="5109412" y="857200"/>
                </a:lnTo>
                <a:cubicBezTo>
                  <a:pt x="5100976" y="840329"/>
                  <a:pt x="5092540" y="823459"/>
                  <a:pt x="5084104" y="823460"/>
                </a:cubicBezTo>
                <a:lnTo>
                  <a:pt x="5084105" y="815023"/>
                </a:lnTo>
                <a:cubicBezTo>
                  <a:pt x="5084105" y="815023"/>
                  <a:pt x="5084105" y="806586"/>
                  <a:pt x="5075670" y="798150"/>
                </a:cubicBezTo>
                <a:lnTo>
                  <a:pt x="5067233" y="798150"/>
                </a:lnTo>
                <a:lnTo>
                  <a:pt x="5067232" y="806587"/>
                </a:lnTo>
                <a:cubicBezTo>
                  <a:pt x="5067233" y="798150"/>
                  <a:pt x="5067233" y="789717"/>
                  <a:pt x="5058798" y="781279"/>
                </a:cubicBezTo>
                <a:cubicBezTo>
                  <a:pt x="5058797" y="789717"/>
                  <a:pt x="5050364" y="789716"/>
                  <a:pt x="5041925" y="781279"/>
                </a:cubicBezTo>
                <a:cubicBezTo>
                  <a:pt x="5050361" y="781278"/>
                  <a:pt x="5041928" y="772846"/>
                  <a:pt x="5041926" y="764409"/>
                </a:cubicBezTo>
                <a:lnTo>
                  <a:pt x="5033489" y="755973"/>
                </a:lnTo>
                <a:lnTo>
                  <a:pt x="5033489" y="747536"/>
                </a:lnTo>
                <a:lnTo>
                  <a:pt x="5025055" y="747536"/>
                </a:lnTo>
                <a:lnTo>
                  <a:pt x="5025055" y="755973"/>
                </a:lnTo>
                <a:cubicBezTo>
                  <a:pt x="4999747" y="713795"/>
                  <a:pt x="4974442" y="671616"/>
                  <a:pt x="4957570" y="663182"/>
                </a:cubicBezTo>
                <a:cubicBezTo>
                  <a:pt x="4949133" y="654745"/>
                  <a:pt x="4949133" y="654745"/>
                  <a:pt x="4949133" y="646309"/>
                </a:cubicBezTo>
                <a:cubicBezTo>
                  <a:pt x="4940697" y="637873"/>
                  <a:pt x="4940697" y="637873"/>
                  <a:pt x="4932264" y="637873"/>
                </a:cubicBezTo>
                <a:cubicBezTo>
                  <a:pt x="4932263" y="640081"/>
                  <a:pt x="4932263" y="642288"/>
                  <a:pt x="4932262" y="644497"/>
                </a:cubicBezTo>
                <a:lnTo>
                  <a:pt x="4910645" y="618234"/>
                </a:lnTo>
                <a:cubicBezTo>
                  <a:pt x="4886921" y="587787"/>
                  <a:pt x="4877430" y="570388"/>
                  <a:pt x="4839468" y="519774"/>
                </a:cubicBezTo>
                <a:cubicBezTo>
                  <a:pt x="4814159" y="502903"/>
                  <a:pt x="4805728" y="494466"/>
                  <a:pt x="4797289" y="494466"/>
                </a:cubicBezTo>
                <a:lnTo>
                  <a:pt x="4797289" y="469162"/>
                </a:lnTo>
                <a:cubicBezTo>
                  <a:pt x="4780419" y="469159"/>
                  <a:pt x="4780419" y="443852"/>
                  <a:pt x="4755109" y="418545"/>
                </a:cubicBezTo>
                <a:cubicBezTo>
                  <a:pt x="4729804" y="393238"/>
                  <a:pt x="4746678" y="435418"/>
                  <a:pt x="4721368" y="401675"/>
                </a:cubicBezTo>
                <a:cubicBezTo>
                  <a:pt x="4746676" y="418545"/>
                  <a:pt x="4721369" y="384804"/>
                  <a:pt x="4696060" y="359495"/>
                </a:cubicBezTo>
                <a:lnTo>
                  <a:pt x="4704496" y="359495"/>
                </a:lnTo>
                <a:cubicBezTo>
                  <a:pt x="4712932" y="367932"/>
                  <a:pt x="4721370" y="376368"/>
                  <a:pt x="4721369" y="367932"/>
                </a:cubicBezTo>
                <a:cubicBezTo>
                  <a:pt x="4721369" y="367932"/>
                  <a:pt x="4721369" y="359495"/>
                  <a:pt x="4712933" y="351061"/>
                </a:cubicBezTo>
                <a:lnTo>
                  <a:pt x="4704497" y="342625"/>
                </a:lnTo>
                <a:cubicBezTo>
                  <a:pt x="4712932" y="342625"/>
                  <a:pt x="4721369" y="367932"/>
                  <a:pt x="4729804" y="359495"/>
                </a:cubicBezTo>
                <a:cubicBezTo>
                  <a:pt x="4712932" y="342625"/>
                  <a:pt x="4704497" y="325754"/>
                  <a:pt x="4696060" y="325754"/>
                </a:cubicBezTo>
                <a:cubicBezTo>
                  <a:pt x="4687627" y="325755"/>
                  <a:pt x="4687627" y="325755"/>
                  <a:pt x="4687626" y="317318"/>
                </a:cubicBezTo>
                <a:cubicBezTo>
                  <a:pt x="4679192" y="308881"/>
                  <a:pt x="4670753" y="300448"/>
                  <a:pt x="4662317" y="300447"/>
                </a:cubicBezTo>
                <a:cubicBezTo>
                  <a:pt x="4662317" y="300447"/>
                  <a:pt x="4662317" y="308882"/>
                  <a:pt x="4670754" y="317320"/>
                </a:cubicBezTo>
                <a:lnTo>
                  <a:pt x="4670753" y="325755"/>
                </a:lnTo>
                <a:cubicBezTo>
                  <a:pt x="4653882" y="317319"/>
                  <a:pt x="4653882" y="334188"/>
                  <a:pt x="4645447" y="300448"/>
                </a:cubicBezTo>
                <a:cubicBezTo>
                  <a:pt x="4637010" y="308882"/>
                  <a:pt x="4653883" y="325754"/>
                  <a:pt x="4653882" y="334188"/>
                </a:cubicBezTo>
                <a:cubicBezTo>
                  <a:pt x="4628576" y="300447"/>
                  <a:pt x="4637009" y="292011"/>
                  <a:pt x="4620140" y="275141"/>
                </a:cubicBezTo>
                <a:cubicBezTo>
                  <a:pt x="4628578" y="275140"/>
                  <a:pt x="4628578" y="283575"/>
                  <a:pt x="4628578" y="283575"/>
                </a:cubicBezTo>
                <a:cubicBezTo>
                  <a:pt x="4637009" y="292011"/>
                  <a:pt x="4637009" y="292011"/>
                  <a:pt x="4645446" y="283575"/>
                </a:cubicBezTo>
                <a:lnTo>
                  <a:pt x="4628576" y="266706"/>
                </a:lnTo>
                <a:cubicBezTo>
                  <a:pt x="4645447" y="275142"/>
                  <a:pt x="4645447" y="266704"/>
                  <a:pt x="4628576" y="258268"/>
                </a:cubicBezTo>
                <a:cubicBezTo>
                  <a:pt x="4628577" y="255456"/>
                  <a:pt x="4628577" y="252643"/>
                  <a:pt x="4628578" y="249831"/>
                </a:cubicBezTo>
                <a:cubicBezTo>
                  <a:pt x="4637010" y="258268"/>
                  <a:pt x="4637010" y="249831"/>
                  <a:pt x="4637010" y="249831"/>
                </a:cubicBezTo>
                <a:cubicBezTo>
                  <a:pt x="4628575" y="241395"/>
                  <a:pt x="4628575" y="241395"/>
                  <a:pt x="4620140" y="241397"/>
                </a:cubicBezTo>
                <a:lnTo>
                  <a:pt x="4611704" y="232961"/>
                </a:lnTo>
                <a:lnTo>
                  <a:pt x="4594835" y="199218"/>
                </a:lnTo>
                <a:lnTo>
                  <a:pt x="4603267" y="207654"/>
                </a:lnTo>
                <a:cubicBezTo>
                  <a:pt x="4611703" y="216090"/>
                  <a:pt x="4620140" y="216090"/>
                  <a:pt x="4620140" y="216090"/>
                </a:cubicBezTo>
                <a:cubicBezTo>
                  <a:pt x="4620139" y="207656"/>
                  <a:pt x="4611704" y="199218"/>
                  <a:pt x="4603267" y="190783"/>
                </a:cubicBezTo>
                <a:lnTo>
                  <a:pt x="4594832" y="182347"/>
                </a:lnTo>
                <a:lnTo>
                  <a:pt x="4586397" y="173911"/>
                </a:lnTo>
                <a:cubicBezTo>
                  <a:pt x="4577961" y="165475"/>
                  <a:pt x="4569526" y="165475"/>
                  <a:pt x="4569526" y="173913"/>
                </a:cubicBezTo>
                <a:cubicBezTo>
                  <a:pt x="4569526" y="173913"/>
                  <a:pt x="4569525" y="182347"/>
                  <a:pt x="4577960" y="190784"/>
                </a:cubicBezTo>
                <a:lnTo>
                  <a:pt x="4586396" y="190783"/>
                </a:lnTo>
                <a:lnTo>
                  <a:pt x="4594835" y="199218"/>
                </a:lnTo>
                <a:cubicBezTo>
                  <a:pt x="4552654" y="182347"/>
                  <a:pt x="4586399" y="207656"/>
                  <a:pt x="4603267" y="232961"/>
                </a:cubicBezTo>
                <a:lnTo>
                  <a:pt x="4594833" y="224525"/>
                </a:lnTo>
                <a:cubicBezTo>
                  <a:pt x="4594833" y="227338"/>
                  <a:pt x="4594833" y="230149"/>
                  <a:pt x="4594835" y="232961"/>
                </a:cubicBezTo>
                <a:cubicBezTo>
                  <a:pt x="4594833" y="235772"/>
                  <a:pt x="4594834" y="238584"/>
                  <a:pt x="4594833" y="241395"/>
                </a:cubicBezTo>
                <a:lnTo>
                  <a:pt x="4603266" y="241396"/>
                </a:lnTo>
                <a:lnTo>
                  <a:pt x="4611704" y="249833"/>
                </a:lnTo>
                <a:lnTo>
                  <a:pt x="4603267" y="249831"/>
                </a:lnTo>
                <a:lnTo>
                  <a:pt x="4611704" y="258268"/>
                </a:lnTo>
                <a:lnTo>
                  <a:pt x="4611703" y="266704"/>
                </a:lnTo>
                <a:cubicBezTo>
                  <a:pt x="4586397" y="258268"/>
                  <a:pt x="4577960" y="241397"/>
                  <a:pt x="4552654" y="207654"/>
                </a:cubicBezTo>
                <a:lnTo>
                  <a:pt x="4561090" y="207654"/>
                </a:lnTo>
                <a:lnTo>
                  <a:pt x="4569525" y="207654"/>
                </a:lnTo>
                <a:lnTo>
                  <a:pt x="4561090" y="199218"/>
                </a:lnTo>
                <a:lnTo>
                  <a:pt x="4552654" y="199219"/>
                </a:lnTo>
                <a:lnTo>
                  <a:pt x="4544217" y="190783"/>
                </a:lnTo>
                <a:cubicBezTo>
                  <a:pt x="4535785" y="182348"/>
                  <a:pt x="4544217" y="173913"/>
                  <a:pt x="4527347" y="157040"/>
                </a:cubicBezTo>
                <a:lnTo>
                  <a:pt x="4527346" y="148604"/>
                </a:lnTo>
                <a:cubicBezTo>
                  <a:pt x="4518911" y="148604"/>
                  <a:pt x="4518910" y="140168"/>
                  <a:pt x="4518910" y="140168"/>
                </a:cubicBezTo>
                <a:lnTo>
                  <a:pt x="4510474" y="140168"/>
                </a:lnTo>
                <a:lnTo>
                  <a:pt x="4510474" y="148604"/>
                </a:lnTo>
                <a:cubicBezTo>
                  <a:pt x="4493604" y="131734"/>
                  <a:pt x="4493604" y="106427"/>
                  <a:pt x="4476732" y="106427"/>
                </a:cubicBezTo>
                <a:cubicBezTo>
                  <a:pt x="4476732" y="106427"/>
                  <a:pt x="4468297" y="106427"/>
                  <a:pt x="4468297" y="97990"/>
                </a:cubicBezTo>
                <a:lnTo>
                  <a:pt x="4459861" y="97990"/>
                </a:lnTo>
                <a:lnTo>
                  <a:pt x="4459861" y="106428"/>
                </a:lnTo>
                <a:cubicBezTo>
                  <a:pt x="4426117" y="47377"/>
                  <a:pt x="4442992" y="89554"/>
                  <a:pt x="4426117" y="89554"/>
                </a:cubicBezTo>
                <a:cubicBezTo>
                  <a:pt x="4421899" y="72683"/>
                  <a:pt x="4407137" y="51593"/>
                  <a:pt x="4388156" y="29450"/>
                </a:cubicBezTo>
                <a:lnTo>
                  <a:pt x="4360109" y="0"/>
                </a:lnTo>
                <a:lnTo>
                  <a:pt x="4638592" y="0"/>
                </a:lnTo>
                <a:lnTo>
                  <a:pt x="4699158" y="62995"/>
                </a:lnTo>
                <a:cubicBezTo>
                  <a:pt x="4971672" y="360550"/>
                  <a:pt x="5209586" y="692705"/>
                  <a:pt x="5404662" y="1051221"/>
                </a:cubicBezTo>
                <a:cubicBezTo>
                  <a:pt x="5699912" y="1626956"/>
                  <a:pt x="5885366" y="2260817"/>
                  <a:pt x="5938418" y="2935851"/>
                </a:cubicBezTo>
                <a:lnTo>
                  <a:pt x="5947253" y="3112842"/>
                </a:lnTo>
                <a:lnTo>
                  <a:pt x="5951125" y="3133338"/>
                </a:lnTo>
                <a:cubicBezTo>
                  <a:pt x="5947799" y="3130267"/>
                  <a:pt x="5947799" y="3130267"/>
                  <a:pt x="5950868" y="3126941"/>
                </a:cubicBezTo>
                <a:cubicBezTo>
                  <a:pt x="5950611" y="3120546"/>
                  <a:pt x="5953680" y="3117220"/>
                  <a:pt x="5953938" y="3123616"/>
                </a:cubicBezTo>
                <a:cubicBezTo>
                  <a:pt x="5953938" y="3123616"/>
                  <a:pt x="5957523" y="3133084"/>
                  <a:pt x="5954453" y="3136408"/>
                </a:cubicBezTo>
                <a:cubicBezTo>
                  <a:pt x="5954453" y="3136408"/>
                  <a:pt x="5957779" y="3139480"/>
                  <a:pt x="5957779" y="3139480"/>
                </a:cubicBezTo>
                <a:cubicBezTo>
                  <a:pt x="5957779" y="3139480"/>
                  <a:pt x="5957779" y="3139480"/>
                  <a:pt x="5954710" y="3142804"/>
                </a:cubicBezTo>
                <a:cubicBezTo>
                  <a:pt x="5966236" y="3190395"/>
                  <a:pt x="5971363" y="3238241"/>
                  <a:pt x="5960116" y="3277128"/>
                </a:cubicBezTo>
                <a:cubicBezTo>
                  <a:pt x="5977265" y="3305275"/>
                  <a:pt x="5967303" y="3376144"/>
                  <a:pt x="5972174" y="3417593"/>
                </a:cubicBezTo>
                <a:cubicBezTo>
                  <a:pt x="5969620" y="3433712"/>
                  <a:pt x="5966293" y="3430640"/>
                  <a:pt x="5962709" y="3421173"/>
                </a:cubicBezTo>
                <a:cubicBezTo>
                  <a:pt x="5966808" y="3443433"/>
                  <a:pt x="5961440" y="3469273"/>
                  <a:pt x="5968094" y="3475415"/>
                </a:cubicBezTo>
                <a:cubicBezTo>
                  <a:pt x="5966312" y="3510722"/>
                  <a:pt x="5964014" y="3533237"/>
                  <a:pt x="5964787" y="3552426"/>
                </a:cubicBezTo>
                <a:cubicBezTo>
                  <a:pt x="5962490" y="3574940"/>
                  <a:pt x="5959935" y="3591059"/>
                  <a:pt x="5951498" y="3620225"/>
                </a:cubicBezTo>
                <a:cubicBezTo>
                  <a:pt x="5945102" y="3620480"/>
                  <a:pt x="5947914" y="3610758"/>
                  <a:pt x="5941518" y="3611013"/>
                </a:cubicBezTo>
                <a:cubicBezTo>
                  <a:pt x="5936923" y="3656042"/>
                  <a:pt x="5938210" y="3688023"/>
                  <a:pt x="5933358" y="3726657"/>
                </a:cubicBezTo>
                <a:lnTo>
                  <a:pt x="5932401" y="3750159"/>
                </a:lnTo>
                <a:lnTo>
                  <a:pt x="5936112" y="3742197"/>
                </a:lnTo>
                <a:lnTo>
                  <a:pt x="5931041" y="3783572"/>
                </a:lnTo>
                <a:lnTo>
                  <a:pt x="5930942" y="3786013"/>
                </a:lnTo>
                <a:lnTo>
                  <a:pt x="5930199" y="3790443"/>
                </a:lnTo>
                <a:lnTo>
                  <a:pt x="5909750" y="3957308"/>
                </a:lnTo>
                <a:cubicBezTo>
                  <a:pt x="5900259" y="4029011"/>
                  <a:pt x="5889716" y="4100713"/>
                  <a:pt x="5877062" y="4172416"/>
                </a:cubicBezTo>
                <a:cubicBezTo>
                  <a:pt x="5877062" y="4189290"/>
                  <a:pt x="5877061" y="4206160"/>
                  <a:pt x="5868625" y="4214595"/>
                </a:cubicBezTo>
                <a:cubicBezTo>
                  <a:pt x="5811685" y="4534097"/>
                  <a:pt x="5724197" y="4842625"/>
                  <a:pt x="5609277" y="5137233"/>
                </a:cubicBezTo>
                <a:lnTo>
                  <a:pt x="5491924" y="5411666"/>
                </a:lnTo>
                <a:lnTo>
                  <a:pt x="5491547" y="5414872"/>
                </a:lnTo>
                <a:cubicBezTo>
                  <a:pt x="5490882" y="5418118"/>
                  <a:pt x="5489618" y="5421648"/>
                  <a:pt x="5487221" y="5422780"/>
                </a:cubicBezTo>
                <a:cubicBezTo>
                  <a:pt x="5487221" y="5422780"/>
                  <a:pt x="5489486" y="5427576"/>
                  <a:pt x="5489486" y="5427576"/>
                </a:cubicBezTo>
                <a:cubicBezTo>
                  <a:pt x="5489486" y="5427576"/>
                  <a:pt x="5489486" y="5427576"/>
                  <a:pt x="5484693" y="5429840"/>
                </a:cubicBezTo>
                <a:cubicBezTo>
                  <a:pt x="5476322" y="5486587"/>
                  <a:pt x="5460891" y="5540803"/>
                  <a:pt x="5431604" y="5578103"/>
                </a:cubicBezTo>
                <a:cubicBezTo>
                  <a:pt x="5437875" y="5616199"/>
                  <a:pt x="5395949" y="5688799"/>
                  <a:pt x="5383045" y="5735954"/>
                </a:cubicBezTo>
                <a:cubicBezTo>
                  <a:pt x="5373196" y="5752339"/>
                  <a:pt x="5370931" y="5747543"/>
                  <a:pt x="5371193" y="5735689"/>
                </a:cubicBezTo>
                <a:cubicBezTo>
                  <a:pt x="5365875" y="5761664"/>
                  <a:pt x="5348704" y="5787374"/>
                  <a:pt x="5353234" y="5796964"/>
                </a:cubicBezTo>
                <a:cubicBezTo>
                  <a:pt x="5335800" y="5834529"/>
                  <a:pt x="5323423" y="5857974"/>
                  <a:pt x="5315838" y="5879154"/>
                </a:cubicBezTo>
                <a:cubicBezTo>
                  <a:pt x="5303461" y="5902599"/>
                  <a:pt x="5293610" y="5918984"/>
                  <a:pt x="5271646" y="5946958"/>
                </a:cubicBezTo>
                <a:cubicBezTo>
                  <a:pt x="5264588" y="5944427"/>
                  <a:pt x="5271909" y="5935102"/>
                  <a:pt x="5264849" y="5932571"/>
                </a:cubicBezTo>
                <a:cubicBezTo>
                  <a:pt x="5240094" y="5979461"/>
                  <a:pt x="5227454" y="6014761"/>
                  <a:pt x="5205226" y="6054591"/>
                </a:cubicBezTo>
                <a:cubicBezTo>
                  <a:pt x="5190059" y="6096952"/>
                  <a:pt x="5167831" y="6136781"/>
                  <a:pt x="5133488" y="6188200"/>
                </a:cubicBezTo>
                <a:cubicBezTo>
                  <a:pt x="5148394" y="6157694"/>
                  <a:pt x="5131486" y="6171548"/>
                  <a:pt x="5117105" y="6178342"/>
                </a:cubicBezTo>
                <a:cubicBezTo>
                  <a:pt x="5112311" y="6180607"/>
                  <a:pt x="5109783" y="6187667"/>
                  <a:pt x="5104989" y="6189932"/>
                </a:cubicBezTo>
                <a:cubicBezTo>
                  <a:pt x="5104989" y="6189932"/>
                  <a:pt x="5102724" y="6185136"/>
                  <a:pt x="5105252" y="6178076"/>
                </a:cubicBezTo>
                <a:cubicBezTo>
                  <a:pt x="5105252" y="6178076"/>
                  <a:pt x="5105252" y="6178076"/>
                  <a:pt x="5107780" y="6171017"/>
                </a:cubicBezTo>
                <a:cubicBezTo>
                  <a:pt x="5102724" y="6185136"/>
                  <a:pt x="5095927" y="6170750"/>
                  <a:pt x="5110570" y="6152101"/>
                </a:cubicBezTo>
                <a:cubicBezTo>
                  <a:pt x="5110570" y="6152101"/>
                  <a:pt x="5110570" y="6152101"/>
                  <a:pt x="5117630" y="6154631"/>
                </a:cubicBezTo>
                <a:cubicBezTo>
                  <a:pt x="5122423" y="6152366"/>
                  <a:pt x="5124951" y="6145306"/>
                  <a:pt x="5124951" y="6145306"/>
                </a:cubicBezTo>
                <a:cubicBezTo>
                  <a:pt x="5132010" y="6147837"/>
                  <a:pt x="5127217" y="6150102"/>
                  <a:pt x="5124689" y="6157162"/>
                </a:cubicBezTo>
                <a:cubicBezTo>
                  <a:pt x="5124689" y="6157162"/>
                  <a:pt x="5124689" y="6157162"/>
                  <a:pt x="5122160" y="6164222"/>
                </a:cubicBezTo>
                <a:cubicBezTo>
                  <a:pt x="5141597" y="6143308"/>
                  <a:pt x="5166353" y="6096419"/>
                  <a:pt x="5161821" y="6086827"/>
                </a:cubicBezTo>
                <a:cubicBezTo>
                  <a:pt x="5186577" y="6039938"/>
                  <a:pt x="5220658" y="6000375"/>
                  <a:pt x="5223710" y="5969604"/>
                </a:cubicBezTo>
                <a:cubicBezTo>
                  <a:pt x="5238616" y="5939099"/>
                  <a:pt x="5240620" y="5955750"/>
                  <a:pt x="5255262" y="5937100"/>
                </a:cubicBezTo>
                <a:cubicBezTo>
                  <a:pt x="5270168" y="5906595"/>
                  <a:pt x="5258316" y="5906330"/>
                  <a:pt x="5265899" y="5885149"/>
                </a:cubicBezTo>
                <a:cubicBezTo>
                  <a:pt x="5292658" y="5854910"/>
                  <a:pt x="5302771" y="5826670"/>
                  <a:pt x="5310355" y="5805490"/>
                </a:cubicBezTo>
                <a:cubicBezTo>
                  <a:pt x="5317939" y="5784310"/>
                  <a:pt x="5323258" y="5758334"/>
                  <a:pt x="5342957" y="5725565"/>
                </a:cubicBezTo>
                <a:cubicBezTo>
                  <a:pt x="5352544" y="5721035"/>
                  <a:pt x="5359865" y="5711711"/>
                  <a:pt x="5359603" y="5723566"/>
                </a:cubicBezTo>
                <a:cubicBezTo>
                  <a:pt x="5380698" y="5681339"/>
                  <a:pt x="5393970" y="5644274"/>
                  <a:pt x="5405162" y="5607458"/>
                </a:cubicBezTo>
                <a:lnTo>
                  <a:pt x="5419834" y="5556614"/>
                </a:lnTo>
                <a:lnTo>
                  <a:pt x="5343783" y="5707015"/>
                </a:lnTo>
                <a:cubicBezTo>
                  <a:pt x="5137377" y="6084780"/>
                  <a:pt x="4883032" y="6432513"/>
                  <a:pt x="4588841" y="6742552"/>
                </a:cubicBezTo>
                <a:lnTo>
                  <a:pt x="4469515" y="6858000"/>
                </a:lnTo>
                <a:lnTo>
                  <a:pt x="4102414" y="6858000"/>
                </a:lnTo>
                <a:lnTo>
                  <a:pt x="4156175" y="6787476"/>
                </a:lnTo>
                <a:cubicBezTo>
                  <a:pt x="4215224" y="6694684"/>
                  <a:pt x="4274274" y="6610327"/>
                  <a:pt x="4333324" y="6525971"/>
                </a:cubicBezTo>
                <a:cubicBezTo>
                  <a:pt x="4350199" y="6525971"/>
                  <a:pt x="4350197" y="6534407"/>
                  <a:pt x="4350197" y="6551277"/>
                </a:cubicBezTo>
                <a:cubicBezTo>
                  <a:pt x="4392373" y="6475355"/>
                  <a:pt x="4426118" y="6424743"/>
                  <a:pt x="4451424" y="6365693"/>
                </a:cubicBezTo>
                <a:cubicBezTo>
                  <a:pt x="4476730" y="6321404"/>
                  <a:pt x="4497293" y="6277118"/>
                  <a:pt x="4527346" y="6225714"/>
                </a:cubicBezTo>
                <a:lnTo>
                  <a:pt x="4556321" y="6179312"/>
                </a:lnTo>
                <a:lnTo>
                  <a:pt x="4561089" y="6180105"/>
                </a:lnTo>
                <a:cubicBezTo>
                  <a:pt x="4561089" y="6180105"/>
                  <a:pt x="4569528" y="6180107"/>
                  <a:pt x="4577961" y="6171673"/>
                </a:cubicBezTo>
                <a:lnTo>
                  <a:pt x="4586396" y="6171671"/>
                </a:lnTo>
                <a:cubicBezTo>
                  <a:pt x="4594833" y="6154801"/>
                  <a:pt x="4611704" y="6137929"/>
                  <a:pt x="4603267" y="6129493"/>
                </a:cubicBezTo>
                <a:cubicBezTo>
                  <a:pt x="4611704" y="6129493"/>
                  <a:pt x="4620140" y="6121059"/>
                  <a:pt x="4620139" y="6112623"/>
                </a:cubicBezTo>
                <a:lnTo>
                  <a:pt x="4620140" y="6104185"/>
                </a:lnTo>
                <a:lnTo>
                  <a:pt x="4611704" y="6104186"/>
                </a:lnTo>
                <a:cubicBezTo>
                  <a:pt x="4628575" y="6083098"/>
                  <a:pt x="4637011" y="6066227"/>
                  <a:pt x="4645446" y="6049356"/>
                </a:cubicBezTo>
                <a:lnTo>
                  <a:pt x="4658579" y="6024607"/>
                </a:lnTo>
                <a:lnTo>
                  <a:pt x="4657191" y="6022823"/>
                </a:lnTo>
                <a:cubicBezTo>
                  <a:pt x="4653015" y="6023181"/>
                  <a:pt x="4645022" y="6028074"/>
                  <a:pt x="4637720" y="6031225"/>
                </a:cubicBezTo>
                <a:cubicBezTo>
                  <a:pt x="4632853" y="6033324"/>
                  <a:pt x="4630086" y="6040295"/>
                  <a:pt x="4625218" y="6042395"/>
                </a:cubicBezTo>
                <a:lnTo>
                  <a:pt x="4625358" y="6039920"/>
                </a:lnTo>
                <a:lnTo>
                  <a:pt x="4603267" y="6062007"/>
                </a:lnTo>
                <a:cubicBezTo>
                  <a:pt x="4611704" y="6053573"/>
                  <a:pt x="4620140" y="6045137"/>
                  <a:pt x="4620139" y="6036700"/>
                </a:cubicBezTo>
                <a:cubicBezTo>
                  <a:pt x="4586397" y="6078878"/>
                  <a:pt x="4544217" y="6129493"/>
                  <a:pt x="4502039" y="6188543"/>
                </a:cubicBezTo>
                <a:cubicBezTo>
                  <a:pt x="4459860" y="6247593"/>
                  <a:pt x="4417681" y="6306643"/>
                  <a:pt x="4383940" y="6357257"/>
                </a:cubicBezTo>
                <a:cubicBezTo>
                  <a:pt x="4383939" y="6348819"/>
                  <a:pt x="4375504" y="6348821"/>
                  <a:pt x="4367067" y="6357256"/>
                </a:cubicBezTo>
                <a:cubicBezTo>
                  <a:pt x="4324889" y="6407871"/>
                  <a:pt x="4291146" y="6450050"/>
                  <a:pt x="4240530" y="6492227"/>
                </a:cubicBezTo>
                <a:cubicBezTo>
                  <a:pt x="4248967" y="6509098"/>
                  <a:pt x="4206790" y="6525971"/>
                  <a:pt x="4189918" y="6542842"/>
                </a:cubicBezTo>
                <a:cubicBezTo>
                  <a:pt x="4181480" y="6551277"/>
                  <a:pt x="4189918" y="6559714"/>
                  <a:pt x="4173045" y="6568148"/>
                </a:cubicBezTo>
                <a:cubicBezTo>
                  <a:pt x="4173044" y="6576584"/>
                  <a:pt x="4147738" y="6585021"/>
                  <a:pt x="4130868" y="6601891"/>
                </a:cubicBezTo>
                <a:cubicBezTo>
                  <a:pt x="4105561" y="6627198"/>
                  <a:pt x="4080254" y="6660939"/>
                  <a:pt x="4054944" y="6686246"/>
                </a:cubicBezTo>
                <a:cubicBezTo>
                  <a:pt x="4021201" y="6719991"/>
                  <a:pt x="4021201" y="6728426"/>
                  <a:pt x="3979024" y="6762169"/>
                </a:cubicBezTo>
                <a:cubicBezTo>
                  <a:pt x="3960044" y="6783258"/>
                  <a:pt x="3938427" y="6803820"/>
                  <a:pt x="3916151" y="6823459"/>
                </a:cubicBezTo>
                <a:lnTo>
                  <a:pt x="3874750" y="6858000"/>
                </a:lnTo>
                <a:lnTo>
                  <a:pt x="3809992" y="6858000"/>
                </a:lnTo>
                <a:lnTo>
                  <a:pt x="3835617" y="6838089"/>
                </a:lnTo>
                <a:cubicBezTo>
                  <a:pt x="3945281" y="6753734"/>
                  <a:pt x="4046511" y="6660941"/>
                  <a:pt x="4139304" y="6576584"/>
                </a:cubicBezTo>
                <a:cubicBezTo>
                  <a:pt x="4113995" y="6576584"/>
                  <a:pt x="4080253" y="6635634"/>
                  <a:pt x="4046510" y="6652505"/>
                </a:cubicBezTo>
                <a:cubicBezTo>
                  <a:pt x="4046511" y="6660941"/>
                  <a:pt x="4029637" y="6660942"/>
                  <a:pt x="4021202" y="6660941"/>
                </a:cubicBezTo>
                <a:cubicBezTo>
                  <a:pt x="3962152" y="6711555"/>
                  <a:pt x="3886231" y="6779041"/>
                  <a:pt x="3810311" y="6829655"/>
                </a:cubicBezTo>
                <a:lnTo>
                  <a:pt x="3774445" y="6858000"/>
                </a:lnTo>
                <a:lnTo>
                  <a:pt x="3720522" y="6858000"/>
                </a:lnTo>
                <a:lnTo>
                  <a:pt x="3734388" y="6846525"/>
                </a:lnTo>
                <a:cubicBezTo>
                  <a:pt x="3759695" y="6829655"/>
                  <a:pt x="3785001" y="6821219"/>
                  <a:pt x="3768132" y="6821217"/>
                </a:cubicBezTo>
                <a:cubicBezTo>
                  <a:pt x="3793438" y="6795912"/>
                  <a:pt x="3827182" y="6770605"/>
                  <a:pt x="3869358" y="6745298"/>
                </a:cubicBezTo>
                <a:cubicBezTo>
                  <a:pt x="3877794" y="6736862"/>
                  <a:pt x="3894670" y="6719991"/>
                  <a:pt x="3911538" y="6711555"/>
                </a:cubicBezTo>
                <a:lnTo>
                  <a:pt x="3919975" y="6711555"/>
                </a:lnTo>
                <a:lnTo>
                  <a:pt x="3928411" y="6703118"/>
                </a:lnTo>
                <a:lnTo>
                  <a:pt x="3928411" y="6694684"/>
                </a:lnTo>
                <a:lnTo>
                  <a:pt x="3936845" y="6694684"/>
                </a:lnTo>
                <a:cubicBezTo>
                  <a:pt x="3995895" y="6644071"/>
                  <a:pt x="4054944" y="6593455"/>
                  <a:pt x="4097124" y="6551277"/>
                </a:cubicBezTo>
                <a:cubicBezTo>
                  <a:pt x="4105561" y="6551277"/>
                  <a:pt x="4113995" y="6551277"/>
                  <a:pt x="4113995" y="6542841"/>
                </a:cubicBezTo>
                <a:lnTo>
                  <a:pt x="4122431" y="6542841"/>
                </a:lnTo>
                <a:cubicBezTo>
                  <a:pt x="4122431" y="6542841"/>
                  <a:pt x="4130867" y="6542841"/>
                  <a:pt x="4130869" y="6534407"/>
                </a:cubicBezTo>
                <a:cubicBezTo>
                  <a:pt x="4130868" y="6531595"/>
                  <a:pt x="4130867" y="6528783"/>
                  <a:pt x="4130868" y="6525971"/>
                </a:cubicBezTo>
                <a:cubicBezTo>
                  <a:pt x="4156175" y="6500664"/>
                  <a:pt x="4215225" y="6450050"/>
                  <a:pt x="4189919" y="6458484"/>
                </a:cubicBezTo>
                <a:lnTo>
                  <a:pt x="4198354" y="6450050"/>
                </a:lnTo>
                <a:cubicBezTo>
                  <a:pt x="4206788" y="6450048"/>
                  <a:pt x="4206790" y="6433178"/>
                  <a:pt x="4206790" y="6433178"/>
                </a:cubicBezTo>
                <a:lnTo>
                  <a:pt x="4190270" y="6433178"/>
                </a:lnTo>
                <a:lnTo>
                  <a:pt x="4207843" y="6416307"/>
                </a:lnTo>
                <a:lnTo>
                  <a:pt x="4215199" y="6391088"/>
                </a:lnTo>
                <a:cubicBezTo>
                  <a:pt x="4215259" y="6391032"/>
                  <a:pt x="4215318" y="6390975"/>
                  <a:pt x="4215378" y="6390919"/>
                </a:cubicBezTo>
                <a:lnTo>
                  <a:pt x="4244751" y="6375183"/>
                </a:lnTo>
                <a:cubicBezTo>
                  <a:pt x="4253186" y="6365692"/>
                  <a:pt x="4261622" y="6353038"/>
                  <a:pt x="4274275" y="6340386"/>
                </a:cubicBezTo>
                <a:lnTo>
                  <a:pt x="4282710" y="6340386"/>
                </a:lnTo>
                <a:cubicBezTo>
                  <a:pt x="4282712" y="6331950"/>
                  <a:pt x="4291146" y="6331950"/>
                  <a:pt x="4282712" y="6331950"/>
                </a:cubicBezTo>
                <a:cubicBezTo>
                  <a:pt x="4282712" y="6329138"/>
                  <a:pt x="4282711" y="6326326"/>
                  <a:pt x="4282711" y="6323514"/>
                </a:cubicBezTo>
                <a:cubicBezTo>
                  <a:pt x="4291147" y="6315079"/>
                  <a:pt x="4299581" y="6315079"/>
                  <a:pt x="4308018" y="6315078"/>
                </a:cubicBezTo>
                <a:lnTo>
                  <a:pt x="4299581" y="6323514"/>
                </a:lnTo>
                <a:cubicBezTo>
                  <a:pt x="4291146" y="6331950"/>
                  <a:pt x="4291147" y="6340386"/>
                  <a:pt x="4291147" y="6340386"/>
                </a:cubicBezTo>
                <a:cubicBezTo>
                  <a:pt x="4299583" y="6340386"/>
                  <a:pt x="4308017" y="6340384"/>
                  <a:pt x="4308019" y="6331950"/>
                </a:cubicBezTo>
                <a:lnTo>
                  <a:pt x="4316453" y="6331950"/>
                </a:lnTo>
                <a:cubicBezTo>
                  <a:pt x="4316454" y="6340386"/>
                  <a:pt x="4274274" y="6365693"/>
                  <a:pt x="4282711" y="6374128"/>
                </a:cubicBezTo>
                <a:cubicBezTo>
                  <a:pt x="4358631" y="6289771"/>
                  <a:pt x="4459860" y="6196979"/>
                  <a:pt x="4544217" y="6104187"/>
                </a:cubicBezTo>
                <a:cubicBezTo>
                  <a:pt x="4552653" y="6095750"/>
                  <a:pt x="4561090" y="6078880"/>
                  <a:pt x="4569526" y="6070442"/>
                </a:cubicBezTo>
                <a:lnTo>
                  <a:pt x="4577961" y="6062009"/>
                </a:lnTo>
                <a:cubicBezTo>
                  <a:pt x="4611704" y="6024048"/>
                  <a:pt x="4647556" y="5979761"/>
                  <a:pt x="4683408" y="5931256"/>
                </a:cubicBezTo>
                <a:lnTo>
                  <a:pt x="4748312" y="5835198"/>
                </a:lnTo>
                <a:lnTo>
                  <a:pt x="4751363" y="5826231"/>
                </a:lnTo>
                <a:cubicBezTo>
                  <a:pt x="4759329" y="5811241"/>
                  <a:pt x="4763672" y="5807923"/>
                  <a:pt x="4767931" y="5806085"/>
                </a:cubicBezTo>
                <a:lnTo>
                  <a:pt x="4768003" y="5806053"/>
                </a:lnTo>
                <a:lnTo>
                  <a:pt x="4788853" y="5775196"/>
                </a:lnTo>
                <a:lnTo>
                  <a:pt x="4792070" y="5772856"/>
                </a:lnTo>
                <a:lnTo>
                  <a:pt x="4793063" y="5765638"/>
                </a:lnTo>
                <a:cubicBezTo>
                  <a:pt x="4793133" y="5759110"/>
                  <a:pt x="4792249" y="5753715"/>
                  <a:pt x="4796398" y="5743259"/>
                </a:cubicBezTo>
                <a:cubicBezTo>
                  <a:pt x="4824170" y="5713949"/>
                  <a:pt x="4835236" y="5686068"/>
                  <a:pt x="4843536" y="5665159"/>
                </a:cubicBezTo>
                <a:cubicBezTo>
                  <a:pt x="4851836" y="5644248"/>
                  <a:pt x="4858035" y="5618468"/>
                  <a:pt x="4878837" y="5586387"/>
                </a:cubicBezTo>
                <a:cubicBezTo>
                  <a:pt x="4888572" y="5582186"/>
                  <a:pt x="4896207" y="5573116"/>
                  <a:pt x="4895541" y="5584956"/>
                </a:cubicBezTo>
                <a:cubicBezTo>
                  <a:pt x="4940577" y="5501985"/>
                  <a:pt x="4953640" y="5438585"/>
                  <a:pt x="4981973" y="5357045"/>
                </a:cubicBezTo>
                <a:cubicBezTo>
                  <a:pt x="4977105" y="5359145"/>
                  <a:pt x="4966704" y="5375186"/>
                  <a:pt x="4962502" y="5365447"/>
                </a:cubicBezTo>
                <a:cubicBezTo>
                  <a:pt x="4978331" y="5295077"/>
                  <a:pt x="5011740" y="5292214"/>
                  <a:pt x="5038742" y="5234354"/>
                </a:cubicBezTo>
                <a:cubicBezTo>
                  <a:pt x="5047812" y="5241993"/>
                  <a:pt x="5029775" y="5267103"/>
                  <a:pt x="5031211" y="5283813"/>
                </a:cubicBezTo>
                <a:cubicBezTo>
                  <a:pt x="5029110" y="5278944"/>
                  <a:pt x="5029110" y="5278944"/>
                  <a:pt x="5033979" y="5276843"/>
                </a:cubicBezTo>
                <a:cubicBezTo>
                  <a:pt x="5036744" y="5269873"/>
                  <a:pt x="5041612" y="5267773"/>
                  <a:pt x="5038846" y="5274743"/>
                </a:cubicBezTo>
                <a:cubicBezTo>
                  <a:pt x="5038846" y="5274743"/>
                  <a:pt x="5038180" y="5286582"/>
                  <a:pt x="5033312" y="5288683"/>
                </a:cubicBezTo>
                <a:cubicBezTo>
                  <a:pt x="5033312" y="5288683"/>
                  <a:pt x="5035413" y="5293552"/>
                  <a:pt x="5035413" y="5293552"/>
                </a:cubicBezTo>
                <a:cubicBezTo>
                  <a:pt x="5035413" y="5293552"/>
                  <a:pt x="5035413" y="5293552"/>
                  <a:pt x="5030545" y="5295653"/>
                </a:cubicBezTo>
                <a:cubicBezTo>
                  <a:pt x="5020249" y="5352082"/>
                  <a:pt x="5002985" y="5405743"/>
                  <a:pt x="4972446" y="5442024"/>
                </a:cubicBezTo>
                <a:cubicBezTo>
                  <a:pt x="4977419" y="5480313"/>
                  <a:pt x="4933047" y="5551444"/>
                  <a:pt x="4918549" y="5598134"/>
                </a:cubicBezTo>
                <a:cubicBezTo>
                  <a:pt x="4908148" y="5614175"/>
                  <a:pt x="4906047" y="5609305"/>
                  <a:pt x="4906713" y="5597465"/>
                </a:cubicBezTo>
                <a:cubicBezTo>
                  <a:pt x="4900514" y="5623245"/>
                  <a:pt x="4882478" y="5648356"/>
                  <a:pt x="4886681" y="5658095"/>
                </a:cubicBezTo>
                <a:cubicBezTo>
                  <a:pt x="4867979" y="5695045"/>
                  <a:pt x="4854812" y="5718056"/>
                  <a:pt x="4846511" y="5738966"/>
                </a:cubicBezTo>
                <a:cubicBezTo>
                  <a:pt x="4833344" y="5761976"/>
                  <a:pt x="4822943" y="5778017"/>
                  <a:pt x="4800039" y="5805228"/>
                </a:cubicBezTo>
                <a:cubicBezTo>
                  <a:pt x="4796555" y="5803844"/>
                  <a:pt x="4796721" y="5800883"/>
                  <a:pt x="4796888" y="5797923"/>
                </a:cubicBezTo>
                <a:lnTo>
                  <a:pt x="4793961" y="5791139"/>
                </a:lnTo>
                <a:lnTo>
                  <a:pt x="4788854" y="5800502"/>
                </a:lnTo>
                <a:lnTo>
                  <a:pt x="4788524" y="5800530"/>
                </a:lnTo>
                <a:lnTo>
                  <a:pt x="4772434" y="5831127"/>
                </a:lnTo>
                <a:lnTo>
                  <a:pt x="4771983" y="5834245"/>
                </a:lnTo>
                <a:lnTo>
                  <a:pt x="4770615" y="5834587"/>
                </a:lnTo>
                <a:lnTo>
                  <a:pt x="4763546" y="5848027"/>
                </a:lnTo>
                <a:lnTo>
                  <a:pt x="4763547" y="5851116"/>
                </a:lnTo>
                <a:cubicBezTo>
                  <a:pt x="4755109" y="5876421"/>
                  <a:pt x="4721369" y="5935473"/>
                  <a:pt x="4729804" y="5927037"/>
                </a:cubicBezTo>
                <a:cubicBezTo>
                  <a:pt x="4729804" y="5918602"/>
                  <a:pt x="4738242" y="5918602"/>
                  <a:pt x="4738240" y="5910164"/>
                </a:cubicBezTo>
                <a:cubicBezTo>
                  <a:pt x="4738242" y="5918602"/>
                  <a:pt x="4738240" y="5927039"/>
                  <a:pt x="4738240" y="5927039"/>
                </a:cubicBezTo>
                <a:cubicBezTo>
                  <a:pt x="4738240" y="5927039"/>
                  <a:pt x="4746676" y="5927038"/>
                  <a:pt x="4755110" y="5918603"/>
                </a:cubicBezTo>
                <a:cubicBezTo>
                  <a:pt x="4755110" y="5921414"/>
                  <a:pt x="4755110" y="5924227"/>
                  <a:pt x="4755112" y="5927039"/>
                </a:cubicBezTo>
                <a:cubicBezTo>
                  <a:pt x="4755112" y="5927039"/>
                  <a:pt x="4746676" y="5927038"/>
                  <a:pt x="4746676" y="5935473"/>
                </a:cubicBezTo>
                <a:cubicBezTo>
                  <a:pt x="4746676" y="5938284"/>
                  <a:pt x="4746677" y="5941096"/>
                  <a:pt x="4746678" y="5943907"/>
                </a:cubicBezTo>
                <a:cubicBezTo>
                  <a:pt x="4729804" y="5969216"/>
                  <a:pt x="4721369" y="5986087"/>
                  <a:pt x="4721368" y="5994521"/>
                </a:cubicBezTo>
                <a:lnTo>
                  <a:pt x="4721369" y="6002959"/>
                </a:lnTo>
                <a:lnTo>
                  <a:pt x="4729804" y="5994523"/>
                </a:lnTo>
                <a:cubicBezTo>
                  <a:pt x="4721369" y="6002959"/>
                  <a:pt x="4729804" y="6002959"/>
                  <a:pt x="4738240" y="5994523"/>
                </a:cubicBezTo>
                <a:cubicBezTo>
                  <a:pt x="4696060" y="6053573"/>
                  <a:pt x="4679190" y="6095752"/>
                  <a:pt x="4653883" y="6146366"/>
                </a:cubicBezTo>
                <a:cubicBezTo>
                  <a:pt x="4628575" y="6188543"/>
                  <a:pt x="4603266" y="6230723"/>
                  <a:pt x="4561090" y="6289771"/>
                </a:cubicBezTo>
                <a:cubicBezTo>
                  <a:pt x="4569526" y="6281334"/>
                  <a:pt x="4569526" y="6289770"/>
                  <a:pt x="4561089" y="6298205"/>
                </a:cubicBezTo>
                <a:lnTo>
                  <a:pt x="4552654" y="6298207"/>
                </a:lnTo>
                <a:lnTo>
                  <a:pt x="4552653" y="6306643"/>
                </a:lnTo>
                <a:lnTo>
                  <a:pt x="4544217" y="6315080"/>
                </a:lnTo>
                <a:lnTo>
                  <a:pt x="4527347" y="6340384"/>
                </a:lnTo>
                <a:cubicBezTo>
                  <a:pt x="4535782" y="6340386"/>
                  <a:pt x="4527347" y="6348821"/>
                  <a:pt x="4527349" y="6357257"/>
                </a:cubicBezTo>
                <a:cubicBezTo>
                  <a:pt x="4544217" y="6340387"/>
                  <a:pt x="4535782" y="6340386"/>
                  <a:pt x="4544216" y="6323514"/>
                </a:cubicBezTo>
                <a:lnTo>
                  <a:pt x="4552655" y="6323514"/>
                </a:lnTo>
                <a:cubicBezTo>
                  <a:pt x="4552655" y="6326326"/>
                  <a:pt x="4552654" y="6329138"/>
                  <a:pt x="4552653" y="6331950"/>
                </a:cubicBezTo>
                <a:cubicBezTo>
                  <a:pt x="4561090" y="6331950"/>
                  <a:pt x="4561089" y="6323512"/>
                  <a:pt x="4561089" y="6323512"/>
                </a:cubicBezTo>
                <a:lnTo>
                  <a:pt x="4561090" y="6315079"/>
                </a:lnTo>
                <a:lnTo>
                  <a:pt x="4569526" y="6306641"/>
                </a:lnTo>
                <a:cubicBezTo>
                  <a:pt x="4577961" y="6298207"/>
                  <a:pt x="4577961" y="6272900"/>
                  <a:pt x="4586397" y="6281336"/>
                </a:cubicBezTo>
                <a:cubicBezTo>
                  <a:pt x="4603267" y="6272900"/>
                  <a:pt x="4577961" y="6272900"/>
                  <a:pt x="4586397" y="6264464"/>
                </a:cubicBezTo>
                <a:cubicBezTo>
                  <a:pt x="4594833" y="6256029"/>
                  <a:pt x="4594833" y="6264464"/>
                  <a:pt x="4603267" y="6264464"/>
                </a:cubicBezTo>
                <a:cubicBezTo>
                  <a:pt x="4611704" y="6247593"/>
                  <a:pt x="4628576" y="6205416"/>
                  <a:pt x="4628576" y="6205416"/>
                </a:cubicBezTo>
                <a:cubicBezTo>
                  <a:pt x="4645449" y="6171671"/>
                  <a:pt x="4687626" y="6121059"/>
                  <a:pt x="4696061" y="6104186"/>
                </a:cubicBezTo>
                <a:cubicBezTo>
                  <a:pt x="4704497" y="6095752"/>
                  <a:pt x="4696061" y="6104186"/>
                  <a:pt x="4687626" y="6104185"/>
                </a:cubicBezTo>
                <a:cubicBezTo>
                  <a:pt x="4696061" y="6104186"/>
                  <a:pt x="4704496" y="6087316"/>
                  <a:pt x="4704496" y="6087316"/>
                </a:cubicBezTo>
                <a:lnTo>
                  <a:pt x="4704497" y="6070444"/>
                </a:lnTo>
                <a:cubicBezTo>
                  <a:pt x="4712933" y="6062009"/>
                  <a:pt x="4712935" y="6078880"/>
                  <a:pt x="4712933" y="6070444"/>
                </a:cubicBezTo>
                <a:cubicBezTo>
                  <a:pt x="4729803" y="6062009"/>
                  <a:pt x="4712933" y="6045137"/>
                  <a:pt x="4729804" y="6053573"/>
                </a:cubicBezTo>
                <a:cubicBezTo>
                  <a:pt x="4736130" y="6028266"/>
                  <a:pt x="4751949" y="5983979"/>
                  <a:pt x="4770138" y="5956299"/>
                </a:cubicBezTo>
                <a:lnTo>
                  <a:pt x="4783304" y="5941648"/>
                </a:lnTo>
                <a:lnTo>
                  <a:pt x="4783581" y="5941799"/>
                </a:lnTo>
                <a:cubicBezTo>
                  <a:pt x="4786745" y="5941800"/>
                  <a:pt x="4788854" y="5939691"/>
                  <a:pt x="4788853" y="5935473"/>
                </a:cubicBezTo>
                <a:lnTo>
                  <a:pt x="4783304" y="5941648"/>
                </a:lnTo>
                <a:lnTo>
                  <a:pt x="4771983" y="5935471"/>
                </a:lnTo>
                <a:cubicBezTo>
                  <a:pt x="4814160" y="5876423"/>
                  <a:pt x="4864778" y="5783632"/>
                  <a:pt x="4873212" y="5749889"/>
                </a:cubicBezTo>
                <a:cubicBezTo>
                  <a:pt x="4881647" y="5733018"/>
                  <a:pt x="4949133" y="5640225"/>
                  <a:pt x="4949133" y="5598046"/>
                </a:cubicBezTo>
                <a:cubicBezTo>
                  <a:pt x="4957569" y="5581173"/>
                  <a:pt x="4949133" y="5598046"/>
                  <a:pt x="4957571" y="5598047"/>
                </a:cubicBezTo>
                <a:cubicBezTo>
                  <a:pt x="4957571" y="5572739"/>
                  <a:pt x="4991311" y="5522125"/>
                  <a:pt x="5008183" y="5496818"/>
                </a:cubicBezTo>
                <a:cubicBezTo>
                  <a:pt x="5008183" y="5496818"/>
                  <a:pt x="4999747" y="5513691"/>
                  <a:pt x="5008182" y="5522123"/>
                </a:cubicBezTo>
                <a:cubicBezTo>
                  <a:pt x="5025054" y="5463075"/>
                  <a:pt x="5016619" y="5479947"/>
                  <a:pt x="4999747" y="5488384"/>
                </a:cubicBezTo>
                <a:cubicBezTo>
                  <a:pt x="5033490" y="5420898"/>
                  <a:pt x="5033490" y="5412461"/>
                  <a:pt x="5067232" y="5378718"/>
                </a:cubicBezTo>
                <a:lnTo>
                  <a:pt x="5075669" y="5370283"/>
                </a:lnTo>
                <a:lnTo>
                  <a:pt x="5075669" y="5361848"/>
                </a:lnTo>
                <a:lnTo>
                  <a:pt x="5067234" y="5361848"/>
                </a:lnTo>
                <a:cubicBezTo>
                  <a:pt x="5067234" y="5361848"/>
                  <a:pt x="5067233" y="5353409"/>
                  <a:pt x="5075669" y="5344976"/>
                </a:cubicBezTo>
                <a:cubicBezTo>
                  <a:pt x="5075670" y="5347788"/>
                  <a:pt x="5075670" y="5350600"/>
                  <a:pt x="5075671" y="5353411"/>
                </a:cubicBezTo>
                <a:lnTo>
                  <a:pt x="5084105" y="5353411"/>
                </a:lnTo>
                <a:lnTo>
                  <a:pt x="5084105" y="5336541"/>
                </a:lnTo>
                <a:lnTo>
                  <a:pt x="5092541" y="5328103"/>
                </a:lnTo>
                <a:cubicBezTo>
                  <a:pt x="5100976" y="5319670"/>
                  <a:pt x="5117848" y="5277491"/>
                  <a:pt x="5092541" y="5302798"/>
                </a:cubicBezTo>
                <a:cubicBezTo>
                  <a:pt x="5100976" y="5294363"/>
                  <a:pt x="5100976" y="5294363"/>
                  <a:pt x="5100978" y="5285927"/>
                </a:cubicBezTo>
                <a:cubicBezTo>
                  <a:pt x="5100978" y="5285927"/>
                  <a:pt x="5092539" y="5285927"/>
                  <a:pt x="5092541" y="5294363"/>
                </a:cubicBezTo>
                <a:cubicBezTo>
                  <a:pt x="5092541" y="5294363"/>
                  <a:pt x="5084105" y="5294363"/>
                  <a:pt x="5084105" y="5302796"/>
                </a:cubicBezTo>
                <a:lnTo>
                  <a:pt x="5084105" y="5285927"/>
                </a:lnTo>
                <a:cubicBezTo>
                  <a:pt x="5092540" y="5277491"/>
                  <a:pt x="5100976" y="5260620"/>
                  <a:pt x="5109412" y="5235313"/>
                </a:cubicBezTo>
                <a:cubicBezTo>
                  <a:pt x="5126283" y="5201570"/>
                  <a:pt x="5143156" y="5167827"/>
                  <a:pt x="5151589" y="5142520"/>
                </a:cubicBezTo>
                <a:lnTo>
                  <a:pt x="5160025" y="5134084"/>
                </a:lnTo>
                <a:lnTo>
                  <a:pt x="5160025" y="5125649"/>
                </a:lnTo>
                <a:cubicBezTo>
                  <a:pt x="5160025" y="5108777"/>
                  <a:pt x="5168461" y="5091906"/>
                  <a:pt x="5176898" y="5083470"/>
                </a:cubicBezTo>
                <a:cubicBezTo>
                  <a:pt x="5176897" y="5075036"/>
                  <a:pt x="5185332" y="5058163"/>
                  <a:pt x="5185333" y="5049729"/>
                </a:cubicBezTo>
                <a:cubicBezTo>
                  <a:pt x="5193769" y="5032856"/>
                  <a:pt x="5210641" y="5007550"/>
                  <a:pt x="5219076" y="4990679"/>
                </a:cubicBezTo>
                <a:lnTo>
                  <a:pt x="5227514" y="4990679"/>
                </a:lnTo>
                <a:cubicBezTo>
                  <a:pt x="5227512" y="4982241"/>
                  <a:pt x="5227512" y="4982241"/>
                  <a:pt x="5227511" y="4973806"/>
                </a:cubicBezTo>
                <a:lnTo>
                  <a:pt x="5227512" y="4965372"/>
                </a:lnTo>
                <a:lnTo>
                  <a:pt x="5219077" y="4973806"/>
                </a:lnTo>
                <a:cubicBezTo>
                  <a:pt x="5227512" y="4956934"/>
                  <a:pt x="5252821" y="4931627"/>
                  <a:pt x="5244383" y="4914756"/>
                </a:cubicBezTo>
                <a:cubicBezTo>
                  <a:pt x="5252819" y="4914756"/>
                  <a:pt x="5252819" y="4914756"/>
                  <a:pt x="5252819" y="4906320"/>
                </a:cubicBezTo>
                <a:cubicBezTo>
                  <a:pt x="5261255" y="4897886"/>
                  <a:pt x="5252821" y="4897886"/>
                  <a:pt x="5252821" y="4897886"/>
                </a:cubicBezTo>
                <a:cubicBezTo>
                  <a:pt x="5269693" y="4872579"/>
                  <a:pt x="5252819" y="4847272"/>
                  <a:pt x="5269691" y="4838836"/>
                </a:cubicBezTo>
                <a:lnTo>
                  <a:pt x="5269691" y="4847272"/>
                </a:lnTo>
                <a:cubicBezTo>
                  <a:pt x="5261255" y="4864143"/>
                  <a:pt x="5261255" y="4872579"/>
                  <a:pt x="5269693" y="4872579"/>
                </a:cubicBezTo>
                <a:cubicBezTo>
                  <a:pt x="5269693" y="4872579"/>
                  <a:pt x="5278127" y="4864143"/>
                  <a:pt x="5278126" y="4855707"/>
                </a:cubicBezTo>
                <a:lnTo>
                  <a:pt x="5286562" y="4847272"/>
                </a:lnTo>
                <a:cubicBezTo>
                  <a:pt x="5303433" y="4847270"/>
                  <a:pt x="5294998" y="4872579"/>
                  <a:pt x="5278125" y="4881015"/>
                </a:cubicBezTo>
                <a:cubicBezTo>
                  <a:pt x="5294998" y="4872579"/>
                  <a:pt x="5286561" y="4914756"/>
                  <a:pt x="5294998" y="4889450"/>
                </a:cubicBezTo>
                <a:cubicBezTo>
                  <a:pt x="5278126" y="4872579"/>
                  <a:pt x="5328740" y="4864144"/>
                  <a:pt x="5320304" y="4830400"/>
                </a:cubicBezTo>
                <a:lnTo>
                  <a:pt x="5328741" y="4821963"/>
                </a:lnTo>
                <a:lnTo>
                  <a:pt x="5328741" y="4813530"/>
                </a:lnTo>
                <a:lnTo>
                  <a:pt x="5328741" y="4805093"/>
                </a:lnTo>
                <a:lnTo>
                  <a:pt x="5320305" y="4813527"/>
                </a:lnTo>
                <a:cubicBezTo>
                  <a:pt x="5320304" y="4805093"/>
                  <a:pt x="5328740" y="4788222"/>
                  <a:pt x="5320305" y="4788222"/>
                </a:cubicBezTo>
                <a:lnTo>
                  <a:pt x="5311868" y="4779784"/>
                </a:lnTo>
                <a:cubicBezTo>
                  <a:pt x="5303434" y="4796658"/>
                  <a:pt x="5303433" y="4805093"/>
                  <a:pt x="5294998" y="4821963"/>
                </a:cubicBezTo>
                <a:lnTo>
                  <a:pt x="5294998" y="4813529"/>
                </a:lnTo>
                <a:cubicBezTo>
                  <a:pt x="5294997" y="4805093"/>
                  <a:pt x="5294998" y="4796657"/>
                  <a:pt x="5286562" y="4796658"/>
                </a:cubicBezTo>
                <a:lnTo>
                  <a:pt x="5279291" y="4811201"/>
                </a:lnTo>
                <a:lnTo>
                  <a:pt x="5280235" y="4795603"/>
                </a:lnTo>
                <a:cubicBezTo>
                  <a:pt x="5284454" y="4784004"/>
                  <a:pt x="5290780" y="4771350"/>
                  <a:pt x="5294997" y="4754479"/>
                </a:cubicBezTo>
                <a:cubicBezTo>
                  <a:pt x="5261254" y="4805093"/>
                  <a:pt x="5286562" y="4746045"/>
                  <a:pt x="5269690" y="4729170"/>
                </a:cubicBezTo>
                <a:lnTo>
                  <a:pt x="5278128" y="4737607"/>
                </a:lnTo>
                <a:lnTo>
                  <a:pt x="5286561" y="4737608"/>
                </a:lnTo>
                <a:cubicBezTo>
                  <a:pt x="5286562" y="4746045"/>
                  <a:pt x="5286562" y="4746045"/>
                  <a:pt x="5294998" y="4737608"/>
                </a:cubicBezTo>
                <a:cubicBezTo>
                  <a:pt x="5294998" y="4737608"/>
                  <a:pt x="5294997" y="4729170"/>
                  <a:pt x="5294999" y="4720736"/>
                </a:cubicBezTo>
                <a:lnTo>
                  <a:pt x="5295000" y="4712301"/>
                </a:lnTo>
                <a:cubicBezTo>
                  <a:pt x="5303434" y="4703863"/>
                  <a:pt x="5311869" y="4712299"/>
                  <a:pt x="5311869" y="4695429"/>
                </a:cubicBezTo>
                <a:lnTo>
                  <a:pt x="5311869" y="4712299"/>
                </a:lnTo>
                <a:cubicBezTo>
                  <a:pt x="5311869" y="4720736"/>
                  <a:pt x="5320306" y="4720735"/>
                  <a:pt x="5320307" y="4712301"/>
                </a:cubicBezTo>
                <a:cubicBezTo>
                  <a:pt x="5328740" y="4712301"/>
                  <a:pt x="5328743" y="4703863"/>
                  <a:pt x="5328740" y="4695429"/>
                </a:cubicBezTo>
                <a:lnTo>
                  <a:pt x="5328740" y="4678557"/>
                </a:lnTo>
                <a:cubicBezTo>
                  <a:pt x="5328741" y="4661688"/>
                  <a:pt x="5320305" y="4644813"/>
                  <a:pt x="5311871" y="4661688"/>
                </a:cubicBezTo>
                <a:cubicBezTo>
                  <a:pt x="5311869" y="4653253"/>
                  <a:pt x="5311869" y="4653253"/>
                  <a:pt x="5303433" y="4653252"/>
                </a:cubicBezTo>
                <a:lnTo>
                  <a:pt x="5294998" y="4661688"/>
                </a:lnTo>
                <a:cubicBezTo>
                  <a:pt x="5294999" y="4653250"/>
                  <a:pt x="5303434" y="4636379"/>
                  <a:pt x="5303432" y="4619508"/>
                </a:cubicBezTo>
                <a:cubicBezTo>
                  <a:pt x="5303434" y="4636379"/>
                  <a:pt x="5294999" y="4653250"/>
                  <a:pt x="5303432" y="4644816"/>
                </a:cubicBezTo>
                <a:cubicBezTo>
                  <a:pt x="5320304" y="4636382"/>
                  <a:pt x="5303432" y="4619508"/>
                  <a:pt x="5320305" y="4611072"/>
                </a:cubicBezTo>
                <a:lnTo>
                  <a:pt x="5328743" y="4611070"/>
                </a:lnTo>
                <a:cubicBezTo>
                  <a:pt x="5328741" y="4608259"/>
                  <a:pt x="5328742" y="4605448"/>
                  <a:pt x="5328741" y="4602637"/>
                </a:cubicBezTo>
                <a:lnTo>
                  <a:pt x="5328741" y="4594202"/>
                </a:lnTo>
                <a:lnTo>
                  <a:pt x="5320304" y="4594202"/>
                </a:lnTo>
                <a:lnTo>
                  <a:pt x="5337175" y="4577331"/>
                </a:lnTo>
                <a:cubicBezTo>
                  <a:pt x="5328740" y="4560457"/>
                  <a:pt x="5337176" y="4543586"/>
                  <a:pt x="5337175" y="4526717"/>
                </a:cubicBezTo>
                <a:cubicBezTo>
                  <a:pt x="5337178" y="4535152"/>
                  <a:pt x="5337176" y="4543586"/>
                  <a:pt x="5337176" y="4543586"/>
                </a:cubicBezTo>
                <a:cubicBezTo>
                  <a:pt x="5345612" y="4509845"/>
                  <a:pt x="5337176" y="4518279"/>
                  <a:pt x="5354048" y="4492974"/>
                </a:cubicBezTo>
                <a:lnTo>
                  <a:pt x="5362484" y="4501408"/>
                </a:lnTo>
                <a:lnTo>
                  <a:pt x="5362484" y="4492972"/>
                </a:lnTo>
                <a:lnTo>
                  <a:pt x="5370918" y="4492974"/>
                </a:lnTo>
                <a:cubicBezTo>
                  <a:pt x="5354048" y="4543588"/>
                  <a:pt x="5370919" y="4501408"/>
                  <a:pt x="5379355" y="4501407"/>
                </a:cubicBezTo>
                <a:cubicBezTo>
                  <a:pt x="5370919" y="4526717"/>
                  <a:pt x="5362484" y="4552024"/>
                  <a:pt x="5362484" y="4577331"/>
                </a:cubicBezTo>
                <a:lnTo>
                  <a:pt x="5354048" y="4577331"/>
                </a:lnTo>
                <a:cubicBezTo>
                  <a:pt x="5345611" y="4594200"/>
                  <a:pt x="5345612" y="4602638"/>
                  <a:pt x="5345612" y="4611072"/>
                </a:cubicBezTo>
                <a:cubicBezTo>
                  <a:pt x="5354048" y="4594202"/>
                  <a:pt x="5354048" y="4585765"/>
                  <a:pt x="5362483" y="4585763"/>
                </a:cubicBezTo>
                <a:cubicBezTo>
                  <a:pt x="5354048" y="4611072"/>
                  <a:pt x="5362483" y="4611070"/>
                  <a:pt x="5354047" y="4627944"/>
                </a:cubicBezTo>
                <a:lnTo>
                  <a:pt x="5345611" y="4636382"/>
                </a:lnTo>
                <a:lnTo>
                  <a:pt x="5345612" y="4644813"/>
                </a:lnTo>
                <a:lnTo>
                  <a:pt x="5354047" y="4653250"/>
                </a:lnTo>
                <a:lnTo>
                  <a:pt x="5362483" y="4644815"/>
                </a:lnTo>
                <a:cubicBezTo>
                  <a:pt x="5370917" y="4644815"/>
                  <a:pt x="5370918" y="4636379"/>
                  <a:pt x="5370919" y="4627945"/>
                </a:cubicBezTo>
                <a:lnTo>
                  <a:pt x="5370919" y="4619508"/>
                </a:lnTo>
                <a:lnTo>
                  <a:pt x="5362483" y="4619508"/>
                </a:lnTo>
                <a:cubicBezTo>
                  <a:pt x="5362484" y="4594202"/>
                  <a:pt x="5387791" y="4535150"/>
                  <a:pt x="5387791" y="4501408"/>
                </a:cubicBezTo>
                <a:lnTo>
                  <a:pt x="5396225" y="4492972"/>
                </a:lnTo>
                <a:cubicBezTo>
                  <a:pt x="5396224" y="4490161"/>
                  <a:pt x="5396224" y="4487349"/>
                  <a:pt x="5396224" y="4484538"/>
                </a:cubicBezTo>
                <a:cubicBezTo>
                  <a:pt x="5396224" y="4481726"/>
                  <a:pt x="5396224" y="4478914"/>
                  <a:pt x="5396225" y="4476102"/>
                </a:cubicBezTo>
                <a:cubicBezTo>
                  <a:pt x="5396226" y="4459231"/>
                  <a:pt x="5404662" y="4433924"/>
                  <a:pt x="5413098" y="4425488"/>
                </a:cubicBezTo>
                <a:lnTo>
                  <a:pt x="5404662" y="4425486"/>
                </a:lnTo>
                <a:lnTo>
                  <a:pt x="5413098" y="4417053"/>
                </a:lnTo>
                <a:cubicBezTo>
                  <a:pt x="5413098" y="4417053"/>
                  <a:pt x="5421534" y="4408617"/>
                  <a:pt x="5421533" y="4400179"/>
                </a:cubicBezTo>
                <a:lnTo>
                  <a:pt x="5413097" y="4391743"/>
                </a:lnTo>
                <a:cubicBezTo>
                  <a:pt x="5415207" y="4370655"/>
                  <a:pt x="5418370" y="4352203"/>
                  <a:pt x="5421797" y="4335463"/>
                </a:cubicBezTo>
                <a:lnTo>
                  <a:pt x="5430069" y="4298454"/>
                </a:lnTo>
                <a:lnTo>
                  <a:pt x="5422231" y="4304885"/>
                </a:lnTo>
                <a:cubicBezTo>
                  <a:pt x="5417998" y="4308077"/>
                  <a:pt x="5416957" y="4315503"/>
                  <a:pt x="5412724" y="4318695"/>
                </a:cubicBezTo>
                <a:cubicBezTo>
                  <a:pt x="5412724" y="4318695"/>
                  <a:pt x="5409531" y="4314460"/>
                  <a:pt x="5410571" y="4307033"/>
                </a:cubicBezTo>
                <a:cubicBezTo>
                  <a:pt x="5410571" y="4307033"/>
                  <a:pt x="5410571" y="4307033"/>
                  <a:pt x="5411613" y="4299607"/>
                </a:cubicBezTo>
                <a:cubicBezTo>
                  <a:pt x="5409531" y="4314460"/>
                  <a:pt x="5399952" y="4301755"/>
                  <a:pt x="5410500" y="4280519"/>
                </a:cubicBezTo>
                <a:cubicBezTo>
                  <a:pt x="5410500" y="4280519"/>
                  <a:pt x="5410500" y="4280519"/>
                  <a:pt x="5417926" y="4281562"/>
                </a:cubicBezTo>
                <a:cubicBezTo>
                  <a:pt x="5422159" y="4278371"/>
                  <a:pt x="5423199" y="4270944"/>
                  <a:pt x="5423199" y="4270944"/>
                </a:cubicBezTo>
                <a:cubicBezTo>
                  <a:pt x="5430626" y="4271987"/>
                  <a:pt x="5426393" y="4275179"/>
                  <a:pt x="5425352" y="4282606"/>
                </a:cubicBezTo>
                <a:cubicBezTo>
                  <a:pt x="5425352" y="4282606"/>
                  <a:pt x="5425352" y="4282606"/>
                  <a:pt x="5424312" y="4290032"/>
                </a:cubicBezTo>
                <a:cubicBezTo>
                  <a:pt x="5428006" y="4283925"/>
                  <a:pt x="5431697" y="4276161"/>
                  <a:pt x="5435055" y="4267818"/>
                </a:cubicBezTo>
                <a:lnTo>
                  <a:pt x="5436591" y="4263308"/>
                </a:lnTo>
                <a:lnTo>
                  <a:pt x="5439195" y="4248207"/>
                </a:lnTo>
                <a:cubicBezTo>
                  <a:pt x="5440513" y="4234630"/>
                  <a:pt x="5440514" y="4220923"/>
                  <a:pt x="5438405" y="4206160"/>
                </a:cubicBezTo>
                <a:cubicBezTo>
                  <a:pt x="5446840" y="4206161"/>
                  <a:pt x="5446841" y="4197726"/>
                  <a:pt x="5446841" y="4189290"/>
                </a:cubicBezTo>
                <a:lnTo>
                  <a:pt x="5446841" y="4180852"/>
                </a:lnTo>
                <a:lnTo>
                  <a:pt x="5438404" y="4180854"/>
                </a:lnTo>
                <a:cubicBezTo>
                  <a:pt x="5455276" y="4172417"/>
                  <a:pt x="5455276" y="4147110"/>
                  <a:pt x="5455276" y="4130240"/>
                </a:cubicBezTo>
                <a:lnTo>
                  <a:pt x="5455276" y="4121804"/>
                </a:lnTo>
                <a:lnTo>
                  <a:pt x="5455276" y="4104933"/>
                </a:lnTo>
                <a:lnTo>
                  <a:pt x="5455276" y="4096497"/>
                </a:lnTo>
                <a:cubicBezTo>
                  <a:pt x="5455276" y="4096497"/>
                  <a:pt x="5463712" y="4096495"/>
                  <a:pt x="5463712" y="4088062"/>
                </a:cubicBezTo>
                <a:cubicBezTo>
                  <a:pt x="5463710" y="4085250"/>
                  <a:pt x="5463710" y="4082438"/>
                  <a:pt x="5463710" y="4079626"/>
                </a:cubicBezTo>
                <a:cubicBezTo>
                  <a:pt x="5455276" y="4062752"/>
                  <a:pt x="5480584" y="4029012"/>
                  <a:pt x="5463711" y="4029012"/>
                </a:cubicBezTo>
                <a:lnTo>
                  <a:pt x="5463712" y="4020574"/>
                </a:lnTo>
                <a:lnTo>
                  <a:pt x="5463712" y="4003705"/>
                </a:lnTo>
                <a:lnTo>
                  <a:pt x="5463712" y="3995269"/>
                </a:lnTo>
                <a:cubicBezTo>
                  <a:pt x="5480584" y="3986830"/>
                  <a:pt x="5463712" y="3953088"/>
                  <a:pt x="5463711" y="3936219"/>
                </a:cubicBezTo>
                <a:cubicBezTo>
                  <a:pt x="5463711" y="3910912"/>
                  <a:pt x="5480584" y="3927783"/>
                  <a:pt x="5480582" y="3902476"/>
                </a:cubicBezTo>
                <a:cubicBezTo>
                  <a:pt x="5480582" y="3902476"/>
                  <a:pt x="5480584" y="3894040"/>
                  <a:pt x="5489019" y="3894042"/>
                </a:cubicBezTo>
                <a:lnTo>
                  <a:pt x="5489019" y="3885606"/>
                </a:lnTo>
                <a:cubicBezTo>
                  <a:pt x="5489019" y="3877167"/>
                  <a:pt x="5489019" y="3877167"/>
                  <a:pt x="5480583" y="3885606"/>
                </a:cubicBezTo>
                <a:lnTo>
                  <a:pt x="5480584" y="3894040"/>
                </a:lnTo>
                <a:cubicBezTo>
                  <a:pt x="5472148" y="3877169"/>
                  <a:pt x="5480583" y="3860299"/>
                  <a:pt x="5472148" y="3860298"/>
                </a:cubicBezTo>
                <a:cubicBezTo>
                  <a:pt x="5480582" y="3834992"/>
                  <a:pt x="5480583" y="3860299"/>
                  <a:pt x="5489019" y="3860299"/>
                </a:cubicBezTo>
                <a:lnTo>
                  <a:pt x="5496941" y="3868220"/>
                </a:lnTo>
                <a:lnTo>
                  <a:pt x="5493896" y="3915262"/>
                </a:lnTo>
                <a:cubicBezTo>
                  <a:pt x="5492709" y="3963109"/>
                  <a:pt x="5497455" y="3993159"/>
                  <a:pt x="5497452" y="4037447"/>
                </a:cubicBezTo>
                <a:cubicBezTo>
                  <a:pt x="5497452" y="4037447"/>
                  <a:pt x="5489019" y="4037445"/>
                  <a:pt x="5489016" y="4045883"/>
                </a:cubicBezTo>
                <a:cubicBezTo>
                  <a:pt x="5489018" y="4048695"/>
                  <a:pt x="5489018" y="4051507"/>
                  <a:pt x="5489019" y="4054319"/>
                </a:cubicBezTo>
                <a:lnTo>
                  <a:pt x="5489386" y="4063858"/>
                </a:lnTo>
                <a:lnTo>
                  <a:pt x="5490041" y="4061970"/>
                </a:lnTo>
                <a:cubicBezTo>
                  <a:pt x="5495580" y="4051566"/>
                  <a:pt x="5500564" y="4056526"/>
                  <a:pt x="5508475" y="4040599"/>
                </a:cubicBezTo>
                <a:cubicBezTo>
                  <a:pt x="5516870" y="4007701"/>
                  <a:pt x="5505210" y="4009850"/>
                  <a:pt x="5508331" y="3987570"/>
                </a:cubicBezTo>
                <a:cubicBezTo>
                  <a:pt x="5528386" y="3952524"/>
                  <a:pt x="5532548" y="3922818"/>
                  <a:pt x="5535669" y="3900538"/>
                </a:cubicBezTo>
                <a:cubicBezTo>
                  <a:pt x="5538790" y="3878259"/>
                  <a:pt x="5538719" y="3851745"/>
                  <a:pt x="5551347" y="3815654"/>
                </a:cubicBezTo>
                <a:cubicBezTo>
                  <a:pt x="5559813" y="3809271"/>
                  <a:pt x="5565086" y="3798653"/>
                  <a:pt x="5567239" y="3810315"/>
                </a:cubicBezTo>
                <a:cubicBezTo>
                  <a:pt x="5591384" y="3719048"/>
                  <a:pt x="5589087" y="3654357"/>
                  <a:pt x="5597339" y="3568431"/>
                </a:cubicBezTo>
                <a:cubicBezTo>
                  <a:pt x="5593106" y="3571622"/>
                  <a:pt x="5586792" y="3589667"/>
                  <a:pt x="5580406" y="3581198"/>
                </a:cubicBezTo>
                <a:cubicBezTo>
                  <a:pt x="5579150" y="3509080"/>
                  <a:pt x="5610936" y="3498401"/>
                  <a:pt x="5623492" y="3435797"/>
                </a:cubicBezTo>
                <a:cubicBezTo>
                  <a:pt x="5634111" y="3441075"/>
                  <a:pt x="5622523" y="3469738"/>
                  <a:pt x="5627870" y="3485634"/>
                </a:cubicBezTo>
                <a:cubicBezTo>
                  <a:pt x="5624676" y="3481400"/>
                  <a:pt x="5624676" y="3481400"/>
                  <a:pt x="5628909" y="3478208"/>
                </a:cubicBezTo>
                <a:cubicBezTo>
                  <a:pt x="5629950" y="3470782"/>
                  <a:pt x="5634183" y="3467589"/>
                  <a:pt x="5633142" y="3475016"/>
                </a:cubicBezTo>
                <a:cubicBezTo>
                  <a:pt x="5633142" y="3475016"/>
                  <a:pt x="5635295" y="3486677"/>
                  <a:pt x="5631062" y="3489870"/>
                </a:cubicBezTo>
                <a:cubicBezTo>
                  <a:pt x="5631062" y="3489870"/>
                  <a:pt x="5634255" y="3494104"/>
                  <a:pt x="5634255" y="3494104"/>
                </a:cubicBezTo>
                <a:cubicBezTo>
                  <a:pt x="5634255" y="3494104"/>
                  <a:pt x="5634255" y="3494104"/>
                  <a:pt x="5630021" y="3497296"/>
                </a:cubicBezTo>
                <a:cubicBezTo>
                  <a:pt x="5633357" y="3554560"/>
                  <a:pt x="5629268" y="3610781"/>
                  <a:pt x="5608173" y="3653253"/>
                </a:cubicBezTo>
                <a:cubicBezTo>
                  <a:pt x="5622056" y="3689281"/>
                  <a:pt x="5595760" y="3768886"/>
                  <a:pt x="5592710" y="3817680"/>
                </a:cubicBezTo>
                <a:cubicBezTo>
                  <a:pt x="5586396" y="3835725"/>
                  <a:pt x="5583204" y="3831490"/>
                  <a:pt x="5581051" y="3819828"/>
                </a:cubicBezTo>
                <a:cubicBezTo>
                  <a:pt x="5581123" y="3846343"/>
                  <a:pt x="5569535" y="3875005"/>
                  <a:pt x="5575920" y="3883475"/>
                </a:cubicBezTo>
                <a:cubicBezTo>
                  <a:pt x="5571203" y="3903637"/>
                  <a:pt x="5567006" y="3920086"/>
                  <a:pt x="5563598" y="3934280"/>
                </a:cubicBezTo>
                <a:lnTo>
                  <a:pt x="5562972" y="3937349"/>
                </a:lnTo>
                <a:lnTo>
                  <a:pt x="5571794" y="3923038"/>
                </a:lnTo>
                <a:cubicBezTo>
                  <a:pt x="5593939" y="3878751"/>
                  <a:pt x="5611337" y="3820229"/>
                  <a:pt x="5623989" y="3775941"/>
                </a:cubicBezTo>
                <a:lnTo>
                  <a:pt x="5632426" y="3767506"/>
                </a:lnTo>
                <a:cubicBezTo>
                  <a:pt x="5632426" y="3767506"/>
                  <a:pt x="5640861" y="3767506"/>
                  <a:pt x="5640861" y="3759071"/>
                </a:cubicBezTo>
                <a:lnTo>
                  <a:pt x="5649298" y="3767505"/>
                </a:lnTo>
                <a:lnTo>
                  <a:pt x="5649298" y="3742197"/>
                </a:lnTo>
                <a:cubicBezTo>
                  <a:pt x="5666171" y="3691585"/>
                  <a:pt x="5674605" y="3624099"/>
                  <a:pt x="5683041" y="3581921"/>
                </a:cubicBezTo>
                <a:cubicBezTo>
                  <a:pt x="5691475" y="3573485"/>
                  <a:pt x="5691476" y="3590358"/>
                  <a:pt x="5691475" y="3598792"/>
                </a:cubicBezTo>
                <a:cubicBezTo>
                  <a:pt x="5698857" y="3576649"/>
                  <a:pt x="5712697" y="3496378"/>
                  <a:pt x="5732996" y="3493610"/>
                </a:cubicBezTo>
                <a:lnTo>
                  <a:pt x="5733449" y="3493806"/>
                </a:lnTo>
                <a:lnTo>
                  <a:pt x="5734014" y="3473633"/>
                </a:lnTo>
                <a:cubicBezTo>
                  <a:pt x="5733582" y="3467260"/>
                  <a:pt x="5732457" y="3462613"/>
                  <a:pt x="5730509" y="3460815"/>
                </a:cubicBezTo>
                <a:cubicBezTo>
                  <a:pt x="5735891" y="3408066"/>
                  <a:pt x="5752664" y="3358615"/>
                  <a:pt x="5743964" y="3328941"/>
                </a:cubicBezTo>
                <a:cubicBezTo>
                  <a:pt x="5746354" y="3295074"/>
                  <a:pt x="5754450" y="3309761"/>
                  <a:pt x="5761038" y="3286983"/>
                </a:cubicBezTo>
                <a:cubicBezTo>
                  <a:pt x="5763428" y="3253117"/>
                  <a:pt x="5752340" y="3257310"/>
                  <a:pt x="5751435" y="3234831"/>
                </a:cubicBezTo>
                <a:cubicBezTo>
                  <a:pt x="5764914" y="3196770"/>
                  <a:pt x="5763707" y="3166797"/>
                  <a:pt x="5762802" y="3144319"/>
                </a:cubicBezTo>
                <a:cubicBezTo>
                  <a:pt x="5761898" y="3121840"/>
                  <a:pt x="5757096" y="3095764"/>
                  <a:pt x="5763082" y="3058000"/>
                </a:cubicBezTo>
                <a:cubicBezTo>
                  <a:pt x="5770274" y="3050209"/>
                  <a:pt x="5773568" y="3038820"/>
                  <a:pt x="5777766" y="3049910"/>
                </a:cubicBezTo>
                <a:cubicBezTo>
                  <a:pt x="5785236" y="2955800"/>
                  <a:pt x="5771435" y="2892557"/>
                  <a:pt x="5764220" y="2806537"/>
                </a:cubicBezTo>
                <a:lnTo>
                  <a:pt x="5759877" y="2815776"/>
                </a:lnTo>
                <a:lnTo>
                  <a:pt x="5758962" y="2839583"/>
                </a:lnTo>
                <a:cubicBezTo>
                  <a:pt x="5750526" y="2839583"/>
                  <a:pt x="5750526" y="2831148"/>
                  <a:pt x="5750526" y="2831148"/>
                </a:cubicBezTo>
                <a:lnTo>
                  <a:pt x="5750526" y="2822713"/>
                </a:lnTo>
                <a:lnTo>
                  <a:pt x="5750526" y="2822277"/>
                </a:lnTo>
                <a:lnTo>
                  <a:pt x="5749837" y="2822120"/>
                </a:lnTo>
                <a:lnTo>
                  <a:pt x="5747894" y="2797782"/>
                </a:lnTo>
                <a:lnTo>
                  <a:pt x="5743144" y="2798460"/>
                </a:lnTo>
                <a:cubicBezTo>
                  <a:pt x="5742089" y="2799515"/>
                  <a:pt x="5742090" y="2801624"/>
                  <a:pt x="5742091" y="2805842"/>
                </a:cubicBezTo>
                <a:lnTo>
                  <a:pt x="5742091" y="2814279"/>
                </a:lnTo>
                <a:lnTo>
                  <a:pt x="5742090" y="2822713"/>
                </a:lnTo>
                <a:cubicBezTo>
                  <a:pt x="5725221" y="2772097"/>
                  <a:pt x="5725221" y="2839583"/>
                  <a:pt x="5733655" y="2848019"/>
                </a:cubicBezTo>
                <a:lnTo>
                  <a:pt x="5742090" y="2856452"/>
                </a:lnTo>
                <a:lnTo>
                  <a:pt x="5742091" y="2848019"/>
                </a:lnTo>
                <a:lnTo>
                  <a:pt x="5750526" y="2839583"/>
                </a:lnTo>
                <a:lnTo>
                  <a:pt x="5750526" y="2864888"/>
                </a:lnTo>
                <a:lnTo>
                  <a:pt x="5750525" y="2873326"/>
                </a:lnTo>
                <a:cubicBezTo>
                  <a:pt x="5750526" y="2932374"/>
                  <a:pt x="5733655" y="2974554"/>
                  <a:pt x="5708345" y="2940812"/>
                </a:cubicBezTo>
                <a:cubicBezTo>
                  <a:pt x="5708348" y="2898633"/>
                  <a:pt x="5699912" y="2898632"/>
                  <a:pt x="5699912" y="2839583"/>
                </a:cubicBezTo>
                <a:cubicBezTo>
                  <a:pt x="5695694" y="2837474"/>
                  <a:pt x="5692531" y="2838002"/>
                  <a:pt x="5689894" y="2840110"/>
                </a:cubicBezTo>
                <a:lnTo>
                  <a:pt x="5683185" y="2849917"/>
                </a:lnTo>
                <a:lnTo>
                  <a:pt x="5682885" y="2853046"/>
                </a:lnTo>
                <a:cubicBezTo>
                  <a:pt x="5682333" y="2855285"/>
                  <a:pt x="5681574" y="2856372"/>
                  <a:pt x="5680651" y="2856536"/>
                </a:cubicBezTo>
                <a:lnTo>
                  <a:pt x="5680060" y="2855859"/>
                </a:lnTo>
                <a:lnTo>
                  <a:pt x="5676293" y="2863103"/>
                </a:lnTo>
                <a:lnTo>
                  <a:pt x="5680760" y="2886509"/>
                </a:lnTo>
                <a:cubicBezTo>
                  <a:pt x="5682357" y="2898126"/>
                  <a:pt x="5684002" y="2907354"/>
                  <a:pt x="5688352" y="2910389"/>
                </a:cubicBezTo>
                <a:cubicBezTo>
                  <a:pt x="5691903" y="2951650"/>
                  <a:pt x="5692821" y="2978146"/>
                  <a:pt x="5696772" y="3000293"/>
                </a:cubicBezTo>
                <a:cubicBezTo>
                  <a:pt x="5697689" y="3026790"/>
                  <a:pt x="5697290" y="3045902"/>
                  <a:pt x="5692141" y="3081094"/>
                </a:cubicBezTo>
                <a:cubicBezTo>
                  <a:pt x="5684759" y="3082408"/>
                  <a:pt x="5686474" y="3070677"/>
                  <a:pt x="5679091" y="3071991"/>
                </a:cubicBezTo>
                <a:cubicBezTo>
                  <a:pt x="5680926" y="3124983"/>
                  <a:pt x="5687511" y="3161895"/>
                  <a:pt x="5688029" y="3207504"/>
                </a:cubicBezTo>
                <a:cubicBezTo>
                  <a:pt x="5695930" y="3251800"/>
                  <a:pt x="5696448" y="3297408"/>
                  <a:pt x="5692217" y="3359096"/>
                </a:cubicBezTo>
                <a:cubicBezTo>
                  <a:pt x="5689982" y="3325218"/>
                  <a:pt x="5682200" y="3345644"/>
                  <a:pt x="5673101" y="3358689"/>
                </a:cubicBezTo>
                <a:cubicBezTo>
                  <a:pt x="5670067" y="3363038"/>
                  <a:pt x="5671384" y="3370421"/>
                  <a:pt x="5668351" y="3374768"/>
                </a:cubicBezTo>
                <a:cubicBezTo>
                  <a:pt x="5668351" y="3374768"/>
                  <a:pt x="5664001" y="3371734"/>
                  <a:pt x="5662684" y="3364351"/>
                </a:cubicBezTo>
                <a:cubicBezTo>
                  <a:pt x="5662684" y="3364351"/>
                  <a:pt x="5662684" y="3364351"/>
                  <a:pt x="5661368" y="3356969"/>
                </a:cubicBezTo>
                <a:cubicBezTo>
                  <a:pt x="5664001" y="3371734"/>
                  <a:pt x="5650952" y="3362631"/>
                  <a:pt x="5654384" y="3339170"/>
                </a:cubicBezTo>
                <a:cubicBezTo>
                  <a:pt x="5654384" y="3339170"/>
                  <a:pt x="5654384" y="3339170"/>
                  <a:pt x="5661768" y="3337856"/>
                </a:cubicBezTo>
                <a:cubicBezTo>
                  <a:pt x="5664800" y="3333508"/>
                  <a:pt x="5663483" y="3326125"/>
                  <a:pt x="5663483" y="3326125"/>
                </a:cubicBezTo>
                <a:cubicBezTo>
                  <a:pt x="5670866" y="3324812"/>
                  <a:pt x="5667833" y="3329160"/>
                  <a:pt x="5669150" y="3336542"/>
                </a:cubicBezTo>
                <a:cubicBezTo>
                  <a:pt x="5669150" y="3336542"/>
                  <a:pt x="5669150" y="3336542"/>
                  <a:pt x="5670467" y="3343924"/>
                </a:cubicBezTo>
                <a:cubicBezTo>
                  <a:pt x="5676933" y="3316115"/>
                  <a:pt x="5675097" y="3263123"/>
                  <a:pt x="5666398" y="3257055"/>
                </a:cubicBezTo>
                <a:cubicBezTo>
                  <a:pt x="5664562" y="3204063"/>
                  <a:pt x="5674461" y="3152792"/>
                  <a:pt x="5661810" y="3124576"/>
                </a:cubicBezTo>
                <a:cubicBezTo>
                  <a:pt x="5659576" y="3090699"/>
                  <a:pt x="5669592" y="3104149"/>
                  <a:pt x="5673025" y="3080687"/>
                </a:cubicBezTo>
                <a:cubicBezTo>
                  <a:pt x="5670791" y="3046809"/>
                  <a:pt x="5660375" y="3052471"/>
                  <a:pt x="5656425" y="3030323"/>
                </a:cubicBezTo>
                <a:cubicBezTo>
                  <a:pt x="5664606" y="2990784"/>
                  <a:pt x="5659339" y="2961253"/>
                  <a:pt x="5655388" y="2939106"/>
                </a:cubicBezTo>
                <a:cubicBezTo>
                  <a:pt x="5651437" y="2916958"/>
                  <a:pt x="5643136" y="2891777"/>
                  <a:pt x="5643936" y="2853549"/>
                </a:cubicBezTo>
                <a:cubicBezTo>
                  <a:pt x="5650002" y="2844854"/>
                  <a:pt x="5651718" y="2833123"/>
                  <a:pt x="5657385" y="2843539"/>
                </a:cubicBezTo>
                <a:lnTo>
                  <a:pt x="5657146" y="2841276"/>
                </a:lnTo>
                <a:lnTo>
                  <a:pt x="5648243" y="2809663"/>
                </a:lnTo>
                <a:cubicBezTo>
                  <a:pt x="5630844" y="2742046"/>
                  <a:pt x="5613444" y="2670868"/>
                  <a:pt x="5581811" y="2670869"/>
                </a:cubicBezTo>
                <a:lnTo>
                  <a:pt x="5581812" y="2662431"/>
                </a:lnTo>
                <a:lnTo>
                  <a:pt x="5581812" y="2645563"/>
                </a:lnTo>
                <a:cubicBezTo>
                  <a:pt x="5573376" y="2637125"/>
                  <a:pt x="5573377" y="2628693"/>
                  <a:pt x="5573376" y="2637125"/>
                </a:cubicBezTo>
                <a:cubicBezTo>
                  <a:pt x="5564941" y="2620256"/>
                  <a:pt x="5564941" y="2594949"/>
                  <a:pt x="5548068" y="2544335"/>
                </a:cubicBezTo>
                <a:cubicBezTo>
                  <a:pt x="5539634" y="2527464"/>
                  <a:pt x="5539633" y="2519026"/>
                  <a:pt x="5539634" y="2510592"/>
                </a:cubicBezTo>
                <a:lnTo>
                  <a:pt x="5531197" y="2502157"/>
                </a:lnTo>
                <a:lnTo>
                  <a:pt x="5531198" y="2493721"/>
                </a:lnTo>
                <a:cubicBezTo>
                  <a:pt x="5531197" y="2485283"/>
                  <a:pt x="5522761" y="2493721"/>
                  <a:pt x="5522761" y="2493721"/>
                </a:cubicBezTo>
                <a:lnTo>
                  <a:pt x="5522762" y="2485285"/>
                </a:lnTo>
                <a:cubicBezTo>
                  <a:pt x="5514328" y="2485285"/>
                  <a:pt x="5514327" y="2451540"/>
                  <a:pt x="5505889" y="2451543"/>
                </a:cubicBezTo>
                <a:cubicBezTo>
                  <a:pt x="5514328" y="2493720"/>
                  <a:pt x="5505891" y="2459978"/>
                  <a:pt x="5497455" y="2476850"/>
                </a:cubicBezTo>
                <a:cubicBezTo>
                  <a:pt x="5489018" y="2426235"/>
                  <a:pt x="5489019" y="2493720"/>
                  <a:pt x="5480584" y="2459978"/>
                </a:cubicBezTo>
                <a:cubicBezTo>
                  <a:pt x="5472147" y="2409365"/>
                  <a:pt x="5463710" y="2409365"/>
                  <a:pt x="5472147" y="2384058"/>
                </a:cubicBezTo>
                <a:cubicBezTo>
                  <a:pt x="5446841" y="2384058"/>
                  <a:pt x="5429967" y="2265958"/>
                  <a:pt x="5404661" y="2181601"/>
                </a:cubicBezTo>
                <a:cubicBezTo>
                  <a:pt x="5404661" y="2173166"/>
                  <a:pt x="5396224" y="2156292"/>
                  <a:pt x="5387791" y="2130985"/>
                </a:cubicBezTo>
                <a:cubicBezTo>
                  <a:pt x="5362483" y="2055067"/>
                  <a:pt x="5345614" y="2004453"/>
                  <a:pt x="5328740" y="1962273"/>
                </a:cubicBezTo>
                <a:cubicBezTo>
                  <a:pt x="5320306" y="1945401"/>
                  <a:pt x="5328741" y="1953837"/>
                  <a:pt x="5328741" y="1936967"/>
                </a:cubicBezTo>
                <a:cubicBezTo>
                  <a:pt x="5320305" y="1936965"/>
                  <a:pt x="5311870" y="1928530"/>
                  <a:pt x="5311869" y="1920096"/>
                </a:cubicBezTo>
                <a:lnTo>
                  <a:pt x="5320307" y="1911660"/>
                </a:lnTo>
                <a:cubicBezTo>
                  <a:pt x="5294997" y="1869480"/>
                  <a:pt x="5303433" y="1861047"/>
                  <a:pt x="5269693" y="1793560"/>
                </a:cubicBezTo>
                <a:lnTo>
                  <a:pt x="5286562" y="1793561"/>
                </a:lnTo>
                <a:cubicBezTo>
                  <a:pt x="5269690" y="1751383"/>
                  <a:pt x="5261255" y="1734510"/>
                  <a:pt x="5261255" y="1768254"/>
                </a:cubicBezTo>
                <a:cubicBezTo>
                  <a:pt x="5244383" y="1742947"/>
                  <a:pt x="5261255" y="1734510"/>
                  <a:pt x="5235948" y="1709201"/>
                </a:cubicBezTo>
                <a:cubicBezTo>
                  <a:pt x="5244383" y="1717640"/>
                  <a:pt x="5244382" y="1709203"/>
                  <a:pt x="5235947" y="1700769"/>
                </a:cubicBezTo>
                <a:lnTo>
                  <a:pt x="5244383" y="1700769"/>
                </a:lnTo>
                <a:cubicBezTo>
                  <a:pt x="5252818" y="1709203"/>
                  <a:pt x="5252819" y="1700767"/>
                  <a:pt x="5252819" y="1700767"/>
                </a:cubicBezTo>
                <a:lnTo>
                  <a:pt x="5252819" y="1692332"/>
                </a:lnTo>
                <a:cubicBezTo>
                  <a:pt x="5269693" y="1726076"/>
                  <a:pt x="5261254" y="1675460"/>
                  <a:pt x="5244383" y="1650153"/>
                </a:cubicBezTo>
                <a:lnTo>
                  <a:pt x="5252818" y="1650152"/>
                </a:lnTo>
                <a:lnTo>
                  <a:pt x="5252819" y="1641718"/>
                </a:lnTo>
                <a:lnTo>
                  <a:pt x="5244385" y="1633283"/>
                </a:lnTo>
                <a:cubicBezTo>
                  <a:pt x="5227512" y="1591105"/>
                  <a:pt x="5202205" y="1532055"/>
                  <a:pt x="5176900" y="1473003"/>
                </a:cubicBezTo>
                <a:cubicBezTo>
                  <a:pt x="5143155" y="1413955"/>
                  <a:pt x="5109412" y="1354905"/>
                  <a:pt x="5084104" y="1312727"/>
                </a:cubicBezTo>
                <a:cubicBezTo>
                  <a:pt x="5079886" y="1295857"/>
                  <a:pt x="5069343" y="1274766"/>
                  <a:pt x="5055633" y="1250514"/>
                </a:cubicBezTo>
                <a:lnTo>
                  <a:pt x="5041658" y="1226599"/>
                </a:lnTo>
                <a:lnTo>
                  <a:pt x="5093541" y="1340967"/>
                </a:lnTo>
                <a:cubicBezTo>
                  <a:pt x="5235732" y="1681085"/>
                  <a:pt x="5337210" y="2038049"/>
                  <a:pt x="5398999" y="2412246"/>
                </a:cubicBezTo>
                <a:cubicBezTo>
                  <a:pt x="5422890" y="2554151"/>
                  <a:pt x="5460842" y="2689651"/>
                  <a:pt x="5458394" y="2833367"/>
                </a:cubicBezTo>
                <a:cubicBezTo>
                  <a:pt x="5457892" y="2847175"/>
                  <a:pt x="5464297" y="2861234"/>
                  <a:pt x="5448705" y="2871734"/>
                </a:cubicBezTo>
                <a:cubicBezTo>
                  <a:pt x="5433365" y="2875326"/>
                  <a:pt x="5431053" y="2862798"/>
                  <a:pt x="5431304" y="2855892"/>
                </a:cubicBezTo>
                <a:cubicBezTo>
                  <a:pt x="5385690" y="2397937"/>
                  <a:pt x="5249309" y="1964347"/>
                  <a:pt x="5100400" y="1533070"/>
                </a:cubicBezTo>
                <a:cubicBezTo>
                  <a:pt x="5024275" y="1306308"/>
                  <a:pt x="4903157" y="1100041"/>
                  <a:pt x="4793286" y="888652"/>
                </a:cubicBezTo>
                <a:cubicBezTo>
                  <a:pt x="4778948" y="864625"/>
                  <a:pt x="4766140" y="836507"/>
                  <a:pt x="4754611" y="811200"/>
                </a:cubicBezTo>
                <a:cubicBezTo>
                  <a:pt x="4747700" y="801616"/>
                  <a:pt x="4747255" y="785266"/>
                  <a:pt x="4736788" y="782554"/>
                </a:cubicBezTo>
                <a:cubicBezTo>
                  <a:pt x="4733299" y="781651"/>
                  <a:pt x="4728696" y="782261"/>
                  <a:pt x="4722369" y="785144"/>
                </a:cubicBezTo>
                <a:cubicBezTo>
                  <a:pt x="4697061" y="796672"/>
                  <a:pt x="4707559" y="812263"/>
                  <a:pt x="4716525" y="831944"/>
                </a:cubicBezTo>
                <a:cubicBezTo>
                  <a:pt x="4773879" y="928050"/>
                  <a:pt x="4829707" y="1028246"/>
                  <a:pt x="4878628" y="1128191"/>
                </a:cubicBezTo>
                <a:cubicBezTo>
                  <a:pt x="4928929" y="1233026"/>
                  <a:pt x="4975663" y="1338424"/>
                  <a:pt x="5018643" y="1444415"/>
                </a:cubicBezTo>
                <a:lnTo>
                  <a:pt x="5107372" y="1685936"/>
                </a:lnTo>
                <a:lnTo>
                  <a:pt x="5109411" y="1683895"/>
                </a:lnTo>
                <a:cubicBezTo>
                  <a:pt x="5126283" y="1717639"/>
                  <a:pt x="5134721" y="1751382"/>
                  <a:pt x="5151590" y="1785122"/>
                </a:cubicBezTo>
                <a:lnTo>
                  <a:pt x="5143154" y="1785122"/>
                </a:lnTo>
                <a:cubicBezTo>
                  <a:pt x="5143154" y="1776689"/>
                  <a:pt x="5134719" y="1759817"/>
                  <a:pt x="5134721" y="1751382"/>
                </a:cubicBezTo>
                <a:lnTo>
                  <a:pt x="5122261" y="1726462"/>
                </a:lnTo>
                <a:lnTo>
                  <a:pt x="5136116" y="1764180"/>
                </a:lnTo>
                <a:lnTo>
                  <a:pt x="5157687" y="1838582"/>
                </a:lnTo>
                <a:lnTo>
                  <a:pt x="5167407" y="1843119"/>
                </a:lnTo>
                <a:cubicBezTo>
                  <a:pt x="5170572" y="1844173"/>
                  <a:pt x="5172680" y="1844174"/>
                  <a:pt x="5176898" y="1844173"/>
                </a:cubicBezTo>
                <a:cubicBezTo>
                  <a:pt x="5176900" y="1852608"/>
                  <a:pt x="5176898" y="1861046"/>
                  <a:pt x="5176898" y="1861046"/>
                </a:cubicBezTo>
                <a:cubicBezTo>
                  <a:pt x="5168464" y="1861046"/>
                  <a:pt x="5168461" y="1852610"/>
                  <a:pt x="5168464" y="1861046"/>
                </a:cubicBezTo>
                <a:lnTo>
                  <a:pt x="5168463" y="1869480"/>
                </a:lnTo>
                <a:cubicBezTo>
                  <a:pt x="5168463" y="1871571"/>
                  <a:pt x="5168462" y="1873663"/>
                  <a:pt x="5168462" y="1875756"/>
                </a:cubicBezTo>
                <a:lnTo>
                  <a:pt x="5229895" y="2087656"/>
                </a:lnTo>
                <a:lnTo>
                  <a:pt x="5242098" y="2145617"/>
                </a:lnTo>
                <a:lnTo>
                  <a:pt x="5261255" y="2173166"/>
                </a:lnTo>
                <a:cubicBezTo>
                  <a:pt x="5252821" y="2198470"/>
                  <a:pt x="5261254" y="2206906"/>
                  <a:pt x="5278125" y="2215342"/>
                </a:cubicBezTo>
                <a:cubicBezTo>
                  <a:pt x="5278126" y="2232217"/>
                  <a:pt x="5278128" y="2249087"/>
                  <a:pt x="5286562" y="2265959"/>
                </a:cubicBezTo>
                <a:cubicBezTo>
                  <a:pt x="5294998" y="2282828"/>
                  <a:pt x="5294997" y="2308137"/>
                  <a:pt x="5303433" y="2325006"/>
                </a:cubicBezTo>
                <a:cubicBezTo>
                  <a:pt x="5311869" y="2350315"/>
                  <a:pt x="5311869" y="2384057"/>
                  <a:pt x="5320305" y="2409365"/>
                </a:cubicBezTo>
                <a:cubicBezTo>
                  <a:pt x="5320305" y="2426235"/>
                  <a:pt x="5328740" y="2451540"/>
                  <a:pt x="5337176" y="2459978"/>
                </a:cubicBezTo>
                <a:lnTo>
                  <a:pt x="5337176" y="2468415"/>
                </a:lnTo>
                <a:cubicBezTo>
                  <a:pt x="5345612" y="2493721"/>
                  <a:pt x="5345611" y="2510592"/>
                  <a:pt x="5354048" y="2535897"/>
                </a:cubicBezTo>
                <a:cubicBezTo>
                  <a:pt x="5354047" y="2552771"/>
                  <a:pt x="5362484" y="2569640"/>
                  <a:pt x="5370919" y="2594947"/>
                </a:cubicBezTo>
                <a:cubicBezTo>
                  <a:pt x="5362484" y="2620254"/>
                  <a:pt x="5370919" y="2620254"/>
                  <a:pt x="5379353" y="2620256"/>
                </a:cubicBezTo>
                <a:cubicBezTo>
                  <a:pt x="5379354" y="2623070"/>
                  <a:pt x="5379353" y="2625880"/>
                  <a:pt x="5379355" y="2628692"/>
                </a:cubicBezTo>
                <a:cubicBezTo>
                  <a:pt x="5379355" y="2637128"/>
                  <a:pt x="5370919" y="2645563"/>
                  <a:pt x="5370919" y="2653998"/>
                </a:cubicBezTo>
                <a:lnTo>
                  <a:pt x="5370919" y="2662431"/>
                </a:lnTo>
                <a:cubicBezTo>
                  <a:pt x="5370919" y="2670868"/>
                  <a:pt x="5370919" y="2670868"/>
                  <a:pt x="5379355" y="2679304"/>
                </a:cubicBezTo>
                <a:lnTo>
                  <a:pt x="5387791" y="2679306"/>
                </a:lnTo>
                <a:lnTo>
                  <a:pt x="5387790" y="2721484"/>
                </a:lnTo>
                <a:lnTo>
                  <a:pt x="5396226" y="2729919"/>
                </a:lnTo>
                <a:lnTo>
                  <a:pt x="5396226" y="2721484"/>
                </a:lnTo>
                <a:lnTo>
                  <a:pt x="5387791" y="2679306"/>
                </a:lnTo>
                <a:lnTo>
                  <a:pt x="5396226" y="2679306"/>
                </a:lnTo>
                <a:lnTo>
                  <a:pt x="5396225" y="2696176"/>
                </a:lnTo>
                <a:lnTo>
                  <a:pt x="5396226" y="2704613"/>
                </a:lnTo>
                <a:cubicBezTo>
                  <a:pt x="5396226" y="2713048"/>
                  <a:pt x="5404662" y="2721481"/>
                  <a:pt x="5404662" y="2729919"/>
                </a:cubicBezTo>
                <a:lnTo>
                  <a:pt x="5404661" y="2763661"/>
                </a:lnTo>
                <a:lnTo>
                  <a:pt x="5396224" y="2755225"/>
                </a:lnTo>
                <a:cubicBezTo>
                  <a:pt x="5396224" y="2755225"/>
                  <a:pt x="5396226" y="2763663"/>
                  <a:pt x="5396225" y="2772097"/>
                </a:cubicBezTo>
                <a:cubicBezTo>
                  <a:pt x="5396225" y="2772097"/>
                  <a:pt x="5396224" y="2780533"/>
                  <a:pt x="5396225" y="2788969"/>
                </a:cubicBezTo>
                <a:cubicBezTo>
                  <a:pt x="5404662" y="2797406"/>
                  <a:pt x="5404661" y="2805841"/>
                  <a:pt x="5404662" y="2814279"/>
                </a:cubicBezTo>
                <a:lnTo>
                  <a:pt x="5404661" y="2831146"/>
                </a:lnTo>
                <a:lnTo>
                  <a:pt x="5413098" y="2839583"/>
                </a:lnTo>
                <a:cubicBezTo>
                  <a:pt x="5413097" y="2848019"/>
                  <a:pt x="5421533" y="2856455"/>
                  <a:pt x="5421533" y="2864890"/>
                </a:cubicBezTo>
                <a:lnTo>
                  <a:pt x="5421534" y="2881764"/>
                </a:lnTo>
                <a:cubicBezTo>
                  <a:pt x="5413098" y="2881764"/>
                  <a:pt x="5413098" y="2881764"/>
                  <a:pt x="5413098" y="2890197"/>
                </a:cubicBezTo>
                <a:lnTo>
                  <a:pt x="5421534" y="2898631"/>
                </a:lnTo>
                <a:cubicBezTo>
                  <a:pt x="5421534" y="2898631"/>
                  <a:pt x="5421533" y="2907070"/>
                  <a:pt x="5413098" y="2915506"/>
                </a:cubicBezTo>
                <a:lnTo>
                  <a:pt x="5421534" y="2932377"/>
                </a:lnTo>
                <a:lnTo>
                  <a:pt x="5429969" y="2923940"/>
                </a:lnTo>
                <a:lnTo>
                  <a:pt x="5429969" y="2949247"/>
                </a:lnTo>
                <a:cubicBezTo>
                  <a:pt x="5429968" y="2952060"/>
                  <a:pt x="5429968" y="2954872"/>
                  <a:pt x="5429967" y="2957684"/>
                </a:cubicBezTo>
                <a:cubicBezTo>
                  <a:pt x="5438405" y="2974555"/>
                  <a:pt x="5438405" y="2982988"/>
                  <a:pt x="5438405" y="2991425"/>
                </a:cubicBezTo>
                <a:lnTo>
                  <a:pt x="5438405" y="3025167"/>
                </a:lnTo>
                <a:lnTo>
                  <a:pt x="5438405" y="3050476"/>
                </a:lnTo>
                <a:lnTo>
                  <a:pt x="5438405" y="3101088"/>
                </a:lnTo>
                <a:cubicBezTo>
                  <a:pt x="5438403" y="3109525"/>
                  <a:pt x="5429969" y="3117961"/>
                  <a:pt x="5429969" y="3126398"/>
                </a:cubicBezTo>
                <a:lnTo>
                  <a:pt x="5421534" y="3117961"/>
                </a:lnTo>
                <a:lnTo>
                  <a:pt x="5413096" y="3109525"/>
                </a:lnTo>
                <a:cubicBezTo>
                  <a:pt x="5413097" y="3112337"/>
                  <a:pt x="5413097" y="3115150"/>
                  <a:pt x="5413098" y="3117961"/>
                </a:cubicBezTo>
                <a:lnTo>
                  <a:pt x="5413098" y="3126395"/>
                </a:lnTo>
                <a:lnTo>
                  <a:pt x="5421533" y="3134833"/>
                </a:lnTo>
                <a:lnTo>
                  <a:pt x="5429969" y="3143265"/>
                </a:lnTo>
                <a:lnTo>
                  <a:pt x="5438404" y="3143266"/>
                </a:lnTo>
                <a:cubicBezTo>
                  <a:pt x="5438405" y="3134833"/>
                  <a:pt x="5446841" y="3117961"/>
                  <a:pt x="5446840" y="3101088"/>
                </a:cubicBezTo>
                <a:cubicBezTo>
                  <a:pt x="5446840" y="3098278"/>
                  <a:pt x="5446840" y="3095466"/>
                  <a:pt x="5446838" y="3092654"/>
                </a:cubicBezTo>
                <a:cubicBezTo>
                  <a:pt x="5446841" y="3084217"/>
                  <a:pt x="5438404" y="3067347"/>
                  <a:pt x="5446840" y="3058912"/>
                </a:cubicBezTo>
                <a:lnTo>
                  <a:pt x="5446841" y="3042041"/>
                </a:lnTo>
                <a:cubicBezTo>
                  <a:pt x="5455276" y="3050475"/>
                  <a:pt x="5455275" y="3067346"/>
                  <a:pt x="5455276" y="3084216"/>
                </a:cubicBezTo>
                <a:cubicBezTo>
                  <a:pt x="5455276" y="3101088"/>
                  <a:pt x="5455276" y="3117961"/>
                  <a:pt x="5463712" y="3134833"/>
                </a:cubicBezTo>
                <a:cubicBezTo>
                  <a:pt x="5463712" y="3143265"/>
                  <a:pt x="5455276" y="3143266"/>
                  <a:pt x="5455276" y="3151703"/>
                </a:cubicBezTo>
                <a:lnTo>
                  <a:pt x="5455276" y="3168573"/>
                </a:lnTo>
                <a:cubicBezTo>
                  <a:pt x="5455276" y="3185442"/>
                  <a:pt x="5455276" y="3193880"/>
                  <a:pt x="5455273" y="3210751"/>
                </a:cubicBezTo>
                <a:lnTo>
                  <a:pt x="5446841" y="3202314"/>
                </a:lnTo>
                <a:cubicBezTo>
                  <a:pt x="5446841" y="3193880"/>
                  <a:pt x="5446841" y="3193880"/>
                  <a:pt x="5438405" y="3202316"/>
                </a:cubicBezTo>
                <a:lnTo>
                  <a:pt x="5438405" y="3210751"/>
                </a:lnTo>
                <a:lnTo>
                  <a:pt x="5438405" y="3219184"/>
                </a:lnTo>
                <a:lnTo>
                  <a:pt x="5446841" y="3227621"/>
                </a:lnTo>
                <a:lnTo>
                  <a:pt x="5446840" y="3236060"/>
                </a:lnTo>
                <a:lnTo>
                  <a:pt x="5446841" y="3244494"/>
                </a:lnTo>
                <a:cubicBezTo>
                  <a:pt x="5446841" y="3252928"/>
                  <a:pt x="5455275" y="3269801"/>
                  <a:pt x="5455276" y="3278235"/>
                </a:cubicBezTo>
                <a:cubicBezTo>
                  <a:pt x="5455276" y="3303542"/>
                  <a:pt x="5463712" y="3311978"/>
                  <a:pt x="5455276" y="3320416"/>
                </a:cubicBezTo>
                <a:cubicBezTo>
                  <a:pt x="5446841" y="3320415"/>
                  <a:pt x="5446841" y="3328851"/>
                  <a:pt x="5446841" y="3328851"/>
                </a:cubicBezTo>
                <a:cubicBezTo>
                  <a:pt x="5446841" y="3328851"/>
                  <a:pt x="5438403" y="3328851"/>
                  <a:pt x="5438403" y="3320416"/>
                </a:cubicBezTo>
                <a:cubicBezTo>
                  <a:pt x="5438405" y="3286671"/>
                  <a:pt x="5438405" y="3252930"/>
                  <a:pt x="5429968" y="3219187"/>
                </a:cubicBezTo>
                <a:lnTo>
                  <a:pt x="5429969" y="3210749"/>
                </a:lnTo>
                <a:cubicBezTo>
                  <a:pt x="5421534" y="3210749"/>
                  <a:pt x="5421534" y="3219187"/>
                  <a:pt x="5421534" y="3219187"/>
                </a:cubicBezTo>
                <a:cubicBezTo>
                  <a:pt x="5429968" y="3252929"/>
                  <a:pt x="5429968" y="3286673"/>
                  <a:pt x="5429969" y="3320416"/>
                </a:cubicBezTo>
                <a:cubicBezTo>
                  <a:pt x="5421534" y="3320416"/>
                  <a:pt x="5413097" y="3320415"/>
                  <a:pt x="5404661" y="3337285"/>
                </a:cubicBezTo>
                <a:cubicBezTo>
                  <a:pt x="5404661" y="3379464"/>
                  <a:pt x="5387791" y="3387901"/>
                  <a:pt x="5387791" y="3430080"/>
                </a:cubicBezTo>
                <a:cubicBezTo>
                  <a:pt x="5345611" y="3539744"/>
                  <a:pt x="5328741" y="3674713"/>
                  <a:pt x="5320304" y="3767504"/>
                </a:cubicBezTo>
                <a:lnTo>
                  <a:pt x="5320305" y="3775942"/>
                </a:lnTo>
                <a:lnTo>
                  <a:pt x="5320305" y="3784378"/>
                </a:lnTo>
                <a:cubicBezTo>
                  <a:pt x="5328740" y="3784378"/>
                  <a:pt x="5328740" y="3784378"/>
                  <a:pt x="5328741" y="3775940"/>
                </a:cubicBezTo>
                <a:cubicBezTo>
                  <a:pt x="5337175" y="3683147"/>
                  <a:pt x="5354047" y="3556613"/>
                  <a:pt x="5396226" y="3446949"/>
                </a:cubicBezTo>
                <a:lnTo>
                  <a:pt x="5396226" y="3455387"/>
                </a:lnTo>
                <a:cubicBezTo>
                  <a:pt x="5404661" y="3455385"/>
                  <a:pt x="5404662" y="3446951"/>
                  <a:pt x="5413098" y="3438513"/>
                </a:cubicBezTo>
                <a:lnTo>
                  <a:pt x="5413098" y="3463820"/>
                </a:lnTo>
                <a:lnTo>
                  <a:pt x="5404662" y="3463821"/>
                </a:lnTo>
                <a:lnTo>
                  <a:pt x="5404662" y="3472258"/>
                </a:lnTo>
                <a:lnTo>
                  <a:pt x="5404661" y="3480692"/>
                </a:lnTo>
                <a:lnTo>
                  <a:pt x="5413098" y="3480691"/>
                </a:lnTo>
                <a:cubicBezTo>
                  <a:pt x="5404660" y="3497563"/>
                  <a:pt x="5404662" y="3514435"/>
                  <a:pt x="5404662" y="3522869"/>
                </a:cubicBezTo>
                <a:lnTo>
                  <a:pt x="5404662" y="3539744"/>
                </a:lnTo>
                <a:cubicBezTo>
                  <a:pt x="5404662" y="3548176"/>
                  <a:pt x="5404660" y="3556614"/>
                  <a:pt x="5404662" y="3565051"/>
                </a:cubicBezTo>
                <a:lnTo>
                  <a:pt x="5404662" y="3573483"/>
                </a:lnTo>
                <a:cubicBezTo>
                  <a:pt x="5396224" y="3573485"/>
                  <a:pt x="5396224" y="3573485"/>
                  <a:pt x="5396226" y="3581921"/>
                </a:cubicBezTo>
                <a:lnTo>
                  <a:pt x="5396226" y="3598792"/>
                </a:lnTo>
                <a:lnTo>
                  <a:pt x="5404662" y="3607228"/>
                </a:lnTo>
                <a:cubicBezTo>
                  <a:pt x="5413098" y="3674713"/>
                  <a:pt x="5413098" y="3742198"/>
                  <a:pt x="5404662" y="3809683"/>
                </a:cubicBezTo>
                <a:cubicBezTo>
                  <a:pt x="5396226" y="3843426"/>
                  <a:pt x="5396226" y="3868735"/>
                  <a:pt x="5387791" y="3902475"/>
                </a:cubicBezTo>
                <a:cubicBezTo>
                  <a:pt x="5387791" y="3902475"/>
                  <a:pt x="5396226" y="3902476"/>
                  <a:pt x="5396226" y="3894042"/>
                </a:cubicBezTo>
                <a:cubicBezTo>
                  <a:pt x="5387791" y="3953090"/>
                  <a:pt x="5387791" y="4003705"/>
                  <a:pt x="5379355" y="4062754"/>
                </a:cubicBezTo>
                <a:lnTo>
                  <a:pt x="5387791" y="4071190"/>
                </a:lnTo>
                <a:cubicBezTo>
                  <a:pt x="5387790" y="4088061"/>
                  <a:pt x="5379355" y="4096495"/>
                  <a:pt x="5379355" y="4113369"/>
                </a:cubicBezTo>
                <a:cubicBezTo>
                  <a:pt x="5379355" y="4104933"/>
                  <a:pt x="5370919" y="4113368"/>
                  <a:pt x="5370919" y="4121804"/>
                </a:cubicBezTo>
                <a:cubicBezTo>
                  <a:pt x="5379355" y="4121802"/>
                  <a:pt x="5379355" y="4130239"/>
                  <a:pt x="5379355" y="4138676"/>
                </a:cubicBezTo>
                <a:cubicBezTo>
                  <a:pt x="5379355" y="4155546"/>
                  <a:pt x="5370917" y="4172417"/>
                  <a:pt x="5370918" y="4189288"/>
                </a:cubicBezTo>
                <a:cubicBezTo>
                  <a:pt x="5370918" y="4192101"/>
                  <a:pt x="5370918" y="4194913"/>
                  <a:pt x="5370916" y="4197726"/>
                </a:cubicBezTo>
                <a:cubicBezTo>
                  <a:pt x="5370918" y="4206160"/>
                  <a:pt x="5362484" y="4214597"/>
                  <a:pt x="5362483" y="4223033"/>
                </a:cubicBezTo>
                <a:lnTo>
                  <a:pt x="5362484" y="4231465"/>
                </a:lnTo>
                <a:lnTo>
                  <a:pt x="5362484" y="4239904"/>
                </a:lnTo>
                <a:cubicBezTo>
                  <a:pt x="5354048" y="4290517"/>
                  <a:pt x="5337175" y="4341131"/>
                  <a:pt x="5328741" y="4383310"/>
                </a:cubicBezTo>
                <a:cubicBezTo>
                  <a:pt x="5328741" y="4383310"/>
                  <a:pt x="5337176" y="4400179"/>
                  <a:pt x="5328741" y="4408617"/>
                </a:cubicBezTo>
                <a:cubicBezTo>
                  <a:pt x="5328742" y="4411429"/>
                  <a:pt x="5328741" y="4414241"/>
                  <a:pt x="5328743" y="4417053"/>
                </a:cubicBezTo>
                <a:cubicBezTo>
                  <a:pt x="5328741" y="4408617"/>
                  <a:pt x="5328741" y="4433924"/>
                  <a:pt x="5328743" y="4450795"/>
                </a:cubicBezTo>
                <a:cubicBezTo>
                  <a:pt x="5320305" y="4484536"/>
                  <a:pt x="5303434" y="4518279"/>
                  <a:pt x="5294997" y="4543588"/>
                </a:cubicBezTo>
                <a:cubicBezTo>
                  <a:pt x="5252819" y="4686995"/>
                  <a:pt x="5219075" y="4796658"/>
                  <a:pt x="5185332" y="4897886"/>
                </a:cubicBezTo>
                <a:lnTo>
                  <a:pt x="5185333" y="4906322"/>
                </a:lnTo>
                <a:lnTo>
                  <a:pt x="5176898" y="4914756"/>
                </a:lnTo>
                <a:cubicBezTo>
                  <a:pt x="5155808" y="4952718"/>
                  <a:pt x="5134719" y="4988568"/>
                  <a:pt x="5113630" y="5026528"/>
                </a:cubicBezTo>
                <a:lnTo>
                  <a:pt x="5057164" y="5137575"/>
                </a:lnTo>
                <a:lnTo>
                  <a:pt x="5058139" y="5135139"/>
                </a:lnTo>
                <a:cubicBezTo>
                  <a:pt x="5061961" y="5124594"/>
                  <a:pt x="5065125" y="5115105"/>
                  <a:pt x="5067233" y="5108777"/>
                </a:cubicBezTo>
                <a:cubicBezTo>
                  <a:pt x="5067233" y="5100343"/>
                  <a:pt x="5075669" y="5091906"/>
                  <a:pt x="5075669" y="5091906"/>
                </a:cubicBezTo>
                <a:cubicBezTo>
                  <a:pt x="5092540" y="5058163"/>
                  <a:pt x="5109411" y="5041293"/>
                  <a:pt x="5100977" y="5032856"/>
                </a:cubicBezTo>
                <a:cubicBezTo>
                  <a:pt x="5117847" y="5024421"/>
                  <a:pt x="5134719" y="4973806"/>
                  <a:pt x="5143155" y="4931629"/>
                </a:cubicBezTo>
                <a:cubicBezTo>
                  <a:pt x="5143154" y="4923193"/>
                  <a:pt x="5143154" y="4914755"/>
                  <a:pt x="5151590" y="4914756"/>
                </a:cubicBezTo>
                <a:cubicBezTo>
                  <a:pt x="5151590" y="4914756"/>
                  <a:pt x="5160026" y="4906320"/>
                  <a:pt x="5160025" y="4897886"/>
                </a:cubicBezTo>
                <a:lnTo>
                  <a:pt x="5151590" y="4889450"/>
                </a:lnTo>
                <a:cubicBezTo>
                  <a:pt x="5143157" y="4889451"/>
                  <a:pt x="5134719" y="4906322"/>
                  <a:pt x="5126283" y="4923193"/>
                </a:cubicBezTo>
                <a:lnTo>
                  <a:pt x="5126282" y="4931629"/>
                </a:lnTo>
                <a:cubicBezTo>
                  <a:pt x="5092539" y="4999113"/>
                  <a:pt x="5075669" y="5024420"/>
                  <a:pt x="5058797" y="5083468"/>
                </a:cubicBezTo>
                <a:lnTo>
                  <a:pt x="5058797" y="5091906"/>
                </a:lnTo>
                <a:cubicBezTo>
                  <a:pt x="5050364" y="5100343"/>
                  <a:pt x="5033490" y="5125649"/>
                  <a:pt x="5025055" y="5134082"/>
                </a:cubicBezTo>
                <a:lnTo>
                  <a:pt x="4999746" y="5184698"/>
                </a:lnTo>
                <a:cubicBezTo>
                  <a:pt x="4987093" y="5214223"/>
                  <a:pt x="4972332" y="5250076"/>
                  <a:pt x="4954406" y="5285927"/>
                </a:cubicBezTo>
                <a:lnTo>
                  <a:pt x="4900498" y="5370762"/>
                </a:lnTo>
                <a:lnTo>
                  <a:pt x="4898519" y="5361848"/>
                </a:lnTo>
                <a:cubicBezTo>
                  <a:pt x="4831032" y="5496818"/>
                  <a:pt x="4755112" y="5614916"/>
                  <a:pt x="4662316" y="5749889"/>
                </a:cubicBezTo>
                <a:lnTo>
                  <a:pt x="4653884" y="5749889"/>
                </a:lnTo>
                <a:cubicBezTo>
                  <a:pt x="4653883" y="5752701"/>
                  <a:pt x="4653884" y="5755513"/>
                  <a:pt x="4653883" y="5758325"/>
                </a:cubicBezTo>
                <a:lnTo>
                  <a:pt x="4653883" y="5766759"/>
                </a:lnTo>
                <a:cubicBezTo>
                  <a:pt x="4645447" y="5775196"/>
                  <a:pt x="4628576" y="5783632"/>
                  <a:pt x="4620140" y="5792066"/>
                </a:cubicBezTo>
                <a:cubicBezTo>
                  <a:pt x="4637009" y="5817375"/>
                  <a:pt x="4577961" y="5867989"/>
                  <a:pt x="4552653" y="5910164"/>
                </a:cubicBezTo>
                <a:cubicBezTo>
                  <a:pt x="4544219" y="5901728"/>
                  <a:pt x="4561089" y="5884859"/>
                  <a:pt x="4552654" y="5884859"/>
                </a:cubicBezTo>
                <a:cubicBezTo>
                  <a:pt x="4510474" y="5927039"/>
                  <a:pt x="4569528" y="5893295"/>
                  <a:pt x="4527347" y="5943909"/>
                </a:cubicBezTo>
                <a:cubicBezTo>
                  <a:pt x="4518910" y="5943909"/>
                  <a:pt x="4527346" y="5935473"/>
                  <a:pt x="4518911" y="5935473"/>
                </a:cubicBezTo>
                <a:cubicBezTo>
                  <a:pt x="4485167" y="5994523"/>
                  <a:pt x="4434553" y="6036702"/>
                  <a:pt x="4417681" y="6078880"/>
                </a:cubicBezTo>
                <a:cubicBezTo>
                  <a:pt x="4417681" y="6078880"/>
                  <a:pt x="4426117" y="6062009"/>
                  <a:pt x="4409247" y="6078880"/>
                </a:cubicBezTo>
                <a:cubicBezTo>
                  <a:pt x="4400810" y="6121059"/>
                  <a:pt x="4350199" y="6146366"/>
                  <a:pt x="4316454" y="6180105"/>
                </a:cubicBezTo>
                <a:cubicBezTo>
                  <a:pt x="4291147" y="6230723"/>
                  <a:pt x="4248968" y="6272900"/>
                  <a:pt x="4206789" y="6306641"/>
                </a:cubicBezTo>
                <a:cubicBezTo>
                  <a:pt x="4185699" y="6323514"/>
                  <a:pt x="4164611" y="6340386"/>
                  <a:pt x="4142466" y="6360420"/>
                </a:cubicBezTo>
                <a:lnTo>
                  <a:pt x="4080254" y="6424489"/>
                </a:lnTo>
                <a:lnTo>
                  <a:pt x="4080254" y="6416307"/>
                </a:lnTo>
                <a:cubicBezTo>
                  <a:pt x="4071817" y="6416305"/>
                  <a:pt x="4071817" y="6416305"/>
                  <a:pt x="4071818" y="6424743"/>
                </a:cubicBezTo>
                <a:lnTo>
                  <a:pt x="4063381" y="6441614"/>
                </a:lnTo>
                <a:lnTo>
                  <a:pt x="4063381" y="6433176"/>
                </a:lnTo>
                <a:cubicBezTo>
                  <a:pt x="4046510" y="6441614"/>
                  <a:pt x="4029637" y="6458484"/>
                  <a:pt x="4012767" y="6483791"/>
                </a:cubicBezTo>
                <a:lnTo>
                  <a:pt x="4012768" y="6492227"/>
                </a:lnTo>
                <a:cubicBezTo>
                  <a:pt x="4012769" y="6500664"/>
                  <a:pt x="4004330" y="6500665"/>
                  <a:pt x="4004330" y="6509098"/>
                </a:cubicBezTo>
                <a:cubicBezTo>
                  <a:pt x="4004330" y="6500665"/>
                  <a:pt x="4012768" y="6492227"/>
                  <a:pt x="4004330" y="6492227"/>
                </a:cubicBezTo>
                <a:lnTo>
                  <a:pt x="3979024" y="6517534"/>
                </a:lnTo>
                <a:lnTo>
                  <a:pt x="3979025" y="6509096"/>
                </a:lnTo>
                <a:lnTo>
                  <a:pt x="3979024" y="6500664"/>
                </a:lnTo>
                <a:lnTo>
                  <a:pt x="3970588" y="6500664"/>
                </a:lnTo>
                <a:lnTo>
                  <a:pt x="3970588" y="6517534"/>
                </a:lnTo>
                <a:cubicBezTo>
                  <a:pt x="3970588" y="6520347"/>
                  <a:pt x="3970589" y="6523159"/>
                  <a:pt x="3970590" y="6525971"/>
                </a:cubicBezTo>
                <a:lnTo>
                  <a:pt x="3962153" y="6534407"/>
                </a:lnTo>
                <a:lnTo>
                  <a:pt x="3953718" y="6534407"/>
                </a:lnTo>
                <a:lnTo>
                  <a:pt x="3945280" y="6534407"/>
                </a:lnTo>
                <a:lnTo>
                  <a:pt x="3945281" y="6542841"/>
                </a:lnTo>
                <a:lnTo>
                  <a:pt x="3945280" y="6551277"/>
                </a:lnTo>
                <a:cubicBezTo>
                  <a:pt x="3936845" y="6559714"/>
                  <a:pt x="3928411" y="6568146"/>
                  <a:pt x="3919974" y="6568148"/>
                </a:cubicBezTo>
                <a:cubicBezTo>
                  <a:pt x="3919974" y="6565337"/>
                  <a:pt x="3919975" y="6562525"/>
                  <a:pt x="3919976" y="6559714"/>
                </a:cubicBezTo>
                <a:lnTo>
                  <a:pt x="3911538" y="6568148"/>
                </a:lnTo>
                <a:lnTo>
                  <a:pt x="3903102" y="6576584"/>
                </a:lnTo>
                <a:cubicBezTo>
                  <a:pt x="3903102" y="6576584"/>
                  <a:pt x="3894667" y="6585021"/>
                  <a:pt x="3894667" y="6593455"/>
                </a:cubicBezTo>
                <a:lnTo>
                  <a:pt x="3894667" y="6585021"/>
                </a:lnTo>
                <a:cubicBezTo>
                  <a:pt x="3886231" y="6585020"/>
                  <a:pt x="3877794" y="6593455"/>
                  <a:pt x="3860924" y="6601891"/>
                </a:cubicBezTo>
                <a:cubicBezTo>
                  <a:pt x="3869358" y="6585021"/>
                  <a:pt x="3852488" y="6601889"/>
                  <a:pt x="3860924" y="6585021"/>
                </a:cubicBezTo>
                <a:lnTo>
                  <a:pt x="3827181" y="6610327"/>
                </a:lnTo>
                <a:lnTo>
                  <a:pt x="3827182" y="6601891"/>
                </a:lnTo>
                <a:lnTo>
                  <a:pt x="3835618" y="6593455"/>
                </a:lnTo>
                <a:cubicBezTo>
                  <a:pt x="3835618" y="6593455"/>
                  <a:pt x="3844051" y="6593453"/>
                  <a:pt x="3835617" y="6585021"/>
                </a:cubicBezTo>
                <a:lnTo>
                  <a:pt x="3827181" y="6593455"/>
                </a:lnTo>
                <a:lnTo>
                  <a:pt x="3818745" y="6601891"/>
                </a:lnTo>
                <a:cubicBezTo>
                  <a:pt x="3818745" y="6610327"/>
                  <a:pt x="3810311" y="6610327"/>
                  <a:pt x="3810309" y="6618762"/>
                </a:cubicBezTo>
                <a:cubicBezTo>
                  <a:pt x="3810309" y="6618762"/>
                  <a:pt x="3818745" y="6627198"/>
                  <a:pt x="3827181" y="6618762"/>
                </a:cubicBezTo>
                <a:lnTo>
                  <a:pt x="3818745" y="6627198"/>
                </a:lnTo>
                <a:cubicBezTo>
                  <a:pt x="3793437" y="6660942"/>
                  <a:pt x="3785001" y="6652506"/>
                  <a:pt x="3776566" y="6677812"/>
                </a:cubicBezTo>
                <a:cubicBezTo>
                  <a:pt x="3793437" y="6660942"/>
                  <a:pt x="3801875" y="6669377"/>
                  <a:pt x="3810308" y="6669377"/>
                </a:cubicBezTo>
                <a:cubicBezTo>
                  <a:pt x="3801875" y="6677812"/>
                  <a:pt x="3785002" y="6686248"/>
                  <a:pt x="3776566" y="6694684"/>
                </a:cubicBezTo>
                <a:lnTo>
                  <a:pt x="3751259" y="6719991"/>
                </a:lnTo>
                <a:cubicBezTo>
                  <a:pt x="3742825" y="6719991"/>
                  <a:pt x="3734388" y="6728426"/>
                  <a:pt x="3734388" y="6728426"/>
                </a:cubicBezTo>
                <a:cubicBezTo>
                  <a:pt x="3725952" y="6728426"/>
                  <a:pt x="3734388" y="6719991"/>
                  <a:pt x="3734390" y="6711555"/>
                </a:cubicBezTo>
                <a:lnTo>
                  <a:pt x="3700645" y="6745297"/>
                </a:lnTo>
                <a:lnTo>
                  <a:pt x="3692211" y="6736862"/>
                </a:lnTo>
                <a:cubicBezTo>
                  <a:pt x="3692211" y="6736862"/>
                  <a:pt x="3692209" y="6728426"/>
                  <a:pt x="3700645" y="6728426"/>
                </a:cubicBezTo>
                <a:lnTo>
                  <a:pt x="3700645" y="6719990"/>
                </a:lnTo>
                <a:lnTo>
                  <a:pt x="3692209" y="6719991"/>
                </a:lnTo>
                <a:cubicBezTo>
                  <a:pt x="3683775" y="6719991"/>
                  <a:pt x="3683775" y="6728426"/>
                  <a:pt x="3683775" y="6728426"/>
                </a:cubicBezTo>
                <a:lnTo>
                  <a:pt x="3683775" y="6736862"/>
                </a:lnTo>
                <a:cubicBezTo>
                  <a:pt x="3683775" y="6736862"/>
                  <a:pt x="3675339" y="6736862"/>
                  <a:pt x="3675338" y="6745298"/>
                </a:cubicBezTo>
                <a:lnTo>
                  <a:pt x="3666902" y="6753735"/>
                </a:lnTo>
                <a:lnTo>
                  <a:pt x="3658466" y="6753734"/>
                </a:lnTo>
                <a:lnTo>
                  <a:pt x="3658466" y="6762169"/>
                </a:lnTo>
                <a:lnTo>
                  <a:pt x="3650032" y="6762169"/>
                </a:lnTo>
                <a:cubicBezTo>
                  <a:pt x="3650031" y="6759357"/>
                  <a:pt x="3650031" y="6756546"/>
                  <a:pt x="3650030" y="6753734"/>
                </a:cubicBezTo>
                <a:lnTo>
                  <a:pt x="3658466" y="6736862"/>
                </a:lnTo>
                <a:cubicBezTo>
                  <a:pt x="3666902" y="6728426"/>
                  <a:pt x="3675341" y="6728426"/>
                  <a:pt x="3675338" y="6719991"/>
                </a:cubicBezTo>
                <a:lnTo>
                  <a:pt x="3666902" y="6719989"/>
                </a:lnTo>
                <a:cubicBezTo>
                  <a:pt x="3658465" y="6719991"/>
                  <a:pt x="3658466" y="6728426"/>
                  <a:pt x="3658466" y="6728426"/>
                </a:cubicBezTo>
                <a:cubicBezTo>
                  <a:pt x="3641596" y="6736862"/>
                  <a:pt x="3641596" y="6745298"/>
                  <a:pt x="3633159" y="6753734"/>
                </a:cubicBezTo>
                <a:lnTo>
                  <a:pt x="3633159" y="6762169"/>
                </a:lnTo>
                <a:cubicBezTo>
                  <a:pt x="3624723" y="6779039"/>
                  <a:pt x="3616289" y="6779041"/>
                  <a:pt x="3616289" y="6787476"/>
                </a:cubicBezTo>
                <a:cubicBezTo>
                  <a:pt x="3599417" y="6800129"/>
                  <a:pt x="3580437" y="6812782"/>
                  <a:pt x="3561456" y="6826490"/>
                </a:cubicBezTo>
                <a:lnTo>
                  <a:pt x="352334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6125667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36000" y="0"/>
            <a:ext cx="525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-1" y="2043000"/>
            <a:ext cx="5255999" cy="27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25229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69589524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776545" y="1872070"/>
            <a:ext cx="3326678" cy="3326678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4456634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107E2758-DA4A-4008-80CB-93DDF97EEA84}"/>
              </a:ext>
            </a:extLst>
          </p:cNvPr>
          <p:cNvSpPr/>
          <p:nvPr userDrawn="1"/>
        </p:nvSpPr>
        <p:spPr>
          <a:xfrm>
            <a:off x="6096000" y="1134290"/>
            <a:ext cx="5529944" cy="2749733"/>
          </a:xfrm>
          <a:prstGeom prst="frame">
            <a:avLst>
              <a:gd name="adj1" fmla="val 138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5BCE13DB-8AC7-4602-9142-AE7EF8EAB5B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B76B27C-3701-4740-8C3F-DAADD15CA2A0}"/>
              </a:ext>
            </a:extLst>
          </p:cNvPr>
          <p:cNvGrpSpPr/>
          <p:nvPr userDrawn="1"/>
        </p:nvGrpSpPr>
        <p:grpSpPr>
          <a:xfrm>
            <a:off x="1381145" y="804634"/>
            <a:ext cx="3105562" cy="5470923"/>
            <a:chOff x="8361959" y="779589"/>
            <a:chExt cx="3105562" cy="5470923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218A29C6-522E-4C89-A30E-BD508F8680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5824" y="1828310"/>
              <a:ext cx="2926080" cy="3383280"/>
            </a:xfrm>
            <a:prstGeom prst="roundRect">
              <a:avLst>
                <a:gd name="adj" fmla="val 1512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5C6EF15-A113-46BF-A3FD-9ED0AECA0F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37786" y="1923078"/>
              <a:ext cx="2762157" cy="3193745"/>
            </a:xfrm>
            <a:prstGeom prst="roundRect">
              <a:avLst>
                <a:gd name="adj" fmla="val 13848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: Top Corners Rounded 11">
              <a:extLst>
                <a:ext uri="{FF2B5EF4-FFF2-40B4-BE49-F238E27FC236}">
                  <a16:creationId xmlns:a16="http://schemas.microsoft.com/office/drawing/2014/main" id="{E1F5221F-700F-4525-A56B-E8E5A4347E50}"/>
                </a:ext>
              </a:extLst>
            </p:cNvPr>
            <p:cNvSpPr/>
            <p:nvPr/>
          </p:nvSpPr>
          <p:spPr>
            <a:xfrm rot="16200000">
              <a:off x="7824331" y="3501414"/>
              <a:ext cx="1178352" cy="10309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: Top Corners Rounded 12">
              <a:extLst>
                <a:ext uri="{FF2B5EF4-FFF2-40B4-BE49-F238E27FC236}">
                  <a16:creationId xmlns:a16="http://schemas.microsoft.com/office/drawing/2014/main" id="{62C8DEB2-6EC5-4889-9FF8-8E451FCEFB1F}"/>
                </a:ext>
              </a:extLst>
            </p:cNvPr>
            <p:cNvSpPr/>
            <p:nvPr/>
          </p:nvSpPr>
          <p:spPr>
            <a:xfrm rot="5400000">
              <a:off x="11202840" y="2822478"/>
              <a:ext cx="438011" cy="9135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: Top Corners Rounded 13">
              <a:extLst>
                <a:ext uri="{FF2B5EF4-FFF2-40B4-BE49-F238E27FC236}">
                  <a16:creationId xmlns:a16="http://schemas.microsoft.com/office/drawing/2014/main" id="{17A474DB-2ED4-42C3-B7AF-4FE964E3B4E6}"/>
                </a:ext>
              </a:extLst>
            </p:cNvPr>
            <p:cNvSpPr/>
            <p:nvPr/>
          </p:nvSpPr>
          <p:spPr>
            <a:xfrm rot="5400000">
              <a:off x="11095797" y="3520197"/>
              <a:ext cx="630643" cy="6989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AF370C4-C890-48D0-AFCE-F4F6448CA2D4}"/>
                </a:ext>
              </a:extLst>
            </p:cNvPr>
            <p:cNvSpPr/>
            <p:nvPr/>
          </p:nvSpPr>
          <p:spPr>
            <a:xfrm>
              <a:off x="8746076" y="779589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4AA534-3009-4532-A186-F8EE80C124ED}"/>
                </a:ext>
              </a:extLst>
            </p:cNvPr>
            <p:cNvSpPr/>
            <p:nvPr/>
          </p:nvSpPr>
          <p:spPr>
            <a:xfrm rot="10800000">
              <a:off x="8801171" y="5162327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B018636-911C-490E-9E5C-B616DF52E78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543504" y="1948122"/>
            <a:ext cx="2780668" cy="3215149"/>
          </a:xfrm>
          <a:custGeom>
            <a:avLst/>
            <a:gdLst>
              <a:gd name="connsiteX0" fmla="*/ 382504 w 2762157"/>
              <a:gd name="connsiteY0" fmla="*/ 0 h 3193745"/>
              <a:gd name="connsiteX1" fmla="*/ 2379653 w 2762157"/>
              <a:gd name="connsiteY1" fmla="*/ 0 h 3193745"/>
              <a:gd name="connsiteX2" fmla="*/ 2762157 w 2762157"/>
              <a:gd name="connsiteY2" fmla="*/ 382504 h 3193745"/>
              <a:gd name="connsiteX3" fmla="*/ 2762157 w 2762157"/>
              <a:gd name="connsiteY3" fmla="*/ 2811241 h 3193745"/>
              <a:gd name="connsiteX4" fmla="*/ 2379653 w 2762157"/>
              <a:gd name="connsiteY4" fmla="*/ 3193745 h 3193745"/>
              <a:gd name="connsiteX5" fmla="*/ 382504 w 2762157"/>
              <a:gd name="connsiteY5" fmla="*/ 3193745 h 3193745"/>
              <a:gd name="connsiteX6" fmla="*/ 0 w 2762157"/>
              <a:gd name="connsiteY6" fmla="*/ 2811241 h 3193745"/>
              <a:gd name="connsiteX7" fmla="*/ 0 w 2762157"/>
              <a:gd name="connsiteY7" fmla="*/ 382504 h 3193745"/>
              <a:gd name="connsiteX8" fmla="*/ 382504 w 2762157"/>
              <a:gd name="connsiteY8" fmla="*/ 0 h 3193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157" h="3193745">
                <a:moveTo>
                  <a:pt x="382504" y="0"/>
                </a:moveTo>
                <a:lnTo>
                  <a:pt x="2379653" y="0"/>
                </a:lnTo>
                <a:cubicBezTo>
                  <a:pt x="2590904" y="0"/>
                  <a:pt x="2762157" y="171253"/>
                  <a:pt x="2762157" y="382504"/>
                </a:cubicBezTo>
                <a:lnTo>
                  <a:pt x="2762157" y="2811241"/>
                </a:lnTo>
                <a:cubicBezTo>
                  <a:pt x="2762157" y="3022492"/>
                  <a:pt x="2590904" y="3193745"/>
                  <a:pt x="2379653" y="3193745"/>
                </a:cubicBezTo>
                <a:lnTo>
                  <a:pt x="382504" y="3193745"/>
                </a:lnTo>
                <a:cubicBezTo>
                  <a:pt x="171253" y="3193745"/>
                  <a:pt x="0" y="3022492"/>
                  <a:pt x="0" y="2811241"/>
                </a:cubicBezTo>
                <a:lnTo>
                  <a:pt x="0" y="382504"/>
                </a:lnTo>
                <a:cubicBezTo>
                  <a:pt x="0" y="171253"/>
                  <a:pt x="171253" y="0"/>
                  <a:pt x="38250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21497047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A65C28F1-592D-4143-ABAD-910376B19CF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그림 개체 틀 2">
            <a:extLst>
              <a:ext uri="{FF2B5EF4-FFF2-40B4-BE49-F238E27FC236}">
                <a16:creationId xmlns:a16="http://schemas.microsoft.com/office/drawing/2014/main" id="{3269F874-2185-4FFF-8F71-140FD1A5A0C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48128" y="853390"/>
            <a:ext cx="5995863" cy="31308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8" name="그림 개체 틀 2">
            <a:extLst>
              <a:ext uri="{FF2B5EF4-FFF2-40B4-BE49-F238E27FC236}">
                <a16:creationId xmlns:a16="http://schemas.microsoft.com/office/drawing/2014/main" id="{7C68091A-0EDD-450A-9532-701CA57CA49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43992" y="2306935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9" name="그림 개체 틀 2">
            <a:extLst>
              <a:ext uri="{FF2B5EF4-FFF2-40B4-BE49-F238E27FC236}">
                <a16:creationId xmlns:a16="http://schemas.microsoft.com/office/drawing/2014/main" id="{8D2A51E8-6E77-4B9C-BA4A-73DA739F7C4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343745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CA10DD2B-76AB-41C7-B0A3-C8147C247B5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493868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637087829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D65F731-8619-4B71-BCFE-51E5A6CE19E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1265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0BE7A08-1561-4861-8A3C-DFC9275E062C}"/>
              </a:ext>
            </a:extLst>
          </p:cNvPr>
          <p:cNvSpPr/>
          <p:nvPr userDrawn="1"/>
        </p:nvSpPr>
        <p:spPr>
          <a:xfrm>
            <a:off x="2642188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A49C5D4-E2E5-4D67-9736-19C48F088BEB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7171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AE3E35-D5A5-4CF4-B8AE-DF95E1FCDA9D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81B03036-75E2-4960-9535-C571E5D2296C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7A5A05D-8001-4C51-A192-D74A3087E932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CA52B8-0B6D-47E0-A061-297783BBA73D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11" name="Star: 5 Points 10">
              <a:extLst>
                <a:ext uri="{FF2B5EF4-FFF2-40B4-BE49-F238E27FC236}">
                  <a16:creationId xmlns:a16="http://schemas.microsoft.com/office/drawing/2014/main" id="{D2D95CE2-6123-4196-9EB4-4649742DC03C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Star: 5 Points 11">
              <a:extLst>
                <a:ext uri="{FF2B5EF4-FFF2-40B4-BE49-F238E27FC236}">
                  <a16:creationId xmlns:a16="http://schemas.microsoft.com/office/drawing/2014/main" id="{18F8DE17-A5D6-4F0C-BF48-F4E2B456A0E4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Star: 5 Points 12">
              <a:extLst>
                <a:ext uri="{FF2B5EF4-FFF2-40B4-BE49-F238E27FC236}">
                  <a16:creationId xmlns:a16="http://schemas.microsoft.com/office/drawing/2014/main" id="{A41D9956-C74D-40A6-8D2A-36B328A4FED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5A05F459-A04E-4A05-9BE7-B1F0AB29E227}"/>
              </a:ext>
            </a:extLst>
          </p:cNvPr>
          <p:cNvSpPr/>
          <p:nvPr userDrawn="1"/>
        </p:nvSpPr>
        <p:spPr>
          <a:xfrm>
            <a:off x="0" y="6622351"/>
            <a:ext cx="10829925" cy="943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Graphic 3">
            <a:extLst>
              <a:ext uri="{FF2B5EF4-FFF2-40B4-BE49-F238E27FC236}">
                <a16:creationId xmlns:a16="http://schemas.microsoft.com/office/drawing/2014/main" id="{EFAF221D-A386-4009-81EF-7D2B5D23CD6B}"/>
              </a:ext>
            </a:extLst>
          </p:cNvPr>
          <p:cNvSpPr/>
          <p:nvPr userDrawn="1"/>
        </p:nvSpPr>
        <p:spPr>
          <a:xfrm flipH="1">
            <a:off x="10010774" y="6051437"/>
            <a:ext cx="2058035" cy="650075"/>
          </a:xfrm>
          <a:custGeom>
            <a:avLst/>
            <a:gdLst>
              <a:gd name="connsiteX0" fmla="*/ 4985741 w 4982234"/>
              <a:gd name="connsiteY0" fmla="*/ 1146434 h 1573747"/>
              <a:gd name="connsiteX1" fmla="*/ 4814342 w 4982234"/>
              <a:gd name="connsiteY1" fmla="*/ 1174091 h 1573747"/>
              <a:gd name="connsiteX2" fmla="*/ 4417789 w 4982234"/>
              <a:gd name="connsiteY2" fmla="*/ 1100857 h 1573747"/>
              <a:gd name="connsiteX3" fmla="*/ 4387795 w 4982234"/>
              <a:gd name="connsiteY3" fmla="*/ 1092288 h 1573747"/>
              <a:gd name="connsiteX4" fmla="*/ 4296642 w 4982234"/>
              <a:gd name="connsiteY4" fmla="*/ 1103974 h 1573747"/>
              <a:gd name="connsiteX5" fmla="*/ 4256909 w 4982234"/>
              <a:gd name="connsiteY5" fmla="*/ 1113712 h 1573747"/>
              <a:gd name="connsiteX6" fmla="*/ 3893466 w 4982234"/>
              <a:gd name="connsiteY6" fmla="*/ 1120724 h 1573747"/>
              <a:gd name="connsiteX7" fmla="*/ 3665195 w 4982234"/>
              <a:gd name="connsiteY7" fmla="*/ 1134748 h 1573747"/>
              <a:gd name="connsiteX8" fmla="*/ 3665195 w 4982234"/>
              <a:gd name="connsiteY8" fmla="*/ 1161236 h 1573747"/>
              <a:gd name="connsiteX9" fmla="*/ 3687399 w 4982234"/>
              <a:gd name="connsiteY9" fmla="*/ 1195516 h 1573747"/>
              <a:gd name="connsiteX10" fmla="*/ 3668312 w 4982234"/>
              <a:gd name="connsiteY10" fmla="*/ 1227069 h 1573747"/>
              <a:gd name="connsiteX11" fmla="*/ 3668701 w 4982234"/>
              <a:gd name="connsiteY11" fmla="*/ 1281994 h 1573747"/>
              <a:gd name="connsiteX12" fmla="*/ 3598584 w 4982234"/>
              <a:gd name="connsiteY12" fmla="*/ 1224342 h 1573747"/>
              <a:gd name="connsiteX13" fmla="*/ 3556124 w 4982234"/>
              <a:gd name="connsiteY13" fmla="*/ 1199022 h 1573747"/>
              <a:gd name="connsiteX14" fmla="*/ 3453285 w 4982234"/>
              <a:gd name="connsiteY14" fmla="*/ 1197853 h 1573747"/>
              <a:gd name="connsiteX15" fmla="*/ 3480942 w 4982234"/>
              <a:gd name="connsiteY15" fmla="*/ 1260959 h 1573747"/>
              <a:gd name="connsiteX16" fmla="*/ 3437313 w 4982234"/>
              <a:gd name="connsiteY16" fmla="*/ 1306146 h 1573747"/>
              <a:gd name="connsiteX17" fmla="*/ 3172425 w 4982234"/>
              <a:gd name="connsiteY17" fmla="*/ 1356007 h 1573747"/>
              <a:gd name="connsiteX18" fmla="*/ 3030243 w 4982234"/>
              <a:gd name="connsiteY18" fmla="*/ 1361461 h 1573747"/>
              <a:gd name="connsiteX19" fmla="*/ 3008818 w 4982234"/>
              <a:gd name="connsiteY19" fmla="*/ 1368472 h 1573747"/>
              <a:gd name="connsiteX20" fmla="*/ 3076988 w 4982234"/>
              <a:gd name="connsiteY20" fmla="*/ 1463131 h 1573747"/>
              <a:gd name="connsiteX21" fmla="*/ 3057121 w 4982234"/>
              <a:gd name="connsiteY21" fmla="*/ 1536365 h 1573747"/>
              <a:gd name="connsiteX22" fmla="*/ 2906369 w 4982234"/>
              <a:gd name="connsiteY22" fmla="*/ 1557790 h 1573747"/>
              <a:gd name="connsiteX23" fmla="*/ 2892735 w 4982234"/>
              <a:gd name="connsiteY23" fmla="*/ 1394182 h 1573747"/>
              <a:gd name="connsiteX24" fmla="*/ 2794570 w 4982234"/>
              <a:gd name="connsiteY24" fmla="*/ 1360292 h 1573747"/>
              <a:gd name="connsiteX25" fmla="*/ 2488780 w 4982234"/>
              <a:gd name="connsiteY25" fmla="*/ 1359903 h 1573747"/>
              <a:gd name="connsiteX26" fmla="*/ 2169746 w 4982234"/>
              <a:gd name="connsiteY26" fmla="*/ 1305367 h 1573747"/>
              <a:gd name="connsiteX27" fmla="*/ 2073529 w 4982234"/>
              <a:gd name="connsiteY27" fmla="*/ 1261349 h 1573747"/>
              <a:gd name="connsiteX28" fmla="*/ 2093396 w 4982234"/>
              <a:gd name="connsiteY28" fmla="*/ 1240313 h 1573747"/>
              <a:gd name="connsiteX29" fmla="*/ 1974975 w 4982234"/>
              <a:gd name="connsiteY29" fmla="*/ 1184219 h 1573747"/>
              <a:gd name="connsiteX30" fmla="*/ 2006917 w 4982234"/>
              <a:gd name="connsiteY30" fmla="*/ 1155783 h 1573747"/>
              <a:gd name="connsiteX31" fmla="*/ 1791501 w 4982234"/>
              <a:gd name="connsiteY31" fmla="*/ 1092288 h 1573747"/>
              <a:gd name="connsiteX32" fmla="*/ 1789164 w 4982234"/>
              <a:gd name="connsiteY32" fmla="*/ 1131242 h 1573747"/>
              <a:gd name="connsiteX33" fmla="*/ 1768129 w 4982234"/>
              <a:gd name="connsiteY33" fmla="*/ 1119166 h 1573747"/>
              <a:gd name="connsiteX34" fmla="*/ 1765791 w 4982234"/>
              <a:gd name="connsiteY34" fmla="*/ 1097741 h 1573747"/>
              <a:gd name="connsiteX35" fmla="*/ 1750210 w 4982234"/>
              <a:gd name="connsiteY35" fmla="*/ 1079822 h 1573747"/>
              <a:gd name="connsiteX36" fmla="*/ 1719436 w 4982234"/>
              <a:gd name="connsiteY36" fmla="*/ 1057618 h 1573747"/>
              <a:gd name="connsiteX37" fmla="*/ 1722163 w 4982234"/>
              <a:gd name="connsiteY37" fmla="*/ 1036583 h 1573747"/>
              <a:gd name="connsiteX38" fmla="*/ 1768518 w 4982234"/>
              <a:gd name="connsiteY38" fmla="*/ 1010094 h 1573747"/>
              <a:gd name="connsiteX39" fmla="*/ 1783710 w 4982234"/>
              <a:gd name="connsiteY39" fmla="*/ 970361 h 1573747"/>
              <a:gd name="connsiteX40" fmla="*/ 1799681 w 4982234"/>
              <a:gd name="connsiteY40" fmla="*/ 969972 h 1573747"/>
              <a:gd name="connsiteX41" fmla="*/ 1796565 w 4982234"/>
              <a:gd name="connsiteY41" fmla="*/ 1011652 h 1573747"/>
              <a:gd name="connsiteX42" fmla="*/ 2083268 w 4982234"/>
              <a:gd name="connsiteY42" fmla="*/ 975036 h 1573747"/>
              <a:gd name="connsiteX43" fmla="*/ 1943033 w 4982234"/>
              <a:gd name="connsiteY43" fmla="*/ 922837 h 1573747"/>
              <a:gd name="connsiteX44" fmla="*/ 1825391 w 4982234"/>
              <a:gd name="connsiteY44" fmla="*/ 921279 h 1573747"/>
              <a:gd name="connsiteX45" fmla="*/ 1616597 w 4982234"/>
              <a:gd name="connsiteY45" fmla="*/ 1021001 h 1573747"/>
              <a:gd name="connsiteX46" fmla="*/ 1581149 w 4982234"/>
              <a:gd name="connsiteY46" fmla="*/ 1026845 h 1573747"/>
              <a:gd name="connsiteX47" fmla="*/ 1534404 w 4982234"/>
              <a:gd name="connsiteY47" fmla="*/ 1052165 h 1573747"/>
              <a:gd name="connsiteX48" fmla="*/ 1555828 w 4982234"/>
              <a:gd name="connsiteY48" fmla="*/ 1098910 h 1573747"/>
              <a:gd name="connsiteX49" fmla="*/ 1505967 w 4982234"/>
              <a:gd name="connsiteY49" fmla="*/ 1103195 h 1573747"/>
              <a:gd name="connsiteX50" fmla="*/ 1522717 w 4982234"/>
              <a:gd name="connsiteY50" fmla="*/ 1149550 h 1573747"/>
              <a:gd name="connsiteX51" fmla="*/ 1538299 w 4982234"/>
              <a:gd name="connsiteY51" fmla="*/ 1187725 h 1573747"/>
              <a:gd name="connsiteX52" fmla="*/ 1546479 w 4982234"/>
              <a:gd name="connsiteY52" fmla="*/ 1207981 h 1573747"/>
              <a:gd name="connsiteX53" fmla="*/ 1536351 w 4982234"/>
              <a:gd name="connsiteY53" fmla="*/ 1213824 h 1573747"/>
              <a:gd name="connsiteX54" fmla="*/ 1546869 w 4982234"/>
              <a:gd name="connsiteY54" fmla="*/ 1248883 h 1573747"/>
              <a:gd name="connsiteX55" fmla="*/ 1514537 w 4982234"/>
              <a:gd name="connsiteY55" fmla="*/ 1331466 h 1573747"/>
              <a:gd name="connsiteX56" fmla="*/ 1424553 w 4982234"/>
              <a:gd name="connsiteY56" fmla="*/ 1323286 h 1573747"/>
              <a:gd name="connsiteX57" fmla="*/ 1409361 w 4982234"/>
              <a:gd name="connsiteY57" fmla="*/ 1196295 h 1573747"/>
              <a:gd name="connsiteX58" fmla="*/ 1417541 w 4982234"/>
              <a:gd name="connsiteY58" fmla="*/ 1188115 h 1573747"/>
              <a:gd name="connsiteX59" fmla="*/ 1444030 w 4982234"/>
              <a:gd name="connsiteY59" fmla="*/ 1128515 h 1573747"/>
              <a:gd name="connsiteX60" fmla="*/ 1437018 w 4982234"/>
              <a:gd name="connsiteY60" fmla="*/ 1113323 h 1573747"/>
              <a:gd name="connsiteX61" fmla="*/ 1422995 w 4982234"/>
              <a:gd name="connsiteY61" fmla="*/ 1114102 h 1573747"/>
              <a:gd name="connsiteX62" fmla="*/ 1266010 w 4982234"/>
              <a:gd name="connsiteY62" fmla="*/ 1006588 h 1573747"/>
              <a:gd name="connsiteX63" fmla="*/ 1241079 w 4982234"/>
              <a:gd name="connsiteY63" fmla="*/ 986722 h 1573747"/>
              <a:gd name="connsiteX64" fmla="*/ 1244195 w 4982234"/>
              <a:gd name="connsiteY64" fmla="*/ 981658 h 1573747"/>
              <a:gd name="connsiteX65" fmla="*/ 1261725 w 4982234"/>
              <a:gd name="connsiteY65" fmla="*/ 988670 h 1573747"/>
              <a:gd name="connsiteX66" fmla="*/ 1397675 w 4982234"/>
              <a:gd name="connsiteY66" fmla="*/ 1068136 h 1573747"/>
              <a:gd name="connsiteX67" fmla="*/ 1421437 w 4982234"/>
              <a:gd name="connsiteY67" fmla="*/ 1068915 h 1573747"/>
              <a:gd name="connsiteX68" fmla="*/ 1418320 w 4982234"/>
              <a:gd name="connsiteY68" fmla="*/ 972309 h 1573747"/>
              <a:gd name="connsiteX69" fmla="*/ 1203683 w 4982234"/>
              <a:gd name="connsiteY69" fmla="*/ 958285 h 1573747"/>
              <a:gd name="connsiteX70" fmla="*/ 1176805 w 4982234"/>
              <a:gd name="connsiteY70" fmla="*/ 971530 h 1573747"/>
              <a:gd name="connsiteX71" fmla="*/ 994110 w 4982234"/>
              <a:gd name="connsiteY71" fmla="*/ 961402 h 1573747"/>
              <a:gd name="connsiteX72" fmla="*/ 988656 w 4982234"/>
              <a:gd name="connsiteY72" fmla="*/ 957896 h 1573747"/>
              <a:gd name="connsiteX73" fmla="*/ 994499 w 4982234"/>
              <a:gd name="connsiteY73" fmla="*/ 887778 h 1573747"/>
              <a:gd name="connsiteX74" fmla="*/ 968010 w 4982234"/>
              <a:gd name="connsiteY74" fmla="*/ 855057 h 1573747"/>
              <a:gd name="connsiteX75" fmla="*/ 758827 w 4982234"/>
              <a:gd name="connsiteY75" fmla="*/ 845708 h 1573747"/>
              <a:gd name="connsiteX76" fmla="*/ 768176 w 4982234"/>
              <a:gd name="connsiteY76" fmla="*/ 922058 h 1573747"/>
              <a:gd name="connsiteX77" fmla="*/ 737402 w 4982234"/>
              <a:gd name="connsiteY77" fmla="*/ 908034 h 1573747"/>
              <a:gd name="connsiteX78" fmla="*/ 719483 w 4982234"/>
              <a:gd name="connsiteY78" fmla="*/ 858563 h 1573747"/>
              <a:gd name="connsiteX79" fmla="*/ 691436 w 4982234"/>
              <a:gd name="connsiteY79" fmla="*/ 837917 h 1573747"/>
              <a:gd name="connsiteX80" fmla="*/ 631836 w 4982234"/>
              <a:gd name="connsiteY80" fmla="*/ 841812 h 1573747"/>
              <a:gd name="connsiteX81" fmla="*/ 567172 w 4982234"/>
              <a:gd name="connsiteY81" fmla="*/ 834022 h 1573747"/>
              <a:gd name="connsiteX82" fmla="*/ 510299 w 4982234"/>
              <a:gd name="connsiteY82" fmla="*/ 823504 h 1573747"/>
              <a:gd name="connsiteX83" fmla="*/ 214248 w 4982234"/>
              <a:gd name="connsiteY83" fmla="*/ 791172 h 1573747"/>
              <a:gd name="connsiteX84" fmla="*/ 24931 w 4982234"/>
              <a:gd name="connsiteY84" fmla="*/ 740142 h 1573747"/>
              <a:gd name="connsiteX85" fmla="*/ 0 w 4982234"/>
              <a:gd name="connsiteY85" fmla="*/ 725729 h 1573747"/>
              <a:gd name="connsiteX86" fmla="*/ 0 w 4982234"/>
              <a:gd name="connsiteY86" fmla="*/ 714043 h 1573747"/>
              <a:gd name="connsiteX87" fmla="*/ 91153 w 4982234"/>
              <a:gd name="connsiteY87" fmla="*/ 667298 h 1573747"/>
              <a:gd name="connsiteX88" fmla="*/ 447583 w 4982234"/>
              <a:gd name="connsiteY88" fmla="*/ 580820 h 1573747"/>
              <a:gd name="connsiteX89" fmla="*/ 641575 w 4982234"/>
              <a:gd name="connsiteY89" fmla="*/ 540697 h 1573747"/>
              <a:gd name="connsiteX90" fmla="*/ 722599 w 4982234"/>
              <a:gd name="connsiteY90" fmla="*/ 517714 h 1573747"/>
              <a:gd name="connsiteX91" fmla="*/ 777135 w 4982234"/>
              <a:gd name="connsiteY91" fmla="*/ 520830 h 1573747"/>
              <a:gd name="connsiteX92" fmla="*/ 1081367 w 4982234"/>
              <a:gd name="connsiteY92" fmla="*/ 436300 h 1573747"/>
              <a:gd name="connsiteX93" fmla="*/ 1361447 w 4982234"/>
              <a:gd name="connsiteY93" fmla="*/ 349432 h 1573747"/>
              <a:gd name="connsiteX94" fmla="*/ 1901741 w 4982234"/>
              <a:gd name="connsiteY94" fmla="*/ 362287 h 1573747"/>
              <a:gd name="connsiteX95" fmla="*/ 2214933 w 4982234"/>
              <a:gd name="connsiteY95" fmla="*/ 454608 h 1573747"/>
              <a:gd name="connsiteX96" fmla="*/ 2357505 w 4982234"/>
              <a:gd name="connsiteY96" fmla="*/ 492783 h 1573747"/>
              <a:gd name="connsiteX97" fmla="*/ 2771977 w 4982234"/>
              <a:gd name="connsiteY97" fmla="*/ 534854 h 1573747"/>
              <a:gd name="connsiteX98" fmla="*/ 2838199 w 4982234"/>
              <a:gd name="connsiteY98" fmla="*/ 523947 h 1573747"/>
              <a:gd name="connsiteX99" fmla="*/ 3043487 w 4982234"/>
              <a:gd name="connsiteY99" fmla="*/ 430067 h 1573747"/>
              <a:gd name="connsiteX100" fmla="*/ 2819501 w 4982234"/>
              <a:gd name="connsiteY100" fmla="*/ 429288 h 1573747"/>
              <a:gd name="connsiteX101" fmla="*/ 2743540 w 4982234"/>
              <a:gd name="connsiteY101" fmla="*/ 411759 h 1573747"/>
              <a:gd name="connsiteX102" fmla="*/ 2743540 w 4982234"/>
              <a:gd name="connsiteY102" fmla="*/ 405136 h 1573747"/>
              <a:gd name="connsiteX103" fmla="*/ 2816384 w 4982234"/>
              <a:gd name="connsiteY103" fmla="*/ 392671 h 1573747"/>
              <a:gd name="connsiteX104" fmla="*/ 3080104 w 4982234"/>
              <a:gd name="connsiteY104" fmla="*/ 392671 h 1573747"/>
              <a:gd name="connsiteX105" fmla="*/ 3126849 w 4982234"/>
              <a:gd name="connsiteY105" fmla="*/ 374752 h 1573747"/>
              <a:gd name="connsiteX106" fmla="*/ 3254618 w 4982234"/>
              <a:gd name="connsiteY106" fmla="*/ 401630 h 1573747"/>
              <a:gd name="connsiteX107" fmla="*/ 3588066 w 4982234"/>
              <a:gd name="connsiteY107" fmla="*/ 403578 h 1573747"/>
              <a:gd name="connsiteX108" fmla="*/ 3588066 w 4982234"/>
              <a:gd name="connsiteY108" fmla="*/ 440195 h 1573747"/>
              <a:gd name="connsiteX109" fmla="*/ 3463802 w 4982234"/>
              <a:gd name="connsiteY109" fmla="*/ 440195 h 1573747"/>
              <a:gd name="connsiteX110" fmla="*/ 3557292 w 4982234"/>
              <a:gd name="connsiteY110" fmla="*/ 518493 h 1573747"/>
              <a:gd name="connsiteX111" fmla="*/ 3586118 w 4982234"/>
              <a:gd name="connsiteY111" fmla="*/ 513818 h 1573747"/>
              <a:gd name="connsiteX112" fmla="*/ 4069149 w 4982234"/>
              <a:gd name="connsiteY112" fmla="*/ 24944 h 1573747"/>
              <a:gd name="connsiteX113" fmla="*/ 4134593 w 4982234"/>
              <a:gd name="connsiteY113" fmla="*/ 403 h 1573747"/>
              <a:gd name="connsiteX114" fmla="*/ 4419347 w 4982234"/>
              <a:gd name="connsiteY114" fmla="*/ 20269 h 1573747"/>
              <a:gd name="connsiteX115" fmla="*/ 4384678 w 4982234"/>
              <a:gd name="connsiteY115" fmla="*/ 126225 h 1573747"/>
              <a:gd name="connsiteX116" fmla="*/ 4416231 w 4982234"/>
              <a:gd name="connsiteY116" fmla="*/ 128562 h 1573747"/>
              <a:gd name="connsiteX117" fmla="*/ 4374161 w 4982234"/>
              <a:gd name="connsiteY117" fmla="*/ 242698 h 1573747"/>
              <a:gd name="connsiteX118" fmla="*/ 4427138 w 4982234"/>
              <a:gd name="connsiteY118" fmla="*/ 244256 h 1573747"/>
              <a:gd name="connsiteX119" fmla="*/ 4410778 w 4982234"/>
              <a:gd name="connsiteY119" fmla="*/ 308141 h 1573747"/>
              <a:gd name="connsiteX120" fmla="*/ 4445057 w 4982234"/>
              <a:gd name="connsiteY120" fmla="*/ 310867 h 1573747"/>
              <a:gd name="connsiteX121" fmla="*/ 4302874 w 4982234"/>
              <a:gd name="connsiteY121" fmla="*/ 701577 h 1573747"/>
              <a:gd name="connsiteX122" fmla="*/ 4314561 w 4982234"/>
              <a:gd name="connsiteY122" fmla="*/ 722223 h 1573747"/>
              <a:gd name="connsiteX123" fmla="*/ 4629310 w 4982234"/>
              <a:gd name="connsiteY123" fmla="*/ 748712 h 1573747"/>
              <a:gd name="connsiteX124" fmla="*/ 4944449 w 4982234"/>
              <a:gd name="connsiteY124" fmla="*/ 765073 h 1573747"/>
              <a:gd name="connsiteX125" fmla="*/ 4975223 w 4982234"/>
              <a:gd name="connsiteY125" fmla="*/ 777928 h 1573747"/>
              <a:gd name="connsiteX126" fmla="*/ 4757080 w 4982234"/>
              <a:gd name="connsiteY126" fmla="*/ 834801 h 1573747"/>
              <a:gd name="connsiteX127" fmla="*/ 4735655 w 4982234"/>
              <a:gd name="connsiteY127" fmla="*/ 859342 h 1573747"/>
              <a:gd name="connsiteX128" fmla="*/ 4741109 w 4982234"/>
              <a:gd name="connsiteY128" fmla="*/ 1003083 h 1573747"/>
              <a:gd name="connsiteX129" fmla="*/ 4756301 w 4982234"/>
              <a:gd name="connsiteY129" fmla="*/ 1025676 h 1573747"/>
              <a:gd name="connsiteX130" fmla="*/ 4985741 w 4982234"/>
              <a:gd name="connsiteY130" fmla="*/ 1146434 h 1573747"/>
              <a:gd name="connsiteX131" fmla="*/ 1739302 w 4982234"/>
              <a:gd name="connsiteY131" fmla="*/ 906087 h 1573747"/>
              <a:gd name="connsiteX132" fmla="*/ 1737744 w 4982234"/>
              <a:gd name="connsiteY132" fmla="*/ 900633 h 1573747"/>
              <a:gd name="connsiteX133" fmla="*/ 1595562 w 4982234"/>
              <a:gd name="connsiteY133" fmla="*/ 892063 h 1573747"/>
              <a:gd name="connsiteX134" fmla="*/ 1615428 w 4982234"/>
              <a:gd name="connsiteY134" fmla="*/ 967245 h 1573747"/>
              <a:gd name="connsiteX135" fmla="*/ 1739302 w 4982234"/>
              <a:gd name="connsiteY135" fmla="*/ 906087 h 1573747"/>
              <a:gd name="connsiteX136" fmla="*/ 1499735 w 4982234"/>
              <a:gd name="connsiteY136" fmla="*/ 974646 h 1573747"/>
              <a:gd name="connsiteX137" fmla="*/ 1497787 w 4982234"/>
              <a:gd name="connsiteY137" fmla="*/ 979710 h 1573747"/>
              <a:gd name="connsiteX138" fmla="*/ 1533625 w 4982234"/>
              <a:gd name="connsiteY138" fmla="*/ 1008147 h 1573747"/>
              <a:gd name="connsiteX139" fmla="*/ 1548038 w 4982234"/>
              <a:gd name="connsiteY139" fmla="*/ 1008536 h 1573747"/>
              <a:gd name="connsiteX140" fmla="*/ 1584654 w 4982234"/>
              <a:gd name="connsiteY140" fmla="*/ 982826 h 1573747"/>
              <a:gd name="connsiteX141" fmla="*/ 1588550 w 4982234"/>
              <a:gd name="connsiteY141" fmla="*/ 973477 h 1573747"/>
              <a:gd name="connsiteX142" fmla="*/ 1556608 w 4982234"/>
              <a:gd name="connsiteY142" fmla="*/ 891674 h 1573747"/>
              <a:gd name="connsiteX143" fmla="*/ 1551543 w 4982234"/>
              <a:gd name="connsiteY143" fmla="*/ 892842 h 1573747"/>
              <a:gd name="connsiteX144" fmla="*/ 1544921 w 4982234"/>
              <a:gd name="connsiteY144" fmla="*/ 976594 h 1573747"/>
              <a:gd name="connsiteX145" fmla="*/ 1499735 w 4982234"/>
              <a:gd name="connsiteY145" fmla="*/ 974646 h 1573747"/>
              <a:gd name="connsiteX146" fmla="*/ 1495060 w 4982234"/>
              <a:gd name="connsiteY146" fmla="*/ 1097741 h 1573747"/>
              <a:gd name="connsiteX147" fmla="*/ 1474025 w 4982234"/>
              <a:gd name="connsiteY147" fmla="*/ 1119945 h 1573747"/>
              <a:gd name="connsiteX148" fmla="*/ 1472077 w 4982234"/>
              <a:gd name="connsiteY148" fmla="*/ 1163963 h 1573747"/>
              <a:gd name="connsiteX149" fmla="*/ 1495839 w 4982234"/>
              <a:gd name="connsiteY149" fmla="*/ 1176039 h 1573747"/>
              <a:gd name="connsiteX150" fmla="*/ 1510642 w 4982234"/>
              <a:gd name="connsiteY150" fmla="*/ 1177597 h 1573747"/>
              <a:gd name="connsiteX151" fmla="*/ 1495060 w 4982234"/>
              <a:gd name="connsiteY151" fmla="*/ 1097741 h 157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982234" h="1573747">
                <a:moveTo>
                  <a:pt x="4985741" y="1146434"/>
                </a:moveTo>
                <a:cubicBezTo>
                  <a:pt x="4887576" y="1173702"/>
                  <a:pt x="4873553" y="1175649"/>
                  <a:pt x="4814342" y="1174091"/>
                </a:cubicBezTo>
                <a:cubicBezTo>
                  <a:pt x="4678003" y="1171364"/>
                  <a:pt x="4547117" y="1140980"/>
                  <a:pt x="4417789" y="1100857"/>
                </a:cubicBezTo>
                <a:cubicBezTo>
                  <a:pt x="4408051" y="1097741"/>
                  <a:pt x="4397923" y="1095014"/>
                  <a:pt x="4387795" y="1092288"/>
                </a:cubicBezTo>
                <a:cubicBezTo>
                  <a:pt x="4355463" y="1082160"/>
                  <a:pt x="4325857" y="1085276"/>
                  <a:pt x="4296642" y="1103974"/>
                </a:cubicBezTo>
                <a:cubicBezTo>
                  <a:pt x="4285735" y="1110986"/>
                  <a:pt x="4269763" y="1114881"/>
                  <a:pt x="4256909" y="1113712"/>
                </a:cubicBezTo>
                <a:cubicBezTo>
                  <a:pt x="4135372" y="1103195"/>
                  <a:pt x="4014224" y="1107869"/>
                  <a:pt x="3893466" y="1120724"/>
                </a:cubicBezTo>
                <a:cubicBezTo>
                  <a:pt x="3829192" y="1127736"/>
                  <a:pt x="3677661" y="1133579"/>
                  <a:pt x="3665195" y="1134748"/>
                </a:cubicBezTo>
                <a:cubicBezTo>
                  <a:pt x="3665195" y="1144097"/>
                  <a:pt x="3665195" y="1152667"/>
                  <a:pt x="3665195" y="1161236"/>
                </a:cubicBezTo>
                <a:cubicBezTo>
                  <a:pt x="3691295" y="1169027"/>
                  <a:pt x="3691295" y="1169027"/>
                  <a:pt x="3687399" y="1195516"/>
                </a:cubicBezTo>
                <a:cubicBezTo>
                  <a:pt x="3667922" y="1197464"/>
                  <a:pt x="3667143" y="1210708"/>
                  <a:pt x="3668312" y="1227069"/>
                </a:cubicBezTo>
                <a:cubicBezTo>
                  <a:pt x="3669870" y="1243430"/>
                  <a:pt x="3668701" y="1260180"/>
                  <a:pt x="3668701" y="1281994"/>
                </a:cubicBezTo>
                <a:cubicBezTo>
                  <a:pt x="3642991" y="1260959"/>
                  <a:pt x="3621177" y="1241872"/>
                  <a:pt x="3598584" y="1224342"/>
                </a:cubicBezTo>
                <a:cubicBezTo>
                  <a:pt x="3585339" y="1214214"/>
                  <a:pt x="3570926" y="1200970"/>
                  <a:pt x="3556124" y="1199022"/>
                </a:cubicBezTo>
                <a:cubicBezTo>
                  <a:pt x="3523013" y="1195127"/>
                  <a:pt x="3489122" y="1197853"/>
                  <a:pt x="3453285" y="1197853"/>
                </a:cubicBezTo>
                <a:cubicBezTo>
                  <a:pt x="3455232" y="1200970"/>
                  <a:pt x="3484838" y="1237587"/>
                  <a:pt x="3480942" y="1260959"/>
                </a:cubicBezTo>
                <a:cubicBezTo>
                  <a:pt x="3476657" y="1285500"/>
                  <a:pt x="3459128" y="1298745"/>
                  <a:pt x="3437313" y="1306146"/>
                </a:cubicBezTo>
                <a:cubicBezTo>
                  <a:pt x="3351614" y="1335361"/>
                  <a:pt x="3263578" y="1353670"/>
                  <a:pt x="3172425" y="1356007"/>
                </a:cubicBezTo>
                <a:cubicBezTo>
                  <a:pt x="3124901" y="1357565"/>
                  <a:pt x="3077767" y="1359513"/>
                  <a:pt x="3030243" y="1361461"/>
                </a:cubicBezTo>
                <a:cubicBezTo>
                  <a:pt x="3023231" y="1361850"/>
                  <a:pt x="3016609" y="1364188"/>
                  <a:pt x="3008818" y="1368472"/>
                </a:cubicBezTo>
                <a:cubicBezTo>
                  <a:pt x="3048551" y="1389118"/>
                  <a:pt x="3072703" y="1419113"/>
                  <a:pt x="3076988" y="1463131"/>
                </a:cubicBezTo>
                <a:cubicBezTo>
                  <a:pt x="3079715" y="1490009"/>
                  <a:pt x="3073871" y="1514940"/>
                  <a:pt x="3057121" y="1536365"/>
                </a:cubicBezTo>
                <a:cubicBezTo>
                  <a:pt x="3022062" y="1581162"/>
                  <a:pt x="2953114" y="1590901"/>
                  <a:pt x="2906369" y="1557790"/>
                </a:cubicBezTo>
                <a:cubicBezTo>
                  <a:pt x="2854560" y="1520783"/>
                  <a:pt x="2849885" y="1460794"/>
                  <a:pt x="2892735" y="1394182"/>
                </a:cubicBezTo>
                <a:cubicBezTo>
                  <a:pt x="2866246" y="1364967"/>
                  <a:pt x="2832745" y="1359903"/>
                  <a:pt x="2794570" y="1360292"/>
                </a:cubicBezTo>
                <a:cubicBezTo>
                  <a:pt x="2692510" y="1362240"/>
                  <a:pt x="2590840" y="1362629"/>
                  <a:pt x="2488780" y="1359903"/>
                </a:cubicBezTo>
                <a:cubicBezTo>
                  <a:pt x="2380098" y="1357176"/>
                  <a:pt x="2272585" y="1343931"/>
                  <a:pt x="2169746" y="1305367"/>
                </a:cubicBezTo>
                <a:cubicBezTo>
                  <a:pt x="2137414" y="1293291"/>
                  <a:pt x="2106640" y="1276541"/>
                  <a:pt x="2073529" y="1261349"/>
                </a:cubicBezTo>
                <a:cubicBezTo>
                  <a:pt x="2082099" y="1252000"/>
                  <a:pt x="2087552" y="1246156"/>
                  <a:pt x="2093396" y="1240313"/>
                </a:cubicBezTo>
                <a:cubicBezTo>
                  <a:pt x="2054052" y="1221615"/>
                  <a:pt x="2016266" y="1203696"/>
                  <a:pt x="1974975" y="1184219"/>
                </a:cubicBezTo>
                <a:cubicBezTo>
                  <a:pt x="1988609" y="1171754"/>
                  <a:pt x="1997958" y="1163574"/>
                  <a:pt x="2006917" y="1155783"/>
                </a:cubicBezTo>
                <a:cubicBezTo>
                  <a:pt x="1934852" y="1134748"/>
                  <a:pt x="1863566" y="1113712"/>
                  <a:pt x="1791501" y="1092288"/>
                </a:cubicBezTo>
                <a:cubicBezTo>
                  <a:pt x="1790722" y="1105142"/>
                  <a:pt x="1789943" y="1117608"/>
                  <a:pt x="1789164" y="1131242"/>
                </a:cubicBezTo>
                <a:cubicBezTo>
                  <a:pt x="1776309" y="1136695"/>
                  <a:pt x="1768908" y="1133579"/>
                  <a:pt x="1768129" y="1119166"/>
                </a:cubicBezTo>
                <a:cubicBezTo>
                  <a:pt x="1767739" y="1112154"/>
                  <a:pt x="1765791" y="1105142"/>
                  <a:pt x="1765791" y="1097741"/>
                </a:cubicBezTo>
                <a:cubicBezTo>
                  <a:pt x="1765791" y="1086834"/>
                  <a:pt x="1760338" y="1083328"/>
                  <a:pt x="1750210" y="1079822"/>
                </a:cubicBezTo>
                <a:cubicBezTo>
                  <a:pt x="1738523" y="1075537"/>
                  <a:pt x="1727616" y="1066967"/>
                  <a:pt x="1719436" y="1057618"/>
                </a:cubicBezTo>
                <a:cubicBezTo>
                  <a:pt x="1716320" y="1054112"/>
                  <a:pt x="1717878" y="1039699"/>
                  <a:pt x="1722163" y="1036583"/>
                </a:cubicBezTo>
                <a:cubicBezTo>
                  <a:pt x="1735017" y="1026845"/>
                  <a:pt x="1749820" y="1020222"/>
                  <a:pt x="1768518" y="1010094"/>
                </a:cubicBezTo>
                <a:cubicBezTo>
                  <a:pt x="1772024" y="1000745"/>
                  <a:pt x="1777088" y="985164"/>
                  <a:pt x="1783710" y="970361"/>
                </a:cubicBezTo>
                <a:cubicBezTo>
                  <a:pt x="1784489" y="968413"/>
                  <a:pt x="1793059" y="969972"/>
                  <a:pt x="1799681" y="969972"/>
                </a:cubicBezTo>
                <a:cubicBezTo>
                  <a:pt x="1798513" y="985553"/>
                  <a:pt x="1797344" y="999577"/>
                  <a:pt x="1796565" y="1011652"/>
                </a:cubicBezTo>
                <a:cubicBezTo>
                  <a:pt x="1893171" y="999187"/>
                  <a:pt x="1988999" y="987111"/>
                  <a:pt x="2083268" y="975036"/>
                </a:cubicBezTo>
                <a:cubicBezTo>
                  <a:pt x="2081320" y="974256"/>
                  <a:pt x="1985493" y="939977"/>
                  <a:pt x="1943033" y="922837"/>
                </a:cubicBezTo>
                <a:cubicBezTo>
                  <a:pt x="1903689" y="906866"/>
                  <a:pt x="1865514" y="901412"/>
                  <a:pt x="1825391" y="921279"/>
                </a:cubicBezTo>
                <a:cubicBezTo>
                  <a:pt x="1756442" y="955558"/>
                  <a:pt x="1686325" y="988280"/>
                  <a:pt x="1616597" y="1021001"/>
                </a:cubicBezTo>
                <a:cubicBezTo>
                  <a:pt x="1605690" y="1026066"/>
                  <a:pt x="1596341" y="1033467"/>
                  <a:pt x="1581149" y="1026845"/>
                </a:cubicBezTo>
                <a:cubicBezTo>
                  <a:pt x="1573747" y="1023728"/>
                  <a:pt x="1540247" y="1046322"/>
                  <a:pt x="1534404" y="1052165"/>
                </a:cubicBezTo>
                <a:cubicBezTo>
                  <a:pt x="1541415" y="1067357"/>
                  <a:pt x="1548817" y="1083328"/>
                  <a:pt x="1555828" y="1098910"/>
                </a:cubicBezTo>
                <a:cubicBezTo>
                  <a:pt x="1537520" y="1100468"/>
                  <a:pt x="1522328" y="1102026"/>
                  <a:pt x="1505967" y="1103195"/>
                </a:cubicBezTo>
                <a:cubicBezTo>
                  <a:pt x="1505188" y="1122282"/>
                  <a:pt x="1508304" y="1137085"/>
                  <a:pt x="1522717" y="1149550"/>
                </a:cubicBezTo>
                <a:cubicBezTo>
                  <a:pt x="1533625" y="1158899"/>
                  <a:pt x="1543363" y="1170196"/>
                  <a:pt x="1538299" y="1187725"/>
                </a:cubicBezTo>
                <a:cubicBezTo>
                  <a:pt x="1536741" y="1192789"/>
                  <a:pt x="1542974" y="1200191"/>
                  <a:pt x="1546479" y="1207981"/>
                </a:cubicBezTo>
                <a:cubicBezTo>
                  <a:pt x="1543753" y="1209540"/>
                  <a:pt x="1540247" y="1211487"/>
                  <a:pt x="1536351" y="1213824"/>
                </a:cubicBezTo>
                <a:cubicBezTo>
                  <a:pt x="1539857" y="1225511"/>
                  <a:pt x="1543753" y="1237197"/>
                  <a:pt x="1546869" y="1248883"/>
                </a:cubicBezTo>
                <a:cubicBezTo>
                  <a:pt x="1555828" y="1281605"/>
                  <a:pt x="1542974" y="1313547"/>
                  <a:pt x="1514537" y="1331466"/>
                </a:cubicBezTo>
                <a:cubicBezTo>
                  <a:pt x="1485321" y="1349385"/>
                  <a:pt x="1449484" y="1346269"/>
                  <a:pt x="1424553" y="1323286"/>
                </a:cubicBezTo>
                <a:cubicBezTo>
                  <a:pt x="1388326" y="1289785"/>
                  <a:pt x="1380924" y="1229406"/>
                  <a:pt x="1409361" y="1196295"/>
                </a:cubicBezTo>
                <a:cubicBezTo>
                  <a:pt x="1411698" y="1193179"/>
                  <a:pt x="1414425" y="1189283"/>
                  <a:pt x="1417541" y="1188115"/>
                </a:cubicBezTo>
                <a:cubicBezTo>
                  <a:pt x="1447925" y="1177987"/>
                  <a:pt x="1444420" y="1152277"/>
                  <a:pt x="1444030" y="1128515"/>
                </a:cubicBezTo>
                <a:cubicBezTo>
                  <a:pt x="1444030" y="1123061"/>
                  <a:pt x="1440914" y="1115271"/>
                  <a:pt x="1437018" y="1113323"/>
                </a:cubicBezTo>
                <a:cubicBezTo>
                  <a:pt x="1432344" y="1110986"/>
                  <a:pt x="1424943" y="1113712"/>
                  <a:pt x="1422995" y="1114102"/>
                </a:cubicBezTo>
                <a:cubicBezTo>
                  <a:pt x="1401570" y="1097741"/>
                  <a:pt x="1297563" y="1026845"/>
                  <a:pt x="1266010" y="1006588"/>
                </a:cubicBezTo>
                <a:cubicBezTo>
                  <a:pt x="1257050" y="1000745"/>
                  <a:pt x="1249259" y="993344"/>
                  <a:pt x="1241079" y="986722"/>
                </a:cubicBezTo>
                <a:cubicBezTo>
                  <a:pt x="1242248" y="985164"/>
                  <a:pt x="1243027" y="983216"/>
                  <a:pt x="1244195" y="981658"/>
                </a:cubicBezTo>
                <a:cubicBezTo>
                  <a:pt x="1250038" y="983995"/>
                  <a:pt x="1256271" y="985553"/>
                  <a:pt x="1261725" y="988670"/>
                </a:cubicBezTo>
                <a:cubicBezTo>
                  <a:pt x="1294057" y="1008147"/>
                  <a:pt x="1384041" y="1062682"/>
                  <a:pt x="1397675" y="1068136"/>
                </a:cubicBezTo>
                <a:cubicBezTo>
                  <a:pt x="1404686" y="1070863"/>
                  <a:pt x="1413646" y="1068915"/>
                  <a:pt x="1421437" y="1068915"/>
                </a:cubicBezTo>
                <a:cubicBezTo>
                  <a:pt x="1421437" y="1061124"/>
                  <a:pt x="1419489" y="998408"/>
                  <a:pt x="1418320" y="972309"/>
                </a:cubicBezTo>
                <a:cubicBezTo>
                  <a:pt x="1409750" y="971140"/>
                  <a:pt x="1266789" y="961402"/>
                  <a:pt x="1203683" y="958285"/>
                </a:cubicBezTo>
                <a:cubicBezTo>
                  <a:pt x="1197840" y="957896"/>
                  <a:pt x="1179921" y="971530"/>
                  <a:pt x="1176805" y="971530"/>
                </a:cubicBezTo>
                <a:cubicBezTo>
                  <a:pt x="1116036" y="968413"/>
                  <a:pt x="1054878" y="964907"/>
                  <a:pt x="994110" y="961402"/>
                </a:cubicBezTo>
                <a:cubicBezTo>
                  <a:pt x="992941" y="961402"/>
                  <a:pt x="991772" y="960233"/>
                  <a:pt x="988656" y="957896"/>
                </a:cubicBezTo>
                <a:cubicBezTo>
                  <a:pt x="990604" y="935302"/>
                  <a:pt x="992552" y="911540"/>
                  <a:pt x="994499" y="887778"/>
                </a:cubicBezTo>
                <a:cubicBezTo>
                  <a:pt x="996057" y="866354"/>
                  <a:pt x="988656" y="856615"/>
                  <a:pt x="968010" y="855057"/>
                </a:cubicBezTo>
                <a:cubicBezTo>
                  <a:pt x="911137" y="851551"/>
                  <a:pt x="779472" y="844539"/>
                  <a:pt x="758827" y="845708"/>
                </a:cubicBezTo>
                <a:cubicBezTo>
                  <a:pt x="763501" y="869470"/>
                  <a:pt x="763501" y="899854"/>
                  <a:pt x="768176" y="922058"/>
                </a:cubicBezTo>
                <a:cubicBezTo>
                  <a:pt x="751425" y="928291"/>
                  <a:pt x="742466" y="923227"/>
                  <a:pt x="737402" y="908034"/>
                </a:cubicBezTo>
                <a:cubicBezTo>
                  <a:pt x="731948" y="891284"/>
                  <a:pt x="724937" y="875313"/>
                  <a:pt x="719483" y="858563"/>
                </a:cubicBezTo>
                <a:cubicBezTo>
                  <a:pt x="714809" y="844539"/>
                  <a:pt x="707407" y="836359"/>
                  <a:pt x="691436" y="837917"/>
                </a:cubicBezTo>
                <a:cubicBezTo>
                  <a:pt x="671569" y="839865"/>
                  <a:pt x="651703" y="839865"/>
                  <a:pt x="631836" y="841812"/>
                </a:cubicBezTo>
                <a:cubicBezTo>
                  <a:pt x="609632" y="844150"/>
                  <a:pt x="588597" y="842981"/>
                  <a:pt x="567172" y="834022"/>
                </a:cubicBezTo>
                <a:cubicBezTo>
                  <a:pt x="549643" y="827010"/>
                  <a:pt x="529387" y="825452"/>
                  <a:pt x="510299" y="823504"/>
                </a:cubicBezTo>
                <a:cubicBezTo>
                  <a:pt x="411745" y="812986"/>
                  <a:pt x="312412" y="806364"/>
                  <a:pt x="214248" y="791172"/>
                </a:cubicBezTo>
                <a:cubicBezTo>
                  <a:pt x="149973" y="781044"/>
                  <a:pt x="91542" y="767020"/>
                  <a:pt x="24931" y="740142"/>
                </a:cubicBezTo>
                <a:cubicBezTo>
                  <a:pt x="15971" y="737415"/>
                  <a:pt x="8180" y="730793"/>
                  <a:pt x="0" y="725729"/>
                </a:cubicBezTo>
                <a:cubicBezTo>
                  <a:pt x="0" y="721834"/>
                  <a:pt x="0" y="717938"/>
                  <a:pt x="0" y="714043"/>
                </a:cubicBezTo>
                <a:cubicBezTo>
                  <a:pt x="30384" y="698461"/>
                  <a:pt x="59600" y="680153"/>
                  <a:pt x="91153" y="667298"/>
                </a:cubicBezTo>
                <a:cubicBezTo>
                  <a:pt x="205678" y="621721"/>
                  <a:pt x="326046" y="599518"/>
                  <a:pt x="447583" y="580820"/>
                </a:cubicBezTo>
                <a:cubicBezTo>
                  <a:pt x="513026" y="570691"/>
                  <a:pt x="578469" y="559005"/>
                  <a:pt x="641575" y="540697"/>
                </a:cubicBezTo>
                <a:cubicBezTo>
                  <a:pt x="668453" y="532906"/>
                  <a:pt x="694942" y="523167"/>
                  <a:pt x="722599" y="517714"/>
                </a:cubicBezTo>
                <a:cubicBezTo>
                  <a:pt x="733896" y="515377"/>
                  <a:pt x="770902" y="521609"/>
                  <a:pt x="777135" y="520830"/>
                </a:cubicBezTo>
                <a:cubicBezTo>
                  <a:pt x="884259" y="513039"/>
                  <a:pt x="981255" y="470190"/>
                  <a:pt x="1081367" y="436300"/>
                </a:cubicBezTo>
                <a:cubicBezTo>
                  <a:pt x="1174078" y="404747"/>
                  <a:pt x="1266399" y="370857"/>
                  <a:pt x="1361447" y="349432"/>
                </a:cubicBezTo>
                <a:cubicBezTo>
                  <a:pt x="1541805" y="308141"/>
                  <a:pt x="1722942" y="317879"/>
                  <a:pt x="1901741" y="362287"/>
                </a:cubicBezTo>
                <a:cubicBezTo>
                  <a:pt x="2007307" y="388386"/>
                  <a:pt x="2110536" y="423834"/>
                  <a:pt x="2214933" y="454608"/>
                </a:cubicBezTo>
                <a:cubicBezTo>
                  <a:pt x="2262067" y="468632"/>
                  <a:pt x="2309202" y="486940"/>
                  <a:pt x="2357505" y="492783"/>
                </a:cubicBezTo>
                <a:cubicBezTo>
                  <a:pt x="2495402" y="509533"/>
                  <a:pt x="2633690" y="520830"/>
                  <a:pt x="2771977" y="534854"/>
                </a:cubicBezTo>
                <a:cubicBezTo>
                  <a:pt x="2795349" y="537191"/>
                  <a:pt x="2816774" y="533296"/>
                  <a:pt x="2838199" y="523947"/>
                </a:cubicBezTo>
                <a:cubicBezTo>
                  <a:pt x="2902863" y="495120"/>
                  <a:pt x="3040371" y="435521"/>
                  <a:pt x="3043487" y="430067"/>
                </a:cubicBezTo>
                <a:cubicBezTo>
                  <a:pt x="3027126" y="429288"/>
                  <a:pt x="2877542" y="431236"/>
                  <a:pt x="2819501" y="429288"/>
                </a:cubicBezTo>
                <a:cubicBezTo>
                  <a:pt x="2794181" y="428509"/>
                  <a:pt x="2768861" y="417991"/>
                  <a:pt x="2743540" y="411759"/>
                </a:cubicBezTo>
                <a:cubicBezTo>
                  <a:pt x="2743540" y="409421"/>
                  <a:pt x="2743540" y="407474"/>
                  <a:pt x="2743540" y="405136"/>
                </a:cubicBezTo>
                <a:cubicBezTo>
                  <a:pt x="2748215" y="402410"/>
                  <a:pt x="2798466" y="392671"/>
                  <a:pt x="2816384" y="392671"/>
                </a:cubicBezTo>
                <a:cubicBezTo>
                  <a:pt x="2821059" y="394619"/>
                  <a:pt x="3006870" y="392281"/>
                  <a:pt x="3080104" y="392671"/>
                </a:cubicBezTo>
                <a:cubicBezTo>
                  <a:pt x="3088284" y="392671"/>
                  <a:pt x="3106982" y="370857"/>
                  <a:pt x="3126849" y="374752"/>
                </a:cubicBezTo>
                <a:cubicBezTo>
                  <a:pt x="3182553" y="385659"/>
                  <a:pt x="3244490" y="401630"/>
                  <a:pt x="3254618" y="401630"/>
                </a:cubicBezTo>
                <a:cubicBezTo>
                  <a:pt x="3355899" y="402410"/>
                  <a:pt x="3576380" y="403578"/>
                  <a:pt x="3588066" y="403578"/>
                </a:cubicBezTo>
                <a:cubicBezTo>
                  <a:pt x="3588066" y="415264"/>
                  <a:pt x="3588066" y="425782"/>
                  <a:pt x="3588066" y="440195"/>
                </a:cubicBezTo>
                <a:cubicBezTo>
                  <a:pt x="3548333" y="440195"/>
                  <a:pt x="3508600" y="440195"/>
                  <a:pt x="3463802" y="440195"/>
                </a:cubicBezTo>
                <a:cubicBezTo>
                  <a:pt x="3498082" y="469021"/>
                  <a:pt x="3527687" y="493952"/>
                  <a:pt x="3557292" y="518493"/>
                </a:cubicBezTo>
                <a:cubicBezTo>
                  <a:pt x="3568199" y="527842"/>
                  <a:pt x="3577159" y="522388"/>
                  <a:pt x="3586118" y="513818"/>
                </a:cubicBezTo>
                <a:cubicBezTo>
                  <a:pt x="3649614" y="449934"/>
                  <a:pt x="3972154" y="124277"/>
                  <a:pt x="4069149" y="24944"/>
                </a:cubicBezTo>
                <a:cubicBezTo>
                  <a:pt x="4087848" y="5856"/>
                  <a:pt x="4106546" y="-1935"/>
                  <a:pt x="4134593" y="403"/>
                </a:cubicBezTo>
                <a:cubicBezTo>
                  <a:pt x="4210164" y="6635"/>
                  <a:pt x="4397533" y="17543"/>
                  <a:pt x="4419347" y="20269"/>
                </a:cubicBezTo>
                <a:cubicBezTo>
                  <a:pt x="4417400" y="30787"/>
                  <a:pt x="4388963" y="116097"/>
                  <a:pt x="4384678" y="126225"/>
                </a:cubicBezTo>
                <a:cubicBezTo>
                  <a:pt x="4386236" y="127393"/>
                  <a:pt x="4399091" y="127783"/>
                  <a:pt x="4416231" y="128562"/>
                </a:cubicBezTo>
                <a:cubicBezTo>
                  <a:pt x="4396364" y="178813"/>
                  <a:pt x="4381562" y="216598"/>
                  <a:pt x="4374161" y="242698"/>
                </a:cubicBezTo>
                <a:cubicBezTo>
                  <a:pt x="4397533" y="244256"/>
                  <a:pt x="4403766" y="243087"/>
                  <a:pt x="4427138" y="244256"/>
                </a:cubicBezTo>
                <a:cubicBezTo>
                  <a:pt x="4418958" y="273082"/>
                  <a:pt x="4414673" y="292559"/>
                  <a:pt x="4410778" y="308141"/>
                </a:cubicBezTo>
                <a:cubicBezTo>
                  <a:pt x="4425970" y="309309"/>
                  <a:pt x="4432592" y="310088"/>
                  <a:pt x="4445057" y="310867"/>
                </a:cubicBezTo>
                <a:cubicBezTo>
                  <a:pt x="4433371" y="336967"/>
                  <a:pt x="4332090" y="603803"/>
                  <a:pt x="4302874" y="701577"/>
                </a:cubicBezTo>
                <a:cubicBezTo>
                  <a:pt x="4299369" y="713653"/>
                  <a:pt x="4301706" y="720275"/>
                  <a:pt x="4314561" y="722223"/>
                </a:cubicBezTo>
                <a:cubicBezTo>
                  <a:pt x="4418958" y="737415"/>
                  <a:pt x="4521797" y="760788"/>
                  <a:pt x="4629310" y="748712"/>
                </a:cubicBezTo>
                <a:cubicBezTo>
                  <a:pt x="4734487" y="737026"/>
                  <a:pt x="4840831" y="737415"/>
                  <a:pt x="4944449" y="765073"/>
                </a:cubicBezTo>
                <a:cubicBezTo>
                  <a:pt x="4954577" y="767800"/>
                  <a:pt x="4964316" y="770916"/>
                  <a:pt x="4975223" y="777928"/>
                </a:cubicBezTo>
                <a:cubicBezTo>
                  <a:pt x="4957694" y="782602"/>
                  <a:pt x="4812395" y="821167"/>
                  <a:pt x="4757080" y="834801"/>
                </a:cubicBezTo>
                <a:cubicBezTo>
                  <a:pt x="4743056" y="838306"/>
                  <a:pt x="4734876" y="844539"/>
                  <a:pt x="4735655" y="859342"/>
                </a:cubicBezTo>
                <a:cubicBezTo>
                  <a:pt x="4737213" y="907255"/>
                  <a:pt x="4737992" y="955169"/>
                  <a:pt x="4741109" y="1003083"/>
                </a:cubicBezTo>
                <a:cubicBezTo>
                  <a:pt x="4741498" y="1010873"/>
                  <a:pt x="4748899" y="1021781"/>
                  <a:pt x="4756301" y="1025676"/>
                </a:cubicBezTo>
                <a:cubicBezTo>
                  <a:pt x="4829535" y="1064630"/>
                  <a:pt x="4985741" y="1144876"/>
                  <a:pt x="4985741" y="1146434"/>
                </a:cubicBezTo>
                <a:close/>
                <a:moveTo>
                  <a:pt x="1739302" y="906087"/>
                </a:moveTo>
                <a:cubicBezTo>
                  <a:pt x="1738913" y="904139"/>
                  <a:pt x="1738134" y="902581"/>
                  <a:pt x="1737744" y="900633"/>
                </a:cubicBezTo>
                <a:cubicBezTo>
                  <a:pt x="1691389" y="897906"/>
                  <a:pt x="1644644" y="895180"/>
                  <a:pt x="1595562" y="892063"/>
                </a:cubicBezTo>
                <a:cubicBezTo>
                  <a:pt x="1602573" y="918162"/>
                  <a:pt x="1608417" y="940756"/>
                  <a:pt x="1615428" y="967245"/>
                </a:cubicBezTo>
                <a:cubicBezTo>
                  <a:pt x="1658278" y="946210"/>
                  <a:pt x="1698790" y="926343"/>
                  <a:pt x="1739302" y="906087"/>
                </a:cubicBezTo>
                <a:close/>
                <a:moveTo>
                  <a:pt x="1499735" y="974646"/>
                </a:moveTo>
                <a:cubicBezTo>
                  <a:pt x="1498955" y="976204"/>
                  <a:pt x="1498176" y="978152"/>
                  <a:pt x="1497787" y="979710"/>
                </a:cubicBezTo>
                <a:cubicBezTo>
                  <a:pt x="1509863" y="989449"/>
                  <a:pt x="1521159" y="999187"/>
                  <a:pt x="1533625" y="1008147"/>
                </a:cubicBezTo>
                <a:cubicBezTo>
                  <a:pt x="1537130" y="1010484"/>
                  <a:pt x="1544532" y="1010873"/>
                  <a:pt x="1548038" y="1008536"/>
                </a:cubicBezTo>
                <a:cubicBezTo>
                  <a:pt x="1560892" y="1000745"/>
                  <a:pt x="1572579" y="991786"/>
                  <a:pt x="1584654" y="982826"/>
                </a:cubicBezTo>
                <a:cubicBezTo>
                  <a:pt x="1586992" y="980879"/>
                  <a:pt x="1589719" y="975815"/>
                  <a:pt x="1588550" y="973477"/>
                </a:cubicBezTo>
                <a:cubicBezTo>
                  <a:pt x="1578422" y="946210"/>
                  <a:pt x="1567515" y="918942"/>
                  <a:pt x="1556608" y="891674"/>
                </a:cubicBezTo>
                <a:cubicBezTo>
                  <a:pt x="1555049" y="892063"/>
                  <a:pt x="1553102" y="892453"/>
                  <a:pt x="1551543" y="892842"/>
                </a:cubicBezTo>
                <a:cubicBezTo>
                  <a:pt x="1549206" y="920110"/>
                  <a:pt x="1547258" y="947378"/>
                  <a:pt x="1544921" y="976594"/>
                </a:cubicBezTo>
                <a:cubicBezTo>
                  <a:pt x="1528950" y="975815"/>
                  <a:pt x="1514147" y="975036"/>
                  <a:pt x="1499735" y="974646"/>
                </a:cubicBezTo>
                <a:close/>
                <a:moveTo>
                  <a:pt x="1495060" y="1097741"/>
                </a:moveTo>
                <a:cubicBezTo>
                  <a:pt x="1484542" y="1108648"/>
                  <a:pt x="1475583" y="1113323"/>
                  <a:pt x="1474025" y="1119945"/>
                </a:cubicBezTo>
                <a:cubicBezTo>
                  <a:pt x="1470908" y="1134358"/>
                  <a:pt x="1469350" y="1149940"/>
                  <a:pt x="1472077" y="1163963"/>
                </a:cubicBezTo>
                <a:cubicBezTo>
                  <a:pt x="1473246" y="1169417"/>
                  <a:pt x="1487269" y="1172533"/>
                  <a:pt x="1495839" y="1176039"/>
                </a:cubicBezTo>
                <a:cubicBezTo>
                  <a:pt x="1498566" y="1177208"/>
                  <a:pt x="1502072" y="1176818"/>
                  <a:pt x="1510642" y="1177597"/>
                </a:cubicBezTo>
                <a:cubicBezTo>
                  <a:pt x="1505188" y="1149940"/>
                  <a:pt x="1500124" y="1124620"/>
                  <a:pt x="1495060" y="1097741"/>
                </a:cubicBezTo>
                <a:close/>
              </a:path>
            </a:pathLst>
          </a:custGeom>
          <a:solidFill>
            <a:schemeClr val="accent2"/>
          </a:solidFill>
          <a:ln w="38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12699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4873507"/>
            <a:ext cx="12197796" cy="19888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0" y="0"/>
            <a:ext cx="12197796" cy="98072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2F3B43B-7073-4E43-A120-FBE88B91825E}"/>
              </a:ext>
            </a:extLst>
          </p:cNvPr>
          <p:cNvGrpSpPr/>
          <p:nvPr userDrawn="1"/>
        </p:nvGrpSpPr>
        <p:grpSpPr>
          <a:xfrm rot="20710210">
            <a:off x="1109695" y="1075144"/>
            <a:ext cx="2071428" cy="3866164"/>
            <a:chOff x="3501573" y="3178068"/>
            <a:chExt cx="1340594" cy="273784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766DCF-CEDA-4148-9ED8-63AD0D175F5E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A94AC86-1F61-4CED-9F46-86044C8B32AB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0993C5E-970E-425C-B3DE-3580413D1A94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C34B241-B501-4B4B-B60A-AE52D305F208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8960144-090F-4E0C-A9A5-89928384970D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22C6B25-1FCA-4745-BFEC-9C0EE83C3F05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A203E70E-D4FE-4D5D-8CE0-BE0AD83D4203}"/>
                </a:ext>
              </a:extLst>
            </p:cNvPr>
            <p:cNvGrpSpPr/>
            <p:nvPr/>
          </p:nvGrpSpPr>
          <p:grpSpPr>
            <a:xfrm>
              <a:off x="4088507" y="5635852"/>
              <a:ext cx="157979" cy="173080"/>
              <a:chOff x="6768665" y="6038214"/>
              <a:chExt cx="135058" cy="147968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B94AC636-8107-4CB1-BD6C-048A2637CA3D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505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95457620-B831-4131-BE27-15D2E4FB8878}"/>
                  </a:ext>
                </a:extLst>
              </p:cNvPr>
              <p:cNvSpPr/>
              <p:nvPr/>
            </p:nvSpPr>
            <p:spPr>
              <a:xfrm>
                <a:off x="6802089" y="6071635"/>
                <a:ext cx="74098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769613-862A-485D-9048-660DAA9EDAC6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D5E2D9E1-0DA2-4D4F-8D1D-6BC3C7054F57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DA76F852-5F33-480B-B189-08648C28C777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56481" y="1623381"/>
            <a:ext cx="1833837" cy="27973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3210326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03D4845-B7AA-4D96-8F0E-47BA1A448F91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8" name="Star: 5 Points 7">
              <a:extLst>
                <a:ext uri="{FF2B5EF4-FFF2-40B4-BE49-F238E27FC236}">
                  <a16:creationId xmlns:a16="http://schemas.microsoft.com/office/drawing/2014/main" id="{42732A44-7E70-4DE9-83C4-A7D655F8D665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Star: 5 Points 8">
              <a:extLst>
                <a:ext uri="{FF2B5EF4-FFF2-40B4-BE49-F238E27FC236}">
                  <a16:creationId xmlns:a16="http://schemas.microsoft.com/office/drawing/2014/main" id="{5D30C842-61DC-45C6-94D9-512913162D92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Star: 5 Points 9">
              <a:extLst>
                <a:ext uri="{FF2B5EF4-FFF2-40B4-BE49-F238E27FC236}">
                  <a16:creationId xmlns:a16="http://schemas.microsoft.com/office/drawing/2014/main" id="{0BF3E4B6-C9C8-49A7-9765-8ADF2FA95C7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DB9FCE05-0BBB-4E3C-B13C-032D1233AB7E}"/>
              </a:ext>
            </a:extLst>
          </p:cNvPr>
          <p:cNvSpPr/>
          <p:nvPr userDrawn="1"/>
        </p:nvSpPr>
        <p:spPr>
          <a:xfrm>
            <a:off x="-1" y="6622351"/>
            <a:ext cx="12207240" cy="274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A4A853-1795-4A8A-867C-830DDF6F668F}"/>
              </a:ext>
            </a:extLst>
          </p:cNvPr>
          <p:cNvSpPr txBox="1"/>
          <p:nvPr userDrawn="1"/>
        </p:nvSpPr>
        <p:spPr>
          <a:xfrm>
            <a:off x="4823831" y="6439767"/>
            <a:ext cx="2544339" cy="384721"/>
          </a:xfrm>
          <a:prstGeom prst="rect">
            <a:avLst/>
          </a:prstGeom>
          <a:solidFill>
            <a:schemeClr val="bg1"/>
          </a:solidFill>
        </p:spPr>
        <p:txBody>
          <a:bodyPr wrap="square" lIns="228600" tIns="0" rIns="0" bIns="0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ko-KR" sz="2800" spc="600" dirty="0">
                <a:solidFill>
                  <a:srgbClr val="307689"/>
                </a:solidFill>
              </a:rPr>
              <a:t>MILITARY</a:t>
            </a:r>
            <a:endParaRPr lang="ko-KR" altLang="en-US" sz="2800" spc="600" dirty="0">
              <a:solidFill>
                <a:srgbClr val="3076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672386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563307B-4B6F-4D4D-AB66-99288A7B7613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334000" y="0"/>
            <a:ext cx="6858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335581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728182" y="0"/>
            <a:ext cx="446381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Rectangle 1">
            <a:extLst>
              <a:ext uri="{FF2B5EF4-FFF2-40B4-BE49-F238E27FC236}">
                <a16:creationId xmlns:a16="http://schemas.microsoft.com/office/drawing/2014/main" id="{E86FFBD0-9FD6-4A18-B316-E26268B41695}"/>
              </a:ext>
            </a:extLst>
          </p:cNvPr>
          <p:cNvSpPr/>
          <p:nvPr userDrawn="1"/>
        </p:nvSpPr>
        <p:spPr>
          <a:xfrm>
            <a:off x="1" y="368763"/>
            <a:ext cx="6819899" cy="13320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16F011C-271F-4FE4-8493-903075172BC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471400" y="3401088"/>
            <a:ext cx="3760573" cy="220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55513972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B6C0CC-20D1-4ABE-8236-AC556FAA83E7}"/>
              </a:ext>
            </a:extLst>
          </p:cNvPr>
          <p:cNvSpPr/>
          <p:nvPr userDrawn="1"/>
        </p:nvSpPr>
        <p:spPr>
          <a:xfrm>
            <a:off x="5836726" y="1955549"/>
            <a:ext cx="6355274" cy="14734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6C01146-33B9-4106-B34A-9F850B0F153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52726" y="3594462"/>
            <a:ext cx="5184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0D8E6C-C94C-45EA-A30A-C30F07A2733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946824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F537E7F-9413-4DE1-AF5A-73E78D8FBDC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5775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110065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73741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그림 개체 틀 33">
            <a:extLst>
              <a:ext uri="{FF2B5EF4-FFF2-40B4-BE49-F238E27FC236}">
                <a16:creationId xmlns:a16="http://schemas.microsoft.com/office/drawing/2014/main" id="{C41BDB0D-2403-4A28-BBE5-5F3BAE5BF66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40090" y="0"/>
            <a:ext cx="7251911" cy="6858000"/>
          </a:xfrm>
          <a:custGeom>
            <a:avLst/>
            <a:gdLst>
              <a:gd name="connsiteX0" fmla="*/ 1482284 w 7251911"/>
              <a:gd name="connsiteY0" fmla="*/ 6561382 h 6858000"/>
              <a:gd name="connsiteX1" fmla="*/ 1480161 w 7251911"/>
              <a:gd name="connsiteY1" fmla="*/ 6561566 h 6858000"/>
              <a:gd name="connsiteX2" fmla="*/ 1481119 w 7251911"/>
              <a:gd name="connsiteY2" fmla="*/ 6561697 h 6858000"/>
              <a:gd name="connsiteX3" fmla="*/ 1483349 w 7251911"/>
              <a:gd name="connsiteY3" fmla="*/ 6562029 h 6858000"/>
              <a:gd name="connsiteX4" fmla="*/ 1001679 w 7251911"/>
              <a:gd name="connsiteY4" fmla="*/ 6534807 h 6858000"/>
              <a:gd name="connsiteX5" fmla="*/ 997924 w 7251911"/>
              <a:gd name="connsiteY5" fmla="*/ 6538603 h 6858000"/>
              <a:gd name="connsiteX6" fmla="*/ 1012943 w 7251911"/>
              <a:gd name="connsiteY6" fmla="*/ 6542400 h 6858000"/>
              <a:gd name="connsiteX7" fmla="*/ 1016698 w 7251911"/>
              <a:gd name="connsiteY7" fmla="*/ 6546196 h 6858000"/>
              <a:gd name="connsiteX8" fmla="*/ 1012943 w 7251911"/>
              <a:gd name="connsiteY8" fmla="*/ 6553789 h 6858000"/>
              <a:gd name="connsiteX9" fmla="*/ 1001679 w 7251911"/>
              <a:gd name="connsiteY9" fmla="*/ 6561382 h 6858000"/>
              <a:gd name="connsiteX10" fmla="*/ 937849 w 7251911"/>
              <a:gd name="connsiteY10" fmla="*/ 6568975 h 6858000"/>
              <a:gd name="connsiteX11" fmla="*/ 731339 w 7251911"/>
              <a:gd name="connsiteY11" fmla="*/ 6568975 h 6858000"/>
              <a:gd name="connsiteX12" fmla="*/ 700832 w 7251911"/>
              <a:gd name="connsiteY12" fmla="*/ 6573246 h 6858000"/>
              <a:gd name="connsiteX13" fmla="*/ 681585 w 7251911"/>
              <a:gd name="connsiteY13" fmla="*/ 6589394 h 6858000"/>
              <a:gd name="connsiteX14" fmla="*/ 688160 w 7251911"/>
              <a:gd name="connsiteY14" fmla="*/ 6588503 h 6858000"/>
              <a:gd name="connsiteX15" fmla="*/ 720075 w 7251911"/>
              <a:gd name="connsiteY15" fmla="*/ 6585014 h 6858000"/>
              <a:gd name="connsiteX16" fmla="*/ 732219 w 7251911"/>
              <a:gd name="connsiteY16" fmla="*/ 6585433 h 6858000"/>
              <a:gd name="connsiteX17" fmla="*/ 733535 w 7251911"/>
              <a:gd name="connsiteY17" fmla="*/ 6585553 h 6858000"/>
              <a:gd name="connsiteX18" fmla="*/ 736971 w 7251911"/>
              <a:gd name="connsiteY18" fmla="*/ 6581788 h 6858000"/>
              <a:gd name="connsiteX19" fmla="*/ 742603 w 7251911"/>
              <a:gd name="connsiteY19" fmla="*/ 6584161 h 6858000"/>
              <a:gd name="connsiteX20" fmla="*/ 756429 w 7251911"/>
              <a:gd name="connsiteY20" fmla="*/ 6587656 h 6858000"/>
              <a:gd name="connsiteX21" fmla="*/ 765640 w 7251911"/>
              <a:gd name="connsiteY21" fmla="*/ 6588691 h 6858000"/>
              <a:gd name="connsiteX22" fmla="*/ 780150 w 7251911"/>
              <a:gd name="connsiteY22" fmla="*/ 6587957 h 6858000"/>
              <a:gd name="connsiteX23" fmla="*/ 812066 w 7251911"/>
              <a:gd name="connsiteY23" fmla="*/ 6589381 h 6858000"/>
              <a:gd name="connsiteX24" fmla="*/ 832664 w 7251911"/>
              <a:gd name="connsiteY24" fmla="*/ 6595813 h 6858000"/>
              <a:gd name="connsiteX25" fmla="*/ 855245 w 7251911"/>
              <a:gd name="connsiteY25" fmla="*/ 6592829 h 6858000"/>
              <a:gd name="connsiteX26" fmla="*/ 859000 w 7251911"/>
              <a:gd name="connsiteY26" fmla="*/ 6590596 h 6858000"/>
              <a:gd name="connsiteX27" fmla="*/ 915320 w 7251911"/>
              <a:gd name="connsiteY27" fmla="*/ 6585014 h 6858000"/>
              <a:gd name="connsiteX28" fmla="*/ 941603 w 7251911"/>
              <a:gd name="connsiteY28" fmla="*/ 6586131 h 6858000"/>
              <a:gd name="connsiteX29" fmla="*/ 960377 w 7251911"/>
              <a:gd name="connsiteY29" fmla="*/ 6589201 h 6858000"/>
              <a:gd name="connsiteX30" fmla="*/ 975004 w 7251911"/>
              <a:gd name="connsiteY30" fmla="*/ 6592897 h 6858000"/>
              <a:gd name="connsiteX31" fmla="*/ 979151 w 7251911"/>
              <a:gd name="connsiteY31" fmla="*/ 6591754 h 6858000"/>
              <a:gd name="connsiteX32" fmla="*/ 1009189 w 7251911"/>
              <a:gd name="connsiteY32" fmla="*/ 6595550 h 6858000"/>
              <a:gd name="connsiteX33" fmla="*/ 1011488 w 7251911"/>
              <a:gd name="connsiteY33" fmla="*/ 6596812 h 6858000"/>
              <a:gd name="connsiteX34" fmla="*/ 1039226 w 7251911"/>
              <a:gd name="connsiteY34" fmla="*/ 6596177 h 6858000"/>
              <a:gd name="connsiteX35" fmla="*/ 1054245 w 7251911"/>
              <a:gd name="connsiteY35" fmla="*/ 6592829 h 6858000"/>
              <a:gd name="connsiteX36" fmla="*/ 1058000 w 7251911"/>
              <a:gd name="connsiteY36" fmla="*/ 6590596 h 6858000"/>
              <a:gd name="connsiteX37" fmla="*/ 1106812 w 7251911"/>
              <a:gd name="connsiteY37" fmla="*/ 6588363 h 6858000"/>
              <a:gd name="connsiteX38" fmla="*/ 1132227 w 7251911"/>
              <a:gd name="connsiteY38" fmla="*/ 6591111 h 6858000"/>
              <a:gd name="connsiteX39" fmla="*/ 1155623 w 7251911"/>
              <a:gd name="connsiteY39" fmla="*/ 6587957 h 6858000"/>
              <a:gd name="connsiteX40" fmla="*/ 1215698 w 7251911"/>
              <a:gd name="connsiteY40" fmla="*/ 6587957 h 6858000"/>
              <a:gd name="connsiteX41" fmla="*/ 1240997 w 7251911"/>
              <a:gd name="connsiteY41" fmla="*/ 6590313 h 6858000"/>
              <a:gd name="connsiteX42" fmla="*/ 1244572 w 7251911"/>
              <a:gd name="connsiteY42" fmla="*/ 6589604 h 6858000"/>
              <a:gd name="connsiteX43" fmla="*/ 1248326 w 7251911"/>
              <a:gd name="connsiteY43" fmla="*/ 6584023 h 6858000"/>
              <a:gd name="connsiteX44" fmla="*/ 1240817 w 7251911"/>
              <a:gd name="connsiteY44" fmla="*/ 6580674 h 6858000"/>
              <a:gd name="connsiteX45" fmla="*/ 1222044 w 7251911"/>
              <a:gd name="connsiteY45" fmla="*/ 6580674 h 6858000"/>
              <a:gd name="connsiteX46" fmla="*/ 1176987 w 7251911"/>
              <a:gd name="connsiteY46" fmla="*/ 6585139 h 6858000"/>
              <a:gd name="connsiteX47" fmla="*/ 1158213 w 7251911"/>
              <a:gd name="connsiteY47" fmla="*/ 6582907 h 6858000"/>
              <a:gd name="connsiteX48" fmla="*/ 1146949 w 7251911"/>
              <a:gd name="connsiteY48" fmla="*/ 6576209 h 6858000"/>
              <a:gd name="connsiteX49" fmla="*/ 1113156 w 7251911"/>
              <a:gd name="connsiteY49" fmla="*/ 6573976 h 6858000"/>
              <a:gd name="connsiteX50" fmla="*/ 1083119 w 7251911"/>
              <a:gd name="connsiteY50" fmla="*/ 6575092 h 6858000"/>
              <a:gd name="connsiteX51" fmla="*/ 1075609 w 7251911"/>
              <a:gd name="connsiteY51" fmla="*/ 6571744 h 6858000"/>
              <a:gd name="connsiteX52" fmla="*/ 1083119 w 7251911"/>
              <a:gd name="connsiteY52" fmla="*/ 6568395 h 6858000"/>
              <a:gd name="connsiteX53" fmla="*/ 1094383 w 7251911"/>
              <a:gd name="connsiteY53" fmla="*/ 6569511 h 6858000"/>
              <a:gd name="connsiteX54" fmla="*/ 1139439 w 7251911"/>
              <a:gd name="connsiteY54" fmla="*/ 6566162 h 6858000"/>
              <a:gd name="connsiteX55" fmla="*/ 1143194 w 7251911"/>
              <a:gd name="connsiteY55" fmla="*/ 6559464 h 6858000"/>
              <a:gd name="connsiteX56" fmla="*/ 1176987 w 7251911"/>
              <a:gd name="connsiteY56" fmla="*/ 6559464 h 6858000"/>
              <a:gd name="connsiteX57" fmla="*/ 1207024 w 7251911"/>
              <a:gd name="connsiteY57" fmla="*/ 6558348 h 6858000"/>
              <a:gd name="connsiteX58" fmla="*/ 1233308 w 7251911"/>
              <a:gd name="connsiteY58" fmla="*/ 6559464 h 6858000"/>
              <a:gd name="connsiteX59" fmla="*/ 1327176 w 7251911"/>
              <a:gd name="connsiteY59" fmla="*/ 6560581 h 6858000"/>
              <a:gd name="connsiteX60" fmla="*/ 1368478 w 7251911"/>
              <a:gd name="connsiteY60" fmla="*/ 6560581 h 6858000"/>
              <a:gd name="connsiteX61" fmla="*/ 1400393 w 7251911"/>
              <a:gd name="connsiteY61" fmla="*/ 6561279 h 6858000"/>
              <a:gd name="connsiteX62" fmla="*/ 1411334 w 7251911"/>
              <a:gd name="connsiteY62" fmla="*/ 6562953 h 6858000"/>
              <a:gd name="connsiteX63" fmla="*/ 1422208 w 7251911"/>
              <a:gd name="connsiteY63" fmla="*/ 6561382 h 6858000"/>
              <a:gd name="connsiteX64" fmla="*/ 1427047 w 7251911"/>
              <a:gd name="connsiteY64" fmla="*/ 6565357 h 6858000"/>
              <a:gd name="connsiteX65" fmla="*/ 1432308 w 7251911"/>
              <a:gd name="connsiteY65" fmla="*/ 6566162 h 6858000"/>
              <a:gd name="connsiteX66" fmla="*/ 1439817 w 7251911"/>
              <a:gd name="connsiteY66" fmla="*/ 6562813 h 6858000"/>
              <a:gd name="connsiteX67" fmla="*/ 1447955 w 7251911"/>
              <a:gd name="connsiteY67" fmla="*/ 6560840 h 6858000"/>
              <a:gd name="connsiteX68" fmla="*/ 1437227 w 7251911"/>
              <a:gd name="connsiteY68" fmla="*/ 6559484 h 6858000"/>
              <a:gd name="connsiteX69" fmla="*/ 1422208 w 7251911"/>
              <a:gd name="connsiteY69" fmla="*/ 6557586 h 6858000"/>
              <a:gd name="connsiteX70" fmla="*/ 1399680 w 7251911"/>
              <a:gd name="connsiteY70" fmla="*/ 6549993 h 6858000"/>
              <a:gd name="connsiteX71" fmla="*/ 1328340 w 7251911"/>
              <a:gd name="connsiteY71" fmla="*/ 6549993 h 6858000"/>
              <a:gd name="connsiteX72" fmla="*/ 1287038 w 7251911"/>
              <a:gd name="connsiteY72" fmla="*/ 6542400 h 6858000"/>
              <a:gd name="connsiteX73" fmla="*/ 1279529 w 7251911"/>
              <a:gd name="connsiteY73" fmla="*/ 6542400 h 6858000"/>
              <a:gd name="connsiteX74" fmla="*/ 1223208 w 7251911"/>
              <a:gd name="connsiteY74" fmla="*/ 6542400 h 6858000"/>
              <a:gd name="connsiteX75" fmla="*/ 1166887 w 7251911"/>
              <a:gd name="connsiteY75" fmla="*/ 6542400 h 6858000"/>
              <a:gd name="connsiteX76" fmla="*/ 1001679 w 7251911"/>
              <a:gd name="connsiteY76" fmla="*/ 6534807 h 6858000"/>
              <a:gd name="connsiteX77" fmla="*/ 1065560 w 7251911"/>
              <a:gd name="connsiteY77" fmla="*/ 6510009 h 6858000"/>
              <a:gd name="connsiteX78" fmla="*/ 1059557 w 7251911"/>
              <a:gd name="connsiteY78" fmla="*/ 6510067 h 6858000"/>
              <a:gd name="connsiteX79" fmla="*/ 1052449 w 7251911"/>
              <a:gd name="connsiteY79" fmla="*/ 6510359 h 6858000"/>
              <a:gd name="connsiteX80" fmla="*/ 1054245 w 7251911"/>
              <a:gd name="connsiteY80" fmla="*/ 6510605 h 6858000"/>
              <a:gd name="connsiteX81" fmla="*/ 1123406 w 7251911"/>
              <a:gd name="connsiteY81" fmla="*/ 6507599 h 6858000"/>
              <a:gd name="connsiteX82" fmla="*/ 1105732 w 7251911"/>
              <a:gd name="connsiteY82" fmla="*/ 6508794 h 6858000"/>
              <a:gd name="connsiteX83" fmla="*/ 1148114 w 7251911"/>
              <a:gd name="connsiteY83" fmla="*/ 6512503 h 6858000"/>
              <a:gd name="connsiteX84" fmla="*/ 1169410 w 7251911"/>
              <a:gd name="connsiteY84" fmla="*/ 6510639 h 6858000"/>
              <a:gd name="connsiteX85" fmla="*/ 1130918 w 7251911"/>
              <a:gd name="connsiteY85" fmla="*/ 6508833 h 6858000"/>
              <a:gd name="connsiteX86" fmla="*/ 1123406 w 7251911"/>
              <a:gd name="connsiteY86" fmla="*/ 6507599 h 6858000"/>
              <a:gd name="connsiteX87" fmla="*/ 1305811 w 7251911"/>
              <a:gd name="connsiteY87" fmla="*/ 5758113 h 6858000"/>
              <a:gd name="connsiteX88" fmla="*/ 1309566 w 7251911"/>
              <a:gd name="connsiteY88" fmla="*/ 5760328 h 6858000"/>
              <a:gd name="connsiteX89" fmla="*/ 1337258 w 7251911"/>
              <a:gd name="connsiteY89" fmla="*/ 5765548 h 6858000"/>
              <a:gd name="connsiteX90" fmla="*/ 1356687 w 7251911"/>
              <a:gd name="connsiteY90" fmla="*/ 5758506 h 6858000"/>
              <a:gd name="connsiteX91" fmla="*/ 1146165 w 7251911"/>
              <a:gd name="connsiteY91" fmla="*/ 5750362 h 6858000"/>
              <a:gd name="connsiteX92" fmla="*/ 1140062 w 7251911"/>
              <a:gd name="connsiteY92" fmla="*/ 5754216 h 6858000"/>
              <a:gd name="connsiteX93" fmla="*/ 1136120 w 7251911"/>
              <a:gd name="connsiteY93" fmla="*/ 5755919 h 6858000"/>
              <a:gd name="connsiteX94" fmla="*/ 1148113 w 7251911"/>
              <a:gd name="connsiteY94" fmla="*/ 5760328 h 6858000"/>
              <a:gd name="connsiteX95" fmla="*/ 1200679 w 7251911"/>
              <a:gd name="connsiteY95" fmla="*/ 5760328 h 6858000"/>
              <a:gd name="connsiteX96" fmla="*/ 1204669 w 7251911"/>
              <a:gd name="connsiteY96" fmla="*/ 5758069 h 6858000"/>
              <a:gd name="connsiteX97" fmla="*/ 1168700 w 7251911"/>
              <a:gd name="connsiteY97" fmla="*/ 5758069 h 6858000"/>
              <a:gd name="connsiteX98" fmla="*/ 1146165 w 7251911"/>
              <a:gd name="connsiteY98" fmla="*/ 5750362 h 6858000"/>
              <a:gd name="connsiteX99" fmla="*/ 1054147 w 7251911"/>
              <a:gd name="connsiteY99" fmla="*/ 5745064 h 6858000"/>
              <a:gd name="connsiteX100" fmla="*/ 1041001 w 7251911"/>
              <a:gd name="connsiteY100" fmla="*/ 5746509 h 6858000"/>
              <a:gd name="connsiteX101" fmla="*/ 1003442 w 7251911"/>
              <a:gd name="connsiteY101" fmla="*/ 5750362 h 6858000"/>
              <a:gd name="connsiteX102" fmla="*/ 965884 w 7251911"/>
              <a:gd name="connsiteY102" fmla="*/ 5746509 h 6858000"/>
              <a:gd name="connsiteX103" fmla="*/ 956494 w 7251911"/>
              <a:gd name="connsiteY103" fmla="*/ 5745546 h 6858000"/>
              <a:gd name="connsiteX104" fmla="*/ 956228 w 7251911"/>
              <a:gd name="connsiteY104" fmla="*/ 5745682 h 6858000"/>
              <a:gd name="connsiteX105" fmla="*/ 960377 w 7251911"/>
              <a:gd name="connsiteY105" fmla="*/ 5747990 h 6858000"/>
              <a:gd name="connsiteX106" fmla="*/ 979151 w 7251911"/>
              <a:gd name="connsiteY106" fmla="*/ 5764125 h 6858000"/>
              <a:gd name="connsiteX107" fmla="*/ 990415 w 7251911"/>
              <a:gd name="connsiteY107" fmla="*/ 5775514 h 6858000"/>
              <a:gd name="connsiteX108" fmla="*/ 1039226 w 7251911"/>
              <a:gd name="connsiteY108" fmla="*/ 5771717 h 6858000"/>
              <a:gd name="connsiteX109" fmla="*/ 1054245 w 7251911"/>
              <a:gd name="connsiteY109" fmla="*/ 5760328 h 6858000"/>
              <a:gd name="connsiteX110" fmla="*/ 1058000 w 7251911"/>
              <a:gd name="connsiteY110" fmla="*/ 5752735 h 6858000"/>
              <a:gd name="connsiteX111" fmla="*/ 1078634 w 7251911"/>
              <a:gd name="connsiteY111" fmla="*/ 5748563 h 6858000"/>
              <a:gd name="connsiteX112" fmla="*/ 1067292 w 7251911"/>
              <a:gd name="connsiteY112" fmla="*/ 5746509 h 6858000"/>
              <a:gd name="connsiteX113" fmla="*/ 1054147 w 7251911"/>
              <a:gd name="connsiteY113" fmla="*/ 5745064 h 6858000"/>
              <a:gd name="connsiteX114" fmla="*/ 760395 w 7251911"/>
              <a:gd name="connsiteY114" fmla="*/ 5744251 h 6858000"/>
              <a:gd name="connsiteX115" fmla="*/ 777628 w 7251911"/>
              <a:gd name="connsiteY115" fmla="*/ 5750837 h 6858000"/>
              <a:gd name="connsiteX116" fmla="*/ 787660 w 7251911"/>
              <a:gd name="connsiteY116" fmla="*/ 5756532 h 6858000"/>
              <a:gd name="connsiteX117" fmla="*/ 821452 w 7251911"/>
              <a:gd name="connsiteY117" fmla="*/ 5775514 h 6858000"/>
              <a:gd name="connsiteX118" fmla="*/ 855245 w 7251911"/>
              <a:gd name="connsiteY118" fmla="*/ 5760328 h 6858000"/>
              <a:gd name="connsiteX119" fmla="*/ 859000 w 7251911"/>
              <a:gd name="connsiteY119" fmla="*/ 5752735 h 6858000"/>
              <a:gd name="connsiteX120" fmla="*/ 867697 w 7251911"/>
              <a:gd name="connsiteY120" fmla="*/ 5750362 h 6858000"/>
              <a:gd name="connsiteX121" fmla="*/ 804382 w 7251911"/>
              <a:gd name="connsiteY121" fmla="*/ 5750362 h 6858000"/>
              <a:gd name="connsiteX122" fmla="*/ 1061307 w 7251911"/>
              <a:gd name="connsiteY122" fmla="*/ 4874107 h 6858000"/>
              <a:gd name="connsiteX123" fmla="*/ 1051917 w 7251911"/>
              <a:gd name="connsiteY123" fmla="*/ 4875649 h 6858000"/>
              <a:gd name="connsiteX124" fmla="*/ 949546 w 7251911"/>
              <a:gd name="connsiteY124" fmla="*/ 4875649 h 6858000"/>
              <a:gd name="connsiteX125" fmla="*/ 952868 w 7251911"/>
              <a:gd name="connsiteY125" fmla="*/ 4877129 h 6858000"/>
              <a:gd name="connsiteX126" fmla="*/ 960377 w 7251911"/>
              <a:gd name="connsiteY126" fmla="*/ 4884722 h 6858000"/>
              <a:gd name="connsiteX127" fmla="*/ 952868 w 7251911"/>
              <a:gd name="connsiteY127" fmla="*/ 4892315 h 6858000"/>
              <a:gd name="connsiteX128" fmla="*/ 900302 w 7251911"/>
              <a:gd name="connsiteY128" fmla="*/ 4896112 h 6858000"/>
              <a:gd name="connsiteX129" fmla="*/ 889037 w 7251911"/>
              <a:gd name="connsiteY129" fmla="*/ 4899908 h 6858000"/>
              <a:gd name="connsiteX130" fmla="*/ 870264 w 7251911"/>
              <a:gd name="connsiteY130" fmla="*/ 4911298 h 6858000"/>
              <a:gd name="connsiteX131" fmla="*/ 862754 w 7251911"/>
              <a:gd name="connsiteY131" fmla="*/ 4926484 h 6858000"/>
              <a:gd name="connsiteX132" fmla="*/ 874019 w 7251911"/>
              <a:gd name="connsiteY132" fmla="*/ 4941669 h 6858000"/>
              <a:gd name="connsiteX133" fmla="*/ 859000 w 7251911"/>
              <a:gd name="connsiteY133" fmla="*/ 4941669 h 6858000"/>
              <a:gd name="connsiteX134" fmla="*/ 832717 w 7251911"/>
              <a:gd name="connsiteY134" fmla="*/ 4937873 h 6858000"/>
              <a:gd name="connsiteX135" fmla="*/ 802679 w 7251911"/>
              <a:gd name="connsiteY135" fmla="*/ 4941669 h 6858000"/>
              <a:gd name="connsiteX136" fmla="*/ 783905 w 7251911"/>
              <a:gd name="connsiteY136" fmla="*/ 4960652 h 6858000"/>
              <a:gd name="connsiteX137" fmla="*/ 768886 w 7251911"/>
              <a:gd name="connsiteY137" fmla="*/ 4964448 h 6858000"/>
              <a:gd name="connsiteX138" fmla="*/ 708811 w 7251911"/>
              <a:gd name="connsiteY138" fmla="*/ 4964448 h 6858000"/>
              <a:gd name="connsiteX139" fmla="*/ 644980 w 7251911"/>
              <a:gd name="connsiteY139" fmla="*/ 4964448 h 6858000"/>
              <a:gd name="connsiteX140" fmla="*/ 644980 w 7251911"/>
              <a:gd name="connsiteY140" fmla="*/ 4968245 h 6858000"/>
              <a:gd name="connsiteX141" fmla="*/ 708811 w 7251911"/>
              <a:gd name="connsiteY141" fmla="*/ 4972041 h 6858000"/>
              <a:gd name="connsiteX142" fmla="*/ 693792 w 7251911"/>
              <a:gd name="connsiteY142" fmla="*/ 4983431 h 6858000"/>
              <a:gd name="connsiteX143" fmla="*/ 581150 w 7251911"/>
              <a:gd name="connsiteY143" fmla="*/ 4994820 h 6858000"/>
              <a:gd name="connsiteX144" fmla="*/ 558622 w 7251911"/>
              <a:gd name="connsiteY144" fmla="*/ 4994820 h 6858000"/>
              <a:gd name="connsiteX145" fmla="*/ 509810 w 7251911"/>
              <a:gd name="connsiteY145" fmla="*/ 5017599 h 6858000"/>
              <a:gd name="connsiteX146" fmla="*/ 476018 w 7251911"/>
              <a:gd name="connsiteY146" fmla="*/ 5017599 h 6858000"/>
              <a:gd name="connsiteX147" fmla="*/ 464754 w 7251911"/>
              <a:gd name="connsiteY147" fmla="*/ 5025192 h 6858000"/>
              <a:gd name="connsiteX148" fmla="*/ 468508 w 7251911"/>
              <a:gd name="connsiteY148" fmla="*/ 5036581 h 6858000"/>
              <a:gd name="connsiteX149" fmla="*/ 494791 w 7251911"/>
              <a:gd name="connsiteY149" fmla="*/ 5040378 h 6858000"/>
              <a:gd name="connsiteX150" fmla="*/ 509810 w 7251911"/>
              <a:gd name="connsiteY150" fmla="*/ 5021395 h 6858000"/>
              <a:gd name="connsiteX151" fmla="*/ 547358 w 7251911"/>
              <a:gd name="connsiteY151" fmla="*/ 5017599 h 6858000"/>
              <a:gd name="connsiteX152" fmla="*/ 592414 w 7251911"/>
              <a:gd name="connsiteY152" fmla="*/ 5017599 h 6858000"/>
              <a:gd name="connsiteX153" fmla="*/ 611188 w 7251911"/>
              <a:gd name="connsiteY153" fmla="*/ 5017599 h 6858000"/>
              <a:gd name="connsiteX154" fmla="*/ 637471 w 7251911"/>
              <a:gd name="connsiteY154" fmla="*/ 5021395 h 6858000"/>
              <a:gd name="connsiteX155" fmla="*/ 663754 w 7251911"/>
              <a:gd name="connsiteY155" fmla="*/ 5017599 h 6858000"/>
              <a:gd name="connsiteX156" fmla="*/ 678773 w 7251911"/>
              <a:gd name="connsiteY156" fmla="*/ 5021395 h 6858000"/>
              <a:gd name="connsiteX157" fmla="*/ 686282 w 7251911"/>
              <a:gd name="connsiteY157" fmla="*/ 5010006 h 6858000"/>
              <a:gd name="connsiteX158" fmla="*/ 705056 w 7251911"/>
              <a:gd name="connsiteY158" fmla="*/ 5010006 h 6858000"/>
              <a:gd name="connsiteX159" fmla="*/ 712565 w 7251911"/>
              <a:gd name="connsiteY159" fmla="*/ 5017599 h 6858000"/>
              <a:gd name="connsiteX160" fmla="*/ 716320 w 7251911"/>
              <a:gd name="connsiteY160" fmla="*/ 5002413 h 6858000"/>
              <a:gd name="connsiteX161" fmla="*/ 738848 w 7251911"/>
              <a:gd name="connsiteY161" fmla="*/ 5002413 h 6858000"/>
              <a:gd name="connsiteX162" fmla="*/ 746358 w 7251911"/>
              <a:gd name="connsiteY162" fmla="*/ 5010006 h 6858000"/>
              <a:gd name="connsiteX163" fmla="*/ 750113 w 7251911"/>
              <a:gd name="connsiteY163" fmla="*/ 4994820 h 6858000"/>
              <a:gd name="connsiteX164" fmla="*/ 810188 w 7251911"/>
              <a:gd name="connsiteY164" fmla="*/ 4991023 h 6858000"/>
              <a:gd name="connsiteX165" fmla="*/ 821452 w 7251911"/>
              <a:gd name="connsiteY165" fmla="*/ 4991023 h 6858000"/>
              <a:gd name="connsiteX166" fmla="*/ 836471 w 7251911"/>
              <a:gd name="connsiteY166" fmla="*/ 4994820 h 6858000"/>
              <a:gd name="connsiteX167" fmla="*/ 870264 w 7251911"/>
              <a:gd name="connsiteY167" fmla="*/ 5002413 h 6858000"/>
              <a:gd name="connsiteX168" fmla="*/ 904056 w 7251911"/>
              <a:gd name="connsiteY168" fmla="*/ 5002413 h 6858000"/>
              <a:gd name="connsiteX169" fmla="*/ 937849 w 7251911"/>
              <a:gd name="connsiteY169" fmla="*/ 4994820 h 6858000"/>
              <a:gd name="connsiteX170" fmla="*/ 964132 w 7251911"/>
              <a:gd name="connsiteY170" fmla="*/ 4994820 h 6858000"/>
              <a:gd name="connsiteX171" fmla="*/ 979151 w 7251911"/>
              <a:gd name="connsiteY171" fmla="*/ 5002413 h 6858000"/>
              <a:gd name="connsiteX172" fmla="*/ 997924 w 7251911"/>
              <a:gd name="connsiteY172" fmla="*/ 5002413 h 6858000"/>
              <a:gd name="connsiteX173" fmla="*/ 1031717 w 7251911"/>
              <a:gd name="connsiteY173" fmla="*/ 5002413 h 6858000"/>
              <a:gd name="connsiteX174" fmla="*/ 1035472 w 7251911"/>
              <a:gd name="connsiteY174" fmla="*/ 5002413 h 6858000"/>
              <a:gd name="connsiteX175" fmla="*/ 1076774 w 7251911"/>
              <a:gd name="connsiteY175" fmla="*/ 4979634 h 6858000"/>
              <a:gd name="connsiteX176" fmla="*/ 1076774 w 7251911"/>
              <a:gd name="connsiteY176" fmla="*/ 4972041 h 6858000"/>
              <a:gd name="connsiteX177" fmla="*/ 1065509 w 7251911"/>
              <a:gd name="connsiteY177" fmla="*/ 4949262 h 6858000"/>
              <a:gd name="connsiteX178" fmla="*/ 1035472 w 7251911"/>
              <a:gd name="connsiteY178" fmla="*/ 4949262 h 6858000"/>
              <a:gd name="connsiteX179" fmla="*/ 1024207 w 7251911"/>
              <a:gd name="connsiteY179" fmla="*/ 4941669 h 6858000"/>
              <a:gd name="connsiteX180" fmla="*/ 1035472 w 7251911"/>
              <a:gd name="connsiteY180" fmla="*/ 4937873 h 6858000"/>
              <a:gd name="connsiteX181" fmla="*/ 1050491 w 7251911"/>
              <a:gd name="connsiteY181" fmla="*/ 4941669 h 6858000"/>
              <a:gd name="connsiteX182" fmla="*/ 1069264 w 7251911"/>
              <a:gd name="connsiteY182" fmla="*/ 4941669 h 6858000"/>
              <a:gd name="connsiteX183" fmla="*/ 1099302 w 7251911"/>
              <a:gd name="connsiteY183" fmla="*/ 4937873 h 6858000"/>
              <a:gd name="connsiteX184" fmla="*/ 1118076 w 7251911"/>
              <a:gd name="connsiteY184" fmla="*/ 4930280 h 6858000"/>
              <a:gd name="connsiteX185" fmla="*/ 1144828 w 7251911"/>
              <a:gd name="connsiteY185" fmla="*/ 4906078 h 6858000"/>
              <a:gd name="connsiteX186" fmla="*/ 1162528 w 7251911"/>
              <a:gd name="connsiteY186" fmla="*/ 4874415 h 6858000"/>
              <a:gd name="connsiteX187" fmla="*/ 1145813 w 7251911"/>
              <a:gd name="connsiteY187" fmla="*/ 4874415 h 6858000"/>
              <a:gd name="connsiteX188" fmla="*/ 1108255 w 7251911"/>
              <a:gd name="connsiteY188" fmla="*/ 4875649 h 6858000"/>
              <a:gd name="connsiteX189" fmla="*/ 1070696 w 7251911"/>
              <a:gd name="connsiteY189" fmla="*/ 4874415 h 6858000"/>
              <a:gd name="connsiteX190" fmla="*/ 1061307 w 7251911"/>
              <a:gd name="connsiteY190" fmla="*/ 4874107 h 6858000"/>
              <a:gd name="connsiteX191" fmla="*/ 864124 w 7251911"/>
              <a:gd name="connsiteY191" fmla="*/ 4873644 h 6858000"/>
              <a:gd name="connsiteX192" fmla="*/ 826101 w 7251911"/>
              <a:gd name="connsiteY192" fmla="*/ 4874295 h 6858000"/>
              <a:gd name="connsiteX193" fmla="*/ 842104 w 7251911"/>
              <a:gd name="connsiteY193" fmla="*/ 4877604 h 6858000"/>
              <a:gd name="connsiteX194" fmla="*/ 862754 w 7251911"/>
              <a:gd name="connsiteY194" fmla="*/ 4884722 h 6858000"/>
              <a:gd name="connsiteX195" fmla="*/ 874019 w 7251911"/>
              <a:gd name="connsiteY195" fmla="*/ 4880926 h 6858000"/>
              <a:gd name="connsiteX196" fmla="*/ 877791 w 7251911"/>
              <a:gd name="connsiteY196" fmla="*/ 4874252 h 6858000"/>
              <a:gd name="connsiteX197" fmla="*/ 911308 w 7251911"/>
              <a:gd name="connsiteY197" fmla="*/ 4854737 h 6858000"/>
              <a:gd name="connsiteX198" fmla="*/ 919728 w 7251911"/>
              <a:gd name="connsiteY198" fmla="*/ 4860841 h 6858000"/>
              <a:gd name="connsiteX199" fmla="*/ 976800 w 7251911"/>
              <a:gd name="connsiteY199" fmla="*/ 4860841 h 6858000"/>
              <a:gd name="connsiteX200" fmla="*/ 988067 w 7251911"/>
              <a:gd name="connsiteY200" fmla="*/ 4860841 h 6858000"/>
              <a:gd name="connsiteX201" fmla="*/ 991823 w 7251911"/>
              <a:gd name="connsiteY201" fmla="*/ 4858373 h 6858000"/>
              <a:gd name="connsiteX202" fmla="*/ 991823 w 7251911"/>
              <a:gd name="connsiteY202" fmla="*/ 4857139 h 6858000"/>
              <a:gd name="connsiteX203" fmla="*/ 988067 w 7251911"/>
              <a:gd name="connsiteY203" fmla="*/ 4857139 h 6858000"/>
              <a:gd name="connsiteX204" fmla="*/ 1179657 w 7251911"/>
              <a:gd name="connsiteY204" fmla="*/ 4755721 h 6858000"/>
              <a:gd name="connsiteX205" fmla="*/ 1157128 w 7251911"/>
              <a:gd name="connsiteY205" fmla="*/ 4763314 h 6858000"/>
              <a:gd name="connsiteX206" fmla="*/ 1153950 w 7251911"/>
              <a:gd name="connsiteY206" fmla="*/ 4765171 h 6858000"/>
              <a:gd name="connsiteX207" fmla="*/ 1187128 w 7251911"/>
              <a:gd name="connsiteY207" fmla="*/ 4763354 h 6858000"/>
              <a:gd name="connsiteX208" fmla="*/ 1209663 w 7251911"/>
              <a:gd name="connsiteY208" fmla="*/ 4762120 h 6858000"/>
              <a:gd name="connsiteX209" fmla="*/ 1217175 w 7251911"/>
              <a:gd name="connsiteY209" fmla="*/ 4762120 h 6858000"/>
              <a:gd name="connsiteX210" fmla="*/ 1227435 w 7251911"/>
              <a:gd name="connsiteY210" fmla="*/ 4761960 h 6858000"/>
              <a:gd name="connsiteX211" fmla="*/ 1235978 w 7251911"/>
              <a:gd name="connsiteY211" fmla="*/ 4755721 h 6858000"/>
              <a:gd name="connsiteX212" fmla="*/ 1179657 w 7251911"/>
              <a:gd name="connsiteY212" fmla="*/ 4755721 h 6858000"/>
              <a:gd name="connsiteX213" fmla="*/ 1008817 w 7251911"/>
              <a:gd name="connsiteY213" fmla="*/ 4682165 h 6858000"/>
              <a:gd name="connsiteX214" fmla="*/ 999430 w 7251911"/>
              <a:gd name="connsiteY214" fmla="*/ 4683588 h 6858000"/>
              <a:gd name="connsiteX215" fmla="*/ 992015 w 7251911"/>
              <a:gd name="connsiteY215" fmla="*/ 4686588 h 6858000"/>
              <a:gd name="connsiteX216" fmla="*/ 1001679 w 7251911"/>
              <a:gd name="connsiteY216" fmla="*/ 4687306 h 6858000"/>
              <a:gd name="connsiteX217" fmla="*/ 1012943 w 7251911"/>
              <a:gd name="connsiteY217" fmla="*/ 4694899 h 6858000"/>
              <a:gd name="connsiteX218" fmla="*/ 1016698 w 7251911"/>
              <a:gd name="connsiteY218" fmla="*/ 4702492 h 6858000"/>
              <a:gd name="connsiteX219" fmla="*/ 1012943 w 7251911"/>
              <a:gd name="connsiteY219" fmla="*/ 4706289 h 6858000"/>
              <a:gd name="connsiteX220" fmla="*/ 997924 w 7251911"/>
              <a:gd name="connsiteY220" fmla="*/ 4710085 h 6858000"/>
              <a:gd name="connsiteX221" fmla="*/ 1001679 w 7251911"/>
              <a:gd name="connsiteY221" fmla="*/ 4713881 h 6858000"/>
              <a:gd name="connsiteX222" fmla="*/ 1084283 w 7251911"/>
              <a:gd name="connsiteY222" fmla="*/ 4712933 h 6858000"/>
              <a:gd name="connsiteX223" fmla="*/ 1107419 w 7251911"/>
              <a:gd name="connsiteY223" fmla="*/ 4711072 h 6858000"/>
              <a:gd name="connsiteX224" fmla="*/ 1108317 w 7251911"/>
              <a:gd name="connsiteY224" fmla="*/ 4710164 h 6858000"/>
              <a:gd name="connsiteX225" fmla="*/ 1100808 w 7251911"/>
              <a:gd name="connsiteY225" fmla="*/ 4702571 h 6858000"/>
              <a:gd name="connsiteX226" fmla="*/ 1018204 w 7251911"/>
              <a:gd name="connsiteY226" fmla="*/ 4683588 h 6858000"/>
              <a:gd name="connsiteX227" fmla="*/ 1008817 w 7251911"/>
              <a:gd name="connsiteY227" fmla="*/ 4682165 h 6858000"/>
              <a:gd name="connsiteX228" fmla="*/ 718198 w 7251911"/>
              <a:gd name="connsiteY228" fmla="*/ 4641749 h 6858000"/>
              <a:gd name="connsiteX229" fmla="*/ 693792 w 7251911"/>
              <a:gd name="connsiteY229" fmla="*/ 4645545 h 6858000"/>
              <a:gd name="connsiteX230" fmla="*/ 678773 w 7251911"/>
              <a:gd name="connsiteY230" fmla="*/ 4656935 h 6858000"/>
              <a:gd name="connsiteX231" fmla="*/ 731339 w 7251911"/>
              <a:gd name="connsiteY231" fmla="*/ 4679713 h 6858000"/>
              <a:gd name="connsiteX232" fmla="*/ 937849 w 7251911"/>
              <a:gd name="connsiteY232" fmla="*/ 4679713 h 6858000"/>
              <a:gd name="connsiteX233" fmla="*/ 951967 w 7251911"/>
              <a:gd name="connsiteY233" fmla="*/ 4682022 h 6858000"/>
              <a:gd name="connsiteX234" fmla="*/ 950619 w 7251911"/>
              <a:gd name="connsiteY234" fmla="*/ 4679792 h 6858000"/>
              <a:gd name="connsiteX235" fmla="*/ 961883 w 7251911"/>
              <a:gd name="connsiteY235" fmla="*/ 4664606 h 6858000"/>
              <a:gd name="connsiteX236" fmla="*/ 992307 w 7251911"/>
              <a:gd name="connsiteY236" fmla="*/ 4659013 h 6858000"/>
              <a:gd name="connsiteX237" fmla="*/ 979151 w 7251911"/>
              <a:gd name="connsiteY237" fmla="*/ 4656935 h 6858000"/>
              <a:gd name="connsiteX238" fmla="*/ 937849 w 7251911"/>
              <a:gd name="connsiteY238" fmla="*/ 4656935 h 6858000"/>
              <a:gd name="connsiteX239" fmla="*/ 915320 w 7251911"/>
              <a:gd name="connsiteY239" fmla="*/ 4656935 h 6858000"/>
              <a:gd name="connsiteX240" fmla="*/ 870264 w 7251911"/>
              <a:gd name="connsiteY240" fmla="*/ 4645545 h 6858000"/>
              <a:gd name="connsiteX241" fmla="*/ 843981 w 7251911"/>
              <a:gd name="connsiteY241" fmla="*/ 4649342 h 6858000"/>
              <a:gd name="connsiteX242" fmla="*/ 780150 w 7251911"/>
              <a:gd name="connsiteY242" fmla="*/ 4660731 h 6858000"/>
              <a:gd name="connsiteX243" fmla="*/ 742603 w 7251911"/>
              <a:gd name="connsiteY243" fmla="*/ 4664527 h 6858000"/>
              <a:gd name="connsiteX244" fmla="*/ 731339 w 7251911"/>
              <a:gd name="connsiteY244" fmla="*/ 4660731 h 6858000"/>
              <a:gd name="connsiteX245" fmla="*/ 718198 w 7251911"/>
              <a:gd name="connsiteY245" fmla="*/ 4641749 h 6858000"/>
              <a:gd name="connsiteX246" fmla="*/ 1034451 w 7251911"/>
              <a:gd name="connsiteY246" fmla="*/ 4639272 h 6858000"/>
              <a:gd name="connsiteX247" fmla="*/ 1009189 w 7251911"/>
              <a:gd name="connsiteY247" fmla="*/ 4653138 h 6858000"/>
              <a:gd name="connsiteX248" fmla="*/ 996977 w 7251911"/>
              <a:gd name="connsiteY248" fmla="*/ 4658155 h 6858000"/>
              <a:gd name="connsiteX249" fmla="*/ 1003185 w 7251911"/>
              <a:gd name="connsiteY249" fmla="*/ 4657013 h 6858000"/>
              <a:gd name="connsiteX250" fmla="*/ 1070770 w 7251911"/>
              <a:gd name="connsiteY250" fmla="*/ 4657013 h 6858000"/>
              <a:gd name="connsiteX251" fmla="*/ 1040732 w 7251911"/>
              <a:gd name="connsiteY251" fmla="*/ 4645624 h 6858000"/>
              <a:gd name="connsiteX252" fmla="*/ 1036978 w 7251911"/>
              <a:gd name="connsiteY252" fmla="*/ 4641827 h 6858000"/>
              <a:gd name="connsiteX253" fmla="*/ 1080528 w 7251911"/>
              <a:gd name="connsiteY253" fmla="*/ 4634156 h 6858000"/>
              <a:gd name="connsiteX254" fmla="*/ 1068334 w 7251911"/>
              <a:gd name="connsiteY254" fmla="*/ 4634456 h 6858000"/>
              <a:gd name="connsiteX255" fmla="*/ 1089543 w 7251911"/>
              <a:gd name="connsiteY255" fmla="*/ 4638031 h 6858000"/>
              <a:gd name="connsiteX256" fmla="*/ 1090180 w 7251911"/>
              <a:gd name="connsiteY256" fmla="*/ 4638059 h 6858000"/>
              <a:gd name="connsiteX257" fmla="*/ 1043698 w 7251911"/>
              <a:gd name="connsiteY257" fmla="*/ 4375968 h 6858000"/>
              <a:gd name="connsiteX258" fmla="*/ 1041929 w 7251911"/>
              <a:gd name="connsiteY258" fmla="*/ 4376394 h 6858000"/>
              <a:gd name="connsiteX259" fmla="*/ 1029257 w 7251911"/>
              <a:gd name="connsiteY259" fmla="*/ 4381614 h 6858000"/>
              <a:gd name="connsiteX260" fmla="*/ 1029257 w 7251911"/>
              <a:gd name="connsiteY260" fmla="*/ 4389206 h 6858000"/>
              <a:gd name="connsiteX261" fmla="*/ 1045158 w 7251911"/>
              <a:gd name="connsiteY261" fmla="*/ 4398853 h 6858000"/>
              <a:gd name="connsiteX262" fmla="*/ 1085060 w 7251911"/>
              <a:gd name="connsiteY262" fmla="*/ 4398853 h 6858000"/>
              <a:gd name="connsiteX263" fmla="*/ 1078068 w 7251911"/>
              <a:gd name="connsiteY263" fmla="*/ 4393003 h 6858000"/>
              <a:gd name="connsiteX264" fmla="*/ 1077702 w 7251911"/>
              <a:gd name="connsiteY264" fmla="*/ 4392662 h 6858000"/>
              <a:gd name="connsiteX265" fmla="*/ 1070770 w 7251911"/>
              <a:gd name="connsiteY265" fmla="*/ 4391260 h 6858000"/>
              <a:gd name="connsiteX266" fmla="*/ 1052936 w 7251911"/>
              <a:gd name="connsiteY266" fmla="*/ 4387464 h 6858000"/>
              <a:gd name="connsiteX267" fmla="*/ 882957 w 7251911"/>
              <a:gd name="connsiteY267" fmla="*/ 3630067 h 6858000"/>
              <a:gd name="connsiteX268" fmla="*/ 876729 w 7251911"/>
              <a:gd name="connsiteY268" fmla="*/ 3630752 h 6858000"/>
              <a:gd name="connsiteX269" fmla="*/ 865196 w 7251911"/>
              <a:gd name="connsiteY269" fmla="*/ 3633710 h 6858000"/>
              <a:gd name="connsiteX270" fmla="*/ 880495 w 7251911"/>
              <a:gd name="connsiteY270" fmla="*/ 3633710 h 6858000"/>
              <a:gd name="connsiteX271" fmla="*/ 1323713 w 7251911"/>
              <a:gd name="connsiteY271" fmla="*/ 3242617 h 6858000"/>
              <a:gd name="connsiteX272" fmla="*/ 1318596 w 7251911"/>
              <a:gd name="connsiteY272" fmla="*/ 3244262 h 6858000"/>
              <a:gd name="connsiteX273" fmla="*/ 1315049 w 7251911"/>
              <a:gd name="connsiteY273" fmla="*/ 3246771 h 6858000"/>
              <a:gd name="connsiteX274" fmla="*/ 1319678 w 7251911"/>
              <a:gd name="connsiteY274" fmla="*/ 3245691 h 6858000"/>
              <a:gd name="connsiteX275" fmla="*/ 1329978 w 7251911"/>
              <a:gd name="connsiteY275" fmla="*/ 3243287 h 6858000"/>
              <a:gd name="connsiteX276" fmla="*/ 1345528 w 7251911"/>
              <a:gd name="connsiteY276" fmla="*/ 3225345 h 6858000"/>
              <a:gd name="connsiteX277" fmla="*/ 1338785 w 7251911"/>
              <a:gd name="connsiteY277" fmla="*/ 3226874 h 6858000"/>
              <a:gd name="connsiteX278" fmla="*/ 1338974 w 7251911"/>
              <a:gd name="connsiteY278" fmla="*/ 3228480 h 6858000"/>
              <a:gd name="connsiteX279" fmla="*/ 1344443 w 7251911"/>
              <a:gd name="connsiteY279" fmla="*/ 3226609 h 6858000"/>
              <a:gd name="connsiteX280" fmla="*/ 1301575 w 7251911"/>
              <a:gd name="connsiteY280" fmla="*/ 3214898 h 6858000"/>
              <a:gd name="connsiteX281" fmla="*/ 1309206 w 7251911"/>
              <a:gd name="connsiteY281" fmla="*/ 3216370 h 6858000"/>
              <a:gd name="connsiteX282" fmla="*/ 1331742 w 7251911"/>
              <a:gd name="connsiteY282" fmla="*/ 3217457 h 6858000"/>
              <a:gd name="connsiteX283" fmla="*/ 1353180 w 7251911"/>
              <a:gd name="connsiteY283" fmla="*/ 3216423 h 6858000"/>
              <a:gd name="connsiteX284" fmla="*/ 1354011 w 7251911"/>
              <a:gd name="connsiteY284" fmla="*/ 3215453 h 6858000"/>
              <a:gd name="connsiteX285" fmla="*/ 1320882 w 7251911"/>
              <a:gd name="connsiteY285" fmla="*/ 3214898 h 6858000"/>
              <a:gd name="connsiteX286" fmla="*/ 1072995 w 7251911"/>
              <a:gd name="connsiteY286" fmla="*/ 3200410 h 6858000"/>
              <a:gd name="connsiteX287" fmla="*/ 1061728 w 7251911"/>
              <a:gd name="connsiteY287" fmla="*/ 3201224 h 6858000"/>
              <a:gd name="connsiteX288" fmla="*/ 1061282 w 7251911"/>
              <a:gd name="connsiteY288" fmla="*/ 3201364 h 6858000"/>
              <a:gd name="connsiteX289" fmla="*/ 1065076 w 7251911"/>
              <a:gd name="connsiteY289" fmla="*/ 3204779 h 6858000"/>
              <a:gd name="connsiteX290" fmla="*/ 1072588 w 7251911"/>
              <a:gd name="connsiteY290" fmla="*/ 3207677 h 6858000"/>
              <a:gd name="connsiteX291" fmla="*/ 1087611 w 7251911"/>
              <a:gd name="connsiteY291" fmla="*/ 3207677 h 6858000"/>
              <a:gd name="connsiteX292" fmla="*/ 1102634 w 7251911"/>
              <a:gd name="connsiteY292" fmla="*/ 3207677 h 6858000"/>
              <a:gd name="connsiteX293" fmla="*/ 1110146 w 7251911"/>
              <a:gd name="connsiteY293" fmla="*/ 3213472 h 6858000"/>
              <a:gd name="connsiteX294" fmla="*/ 1113902 w 7251911"/>
              <a:gd name="connsiteY294" fmla="*/ 3230859 h 6858000"/>
              <a:gd name="connsiteX295" fmla="*/ 1128926 w 7251911"/>
              <a:gd name="connsiteY295" fmla="*/ 3230859 h 6858000"/>
              <a:gd name="connsiteX296" fmla="*/ 1132682 w 7251911"/>
              <a:gd name="connsiteY296" fmla="*/ 3222166 h 6858000"/>
              <a:gd name="connsiteX297" fmla="*/ 1162728 w 7251911"/>
              <a:gd name="connsiteY297" fmla="*/ 3213472 h 6858000"/>
              <a:gd name="connsiteX298" fmla="*/ 1170240 w 7251911"/>
              <a:gd name="connsiteY298" fmla="*/ 3216370 h 6858000"/>
              <a:gd name="connsiteX299" fmla="*/ 1185264 w 7251911"/>
              <a:gd name="connsiteY299" fmla="*/ 3216370 h 6858000"/>
              <a:gd name="connsiteX300" fmla="*/ 1192775 w 7251911"/>
              <a:gd name="connsiteY300" fmla="*/ 3222166 h 6858000"/>
              <a:gd name="connsiteX301" fmla="*/ 1196531 w 7251911"/>
              <a:gd name="connsiteY301" fmla="*/ 3213472 h 6858000"/>
              <a:gd name="connsiteX302" fmla="*/ 1200287 w 7251911"/>
              <a:gd name="connsiteY302" fmla="*/ 3213472 h 6858000"/>
              <a:gd name="connsiteX303" fmla="*/ 1234090 w 7251911"/>
              <a:gd name="connsiteY303" fmla="*/ 3219268 h 6858000"/>
              <a:gd name="connsiteX304" fmla="*/ 1255686 w 7251911"/>
              <a:gd name="connsiteY304" fmla="*/ 3217457 h 6858000"/>
              <a:gd name="connsiteX305" fmla="*/ 1265936 w 7251911"/>
              <a:gd name="connsiteY305" fmla="*/ 3214898 h 6858000"/>
              <a:gd name="connsiteX306" fmla="*/ 1234496 w 7251911"/>
              <a:gd name="connsiteY306" fmla="*/ 3214898 h 6858000"/>
              <a:gd name="connsiteX307" fmla="*/ 1200694 w 7251911"/>
              <a:gd name="connsiteY307" fmla="*/ 3209102 h 6858000"/>
              <a:gd name="connsiteX308" fmla="*/ 1163136 w 7251911"/>
              <a:gd name="connsiteY308" fmla="*/ 3206204 h 6858000"/>
              <a:gd name="connsiteX309" fmla="*/ 1114309 w 7251911"/>
              <a:gd name="connsiteY309" fmla="*/ 3206204 h 6858000"/>
              <a:gd name="connsiteX310" fmla="*/ 1084262 w 7251911"/>
              <a:gd name="connsiteY310" fmla="*/ 3203306 h 6858000"/>
              <a:gd name="connsiteX311" fmla="*/ 1072995 w 7251911"/>
              <a:gd name="connsiteY311" fmla="*/ 3200410 h 6858000"/>
              <a:gd name="connsiteX312" fmla="*/ 1493823 w 7251911"/>
              <a:gd name="connsiteY312" fmla="*/ 3145395 h 6858000"/>
              <a:gd name="connsiteX313" fmla="*/ 1504918 w 7251911"/>
              <a:gd name="connsiteY313" fmla="*/ 3148247 h 6858000"/>
              <a:gd name="connsiteX314" fmla="*/ 1506981 w 7251911"/>
              <a:gd name="connsiteY314" fmla="*/ 3147813 h 6858000"/>
              <a:gd name="connsiteX315" fmla="*/ 1578204 w 7251911"/>
              <a:gd name="connsiteY315" fmla="*/ 3144372 h 6858000"/>
              <a:gd name="connsiteX316" fmla="*/ 1542966 w 7251911"/>
              <a:gd name="connsiteY316" fmla="*/ 3147560 h 6858000"/>
              <a:gd name="connsiteX317" fmla="*/ 1546233 w 7251911"/>
              <a:gd name="connsiteY317" fmla="*/ 3148247 h 6858000"/>
              <a:gd name="connsiteX318" fmla="*/ 1580036 w 7251911"/>
              <a:gd name="connsiteY318" fmla="*/ 3145350 h 6858000"/>
              <a:gd name="connsiteX319" fmla="*/ 1584172 w 7251911"/>
              <a:gd name="connsiteY319" fmla="*/ 3144383 h 6858000"/>
              <a:gd name="connsiteX320" fmla="*/ 1467012 w 7251911"/>
              <a:gd name="connsiteY320" fmla="*/ 3134199 h 6858000"/>
              <a:gd name="connsiteX321" fmla="*/ 1446942 w 7251911"/>
              <a:gd name="connsiteY321" fmla="*/ 3144011 h 6858000"/>
              <a:gd name="connsiteX322" fmla="*/ 1445461 w 7251911"/>
              <a:gd name="connsiteY322" fmla="*/ 3145085 h 6858000"/>
              <a:gd name="connsiteX323" fmla="*/ 1444879 w 7251911"/>
              <a:gd name="connsiteY323" fmla="*/ 3145019 h 6858000"/>
              <a:gd name="connsiteX324" fmla="*/ 1442286 w 7251911"/>
              <a:gd name="connsiteY324" fmla="*/ 3146287 h 6858000"/>
              <a:gd name="connsiteX325" fmla="*/ 1436788 w 7251911"/>
              <a:gd name="connsiteY325" fmla="*/ 3146687 h 6858000"/>
              <a:gd name="connsiteX326" fmla="*/ 1441069 w 7251911"/>
              <a:gd name="connsiteY326" fmla="*/ 3148247 h 6858000"/>
              <a:gd name="connsiteX327" fmla="*/ 1448580 w 7251911"/>
              <a:gd name="connsiteY327" fmla="*/ 3145350 h 6858000"/>
              <a:gd name="connsiteX328" fmla="*/ 1471116 w 7251911"/>
              <a:gd name="connsiteY328" fmla="*/ 3142090 h 6858000"/>
              <a:gd name="connsiteX329" fmla="*/ 1493330 w 7251911"/>
              <a:gd name="connsiteY329" fmla="*/ 3145304 h 6858000"/>
              <a:gd name="connsiteX330" fmla="*/ 1488266 w 7251911"/>
              <a:gd name="connsiteY330" fmla="*/ 3144372 h 6858000"/>
              <a:gd name="connsiteX331" fmla="*/ 1467012 w 7251911"/>
              <a:gd name="connsiteY331" fmla="*/ 3134199 h 6858000"/>
              <a:gd name="connsiteX332" fmla="*/ 1268634 w 7251911"/>
              <a:gd name="connsiteY332" fmla="*/ 3133725 h 6858000"/>
              <a:gd name="connsiteX333" fmla="*/ 1257725 w 7251911"/>
              <a:gd name="connsiteY333" fmla="*/ 3134644 h 6858000"/>
              <a:gd name="connsiteX334" fmla="*/ 1252093 w 7251911"/>
              <a:gd name="connsiteY334" fmla="*/ 3137966 h 6858000"/>
              <a:gd name="connsiteX335" fmla="*/ 1257032 w 7251911"/>
              <a:gd name="connsiteY335" fmla="*/ 3139554 h 6858000"/>
              <a:gd name="connsiteX336" fmla="*/ 1277689 w 7251911"/>
              <a:gd name="connsiteY336" fmla="*/ 3146436 h 6858000"/>
              <a:gd name="connsiteX337" fmla="*/ 1285245 w 7251911"/>
              <a:gd name="connsiteY337" fmla="*/ 3144979 h 6858000"/>
              <a:gd name="connsiteX338" fmla="*/ 1271334 w 7251911"/>
              <a:gd name="connsiteY338" fmla="*/ 3137217 h 6858000"/>
              <a:gd name="connsiteX339" fmla="*/ 1218151 w 7251911"/>
              <a:gd name="connsiteY339" fmla="*/ 3127789 h 6858000"/>
              <a:gd name="connsiteX340" fmla="*/ 1211062 w 7251911"/>
              <a:gd name="connsiteY340" fmla="*/ 3133206 h 6858000"/>
              <a:gd name="connsiteX341" fmla="*/ 1195230 w 7251911"/>
              <a:gd name="connsiteY341" fmla="*/ 3141047 h 6858000"/>
              <a:gd name="connsiteX342" fmla="*/ 1206328 w 7251911"/>
              <a:gd name="connsiteY342" fmla="*/ 3143901 h 6858000"/>
              <a:gd name="connsiteX343" fmla="*/ 1223229 w 7251911"/>
              <a:gd name="connsiteY343" fmla="*/ 3139554 h 6858000"/>
              <a:gd name="connsiteX344" fmla="*/ 1228475 w 7251911"/>
              <a:gd name="connsiteY344" fmla="*/ 3137868 h 6858000"/>
              <a:gd name="connsiteX345" fmla="*/ 1058724 w 7251911"/>
              <a:gd name="connsiteY345" fmla="*/ 3103323 h 6858000"/>
              <a:gd name="connsiteX346" fmla="*/ 1026809 w 7251911"/>
              <a:gd name="connsiteY346" fmla="*/ 3119932 h 6858000"/>
              <a:gd name="connsiteX347" fmla="*/ 1021777 w 7251911"/>
              <a:gd name="connsiteY347" fmla="*/ 3120306 h 6858000"/>
              <a:gd name="connsiteX348" fmla="*/ 1020526 w 7251911"/>
              <a:gd name="connsiteY348" fmla="*/ 3127859 h 6858000"/>
              <a:gd name="connsiteX349" fmla="*/ 1007991 w 7251911"/>
              <a:gd name="connsiteY349" fmla="*/ 3121331 h 6858000"/>
              <a:gd name="connsiteX350" fmla="*/ 994894 w 7251911"/>
              <a:gd name="connsiteY350" fmla="*/ 3122305 h 6858000"/>
              <a:gd name="connsiteX351" fmla="*/ 985069 w 7251911"/>
              <a:gd name="connsiteY351" fmla="*/ 3122305 h 6858000"/>
              <a:gd name="connsiteX352" fmla="*/ 974329 w 7251911"/>
              <a:gd name="connsiteY352" fmla="*/ 3126028 h 6858000"/>
              <a:gd name="connsiteX353" fmla="*/ 942839 w 7251911"/>
              <a:gd name="connsiteY353" fmla="*/ 3129950 h 6858000"/>
              <a:gd name="connsiteX354" fmla="*/ 890571 w 7251911"/>
              <a:gd name="connsiteY354" fmla="*/ 3124891 h 6858000"/>
              <a:gd name="connsiteX355" fmla="*/ 859724 w 7251911"/>
              <a:gd name="connsiteY355" fmla="*/ 3126102 h 6858000"/>
              <a:gd name="connsiteX356" fmla="*/ 833441 w 7251911"/>
              <a:gd name="connsiteY356" fmla="*/ 3129899 h 6858000"/>
              <a:gd name="connsiteX357" fmla="*/ 803403 w 7251911"/>
              <a:gd name="connsiteY357" fmla="*/ 3126102 h 6858000"/>
              <a:gd name="connsiteX358" fmla="*/ 769610 w 7251911"/>
              <a:gd name="connsiteY358" fmla="*/ 3126102 h 6858000"/>
              <a:gd name="connsiteX359" fmla="*/ 766706 w 7251911"/>
              <a:gd name="connsiteY359" fmla="*/ 3116033 h 6858000"/>
              <a:gd name="connsiteX360" fmla="*/ 697025 w 7251911"/>
              <a:gd name="connsiteY360" fmla="*/ 3112049 h 6858000"/>
              <a:gd name="connsiteX361" fmla="*/ 637181 w 7251911"/>
              <a:gd name="connsiteY361" fmla="*/ 3107391 h 6858000"/>
              <a:gd name="connsiteX362" fmla="*/ 636377 w 7251911"/>
              <a:gd name="connsiteY362" fmla="*/ 3109126 h 6858000"/>
              <a:gd name="connsiteX363" fmla="*/ 648583 w 7251911"/>
              <a:gd name="connsiteY363" fmla="*/ 3110575 h 6858000"/>
              <a:gd name="connsiteX364" fmla="*/ 671118 w 7251911"/>
              <a:gd name="connsiteY364" fmla="*/ 3122167 h 6858000"/>
              <a:gd name="connsiteX365" fmla="*/ 678630 w 7251911"/>
              <a:gd name="connsiteY365" fmla="*/ 3125065 h 6858000"/>
              <a:gd name="connsiteX366" fmla="*/ 693653 w 7251911"/>
              <a:gd name="connsiteY366" fmla="*/ 3125065 h 6858000"/>
              <a:gd name="connsiteX367" fmla="*/ 708676 w 7251911"/>
              <a:gd name="connsiteY367" fmla="*/ 3125065 h 6858000"/>
              <a:gd name="connsiteX368" fmla="*/ 716188 w 7251911"/>
              <a:gd name="connsiteY368" fmla="*/ 3130860 h 6858000"/>
              <a:gd name="connsiteX369" fmla="*/ 719944 w 7251911"/>
              <a:gd name="connsiteY369" fmla="*/ 3148247 h 6858000"/>
              <a:gd name="connsiteX370" fmla="*/ 734968 w 7251911"/>
              <a:gd name="connsiteY370" fmla="*/ 3148247 h 6858000"/>
              <a:gd name="connsiteX371" fmla="*/ 738724 w 7251911"/>
              <a:gd name="connsiteY371" fmla="*/ 3139554 h 6858000"/>
              <a:gd name="connsiteX372" fmla="*/ 768770 w 7251911"/>
              <a:gd name="connsiteY372" fmla="*/ 3130860 h 6858000"/>
              <a:gd name="connsiteX373" fmla="*/ 776282 w 7251911"/>
              <a:gd name="connsiteY373" fmla="*/ 3133758 h 6858000"/>
              <a:gd name="connsiteX374" fmla="*/ 791306 w 7251911"/>
              <a:gd name="connsiteY374" fmla="*/ 3133758 h 6858000"/>
              <a:gd name="connsiteX375" fmla="*/ 798817 w 7251911"/>
              <a:gd name="connsiteY375" fmla="*/ 3139554 h 6858000"/>
              <a:gd name="connsiteX376" fmla="*/ 802573 w 7251911"/>
              <a:gd name="connsiteY376" fmla="*/ 3130860 h 6858000"/>
              <a:gd name="connsiteX377" fmla="*/ 806329 w 7251911"/>
              <a:gd name="connsiteY377" fmla="*/ 3130860 h 6858000"/>
              <a:gd name="connsiteX378" fmla="*/ 840132 w 7251911"/>
              <a:gd name="connsiteY378" fmla="*/ 3136656 h 6858000"/>
              <a:gd name="connsiteX379" fmla="*/ 877690 w 7251911"/>
              <a:gd name="connsiteY379" fmla="*/ 3130860 h 6858000"/>
              <a:gd name="connsiteX380" fmla="*/ 915248 w 7251911"/>
              <a:gd name="connsiteY380" fmla="*/ 3133758 h 6858000"/>
              <a:gd name="connsiteX381" fmla="*/ 960319 w 7251911"/>
              <a:gd name="connsiteY381" fmla="*/ 3133758 h 6858000"/>
              <a:gd name="connsiteX382" fmla="*/ 964075 w 7251911"/>
              <a:gd name="connsiteY382" fmla="*/ 3133758 h 6858000"/>
              <a:gd name="connsiteX383" fmla="*/ 964075 w 7251911"/>
              <a:gd name="connsiteY383" fmla="*/ 3136656 h 6858000"/>
              <a:gd name="connsiteX384" fmla="*/ 952808 w 7251911"/>
              <a:gd name="connsiteY384" fmla="*/ 3142452 h 6858000"/>
              <a:gd name="connsiteX385" fmla="*/ 945296 w 7251911"/>
              <a:gd name="connsiteY385" fmla="*/ 3148247 h 6858000"/>
              <a:gd name="connsiteX386" fmla="*/ 956563 w 7251911"/>
              <a:gd name="connsiteY386" fmla="*/ 3151145 h 6858000"/>
              <a:gd name="connsiteX387" fmla="*/ 930272 w 7251911"/>
              <a:gd name="connsiteY387" fmla="*/ 3159839 h 6858000"/>
              <a:gd name="connsiteX388" fmla="*/ 919004 w 7251911"/>
              <a:gd name="connsiteY388" fmla="*/ 3165633 h 6858000"/>
              <a:gd name="connsiteX389" fmla="*/ 930272 w 7251911"/>
              <a:gd name="connsiteY389" fmla="*/ 3171431 h 6858000"/>
              <a:gd name="connsiteX390" fmla="*/ 956563 w 7251911"/>
              <a:gd name="connsiteY390" fmla="*/ 3165633 h 6858000"/>
              <a:gd name="connsiteX391" fmla="*/ 964075 w 7251911"/>
              <a:gd name="connsiteY391" fmla="*/ 3165633 h 6858000"/>
              <a:gd name="connsiteX392" fmla="*/ 1005390 w 7251911"/>
              <a:gd name="connsiteY392" fmla="*/ 3171431 h 6858000"/>
              <a:gd name="connsiteX393" fmla="*/ 1031680 w 7251911"/>
              <a:gd name="connsiteY393" fmla="*/ 3165633 h 6858000"/>
              <a:gd name="connsiteX394" fmla="*/ 1035436 w 7251911"/>
              <a:gd name="connsiteY394" fmla="*/ 3165633 h 6858000"/>
              <a:gd name="connsiteX395" fmla="*/ 1065483 w 7251911"/>
              <a:gd name="connsiteY395" fmla="*/ 3171431 h 6858000"/>
              <a:gd name="connsiteX396" fmla="*/ 1106798 w 7251911"/>
              <a:gd name="connsiteY396" fmla="*/ 3159839 h 6858000"/>
              <a:gd name="connsiteX397" fmla="*/ 1110554 w 7251911"/>
              <a:gd name="connsiteY397" fmla="*/ 3151145 h 6858000"/>
              <a:gd name="connsiteX398" fmla="*/ 1121821 w 7251911"/>
              <a:gd name="connsiteY398" fmla="*/ 3142452 h 6858000"/>
              <a:gd name="connsiteX399" fmla="*/ 1129567 w 7251911"/>
              <a:gd name="connsiteY399" fmla="*/ 3142054 h 6858000"/>
              <a:gd name="connsiteX400" fmla="*/ 1112919 w 7251911"/>
              <a:gd name="connsiteY400" fmla="*/ 3131523 h 6858000"/>
              <a:gd name="connsiteX401" fmla="*/ 1098148 w 7251911"/>
              <a:gd name="connsiteY401" fmla="*/ 3122876 h 6858000"/>
              <a:gd name="connsiteX402" fmla="*/ 1084069 w 7251911"/>
              <a:gd name="connsiteY402" fmla="*/ 3129424 h 6858000"/>
              <a:gd name="connsiteX403" fmla="*/ 1066233 w 7251911"/>
              <a:gd name="connsiteY403" fmla="*/ 3114713 h 6858000"/>
              <a:gd name="connsiteX404" fmla="*/ 1058724 w 7251911"/>
              <a:gd name="connsiteY404" fmla="*/ 3103323 h 6858000"/>
              <a:gd name="connsiteX405" fmla="*/ 838398 w 7251911"/>
              <a:gd name="connsiteY405" fmla="*/ 2411519 h 6858000"/>
              <a:gd name="connsiteX406" fmla="*/ 834934 w 7251911"/>
              <a:gd name="connsiteY406" fmla="*/ 2412343 h 6858000"/>
              <a:gd name="connsiteX407" fmla="*/ 841454 w 7251911"/>
              <a:gd name="connsiteY407" fmla="*/ 2412343 h 6858000"/>
              <a:gd name="connsiteX408" fmla="*/ 747346 w 7251911"/>
              <a:gd name="connsiteY408" fmla="*/ 2386367 h 6858000"/>
              <a:gd name="connsiteX409" fmla="*/ 735612 w 7251911"/>
              <a:gd name="connsiteY409" fmla="*/ 2398232 h 6858000"/>
              <a:gd name="connsiteX410" fmla="*/ 731858 w 7251911"/>
              <a:gd name="connsiteY410" fmla="*/ 2409621 h 6858000"/>
              <a:gd name="connsiteX411" fmla="*/ 743122 w 7251911"/>
              <a:gd name="connsiteY411" fmla="*/ 2417214 h 6858000"/>
              <a:gd name="connsiteX412" fmla="*/ 776914 w 7251911"/>
              <a:gd name="connsiteY412" fmla="*/ 2417214 h 6858000"/>
              <a:gd name="connsiteX413" fmla="*/ 797096 w 7251911"/>
              <a:gd name="connsiteY413" fmla="*/ 2434298 h 6858000"/>
              <a:gd name="connsiteX414" fmla="*/ 815052 w 7251911"/>
              <a:gd name="connsiteY414" fmla="*/ 2437870 h 6858000"/>
              <a:gd name="connsiteX415" fmla="*/ 824677 w 7251911"/>
              <a:gd name="connsiteY415" fmla="*/ 2427529 h 6858000"/>
              <a:gd name="connsiteX416" fmla="*/ 787130 w 7251911"/>
              <a:gd name="connsiteY416" fmla="*/ 2416139 h 6858000"/>
              <a:gd name="connsiteX417" fmla="*/ 790453 w 7251911"/>
              <a:gd name="connsiteY417" fmla="*/ 2412781 h 6858000"/>
              <a:gd name="connsiteX418" fmla="*/ 776914 w 7251911"/>
              <a:gd name="connsiteY418" fmla="*/ 2413418 h 6858000"/>
              <a:gd name="connsiteX419" fmla="*/ 761895 w 7251911"/>
              <a:gd name="connsiteY419" fmla="*/ 2394435 h 6858000"/>
              <a:gd name="connsiteX420" fmla="*/ 747346 w 7251911"/>
              <a:gd name="connsiteY420" fmla="*/ 2386367 h 6858000"/>
              <a:gd name="connsiteX421" fmla="*/ 1055137 w 7251911"/>
              <a:gd name="connsiteY421" fmla="*/ 1943021 h 6858000"/>
              <a:gd name="connsiteX422" fmla="*/ 1063415 w 7251911"/>
              <a:gd name="connsiteY422" fmla="*/ 1951138 h 6858000"/>
              <a:gd name="connsiteX423" fmla="*/ 1081255 w 7251911"/>
              <a:gd name="connsiteY423" fmla="*/ 1943021 h 6858000"/>
              <a:gd name="connsiteX424" fmla="*/ 861930 w 7251911"/>
              <a:gd name="connsiteY424" fmla="*/ 1939319 h 6858000"/>
              <a:gd name="connsiteX425" fmla="*/ 885801 w 7251911"/>
              <a:gd name="connsiteY425" fmla="*/ 1950249 h 6858000"/>
              <a:gd name="connsiteX426" fmla="*/ 923349 w 7251911"/>
              <a:gd name="connsiteY426" fmla="*/ 1946452 h 6858000"/>
              <a:gd name="connsiteX427" fmla="*/ 933108 w 7251911"/>
              <a:gd name="connsiteY427" fmla="*/ 1941954 h 6858000"/>
              <a:gd name="connsiteX428" fmla="*/ 887665 w 7251911"/>
              <a:gd name="connsiteY428" fmla="*/ 1939319 h 6858000"/>
              <a:gd name="connsiteX429" fmla="*/ 1108783 w 7251911"/>
              <a:gd name="connsiteY429" fmla="*/ 1801986 h 6858000"/>
              <a:gd name="connsiteX430" fmla="*/ 1106177 w 7251911"/>
              <a:gd name="connsiteY430" fmla="*/ 1803742 h 6858000"/>
              <a:gd name="connsiteX431" fmla="*/ 1101879 w 7251911"/>
              <a:gd name="connsiteY431" fmla="*/ 1814605 h 6858000"/>
              <a:gd name="connsiteX432" fmla="*/ 1099627 w 7251911"/>
              <a:gd name="connsiteY432" fmla="*/ 1815972 h 6858000"/>
              <a:gd name="connsiteX433" fmla="*/ 1101273 w 7251911"/>
              <a:gd name="connsiteY433" fmla="*/ 1820968 h 6858000"/>
              <a:gd name="connsiteX434" fmla="*/ 1104823 w 7251911"/>
              <a:gd name="connsiteY434" fmla="*/ 1824556 h 6858000"/>
              <a:gd name="connsiteX435" fmla="*/ 1127752 w 7251911"/>
              <a:gd name="connsiteY435" fmla="*/ 1824556 h 6858000"/>
              <a:gd name="connsiteX436" fmla="*/ 1136474 w 7251911"/>
              <a:gd name="connsiteY436" fmla="*/ 1815273 h 6858000"/>
              <a:gd name="connsiteX437" fmla="*/ 1142575 w 7251911"/>
              <a:gd name="connsiteY437" fmla="*/ 1805782 h 6858000"/>
              <a:gd name="connsiteX438" fmla="*/ 1144495 w 7251911"/>
              <a:gd name="connsiteY438" fmla="*/ 1805872 h 6858000"/>
              <a:gd name="connsiteX439" fmla="*/ 1142573 w 7251911"/>
              <a:gd name="connsiteY439" fmla="*/ 1801986 h 6858000"/>
              <a:gd name="connsiteX440" fmla="*/ 1215599 w 7251911"/>
              <a:gd name="connsiteY440" fmla="*/ 1801637 h 6858000"/>
              <a:gd name="connsiteX441" fmla="*/ 1201380 w 7251911"/>
              <a:gd name="connsiteY441" fmla="*/ 1806538 h 6858000"/>
              <a:gd name="connsiteX442" fmla="*/ 1200244 w 7251911"/>
              <a:gd name="connsiteY442" fmla="*/ 1806773 h 6858000"/>
              <a:gd name="connsiteX443" fmla="*/ 1204059 w 7251911"/>
              <a:gd name="connsiteY443" fmla="*/ 1807680 h 6858000"/>
              <a:gd name="connsiteX444" fmla="*/ 1221212 w 7251911"/>
              <a:gd name="connsiteY444" fmla="*/ 1803055 h 6858000"/>
              <a:gd name="connsiteX445" fmla="*/ 839518 w 7251911"/>
              <a:gd name="connsiteY445" fmla="*/ 1635697 h 6858000"/>
              <a:gd name="connsiteX446" fmla="*/ 827784 w 7251911"/>
              <a:gd name="connsiteY446" fmla="*/ 1647561 h 6858000"/>
              <a:gd name="connsiteX447" fmla="*/ 824030 w 7251911"/>
              <a:gd name="connsiteY447" fmla="*/ 1658950 h 6858000"/>
              <a:gd name="connsiteX448" fmla="*/ 835294 w 7251911"/>
              <a:gd name="connsiteY448" fmla="*/ 1666543 h 6858000"/>
              <a:gd name="connsiteX449" fmla="*/ 853724 w 7251911"/>
              <a:gd name="connsiteY449" fmla="*/ 1666543 h 6858000"/>
              <a:gd name="connsiteX450" fmla="*/ 853931 w 7251911"/>
              <a:gd name="connsiteY450" fmla="*/ 1661516 h 6858000"/>
              <a:gd name="connsiteX451" fmla="*/ 857216 w 7251911"/>
              <a:gd name="connsiteY451" fmla="*/ 1650127 h 6858000"/>
              <a:gd name="connsiteX452" fmla="*/ 860045 w 7251911"/>
              <a:gd name="connsiteY452" fmla="*/ 1650127 h 6858000"/>
              <a:gd name="connsiteX453" fmla="*/ 854067 w 7251911"/>
              <a:gd name="connsiteY453" fmla="*/ 1643764 h 6858000"/>
              <a:gd name="connsiteX454" fmla="*/ 839518 w 7251911"/>
              <a:gd name="connsiteY454" fmla="*/ 1635697 h 6858000"/>
              <a:gd name="connsiteX455" fmla="*/ 861031 w 7251911"/>
              <a:gd name="connsiteY455" fmla="*/ 1098450 h 6858000"/>
              <a:gd name="connsiteX456" fmla="*/ 862314 w 7251911"/>
              <a:gd name="connsiteY456" fmla="*/ 1106189 h 6858000"/>
              <a:gd name="connsiteX457" fmla="*/ 863578 w 7251911"/>
              <a:gd name="connsiteY457" fmla="*/ 1113816 h 6858000"/>
              <a:gd name="connsiteX458" fmla="*/ 869085 w 7251911"/>
              <a:gd name="connsiteY458" fmla="*/ 1113816 h 6858000"/>
              <a:gd name="connsiteX459" fmla="*/ 877777 w 7251911"/>
              <a:gd name="connsiteY459" fmla="*/ 1121174 h 6858000"/>
              <a:gd name="connsiteX460" fmla="*/ 898260 w 7251911"/>
              <a:gd name="connsiteY460" fmla="*/ 1111528 h 6858000"/>
              <a:gd name="connsiteX461" fmla="*/ 889267 w 7251911"/>
              <a:gd name="connsiteY461" fmla="*/ 1109070 h 6858000"/>
              <a:gd name="connsiteX462" fmla="*/ 869085 w 7251911"/>
              <a:gd name="connsiteY462" fmla="*/ 1110020 h 6858000"/>
              <a:gd name="connsiteX463" fmla="*/ 862984 w 7251911"/>
              <a:gd name="connsiteY463" fmla="*/ 1100529 h 6858000"/>
              <a:gd name="connsiteX464" fmla="*/ 839517 w 7251911"/>
              <a:gd name="connsiteY464" fmla="*/ 1082970 h 6858000"/>
              <a:gd name="connsiteX465" fmla="*/ 829433 w 7251911"/>
              <a:gd name="connsiteY465" fmla="*/ 1093166 h 6858000"/>
              <a:gd name="connsiteX466" fmla="*/ 838320 w 7251911"/>
              <a:gd name="connsiteY466" fmla="*/ 1096246 h 6858000"/>
              <a:gd name="connsiteX467" fmla="*/ 851284 w 7251911"/>
              <a:gd name="connsiteY467" fmla="*/ 1089494 h 6858000"/>
              <a:gd name="connsiteX468" fmla="*/ 1429740 w 7251911"/>
              <a:gd name="connsiteY468" fmla="*/ 271103 h 6858000"/>
              <a:gd name="connsiteX469" fmla="*/ 1447660 w 7251911"/>
              <a:gd name="connsiteY469" fmla="*/ 273837 h 6858000"/>
              <a:gd name="connsiteX470" fmla="*/ 1471743 w 7251911"/>
              <a:gd name="connsiteY470" fmla="*/ 273044 h 6858000"/>
              <a:gd name="connsiteX471" fmla="*/ 1474226 w 7251911"/>
              <a:gd name="connsiteY471" fmla="*/ 272196 h 6858000"/>
              <a:gd name="connsiteX472" fmla="*/ 1470129 w 7251911"/>
              <a:gd name="connsiteY472" fmla="*/ 272364 h 6858000"/>
              <a:gd name="connsiteX473" fmla="*/ 1432571 w 7251911"/>
              <a:gd name="connsiteY473" fmla="*/ 271130 h 6858000"/>
              <a:gd name="connsiteX474" fmla="*/ 1208538 w 7251911"/>
              <a:gd name="connsiteY474" fmla="*/ 269896 h 6858000"/>
              <a:gd name="connsiteX475" fmla="*/ 1227679 w 7251911"/>
              <a:gd name="connsiteY475" fmla="*/ 274885 h 6858000"/>
              <a:gd name="connsiteX476" fmla="*/ 1251839 w 7251911"/>
              <a:gd name="connsiteY476" fmla="*/ 273469 h 6858000"/>
              <a:gd name="connsiteX477" fmla="*/ 1314497 w 7251911"/>
              <a:gd name="connsiteY477" fmla="*/ 269989 h 6858000"/>
              <a:gd name="connsiteX478" fmla="*/ 1304871 w 7251911"/>
              <a:gd name="connsiteY478" fmla="*/ 269896 h 6858000"/>
              <a:gd name="connsiteX479" fmla="*/ 1387521 w 7251911"/>
              <a:gd name="connsiteY479" fmla="*/ 148922 h 6858000"/>
              <a:gd name="connsiteX480" fmla="*/ 1384077 w 7251911"/>
              <a:gd name="connsiteY480" fmla="*/ 151002 h 6858000"/>
              <a:gd name="connsiteX481" fmla="*/ 1430300 w 7251911"/>
              <a:gd name="connsiteY481" fmla="*/ 150478 h 6858000"/>
              <a:gd name="connsiteX482" fmla="*/ 1409253 w 7251911"/>
              <a:gd name="connsiteY482" fmla="*/ 148942 h 6858000"/>
              <a:gd name="connsiteX483" fmla="*/ 1387521 w 7251911"/>
              <a:gd name="connsiteY483" fmla="*/ 148922 h 6858000"/>
              <a:gd name="connsiteX484" fmla="*/ 1178926 w 7251911"/>
              <a:gd name="connsiteY484" fmla="*/ 0 h 6858000"/>
              <a:gd name="connsiteX485" fmla="*/ 1191500 w 7251911"/>
              <a:gd name="connsiteY485" fmla="*/ 0 h 6858000"/>
              <a:gd name="connsiteX486" fmla="*/ 1197498 w 7251911"/>
              <a:gd name="connsiteY486" fmla="*/ 3720 h 6858000"/>
              <a:gd name="connsiteX487" fmla="*/ 1341122 w 7251911"/>
              <a:gd name="connsiteY487" fmla="*/ 38045 h 6858000"/>
              <a:gd name="connsiteX488" fmla="*/ 1390324 w 7251911"/>
              <a:gd name="connsiteY488" fmla="*/ 44174 h 6858000"/>
              <a:gd name="connsiteX489" fmla="*/ 1406224 w 7251911"/>
              <a:gd name="connsiteY489" fmla="*/ 44890 h 6858000"/>
              <a:gd name="connsiteX490" fmla="*/ 1405342 w 7251911"/>
              <a:gd name="connsiteY490" fmla="*/ 35930 h 6858000"/>
              <a:gd name="connsiteX491" fmla="*/ 1414610 w 7251911"/>
              <a:gd name="connsiteY491" fmla="*/ 25705 h 6858000"/>
              <a:gd name="connsiteX492" fmla="*/ 1432788 w 7251911"/>
              <a:gd name="connsiteY492" fmla="*/ 24176 h 6858000"/>
              <a:gd name="connsiteX493" fmla="*/ 1446613 w 7251911"/>
              <a:gd name="connsiteY493" fmla="*/ 9462 h 6858000"/>
              <a:gd name="connsiteX494" fmla="*/ 1442714 w 7251911"/>
              <a:gd name="connsiteY494" fmla="*/ 2655 h 6858000"/>
              <a:gd name="connsiteX495" fmla="*/ 1444284 w 7251911"/>
              <a:gd name="connsiteY495" fmla="*/ 0 h 6858000"/>
              <a:gd name="connsiteX496" fmla="*/ 1472676 w 7251911"/>
              <a:gd name="connsiteY496" fmla="*/ 0 h 6858000"/>
              <a:gd name="connsiteX497" fmla="*/ 1527150 w 7251911"/>
              <a:gd name="connsiteY497" fmla="*/ 20758 h 6858000"/>
              <a:gd name="connsiteX498" fmla="*/ 1545793 w 7251911"/>
              <a:gd name="connsiteY498" fmla="*/ 15494 h 6858000"/>
              <a:gd name="connsiteX499" fmla="*/ 1546879 w 7251911"/>
              <a:gd name="connsiteY499" fmla="*/ 6779 h 6858000"/>
              <a:gd name="connsiteX500" fmla="*/ 1561431 w 7251911"/>
              <a:gd name="connsiteY500" fmla="*/ 2270 h 6858000"/>
              <a:gd name="connsiteX501" fmla="*/ 1589593 w 7251911"/>
              <a:gd name="connsiteY501" fmla="*/ 4829 h 6858000"/>
              <a:gd name="connsiteX502" fmla="*/ 1609798 w 7251911"/>
              <a:gd name="connsiteY502" fmla="*/ 2169 h 6858000"/>
              <a:gd name="connsiteX503" fmla="*/ 1609798 w 7251911"/>
              <a:gd name="connsiteY503" fmla="*/ 2 h 6858000"/>
              <a:gd name="connsiteX504" fmla="*/ 1629796 w 7251911"/>
              <a:gd name="connsiteY504" fmla="*/ 2 h 6858000"/>
              <a:gd name="connsiteX505" fmla="*/ 1629817 w 7251911"/>
              <a:gd name="connsiteY505" fmla="*/ 0 h 6858000"/>
              <a:gd name="connsiteX506" fmla="*/ 1674956 w 7251911"/>
              <a:gd name="connsiteY506" fmla="*/ 0 h 6858000"/>
              <a:gd name="connsiteX507" fmla="*/ 1674963 w 7251911"/>
              <a:gd name="connsiteY507" fmla="*/ 2 h 6858000"/>
              <a:gd name="connsiteX508" fmla="*/ 1979870 w 7251911"/>
              <a:gd name="connsiteY508" fmla="*/ 2 h 6858000"/>
              <a:gd name="connsiteX509" fmla="*/ 1979888 w 7251911"/>
              <a:gd name="connsiteY509" fmla="*/ 0 h 6858000"/>
              <a:gd name="connsiteX510" fmla="*/ 1999653 w 7251911"/>
              <a:gd name="connsiteY510" fmla="*/ 0 h 6858000"/>
              <a:gd name="connsiteX511" fmla="*/ 1999658 w 7251911"/>
              <a:gd name="connsiteY511" fmla="*/ 2 h 6858000"/>
              <a:gd name="connsiteX512" fmla="*/ 2074059 w 7251911"/>
              <a:gd name="connsiteY512" fmla="*/ 2 h 6858000"/>
              <a:gd name="connsiteX513" fmla="*/ 2074067 w 7251911"/>
              <a:gd name="connsiteY513" fmla="*/ 0 h 6858000"/>
              <a:gd name="connsiteX514" fmla="*/ 2179783 w 7251911"/>
              <a:gd name="connsiteY514" fmla="*/ 0 h 6858000"/>
              <a:gd name="connsiteX515" fmla="*/ 2179821 w 7251911"/>
              <a:gd name="connsiteY515" fmla="*/ 2 h 6858000"/>
              <a:gd name="connsiteX516" fmla="*/ 7251911 w 7251911"/>
              <a:gd name="connsiteY516" fmla="*/ 2 h 6858000"/>
              <a:gd name="connsiteX517" fmla="*/ 7251911 w 7251911"/>
              <a:gd name="connsiteY517" fmla="*/ 649847 h 6858000"/>
              <a:gd name="connsiteX518" fmla="*/ 7251911 w 7251911"/>
              <a:gd name="connsiteY518" fmla="*/ 5376007 h 6858000"/>
              <a:gd name="connsiteX519" fmla="*/ 7251911 w 7251911"/>
              <a:gd name="connsiteY519" fmla="*/ 5393449 h 6858000"/>
              <a:gd name="connsiteX520" fmla="*/ 7251911 w 7251911"/>
              <a:gd name="connsiteY520" fmla="*/ 5406557 h 6858000"/>
              <a:gd name="connsiteX521" fmla="*/ 7251911 w 7251911"/>
              <a:gd name="connsiteY521" fmla="*/ 5410174 h 6858000"/>
              <a:gd name="connsiteX522" fmla="*/ 7251911 w 7251911"/>
              <a:gd name="connsiteY522" fmla="*/ 5502056 h 6858000"/>
              <a:gd name="connsiteX523" fmla="*/ 7251911 w 7251911"/>
              <a:gd name="connsiteY523" fmla="*/ 5797218 h 6858000"/>
              <a:gd name="connsiteX524" fmla="*/ 7251911 w 7251911"/>
              <a:gd name="connsiteY524" fmla="*/ 5838514 h 6858000"/>
              <a:gd name="connsiteX525" fmla="*/ 7251911 w 7251911"/>
              <a:gd name="connsiteY525" fmla="*/ 5842132 h 6858000"/>
              <a:gd name="connsiteX526" fmla="*/ 7251911 w 7251911"/>
              <a:gd name="connsiteY526" fmla="*/ 5855240 h 6858000"/>
              <a:gd name="connsiteX527" fmla="*/ 7251911 w 7251911"/>
              <a:gd name="connsiteY527" fmla="*/ 5872682 h 6858000"/>
              <a:gd name="connsiteX528" fmla="*/ 7251911 w 7251911"/>
              <a:gd name="connsiteY528" fmla="*/ 6838532 h 6858000"/>
              <a:gd name="connsiteX529" fmla="*/ 7251911 w 7251911"/>
              <a:gd name="connsiteY529" fmla="*/ 6858000 h 6858000"/>
              <a:gd name="connsiteX530" fmla="*/ 1609798 w 7251911"/>
              <a:gd name="connsiteY530" fmla="*/ 6858000 h 6858000"/>
              <a:gd name="connsiteX531" fmla="*/ 1609798 w 7251911"/>
              <a:gd name="connsiteY531" fmla="*/ 6845798 h 6858000"/>
              <a:gd name="connsiteX532" fmla="*/ 1608537 w 7251911"/>
              <a:gd name="connsiteY532" fmla="*/ 6845671 h 6858000"/>
              <a:gd name="connsiteX533" fmla="*/ 1583661 w 7251911"/>
              <a:gd name="connsiteY533" fmla="*/ 6846229 h 6858000"/>
              <a:gd name="connsiteX534" fmla="*/ 1527340 w 7251911"/>
              <a:gd name="connsiteY534" fmla="*/ 6847345 h 6858000"/>
              <a:gd name="connsiteX535" fmla="*/ 1482284 w 7251911"/>
              <a:gd name="connsiteY535" fmla="*/ 6848461 h 6858000"/>
              <a:gd name="connsiteX536" fmla="*/ 1407189 w 7251911"/>
              <a:gd name="connsiteY536" fmla="*/ 6850694 h 6858000"/>
              <a:gd name="connsiteX537" fmla="*/ 1377152 w 7251911"/>
              <a:gd name="connsiteY537" fmla="*/ 6846229 h 6858000"/>
              <a:gd name="connsiteX538" fmla="*/ 1377152 w 7251911"/>
              <a:gd name="connsiteY538" fmla="*/ 6842880 h 6858000"/>
              <a:gd name="connsiteX539" fmla="*/ 1388416 w 7251911"/>
              <a:gd name="connsiteY539" fmla="*/ 6839531 h 6858000"/>
              <a:gd name="connsiteX540" fmla="*/ 1377152 w 7251911"/>
              <a:gd name="connsiteY540" fmla="*/ 6838414 h 6858000"/>
              <a:gd name="connsiteX541" fmla="*/ 1362133 w 7251911"/>
              <a:gd name="connsiteY541" fmla="*/ 6838414 h 6858000"/>
              <a:gd name="connsiteX542" fmla="*/ 1343359 w 7251911"/>
              <a:gd name="connsiteY542" fmla="*/ 6838414 h 6858000"/>
              <a:gd name="connsiteX543" fmla="*/ 1343359 w 7251911"/>
              <a:gd name="connsiteY543" fmla="*/ 6835066 h 6858000"/>
              <a:gd name="connsiteX544" fmla="*/ 1358378 w 7251911"/>
              <a:gd name="connsiteY544" fmla="*/ 6835066 h 6858000"/>
              <a:gd name="connsiteX545" fmla="*/ 1369642 w 7251911"/>
              <a:gd name="connsiteY545" fmla="*/ 6830600 h 6858000"/>
              <a:gd name="connsiteX546" fmla="*/ 1422208 w 7251911"/>
              <a:gd name="connsiteY546" fmla="*/ 6828368 h 6858000"/>
              <a:gd name="connsiteX547" fmla="*/ 1497303 w 7251911"/>
              <a:gd name="connsiteY547" fmla="*/ 6833949 h 6858000"/>
              <a:gd name="connsiteX548" fmla="*/ 1501058 w 7251911"/>
              <a:gd name="connsiteY548" fmla="*/ 6831717 h 6858000"/>
              <a:gd name="connsiteX549" fmla="*/ 1482284 w 7251911"/>
              <a:gd name="connsiteY549" fmla="*/ 6828368 h 6858000"/>
              <a:gd name="connsiteX550" fmla="*/ 1452246 w 7251911"/>
              <a:gd name="connsiteY550" fmla="*/ 6828368 h 6858000"/>
              <a:gd name="connsiteX551" fmla="*/ 1422208 w 7251911"/>
              <a:gd name="connsiteY551" fmla="*/ 6827251 h 6858000"/>
              <a:gd name="connsiteX552" fmla="*/ 1399680 w 7251911"/>
              <a:gd name="connsiteY552" fmla="*/ 6825019 h 6858000"/>
              <a:gd name="connsiteX553" fmla="*/ 1328340 w 7251911"/>
              <a:gd name="connsiteY553" fmla="*/ 6825019 h 6858000"/>
              <a:gd name="connsiteX554" fmla="*/ 1287038 w 7251911"/>
              <a:gd name="connsiteY554" fmla="*/ 6822786 h 6858000"/>
              <a:gd name="connsiteX555" fmla="*/ 1279529 w 7251911"/>
              <a:gd name="connsiteY555" fmla="*/ 6822786 h 6858000"/>
              <a:gd name="connsiteX556" fmla="*/ 1223208 w 7251911"/>
              <a:gd name="connsiteY556" fmla="*/ 6822786 h 6858000"/>
              <a:gd name="connsiteX557" fmla="*/ 1166887 w 7251911"/>
              <a:gd name="connsiteY557" fmla="*/ 6822786 h 6858000"/>
              <a:gd name="connsiteX558" fmla="*/ 1001679 w 7251911"/>
              <a:gd name="connsiteY558" fmla="*/ 6820554 h 6858000"/>
              <a:gd name="connsiteX559" fmla="*/ 997924 w 7251911"/>
              <a:gd name="connsiteY559" fmla="*/ 6821670 h 6858000"/>
              <a:gd name="connsiteX560" fmla="*/ 1012943 w 7251911"/>
              <a:gd name="connsiteY560" fmla="*/ 6822786 h 6858000"/>
              <a:gd name="connsiteX561" fmla="*/ 1016698 w 7251911"/>
              <a:gd name="connsiteY561" fmla="*/ 6823903 h 6858000"/>
              <a:gd name="connsiteX562" fmla="*/ 1012943 w 7251911"/>
              <a:gd name="connsiteY562" fmla="*/ 6826135 h 6858000"/>
              <a:gd name="connsiteX563" fmla="*/ 1001679 w 7251911"/>
              <a:gd name="connsiteY563" fmla="*/ 6828368 h 6858000"/>
              <a:gd name="connsiteX564" fmla="*/ 937848 w 7251911"/>
              <a:gd name="connsiteY564" fmla="*/ 6830600 h 6858000"/>
              <a:gd name="connsiteX565" fmla="*/ 731339 w 7251911"/>
              <a:gd name="connsiteY565" fmla="*/ 6830600 h 6858000"/>
              <a:gd name="connsiteX566" fmla="*/ 678773 w 7251911"/>
              <a:gd name="connsiteY566" fmla="*/ 6837298 h 6858000"/>
              <a:gd name="connsiteX567" fmla="*/ 693792 w 7251911"/>
              <a:gd name="connsiteY567" fmla="*/ 6840647 h 6858000"/>
              <a:gd name="connsiteX568" fmla="*/ 731339 w 7251911"/>
              <a:gd name="connsiteY568" fmla="*/ 6836182 h 6858000"/>
              <a:gd name="connsiteX569" fmla="*/ 742603 w 7251911"/>
              <a:gd name="connsiteY569" fmla="*/ 6835066 h 6858000"/>
              <a:gd name="connsiteX570" fmla="*/ 780150 w 7251911"/>
              <a:gd name="connsiteY570" fmla="*/ 6836182 h 6858000"/>
              <a:gd name="connsiteX571" fmla="*/ 843981 w 7251911"/>
              <a:gd name="connsiteY571" fmla="*/ 6839531 h 6858000"/>
              <a:gd name="connsiteX572" fmla="*/ 870263 w 7251911"/>
              <a:gd name="connsiteY572" fmla="*/ 6840647 h 6858000"/>
              <a:gd name="connsiteX573" fmla="*/ 915320 w 7251911"/>
              <a:gd name="connsiteY573" fmla="*/ 6837298 h 6858000"/>
              <a:gd name="connsiteX574" fmla="*/ 937848 w 7251911"/>
              <a:gd name="connsiteY574" fmla="*/ 6837298 h 6858000"/>
              <a:gd name="connsiteX575" fmla="*/ 979151 w 7251911"/>
              <a:gd name="connsiteY575" fmla="*/ 6837298 h 6858000"/>
              <a:gd name="connsiteX576" fmla="*/ 1009189 w 7251911"/>
              <a:gd name="connsiteY576" fmla="*/ 6838414 h 6858000"/>
              <a:gd name="connsiteX577" fmla="*/ 1080528 w 7251911"/>
              <a:gd name="connsiteY577" fmla="*/ 6843996 h 6858000"/>
              <a:gd name="connsiteX578" fmla="*/ 1099302 w 7251911"/>
              <a:gd name="connsiteY578" fmla="*/ 6841763 h 6858000"/>
              <a:gd name="connsiteX579" fmla="*/ 1155623 w 7251911"/>
              <a:gd name="connsiteY579" fmla="*/ 6836182 h 6858000"/>
              <a:gd name="connsiteX580" fmla="*/ 1215698 w 7251911"/>
              <a:gd name="connsiteY580" fmla="*/ 6836182 h 6858000"/>
              <a:gd name="connsiteX581" fmla="*/ 1287038 w 7251911"/>
              <a:gd name="connsiteY581" fmla="*/ 6840647 h 6858000"/>
              <a:gd name="connsiteX582" fmla="*/ 1305812 w 7251911"/>
              <a:gd name="connsiteY582" fmla="*/ 6840647 h 6858000"/>
              <a:gd name="connsiteX583" fmla="*/ 1324585 w 7251911"/>
              <a:gd name="connsiteY583" fmla="*/ 6843996 h 6858000"/>
              <a:gd name="connsiteX584" fmla="*/ 1257000 w 7251911"/>
              <a:gd name="connsiteY584" fmla="*/ 6846229 h 6858000"/>
              <a:gd name="connsiteX585" fmla="*/ 1170642 w 7251911"/>
              <a:gd name="connsiteY585" fmla="*/ 6850694 h 6858000"/>
              <a:gd name="connsiteX586" fmla="*/ 1114321 w 7251911"/>
              <a:gd name="connsiteY586" fmla="*/ 6854043 h 6858000"/>
              <a:gd name="connsiteX587" fmla="*/ 1054245 w 7251911"/>
              <a:gd name="connsiteY587" fmla="*/ 6854043 h 6858000"/>
              <a:gd name="connsiteX588" fmla="*/ 1009189 w 7251911"/>
              <a:gd name="connsiteY588" fmla="*/ 6851810 h 6858000"/>
              <a:gd name="connsiteX589" fmla="*/ 967886 w 7251911"/>
              <a:gd name="connsiteY589" fmla="*/ 6851810 h 6858000"/>
              <a:gd name="connsiteX590" fmla="*/ 960377 w 7251911"/>
              <a:gd name="connsiteY590" fmla="*/ 6851810 h 6858000"/>
              <a:gd name="connsiteX591" fmla="*/ 907811 w 7251911"/>
              <a:gd name="connsiteY591" fmla="*/ 6849577 h 6858000"/>
              <a:gd name="connsiteX592" fmla="*/ 862754 w 7251911"/>
              <a:gd name="connsiteY592" fmla="*/ 6854043 h 6858000"/>
              <a:gd name="connsiteX593" fmla="*/ 855245 w 7251911"/>
              <a:gd name="connsiteY593" fmla="*/ 6852926 h 6858000"/>
              <a:gd name="connsiteX594" fmla="*/ 843981 w 7251911"/>
              <a:gd name="connsiteY594" fmla="*/ 6851810 h 6858000"/>
              <a:gd name="connsiteX595" fmla="*/ 731339 w 7251911"/>
              <a:gd name="connsiteY595" fmla="*/ 6850694 h 6858000"/>
              <a:gd name="connsiteX596" fmla="*/ 697546 w 7251911"/>
              <a:gd name="connsiteY596" fmla="*/ 6848461 h 6858000"/>
              <a:gd name="connsiteX597" fmla="*/ 659999 w 7251911"/>
              <a:gd name="connsiteY597" fmla="*/ 6848461 h 6858000"/>
              <a:gd name="connsiteX598" fmla="*/ 599924 w 7251911"/>
              <a:gd name="connsiteY598" fmla="*/ 6849577 h 6858000"/>
              <a:gd name="connsiteX599" fmla="*/ 584905 w 7251911"/>
              <a:gd name="connsiteY599" fmla="*/ 6849577 h 6858000"/>
              <a:gd name="connsiteX600" fmla="*/ 573641 w 7251911"/>
              <a:gd name="connsiteY600" fmla="*/ 6848461 h 6858000"/>
              <a:gd name="connsiteX601" fmla="*/ 581150 w 7251911"/>
              <a:gd name="connsiteY601" fmla="*/ 6845112 h 6858000"/>
              <a:gd name="connsiteX602" fmla="*/ 618697 w 7251911"/>
              <a:gd name="connsiteY602" fmla="*/ 6840647 h 6858000"/>
              <a:gd name="connsiteX603" fmla="*/ 633716 w 7251911"/>
              <a:gd name="connsiteY603" fmla="*/ 6837298 h 6858000"/>
              <a:gd name="connsiteX604" fmla="*/ 577395 w 7251911"/>
              <a:gd name="connsiteY604" fmla="*/ 6832833 h 6858000"/>
              <a:gd name="connsiteX605" fmla="*/ 536093 w 7251911"/>
              <a:gd name="connsiteY605" fmla="*/ 6828368 h 6858000"/>
              <a:gd name="connsiteX606" fmla="*/ 528584 w 7251911"/>
              <a:gd name="connsiteY606" fmla="*/ 6823903 h 6858000"/>
              <a:gd name="connsiteX607" fmla="*/ 543603 w 7251911"/>
              <a:gd name="connsiteY607" fmla="*/ 6822786 h 6858000"/>
              <a:gd name="connsiteX608" fmla="*/ 618697 w 7251911"/>
              <a:gd name="connsiteY608" fmla="*/ 6822786 h 6858000"/>
              <a:gd name="connsiteX609" fmla="*/ 750113 w 7251911"/>
              <a:gd name="connsiteY609" fmla="*/ 6812740 h 6858000"/>
              <a:gd name="connsiteX610" fmla="*/ 798924 w 7251911"/>
              <a:gd name="connsiteY610" fmla="*/ 6809391 h 6858000"/>
              <a:gd name="connsiteX611" fmla="*/ 851490 w 7251911"/>
              <a:gd name="connsiteY611" fmla="*/ 6810507 h 6858000"/>
              <a:gd name="connsiteX612" fmla="*/ 907811 w 7251911"/>
              <a:gd name="connsiteY612" fmla="*/ 6813856 h 6858000"/>
              <a:gd name="connsiteX613" fmla="*/ 997924 w 7251911"/>
              <a:gd name="connsiteY613" fmla="*/ 6811623 h 6858000"/>
              <a:gd name="connsiteX614" fmla="*/ 1009189 w 7251911"/>
              <a:gd name="connsiteY614" fmla="*/ 6811623 h 6858000"/>
              <a:gd name="connsiteX615" fmla="*/ 1099302 w 7251911"/>
              <a:gd name="connsiteY615" fmla="*/ 6812740 h 6858000"/>
              <a:gd name="connsiteX616" fmla="*/ 1196925 w 7251911"/>
              <a:gd name="connsiteY616" fmla="*/ 6812740 h 6858000"/>
              <a:gd name="connsiteX617" fmla="*/ 1275774 w 7251911"/>
              <a:gd name="connsiteY617" fmla="*/ 6811623 h 6858000"/>
              <a:gd name="connsiteX618" fmla="*/ 1290793 w 7251911"/>
              <a:gd name="connsiteY618" fmla="*/ 6808274 h 6858000"/>
              <a:gd name="connsiteX619" fmla="*/ 1287038 w 7251911"/>
              <a:gd name="connsiteY619" fmla="*/ 6804926 h 6858000"/>
              <a:gd name="connsiteX620" fmla="*/ 1264510 w 7251911"/>
              <a:gd name="connsiteY620" fmla="*/ 6803809 h 6858000"/>
              <a:gd name="connsiteX621" fmla="*/ 1275774 w 7251911"/>
              <a:gd name="connsiteY621" fmla="*/ 6801577 h 6858000"/>
              <a:gd name="connsiteX622" fmla="*/ 1324585 w 7251911"/>
              <a:gd name="connsiteY622" fmla="*/ 6801577 h 6858000"/>
              <a:gd name="connsiteX623" fmla="*/ 1328340 w 7251911"/>
              <a:gd name="connsiteY623" fmla="*/ 6801577 h 6858000"/>
              <a:gd name="connsiteX624" fmla="*/ 1403435 w 7251911"/>
              <a:gd name="connsiteY624" fmla="*/ 6803809 h 6858000"/>
              <a:gd name="connsiteX625" fmla="*/ 1403435 w 7251911"/>
              <a:gd name="connsiteY625" fmla="*/ 6812740 h 6858000"/>
              <a:gd name="connsiteX626" fmla="*/ 1422208 w 7251911"/>
              <a:gd name="connsiteY626" fmla="*/ 6812740 h 6858000"/>
              <a:gd name="connsiteX627" fmla="*/ 1429718 w 7251911"/>
              <a:gd name="connsiteY627" fmla="*/ 6816088 h 6858000"/>
              <a:gd name="connsiteX628" fmla="*/ 1467265 w 7251911"/>
              <a:gd name="connsiteY628" fmla="*/ 6818321 h 6858000"/>
              <a:gd name="connsiteX629" fmla="*/ 1489793 w 7251911"/>
              <a:gd name="connsiteY629" fmla="*/ 6817205 h 6858000"/>
              <a:gd name="connsiteX630" fmla="*/ 1493548 w 7251911"/>
              <a:gd name="connsiteY630" fmla="*/ 6812740 h 6858000"/>
              <a:gd name="connsiteX631" fmla="*/ 1486038 w 7251911"/>
              <a:gd name="connsiteY631" fmla="*/ 6811623 h 6858000"/>
              <a:gd name="connsiteX632" fmla="*/ 1444737 w 7251911"/>
              <a:gd name="connsiteY632" fmla="*/ 6811623 h 6858000"/>
              <a:gd name="connsiteX633" fmla="*/ 1437227 w 7251911"/>
              <a:gd name="connsiteY633" fmla="*/ 6809391 h 6858000"/>
              <a:gd name="connsiteX634" fmla="*/ 1440982 w 7251911"/>
              <a:gd name="connsiteY634" fmla="*/ 6809391 h 6858000"/>
              <a:gd name="connsiteX635" fmla="*/ 1456001 w 7251911"/>
              <a:gd name="connsiteY635" fmla="*/ 6808274 h 6858000"/>
              <a:gd name="connsiteX636" fmla="*/ 1440982 w 7251911"/>
              <a:gd name="connsiteY636" fmla="*/ 6804926 h 6858000"/>
              <a:gd name="connsiteX637" fmla="*/ 1444737 w 7251911"/>
              <a:gd name="connsiteY637" fmla="*/ 6799344 h 6858000"/>
              <a:gd name="connsiteX638" fmla="*/ 1474774 w 7251911"/>
              <a:gd name="connsiteY638" fmla="*/ 6798228 h 6858000"/>
              <a:gd name="connsiteX639" fmla="*/ 1542359 w 7251911"/>
              <a:gd name="connsiteY639" fmla="*/ 6795995 h 6858000"/>
              <a:gd name="connsiteX640" fmla="*/ 1508567 w 7251911"/>
              <a:gd name="connsiteY640" fmla="*/ 6791530 h 6858000"/>
              <a:gd name="connsiteX641" fmla="*/ 1388416 w 7251911"/>
              <a:gd name="connsiteY641" fmla="*/ 6791530 h 6858000"/>
              <a:gd name="connsiteX642" fmla="*/ 1369642 w 7251911"/>
              <a:gd name="connsiteY642" fmla="*/ 6792646 h 6858000"/>
              <a:gd name="connsiteX643" fmla="*/ 1317076 w 7251911"/>
              <a:gd name="connsiteY643" fmla="*/ 6795995 h 6858000"/>
              <a:gd name="connsiteX644" fmla="*/ 1275774 w 7251911"/>
              <a:gd name="connsiteY644" fmla="*/ 6790414 h 6858000"/>
              <a:gd name="connsiteX645" fmla="*/ 1354623 w 7251911"/>
              <a:gd name="connsiteY645" fmla="*/ 6788181 h 6858000"/>
              <a:gd name="connsiteX646" fmla="*/ 1527340 w 7251911"/>
              <a:gd name="connsiteY646" fmla="*/ 6785948 h 6858000"/>
              <a:gd name="connsiteX647" fmla="*/ 1471020 w 7251911"/>
              <a:gd name="connsiteY647" fmla="*/ 6782600 h 6858000"/>
              <a:gd name="connsiteX648" fmla="*/ 1467265 w 7251911"/>
              <a:gd name="connsiteY648" fmla="*/ 6777018 h 6858000"/>
              <a:gd name="connsiteX649" fmla="*/ 1459755 w 7251911"/>
              <a:gd name="connsiteY649" fmla="*/ 6774785 h 6858000"/>
              <a:gd name="connsiteX650" fmla="*/ 1384661 w 7251911"/>
              <a:gd name="connsiteY650" fmla="*/ 6781483 h 6858000"/>
              <a:gd name="connsiteX651" fmla="*/ 1358378 w 7251911"/>
              <a:gd name="connsiteY651" fmla="*/ 6780367 h 6858000"/>
              <a:gd name="connsiteX652" fmla="*/ 1268265 w 7251911"/>
              <a:gd name="connsiteY652" fmla="*/ 6780367 h 6858000"/>
              <a:gd name="connsiteX653" fmla="*/ 1204434 w 7251911"/>
              <a:gd name="connsiteY653" fmla="*/ 6778134 h 6858000"/>
              <a:gd name="connsiteX654" fmla="*/ 1136849 w 7251911"/>
              <a:gd name="connsiteY654" fmla="*/ 6778134 h 6858000"/>
              <a:gd name="connsiteX655" fmla="*/ 1069264 w 7251911"/>
              <a:gd name="connsiteY655" fmla="*/ 6778134 h 6858000"/>
              <a:gd name="connsiteX656" fmla="*/ 1088038 w 7251911"/>
              <a:gd name="connsiteY656" fmla="*/ 6774785 h 6858000"/>
              <a:gd name="connsiteX657" fmla="*/ 1148113 w 7251911"/>
              <a:gd name="connsiteY657" fmla="*/ 6774785 h 6858000"/>
              <a:gd name="connsiteX658" fmla="*/ 1163132 w 7251911"/>
              <a:gd name="connsiteY658" fmla="*/ 6773669 h 6858000"/>
              <a:gd name="connsiteX659" fmla="*/ 1118075 w 7251911"/>
              <a:gd name="connsiteY659" fmla="*/ 6756924 h 6858000"/>
              <a:gd name="connsiteX660" fmla="*/ 1099302 w 7251911"/>
              <a:gd name="connsiteY660" fmla="*/ 6754692 h 6858000"/>
              <a:gd name="connsiteX661" fmla="*/ 1069264 w 7251911"/>
              <a:gd name="connsiteY661" fmla="*/ 6753576 h 6858000"/>
              <a:gd name="connsiteX662" fmla="*/ 1050490 w 7251911"/>
              <a:gd name="connsiteY662" fmla="*/ 6753576 h 6858000"/>
              <a:gd name="connsiteX663" fmla="*/ 1035471 w 7251911"/>
              <a:gd name="connsiteY663" fmla="*/ 6754692 h 6858000"/>
              <a:gd name="connsiteX664" fmla="*/ 1024207 w 7251911"/>
              <a:gd name="connsiteY664" fmla="*/ 6753576 h 6858000"/>
              <a:gd name="connsiteX665" fmla="*/ 1035471 w 7251911"/>
              <a:gd name="connsiteY665" fmla="*/ 6751343 h 6858000"/>
              <a:gd name="connsiteX666" fmla="*/ 1065509 w 7251911"/>
              <a:gd name="connsiteY666" fmla="*/ 6751343 h 6858000"/>
              <a:gd name="connsiteX667" fmla="*/ 1076774 w 7251911"/>
              <a:gd name="connsiteY667" fmla="*/ 6744645 h 6858000"/>
              <a:gd name="connsiteX668" fmla="*/ 1076774 w 7251911"/>
              <a:gd name="connsiteY668" fmla="*/ 6742413 h 6858000"/>
              <a:gd name="connsiteX669" fmla="*/ 1035471 w 7251911"/>
              <a:gd name="connsiteY669" fmla="*/ 6735715 h 6858000"/>
              <a:gd name="connsiteX670" fmla="*/ 1031717 w 7251911"/>
              <a:gd name="connsiteY670" fmla="*/ 6735715 h 6858000"/>
              <a:gd name="connsiteX671" fmla="*/ 997924 w 7251911"/>
              <a:gd name="connsiteY671" fmla="*/ 6735715 h 6858000"/>
              <a:gd name="connsiteX672" fmla="*/ 979151 w 7251911"/>
              <a:gd name="connsiteY672" fmla="*/ 6735715 h 6858000"/>
              <a:gd name="connsiteX673" fmla="*/ 964132 w 7251911"/>
              <a:gd name="connsiteY673" fmla="*/ 6737947 h 6858000"/>
              <a:gd name="connsiteX674" fmla="*/ 937848 w 7251911"/>
              <a:gd name="connsiteY674" fmla="*/ 6737947 h 6858000"/>
              <a:gd name="connsiteX675" fmla="*/ 904056 w 7251911"/>
              <a:gd name="connsiteY675" fmla="*/ 6735715 h 6858000"/>
              <a:gd name="connsiteX676" fmla="*/ 870263 w 7251911"/>
              <a:gd name="connsiteY676" fmla="*/ 6735715 h 6858000"/>
              <a:gd name="connsiteX677" fmla="*/ 836471 w 7251911"/>
              <a:gd name="connsiteY677" fmla="*/ 6737947 h 6858000"/>
              <a:gd name="connsiteX678" fmla="*/ 821452 w 7251911"/>
              <a:gd name="connsiteY678" fmla="*/ 6739064 h 6858000"/>
              <a:gd name="connsiteX679" fmla="*/ 810188 w 7251911"/>
              <a:gd name="connsiteY679" fmla="*/ 6739064 h 6858000"/>
              <a:gd name="connsiteX680" fmla="*/ 750113 w 7251911"/>
              <a:gd name="connsiteY680" fmla="*/ 6737947 h 6858000"/>
              <a:gd name="connsiteX681" fmla="*/ 746358 w 7251911"/>
              <a:gd name="connsiteY681" fmla="*/ 6733482 h 6858000"/>
              <a:gd name="connsiteX682" fmla="*/ 738848 w 7251911"/>
              <a:gd name="connsiteY682" fmla="*/ 6735715 h 6858000"/>
              <a:gd name="connsiteX683" fmla="*/ 716320 w 7251911"/>
              <a:gd name="connsiteY683" fmla="*/ 6735715 h 6858000"/>
              <a:gd name="connsiteX684" fmla="*/ 712565 w 7251911"/>
              <a:gd name="connsiteY684" fmla="*/ 6731250 h 6858000"/>
              <a:gd name="connsiteX685" fmla="*/ 705056 w 7251911"/>
              <a:gd name="connsiteY685" fmla="*/ 6733482 h 6858000"/>
              <a:gd name="connsiteX686" fmla="*/ 686282 w 7251911"/>
              <a:gd name="connsiteY686" fmla="*/ 6733482 h 6858000"/>
              <a:gd name="connsiteX687" fmla="*/ 678773 w 7251911"/>
              <a:gd name="connsiteY687" fmla="*/ 6730133 h 6858000"/>
              <a:gd name="connsiteX688" fmla="*/ 663754 w 7251911"/>
              <a:gd name="connsiteY688" fmla="*/ 6731250 h 6858000"/>
              <a:gd name="connsiteX689" fmla="*/ 637471 w 7251911"/>
              <a:gd name="connsiteY689" fmla="*/ 6730133 h 6858000"/>
              <a:gd name="connsiteX690" fmla="*/ 611188 w 7251911"/>
              <a:gd name="connsiteY690" fmla="*/ 6731250 h 6858000"/>
              <a:gd name="connsiteX691" fmla="*/ 592414 w 7251911"/>
              <a:gd name="connsiteY691" fmla="*/ 6731250 h 6858000"/>
              <a:gd name="connsiteX692" fmla="*/ 547357 w 7251911"/>
              <a:gd name="connsiteY692" fmla="*/ 6731250 h 6858000"/>
              <a:gd name="connsiteX693" fmla="*/ 509810 w 7251911"/>
              <a:gd name="connsiteY693" fmla="*/ 6730133 h 6858000"/>
              <a:gd name="connsiteX694" fmla="*/ 494791 w 7251911"/>
              <a:gd name="connsiteY694" fmla="*/ 6724552 h 6858000"/>
              <a:gd name="connsiteX695" fmla="*/ 468508 w 7251911"/>
              <a:gd name="connsiteY695" fmla="*/ 6725668 h 6858000"/>
              <a:gd name="connsiteX696" fmla="*/ 464753 w 7251911"/>
              <a:gd name="connsiteY696" fmla="*/ 6729017 h 6858000"/>
              <a:gd name="connsiteX697" fmla="*/ 476018 w 7251911"/>
              <a:gd name="connsiteY697" fmla="*/ 6731250 h 6858000"/>
              <a:gd name="connsiteX698" fmla="*/ 509810 w 7251911"/>
              <a:gd name="connsiteY698" fmla="*/ 6731250 h 6858000"/>
              <a:gd name="connsiteX699" fmla="*/ 558622 w 7251911"/>
              <a:gd name="connsiteY699" fmla="*/ 6737947 h 6858000"/>
              <a:gd name="connsiteX700" fmla="*/ 581150 w 7251911"/>
              <a:gd name="connsiteY700" fmla="*/ 6737947 h 6858000"/>
              <a:gd name="connsiteX701" fmla="*/ 693792 w 7251911"/>
              <a:gd name="connsiteY701" fmla="*/ 6741296 h 6858000"/>
              <a:gd name="connsiteX702" fmla="*/ 708811 w 7251911"/>
              <a:gd name="connsiteY702" fmla="*/ 6744645 h 6858000"/>
              <a:gd name="connsiteX703" fmla="*/ 644980 w 7251911"/>
              <a:gd name="connsiteY703" fmla="*/ 6745761 h 6858000"/>
              <a:gd name="connsiteX704" fmla="*/ 644980 w 7251911"/>
              <a:gd name="connsiteY704" fmla="*/ 6746878 h 6858000"/>
              <a:gd name="connsiteX705" fmla="*/ 708811 w 7251911"/>
              <a:gd name="connsiteY705" fmla="*/ 6746878 h 6858000"/>
              <a:gd name="connsiteX706" fmla="*/ 768886 w 7251911"/>
              <a:gd name="connsiteY706" fmla="*/ 6746878 h 6858000"/>
              <a:gd name="connsiteX707" fmla="*/ 783905 w 7251911"/>
              <a:gd name="connsiteY707" fmla="*/ 6747994 h 6858000"/>
              <a:gd name="connsiteX708" fmla="*/ 802678 w 7251911"/>
              <a:gd name="connsiteY708" fmla="*/ 6753576 h 6858000"/>
              <a:gd name="connsiteX709" fmla="*/ 832716 w 7251911"/>
              <a:gd name="connsiteY709" fmla="*/ 6754692 h 6858000"/>
              <a:gd name="connsiteX710" fmla="*/ 859000 w 7251911"/>
              <a:gd name="connsiteY710" fmla="*/ 6753576 h 6858000"/>
              <a:gd name="connsiteX711" fmla="*/ 874018 w 7251911"/>
              <a:gd name="connsiteY711" fmla="*/ 6753576 h 6858000"/>
              <a:gd name="connsiteX712" fmla="*/ 862754 w 7251911"/>
              <a:gd name="connsiteY712" fmla="*/ 6758041 h 6858000"/>
              <a:gd name="connsiteX713" fmla="*/ 870263 w 7251911"/>
              <a:gd name="connsiteY713" fmla="*/ 6762506 h 6858000"/>
              <a:gd name="connsiteX714" fmla="*/ 889037 w 7251911"/>
              <a:gd name="connsiteY714" fmla="*/ 6765855 h 6858000"/>
              <a:gd name="connsiteX715" fmla="*/ 900301 w 7251911"/>
              <a:gd name="connsiteY715" fmla="*/ 6766971 h 6858000"/>
              <a:gd name="connsiteX716" fmla="*/ 952868 w 7251911"/>
              <a:gd name="connsiteY716" fmla="*/ 6768088 h 6858000"/>
              <a:gd name="connsiteX717" fmla="*/ 960377 w 7251911"/>
              <a:gd name="connsiteY717" fmla="*/ 6770320 h 6858000"/>
              <a:gd name="connsiteX718" fmla="*/ 952868 w 7251911"/>
              <a:gd name="connsiteY718" fmla="*/ 6772553 h 6858000"/>
              <a:gd name="connsiteX719" fmla="*/ 900301 w 7251911"/>
              <a:gd name="connsiteY719" fmla="*/ 6781483 h 6858000"/>
              <a:gd name="connsiteX720" fmla="*/ 889037 w 7251911"/>
              <a:gd name="connsiteY720" fmla="*/ 6779251 h 6858000"/>
              <a:gd name="connsiteX721" fmla="*/ 874018 w 7251911"/>
              <a:gd name="connsiteY721" fmla="*/ 6771437 h 6858000"/>
              <a:gd name="connsiteX722" fmla="*/ 862754 w 7251911"/>
              <a:gd name="connsiteY722" fmla="*/ 6770320 h 6858000"/>
              <a:gd name="connsiteX723" fmla="*/ 821452 w 7251911"/>
              <a:gd name="connsiteY723" fmla="*/ 6773669 h 6858000"/>
              <a:gd name="connsiteX724" fmla="*/ 795169 w 7251911"/>
              <a:gd name="connsiteY724" fmla="*/ 6774785 h 6858000"/>
              <a:gd name="connsiteX725" fmla="*/ 780150 w 7251911"/>
              <a:gd name="connsiteY725" fmla="*/ 6769204 h 6858000"/>
              <a:gd name="connsiteX726" fmla="*/ 750113 w 7251911"/>
              <a:gd name="connsiteY726" fmla="*/ 6769204 h 6858000"/>
              <a:gd name="connsiteX727" fmla="*/ 742603 w 7251911"/>
              <a:gd name="connsiteY727" fmla="*/ 6774785 h 6858000"/>
              <a:gd name="connsiteX728" fmla="*/ 723829 w 7251911"/>
              <a:gd name="connsiteY728" fmla="*/ 6778134 h 6858000"/>
              <a:gd name="connsiteX729" fmla="*/ 701301 w 7251911"/>
              <a:gd name="connsiteY729" fmla="*/ 6780367 h 6858000"/>
              <a:gd name="connsiteX730" fmla="*/ 671263 w 7251911"/>
              <a:gd name="connsiteY730" fmla="*/ 6775902 h 6858000"/>
              <a:gd name="connsiteX731" fmla="*/ 618697 w 7251911"/>
              <a:gd name="connsiteY731" fmla="*/ 6766971 h 6858000"/>
              <a:gd name="connsiteX732" fmla="*/ 592414 w 7251911"/>
              <a:gd name="connsiteY732" fmla="*/ 6769204 h 6858000"/>
              <a:gd name="connsiteX733" fmla="*/ 562376 w 7251911"/>
              <a:gd name="connsiteY733" fmla="*/ 6773669 h 6858000"/>
              <a:gd name="connsiteX734" fmla="*/ 521074 w 7251911"/>
              <a:gd name="connsiteY734" fmla="*/ 6772553 h 6858000"/>
              <a:gd name="connsiteX735" fmla="*/ 513565 w 7251911"/>
              <a:gd name="connsiteY735" fmla="*/ 6769204 h 6858000"/>
              <a:gd name="connsiteX736" fmla="*/ 449735 w 7251911"/>
              <a:gd name="connsiteY736" fmla="*/ 6774785 h 6858000"/>
              <a:gd name="connsiteX737" fmla="*/ 408433 w 7251911"/>
              <a:gd name="connsiteY737" fmla="*/ 6774785 h 6858000"/>
              <a:gd name="connsiteX738" fmla="*/ 314564 w 7251911"/>
              <a:gd name="connsiteY738" fmla="*/ 6775902 h 6858000"/>
              <a:gd name="connsiteX739" fmla="*/ 288281 w 7251911"/>
              <a:gd name="connsiteY739" fmla="*/ 6777018 h 6858000"/>
              <a:gd name="connsiteX740" fmla="*/ 258244 w 7251911"/>
              <a:gd name="connsiteY740" fmla="*/ 6775902 h 6858000"/>
              <a:gd name="connsiteX741" fmla="*/ 224451 w 7251911"/>
              <a:gd name="connsiteY741" fmla="*/ 6775902 h 6858000"/>
              <a:gd name="connsiteX742" fmla="*/ 220696 w 7251911"/>
              <a:gd name="connsiteY742" fmla="*/ 6769204 h 6858000"/>
              <a:gd name="connsiteX743" fmla="*/ 175640 w 7251911"/>
              <a:gd name="connsiteY743" fmla="*/ 6765855 h 6858000"/>
              <a:gd name="connsiteX744" fmla="*/ 164376 w 7251911"/>
              <a:gd name="connsiteY744" fmla="*/ 6766971 h 6858000"/>
              <a:gd name="connsiteX745" fmla="*/ 156866 w 7251911"/>
              <a:gd name="connsiteY745" fmla="*/ 6763622 h 6858000"/>
              <a:gd name="connsiteX746" fmla="*/ 164376 w 7251911"/>
              <a:gd name="connsiteY746" fmla="*/ 6760273 h 6858000"/>
              <a:gd name="connsiteX747" fmla="*/ 194413 w 7251911"/>
              <a:gd name="connsiteY747" fmla="*/ 6761390 h 6858000"/>
              <a:gd name="connsiteX748" fmla="*/ 228206 w 7251911"/>
              <a:gd name="connsiteY748" fmla="*/ 6759157 h 6858000"/>
              <a:gd name="connsiteX749" fmla="*/ 239470 w 7251911"/>
              <a:gd name="connsiteY749" fmla="*/ 6752459 h 6858000"/>
              <a:gd name="connsiteX750" fmla="*/ 258244 w 7251911"/>
              <a:gd name="connsiteY750" fmla="*/ 6750227 h 6858000"/>
              <a:gd name="connsiteX751" fmla="*/ 303300 w 7251911"/>
              <a:gd name="connsiteY751" fmla="*/ 6754692 h 6858000"/>
              <a:gd name="connsiteX752" fmla="*/ 322074 w 7251911"/>
              <a:gd name="connsiteY752" fmla="*/ 6754692 h 6858000"/>
              <a:gd name="connsiteX753" fmla="*/ 329583 w 7251911"/>
              <a:gd name="connsiteY753" fmla="*/ 6751343 h 6858000"/>
              <a:gd name="connsiteX754" fmla="*/ 325829 w 7251911"/>
              <a:gd name="connsiteY754" fmla="*/ 6745761 h 6858000"/>
              <a:gd name="connsiteX755" fmla="*/ 303300 w 7251911"/>
              <a:gd name="connsiteY755" fmla="*/ 6741296 h 6858000"/>
              <a:gd name="connsiteX756" fmla="*/ 299546 w 7251911"/>
              <a:gd name="connsiteY756" fmla="*/ 6739064 h 6858000"/>
              <a:gd name="connsiteX757" fmla="*/ 307055 w 7251911"/>
              <a:gd name="connsiteY757" fmla="*/ 6737947 h 6858000"/>
              <a:gd name="connsiteX758" fmla="*/ 344602 w 7251911"/>
              <a:gd name="connsiteY758" fmla="*/ 6739064 h 6858000"/>
              <a:gd name="connsiteX759" fmla="*/ 348357 w 7251911"/>
              <a:gd name="connsiteY759" fmla="*/ 6739064 h 6858000"/>
              <a:gd name="connsiteX760" fmla="*/ 348357 w 7251911"/>
              <a:gd name="connsiteY760" fmla="*/ 6736831 h 6858000"/>
              <a:gd name="connsiteX761" fmla="*/ 352112 w 7251911"/>
              <a:gd name="connsiteY761" fmla="*/ 6733482 h 6858000"/>
              <a:gd name="connsiteX762" fmla="*/ 378395 w 7251911"/>
              <a:gd name="connsiteY762" fmla="*/ 6733482 h 6858000"/>
              <a:gd name="connsiteX763" fmla="*/ 344602 w 7251911"/>
              <a:gd name="connsiteY763" fmla="*/ 6730133 h 6858000"/>
              <a:gd name="connsiteX764" fmla="*/ 340848 w 7251911"/>
              <a:gd name="connsiteY764" fmla="*/ 6726784 h 6858000"/>
              <a:gd name="connsiteX765" fmla="*/ 329583 w 7251911"/>
              <a:gd name="connsiteY765" fmla="*/ 6720087 h 6858000"/>
              <a:gd name="connsiteX766" fmla="*/ 314564 w 7251911"/>
              <a:gd name="connsiteY766" fmla="*/ 6720087 h 6858000"/>
              <a:gd name="connsiteX767" fmla="*/ 314564 w 7251911"/>
              <a:gd name="connsiteY767" fmla="*/ 6717854 h 6858000"/>
              <a:gd name="connsiteX768" fmla="*/ 314564 w 7251911"/>
              <a:gd name="connsiteY768" fmla="*/ 6716738 h 6858000"/>
              <a:gd name="connsiteX769" fmla="*/ 385904 w 7251911"/>
              <a:gd name="connsiteY769" fmla="*/ 6712272 h 6858000"/>
              <a:gd name="connsiteX770" fmla="*/ 430961 w 7251911"/>
              <a:gd name="connsiteY770" fmla="*/ 6706691 h 6858000"/>
              <a:gd name="connsiteX771" fmla="*/ 438470 w 7251911"/>
              <a:gd name="connsiteY771" fmla="*/ 6704458 h 6858000"/>
              <a:gd name="connsiteX772" fmla="*/ 427206 w 7251911"/>
              <a:gd name="connsiteY772" fmla="*/ 6702226 h 6858000"/>
              <a:gd name="connsiteX773" fmla="*/ 393414 w 7251911"/>
              <a:gd name="connsiteY773" fmla="*/ 6702226 h 6858000"/>
              <a:gd name="connsiteX774" fmla="*/ 385904 w 7251911"/>
              <a:gd name="connsiteY774" fmla="*/ 6701109 h 6858000"/>
              <a:gd name="connsiteX775" fmla="*/ 389659 w 7251911"/>
              <a:gd name="connsiteY775" fmla="*/ 6698877 h 6858000"/>
              <a:gd name="connsiteX776" fmla="*/ 412187 w 7251911"/>
              <a:gd name="connsiteY776" fmla="*/ 6696644 h 6858000"/>
              <a:gd name="connsiteX777" fmla="*/ 445980 w 7251911"/>
              <a:gd name="connsiteY777" fmla="*/ 6696644 h 6858000"/>
              <a:gd name="connsiteX778" fmla="*/ 449735 w 7251911"/>
              <a:gd name="connsiteY778" fmla="*/ 6692179 h 6858000"/>
              <a:gd name="connsiteX779" fmla="*/ 449735 w 7251911"/>
              <a:gd name="connsiteY779" fmla="*/ 6689947 h 6858000"/>
              <a:gd name="connsiteX780" fmla="*/ 393414 w 7251911"/>
              <a:gd name="connsiteY780" fmla="*/ 6683249 h 6858000"/>
              <a:gd name="connsiteX781" fmla="*/ 261998 w 7251911"/>
              <a:gd name="connsiteY781" fmla="*/ 6685481 h 6858000"/>
              <a:gd name="connsiteX782" fmla="*/ 243225 w 7251911"/>
              <a:gd name="connsiteY782" fmla="*/ 6683249 h 6858000"/>
              <a:gd name="connsiteX783" fmla="*/ 261998 w 7251911"/>
              <a:gd name="connsiteY783" fmla="*/ 6681016 h 6858000"/>
              <a:gd name="connsiteX784" fmla="*/ 307055 w 7251911"/>
              <a:gd name="connsiteY784" fmla="*/ 6678784 h 6858000"/>
              <a:gd name="connsiteX785" fmla="*/ 355866 w 7251911"/>
              <a:gd name="connsiteY785" fmla="*/ 6678784 h 6858000"/>
              <a:gd name="connsiteX786" fmla="*/ 430961 w 7251911"/>
              <a:gd name="connsiteY786" fmla="*/ 6677667 h 6858000"/>
              <a:gd name="connsiteX787" fmla="*/ 558622 w 7251911"/>
              <a:gd name="connsiteY787" fmla="*/ 6663155 h 6858000"/>
              <a:gd name="connsiteX788" fmla="*/ 603678 w 7251911"/>
              <a:gd name="connsiteY788" fmla="*/ 6659806 h 6858000"/>
              <a:gd name="connsiteX789" fmla="*/ 618697 w 7251911"/>
              <a:gd name="connsiteY789" fmla="*/ 6658690 h 6858000"/>
              <a:gd name="connsiteX790" fmla="*/ 603678 w 7251911"/>
              <a:gd name="connsiteY790" fmla="*/ 6656458 h 6858000"/>
              <a:gd name="connsiteX791" fmla="*/ 408433 w 7251911"/>
              <a:gd name="connsiteY791" fmla="*/ 6656458 h 6858000"/>
              <a:gd name="connsiteX792" fmla="*/ 352112 w 7251911"/>
              <a:gd name="connsiteY792" fmla="*/ 6645295 h 6858000"/>
              <a:gd name="connsiteX793" fmla="*/ 352112 w 7251911"/>
              <a:gd name="connsiteY793" fmla="*/ 6643062 h 6858000"/>
              <a:gd name="connsiteX794" fmla="*/ 367131 w 7251911"/>
              <a:gd name="connsiteY794" fmla="*/ 6634132 h 6858000"/>
              <a:gd name="connsiteX795" fmla="*/ 389659 w 7251911"/>
              <a:gd name="connsiteY795" fmla="*/ 6627434 h 6858000"/>
              <a:gd name="connsiteX796" fmla="*/ 423451 w 7251911"/>
              <a:gd name="connsiteY796" fmla="*/ 6614038 h 6858000"/>
              <a:gd name="connsiteX797" fmla="*/ 464753 w 7251911"/>
              <a:gd name="connsiteY797" fmla="*/ 6595061 h 6858000"/>
              <a:gd name="connsiteX798" fmla="*/ 479772 w 7251911"/>
              <a:gd name="connsiteY798" fmla="*/ 6593945 h 6858000"/>
              <a:gd name="connsiteX799" fmla="*/ 521074 w 7251911"/>
              <a:gd name="connsiteY799" fmla="*/ 6591712 h 6858000"/>
              <a:gd name="connsiteX800" fmla="*/ 536093 w 7251911"/>
              <a:gd name="connsiteY800" fmla="*/ 6590596 h 6858000"/>
              <a:gd name="connsiteX801" fmla="*/ 566131 w 7251911"/>
              <a:gd name="connsiteY801" fmla="*/ 6590596 h 6858000"/>
              <a:gd name="connsiteX802" fmla="*/ 618697 w 7251911"/>
              <a:gd name="connsiteY802" fmla="*/ 6593945 h 6858000"/>
              <a:gd name="connsiteX803" fmla="*/ 631816 w 7251911"/>
              <a:gd name="connsiteY803" fmla="*/ 6593555 h 6858000"/>
              <a:gd name="connsiteX804" fmla="*/ 633716 w 7251911"/>
              <a:gd name="connsiteY804" fmla="*/ 6591754 h 6858000"/>
              <a:gd name="connsiteX805" fmla="*/ 577395 w 7251911"/>
              <a:gd name="connsiteY805" fmla="*/ 6576568 h 6858000"/>
              <a:gd name="connsiteX806" fmla="*/ 536093 w 7251911"/>
              <a:gd name="connsiteY806" fmla="*/ 6561382 h 6858000"/>
              <a:gd name="connsiteX807" fmla="*/ 528584 w 7251911"/>
              <a:gd name="connsiteY807" fmla="*/ 6546196 h 6858000"/>
              <a:gd name="connsiteX808" fmla="*/ 543603 w 7251911"/>
              <a:gd name="connsiteY808" fmla="*/ 6542400 h 6858000"/>
              <a:gd name="connsiteX809" fmla="*/ 618697 w 7251911"/>
              <a:gd name="connsiteY809" fmla="*/ 6542400 h 6858000"/>
              <a:gd name="connsiteX810" fmla="*/ 750113 w 7251911"/>
              <a:gd name="connsiteY810" fmla="*/ 6508232 h 6858000"/>
              <a:gd name="connsiteX811" fmla="*/ 798924 w 7251911"/>
              <a:gd name="connsiteY811" fmla="*/ 6496842 h 6858000"/>
              <a:gd name="connsiteX812" fmla="*/ 851490 w 7251911"/>
              <a:gd name="connsiteY812" fmla="*/ 6500639 h 6858000"/>
              <a:gd name="connsiteX813" fmla="*/ 907811 w 7251911"/>
              <a:gd name="connsiteY813" fmla="*/ 6512028 h 6858000"/>
              <a:gd name="connsiteX814" fmla="*/ 997924 w 7251911"/>
              <a:gd name="connsiteY814" fmla="*/ 6504435 h 6858000"/>
              <a:gd name="connsiteX815" fmla="*/ 1007813 w 7251911"/>
              <a:gd name="connsiteY815" fmla="*/ 6504435 h 6858000"/>
              <a:gd name="connsiteX816" fmla="*/ 1006036 w 7251911"/>
              <a:gd name="connsiteY816" fmla="*/ 6502508 h 6858000"/>
              <a:gd name="connsiteX817" fmla="*/ 1018242 w 7251911"/>
              <a:gd name="connsiteY817" fmla="*/ 6500195 h 6858000"/>
              <a:gd name="connsiteX818" fmla="*/ 1052045 w 7251911"/>
              <a:gd name="connsiteY818" fmla="*/ 6496493 h 6858000"/>
              <a:gd name="connsiteX819" fmla="*/ 1085848 w 7251911"/>
              <a:gd name="connsiteY819" fmla="*/ 6496493 h 6858000"/>
              <a:gd name="connsiteX820" fmla="*/ 1100871 w 7251911"/>
              <a:gd name="connsiteY820" fmla="*/ 6495259 h 6858000"/>
              <a:gd name="connsiteX821" fmla="*/ 1063313 w 7251911"/>
              <a:gd name="connsiteY821" fmla="*/ 6494025 h 6858000"/>
              <a:gd name="connsiteX822" fmla="*/ 1070824 w 7251911"/>
              <a:gd name="connsiteY822" fmla="*/ 6485387 h 6858000"/>
              <a:gd name="connsiteX823" fmla="*/ 1093360 w 7251911"/>
              <a:gd name="connsiteY823" fmla="*/ 6482919 h 6858000"/>
              <a:gd name="connsiteX824" fmla="*/ 1097115 w 7251911"/>
              <a:gd name="connsiteY824" fmla="*/ 6479217 h 6858000"/>
              <a:gd name="connsiteX825" fmla="*/ 1089604 w 7251911"/>
              <a:gd name="connsiteY825" fmla="*/ 6477983 h 6858000"/>
              <a:gd name="connsiteX826" fmla="*/ 1037022 w 7251911"/>
              <a:gd name="connsiteY826" fmla="*/ 6479217 h 6858000"/>
              <a:gd name="connsiteX827" fmla="*/ 1003219 w 7251911"/>
              <a:gd name="connsiteY827" fmla="*/ 6479217 h 6858000"/>
              <a:gd name="connsiteX828" fmla="*/ 969416 w 7251911"/>
              <a:gd name="connsiteY828" fmla="*/ 6475515 h 6858000"/>
              <a:gd name="connsiteX829" fmla="*/ 946881 w 7251911"/>
              <a:gd name="connsiteY829" fmla="*/ 6469345 h 6858000"/>
              <a:gd name="connsiteX830" fmla="*/ 928102 w 7251911"/>
              <a:gd name="connsiteY830" fmla="*/ 6465643 h 6858000"/>
              <a:gd name="connsiteX831" fmla="*/ 909323 w 7251911"/>
              <a:gd name="connsiteY831" fmla="*/ 6465643 h 6858000"/>
              <a:gd name="connsiteX832" fmla="*/ 901811 w 7251911"/>
              <a:gd name="connsiteY832" fmla="*/ 6459473 h 6858000"/>
              <a:gd name="connsiteX833" fmla="*/ 920590 w 7251911"/>
              <a:gd name="connsiteY833" fmla="*/ 6454537 h 6858000"/>
              <a:gd name="connsiteX834" fmla="*/ 965660 w 7251911"/>
              <a:gd name="connsiteY834" fmla="*/ 6454537 h 6858000"/>
              <a:gd name="connsiteX835" fmla="*/ 1014487 w 7251911"/>
              <a:gd name="connsiteY835" fmla="*/ 6454537 h 6858000"/>
              <a:gd name="connsiteX836" fmla="*/ 1055801 w 7251911"/>
              <a:gd name="connsiteY836" fmla="*/ 6452069 h 6858000"/>
              <a:gd name="connsiteX837" fmla="*/ 1070824 w 7251911"/>
              <a:gd name="connsiteY837" fmla="*/ 6442197 h 6858000"/>
              <a:gd name="connsiteX838" fmla="*/ 1089604 w 7251911"/>
              <a:gd name="connsiteY838" fmla="*/ 6436026 h 6858000"/>
              <a:gd name="connsiteX839" fmla="*/ 1130918 w 7251911"/>
              <a:gd name="connsiteY839" fmla="*/ 6437260 h 6858000"/>
              <a:gd name="connsiteX840" fmla="*/ 1149697 w 7251911"/>
              <a:gd name="connsiteY840" fmla="*/ 6434792 h 6858000"/>
              <a:gd name="connsiteX841" fmla="*/ 1164721 w 7251911"/>
              <a:gd name="connsiteY841" fmla="*/ 6432324 h 6858000"/>
              <a:gd name="connsiteX842" fmla="*/ 1209791 w 7251911"/>
              <a:gd name="connsiteY842" fmla="*/ 6432324 h 6858000"/>
              <a:gd name="connsiteX843" fmla="*/ 1254861 w 7251911"/>
              <a:gd name="connsiteY843" fmla="*/ 6429856 h 6858000"/>
              <a:gd name="connsiteX844" fmla="*/ 1314955 w 7251911"/>
              <a:gd name="connsiteY844" fmla="*/ 6427388 h 6858000"/>
              <a:gd name="connsiteX845" fmla="*/ 1322467 w 7251911"/>
              <a:gd name="connsiteY845" fmla="*/ 6427388 h 6858000"/>
              <a:gd name="connsiteX846" fmla="*/ 1329979 w 7251911"/>
              <a:gd name="connsiteY846" fmla="*/ 6423686 h 6858000"/>
              <a:gd name="connsiteX847" fmla="*/ 1344944 w 7251911"/>
              <a:gd name="connsiteY847" fmla="*/ 6426145 h 6858000"/>
              <a:gd name="connsiteX848" fmla="*/ 1354623 w 7251911"/>
              <a:gd name="connsiteY848" fmla="*/ 6424709 h 6858000"/>
              <a:gd name="connsiteX849" fmla="*/ 1527340 w 7251911"/>
              <a:gd name="connsiteY849" fmla="*/ 6417117 h 6858000"/>
              <a:gd name="connsiteX850" fmla="*/ 1471020 w 7251911"/>
              <a:gd name="connsiteY850" fmla="*/ 6405727 h 6858000"/>
              <a:gd name="connsiteX851" fmla="*/ 1467265 w 7251911"/>
              <a:gd name="connsiteY851" fmla="*/ 6386745 h 6858000"/>
              <a:gd name="connsiteX852" fmla="*/ 1459755 w 7251911"/>
              <a:gd name="connsiteY852" fmla="*/ 6379152 h 6858000"/>
              <a:gd name="connsiteX853" fmla="*/ 1384661 w 7251911"/>
              <a:gd name="connsiteY853" fmla="*/ 6401931 h 6858000"/>
              <a:gd name="connsiteX854" fmla="*/ 1358378 w 7251911"/>
              <a:gd name="connsiteY854" fmla="*/ 6398134 h 6858000"/>
              <a:gd name="connsiteX855" fmla="*/ 1268264 w 7251911"/>
              <a:gd name="connsiteY855" fmla="*/ 6398134 h 6858000"/>
              <a:gd name="connsiteX856" fmla="*/ 1204434 w 7251911"/>
              <a:gd name="connsiteY856" fmla="*/ 6390541 h 6858000"/>
              <a:gd name="connsiteX857" fmla="*/ 1136849 w 7251911"/>
              <a:gd name="connsiteY857" fmla="*/ 6390541 h 6858000"/>
              <a:gd name="connsiteX858" fmla="*/ 1069264 w 7251911"/>
              <a:gd name="connsiteY858" fmla="*/ 6390541 h 6858000"/>
              <a:gd name="connsiteX859" fmla="*/ 1088038 w 7251911"/>
              <a:gd name="connsiteY859" fmla="*/ 6379152 h 6858000"/>
              <a:gd name="connsiteX860" fmla="*/ 1148113 w 7251911"/>
              <a:gd name="connsiteY860" fmla="*/ 6379152 h 6858000"/>
              <a:gd name="connsiteX861" fmla="*/ 1163132 w 7251911"/>
              <a:gd name="connsiteY861" fmla="*/ 6375355 h 6858000"/>
              <a:gd name="connsiteX862" fmla="*/ 1118076 w 7251911"/>
              <a:gd name="connsiteY862" fmla="*/ 6318408 h 6858000"/>
              <a:gd name="connsiteX863" fmla="*/ 1099302 w 7251911"/>
              <a:gd name="connsiteY863" fmla="*/ 6310815 h 6858000"/>
              <a:gd name="connsiteX864" fmla="*/ 1069264 w 7251911"/>
              <a:gd name="connsiteY864" fmla="*/ 6307019 h 6858000"/>
              <a:gd name="connsiteX865" fmla="*/ 1050491 w 7251911"/>
              <a:gd name="connsiteY865" fmla="*/ 6307019 h 6858000"/>
              <a:gd name="connsiteX866" fmla="*/ 1035472 w 7251911"/>
              <a:gd name="connsiteY866" fmla="*/ 6310815 h 6858000"/>
              <a:gd name="connsiteX867" fmla="*/ 1024207 w 7251911"/>
              <a:gd name="connsiteY867" fmla="*/ 6307019 h 6858000"/>
              <a:gd name="connsiteX868" fmla="*/ 1035472 w 7251911"/>
              <a:gd name="connsiteY868" fmla="*/ 6299426 h 6858000"/>
              <a:gd name="connsiteX869" fmla="*/ 1065509 w 7251911"/>
              <a:gd name="connsiteY869" fmla="*/ 6299426 h 6858000"/>
              <a:gd name="connsiteX870" fmla="*/ 1076774 w 7251911"/>
              <a:gd name="connsiteY870" fmla="*/ 6276647 h 6858000"/>
              <a:gd name="connsiteX871" fmla="*/ 1076774 w 7251911"/>
              <a:gd name="connsiteY871" fmla="*/ 6269054 h 6858000"/>
              <a:gd name="connsiteX872" fmla="*/ 1035472 w 7251911"/>
              <a:gd name="connsiteY872" fmla="*/ 6246276 h 6858000"/>
              <a:gd name="connsiteX873" fmla="*/ 1031717 w 7251911"/>
              <a:gd name="connsiteY873" fmla="*/ 6246276 h 6858000"/>
              <a:gd name="connsiteX874" fmla="*/ 997924 w 7251911"/>
              <a:gd name="connsiteY874" fmla="*/ 6246276 h 6858000"/>
              <a:gd name="connsiteX875" fmla="*/ 979151 w 7251911"/>
              <a:gd name="connsiteY875" fmla="*/ 6246276 h 6858000"/>
              <a:gd name="connsiteX876" fmla="*/ 964132 w 7251911"/>
              <a:gd name="connsiteY876" fmla="*/ 6253869 h 6858000"/>
              <a:gd name="connsiteX877" fmla="*/ 937849 w 7251911"/>
              <a:gd name="connsiteY877" fmla="*/ 6253869 h 6858000"/>
              <a:gd name="connsiteX878" fmla="*/ 904056 w 7251911"/>
              <a:gd name="connsiteY878" fmla="*/ 6246276 h 6858000"/>
              <a:gd name="connsiteX879" fmla="*/ 870264 w 7251911"/>
              <a:gd name="connsiteY879" fmla="*/ 6246276 h 6858000"/>
              <a:gd name="connsiteX880" fmla="*/ 836471 w 7251911"/>
              <a:gd name="connsiteY880" fmla="*/ 6253869 h 6858000"/>
              <a:gd name="connsiteX881" fmla="*/ 821452 w 7251911"/>
              <a:gd name="connsiteY881" fmla="*/ 6257665 h 6858000"/>
              <a:gd name="connsiteX882" fmla="*/ 810188 w 7251911"/>
              <a:gd name="connsiteY882" fmla="*/ 6257665 h 6858000"/>
              <a:gd name="connsiteX883" fmla="*/ 750113 w 7251911"/>
              <a:gd name="connsiteY883" fmla="*/ 6253869 h 6858000"/>
              <a:gd name="connsiteX884" fmla="*/ 746358 w 7251911"/>
              <a:gd name="connsiteY884" fmla="*/ 6238683 h 6858000"/>
              <a:gd name="connsiteX885" fmla="*/ 738848 w 7251911"/>
              <a:gd name="connsiteY885" fmla="*/ 6246276 h 6858000"/>
              <a:gd name="connsiteX886" fmla="*/ 716320 w 7251911"/>
              <a:gd name="connsiteY886" fmla="*/ 6246276 h 6858000"/>
              <a:gd name="connsiteX887" fmla="*/ 712565 w 7251911"/>
              <a:gd name="connsiteY887" fmla="*/ 6231090 h 6858000"/>
              <a:gd name="connsiteX888" fmla="*/ 705056 w 7251911"/>
              <a:gd name="connsiteY888" fmla="*/ 6238683 h 6858000"/>
              <a:gd name="connsiteX889" fmla="*/ 686282 w 7251911"/>
              <a:gd name="connsiteY889" fmla="*/ 6238683 h 6858000"/>
              <a:gd name="connsiteX890" fmla="*/ 678773 w 7251911"/>
              <a:gd name="connsiteY890" fmla="*/ 6227293 h 6858000"/>
              <a:gd name="connsiteX891" fmla="*/ 663754 w 7251911"/>
              <a:gd name="connsiteY891" fmla="*/ 6231090 h 6858000"/>
              <a:gd name="connsiteX892" fmla="*/ 637471 w 7251911"/>
              <a:gd name="connsiteY892" fmla="*/ 6227293 h 6858000"/>
              <a:gd name="connsiteX893" fmla="*/ 611188 w 7251911"/>
              <a:gd name="connsiteY893" fmla="*/ 6231090 h 6858000"/>
              <a:gd name="connsiteX894" fmla="*/ 592414 w 7251911"/>
              <a:gd name="connsiteY894" fmla="*/ 6231090 h 6858000"/>
              <a:gd name="connsiteX895" fmla="*/ 547358 w 7251911"/>
              <a:gd name="connsiteY895" fmla="*/ 6231090 h 6858000"/>
              <a:gd name="connsiteX896" fmla="*/ 509810 w 7251911"/>
              <a:gd name="connsiteY896" fmla="*/ 6227293 h 6858000"/>
              <a:gd name="connsiteX897" fmla="*/ 494791 w 7251911"/>
              <a:gd name="connsiteY897" fmla="*/ 6208311 h 6858000"/>
              <a:gd name="connsiteX898" fmla="*/ 468508 w 7251911"/>
              <a:gd name="connsiteY898" fmla="*/ 6212107 h 6858000"/>
              <a:gd name="connsiteX899" fmla="*/ 464754 w 7251911"/>
              <a:gd name="connsiteY899" fmla="*/ 6223497 h 6858000"/>
              <a:gd name="connsiteX900" fmla="*/ 476018 w 7251911"/>
              <a:gd name="connsiteY900" fmla="*/ 6231090 h 6858000"/>
              <a:gd name="connsiteX901" fmla="*/ 509810 w 7251911"/>
              <a:gd name="connsiteY901" fmla="*/ 6231090 h 6858000"/>
              <a:gd name="connsiteX902" fmla="*/ 558622 w 7251911"/>
              <a:gd name="connsiteY902" fmla="*/ 6253869 h 6858000"/>
              <a:gd name="connsiteX903" fmla="*/ 581150 w 7251911"/>
              <a:gd name="connsiteY903" fmla="*/ 6253869 h 6858000"/>
              <a:gd name="connsiteX904" fmla="*/ 693792 w 7251911"/>
              <a:gd name="connsiteY904" fmla="*/ 6265258 h 6858000"/>
              <a:gd name="connsiteX905" fmla="*/ 708811 w 7251911"/>
              <a:gd name="connsiteY905" fmla="*/ 6276647 h 6858000"/>
              <a:gd name="connsiteX906" fmla="*/ 644980 w 7251911"/>
              <a:gd name="connsiteY906" fmla="*/ 6280444 h 6858000"/>
              <a:gd name="connsiteX907" fmla="*/ 644980 w 7251911"/>
              <a:gd name="connsiteY907" fmla="*/ 6284240 h 6858000"/>
              <a:gd name="connsiteX908" fmla="*/ 708811 w 7251911"/>
              <a:gd name="connsiteY908" fmla="*/ 6284240 h 6858000"/>
              <a:gd name="connsiteX909" fmla="*/ 768886 w 7251911"/>
              <a:gd name="connsiteY909" fmla="*/ 6284240 h 6858000"/>
              <a:gd name="connsiteX910" fmla="*/ 783905 w 7251911"/>
              <a:gd name="connsiteY910" fmla="*/ 6288037 h 6858000"/>
              <a:gd name="connsiteX911" fmla="*/ 802679 w 7251911"/>
              <a:gd name="connsiteY911" fmla="*/ 6307019 h 6858000"/>
              <a:gd name="connsiteX912" fmla="*/ 832717 w 7251911"/>
              <a:gd name="connsiteY912" fmla="*/ 6310815 h 6858000"/>
              <a:gd name="connsiteX913" fmla="*/ 859000 w 7251911"/>
              <a:gd name="connsiteY913" fmla="*/ 6307019 h 6858000"/>
              <a:gd name="connsiteX914" fmla="*/ 874019 w 7251911"/>
              <a:gd name="connsiteY914" fmla="*/ 6307019 h 6858000"/>
              <a:gd name="connsiteX915" fmla="*/ 862754 w 7251911"/>
              <a:gd name="connsiteY915" fmla="*/ 6322205 h 6858000"/>
              <a:gd name="connsiteX916" fmla="*/ 870264 w 7251911"/>
              <a:gd name="connsiteY916" fmla="*/ 6337391 h 6858000"/>
              <a:gd name="connsiteX917" fmla="*/ 889037 w 7251911"/>
              <a:gd name="connsiteY917" fmla="*/ 6348780 h 6858000"/>
              <a:gd name="connsiteX918" fmla="*/ 900302 w 7251911"/>
              <a:gd name="connsiteY918" fmla="*/ 6352577 h 6858000"/>
              <a:gd name="connsiteX919" fmla="*/ 952868 w 7251911"/>
              <a:gd name="connsiteY919" fmla="*/ 6356373 h 6858000"/>
              <a:gd name="connsiteX920" fmla="*/ 960377 w 7251911"/>
              <a:gd name="connsiteY920" fmla="*/ 6363966 h 6858000"/>
              <a:gd name="connsiteX921" fmla="*/ 952868 w 7251911"/>
              <a:gd name="connsiteY921" fmla="*/ 6371559 h 6858000"/>
              <a:gd name="connsiteX922" fmla="*/ 900302 w 7251911"/>
              <a:gd name="connsiteY922" fmla="*/ 6401931 h 6858000"/>
              <a:gd name="connsiteX923" fmla="*/ 889037 w 7251911"/>
              <a:gd name="connsiteY923" fmla="*/ 6394338 h 6858000"/>
              <a:gd name="connsiteX924" fmla="*/ 874019 w 7251911"/>
              <a:gd name="connsiteY924" fmla="*/ 6367762 h 6858000"/>
              <a:gd name="connsiteX925" fmla="*/ 862754 w 7251911"/>
              <a:gd name="connsiteY925" fmla="*/ 6363966 h 6858000"/>
              <a:gd name="connsiteX926" fmla="*/ 821452 w 7251911"/>
              <a:gd name="connsiteY926" fmla="*/ 6375355 h 6858000"/>
              <a:gd name="connsiteX927" fmla="*/ 795169 w 7251911"/>
              <a:gd name="connsiteY927" fmla="*/ 6379152 h 6858000"/>
              <a:gd name="connsiteX928" fmla="*/ 780150 w 7251911"/>
              <a:gd name="connsiteY928" fmla="*/ 6360170 h 6858000"/>
              <a:gd name="connsiteX929" fmla="*/ 750113 w 7251911"/>
              <a:gd name="connsiteY929" fmla="*/ 6360170 h 6858000"/>
              <a:gd name="connsiteX930" fmla="*/ 742603 w 7251911"/>
              <a:gd name="connsiteY930" fmla="*/ 6379152 h 6858000"/>
              <a:gd name="connsiteX931" fmla="*/ 723830 w 7251911"/>
              <a:gd name="connsiteY931" fmla="*/ 6390541 h 6858000"/>
              <a:gd name="connsiteX932" fmla="*/ 701301 w 7251911"/>
              <a:gd name="connsiteY932" fmla="*/ 6398134 h 6858000"/>
              <a:gd name="connsiteX933" fmla="*/ 671263 w 7251911"/>
              <a:gd name="connsiteY933" fmla="*/ 6382948 h 6858000"/>
              <a:gd name="connsiteX934" fmla="*/ 618697 w 7251911"/>
              <a:gd name="connsiteY934" fmla="*/ 6352577 h 6858000"/>
              <a:gd name="connsiteX935" fmla="*/ 592414 w 7251911"/>
              <a:gd name="connsiteY935" fmla="*/ 6360170 h 6858000"/>
              <a:gd name="connsiteX936" fmla="*/ 562376 w 7251911"/>
              <a:gd name="connsiteY936" fmla="*/ 6375355 h 6858000"/>
              <a:gd name="connsiteX937" fmla="*/ 521074 w 7251911"/>
              <a:gd name="connsiteY937" fmla="*/ 6371559 h 6858000"/>
              <a:gd name="connsiteX938" fmla="*/ 513565 w 7251911"/>
              <a:gd name="connsiteY938" fmla="*/ 6360170 h 6858000"/>
              <a:gd name="connsiteX939" fmla="*/ 449735 w 7251911"/>
              <a:gd name="connsiteY939" fmla="*/ 6379152 h 6858000"/>
              <a:gd name="connsiteX940" fmla="*/ 408432 w 7251911"/>
              <a:gd name="connsiteY940" fmla="*/ 6379152 h 6858000"/>
              <a:gd name="connsiteX941" fmla="*/ 314564 w 7251911"/>
              <a:gd name="connsiteY941" fmla="*/ 6382948 h 6858000"/>
              <a:gd name="connsiteX942" fmla="*/ 288281 w 7251911"/>
              <a:gd name="connsiteY942" fmla="*/ 6386745 h 6858000"/>
              <a:gd name="connsiteX943" fmla="*/ 258243 w 7251911"/>
              <a:gd name="connsiteY943" fmla="*/ 6382948 h 6858000"/>
              <a:gd name="connsiteX944" fmla="*/ 224451 w 7251911"/>
              <a:gd name="connsiteY944" fmla="*/ 6382948 h 6858000"/>
              <a:gd name="connsiteX945" fmla="*/ 220696 w 7251911"/>
              <a:gd name="connsiteY945" fmla="*/ 6360170 h 6858000"/>
              <a:gd name="connsiteX946" fmla="*/ 175639 w 7251911"/>
              <a:gd name="connsiteY946" fmla="*/ 6348780 h 6858000"/>
              <a:gd name="connsiteX947" fmla="*/ 164375 w 7251911"/>
              <a:gd name="connsiteY947" fmla="*/ 6352577 h 6858000"/>
              <a:gd name="connsiteX948" fmla="*/ 156866 w 7251911"/>
              <a:gd name="connsiteY948" fmla="*/ 6341187 h 6858000"/>
              <a:gd name="connsiteX949" fmla="*/ 164375 w 7251911"/>
              <a:gd name="connsiteY949" fmla="*/ 6329798 h 6858000"/>
              <a:gd name="connsiteX950" fmla="*/ 194413 w 7251911"/>
              <a:gd name="connsiteY950" fmla="*/ 6333594 h 6858000"/>
              <a:gd name="connsiteX951" fmla="*/ 228206 w 7251911"/>
              <a:gd name="connsiteY951" fmla="*/ 6326001 h 6858000"/>
              <a:gd name="connsiteX952" fmla="*/ 239470 w 7251911"/>
              <a:gd name="connsiteY952" fmla="*/ 6303223 h 6858000"/>
              <a:gd name="connsiteX953" fmla="*/ 258243 w 7251911"/>
              <a:gd name="connsiteY953" fmla="*/ 6295630 h 6858000"/>
              <a:gd name="connsiteX954" fmla="*/ 303300 w 7251911"/>
              <a:gd name="connsiteY954" fmla="*/ 6310815 h 6858000"/>
              <a:gd name="connsiteX955" fmla="*/ 322074 w 7251911"/>
              <a:gd name="connsiteY955" fmla="*/ 6310815 h 6858000"/>
              <a:gd name="connsiteX956" fmla="*/ 329583 w 7251911"/>
              <a:gd name="connsiteY956" fmla="*/ 6299426 h 6858000"/>
              <a:gd name="connsiteX957" fmla="*/ 325828 w 7251911"/>
              <a:gd name="connsiteY957" fmla="*/ 6280444 h 6858000"/>
              <a:gd name="connsiteX958" fmla="*/ 303300 w 7251911"/>
              <a:gd name="connsiteY958" fmla="*/ 6265258 h 6858000"/>
              <a:gd name="connsiteX959" fmla="*/ 299545 w 7251911"/>
              <a:gd name="connsiteY959" fmla="*/ 6257665 h 6858000"/>
              <a:gd name="connsiteX960" fmla="*/ 307055 w 7251911"/>
              <a:gd name="connsiteY960" fmla="*/ 6253869 h 6858000"/>
              <a:gd name="connsiteX961" fmla="*/ 344602 w 7251911"/>
              <a:gd name="connsiteY961" fmla="*/ 6257665 h 6858000"/>
              <a:gd name="connsiteX962" fmla="*/ 348357 w 7251911"/>
              <a:gd name="connsiteY962" fmla="*/ 6257665 h 6858000"/>
              <a:gd name="connsiteX963" fmla="*/ 348357 w 7251911"/>
              <a:gd name="connsiteY963" fmla="*/ 6250072 h 6858000"/>
              <a:gd name="connsiteX964" fmla="*/ 352111 w 7251911"/>
              <a:gd name="connsiteY964" fmla="*/ 6238683 h 6858000"/>
              <a:gd name="connsiteX965" fmla="*/ 378394 w 7251911"/>
              <a:gd name="connsiteY965" fmla="*/ 6238683 h 6858000"/>
              <a:gd name="connsiteX966" fmla="*/ 344602 w 7251911"/>
              <a:gd name="connsiteY966" fmla="*/ 6227293 h 6858000"/>
              <a:gd name="connsiteX967" fmla="*/ 340847 w 7251911"/>
              <a:gd name="connsiteY967" fmla="*/ 6215904 h 6858000"/>
              <a:gd name="connsiteX968" fmla="*/ 329583 w 7251911"/>
              <a:gd name="connsiteY968" fmla="*/ 6193125 h 6858000"/>
              <a:gd name="connsiteX969" fmla="*/ 314564 w 7251911"/>
              <a:gd name="connsiteY969" fmla="*/ 6193125 h 6858000"/>
              <a:gd name="connsiteX970" fmla="*/ 314564 w 7251911"/>
              <a:gd name="connsiteY970" fmla="*/ 6185532 h 6858000"/>
              <a:gd name="connsiteX971" fmla="*/ 314564 w 7251911"/>
              <a:gd name="connsiteY971" fmla="*/ 6181736 h 6858000"/>
              <a:gd name="connsiteX972" fmla="*/ 385904 w 7251911"/>
              <a:gd name="connsiteY972" fmla="*/ 6166550 h 6858000"/>
              <a:gd name="connsiteX973" fmla="*/ 430961 w 7251911"/>
              <a:gd name="connsiteY973" fmla="*/ 6147568 h 6858000"/>
              <a:gd name="connsiteX974" fmla="*/ 438471 w 7251911"/>
              <a:gd name="connsiteY974" fmla="*/ 6139975 h 6858000"/>
              <a:gd name="connsiteX975" fmla="*/ 427206 w 7251911"/>
              <a:gd name="connsiteY975" fmla="*/ 6132382 h 6858000"/>
              <a:gd name="connsiteX976" fmla="*/ 393413 w 7251911"/>
              <a:gd name="connsiteY976" fmla="*/ 6132382 h 6858000"/>
              <a:gd name="connsiteX977" fmla="*/ 385904 w 7251911"/>
              <a:gd name="connsiteY977" fmla="*/ 6128585 h 6858000"/>
              <a:gd name="connsiteX978" fmla="*/ 389659 w 7251911"/>
              <a:gd name="connsiteY978" fmla="*/ 6120992 h 6858000"/>
              <a:gd name="connsiteX979" fmla="*/ 412187 w 7251911"/>
              <a:gd name="connsiteY979" fmla="*/ 6113399 h 6858000"/>
              <a:gd name="connsiteX980" fmla="*/ 445980 w 7251911"/>
              <a:gd name="connsiteY980" fmla="*/ 6113399 h 6858000"/>
              <a:gd name="connsiteX981" fmla="*/ 449735 w 7251911"/>
              <a:gd name="connsiteY981" fmla="*/ 6098213 h 6858000"/>
              <a:gd name="connsiteX982" fmla="*/ 449735 w 7251911"/>
              <a:gd name="connsiteY982" fmla="*/ 6090621 h 6858000"/>
              <a:gd name="connsiteX983" fmla="*/ 393413 w 7251911"/>
              <a:gd name="connsiteY983" fmla="*/ 6067842 h 6858000"/>
              <a:gd name="connsiteX984" fmla="*/ 261998 w 7251911"/>
              <a:gd name="connsiteY984" fmla="*/ 6075435 h 6858000"/>
              <a:gd name="connsiteX985" fmla="*/ 243224 w 7251911"/>
              <a:gd name="connsiteY985" fmla="*/ 6067842 h 6858000"/>
              <a:gd name="connsiteX986" fmla="*/ 261998 w 7251911"/>
              <a:gd name="connsiteY986" fmla="*/ 6060249 h 6858000"/>
              <a:gd name="connsiteX987" fmla="*/ 307055 w 7251911"/>
              <a:gd name="connsiteY987" fmla="*/ 6052656 h 6858000"/>
              <a:gd name="connsiteX988" fmla="*/ 355866 w 7251911"/>
              <a:gd name="connsiteY988" fmla="*/ 6052656 h 6858000"/>
              <a:gd name="connsiteX989" fmla="*/ 430961 w 7251911"/>
              <a:gd name="connsiteY989" fmla="*/ 6048859 h 6858000"/>
              <a:gd name="connsiteX990" fmla="*/ 558622 w 7251911"/>
              <a:gd name="connsiteY990" fmla="*/ 5999505 h 6858000"/>
              <a:gd name="connsiteX991" fmla="*/ 603678 w 7251911"/>
              <a:gd name="connsiteY991" fmla="*/ 5988116 h 6858000"/>
              <a:gd name="connsiteX992" fmla="*/ 618697 w 7251911"/>
              <a:gd name="connsiteY992" fmla="*/ 5984320 h 6858000"/>
              <a:gd name="connsiteX993" fmla="*/ 603678 w 7251911"/>
              <a:gd name="connsiteY993" fmla="*/ 5976727 h 6858000"/>
              <a:gd name="connsiteX994" fmla="*/ 408432 w 7251911"/>
              <a:gd name="connsiteY994" fmla="*/ 5976727 h 6858000"/>
              <a:gd name="connsiteX995" fmla="*/ 352111 w 7251911"/>
              <a:gd name="connsiteY995" fmla="*/ 5938762 h 6858000"/>
              <a:gd name="connsiteX996" fmla="*/ 352111 w 7251911"/>
              <a:gd name="connsiteY996" fmla="*/ 5931169 h 6858000"/>
              <a:gd name="connsiteX997" fmla="*/ 367130 w 7251911"/>
              <a:gd name="connsiteY997" fmla="*/ 5900797 h 6858000"/>
              <a:gd name="connsiteX998" fmla="*/ 389659 w 7251911"/>
              <a:gd name="connsiteY998" fmla="*/ 5878018 h 6858000"/>
              <a:gd name="connsiteX999" fmla="*/ 423452 w 7251911"/>
              <a:gd name="connsiteY999" fmla="*/ 5832461 h 6858000"/>
              <a:gd name="connsiteX1000" fmla="*/ 464754 w 7251911"/>
              <a:gd name="connsiteY1000" fmla="*/ 5767921 h 6858000"/>
              <a:gd name="connsiteX1001" fmla="*/ 479772 w 7251911"/>
              <a:gd name="connsiteY1001" fmla="*/ 5764125 h 6858000"/>
              <a:gd name="connsiteX1002" fmla="*/ 521074 w 7251911"/>
              <a:gd name="connsiteY1002" fmla="*/ 5756532 h 6858000"/>
              <a:gd name="connsiteX1003" fmla="*/ 536093 w 7251911"/>
              <a:gd name="connsiteY1003" fmla="*/ 5752735 h 6858000"/>
              <a:gd name="connsiteX1004" fmla="*/ 566131 w 7251911"/>
              <a:gd name="connsiteY1004" fmla="*/ 5752735 h 6858000"/>
              <a:gd name="connsiteX1005" fmla="*/ 618697 w 7251911"/>
              <a:gd name="connsiteY1005" fmla="*/ 5764125 h 6858000"/>
              <a:gd name="connsiteX1006" fmla="*/ 656245 w 7251911"/>
              <a:gd name="connsiteY1006" fmla="*/ 5760328 h 6858000"/>
              <a:gd name="connsiteX1007" fmla="*/ 688160 w 7251911"/>
              <a:gd name="connsiteY1007" fmla="*/ 5745617 h 6858000"/>
              <a:gd name="connsiteX1008" fmla="*/ 703517 w 7251911"/>
              <a:gd name="connsiteY1008" fmla="*/ 5739908 h 6858000"/>
              <a:gd name="connsiteX1009" fmla="*/ 695462 w 7251911"/>
              <a:gd name="connsiteY1009" fmla="*/ 5734949 h 6858000"/>
              <a:gd name="connsiteX1010" fmla="*/ 729265 w 7251911"/>
              <a:gd name="connsiteY1010" fmla="*/ 5727242 h 6858000"/>
              <a:gd name="connsiteX1011" fmla="*/ 774335 w 7251911"/>
              <a:gd name="connsiteY1011" fmla="*/ 5727242 h 6858000"/>
              <a:gd name="connsiteX1012" fmla="*/ 793114 w 7251911"/>
              <a:gd name="connsiteY1012" fmla="*/ 5711828 h 6858000"/>
              <a:gd name="connsiteX1013" fmla="*/ 804382 w 7251911"/>
              <a:gd name="connsiteY1013" fmla="*/ 5704121 h 6858000"/>
              <a:gd name="connsiteX1014" fmla="*/ 871987 w 7251911"/>
              <a:gd name="connsiteY1014" fmla="*/ 5704121 h 6858000"/>
              <a:gd name="connsiteX1015" fmla="*/ 883255 w 7251911"/>
              <a:gd name="connsiteY1015" fmla="*/ 5704121 h 6858000"/>
              <a:gd name="connsiteX1016" fmla="*/ 887011 w 7251911"/>
              <a:gd name="connsiteY1016" fmla="*/ 5696414 h 6858000"/>
              <a:gd name="connsiteX1017" fmla="*/ 887011 w 7251911"/>
              <a:gd name="connsiteY1017" fmla="*/ 5692561 h 6858000"/>
              <a:gd name="connsiteX1018" fmla="*/ 883255 w 7251911"/>
              <a:gd name="connsiteY1018" fmla="*/ 5692561 h 6858000"/>
              <a:gd name="connsiteX1019" fmla="*/ 804382 w 7251911"/>
              <a:gd name="connsiteY1019" fmla="*/ 5684854 h 6858000"/>
              <a:gd name="connsiteX1020" fmla="*/ 751800 w 7251911"/>
              <a:gd name="connsiteY1020" fmla="*/ 5677147 h 6858000"/>
              <a:gd name="connsiteX1021" fmla="*/ 744288 w 7251911"/>
              <a:gd name="connsiteY1021" fmla="*/ 5673294 h 6858000"/>
              <a:gd name="connsiteX1022" fmla="*/ 680439 w 7251911"/>
              <a:gd name="connsiteY1022" fmla="*/ 5681001 h 6858000"/>
              <a:gd name="connsiteX1023" fmla="*/ 650392 w 7251911"/>
              <a:gd name="connsiteY1023" fmla="*/ 5684854 h 6858000"/>
              <a:gd name="connsiteX1024" fmla="*/ 631612 w 7251911"/>
              <a:gd name="connsiteY1024" fmla="*/ 5673294 h 6858000"/>
              <a:gd name="connsiteX1025" fmla="*/ 639124 w 7251911"/>
              <a:gd name="connsiteY1025" fmla="*/ 5650173 h 6858000"/>
              <a:gd name="connsiteX1026" fmla="*/ 672927 w 7251911"/>
              <a:gd name="connsiteY1026" fmla="*/ 5638613 h 6858000"/>
              <a:gd name="connsiteX1027" fmla="*/ 706729 w 7251911"/>
              <a:gd name="connsiteY1027" fmla="*/ 5638613 h 6858000"/>
              <a:gd name="connsiteX1028" fmla="*/ 721753 w 7251911"/>
              <a:gd name="connsiteY1028" fmla="*/ 5634760 h 6858000"/>
              <a:gd name="connsiteX1029" fmla="*/ 684195 w 7251911"/>
              <a:gd name="connsiteY1029" fmla="*/ 5630906 h 6858000"/>
              <a:gd name="connsiteX1030" fmla="*/ 691706 w 7251911"/>
              <a:gd name="connsiteY1030" fmla="*/ 5603932 h 6858000"/>
              <a:gd name="connsiteX1031" fmla="*/ 714241 w 7251911"/>
              <a:gd name="connsiteY1031" fmla="*/ 5596226 h 6858000"/>
              <a:gd name="connsiteX1032" fmla="*/ 717997 w 7251911"/>
              <a:gd name="connsiteY1032" fmla="*/ 5584665 h 6858000"/>
              <a:gd name="connsiteX1033" fmla="*/ 710485 w 7251911"/>
              <a:gd name="connsiteY1033" fmla="*/ 5580812 h 6858000"/>
              <a:gd name="connsiteX1034" fmla="*/ 657904 w 7251911"/>
              <a:gd name="connsiteY1034" fmla="*/ 5584665 h 6858000"/>
              <a:gd name="connsiteX1035" fmla="*/ 624101 w 7251911"/>
              <a:gd name="connsiteY1035" fmla="*/ 5584665 h 6858000"/>
              <a:gd name="connsiteX1036" fmla="*/ 590298 w 7251911"/>
              <a:gd name="connsiteY1036" fmla="*/ 5573105 h 6858000"/>
              <a:gd name="connsiteX1037" fmla="*/ 567763 w 7251911"/>
              <a:gd name="connsiteY1037" fmla="*/ 5553838 h 6858000"/>
              <a:gd name="connsiteX1038" fmla="*/ 548983 w 7251911"/>
              <a:gd name="connsiteY1038" fmla="*/ 5542277 h 6858000"/>
              <a:gd name="connsiteX1039" fmla="*/ 530204 w 7251911"/>
              <a:gd name="connsiteY1039" fmla="*/ 5542277 h 6858000"/>
              <a:gd name="connsiteX1040" fmla="*/ 522693 w 7251911"/>
              <a:gd name="connsiteY1040" fmla="*/ 5523010 h 6858000"/>
              <a:gd name="connsiteX1041" fmla="*/ 541472 w 7251911"/>
              <a:gd name="connsiteY1041" fmla="*/ 5507597 h 6858000"/>
              <a:gd name="connsiteX1042" fmla="*/ 586542 w 7251911"/>
              <a:gd name="connsiteY1042" fmla="*/ 5507597 h 6858000"/>
              <a:gd name="connsiteX1043" fmla="*/ 635368 w 7251911"/>
              <a:gd name="connsiteY1043" fmla="*/ 5507597 h 6858000"/>
              <a:gd name="connsiteX1044" fmla="*/ 676683 w 7251911"/>
              <a:gd name="connsiteY1044" fmla="*/ 5499890 h 6858000"/>
              <a:gd name="connsiteX1045" fmla="*/ 678503 w 7251911"/>
              <a:gd name="connsiteY1045" fmla="*/ 5498620 h 6858000"/>
              <a:gd name="connsiteX1046" fmla="*/ 656245 w 7251911"/>
              <a:gd name="connsiteY1046" fmla="*/ 5488360 h 6858000"/>
              <a:gd name="connsiteX1047" fmla="*/ 618697 w 7251911"/>
              <a:gd name="connsiteY1047" fmla="*/ 5484564 h 6858000"/>
              <a:gd name="connsiteX1048" fmla="*/ 566131 w 7251911"/>
              <a:gd name="connsiteY1048" fmla="*/ 5495953 h 6858000"/>
              <a:gd name="connsiteX1049" fmla="*/ 536093 w 7251911"/>
              <a:gd name="connsiteY1049" fmla="*/ 5495953 h 6858000"/>
              <a:gd name="connsiteX1050" fmla="*/ 521074 w 7251911"/>
              <a:gd name="connsiteY1050" fmla="*/ 5492157 h 6858000"/>
              <a:gd name="connsiteX1051" fmla="*/ 479772 w 7251911"/>
              <a:gd name="connsiteY1051" fmla="*/ 5484564 h 6858000"/>
              <a:gd name="connsiteX1052" fmla="*/ 464754 w 7251911"/>
              <a:gd name="connsiteY1052" fmla="*/ 5480767 h 6858000"/>
              <a:gd name="connsiteX1053" fmla="*/ 423452 w 7251911"/>
              <a:gd name="connsiteY1053" fmla="*/ 5416228 h 6858000"/>
              <a:gd name="connsiteX1054" fmla="*/ 389659 w 7251911"/>
              <a:gd name="connsiteY1054" fmla="*/ 5370670 h 6858000"/>
              <a:gd name="connsiteX1055" fmla="*/ 367130 w 7251911"/>
              <a:gd name="connsiteY1055" fmla="*/ 5347891 h 6858000"/>
              <a:gd name="connsiteX1056" fmla="*/ 352111 w 7251911"/>
              <a:gd name="connsiteY1056" fmla="*/ 5317519 h 6858000"/>
              <a:gd name="connsiteX1057" fmla="*/ 352111 w 7251911"/>
              <a:gd name="connsiteY1057" fmla="*/ 5309927 h 6858000"/>
              <a:gd name="connsiteX1058" fmla="*/ 408432 w 7251911"/>
              <a:gd name="connsiteY1058" fmla="*/ 5271962 h 6858000"/>
              <a:gd name="connsiteX1059" fmla="*/ 603678 w 7251911"/>
              <a:gd name="connsiteY1059" fmla="*/ 5271962 h 6858000"/>
              <a:gd name="connsiteX1060" fmla="*/ 618697 w 7251911"/>
              <a:gd name="connsiteY1060" fmla="*/ 5264369 h 6858000"/>
              <a:gd name="connsiteX1061" fmla="*/ 603678 w 7251911"/>
              <a:gd name="connsiteY1061" fmla="*/ 5260572 h 6858000"/>
              <a:gd name="connsiteX1062" fmla="*/ 558622 w 7251911"/>
              <a:gd name="connsiteY1062" fmla="*/ 5249183 h 6858000"/>
              <a:gd name="connsiteX1063" fmla="*/ 430961 w 7251911"/>
              <a:gd name="connsiteY1063" fmla="*/ 5199829 h 6858000"/>
              <a:gd name="connsiteX1064" fmla="*/ 355866 w 7251911"/>
              <a:gd name="connsiteY1064" fmla="*/ 5196033 h 6858000"/>
              <a:gd name="connsiteX1065" fmla="*/ 307055 w 7251911"/>
              <a:gd name="connsiteY1065" fmla="*/ 5196033 h 6858000"/>
              <a:gd name="connsiteX1066" fmla="*/ 261998 w 7251911"/>
              <a:gd name="connsiteY1066" fmla="*/ 5188440 h 6858000"/>
              <a:gd name="connsiteX1067" fmla="*/ 243224 w 7251911"/>
              <a:gd name="connsiteY1067" fmla="*/ 5180847 h 6858000"/>
              <a:gd name="connsiteX1068" fmla="*/ 261998 w 7251911"/>
              <a:gd name="connsiteY1068" fmla="*/ 5173254 h 6858000"/>
              <a:gd name="connsiteX1069" fmla="*/ 393413 w 7251911"/>
              <a:gd name="connsiteY1069" fmla="*/ 5180847 h 6858000"/>
              <a:gd name="connsiteX1070" fmla="*/ 449735 w 7251911"/>
              <a:gd name="connsiteY1070" fmla="*/ 5158068 h 6858000"/>
              <a:gd name="connsiteX1071" fmla="*/ 449735 w 7251911"/>
              <a:gd name="connsiteY1071" fmla="*/ 5150475 h 6858000"/>
              <a:gd name="connsiteX1072" fmla="*/ 445980 w 7251911"/>
              <a:gd name="connsiteY1072" fmla="*/ 5135289 h 6858000"/>
              <a:gd name="connsiteX1073" fmla="*/ 412187 w 7251911"/>
              <a:gd name="connsiteY1073" fmla="*/ 5135289 h 6858000"/>
              <a:gd name="connsiteX1074" fmla="*/ 389659 w 7251911"/>
              <a:gd name="connsiteY1074" fmla="*/ 5127696 h 6858000"/>
              <a:gd name="connsiteX1075" fmla="*/ 385904 w 7251911"/>
              <a:gd name="connsiteY1075" fmla="*/ 5120103 h 6858000"/>
              <a:gd name="connsiteX1076" fmla="*/ 393413 w 7251911"/>
              <a:gd name="connsiteY1076" fmla="*/ 5116307 h 6858000"/>
              <a:gd name="connsiteX1077" fmla="*/ 427206 w 7251911"/>
              <a:gd name="connsiteY1077" fmla="*/ 5116307 h 6858000"/>
              <a:gd name="connsiteX1078" fmla="*/ 438471 w 7251911"/>
              <a:gd name="connsiteY1078" fmla="*/ 5108714 h 6858000"/>
              <a:gd name="connsiteX1079" fmla="*/ 430961 w 7251911"/>
              <a:gd name="connsiteY1079" fmla="*/ 5101121 h 6858000"/>
              <a:gd name="connsiteX1080" fmla="*/ 385904 w 7251911"/>
              <a:gd name="connsiteY1080" fmla="*/ 5082139 h 6858000"/>
              <a:gd name="connsiteX1081" fmla="*/ 314564 w 7251911"/>
              <a:gd name="connsiteY1081" fmla="*/ 5066953 h 6858000"/>
              <a:gd name="connsiteX1082" fmla="*/ 314564 w 7251911"/>
              <a:gd name="connsiteY1082" fmla="*/ 5063156 h 6858000"/>
              <a:gd name="connsiteX1083" fmla="*/ 314564 w 7251911"/>
              <a:gd name="connsiteY1083" fmla="*/ 5055563 h 6858000"/>
              <a:gd name="connsiteX1084" fmla="*/ 329583 w 7251911"/>
              <a:gd name="connsiteY1084" fmla="*/ 5055563 h 6858000"/>
              <a:gd name="connsiteX1085" fmla="*/ 340847 w 7251911"/>
              <a:gd name="connsiteY1085" fmla="*/ 5032785 h 6858000"/>
              <a:gd name="connsiteX1086" fmla="*/ 344602 w 7251911"/>
              <a:gd name="connsiteY1086" fmla="*/ 5021395 h 6858000"/>
              <a:gd name="connsiteX1087" fmla="*/ 378394 w 7251911"/>
              <a:gd name="connsiteY1087" fmla="*/ 5010006 h 6858000"/>
              <a:gd name="connsiteX1088" fmla="*/ 352111 w 7251911"/>
              <a:gd name="connsiteY1088" fmla="*/ 5010006 h 6858000"/>
              <a:gd name="connsiteX1089" fmla="*/ 348357 w 7251911"/>
              <a:gd name="connsiteY1089" fmla="*/ 4998616 h 6858000"/>
              <a:gd name="connsiteX1090" fmla="*/ 348357 w 7251911"/>
              <a:gd name="connsiteY1090" fmla="*/ 4991023 h 6858000"/>
              <a:gd name="connsiteX1091" fmla="*/ 344602 w 7251911"/>
              <a:gd name="connsiteY1091" fmla="*/ 4991023 h 6858000"/>
              <a:gd name="connsiteX1092" fmla="*/ 307055 w 7251911"/>
              <a:gd name="connsiteY1092" fmla="*/ 4994820 h 6858000"/>
              <a:gd name="connsiteX1093" fmla="*/ 299545 w 7251911"/>
              <a:gd name="connsiteY1093" fmla="*/ 4991023 h 6858000"/>
              <a:gd name="connsiteX1094" fmla="*/ 303300 w 7251911"/>
              <a:gd name="connsiteY1094" fmla="*/ 4983431 h 6858000"/>
              <a:gd name="connsiteX1095" fmla="*/ 325828 w 7251911"/>
              <a:gd name="connsiteY1095" fmla="*/ 4968245 h 6858000"/>
              <a:gd name="connsiteX1096" fmla="*/ 329583 w 7251911"/>
              <a:gd name="connsiteY1096" fmla="*/ 4949262 h 6858000"/>
              <a:gd name="connsiteX1097" fmla="*/ 322074 w 7251911"/>
              <a:gd name="connsiteY1097" fmla="*/ 4937873 h 6858000"/>
              <a:gd name="connsiteX1098" fmla="*/ 303300 w 7251911"/>
              <a:gd name="connsiteY1098" fmla="*/ 4937873 h 6858000"/>
              <a:gd name="connsiteX1099" fmla="*/ 258243 w 7251911"/>
              <a:gd name="connsiteY1099" fmla="*/ 4953059 h 6858000"/>
              <a:gd name="connsiteX1100" fmla="*/ 239470 w 7251911"/>
              <a:gd name="connsiteY1100" fmla="*/ 4945466 h 6858000"/>
              <a:gd name="connsiteX1101" fmla="*/ 228206 w 7251911"/>
              <a:gd name="connsiteY1101" fmla="*/ 4922687 h 6858000"/>
              <a:gd name="connsiteX1102" fmla="*/ 194413 w 7251911"/>
              <a:gd name="connsiteY1102" fmla="*/ 4915094 h 6858000"/>
              <a:gd name="connsiteX1103" fmla="*/ 164375 w 7251911"/>
              <a:gd name="connsiteY1103" fmla="*/ 4918891 h 6858000"/>
              <a:gd name="connsiteX1104" fmla="*/ 156866 w 7251911"/>
              <a:gd name="connsiteY1104" fmla="*/ 4907501 h 6858000"/>
              <a:gd name="connsiteX1105" fmla="*/ 164375 w 7251911"/>
              <a:gd name="connsiteY1105" fmla="*/ 4896112 h 6858000"/>
              <a:gd name="connsiteX1106" fmla="*/ 175639 w 7251911"/>
              <a:gd name="connsiteY1106" fmla="*/ 4899908 h 6858000"/>
              <a:gd name="connsiteX1107" fmla="*/ 220696 w 7251911"/>
              <a:gd name="connsiteY1107" fmla="*/ 4888519 h 6858000"/>
              <a:gd name="connsiteX1108" fmla="*/ 224451 w 7251911"/>
              <a:gd name="connsiteY1108" fmla="*/ 4865740 h 6858000"/>
              <a:gd name="connsiteX1109" fmla="*/ 258243 w 7251911"/>
              <a:gd name="connsiteY1109" fmla="*/ 4865740 h 6858000"/>
              <a:gd name="connsiteX1110" fmla="*/ 288281 w 7251911"/>
              <a:gd name="connsiteY1110" fmla="*/ 4861944 h 6858000"/>
              <a:gd name="connsiteX1111" fmla="*/ 314564 w 7251911"/>
              <a:gd name="connsiteY1111" fmla="*/ 4865740 h 6858000"/>
              <a:gd name="connsiteX1112" fmla="*/ 408432 w 7251911"/>
              <a:gd name="connsiteY1112" fmla="*/ 4869537 h 6858000"/>
              <a:gd name="connsiteX1113" fmla="*/ 449735 w 7251911"/>
              <a:gd name="connsiteY1113" fmla="*/ 4869537 h 6858000"/>
              <a:gd name="connsiteX1114" fmla="*/ 513565 w 7251911"/>
              <a:gd name="connsiteY1114" fmla="*/ 4888519 h 6858000"/>
              <a:gd name="connsiteX1115" fmla="*/ 521074 w 7251911"/>
              <a:gd name="connsiteY1115" fmla="*/ 4877129 h 6858000"/>
              <a:gd name="connsiteX1116" fmla="*/ 562376 w 7251911"/>
              <a:gd name="connsiteY1116" fmla="*/ 4873333 h 6858000"/>
              <a:gd name="connsiteX1117" fmla="*/ 592414 w 7251911"/>
              <a:gd name="connsiteY1117" fmla="*/ 4888519 h 6858000"/>
              <a:gd name="connsiteX1118" fmla="*/ 618697 w 7251911"/>
              <a:gd name="connsiteY1118" fmla="*/ 4896112 h 6858000"/>
              <a:gd name="connsiteX1119" fmla="*/ 671263 w 7251911"/>
              <a:gd name="connsiteY1119" fmla="*/ 4865740 h 6858000"/>
              <a:gd name="connsiteX1120" fmla="*/ 701301 w 7251911"/>
              <a:gd name="connsiteY1120" fmla="*/ 4850554 h 6858000"/>
              <a:gd name="connsiteX1121" fmla="*/ 723830 w 7251911"/>
              <a:gd name="connsiteY1121" fmla="*/ 4858147 h 6858000"/>
              <a:gd name="connsiteX1122" fmla="*/ 742603 w 7251911"/>
              <a:gd name="connsiteY1122" fmla="*/ 4869537 h 6858000"/>
              <a:gd name="connsiteX1123" fmla="*/ 750113 w 7251911"/>
              <a:gd name="connsiteY1123" fmla="*/ 4888519 h 6858000"/>
              <a:gd name="connsiteX1124" fmla="*/ 780150 w 7251911"/>
              <a:gd name="connsiteY1124" fmla="*/ 4888519 h 6858000"/>
              <a:gd name="connsiteX1125" fmla="*/ 795169 w 7251911"/>
              <a:gd name="connsiteY1125" fmla="*/ 4869537 h 6858000"/>
              <a:gd name="connsiteX1126" fmla="*/ 802294 w 7251911"/>
              <a:gd name="connsiteY1126" fmla="*/ 4870566 h 6858000"/>
              <a:gd name="connsiteX1127" fmla="*/ 834077 w 7251911"/>
              <a:gd name="connsiteY1127" fmla="*/ 4868245 h 6858000"/>
              <a:gd name="connsiteX1128" fmla="*/ 879147 w 7251911"/>
              <a:gd name="connsiteY1128" fmla="*/ 4868245 h 6858000"/>
              <a:gd name="connsiteX1129" fmla="*/ 881239 w 7251911"/>
              <a:gd name="connsiteY1129" fmla="*/ 4868150 h 6858000"/>
              <a:gd name="connsiteX1130" fmla="*/ 889037 w 7251911"/>
              <a:gd name="connsiteY1130" fmla="*/ 4854351 h 6858000"/>
              <a:gd name="connsiteX1131" fmla="*/ 889298 w 7251911"/>
              <a:gd name="connsiteY1131" fmla="*/ 4853737 h 6858000"/>
              <a:gd name="connsiteX1132" fmla="*/ 856612 w 7251911"/>
              <a:gd name="connsiteY1132" fmla="*/ 4852203 h 6858000"/>
              <a:gd name="connsiteX1133" fmla="*/ 849100 w 7251911"/>
              <a:gd name="connsiteY1133" fmla="*/ 4850969 h 6858000"/>
              <a:gd name="connsiteX1134" fmla="*/ 785251 w 7251911"/>
              <a:gd name="connsiteY1134" fmla="*/ 4853437 h 6858000"/>
              <a:gd name="connsiteX1135" fmla="*/ 755204 w 7251911"/>
              <a:gd name="connsiteY1135" fmla="*/ 4854671 h 6858000"/>
              <a:gd name="connsiteX1136" fmla="*/ 736425 w 7251911"/>
              <a:gd name="connsiteY1136" fmla="*/ 4850969 h 6858000"/>
              <a:gd name="connsiteX1137" fmla="*/ 743936 w 7251911"/>
              <a:gd name="connsiteY1137" fmla="*/ 4843565 h 6858000"/>
              <a:gd name="connsiteX1138" fmla="*/ 777739 w 7251911"/>
              <a:gd name="connsiteY1138" fmla="*/ 4839863 h 6858000"/>
              <a:gd name="connsiteX1139" fmla="*/ 811542 w 7251911"/>
              <a:gd name="connsiteY1139" fmla="*/ 4839863 h 6858000"/>
              <a:gd name="connsiteX1140" fmla="*/ 826565 w 7251911"/>
              <a:gd name="connsiteY1140" fmla="*/ 4838629 h 6858000"/>
              <a:gd name="connsiteX1141" fmla="*/ 789007 w 7251911"/>
              <a:gd name="connsiteY1141" fmla="*/ 4837395 h 6858000"/>
              <a:gd name="connsiteX1142" fmla="*/ 796518 w 7251911"/>
              <a:gd name="connsiteY1142" fmla="*/ 4828757 h 6858000"/>
              <a:gd name="connsiteX1143" fmla="*/ 819054 w 7251911"/>
              <a:gd name="connsiteY1143" fmla="*/ 4826289 h 6858000"/>
              <a:gd name="connsiteX1144" fmla="*/ 822809 w 7251911"/>
              <a:gd name="connsiteY1144" fmla="*/ 4822587 h 6858000"/>
              <a:gd name="connsiteX1145" fmla="*/ 815298 w 7251911"/>
              <a:gd name="connsiteY1145" fmla="*/ 4821353 h 6858000"/>
              <a:gd name="connsiteX1146" fmla="*/ 762716 w 7251911"/>
              <a:gd name="connsiteY1146" fmla="*/ 4822587 h 6858000"/>
              <a:gd name="connsiteX1147" fmla="*/ 728913 w 7251911"/>
              <a:gd name="connsiteY1147" fmla="*/ 4822587 h 6858000"/>
              <a:gd name="connsiteX1148" fmla="*/ 695110 w 7251911"/>
              <a:gd name="connsiteY1148" fmla="*/ 4818885 h 6858000"/>
              <a:gd name="connsiteX1149" fmla="*/ 672575 w 7251911"/>
              <a:gd name="connsiteY1149" fmla="*/ 4812715 h 6858000"/>
              <a:gd name="connsiteX1150" fmla="*/ 653796 w 7251911"/>
              <a:gd name="connsiteY1150" fmla="*/ 4809013 h 6858000"/>
              <a:gd name="connsiteX1151" fmla="*/ 635017 w 7251911"/>
              <a:gd name="connsiteY1151" fmla="*/ 4809013 h 6858000"/>
              <a:gd name="connsiteX1152" fmla="*/ 627505 w 7251911"/>
              <a:gd name="connsiteY1152" fmla="*/ 4802843 h 6858000"/>
              <a:gd name="connsiteX1153" fmla="*/ 646284 w 7251911"/>
              <a:gd name="connsiteY1153" fmla="*/ 4797907 h 6858000"/>
              <a:gd name="connsiteX1154" fmla="*/ 691354 w 7251911"/>
              <a:gd name="connsiteY1154" fmla="*/ 4797907 h 6858000"/>
              <a:gd name="connsiteX1155" fmla="*/ 740181 w 7251911"/>
              <a:gd name="connsiteY1155" fmla="*/ 4797907 h 6858000"/>
              <a:gd name="connsiteX1156" fmla="*/ 781495 w 7251911"/>
              <a:gd name="connsiteY1156" fmla="*/ 4795439 h 6858000"/>
              <a:gd name="connsiteX1157" fmla="*/ 796518 w 7251911"/>
              <a:gd name="connsiteY1157" fmla="*/ 4785567 h 6858000"/>
              <a:gd name="connsiteX1158" fmla="*/ 815298 w 7251911"/>
              <a:gd name="connsiteY1158" fmla="*/ 4779396 h 6858000"/>
              <a:gd name="connsiteX1159" fmla="*/ 856612 w 7251911"/>
              <a:gd name="connsiteY1159" fmla="*/ 4780630 h 6858000"/>
              <a:gd name="connsiteX1160" fmla="*/ 875391 w 7251911"/>
              <a:gd name="connsiteY1160" fmla="*/ 4778162 h 6858000"/>
              <a:gd name="connsiteX1161" fmla="*/ 890415 w 7251911"/>
              <a:gd name="connsiteY1161" fmla="*/ 4775694 h 6858000"/>
              <a:gd name="connsiteX1162" fmla="*/ 935485 w 7251911"/>
              <a:gd name="connsiteY1162" fmla="*/ 4775694 h 6858000"/>
              <a:gd name="connsiteX1163" fmla="*/ 980555 w 7251911"/>
              <a:gd name="connsiteY1163" fmla="*/ 4773226 h 6858000"/>
              <a:gd name="connsiteX1164" fmla="*/ 1040649 w 7251911"/>
              <a:gd name="connsiteY1164" fmla="*/ 4770758 h 6858000"/>
              <a:gd name="connsiteX1165" fmla="*/ 1047947 w 7251911"/>
              <a:gd name="connsiteY1165" fmla="*/ 4770758 h 6858000"/>
              <a:gd name="connsiteX1166" fmla="*/ 1047303 w 7251911"/>
              <a:gd name="connsiteY1166" fmla="*/ 4770433 h 6858000"/>
              <a:gd name="connsiteX1167" fmla="*/ 1055751 w 7251911"/>
              <a:gd name="connsiteY1167" fmla="*/ 4763314 h 6858000"/>
              <a:gd name="connsiteX1168" fmla="*/ 1055751 w 7251911"/>
              <a:gd name="connsiteY1168" fmla="*/ 4751925 h 6858000"/>
              <a:gd name="connsiteX1169" fmla="*/ 1047772 w 7251911"/>
              <a:gd name="connsiteY1169" fmla="*/ 4745756 h 6858000"/>
              <a:gd name="connsiteX1170" fmla="*/ 1048128 w 7251911"/>
              <a:gd name="connsiteY1170" fmla="*/ 4738922 h 6858000"/>
              <a:gd name="connsiteX1171" fmla="*/ 1009189 w 7251911"/>
              <a:gd name="connsiteY1171" fmla="*/ 4744253 h 6858000"/>
              <a:gd name="connsiteX1172" fmla="*/ 997924 w 7251911"/>
              <a:gd name="connsiteY1172" fmla="*/ 4744253 h 6858000"/>
              <a:gd name="connsiteX1173" fmla="*/ 907811 w 7251911"/>
              <a:gd name="connsiteY1173" fmla="*/ 4736660 h 6858000"/>
              <a:gd name="connsiteX1174" fmla="*/ 851490 w 7251911"/>
              <a:gd name="connsiteY1174" fmla="*/ 4748050 h 6858000"/>
              <a:gd name="connsiteX1175" fmla="*/ 798924 w 7251911"/>
              <a:gd name="connsiteY1175" fmla="*/ 4751846 h 6858000"/>
              <a:gd name="connsiteX1176" fmla="*/ 750113 w 7251911"/>
              <a:gd name="connsiteY1176" fmla="*/ 4740457 h 6858000"/>
              <a:gd name="connsiteX1177" fmla="*/ 618697 w 7251911"/>
              <a:gd name="connsiteY1177" fmla="*/ 4706289 h 6858000"/>
              <a:gd name="connsiteX1178" fmla="*/ 543603 w 7251911"/>
              <a:gd name="connsiteY1178" fmla="*/ 4706289 h 6858000"/>
              <a:gd name="connsiteX1179" fmla="*/ 528584 w 7251911"/>
              <a:gd name="connsiteY1179" fmla="*/ 4702492 h 6858000"/>
              <a:gd name="connsiteX1180" fmla="*/ 536093 w 7251911"/>
              <a:gd name="connsiteY1180" fmla="*/ 4687306 h 6858000"/>
              <a:gd name="connsiteX1181" fmla="*/ 577395 w 7251911"/>
              <a:gd name="connsiteY1181" fmla="*/ 4672120 h 6858000"/>
              <a:gd name="connsiteX1182" fmla="*/ 633716 w 7251911"/>
              <a:gd name="connsiteY1182" fmla="*/ 4656935 h 6858000"/>
              <a:gd name="connsiteX1183" fmla="*/ 618697 w 7251911"/>
              <a:gd name="connsiteY1183" fmla="*/ 4645545 h 6858000"/>
              <a:gd name="connsiteX1184" fmla="*/ 581150 w 7251911"/>
              <a:gd name="connsiteY1184" fmla="*/ 4630359 h 6858000"/>
              <a:gd name="connsiteX1185" fmla="*/ 573641 w 7251911"/>
              <a:gd name="connsiteY1185" fmla="*/ 4618970 h 6858000"/>
              <a:gd name="connsiteX1186" fmla="*/ 584905 w 7251911"/>
              <a:gd name="connsiteY1186" fmla="*/ 4615173 h 6858000"/>
              <a:gd name="connsiteX1187" fmla="*/ 599924 w 7251911"/>
              <a:gd name="connsiteY1187" fmla="*/ 4615173 h 6858000"/>
              <a:gd name="connsiteX1188" fmla="*/ 659999 w 7251911"/>
              <a:gd name="connsiteY1188" fmla="*/ 4618970 h 6858000"/>
              <a:gd name="connsiteX1189" fmla="*/ 697546 w 7251911"/>
              <a:gd name="connsiteY1189" fmla="*/ 4618970 h 6858000"/>
              <a:gd name="connsiteX1190" fmla="*/ 731339 w 7251911"/>
              <a:gd name="connsiteY1190" fmla="*/ 4611377 h 6858000"/>
              <a:gd name="connsiteX1191" fmla="*/ 843981 w 7251911"/>
              <a:gd name="connsiteY1191" fmla="*/ 4607580 h 6858000"/>
              <a:gd name="connsiteX1192" fmla="*/ 855245 w 7251911"/>
              <a:gd name="connsiteY1192" fmla="*/ 4603784 h 6858000"/>
              <a:gd name="connsiteX1193" fmla="*/ 862754 w 7251911"/>
              <a:gd name="connsiteY1193" fmla="*/ 4599988 h 6858000"/>
              <a:gd name="connsiteX1194" fmla="*/ 907811 w 7251911"/>
              <a:gd name="connsiteY1194" fmla="*/ 4615173 h 6858000"/>
              <a:gd name="connsiteX1195" fmla="*/ 960377 w 7251911"/>
              <a:gd name="connsiteY1195" fmla="*/ 4607580 h 6858000"/>
              <a:gd name="connsiteX1196" fmla="*/ 967887 w 7251911"/>
              <a:gd name="connsiteY1196" fmla="*/ 4607580 h 6858000"/>
              <a:gd name="connsiteX1197" fmla="*/ 1009189 w 7251911"/>
              <a:gd name="connsiteY1197" fmla="*/ 4607580 h 6858000"/>
              <a:gd name="connsiteX1198" fmla="*/ 1054245 w 7251911"/>
              <a:gd name="connsiteY1198" fmla="*/ 4599988 h 6858000"/>
              <a:gd name="connsiteX1199" fmla="*/ 1067911 w 7251911"/>
              <a:gd name="connsiteY1199" fmla="*/ 4599988 h 6858000"/>
              <a:gd name="connsiteX1200" fmla="*/ 1068423 w 7251911"/>
              <a:gd name="connsiteY1200" fmla="*/ 4593422 h 6858000"/>
              <a:gd name="connsiteX1201" fmla="*/ 1055751 w 7251911"/>
              <a:gd name="connsiteY1201" fmla="*/ 4581084 h 6858000"/>
              <a:gd name="connsiteX1202" fmla="*/ 1055751 w 7251911"/>
              <a:gd name="connsiteY1202" fmla="*/ 4573491 h 6858000"/>
              <a:gd name="connsiteX1203" fmla="*/ 1067015 w 7251911"/>
              <a:gd name="connsiteY1203" fmla="*/ 4569695 h 6858000"/>
              <a:gd name="connsiteX1204" fmla="*/ 1104562 w 7251911"/>
              <a:gd name="connsiteY1204" fmla="*/ 4569695 h 6858000"/>
              <a:gd name="connsiteX1205" fmla="*/ 1108317 w 7251911"/>
              <a:gd name="connsiteY1205" fmla="*/ 4562102 h 6858000"/>
              <a:gd name="connsiteX1206" fmla="*/ 1104562 w 7251911"/>
              <a:gd name="connsiteY1206" fmla="*/ 4558305 h 6858000"/>
              <a:gd name="connsiteX1207" fmla="*/ 1067015 w 7251911"/>
              <a:gd name="connsiteY1207" fmla="*/ 4558305 h 6858000"/>
              <a:gd name="connsiteX1208" fmla="*/ 1029468 w 7251911"/>
              <a:gd name="connsiteY1208" fmla="*/ 4558305 h 6858000"/>
              <a:gd name="connsiteX1209" fmla="*/ 1010694 w 7251911"/>
              <a:gd name="connsiteY1209" fmla="*/ 4558305 h 6858000"/>
              <a:gd name="connsiteX1210" fmla="*/ 1004133 w 7251911"/>
              <a:gd name="connsiteY1210" fmla="*/ 4554159 h 6858000"/>
              <a:gd name="connsiteX1211" fmla="*/ 966941 w 7251911"/>
              <a:gd name="connsiteY1211" fmla="*/ 4552002 h 6858000"/>
              <a:gd name="connsiteX1212" fmla="*/ 940650 w 7251911"/>
              <a:gd name="connsiteY1212" fmla="*/ 4552002 h 6858000"/>
              <a:gd name="connsiteX1213" fmla="*/ 903092 w 7251911"/>
              <a:gd name="connsiteY1213" fmla="*/ 4553236 h 6858000"/>
              <a:gd name="connsiteX1214" fmla="*/ 865533 w 7251911"/>
              <a:gd name="connsiteY1214" fmla="*/ 4552002 h 6858000"/>
              <a:gd name="connsiteX1215" fmla="*/ 846754 w 7251911"/>
              <a:gd name="connsiteY1215" fmla="*/ 4553236 h 6858000"/>
              <a:gd name="connsiteX1216" fmla="*/ 704031 w 7251911"/>
              <a:gd name="connsiteY1216" fmla="*/ 4553236 h 6858000"/>
              <a:gd name="connsiteX1217" fmla="*/ 613891 w 7251911"/>
              <a:gd name="connsiteY1217" fmla="*/ 4552002 h 6858000"/>
              <a:gd name="connsiteX1218" fmla="*/ 595111 w 7251911"/>
              <a:gd name="connsiteY1218" fmla="*/ 4548300 h 6858000"/>
              <a:gd name="connsiteX1219" fmla="*/ 628914 w 7251911"/>
              <a:gd name="connsiteY1219" fmla="*/ 4545832 h 6858000"/>
              <a:gd name="connsiteX1220" fmla="*/ 673984 w 7251911"/>
              <a:gd name="connsiteY1220" fmla="*/ 4545832 h 6858000"/>
              <a:gd name="connsiteX1221" fmla="*/ 692764 w 7251911"/>
              <a:gd name="connsiteY1221" fmla="*/ 4540896 h 6858000"/>
              <a:gd name="connsiteX1222" fmla="*/ 704031 w 7251911"/>
              <a:gd name="connsiteY1222" fmla="*/ 4538428 h 6858000"/>
              <a:gd name="connsiteX1223" fmla="*/ 771637 w 7251911"/>
              <a:gd name="connsiteY1223" fmla="*/ 4538428 h 6858000"/>
              <a:gd name="connsiteX1224" fmla="*/ 782904 w 7251911"/>
              <a:gd name="connsiteY1224" fmla="*/ 4538428 h 6858000"/>
              <a:gd name="connsiteX1225" fmla="*/ 786660 w 7251911"/>
              <a:gd name="connsiteY1225" fmla="*/ 4535960 h 6858000"/>
              <a:gd name="connsiteX1226" fmla="*/ 786660 w 7251911"/>
              <a:gd name="connsiteY1226" fmla="*/ 4534726 h 6858000"/>
              <a:gd name="connsiteX1227" fmla="*/ 782904 w 7251911"/>
              <a:gd name="connsiteY1227" fmla="*/ 4534726 h 6858000"/>
              <a:gd name="connsiteX1228" fmla="*/ 704031 w 7251911"/>
              <a:gd name="connsiteY1228" fmla="*/ 4532258 h 6858000"/>
              <a:gd name="connsiteX1229" fmla="*/ 651449 w 7251911"/>
              <a:gd name="connsiteY1229" fmla="*/ 4529790 h 6858000"/>
              <a:gd name="connsiteX1230" fmla="*/ 643937 w 7251911"/>
              <a:gd name="connsiteY1230" fmla="*/ 4528556 h 6858000"/>
              <a:gd name="connsiteX1231" fmla="*/ 580088 w 7251911"/>
              <a:gd name="connsiteY1231" fmla="*/ 4531024 h 6858000"/>
              <a:gd name="connsiteX1232" fmla="*/ 550041 w 7251911"/>
              <a:gd name="connsiteY1232" fmla="*/ 4532258 h 6858000"/>
              <a:gd name="connsiteX1233" fmla="*/ 531262 w 7251911"/>
              <a:gd name="connsiteY1233" fmla="*/ 4528556 h 6858000"/>
              <a:gd name="connsiteX1234" fmla="*/ 538773 w 7251911"/>
              <a:gd name="connsiteY1234" fmla="*/ 4521152 h 6858000"/>
              <a:gd name="connsiteX1235" fmla="*/ 572576 w 7251911"/>
              <a:gd name="connsiteY1235" fmla="*/ 4517450 h 6858000"/>
              <a:gd name="connsiteX1236" fmla="*/ 606379 w 7251911"/>
              <a:gd name="connsiteY1236" fmla="*/ 4517450 h 6858000"/>
              <a:gd name="connsiteX1237" fmla="*/ 621402 w 7251911"/>
              <a:gd name="connsiteY1237" fmla="*/ 4516216 h 6858000"/>
              <a:gd name="connsiteX1238" fmla="*/ 583844 w 7251911"/>
              <a:gd name="connsiteY1238" fmla="*/ 4514982 h 6858000"/>
              <a:gd name="connsiteX1239" fmla="*/ 591355 w 7251911"/>
              <a:gd name="connsiteY1239" fmla="*/ 4506344 h 6858000"/>
              <a:gd name="connsiteX1240" fmla="*/ 613891 w 7251911"/>
              <a:gd name="connsiteY1240" fmla="*/ 4503876 h 6858000"/>
              <a:gd name="connsiteX1241" fmla="*/ 617646 w 7251911"/>
              <a:gd name="connsiteY1241" fmla="*/ 4500174 h 6858000"/>
              <a:gd name="connsiteX1242" fmla="*/ 610135 w 7251911"/>
              <a:gd name="connsiteY1242" fmla="*/ 4498940 h 6858000"/>
              <a:gd name="connsiteX1243" fmla="*/ 557553 w 7251911"/>
              <a:gd name="connsiteY1243" fmla="*/ 4500174 h 6858000"/>
              <a:gd name="connsiteX1244" fmla="*/ 523750 w 7251911"/>
              <a:gd name="connsiteY1244" fmla="*/ 4500174 h 6858000"/>
              <a:gd name="connsiteX1245" fmla="*/ 489947 w 7251911"/>
              <a:gd name="connsiteY1245" fmla="*/ 4496472 h 6858000"/>
              <a:gd name="connsiteX1246" fmla="*/ 467412 w 7251911"/>
              <a:gd name="connsiteY1246" fmla="*/ 4490302 h 6858000"/>
              <a:gd name="connsiteX1247" fmla="*/ 448633 w 7251911"/>
              <a:gd name="connsiteY1247" fmla="*/ 4486600 h 6858000"/>
              <a:gd name="connsiteX1248" fmla="*/ 429854 w 7251911"/>
              <a:gd name="connsiteY1248" fmla="*/ 4486600 h 6858000"/>
              <a:gd name="connsiteX1249" fmla="*/ 422342 w 7251911"/>
              <a:gd name="connsiteY1249" fmla="*/ 4480430 h 6858000"/>
              <a:gd name="connsiteX1250" fmla="*/ 441121 w 7251911"/>
              <a:gd name="connsiteY1250" fmla="*/ 4475494 h 6858000"/>
              <a:gd name="connsiteX1251" fmla="*/ 486191 w 7251911"/>
              <a:gd name="connsiteY1251" fmla="*/ 4475494 h 6858000"/>
              <a:gd name="connsiteX1252" fmla="*/ 535018 w 7251911"/>
              <a:gd name="connsiteY1252" fmla="*/ 4475494 h 6858000"/>
              <a:gd name="connsiteX1253" fmla="*/ 576332 w 7251911"/>
              <a:gd name="connsiteY1253" fmla="*/ 4473026 h 6858000"/>
              <a:gd name="connsiteX1254" fmla="*/ 591355 w 7251911"/>
              <a:gd name="connsiteY1254" fmla="*/ 4463154 h 6858000"/>
              <a:gd name="connsiteX1255" fmla="*/ 610135 w 7251911"/>
              <a:gd name="connsiteY1255" fmla="*/ 4456983 h 6858000"/>
              <a:gd name="connsiteX1256" fmla="*/ 651449 w 7251911"/>
              <a:gd name="connsiteY1256" fmla="*/ 4458217 h 6858000"/>
              <a:gd name="connsiteX1257" fmla="*/ 670228 w 7251911"/>
              <a:gd name="connsiteY1257" fmla="*/ 4455749 h 6858000"/>
              <a:gd name="connsiteX1258" fmla="*/ 685252 w 7251911"/>
              <a:gd name="connsiteY1258" fmla="*/ 4453281 h 6858000"/>
              <a:gd name="connsiteX1259" fmla="*/ 730322 w 7251911"/>
              <a:gd name="connsiteY1259" fmla="*/ 4453281 h 6858000"/>
              <a:gd name="connsiteX1260" fmla="*/ 775392 w 7251911"/>
              <a:gd name="connsiteY1260" fmla="*/ 4450813 h 6858000"/>
              <a:gd name="connsiteX1261" fmla="*/ 835486 w 7251911"/>
              <a:gd name="connsiteY1261" fmla="*/ 4448345 h 6858000"/>
              <a:gd name="connsiteX1262" fmla="*/ 842998 w 7251911"/>
              <a:gd name="connsiteY1262" fmla="*/ 4448345 h 6858000"/>
              <a:gd name="connsiteX1263" fmla="*/ 850510 w 7251911"/>
              <a:gd name="connsiteY1263" fmla="*/ 4444643 h 6858000"/>
              <a:gd name="connsiteX1264" fmla="*/ 865533 w 7251911"/>
              <a:gd name="connsiteY1264" fmla="*/ 4447111 h 6858000"/>
              <a:gd name="connsiteX1265" fmla="*/ 891824 w 7251911"/>
              <a:gd name="connsiteY1265" fmla="*/ 4444643 h 6858000"/>
              <a:gd name="connsiteX1266" fmla="*/ 918115 w 7251911"/>
              <a:gd name="connsiteY1266" fmla="*/ 4444643 h 6858000"/>
              <a:gd name="connsiteX1267" fmla="*/ 936894 w 7251911"/>
              <a:gd name="connsiteY1267" fmla="*/ 4443409 h 6858000"/>
              <a:gd name="connsiteX1268" fmla="*/ 937384 w 7251911"/>
              <a:gd name="connsiteY1268" fmla="*/ 4443382 h 6858000"/>
              <a:gd name="connsiteX1269" fmla="*/ 939354 w 7251911"/>
              <a:gd name="connsiteY1269" fmla="*/ 4440615 h 6858000"/>
              <a:gd name="connsiteX1270" fmla="*/ 969392 w 7251911"/>
              <a:gd name="connsiteY1270" fmla="*/ 4414039 h 6858000"/>
              <a:gd name="connsiteX1271" fmla="*/ 962015 w 7251911"/>
              <a:gd name="connsiteY1271" fmla="*/ 4412998 h 6858000"/>
              <a:gd name="connsiteX1272" fmla="*/ 916615 w 7251911"/>
              <a:gd name="connsiteY1272" fmla="*/ 4411985 h 6858000"/>
              <a:gd name="connsiteX1273" fmla="*/ 781445 w 7251911"/>
              <a:gd name="connsiteY1273" fmla="*/ 4404392 h 6858000"/>
              <a:gd name="connsiteX1274" fmla="*/ 766426 w 7251911"/>
              <a:gd name="connsiteY1274" fmla="*/ 4400596 h 6858000"/>
              <a:gd name="connsiteX1275" fmla="*/ 777690 w 7251911"/>
              <a:gd name="connsiteY1275" fmla="*/ 4385410 h 6858000"/>
              <a:gd name="connsiteX1276" fmla="*/ 811483 w 7251911"/>
              <a:gd name="connsiteY1276" fmla="*/ 4389206 h 6858000"/>
              <a:gd name="connsiteX1277" fmla="*/ 871558 w 7251911"/>
              <a:gd name="connsiteY1277" fmla="*/ 4393003 h 6858000"/>
              <a:gd name="connsiteX1278" fmla="*/ 901596 w 7251911"/>
              <a:gd name="connsiteY1278" fmla="*/ 4385410 h 6858000"/>
              <a:gd name="connsiteX1279" fmla="*/ 931634 w 7251911"/>
              <a:gd name="connsiteY1279" fmla="*/ 4370224 h 6858000"/>
              <a:gd name="connsiteX1280" fmla="*/ 942898 w 7251911"/>
              <a:gd name="connsiteY1280" fmla="*/ 4355038 h 6858000"/>
              <a:gd name="connsiteX1281" fmla="*/ 924124 w 7251911"/>
              <a:gd name="connsiteY1281" fmla="*/ 4351242 h 6858000"/>
              <a:gd name="connsiteX1282" fmla="*/ 818992 w 7251911"/>
              <a:gd name="connsiteY1282" fmla="*/ 4351242 h 6858000"/>
              <a:gd name="connsiteX1283" fmla="*/ 755162 w 7251911"/>
              <a:gd name="connsiteY1283" fmla="*/ 4347445 h 6858000"/>
              <a:gd name="connsiteX1284" fmla="*/ 706350 w 7251911"/>
              <a:gd name="connsiteY1284" fmla="*/ 4339852 h 6858000"/>
              <a:gd name="connsiteX1285" fmla="*/ 691331 w 7251911"/>
              <a:gd name="connsiteY1285" fmla="*/ 4332260 h 6858000"/>
              <a:gd name="connsiteX1286" fmla="*/ 691331 w 7251911"/>
              <a:gd name="connsiteY1286" fmla="*/ 4320870 h 6858000"/>
              <a:gd name="connsiteX1287" fmla="*/ 717615 w 7251911"/>
              <a:gd name="connsiteY1287" fmla="*/ 4305684 h 6858000"/>
              <a:gd name="connsiteX1288" fmla="*/ 758917 w 7251911"/>
              <a:gd name="connsiteY1288" fmla="*/ 4305684 h 6858000"/>
              <a:gd name="connsiteX1289" fmla="*/ 725124 w 7251911"/>
              <a:gd name="connsiteY1289" fmla="*/ 4301888 h 6858000"/>
              <a:gd name="connsiteX1290" fmla="*/ 646275 w 7251911"/>
              <a:gd name="connsiteY1290" fmla="*/ 4301888 h 6858000"/>
              <a:gd name="connsiteX1291" fmla="*/ 635011 w 7251911"/>
              <a:gd name="connsiteY1291" fmla="*/ 4290498 h 6858000"/>
              <a:gd name="connsiteX1292" fmla="*/ 646275 w 7251911"/>
              <a:gd name="connsiteY1292" fmla="*/ 4279109 h 6858000"/>
              <a:gd name="connsiteX1293" fmla="*/ 680067 w 7251911"/>
              <a:gd name="connsiteY1293" fmla="*/ 4279109 h 6858000"/>
              <a:gd name="connsiteX1294" fmla="*/ 713860 w 7251911"/>
              <a:gd name="connsiteY1294" fmla="*/ 4267720 h 6858000"/>
              <a:gd name="connsiteX1295" fmla="*/ 740143 w 7251911"/>
              <a:gd name="connsiteY1295" fmla="*/ 4267720 h 6858000"/>
              <a:gd name="connsiteX1296" fmla="*/ 725124 w 7251911"/>
              <a:gd name="connsiteY1296" fmla="*/ 4260127 h 6858000"/>
              <a:gd name="connsiteX1297" fmla="*/ 631256 w 7251911"/>
              <a:gd name="connsiteY1297" fmla="*/ 4260127 h 6858000"/>
              <a:gd name="connsiteX1298" fmla="*/ 616237 w 7251911"/>
              <a:gd name="connsiteY1298" fmla="*/ 4256330 h 6858000"/>
              <a:gd name="connsiteX1299" fmla="*/ 627501 w 7251911"/>
              <a:gd name="connsiteY1299" fmla="*/ 4248737 h 6858000"/>
              <a:gd name="connsiteX1300" fmla="*/ 687577 w 7251911"/>
              <a:gd name="connsiteY1300" fmla="*/ 4233551 h 6858000"/>
              <a:gd name="connsiteX1301" fmla="*/ 631256 w 7251911"/>
              <a:gd name="connsiteY1301" fmla="*/ 4233551 h 6858000"/>
              <a:gd name="connsiteX1302" fmla="*/ 623746 w 7251911"/>
              <a:gd name="connsiteY1302" fmla="*/ 4225959 h 6858000"/>
              <a:gd name="connsiteX1303" fmla="*/ 627501 w 7251911"/>
              <a:gd name="connsiteY1303" fmla="*/ 4214569 h 6858000"/>
              <a:gd name="connsiteX1304" fmla="*/ 646275 w 7251911"/>
              <a:gd name="connsiteY1304" fmla="*/ 4206976 h 6858000"/>
              <a:gd name="connsiteX1305" fmla="*/ 661294 w 7251911"/>
              <a:gd name="connsiteY1305" fmla="*/ 4206976 h 6858000"/>
              <a:gd name="connsiteX1306" fmla="*/ 758917 w 7251911"/>
              <a:gd name="connsiteY1306" fmla="*/ 4199383 h 6858000"/>
              <a:gd name="connsiteX1307" fmla="*/ 743898 w 7251911"/>
              <a:gd name="connsiteY1307" fmla="*/ 4195587 h 6858000"/>
              <a:gd name="connsiteX1308" fmla="*/ 695086 w 7251911"/>
              <a:gd name="connsiteY1308" fmla="*/ 4191790 h 6858000"/>
              <a:gd name="connsiteX1309" fmla="*/ 646275 w 7251911"/>
              <a:gd name="connsiteY1309" fmla="*/ 4195587 h 6858000"/>
              <a:gd name="connsiteX1310" fmla="*/ 627501 w 7251911"/>
              <a:gd name="connsiteY1310" fmla="*/ 4195587 h 6858000"/>
              <a:gd name="connsiteX1311" fmla="*/ 623746 w 7251911"/>
              <a:gd name="connsiteY1311" fmla="*/ 4184197 h 6858000"/>
              <a:gd name="connsiteX1312" fmla="*/ 638765 w 7251911"/>
              <a:gd name="connsiteY1312" fmla="*/ 4172808 h 6858000"/>
              <a:gd name="connsiteX1313" fmla="*/ 672558 w 7251911"/>
              <a:gd name="connsiteY1313" fmla="*/ 4176605 h 6858000"/>
              <a:gd name="connsiteX1314" fmla="*/ 717615 w 7251911"/>
              <a:gd name="connsiteY1314" fmla="*/ 4176605 h 6858000"/>
              <a:gd name="connsiteX1315" fmla="*/ 758917 w 7251911"/>
              <a:gd name="connsiteY1315" fmla="*/ 4161419 h 6858000"/>
              <a:gd name="connsiteX1316" fmla="*/ 800218 w 7251911"/>
              <a:gd name="connsiteY1316" fmla="*/ 4153826 h 6858000"/>
              <a:gd name="connsiteX1317" fmla="*/ 809465 w 7251911"/>
              <a:gd name="connsiteY1317" fmla="*/ 4150086 h 6858000"/>
              <a:gd name="connsiteX1318" fmla="*/ 800845 w 7251911"/>
              <a:gd name="connsiteY1318" fmla="*/ 4140133 h 6858000"/>
              <a:gd name="connsiteX1319" fmla="*/ 794165 w 7251911"/>
              <a:gd name="connsiteY1319" fmla="*/ 4134644 h 6858000"/>
              <a:gd name="connsiteX1320" fmla="*/ 778765 w 7251911"/>
              <a:gd name="connsiteY1320" fmla="*/ 4127251 h 6858000"/>
              <a:gd name="connsiteX1321" fmla="*/ 726257 w 7251911"/>
              <a:gd name="connsiteY1321" fmla="*/ 4127251 h 6858000"/>
              <a:gd name="connsiteX1322" fmla="*/ 719484 w 7251911"/>
              <a:gd name="connsiteY1322" fmla="*/ 4128774 h 6858000"/>
              <a:gd name="connsiteX1323" fmla="*/ 686754 w 7251911"/>
              <a:gd name="connsiteY1323" fmla="*/ 4122736 h 6858000"/>
              <a:gd name="connsiteX1324" fmla="*/ 684428 w 7251911"/>
              <a:gd name="connsiteY1324" fmla="*/ 4104060 h 6858000"/>
              <a:gd name="connsiteX1325" fmla="*/ 734203 w 7251911"/>
              <a:gd name="connsiteY1325" fmla="*/ 4086482 h 6858000"/>
              <a:gd name="connsiteX1326" fmla="*/ 769840 w 7251911"/>
              <a:gd name="connsiteY1326" fmla="*/ 4092631 h 6858000"/>
              <a:gd name="connsiteX1327" fmla="*/ 778630 w 7251911"/>
              <a:gd name="connsiteY1327" fmla="*/ 4081693 h 6858000"/>
              <a:gd name="connsiteX1328" fmla="*/ 796464 w 7251911"/>
              <a:gd name="connsiteY1328" fmla="*/ 4077896 h 6858000"/>
              <a:gd name="connsiteX1329" fmla="*/ 815237 w 7251911"/>
              <a:gd name="connsiteY1329" fmla="*/ 4074100 h 6858000"/>
              <a:gd name="connsiteX1330" fmla="*/ 811483 w 7251911"/>
              <a:gd name="connsiteY1330" fmla="*/ 4070304 h 6858000"/>
              <a:gd name="connsiteX1331" fmla="*/ 661294 w 7251911"/>
              <a:gd name="connsiteY1331" fmla="*/ 4070304 h 6858000"/>
              <a:gd name="connsiteX1332" fmla="*/ 657539 w 7251911"/>
              <a:gd name="connsiteY1332" fmla="*/ 4066507 h 6858000"/>
              <a:gd name="connsiteX1333" fmla="*/ 695086 w 7251911"/>
              <a:gd name="connsiteY1333" fmla="*/ 4055118 h 6858000"/>
              <a:gd name="connsiteX1334" fmla="*/ 665048 w 7251911"/>
              <a:gd name="connsiteY1334" fmla="*/ 4028542 h 6858000"/>
              <a:gd name="connsiteX1335" fmla="*/ 665048 w 7251911"/>
              <a:gd name="connsiteY1335" fmla="*/ 4001967 h 6858000"/>
              <a:gd name="connsiteX1336" fmla="*/ 668803 w 7251911"/>
              <a:gd name="connsiteY1336" fmla="*/ 4001967 h 6858000"/>
              <a:gd name="connsiteX1337" fmla="*/ 668803 w 7251911"/>
              <a:gd name="connsiteY1337" fmla="*/ 3990578 h 6858000"/>
              <a:gd name="connsiteX1338" fmla="*/ 665048 w 7251911"/>
              <a:gd name="connsiteY1338" fmla="*/ 3975392 h 6858000"/>
              <a:gd name="connsiteX1339" fmla="*/ 661294 w 7251911"/>
              <a:gd name="connsiteY1339" fmla="*/ 3964003 h 6858000"/>
              <a:gd name="connsiteX1340" fmla="*/ 650030 w 7251911"/>
              <a:gd name="connsiteY1340" fmla="*/ 3956410 h 6858000"/>
              <a:gd name="connsiteX1341" fmla="*/ 661294 w 7251911"/>
              <a:gd name="connsiteY1341" fmla="*/ 3945020 h 6858000"/>
              <a:gd name="connsiteX1342" fmla="*/ 706350 w 7251911"/>
              <a:gd name="connsiteY1342" fmla="*/ 3929834 h 6858000"/>
              <a:gd name="connsiteX1343" fmla="*/ 736388 w 7251911"/>
              <a:gd name="connsiteY1343" fmla="*/ 3910852 h 6858000"/>
              <a:gd name="connsiteX1344" fmla="*/ 755162 w 7251911"/>
              <a:gd name="connsiteY1344" fmla="*/ 3910852 h 6858000"/>
              <a:gd name="connsiteX1345" fmla="*/ 792709 w 7251911"/>
              <a:gd name="connsiteY1345" fmla="*/ 3910852 h 6858000"/>
              <a:gd name="connsiteX1346" fmla="*/ 830256 w 7251911"/>
              <a:gd name="connsiteY1346" fmla="*/ 3910852 h 6858000"/>
              <a:gd name="connsiteX1347" fmla="*/ 834011 w 7251911"/>
              <a:gd name="connsiteY1347" fmla="*/ 3907056 h 6858000"/>
              <a:gd name="connsiteX1348" fmla="*/ 830256 w 7251911"/>
              <a:gd name="connsiteY1348" fmla="*/ 3899463 h 6858000"/>
              <a:gd name="connsiteX1349" fmla="*/ 815982 w 7251911"/>
              <a:gd name="connsiteY1349" fmla="*/ 3898380 h 6858000"/>
              <a:gd name="connsiteX1350" fmla="*/ 767600 w 7251911"/>
              <a:gd name="connsiteY1350" fmla="*/ 3905316 h 6858000"/>
              <a:gd name="connsiteX1351" fmla="*/ 742587 w 7251911"/>
              <a:gd name="connsiteY1351" fmla="*/ 3897053 h 6858000"/>
              <a:gd name="connsiteX1352" fmla="*/ 739378 w 7251911"/>
              <a:gd name="connsiteY1352" fmla="*/ 3887337 h 6858000"/>
              <a:gd name="connsiteX1353" fmla="*/ 627935 w 7251911"/>
              <a:gd name="connsiteY1353" fmla="*/ 3843059 h 6858000"/>
              <a:gd name="connsiteX1354" fmla="*/ 620790 w 7251911"/>
              <a:gd name="connsiteY1354" fmla="*/ 3833834 h 6858000"/>
              <a:gd name="connsiteX1355" fmla="*/ 629700 w 7251911"/>
              <a:gd name="connsiteY1355" fmla="*/ 3825139 h 6858000"/>
              <a:gd name="connsiteX1356" fmla="*/ 635557 w 7251911"/>
              <a:gd name="connsiteY1356" fmla="*/ 3807973 h 6858000"/>
              <a:gd name="connsiteX1357" fmla="*/ 609816 w 7251911"/>
              <a:gd name="connsiteY1357" fmla="*/ 3809915 h 6858000"/>
              <a:gd name="connsiteX1358" fmla="*/ 552741 w 7251911"/>
              <a:gd name="connsiteY1358" fmla="*/ 3817024 h 6858000"/>
              <a:gd name="connsiteX1359" fmla="*/ 510063 w 7251911"/>
              <a:gd name="connsiteY1359" fmla="*/ 3827397 h 6858000"/>
              <a:gd name="connsiteX1360" fmla="*/ 497062 w 7251911"/>
              <a:gd name="connsiteY1360" fmla="*/ 3835338 h 6858000"/>
              <a:gd name="connsiteX1361" fmla="*/ 477381 w 7251911"/>
              <a:gd name="connsiteY1361" fmla="*/ 3837789 h 6858000"/>
              <a:gd name="connsiteX1362" fmla="*/ 475830 w 7251911"/>
              <a:gd name="connsiteY1362" fmla="*/ 3825339 h 6858000"/>
              <a:gd name="connsiteX1363" fmla="*/ 489869 w 7251911"/>
              <a:gd name="connsiteY1363" fmla="*/ 3809683 h 6858000"/>
              <a:gd name="connsiteX1364" fmla="*/ 494998 w 7251911"/>
              <a:gd name="connsiteY1364" fmla="*/ 3802722 h 6858000"/>
              <a:gd name="connsiteX1365" fmla="*/ 483034 w 7251911"/>
              <a:gd name="connsiteY1365" fmla="*/ 3802948 h 6858000"/>
              <a:gd name="connsiteX1366" fmla="*/ 469568 w 7251911"/>
              <a:gd name="connsiteY1366" fmla="*/ 3807154 h 6858000"/>
              <a:gd name="connsiteX1367" fmla="*/ 457759 w 7251911"/>
              <a:gd name="connsiteY1367" fmla="*/ 3808625 h 6858000"/>
              <a:gd name="connsiteX1368" fmla="*/ 378676 w 7251911"/>
              <a:gd name="connsiteY1368" fmla="*/ 3799510 h 6858000"/>
              <a:gd name="connsiteX1369" fmla="*/ 337346 w 7251911"/>
              <a:gd name="connsiteY1369" fmla="*/ 3804658 h 6858000"/>
              <a:gd name="connsiteX1370" fmla="*/ 312953 w 7251911"/>
              <a:gd name="connsiteY1370" fmla="*/ 3801375 h 6858000"/>
              <a:gd name="connsiteX1371" fmla="*/ 325179 w 7251911"/>
              <a:gd name="connsiteY1371" fmla="*/ 3787209 h 6858000"/>
              <a:gd name="connsiteX1372" fmla="*/ 336213 w 7251911"/>
              <a:gd name="connsiteY1372" fmla="*/ 3779513 h 6858000"/>
              <a:gd name="connsiteX1373" fmla="*/ 344812 w 7251911"/>
              <a:gd name="connsiteY1373" fmla="*/ 3768327 h 6858000"/>
              <a:gd name="connsiteX1374" fmla="*/ 324666 w 7251911"/>
              <a:gd name="connsiteY1374" fmla="*/ 3767043 h 6858000"/>
              <a:gd name="connsiteX1375" fmla="*/ 274533 w 7251911"/>
              <a:gd name="connsiteY1375" fmla="*/ 3765702 h 6858000"/>
              <a:gd name="connsiteX1376" fmla="*/ 200103 w 7251911"/>
              <a:gd name="connsiteY1376" fmla="*/ 3793937 h 6858000"/>
              <a:gd name="connsiteX1377" fmla="*/ 170319 w 7251911"/>
              <a:gd name="connsiteY1377" fmla="*/ 3811555 h 6858000"/>
              <a:gd name="connsiteX1378" fmla="*/ 161635 w 7251911"/>
              <a:gd name="connsiteY1378" fmla="*/ 3741834 h 6858000"/>
              <a:gd name="connsiteX1379" fmla="*/ 184894 w 7251911"/>
              <a:gd name="connsiteY1379" fmla="*/ 3719972 h 6858000"/>
              <a:gd name="connsiteX1380" fmla="*/ 177749 w 7251911"/>
              <a:gd name="connsiteY1380" fmla="*/ 3710747 h 6858000"/>
              <a:gd name="connsiteX1381" fmla="*/ 197275 w 7251911"/>
              <a:gd name="connsiteY1381" fmla="*/ 3707051 h 6858000"/>
              <a:gd name="connsiteX1382" fmla="*/ 211362 w 7251911"/>
              <a:gd name="connsiteY1382" fmla="*/ 3707825 h 6858000"/>
              <a:gd name="connsiteX1383" fmla="*/ 230113 w 7251911"/>
              <a:gd name="connsiteY1383" fmla="*/ 3697903 h 6858000"/>
              <a:gd name="connsiteX1384" fmla="*/ 246740 w 7251911"/>
              <a:gd name="connsiteY1384" fmla="*/ 3686982 h 6858000"/>
              <a:gd name="connsiteX1385" fmla="*/ 288691 w 7251911"/>
              <a:gd name="connsiteY1385" fmla="*/ 3686814 h 6858000"/>
              <a:gd name="connsiteX1386" fmla="*/ 328208 w 7251911"/>
              <a:gd name="connsiteY1386" fmla="*/ 3683156 h 6858000"/>
              <a:gd name="connsiteX1387" fmla="*/ 341782 w 7251911"/>
              <a:gd name="connsiteY1387" fmla="*/ 3663765 h 6858000"/>
              <a:gd name="connsiteX1388" fmla="*/ 348724 w 7251911"/>
              <a:gd name="connsiteY1388" fmla="*/ 3655315 h 6858000"/>
              <a:gd name="connsiteX1389" fmla="*/ 393001 w 7251911"/>
              <a:gd name="connsiteY1389" fmla="*/ 3673822 h 6858000"/>
              <a:gd name="connsiteX1390" fmla="*/ 404547 w 7251911"/>
              <a:gd name="connsiteY1390" fmla="*/ 3686291 h 6858000"/>
              <a:gd name="connsiteX1391" fmla="*/ 448311 w 7251911"/>
              <a:gd name="connsiteY1391" fmla="*/ 3684633 h 6858000"/>
              <a:gd name="connsiteX1392" fmla="*/ 451317 w 7251911"/>
              <a:gd name="connsiteY1392" fmla="*/ 3676673 h 6858000"/>
              <a:gd name="connsiteX1393" fmla="*/ 453857 w 7251911"/>
              <a:gd name="connsiteY1393" fmla="*/ 3664978 h 6858000"/>
              <a:gd name="connsiteX1394" fmla="*/ 472918 w 7251911"/>
              <a:gd name="connsiteY1394" fmla="*/ 3657546 h 6858000"/>
              <a:gd name="connsiteX1395" fmla="*/ 531699 w 7251911"/>
              <a:gd name="connsiteY1395" fmla="*/ 3664132 h 6858000"/>
              <a:gd name="connsiteX1396" fmla="*/ 566242 w 7251911"/>
              <a:gd name="connsiteY1396" fmla="*/ 3668680 h 6858000"/>
              <a:gd name="connsiteX1397" fmla="*/ 659936 w 7251911"/>
              <a:gd name="connsiteY1397" fmla="*/ 3650688 h 6858000"/>
              <a:gd name="connsiteX1398" fmla="*/ 687180 w 7251911"/>
              <a:gd name="connsiteY1398" fmla="*/ 3644766 h 6858000"/>
              <a:gd name="connsiteX1399" fmla="*/ 774444 w 7251911"/>
              <a:gd name="connsiteY1399" fmla="*/ 3655391 h 6858000"/>
              <a:gd name="connsiteX1400" fmla="*/ 823802 w 7251911"/>
              <a:gd name="connsiteY1400" fmla="*/ 3650507 h 6858000"/>
              <a:gd name="connsiteX1401" fmla="*/ 835030 w 7251911"/>
              <a:gd name="connsiteY1401" fmla="*/ 3648931 h 6858000"/>
              <a:gd name="connsiteX1402" fmla="*/ 826502 w 7251911"/>
              <a:gd name="connsiteY1402" fmla="*/ 3645099 h 6858000"/>
              <a:gd name="connsiteX1403" fmla="*/ 838998 w 7251911"/>
              <a:gd name="connsiteY1403" fmla="*/ 3635846 h 6858000"/>
              <a:gd name="connsiteX1404" fmla="*/ 845211 w 7251911"/>
              <a:gd name="connsiteY1404" fmla="*/ 3634915 h 6858000"/>
              <a:gd name="connsiteX1405" fmla="*/ 839170 w 7251911"/>
              <a:gd name="connsiteY1405" fmla="*/ 3634605 h 6858000"/>
              <a:gd name="connsiteX1406" fmla="*/ 801612 w 7251911"/>
              <a:gd name="connsiteY1406" fmla="*/ 3630752 h 6858000"/>
              <a:gd name="connsiteX1407" fmla="*/ 782832 w 7251911"/>
              <a:gd name="connsiteY1407" fmla="*/ 3634605 h 6858000"/>
              <a:gd name="connsiteX1408" fmla="*/ 640110 w 7251911"/>
              <a:gd name="connsiteY1408" fmla="*/ 3634605 h 6858000"/>
              <a:gd name="connsiteX1409" fmla="*/ 549969 w 7251911"/>
              <a:gd name="connsiteY1409" fmla="*/ 3630752 h 6858000"/>
              <a:gd name="connsiteX1410" fmla="*/ 531190 w 7251911"/>
              <a:gd name="connsiteY1410" fmla="*/ 3619192 h 6858000"/>
              <a:gd name="connsiteX1411" fmla="*/ 564993 w 7251911"/>
              <a:gd name="connsiteY1411" fmla="*/ 3611485 h 6858000"/>
              <a:gd name="connsiteX1412" fmla="*/ 610063 w 7251911"/>
              <a:gd name="connsiteY1412" fmla="*/ 3611485 h 6858000"/>
              <a:gd name="connsiteX1413" fmla="*/ 628842 w 7251911"/>
              <a:gd name="connsiteY1413" fmla="*/ 3596071 h 6858000"/>
              <a:gd name="connsiteX1414" fmla="*/ 640110 w 7251911"/>
              <a:gd name="connsiteY1414" fmla="*/ 3588364 h 6858000"/>
              <a:gd name="connsiteX1415" fmla="*/ 707715 w 7251911"/>
              <a:gd name="connsiteY1415" fmla="*/ 3588364 h 6858000"/>
              <a:gd name="connsiteX1416" fmla="*/ 718983 w 7251911"/>
              <a:gd name="connsiteY1416" fmla="*/ 3588364 h 6858000"/>
              <a:gd name="connsiteX1417" fmla="*/ 722739 w 7251911"/>
              <a:gd name="connsiteY1417" fmla="*/ 3580657 h 6858000"/>
              <a:gd name="connsiteX1418" fmla="*/ 722739 w 7251911"/>
              <a:gd name="connsiteY1418" fmla="*/ 3576804 h 6858000"/>
              <a:gd name="connsiteX1419" fmla="*/ 718983 w 7251911"/>
              <a:gd name="connsiteY1419" fmla="*/ 3576804 h 6858000"/>
              <a:gd name="connsiteX1420" fmla="*/ 640110 w 7251911"/>
              <a:gd name="connsiteY1420" fmla="*/ 3569097 h 6858000"/>
              <a:gd name="connsiteX1421" fmla="*/ 587528 w 7251911"/>
              <a:gd name="connsiteY1421" fmla="*/ 3561390 h 6858000"/>
              <a:gd name="connsiteX1422" fmla="*/ 580016 w 7251911"/>
              <a:gd name="connsiteY1422" fmla="*/ 3557537 h 6858000"/>
              <a:gd name="connsiteX1423" fmla="*/ 516167 w 7251911"/>
              <a:gd name="connsiteY1423" fmla="*/ 3565244 h 6858000"/>
              <a:gd name="connsiteX1424" fmla="*/ 486120 w 7251911"/>
              <a:gd name="connsiteY1424" fmla="*/ 3569097 h 6858000"/>
              <a:gd name="connsiteX1425" fmla="*/ 467340 w 7251911"/>
              <a:gd name="connsiteY1425" fmla="*/ 3557537 h 6858000"/>
              <a:gd name="connsiteX1426" fmla="*/ 474852 w 7251911"/>
              <a:gd name="connsiteY1426" fmla="*/ 3534416 h 6858000"/>
              <a:gd name="connsiteX1427" fmla="*/ 508655 w 7251911"/>
              <a:gd name="connsiteY1427" fmla="*/ 3522856 h 6858000"/>
              <a:gd name="connsiteX1428" fmla="*/ 542457 w 7251911"/>
              <a:gd name="connsiteY1428" fmla="*/ 3522856 h 6858000"/>
              <a:gd name="connsiteX1429" fmla="*/ 557481 w 7251911"/>
              <a:gd name="connsiteY1429" fmla="*/ 3519003 h 6858000"/>
              <a:gd name="connsiteX1430" fmla="*/ 519923 w 7251911"/>
              <a:gd name="connsiteY1430" fmla="*/ 3515149 h 6858000"/>
              <a:gd name="connsiteX1431" fmla="*/ 527434 w 7251911"/>
              <a:gd name="connsiteY1431" fmla="*/ 3488175 h 6858000"/>
              <a:gd name="connsiteX1432" fmla="*/ 549969 w 7251911"/>
              <a:gd name="connsiteY1432" fmla="*/ 3480469 h 6858000"/>
              <a:gd name="connsiteX1433" fmla="*/ 553725 w 7251911"/>
              <a:gd name="connsiteY1433" fmla="*/ 3468908 h 6858000"/>
              <a:gd name="connsiteX1434" fmla="*/ 546213 w 7251911"/>
              <a:gd name="connsiteY1434" fmla="*/ 3465055 h 6858000"/>
              <a:gd name="connsiteX1435" fmla="*/ 493632 w 7251911"/>
              <a:gd name="connsiteY1435" fmla="*/ 3468908 h 6858000"/>
              <a:gd name="connsiteX1436" fmla="*/ 459829 w 7251911"/>
              <a:gd name="connsiteY1436" fmla="*/ 3468908 h 6858000"/>
              <a:gd name="connsiteX1437" fmla="*/ 426026 w 7251911"/>
              <a:gd name="connsiteY1437" fmla="*/ 3457348 h 6858000"/>
              <a:gd name="connsiteX1438" fmla="*/ 403491 w 7251911"/>
              <a:gd name="connsiteY1438" fmla="*/ 3438081 h 6858000"/>
              <a:gd name="connsiteX1439" fmla="*/ 384711 w 7251911"/>
              <a:gd name="connsiteY1439" fmla="*/ 3426520 h 6858000"/>
              <a:gd name="connsiteX1440" fmla="*/ 365932 w 7251911"/>
              <a:gd name="connsiteY1440" fmla="*/ 3426520 h 6858000"/>
              <a:gd name="connsiteX1441" fmla="*/ 358421 w 7251911"/>
              <a:gd name="connsiteY1441" fmla="*/ 3407253 h 6858000"/>
              <a:gd name="connsiteX1442" fmla="*/ 377200 w 7251911"/>
              <a:gd name="connsiteY1442" fmla="*/ 3391841 h 6858000"/>
              <a:gd name="connsiteX1443" fmla="*/ 422270 w 7251911"/>
              <a:gd name="connsiteY1443" fmla="*/ 3391841 h 6858000"/>
              <a:gd name="connsiteX1444" fmla="*/ 471096 w 7251911"/>
              <a:gd name="connsiteY1444" fmla="*/ 3391841 h 6858000"/>
              <a:gd name="connsiteX1445" fmla="*/ 512411 w 7251911"/>
              <a:gd name="connsiteY1445" fmla="*/ 3384133 h 6858000"/>
              <a:gd name="connsiteX1446" fmla="*/ 527434 w 7251911"/>
              <a:gd name="connsiteY1446" fmla="*/ 3353306 h 6858000"/>
              <a:gd name="connsiteX1447" fmla="*/ 546213 w 7251911"/>
              <a:gd name="connsiteY1447" fmla="*/ 3334038 h 6858000"/>
              <a:gd name="connsiteX1448" fmla="*/ 587528 w 7251911"/>
              <a:gd name="connsiteY1448" fmla="*/ 3337893 h 6858000"/>
              <a:gd name="connsiteX1449" fmla="*/ 606307 w 7251911"/>
              <a:gd name="connsiteY1449" fmla="*/ 3330186 h 6858000"/>
              <a:gd name="connsiteX1450" fmla="*/ 621331 w 7251911"/>
              <a:gd name="connsiteY1450" fmla="*/ 3322479 h 6858000"/>
              <a:gd name="connsiteX1451" fmla="*/ 666401 w 7251911"/>
              <a:gd name="connsiteY1451" fmla="*/ 3322479 h 6858000"/>
              <a:gd name="connsiteX1452" fmla="*/ 711471 w 7251911"/>
              <a:gd name="connsiteY1452" fmla="*/ 3314771 h 6858000"/>
              <a:gd name="connsiteX1453" fmla="*/ 771565 w 7251911"/>
              <a:gd name="connsiteY1453" fmla="*/ 3307066 h 6858000"/>
              <a:gd name="connsiteX1454" fmla="*/ 779077 w 7251911"/>
              <a:gd name="connsiteY1454" fmla="*/ 3307066 h 6858000"/>
              <a:gd name="connsiteX1455" fmla="*/ 786588 w 7251911"/>
              <a:gd name="connsiteY1455" fmla="*/ 3295505 h 6858000"/>
              <a:gd name="connsiteX1456" fmla="*/ 801612 w 7251911"/>
              <a:gd name="connsiteY1456" fmla="*/ 3303212 h 6858000"/>
              <a:gd name="connsiteX1457" fmla="*/ 827903 w 7251911"/>
              <a:gd name="connsiteY1457" fmla="*/ 3295505 h 6858000"/>
              <a:gd name="connsiteX1458" fmla="*/ 854194 w 7251911"/>
              <a:gd name="connsiteY1458" fmla="*/ 3295505 h 6858000"/>
              <a:gd name="connsiteX1459" fmla="*/ 872973 w 7251911"/>
              <a:gd name="connsiteY1459" fmla="*/ 3291652 h 6858000"/>
              <a:gd name="connsiteX1460" fmla="*/ 918043 w 7251911"/>
              <a:gd name="connsiteY1460" fmla="*/ 3283945 h 6858000"/>
              <a:gd name="connsiteX1461" fmla="*/ 940578 w 7251911"/>
              <a:gd name="connsiteY1461" fmla="*/ 3280091 h 6858000"/>
              <a:gd name="connsiteX1462" fmla="*/ 948090 w 7251911"/>
              <a:gd name="connsiteY1462" fmla="*/ 3280091 h 6858000"/>
              <a:gd name="connsiteX1463" fmla="*/ 1026964 w 7251911"/>
              <a:gd name="connsiteY1463" fmla="*/ 3276238 h 6858000"/>
              <a:gd name="connsiteX1464" fmla="*/ 1102080 w 7251911"/>
              <a:gd name="connsiteY1464" fmla="*/ 3272385 h 6858000"/>
              <a:gd name="connsiteX1465" fmla="*/ 1177198 w 7251911"/>
              <a:gd name="connsiteY1465" fmla="*/ 3272385 h 6858000"/>
              <a:gd name="connsiteX1466" fmla="*/ 1193843 w 7251911"/>
              <a:gd name="connsiteY1466" fmla="*/ 3270951 h 6858000"/>
              <a:gd name="connsiteX1467" fmla="*/ 1190428 w 7251911"/>
              <a:gd name="connsiteY1467" fmla="*/ 3270343 h 6858000"/>
              <a:gd name="connsiteX1468" fmla="*/ 1181508 w 7251911"/>
              <a:gd name="connsiteY1468" fmla="*/ 3271429 h 6858000"/>
              <a:gd name="connsiteX1469" fmla="*/ 1177752 w 7251911"/>
              <a:gd name="connsiteY1469" fmla="*/ 3265634 h 6858000"/>
              <a:gd name="connsiteX1470" fmla="*/ 1128926 w 7251911"/>
              <a:gd name="connsiteY1470" fmla="*/ 3265634 h 6858000"/>
              <a:gd name="connsiteX1471" fmla="*/ 1128926 w 7251911"/>
              <a:gd name="connsiteY1471" fmla="*/ 3271429 h 6858000"/>
              <a:gd name="connsiteX1472" fmla="*/ 1035029 w 7251911"/>
              <a:gd name="connsiteY1472" fmla="*/ 3271429 h 6858000"/>
              <a:gd name="connsiteX1473" fmla="*/ 1012494 w 7251911"/>
              <a:gd name="connsiteY1473" fmla="*/ 3271429 h 6858000"/>
              <a:gd name="connsiteX1474" fmla="*/ 926109 w 7251911"/>
              <a:gd name="connsiteY1474" fmla="*/ 3265634 h 6858000"/>
              <a:gd name="connsiteX1475" fmla="*/ 926109 w 7251911"/>
              <a:gd name="connsiteY1475" fmla="*/ 3256940 h 6858000"/>
              <a:gd name="connsiteX1476" fmla="*/ 922354 w 7251911"/>
              <a:gd name="connsiteY1476" fmla="*/ 3254042 h 6858000"/>
              <a:gd name="connsiteX1477" fmla="*/ 914842 w 7251911"/>
              <a:gd name="connsiteY1477" fmla="*/ 3256940 h 6858000"/>
              <a:gd name="connsiteX1478" fmla="*/ 843480 w 7251911"/>
              <a:gd name="connsiteY1478" fmla="*/ 3256940 h 6858000"/>
              <a:gd name="connsiteX1479" fmla="*/ 828457 w 7251911"/>
              <a:gd name="connsiteY1479" fmla="*/ 3262735 h 6858000"/>
              <a:gd name="connsiteX1480" fmla="*/ 802166 w 7251911"/>
              <a:gd name="connsiteY1480" fmla="*/ 3262735 h 6858000"/>
              <a:gd name="connsiteX1481" fmla="*/ 775875 w 7251911"/>
              <a:gd name="connsiteY1481" fmla="*/ 3251144 h 6858000"/>
              <a:gd name="connsiteX1482" fmla="*/ 764608 w 7251911"/>
              <a:gd name="connsiteY1482" fmla="*/ 3248246 h 6858000"/>
              <a:gd name="connsiteX1483" fmla="*/ 749584 w 7251911"/>
              <a:gd name="connsiteY1483" fmla="*/ 3248246 h 6858000"/>
              <a:gd name="connsiteX1484" fmla="*/ 745828 w 7251911"/>
              <a:gd name="connsiteY1484" fmla="*/ 3245349 h 6858000"/>
              <a:gd name="connsiteX1485" fmla="*/ 749584 w 7251911"/>
              <a:gd name="connsiteY1485" fmla="*/ 3239552 h 6858000"/>
              <a:gd name="connsiteX1486" fmla="*/ 794654 w 7251911"/>
              <a:gd name="connsiteY1486" fmla="*/ 3233757 h 6858000"/>
              <a:gd name="connsiteX1487" fmla="*/ 805922 w 7251911"/>
              <a:gd name="connsiteY1487" fmla="*/ 3227961 h 6858000"/>
              <a:gd name="connsiteX1488" fmla="*/ 839724 w 7251911"/>
              <a:gd name="connsiteY1488" fmla="*/ 3216370 h 6858000"/>
              <a:gd name="connsiteX1489" fmla="*/ 847236 w 7251911"/>
              <a:gd name="connsiteY1489" fmla="*/ 3219268 h 6858000"/>
              <a:gd name="connsiteX1490" fmla="*/ 854748 w 7251911"/>
              <a:gd name="connsiteY1490" fmla="*/ 3213472 h 6858000"/>
              <a:gd name="connsiteX1491" fmla="*/ 888550 w 7251911"/>
              <a:gd name="connsiteY1491" fmla="*/ 3198983 h 6858000"/>
              <a:gd name="connsiteX1492" fmla="*/ 914842 w 7251911"/>
              <a:gd name="connsiteY1492" fmla="*/ 3207677 h 6858000"/>
              <a:gd name="connsiteX1493" fmla="*/ 918598 w 7251911"/>
              <a:gd name="connsiteY1493" fmla="*/ 3204779 h 6858000"/>
              <a:gd name="connsiteX1494" fmla="*/ 944888 w 7251911"/>
              <a:gd name="connsiteY1494" fmla="*/ 3204779 h 6858000"/>
              <a:gd name="connsiteX1495" fmla="*/ 997470 w 7251911"/>
              <a:gd name="connsiteY1495" fmla="*/ 3213472 h 6858000"/>
              <a:gd name="connsiteX1496" fmla="*/ 1001226 w 7251911"/>
              <a:gd name="connsiteY1496" fmla="*/ 3207677 h 6858000"/>
              <a:gd name="connsiteX1497" fmla="*/ 1001750 w 7251911"/>
              <a:gd name="connsiteY1497" fmla="*/ 3200410 h 6858000"/>
              <a:gd name="connsiteX1498" fmla="*/ 979098 w 7251911"/>
              <a:gd name="connsiteY1498" fmla="*/ 3200410 h 6858000"/>
              <a:gd name="connsiteX1499" fmla="*/ 930272 w 7251911"/>
              <a:gd name="connsiteY1499" fmla="*/ 3200410 h 6858000"/>
              <a:gd name="connsiteX1500" fmla="*/ 907737 w 7251911"/>
              <a:gd name="connsiteY1500" fmla="*/ 3194613 h 6858000"/>
              <a:gd name="connsiteX1501" fmla="*/ 873934 w 7251911"/>
              <a:gd name="connsiteY1501" fmla="*/ 3194613 h 6858000"/>
              <a:gd name="connsiteX1502" fmla="*/ 858911 w 7251911"/>
              <a:gd name="connsiteY1502" fmla="*/ 3194613 h 6858000"/>
              <a:gd name="connsiteX1503" fmla="*/ 817596 w 7251911"/>
              <a:gd name="connsiteY1503" fmla="*/ 3197511 h 6858000"/>
              <a:gd name="connsiteX1504" fmla="*/ 802573 w 7251911"/>
              <a:gd name="connsiteY1504" fmla="*/ 3188817 h 6858000"/>
              <a:gd name="connsiteX1505" fmla="*/ 787550 w 7251911"/>
              <a:gd name="connsiteY1505" fmla="*/ 3188817 h 6858000"/>
              <a:gd name="connsiteX1506" fmla="*/ 783794 w 7251911"/>
              <a:gd name="connsiteY1506" fmla="*/ 3183022 h 6858000"/>
              <a:gd name="connsiteX1507" fmla="*/ 734968 w 7251911"/>
              <a:gd name="connsiteY1507" fmla="*/ 3183022 h 6858000"/>
              <a:gd name="connsiteX1508" fmla="*/ 734968 w 7251911"/>
              <a:gd name="connsiteY1508" fmla="*/ 3188817 h 6858000"/>
              <a:gd name="connsiteX1509" fmla="*/ 641071 w 7251911"/>
              <a:gd name="connsiteY1509" fmla="*/ 3188817 h 6858000"/>
              <a:gd name="connsiteX1510" fmla="*/ 618536 w 7251911"/>
              <a:gd name="connsiteY1510" fmla="*/ 3188817 h 6858000"/>
              <a:gd name="connsiteX1511" fmla="*/ 532151 w 7251911"/>
              <a:gd name="connsiteY1511" fmla="*/ 3183022 h 6858000"/>
              <a:gd name="connsiteX1512" fmla="*/ 532151 w 7251911"/>
              <a:gd name="connsiteY1512" fmla="*/ 3174328 h 6858000"/>
              <a:gd name="connsiteX1513" fmla="*/ 528396 w 7251911"/>
              <a:gd name="connsiteY1513" fmla="*/ 3171431 h 6858000"/>
              <a:gd name="connsiteX1514" fmla="*/ 520884 w 7251911"/>
              <a:gd name="connsiteY1514" fmla="*/ 3174328 h 6858000"/>
              <a:gd name="connsiteX1515" fmla="*/ 449522 w 7251911"/>
              <a:gd name="connsiteY1515" fmla="*/ 3174328 h 6858000"/>
              <a:gd name="connsiteX1516" fmla="*/ 434499 w 7251911"/>
              <a:gd name="connsiteY1516" fmla="*/ 3180124 h 6858000"/>
              <a:gd name="connsiteX1517" fmla="*/ 408208 w 7251911"/>
              <a:gd name="connsiteY1517" fmla="*/ 3180124 h 6858000"/>
              <a:gd name="connsiteX1518" fmla="*/ 381917 w 7251911"/>
              <a:gd name="connsiteY1518" fmla="*/ 3168532 h 6858000"/>
              <a:gd name="connsiteX1519" fmla="*/ 370650 w 7251911"/>
              <a:gd name="connsiteY1519" fmla="*/ 3165633 h 6858000"/>
              <a:gd name="connsiteX1520" fmla="*/ 355626 w 7251911"/>
              <a:gd name="connsiteY1520" fmla="*/ 3165633 h 6858000"/>
              <a:gd name="connsiteX1521" fmla="*/ 351870 w 7251911"/>
              <a:gd name="connsiteY1521" fmla="*/ 3162737 h 6858000"/>
              <a:gd name="connsiteX1522" fmla="*/ 355626 w 7251911"/>
              <a:gd name="connsiteY1522" fmla="*/ 3156941 h 6858000"/>
              <a:gd name="connsiteX1523" fmla="*/ 400696 w 7251911"/>
              <a:gd name="connsiteY1523" fmla="*/ 3151145 h 6858000"/>
              <a:gd name="connsiteX1524" fmla="*/ 411964 w 7251911"/>
              <a:gd name="connsiteY1524" fmla="*/ 3145350 h 6858000"/>
              <a:gd name="connsiteX1525" fmla="*/ 445766 w 7251911"/>
              <a:gd name="connsiteY1525" fmla="*/ 3133758 h 6858000"/>
              <a:gd name="connsiteX1526" fmla="*/ 453278 w 7251911"/>
              <a:gd name="connsiteY1526" fmla="*/ 3136656 h 6858000"/>
              <a:gd name="connsiteX1527" fmla="*/ 460790 w 7251911"/>
              <a:gd name="connsiteY1527" fmla="*/ 3130860 h 6858000"/>
              <a:gd name="connsiteX1528" fmla="*/ 494592 w 7251911"/>
              <a:gd name="connsiteY1528" fmla="*/ 3116370 h 6858000"/>
              <a:gd name="connsiteX1529" fmla="*/ 520884 w 7251911"/>
              <a:gd name="connsiteY1529" fmla="*/ 3125065 h 6858000"/>
              <a:gd name="connsiteX1530" fmla="*/ 524640 w 7251911"/>
              <a:gd name="connsiteY1530" fmla="*/ 3122167 h 6858000"/>
              <a:gd name="connsiteX1531" fmla="*/ 550930 w 7251911"/>
              <a:gd name="connsiteY1531" fmla="*/ 3122167 h 6858000"/>
              <a:gd name="connsiteX1532" fmla="*/ 603512 w 7251911"/>
              <a:gd name="connsiteY1532" fmla="*/ 3130860 h 6858000"/>
              <a:gd name="connsiteX1533" fmla="*/ 607268 w 7251911"/>
              <a:gd name="connsiteY1533" fmla="*/ 3125065 h 6858000"/>
              <a:gd name="connsiteX1534" fmla="*/ 608207 w 7251911"/>
              <a:gd name="connsiteY1534" fmla="*/ 3112024 h 6858000"/>
              <a:gd name="connsiteX1535" fmla="*/ 611549 w 7251911"/>
              <a:gd name="connsiteY1535" fmla="*/ 3105395 h 6858000"/>
              <a:gd name="connsiteX1536" fmla="*/ 549443 w 7251911"/>
              <a:gd name="connsiteY1536" fmla="*/ 3100561 h 6858000"/>
              <a:gd name="connsiteX1537" fmla="*/ 528832 w 7251911"/>
              <a:gd name="connsiteY1537" fmla="*/ 3095542 h 6858000"/>
              <a:gd name="connsiteX1538" fmla="*/ 541058 w 7251911"/>
              <a:gd name="connsiteY1538" fmla="*/ 3081377 h 6858000"/>
              <a:gd name="connsiteX1539" fmla="*/ 549658 w 7251911"/>
              <a:gd name="connsiteY1539" fmla="*/ 3070190 h 6858000"/>
              <a:gd name="connsiteX1540" fmla="*/ 530704 w 7251911"/>
              <a:gd name="connsiteY1540" fmla="*/ 3062437 h 6858000"/>
              <a:gd name="connsiteX1541" fmla="*/ 512991 w 7251911"/>
              <a:gd name="connsiteY1541" fmla="*/ 3064643 h 6858000"/>
              <a:gd name="connsiteX1542" fmla="*/ 466126 w 7251911"/>
              <a:gd name="connsiteY1542" fmla="*/ 3041400 h 6858000"/>
              <a:gd name="connsiteX1543" fmla="*/ 467736 w 7251911"/>
              <a:gd name="connsiteY1543" fmla="*/ 3022235 h 6858000"/>
              <a:gd name="connsiteX1544" fmla="*/ 448938 w 7251911"/>
              <a:gd name="connsiteY1544" fmla="*/ 3015726 h 6858000"/>
              <a:gd name="connsiteX1545" fmla="*/ 423293 w 7251911"/>
              <a:gd name="connsiteY1545" fmla="*/ 3050529 h 6858000"/>
              <a:gd name="connsiteX1546" fmla="*/ 390204 w 7251911"/>
              <a:gd name="connsiteY1546" fmla="*/ 3025570 h 6858000"/>
              <a:gd name="connsiteX1547" fmla="*/ 399019 w 7251911"/>
              <a:gd name="connsiteY1547" fmla="*/ 2984014 h 6858000"/>
              <a:gd name="connsiteX1548" fmla="*/ 448532 w 7251911"/>
              <a:gd name="connsiteY1548" fmla="*/ 2980375 h 6858000"/>
              <a:gd name="connsiteX1549" fmla="*/ 515030 w 7251911"/>
              <a:gd name="connsiteY1549" fmla="*/ 2984736 h 6858000"/>
              <a:gd name="connsiteX1550" fmla="*/ 560297 w 7251911"/>
              <a:gd name="connsiteY1550" fmla="*/ 2979098 h 6858000"/>
              <a:gd name="connsiteX1551" fmla="*/ 743892 w 7251911"/>
              <a:gd name="connsiteY1551" fmla="*/ 2992896 h 6858000"/>
              <a:gd name="connsiteX1552" fmla="*/ 784292 w 7251911"/>
              <a:gd name="connsiteY1552" fmla="*/ 2980278 h 6858000"/>
              <a:gd name="connsiteX1553" fmla="*/ 787297 w 7251911"/>
              <a:gd name="connsiteY1553" fmla="*/ 2972317 h 6858000"/>
              <a:gd name="connsiteX1554" fmla="*/ 799726 w 7251911"/>
              <a:gd name="connsiteY1554" fmla="*/ 2975827 h 6858000"/>
              <a:gd name="connsiteX1555" fmla="*/ 806406 w 7251911"/>
              <a:gd name="connsiteY1555" fmla="*/ 2981316 h 6858000"/>
              <a:gd name="connsiteX1556" fmla="*/ 830644 w 7251911"/>
              <a:gd name="connsiteY1556" fmla="*/ 2983355 h 6858000"/>
              <a:gd name="connsiteX1557" fmla="*/ 821375 w 7251911"/>
              <a:gd name="connsiteY1557" fmla="*/ 2973130 h 6858000"/>
              <a:gd name="connsiteX1558" fmla="*/ 819097 w 7251911"/>
              <a:gd name="connsiteY1558" fmla="*/ 2970885 h 6858000"/>
              <a:gd name="connsiteX1559" fmla="*/ 816044 w 7251911"/>
              <a:gd name="connsiteY1559" fmla="*/ 2962415 h 6858000"/>
              <a:gd name="connsiteX1560" fmla="*/ 829665 w 7251911"/>
              <a:gd name="connsiteY1560" fmla="*/ 2959454 h 6858000"/>
              <a:gd name="connsiteX1561" fmla="*/ 863414 w 7251911"/>
              <a:gd name="connsiteY1561" fmla="*/ 2957621 h 6858000"/>
              <a:gd name="connsiteX1562" fmla="*/ 886164 w 7251911"/>
              <a:gd name="connsiteY1562" fmla="*/ 2942694 h 6858000"/>
              <a:gd name="connsiteX1563" fmla="*/ 874743 w 7251911"/>
              <a:gd name="connsiteY1563" fmla="*/ 2936279 h 6858000"/>
              <a:gd name="connsiteX1564" fmla="*/ 859724 w 7251911"/>
              <a:gd name="connsiteY1564" fmla="*/ 2936279 h 6858000"/>
              <a:gd name="connsiteX1565" fmla="*/ 859724 w 7251911"/>
              <a:gd name="connsiteY1565" fmla="*/ 2928686 h 6858000"/>
              <a:gd name="connsiteX1566" fmla="*/ 859724 w 7251911"/>
              <a:gd name="connsiteY1566" fmla="*/ 2924889 h 6858000"/>
              <a:gd name="connsiteX1567" fmla="*/ 878263 w 7251911"/>
              <a:gd name="connsiteY1567" fmla="*/ 2924119 h 6858000"/>
              <a:gd name="connsiteX1568" fmla="*/ 890557 w 7251911"/>
              <a:gd name="connsiteY1568" fmla="*/ 2920245 h 6858000"/>
              <a:gd name="connsiteX1569" fmla="*/ 884413 w 7251911"/>
              <a:gd name="connsiteY1569" fmla="*/ 2913599 h 6858000"/>
              <a:gd name="connsiteX1570" fmla="*/ 855572 w 7251911"/>
              <a:gd name="connsiteY1570" fmla="*/ 2910712 h 6858000"/>
              <a:gd name="connsiteX1571" fmla="*/ 740182 w 7251911"/>
              <a:gd name="connsiteY1571" fmla="*/ 2914969 h 6858000"/>
              <a:gd name="connsiteX1572" fmla="*/ 700974 w 7251911"/>
              <a:gd name="connsiteY1572" fmla="*/ 2921117 h 6858000"/>
              <a:gd name="connsiteX1573" fmla="*/ 684609 w 7251911"/>
              <a:gd name="connsiteY1573" fmla="*/ 2918098 h 6858000"/>
              <a:gd name="connsiteX1574" fmla="*/ 654730 w 7251911"/>
              <a:gd name="connsiteY1574" fmla="*/ 2902855 h 6858000"/>
              <a:gd name="connsiteX1575" fmla="*/ 602163 w 7251911"/>
              <a:gd name="connsiteY1575" fmla="*/ 2898023 h 6858000"/>
              <a:gd name="connsiteX1576" fmla="*/ 580001 w 7251911"/>
              <a:gd name="connsiteY1576" fmla="*/ 2880555 h 6858000"/>
              <a:gd name="connsiteX1577" fmla="*/ 581194 w 7251911"/>
              <a:gd name="connsiteY1577" fmla="*/ 2874084 h 6858000"/>
              <a:gd name="connsiteX1578" fmla="*/ 564053 w 7251911"/>
              <a:gd name="connsiteY1578" fmla="*/ 2864840 h 6858000"/>
              <a:gd name="connsiteX1579" fmla="*/ 557421 w 7251911"/>
              <a:gd name="connsiteY1579" fmla="*/ 2875781 h 6858000"/>
              <a:gd name="connsiteX1580" fmla="*/ 545040 w 7251911"/>
              <a:gd name="connsiteY1580" fmla="*/ 2888702 h 6858000"/>
              <a:gd name="connsiteX1581" fmla="*/ 512572 w 7251911"/>
              <a:gd name="connsiteY1581" fmla="*/ 2868724 h 6858000"/>
              <a:gd name="connsiteX1582" fmla="*/ 511332 w 7251911"/>
              <a:gd name="connsiteY1582" fmla="*/ 2858764 h 6858000"/>
              <a:gd name="connsiteX1583" fmla="*/ 502111 w 7251911"/>
              <a:gd name="connsiteY1583" fmla="*/ 2864969 h 6858000"/>
              <a:gd name="connsiteX1584" fmla="*/ 476371 w 7251911"/>
              <a:gd name="connsiteY1584" fmla="*/ 2866911 h 6858000"/>
              <a:gd name="connsiteX1585" fmla="*/ 431009 w 7251911"/>
              <a:gd name="connsiteY1585" fmla="*/ 2839689 h 6858000"/>
              <a:gd name="connsiteX1586" fmla="*/ 390465 w 7251911"/>
              <a:gd name="connsiteY1586" fmla="*/ 2803016 h 6858000"/>
              <a:gd name="connsiteX1587" fmla="*/ 372704 w 7251911"/>
              <a:gd name="connsiteY1587" fmla="*/ 2788792 h 6858000"/>
              <a:gd name="connsiteX1588" fmla="*/ 277006 w 7251911"/>
              <a:gd name="connsiteY1588" fmla="*/ 2742553 h 6858000"/>
              <a:gd name="connsiteX1589" fmla="*/ 270899 w 7251911"/>
              <a:gd name="connsiteY1589" fmla="*/ 2725613 h 6858000"/>
              <a:gd name="connsiteX1590" fmla="*/ 292703 w 7251911"/>
              <a:gd name="connsiteY1590" fmla="*/ 2724161 h 6858000"/>
              <a:gd name="connsiteX1591" fmla="*/ 328129 w 7251911"/>
              <a:gd name="connsiteY1591" fmla="*/ 2719748 h 6858000"/>
              <a:gd name="connsiteX1592" fmla="*/ 374278 w 7251911"/>
              <a:gd name="connsiteY1592" fmla="*/ 2705150 h 6858000"/>
              <a:gd name="connsiteX1593" fmla="*/ 415704 w 7251911"/>
              <a:gd name="connsiteY1593" fmla="*/ 2732863 h 6858000"/>
              <a:gd name="connsiteX1594" fmla="*/ 413319 w 7251911"/>
              <a:gd name="connsiteY1594" fmla="*/ 2745803 h 6858000"/>
              <a:gd name="connsiteX1595" fmla="*/ 411661 w 7251911"/>
              <a:gd name="connsiteY1595" fmla="*/ 2748539 h 6858000"/>
              <a:gd name="connsiteX1596" fmla="*/ 415442 w 7251911"/>
              <a:gd name="connsiteY1596" fmla="*/ 2746803 h 6858000"/>
              <a:gd name="connsiteX1597" fmla="*/ 437246 w 7251911"/>
              <a:gd name="connsiteY1597" fmla="*/ 2745351 h 6858000"/>
              <a:gd name="connsiteX1598" fmla="*/ 495621 w 7251911"/>
              <a:gd name="connsiteY1598" fmla="*/ 2716587 h 6858000"/>
              <a:gd name="connsiteX1599" fmla="*/ 527684 w 7251911"/>
              <a:gd name="connsiteY1599" fmla="*/ 2701214 h 6858000"/>
              <a:gd name="connsiteX1600" fmla="*/ 559066 w 7251911"/>
              <a:gd name="connsiteY1600" fmla="*/ 2712478 h 6858000"/>
              <a:gd name="connsiteX1601" fmla="*/ 665332 w 7251911"/>
              <a:gd name="connsiteY1601" fmla="*/ 2747286 h 6858000"/>
              <a:gd name="connsiteX1602" fmla="*/ 692683 w 7251911"/>
              <a:gd name="connsiteY1602" fmla="*/ 2726179 h 6858000"/>
              <a:gd name="connsiteX1603" fmla="*/ 707294 w 7251911"/>
              <a:gd name="connsiteY1603" fmla="*/ 2699072 h 6858000"/>
              <a:gd name="connsiteX1604" fmla="*/ 751571 w 7251911"/>
              <a:gd name="connsiteY1604" fmla="*/ 2717580 h 6858000"/>
              <a:gd name="connsiteX1605" fmla="*/ 807764 w 7251911"/>
              <a:gd name="connsiteY1605" fmla="*/ 2719431 h 6858000"/>
              <a:gd name="connsiteX1606" fmla="*/ 811855 w 7251911"/>
              <a:gd name="connsiteY1606" fmla="*/ 2720185 h 6858000"/>
              <a:gd name="connsiteX1607" fmla="*/ 837178 w 7251911"/>
              <a:gd name="connsiteY1607" fmla="*/ 2704862 h 6858000"/>
              <a:gd name="connsiteX1608" fmla="*/ 837582 w 7251911"/>
              <a:gd name="connsiteY1608" fmla="*/ 2703771 h 6858000"/>
              <a:gd name="connsiteX1609" fmla="*/ 824677 w 7251911"/>
              <a:gd name="connsiteY1609" fmla="*/ 2704671 h 6858000"/>
              <a:gd name="connsiteX1610" fmla="*/ 805904 w 7251911"/>
              <a:gd name="connsiteY1610" fmla="*/ 2693281 h 6858000"/>
              <a:gd name="connsiteX1611" fmla="*/ 817168 w 7251911"/>
              <a:gd name="connsiteY1611" fmla="*/ 2678096 h 6858000"/>
              <a:gd name="connsiteX1612" fmla="*/ 845555 w 7251911"/>
              <a:gd name="connsiteY1612" fmla="*/ 2672878 h 6858000"/>
              <a:gd name="connsiteX1613" fmla="*/ 845635 w 7251911"/>
              <a:gd name="connsiteY1613" fmla="*/ 2670462 h 6858000"/>
              <a:gd name="connsiteX1614" fmla="*/ 858326 w 7251911"/>
              <a:gd name="connsiteY1614" fmla="*/ 2660031 h 6858000"/>
              <a:gd name="connsiteX1615" fmla="*/ 866198 w 7251911"/>
              <a:gd name="connsiteY1615" fmla="*/ 2659050 h 6858000"/>
              <a:gd name="connsiteX1616" fmla="*/ 877506 w 7251911"/>
              <a:gd name="connsiteY1616" fmla="*/ 2667599 h 6858000"/>
              <a:gd name="connsiteX1617" fmla="*/ 895270 w 7251911"/>
              <a:gd name="connsiteY1617" fmla="*/ 2670502 h 6858000"/>
              <a:gd name="connsiteX1618" fmla="*/ 899160 w 7251911"/>
              <a:gd name="connsiteY1618" fmla="*/ 2670502 h 6858000"/>
              <a:gd name="connsiteX1619" fmla="*/ 903288 w 7251911"/>
              <a:gd name="connsiteY1619" fmla="*/ 2662155 h 6858000"/>
              <a:gd name="connsiteX1620" fmla="*/ 896017 w 7251911"/>
              <a:gd name="connsiteY1620" fmla="*/ 2659114 h 6858000"/>
              <a:gd name="connsiteX1621" fmla="*/ 888508 w 7251911"/>
              <a:gd name="connsiteY1621" fmla="*/ 2651520 h 6858000"/>
              <a:gd name="connsiteX1622" fmla="*/ 899772 w 7251911"/>
              <a:gd name="connsiteY1622" fmla="*/ 2643928 h 6858000"/>
              <a:gd name="connsiteX1623" fmla="*/ 911338 w 7251911"/>
              <a:gd name="connsiteY1623" fmla="*/ 2645876 h 6858000"/>
              <a:gd name="connsiteX1624" fmla="*/ 912290 w 7251911"/>
              <a:gd name="connsiteY1624" fmla="*/ 2643951 h 6858000"/>
              <a:gd name="connsiteX1625" fmla="*/ 919330 w 7251911"/>
              <a:gd name="connsiteY1625" fmla="*/ 2628290 h 6858000"/>
              <a:gd name="connsiteX1626" fmla="*/ 926609 w 7251911"/>
              <a:gd name="connsiteY1626" fmla="*/ 2624945 h 6858000"/>
              <a:gd name="connsiteX1627" fmla="*/ 922300 w 7251911"/>
              <a:gd name="connsiteY1627" fmla="*/ 2624945 h 6858000"/>
              <a:gd name="connsiteX1628" fmla="*/ 911036 w 7251911"/>
              <a:gd name="connsiteY1628" fmla="*/ 2594574 h 6858000"/>
              <a:gd name="connsiteX1629" fmla="*/ 911036 w 7251911"/>
              <a:gd name="connsiteY1629" fmla="*/ 2586981 h 6858000"/>
              <a:gd name="connsiteX1630" fmla="*/ 922300 w 7251911"/>
              <a:gd name="connsiteY1630" fmla="*/ 2583184 h 6858000"/>
              <a:gd name="connsiteX1631" fmla="*/ 941074 w 7251911"/>
              <a:gd name="connsiteY1631" fmla="*/ 2584608 h 6858000"/>
              <a:gd name="connsiteX1632" fmla="*/ 959400 w 7251911"/>
              <a:gd name="connsiteY1632" fmla="*/ 2583218 h 6858000"/>
              <a:gd name="connsiteX1633" fmla="*/ 951979 w 7251911"/>
              <a:gd name="connsiteY1633" fmla="*/ 2582360 h 6858000"/>
              <a:gd name="connsiteX1634" fmla="*/ 941157 w 7251911"/>
              <a:gd name="connsiteY1634" fmla="*/ 2571796 h 6858000"/>
              <a:gd name="connsiteX1635" fmla="*/ 922300 w 7251911"/>
              <a:gd name="connsiteY1635" fmla="*/ 2571796 h 6858000"/>
              <a:gd name="connsiteX1636" fmla="*/ 884753 w 7251911"/>
              <a:gd name="connsiteY1636" fmla="*/ 2571796 h 6858000"/>
              <a:gd name="connsiteX1637" fmla="*/ 865979 w 7251911"/>
              <a:gd name="connsiteY1637" fmla="*/ 2571796 h 6858000"/>
              <a:gd name="connsiteX1638" fmla="*/ 838594 w 7251911"/>
              <a:gd name="connsiteY1638" fmla="*/ 2554489 h 6858000"/>
              <a:gd name="connsiteX1639" fmla="*/ 829480 w 7251911"/>
              <a:gd name="connsiteY1639" fmla="*/ 2561480 h 6858000"/>
              <a:gd name="connsiteX1640" fmla="*/ 788178 w 7251911"/>
              <a:gd name="connsiteY1640" fmla="*/ 2557683 h 6858000"/>
              <a:gd name="connsiteX1641" fmla="*/ 780669 w 7251911"/>
              <a:gd name="connsiteY1641" fmla="*/ 2546294 h 6858000"/>
              <a:gd name="connsiteX1642" fmla="*/ 716839 w 7251911"/>
              <a:gd name="connsiteY1642" fmla="*/ 2565276 h 6858000"/>
              <a:gd name="connsiteX1643" fmla="*/ 675537 w 7251911"/>
              <a:gd name="connsiteY1643" fmla="*/ 2565276 h 6858000"/>
              <a:gd name="connsiteX1644" fmla="*/ 581669 w 7251911"/>
              <a:gd name="connsiteY1644" fmla="*/ 2569073 h 6858000"/>
              <a:gd name="connsiteX1645" fmla="*/ 555386 w 7251911"/>
              <a:gd name="connsiteY1645" fmla="*/ 2572869 h 6858000"/>
              <a:gd name="connsiteX1646" fmla="*/ 525348 w 7251911"/>
              <a:gd name="connsiteY1646" fmla="*/ 2569073 h 6858000"/>
              <a:gd name="connsiteX1647" fmla="*/ 491555 w 7251911"/>
              <a:gd name="connsiteY1647" fmla="*/ 2569073 h 6858000"/>
              <a:gd name="connsiteX1648" fmla="*/ 487801 w 7251911"/>
              <a:gd name="connsiteY1648" fmla="*/ 2546294 h 6858000"/>
              <a:gd name="connsiteX1649" fmla="*/ 442744 w 7251911"/>
              <a:gd name="connsiteY1649" fmla="*/ 2534905 h 6858000"/>
              <a:gd name="connsiteX1650" fmla="*/ 431480 w 7251911"/>
              <a:gd name="connsiteY1650" fmla="*/ 2538701 h 6858000"/>
              <a:gd name="connsiteX1651" fmla="*/ 423970 w 7251911"/>
              <a:gd name="connsiteY1651" fmla="*/ 2527311 h 6858000"/>
              <a:gd name="connsiteX1652" fmla="*/ 431480 w 7251911"/>
              <a:gd name="connsiteY1652" fmla="*/ 2515922 h 6858000"/>
              <a:gd name="connsiteX1653" fmla="*/ 461517 w 7251911"/>
              <a:gd name="connsiteY1653" fmla="*/ 2519719 h 6858000"/>
              <a:gd name="connsiteX1654" fmla="*/ 495310 w 7251911"/>
              <a:gd name="connsiteY1654" fmla="*/ 2512125 h 6858000"/>
              <a:gd name="connsiteX1655" fmla="*/ 506574 w 7251911"/>
              <a:gd name="connsiteY1655" fmla="*/ 2489347 h 6858000"/>
              <a:gd name="connsiteX1656" fmla="*/ 525348 w 7251911"/>
              <a:gd name="connsiteY1656" fmla="*/ 2481754 h 6858000"/>
              <a:gd name="connsiteX1657" fmla="*/ 570404 w 7251911"/>
              <a:gd name="connsiteY1657" fmla="*/ 2496940 h 6858000"/>
              <a:gd name="connsiteX1658" fmla="*/ 589178 w 7251911"/>
              <a:gd name="connsiteY1658" fmla="*/ 2496940 h 6858000"/>
              <a:gd name="connsiteX1659" fmla="*/ 596688 w 7251911"/>
              <a:gd name="connsiteY1659" fmla="*/ 2485550 h 6858000"/>
              <a:gd name="connsiteX1660" fmla="*/ 592933 w 7251911"/>
              <a:gd name="connsiteY1660" fmla="*/ 2466568 h 6858000"/>
              <a:gd name="connsiteX1661" fmla="*/ 570404 w 7251911"/>
              <a:gd name="connsiteY1661" fmla="*/ 2451382 h 6858000"/>
              <a:gd name="connsiteX1662" fmla="*/ 566650 w 7251911"/>
              <a:gd name="connsiteY1662" fmla="*/ 2443790 h 6858000"/>
              <a:gd name="connsiteX1663" fmla="*/ 574159 w 7251911"/>
              <a:gd name="connsiteY1663" fmla="*/ 2439993 h 6858000"/>
              <a:gd name="connsiteX1664" fmla="*/ 611706 w 7251911"/>
              <a:gd name="connsiteY1664" fmla="*/ 2443790 h 6858000"/>
              <a:gd name="connsiteX1665" fmla="*/ 615461 w 7251911"/>
              <a:gd name="connsiteY1665" fmla="*/ 2443790 h 6858000"/>
              <a:gd name="connsiteX1666" fmla="*/ 615461 w 7251911"/>
              <a:gd name="connsiteY1666" fmla="*/ 2436196 h 6858000"/>
              <a:gd name="connsiteX1667" fmla="*/ 619216 w 7251911"/>
              <a:gd name="connsiteY1667" fmla="*/ 2424807 h 6858000"/>
              <a:gd name="connsiteX1668" fmla="*/ 645499 w 7251911"/>
              <a:gd name="connsiteY1668" fmla="*/ 2424807 h 6858000"/>
              <a:gd name="connsiteX1669" fmla="*/ 611706 w 7251911"/>
              <a:gd name="connsiteY1669" fmla="*/ 2413418 h 6858000"/>
              <a:gd name="connsiteX1670" fmla="*/ 607952 w 7251911"/>
              <a:gd name="connsiteY1670" fmla="*/ 2402028 h 6858000"/>
              <a:gd name="connsiteX1671" fmla="*/ 596688 w 7251911"/>
              <a:gd name="connsiteY1671" fmla="*/ 2379249 h 6858000"/>
              <a:gd name="connsiteX1672" fmla="*/ 581669 w 7251911"/>
              <a:gd name="connsiteY1672" fmla="*/ 2379249 h 6858000"/>
              <a:gd name="connsiteX1673" fmla="*/ 581669 w 7251911"/>
              <a:gd name="connsiteY1673" fmla="*/ 2371657 h 6858000"/>
              <a:gd name="connsiteX1674" fmla="*/ 581669 w 7251911"/>
              <a:gd name="connsiteY1674" fmla="*/ 2367860 h 6858000"/>
              <a:gd name="connsiteX1675" fmla="*/ 653008 w 7251911"/>
              <a:gd name="connsiteY1675" fmla="*/ 2352674 h 6858000"/>
              <a:gd name="connsiteX1676" fmla="*/ 698065 w 7251911"/>
              <a:gd name="connsiteY1676" fmla="*/ 2333691 h 6858000"/>
              <a:gd name="connsiteX1677" fmla="*/ 705575 w 7251911"/>
              <a:gd name="connsiteY1677" fmla="*/ 2326099 h 6858000"/>
              <a:gd name="connsiteX1678" fmla="*/ 694310 w 7251911"/>
              <a:gd name="connsiteY1678" fmla="*/ 2318505 h 6858000"/>
              <a:gd name="connsiteX1679" fmla="*/ 660518 w 7251911"/>
              <a:gd name="connsiteY1679" fmla="*/ 2318505 h 6858000"/>
              <a:gd name="connsiteX1680" fmla="*/ 653008 w 7251911"/>
              <a:gd name="connsiteY1680" fmla="*/ 2314709 h 6858000"/>
              <a:gd name="connsiteX1681" fmla="*/ 656763 w 7251911"/>
              <a:gd name="connsiteY1681" fmla="*/ 2307116 h 6858000"/>
              <a:gd name="connsiteX1682" fmla="*/ 679291 w 7251911"/>
              <a:gd name="connsiteY1682" fmla="*/ 2299523 h 6858000"/>
              <a:gd name="connsiteX1683" fmla="*/ 713084 w 7251911"/>
              <a:gd name="connsiteY1683" fmla="*/ 2299523 h 6858000"/>
              <a:gd name="connsiteX1684" fmla="*/ 716839 w 7251911"/>
              <a:gd name="connsiteY1684" fmla="*/ 2284337 h 6858000"/>
              <a:gd name="connsiteX1685" fmla="*/ 716839 w 7251911"/>
              <a:gd name="connsiteY1685" fmla="*/ 2276745 h 6858000"/>
              <a:gd name="connsiteX1686" fmla="*/ 660518 w 7251911"/>
              <a:gd name="connsiteY1686" fmla="*/ 2253965 h 6858000"/>
              <a:gd name="connsiteX1687" fmla="*/ 529103 w 7251911"/>
              <a:gd name="connsiteY1687" fmla="*/ 2261559 h 6858000"/>
              <a:gd name="connsiteX1688" fmla="*/ 510329 w 7251911"/>
              <a:gd name="connsiteY1688" fmla="*/ 2253965 h 6858000"/>
              <a:gd name="connsiteX1689" fmla="*/ 529103 w 7251911"/>
              <a:gd name="connsiteY1689" fmla="*/ 2246373 h 6858000"/>
              <a:gd name="connsiteX1690" fmla="*/ 574159 w 7251911"/>
              <a:gd name="connsiteY1690" fmla="*/ 2238780 h 6858000"/>
              <a:gd name="connsiteX1691" fmla="*/ 622971 w 7251911"/>
              <a:gd name="connsiteY1691" fmla="*/ 2238780 h 6858000"/>
              <a:gd name="connsiteX1692" fmla="*/ 698065 w 7251911"/>
              <a:gd name="connsiteY1692" fmla="*/ 2234983 h 6858000"/>
              <a:gd name="connsiteX1693" fmla="*/ 746401 w 7251911"/>
              <a:gd name="connsiteY1693" fmla="*/ 2225737 h 6858000"/>
              <a:gd name="connsiteX1694" fmla="*/ 750522 w 7251911"/>
              <a:gd name="connsiteY1694" fmla="*/ 2221571 h 6858000"/>
              <a:gd name="connsiteX1695" fmla="*/ 760847 w 7251911"/>
              <a:gd name="connsiteY1695" fmla="*/ 2222520 h 6858000"/>
              <a:gd name="connsiteX1696" fmla="*/ 763218 w 7251911"/>
              <a:gd name="connsiteY1696" fmla="*/ 2222520 h 6858000"/>
              <a:gd name="connsiteX1697" fmla="*/ 767528 w 7251911"/>
              <a:gd name="connsiteY1697" fmla="*/ 2221695 h 6858000"/>
              <a:gd name="connsiteX1698" fmla="*/ 798387 w 7251911"/>
              <a:gd name="connsiteY1698" fmla="*/ 2207222 h 6858000"/>
              <a:gd name="connsiteX1699" fmla="*/ 803740 w 7251911"/>
              <a:gd name="connsiteY1699" fmla="*/ 2202993 h 6858000"/>
              <a:gd name="connsiteX1700" fmla="*/ 794171 w 7251911"/>
              <a:gd name="connsiteY1700" fmla="*/ 2202114 h 6858000"/>
              <a:gd name="connsiteX1701" fmla="*/ 775866 w 7251911"/>
              <a:gd name="connsiteY1701" fmla="*/ 2203538 h 6858000"/>
              <a:gd name="connsiteX1702" fmla="*/ 764602 w 7251911"/>
              <a:gd name="connsiteY1702" fmla="*/ 2192148 h 6858000"/>
              <a:gd name="connsiteX1703" fmla="*/ 775866 w 7251911"/>
              <a:gd name="connsiteY1703" fmla="*/ 2180759 h 6858000"/>
              <a:gd name="connsiteX1704" fmla="*/ 836736 w 7251911"/>
              <a:gd name="connsiteY1704" fmla="*/ 2180759 h 6858000"/>
              <a:gd name="connsiteX1705" fmla="*/ 846078 w 7251911"/>
              <a:gd name="connsiteY1705" fmla="*/ 2176627 h 6858000"/>
              <a:gd name="connsiteX1706" fmla="*/ 831249 w 7251911"/>
              <a:gd name="connsiteY1706" fmla="*/ 2172217 h 6858000"/>
              <a:gd name="connsiteX1707" fmla="*/ 821984 w 7251911"/>
              <a:gd name="connsiteY1707" fmla="*/ 2162851 h 6858000"/>
              <a:gd name="connsiteX1708" fmla="*/ 675537 w 7251911"/>
              <a:gd name="connsiteY1708" fmla="*/ 2162851 h 6858000"/>
              <a:gd name="connsiteX1709" fmla="*/ 619216 w 7251911"/>
              <a:gd name="connsiteY1709" fmla="*/ 2124886 h 6858000"/>
              <a:gd name="connsiteX1710" fmla="*/ 619216 w 7251911"/>
              <a:gd name="connsiteY1710" fmla="*/ 2117293 h 6858000"/>
              <a:gd name="connsiteX1711" fmla="*/ 634235 w 7251911"/>
              <a:gd name="connsiteY1711" fmla="*/ 2086922 h 6858000"/>
              <a:gd name="connsiteX1712" fmla="*/ 656763 w 7251911"/>
              <a:gd name="connsiteY1712" fmla="*/ 2064143 h 6858000"/>
              <a:gd name="connsiteX1713" fmla="*/ 690556 w 7251911"/>
              <a:gd name="connsiteY1713" fmla="*/ 2018585 h 6858000"/>
              <a:gd name="connsiteX1714" fmla="*/ 731858 w 7251911"/>
              <a:gd name="connsiteY1714" fmla="*/ 1954045 h 6858000"/>
              <a:gd name="connsiteX1715" fmla="*/ 746876 w 7251911"/>
              <a:gd name="connsiteY1715" fmla="*/ 1950249 h 6858000"/>
              <a:gd name="connsiteX1716" fmla="*/ 788178 w 7251911"/>
              <a:gd name="connsiteY1716" fmla="*/ 1942656 h 6858000"/>
              <a:gd name="connsiteX1717" fmla="*/ 796888 w 7251911"/>
              <a:gd name="connsiteY1717" fmla="*/ 1940454 h 6858000"/>
              <a:gd name="connsiteX1718" fmla="*/ 786257 w 7251911"/>
              <a:gd name="connsiteY1718" fmla="*/ 1939319 h 6858000"/>
              <a:gd name="connsiteX1719" fmla="*/ 767478 w 7251911"/>
              <a:gd name="connsiteY1719" fmla="*/ 1940553 h 6858000"/>
              <a:gd name="connsiteX1720" fmla="*/ 624755 w 7251911"/>
              <a:gd name="connsiteY1720" fmla="*/ 1940553 h 6858000"/>
              <a:gd name="connsiteX1721" fmla="*/ 534615 w 7251911"/>
              <a:gd name="connsiteY1721" fmla="*/ 1939319 h 6858000"/>
              <a:gd name="connsiteX1722" fmla="*/ 515835 w 7251911"/>
              <a:gd name="connsiteY1722" fmla="*/ 1935617 h 6858000"/>
              <a:gd name="connsiteX1723" fmla="*/ 549638 w 7251911"/>
              <a:gd name="connsiteY1723" fmla="*/ 1933149 h 6858000"/>
              <a:gd name="connsiteX1724" fmla="*/ 594708 w 7251911"/>
              <a:gd name="connsiteY1724" fmla="*/ 1933149 h 6858000"/>
              <a:gd name="connsiteX1725" fmla="*/ 613488 w 7251911"/>
              <a:gd name="connsiteY1725" fmla="*/ 1928213 h 6858000"/>
              <a:gd name="connsiteX1726" fmla="*/ 624755 w 7251911"/>
              <a:gd name="connsiteY1726" fmla="*/ 1925745 h 6858000"/>
              <a:gd name="connsiteX1727" fmla="*/ 692361 w 7251911"/>
              <a:gd name="connsiteY1727" fmla="*/ 1925745 h 6858000"/>
              <a:gd name="connsiteX1728" fmla="*/ 703628 w 7251911"/>
              <a:gd name="connsiteY1728" fmla="*/ 1925745 h 6858000"/>
              <a:gd name="connsiteX1729" fmla="*/ 707384 w 7251911"/>
              <a:gd name="connsiteY1729" fmla="*/ 1923277 h 6858000"/>
              <a:gd name="connsiteX1730" fmla="*/ 707384 w 7251911"/>
              <a:gd name="connsiteY1730" fmla="*/ 1922043 h 6858000"/>
              <a:gd name="connsiteX1731" fmla="*/ 703628 w 7251911"/>
              <a:gd name="connsiteY1731" fmla="*/ 1922043 h 6858000"/>
              <a:gd name="connsiteX1732" fmla="*/ 624755 w 7251911"/>
              <a:gd name="connsiteY1732" fmla="*/ 1919575 h 6858000"/>
              <a:gd name="connsiteX1733" fmla="*/ 572173 w 7251911"/>
              <a:gd name="connsiteY1733" fmla="*/ 1917107 h 6858000"/>
              <a:gd name="connsiteX1734" fmla="*/ 564661 w 7251911"/>
              <a:gd name="connsiteY1734" fmla="*/ 1915873 h 6858000"/>
              <a:gd name="connsiteX1735" fmla="*/ 500812 w 7251911"/>
              <a:gd name="connsiteY1735" fmla="*/ 1918341 h 6858000"/>
              <a:gd name="connsiteX1736" fmla="*/ 470765 w 7251911"/>
              <a:gd name="connsiteY1736" fmla="*/ 1919575 h 6858000"/>
              <a:gd name="connsiteX1737" fmla="*/ 451986 w 7251911"/>
              <a:gd name="connsiteY1737" fmla="*/ 1915873 h 6858000"/>
              <a:gd name="connsiteX1738" fmla="*/ 459497 w 7251911"/>
              <a:gd name="connsiteY1738" fmla="*/ 1908469 h 6858000"/>
              <a:gd name="connsiteX1739" fmla="*/ 493300 w 7251911"/>
              <a:gd name="connsiteY1739" fmla="*/ 1904767 h 6858000"/>
              <a:gd name="connsiteX1740" fmla="*/ 527103 w 7251911"/>
              <a:gd name="connsiteY1740" fmla="*/ 1904767 h 6858000"/>
              <a:gd name="connsiteX1741" fmla="*/ 542126 w 7251911"/>
              <a:gd name="connsiteY1741" fmla="*/ 1903533 h 6858000"/>
              <a:gd name="connsiteX1742" fmla="*/ 504568 w 7251911"/>
              <a:gd name="connsiteY1742" fmla="*/ 1902299 h 6858000"/>
              <a:gd name="connsiteX1743" fmla="*/ 512079 w 7251911"/>
              <a:gd name="connsiteY1743" fmla="*/ 1893661 h 6858000"/>
              <a:gd name="connsiteX1744" fmla="*/ 534615 w 7251911"/>
              <a:gd name="connsiteY1744" fmla="*/ 1891193 h 6858000"/>
              <a:gd name="connsiteX1745" fmla="*/ 538370 w 7251911"/>
              <a:gd name="connsiteY1745" fmla="*/ 1887491 h 6858000"/>
              <a:gd name="connsiteX1746" fmla="*/ 530859 w 7251911"/>
              <a:gd name="connsiteY1746" fmla="*/ 1886257 h 6858000"/>
              <a:gd name="connsiteX1747" fmla="*/ 478277 w 7251911"/>
              <a:gd name="connsiteY1747" fmla="*/ 1887491 h 6858000"/>
              <a:gd name="connsiteX1748" fmla="*/ 444474 w 7251911"/>
              <a:gd name="connsiteY1748" fmla="*/ 1887491 h 6858000"/>
              <a:gd name="connsiteX1749" fmla="*/ 410671 w 7251911"/>
              <a:gd name="connsiteY1749" fmla="*/ 1883789 h 6858000"/>
              <a:gd name="connsiteX1750" fmla="*/ 388136 w 7251911"/>
              <a:gd name="connsiteY1750" fmla="*/ 1877619 h 6858000"/>
              <a:gd name="connsiteX1751" fmla="*/ 369356 w 7251911"/>
              <a:gd name="connsiteY1751" fmla="*/ 1873917 h 6858000"/>
              <a:gd name="connsiteX1752" fmla="*/ 350577 w 7251911"/>
              <a:gd name="connsiteY1752" fmla="*/ 1873917 h 6858000"/>
              <a:gd name="connsiteX1753" fmla="*/ 343065 w 7251911"/>
              <a:gd name="connsiteY1753" fmla="*/ 1867747 h 6858000"/>
              <a:gd name="connsiteX1754" fmla="*/ 361845 w 7251911"/>
              <a:gd name="connsiteY1754" fmla="*/ 1862811 h 6858000"/>
              <a:gd name="connsiteX1755" fmla="*/ 406915 w 7251911"/>
              <a:gd name="connsiteY1755" fmla="*/ 1862811 h 6858000"/>
              <a:gd name="connsiteX1756" fmla="*/ 455742 w 7251911"/>
              <a:gd name="connsiteY1756" fmla="*/ 1862811 h 6858000"/>
              <a:gd name="connsiteX1757" fmla="*/ 497056 w 7251911"/>
              <a:gd name="connsiteY1757" fmla="*/ 1860343 h 6858000"/>
              <a:gd name="connsiteX1758" fmla="*/ 512079 w 7251911"/>
              <a:gd name="connsiteY1758" fmla="*/ 1850471 h 6858000"/>
              <a:gd name="connsiteX1759" fmla="*/ 530859 w 7251911"/>
              <a:gd name="connsiteY1759" fmla="*/ 1844301 h 6858000"/>
              <a:gd name="connsiteX1760" fmla="*/ 572173 w 7251911"/>
              <a:gd name="connsiteY1760" fmla="*/ 1845535 h 6858000"/>
              <a:gd name="connsiteX1761" fmla="*/ 590952 w 7251911"/>
              <a:gd name="connsiteY1761" fmla="*/ 1843067 h 6858000"/>
              <a:gd name="connsiteX1762" fmla="*/ 605976 w 7251911"/>
              <a:gd name="connsiteY1762" fmla="*/ 1840599 h 6858000"/>
              <a:gd name="connsiteX1763" fmla="*/ 651046 w 7251911"/>
              <a:gd name="connsiteY1763" fmla="*/ 1840599 h 6858000"/>
              <a:gd name="connsiteX1764" fmla="*/ 696116 w 7251911"/>
              <a:gd name="connsiteY1764" fmla="*/ 1838130 h 6858000"/>
              <a:gd name="connsiteX1765" fmla="*/ 756210 w 7251911"/>
              <a:gd name="connsiteY1765" fmla="*/ 1835662 h 6858000"/>
              <a:gd name="connsiteX1766" fmla="*/ 763722 w 7251911"/>
              <a:gd name="connsiteY1766" fmla="*/ 1835662 h 6858000"/>
              <a:gd name="connsiteX1767" fmla="*/ 771234 w 7251911"/>
              <a:gd name="connsiteY1767" fmla="*/ 1831960 h 6858000"/>
              <a:gd name="connsiteX1768" fmla="*/ 786257 w 7251911"/>
              <a:gd name="connsiteY1768" fmla="*/ 1834428 h 6858000"/>
              <a:gd name="connsiteX1769" fmla="*/ 812548 w 7251911"/>
              <a:gd name="connsiteY1769" fmla="*/ 1831960 h 6858000"/>
              <a:gd name="connsiteX1770" fmla="*/ 838839 w 7251911"/>
              <a:gd name="connsiteY1770" fmla="*/ 1831960 h 6858000"/>
              <a:gd name="connsiteX1771" fmla="*/ 857618 w 7251911"/>
              <a:gd name="connsiteY1771" fmla="*/ 1830726 h 6858000"/>
              <a:gd name="connsiteX1772" fmla="*/ 902689 w 7251911"/>
              <a:gd name="connsiteY1772" fmla="*/ 1828258 h 6858000"/>
              <a:gd name="connsiteX1773" fmla="*/ 925224 w 7251911"/>
              <a:gd name="connsiteY1773" fmla="*/ 1827024 h 6858000"/>
              <a:gd name="connsiteX1774" fmla="*/ 932736 w 7251911"/>
              <a:gd name="connsiteY1774" fmla="*/ 1827024 h 6858000"/>
              <a:gd name="connsiteX1775" fmla="*/ 974440 w 7251911"/>
              <a:gd name="connsiteY1775" fmla="*/ 1826372 h 6858000"/>
              <a:gd name="connsiteX1776" fmla="*/ 973613 w 7251911"/>
              <a:gd name="connsiteY1776" fmla="*/ 1817171 h 6858000"/>
              <a:gd name="connsiteX1777" fmla="*/ 977367 w 7251911"/>
              <a:gd name="connsiteY1777" fmla="*/ 1805782 h 6858000"/>
              <a:gd name="connsiteX1778" fmla="*/ 994264 w 7251911"/>
              <a:gd name="connsiteY1778" fmla="*/ 1801511 h 6858000"/>
              <a:gd name="connsiteX1779" fmla="*/ 1005191 w 7251911"/>
              <a:gd name="connsiteY1779" fmla="*/ 1796908 h 6858000"/>
              <a:gd name="connsiteX1780" fmla="*/ 997481 w 7251911"/>
              <a:gd name="connsiteY1780" fmla="*/ 1794393 h 6858000"/>
              <a:gd name="connsiteX1781" fmla="*/ 984877 w 7251911"/>
              <a:gd name="connsiteY1781" fmla="*/ 1794393 h 6858000"/>
              <a:gd name="connsiteX1782" fmla="*/ 978775 w 7251911"/>
              <a:gd name="connsiteY1782" fmla="*/ 1790122 h 6858000"/>
              <a:gd name="connsiteX1783" fmla="*/ 979320 w 7251911"/>
              <a:gd name="connsiteY1783" fmla="*/ 1788469 h 6858000"/>
              <a:gd name="connsiteX1784" fmla="*/ 977973 w 7251911"/>
              <a:gd name="connsiteY1784" fmla="*/ 1788030 h 6858000"/>
              <a:gd name="connsiteX1785" fmla="*/ 951690 w 7251911"/>
              <a:gd name="connsiteY1785" fmla="*/ 1795623 h 6858000"/>
              <a:gd name="connsiteX1786" fmla="*/ 921652 w 7251911"/>
              <a:gd name="connsiteY1786" fmla="*/ 1810809 h 6858000"/>
              <a:gd name="connsiteX1787" fmla="*/ 880350 w 7251911"/>
              <a:gd name="connsiteY1787" fmla="*/ 1807012 h 6858000"/>
              <a:gd name="connsiteX1788" fmla="*/ 872841 w 7251911"/>
              <a:gd name="connsiteY1788" fmla="*/ 1795623 h 6858000"/>
              <a:gd name="connsiteX1789" fmla="*/ 809011 w 7251911"/>
              <a:gd name="connsiteY1789" fmla="*/ 1814605 h 6858000"/>
              <a:gd name="connsiteX1790" fmla="*/ 767709 w 7251911"/>
              <a:gd name="connsiteY1790" fmla="*/ 1814605 h 6858000"/>
              <a:gd name="connsiteX1791" fmla="*/ 673841 w 7251911"/>
              <a:gd name="connsiteY1791" fmla="*/ 1818402 h 6858000"/>
              <a:gd name="connsiteX1792" fmla="*/ 647558 w 7251911"/>
              <a:gd name="connsiteY1792" fmla="*/ 1822198 h 6858000"/>
              <a:gd name="connsiteX1793" fmla="*/ 617520 w 7251911"/>
              <a:gd name="connsiteY1793" fmla="*/ 1818402 h 6858000"/>
              <a:gd name="connsiteX1794" fmla="*/ 583727 w 7251911"/>
              <a:gd name="connsiteY1794" fmla="*/ 1818402 h 6858000"/>
              <a:gd name="connsiteX1795" fmla="*/ 579973 w 7251911"/>
              <a:gd name="connsiteY1795" fmla="*/ 1795623 h 6858000"/>
              <a:gd name="connsiteX1796" fmla="*/ 534916 w 7251911"/>
              <a:gd name="connsiteY1796" fmla="*/ 1784234 h 6858000"/>
              <a:gd name="connsiteX1797" fmla="*/ 523652 w 7251911"/>
              <a:gd name="connsiteY1797" fmla="*/ 1788030 h 6858000"/>
              <a:gd name="connsiteX1798" fmla="*/ 516142 w 7251911"/>
              <a:gd name="connsiteY1798" fmla="*/ 1776641 h 6858000"/>
              <a:gd name="connsiteX1799" fmla="*/ 523652 w 7251911"/>
              <a:gd name="connsiteY1799" fmla="*/ 1765251 h 6858000"/>
              <a:gd name="connsiteX1800" fmla="*/ 553689 w 7251911"/>
              <a:gd name="connsiteY1800" fmla="*/ 1769048 h 6858000"/>
              <a:gd name="connsiteX1801" fmla="*/ 587482 w 7251911"/>
              <a:gd name="connsiteY1801" fmla="*/ 1761455 h 6858000"/>
              <a:gd name="connsiteX1802" fmla="*/ 598746 w 7251911"/>
              <a:gd name="connsiteY1802" fmla="*/ 1738676 h 6858000"/>
              <a:gd name="connsiteX1803" fmla="*/ 617520 w 7251911"/>
              <a:gd name="connsiteY1803" fmla="*/ 1731083 h 6858000"/>
              <a:gd name="connsiteX1804" fmla="*/ 662576 w 7251911"/>
              <a:gd name="connsiteY1804" fmla="*/ 1746269 h 6858000"/>
              <a:gd name="connsiteX1805" fmla="*/ 681350 w 7251911"/>
              <a:gd name="connsiteY1805" fmla="*/ 1746269 h 6858000"/>
              <a:gd name="connsiteX1806" fmla="*/ 688860 w 7251911"/>
              <a:gd name="connsiteY1806" fmla="*/ 1734880 h 6858000"/>
              <a:gd name="connsiteX1807" fmla="*/ 685105 w 7251911"/>
              <a:gd name="connsiteY1807" fmla="*/ 1715897 h 6858000"/>
              <a:gd name="connsiteX1808" fmla="*/ 662576 w 7251911"/>
              <a:gd name="connsiteY1808" fmla="*/ 1700712 h 6858000"/>
              <a:gd name="connsiteX1809" fmla="*/ 658822 w 7251911"/>
              <a:gd name="connsiteY1809" fmla="*/ 1693119 h 6858000"/>
              <a:gd name="connsiteX1810" fmla="*/ 666331 w 7251911"/>
              <a:gd name="connsiteY1810" fmla="*/ 1689322 h 6858000"/>
              <a:gd name="connsiteX1811" fmla="*/ 703878 w 7251911"/>
              <a:gd name="connsiteY1811" fmla="*/ 1693119 h 6858000"/>
              <a:gd name="connsiteX1812" fmla="*/ 707633 w 7251911"/>
              <a:gd name="connsiteY1812" fmla="*/ 1693119 h 6858000"/>
              <a:gd name="connsiteX1813" fmla="*/ 707633 w 7251911"/>
              <a:gd name="connsiteY1813" fmla="*/ 1685526 h 6858000"/>
              <a:gd name="connsiteX1814" fmla="*/ 711388 w 7251911"/>
              <a:gd name="connsiteY1814" fmla="*/ 1674136 h 6858000"/>
              <a:gd name="connsiteX1815" fmla="*/ 737671 w 7251911"/>
              <a:gd name="connsiteY1815" fmla="*/ 1674136 h 6858000"/>
              <a:gd name="connsiteX1816" fmla="*/ 703878 w 7251911"/>
              <a:gd name="connsiteY1816" fmla="*/ 1662747 h 6858000"/>
              <a:gd name="connsiteX1817" fmla="*/ 700124 w 7251911"/>
              <a:gd name="connsiteY1817" fmla="*/ 1651357 h 6858000"/>
              <a:gd name="connsiteX1818" fmla="*/ 688860 w 7251911"/>
              <a:gd name="connsiteY1818" fmla="*/ 1628579 h 6858000"/>
              <a:gd name="connsiteX1819" fmla="*/ 673841 w 7251911"/>
              <a:gd name="connsiteY1819" fmla="*/ 1628579 h 6858000"/>
              <a:gd name="connsiteX1820" fmla="*/ 673841 w 7251911"/>
              <a:gd name="connsiteY1820" fmla="*/ 1620986 h 6858000"/>
              <a:gd name="connsiteX1821" fmla="*/ 673841 w 7251911"/>
              <a:gd name="connsiteY1821" fmla="*/ 1617189 h 6858000"/>
              <a:gd name="connsiteX1822" fmla="*/ 745180 w 7251911"/>
              <a:gd name="connsiteY1822" fmla="*/ 1602003 h 6858000"/>
              <a:gd name="connsiteX1823" fmla="*/ 790237 w 7251911"/>
              <a:gd name="connsiteY1823" fmla="*/ 1583021 h 6858000"/>
              <a:gd name="connsiteX1824" fmla="*/ 797747 w 7251911"/>
              <a:gd name="connsiteY1824" fmla="*/ 1575428 h 6858000"/>
              <a:gd name="connsiteX1825" fmla="*/ 786482 w 7251911"/>
              <a:gd name="connsiteY1825" fmla="*/ 1567835 h 6858000"/>
              <a:gd name="connsiteX1826" fmla="*/ 752690 w 7251911"/>
              <a:gd name="connsiteY1826" fmla="*/ 1567835 h 6858000"/>
              <a:gd name="connsiteX1827" fmla="*/ 745180 w 7251911"/>
              <a:gd name="connsiteY1827" fmla="*/ 1564039 h 6858000"/>
              <a:gd name="connsiteX1828" fmla="*/ 748935 w 7251911"/>
              <a:gd name="connsiteY1828" fmla="*/ 1556446 h 6858000"/>
              <a:gd name="connsiteX1829" fmla="*/ 771463 w 7251911"/>
              <a:gd name="connsiteY1829" fmla="*/ 1548853 h 6858000"/>
              <a:gd name="connsiteX1830" fmla="*/ 805256 w 7251911"/>
              <a:gd name="connsiteY1830" fmla="*/ 1548853 h 6858000"/>
              <a:gd name="connsiteX1831" fmla="*/ 809011 w 7251911"/>
              <a:gd name="connsiteY1831" fmla="*/ 1533667 h 6858000"/>
              <a:gd name="connsiteX1832" fmla="*/ 809011 w 7251911"/>
              <a:gd name="connsiteY1832" fmla="*/ 1526074 h 6858000"/>
              <a:gd name="connsiteX1833" fmla="*/ 780850 w 7251911"/>
              <a:gd name="connsiteY1833" fmla="*/ 1513261 h 6858000"/>
              <a:gd name="connsiteX1834" fmla="*/ 767888 w 7251911"/>
              <a:gd name="connsiteY1834" fmla="*/ 1508674 h 6858000"/>
              <a:gd name="connsiteX1835" fmla="*/ 762164 w 7251911"/>
              <a:gd name="connsiteY1835" fmla="*/ 1511101 h 6858000"/>
              <a:gd name="connsiteX1836" fmla="*/ 756140 w 7251911"/>
              <a:gd name="connsiteY1836" fmla="*/ 1525365 h 6858000"/>
              <a:gd name="connsiteX1837" fmla="*/ 733978 w 7251911"/>
              <a:gd name="connsiteY1837" fmla="*/ 1542834 h 6858000"/>
              <a:gd name="connsiteX1838" fmla="*/ 704563 w 7251911"/>
              <a:gd name="connsiteY1838" fmla="*/ 1554342 h 6858000"/>
              <a:gd name="connsiteX1839" fmla="*/ 696691 w 7251911"/>
              <a:gd name="connsiteY1839" fmla="*/ 1553361 h 6858000"/>
              <a:gd name="connsiteX1840" fmla="*/ 683582 w 7251911"/>
              <a:gd name="connsiteY1840" fmla="*/ 1530235 h 6858000"/>
              <a:gd name="connsiteX1841" fmla="*/ 675688 w 7251911"/>
              <a:gd name="connsiteY1841" fmla="*/ 1508923 h 6858000"/>
              <a:gd name="connsiteX1842" fmla="*/ 621275 w 7251911"/>
              <a:gd name="connsiteY1842" fmla="*/ 1510888 h 6858000"/>
              <a:gd name="connsiteX1843" fmla="*/ 602501 w 7251911"/>
              <a:gd name="connsiteY1843" fmla="*/ 1503295 h 6858000"/>
              <a:gd name="connsiteX1844" fmla="*/ 602723 w 7251911"/>
              <a:gd name="connsiteY1844" fmla="*/ 1497541 h 6858000"/>
              <a:gd name="connsiteX1845" fmla="*/ 589936 w 7251911"/>
              <a:gd name="connsiteY1845" fmla="*/ 1495813 h 6858000"/>
              <a:gd name="connsiteX1846" fmla="*/ 545659 w 7251911"/>
              <a:gd name="connsiteY1846" fmla="*/ 1514320 h 6858000"/>
              <a:gd name="connsiteX1847" fmla="*/ 531048 w 7251911"/>
              <a:gd name="connsiteY1847" fmla="*/ 1487214 h 6858000"/>
              <a:gd name="connsiteX1848" fmla="*/ 503697 w 7251911"/>
              <a:gd name="connsiteY1848" fmla="*/ 1466106 h 6858000"/>
              <a:gd name="connsiteX1849" fmla="*/ 397431 w 7251911"/>
              <a:gd name="connsiteY1849" fmla="*/ 1500915 h 6858000"/>
              <a:gd name="connsiteX1850" fmla="*/ 366048 w 7251911"/>
              <a:gd name="connsiteY1850" fmla="*/ 1512178 h 6858000"/>
              <a:gd name="connsiteX1851" fmla="*/ 333986 w 7251911"/>
              <a:gd name="connsiteY1851" fmla="*/ 1496806 h 6858000"/>
              <a:gd name="connsiteX1852" fmla="*/ 275611 w 7251911"/>
              <a:gd name="connsiteY1852" fmla="*/ 1468041 h 6858000"/>
              <a:gd name="connsiteX1853" fmla="*/ 253807 w 7251911"/>
              <a:gd name="connsiteY1853" fmla="*/ 1466589 h 6858000"/>
              <a:gd name="connsiteX1854" fmla="*/ 250025 w 7251911"/>
              <a:gd name="connsiteY1854" fmla="*/ 1464854 h 6858000"/>
              <a:gd name="connsiteX1855" fmla="*/ 251683 w 7251911"/>
              <a:gd name="connsiteY1855" fmla="*/ 1467589 h 6858000"/>
              <a:gd name="connsiteX1856" fmla="*/ 254069 w 7251911"/>
              <a:gd name="connsiteY1856" fmla="*/ 1480530 h 6858000"/>
              <a:gd name="connsiteX1857" fmla="*/ 212643 w 7251911"/>
              <a:gd name="connsiteY1857" fmla="*/ 1508243 h 6858000"/>
              <a:gd name="connsiteX1858" fmla="*/ 166494 w 7251911"/>
              <a:gd name="connsiteY1858" fmla="*/ 1493644 h 6858000"/>
              <a:gd name="connsiteX1859" fmla="*/ 131068 w 7251911"/>
              <a:gd name="connsiteY1859" fmla="*/ 1489232 h 6858000"/>
              <a:gd name="connsiteX1860" fmla="*/ 109264 w 7251911"/>
              <a:gd name="connsiteY1860" fmla="*/ 1487780 h 6858000"/>
              <a:gd name="connsiteX1861" fmla="*/ 115371 w 7251911"/>
              <a:gd name="connsiteY1861" fmla="*/ 1470840 h 6858000"/>
              <a:gd name="connsiteX1862" fmla="*/ 211069 w 7251911"/>
              <a:gd name="connsiteY1862" fmla="*/ 1424601 h 6858000"/>
              <a:gd name="connsiteX1863" fmla="*/ 228830 w 7251911"/>
              <a:gd name="connsiteY1863" fmla="*/ 1410377 h 6858000"/>
              <a:gd name="connsiteX1864" fmla="*/ 269373 w 7251911"/>
              <a:gd name="connsiteY1864" fmla="*/ 1373704 h 6858000"/>
              <a:gd name="connsiteX1865" fmla="*/ 314735 w 7251911"/>
              <a:gd name="connsiteY1865" fmla="*/ 1346481 h 6858000"/>
              <a:gd name="connsiteX1866" fmla="*/ 340476 w 7251911"/>
              <a:gd name="connsiteY1866" fmla="*/ 1348423 h 6858000"/>
              <a:gd name="connsiteX1867" fmla="*/ 349696 w 7251911"/>
              <a:gd name="connsiteY1867" fmla="*/ 1354629 h 6858000"/>
              <a:gd name="connsiteX1868" fmla="*/ 350937 w 7251911"/>
              <a:gd name="connsiteY1868" fmla="*/ 1344669 h 6858000"/>
              <a:gd name="connsiteX1869" fmla="*/ 383405 w 7251911"/>
              <a:gd name="connsiteY1869" fmla="*/ 1324690 h 6858000"/>
              <a:gd name="connsiteX1870" fmla="*/ 395786 w 7251911"/>
              <a:gd name="connsiteY1870" fmla="*/ 1337612 h 6858000"/>
              <a:gd name="connsiteX1871" fmla="*/ 402418 w 7251911"/>
              <a:gd name="connsiteY1871" fmla="*/ 1348552 h 6858000"/>
              <a:gd name="connsiteX1872" fmla="*/ 419559 w 7251911"/>
              <a:gd name="connsiteY1872" fmla="*/ 1339308 h 6858000"/>
              <a:gd name="connsiteX1873" fmla="*/ 418366 w 7251911"/>
              <a:gd name="connsiteY1873" fmla="*/ 1332838 h 6858000"/>
              <a:gd name="connsiteX1874" fmla="*/ 440528 w 7251911"/>
              <a:gd name="connsiteY1874" fmla="*/ 1315369 h 6858000"/>
              <a:gd name="connsiteX1875" fmla="*/ 493095 w 7251911"/>
              <a:gd name="connsiteY1875" fmla="*/ 1310538 h 6858000"/>
              <a:gd name="connsiteX1876" fmla="*/ 522974 w 7251911"/>
              <a:gd name="connsiteY1876" fmla="*/ 1295295 h 6858000"/>
              <a:gd name="connsiteX1877" fmla="*/ 539339 w 7251911"/>
              <a:gd name="connsiteY1877" fmla="*/ 1292275 h 6858000"/>
              <a:gd name="connsiteX1878" fmla="*/ 578547 w 7251911"/>
              <a:gd name="connsiteY1878" fmla="*/ 1298423 h 6858000"/>
              <a:gd name="connsiteX1879" fmla="*/ 693937 w 7251911"/>
              <a:gd name="connsiteY1879" fmla="*/ 1302681 h 6858000"/>
              <a:gd name="connsiteX1880" fmla="*/ 738369 w 7251911"/>
              <a:gd name="connsiteY1880" fmla="*/ 1282929 h 6858000"/>
              <a:gd name="connsiteX1881" fmla="*/ 727646 w 7251911"/>
              <a:gd name="connsiteY1881" fmla="*/ 1272743 h 6858000"/>
              <a:gd name="connsiteX1882" fmla="*/ 714443 w 7251911"/>
              <a:gd name="connsiteY1882" fmla="*/ 1264080 h 6858000"/>
              <a:gd name="connsiteX1883" fmla="*/ 673840 w 7251911"/>
              <a:gd name="connsiteY1883" fmla="*/ 1265675 h 6858000"/>
              <a:gd name="connsiteX1884" fmla="*/ 647557 w 7251911"/>
              <a:gd name="connsiteY1884" fmla="*/ 1269471 h 6858000"/>
              <a:gd name="connsiteX1885" fmla="*/ 617519 w 7251911"/>
              <a:gd name="connsiteY1885" fmla="*/ 1265675 h 6858000"/>
              <a:gd name="connsiteX1886" fmla="*/ 583726 w 7251911"/>
              <a:gd name="connsiteY1886" fmla="*/ 1265675 h 6858000"/>
              <a:gd name="connsiteX1887" fmla="*/ 579972 w 7251911"/>
              <a:gd name="connsiteY1887" fmla="*/ 1242896 h 6858000"/>
              <a:gd name="connsiteX1888" fmla="*/ 560259 w 7251911"/>
              <a:gd name="connsiteY1888" fmla="*/ 1228659 h 6858000"/>
              <a:gd name="connsiteX1889" fmla="*/ 553362 w 7251911"/>
              <a:gd name="connsiteY1889" fmla="*/ 1229434 h 6858000"/>
              <a:gd name="connsiteX1890" fmla="*/ 539546 w 7251911"/>
              <a:gd name="connsiteY1890" fmla="*/ 1233707 h 6858000"/>
              <a:gd name="connsiteX1891" fmla="*/ 398661 w 7251911"/>
              <a:gd name="connsiteY1891" fmla="*/ 1234295 h 6858000"/>
              <a:gd name="connsiteX1892" fmla="*/ 353395 w 7251911"/>
              <a:gd name="connsiteY1892" fmla="*/ 1228657 h 6858000"/>
              <a:gd name="connsiteX1893" fmla="*/ 286897 w 7251911"/>
              <a:gd name="connsiteY1893" fmla="*/ 1233017 h 6858000"/>
              <a:gd name="connsiteX1894" fmla="*/ 237384 w 7251911"/>
              <a:gd name="connsiteY1894" fmla="*/ 1229379 h 6858000"/>
              <a:gd name="connsiteX1895" fmla="*/ 228569 w 7251911"/>
              <a:gd name="connsiteY1895" fmla="*/ 1187822 h 6858000"/>
              <a:gd name="connsiteX1896" fmla="*/ 261658 w 7251911"/>
              <a:gd name="connsiteY1896" fmla="*/ 1162864 h 6858000"/>
              <a:gd name="connsiteX1897" fmla="*/ 287302 w 7251911"/>
              <a:gd name="connsiteY1897" fmla="*/ 1197666 h 6858000"/>
              <a:gd name="connsiteX1898" fmla="*/ 306101 w 7251911"/>
              <a:gd name="connsiteY1898" fmla="*/ 1191158 h 6858000"/>
              <a:gd name="connsiteX1899" fmla="*/ 304491 w 7251911"/>
              <a:gd name="connsiteY1899" fmla="*/ 1171992 h 6858000"/>
              <a:gd name="connsiteX1900" fmla="*/ 351356 w 7251911"/>
              <a:gd name="connsiteY1900" fmla="*/ 1148750 h 6858000"/>
              <a:gd name="connsiteX1901" fmla="*/ 369069 w 7251911"/>
              <a:gd name="connsiteY1901" fmla="*/ 1150956 h 6858000"/>
              <a:gd name="connsiteX1902" fmla="*/ 388022 w 7251911"/>
              <a:gd name="connsiteY1902" fmla="*/ 1143202 h 6858000"/>
              <a:gd name="connsiteX1903" fmla="*/ 379422 w 7251911"/>
              <a:gd name="connsiteY1903" fmla="*/ 1132016 h 6858000"/>
              <a:gd name="connsiteX1904" fmla="*/ 367196 w 7251911"/>
              <a:gd name="connsiteY1904" fmla="*/ 1117850 h 6858000"/>
              <a:gd name="connsiteX1905" fmla="*/ 387808 w 7251911"/>
              <a:gd name="connsiteY1905" fmla="*/ 1112832 h 6858000"/>
              <a:gd name="connsiteX1906" fmla="*/ 684098 w 7251911"/>
              <a:gd name="connsiteY1906" fmla="*/ 1092841 h 6858000"/>
              <a:gd name="connsiteX1907" fmla="*/ 700789 w 7251911"/>
              <a:gd name="connsiteY1907" fmla="*/ 1091226 h 6858000"/>
              <a:gd name="connsiteX1908" fmla="*/ 701531 w 7251911"/>
              <a:gd name="connsiteY1908" fmla="*/ 1082970 h 6858000"/>
              <a:gd name="connsiteX1909" fmla="*/ 688859 w 7251911"/>
              <a:gd name="connsiteY1909" fmla="*/ 1075851 h 6858000"/>
              <a:gd name="connsiteX1910" fmla="*/ 673840 w 7251911"/>
              <a:gd name="connsiteY1910" fmla="*/ 1075851 h 6858000"/>
              <a:gd name="connsiteX1911" fmla="*/ 673840 w 7251911"/>
              <a:gd name="connsiteY1911" fmla="*/ 1068259 h 6858000"/>
              <a:gd name="connsiteX1912" fmla="*/ 673840 w 7251911"/>
              <a:gd name="connsiteY1912" fmla="*/ 1064462 h 6858000"/>
              <a:gd name="connsiteX1913" fmla="*/ 745179 w 7251911"/>
              <a:gd name="connsiteY1913" fmla="*/ 1049276 h 6858000"/>
              <a:gd name="connsiteX1914" fmla="*/ 790236 w 7251911"/>
              <a:gd name="connsiteY1914" fmla="*/ 1030294 h 6858000"/>
              <a:gd name="connsiteX1915" fmla="*/ 797746 w 7251911"/>
              <a:gd name="connsiteY1915" fmla="*/ 1022701 h 6858000"/>
              <a:gd name="connsiteX1916" fmla="*/ 786481 w 7251911"/>
              <a:gd name="connsiteY1916" fmla="*/ 1015108 h 6858000"/>
              <a:gd name="connsiteX1917" fmla="*/ 752689 w 7251911"/>
              <a:gd name="connsiteY1917" fmla="*/ 1015108 h 6858000"/>
              <a:gd name="connsiteX1918" fmla="*/ 745179 w 7251911"/>
              <a:gd name="connsiteY1918" fmla="*/ 1011312 h 6858000"/>
              <a:gd name="connsiteX1919" fmla="*/ 748934 w 7251911"/>
              <a:gd name="connsiteY1919" fmla="*/ 1003718 h 6858000"/>
              <a:gd name="connsiteX1920" fmla="*/ 771462 w 7251911"/>
              <a:gd name="connsiteY1920" fmla="*/ 996126 h 6858000"/>
              <a:gd name="connsiteX1921" fmla="*/ 805255 w 7251911"/>
              <a:gd name="connsiteY1921" fmla="*/ 996126 h 6858000"/>
              <a:gd name="connsiteX1922" fmla="*/ 809010 w 7251911"/>
              <a:gd name="connsiteY1922" fmla="*/ 980940 h 6858000"/>
              <a:gd name="connsiteX1923" fmla="*/ 809010 w 7251911"/>
              <a:gd name="connsiteY1923" fmla="*/ 973347 h 6858000"/>
              <a:gd name="connsiteX1924" fmla="*/ 752689 w 7251911"/>
              <a:gd name="connsiteY1924" fmla="*/ 950568 h 6858000"/>
              <a:gd name="connsiteX1925" fmla="*/ 621274 w 7251911"/>
              <a:gd name="connsiteY1925" fmla="*/ 958161 h 6858000"/>
              <a:gd name="connsiteX1926" fmla="*/ 602500 w 7251911"/>
              <a:gd name="connsiteY1926" fmla="*/ 950568 h 6858000"/>
              <a:gd name="connsiteX1927" fmla="*/ 621274 w 7251911"/>
              <a:gd name="connsiteY1927" fmla="*/ 942975 h 6858000"/>
              <a:gd name="connsiteX1928" fmla="*/ 666330 w 7251911"/>
              <a:gd name="connsiteY1928" fmla="*/ 935382 h 6858000"/>
              <a:gd name="connsiteX1929" fmla="*/ 715142 w 7251911"/>
              <a:gd name="connsiteY1929" fmla="*/ 935382 h 6858000"/>
              <a:gd name="connsiteX1930" fmla="*/ 790236 w 7251911"/>
              <a:gd name="connsiteY1930" fmla="*/ 931586 h 6858000"/>
              <a:gd name="connsiteX1931" fmla="*/ 917897 w 7251911"/>
              <a:gd name="connsiteY1931" fmla="*/ 882232 h 6858000"/>
              <a:gd name="connsiteX1932" fmla="*/ 940425 w 7251911"/>
              <a:gd name="connsiteY1932" fmla="*/ 872266 h 6858000"/>
              <a:gd name="connsiteX1933" fmla="*/ 942362 w 7251911"/>
              <a:gd name="connsiteY1933" fmla="*/ 872144 h 6858000"/>
              <a:gd name="connsiteX1934" fmla="*/ 872562 w 7251911"/>
              <a:gd name="connsiteY1934" fmla="*/ 863450 h 6858000"/>
              <a:gd name="connsiteX1935" fmla="*/ 855083 w 7251911"/>
              <a:gd name="connsiteY1935" fmla="*/ 859453 h 6858000"/>
              <a:gd name="connsiteX1936" fmla="*/ 814672 w 7251911"/>
              <a:gd name="connsiteY1936" fmla="*/ 859453 h 6858000"/>
              <a:gd name="connsiteX1937" fmla="*/ 814037 w 7251911"/>
              <a:gd name="connsiteY1937" fmla="*/ 859953 h 6858000"/>
              <a:gd name="connsiteX1938" fmla="*/ 812668 w 7251911"/>
              <a:gd name="connsiteY1938" fmla="*/ 859453 h 6858000"/>
              <a:gd name="connsiteX1939" fmla="*/ 767708 w 7251911"/>
              <a:gd name="connsiteY1939" fmla="*/ 859453 h 6858000"/>
              <a:gd name="connsiteX1940" fmla="*/ 711387 w 7251911"/>
              <a:gd name="connsiteY1940" fmla="*/ 821488 h 6858000"/>
              <a:gd name="connsiteX1941" fmla="*/ 711387 w 7251911"/>
              <a:gd name="connsiteY1941" fmla="*/ 813895 h 6858000"/>
              <a:gd name="connsiteX1942" fmla="*/ 726406 w 7251911"/>
              <a:gd name="connsiteY1942" fmla="*/ 783524 h 6858000"/>
              <a:gd name="connsiteX1943" fmla="*/ 748934 w 7251911"/>
              <a:gd name="connsiteY1943" fmla="*/ 760745 h 6858000"/>
              <a:gd name="connsiteX1944" fmla="*/ 775687 w 7251911"/>
              <a:gd name="connsiteY1944" fmla="*/ 745084 h 6858000"/>
              <a:gd name="connsiteX1945" fmla="*/ 775778 w 7251911"/>
              <a:gd name="connsiteY1945" fmla="*/ 744694 h 6858000"/>
              <a:gd name="connsiteX1946" fmla="*/ 752144 w 7251911"/>
              <a:gd name="connsiteY1946" fmla="*/ 739087 h 6858000"/>
              <a:gd name="connsiteX1947" fmla="*/ 700276 w 7251911"/>
              <a:gd name="connsiteY1947" fmla="*/ 738316 h 6858000"/>
              <a:gd name="connsiteX1948" fmla="*/ 687381 w 7251911"/>
              <a:gd name="connsiteY1948" fmla="*/ 745560 h 6858000"/>
              <a:gd name="connsiteX1949" fmla="*/ 675108 w 7251911"/>
              <a:gd name="connsiteY1949" fmla="*/ 747824 h 6858000"/>
              <a:gd name="connsiteX1950" fmla="*/ 631654 w 7251911"/>
              <a:gd name="connsiteY1950" fmla="*/ 743676 h 6858000"/>
              <a:gd name="connsiteX1951" fmla="*/ 578622 w 7251911"/>
              <a:gd name="connsiteY1951" fmla="*/ 752242 h 6858000"/>
              <a:gd name="connsiteX1952" fmla="*/ 565883 w 7251911"/>
              <a:gd name="connsiteY1952" fmla="*/ 758242 h 6858000"/>
              <a:gd name="connsiteX1953" fmla="*/ 552524 w 7251911"/>
              <a:gd name="connsiteY1953" fmla="*/ 769221 h 6858000"/>
              <a:gd name="connsiteX1954" fmla="*/ 523778 w 7251911"/>
              <a:gd name="connsiteY1954" fmla="*/ 759319 h 6858000"/>
              <a:gd name="connsiteX1955" fmla="*/ 508904 w 7251911"/>
              <a:gd name="connsiteY1955" fmla="*/ 718272 h 6858000"/>
              <a:gd name="connsiteX1956" fmla="*/ 538318 w 7251911"/>
              <a:gd name="connsiteY1956" fmla="*/ 706764 h 6858000"/>
              <a:gd name="connsiteX1957" fmla="*/ 562604 w 7251911"/>
              <a:gd name="connsiteY1957" fmla="*/ 688295 h 6858000"/>
              <a:gd name="connsiteX1958" fmla="*/ 575712 w 7251911"/>
              <a:gd name="connsiteY1958" fmla="*/ 711421 h 6858000"/>
              <a:gd name="connsiteX1959" fmla="*/ 600057 w 7251911"/>
              <a:gd name="connsiteY1959" fmla="*/ 724568 h 6858000"/>
              <a:gd name="connsiteX1960" fmla="*/ 627659 w 7251911"/>
              <a:gd name="connsiteY1960" fmla="*/ 711570 h 6858000"/>
              <a:gd name="connsiteX1961" fmla="*/ 637547 w 7251911"/>
              <a:gd name="connsiteY1961" fmla="*/ 696365 h 6858000"/>
              <a:gd name="connsiteX1962" fmla="*/ 680380 w 7251911"/>
              <a:gd name="connsiteY1962" fmla="*/ 705494 h 6858000"/>
              <a:gd name="connsiteX1963" fmla="*/ 736823 w 7251911"/>
              <a:gd name="connsiteY1963" fmla="*/ 669537 h 6858000"/>
              <a:gd name="connsiteX1964" fmla="*/ 798348 w 7251911"/>
              <a:gd name="connsiteY1964" fmla="*/ 656971 h 6858000"/>
              <a:gd name="connsiteX1965" fmla="*/ 818551 w 7251911"/>
              <a:gd name="connsiteY1965" fmla="*/ 656779 h 6858000"/>
              <a:gd name="connsiteX1966" fmla="*/ 824029 w 7251911"/>
              <a:gd name="connsiteY1966" fmla="*/ 650647 h 6858000"/>
              <a:gd name="connsiteX1967" fmla="*/ 839047 w 7251911"/>
              <a:gd name="connsiteY1967" fmla="*/ 646851 h 6858000"/>
              <a:gd name="connsiteX1968" fmla="*/ 880349 w 7251911"/>
              <a:gd name="connsiteY1968" fmla="*/ 639258 h 6858000"/>
              <a:gd name="connsiteX1969" fmla="*/ 895368 w 7251911"/>
              <a:gd name="connsiteY1969" fmla="*/ 635461 h 6858000"/>
              <a:gd name="connsiteX1970" fmla="*/ 925406 w 7251911"/>
              <a:gd name="connsiteY1970" fmla="*/ 635461 h 6858000"/>
              <a:gd name="connsiteX1971" fmla="*/ 977972 w 7251911"/>
              <a:gd name="connsiteY1971" fmla="*/ 646851 h 6858000"/>
              <a:gd name="connsiteX1972" fmla="*/ 1015520 w 7251911"/>
              <a:gd name="connsiteY1972" fmla="*/ 643054 h 6858000"/>
              <a:gd name="connsiteX1973" fmla="*/ 1040138 w 7251911"/>
              <a:gd name="connsiteY1973" fmla="*/ 631707 h 6858000"/>
              <a:gd name="connsiteX1974" fmla="*/ 1039376 w 7251911"/>
              <a:gd name="connsiteY1974" fmla="*/ 631361 h 6858000"/>
              <a:gd name="connsiteX1975" fmla="*/ 1016117 w 7251911"/>
              <a:gd name="connsiteY1975" fmla="*/ 609499 h 6858000"/>
              <a:gd name="connsiteX1976" fmla="*/ 1006896 w 7251911"/>
              <a:gd name="connsiteY1976" fmla="*/ 603294 h 6858000"/>
              <a:gd name="connsiteX1977" fmla="*/ 992499 w 7251911"/>
              <a:gd name="connsiteY1977" fmla="*/ 606558 h 6858000"/>
              <a:gd name="connsiteX1978" fmla="*/ 980488 w 7251911"/>
              <a:gd name="connsiteY1978" fmla="*/ 622762 h 6858000"/>
              <a:gd name="connsiteX1979" fmla="*/ 954330 w 7251911"/>
              <a:gd name="connsiteY1979" fmla="*/ 608125 h 6858000"/>
              <a:gd name="connsiteX1980" fmla="*/ 939826 w 7251911"/>
              <a:gd name="connsiteY1980" fmla="*/ 596204 h 6858000"/>
              <a:gd name="connsiteX1981" fmla="*/ 906523 w 7251911"/>
              <a:gd name="connsiteY1981" fmla="*/ 590792 h 6858000"/>
              <a:gd name="connsiteX1982" fmla="*/ 842768 w 7251911"/>
              <a:gd name="connsiteY1982" fmla="*/ 589172 h 6858000"/>
              <a:gd name="connsiteX1983" fmla="*/ 795068 w 7251911"/>
              <a:gd name="connsiteY1983" fmla="*/ 587024 h 6858000"/>
              <a:gd name="connsiteX1984" fmla="*/ 774504 w 7251911"/>
              <a:gd name="connsiteY1984" fmla="*/ 575612 h 6858000"/>
              <a:gd name="connsiteX1985" fmla="*/ 768493 w 7251911"/>
              <a:gd name="connsiteY1985" fmla="*/ 559692 h 6858000"/>
              <a:gd name="connsiteX1986" fmla="*/ 733329 w 7251911"/>
              <a:gd name="connsiteY1986" fmla="*/ 569219 h 6858000"/>
              <a:gd name="connsiteX1987" fmla="*/ 726602 w 7251911"/>
              <a:gd name="connsiteY1987" fmla="*/ 591139 h 6858000"/>
              <a:gd name="connsiteX1988" fmla="*/ 662167 w 7251911"/>
              <a:gd name="connsiteY1988" fmla="*/ 562884 h 6858000"/>
              <a:gd name="connsiteX1989" fmla="*/ 612809 w 7251911"/>
              <a:gd name="connsiteY1989" fmla="*/ 558001 h 6858000"/>
              <a:gd name="connsiteX1990" fmla="*/ 525545 w 7251911"/>
              <a:gd name="connsiteY1990" fmla="*/ 568625 h 6858000"/>
              <a:gd name="connsiteX1991" fmla="*/ 498301 w 7251911"/>
              <a:gd name="connsiteY1991" fmla="*/ 562703 h 6858000"/>
              <a:gd name="connsiteX1992" fmla="*/ 404607 w 7251911"/>
              <a:gd name="connsiteY1992" fmla="*/ 544712 h 6858000"/>
              <a:gd name="connsiteX1993" fmla="*/ 370064 w 7251911"/>
              <a:gd name="connsiteY1993" fmla="*/ 549259 h 6858000"/>
              <a:gd name="connsiteX1994" fmla="*/ 311283 w 7251911"/>
              <a:gd name="connsiteY1994" fmla="*/ 555845 h 6858000"/>
              <a:gd name="connsiteX1995" fmla="*/ 292222 w 7251911"/>
              <a:gd name="connsiteY1995" fmla="*/ 548414 h 6858000"/>
              <a:gd name="connsiteX1996" fmla="*/ 289681 w 7251911"/>
              <a:gd name="connsiteY1996" fmla="*/ 536719 h 6858000"/>
              <a:gd name="connsiteX1997" fmla="*/ 286676 w 7251911"/>
              <a:gd name="connsiteY1997" fmla="*/ 528758 h 6858000"/>
              <a:gd name="connsiteX1998" fmla="*/ 242912 w 7251911"/>
              <a:gd name="connsiteY1998" fmla="*/ 527100 h 6858000"/>
              <a:gd name="connsiteX1999" fmla="*/ 231366 w 7251911"/>
              <a:gd name="connsiteY1999" fmla="*/ 539570 h 6858000"/>
              <a:gd name="connsiteX2000" fmla="*/ 187089 w 7251911"/>
              <a:gd name="connsiteY2000" fmla="*/ 558077 h 6858000"/>
              <a:gd name="connsiteX2001" fmla="*/ 180147 w 7251911"/>
              <a:gd name="connsiteY2001" fmla="*/ 549626 h 6858000"/>
              <a:gd name="connsiteX2002" fmla="*/ 166573 w 7251911"/>
              <a:gd name="connsiteY2002" fmla="*/ 530235 h 6858000"/>
              <a:gd name="connsiteX2003" fmla="*/ 127056 w 7251911"/>
              <a:gd name="connsiteY2003" fmla="*/ 526577 h 6858000"/>
              <a:gd name="connsiteX2004" fmla="*/ 85105 w 7251911"/>
              <a:gd name="connsiteY2004" fmla="*/ 526410 h 6858000"/>
              <a:gd name="connsiteX2005" fmla="*/ 68478 w 7251911"/>
              <a:gd name="connsiteY2005" fmla="*/ 515488 h 6858000"/>
              <a:gd name="connsiteX2006" fmla="*/ 49727 w 7251911"/>
              <a:gd name="connsiteY2006" fmla="*/ 505567 h 6858000"/>
              <a:gd name="connsiteX2007" fmla="*/ 35640 w 7251911"/>
              <a:gd name="connsiteY2007" fmla="*/ 506341 h 6858000"/>
              <a:gd name="connsiteX2008" fmla="*/ 16114 w 7251911"/>
              <a:gd name="connsiteY2008" fmla="*/ 502644 h 6858000"/>
              <a:gd name="connsiteX2009" fmla="*/ 23259 w 7251911"/>
              <a:gd name="connsiteY2009" fmla="*/ 493420 h 6858000"/>
              <a:gd name="connsiteX2010" fmla="*/ 0 w 7251911"/>
              <a:gd name="connsiteY2010" fmla="*/ 471558 h 6858000"/>
              <a:gd name="connsiteX2011" fmla="*/ 8684 w 7251911"/>
              <a:gd name="connsiteY2011" fmla="*/ 401837 h 6858000"/>
              <a:gd name="connsiteX2012" fmla="*/ 38468 w 7251911"/>
              <a:gd name="connsiteY2012" fmla="*/ 419454 h 6858000"/>
              <a:gd name="connsiteX2013" fmla="*/ 112898 w 7251911"/>
              <a:gd name="connsiteY2013" fmla="*/ 447690 h 6858000"/>
              <a:gd name="connsiteX2014" fmla="*/ 163031 w 7251911"/>
              <a:gd name="connsiteY2014" fmla="*/ 446348 h 6858000"/>
              <a:gd name="connsiteX2015" fmla="*/ 183177 w 7251911"/>
              <a:gd name="connsiteY2015" fmla="*/ 445065 h 6858000"/>
              <a:gd name="connsiteX2016" fmla="*/ 174578 w 7251911"/>
              <a:gd name="connsiteY2016" fmla="*/ 433879 h 6858000"/>
              <a:gd name="connsiteX2017" fmla="*/ 163544 w 7251911"/>
              <a:gd name="connsiteY2017" fmla="*/ 426183 h 6858000"/>
              <a:gd name="connsiteX2018" fmla="*/ 151318 w 7251911"/>
              <a:gd name="connsiteY2018" fmla="*/ 412017 h 6858000"/>
              <a:gd name="connsiteX2019" fmla="*/ 175711 w 7251911"/>
              <a:gd name="connsiteY2019" fmla="*/ 408734 h 6858000"/>
              <a:gd name="connsiteX2020" fmla="*/ 217041 w 7251911"/>
              <a:gd name="connsiteY2020" fmla="*/ 413881 h 6858000"/>
              <a:gd name="connsiteX2021" fmla="*/ 296123 w 7251911"/>
              <a:gd name="connsiteY2021" fmla="*/ 404767 h 6858000"/>
              <a:gd name="connsiteX2022" fmla="*/ 307932 w 7251911"/>
              <a:gd name="connsiteY2022" fmla="*/ 406237 h 6858000"/>
              <a:gd name="connsiteX2023" fmla="*/ 321399 w 7251911"/>
              <a:gd name="connsiteY2023" fmla="*/ 410443 h 6858000"/>
              <a:gd name="connsiteX2024" fmla="*/ 333362 w 7251911"/>
              <a:gd name="connsiteY2024" fmla="*/ 410669 h 6858000"/>
              <a:gd name="connsiteX2025" fmla="*/ 328233 w 7251911"/>
              <a:gd name="connsiteY2025" fmla="*/ 403709 h 6858000"/>
              <a:gd name="connsiteX2026" fmla="*/ 314194 w 7251911"/>
              <a:gd name="connsiteY2026" fmla="*/ 388053 h 6858000"/>
              <a:gd name="connsiteX2027" fmla="*/ 315745 w 7251911"/>
              <a:gd name="connsiteY2027" fmla="*/ 375602 h 6858000"/>
              <a:gd name="connsiteX2028" fmla="*/ 335426 w 7251911"/>
              <a:gd name="connsiteY2028" fmla="*/ 378054 h 6858000"/>
              <a:gd name="connsiteX2029" fmla="*/ 348428 w 7251911"/>
              <a:gd name="connsiteY2029" fmla="*/ 385995 h 6858000"/>
              <a:gd name="connsiteX2030" fmla="*/ 391106 w 7251911"/>
              <a:gd name="connsiteY2030" fmla="*/ 396368 h 6858000"/>
              <a:gd name="connsiteX2031" fmla="*/ 448181 w 7251911"/>
              <a:gd name="connsiteY2031" fmla="*/ 403477 h 6858000"/>
              <a:gd name="connsiteX2032" fmla="*/ 473922 w 7251911"/>
              <a:gd name="connsiteY2032" fmla="*/ 405419 h 6858000"/>
              <a:gd name="connsiteX2033" fmla="*/ 468065 w 7251911"/>
              <a:gd name="connsiteY2033" fmla="*/ 388253 h 6858000"/>
              <a:gd name="connsiteX2034" fmla="*/ 459155 w 7251911"/>
              <a:gd name="connsiteY2034" fmla="*/ 379557 h 6858000"/>
              <a:gd name="connsiteX2035" fmla="*/ 466300 w 7251911"/>
              <a:gd name="connsiteY2035" fmla="*/ 370332 h 6858000"/>
              <a:gd name="connsiteX2036" fmla="*/ 577743 w 7251911"/>
              <a:gd name="connsiteY2036" fmla="*/ 326054 h 6858000"/>
              <a:gd name="connsiteX2037" fmla="*/ 580952 w 7251911"/>
              <a:gd name="connsiteY2037" fmla="*/ 316339 h 6858000"/>
              <a:gd name="connsiteX2038" fmla="*/ 605965 w 7251911"/>
              <a:gd name="connsiteY2038" fmla="*/ 308076 h 6858000"/>
              <a:gd name="connsiteX2039" fmla="*/ 734405 w 7251911"/>
              <a:gd name="connsiteY2039" fmla="*/ 303844 h 6858000"/>
              <a:gd name="connsiteX2040" fmla="*/ 821360 w 7251911"/>
              <a:gd name="connsiteY2040" fmla="*/ 295710 h 6858000"/>
              <a:gd name="connsiteX2041" fmla="*/ 856523 w 7251911"/>
              <a:gd name="connsiteY2041" fmla="*/ 286182 h 6858000"/>
              <a:gd name="connsiteX2042" fmla="*/ 885007 w 7251911"/>
              <a:gd name="connsiteY2042" fmla="*/ 282144 h 6858000"/>
              <a:gd name="connsiteX2043" fmla="*/ 988589 w 7251911"/>
              <a:gd name="connsiteY2043" fmla="*/ 284931 h 6858000"/>
              <a:gd name="connsiteX2044" fmla="*/ 1107034 w 7251911"/>
              <a:gd name="connsiteY2044" fmla="*/ 280719 h 6858000"/>
              <a:gd name="connsiteX2045" fmla="*/ 1138106 w 7251911"/>
              <a:gd name="connsiteY2045" fmla="*/ 271946 h 6858000"/>
              <a:gd name="connsiteX2046" fmla="*/ 1147858 w 7251911"/>
              <a:gd name="connsiteY2046" fmla="*/ 267925 h 6858000"/>
              <a:gd name="connsiteX2047" fmla="*/ 1135858 w 7251911"/>
              <a:gd name="connsiteY2047" fmla="*/ 269896 h 6858000"/>
              <a:gd name="connsiteX2048" fmla="*/ 1072008 w 7251911"/>
              <a:gd name="connsiteY2048" fmla="*/ 266194 h 6858000"/>
              <a:gd name="connsiteX2049" fmla="*/ 1045717 w 7251911"/>
              <a:gd name="connsiteY2049" fmla="*/ 266194 h 6858000"/>
              <a:gd name="connsiteX2050" fmla="*/ 1008159 w 7251911"/>
              <a:gd name="connsiteY2050" fmla="*/ 267428 h 6858000"/>
              <a:gd name="connsiteX2051" fmla="*/ 970600 w 7251911"/>
              <a:gd name="connsiteY2051" fmla="*/ 266194 h 6858000"/>
              <a:gd name="connsiteX2052" fmla="*/ 951821 w 7251911"/>
              <a:gd name="connsiteY2052" fmla="*/ 267428 h 6858000"/>
              <a:gd name="connsiteX2053" fmla="*/ 809098 w 7251911"/>
              <a:gd name="connsiteY2053" fmla="*/ 267428 h 6858000"/>
              <a:gd name="connsiteX2054" fmla="*/ 718958 w 7251911"/>
              <a:gd name="connsiteY2054" fmla="*/ 266194 h 6858000"/>
              <a:gd name="connsiteX2055" fmla="*/ 700178 w 7251911"/>
              <a:gd name="connsiteY2055" fmla="*/ 262492 h 6858000"/>
              <a:gd name="connsiteX2056" fmla="*/ 733981 w 7251911"/>
              <a:gd name="connsiteY2056" fmla="*/ 260024 h 6858000"/>
              <a:gd name="connsiteX2057" fmla="*/ 779051 w 7251911"/>
              <a:gd name="connsiteY2057" fmla="*/ 260024 h 6858000"/>
              <a:gd name="connsiteX2058" fmla="*/ 797831 w 7251911"/>
              <a:gd name="connsiteY2058" fmla="*/ 255088 h 6858000"/>
              <a:gd name="connsiteX2059" fmla="*/ 809098 w 7251911"/>
              <a:gd name="connsiteY2059" fmla="*/ 252620 h 6858000"/>
              <a:gd name="connsiteX2060" fmla="*/ 876704 w 7251911"/>
              <a:gd name="connsiteY2060" fmla="*/ 252620 h 6858000"/>
              <a:gd name="connsiteX2061" fmla="*/ 887971 w 7251911"/>
              <a:gd name="connsiteY2061" fmla="*/ 252620 h 6858000"/>
              <a:gd name="connsiteX2062" fmla="*/ 891727 w 7251911"/>
              <a:gd name="connsiteY2062" fmla="*/ 250152 h 6858000"/>
              <a:gd name="connsiteX2063" fmla="*/ 891727 w 7251911"/>
              <a:gd name="connsiteY2063" fmla="*/ 248918 h 6858000"/>
              <a:gd name="connsiteX2064" fmla="*/ 887971 w 7251911"/>
              <a:gd name="connsiteY2064" fmla="*/ 248918 h 6858000"/>
              <a:gd name="connsiteX2065" fmla="*/ 809098 w 7251911"/>
              <a:gd name="connsiteY2065" fmla="*/ 246450 h 6858000"/>
              <a:gd name="connsiteX2066" fmla="*/ 756516 w 7251911"/>
              <a:gd name="connsiteY2066" fmla="*/ 243982 h 6858000"/>
              <a:gd name="connsiteX2067" fmla="*/ 749004 w 7251911"/>
              <a:gd name="connsiteY2067" fmla="*/ 242748 h 6858000"/>
              <a:gd name="connsiteX2068" fmla="*/ 685155 w 7251911"/>
              <a:gd name="connsiteY2068" fmla="*/ 245216 h 6858000"/>
              <a:gd name="connsiteX2069" fmla="*/ 655108 w 7251911"/>
              <a:gd name="connsiteY2069" fmla="*/ 246450 h 6858000"/>
              <a:gd name="connsiteX2070" fmla="*/ 636329 w 7251911"/>
              <a:gd name="connsiteY2070" fmla="*/ 242748 h 6858000"/>
              <a:gd name="connsiteX2071" fmla="*/ 643840 w 7251911"/>
              <a:gd name="connsiteY2071" fmla="*/ 235344 h 6858000"/>
              <a:gd name="connsiteX2072" fmla="*/ 677643 w 7251911"/>
              <a:gd name="connsiteY2072" fmla="*/ 231642 h 6858000"/>
              <a:gd name="connsiteX2073" fmla="*/ 711446 w 7251911"/>
              <a:gd name="connsiteY2073" fmla="*/ 231642 h 6858000"/>
              <a:gd name="connsiteX2074" fmla="*/ 726469 w 7251911"/>
              <a:gd name="connsiteY2074" fmla="*/ 230408 h 6858000"/>
              <a:gd name="connsiteX2075" fmla="*/ 688911 w 7251911"/>
              <a:gd name="connsiteY2075" fmla="*/ 229174 h 6858000"/>
              <a:gd name="connsiteX2076" fmla="*/ 696422 w 7251911"/>
              <a:gd name="connsiteY2076" fmla="*/ 220536 h 6858000"/>
              <a:gd name="connsiteX2077" fmla="*/ 718958 w 7251911"/>
              <a:gd name="connsiteY2077" fmla="*/ 218068 h 6858000"/>
              <a:gd name="connsiteX2078" fmla="*/ 722713 w 7251911"/>
              <a:gd name="connsiteY2078" fmla="*/ 214366 h 6858000"/>
              <a:gd name="connsiteX2079" fmla="*/ 715202 w 7251911"/>
              <a:gd name="connsiteY2079" fmla="*/ 213132 h 6858000"/>
              <a:gd name="connsiteX2080" fmla="*/ 662620 w 7251911"/>
              <a:gd name="connsiteY2080" fmla="*/ 214366 h 6858000"/>
              <a:gd name="connsiteX2081" fmla="*/ 628817 w 7251911"/>
              <a:gd name="connsiteY2081" fmla="*/ 214366 h 6858000"/>
              <a:gd name="connsiteX2082" fmla="*/ 595014 w 7251911"/>
              <a:gd name="connsiteY2082" fmla="*/ 210664 h 6858000"/>
              <a:gd name="connsiteX2083" fmla="*/ 572479 w 7251911"/>
              <a:gd name="connsiteY2083" fmla="*/ 204494 h 6858000"/>
              <a:gd name="connsiteX2084" fmla="*/ 553700 w 7251911"/>
              <a:gd name="connsiteY2084" fmla="*/ 200792 h 6858000"/>
              <a:gd name="connsiteX2085" fmla="*/ 534921 w 7251911"/>
              <a:gd name="connsiteY2085" fmla="*/ 200792 h 6858000"/>
              <a:gd name="connsiteX2086" fmla="*/ 527409 w 7251911"/>
              <a:gd name="connsiteY2086" fmla="*/ 194622 h 6858000"/>
              <a:gd name="connsiteX2087" fmla="*/ 546188 w 7251911"/>
              <a:gd name="connsiteY2087" fmla="*/ 189686 h 6858000"/>
              <a:gd name="connsiteX2088" fmla="*/ 591258 w 7251911"/>
              <a:gd name="connsiteY2088" fmla="*/ 189686 h 6858000"/>
              <a:gd name="connsiteX2089" fmla="*/ 640085 w 7251911"/>
              <a:gd name="connsiteY2089" fmla="*/ 189686 h 6858000"/>
              <a:gd name="connsiteX2090" fmla="*/ 681399 w 7251911"/>
              <a:gd name="connsiteY2090" fmla="*/ 187218 h 6858000"/>
              <a:gd name="connsiteX2091" fmla="*/ 696422 w 7251911"/>
              <a:gd name="connsiteY2091" fmla="*/ 177346 h 6858000"/>
              <a:gd name="connsiteX2092" fmla="*/ 715202 w 7251911"/>
              <a:gd name="connsiteY2092" fmla="*/ 171176 h 6858000"/>
              <a:gd name="connsiteX2093" fmla="*/ 756516 w 7251911"/>
              <a:gd name="connsiteY2093" fmla="*/ 172410 h 6858000"/>
              <a:gd name="connsiteX2094" fmla="*/ 775295 w 7251911"/>
              <a:gd name="connsiteY2094" fmla="*/ 169942 h 6858000"/>
              <a:gd name="connsiteX2095" fmla="*/ 790319 w 7251911"/>
              <a:gd name="connsiteY2095" fmla="*/ 167474 h 6858000"/>
              <a:gd name="connsiteX2096" fmla="*/ 835389 w 7251911"/>
              <a:gd name="connsiteY2096" fmla="*/ 167474 h 6858000"/>
              <a:gd name="connsiteX2097" fmla="*/ 880459 w 7251911"/>
              <a:gd name="connsiteY2097" fmla="*/ 165006 h 6858000"/>
              <a:gd name="connsiteX2098" fmla="*/ 940553 w 7251911"/>
              <a:gd name="connsiteY2098" fmla="*/ 162538 h 6858000"/>
              <a:gd name="connsiteX2099" fmla="*/ 948065 w 7251911"/>
              <a:gd name="connsiteY2099" fmla="*/ 162538 h 6858000"/>
              <a:gd name="connsiteX2100" fmla="*/ 955577 w 7251911"/>
              <a:gd name="connsiteY2100" fmla="*/ 158836 h 6858000"/>
              <a:gd name="connsiteX2101" fmla="*/ 970600 w 7251911"/>
              <a:gd name="connsiteY2101" fmla="*/ 161303 h 6858000"/>
              <a:gd name="connsiteX2102" fmla="*/ 996891 w 7251911"/>
              <a:gd name="connsiteY2102" fmla="*/ 158836 h 6858000"/>
              <a:gd name="connsiteX2103" fmla="*/ 1023182 w 7251911"/>
              <a:gd name="connsiteY2103" fmla="*/ 158836 h 6858000"/>
              <a:gd name="connsiteX2104" fmla="*/ 1041961 w 7251911"/>
              <a:gd name="connsiteY2104" fmla="*/ 157601 h 6858000"/>
              <a:gd name="connsiteX2105" fmla="*/ 1087032 w 7251911"/>
              <a:gd name="connsiteY2105" fmla="*/ 155133 h 6858000"/>
              <a:gd name="connsiteX2106" fmla="*/ 1109567 w 7251911"/>
              <a:gd name="connsiteY2106" fmla="*/ 153899 h 6858000"/>
              <a:gd name="connsiteX2107" fmla="*/ 1117079 w 7251911"/>
              <a:gd name="connsiteY2107" fmla="*/ 153899 h 6858000"/>
              <a:gd name="connsiteX2108" fmla="*/ 1195952 w 7251911"/>
              <a:gd name="connsiteY2108" fmla="*/ 152665 h 6858000"/>
              <a:gd name="connsiteX2109" fmla="*/ 1240638 w 7251911"/>
              <a:gd name="connsiteY2109" fmla="*/ 151931 h 6858000"/>
              <a:gd name="connsiteX2110" fmla="*/ 1241451 w 7251911"/>
              <a:gd name="connsiteY2110" fmla="*/ 148271 h 6858000"/>
              <a:gd name="connsiteX2111" fmla="*/ 1243312 w 7251911"/>
              <a:gd name="connsiteY2111" fmla="*/ 133331 h 6858000"/>
              <a:gd name="connsiteX2112" fmla="*/ 1221197 w 7251911"/>
              <a:gd name="connsiteY2112" fmla="*/ 134369 h 6858000"/>
              <a:gd name="connsiteX2113" fmla="*/ 1189553 w 7251911"/>
              <a:gd name="connsiteY2113" fmla="*/ 131692 h 6858000"/>
              <a:gd name="connsiteX2114" fmla="*/ 990833 w 7251911"/>
              <a:gd name="connsiteY2114" fmla="*/ 138549 h 6858000"/>
              <a:gd name="connsiteX2115" fmla="*/ 957065 w 7251911"/>
              <a:gd name="connsiteY2115" fmla="*/ 136871 h 6858000"/>
              <a:gd name="connsiteX2116" fmla="*/ 873212 w 7251911"/>
              <a:gd name="connsiteY2116" fmla="*/ 120105 h 6858000"/>
              <a:gd name="connsiteX2117" fmla="*/ 768544 w 7251911"/>
              <a:gd name="connsiteY2117" fmla="*/ 126033 h 6858000"/>
              <a:gd name="connsiteX2118" fmla="*/ 720272 w 7251911"/>
              <a:gd name="connsiteY2118" fmla="*/ 112435 h 6858000"/>
              <a:gd name="connsiteX2119" fmla="*/ 670604 w 7251911"/>
              <a:gd name="connsiteY2119" fmla="*/ 110041 h 6858000"/>
              <a:gd name="connsiteX2120" fmla="*/ 623632 w 7251911"/>
              <a:gd name="connsiteY2120" fmla="*/ 118098 h 6858000"/>
              <a:gd name="connsiteX2121" fmla="*/ 572568 w 7251911"/>
              <a:gd name="connsiteY2121" fmla="*/ 126910 h 6858000"/>
              <a:gd name="connsiteX2122" fmla="*/ 522793 w 7251911"/>
              <a:gd name="connsiteY2122" fmla="*/ 109331 h 6858000"/>
              <a:gd name="connsiteX2123" fmla="*/ 525119 w 7251911"/>
              <a:gd name="connsiteY2123" fmla="*/ 90656 h 6858000"/>
              <a:gd name="connsiteX2124" fmla="*/ 557849 w 7251911"/>
              <a:gd name="connsiteY2124" fmla="*/ 84618 h 6858000"/>
              <a:gd name="connsiteX2125" fmla="*/ 632530 w 7251911"/>
              <a:gd name="connsiteY2125" fmla="*/ 78748 h 6858000"/>
              <a:gd name="connsiteX2126" fmla="*/ 639210 w 7251911"/>
              <a:gd name="connsiteY2126" fmla="*/ 73258 h 6858000"/>
              <a:gd name="connsiteX2127" fmla="*/ 641429 w 7251911"/>
              <a:gd name="connsiteY2127" fmla="*/ 39398 h 6858000"/>
              <a:gd name="connsiteX2128" fmla="*/ 643707 w 7251911"/>
              <a:gd name="connsiteY2128" fmla="*/ 37153 h 6858000"/>
              <a:gd name="connsiteX2129" fmla="*/ 679395 w 7251911"/>
              <a:gd name="connsiteY2129" fmla="*/ 55506 h 6858000"/>
              <a:gd name="connsiteX2130" fmla="*/ 709692 w 7251911"/>
              <a:gd name="connsiteY2130" fmla="*/ 52958 h 6858000"/>
              <a:gd name="connsiteX2131" fmla="*/ 728646 w 7251911"/>
              <a:gd name="connsiteY2131" fmla="*/ 45204 h 6858000"/>
              <a:gd name="connsiteX2132" fmla="*/ 754851 w 7251911"/>
              <a:gd name="connsiteY2132" fmla="*/ 43411 h 6858000"/>
              <a:gd name="connsiteX2133" fmla="*/ 787844 w 7251911"/>
              <a:gd name="connsiteY2133" fmla="*/ 51313 h 6858000"/>
              <a:gd name="connsiteX2134" fmla="*/ 813430 w 7251911"/>
              <a:gd name="connsiteY2134" fmla="*/ 54500 h 6858000"/>
              <a:gd name="connsiteX2135" fmla="*/ 854915 w 7251911"/>
              <a:gd name="connsiteY2135" fmla="*/ 58403 h 6858000"/>
              <a:gd name="connsiteX2136" fmla="*/ 890234 w 7251911"/>
              <a:gd name="connsiteY2136" fmla="*/ 47630 h 6858000"/>
              <a:gd name="connsiteX2137" fmla="*/ 910273 w 7251911"/>
              <a:gd name="connsiteY2137" fmla="*/ 31161 h 6858000"/>
              <a:gd name="connsiteX2138" fmla="*/ 975996 w 7251911"/>
              <a:gd name="connsiteY2138" fmla="*/ 33025 h 6858000"/>
              <a:gd name="connsiteX2139" fmla="*/ 1156382 w 7251911"/>
              <a:gd name="connsiteY2139" fmla="*/ 28943 h 6858000"/>
              <a:gd name="connsiteX2140" fmla="*/ 1180822 w 7251911"/>
              <a:gd name="connsiteY2140" fmla="*/ 92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</a:cxnLst>
            <a:rect l="l" t="t" r="r" b="b"/>
            <a:pathLst>
              <a:path w="7251911" h="6858000">
                <a:moveTo>
                  <a:pt x="1482284" y="6561382"/>
                </a:moveTo>
                <a:lnTo>
                  <a:pt x="1480161" y="6561566"/>
                </a:lnTo>
                <a:lnTo>
                  <a:pt x="1481119" y="6561697"/>
                </a:lnTo>
                <a:lnTo>
                  <a:pt x="1483349" y="6562029"/>
                </a:lnTo>
                <a:close/>
                <a:moveTo>
                  <a:pt x="1001679" y="6534807"/>
                </a:moveTo>
                <a:cubicBezTo>
                  <a:pt x="1001679" y="6534807"/>
                  <a:pt x="1001679" y="6538603"/>
                  <a:pt x="997924" y="6538603"/>
                </a:cubicBezTo>
                <a:cubicBezTo>
                  <a:pt x="1001679" y="6546196"/>
                  <a:pt x="1005434" y="6542400"/>
                  <a:pt x="1012943" y="6542400"/>
                </a:cubicBezTo>
                <a:cubicBezTo>
                  <a:pt x="1016698" y="6542400"/>
                  <a:pt x="1016698" y="6546196"/>
                  <a:pt x="1016698" y="6546196"/>
                </a:cubicBezTo>
                <a:cubicBezTo>
                  <a:pt x="1016698" y="6549993"/>
                  <a:pt x="1016698" y="6557586"/>
                  <a:pt x="1012943" y="6553789"/>
                </a:cubicBezTo>
                <a:cubicBezTo>
                  <a:pt x="1009189" y="6553789"/>
                  <a:pt x="1005434" y="6561382"/>
                  <a:pt x="1001679" y="6561382"/>
                </a:cubicBezTo>
                <a:cubicBezTo>
                  <a:pt x="979151" y="6557586"/>
                  <a:pt x="960377" y="6568975"/>
                  <a:pt x="937849" y="6568975"/>
                </a:cubicBezTo>
                <a:cubicBezTo>
                  <a:pt x="870264" y="6568975"/>
                  <a:pt x="798924" y="6568975"/>
                  <a:pt x="731339" y="6568975"/>
                </a:cubicBezTo>
                <a:cubicBezTo>
                  <a:pt x="720075" y="6568975"/>
                  <a:pt x="709750" y="6569924"/>
                  <a:pt x="700832" y="6573246"/>
                </a:cubicBezTo>
                <a:lnTo>
                  <a:pt x="681585" y="6589394"/>
                </a:lnTo>
                <a:lnTo>
                  <a:pt x="688160" y="6588503"/>
                </a:lnTo>
                <a:cubicBezTo>
                  <a:pt x="699424" y="6587526"/>
                  <a:pt x="710688" y="6586689"/>
                  <a:pt x="720075" y="6585014"/>
                </a:cubicBezTo>
                <a:cubicBezTo>
                  <a:pt x="721014" y="6584735"/>
                  <a:pt x="725707" y="6584945"/>
                  <a:pt x="732219" y="6585433"/>
                </a:cubicBezTo>
                <a:lnTo>
                  <a:pt x="733535" y="6585553"/>
                </a:lnTo>
                <a:lnTo>
                  <a:pt x="736971" y="6581788"/>
                </a:lnTo>
                <a:cubicBezTo>
                  <a:pt x="738848" y="6581314"/>
                  <a:pt x="740726" y="6582263"/>
                  <a:pt x="742603" y="6584161"/>
                </a:cubicBezTo>
                <a:lnTo>
                  <a:pt x="756429" y="6587656"/>
                </a:lnTo>
                <a:lnTo>
                  <a:pt x="765640" y="6588691"/>
                </a:lnTo>
                <a:lnTo>
                  <a:pt x="780150" y="6587957"/>
                </a:lnTo>
                <a:cubicBezTo>
                  <a:pt x="791415" y="6587957"/>
                  <a:pt x="801740" y="6587957"/>
                  <a:pt x="812066" y="6589381"/>
                </a:cubicBezTo>
                <a:lnTo>
                  <a:pt x="832664" y="6595813"/>
                </a:lnTo>
                <a:lnTo>
                  <a:pt x="855245" y="6592829"/>
                </a:lnTo>
                <a:cubicBezTo>
                  <a:pt x="855245" y="6591712"/>
                  <a:pt x="855245" y="6590596"/>
                  <a:pt x="859000" y="6590596"/>
                </a:cubicBezTo>
                <a:cubicBezTo>
                  <a:pt x="881528" y="6590596"/>
                  <a:pt x="896546" y="6586131"/>
                  <a:pt x="915320" y="6585014"/>
                </a:cubicBezTo>
                <a:cubicBezTo>
                  <a:pt x="926585" y="6583898"/>
                  <a:pt x="930339" y="6588363"/>
                  <a:pt x="941603" y="6586131"/>
                </a:cubicBezTo>
                <a:cubicBezTo>
                  <a:pt x="943481" y="6586131"/>
                  <a:pt x="951929" y="6587527"/>
                  <a:pt x="960377" y="6589201"/>
                </a:cubicBezTo>
                <a:lnTo>
                  <a:pt x="975004" y="6592897"/>
                </a:lnTo>
                <a:lnTo>
                  <a:pt x="979151" y="6591754"/>
                </a:lnTo>
                <a:cubicBezTo>
                  <a:pt x="990415" y="6587957"/>
                  <a:pt x="997924" y="6587957"/>
                  <a:pt x="1009189" y="6595550"/>
                </a:cubicBezTo>
                <a:lnTo>
                  <a:pt x="1011488" y="6596812"/>
                </a:lnTo>
                <a:lnTo>
                  <a:pt x="1039226" y="6596177"/>
                </a:lnTo>
                <a:cubicBezTo>
                  <a:pt x="1042981" y="6595061"/>
                  <a:pt x="1046736" y="6593945"/>
                  <a:pt x="1054245" y="6592829"/>
                </a:cubicBezTo>
                <a:cubicBezTo>
                  <a:pt x="1054245" y="6591712"/>
                  <a:pt x="1058000" y="6590596"/>
                  <a:pt x="1058000" y="6590596"/>
                </a:cubicBezTo>
                <a:cubicBezTo>
                  <a:pt x="1076774" y="6590596"/>
                  <a:pt x="1091792" y="6587247"/>
                  <a:pt x="1106812" y="6588363"/>
                </a:cubicBezTo>
                <a:lnTo>
                  <a:pt x="1132227" y="6591111"/>
                </a:lnTo>
                <a:lnTo>
                  <a:pt x="1155623" y="6587957"/>
                </a:lnTo>
                <a:cubicBezTo>
                  <a:pt x="1174396" y="6587957"/>
                  <a:pt x="1196925" y="6587957"/>
                  <a:pt x="1215698" y="6587957"/>
                </a:cubicBezTo>
                <a:lnTo>
                  <a:pt x="1240997" y="6590313"/>
                </a:lnTo>
                <a:lnTo>
                  <a:pt x="1244572" y="6589604"/>
                </a:lnTo>
                <a:cubicBezTo>
                  <a:pt x="1248326" y="6587372"/>
                  <a:pt x="1255836" y="6586255"/>
                  <a:pt x="1248326" y="6584023"/>
                </a:cubicBezTo>
                <a:cubicBezTo>
                  <a:pt x="1244572" y="6582907"/>
                  <a:pt x="1244572" y="6580674"/>
                  <a:pt x="1240817" y="6580674"/>
                </a:cubicBezTo>
                <a:cubicBezTo>
                  <a:pt x="1233308" y="6580674"/>
                  <a:pt x="1225798" y="6579558"/>
                  <a:pt x="1222044" y="6580674"/>
                </a:cubicBezTo>
                <a:cubicBezTo>
                  <a:pt x="1207024" y="6582907"/>
                  <a:pt x="1192006" y="6584023"/>
                  <a:pt x="1176987" y="6585139"/>
                </a:cubicBezTo>
                <a:cubicBezTo>
                  <a:pt x="1165723" y="6587372"/>
                  <a:pt x="1165723" y="6586255"/>
                  <a:pt x="1158213" y="6582907"/>
                </a:cubicBezTo>
                <a:cubicBezTo>
                  <a:pt x="1158213" y="6580674"/>
                  <a:pt x="1154459" y="6577325"/>
                  <a:pt x="1146949" y="6576209"/>
                </a:cubicBezTo>
                <a:cubicBezTo>
                  <a:pt x="1135685" y="6576209"/>
                  <a:pt x="1128176" y="6573976"/>
                  <a:pt x="1113156" y="6573976"/>
                </a:cubicBezTo>
                <a:cubicBezTo>
                  <a:pt x="1105647" y="6575092"/>
                  <a:pt x="1094383" y="6573976"/>
                  <a:pt x="1083119" y="6575092"/>
                </a:cubicBezTo>
                <a:cubicBezTo>
                  <a:pt x="1075609" y="6575092"/>
                  <a:pt x="1075609" y="6572860"/>
                  <a:pt x="1075609" y="6571744"/>
                </a:cubicBezTo>
                <a:cubicBezTo>
                  <a:pt x="1075609" y="6569511"/>
                  <a:pt x="1079364" y="6568395"/>
                  <a:pt x="1083119" y="6568395"/>
                </a:cubicBezTo>
                <a:cubicBezTo>
                  <a:pt x="1090628" y="6568395"/>
                  <a:pt x="1090628" y="6569511"/>
                  <a:pt x="1094383" y="6569511"/>
                </a:cubicBezTo>
                <a:cubicBezTo>
                  <a:pt x="1113156" y="6571744"/>
                  <a:pt x="1128176" y="6570627"/>
                  <a:pt x="1139439" y="6566162"/>
                </a:cubicBezTo>
                <a:cubicBezTo>
                  <a:pt x="1143194" y="6563929"/>
                  <a:pt x="1135685" y="6561697"/>
                  <a:pt x="1143194" y="6559464"/>
                </a:cubicBezTo>
                <a:cubicBezTo>
                  <a:pt x="1154459" y="6559464"/>
                  <a:pt x="1165723" y="6559464"/>
                  <a:pt x="1176987" y="6559464"/>
                </a:cubicBezTo>
                <a:cubicBezTo>
                  <a:pt x="1184496" y="6558348"/>
                  <a:pt x="1195761" y="6560581"/>
                  <a:pt x="1207024" y="6558348"/>
                </a:cubicBezTo>
                <a:cubicBezTo>
                  <a:pt x="1218289" y="6554999"/>
                  <a:pt x="1222044" y="6559464"/>
                  <a:pt x="1233308" y="6559464"/>
                </a:cubicBezTo>
                <a:cubicBezTo>
                  <a:pt x="1267100" y="6558348"/>
                  <a:pt x="1297138" y="6561697"/>
                  <a:pt x="1327176" y="6560581"/>
                </a:cubicBezTo>
                <a:cubicBezTo>
                  <a:pt x="1342195" y="6560581"/>
                  <a:pt x="1353459" y="6560581"/>
                  <a:pt x="1368478" y="6560581"/>
                </a:cubicBezTo>
                <a:cubicBezTo>
                  <a:pt x="1379742" y="6560581"/>
                  <a:pt x="1390068" y="6560581"/>
                  <a:pt x="1400393" y="6561279"/>
                </a:cubicBezTo>
                <a:lnTo>
                  <a:pt x="1411334" y="6562953"/>
                </a:lnTo>
                <a:lnTo>
                  <a:pt x="1422208" y="6561382"/>
                </a:lnTo>
                <a:lnTo>
                  <a:pt x="1427047" y="6565357"/>
                </a:lnTo>
                <a:lnTo>
                  <a:pt x="1432308" y="6566162"/>
                </a:lnTo>
                <a:cubicBezTo>
                  <a:pt x="1436063" y="6565046"/>
                  <a:pt x="1436063" y="6562813"/>
                  <a:pt x="1439817" y="6562813"/>
                </a:cubicBezTo>
                <a:lnTo>
                  <a:pt x="1447955" y="6560840"/>
                </a:lnTo>
                <a:lnTo>
                  <a:pt x="1437227" y="6559484"/>
                </a:lnTo>
                <a:cubicBezTo>
                  <a:pt x="1432534" y="6557586"/>
                  <a:pt x="1427840" y="6555687"/>
                  <a:pt x="1422208" y="6557586"/>
                </a:cubicBezTo>
                <a:cubicBezTo>
                  <a:pt x="1414699" y="6553789"/>
                  <a:pt x="1407189" y="6549993"/>
                  <a:pt x="1399680" y="6549993"/>
                </a:cubicBezTo>
                <a:cubicBezTo>
                  <a:pt x="1373397" y="6549993"/>
                  <a:pt x="1350868" y="6549993"/>
                  <a:pt x="1328340" y="6549993"/>
                </a:cubicBezTo>
                <a:cubicBezTo>
                  <a:pt x="1313321" y="6549993"/>
                  <a:pt x="1298302" y="6553789"/>
                  <a:pt x="1287038" y="6542400"/>
                </a:cubicBezTo>
                <a:cubicBezTo>
                  <a:pt x="1287038" y="6542400"/>
                  <a:pt x="1283283" y="6542400"/>
                  <a:pt x="1279529" y="6542400"/>
                </a:cubicBezTo>
                <a:cubicBezTo>
                  <a:pt x="1260755" y="6553789"/>
                  <a:pt x="1241981" y="6538603"/>
                  <a:pt x="1223208" y="6542400"/>
                </a:cubicBezTo>
                <a:cubicBezTo>
                  <a:pt x="1204434" y="6546196"/>
                  <a:pt x="1185661" y="6546196"/>
                  <a:pt x="1166887" y="6542400"/>
                </a:cubicBezTo>
                <a:cubicBezTo>
                  <a:pt x="1110566" y="6531010"/>
                  <a:pt x="1058000" y="6538603"/>
                  <a:pt x="1001679" y="6534807"/>
                </a:cubicBezTo>
                <a:close/>
                <a:moveTo>
                  <a:pt x="1065560" y="6510009"/>
                </a:moveTo>
                <a:lnTo>
                  <a:pt x="1059557" y="6510067"/>
                </a:lnTo>
                <a:lnTo>
                  <a:pt x="1052449" y="6510359"/>
                </a:lnTo>
                <a:lnTo>
                  <a:pt x="1054245" y="6510605"/>
                </a:lnTo>
                <a:close/>
                <a:moveTo>
                  <a:pt x="1123406" y="6507599"/>
                </a:moveTo>
                <a:lnTo>
                  <a:pt x="1105732" y="6508794"/>
                </a:lnTo>
                <a:lnTo>
                  <a:pt x="1148114" y="6512503"/>
                </a:lnTo>
                <a:lnTo>
                  <a:pt x="1169410" y="6510639"/>
                </a:lnTo>
                <a:lnTo>
                  <a:pt x="1130918" y="6508833"/>
                </a:lnTo>
                <a:cubicBezTo>
                  <a:pt x="1127162" y="6507599"/>
                  <a:pt x="1123406" y="6507599"/>
                  <a:pt x="1123406" y="6507599"/>
                </a:cubicBezTo>
                <a:close/>
                <a:moveTo>
                  <a:pt x="1305811" y="5758113"/>
                </a:moveTo>
                <a:lnTo>
                  <a:pt x="1309566" y="5760328"/>
                </a:lnTo>
                <a:cubicBezTo>
                  <a:pt x="1315199" y="5764125"/>
                  <a:pt x="1326463" y="5766023"/>
                  <a:pt x="1337258" y="5765548"/>
                </a:cubicBezTo>
                <a:lnTo>
                  <a:pt x="1356687" y="5758506"/>
                </a:lnTo>
                <a:close/>
                <a:moveTo>
                  <a:pt x="1146165" y="5750362"/>
                </a:moveTo>
                <a:cubicBezTo>
                  <a:pt x="1144287" y="5750362"/>
                  <a:pt x="1142409" y="5752289"/>
                  <a:pt x="1140062" y="5754216"/>
                </a:cubicBezTo>
                <a:lnTo>
                  <a:pt x="1136120" y="5755919"/>
                </a:lnTo>
                <a:lnTo>
                  <a:pt x="1148113" y="5760328"/>
                </a:lnTo>
                <a:cubicBezTo>
                  <a:pt x="1170642" y="5775514"/>
                  <a:pt x="1181906" y="5775514"/>
                  <a:pt x="1200679" y="5760328"/>
                </a:cubicBezTo>
                <a:lnTo>
                  <a:pt x="1204669" y="5758069"/>
                </a:lnTo>
                <a:lnTo>
                  <a:pt x="1168700" y="5758069"/>
                </a:lnTo>
                <a:cubicBezTo>
                  <a:pt x="1161188" y="5758069"/>
                  <a:pt x="1153677" y="5754216"/>
                  <a:pt x="1146165" y="5750362"/>
                </a:cubicBezTo>
                <a:close/>
                <a:moveTo>
                  <a:pt x="1054147" y="5745064"/>
                </a:moveTo>
                <a:cubicBezTo>
                  <a:pt x="1049452" y="5744582"/>
                  <a:pt x="1044757" y="5744582"/>
                  <a:pt x="1041001" y="5746509"/>
                </a:cubicBezTo>
                <a:cubicBezTo>
                  <a:pt x="1029733" y="5754216"/>
                  <a:pt x="1014710" y="5750362"/>
                  <a:pt x="1003442" y="5750362"/>
                </a:cubicBezTo>
                <a:cubicBezTo>
                  <a:pt x="992175" y="5750362"/>
                  <a:pt x="977152" y="5758069"/>
                  <a:pt x="965884" y="5746509"/>
                </a:cubicBezTo>
                <a:cubicBezTo>
                  <a:pt x="962128" y="5742656"/>
                  <a:pt x="959311" y="5743619"/>
                  <a:pt x="956494" y="5745546"/>
                </a:cubicBezTo>
                <a:lnTo>
                  <a:pt x="956228" y="5745682"/>
                </a:lnTo>
                <a:lnTo>
                  <a:pt x="960377" y="5747990"/>
                </a:lnTo>
                <a:cubicBezTo>
                  <a:pt x="968826" y="5753684"/>
                  <a:pt x="977274" y="5760328"/>
                  <a:pt x="979151" y="5764125"/>
                </a:cubicBezTo>
                <a:cubicBezTo>
                  <a:pt x="982905" y="5767921"/>
                  <a:pt x="986660" y="5771717"/>
                  <a:pt x="990415" y="5775514"/>
                </a:cubicBezTo>
                <a:cubicBezTo>
                  <a:pt x="1009189" y="5786903"/>
                  <a:pt x="1024207" y="5786903"/>
                  <a:pt x="1039226" y="5771717"/>
                </a:cubicBezTo>
                <a:cubicBezTo>
                  <a:pt x="1042981" y="5767921"/>
                  <a:pt x="1046736" y="5764125"/>
                  <a:pt x="1054245" y="5760328"/>
                </a:cubicBezTo>
                <a:cubicBezTo>
                  <a:pt x="1054245" y="5756532"/>
                  <a:pt x="1058000" y="5752735"/>
                  <a:pt x="1058000" y="5752735"/>
                </a:cubicBezTo>
                <a:lnTo>
                  <a:pt x="1078634" y="5748563"/>
                </a:lnTo>
                <a:lnTo>
                  <a:pt x="1067292" y="5746509"/>
                </a:lnTo>
                <a:cubicBezTo>
                  <a:pt x="1063536" y="5746509"/>
                  <a:pt x="1058842" y="5745546"/>
                  <a:pt x="1054147" y="5745064"/>
                </a:cubicBezTo>
                <a:close/>
                <a:moveTo>
                  <a:pt x="760395" y="5744251"/>
                </a:moveTo>
                <a:lnTo>
                  <a:pt x="777628" y="5750837"/>
                </a:lnTo>
                <a:cubicBezTo>
                  <a:pt x="783671" y="5753447"/>
                  <a:pt x="787660" y="5755583"/>
                  <a:pt x="787660" y="5756532"/>
                </a:cubicBezTo>
                <a:cubicBezTo>
                  <a:pt x="795169" y="5771717"/>
                  <a:pt x="810188" y="5775514"/>
                  <a:pt x="821452" y="5775514"/>
                </a:cubicBezTo>
                <a:cubicBezTo>
                  <a:pt x="832717" y="5779310"/>
                  <a:pt x="843981" y="5767921"/>
                  <a:pt x="855245" y="5760328"/>
                </a:cubicBezTo>
                <a:cubicBezTo>
                  <a:pt x="855245" y="5756532"/>
                  <a:pt x="855245" y="5752735"/>
                  <a:pt x="859000" y="5752735"/>
                </a:cubicBezTo>
                <a:lnTo>
                  <a:pt x="867697" y="5750362"/>
                </a:lnTo>
                <a:lnTo>
                  <a:pt x="804382" y="5750362"/>
                </a:lnTo>
                <a:close/>
                <a:moveTo>
                  <a:pt x="1061307" y="4874107"/>
                </a:moveTo>
                <a:cubicBezTo>
                  <a:pt x="1058490" y="4874724"/>
                  <a:pt x="1055673" y="4875649"/>
                  <a:pt x="1051917" y="4875649"/>
                </a:cubicBezTo>
                <a:lnTo>
                  <a:pt x="949546" y="4875649"/>
                </a:lnTo>
                <a:lnTo>
                  <a:pt x="952868" y="4877129"/>
                </a:lnTo>
                <a:cubicBezTo>
                  <a:pt x="956622" y="4877129"/>
                  <a:pt x="960377" y="4880926"/>
                  <a:pt x="960377" y="4884722"/>
                </a:cubicBezTo>
                <a:cubicBezTo>
                  <a:pt x="960377" y="4888519"/>
                  <a:pt x="956622" y="4888519"/>
                  <a:pt x="952868" y="4892315"/>
                </a:cubicBezTo>
                <a:cubicBezTo>
                  <a:pt x="937849" y="4892315"/>
                  <a:pt x="919075" y="4907501"/>
                  <a:pt x="900302" y="4896112"/>
                </a:cubicBezTo>
                <a:cubicBezTo>
                  <a:pt x="896547" y="4896112"/>
                  <a:pt x="889037" y="4896112"/>
                  <a:pt x="889037" y="4899908"/>
                </a:cubicBezTo>
                <a:cubicBezTo>
                  <a:pt x="889037" y="4911298"/>
                  <a:pt x="877773" y="4911298"/>
                  <a:pt x="870264" y="4911298"/>
                </a:cubicBezTo>
                <a:cubicBezTo>
                  <a:pt x="862754" y="4911298"/>
                  <a:pt x="859000" y="4918891"/>
                  <a:pt x="862754" y="4926484"/>
                </a:cubicBezTo>
                <a:cubicBezTo>
                  <a:pt x="862754" y="4930280"/>
                  <a:pt x="870264" y="4934076"/>
                  <a:pt x="874019" y="4941669"/>
                </a:cubicBezTo>
                <a:cubicBezTo>
                  <a:pt x="866509" y="4941669"/>
                  <a:pt x="862754" y="4945466"/>
                  <a:pt x="859000" y="4941669"/>
                </a:cubicBezTo>
                <a:cubicBezTo>
                  <a:pt x="851490" y="4934076"/>
                  <a:pt x="840226" y="4937873"/>
                  <a:pt x="832717" y="4937873"/>
                </a:cubicBezTo>
                <a:cubicBezTo>
                  <a:pt x="821452" y="4934076"/>
                  <a:pt x="813943" y="4945466"/>
                  <a:pt x="802679" y="4941669"/>
                </a:cubicBezTo>
                <a:cubicBezTo>
                  <a:pt x="787660" y="4937873"/>
                  <a:pt x="791415" y="4953059"/>
                  <a:pt x="783905" y="4960652"/>
                </a:cubicBezTo>
                <a:cubicBezTo>
                  <a:pt x="780150" y="4964448"/>
                  <a:pt x="772641" y="4964448"/>
                  <a:pt x="768886" y="4964448"/>
                </a:cubicBezTo>
                <a:cubicBezTo>
                  <a:pt x="750113" y="4964448"/>
                  <a:pt x="731339" y="4964448"/>
                  <a:pt x="708811" y="4964448"/>
                </a:cubicBezTo>
                <a:cubicBezTo>
                  <a:pt x="690037" y="4964448"/>
                  <a:pt x="667509" y="4964448"/>
                  <a:pt x="644980" y="4964448"/>
                </a:cubicBezTo>
                <a:cubicBezTo>
                  <a:pt x="644980" y="4964448"/>
                  <a:pt x="644980" y="4968245"/>
                  <a:pt x="644980" y="4968245"/>
                </a:cubicBezTo>
                <a:cubicBezTo>
                  <a:pt x="663754" y="4968245"/>
                  <a:pt x="686282" y="4968245"/>
                  <a:pt x="708811" y="4972041"/>
                </a:cubicBezTo>
                <a:cubicBezTo>
                  <a:pt x="701301" y="4975838"/>
                  <a:pt x="697546" y="4983431"/>
                  <a:pt x="693792" y="4983431"/>
                </a:cubicBezTo>
                <a:cubicBezTo>
                  <a:pt x="656245" y="4987227"/>
                  <a:pt x="618697" y="4998616"/>
                  <a:pt x="581150" y="4994820"/>
                </a:cubicBezTo>
                <a:cubicBezTo>
                  <a:pt x="573641" y="4994820"/>
                  <a:pt x="566131" y="4994820"/>
                  <a:pt x="558622" y="4994820"/>
                </a:cubicBezTo>
                <a:cubicBezTo>
                  <a:pt x="536093" y="4994820"/>
                  <a:pt x="521074" y="5002413"/>
                  <a:pt x="509810" y="5017599"/>
                </a:cubicBezTo>
                <a:cubicBezTo>
                  <a:pt x="498546" y="5017599"/>
                  <a:pt x="487282" y="5017599"/>
                  <a:pt x="476018" y="5017599"/>
                </a:cubicBezTo>
                <a:cubicBezTo>
                  <a:pt x="468508" y="5017599"/>
                  <a:pt x="468508" y="5021395"/>
                  <a:pt x="464754" y="5025192"/>
                </a:cubicBezTo>
                <a:cubicBezTo>
                  <a:pt x="460999" y="5028988"/>
                  <a:pt x="464754" y="5032785"/>
                  <a:pt x="468508" y="5036581"/>
                </a:cubicBezTo>
                <a:cubicBezTo>
                  <a:pt x="479772" y="5051767"/>
                  <a:pt x="479772" y="5051767"/>
                  <a:pt x="494791" y="5040378"/>
                </a:cubicBezTo>
                <a:cubicBezTo>
                  <a:pt x="498546" y="5036581"/>
                  <a:pt x="509810" y="5025192"/>
                  <a:pt x="509810" y="5021395"/>
                </a:cubicBezTo>
                <a:cubicBezTo>
                  <a:pt x="524829" y="5028988"/>
                  <a:pt x="536093" y="5017599"/>
                  <a:pt x="547358" y="5017599"/>
                </a:cubicBezTo>
                <a:cubicBezTo>
                  <a:pt x="562376" y="5025192"/>
                  <a:pt x="581150" y="5025192"/>
                  <a:pt x="592414" y="5017599"/>
                </a:cubicBezTo>
                <a:cubicBezTo>
                  <a:pt x="599924" y="5017599"/>
                  <a:pt x="603678" y="5013802"/>
                  <a:pt x="611188" y="5017599"/>
                </a:cubicBezTo>
                <a:cubicBezTo>
                  <a:pt x="618697" y="5017599"/>
                  <a:pt x="626207" y="5013802"/>
                  <a:pt x="637471" y="5021395"/>
                </a:cubicBezTo>
                <a:cubicBezTo>
                  <a:pt x="644980" y="5025192"/>
                  <a:pt x="656245" y="5013802"/>
                  <a:pt x="663754" y="5017599"/>
                </a:cubicBezTo>
                <a:cubicBezTo>
                  <a:pt x="667509" y="5025192"/>
                  <a:pt x="675018" y="5021395"/>
                  <a:pt x="678773" y="5021395"/>
                </a:cubicBezTo>
                <a:cubicBezTo>
                  <a:pt x="686282" y="5021395"/>
                  <a:pt x="682528" y="5013802"/>
                  <a:pt x="686282" y="5010006"/>
                </a:cubicBezTo>
                <a:cubicBezTo>
                  <a:pt x="690037" y="5010006"/>
                  <a:pt x="697546" y="5010006"/>
                  <a:pt x="705056" y="5010006"/>
                </a:cubicBezTo>
                <a:cubicBezTo>
                  <a:pt x="705056" y="5013802"/>
                  <a:pt x="708811" y="5017599"/>
                  <a:pt x="712565" y="5017599"/>
                </a:cubicBezTo>
                <a:cubicBezTo>
                  <a:pt x="720075" y="5013802"/>
                  <a:pt x="716320" y="5006209"/>
                  <a:pt x="716320" y="5002413"/>
                </a:cubicBezTo>
                <a:cubicBezTo>
                  <a:pt x="723830" y="5002413"/>
                  <a:pt x="731339" y="5002413"/>
                  <a:pt x="738848" y="5002413"/>
                </a:cubicBezTo>
                <a:cubicBezTo>
                  <a:pt x="735094" y="5010006"/>
                  <a:pt x="742603" y="5010006"/>
                  <a:pt x="746358" y="5010006"/>
                </a:cubicBezTo>
                <a:cubicBezTo>
                  <a:pt x="753867" y="5006209"/>
                  <a:pt x="750113" y="5002413"/>
                  <a:pt x="750113" y="4994820"/>
                </a:cubicBezTo>
                <a:cubicBezTo>
                  <a:pt x="768886" y="4994820"/>
                  <a:pt x="791415" y="5002413"/>
                  <a:pt x="810188" y="4991023"/>
                </a:cubicBezTo>
                <a:cubicBezTo>
                  <a:pt x="813943" y="4987227"/>
                  <a:pt x="817698" y="4987227"/>
                  <a:pt x="821452" y="4991023"/>
                </a:cubicBezTo>
                <a:cubicBezTo>
                  <a:pt x="825207" y="4998616"/>
                  <a:pt x="832717" y="4998616"/>
                  <a:pt x="836471" y="4994820"/>
                </a:cubicBezTo>
                <a:cubicBezTo>
                  <a:pt x="847735" y="4994820"/>
                  <a:pt x="862754" y="4998616"/>
                  <a:pt x="870264" y="5002413"/>
                </a:cubicBezTo>
                <a:cubicBezTo>
                  <a:pt x="881528" y="5010006"/>
                  <a:pt x="892792" y="5010006"/>
                  <a:pt x="904056" y="5002413"/>
                </a:cubicBezTo>
                <a:cubicBezTo>
                  <a:pt x="911566" y="4998616"/>
                  <a:pt x="922830" y="4994820"/>
                  <a:pt x="937849" y="4994820"/>
                </a:cubicBezTo>
                <a:cubicBezTo>
                  <a:pt x="945358" y="4998616"/>
                  <a:pt x="956622" y="4994820"/>
                  <a:pt x="964132" y="4994820"/>
                </a:cubicBezTo>
                <a:cubicBezTo>
                  <a:pt x="967887" y="5006209"/>
                  <a:pt x="975396" y="5002413"/>
                  <a:pt x="979151" y="5002413"/>
                </a:cubicBezTo>
                <a:cubicBezTo>
                  <a:pt x="986660" y="5002413"/>
                  <a:pt x="990415" y="5002413"/>
                  <a:pt x="997924" y="5002413"/>
                </a:cubicBezTo>
                <a:cubicBezTo>
                  <a:pt x="1009189" y="5013802"/>
                  <a:pt x="1020453" y="5013802"/>
                  <a:pt x="1031717" y="5002413"/>
                </a:cubicBezTo>
                <a:cubicBezTo>
                  <a:pt x="1031717" y="5002413"/>
                  <a:pt x="1035472" y="5002413"/>
                  <a:pt x="1035472" y="5002413"/>
                </a:cubicBezTo>
                <a:cubicBezTo>
                  <a:pt x="1065509" y="5002413"/>
                  <a:pt x="1065509" y="5002413"/>
                  <a:pt x="1076774" y="4979634"/>
                </a:cubicBezTo>
                <a:cubicBezTo>
                  <a:pt x="1076774" y="4975838"/>
                  <a:pt x="1076774" y="4972041"/>
                  <a:pt x="1076774" y="4972041"/>
                </a:cubicBezTo>
                <a:cubicBezTo>
                  <a:pt x="1084283" y="4960652"/>
                  <a:pt x="1080528" y="4949262"/>
                  <a:pt x="1065509" y="4949262"/>
                </a:cubicBezTo>
                <a:cubicBezTo>
                  <a:pt x="1058000" y="4949262"/>
                  <a:pt x="1046736" y="4949262"/>
                  <a:pt x="1035472" y="4949262"/>
                </a:cubicBezTo>
                <a:cubicBezTo>
                  <a:pt x="1027962" y="4949262"/>
                  <a:pt x="1024207" y="4949262"/>
                  <a:pt x="1024207" y="4941669"/>
                </a:cubicBezTo>
                <a:cubicBezTo>
                  <a:pt x="1024207" y="4934076"/>
                  <a:pt x="1027962" y="4937873"/>
                  <a:pt x="1035472" y="4937873"/>
                </a:cubicBezTo>
                <a:cubicBezTo>
                  <a:pt x="1039226" y="4937873"/>
                  <a:pt x="1046736" y="4934076"/>
                  <a:pt x="1050491" y="4941669"/>
                </a:cubicBezTo>
                <a:cubicBezTo>
                  <a:pt x="1058000" y="4945466"/>
                  <a:pt x="1065509" y="4945466"/>
                  <a:pt x="1069264" y="4941669"/>
                </a:cubicBezTo>
                <a:cubicBezTo>
                  <a:pt x="1080528" y="4937873"/>
                  <a:pt x="1091792" y="4937873"/>
                  <a:pt x="1099302" y="4937873"/>
                </a:cubicBezTo>
                <a:cubicBezTo>
                  <a:pt x="1106811" y="4937873"/>
                  <a:pt x="1114321" y="4934076"/>
                  <a:pt x="1118076" y="4930280"/>
                </a:cubicBezTo>
                <a:cubicBezTo>
                  <a:pt x="1127463" y="4922687"/>
                  <a:pt x="1136849" y="4915094"/>
                  <a:pt x="1144828" y="4906078"/>
                </a:cubicBezTo>
                <a:lnTo>
                  <a:pt x="1162528" y="4874415"/>
                </a:lnTo>
                <a:lnTo>
                  <a:pt x="1145813" y="4874415"/>
                </a:lnTo>
                <a:cubicBezTo>
                  <a:pt x="1134546" y="4876883"/>
                  <a:pt x="1119522" y="4875649"/>
                  <a:pt x="1108255" y="4875649"/>
                </a:cubicBezTo>
                <a:cubicBezTo>
                  <a:pt x="1096987" y="4875649"/>
                  <a:pt x="1081964" y="4878117"/>
                  <a:pt x="1070696" y="4874415"/>
                </a:cubicBezTo>
                <a:cubicBezTo>
                  <a:pt x="1066940" y="4873181"/>
                  <a:pt x="1064124" y="4873490"/>
                  <a:pt x="1061307" y="4874107"/>
                </a:cubicBezTo>
                <a:close/>
                <a:moveTo>
                  <a:pt x="864124" y="4873644"/>
                </a:moveTo>
                <a:lnTo>
                  <a:pt x="826101" y="4874295"/>
                </a:lnTo>
                <a:lnTo>
                  <a:pt x="842104" y="4877604"/>
                </a:lnTo>
                <a:cubicBezTo>
                  <a:pt x="849613" y="4878079"/>
                  <a:pt x="857122" y="4879028"/>
                  <a:pt x="862754" y="4884722"/>
                </a:cubicBezTo>
                <a:cubicBezTo>
                  <a:pt x="866509" y="4884722"/>
                  <a:pt x="870264" y="4884722"/>
                  <a:pt x="874019" y="4880926"/>
                </a:cubicBezTo>
                <a:lnTo>
                  <a:pt x="877791" y="4874252"/>
                </a:lnTo>
                <a:close/>
                <a:moveTo>
                  <a:pt x="911308" y="4854737"/>
                </a:moveTo>
                <a:lnTo>
                  <a:pt x="919728" y="4860841"/>
                </a:lnTo>
                <a:lnTo>
                  <a:pt x="976800" y="4860841"/>
                </a:lnTo>
                <a:cubicBezTo>
                  <a:pt x="980555" y="4860841"/>
                  <a:pt x="984311" y="4860841"/>
                  <a:pt x="988067" y="4860841"/>
                </a:cubicBezTo>
                <a:cubicBezTo>
                  <a:pt x="991823" y="4860841"/>
                  <a:pt x="991823" y="4859607"/>
                  <a:pt x="991823" y="4858373"/>
                </a:cubicBezTo>
                <a:cubicBezTo>
                  <a:pt x="991823" y="4858373"/>
                  <a:pt x="991823" y="4858373"/>
                  <a:pt x="991823" y="4857139"/>
                </a:cubicBezTo>
                <a:cubicBezTo>
                  <a:pt x="991823" y="4857139"/>
                  <a:pt x="988067" y="4857139"/>
                  <a:pt x="988067" y="4857139"/>
                </a:cubicBezTo>
                <a:close/>
                <a:moveTo>
                  <a:pt x="1179657" y="4755721"/>
                </a:moveTo>
                <a:cubicBezTo>
                  <a:pt x="1172147" y="4755721"/>
                  <a:pt x="1164638" y="4767111"/>
                  <a:pt x="1157128" y="4763314"/>
                </a:cubicBezTo>
                <a:lnTo>
                  <a:pt x="1153950" y="4765171"/>
                </a:lnTo>
                <a:lnTo>
                  <a:pt x="1187128" y="4763354"/>
                </a:lnTo>
                <a:cubicBezTo>
                  <a:pt x="1190884" y="4760886"/>
                  <a:pt x="1202151" y="4762120"/>
                  <a:pt x="1209663" y="4762120"/>
                </a:cubicBezTo>
                <a:cubicBezTo>
                  <a:pt x="1213419" y="4762120"/>
                  <a:pt x="1217175" y="4762120"/>
                  <a:pt x="1217175" y="4762120"/>
                </a:cubicBezTo>
                <a:lnTo>
                  <a:pt x="1227435" y="4761960"/>
                </a:lnTo>
                <a:lnTo>
                  <a:pt x="1235978" y="4755721"/>
                </a:lnTo>
                <a:cubicBezTo>
                  <a:pt x="1213449" y="4755721"/>
                  <a:pt x="1194676" y="4755721"/>
                  <a:pt x="1179657" y="4755721"/>
                </a:cubicBezTo>
                <a:close/>
                <a:moveTo>
                  <a:pt x="1008817" y="4682165"/>
                </a:moveTo>
                <a:cubicBezTo>
                  <a:pt x="1005063" y="4681690"/>
                  <a:pt x="1001308" y="4681690"/>
                  <a:pt x="999430" y="4683588"/>
                </a:cubicBezTo>
                <a:lnTo>
                  <a:pt x="992015" y="4686588"/>
                </a:lnTo>
                <a:lnTo>
                  <a:pt x="1001679" y="4687306"/>
                </a:lnTo>
                <a:cubicBezTo>
                  <a:pt x="1005434" y="4687306"/>
                  <a:pt x="1009189" y="4694899"/>
                  <a:pt x="1012943" y="4694899"/>
                </a:cubicBezTo>
                <a:cubicBezTo>
                  <a:pt x="1016698" y="4691103"/>
                  <a:pt x="1016698" y="4698696"/>
                  <a:pt x="1016698" y="4702492"/>
                </a:cubicBezTo>
                <a:cubicBezTo>
                  <a:pt x="1016698" y="4702492"/>
                  <a:pt x="1016698" y="4706289"/>
                  <a:pt x="1012943" y="4706289"/>
                </a:cubicBezTo>
                <a:cubicBezTo>
                  <a:pt x="1005434" y="4706289"/>
                  <a:pt x="1001679" y="4702492"/>
                  <a:pt x="997924" y="4710085"/>
                </a:cubicBezTo>
                <a:cubicBezTo>
                  <a:pt x="1001679" y="4710085"/>
                  <a:pt x="1001679" y="4713881"/>
                  <a:pt x="1001679" y="4713881"/>
                </a:cubicBezTo>
                <a:cubicBezTo>
                  <a:pt x="1029840" y="4711983"/>
                  <a:pt x="1057062" y="4712933"/>
                  <a:pt x="1084283" y="4712933"/>
                </a:cubicBezTo>
                <a:lnTo>
                  <a:pt x="1107419" y="4711072"/>
                </a:lnTo>
                <a:lnTo>
                  <a:pt x="1108317" y="4710164"/>
                </a:lnTo>
                <a:cubicBezTo>
                  <a:pt x="1108317" y="4706367"/>
                  <a:pt x="1104562" y="4702571"/>
                  <a:pt x="1100808" y="4702571"/>
                </a:cubicBezTo>
                <a:cubicBezTo>
                  <a:pt x="1070770" y="4706367"/>
                  <a:pt x="1044487" y="4694978"/>
                  <a:pt x="1018204" y="4683588"/>
                </a:cubicBezTo>
                <a:cubicBezTo>
                  <a:pt x="1016327" y="4683588"/>
                  <a:pt x="1012572" y="4682639"/>
                  <a:pt x="1008817" y="4682165"/>
                </a:cubicBezTo>
                <a:close/>
                <a:moveTo>
                  <a:pt x="718198" y="4641749"/>
                </a:moveTo>
                <a:cubicBezTo>
                  <a:pt x="712566" y="4639850"/>
                  <a:pt x="705056" y="4641749"/>
                  <a:pt x="693792" y="4645545"/>
                </a:cubicBezTo>
                <a:cubicBezTo>
                  <a:pt x="690037" y="4649342"/>
                  <a:pt x="682528" y="4649342"/>
                  <a:pt x="678773" y="4656935"/>
                </a:cubicBezTo>
                <a:cubicBezTo>
                  <a:pt x="690037" y="4675917"/>
                  <a:pt x="708811" y="4679713"/>
                  <a:pt x="731339" y="4679713"/>
                </a:cubicBezTo>
                <a:cubicBezTo>
                  <a:pt x="798924" y="4679713"/>
                  <a:pt x="870264" y="4679713"/>
                  <a:pt x="937849" y="4679713"/>
                </a:cubicBezTo>
                <a:lnTo>
                  <a:pt x="951967" y="4682022"/>
                </a:lnTo>
                <a:lnTo>
                  <a:pt x="950619" y="4679792"/>
                </a:lnTo>
                <a:cubicBezTo>
                  <a:pt x="950619" y="4672199"/>
                  <a:pt x="954373" y="4664606"/>
                  <a:pt x="961883" y="4664606"/>
                </a:cubicBezTo>
                <a:lnTo>
                  <a:pt x="992307" y="4659013"/>
                </a:lnTo>
                <a:lnTo>
                  <a:pt x="979151" y="4656935"/>
                </a:lnTo>
                <a:cubicBezTo>
                  <a:pt x="964132" y="4649342"/>
                  <a:pt x="952868" y="4649342"/>
                  <a:pt x="937849" y="4656935"/>
                </a:cubicBezTo>
                <a:cubicBezTo>
                  <a:pt x="930339" y="4660731"/>
                  <a:pt x="922830" y="4660731"/>
                  <a:pt x="915320" y="4656935"/>
                </a:cubicBezTo>
                <a:cubicBezTo>
                  <a:pt x="904056" y="4649342"/>
                  <a:pt x="885283" y="4656935"/>
                  <a:pt x="870264" y="4645545"/>
                </a:cubicBezTo>
                <a:cubicBezTo>
                  <a:pt x="866509" y="4641749"/>
                  <a:pt x="851490" y="4645545"/>
                  <a:pt x="843981" y="4649342"/>
                </a:cubicBezTo>
                <a:cubicBezTo>
                  <a:pt x="821452" y="4660731"/>
                  <a:pt x="802679" y="4660731"/>
                  <a:pt x="780150" y="4660731"/>
                </a:cubicBezTo>
                <a:cubicBezTo>
                  <a:pt x="768886" y="4660731"/>
                  <a:pt x="753867" y="4656935"/>
                  <a:pt x="742603" y="4664527"/>
                </a:cubicBezTo>
                <a:cubicBezTo>
                  <a:pt x="738848" y="4668324"/>
                  <a:pt x="735094" y="4668324"/>
                  <a:pt x="731339" y="4660731"/>
                </a:cubicBezTo>
                <a:cubicBezTo>
                  <a:pt x="727585" y="4649342"/>
                  <a:pt x="723830" y="4643647"/>
                  <a:pt x="718198" y="4641749"/>
                </a:cubicBezTo>
                <a:close/>
                <a:moveTo>
                  <a:pt x="1034451" y="4639272"/>
                </a:moveTo>
                <a:lnTo>
                  <a:pt x="1009189" y="4653138"/>
                </a:lnTo>
                <a:lnTo>
                  <a:pt x="996977" y="4658155"/>
                </a:lnTo>
                <a:lnTo>
                  <a:pt x="1003185" y="4657013"/>
                </a:lnTo>
                <a:cubicBezTo>
                  <a:pt x="1025713" y="4657013"/>
                  <a:pt x="1044487" y="4657013"/>
                  <a:pt x="1070770" y="4657013"/>
                </a:cubicBezTo>
                <a:cubicBezTo>
                  <a:pt x="1059506" y="4649420"/>
                  <a:pt x="1048241" y="4653217"/>
                  <a:pt x="1040732" y="4645624"/>
                </a:cubicBezTo>
                <a:cubicBezTo>
                  <a:pt x="1040732" y="4643726"/>
                  <a:pt x="1038855" y="4642776"/>
                  <a:pt x="1036978" y="4641827"/>
                </a:cubicBezTo>
                <a:close/>
                <a:moveTo>
                  <a:pt x="1080528" y="4634156"/>
                </a:moveTo>
                <a:lnTo>
                  <a:pt x="1068334" y="4634456"/>
                </a:lnTo>
                <a:lnTo>
                  <a:pt x="1089543" y="4638031"/>
                </a:lnTo>
                <a:lnTo>
                  <a:pt x="1090180" y="4638059"/>
                </a:lnTo>
                <a:close/>
                <a:moveTo>
                  <a:pt x="1043698" y="4375968"/>
                </a:moveTo>
                <a:lnTo>
                  <a:pt x="1041929" y="4376394"/>
                </a:lnTo>
                <a:cubicBezTo>
                  <a:pt x="1038644" y="4378766"/>
                  <a:pt x="1034889" y="4381614"/>
                  <a:pt x="1029257" y="4381614"/>
                </a:cubicBezTo>
                <a:cubicBezTo>
                  <a:pt x="1025502" y="4381614"/>
                  <a:pt x="1025502" y="4389206"/>
                  <a:pt x="1029257" y="4389206"/>
                </a:cubicBezTo>
                <a:lnTo>
                  <a:pt x="1045158" y="4398853"/>
                </a:lnTo>
                <a:lnTo>
                  <a:pt x="1085060" y="4398853"/>
                </a:lnTo>
                <a:lnTo>
                  <a:pt x="1078068" y="4393003"/>
                </a:lnTo>
                <a:lnTo>
                  <a:pt x="1077702" y="4392662"/>
                </a:lnTo>
                <a:lnTo>
                  <a:pt x="1070770" y="4391260"/>
                </a:lnTo>
                <a:cubicBezTo>
                  <a:pt x="1065138" y="4391260"/>
                  <a:pt x="1058568" y="4390311"/>
                  <a:pt x="1052936" y="4387464"/>
                </a:cubicBezTo>
                <a:close/>
                <a:moveTo>
                  <a:pt x="882957" y="3630067"/>
                </a:moveTo>
                <a:lnTo>
                  <a:pt x="876729" y="3630752"/>
                </a:lnTo>
                <a:lnTo>
                  <a:pt x="865196" y="3633710"/>
                </a:lnTo>
                <a:lnTo>
                  <a:pt x="880495" y="3633710"/>
                </a:lnTo>
                <a:close/>
                <a:moveTo>
                  <a:pt x="1323713" y="3242617"/>
                </a:moveTo>
                <a:lnTo>
                  <a:pt x="1318596" y="3244262"/>
                </a:lnTo>
                <a:lnTo>
                  <a:pt x="1315049" y="3246771"/>
                </a:lnTo>
                <a:lnTo>
                  <a:pt x="1319678" y="3245691"/>
                </a:lnTo>
                <a:lnTo>
                  <a:pt x="1329978" y="3243287"/>
                </a:lnTo>
                <a:close/>
                <a:moveTo>
                  <a:pt x="1345528" y="3225345"/>
                </a:moveTo>
                <a:lnTo>
                  <a:pt x="1338785" y="3226874"/>
                </a:lnTo>
                <a:lnTo>
                  <a:pt x="1338974" y="3228480"/>
                </a:lnTo>
                <a:lnTo>
                  <a:pt x="1344443" y="3226609"/>
                </a:lnTo>
                <a:close/>
                <a:moveTo>
                  <a:pt x="1301575" y="3214898"/>
                </a:moveTo>
                <a:lnTo>
                  <a:pt x="1309206" y="3216370"/>
                </a:lnTo>
                <a:cubicBezTo>
                  <a:pt x="1316718" y="3217820"/>
                  <a:pt x="1324230" y="3217820"/>
                  <a:pt x="1331742" y="3217457"/>
                </a:cubicBezTo>
                <a:lnTo>
                  <a:pt x="1353180" y="3216423"/>
                </a:lnTo>
                <a:lnTo>
                  <a:pt x="1354011" y="3215453"/>
                </a:lnTo>
                <a:lnTo>
                  <a:pt x="1320882" y="3214898"/>
                </a:lnTo>
                <a:close/>
                <a:moveTo>
                  <a:pt x="1072995" y="3200410"/>
                </a:moveTo>
                <a:cubicBezTo>
                  <a:pt x="1069240" y="3199685"/>
                  <a:pt x="1065484" y="3200228"/>
                  <a:pt x="1061728" y="3201224"/>
                </a:cubicBezTo>
                <a:lnTo>
                  <a:pt x="1061282" y="3201364"/>
                </a:lnTo>
                <a:lnTo>
                  <a:pt x="1065076" y="3204779"/>
                </a:lnTo>
                <a:cubicBezTo>
                  <a:pt x="1065076" y="3207677"/>
                  <a:pt x="1068832" y="3207677"/>
                  <a:pt x="1072588" y="3207677"/>
                </a:cubicBezTo>
                <a:cubicBezTo>
                  <a:pt x="1076344" y="3207677"/>
                  <a:pt x="1083855" y="3207677"/>
                  <a:pt x="1087611" y="3207677"/>
                </a:cubicBezTo>
                <a:cubicBezTo>
                  <a:pt x="1095123" y="3207677"/>
                  <a:pt x="1098878" y="3207677"/>
                  <a:pt x="1102634" y="3207677"/>
                </a:cubicBezTo>
                <a:cubicBezTo>
                  <a:pt x="1110146" y="3207677"/>
                  <a:pt x="1110146" y="3207677"/>
                  <a:pt x="1110146" y="3213472"/>
                </a:cubicBezTo>
                <a:cubicBezTo>
                  <a:pt x="1113902" y="3219268"/>
                  <a:pt x="1110146" y="3225063"/>
                  <a:pt x="1113902" y="3230859"/>
                </a:cubicBezTo>
                <a:cubicBezTo>
                  <a:pt x="1117658" y="3230859"/>
                  <a:pt x="1125170" y="3230859"/>
                  <a:pt x="1128926" y="3230859"/>
                </a:cubicBezTo>
                <a:cubicBezTo>
                  <a:pt x="1136438" y="3227961"/>
                  <a:pt x="1132682" y="3225063"/>
                  <a:pt x="1132682" y="3222166"/>
                </a:cubicBezTo>
                <a:cubicBezTo>
                  <a:pt x="1143949" y="3219268"/>
                  <a:pt x="1151460" y="3210575"/>
                  <a:pt x="1162728" y="3213472"/>
                </a:cubicBezTo>
                <a:cubicBezTo>
                  <a:pt x="1162728" y="3216370"/>
                  <a:pt x="1166484" y="3216370"/>
                  <a:pt x="1170240" y="3216370"/>
                </a:cubicBezTo>
                <a:cubicBezTo>
                  <a:pt x="1173996" y="3216370"/>
                  <a:pt x="1181508" y="3216370"/>
                  <a:pt x="1185264" y="3216370"/>
                </a:cubicBezTo>
                <a:cubicBezTo>
                  <a:pt x="1185264" y="3222166"/>
                  <a:pt x="1189020" y="3222166"/>
                  <a:pt x="1192775" y="3222166"/>
                </a:cubicBezTo>
                <a:cubicBezTo>
                  <a:pt x="1200287" y="3219268"/>
                  <a:pt x="1196531" y="3216370"/>
                  <a:pt x="1196531" y="3213472"/>
                </a:cubicBezTo>
                <a:cubicBezTo>
                  <a:pt x="1200287" y="3213472"/>
                  <a:pt x="1200287" y="3213472"/>
                  <a:pt x="1200287" y="3213472"/>
                </a:cubicBezTo>
                <a:cubicBezTo>
                  <a:pt x="1215310" y="3213472"/>
                  <a:pt x="1222822" y="3227961"/>
                  <a:pt x="1234090" y="3219268"/>
                </a:cubicBezTo>
                <a:cubicBezTo>
                  <a:pt x="1241602" y="3216370"/>
                  <a:pt x="1249113" y="3217094"/>
                  <a:pt x="1255686" y="3217457"/>
                </a:cubicBezTo>
                <a:lnTo>
                  <a:pt x="1265936" y="3214898"/>
                </a:lnTo>
                <a:lnTo>
                  <a:pt x="1234496" y="3214898"/>
                </a:lnTo>
                <a:cubicBezTo>
                  <a:pt x="1223229" y="3214898"/>
                  <a:pt x="1211962" y="3209102"/>
                  <a:pt x="1200694" y="3209102"/>
                </a:cubicBezTo>
                <a:cubicBezTo>
                  <a:pt x="1189426" y="3212000"/>
                  <a:pt x="1178159" y="3209102"/>
                  <a:pt x="1163136" y="3206204"/>
                </a:cubicBezTo>
                <a:cubicBezTo>
                  <a:pt x="1148112" y="3203306"/>
                  <a:pt x="1129332" y="3206204"/>
                  <a:pt x="1114309" y="3206204"/>
                </a:cubicBezTo>
                <a:cubicBezTo>
                  <a:pt x="1103042" y="3206204"/>
                  <a:pt x="1095530" y="3209102"/>
                  <a:pt x="1084262" y="3203306"/>
                </a:cubicBezTo>
                <a:cubicBezTo>
                  <a:pt x="1084262" y="3200410"/>
                  <a:pt x="1076750" y="3203306"/>
                  <a:pt x="1072995" y="3200410"/>
                </a:cubicBezTo>
                <a:close/>
                <a:moveTo>
                  <a:pt x="1493823" y="3145395"/>
                </a:moveTo>
                <a:lnTo>
                  <a:pt x="1504918" y="3148247"/>
                </a:lnTo>
                <a:lnTo>
                  <a:pt x="1506981" y="3147813"/>
                </a:lnTo>
                <a:close/>
                <a:moveTo>
                  <a:pt x="1578204" y="3144372"/>
                </a:moveTo>
                <a:lnTo>
                  <a:pt x="1542966" y="3147560"/>
                </a:lnTo>
                <a:lnTo>
                  <a:pt x="1546233" y="3148247"/>
                </a:lnTo>
                <a:cubicBezTo>
                  <a:pt x="1557500" y="3148247"/>
                  <a:pt x="1568768" y="3148247"/>
                  <a:pt x="1580036" y="3145350"/>
                </a:cubicBezTo>
                <a:lnTo>
                  <a:pt x="1584172" y="3144383"/>
                </a:lnTo>
                <a:close/>
                <a:moveTo>
                  <a:pt x="1467012" y="3134199"/>
                </a:moveTo>
                <a:lnTo>
                  <a:pt x="1446942" y="3144011"/>
                </a:lnTo>
                <a:lnTo>
                  <a:pt x="1445461" y="3145085"/>
                </a:lnTo>
                <a:lnTo>
                  <a:pt x="1444879" y="3145019"/>
                </a:lnTo>
                <a:lnTo>
                  <a:pt x="1442286" y="3146287"/>
                </a:lnTo>
                <a:lnTo>
                  <a:pt x="1436788" y="3146687"/>
                </a:lnTo>
                <a:lnTo>
                  <a:pt x="1441069" y="3148247"/>
                </a:lnTo>
                <a:cubicBezTo>
                  <a:pt x="1441069" y="3148247"/>
                  <a:pt x="1444825" y="3148247"/>
                  <a:pt x="1448580" y="3145350"/>
                </a:cubicBezTo>
                <a:cubicBezTo>
                  <a:pt x="1456092" y="3142452"/>
                  <a:pt x="1463604" y="3141727"/>
                  <a:pt x="1471116" y="3142090"/>
                </a:cubicBezTo>
                <a:lnTo>
                  <a:pt x="1493330" y="3145304"/>
                </a:lnTo>
                <a:lnTo>
                  <a:pt x="1488266" y="3144372"/>
                </a:lnTo>
                <a:cubicBezTo>
                  <a:pt x="1479444" y="3141738"/>
                  <a:pt x="1472022" y="3138317"/>
                  <a:pt x="1467012" y="3134199"/>
                </a:cubicBezTo>
                <a:close/>
                <a:moveTo>
                  <a:pt x="1268634" y="3133725"/>
                </a:moveTo>
                <a:lnTo>
                  <a:pt x="1257725" y="3134644"/>
                </a:lnTo>
                <a:lnTo>
                  <a:pt x="1252093" y="3137966"/>
                </a:lnTo>
                <a:lnTo>
                  <a:pt x="1257032" y="3139554"/>
                </a:lnTo>
                <a:cubicBezTo>
                  <a:pt x="1262666" y="3143900"/>
                  <a:pt x="1270178" y="3146073"/>
                  <a:pt x="1277689" y="3146436"/>
                </a:cubicBezTo>
                <a:lnTo>
                  <a:pt x="1285245" y="3144979"/>
                </a:lnTo>
                <a:lnTo>
                  <a:pt x="1271334" y="3137217"/>
                </a:lnTo>
                <a:close/>
                <a:moveTo>
                  <a:pt x="1218151" y="3127789"/>
                </a:moveTo>
                <a:lnTo>
                  <a:pt x="1211062" y="3133206"/>
                </a:lnTo>
                <a:lnTo>
                  <a:pt x="1195230" y="3141047"/>
                </a:lnTo>
                <a:lnTo>
                  <a:pt x="1206328" y="3143901"/>
                </a:lnTo>
                <a:cubicBezTo>
                  <a:pt x="1211962" y="3143177"/>
                  <a:pt x="1217596" y="3141003"/>
                  <a:pt x="1223229" y="3139554"/>
                </a:cubicBezTo>
                <a:lnTo>
                  <a:pt x="1228475" y="3137868"/>
                </a:lnTo>
                <a:close/>
                <a:moveTo>
                  <a:pt x="1058724" y="3103323"/>
                </a:moveTo>
                <a:cubicBezTo>
                  <a:pt x="1047460" y="3112814"/>
                  <a:pt x="1037135" y="3117560"/>
                  <a:pt x="1026809" y="3119932"/>
                </a:cubicBezTo>
                <a:lnTo>
                  <a:pt x="1021777" y="3120306"/>
                </a:lnTo>
                <a:lnTo>
                  <a:pt x="1020526" y="3127859"/>
                </a:lnTo>
                <a:lnTo>
                  <a:pt x="1007991" y="3121331"/>
                </a:lnTo>
                <a:lnTo>
                  <a:pt x="994894" y="3122305"/>
                </a:lnTo>
                <a:lnTo>
                  <a:pt x="985069" y="3122305"/>
                </a:lnTo>
                <a:lnTo>
                  <a:pt x="974329" y="3126028"/>
                </a:lnTo>
                <a:cubicBezTo>
                  <a:pt x="962830" y="3129988"/>
                  <a:pt x="955113" y="3132214"/>
                  <a:pt x="942839" y="3129950"/>
                </a:cubicBezTo>
                <a:lnTo>
                  <a:pt x="890571" y="3124891"/>
                </a:lnTo>
                <a:lnTo>
                  <a:pt x="859724" y="3126102"/>
                </a:lnTo>
                <a:cubicBezTo>
                  <a:pt x="848459" y="3126102"/>
                  <a:pt x="844705" y="3141287"/>
                  <a:pt x="833441" y="3129899"/>
                </a:cubicBezTo>
                <a:cubicBezTo>
                  <a:pt x="822176" y="3122305"/>
                  <a:pt x="810912" y="3129899"/>
                  <a:pt x="803403" y="3126102"/>
                </a:cubicBezTo>
                <a:cubicBezTo>
                  <a:pt x="792139" y="3126102"/>
                  <a:pt x="780874" y="3126102"/>
                  <a:pt x="769610" y="3126102"/>
                </a:cubicBezTo>
                <a:lnTo>
                  <a:pt x="766706" y="3116033"/>
                </a:lnTo>
                <a:lnTo>
                  <a:pt x="697025" y="3112049"/>
                </a:lnTo>
                <a:lnTo>
                  <a:pt x="637181" y="3107391"/>
                </a:lnTo>
                <a:lnTo>
                  <a:pt x="636377" y="3109126"/>
                </a:lnTo>
                <a:cubicBezTo>
                  <a:pt x="637316" y="3110575"/>
                  <a:pt x="641072" y="3110575"/>
                  <a:pt x="648583" y="3110575"/>
                </a:cubicBezTo>
                <a:cubicBezTo>
                  <a:pt x="659850" y="3110575"/>
                  <a:pt x="659850" y="3110575"/>
                  <a:pt x="671118" y="3122167"/>
                </a:cubicBezTo>
                <a:cubicBezTo>
                  <a:pt x="671118" y="3125065"/>
                  <a:pt x="674874" y="3125065"/>
                  <a:pt x="678630" y="3125065"/>
                </a:cubicBezTo>
                <a:cubicBezTo>
                  <a:pt x="682386" y="3125065"/>
                  <a:pt x="689897" y="3125065"/>
                  <a:pt x="693653" y="3125065"/>
                </a:cubicBezTo>
                <a:cubicBezTo>
                  <a:pt x="701165" y="3125065"/>
                  <a:pt x="704920" y="3125065"/>
                  <a:pt x="708676" y="3125065"/>
                </a:cubicBezTo>
                <a:cubicBezTo>
                  <a:pt x="716188" y="3125065"/>
                  <a:pt x="716188" y="3125065"/>
                  <a:pt x="716188" y="3130860"/>
                </a:cubicBezTo>
                <a:cubicBezTo>
                  <a:pt x="719944" y="3136656"/>
                  <a:pt x="716188" y="3142452"/>
                  <a:pt x="719944" y="3148247"/>
                </a:cubicBezTo>
                <a:cubicBezTo>
                  <a:pt x="723700" y="3148247"/>
                  <a:pt x="731212" y="3148247"/>
                  <a:pt x="734968" y="3148247"/>
                </a:cubicBezTo>
                <a:cubicBezTo>
                  <a:pt x="742480" y="3145350"/>
                  <a:pt x="738724" y="3142452"/>
                  <a:pt x="738724" y="3139554"/>
                </a:cubicBezTo>
                <a:cubicBezTo>
                  <a:pt x="749991" y="3136656"/>
                  <a:pt x="757502" y="3127962"/>
                  <a:pt x="768770" y="3130860"/>
                </a:cubicBezTo>
                <a:cubicBezTo>
                  <a:pt x="768770" y="3133758"/>
                  <a:pt x="772526" y="3133758"/>
                  <a:pt x="776282" y="3133758"/>
                </a:cubicBezTo>
                <a:cubicBezTo>
                  <a:pt x="780038" y="3133758"/>
                  <a:pt x="787550" y="3133758"/>
                  <a:pt x="791306" y="3133758"/>
                </a:cubicBezTo>
                <a:cubicBezTo>
                  <a:pt x="791306" y="3139554"/>
                  <a:pt x="795062" y="3139554"/>
                  <a:pt x="798817" y="3139554"/>
                </a:cubicBezTo>
                <a:cubicBezTo>
                  <a:pt x="806329" y="3136656"/>
                  <a:pt x="802573" y="3133758"/>
                  <a:pt x="802573" y="3130860"/>
                </a:cubicBezTo>
                <a:cubicBezTo>
                  <a:pt x="806329" y="3130860"/>
                  <a:pt x="806329" y="3130860"/>
                  <a:pt x="806329" y="3130860"/>
                </a:cubicBezTo>
                <a:cubicBezTo>
                  <a:pt x="821352" y="3130860"/>
                  <a:pt x="828864" y="3145350"/>
                  <a:pt x="840132" y="3136656"/>
                </a:cubicBezTo>
                <a:cubicBezTo>
                  <a:pt x="855155" y="3130860"/>
                  <a:pt x="870178" y="3139554"/>
                  <a:pt x="877690" y="3130860"/>
                </a:cubicBezTo>
                <a:cubicBezTo>
                  <a:pt x="888958" y="3130860"/>
                  <a:pt x="903981" y="3127962"/>
                  <a:pt x="915248" y="3133758"/>
                </a:cubicBezTo>
                <a:cubicBezTo>
                  <a:pt x="930272" y="3136656"/>
                  <a:pt x="945296" y="3133758"/>
                  <a:pt x="960319" y="3133758"/>
                </a:cubicBezTo>
                <a:cubicBezTo>
                  <a:pt x="960319" y="3133758"/>
                  <a:pt x="964075" y="3133758"/>
                  <a:pt x="964075" y="3133758"/>
                </a:cubicBezTo>
                <a:cubicBezTo>
                  <a:pt x="964075" y="3130860"/>
                  <a:pt x="967831" y="3133758"/>
                  <a:pt x="964075" y="3136656"/>
                </a:cubicBezTo>
                <a:cubicBezTo>
                  <a:pt x="964075" y="3139554"/>
                  <a:pt x="960319" y="3142452"/>
                  <a:pt x="952808" y="3142452"/>
                </a:cubicBezTo>
                <a:cubicBezTo>
                  <a:pt x="945296" y="3142452"/>
                  <a:pt x="941540" y="3145350"/>
                  <a:pt x="945296" y="3148247"/>
                </a:cubicBezTo>
                <a:cubicBezTo>
                  <a:pt x="945296" y="3154042"/>
                  <a:pt x="952808" y="3151145"/>
                  <a:pt x="956563" y="3151145"/>
                </a:cubicBezTo>
                <a:cubicBezTo>
                  <a:pt x="952808" y="3162737"/>
                  <a:pt x="941540" y="3162737"/>
                  <a:pt x="930272" y="3159839"/>
                </a:cubicBezTo>
                <a:cubicBezTo>
                  <a:pt x="926516" y="3162737"/>
                  <a:pt x="922760" y="3159839"/>
                  <a:pt x="919004" y="3165633"/>
                </a:cubicBezTo>
                <a:cubicBezTo>
                  <a:pt x="919004" y="3171431"/>
                  <a:pt x="926516" y="3168532"/>
                  <a:pt x="930272" y="3171431"/>
                </a:cubicBezTo>
                <a:cubicBezTo>
                  <a:pt x="941540" y="3171431"/>
                  <a:pt x="952808" y="3183022"/>
                  <a:pt x="956563" y="3165633"/>
                </a:cubicBezTo>
                <a:cubicBezTo>
                  <a:pt x="956563" y="3165633"/>
                  <a:pt x="964075" y="3165633"/>
                  <a:pt x="964075" y="3165633"/>
                </a:cubicBezTo>
                <a:cubicBezTo>
                  <a:pt x="982854" y="3177226"/>
                  <a:pt x="982854" y="3177226"/>
                  <a:pt x="1005390" y="3171431"/>
                </a:cubicBezTo>
                <a:cubicBezTo>
                  <a:pt x="1012901" y="3168532"/>
                  <a:pt x="1024168" y="3171431"/>
                  <a:pt x="1031680" y="3165633"/>
                </a:cubicBezTo>
                <a:cubicBezTo>
                  <a:pt x="1031680" y="3165633"/>
                  <a:pt x="1031680" y="3165633"/>
                  <a:pt x="1035436" y="3165633"/>
                </a:cubicBezTo>
                <a:cubicBezTo>
                  <a:pt x="1050460" y="3174328"/>
                  <a:pt x="1050460" y="3171431"/>
                  <a:pt x="1065483" y="3171431"/>
                </a:cubicBezTo>
                <a:cubicBezTo>
                  <a:pt x="1080506" y="3171431"/>
                  <a:pt x="1091774" y="3162737"/>
                  <a:pt x="1106798" y="3159839"/>
                </a:cubicBezTo>
                <a:cubicBezTo>
                  <a:pt x="1114309" y="3159839"/>
                  <a:pt x="1110554" y="3154042"/>
                  <a:pt x="1110554" y="3151145"/>
                </a:cubicBezTo>
                <a:cubicBezTo>
                  <a:pt x="1110554" y="3145350"/>
                  <a:pt x="1114309" y="3145350"/>
                  <a:pt x="1121821" y="3142452"/>
                </a:cubicBezTo>
                <a:lnTo>
                  <a:pt x="1129567" y="3142054"/>
                </a:lnTo>
                <a:lnTo>
                  <a:pt x="1112919" y="3131523"/>
                </a:lnTo>
                <a:lnTo>
                  <a:pt x="1098148" y="3122876"/>
                </a:lnTo>
                <a:lnTo>
                  <a:pt x="1084069" y="3129424"/>
                </a:lnTo>
                <a:cubicBezTo>
                  <a:pt x="1078436" y="3128950"/>
                  <a:pt x="1073743" y="3124204"/>
                  <a:pt x="1066233" y="3114713"/>
                </a:cubicBezTo>
                <a:cubicBezTo>
                  <a:pt x="1062479" y="3114713"/>
                  <a:pt x="1062479" y="3107119"/>
                  <a:pt x="1058724" y="3103323"/>
                </a:cubicBezTo>
                <a:close/>
                <a:moveTo>
                  <a:pt x="838398" y="2411519"/>
                </a:moveTo>
                <a:lnTo>
                  <a:pt x="834934" y="2412343"/>
                </a:lnTo>
                <a:lnTo>
                  <a:pt x="841454" y="2412343"/>
                </a:lnTo>
                <a:close/>
                <a:moveTo>
                  <a:pt x="747346" y="2386367"/>
                </a:moveTo>
                <a:cubicBezTo>
                  <a:pt x="744060" y="2386843"/>
                  <a:pt x="741244" y="2390639"/>
                  <a:pt x="735612" y="2398232"/>
                </a:cubicBezTo>
                <a:cubicBezTo>
                  <a:pt x="731858" y="2402028"/>
                  <a:pt x="728103" y="2405825"/>
                  <a:pt x="731858" y="2409621"/>
                </a:cubicBezTo>
                <a:cubicBezTo>
                  <a:pt x="735612" y="2413418"/>
                  <a:pt x="735612" y="2417214"/>
                  <a:pt x="743122" y="2417214"/>
                </a:cubicBezTo>
                <a:cubicBezTo>
                  <a:pt x="754386" y="2417214"/>
                  <a:pt x="765650" y="2417214"/>
                  <a:pt x="776914" y="2417214"/>
                </a:cubicBezTo>
                <a:cubicBezTo>
                  <a:pt x="782546" y="2424807"/>
                  <a:pt x="789117" y="2430501"/>
                  <a:pt x="797096" y="2434298"/>
                </a:cubicBezTo>
                <a:lnTo>
                  <a:pt x="815052" y="2437870"/>
                </a:lnTo>
                <a:lnTo>
                  <a:pt x="824677" y="2427529"/>
                </a:lnTo>
                <a:cubicBezTo>
                  <a:pt x="813413" y="2423733"/>
                  <a:pt x="794639" y="2427529"/>
                  <a:pt x="787130" y="2416139"/>
                </a:cubicBezTo>
                <a:lnTo>
                  <a:pt x="790453" y="2412781"/>
                </a:lnTo>
                <a:lnTo>
                  <a:pt x="776914" y="2413418"/>
                </a:lnTo>
                <a:cubicBezTo>
                  <a:pt x="776914" y="2409621"/>
                  <a:pt x="765650" y="2398232"/>
                  <a:pt x="761895" y="2394435"/>
                </a:cubicBezTo>
                <a:cubicBezTo>
                  <a:pt x="754386" y="2388740"/>
                  <a:pt x="750631" y="2385893"/>
                  <a:pt x="747346" y="2386367"/>
                </a:cubicBezTo>
                <a:close/>
                <a:moveTo>
                  <a:pt x="1055137" y="1943021"/>
                </a:moveTo>
                <a:lnTo>
                  <a:pt x="1063415" y="1951138"/>
                </a:lnTo>
                <a:lnTo>
                  <a:pt x="1081255" y="1943021"/>
                </a:lnTo>
                <a:close/>
                <a:moveTo>
                  <a:pt x="861930" y="1939319"/>
                </a:moveTo>
                <a:lnTo>
                  <a:pt x="885801" y="1950249"/>
                </a:lnTo>
                <a:cubicBezTo>
                  <a:pt x="897065" y="1961638"/>
                  <a:pt x="912084" y="1957842"/>
                  <a:pt x="923349" y="1946452"/>
                </a:cubicBezTo>
                <a:lnTo>
                  <a:pt x="933108" y="1941954"/>
                </a:lnTo>
                <a:lnTo>
                  <a:pt x="887665" y="1939319"/>
                </a:lnTo>
                <a:close/>
                <a:moveTo>
                  <a:pt x="1108783" y="1801986"/>
                </a:moveTo>
                <a:lnTo>
                  <a:pt x="1106177" y="1803742"/>
                </a:lnTo>
                <a:lnTo>
                  <a:pt x="1101879" y="1814605"/>
                </a:lnTo>
                <a:lnTo>
                  <a:pt x="1099627" y="1815972"/>
                </a:lnTo>
                <a:lnTo>
                  <a:pt x="1101273" y="1820968"/>
                </a:lnTo>
                <a:lnTo>
                  <a:pt x="1104823" y="1824556"/>
                </a:lnTo>
                <a:lnTo>
                  <a:pt x="1127752" y="1824556"/>
                </a:lnTo>
                <a:lnTo>
                  <a:pt x="1136474" y="1815273"/>
                </a:lnTo>
                <a:cubicBezTo>
                  <a:pt x="1139759" y="1811477"/>
                  <a:pt x="1142575" y="1807680"/>
                  <a:pt x="1142575" y="1805782"/>
                </a:cubicBezTo>
                <a:lnTo>
                  <a:pt x="1144495" y="1805872"/>
                </a:lnTo>
                <a:lnTo>
                  <a:pt x="1142573" y="1801986"/>
                </a:lnTo>
                <a:close/>
                <a:moveTo>
                  <a:pt x="1215599" y="1801637"/>
                </a:moveTo>
                <a:lnTo>
                  <a:pt x="1201380" y="1806538"/>
                </a:lnTo>
                <a:lnTo>
                  <a:pt x="1200244" y="1806773"/>
                </a:lnTo>
                <a:lnTo>
                  <a:pt x="1204059" y="1807680"/>
                </a:lnTo>
                <a:lnTo>
                  <a:pt x="1221212" y="1803055"/>
                </a:lnTo>
                <a:close/>
                <a:moveTo>
                  <a:pt x="839518" y="1635697"/>
                </a:moveTo>
                <a:cubicBezTo>
                  <a:pt x="836232" y="1636171"/>
                  <a:pt x="833416" y="1639968"/>
                  <a:pt x="827784" y="1647561"/>
                </a:cubicBezTo>
                <a:cubicBezTo>
                  <a:pt x="824030" y="1651357"/>
                  <a:pt x="820275" y="1655154"/>
                  <a:pt x="824030" y="1658950"/>
                </a:cubicBezTo>
                <a:cubicBezTo>
                  <a:pt x="827784" y="1662747"/>
                  <a:pt x="827784" y="1666543"/>
                  <a:pt x="835294" y="1666543"/>
                </a:cubicBezTo>
                <a:lnTo>
                  <a:pt x="853724" y="1666543"/>
                </a:lnTo>
                <a:lnTo>
                  <a:pt x="853931" y="1661516"/>
                </a:lnTo>
                <a:cubicBezTo>
                  <a:pt x="853462" y="1657720"/>
                  <a:pt x="853462" y="1653923"/>
                  <a:pt x="857216" y="1650127"/>
                </a:cubicBezTo>
                <a:lnTo>
                  <a:pt x="860045" y="1650127"/>
                </a:lnTo>
                <a:lnTo>
                  <a:pt x="854067" y="1643764"/>
                </a:lnTo>
                <a:cubicBezTo>
                  <a:pt x="846558" y="1638070"/>
                  <a:pt x="842803" y="1635222"/>
                  <a:pt x="839518" y="1635697"/>
                </a:cubicBezTo>
                <a:close/>
                <a:moveTo>
                  <a:pt x="861031" y="1098450"/>
                </a:moveTo>
                <a:lnTo>
                  <a:pt x="862314" y="1106189"/>
                </a:lnTo>
                <a:lnTo>
                  <a:pt x="863578" y="1113816"/>
                </a:lnTo>
                <a:lnTo>
                  <a:pt x="869085" y="1113816"/>
                </a:lnTo>
                <a:lnTo>
                  <a:pt x="877777" y="1121174"/>
                </a:lnTo>
                <a:lnTo>
                  <a:pt x="898260" y="1111528"/>
                </a:lnTo>
                <a:lnTo>
                  <a:pt x="889267" y="1109070"/>
                </a:lnTo>
                <a:cubicBezTo>
                  <a:pt x="883166" y="1107172"/>
                  <a:pt x="876595" y="1106223"/>
                  <a:pt x="869085" y="1110020"/>
                </a:cubicBezTo>
                <a:cubicBezTo>
                  <a:pt x="869085" y="1108121"/>
                  <a:pt x="866269" y="1104325"/>
                  <a:pt x="862984" y="1100529"/>
                </a:cubicBezTo>
                <a:close/>
                <a:moveTo>
                  <a:pt x="839517" y="1082970"/>
                </a:moveTo>
                <a:lnTo>
                  <a:pt x="829433" y="1093166"/>
                </a:lnTo>
                <a:lnTo>
                  <a:pt x="838320" y="1096246"/>
                </a:lnTo>
                <a:lnTo>
                  <a:pt x="851284" y="1089494"/>
                </a:lnTo>
                <a:close/>
                <a:moveTo>
                  <a:pt x="1429740" y="271103"/>
                </a:moveTo>
                <a:lnTo>
                  <a:pt x="1447660" y="273837"/>
                </a:lnTo>
                <a:cubicBezTo>
                  <a:pt x="1457190" y="277553"/>
                  <a:pt x="1465218" y="277289"/>
                  <a:pt x="1471743" y="273044"/>
                </a:cubicBezTo>
                <a:lnTo>
                  <a:pt x="1474226" y="272196"/>
                </a:lnTo>
                <a:lnTo>
                  <a:pt x="1470129" y="272364"/>
                </a:lnTo>
                <a:cubicBezTo>
                  <a:pt x="1458862" y="269896"/>
                  <a:pt x="1443838" y="271130"/>
                  <a:pt x="1432571" y="271130"/>
                </a:cubicBezTo>
                <a:close/>
                <a:moveTo>
                  <a:pt x="1208538" y="269896"/>
                </a:moveTo>
                <a:lnTo>
                  <a:pt x="1227679" y="274885"/>
                </a:lnTo>
                <a:cubicBezTo>
                  <a:pt x="1235590" y="275554"/>
                  <a:pt x="1243657" y="274978"/>
                  <a:pt x="1251839" y="273469"/>
                </a:cubicBezTo>
                <a:lnTo>
                  <a:pt x="1314497" y="269989"/>
                </a:lnTo>
                <a:lnTo>
                  <a:pt x="1304871" y="269896"/>
                </a:lnTo>
                <a:close/>
                <a:moveTo>
                  <a:pt x="1387521" y="148922"/>
                </a:moveTo>
                <a:lnTo>
                  <a:pt x="1384077" y="151002"/>
                </a:lnTo>
                <a:lnTo>
                  <a:pt x="1430300" y="150478"/>
                </a:lnTo>
                <a:lnTo>
                  <a:pt x="1409253" y="148942"/>
                </a:lnTo>
                <a:cubicBezTo>
                  <a:pt x="1401381" y="147962"/>
                  <a:pt x="1393923" y="147665"/>
                  <a:pt x="1387521" y="148922"/>
                </a:cubicBezTo>
                <a:close/>
                <a:moveTo>
                  <a:pt x="1178926" y="0"/>
                </a:moveTo>
                <a:lnTo>
                  <a:pt x="1191500" y="0"/>
                </a:lnTo>
                <a:lnTo>
                  <a:pt x="1197498" y="3720"/>
                </a:lnTo>
                <a:cubicBezTo>
                  <a:pt x="1240593" y="26788"/>
                  <a:pt x="1286742" y="41387"/>
                  <a:pt x="1341122" y="38045"/>
                </a:cubicBezTo>
                <a:cubicBezTo>
                  <a:pt x="1359145" y="37762"/>
                  <a:pt x="1375200" y="37233"/>
                  <a:pt x="1390324" y="44174"/>
                </a:cubicBezTo>
                <a:cubicBezTo>
                  <a:pt x="1396074" y="46154"/>
                  <a:pt x="1401823" y="48135"/>
                  <a:pt x="1406224" y="44890"/>
                </a:cubicBezTo>
                <a:cubicBezTo>
                  <a:pt x="1412439" y="43135"/>
                  <a:pt x="1408968" y="38910"/>
                  <a:pt x="1405342" y="35930"/>
                </a:cubicBezTo>
                <a:cubicBezTo>
                  <a:pt x="1398400" y="27479"/>
                  <a:pt x="1400833" y="23989"/>
                  <a:pt x="1414610" y="25705"/>
                </a:cubicBezTo>
                <a:cubicBezTo>
                  <a:pt x="1420514" y="26441"/>
                  <a:pt x="1426729" y="24686"/>
                  <a:pt x="1432788" y="24176"/>
                </a:cubicBezTo>
                <a:cubicBezTo>
                  <a:pt x="1448688" y="24892"/>
                  <a:pt x="1455212" y="20648"/>
                  <a:pt x="1446613" y="9462"/>
                </a:cubicBezTo>
                <a:cubicBezTo>
                  <a:pt x="1444877" y="7350"/>
                  <a:pt x="1443181" y="4926"/>
                  <a:pt x="1442714" y="2655"/>
                </a:cubicBezTo>
                <a:lnTo>
                  <a:pt x="1444284" y="0"/>
                </a:lnTo>
                <a:lnTo>
                  <a:pt x="1472676" y="0"/>
                </a:lnTo>
                <a:lnTo>
                  <a:pt x="1527150" y="20758"/>
                </a:lnTo>
                <a:cubicBezTo>
                  <a:pt x="1544088" y="29189"/>
                  <a:pt x="1546056" y="29434"/>
                  <a:pt x="1545793" y="15494"/>
                </a:cubicBezTo>
                <a:cubicBezTo>
                  <a:pt x="1546103" y="13004"/>
                  <a:pt x="1546414" y="10514"/>
                  <a:pt x="1546879" y="6779"/>
                </a:cubicBezTo>
                <a:cubicBezTo>
                  <a:pt x="1547499" y="1799"/>
                  <a:pt x="1551901" y="-1446"/>
                  <a:pt x="1561431" y="2270"/>
                </a:cubicBezTo>
                <a:cubicBezTo>
                  <a:pt x="1571116" y="4740"/>
                  <a:pt x="1580543" y="5282"/>
                  <a:pt x="1589593" y="4829"/>
                </a:cubicBezTo>
                <a:lnTo>
                  <a:pt x="1609798" y="2169"/>
                </a:lnTo>
                <a:lnTo>
                  <a:pt x="1609798" y="2"/>
                </a:lnTo>
                <a:lnTo>
                  <a:pt x="1629796" y="2"/>
                </a:lnTo>
                <a:lnTo>
                  <a:pt x="1629817" y="0"/>
                </a:lnTo>
                <a:lnTo>
                  <a:pt x="1674956" y="0"/>
                </a:lnTo>
                <a:lnTo>
                  <a:pt x="1674963" y="2"/>
                </a:lnTo>
                <a:lnTo>
                  <a:pt x="1979870" y="2"/>
                </a:lnTo>
                <a:lnTo>
                  <a:pt x="1979888" y="0"/>
                </a:lnTo>
                <a:lnTo>
                  <a:pt x="1999653" y="0"/>
                </a:lnTo>
                <a:lnTo>
                  <a:pt x="1999658" y="2"/>
                </a:lnTo>
                <a:lnTo>
                  <a:pt x="2074059" y="2"/>
                </a:lnTo>
                <a:lnTo>
                  <a:pt x="2074067" y="0"/>
                </a:lnTo>
                <a:lnTo>
                  <a:pt x="2179783" y="0"/>
                </a:lnTo>
                <a:lnTo>
                  <a:pt x="2179821" y="2"/>
                </a:lnTo>
                <a:lnTo>
                  <a:pt x="7251911" y="2"/>
                </a:lnTo>
                <a:lnTo>
                  <a:pt x="7251911" y="649847"/>
                </a:lnTo>
                <a:lnTo>
                  <a:pt x="7251911" y="5376007"/>
                </a:lnTo>
                <a:lnTo>
                  <a:pt x="7251911" y="5393449"/>
                </a:lnTo>
                <a:lnTo>
                  <a:pt x="7251911" y="5406557"/>
                </a:lnTo>
                <a:lnTo>
                  <a:pt x="7251911" y="5410174"/>
                </a:lnTo>
                <a:lnTo>
                  <a:pt x="7251911" y="5502056"/>
                </a:lnTo>
                <a:lnTo>
                  <a:pt x="7251911" y="5797218"/>
                </a:lnTo>
                <a:lnTo>
                  <a:pt x="7251911" y="5838514"/>
                </a:lnTo>
                <a:lnTo>
                  <a:pt x="7251911" y="5842132"/>
                </a:lnTo>
                <a:lnTo>
                  <a:pt x="7251911" y="5855240"/>
                </a:lnTo>
                <a:lnTo>
                  <a:pt x="7251911" y="5872682"/>
                </a:lnTo>
                <a:lnTo>
                  <a:pt x="7251911" y="6838532"/>
                </a:lnTo>
                <a:lnTo>
                  <a:pt x="7251911" y="6858000"/>
                </a:lnTo>
                <a:lnTo>
                  <a:pt x="1609798" y="6858000"/>
                </a:lnTo>
                <a:lnTo>
                  <a:pt x="1609798" y="6845798"/>
                </a:lnTo>
                <a:lnTo>
                  <a:pt x="1608537" y="6845671"/>
                </a:lnTo>
                <a:cubicBezTo>
                  <a:pt x="1599619" y="6845671"/>
                  <a:pt x="1591171" y="6846229"/>
                  <a:pt x="1583661" y="6846229"/>
                </a:cubicBezTo>
                <a:cubicBezTo>
                  <a:pt x="1564888" y="6846229"/>
                  <a:pt x="1546114" y="6845112"/>
                  <a:pt x="1527340" y="6847345"/>
                </a:cubicBezTo>
                <a:cubicBezTo>
                  <a:pt x="1516076" y="6849577"/>
                  <a:pt x="1497303" y="6848461"/>
                  <a:pt x="1482284" y="6848461"/>
                </a:cubicBezTo>
                <a:cubicBezTo>
                  <a:pt x="1459755" y="6847345"/>
                  <a:pt x="1433472" y="6850694"/>
                  <a:pt x="1407189" y="6850694"/>
                </a:cubicBezTo>
                <a:cubicBezTo>
                  <a:pt x="1395925" y="6849577"/>
                  <a:pt x="1384661" y="6849577"/>
                  <a:pt x="1377152" y="6846229"/>
                </a:cubicBezTo>
                <a:cubicBezTo>
                  <a:pt x="1377152" y="6845112"/>
                  <a:pt x="1373397" y="6843996"/>
                  <a:pt x="1377152" y="6842880"/>
                </a:cubicBezTo>
                <a:cubicBezTo>
                  <a:pt x="1384661" y="6841763"/>
                  <a:pt x="1392170" y="6842880"/>
                  <a:pt x="1388416" y="6839531"/>
                </a:cubicBezTo>
                <a:cubicBezTo>
                  <a:pt x="1388416" y="6837298"/>
                  <a:pt x="1380906" y="6838414"/>
                  <a:pt x="1377152" y="6838414"/>
                </a:cubicBezTo>
                <a:cubicBezTo>
                  <a:pt x="1373397" y="6838414"/>
                  <a:pt x="1369642" y="6838414"/>
                  <a:pt x="1362133" y="6838414"/>
                </a:cubicBezTo>
                <a:cubicBezTo>
                  <a:pt x="1358378" y="6838414"/>
                  <a:pt x="1350869" y="6838414"/>
                  <a:pt x="1343359" y="6838414"/>
                </a:cubicBezTo>
                <a:cubicBezTo>
                  <a:pt x="1343359" y="6837298"/>
                  <a:pt x="1343359" y="6836182"/>
                  <a:pt x="1343359" y="6835066"/>
                </a:cubicBezTo>
                <a:cubicBezTo>
                  <a:pt x="1347114" y="6835066"/>
                  <a:pt x="1350869" y="6835066"/>
                  <a:pt x="1358378" y="6835066"/>
                </a:cubicBezTo>
                <a:cubicBezTo>
                  <a:pt x="1369642" y="6835066"/>
                  <a:pt x="1373397" y="6833949"/>
                  <a:pt x="1369642" y="6830600"/>
                </a:cubicBezTo>
                <a:cubicBezTo>
                  <a:pt x="1388416" y="6831717"/>
                  <a:pt x="1403435" y="6827251"/>
                  <a:pt x="1422208" y="6828368"/>
                </a:cubicBezTo>
                <a:cubicBezTo>
                  <a:pt x="1440982" y="6835066"/>
                  <a:pt x="1471020" y="6835066"/>
                  <a:pt x="1497303" y="6833949"/>
                </a:cubicBezTo>
                <a:cubicBezTo>
                  <a:pt x="1501058" y="6833949"/>
                  <a:pt x="1501058" y="6832833"/>
                  <a:pt x="1501058" y="6831717"/>
                </a:cubicBezTo>
                <a:cubicBezTo>
                  <a:pt x="1497303" y="6829484"/>
                  <a:pt x="1489793" y="6828368"/>
                  <a:pt x="1482284" y="6828368"/>
                </a:cubicBezTo>
                <a:cubicBezTo>
                  <a:pt x="1471020" y="6829484"/>
                  <a:pt x="1459755" y="6828368"/>
                  <a:pt x="1452246" y="6828368"/>
                </a:cubicBezTo>
                <a:cubicBezTo>
                  <a:pt x="1440982" y="6829484"/>
                  <a:pt x="1433472" y="6826135"/>
                  <a:pt x="1422208" y="6827251"/>
                </a:cubicBezTo>
                <a:cubicBezTo>
                  <a:pt x="1414699" y="6826135"/>
                  <a:pt x="1407189" y="6825019"/>
                  <a:pt x="1399680" y="6825019"/>
                </a:cubicBezTo>
                <a:cubicBezTo>
                  <a:pt x="1373397" y="6825019"/>
                  <a:pt x="1350869" y="6825019"/>
                  <a:pt x="1328340" y="6825019"/>
                </a:cubicBezTo>
                <a:cubicBezTo>
                  <a:pt x="1313321" y="6825019"/>
                  <a:pt x="1298302" y="6826135"/>
                  <a:pt x="1287038" y="6822786"/>
                </a:cubicBezTo>
                <a:cubicBezTo>
                  <a:pt x="1287038" y="6822786"/>
                  <a:pt x="1283284" y="6822786"/>
                  <a:pt x="1279529" y="6822786"/>
                </a:cubicBezTo>
                <a:cubicBezTo>
                  <a:pt x="1260755" y="6826135"/>
                  <a:pt x="1241982" y="6821670"/>
                  <a:pt x="1223208" y="6822786"/>
                </a:cubicBezTo>
                <a:cubicBezTo>
                  <a:pt x="1204434" y="6823903"/>
                  <a:pt x="1185661" y="6823903"/>
                  <a:pt x="1166887" y="6822786"/>
                </a:cubicBezTo>
                <a:cubicBezTo>
                  <a:pt x="1110566" y="6819437"/>
                  <a:pt x="1058000" y="6821670"/>
                  <a:pt x="1001679" y="6820554"/>
                </a:cubicBezTo>
                <a:cubicBezTo>
                  <a:pt x="1001679" y="6820554"/>
                  <a:pt x="1001679" y="6821670"/>
                  <a:pt x="997924" y="6821670"/>
                </a:cubicBezTo>
                <a:cubicBezTo>
                  <a:pt x="1001679" y="6823903"/>
                  <a:pt x="1005434" y="6822786"/>
                  <a:pt x="1012943" y="6822786"/>
                </a:cubicBezTo>
                <a:cubicBezTo>
                  <a:pt x="1016698" y="6822786"/>
                  <a:pt x="1016698" y="6823903"/>
                  <a:pt x="1016698" y="6823903"/>
                </a:cubicBezTo>
                <a:cubicBezTo>
                  <a:pt x="1016698" y="6825019"/>
                  <a:pt x="1016698" y="6827251"/>
                  <a:pt x="1012943" y="6826135"/>
                </a:cubicBezTo>
                <a:cubicBezTo>
                  <a:pt x="1009189" y="6826135"/>
                  <a:pt x="1005434" y="6828368"/>
                  <a:pt x="1001679" y="6828368"/>
                </a:cubicBezTo>
                <a:cubicBezTo>
                  <a:pt x="979151" y="6827251"/>
                  <a:pt x="960377" y="6830600"/>
                  <a:pt x="937848" y="6830600"/>
                </a:cubicBezTo>
                <a:cubicBezTo>
                  <a:pt x="870263" y="6830600"/>
                  <a:pt x="798924" y="6830600"/>
                  <a:pt x="731339" y="6830600"/>
                </a:cubicBezTo>
                <a:cubicBezTo>
                  <a:pt x="708811" y="6830600"/>
                  <a:pt x="690037" y="6831717"/>
                  <a:pt x="678773" y="6837298"/>
                </a:cubicBezTo>
                <a:cubicBezTo>
                  <a:pt x="682527" y="6839531"/>
                  <a:pt x="690037" y="6839531"/>
                  <a:pt x="693792" y="6840647"/>
                </a:cubicBezTo>
                <a:cubicBezTo>
                  <a:pt x="716320" y="6842880"/>
                  <a:pt x="723829" y="6842880"/>
                  <a:pt x="731339" y="6836182"/>
                </a:cubicBezTo>
                <a:cubicBezTo>
                  <a:pt x="735094" y="6833949"/>
                  <a:pt x="738848" y="6833949"/>
                  <a:pt x="742603" y="6835066"/>
                </a:cubicBezTo>
                <a:cubicBezTo>
                  <a:pt x="753867" y="6837298"/>
                  <a:pt x="768886" y="6836182"/>
                  <a:pt x="780150" y="6836182"/>
                </a:cubicBezTo>
                <a:cubicBezTo>
                  <a:pt x="802678" y="6836182"/>
                  <a:pt x="821452" y="6836182"/>
                  <a:pt x="843981" y="6839531"/>
                </a:cubicBezTo>
                <a:cubicBezTo>
                  <a:pt x="851490" y="6840647"/>
                  <a:pt x="866509" y="6841763"/>
                  <a:pt x="870263" y="6840647"/>
                </a:cubicBezTo>
                <a:cubicBezTo>
                  <a:pt x="885283" y="6837298"/>
                  <a:pt x="904056" y="6839531"/>
                  <a:pt x="915320" y="6837298"/>
                </a:cubicBezTo>
                <a:cubicBezTo>
                  <a:pt x="922830" y="6836182"/>
                  <a:pt x="930339" y="6836182"/>
                  <a:pt x="937848" y="6837298"/>
                </a:cubicBezTo>
                <a:cubicBezTo>
                  <a:pt x="952868" y="6839531"/>
                  <a:pt x="964132" y="6839531"/>
                  <a:pt x="979151" y="6837298"/>
                </a:cubicBezTo>
                <a:cubicBezTo>
                  <a:pt x="990415" y="6836182"/>
                  <a:pt x="997924" y="6836182"/>
                  <a:pt x="1009189" y="6838414"/>
                </a:cubicBezTo>
                <a:cubicBezTo>
                  <a:pt x="1027962" y="6843996"/>
                  <a:pt x="1054245" y="6845112"/>
                  <a:pt x="1080528" y="6843996"/>
                </a:cubicBezTo>
                <a:cubicBezTo>
                  <a:pt x="1088038" y="6843996"/>
                  <a:pt x="1095547" y="6842880"/>
                  <a:pt x="1099302" y="6841763"/>
                </a:cubicBezTo>
                <a:cubicBezTo>
                  <a:pt x="1118075" y="6837298"/>
                  <a:pt x="1136849" y="6836182"/>
                  <a:pt x="1155623" y="6836182"/>
                </a:cubicBezTo>
                <a:cubicBezTo>
                  <a:pt x="1174397" y="6836182"/>
                  <a:pt x="1196925" y="6836182"/>
                  <a:pt x="1215698" y="6836182"/>
                </a:cubicBezTo>
                <a:cubicBezTo>
                  <a:pt x="1238227" y="6836182"/>
                  <a:pt x="1264510" y="6837298"/>
                  <a:pt x="1287038" y="6840647"/>
                </a:cubicBezTo>
                <a:cubicBezTo>
                  <a:pt x="1294548" y="6840647"/>
                  <a:pt x="1302057" y="6840647"/>
                  <a:pt x="1305812" y="6840647"/>
                </a:cubicBezTo>
                <a:cubicBezTo>
                  <a:pt x="1317076" y="6840647"/>
                  <a:pt x="1320831" y="6841763"/>
                  <a:pt x="1324585" y="6843996"/>
                </a:cubicBezTo>
                <a:cubicBezTo>
                  <a:pt x="1298302" y="6842880"/>
                  <a:pt x="1279529" y="6846229"/>
                  <a:pt x="1257000" y="6846229"/>
                </a:cubicBezTo>
                <a:cubicBezTo>
                  <a:pt x="1226963" y="6847345"/>
                  <a:pt x="1196925" y="6848461"/>
                  <a:pt x="1170642" y="6850694"/>
                </a:cubicBezTo>
                <a:cubicBezTo>
                  <a:pt x="1151868" y="6851810"/>
                  <a:pt x="1133095" y="6852926"/>
                  <a:pt x="1114321" y="6854043"/>
                </a:cubicBezTo>
                <a:cubicBezTo>
                  <a:pt x="1091792" y="6855159"/>
                  <a:pt x="1073019" y="6852926"/>
                  <a:pt x="1054245" y="6854043"/>
                </a:cubicBezTo>
                <a:cubicBezTo>
                  <a:pt x="1039226" y="6855159"/>
                  <a:pt x="1027962" y="6851810"/>
                  <a:pt x="1009189" y="6851810"/>
                </a:cubicBezTo>
                <a:cubicBezTo>
                  <a:pt x="997924" y="6852926"/>
                  <a:pt x="982905" y="6851810"/>
                  <a:pt x="967886" y="6851810"/>
                </a:cubicBezTo>
                <a:cubicBezTo>
                  <a:pt x="964132" y="6851810"/>
                  <a:pt x="964132" y="6851810"/>
                  <a:pt x="960377" y="6851810"/>
                </a:cubicBezTo>
                <a:cubicBezTo>
                  <a:pt x="945358" y="6846229"/>
                  <a:pt x="926585" y="6847345"/>
                  <a:pt x="907811" y="6849577"/>
                </a:cubicBezTo>
                <a:cubicBezTo>
                  <a:pt x="892792" y="6851810"/>
                  <a:pt x="877773" y="6850694"/>
                  <a:pt x="862754" y="6854043"/>
                </a:cubicBezTo>
                <a:cubicBezTo>
                  <a:pt x="862754" y="6854043"/>
                  <a:pt x="859000" y="6854043"/>
                  <a:pt x="855245" y="6852926"/>
                </a:cubicBezTo>
                <a:cubicBezTo>
                  <a:pt x="851490" y="6851810"/>
                  <a:pt x="847735" y="6851810"/>
                  <a:pt x="843981" y="6851810"/>
                </a:cubicBezTo>
                <a:cubicBezTo>
                  <a:pt x="806433" y="6852926"/>
                  <a:pt x="768886" y="6848461"/>
                  <a:pt x="731339" y="6850694"/>
                </a:cubicBezTo>
                <a:cubicBezTo>
                  <a:pt x="716320" y="6850694"/>
                  <a:pt x="708811" y="6847345"/>
                  <a:pt x="697546" y="6848461"/>
                </a:cubicBezTo>
                <a:cubicBezTo>
                  <a:pt x="686282" y="6848461"/>
                  <a:pt x="671263" y="6848461"/>
                  <a:pt x="659999" y="6848461"/>
                </a:cubicBezTo>
                <a:cubicBezTo>
                  <a:pt x="637471" y="6847345"/>
                  <a:pt x="618697" y="6851810"/>
                  <a:pt x="599924" y="6849577"/>
                </a:cubicBezTo>
                <a:cubicBezTo>
                  <a:pt x="592414" y="6849577"/>
                  <a:pt x="588659" y="6849577"/>
                  <a:pt x="584905" y="6849577"/>
                </a:cubicBezTo>
                <a:cubicBezTo>
                  <a:pt x="581150" y="6849577"/>
                  <a:pt x="577395" y="6850694"/>
                  <a:pt x="573641" y="6848461"/>
                </a:cubicBezTo>
                <a:cubicBezTo>
                  <a:pt x="573641" y="6847345"/>
                  <a:pt x="577395" y="6845112"/>
                  <a:pt x="581150" y="6845112"/>
                </a:cubicBezTo>
                <a:cubicBezTo>
                  <a:pt x="592414" y="6843996"/>
                  <a:pt x="603678" y="6840647"/>
                  <a:pt x="618697" y="6840647"/>
                </a:cubicBezTo>
                <a:cubicBezTo>
                  <a:pt x="626207" y="6840647"/>
                  <a:pt x="626207" y="6838414"/>
                  <a:pt x="633716" y="6837298"/>
                </a:cubicBezTo>
                <a:cubicBezTo>
                  <a:pt x="614942" y="6833949"/>
                  <a:pt x="596169" y="6833949"/>
                  <a:pt x="577395" y="6832833"/>
                </a:cubicBezTo>
                <a:cubicBezTo>
                  <a:pt x="562376" y="6831717"/>
                  <a:pt x="551112" y="6829484"/>
                  <a:pt x="536093" y="6828368"/>
                </a:cubicBezTo>
                <a:cubicBezTo>
                  <a:pt x="532338" y="6828368"/>
                  <a:pt x="524829" y="6826135"/>
                  <a:pt x="528584" y="6823903"/>
                </a:cubicBezTo>
                <a:cubicBezTo>
                  <a:pt x="532338" y="6821670"/>
                  <a:pt x="539848" y="6822786"/>
                  <a:pt x="543603" y="6822786"/>
                </a:cubicBezTo>
                <a:cubicBezTo>
                  <a:pt x="569886" y="6822786"/>
                  <a:pt x="592414" y="6822786"/>
                  <a:pt x="618697" y="6822786"/>
                </a:cubicBezTo>
                <a:cubicBezTo>
                  <a:pt x="663754" y="6822786"/>
                  <a:pt x="708811" y="6819437"/>
                  <a:pt x="750113" y="6812740"/>
                </a:cubicBezTo>
                <a:cubicBezTo>
                  <a:pt x="765131" y="6810507"/>
                  <a:pt x="783905" y="6811623"/>
                  <a:pt x="798924" y="6809391"/>
                </a:cubicBezTo>
                <a:cubicBezTo>
                  <a:pt x="813943" y="6808274"/>
                  <a:pt x="832716" y="6809391"/>
                  <a:pt x="851490" y="6810507"/>
                </a:cubicBezTo>
                <a:cubicBezTo>
                  <a:pt x="866509" y="6812740"/>
                  <a:pt x="889037" y="6813856"/>
                  <a:pt x="907811" y="6813856"/>
                </a:cubicBezTo>
                <a:cubicBezTo>
                  <a:pt x="937848" y="6812740"/>
                  <a:pt x="967886" y="6814972"/>
                  <a:pt x="997924" y="6811623"/>
                </a:cubicBezTo>
                <a:cubicBezTo>
                  <a:pt x="1001679" y="6810507"/>
                  <a:pt x="1005434" y="6810507"/>
                  <a:pt x="1009189" y="6811623"/>
                </a:cubicBezTo>
                <a:cubicBezTo>
                  <a:pt x="1039226" y="6814972"/>
                  <a:pt x="1069264" y="6812740"/>
                  <a:pt x="1099302" y="6812740"/>
                </a:cubicBezTo>
                <a:cubicBezTo>
                  <a:pt x="1133095" y="6813856"/>
                  <a:pt x="1163132" y="6814972"/>
                  <a:pt x="1196925" y="6812740"/>
                </a:cubicBezTo>
                <a:cubicBezTo>
                  <a:pt x="1223208" y="6811623"/>
                  <a:pt x="1249491" y="6811623"/>
                  <a:pt x="1275774" y="6811623"/>
                </a:cubicBezTo>
                <a:cubicBezTo>
                  <a:pt x="1283284" y="6811623"/>
                  <a:pt x="1287038" y="6810507"/>
                  <a:pt x="1290793" y="6808274"/>
                </a:cubicBezTo>
                <a:cubicBezTo>
                  <a:pt x="1294548" y="6807158"/>
                  <a:pt x="1290793" y="6806042"/>
                  <a:pt x="1287038" y="6804926"/>
                </a:cubicBezTo>
                <a:cubicBezTo>
                  <a:pt x="1279529" y="6804926"/>
                  <a:pt x="1272019" y="6804926"/>
                  <a:pt x="1264510" y="6803809"/>
                </a:cubicBezTo>
                <a:cubicBezTo>
                  <a:pt x="1268265" y="6802693"/>
                  <a:pt x="1272019" y="6801577"/>
                  <a:pt x="1275774" y="6801577"/>
                </a:cubicBezTo>
                <a:cubicBezTo>
                  <a:pt x="1290793" y="6802693"/>
                  <a:pt x="1305812" y="6797111"/>
                  <a:pt x="1324585" y="6801577"/>
                </a:cubicBezTo>
                <a:cubicBezTo>
                  <a:pt x="1324585" y="6801577"/>
                  <a:pt x="1328340" y="6801577"/>
                  <a:pt x="1328340" y="6801577"/>
                </a:cubicBezTo>
                <a:cubicBezTo>
                  <a:pt x="1354623" y="6800460"/>
                  <a:pt x="1377152" y="6804926"/>
                  <a:pt x="1403435" y="6803809"/>
                </a:cubicBezTo>
                <a:cubicBezTo>
                  <a:pt x="1403435" y="6807158"/>
                  <a:pt x="1403435" y="6809391"/>
                  <a:pt x="1403435" y="6812740"/>
                </a:cubicBezTo>
                <a:cubicBezTo>
                  <a:pt x="1410944" y="6813856"/>
                  <a:pt x="1414699" y="6812740"/>
                  <a:pt x="1422208" y="6812740"/>
                </a:cubicBezTo>
                <a:cubicBezTo>
                  <a:pt x="1422208" y="6814972"/>
                  <a:pt x="1425963" y="6814972"/>
                  <a:pt x="1429718" y="6816088"/>
                </a:cubicBezTo>
                <a:cubicBezTo>
                  <a:pt x="1440982" y="6818321"/>
                  <a:pt x="1456001" y="6816088"/>
                  <a:pt x="1467265" y="6818321"/>
                </a:cubicBezTo>
                <a:cubicBezTo>
                  <a:pt x="1471020" y="6819437"/>
                  <a:pt x="1478529" y="6816088"/>
                  <a:pt x="1489793" y="6817205"/>
                </a:cubicBezTo>
                <a:cubicBezTo>
                  <a:pt x="1497303" y="6817205"/>
                  <a:pt x="1493548" y="6814972"/>
                  <a:pt x="1493548" y="6812740"/>
                </a:cubicBezTo>
                <a:cubicBezTo>
                  <a:pt x="1493548" y="6811623"/>
                  <a:pt x="1489793" y="6811623"/>
                  <a:pt x="1486038" y="6811623"/>
                </a:cubicBezTo>
                <a:cubicBezTo>
                  <a:pt x="1471020" y="6811623"/>
                  <a:pt x="1456001" y="6811623"/>
                  <a:pt x="1444737" y="6811623"/>
                </a:cubicBezTo>
                <a:cubicBezTo>
                  <a:pt x="1440982" y="6811623"/>
                  <a:pt x="1433472" y="6811623"/>
                  <a:pt x="1437227" y="6809391"/>
                </a:cubicBezTo>
                <a:cubicBezTo>
                  <a:pt x="1437227" y="6809391"/>
                  <a:pt x="1440982" y="6809391"/>
                  <a:pt x="1440982" y="6809391"/>
                </a:cubicBezTo>
                <a:cubicBezTo>
                  <a:pt x="1444737" y="6809391"/>
                  <a:pt x="1452246" y="6810507"/>
                  <a:pt x="1456001" y="6808274"/>
                </a:cubicBezTo>
                <a:cubicBezTo>
                  <a:pt x="1456001" y="6804926"/>
                  <a:pt x="1448491" y="6806042"/>
                  <a:pt x="1440982" y="6804926"/>
                </a:cubicBezTo>
                <a:cubicBezTo>
                  <a:pt x="1433472" y="6800460"/>
                  <a:pt x="1433472" y="6799344"/>
                  <a:pt x="1444737" y="6799344"/>
                </a:cubicBezTo>
                <a:cubicBezTo>
                  <a:pt x="1456001" y="6799344"/>
                  <a:pt x="1467265" y="6798228"/>
                  <a:pt x="1474774" y="6798228"/>
                </a:cubicBezTo>
                <a:cubicBezTo>
                  <a:pt x="1497303" y="6797111"/>
                  <a:pt x="1516076" y="6794879"/>
                  <a:pt x="1542359" y="6795995"/>
                </a:cubicBezTo>
                <a:cubicBezTo>
                  <a:pt x="1531095" y="6792646"/>
                  <a:pt x="1519831" y="6791530"/>
                  <a:pt x="1508567" y="6791530"/>
                </a:cubicBezTo>
                <a:cubicBezTo>
                  <a:pt x="1467265" y="6791530"/>
                  <a:pt x="1425963" y="6791530"/>
                  <a:pt x="1388416" y="6791530"/>
                </a:cubicBezTo>
                <a:cubicBezTo>
                  <a:pt x="1380906" y="6791530"/>
                  <a:pt x="1373397" y="6791530"/>
                  <a:pt x="1369642" y="6792646"/>
                </a:cubicBezTo>
                <a:cubicBezTo>
                  <a:pt x="1354623" y="6798228"/>
                  <a:pt x="1335850" y="6794879"/>
                  <a:pt x="1317076" y="6795995"/>
                </a:cubicBezTo>
                <a:cubicBezTo>
                  <a:pt x="1305812" y="6795995"/>
                  <a:pt x="1294548" y="6792646"/>
                  <a:pt x="1275774" y="6790414"/>
                </a:cubicBezTo>
                <a:cubicBezTo>
                  <a:pt x="1309567" y="6790414"/>
                  <a:pt x="1332095" y="6789297"/>
                  <a:pt x="1354623" y="6788181"/>
                </a:cubicBezTo>
                <a:cubicBezTo>
                  <a:pt x="1410944" y="6784832"/>
                  <a:pt x="1467265" y="6787065"/>
                  <a:pt x="1527340" y="6785948"/>
                </a:cubicBezTo>
                <a:cubicBezTo>
                  <a:pt x="1508567" y="6782600"/>
                  <a:pt x="1508567" y="6782600"/>
                  <a:pt x="1471020" y="6782600"/>
                </a:cubicBezTo>
                <a:cubicBezTo>
                  <a:pt x="1463510" y="6780367"/>
                  <a:pt x="1467265" y="6778134"/>
                  <a:pt x="1467265" y="6777018"/>
                </a:cubicBezTo>
                <a:cubicBezTo>
                  <a:pt x="1467265" y="6774785"/>
                  <a:pt x="1463510" y="6773669"/>
                  <a:pt x="1459755" y="6774785"/>
                </a:cubicBezTo>
                <a:cubicBezTo>
                  <a:pt x="1437227" y="6780367"/>
                  <a:pt x="1410944" y="6779251"/>
                  <a:pt x="1384661" y="6781483"/>
                </a:cubicBezTo>
                <a:cubicBezTo>
                  <a:pt x="1377152" y="6782600"/>
                  <a:pt x="1369642" y="6780367"/>
                  <a:pt x="1358378" y="6780367"/>
                </a:cubicBezTo>
                <a:cubicBezTo>
                  <a:pt x="1328340" y="6780367"/>
                  <a:pt x="1298302" y="6780367"/>
                  <a:pt x="1268265" y="6780367"/>
                </a:cubicBezTo>
                <a:cubicBezTo>
                  <a:pt x="1245736" y="6780367"/>
                  <a:pt x="1226963" y="6777018"/>
                  <a:pt x="1204434" y="6778134"/>
                </a:cubicBezTo>
                <a:cubicBezTo>
                  <a:pt x="1181906" y="6779251"/>
                  <a:pt x="1159377" y="6778134"/>
                  <a:pt x="1136849" y="6778134"/>
                </a:cubicBezTo>
                <a:cubicBezTo>
                  <a:pt x="1114321" y="6778134"/>
                  <a:pt x="1091792" y="6778134"/>
                  <a:pt x="1069264" y="6778134"/>
                </a:cubicBezTo>
                <a:cubicBezTo>
                  <a:pt x="1073019" y="6775902"/>
                  <a:pt x="1080528" y="6773669"/>
                  <a:pt x="1088038" y="6774785"/>
                </a:cubicBezTo>
                <a:cubicBezTo>
                  <a:pt x="1106812" y="6774785"/>
                  <a:pt x="1125585" y="6774785"/>
                  <a:pt x="1148113" y="6774785"/>
                </a:cubicBezTo>
                <a:cubicBezTo>
                  <a:pt x="1151868" y="6774785"/>
                  <a:pt x="1155623" y="6774785"/>
                  <a:pt x="1163132" y="6773669"/>
                </a:cubicBezTo>
                <a:cubicBezTo>
                  <a:pt x="1155623" y="6765855"/>
                  <a:pt x="1136849" y="6761390"/>
                  <a:pt x="1118075" y="6756924"/>
                </a:cubicBezTo>
                <a:cubicBezTo>
                  <a:pt x="1114321" y="6755808"/>
                  <a:pt x="1106812" y="6754692"/>
                  <a:pt x="1099302" y="6754692"/>
                </a:cubicBezTo>
                <a:cubicBezTo>
                  <a:pt x="1091792" y="6754692"/>
                  <a:pt x="1080528" y="6754692"/>
                  <a:pt x="1069264" y="6753576"/>
                </a:cubicBezTo>
                <a:cubicBezTo>
                  <a:pt x="1065509" y="6752459"/>
                  <a:pt x="1058000" y="6752459"/>
                  <a:pt x="1050490" y="6753576"/>
                </a:cubicBezTo>
                <a:cubicBezTo>
                  <a:pt x="1046736" y="6755808"/>
                  <a:pt x="1039226" y="6754692"/>
                  <a:pt x="1035471" y="6754692"/>
                </a:cubicBezTo>
                <a:cubicBezTo>
                  <a:pt x="1027962" y="6754692"/>
                  <a:pt x="1024207" y="6755808"/>
                  <a:pt x="1024207" y="6753576"/>
                </a:cubicBezTo>
                <a:cubicBezTo>
                  <a:pt x="1024207" y="6751343"/>
                  <a:pt x="1027962" y="6751343"/>
                  <a:pt x="1035471" y="6751343"/>
                </a:cubicBezTo>
                <a:cubicBezTo>
                  <a:pt x="1046736" y="6751343"/>
                  <a:pt x="1058000" y="6751343"/>
                  <a:pt x="1065509" y="6751343"/>
                </a:cubicBezTo>
                <a:cubicBezTo>
                  <a:pt x="1080528" y="6751343"/>
                  <a:pt x="1084283" y="6747994"/>
                  <a:pt x="1076774" y="6744645"/>
                </a:cubicBezTo>
                <a:cubicBezTo>
                  <a:pt x="1076774" y="6744645"/>
                  <a:pt x="1076774" y="6743529"/>
                  <a:pt x="1076774" y="6742413"/>
                </a:cubicBezTo>
                <a:cubicBezTo>
                  <a:pt x="1065509" y="6735715"/>
                  <a:pt x="1065509" y="6735715"/>
                  <a:pt x="1035471" y="6735715"/>
                </a:cubicBezTo>
                <a:cubicBezTo>
                  <a:pt x="1035471" y="6735715"/>
                  <a:pt x="1031717" y="6735715"/>
                  <a:pt x="1031717" y="6735715"/>
                </a:cubicBezTo>
                <a:cubicBezTo>
                  <a:pt x="1020453" y="6732366"/>
                  <a:pt x="1009189" y="6732366"/>
                  <a:pt x="997924" y="6735715"/>
                </a:cubicBezTo>
                <a:cubicBezTo>
                  <a:pt x="990415" y="6735715"/>
                  <a:pt x="986660" y="6735715"/>
                  <a:pt x="979151" y="6735715"/>
                </a:cubicBezTo>
                <a:cubicBezTo>
                  <a:pt x="975396" y="6735715"/>
                  <a:pt x="967886" y="6734598"/>
                  <a:pt x="964132" y="6737947"/>
                </a:cubicBezTo>
                <a:cubicBezTo>
                  <a:pt x="956622" y="6737947"/>
                  <a:pt x="945358" y="6736831"/>
                  <a:pt x="937848" y="6737947"/>
                </a:cubicBezTo>
                <a:cubicBezTo>
                  <a:pt x="922830" y="6737947"/>
                  <a:pt x="911566" y="6736831"/>
                  <a:pt x="904056" y="6735715"/>
                </a:cubicBezTo>
                <a:cubicBezTo>
                  <a:pt x="892792" y="6733482"/>
                  <a:pt x="881528" y="6733482"/>
                  <a:pt x="870263" y="6735715"/>
                </a:cubicBezTo>
                <a:cubicBezTo>
                  <a:pt x="862754" y="6736831"/>
                  <a:pt x="847735" y="6737947"/>
                  <a:pt x="836471" y="6737947"/>
                </a:cubicBezTo>
                <a:cubicBezTo>
                  <a:pt x="832716" y="6736831"/>
                  <a:pt x="825207" y="6736831"/>
                  <a:pt x="821452" y="6739064"/>
                </a:cubicBezTo>
                <a:cubicBezTo>
                  <a:pt x="817698" y="6740180"/>
                  <a:pt x="813943" y="6740180"/>
                  <a:pt x="810188" y="6739064"/>
                </a:cubicBezTo>
                <a:cubicBezTo>
                  <a:pt x="791415" y="6735715"/>
                  <a:pt x="768886" y="6737947"/>
                  <a:pt x="750113" y="6737947"/>
                </a:cubicBezTo>
                <a:cubicBezTo>
                  <a:pt x="750113" y="6735715"/>
                  <a:pt x="753867" y="6734598"/>
                  <a:pt x="746358" y="6733482"/>
                </a:cubicBezTo>
                <a:cubicBezTo>
                  <a:pt x="742603" y="6733482"/>
                  <a:pt x="735094" y="6733482"/>
                  <a:pt x="738848" y="6735715"/>
                </a:cubicBezTo>
                <a:cubicBezTo>
                  <a:pt x="731339" y="6735715"/>
                  <a:pt x="723829" y="6735715"/>
                  <a:pt x="716320" y="6735715"/>
                </a:cubicBezTo>
                <a:cubicBezTo>
                  <a:pt x="716320" y="6734598"/>
                  <a:pt x="720075" y="6732366"/>
                  <a:pt x="712565" y="6731250"/>
                </a:cubicBezTo>
                <a:cubicBezTo>
                  <a:pt x="708811" y="6731250"/>
                  <a:pt x="705056" y="6732366"/>
                  <a:pt x="705056" y="6733482"/>
                </a:cubicBezTo>
                <a:cubicBezTo>
                  <a:pt x="697546" y="6733482"/>
                  <a:pt x="690037" y="6733482"/>
                  <a:pt x="686282" y="6733482"/>
                </a:cubicBezTo>
                <a:cubicBezTo>
                  <a:pt x="682527" y="6732366"/>
                  <a:pt x="686282" y="6730133"/>
                  <a:pt x="678773" y="6730133"/>
                </a:cubicBezTo>
                <a:cubicBezTo>
                  <a:pt x="675018" y="6730133"/>
                  <a:pt x="667509" y="6729017"/>
                  <a:pt x="663754" y="6731250"/>
                </a:cubicBezTo>
                <a:cubicBezTo>
                  <a:pt x="656244" y="6732366"/>
                  <a:pt x="644980" y="6729017"/>
                  <a:pt x="637471" y="6730133"/>
                </a:cubicBezTo>
                <a:cubicBezTo>
                  <a:pt x="626207" y="6732366"/>
                  <a:pt x="618697" y="6731250"/>
                  <a:pt x="611188" y="6731250"/>
                </a:cubicBezTo>
                <a:cubicBezTo>
                  <a:pt x="603678" y="6732366"/>
                  <a:pt x="599924" y="6731250"/>
                  <a:pt x="592414" y="6731250"/>
                </a:cubicBezTo>
                <a:cubicBezTo>
                  <a:pt x="581150" y="6729017"/>
                  <a:pt x="562376" y="6729017"/>
                  <a:pt x="547357" y="6731250"/>
                </a:cubicBezTo>
                <a:cubicBezTo>
                  <a:pt x="536093" y="6731250"/>
                  <a:pt x="524829" y="6727901"/>
                  <a:pt x="509810" y="6730133"/>
                </a:cubicBezTo>
                <a:cubicBezTo>
                  <a:pt x="509810" y="6729017"/>
                  <a:pt x="498546" y="6725668"/>
                  <a:pt x="494791" y="6724552"/>
                </a:cubicBezTo>
                <a:cubicBezTo>
                  <a:pt x="479772" y="6721203"/>
                  <a:pt x="479772" y="6721203"/>
                  <a:pt x="468508" y="6725668"/>
                </a:cubicBezTo>
                <a:cubicBezTo>
                  <a:pt x="464753" y="6726784"/>
                  <a:pt x="460999" y="6727901"/>
                  <a:pt x="464753" y="6729017"/>
                </a:cubicBezTo>
                <a:cubicBezTo>
                  <a:pt x="468508" y="6730133"/>
                  <a:pt x="468508" y="6731250"/>
                  <a:pt x="476018" y="6731250"/>
                </a:cubicBezTo>
                <a:cubicBezTo>
                  <a:pt x="487282" y="6731250"/>
                  <a:pt x="498546" y="6731250"/>
                  <a:pt x="509810" y="6731250"/>
                </a:cubicBezTo>
                <a:cubicBezTo>
                  <a:pt x="521074" y="6735715"/>
                  <a:pt x="536093" y="6737947"/>
                  <a:pt x="558622" y="6737947"/>
                </a:cubicBezTo>
                <a:cubicBezTo>
                  <a:pt x="566131" y="6737947"/>
                  <a:pt x="573641" y="6737947"/>
                  <a:pt x="581150" y="6737947"/>
                </a:cubicBezTo>
                <a:cubicBezTo>
                  <a:pt x="618697" y="6736831"/>
                  <a:pt x="656244" y="6740180"/>
                  <a:pt x="693792" y="6741296"/>
                </a:cubicBezTo>
                <a:cubicBezTo>
                  <a:pt x="697546" y="6741296"/>
                  <a:pt x="701301" y="6743529"/>
                  <a:pt x="708811" y="6744645"/>
                </a:cubicBezTo>
                <a:cubicBezTo>
                  <a:pt x="686282" y="6745761"/>
                  <a:pt x="663754" y="6745761"/>
                  <a:pt x="644980" y="6745761"/>
                </a:cubicBezTo>
                <a:cubicBezTo>
                  <a:pt x="644980" y="6745761"/>
                  <a:pt x="644980" y="6746878"/>
                  <a:pt x="644980" y="6746878"/>
                </a:cubicBezTo>
                <a:cubicBezTo>
                  <a:pt x="667509" y="6746878"/>
                  <a:pt x="690037" y="6746878"/>
                  <a:pt x="708811" y="6746878"/>
                </a:cubicBezTo>
                <a:cubicBezTo>
                  <a:pt x="731339" y="6746878"/>
                  <a:pt x="750113" y="6746878"/>
                  <a:pt x="768886" y="6746878"/>
                </a:cubicBezTo>
                <a:cubicBezTo>
                  <a:pt x="772641" y="6746878"/>
                  <a:pt x="780150" y="6746878"/>
                  <a:pt x="783905" y="6747994"/>
                </a:cubicBezTo>
                <a:cubicBezTo>
                  <a:pt x="791415" y="6750227"/>
                  <a:pt x="787660" y="6754692"/>
                  <a:pt x="802678" y="6753576"/>
                </a:cubicBezTo>
                <a:cubicBezTo>
                  <a:pt x="813943" y="6752459"/>
                  <a:pt x="821452" y="6755808"/>
                  <a:pt x="832716" y="6754692"/>
                </a:cubicBezTo>
                <a:cubicBezTo>
                  <a:pt x="840226" y="6754692"/>
                  <a:pt x="851490" y="6755808"/>
                  <a:pt x="859000" y="6753576"/>
                </a:cubicBezTo>
                <a:cubicBezTo>
                  <a:pt x="862754" y="6752459"/>
                  <a:pt x="866509" y="6753576"/>
                  <a:pt x="874018" y="6753576"/>
                </a:cubicBezTo>
                <a:cubicBezTo>
                  <a:pt x="870263" y="6755808"/>
                  <a:pt x="862754" y="6756924"/>
                  <a:pt x="862754" y="6758041"/>
                </a:cubicBezTo>
                <a:cubicBezTo>
                  <a:pt x="859000" y="6760273"/>
                  <a:pt x="862754" y="6762506"/>
                  <a:pt x="870263" y="6762506"/>
                </a:cubicBezTo>
                <a:cubicBezTo>
                  <a:pt x="877773" y="6762506"/>
                  <a:pt x="889037" y="6762506"/>
                  <a:pt x="889037" y="6765855"/>
                </a:cubicBezTo>
                <a:cubicBezTo>
                  <a:pt x="889037" y="6766971"/>
                  <a:pt x="896546" y="6766971"/>
                  <a:pt x="900301" y="6766971"/>
                </a:cubicBezTo>
                <a:cubicBezTo>
                  <a:pt x="919075" y="6763622"/>
                  <a:pt x="937848" y="6768088"/>
                  <a:pt x="952868" y="6768088"/>
                </a:cubicBezTo>
                <a:cubicBezTo>
                  <a:pt x="956622" y="6769204"/>
                  <a:pt x="960377" y="6769204"/>
                  <a:pt x="960377" y="6770320"/>
                </a:cubicBezTo>
                <a:cubicBezTo>
                  <a:pt x="960377" y="6771437"/>
                  <a:pt x="956622" y="6772553"/>
                  <a:pt x="952868" y="6772553"/>
                </a:cubicBezTo>
                <a:cubicBezTo>
                  <a:pt x="934094" y="6774785"/>
                  <a:pt x="915320" y="6777018"/>
                  <a:pt x="900301" y="6781483"/>
                </a:cubicBezTo>
                <a:cubicBezTo>
                  <a:pt x="892792" y="6782600"/>
                  <a:pt x="889037" y="6780367"/>
                  <a:pt x="889037" y="6779251"/>
                </a:cubicBezTo>
                <a:cubicBezTo>
                  <a:pt x="889037" y="6775902"/>
                  <a:pt x="885283" y="6773669"/>
                  <a:pt x="874018" y="6771437"/>
                </a:cubicBezTo>
                <a:cubicBezTo>
                  <a:pt x="870263" y="6770320"/>
                  <a:pt x="866509" y="6770320"/>
                  <a:pt x="862754" y="6770320"/>
                </a:cubicBezTo>
                <a:cubicBezTo>
                  <a:pt x="851490" y="6773669"/>
                  <a:pt x="832716" y="6771437"/>
                  <a:pt x="821452" y="6773669"/>
                </a:cubicBezTo>
                <a:cubicBezTo>
                  <a:pt x="813943" y="6774785"/>
                  <a:pt x="806433" y="6774785"/>
                  <a:pt x="795169" y="6774785"/>
                </a:cubicBezTo>
                <a:cubicBezTo>
                  <a:pt x="787660" y="6774785"/>
                  <a:pt x="783905" y="6771437"/>
                  <a:pt x="780150" y="6769204"/>
                </a:cubicBezTo>
                <a:cubicBezTo>
                  <a:pt x="772641" y="6765855"/>
                  <a:pt x="757622" y="6764739"/>
                  <a:pt x="750113" y="6769204"/>
                </a:cubicBezTo>
                <a:cubicBezTo>
                  <a:pt x="750113" y="6771437"/>
                  <a:pt x="746358" y="6772553"/>
                  <a:pt x="742603" y="6774785"/>
                </a:cubicBezTo>
                <a:cubicBezTo>
                  <a:pt x="742603" y="6777018"/>
                  <a:pt x="735094" y="6778134"/>
                  <a:pt x="723829" y="6778134"/>
                </a:cubicBezTo>
                <a:cubicBezTo>
                  <a:pt x="716320" y="6778134"/>
                  <a:pt x="708811" y="6778134"/>
                  <a:pt x="701301" y="6780367"/>
                </a:cubicBezTo>
                <a:cubicBezTo>
                  <a:pt x="690037" y="6781483"/>
                  <a:pt x="678773" y="6779251"/>
                  <a:pt x="671263" y="6775902"/>
                </a:cubicBezTo>
                <a:cubicBezTo>
                  <a:pt x="659999" y="6769204"/>
                  <a:pt x="637471" y="6769204"/>
                  <a:pt x="618697" y="6766971"/>
                </a:cubicBezTo>
                <a:cubicBezTo>
                  <a:pt x="611188" y="6765855"/>
                  <a:pt x="603678" y="6768088"/>
                  <a:pt x="592414" y="6769204"/>
                </a:cubicBezTo>
                <a:cubicBezTo>
                  <a:pt x="581150" y="6769204"/>
                  <a:pt x="569886" y="6771437"/>
                  <a:pt x="562376" y="6773669"/>
                </a:cubicBezTo>
                <a:cubicBezTo>
                  <a:pt x="539848" y="6778134"/>
                  <a:pt x="536093" y="6778134"/>
                  <a:pt x="521074" y="6772553"/>
                </a:cubicBezTo>
                <a:cubicBezTo>
                  <a:pt x="517320" y="6772553"/>
                  <a:pt x="517320" y="6770320"/>
                  <a:pt x="513565" y="6769204"/>
                </a:cubicBezTo>
                <a:cubicBezTo>
                  <a:pt x="491037" y="6774785"/>
                  <a:pt x="472263" y="6774785"/>
                  <a:pt x="449735" y="6774785"/>
                </a:cubicBezTo>
                <a:cubicBezTo>
                  <a:pt x="434716" y="6774785"/>
                  <a:pt x="423451" y="6774785"/>
                  <a:pt x="408433" y="6774785"/>
                </a:cubicBezTo>
                <a:cubicBezTo>
                  <a:pt x="378395" y="6773669"/>
                  <a:pt x="348357" y="6777018"/>
                  <a:pt x="314564" y="6775902"/>
                </a:cubicBezTo>
                <a:cubicBezTo>
                  <a:pt x="303300" y="6775902"/>
                  <a:pt x="299546" y="6780367"/>
                  <a:pt x="288281" y="6777018"/>
                </a:cubicBezTo>
                <a:cubicBezTo>
                  <a:pt x="277017" y="6774785"/>
                  <a:pt x="265753" y="6777018"/>
                  <a:pt x="258244" y="6775902"/>
                </a:cubicBezTo>
                <a:cubicBezTo>
                  <a:pt x="246979" y="6775902"/>
                  <a:pt x="235715" y="6775902"/>
                  <a:pt x="224451" y="6775902"/>
                </a:cubicBezTo>
                <a:cubicBezTo>
                  <a:pt x="216942" y="6773669"/>
                  <a:pt x="224451" y="6771437"/>
                  <a:pt x="220696" y="6769204"/>
                </a:cubicBezTo>
                <a:cubicBezTo>
                  <a:pt x="209432" y="6764739"/>
                  <a:pt x="194413" y="6763622"/>
                  <a:pt x="175640" y="6765855"/>
                </a:cubicBezTo>
                <a:cubicBezTo>
                  <a:pt x="171885" y="6765855"/>
                  <a:pt x="171885" y="6766971"/>
                  <a:pt x="164376" y="6766971"/>
                </a:cubicBezTo>
                <a:cubicBezTo>
                  <a:pt x="160621" y="6766971"/>
                  <a:pt x="156866" y="6765855"/>
                  <a:pt x="156866" y="6763622"/>
                </a:cubicBezTo>
                <a:cubicBezTo>
                  <a:pt x="156866" y="6762506"/>
                  <a:pt x="156866" y="6760273"/>
                  <a:pt x="164376" y="6760273"/>
                </a:cubicBezTo>
                <a:cubicBezTo>
                  <a:pt x="175640" y="6761390"/>
                  <a:pt x="186904" y="6760273"/>
                  <a:pt x="194413" y="6761390"/>
                </a:cubicBezTo>
                <a:cubicBezTo>
                  <a:pt x="209432" y="6761390"/>
                  <a:pt x="216942" y="6759157"/>
                  <a:pt x="228206" y="6759157"/>
                </a:cubicBezTo>
                <a:cubicBezTo>
                  <a:pt x="235715" y="6758041"/>
                  <a:pt x="239470" y="6754692"/>
                  <a:pt x="239470" y="6752459"/>
                </a:cubicBezTo>
                <a:cubicBezTo>
                  <a:pt x="246979" y="6749110"/>
                  <a:pt x="246979" y="6747994"/>
                  <a:pt x="258244" y="6750227"/>
                </a:cubicBezTo>
                <a:cubicBezTo>
                  <a:pt x="273263" y="6751343"/>
                  <a:pt x="288281" y="6752459"/>
                  <a:pt x="303300" y="6754692"/>
                </a:cubicBezTo>
                <a:cubicBezTo>
                  <a:pt x="307055" y="6755808"/>
                  <a:pt x="314564" y="6754692"/>
                  <a:pt x="322074" y="6754692"/>
                </a:cubicBezTo>
                <a:cubicBezTo>
                  <a:pt x="325829" y="6754692"/>
                  <a:pt x="325829" y="6752459"/>
                  <a:pt x="329583" y="6751343"/>
                </a:cubicBezTo>
                <a:cubicBezTo>
                  <a:pt x="337093" y="6749110"/>
                  <a:pt x="329583" y="6747994"/>
                  <a:pt x="325829" y="6745761"/>
                </a:cubicBezTo>
                <a:cubicBezTo>
                  <a:pt x="322074" y="6743529"/>
                  <a:pt x="310810" y="6743529"/>
                  <a:pt x="303300" y="6741296"/>
                </a:cubicBezTo>
                <a:cubicBezTo>
                  <a:pt x="299546" y="6740180"/>
                  <a:pt x="299546" y="6740180"/>
                  <a:pt x="299546" y="6739064"/>
                </a:cubicBezTo>
                <a:cubicBezTo>
                  <a:pt x="299546" y="6737947"/>
                  <a:pt x="303300" y="6737947"/>
                  <a:pt x="307055" y="6737947"/>
                </a:cubicBezTo>
                <a:cubicBezTo>
                  <a:pt x="318319" y="6737947"/>
                  <a:pt x="333338" y="6736831"/>
                  <a:pt x="344602" y="6739064"/>
                </a:cubicBezTo>
                <a:cubicBezTo>
                  <a:pt x="344602" y="6740180"/>
                  <a:pt x="348357" y="6739064"/>
                  <a:pt x="348357" y="6739064"/>
                </a:cubicBezTo>
                <a:cubicBezTo>
                  <a:pt x="355866" y="6737947"/>
                  <a:pt x="348357" y="6737947"/>
                  <a:pt x="348357" y="6736831"/>
                </a:cubicBezTo>
                <a:cubicBezTo>
                  <a:pt x="344602" y="6735715"/>
                  <a:pt x="344602" y="6733482"/>
                  <a:pt x="352112" y="6733482"/>
                </a:cubicBezTo>
                <a:cubicBezTo>
                  <a:pt x="359621" y="6733482"/>
                  <a:pt x="367131" y="6733482"/>
                  <a:pt x="378395" y="6733482"/>
                </a:cubicBezTo>
                <a:cubicBezTo>
                  <a:pt x="367131" y="6731250"/>
                  <a:pt x="355866" y="6731250"/>
                  <a:pt x="344602" y="6730133"/>
                </a:cubicBezTo>
                <a:cubicBezTo>
                  <a:pt x="337093" y="6729017"/>
                  <a:pt x="337093" y="6727901"/>
                  <a:pt x="340848" y="6726784"/>
                </a:cubicBezTo>
                <a:cubicBezTo>
                  <a:pt x="344602" y="6722319"/>
                  <a:pt x="344602" y="6721203"/>
                  <a:pt x="329583" y="6720087"/>
                </a:cubicBezTo>
                <a:cubicBezTo>
                  <a:pt x="325829" y="6720087"/>
                  <a:pt x="318319" y="6720087"/>
                  <a:pt x="314564" y="6720087"/>
                </a:cubicBezTo>
                <a:cubicBezTo>
                  <a:pt x="314564" y="6718970"/>
                  <a:pt x="314564" y="6718970"/>
                  <a:pt x="314564" y="6717854"/>
                </a:cubicBezTo>
                <a:cubicBezTo>
                  <a:pt x="314564" y="6717854"/>
                  <a:pt x="314564" y="6716738"/>
                  <a:pt x="314564" y="6716738"/>
                </a:cubicBezTo>
                <a:cubicBezTo>
                  <a:pt x="340848" y="6717854"/>
                  <a:pt x="359621" y="6712272"/>
                  <a:pt x="385904" y="6712272"/>
                </a:cubicBezTo>
                <a:cubicBezTo>
                  <a:pt x="400923" y="6712272"/>
                  <a:pt x="415942" y="6710040"/>
                  <a:pt x="430961" y="6706691"/>
                </a:cubicBezTo>
                <a:cubicBezTo>
                  <a:pt x="430961" y="6705575"/>
                  <a:pt x="438470" y="6705575"/>
                  <a:pt x="438470" y="6704458"/>
                </a:cubicBezTo>
                <a:cubicBezTo>
                  <a:pt x="438470" y="6702226"/>
                  <a:pt x="430961" y="6702226"/>
                  <a:pt x="427206" y="6702226"/>
                </a:cubicBezTo>
                <a:cubicBezTo>
                  <a:pt x="415942" y="6702226"/>
                  <a:pt x="404678" y="6702226"/>
                  <a:pt x="393414" y="6702226"/>
                </a:cubicBezTo>
                <a:cubicBezTo>
                  <a:pt x="389659" y="6702226"/>
                  <a:pt x="385904" y="6702226"/>
                  <a:pt x="385904" y="6701109"/>
                </a:cubicBezTo>
                <a:cubicBezTo>
                  <a:pt x="385904" y="6699993"/>
                  <a:pt x="385904" y="6698877"/>
                  <a:pt x="389659" y="6698877"/>
                </a:cubicBezTo>
                <a:cubicBezTo>
                  <a:pt x="397168" y="6698877"/>
                  <a:pt x="400923" y="6696644"/>
                  <a:pt x="412187" y="6696644"/>
                </a:cubicBezTo>
                <a:cubicBezTo>
                  <a:pt x="423451" y="6696644"/>
                  <a:pt x="434716" y="6696644"/>
                  <a:pt x="445980" y="6696644"/>
                </a:cubicBezTo>
                <a:cubicBezTo>
                  <a:pt x="453489" y="6695528"/>
                  <a:pt x="449735" y="6693295"/>
                  <a:pt x="449735" y="6692179"/>
                </a:cubicBezTo>
                <a:cubicBezTo>
                  <a:pt x="449735" y="6691063"/>
                  <a:pt x="449735" y="6689947"/>
                  <a:pt x="449735" y="6689947"/>
                </a:cubicBezTo>
                <a:cubicBezTo>
                  <a:pt x="427206" y="6688830"/>
                  <a:pt x="415942" y="6683249"/>
                  <a:pt x="393414" y="6683249"/>
                </a:cubicBezTo>
                <a:cubicBezTo>
                  <a:pt x="348357" y="6683249"/>
                  <a:pt x="307055" y="6686598"/>
                  <a:pt x="261998" y="6685481"/>
                </a:cubicBezTo>
                <a:cubicBezTo>
                  <a:pt x="254489" y="6684365"/>
                  <a:pt x="243225" y="6686598"/>
                  <a:pt x="243225" y="6683249"/>
                </a:cubicBezTo>
                <a:cubicBezTo>
                  <a:pt x="239470" y="6678784"/>
                  <a:pt x="254489" y="6681016"/>
                  <a:pt x="261998" y="6681016"/>
                </a:cubicBezTo>
                <a:cubicBezTo>
                  <a:pt x="277017" y="6682132"/>
                  <a:pt x="292036" y="6678784"/>
                  <a:pt x="307055" y="6678784"/>
                </a:cubicBezTo>
                <a:cubicBezTo>
                  <a:pt x="322074" y="6679900"/>
                  <a:pt x="340848" y="6681016"/>
                  <a:pt x="355866" y="6678784"/>
                </a:cubicBezTo>
                <a:cubicBezTo>
                  <a:pt x="382150" y="6676551"/>
                  <a:pt x="408433" y="6677667"/>
                  <a:pt x="430961" y="6677667"/>
                </a:cubicBezTo>
                <a:cubicBezTo>
                  <a:pt x="479772" y="6676551"/>
                  <a:pt x="524829" y="6673202"/>
                  <a:pt x="558622" y="6663155"/>
                </a:cubicBezTo>
                <a:cubicBezTo>
                  <a:pt x="573641" y="6659806"/>
                  <a:pt x="588659" y="6659806"/>
                  <a:pt x="603678" y="6659806"/>
                </a:cubicBezTo>
                <a:cubicBezTo>
                  <a:pt x="607433" y="6659806"/>
                  <a:pt x="618697" y="6660923"/>
                  <a:pt x="618697" y="6658690"/>
                </a:cubicBezTo>
                <a:cubicBezTo>
                  <a:pt x="618697" y="6654225"/>
                  <a:pt x="607433" y="6656458"/>
                  <a:pt x="603678" y="6656458"/>
                </a:cubicBezTo>
                <a:cubicBezTo>
                  <a:pt x="539848" y="6656458"/>
                  <a:pt x="476018" y="6656458"/>
                  <a:pt x="408433" y="6656458"/>
                </a:cubicBezTo>
                <a:cubicBezTo>
                  <a:pt x="385904" y="6656458"/>
                  <a:pt x="370885" y="6650876"/>
                  <a:pt x="352112" y="6645295"/>
                </a:cubicBezTo>
                <a:cubicBezTo>
                  <a:pt x="352112" y="6645295"/>
                  <a:pt x="352112" y="6644178"/>
                  <a:pt x="352112" y="6643062"/>
                </a:cubicBezTo>
                <a:cubicBezTo>
                  <a:pt x="359621" y="6639713"/>
                  <a:pt x="363376" y="6637480"/>
                  <a:pt x="367131" y="6634132"/>
                </a:cubicBezTo>
                <a:cubicBezTo>
                  <a:pt x="367131" y="6630783"/>
                  <a:pt x="378395" y="6627434"/>
                  <a:pt x="389659" y="6627434"/>
                </a:cubicBezTo>
                <a:cubicBezTo>
                  <a:pt x="419697" y="6627434"/>
                  <a:pt x="419697" y="6619620"/>
                  <a:pt x="423451" y="6614038"/>
                </a:cubicBezTo>
                <a:cubicBezTo>
                  <a:pt x="427206" y="6606224"/>
                  <a:pt x="445980" y="6600643"/>
                  <a:pt x="464753" y="6595061"/>
                </a:cubicBezTo>
                <a:cubicBezTo>
                  <a:pt x="468508" y="6592829"/>
                  <a:pt x="476018" y="6593945"/>
                  <a:pt x="479772" y="6593945"/>
                </a:cubicBezTo>
                <a:cubicBezTo>
                  <a:pt x="494791" y="6593945"/>
                  <a:pt x="509810" y="6595061"/>
                  <a:pt x="521074" y="6591712"/>
                </a:cubicBezTo>
                <a:cubicBezTo>
                  <a:pt x="524829" y="6590596"/>
                  <a:pt x="528584" y="6590596"/>
                  <a:pt x="536093" y="6590596"/>
                </a:cubicBezTo>
                <a:cubicBezTo>
                  <a:pt x="547357" y="6590596"/>
                  <a:pt x="558622" y="6590596"/>
                  <a:pt x="566131" y="6590596"/>
                </a:cubicBezTo>
                <a:cubicBezTo>
                  <a:pt x="584905" y="6589480"/>
                  <a:pt x="603678" y="6590596"/>
                  <a:pt x="618697" y="6593945"/>
                </a:cubicBezTo>
                <a:lnTo>
                  <a:pt x="631816" y="6593555"/>
                </a:lnTo>
                <a:lnTo>
                  <a:pt x="633716" y="6591754"/>
                </a:lnTo>
                <a:cubicBezTo>
                  <a:pt x="614943" y="6580365"/>
                  <a:pt x="596169" y="6580365"/>
                  <a:pt x="577395" y="6576568"/>
                </a:cubicBezTo>
                <a:cubicBezTo>
                  <a:pt x="562376" y="6572772"/>
                  <a:pt x="551112" y="6565179"/>
                  <a:pt x="536093" y="6561382"/>
                </a:cubicBezTo>
                <a:cubicBezTo>
                  <a:pt x="532339" y="6561382"/>
                  <a:pt x="524829" y="6553789"/>
                  <a:pt x="528584" y="6546196"/>
                </a:cubicBezTo>
                <a:cubicBezTo>
                  <a:pt x="532339" y="6538603"/>
                  <a:pt x="539848" y="6542400"/>
                  <a:pt x="543603" y="6542400"/>
                </a:cubicBezTo>
                <a:cubicBezTo>
                  <a:pt x="569886" y="6542400"/>
                  <a:pt x="592414" y="6542400"/>
                  <a:pt x="618697" y="6542400"/>
                </a:cubicBezTo>
                <a:cubicBezTo>
                  <a:pt x="663754" y="6542400"/>
                  <a:pt x="708811" y="6531010"/>
                  <a:pt x="750113" y="6508232"/>
                </a:cubicBezTo>
                <a:cubicBezTo>
                  <a:pt x="765132" y="6500639"/>
                  <a:pt x="783905" y="6504435"/>
                  <a:pt x="798924" y="6496842"/>
                </a:cubicBezTo>
                <a:cubicBezTo>
                  <a:pt x="813943" y="6493046"/>
                  <a:pt x="832717" y="6496842"/>
                  <a:pt x="851490" y="6500639"/>
                </a:cubicBezTo>
                <a:cubicBezTo>
                  <a:pt x="866509" y="6508232"/>
                  <a:pt x="889037" y="6512028"/>
                  <a:pt x="907811" y="6512028"/>
                </a:cubicBezTo>
                <a:cubicBezTo>
                  <a:pt x="937849" y="6508232"/>
                  <a:pt x="967887" y="6515825"/>
                  <a:pt x="997924" y="6504435"/>
                </a:cubicBezTo>
                <a:lnTo>
                  <a:pt x="1007813" y="6504435"/>
                </a:lnTo>
                <a:lnTo>
                  <a:pt x="1006036" y="6502508"/>
                </a:lnTo>
                <a:cubicBezTo>
                  <a:pt x="1006975" y="6501429"/>
                  <a:pt x="1010731" y="6500812"/>
                  <a:pt x="1018242" y="6500195"/>
                </a:cubicBezTo>
                <a:cubicBezTo>
                  <a:pt x="1033266" y="6498961"/>
                  <a:pt x="1037022" y="6495259"/>
                  <a:pt x="1052045" y="6496493"/>
                </a:cubicBezTo>
                <a:cubicBezTo>
                  <a:pt x="1063313" y="6497727"/>
                  <a:pt x="1074580" y="6496493"/>
                  <a:pt x="1085848" y="6496493"/>
                </a:cubicBezTo>
                <a:cubicBezTo>
                  <a:pt x="1089604" y="6496493"/>
                  <a:pt x="1093360" y="6496493"/>
                  <a:pt x="1100871" y="6495259"/>
                </a:cubicBezTo>
                <a:cubicBezTo>
                  <a:pt x="1085848" y="6495259"/>
                  <a:pt x="1074580" y="6494025"/>
                  <a:pt x="1063313" y="6494025"/>
                </a:cubicBezTo>
                <a:cubicBezTo>
                  <a:pt x="1063313" y="6491557"/>
                  <a:pt x="1059557" y="6489089"/>
                  <a:pt x="1070824" y="6485387"/>
                </a:cubicBezTo>
                <a:cubicBezTo>
                  <a:pt x="1074580" y="6482919"/>
                  <a:pt x="1082092" y="6482919"/>
                  <a:pt x="1093360" y="6482919"/>
                </a:cubicBezTo>
                <a:cubicBezTo>
                  <a:pt x="1097115" y="6482919"/>
                  <a:pt x="1100871" y="6481685"/>
                  <a:pt x="1097115" y="6479217"/>
                </a:cubicBezTo>
                <a:cubicBezTo>
                  <a:pt x="1093360" y="6479217"/>
                  <a:pt x="1093360" y="6477983"/>
                  <a:pt x="1089604" y="6477983"/>
                </a:cubicBezTo>
                <a:cubicBezTo>
                  <a:pt x="1070824" y="6477983"/>
                  <a:pt x="1052045" y="6475515"/>
                  <a:pt x="1037022" y="6479217"/>
                </a:cubicBezTo>
                <a:cubicBezTo>
                  <a:pt x="1025754" y="6481685"/>
                  <a:pt x="1010731" y="6481685"/>
                  <a:pt x="1003219" y="6479217"/>
                </a:cubicBezTo>
                <a:cubicBezTo>
                  <a:pt x="995707" y="6475515"/>
                  <a:pt x="984440" y="6475515"/>
                  <a:pt x="969416" y="6475515"/>
                </a:cubicBezTo>
                <a:cubicBezTo>
                  <a:pt x="958149" y="6475515"/>
                  <a:pt x="946881" y="6475515"/>
                  <a:pt x="946881" y="6469345"/>
                </a:cubicBezTo>
                <a:cubicBezTo>
                  <a:pt x="946881" y="6466877"/>
                  <a:pt x="935614" y="6466877"/>
                  <a:pt x="928102" y="6465643"/>
                </a:cubicBezTo>
                <a:cubicBezTo>
                  <a:pt x="920590" y="6465643"/>
                  <a:pt x="913078" y="6465643"/>
                  <a:pt x="909323" y="6465643"/>
                </a:cubicBezTo>
                <a:cubicBezTo>
                  <a:pt x="894299" y="6465643"/>
                  <a:pt x="890543" y="6463175"/>
                  <a:pt x="901811" y="6459473"/>
                </a:cubicBezTo>
                <a:cubicBezTo>
                  <a:pt x="905567" y="6457005"/>
                  <a:pt x="909323" y="6453303"/>
                  <a:pt x="920590" y="6454537"/>
                </a:cubicBezTo>
                <a:cubicBezTo>
                  <a:pt x="935614" y="6455771"/>
                  <a:pt x="950637" y="6455771"/>
                  <a:pt x="965660" y="6454537"/>
                </a:cubicBezTo>
                <a:cubicBezTo>
                  <a:pt x="984440" y="6453303"/>
                  <a:pt x="999463" y="6454537"/>
                  <a:pt x="1014487" y="6454537"/>
                </a:cubicBezTo>
                <a:cubicBezTo>
                  <a:pt x="1029510" y="6454537"/>
                  <a:pt x="1040778" y="6452069"/>
                  <a:pt x="1055801" y="6452069"/>
                </a:cubicBezTo>
                <a:cubicBezTo>
                  <a:pt x="1067069" y="6452069"/>
                  <a:pt x="1070824" y="6448367"/>
                  <a:pt x="1070824" y="6442197"/>
                </a:cubicBezTo>
                <a:cubicBezTo>
                  <a:pt x="1067069" y="6439728"/>
                  <a:pt x="1082092" y="6434792"/>
                  <a:pt x="1089604" y="6436026"/>
                </a:cubicBezTo>
                <a:cubicBezTo>
                  <a:pt x="1104627" y="6436026"/>
                  <a:pt x="1115895" y="6433558"/>
                  <a:pt x="1130918" y="6437260"/>
                </a:cubicBezTo>
                <a:cubicBezTo>
                  <a:pt x="1138430" y="6438494"/>
                  <a:pt x="1149697" y="6437260"/>
                  <a:pt x="1149697" y="6434792"/>
                </a:cubicBezTo>
                <a:cubicBezTo>
                  <a:pt x="1149697" y="6429856"/>
                  <a:pt x="1157209" y="6431090"/>
                  <a:pt x="1164721" y="6432324"/>
                </a:cubicBezTo>
                <a:cubicBezTo>
                  <a:pt x="1187256" y="6433558"/>
                  <a:pt x="1187256" y="6433558"/>
                  <a:pt x="1209791" y="6432324"/>
                </a:cubicBezTo>
                <a:cubicBezTo>
                  <a:pt x="1224815" y="6431090"/>
                  <a:pt x="1239838" y="6429856"/>
                  <a:pt x="1254861" y="6429856"/>
                </a:cubicBezTo>
                <a:cubicBezTo>
                  <a:pt x="1273641" y="6428622"/>
                  <a:pt x="1296176" y="6427388"/>
                  <a:pt x="1314955" y="6427388"/>
                </a:cubicBezTo>
                <a:cubicBezTo>
                  <a:pt x="1318711" y="6427388"/>
                  <a:pt x="1318711" y="6427388"/>
                  <a:pt x="1322467" y="6427388"/>
                </a:cubicBezTo>
                <a:cubicBezTo>
                  <a:pt x="1326223" y="6427388"/>
                  <a:pt x="1322467" y="6423686"/>
                  <a:pt x="1329979" y="6423686"/>
                </a:cubicBezTo>
                <a:lnTo>
                  <a:pt x="1344944" y="6426145"/>
                </a:lnTo>
                <a:lnTo>
                  <a:pt x="1354623" y="6424709"/>
                </a:lnTo>
                <a:cubicBezTo>
                  <a:pt x="1410944" y="6413320"/>
                  <a:pt x="1467265" y="6420913"/>
                  <a:pt x="1527340" y="6417117"/>
                </a:cubicBezTo>
                <a:cubicBezTo>
                  <a:pt x="1508567" y="6405727"/>
                  <a:pt x="1508567" y="6405727"/>
                  <a:pt x="1471020" y="6405727"/>
                </a:cubicBezTo>
                <a:cubicBezTo>
                  <a:pt x="1463510" y="6398134"/>
                  <a:pt x="1467265" y="6390541"/>
                  <a:pt x="1467265" y="6386745"/>
                </a:cubicBezTo>
                <a:cubicBezTo>
                  <a:pt x="1467265" y="6379152"/>
                  <a:pt x="1463510" y="6375355"/>
                  <a:pt x="1459755" y="6379152"/>
                </a:cubicBezTo>
                <a:cubicBezTo>
                  <a:pt x="1437227" y="6398134"/>
                  <a:pt x="1410944" y="6394338"/>
                  <a:pt x="1384661" y="6401931"/>
                </a:cubicBezTo>
                <a:cubicBezTo>
                  <a:pt x="1377151" y="6405727"/>
                  <a:pt x="1369642" y="6398134"/>
                  <a:pt x="1358378" y="6398134"/>
                </a:cubicBezTo>
                <a:cubicBezTo>
                  <a:pt x="1328340" y="6398134"/>
                  <a:pt x="1298302" y="6398134"/>
                  <a:pt x="1268264" y="6398134"/>
                </a:cubicBezTo>
                <a:cubicBezTo>
                  <a:pt x="1245736" y="6398134"/>
                  <a:pt x="1226963" y="6386745"/>
                  <a:pt x="1204434" y="6390541"/>
                </a:cubicBezTo>
                <a:cubicBezTo>
                  <a:pt x="1181906" y="6394338"/>
                  <a:pt x="1159378" y="6390541"/>
                  <a:pt x="1136849" y="6390541"/>
                </a:cubicBezTo>
                <a:cubicBezTo>
                  <a:pt x="1114321" y="6390541"/>
                  <a:pt x="1091792" y="6390541"/>
                  <a:pt x="1069264" y="6390541"/>
                </a:cubicBezTo>
                <a:cubicBezTo>
                  <a:pt x="1073019" y="6382948"/>
                  <a:pt x="1080528" y="6375355"/>
                  <a:pt x="1088038" y="6379152"/>
                </a:cubicBezTo>
                <a:cubicBezTo>
                  <a:pt x="1106811" y="6379152"/>
                  <a:pt x="1125585" y="6379152"/>
                  <a:pt x="1148113" y="6379152"/>
                </a:cubicBezTo>
                <a:cubicBezTo>
                  <a:pt x="1151868" y="6379152"/>
                  <a:pt x="1155623" y="6379152"/>
                  <a:pt x="1163132" y="6375355"/>
                </a:cubicBezTo>
                <a:cubicBezTo>
                  <a:pt x="1155623" y="6348780"/>
                  <a:pt x="1136849" y="6333594"/>
                  <a:pt x="1118076" y="6318408"/>
                </a:cubicBezTo>
                <a:cubicBezTo>
                  <a:pt x="1114321" y="6314612"/>
                  <a:pt x="1106811" y="6310815"/>
                  <a:pt x="1099302" y="6310815"/>
                </a:cubicBezTo>
                <a:cubicBezTo>
                  <a:pt x="1091792" y="6310815"/>
                  <a:pt x="1080528" y="6310815"/>
                  <a:pt x="1069264" y="6307019"/>
                </a:cubicBezTo>
                <a:cubicBezTo>
                  <a:pt x="1065509" y="6303223"/>
                  <a:pt x="1058000" y="6303223"/>
                  <a:pt x="1050491" y="6307019"/>
                </a:cubicBezTo>
                <a:cubicBezTo>
                  <a:pt x="1046736" y="6314612"/>
                  <a:pt x="1039226" y="6310815"/>
                  <a:pt x="1035472" y="6310815"/>
                </a:cubicBezTo>
                <a:cubicBezTo>
                  <a:pt x="1027962" y="6310815"/>
                  <a:pt x="1024207" y="6314612"/>
                  <a:pt x="1024207" y="6307019"/>
                </a:cubicBezTo>
                <a:cubicBezTo>
                  <a:pt x="1024207" y="6299426"/>
                  <a:pt x="1027962" y="6299426"/>
                  <a:pt x="1035472" y="6299426"/>
                </a:cubicBezTo>
                <a:cubicBezTo>
                  <a:pt x="1046736" y="6299426"/>
                  <a:pt x="1058000" y="6299426"/>
                  <a:pt x="1065509" y="6299426"/>
                </a:cubicBezTo>
                <a:cubicBezTo>
                  <a:pt x="1080528" y="6299426"/>
                  <a:pt x="1084283" y="6288037"/>
                  <a:pt x="1076774" y="6276647"/>
                </a:cubicBezTo>
                <a:cubicBezTo>
                  <a:pt x="1076774" y="6276647"/>
                  <a:pt x="1076774" y="6272851"/>
                  <a:pt x="1076774" y="6269054"/>
                </a:cubicBezTo>
                <a:cubicBezTo>
                  <a:pt x="1065509" y="6246276"/>
                  <a:pt x="1065509" y="6246276"/>
                  <a:pt x="1035472" y="6246276"/>
                </a:cubicBezTo>
                <a:cubicBezTo>
                  <a:pt x="1035472" y="6246276"/>
                  <a:pt x="1031717" y="6246276"/>
                  <a:pt x="1031717" y="6246276"/>
                </a:cubicBezTo>
                <a:cubicBezTo>
                  <a:pt x="1020453" y="6234886"/>
                  <a:pt x="1009189" y="6234886"/>
                  <a:pt x="997924" y="6246276"/>
                </a:cubicBezTo>
                <a:cubicBezTo>
                  <a:pt x="990415" y="6246276"/>
                  <a:pt x="986660" y="6246276"/>
                  <a:pt x="979151" y="6246276"/>
                </a:cubicBezTo>
                <a:cubicBezTo>
                  <a:pt x="975396" y="6246276"/>
                  <a:pt x="967887" y="6242479"/>
                  <a:pt x="964132" y="6253869"/>
                </a:cubicBezTo>
                <a:cubicBezTo>
                  <a:pt x="956622" y="6253869"/>
                  <a:pt x="945358" y="6250072"/>
                  <a:pt x="937849" y="6253869"/>
                </a:cubicBezTo>
                <a:cubicBezTo>
                  <a:pt x="922830" y="6253869"/>
                  <a:pt x="911566" y="6250072"/>
                  <a:pt x="904056" y="6246276"/>
                </a:cubicBezTo>
                <a:cubicBezTo>
                  <a:pt x="892792" y="6238683"/>
                  <a:pt x="881528" y="6238683"/>
                  <a:pt x="870264" y="6246276"/>
                </a:cubicBezTo>
                <a:cubicBezTo>
                  <a:pt x="862754" y="6250072"/>
                  <a:pt x="847735" y="6253869"/>
                  <a:pt x="836471" y="6253869"/>
                </a:cubicBezTo>
                <a:cubicBezTo>
                  <a:pt x="832717" y="6250072"/>
                  <a:pt x="825207" y="6250072"/>
                  <a:pt x="821452" y="6257665"/>
                </a:cubicBezTo>
                <a:cubicBezTo>
                  <a:pt x="817698" y="6261461"/>
                  <a:pt x="813943" y="6261461"/>
                  <a:pt x="810188" y="6257665"/>
                </a:cubicBezTo>
                <a:cubicBezTo>
                  <a:pt x="791415" y="6246276"/>
                  <a:pt x="768886" y="6253869"/>
                  <a:pt x="750113" y="6253869"/>
                </a:cubicBezTo>
                <a:cubicBezTo>
                  <a:pt x="750113" y="6246276"/>
                  <a:pt x="753867" y="6242479"/>
                  <a:pt x="746358" y="6238683"/>
                </a:cubicBezTo>
                <a:cubicBezTo>
                  <a:pt x="742603" y="6238683"/>
                  <a:pt x="735094" y="6238683"/>
                  <a:pt x="738848" y="6246276"/>
                </a:cubicBezTo>
                <a:cubicBezTo>
                  <a:pt x="731339" y="6246276"/>
                  <a:pt x="723830" y="6246276"/>
                  <a:pt x="716320" y="6246276"/>
                </a:cubicBezTo>
                <a:cubicBezTo>
                  <a:pt x="716320" y="6242479"/>
                  <a:pt x="720075" y="6234886"/>
                  <a:pt x="712565" y="6231090"/>
                </a:cubicBezTo>
                <a:cubicBezTo>
                  <a:pt x="708811" y="6231090"/>
                  <a:pt x="705056" y="6234886"/>
                  <a:pt x="705056" y="6238683"/>
                </a:cubicBezTo>
                <a:cubicBezTo>
                  <a:pt x="697546" y="6238683"/>
                  <a:pt x="690037" y="6238683"/>
                  <a:pt x="686282" y="6238683"/>
                </a:cubicBezTo>
                <a:cubicBezTo>
                  <a:pt x="682528" y="6234886"/>
                  <a:pt x="686282" y="6227293"/>
                  <a:pt x="678773" y="6227293"/>
                </a:cubicBezTo>
                <a:cubicBezTo>
                  <a:pt x="675018" y="6227293"/>
                  <a:pt x="667509" y="6223497"/>
                  <a:pt x="663754" y="6231090"/>
                </a:cubicBezTo>
                <a:cubicBezTo>
                  <a:pt x="656245" y="6234886"/>
                  <a:pt x="644980" y="6223497"/>
                  <a:pt x="637471" y="6227293"/>
                </a:cubicBezTo>
                <a:cubicBezTo>
                  <a:pt x="626207" y="6234886"/>
                  <a:pt x="618697" y="6231090"/>
                  <a:pt x="611188" y="6231090"/>
                </a:cubicBezTo>
                <a:cubicBezTo>
                  <a:pt x="603678" y="6234886"/>
                  <a:pt x="599924" y="6231090"/>
                  <a:pt x="592414" y="6231090"/>
                </a:cubicBezTo>
                <a:cubicBezTo>
                  <a:pt x="581150" y="6223497"/>
                  <a:pt x="562376" y="6223497"/>
                  <a:pt x="547358" y="6231090"/>
                </a:cubicBezTo>
                <a:cubicBezTo>
                  <a:pt x="536093" y="6231090"/>
                  <a:pt x="524829" y="6219700"/>
                  <a:pt x="509810" y="6227293"/>
                </a:cubicBezTo>
                <a:cubicBezTo>
                  <a:pt x="509810" y="6223497"/>
                  <a:pt x="498546" y="6212107"/>
                  <a:pt x="494791" y="6208311"/>
                </a:cubicBezTo>
                <a:cubicBezTo>
                  <a:pt x="479772" y="6196922"/>
                  <a:pt x="479772" y="6196922"/>
                  <a:pt x="468508" y="6212107"/>
                </a:cubicBezTo>
                <a:cubicBezTo>
                  <a:pt x="464754" y="6215904"/>
                  <a:pt x="460999" y="6219700"/>
                  <a:pt x="464754" y="6223497"/>
                </a:cubicBezTo>
                <a:cubicBezTo>
                  <a:pt x="468508" y="6227293"/>
                  <a:pt x="468508" y="6231090"/>
                  <a:pt x="476018" y="6231090"/>
                </a:cubicBezTo>
                <a:cubicBezTo>
                  <a:pt x="487282" y="6231090"/>
                  <a:pt x="498546" y="6231090"/>
                  <a:pt x="509810" y="6231090"/>
                </a:cubicBezTo>
                <a:cubicBezTo>
                  <a:pt x="521074" y="6246276"/>
                  <a:pt x="536093" y="6253869"/>
                  <a:pt x="558622" y="6253869"/>
                </a:cubicBezTo>
                <a:cubicBezTo>
                  <a:pt x="566131" y="6253869"/>
                  <a:pt x="573641" y="6253869"/>
                  <a:pt x="581150" y="6253869"/>
                </a:cubicBezTo>
                <a:cubicBezTo>
                  <a:pt x="618697" y="6250072"/>
                  <a:pt x="656245" y="6261461"/>
                  <a:pt x="693792" y="6265258"/>
                </a:cubicBezTo>
                <a:cubicBezTo>
                  <a:pt x="697546" y="6265258"/>
                  <a:pt x="701301" y="6272851"/>
                  <a:pt x="708811" y="6276647"/>
                </a:cubicBezTo>
                <a:cubicBezTo>
                  <a:pt x="686282" y="6280444"/>
                  <a:pt x="663754" y="6280444"/>
                  <a:pt x="644980" y="6280444"/>
                </a:cubicBezTo>
                <a:cubicBezTo>
                  <a:pt x="644980" y="6280444"/>
                  <a:pt x="644980" y="6284240"/>
                  <a:pt x="644980" y="6284240"/>
                </a:cubicBezTo>
                <a:cubicBezTo>
                  <a:pt x="667509" y="6284240"/>
                  <a:pt x="690037" y="6284240"/>
                  <a:pt x="708811" y="6284240"/>
                </a:cubicBezTo>
                <a:cubicBezTo>
                  <a:pt x="731339" y="6284240"/>
                  <a:pt x="750113" y="6284240"/>
                  <a:pt x="768886" y="6284240"/>
                </a:cubicBezTo>
                <a:cubicBezTo>
                  <a:pt x="772641" y="6284240"/>
                  <a:pt x="780150" y="6284240"/>
                  <a:pt x="783905" y="6288037"/>
                </a:cubicBezTo>
                <a:cubicBezTo>
                  <a:pt x="791415" y="6295630"/>
                  <a:pt x="787660" y="6310815"/>
                  <a:pt x="802679" y="6307019"/>
                </a:cubicBezTo>
                <a:cubicBezTo>
                  <a:pt x="813943" y="6303223"/>
                  <a:pt x="821452" y="6314612"/>
                  <a:pt x="832717" y="6310815"/>
                </a:cubicBezTo>
                <a:cubicBezTo>
                  <a:pt x="840226" y="6310815"/>
                  <a:pt x="851490" y="6314612"/>
                  <a:pt x="859000" y="6307019"/>
                </a:cubicBezTo>
                <a:cubicBezTo>
                  <a:pt x="862754" y="6303223"/>
                  <a:pt x="866509" y="6307019"/>
                  <a:pt x="874019" y="6307019"/>
                </a:cubicBezTo>
                <a:cubicBezTo>
                  <a:pt x="870264" y="6314612"/>
                  <a:pt x="862754" y="6318408"/>
                  <a:pt x="862754" y="6322205"/>
                </a:cubicBezTo>
                <a:cubicBezTo>
                  <a:pt x="859000" y="6329798"/>
                  <a:pt x="862754" y="6337391"/>
                  <a:pt x="870264" y="6337391"/>
                </a:cubicBezTo>
                <a:cubicBezTo>
                  <a:pt x="877773" y="6337391"/>
                  <a:pt x="889037" y="6337391"/>
                  <a:pt x="889037" y="6348780"/>
                </a:cubicBezTo>
                <a:cubicBezTo>
                  <a:pt x="889037" y="6352577"/>
                  <a:pt x="896547" y="6352577"/>
                  <a:pt x="900302" y="6352577"/>
                </a:cubicBezTo>
                <a:cubicBezTo>
                  <a:pt x="919075" y="6341187"/>
                  <a:pt x="937849" y="6356373"/>
                  <a:pt x="952868" y="6356373"/>
                </a:cubicBezTo>
                <a:cubicBezTo>
                  <a:pt x="956622" y="6360170"/>
                  <a:pt x="960377" y="6360170"/>
                  <a:pt x="960377" y="6363966"/>
                </a:cubicBezTo>
                <a:cubicBezTo>
                  <a:pt x="960377" y="6367762"/>
                  <a:pt x="956622" y="6371559"/>
                  <a:pt x="952868" y="6371559"/>
                </a:cubicBezTo>
                <a:cubicBezTo>
                  <a:pt x="934094" y="6379152"/>
                  <a:pt x="915320" y="6386745"/>
                  <a:pt x="900302" y="6401931"/>
                </a:cubicBezTo>
                <a:cubicBezTo>
                  <a:pt x="892792" y="6405727"/>
                  <a:pt x="889037" y="6398134"/>
                  <a:pt x="889037" y="6394338"/>
                </a:cubicBezTo>
                <a:cubicBezTo>
                  <a:pt x="889037" y="6382948"/>
                  <a:pt x="885283" y="6375355"/>
                  <a:pt x="874019" y="6367762"/>
                </a:cubicBezTo>
                <a:cubicBezTo>
                  <a:pt x="870264" y="6363966"/>
                  <a:pt x="866509" y="6363966"/>
                  <a:pt x="862754" y="6363966"/>
                </a:cubicBezTo>
                <a:cubicBezTo>
                  <a:pt x="851490" y="6375355"/>
                  <a:pt x="832717" y="6367762"/>
                  <a:pt x="821452" y="6375355"/>
                </a:cubicBezTo>
                <a:cubicBezTo>
                  <a:pt x="813943" y="6379152"/>
                  <a:pt x="806433" y="6379152"/>
                  <a:pt x="795169" y="6379152"/>
                </a:cubicBezTo>
                <a:cubicBezTo>
                  <a:pt x="787660" y="6379152"/>
                  <a:pt x="783905" y="6367762"/>
                  <a:pt x="780150" y="6360170"/>
                </a:cubicBezTo>
                <a:cubicBezTo>
                  <a:pt x="772641" y="6348780"/>
                  <a:pt x="757622" y="6344984"/>
                  <a:pt x="750113" y="6360170"/>
                </a:cubicBezTo>
                <a:cubicBezTo>
                  <a:pt x="750113" y="6367762"/>
                  <a:pt x="746358" y="6371559"/>
                  <a:pt x="742603" y="6379152"/>
                </a:cubicBezTo>
                <a:cubicBezTo>
                  <a:pt x="742603" y="6386745"/>
                  <a:pt x="735094" y="6390541"/>
                  <a:pt x="723830" y="6390541"/>
                </a:cubicBezTo>
                <a:cubicBezTo>
                  <a:pt x="716320" y="6390541"/>
                  <a:pt x="708811" y="6390541"/>
                  <a:pt x="701301" y="6398134"/>
                </a:cubicBezTo>
                <a:cubicBezTo>
                  <a:pt x="690037" y="6401931"/>
                  <a:pt x="678773" y="6394338"/>
                  <a:pt x="671263" y="6382948"/>
                </a:cubicBezTo>
                <a:cubicBezTo>
                  <a:pt x="659999" y="6360170"/>
                  <a:pt x="637471" y="6360170"/>
                  <a:pt x="618697" y="6352577"/>
                </a:cubicBezTo>
                <a:cubicBezTo>
                  <a:pt x="611188" y="6348780"/>
                  <a:pt x="603678" y="6356373"/>
                  <a:pt x="592414" y="6360170"/>
                </a:cubicBezTo>
                <a:cubicBezTo>
                  <a:pt x="581150" y="6360170"/>
                  <a:pt x="569886" y="6367762"/>
                  <a:pt x="562376" y="6375355"/>
                </a:cubicBezTo>
                <a:cubicBezTo>
                  <a:pt x="539848" y="6390541"/>
                  <a:pt x="536093" y="6390541"/>
                  <a:pt x="521074" y="6371559"/>
                </a:cubicBezTo>
                <a:cubicBezTo>
                  <a:pt x="517320" y="6371559"/>
                  <a:pt x="517320" y="6363966"/>
                  <a:pt x="513565" y="6360170"/>
                </a:cubicBezTo>
                <a:cubicBezTo>
                  <a:pt x="491037" y="6379152"/>
                  <a:pt x="472263" y="6379152"/>
                  <a:pt x="449735" y="6379152"/>
                </a:cubicBezTo>
                <a:cubicBezTo>
                  <a:pt x="434716" y="6379152"/>
                  <a:pt x="423452" y="6379152"/>
                  <a:pt x="408432" y="6379152"/>
                </a:cubicBezTo>
                <a:cubicBezTo>
                  <a:pt x="378394" y="6375355"/>
                  <a:pt x="348357" y="6386745"/>
                  <a:pt x="314564" y="6382948"/>
                </a:cubicBezTo>
                <a:cubicBezTo>
                  <a:pt x="303300" y="6382948"/>
                  <a:pt x="299545" y="6398134"/>
                  <a:pt x="288281" y="6386745"/>
                </a:cubicBezTo>
                <a:cubicBezTo>
                  <a:pt x="277017" y="6379152"/>
                  <a:pt x="265753" y="6386745"/>
                  <a:pt x="258243" y="6382948"/>
                </a:cubicBezTo>
                <a:cubicBezTo>
                  <a:pt x="246979" y="6382948"/>
                  <a:pt x="235715" y="6382948"/>
                  <a:pt x="224451" y="6382948"/>
                </a:cubicBezTo>
                <a:cubicBezTo>
                  <a:pt x="216941" y="6375355"/>
                  <a:pt x="224451" y="6367762"/>
                  <a:pt x="220696" y="6360170"/>
                </a:cubicBezTo>
                <a:cubicBezTo>
                  <a:pt x="209432" y="6344984"/>
                  <a:pt x="194413" y="6341187"/>
                  <a:pt x="175639" y="6348780"/>
                </a:cubicBezTo>
                <a:cubicBezTo>
                  <a:pt x="171885" y="6348780"/>
                  <a:pt x="171885" y="6352577"/>
                  <a:pt x="164375" y="6352577"/>
                </a:cubicBezTo>
                <a:cubicBezTo>
                  <a:pt x="160620" y="6352577"/>
                  <a:pt x="156866" y="6348780"/>
                  <a:pt x="156866" y="6341187"/>
                </a:cubicBezTo>
                <a:cubicBezTo>
                  <a:pt x="156866" y="6337391"/>
                  <a:pt x="156866" y="6329798"/>
                  <a:pt x="164375" y="6329798"/>
                </a:cubicBezTo>
                <a:cubicBezTo>
                  <a:pt x="175639" y="6333594"/>
                  <a:pt x="186904" y="6329798"/>
                  <a:pt x="194413" y="6333594"/>
                </a:cubicBezTo>
                <a:cubicBezTo>
                  <a:pt x="209432" y="6333594"/>
                  <a:pt x="216941" y="6326001"/>
                  <a:pt x="228206" y="6326001"/>
                </a:cubicBezTo>
                <a:cubicBezTo>
                  <a:pt x="235715" y="6322205"/>
                  <a:pt x="239470" y="6310815"/>
                  <a:pt x="239470" y="6303223"/>
                </a:cubicBezTo>
                <a:cubicBezTo>
                  <a:pt x="246979" y="6291833"/>
                  <a:pt x="246979" y="6288037"/>
                  <a:pt x="258243" y="6295630"/>
                </a:cubicBezTo>
                <a:cubicBezTo>
                  <a:pt x="273262" y="6299426"/>
                  <a:pt x="288281" y="6303223"/>
                  <a:pt x="303300" y="6310815"/>
                </a:cubicBezTo>
                <a:cubicBezTo>
                  <a:pt x="307055" y="6314612"/>
                  <a:pt x="314564" y="6310815"/>
                  <a:pt x="322074" y="6310815"/>
                </a:cubicBezTo>
                <a:cubicBezTo>
                  <a:pt x="325828" y="6310815"/>
                  <a:pt x="325828" y="6303223"/>
                  <a:pt x="329583" y="6299426"/>
                </a:cubicBezTo>
                <a:cubicBezTo>
                  <a:pt x="337093" y="6291833"/>
                  <a:pt x="329583" y="6288037"/>
                  <a:pt x="325828" y="6280444"/>
                </a:cubicBezTo>
                <a:cubicBezTo>
                  <a:pt x="322074" y="6272851"/>
                  <a:pt x="310809" y="6272851"/>
                  <a:pt x="303300" y="6265258"/>
                </a:cubicBezTo>
                <a:cubicBezTo>
                  <a:pt x="299545" y="6261461"/>
                  <a:pt x="299545" y="6261461"/>
                  <a:pt x="299545" y="6257665"/>
                </a:cubicBezTo>
                <a:cubicBezTo>
                  <a:pt x="299545" y="6253869"/>
                  <a:pt x="303300" y="6253869"/>
                  <a:pt x="307055" y="6253869"/>
                </a:cubicBezTo>
                <a:cubicBezTo>
                  <a:pt x="318319" y="6253869"/>
                  <a:pt x="333338" y="6250072"/>
                  <a:pt x="344602" y="6257665"/>
                </a:cubicBezTo>
                <a:cubicBezTo>
                  <a:pt x="344602" y="6261461"/>
                  <a:pt x="348357" y="6257665"/>
                  <a:pt x="348357" y="6257665"/>
                </a:cubicBezTo>
                <a:cubicBezTo>
                  <a:pt x="355866" y="6253869"/>
                  <a:pt x="348357" y="6253869"/>
                  <a:pt x="348357" y="6250072"/>
                </a:cubicBezTo>
                <a:cubicBezTo>
                  <a:pt x="344602" y="6246276"/>
                  <a:pt x="344602" y="6238683"/>
                  <a:pt x="352111" y="6238683"/>
                </a:cubicBezTo>
                <a:cubicBezTo>
                  <a:pt x="359621" y="6238683"/>
                  <a:pt x="367130" y="6238683"/>
                  <a:pt x="378394" y="6238683"/>
                </a:cubicBezTo>
                <a:cubicBezTo>
                  <a:pt x="367130" y="6231090"/>
                  <a:pt x="355866" y="6231090"/>
                  <a:pt x="344602" y="6227293"/>
                </a:cubicBezTo>
                <a:cubicBezTo>
                  <a:pt x="337093" y="6223497"/>
                  <a:pt x="337093" y="6219700"/>
                  <a:pt x="340847" y="6215904"/>
                </a:cubicBezTo>
                <a:cubicBezTo>
                  <a:pt x="344602" y="6200718"/>
                  <a:pt x="344602" y="6196922"/>
                  <a:pt x="329583" y="6193125"/>
                </a:cubicBezTo>
                <a:cubicBezTo>
                  <a:pt x="325828" y="6193125"/>
                  <a:pt x="318319" y="6193125"/>
                  <a:pt x="314564" y="6193125"/>
                </a:cubicBezTo>
                <a:cubicBezTo>
                  <a:pt x="314564" y="6189329"/>
                  <a:pt x="314564" y="6189329"/>
                  <a:pt x="314564" y="6185532"/>
                </a:cubicBezTo>
                <a:cubicBezTo>
                  <a:pt x="314564" y="6185532"/>
                  <a:pt x="314564" y="6181736"/>
                  <a:pt x="314564" y="6181736"/>
                </a:cubicBezTo>
                <a:cubicBezTo>
                  <a:pt x="340847" y="6185532"/>
                  <a:pt x="359621" y="6166550"/>
                  <a:pt x="385904" y="6166550"/>
                </a:cubicBezTo>
                <a:cubicBezTo>
                  <a:pt x="400923" y="6166550"/>
                  <a:pt x="415942" y="6158957"/>
                  <a:pt x="430961" y="6147568"/>
                </a:cubicBezTo>
                <a:cubicBezTo>
                  <a:pt x="430961" y="6143771"/>
                  <a:pt x="438471" y="6143771"/>
                  <a:pt x="438471" y="6139975"/>
                </a:cubicBezTo>
                <a:cubicBezTo>
                  <a:pt x="438471" y="6132382"/>
                  <a:pt x="430961" y="6132382"/>
                  <a:pt x="427206" y="6132382"/>
                </a:cubicBezTo>
                <a:cubicBezTo>
                  <a:pt x="415942" y="6132382"/>
                  <a:pt x="404678" y="6132382"/>
                  <a:pt x="393413" y="6132382"/>
                </a:cubicBezTo>
                <a:cubicBezTo>
                  <a:pt x="389659" y="6132382"/>
                  <a:pt x="385904" y="6132382"/>
                  <a:pt x="385904" y="6128585"/>
                </a:cubicBezTo>
                <a:cubicBezTo>
                  <a:pt x="385904" y="6124789"/>
                  <a:pt x="385904" y="6120992"/>
                  <a:pt x="389659" y="6120992"/>
                </a:cubicBezTo>
                <a:cubicBezTo>
                  <a:pt x="397168" y="6120992"/>
                  <a:pt x="400923" y="6113399"/>
                  <a:pt x="412187" y="6113399"/>
                </a:cubicBezTo>
                <a:cubicBezTo>
                  <a:pt x="423452" y="6113399"/>
                  <a:pt x="434716" y="6113399"/>
                  <a:pt x="445980" y="6113399"/>
                </a:cubicBezTo>
                <a:cubicBezTo>
                  <a:pt x="453489" y="6109603"/>
                  <a:pt x="449735" y="6102010"/>
                  <a:pt x="449735" y="6098213"/>
                </a:cubicBezTo>
                <a:cubicBezTo>
                  <a:pt x="449735" y="6094417"/>
                  <a:pt x="449735" y="6090621"/>
                  <a:pt x="449735" y="6090621"/>
                </a:cubicBezTo>
                <a:cubicBezTo>
                  <a:pt x="427206" y="6086824"/>
                  <a:pt x="415942" y="6067842"/>
                  <a:pt x="393413" y="6067842"/>
                </a:cubicBezTo>
                <a:cubicBezTo>
                  <a:pt x="348357" y="6067842"/>
                  <a:pt x="307055" y="6079231"/>
                  <a:pt x="261998" y="6075435"/>
                </a:cubicBezTo>
                <a:cubicBezTo>
                  <a:pt x="254489" y="6071638"/>
                  <a:pt x="243224" y="6079231"/>
                  <a:pt x="243224" y="6067842"/>
                </a:cubicBezTo>
                <a:cubicBezTo>
                  <a:pt x="239470" y="6052656"/>
                  <a:pt x="254489" y="6060249"/>
                  <a:pt x="261998" y="6060249"/>
                </a:cubicBezTo>
                <a:cubicBezTo>
                  <a:pt x="277017" y="6064045"/>
                  <a:pt x="292036" y="6052656"/>
                  <a:pt x="307055" y="6052656"/>
                </a:cubicBezTo>
                <a:cubicBezTo>
                  <a:pt x="322074" y="6056452"/>
                  <a:pt x="340847" y="6060249"/>
                  <a:pt x="355866" y="6052656"/>
                </a:cubicBezTo>
                <a:cubicBezTo>
                  <a:pt x="382149" y="6045063"/>
                  <a:pt x="408432" y="6048859"/>
                  <a:pt x="430961" y="6048859"/>
                </a:cubicBezTo>
                <a:cubicBezTo>
                  <a:pt x="479772" y="6045063"/>
                  <a:pt x="524829" y="6033674"/>
                  <a:pt x="558622" y="5999505"/>
                </a:cubicBezTo>
                <a:cubicBezTo>
                  <a:pt x="573641" y="5988116"/>
                  <a:pt x="588659" y="5988116"/>
                  <a:pt x="603678" y="5988116"/>
                </a:cubicBezTo>
                <a:cubicBezTo>
                  <a:pt x="607433" y="5988116"/>
                  <a:pt x="618697" y="5991912"/>
                  <a:pt x="618697" y="5984320"/>
                </a:cubicBezTo>
                <a:cubicBezTo>
                  <a:pt x="618697" y="5969134"/>
                  <a:pt x="607433" y="5976727"/>
                  <a:pt x="603678" y="5976727"/>
                </a:cubicBezTo>
                <a:cubicBezTo>
                  <a:pt x="539848" y="5976727"/>
                  <a:pt x="476018" y="5976727"/>
                  <a:pt x="408432" y="5976727"/>
                </a:cubicBezTo>
                <a:cubicBezTo>
                  <a:pt x="385904" y="5976727"/>
                  <a:pt x="370885" y="5957744"/>
                  <a:pt x="352111" y="5938762"/>
                </a:cubicBezTo>
                <a:cubicBezTo>
                  <a:pt x="352111" y="5938762"/>
                  <a:pt x="352111" y="5934965"/>
                  <a:pt x="352111" y="5931169"/>
                </a:cubicBezTo>
                <a:cubicBezTo>
                  <a:pt x="359621" y="5919780"/>
                  <a:pt x="363376" y="5912187"/>
                  <a:pt x="367130" y="5900797"/>
                </a:cubicBezTo>
                <a:cubicBezTo>
                  <a:pt x="367130" y="5889408"/>
                  <a:pt x="378394" y="5878018"/>
                  <a:pt x="389659" y="5878018"/>
                </a:cubicBezTo>
                <a:cubicBezTo>
                  <a:pt x="419697" y="5878018"/>
                  <a:pt x="419697" y="5851443"/>
                  <a:pt x="423452" y="5832461"/>
                </a:cubicBezTo>
                <a:cubicBezTo>
                  <a:pt x="427206" y="5805886"/>
                  <a:pt x="445980" y="5786903"/>
                  <a:pt x="464754" y="5767921"/>
                </a:cubicBezTo>
                <a:cubicBezTo>
                  <a:pt x="468508" y="5760328"/>
                  <a:pt x="476018" y="5764125"/>
                  <a:pt x="479772" y="5764125"/>
                </a:cubicBezTo>
                <a:cubicBezTo>
                  <a:pt x="494791" y="5764125"/>
                  <a:pt x="509810" y="5767921"/>
                  <a:pt x="521074" y="5756532"/>
                </a:cubicBezTo>
                <a:cubicBezTo>
                  <a:pt x="524829" y="5752735"/>
                  <a:pt x="528584" y="5752735"/>
                  <a:pt x="536093" y="5752735"/>
                </a:cubicBezTo>
                <a:cubicBezTo>
                  <a:pt x="547358" y="5752735"/>
                  <a:pt x="558622" y="5752735"/>
                  <a:pt x="566131" y="5752735"/>
                </a:cubicBezTo>
                <a:cubicBezTo>
                  <a:pt x="584905" y="5748939"/>
                  <a:pt x="603678" y="5752735"/>
                  <a:pt x="618697" y="5764125"/>
                </a:cubicBezTo>
                <a:cubicBezTo>
                  <a:pt x="629961" y="5775514"/>
                  <a:pt x="644980" y="5771717"/>
                  <a:pt x="656245" y="5760328"/>
                </a:cubicBezTo>
                <a:cubicBezTo>
                  <a:pt x="665632" y="5752735"/>
                  <a:pt x="676896" y="5748939"/>
                  <a:pt x="688160" y="5745617"/>
                </a:cubicBezTo>
                <a:lnTo>
                  <a:pt x="703517" y="5739908"/>
                </a:lnTo>
                <a:lnTo>
                  <a:pt x="695462" y="5734949"/>
                </a:lnTo>
                <a:cubicBezTo>
                  <a:pt x="706729" y="5731095"/>
                  <a:pt x="717997" y="5727242"/>
                  <a:pt x="729265" y="5727242"/>
                </a:cubicBezTo>
                <a:cubicBezTo>
                  <a:pt x="744288" y="5727242"/>
                  <a:pt x="759312" y="5727242"/>
                  <a:pt x="774335" y="5727242"/>
                </a:cubicBezTo>
                <a:cubicBezTo>
                  <a:pt x="781847" y="5727242"/>
                  <a:pt x="796870" y="5727242"/>
                  <a:pt x="793114" y="5711828"/>
                </a:cubicBezTo>
                <a:cubicBezTo>
                  <a:pt x="793114" y="5704121"/>
                  <a:pt x="800626" y="5704121"/>
                  <a:pt x="804382" y="5704121"/>
                </a:cubicBezTo>
                <a:cubicBezTo>
                  <a:pt x="826917" y="5704121"/>
                  <a:pt x="849452" y="5704121"/>
                  <a:pt x="871987" y="5704121"/>
                </a:cubicBezTo>
                <a:cubicBezTo>
                  <a:pt x="875743" y="5704121"/>
                  <a:pt x="879499" y="5704121"/>
                  <a:pt x="883255" y="5704121"/>
                </a:cubicBezTo>
                <a:cubicBezTo>
                  <a:pt x="887011" y="5704121"/>
                  <a:pt x="887011" y="5700268"/>
                  <a:pt x="887011" y="5696414"/>
                </a:cubicBezTo>
                <a:cubicBezTo>
                  <a:pt x="887011" y="5696414"/>
                  <a:pt x="887011" y="5696414"/>
                  <a:pt x="887011" y="5692561"/>
                </a:cubicBezTo>
                <a:cubicBezTo>
                  <a:pt x="887011" y="5692561"/>
                  <a:pt x="883255" y="5692561"/>
                  <a:pt x="883255" y="5692561"/>
                </a:cubicBezTo>
                <a:cubicBezTo>
                  <a:pt x="856964" y="5696414"/>
                  <a:pt x="830673" y="5688708"/>
                  <a:pt x="804382" y="5684854"/>
                </a:cubicBezTo>
                <a:cubicBezTo>
                  <a:pt x="785603" y="5684854"/>
                  <a:pt x="770579" y="5684854"/>
                  <a:pt x="751800" y="5677147"/>
                </a:cubicBezTo>
                <a:cubicBezTo>
                  <a:pt x="748044" y="5673294"/>
                  <a:pt x="744288" y="5673294"/>
                  <a:pt x="744288" y="5673294"/>
                </a:cubicBezTo>
                <a:cubicBezTo>
                  <a:pt x="721753" y="5684854"/>
                  <a:pt x="702974" y="5677147"/>
                  <a:pt x="680439" y="5681001"/>
                </a:cubicBezTo>
                <a:cubicBezTo>
                  <a:pt x="672927" y="5681001"/>
                  <a:pt x="661659" y="5677147"/>
                  <a:pt x="650392" y="5684854"/>
                </a:cubicBezTo>
                <a:cubicBezTo>
                  <a:pt x="642880" y="5688708"/>
                  <a:pt x="635368" y="5684854"/>
                  <a:pt x="631612" y="5673294"/>
                </a:cubicBezTo>
                <a:cubicBezTo>
                  <a:pt x="624101" y="5657880"/>
                  <a:pt x="624101" y="5654027"/>
                  <a:pt x="639124" y="5650173"/>
                </a:cubicBezTo>
                <a:cubicBezTo>
                  <a:pt x="654147" y="5646320"/>
                  <a:pt x="657904" y="5634760"/>
                  <a:pt x="672927" y="5638613"/>
                </a:cubicBezTo>
                <a:cubicBezTo>
                  <a:pt x="684195" y="5642467"/>
                  <a:pt x="695462" y="5638613"/>
                  <a:pt x="706729" y="5638613"/>
                </a:cubicBezTo>
                <a:cubicBezTo>
                  <a:pt x="710485" y="5638613"/>
                  <a:pt x="714241" y="5638613"/>
                  <a:pt x="721753" y="5634760"/>
                </a:cubicBezTo>
                <a:cubicBezTo>
                  <a:pt x="706729" y="5634760"/>
                  <a:pt x="695462" y="5630906"/>
                  <a:pt x="684195" y="5630906"/>
                </a:cubicBezTo>
                <a:cubicBezTo>
                  <a:pt x="684195" y="5623199"/>
                  <a:pt x="680439" y="5615493"/>
                  <a:pt x="691706" y="5603932"/>
                </a:cubicBezTo>
                <a:cubicBezTo>
                  <a:pt x="695462" y="5596226"/>
                  <a:pt x="702974" y="5596226"/>
                  <a:pt x="714241" y="5596226"/>
                </a:cubicBezTo>
                <a:cubicBezTo>
                  <a:pt x="717997" y="5596226"/>
                  <a:pt x="721753" y="5592372"/>
                  <a:pt x="717997" y="5584665"/>
                </a:cubicBezTo>
                <a:cubicBezTo>
                  <a:pt x="714241" y="5584665"/>
                  <a:pt x="714241" y="5580812"/>
                  <a:pt x="710485" y="5580812"/>
                </a:cubicBezTo>
                <a:cubicBezTo>
                  <a:pt x="691706" y="5580812"/>
                  <a:pt x="672927" y="5573105"/>
                  <a:pt x="657904" y="5584665"/>
                </a:cubicBezTo>
                <a:cubicBezTo>
                  <a:pt x="646636" y="5592372"/>
                  <a:pt x="631612" y="5592372"/>
                  <a:pt x="624101" y="5584665"/>
                </a:cubicBezTo>
                <a:cubicBezTo>
                  <a:pt x="616589" y="5573105"/>
                  <a:pt x="605321" y="5573105"/>
                  <a:pt x="590298" y="5573105"/>
                </a:cubicBezTo>
                <a:cubicBezTo>
                  <a:pt x="579031" y="5573105"/>
                  <a:pt x="567763" y="5573105"/>
                  <a:pt x="567763" y="5553838"/>
                </a:cubicBezTo>
                <a:cubicBezTo>
                  <a:pt x="567763" y="5546131"/>
                  <a:pt x="556495" y="5546131"/>
                  <a:pt x="548983" y="5542277"/>
                </a:cubicBezTo>
                <a:cubicBezTo>
                  <a:pt x="541472" y="5542277"/>
                  <a:pt x="533960" y="5542277"/>
                  <a:pt x="530204" y="5542277"/>
                </a:cubicBezTo>
                <a:cubicBezTo>
                  <a:pt x="515181" y="5542277"/>
                  <a:pt x="511425" y="5534571"/>
                  <a:pt x="522693" y="5523010"/>
                </a:cubicBezTo>
                <a:cubicBezTo>
                  <a:pt x="526448" y="5515303"/>
                  <a:pt x="530204" y="5503743"/>
                  <a:pt x="541472" y="5507597"/>
                </a:cubicBezTo>
                <a:cubicBezTo>
                  <a:pt x="556495" y="5511450"/>
                  <a:pt x="571519" y="5511450"/>
                  <a:pt x="586542" y="5507597"/>
                </a:cubicBezTo>
                <a:cubicBezTo>
                  <a:pt x="605321" y="5503743"/>
                  <a:pt x="620345" y="5507597"/>
                  <a:pt x="635368" y="5507597"/>
                </a:cubicBezTo>
                <a:cubicBezTo>
                  <a:pt x="650392" y="5507597"/>
                  <a:pt x="661659" y="5499890"/>
                  <a:pt x="676683" y="5499890"/>
                </a:cubicBezTo>
                <a:lnTo>
                  <a:pt x="678503" y="5498620"/>
                </a:lnTo>
                <a:lnTo>
                  <a:pt x="656245" y="5488360"/>
                </a:lnTo>
                <a:cubicBezTo>
                  <a:pt x="644980" y="5476971"/>
                  <a:pt x="629961" y="5473175"/>
                  <a:pt x="618697" y="5484564"/>
                </a:cubicBezTo>
                <a:cubicBezTo>
                  <a:pt x="603678" y="5495953"/>
                  <a:pt x="584905" y="5499750"/>
                  <a:pt x="566131" y="5495953"/>
                </a:cubicBezTo>
                <a:cubicBezTo>
                  <a:pt x="558622" y="5495953"/>
                  <a:pt x="547358" y="5495953"/>
                  <a:pt x="536093" y="5495953"/>
                </a:cubicBezTo>
                <a:cubicBezTo>
                  <a:pt x="528584" y="5495953"/>
                  <a:pt x="524829" y="5495953"/>
                  <a:pt x="521074" y="5492157"/>
                </a:cubicBezTo>
                <a:cubicBezTo>
                  <a:pt x="509810" y="5480767"/>
                  <a:pt x="494791" y="5484564"/>
                  <a:pt x="479772" y="5484564"/>
                </a:cubicBezTo>
                <a:cubicBezTo>
                  <a:pt x="476018" y="5484564"/>
                  <a:pt x="468508" y="5488360"/>
                  <a:pt x="464754" y="5480767"/>
                </a:cubicBezTo>
                <a:cubicBezTo>
                  <a:pt x="445980" y="5461785"/>
                  <a:pt x="427206" y="5442803"/>
                  <a:pt x="423452" y="5416228"/>
                </a:cubicBezTo>
                <a:cubicBezTo>
                  <a:pt x="419697" y="5397245"/>
                  <a:pt x="419697" y="5370670"/>
                  <a:pt x="389659" y="5370670"/>
                </a:cubicBezTo>
                <a:cubicBezTo>
                  <a:pt x="378394" y="5370670"/>
                  <a:pt x="367130" y="5359281"/>
                  <a:pt x="367130" y="5347891"/>
                </a:cubicBezTo>
                <a:cubicBezTo>
                  <a:pt x="363376" y="5336502"/>
                  <a:pt x="359621" y="5328909"/>
                  <a:pt x="352111" y="5317519"/>
                </a:cubicBezTo>
                <a:cubicBezTo>
                  <a:pt x="352111" y="5313723"/>
                  <a:pt x="352111" y="5309927"/>
                  <a:pt x="352111" y="5309927"/>
                </a:cubicBezTo>
                <a:cubicBezTo>
                  <a:pt x="370885" y="5290944"/>
                  <a:pt x="385904" y="5271962"/>
                  <a:pt x="408432" y="5271962"/>
                </a:cubicBezTo>
                <a:cubicBezTo>
                  <a:pt x="476018" y="5271962"/>
                  <a:pt x="539848" y="5271962"/>
                  <a:pt x="603678" y="5271962"/>
                </a:cubicBezTo>
                <a:cubicBezTo>
                  <a:pt x="607433" y="5271962"/>
                  <a:pt x="618697" y="5279555"/>
                  <a:pt x="618697" y="5264369"/>
                </a:cubicBezTo>
                <a:cubicBezTo>
                  <a:pt x="618697" y="5256776"/>
                  <a:pt x="607433" y="5260572"/>
                  <a:pt x="603678" y="5260572"/>
                </a:cubicBezTo>
                <a:cubicBezTo>
                  <a:pt x="588659" y="5260572"/>
                  <a:pt x="573641" y="5260572"/>
                  <a:pt x="558622" y="5249183"/>
                </a:cubicBezTo>
                <a:cubicBezTo>
                  <a:pt x="524829" y="5215015"/>
                  <a:pt x="479772" y="5203626"/>
                  <a:pt x="430961" y="5199829"/>
                </a:cubicBezTo>
                <a:cubicBezTo>
                  <a:pt x="408432" y="5199829"/>
                  <a:pt x="382149" y="5203626"/>
                  <a:pt x="355866" y="5196033"/>
                </a:cubicBezTo>
                <a:cubicBezTo>
                  <a:pt x="340847" y="5188440"/>
                  <a:pt x="322074" y="5192236"/>
                  <a:pt x="307055" y="5196033"/>
                </a:cubicBezTo>
                <a:cubicBezTo>
                  <a:pt x="292036" y="5196033"/>
                  <a:pt x="277017" y="5184643"/>
                  <a:pt x="261998" y="5188440"/>
                </a:cubicBezTo>
                <a:cubicBezTo>
                  <a:pt x="254489" y="5188440"/>
                  <a:pt x="239470" y="5196033"/>
                  <a:pt x="243224" y="5180847"/>
                </a:cubicBezTo>
                <a:cubicBezTo>
                  <a:pt x="243224" y="5169457"/>
                  <a:pt x="254489" y="5177050"/>
                  <a:pt x="261998" y="5173254"/>
                </a:cubicBezTo>
                <a:cubicBezTo>
                  <a:pt x="307055" y="5169457"/>
                  <a:pt x="348357" y="5180847"/>
                  <a:pt x="393413" y="5180847"/>
                </a:cubicBezTo>
                <a:cubicBezTo>
                  <a:pt x="415942" y="5180847"/>
                  <a:pt x="427206" y="5161864"/>
                  <a:pt x="449735" y="5158068"/>
                </a:cubicBezTo>
                <a:cubicBezTo>
                  <a:pt x="449735" y="5158068"/>
                  <a:pt x="449735" y="5154271"/>
                  <a:pt x="449735" y="5150475"/>
                </a:cubicBezTo>
                <a:cubicBezTo>
                  <a:pt x="449735" y="5146679"/>
                  <a:pt x="453489" y="5139086"/>
                  <a:pt x="445980" y="5135289"/>
                </a:cubicBezTo>
                <a:cubicBezTo>
                  <a:pt x="434716" y="5135289"/>
                  <a:pt x="423452" y="5135289"/>
                  <a:pt x="412187" y="5135289"/>
                </a:cubicBezTo>
                <a:cubicBezTo>
                  <a:pt x="400923" y="5135289"/>
                  <a:pt x="397168" y="5127696"/>
                  <a:pt x="389659" y="5127696"/>
                </a:cubicBezTo>
                <a:cubicBezTo>
                  <a:pt x="385904" y="5127696"/>
                  <a:pt x="385904" y="5123900"/>
                  <a:pt x="385904" y="5120103"/>
                </a:cubicBezTo>
                <a:cubicBezTo>
                  <a:pt x="385904" y="5116307"/>
                  <a:pt x="389659" y="5116307"/>
                  <a:pt x="393413" y="5116307"/>
                </a:cubicBezTo>
                <a:cubicBezTo>
                  <a:pt x="404678" y="5116307"/>
                  <a:pt x="415942" y="5116307"/>
                  <a:pt x="427206" y="5116307"/>
                </a:cubicBezTo>
                <a:cubicBezTo>
                  <a:pt x="430961" y="5116307"/>
                  <a:pt x="438471" y="5116307"/>
                  <a:pt x="438471" y="5108714"/>
                </a:cubicBezTo>
                <a:cubicBezTo>
                  <a:pt x="438471" y="5104917"/>
                  <a:pt x="430961" y="5104917"/>
                  <a:pt x="430961" y="5101121"/>
                </a:cubicBezTo>
                <a:cubicBezTo>
                  <a:pt x="415942" y="5089732"/>
                  <a:pt x="400923" y="5082139"/>
                  <a:pt x="385904" y="5082139"/>
                </a:cubicBezTo>
                <a:cubicBezTo>
                  <a:pt x="359621" y="5082139"/>
                  <a:pt x="340847" y="5063156"/>
                  <a:pt x="314564" y="5066953"/>
                </a:cubicBezTo>
                <a:cubicBezTo>
                  <a:pt x="314564" y="5066953"/>
                  <a:pt x="314564" y="5063156"/>
                  <a:pt x="314564" y="5063156"/>
                </a:cubicBezTo>
                <a:cubicBezTo>
                  <a:pt x="314564" y="5059360"/>
                  <a:pt x="314564" y="5059360"/>
                  <a:pt x="314564" y="5055563"/>
                </a:cubicBezTo>
                <a:cubicBezTo>
                  <a:pt x="318319" y="5055563"/>
                  <a:pt x="325828" y="5055563"/>
                  <a:pt x="329583" y="5055563"/>
                </a:cubicBezTo>
                <a:cubicBezTo>
                  <a:pt x="344602" y="5051767"/>
                  <a:pt x="344602" y="5047970"/>
                  <a:pt x="340847" y="5032785"/>
                </a:cubicBezTo>
                <a:cubicBezTo>
                  <a:pt x="337093" y="5028988"/>
                  <a:pt x="337093" y="5025192"/>
                  <a:pt x="344602" y="5021395"/>
                </a:cubicBezTo>
                <a:cubicBezTo>
                  <a:pt x="355866" y="5017599"/>
                  <a:pt x="367130" y="5017599"/>
                  <a:pt x="378394" y="5010006"/>
                </a:cubicBezTo>
                <a:cubicBezTo>
                  <a:pt x="367130" y="5010006"/>
                  <a:pt x="359621" y="5010006"/>
                  <a:pt x="352111" y="5010006"/>
                </a:cubicBezTo>
                <a:cubicBezTo>
                  <a:pt x="344602" y="5010006"/>
                  <a:pt x="344602" y="5002413"/>
                  <a:pt x="348357" y="4998616"/>
                </a:cubicBezTo>
                <a:cubicBezTo>
                  <a:pt x="348357" y="4994820"/>
                  <a:pt x="355866" y="4994820"/>
                  <a:pt x="348357" y="4991023"/>
                </a:cubicBezTo>
                <a:cubicBezTo>
                  <a:pt x="348357" y="4991023"/>
                  <a:pt x="344602" y="4987227"/>
                  <a:pt x="344602" y="4991023"/>
                </a:cubicBezTo>
                <a:cubicBezTo>
                  <a:pt x="333338" y="4998616"/>
                  <a:pt x="318319" y="4994820"/>
                  <a:pt x="307055" y="4994820"/>
                </a:cubicBezTo>
                <a:cubicBezTo>
                  <a:pt x="303300" y="4994820"/>
                  <a:pt x="299545" y="4994820"/>
                  <a:pt x="299545" y="4991023"/>
                </a:cubicBezTo>
                <a:cubicBezTo>
                  <a:pt x="299545" y="4987227"/>
                  <a:pt x="299545" y="4987227"/>
                  <a:pt x="303300" y="4983431"/>
                </a:cubicBezTo>
                <a:cubicBezTo>
                  <a:pt x="310809" y="4975838"/>
                  <a:pt x="322074" y="4975838"/>
                  <a:pt x="325828" y="4968245"/>
                </a:cubicBezTo>
                <a:cubicBezTo>
                  <a:pt x="329583" y="4960652"/>
                  <a:pt x="337093" y="4956855"/>
                  <a:pt x="329583" y="4949262"/>
                </a:cubicBezTo>
                <a:cubicBezTo>
                  <a:pt x="325828" y="4945466"/>
                  <a:pt x="325828" y="4937873"/>
                  <a:pt x="322074" y="4937873"/>
                </a:cubicBezTo>
                <a:cubicBezTo>
                  <a:pt x="314564" y="4937873"/>
                  <a:pt x="307055" y="4934076"/>
                  <a:pt x="303300" y="4937873"/>
                </a:cubicBezTo>
                <a:cubicBezTo>
                  <a:pt x="288281" y="4945466"/>
                  <a:pt x="273262" y="4949262"/>
                  <a:pt x="258243" y="4953059"/>
                </a:cubicBezTo>
                <a:cubicBezTo>
                  <a:pt x="246979" y="4960652"/>
                  <a:pt x="246979" y="4956855"/>
                  <a:pt x="239470" y="4945466"/>
                </a:cubicBezTo>
                <a:cubicBezTo>
                  <a:pt x="239470" y="4937873"/>
                  <a:pt x="235715" y="4926484"/>
                  <a:pt x="228206" y="4922687"/>
                </a:cubicBezTo>
                <a:cubicBezTo>
                  <a:pt x="216941" y="4922687"/>
                  <a:pt x="209432" y="4915094"/>
                  <a:pt x="194413" y="4915094"/>
                </a:cubicBezTo>
                <a:cubicBezTo>
                  <a:pt x="186904" y="4918891"/>
                  <a:pt x="175639" y="4915094"/>
                  <a:pt x="164375" y="4918891"/>
                </a:cubicBezTo>
                <a:cubicBezTo>
                  <a:pt x="156866" y="4918891"/>
                  <a:pt x="156866" y="4911298"/>
                  <a:pt x="156866" y="4907501"/>
                </a:cubicBezTo>
                <a:cubicBezTo>
                  <a:pt x="156866" y="4899908"/>
                  <a:pt x="160620" y="4896112"/>
                  <a:pt x="164375" y="4896112"/>
                </a:cubicBezTo>
                <a:cubicBezTo>
                  <a:pt x="171885" y="4896112"/>
                  <a:pt x="171885" y="4899908"/>
                  <a:pt x="175639" y="4899908"/>
                </a:cubicBezTo>
                <a:cubicBezTo>
                  <a:pt x="194413" y="4907501"/>
                  <a:pt x="209432" y="4903705"/>
                  <a:pt x="220696" y="4888519"/>
                </a:cubicBezTo>
                <a:cubicBezTo>
                  <a:pt x="224451" y="4880926"/>
                  <a:pt x="216941" y="4873333"/>
                  <a:pt x="224451" y="4865740"/>
                </a:cubicBezTo>
                <a:cubicBezTo>
                  <a:pt x="235715" y="4865740"/>
                  <a:pt x="246979" y="4865740"/>
                  <a:pt x="258243" y="4865740"/>
                </a:cubicBezTo>
                <a:cubicBezTo>
                  <a:pt x="265753" y="4861944"/>
                  <a:pt x="277017" y="4869537"/>
                  <a:pt x="288281" y="4861944"/>
                </a:cubicBezTo>
                <a:cubicBezTo>
                  <a:pt x="299545" y="4850554"/>
                  <a:pt x="303300" y="4865740"/>
                  <a:pt x="314564" y="4865740"/>
                </a:cubicBezTo>
                <a:cubicBezTo>
                  <a:pt x="348357" y="4861944"/>
                  <a:pt x="378394" y="4873333"/>
                  <a:pt x="408432" y="4869537"/>
                </a:cubicBezTo>
                <a:cubicBezTo>
                  <a:pt x="423452" y="4869537"/>
                  <a:pt x="434716" y="4869537"/>
                  <a:pt x="449735" y="4869537"/>
                </a:cubicBezTo>
                <a:cubicBezTo>
                  <a:pt x="472263" y="4869537"/>
                  <a:pt x="491037" y="4869537"/>
                  <a:pt x="513565" y="4888519"/>
                </a:cubicBezTo>
                <a:cubicBezTo>
                  <a:pt x="517320" y="4884722"/>
                  <a:pt x="517320" y="4877129"/>
                  <a:pt x="521074" y="4877129"/>
                </a:cubicBezTo>
                <a:cubicBezTo>
                  <a:pt x="536093" y="4858147"/>
                  <a:pt x="539848" y="4858147"/>
                  <a:pt x="562376" y="4873333"/>
                </a:cubicBezTo>
                <a:cubicBezTo>
                  <a:pt x="569886" y="4880926"/>
                  <a:pt x="581150" y="4888519"/>
                  <a:pt x="592414" y="4888519"/>
                </a:cubicBezTo>
                <a:cubicBezTo>
                  <a:pt x="603678" y="4892315"/>
                  <a:pt x="611188" y="4899908"/>
                  <a:pt x="618697" y="4896112"/>
                </a:cubicBezTo>
                <a:cubicBezTo>
                  <a:pt x="637471" y="4888519"/>
                  <a:pt x="659999" y="4888519"/>
                  <a:pt x="671263" y="4865740"/>
                </a:cubicBezTo>
                <a:cubicBezTo>
                  <a:pt x="678773" y="4854351"/>
                  <a:pt x="690037" y="4846758"/>
                  <a:pt x="701301" y="4850554"/>
                </a:cubicBezTo>
                <a:cubicBezTo>
                  <a:pt x="708811" y="4858147"/>
                  <a:pt x="716320" y="4858147"/>
                  <a:pt x="723830" y="4858147"/>
                </a:cubicBezTo>
                <a:cubicBezTo>
                  <a:pt x="735094" y="4858147"/>
                  <a:pt x="742603" y="4861944"/>
                  <a:pt x="742603" y="4869537"/>
                </a:cubicBezTo>
                <a:cubicBezTo>
                  <a:pt x="746358" y="4877129"/>
                  <a:pt x="750113" y="4880926"/>
                  <a:pt x="750113" y="4888519"/>
                </a:cubicBezTo>
                <a:cubicBezTo>
                  <a:pt x="757622" y="4903705"/>
                  <a:pt x="772641" y="4899908"/>
                  <a:pt x="780150" y="4888519"/>
                </a:cubicBezTo>
                <a:cubicBezTo>
                  <a:pt x="783905" y="4880926"/>
                  <a:pt x="787660" y="4869537"/>
                  <a:pt x="795169" y="4869537"/>
                </a:cubicBezTo>
                <a:lnTo>
                  <a:pt x="802294" y="4870566"/>
                </a:lnTo>
                <a:lnTo>
                  <a:pt x="834077" y="4868245"/>
                </a:lnTo>
                <a:cubicBezTo>
                  <a:pt x="849100" y="4868245"/>
                  <a:pt x="864124" y="4868245"/>
                  <a:pt x="879147" y="4868245"/>
                </a:cubicBezTo>
                <a:lnTo>
                  <a:pt x="881239" y="4868150"/>
                </a:lnTo>
                <a:lnTo>
                  <a:pt x="889037" y="4854351"/>
                </a:lnTo>
                <a:lnTo>
                  <a:pt x="889298" y="4853737"/>
                </a:lnTo>
                <a:lnTo>
                  <a:pt x="856612" y="4852203"/>
                </a:lnTo>
                <a:cubicBezTo>
                  <a:pt x="852856" y="4850969"/>
                  <a:pt x="849100" y="4850969"/>
                  <a:pt x="849100" y="4850969"/>
                </a:cubicBezTo>
                <a:cubicBezTo>
                  <a:pt x="826565" y="4854671"/>
                  <a:pt x="807786" y="4852203"/>
                  <a:pt x="785251" y="4853437"/>
                </a:cubicBezTo>
                <a:cubicBezTo>
                  <a:pt x="777739" y="4853437"/>
                  <a:pt x="766472" y="4852203"/>
                  <a:pt x="755204" y="4854671"/>
                </a:cubicBezTo>
                <a:cubicBezTo>
                  <a:pt x="747692" y="4855905"/>
                  <a:pt x="740181" y="4854671"/>
                  <a:pt x="736425" y="4850969"/>
                </a:cubicBezTo>
                <a:cubicBezTo>
                  <a:pt x="728913" y="4846033"/>
                  <a:pt x="728913" y="4844799"/>
                  <a:pt x="743936" y="4843565"/>
                </a:cubicBezTo>
                <a:cubicBezTo>
                  <a:pt x="758960" y="4842331"/>
                  <a:pt x="762716" y="4838629"/>
                  <a:pt x="777739" y="4839863"/>
                </a:cubicBezTo>
                <a:cubicBezTo>
                  <a:pt x="789007" y="4841097"/>
                  <a:pt x="800274" y="4839863"/>
                  <a:pt x="811542" y="4839863"/>
                </a:cubicBezTo>
                <a:cubicBezTo>
                  <a:pt x="815298" y="4839863"/>
                  <a:pt x="819054" y="4839863"/>
                  <a:pt x="826565" y="4838629"/>
                </a:cubicBezTo>
                <a:cubicBezTo>
                  <a:pt x="811542" y="4838629"/>
                  <a:pt x="800274" y="4837395"/>
                  <a:pt x="789007" y="4837395"/>
                </a:cubicBezTo>
                <a:cubicBezTo>
                  <a:pt x="789007" y="4834927"/>
                  <a:pt x="785251" y="4832459"/>
                  <a:pt x="796518" y="4828757"/>
                </a:cubicBezTo>
                <a:cubicBezTo>
                  <a:pt x="800274" y="4826289"/>
                  <a:pt x="807786" y="4826289"/>
                  <a:pt x="819054" y="4826289"/>
                </a:cubicBezTo>
                <a:cubicBezTo>
                  <a:pt x="822809" y="4826289"/>
                  <a:pt x="826565" y="4825055"/>
                  <a:pt x="822809" y="4822587"/>
                </a:cubicBezTo>
                <a:cubicBezTo>
                  <a:pt x="819054" y="4822587"/>
                  <a:pt x="819054" y="4821353"/>
                  <a:pt x="815298" y="4821353"/>
                </a:cubicBezTo>
                <a:cubicBezTo>
                  <a:pt x="796518" y="4821353"/>
                  <a:pt x="777739" y="4818885"/>
                  <a:pt x="762716" y="4822587"/>
                </a:cubicBezTo>
                <a:cubicBezTo>
                  <a:pt x="751448" y="4825055"/>
                  <a:pt x="736425" y="4825055"/>
                  <a:pt x="728913" y="4822587"/>
                </a:cubicBezTo>
                <a:cubicBezTo>
                  <a:pt x="721401" y="4818885"/>
                  <a:pt x="710134" y="4818885"/>
                  <a:pt x="695110" y="4818885"/>
                </a:cubicBezTo>
                <a:cubicBezTo>
                  <a:pt x="683843" y="4818885"/>
                  <a:pt x="672575" y="4818885"/>
                  <a:pt x="672575" y="4812715"/>
                </a:cubicBezTo>
                <a:cubicBezTo>
                  <a:pt x="672575" y="4810247"/>
                  <a:pt x="661308" y="4810247"/>
                  <a:pt x="653796" y="4809013"/>
                </a:cubicBezTo>
                <a:cubicBezTo>
                  <a:pt x="646284" y="4809013"/>
                  <a:pt x="638772" y="4809013"/>
                  <a:pt x="635017" y="4809013"/>
                </a:cubicBezTo>
                <a:cubicBezTo>
                  <a:pt x="619993" y="4809013"/>
                  <a:pt x="616237" y="4806545"/>
                  <a:pt x="627505" y="4802843"/>
                </a:cubicBezTo>
                <a:cubicBezTo>
                  <a:pt x="631261" y="4800375"/>
                  <a:pt x="635017" y="4796673"/>
                  <a:pt x="646284" y="4797907"/>
                </a:cubicBezTo>
                <a:cubicBezTo>
                  <a:pt x="661308" y="4799141"/>
                  <a:pt x="676331" y="4799141"/>
                  <a:pt x="691354" y="4797907"/>
                </a:cubicBezTo>
                <a:cubicBezTo>
                  <a:pt x="710134" y="4796673"/>
                  <a:pt x="725157" y="4797907"/>
                  <a:pt x="740181" y="4797907"/>
                </a:cubicBezTo>
                <a:cubicBezTo>
                  <a:pt x="755204" y="4797907"/>
                  <a:pt x="766472" y="4795439"/>
                  <a:pt x="781495" y="4795439"/>
                </a:cubicBezTo>
                <a:cubicBezTo>
                  <a:pt x="792763" y="4795439"/>
                  <a:pt x="796518" y="4791737"/>
                  <a:pt x="796518" y="4785567"/>
                </a:cubicBezTo>
                <a:cubicBezTo>
                  <a:pt x="792763" y="4783098"/>
                  <a:pt x="807786" y="4778162"/>
                  <a:pt x="815298" y="4779396"/>
                </a:cubicBezTo>
                <a:cubicBezTo>
                  <a:pt x="830321" y="4779396"/>
                  <a:pt x="841589" y="4776928"/>
                  <a:pt x="856612" y="4780630"/>
                </a:cubicBezTo>
                <a:cubicBezTo>
                  <a:pt x="864124" y="4781864"/>
                  <a:pt x="875391" y="4780630"/>
                  <a:pt x="875391" y="4778162"/>
                </a:cubicBezTo>
                <a:cubicBezTo>
                  <a:pt x="875391" y="4773226"/>
                  <a:pt x="882903" y="4774460"/>
                  <a:pt x="890415" y="4775694"/>
                </a:cubicBezTo>
                <a:cubicBezTo>
                  <a:pt x="912950" y="4776928"/>
                  <a:pt x="912950" y="4776928"/>
                  <a:pt x="935485" y="4775694"/>
                </a:cubicBezTo>
                <a:cubicBezTo>
                  <a:pt x="950509" y="4774460"/>
                  <a:pt x="965532" y="4773226"/>
                  <a:pt x="980555" y="4773226"/>
                </a:cubicBezTo>
                <a:cubicBezTo>
                  <a:pt x="999335" y="4771992"/>
                  <a:pt x="1021870" y="4770758"/>
                  <a:pt x="1040649" y="4770758"/>
                </a:cubicBezTo>
                <a:lnTo>
                  <a:pt x="1047947" y="4770758"/>
                </a:lnTo>
                <a:lnTo>
                  <a:pt x="1047303" y="4770433"/>
                </a:lnTo>
                <a:cubicBezTo>
                  <a:pt x="1047303" y="4769009"/>
                  <a:pt x="1050119" y="4767111"/>
                  <a:pt x="1055751" y="4763314"/>
                </a:cubicBezTo>
                <a:cubicBezTo>
                  <a:pt x="1063260" y="4755721"/>
                  <a:pt x="1063260" y="4755721"/>
                  <a:pt x="1055751" y="4751925"/>
                </a:cubicBezTo>
                <a:cubicBezTo>
                  <a:pt x="1051996" y="4750026"/>
                  <a:pt x="1049180" y="4748128"/>
                  <a:pt x="1047772" y="4745756"/>
                </a:cubicBezTo>
                <a:lnTo>
                  <a:pt x="1048128" y="4738922"/>
                </a:lnTo>
                <a:lnTo>
                  <a:pt x="1009189" y="4744253"/>
                </a:lnTo>
                <a:cubicBezTo>
                  <a:pt x="1005434" y="4748050"/>
                  <a:pt x="1001679" y="4748050"/>
                  <a:pt x="997924" y="4744253"/>
                </a:cubicBezTo>
                <a:cubicBezTo>
                  <a:pt x="967887" y="4732864"/>
                  <a:pt x="937849" y="4740457"/>
                  <a:pt x="907811" y="4736660"/>
                </a:cubicBezTo>
                <a:cubicBezTo>
                  <a:pt x="889037" y="4736660"/>
                  <a:pt x="866509" y="4740457"/>
                  <a:pt x="851490" y="4748050"/>
                </a:cubicBezTo>
                <a:cubicBezTo>
                  <a:pt x="832717" y="4751846"/>
                  <a:pt x="813943" y="4755643"/>
                  <a:pt x="798924" y="4751846"/>
                </a:cubicBezTo>
                <a:cubicBezTo>
                  <a:pt x="783905" y="4744253"/>
                  <a:pt x="765132" y="4748050"/>
                  <a:pt x="750113" y="4740457"/>
                </a:cubicBezTo>
                <a:cubicBezTo>
                  <a:pt x="708811" y="4717678"/>
                  <a:pt x="663754" y="4706289"/>
                  <a:pt x="618697" y="4706289"/>
                </a:cubicBezTo>
                <a:cubicBezTo>
                  <a:pt x="592414" y="4706289"/>
                  <a:pt x="569886" y="4706289"/>
                  <a:pt x="543603" y="4706289"/>
                </a:cubicBezTo>
                <a:cubicBezTo>
                  <a:pt x="539848" y="4706289"/>
                  <a:pt x="532339" y="4710085"/>
                  <a:pt x="528584" y="4702492"/>
                </a:cubicBezTo>
                <a:cubicBezTo>
                  <a:pt x="524829" y="4694899"/>
                  <a:pt x="532339" y="4687306"/>
                  <a:pt x="536093" y="4687306"/>
                </a:cubicBezTo>
                <a:cubicBezTo>
                  <a:pt x="551112" y="4683510"/>
                  <a:pt x="562376" y="4675917"/>
                  <a:pt x="577395" y="4672120"/>
                </a:cubicBezTo>
                <a:cubicBezTo>
                  <a:pt x="596169" y="4668324"/>
                  <a:pt x="614943" y="4668324"/>
                  <a:pt x="633716" y="4656935"/>
                </a:cubicBezTo>
                <a:cubicBezTo>
                  <a:pt x="626207" y="4653138"/>
                  <a:pt x="626207" y="4645545"/>
                  <a:pt x="618697" y="4645545"/>
                </a:cubicBezTo>
                <a:cubicBezTo>
                  <a:pt x="603678" y="4645545"/>
                  <a:pt x="592414" y="4634156"/>
                  <a:pt x="581150" y="4630359"/>
                </a:cubicBezTo>
                <a:cubicBezTo>
                  <a:pt x="577395" y="4630359"/>
                  <a:pt x="573641" y="4622766"/>
                  <a:pt x="573641" y="4618970"/>
                </a:cubicBezTo>
                <a:cubicBezTo>
                  <a:pt x="577395" y="4611377"/>
                  <a:pt x="581150" y="4615173"/>
                  <a:pt x="584905" y="4615173"/>
                </a:cubicBezTo>
                <a:cubicBezTo>
                  <a:pt x="588659" y="4615173"/>
                  <a:pt x="592414" y="4615173"/>
                  <a:pt x="599924" y="4615173"/>
                </a:cubicBezTo>
                <a:cubicBezTo>
                  <a:pt x="618697" y="4607580"/>
                  <a:pt x="637471" y="4622766"/>
                  <a:pt x="659999" y="4618970"/>
                </a:cubicBezTo>
                <a:cubicBezTo>
                  <a:pt x="671263" y="4618970"/>
                  <a:pt x="686282" y="4618970"/>
                  <a:pt x="697546" y="4618970"/>
                </a:cubicBezTo>
                <a:cubicBezTo>
                  <a:pt x="708811" y="4622766"/>
                  <a:pt x="716320" y="4611377"/>
                  <a:pt x="731339" y="4611377"/>
                </a:cubicBezTo>
                <a:cubicBezTo>
                  <a:pt x="768886" y="4618970"/>
                  <a:pt x="806433" y="4603784"/>
                  <a:pt x="843981" y="4607580"/>
                </a:cubicBezTo>
                <a:cubicBezTo>
                  <a:pt x="847735" y="4607580"/>
                  <a:pt x="851490" y="4607580"/>
                  <a:pt x="855245" y="4603784"/>
                </a:cubicBezTo>
                <a:cubicBezTo>
                  <a:pt x="859000" y="4599988"/>
                  <a:pt x="862754" y="4599988"/>
                  <a:pt x="862754" y="4599988"/>
                </a:cubicBezTo>
                <a:cubicBezTo>
                  <a:pt x="877773" y="4611377"/>
                  <a:pt x="892792" y="4607580"/>
                  <a:pt x="907811" y="4615173"/>
                </a:cubicBezTo>
                <a:cubicBezTo>
                  <a:pt x="926585" y="4622766"/>
                  <a:pt x="945358" y="4626563"/>
                  <a:pt x="960377" y="4607580"/>
                </a:cubicBezTo>
                <a:cubicBezTo>
                  <a:pt x="964132" y="4607580"/>
                  <a:pt x="964132" y="4607580"/>
                  <a:pt x="967887" y="4607580"/>
                </a:cubicBezTo>
                <a:cubicBezTo>
                  <a:pt x="982905" y="4607580"/>
                  <a:pt x="997924" y="4603784"/>
                  <a:pt x="1009189" y="4607580"/>
                </a:cubicBezTo>
                <a:cubicBezTo>
                  <a:pt x="1027962" y="4607580"/>
                  <a:pt x="1039226" y="4596191"/>
                  <a:pt x="1054245" y="4599988"/>
                </a:cubicBezTo>
                <a:lnTo>
                  <a:pt x="1067911" y="4599988"/>
                </a:lnTo>
                <a:lnTo>
                  <a:pt x="1068423" y="4593422"/>
                </a:lnTo>
                <a:cubicBezTo>
                  <a:pt x="1067954" y="4587728"/>
                  <a:pt x="1065138" y="4582982"/>
                  <a:pt x="1055751" y="4581084"/>
                </a:cubicBezTo>
                <a:cubicBezTo>
                  <a:pt x="1055751" y="4581084"/>
                  <a:pt x="1055751" y="4577287"/>
                  <a:pt x="1055751" y="4573491"/>
                </a:cubicBezTo>
                <a:cubicBezTo>
                  <a:pt x="1059506" y="4569695"/>
                  <a:pt x="1063260" y="4573491"/>
                  <a:pt x="1067015" y="4569695"/>
                </a:cubicBezTo>
                <a:cubicBezTo>
                  <a:pt x="1078279" y="4569695"/>
                  <a:pt x="1093298" y="4573491"/>
                  <a:pt x="1104562" y="4569695"/>
                </a:cubicBezTo>
                <a:cubicBezTo>
                  <a:pt x="1104562" y="4569695"/>
                  <a:pt x="1108317" y="4565898"/>
                  <a:pt x="1108317" y="4562102"/>
                </a:cubicBezTo>
                <a:cubicBezTo>
                  <a:pt x="1104562" y="4562102"/>
                  <a:pt x="1104562" y="4558305"/>
                  <a:pt x="1104562" y="4558305"/>
                </a:cubicBezTo>
                <a:cubicBezTo>
                  <a:pt x="1093298" y="4558305"/>
                  <a:pt x="1078279" y="4558305"/>
                  <a:pt x="1067015" y="4558305"/>
                </a:cubicBezTo>
                <a:cubicBezTo>
                  <a:pt x="1055751" y="4558305"/>
                  <a:pt x="1040732" y="4558305"/>
                  <a:pt x="1029468" y="4558305"/>
                </a:cubicBezTo>
                <a:cubicBezTo>
                  <a:pt x="1021958" y="4558305"/>
                  <a:pt x="1014449" y="4558305"/>
                  <a:pt x="1010694" y="4558305"/>
                </a:cubicBezTo>
                <a:lnTo>
                  <a:pt x="1004133" y="4554159"/>
                </a:lnTo>
                <a:lnTo>
                  <a:pt x="966941" y="4552002"/>
                </a:lnTo>
                <a:cubicBezTo>
                  <a:pt x="959430" y="4552002"/>
                  <a:pt x="948162" y="4550768"/>
                  <a:pt x="940650" y="4552002"/>
                </a:cubicBezTo>
                <a:cubicBezTo>
                  <a:pt x="929383" y="4554470"/>
                  <a:pt x="914359" y="4553236"/>
                  <a:pt x="903092" y="4553236"/>
                </a:cubicBezTo>
                <a:cubicBezTo>
                  <a:pt x="891824" y="4553236"/>
                  <a:pt x="876801" y="4555704"/>
                  <a:pt x="865533" y="4552002"/>
                </a:cubicBezTo>
                <a:cubicBezTo>
                  <a:pt x="858021" y="4549534"/>
                  <a:pt x="854266" y="4553236"/>
                  <a:pt x="846754" y="4553236"/>
                </a:cubicBezTo>
                <a:cubicBezTo>
                  <a:pt x="801683" y="4553236"/>
                  <a:pt x="752857" y="4553236"/>
                  <a:pt x="704031" y="4553236"/>
                </a:cubicBezTo>
                <a:cubicBezTo>
                  <a:pt x="673984" y="4549534"/>
                  <a:pt x="643937" y="4552002"/>
                  <a:pt x="613891" y="4552002"/>
                </a:cubicBezTo>
                <a:cubicBezTo>
                  <a:pt x="606379" y="4552002"/>
                  <a:pt x="598867" y="4550768"/>
                  <a:pt x="595111" y="4548300"/>
                </a:cubicBezTo>
                <a:cubicBezTo>
                  <a:pt x="606379" y="4547066"/>
                  <a:pt x="617646" y="4545832"/>
                  <a:pt x="628914" y="4545832"/>
                </a:cubicBezTo>
                <a:cubicBezTo>
                  <a:pt x="643937" y="4545832"/>
                  <a:pt x="658961" y="4545832"/>
                  <a:pt x="673984" y="4545832"/>
                </a:cubicBezTo>
                <a:cubicBezTo>
                  <a:pt x="681496" y="4545832"/>
                  <a:pt x="696519" y="4545832"/>
                  <a:pt x="692764" y="4540896"/>
                </a:cubicBezTo>
                <a:cubicBezTo>
                  <a:pt x="692764" y="4538428"/>
                  <a:pt x="700275" y="4538428"/>
                  <a:pt x="704031" y="4538428"/>
                </a:cubicBezTo>
                <a:cubicBezTo>
                  <a:pt x="726566" y="4538428"/>
                  <a:pt x="749101" y="4538428"/>
                  <a:pt x="771637" y="4538428"/>
                </a:cubicBezTo>
                <a:cubicBezTo>
                  <a:pt x="775392" y="4538428"/>
                  <a:pt x="779148" y="4538428"/>
                  <a:pt x="782904" y="4538428"/>
                </a:cubicBezTo>
                <a:cubicBezTo>
                  <a:pt x="786660" y="4538428"/>
                  <a:pt x="786660" y="4537194"/>
                  <a:pt x="786660" y="4535960"/>
                </a:cubicBezTo>
                <a:cubicBezTo>
                  <a:pt x="786660" y="4535960"/>
                  <a:pt x="786660" y="4535960"/>
                  <a:pt x="786660" y="4534726"/>
                </a:cubicBezTo>
                <a:cubicBezTo>
                  <a:pt x="786660" y="4534726"/>
                  <a:pt x="782904" y="4534726"/>
                  <a:pt x="782904" y="4534726"/>
                </a:cubicBezTo>
                <a:cubicBezTo>
                  <a:pt x="756613" y="4535960"/>
                  <a:pt x="730322" y="4533492"/>
                  <a:pt x="704031" y="4532258"/>
                </a:cubicBezTo>
                <a:cubicBezTo>
                  <a:pt x="685252" y="4532258"/>
                  <a:pt x="670228" y="4532258"/>
                  <a:pt x="651449" y="4529790"/>
                </a:cubicBezTo>
                <a:cubicBezTo>
                  <a:pt x="647693" y="4528556"/>
                  <a:pt x="643937" y="4528556"/>
                  <a:pt x="643937" y="4528556"/>
                </a:cubicBezTo>
                <a:cubicBezTo>
                  <a:pt x="621402" y="4532258"/>
                  <a:pt x="602623" y="4529790"/>
                  <a:pt x="580088" y="4531024"/>
                </a:cubicBezTo>
                <a:cubicBezTo>
                  <a:pt x="572576" y="4531024"/>
                  <a:pt x="561309" y="4529790"/>
                  <a:pt x="550041" y="4532258"/>
                </a:cubicBezTo>
                <a:cubicBezTo>
                  <a:pt x="542529" y="4533492"/>
                  <a:pt x="535018" y="4532258"/>
                  <a:pt x="531262" y="4528556"/>
                </a:cubicBezTo>
                <a:cubicBezTo>
                  <a:pt x="523750" y="4523620"/>
                  <a:pt x="523750" y="4522386"/>
                  <a:pt x="538773" y="4521152"/>
                </a:cubicBezTo>
                <a:cubicBezTo>
                  <a:pt x="553797" y="4519918"/>
                  <a:pt x="557553" y="4516216"/>
                  <a:pt x="572576" y="4517450"/>
                </a:cubicBezTo>
                <a:cubicBezTo>
                  <a:pt x="583844" y="4518684"/>
                  <a:pt x="595111" y="4517450"/>
                  <a:pt x="606379" y="4517450"/>
                </a:cubicBezTo>
                <a:cubicBezTo>
                  <a:pt x="610135" y="4517450"/>
                  <a:pt x="613891" y="4517450"/>
                  <a:pt x="621402" y="4516216"/>
                </a:cubicBezTo>
                <a:cubicBezTo>
                  <a:pt x="606379" y="4516216"/>
                  <a:pt x="595111" y="4514982"/>
                  <a:pt x="583844" y="4514982"/>
                </a:cubicBezTo>
                <a:cubicBezTo>
                  <a:pt x="583844" y="4512514"/>
                  <a:pt x="580088" y="4510046"/>
                  <a:pt x="591355" y="4506344"/>
                </a:cubicBezTo>
                <a:cubicBezTo>
                  <a:pt x="595111" y="4503876"/>
                  <a:pt x="602623" y="4503876"/>
                  <a:pt x="613891" y="4503876"/>
                </a:cubicBezTo>
                <a:cubicBezTo>
                  <a:pt x="617646" y="4503876"/>
                  <a:pt x="621402" y="4502642"/>
                  <a:pt x="617646" y="4500174"/>
                </a:cubicBezTo>
                <a:cubicBezTo>
                  <a:pt x="613891" y="4500174"/>
                  <a:pt x="613891" y="4498940"/>
                  <a:pt x="610135" y="4498940"/>
                </a:cubicBezTo>
                <a:cubicBezTo>
                  <a:pt x="591355" y="4498940"/>
                  <a:pt x="572576" y="4496472"/>
                  <a:pt x="557553" y="4500174"/>
                </a:cubicBezTo>
                <a:cubicBezTo>
                  <a:pt x="546285" y="4502642"/>
                  <a:pt x="531262" y="4502642"/>
                  <a:pt x="523750" y="4500174"/>
                </a:cubicBezTo>
                <a:cubicBezTo>
                  <a:pt x="516238" y="4496472"/>
                  <a:pt x="504971" y="4496472"/>
                  <a:pt x="489947" y="4496472"/>
                </a:cubicBezTo>
                <a:cubicBezTo>
                  <a:pt x="478680" y="4496472"/>
                  <a:pt x="467412" y="4496472"/>
                  <a:pt x="467412" y="4490302"/>
                </a:cubicBezTo>
                <a:cubicBezTo>
                  <a:pt x="467412" y="4487834"/>
                  <a:pt x="456145" y="4487834"/>
                  <a:pt x="448633" y="4486600"/>
                </a:cubicBezTo>
                <a:cubicBezTo>
                  <a:pt x="441121" y="4486600"/>
                  <a:pt x="433609" y="4486600"/>
                  <a:pt x="429854" y="4486600"/>
                </a:cubicBezTo>
                <a:cubicBezTo>
                  <a:pt x="414830" y="4486600"/>
                  <a:pt x="411074" y="4484132"/>
                  <a:pt x="422342" y="4480430"/>
                </a:cubicBezTo>
                <a:cubicBezTo>
                  <a:pt x="426098" y="4477962"/>
                  <a:pt x="429854" y="4474260"/>
                  <a:pt x="441121" y="4475494"/>
                </a:cubicBezTo>
                <a:cubicBezTo>
                  <a:pt x="456145" y="4476728"/>
                  <a:pt x="471168" y="4476728"/>
                  <a:pt x="486191" y="4475494"/>
                </a:cubicBezTo>
                <a:cubicBezTo>
                  <a:pt x="504971" y="4474260"/>
                  <a:pt x="519994" y="4475494"/>
                  <a:pt x="535018" y="4475494"/>
                </a:cubicBezTo>
                <a:cubicBezTo>
                  <a:pt x="550041" y="4475494"/>
                  <a:pt x="561309" y="4473026"/>
                  <a:pt x="576332" y="4473026"/>
                </a:cubicBezTo>
                <a:cubicBezTo>
                  <a:pt x="587600" y="4473026"/>
                  <a:pt x="591355" y="4469324"/>
                  <a:pt x="591355" y="4463154"/>
                </a:cubicBezTo>
                <a:cubicBezTo>
                  <a:pt x="587600" y="4460685"/>
                  <a:pt x="602623" y="4455749"/>
                  <a:pt x="610135" y="4456983"/>
                </a:cubicBezTo>
                <a:cubicBezTo>
                  <a:pt x="625158" y="4456983"/>
                  <a:pt x="636426" y="4454515"/>
                  <a:pt x="651449" y="4458217"/>
                </a:cubicBezTo>
                <a:cubicBezTo>
                  <a:pt x="658961" y="4459451"/>
                  <a:pt x="670228" y="4458217"/>
                  <a:pt x="670228" y="4455749"/>
                </a:cubicBezTo>
                <a:cubicBezTo>
                  <a:pt x="670228" y="4450813"/>
                  <a:pt x="677740" y="4452047"/>
                  <a:pt x="685252" y="4453281"/>
                </a:cubicBezTo>
                <a:cubicBezTo>
                  <a:pt x="707787" y="4454515"/>
                  <a:pt x="707787" y="4454515"/>
                  <a:pt x="730322" y="4453281"/>
                </a:cubicBezTo>
                <a:cubicBezTo>
                  <a:pt x="745346" y="4452047"/>
                  <a:pt x="760369" y="4450813"/>
                  <a:pt x="775392" y="4450813"/>
                </a:cubicBezTo>
                <a:cubicBezTo>
                  <a:pt x="794172" y="4449579"/>
                  <a:pt x="816707" y="4448345"/>
                  <a:pt x="835486" y="4448345"/>
                </a:cubicBezTo>
                <a:cubicBezTo>
                  <a:pt x="839242" y="4448345"/>
                  <a:pt x="839242" y="4448345"/>
                  <a:pt x="842998" y="4448345"/>
                </a:cubicBezTo>
                <a:cubicBezTo>
                  <a:pt x="846754" y="4448345"/>
                  <a:pt x="842998" y="4444643"/>
                  <a:pt x="850510" y="4444643"/>
                </a:cubicBezTo>
                <a:cubicBezTo>
                  <a:pt x="858021" y="4445877"/>
                  <a:pt x="861777" y="4447111"/>
                  <a:pt x="865533" y="4447111"/>
                </a:cubicBezTo>
                <a:cubicBezTo>
                  <a:pt x="876801" y="4447111"/>
                  <a:pt x="884312" y="4444643"/>
                  <a:pt x="891824" y="4444643"/>
                </a:cubicBezTo>
                <a:cubicBezTo>
                  <a:pt x="903092" y="4444643"/>
                  <a:pt x="910603" y="4445877"/>
                  <a:pt x="918115" y="4444643"/>
                </a:cubicBezTo>
                <a:cubicBezTo>
                  <a:pt x="925627" y="4443409"/>
                  <a:pt x="929383" y="4443409"/>
                  <a:pt x="936894" y="4443409"/>
                </a:cubicBezTo>
                <a:lnTo>
                  <a:pt x="937384" y="4443382"/>
                </a:lnTo>
                <a:lnTo>
                  <a:pt x="939354" y="4440615"/>
                </a:lnTo>
                <a:cubicBezTo>
                  <a:pt x="946864" y="4433022"/>
                  <a:pt x="961883" y="4429225"/>
                  <a:pt x="969392" y="4414039"/>
                </a:cubicBezTo>
                <a:lnTo>
                  <a:pt x="962015" y="4412998"/>
                </a:lnTo>
                <a:lnTo>
                  <a:pt x="916615" y="4411985"/>
                </a:lnTo>
                <a:cubicBezTo>
                  <a:pt x="871558" y="4404392"/>
                  <a:pt x="826502" y="4408189"/>
                  <a:pt x="781445" y="4404392"/>
                </a:cubicBezTo>
                <a:cubicBezTo>
                  <a:pt x="773935" y="4404392"/>
                  <a:pt x="770181" y="4408189"/>
                  <a:pt x="766426" y="4400596"/>
                </a:cubicBezTo>
                <a:cubicBezTo>
                  <a:pt x="766426" y="4393003"/>
                  <a:pt x="773935" y="4385410"/>
                  <a:pt x="777690" y="4385410"/>
                </a:cubicBezTo>
                <a:cubicBezTo>
                  <a:pt x="788954" y="4385410"/>
                  <a:pt x="800218" y="4381614"/>
                  <a:pt x="811483" y="4389206"/>
                </a:cubicBezTo>
                <a:cubicBezTo>
                  <a:pt x="830256" y="4396799"/>
                  <a:pt x="852785" y="4389206"/>
                  <a:pt x="871558" y="4393003"/>
                </a:cubicBezTo>
                <a:cubicBezTo>
                  <a:pt x="882822" y="4381614"/>
                  <a:pt x="894087" y="4385410"/>
                  <a:pt x="901596" y="4385410"/>
                </a:cubicBezTo>
                <a:cubicBezTo>
                  <a:pt x="916615" y="4385410"/>
                  <a:pt x="927879" y="4385410"/>
                  <a:pt x="931634" y="4370224"/>
                </a:cubicBezTo>
                <a:cubicBezTo>
                  <a:pt x="931634" y="4362631"/>
                  <a:pt x="939143" y="4358835"/>
                  <a:pt x="942898" y="4355038"/>
                </a:cubicBezTo>
                <a:cubicBezTo>
                  <a:pt x="939143" y="4347445"/>
                  <a:pt x="927879" y="4355038"/>
                  <a:pt x="924124" y="4351242"/>
                </a:cubicBezTo>
                <a:cubicBezTo>
                  <a:pt x="886577" y="4351242"/>
                  <a:pt x="852785" y="4351242"/>
                  <a:pt x="818992" y="4351242"/>
                </a:cubicBezTo>
                <a:cubicBezTo>
                  <a:pt x="796464" y="4351242"/>
                  <a:pt x="777690" y="4355038"/>
                  <a:pt x="755162" y="4347445"/>
                </a:cubicBezTo>
                <a:cubicBezTo>
                  <a:pt x="740143" y="4339852"/>
                  <a:pt x="725124" y="4336056"/>
                  <a:pt x="706350" y="4339852"/>
                </a:cubicBezTo>
                <a:cubicBezTo>
                  <a:pt x="698841" y="4339852"/>
                  <a:pt x="695086" y="4336056"/>
                  <a:pt x="691331" y="4332260"/>
                </a:cubicBezTo>
                <a:cubicBezTo>
                  <a:pt x="687577" y="4328463"/>
                  <a:pt x="687577" y="4324667"/>
                  <a:pt x="691331" y="4320870"/>
                </a:cubicBezTo>
                <a:cubicBezTo>
                  <a:pt x="698841" y="4313277"/>
                  <a:pt x="702596" y="4305684"/>
                  <a:pt x="717615" y="4305684"/>
                </a:cubicBezTo>
                <a:cubicBezTo>
                  <a:pt x="728879" y="4309481"/>
                  <a:pt x="740143" y="4305684"/>
                  <a:pt x="758917" y="4305684"/>
                </a:cubicBezTo>
                <a:cubicBezTo>
                  <a:pt x="743898" y="4298091"/>
                  <a:pt x="736388" y="4301888"/>
                  <a:pt x="725124" y="4301888"/>
                </a:cubicBezTo>
                <a:cubicBezTo>
                  <a:pt x="698841" y="4298091"/>
                  <a:pt x="672558" y="4298091"/>
                  <a:pt x="646275" y="4301888"/>
                </a:cubicBezTo>
                <a:cubicBezTo>
                  <a:pt x="638765" y="4301888"/>
                  <a:pt x="635011" y="4294295"/>
                  <a:pt x="635011" y="4290498"/>
                </a:cubicBezTo>
                <a:cubicBezTo>
                  <a:pt x="635011" y="4282905"/>
                  <a:pt x="638765" y="4279109"/>
                  <a:pt x="646275" y="4279109"/>
                </a:cubicBezTo>
                <a:cubicBezTo>
                  <a:pt x="657539" y="4279109"/>
                  <a:pt x="672558" y="4282905"/>
                  <a:pt x="680067" y="4279109"/>
                </a:cubicBezTo>
                <a:cubicBezTo>
                  <a:pt x="691331" y="4271516"/>
                  <a:pt x="702596" y="4279109"/>
                  <a:pt x="713860" y="4267720"/>
                </a:cubicBezTo>
                <a:cubicBezTo>
                  <a:pt x="717615" y="4263923"/>
                  <a:pt x="732633" y="4267720"/>
                  <a:pt x="740143" y="4267720"/>
                </a:cubicBezTo>
                <a:cubicBezTo>
                  <a:pt x="736388" y="4256330"/>
                  <a:pt x="728879" y="4260127"/>
                  <a:pt x="725124" y="4260127"/>
                </a:cubicBezTo>
                <a:cubicBezTo>
                  <a:pt x="691331" y="4260127"/>
                  <a:pt x="661294" y="4260127"/>
                  <a:pt x="631256" y="4260127"/>
                </a:cubicBezTo>
                <a:cubicBezTo>
                  <a:pt x="623746" y="4260127"/>
                  <a:pt x="616237" y="4263923"/>
                  <a:pt x="616237" y="4256330"/>
                </a:cubicBezTo>
                <a:cubicBezTo>
                  <a:pt x="616237" y="4244941"/>
                  <a:pt x="623746" y="4244941"/>
                  <a:pt x="627501" y="4248737"/>
                </a:cubicBezTo>
                <a:cubicBezTo>
                  <a:pt x="650030" y="4248737"/>
                  <a:pt x="668803" y="4237348"/>
                  <a:pt x="687577" y="4233551"/>
                </a:cubicBezTo>
                <a:cubicBezTo>
                  <a:pt x="668803" y="4233551"/>
                  <a:pt x="650030" y="4233551"/>
                  <a:pt x="631256" y="4233551"/>
                </a:cubicBezTo>
                <a:cubicBezTo>
                  <a:pt x="627501" y="4233551"/>
                  <a:pt x="623746" y="4233551"/>
                  <a:pt x="623746" y="4225959"/>
                </a:cubicBezTo>
                <a:cubicBezTo>
                  <a:pt x="623746" y="4222162"/>
                  <a:pt x="623746" y="4214569"/>
                  <a:pt x="627501" y="4214569"/>
                </a:cubicBezTo>
                <a:cubicBezTo>
                  <a:pt x="635011" y="4218366"/>
                  <a:pt x="638765" y="4203180"/>
                  <a:pt x="646275" y="4206976"/>
                </a:cubicBezTo>
                <a:cubicBezTo>
                  <a:pt x="650030" y="4210773"/>
                  <a:pt x="657539" y="4206976"/>
                  <a:pt x="661294" y="4206976"/>
                </a:cubicBezTo>
                <a:cubicBezTo>
                  <a:pt x="695086" y="4210773"/>
                  <a:pt x="728879" y="4203180"/>
                  <a:pt x="758917" y="4199383"/>
                </a:cubicBezTo>
                <a:cubicBezTo>
                  <a:pt x="755162" y="4191790"/>
                  <a:pt x="747652" y="4191790"/>
                  <a:pt x="743898" y="4195587"/>
                </a:cubicBezTo>
                <a:cubicBezTo>
                  <a:pt x="728879" y="4199383"/>
                  <a:pt x="713860" y="4184197"/>
                  <a:pt x="695086" y="4191790"/>
                </a:cubicBezTo>
                <a:cubicBezTo>
                  <a:pt x="680067" y="4199383"/>
                  <a:pt x="661294" y="4195587"/>
                  <a:pt x="646275" y="4195587"/>
                </a:cubicBezTo>
                <a:cubicBezTo>
                  <a:pt x="638765" y="4195587"/>
                  <a:pt x="635011" y="4195587"/>
                  <a:pt x="627501" y="4195587"/>
                </a:cubicBezTo>
                <a:cubicBezTo>
                  <a:pt x="623746" y="4191790"/>
                  <a:pt x="623746" y="4187994"/>
                  <a:pt x="623746" y="4184197"/>
                </a:cubicBezTo>
                <a:cubicBezTo>
                  <a:pt x="627501" y="4180401"/>
                  <a:pt x="631256" y="4172808"/>
                  <a:pt x="638765" y="4172808"/>
                </a:cubicBezTo>
                <a:cubicBezTo>
                  <a:pt x="650030" y="4176605"/>
                  <a:pt x="661294" y="4176605"/>
                  <a:pt x="672558" y="4176605"/>
                </a:cubicBezTo>
                <a:cubicBezTo>
                  <a:pt x="687577" y="4176605"/>
                  <a:pt x="702596" y="4176605"/>
                  <a:pt x="717615" y="4176605"/>
                </a:cubicBezTo>
                <a:cubicBezTo>
                  <a:pt x="728879" y="4161419"/>
                  <a:pt x="747652" y="4176605"/>
                  <a:pt x="758917" y="4161419"/>
                </a:cubicBezTo>
                <a:cubicBezTo>
                  <a:pt x="773935" y="4165215"/>
                  <a:pt x="785200" y="4153826"/>
                  <a:pt x="800218" y="4153826"/>
                </a:cubicBezTo>
                <a:lnTo>
                  <a:pt x="809465" y="4150086"/>
                </a:lnTo>
                <a:lnTo>
                  <a:pt x="800845" y="4140133"/>
                </a:lnTo>
                <a:cubicBezTo>
                  <a:pt x="798567" y="4137888"/>
                  <a:pt x="796288" y="4135643"/>
                  <a:pt x="794165" y="4134644"/>
                </a:cubicBezTo>
                <a:lnTo>
                  <a:pt x="778765" y="4127251"/>
                </a:lnTo>
                <a:lnTo>
                  <a:pt x="726257" y="4127251"/>
                </a:lnTo>
                <a:lnTo>
                  <a:pt x="719484" y="4128774"/>
                </a:lnTo>
                <a:cubicBezTo>
                  <a:pt x="702547" y="4137205"/>
                  <a:pt x="690273" y="4134941"/>
                  <a:pt x="686754" y="4122736"/>
                </a:cubicBezTo>
                <a:cubicBezTo>
                  <a:pt x="684011" y="4116756"/>
                  <a:pt x="683235" y="4110531"/>
                  <a:pt x="684428" y="4104060"/>
                </a:cubicBezTo>
                <a:cubicBezTo>
                  <a:pt x="688161" y="4085895"/>
                  <a:pt x="713126" y="4077728"/>
                  <a:pt x="734203" y="4086482"/>
                </a:cubicBezTo>
                <a:lnTo>
                  <a:pt x="769840" y="4092631"/>
                </a:lnTo>
                <a:lnTo>
                  <a:pt x="778630" y="4081693"/>
                </a:lnTo>
                <a:cubicBezTo>
                  <a:pt x="784262" y="4078846"/>
                  <a:pt x="790832" y="4077896"/>
                  <a:pt x="796464" y="4077896"/>
                </a:cubicBezTo>
                <a:cubicBezTo>
                  <a:pt x="800218" y="4074100"/>
                  <a:pt x="807728" y="4074100"/>
                  <a:pt x="815237" y="4074100"/>
                </a:cubicBezTo>
                <a:cubicBezTo>
                  <a:pt x="807728" y="4074100"/>
                  <a:pt x="815237" y="4074100"/>
                  <a:pt x="811483" y="4070304"/>
                </a:cubicBezTo>
                <a:cubicBezTo>
                  <a:pt x="758917" y="4070304"/>
                  <a:pt x="710105" y="4070304"/>
                  <a:pt x="661294" y="4070304"/>
                </a:cubicBezTo>
                <a:cubicBezTo>
                  <a:pt x="657539" y="4070304"/>
                  <a:pt x="657539" y="4066507"/>
                  <a:pt x="657539" y="4066507"/>
                </a:cubicBezTo>
                <a:cubicBezTo>
                  <a:pt x="665048" y="4055118"/>
                  <a:pt x="683822" y="4058914"/>
                  <a:pt x="695086" y="4055118"/>
                </a:cubicBezTo>
                <a:cubicBezTo>
                  <a:pt x="687577" y="4039932"/>
                  <a:pt x="672558" y="4036135"/>
                  <a:pt x="665048" y="4028542"/>
                </a:cubicBezTo>
                <a:cubicBezTo>
                  <a:pt x="653784" y="4017153"/>
                  <a:pt x="653784" y="4017153"/>
                  <a:pt x="665048" y="4001967"/>
                </a:cubicBezTo>
                <a:cubicBezTo>
                  <a:pt x="668803" y="4001967"/>
                  <a:pt x="668803" y="4001967"/>
                  <a:pt x="668803" y="4001967"/>
                </a:cubicBezTo>
                <a:cubicBezTo>
                  <a:pt x="668803" y="3998171"/>
                  <a:pt x="672558" y="3990578"/>
                  <a:pt x="668803" y="3990578"/>
                </a:cubicBezTo>
                <a:cubicBezTo>
                  <a:pt x="650030" y="3986781"/>
                  <a:pt x="661294" y="3982985"/>
                  <a:pt x="665048" y="3975392"/>
                </a:cubicBezTo>
                <a:cubicBezTo>
                  <a:pt x="672558" y="3967799"/>
                  <a:pt x="672558" y="3967799"/>
                  <a:pt x="661294" y="3964003"/>
                </a:cubicBezTo>
                <a:cubicBezTo>
                  <a:pt x="653784" y="3964003"/>
                  <a:pt x="650030" y="3964003"/>
                  <a:pt x="650030" y="3956410"/>
                </a:cubicBezTo>
                <a:cubicBezTo>
                  <a:pt x="650030" y="3948817"/>
                  <a:pt x="650030" y="3945020"/>
                  <a:pt x="661294" y="3945020"/>
                </a:cubicBezTo>
                <a:cubicBezTo>
                  <a:pt x="676313" y="3941224"/>
                  <a:pt x="691331" y="3933631"/>
                  <a:pt x="706350" y="3929834"/>
                </a:cubicBezTo>
                <a:cubicBezTo>
                  <a:pt x="717615" y="3926038"/>
                  <a:pt x="725124" y="3918445"/>
                  <a:pt x="736388" y="3910852"/>
                </a:cubicBezTo>
                <a:cubicBezTo>
                  <a:pt x="740143" y="3910852"/>
                  <a:pt x="747652" y="3910852"/>
                  <a:pt x="755162" y="3910852"/>
                </a:cubicBezTo>
                <a:cubicBezTo>
                  <a:pt x="766426" y="3910852"/>
                  <a:pt x="781445" y="3910852"/>
                  <a:pt x="792709" y="3910852"/>
                </a:cubicBezTo>
                <a:cubicBezTo>
                  <a:pt x="803973" y="3910852"/>
                  <a:pt x="818992" y="3910852"/>
                  <a:pt x="830256" y="3910852"/>
                </a:cubicBezTo>
                <a:cubicBezTo>
                  <a:pt x="830256" y="3910852"/>
                  <a:pt x="830256" y="3907056"/>
                  <a:pt x="834011" y="3907056"/>
                </a:cubicBezTo>
                <a:cubicBezTo>
                  <a:pt x="834011" y="3903259"/>
                  <a:pt x="830256" y="3899463"/>
                  <a:pt x="830256" y="3899463"/>
                </a:cubicBezTo>
                <a:lnTo>
                  <a:pt x="815982" y="3898380"/>
                </a:lnTo>
                <a:lnTo>
                  <a:pt x="767600" y="3905316"/>
                </a:lnTo>
                <a:cubicBezTo>
                  <a:pt x="750197" y="3910012"/>
                  <a:pt x="743983" y="3908258"/>
                  <a:pt x="742587" y="3897053"/>
                </a:cubicBezTo>
                <a:cubicBezTo>
                  <a:pt x="742122" y="3893317"/>
                  <a:pt x="741656" y="3889582"/>
                  <a:pt x="739378" y="3887337"/>
                </a:cubicBezTo>
                <a:cubicBezTo>
                  <a:pt x="710536" y="3864379"/>
                  <a:pt x="681849" y="3842666"/>
                  <a:pt x="627935" y="3843059"/>
                </a:cubicBezTo>
                <a:cubicBezTo>
                  <a:pt x="615971" y="3843285"/>
                  <a:pt x="617474" y="3839305"/>
                  <a:pt x="620790" y="3833834"/>
                </a:cubicBezTo>
                <a:cubicBezTo>
                  <a:pt x="622448" y="3831099"/>
                  <a:pt x="626074" y="3828119"/>
                  <a:pt x="629700" y="3825139"/>
                </a:cubicBezTo>
                <a:cubicBezTo>
                  <a:pt x="636952" y="3819178"/>
                  <a:pt x="644360" y="3814463"/>
                  <a:pt x="635557" y="3807973"/>
                </a:cubicBezTo>
                <a:cubicBezTo>
                  <a:pt x="628722" y="3801238"/>
                  <a:pt x="619502" y="3807444"/>
                  <a:pt x="609816" y="3809915"/>
                </a:cubicBezTo>
                <a:cubicBezTo>
                  <a:pt x="590600" y="3816101"/>
                  <a:pt x="569416" y="3822533"/>
                  <a:pt x="552741" y="3817024"/>
                </a:cubicBezTo>
                <a:cubicBezTo>
                  <a:pt x="531975" y="3810760"/>
                  <a:pt x="522599" y="3815721"/>
                  <a:pt x="510063" y="3827397"/>
                </a:cubicBezTo>
                <a:cubicBezTo>
                  <a:pt x="506437" y="3830377"/>
                  <a:pt x="502811" y="3833357"/>
                  <a:pt x="497062" y="3835338"/>
                </a:cubicBezTo>
                <a:cubicBezTo>
                  <a:pt x="491623" y="3839808"/>
                  <a:pt x="485873" y="3841789"/>
                  <a:pt x="477381" y="3837789"/>
                </a:cubicBezTo>
                <a:cubicBezTo>
                  <a:pt x="471011" y="3834790"/>
                  <a:pt x="470391" y="3829810"/>
                  <a:pt x="475830" y="3825339"/>
                </a:cubicBezTo>
                <a:cubicBezTo>
                  <a:pt x="481114" y="3819624"/>
                  <a:pt x="482462" y="3814399"/>
                  <a:pt x="489869" y="3809683"/>
                </a:cubicBezTo>
                <a:cubicBezTo>
                  <a:pt x="493650" y="3807948"/>
                  <a:pt x="497431" y="3806212"/>
                  <a:pt x="494998" y="3802722"/>
                </a:cubicBezTo>
                <a:cubicBezTo>
                  <a:pt x="492720" y="3800478"/>
                  <a:pt x="486970" y="3802458"/>
                  <a:pt x="483034" y="3802948"/>
                </a:cubicBezTo>
                <a:cubicBezTo>
                  <a:pt x="477130" y="3803684"/>
                  <a:pt x="473194" y="3804174"/>
                  <a:pt x="469568" y="3807154"/>
                </a:cubicBezTo>
                <a:cubicBezTo>
                  <a:pt x="465942" y="3810135"/>
                  <a:pt x="462005" y="3810625"/>
                  <a:pt x="457759" y="3808625"/>
                </a:cubicBezTo>
                <a:cubicBezTo>
                  <a:pt x="434404" y="3797627"/>
                  <a:pt x="408043" y="3794588"/>
                  <a:pt x="378676" y="3799510"/>
                </a:cubicBezTo>
                <a:cubicBezTo>
                  <a:pt x="365054" y="3802471"/>
                  <a:pt x="351278" y="3804187"/>
                  <a:pt x="337346" y="3804658"/>
                </a:cubicBezTo>
                <a:cubicBezTo>
                  <a:pt x="329473" y="3805639"/>
                  <a:pt x="317665" y="3807110"/>
                  <a:pt x="312953" y="3801375"/>
                </a:cubicBezTo>
                <a:cubicBezTo>
                  <a:pt x="310365" y="3796640"/>
                  <a:pt x="319740" y="3791679"/>
                  <a:pt x="325179" y="3787209"/>
                </a:cubicBezTo>
                <a:cubicBezTo>
                  <a:pt x="328805" y="3784228"/>
                  <a:pt x="332586" y="3782493"/>
                  <a:pt x="336213" y="3779513"/>
                </a:cubicBezTo>
                <a:cubicBezTo>
                  <a:pt x="339839" y="3776533"/>
                  <a:pt x="349369" y="3772817"/>
                  <a:pt x="344812" y="3768327"/>
                </a:cubicBezTo>
                <a:cubicBezTo>
                  <a:pt x="342224" y="3763592"/>
                  <a:pt x="332384" y="3764818"/>
                  <a:pt x="324666" y="3767043"/>
                </a:cubicBezTo>
                <a:cubicBezTo>
                  <a:pt x="306953" y="3769250"/>
                  <a:pt x="292866" y="3768476"/>
                  <a:pt x="274533" y="3765702"/>
                </a:cubicBezTo>
                <a:cubicBezTo>
                  <a:pt x="233620" y="3758154"/>
                  <a:pt x="212746" y="3767076"/>
                  <a:pt x="200103" y="3793937"/>
                </a:cubicBezTo>
                <a:cubicBezTo>
                  <a:pt x="195439" y="3804633"/>
                  <a:pt x="186219" y="3810839"/>
                  <a:pt x="170319" y="3811555"/>
                </a:cubicBezTo>
                <a:cubicBezTo>
                  <a:pt x="167373" y="3787899"/>
                  <a:pt x="164581" y="3765489"/>
                  <a:pt x="161635" y="3741834"/>
                </a:cubicBezTo>
                <a:cubicBezTo>
                  <a:pt x="189033" y="3737157"/>
                  <a:pt x="194162" y="3730196"/>
                  <a:pt x="184894" y="3719972"/>
                </a:cubicBezTo>
                <a:cubicBezTo>
                  <a:pt x="182461" y="3716482"/>
                  <a:pt x="174278" y="3714973"/>
                  <a:pt x="177749" y="3710747"/>
                </a:cubicBezTo>
                <a:cubicBezTo>
                  <a:pt x="183188" y="3706277"/>
                  <a:pt x="191216" y="3706541"/>
                  <a:pt x="197275" y="3707051"/>
                </a:cubicBezTo>
                <a:cubicBezTo>
                  <a:pt x="203180" y="3706315"/>
                  <a:pt x="207271" y="3707070"/>
                  <a:pt x="211362" y="3707825"/>
                </a:cubicBezTo>
                <a:cubicBezTo>
                  <a:pt x="223481" y="3708844"/>
                  <a:pt x="229230" y="3706864"/>
                  <a:pt x="230113" y="3697903"/>
                </a:cubicBezTo>
                <a:cubicBezTo>
                  <a:pt x="231461" y="3692678"/>
                  <a:pt x="236435" y="3684473"/>
                  <a:pt x="246740" y="3686982"/>
                </a:cubicBezTo>
                <a:cubicBezTo>
                  <a:pt x="260982" y="3689001"/>
                  <a:pt x="274759" y="3687285"/>
                  <a:pt x="288691" y="3686814"/>
                </a:cubicBezTo>
                <a:cubicBezTo>
                  <a:pt x="300655" y="3686588"/>
                  <a:pt x="314741" y="3687362"/>
                  <a:pt x="328208" y="3683156"/>
                </a:cubicBezTo>
                <a:cubicBezTo>
                  <a:pt x="339707" y="3679196"/>
                  <a:pt x="353173" y="3674990"/>
                  <a:pt x="341782" y="3663765"/>
                </a:cubicBezTo>
                <a:cubicBezTo>
                  <a:pt x="337380" y="3660520"/>
                  <a:pt x="341007" y="3657540"/>
                  <a:pt x="348724" y="3655315"/>
                </a:cubicBezTo>
                <a:cubicBezTo>
                  <a:pt x="378246" y="3651637"/>
                  <a:pt x="388706" y="3655392"/>
                  <a:pt x="393001" y="3673822"/>
                </a:cubicBezTo>
                <a:cubicBezTo>
                  <a:pt x="393776" y="3680047"/>
                  <a:pt x="396364" y="3684782"/>
                  <a:pt x="404547" y="3686291"/>
                </a:cubicBezTo>
                <a:cubicBezTo>
                  <a:pt x="418789" y="3688310"/>
                  <a:pt x="432876" y="3689084"/>
                  <a:pt x="448311" y="3684633"/>
                </a:cubicBezTo>
                <a:cubicBezTo>
                  <a:pt x="452247" y="3684143"/>
                  <a:pt x="453595" y="3678918"/>
                  <a:pt x="451317" y="3676673"/>
                </a:cubicBezTo>
                <a:cubicBezTo>
                  <a:pt x="450852" y="3672938"/>
                  <a:pt x="450231" y="3667958"/>
                  <a:pt x="453857" y="3664978"/>
                </a:cubicBezTo>
                <a:cubicBezTo>
                  <a:pt x="459296" y="3660507"/>
                  <a:pt x="466083" y="3650811"/>
                  <a:pt x="472918" y="3657546"/>
                </a:cubicBezTo>
                <a:cubicBezTo>
                  <a:pt x="490369" y="3669280"/>
                  <a:pt x="510050" y="3666829"/>
                  <a:pt x="531699" y="3664132"/>
                </a:cubicBezTo>
                <a:cubicBezTo>
                  <a:pt x="543663" y="3663906"/>
                  <a:pt x="555627" y="3663681"/>
                  <a:pt x="566242" y="3668680"/>
                </a:cubicBezTo>
                <a:cubicBezTo>
                  <a:pt x="606428" y="3686433"/>
                  <a:pt x="635794" y="3681510"/>
                  <a:pt x="659936" y="3650688"/>
                </a:cubicBezTo>
                <a:cubicBezTo>
                  <a:pt x="666878" y="3642238"/>
                  <a:pt x="676409" y="3638522"/>
                  <a:pt x="687180" y="3644766"/>
                </a:cubicBezTo>
                <a:cubicBezTo>
                  <a:pt x="712658" y="3656765"/>
                  <a:pt x="742800" y="3658068"/>
                  <a:pt x="774444" y="3655391"/>
                </a:cubicBezTo>
                <a:cubicBezTo>
                  <a:pt x="790344" y="3654675"/>
                  <a:pt x="805934" y="3651468"/>
                  <a:pt x="823802" y="3650507"/>
                </a:cubicBezTo>
                <a:lnTo>
                  <a:pt x="835030" y="3648931"/>
                </a:lnTo>
                <a:lnTo>
                  <a:pt x="826502" y="3645099"/>
                </a:lnTo>
                <a:cubicBezTo>
                  <a:pt x="830257" y="3640354"/>
                  <a:pt x="834481" y="3637506"/>
                  <a:pt x="838998" y="3635846"/>
                </a:cubicBezTo>
                <a:lnTo>
                  <a:pt x="845211" y="3634915"/>
                </a:lnTo>
                <a:lnTo>
                  <a:pt x="839170" y="3634605"/>
                </a:lnTo>
                <a:cubicBezTo>
                  <a:pt x="827903" y="3634605"/>
                  <a:pt x="812880" y="3642312"/>
                  <a:pt x="801612" y="3630752"/>
                </a:cubicBezTo>
                <a:cubicBezTo>
                  <a:pt x="794100" y="3623045"/>
                  <a:pt x="790344" y="3634605"/>
                  <a:pt x="782832" y="3634605"/>
                </a:cubicBezTo>
                <a:cubicBezTo>
                  <a:pt x="737762" y="3634605"/>
                  <a:pt x="688936" y="3634605"/>
                  <a:pt x="640110" y="3634605"/>
                </a:cubicBezTo>
                <a:cubicBezTo>
                  <a:pt x="610063" y="3623045"/>
                  <a:pt x="580016" y="3630752"/>
                  <a:pt x="549969" y="3630752"/>
                </a:cubicBezTo>
                <a:cubicBezTo>
                  <a:pt x="542457" y="3630752"/>
                  <a:pt x="534946" y="3626898"/>
                  <a:pt x="531190" y="3619192"/>
                </a:cubicBezTo>
                <a:cubicBezTo>
                  <a:pt x="542457" y="3615338"/>
                  <a:pt x="553725" y="3611485"/>
                  <a:pt x="564993" y="3611485"/>
                </a:cubicBezTo>
                <a:cubicBezTo>
                  <a:pt x="580016" y="3611485"/>
                  <a:pt x="595040" y="3611485"/>
                  <a:pt x="610063" y="3611485"/>
                </a:cubicBezTo>
                <a:cubicBezTo>
                  <a:pt x="617575" y="3611485"/>
                  <a:pt x="632598" y="3611485"/>
                  <a:pt x="628842" y="3596071"/>
                </a:cubicBezTo>
                <a:cubicBezTo>
                  <a:pt x="628842" y="3588364"/>
                  <a:pt x="636354" y="3588364"/>
                  <a:pt x="640110" y="3588364"/>
                </a:cubicBezTo>
                <a:cubicBezTo>
                  <a:pt x="662645" y="3588364"/>
                  <a:pt x="685180" y="3588364"/>
                  <a:pt x="707715" y="3588364"/>
                </a:cubicBezTo>
                <a:cubicBezTo>
                  <a:pt x="711471" y="3588364"/>
                  <a:pt x="715227" y="3588364"/>
                  <a:pt x="718983" y="3588364"/>
                </a:cubicBezTo>
                <a:cubicBezTo>
                  <a:pt x="722739" y="3588364"/>
                  <a:pt x="722739" y="3584511"/>
                  <a:pt x="722739" y="3580657"/>
                </a:cubicBezTo>
                <a:cubicBezTo>
                  <a:pt x="722739" y="3580657"/>
                  <a:pt x="722739" y="3580657"/>
                  <a:pt x="722739" y="3576804"/>
                </a:cubicBezTo>
                <a:cubicBezTo>
                  <a:pt x="722739" y="3576804"/>
                  <a:pt x="718983" y="3576804"/>
                  <a:pt x="718983" y="3576804"/>
                </a:cubicBezTo>
                <a:cubicBezTo>
                  <a:pt x="692692" y="3580657"/>
                  <a:pt x="666401" y="3572951"/>
                  <a:pt x="640110" y="3569097"/>
                </a:cubicBezTo>
                <a:cubicBezTo>
                  <a:pt x="621331" y="3569097"/>
                  <a:pt x="606307" y="3569097"/>
                  <a:pt x="587528" y="3561390"/>
                </a:cubicBezTo>
                <a:cubicBezTo>
                  <a:pt x="583772" y="3557537"/>
                  <a:pt x="580016" y="3557537"/>
                  <a:pt x="580016" y="3557537"/>
                </a:cubicBezTo>
                <a:cubicBezTo>
                  <a:pt x="557481" y="3569097"/>
                  <a:pt x="538702" y="3561390"/>
                  <a:pt x="516167" y="3565244"/>
                </a:cubicBezTo>
                <a:cubicBezTo>
                  <a:pt x="508655" y="3565244"/>
                  <a:pt x="497387" y="3561390"/>
                  <a:pt x="486120" y="3569097"/>
                </a:cubicBezTo>
                <a:cubicBezTo>
                  <a:pt x="478608" y="3572951"/>
                  <a:pt x="471096" y="3569097"/>
                  <a:pt x="467340" y="3557537"/>
                </a:cubicBezTo>
                <a:cubicBezTo>
                  <a:pt x="459829" y="3542123"/>
                  <a:pt x="459829" y="3538270"/>
                  <a:pt x="474852" y="3534416"/>
                </a:cubicBezTo>
                <a:cubicBezTo>
                  <a:pt x="489875" y="3530563"/>
                  <a:pt x="493632" y="3519003"/>
                  <a:pt x="508655" y="3522856"/>
                </a:cubicBezTo>
                <a:cubicBezTo>
                  <a:pt x="519923" y="3526710"/>
                  <a:pt x="531190" y="3522856"/>
                  <a:pt x="542457" y="3522856"/>
                </a:cubicBezTo>
                <a:cubicBezTo>
                  <a:pt x="546213" y="3522856"/>
                  <a:pt x="549969" y="3522856"/>
                  <a:pt x="557481" y="3519003"/>
                </a:cubicBezTo>
                <a:cubicBezTo>
                  <a:pt x="542457" y="3519003"/>
                  <a:pt x="531190" y="3515149"/>
                  <a:pt x="519923" y="3515149"/>
                </a:cubicBezTo>
                <a:cubicBezTo>
                  <a:pt x="519923" y="3507442"/>
                  <a:pt x="516167" y="3499736"/>
                  <a:pt x="527434" y="3488175"/>
                </a:cubicBezTo>
                <a:cubicBezTo>
                  <a:pt x="531190" y="3480469"/>
                  <a:pt x="538702" y="3480469"/>
                  <a:pt x="549969" y="3480469"/>
                </a:cubicBezTo>
                <a:cubicBezTo>
                  <a:pt x="553725" y="3480469"/>
                  <a:pt x="557481" y="3476615"/>
                  <a:pt x="553725" y="3468908"/>
                </a:cubicBezTo>
                <a:cubicBezTo>
                  <a:pt x="549969" y="3468908"/>
                  <a:pt x="549969" y="3465055"/>
                  <a:pt x="546213" y="3465055"/>
                </a:cubicBezTo>
                <a:cubicBezTo>
                  <a:pt x="527434" y="3465055"/>
                  <a:pt x="508655" y="3457348"/>
                  <a:pt x="493632" y="3468908"/>
                </a:cubicBezTo>
                <a:cubicBezTo>
                  <a:pt x="482364" y="3476615"/>
                  <a:pt x="467340" y="3476615"/>
                  <a:pt x="459829" y="3468908"/>
                </a:cubicBezTo>
                <a:cubicBezTo>
                  <a:pt x="452317" y="3457348"/>
                  <a:pt x="441049" y="3457348"/>
                  <a:pt x="426026" y="3457348"/>
                </a:cubicBezTo>
                <a:cubicBezTo>
                  <a:pt x="414759" y="3457348"/>
                  <a:pt x="403491" y="3457348"/>
                  <a:pt x="403491" y="3438081"/>
                </a:cubicBezTo>
                <a:cubicBezTo>
                  <a:pt x="403491" y="3430374"/>
                  <a:pt x="392223" y="3430374"/>
                  <a:pt x="384711" y="3426520"/>
                </a:cubicBezTo>
                <a:cubicBezTo>
                  <a:pt x="377200" y="3426520"/>
                  <a:pt x="369688" y="3426520"/>
                  <a:pt x="365932" y="3426520"/>
                </a:cubicBezTo>
                <a:cubicBezTo>
                  <a:pt x="350909" y="3426520"/>
                  <a:pt x="347153" y="3418815"/>
                  <a:pt x="358421" y="3407253"/>
                </a:cubicBezTo>
                <a:cubicBezTo>
                  <a:pt x="362176" y="3399548"/>
                  <a:pt x="365932" y="3387986"/>
                  <a:pt x="377200" y="3391841"/>
                </a:cubicBezTo>
                <a:cubicBezTo>
                  <a:pt x="392223" y="3395695"/>
                  <a:pt x="407247" y="3395695"/>
                  <a:pt x="422270" y="3391841"/>
                </a:cubicBezTo>
                <a:cubicBezTo>
                  <a:pt x="441049" y="3387986"/>
                  <a:pt x="456073" y="3391841"/>
                  <a:pt x="471096" y="3391841"/>
                </a:cubicBezTo>
                <a:cubicBezTo>
                  <a:pt x="486120" y="3391841"/>
                  <a:pt x="497387" y="3384133"/>
                  <a:pt x="512411" y="3384133"/>
                </a:cubicBezTo>
                <a:cubicBezTo>
                  <a:pt x="523678" y="3384133"/>
                  <a:pt x="527434" y="3372573"/>
                  <a:pt x="527434" y="3353306"/>
                </a:cubicBezTo>
                <a:cubicBezTo>
                  <a:pt x="523678" y="3345600"/>
                  <a:pt x="538702" y="3330186"/>
                  <a:pt x="546213" y="3334038"/>
                </a:cubicBezTo>
                <a:cubicBezTo>
                  <a:pt x="561237" y="3334038"/>
                  <a:pt x="572505" y="3326333"/>
                  <a:pt x="587528" y="3337893"/>
                </a:cubicBezTo>
                <a:cubicBezTo>
                  <a:pt x="595040" y="3341746"/>
                  <a:pt x="606307" y="3337893"/>
                  <a:pt x="606307" y="3330186"/>
                </a:cubicBezTo>
                <a:cubicBezTo>
                  <a:pt x="606307" y="3314771"/>
                  <a:pt x="613819" y="3318626"/>
                  <a:pt x="621331" y="3322479"/>
                </a:cubicBezTo>
                <a:cubicBezTo>
                  <a:pt x="643866" y="3326333"/>
                  <a:pt x="643866" y="3326333"/>
                  <a:pt x="666401" y="3322479"/>
                </a:cubicBezTo>
                <a:cubicBezTo>
                  <a:pt x="681424" y="3318626"/>
                  <a:pt x="696448" y="3314771"/>
                  <a:pt x="711471" y="3314771"/>
                </a:cubicBezTo>
                <a:cubicBezTo>
                  <a:pt x="730251" y="3310918"/>
                  <a:pt x="752786" y="3307066"/>
                  <a:pt x="771565" y="3307066"/>
                </a:cubicBezTo>
                <a:cubicBezTo>
                  <a:pt x="775321" y="3307066"/>
                  <a:pt x="775321" y="3307066"/>
                  <a:pt x="779077" y="3307066"/>
                </a:cubicBezTo>
                <a:cubicBezTo>
                  <a:pt x="782832" y="3307066"/>
                  <a:pt x="779077" y="3295505"/>
                  <a:pt x="786588" y="3295505"/>
                </a:cubicBezTo>
                <a:cubicBezTo>
                  <a:pt x="794100" y="3299358"/>
                  <a:pt x="797856" y="3303212"/>
                  <a:pt x="801612" y="3303212"/>
                </a:cubicBezTo>
                <a:cubicBezTo>
                  <a:pt x="812880" y="3303212"/>
                  <a:pt x="820391" y="3295505"/>
                  <a:pt x="827903" y="3295505"/>
                </a:cubicBezTo>
                <a:cubicBezTo>
                  <a:pt x="839170" y="3295505"/>
                  <a:pt x="846682" y="3299358"/>
                  <a:pt x="854194" y="3295505"/>
                </a:cubicBezTo>
                <a:cubicBezTo>
                  <a:pt x="861705" y="3291652"/>
                  <a:pt x="865461" y="3291652"/>
                  <a:pt x="872973" y="3291652"/>
                </a:cubicBezTo>
                <a:cubicBezTo>
                  <a:pt x="887996" y="3291652"/>
                  <a:pt x="903020" y="3283945"/>
                  <a:pt x="918043" y="3283945"/>
                </a:cubicBezTo>
                <a:cubicBezTo>
                  <a:pt x="921799" y="3276238"/>
                  <a:pt x="933067" y="3280091"/>
                  <a:pt x="940578" y="3280091"/>
                </a:cubicBezTo>
                <a:cubicBezTo>
                  <a:pt x="944334" y="3280091"/>
                  <a:pt x="948090" y="3280091"/>
                  <a:pt x="948090" y="3280091"/>
                </a:cubicBezTo>
                <a:cubicBezTo>
                  <a:pt x="974381" y="3280091"/>
                  <a:pt x="1000672" y="3280091"/>
                  <a:pt x="1026964" y="3276238"/>
                </a:cubicBezTo>
                <a:cubicBezTo>
                  <a:pt x="1053255" y="3272385"/>
                  <a:pt x="1075789" y="3272385"/>
                  <a:pt x="1102080" y="3272385"/>
                </a:cubicBezTo>
                <a:cubicBezTo>
                  <a:pt x="1128372" y="3272385"/>
                  <a:pt x="1154662" y="3276238"/>
                  <a:pt x="1177198" y="3272385"/>
                </a:cubicBezTo>
                <a:lnTo>
                  <a:pt x="1193843" y="3270951"/>
                </a:lnTo>
                <a:lnTo>
                  <a:pt x="1190428" y="3270343"/>
                </a:lnTo>
                <a:cubicBezTo>
                  <a:pt x="1187142" y="3270705"/>
                  <a:pt x="1183386" y="3271429"/>
                  <a:pt x="1181508" y="3271429"/>
                </a:cubicBezTo>
                <a:cubicBezTo>
                  <a:pt x="1181508" y="3268531"/>
                  <a:pt x="1177752" y="3265634"/>
                  <a:pt x="1177752" y="3265634"/>
                </a:cubicBezTo>
                <a:cubicBezTo>
                  <a:pt x="1162728" y="3265634"/>
                  <a:pt x="1147705" y="3265634"/>
                  <a:pt x="1128926" y="3265634"/>
                </a:cubicBezTo>
                <a:cubicBezTo>
                  <a:pt x="1128926" y="3265634"/>
                  <a:pt x="1128926" y="3268531"/>
                  <a:pt x="1128926" y="3271429"/>
                </a:cubicBezTo>
                <a:cubicBezTo>
                  <a:pt x="1098878" y="3271429"/>
                  <a:pt x="1065076" y="3271429"/>
                  <a:pt x="1035029" y="3271429"/>
                </a:cubicBezTo>
                <a:cubicBezTo>
                  <a:pt x="1027518" y="3265634"/>
                  <a:pt x="1020006" y="3265634"/>
                  <a:pt x="1012494" y="3271429"/>
                </a:cubicBezTo>
                <a:cubicBezTo>
                  <a:pt x="982447" y="3271429"/>
                  <a:pt x="956156" y="3262735"/>
                  <a:pt x="926109" y="3265634"/>
                </a:cubicBezTo>
                <a:cubicBezTo>
                  <a:pt x="926109" y="3262735"/>
                  <a:pt x="926109" y="3259838"/>
                  <a:pt x="926109" y="3256940"/>
                </a:cubicBezTo>
                <a:cubicBezTo>
                  <a:pt x="926109" y="3254042"/>
                  <a:pt x="926109" y="3254042"/>
                  <a:pt x="922354" y="3254042"/>
                </a:cubicBezTo>
                <a:cubicBezTo>
                  <a:pt x="918598" y="3251144"/>
                  <a:pt x="914842" y="3254042"/>
                  <a:pt x="914842" y="3256940"/>
                </a:cubicBezTo>
                <a:cubicBezTo>
                  <a:pt x="892306" y="3256940"/>
                  <a:pt x="866016" y="3256940"/>
                  <a:pt x="843480" y="3256940"/>
                </a:cubicBezTo>
                <a:cubicBezTo>
                  <a:pt x="839724" y="3259838"/>
                  <a:pt x="828457" y="3254042"/>
                  <a:pt x="828457" y="3262735"/>
                </a:cubicBezTo>
                <a:cubicBezTo>
                  <a:pt x="817190" y="3262735"/>
                  <a:pt x="809678" y="3262735"/>
                  <a:pt x="802166" y="3262735"/>
                </a:cubicBezTo>
                <a:cubicBezTo>
                  <a:pt x="790898" y="3262735"/>
                  <a:pt x="779630" y="3259838"/>
                  <a:pt x="775875" y="3251144"/>
                </a:cubicBezTo>
                <a:cubicBezTo>
                  <a:pt x="772119" y="3248246"/>
                  <a:pt x="768363" y="3248246"/>
                  <a:pt x="764608" y="3248246"/>
                </a:cubicBezTo>
                <a:cubicBezTo>
                  <a:pt x="760852" y="3248246"/>
                  <a:pt x="757096" y="3248246"/>
                  <a:pt x="749584" y="3248246"/>
                </a:cubicBezTo>
                <a:cubicBezTo>
                  <a:pt x="745828" y="3248246"/>
                  <a:pt x="745828" y="3245349"/>
                  <a:pt x="745828" y="3245349"/>
                </a:cubicBezTo>
                <a:cubicBezTo>
                  <a:pt x="745828" y="3242452"/>
                  <a:pt x="745828" y="3239552"/>
                  <a:pt x="749584" y="3239552"/>
                </a:cubicBezTo>
                <a:cubicBezTo>
                  <a:pt x="764608" y="3242452"/>
                  <a:pt x="779630" y="3233757"/>
                  <a:pt x="794654" y="3233757"/>
                </a:cubicBezTo>
                <a:cubicBezTo>
                  <a:pt x="802166" y="3236655"/>
                  <a:pt x="805922" y="3233757"/>
                  <a:pt x="805922" y="3227961"/>
                </a:cubicBezTo>
                <a:cubicBezTo>
                  <a:pt x="817190" y="3225063"/>
                  <a:pt x="824701" y="3216370"/>
                  <a:pt x="839724" y="3216370"/>
                </a:cubicBezTo>
                <a:cubicBezTo>
                  <a:pt x="839724" y="3222166"/>
                  <a:pt x="843480" y="3222166"/>
                  <a:pt x="847236" y="3219268"/>
                </a:cubicBezTo>
                <a:cubicBezTo>
                  <a:pt x="850992" y="3219268"/>
                  <a:pt x="854748" y="3216370"/>
                  <a:pt x="854748" y="3213472"/>
                </a:cubicBezTo>
                <a:cubicBezTo>
                  <a:pt x="858504" y="3201881"/>
                  <a:pt x="873527" y="3196084"/>
                  <a:pt x="888550" y="3198983"/>
                </a:cubicBezTo>
                <a:cubicBezTo>
                  <a:pt x="896062" y="3204779"/>
                  <a:pt x="907330" y="3201881"/>
                  <a:pt x="914842" y="3207677"/>
                </a:cubicBezTo>
                <a:cubicBezTo>
                  <a:pt x="914842" y="3207677"/>
                  <a:pt x="918598" y="3207677"/>
                  <a:pt x="918598" y="3204779"/>
                </a:cubicBezTo>
                <a:cubicBezTo>
                  <a:pt x="929865" y="3204779"/>
                  <a:pt x="937377" y="3201881"/>
                  <a:pt x="944888" y="3204779"/>
                </a:cubicBezTo>
                <a:cubicBezTo>
                  <a:pt x="963668" y="3204779"/>
                  <a:pt x="982447" y="3198983"/>
                  <a:pt x="997470" y="3213472"/>
                </a:cubicBezTo>
                <a:cubicBezTo>
                  <a:pt x="1001226" y="3210575"/>
                  <a:pt x="1001226" y="3207677"/>
                  <a:pt x="1001226" y="3207677"/>
                </a:cubicBezTo>
                <a:lnTo>
                  <a:pt x="1001750" y="3200410"/>
                </a:lnTo>
                <a:lnTo>
                  <a:pt x="979098" y="3200410"/>
                </a:lnTo>
                <a:cubicBezTo>
                  <a:pt x="964075" y="3200410"/>
                  <a:pt x="949052" y="3203306"/>
                  <a:pt x="930272" y="3200410"/>
                </a:cubicBezTo>
                <a:cubicBezTo>
                  <a:pt x="922760" y="3200410"/>
                  <a:pt x="911493" y="3206204"/>
                  <a:pt x="907737" y="3194613"/>
                </a:cubicBezTo>
                <a:cubicBezTo>
                  <a:pt x="896470" y="3191715"/>
                  <a:pt x="885202" y="3188817"/>
                  <a:pt x="873934" y="3194613"/>
                </a:cubicBezTo>
                <a:cubicBezTo>
                  <a:pt x="870178" y="3197511"/>
                  <a:pt x="862666" y="3197511"/>
                  <a:pt x="858911" y="3194613"/>
                </a:cubicBezTo>
                <a:cubicBezTo>
                  <a:pt x="843888" y="3191715"/>
                  <a:pt x="832620" y="3191715"/>
                  <a:pt x="817596" y="3197511"/>
                </a:cubicBezTo>
                <a:cubicBezTo>
                  <a:pt x="813840" y="3197511"/>
                  <a:pt x="806329" y="3197511"/>
                  <a:pt x="802573" y="3188817"/>
                </a:cubicBezTo>
                <a:cubicBezTo>
                  <a:pt x="802573" y="3185919"/>
                  <a:pt x="791306" y="3188817"/>
                  <a:pt x="787550" y="3188817"/>
                </a:cubicBezTo>
                <a:cubicBezTo>
                  <a:pt x="787550" y="3185919"/>
                  <a:pt x="783794" y="3183022"/>
                  <a:pt x="783794" y="3183022"/>
                </a:cubicBezTo>
                <a:cubicBezTo>
                  <a:pt x="768770" y="3183022"/>
                  <a:pt x="753747" y="3183022"/>
                  <a:pt x="734968" y="3183022"/>
                </a:cubicBezTo>
                <a:cubicBezTo>
                  <a:pt x="734968" y="3183022"/>
                  <a:pt x="734968" y="3185919"/>
                  <a:pt x="734968" y="3188817"/>
                </a:cubicBezTo>
                <a:cubicBezTo>
                  <a:pt x="704920" y="3188817"/>
                  <a:pt x="671118" y="3188817"/>
                  <a:pt x="641071" y="3188817"/>
                </a:cubicBezTo>
                <a:cubicBezTo>
                  <a:pt x="633560" y="3183022"/>
                  <a:pt x="626048" y="3183022"/>
                  <a:pt x="618536" y="3188817"/>
                </a:cubicBezTo>
                <a:cubicBezTo>
                  <a:pt x="588489" y="3188817"/>
                  <a:pt x="562198" y="3180124"/>
                  <a:pt x="532151" y="3183022"/>
                </a:cubicBezTo>
                <a:cubicBezTo>
                  <a:pt x="532151" y="3180124"/>
                  <a:pt x="532151" y="3177226"/>
                  <a:pt x="532151" y="3174328"/>
                </a:cubicBezTo>
                <a:cubicBezTo>
                  <a:pt x="532151" y="3171431"/>
                  <a:pt x="532151" y="3171431"/>
                  <a:pt x="528396" y="3171431"/>
                </a:cubicBezTo>
                <a:cubicBezTo>
                  <a:pt x="524640" y="3168532"/>
                  <a:pt x="520884" y="3171431"/>
                  <a:pt x="520884" y="3174328"/>
                </a:cubicBezTo>
                <a:cubicBezTo>
                  <a:pt x="498348" y="3174328"/>
                  <a:pt x="472058" y="3174328"/>
                  <a:pt x="449522" y="3174328"/>
                </a:cubicBezTo>
                <a:cubicBezTo>
                  <a:pt x="445766" y="3177226"/>
                  <a:pt x="434499" y="3171431"/>
                  <a:pt x="434499" y="3180124"/>
                </a:cubicBezTo>
                <a:cubicBezTo>
                  <a:pt x="423232" y="3180124"/>
                  <a:pt x="415720" y="3180124"/>
                  <a:pt x="408208" y="3180124"/>
                </a:cubicBezTo>
                <a:cubicBezTo>
                  <a:pt x="396940" y="3180124"/>
                  <a:pt x="385672" y="3177226"/>
                  <a:pt x="381917" y="3168532"/>
                </a:cubicBezTo>
                <a:cubicBezTo>
                  <a:pt x="378161" y="3165633"/>
                  <a:pt x="374405" y="3165633"/>
                  <a:pt x="370650" y="3165633"/>
                </a:cubicBezTo>
                <a:cubicBezTo>
                  <a:pt x="366894" y="3165633"/>
                  <a:pt x="363138" y="3165633"/>
                  <a:pt x="355626" y="3165633"/>
                </a:cubicBezTo>
                <a:cubicBezTo>
                  <a:pt x="351870" y="3165633"/>
                  <a:pt x="351870" y="3162737"/>
                  <a:pt x="351870" y="3162737"/>
                </a:cubicBezTo>
                <a:cubicBezTo>
                  <a:pt x="351870" y="3159839"/>
                  <a:pt x="351870" y="3156941"/>
                  <a:pt x="355626" y="3156941"/>
                </a:cubicBezTo>
                <a:cubicBezTo>
                  <a:pt x="370650" y="3159839"/>
                  <a:pt x="385672" y="3151145"/>
                  <a:pt x="400696" y="3151145"/>
                </a:cubicBezTo>
                <a:cubicBezTo>
                  <a:pt x="408208" y="3154042"/>
                  <a:pt x="411964" y="3151145"/>
                  <a:pt x="411964" y="3145350"/>
                </a:cubicBezTo>
                <a:cubicBezTo>
                  <a:pt x="423232" y="3142452"/>
                  <a:pt x="430743" y="3133758"/>
                  <a:pt x="445766" y="3133758"/>
                </a:cubicBezTo>
                <a:cubicBezTo>
                  <a:pt x="445766" y="3139554"/>
                  <a:pt x="449522" y="3139554"/>
                  <a:pt x="453278" y="3136656"/>
                </a:cubicBezTo>
                <a:cubicBezTo>
                  <a:pt x="457034" y="3136656"/>
                  <a:pt x="460790" y="3133758"/>
                  <a:pt x="460790" y="3130860"/>
                </a:cubicBezTo>
                <a:cubicBezTo>
                  <a:pt x="464546" y="3119269"/>
                  <a:pt x="479569" y="3113473"/>
                  <a:pt x="494592" y="3116370"/>
                </a:cubicBezTo>
                <a:cubicBezTo>
                  <a:pt x="502104" y="3122167"/>
                  <a:pt x="513372" y="3119269"/>
                  <a:pt x="520884" y="3125065"/>
                </a:cubicBezTo>
                <a:cubicBezTo>
                  <a:pt x="520884" y="3125065"/>
                  <a:pt x="524640" y="3125065"/>
                  <a:pt x="524640" y="3122167"/>
                </a:cubicBezTo>
                <a:cubicBezTo>
                  <a:pt x="535907" y="3122167"/>
                  <a:pt x="543419" y="3119269"/>
                  <a:pt x="550930" y="3122167"/>
                </a:cubicBezTo>
                <a:cubicBezTo>
                  <a:pt x="569710" y="3122167"/>
                  <a:pt x="588489" y="3116370"/>
                  <a:pt x="603512" y="3130860"/>
                </a:cubicBezTo>
                <a:cubicBezTo>
                  <a:pt x="607268" y="3127962"/>
                  <a:pt x="607268" y="3125065"/>
                  <a:pt x="607268" y="3125065"/>
                </a:cubicBezTo>
                <a:cubicBezTo>
                  <a:pt x="605390" y="3120718"/>
                  <a:pt x="606329" y="3116372"/>
                  <a:pt x="608207" y="3112024"/>
                </a:cubicBezTo>
                <a:lnTo>
                  <a:pt x="611549" y="3105395"/>
                </a:lnTo>
                <a:lnTo>
                  <a:pt x="549443" y="3100561"/>
                </a:lnTo>
                <a:cubicBezTo>
                  <a:pt x="541416" y="3100297"/>
                  <a:pt x="529607" y="3101767"/>
                  <a:pt x="528832" y="3095542"/>
                </a:cubicBezTo>
                <a:cubicBezTo>
                  <a:pt x="526088" y="3089562"/>
                  <a:pt x="535619" y="3085847"/>
                  <a:pt x="541058" y="3081377"/>
                </a:cubicBezTo>
                <a:cubicBezTo>
                  <a:pt x="546652" y="3078151"/>
                  <a:pt x="554214" y="3074680"/>
                  <a:pt x="549658" y="3070190"/>
                </a:cubicBezTo>
                <a:cubicBezTo>
                  <a:pt x="546914" y="3064211"/>
                  <a:pt x="538732" y="3062701"/>
                  <a:pt x="530704" y="3062437"/>
                </a:cubicBezTo>
                <a:cubicBezTo>
                  <a:pt x="524800" y="3063172"/>
                  <a:pt x="518896" y="3063907"/>
                  <a:pt x="512991" y="3064643"/>
                </a:cubicBezTo>
                <a:cubicBezTo>
                  <a:pt x="485283" y="3066830"/>
                  <a:pt x="468297" y="3058830"/>
                  <a:pt x="466126" y="3041400"/>
                </a:cubicBezTo>
                <a:cubicBezTo>
                  <a:pt x="465351" y="3035175"/>
                  <a:pt x="464575" y="3028950"/>
                  <a:pt x="467736" y="3022235"/>
                </a:cubicBezTo>
                <a:cubicBezTo>
                  <a:pt x="468774" y="3014520"/>
                  <a:pt x="460436" y="3011765"/>
                  <a:pt x="448938" y="3015726"/>
                </a:cubicBezTo>
                <a:cubicBezTo>
                  <a:pt x="427754" y="3022158"/>
                  <a:pt x="419154" y="3033343"/>
                  <a:pt x="423293" y="3050529"/>
                </a:cubicBezTo>
                <a:cubicBezTo>
                  <a:pt x="408275" y="3042284"/>
                  <a:pt x="397349" y="3034794"/>
                  <a:pt x="390204" y="3025570"/>
                </a:cubicBezTo>
                <a:cubicBezTo>
                  <a:pt x="383059" y="3016345"/>
                  <a:pt x="386172" y="2993200"/>
                  <a:pt x="399019" y="2984014"/>
                </a:cubicBezTo>
                <a:cubicBezTo>
                  <a:pt x="415647" y="2973092"/>
                  <a:pt x="434135" y="2977111"/>
                  <a:pt x="448532" y="2980375"/>
                </a:cubicBezTo>
                <a:cubicBezTo>
                  <a:pt x="469144" y="2985394"/>
                  <a:pt x="491413" y="2987677"/>
                  <a:pt x="515030" y="2984736"/>
                </a:cubicBezTo>
                <a:cubicBezTo>
                  <a:pt x="528807" y="2983020"/>
                  <a:pt x="544552" y="2981059"/>
                  <a:pt x="560297" y="2979098"/>
                </a:cubicBezTo>
                <a:cubicBezTo>
                  <a:pt x="625244" y="2971008"/>
                  <a:pt x="688999" y="2969389"/>
                  <a:pt x="743892" y="2992896"/>
                </a:cubicBezTo>
                <a:cubicBezTo>
                  <a:pt x="764968" y="3001649"/>
                  <a:pt x="776312" y="2996443"/>
                  <a:pt x="784292" y="2980278"/>
                </a:cubicBezTo>
                <a:cubicBezTo>
                  <a:pt x="785950" y="2977543"/>
                  <a:pt x="781548" y="2974298"/>
                  <a:pt x="787297" y="2972317"/>
                </a:cubicBezTo>
                <a:cubicBezTo>
                  <a:pt x="793202" y="2971582"/>
                  <a:pt x="797448" y="2973581"/>
                  <a:pt x="799726" y="2975827"/>
                </a:cubicBezTo>
                <a:cubicBezTo>
                  <a:pt x="802004" y="2978072"/>
                  <a:pt x="804283" y="2980316"/>
                  <a:pt x="806406" y="2981316"/>
                </a:cubicBezTo>
                <a:cubicBezTo>
                  <a:pt x="813086" y="2986806"/>
                  <a:pt x="821578" y="2990805"/>
                  <a:pt x="830644" y="2983355"/>
                </a:cubicBezTo>
                <a:cubicBezTo>
                  <a:pt x="841677" y="2975658"/>
                  <a:pt x="825777" y="2976375"/>
                  <a:pt x="821375" y="2973130"/>
                </a:cubicBezTo>
                <a:cubicBezTo>
                  <a:pt x="821220" y="2971885"/>
                  <a:pt x="819252" y="2972130"/>
                  <a:pt x="819097" y="2970885"/>
                </a:cubicBezTo>
                <a:cubicBezTo>
                  <a:pt x="814851" y="2968885"/>
                  <a:pt x="812417" y="2965395"/>
                  <a:pt x="816044" y="2962415"/>
                </a:cubicBezTo>
                <a:cubicBezTo>
                  <a:pt x="819515" y="2958190"/>
                  <a:pt x="823451" y="2957699"/>
                  <a:pt x="829665" y="2959454"/>
                </a:cubicBezTo>
                <a:cubicBezTo>
                  <a:pt x="841939" y="2961719"/>
                  <a:pt x="853333" y="2960932"/>
                  <a:pt x="863414" y="2957621"/>
                </a:cubicBezTo>
                <a:lnTo>
                  <a:pt x="886164" y="2942694"/>
                </a:lnTo>
                <a:lnTo>
                  <a:pt x="874743" y="2936279"/>
                </a:lnTo>
                <a:cubicBezTo>
                  <a:pt x="870988" y="2936279"/>
                  <a:pt x="863478" y="2936279"/>
                  <a:pt x="859724" y="2936279"/>
                </a:cubicBezTo>
                <a:cubicBezTo>
                  <a:pt x="859724" y="2932483"/>
                  <a:pt x="859724" y="2932483"/>
                  <a:pt x="859724" y="2928686"/>
                </a:cubicBezTo>
                <a:cubicBezTo>
                  <a:pt x="859724" y="2928686"/>
                  <a:pt x="859724" y="2924889"/>
                  <a:pt x="859724" y="2924889"/>
                </a:cubicBezTo>
                <a:cubicBezTo>
                  <a:pt x="866295" y="2925839"/>
                  <a:pt x="872396" y="2925364"/>
                  <a:pt x="878263" y="2924119"/>
                </a:cubicBezTo>
                <a:lnTo>
                  <a:pt x="890557" y="2920245"/>
                </a:lnTo>
                <a:lnTo>
                  <a:pt x="884413" y="2913599"/>
                </a:lnTo>
                <a:cubicBezTo>
                  <a:pt x="875939" y="2909755"/>
                  <a:pt x="865258" y="2908241"/>
                  <a:pt x="855572" y="2910712"/>
                </a:cubicBezTo>
                <a:cubicBezTo>
                  <a:pt x="816830" y="2920594"/>
                  <a:pt x="778971" y="2921517"/>
                  <a:pt x="740182" y="2914969"/>
                </a:cubicBezTo>
                <a:cubicBezTo>
                  <a:pt x="726095" y="2914195"/>
                  <a:pt x="712008" y="2913421"/>
                  <a:pt x="700974" y="2921117"/>
                </a:cubicBezTo>
                <a:cubicBezTo>
                  <a:pt x="691599" y="2926078"/>
                  <a:pt x="687508" y="2925323"/>
                  <a:pt x="684609" y="2918098"/>
                </a:cubicBezTo>
                <a:cubicBezTo>
                  <a:pt x="681401" y="2908383"/>
                  <a:pt x="670785" y="2903384"/>
                  <a:pt x="654730" y="2902855"/>
                </a:cubicBezTo>
                <a:cubicBezTo>
                  <a:pt x="638520" y="2901081"/>
                  <a:pt x="620341" y="2899552"/>
                  <a:pt x="602163" y="2898023"/>
                </a:cubicBezTo>
                <a:cubicBezTo>
                  <a:pt x="586108" y="2897495"/>
                  <a:pt x="579273" y="2890760"/>
                  <a:pt x="580001" y="2880555"/>
                </a:cubicBezTo>
                <a:cubicBezTo>
                  <a:pt x="579846" y="2879310"/>
                  <a:pt x="579536" y="2876819"/>
                  <a:pt x="581194" y="2874084"/>
                </a:cubicBezTo>
                <a:cubicBezTo>
                  <a:pt x="580418" y="2867859"/>
                  <a:pt x="573894" y="2863615"/>
                  <a:pt x="564053" y="2864840"/>
                </a:cubicBezTo>
                <a:cubicBezTo>
                  <a:pt x="556026" y="2864576"/>
                  <a:pt x="556801" y="2870801"/>
                  <a:pt x="557421" y="2875781"/>
                </a:cubicBezTo>
                <a:cubicBezTo>
                  <a:pt x="556073" y="2881006"/>
                  <a:pt x="556694" y="2885986"/>
                  <a:pt x="545040" y="2888702"/>
                </a:cubicBezTo>
                <a:cubicBezTo>
                  <a:pt x="527327" y="2890908"/>
                  <a:pt x="510032" y="2880419"/>
                  <a:pt x="512572" y="2868724"/>
                </a:cubicBezTo>
                <a:cubicBezTo>
                  <a:pt x="512107" y="2864988"/>
                  <a:pt x="515733" y="2862009"/>
                  <a:pt x="511332" y="2858764"/>
                </a:cubicBezTo>
                <a:cubicBezTo>
                  <a:pt x="505427" y="2859499"/>
                  <a:pt x="505893" y="2863234"/>
                  <a:pt x="502111" y="2864969"/>
                </a:cubicBezTo>
                <a:cubicBezTo>
                  <a:pt x="493201" y="2873665"/>
                  <a:pt x="485329" y="2874646"/>
                  <a:pt x="476371" y="2866911"/>
                </a:cubicBezTo>
                <a:cubicBezTo>
                  <a:pt x="464825" y="2854442"/>
                  <a:pt x="447839" y="2846443"/>
                  <a:pt x="431009" y="2839689"/>
                </a:cubicBezTo>
                <a:cubicBezTo>
                  <a:pt x="411900" y="2830690"/>
                  <a:pt x="394604" y="2820201"/>
                  <a:pt x="390465" y="2803016"/>
                </a:cubicBezTo>
                <a:cubicBezTo>
                  <a:pt x="387721" y="2797036"/>
                  <a:pt x="382855" y="2790056"/>
                  <a:pt x="372704" y="2788792"/>
                </a:cubicBezTo>
                <a:cubicBezTo>
                  <a:pt x="331791" y="2781244"/>
                  <a:pt x="316261" y="2752835"/>
                  <a:pt x="277006" y="2742553"/>
                </a:cubicBezTo>
                <a:cubicBezTo>
                  <a:pt x="266545" y="2738797"/>
                  <a:pt x="267738" y="2732328"/>
                  <a:pt x="270899" y="2725613"/>
                </a:cubicBezTo>
                <a:cubicBezTo>
                  <a:pt x="276028" y="2718652"/>
                  <a:pt x="286333" y="2721161"/>
                  <a:pt x="292703" y="2724161"/>
                </a:cubicBezTo>
                <a:cubicBezTo>
                  <a:pt x="305287" y="2728915"/>
                  <a:pt x="316940" y="2726200"/>
                  <a:pt x="328129" y="2719748"/>
                </a:cubicBezTo>
                <a:cubicBezTo>
                  <a:pt x="341130" y="2711807"/>
                  <a:pt x="356565" y="2707356"/>
                  <a:pt x="374278" y="2705150"/>
                </a:cubicBezTo>
                <a:cubicBezTo>
                  <a:pt x="403955" y="2702718"/>
                  <a:pt x="421406" y="2714452"/>
                  <a:pt x="415704" y="2732863"/>
                </a:cubicBezTo>
                <a:cubicBezTo>
                  <a:pt x="414201" y="2736843"/>
                  <a:pt x="412854" y="2742068"/>
                  <a:pt x="413319" y="2745803"/>
                </a:cubicBezTo>
                <a:cubicBezTo>
                  <a:pt x="413474" y="2747048"/>
                  <a:pt x="411661" y="2748539"/>
                  <a:pt x="411661" y="2748539"/>
                </a:cubicBezTo>
                <a:cubicBezTo>
                  <a:pt x="413629" y="2748293"/>
                  <a:pt x="413629" y="2748293"/>
                  <a:pt x="415442" y="2746803"/>
                </a:cubicBezTo>
                <a:cubicBezTo>
                  <a:pt x="423314" y="2745822"/>
                  <a:pt x="429219" y="2745087"/>
                  <a:pt x="437246" y="2745351"/>
                </a:cubicBezTo>
                <a:cubicBezTo>
                  <a:pt x="475416" y="2746919"/>
                  <a:pt x="486759" y="2741713"/>
                  <a:pt x="495621" y="2716587"/>
                </a:cubicBezTo>
                <a:cubicBezTo>
                  <a:pt x="498162" y="2704892"/>
                  <a:pt x="509660" y="2700931"/>
                  <a:pt x="527684" y="2701214"/>
                </a:cubicBezTo>
                <a:cubicBezTo>
                  <a:pt x="541615" y="2700744"/>
                  <a:pt x="550108" y="2704744"/>
                  <a:pt x="559066" y="2712478"/>
                </a:cubicBezTo>
                <a:cubicBezTo>
                  <a:pt x="583817" y="2734682"/>
                  <a:pt x="619290" y="2746700"/>
                  <a:pt x="665332" y="2747286"/>
                </a:cubicBezTo>
                <a:cubicBezTo>
                  <a:pt x="703657" y="2750098"/>
                  <a:pt x="703657" y="2750098"/>
                  <a:pt x="692683" y="2726179"/>
                </a:cubicBezTo>
                <a:cubicBezTo>
                  <a:pt x="687041" y="2712974"/>
                  <a:pt x="690202" y="2706259"/>
                  <a:pt x="707294" y="2699072"/>
                </a:cubicBezTo>
                <a:cubicBezTo>
                  <a:pt x="715525" y="2717012"/>
                  <a:pt x="721894" y="2720012"/>
                  <a:pt x="751571" y="2717580"/>
                </a:cubicBezTo>
                <a:cubicBezTo>
                  <a:pt x="771252" y="2715128"/>
                  <a:pt x="792436" y="2708697"/>
                  <a:pt x="807764" y="2719431"/>
                </a:cubicBezTo>
                <a:cubicBezTo>
                  <a:pt x="807919" y="2720676"/>
                  <a:pt x="809887" y="2720431"/>
                  <a:pt x="811855" y="2720185"/>
                </a:cubicBezTo>
                <a:cubicBezTo>
                  <a:pt x="823353" y="2716225"/>
                  <a:pt x="831706" y="2711075"/>
                  <a:pt x="837178" y="2704862"/>
                </a:cubicBezTo>
                <a:lnTo>
                  <a:pt x="837582" y="2703771"/>
                </a:lnTo>
                <a:lnTo>
                  <a:pt x="824677" y="2704671"/>
                </a:lnTo>
                <a:cubicBezTo>
                  <a:pt x="813413" y="2704671"/>
                  <a:pt x="805904" y="2700874"/>
                  <a:pt x="805904" y="2693281"/>
                </a:cubicBezTo>
                <a:cubicBezTo>
                  <a:pt x="805904" y="2685688"/>
                  <a:pt x="809658" y="2678096"/>
                  <a:pt x="817168" y="2678096"/>
                </a:cubicBezTo>
                <a:lnTo>
                  <a:pt x="845555" y="2672878"/>
                </a:lnTo>
                <a:lnTo>
                  <a:pt x="845635" y="2670462"/>
                </a:lnTo>
                <a:cubicBezTo>
                  <a:pt x="847138" y="2666482"/>
                  <a:pt x="850686" y="2662880"/>
                  <a:pt x="858326" y="2660031"/>
                </a:cubicBezTo>
                <a:cubicBezTo>
                  <a:pt x="860139" y="2658542"/>
                  <a:pt x="865733" y="2655316"/>
                  <a:pt x="866198" y="2659050"/>
                </a:cubicBezTo>
                <a:cubicBezTo>
                  <a:pt x="867803" y="2663908"/>
                  <a:pt x="872088" y="2666219"/>
                  <a:pt x="877506" y="2667599"/>
                </a:cubicBezTo>
                <a:lnTo>
                  <a:pt x="895270" y="2670502"/>
                </a:lnTo>
                <a:lnTo>
                  <a:pt x="899160" y="2670502"/>
                </a:lnTo>
                <a:lnTo>
                  <a:pt x="903288" y="2662155"/>
                </a:lnTo>
                <a:lnTo>
                  <a:pt x="896017" y="2659114"/>
                </a:lnTo>
                <a:cubicBezTo>
                  <a:pt x="896017" y="2655316"/>
                  <a:pt x="888508" y="2655316"/>
                  <a:pt x="888508" y="2651520"/>
                </a:cubicBezTo>
                <a:cubicBezTo>
                  <a:pt x="892262" y="2643928"/>
                  <a:pt x="896017" y="2643928"/>
                  <a:pt x="899772" y="2643928"/>
                </a:cubicBezTo>
                <a:lnTo>
                  <a:pt x="911338" y="2645876"/>
                </a:lnTo>
                <a:lnTo>
                  <a:pt x="912290" y="2643951"/>
                </a:lnTo>
                <a:cubicBezTo>
                  <a:pt x="912290" y="2638256"/>
                  <a:pt x="915106" y="2632562"/>
                  <a:pt x="919330" y="2628290"/>
                </a:cubicBezTo>
                <a:lnTo>
                  <a:pt x="926609" y="2624945"/>
                </a:lnTo>
                <a:lnTo>
                  <a:pt x="922300" y="2624945"/>
                </a:lnTo>
                <a:cubicBezTo>
                  <a:pt x="922300" y="2613556"/>
                  <a:pt x="929809" y="2598370"/>
                  <a:pt x="911036" y="2594574"/>
                </a:cubicBezTo>
                <a:cubicBezTo>
                  <a:pt x="911036" y="2594574"/>
                  <a:pt x="911036" y="2590777"/>
                  <a:pt x="911036" y="2586981"/>
                </a:cubicBezTo>
                <a:cubicBezTo>
                  <a:pt x="914791" y="2583184"/>
                  <a:pt x="918545" y="2586981"/>
                  <a:pt x="922300" y="2583184"/>
                </a:cubicBezTo>
                <a:cubicBezTo>
                  <a:pt x="927932" y="2583184"/>
                  <a:pt x="934503" y="2584133"/>
                  <a:pt x="941074" y="2584608"/>
                </a:cubicBezTo>
                <a:lnTo>
                  <a:pt x="959400" y="2583218"/>
                </a:lnTo>
                <a:lnTo>
                  <a:pt x="951979" y="2582360"/>
                </a:lnTo>
                <a:lnTo>
                  <a:pt x="941157" y="2571796"/>
                </a:lnTo>
                <a:lnTo>
                  <a:pt x="922300" y="2571796"/>
                </a:lnTo>
                <a:cubicBezTo>
                  <a:pt x="911036" y="2571796"/>
                  <a:pt x="896017" y="2571796"/>
                  <a:pt x="884753" y="2571796"/>
                </a:cubicBezTo>
                <a:cubicBezTo>
                  <a:pt x="877243" y="2571796"/>
                  <a:pt x="869734" y="2571796"/>
                  <a:pt x="865979" y="2571796"/>
                </a:cubicBezTo>
                <a:lnTo>
                  <a:pt x="838594" y="2554489"/>
                </a:lnTo>
                <a:lnTo>
                  <a:pt x="829480" y="2561480"/>
                </a:lnTo>
                <a:cubicBezTo>
                  <a:pt x="806952" y="2576666"/>
                  <a:pt x="803197" y="2576666"/>
                  <a:pt x="788178" y="2557683"/>
                </a:cubicBezTo>
                <a:cubicBezTo>
                  <a:pt x="784424" y="2557683"/>
                  <a:pt x="784424" y="2550090"/>
                  <a:pt x="780669" y="2546294"/>
                </a:cubicBezTo>
                <a:cubicBezTo>
                  <a:pt x="758141" y="2565276"/>
                  <a:pt x="739367" y="2565276"/>
                  <a:pt x="716839" y="2565276"/>
                </a:cubicBezTo>
                <a:cubicBezTo>
                  <a:pt x="701820" y="2565276"/>
                  <a:pt x="690556" y="2565276"/>
                  <a:pt x="675537" y="2565276"/>
                </a:cubicBezTo>
                <a:cubicBezTo>
                  <a:pt x="645499" y="2561480"/>
                  <a:pt x="615461" y="2572869"/>
                  <a:pt x="581669" y="2569073"/>
                </a:cubicBezTo>
                <a:cubicBezTo>
                  <a:pt x="570404" y="2569073"/>
                  <a:pt x="566650" y="2584259"/>
                  <a:pt x="555386" y="2572869"/>
                </a:cubicBezTo>
                <a:cubicBezTo>
                  <a:pt x="544121" y="2565276"/>
                  <a:pt x="532857" y="2572869"/>
                  <a:pt x="525348" y="2569073"/>
                </a:cubicBezTo>
                <a:cubicBezTo>
                  <a:pt x="514084" y="2569073"/>
                  <a:pt x="502819" y="2569073"/>
                  <a:pt x="491555" y="2569073"/>
                </a:cubicBezTo>
                <a:cubicBezTo>
                  <a:pt x="484046" y="2561480"/>
                  <a:pt x="491555" y="2553887"/>
                  <a:pt x="487801" y="2546294"/>
                </a:cubicBezTo>
                <a:cubicBezTo>
                  <a:pt x="476536" y="2531108"/>
                  <a:pt x="461517" y="2527311"/>
                  <a:pt x="442744" y="2534905"/>
                </a:cubicBezTo>
                <a:cubicBezTo>
                  <a:pt x="438989" y="2534905"/>
                  <a:pt x="438989" y="2538701"/>
                  <a:pt x="431480" y="2538701"/>
                </a:cubicBezTo>
                <a:cubicBezTo>
                  <a:pt x="427725" y="2538701"/>
                  <a:pt x="423970" y="2534905"/>
                  <a:pt x="423970" y="2527311"/>
                </a:cubicBezTo>
                <a:cubicBezTo>
                  <a:pt x="423970" y="2523515"/>
                  <a:pt x="423970" y="2515922"/>
                  <a:pt x="431480" y="2515922"/>
                </a:cubicBezTo>
                <a:cubicBezTo>
                  <a:pt x="442744" y="2519719"/>
                  <a:pt x="454008" y="2515922"/>
                  <a:pt x="461517" y="2519719"/>
                </a:cubicBezTo>
                <a:cubicBezTo>
                  <a:pt x="476536" y="2519719"/>
                  <a:pt x="484046" y="2512125"/>
                  <a:pt x="495310" y="2512125"/>
                </a:cubicBezTo>
                <a:cubicBezTo>
                  <a:pt x="502819" y="2508329"/>
                  <a:pt x="506574" y="2496940"/>
                  <a:pt x="506574" y="2489347"/>
                </a:cubicBezTo>
                <a:cubicBezTo>
                  <a:pt x="514084" y="2477958"/>
                  <a:pt x="514084" y="2474161"/>
                  <a:pt x="525348" y="2481754"/>
                </a:cubicBezTo>
                <a:cubicBezTo>
                  <a:pt x="540367" y="2485550"/>
                  <a:pt x="555386" y="2489347"/>
                  <a:pt x="570404" y="2496940"/>
                </a:cubicBezTo>
                <a:cubicBezTo>
                  <a:pt x="574159" y="2500736"/>
                  <a:pt x="581669" y="2496940"/>
                  <a:pt x="589178" y="2496940"/>
                </a:cubicBezTo>
                <a:cubicBezTo>
                  <a:pt x="592933" y="2496940"/>
                  <a:pt x="592933" y="2489347"/>
                  <a:pt x="596688" y="2485550"/>
                </a:cubicBezTo>
                <a:cubicBezTo>
                  <a:pt x="604197" y="2477958"/>
                  <a:pt x="596688" y="2474161"/>
                  <a:pt x="592933" y="2466568"/>
                </a:cubicBezTo>
                <a:cubicBezTo>
                  <a:pt x="589178" y="2458975"/>
                  <a:pt x="577914" y="2458975"/>
                  <a:pt x="570404" y="2451382"/>
                </a:cubicBezTo>
                <a:cubicBezTo>
                  <a:pt x="566650" y="2447586"/>
                  <a:pt x="566650" y="2447586"/>
                  <a:pt x="566650" y="2443790"/>
                </a:cubicBezTo>
                <a:cubicBezTo>
                  <a:pt x="566650" y="2439993"/>
                  <a:pt x="570404" y="2439993"/>
                  <a:pt x="574159" y="2439993"/>
                </a:cubicBezTo>
                <a:cubicBezTo>
                  <a:pt x="585423" y="2439993"/>
                  <a:pt x="600442" y="2436196"/>
                  <a:pt x="611706" y="2443790"/>
                </a:cubicBezTo>
                <a:cubicBezTo>
                  <a:pt x="611706" y="2447586"/>
                  <a:pt x="615461" y="2443790"/>
                  <a:pt x="615461" y="2443790"/>
                </a:cubicBezTo>
                <a:cubicBezTo>
                  <a:pt x="622971" y="2439993"/>
                  <a:pt x="615461" y="2439993"/>
                  <a:pt x="615461" y="2436196"/>
                </a:cubicBezTo>
                <a:cubicBezTo>
                  <a:pt x="611706" y="2432400"/>
                  <a:pt x="611706" y="2424807"/>
                  <a:pt x="619216" y="2424807"/>
                </a:cubicBezTo>
                <a:cubicBezTo>
                  <a:pt x="626725" y="2424807"/>
                  <a:pt x="634235" y="2424807"/>
                  <a:pt x="645499" y="2424807"/>
                </a:cubicBezTo>
                <a:cubicBezTo>
                  <a:pt x="634235" y="2417214"/>
                  <a:pt x="622971" y="2417214"/>
                  <a:pt x="611706" y="2413418"/>
                </a:cubicBezTo>
                <a:cubicBezTo>
                  <a:pt x="604197" y="2409621"/>
                  <a:pt x="604197" y="2405825"/>
                  <a:pt x="607952" y="2402028"/>
                </a:cubicBezTo>
                <a:cubicBezTo>
                  <a:pt x="611706" y="2386842"/>
                  <a:pt x="611706" y="2383046"/>
                  <a:pt x="596688" y="2379249"/>
                </a:cubicBezTo>
                <a:cubicBezTo>
                  <a:pt x="592933" y="2379249"/>
                  <a:pt x="585423" y="2379249"/>
                  <a:pt x="581669" y="2379249"/>
                </a:cubicBezTo>
                <a:cubicBezTo>
                  <a:pt x="581669" y="2375453"/>
                  <a:pt x="581669" y="2375453"/>
                  <a:pt x="581669" y="2371657"/>
                </a:cubicBezTo>
                <a:cubicBezTo>
                  <a:pt x="581669" y="2371657"/>
                  <a:pt x="581669" y="2367860"/>
                  <a:pt x="581669" y="2367860"/>
                </a:cubicBezTo>
                <a:cubicBezTo>
                  <a:pt x="607952" y="2371657"/>
                  <a:pt x="626725" y="2352674"/>
                  <a:pt x="653008" y="2352674"/>
                </a:cubicBezTo>
                <a:cubicBezTo>
                  <a:pt x="668027" y="2352674"/>
                  <a:pt x="683046" y="2345081"/>
                  <a:pt x="698065" y="2333691"/>
                </a:cubicBezTo>
                <a:cubicBezTo>
                  <a:pt x="698065" y="2329895"/>
                  <a:pt x="705575" y="2329895"/>
                  <a:pt x="705575" y="2326099"/>
                </a:cubicBezTo>
                <a:cubicBezTo>
                  <a:pt x="705575" y="2318505"/>
                  <a:pt x="698065" y="2318505"/>
                  <a:pt x="694310" y="2318505"/>
                </a:cubicBezTo>
                <a:cubicBezTo>
                  <a:pt x="683046" y="2318505"/>
                  <a:pt x="671782" y="2318505"/>
                  <a:pt x="660518" y="2318505"/>
                </a:cubicBezTo>
                <a:cubicBezTo>
                  <a:pt x="656763" y="2318505"/>
                  <a:pt x="653008" y="2318505"/>
                  <a:pt x="653008" y="2314709"/>
                </a:cubicBezTo>
                <a:cubicBezTo>
                  <a:pt x="653008" y="2310913"/>
                  <a:pt x="653008" y="2307116"/>
                  <a:pt x="656763" y="2307116"/>
                </a:cubicBezTo>
                <a:cubicBezTo>
                  <a:pt x="664273" y="2307116"/>
                  <a:pt x="668027" y="2299523"/>
                  <a:pt x="679291" y="2299523"/>
                </a:cubicBezTo>
                <a:cubicBezTo>
                  <a:pt x="690556" y="2299523"/>
                  <a:pt x="701820" y="2299523"/>
                  <a:pt x="713084" y="2299523"/>
                </a:cubicBezTo>
                <a:cubicBezTo>
                  <a:pt x="720593" y="2295727"/>
                  <a:pt x="716839" y="2288134"/>
                  <a:pt x="716839" y="2284337"/>
                </a:cubicBezTo>
                <a:cubicBezTo>
                  <a:pt x="716839" y="2280541"/>
                  <a:pt x="716839" y="2276745"/>
                  <a:pt x="716839" y="2276745"/>
                </a:cubicBezTo>
                <a:cubicBezTo>
                  <a:pt x="694310" y="2272948"/>
                  <a:pt x="683046" y="2253965"/>
                  <a:pt x="660518" y="2253965"/>
                </a:cubicBezTo>
                <a:cubicBezTo>
                  <a:pt x="615461" y="2253965"/>
                  <a:pt x="574159" y="2265355"/>
                  <a:pt x="529103" y="2261559"/>
                </a:cubicBezTo>
                <a:cubicBezTo>
                  <a:pt x="521593" y="2257763"/>
                  <a:pt x="510329" y="2265355"/>
                  <a:pt x="510329" y="2253965"/>
                </a:cubicBezTo>
                <a:cubicBezTo>
                  <a:pt x="506574" y="2238780"/>
                  <a:pt x="521593" y="2246373"/>
                  <a:pt x="529103" y="2246373"/>
                </a:cubicBezTo>
                <a:cubicBezTo>
                  <a:pt x="544121" y="2250169"/>
                  <a:pt x="559140" y="2238780"/>
                  <a:pt x="574159" y="2238780"/>
                </a:cubicBezTo>
                <a:cubicBezTo>
                  <a:pt x="589178" y="2242577"/>
                  <a:pt x="607952" y="2246373"/>
                  <a:pt x="622971" y="2238780"/>
                </a:cubicBezTo>
                <a:cubicBezTo>
                  <a:pt x="649254" y="2231187"/>
                  <a:pt x="675537" y="2234983"/>
                  <a:pt x="698065" y="2234983"/>
                </a:cubicBezTo>
                <a:lnTo>
                  <a:pt x="746401" y="2225737"/>
                </a:lnTo>
                <a:lnTo>
                  <a:pt x="750522" y="2221571"/>
                </a:lnTo>
                <a:cubicBezTo>
                  <a:pt x="753338" y="2221571"/>
                  <a:pt x="757092" y="2222520"/>
                  <a:pt x="760847" y="2222520"/>
                </a:cubicBezTo>
                <a:lnTo>
                  <a:pt x="763218" y="2222520"/>
                </a:lnTo>
                <a:lnTo>
                  <a:pt x="767528" y="2221695"/>
                </a:lnTo>
                <a:cubicBezTo>
                  <a:pt x="778322" y="2217900"/>
                  <a:pt x="788648" y="2213154"/>
                  <a:pt x="798387" y="2207222"/>
                </a:cubicBezTo>
                <a:lnTo>
                  <a:pt x="803740" y="2202993"/>
                </a:lnTo>
                <a:lnTo>
                  <a:pt x="794171" y="2202114"/>
                </a:lnTo>
                <a:cubicBezTo>
                  <a:pt x="788069" y="2202589"/>
                  <a:pt x="781498" y="2203538"/>
                  <a:pt x="775866" y="2203538"/>
                </a:cubicBezTo>
                <a:cubicBezTo>
                  <a:pt x="768356" y="2203538"/>
                  <a:pt x="764602" y="2199742"/>
                  <a:pt x="764602" y="2192148"/>
                </a:cubicBezTo>
                <a:cubicBezTo>
                  <a:pt x="764602" y="2188352"/>
                  <a:pt x="768356" y="2180759"/>
                  <a:pt x="775866" y="2180759"/>
                </a:cubicBezTo>
                <a:lnTo>
                  <a:pt x="836736" y="2180759"/>
                </a:lnTo>
                <a:lnTo>
                  <a:pt x="846078" y="2176627"/>
                </a:lnTo>
                <a:lnTo>
                  <a:pt x="831249" y="2172217"/>
                </a:lnTo>
                <a:lnTo>
                  <a:pt x="821984" y="2162851"/>
                </a:lnTo>
                <a:lnTo>
                  <a:pt x="675537" y="2162851"/>
                </a:lnTo>
                <a:cubicBezTo>
                  <a:pt x="653008" y="2162851"/>
                  <a:pt x="637990" y="2143868"/>
                  <a:pt x="619216" y="2124886"/>
                </a:cubicBezTo>
                <a:cubicBezTo>
                  <a:pt x="619216" y="2124886"/>
                  <a:pt x="619216" y="2121090"/>
                  <a:pt x="619216" y="2117293"/>
                </a:cubicBezTo>
                <a:cubicBezTo>
                  <a:pt x="626725" y="2105904"/>
                  <a:pt x="630480" y="2098311"/>
                  <a:pt x="634235" y="2086922"/>
                </a:cubicBezTo>
                <a:cubicBezTo>
                  <a:pt x="634235" y="2075532"/>
                  <a:pt x="645499" y="2064143"/>
                  <a:pt x="656763" y="2064143"/>
                </a:cubicBezTo>
                <a:cubicBezTo>
                  <a:pt x="686801" y="2064143"/>
                  <a:pt x="686801" y="2037567"/>
                  <a:pt x="690556" y="2018585"/>
                </a:cubicBezTo>
                <a:cubicBezTo>
                  <a:pt x="694310" y="1992010"/>
                  <a:pt x="713084" y="1973028"/>
                  <a:pt x="731858" y="1954045"/>
                </a:cubicBezTo>
                <a:cubicBezTo>
                  <a:pt x="735612" y="1946452"/>
                  <a:pt x="743122" y="1950249"/>
                  <a:pt x="746876" y="1950249"/>
                </a:cubicBezTo>
                <a:cubicBezTo>
                  <a:pt x="761895" y="1950249"/>
                  <a:pt x="776914" y="1954045"/>
                  <a:pt x="788178" y="1942656"/>
                </a:cubicBezTo>
                <a:lnTo>
                  <a:pt x="796888" y="1940454"/>
                </a:lnTo>
                <a:lnTo>
                  <a:pt x="786257" y="1939319"/>
                </a:lnTo>
                <a:cubicBezTo>
                  <a:pt x="778745" y="1936851"/>
                  <a:pt x="774990" y="1940553"/>
                  <a:pt x="767478" y="1940553"/>
                </a:cubicBezTo>
                <a:cubicBezTo>
                  <a:pt x="722407" y="1940553"/>
                  <a:pt x="673581" y="1940553"/>
                  <a:pt x="624755" y="1940553"/>
                </a:cubicBezTo>
                <a:cubicBezTo>
                  <a:pt x="594708" y="1936851"/>
                  <a:pt x="564661" y="1939319"/>
                  <a:pt x="534615" y="1939319"/>
                </a:cubicBezTo>
                <a:cubicBezTo>
                  <a:pt x="527103" y="1939319"/>
                  <a:pt x="519591" y="1938085"/>
                  <a:pt x="515835" y="1935617"/>
                </a:cubicBezTo>
                <a:cubicBezTo>
                  <a:pt x="527103" y="1934383"/>
                  <a:pt x="538370" y="1933149"/>
                  <a:pt x="549638" y="1933149"/>
                </a:cubicBezTo>
                <a:cubicBezTo>
                  <a:pt x="564661" y="1933149"/>
                  <a:pt x="579685" y="1933149"/>
                  <a:pt x="594708" y="1933149"/>
                </a:cubicBezTo>
                <a:cubicBezTo>
                  <a:pt x="602220" y="1933149"/>
                  <a:pt x="617243" y="1933149"/>
                  <a:pt x="613488" y="1928213"/>
                </a:cubicBezTo>
                <a:cubicBezTo>
                  <a:pt x="613488" y="1925745"/>
                  <a:pt x="620999" y="1925745"/>
                  <a:pt x="624755" y="1925745"/>
                </a:cubicBezTo>
                <a:cubicBezTo>
                  <a:pt x="647290" y="1925745"/>
                  <a:pt x="669825" y="1925745"/>
                  <a:pt x="692361" y="1925745"/>
                </a:cubicBezTo>
                <a:cubicBezTo>
                  <a:pt x="696116" y="1925745"/>
                  <a:pt x="699872" y="1925745"/>
                  <a:pt x="703628" y="1925745"/>
                </a:cubicBezTo>
                <a:cubicBezTo>
                  <a:pt x="707384" y="1925745"/>
                  <a:pt x="707384" y="1924511"/>
                  <a:pt x="707384" y="1923277"/>
                </a:cubicBezTo>
                <a:cubicBezTo>
                  <a:pt x="707384" y="1923277"/>
                  <a:pt x="707384" y="1923277"/>
                  <a:pt x="707384" y="1922043"/>
                </a:cubicBezTo>
                <a:cubicBezTo>
                  <a:pt x="707384" y="1922043"/>
                  <a:pt x="703628" y="1922043"/>
                  <a:pt x="703628" y="1922043"/>
                </a:cubicBezTo>
                <a:cubicBezTo>
                  <a:pt x="677337" y="1923277"/>
                  <a:pt x="651046" y="1920809"/>
                  <a:pt x="624755" y="1919575"/>
                </a:cubicBezTo>
                <a:cubicBezTo>
                  <a:pt x="605976" y="1919575"/>
                  <a:pt x="590952" y="1919575"/>
                  <a:pt x="572173" y="1917107"/>
                </a:cubicBezTo>
                <a:cubicBezTo>
                  <a:pt x="568417" y="1915873"/>
                  <a:pt x="564661" y="1915873"/>
                  <a:pt x="564661" y="1915873"/>
                </a:cubicBezTo>
                <a:cubicBezTo>
                  <a:pt x="542126" y="1919575"/>
                  <a:pt x="523347" y="1917107"/>
                  <a:pt x="500812" y="1918341"/>
                </a:cubicBezTo>
                <a:cubicBezTo>
                  <a:pt x="493300" y="1918341"/>
                  <a:pt x="482033" y="1917107"/>
                  <a:pt x="470765" y="1919575"/>
                </a:cubicBezTo>
                <a:cubicBezTo>
                  <a:pt x="463253" y="1920809"/>
                  <a:pt x="455742" y="1919575"/>
                  <a:pt x="451986" y="1915873"/>
                </a:cubicBezTo>
                <a:cubicBezTo>
                  <a:pt x="444474" y="1910937"/>
                  <a:pt x="444474" y="1909703"/>
                  <a:pt x="459497" y="1908469"/>
                </a:cubicBezTo>
                <a:cubicBezTo>
                  <a:pt x="474521" y="1907235"/>
                  <a:pt x="478277" y="1903533"/>
                  <a:pt x="493300" y="1904767"/>
                </a:cubicBezTo>
                <a:cubicBezTo>
                  <a:pt x="504568" y="1906001"/>
                  <a:pt x="515835" y="1904767"/>
                  <a:pt x="527103" y="1904767"/>
                </a:cubicBezTo>
                <a:cubicBezTo>
                  <a:pt x="530859" y="1904767"/>
                  <a:pt x="534615" y="1904767"/>
                  <a:pt x="542126" y="1903533"/>
                </a:cubicBezTo>
                <a:cubicBezTo>
                  <a:pt x="527103" y="1903533"/>
                  <a:pt x="515835" y="1902299"/>
                  <a:pt x="504568" y="1902299"/>
                </a:cubicBezTo>
                <a:cubicBezTo>
                  <a:pt x="504568" y="1899831"/>
                  <a:pt x="500812" y="1897363"/>
                  <a:pt x="512079" y="1893661"/>
                </a:cubicBezTo>
                <a:cubicBezTo>
                  <a:pt x="515835" y="1891193"/>
                  <a:pt x="523347" y="1891193"/>
                  <a:pt x="534615" y="1891193"/>
                </a:cubicBezTo>
                <a:cubicBezTo>
                  <a:pt x="538370" y="1891193"/>
                  <a:pt x="542126" y="1889959"/>
                  <a:pt x="538370" y="1887491"/>
                </a:cubicBezTo>
                <a:cubicBezTo>
                  <a:pt x="534615" y="1887491"/>
                  <a:pt x="534615" y="1886257"/>
                  <a:pt x="530859" y="1886257"/>
                </a:cubicBezTo>
                <a:cubicBezTo>
                  <a:pt x="512079" y="1886257"/>
                  <a:pt x="493300" y="1883789"/>
                  <a:pt x="478277" y="1887491"/>
                </a:cubicBezTo>
                <a:cubicBezTo>
                  <a:pt x="467009" y="1889959"/>
                  <a:pt x="451986" y="1889959"/>
                  <a:pt x="444474" y="1887491"/>
                </a:cubicBezTo>
                <a:cubicBezTo>
                  <a:pt x="436962" y="1883789"/>
                  <a:pt x="425695" y="1883789"/>
                  <a:pt x="410671" y="1883789"/>
                </a:cubicBezTo>
                <a:cubicBezTo>
                  <a:pt x="399403" y="1883789"/>
                  <a:pt x="388136" y="1883789"/>
                  <a:pt x="388136" y="1877619"/>
                </a:cubicBezTo>
                <a:cubicBezTo>
                  <a:pt x="388136" y="1875151"/>
                  <a:pt x="376868" y="1875151"/>
                  <a:pt x="369356" y="1873917"/>
                </a:cubicBezTo>
                <a:cubicBezTo>
                  <a:pt x="361845" y="1873917"/>
                  <a:pt x="354333" y="1873917"/>
                  <a:pt x="350577" y="1873917"/>
                </a:cubicBezTo>
                <a:cubicBezTo>
                  <a:pt x="335554" y="1873917"/>
                  <a:pt x="331798" y="1871449"/>
                  <a:pt x="343065" y="1867747"/>
                </a:cubicBezTo>
                <a:cubicBezTo>
                  <a:pt x="346821" y="1865279"/>
                  <a:pt x="350577" y="1861577"/>
                  <a:pt x="361845" y="1862811"/>
                </a:cubicBezTo>
                <a:cubicBezTo>
                  <a:pt x="376868" y="1864045"/>
                  <a:pt x="391891" y="1864045"/>
                  <a:pt x="406915" y="1862811"/>
                </a:cubicBezTo>
                <a:cubicBezTo>
                  <a:pt x="425695" y="1861577"/>
                  <a:pt x="440718" y="1862811"/>
                  <a:pt x="455742" y="1862811"/>
                </a:cubicBezTo>
                <a:cubicBezTo>
                  <a:pt x="470765" y="1862811"/>
                  <a:pt x="482033" y="1860343"/>
                  <a:pt x="497056" y="1860343"/>
                </a:cubicBezTo>
                <a:cubicBezTo>
                  <a:pt x="508324" y="1860343"/>
                  <a:pt x="512079" y="1856640"/>
                  <a:pt x="512079" y="1850471"/>
                </a:cubicBezTo>
                <a:cubicBezTo>
                  <a:pt x="508324" y="1848002"/>
                  <a:pt x="523347" y="1843067"/>
                  <a:pt x="530859" y="1844301"/>
                </a:cubicBezTo>
                <a:cubicBezTo>
                  <a:pt x="545882" y="1844301"/>
                  <a:pt x="557150" y="1841833"/>
                  <a:pt x="572173" y="1845535"/>
                </a:cubicBezTo>
                <a:cubicBezTo>
                  <a:pt x="579685" y="1846769"/>
                  <a:pt x="590952" y="1845535"/>
                  <a:pt x="590952" y="1843067"/>
                </a:cubicBezTo>
                <a:cubicBezTo>
                  <a:pt x="590952" y="1838130"/>
                  <a:pt x="598464" y="1839364"/>
                  <a:pt x="605976" y="1840599"/>
                </a:cubicBezTo>
                <a:cubicBezTo>
                  <a:pt x="628511" y="1841833"/>
                  <a:pt x="628511" y="1841833"/>
                  <a:pt x="651046" y="1840599"/>
                </a:cubicBezTo>
                <a:cubicBezTo>
                  <a:pt x="666070" y="1839364"/>
                  <a:pt x="681093" y="1838130"/>
                  <a:pt x="696116" y="1838130"/>
                </a:cubicBezTo>
                <a:cubicBezTo>
                  <a:pt x="714896" y="1836896"/>
                  <a:pt x="737431" y="1835662"/>
                  <a:pt x="756210" y="1835662"/>
                </a:cubicBezTo>
                <a:cubicBezTo>
                  <a:pt x="759966" y="1835662"/>
                  <a:pt x="759966" y="1835662"/>
                  <a:pt x="763722" y="1835662"/>
                </a:cubicBezTo>
                <a:cubicBezTo>
                  <a:pt x="767478" y="1835662"/>
                  <a:pt x="763722" y="1831960"/>
                  <a:pt x="771234" y="1831960"/>
                </a:cubicBezTo>
                <a:cubicBezTo>
                  <a:pt x="778745" y="1833194"/>
                  <a:pt x="782501" y="1834428"/>
                  <a:pt x="786257" y="1834428"/>
                </a:cubicBezTo>
                <a:cubicBezTo>
                  <a:pt x="797525" y="1834428"/>
                  <a:pt x="805036" y="1831960"/>
                  <a:pt x="812548" y="1831960"/>
                </a:cubicBezTo>
                <a:cubicBezTo>
                  <a:pt x="823816" y="1831960"/>
                  <a:pt x="831327" y="1833194"/>
                  <a:pt x="838839" y="1831960"/>
                </a:cubicBezTo>
                <a:cubicBezTo>
                  <a:pt x="846351" y="1830726"/>
                  <a:pt x="850107" y="1830726"/>
                  <a:pt x="857618" y="1830726"/>
                </a:cubicBezTo>
                <a:cubicBezTo>
                  <a:pt x="872642" y="1830726"/>
                  <a:pt x="887665" y="1828258"/>
                  <a:pt x="902689" y="1828258"/>
                </a:cubicBezTo>
                <a:cubicBezTo>
                  <a:pt x="906445" y="1825790"/>
                  <a:pt x="917712" y="1827024"/>
                  <a:pt x="925224" y="1827024"/>
                </a:cubicBezTo>
                <a:cubicBezTo>
                  <a:pt x="928980" y="1827024"/>
                  <a:pt x="932736" y="1827024"/>
                  <a:pt x="932736" y="1827024"/>
                </a:cubicBezTo>
                <a:lnTo>
                  <a:pt x="974440" y="1826372"/>
                </a:lnTo>
                <a:lnTo>
                  <a:pt x="973613" y="1817171"/>
                </a:lnTo>
                <a:cubicBezTo>
                  <a:pt x="969858" y="1813375"/>
                  <a:pt x="969858" y="1809579"/>
                  <a:pt x="977367" y="1805782"/>
                </a:cubicBezTo>
                <a:cubicBezTo>
                  <a:pt x="983000" y="1803884"/>
                  <a:pt x="988632" y="1802935"/>
                  <a:pt x="994264" y="1801511"/>
                </a:cubicBezTo>
                <a:lnTo>
                  <a:pt x="1005191" y="1796908"/>
                </a:lnTo>
                <a:lnTo>
                  <a:pt x="997481" y="1794393"/>
                </a:lnTo>
                <a:lnTo>
                  <a:pt x="984877" y="1794393"/>
                </a:lnTo>
                <a:cubicBezTo>
                  <a:pt x="981122" y="1794393"/>
                  <a:pt x="979245" y="1792494"/>
                  <a:pt x="978775" y="1790122"/>
                </a:cubicBezTo>
                <a:lnTo>
                  <a:pt x="979320" y="1788469"/>
                </a:lnTo>
                <a:lnTo>
                  <a:pt x="977973" y="1788030"/>
                </a:lnTo>
                <a:cubicBezTo>
                  <a:pt x="970464" y="1784234"/>
                  <a:pt x="962954" y="1791827"/>
                  <a:pt x="951690" y="1795623"/>
                </a:cubicBezTo>
                <a:cubicBezTo>
                  <a:pt x="940426" y="1795623"/>
                  <a:pt x="929162" y="1803216"/>
                  <a:pt x="921652" y="1810809"/>
                </a:cubicBezTo>
                <a:cubicBezTo>
                  <a:pt x="899124" y="1825995"/>
                  <a:pt x="895369" y="1825995"/>
                  <a:pt x="880350" y="1807012"/>
                </a:cubicBezTo>
                <a:cubicBezTo>
                  <a:pt x="876596" y="1807012"/>
                  <a:pt x="876596" y="1799419"/>
                  <a:pt x="872841" y="1795623"/>
                </a:cubicBezTo>
                <a:cubicBezTo>
                  <a:pt x="850313" y="1814605"/>
                  <a:pt x="831539" y="1814605"/>
                  <a:pt x="809011" y="1814605"/>
                </a:cubicBezTo>
                <a:cubicBezTo>
                  <a:pt x="793992" y="1814605"/>
                  <a:pt x="782728" y="1814605"/>
                  <a:pt x="767709" y="1814605"/>
                </a:cubicBezTo>
                <a:cubicBezTo>
                  <a:pt x="737671" y="1810809"/>
                  <a:pt x="707633" y="1822198"/>
                  <a:pt x="673841" y="1818402"/>
                </a:cubicBezTo>
                <a:cubicBezTo>
                  <a:pt x="662576" y="1818402"/>
                  <a:pt x="658822" y="1833588"/>
                  <a:pt x="647558" y="1822198"/>
                </a:cubicBezTo>
                <a:cubicBezTo>
                  <a:pt x="636293" y="1814605"/>
                  <a:pt x="625029" y="1822198"/>
                  <a:pt x="617520" y="1818402"/>
                </a:cubicBezTo>
                <a:cubicBezTo>
                  <a:pt x="606256" y="1818402"/>
                  <a:pt x="594991" y="1818402"/>
                  <a:pt x="583727" y="1818402"/>
                </a:cubicBezTo>
                <a:cubicBezTo>
                  <a:pt x="576218" y="1810809"/>
                  <a:pt x="583727" y="1803216"/>
                  <a:pt x="579973" y="1795623"/>
                </a:cubicBezTo>
                <a:cubicBezTo>
                  <a:pt x="568708" y="1780437"/>
                  <a:pt x="553689" y="1776641"/>
                  <a:pt x="534916" y="1784234"/>
                </a:cubicBezTo>
                <a:cubicBezTo>
                  <a:pt x="531161" y="1784234"/>
                  <a:pt x="531161" y="1788030"/>
                  <a:pt x="523652" y="1788030"/>
                </a:cubicBezTo>
                <a:cubicBezTo>
                  <a:pt x="519897" y="1788030"/>
                  <a:pt x="516142" y="1784234"/>
                  <a:pt x="516142" y="1776641"/>
                </a:cubicBezTo>
                <a:cubicBezTo>
                  <a:pt x="516142" y="1772844"/>
                  <a:pt x="516142" y="1765251"/>
                  <a:pt x="523652" y="1765251"/>
                </a:cubicBezTo>
                <a:cubicBezTo>
                  <a:pt x="534916" y="1769048"/>
                  <a:pt x="546180" y="1765251"/>
                  <a:pt x="553689" y="1769048"/>
                </a:cubicBezTo>
                <a:cubicBezTo>
                  <a:pt x="568708" y="1769048"/>
                  <a:pt x="576218" y="1761455"/>
                  <a:pt x="587482" y="1761455"/>
                </a:cubicBezTo>
                <a:cubicBezTo>
                  <a:pt x="594991" y="1757659"/>
                  <a:pt x="598746" y="1746269"/>
                  <a:pt x="598746" y="1738676"/>
                </a:cubicBezTo>
                <a:cubicBezTo>
                  <a:pt x="606256" y="1727287"/>
                  <a:pt x="606256" y="1723490"/>
                  <a:pt x="617520" y="1731083"/>
                </a:cubicBezTo>
                <a:cubicBezTo>
                  <a:pt x="632539" y="1734880"/>
                  <a:pt x="647558" y="1738676"/>
                  <a:pt x="662576" y="1746269"/>
                </a:cubicBezTo>
                <a:cubicBezTo>
                  <a:pt x="666331" y="1750066"/>
                  <a:pt x="673841" y="1746269"/>
                  <a:pt x="681350" y="1746269"/>
                </a:cubicBezTo>
                <a:cubicBezTo>
                  <a:pt x="685105" y="1746269"/>
                  <a:pt x="685105" y="1738676"/>
                  <a:pt x="688860" y="1734880"/>
                </a:cubicBezTo>
                <a:cubicBezTo>
                  <a:pt x="696369" y="1727287"/>
                  <a:pt x="688860" y="1723490"/>
                  <a:pt x="685105" y="1715897"/>
                </a:cubicBezTo>
                <a:cubicBezTo>
                  <a:pt x="681350" y="1708304"/>
                  <a:pt x="670086" y="1708304"/>
                  <a:pt x="662576" y="1700712"/>
                </a:cubicBezTo>
                <a:cubicBezTo>
                  <a:pt x="658822" y="1696915"/>
                  <a:pt x="658822" y="1696915"/>
                  <a:pt x="658822" y="1693119"/>
                </a:cubicBezTo>
                <a:cubicBezTo>
                  <a:pt x="658822" y="1689322"/>
                  <a:pt x="662576" y="1689322"/>
                  <a:pt x="666331" y="1689322"/>
                </a:cubicBezTo>
                <a:cubicBezTo>
                  <a:pt x="677595" y="1689322"/>
                  <a:pt x="692614" y="1685526"/>
                  <a:pt x="703878" y="1693119"/>
                </a:cubicBezTo>
                <a:cubicBezTo>
                  <a:pt x="703878" y="1696915"/>
                  <a:pt x="707633" y="1693119"/>
                  <a:pt x="707633" y="1693119"/>
                </a:cubicBezTo>
                <a:cubicBezTo>
                  <a:pt x="715143" y="1689322"/>
                  <a:pt x="707633" y="1689322"/>
                  <a:pt x="707633" y="1685526"/>
                </a:cubicBezTo>
                <a:cubicBezTo>
                  <a:pt x="703878" y="1681729"/>
                  <a:pt x="703878" y="1674136"/>
                  <a:pt x="711388" y="1674136"/>
                </a:cubicBezTo>
                <a:cubicBezTo>
                  <a:pt x="718897" y="1674136"/>
                  <a:pt x="726407" y="1674136"/>
                  <a:pt x="737671" y="1674136"/>
                </a:cubicBezTo>
                <a:cubicBezTo>
                  <a:pt x="726407" y="1666543"/>
                  <a:pt x="715143" y="1666543"/>
                  <a:pt x="703878" y="1662747"/>
                </a:cubicBezTo>
                <a:cubicBezTo>
                  <a:pt x="696369" y="1658950"/>
                  <a:pt x="696369" y="1655154"/>
                  <a:pt x="700124" y="1651357"/>
                </a:cubicBezTo>
                <a:cubicBezTo>
                  <a:pt x="703878" y="1636171"/>
                  <a:pt x="703878" y="1632375"/>
                  <a:pt x="688860" y="1628579"/>
                </a:cubicBezTo>
                <a:cubicBezTo>
                  <a:pt x="685105" y="1628579"/>
                  <a:pt x="677595" y="1628579"/>
                  <a:pt x="673841" y="1628579"/>
                </a:cubicBezTo>
                <a:cubicBezTo>
                  <a:pt x="673841" y="1624782"/>
                  <a:pt x="673841" y="1624782"/>
                  <a:pt x="673841" y="1620986"/>
                </a:cubicBezTo>
                <a:cubicBezTo>
                  <a:pt x="673841" y="1620986"/>
                  <a:pt x="673841" y="1617189"/>
                  <a:pt x="673841" y="1617189"/>
                </a:cubicBezTo>
                <a:cubicBezTo>
                  <a:pt x="700124" y="1620986"/>
                  <a:pt x="718897" y="1602003"/>
                  <a:pt x="745180" y="1602003"/>
                </a:cubicBezTo>
                <a:cubicBezTo>
                  <a:pt x="760199" y="1602003"/>
                  <a:pt x="775218" y="1594411"/>
                  <a:pt x="790237" y="1583021"/>
                </a:cubicBezTo>
                <a:cubicBezTo>
                  <a:pt x="790237" y="1579225"/>
                  <a:pt x="797747" y="1579225"/>
                  <a:pt x="797747" y="1575428"/>
                </a:cubicBezTo>
                <a:cubicBezTo>
                  <a:pt x="797747" y="1567835"/>
                  <a:pt x="790237" y="1567835"/>
                  <a:pt x="786482" y="1567835"/>
                </a:cubicBezTo>
                <a:cubicBezTo>
                  <a:pt x="775218" y="1567835"/>
                  <a:pt x="763954" y="1567835"/>
                  <a:pt x="752690" y="1567835"/>
                </a:cubicBezTo>
                <a:cubicBezTo>
                  <a:pt x="748935" y="1567835"/>
                  <a:pt x="745180" y="1567835"/>
                  <a:pt x="745180" y="1564039"/>
                </a:cubicBezTo>
                <a:cubicBezTo>
                  <a:pt x="745180" y="1560242"/>
                  <a:pt x="745180" y="1556446"/>
                  <a:pt x="748935" y="1556446"/>
                </a:cubicBezTo>
                <a:cubicBezTo>
                  <a:pt x="756445" y="1556446"/>
                  <a:pt x="760199" y="1548853"/>
                  <a:pt x="771463" y="1548853"/>
                </a:cubicBezTo>
                <a:cubicBezTo>
                  <a:pt x="782728" y="1548853"/>
                  <a:pt x="793992" y="1548853"/>
                  <a:pt x="805256" y="1548853"/>
                </a:cubicBezTo>
                <a:cubicBezTo>
                  <a:pt x="812765" y="1545056"/>
                  <a:pt x="809011" y="1537463"/>
                  <a:pt x="809011" y="1533667"/>
                </a:cubicBezTo>
                <a:cubicBezTo>
                  <a:pt x="809011" y="1529871"/>
                  <a:pt x="809011" y="1526074"/>
                  <a:pt x="809011" y="1526074"/>
                </a:cubicBezTo>
                <a:cubicBezTo>
                  <a:pt x="797747" y="1524176"/>
                  <a:pt x="789299" y="1518481"/>
                  <a:pt x="780850" y="1513261"/>
                </a:cubicBezTo>
                <a:lnTo>
                  <a:pt x="767888" y="1508674"/>
                </a:lnTo>
                <a:lnTo>
                  <a:pt x="762164" y="1511101"/>
                </a:lnTo>
                <a:cubicBezTo>
                  <a:pt x="757950" y="1514843"/>
                  <a:pt x="755854" y="1519640"/>
                  <a:pt x="756140" y="1525365"/>
                </a:cubicBezTo>
                <a:cubicBezTo>
                  <a:pt x="756867" y="1535570"/>
                  <a:pt x="748219" y="1540815"/>
                  <a:pt x="733978" y="1542834"/>
                </a:cubicBezTo>
                <a:cubicBezTo>
                  <a:pt x="721704" y="1545098"/>
                  <a:pt x="707772" y="1544627"/>
                  <a:pt x="704563" y="1554342"/>
                </a:cubicBezTo>
                <a:cubicBezTo>
                  <a:pt x="704098" y="1558077"/>
                  <a:pt x="698504" y="1554851"/>
                  <a:pt x="696691" y="1553361"/>
                </a:cubicBezTo>
                <a:cubicBezTo>
                  <a:pt x="681411" y="1547665"/>
                  <a:pt x="682497" y="1538950"/>
                  <a:pt x="683582" y="1530235"/>
                </a:cubicBezTo>
                <a:lnTo>
                  <a:pt x="675688" y="1508923"/>
                </a:lnTo>
                <a:lnTo>
                  <a:pt x="621275" y="1510888"/>
                </a:lnTo>
                <a:cubicBezTo>
                  <a:pt x="613765" y="1507092"/>
                  <a:pt x="602501" y="1514685"/>
                  <a:pt x="602501" y="1503295"/>
                </a:cubicBezTo>
                <a:lnTo>
                  <a:pt x="602723" y="1497541"/>
                </a:lnTo>
                <a:lnTo>
                  <a:pt x="589936" y="1495813"/>
                </a:lnTo>
                <a:cubicBezTo>
                  <a:pt x="560259" y="1493381"/>
                  <a:pt x="553890" y="1496380"/>
                  <a:pt x="545659" y="1514320"/>
                </a:cubicBezTo>
                <a:cubicBezTo>
                  <a:pt x="528567" y="1507134"/>
                  <a:pt x="525406" y="1500419"/>
                  <a:pt x="531048" y="1487214"/>
                </a:cubicBezTo>
                <a:cubicBezTo>
                  <a:pt x="542022" y="1463294"/>
                  <a:pt x="542022" y="1463294"/>
                  <a:pt x="503697" y="1466106"/>
                </a:cubicBezTo>
                <a:cubicBezTo>
                  <a:pt x="457655" y="1466693"/>
                  <a:pt x="422182" y="1478711"/>
                  <a:pt x="397431" y="1500915"/>
                </a:cubicBezTo>
                <a:cubicBezTo>
                  <a:pt x="388473" y="1508649"/>
                  <a:pt x="379980" y="1512649"/>
                  <a:pt x="366048" y="1512178"/>
                </a:cubicBezTo>
                <a:cubicBezTo>
                  <a:pt x="348025" y="1512462"/>
                  <a:pt x="336526" y="1508501"/>
                  <a:pt x="333986" y="1496806"/>
                </a:cubicBezTo>
                <a:cubicBezTo>
                  <a:pt x="325124" y="1471679"/>
                  <a:pt x="313780" y="1466473"/>
                  <a:pt x="275611" y="1468041"/>
                </a:cubicBezTo>
                <a:cubicBezTo>
                  <a:pt x="267583" y="1468305"/>
                  <a:pt x="261679" y="1467570"/>
                  <a:pt x="253807" y="1466589"/>
                </a:cubicBezTo>
                <a:cubicBezTo>
                  <a:pt x="251993" y="1465099"/>
                  <a:pt x="251993" y="1465099"/>
                  <a:pt x="250025" y="1464854"/>
                </a:cubicBezTo>
                <a:cubicBezTo>
                  <a:pt x="250025" y="1464854"/>
                  <a:pt x="251838" y="1466344"/>
                  <a:pt x="251683" y="1467589"/>
                </a:cubicBezTo>
                <a:cubicBezTo>
                  <a:pt x="251218" y="1471324"/>
                  <a:pt x="252566" y="1476550"/>
                  <a:pt x="254069" y="1480530"/>
                </a:cubicBezTo>
                <a:cubicBezTo>
                  <a:pt x="259770" y="1498940"/>
                  <a:pt x="242320" y="1510674"/>
                  <a:pt x="212643" y="1508243"/>
                </a:cubicBezTo>
                <a:cubicBezTo>
                  <a:pt x="194930" y="1506036"/>
                  <a:pt x="179495" y="1501585"/>
                  <a:pt x="166494" y="1493644"/>
                </a:cubicBezTo>
                <a:cubicBezTo>
                  <a:pt x="155305" y="1487193"/>
                  <a:pt x="143652" y="1484477"/>
                  <a:pt x="131068" y="1489232"/>
                </a:cubicBezTo>
                <a:cubicBezTo>
                  <a:pt x="124698" y="1492231"/>
                  <a:pt x="114393" y="1494740"/>
                  <a:pt x="109264" y="1487780"/>
                </a:cubicBezTo>
                <a:cubicBezTo>
                  <a:pt x="106103" y="1481065"/>
                  <a:pt x="104910" y="1474594"/>
                  <a:pt x="115371" y="1470840"/>
                </a:cubicBezTo>
                <a:cubicBezTo>
                  <a:pt x="154626" y="1460558"/>
                  <a:pt x="170156" y="1432148"/>
                  <a:pt x="211069" y="1424601"/>
                </a:cubicBezTo>
                <a:cubicBezTo>
                  <a:pt x="221220" y="1423336"/>
                  <a:pt x="226086" y="1416357"/>
                  <a:pt x="228830" y="1410377"/>
                </a:cubicBezTo>
                <a:cubicBezTo>
                  <a:pt x="232969" y="1393191"/>
                  <a:pt x="250265" y="1382703"/>
                  <a:pt x="269373" y="1373704"/>
                </a:cubicBezTo>
                <a:cubicBezTo>
                  <a:pt x="286204" y="1366950"/>
                  <a:pt x="303189" y="1358951"/>
                  <a:pt x="314735" y="1346481"/>
                </a:cubicBezTo>
                <a:cubicBezTo>
                  <a:pt x="323693" y="1338747"/>
                  <a:pt x="331566" y="1339727"/>
                  <a:pt x="340476" y="1348423"/>
                </a:cubicBezTo>
                <a:cubicBezTo>
                  <a:pt x="344257" y="1350158"/>
                  <a:pt x="343792" y="1353893"/>
                  <a:pt x="349696" y="1354629"/>
                </a:cubicBezTo>
                <a:cubicBezTo>
                  <a:pt x="354098" y="1351384"/>
                  <a:pt x="350471" y="1348404"/>
                  <a:pt x="350937" y="1344669"/>
                </a:cubicBezTo>
                <a:cubicBezTo>
                  <a:pt x="348396" y="1332973"/>
                  <a:pt x="365692" y="1322484"/>
                  <a:pt x="383405" y="1324690"/>
                </a:cubicBezTo>
                <a:cubicBezTo>
                  <a:pt x="395058" y="1327406"/>
                  <a:pt x="394438" y="1332386"/>
                  <a:pt x="395786" y="1337612"/>
                </a:cubicBezTo>
                <a:cubicBezTo>
                  <a:pt x="395166" y="1342592"/>
                  <a:pt x="394390" y="1348817"/>
                  <a:pt x="402418" y="1348552"/>
                </a:cubicBezTo>
                <a:cubicBezTo>
                  <a:pt x="412259" y="1349778"/>
                  <a:pt x="418783" y="1345533"/>
                  <a:pt x="419559" y="1339308"/>
                </a:cubicBezTo>
                <a:cubicBezTo>
                  <a:pt x="417901" y="1336573"/>
                  <a:pt x="418211" y="1334083"/>
                  <a:pt x="418366" y="1332838"/>
                </a:cubicBezTo>
                <a:cubicBezTo>
                  <a:pt x="417638" y="1322633"/>
                  <a:pt x="424473" y="1315898"/>
                  <a:pt x="440528" y="1315369"/>
                </a:cubicBezTo>
                <a:cubicBezTo>
                  <a:pt x="458706" y="1313841"/>
                  <a:pt x="476885" y="1312311"/>
                  <a:pt x="493095" y="1310538"/>
                </a:cubicBezTo>
                <a:cubicBezTo>
                  <a:pt x="509150" y="1310009"/>
                  <a:pt x="519766" y="1305009"/>
                  <a:pt x="522974" y="1295295"/>
                </a:cubicBezTo>
                <a:cubicBezTo>
                  <a:pt x="525873" y="1288070"/>
                  <a:pt x="529964" y="1287315"/>
                  <a:pt x="539339" y="1292275"/>
                </a:cubicBezTo>
                <a:cubicBezTo>
                  <a:pt x="550373" y="1299971"/>
                  <a:pt x="564460" y="1299197"/>
                  <a:pt x="578547" y="1298423"/>
                </a:cubicBezTo>
                <a:cubicBezTo>
                  <a:pt x="617336" y="1291876"/>
                  <a:pt x="655195" y="1292798"/>
                  <a:pt x="693937" y="1302681"/>
                </a:cubicBezTo>
                <a:cubicBezTo>
                  <a:pt x="713308" y="1307623"/>
                  <a:pt x="736663" y="1296624"/>
                  <a:pt x="738369" y="1282929"/>
                </a:cubicBezTo>
                <a:cubicBezTo>
                  <a:pt x="738834" y="1279194"/>
                  <a:pt x="731272" y="1275723"/>
                  <a:pt x="727646" y="1272743"/>
                </a:cubicBezTo>
                <a:lnTo>
                  <a:pt x="714443" y="1264080"/>
                </a:lnTo>
                <a:lnTo>
                  <a:pt x="673840" y="1265675"/>
                </a:lnTo>
                <a:cubicBezTo>
                  <a:pt x="662575" y="1265675"/>
                  <a:pt x="658821" y="1280860"/>
                  <a:pt x="647557" y="1269471"/>
                </a:cubicBezTo>
                <a:cubicBezTo>
                  <a:pt x="636292" y="1261878"/>
                  <a:pt x="625028" y="1269471"/>
                  <a:pt x="617519" y="1265675"/>
                </a:cubicBezTo>
                <a:cubicBezTo>
                  <a:pt x="606255" y="1265675"/>
                  <a:pt x="594990" y="1265675"/>
                  <a:pt x="583726" y="1265675"/>
                </a:cubicBezTo>
                <a:cubicBezTo>
                  <a:pt x="576217" y="1258082"/>
                  <a:pt x="583726" y="1250489"/>
                  <a:pt x="579972" y="1242896"/>
                </a:cubicBezTo>
                <a:cubicBezTo>
                  <a:pt x="574340" y="1235303"/>
                  <a:pt x="567769" y="1230557"/>
                  <a:pt x="560259" y="1228659"/>
                </a:cubicBezTo>
                <a:lnTo>
                  <a:pt x="553362" y="1229434"/>
                </a:lnTo>
                <a:lnTo>
                  <a:pt x="539546" y="1233707"/>
                </a:lnTo>
                <a:cubicBezTo>
                  <a:pt x="495412" y="1242789"/>
                  <a:pt x="447373" y="1240362"/>
                  <a:pt x="398661" y="1234295"/>
                </a:cubicBezTo>
                <a:cubicBezTo>
                  <a:pt x="382916" y="1232334"/>
                  <a:pt x="367172" y="1230372"/>
                  <a:pt x="353395" y="1228657"/>
                </a:cubicBezTo>
                <a:cubicBezTo>
                  <a:pt x="329777" y="1225715"/>
                  <a:pt x="307508" y="1227998"/>
                  <a:pt x="286897" y="1233017"/>
                </a:cubicBezTo>
                <a:cubicBezTo>
                  <a:pt x="272499" y="1236281"/>
                  <a:pt x="254011" y="1240300"/>
                  <a:pt x="237384" y="1229379"/>
                </a:cubicBezTo>
                <a:cubicBezTo>
                  <a:pt x="224537" y="1220193"/>
                  <a:pt x="221424" y="1197047"/>
                  <a:pt x="228569" y="1187822"/>
                </a:cubicBezTo>
                <a:cubicBezTo>
                  <a:pt x="235714" y="1178598"/>
                  <a:pt x="246640" y="1171108"/>
                  <a:pt x="261658" y="1162864"/>
                </a:cubicBezTo>
                <a:cubicBezTo>
                  <a:pt x="257518" y="1180049"/>
                  <a:pt x="266118" y="1191235"/>
                  <a:pt x="287302" y="1197666"/>
                </a:cubicBezTo>
                <a:cubicBezTo>
                  <a:pt x="298801" y="1201627"/>
                  <a:pt x="307138" y="1198873"/>
                  <a:pt x="306101" y="1191158"/>
                </a:cubicBezTo>
                <a:cubicBezTo>
                  <a:pt x="302940" y="1184442"/>
                  <a:pt x="303715" y="1178217"/>
                  <a:pt x="304491" y="1171992"/>
                </a:cubicBezTo>
                <a:cubicBezTo>
                  <a:pt x="306662" y="1154562"/>
                  <a:pt x="323647" y="1146563"/>
                  <a:pt x="351356" y="1148750"/>
                </a:cubicBezTo>
                <a:cubicBezTo>
                  <a:pt x="357260" y="1149485"/>
                  <a:pt x="363164" y="1150221"/>
                  <a:pt x="369069" y="1150956"/>
                </a:cubicBezTo>
                <a:cubicBezTo>
                  <a:pt x="377096" y="1150692"/>
                  <a:pt x="385279" y="1149182"/>
                  <a:pt x="388022" y="1143202"/>
                </a:cubicBezTo>
                <a:cubicBezTo>
                  <a:pt x="392579" y="1138712"/>
                  <a:pt x="385016" y="1135242"/>
                  <a:pt x="379422" y="1132016"/>
                </a:cubicBezTo>
                <a:cubicBezTo>
                  <a:pt x="373983" y="1127546"/>
                  <a:pt x="364453" y="1123830"/>
                  <a:pt x="367196" y="1117850"/>
                </a:cubicBezTo>
                <a:cubicBezTo>
                  <a:pt x="367972" y="1111625"/>
                  <a:pt x="379780" y="1113096"/>
                  <a:pt x="387808" y="1112832"/>
                </a:cubicBezTo>
                <a:cubicBezTo>
                  <a:pt x="485224" y="1100943"/>
                  <a:pt x="585180" y="1100750"/>
                  <a:pt x="684098" y="1092841"/>
                </a:cubicBezTo>
                <a:lnTo>
                  <a:pt x="700789" y="1091226"/>
                </a:lnTo>
                <a:lnTo>
                  <a:pt x="701531" y="1082970"/>
                </a:lnTo>
                <a:cubicBezTo>
                  <a:pt x="700123" y="1079648"/>
                  <a:pt x="696368" y="1077750"/>
                  <a:pt x="688859" y="1075851"/>
                </a:cubicBezTo>
                <a:cubicBezTo>
                  <a:pt x="685104" y="1075851"/>
                  <a:pt x="677594" y="1075851"/>
                  <a:pt x="673840" y="1075851"/>
                </a:cubicBezTo>
                <a:cubicBezTo>
                  <a:pt x="673840" y="1072055"/>
                  <a:pt x="673840" y="1072055"/>
                  <a:pt x="673840" y="1068259"/>
                </a:cubicBezTo>
                <a:cubicBezTo>
                  <a:pt x="673840" y="1068259"/>
                  <a:pt x="673840" y="1064462"/>
                  <a:pt x="673840" y="1064462"/>
                </a:cubicBezTo>
                <a:cubicBezTo>
                  <a:pt x="700123" y="1068259"/>
                  <a:pt x="718896" y="1049276"/>
                  <a:pt x="745179" y="1049276"/>
                </a:cubicBezTo>
                <a:cubicBezTo>
                  <a:pt x="760198" y="1049276"/>
                  <a:pt x="775217" y="1041683"/>
                  <a:pt x="790236" y="1030294"/>
                </a:cubicBezTo>
                <a:cubicBezTo>
                  <a:pt x="790236" y="1026497"/>
                  <a:pt x="797746" y="1026497"/>
                  <a:pt x="797746" y="1022701"/>
                </a:cubicBezTo>
                <a:cubicBezTo>
                  <a:pt x="797746" y="1015108"/>
                  <a:pt x="790236" y="1015108"/>
                  <a:pt x="786481" y="1015108"/>
                </a:cubicBezTo>
                <a:cubicBezTo>
                  <a:pt x="775217" y="1015108"/>
                  <a:pt x="763953" y="1015108"/>
                  <a:pt x="752689" y="1015108"/>
                </a:cubicBezTo>
                <a:cubicBezTo>
                  <a:pt x="748934" y="1015108"/>
                  <a:pt x="745179" y="1015108"/>
                  <a:pt x="745179" y="1011312"/>
                </a:cubicBezTo>
                <a:cubicBezTo>
                  <a:pt x="745179" y="1007515"/>
                  <a:pt x="745179" y="1003718"/>
                  <a:pt x="748934" y="1003718"/>
                </a:cubicBezTo>
                <a:cubicBezTo>
                  <a:pt x="756444" y="1003718"/>
                  <a:pt x="760198" y="996126"/>
                  <a:pt x="771462" y="996126"/>
                </a:cubicBezTo>
                <a:cubicBezTo>
                  <a:pt x="782727" y="996126"/>
                  <a:pt x="793991" y="996126"/>
                  <a:pt x="805255" y="996126"/>
                </a:cubicBezTo>
                <a:cubicBezTo>
                  <a:pt x="812764" y="992329"/>
                  <a:pt x="809010" y="984736"/>
                  <a:pt x="809010" y="980940"/>
                </a:cubicBezTo>
                <a:cubicBezTo>
                  <a:pt x="809010" y="977143"/>
                  <a:pt x="809010" y="973347"/>
                  <a:pt x="809010" y="973347"/>
                </a:cubicBezTo>
                <a:cubicBezTo>
                  <a:pt x="786481" y="969550"/>
                  <a:pt x="775217" y="950568"/>
                  <a:pt x="752689" y="950568"/>
                </a:cubicBezTo>
                <a:cubicBezTo>
                  <a:pt x="707632" y="950568"/>
                  <a:pt x="666330" y="961957"/>
                  <a:pt x="621274" y="958161"/>
                </a:cubicBezTo>
                <a:cubicBezTo>
                  <a:pt x="613764" y="954364"/>
                  <a:pt x="602500" y="961957"/>
                  <a:pt x="602500" y="950568"/>
                </a:cubicBezTo>
                <a:cubicBezTo>
                  <a:pt x="598745" y="935382"/>
                  <a:pt x="613764" y="942975"/>
                  <a:pt x="621274" y="942975"/>
                </a:cubicBezTo>
                <a:cubicBezTo>
                  <a:pt x="636292" y="946772"/>
                  <a:pt x="651311" y="935382"/>
                  <a:pt x="666330" y="935382"/>
                </a:cubicBezTo>
                <a:cubicBezTo>
                  <a:pt x="681349" y="939179"/>
                  <a:pt x="700123" y="942975"/>
                  <a:pt x="715142" y="935382"/>
                </a:cubicBezTo>
                <a:cubicBezTo>
                  <a:pt x="741425" y="927789"/>
                  <a:pt x="767708" y="931586"/>
                  <a:pt x="790236" y="931586"/>
                </a:cubicBezTo>
                <a:cubicBezTo>
                  <a:pt x="839047" y="927789"/>
                  <a:pt x="884104" y="916400"/>
                  <a:pt x="917897" y="882232"/>
                </a:cubicBezTo>
                <a:cubicBezTo>
                  <a:pt x="925406" y="876537"/>
                  <a:pt x="932916" y="873690"/>
                  <a:pt x="940425" y="872266"/>
                </a:cubicBezTo>
                <a:lnTo>
                  <a:pt x="942362" y="872144"/>
                </a:lnTo>
                <a:lnTo>
                  <a:pt x="872562" y="863450"/>
                </a:lnTo>
                <a:lnTo>
                  <a:pt x="855083" y="859453"/>
                </a:lnTo>
                <a:lnTo>
                  <a:pt x="814672" y="859453"/>
                </a:lnTo>
                <a:lnTo>
                  <a:pt x="814037" y="859953"/>
                </a:lnTo>
                <a:lnTo>
                  <a:pt x="812668" y="859453"/>
                </a:lnTo>
                <a:lnTo>
                  <a:pt x="767708" y="859453"/>
                </a:lnTo>
                <a:cubicBezTo>
                  <a:pt x="745179" y="859453"/>
                  <a:pt x="730161" y="840470"/>
                  <a:pt x="711387" y="821488"/>
                </a:cubicBezTo>
                <a:cubicBezTo>
                  <a:pt x="711387" y="821488"/>
                  <a:pt x="711387" y="817692"/>
                  <a:pt x="711387" y="813895"/>
                </a:cubicBezTo>
                <a:cubicBezTo>
                  <a:pt x="718896" y="802506"/>
                  <a:pt x="722651" y="794913"/>
                  <a:pt x="726406" y="783524"/>
                </a:cubicBezTo>
                <a:cubicBezTo>
                  <a:pt x="726406" y="772134"/>
                  <a:pt x="737670" y="760745"/>
                  <a:pt x="748934" y="760745"/>
                </a:cubicBezTo>
                <a:cubicBezTo>
                  <a:pt x="763953" y="760745"/>
                  <a:pt x="771463" y="754101"/>
                  <a:pt x="775687" y="745084"/>
                </a:cubicBezTo>
                <a:lnTo>
                  <a:pt x="775778" y="744694"/>
                </a:lnTo>
                <a:lnTo>
                  <a:pt x="752144" y="739087"/>
                </a:lnTo>
                <a:cubicBezTo>
                  <a:pt x="734923" y="736942"/>
                  <a:pt x="717470" y="736664"/>
                  <a:pt x="700276" y="738316"/>
                </a:cubicBezTo>
                <a:cubicBezTo>
                  <a:pt x="692093" y="739825"/>
                  <a:pt x="688002" y="740580"/>
                  <a:pt x="687381" y="745560"/>
                </a:cubicBezTo>
                <a:cubicBezTo>
                  <a:pt x="688419" y="753275"/>
                  <a:pt x="684173" y="755275"/>
                  <a:pt x="675108" y="747824"/>
                </a:cubicBezTo>
                <a:cubicBezTo>
                  <a:pt x="662416" y="737393"/>
                  <a:pt x="646361" y="737922"/>
                  <a:pt x="631654" y="743676"/>
                </a:cubicBezTo>
                <a:cubicBezTo>
                  <a:pt x="616792" y="750675"/>
                  <a:pt x="602085" y="756429"/>
                  <a:pt x="578622" y="752242"/>
                </a:cubicBezTo>
                <a:cubicBezTo>
                  <a:pt x="572718" y="751507"/>
                  <a:pt x="566504" y="753262"/>
                  <a:pt x="565883" y="758242"/>
                </a:cubicBezTo>
                <a:cubicBezTo>
                  <a:pt x="566921" y="765957"/>
                  <a:pt x="562675" y="767957"/>
                  <a:pt x="552524" y="769221"/>
                </a:cubicBezTo>
                <a:cubicBezTo>
                  <a:pt x="538592" y="768750"/>
                  <a:pt x="530875" y="766525"/>
                  <a:pt x="523778" y="759319"/>
                </a:cubicBezTo>
                <a:cubicBezTo>
                  <a:pt x="511397" y="746398"/>
                  <a:pt x="511134" y="732457"/>
                  <a:pt x="508904" y="718272"/>
                </a:cubicBezTo>
                <a:cubicBezTo>
                  <a:pt x="507866" y="710557"/>
                  <a:pt x="524386" y="706293"/>
                  <a:pt x="538318" y="706764"/>
                </a:cubicBezTo>
                <a:cubicBezTo>
                  <a:pt x="554373" y="706235"/>
                  <a:pt x="566647" y="703971"/>
                  <a:pt x="562604" y="688295"/>
                </a:cubicBezTo>
                <a:cubicBezTo>
                  <a:pt x="573482" y="697236"/>
                  <a:pt x="572552" y="704706"/>
                  <a:pt x="575712" y="711421"/>
                </a:cubicBezTo>
                <a:cubicBezTo>
                  <a:pt x="580841" y="718382"/>
                  <a:pt x="585970" y="725342"/>
                  <a:pt x="600057" y="724568"/>
                </a:cubicBezTo>
                <a:cubicBezTo>
                  <a:pt x="613989" y="725039"/>
                  <a:pt x="628231" y="723020"/>
                  <a:pt x="627659" y="711570"/>
                </a:cubicBezTo>
                <a:cubicBezTo>
                  <a:pt x="626466" y="705100"/>
                  <a:pt x="631177" y="699365"/>
                  <a:pt x="637547" y="696365"/>
                </a:cubicBezTo>
                <a:cubicBezTo>
                  <a:pt x="658779" y="686367"/>
                  <a:pt x="668464" y="688837"/>
                  <a:pt x="680380" y="705494"/>
                </a:cubicBezTo>
                <a:cubicBezTo>
                  <a:pt x="696173" y="691024"/>
                  <a:pt x="713778" y="678045"/>
                  <a:pt x="736823" y="669537"/>
                </a:cubicBezTo>
                <a:cubicBezTo>
                  <a:pt x="756684" y="662528"/>
                  <a:pt x="777140" y="658754"/>
                  <a:pt x="798348" y="656971"/>
                </a:cubicBezTo>
                <a:lnTo>
                  <a:pt x="818551" y="656779"/>
                </a:lnTo>
                <a:lnTo>
                  <a:pt x="824029" y="650647"/>
                </a:lnTo>
                <a:cubicBezTo>
                  <a:pt x="827783" y="643054"/>
                  <a:pt x="835293" y="646851"/>
                  <a:pt x="839047" y="646851"/>
                </a:cubicBezTo>
                <a:cubicBezTo>
                  <a:pt x="854066" y="646851"/>
                  <a:pt x="869085" y="650647"/>
                  <a:pt x="880349" y="639258"/>
                </a:cubicBezTo>
                <a:cubicBezTo>
                  <a:pt x="884104" y="635461"/>
                  <a:pt x="887859" y="635461"/>
                  <a:pt x="895368" y="635461"/>
                </a:cubicBezTo>
                <a:cubicBezTo>
                  <a:pt x="906633" y="635461"/>
                  <a:pt x="917897" y="635461"/>
                  <a:pt x="925406" y="635461"/>
                </a:cubicBezTo>
                <a:cubicBezTo>
                  <a:pt x="944180" y="631665"/>
                  <a:pt x="962953" y="635461"/>
                  <a:pt x="977972" y="646851"/>
                </a:cubicBezTo>
                <a:cubicBezTo>
                  <a:pt x="989236" y="658240"/>
                  <a:pt x="1004255" y="654444"/>
                  <a:pt x="1015520" y="643054"/>
                </a:cubicBezTo>
                <a:lnTo>
                  <a:pt x="1040138" y="631707"/>
                </a:lnTo>
                <a:lnTo>
                  <a:pt x="1039376" y="631361"/>
                </a:lnTo>
                <a:cubicBezTo>
                  <a:pt x="1021818" y="627910"/>
                  <a:pt x="1010474" y="622704"/>
                  <a:pt x="1016117" y="609499"/>
                </a:cubicBezTo>
                <a:cubicBezTo>
                  <a:pt x="1018705" y="604764"/>
                  <a:pt x="1012801" y="604029"/>
                  <a:pt x="1006896" y="603294"/>
                </a:cubicBezTo>
                <a:cubicBezTo>
                  <a:pt x="1000837" y="603803"/>
                  <a:pt x="993275" y="600333"/>
                  <a:pt x="992499" y="606558"/>
                </a:cubicBezTo>
                <a:cubicBezTo>
                  <a:pt x="991724" y="612783"/>
                  <a:pt x="992606" y="621743"/>
                  <a:pt x="980488" y="622762"/>
                </a:cubicBezTo>
                <a:cubicBezTo>
                  <a:pt x="968369" y="623781"/>
                  <a:pt x="963550" y="614331"/>
                  <a:pt x="954330" y="608125"/>
                </a:cubicBezTo>
                <a:cubicBezTo>
                  <a:pt x="950704" y="605145"/>
                  <a:pt x="945265" y="600674"/>
                  <a:pt x="939826" y="596204"/>
                </a:cubicBezTo>
                <a:cubicBezTo>
                  <a:pt x="930760" y="588753"/>
                  <a:pt x="919107" y="586037"/>
                  <a:pt x="906523" y="590792"/>
                </a:cubicBezTo>
                <a:cubicBezTo>
                  <a:pt x="885601" y="598300"/>
                  <a:pt x="863952" y="595604"/>
                  <a:pt x="842768" y="589172"/>
                </a:cubicBezTo>
                <a:cubicBezTo>
                  <a:pt x="825210" y="585721"/>
                  <a:pt x="811433" y="584005"/>
                  <a:pt x="795068" y="587024"/>
                </a:cubicBezTo>
                <a:cubicBezTo>
                  <a:pt x="782794" y="589288"/>
                  <a:pt x="775542" y="583328"/>
                  <a:pt x="774504" y="575612"/>
                </a:cubicBezTo>
                <a:cubicBezTo>
                  <a:pt x="773157" y="570387"/>
                  <a:pt x="784083" y="562898"/>
                  <a:pt x="768493" y="559692"/>
                </a:cubicBezTo>
                <a:cubicBezTo>
                  <a:pt x="754716" y="557976"/>
                  <a:pt x="740474" y="559995"/>
                  <a:pt x="733329" y="569219"/>
                </a:cubicBezTo>
                <a:cubicBezTo>
                  <a:pt x="726494" y="575954"/>
                  <a:pt x="727687" y="582424"/>
                  <a:pt x="726602" y="591139"/>
                </a:cubicBezTo>
                <a:cubicBezTo>
                  <a:pt x="717584" y="567258"/>
                  <a:pt x="691999" y="564072"/>
                  <a:pt x="662167" y="562884"/>
                </a:cubicBezTo>
                <a:cubicBezTo>
                  <a:pt x="644299" y="561923"/>
                  <a:pt x="628709" y="558717"/>
                  <a:pt x="612809" y="558001"/>
                </a:cubicBezTo>
                <a:cubicBezTo>
                  <a:pt x="581165" y="555324"/>
                  <a:pt x="551023" y="556627"/>
                  <a:pt x="525545" y="568625"/>
                </a:cubicBezTo>
                <a:cubicBezTo>
                  <a:pt x="514774" y="574870"/>
                  <a:pt x="505243" y="571154"/>
                  <a:pt x="498301" y="562703"/>
                </a:cubicBezTo>
                <a:cubicBezTo>
                  <a:pt x="474159" y="531881"/>
                  <a:pt x="444793" y="526959"/>
                  <a:pt x="404607" y="544712"/>
                </a:cubicBezTo>
                <a:cubicBezTo>
                  <a:pt x="393991" y="549711"/>
                  <a:pt x="382027" y="549485"/>
                  <a:pt x="370064" y="549259"/>
                </a:cubicBezTo>
                <a:cubicBezTo>
                  <a:pt x="348414" y="546563"/>
                  <a:pt x="328733" y="544111"/>
                  <a:pt x="311283" y="555845"/>
                </a:cubicBezTo>
                <a:cubicBezTo>
                  <a:pt x="304448" y="562580"/>
                  <a:pt x="297661" y="552885"/>
                  <a:pt x="292222" y="548414"/>
                </a:cubicBezTo>
                <a:cubicBezTo>
                  <a:pt x="288596" y="545434"/>
                  <a:pt x="289216" y="540454"/>
                  <a:pt x="289681" y="536719"/>
                </a:cubicBezTo>
                <a:cubicBezTo>
                  <a:pt x="291960" y="534474"/>
                  <a:pt x="290612" y="529249"/>
                  <a:pt x="286676" y="528758"/>
                </a:cubicBezTo>
                <a:cubicBezTo>
                  <a:pt x="271241" y="524307"/>
                  <a:pt x="257154" y="525081"/>
                  <a:pt x="242912" y="527100"/>
                </a:cubicBezTo>
                <a:cubicBezTo>
                  <a:pt x="234729" y="528610"/>
                  <a:pt x="232141" y="533345"/>
                  <a:pt x="231366" y="539570"/>
                </a:cubicBezTo>
                <a:cubicBezTo>
                  <a:pt x="227071" y="558000"/>
                  <a:pt x="216611" y="561754"/>
                  <a:pt x="187089" y="558077"/>
                </a:cubicBezTo>
                <a:cubicBezTo>
                  <a:pt x="179372" y="555852"/>
                  <a:pt x="175745" y="552871"/>
                  <a:pt x="180147" y="549626"/>
                </a:cubicBezTo>
                <a:cubicBezTo>
                  <a:pt x="191538" y="538402"/>
                  <a:pt x="178072" y="534196"/>
                  <a:pt x="166573" y="530235"/>
                </a:cubicBezTo>
                <a:cubicBezTo>
                  <a:pt x="153106" y="526029"/>
                  <a:pt x="139020" y="526803"/>
                  <a:pt x="127056" y="526577"/>
                </a:cubicBezTo>
                <a:cubicBezTo>
                  <a:pt x="113124" y="526106"/>
                  <a:pt x="99347" y="524390"/>
                  <a:pt x="85105" y="526410"/>
                </a:cubicBezTo>
                <a:cubicBezTo>
                  <a:pt x="74800" y="528919"/>
                  <a:pt x="69826" y="520713"/>
                  <a:pt x="68478" y="515488"/>
                </a:cubicBezTo>
                <a:cubicBezTo>
                  <a:pt x="67595" y="506528"/>
                  <a:pt x="61846" y="504548"/>
                  <a:pt x="49727" y="505567"/>
                </a:cubicBezTo>
                <a:cubicBezTo>
                  <a:pt x="45636" y="506321"/>
                  <a:pt x="41545" y="507076"/>
                  <a:pt x="35640" y="506341"/>
                </a:cubicBezTo>
                <a:cubicBezTo>
                  <a:pt x="29581" y="506850"/>
                  <a:pt x="21553" y="507115"/>
                  <a:pt x="16114" y="502644"/>
                </a:cubicBezTo>
                <a:cubicBezTo>
                  <a:pt x="12643" y="498419"/>
                  <a:pt x="20826" y="496910"/>
                  <a:pt x="23259" y="493420"/>
                </a:cubicBezTo>
                <a:cubicBezTo>
                  <a:pt x="32527" y="483195"/>
                  <a:pt x="27398" y="476235"/>
                  <a:pt x="0" y="471558"/>
                </a:cubicBezTo>
                <a:cubicBezTo>
                  <a:pt x="2946" y="447902"/>
                  <a:pt x="5738" y="425492"/>
                  <a:pt x="8684" y="401837"/>
                </a:cubicBezTo>
                <a:cubicBezTo>
                  <a:pt x="24584" y="402553"/>
                  <a:pt x="33804" y="408759"/>
                  <a:pt x="38468" y="419454"/>
                </a:cubicBezTo>
                <a:cubicBezTo>
                  <a:pt x="51111" y="446316"/>
                  <a:pt x="71985" y="455237"/>
                  <a:pt x="112898" y="447690"/>
                </a:cubicBezTo>
                <a:cubicBezTo>
                  <a:pt x="131231" y="444916"/>
                  <a:pt x="145318" y="444142"/>
                  <a:pt x="163031" y="446348"/>
                </a:cubicBezTo>
                <a:cubicBezTo>
                  <a:pt x="170749" y="448574"/>
                  <a:pt x="180589" y="449800"/>
                  <a:pt x="183177" y="445065"/>
                </a:cubicBezTo>
                <a:cubicBezTo>
                  <a:pt x="187734" y="440575"/>
                  <a:pt x="178204" y="436859"/>
                  <a:pt x="174578" y="433879"/>
                </a:cubicBezTo>
                <a:cubicBezTo>
                  <a:pt x="170951" y="430899"/>
                  <a:pt x="167170" y="429163"/>
                  <a:pt x="163544" y="426183"/>
                </a:cubicBezTo>
                <a:cubicBezTo>
                  <a:pt x="158105" y="421713"/>
                  <a:pt x="148730" y="416752"/>
                  <a:pt x="151318" y="412017"/>
                </a:cubicBezTo>
                <a:cubicBezTo>
                  <a:pt x="156030" y="406282"/>
                  <a:pt x="167838" y="407753"/>
                  <a:pt x="175711" y="408734"/>
                </a:cubicBezTo>
                <a:cubicBezTo>
                  <a:pt x="189643" y="409204"/>
                  <a:pt x="203419" y="410920"/>
                  <a:pt x="217041" y="413881"/>
                </a:cubicBezTo>
                <a:cubicBezTo>
                  <a:pt x="246408" y="418803"/>
                  <a:pt x="272768" y="415765"/>
                  <a:pt x="296123" y="404767"/>
                </a:cubicBezTo>
                <a:cubicBezTo>
                  <a:pt x="300370" y="402767"/>
                  <a:pt x="304306" y="403257"/>
                  <a:pt x="307932" y="406237"/>
                </a:cubicBezTo>
                <a:cubicBezTo>
                  <a:pt x="311558" y="409218"/>
                  <a:pt x="315494" y="409708"/>
                  <a:pt x="321399" y="410443"/>
                </a:cubicBezTo>
                <a:cubicBezTo>
                  <a:pt x="325335" y="410934"/>
                  <a:pt x="331084" y="412914"/>
                  <a:pt x="333362" y="410669"/>
                </a:cubicBezTo>
                <a:cubicBezTo>
                  <a:pt x="335796" y="407179"/>
                  <a:pt x="332015" y="405444"/>
                  <a:pt x="328233" y="403709"/>
                </a:cubicBezTo>
                <a:cubicBezTo>
                  <a:pt x="320826" y="398993"/>
                  <a:pt x="319478" y="393768"/>
                  <a:pt x="314194" y="388053"/>
                </a:cubicBezTo>
                <a:cubicBezTo>
                  <a:pt x="308755" y="383582"/>
                  <a:pt x="309376" y="378602"/>
                  <a:pt x="315745" y="375602"/>
                </a:cubicBezTo>
                <a:cubicBezTo>
                  <a:pt x="324238" y="371603"/>
                  <a:pt x="329987" y="373583"/>
                  <a:pt x="335426" y="378054"/>
                </a:cubicBezTo>
                <a:cubicBezTo>
                  <a:pt x="341175" y="380034"/>
                  <a:pt x="344802" y="383014"/>
                  <a:pt x="348428" y="385995"/>
                </a:cubicBezTo>
                <a:cubicBezTo>
                  <a:pt x="360964" y="397671"/>
                  <a:pt x="370339" y="402632"/>
                  <a:pt x="391106" y="396368"/>
                </a:cubicBezTo>
                <a:cubicBezTo>
                  <a:pt x="407781" y="390859"/>
                  <a:pt x="428965" y="397290"/>
                  <a:pt x="448181" y="403477"/>
                </a:cubicBezTo>
                <a:cubicBezTo>
                  <a:pt x="457867" y="405948"/>
                  <a:pt x="467087" y="412153"/>
                  <a:pt x="473922" y="405419"/>
                </a:cubicBezTo>
                <a:cubicBezTo>
                  <a:pt x="482725" y="398929"/>
                  <a:pt x="475317" y="394214"/>
                  <a:pt x="468065" y="388253"/>
                </a:cubicBezTo>
                <a:cubicBezTo>
                  <a:pt x="464439" y="385273"/>
                  <a:pt x="460813" y="382292"/>
                  <a:pt x="459155" y="379557"/>
                </a:cubicBezTo>
                <a:cubicBezTo>
                  <a:pt x="455839" y="374087"/>
                  <a:pt x="454336" y="370107"/>
                  <a:pt x="466300" y="370332"/>
                </a:cubicBezTo>
                <a:cubicBezTo>
                  <a:pt x="520214" y="370726"/>
                  <a:pt x="548901" y="349013"/>
                  <a:pt x="577743" y="326054"/>
                </a:cubicBezTo>
                <a:cubicBezTo>
                  <a:pt x="580021" y="323809"/>
                  <a:pt x="580487" y="320074"/>
                  <a:pt x="580952" y="316339"/>
                </a:cubicBezTo>
                <a:cubicBezTo>
                  <a:pt x="582348" y="305134"/>
                  <a:pt x="588562" y="303379"/>
                  <a:pt x="605965" y="308076"/>
                </a:cubicBezTo>
                <a:cubicBezTo>
                  <a:pt x="652114" y="322674"/>
                  <a:pt x="696343" y="320597"/>
                  <a:pt x="734405" y="303844"/>
                </a:cubicBezTo>
                <a:cubicBezTo>
                  <a:pt x="759883" y="291846"/>
                  <a:pt x="788522" y="286563"/>
                  <a:pt x="821360" y="295710"/>
                </a:cubicBezTo>
                <a:cubicBezTo>
                  <a:pt x="836794" y="300161"/>
                  <a:pt x="847720" y="292672"/>
                  <a:pt x="856523" y="286182"/>
                </a:cubicBezTo>
                <a:cubicBezTo>
                  <a:pt x="863203" y="280693"/>
                  <a:pt x="871386" y="279183"/>
                  <a:pt x="885007" y="282144"/>
                </a:cubicBezTo>
                <a:cubicBezTo>
                  <a:pt x="919968" y="290292"/>
                  <a:pt x="954201" y="288234"/>
                  <a:pt x="988589" y="284931"/>
                </a:cubicBezTo>
                <a:cubicBezTo>
                  <a:pt x="1026914" y="282119"/>
                  <a:pt x="1065549" y="276816"/>
                  <a:pt x="1107034" y="280719"/>
                </a:cubicBezTo>
                <a:cubicBezTo>
                  <a:pt x="1118842" y="282190"/>
                  <a:pt x="1129303" y="278436"/>
                  <a:pt x="1138106" y="271946"/>
                </a:cubicBezTo>
                <a:lnTo>
                  <a:pt x="1147858" y="267925"/>
                </a:lnTo>
                <a:lnTo>
                  <a:pt x="1135858" y="269896"/>
                </a:lnTo>
                <a:cubicBezTo>
                  <a:pt x="1113323" y="269896"/>
                  <a:pt x="1090788" y="268662"/>
                  <a:pt x="1072008" y="266194"/>
                </a:cubicBezTo>
                <a:cubicBezTo>
                  <a:pt x="1064497" y="266194"/>
                  <a:pt x="1053229" y="264960"/>
                  <a:pt x="1045717" y="266194"/>
                </a:cubicBezTo>
                <a:cubicBezTo>
                  <a:pt x="1034450" y="268662"/>
                  <a:pt x="1019426" y="267428"/>
                  <a:pt x="1008159" y="267428"/>
                </a:cubicBezTo>
                <a:cubicBezTo>
                  <a:pt x="996891" y="267428"/>
                  <a:pt x="981868" y="269896"/>
                  <a:pt x="970600" y="266194"/>
                </a:cubicBezTo>
                <a:cubicBezTo>
                  <a:pt x="963088" y="263726"/>
                  <a:pt x="959333" y="267428"/>
                  <a:pt x="951821" y="267428"/>
                </a:cubicBezTo>
                <a:cubicBezTo>
                  <a:pt x="906750" y="267428"/>
                  <a:pt x="857924" y="267428"/>
                  <a:pt x="809098" y="267428"/>
                </a:cubicBezTo>
                <a:cubicBezTo>
                  <a:pt x="779051" y="263726"/>
                  <a:pt x="749004" y="266194"/>
                  <a:pt x="718958" y="266194"/>
                </a:cubicBezTo>
                <a:cubicBezTo>
                  <a:pt x="711446" y="266194"/>
                  <a:pt x="703934" y="264960"/>
                  <a:pt x="700178" y="262492"/>
                </a:cubicBezTo>
                <a:cubicBezTo>
                  <a:pt x="711446" y="261258"/>
                  <a:pt x="722713" y="260024"/>
                  <a:pt x="733981" y="260024"/>
                </a:cubicBezTo>
                <a:cubicBezTo>
                  <a:pt x="749004" y="260024"/>
                  <a:pt x="764028" y="260024"/>
                  <a:pt x="779051" y="260024"/>
                </a:cubicBezTo>
                <a:cubicBezTo>
                  <a:pt x="786563" y="260024"/>
                  <a:pt x="801586" y="260024"/>
                  <a:pt x="797831" y="255088"/>
                </a:cubicBezTo>
                <a:cubicBezTo>
                  <a:pt x="797831" y="252620"/>
                  <a:pt x="805342" y="252620"/>
                  <a:pt x="809098" y="252620"/>
                </a:cubicBezTo>
                <a:cubicBezTo>
                  <a:pt x="831633" y="252620"/>
                  <a:pt x="854168" y="252620"/>
                  <a:pt x="876704" y="252620"/>
                </a:cubicBezTo>
                <a:cubicBezTo>
                  <a:pt x="880459" y="252620"/>
                  <a:pt x="884215" y="252620"/>
                  <a:pt x="887971" y="252620"/>
                </a:cubicBezTo>
                <a:cubicBezTo>
                  <a:pt x="891727" y="252620"/>
                  <a:pt x="891727" y="251386"/>
                  <a:pt x="891727" y="250152"/>
                </a:cubicBezTo>
                <a:cubicBezTo>
                  <a:pt x="891727" y="250152"/>
                  <a:pt x="891727" y="250152"/>
                  <a:pt x="891727" y="248918"/>
                </a:cubicBezTo>
                <a:cubicBezTo>
                  <a:pt x="891727" y="248918"/>
                  <a:pt x="887971" y="248918"/>
                  <a:pt x="887971" y="248918"/>
                </a:cubicBezTo>
                <a:cubicBezTo>
                  <a:pt x="861680" y="250152"/>
                  <a:pt x="835389" y="247684"/>
                  <a:pt x="809098" y="246450"/>
                </a:cubicBezTo>
                <a:cubicBezTo>
                  <a:pt x="790319" y="246450"/>
                  <a:pt x="775295" y="246450"/>
                  <a:pt x="756516" y="243982"/>
                </a:cubicBezTo>
                <a:cubicBezTo>
                  <a:pt x="752760" y="242748"/>
                  <a:pt x="749004" y="242748"/>
                  <a:pt x="749004" y="242748"/>
                </a:cubicBezTo>
                <a:cubicBezTo>
                  <a:pt x="726469" y="246450"/>
                  <a:pt x="707690" y="243982"/>
                  <a:pt x="685155" y="245216"/>
                </a:cubicBezTo>
                <a:cubicBezTo>
                  <a:pt x="677643" y="245216"/>
                  <a:pt x="666376" y="243982"/>
                  <a:pt x="655108" y="246450"/>
                </a:cubicBezTo>
                <a:cubicBezTo>
                  <a:pt x="647596" y="247684"/>
                  <a:pt x="640085" y="246450"/>
                  <a:pt x="636329" y="242748"/>
                </a:cubicBezTo>
                <a:cubicBezTo>
                  <a:pt x="628817" y="237812"/>
                  <a:pt x="628817" y="236578"/>
                  <a:pt x="643840" y="235344"/>
                </a:cubicBezTo>
                <a:cubicBezTo>
                  <a:pt x="658864" y="234110"/>
                  <a:pt x="662620" y="230408"/>
                  <a:pt x="677643" y="231642"/>
                </a:cubicBezTo>
                <a:cubicBezTo>
                  <a:pt x="688911" y="232876"/>
                  <a:pt x="700178" y="231642"/>
                  <a:pt x="711446" y="231642"/>
                </a:cubicBezTo>
                <a:cubicBezTo>
                  <a:pt x="715202" y="231642"/>
                  <a:pt x="718958" y="231642"/>
                  <a:pt x="726469" y="230408"/>
                </a:cubicBezTo>
                <a:cubicBezTo>
                  <a:pt x="711446" y="230408"/>
                  <a:pt x="700178" y="229174"/>
                  <a:pt x="688911" y="229174"/>
                </a:cubicBezTo>
                <a:cubicBezTo>
                  <a:pt x="688911" y="226706"/>
                  <a:pt x="685155" y="224238"/>
                  <a:pt x="696422" y="220536"/>
                </a:cubicBezTo>
                <a:cubicBezTo>
                  <a:pt x="700178" y="218068"/>
                  <a:pt x="707690" y="218068"/>
                  <a:pt x="718958" y="218068"/>
                </a:cubicBezTo>
                <a:cubicBezTo>
                  <a:pt x="722713" y="218068"/>
                  <a:pt x="726469" y="216834"/>
                  <a:pt x="722713" y="214366"/>
                </a:cubicBezTo>
                <a:cubicBezTo>
                  <a:pt x="718958" y="214366"/>
                  <a:pt x="718958" y="213132"/>
                  <a:pt x="715202" y="213132"/>
                </a:cubicBezTo>
                <a:cubicBezTo>
                  <a:pt x="696422" y="213132"/>
                  <a:pt x="677643" y="210664"/>
                  <a:pt x="662620" y="214366"/>
                </a:cubicBezTo>
                <a:cubicBezTo>
                  <a:pt x="651352" y="216834"/>
                  <a:pt x="636329" y="216834"/>
                  <a:pt x="628817" y="214366"/>
                </a:cubicBezTo>
                <a:cubicBezTo>
                  <a:pt x="621305" y="210664"/>
                  <a:pt x="610038" y="210664"/>
                  <a:pt x="595014" y="210664"/>
                </a:cubicBezTo>
                <a:cubicBezTo>
                  <a:pt x="583747" y="210664"/>
                  <a:pt x="572479" y="210664"/>
                  <a:pt x="572479" y="204494"/>
                </a:cubicBezTo>
                <a:cubicBezTo>
                  <a:pt x="572479" y="202026"/>
                  <a:pt x="561212" y="202026"/>
                  <a:pt x="553700" y="200792"/>
                </a:cubicBezTo>
                <a:cubicBezTo>
                  <a:pt x="546188" y="200792"/>
                  <a:pt x="538676" y="200792"/>
                  <a:pt x="534921" y="200792"/>
                </a:cubicBezTo>
                <a:cubicBezTo>
                  <a:pt x="519897" y="200792"/>
                  <a:pt x="516141" y="198324"/>
                  <a:pt x="527409" y="194622"/>
                </a:cubicBezTo>
                <a:cubicBezTo>
                  <a:pt x="531165" y="192154"/>
                  <a:pt x="534921" y="188452"/>
                  <a:pt x="546188" y="189686"/>
                </a:cubicBezTo>
                <a:cubicBezTo>
                  <a:pt x="561212" y="190920"/>
                  <a:pt x="576235" y="190920"/>
                  <a:pt x="591258" y="189686"/>
                </a:cubicBezTo>
                <a:cubicBezTo>
                  <a:pt x="610038" y="188452"/>
                  <a:pt x="625061" y="189686"/>
                  <a:pt x="640085" y="189686"/>
                </a:cubicBezTo>
                <a:cubicBezTo>
                  <a:pt x="655108" y="189686"/>
                  <a:pt x="666376" y="187218"/>
                  <a:pt x="681399" y="187218"/>
                </a:cubicBezTo>
                <a:cubicBezTo>
                  <a:pt x="692667" y="187218"/>
                  <a:pt x="696422" y="183516"/>
                  <a:pt x="696422" y="177346"/>
                </a:cubicBezTo>
                <a:cubicBezTo>
                  <a:pt x="692667" y="174878"/>
                  <a:pt x="707690" y="169942"/>
                  <a:pt x="715202" y="171176"/>
                </a:cubicBezTo>
                <a:cubicBezTo>
                  <a:pt x="730225" y="171176"/>
                  <a:pt x="741493" y="168708"/>
                  <a:pt x="756516" y="172410"/>
                </a:cubicBezTo>
                <a:cubicBezTo>
                  <a:pt x="764028" y="173644"/>
                  <a:pt x="775295" y="172410"/>
                  <a:pt x="775295" y="169942"/>
                </a:cubicBezTo>
                <a:cubicBezTo>
                  <a:pt x="775295" y="165006"/>
                  <a:pt x="782807" y="166240"/>
                  <a:pt x="790319" y="167474"/>
                </a:cubicBezTo>
                <a:cubicBezTo>
                  <a:pt x="812854" y="168708"/>
                  <a:pt x="812854" y="168708"/>
                  <a:pt x="835389" y="167474"/>
                </a:cubicBezTo>
                <a:cubicBezTo>
                  <a:pt x="850413" y="166240"/>
                  <a:pt x="865436" y="165006"/>
                  <a:pt x="880459" y="165006"/>
                </a:cubicBezTo>
                <a:cubicBezTo>
                  <a:pt x="899239" y="163772"/>
                  <a:pt x="921774" y="162538"/>
                  <a:pt x="940553" y="162538"/>
                </a:cubicBezTo>
                <a:cubicBezTo>
                  <a:pt x="944309" y="162538"/>
                  <a:pt x="944309" y="162538"/>
                  <a:pt x="948065" y="162538"/>
                </a:cubicBezTo>
                <a:cubicBezTo>
                  <a:pt x="951821" y="162538"/>
                  <a:pt x="948065" y="158836"/>
                  <a:pt x="955577" y="158836"/>
                </a:cubicBezTo>
                <a:cubicBezTo>
                  <a:pt x="963088" y="160070"/>
                  <a:pt x="966844" y="161303"/>
                  <a:pt x="970600" y="161303"/>
                </a:cubicBezTo>
                <a:cubicBezTo>
                  <a:pt x="981868" y="161303"/>
                  <a:pt x="989379" y="158836"/>
                  <a:pt x="996891" y="158836"/>
                </a:cubicBezTo>
                <a:cubicBezTo>
                  <a:pt x="1008159" y="158836"/>
                  <a:pt x="1015670" y="160070"/>
                  <a:pt x="1023182" y="158836"/>
                </a:cubicBezTo>
                <a:cubicBezTo>
                  <a:pt x="1030694" y="157601"/>
                  <a:pt x="1034450" y="157601"/>
                  <a:pt x="1041961" y="157601"/>
                </a:cubicBezTo>
                <a:cubicBezTo>
                  <a:pt x="1056985" y="157601"/>
                  <a:pt x="1072008" y="155133"/>
                  <a:pt x="1087032" y="155133"/>
                </a:cubicBezTo>
                <a:cubicBezTo>
                  <a:pt x="1090788" y="152665"/>
                  <a:pt x="1102055" y="153899"/>
                  <a:pt x="1109567" y="153899"/>
                </a:cubicBezTo>
                <a:cubicBezTo>
                  <a:pt x="1113323" y="153899"/>
                  <a:pt x="1117079" y="153899"/>
                  <a:pt x="1117079" y="153899"/>
                </a:cubicBezTo>
                <a:cubicBezTo>
                  <a:pt x="1143370" y="153899"/>
                  <a:pt x="1169661" y="153899"/>
                  <a:pt x="1195952" y="152665"/>
                </a:cubicBezTo>
                <a:lnTo>
                  <a:pt x="1240638" y="151931"/>
                </a:lnTo>
                <a:lnTo>
                  <a:pt x="1241451" y="148271"/>
                </a:lnTo>
                <a:cubicBezTo>
                  <a:pt x="1244039" y="143536"/>
                  <a:pt x="1250564" y="139291"/>
                  <a:pt x="1243312" y="133331"/>
                </a:cubicBezTo>
                <a:cubicBezTo>
                  <a:pt x="1235905" y="128615"/>
                  <a:pt x="1227412" y="132615"/>
                  <a:pt x="1221197" y="134369"/>
                </a:cubicBezTo>
                <a:cubicBezTo>
                  <a:pt x="1211047" y="135633"/>
                  <a:pt x="1200896" y="136898"/>
                  <a:pt x="1189553" y="131692"/>
                </a:cubicBezTo>
                <a:cubicBezTo>
                  <a:pt x="1115433" y="100966"/>
                  <a:pt x="1050282" y="110552"/>
                  <a:pt x="990833" y="138549"/>
                </a:cubicBezTo>
                <a:cubicBezTo>
                  <a:pt x="978094" y="144548"/>
                  <a:pt x="969911" y="146057"/>
                  <a:pt x="957065" y="136871"/>
                </a:cubicBezTo>
                <a:cubicBezTo>
                  <a:pt x="932875" y="122479"/>
                  <a:pt x="903354" y="118802"/>
                  <a:pt x="873212" y="120105"/>
                </a:cubicBezTo>
                <a:cubicBezTo>
                  <a:pt x="839134" y="120918"/>
                  <a:pt x="804435" y="126711"/>
                  <a:pt x="768544" y="126033"/>
                </a:cubicBezTo>
                <a:cubicBezTo>
                  <a:pt x="748553" y="126072"/>
                  <a:pt x="735086" y="121866"/>
                  <a:pt x="720272" y="112435"/>
                </a:cubicBezTo>
                <a:cubicBezTo>
                  <a:pt x="700173" y="97288"/>
                  <a:pt x="690178" y="97307"/>
                  <a:pt x="670604" y="110041"/>
                </a:cubicBezTo>
                <a:cubicBezTo>
                  <a:pt x="657710" y="117285"/>
                  <a:pt x="641500" y="119060"/>
                  <a:pt x="623632" y="118098"/>
                </a:cubicBezTo>
                <a:cubicBezTo>
                  <a:pt x="605609" y="118382"/>
                  <a:pt x="589398" y="120156"/>
                  <a:pt x="572568" y="126910"/>
                </a:cubicBezTo>
                <a:cubicBezTo>
                  <a:pt x="551491" y="135664"/>
                  <a:pt x="526526" y="127497"/>
                  <a:pt x="522793" y="109331"/>
                </a:cubicBezTo>
                <a:cubicBezTo>
                  <a:pt x="521600" y="102861"/>
                  <a:pt x="522376" y="96636"/>
                  <a:pt x="525119" y="90656"/>
                </a:cubicBezTo>
                <a:cubicBezTo>
                  <a:pt x="528638" y="78451"/>
                  <a:pt x="540912" y="76187"/>
                  <a:pt x="557849" y="84618"/>
                </a:cubicBezTo>
                <a:cubicBezTo>
                  <a:pt x="590067" y="98746"/>
                  <a:pt x="614149" y="97952"/>
                  <a:pt x="632530" y="78748"/>
                </a:cubicBezTo>
                <a:cubicBezTo>
                  <a:pt x="634653" y="77748"/>
                  <a:pt x="636932" y="75503"/>
                  <a:pt x="639210" y="73258"/>
                </a:cubicBezTo>
                <a:cubicBezTo>
                  <a:pt x="657126" y="57789"/>
                  <a:pt x="657126" y="57789"/>
                  <a:pt x="641429" y="39398"/>
                </a:cubicBezTo>
                <a:cubicBezTo>
                  <a:pt x="641584" y="38153"/>
                  <a:pt x="643552" y="38398"/>
                  <a:pt x="643707" y="37153"/>
                </a:cubicBezTo>
                <a:cubicBezTo>
                  <a:pt x="657174" y="41359"/>
                  <a:pt x="668207" y="49055"/>
                  <a:pt x="679395" y="55506"/>
                </a:cubicBezTo>
                <a:cubicBezTo>
                  <a:pt x="698146" y="65427"/>
                  <a:pt x="702237" y="64673"/>
                  <a:pt x="709692" y="52958"/>
                </a:cubicBezTo>
                <a:cubicBezTo>
                  <a:pt x="712436" y="46978"/>
                  <a:pt x="716837" y="43733"/>
                  <a:pt x="728646" y="45204"/>
                </a:cubicBezTo>
                <a:cubicBezTo>
                  <a:pt x="736518" y="46185"/>
                  <a:pt x="746824" y="43675"/>
                  <a:pt x="754851" y="43411"/>
                </a:cubicBezTo>
                <a:cubicBezTo>
                  <a:pt x="767125" y="41147"/>
                  <a:pt x="778779" y="43862"/>
                  <a:pt x="787844" y="51313"/>
                </a:cubicBezTo>
                <a:cubicBezTo>
                  <a:pt x="797064" y="57519"/>
                  <a:pt x="804937" y="58499"/>
                  <a:pt x="813430" y="54500"/>
                </a:cubicBezTo>
                <a:cubicBezTo>
                  <a:pt x="827827" y="51236"/>
                  <a:pt x="839790" y="51462"/>
                  <a:pt x="854915" y="58403"/>
                </a:cubicBezTo>
                <a:cubicBezTo>
                  <a:pt x="873821" y="67079"/>
                  <a:pt x="890496" y="61570"/>
                  <a:pt x="890234" y="47630"/>
                </a:cubicBezTo>
                <a:cubicBezTo>
                  <a:pt x="887693" y="35935"/>
                  <a:pt x="896031" y="33180"/>
                  <a:pt x="910273" y="31161"/>
                </a:cubicBezTo>
                <a:cubicBezTo>
                  <a:pt x="932542" y="28877"/>
                  <a:pt x="954036" y="32819"/>
                  <a:pt x="975996" y="33025"/>
                </a:cubicBezTo>
                <a:cubicBezTo>
                  <a:pt x="1036124" y="31665"/>
                  <a:pt x="1096253" y="30304"/>
                  <a:pt x="1156382" y="28943"/>
                </a:cubicBezTo>
                <a:cubicBezTo>
                  <a:pt x="1174405" y="28659"/>
                  <a:pt x="1183208" y="22169"/>
                  <a:pt x="1180822" y="9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100304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11853"/>
            <a:ext cx="12192000" cy="201622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974716" y="172708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/>
          <p:cNvSpPr>
            <a:spLocks noGrp="1"/>
          </p:cNvSpPr>
          <p:nvPr>
            <p:ph type="pic" sz="quarter" idx="15" hasCustomPrompt="1"/>
          </p:nvPr>
        </p:nvSpPr>
        <p:spPr>
          <a:xfrm>
            <a:off x="3465435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5965852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9885BAE-0201-4BB3-826C-2BFFDBBD2CEE}"/>
              </a:ext>
            </a:extLst>
          </p:cNvPr>
          <p:cNvGrpSpPr/>
          <p:nvPr userDrawn="1"/>
        </p:nvGrpSpPr>
        <p:grpSpPr>
          <a:xfrm>
            <a:off x="963088" y="3296029"/>
            <a:ext cx="1852059" cy="936104"/>
            <a:chOff x="4446036" y="3296029"/>
            <a:chExt cx="1852059" cy="936104"/>
          </a:xfrm>
        </p:grpSpPr>
        <p:sp>
          <p:nvSpPr>
            <p:cNvPr id="15" name="Rectangle 14"/>
            <p:cNvSpPr/>
            <p:nvPr userDrawn="1"/>
          </p:nvSpPr>
          <p:spPr>
            <a:xfrm>
              <a:off x="4446036" y="329602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4446036" y="395248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4A6148B-4F9E-454F-9F42-ABFAF7FF5A38}"/>
              </a:ext>
            </a:extLst>
          </p:cNvPr>
          <p:cNvGrpSpPr/>
          <p:nvPr userDrawn="1"/>
        </p:nvGrpSpPr>
        <p:grpSpPr>
          <a:xfrm>
            <a:off x="3463504" y="3303644"/>
            <a:ext cx="1852059" cy="936104"/>
            <a:chOff x="7046603" y="3303644"/>
            <a:chExt cx="1852059" cy="93610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7046603" y="3303644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7046603" y="3960100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E3D28B33-37C2-4D16-BACF-455A80624290}"/>
              </a:ext>
            </a:extLst>
          </p:cNvPr>
          <p:cNvGrpSpPr/>
          <p:nvPr userDrawn="1"/>
        </p:nvGrpSpPr>
        <p:grpSpPr>
          <a:xfrm>
            <a:off x="5963921" y="3311259"/>
            <a:ext cx="1852059" cy="936104"/>
            <a:chOff x="9446869" y="3311259"/>
            <a:chExt cx="1852059" cy="936104"/>
          </a:xfrm>
        </p:grpSpPr>
        <p:sp>
          <p:nvSpPr>
            <p:cNvPr id="20" name="Rectangle 19"/>
            <p:cNvSpPr/>
            <p:nvPr userDrawn="1"/>
          </p:nvSpPr>
          <p:spPr>
            <a:xfrm>
              <a:off x="9446869" y="331125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20"/>
            <p:cNvSpPr/>
            <p:nvPr userDrawn="1"/>
          </p:nvSpPr>
          <p:spPr>
            <a:xfrm>
              <a:off x="9446869" y="396771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/>
          <p:cNvSpPr/>
          <p:nvPr userDrawn="1"/>
        </p:nvSpPr>
        <p:spPr>
          <a:xfrm>
            <a:off x="0" y="1514879"/>
            <a:ext cx="12192000" cy="144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B2E6C873-2323-4450-80C2-60982933FF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aphic 127">
            <a:extLst>
              <a:ext uri="{FF2B5EF4-FFF2-40B4-BE49-F238E27FC236}">
                <a16:creationId xmlns:a16="http://schemas.microsoft.com/office/drawing/2014/main" id="{51C75621-3E70-436F-A090-09137CC4F138}"/>
              </a:ext>
            </a:extLst>
          </p:cNvPr>
          <p:cNvGrpSpPr/>
          <p:nvPr userDrawn="1"/>
        </p:nvGrpSpPr>
        <p:grpSpPr>
          <a:xfrm>
            <a:off x="10658071" y="5709783"/>
            <a:ext cx="1305329" cy="910869"/>
            <a:chOff x="5127824" y="3623423"/>
            <a:chExt cx="3461269" cy="2415304"/>
          </a:xfrm>
          <a:solidFill>
            <a:schemeClr val="accent2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C42BBF2-4499-4FC2-9034-D13672342E0E}"/>
                </a:ext>
              </a:extLst>
            </p:cNvPr>
            <p:cNvSpPr/>
            <p:nvPr/>
          </p:nvSpPr>
          <p:spPr>
            <a:xfrm>
              <a:off x="5237874" y="4175155"/>
              <a:ext cx="3229647" cy="1863572"/>
            </a:xfrm>
            <a:custGeom>
              <a:avLst/>
              <a:gdLst>
                <a:gd name="connsiteX0" fmla="*/ 1159687 w 3229647"/>
                <a:gd name="connsiteY0" fmla="*/ 1612785 h 1863572"/>
                <a:gd name="connsiteX1" fmla="*/ 1089548 w 3229647"/>
                <a:gd name="connsiteY1" fmla="*/ 1612377 h 1863572"/>
                <a:gd name="connsiteX2" fmla="*/ 1073645 w 3229647"/>
                <a:gd name="connsiteY2" fmla="*/ 1602590 h 1863572"/>
                <a:gd name="connsiteX3" fmla="*/ 1049178 w 3229647"/>
                <a:gd name="connsiteY3" fmla="*/ 1567929 h 1863572"/>
                <a:gd name="connsiteX4" fmla="*/ 722135 w 3229647"/>
                <a:gd name="connsiteY4" fmla="*/ 1864388 h 1863572"/>
                <a:gd name="connsiteX5" fmla="*/ 566362 w 3229647"/>
                <a:gd name="connsiteY5" fmla="*/ 1830949 h 1863572"/>
                <a:gd name="connsiteX6" fmla="*/ 441987 w 3229647"/>
                <a:gd name="connsiteY6" fmla="*/ 1728188 h 1863572"/>
                <a:gd name="connsiteX7" fmla="*/ 377150 w 3229647"/>
                <a:gd name="connsiteY7" fmla="*/ 1579347 h 1863572"/>
                <a:gd name="connsiteX8" fmla="*/ 304157 w 3229647"/>
                <a:gd name="connsiteY8" fmla="*/ 1613193 h 1863572"/>
                <a:gd name="connsiteX9" fmla="*/ 281321 w 3229647"/>
                <a:gd name="connsiteY9" fmla="*/ 1622164 h 1863572"/>
                <a:gd name="connsiteX10" fmla="*/ 215260 w 3229647"/>
                <a:gd name="connsiteY10" fmla="*/ 1649078 h 1863572"/>
                <a:gd name="connsiteX11" fmla="*/ 88847 w 3229647"/>
                <a:gd name="connsiteY11" fmla="*/ 1649078 h 1863572"/>
                <a:gd name="connsiteX12" fmla="*/ 4028 w 3229647"/>
                <a:gd name="connsiteY12" fmla="*/ 1586687 h 1863572"/>
                <a:gd name="connsiteX13" fmla="*/ 48068 w 3229647"/>
                <a:gd name="connsiteY13" fmla="*/ 1472915 h 1863572"/>
                <a:gd name="connsiteX14" fmla="*/ 61525 w 3229647"/>
                <a:gd name="connsiteY14" fmla="*/ 1451710 h 1863572"/>
                <a:gd name="connsiteX15" fmla="*/ 61525 w 3229647"/>
                <a:gd name="connsiteY15" fmla="*/ 852268 h 1863572"/>
                <a:gd name="connsiteX16" fmla="*/ 92925 w 3229647"/>
                <a:gd name="connsiteY16" fmla="*/ 697718 h 1863572"/>
                <a:gd name="connsiteX17" fmla="*/ 322507 w 3229647"/>
                <a:gd name="connsiteY17" fmla="*/ 149657 h 1863572"/>
                <a:gd name="connsiteX18" fmla="*/ 546380 w 3229647"/>
                <a:gd name="connsiteY18" fmla="*/ 0 h 1863572"/>
                <a:gd name="connsiteX19" fmla="*/ 2885020 w 3229647"/>
                <a:gd name="connsiteY19" fmla="*/ 0 h 1863572"/>
                <a:gd name="connsiteX20" fmla="*/ 3168022 w 3229647"/>
                <a:gd name="connsiteY20" fmla="*/ 143540 h 1863572"/>
                <a:gd name="connsiteX21" fmla="*/ 3181887 w 3229647"/>
                <a:gd name="connsiteY21" fmla="*/ 164745 h 1863572"/>
                <a:gd name="connsiteX22" fmla="*/ 3022035 w 3229647"/>
                <a:gd name="connsiteY22" fmla="*/ 164745 h 1863572"/>
                <a:gd name="connsiteX23" fmla="*/ 3022035 w 3229647"/>
                <a:gd name="connsiteY23" fmla="*/ 226320 h 1863572"/>
                <a:gd name="connsiteX24" fmla="*/ 3051804 w 3229647"/>
                <a:gd name="connsiteY24" fmla="*/ 226320 h 1863572"/>
                <a:gd name="connsiteX25" fmla="*/ 3178217 w 3229647"/>
                <a:gd name="connsiteY25" fmla="*/ 226320 h 1863572"/>
                <a:gd name="connsiteX26" fmla="*/ 3221849 w 3229647"/>
                <a:gd name="connsiteY26" fmla="*/ 269545 h 1863572"/>
                <a:gd name="connsiteX27" fmla="*/ 3062814 w 3229647"/>
                <a:gd name="connsiteY27" fmla="*/ 269545 h 1863572"/>
                <a:gd name="connsiteX28" fmla="*/ 3062814 w 3229647"/>
                <a:gd name="connsiteY28" fmla="*/ 329897 h 1863572"/>
                <a:gd name="connsiteX29" fmla="*/ 3230005 w 3229647"/>
                <a:gd name="connsiteY29" fmla="*/ 329897 h 1863572"/>
                <a:gd name="connsiteX30" fmla="*/ 3230005 w 3229647"/>
                <a:gd name="connsiteY30" fmla="*/ 373938 h 1863572"/>
                <a:gd name="connsiteX31" fmla="*/ 3094621 w 3229647"/>
                <a:gd name="connsiteY31" fmla="*/ 373938 h 1863572"/>
                <a:gd name="connsiteX32" fmla="*/ 3094621 w 3229647"/>
                <a:gd name="connsiteY32" fmla="*/ 435105 h 1863572"/>
                <a:gd name="connsiteX33" fmla="*/ 3230413 w 3229647"/>
                <a:gd name="connsiteY33" fmla="*/ 435105 h 1863572"/>
                <a:gd name="connsiteX34" fmla="*/ 3230413 w 3229647"/>
                <a:gd name="connsiteY34" fmla="*/ 625133 h 1863572"/>
                <a:gd name="connsiteX35" fmla="*/ 3144778 w 3229647"/>
                <a:gd name="connsiteY35" fmla="*/ 660202 h 1863572"/>
                <a:gd name="connsiteX36" fmla="*/ 3110117 w 3229647"/>
                <a:gd name="connsiteY36" fmla="*/ 747876 h 1863572"/>
                <a:gd name="connsiteX37" fmla="*/ 3082388 w 3229647"/>
                <a:gd name="connsiteY37" fmla="*/ 747876 h 1863572"/>
                <a:gd name="connsiteX38" fmla="*/ 849771 w 3229647"/>
                <a:gd name="connsiteY38" fmla="*/ 747876 h 1863572"/>
                <a:gd name="connsiteX39" fmla="*/ 99449 w 3229647"/>
                <a:gd name="connsiteY39" fmla="*/ 1292267 h 1863572"/>
                <a:gd name="connsiteX40" fmla="*/ 64380 w 3229647"/>
                <a:gd name="connsiteY40" fmla="*/ 1463944 h 1863572"/>
                <a:gd name="connsiteX41" fmla="*/ 121877 w 3229647"/>
                <a:gd name="connsiteY41" fmla="*/ 1463944 h 1863572"/>
                <a:gd name="connsiteX42" fmla="*/ 143490 w 3229647"/>
                <a:gd name="connsiteY42" fmla="*/ 1357512 h 1863572"/>
                <a:gd name="connsiteX43" fmla="*/ 735184 w 3229647"/>
                <a:gd name="connsiteY43" fmla="*/ 816791 h 1863572"/>
                <a:gd name="connsiteX44" fmla="*/ 840800 w 3229647"/>
                <a:gd name="connsiteY44" fmla="*/ 808635 h 1863572"/>
                <a:gd name="connsiteX45" fmla="*/ 1140521 w 3229647"/>
                <a:gd name="connsiteY45" fmla="*/ 808228 h 1863572"/>
                <a:gd name="connsiteX46" fmla="*/ 1159687 w 3229647"/>
                <a:gd name="connsiteY46" fmla="*/ 808228 h 1863572"/>
                <a:gd name="connsiteX47" fmla="*/ 1159687 w 3229647"/>
                <a:gd name="connsiteY47" fmla="*/ 1612785 h 1863572"/>
                <a:gd name="connsiteX48" fmla="*/ 2078424 w 3229647"/>
                <a:gd name="connsiteY48" fmla="*/ 166376 h 1863572"/>
                <a:gd name="connsiteX49" fmla="*/ 1251846 w 3229647"/>
                <a:gd name="connsiteY49" fmla="*/ 166376 h 1863572"/>
                <a:gd name="connsiteX50" fmla="*/ 1251846 w 3229647"/>
                <a:gd name="connsiteY50" fmla="*/ 662649 h 1863572"/>
                <a:gd name="connsiteX51" fmla="*/ 2078424 w 3229647"/>
                <a:gd name="connsiteY51" fmla="*/ 662649 h 1863572"/>
                <a:gd name="connsiteX52" fmla="*/ 2078424 w 3229647"/>
                <a:gd name="connsiteY52" fmla="*/ 166376 h 1863572"/>
                <a:gd name="connsiteX53" fmla="*/ 1132366 w 3229647"/>
                <a:gd name="connsiteY53" fmla="*/ 663056 h 1863572"/>
                <a:gd name="connsiteX54" fmla="*/ 1132366 w 3229647"/>
                <a:gd name="connsiteY54" fmla="*/ 164745 h 1863572"/>
                <a:gd name="connsiteX55" fmla="*/ 1110753 w 3229647"/>
                <a:gd name="connsiteY55" fmla="*/ 164745 h 1863572"/>
                <a:gd name="connsiteX56" fmla="*/ 611626 w 3229647"/>
                <a:gd name="connsiteY56" fmla="*/ 164745 h 1863572"/>
                <a:gd name="connsiteX57" fmla="*/ 459522 w 3229647"/>
                <a:gd name="connsiteY57" fmla="*/ 267914 h 1863572"/>
                <a:gd name="connsiteX58" fmla="*/ 310681 w 3229647"/>
                <a:gd name="connsiteY58" fmla="*/ 642259 h 1863572"/>
                <a:gd name="connsiteX59" fmla="*/ 303749 w 3229647"/>
                <a:gd name="connsiteY59" fmla="*/ 662649 h 1863572"/>
                <a:gd name="connsiteX60" fmla="*/ 445658 w 3229647"/>
                <a:gd name="connsiteY60" fmla="*/ 662649 h 1863572"/>
                <a:gd name="connsiteX61" fmla="*/ 444026 w 3229647"/>
                <a:gd name="connsiteY61" fmla="*/ 633288 h 1863572"/>
                <a:gd name="connsiteX62" fmla="*/ 513350 w 3229647"/>
                <a:gd name="connsiteY62" fmla="*/ 546838 h 1863572"/>
                <a:gd name="connsiteX63" fmla="*/ 598984 w 3229647"/>
                <a:gd name="connsiteY63" fmla="*/ 546023 h 1863572"/>
                <a:gd name="connsiteX64" fmla="*/ 598984 w 3229647"/>
                <a:gd name="connsiteY64" fmla="*/ 662649 h 1863572"/>
                <a:gd name="connsiteX65" fmla="*/ 1132366 w 3229647"/>
                <a:gd name="connsiteY65" fmla="*/ 663056 h 1863572"/>
                <a:gd name="connsiteX66" fmla="*/ 3028560 w 3229647"/>
                <a:gd name="connsiteY66" fmla="*/ 663056 h 1863572"/>
                <a:gd name="connsiteX67" fmla="*/ 3020812 w 3229647"/>
                <a:gd name="connsiteY67" fmla="*/ 649192 h 1863572"/>
                <a:gd name="connsiteX68" fmla="*/ 2702333 w 3229647"/>
                <a:gd name="connsiteY68" fmla="*/ 178202 h 1863572"/>
                <a:gd name="connsiteX69" fmla="*/ 2673788 w 3229647"/>
                <a:gd name="connsiteY69" fmla="*/ 164337 h 1863572"/>
                <a:gd name="connsiteX70" fmla="*/ 2219109 w 3229647"/>
                <a:gd name="connsiteY70" fmla="*/ 164745 h 1863572"/>
                <a:gd name="connsiteX71" fmla="*/ 2198312 w 3229647"/>
                <a:gd name="connsiteY71" fmla="*/ 165560 h 1863572"/>
                <a:gd name="connsiteX72" fmla="*/ 2198312 w 3229647"/>
                <a:gd name="connsiteY72" fmla="*/ 662649 h 1863572"/>
                <a:gd name="connsiteX73" fmla="*/ 3028560 w 3229647"/>
                <a:gd name="connsiteY73" fmla="*/ 663056 h 1863572"/>
                <a:gd name="connsiteX74" fmla="*/ 718465 w 3229647"/>
                <a:gd name="connsiteY74" fmla="*/ 1334269 h 1863572"/>
                <a:gd name="connsiteX75" fmla="*/ 590013 w 3229647"/>
                <a:gd name="connsiteY75" fmla="*/ 1334269 h 1863572"/>
                <a:gd name="connsiteX76" fmla="*/ 516612 w 3229647"/>
                <a:gd name="connsiteY76" fmla="*/ 1374231 h 1863572"/>
                <a:gd name="connsiteX77" fmla="*/ 457891 w 3229647"/>
                <a:gd name="connsiteY77" fmla="*/ 1459866 h 1863572"/>
                <a:gd name="connsiteX78" fmla="*/ 433832 w 3229647"/>
                <a:gd name="connsiteY78" fmla="*/ 1560589 h 1863572"/>
                <a:gd name="connsiteX79" fmla="*/ 701746 w 3229647"/>
                <a:gd name="connsiteY79" fmla="*/ 1808114 h 1863572"/>
                <a:gd name="connsiteX80" fmla="*/ 984340 w 3229647"/>
                <a:gd name="connsiteY80" fmla="*/ 1595658 h 1863572"/>
                <a:gd name="connsiteX81" fmla="*/ 957018 w 3229647"/>
                <a:gd name="connsiteY81" fmla="*/ 1430913 h 1863572"/>
                <a:gd name="connsiteX82" fmla="*/ 919094 w 3229647"/>
                <a:gd name="connsiteY82" fmla="*/ 1375455 h 1863572"/>
                <a:gd name="connsiteX83" fmla="*/ 842431 w 3229647"/>
                <a:gd name="connsiteY83" fmla="*/ 1334269 h 1863572"/>
                <a:gd name="connsiteX84" fmla="*/ 718465 w 3229647"/>
                <a:gd name="connsiteY84" fmla="*/ 1334269 h 1863572"/>
                <a:gd name="connsiteX85" fmla="*/ 152869 w 3229647"/>
                <a:gd name="connsiteY85" fmla="*/ 1519810 h 1863572"/>
                <a:gd name="connsiteX86" fmla="*/ 90070 w 3229647"/>
                <a:gd name="connsiteY86" fmla="*/ 1519810 h 1863572"/>
                <a:gd name="connsiteX87" fmla="*/ 57855 w 3229647"/>
                <a:gd name="connsiteY87" fmla="*/ 1554880 h 1863572"/>
                <a:gd name="connsiteX88" fmla="*/ 89662 w 3229647"/>
                <a:gd name="connsiteY88" fmla="*/ 1591988 h 1863572"/>
                <a:gd name="connsiteX89" fmla="*/ 215668 w 3229647"/>
                <a:gd name="connsiteY89" fmla="*/ 1591988 h 1863572"/>
                <a:gd name="connsiteX90" fmla="*/ 246251 w 3229647"/>
                <a:gd name="connsiteY90" fmla="*/ 1554064 h 1863572"/>
                <a:gd name="connsiteX91" fmla="*/ 214036 w 3229647"/>
                <a:gd name="connsiteY91" fmla="*/ 1519810 h 1863572"/>
                <a:gd name="connsiteX92" fmla="*/ 152869 w 3229647"/>
                <a:gd name="connsiteY92" fmla="*/ 1519810 h 1863572"/>
                <a:gd name="connsiteX93" fmla="*/ 1011254 w 3229647"/>
                <a:gd name="connsiteY93" fmla="*/ 900795 h 1863572"/>
                <a:gd name="connsiteX94" fmla="*/ 837946 w 3229647"/>
                <a:gd name="connsiteY94" fmla="*/ 901202 h 1863572"/>
                <a:gd name="connsiteX95" fmla="*/ 828159 w 3229647"/>
                <a:gd name="connsiteY95" fmla="*/ 910581 h 1863572"/>
                <a:gd name="connsiteX96" fmla="*/ 827751 w 3229647"/>
                <a:gd name="connsiteY96" fmla="*/ 960331 h 1863572"/>
                <a:gd name="connsiteX97" fmla="*/ 1011254 w 3229647"/>
                <a:gd name="connsiteY97" fmla="*/ 960331 h 1863572"/>
                <a:gd name="connsiteX98" fmla="*/ 1011254 w 3229647"/>
                <a:gd name="connsiteY98" fmla="*/ 900795 h 1863572"/>
                <a:gd name="connsiteX99" fmla="*/ 541079 w 3229647"/>
                <a:gd name="connsiteY99" fmla="*/ 602705 h 1863572"/>
                <a:gd name="connsiteX100" fmla="*/ 505194 w 3229647"/>
                <a:gd name="connsiteY100" fmla="*/ 619424 h 1863572"/>
                <a:gd name="connsiteX101" fmla="*/ 509272 w 3229647"/>
                <a:gd name="connsiteY101" fmla="*/ 656532 h 1863572"/>
                <a:gd name="connsiteX102" fmla="*/ 541079 w 3229647"/>
                <a:gd name="connsiteY102" fmla="*/ 666727 h 1863572"/>
                <a:gd name="connsiteX103" fmla="*/ 541079 w 3229647"/>
                <a:gd name="connsiteY103" fmla="*/ 602705 h 186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229647" h="1863572">
                  <a:moveTo>
                    <a:pt x="1159687" y="1612785"/>
                  </a:moveTo>
                  <a:cubicBezTo>
                    <a:pt x="1135628" y="1612785"/>
                    <a:pt x="1112792" y="1613601"/>
                    <a:pt x="1089548" y="1612377"/>
                  </a:cubicBezTo>
                  <a:cubicBezTo>
                    <a:pt x="1084247" y="1611969"/>
                    <a:pt x="1077722" y="1607076"/>
                    <a:pt x="1073645" y="1602590"/>
                  </a:cubicBezTo>
                  <a:cubicBezTo>
                    <a:pt x="1065081" y="1592396"/>
                    <a:pt x="1058149" y="1580978"/>
                    <a:pt x="1049178" y="1567929"/>
                  </a:cubicBezTo>
                  <a:cubicBezTo>
                    <a:pt x="1020633" y="1752247"/>
                    <a:pt x="871384" y="1860717"/>
                    <a:pt x="722135" y="1864388"/>
                  </a:cubicBezTo>
                  <a:cubicBezTo>
                    <a:pt x="667492" y="1866019"/>
                    <a:pt x="615703" y="1855009"/>
                    <a:pt x="566362" y="1830949"/>
                  </a:cubicBezTo>
                  <a:cubicBezTo>
                    <a:pt x="516612" y="1806890"/>
                    <a:pt x="475018" y="1772229"/>
                    <a:pt x="441987" y="1728188"/>
                  </a:cubicBezTo>
                  <a:cubicBezTo>
                    <a:pt x="409365" y="1684555"/>
                    <a:pt x="389383" y="1635621"/>
                    <a:pt x="377150" y="1579347"/>
                  </a:cubicBezTo>
                  <a:cubicBezTo>
                    <a:pt x="364509" y="1620941"/>
                    <a:pt x="332701" y="1611562"/>
                    <a:pt x="304157" y="1613193"/>
                  </a:cubicBezTo>
                  <a:cubicBezTo>
                    <a:pt x="296409" y="1613601"/>
                    <a:pt x="286622" y="1616863"/>
                    <a:pt x="281321" y="1622164"/>
                  </a:cubicBezTo>
                  <a:cubicBezTo>
                    <a:pt x="262563" y="1640514"/>
                    <a:pt x="240950" y="1649078"/>
                    <a:pt x="215260" y="1649078"/>
                  </a:cubicBezTo>
                  <a:cubicBezTo>
                    <a:pt x="173258" y="1649078"/>
                    <a:pt x="130848" y="1649486"/>
                    <a:pt x="88847" y="1649078"/>
                  </a:cubicBezTo>
                  <a:cubicBezTo>
                    <a:pt x="45622" y="1648670"/>
                    <a:pt x="12999" y="1624203"/>
                    <a:pt x="4028" y="1586687"/>
                  </a:cubicBezTo>
                  <a:cubicBezTo>
                    <a:pt x="-8206" y="1536122"/>
                    <a:pt x="7698" y="1493304"/>
                    <a:pt x="48068" y="1472915"/>
                  </a:cubicBezTo>
                  <a:cubicBezTo>
                    <a:pt x="58263" y="1468022"/>
                    <a:pt x="61525" y="1462721"/>
                    <a:pt x="61525" y="1451710"/>
                  </a:cubicBezTo>
                  <a:cubicBezTo>
                    <a:pt x="61117" y="1251896"/>
                    <a:pt x="61525" y="1052082"/>
                    <a:pt x="61525" y="852268"/>
                  </a:cubicBezTo>
                  <a:cubicBezTo>
                    <a:pt x="61525" y="798441"/>
                    <a:pt x="72128" y="747468"/>
                    <a:pt x="92925" y="697718"/>
                  </a:cubicBezTo>
                  <a:cubicBezTo>
                    <a:pt x="169996" y="515031"/>
                    <a:pt x="246251" y="332344"/>
                    <a:pt x="322507" y="149657"/>
                  </a:cubicBezTo>
                  <a:cubicBezTo>
                    <a:pt x="362877" y="53420"/>
                    <a:pt x="442395" y="0"/>
                    <a:pt x="546380" y="0"/>
                  </a:cubicBezTo>
                  <a:cubicBezTo>
                    <a:pt x="1326063" y="0"/>
                    <a:pt x="2105338" y="0"/>
                    <a:pt x="2885020" y="0"/>
                  </a:cubicBezTo>
                  <a:cubicBezTo>
                    <a:pt x="3003277" y="0"/>
                    <a:pt x="3097475" y="48934"/>
                    <a:pt x="3168022" y="143540"/>
                  </a:cubicBezTo>
                  <a:cubicBezTo>
                    <a:pt x="3172508" y="149249"/>
                    <a:pt x="3176178" y="155773"/>
                    <a:pt x="3181887" y="164745"/>
                  </a:cubicBezTo>
                  <a:cubicBezTo>
                    <a:pt x="3127244" y="164745"/>
                    <a:pt x="3075047" y="164745"/>
                    <a:pt x="3022035" y="164745"/>
                  </a:cubicBezTo>
                  <a:cubicBezTo>
                    <a:pt x="3022035" y="185542"/>
                    <a:pt x="3022035" y="204300"/>
                    <a:pt x="3022035" y="226320"/>
                  </a:cubicBezTo>
                  <a:cubicBezTo>
                    <a:pt x="3032230" y="226320"/>
                    <a:pt x="3042017" y="226320"/>
                    <a:pt x="3051804" y="226320"/>
                  </a:cubicBezTo>
                  <a:cubicBezTo>
                    <a:pt x="3093805" y="226320"/>
                    <a:pt x="3136215" y="226320"/>
                    <a:pt x="3178217" y="226320"/>
                  </a:cubicBezTo>
                  <a:cubicBezTo>
                    <a:pt x="3216956" y="226320"/>
                    <a:pt x="3216956" y="226320"/>
                    <a:pt x="3221849" y="269545"/>
                  </a:cubicBezTo>
                  <a:cubicBezTo>
                    <a:pt x="3168838" y="269545"/>
                    <a:pt x="3116234" y="269545"/>
                    <a:pt x="3062814" y="269545"/>
                  </a:cubicBezTo>
                  <a:cubicBezTo>
                    <a:pt x="3062814" y="290750"/>
                    <a:pt x="3062814" y="309508"/>
                    <a:pt x="3062814" y="329897"/>
                  </a:cubicBezTo>
                  <a:cubicBezTo>
                    <a:pt x="3118680" y="329897"/>
                    <a:pt x="3173323" y="329897"/>
                    <a:pt x="3230005" y="329897"/>
                  </a:cubicBezTo>
                  <a:cubicBezTo>
                    <a:pt x="3230005" y="344577"/>
                    <a:pt x="3230005" y="357626"/>
                    <a:pt x="3230005" y="373938"/>
                  </a:cubicBezTo>
                  <a:cubicBezTo>
                    <a:pt x="3185557" y="373938"/>
                    <a:pt x="3140701" y="373938"/>
                    <a:pt x="3094621" y="373938"/>
                  </a:cubicBezTo>
                  <a:cubicBezTo>
                    <a:pt x="3094621" y="395550"/>
                    <a:pt x="3094621" y="414308"/>
                    <a:pt x="3094621" y="435105"/>
                  </a:cubicBezTo>
                  <a:cubicBezTo>
                    <a:pt x="3139477" y="435105"/>
                    <a:pt x="3184334" y="435105"/>
                    <a:pt x="3230413" y="435105"/>
                  </a:cubicBezTo>
                  <a:cubicBezTo>
                    <a:pt x="3230413" y="499127"/>
                    <a:pt x="3230413" y="561111"/>
                    <a:pt x="3230413" y="625133"/>
                  </a:cubicBezTo>
                  <a:cubicBezTo>
                    <a:pt x="3197790" y="626356"/>
                    <a:pt x="3168430" y="636143"/>
                    <a:pt x="3144778" y="660202"/>
                  </a:cubicBezTo>
                  <a:cubicBezTo>
                    <a:pt x="3121535" y="683446"/>
                    <a:pt x="3110932" y="711991"/>
                    <a:pt x="3110117" y="747876"/>
                  </a:cubicBezTo>
                  <a:cubicBezTo>
                    <a:pt x="3100738" y="747876"/>
                    <a:pt x="3091359" y="747876"/>
                    <a:pt x="3082388" y="747876"/>
                  </a:cubicBezTo>
                  <a:cubicBezTo>
                    <a:pt x="2338182" y="747876"/>
                    <a:pt x="1593977" y="747468"/>
                    <a:pt x="849771" y="747876"/>
                  </a:cubicBezTo>
                  <a:cubicBezTo>
                    <a:pt x="504786" y="747876"/>
                    <a:pt x="206288" y="964816"/>
                    <a:pt x="99449" y="1292267"/>
                  </a:cubicBezTo>
                  <a:cubicBezTo>
                    <a:pt x="81099" y="1347725"/>
                    <a:pt x="68458" y="1404408"/>
                    <a:pt x="64380" y="1463944"/>
                  </a:cubicBezTo>
                  <a:cubicBezTo>
                    <a:pt x="84361" y="1463944"/>
                    <a:pt x="103119" y="1463944"/>
                    <a:pt x="121877" y="1463944"/>
                  </a:cubicBezTo>
                  <a:cubicBezTo>
                    <a:pt x="129217" y="1427651"/>
                    <a:pt x="134926" y="1392174"/>
                    <a:pt x="143490" y="1357512"/>
                  </a:cubicBezTo>
                  <a:cubicBezTo>
                    <a:pt x="214036" y="1075326"/>
                    <a:pt x="448104" y="861239"/>
                    <a:pt x="735184" y="816791"/>
                  </a:cubicBezTo>
                  <a:cubicBezTo>
                    <a:pt x="769846" y="811490"/>
                    <a:pt x="805323" y="809043"/>
                    <a:pt x="840800" y="808635"/>
                  </a:cubicBezTo>
                  <a:cubicBezTo>
                    <a:pt x="940707" y="807412"/>
                    <a:pt x="1040614" y="808228"/>
                    <a:pt x="1140521" y="808228"/>
                  </a:cubicBezTo>
                  <a:cubicBezTo>
                    <a:pt x="1146638" y="808228"/>
                    <a:pt x="1152347" y="808228"/>
                    <a:pt x="1159687" y="808228"/>
                  </a:cubicBezTo>
                  <a:cubicBezTo>
                    <a:pt x="1159687" y="1076142"/>
                    <a:pt x="1159687" y="1342832"/>
                    <a:pt x="1159687" y="1612785"/>
                  </a:cubicBezTo>
                  <a:close/>
                  <a:moveTo>
                    <a:pt x="2078424" y="166376"/>
                  </a:moveTo>
                  <a:cubicBezTo>
                    <a:pt x="1801946" y="166376"/>
                    <a:pt x="1527100" y="166376"/>
                    <a:pt x="1251846" y="166376"/>
                  </a:cubicBezTo>
                  <a:cubicBezTo>
                    <a:pt x="1251846" y="332344"/>
                    <a:pt x="1251846" y="497089"/>
                    <a:pt x="1251846" y="662649"/>
                  </a:cubicBezTo>
                  <a:cubicBezTo>
                    <a:pt x="1527916" y="662649"/>
                    <a:pt x="1802354" y="662649"/>
                    <a:pt x="2078424" y="662649"/>
                  </a:cubicBezTo>
                  <a:cubicBezTo>
                    <a:pt x="2078424" y="497089"/>
                    <a:pt x="2078424" y="333159"/>
                    <a:pt x="2078424" y="166376"/>
                  </a:cubicBezTo>
                  <a:close/>
                  <a:moveTo>
                    <a:pt x="1132366" y="663056"/>
                  </a:moveTo>
                  <a:cubicBezTo>
                    <a:pt x="1132366" y="495865"/>
                    <a:pt x="1132366" y="331120"/>
                    <a:pt x="1132366" y="164745"/>
                  </a:cubicBezTo>
                  <a:cubicBezTo>
                    <a:pt x="1124210" y="164745"/>
                    <a:pt x="1117277" y="164745"/>
                    <a:pt x="1110753" y="164745"/>
                  </a:cubicBezTo>
                  <a:cubicBezTo>
                    <a:pt x="944377" y="164745"/>
                    <a:pt x="778001" y="164745"/>
                    <a:pt x="611626" y="164745"/>
                  </a:cubicBezTo>
                  <a:cubicBezTo>
                    <a:pt x="536593" y="164745"/>
                    <a:pt x="487659" y="198183"/>
                    <a:pt x="459522" y="267914"/>
                  </a:cubicBezTo>
                  <a:cubicBezTo>
                    <a:pt x="409773" y="392696"/>
                    <a:pt x="360431" y="517478"/>
                    <a:pt x="310681" y="642259"/>
                  </a:cubicBezTo>
                  <a:cubicBezTo>
                    <a:pt x="308234" y="648376"/>
                    <a:pt x="306603" y="654901"/>
                    <a:pt x="303749" y="662649"/>
                  </a:cubicBezTo>
                  <a:cubicBezTo>
                    <a:pt x="352275" y="662649"/>
                    <a:pt x="398762" y="662649"/>
                    <a:pt x="445658" y="662649"/>
                  </a:cubicBezTo>
                  <a:cubicBezTo>
                    <a:pt x="445250" y="652046"/>
                    <a:pt x="444026" y="642667"/>
                    <a:pt x="444026" y="633288"/>
                  </a:cubicBezTo>
                  <a:cubicBezTo>
                    <a:pt x="444434" y="591286"/>
                    <a:pt x="473387" y="552547"/>
                    <a:pt x="513350" y="546838"/>
                  </a:cubicBezTo>
                  <a:cubicBezTo>
                    <a:pt x="540263" y="542760"/>
                    <a:pt x="568400" y="546023"/>
                    <a:pt x="598984" y="546023"/>
                  </a:cubicBezTo>
                  <a:cubicBezTo>
                    <a:pt x="598984" y="585170"/>
                    <a:pt x="598984" y="623909"/>
                    <a:pt x="598984" y="662649"/>
                  </a:cubicBezTo>
                  <a:cubicBezTo>
                    <a:pt x="778409" y="663056"/>
                    <a:pt x="954980" y="663056"/>
                    <a:pt x="1132366" y="663056"/>
                  </a:cubicBezTo>
                  <a:close/>
                  <a:moveTo>
                    <a:pt x="3028560" y="663056"/>
                  </a:moveTo>
                  <a:cubicBezTo>
                    <a:pt x="3025298" y="657348"/>
                    <a:pt x="3023259" y="653270"/>
                    <a:pt x="3020812" y="649192"/>
                  </a:cubicBezTo>
                  <a:cubicBezTo>
                    <a:pt x="2914381" y="492195"/>
                    <a:pt x="2807949" y="335606"/>
                    <a:pt x="2702333" y="178202"/>
                  </a:cubicBezTo>
                  <a:cubicBezTo>
                    <a:pt x="2694585" y="166784"/>
                    <a:pt x="2686022" y="164337"/>
                    <a:pt x="2673788" y="164337"/>
                  </a:cubicBezTo>
                  <a:cubicBezTo>
                    <a:pt x="2522093" y="164745"/>
                    <a:pt x="2370805" y="164337"/>
                    <a:pt x="2219109" y="164745"/>
                  </a:cubicBezTo>
                  <a:cubicBezTo>
                    <a:pt x="2211769" y="164745"/>
                    <a:pt x="2204837" y="165152"/>
                    <a:pt x="2198312" y="165560"/>
                  </a:cubicBezTo>
                  <a:cubicBezTo>
                    <a:pt x="2198312" y="332752"/>
                    <a:pt x="2198312" y="497496"/>
                    <a:pt x="2198312" y="662649"/>
                  </a:cubicBezTo>
                  <a:cubicBezTo>
                    <a:pt x="2475197" y="663056"/>
                    <a:pt x="2750451" y="663056"/>
                    <a:pt x="3028560" y="663056"/>
                  </a:cubicBezTo>
                  <a:close/>
                  <a:moveTo>
                    <a:pt x="718465" y="1334269"/>
                  </a:moveTo>
                  <a:cubicBezTo>
                    <a:pt x="675648" y="1334269"/>
                    <a:pt x="632830" y="1334269"/>
                    <a:pt x="590013" y="1334269"/>
                  </a:cubicBezTo>
                  <a:cubicBezTo>
                    <a:pt x="558206" y="1334269"/>
                    <a:pt x="534147" y="1347318"/>
                    <a:pt x="516612" y="1374231"/>
                  </a:cubicBezTo>
                  <a:cubicBezTo>
                    <a:pt x="497854" y="1403184"/>
                    <a:pt x="479504" y="1432952"/>
                    <a:pt x="457891" y="1459866"/>
                  </a:cubicBezTo>
                  <a:cubicBezTo>
                    <a:pt x="433016" y="1490450"/>
                    <a:pt x="428938" y="1523073"/>
                    <a:pt x="433832" y="1560589"/>
                  </a:cubicBezTo>
                  <a:cubicBezTo>
                    <a:pt x="452182" y="1699235"/>
                    <a:pt x="559021" y="1798327"/>
                    <a:pt x="701746" y="1808114"/>
                  </a:cubicBezTo>
                  <a:cubicBezTo>
                    <a:pt x="829382" y="1816677"/>
                    <a:pt x="952125" y="1725333"/>
                    <a:pt x="984340" y="1595658"/>
                  </a:cubicBezTo>
                  <a:cubicBezTo>
                    <a:pt x="999020" y="1537345"/>
                    <a:pt x="1001467" y="1480255"/>
                    <a:pt x="957018" y="1430913"/>
                  </a:cubicBezTo>
                  <a:cubicBezTo>
                    <a:pt x="942338" y="1414602"/>
                    <a:pt x="930920" y="1394621"/>
                    <a:pt x="919094" y="1375455"/>
                  </a:cubicBezTo>
                  <a:cubicBezTo>
                    <a:pt x="901152" y="1347318"/>
                    <a:pt x="875869" y="1333861"/>
                    <a:pt x="842431" y="1334269"/>
                  </a:cubicBezTo>
                  <a:cubicBezTo>
                    <a:pt x="801245" y="1334269"/>
                    <a:pt x="759651" y="1334269"/>
                    <a:pt x="718465" y="1334269"/>
                  </a:cubicBezTo>
                  <a:close/>
                  <a:moveTo>
                    <a:pt x="152869" y="1519810"/>
                  </a:moveTo>
                  <a:cubicBezTo>
                    <a:pt x="132072" y="1519810"/>
                    <a:pt x="110867" y="1519403"/>
                    <a:pt x="90070" y="1519810"/>
                  </a:cubicBezTo>
                  <a:cubicBezTo>
                    <a:pt x="67234" y="1520218"/>
                    <a:pt x="58263" y="1530413"/>
                    <a:pt x="57855" y="1554880"/>
                  </a:cubicBezTo>
                  <a:cubicBezTo>
                    <a:pt x="57447" y="1580978"/>
                    <a:pt x="65603" y="1591580"/>
                    <a:pt x="89662" y="1591988"/>
                  </a:cubicBezTo>
                  <a:cubicBezTo>
                    <a:pt x="131664" y="1592804"/>
                    <a:pt x="173666" y="1592804"/>
                    <a:pt x="215668" y="1591988"/>
                  </a:cubicBezTo>
                  <a:cubicBezTo>
                    <a:pt x="239319" y="1591580"/>
                    <a:pt x="246659" y="1581794"/>
                    <a:pt x="246251" y="1554064"/>
                  </a:cubicBezTo>
                  <a:cubicBezTo>
                    <a:pt x="245844" y="1529597"/>
                    <a:pt x="237688" y="1520218"/>
                    <a:pt x="214036" y="1519810"/>
                  </a:cubicBezTo>
                  <a:cubicBezTo>
                    <a:pt x="193647" y="1519810"/>
                    <a:pt x="173258" y="1519810"/>
                    <a:pt x="152869" y="1519810"/>
                  </a:cubicBezTo>
                  <a:close/>
                  <a:moveTo>
                    <a:pt x="1011254" y="900795"/>
                  </a:moveTo>
                  <a:cubicBezTo>
                    <a:pt x="952533" y="900795"/>
                    <a:pt x="895443" y="900795"/>
                    <a:pt x="837946" y="901202"/>
                  </a:cubicBezTo>
                  <a:cubicBezTo>
                    <a:pt x="834683" y="901202"/>
                    <a:pt x="828567" y="907319"/>
                    <a:pt x="828159" y="910581"/>
                  </a:cubicBezTo>
                  <a:cubicBezTo>
                    <a:pt x="826935" y="927300"/>
                    <a:pt x="827751" y="944019"/>
                    <a:pt x="827751" y="960331"/>
                  </a:cubicBezTo>
                  <a:cubicBezTo>
                    <a:pt x="890957" y="960331"/>
                    <a:pt x="950902" y="960331"/>
                    <a:pt x="1011254" y="960331"/>
                  </a:cubicBezTo>
                  <a:cubicBezTo>
                    <a:pt x="1011254" y="940757"/>
                    <a:pt x="1011254" y="921999"/>
                    <a:pt x="1011254" y="900795"/>
                  </a:cubicBezTo>
                  <a:close/>
                  <a:moveTo>
                    <a:pt x="541079" y="602705"/>
                  </a:moveTo>
                  <a:cubicBezTo>
                    <a:pt x="523952" y="598627"/>
                    <a:pt x="509680" y="604743"/>
                    <a:pt x="505194" y="619424"/>
                  </a:cubicBezTo>
                  <a:cubicBezTo>
                    <a:pt x="501932" y="630842"/>
                    <a:pt x="503155" y="646745"/>
                    <a:pt x="509272" y="656532"/>
                  </a:cubicBezTo>
                  <a:cubicBezTo>
                    <a:pt x="513757" y="663464"/>
                    <a:pt x="529253" y="663464"/>
                    <a:pt x="541079" y="666727"/>
                  </a:cubicBezTo>
                  <a:cubicBezTo>
                    <a:pt x="541079" y="641444"/>
                    <a:pt x="541079" y="622278"/>
                    <a:pt x="541079" y="602705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32477E8-FDFB-4D0B-9163-7B91355714AE}"/>
                </a:ext>
              </a:extLst>
            </p:cNvPr>
            <p:cNvSpPr/>
            <p:nvPr/>
          </p:nvSpPr>
          <p:spPr>
            <a:xfrm>
              <a:off x="6461175" y="4984605"/>
              <a:ext cx="2067464" cy="1052082"/>
            </a:xfrm>
            <a:custGeom>
              <a:avLst/>
              <a:gdLst>
                <a:gd name="connsiteX0" fmla="*/ 895085 w 2067463"/>
                <a:gd name="connsiteY0" fmla="*/ 709952 h 1052082"/>
                <a:gd name="connsiteX1" fmla="*/ 802111 w 2067463"/>
                <a:gd name="connsiteY1" fmla="*/ 791509 h 1052082"/>
                <a:gd name="connsiteX2" fmla="*/ 778051 w 2067463"/>
                <a:gd name="connsiteY2" fmla="*/ 802926 h 1052082"/>
                <a:gd name="connsiteX3" fmla="*/ 11418 w 2067463"/>
                <a:gd name="connsiteY3" fmla="*/ 803334 h 1052082"/>
                <a:gd name="connsiteX4" fmla="*/ 0 w 2067463"/>
                <a:gd name="connsiteY4" fmla="*/ 802519 h 1052082"/>
                <a:gd name="connsiteX5" fmla="*/ 0 w 2067463"/>
                <a:gd name="connsiteY5" fmla="*/ 0 h 1052082"/>
                <a:gd name="connsiteX6" fmla="*/ 1886816 w 2067463"/>
                <a:gd name="connsiteY6" fmla="*/ 0 h 1052082"/>
                <a:gd name="connsiteX7" fmla="*/ 1886816 w 2067463"/>
                <a:gd name="connsiteY7" fmla="*/ 21613 h 1052082"/>
                <a:gd name="connsiteX8" fmla="*/ 1886000 w 2067463"/>
                <a:gd name="connsiteY8" fmla="*/ 366190 h 1052082"/>
                <a:gd name="connsiteX9" fmla="*/ 2008335 w 2067463"/>
                <a:gd name="connsiteY9" fmla="*/ 500351 h 1052082"/>
                <a:gd name="connsiteX10" fmla="*/ 2008335 w 2067463"/>
                <a:gd name="connsiteY10" fmla="*/ 603520 h 1052082"/>
                <a:gd name="connsiteX11" fmla="*/ 2008335 w 2067463"/>
                <a:gd name="connsiteY11" fmla="*/ 623909 h 1052082"/>
                <a:gd name="connsiteX12" fmla="*/ 2031987 w 2067463"/>
                <a:gd name="connsiteY12" fmla="*/ 670397 h 1052082"/>
                <a:gd name="connsiteX13" fmla="*/ 2064202 w 2067463"/>
                <a:gd name="connsiteY13" fmla="*/ 779683 h 1052082"/>
                <a:gd name="connsiteX14" fmla="*/ 1985907 w 2067463"/>
                <a:gd name="connsiteY14" fmla="*/ 839219 h 1052082"/>
                <a:gd name="connsiteX15" fmla="*/ 1849299 w 2067463"/>
                <a:gd name="connsiteY15" fmla="*/ 839219 h 1052082"/>
                <a:gd name="connsiteX16" fmla="*/ 1788947 w 2067463"/>
                <a:gd name="connsiteY16" fmla="*/ 813529 h 1052082"/>
                <a:gd name="connsiteX17" fmla="*/ 1764480 w 2067463"/>
                <a:gd name="connsiteY17" fmla="*/ 803742 h 1052082"/>
                <a:gd name="connsiteX18" fmla="*/ 1672729 w 2067463"/>
                <a:gd name="connsiteY18" fmla="*/ 803742 h 1052082"/>
                <a:gd name="connsiteX19" fmla="*/ 1643369 w 2067463"/>
                <a:gd name="connsiteY19" fmla="*/ 789877 h 1052082"/>
                <a:gd name="connsiteX20" fmla="*/ 1571191 w 2067463"/>
                <a:gd name="connsiteY20" fmla="*/ 699349 h 1052082"/>
                <a:gd name="connsiteX21" fmla="*/ 1428059 w 2067463"/>
                <a:gd name="connsiteY21" fmla="*/ 993362 h 1052082"/>
                <a:gd name="connsiteX22" fmla="*/ 1221312 w 2067463"/>
                <a:gd name="connsiteY22" fmla="*/ 1055345 h 1052082"/>
                <a:gd name="connsiteX23" fmla="*/ 895085 w 2067463"/>
                <a:gd name="connsiteY23" fmla="*/ 709952 h 1052082"/>
                <a:gd name="connsiteX24" fmla="*/ 1069617 w 2067463"/>
                <a:gd name="connsiteY24" fmla="*/ 665911 h 1052082"/>
                <a:gd name="connsiteX25" fmla="*/ 990507 w 2067463"/>
                <a:gd name="connsiteY25" fmla="*/ 665911 h 1052082"/>
                <a:gd name="connsiteX26" fmla="*/ 953806 w 2067463"/>
                <a:gd name="connsiteY26" fmla="*/ 700165 h 1052082"/>
                <a:gd name="connsiteX27" fmla="*/ 1292675 w 2067463"/>
                <a:gd name="connsiteY27" fmla="*/ 992546 h 1052082"/>
                <a:gd name="connsiteX28" fmla="*/ 1512470 w 2067463"/>
                <a:gd name="connsiteY28" fmla="*/ 684261 h 1052082"/>
                <a:gd name="connsiteX29" fmla="*/ 1501460 w 2067463"/>
                <a:gd name="connsiteY29" fmla="*/ 668358 h 1052082"/>
                <a:gd name="connsiteX30" fmla="*/ 1398698 w 2067463"/>
                <a:gd name="connsiteY30" fmla="*/ 667542 h 1052082"/>
                <a:gd name="connsiteX31" fmla="*/ 1247411 w 2067463"/>
                <a:gd name="connsiteY31" fmla="*/ 888561 h 1052082"/>
                <a:gd name="connsiteX32" fmla="*/ 1118551 w 2067463"/>
                <a:gd name="connsiteY32" fmla="*/ 843705 h 1052082"/>
                <a:gd name="connsiteX33" fmla="*/ 1069617 w 2067463"/>
                <a:gd name="connsiteY33" fmla="*/ 665911 h 1052082"/>
                <a:gd name="connsiteX34" fmla="*/ 399628 w 2067463"/>
                <a:gd name="connsiteY34" fmla="*/ 150880 h 1052082"/>
                <a:gd name="connsiteX35" fmla="*/ 1794249 w 2067463"/>
                <a:gd name="connsiteY35" fmla="*/ 150880 h 1052082"/>
                <a:gd name="connsiteX36" fmla="*/ 1794249 w 2067463"/>
                <a:gd name="connsiteY36" fmla="*/ 92975 h 1052082"/>
                <a:gd name="connsiteX37" fmla="*/ 399628 w 2067463"/>
                <a:gd name="connsiteY37" fmla="*/ 92975 h 1052082"/>
                <a:gd name="connsiteX38" fmla="*/ 399628 w 2067463"/>
                <a:gd name="connsiteY38" fmla="*/ 150880 h 1052082"/>
                <a:gd name="connsiteX39" fmla="*/ 1281664 w 2067463"/>
                <a:gd name="connsiteY39" fmla="*/ 666727 h 1052082"/>
                <a:gd name="connsiteX40" fmla="*/ 1277994 w 2067463"/>
                <a:gd name="connsiteY40" fmla="*/ 768265 h 1052082"/>
                <a:gd name="connsiteX41" fmla="*/ 1195622 w 2067463"/>
                <a:gd name="connsiteY41" fmla="*/ 771935 h 1052082"/>
                <a:gd name="connsiteX42" fmla="*/ 1169932 w 2067463"/>
                <a:gd name="connsiteY42" fmla="*/ 734419 h 1052082"/>
                <a:gd name="connsiteX43" fmla="*/ 1187874 w 2067463"/>
                <a:gd name="connsiteY43" fmla="*/ 666319 h 1052082"/>
                <a:gd name="connsiteX44" fmla="*/ 1142610 w 2067463"/>
                <a:gd name="connsiteY44" fmla="*/ 666727 h 1052082"/>
                <a:gd name="connsiteX45" fmla="*/ 1127114 w 2067463"/>
                <a:gd name="connsiteY45" fmla="*/ 678552 h 1052082"/>
                <a:gd name="connsiteX46" fmla="*/ 1156475 w 2067463"/>
                <a:gd name="connsiteY46" fmla="*/ 801295 h 1052082"/>
                <a:gd name="connsiteX47" fmla="*/ 1284927 w 2067463"/>
                <a:gd name="connsiteY47" fmla="*/ 820461 h 1052082"/>
                <a:gd name="connsiteX48" fmla="*/ 1348541 w 2067463"/>
                <a:gd name="connsiteY48" fmla="*/ 709136 h 1052082"/>
                <a:gd name="connsiteX49" fmla="*/ 1300423 w 2067463"/>
                <a:gd name="connsiteY49" fmla="*/ 665911 h 1052082"/>
                <a:gd name="connsiteX50" fmla="*/ 1281664 w 2067463"/>
                <a:gd name="connsiteY50" fmla="*/ 666727 h 1052082"/>
                <a:gd name="connsiteX51" fmla="*/ 1915768 w 2067463"/>
                <a:gd name="connsiteY51" fmla="*/ 782945 h 1052082"/>
                <a:gd name="connsiteX52" fmla="*/ 1915768 w 2067463"/>
                <a:gd name="connsiteY52" fmla="*/ 782945 h 1052082"/>
                <a:gd name="connsiteX53" fmla="*/ 1976936 w 2067463"/>
                <a:gd name="connsiteY53" fmla="*/ 782945 h 1052082"/>
                <a:gd name="connsiteX54" fmla="*/ 1981014 w 2067463"/>
                <a:gd name="connsiteY54" fmla="*/ 782945 h 1052082"/>
                <a:gd name="connsiteX55" fmla="*/ 2012005 w 2067463"/>
                <a:gd name="connsiteY55" fmla="*/ 745021 h 1052082"/>
                <a:gd name="connsiteX56" fmla="*/ 1979790 w 2067463"/>
                <a:gd name="connsiteY56" fmla="*/ 710767 h 1052082"/>
                <a:gd name="connsiteX57" fmla="*/ 1855824 w 2067463"/>
                <a:gd name="connsiteY57" fmla="*/ 710767 h 1052082"/>
                <a:gd name="connsiteX58" fmla="*/ 1823201 w 2067463"/>
                <a:gd name="connsiteY58" fmla="*/ 745429 h 1052082"/>
                <a:gd name="connsiteX59" fmla="*/ 1855009 w 2067463"/>
                <a:gd name="connsiteY59" fmla="*/ 782537 h 1052082"/>
                <a:gd name="connsiteX60" fmla="*/ 1915768 w 2067463"/>
                <a:gd name="connsiteY60" fmla="*/ 782945 h 1052082"/>
                <a:gd name="connsiteX61" fmla="*/ 247525 w 2067463"/>
                <a:gd name="connsiteY61" fmla="*/ 151696 h 1052082"/>
                <a:gd name="connsiteX62" fmla="*/ 247525 w 2067463"/>
                <a:gd name="connsiteY62" fmla="*/ 108471 h 1052082"/>
                <a:gd name="connsiteX63" fmla="*/ 229582 w 2067463"/>
                <a:gd name="connsiteY63" fmla="*/ 91344 h 1052082"/>
                <a:gd name="connsiteX64" fmla="*/ 77071 w 2067463"/>
                <a:gd name="connsiteY64" fmla="*/ 91751 h 1052082"/>
                <a:gd name="connsiteX65" fmla="*/ 63614 w 2067463"/>
                <a:gd name="connsiteY65" fmla="*/ 93790 h 1052082"/>
                <a:gd name="connsiteX66" fmla="*/ 63614 w 2067463"/>
                <a:gd name="connsiteY66" fmla="*/ 151696 h 1052082"/>
                <a:gd name="connsiteX67" fmla="*/ 247525 w 2067463"/>
                <a:gd name="connsiteY67" fmla="*/ 151696 h 1052082"/>
                <a:gd name="connsiteX68" fmla="*/ 1233954 w 2067463"/>
                <a:gd name="connsiteY68" fmla="*/ 688747 h 1052082"/>
                <a:gd name="connsiteX69" fmla="*/ 1204185 w 2067463"/>
                <a:gd name="connsiteY69" fmla="*/ 718107 h 1052082"/>
                <a:gd name="connsiteX70" fmla="*/ 1233954 w 2067463"/>
                <a:gd name="connsiteY70" fmla="*/ 747876 h 1052082"/>
                <a:gd name="connsiteX71" fmla="*/ 1263722 w 2067463"/>
                <a:gd name="connsiteY71" fmla="*/ 718107 h 1052082"/>
                <a:gd name="connsiteX72" fmla="*/ 1233954 w 2067463"/>
                <a:gd name="connsiteY72" fmla="*/ 688747 h 10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67463" h="1052082">
                  <a:moveTo>
                    <a:pt x="895085" y="709952"/>
                  </a:moveTo>
                  <a:cubicBezTo>
                    <a:pt x="867356" y="734419"/>
                    <a:pt x="835141" y="763371"/>
                    <a:pt x="802111" y="791509"/>
                  </a:cubicBezTo>
                  <a:cubicBezTo>
                    <a:pt x="795586" y="797217"/>
                    <a:pt x="786207" y="802926"/>
                    <a:pt x="778051" y="802926"/>
                  </a:cubicBezTo>
                  <a:cubicBezTo>
                    <a:pt x="522371" y="803334"/>
                    <a:pt x="267098" y="803334"/>
                    <a:pt x="11418" y="803334"/>
                  </a:cubicBezTo>
                  <a:cubicBezTo>
                    <a:pt x="8156" y="803334"/>
                    <a:pt x="4893" y="802926"/>
                    <a:pt x="0" y="802519"/>
                  </a:cubicBezTo>
                  <a:cubicBezTo>
                    <a:pt x="0" y="535012"/>
                    <a:pt x="0" y="268322"/>
                    <a:pt x="0" y="0"/>
                  </a:cubicBezTo>
                  <a:cubicBezTo>
                    <a:pt x="627987" y="0"/>
                    <a:pt x="1255974" y="0"/>
                    <a:pt x="1886816" y="0"/>
                  </a:cubicBezTo>
                  <a:cubicBezTo>
                    <a:pt x="1886816" y="7340"/>
                    <a:pt x="1886816" y="14272"/>
                    <a:pt x="1886816" y="21613"/>
                  </a:cubicBezTo>
                  <a:cubicBezTo>
                    <a:pt x="1886816" y="136608"/>
                    <a:pt x="1888855" y="251195"/>
                    <a:pt x="1886000" y="366190"/>
                  </a:cubicBezTo>
                  <a:cubicBezTo>
                    <a:pt x="1884369" y="433066"/>
                    <a:pt x="1923516" y="495457"/>
                    <a:pt x="2008335" y="500351"/>
                  </a:cubicBezTo>
                  <a:cubicBezTo>
                    <a:pt x="2008335" y="534605"/>
                    <a:pt x="2008335" y="568858"/>
                    <a:pt x="2008335" y="603520"/>
                  </a:cubicBezTo>
                  <a:cubicBezTo>
                    <a:pt x="2008335" y="610452"/>
                    <a:pt x="2009151" y="617385"/>
                    <a:pt x="2008335" y="623909"/>
                  </a:cubicBezTo>
                  <a:cubicBezTo>
                    <a:pt x="2005481" y="645114"/>
                    <a:pt x="2011597" y="658163"/>
                    <a:pt x="2031987" y="670397"/>
                  </a:cubicBezTo>
                  <a:cubicBezTo>
                    <a:pt x="2069095" y="692009"/>
                    <a:pt x="2074396" y="729933"/>
                    <a:pt x="2064202" y="779683"/>
                  </a:cubicBezTo>
                  <a:cubicBezTo>
                    <a:pt x="2056861" y="814752"/>
                    <a:pt x="2024646" y="838404"/>
                    <a:pt x="1985907" y="839219"/>
                  </a:cubicBezTo>
                  <a:cubicBezTo>
                    <a:pt x="1940235" y="840443"/>
                    <a:pt x="1894971" y="840035"/>
                    <a:pt x="1849299" y="839219"/>
                  </a:cubicBezTo>
                  <a:cubicBezTo>
                    <a:pt x="1826056" y="838811"/>
                    <a:pt x="1806074" y="829840"/>
                    <a:pt x="1788947" y="813529"/>
                  </a:cubicBezTo>
                  <a:cubicBezTo>
                    <a:pt x="1782831" y="807820"/>
                    <a:pt x="1773044" y="804150"/>
                    <a:pt x="1764480" y="803742"/>
                  </a:cubicBezTo>
                  <a:cubicBezTo>
                    <a:pt x="1733897" y="802519"/>
                    <a:pt x="1703313" y="802519"/>
                    <a:pt x="1672729" y="803742"/>
                  </a:cubicBezTo>
                  <a:cubicBezTo>
                    <a:pt x="1659680" y="804150"/>
                    <a:pt x="1651524" y="800480"/>
                    <a:pt x="1643369" y="789877"/>
                  </a:cubicBezTo>
                  <a:cubicBezTo>
                    <a:pt x="1621348" y="760925"/>
                    <a:pt x="1598105" y="732788"/>
                    <a:pt x="1571191" y="699349"/>
                  </a:cubicBezTo>
                  <a:cubicBezTo>
                    <a:pt x="1571599" y="825355"/>
                    <a:pt x="1525519" y="922407"/>
                    <a:pt x="1428059" y="993362"/>
                  </a:cubicBezTo>
                  <a:cubicBezTo>
                    <a:pt x="1366483" y="1037810"/>
                    <a:pt x="1296752" y="1057383"/>
                    <a:pt x="1221312" y="1055345"/>
                  </a:cubicBezTo>
                  <a:cubicBezTo>
                    <a:pt x="1050451" y="1050043"/>
                    <a:pt x="886930" y="903241"/>
                    <a:pt x="895085" y="709952"/>
                  </a:cubicBezTo>
                  <a:close/>
                  <a:moveTo>
                    <a:pt x="1069617" y="665911"/>
                  </a:moveTo>
                  <a:cubicBezTo>
                    <a:pt x="1041888" y="665911"/>
                    <a:pt x="1016197" y="665911"/>
                    <a:pt x="990507" y="665911"/>
                  </a:cubicBezTo>
                  <a:cubicBezTo>
                    <a:pt x="955437" y="665911"/>
                    <a:pt x="955437" y="665911"/>
                    <a:pt x="953806" y="700165"/>
                  </a:cubicBezTo>
                  <a:cubicBezTo>
                    <a:pt x="944019" y="886930"/>
                    <a:pt x="1109580" y="1029654"/>
                    <a:pt x="1292675" y="992546"/>
                  </a:cubicBezTo>
                  <a:cubicBezTo>
                    <a:pt x="1432544" y="964409"/>
                    <a:pt x="1531636" y="825762"/>
                    <a:pt x="1512470" y="684261"/>
                  </a:cubicBezTo>
                  <a:cubicBezTo>
                    <a:pt x="1511655" y="678145"/>
                    <a:pt x="1505538" y="668358"/>
                    <a:pt x="1501460" y="668358"/>
                  </a:cubicBezTo>
                  <a:cubicBezTo>
                    <a:pt x="1467614" y="667134"/>
                    <a:pt x="1433360" y="667542"/>
                    <a:pt x="1398698" y="667542"/>
                  </a:cubicBezTo>
                  <a:cubicBezTo>
                    <a:pt x="1427651" y="796402"/>
                    <a:pt x="1338754" y="881629"/>
                    <a:pt x="1247411" y="888561"/>
                  </a:cubicBezTo>
                  <a:cubicBezTo>
                    <a:pt x="1198477" y="892231"/>
                    <a:pt x="1154436" y="877551"/>
                    <a:pt x="1118551" y="843705"/>
                  </a:cubicBezTo>
                  <a:cubicBezTo>
                    <a:pt x="1066762" y="795586"/>
                    <a:pt x="1054937" y="735642"/>
                    <a:pt x="1069617" y="665911"/>
                  </a:cubicBezTo>
                  <a:close/>
                  <a:moveTo>
                    <a:pt x="399628" y="150880"/>
                  </a:moveTo>
                  <a:cubicBezTo>
                    <a:pt x="866133" y="150880"/>
                    <a:pt x="1330598" y="150880"/>
                    <a:pt x="1794249" y="150880"/>
                  </a:cubicBezTo>
                  <a:cubicBezTo>
                    <a:pt x="1794249" y="130491"/>
                    <a:pt x="1794249" y="111733"/>
                    <a:pt x="1794249" y="92975"/>
                  </a:cubicBezTo>
                  <a:cubicBezTo>
                    <a:pt x="1328560" y="92975"/>
                    <a:pt x="864094" y="92975"/>
                    <a:pt x="399628" y="92975"/>
                  </a:cubicBezTo>
                  <a:cubicBezTo>
                    <a:pt x="399628" y="113364"/>
                    <a:pt x="399628" y="131306"/>
                    <a:pt x="399628" y="150880"/>
                  </a:cubicBezTo>
                  <a:close/>
                  <a:moveTo>
                    <a:pt x="1281664" y="666727"/>
                  </a:moveTo>
                  <a:cubicBezTo>
                    <a:pt x="1307355" y="712806"/>
                    <a:pt x="1305724" y="743798"/>
                    <a:pt x="1277994" y="768265"/>
                  </a:cubicBezTo>
                  <a:cubicBezTo>
                    <a:pt x="1255158" y="788246"/>
                    <a:pt x="1218458" y="791101"/>
                    <a:pt x="1195622" y="771935"/>
                  </a:cubicBezTo>
                  <a:cubicBezTo>
                    <a:pt x="1184612" y="762556"/>
                    <a:pt x="1175641" y="748283"/>
                    <a:pt x="1169932" y="734419"/>
                  </a:cubicBezTo>
                  <a:cubicBezTo>
                    <a:pt x="1160145" y="710359"/>
                    <a:pt x="1172786" y="689155"/>
                    <a:pt x="1187874" y="666319"/>
                  </a:cubicBezTo>
                  <a:cubicBezTo>
                    <a:pt x="1170339" y="666319"/>
                    <a:pt x="1156475" y="665095"/>
                    <a:pt x="1142610" y="666727"/>
                  </a:cubicBezTo>
                  <a:cubicBezTo>
                    <a:pt x="1136901" y="667542"/>
                    <a:pt x="1129561" y="673251"/>
                    <a:pt x="1127114" y="678552"/>
                  </a:cubicBezTo>
                  <a:cubicBezTo>
                    <a:pt x="1109580" y="718515"/>
                    <a:pt x="1122629" y="769896"/>
                    <a:pt x="1156475" y="801295"/>
                  </a:cubicBezTo>
                  <a:cubicBezTo>
                    <a:pt x="1191544" y="833918"/>
                    <a:pt x="1242109" y="841258"/>
                    <a:pt x="1284927" y="820461"/>
                  </a:cubicBezTo>
                  <a:cubicBezTo>
                    <a:pt x="1326521" y="799664"/>
                    <a:pt x="1353434" y="752769"/>
                    <a:pt x="1348541" y="709136"/>
                  </a:cubicBezTo>
                  <a:cubicBezTo>
                    <a:pt x="1344055" y="667542"/>
                    <a:pt x="1341609" y="665911"/>
                    <a:pt x="1300423" y="665911"/>
                  </a:cubicBezTo>
                  <a:cubicBezTo>
                    <a:pt x="1294714" y="666319"/>
                    <a:pt x="1289412" y="666727"/>
                    <a:pt x="1281664" y="666727"/>
                  </a:cubicBezTo>
                  <a:close/>
                  <a:moveTo>
                    <a:pt x="1915768" y="782945"/>
                  </a:moveTo>
                  <a:cubicBezTo>
                    <a:pt x="1915768" y="782945"/>
                    <a:pt x="1915768" y="782945"/>
                    <a:pt x="1915768" y="782945"/>
                  </a:cubicBezTo>
                  <a:cubicBezTo>
                    <a:pt x="1936157" y="782945"/>
                    <a:pt x="1956547" y="782945"/>
                    <a:pt x="1976936" y="782945"/>
                  </a:cubicBezTo>
                  <a:cubicBezTo>
                    <a:pt x="1978159" y="782945"/>
                    <a:pt x="1979790" y="782945"/>
                    <a:pt x="1981014" y="782945"/>
                  </a:cubicBezTo>
                  <a:cubicBezTo>
                    <a:pt x="2005073" y="781314"/>
                    <a:pt x="2012005" y="772750"/>
                    <a:pt x="2012005" y="745021"/>
                  </a:cubicBezTo>
                  <a:cubicBezTo>
                    <a:pt x="2011597" y="720554"/>
                    <a:pt x="2003442" y="710767"/>
                    <a:pt x="1979790" y="710767"/>
                  </a:cubicBezTo>
                  <a:cubicBezTo>
                    <a:pt x="1938604" y="710359"/>
                    <a:pt x="1897010" y="710359"/>
                    <a:pt x="1855824" y="710767"/>
                  </a:cubicBezTo>
                  <a:cubicBezTo>
                    <a:pt x="1832988" y="711175"/>
                    <a:pt x="1823609" y="721370"/>
                    <a:pt x="1823201" y="745429"/>
                  </a:cubicBezTo>
                  <a:cubicBezTo>
                    <a:pt x="1822793" y="771527"/>
                    <a:pt x="1831357" y="781722"/>
                    <a:pt x="1855009" y="782537"/>
                  </a:cubicBezTo>
                  <a:cubicBezTo>
                    <a:pt x="1874990" y="783353"/>
                    <a:pt x="1895379" y="782945"/>
                    <a:pt x="1915768" y="782945"/>
                  </a:cubicBezTo>
                  <a:close/>
                  <a:moveTo>
                    <a:pt x="247525" y="151696"/>
                  </a:moveTo>
                  <a:cubicBezTo>
                    <a:pt x="247525" y="136608"/>
                    <a:pt x="246709" y="122335"/>
                    <a:pt x="247525" y="108471"/>
                  </a:cubicBezTo>
                  <a:cubicBezTo>
                    <a:pt x="248340" y="94606"/>
                    <a:pt x="242224" y="91344"/>
                    <a:pt x="229582" y="91344"/>
                  </a:cubicBezTo>
                  <a:cubicBezTo>
                    <a:pt x="178609" y="91751"/>
                    <a:pt x="128044" y="91344"/>
                    <a:pt x="77071" y="91751"/>
                  </a:cubicBezTo>
                  <a:cubicBezTo>
                    <a:pt x="72585" y="91751"/>
                    <a:pt x="68100" y="92975"/>
                    <a:pt x="63614" y="93790"/>
                  </a:cubicBezTo>
                  <a:cubicBezTo>
                    <a:pt x="63614" y="113772"/>
                    <a:pt x="63614" y="132530"/>
                    <a:pt x="63614" y="151696"/>
                  </a:cubicBezTo>
                  <a:cubicBezTo>
                    <a:pt x="125190" y="151696"/>
                    <a:pt x="185134" y="151696"/>
                    <a:pt x="247525" y="151696"/>
                  </a:cubicBezTo>
                  <a:close/>
                  <a:moveTo>
                    <a:pt x="1233954" y="688747"/>
                  </a:moveTo>
                  <a:cubicBezTo>
                    <a:pt x="1217235" y="688747"/>
                    <a:pt x="1204185" y="701796"/>
                    <a:pt x="1204185" y="718107"/>
                  </a:cubicBezTo>
                  <a:cubicBezTo>
                    <a:pt x="1204185" y="734419"/>
                    <a:pt x="1218050" y="747876"/>
                    <a:pt x="1233954" y="747876"/>
                  </a:cubicBezTo>
                  <a:cubicBezTo>
                    <a:pt x="1249857" y="747876"/>
                    <a:pt x="1263722" y="734011"/>
                    <a:pt x="1263722" y="718107"/>
                  </a:cubicBezTo>
                  <a:cubicBezTo>
                    <a:pt x="1264130" y="701796"/>
                    <a:pt x="1250265" y="688747"/>
                    <a:pt x="1233954" y="688747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D0621D-D4CE-4E4C-B17E-E98518D5EA84}"/>
                </a:ext>
              </a:extLst>
            </p:cNvPr>
            <p:cNvSpPr/>
            <p:nvPr/>
          </p:nvSpPr>
          <p:spPr>
            <a:xfrm>
              <a:off x="5647239" y="3623423"/>
              <a:ext cx="2609816" cy="538275"/>
            </a:xfrm>
            <a:custGeom>
              <a:avLst/>
              <a:gdLst>
                <a:gd name="connsiteX0" fmla="*/ 2341087 w 2609816"/>
                <a:gd name="connsiteY0" fmla="*/ 0 h 538274"/>
                <a:gd name="connsiteX1" fmla="*/ 2341087 w 2609816"/>
                <a:gd name="connsiteY1" fmla="*/ 207970 h 538274"/>
                <a:gd name="connsiteX2" fmla="*/ 2463422 w 2609816"/>
                <a:gd name="connsiteY2" fmla="*/ 207970 h 538274"/>
                <a:gd name="connsiteX3" fmla="*/ 2463422 w 2609816"/>
                <a:gd name="connsiteY3" fmla="*/ 264652 h 538274"/>
                <a:gd name="connsiteX4" fmla="*/ 1899865 w 2609816"/>
                <a:gd name="connsiteY4" fmla="*/ 264652 h 538274"/>
                <a:gd name="connsiteX5" fmla="*/ 1899865 w 2609816"/>
                <a:gd name="connsiteY5" fmla="*/ 387802 h 538274"/>
                <a:gd name="connsiteX6" fmla="*/ 1923108 w 2609816"/>
                <a:gd name="connsiteY6" fmla="*/ 389026 h 538274"/>
                <a:gd name="connsiteX7" fmla="*/ 2461383 w 2609816"/>
                <a:gd name="connsiteY7" fmla="*/ 389026 h 538274"/>
                <a:gd name="connsiteX8" fmla="*/ 2613079 w 2609816"/>
                <a:gd name="connsiteY8" fmla="*/ 516254 h 538274"/>
                <a:gd name="connsiteX9" fmla="*/ 2613079 w 2609816"/>
                <a:gd name="connsiteY9" fmla="*/ 524818 h 538274"/>
                <a:gd name="connsiteX10" fmla="*/ 2345165 w 2609816"/>
                <a:gd name="connsiteY10" fmla="*/ 498312 h 538274"/>
                <a:gd name="connsiteX11" fmla="*/ 170046 w 2609816"/>
                <a:gd name="connsiteY11" fmla="*/ 497496 h 538274"/>
                <a:gd name="connsiteX12" fmla="*/ 0 w 2609816"/>
                <a:gd name="connsiteY12" fmla="*/ 538275 h 538274"/>
                <a:gd name="connsiteX13" fmla="*/ 116626 w 2609816"/>
                <a:gd name="connsiteY13" fmla="*/ 397589 h 538274"/>
                <a:gd name="connsiteX14" fmla="*/ 176978 w 2609816"/>
                <a:gd name="connsiteY14" fmla="*/ 389434 h 538274"/>
                <a:gd name="connsiteX15" fmla="*/ 747875 w 2609816"/>
                <a:gd name="connsiteY15" fmla="*/ 389026 h 538274"/>
                <a:gd name="connsiteX16" fmla="*/ 773158 w 2609816"/>
                <a:gd name="connsiteY16" fmla="*/ 389026 h 538274"/>
                <a:gd name="connsiteX17" fmla="*/ 773158 w 2609816"/>
                <a:gd name="connsiteY17" fmla="*/ 266283 h 538274"/>
                <a:gd name="connsiteX18" fmla="*/ 355587 w 2609816"/>
                <a:gd name="connsiteY18" fmla="*/ 266283 h 538274"/>
                <a:gd name="connsiteX19" fmla="*/ 355587 w 2609816"/>
                <a:gd name="connsiteY19" fmla="*/ 209193 h 538274"/>
                <a:gd name="connsiteX20" fmla="*/ 382501 w 2609816"/>
                <a:gd name="connsiteY20" fmla="*/ 209193 h 538274"/>
                <a:gd name="connsiteX21" fmla="*/ 2037695 w 2609816"/>
                <a:gd name="connsiteY21" fmla="*/ 209601 h 538274"/>
                <a:gd name="connsiteX22" fmla="*/ 2075620 w 2609816"/>
                <a:gd name="connsiteY22" fmla="*/ 186357 h 538274"/>
                <a:gd name="connsiteX23" fmla="*/ 2341087 w 2609816"/>
                <a:gd name="connsiteY23" fmla="*/ 0 h 538274"/>
                <a:gd name="connsiteX24" fmla="*/ 1841144 w 2609816"/>
                <a:gd name="connsiteY24" fmla="*/ 270768 h 538274"/>
                <a:gd name="connsiteX25" fmla="*/ 831471 w 2609816"/>
                <a:gd name="connsiteY25" fmla="*/ 270768 h 538274"/>
                <a:gd name="connsiteX26" fmla="*/ 831471 w 2609816"/>
                <a:gd name="connsiteY26" fmla="*/ 386987 h 538274"/>
                <a:gd name="connsiteX27" fmla="*/ 1841144 w 2609816"/>
                <a:gd name="connsiteY27" fmla="*/ 386987 h 538274"/>
                <a:gd name="connsiteX28" fmla="*/ 1841144 w 2609816"/>
                <a:gd name="connsiteY28" fmla="*/ 270768 h 538274"/>
                <a:gd name="connsiteX29" fmla="*/ 2283589 w 2609816"/>
                <a:gd name="connsiteY29" fmla="*/ 73401 h 538274"/>
                <a:gd name="connsiteX30" fmla="*/ 2129855 w 2609816"/>
                <a:gd name="connsiteY30" fmla="*/ 207562 h 538274"/>
                <a:gd name="connsiteX31" fmla="*/ 2283589 w 2609816"/>
                <a:gd name="connsiteY31" fmla="*/ 207562 h 538274"/>
                <a:gd name="connsiteX32" fmla="*/ 2283589 w 2609816"/>
                <a:gd name="connsiteY32" fmla="*/ 73401 h 53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09816" h="538274">
                  <a:moveTo>
                    <a:pt x="2341087" y="0"/>
                  </a:moveTo>
                  <a:cubicBezTo>
                    <a:pt x="2341087" y="70139"/>
                    <a:pt x="2341087" y="137831"/>
                    <a:pt x="2341087" y="207970"/>
                  </a:cubicBezTo>
                  <a:cubicBezTo>
                    <a:pt x="2382273" y="207970"/>
                    <a:pt x="2422236" y="207970"/>
                    <a:pt x="2463422" y="207970"/>
                  </a:cubicBezTo>
                  <a:cubicBezTo>
                    <a:pt x="2463422" y="227543"/>
                    <a:pt x="2463422" y="244670"/>
                    <a:pt x="2463422" y="264652"/>
                  </a:cubicBezTo>
                  <a:cubicBezTo>
                    <a:pt x="2276249" y="264652"/>
                    <a:pt x="2088668" y="264652"/>
                    <a:pt x="1899865" y="264652"/>
                  </a:cubicBezTo>
                  <a:cubicBezTo>
                    <a:pt x="1899865" y="306653"/>
                    <a:pt x="1899865" y="345801"/>
                    <a:pt x="1899865" y="387802"/>
                  </a:cubicBezTo>
                  <a:cubicBezTo>
                    <a:pt x="1907613" y="388210"/>
                    <a:pt x="1915360" y="389026"/>
                    <a:pt x="1923108" y="389026"/>
                  </a:cubicBezTo>
                  <a:cubicBezTo>
                    <a:pt x="2102533" y="389026"/>
                    <a:pt x="2281958" y="389026"/>
                    <a:pt x="2461383" y="389026"/>
                  </a:cubicBezTo>
                  <a:cubicBezTo>
                    <a:pt x="2538454" y="389026"/>
                    <a:pt x="2603292" y="444077"/>
                    <a:pt x="2613079" y="516254"/>
                  </a:cubicBezTo>
                  <a:cubicBezTo>
                    <a:pt x="2613486" y="518293"/>
                    <a:pt x="2613079" y="519924"/>
                    <a:pt x="2613079" y="524818"/>
                  </a:cubicBezTo>
                  <a:cubicBezTo>
                    <a:pt x="2525813" y="486486"/>
                    <a:pt x="2434877" y="498312"/>
                    <a:pt x="2345165" y="498312"/>
                  </a:cubicBezTo>
                  <a:cubicBezTo>
                    <a:pt x="1620125" y="497496"/>
                    <a:pt x="895085" y="498312"/>
                    <a:pt x="170046" y="497496"/>
                  </a:cubicBezTo>
                  <a:cubicBezTo>
                    <a:pt x="109694" y="497496"/>
                    <a:pt x="52196" y="502797"/>
                    <a:pt x="0" y="538275"/>
                  </a:cubicBezTo>
                  <a:cubicBezTo>
                    <a:pt x="816" y="479554"/>
                    <a:pt x="53012" y="415532"/>
                    <a:pt x="116626" y="397589"/>
                  </a:cubicBezTo>
                  <a:cubicBezTo>
                    <a:pt x="135792" y="391880"/>
                    <a:pt x="156589" y="389434"/>
                    <a:pt x="176978" y="389434"/>
                  </a:cubicBezTo>
                  <a:cubicBezTo>
                    <a:pt x="367413" y="389026"/>
                    <a:pt x="557440" y="389026"/>
                    <a:pt x="747875" y="389026"/>
                  </a:cubicBezTo>
                  <a:cubicBezTo>
                    <a:pt x="756031" y="389026"/>
                    <a:pt x="763779" y="389026"/>
                    <a:pt x="773158" y="389026"/>
                  </a:cubicBezTo>
                  <a:cubicBezTo>
                    <a:pt x="773158" y="347024"/>
                    <a:pt x="773158" y="307469"/>
                    <a:pt x="773158" y="266283"/>
                  </a:cubicBezTo>
                  <a:cubicBezTo>
                    <a:pt x="633696" y="266283"/>
                    <a:pt x="495457" y="266283"/>
                    <a:pt x="355587" y="266283"/>
                  </a:cubicBezTo>
                  <a:cubicBezTo>
                    <a:pt x="355587" y="247117"/>
                    <a:pt x="355587" y="229990"/>
                    <a:pt x="355587" y="209193"/>
                  </a:cubicBezTo>
                  <a:cubicBezTo>
                    <a:pt x="364151" y="209193"/>
                    <a:pt x="373122" y="209193"/>
                    <a:pt x="382501" y="209193"/>
                  </a:cubicBezTo>
                  <a:cubicBezTo>
                    <a:pt x="934233" y="209193"/>
                    <a:pt x="1485964" y="209193"/>
                    <a:pt x="2037695" y="209601"/>
                  </a:cubicBezTo>
                  <a:cubicBezTo>
                    <a:pt x="2057269" y="209601"/>
                    <a:pt x="2066648" y="204707"/>
                    <a:pt x="2075620" y="186357"/>
                  </a:cubicBezTo>
                  <a:cubicBezTo>
                    <a:pt x="2127408" y="74624"/>
                    <a:pt x="2219975" y="18350"/>
                    <a:pt x="2341087" y="0"/>
                  </a:cubicBezTo>
                  <a:close/>
                  <a:moveTo>
                    <a:pt x="1841144" y="270768"/>
                  </a:moveTo>
                  <a:cubicBezTo>
                    <a:pt x="1502683" y="270768"/>
                    <a:pt x="1167077" y="270768"/>
                    <a:pt x="831471" y="270768"/>
                  </a:cubicBezTo>
                  <a:cubicBezTo>
                    <a:pt x="831471" y="310731"/>
                    <a:pt x="831471" y="349063"/>
                    <a:pt x="831471" y="386987"/>
                  </a:cubicBezTo>
                  <a:cubicBezTo>
                    <a:pt x="1169116" y="386987"/>
                    <a:pt x="1505130" y="386987"/>
                    <a:pt x="1841144" y="386987"/>
                  </a:cubicBezTo>
                  <a:cubicBezTo>
                    <a:pt x="1841144" y="347432"/>
                    <a:pt x="1841144" y="309508"/>
                    <a:pt x="1841144" y="270768"/>
                  </a:cubicBezTo>
                  <a:close/>
                  <a:moveTo>
                    <a:pt x="2283589" y="73401"/>
                  </a:moveTo>
                  <a:cubicBezTo>
                    <a:pt x="2223645" y="84411"/>
                    <a:pt x="2138826" y="159036"/>
                    <a:pt x="2129855" y="207562"/>
                  </a:cubicBezTo>
                  <a:cubicBezTo>
                    <a:pt x="2180828" y="207562"/>
                    <a:pt x="2231393" y="207562"/>
                    <a:pt x="2283589" y="207562"/>
                  </a:cubicBezTo>
                  <a:cubicBezTo>
                    <a:pt x="2283589" y="162706"/>
                    <a:pt x="2283589" y="119073"/>
                    <a:pt x="2283589" y="7340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7EF853F-46F2-4DC1-B630-4C0D565AA8F3}"/>
                </a:ext>
              </a:extLst>
            </p:cNvPr>
            <p:cNvSpPr/>
            <p:nvPr/>
          </p:nvSpPr>
          <p:spPr>
            <a:xfrm>
              <a:off x="8409668" y="4861498"/>
              <a:ext cx="179425" cy="558664"/>
            </a:xfrm>
            <a:custGeom>
              <a:avLst/>
              <a:gdLst>
                <a:gd name="connsiteX0" fmla="*/ 182585 w 179424"/>
                <a:gd name="connsiteY0" fmla="*/ 280512 h 558663"/>
                <a:gd name="connsiteX1" fmla="*/ 182585 w 179424"/>
                <a:gd name="connsiteY1" fmla="*/ 496637 h 558663"/>
                <a:gd name="connsiteX2" fmla="*/ 118971 w 179424"/>
                <a:gd name="connsiteY2" fmla="*/ 560659 h 558663"/>
                <a:gd name="connsiteX3" fmla="*/ 55764 w 179424"/>
                <a:gd name="connsiteY3" fmla="*/ 560659 h 558663"/>
                <a:gd name="connsiteX4" fmla="*/ 306 w 179424"/>
                <a:gd name="connsiteY4" fmla="*/ 506016 h 558663"/>
                <a:gd name="connsiteX5" fmla="*/ 306 w 179424"/>
                <a:gd name="connsiteY5" fmla="*/ 55415 h 558663"/>
                <a:gd name="connsiteX6" fmla="*/ 53726 w 179424"/>
                <a:gd name="connsiteY6" fmla="*/ 772 h 558663"/>
                <a:gd name="connsiteX7" fmla="*/ 125088 w 179424"/>
                <a:gd name="connsiteY7" fmla="*/ 772 h 558663"/>
                <a:gd name="connsiteX8" fmla="*/ 182585 w 179424"/>
                <a:gd name="connsiteY8" fmla="*/ 60716 h 558663"/>
                <a:gd name="connsiteX9" fmla="*/ 182585 w 179424"/>
                <a:gd name="connsiteY9" fmla="*/ 280512 h 55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424" h="558663">
                  <a:moveTo>
                    <a:pt x="182585" y="280512"/>
                  </a:moveTo>
                  <a:cubicBezTo>
                    <a:pt x="182585" y="352690"/>
                    <a:pt x="182585" y="424460"/>
                    <a:pt x="182585" y="496637"/>
                  </a:cubicBezTo>
                  <a:cubicBezTo>
                    <a:pt x="182585" y="539862"/>
                    <a:pt x="161788" y="560252"/>
                    <a:pt x="118971" y="560659"/>
                  </a:cubicBezTo>
                  <a:cubicBezTo>
                    <a:pt x="97766" y="560659"/>
                    <a:pt x="76969" y="561067"/>
                    <a:pt x="55764" y="560659"/>
                  </a:cubicBezTo>
                  <a:cubicBezTo>
                    <a:pt x="22326" y="559844"/>
                    <a:pt x="306" y="539455"/>
                    <a:pt x="306" y="506016"/>
                  </a:cubicBezTo>
                  <a:cubicBezTo>
                    <a:pt x="-102" y="355952"/>
                    <a:pt x="-102" y="205887"/>
                    <a:pt x="306" y="55415"/>
                  </a:cubicBezTo>
                  <a:cubicBezTo>
                    <a:pt x="306" y="22792"/>
                    <a:pt x="21103" y="1995"/>
                    <a:pt x="53726" y="772"/>
                  </a:cubicBezTo>
                  <a:cubicBezTo>
                    <a:pt x="77377" y="-451"/>
                    <a:pt x="101436" y="-43"/>
                    <a:pt x="125088" y="772"/>
                  </a:cubicBezTo>
                  <a:cubicBezTo>
                    <a:pt x="161381" y="1995"/>
                    <a:pt x="182585" y="23608"/>
                    <a:pt x="182585" y="60716"/>
                  </a:cubicBezTo>
                  <a:cubicBezTo>
                    <a:pt x="182993" y="133710"/>
                    <a:pt x="182585" y="207111"/>
                    <a:pt x="182585" y="280512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06D99AF-FED5-49ED-B1E1-D148793386F5}"/>
                </a:ext>
              </a:extLst>
            </p:cNvPr>
            <p:cNvSpPr/>
            <p:nvPr/>
          </p:nvSpPr>
          <p:spPr>
            <a:xfrm>
              <a:off x="5127824" y="4981977"/>
              <a:ext cx="110102" cy="244670"/>
            </a:xfrm>
            <a:custGeom>
              <a:avLst/>
              <a:gdLst>
                <a:gd name="connsiteX0" fmla="*/ 112039 w 110101"/>
                <a:gd name="connsiteY0" fmla="*/ 181 h 244670"/>
                <a:gd name="connsiteX1" fmla="*/ 112039 w 110101"/>
                <a:gd name="connsiteY1" fmla="*/ 246483 h 244670"/>
                <a:gd name="connsiteX2" fmla="*/ 34560 w 110101"/>
                <a:gd name="connsiteY2" fmla="*/ 246075 h 244670"/>
                <a:gd name="connsiteX3" fmla="*/ 306 w 110101"/>
                <a:gd name="connsiteY3" fmla="*/ 207335 h 244670"/>
                <a:gd name="connsiteX4" fmla="*/ 306 w 110101"/>
                <a:gd name="connsiteY4" fmla="*/ 38513 h 244670"/>
                <a:gd name="connsiteX5" fmla="*/ 37414 w 110101"/>
                <a:gd name="connsiteY5" fmla="*/ 181 h 244670"/>
                <a:gd name="connsiteX6" fmla="*/ 112039 w 110101"/>
                <a:gd name="connsiteY6" fmla="*/ 181 h 24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01" h="244670">
                  <a:moveTo>
                    <a:pt x="112039" y="181"/>
                  </a:moveTo>
                  <a:cubicBezTo>
                    <a:pt x="112039" y="83369"/>
                    <a:pt x="112039" y="164110"/>
                    <a:pt x="112039" y="246483"/>
                  </a:cubicBezTo>
                  <a:cubicBezTo>
                    <a:pt x="85533" y="246483"/>
                    <a:pt x="60250" y="247706"/>
                    <a:pt x="34560" y="246075"/>
                  </a:cubicBezTo>
                  <a:cubicBezTo>
                    <a:pt x="14170" y="244852"/>
                    <a:pt x="306" y="228540"/>
                    <a:pt x="306" y="207335"/>
                  </a:cubicBezTo>
                  <a:cubicBezTo>
                    <a:pt x="-102" y="151061"/>
                    <a:pt x="-102" y="94787"/>
                    <a:pt x="306" y="38513"/>
                  </a:cubicBezTo>
                  <a:cubicBezTo>
                    <a:pt x="714" y="16493"/>
                    <a:pt x="15802" y="997"/>
                    <a:pt x="37414" y="181"/>
                  </a:cubicBezTo>
                  <a:cubicBezTo>
                    <a:pt x="61473" y="-227"/>
                    <a:pt x="85940" y="181"/>
                    <a:pt x="112039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CD4C261-C0F8-4CE1-AFBF-D0CA3410FC32}"/>
                </a:ext>
              </a:extLst>
            </p:cNvPr>
            <p:cNvSpPr/>
            <p:nvPr/>
          </p:nvSpPr>
          <p:spPr>
            <a:xfrm>
              <a:off x="5295307" y="5694784"/>
              <a:ext cx="187581" cy="69323"/>
            </a:xfrm>
            <a:custGeom>
              <a:avLst/>
              <a:gdLst>
                <a:gd name="connsiteX0" fmla="*/ 95436 w 187580"/>
                <a:gd name="connsiteY0" fmla="*/ 181 h 69323"/>
                <a:gd name="connsiteX1" fmla="*/ 156196 w 187580"/>
                <a:gd name="connsiteY1" fmla="*/ 181 h 69323"/>
                <a:gd name="connsiteX2" fmla="*/ 188411 w 187580"/>
                <a:gd name="connsiteY2" fmla="*/ 34435 h 69323"/>
                <a:gd name="connsiteX3" fmla="*/ 157827 w 187580"/>
                <a:gd name="connsiteY3" fmla="*/ 72359 h 69323"/>
                <a:gd name="connsiteX4" fmla="*/ 31822 w 187580"/>
                <a:gd name="connsiteY4" fmla="*/ 72359 h 69323"/>
                <a:gd name="connsiteX5" fmla="*/ 14 w 187580"/>
                <a:gd name="connsiteY5" fmla="*/ 35251 h 69323"/>
                <a:gd name="connsiteX6" fmla="*/ 32229 w 187580"/>
                <a:gd name="connsiteY6" fmla="*/ 181 h 69323"/>
                <a:gd name="connsiteX7" fmla="*/ 95436 w 187580"/>
                <a:gd name="connsiteY7" fmla="*/ 181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80" h="69323">
                  <a:moveTo>
                    <a:pt x="95436" y="181"/>
                  </a:moveTo>
                  <a:cubicBezTo>
                    <a:pt x="115825" y="181"/>
                    <a:pt x="136214" y="-227"/>
                    <a:pt x="156196" y="181"/>
                  </a:cubicBezTo>
                  <a:cubicBezTo>
                    <a:pt x="179847" y="589"/>
                    <a:pt x="188411" y="9968"/>
                    <a:pt x="188411" y="34435"/>
                  </a:cubicBezTo>
                  <a:cubicBezTo>
                    <a:pt x="188818" y="61757"/>
                    <a:pt x="181478" y="71951"/>
                    <a:pt x="157827" y="72359"/>
                  </a:cubicBezTo>
                  <a:cubicBezTo>
                    <a:pt x="115825" y="73175"/>
                    <a:pt x="73823" y="73175"/>
                    <a:pt x="31822" y="72359"/>
                  </a:cubicBezTo>
                  <a:cubicBezTo>
                    <a:pt x="7762" y="71951"/>
                    <a:pt x="-393" y="61349"/>
                    <a:pt x="14" y="35251"/>
                  </a:cubicBezTo>
                  <a:cubicBezTo>
                    <a:pt x="422" y="11191"/>
                    <a:pt x="9394" y="997"/>
                    <a:pt x="32229" y="181"/>
                  </a:cubicBezTo>
                  <a:cubicBezTo>
                    <a:pt x="53434" y="181"/>
                    <a:pt x="74231" y="181"/>
                    <a:pt x="95436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CE6D15-61F0-4A29-BB1E-D210AD899F6B}"/>
                </a:ext>
              </a:extLst>
            </p:cNvPr>
            <p:cNvSpPr/>
            <p:nvPr/>
          </p:nvSpPr>
          <p:spPr>
            <a:xfrm>
              <a:off x="5741307" y="4776371"/>
              <a:ext cx="36701" cy="61168"/>
            </a:xfrm>
            <a:custGeom>
              <a:avLst/>
              <a:gdLst>
                <a:gd name="connsiteX0" fmla="*/ 37645 w 36700"/>
                <a:gd name="connsiteY0" fmla="*/ 65102 h 61167"/>
                <a:gd name="connsiteX1" fmla="*/ 5838 w 36700"/>
                <a:gd name="connsiteY1" fmla="*/ 54908 h 61167"/>
                <a:gd name="connsiteX2" fmla="*/ 1760 w 36700"/>
                <a:gd name="connsiteY2" fmla="*/ 17799 h 61167"/>
                <a:gd name="connsiteX3" fmla="*/ 37645 w 36700"/>
                <a:gd name="connsiteY3" fmla="*/ 1080 h 6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0" h="61167">
                  <a:moveTo>
                    <a:pt x="37645" y="65102"/>
                  </a:moveTo>
                  <a:cubicBezTo>
                    <a:pt x="25412" y="61840"/>
                    <a:pt x="9916" y="61840"/>
                    <a:pt x="5838" y="54908"/>
                  </a:cubicBezTo>
                  <a:cubicBezTo>
                    <a:pt x="-279" y="45121"/>
                    <a:pt x="-1502" y="29217"/>
                    <a:pt x="1760" y="17799"/>
                  </a:cubicBezTo>
                  <a:cubicBezTo>
                    <a:pt x="6246" y="3119"/>
                    <a:pt x="20111" y="-2590"/>
                    <a:pt x="37645" y="1080"/>
                  </a:cubicBezTo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54AAFB6-F0AF-40A1-A36B-25A603B2A1C5}"/>
                </a:ext>
              </a:extLst>
            </p:cNvPr>
            <p:cNvSpPr/>
            <p:nvPr/>
          </p:nvSpPr>
          <p:spPr>
            <a:xfrm>
              <a:off x="8283955" y="5695475"/>
              <a:ext cx="187581" cy="69323"/>
            </a:xfrm>
            <a:custGeom>
              <a:avLst/>
              <a:gdLst>
                <a:gd name="connsiteX0" fmla="*/ 92988 w 187580"/>
                <a:gd name="connsiteY0" fmla="*/ 72076 h 69323"/>
                <a:gd name="connsiteX1" fmla="*/ 31821 w 187580"/>
                <a:gd name="connsiteY1" fmla="*/ 72076 h 69323"/>
                <a:gd name="connsiteX2" fmla="*/ 14 w 187580"/>
                <a:gd name="connsiteY2" fmla="*/ 34967 h 69323"/>
                <a:gd name="connsiteX3" fmla="*/ 32637 w 187580"/>
                <a:gd name="connsiteY3" fmla="*/ 306 h 69323"/>
                <a:gd name="connsiteX4" fmla="*/ 156603 w 187580"/>
                <a:gd name="connsiteY4" fmla="*/ 306 h 69323"/>
                <a:gd name="connsiteX5" fmla="*/ 188818 w 187580"/>
                <a:gd name="connsiteY5" fmla="*/ 34560 h 69323"/>
                <a:gd name="connsiteX6" fmla="*/ 157826 w 187580"/>
                <a:gd name="connsiteY6" fmla="*/ 72484 h 69323"/>
                <a:gd name="connsiteX7" fmla="*/ 153748 w 187580"/>
                <a:gd name="connsiteY7" fmla="*/ 72484 h 69323"/>
                <a:gd name="connsiteX8" fmla="*/ 92988 w 187580"/>
                <a:gd name="connsiteY8" fmla="*/ 72076 h 69323"/>
                <a:gd name="connsiteX9" fmla="*/ 92988 w 187580"/>
                <a:gd name="connsiteY9" fmla="*/ 72076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80" h="69323">
                  <a:moveTo>
                    <a:pt x="92988" y="72076"/>
                  </a:moveTo>
                  <a:cubicBezTo>
                    <a:pt x="72599" y="72076"/>
                    <a:pt x="52210" y="72484"/>
                    <a:pt x="31821" y="72076"/>
                  </a:cubicBezTo>
                  <a:cubicBezTo>
                    <a:pt x="8169" y="71260"/>
                    <a:pt x="-394" y="60658"/>
                    <a:pt x="14" y="34967"/>
                  </a:cubicBezTo>
                  <a:cubicBezTo>
                    <a:pt x="422" y="10908"/>
                    <a:pt x="9393" y="714"/>
                    <a:pt x="32637" y="306"/>
                  </a:cubicBezTo>
                  <a:cubicBezTo>
                    <a:pt x="73823" y="-102"/>
                    <a:pt x="115417" y="-102"/>
                    <a:pt x="156603" y="306"/>
                  </a:cubicBezTo>
                  <a:cubicBezTo>
                    <a:pt x="180254" y="714"/>
                    <a:pt x="188410" y="10093"/>
                    <a:pt x="188818" y="34560"/>
                  </a:cubicBezTo>
                  <a:cubicBezTo>
                    <a:pt x="189226" y="61881"/>
                    <a:pt x="181885" y="70852"/>
                    <a:pt x="157826" y="72484"/>
                  </a:cubicBezTo>
                  <a:cubicBezTo>
                    <a:pt x="156603" y="72484"/>
                    <a:pt x="154972" y="72484"/>
                    <a:pt x="153748" y="72484"/>
                  </a:cubicBezTo>
                  <a:cubicBezTo>
                    <a:pt x="133359" y="72076"/>
                    <a:pt x="112970" y="72076"/>
                    <a:pt x="92988" y="72076"/>
                  </a:cubicBezTo>
                  <a:cubicBezTo>
                    <a:pt x="92988" y="72076"/>
                    <a:pt x="92988" y="72076"/>
                    <a:pt x="92988" y="72076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252AF6D-A000-4CF7-AE41-AED3380A3ED8}"/>
                </a:ext>
              </a:extLst>
            </p:cNvPr>
            <p:cNvSpPr/>
            <p:nvPr/>
          </p:nvSpPr>
          <p:spPr>
            <a:xfrm>
              <a:off x="7777093" y="3696824"/>
              <a:ext cx="150880" cy="130491"/>
            </a:xfrm>
            <a:custGeom>
              <a:avLst/>
              <a:gdLst>
                <a:gd name="connsiteX0" fmla="*/ 153735 w 150879"/>
                <a:gd name="connsiteY0" fmla="*/ 0 h 130490"/>
                <a:gd name="connsiteX1" fmla="*/ 153735 w 150879"/>
                <a:gd name="connsiteY1" fmla="*/ 134161 h 130490"/>
                <a:gd name="connsiteX2" fmla="*/ 0 w 150879"/>
                <a:gd name="connsiteY2" fmla="*/ 134161 h 130490"/>
                <a:gd name="connsiteX3" fmla="*/ 153735 w 150879"/>
                <a:gd name="connsiteY3" fmla="*/ 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9" h="130490">
                  <a:moveTo>
                    <a:pt x="153735" y="0"/>
                  </a:moveTo>
                  <a:cubicBezTo>
                    <a:pt x="153735" y="45264"/>
                    <a:pt x="153735" y="89305"/>
                    <a:pt x="153735" y="134161"/>
                  </a:cubicBezTo>
                  <a:cubicBezTo>
                    <a:pt x="101538" y="134161"/>
                    <a:pt x="50973" y="134161"/>
                    <a:pt x="0" y="134161"/>
                  </a:cubicBezTo>
                  <a:cubicBezTo>
                    <a:pt x="8563" y="85635"/>
                    <a:pt x="93382" y="11010"/>
                    <a:pt x="153735" y="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F63440-C5C1-4064-A035-3DCE07971579}"/>
                </a:ext>
              </a:extLst>
            </p:cNvPr>
            <p:cNvSpPr/>
            <p:nvPr/>
          </p:nvSpPr>
          <p:spPr>
            <a:xfrm>
              <a:off x="5780176" y="5531851"/>
              <a:ext cx="338461" cy="338461"/>
            </a:xfrm>
            <a:custGeom>
              <a:avLst/>
              <a:gdLst>
                <a:gd name="connsiteX0" fmla="*/ 0 w 338460"/>
                <a:gd name="connsiteY0" fmla="*/ 170454 h 338460"/>
                <a:gd name="connsiteX1" fmla="*/ 170861 w 338460"/>
                <a:gd name="connsiteY1" fmla="*/ 0 h 338460"/>
                <a:gd name="connsiteX2" fmla="*/ 341723 w 338460"/>
                <a:gd name="connsiteY2" fmla="*/ 170861 h 338460"/>
                <a:gd name="connsiteX3" fmla="*/ 170454 w 338460"/>
                <a:gd name="connsiteY3" fmla="*/ 341723 h 338460"/>
                <a:gd name="connsiteX4" fmla="*/ 0 w 338460"/>
                <a:gd name="connsiteY4" fmla="*/ 170454 h 338460"/>
                <a:gd name="connsiteX5" fmla="*/ 56274 w 338460"/>
                <a:gd name="connsiteY5" fmla="*/ 171269 h 338460"/>
                <a:gd name="connsiteX6" fmla="*/ 170861 w 338460"/>
                <a:gd name="connsiteY6" fmla="*/ 285449 h 338460"/>
                <a:gd name="connsiteX7" fmla="*/ 285449 w 338460"/>
                <a:gd name="connsiteY7" fmla="*/ 170861 h 338460"/>
                <a:gd name="connsiteX8" fmla="*/ 169638 w 338460"/>
                <a:gd name="connsiteY8" fmla="*/ 56274 h 338460"/>
                <a:gd name="connsiteX9" fmla="*/ 56274 w 338460"/>
                <a:gd name="connsiteY9" fmla="*/ 171269 h 3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460" h="338460">
                  <a:moveTo>
                    <a:pt x="0" y="170454"/>
                  </a:moveTo>
                  <a:cubicBezTo>
                    <a:pt x="0" y="75440"/>
                    <a:pt x="75440" y="0"/>
                    <a:pt x="170861" y="0"/>
                  </a:cubicBezTo>
                  <a:cubicBezTo>
                    <a:pt x="265467" y="0"/>
                    <a:pt x="341723" y="76256"/>
                    <a:pt x="341723" y="170861"/>
                  </a:cubicBezTo>
                  <a:cubicBezTo>
                    <a:pt x="341723" y="265059"/>
                    <a:pt x="265059" y="341723"/>
                    <a:pt x="170454" y="341723"/>
                  </a:cubicBezTo>
                  <a:cubicBezTo>
                    <a:pt x="75848" y="341723"/>
                    <a:pt x="0" y="265467"/>
                    <a:pt x="0" y="170454"/>
                  </a:cubicBezTo>
                  <a:close/>
                  <a:moveTo>
                    <a:pt x="56274" y="171269"/>
                  </a:moveTo>
                  <a:cubicBezTo>
                    <a:pt x="56682" y="233660"/>
                    <a:pt x="108471" y="285449"/>
                    <a:pt x="170861" y="285449"/>
                  </a:cubicBezTo>
                  <a:cubicBezTo>
                    <a:pt x="232845" y="285449"/>
                    <a:pt x="285041" y="232844"/>
                    <a:pt x="285449" y="170861"/>
                  </a:cubicBezTo>
                  <a:cubicBezTo>
                    <a:pt x="285856" y="107655"/>
                    <a:pt x="232845" y="55866"/>
                    <a:pt x="169638" y="56274"/>
                  </a:cubicBezTo>
                  <a:cubicBezTo>
                    <a:pt x="106839" y="56682"/>
                    <a:pt x="55866" y="108471"/>
                    <a:pt x="56274" y="171269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AB3D532-8D5F-4098-8405-2FA6A26984D0}"/>
                </a:ext>
              </a:extLst>
            </p:cNvPr>
            <p:cNvSpPr/>
            <p:nvPr/>
          </p:nvSpPr>
          <p:spPr>
            <a:xfrm>
              <a:off x="5883753" y="5635412"/>
              <a:ext cx="130491" cy="130491"/>
            </a:xfrm>
            <a:custGeom>
              <a:avLst/>
              <a:gdLst>
                <a:gd name="connsiteX0" fmla="*/ 68100 w 130490"/>
                <a:gd name="connsiteY0" fmla="*/ 133361 h 130490"/>
                <a:gd name="connsiteX1" fmla="*/ 0 w 130490"/>
                <a:gd name="connsiteY1" fmla="*/ 66893 h 130490"/>
                <a:gd name="connsiteX2" fmla="*/ 66061 w 130490"/>
                <a:gd name="connsiteY2" fmla="*/ 16 h 130490"/>
                <a:gd name="connsiteX3" fmla="*/ 133345 w 130490"/>
                <a:gd name="connsiteY3" fmla="*/ 66893 h 130490"/>
                <a:gd name="connsiteX4" fmla="*/ 68100 w 130490"/>
                <a:gd name="connsiteY4" fmla="*/ 133361 h 130490"/>
                <a:gd name="connsiteX5" fmla="*/ 66469 w 130490"/>
                <a:gd name="connsiteY5" fmla="*/ 37940 h 130490"/>
                <a:gd name="connsiteX6" fmla="*/ 37516 w 130490"/>
                <a:gd name="connsiteY6" fmla="*/ 68116 h 130490"/>
                <a:gd name="connsiteX7" fmla="*/ 67692 w 130490"/>
                <a:gd name="connsiteY7" fmla="*/ 97476 h 130490"/>
                <a:gd name="connsiteX8" fmla="*/ 96645 w 130490"/>
                <a:gd name="connsiteY8" fmla="*/ 67300 h 130490"/>
                <a:gd name="connsiteX9" fmla="*/ 66469 w 130490"/>
                <a:gd name="connsiteY9" fmla="*/ 3794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490" h="130490">
                  <a:moveTo>
                    <a:pt x="68100" y="133361"/>
                  </a:moveTo>
                  <a:cubicBezTo>
                    <a:pt x="30176" y="133769"/>
                    <a:pt x="0" y="104001"/>
                    <a:pt x="0" y="66893"/>
                  </a:cubicBezTo>
                  <a:cubicBezTo>
                    <a:pt x="0" y="31008"/>
                    <a:pt x="29768" y="832"/>
                    <a:pt x="66061" y="16"/>
                  </a:cubicBezTo>
                  <a:cubicBezTo>
                    <a:pt x="102762" y="-799"/>
                    <a:pt x="133345" y="29377"/>
                    <a:pt x="133345" y="66893"/>
                  </a:cubicBezTo>
                  <a:cubicBezTo>
                    <a:pt x="133345" y="104409"/>
                    <a:pt x="105208" y="132954"/>
                    <a:pt x="68100" y="133361"/>
                  </a:cubicBezTo>
                  <a:close/>
                  <a:moveTo>
                    <a:pt x="66469" y="37940"/>
                  </a:moveTo>
                  <a:cubicBezTo>
                    <a:pt x="49750" y="38348"/>
                    <a:pt x="37516" y="50989"/>
                    <a:pt x="37516" y="68116"/>
                  </a:cubicBezTo>
                  <a:cubicBezTo>
                    <a:pt x="37924" y="84427"/>
                    <a:pt x="51381" y="97476"/>
                    <a:pt x="67692" y="97476"/>
                  </a:cubicBezTo>
                  <a:cubicBezTo>
                    <a:pt x="83596" y="97069"/>
                    <a:pt x="97053" y="83204"/>
                    <a:pt x="96645" y="67300"/>
                  </a:cubicBezTo>
                  <a:cubicBezTo>
                    <a:pt x="96237" y="50174"/>
                    <a:pt x="82780" y="37532"/>
                    <a:pt x="66469" y="3794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3AF4115E-6D17-4012-ADE1-77BEACE18B6A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668849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08732677-63BB-46D1-8B74-26220A36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43093"/>
            <a:ext cx="5876741" cy="6700120"/>
          </a:xfrm>
          <a:custGeom>
            <a:avLst/>
            <a:gdLst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399937 w 4833822"/>
              <a:gd name="connsiteY222" fmla="*/ 4824315 h 6580301"/>
              <a:gd name="connsiteX223" fmla="*/ 210944 w 4833822"/>
              <a:gd name="connsiteY223" fmla="*/ 4903943 h 6580301"/>
              <a:gd name="connsiteX224" fmla="*/ 124936 w 4833822"/>
              <a:gd name="connsiteY224" fmla="*/ 5047294 h 6580301"/>
              <a:gd name="connsiteX225" fmla="*/ 275451 w 4833822"/>
              <a:gd name="connsiteY225" fmla="*/ 5040125 h 6580301"/>
              <a:gd name="connsiteX226" fmla="*/ 304127 w 4833822"/>
              <a:gd name="connsiteY226" fmla="*/ 5058045 h 6580301"/>
              <a:gd name="connsiteX227" fmla="*/ 271869 w 4833822"/>
              <a:gd name="connsiteY227" fmla="*/ 5294575 h 6580301"/>
              <a:gd name="connsiteX228" fmla="*/ 311291 w 4833822"/>
              <a:gd name="connsiteY228" fmla="*/ 5136890 h 6580301"/>
              <a:gd name="connsiteX229" fmla="*/ 243203 w 4833822"/>
              <a:gd name="connsiteY229" fmla="*/ 4929027 h 6580301"/>
              <a:gd name="connsiteX230" fmla="*/ 1214409 w 4833822"/>
              <a:gd name="connsiteY230" fmla="*/ 4907525 h 6580301"/>
              <a:gd name="connsiteX231" fmla="*/ 465399 w 4833822"/>
              <a:gd name="connsiteY231" fmla="*/ 4825098 h 6580301"/>
              <a:gd name="connsiteX232" fmla="*/ 399937 w 4833822"/>
              <a:gd name="connsiteY232" fmla="*/ 4824315 h 6580301"/>
              <a:gd name="connsiteX233" fmla="*/ 2524908 w 4833822"/>
              <a:gd name="connsiteY233" fmla="*/ 3690016 h 6580301"/>
              <a:gd name="connsiteX234" fmla="*/ 2732856 w 4833822"/>
              <a:gd name="connsiteY234" fmla="*/ 4331935 h 6580301"/>
              <a:gd name="connsiteX235" fmla="*/ 2775802 w 4833822"/>
              <a:gd name="connsiteY235" fmla="*/ 4402004 h 6580301"/>
              <a:gd name="connsiteX236" fmla="*/ 2823267 w 4833822"/>
              <a:gd name="connsiteY236" fmla="*/ 4325154 h 6580301"/>
              <a:gd name="connsiteX237" fmla="*/ 2879774 w 4833822"/>
              <a:gd name="connsiteY237" fmla="*/ 4114948 h 6580301"/>
              <a:gd name="connsiteX238" fmla="*/ 2920458 w 4833822"/>
              <a:gd name="connsiteY238" fmla="*/ 4648373 h 6580301"/>
              <a:gd name="connsiteX239" fmla="*/ 3132925 w 4833822"/>
              <a:gd name="connsiteY239" fmla="*/ 4589606 h 6580301"/>
              <a:gd name="connsiteX240" fmla="*/ 2879774 w 4833822"/>
              <a:gd name="connsiteY240" fmla="*/ 4964814 h 6580301"/>
              <a:gd name="connsiteX241" fmla="*/ 2131619 w 4833822"/>
              <a:gd name="connsiteY241" fmla="*/ 4912828 h 6580301"/>
              <a:gd name="connsiteX242" fmla="*/ 1894289 w 4833822"/>
              <a:gd name="connsiteY242" fmla="*/ 4562484 h 6580301"/>
              <a:gd name="connsiteX243" fmla="*/ 2075111 w 4833822"/>
              <a:gd name="connsiteY243" fmla="*/ 4650635 h 6580301"/>
              <a:gd name="connsiteX244" fmla="*/ 2086414 w 4833822"/>
              <a:gd name="connsiteY244" fmla="*/ 4135290 h 6580301"/>
              <a:gd name="connsiteX245" fmla="*/ 2163263 w 4833822"/>
              <a:gd name="connsiteY245" fmla="*/ 4279949 h 6580301"/>
              <a:gd name="connsiteX246" fmla="*/ 2224289 w 4833822"/>
              <a:gd name="connsiteY246" fmla="*/ 4325154 h 6580301"/>
              <a:gd name="connsiteX247" fmla="*/ 2242372 w 4833822"/>
              <a:gd name="connsiteY247" fmla="*/ 4261866 h 6580301"/>
              <a:gd name="connsiteX248" fmla="*/ 2524908 w 4833822"/>
              <a:gd name="connsiteY248" fmla="*/ 3690016 h 6580301"/>
              <a:gd name="connsiteX249" fmla="*/ 2540406 w 4833822"/>
              <a:gd name="connsiteY249" fmla="*/ 2882675 h 6580301"/>
              <a:gd name="connsiteX250" fmla="*/ 2092432 w 4833822"/>
              <a:gd name="connsiteY250" fmla="*/ 3789372 h 6580301"/>
              <a:gd name="connsiteX251" fmla="*/ 2063761 w 4833822"/>
              <a:gd name="connsiteY251" fmla="*/ 3889719 h 6580301"/>
              <a:gd name="connsiteX252" fmla="*/ 1967001 w 4833822"/>
              <a:gd name="connsiteY252" fmla="*/ 3818043 h 6580301"/>
              <a:gd name="connsiteX253" fmla="*/ 1845152 w 4833822"/>
              <a:gd name="connsiteY253" fmla="*/ 3588679 h 6580301"/>
              <a:gd name="connsiteX254" fmla="*/ 1827232 w 4833822"/>
              <a:gd name="connsiteY254" fmla="*/ 4405786 h 6580301"/>
              <a:gd name="connsiteX255" fmla="*/ 1540529 w 4833822"/>
              <a:gd name="connsiteY255" fmla="*/ 4266017 h 6580301"/>
              <a:gd name="connsiteX256" fmla="*/ 1916828 w 4833822"/>
              <a:gd name="connsiteY256" fmla="*/ 4821506 h 6580301"/>
              <a:gd name="connsiteX257" fmla="*/ 3103066 w 4833822"/>
              <a:gd name="connsiteY257" fmla="*/ 4903933 h 6580301"/>
              <a:gd name="connsiteX258" fmla="*/ 3504448 w 4833822"/>
              <a:gd name="connsiteY258" fmla="*/ 4309021 h 6580301"/>
              <a:gd name="connsiteX259" fmla="*/ 3167572 w 4833822"/>
              <a:gd name="connsiteY259" fmla="*/ 4402199 h 6580301"/>
              <a:gd name="connsiteX260" fmla="*/ 3103066 w 4833822"/>
              <a:gd name="connsiteY260" fmla="*/ 3556425 h 6580301"/>
              <a:gd name="connsiteX261" fmla="*/ 3013470 w 4833822"/>
              <a:gd name="connsiteY261" fmla="*/ 3889719 h 6580301"/>
              <a:gd name="connsiteX262" fmla="*/ 2938212 w 4833822"/>
              <a:gd name="connsiteY262" fmla="*/ 4011568 h 6580301"/>
              <a:gd name="connsiteX263" fmla="*/ 2870119 w 4833822"/>
              <a:gd name="connsiteY263" fmla="*/ 3900470 h 6580301"/>
              <a:gd name="connsiteX264" fmla="*/ 2540406 w 4833822"/>
              <a:gd name="connsiteY264" fmla="*/ 2882675 h 6580301"/>
              <a:gd name="connsiteX265" fmla="*/ 357884 w 4833822"/>
              <a:gd name="connsiteY265" fmla="*/ 2811004 h 6580301"/>
              <a:gd name="connsiteX266" fmla="*/ 422396 w 4833822"/>
              <a:gd name="connsiteY266" fmla="*/ 2893431 h 6580301"/>
              <a:gd name="connsiteX267" fmla="*/ 522738 w 4833822"/>
              <a:gd name="connsiteY267" fmla="*/ 3395162 h 6580301"/>
              <a:gd name="connsiteX268" fmla="*/ 490485 w 4833822"/>
              <a:gd name="connsiteY268" fmla="*/ 3534932 h 6580301"/>
              <a:gd name="connsiteX269" fmla="*/ 386555 w 4833822"/>
              <a:gd name="connsiteY269" fmla="*/ 3434585 h 6580301"/>
              <a:gd name="connsiteX270" fmla="*/ 286208 w 4833822"/>
              <a:gd name="connsiteY270" fmla="*/ 2893431 h 6580301"/>
              <a:gd name="connsiteX271" fmla="*/ 357884 w 4833822"/>
              <a:gd name="connsiteY271" fmla="*/ 2811004 h 6580301"/>
              <a:gd name="connsiteX272" fmla="*/ 4036204 w 4833822"/>
              <a:gd name="connsiteY272" fmla="*/ 1393613 h 6580301"/>
              <a:gd name="connsiteX273" fmla="*/ 4110123 w 4833822"/>
              <a:gd name="connsiteY273" fmla="*/ 1456328 h 6580301"/>
              <a:gd name="connsiteX274" fmla="*/ 4063531 w 4833822"/>
              <a:gd name="connsiteY274" fmla="*/ 2266272 h 6580301"/>
              <a:gd name="connsiteX275" fmla="*/ 3938100 w 4833822"/>
              <a:gd name="connsiteY275" fmla="*/ 1954478 h 6580301"/>
              <a:gd name="connsiteX276" fmla="*/ 3970353 w 4833822"/>
              <a:gd name="connsiteY276" fmla="*/ 1459915 h 6580301"/>
              <a:gd name="connsiteX277" fmla="*/ 4036204 w 4833822"/>
              <a:gd name="connsiteY277" fmla="*/ 1393613 h 6580301"/>
              <a:gd name="connsiteX278" fmla="*/ 1311175 w 4833822"/>
              <a:gd name="connsiteY278" fmla="*/ 363266 h 6580301"/>
              <a:gd name="connsiteX279" fmla="*/ 1347011 w 4833822"/>
              <a:gd name="connsiteY279" fmla="*/ 1083613 h 6580301"/>
              <a:gd name="connsiteX280" fmla="*/ 1207239 w 4833822"/>
              <a:gd name="connsiteY280" fmla="*/ 1083613 h 6580301"/>
              <a:gd name="connsiteX281" fmla="*/ 1311175 w 4833822"/>
              <a:gd name="connsiteY281" fmla="*/ 363266 h 6580301"/>
              <a:gd name="connsiteX282" fmla="*/ 2447237 w 4833822"/>
              <a:gd name="connsiteY282" fmla="*/ 410 h 6580301"/>
              <a:gd name="connsiteX283" fmla="*/ 2465153 w 4833822"/>
              <a:gd name="connsiteY283" fmla="*/ 55062 h 6580301"/>
              <a:gd name="connsiteX284" fmla="*/ 2908975 w 4833822"/>
              <a:gd name="connsiteY284" fmla="*/ 1187732 h 6580301"/>
              <a:gd name="connsiteX285" fmla="*/ 3113822 w 4833822"/>
              <a:gd name="connsiteY285" fmla="*/ 2237596 h 6580301"/>
              <a:gd name="connsiteX286" fmla="*/ 3282263 w 4833822"/>
              <a:gd name="connsiteY286" fmla="*/ 1556674 h 6580301"/>
              <a:gd name="connsiteX287" fmla="*/ 3257173 w 4833822"/>
              <a:gd name="connsiteY287" fmla="*/ 1416905 h 6580301"/>
              <a:gd name="connsiteX288" fmla="*/ 3278681 w 4833822"/>
              <a:gd name="connsiteY288" fmla="*/ 1327309 h 6580301"/>
              <a:gd name="connsiteX289" fmla="*/ 3361107 w 4833822"/>
              <a:gd name="connsiteY289" fmla="*/ 1384652 h 6580301"/>
              <a:gd name="connsiteX290" fmla="*/ 3884339 w 4833822"/>
              <a:gd name="connsiteY290" fmla="*/ 2696322 h 6580301"/>
              <a:gd name="connsiteX291" fmla="*/ 3776823 w 4833822"/>
              <a:gd name="connsiteY291" fmla="*/ 3316317 h 6580301"/>
              <a:gd name="connsiteX292" fmla="*/ 4002606 w 4833822"/>
              <a:gd name="connsiteY292" fmla="*/ 3097708 h 6580301"/>
              <a:gd name="connsiteX293" fmla="*/ 4059943 w 4833822"/>
              <a:gd name="connsiteY293" fmla="*/ 3033197 h 6580301"/>
              <a:gd name="connsiteX294" fmla="*/ 4117286 w 4833822"/>
              <a:gd name="connsiteY294" fmla="*/ 3108459 h 6580301"/>
              <a:gd name="connsiteX295" fmla="*/ 4131625 w 4833822"/>
              <a:gd name="connsiteY295" fmla="*/ 3921981 h 6580301"/>
              <a:gd name="connsiteX296" fmla="*/ 3755321 w 4833822"/>
              <a:gd name="connsiteY296" fmla="*/ 4753423 h 6580301"/>
              <a:gd name="connsiteX297" fmla="*/ 3723067 w 4833822"/>
              <a:gd name="connsiteY297" fmla="*/ 4828680 h 6580301"/>
              <a:gd name="connsiteX298" fmla="*/ 4099366 w 4833822"/>
              <a:gd name="connsiteY298" fmla="*/ 4767756 h 6580301"/>
              <a:gd name="connsiteX299" fmla="*/ 4550927 w 4833822"/>
              <a:gd name="connsiteY299" fmla="*/ 5118970 h 6580301"/>
              <a:gd name="connsiteX300" fmla="*/ 4604683 w 4833822"/>
              <a:gd name="connsiteY300" fmla="*/ 5219317 h 6580301"/>
              <a:gd name="connsiteX301" fmla="*/ 4576011 w 4833822"/>
              <a:gd name="connsiteY301" fmla="*/ 6061510 h 6580301"/>
              <a:gd name="connsiteX302" fmla="*/ 4432660 w 4833822"/>
              <a:gd name="connsiteY302" fmla="*/ 6122434 h 6580301"/>
              <a:gd name="connsiteX303" fmla="*/ 3999019 w 4833822"/>
              <a:gd name="connsiteY303" fmla="*/ 6355381 h 6580301"/>
              <a:gd name="connsiteX304" fmla="*/ 3192667 w 4833822"/>
              <a:gd name="connsiteY304" fmla="*/ 6287288 h 6580301"/>
              <a:gd name="connsiteX305" fmla="*/ 2662265 w 4833822"/>
              <a:gd name="connsiteY305" fmla="*/ 5656540 h 6580301"/>
              <a:gd name="connsiteX306" fmla="*/ 2680186 w 4833822"/>
              <a:gd name="connsiteY306" fmla="*/ 5975496 h 6580301"/>
              <a:gd name="connsiteX307" fmla="*/ 2655096 w 4833822"/>
              <a:gd name="connsiteY307" fmla="*/ 6287288 h 6580301"/>
              <a:gd name="connsiteX308" fmla="*/ 2063771 w 4833822"/>
              <a:gd name="connsiteY308" fmla="*/ 6573990 h 6580301"/>
              <a:gd name="connsiteX309" fmla="*/ 1827242 w 4833822"/>
              <a:gd name="connsiteY309" fmla="*/ 6523817 h 6580301"/>
              <a:gd name="connsiteX310" fmla="*/ 1594295 w 4833822"/>
              <a:gd name="connsiteY310" fmla="*/ 5982665 h 6580301"/>
              <a:gd name="connsiteX311" fmla="*/ 1952673 w 4833822"/>
              <a:gd name="connsiteY311" fmla="*/ 5448677 h 6580301"/>
              <a:gd name="connsiteX312" fmla="*/ 2020761 w 4833822"/>
              <a:gd name="connsiteY312" fmla="*/ 5316077 h 6580301"/>
              <a:gd name="connsiteX313" fmla="*/ 1841575 w 4833822"/>
              <a:gd name="connsiteY313" fmla="*/ 5459428 h 6580301"/>
              <a:gd name="connsiteX314" fmla="*/ 884697 w 4833822"/>
              <a:gd name="connsiteY314" fmla="*/ 6204861 h 6580301"/>
              <a:gd name="connsiteX315" fmla="*/ 547826 w 4833822"/>
              <a:gd name="connsiteY315" fmla="*/ 6237114 h 6580301"/>
              <a:gd name="connsiteX316" fmla="*/ 357883 w 4833822"/>
              <a:gd name="connsiteY316" fmla="*/ 6179777 h 6580301"/>
              <a:gd name="connsiteX317" fmla="*/ 89095 w 4833822"/>
              <a:gd name="connsiteY317" fmla="*/ 5753300 h 6580301"/>
              <a:gd name="connsiteX318" fmla="*/ 46091 w 4833822"/>
              <a:gd name="connsiteY318" fmla="*/ 5402091 h 6580301"/>
              <a:gd name="connsiteX319" fmla="*/ 440310 w 4833822"/>
              <a:gd name="connsiteY319" fmla="*/ 4753423 h 6580301"/>
              <a:gd name="connsiteX320" fmla="*/ 1020884 w 4833822"/>
              <a:gd name="connsiteY320" fmla="*/ 4803596 h 6580301"/>
              <a:gd name="connsiteX321" fmla="*/ 798688 w 4833822"/>
              <a:gd name="connsiteY321" fmla="*/ 4631574 h 6580301"/>
              <a:gd name="connsiteX322" fmla="*/ 766435 w 4833822"/>
              <a:gd name="connsiteY322" fmla="*/ 4574231 h 6580301"/>
              <a:gd name="connsiteX323" fmla="*/ 838110 w 4833822"/>
              <a:gd name="connsiteY323" fmla="*/ 4552729 h 6580301"/>
              <a:gd name="connsiteX324" fmla="*/ 1060306 w 4833822"/>
              <a:gd name="connsiteY324" fmla="*/ 4645907 h 6580301"/>
              <a:gd name="connsiteX325" fmla="*/ 777186 w 4833822"/>
              <a:gd name="connsiteY325" fmla="*/ 4147759 h 6580301"/>
              <a:gd name="connsiteX326" fmla="*/ 723430 w 4833822"/>
              <a:gd name="connsiteY326" fmla="*/ 3613776 h 6580301"/>
              <a:gd name="connsiteX327" fmla="*/ 727012 w 4833822"/>
              <a:gd name="connsiteY327" fmla="*/ 2914935 h 6580301"/>
              <a:gd name="connsiteX328" fmla="*/ 762853 w 4833822"/>
              <a:gd name="connsiteY328" fmla="*/ 2782335 h 6580301"/>
              <a:gd name="connsiteX329" fmla="*/ 1017302 w 4833822"/>
              <a:gd name="connsiteY329" fmla="*/ 3083370 h 6580301"/>
              <a:gd name="connsiteX330" fmla="*/ 1139151 w 4833822"/>
              <a:gd name="connsiteY330" fmla="*/ 3122792 h 6580301"/>
              <a:gd name="connsiteX331" fmla="*/ 1110480 w 4833822"/>
              <a:gd name="connsiteY331" fmla="*/ 3011694 h 6580301"/>
              <a:gd name="connsiteX332" fmla="*/ 1135564 w 4833822"/>
              <a:gd name="connsiteY332" fmla="*/ 2122916 h 6580301"/>
              <a:gd name="connsiteX333" fmla="*/ 1493942 w 4833822"/>
              <a:gd name="connsiteY333" fmla="*/ 1463496 h 6580301"/>
              <a:gd name="connsiteX334" fmla="*/ 1547703 w 4833822"/>
              <a:gd name="connsiteY334" fmla="*/ 1409741 h 6580301"/>
              <a:gd name="connsiteX335" fmla="*/ 1597877 w 4833822"/>
              <a:gd name="connsiteY335" fmla="*/ 1502919 h 6580301"/>
              <a:gd name="connsiteX336" fmla="*/ 2070940 w 4833822"/>
              <a:gd name="connsiteY336" fmla="*/ 2277018 h 6580301"/>
              <a:gd name="connsiteX337" fmla="*/ 2035100 w 4833822"/>
              <a:gd name="connsiteY337" fmla="*/ 1241300 h 6580301"/>
              <a:gd name="connsiteX338" fmla="*/ 2156949 w 4833822"/>
              <a:gd name="connsiteY338" fmla="*/ 241423 h 6580301"/>
              <a:gd name="connsiteX339" fmla="*/ 2386314 w 4833822"/>
              <a:gd name="connsiteY339" fmla="*/ 26391 h 6580301"/>
              <a:gd name="connsiteX340" fmla="*/ 2447237 w 4833822"/>
              <a:gd name="connsiteY340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1207239 w 4833822"/>
              <a:gd name="connsiteY281" fmla="*/ 1083613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053869 w 4833822"/>
              <a:gd name="connsiteY279" fmla="*/ 1234148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053869 w 4833822"/>
              <a:gd name="connsiteY282" fmla="*/ 1234148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74685 w 4833822"/>
              <a:gd name="connsiteY338" fmla="*/ 1498606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1926239 w 4833822"/>
              <a:gd name="connsiteY338" fmla="*/ 1538191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301984 h 6675633"/>
              <a:gd name="connsiteX1" fmla="*/ 2053020 w 4833822"/>
              <a:gd name="connsiteY1" fmla="*/ 6310944 h 6675633"/>
              <a:gd name="connsiteX2" fmla="*/ 1959837 w 4833822"/>
              <a:gd name="connsiteY2" fmla="*/ 6386202 h 6675633"/>
              <a:gd name="connsiteX3" fmla="*/ 2045851 w 4833822"/>
              <a:gd name="connsiteY3" fmla="*/ 6504469 h 6675633"/>
              <a:gd name="connsiteX4" fmla="*/ 2042269 w 4833822"/>
              <a:gd name="connsiteY4" fmla="*/ 6407704 h 6675633"/>
              <a:gd name="connsiteX5" fmla="*/ 2106775 w 4833822"/>
              <a:gd name="connsiteY5" fmla="*/ 6343197 h 6675633"/>
              <a:gd name="connsiteX6" fmla="*/ 2128277 w 4833822"/>
              <a:gd name="connsiteY6" fmla="*/ 6414873 h 6675633"/>
              <a:gd name="connsiteX7" fmla="*/ 2164118 w 4833822"/>
              <a:gd name="connsiteY7" fmla="*/ 6465046 h 6675633"/>
              <a:gd name="connsiteX8" fmla="*/ 2232206 w 4833822"/>
              <a:gd name="connsiteY8" fmla="*/ 6429211 h 6675633"/>
              <a:gd name="connsiteX9" fmla="*/ 2228624 w 4833822"/>
              <a:gd name="connsiteY9" fmla="*/ 6336028 h 6675633"/>
              <a:gd name="connsiteX10" fmla="*/ 2144854 w 4833822"/>
              <a:gd name="connsiteY10" fmla="*/ 6301984 h 6675633"/>
              <a:gd name="connsiteX11" fmla="*/ 2508163 w 4833822"/>
              <a:gd name="connsiteY11" fmla="*/ 6271522 h 6675633"/>
              <a:gd name="connsiteX12" fmla="*/ 2407811 w 4833822"/>
              <a:gd name="connsiteY12" fmla="*/ 6579732 h 6675633"/>
              <a:gd name="connsiteX13" fmla="*/ 2508163 w 4833822"/>
              <a:gd name="connsiteY13" fmla="*/ 6271522 h 6675633"/>
              <a:gd name="connsiteX14" fmla="*/ 2215080 w 4833822"/>
              <a:gd name="connsiteY14" fmla="*/ 6186987 h 6675633"/>
              <a:gd name="connsiteX15" fmla="*/ 2171282 w 4833822"/>
              <a:gd name="connsiteY15" fmla="*/ 6192677 h 6675633"/>
              <a:gd name="connsiteX16" fmla="*/ 2350473 w 4833822"/>
              <a:gd name="connsiteY16" fmla="*/ 6472216 h 6675633"/>
              <a:gd name="connsiteX17" fmla="*/ 2393478 w 4833822"/>
              <a:gd name="connsiteY17" fmla="*/ 6289442 h 6675633"/>
              <a:gd name="connsiteX18" fmla="*/ 2252871 w 4833822"/>
              <a:gd name="connsiteY18" fmla="*/ 6188142 h 6675633"/>
              <a:gd name="connsiteX19" fmla="*/ 2215080 w 4833822"/>
              <a:gd name="connsiteY19" fmla="*/ 6186987 h 6675633"/>
              <a:gd name="connsiteX20" fmla="*/ 3767359 w 4833822"/>
              <a:gd name="connsiteY20" fmla="*/ 6068029 h 6675633"/>
              <a:gd name="connsiteX21" fmla="*/ 3913003 w 4833822"/>
              <a:gd name="connsiteY21" fmla="*/ 6149672 h 6675633"/>
              <a:gd name="connsiteX22" fmla="*/ 3930923 w 4833822"/>
              <a:gd name="connsiteY22" fmla="*/ 6174761 h 6675633"/>
              <a:gd name="connsiteX23" fmla="*/ 3923759 w 4833822"/>
              <a:gd name="connsiteY23" fmla="*/ 6199846 h 6675633"/>
              <a:gd name="connsiteX24" fmla="*/ 3672890 w 4833822"/>
              <a:gd name="connsiteY24" fmla="*/ 6181925 h 6675633"/>
              <a:gd name="connsiteX25" fmla="*/ 3672890 w 4833822"/>
              <a:gd name="connsiteY25" fmla="*/ 6113836 h 6675633"/>
              <a:gd name="connsiteX26" fmla="*/ 3708731 w 4833822"/>
              <a:gd name="connsiteY26" fmla="*/ 6088747 h 6675633"/>
              <a:gd name="connsiteX27" fmla="*/ 3767359 w 4833822"/>
              <a:gd name="connsiteY27" fmla="*/ 6068029 h 6675633"/>
              <a:gd name="connsiteX28" fmla="*/ 3779366 w 4833822"/>
              <a:gd name="connsiteY28" fmla="*/ 6028218 h 6675633"/>
              <a:gd name="connsiteX29" fmla="*/ 3637059 w 4833822"/>
              <a:gd name="connsiteY29" fmla="*/ 6052913 h 6675633"/>
              <a:gd name="connsiteX30" fmla="*/ 3497289 w 4833822"/>
              <a:gd name="connsiteY30" fmla="*/ 6235681 h 6675633"/>
              <a:gd name="connsiteX31" fmla="*/ 3615557 w 4833822"/>
              <a:gd name="connsiteY31" fmla="*/ 6178344 h 6675633"/>
              <a:gd name="connsiteX32" fmla="*/ 3852086 w 4833822"/>
              <a:gd name="connsiteY32" fmla="*/ 6336028 h 6675633"/>
              <a:gd name="connsiteX33" fmla="*/ 3952433 w 4833822"/>
              <a:gd name="connsiteY33" fmla="*/ 6164006 h 6675633"/>
              <a:gd name="connsiteX34" fmla="*/ 3945496 w 4833822"/>
              <a:gd name="connsiteY34" fmla="*/ 6147201 h 6675633"/>
              <a:gd name="connsiteX35" fmla="*/ 3938093 w 4833822"/>
              <a:gd name="connsiteY35" fmla="*/ 6147201 h 6675633"/>
              <a:gd name="connsiteX36" fmla="*/ 3927341 w 4833822"/>
              <a:gd name="connsiteY36" fmla="*/ 6147201 h 6675633"/>
              <a:gd name="connsiteX37" fmla="*/ 3909418 w 4833822"/>
              <a:gd name="connsiteY37" fmla="*/ 6142494 h 6675633"/>
              <a:gd name="connsiteX38" fmla="*/ 3920171 w 4833822"/>
              <a:gd name="connsiteY38" fmla="*/ 6142494 h 6675633"/>
              <a:gd name="connsiteX39" fmla="*/ 3945252 w 4833822"/>
              <a:gd name="connsiteY39" fmla="*/ 6146611 h 6675633"/>
              <a:gd name="connsiteX40" fmla="*/ 3928739 w 4833822"/>
              <a:gd name="connsiteY40" fmla="*/ 6106611 h 6675633"/>
              <a:gd name="connsiteX41" fmla="*/ 3822967 w 4833822"/>
              <a:gd name="connsiteY41" fmla="*/ 6030513 h 6675633"/>
              <a:gd name="connsiteX42" fmla="*/ 3779366 w 4833822"/>
              <a:gd name="connsiteY42" fmla="*/ 6028218 h 6675633"/>
              <a:gd name="connsiteX43" fmla="*/ 4196131 w 4833822"/>
              <a:gd name="connsiteY43" fmla="*/ 5884472 h 6675633"/>
              <a:gd name="connsiteX44" fmla="*/ 4235548 w 4833822"/>
              <a:gd name="connsiteY44" fmla="*/ 6113837 h 6675633"/>
              <a:gd name="connsiteX45" fmla="*/ 4454163 w 4833822"/>
              <a:gd name="connsiteY45" fmla="*/ 6117419 h 6675633"/>
              <a:gd name="connsiteX46" fmla="*/ 4196131 w 4833822"/>
              <a:gd name="connsiteY46" fmla="*/ 5884472 h 6675633"/>
              <a:gd name="connsiteX47" fmla="*/ 1174995 w 4833822"/>
              <a:gd name="connsiteY47" fmla="*/ 5569094 h 6675633"/>
              <a:gd name="connsiteX48" fmla="*/ 1250253 w 4833822"/>
              <a:gd name="connsiteY48" fmla="*/ 5615686 h 6675633"/>
              <a:gd name="connsiteX49" fmla="*/ 1035224 w 4833822"/>
              <a:gd name="connsiteY49" fmla="*/ 5726779 h 6675633"/>
              <a:gd name="connsiteX50" fmla="*/ 981463 w 4833822"/>
              <a:gd name="connsiteY50" fmla="*/ 5701695 h 6675633"/>
              <a:gd name="connsiteX51" fmla="*/ 1174995 w 4833822"/>
              <a:gd name="connsiteY51" fmla="*/ 5569094 h 6675633"/>
              <a:gd name="connsiteX52" fmla="*/ 3960412 w 4833822"/>
              <a:gd name="connsiteY52" fmla="*/ 5539819 h 6675633"/>
              <a:gd name="connsiteX53" fmla="*/ 4095776 w 4833822"/>
              <a:gd name="connsiteY53" fmla="*/ 5597764 h 6675633"/>
              <a:gd name="connsiteX54" fmla="*/ 4052767 w 4833822"/>
              <a:gd name="connsiteY54" fmla="*/ 5626434 h 6675633"/>
              <a:gd name="connsiteX55" fmla="*/ 3852081 w 4833822"/>
              <a:gd name="connsiteY55" fmla="*/ 5594183 h 6675633"/>
              <a:gd name="connsiteX56" fmla="*/ 3859245 w 4833822"/>
              <a:gd name="connsiteY56" fmla="*/ 5558344 h 6675633"/>
              <a:gd name="connsiteX57" fmla="*/ 3917370 w 4833822"/>
              <a:gd name="connsiteY57" fmla="*/ 5540819 h 6675633"/>
              <a:gd name="connsiteX58" fmla="*/ 3960412 w 4833822"/>
              <a:gd name="connsiteY58" fmla="*/ 5539819 h 6675633"/>
              <a:gd name="connsiteX59" fmla="*/ 2177948 w 4833822"/>
              <a:gd name="connsiteY59" fmla="*/ 5445569 h 6675633"/>
              <a:gd name="connsiteX60" fmla="*/ 2146198 w 4833822"/>
              <a:gd name="connsiteY60" fmla="*/ 5468751 h 6675633"/>
              <a:gd name="connsiteX61" fmla="*/ 1680303 w 4833822"/>
              <a:gd name="connsiteY61" fmla="*/ 6167593 h 6675633"/>
              <a:gd name="connsiteX62" fmla="*/ 1762730 w 4833822"/>
              <a:gd name="connsiteY62" fmla="*/ 6529553 h 6675633"/>
              <a:gd name="connsiteX63" fmla="*/ 1802152 w 4833822"/>
              <a:gd name="connsiteY63" fmla="*/ 6250020 h 6675633"/>
              <a:gd name="connsiteX64" fmla="*/ 2081691 w 4833822"/>
              <a:gd name="connsiteY64" fmla="*/ 6092330 h 6675633"/>
              <a:gd name="connsiteX65" fmla="*/ 1845157 w 4833822"/>
              <a:gd name="connsiteY65" fmla="*/ 6174757 h 6675633"/>
              <a:gd name="connsiteX66" fmla="*/ 1744810 w 4833822"/>
              <a:gd name="connsiteY66" fmla="*/ 6146091 h 6675633"/>
              <a:gd name="connsiteX67" fmla="*/ 2060189 w 4833822"/>
              <a:gd name="connsiteY67" fmla="*/ 5991988 h 6675633"/>
              <a:gd name="connsiteX68" fmla="*/ 2178451 w 4833822"/>
              <a:gd name="connsiteY68" fmla="*/ 5931058 h 6675633"/>
              <a:gd name="connsiteX69" fmla="*/ 2293136 w 4833822"/>
              <a:gd name="connsiteY69" fmla="*/ 5465169 h 6675633"/>
              <a:gd name="connsiteX70" fmla="*/ 1999259 w 4833822"/>
              <a:gd name="connsiteY70" fmla="*/ 5880890 h 6675633"/>
              <a:gd name="connsiteX71" fmla="*/ 2196371 w 4833822"/>
              <a:gd name="connsiteY71" fmla="*/ 5450831 h 6675633"/>
              <a:gd name="connsiteX72" fmla="*/ 2177948 w 4833822"/>
              <a:gd name="connsiteY72" fmla="*/ 5445569 h 6675633"/>
              <a:gd name="connsiteX73" fmla="*/ 2511745 w 4833822"/>
              <a:gd name="connsiteY73" fmla="*/ 5432916 h 6675633"/>
              <a:gd name="connsiteX74" fmla="*/ 2482010 w 4833822"/>
              <a:gd name="connsiteY74" fmla="*/ 5661212 h 6675633"/>
              <a:gd name="connsiteX75" fmla="*/ 2486655 w 4833822"/>
              <a:gd name="connsiteY75" fmla="*/ 5726777 h 6675633"/>
              <a:gd name="connsiteX76" fmla="*/ 2514429 w 4833822"/>
              <a:gd name="connsiteY76" fmla="*/ 5742456 h 6675633"/>
              <a:gd name="connsiteX77" fmla="*/ 2526077 w 4833822"/>
              <a:gd name="connsiteY77" fmla="*/ 5766202 h 6675633"/>
              <a:gd name="connsiteX78" fmla="*/ 2486655 w 4833822"/>
              <a:gd name="connsiteY78" fmla="*/ 5726780 h 6675633"/>
              <a:gd name="connsiteX79" fmla="*/ 2486655 w 4833822"/>
              <a:gd name="connsiteY79" fmla="*/ 5726783 h 6675633"/>
              <a:gd name="connsiteX80" fmla="*/ 2440069 w 4833822"/>
              <a:gd name="connsiteY80" fmla="*/ 6002739 h 6675633"/>
              <a:gd name="connsiteX81" fmla="*/ 2375563 w 4833822"/>
              <a:gd name="connsiteY81" fmla="*/ 5565511 h 6675633"/>
              <a:gd name="connsiteX82" fmla="*/ 2296718 w 4833822"/>
              <a:gd name="connsiteY82" fmla="*/ 5934646 h 6675633"/>
              <a:gd name="connsiteX83" fmla="*/ 2429318 w 4833822"/>
              <a:gd name="connsiteY83" fmla="*/ 6056495 h 6675633"/>
              <a:gd name="connsiteX84" fmla="*/ 2493825 w 4833822"/>
              <a:gd name="connsiteY84" fmla="*/ 5956148 h 6675633"/>
              <a:gd name="connsiteX85" fmla="*/ 2529665 w 4833822"/>
              <a:gd name="connsiteY85" fmla="*/ 5766205 h 6675633"/>
              <a:gd name="connsiteX86" fmla="*/ 2511745 w 4833822"/>
              <a:gd name="connsiteY86" fmla="*/ 5432916 h 6675633"/>
              <a:gd name="connsiteX87" fmla="*/ 2808528 w 4833822"/>
              <a:gd name="connsiteY87" fmla="*/ 5430450 h 6675633"/>
              <a:gd name="connsiteX88" fmla="*/ 2784115 w 4833822"/>
              <a:gd name="connsiteY88" fmla="*/ 5443667 h 6675633"/>
              <a:gd name="connsiteX89" fmla="*/ 2798448 w 4833822"/>
              <a:gd name="connsiteY89" fmla="*/ 5518925 h 6675633"/>
              <a:gd name="connsiteX90" fmla="*/ 2880875 w 4833822"/>
              <a:gd name="connsiteY90" fmla="*/ 5633605 h 6675633"/>
              <a:gd name="connsiteX91" fmla="*/ 3142493 w 4833822"/>
              <a:gd name="connsiteY91" fmla="*/ 5963317 h 6675633"/>
              <a:gd name="connsiteX92" fmla="*/ 2891625 w 4833822"/>
              <a:gd name="connsiteY92" fmla="*/ 5798458 h 6675633"/>
              <a:gd name="connsiteX93" fmla="*/ 2683768 w 4833822"/>
              <a:gd name="connsiteY93" fmla="*/ 5554760 h 6675633"/>
              <a:gd name="connsiteX94" fmla="*/ 2651515 w 4833822"/>
              <a:gd name="connsiteY94" fmla="*/ 5579849 h 6675633"/>
              <a:gd name="connsiteX95" fmla="*/ 2866541 w 4833822"/>
              <a:gd name="connsiteY95" fmla="*/ 5823548 h 6675633"/>
              <a:gd name="connsiteX96" fmla="*/ 3389773 w 4833822"/>
              <a:gd name="connsiteY96" fmla="*/ 6422042 h 6675633"/>
              <a:gd name="connsiteX97" fmla="*/ 3637059 w 4833822"/>
              <a:gd name="connsiteY97" fmla="*/ 6465046 h 6675633"/>
              <a:gd name="connsiteX98" fmla="*/ 3246422 w 4833822"/>
              <a:gd name="connsiteY98" fmla="*/ 6095917 h 6675633"/>
              <a:gd name="connsiteX99" fmla="*/ 3400524 w 4833822"/>
              <a:gd name="connsiteY99" fmla="*/ 6146091 h 6675633"/>
              <a:gd name="connsiteX100" fmla="*/ 3336018 w 4833822"/>
              <a:gd name="connsiteY100" fmla="*/ 5999152 h 6675633"/>
              <a:gd name="connsiteX101" fmla="*/ 3095901 w 4833822"/>
              <a:gd name="connsiteY101" fmla="*/ 5737539 h 6675633"/>
              <a:gd name="connsiteX102" fmla="*/ 2862954 w 4833822"/>
              <a:gd name="connsiteY102" fmla="*/ 5468751 h 6675633"/>
              <a:gd name="connsiteX103" fmla="*/ 2808528 w 4833822"/>
              <a:gd name="connsiteY103" fmla="*/ 5430450 h 6675633"/>
              <a:gd name="connsiteX104" fmla="*/ 1587125 w 4833822"/>
              <a:gd name="connsiteY104" fmla="*/ 5386325 h 6675633"/>
              <a:gd name="connsiteX105" fmla="*/ 798688 w 4833822"/>
              <a:gd name="connsiteY105" fmla="*/ 5594188 h 6675633"/>
              <a:gd name="connsiteX106" fmla="*/ 780768 w 4833822"/>
              <a:gd name="connsiteY106" fmla="*/ 6217766 h 6675633"/>
              <a:gd name="connsiteX107" fmla="*/ 791519 w 4833822"/>
              <a:gd name="connsiteY107" fmla="*/ 6024242 h 6675633"/>
              <a:gd name="connsiteX108" fmla="*/ 709092 w 4833822"/>
              <a:gd name="connsiteY108" fmla="*/ 5662276 h 6675633"/>
              <a:gd name="connsiteX109" fmla="*/ 368634 w 4833822"/>
              <a:gd name="connsiteY109" fmla="*/ 5673027 h 6675633"/>
              <a:gd name="connsiteX110" fmla="*/ 332793 w 4833822"/>
              <a:gd name="connsiteY110" fmla="*/ 5698117 h 6675633"/>
              <a:gd name="connsiteX111" fmla="*/ 368634 w 4833822"/>
              <a:gd name="connsiteY111" fmla="*/ 5712450 h 6675633"/>
              <a:gd name="connsiteX112" fmla="*/ 350714 w 4833822"/>
              <a:gd name="connsiteY112" fmla="*/ 6013490 h 6675633"/>
              <a:gd name="connsiteX113" fmla="*/ 447479 w 4833822"/>
              <a:gd name="connsiteY113" fmla="*/ 6077997 h 6675633"/>
              <a:gd name="connsiteX114" fmla="*/ 486896 w 4833822"/>
              <a:gd name="connsiteY114" fmla="*/ 5977650 h 6675633"/>
              <a:gd name="connsiteX115" fmla="*/ 468981 w 4833822"/>
              <a:gd name="connsiteY115" fmla="*/ 5859383 h 6675633"/>
              <a:gd name="connsiteX116" fmla="*/ 372216 w 4833822"/>
              <a:gd name="connsiteY116" fmla="*/ 5966899 h 6675633"/>
              <a:gd name="connsiteX117" fmla="*/ 382967 w 4833822"/>
              <a:gd name="connsiteY117" fmla="*/ 5816378 h 6675633"/>
              <a:gd name="connsiteX118" fmla="*/ 497647 w 4833822"/>
              <a:gd name="connsiteY118" fmla="*/ 5776956 h 6675633"/>
              <a:gd name="connsiteX119" fmla="*/ 569323 w 4833822"/>
              <a:gd name="connsiteY119" fmla="*/ 5891641 h 6675633"/>
              <a:gd name="connsiteX120" fmla="*/ 580074 w 4833822"/>
              <a:gd name="connsiteY120" fmla="*/ 6103081 h 6675633"/>
              <a:gd name="connsiteX121" fmla="*/ 612332 w 4833822"/>
              <a:gd name="connsiteY121" fmla="*/ 5859383 h 6675633"/>
              <a:gd name="connsiteX122" fmla="*/ 497647 w 4833822"/>
              <a:gd name="connsiteY122" fmla="*/ 5626436 h 6675633"/>
              <a:gd name="connsiteX123" fmla="*/ 730594 w 4833822"/>
              <a:gd name="connsiteY123" fmla="*/ 6031405 h 6675633"/>
              <a:gd name="connsiteX124" fmla="*/ 547826 w 4833822"/>
              <a:gd name="connsiteY124" fmla="*/ 6196264 h 6675633"/>
              <a:gd name="connsiteX125" fmla="*/ 834528 w 4833822"/>
              <a:gd name="connsiteY125" fmla="*/ 6228517 h 6675633"/>
              <a:gd name="connsiteX126" fmla="*/ 1533370 w 4833822"/>
              <a:gd name="connsiteY126" fmla="*/ 5712450 h 6675633"/>
              <a:gd name="connsiteX127" fmla="*/ 1633712 w 4833822"/>
              <a:gd name="connsiteY127" fmla="*/ 5579849 h 6675633"/>
              <a:gd name="connsiteX128" fmla="*/ 1142733 w 4833822"/>
              <a:gd name="connsiteY128" fmla="*/ 5895223 h 6675633"/>
              <a:gd name="connsiteX129" fmla="*/ 1031635 w 4833822"/>
              <a:gd name="connsiteY129" fmla="*/ 5923895 h 6675633"/>
              <a:gd name="connsiteX130" fmla="*/ 1096142 w 4833822"/>
              <a:gd name="connsiteY130" fmla="*/ 5823548 h 6675633"/>
              <a:gd name="connsiteX131" fmla="*/ 1587125 w 4833822"/>
              <a:gd name="connsiteY131" fmla="*/ 5386325 h 6675633"/>
              <a:gd name="connsiteX132" fmla="*/ 3072607 w 4833822"/>
              <a:gd name="connsiteY132" fmla="*/ 5377365 h 6675633"/>
              <a:gd name="connsiteX133" fmla="*/ 2988391 w 4833822"/>
              <a:gd name="connsiteY133" fmla="*/ 5411409 h 6675633"/>
              <a:gd name="connsiteX134" fmla="*/ 3038564 w 4833822"/>
              <a:gd name="connsiteY134" fmla="*/ 5522507 h 6675633"/>
              <a:gd name="connsiteX135" fmla="*/ 3407693 w 4833822"/>
              <a:gd name="connsiteY135" fmla="*/ 5938228 h 6675633"/>
              <a:gd name="connsiteX136" fmla="*/ 3576134 w 4833822"/>
              <a:gd name="connsiteY136" fmla="*/ 5977650 h 6675633"/>
              <a:gd name="connsiteX137" fmla="*/ 4002606 w 4833822"/>
              <a:gd name="connsiteY137" fmla="*/ 6081579 h 6675633"/>
              <a:gd name="connsiteX138" fmla="*/ 4124455 w 4833822"/>
              <a:gd name="connsiteY138" fmla="*/ 6164006 h 6675633"/>
              <a:gd name="connsiteX139" fmla="*/ 3586885 w 4833822"/>
              <a:gd name="connsiteY139" fmla="*/ 5615685 h 6675633"/>
              <a:gd name="connsiteX140" fmla="*/ 3339600 w 4833822"/>
              <a:gd name="connsiteY140" fmla="*/ 5472333 h 6675633"/>
              <a:gd name="connsiteX141" fmla="*/ 3551045 w 4833822"/>
              <a:gd name="connsiteY141" fmla="*/ 5647943 h 6675633"/>
              <a:gd name="connsiteX142" fmla="*/ 3658561 w 4833822"/>
              <a:gd name="connsiteY142" fmla="*/ 5830717 h 6675633"/>
              <a:gd name="connsiteX143" fmla="*/ 3536712 w 4833822"/>
              <a:gd name="connsiteY143" fmla="*/ 5755454 h 6675633"/>
              <a:gd name="connsiteX144" fmla="*/ 3167577 w 4833822"/>
              <a:gd name="connsiteY144" fmla="*/ 5418578 h 6675633"/>
              <a:gd name="connsiteX145" fmla="*/ 3072607 w 4833822"/>
              <a:gd name="connsiteY145" fmla="*/ 5377365 h 6675633"/>
              <a:gd name="connsiteX146" fmla="*/ 1497530 w 4833822"/>
              <a:gd name="connsiteY146" fmla="*/ 5289565 h 6675633"/>
              <a:gd name="connsiteX147" fmla="*/ 644585 w 4833822"/>
              <a:gd name="connsiteY147" fmla="*/ 5414996 h 6675633"/>
              <a:gd name="connsiteX148" fmla="*/ 404469 w 4833822"/>
              <a:gd name="connsiteY148" fmla="*/ 5490253 h 6675633"/>
              <a:gd name="connsiteX149" fmla="*/ 218113 w 4833822"/>
              <a:gd name="connsiteY149" fmla="*/ 5644356 h 6675633"/>
              <a:gd name="connsiteX150" fmla="*/ 347132 w 4833822"/>
              <a:gd name="connsiteY150" fmla="*/ 6164006 h 6675633"/>
              <a:gd name="connsiteX151" fmla="*/ 218113 w 4833822"/>
              <a:gd name="connsiteY151" fmla="*/ 5798458 h 6675633"/>
              <a:gd name="connsiteX152" fmla="*/ 289789 w 4833822"/>
              <a:gd name="connsiteY152" fmla="*/ 5690947 h 6675633"/>
              <a:gd name="connsiteX153" fmla="*/ 271869 w 4833822"/>
              <a:gd name="connsiteY153" fmla="*/ 5676614 h 6675633"/>
              <a:gd name="connsiteX154" fmla="*/ 304127 w 4833822"/>
              <a:gd name="connsiteY154" fmla="*/ 5583431 h 6675633"/>
              <a:gd name="connsiteX155" fmla="*/ 400887 w 4833822"/>
              <a:gd name="connsiteY155" fmla="*/ 5501005 h 6675633"/>
              <a:gd name="connsiteX156" fmla="*/ 404469 w 4833822"/>
              <a:gd name="connsiteY156" fmla="*/ 5493835 h 6675633"/>
              <a:gd name="connsiteX157" fmla="*/ 408056 w 4833822"/>
              <a:gd name="connsiteY157" fmla="*/ 5493835 h 6675633"/>
              <a:gd name="connsiteX158" fmla="*/ 569323 w 4833822"/>
              <a:gd name="connsiteY158" fmla="*/ 5450831 h 6675633"/>
              <a:gd name="connsiteX159" fmla="*/ 777186 w 4833822"/>
              <a:gd name="connsiteY159" fmla="*/ 5561929 h 6675633"/>
              <a:gd name="connsiteX160" fmla="*/ 1250249 w 4833822"/>
              <a:gd name="connsiteY160" fmla="*/ 5393488 h 6675633"/>
              <a:gd name="connsiteX161" fmla="*/ 1497530 w 4833822"/>
              <a:gd name="connsiteY161" fmla="*/ 5289565 h 6675633"/>
              <a:gd name="connsiteX162" fmla="*/ 3393360 w 4833822"/>
              <a:gd name="connsiteY162" fmla="*/ 5248795 h 6675633"/>
              <a:gd name="connsiteX163" fmla="*/ 3271511 w 4833822"/>
              <a:gd name="connsiteY163" fmla="*/ 5285978 h 6675633"/>
              <a:gd name="connsiteX164" fmla="*/ 3486538 w 4833822"/>
              <a:gd name="connsiteY164" fmla="*/ 5414996 h 6675633"/>
              <a:gd name="connsiteX165" fmla="*/ 4092197 w 4833822"/>
              <a:gd name="connsiteY165" fmla="*/ 5748290 h 6675633"/>
              <a:gd name="connsiteX166" fmla="*/ 3873588 w 4833822"/>
              <a:gd name="connsiteY166" fmla="*/ 5748290 h 6675633"/>
              <a:gd name="connsiteX167" fmla="*/ 4002606 w 4833822"/>
              <a:gd name="connsiteY167" fmla="*/ 5877303 h 6675633"/>
              <a:gd name="connsiteX168" fmla="*/ 4106535 w 4833822"/>
              <a:gd name="connsiteY168" fmla="*/ 5848632 h 6675633"/>
              <a:gd name="connsiteX169" fmla="*/ 4325144 w 4833822"/>
              <a:gd name="connsiteY169" fmla="*/ 5522507 h 6675633"/>
              <a:gd name="connsiteX170" fmla="*/ 4038441 w 4833822"/>
              <a:gd name="connsiteY170" fmla="*/ 5432916 h 6675633"/>
              <a:gd name="connsiteX171" fmla="*/ 3624178 w 4833822"/>
              <a:gd name="connsiteY171" fmla="*/ 5419304 h 6675633"/>
              <a:gd name="connsiteX172" fmla="*/ 3486739 w 4833822"/>
              <a:gd name="connsiteY172" fmla="*/ 5393525 h 6675633"/>
              <a:gd name="connsiteX173" fmla="*/ 3486739 w 4833822"/>
              <a:gd name="connsiteY173" fmla="*/ 5397520 h 6675633"/>
              <a:gd name="connsiteX174" fmla="*/ 3485394 w 4833822"/>
              <a:gd name="connsiteY174" fmla="*/ 5394831 h 6675633"/>
              <a:gd name="connsiteX175" fmla="*/ 3486706 w 4833822"/>
              <a:gd name="connsiteY175" fmla="*/ 5393519 h 6675633"/>
              <a:gd name="connsiteX176" fmla="*/ 3486538 w 4833822"/>
              <a:gd name="connsiteY176" fmla="*/ 5393488 h 6675633"/>
              <a:gd name="connsiteX177" fmla="*/ 3543876 w 4833822"/>
              <a:gd name="connsiteY177" fmla="*/ 5332564 h 6675633"/>
              <a:gd name="connsiteX178" fmla="*/ 4518674 w 4833822"/>
              <a:gd name="connsiteY178" fmla="*/ 5479502 h 6675633"/>
              <a:gd name="connsiteX179" fmla="*/ 4328731 w 4833822"/>
              <a:gd name="connsiteY179" fmla="*/ 5676614 h 6675633"/>
              <a:gd name="connsiteX180" fmla="*/ 4457745 w 4833822"/>
              <a:gd name="connsiteY180" fmla="*/ 5604933 h 6675633"/>
              <a:gd name="connsiteX181" fmla="*/ 4579599 w 4833822"/>
              <a:gd name="connsiteY181" fmla="*/ 5597770 h 6675633"/>
              <a:gd name="connsiteX182" fmla="*/ 4500754 w 4833822"/>
              <a:gd name="connsiteY182" fmla="*/ 5676614 h 6675633"/>
              <a:gd name="connsiteX183" fmla="*/ 4314393 w 4833822"/>
              <a:gd name="connsiteY183" fmla="*/ 5909562 h 6675633"/>
              <a:gd name="connsiteX184" fmla="*/ 4346651 w 4833822"/>
              <a:gd name="connsiteY184" fmla="*/ 5974068 h 6675633"/>
              <a:gd name="connsiteX185" fmla="*/ 4403989 w 4833822"/>
              <a:gd name="connsiteY185" fmla="*/ 5923895 h 6675633"/>
              <a:gd name="connsiteX186" fmla="*/ 4482833 w 4833822"/>
              <a:gd name="connsiteY186" fmla="*/ 5733952 h 6675633"/>
              <a:gd name="connsiteX187" fmla="*/ 4590350 w 4833822"/>
              <a:gd name="connsiteY187" fmla="*/ 5712450 h 6675633"/>
              <a:gd name="connsiteX188" fmla="*/ 4608265 w 4833822"/>
              <a:gd name="connsiteY188" fmla="*/ 5794876 h 6675633"/>
              <a:gd name="connsiteX189" fmla="*/ 4608265 w 4833822"/>
              <a:gd name="connsiteY189" fmla="*/ 5798458 h 6675633"/>
              <a:gd name="connsiteX190" fmla="*/ 4421909 w 4833822"/>
              <a:gd name="connsiteY190" fmla="*/ 6009903 h 6675633"/>
              <a:gd name="connsiteX191" fmla="*/ 4608265 w 4833822"/>
              <a:gd name="connsiteY191" fmla="*/ 5798458 h 6675633"/>
              <a:gd name="connsiteX192" fmla="*/ 4611852 w 4833822"/>
              <a:gd name="connsiteY192" fmla="*/ 5794876 h 6675633"/>
              <a:gd name="connsiteX193" fmla="*/ 4611852 w 4833822"/>
              <a:gd name="connsiteY193" fmla="*/ 5791294 h 6675633"/>
              <a:gd name="connsiteX194" fmla="*/ 4694279 w 4833822"/>
              <a:gd name="connsiteY194" fmla="*/ 5776956 h 6675633"/>
              <a:gd name="connsiteX195" fmla="*/ 4651275 w 4833822"/>
              <a:gd name="connsiteY195" fmla="*/ 5601352 h 6675633"/>
              <a:gd name="connsiteX196" fmla="*/ 4572429 w 4833822"/>
              <a:gd name="connsiteY196" fmla="*/ 5483084 h 6675633"/>
              <a:gd name="connsiteX197" fmla="*/ 4583181 w 4833822"/>
              <a:gd name="connsiteY197" fmla="*/ 5389907 h 6675633"/>
              <a:gd name="connsiteX198" fmla="*/ 4436247 w 4833822"/>
              <a:gd name="connsiteY198" fmla="*/ 5343320 h 6675633"/>
              <a:gd name="connsiteX199" fmla="*/ 3504459 w 4833822"/>
              <a:gd name="connsiteY199" fmla="*/ 5257306 h 6675633"/>
              <a:gd name="connsiteX200" fmla="*/ 3393360 w 4833822"/>
              <a:gd name="connsiteY200" fmla="*/ 5248795 h 6675633"/>
              <a:gd name="connsiteX201" fmla="*/ 655337 w 4833822"/>
              <a:gd name="connsiteY201" fmla="*/ 5117537 h 6675633"/>
              <a:gd name="connsiteX202" fmla="*/ 637416 w 4833822"/>
              <a:gd name="connsiteY202" fmla="*/ 5174880 h 6675633"/>
              <a:gd name="connsiteX203" fmla="*/ 863200 w 4833822"/>
              <a:gd name="connsiteY203" fmla="*/ 5278809 h 6675633"/>
              <a:gd name="connsiteX204" fmla="*/ 734181 w 4833822"/>
              <a:gd name="connsiteY204" fmla="*/ 5139044 h 6675633"/>
              <a:gd name="connsiteX205" fmla="*/ 655337 w 4833822"/>
              <a:gd name="connsiteY205" fmla="*/ 5117537 h 6675633"/>
              <a:gd name="connsiteX206" fmla="*/ 465399 w 4833822"/>
              <a:gd name="connsiteY206" fmla="*/ 5078120 h 6675633"/>
              <a:gd name="connsiteX207" fmla="*/ 465399 w 4833822"/>
              <a:gd name="connsiteY207" fmla="*/ 5278809 h 6675633"/>
              <a:gd name="connsiteX208" fmla="*/ 501234 w 4833822"/>
              <a:gd name="connsiteY208" fmla="*/ 5336151 h 6675633"/>
              <a:gd name="connsiteX209" fmla="*/ 554990 w 4833822"/>
              <a:gd name="connsiteY209" fmla="*/ 5282396 h 6675633"/>
              <a:gd name="connsiteX210" fmla="*/ 465399 w 4833822"/>
              <a:gd name="connsiteY210" fmla="*/ 5078120 h 6675633"/>
              <a:gd name="connsiteX211" fmla="*/ 4325169 w 4833822"/>
              <a:gd name="connsiteY211" fmla="*/ 4997223 h 6675633"/>
              <a:gd name="connsiteX212" fmla="*/ 3959602 w 4833822"/>
              <a:gd name="connsiteY212" fmla="*/ 5203551 h 6675633"/>
              <a:gd name="connsiteX213" fmla="*/ 4360985 w 4833822"/>
              <a:gd name="connsiteY213" fmla="*/ 5113955 h 6675633"/>
              <a:gd name="connsiteX214" fmla="*/ 4278558 w 4833822"/>
              <a:gd name="connsiteY214" fmla="*/ 5225053 h 6675633"/>
              <a:gd name="connsiteX215" fmla="*/ 4454163 w 4833822"/>
              <a:gd name="connsiteY215" fmla="*/ 5178462 h 6675633"/>
              <a:gd name="connsiteX216" fmla="*/ 4368153 w 4833822"/>
              <a:gd name="connsiteY216" fmla="*/ 5002857 h 6675633"/>
              <a:gd name="connsiteX217" fmla="*/ 4325169 w 4833822"/>
              <a:gd name="connsiteY217" fmla="*/ 4997223 h 6675633"/>
              <a:gd name="connsiteX218" fmla="*/ 4156709 w 4833822"/>
              <a:gd name="connsiteY218" fmla="*/ 4963435 h 6675633"/>
              <a:gd name="connsiteX219" fmla="*/ 3748157 w 4833822"/>
              <a:gd name="connsiteY219" fmla="*/ 5045861 h 6675633"/>
              <a:gd name="connsiteX220" fmla="*/ 3529543 w 4833822"/>
              <a:gd name="connsiteY220" fmla="*/ 5167710 h 6675633"/>
              <a:gd name="connsiteX221" fmla="*/ 3805494 w 4833822"/>
              <a:gd name="connsiteY221" fmla="*/ 5070951 h 6675633"/>
              <a:gd name="connsiteX222" fmla="*/ 4156709 w 4833822"/>
              <a:gd name="connsiteY222" fmla="*/ 4963435 h 6675633"/>
              <a:gd name="connsiteX223" fmla="*/ 399937 w 4833822"/>
              <a:gd name="connsiteY223" fmla="*/ 4919647 h 6675633"/>
              <a:gd name="connsiteX224" fmla="*/ 210944 w 4833822"/>
              <a:gd name="connsiteY224" fmla="*/ 4999275 h 6675633"/>
              <a:gd name="connsiteX225" fmla="*/ 124936 w 4833822"/>
              <a:gd name="connsiteY225" fmla="*/ 5142626 h 6675633"/>
              <a:gd name="connsiteX226" fmla="*/ 275451 w 4833822"/>
              <a:gd name="connsiteY226" fmla="*/ 5135457 h 6675633"/>
              <a:gd name="connsiteX227" fmla="*/ 304127 w 4833822"/>
              <a:gd name="connsiteY227" fmla="*/ 5153377 h 6675633"/>
              <a:gd name="connsiteX228" fmla="*/ 271869 w 4833822"/>
              <a:gd name="connsiteY228" fmla="*/ 5389907 h 6675633"/>
              <a:gd name="connsiteX229" fmla="*/ 311291 w 4833822"/>
              <a:gd name="connsiteY229" fmla="*/ 5232222 h 6675633"/>
              <a:gd name="connsiteX230" fmla="*/ 243203 w 4833822"/>
              <a:gd name="connsiteY230" fmla="*/ 5024359 h 6675633"/>
              <a:gd name="connsiteX231" fmla="*/ 1214409 w 4833822"/>
              <a:gd name="connsiteY231" fmla="*/ 5002857 h 6675633"/>
              <a:gd name="connsiteX232" fmla="*/ 465399 w 4833822"/>
              <a:gd name="connsiteY232" fmla="*/ 4920430 h 6675633"/>
              <a:gd name="connsiteX233" fmla="*/ 399937 w 4833822"/>
              <a:gd name="connsiteY233" fmla="*/ 4919647 h 6675633"/>
              <a:gd name="connsiteX234" fmla="*/ 2524908 w 4833822"/>
              <a:gd name="connsiteY234" fmla="*/ 3785348 h 6675633"/>
              <a:gd name="connsiteX235" fmla="*/ 2732856 w 4833822"/>
              <a:gd name="connsiteY235" fmla="*/ 4427267 h 6675633"/>
              <a:gd name="connsiteX236" fmla="*/ 2775802 w 4833822"/>
              <a:gd name="connsiteY236" fmla="*/ 4497336 h 6675633"/>
              <a:gd name="connsiteX237" fmla="*/ 2823267 w 4833822"/>
              <a:gd name="connsiteY237" fmla="*/ 4420486 h 6675633"/>
              <a:gd name="connsiteX238" fmla="*/ 2879774 w 4833822"/>
              <a:gd name="connsiteY238" fmla="*/ 4210280 h 6675633"/>
              <a:gd name="connsiteX239" fmla="*/ 2920458 w 4833822"/>
              <a:gd name="connsiteY239" fmla="*/ 4743705 h 6675633"/>
              <a:gd name="connsiteX240" fmla="*/ 3132925 w 4833822"/>
              <a:gd name="connsiteY240" fmla="*/ 4684938 h 6675633"/>
              <a:gd name="connsiteX241" fmla="*/ 2879774 w 4833822"/>
              <a:gd name="connsiteY241" fmla="*/ 5060146 h 6675633"/>
              <a:gd name="connsiteX242" fmla="*/ 2131619 w 4833822"/>
              <a:gd name="connsiteY242" fmla="*/ 5008160 h 6675633"/>
              <a:gd name="connsiteX243" fmla="*/ 1894289 w 4833822"/>
              <a:gd name="connsiteY243" fmla="*/ 4657816 h 6675633"/>
              <a:gd name="connsiteX244" fmla="*/ 2075111 w 4833822"/>
              <a:gd name="connsiteY244" fmla="*/ 4745967 h 6675633"/>
              <a:gd name="connsiteX245" fmla="*/ 2086414 w 4833822"/>
              <a:gd name="connsiteY245" fmla="*/ 4230622 h 6675633"/>
              <a:gd name="connsiteX246" fmla="*/ 2163263 w 4833822"/>
              <a:gd name="connsiteY246" fmla="*/ 4375281 h 6675633"/>
              <a:gd name="connsiteX247" fmla="*/ 2224289 w 4833822"/>
              <a:gd name="connsiteY247" fmla="*/ 4420486 h 6675633"/>
              <a:gd name="connsiteX248" fmla="*/ 2242372 w 4833822"/>
              <a:gd name="connsiteY248" fmla="*/ 4357198 h 6675633"/>
              <a:gd name="connsiteX249" fmla="*/ 2524908 w 4833822"/>
              <a:gd name="connsiteY249" fmla="*/ 3785348 h 6675633"/>
              <a:gd name="connsiteX250" fmla="*/ 2540406 w 4833822"/>
              <a:gd name="connsiteY250" fmla="*/ 2978007 h 6675633"/>
              <a:gd name="connsiteX251" fmla="*/ 2092432 w 4833822"/>
              <a:gd name="connsiteY251" fmla="*/ 3884704 h 6675633"/>
              <a:gd name="connsiteX252" fmla="*/ 2063761 w 4833822"/>
              <a:gd name="connsiteY252" fmla="*/ 3985051 h 6675633"/>
              <a:gd name="connsiteX253" fmla="*/ 1967001 w 4833822"/>
              <a:gd name="connsiteY253" fmla="*/ 3913375 h 6675633"/>
              <a:gd name="connsiteX254" fmla="*/ 1845152 w 4833822"/>
              <a:gd name="connsiteY254" fmla="*/ 3684011 h 6675633"/>
              <a:gd name="connsiteX255" fmla="*/ 1827232 w 4833822"/>
              <a:gd name="connsiteY255" fmla="*/ 4501118 h 6675633"/>
              <a:gd name="connsiteX256" fmla="*/ 1540529 w 4833822"/>
              <a:gd name="connsiteY256" fmla="*/ 4361349 h 6675633"/>
              <a:gd name="connsiteX257" fmla="*/ 1916828 w 4833822"/>
              <a:gd name="connsiteY257" fmla="*/ 4916838 h 6675633"/>
              <a:gd name="connsiteX258" fmla="*/ 3103066 w 4833822"/>
              <a:gd name="connsiteY258" fmla="*/ 4999265 h 6675633"/>
              <a:gd name="connsiteX259" fmla="*/ 3504448 w 4833822"/>
              <a:gd name="connsiteY259" fmla="*/ 4404353 h 6675633"/>
              <a:gd name="connsiteX260" fmla="*/ 3167572 w 4833822"/>
              <a:gd name="connsiteY260" fmla="*/ 4497531 h 6675633"/>
              <a:gd name="connsiteX261" fmla="*/ 3103066 w 4833822"/>
              <a:gd name="connsiteY261" fmla="*/ 3651757 h 6675633"/>
              <a:gd name="connsiteX262" fmla="*/ 3013470 w 4833822"/>
              <a:gd name="connsiteY262" fmla="*/ 3985051 h 6675633"/>
              <a:gd name="connsiteX263" fmla="*/ 2938212 w 4833822"/>
              <a:gd name="connsiteY263" fmla="*/ 4106900 h 6675633"/>
              <a:gd name="connsiteX264" fmla="*/ 2870119 w 4833822"/>
              <a:gd name="connsiteY264" fmla="*/ 3995802 h 6675633"/>
              <a:gd name="connsiteX265" fmla="*/ 2540406 w 4833822"/>
              <a:gd name="connsiteY265" fmla="*/ 2978007 h 6675633"/>
              <a:gd name="connsiteX266" fmla="*/ 357884 w 4833822"/>
              <a:gd name="connsiteY266" fmla="*/ 2906336 h 6675633"/>
              <a:gd name="connsiteX267" fmla="*/ 422396 w 4833822"/>
              <a:gd name="connsiteY267" fmla="*/ 2988763 h 6675633"/>
              <a:gd name="connsiteX268" fmla="*/ 522738 w 4833822"/>
              <a:gd name="connsiteY268" fmla="*/ 3490494 h 6675633"/>
              <a:gd name="connsiteX269" fmla="*/ 490485 w 4833822"/>
              <a:gd name="connsiteY269" fmla="*/ 3630264 h 6675633"/>
              <a:gd name="connsiteX270" fmla="*/ 386555 w 4833822"/>
              <a:gd name="connsiteY270" fmla="*/ 3529917 h 6675633"/>
              <a:gd name="connsiteX271" fmla="*/ 286208 w 4833822"/>
              <a:gd name="connsiteY271" fmla="*/ 2988763 h 6675633"/>
              <a:gd name="connsiteX272" fmla="*/ 357884 w 4833822"/>
              <a:gd name="connsiteY272" fmla="*/ 2906336 h 6675633"/>
              <a:gd name="connsiteX273" fmla="*/ 4036204 w 4833822"/>
              <a:gd name="connsiteY273" fmla="*/ 1488945 h 6675633"/>
              <a:gd name="connsiteX274" fmla="*/ 4110123 w 4833822"/>
              <a:gd name="connsiteY274" fmla="*/ 1551660 h 6675633"/>
              <a:gd name="connsiteX275" fmla="*/ 4063531 w 4833822"/>
              <a:gd name="connsiteY275" fmla="*/ 2361604 h 6675633"/>
              <a:gd name="connsiteX276" fmla="*/ 3938100 w 4833822"/>
              <a:gd name="connsiteY276" fmla="*/ 2049810 h 6675633"/>
              <a:gd name="connsiteX277" fmla="*/ 3970353 w 4833822"/>
              <a:gd name="connsiteY277" fmla="*/ 1555247 h 6675633"/>
              <a:gd name="connsiteX278" fmla="*/ 4036204 w 4833822"/>
              <a:gd name="connsiteY278" fmla="*/ 1488945 h 6675633"/>
              <a:gd name="connsiteX279" fmla="*/ 915320 w 4833822"/>
              <a:gd name="connsiteY279" fmla="*/ 1230516 h 6675633"/>
              <a:gd name="connsiteX280" fmla="*/ 1020430 w 4833822"/>
              <a:gd name="connsiteY280" fmla="*/ 1911278 h 6675633"/>
              <a:gd name="connsiteX281" fmla="*/ 811383 w 4833822"/>
              <a:gd name="connsiteY281" fmla="*/ 1871692 h 6675633"/>
              <a:gd name="connsiteX282" fmla="*/ 915320 w 4833822"/>
              <a:gd name="connsiteY282" fmla="*/ 1230516 h 6675633"/>
              <a:gd name="connsiteX283" fmla="*/ 2447237 w 4833822"/>
              <a:gd name="connsiteY283" fmla="*/ 95742 h 6675633"/>
              <a:gd name="connsiteX284" fmla="*/ 2465153 w 4833822"/>
              <a:gd name="connsiteY284" fmla="*/ 150394 h 6675633"/>
              <a:gd name="connsiteX285" fmla="*/ 2908975 w 4833822"/>
              <a:gd name="connsiteY285" fmla="*/ 1283064 h 6675633"/>
              <a:gd name="connsiteX286" fmla="*/ 3113822 w 4833822"/>
              <a:gd name="connsiteY286" fmla="*/ 2332928 h 6675633"/>
              <a:gd name="connsiteX287" fmla="*/ 3282263 w 4833822"/>
              <a:gd name="connsiteY287" fmla="*/ 1652006 h 6675633"/>
              <a:gd name="connsiteX288" fmla="*/ 3257173 w 4833822"/>
              <a:gd name="connsiteY288" fmla="*/ 1512237 h 6675633"/>
              <a:gd name="connsiteX289" fmla="*/ 3278681 w 4833822"/>
              <a:gd name="connsiteY289" fmla="*/ 1422641 h 6675633"/>
              <a:gd name="connsiteX290" fmla="*/ 3361107 w 4833822"/>
              <a:gd name="connsiteY290" fmla="*/ 1479984 h 6675633"/>
              <a:gd name="connsiteX291" fmla="*/ 3884339 w 4833822"/>
              <a:gd name="connsiteY291" fmla="*/ 2791654 h 6675633"/>
              <a:gd name="connsiteX292" fmla="*/ 3776823 w 4833822"/>
              <a:gd name="connsiteY292" fmla="*/ 3411649 h 6675633"/>
              <a:gd name="connsiteX293" fmla="*/ 4002606 w 4833822"/>
              <a:gd name="connsiteY293" fmla="*/ 3193040 h 6675633"/>
              <a:gd name="connsiteX294" fmla="*/ 4059943 w 4833822"/>
              <a:gd name="connsiteY294" fmla="*/ 3128529 h 6675633"/>
              <a:gd name="connsiteX295" fmla="*/ 4117286 w 4833822"/>
              <a:gd name="connsiteY295" fmla="*/ 3203791 h 6675633"/>
              <a:gd name="connsiteX296" fmla="*/ 4131625 w 4833822"/>
              <a:gd name="connsiteY296" fmla="*/ 4017313 h 6675633"/>
              <a:gd name="connsiteX297" fmla="*/ 3755321 w 4833822"/>
              <a:gd name="connsiteY297" fmla="*/ 4848755 h 6675633"/>
              <a:gd name="connsiteX298" fmla="*/ 3723067 w 4833822"/>
              <a:gd name="connsiteY298" fmla="*/ 4924012 h 6675633"/>
              <a:gd name="connsiteX299" fmla="*/ 4099366 w 4833822"/>
              <a:gd name="connsiteY299" fmla="*/ 4863088 h 6675633"/>
              <a:gd name="connsiteX300" fmla="*/ 4550927 w 4833822"/>
              <a:gd name="connsiteY300" fmla="*/ 5214302 h 6675633"/>
              <a:gd name="connsiteX301" fmla="*/ 4604683 w 4833822"/>
              <a:gd name="connsiteY301" fmla="*/ 5314649 h 6675633"/>
              <a:gd name="connsiteX302" fmla="*/ 4576011 w 4833822"/>
              <a:gd name="connsiteY302" fmla="*/ 6156842 h 6675633"/>
              <a:gd name="connsiteX303" fmla="*/ 4432660 w 4833822"/>
              <a:gd name="connsiteY303" fmla="*/ 6217766 h 6675633"/>
              <a:gd name="connsiteX304" fmla="*/ 3999019 w 4833822"/>
              <a:gd name="connsiteY304" fmla="*/ 6450713 h 6675633"/>
              <a:gd name="connsiteX305" fmla="*/ 3192667 w 4833822"/>
              <a:gd name="connsiteY305" fmla="*/ 6382620 h 6675633"/>
              <a:gd name="connsiteX306" fmla="*/ 2662265 w 4833822"/>
              <a:gd name="connsiteY306" fmla="*/ 5751872 h 6675633"/>
              <a:gd name="connsiteX307" fmla="*/ 2680186 w 4833822"/>
              <a:gd name="connsiteY307" fmla="*/ 6070828 h 6675633"/>
              <a:gd name="connsiteX308" fmla="*/ 2655096 w 4833822"/>
              <a:gd name="connsiteY308" fmla="*/ 6382620 h 6675633"/>
              <a:gd name="connsiteX309" fmla="*/ 2063771 w 4833822"/>
              <a:gd name="connsiteY309" fmla="*/ 6669322 h 6675633"/>
              <a:gd name="connsiteX310" fmla="*/ 1827242 w 4833822"/>
              <a:gd name="connsiteY310" fmla="*/ 6619149 h 6675633"/>
              <a:gd name="connsiteX311" fmla="*/ 1594295 w 4833822"/>
              <a:gd name="connsiteY311" fmla="*/ 6077997 h 6675633"/>
              <a:gd name="connsiteX312" fmla="*/ 1952673 w 4833822"/>
              <a:gd name="connsiteY312" fmla="*/ 5544009 h 6675633"/>
              <a:gd name="connsiteX313" fmla="*/ 2020761 w 4833822"/>
              <a:gd name="connsiteY313" fmla="*/ 5411409 h 6675633"/>
              <a:gd name="connsiteX314" fmla="*/ 1841575 w 4833822"/>
              <a:gd name="connsiteY314" fmla="*/ 5554760 h 6675633"/>
              <a:gd name="connsiteX315" fmla="*/ 884697 w 4833822"/>
              <a:gd name="connsiteY315" fmla="*/ 6300193 h 6675633"/>
              <a:gd name="connsiteX316" fmla="*/ 547826 w 4833822"/>
              <a:gd name="connsiteY316" fmla="*/ 6332446 h 6675633"/>
              <a:gd name="connsiteX317" fmla="*/ 357883 w 4833822"/>
              <a:gd name="connsiteY317" fmla="*/ 6275109 h 6675633"/>
              <a:gd name="connsiteX318" fmla="*/ 89095 w 4833822"/>
              <a:gd name="connsiteY318" fmla="*/ 5848632 h 6675633"/>
              <a:gd name="connsiteX319" fmla="*/ 46091 w 4833822"/>
              <a:gd name="connsiteY319" fmla="*/ 5497423 h 6675633"/>
              <a:gd name="connsiteX320" fmla="*/ 440310 w 4833822"/>
              <a:gd name="connsiteY320" fmla="*/ 4848755 h 6675633"/>
              <a:gd name="connsiteX321" fmla="*/ 1020884 w 4833822"/>
              <a:gd name="connsiteY321" fmla="*/ 4898928 h 6675633"/>
              <a:gd name="connsiteX322" fmla="*/ 798688 w 4833822"/>
              <a:gd name="connsiteY322" fmla="*/ 4726906 h 6675633"/>
              <a:gd name="connsiteX323" fmla="*/ 766435 w 4833822"/>
              <a:gd name="connsiteY323" fmla="*/ 4669563 h 6675633"/>
              <a:gd name="connsiteX324" fmla="*/ 838110 w 4833822"/>
              <a:gd name="connsiteY324" fmla="*/ 4648061 h 6675633"/>
              <a:gd name="connsiteX325" fmla="*/ 1060306 w 4833822"/>
              <a:gd name="connsiteY325" fmla="*/ 4741239 h 6675633"/>
              <a:gd name="connsiteX326" fmla="*/ 777186 w 4833822"/>
              <a:gd name="connsiteY326" fmla="*/ 4243091 h 6675633"/>
              <a:gd name="connsiteX327" fmla="*/ 723430 w 4833822"/>
              <a:gd name="connsiteY327" fmla="*/ 3709108 h 6675633"/>
              <a:gd name="connsiteX328" fmla="*/ 727012 w 4833822"/>
              <a:gd name="connsiteY328" fmla="*/ 3010267 h 6675633"/>
              <a:gd name="connsiteX329" fmla="*/ 762853 w 4833822"/>
              <a:gd name="connsiteY329" fmla="*/ 2877667 h 6675633"/>
              <a:gd name="connsiteX330" fmla="*/ 1017302 w 4833822"/>
              <a:gd name="connsiteY330" fmla="*/ 3178702 h 6675633"/>
              <a:gd name="connsiteX331" fmla="*/ 1139151 w 4833822"/>
              <a:gd name="connsiteY331" fmla="*/ 3218124 h 6675633"/>
              <a:gd name="connsiteX332" fmla="*/ 1110480 w 4833822"/>
              <a:gd name="connsiteY332" fmla="*/ 3107026 h 6675633"/>
              <a:gd name="connsiteX333" fmla="*/ 1135564 w 4833822"/>
              <a:gd name="connsiteY333" fmla="*/ 2218248 h 6675633"/>
              <a:gd name="connsiteX334" fmla="*/ 1493942 w 4833822"/>
              <a:gd name="connsiteY334" fmla="*/ 1558828 h 6675633"/>
              <a:gd name="connsiteX335" fmla="*/ 1547703 w 4833822"/>
              <a:gd name="connsiteY335" fmla="*/ 1505073 h 6675633"/>
              <a:gd name="connsiteX336" fmla="*/ 1597877 w 4833822"/>
              <a:gd name="connsiteY336" fmla="*/ 1598251 h 6675633"/>
              <a:gd name="connsiteX337" fmla="*/ 2070940 w 4833822"/>
              <a:gd name="connsiteY337" fmla="*/ 2372350 h 6675633"/>
              <a:gd name="connsiteX338" fmla="*/ 1926239 w 4833822"/>
              <a:gd name="connsiteY338" fmla="*/ 1633523 h 6675633"/>
              <a:gd name="connsiteX339" fmla="*/ 2386314 w 4833822"/>
              <a:gd name="connsiteY339" fmla="*/ 121723 h 6675633"/>
              <a:gd name="connsiteX340" fmla="*/ 2447237 w 4833822"/>
              <a:gd name="connsiteY340" fmla="*/ 95742 h 6675633"/>
              <a:gd name="connsiteX0" fmla="*/ 2144854 w 4833822"/>
              <a:gd name="connsiteY0" fmla="*/ 6336154 h 6709803"/>
              <a:gd name="connsiteX1" fmla="*/ 2053020 w 4833822"/>
              <a:gd name="connsiteY1" fmla="*/ 6345114 h 6709803"/>
              <a:gd name="connsiteX2" fmla="*/ 1959837 w 4833822"/>
              <a:gd name="connsiteY2" fmla="*/ 6420372 h 6709803"/>
              <a:gd name="connsiteX3" fmla="*/ 2045851 w 4833822"/>
              <a:gd name="connsiteY3" fmla="*/ 6538639 h 6709803"/>
              <a:gd name="connsiteX4" fmla="*/ 2042269 w 4833822"/>
              <a:gd name="connsiteY4" fmla="*/ 6441874 h 6709803"/>
              <a:gd name="connsiteX5" fmla="*/ 2106775 w 4833822"/>
              <a:gd name="connsiteY5" fmla="*/ 6377367 h 6709803"/>
              <a:gd name="connsiteX6" fmla="*/ 2128277 w 4833822"/>
              <a:gd name="connsiteY6" fmla="*/ 6449043 h 6709803"/>
              <a:gd name="connsiteX7" fmla="*/ 2164118 w 4833822"/>
              <a:gd name="connsiteY7" fmla="*/ 6499216 h 6709803"/>
              <a:gd name="connsiteX8" fmla="*/ 2232206 w 4833822"/>
              <a:gd name="connsiteY8" fmla="*/ 6463381 h 6709803"/>
              <a:gd name="connsiteX9" fmla="*/ 2228624 w 4833822"/>
              <a:gd name="connsiteY9" fmla="*/ 6370198 h 6709803"/>
              <a:gd name="connsiteX10" fmla="*/ 2144854 w 4833822"/>
              <a:gd name="connsiteY10" fmla="*/ 6336154 h 6709803"/>
              <a:gd name="connsiteX11" fmla="*/ 2508163 w 4833822"/>
              <a:gd name="connsiteY11" fmla="*/ 6305692 h 6709803"/>
              <a:gd name="connsiteX12" fmla="*/ 2407811 w 4833822"/>
              <a:gd name="connsiteY12" fmla="*/ 6613902 h 6709803"/>
              <a:gd name="connsiteX13" fmla="*/ 2508163 w 4833822"/>
              <a:gd name="connsiteY13" fmla="*/ 6305692 h 6709803"/>
              <a:gd name="connsiteX14" fmla="*/ 2215080 w 4833822"/>
              <a:gd name="connsiteY14" fmla="*/ 6221157 h 6709803"/>
              <a:gd name="connsiteX15" fmla="*/ 2171282 w 4833822"/>
              <a:gd name="connsiteY15" fmla="*/ 6226847 h 6709803"/>
              <a:gd name="connsiteX16" fmla="*/ 2350473 w 4833822"/>
              <a:gd name="connsiteY16" fmla="*/ 6506386 h 6709803"/>
              <a:gd name="connsiteX17" fmla="*/ 2393478 w 4833822"/>
              <a:gd name="connsiteY17" fmla="*/ 6323612 h 6709803"/>
              <a:gd name="connsiteX18" fmla="*/ 2252871 w 4833822"/>
              <a:gd name="connsiteY18" fmla="*/ 6222312 h 6709803"/>
              <a:gd name="connsiteX19" fmla="*/ 2215080 w 4833822"/>
              <a:gd name="connsiteY19" fmla="*/ 6221157 h 6709803"/>
              <a:gd name="connsiteX20" fmla="*/ 3767359 w 4833822"/>
              <a:gd name="connsiteY20" fmla="*/ 6102199 h 6709803"/>
              <a:gd name="connsiteX21" fmla="*/ 3913003 w 4833822"/>
              <a:gd name="connsiteY21" fmla="*/ 6183842 h 6709803"/>
              <a:gd name="connsiteX22" fmla="*/ 3930923 w 4833822"/>
              <a:gd name="connsiteY22" fmla="*/ 6208931 h 6709803"/>
              <a:gd name="connsiteX23" fmla="*/ 3923759 w 4833822"/>
              <a:gd name="connsiteY23" fmla="*/ 6234016 h 6709803"/>
              <a:gd name="connsiteX24" fmla="*/ 3672890 w 4833822"/>
              <a:gd name="connsiteY24" fmla="*/ 6216095 h 6709803"/>
              <a:gd name="connsiteX25" fmla="*/ 3672890 w 4833822"/>
              <a:gd name="connsiteY25" fmla="*/ 6148006 h 6709803"/>
              <a:gd name="connsiteX26" fmla="*/ 3708731 w 4833822"/>
              <a:gd name="connsiteY26" fmla="*/ 6122917 h 6709803"/>
              <a:gd name="connsiteX27" fmla="*/ 3767359 w 4833822"/>
              <a:gd name="connsiteY27" fmla="*/ 6102199 h 6709803"/>
              <a:gd name="connsiteX28" fmla="*/ 3779366 w 4833822"/>
              <a:gd name="connsiteY28" fmla="*/ 6062388 h 6709803"/>
              <a:gd name="connsiteX29" fmla="*/ 3637059 w 4833822"/>
              <a:gd name="connsiteY29" fmla="*/ 6087083 h 6709803"/>
              <a:gd name="connsiteX30" fmla="*/ 3497289 w 4833822"/>
              <a:gd name="connsiteY30" fmla="*/ 6269851 h 6709803"/>
              <a:gd name="connsiteX31" fmla="*/ 3615557 w 4833822"/>
              <a:gd name="connsiteY31" fmla="*/ 6212514 h 6709803"/>
              <a:gd name="connsiteX32" fmla="*/ 3852086 w 4833822"/>
              <a:gd name="connsiteY32" fmla="*/ 6370198 h 6709803"/>
              <a:gd name="connsiteX33" fmla="*/ 3952433 w 4833822"/>
              <a:gd name="connsiteY33" fmla="*/ 6198176 h 6709803"/>
              <a:gd name="connsiteX34" fmla="*/ 3945496 w 4833822"/>
              <a:gd name="connsiteY34" fmla="*/ 6181371 h 6709803"/>
              <a:gd name="connsiteX35" fmla="*/ 3938093 w 4833822"/>
              <a:gd name="connsiteY35" fmla="*/ 6181371 h 6709803"/>
              <a:gd name="connsiteX36" fmla="*/ 3927341 w 4833822"/>
              <a:gd name="connsiteY36" fmla="*/ 6181371 h 6709803"/>
              <a:gd name="connsiteX37" fmla="*/ 3909418 w 4833822"/>
              <a:gd name="connsiteY37" fmla="*/ 6176664 h 6709803"/>
              <a:gd name="connsiteX38" fmla="*/ 3920171 w 4833822"/>
              <a:gd name="connsiteY38" fmla="*/ 6176664 h 6709803"/>
              <a:gd name="connsiteX39" fmla="*/ 3945252 w 4833822"/>
              <a:gd name="connsiteY39" fmla="*/ 6180781 h 6709803"/>
              <a:gd name="connsiteX40" fmla="*/ 3928739 w 4833822"/>
              <a:gd name="connsiteY40" fmla="*/ 6140781 h 6709803"/>
              <a:gd name="connsiteX41" fmla="*/ 3822967 w 4833822"/>
              <a:gd name="connsiteY41" fmla="*/ 6064683 h 6709803"/>
              <a:gd name="connsiteX42" fmla="*/ 3779366 w 4833822"/>
              <a:gd name="connsiteY42" fmla="*/ 6062388 h 6709803"/>
              <a:gd name="connsiteX43" fmla="*/ 4196131 w 4833822"/>
              <a:gd name="connsiteY43" fmla="*/ 5918642 h 6709803"/>
              <a:gd name="connsiteX44" fmla="*/ 4235548 w 4833822"/>
              <a:gd name="connsiteY44" fmla="*/ 6148007 h 6709803"/>
              <a:gd name="connsiteX45" fmla="*/ 4454163 w 4833822"/>
              <a:gd name="connsiteY45" fmla="*/ 6151589 h 6709803"/>
              <a:gd name="connsiteX46" fmla="*/ 4196131 w 4833822"/>
              <a:gd name="connsiteY46" fmla="*/ 5918642 h 6709803"/>
              <a:gd name="connsiteX47" fmla="*/ 1174995 w 4833822"/>
              <a:gd name="connsiteY47" fmla="*/ 5603264 h 6709803"/>
              <a:gd name="connsiteX48" fmla="*/ 1250253 w 4833822"/>
              <a:gd name="connsiteY48" fmla="*/ 5649856 h 6709803"/>
              <a:gd name="connsiteX49" fmla="*/ 1035224 w 4833822"/>
              <a:gd name="connsiteY49" fmla="*/ 5760949 h 6709803"/>
              <a:gd name="connsiteX50" fmla="*/ 981463 w 4833822"/>
              <a:gd name="connsiteY50" fmla="*/ 5735865 h 6709803"/>
              <a:gd name="connsiteX51" fmla="*/ 1174995 w 4833822"/>
              <a:gd name="connsiteY51" fmla="*/ 5603264 h 6709803"/>
              <a:gd name="connsiteX52" fmla="*/ 3960412 w 4833822"/>
              <a:gd name="connsiteY52" fmla="*/ 5573989 h 6709803"/>
              <a:gd name="connsiteX53" fmla="*/ 4095776 w 4833822"/>
              <a:gd name="connsiteY53" fmla="*/ 5631934 h 6709803"/>
              <a:gd name="connsiteX54" fmla="*/ 4052767 w 4833822"/>
              <a:gd name="connsiteY54" fmla="*/ 5660604 h 6709803"/>
              <a:gd name="connsiteX55" fmla="*/ 3852081 w 4833822"/>
              <a:gd name="connsiteY55" fmla="*/ 5628353 h 6709803"/>
              <a:gd name="connsiteX56" fmla="*/ 3859245 w 4833822"/>
              <a:gd name="connsiteY56" fmla="*/ 5592514 h 6709803"/>
              <a:gd name="connsiteX57" fmla="*/ 3917370 w 4833822"/>
              <a:gd name="connsiteY57" fmla="*/ 5574989 h 6709803"/>
              <a:gd name="connsiteX58" fmla="*/ 3960412 w 4833822"/>
              <a:gd name="connsiteY58" fmla="*/ 5573989 h 6709803"/>
              <a:gd name="connsiteX59" fmla="*/ 2177948 w 4833822"/>
              <a:gd name="connsiteY59" fmla="*/ 5479739 h 6709803"/>
              <a:gd name="connsiteX60" fmla="*/ 2146198 w 4833822"/>
              <a:gd name="connsiteY60" fmla="*/ 5502921 h 6709803"/>
              <a:gd name="connsiteX61" fmla="*/ 1680303 w 4833822"/>
              <a:gd name="connsiteY61" fmla="*/ 6201763 h 6709803"/>
              <a:gd name="connsiteX62" fmla="*/ 1762730 w 4833822"/>
              <a:gd name="connsiteY62" fmla="*/ 6563723 h 6709803"/>
              <a:gd name="connsiteX63" fmla="*/ 1802152 w 4833822"/>
              <a:gd name="connsiteY63" fmla="*/ 6284190 h 6709803"/>
              <a:gd name="connsiteX64" fmla="*/ 2081691 w 4833822"/>
              <a:gd name="connsiteY64" fmla="*/ 6126500 h 6709803"/>
              <a:gd name="connsiteX65" fmla="*/ 1845157 w 4833822"/>
              <a:gd name="connsiteY65" fmla="*/ 6208927 h 6709803"/>
              <a:gd name="connsiteX66" fmla="*/ 1744810 w 4833822"/>
              <a:gd name="connsiteY66" fmla="*/ 6180261 h 6709803"/>
              <a:gd name="connsiteX67" fmla="*/ 2060189 w 4833822"/>
              <a:gd name="connsiteY67" fmla="*/ 6026158 h 6709803"/>
              <a:gd name="connsiteX68" fmla="*/ 2178451 w 4833822"/>
              <a:gd name="connsiteY68" fmla="*/ 5965228 h 6709803"/>
              <a:gd name="connsiteX69" fmla="*/ 2293136 w 4833822"/>
              <a:gd name="connsiteY69" fmla="*/ 5499339 h 6709803"/>
              <a:gd name="connsiteX70" fmla="*/ 1999259 w 4833822"/>
              <a:gd name="connsiteY70" fmla="*/ 5915060 h 6709803"/>
              <a:gd name="connsiteX71" fmla="*/ 2196371 w 4833822"/>
              <a:gd name="connsiteY71" fmla="*/ 5485001 h 6709803"/>
              <a:gd name="connsiteX72" fmla="*/ 2177948 w 4833822"/>
              <a:gd name="connsiteY72" fmla="*/ 5479739 h 6709803"/>
              <a:gd name="connsiteX73" fmla="*/ 2511745 w 4833822"/>
              <a:gd name="connsiteY73" fmla="*/ 5467086 h 6709803"/>
              <a:gd name="connsiteX74" fmla="*/ 2482010 w 4833822"/>
              <a:gd name="connsiteY74" fmla="*/ 5695382 h 6709803"/>
              <a:gd name="connsiteX75" fmla="*/ 2486655 w 4833822"/>
              <a:gd name="connsiteY75" fmla="*/ 5760947 h 6709803"/>
              <a:gd name="connsiteX76" fmla="*/ 2514429 w 4833822"/>
              <a:gd name="connsiteY76" fmla="*/ 5776626 h 6709803"/>
              <a:gd name="connsiteX77" fmla="*/ 2526077 w 4833822"/>
              <a:gd name="connsiteY77" fmla="*/ 5800372 h 6709803"/>
              <a:gd name="connsiteX78" fmla="*/ 2486655 w 4833822"/>
              <a:gd name="connsiteY78" fmla="*/ 5760950 h 6709803"/>
              <a:gd name="connsiteX79" fmla="*/ 2486655 w 4833822"/>
              <a:gd name="connsiteY79" fmla="*/ 5760953 h 6709803"/>
              <a:gd name="connsiteX80" fmla="*/ 2440069 w 4833822"/>
              <a:gd name="connsiteY80" fmla="*/ 6036909 h 6709803"/>
              <a:gd name="connsiteX81" fmla="*/ 2375563 w 4833822"/>
              <a:gd name="connsiteY81" fmla="*/ 5599681 h 6709803"/>
              <a:gd name="connsiteX82" fmla="*/ 2296718 w 4833822"/>
              <a:gd name="connsiteY82" fmla="*/ 5968816 h 6709803"/>
              <a:gd name="connsiteX83" fmla="*/ 2429318 w 4833822"/>
              <a:gd name="connsiteY83" fmla="*/ 6090665 h 6709803"/>
              <a:gd name="connsiteX84" fmla="*/ 2493825 w 4833822"/>
              <a:gd name="connsiteY84" fmla="*/ 5990318 h 6709803"/>
              <a:gd name="connsiteX85" fmla="*/ 2529665 w 4833822"/>
              <a:gd name="connsiteY85" fmla="*/ 5800375 h 6709803"/>
              <a:gd name="connsiteX86" fmla="*/ 2511745 w 4833822"/>
              <a:gd name="connsiteY86" fmla="*/ 5467086 h 6709803"/>
              <a:gd name="connsiteX87" fmla="*/ 2808528 w 4833822"/>
              <a:gd name="connsiteY87" fmla="*/ 5464620 h 6709803"/>
              <a:gd name="connsiteX88" fmla="*/ 2784115 w 4833822"/>
              <a:gd name="connsiteY88" fmla="*/ 5477837 h 6709803"/>
              <a:gd name="connsiteX89" fmla="*/ 2798448 w 4833822"/>
              <a:gd name="connsiteY89" fmla="*/ 5553095 h 6709803"/>
              <a:gd name="connsiteX90" fmla="*/ 2880875 w 4833822"/>
              <a:gd name="connsiteY90" fmla="*/ 5667775 h 6709803"/>
              <a:gd name="connsiteX91" fmla="*/ 3142493 w 4833822"/>
              <a:gd name="connsiteY91" fmla="*/ 5997487 h 6709803"/>
              <a:gd name="connsiteX92" fmla="*/ 2891625 w 4833822"/>
              <a:gd name="connsiteY92" fmla="*/ 5832628 h 6709803"/>
              <a:gd name="connsiteX93" fmla="*/ 2683768 w 4833822"/>
              <a:gd name="connsiteY93" fmla="*/ 5588930 h 6709803"/>
              <a:gd name="connsiteX94" fmla="*/ 2651515 w 4833822"/>
              <a:gd name="connsiteY94" fmla="*/ 5614019 h 6709803"/>
              <a:gd name="connsiteX95" fmla="*/ 2866541 w 4833822"/>
              <a:gd name="connsiteY95" fmla="*/ 5857718 h 6709803"/>
              <a:gd name="connsiteX96" fmla="*/ 3389773 w 4833822"/>
              <a:gd name="connsiteY96" fmla="*/ 6456212 h 6709803"/>
              <a:gd name="connsiteX97" fmla="*/ 3637059 w 4833822"/>
              <a:gd name="connsiteY97" fmla="*/ 6499216 h 6709803"/>
              <a:gd name="connsiteX98" fmla="*/ 3246422 w 4833822"/>
              <a:gd name="connsiteY98" fmla="*/ 6130087 h 6709803"/>
              <a:gd name="connsiteX99" fmla="*/ 3400524 w 4833822"/>
              <a:gd name="connsiteY99" fmla="*/ 6180261 h 6709803"/>
              <a:gd name="connsiteX100" fmla="*/ 3336018 w 4833822"/>
              <a:gd name="connsiteY100" fmla="*/ 6033322 h 6709803"/>
              <a:gd name="connsiteX101" fmla="*/ 3095901 w 4833822"/>
              <a:gd name="connsiteY101" fmla="*/ 5771709 h 6709803"/>
              <a:gd name="connsiteX102" fmla="*/ 2862954 w 4833822"/>
              <a:gd name="connsiteY102" fmla="*/ 5502921 h 6709803"/>
              <a:gd name="connsiteX103" fmla="*/ 2808528 w 4833822"/>
              <a:gd name="connsiteY103" fmla="*/ 5464620 h 6709803"/>
              <a:gd name="connsiteX104" fmla="*/ 1587125 w 4833822"/>
              <a:gd name="connsiteY104" fmla="*/ 5420495 h 6709803"/>
              <a:gd name="connsiteX105" fmla="*/ 798688 w 4833822"/>
              <a:gd name="connsiteY105" fmla="*/ 5628358 h 6709803"/>
              <a:gd name="connsiteX106" fmla="*/ 780768 w 4833822"/>
              <a:gd name="connsiteY106" fmla="*/ 6251936 h 6709803"/>
              <a:gd name="connsiteX107" fmla="*/ 791519 w 4833822"/>
              <a:gd name="connsiteY107" fmla="*/ 6058412 h 6709803"/>
              <a:gd name="connsiteX108" fmla="*/ 709092 w 4833822"/>
              <a:gd name="connsiteY108" fmla="*/ 5696446 h 6709803"/>
              <a:gd name="connsiteX109" fmla="*/ 368634 w 4833822"/>
              <a:gd name="connsiteY109" fmla="*/ 5707197 h 6709803"/>
              <a:gd name="connsiteX110" fmla="*/ 332793 w 4833822"/>
              <a:gd name="connsiteY110" fmla="*/ 5732287 h 6709803"/>
              <a:gd name="connsiteX111" fmla="*/ 368634 w 4833822"/>
              <a:gd name="connsiteY111" fmla="*/ 5746620 h 6709803"/>
              <a:gd name="connsiteX112" fmla="*/ 350714 w 4833822"/>
              <a:gd name="connsiteY112" fmla="*/ 6047660 h 6709803"/>
              <a:gd name="connsiteX113" fmla="*/ 447479 w 4833822"/>
              <a:gd name="connsiteY113" fmla="*/ 6112167 h 6709803"/>
              <a:gd name="connsiteX114" fmla="*/ 486896 w 4833822"/>
              <a:gd name="connsiteY114" fmla="*/ 6011820 h 6709803"/>
              <a:gd name="connsiteX115" fmla="*/ 468981 w 4833822"/>
              <a:gd name="connsiteY115" fmla="*/ 5893553 h 6709803"/>
              <a:gd name="connsiteX116" fmla="*/ 372216 w 4833822"/>
              <a:gd name="connsiteY116" fmla="*/ 6001069 h 6709803"/>
              <a:gd name="connsiteX117" fmla="*/ 382967 w 4833822"/>
              <a:gd name="connsiteY117" fmla="*/ 5850548 h 6709803"/>
              <a:gd name="connsiteX118" fmla="*/ 497647 w 4833822"/>
              <a:gd name="connsiteY118" fmla="*/ 5811126 h 6709803"/>
              <a:gd name="connsiteX119" fmla="*/ 569323 w 4833822"/>
              <a:gd name="connsiteY119" fmla="*/ 5925811 h 6709803"/>
              <a:gd name="connsiteX120" fmla="*/ 580074 w 4833822"/>
              <a:gd name="connsiteY120" fmla="*/ 6137251 h 6709803"/>
              <a:gd name="connsiteX121" fmla="*/ 612332 w 4833822"/>
              <a:gd name="connsiteY121" fmla="*/ 5893553 h 6709803"/>
              <a:gd name="connsiteX122" fmla="*/ 497647 w 4833822"/>
              <a:gd name="connsiteY122" fmla="*/ 5660606 h 6709803"/>
              <a:gd name="connsiteX123" fmla="*/ 730594 w 4833822"/>
              <a:gd name="connsiteY123" fmla="*/ 6065575 h 6709803"/>
              <a:gd name="connsiteX124" fmla="*/ 547826 w 4833822"/>
              <a:gd name="connsiteY124" fmla="*/ 6230434 h 6709803"/>
              <a:gd name="connsiteX125" fmla="*/ 834528 w 4833822"/>
              <a:gd name="connsiteY125" fmla="*/ 6262687 h 6709803"/>
              <a:gd name="connsiteX126" fmla="*/ 1533370 w 4833822"/>
              <a:gd name="connsiteY126" fmla="*/ 5746620 h 6709803"/>
              <a:gd name="connsiteX127" fmla="*/ 1633712 w 4833822"/>
              <a:gd name="connsiteY127" fmla="*/ 5614019 h 6709803"/>
              <a:gd name="connsiteX128" fmla="*/ 1142733 w 4833822"/>
              <a:gd name="connsiteY128" fmla="*/ 5929393 h 6709803"/>
              <a:gd name="connsiteX129" fmla="*/ 1031635 w 4833822"/>
              <a:gd name="connsiteY129" fmla="*/ 5958065 h 6709803"/>
              <a:gd name="connsiteX130" fmla="*/ 1096142 w 4833822"/>
              <a:gd name="connsiteY130" fmla="*/ 5857718 h 6709803"/>
              <a:gd name="connsiteX131" fmla="*/ 1587125 w 4833822"/>
              <a:gd name="connsiteY131" fmla="*/ 5420495 h 6709803"/>
              <a:gd name="connsiteX132" fmla="*/ 3072607 w 4833822"/>
              <a:gd name="connsiteY132" fmla="*/ 5411535 h 6709803"/>
              <a:gd name="connsiteX133" fmla="*/ 2988391 w 4833822"/>
              <a:gd name="connsiteY133" fmla="*/ 5445579 h 6709803"/>
              <a:gd name="connsiteX134" fmla="*/ 3038564 w 4833822"/>
              <a:gd name="connsiteY134" fmla="*/ 5556677 h 6709803"/>
              <a:gd name="connsiteX135" fmla="*/ 3407693 w 4833822"/>
              <a:gd name="connsiteY135" fmla="*/ 5972398 h 6709803"/>
              <a:gd name="connsiteX136" fmla="*/ 3576134 w 4833822"/>
              <a:gd name="connsiteY136" fmla="*/ 6011820 h 6709803"/>
              <a:gd name="connsiteX137" fmla="*/ 4002606 w 4833822"/>
              <a:gd name="connsiteY137" fmla="*/ 6115749 h 6709803"/>
              <a:gd name="connsiteX138" fmla="*/ 4124455 w 4833822"/>
              <a:gd name="connsiteY138" fmla="*/ 6198176 h 6709803"/>
              <a:gd name="connsiteX139" fmla="*/ 3586885 w 4833822"/>
              <a:gd name="connsiteY139" fmla="*/ 5649855 h 6709803"/>
              <a:gd name="connsiteX140" fmla="*/ 3339600 w 4833822"/>
              <a:gd name="connsiteY140" fmla="*/ 5506503 h 6709803"/>
              <a:gd name="connsiteX141" fmla="*/ 3551045 w 4833822"/>
              <a:gd name="connsiteY141" fmla="*/ 5682113 h 6709803"/>
              <a:gd name="connsiteX142" fmla="*/ 3658561 w 4833822"/>
              <a:gd name="connsiteY142" fmla="*/ 5864887 h 6709803"/>
              <a:gd name="connsiteX143" fmla="*/ 3536712 w 4833822"/>
              <a:gd name="connsiteY143" fmla="*/ 5789624 h 6709803"/>
              <a:gd name="connsiteX144" fmla="*/ 3167577 w 4833822"/>
              <a:gd name="connsiteY144" fmla="*/ 5452748 h 6709803"/>
              <a:gd name="connsiteX145" fmla="*/ 3072607 w 4833822"/>
              <a:gd name="connsiteY145" fmla="*/ 5411535 h 6709803"/>
              <a:gd name="connsiteX146" fmla="*/ 1497530 w 4833822"/>
              <a:gd name="connsiteY146" fmla="*/ 5323735 h 6709803"/>
              <a:gd name="connsiteX147" fmla="*/ 644585 w 4833822"/>
              <a:gd name="connsiteY147" fmla="*/ 5449166 h 6709803"/>
              <a:gd name="connsiteX148" fmla="*/ 404469 w 4833822"/>
              <a:gd name="connsiteY148" fmla="*/ 5524423 h 6709803"/>
              <a:gd name="connsiteX149" fmla="*/ 218113 w 4833822"/>
              <a:gd name="connsiteY149" fmla="*/ 5678526 h 6709803"/>
              <a:gd name="connsiteX150" fmla="*/ 347132 w 4833822"/>
              <a:gd name="connsiteY150" fmla="*/ 6198176 h 6709803"/>
              <a:gd name="connsiteX151" fmla="*/ 218113 w 4833822"/>
              <a:gd name="connsiteY151" fmla="*/ 5832628 h 6709803"/>
              <a:gd name="connsiteX152" fmla="*/ 289789 w 4833822"/>
              <a:gd name="connsiteY152" fmla="*/ 5725117 h 6709803"/>
              <a:gd name="connsiteX153" fmla="*/ 271869 w 4833822"/>
              <a:gd name="connsiteY153" fmla="*/ 5710784 h 6709803"/>
              <a:gd name="connsiteX154" fmla="*/ 304127 w 4833822"/>
              <a:gd name="connsiteY154" fmla="*/ 5617601 h 6709803"/>
              <a:gd name="connsiteX155" fmla="*/ 400887 w 4833822"/>
              <a:gd name="connsiteY155" fmla="*/ 5535175 h 6709803"/>
              <a:gd name="connsiteX156" fmla="*/ 404469 w 4833822"/>
              <a:gd name="connsiteY156" fmla="*/ 5528005 h 6709803"/>
              <a:gd name="connsiteX157" fmla="*/ 408056 w 4833822"/>
              <a:gd name="connsiteY157" fmla="*/ 5528005 h 6709803"/>
              <a:gd name="connsiteX158" fmla="*/ 569323 w 4833822"/>
              <a:gd name="connsiteY158" fmla="*/ 5485001 h 6709803"/>
              <a:gd name="connsiteX159" fmla="*/ 777186 w 4833822"/>
              <a:gd name="connsiteY159" fmla="*/ 5596099 h 6709803"/>
              <a:gd name="connsiteX160" fmla="*/ 1250249 w 4833822"/>
              <a:gd name="connsiteY160" fmla="*/ 5427658 h 6709803"/>
              <a:gd name="connsiteX161" fmla="*/ 1497530 w 4833822"/>
              <a:gd name="connsiteY161" fmla="*/ 5323735 h 6709803"/>
              <a:gd name="connsiteX162" fmla="*/ 3393360 w 4833822"/>
              <a:gd name="connsiteY162" fmla="*/ 5282965 h 6709803"/>
              <a:gd name="connsiteX163" fmla="*/ 3271511 w 4833822"/>
              <a:gd name="connsiteY163" fmla="*/ 5320148 h 6709803"/>
              <a:gd name="connsiteX164" fmla="*/ 3486538 w 4833822"/>
              <a:gd name="connsiteY164" fmla="*/ 5449166 h 6709803"/>
              <a:gd name="connsiteX165" fmla="*/ 4092197 w 4833822"/>
              <a:gd name="connsiteY165" fmla="*/ 5782460 h 6709803"/>
              <a:gd name="connsiteX166" fmla="*/ 3873588 w 4833822"/>
              <a:gd name="connsiteY166" fmla="*/ 5782460 h 6709803"/>
              <a:gd name="connsiteX167" fmla="*/ 4002606 w 4833822"/>
              <a:gd name="connsiteY167" fmla="*/ 5911473 h 6709803"/>
              <a:gd name="connsiteX168" fmla="*/ 4106535 w 4833822"/>
              <a:gd name="connsiteY168" fmla="*/ 5882802 h 6709803"/>
              <a:gd name="connsiteX169" fmla="*/ 4325144 w 4833822"/>
              <a:gd name="connsiteY169" fmla="*/ 5556677 h 6709803"/>
              <a:gd name="connsiteX170" fmla="*/ 4038441 w 4833822"/>
              <a:gd name="connsiteY170" fmla="*/ 5467086 h 6709803"/>
              <a:gd name="connsiteX171" fmla="*/ 3624178 w 4833822"/>
              <a:gd name="connsiteY171" fmla="*/ 5453474 h 6709803"/>
              <a:gd name="connsiteX172" fmla="*/ 3486739 w 4833822"/>
              <a:gd name="connsiteY172" fmla="*/ 5427695 h 6709803"/>
              <a:gd name="connsiteX173" fmla="*/ 3486739 w 4833822"/>
              <a:gd name="connsiteY173" fmla="*/ 5431690 h 6709803"/>
              <a:gd name="connsiteX174" fmla="*/ 3485394 w 4833822"/>
              <a:gd name="connsiteY174" fmla="*/ 5429001 h 6709803"/>
              <a:gd name="connsiteX175" fmla="*/ 3486706 w 4833822"/>
              <a:gd name="connsiteY175" fmla="*/ 5427689 h 6709803"/>
              <a:gd name="connsiteX176" fmla="*/ 3486538 w 4833822"/>
              <a:gd name="connsiteY176" fmla="*/ 5427658 h 6709803"/>
              <a:gd name="connsiteX177" fmla="*/ 3543876 w 4833822"/>
              <a:gd name="connsiteY177" fmla="*/ 5366734 h 6709803"/>
              <a:gd name="connsiteX178" fmla="*/ 4518674 w 4833822"/>
              <a:gd name="connsiteY178" fmla="*/ 5513672 h 6709803"/>
              <a:gd name="connsiteX179" fmla="*/ 4328731 w 4833822"/>
              <a:gd name="connsiteY179" fmla="*/ 5710784 h 6709803"/>
              <a:gd name="connsiteX180" fmla="*/ 4457745 w 4833822"/>
              <a:gd name="connsiteY180" fmla="*/ 5639103 h 6709803"/>
              <a:gd name="connsiteX181" fmla="*/ 4579599 w 4833822"/>
              <a:gd name="connsiteY181" fmla="*/ 5631940 h 6709803"/>
              <a:gd name="connsiteX182" fmla="*/ 4500754 w 4833822"/>
              <a:gd name="connsiteY182" fmla="*/ 5710784 h 6709803"/>
              <a:gd name="connsiteX183" fmla="*/ 4314393 w 4833822"/>
              <a:gd name="connsiteY183" fmla="*/ 5943732 h 6709803"/>
              <a:gd name="connsiteX184" fmla="*/ 4346651 w 4833822"/>
              <a:gd name="connsiteY184" fmla="*/ 6008238 h 6709803"/>
              <a:gd name="connsiteX185" fmla="*/ 4403989 w 4833822"/>
              <a:gd name="connsiteY185" fmla="*/ 5958065 h 6709803"/>
              <a:gd name="connsiteX186" fmla="*/ 4482833 w 4833822"/>
              <a:gd name="connsiteY186" fmla="*/ 5768122 h 6709803"/>
              <a:gd name="connsiteX187" fmla="*/ 4590350 w 4833822"/>
              <a:gd name="connsiteY187" fmla="*/ 5746620 h 6709803"/>
              <a:gd name="connsiteX188" fmla="*/ 4608265 w 4833822"/>
              <a:gd name="connsiteY188" fmla="*/ 5829046 h 6709803"/>
              <a:gd name="connsiteX189" fmla="*/ 4608265 w 4833822"/>
              <a:gd name="connsiteY189" fmla="*/ 5832628 h 6709803"/>
              <a:gd name="connsiteX190" fmla="*/ 4421909 w 4833822"/>
              <a:gd name="connsiteY190" fmla="*/ 6044073 h 6709803"/>
              <a:gd name="connsiteX191" fmla="*/ 4608265 w 4833822"/>
              <a:gd name="connsiteY191" fmla="*/ 5832628 h 6709803"/>
              <a:gd name="connsiteX192" fmla="*/ 4611852 w 4833822"/>
              <a:gd name="connsiteY192" fmla="*/ 5829046 h 6709803"/>
              <a:gd name="connsiteX193" fmla="*/ 4611852 w 4833822"/>
              <a:gd name="connsiteY193" fmla="*/ 5825464 h 6709803"/>
              <a:gd name="connsiteX194" fmla="*/ 4694279 w 4833822"/>
              <a:gd name="connsiteY194" fmla="*/ 5811126 h 6709803"/>
              <a:gd name="connsiteX195" fmla="*/ 4651275 w 4833822"/>
              <a:gd name="connsiteY195" fmla="*/ 5635522 h 6709803"/>
              <a:gd name="connsiteX196" fmla="*/ 4572429 w 4833822"/>
              <a:gd name="connsiteY196" fmla="*/ 5517254 h 6709803"/>
              <a:gd name="connsiteX197" fmla="*/ 4583181 w 4833822"/>
              <a:gd name="connsiteY197" fmla="*/ 5424077 h 6709803"/>
              <a:gd name="connsiteX198" fmla="*/ 4436247 w 4833822"/>
              <a:gd name="connsiteY198" fmla="*/ 5377490 h 6709803"/>
              <a:gd name="connsiteX199" fmla="*/ 3504459 w 4833822"/>
              <a:gd name="connsiteY199" fmla="*/ 5291476 h 6709803"/>
              <a:gd name="connsiteX200" fmla="*/ 3393360 w 4833822"/>
              <a:gd name="connsiteY200" fmla="*/ 5282965 h 6709803"/>
              <a:gd name="connsiteX201" fmla="*/ 655337 w 4833822"/>
              <a:gd name="connsiteY201" fmla="*/ 5151707 h 6709803"/>
              <a:gd name="connsiteX202" fmla="*/ 637416 w 4833822"/>
              <a:gd name="connsiteY202" fmla="*/ 5209050 h 6709803"/>
              <a:gd name="connsiteX203" fmla="*/ 863200 w 4833822"/>
              <a:gd name="connsiteY203" fmla="*/ 5312979 h 6709803"/>
              <a:gd name="connsiteX204" fmla="*/ 734181 w 4833822"/>
              <a:gd name="connsiteY204" fmla="*/ 5173214 h 6709803"/>
              <a:gd name="connsiteX205" fmla="*/ 655337 w 4833822"/>
              <a:gd name="connsiteY205" fmla="*/ 5151707 h 6709803"/>
              <a:gd name="connsiteX206" fmla="*/ 465399 w 4833822"/>
              <a:gd name="connsiteY206" fmla="*/ 5112290 h 6709803"/>
              <a:gd name="connsiteX207" fmla="*/ 465399 w 4833822"/>
              <a:gd name="connsiteY207" fmla="*/ 5312979 h 6709803"/>
              <a:gd name="connsiteX208" fmla="*/ 501234 w 4833822"/>
              <a:gd name="connsiteY208" fmla="*/ 5370321 h 6709803"/>
              <a:gd name="connsiteX209" fmla="*/ 554990 w 4833822"/>
              <a:gd name="connsiteY209" fmla="*/ 5316566 h 6709803"/>
              <a:gd name="connsiteX210" fmla="*/ 465399 w 4833822"/>
              <a:gd name="connsiteY210" fmla="*/ 5112290 h 6709803"/>
              <a:gd name="connsiteX211" fmla="*/ 4325169 w 4833822"/>
              <a:gd name="connsiteY211" fmla="*/ 5031393 h 6709803"/>
              <a:gd name="connsiteX212" fmla="*/ 3959602 w 4833822"/>
              <a:gd name="connsiteY212" fmla="*/ 5237721 h 6709803"/>
              <a:gd name="connsiteX213" fmla="*/ 4360985 w 4833822"/>
              <a:gd name="connsiteY213" fmla="*/ 5148125 h 6709803"/>
              <a:gd name="connsiteX214" fmla="*/ 4278558 w 4833822"/>
              <a:gd name="connsiteY214" fmla="*/ 5259223 h 6709803"/>
              <a:gd name="connsiteX215" fmla="*/ 4454163 w 4833822"/>
              <a:gd name="connsiteY215" fmla="*/ 5212632 h 6709803"/>
              <a:gd name="connsiteX216" fmla="*/ 4368153 w 4833822"/>
              <a:gd name="connsiteY216" fmla="*/ 5037027 h 6709803"/>
              <a:gd name="connsiteX217" fmla="*/ 4325169 w 4833822"/>
              <a:gd name="connsiteY217" fmla="*/ 5031393 h 6709803"/>
              <a:gd name="connsiteX218" fmla="*/ 4156709 w 4833822"/>
              <a:gd name="connsiteY218" fmla="*/ 4997605 h 6709803"/>
              <a:gd name="connsiteX219" fmla="*/ 3748157 w 4833822"/>
              <a:gd name="connsiteY219" fmla="*/ 5080031 h 6709803"/>
              <a:gd name="connsiteX220" fmla="*/ 3529543 w 4833822"/>
              <a:gd name="connsiteY220" fmla="*/ 5201880 h 6709803"/>
              <a:gd name="connsiteX221" fmla="*/ 3805494 w 4833822"/>
              <a:gd name="connsiteY221" fmla="*/ 5105121 h 6709803"/>
              <a:gd name="connsiteX222" fmla="*/ 4156709 w 4833822"/>
              <a:gd name="connsiteY222" fmla="*/ 4997605 h 6709803"/>
              <a:gd name="connsiteX223" fmla="*/ 399937 w 4833822"/>
              <a:gd name="connsiteY223" fmla="*/ 4953817 h 6709803"/>
              <a:gd name="connsiteX224" fmla="*/ 210944 w 4833822"/>
              <a:gd name="connsiteY224" fmla="*/ 5033445 h 6709803"/>
              <a:gd name="connsiteX225" fmla="*/ 124936 w 4833822"/>
              <a:gd name="connsiteY225" fmla="*/ 5176796 h 6709803"/>
              <a:gd name="connsiteX226" fmla="*/ 275451 w 4833822"/>
              <a:gd name="connsiteY226" fmla="*/ 5169627 h 6709803"/>
              <a:gd name="connsiteX227" fmla="*/ 304127 w 4833822"/>
              <a:gd name="connsiteY227" fmla="*/ 5187547 h 6709803"/>
              <a:gd name="connsiteX228" fmla="*/ 271869 w 4833822"/>
              <a:gd name="connsiteY228" fmla="*/ 5424077 h 6709803"/>
              <a:gd name="connsiteX229" fmla="*/ 311291 w 4833822"/>
              <a:gd name="connsiteY229" fmla="*/ 5266392 h 6709803"/>
              <a:gd name="connsiteX230" fmla="*/ 243203 w 4833822"/>
              <a:gd name="connsiteY230" fmla="*/ 5058529 h 6709803"/>
              <a:gd name="connsiteX231" fmla="*/ 1214409 w 4833822"/>
              <a:gd name="connsiteY231" fmla="*/ 5037027 h 6709803"/>
              <a:gd name="connsiteX232" fmla="*/ 465399 w 4833822"/>
              <a:gd name="connsiteY232" fmla="*/ 4954600 h 6709803"/>
              <a:gd name="connsiteX233" fmla="*/ 399937 w 4833822"/>
              <a:gd name="connsiteY233" fmla="*/ 4953817 h 6709803"/>
              <a:gd name="connsiteX234" fmla="*/ 2524908 w 4833822"/>
              <a:gd name="connsiteY234" fmla="*/ 3819518 h 6709803"/>
              <a:gd name="connsiteX235" fmla="*/ 2732856 w 4833822"/>
              <a:gd name="connsiteY235" fmla="*/ 4461437 h 6709803"/>
              <a:gd name="connsiteX236" fmla="*/ 2775802 w 4833822"/>
              <a:gd name="connsiteY236" fmla="*/ 4531506 h 6709803"/>
              <a:gd name="connsiteX237" fmla="*/ 2823267 w 4833822"/>
              <a:gd name="connsiteY237" fmla="*/ 4454656 h 6709803"/>
              <a:gd name="connsiteX238" fmla="*/ 2879774 w 4833822"/>
              <a:gd name="connsiteY238" fmla="*/ 4244450 h 6709803"/>
              <a:gd name="connsiteX239" fmla="*/ 2920458 w 4833822"/>
              <a:gd name="connsiteY239" fmla="*/ 4777875 h 6709803"/>
              <a:gd name="connsiteX240" fmla="*/ 3132925 w 4833822"/>
              <a:gd name="connsiteY240" fmla="*/ 4719108 h 6709803"/>
              <a:gd name="connsiteX241" fmla="*/ 2879774 w 4833822"/>
              <a:gd name="connsiteY241" fmla="*/ 5094316 h 6709803"/>
              <a:gd name="connsiteX242" fmla="*/ 2131619 w 4833822"/>
              <a:gd name="connsiteY242" fmla="*/ 5042330 h 6709803"/>
              <a:gd name="connsiteX243" fmla="*/ 1894289 w 4833822"/>
              <a:gd name="connsiteY243" fmla="*/ 4691986 h 6709803"/>
              <a:gd name="connsiteX244" fmla="*/ 2075111 w 4833822"/>
              <a:gd name="connsiteY244" fmla="*/ 4780137 h 6709803"/>
              <a:gd name="connsiteX245" fmla="*/ 2086414 w 4833822"/>
              <a:gd name="connsiteY245" fmla="*/ 4264792 h 6709803"/>
              <a:gd name="connsiteX246" fmla="*/ 2163263 w 4833822"/>
              <a:gd name="connsiteY246" fmla="*/ 4409451 h 6709803"/>
              <a:gd name="connsiteX247" fmla="*/ 2224289 w 4833822"/>
              <a:gd name="connsiteY247" fmla="*/ 4454656 h 6709803"/>
              <a:gd name="connsiteX248" fmla="*/ 2242372 w 4833822"/>
              <a:gd name="connsiteY248" fmla="*/ 4391368 h 6709803"/>
              <a:gd name="connsiteX249" fmla="*/ 2524908 w 4833822"/>
              <a:gd name="connsiteY249" fmla="*/ 3819518 h 6709803"/>
              <a:gd name="connsiteX250" fmla="*/ 2540406 w 4833822"/>
              <a:gd name="connsiteY250" fmla="*/ 3012177 h 6709803"/>
              <a:gd name="connsiteX251" fmla="*/ 2092432 w 4833822"/>
              <a:gd name="connsiteY251" fmla="*/ 3918874 h 6709803"/>
              <a:gd name="connsiteX252" fmla="*/ 2063761 w 4833822"/>
              <a:gd name="connsiteY252" fmla="*/ 4019221 h 6709803"/>
              <a:gd name="connsiteX253" fmla="*/ 1967001 w 4833822"/>
              <a:gd name="connsiteY253" fmla="*/ 3947545 h 6709803"/>
              <a:gd name="connsiteX254" fmla="*/ 1845152 w 4833822"/>
              <a:gd name="connsiteY254" fmla="*/ 3718181 h 6709803"/>
              <a:gd name="connsiteX255" fmla="*/ 1827232 w 4833822"/>
              <a:gd name="connsiteY255" fmla="*/ 4535288 h 6709803"/>
              <a:gd name="connsiteX256" fmla="*/ 1540529 w 4833822"/>
              <a:gd name="connsiteY256" fmla="*/ 4395519 h 6709803"/>
              <a:gd name="connsiteX257" fmla="*/ 1916828 w 4833822"/>
              <a:gd name="connsiteY257" fmla="*/ 4951008 h 6709803"/>
              <a:gd name="connsiteX258" fmla="*/ 3103066 w 4833822"/>
              <a:gd name="connsiteY258" fmla="*/ 5033435 h 6709803"/>
              <a:gd name="connsiteX259" fmla="*/ 3504448 w 4833822"/>
              <a:gd name="connsiteY259" fmla="*/ 4438523 h 6709803"/>
              <a:gd name="connsiteX260" fmla="*/ 3167572 w 4833822"/>
              <a:gd name="connsiteY260" fmla="*/ 4531701 h 6709803"/>
              <a:gd name="connsiteX261" fmla="*/ 3103066 w 4833822"/>
              <a:gd name="connsiteY261" fmla="*/ 3685927 h 6709803"/>
              <a:gd name="connsiteX262" fmla="*/ 3013470 w 4833822"/>
              <a:gd name="connsiteY262" fmla="*/ 4019221 h 6709803"/>
              <a:gd name="connsiteX263" fmla="*/ 2938212 w 4833822"/>
              <a:gd name="connsiteY263" fmla="*/ 4141070 h 6709803"/>
              <a:gd name="connsiteX264" fmla="*/ 2870119 w 4833822"/>
              <a:gd name="connsiteY264" fmla="*/ 4029972 h 6709803"/>
              <a:gd name="connsiteX265" fmla="*/ 2540406 w 4833822"/>
              <a:gd name="connsiteY265" fmla="*/ 3012177 h 6709803"/>
              <a:gd name="connsiteX266" fmla="*/ 357884 w 4833822"/>
              <a:gd name="connsiteY266" fmla="*/ 2940506 h 6709803"/>
              <a:gd name="connsiteX267" fmla="*/ 422396 w 4833822"/>
              <a:gd name="connsiteY267" fmla="*/ 3022933 h 6709803"/>
              <a:gd name="connsiteX268" fmla="*/ 522738 w 4833822"/>
              <a:gd name="connsiteY268" fmla="*/ 3524664 h 6709803"/>
              <a:gd name="connsiteX269" fmla="*/ 490485 w 4833822"/>
              <a:gd name="connsiteY269" fmla="*/ 3664434 h 6709803"/>
              <a:gd name="connsiteX270" fmla="*/ 386555 w 4833822"/>
              <a:gd name="connsiteY270" fmla="*/ 3564087 h 6709803"/>
              <a:gd name="connsiteX271" fmla="*/ 286208 w 4833822"/>
              <a:gd name="connsiteY271" fmla="*/ 3022933 h 6709803"/>
              <a:gd name="connsiteX272" fmla="*/ 357884 w 4833822"/>
              <a:gd name="connsiteY272" fmla="*/ 2940506 h 6709803"/>
              <a:gd name="connsiteX273" fmla="*/ 4036204 w 4833822"/>
              <a:gd name="connsiteY273" fmla="*/ 1523115 h 6709803"/>
              <a:gd name="connsiteX274" fmla="*/ 4110123 w 4833822"/>
              <a:gd name="connsiteY274" fmla="*/ 1585830 h 6709803"/>
              <a:gd name="connsiteX275" fmla="*/ 4063531 w 4833822"/>
              <a:gd name="connsiteY275" fmla="*/ 2395774 h 6709803"/>
              <a:gd name="connsiteX276" fmla="*/ 3938100 w 4833822"/>
              <a:gd name="connsiteY276" fmla="*/ 2083980 h 6709803"/>
              <a:gd name="connsiteX277" fmla="*/ 3970353 w 4833822"/>
              <a:gd name="connsiteY277" fmla="*/ 1589417 h 6709803"/>
              <a:gd name="connsiteX278" fmla="*/ 4036204 w 4833822"/>
              <a:gd name="connsiteY278" fmla="*/ 1523115 h 6709803"/>
              <a:gd name="connsiteX279" fmla="*/ 915320 w 4833822"/>
              <a:gd name="connsiteY279" fmla="*/ 1264686 h 6709803"/>
              <a:gd name="connsiteX280" fmla="*/ 1020430 w 4833822"/>
              <a:gd name="connsiteY280" fmla="*/ 1945448 h 6709803"/>
              <a:gd name="connsiteX281" fmla="*/ 811383 w 4833822"/>
              <a:gd name="connsiteY281" fmla="*/ 1905862 h 6709803"/>
              <a:gd name="connsiteX282" fmla="*/ 915320 w 4833822"/>
              <a:gd name="connsiteY282" fmla="*/ 1264686 h 6709803"/>
              <a:gd name="connsiteX283" fmla="*/ 2447237 w 4833822"/>
              <a:gd name="connsiteY283" fmla="*/ 129912 h 6709803"/>
              <a:gd name="connsiteX284" fmla="*/ 2653184 w 4833822"/>
              <a:gd name="connsiteY284" fmla="*/ 877311 h 6709803"/>
              <a:gd name="connsiteX285" fmla="*/ 2908975 w 4833822"/>
              <a:gd name="connsiteY285" fmla="*/ 1317234 h 6709803"/>
              <a:gd name="connsiteX286" fmla="*/ 3113822 w 4833822"/>
              <a:gd name="connsiteY286" fmla="*/ 2367098 h 6709803"/>
              <a:gd name="connsiteX287" fmla="*/ 3282263 w 4833822"/>
              <a:gd name="connsiteY287" fmla="*/ 1686176 h 6709803"/>
              <a:gd name="connsiteX288" fmla="*/ 3257173 w 4833822"/>
              <a:gd name="connsiteY288" fmla="*/ 1546407 h 6709803"/>
              <a:gd name="connsiteX289" fmla="*/ 3278681 w 4833822"/>
              <a:gd name="connsiteY289" fmla="*/ 1456811 h 6709803"/>
              <a:gd name="connsiteX290" fmla="*/ 3361107 w 4833822"/>
              <a:gd name="connsiteY290" fmla="*/ 1514154 h 6709803"/>
              <a:gd name="connsiteX291" fmla="*/ 3884339 w 4833822"/>
              <a:gd name="connsiteY291" fmla="*/ 2825824 h 6709803"/>
              <a:gd name="connsiteX292" fmla="*/ 3776823 w 4833822"/>
              <a:gd name="connsiteY292" fmla="*/ 3445819 h 6709803"/>
              <a:gd name="connsiteX293" fmla="*/ 4002606 w 4833822"/>
              <a:gd name="connsiteY293" fmla="*/ 3227210 h 6709803"/>
              <a:gd name="connsiteX294" fmla="*/ 4059943 w 4833822"/>
              <a:gd name="connsiteY294" fmla="*/ 3162699 h 6709803"/>
              <a:gd name="connsiteX295" fmla="*/ 4117286 w 4833822"/>
              <a:gd name="connsiteY295" fmla="*/ 3237961 h 6709803"/>
              <a:gd name="connsiteX296" fmla="*/ 4131625 w 4833822"/>
              <a:gd name="connsiteY296" fmla="*/ 4051483 h 6709803"/>
              <a:gd name="connsiteX297" fmla="*/ 3755321 w 4833822"/>
              <a:gd name="connsiteY297" fmla="*/ 4882925 h 6709803"/>
              <a:gd name="connsiteX298" fmla="*/ 3723067 w 4833822"/>
              <a:gd name="connsiteY298" fmla="*/ 4958182 h 6709803"/>
              <a:gd name="connsiteX299" fmla="*/ 4099366 w 4833822"/>
              <a:gd name="connsiteY299" fmla="*/ 4897258 h 6709803"/>
              <a:gd name="connsiteX300" fmla="*/ 4550927 w 4833822"/>
              <a:gd name="connsiteY300" fmla="*/ 5248472 h 6709803"/>
              <a:gd name="connsiteX301" fmla="*/ 4604683 w 4833822"/>
              <a:gd name="connsiteY301" fmla="*/ 5348819 h 6709803"/>
              <a:gd name="connsiteX302" fmla="*/ 4576011 w 4833822"/>
              <a:gd name="connsiteY302" fmla="*/ 6191012 h 6709803"/>
              <a:gd name="connsiteX303" fmla="*/ 4432660 w 4833822"/>
              <a:gd name="connsiteY303" fmla="*/ 6251936 h 6709803"/>
              <a:gd name="connsiteX304" fmla="*/ 3999019 w 4833822"/>
              <a:gd name="connsiteY304" fmla="*/ 6484883 h 6709803"/>
              <a:gd name="connsiteX305" fmla="*/ 3192667 w 4833822"/>
              <a:gd name="connsiteY305" fmla="*/ 6416790 h 6709803"/>
              <a:gd name="connsiteX306" fmla="*/ 2662265 w 4833822"/>
              <a:gd name="connsiteY306" fmla="*/ 5786042 h 6709803"/>
              <a:gd name="connsiteX307" fmla="*/ 2680186 w 4833822"/>
              <a:gd name="connsiteY307" fmla="*/ 6104998 h 6709803"/>
              <a:gd name="connsiteX308" fmla="*/ 2655096 w 4833822"/>
              <a:gd name="connsiteY308" fmla="*/ 6416790 h 6709803"/>
              <a:gd name="connsiteX309" fmla="*/ 2063771 w 4833822"/>
              <a:gd name="connsiteY309" fmla="*/ 6703492 h 6709803"/>
              <a:gd name="connsiteX310" fmla="*/ 1827242 w 4833822"/>
              <a:gd name="connsiteY310" fmla="*/ 6653319 h 6709803"/>
              <a:gd name="connsiteX311" fmla="*/ 1594295 w 4833822"/>
              <a:gd name="connsiteY311" fmla="*/ 6112167 h 6709803"/>
              <a:gd name="connsiteX312" fmla="*/ 1952673 w 4833822"/>
              <a:gd name="connsiteY312" fmla="*/ 5578179 h 6709803"/>
              <a:gd name="connsiteX313" fmla="*/ 2020761 w 4833822"/>
              <a:gd name="connsiteY313" fmla="*/ 5445579 h 6709803"/>
              <a:gd name="connsiteX314" fmla="*/ 1841575 w 4833822"/>
              <a:gd name="connsiteY314" fmla="*/ 5588930 h 6709803"/>
              <a:gd name="connsiteX315" fmla="*/ 884697 w 4833822"/>
              <a:gd name="connsiteY315" fmla="*/ 6334363 h 6709803"/>
              <a:gd name="connsiteX316" fmla="*/ 547826 w 4833822"/>
              <a:gd name="connsiteY316" fmla="*/ 6366616 h 6709803"/>
              <a:gd name="connsiteX317" fmla="*/ 357883 w 4833822"/>
              <a:gd name="connsiteY317" fmla="*/ 6309279 h 6709803"/>
              <a:gd name="connsiteX318" fmla="*/ 89095 w 4833822"/>
              <a:gd name="connsiteY318" fmla="*/ 5882802 h 6709803"/>
              <a:gd name="connsiteX319" fmla="*/ 46091 w 4833822"/>
              <a:gd name="connsiteY319" fmla="*/ 5531593 h 6709803"/>
              <a:gd name="connsiteX320" fmla="*/ 440310 w 4833822"/>
              <a:gd name="connsiteY320" fmla="*/ 4882925 h 6709803"/>
              <a:gd name="connsiteX321" fmla="*/ 1020884 w 4833822"/>
              <a:gd name="connsiteY321" fmla="*/ 4933098 h 6709803"/>
              <a:gd name="connsiteX322" fmla="*/ 798688 w 4833822"/>
              <a:gd name="connsiteY322" fmla="*/ 4761076 h 6709803"/>
              <a:gd name="connsiteX323" fmla="*/ 766435 w 4833822"/>
              <a:gd name="connsiteY323" fmla="*/ 4703733 h 6709803"/>
              <a:gd name="connsiteX324" fmla="*/ 838110 w 4833822"/>
              <a:gd name="connsiteY324" fmla="*/ 4682231 h 6709803"/>
              <a:gd name="connsiteX325" fmla="*/ 1060306 w 4833822"/>
              <a:gd name="connsiteY325" fmla="*/ 4775409 h 6709803"/>
              <a:gd name="connsiteX326" fmla="*/ 777186 w 4833822"/>
              <a:gd name="connsiteY326" fmla="*/ 4277261 h 6709803"/>
              <a:gd name="connsiteX327" fmla="*/ 723430 w 4833822"/>
              <a:gd name="connsiteY327" fmla="*/ 3743278 h 6709803"/>
              <a:gd name="connsiteX328" fmla="*/ 727012 w 4833822"/>
              <a:gd name="connsiteY328" fmla="*/ 3044437 h 6709803"/>
              <a:gd name="connsiteX329" fmla="*/ 762853 w 4833822"/>
              <a:gd name="connsiteY329" fmla="*/ 2911837 h 6709803"/>
              <a:gd name="connsiteX330" fmla="*/ 1017302 w 4833822"/>
              <a:gd name="connsiteY330" fmla="*/ 3212872 h 6709803"/>
              <a:gd name="connsiteX331" fmla="*/ 1139151 w 4833822"/>
              <a:gd name="connsiteY331" fmla="*/ 3252294 h 6709803"/>
              <a:gd name="connsiteX332" fmla="*/ 1110480 w 4833822"/>
              <a:gd name="connsiteY332" fmla="*/ 3141196 h 6709803"/>
              <a:gd name="connsiteX333" fmla="*/ 1135564 w 4833822"/>
              <a:gd name="connsiteY333" fmla="*/ 2252418 h 6709803"/>
              <a:gd name="connsiteX334" fmla="*/ 1493942 w 4833822"/>
              <a:gd name="connsiteY334" fmla="*/ 1592998 h 6709803"/>
              <a:gd name="connsiteX335" fmla="*/ 1547703 w 4833822"/>
              <a:gd name="connsiteY335" fmla="*/ 1539243 h 6709803"/>
              <a:gd name="connsiteX336" fmla="*/ 1597877 w 4833822"/>
              <a:gd name="connsiteY336" fmla="*/ 1632421 h 6709803"/>
              <a:gd name="connsiteX337" fmla="*/ 2070940 w 4833822"/>
              <a:gd name="connsiteY337" fmla="*/ 2406520 h 6709803"/>
              <a:gd name="connsiteX338" fmla="*/ 1926239 w 4833822"/>
              <a:gd name="connsiteY338" fmla="*/ 1667693 h 6709803"/>
              <a:gd name="connsiteX339" fmla="*/ 2386314 w 4833822"/>
              <a:gd name="connsiteY339" fmla="*/ 155893 h 6709803"/>
              <a:gd name="connsiteX340" fmla="*/ 2447237 w 4833822"/>
              <a:gd name="connsiteY340" fmla="*/ 129912 h 6709803"/>
              <a:gd name="connsiteX0" fmla="*/ 2144854 w 4833822"/>
              <a:gd name="connsiteY0" fmla="*/ 6361970 h 6735619"/>
              <a:gd name="connsiteX1" fmla="*/ 2053020 w 4833822"/>
              <a:gd name="connsiteY1" fmla="*/ 6370930 h 6735619"/>
              <a:gd name="connsiteX2" fmla="*/ 1959837 w 4833822"/>
              <a:gd name="connsiteY2" fmla="*/ 6446188 h 6735619"/>
              <a:gd name="connsiteX3" fmla="*/ 2045851 w 4833822"/>
              <a:gd name="connsiteY3" fmla="*/ 6564455 h 6735619"/>
              <a:gd name="connsiteX4" fmla="*/ 2042269 w 4833822"/>
              <a:gd name="connsiteY4" fmla="*/ 6467690 h 6735619"/>
              <a:gd name="connsiteX5" fmla="*/ 2106775 w 4833822"/>
              <a:gd name="connsiteY5" fmla="*/ 6403183 h 6735619"/>
              <a:gd name="connsiteX6" fmla="*/ 2128277 w 4833822"/>
              <a:gd name="connsiteY6" fmla="*/ 6474859 h 6735619"/>
              <a:gd name="connsiteX7" fmla="*/ 2164118 w 4833822"/>
              <a:gd name="connsiteY7" fmla="*/ 6525032 h 6735619"/>
              <a:gd name="connsiteX8" fmla="*/ 2232206 w 4833822"/>
              <a:gd name="connsiteY8" fmla="*/ 6489197 h 6735619"/>
              <a:gd name="connsiteX9" fmla="*/ 2228624 w 4833822"/>
              <a:gd name="connsiteY9" fmla="*/ 6396014 h 6735619"/>
              <a:gd name="connsiteX10" fmla="*/ 2144854 w 4833822"/>
              <a:gd name="connsiteY10" fmla="*/ 6361970 h 6735619"/>
              <a:gd name="connsiteX11" fmla="*/ 2508163 w 4833822"/>
              <a:gd name="connsiteY11" fmla="*/ 6331508 h 6735619"/>
              <a:gd name="connsiteX12" fmla="*/ 2407811 w 4833822"/>
              <a:gd name="connsiteY12" fmla="*/ 6639718 h 6735619"/>
              <a:gd name="connsiteX13" fmla="*/ 2508163 w 4833822"/>
              <a:gd name="connsiteY13" fmla="*/ 6331508 h 6735619"/>
              <a:gd name="connsiteX14" fmla="*/ 2215080 w 4833822"/>
              <a:gd name="connsiteY14" fmla="*/ 6246973 h 6735619"/>
              <a:gd name="connsiteX15" fmla="*/ 2171282 w 4833822"/>
              <a:gd name="connsiteY15" fmla="*/ 6252663 h 6735619"/>
              <a:gd name="connsiteX16" fmla="*/ 2350473 w 4833822"/>
              <a:gd name="connsiteY16" fmla="*/ 6532202 h 6735619"/>
              <a:gd name="connsiteX17" fmla="*/ 2393478 w 4833822"/>
              <a:gd name="connsiteY17" fmla="*/ 6349428 h 6735619"/>
              <a:gd name="connsiteX18" fmla="*/ 2252871 w 4833822"/>
              <a:gd name="connsiteY18" fmla="*/ 6248128 h 6735619"/>
              <a:gd name="connsiteX19" fmla="*/ 2215080 w 4833822"/>
              <a:gd name="connsiteY19" fmla="*/ 6246973 h 6735619"/>
              <a:gd name="connsiteX20" fmla="*/ 3767359 w 4833822"/>
              <a:gd name="connsiteY20" fmla="*/ 6128015 h 6735619"/>
              <a:gd name="connsiteX21" fmla="*/ 3913003 w 4833822"/>
              <a:gd name="connsiteY21" fmla="*/ 6209658 h 6735619"/>
              <a:gd name="connsiteX22" fmla="*/ 3930923 w 4833822"/>
              <a:gd name="connsiteY22" fmla="*/ 6234747 h 6735619"/>
              <a:gd name="connsiteX23" fmla="*/ 3923759 w 4833822"/>
              <a:gd name="connsiteY23" fmla="*/ 6259832 h 6735619"/>
              <a:gd name="connsiteX24" fmla="*/ 3672890 w 4833822"/>
              <a:gd name="connsiteY24" fmla="*/ 6241911 h 6735619"/>
              <a:gd name="connsiteX25" fmla="*/ 3672890 w 4833822"/>
              <a:gd name="connsiteY25" fmla="*/ 6173822 h 6735619"/>
              <a:gd name="connsiteX26" fmla="*/ 3708731 w 4833822"/>
              <a:gd name="connsiteY26" fmla="*/ 6148733 h 6735619"/>
              <a:gd name="connsiteX27" fmla="*/ 3767359 w 4833822"/>
              <a:gd name="connsiteY27" fmla="*/ 6128015 h 6735619"/>
              <a:gd name="connsiteX28" fmla="*/ 3779366 w 4833822"/>
              <a:gd name="connsiteY28" fmla="*/ 6088204 h 6735619"/>
              <a:gd name="connsiteX29" fmla="*/ 3637059 w 4833822"/>
              <a:gd name="connsiteY29" fmla="*/ 6112899 h 6735619"/>
              <a:gd name="connsiteX30" fmla="*/ 3497289 w 4833822"/>
              <a:gd name="connsiteY30" fmla="*/ 6295667 h 6735619"/>
              <a:gd name="connsiteX31" fmla="*/ 3615557 w 4833822"/>
              <a:gd name="connsiteY31" fmla="*/ 6238330 h 6735619"/>
              <a:gd name="connsiteX32" fmla="*/ 3852086 w 4833822"/>
              <a:gd name="connsiteY32" fmla="*/ 6396014 h 6735619"/>
              <a:gd name="connsiteX33" fmla="*/ 3952433 w 4833822"/>
              <a:gd name="connsiteY33" fmla="*/ 6223992 h 6735619"/>
              <a:gd name="connsiteX34" fmla="*/ 3945496 w 4833822"/>
              <a:gd name="connsiteY34" fmla="*/ 6207187 h 6735619"/>
              <a:gd name="connsiteX35" fmla="*/ 3938093 w 4833822"/>
              <a:gd name="connsiteY35" fmla="*/ 6207187 h 6735619"/>
              <a:gd name="connsiteX36" fmla="*/ 3927341 w 4833822"/>
              <a:gd name="connsiteY36" fmla="*/ 6207187 h 6735619"/>
              <a:gd name="connsiteX37" fmla="*/ 3909418 w 4833822"/>
              <a:gd name="connsiteY37" fmla="*/ 6202480 h 6735619"/>
              <a:gd name="connsiteX38" fmla="*/ 3920171 w 4833822"/>
              <a:gd name="connsiteY38" fmla="*/ 6202480 h 6735619"/>
              <a:gd name="connsiteX39" fmla="*/ 3945252 w 4833822"/>
              <a:gd name="connsiteY39" fmla="*/ 6206597 h 6735619"/>
              <a:gd name="connsiteX40" fmla="*/ 3928739 w 4833822"/>
              <a:gd name="connsiteY40" fmla="*/ 6166597 h 6735619"/>
              <a:gd name="connsiteX41" fmla="*/ 3822967 w 4833822"/>
              <a:gd name="connsiteY41" fmla="*/ 6090499 h 6735619"/>
              <a:gd name="connsiteX42" fmla="*/ 3779366 w 4833822"/>
              <a:gd name="connsiteY42" fmla="*/ 6088204 h 6735619"/>
              <a:gd name="connsiteX43" fmla="*/ 4196131 w 4833822"/>
              <a:gd name="connsiteY43" fmla="*/ 5944458 h 6735619"/>
              <a:gd name="connsiteX44" fmla="*/ 4235548 w 4833822"/>
              <a:gd name="connsiteY44" fmla="*/ 6173823 h 6735619"/>
              <a:gd name="connsiteX45" fmla="*/ 4454163 w 4833822"/>
              <a:gd name="connsiteY45" fmla="*/ 6177405 h 6735619"/>
              <a:gd name="connsiteX46" fmla="*/ 4196131 w 4833822"/>
              <a:gd name="connsiteY46" fmla="*/ 5944458 h 6735619"/>
              <a:gd name="connsiteX47" fmla="*/ 1174995 w 4833822"/>
              <a:gd name="connsiteY47" fmla="*/ 5629080 h 6735619"/>
              <a:gd name="connsiteX48" fmla="*/ 1250253 w 4833822"/>
              <a:gd name="connsiteY48" fmla="*/ 5675672 h 6735619"/>
              <a:gd name="connsiteX49" fmla="*/ 1035224 w 4833822"/>
              <a:gd name="connsiteY49" fmla="*/ 5786765 h 6735619"/>
              <a:gd name="connsiteX50" fmla="*/ 981463 w 4833822"/>
              <a:gd name="connsiteY50" fmla="*/ 5761681 h 6735619"/>
              <a:gd name="connsiteX51" fmla="*/ 1174995 w 4833822"/>
              <a:gd name="connsiteY51" fmla="*/ 5629080 h 6735619"/>
              <a:gd name="connsiteX52" fmla="*/ 3960412 w 4833822"/>
              <a:gd name="connsiteY52" fmla="*/ 5599805 h 6735619"/>
              <a:gd name="connsiteX53" fmla="*/ 4095776 w 4833822"/>
              <a:gd name="connsiteY53" fmla="*/ 5657750 h 6735619"/>
              <a:gd name="connsiteX54" fmla="*/ 4052767 w 4833822"/>
              <a:gd name="connsiteY54" fmla="*/ 5686420 h 6735619"/>
              <a:gd name="connsiteX55" fmla="*/ 3852081 w 4833822"/>
              <a:gd name="connsiteY55" fmla="*/ 5654169 h 6735619"/>
              <a:gd name="connsiteX56" fmla="*/ 3859245 w 4833822"/>
              <a:gd name="connsiteY56" fmla="*/ 5618330 h 6735619"/>
              <a:gd name="connsiteX57" fmla="*/ 3917370 w 4833822"/>
              <a:gd name="connsiteY57" fmla="*/ 5600805 h 6735619"/>
              <a:gd name="connsiteX58" fmla="*/ 3960412 w 4833822"/>
              <a:gd name="connsiteY58" fmla="*/ 5599805 h 6735619"/>
              <a:gd name="connsiteX59" fmla="*/ 2177948 w 4833822"/>
              <a:gd name="connsiteY59" fmla="*/ 5505555 h 6735619"/>
              <a:gd name="connsiteX60" fmla="*/ 2146198 w 4833822"/>
              <a:gd name="connsiteY60" fmla="*/ 5528737 h 6735619"/>
              <a:gd name="connsiteX61" fmla="*/ 1680303 w 4833822"/>
              <a:gd name="connsiteY61" fmla="*/ 6227579 h 6735619"/>
              <a:gd name="connsiteX62" fmla="*/ 1762730 w 4833822"/>
              <a:gd name="connsiteY62" fmla="*/ 6589539 h 6735619"/>
              <a:gd name="connsiteX63" fmla="*/ 1802152 w 4833822"/>
              <a:gd name="connsiteY63" fmla="*/ 6310006 h 6735619"/>
              <a:gd name="connsiteX64" fmla="*/ 2081691 w 4833822"/>
              <a:gd name="connsiteY64" fmla="*/ 6152316 h 6735619"/>
              <a:gd name="connsiteX65" fmla="*/ 1845157 w 4833822"/>
              <a:gd name="connsiteY65" fmla="*/ 6234743 h 6735619"/>
              <a:gd name="connsiteX66" fmla="*/ 1744810 w 4833822"/>
              <a:gd name="connsiteY66" fmla="*/ 6206077 h 6735619"/>
              <a:gd name="connsiteX67" fmla="*/ 2060189 w 4833822"/>
              <a:gd name="connsiteY67" fmla="*/ 6051974 h 6735619"/>
              <a:gd name="connsiteX68" fmla="*/ 2178451 w 4833822"/>
              <a:gd name="connsiteY68" fmla="*/ 5991044 h 6735619"/>
              <a:gd name="connsiteX69" fmla="*/ 2293136 w 4833822"/>
              <a:gd name="connsiteY69" fmla="*/ 5525155 h 6735619"/>
              <a:gd name="connsiteX70" fmla="*/ 1999259 w 4833822"/>
              <a:gd name="connsiteY70" fmla="*/ 5940876 h 6735619"/>
              <a:gd name="connsiteX71" fmla="*/ 2196371 w 4833822"/>
              <a:gd name="connsiteY71" fmla="*/ 5510817 h 6735619"/>
              <a:gd name="connsiteX72" fmla="*/ 2177948 w 4833822"/>
              <a:gd name="connsiteY72" fmla="*/ 5505555 h 6735619"/>
              <a:gd name="connsiteX73" fmla="*/ 2511745 w 4833822"/>
              <a:gd name="connsiteY73" fmla="*/ 5492902 h 6735619"/>
              <a:gd name="connsiteX74" fmla="*/ 2482010 w 4833822"/>
              <a:gd name="connsiteY74" fmla="*/ 5721198 h 6735619"/>
              <a:gd name="connsiteX75" fmla="*/ 2486655 w 4833822"/>
              <a:gd name="connsiteY75" fmla="*/ 5786763 h 6735619"/>
              <a:gd name="connsiteX76" fmla="*/ 2514429 w 4833822"/>
              <a:gd name="connsiteY76" fmla="*/ 5802442 h 6735619"/>
              <a:gd name="connsiteX77" fmla="*/ 2526077 w 4833822"/>
              <a:gd name="connsiteY77" fmla="*/ 5826188 h 6735619"/>
              <a:gd name="connsiteX78" fmla="*/ 2486655 w 4833822"/>
              <a:gd name="connsiteY78" fmla="*/ 5786766 h 6735619"/>
              <a:gd name="connsiteX79" fmla="*/ 2486655 w 4833822"/>
              <a:gd name="connsiteY79" fmla="*/ 5786769 h 6735619"/>
              <a:gd name="connsiteX80" fmla="*/ 2440069 w 4833822"/>
              <a:gd name="connsiteY80" fmla="*/ 6062725 h 6735619"/>
              <a:gd name="connsiteX81" fmla="*/ 2375563 w 4833822"/>
              <a:gd name="connsiteY81" fmla="*/ 5625497 h 6735619"/>
              <a:gd name="connsiteX82" fmla="*/ 2296718 w 4833822"/>
              <a:gd name="connsiteY82" fmla="*/ 5994632 h 6735619"/>
              <a:gd name="connsiteX83" fmla="*/ 2429318 w 4833822"/>
              <a:gd name="connsiteY83" fmla="*/ 6116481 h 6735619"/>
              <a:gd name="connsiteX84" fmla="*/ 2493825 w 4833822"/>
              <a:gd name="connsiteY84" fmla="*/ 6016134 h 6735619"/>
              <a:gd name="connsiteX85" fmla="*/ 2529665 w 4833822"/>
              <a:gd name="connsiteY85" fmla="*/ 5826191 h 6735619"/>
              <a:gd name="connsiteX86" fmla="*/ 2511745 w 4833822"/>
              <a:gd name="connsiteY86" fmla="*/ 5492902 h 6735619"/>
              <a:gd name="connsiteX87" fmla="*/ 2808528 w 4833822"/>
              <a:gd name="connsiteY87" fmla="*/ 5490436 h 6735619"/>
              <a:gd name="connsiteX88" fmla="*/ 2784115 w 4833822"/>
              <a:gd name="connsiteY88" fmla="*/ 5503653 h 6735619"/>
              <a:gd name="connsiteX89" fmla="*/ 2798448 w 4833822"/>
              <a:gd name="connsiteY89" fmla="*/ 5578911 h 6735619"/>
              <a:gd name="connsiteX90" fmla="*/ 2880875 w 4833822"/>
              <a:gd name="connsiteY90" fmla="*/ 5693591 h 6735619"/>
              <a:gd name="connsiteX91" fmla="*/ 3142493 w 4833822"/>
              <a:gd name="connsiteY91" fmla="*/ 6023303 h 6735619"/>
              <a:gd name="connsiteX92" fmla="*/ 2891625 w 4833822"/>
              <a:gd name="connsiteY92" fmla="*/ 5858444 h 6735619"/>
              <a:gd name="connsiteX93" fmla="*/ 2683768 w 4833822"/>
              <a:gd name="connsiteY93" fmla="*/ 5614746 h 6735619"/>
              <a:gd name="connsiteX94" fmla="*/ 2651515 w 4833822"/>
              <a:gd name="connsiteY94" fmla="*/ 5639835 h 6735619"/>
              <a:gd name="connsiteX95" fmla="*/ 2866541 w 4833822"/>
              <a:gd name="connsiteY95" fmla="*/ 5883534 h 6735619"/>
              <a:gd name="connsiteX96" fmla="*/ 3389773 w 4833822"/>
              <a:gd name="connsiteY96" fmla="*/ 6482028 h 6735619"/>
              <a:gd name="connsiteX97" fmla="*/ 3637059 w 4833822"/>
              <a:gd name="connsiteY97" fmla="*/ 6525032 h 6735619"/>
              <a:gd name="connsiteX98" fmla="*/ 3246422 w 4833822"/>
              <a:gd name="connsiteY98" fmla="*/ 6155903 h 6735619"/>
              <a:gd name="connsiteX99" fmla="*/ 3400524 w 4833822"/>
              <a:gd name="connsiteY99" fmla="*/ 6206077 h 6735619"/>
              <a:gd name="connsiteX100" fmla="*/ 3336018 w 4833822"/>
              <a:gd name="connsiteY100" fmla="*/ 6059138 h 6735619"/>
              <a:gd name="connsiteX101" fmla="*/ 3095901 w 4833822"/>
              <a:gd name="connsiteY101" fmla="*/ 5797525 h 6735619"/>
              <a:gd name="connsiteX102" fmla="*/ 2862954 w 4833822"/>
              <a:gd name="connsiteY102" fmla="*/ 5528737 h 6735619"/>
              <a:gd name="connsiteX103" fmla="*/ 2808528 w 4833822"/>
              <a:gd name="connsiteY103" fmla="*/ 5490436 h 6735619"/>
              <a:gd name="connsiteX104" fmla="*/ 1587125 w 4833822"/>
              <a:gd name="connsiteY104" fmla="*/ 5446311 h 6735619"/>
              <a:gd name="connsiteX105" fmla="*/ 798688 w 4833822"/>
              <a:gd name="connsiteY105" fmla="*/ 5654174 h 6735619"/>
              <a:gd name="connsiteX106" fmla="*/ 780768 w 4833822"/>
              <a:gd name="connsiteY106" fmla="*/ 6277752 h 6735619"/>
              <a:gd name="connsiteX107" fmla="*/ 791519 w 4833822"/>
              <a:gd name="connsiteY107" fmla="*/ 6084228 h 6735619"/>
              <a:gd name="connsiteX108" fmla="*/ 709092 w 4833822"/>
              <a:gd name="connsiteY108" fmla="*/ 5722262 h 6735619"/>
              <a:gd name="connsiteX109" fmla="*/ 368634 w 4833822"/>
              <a:gd name="connsiteY109" fmla="*/ 5733013 h 6735619"/>
              <a:gd name="connsiteX110" fmla="*/ 332793 w 4833822"/>
              <a:gd name="connsiteY110" fmla="*/ 5758103 h 6735619"/>
              <a:gd name="connsiteX111" fmla="*/ 368634 w 4833822"/>
              <a:gd name="connsiteY111" fmla="*/ 5772436 h 6735619"/>
              <a:gd name="connsiteX112" fmla="*/ 350714 w 4833822"/>
              <a:gd name="connsiteY112" fmla="*/ 6073476 h 6735619"/>
              <a:gd name="connsiteX113" fmla="*/ 447479 w 4833822"/>
              <a:gd name="connsiteY113" fmla="*/ 6137983 h 6735619"/>
              <a:gd name="connsiteX114" fmla="*/ 486896 w 4833822"/>
              <a:gd name="connsiteY114" fmla="*/ 6037636 h 6735619"/>
              <a:gd name="connsiteX115" fmla="*/ 468981 w 4833822"/>
              <a:gd name="connsiteY115" fmla="*/ 5919369 h 6735619"/>
              <a:gd name="connsiteX116" fmla="*/ 372216 w 4833822"/>
              <a:gd name="connsiteY116" fmla="*/ 6026885 h 6735619"/>
              <a:gd name="connsiteX117" fmla="*/ 382967 w 4833822"/>
              <a:gd name="connsiteY117" fmla="*/ 5876364 h 6735619"/>
              <a:gd name="connsiteX118" fmla="*/ 497647 w 4833822"/>
              <a:gd name="connsiteY118" fmla="*/ 5836942 h 6735619"/>
              <a:gd name="connsiteX119" fmla="*/ 569323 w 4833822"/>
              <a:gd name="connsiteY119" fmla="*/ 5951627 h 6735619"/>
              <a:gd name="connsiteX120" fmla="*/ 580074 w 4833822"/>
              <a:gd name="connsiteY120" fmla="*/ 6163067 h 6735619"/>
              <a:gd name="connsiteX121" fmla="*/ 612332 w 4833822"/>
              <a:gd name="connsiteY121" fmla="*/ 5919369 h 6735619"/>
              <a:gd name="connsiteX122" fmla="*/ 497647 w 4833822"/>
              <a:gd name="connsiteY122" fmla="*/ 5686422 h 6735619"/>
              <a:gd name="connsiteX123" fmla="*/ 730594 w 4833822"/>
              <a:gd name="connsiteY123" fmla="*/ 6091391 h 6735619"/>
              <a:gd name="connsiteX124" fmla="*/ 547826 w 4833822"/>
              <a:gd name="connsiteY124" fmla="*/ 6256250 h 6735619"/>
              <a:gd name="connsiteX125" fmla="*/ 834528 w 4833822"/>
              <a:gd name="connsiteY125" fmla="*/ 6288503 h 6735619"/>
              <a:gd name="connsiteX126" fmla="*/ 1533370 w 4833822"/>
              <a:gd name="connsiteY126" fmla="*/ 5772436 h 6735619"/>
              <a:gd name="connsiteX127" fmla="*/ 1633712 w 4833822"/>
              <a:gd name="connsiteY127" fmla="*/ 5639835 h 6735619"/>
              <a:gd name="connsiteX128" fmla="*/ 1142733 w 4833822"/>
              <a:gd name="connsiteY128" fmla="*/ 5955209 h 6735619"/>
              <a:gd name="connsiteX129" fmla="*/ 1031635 w 4833822"/>
              <a:gd name="connsiteY129" fmla="*/ 5983881 h 6735619"/>
              <a:gd name="connsiteX130" fmla="*/ 1096142 w 4833822"/>
              <a:gd name="connsiteY130" fmla="*/ 5883534 h 6735619"/>
              <a:gd name="connsiteX131" fmla="*/ 1587125 w 4833822"/>
              <a:gd name="connsiteY131" fmla="*/ 5446311 h 6735619"/>
              <a:gd name="connsiteX132" fmla="*/ 3072607 w 4833822"/>
              <a:gd name="connsiteY132" fmla="*/ 5437351 h 6735619"/>
              <a:gd name="connsiteX133" fmla="*/ 2988391 w 4833822"/>
              <a:gd name="connsiteY133" fmla="*/ 5471395 h 6735619"/>
              <a:gd name="connsiteX134" fmla="*/ 3038564 w 4833822"/>
              <a:gd name="connsiteY134" fmla="*/ 5582493 h 6735619"/>
              <a:gd name="connsiteX135" fmla="*/ 3407693 w 4833822"/>
              <a:gd name="connsiteY135" fmla="*/ 5998214 h 6735619"/>
              <a:gd name="connsiteX136" fmla="*/ 3576134 w 4833822"/>
              <a:gd name="connsiteY136" fmla="*/ 6037636 h 6735619"/>
              <a:gd name="connsiteX137" fmla="*/ 4002606 w 4833822"/>
              <a:gd name="connsiteY137" fmla="*/ 6141565 h 6735619"/>
              <a:gd name="connsiteX138" fmla="*/ 4124455 w 4833822"/>
              <a:gd name="connsiteY138" fmla="*/ 6223992 h 6735619"/>
              <a:gd name="connsiteX139" fmla="*/ 3586885 w 4833822"/>
              <a:gd name="connsiteY139" fmla="*/ 5675671 h 6735619"/>
              <a:gd name="connsiteX140" fmla="*/ 3339600 w 4833822"/>
              <a:gd name="connsiteY140" fmla="*/ 5532319 h 6735619"/>
              <a:gd name="connsiteX141" fmla="*/ 3551045 w 4833822"/>
              <a:gd name="connsiteY141" fmla="*/ 5707929 h 6735619"/>
              <a:gd name="connsiteX142" fmla="*/ 3658561 w 4833822"/>
              <a:gd name="connsiteY142" fmla="*/ 5890703 h 6735619"/>
              <a:gd name="connsiteX143" fmla="*/ 3536712 w 4833822"/>
              <a:gd name="connsiteY143" fmla="*/ 5815440 h 6735619"/>
              <a:gd name="connsiteX144" fmla="*/ 3167577 w 4833822"/>
              <a:gd name="connsiteY144" fmla="*/ 5478564 h 6735619"/>
              <a:gd name="connsiteX145" fmla="*/ 3072607 w 4833822"/>
              <a:gd name="connsiteY145" fmla="*/ 5437351 h 6735619"/>
              <a:gd name="connsiteX146" fmla="*/ 1497530 w 4833822"/>
              <a:gd name="connsiteY146" fmla="*/ 5349551 h 6735619"/>
              <a:gd name="connsiteX147" fmla="*/ 644585 w 4833822"/>
              <a:gd name="connsiteY147" fmla="*/ 5474982 h 6735619"/>
              <a:gd name="connsiteX148" fmla="*/ 404469 w 4833822"/>
              <a:gd name="connsiteY148" fmla="*/ 5550239 h 6735619"/>
              <a:gd name="connsiteX149" fmla="*/ 218113 w 4833822"/>
              <a:gd name="connsiteY149" fmla="*/ 5704342 h 6735619"/>
              <a:gd name="connsiteX150" fmla="*/ 347132 w 4833822"/>
              <a:gd name="connsiteY150" fmla="*/ 6223992 h 6735619"/>
              <a:gd name="connsiteX151" fmla="*/ 218113 w 4833822"/>
              <a:gd name="connsiteY151" fmla="*/ 5858444 h 6735619"/>
              <a:gd name="connsiteX152" fmla="*/ 289789 w 4833822"/>
              <a:gd name="connsiteY152" fmla="*/ 5750933 h 6735619"/>
              <a:gd name="connsiteX153" fmla="*/ 271869 w 4833822"/>
              <a:gd name="connsiteY153" fmla="*/ 5736600 h 6735619"/>
              <a:gd name="connsiteX154" fmla="*/ 304127 w 4833822"/>
              <a:gd name="connsiteY154" fmla="*/ 5643417 h 6735619"/>
              <a:gd name="connsiteX155" fmla="*/ 400887 w 4833822"/>
              <a:gd name="connsiteY155" fmla="*/ 5560991 h 6735619"/>
              <a:gd name="connsiteX156" fmla="*/ 404469 w 4833822"/>
              <a:gd name="connsiteY156" fmla="*/ 5553821 h 6735619"/>
              <a:gd name="connsiteX157" fmla="*/ 408056 w 4833822"/>
              <a:gd name="connsiteY157" fmla="*/ 5553821 h 6735619"/>
              <a:gd name="connsiteX158" fmla="*/ 569323 w 4833822"/>
              <a:gd name="connsiteY158" fmla="*/ 5510817 h 6735619"/>
              <a:gd name="connsiteX159" fmla="*/ 777186 w 4833822"/>
              <a:gd name="connsiteY159" fmla="*/ 5621915 h 6735619"/>
              <a:gd name="connsiteX160" fmla="*/ 1250249 w 4833822"/>
              <a:gd name="connsiteY160" fmla="*/ 5453474 h 6735619"/>
              <a:gd name="connsiteX161" fmla="*/ 1497530 w 4833822"/>
              <a:gd name="connsiteY161" fmla="*/ 5349551 h 6735619"/>
              <a:gd name="connsiteX162" fmla="*/ 3393360 w 4833822"/>
              <a:gd name="connsiteY162" fmla="*/ 5308781 h 6735619"/>
              <a:gd name="connsiteX163" fmla="*/ 3271511 w 4833822"/>
              <a:gd name="connsiteY163" fmla="*/ 5345964 h 6735619"/>
              <a:gd name="connsiteX164" fmla="*/ 3486538 w 4833822"/>
              <a:gd name="connsiteY164" fmla="*/ 5474982 h 6735619"/>
              <a:gd name="connsiteX165" fmla="*/ 4092197 w 4833822"/>
              <a:gd name="connsiteY165" fmla="*/ 5808276 h 6735619"/>
              <a:gd name="connsiteX166" fmla="*/ 3873588 w 4833822"/>
              <a:gd name="connsiteY166" fmla="*/ 5808276 h 6735619"/>
              <a:gd name="connsiteX167" fmla="*/ 4002606 w 4833822"/>
              <a:gd name="connsiteY167" fmla="*/ 5937289 h 6735619"/>
              <a:gd name="connsiteX168" fmla="*/ 4106535 w 4833822"/>
              <a:gd name="connsiteY168" fmla="*/ 5908618 h 6735619"/>
              <a:gd name="connsiteX169" fmla="*/ 4325144 w 4833822"/>
              <a:gd name="connsiteY169" fmla="*/ 5582493 h 6735619"/>
              <a:gd name="connsiteX170" fmla="*/ 4038441 w 4833822"/>
              <a:gd name="connsiteY170" fmla="*/ 5492902 h 6735619"/>
              <a:gd name="connsiteX171" fmla="*/ 3624178 w 4833822"/>
              <a:gd name="connsiteY171" fmla="*/ 5479290 h 6735619"/>
              <a:gd name="connsiteX172" fmla="*/ 3486739 w 4833822"/>
              <a:gd name="connsiteY172" fmla="*/ 5453511 h 6735619"/>
              <a:gd name="connsiteX173" fmla="*/ 3486739 w 4833822"/>
              <a:gd name="connsiteY173" fmla="*/ 5457506 h 6735619"/>
              <a:gd name="connsiteX174" fmla="*/ 3485394 w 4833822"/>
              <a:gd name="connsiteY174" fmla="*/ 5454817 h 6735619"/>
              <a:gd name="connsiteX175" fmla="*/ 3486706 w 4833822"/>
              <a:gd name="connsiteY175" fmla="*/ 5453505 h 6735619"/>
              <a:gd name="connsiteX176" fmla="*/ 3486538 w 4833822"/>
              <a:gd name="connsiteY176" fmla="*/ 5453474 h 6735619"/>
              <a:gd name="connsiteX177" fmla="*/ 3543876 w 4833822"/>
              <a:gd name="connsiteY177" fmla="*/ 5392550 h 6735619"/>
              <a:gd name="connsiteX178" fmla="*/ 4518674 w 4833822"/>
              <a:gd name="connsiteY178" fmla="*/ 5539488 h 6735619"/>
              <a:gd name="connsiteX179" fmla="*/ 4328731 w 4833822"/>
              <a:gd name="connsiteY179" fmla="*/ 5736600 h 6735619"/>
              <a:gd name="connsiteX180" fmla="*/ 4457745 w 4833822"/>
              <a:gd name="connsiteY180" fmla="*/ 5664919 h 6735619"/>
              <a:gd name="connsiteX181" fmla="*/ 4579599 w 4833822"/>
              <a:gd name="connsiteY181" fmla="*/ 5657756 h 6735619"/>
              <a:gd name="connsiteX182" fmla="*/ 4500754 w 4833822"/>
              <a:gd name="connsiteY182" fmla="*/ 5736600 h 6735619"/>
              <a:gd name="connsiteX183" fmla="*/ 4314393 w 4833822"/>
              <a:gd name="connsiteY183" fmla="*/ 5969548 h 6735619"/>
              <a:gd name="connsiteX184" fmla="*/ 4346651 w 4833822"/>
              <a:gd name="connsiteY184" fmla="*/ 6034054 h 6735619"/>
              <a:gd name="connsiteX185" fmla="*/ 4403989 w 4833822"/>
              <a:gd name="connsiteY185" fmla="*/ 5983881 h 6735619"/>
              <a:gd name="connsiteX186" fmla="*/ 4482833 w 4833822"/>
              <a:gd name="connsiteY186" fmla="*/ 5793938 h 6735619"/>
              <a:gd name="connsiteX187" fmla="*/ 4590350 w 4833822"/>
              <a:gd name="connsiteY187" fmla="*/ 5772436 h 6735619"/>
              <a:gd name="connsiteX188" fmla="*/ 4608265 w 4833822"/>
              <a:gd name="connsiteY188" fmla="*/ 5854862 h 6735619"/>
              <a:gd name="connsiteX189" fmla="*/ 4608265 w 4833822"/>
              <a:gd name="connsiteY189" fmla="*/ 5858444 h 6735619"/>
              <a:gd name="connsiteX190" fmla="*/ 4421909 w 4833822"/>
              <a:gd name="connsiteY190" fmla="*/ 6069889 h 6735619"/>
              <a:gd name="connsiteX191" fmla="*/ 4608265 w 4833822"/>
              <a:gd name="connsiteY191" fmla="*/ 5858444 h 6735619"/>
              <a:gd name="connsiteX192" fmla="*/ 4611852 w 4833822"/>
              <a:gd name="connsiteY192" fmla="*/ 5854862 h 6735619"/>
              <a:gd name="connsiteX193" fmla="*/ 4611852 w 4833822"/>
              <a:gd name="connsiteY193" fmla="*/ 5851280 h 6735619"/>
              <a:gd name="connsiteX194" fmla="*/ 4694279 w 4833822"/>
              <a:gd name="connsiteY194" fmla="*/ 5836942 h 6735619"/>
              <a:gd name="connsiteX195" fmla="*/ 4651275 w 4833822"/>
              <a:gd name="connsiteY195" fmla="*/ 5661338 h 6735619"/>
              <a:gd name="connsiteX196" fmla="*/ 4572429 w 4833822"/>
              <a:gd name="connsiteY196" fmla="*/ 5543070 h 6735619"/>
              <a:gd name="connsiteX197" fmla="*/ 4583181 w 4833822"/>
              <a:gd name="connsiteY197" fmla="*/ 5449893 h 6735619"/>
              <a:gd name="connsiteX198" fmla="*/ 4436247 w 4833822"/>
              <a:gd name="connsiteY198" fmla="*/ 5403306 h 6735619"/>
              <a:gd name="connsiteX199" fmla="*/ 3504459 w 4833822"/>
              <a:gd name="connsiteY199" fmla="*/ 5317292 h 6735619"/>
              <a:gd name="connsiteX200" fmla="*/ 3393360 w 4833822"/>
              <a:gd name="connsiteY200" fmla="*/ 5308781 h 6735619"/>
              <a:gd name="connsiteX201" fmla="*/ 655337 w 4833822"/>
              <a:gd name="connsiteY201" fmla="*/ 5177523 h 6735619"/>
              <a:gd name="connsiteX202" fmla="*/ 637416 w 4833822"/>
              <a:gd name="connsiteY202" fmla="*/ 5234866 h 6735619"/>
              <a:gd name="connsiteX203" fmla="*/ 863200 w 4833822"/>
              <a:gd name="connsiteY203" fmla="*/ 5338795 h 6735619"/>
              <a:gd name="connsiteX204" fmla="*/ 734181 w 4833822"/>
              <a:gd name="connsiteY204" fmla="*/ 5199030 h 6735619"/>
              <a:gd name="connsiteX205" fmla="*/ 655337 w 4833822"/>
              <a:gd name="connsiteY205" fmla="*/ 5177523 h 6735619"/>
              <a:gd name="connsiteX206" fmla="*/ 465399 w 4833822"/>
              <a:gd name="connsiteY206" fmla="*/ 5138106 h 6735619"/>
              <a:gd name="connsiteX207" fmla="*/ 465399 w 4833822"/>
              <a:gd name="connsiteY207" fmla="*/ 5338795 h 6735619"/>
              <a:gd name="connsiteX208" fmla="*/ 501234 w 4833822"/>
              <a:gd name="connsiteY208" fmla="*/ 5396137 h 6735619"/>
              <a:gd name="connsiteX209" fmla="*/ 554990 w 4833822"/>
              <a:gd name="connsiteY209" fmla="*/ 5342382 h 6735619"/>
              <a:gd name="connsiteX210" fmla="*/ 465399 w 4833822"/>
              <a:gd name="connsiteY210" fmla="*/ 5138106 h 6735619"/>
              <a:gd name="connsiteX211" fmla="*/ 4325169 w 4833822"/>
              <a:gd name="connsiteY211" fmla="*/ 5057209 h 6735619"/>
              <a:gd name="connsiteX212" fmla="*/ 3959602 w 4833822"/>
              <a:gd name="connsiteY212" fmla="*/ 5263537 h 6735619"/>
              <a:gd name="connsiteX213" fmla="*/ 4360985 w 4833822"/>
              <a:gd name="connsiteY213" fmla="*/ 5173941 h 6735619"/>
              <a:gd name="connsiteX214" fmla="*/ 4278558 w 4833822"/>
              <a:gd name="connsiteY214" fmla="*/ 5285039 h 6735619"/>
              <a:gd name="connsiteX215" fmla="*/ 4454163 w 4833822"/>
              <a:gd name="connsiteY215" fmla="*/ 5238448 h 6735619"/>
              <a:gd name="connsiteX216" fmla="*/ 4368153 w 4833822"/>
              <a:gd name="connsiteY216" fmla="*/ 5062843 h 6735619"/>
              <a:gd name="connsiteX217" fmla="*/ 4325169 w 4833822"/>
              <a:gd name="connsiteY217" fmla="*/ 5057209 h 6735619"/>
              <a:gd name="connsiteX218" fmla="*/ 4156709 w 4833822"/>
              <a:gd name="connsiteY218" fmla="*/ 5023421 h 6735619"/>
              <a:gd name="connsiteX219" fmla="*/ 3748157 w 4833822"/>
              <a:gd name="connsiteY219" fmla="*/ 5105847 h 6735619"/>
              <a:gd name="connsiteX220" fmla="*/ 3529543 w 4833822"/>
              <a:gd name="connsiteY220" fmla="*/ 5227696 h 6735619"/>
              <a:gd name="connsiteX221" fmla="*/ 3805494 w 4833822"/>
              <a:gd name="connsiteY221" fmla="*/ 5130937 h 6735619"/>
              <a:gd name="connsiteX222" fmla="*/ 4156709 w 4833822"/>
              <a:gd name="connsiteY222" fmla="*/ 5023421 h 6735619"/>
              <a:gd name="connsiteX223" fmla="*/ 399937 w 4833822"/>
              <a:gd name="connsiteY223" fmla="*/ 4979633 h 6735619"/>
              <a:gd name="connsiteX224" fmla="*/ 210944 w 4833822"/>
              <a:gd name="connsiteY224" fmla="*/ 5059261 h 6735619"/>
              <a:gd name="connsiteX225" fmla="*/ 124936 w 4833822"/>
              <a:gd name="connsiteY225" fmla="*/ 5202612 h 6735619"/>
              <a:gd name="connsiteX226" fmla="*/ 275451 w 4833822"/>
              <a:gd name="connsiteY226" fmla="*/ 5195443 h 6735619"/>
              <a:gd name="connsiteX227" fmla="*/ 304127 w 4833822"/>
              <a:gd name="connsiteY227" fmla="*/ 5213363 h 6735619"/>
              <a:gd name="connsiteX228" fmla="*/ 271869 w 4833822"/>
              <a:gd name="connsiteY228" fmla="*/ 5449893 h 6735619"/>
              <a:gd name="connsiteX229" fmla="*/ 311291 w 4833822"/>
              <a:gd name="connsiteY229" fmla="*/ 5292208 h 6735619"/>
              <a:gd name="connsiteX230" fmla="*/ 243203 w 4833822"/>
              <a:gd name="connsiteY230" fmla="*/ 5084345 h 6735619"/>
              <a:gd name="connsiteX231" fmla="*/ 1214409 w 4833822"/>
              <a:gd name="connsiteY231" fmla="*/ 5062843 h 6735619"/>
              <a:gd name="connsiteX232" fmla="*/ 465399 w 4833822"/>
              <a:gd name="connsiteY232" fmla="*/ 4980416 h 6735619"/>
              <a:gd name="connsiteX233" fmla="*/ 399937 w 4833822"/>
              <a:gd name="connsiteY233" fmla="*/ 4979633 h 6735619"/>
              <a:gd name="connsiteX234" fmla="*/ 2524908 w 4833822"/>
              <a:gd name="connsiteY234" fmla="*/ 3845334 h 6735619"/>
              <a:gd name="connsiteX235" fmla="*/ 2732856 w 4833822"/>
              <a:gd name="connsiteY235" fmla="*/ 4487253 h 6735619"/>
              <a:gd name="connsiteX236" fmla="*/ 2775802 w 4833822"/>
              <a:gd name="connsiteY236" fmla="*/ 4557322 h 6735619"/>
              <a:gd name="connsiteX237" fmla="*/ 2823267 w 4833822"/>
              <a:gd name="connsiteY237" fmla="*/ 4480472 h 6735619"/>
              <a:gd name="connsiteX238" fmla="*/ 2879774 w 4833822"/>
              <a:gd name="connsiteY238" fmla="*/ 4270266 h 6735619"/>
              <a:gd name="connsiteX239" fmla="*/ 2920458 w 4833822"/>
              <a:gd name="connsiteY239" fmla="*/ 4803691 h 6735619"/>
              <a:gd name="connsiteX240" fmla="*/ 3132925 w 4833822"/>
              <a:gd name="connsiteY240" fmla="*/ 4744924 h 6735619"/>
              <a:gd name="connsiteX241" fmla="*/ 2879774 w 4833822"/>
              <a:gd name="connsiteY241" fmla="*/ 5120132 h 6735619"/>
              <a:gd name="connsiteX242" fmla="*/ 2131619 w 4833822"/>
              <a:gd name="connsiteY242" fmla="*/ 5068146 h 6735619"/>
              <a:gd name="connsiteX243" fmla="*/ 1894289 w 4833822"/>
              <a:gd name="connsiteY243" fmla="*/ 4717802 h 6735619"/>
              <a:gd name="connsiteX244" fmla="*/ 2075111 w 4833822"/>
              <a:gd name="connsiteY244" fmla="*/ 4805953 h 6735619"/>
              <a:gd name="connsiteX245" fmla="*/ 2086414 w 4833822"/>
              <a:gd name="connsiteY245" fmla="*/ 4290608 h 6735619"/>
              <a:gd name="connsiteX246" fmla="*/ 2163263 w 4833822"/>
              <a:gd name="connsiteY246" fmla="*/ 4435267 h 6735619"/>
              <a:gd name="connsiteX247" fmla="*/ 2224289 w 4833822"/>
              <a:gd name="connsiteY247" fmla="*/ 4480472 h 6735619"/>
              <a:gd name="connsiteX248" fmla="*/ 2242372 w 4833822"/>
              <a:gd name="connsiteY248" fmla="*/ 4417184 h 6735619"/>
              <a:gd name="connsiteX249" fmla="*/ 2524908 w 4833822"/>
              <a:gd name="connsiteY249" fmla="*/ 3845334 h 6735619"/>
              <a:gd name="connsiteX250" fmla="*/ 2540406 w 4833822"/>
              <a:gd name="connsiteY250" fmla="*/ 3037993 h 6735619"/>
              <a:gd name="connsiteX251" fmla="*/ 2092432 w 4833822"/>
              <a:gd name="connsiteY251" fmla="*/ 3944690 h 6735619"/>
              <a:gd name="connsiteX252" fmla="*/ 2063761 w 4833822"/>
              <a:gd name="connsiteY252" fmla="*/ 4045037 h 6735619"/>
              <a:gd name="connsiteX253" fmla="*/ 1967001 w 4833822"/>
              <a:gd name="connsiteY253" fmla="*/ 3973361 h 6735619"/>
              <a:gd name="connsiteX254" fmla="*/ 1845152 w 4833822"/>
              <a:gd name="connsiteY254" fmla="*/ 3743997 h 6735619"/>
              <a:gd name="connsiteX255" fmla="*/ 1827232 w 4833822"/>
              <a:gd name="connsiteY255" fmla="*/ 4561104 h 6735619"/>
              <a:gd name="connsiteX256" fmla="*/ 1540529 w 4833822"/>
              <a:gd name="connsiteY256" fmla="*/ 4421335 h 6735619"/>
              <a:gd name="connsiteX257" fmla="*/ 1916828 w 4833822"/>
              <a:gd name="connsiteY257" fmla="*/ 4976824 h 6735619"/>
              <a:gd name="connsiteX258" fmla="*/ 3103066 w 4833822"/>
              <a:gd name="connsiteY258" fmla="*/ 5059251 h 6735619"/>
              <a:gd name="connsiteX259" fmla="*/ 3504448 w 4833822"/>
              <a:gd name="connsiteY259" fmla="*/ 4464339 h 6735619"/>
              <a:gd name="connsiteX260" fmla="*/ 3167572 w 4833822"/>
              <a:gd name="connsiteY260" fmla="*/ 4557517 h 6735619"/>
              <a:gd name="connsiteX261" fmla="*/ 3103066 w 4833822"/>
              <a:gd name="connsiteY261" fmla="*/ 3711743 h 6735619"/>
              <a:gd name="connsiteX262" fmla="*/ 3013470 w 4833822"/>
              <a:gd name="connsiteY262" fmla="*/ 4045037 h 6735619"/>
              <a:gd name="connsiteX263" fmla="*/ 2938212 w 4833822"/>
              <a:gd name="connsiteY263" fmla="*/ 4166886 h 6735619"/>
              <a:gd name="connsiteX264" fmla="*/ 2870119 w 4833822"/>
              <a:gd name="connsiteY264" fmla="*/ 4055788 h 6735619"/>
              <a:gd name="connsiteX265" fmla="*/ 2540406 w 4833822"/>
              <a:gd name="connsiteY265" fmla="*/ 3037993 h 6735619"/>
              <a:gd name="connsiteX266" fmla="*/ 357884 w 4833822"/>
              <a:gd name="connsiteY266" fmla="*/ 2966322 h 6735619"/>
              <a:gd name="connsiteX267" fmla="*/ 422396 w 4833822"/>
              <a:gd name="connsiteY267" fmla="*/ 3048749 h 6735619"/>
              <a:gd name="connsiteX268" fmla="*/ 522738 w 4833822"/>
              <a:gd name="connsiteY268" fmla="*/ 3550480 h 6735619"/>
              <a:gd name="connsiteX269" fmla="*/ 490485 w 4833822"/>
              <a:gd name="connsiteY269" fmla="*/ 3690250 h 6735619"/>
              <a:gd name="connsiteX270" fmla="*/ 386555 w 4833822"/>
              <a:gd name="connsiteY270" fmla="*/ 3589903 h 6735619"/>
              <a:gd name="connsiteX271" fmla="*/ 286208 w 4833822"/>
              <a:gd name="connsiteY271" fmla="*/ 3048749 h 6735619"/>
              <a:gd name="connsiteX272" fmla="*/ 357884 w 4833822"/>
              <a:gd name="connsiteY272" fmla="*/ 2966322 h 6735619"/>
              <a:gd name="connsiteX273" fmla="*/ 4036204 w 4833822"/>
              <a:gd name="connsiteY273" fmla="*/ 1548931 h 6735619"/>
              <a:gd name="connsiteX274" fmla="*/ 4110123 w 4833822"/>
              <a:gd name="connsiteY274" fmla="*/ 1611646 h 6735619"/>
              <a:gd name="connsiteX275" fmla="*/ 4063531 w 4833822"/>
              <a:gd name="connsiteY275" fmla="*/ 2421590 h 6735619"/>
              <a:gd name="connsiteX276" fmla="*/ 3938100 w 4833822"/>
              <a:gd name="connsiteY276" fmla="*/ 2109796 h 6735619"/>
              <a:gd name="connsiteX277" fmla="*/ 3970353 w 4833822"/>
              <a:gd name="connsiteY277" fmla="*/ 1615233 h 6735619"/>
              <a:gd name="connsiteX278" fmla="*/ 4036204 w 4833822"/>
              <a:gd name="connsiteY278" fmla="*/ 1548931 h 6735619"/>
              <a:gd name="connsiteX279" fmla="*/ 915320 w 4833822"/>
              <a:gd name="connsiteY279" fmla="*/ 1290502 h 6735619"/>
              <a:gd name="connsiteX280" fmla="*/ 1020430 w 4833822"/>
              <a:gd name="connsiteY280" fmla="*/ 1971264 h 6735619"/>
              <a:gd name="connsiteX281" fmla="*/ 811383 w 4833822"/>
              <a:gd name="connsiteY281" fmla="*/ 1931678 h 6735619"/>
              <a:gd name="connsiteX282" fmla="*/ 915320 w 4833822"/>
              <a:gd name="connsiteY282" fmla="*/ 1290502 h 6735619"/>
              <a:gd name="connsiteX283" fmla="*/ 2447237 w 4833822"/>
              <a:gd name="connsiteY283" fmla="*/ 155728 h 6735619"/>
              <a:gd name="connsiteX284" fmla="*/ 2908975 w 4833822"/>
              <a:gd name="connsiteY284" fmla="*/ 1343050 h 6735619"/>
              <a:gd name="connsiteX285" fmla="*/ 3113822 w 4833822"/>
              <a:gd name="connsiteY285" fmla="*/ 2392914 h 6735619"/>
              <a:gd name="connsiteX286" fmla="*/ 3282263 w 4833822"/>
              <a:gd name="connsiteY286" fmla="*/ 1711992 h 6735619"/>
              <a:gd name="connsiteX287" fmla="*/ 3257173 w 4833822"/>
              <a:gd name="connsiteY287" fmla="*/ 1572223 h 6735619"/>
              <a:gd name="connsiteX288" fmla="*/ 3278681 w 4833822"/>
              <a:gd name="connsiteY288" fmla="*/ 1482627 h 6735619"/>
              <a:gd name="connsiteX289" fmla="*/ 3361107 w 4833822"/>
              <a:gd name="connsiteY289" fmla="*/ 1539970 h 6735619"/>
              <a:gd name="connsiteX290" fmla="*/ 3884339 w 4833822"/>
              <a:gd name="connsiteY290" fmla="*/ 2851640 h 6735619"/>
              <a:gd name="connsiteX291" fmla="*/ 3776823 w 4833822"/>
              <a:gd name="connsiteY291" fmla="*/ 3471635 h 6735619"/>
              <a:gd name="connsiteX292" fmla="*/ 4002606 w 4833822"/>
              <a:gd name="connsiteY292" fmla="*/ 3253026 h 6735619"/>
              <a:gd name="connsiteX293" fmla="*/ 4059943 w 4833822"/>
              <a:gd name="connsiteY293" fmla="*/ 3188515 h 6735619"/>
              <a:gd name="connsiteX294" fmla="*/ 4117286 w 4833822"/>
              <a:gd name="connsiteY294" fmla="*/ 3263777 h 6735619"/>
              <a:gd name="connsiteX295" fmla="*/ 4131625 w 4833822"/>
              <a:gd name="connsiteY295" fmla="*/ 4077299 h 6735619"/>
              <a:gd name="connsiteX296" fmla="*/ 3755321 w 4833822"/>
              <a:gd name="connsiteY296" fmla="*/ 4908741 h 6735619"/>
              <a:gd name="connsiteX297" fmla="*/ 3723067 w 4833822"/>
              <a:gd name="connsiteY297" fmla="*/ 4983998 h 6735619"/>
              <a:gd name="connsiteX298" fmla="*/ 4099366 w 4833822"/>
              <a:gd name="connsiteY298" fmla="*/ 4923074 h 6735619"/>
              <a:gd name="connsiteX299" fmla="*/ 4550927 w 4833822"/>
              <a:gd name="connsiteY299" fmla="*/ 5274288 h 6735619"/>
              <a:gd name="connsiteX300" fmla="*/ 4604683 w 4833822"/>
              <a:gd name="connsiteY300" fmla="*/ 5374635 h 6735619"/>
              <a:gd name="connsiteX301" fmla="*/ 4576011 w 4833822"/>
              <a:gd name="connsiteY301" fmla="*/ 6216828 h 6735619"/>
              <a:gd name="connsiteX302" fmla="*/ 4432660 w 4833822"/>
              <a:gd name="connsiteY302" fmla="*/ 6277752 h 6735619"/>
              <a:gd name="connsiteX303" fmla="*/ 3999019 w 4833822"/>
              <a:gd name="connsiteY303" fmla="*/ 6510699 h 6735619"/>
              <a:gd name="connsiteX304" fmla="*/ 3192667 w 4833822"/>
              <a:gd name="connsiteY304" fmla="*/ 6442606 h 6735619"/>
              <a:gd name="connsiteX305" fmla="*/ 2662265 w 4833822"/>
              <a:gd name="connsiteY305" fmla="*/ 5811858 h 6735619"/>
              <a:gd name="connsiteX306" fmla="*/ 2680186 w 4833822"/>
              <a:gd name="connsiteY306" fmla="*/ 6130814 h 6735619"/>
              <a:gd name="connsiteX307" fmla="*/ 2655096 w 4833822"/>
              <a:gd name="connsiteY307" fmla="*/ 6442606 h 6735619"/>
              <a:gd name="connsiteX308" fmla="*/ 2063771 w 4833822"/>
              <a:gd name="connsiteY308" fmla="*/ 6729308 h 6735619"/>
              <a:gd name="connsiteX309" fmla="*/ 1827242 w 4833822"/>
              <a:gd name="connsiteY309" fmla="*/ 6679135 h 6735619"/>
              <a:gd name="connsiteX310" fmla="*/ 1594295 w 4833822"/>
              <a:gd name="connsiteY310" fmla="*/ 6137983 h 6735619"/>
              <a:gd name="connsiteX311" fmla="*/ 1952673 w 4833822"/>
              <a:gd name="connsiteY311" fmla="*/ 5603995 h 6735619"/>
              <a:gd name="connsiteX312" fmla="*/ 2020761 w 4833822"/>
              <a:gd name="connsiteY312" fmla="*/ 5471395 h 6735619"/>
              <a:gd name="connsiteX313" fmla="*/ 1841575 w 4833822"/>
              <a:gd name="connsiteY313" fmla="*/ 5614746 h 6735619"/>
              <a:gd name="connsiteX314" fmla="*/ 884697 w 4833822"/>
              <a:gd name="connsiteY314" fmla="*/ 6360179 h 6735619"/>
              <a:gd name="connsiteX315" fmla="*/ 547826 w 4833822"/>
              <a:gd name="connsiteY315" fmla="*/ 6392432 h 6735619"/>
              <a:gd name="connsiteX316" fmla="*/ 357883 w 4833822"/>
              <a:gd name="connsiteY316" fmla="*/ 6335095 h 6735619"/>
              <a:gd name="connsiteX317" fmla="*/ 89095 w 4833822"/>
              <a:gd name="connsiteY317" fmla="*/ 5908618 h 6735619"/>
              <a:gd name="connsiteX318" fmla="*/ 46091 w 4833822"/>
              <a:gd name="connsiteY318" fmla="*/ 5557409 h 6735619"/>
              <a:gd name="connsiteX319" fmla="*/ 440310 w 4833822"/>
              <a:gd name="connsiteY319" fmla="*/ 4908741 h 6735619"/>
              <a:gd name="connsiteX320" fmla="*/ 1020884 w 4833822"/>
              <a:gd name="connsiteY320" fmla="*/ 4958914 h 6735619"/>
              <a:gd name="connsiteX321" fmla="*/ 798688 w 4833822"/>
              <a:gd name="connsiteY321" fmla="*/ 4786892 h 6735619"/>
              <a:gd name="connsiteX322" fmla="*/ 766435 w 4833822"/>
              <a:gd name="connsiteY322" fmla="*/ 4729549 h 6735619"/>
              <a:gd name="connsiteX323" fmla="*/ 838110 w 4833822"/>
              <a:gd name="connsiteY323" fmla="*/ 4708047 h 6735619"/>
              <a:gd name="connsiteX324" fmla="*/ 1060306 w 4833822"/>
              <a:gd name="connsiteY324" fmla="*/ 4801225 h 6735619"/>
              <a:gd name="connsiteX325" fmla="*/ 777186 w 4833822"/>
              <a:gd name="connsiteY325" fmla="*/ 4303077 h 6735619"/>
              <a:gd name="connsiteX326" fmla="*/ 723430 w 4833822"/>
              <a:gd name="connsiteY326" fmla="*/ 3769094 h 6735619"/>
              <a:gd name="connsiteX327" fmla="*/ 727012 w 4833822"/>
              <a:gd name="connsiteY327" fmla="*/ 3070253 h 6735619"/>
              <a:gd name="connsiteX328" fmla="*/ 762853 w 4833822"/>
              <a:gd name="connsiteY328" fmla="*/ 2937653 h 6735619"/>
              <a:gd name="connsiteX329" fmla="*/ 1017302 w 4833822"/>
              <a:gd name="connsiteY329" fmla="*/ 3238688 h 6735619"/>
              <a:gd name="connsiteX330" fmla="*/ 1139151 w 4833822"/>
              <a:gd name="connsiteY330" fmla="*/ 3278110 h 6735619"/>
              <a:gd name="connsiteX331" fmla="*/ 1110480 w 4833822"/>
              <a:gd name="connsiteY331" fmla="*/ 3167012 h 6735619"/>
              <a:gd name="connsiteX332" fmla="*/ 1135564 w 4833822"/>
              <a:gd name="connsiteY332" fmla="*/ 2278234 h 6735619"/>
              <a:gd name="connsiteX333" fmla="*/ 1493942 w 4833822"/>
              <a:gd name="connsiteY333" fmla="*/ 1618814 h 6735619"/>
              <a:gd name="connsiteX334" fmla="*/ 1547703 w 4833822"/>
              <a:gd name="connsiteY334" fmla="*/ 1565059 h 6735619"/>
              <a:gd name="connsiteX335" fmla="*/ 1597877 w 4833822"/>
              <a:gd name="connsiteY335" fmla="*/ 1658237 h 6735619"/>
              <a:gd name="connsiteX336" fmla="*/ 2070940 w 4833822"/>
              <a:gd name="connsiteY336" fmla="*/ 2432336 h 6735619"/>
              <a:gd name="connsiteX337" fmla="*/ 1926239 w 4833822"/>
              <a:gd name="connsiteY337" fmla="*/ 1693509 h 6735619"/>
              <a:gd name="connsiteX338" fmla="*/ 2386314 w 4833822"/>
              <a:gd name="connsiteY338" fmla="*/ 181709 h 6735619"/>
              <a:gd name="connsiteX339" fmla="*/ 2447237 w 4833822"/>
              <a:gd name="connsiteY339" fmla="*/ 155728 h 6735619"/>
              <a:gd name="connsiteX0" fmla="*/ 2144854 w 4833822"/>
              <a:gd name="connsiteY0" fmla="*/ 6228540 h 6602189"/>
              <a:gd name="connsiteX1" fmla="*/ 2053020 w 4833822"/>
              <a:gd name="connsiteY1" fmla="*/ 6237500 h 6602189"/>
              <a:gd name="connsiteX2" fmla="*/ 1959837 w 4833822"/>
              <a:gd name="connsiteY2" fmla="*/ 6312758 h 6602189"/>
              <a:gd name="connsiteX3" fmla="*/ 2045851 w 4833822"/>
              <a:gd name="connsiteY3" fmla="*/ 6431025 h 6602189"/>
              <a:gd name="connsiteX4" fmla="*/ 2042269 w 4833822"/>
              <a:gd name="connsiteY4" fmla="*/ 6334260 h 6602189"/>
              <a:gd name="connsiteX5" fmla="*/ 2106775 w 4833822"/>
              <a:gd name="connsiteY5" fmla="*/ 6269753 h 6602189"/>
              <a:gd name="connsiteX6" fmla="*/ 2128277 w 4833822"/>
              <a:gd name="connsiteY6" fmla="*/ 6341429 h 6602189"/>
              <a:gd name="connsiteX7" fmla="*/ 2164118 w 4833822"/>
              <a:gd name="connsiteY7" fmla="*/ 6391602 h 6602189"/>
              <a:gd name="connsiteX8" fmla="*/ 2232206 w 4833822"/>
              <a:gd name="connsiteY8" fmla="*/ 6355767 h 6602189"/>
              <a:gd name="connsiteX9" fmla="*/ 2228624 w 4833822"/>
              <a:gd name="connsiteY9" fmla="*/ 6262584 h 6602189"/>
              <a:gd name="connsiteX10" fmla="*/ 2144854 w 4833822"/>
              <a:gd name="connsiteY10" fmla="*/ 6228540 h 6602189"/>
              <a:gd name="connsiteX11" fmla="*/ 2508163 w 4833822"/>
              <a:gd name="connsiteY11" fmla="*/ 6198078 h 6602189"/>
              <a:gd name="connsiteX12" fmla="*/ 2407811 w 4833822"/>
              <a:gd name="connsiteY12" fmla="*/ 6506288 h 6602189"/>
              <a:gd name="connsiteX13" fmla="*/ 2508163 w 4833822"/>
              <a:gd name="connsiteY13" fmla="*/ 6198078 h 6602189"/>
              <a:gd name="connsiteX14" fmla="*/ 2215080 w 4833822"/>
              <a:gd name="connsiteY14" fmla="*/ 6113543 h 6602189"/>
              <a:gd name="connsiteX15" fmla="*/ 2171282 w 4833822"/>
              <a:gd name="connsiteY15" fmla="*/ 6119233 h 6602189"/>
              <a:gd name="connsiteX16" fmla="*/ 2350473 w 4833822"/>
              <a:gd name="connsiteY16" fmla="*/ 6398772 h 6602189"/>
              <a:gd name="connsiteX17" fmla="*/ 2393478 w 4833822"/>
              <a:gd name="connsiteY17" fmla="*/ 6215998 h 6602189"/>
              <a:gd name="connsiteX18" fmla="*/ 2252871 w 4833822"/>
              <a:gd name="connsiteY18" fmla="*/ 6114698 h 6602189"/>
              <a:gd name="connsiteX19" fmla="*/ 2215080 w 4833822"/>
              <a:gd name="connsiteY19" fmla="*/ 6113543 h 6602189"/>
              <a:gd name="connsiteX20" fmla="*/ 3767359 w 4833822"/>
              <a:gd name="connsiteY20" fmla="*/ 5994585 h 6602189"/>
              <a:gd name="connsiteX21" fmla="*/ 3913003 w 4833822"/>
              <a:gd name="connsiteY21" fmla="*/ 6076228 h 6602189"/>
              <a:gd name="connsiteX22" fmla="*/ 3930923 w 4833822"/>
              <a:gd name="connsiteY22" fmla="*/ 6101317 h 6602189"/>
              <a:gd name="connsiteX23" fmla="*/ 3923759 w 4833822"/>
              <a:gd name="connsiteY23" fmla="*/ 6126402 h 6602189"/>
              <a:gd name="connsiteX24" fmla="*/ 3672890 w 4833822"/>
              <a:gd name="connsiteY24" fmla="*/ 6108481 h 6602189"/>
              <a:gd name="connsiteX25" fmla="*/ 3672890 w 4833822"/>
              <a:gd name="connsiteY25" fmla="*/ 6040392 h 6602189"/>
              <a:gd name="connsiteX26" fmla="*/ 3708731 w 4833822"/>
              <a:gd name="connsiteY26" fmla="*/ 6015303 h 6602189"/>
              <a:gd name="connsiteX27" fmla="*/ 3767359 w 4833822"/>
              <a:gd name="connsiteY27" fmla="*/ 5994585 h 6602189"/>
              <a:gd name="connsiteX28" fmla="*/ 3779366 w 4833822"/>
              <a:gd name="connsiteY28" fmla="*/ 5954774 h 6602189"/>
              <a:gd name="connsiteX29" fmla="*/ 3637059 w 4833822"/>
              <a:gd name="connsiteY29" fmla="*/ 5979469 h 6602189"/>
              <a:gd name="connsiteX30" fmla="*/ 3497289 w 4833822"/>
              <a:gd name="connsiteY30" fmla="*/ 6162237 h 6602189"/>
              <a:gd name="connsiteX31" fmla="*/ 3615557 w 4833822"/>
              <a:gd name="connsiteY31" fmla="*/ 6104900 h 6602189"/>
              <a:gd name="connsiteX32" fmla="*/ 3852086 w 4833822"/>
              <a:gd name="connsiteY32" fmla="*/ 6262584 h 6602189"/>
              <a:gd name="connsiteX33" fmla="*/ 3952433 w 4833822"/>
              <a:gd name="connsiteY33" fmla="*/ 6090562 h 6602189"/>
              <a:gd name="connsiteX34" fmla="*/ 3945496 w 4833822"/>
              <a:gd name="connsiteY34" fmla="*/ 6073757 h 6602189"/>
              <a:gd name="connsiteX35" fmla="*/ 3938093 w 4833822"/>
              <a:gd name="connsiteY35" fmla="*/ 6073757 h 6602189"/>
              <a:gd name="connsiteX36" fmla="*/ 3927341 w 4833822"/>
              <a:gd name="connsiteY36" fmla="*/ 6073757 h 6602189"/>
              <a:gd name="connsiteX37" fmla="*/ 3909418 w 4833822"/>
              <a:gd name="connsiteY37" fmla="*/ 6069050 h 6602189"/>
              <a:gd name="connsiteX38" fmla="*/ 3920171 w 4833822"/>
              <a:gd name="connsiteY38" fmla="*/ 6069050 h 6602189"/>
              <a:gd name="connsiteX39" fmla="*/ 3945252 w 4833822"/>
              <a:gd name="connsiteY39" fmla="*/ 6073167 h 6602189"/>
              <a:gd name="connsiteX40" fmla="*/ 3928739 w 4833822"/>
              <a:gd name="connsiteY40" fmla="*/ 6033167 h 6602189"/>
              <a:gd name="connsiteX41" fmla="*/ 3822967 w 4833822"/>
              <a:gd name="connsiteY41" fmla="*/ 5957069 h 6602189"/>
              <a:gd name="connsiteX42" fmla="*/ 3779366 w 4833822"/>
              <a:gd name="connsiteY42" fmla="*/ 5954774 h 6602189"/>
              <a:gd name="connsiteX43" fmla="*/ 4196131 w 4833822"/>
              <a:gd name="connsiteY43" fmla="*/ 5811028 h 6602189"/>
              <a:gd name="connsiteX44" fmla="*/ 4235548 w 4833822"/>
              <a:gd name="connsiteY44" fmla="*/ 6040393 h 6602189"/>
              <a:gd name="connsiteX45" fmla="*/ 4454163 w 4833822"/>
              <a:gd name="connsiteY45" fmla="*/ 6043975 h 6602189"/>
              <a:gd name="connsiteX46" fmla="*/ 4196131 w 4833822"/>
              <a:gd name="connsiteY46" fmla="*/ 5811028 h 6602189"/>
              <a:gd name="connsiteX47" fmla="*/ 1174995 w 4833822"/>
              <a:gd name="connsiteY47" fmla="*/ 5495650 h 6602189"/>
              <a:gd name="connsiteX48" fmla="*/ 1250253 w 4833822"/>
              <a:gd name="connsiteY48" fmla="*/ 5542242 h 6602189"/>
              <a:gd name="connsiteX49" fmla="*/ 1035224 w 4833822"/>
              <a:gd name="connsiteY49" fmla="*/ 5653335 h 6602189"/>
              <a:gd name="connsiteX50" fmla="*/ 981463 w 4833822"/>
              <a:gd name="connsiteY50" fmla="*/ 5628251 h 6602189"/>
              <a:gd name="connsiteX51" fmla="*/ 1174995 w 4833822"/>
              <a:gd name="connsiteY51" fmla="*/ 5495650 h 6602189"/>
              <a:gd name="connsiteX52" fmla="*/ 3960412 w 4833822"/>
              <a:gd name="connsiteY52" fmla="*/ 5466375 h 6602189"/>
              <a:gd name="connsiteX53" fmla="*/ 4095776 w 4833822"/>
              <a:gd name="connsiteY53" fmla="*/ 5524320 h 6602189"/>
              <a:gd name="connsiteX54" fmla="*/ 4052767 w 4833822"/>
              <a:gd name="connsiteY54" fmla="*/ 5552990 h 6602189"/>
              <a:gd name="connsiteX55" fmla="*/ 3852081 w 4833822"/>
              <a:gd name="connsiteY55" fmla="*/ 5520739 h 6602189"/>
              <a:gd name="connsiteX56" fmla="*/ 3859245 w 4833822"/>
              <a:gd name="connsiteY56" fmla="*/ 5484900 h 6602189"/>
              <a:gd name="connsiteX57" fmla="*/ 3917370 w 4833822"/>
              <a:gd name="connsiteY57" fmla="*/ 5467375 h 6602189"/>
              <a:gd name="connsiteX58" fmla="*/ 3960412 w 4833822"/>
              <a:gd name="connsiteY58" fmla="*/ 5466375 h 6602189"/>
              <a:gd name="connsiteX59" fmla="*/ 2177948 w 4833822"/>
              <a:gd name="connsiteY59" fmla="*/ 5372125 h 6602189"/>
              <a:gd name="connsiteX60" fmla="*/ 2146198 w 4833822"/>
              <a:gd name="connsiteY60" fmla="*/ 5395307 h 6602189"/>
              <a:gd name="connsiteX61" fmla="*/ 1680303 w 4833822"/>
              <a:gd name="connsiteY61" fmla="*/ 6094149 h 6602189"/>
              <a:gd name="connsiteX62" fmla="*/ 1762730 w 4833822"/>
              <a:gd name="connsiteY62" fmla="*/ 6456109 h 6602189"/>
              <a:gd name="connsiteX63" fmla="*/ 1802152 w 4833822"/>
              <a:gd name="connsiteY63" fmla="*/ 6176576 h 6602189"/>
              <a:gd name="connsiteX64" fmla="*/ 2081691 w 4833822"/>
              <a:gd name="connsiteY64" fmla="*/ 6018886 h 6602189"/>
              <a:gd name="connsiteX65" fmla="*/ 1845157 w 4833822"/>
              <a:gd name="connsiteY65" fmla="*/ 6101313 h 6602189"/>
              <a:gd name="connsiteX66" fmla="*/ 1744810 w 4833822"/>
              <a:gd name="connsiteY66" fmla="*/ 6072647 h 6602189"/>
              <a:gd name="connsiteX67" fmla="*/ 2060189 w 4833822"/>
              <a:gd name="connsiteY67" fmla="*/ 5918544 h 6602189"/>
              <a:gd name="connsiteX68" fmla="*/ 2178451 w 4833822"/>
              <a:gd name="connsiteY68" fmla="*/ 5857614 h 6602189"/>
              <a:gd name="connsiteX69" fmla="*/ 2293136 w 4833822"/>
              <a:gd name="connsiteY69" fmla="*/ 5391725 h 6602189"/>
              <a:gd name="connsiteX70" fmla="*/ 1999259 w 4833822"/>
              <a:gd name="connsiteY70" fmla="*/ 5807446 h 6602189"/>
              <a:gd name="connsiteX71" fmla="*/ 2196371 w 4833822"/>
              <a:gd name="connsiteY71" fmla="*/ 5377387 h 6602189"/>
              <a:gd name="connsiteX72" fmla="*/ 2177948 w 4833822"/>
              <a:gd name="connsiteY72" fmla="*/ 5372125 h 6602189"/>
              <a:gd name="connsiteX73" fmla="*/ 2511745 w 4833822"/>
              <a:gd name="connsiteY73" fmla="*/ 5359472 h 6602189"/>
              <a:gd name="connsiteX74" fmla="*/ 2482010 w 4833822"/>
              <a:gd name="connsiteY74" fmla="*/ 5587768 h 6602189"/>
              <a:gd name="connsiteX75" fmla="*/ 2486655 w 4833822"/>
              <a:gd name="connsiteY75" fmla="*/ 5653333 h 6602189"/>
              <a:gd name="connsiteX76" fmla="*/ 2514429 w 4833822"/>
              <a:gd name="connsiteY76" fmla="*/ 5669012 h 6602189"/>
              <a:gd name="connsiteX77" fmla="*/ 2526077 w 4833822"/>
              <a:gd name="connsiteY77" fmla="*/ 5692758 h 6602189"/>
              <a:gd name="connsiteX78" fmla="*/ 2486655 w 4833822"/>
              <a:gd name="connsiteY78" fmla="*/ 5653336 h 6602189"/>
              <a:gd name="connsiteX79" fmla="*/ 2486655 w 4833822"/>
              <a:gd name="connsiteY79" fmla="*/ 5653339 h 6602189"/>
              <a:gd name="connsiteX80" fmla="*/ 2440069 w 4833822"/>
              <a:gd name="connsiteY80" fmla="*/ 5929295 h 6602189"/>
              <a:gd name="connsiteX81" fmla="*/ 2375563 w 4833822"/>
              <a:gd name="connsiteY81" fmla="*/ 5492067 h 6602189"/>
              <a:gd name="connsiteX82" fmla="*/ 2296718 w 4833822"/>
              <a:gd name="connsiteY82" fmla="*/ 5861202 h 6602189"/>
              <a:gd name="connsiteX83" fmla="*/ 2429318 w 4833822"/>
              <a:gd name="connsiteY83" fmla="*/ 5983051 h 6602189"/>
              <a:gd name="connsiteX84" fmla="*/ 2493825 w 4833822"/>
              <a:gd name="connsiteY84" fmla="*/ 5882704 h 6602189"/>
              <a:gd name="connsiteX85" fmla="*/ 2529665 w 4833822"/>
              <a:gd name="connsiteY85" fmla="*/ 5692761 h 6602189"/>
              <a:gd name="connsiteX86" fmla="*/ 2511745 w 4833822"/>
              <a:gd name="connsiteY86" fmla="*/ 5359472 h 6602189"/>
              <a:gd name="connsiteX87" fmla="*/ 2808528 w 4833822"/>
              <a:gd name="connsiteY87" fmla="*/ 5357006 h 6602189"/>
              <a:gd name="connsiteX88" fmla="*/ 2784115 w 4833822"/>
              <a:gd name="connsiteY88" fmla="*/ 5370223 h 6602189"/>
              <a:gd name="connsiteX89" fmla="*/ 2798448 w 4833822"/>
              <a:gd name="connsiteY89" fmla="*/ 5445481 h 6602189"/>
              <a:gd name="connsiteX90" fmla="*/ 2880875 w 4833822"/>
              <a:gd name="connsiteY90" fmla="*/ 5560161 h 6602189"/>
              <a:gd name="connsiteX91" fmla="*/ 3142493 w 4833822"/>
              <a:gd name="connsiteY91" fmla="*/ 5889873 h 6602189"/>
              <a:gd name="connsiteX92" fmla="*/ 2891625 w 4833822"/>
              <a:gd name="connsiteY92" fmla="*/ 5725014 h 6602189"/>
              <a:gd name="connsiteX93" fmla="*/ 2683768 w 4833822"/>
              <a:gd name="connsiteY93" fmla="*/ 5481316 h 6602189"/>
              <a:gd name="connsiteX94" fmla="*/ 2651515 w 4833822"/>
              <a:gd name="connsiteY94" fmla="*/ 5506405 h 6602189"/>
              <a:gd name="connsiteX95" fmla="*/ 2866541 w 4833822"/>
              <a:gd name="connsiteY95" fmla="*/ 5750104 h 6602189"/>
              <a:gd name="connsiteX96" fmla="*/ 3389773 w 4833822"/>
              <a:gd name="connsiteY96" fmla="*/ 6348598 h 6602189"/>
              <a:gd name="connsiteX97" fmla="*/ 3637059 w 4833822"/>
              <a:gd name="connsiteY97" fmla="*/ 6391602 h 6602189"/>
              <a:gd name="connsiteX98" fmla="*/ 3246422 w 4833822"/>
              <a:gd name="connsiteY98" fmla="*/ 6022473 h 6602189"/>
              <a:gd name="connsiteX99" fmla="*/ 3400524 w 4833822"/>
              <a:gd name="connsiteY99" fmla="*/ 6072647 h 6602189"/>
              <a:gd name="connsiteX100" fmla="*/ 3336018 w 4833822"/>
              <a:gd name="connsiteY100" fmla="*/ 5925708 h 6602189"/>
              <a:gd name="connsiteX101" fmla="*/ 3095901 w 4833822"/>
              <a:gd name="connsiteY101" fmla="*/ 5664095 h 6602189"/>
              <a:gd name="connsiteX102" fmla="*/ 2862954 w 4833822"/>
              <a:gd name="connsiteY102" fmla="*/ 5395307 h 6602189"/>
              <a:gd name="connsiteX103" fmla="*/ 2808528 w 4833822"/>
              <a:gd name="connsiteY103" fmla="*/ 5357006 h 6602189"/>
              <a:gd name="connsiteX104" fmla="*/ 1587125 w 4833822"/>
              <a:gd name="connsiteY104" fmla="*/ 5312881 h 6602189"/>
              <a:gd name="connsiteX105" fmla="*/ 798688 w 4833822"/>
              <a:gd name="connsiteY105" fmla="*/ 5520744 h 6602189"/>
              <a:gd name="connsiteX106" fmla="*/ 780768 w 4833822"/>
              <a:gd name="connsiteY106" fmla="*/ 6144322 h 6602189"/>
              <a:gd name="connsiteX107" fmla="*/ 791519 w 4833822"/>
              <a:gd name="connsiteY107" fmla="*/ 5950798 h 6602189"/>
              <a:gd name="connsiteX108" fmla="*/ 709092 w 4833822"/>
              <a:gd name="connsiteY108" fmla="*/ 5588832 h 6602189"/>
              <a:gd name="connsiteX109" fmla="*/ 368634 w 4833822"/>
              <a:gd name="connsiteY109" fmla="*/ 5599583 h 6602189"/>
              <a:gd name="connsiteX110" fmla="*/ 332793 w 4833822"/>
              <a:gd name="connsiteY110" fmla="*/ 5624673 h 6602189"/>
              <a:gd name="connsiteX111" fmla="*/ 368634 w 4833822"/>
              <a:gd name="connsiteY111" fmla="*/ 5639006 h 6602189"/>
              <a:gd name="connsiteX112" fmla="*/ 350714 w 4833822"/>
              <a:gd name="connsiteY112" fmla="*/ 5940046 h 6602189"/>
              <a:gd name="connsiteX113" fmla="*/ 447479 w 4833822"/>
              <a:gd name="connsiteY113" fmla="*/ 6004553 h 6602189"/>
              <a:gd name="connsiteX114" fmla="*/ 486896 w 4833822"/>
              <a:gd name="connsiteY114" fmla="*/ 5904206 h 6602189"/>
              <a:gd name="connsiteX115" fmla="*/ 468981 w 4833822"/>
              <a:gd name="connsiteY115" fmla="*/ 5785939 h 6602189"/>
              <a:gd name="connsiteX116" fmla="*/ 372216 w 4833822"/>
              <a:gd name="connsiteY116" fmla="*/ 5893455 h 6602189"/>
              <a:gd name="connsiteX117" fmla="*/ 382967 w 4833822"/>
              <a:gd name="connsiteY117" fmla="*/ 5742934 h 6602189"/>
              <a:gd name="connsiteX118" fmla="*/ 497647 w 4833822"/>
              <a:gd name="connsiteY118" fmla="*/ 5703512 h 6602189"/>
              <a:gd name="connsiteX119" fmla="*/ 569323 w 4833822"/>
              <a:gd name="connsiteY119" fmla="*/ 5818197 h 6602189"/>
              <a:gd name="connsiteX120" fmla="*/ 580074 w 4833822"/>
              <a:gd name="connsiteY120" fmla="*/ 6029637 h 6602189"/>
              <a:gd name="connsiteX121" fmla="*/ 612332 w 4833822"/>
              <a:gd name="connsiteY121" fmla="*/ 5785939 h 6602189"/>
              <a:gd name="connsiteX122" fmla="*/ 497647 w 4833822"/>
              <a:gd name="connsiteY122" fmla="*/ 5552992 h 6602189"/>
              <a:gd name="connsiteX123" fmla="*/ 730594 w 4833822"/>
              <a:gd name="connsiteY123" fmla="*/ 5957961 h 6602189"/>
              <a:gd name="connsiteX124" fmla="*/ 547826 w 4833822"/>
              <a:gd name="connsiteY124" fmla="*/ 6122820 h 6602189"/>
              <a:gd name="connsiteX125" fmla="*/ 834528 w 4833822"/>
              <a:gd name="connsiteY125" fmla="*/ 6155073 h 6602189"/>
              <a:gd name="connsiteX126" fmla="*/ 1533370 w 4833822"/>
              <a:gd name="connsiteY126" fmla="*/ 5639006 h 6602189"/>
              <a:gd name="connsiteX127" fmla="*/ 1633712 w 4833822"/>
              <a:gd name="connsiteY127" fmla="*/ 5506405 h 6602189"/>
              <a:gd name="connsiteX128" fmla="*/ 1142733 w 4833822"/>
              <a:gd name="connsiteY128" fmla="*/ 5821779 h 6602189"/>
              <a:gd name="connsiteX129" fmla="*/ 1031635 w 4833822"/>
              <a:gd name="connsiteY129" fmla="*/ 5850451 h 6602189"/>
              <a:gd name="connsiteX130" fmla="*/ 1096142 w 4833822"/>
              <a:gd name="connsiteY130" fmla="*/ 5750104 h 6602189"/>
              <a:gd name="connsiteX131" fmla="*/ 1587125 w 4833822"/>
              <a:gd name="connsiteY131" fmla="*/ 5312881 h 6602189"/>
              <a:gd name="connsiteX132" fmla="*/ 3072607 w 4833822"/>
              <a:gd name="connsiteY132" fmla="*/ 5303921 h 6602189"/>
              <a:gd name="connsiteX133" fmla="*/ 2988391 w 4833822"/>
              <a:gd name="connsiteY133" fmla="*/ 5337965 h 6602189"/>
              <a:gd name="connsiteX134" fmla="*/ 3038564 w 4833822"/>
              <a:gd name="connsiteY134" fmla="*/ 5449063 h 6602189"/>
              <a:gd name="connsiteX135" fmla="*/ 3407693 w 4833822"/>
              <a:gd name="connsiteY135" fmla="*/ 5864784 h 6602189"/>
              <a:gd name="connsiteX136" fmla="*/ 3576134 w 4833822"/>
              <a:gd name="connsiteY136" fmla="*/ 5904206 h 6602189"/>
              <a:gd name="connsiteX137" fmla="*/ 4002606 w 4833822"/>
              <a:gd name="connsiteY137" fmla="*/ 6008135 h 6602189"/>
              <a:gd name="connsiteX138" fmla="*/ 4124455 w 4833822"/>
              <a:gd name="connsiteY138" fmla="*/ 6090562 h 6602189"/>
              <a:gd name="connsiteX139" fmla="*/ 3586885 w 4833822"/>
              <a:gd name="connsiteY139" fmla="*/ 5542241 h 6602189"/>
              <a:gd name="connsiteX140" fmla="*/ 3339600 w 4833822"/>
              <a:gd name="connsiteY140" fmla="*/ 5398889 h 6602189"/>
              <a:gd name="connsiteX141" fmla="*/ 3551045 w 4833822"/>
              <a:gd name="connsiteY141" fmla="*/ 5574499 h 6602189"/>
              <a:gd name="connsiteX142" fmla="*/ 3658561 w 4833822"/>
              <a:gd name="connsiteY142" fmla="*/ 5757273 h 6602189"/>
              <a:gd name="connsiteX143" fmla="*/ 3536712 w 4833822"/>
              <a:gd name="connsiteY143" fmla="*/ 5682010 h 6602189"/>
              <a:gd name="connsiteX144" fmla="*/ 3167577 w 4833822"/>
              <a:gd name="connsiteY144" fmla="*/ 5345134 h 6602189"/>
              <a:gd name="connsiteX145" fmla="*/ 3072607 w 4833822"/>
              <a:gd name="connsiteY145" fmla="*/ 5303921 h 6602189"/>
              <a:gd name="connsiteX146" fmla="*/ 1497530 w 4833822"/>
              <a:gd name="connsiteY146" fmla="*/ 5216121 h 6602189"/>
              <a:gd name="connsiteX147" fmla="*/ 644585 w 4833822"/>
              <a:gd name="connsiteY147" fmla="*/ 5341552 h 6602189"/>
              <a:gd name="connsiteX148" fmla="*/ 404469 w 4833822"/>
              <a:gd name="connsiteY148" fmla="*/ 5416809 h 6602189"/>
              <a:gd name="connsiteX149" fmla="*/ 218113 w 4833822"/>
              <a:gd name="connsiteY149" fmla="*/ 5570912 h 6602189"/>
              <a:gd name="connsiteX150" fmla="*/ 347132 w 4833822"/>
              <a:gd name="connsiteY150" fmla="*/ 6090562 h 6602189"/>
              <a:gd name="connsiteX151" fmla="*/ 218113 w 4833822"/>
              <a:gd name="connsiteY151" fmla="*/ 5725014 h 6602189"/>
              <a:gd name="connsiteX152" fmla="*/ 289789 w 4833822"/>
              <a:gd name="connsiteY152" fmla="*/ 5617503 h 6602189"/>
              <a:gd name="connsiteX153" fmla="*/ 271869 w 4833822"/>
              <a:gd name="connsiteY153" fmla="*/ 5603170 h 6602189"/>
              <a:gd name="connsiteX154" fmla="*/ 304127 w 4833822"/>
              <a:gd name="connsiteY154" fmla="*/ 5509987 h 6602189"/>
              <a:gd name="connsiteX155" fmla="*/ 400887 w 4833822"/>
              <a:gd name="connsiteY155" fmla="*/ 5427561 h 6602189"/>
              <a:gd name="connsiteX156" fmla="*/ 404469 w 4833822"/>
              <a:gd name="connsiteY156" fmla="*/ 5420391 h 6602189"/>
              <a:gd name="connsiteX157" fmla="*/ 408056 w 4833822"/>
              <a:gd name="connsiteY157" fmla="*/ 5420391 h 6602189"/>
              <a:gd name="connsiteX158" fmla="*/ 569323 w 4833822"/>
              <a:gd name="connsiteY158" fmla="*/ 5377387 h 6602189"/>
              <a:gd name="connsiteX159" fmla="*/ 777186 w 4833822"/>
              <a:gd name="connsiteY159" fmla="*/ 5488485 h 6602189"/>
              <a:gd name="connsiteX160" fmla="*/ 1250249 w 4833822"/>
              <a:gd name="connsiteY160" fmla="*/ 5320044 h 6602189"/>
              <a:gd name="connsiteX161" fmla="*/ 1497530 w 4833822"/>
              <a:gd name="connsiteY161" fmla="*/ 5216121 h 6602189"/>
              <a:gd name="connsiteX162" fmla="*/ 3393360 w 4833822"/>
              <a:gd name="connsiteY162" fmla="*/ 5175351 h 6602189"/>
              <a:gd name="connsiteX163" fmla="*/ 3271511 w 4833822"/>
              <a:gd name="connsiteY163" fmla="*/ 5212534 h 6602189"/>
              <a:gd name="connsiteX164" fmla="*/ 3486538 w 4833822"/>
              <a:gd name="connsiteY164" fmla="*/ 5341552 h 6602189"/>
              <a:gd name="connsiteX165" fmla="*/ 4092197 w 4833822"/>
              <a:gd name="connsiteY165" fmla="*/ 5674846 h 6602189"/>
              <a:gd name="connsiteX166" fmla="*/ 3873588 w 4833822"/>
              <a:gd name="connsiteY166" fmla="*/ 5674846 h 6602189"/>
              <a:gd name="connsiteX167" fmla="*/ 4002606 w 4833822"/>
              <a:gd name="connsiteY167" fmla="*/ 5803859 h 6602189"/>
              <a:gd name="connsiteX168" fmla="*/ 4106535 w 4833822"/>
              <a:gd name="connsiteY168" fmla="*/ 5775188 h 6602189"/>
              <a:gd name="connsiteX169" fmla="*/ 4325144 w 4833822"/>
              <a:gd name="connsiteY169" fmla="*/ 5449063 h 6602189"/>
              <a:gd name="connsiteX170" fmla="*/ 4038441 w 4833822"/>
              <a:gd name="connsiteY170" fmla="*/ 5359472 h 6602189"/>
              <a:gd name="connsiteX171" fmla="*/ 3624178 w 4833822"/>
              <a:gd name="connsiteY171" fmla="*/ 5345860 h 6602189"/>
              <a:gd name="connsiteX172" fmla="*/ 3486739 w 4833822"/>
              <a:gd name="connsiteY172" fmla="*/ 5320081 h 6602189"/>
              <a:gd name="connsiteX173" fmla="*/ 3486739 w 4833822"/>
              <a:gd name="connsiteY173" fmla="*/ 5324076 h 6602189"/>
              <a:gd name="connsiteX174" fmla="*/ 3485394 w 4833822"/>
              <a:gd name="connsiteY174" fmla="*/ 5321387 h 6602189"/>
              <a:gd name="connsiteX175" fmla="*/ 3486706 w 4833822"/>
              <a:gd name="connsiteY175" fmla="*/ 5320075 h 6602189"/>
              <a:gd name="connsiteX176" fmla="*/ 3486538 w 4833822"/>
              <a:gd name="connsiteY176" fmla="*/ 5320044 h 6602189"/>
              <a:gd name="connsiteX177" fmla="*/ 3543876 w 4833822"/>
              <a:gd name="connsiteY177" fmla="*/ 5259120 h 6602189"/>
              <a:gd name="connsiteX178" fmla="*/ 4518674 w 4833822"/>
              <a:gd name="connsiteY178" fmla="*/ 5406058 h 6602189"/>
              <a:gd name="connsiteX179" fmla="*/ 4328731 w 4833822"/>
              <a:gd name="connsiteY179" fmla="*/ 5603170 h 6602189"/>
              <a:gd name="connsiteX180" fmla="*/ 4457745 w 4833822"/>
              <a:gd name="connsiteY180" fmla="*/ 5531489 h 6602189"/>
              <a:gd name="connsiteX181" fmla="*/ 4579599 w 4833822"/>
              <a:gd name="connsiteY181" fmla="*/ 5524326 h 6602189"/>
              <a:gd name="connsiteX182" fmla="*/ 4500754 w 4833822"/>
              <a:gd name="connsiteY182" fmla="*/ 5603170 h 6602189"/>
              <a:gd name="connsiteX183" fmla="*/ 4314393 w 4833822"/>
              <a:gd name="connsiteY183" fmla="*/ 5836118 h 6602189"/>
              <a:gd name="connsiteX184" fmla="*/ 4346651 w 4833822"/>
              <a:gd name="connsiteY184" fmla="*/ 5900624 h 6602189"/>
              <a:gd name="connsiteX185" fmla="*/ 4403989 w 4833822"/>
              <a:gd name="connsiteY185" fmla="*/ 5850451 h 6602189"/>
              <a:gd name="connsiteX186" fmla="*/ 4482833 w 4833822"/>
              <a:gd name="connsiteY186" fmla="*/ 5660508 h 6602189"/>
              <a:gd name="connsiteX187" fmla="*/ 4590350 w 4833822"/>
              <a:gd name="connsiteY187" fmla="*/ 5639006 h 6602189"/>
              <a:gd name="connsiteX188" fmla="*/ 4608265 w 4833822"/>
              <a:gd name="connsiteY188" fmla="*/ 5721432 h 6602189"/>
              <a:gd name="connsiteX189" fmla="*/ 4608265 w 4833822"/>
              <a:gd name="connsiteY189" fmla="*/ 5725014 h 6602189"/>
              <a:gd name="connsiteX190" fmla="*/ 4421909 w 4833822"/>
              <a:gd name="connsiteY190" fmla="*/ 5936459 h 6602189"/>
              <a:gd name="connsiteX191" fmla="*/ 4608265 w 4833822"/>
              <a:gd name="connsiteY191" fmla="*/ 5725014 h 6602189"/>
              <a:gd name="connsiteX192" fmla="*/ 4611852 w 4833822"/>
              <a:gd name="connsiteY192" fmla="*/ 5721432 h 6602189"/>
              <a:gd name="connsiteX193" fmla="*/ 4611852 w 4833822"/>
              <a:gd name="connsiteY193" fmla="*/ 5717850 h 6602189"/>
              <a:gd name="connsiteX194" fmla="*/ 4694279 w 4833822"/>
              <a:gd name="connsiteY194" fmla="*/ 5703512 h 6602189"/>
              <a:gd name="connsiteX195" fmla="*/ 4651275 w 4833822"/>
              <a:gd name="connsiteY195" fmla="*/ 5527908 h 6602189"/>
              <a:gd name="connsiteX196" fmla="*/ 4572429 w 4833822"/>
              <a:gd name="connsiteY196" fmla="*/ 5409640 h 6602189"/>
              <a:gd name="connsiteX197" fmla="*/ 4583181 w 4833822"/>
              <a:gd name="connsiteY197" fmla="*/ 5316463 h 6602189"/>
              <a:gd name="connsiteX198" fmla="*/ 4436247 w 4833822"/>
              <a:gd name="connsiteY198" fmla="*/ 5269876 h 6602189"/>
              <a:gd name="connsiteX199" fmla="*/ 3504459 w 4833822"/>
              <a:gd name="connsiteY199" fmla="*/ 5183862 h 6602189"/>
              <a:gd name="connsiteX200" fmla="*/ 3393360 w 4833822"/>
              <a:gd name="connsiteY200" fmla="*/ 5175351 h 6602189"/>
              <a:gd name="connsiteX201" fmla="*/ 655337 w 4833822"/>
              <a:gd name="connsiteY201" fmla="*/ 5044093 h 6602189"/>
              <a:gd name="connsiteX202" fmla="*/ 637416 w 4833822"/>
              <a:gd name="connsiteY202" fmla="*/ 5101436 h 6602189"/>
              <a:gd name="connsiteX203" fmla="*/ 863200 w 4833822"/>
              <a:gd name="connsiteY203" fmla="*/ 5205365 h 6602189"/>
              <a:gd name="connsiteX204" fmla="*/ 734181 w 4833822"/>
              <a:gd name="connsiteY204" fmla="*/ 5065600 h 6602189"/>
              <a:gd name="connsiteX205" fmla="*/ 655337 w 4833822"/>
              <a:gd name="connsiteY205" fmla="*/ 5044093 h 6602189"/>
              <a:gd name="connsiteX206" fmla="*/ 465399 w 4833822"/>
              <a:gd name="connsiteY206" fmla="*/ 5004676 h 6602189"/>
              <a:gd name="connsiteX207" fmla="*/ 465399 w 4833822"/>
              <a:gd name="connsiteY207" fmla="*/ 5205365 h 6602189"/>
              <a:gd name="connsiteX208" fmla="*/ 501234 w 4833822"/>
              <a:gd name="connsiteY208" fmla="*/ 5262707 h 6602189"/>
              <a:gd name="connsiteX209" fmla="*/ 554990 w 4833822"/>
              <a:gd name="connsiteY209" fmla="*/ 5208952 h 6602189"/>
              <a:gd name="connsiteX210" fmla="*/ 465399 w 4833822"/>
              <a:gd name="connsiteY210" fmla="*/ 5004676 h 6602189"/>
              <a:gd name="connsiteX211" fmla="*/ 4325169 w 4833822"/>
              <a:gd name="connsiteY211" fmla="*/ 4923779 h 6602189"/>
              <a:gd name="connsiteX212" fmla="*/ 3959602 w 4833822"/>
              <a:gd name="connsiteY212" fmla="*/ 5130107 h 6602189"/>
              <a:gd name="connsiteX213" fmla="*/ 4360985 w 4833822"/>
              <a:gd name="connsiteY213" fmla="*/ 5040511 h 6602189"/>
              <a:gd name="connsiteX214" fmla="*/ 4278558 w 4833822"/>
              <a:gd name="connsiteY214" fmla="*/ 5151609 h 6602189"/>
              <a:gd name="connsiteX215" fmla="*/ 4454163 w 4833822"/>
              <a:gd name="connsiteY215" fmla="*/ 5105018 h 6602189"/>
              <a:gd name="connsiteX216" fmla="*/ 4368153 w 4833822"/>
              <a:gd name="connsiteY216" fmla="*/ 4929413 h 6602189"/>
              <a:gd name="connsiteX217" fmla="*/ 4325169 w 4833822"/>
              <a:gd name="connsiteY217" fmla="*/ 4923779 h 6602189"/>
              <a:gd name="connsiteX218" fmla="*/ 4156709 w 4833822"/>
              <a:gd name="connsiteY218" fmla="*/ 4889991 h 6602189"/>
              <a:gd name="connsiteX219" fmla="*/ 3748157 w 4833822"/>
              <a:gd name="connsiteY219" fmla="*/ 4972417 h 6602189"/>
              <a:gd name="connsiteX220" fmla="*/ 3529543 w 4833822"/>
              <a:gd name="connsiteY220" fmla="*/ 5094266 h 6602189"/>
              <a:gd name="connsiteX221" fmla="*/ 3805494 w 4833822"/>
              <a:gd name="connsiteY221" fmla="*/ 4997507 h 6602189"/>
              <a:gd name="connsiteX222" fmla="*/ 4156709 w 4833822"/>
              <a:gd name="connsiteY222" fmla="*/ 4889991 h 6602189"/>
              <a:gd name="connsiteX223" fmla="*/ 399937 w 4833822"/>
              <a:gd name="connsiteY223" fmla="*/ 4846203 h 6602189"/>
              <a:gd name="connsiteX224" fmla="*/ 210944 w 4833822"/>
              <a:gd name="connsiteY224" fmla="*/ 4925831 h 6602189"/>
              <a:gd name="connsiteX225" fmla="*/ 124936 w 4833822"/>
              <a:gd name="connsiteY225" fmla="*/ 5069182 h 6602189"/>
              <a:gd name="connsiteX226" fmla="*/ 275451 w 4833822"/>
              <a:gd name="connsiteY226" fmla="*/ 5062013 h 6602189"/>
              <a:gd name="connsiteX227" fmla="*/ 304127 w 4833822"/>
              <a:gd name="connsiteY227" fmla="*/ 5079933 h 6602189"/>
              <a:gd name="connsiteX228" fmla="*/ 271869 w 4833822"/>
              <a:gd name="connsiteY228" fmla="*/ 5316463 h 6602189"/>
              <a:gd name="connsiteX229" fmla="*/ 311291 w 4833822"/>
              <a:gd name="connsiteY229" fmla="*/ 5158778 h 6602189"/>
              <a:gd name="connsiteX230" fmla="*/ 243203 w 4833822"/>
              <a:gd name="connsiteY230" fmla="*/ 4950915 h 6602189"/>
              <a:gd name="connsiteX231" fmla="*/ 1214409 w 4833822"/>
              <a:gd name="connsiteY231" fmla="*/ 4929413 h 6602189"/>
              <a:gd name="connsiteX232" fmla="*/ 465399 w 4833822"/>
              <a:gd name="connsiteY232" fmla="*/ 4846986 h 6602189"/>
              <a:gd name="connsiteX233" fmla="*/ 399937 w 4833822"/>
              <a:gd name="connsiteY233" fmla="*/ 4846203 h 6602189"/>
              <a:gd name="connsiteX234" fmla="*/ 2524908 w 4833822"/>
              <a:gd name="connsiteY234" fmla="*/ 3711904 h 6602189"/>
              <a:gd name="connsiteX235" fmla="*/ 2732856 w 4833822"/>
              <a:gd name="connsiteY235" fmla="*/ 4353823 h 6602189"/>
              <a:gd name="connsiteX236" fmla="*/ 2775802 w 4833822"/>
              <a:gd name="connsiteY236" fmla="*/ 4423892 h 6602189"/>
              <a:gd name="connsiteX237" fmla="*/ 2823267 w 4833822"/>
              <a:gd name="connsiteY237" fmla="*/ 4347042 h 6602189"/>
              <a:gd name="connsiteX238" fmla="*/ 2879774 w 4833822"/>
              <a:gd name="connsiteY238" fmla="*/ 4136836 h 6602189"/>
              <a:gd name="connsiteX239" fmla="*/ 2920458 w 4833822"/>
              <a:gd name="connsiteY239" fmla="*/ 4670261 h 6602189"/>
              <a:gd name="connsiteX240" fmla="*/ 3132925 w 4833822"/>
              <a:gd name="connsiteY240" fmla="*/ 4611494 h 6602189"/>
              <a:gd name="connsiteX241" fmla="*/ 2879774 w 4833822"/>
              <a:gd name="connsiteY241" fmla="*/ 4986702 h 6602189"/>
              <a:gd name="connsiteX242" fmla="*/ 2131619 w 4833822"/>
              <a:gd name="connsiteY242" fmla="*/ 4934716 h 6602189"/>
              <a:gd name="connsiteX243" fmla="*/ 1894289 w 4833822"/>
              <a:gd name="connsiteY243" fmla="*/ 4584372 h 6602189"/>
              <a:gd name="connsiteX244" fmla="*/ 2075111 w 4833822"/>
              <a:gd name="connsiteY244" fmla="*/ 4672523 h 6602189"/>
              <a:gd name="connsiteX245" fmla="*/ 2086414 w 4833822"/>
              <a:gd name="connsiteY245" fmla="*/ 4157178 h 6602189"/>
              <a:gd name="connsiteX246" fmla="*/ 2163263 w 4833822"/>
              <a:gd name="connsiteY246" fmla="*/ 4301837 h 6602189"/>
              <a:gd name="connsiteX247" fmla="*/ 2224289 w 4833822"/>
              <a:gd name="connsiteY247" fmla="*/ 4347042 h 6602189"/>
              <a:gd name="connsiteX248" fmla="*/ 2242372 w 4833822"/>
              <a:gd name="connsiteY248" fmla="*/ 4283754 h 6602189"/>
              <a:gd name="connsiteX249" fmla="*/ 2524908 w 4833822"/>
              <a:gd name="connsiteY249" fmla="*/ 3711904 h 6602189"/>
              <a:gd name="connsiteX250" fmla="*/ 2540406 w 4833822"/>
              <a:gd name="connsiteY250" fmla="*/ 2904563 h 6602189"/>
              <a:gd name="connsiteX251" fmla="*/ 2092432 w 4833822"/>
              <a:gd name="connsiteY251" fmla="*/ 3811260 h 6602189"/>
              <a:gd name="connsiteX252" fmla="*/ 2063761 w 4833822"/>
              <a:gd name="connsiteY252" fmla="*/ 3911607 h 6602189"/>
              <a:gd name="connsiteX253" fmla="*/ 1967001 w 4833822"/>
              <a:gd name="connsiteY253" fmla="*/ 3839931 h 6602189"/>
              <a:gd name="connsiteX254" fmla="*/ 1845152 w 4833822"/>
              <a:gd name="connsiteY254" fmla="*/ 3610567 h 6602189"/>
              <a:gd name="connsiteX255" fmla="*/ 1827232 w 4833822"/>
              <a:gd name="connsiteY255" fmla="*/ 4427674 h 6602189"/>
              <a:gd name="connsiteX256" fmla="*/ 1540529 w 4833822"/>
              <a:gd name="connsiteY256" fmla="*/ 4287905 h 6602189"/>
              <a:gd name="connsiteX257" fmla="*/ 1916828 w 4833822"/>
              <a:gd name="connsiteY257" fmla="*/ 4843394 h 6602189"/>
              <a:gd name="connsiteX258" fmla="*/ 3103066 w 4833822"/>
              <a:gd name="connsiteY258" fmla="*/ 4925821 h 6602189"/>
              <a:gd name="connsiteX259" fmla="*/ 3504448 w 4833822"/>
              <a:gd name="connsiteY259" fmla="*/ 4330909 h 6602189"/>
              <a:gd name="connsiteX260" fmla="*/ 3167572 w 4833822"/>
              <a:gd name="connsiteY260" fmla="*/ 4424087 h 6602189"/>
              <a:gd name="connsiteX261" fmla="*/ 3103066 w 4833822"/>
              <a:gd name="connsiteY261" fmla="*/ 3578313 h 6602189"/>
              <a:gd name="connsiteX262" fmla="*/ 3013470 w 4833822"/>
              <a:gd name="connsiteY262" fmla="*/ 3911607 h 6602189"/>
              <a:gd name="connsiteX263" fmla="*/ 2938212 w 4833822"/>
              <a:gd name="connsiteY263" fmla="*/ 4033456 h 6602189"/>
              <a:gd name="connsiteX264" fmla="*/ 2870119 w 4833822"/>
              <a:gd name="connsiteY264" fmla="*/ 3922358 h 6602189"/>
              <a:gd name="connsiteX265" fmla="*/ 2540406 w 4833822"/>
              <a:gd name="connsiteY265" fmla="*/ 2904563 h 6602189"/>
              <a:gd name="connsiteX266" fmla="*/ 357884 w 4833822"/>
              <a:gd name="connsiteY266" fmla="*/ 2832892 h 6602189"/>
              <a:gd name="connsiteX267" fmla="*/ 422396 w 4833822"/>
              <a:gd name="connsiteY267" fmla="*/ 2915319 h 6602189"/>
              <a:gd name="connsiteX268" fmla="*/ 522738 w 4833822"/>
              <a:gd name="connsiteY268" fmla="*/ 3417050 h 6602189"/>
              <a:gd name="connsiteX269" fmla="*/ 490485 w 4833822"/>
              <a:gd name="connsiteY269" fmla="*/ 3556820 h 6602189"/>
              <a:gd name="connsiteX270" fmla="*/ 386555 w 4833822"/>
              <a:gd name="connsiteY270" fmla="*/ 3456473 h 6602189"/>
              <a:gd name="connsiteX271" fmla="*/ 286208 w 4833822"/>
              <a:gd name="connsiteY271" fmla="*/ 2915319 h 6602189"/>
              <a:gd name="connsiteX272" fmla="*/ 357884 w 4833822"/>
              <a:gd name="connsiteY272" fmla="*/ 2832892 h 6602189"/>
              <a:gd name="connsiteX273" fmla="*/ 4036204 w 4833822"/>
              <a:gd name="connsiteY273" fmla="*/ 1415501 h 6602189"/>
              <a:gd name="connsiteX274" fmla="*/ 4110123 w 4833822"/>
              <a:gd name="connsiteY274" fmla="*/ 1478216 h 6602189"/>
              <a:gd name="connsiteX275" fmla="*/ 4063531 w 4833822"/>
              <a:gd name="connsiteY275" fmla="*/ 2288160 h 6602189"/>
              <a:gd name="connsiteX276" fmla="*/ 3938100 w 4833822"/>
              <a:gd name="connsiteY276" fmla="*/ 1976366 h 6602189"/>
              <a:gd name="connsiteX277" fmla="*/ 3970353 w 4833822"/>
              <a:gd name="connsiteY277" fmla="*/ 1481803 h 6602189"/>
              <a:gd name="connsiteX278" fmla="*/ 4036204 w 4833822"/>
              <a:gd name="connsiteY278" fmla="*/ 1415501 h 6602189"/>
              <a:gd name="connsiteX279" fmla="*/ 915320 w 4833822"/>
              <a:gd name="connsiteY279" fmla="*/ 1157072 h 6602189"/>
              <a:gd name="connsiteX280" fmla="*/ 1020430 w 4833822"/>
              <a:gd name="connsiteY280" fmla="*/ 1837834 h 6602189"/>
              <a:gd name="connsiteX281" fmla="*/ 811383 w 4833822"/>
              <a:gd name="connsiteY281" fmla="*/ 1798248 h 6602189"/>
              <a:gd name="connsiteX282" fmla="*/ 915320 w 4833822"/>
              <a:gd name="connsiteY282" fmla="*/ 1157072 h 6602189"/>
              <a:gd name="connsiteX283" fmla="*/ 2476926 w 4833822"/>
              <a:gd name="connsiteY283" fmla="*/ 823906 h 6602189"/>
              <a:gd name="connsiteX284" fmla="*/ 2908975 w 4833822"/>
              <a:gd name="connsiteY284" fmla="*/ 1209620 h 6602189"/>
              <a:gd name="connsiteX285" fmla="*/ 3113822 w 4833822"/>
              <a:gd name="connsiteY285" fmla="*/ 2259484 h 6602189"/>
              <a:gd name="connsiteX286" fmla="*/ 3282263 w 4833822"/>
              <a:gd name="connsiteY286" fmla="*/ 1578562 h 6602189"/>
              <a:gd name="connsiteX287" fmla="*/ 3257173 w 4833822"/>
              <a:gd name="connsiteY287" fmla="*/ 1438793 h 6602189"/>
              <a:gd name="connsiteX288" fmla="*/ 3278681 w 4833822"/>
              <a:gd name="connsiteY288" fmla="*/ 1349197 h 6602189"/>
              <a:gd name="connsiteX289" fmla="*/ 3361107 w 4833822"/>
              <a:gd name="connsiteY289" fmla="*/ 1406540 h 6602189"/>
              <a:gd name="connsiteX290" fmla="*/ 3884339 w 4833822"/>
              <a:gd name="connsiteY290" fmla="*/ 2718210 h 6602189"/>
              <a:gd name="connsiteX291" fmla="*/ 3776823 w 4833822"/>
              <a:gd name="connsiteY291" fmla="*/ 3338205 h 6602189"/>
              <a:gd name="connsiteX292" fmla="*/ 4002606 w 4833822"/>
              <a:gd name="connsiteY292" fmla="*/ 3119596 h 6602189"/>
              <a:gd name="connsiteX293" fmla="*/ 4059943 w 4833822"/>
              <a:gd name="connsiteY293" fmla="*/ 3055085 h 6602189"/>
              <a:gd name="connsiteX294" fmla="*/ 4117286 w 4833822"/>
              <a:gd name="connsiteY294" fmla="*/ 3130347 h 6602189"/>
              <a:gd name="connsiteX295" fmla="*/ 4131625 w 4833822"/>
              <a:gd name="connsiteY295" fmla="*/ 3943869 h 6602189"/>
              <a:gd name="connsiteX296" fmla="*/ 3755321 w 4833822"/>
              <a:gd name="connsiteY296" fmla="*/ 4775311 h 6602189"/>
              <a:gd name="connsiteX297" fmla="*/ 3723067 w 4833822"/>
              <a:gd name="connsiteY297" fmla="*/ 4850568 h 6602189"/>
              <a:gd name="connsiteX298" fmla="*/ 4099366 w 4833822"/>
              <a:gd name="connsiteY298" fmla="*/ 4789644 h 6602189"/>
              <a:gd name="connsiteX299" fmla="*/ 4550927 w 4833822"/>
              <a:gd name="connsiteY299" fmla="*/ 5140858 h 6602189"/>
              <a:gd name="connsiteX300" fmla="*/ 4604683 w 4833822"/>
              <a:gd name="connsiteY300" fmla="*/ 5241205 h 6602189"/>
              <a:gd name="connsiteX301" fmla="*/ 4576011 w 4833822"/>
              <a:gd name="connsiteY301" fmla="*/ 6083398 h 6602189"/>
              <a:gd name="connsiteX302" fmla="*/ 4432660 w 4833822"/>
              <a:gd name="connsiteY302" fmla="*/ 6144322 h 6602189"/>
              <a:gd name="connsiteX303" fmla="*/ 3999019 w 4833822"/>
              <a:gd name="connsiteY303" fmla="*/ 6377269 h 6602189"/>
              <a:gd name="connsiteX304" fmla="*/ 3192667 w 4833822"/>
              <a:gd name="connsiteY304" fmla="*/ 6309176 h 6602189"/>
              <a:gd name="connsiteX305" fmla="*/ 2662265 w 4833822"/>
              <a:gd name="connsiteY305" fmla="*/ 5678428 h 6602189"/>
              <a:gd name="connsiteX306" fmla="*/ 2680186 w 4833822"/>
              <a:gd name="connsiteY306" fmla="*/ 5997384 h 6602189"/>
              <a:gd name="connsiteX307" fmla="*/ 2655096 w 4833822"/>
              <a:gd name="connsiteY307" fmla="*/ 6309176 h 6602189"/>
              <a:gd name="connsiteX308" fmla="*/ 2063771 w 4833822"/>
              <a:gd name="connsiteY308" fmla="*/ 6595878 h 6602189"/>
              <a:gd name="connsiteX309" fmla="*/ 1827242 w 4833822"/>
              <a:gd name="connsiteY309" fmla="*/ 6545705 h 6602189"/>
              <a:gd name="connsiteX310" fmla="*/ 1594295 w 4833822"/>
              <a:gd name="connsiteY310" fmla="*/ 6004553 h 6602189"/>
              <a:gd name="connsiteX311" fmla="*/ 1952673 w 4833822"/>
              <a:gd name="connsiteY311" fmla="*/ 5470565 h 6602189"/>
              <a:gd name="connsiteX312" fmla="*/ 2020761 w 4833822"/>
              <a:gd name="connsiteY312" fmla="*/ 5337965 h 6602189"/>
              <a:gd name="connsiteX313" fmla="*/ 1841575 w 4833822"/>
              <a:gd name="connsiteY313" fmla="*/ 5481316 h 6602189"/>
              <a:gd name="connsiteX314" fmla="*/ 884697 w 4833822"/>
              <a:gd name="connsiteY314" fmla="*/ 6226749 h 6602189"/>
              <a:gd name="connsiteX315" fmla="*/ 547826 w 4833822"/>
              <a:gd name="connsiteY315" fmla="*/ 6259002 h 6602189"/>
              <a:gd name="connsiteX316" fmla="*/ 357883 w 4833822"/>
              <a:gd name="connsiteY316" fmla="*/ 6201665 h 6602189"/>
              <a:gd name="connsiteX317" fmla="*/ 89095 w 4833822"/>
              <a:gd name="connsiteY317" fmla="*/ 5775188 h 6602189"/>
              <a:gd name="connsiteX318" fmla="*/ 46091 w 4833822"/>
              <a:gd name="connsiteY318" fmla="*/ 5423979 h 6602189"/>
              <a:gd name="connsiteX319" fmla="*/ 440310 w 4833822"/>
              <a:gd name="connsiteY319" fmla="*/ 4775311 h 6602189"/>
              <a:gd name="connsiteX320" fmla="*/ 1020884 w 4833822"/>
              <a:gd name="connsiteY320" fmla="*/ 4825484 h 6602189"/>
              <a:gd name="connsiteX321" fmla="*/ 798688 w 4833822"/>
              <a:gd name="connsiteY321" fmla="*/ 4653462 h 6602189"/>
              <a:gd name="connsiteX322" fmla="*/ 766435 w 4833822"/>
              <a:gd name="connsiteY322" fmla="*/ 4596119 h 6602189"/>
              <a:gd name="connsiteX323" fmla="*/ 838110 w 4833822"/>
              <a:gd name="connsiteY323" fmla="*/ 4574617 h 6602189"/>
              <a:gd name="connsiteX324" fmla="*/ 1060306 w 4833822"/>
              <a:gd name="connsiteY324" fmla="*/ 4667795 h 6602189"/>
              <a:gd name="connsiteX325" fmla="*/ 777186 w 4833822"/>
              <a:gd name="connsiteY325" fmla="*/ 4169647 h 6602189"/>
              <a:gd name="connsiteX326" fmla="*/ 723430 w 4833822"/>
              <a:gd name="connsiteY326" fmla="*/ 3635664 h 6602189"/>
              <a:gd name="connsiteX327" fmla="*/ 727012 w 4833822"/>
              <a:gd name="connsiteY327" fmla="*/ 2936823 h 6602189"/>
              <a:gd name="connsiteX328" fmla="*/ 762853 w 4833822"/>
              <a:gd name="connsiteY328" fmla="*/ 2804223 h 6602189"/>
              <a:gd name="connsiteX329" fmla="*/ 1017302 w 4833822"/>
              <a:gd name="connsiteY329" fmla="*/ 3105258 h 6602189"/>
              <a:gd name="connsiteX330" fmla="*/ 1139151 w 4833822"/>
              <a:gd name="connsiteY330" fmla="*/ 3144680 h 6602189"/>
              <a:gd name="connsiteX331" fmla="*/ 1110480 w 4833822"/>
              <a:gd name="connsiteY331" fmla="*/ 3033582 h 6602189"/>
              <a:gd name="connsiteX332" fmla="*/ 1135564 w 4833822"/>
              <a:gd name="connsiteY332" fmla="*/ 2144804 h 6602189"/>
              <a:gd name="connsiteX333" fmla="*/ 1493942 w 4833822"/>
              <a:gd name="connsiteY333" fmla="*/ 1485384 h 6602189"/>
              <a:gd name="connsiteX334" fmla="*/ 1547703 w 4833822"/>
              <a:gd name="connsiteY334" fmla="*/ 1431629 h 6602189"/>
              <a:gd name="connsiteX335" fmla="*/ 1597877 w 4833822"/>
              <a:gd name="connsiteY335" fmla="*/ 1524807 h 6602189"/>
              <a:gd name="connsiteX336" fmla="*/ 2070940 w 4833822"/>
              <a:gd name="connsiteY336" fmla="*/ 2298906 h 6602189"/>
              <a:gd name="connsiteX337" fmla="*/ 1926239 w 4833822"/>
              <a:gd name="connsiteY337" fmla="*/ 1560079 h 6602189"/>
              <a:gd name="connsiteX338" fmla="*/ 2386314 w 4833822"/>
              <a:gd name="connsiteY338" fmla="*/ 48279 h 6602189"/>
              <a:gd name="connsiteX339" fmla="*/ 2476926 w 4833822"/>
              <a:gd name="connsiteY339" fmla="*/ 823906 h 6602189"/>
              <a:gd name="connsiteX0" fmla="*/ 2144854 w 4833822"/>
              <a:gd name="connsiteY0" fmla="*/ 5495816 h 5869465"/>
              <a:gd name="connsiteX1" fmla="*/ 2053020 w 4833822"/>
              <a:gd name="connsiteY1" fmla="*/ 5504776 h 5869465"/>
              <a:gd name="connsiteX2" fmla="*/ 1959837 w 4833822"/>
              <a:gd name="connsiteY2" fmla="*/ 5580034 h 5869465"/>
              <a:gd name="connsiteX3" fmla="*/ 2045851 w 4833822"/>
              <a:gd name="connsiteY3" fmla="*/ 5698301 h 5869465"/>
              <a:gd name="connsiteX4" fmla="*/ 2042269 w 4833822"/>
              <a:gd name="connsiteY4" fmla="*/ 5601536 h 5869465"/>
              <a:gd name="connsiteX5" fmla="*/ 2106775 w 4833822"/>
              <a:gd name="connsiteY5" fmla="*/ 5537029 h 5869465"/>
              <a:gd name="connsiteX6" fmla="*/ 2128277 w 4833822"/>
              <a:gd name="connsiteY6" fmla="*/ 5608705 h 5869465"/>
              <a:gd name="connsiteX7" fmla="*/ 2164118 w 4833822"/>
              <a:gd name="connsiteY7" fmla="*/ 5658878 h 5869465"/>
              <a:gd name="connsiteX8" fmla="*/ 2232206 w 4833822"/>
              <a:gd name="connsiteY8" fmla="*/ 5623043 h 5869465"/>
              <a:gd name="connsiteX9" fmla="*/ 2228624 w 4833822"/>
              <a:gd name="connsiteY9" fmla="*/ 5529860 h 5869465"/>
              <a:gd name="connsiteX10" fmla="*/ 2144854 w 4833822"/>
              <a:gd name="connsiteY10" fmla="*/ 5495816 h 5869465"/>
              <a:gd name="connsiteX11" fmla="*/ 2508163 w 4833822"/>
              <a:gd name="connsiteY11" fmla="*/ 5465354 h 5869465"/>
              <a:gd name="connsiteX12" fmla="*/ 2407811 w 4833822"/>
              <a:gd name="connsiteY12" fmla="*/ 5773564 h 5869465"/>
              <a:gd name="connsiteX13" fmla="*/ 2508163 w 4833822"/>
              <a:gd name="connsiteY13" fmla="*/ 5465354 h 5869465"/>
              <a:gd name="connsiteX14" fmla="*/ 2215080 w 4833822"/>
              <a:gd name="connsiteY14" fmla="*/ 5380819 h 5869465"/>
              <a:gd name="connsiteX15" fmla="*/ 2171282 w 4833822"/>
              <a:gd name="connsiteY15" fmla="*/ 5386509 h 5869465"/>
              <a:gd name="connsiteX16" fmla="*/ 2350473 w 4833822"/>
              <a:gd name="connsiteY16" fmla="*/ 5666048 h 5869465"/>
              <a:gd name="connsiteX17" fmla="*/ 2393478 w 4833822"/>
              <a:gd name="connsiteY17" fmla="*/ 5483274 h 5869465"/>
              <a:gd name="connsiteX18" fmla="*/ 2252871 w 4833822"/>
              <a:gd name="connsiteY18" fmla="*/ 5381974 h 5869465"/>
              <a:gd name="connsiteX19" fmla="*/ 2215080 w 4833822"/>
              <a:gd name="connsiteY19" fmla="*/ 5380819 h 5869465"/>
              <a:gd name="connsiteX20" fmla="*/ 3767359 w 4833822"/>
              <a:gd name="connsiteY20" fmla="*/ 5261861 h 5869465"/>
              <a:gd name="connsiteX21" fmla="*/ 3913003 w 4833822"/>
              <a:gd name="connsiteY21" fmla="*/ 5343504 h 5869465"/>
              <a:gd name="connsiteX22" fmla="*/ 3930923 w 4833822"/>
              <a:gd name="connsiteY22" fmla="*/ 5368593 h 5869465"/>
              <a:gd name="connsiteX23" fmla="*/ 3923759 w 4833822"/>
              <a:gd name="connsiteY23" fmla="*/ 5393678 h 5869465"/>
              <a:gd name="connsiteX24" fmla="*/ 3672890 w 4833822"/>
              <a:gd name="connsiteY24" fmla="*/ 5375757 h 5869465"/>
              <a:gd name="connsiteX25" fmla="*/ 3672890 w 4833822"/>
              <a:gd name="connsiteY25" fmla="*/ 5307668 h 5869465"/>
              <a:gd name="connsiteX26" fmla="*/ 3708731 w 4833822"/>
              <a:gd name="connsiteY26" fmla="*/ 5282579 h 5869465"/>
              <a:gd name="connsiteX27" fmla="*/ 3767359 w 4833822"/>
              <a:gd name="connsiteY27" fmla="*/ 5261861 h 5869465"/>
              <a:gd name="connsiteX28" fmla="*/ 3779366 w 4833822"/>
              <a:gd name="connsiteY28" fmla="*/ 5222050 h 5869465"/>
              <a:gd name="connsiteX29" fmla="*/ 3637059 w 4833822"/>
              <a:gd name="connsiteY29" fmla="*/ 5246745 h 5869465"/>
              <a:gd name="connsiteX30" fmla="*/ 3497289 w 4833822"/>
              <a:gd name="connsiteY30" fmla="*/ 5429513 h 5869465"/>
              <a:gd name="connsiteX31" fmla="*/ 3615557 w 4833822"/>
              <a:gd name="connsiteY31" fmla="*/ 5372176 h 5869465"/>
              <a:gd name="connsiteX32" fmla="*/ 3852086 w 4833822"/>
              <a:gd name="connsiteY32" fmla="*/ 5529860 h 5869465"/>
              <a:gd name="connsiteX33" fmla="*/ 3952433 w 4833822"/>
              <a:gd name="connsiteY33" fmla="*/ 5357838 h 5869465"/>
              <a:gd name="connsiteX34" fmla="*/ 3945496 w 4833822"/>
              <a:gd name="connsiteY34" fmla="*/ 5341033 h 5869465"/>
              <a:gd name="connsiteX35" fmla="*/ 3938093 w 4833822"/>
              <a:gd name="connsiteY35" fmla="*/ 5341033 h 5869465"/>
              <a:gd name="connsiteX36" fmla="*/ 3927341 w 4833822"/>
              <a:gd name="connsiteY36" fmla="*/ 5341033 h 5869465"/>
              <a:gd name="connsiteX37" fmla="*/ 3909418 w 4833822"/>
              <a:gd name="connsiteY37" fmla="*/ 5336326 h 5869465"/>
              <a:gd name="connsiteX38" fmla="*/ 3920171 w 4833822"/>
              <a:gd name="connsiteY38" fmla="*/ 5336326 h 5869465"/>
              <a:gd name="connsiteX39" fmla="*/ 3945252 w 4833822"/>
              <a:gd name="connsiteY39" fmla="*/ 5340443 h 5869465"/>
              <a:gd name="connsiteX40" fmla="*/ 3928739 w 4833822"/>
              <a:gd name="connsiteY40" fmla="*/ 5300443 h 5869465"/>
              <a:gd name="connsiteX41" fmla="*/ 3822967 w 4833822"/>
              <a:gd name="connsiteY41" fmla="*/ 5224345 h 5869465"/>
              <a:gd name="connsiteX42" fmla="*/ 3779366 w 4833822"/>
              <a:gd name="connsiteY42" fmla="*/ 5222050 h 5869465"/>
              <a:gd name="connsiteX43" fmla="*/ 4196131 w 4833822"/>
              <a:gd name="connsiteY43" fmla="*/ 5078304 h 5869465"/>
              <a:gd name="connsiteX44" fmla="*/ 4235548 w 4833822"/>
              <a:gd name="connsiteY44" fmla="*/ 5307669 h 5869465"/>
              <a:gd name="connsiteX45" fmla="*/ 4454163 w 4833822"/>
              <a:gd name="connsiteY45" fmla="*/ 5311251 h 5869465"/>
              <a:gd name="connsiteX46" fmla="*/ 4196131 w 4833822"/>
              <a:gd name="connsiteY46" fmla="*/ 5078304 h 5869465"/>
              <a:gd name="connsiteX47" fmla="*/ 1174995 w 4833822"/>
              <a:gd name="connsiteY47" fmla="*/ 4762926 h 5869465"/>
              <a:gd name="connsiteX48" fmla="*/ 1250253 w 4833822"/>
              <a:gd name="connsiteY48" fmla="*/ 4809518 h 5869465"/>
              <a:gd name="connsiteX49" fmla="*/ 1035224 w 4833822"/>
              <a:gd name="connsiteY49" fmla="*/ 4920611 h 5869465"/>
              <a:gd name="connsiteX50" fmla="*/ 981463 w 4833822"/>
              <a:gd name="connsiteY50" fmla="*/ 4895527 h 5869465"/>
              <a:gd name="connsiteX51" fmla="*/ 1174995 w 4833822"/>
              <a:gd name="connsiteY51" fmla="*/ 4762926 h 5869465"/>
              <a:gd name="connsiteX52" fmla="*/ 3960412 w 4833822"/>
              <a:gd name="connsiteY52" fmla="*/ 4733651 h 5869465"/>
              <a:gd name="connsiteX53" fmla="*/ 4095776 w 4833822"/>
              <a:gd name="connsiteY53" fmla="*/ 4791596 h 5869465"/>
              <a:gd name="connsiteX54" fmla="*/ 4052767 w 4833822"/>
              <a:gd name="connsiteY54" fmla="*/ 4820266 h 5869465"/>
              <a:gd name="connsiteX55" fmla="*/ 3852081 w 4833822"/>
              <a:gd name="connsiteY55" fmla="*/ 4788015 h 5869465"/>
              <a:gd name="connsiteX56" fmla="*/ 3859245 w 4833822"/>
              <a:gd name="connsiteY56" fmla="*/ 4752176 h 5869465"/>
              <a:gd name="connsiteX57" fmla="*/ 3917370 w 4833822"/>
              <a:gd name="connsiteY57" fmla="*/ 4734651 h 5869465"/>
              <a:gd name="connsiteX58" fmla="*/ 3960412 w 4833822"/>
              <a:gd name="connsiteY58" fmla="*/ 4733651 h 5869465"/>
              <a:gd name="connsiteX59" fmla="*/ 2177948 w 4833822"/>
              <a:gd name="connsiteY59" fmla="*/ 4639401 h 5869465"/>
              <a:gd name="connsiteX60" fmla="*/ 2146198 w 4833822"/>
              <a:gd name="connsiteY60" fmla="*/ 4662583 h 5869465"/>
              <a:gd name="connsiteX61" fmla="*/ 1680303 w 4833822"/>
              <a:gd name="connsiteY61" fmla="*/ 5361425 h 5869465"/>
              <a:gd name="connsiteX62" fmla="*/ 1762730 w 4833822"/>
              <a:gd name="connsiteY62" fmla="*/ 5723385 h 5869465"/>
              <a:gd name="connsiteX63" fmla="*/ 1802152 w 4833822"/>
              <a:gd name="connsiteY63" fmla="*/ 5443852 h 5869465"/>
              <a:gd name="connsiteX64" fmla="*/ 2081691 w 4833822"/>
              <a:gd name="connsiteY64" fmla="*/ 5286162 h 5869465"/>
              <a:gd name="connsiteX65" fmla="*/ 1845157 w 4833822"/>
              <a:gd name="connsiteY65" fmla="*/ 5368589 h 5869465"/>
              <a:gd name="connsiteX66" fmla="*/ 1744810 w 4833822"/>
              <a:gd name="connsiteY66" fmla="*/ 5339923 h 5869465"/>
              <a:gd name="connsiteX67" fmla="*/ 2060189 w 4833822"/>
              <a:gd name="connsiteY67" fmla="*/ 5185820 h 5869465"/>
              <a:gd name="connsiteX68" fmla="*/ 2178451 w 4833822"/>
              <a:gd name="connsiteY68" fmla="*/ 5124890 h 5869465"/>
              <a:gd name="connsiteX69" fmla="*/ 2293136 w 4833822"/>
              <a:gd name="connsiteY69" fmla="*/ 4659001 h 5869465"/>
              <a:gd name="connsiteX70" fmla="*/ 1999259 w 4833822"/>
              <a:gd name="connsiteY70" fmla="*/ 5074722 h 5869465"/>
              <a:gd name="connsiteX71" fmla="*/ 2196371 w 4833822"/>
              <a:gd name="connsiteY71" fmla="*/ 4644663 h 5869465"/>
              <a:gd name="connsiteX72" fmla="*/ 2177948 w 4833822"/>
              <a:gd name="connsiteY72" fmla="*/ 4639401 h 5869465"/>
              <a:gd name="connsiteX73" fmla="*/ 2511745 w 4833822"/>
              <a:gd name="connsiteY73" fmla="*/ 4626748 h 5869465"/>
              <a:gd name="connsiteX74" fmla="*/ 2482010 w 4833822"/>
              <a:gd name="connsiteY74" fmla="*/ 4855044 h 5869465"/>
              <a:gd name="connsiteX75" fmla="*/ 2486655 w 4833822"/>
              <a:gd name="connsiteY75" fmla="*/ 4920609 h 5869465"/>
              <a:gd name="connsiteX76" fmla="*/ 2514429 w 4833822"/>
              <a:gd name="connsiteY76" fmla="*/ 4936288 h 5869465"/>
              <a:gd name="connsiteX77" fmla="*/ 2526077 w 4833822"/>
              <a:gd name="connsiteY77" fmla="*/ 4960034 h 5869465"/>
              <a:gd name="connsiteX78" fmla="*/ 2486655 w 4833822"/>
              <a:gd name="connsiteY78" fmla="*/ 4920612 h 5869465"/>
              <a:gd name="connsiteX79" fmla="*/ 2486655 w 4833822"/>
              <a:gd name="connsiteY79" fmla="*/ 4920615 h 5869465"/>
              <a:gd name="connsiteX80" fmla="*/ 2440069 w 4833822"/>
              <a:gd name="connsiteY80" fmla="*/ 5196571 h 5869465"/>
              <a:gd name="connsiteX81" fmla="*/ 2375563 w 4833822"/>
              <a:gd name="connsiteY81" fmla="*/ 4759343 h 5869465"/>
              <a:gd name="connsiteX82" fmla="*/ 2296718 w 4833822"/>
              <a:gd name="connsiteY82" fmla="*/ 5128478 h 5869465"/>
              <a:gd name="connsiteX83" fmla="*/ 2429318 w 4833822"/>
              <a:gd name="connsiteY83" fmla="*/ 5250327 h 5869465"/>
              <a:gd name="connsiteX84" fmla="*/ 2493825 w 4833822"/>
              <a:gd name="connsiteY84" fmla="*/ 5149980 h 5869465"/>
              <a:gd name="connsiteX85" fmla="*/ 2529665 w 4833822"/>
              <a:gd name="connsiteY85" fmla="*/ 4960037 h 5869465"/>
              <a:gd name="connsiteX86" fmla="*/ 2511745 w 4833822"/>
              <a:gd name="connsiteY86" fmla="*/ 4626748 h 5869465"/>
              <a:gd name="connsiteX87" fmla="*/ 2808528 w 4833822"/>
              <a:gd name="connsiteY87" fmla="*/ 4624282 h 5869465"/>
              <a:gd name="connsiteX88" fmla="*/ 2784115 w 4833822"/>
              <a:gd name="connsiteY88" fmla="*/ 4637499 h 5869465"/>
              <a:gd name="connsiteX89" fmla="*/ 2798448 w 4833822"/>
              <a:gd name="connsiteY89" fmla="*/ 4712757 h 5869465"/>
              <a:gd name="connsiteX90" fmla="*/ 2880875 w 4833822"/>
              <a:gd name="connsiteY90" fmla="*/ 4827437 h 5869465"/>
              <a:gd name="connsiteX91" fmla="*/ 3142493 w 4833822"/>
              <a:gd name="connsiteY91" fmla="*/ 5157149 h 5869465"/>
              <a:gd name="connsiteX92" fmla="*/ 2891625 w 4833822"/>
              <a:gd name="connsiteY92" fmla="*/ 4992290 h 5869465"/>
              <a:gd name="connsiteX93" fmla="*/ 2683768 w 4833822"/>
              <a:gd name="connsiteY93" fmla="*/ 4748592 h 5869465"/>
              <a:gd name="connsiteX94" fmla="*/ 2651515 w 4833822"/>
              <a:gd name="connsiteY94" fmla="*/ 4773681 h 5869465"/>
              <a:gd name="connsiteX95" fmla="*/ 2866541 w 4833822"/>
              <a:gd name="connsiteY95" fmla="*/ 5017380 h 5869465"/>
              <a:gd name="connsiteX96" fmla="*/ 3389773 w 4833822"/>
              <a:gd name="connsiteY96" fmla="*/ 5615874 h 5869465"/>
              <a:gd name="connsiteX97" fmla="*/ 3637059 w 4833822"/>
              <a:gd name="connsiteY97" fmla="*/ 5658878 h 5869465"/>
              <a:gd name="connsiteX98" fmla="*/ 3246422 w 4833822"/>
              <a:gd name="connsiteY98" fmla="*/ 5289749 h 5869465"/>
              <a:gd name="connsiteX99" fmla="*/ 3400524 w 4833822"/>
              <a:gd name="connsiteY99" fmla="*/ 5339923 h 5869465"/>
              <a:gd name="connsiteX100" fmla="*/ 3336018 w 4833822"/>
              <a:gd name="connsiteY100" fmla="*/ 5192984 h 5869465"/>
              <a:gd name="connsiteX101" fmla="*/ 3095901 w 4833822"/>
              <a:gd name="connsiteY101" fmla="*/ 4931371 h 5869465"/>
              <a:gd name="connsiteX102" fmla="*/ 2862954 w 4833822"/>
              <a:gd name="connsiteY102" fmla="*/ 4662583 h 5869465"/>
              <a:gd name="connsiteX103" fmla="*/ 2808528 w 4833822"/>
              <a:gd name="connsiteY103" fmla="*/ 4624282 h 5869465"/>
              <a:gd name="connsiteX104" fmla="*/ 1587125 w 4833822"/>
              <a:gd name="connsiteY104" fmla="*/ 4580157 h 5869465"/>
              <a:gd name="connsiteX105" fmla="*/ 798688 w 4833822"/>
              <a:gd name="connsiteY105" fmla="*/ 4788020 h 5869465"/>
              <a:gd name="connsiteX106" fmla="*/ 780768 w 4833822"/>
              <a:gd name="connsiteY106" fmla="*/ 5411598 h 5869465"/>
              <a:gd name="connsiteX107" fmla="*/ 791519 w 4833822"/>
              <a:gd name="connsiteY107" fmla="*/ 5218074 h 5869465"/>
              <a:gd name="connsiteX108" fmla="*/ 709092 w 4833822"/>
              <a:gd name="connsiteY108" fmla="*/ 4856108 h 5869465"/>
              <a:gd name="connsiteX109" fmla="*/ 368634 w 4833822"/>
              <a:gd name="connsiteY109" fmla="*/ 4866859 h 5869465"/>
              <a:gd name="connsiteX110" fmla="*/ 332793 w 4833822"/>
              <a:gd name="connsiteY110" fmla="*/ 4891949 h 5869465"/>
              <a:gd name="connsiteX111" fmla="*/ 368634 w 4833822"/>
              <a:gd name="connsiteY111" fmla="*/ 4906282 h 5869465"/>
              <a:gd name="connsiteX112" fmla="*/ 350714 w 4833822"/>
              <a:gd name="connsiteY112" fmla="*/ 5207322 h 5869465"/>
              <a:gd name="connsiteX113" fmla="*/ 447479 w 4833822"/>
              <a:gd name="connsiteY113" fmla="*/ 5271829 h 5869465"/>
              <a:gd name="connsiteX114" fmla="*/ 486896 w 4833822"/>
              <a:gd name="connsiteY114" fmla="*/ 5171482 h 5869465"/>
              <a:gd name="connsiteX115" fmla="*/ 468981 w 4833822"/>
              <a:gd name="connsiteY115" fmla="*/ 5053215 h 5869465"/>
              <a:gd name="connsiteX116" fmla="*/ 372216 w 4833822"/>
              <a:gd name="connsiteY116" fmla="*/ 5160731 h 5869465"/>
              <a:gd name="connsiteX117" fmla="*/ 382967 w 4833822"/>
              <a:gd name="connsiteY117" fmla="*/ 5010210 h 5869465"/>
              <a:gd name="connsiteX118" fmla="*/ 497647 w 4833822"/>
              <a:gd name="connsiteY118" fmla="*/ 4970788 h 5869465"/>
              <a:gd name="connsiteX119" fmla="*/ 569323 w 4833822"/>
              <a:gd name="connsiteY119" fmla="*/ 5085473 h 5869465"/>
              <a:gd name="connsiteX120" fmla="*/ 580074 w 4833822"/>
              <a:gd name="connsiteY120" fmla="*/ 5296913 h 5869465"/>
              <a:gd name="connsiteX121" fmla="*/ 612332 w 4833822"/>
              <a:gd name="connsiteY121" fmla="*/ 5053215 h 5869465"/>
              <a:gd name="connsiteX122" fmla="*/ 497647 w 4833822"/>
              <a:gd name="connsiteY122" fmla="*/ 4820268 h 5869465"/>
              <a:gd name="connsiteX123" fmla="*/ 730594 w 4833822"/>
              <a:gd name="connsiteY123" fmla="*/ 5225237 h 5869465"/>
              <a:gd name="connsiteX124" fmla="*/ 547826 w 4833822"/>
              <a:gd name="connsiteY124" fmla="*/ 5390096 h 5869465"/>
              <a:gd name="connsiteX125" fmla="*/ 834528 w 4833822"/>
              <a:gd name="connsiteY125" fmla="*/ 5422349 h 5869465"/>
              <a:gd name="connsiteX126" fmla="*/ 1533370 w 4833822"/>
              <a:gd name="connsiteY126" fmla="*/ 4906282 h 5869465"/>
              <a:gd name="connsiteX127" fmla="*/ 1633712 w 4833822"/>
              <a:gd name="connsiteY127" fmla="*/ 4773681 h 5869465"/>
              <a:gd name="connsiteX128" fmla="*/ 1142733 w 4833822"/>
              <a:gd name="connsiteY128" fmla="*/ 5089055 h 5869465"/>
              <a:gd name="connsiteX129" fmla="*/ 1031635 w 4833822"/>
              <a:gd name="connsiteY129" fmla="*/ 5117727 h 5869465"/>
              <a:gd name="connsiteX130" fmla="*/ 1096142 w 4833822"/>
              <a:gd name="connsiteY130" fmla="*/ 5017380 h 5869465"/>
              <a:gd name="connsiteX131" fmla="*/ 1587125 w 4833822"/>
              <a:gd name="connsiteY131" fmla="*/ 4580157 h 5869465"/>
              <a:gd name="connsiteX132" fmla="*/ 3072607 w 4833822"/>
              <a:gd name="connsiteY132" fmla="*/ 4571197 h 5869465"/>
              <a:gd name="connsiteX133" fmla="*/ 2988391 w 4833822"/>
              <a:gd name="connsiteY133" fmla="*/ 4605241 h 5869465"/>
              <a:gd name="connsiteX134" fmla="*/ 3038564 w 4833822"/>
              <a:gd name="connsiteY134" fmla="*/ 4716339 h 5869465"/>
              <a:gd name="connsiteX135" fmla="*/ 3407693 w 4833822"/>
              <a:gd name="connsiteY135" fmla="*/ 5132060 h 5869465"/>
              <a:gd name="connsiteX136" fmla="*/ 3576134 w 4833822"/>
              <a:gd name="connsiteY136" fmla="*/ 5171482 h 5869465"/>
              <a:gd name="connsiteX137" fmla="*/ 4002606 w 4833822"/>
              <a:gd name="connsiteY137" fmla="*/ 5275411 h 5869465"/>
              <a:gd name="connsiteX138" fmla="*/ 4124455 w 4833822"/>
              <a:gd name="connsiteY138" fmla="*/ 5357838 h 5869465"/>
              <a:gd name="connsiteX139" fmla="*/ 3586885 w 4833822"/>
              <a:gd name="connsiteY139" fmla="*/ 4809517 h 5869465"/>
              <a:gd name="connsiteX140" fmla="*/ 3339600 w 4833822"/>
              <a:gd name="connsiteY140" fmla="*/ 4666165 h 5869465"/>
              <a:gd name="connsiteX141" fmla="*/ 3551045 w 4833822"/>
              <a:gd name="connsiteY141" fmla="*/ 4841775 h 5869465"/>
              <a:gd name="connsiteX142" fmla="*/ 3658561 w 4833822"/>
              <a:gd name="connsiteY142" fmla="*/ 5024549 h 5869465"/>
              <a:gd name="connsiteX143" fmla="*/ 3536712 w 4833822"/>
              <a:gd name="connsiteY143" fmla="*/ 4949286 h 5869465"/>
              <a:gd name="connsiteX144" fmla="*/ 3167577 w 4833822"/>
              <a:gd name="connsiteY144" fmla="*/ 4612410 h 5869465"/>
              <a:gd name="connsiteX145" fmla="*/ 3072607 w 4833822"/>
              <a:gd name="connsiteY145" fmla="*/ 4571197 h 5869465"/>
              <a:gd name="connsiteX146" fmla="*/ 1497530 w 4833822"/>
              <a:gd name="connsiteY146" fmla="*/ 4483397 h 5869465"/>
              <a:gd name="connsiteX147" fmla="*/ 644585 w 4833822"/>
              <a:gd name="connsiteY147" fmla="*/ 4608828 h 5869465"/>
              <a:gd name="connsiteX148" fmla="*/ 404469 w 4833822"/>
              <a:gd name="connsiteY148" fmla="*/ 4684085 h 5869465"/>
              <a:gd name="connsiteX149" fmla="*/ 218113 w 4833822"/>
              <a:gd name="connsiteY149" fmla="*/ 4838188 h 5869465"/>
              <a:gd name="connsiteX150" fmla="*/ 347132 w 4833822"/>
              <a:gd name="connsiteY150" fmla="*/ 5357838 h 5869465"/>
              <a:gd name="connsiteX151" fmla="*/ 218113 w 4833822"/>
              <a:gd name="connsiteY151" fmla="*/ 4992290 h 5869465"/>
              <a:gd name="connsiteX152" fmla="*/ 289789 w 4833822"/>
              <a:gd name="connsiteY152" fmla="*/ 4884779 h 5869465"/>
              <a:gd name="connsiteX153" fmla="*/ 271869 w 4833822"/>
              <a:gd name="connsiteY153" fmla="*/ 4870446 h 5869465"/>
              <a:gd name="connsiteX154" fmla="*/ 304127 w 4833822"/>
              <a:gd name="connsiteY154" fmla="*/ 4777263 h 5869465"/>
              <a:gd name="connsiteX155" fmla="*/ 400887 w 4833822"/>
              <a:gd name="connsiteY155" fmla="*/ 4694837 h 5869465"/>
              <a:gd name="connsiteX156" fmla="*/ 404469 w 4833822"/>
              <a:gd name="connsiteY156" fmla="*/ 4687667 h 5869465"/>
              <a:gd name="connsiteX157" fmla="*/ 408056 w 4833822"/>
              <a:gd name="connsiteY157" fmla="*/ 4687667 h 5869465"/>
              <a:gd name="connsiteX158" fmla="*/ 569323 w 4833822"/>
              <a:gd name="connsiteY158" fmla="*/ 4644663 h 5869465"/>
              <a:gd name="connsiteX159" fmla="*/ 777186 w 4833822"/>
              <a:gd name="connsiteY159" fmla="*/ 4755761 h 5869465"/>
              <a:gd name="connsiteX160" fmla="*/ 1250249 w 4833822"/>
              <a:gd name="connsiteY160" fmla="*/ 4587320 h 5869465"/>
              <a:gd name="connsiteX161" fmla="*/ 1497530 w 4833822"/>
              <a:gd name="connsiteY161" fmla="*/ 4483397 h 5869465"/>
              <a:gd name="connsiteX162" fmla="*/ 3393360 w 4833822"/>
              <a:gd name="connsiteY162" fmla="*/ 4442627 h 5869465"/>
              <a:gd name="connsiteX163" fmla="*/ 3271511 w 4833822"/>
              <a:gd name="connsiteY163" fmla="*/ 4479810 h 5869465"/>
              <a:gd name="connsiteX164" fmla="*/ 3486538 w 4833822"/>
              <a:gd name="connsiteY164" fmla="*/ 4608828 h 5869465"/>
              <a:gd name="connsiteX165" fmla="*/ 4092197 w 4833822"/>
              <a:gd name="connsiteY165" fmla="*/ 4942122 h 5869465"/>
              <a:gd name="connsiteX166" fmla="*/ 3873588 w 4833822"/>
              <a:gd name="connsiteY166" fmla="*/ 4942122 h 5869465"/>
              <a:gd name="connsiteX167" fmla="*/ 4002606 w 4833822"/>
              <a:gd name="connsiteY167" fmla="*/ 5071135 h 5869465"/>
              <a:gd name="connsiteX168" fmla="*/ 4106535 w 4833822"/>
              <a:gd name="connsiteY168" fmla="*/ 5042464 h 5869465"/>
              <a:gd name="connsiteX169" fmla="*/ 4325144 w 4833822"/>
              <a:gd name="connsiteY169" fmla="*/ 4716339 h 5869465"/>
              <a:gd name="connsiteX170" fmla="*/ 4038441 w 4833822"/>
              <a:gd name="connsiteY170" fmla="*/ 4626748 h 5869465"/>
              <a:gd name="connsiteX171" fmla="*/ 3624178 w 4833822"/>
              <a:gd name="connsiteY171" fmla="*/ 4613136 h 5869465"/>
              <a:gd name="connsiteX172" fmla="*/ 3486739 w 4833822"/>
              <a:gd name="connsiteY172" fmla="*/ 4587357 h 5869465"/>
              <a:gd name="connsiteX173" fmla="*/ 3486739 w 4833822"/>
              <a:gd name="connsiteY173" fmla="*/ 4591352 h 5869465"/>
              <a:gd name="connsiteX174" fmla="*/ 3485394 w 4833822"/>
              <a:gd name="connsiteY174" fmla="*/ 4588663 h 5869465"/>
              <a:gd name="connsiteX175" fmla="*/ 3486706 w 4833822"/>
              <a:gd name="connsiteY175" fmla="*/ 4587351 h 5869465"/>
              <a:gd name="connsiteX176" fmla="*/ 3486538 w 4833822"/>
              <a:gd name="connsiteY176" fmla="*/ 4587320 h 5869465"/>
              <a:gd name="connsiteX177" fmla="*/ 3543876 w 4833822"/>
              <a:gd name="connsiteY177" fmla="*/ 4526396 h 5869465"/>
              <a:gd name="connsiteX178" fmla="*/ 4518674 w 4833822"/>
              <a:gd name="connsiteY178" fmla="*/ 4673334 h 5869465"/>
              <a:gd name="connsiteX179" fmla="*/ 4328731 w 4833822"/>
              <a:gd name="connsiteY179" fmla="*/ 4870446 h 5869465"/>
              <a:gd name="connsiteX180" fmla="*/ 4457745 w 4833822"/>
              <a:gd name="connsiteY180" fmla="*/ 4798765 h 5869465"/>
              <a:gd name="connsiteX181" fmla="*/ 4579599 w 4833822"/>
              <a:gd name="connsiteY181" fmla="*/ 4791602 h 5869465"/>
              <a:gd name="connsiteX182" fmla="*/ 4500754 w 4833822"/>
              <a:gd name="connsiteY182" fmla="*/ 4870446 h 5869465"/>
              <a:gd name="connsiteX183" fmla="*/ 4314393 w 4833822"/>
              <a:gd name="connsiteY183" fmla="*/ 5103394 h 5869465"/>
              <a:gd name="connsiteX184" fmla="*/ 4346651 w 4833822"/>
              <a:gd name="connsiteY184" fmla="*/ 5167900 h 5869465"/>
              <a:gd name="connsiteX185" fmla="*/ 4403989 w 4833822"/>
              <a:gd name="connsiteY185" fmla="*/ 5117727 h 5869465"/>
              <a:gd name="connsiteX186" fmla="*/ 4482833 w 4833822"/>
              <a:gd name="connsiteY186" fmla="*/ 4927784 h 5869465"/>
              <a:gd name="connsiteX187" fmla="*/ 4590350 w 4833822"/>
              <a:gd name="connsiteY187" fmla="*/ 4906282 h 5869465"/>
              <a:gd name="connsiteX188" fmla="*/ 4608265 w 4833822"/>
              <a:gd name="connsiteY188" fmla="*/ 4988708 h 5869465"/>
              <a:gd name="connsiteX189" fmla="*/ 4608265 w 4833822"/>
              <a:gd name="connsiteY189" fmla="*/ 4992290 h 5869465"/>
              <a:gd name="connsiteX190" fmla="*/ 4421909 w 4833822"/>
              <a:gd name="connsiteY190" fmla="*/ 5203735 h 5869465"/>
              <a:gd name="connsiteX191" fmla="*/ 4608265 w 4833822"/>
              <a:gd name="connsiteY191" fmla="*/ 4992290 h 5869465"/>
              <a:gd name="connsiteX192" fmla="*/ 4611852 w 4833822"/>
              <a:gd name="connsiteY192" fmla="*/ 4988708 h 5869465"/>
              <a:gd name="connsiteX193" fmla="*/ 4611852 w 4833822"/>
              <a:gd name="connsiteY193" fmla="*/ 4985126 h 5869465"/>
              <a:gd name="connsiteX194" fmla="*/ 4694279 w 4833822"/>
              <a:gd name="connsiteY194" fmla="*/ 4970788 h 5869465"/>
              <a:gd name="connsiteX195" fmla="*/ 4651275 w 4833822"/>
              <a:gd name="connsiteY195" fmla="*/ 4795184 h 5869465"/>
              <a:gd name="connsiteX196" fmla="*/ 4572429 w 4833822"/>
              <a:gd name="connsiteY196" fmla="*/ 4676916 h 5869465"/>
              <a:gd name="connsiteX197" fmla="*/ 4583181 w 4833822"/>
              <a:gd name="connsiteY197" fmla="*/ 4583739 h 5869465"/>
              <a:gd name="connsiteX198" fmla="*/ 4436247 w 4833822"/>
              <a:gd name="connsiteY198" fmla="*/ 4537152 h 5869465"/>
              <a:gd name="connsiteX199" fmla="*/ 3504459 w 4833822"/>
              <a:gd name="connsiteY199" fmla="*/ 4451138 h 5869465"/>
              <a:gd name="connsiteX200" fmla="*/ 3393360 w 4833822"/>
              <a:gd name="connsiteY200" fmla="*/ 4442627 h 5869465"/>
              <a:gd name="connsiteX201" fmla="*/ 655337 w 4833822"/>
              <a:gd name="connsiteY201" fmla="*/ 4311369 h 5869465"/>
              <a:gd name="connsiteX202" fmla="*/ 637416 w 4833822"/>
              <a:gd name="connsiteY202" fmla="*/ 4368712 h 5869465"/>
              <a:gd name="connsiteX203" fmla="*/ 863200 w 4833822"/>
              <a:gd name="connsiteY203" fmla="*/ 4472641 h 5869465"/>
              <a:gd name="connsiteX204" fmla="*/ 734181 w 4833822"/>
              <a:gd name="connsiteY204" fmla="*/ 4332876 h 5869465"/>
              <a:gd name="connsiteX205" fmla="*/ 655337 w 4833822"/>
              <a:gd name="connsiteY205" fmla="*/ 4311369 h 5869465"/>
              <a:gd name="connsiteX206" fmla="*/ 465399 w 4833822"/>
              <a:gd name="connsiteY206" fmla="*/ 4271952 h 5869465"/>
              <a:gd name="connsiteX207" fmla="*/ 465399 w 4833822"/>
              <a:gd name="connsiteY207" fmla="*/ 4472641 h 5869465"/>
              <a:gd name="connsiteX208" fmla="*/ 501234 w 4833822"/>
              <a:gd name="connsiteY208" fmla="*/ 4529983 h 5869465"/>
              <a:gd name="connsiteX209" fmla="*/ 554990 w 4833822"/>
              <a:gd name="connsiteY209" fmla="*/ 4476228 h 5869465"/>
              <a:gd name="connsiteX210" fmla="*/ 465399 w 4833822"/>
              <a:gd name="connsiteY210" fmla="*/ 4271952 h 5869465"/>
              <a:gd name="connsiteX211" fmla="*/ 4325169 w 4833822"/>
              <a:gd name="connsiteY211" fmla="*/ 4191055 h 5869465"/>
              <a:gd name="connsiteX212" fmla="*/ 3959602 w 4833822"/>
              <a:gd name="connsiteY212" fmla="*/ 4397383 h 5869465"/>
              <a:gd name="connsiteX213" fmla="*/ 4360985 w 4833822"/>
              <a:gd name="connsiteY213" fmla="*/ 4307787 h 5869465"/>
              <a:gd name="connsiteX214" fmla="*/ 4278558 w 4833822"/>
              <a:gd name="connsiteY214" fmla="*/ 4418885 h 5869465"/>
              <a:gd name="connsiteX215" fmla="*/ 4454163 w 4833822"/>
              <a:gd name="connsiteY215" fmla="*/ 4372294 h 5869465"/>
              <a:gd name="connsiteX216" fmla="*/ 4368153 w 4833822"/>
              <a:gd name="connsiteY216" fmla="*/ 4196689 h 5869465"/>
              <a:gd name="connsiteX217" fmla="*/ 4325169 w 4833822"/>
              <a:gd name="connsiteY217" fmla="*/ 4191055 h 5869465"/>
              <a:gd name="connsiteX218" fmla="*/ 4156709 w 4833822"/>
              <a:gd name="connsiteY218" fmla="*/ 4157267 h 5869465"/>
              <a:gd name="connsiteX219" fmla="*/ 3748157 w 4833822"/>
              <a:gd name="connsiteY219" fmla="*/ 4239693 h 5869465"/>
              <a:gd name="connsiteX220" fmla="*/ 3529543 w 4833822"/>
              <a:gd name="connsiteY220" fmla="*/ 4361542 h 5869465"/>
              <a:gd name="connsiteX221" fmla="*/ 3805494 w 4833822"/>
              <a:gd name="connsiteY221" fmla="*/ 4264783 h 5869465"/>
              <a:gd name="connsiteX222" fmla="*/ 4156709 w 4833822"/>
              <a:gd name="connsiteY222" fmla="*/ 4157267 h 5869465"/>
              <a:gd name="connsiteX223" fmla="*/ 399937 w 4833822"/>
              <a:gd name="connsiteY223" fmla="*/ 4113479 h 5869465"/>
              <a:gd name="connsiteX224" fmla="*/ 210944 w 4833822"/>
              <a:gd name="connsiteY224" fmla="*/ 4193107 h 5869465"/>
              <a:gd name="connsiteX225" fmla="*/ 124936 w 4833822"/>
              <a:gd name="connsiteY225" fmla="*/ 4336458 h 5869465"/>
              <a:gd name="connsiteX226" fmla="*/ 275451 w 4833822"/>
              <a:gd name="connsiteY226" fmla="*/ 4329289 h 5869465"/>
              <a:gd name="connsiteX227" fmla="*/ 304127 w 4833822"/>
              <a:gd name="connsiteY227" fmla="*/ 4347209 h 5869465"/>
              <a:gd name="connsiteX228" fmla="*/ 271869 w 4833822"/>
              <a:gd name="connsiteY228" fmla="*/ 4583739 h 5869465"/>
              <a:gd name="connsiteX229" fmla="*/ 311291 w 4833822"/>
              <a:gd name="connsiteY229" fmla="*/ 4426054 h 5869465"/>
              <a:gd name="connsiteX230" fmla="*/ 243203 w 4833822"/>
              <a:gd name="connsiteY230" fmla="*/ 4218191 h 5869465"/>
              <a:gd name="connsiteX231" fmla="*/ 1214409 w 4833822"/>
              <a:gd name="connsiteY231" fmla="*/ 4196689 h 5869465"/>
              <a:gd name="connsiteX232" fmla="*/ 465399 w 4833822"/>
              <a:gd name="connsiteY232" fmla="*/ 4114262 h 5869465"/>
              <a:gd name="connsiteX233" fmla="*/ 399937 w 4833822"/>
              <a:gd name="connsiteY233" fmla="*/ 4113479 h 5869465"/>
              <a:gd name="connsiteX234" fmla="*/ 2524908 w 4833822"/>
              <a:gd name="connsiteY234" fmla="*/ 2979180 h 5869465"/>
              <a:gd name="connsiteX235" fmla="*/ 2732856 w 4833822"/>
              <a:gd name="connsiteY235" fmla="*/ 3621099 h 5869465"/>
              <a:gd name="connsiteX236" fmla="*/ 2775802 w 4833822"/>
              <a:gd name="connsiteY236" fmla="*/ 3691168 h 5869465"/>
              <a:gd name="connsiteX237" fmla="*/ 2823267 w 4833822"/>
              <a:gd name="connsiteY237" fmla="*/ 3614318 h 5869465"/>
              <a:gd name="connsiteX238" fmla="*/ 2879774 w 4833822"/>
              <a:gd name="connsiteY238" fmla="*/ 3404112 h 5869465"/>
              <a:gd name="connsiteX239" fmla="*/ 2920458 w 4833822"/>
              <a:gd name="connsiteY239" fmla="*/ 3937537 h 5869465"/>
              <a:gd name="connsiteX240" fmla="*/ 3132925 w 4833822"/>
              <a:gd name="connsiteY240" fmla="*/ 3878770 h 5869465"/>
              <a:gd name="connsiteX241" fmla="*/ 2879774 w 4833822"/>
              <a:gd name="connsiteY241" fmla="*/ 4253978 h 5869465"/>
              <a:gd name="connsiteX242" fmla="*/ 2131619 w 4833822"/>
              <a:gd name="connsiteY242" fmla="*/ 4201992 h 5869465"/>
              <a:gd name="connsiteX243" fmla="*/ 1894289 w 4833822"/>
              <a:gd name="connsiteY243" fmla="*/ 3851648 h 5869465"/>
              <a:gd name="connsiteX244" fmla="*/ 2075111 w 4833822"/>
              <a:gd name="connsiteY244" fmla="*/ 3939799 h 5869465"/>
              <a:gd name="connsiteX245" fmla="*/ 2086414 w 4833822"/>
              <a:gd name="connsiteY245" fmla="*/ 3424454 h 5869465"/>
              <a:gd name="connsiteX246" fmla="*/ 2163263 w 4833822"/>
              <a:gd name="connsiteY246" fmla="*/ 3569113 h 5869465"/>
              <a:gd name="connsiteX247" fmla="*/ 2224289 w 4833822"/>
              <a:gd name="connsiteY247" fmla="*/ 3614318 h 5869465"/>
              <a:gd name="connsiteX248" fmla="*/ 2242372 w 4833822"/>
              <a:gd name="connsiteY248" fmla="*/ 3551030 h 5869465"/>
              <a:gd name="connsiteX249" fmla="*/ 2524908 w 4833822"/>
              <a:gd name="connsiteY249" fmla="*/ 2979180 h 5869465"/>
              <a:gd name="connsiteX250" fmla="*/ 2540406 w 4833822"/>
              <a:gd name="connsiteY250" fmla="*/ 2171839 h 5869465"/>
              <a:gd name="connsiteX251" fmla="*/ 2092432 w 4833822"/>
              <a:gd name="connsiteY251" fmla="*/ 3078536 h 5869465"/>
              <a:gd name="connsiteX252" fmla="*/ 2063761 w 4833822"/>
              <a:gd name="connsiteY252" fmla="*/ 3178883 h 5869465"/>
              <a:gd name="connsiteX253" fmla="*/ 1967001 w 4833822"/>
              <a:gd name="connsiteY253" fmla="*/ 3107207 h 5869465"/>
              <a:gd name="connsiteX254" fmla="*/ 1845152 w 4833822"/>
              <a:gd name="connsiteY254" fmla="*/ 2877843 h 5869465"/>
              <a:gd name="connsiteX255" fmla="*/ 1827232 w 4833822"/>
              <a:gd name="connsiteY255" fmla="*/ 3694950 h 5869465"/>
              <a:gd name="connsiteX256" fmla="*/ 1540529 w 4833822"/>
              <a:gd name="connsiteY256" fmla="*/ 3555181 h 5869465"/>
              <a:gd name="connsiteX257" fmla="*/ 1916828 w 4833822"/>
              <a:gd name="connsiteY257" fmla="*/ 4110670 h 5869465"/>
              <a:gd name="connsiteX258" fmla="*/ 3103066 w 4833822"/>
              <a:gd name="connsiteY258" fmla="*/ 4193097 h 5869465"/>
              <a:gd name="connsiteX259" fmla="*/ 3504448 w 4833822"/>
              <a:gd name="connsiteY259" fmla="*/ 3598185 h 5869465"/>
              <a:gd name="connsiteX260" fmla="*/ 3167572 w 4833822"/>
              <a:gd name="connsiteY260" fmla="*/ 3691363 h 5869465"/>
              <a:gd name="connsiteX261" fmla="*/ 3103066 w 4833822"/>
              <a:gd name="connsiteY261" fmla="*/ 2845589 h 5869465"/>
              <a:gd name="connsiteX262" fmla="*/ 3013470 w 4833822"/>
              <a:gd name="connsiteY262" fmla="*/ 3178883 h 5869465"/>
              <a:gd name="connsiteX263" fmla="*/ 2938212 w 4833822"/>
              <a:gd name="connsiteY263" fmla="*/ 3300732 h 5869465"/>
              <a:gd name="connsiteX264" fmla="*/ 2870119 w 4833822"/>
              <a:gd name="connsiteY264" fmla="*/ 3189634 h 5869465"/>
              <a:gd name="connsiteX265" fmla="*/ 2540406 w 4833822"/>
              <a:gd name="connsiteY265" fmla="*/ 2171839 h 5869465"/>
              <a:gd name="connsiteX266" fmla="*/ 357884 w 4833822"/>
              <a:gd name="connsiteY266" fmla="*/ 2100168 h 5869465"/>
              <a:gd name="connsiteX267" fmla="*/ 422396 w 4833822"/>
              <a:gd name="connsiteY267" fmla="*/ 2182595 h 5869465"/>
              <a:gd name="connsiteX268" fmla="*/ 522738 w 4833822"/>
              <a:gd name="connsiteY268" fmla="*/ 2684326 h 5869465"/>
              <a:gd name="connsiteX269" fmla="*/ 490485 w 4833822"/>
              <a:gd name="connsiteY269" fmla="*/ 2824096 h 5869465"/>
              <a:gd name="connsiteX270" fmla="*/ 386555 w 4833822"/>
              <a:gd name="connsiteY270" fmla="*/ 2723749 h 5869465"/>
              <a:gd name="connsiteX271" fmla="*/ 286208 w 4833822"/>
              <a:gd name="connsiteY271" fmla="*/ 2182595 h 5869465"/>
              <a:gd name="connsiteX272" fmla="*/ 357884 w 4833822"/>
              <a:gd name="connsiteY272" fmla="*/ 2100168 h 5869465"/>
              <a:gd name="connsiteX273" fmla="*/ 4036204 w 4833822"/>
              <a:gd name="connsiteY273" fmla="*/ 682777 h 5869465"/>
              <a:gd name="connsiteX274" fmla="*/ 4110123 w 4833822"/>
              <a:gd name="connsiteY274" fmla="*/ 745492 h 5869465"/>
              <a:gd name="connsiteX275" fmla="*/ 4063531 w 4833822"/>
              <a:gd name="connsiteY275" fmla="*/ 1555436 h 5869465"/>
              <a:gd name="connsiteX276" fmla="*/ 3938100 w 4833822"/>
              <a:gd name="connsiteY276" fmla="*/ 1243642 h 5869465"/>
              <a:gd name="connsiteX277" fmla="*/ 3970353 w 4833822"/>
              <a:gd name="connsiteY277" fmla="*/ 749079 h 5869465"/>
              <a:gd name="connsiteX278" fmla="*/ 4036204 w 4833822"/>
              <a:gd name="connsiteY278" fmla="*/ 682777 h 5869465"/>
              <a:gd name="connsiteX279" fmla="*/ 915320 w 4833822"/>
              <a:gd name="connsiteY279" fmla="*/ 424348 h 5869465"/>
              <a:gd name="connsiteX280" fmla="*/ 1020430 w 4833822"/>
              <a:gd name="connsiteY280" fmla="*/ 1105110 h 5869465"/>
              <a:gd name="connsiteX281" fmla="*/ 811383 w 4833822"/>
              <a:gd name="connsiteY281" fmla="*/ 1065524 h 5869465"/>
              <a:gd name="connsiteX282" fmla="*/ 915320 w 4833822"/>
              <a:gd name="connsiteY282" fmla="*/ 424348 h 5869465"/>
              <a:gd name="connsiteX283" fmla="*/ 2476926 w 4833822"/>
              <a:gd name="connsiteY283" fmla="*/ 91182 h 5869465"/>
              <a:gd name="connsiteX284" fmla="*/ 2908975 w 4833822"/>
              <a:gd name="connsiteY284" fmla="*/ 476896 h 5869465"/>
              <a:gd name="connsiteX285" fmla="*/ 3113822 w 4833822"/>
              <a:gd name="connsiteY285" fmla="*/ 1526760 h 5869465"/>
              <a:gd name="connsiteX286" fmla="*/ 3282263 w 4833822"/>
              <a:gd name="connsiteY286" fmla="*/ 845838 h 5869465"/>
              <a:gd name="connsiteX287" fmla="*/ 3257173 w 4833822"/>
              <a:gd name="connsiteY287" fmla="*/ 706069 h 5869465"/>
              <a:gd name="connsiteX288" fmla="*/ 3278681 w 4833822"/>
              <a:gd name="connsiteY288" fmla="*/ 616473 h 5869465"/>
              <a:gd name="connsiteX289" fmla="*/ 3361107 w 4833822"/>
              <a:gd name="connsiteY289" fmla="*/ 673816 h 5869465"/>
              <a:gd name="connsiteX290" fmla="*/ 3884339 w 4833822"/>
              <a:gd name="connsiteY290" fmla="*/ 1985486 h 5869465"/>
              <a:gd name="connsiteX291" fmla="*/ 3776823 w 4833822"/>
              <a:gd name="connsiteY291" fmla="*/ 2605481 h 5869465"/>
              <a:gd name="connsiteX292" fmla="*/ 4002606 w 4833822"/>
              <a:gd name="connsiteY292" fmla="*/ 2386872 h 5869465"/>
              <a:gd name="connsiteX293" fmla="*/ 4059943 w 4833822"/>
              <a:gd name="connsiteY293" fmla="*/ 2322361 h 5869465"/>
              <a:gd name="connsiteX294" fmla="*/ 4117286 w 4833822"/>
              <a:gd name="connsiteY294" fmla="*/ 2397623 h 5869465"/>
              <a:gd name="connsiteX295" fmla="*/ 4131625 w 4833822"/>
              <a:gd name="connsiteY295" fmla="*/ 3211145 h 5869465"/>
              <a:gd name="connsiteX296" fmla="*/ 3755321 w 4833822"/>
              <a:gd name="connsiteY296" fmla="*/ 4042587 h 5869465"/>
              <a:gd name="connsiteX297" fmla="*/ 3723067 w 4833822"/>
              <a:gd name="connsiteY297" fmla="*/ 4117844 h 5869465"/>
              <a:gd name="connsiteX298" fmla="*/ 4099366 w 4833822"/>
              <a:gd name="connsiteY298" fmla="*/ 4056920 h 5869465"/>
              <a:gd name="connsiteX299" fmla="*/ 4550927 w 4833822"/>
              <a:gd name="connsiteY299" fmla="*/ 4408134 h 5869465"/>
              <a:gd name="connsiteX300" fmla="*/ 4604683 w 4833822"/>
              <a:gd name="connsiteY300" fmla="*/ 4508481 h 5869465"/>
              <a:gd name="connsiteX301" fmla="*/ 4576011 w 4833822"/>
              <a:gd name="connsiteY301" fmla="*/ 5350674 h 5869465"/>
              <a:gd name="connsiteX302" fmla="*/ 4432660 w 4833822"/>
              <a:gd name="connsiteY302" fmla="*/ 5411598 h 5869465"/>
              <a:gd name="connsiteX303" fmla="*/ 3999019 w 4833822"/>
              <a:gd name="connsiteY303" fmla="*/ 5644545 h 5869465"/>
              <a:gd name="connsiteX304" fmla="*/ 3192667 w 4833822"/>
              <a:gd name="connsiteY304" fmla="*/ 5576452 h 5869465"/>
              <a:gd name="connsiteX305" fmla="*/ 2662265 w 4833822"/>
              <a:gd name="connsiteY305" fmla="*/ 4945704 h 5869465"/>
              <a:gd name="connsiteX306" fmla="*/ 2680186 w 4833822"/>
              <a:gd name="connsiteY306" fmla="*/ 5264660 h 5869465"/>
              <a:gd name="connsiteX307" fmla="*/ 2655096 w 4833822"/>
              <a:gd name="connsiteY307" fmla="*/ 5576452 h 5869465"/>
              <a:gd name="connsiteX308" fmla="*/ 2063771 w 4833822"/>
              <a:gd name="connsiteY308" fmla="*/ 5863154 h 5869465"/>
              <a:gd name="connsiteX309" fmla="*/ 1827242 w 4833822"/>
              <a:gd name="connsiteY309" fmla="*/ 5812981 h 5869465"/>
              <a:gd name="connsiteX310" fmla="*/ 1594295 w 4833822"/>
              <a:gd name="connsiteY310" fmla="*/ 5271829 h 5869465"/>
              <a:gd name="connsiteX311" fmla="*/ 1952673 w 4833822"/>
              <a:gd name="connsiteY311" fmla="*/ 4737841 h 5869465"/>
              <a:gd name="connsiteX312" fmla="*/ 2020761 w 4833822"/>
              <a:gd name="connsiteY312" fmla="*/ 4605241 h 5869465"/>
              <a:gd name="connsiteX313" fmla="*/ 1841575 w 4833822"/>
              <a:gd name="connsiteY313" fmla="*/ 4748592 h 5869465"/>
              <a:gd name="connsiteX314" fmla="*/ 884697 w 4833822"/>
              <a:gd name="connsiteY314" fmla="*/ 5494025 h 5869465"/>
              <a:gd name="connsiteX315" fmla="*/ 547826 w 4833822"/>
              <a:gd name="connsiteY315" fmla="*/ 5526278 h 5869465"/>
              <a:gd name="connsiteX316" fmla="*/ 357883 w 4833822"/>
              <a:gd name="connsiteY316" fmla="*/ 5468941 h 5869465"/>
              <a:gd name="connsiteX317" fmla="*/ 89095 w 4833822"/>
              <a:gd name="connsiteY317" fmla="*/ 5042464 h 5869465"/>
              <a:gd name="connsiteX318" fmla="*/ 46091 w 4833822"/>
              <a:gd name="connsiteY318" fmla="*/ 4691255 h 5869465"/>
              <a:gd name="connsiteX319" fmla="*/ 440310 w 4833822"/>
              <a:gd name="connsiteY319" fmla="*/ 4042587 h 5869465"/>
              <a:gd name="connsiteX320" fmla="*/ 1020884 w 4833822"/>
              <a:gd name="connsiteY320" fmla="*/ 4092760 h 5869465"/>
              <a:gd name="connsiteX321" fmla="*/ 798688 w 4833822"/>
              <a:gd name="connsiteY321" fmla="*/ 3920738 h 5869465"/>
              <a:gd name="connsiteX322" fmla="*/ 766435 w 4833822"/>
              <a:gd name="connsiteY322" fmla="*/ 3863395 h 5869465"/>
              <a:gd name="connsiteX323" fmla="*/ 838110 w 4833822"/>
              <a:gd name="connsiteY323" fmla="*/ 3841893 h 5869465"/>
              <a:gd name="connsiteX324" fmla="*/ 1060306 w 4833822"/>
              <a:gd name="connsiteY324" fmla="*/ 3935071 h 5869465"/>
              <a:gd name="connsiteX325" fmla="*/ 777186 w 4833822"/>
              <a:gd name="connsiteY325" fmla="*/ 3436923 h 5869465"/>
              <a:gd name="connsiteX326" fmla="*/ 723430 w 4833822"/>
              <a:gd name="connsiteY326" fmla="*/ 2902940 h 5869465"/>
              <a:gd name="connsiteX327" fmla="*/ 727012 w 4833822"/>
              <a:gd name="connsiteY327" fmla="*/ 2204099 h 5869465"/>
              <a:gd name="connsiteX328" fmla="*/ 762853 w 4833822"/>
              <a:gd name="connsiteY328" fmla="*/ 2071499 h 5869465"/>
              <a:gd name="connsiteX329" fmla="*/ 1017302 w 4833822"/>
              <a:gd name="connsiteY329" fmla="*/ 2372534 h 5869465"/>
              <a:gd name="connsiteX330" fmla="*/ 1139151 w 4833822"/>
              <a:gd name="connsiteY330" fmla="*/ 2411956 h 5869465"/>
              <a:gd name="connsiteX331" fmla="*/ 1110480 w 4833822"/>
              <a:gd name="connsiteY331" fmla="*/ 2300858 h 5869465"/>
              <a:gd name="connsiteX332" fmla="*/ 1135564 w 4833822"/>
              <a:gd name="connsiteY332" fmla="*/ 1412080 h 5869465"/>
              <a:gd name="connsiteX333" fmla="*/ 1493942 w 4833822"/>
              <a:gd name="connsiteY333" fmla="*/ 752660 h 5869465"/>
              <a:gd name="connsiteX334" fmla="*/ 1547703 w 4833822"/>
              <a:gd name="connsiteY334" fmla="*/ 698905 h 5869465"/>
              <a:gd name="connsiteX335" fmla="*/ 1597877 w 4833822"/>
              <a:gd name="connsiteY335" fmla="*/ 792083 h 5869465"/>
              <a:gd name="connsiteX336" fmla="*/ 2070940 w 4833822"/>
              <a:gd name="connsiteY336" fmla="*/ 1566182 h 5869465"/>
              <a:gd name="connsiteX337" fmla="*/ 1926239 w 4833822"/>
              <a:gd name="connsiteY337" fmla="*/ 827355 h 5869465"/>
              <a:gd name="connsiteX338" fmla="*/ 2257661 w 4833822"/>
              <a:gd name="connsiteY338" fmla="*/ 146852 h 5869465"/>
              <a:gd name="connsiteX339" fmla="*/ 2476926 w 4833822"/>
              <a:gd name="connsiteY339" fmla="*/ 91182 h 5869465"/>
              <a:gd name="connsiteX0" fmla="*/ 2144854 w 4833822"/>
              <a:gd name="connsiteY0" fmla="*/ 5515446 h 5889095"/>
              <a:gd name="connsiteX1" fmla="*/ 2053020 w 4833822"/>
              <a:gd name="connsiteY1" fmla="*/ 5524406 h 5889095"/>
              <a:gd name="connsiteX2" fmla="*/ 1959837 w 4833822"/>
              <a:gd name="connsiteY2" fmla="*/ 5599664 h 5889095"/>
              <a:gd name="connsiteX3" fmla="*/ 2045851 w 4833822"/>
              <a:gd name="connsiteY3" fmla="*/ 5717931 h 5889095"/>
              <a:gd name="connsiteX4" fmla="*/ 2042269 w 4833822"/>
              <a:gd name="connsiteY4" fmla="*/ 5621166 h 5889095"/>
              <a:gd name="connsiteX5" fmla="*/ 2106775 w 4833822"/>
              <a:gd name="connsiteY5" fmla="*/ 5556659 h 5889095"/>
              <a:gd name="connsiteX6" fmla="*/ 2128277 w 4833822"/>
              <a:gd name="connsiteY6" fmla="*/ 5628335 h 5889095"/>
              <a:gd name="connsiteX7" fmla="*/ 2164118 w 4833822"/>
              <a:gd name="connsiteY7" fmla="*/ 5678508 h 5889095"/>
              <a:gd name="connsiteX8" fmla="*/ 2232206 w 4833822"/>
              <a:gd name="connsiteY8" fmla="*/ 5642673 h 5889095"/>
              <a:gd name="connsiteX9" fmla="*/ 2228624 w 4833822"/>
              <a:gd name="connsiteY9" fmla="*/ 5549490 h 5889095"/>
              <a:gd name="connsiteX10" fmla="*/ 2144854 w 4833822"/>
              <a:gd name="connsiteY10" fmla="*/ 5515446 h 5889095"/>
              <a:gd name="connsiteX11" fmla="*/ 2508163 w 4833822"/>
              <a:gd name="connsiteY11" fmla="*/ 5484984 h 5889095"/>
              <a:gd name="connsiteX12" fmla="*/ 2407811 w 4833822"/>
              <a:gd name="connsiteY12" fmla="*/ 5793194 h 5889095"/>
              <a:gd name="connsiteX13" fmla="*/ 2508163 w 4833822"/>
              <a:gd name="connsiteY13" fmla="*/ 5484984 h 5889095"/>
              <a:gd name="connsiteX14" fmla="*/ 2215080 w 4833822"/>
              <a:gd name="connsiteY14" fmla="*/ 5400449 h 5889095"/>
              <a:gd name="connsiteX15" fmla="*/ 2171282 w 4833822"/>
              <a:gd name="connsiteY15" fmla="*/ 5406139 h 5889095"/>
              <a:gd name="connsiteX16" fmla="*/ 2350473 w 4833822"/>
              <a:gd name="connsiteY16" fmla="*/ 5685678 h 5889095"/>
              <a:gd name="connsiteX17" fmla="*/ 2393478 w 4833822"/>
              <a:gd name="connsiteY17" fmla="*/ 5502904 h 5889095"/>
              <a:gd name="connsiteX18" fmla="*/ 2252871 w 4833822"/>
              <a:gd name="connsiteY18" fmla="*/ 5401604 h 5889095"/>
              <a:gd name="connsiteX19" fmla="*/ 2215080 w 4833822"/>
              <a:gd name="connsiteY19" fmla="*/ 5400449 h 5889095"/>
              <a:gd name="connsiteX20" fmla="*/ 3767359 w 4833822"/>
              <a:gd name="connsiteY20" fmla="*/ 5281491 h 5889095"/>
              <a:gd name="connsiteX21" fmla="*/ 3913003 w 4833822"/>
              <a:gd name="connsiteY21" fmla="*/ 5363134 h 5889095"/>
              <a:gd name="connsiteX22" fmla="*/ 3930923 w 4833822"/>
              <a:gd name="connsiteY22" fmla="*/ 5388223 h 5889095"/>
              <a:gd name="connsiteX23" fmla="*/ 3923759 w 4833822"/>
              <a:gd name="connsiteY23" fmla="*/ 5413308 h 5889095"/>
              <a:gd name="connsiteX24" fmla="*/ 3672890 w 4833822"/>
              <a:gd name="connsiteY24" fmla="*/ 5395387 h 5889095"/>
              <a:gd name="connsiteX25" fmla="*/ 3672890 w 4833822"/>
              <a:gd name="connsiteY25" fmla="*/ 5327298 h 5889095"/>
              <a:gd name="connsiteX26" fmla="*/ 3708731 w 4833822"/>
              <a:gd name="connsiteY26" fmla="*/ 5302209 h 5889095"/>
              <a:gd name="connsiteX27" fmla="*/ 3767359 w 4833822"/>
              <a:gd name="connsiteY27" fmla="*/ 5281491 h 5889095"/>
              <a:gd name="connsiteX28" fmla="*/ 3779366 w 4833822"/>
              <a:gd name="connsiteY28" fmla="*/ 5241680 h 5889095"/>
              <a:gd name="connsiteX29" fmla="*/ 3637059 w 4833822"/>
              <a:gd name="connsiteY29" fmla="*/ 5266375 h 5889095"/>
              <a:gd name="connsiteX30" fmla="*/ 3497289 w 4833822"/>
              <a:gd name="connsiteY30" fmla="*/ 5449143 h 5889095"/>
              <a:gd name="connsiteX31" fmla="*/ 3615557 w 4833822"/>
              <a:gd name="connsiteY31" fmla="*/ 5391806 h 5889095"/>
              <a:gd name="connsiteX32" fmla="*/ 3852086 w 4833822"/>
              <a:gd name="connsiteY32" fmla="*/ 5549490 h 5889095"/>
              <a:gd name="connsiteX33" fmla="*/ 3952433 w 4833822"/>
              <a:gd name="connsiteY33" fmla="*/ 5377468 h 5889095"/>
              <a:gd name="connsiteX34" fmla="*/ 3945496 w 4833822"/>
              <a:gd name="connsiteY34" fmla="*/ 5360663 h 5889095"/>
              <a:gd name="connsiteX35" fmla="*/ 3938093 w 4833822"/>
              <a:gd name="connsiteY35" fmla="*/ 5360663 h 5889095"/>
              <a:gd name="connsiteX36" fmla="*/ 3927341 w 4833822"/>
              <a:gd name="connsiteY36" fmla="*/ 5360663 h 5889095"/>
              <a:gd name="connsiteX37" fmla="*/ 3909418 w 4833822"/>
              <a:gd name="connsiteY37" fmla="*/ 5355956 h 5889095"/>
              <a:gd name="connsiteX38" fmla="*/ 3920171 w 4833822"/>
              <a:gd name="connsiteY38" fmla="*/ 5355956 h 5889095"/>
              <a:gd name="connsiteX39" fmla="*/ 3945252 w 4833822"/>
              <a:gd name="connsiteY39" fmla="*/ 5360073 h 5889095"/>
              <a:gd name="connsiteX40" fmla="*/ 3928739 w 4833822"/>
              <a:gd name="connsiteY40" fmla="*/ 5320073 h 5889095"/>
              <a:gd name="connsiteX41" fmla="*/ 3822967 w 4833822"/>
              <a:gd name="connsiteY41" fmla="*/ 5243975 h 5889095"/>
              <a:gd name="connsiteX42" fmla="*/ 3779366 w 4833822"/>
              <a:gd name="connsiteY42" fmla="*/ 5241680 h 5889095"/>
              <a:gd name="connsiteX43" fmla="*/ 4196131 w 4833822"/>
              <a:gd name="connsiteY43" fmla="*/ 5097934 h 5889095"/>
              <a:gd name="connsiteX44" fmla="*/ 4235548 w 4833822"/>
              <a:gd name="connsiteY44" fmla="*/ 5327299 h 5889095"/>
              <a:gd name="connsiteX45" fmla="*/ 4454163 w 4833822"/>
              <a:gd name="connsiteY45" fmla="*/ 5330881 h 5889095"/>
              <a:gd name="connsiteX46" fmla="*/ 4196131 w 4833822"/>
              <a:gd name="connsiteY46" fmla="*/ 5097934 h 5889095"/>
              <a:gd name="connsiteX47" fmla="*/ 1174995 w 4833822"/>
              <a:gd name="connsiteY47" fmla="*/ 4782556 h 5889095"/>
              <a:gd name="connsiteX48" fmla="*/ 1250253 w 4833822"/>
              <a:gd name="connsiteY48" fmla="*/ 4829148 h 5889095"/>
              <a:gd name="connsiteX49" fmla="*/ 1035224 w 4833822"/>
              <a:gd name="connsiteY49" fmla="*/ 4940241 h 5889095"/>
              <a:gd name="connsiteX50" fmla="*/ 981463 w 4833822"/>
              <a:gd name="connsiteY50" fmla="*/ 4915157 h 5889095"/>
              <a:gd name="connsiteX51" fmla="*/ 1174995 w 4833822"/>
              <a:gd name="connsiteY51" fmla="*/ 4782556 h 5889095"/>
              <a:gd name="connsiteX52" fmla="*/ 3960412 w 4833822"/>
              <a:gd name="connsiteY52" fmla="*/ 4753281 h 5889095"/>
              <a:gd name="connsiteX53" fmla="*/ 4095776 w 4833822"/>
              <a:gd name="connsiteY53" fmla="*/ 4811226 h 5889095"/>
              <a:gd name="connsiteX54" fmla="*/ 4052767 w 4833822"/>
              <a:gd name="connsiteY54" fmla="*/ 4839896 h 5889095"/>
              <a:gd name="connsiteX55" fmla="*/ 3852081 w 4833822"/>
              <a:gd name="connsiteY55" fmla="*/ 4807645 h 5889095"/>
              <a:gd name="connsiteX56" fmla="*/ 3859245 w 4833822"/>
              <a:gd name="connsiteY56" fmla="*/ 4771806 h 5889095"/>
              <a:gd name="connsiteX57" fmla="*/ 3917370 w 4833822"/>
              <a:gd name="connsiteY57" fmla="*/ 4754281 h 5889095"/>
              <a:gd name="connsiteX58" fmla="*/ 3960412 w 4833822"/>
              <a:gd name="connsiteY58" fmla="*/ 4753281 h 5889095"/>
              <a:gd name="connsiteX59" fmla="*/ 2177948 w 4833822"/>
              <a:gd name="connsiteY59" fmla="*/ 4659031 h 5889095"/>
              <a:gd name="connsiteX60" fmla="*/ 2146198 w 4833822"/>
              <a:gd name="connsiteY60" fmla="*/ 4682213 h 5889095"/>
              <a:gd name="connsiteX61" fmla="*/ 1680303 w 4833822"/>
              <a:gd name="connsiteY61" fmla="*/ 5381055 h 5889095"/>
              <a:gd name="connsiteX62" fmla="*/ 1762730 w 4833822"/>
              <a:gd name="connsiteY62" fmla="*/ 5743015 h 5889095"/>
              <a:gd name="connsiteX63" fmla="*/ 1802152 w 4833822"/>
              <a:gd name="connsiteY63" fmla="*/ 5463482 h 5889095"/>
              <a:gd name="connsiteX64" fmla="*/ 2081691 w 4833822"/>
              <a:gd name="connsiteY64" fmla="*/ 5305792 h 5889095"/>
              <a:gd name="connsiteX65" fmla="*/ 1845157 w 4833822"/>
              <a:gd name="connsiteY65" fmla="*/ 5388219 h 5889095"/>
              <a:gd name="connsiteX66" fmla="*/ 1744810 w 4833822"/>
              <a:gd name="connsiteY66" fmla="*/ 5359553 h 5889095"/>
              <a:gd name="connsiteX67" fmla="*/ 2060189 w 4833822"/>
              <a:gd name="connsiteY67" fmla="*/ 5205450 h 5889095"/>
              <a:gd name="connsiteX68" fmla="*/ 2178451 w 4833822"/>
              <a:gd name="connsiteY68" fmla="*/ 5144520 h 5889095"/>
              <a:gd name="connsiteX69" fmla="*/ 2293136 w 4833822"/>
              <a:gd name="connsiteY69" fmla="*/ 4678631 h 5889095"/>
              <a:gd name="connsiteX70" fmla="*/ 1999259 w 4833822"/>
              <a:gd name="connsiteY70" fmla="*/ 5094352 h 5889095"/>
              <a:gd name="connsiteX71" fmla="*/ 2196371 w 4833822"/>
              <a:gd name="connsiteY71" fmla="*/ 4664293 h 5889095"/>
              <a:gd name="connsiteX72" fmla="*/ 2177948 w 4833822"/>
              <a:gd name="connsiteY72" fmla="*/ 4659031 h 5889095"/>
              <a:gd name="connsiteX73" fmla="*/ 2511745 w 4833822"/>
              <a:gd name="connsiteY73" fmla="*/ 4646378 h 5889095"/>
              <a:gd name="connsiteX74" fmla="*/ 2482010 w 4833822"/>
              <a:gd name="connsiteY74" fmla="*/ 4874674 h 5889095"/>
              <a:gd name="connsiteX75" fmla="*/ 2486655 w 4833822"/>
              <a:gd name="connsiteY75" fmla="*/ 4940239 h 5889095"/>
              <a:gd name="connsiteX76" fmla="*/ 2514429 w 4833822"/>
              <a:gd name="connsiteY76" fmla="*/ 4955918 h 5889095"/>
              <a:gd name="connsiteX77" fmla="*/ 2526077 w 4833822"/>
              <a:gd name="connsiteY77" fmla="*/ 4979664 h 5889095"/>
              <a:gd name="connsiteX78" fmla="*/ 2486655 w 4833822"/>
              <a:gd name="connsiteY78" fmla="*/ 4940242 h 5889095"/>
              <a:gd name="connsiteX79" fmla="*/ 2486655 w 4833822"/>
              <a:gd name="connsiteY79" fmla="*/ 4940245 h 5889095"/>
              <a:gd name="connsiteX80" fmla="*/ 2440069 w 4833822"/>
              <a:gd name="connsiteY80" fmla="*/ 5216201 h 5889095"/>
              <a:gd name="connsiteX81" fmla="*/ 2375563 w 4833822"/>
              <a:gd name="connsiteY81" fmla="*/ 4778973 h 5889095"/>
              <a:gd name="connsiteX82" fmla="*/ 2296718 w 4833822"/>
              <a:gd name="connsiteY82" fmla="*/ 5148108 h 5889095"/>
              <a:gd name="connsiteX83" fmla="*/ 2429318 w 4833822"/>
              <a:gd name="connsiteY83" fmla="*/ 5269957 h 5889095"/>
              <a:gd name="connsiteX84" fmla="*/ 2493825 w 4833822"/>
              <a:gd name="connsiteY84" fmla="*/ 5169610 h 5889095"/>
              <a:gd name="connsiteX85" fmla="*/ 2529665 w 4833822"/>
              <a:gd name="connsiteY85" fmla="*/ 4979667 h 5889095"/>
              <a:gd name="connsiteX86" fmla="*/ 2511745 w 4833822"/>
              <a:gd name="connsiteY86" fmla="*/ 4646378 h 5889095"/>
              <a:gd name="connsiteX87" fmla="*/ 2808528 w 4833822"/>
              <a:gd name="connsiteY87" fmla="*/ 4643912 h 5889095"/>
              <a:gd name="connsiteX88" fmla="*/ 2784115 w 4833822"/>
              <a:gd name="connsiteY88" fmla="*/ 4657129 h 5889095"/>
              <a:gd name="connsiteX89" fmla="*/ 2798448 w 4833822"/>
              <a:gd name="connsiteY89" fmla="*/ 4732387 h 5889095"/>
              <a:gd name="connsiteX90" fmla="*/ 2880875 w 4833822"/>
              <a:gd name="connsiteY90" fmla="*/ 4847067 h 5889095"/>
              <a:gd name="connsiteX91" fmla="*/ 3142493 w 4833822"/>
              <a:gd name="connsiteY91" fmla="*/ 5176779 h 5889095"/>
              <a:gd name="connsiteX92" fmla="*/ 2891625 w 4833822"/>
              <a:gd name="connsiteY92" fmla="*/ 5011920 h 5889095"/>
              <a:gd name="connsiteX93" fmla="*/ 2683768 w 4833822"/>
              <a:gd name="connsiteY93" fmla="*/ 4768222 h 5889095"/>
              <a:gd name="connsiteX94" fmla="*/ 2651515 w 4833822"/>
              <a:gd name="connsiteY94" fmla="*/ 4793311 h 5889095"/>
              <a:gd name="connsiteX95" fmla="*/ 2866541 w 4833822"/>
              <a:gd name="connsiteY95" fmla="*/ 5037010 h 5889095"/>
              <a:gd name="connsiteX96" fmla="*/ 3389773 w 4833822"/>
              <a:gd name="connsiteY96" fmla="*/ 5635504 h 5889095"/>
              <a:gd name="connsiteX97" fmla="*/ 3637059 w 4833822"/>
              <a:gd name="connsiteY97" fmla="*/ 5678508 h 5889095"/>
              <a:gd name="connsiteX98" fmla="*/ 3246422 w 4833822"/>
              <a:gd name="connsiteY98" fmla="*/ 5309379 h 5889095"/>
              <a:gd name="connsiteX99" fmla="*/ 3400524 w 4833822"/>
              <a:gd name="connsiteY99" fmla="*/ 5359553 h 5889095"/>
              <a:gd name="connsiteX100" fmla="*/ 3336018 w 4833822"/>
              <a:gd name="connsiteY100" fmla="*/ 5212614 h 5889095"/>
              <a:gd name="connsiteX101" fmla="*/ 3095901 w 4833822"/>
              <a:gd name="connsiteY101" fmla="*/ 4951001 h 5889095"/>
              <a:gd name="connsiteX102" fmla="*/ 2862954 w 4833822"/>
              <a:gd name="connsiteY102" fmla="*/ 4682213 h 5889095"/>
              <a:gd name="connsiteX103" fmla="*/ 2808528 w 4833822"/>
              <a:gd name="connsiteY103" fmla="*/ 4643912 h 5889095"/>
              <a:gd name="connsiteX104" fmla="*/ 1587125 w 4833822"/>
              <a:gd name="connsiteY104" fmla="*/ 4599787 h 5889095"/>
              <a:gd name="connsiteX105" fmla="*/ 798688 w 4833822"/>
              <a:gd name="connsiteY105" fmla="*/ 4807650 h 5889095"/>
              <a:gd name="connsiteX106" fmla="*/ 780768 w 4833822"/>
              <a:gd name="connsiteY106" fmla="*/ 5431228 h 5889095"/>
              <a:gd name="connsiteX107" fmla="*/ 791519 w 4833822"/>
              <a:gd name="connsiteY107" fmla="*/ 5237704 h 5889095"/>
              <a:gd name="connsiteX108" fmla="*/ 709092 w 4833822"/>
              <a:gd name="connsiteY108" fmla="*/ 4875738 h 5889095"/>
              <a:gd name="connsiteX109" fmla="*/ 368634 w 4833822"/>
              <a:gd name="connsiteY109" fmla="*/ 4886489 h 5889095"/>
              <a:gd name="connsiteX110" fmla="*/ 332793 w 4833822"/>
              <a:gd name="connsiteY110" fmla="*/ 4911579 h 5889095"/>
              <a:gd name="connsiteX111" fmla="*/ 368634 w 4833822"/>
              <a:gd name="connsiteY111" fmla="*/ 4925912 h 5889095"/>
              <a:gd name="connsiteX112" fmla="*/ 350714 w 4833822"/>
              <a:gd name="connsiteY112" fmla="*/ 5226952 h 5889095"/>
              <a:gd name="connsiteX113" fmla="*/ 447479 w 4833822"/>
              <a:gd name="connsiteY113" fmla="*/ 5291459 h 5889095"/>
              <a:gd name="connsiteX114" fmla="*/ 486896 w 4833822"/>
              <a:gd name="connsiteY114" fmla="*/ 5191112 h 5889095"/>
              <a:gd name="connsiteX115" fmla="*/ 468981 w 4833822"/>
              <a:gd name="connsiteY115" fmla="*/ 5072845 h 5889095"/>
              <a:gd name="connsiteX116" fmla="*/ 372216 w 4833822"/>
              <a:gd name="connsiteY116" fmla="*/ 5180361 h 5889095"/>
              <a:gd name="connsiteX117" fmla="*/ 382967 w 4833822"/>
              <a:gd name="connsiteY117" fmla="*/ 5029840 h 5889095"/>
              <a:gd name="connsiteX118" fmla="*/ 497647 w 4833822"/>
              <a:gd name="connsiteY118" fmla="*/ 4990418 h 5889095"/>
              <a:gd name="connsiteX119" fmla="*/ 569323 w 4833822"/>
              <a:gd name="connsiteY119" fmla="*/ 5105103 h 5889095"/>
              <a:gd name="connsiteX120" fmla="*/ 580074 w 4833822"/>
              <a:gd name="connsiteY120" fmla="*/ 5316543 h 5889095"/>
              <a:gd name="connsiteX121" fmla="*/ 612332 w 4833822"/>
              <a:gd name="connsiteY121" fmla="*/ 5072845 h 5889095"/>
              <a:gd name="connsiteX122" fmla="*/ 497647 w 4833822"/>
              <a:gd name="connsiteY122" fmla="*/ 4839898 h 5889095"/>
              <a:gd name="connsiteX123" fmla="*/ 730594 w 4833822"/>
              <a:gd name="connsiteY123" fmla="*/ 5244867 h 5889095"/>
              <a:gd name="connsiteX124" fmla="*/ 547826 w 4833822"/>
              <a:gd name="connsiteY124" fmla="*/ 5409726 h 5889095"/>
              <a:gd name="connsiteX125" fmla="*/ 834528 w 4833822"/>
              <a:gd name="connsiteY125" fmla="*/ 5441979 h 5889095"/>
              <a:gd name="connsiteX126" fmla="*/ 1533370 w 4833822"/>
              <a:gd name="connsiteY126" fmla="*/ 4925912 h 5889095"/>
              <a:gd name="connsiteX127" fmla="*/ 1633712 w 4833822"/>
              <a:gd name="connsiteY127" fmla="*/ 4793311 h 5889095"/>
              <a:gd name="connsiteX128" fmla="*/ 1142733 w 4833822"/>
              <a:gd name="connsiteY128" fmla="*/ 5108685 h 5889095"/>
              <a:gd name="connsiteX129" fmla="*/ 1031635 w 4833822"/>
              <a:gd name="connsiteY129" fmla="*/ 5137357 h 5889095"/>
              <a:gd name="connsiteX130" fmla="*/ 1096142 w 4833822"/>
              <a:gd name="connsiteY130" fmla="*/ 5037010 h 5889095"/>
              <a:gd name="connsiteX131" fmla="*/ 1587125 w 4833822"/>
              <a:gd name="connsiteY131" fmla="*/ 4599787 h 5889095"/>
              <a:gd name="connsiteX132" fmla="*/ 3072607 w 4833822"/>
              <a:gd name="connsiteY132" fmla="*/ 4590827 h 5889095"/>
              <a:gd name="connsiteX133" fmla="*/ 2988391 w 4833822"/>
              <a:gd name="connsiteY133" fmla="*/ 4624871 h 5889095"/>
              <a:gd name="connsiteX134" fmla="*/ 3038564 w 4833822"/>
              <a:gd name="connsiteY134" fmla="*/ 4735969 h 5889095"/>
              <a:gd name="connsiteX135" fmla="*/ 3407693 w 4833822"/>
              <a:gd name="connsiteY135" fmla="*/ 5151690 h 5889095"/>
              <a:gd name="connsiteX136" fmla="*/ 3576134 w 4833822"/>
              <a:gd name="connsiteY136" fmla="*/ 5191112 h 5889095"/>
              <a:gd name="connsiteX137" fmla="*/ 4002606 w 4833822"/>
              <a:gd name="connsiteY137" fmla="*/ 5295041 h 5889095"/>
              <a:gd name="connsiteX138" fmla="*/ 4124455 w 4833822"/>
              <a:gd name="connsiteY138" fmla="*/ 5377468 h 5889095"/>
              <a:gd name="connsiteX139" fmla="*/ 3586885 w 4833822"/>
              <a:gd name="connsiteY139" fmla="*/ 4829147 h 5889095"/>
              <a:gd name="connsiteX140" fmla="*/ 3339600 w 4833822"/>
              <a:gd name="connsiteY140" fmla="*/ 4685795 h 5889095"/>
              <a:gd name="connsiteX141" fmla="*/ 3551045 w 4833822"/>
              <a:gd name="connsiteY141" fmla="*/ 4861405 h 5889095"/>
              <a:gd name="connsiteX142" fmla="*/ 3658561 w 4833822"/>
              <a:gd name="connsiteY142" fmla="*/ 5044179 h 5889095"/>
              <a:gd name="connsiteX143" fmla="*/ 3536712 w 4833822"/>
              <a:gd name="connsiteY143" fmla="*/ 4968916 h 5889095"/>
              <a:gd name="connsiteX144" fmla="*/ 3167577 w 4833822"/>
              <a:gd name="connsiteY144" fmla="*/ 4632040 h 5889095"/>
              <a:gd name="connsiteX145" fmla="*/ 3072607 w 4833822"/>
              <a:gd name="connsiteY145" fmla="*/ 4590827 h 5889095"/>
              <a:gd name="connsiteX146" fmla="*/ 1497530 w 4833822"/>
              <a:gd name="connsiteY146" fmla="*/ 4503027 h 5889095"/>
              <a:gd name="connsiteX147" fmla="*/ 644585 w 4833822"/>
              <a:gd name="connsiteY147" fmla="*/ 4628458 h 5889095"/>
              <a:gd name="connsiteX148" fmla="*/ 404469 w 4833822"/>
              <a:gd name="connsiteY148" fmla="*/ 4703715 h 5889095"/>
              <a:gd name="connsiteX149" fmla="*/ 218113 w 4833822"/>
              <a:gd name="connsiteY149" fmla="*/ 4857818 h 5889095"/>
              <a:gd name="connsiteX150" fmla="*/ 347132 w 4833822"/>
              <a:gd name="connsiteY150" fmla="*/ 5377468 h 5889095"/>
              <a:gd name="connsiteX151" fmla="*/ 218113 w 4833822"/>
              <a:gd name="connsiteY151" fmla="*/ 5011920 h 5889095"/>
              <a:gd name="connsiteX152" fmla="*/ 289789 w 4833822"/>
              <a:gd name="connsiteY152" fmla="*/ 4904409 h 5889095"/>
              <a:gd name="connsiteX153" fmla="*/ 271869 w 4833822"/>
              <a:gd name="connsiteY153" fmla="*/ 4890076 h 5889095"/>
              <a:gd name="connsiteX154" fmla="*/ 304127 w 4833822"/>
              <a:gd name="connsiteY154" fmla="*/ 4796893 h 5889095"/>
              <a:gd name="connsiteX155" fmla="*/ 400887 w 4833822"/>
              <a:gd name="connsiteY155" fmla="*/ 4714467 h 5889095"/>
              <a:gd name="connsiteX156" fmla="*/ 404469 w 4833822"/>
              <a:gd name="connsiteY156" fmla="*/ 4707297 h 5889095"/>
              <a:gd name="connsiteX157" fmla="*/ 408056 w 4833822"/>
              <a:gd name="connsiteY157" fmla="*/ 4707297 h 5889095"/>
              <a:gd name="connsiteX158" fmla="*/ 569323 w 4833822"/>
              <a:gd name="connsiteY158" fmla="*/ 4664293 h 5889095"/>
              <a:gd name="connsiteX159" fmla="*/ 777186 w 4833822"/>
              <a:gd name="connsiteY159" fmla="*/ 4775391 h 5889095"/>
              <a:gd name="connsiteX160" fmla="*/ 1250249 w 4833822"/>
              <a:gd name="connsiteY160" fmla="*/ 4606950 h 5889095"/>
              <a:gd name="connsiteX161" fmla="*/ 1497530 w 4833822"/>
              <a:gd name="connsiteY161" fmla="*/ 4503027 h 5889095"/>
              <a:gd name="connsiteX162" fmla="*/ 3393360 w 4833822"/>
              <a:gd name="connsiteY162" fmla="*/ 4462257 h 5889095"/>
              <a:gd name="connsiteX163" fmla="*/ 3271511 w 4833822"/>
              <a:gd name="connsiteY163" fmla="*/ 4499440 h 5889095"/>
              <a:gd name="connsiteX164" fmla="*/ 3486538 w 4833822"/>
              <a:gd name="connsiteY164" fmla="*/ 4628458 h 5889095"/>
              <a:gd name="connsiteX165" fmla="*/ 4092197 w 4833822"/>
              <a:gd name="connsiteY165" fmla="*/ 4961752 h 5889095"/>
              <a:gd name="connsiteX166" fmla="*/ 3873588 w 4833822"/>
              <a:gd name="connsiteY166" fmla="*/ 4961752 h 5889095"/>
              <a:gd name="connsiteX167" fmla="*/ 4002606 w 4833822"/>
              <a:gd name="connsiteY167" fmla="*/ 5090765 h 5889095"/>
              <a:gd name="connsiteX168" fmla="*/ 4106535 w 4833822"/>
              <a:gd name="connsiteY168" fmla="*/ 5062094 h 5889095"/>
              <a:gd name="connsiteX169" fmla="*/ 4325144 w 4833822"/>
              <a:gd name="connsiteY169" fmla="*/ 4735969 h 5889095"/>
              <a:gd name="connsiteX170" fmla="*/ 4038441 w 4833822"/>
              <a:gd name="connsiteY170" fmla="*/ 4646378 h 5889095"/>
              <a:gd name="connsiteX171" fmla="*/ 3624178 w 4833822"/>
              <a:gd name="connsiteY171" fmla="*/ 4632766 h 5889095"/>
              <a:gd name="connsiteX172" fmla="*/ 3486739 w 4833822"/>
              <a:gd name="connsiteY172" fmla="*/ 4606987 h 5889095"/>
              <a:gd name="connsiteX173" fmla="*/ 3486739 w 4833822"/>
              <a:gd name="connsiteY173" fmla="*/ 4610982 h 5889095"/>
              <a:gd name="connsiteX174" fmla="*/ 3485394 w 4833822"/>
              <a:gd name="connsiteY174" fmla="*/ 4608293 h 5889095"/>
              <a:gd name="connsiteX175" fmla="*/ 3486706 w 4833822"/>
              <a:gd name="connsiteY175" fmla="*/ 4606981 h 5889095"/>
              <a:gd name="connsiteX176" fmla="*/ 3486538 w 4833822"/>
              <a:gd name="connsiteY176" fmla="*/ 4606950 h 5889095"/>
              <a:gd name="connsiteX177" fmla="*/ 3543876 w 4833822"/>
              <a:gd name="connsiteY177" fmla="*/ 4546026 h 5889095"/>
              <a:gd name="connsiteX178" fmla="*/ 4518674 w 4833822"/>
              <a:gd name="connsiteY178" fmla="*/ 4692964 h 5889095"/>
              <a:gd name="connsiteX179" fmla="*/ 4328731 w 4833822"/>
              <a:gd name="connsiteY179" fmla="*/ 4890076 h 5889095"/>
              <a:gd name="connsiteX180" fmla="*/ 4457745 w 4833822"/>
              <a:gd name="connsiteY180" fmla="*/ 4818395 h 5889095"/>
              <a:gd name="connsiteX181" fmla="*/ 4579599 w 4833822"/>
              <a:gd name="connsiteY181" fmla="*/ 4811232 h 5889095"/>
              <a:gd name="connsiteX182" fmla="*/ 4500754 w 4833822"/>
              <a:gd name="connsiteY182" fmla="*/ 4890076 h 5889095"/>
              <a:gd name="connsiteX183" fmla="*/ 4314393 w 4833822"/>
              <a:gd name="connsiteY183" fmla="*/ 5123024 h 5889095"/>
              <a:gd name="connsiteX184" fmla="*/ 4346651 w 4833822"/>
              <a:gd name="connsiteY184" fmla="*/ 5187530 h 5889095"/>
              <a:gd name="connsiteX185" fmla="*/ 4403989 w 4833822"/>
              <a:gd name="connsiteY185" fmla="*/ 5137357 h 5889095"/>
              <a:gd name="connsiteX186" fmla="*/ 4482833 w 4833822"/>
              <a:gd name="connsiteY186" fmla="*/ 4947414 h 5889095"/>
              <a:gd name="connsiteX187" fmla="*/ 4590350 w 4833822"/>
              <a:gd name="connsiteY187" fmla="*/ 4925912 h 5889095"/>
              <a:gd name="connsiteX188" fmla="*/ 4608265 w 4833822"/>
              <a:gd name="connsiteY188" fmla="*/ 5008338 h 5889095"/>
              <a:gd name="connsiteX189" fmla="*/ 4608265 w 4833822"/>
              <a:gd name="connsiteY189" fmla="*/ 5011920 h 5889095"/>
              <a:gd name="connsiteX190" fmla="*/ 4421909 w 4833822"/>
              <a:gd name="connsiteY190" fmla="*/ 5223365 h 5889095"/>
              <a:gd name="connsiteX191" fmla="*/ 4608265 w 4833822"/>
              <a:gd name="connsiteY191" fmla="*/ 5011920 h 5889095"/>
              <a:gd name="connsiteX192" fmla="*/ 4611852 w 4833822"/>
              <a:gd name="connsiteY192" fmla="*/ 5008338 h 5889095"/>
              <a:gd name="connsiteX193" fmla="*/ 4611852 w 4833822"/>
              <a:gd name="connsiteY193" fmla="*/ 5004756 h 5889095"/>
              <a:gd name="connsiteX194" fmla="*/ 4694279 w 4833822"/>
              <a:gd name="connsiteY194" fmla="*/ 4990418 h 5889095"/>
              <a:gd name="connsiteX195" fmla="*/ 4651275 w 4833822"/>
              <a:gd name="connsiteY195" fmla="*/ 4814814 h 5889095"/>
              <a:gd name="connsiteX196" fmla="*/ 4572429 w 4833822"/>
              <a:gd name="connsiteY196" fmla="*/ 4696546 h 5889095"/>
              <a:gd name="connsiteX197" fmla="*/ 4583181 w 4833822"/>
              <a:gd name="connsiteY197" fmla="*/ 4603369 h 5889095"/>
              <a:gd name="connsiteX198" fmla="*/ 4436247 w 4833822"/>
              <a:gd name="connsiteY198" fmla="*/ 4556782 h 5889095"/>
              <a:gd name="connsiteX199" fmla="*/ 3504459 w 4833822"/>
              <a:gd name="connsiteY199" fmla="*/ 4470768 h 5889095"/>
              <a:gd name="connsiteX200" fmla="*/ 3393360 w 4833822"/>
              <a:gd name="connsiteY200" fmla="*/ 4462257 h 5889095"/>
              <a:gd name="connsiteX201" fmla="*/ 655337 w 4833822"/>
              <a:gd name="connsiteY201" fmla="*/ 4330999 h 5889095"/>
              <a:gd name="connsiteX202" fmla="*/ 637416 w 4833822"/>
              <a:gd name="connsiteY202" fmla="*/ 4388342 h 5889095"/>
              <a:gd name="connsiteX203" fmla="*/ 863200 w 4833822"/>
              <a:gd name="connsiteY203" fmla="*/ 4492271 h 5889095"/>
              <a:gd name="connsiteX204" fmla="*/ 734181 w 4833822"/>
              <a:gd name="connsiteY204" fmla="*/ 4352506 h 5889095"/>
              <a:gd name="connsiteX205" fmla="*/ 655337 w 4833822"/>
              <a:gd name="connsiteY205" fmla="*/ 4330999 h 5889095"/>
              <a:gd name="connsiteX206" fmla="*/ 465399 w 4833822"/>
              <a:gd name="connsiteY206" fmla="*/ 4291582 h 5889095"/>
              <a:gd name="connsiteX207" fmla="*/ 465399 w 4833822"/>
              <a:gd name="connsiteY207" fmla="*/ 4492271 h 5889095"/>
              <a:gd name="connsiteX208" fmla="*/ 501234 w 4833822"/>
              <a:gd name="connsiteY208" fmla="*/ 4549613 h 5889095"/>
              <a:gd name="connsiteX209" fmla="*/ 554990 w 4833822"/>
              <a:gd name="connsiteY209" fmla="*/ 4495858 h 5889095"/>
              <a:gd name="connsiteX210" fmla="*/ 465399 w 4833822"/>
              <a:gd name="connsiteY210" fmla="*/ 4291582 h 5889095"/>
              <a:gd name="connsiteX211" fmla="*/ 4325169 w 4833822"/>
              <a:gd name="connsiteY211" fmla="*/ 4210685 h 5889095"/>
              <a:gd name="connsiteX212" fmla="*/ 3959602 w 4833822"/>
              <a:gd name="connsiteY212" fmla="*/ 4417013 h 5889095"/>
              <a:gd name="connsiteX213" fmla="*/ 4360985 w 4833822"/>
              <a:gd name="connsiteY213" fmla="*/ 4327417 h 5889095"/>
              <a:gd name="connsiteX214" fmla="*/ 4278558 w 4833822"/>
              <a:gd name="connsiteY214" fmla="*/ 4438515 h 5889095"/>
              <a:gd name="connsiteX215" fmla="*/ 4454163 w 4833822"/>
              <a:gd name="connsiteY215" fmla="*/ 4391924 h 5889095"/>
              <a:gd name="connsiteX216" fmla="*/ 4368153 w 4833822"/>
              <a:gd name="connsiteY216" fmla="*/ 4216319 h 5889095"/>
              <a:gd name="connsiteX217" fmla="*/ 4325169 w 4833822"/>
              <a:gd name="connsiteY217" fmla="*/ 4210685 h 5889095"/>
              <a:gd name="connsiteX218" fmla="*/ 4156709 w 4833822"/>
              <a:gd name="connsiteY218" fmla="*/ 4176897 h 5889095"/>
              <a:gd name="connsiteX219" fmla="*/ 3748157 w 4833822"/>
              <a:gd name="connsiteY219" fmla="*/ 4259323 h 5889095"/>
              <a:gd name="connsiteX220" fmla="*/ 3529543 w 4833822"/>
              <a:gd name="connsiteY220" fmla="*/ 4381172 h 5889095"/>
              <a:gd name="connsiteX221" fmla="*/ 3805494 w 4833822"/>
              <a:gd name="connsiteY221" fmla="*/ 4284413 h 5889095"/>
              <a:gd name="connsiteX222" fmla="*/ 4156709 w 4833822"/>
              <a:gd name="connsiteY222" fmla="*/ 4176897 h 5889095"/>
              <a:gd name="connsiteX223" fmla="*/ 399937 w 4833822"/>
              <a:gd name="connsiteY223" fmla="*/ 4133109 h 5889095"/>
              <a:gd name="connsiteX224" fmla="*/ 210944 w 4833822"/>
              <a:gd name="connsiteY224" fmla="*/ 4212737 h 5889095"/>
              <a:gd name="connsiteX225" fmla="*/ 124936 w 4833822"/>
              <a:gd name="connsiteY225" fmla="*/ 4356088 h 5889095"/>
              <a:gd name="connsiteX226" fmla="*/ 275451 w 4833822"/>
              <a:gd name="connsiteY226" fmla="*/ 4348919 h 5889095"/>
              <a:gd name="connsiteX227" fmla="*/ 304127 w 4833822"/>
              <a:gd name="connsiteY227" fmla="*/ 4366839 h 5889095"/>
              <a:gd name="connsiteX228" fmla="*/ 271869 w 4833822"/>
              <a:gd name="connsiteY228" fmla="*/ 4603369 h 5889095"/>
              <a:gd name="connsiteX229" fmla="*/ 311291 w 4833822"/>
              <a:gd name="connsiteY229" fmla="*/ 4445684 h 5889095"/>
              <a:gd name="connsiteX230" fmla="*/ 243203 w 4833822"/>
              <a:gd name="connsiteY230" fmla="*/ 4237821 h 5889095"/>
              <a:gd name="connsiteX231" fmla="*/ 1214409 w 4833822"/>
              <a:gd name="connsiteY231" fmla="*/ 4216319 h 5889095"/>
              <a:gd name="connsiteX232" fmla="*/ 465399 w 4833822"/>
              <a:gd name="connsiteY232" fmla="*/ 4133892 h 5889095"/>
              <a:gd name="connsiteX233" fmla="*/ 399937 w 4833822"/>
              <a:gd name="connsiteY233" fmla="*/ 4133109 h 5889095"/>
              <a:gd name="connsiteX234" fmla="*/ 2524908 w 4833822"/>
              <a:gd name="connsiteY234" fmla="*/ 2998810 h 5889095"/>
              <a:gd name="connsiteX235" fmla="*/ 2732856 w 4833822"/>
              <a:gd name="connsiteY235" fmla="*/ 3640729 h 5889095"/>
              <a:gd name="connsiteX236" fmla="*/ 2775802 w 4833822"/>
              <a:gd name="connsiteY236" fmla="*/ 3710798 h 5889095"/>
              <a:gd name="connsiteX237" fmla="*/ 2823267 w 4833822"/>
              <a:gd name="connsiteY237" fmla="*/ 3633948 h 5889095"/>
              <a:gd name="connsiteX238" fmla="*/ 2879774 w 4833822"/>
              <a:gd name="connsiteY238" fmla="*/ 3423742 h 5889095"/>
              <a:gd name="connsiteX239" fmla="*/ 2920458 w 4833822"/>
              <a:gd name="connsiteY239" fmla="*/ 3957167 h 5889095"/>
              <a:gd name="connsiteX240" fmla="*/ 3132925 w 4833822"/>
              <a:gd name="connsiteY240" fmla="*/ 3898400 h 5889095"/>
              <a:gd name="connsiteX241" fmla="*/ 2879774 w 4833822"/>
              <a:gd name="connsiteY241" fmla="*/ 4273608 h 5889095"/>
              <a:gd name="connsiteX242" fmla="*/ 2131619 w 4833822"/>
              <a:gd name="connsiteY242" fmla="*/ 4221622 h 5889095"/>
              <a:gd name="connsiteX243" fmla="*/ 1894289 w 4833822"/>
              <a:gd name="connsiteY243" fmla="*/ 3871278 h 5889095"/>
              <a:gd name="connsiteX244" fmla="*/ 2075111 w 4833822"/>
              <a:gd name="connsiteY244" fmla="*/ 3959429 h 5889095"/>
              <a:gd name="connsiteX245" fmla="*/ 2086414 w 4833822"/>
              <a:gd name="connsiteY245" fmla="*/ 3444084 h 5889095"/>
              <a:gd name="connsiteX246" fmla="*/ 2163263 w 4833822"/>
              <a:gd name="connsiteY246" fmla="*/ 3588743 h 5889095"/>
              <a:gd name="connsiteX247" fmla="*/ 2224289 w 4833822"/>
              <a:gd name="connsiteY247" fmla="*/ 3633948 h 5889095"/>
              <a:gd name="connsiteX248" fmla="*/ 2242372 w 4833822"/>
              <a:gd name="connsiteY248" fmla="*/ 3570660 h 5889095"/>
              <a:gd name="connsiteX249" fmla="*/ 2524908 w 4833822"/>
              <a:gd name="connsiteY249" fmla="*/ 2998810 h 5889095"/>
              <a:gd name="connsiteX250" fmla="*/ 2540406 w 4833822"/>
              <a:gd name="connsiteY250" fmla="*/ 2191469 h 5889095"/>
              <a:gd name="connsiteX251" fmla="*/ 2092432 w 4833822"/>
              <a:gd name="connsiteY251" fmla="*/ 3098166 h 5889095"/>
              <a:gd name="connsiteX252" fmla="*/ 2063761 w 4833822"/>
              <a:gd name="connsiteY252" fmla="*/ 3198513 h 5889095"/>
              <a:gd name="connsiteX253" fmla="*/ 1967001 w 4833822"/>
              <a:gd name="connsiteY253" fmla="*/ 3126837 h 5889095"/>
              <a:gd name="connsiteX254" fmla="*/ 1845152 w 4833822"/>
              <a:gd name="connsiteY254" fmla="*/ 2897473 h 5889095"/>
              <a:gd name="connsiteX255" fmla="*/ 1827232 w 4833822"/>
              <a:gd name="connsiteY255" fmla="*/ 3714580 h 5889095"/>
              <a:gd name="connsiteX256" fmla="*/ 1540529 w 4833822"/>
              <a:gd name="connsiteY256" fmla="*/ 3574811 h 5889095"/>
              <a:gd name="connsiteX257" fmla="*/ 1916828 w 4833822"/>
              <a:gd name="connsiteY257" fmla="*/ 4130300 h 5889095"/>
              <a:gd name="connsiteX258" fmla="*/ 3103066 w 4833822"/>
              <a:gd name="connsiteY258" fmla="*/ 4212727 h 5889095"/>
              <a:gd name="connsiteX259" fmla="*/ 3504448 w 4833822"/>
              <a:gd name="connsiteY259" fmla="*/ 3617815 h 5889095"/>
              <a:gd name="connsiteX260" fmla="*/ 3167572 w 4833822"/>
              <a:gd name="connsiteY260" fmla="*/ 3710993 h 5889095"/>
              <a:gd name="connsiteX261" fmla="*/ 3103066 w 4833822"/>
              <a:gd name="connsiteY261" fmla="*/ 2865219 h 5889095"/>
              <a:gd name="connsiteX262" fmla="*/ 3013470 w 4833822"/>
              <a:gd name="connsiteY262" fmla="*/ 3198513 h 5889095"/>
              <a:gd name="connsiteX263" fmla="*/ 2938212 w 4833822"/>
              <a:gd name="connsiteY263" fmla="*/ 3320362 h 5889095"/>
              <a:gd name="connsiteX264" fmla="*/ 2870119 w 4833822"/>
              <a:gd name="connsiteY264" fmla="*/ 3209264 h 5889095"/>
              <a:gd name="connsiteX265" fmla="*/ 2540406 w 4833822"/>
              <a:gd name="connsiteY265" fmla="*/ 2191469 h 5889095"/>
              <a:gd name="connsiteX266" fmla="*/ 357884 w 4833822"/>
              <a:gd name="connsiteY266" fmla="*/ 2119798 h 5889095"/>
              <a:gd name="connsiteX267" fmla="*/ 422396 w 4833822"/>
              <a:gd name="connsiteY267" fmla="*/ 2202225 h 5889095"/>
              <a:gd name="connsiteX268" fmla="*/ 522738 w 4833822"/>
              <a:gd name="connsiteY268" fmla="*/ 2703956 h 5889095"/>
              <a:gd name="connsiteX269" fmla="*/ 490485 w 4833822"/>
              <a:gd name="connsiteY269" fmla="*/ 2843726 h 5889095"/>
              <a:gd name="connsiteX270" fmla="*/ 386555 w 4833822"/>
              <a:gd name="connsiteY270" fmla="*/ 2743379 h 5889095"/>
              <a:gd name="connsiteX271" fmla="*/ 286208 w 4833822"/>
              <a:gd name="connsiteY271" fmla="*/ 2202225 h 5889095"/>
              <a:gd name="connsiteX272" fmla="*/ 357884 w 4833822"/>
              <a:gd name="connsiteY272" fmla="*/ 2119798 h 5889095"/>
              <a:gd name="connsiteX273" fmla="*/ 4036204 w 4833822"/>
              <a:gd name="connsiteY273" fmla="*/ 702407 h 5889095"/>
              <a:gd name="connsiteX274" fmla="*/ 4110123 w 4833822"/>
              <a:gd name="connsiteY274" fmla="*/ 765122 h 5889095"/>
              <a:gd name="connsiteX275" fmla="*/ 4063531 w 4833822"/>
              <a:gd name="connsiteY275" fmla="*/ 1575066 h 5889095"/>
              <a:gd name="connsiteX276" fmla="*/ 3938100 w 4833822"/>
              <a:gd name="connsiteY276" fmla="*/ 1263272 h 5889095"/>
              <a:gd name="connsiteX277" fmla="*/ 3970353 w 4833822"/>
              <a:gd name="connsiteY277" fmla="*/ 768709 h 5889095"/>
              <a:gd name="connsiteX278" fmla="*/ 4036204 w 4833822"/>
              <a:gd name="connsiteY278" fmla="*/ 702407 h 5889095"/>
              <a:gd name="connsiteX279" fmla="*/ 915320 w 4833822"/>
              <a:gd name="connsiteY279" fmla="*/ 443978 h 5889095"/>
              <a:gd name="connsiteX280" fmla="*/ 1020430 w 4833822"/>
              <a:gd name="connsiteY280" fmla="*/ 1124740 h 5889095"/>
              <a:gd name="connsiteX281" fmla="*/ 811383 w 4833822"/>
              <a:gd name="connsiteY281" fmla="*/ 1085154 h 5889095"/>
              <a:gd name="connsiteX282" fmla="*/ 915320 w 4833822"/>
              <a:gd name="connsiteY282" fmla="*/ 443978 h 5889095"/>
              <a:gd name="connsiteX283" fmla="*/ 2476926 w 4833822"/>
              <a:gd name="connsiteY283" fmla="*/ 110812 h 5889095"/>
              <a:gd name="connsiteX284" fmla="*/ 3067317 w 4833822"/>
              <a:gd name="connsiteY284" fmla="*/ 842899 h 5889095"/>
              <a:gd name="connsiteX285" fmla="*/ 3113822 w 4833822"/>
              <a:gd name="connsiteY285" fmla="*/ 1546390 h 5889095"/>
              <a:gd name="connsiteX286" fmla="*/ 3282263 w 4833822"/>
              <a:gd name="connsiteY286" fmla="*/ 865468 h 5889095"/>
              <a:gd name="connsiteX287" fmla="*/ 3257173 w 4833822"/>
              <a:gd name="connsiteY287" fmla="*/ 725699 h 5889095"/>
              <a:gd name="connsiteX288" fmla="*/ 3278681 w 4833822"/>
              <a:gd name="connsiteY288" fmla="*/ 636103 h 5889095"/>
              <a:gd name="connsiteX289" fmla="*/ 3361107 w 4833822"/>
              <a:gd name="connsiteY289" fmla="*/ 693446 h 5889095"/>
              <a:gd name="connsiteX290" fmla="*/ 3884339 w 4833822"/>
              <a:gd name="connsiteY290" fmla="*/ 2005116 h 5889095"/>
              <a:gd name="connsiteX291" fmla="*/ 3776823 w 4833822"/>
              <a:gd name="connsiteY291" fmla="*/ 2625111 h 5889095"/>
              <a:gd name="connsiteX292" fmla="*/ 4002606 w 4833822"/>
              <a:gd name="connsiteY292" fmla="*/ 2406502 h 5889095"/>
              <a:gd name="connsiteX293" fmla="*/ 4059943 w 4833822"/>
              <a:gd name="connsiteY293" fmla="*/ 2341991 h 5889095"/>
              <a:gd name="connsiteX294" fmla="*/ 4117286 w 4833822"/>
              <a:gd name="connsiteY294" fmla="*/ 2417253 h 5889095"/>
              <a:gd name="connsiteX295" fmla="*/ 4131625 w 4833822"/>
              <a:gd name="connsiteY295" fmla="*/ 3230775 h 5889095"/>
              <a:gd name="connsiteX296" fmla="*/ 3755321 w 4833822"/>
              <a:gd name="connsiteY296" fmla="*/ 4062217 h 5889095"/>
              <a:gd name="connsiteX297" fmla="*/ 3723067 w 4833822"/>
              <a:gd name="connsiteY297" fmla="*/ 4137474 h 5889095"/>
              <a:gd name="connsiteX298" fmla="*/ 4099366 w 4833822"/>
              <a:gd name="connsiteY298" fmla="*/ 4076550 h 5889095"/>
              <a:gd name="connsiteX299" fmla="*/ 4550927 w 4833822"/>
              <a:gd name="connsiteY299" fmla="*/ 4427764 h 5889095"/>
              <a:gd name="connsiteX300" fmla="*/ 4604683 w 4833822"/>
              <a:gd name="connsiteY300" fmla="*/ 4528111 h 5889095"/>
              <a:gd name="connsiteX301" fmla="*/ 4576011 w 4833822"/>
              <a:gd name="connsiteY301" fmla="*/ 5370304 h 5889095"/>
              <a:gd name="connsiteX302" fmla="*/ 4432660 w 4833822"/>
              <a:gd name="connsiteY302" fmla="*/ 5431228 h 5889095"/>
              <a:gd name="connsiteX303" fmla="*/ 3999019 w 4833822"/>
              <a:gd name="connsiteY303" fmla="*/ 5664175 h 5889095"/>
              <a:gd name="connsiteX304" fmla="*/ 3192667 w 4833822"/>
              <a:gd name="connsiteY304" fmla="*/ 5596082 h 5889095"/>
              <a:gd name="connsiteX305" fmla="*/ 2662265 w 4833822"/>
              <a:gd name="connsiteY305" fmla="*/ 4965334 h 5889095"/>
              <a:gd name="connsiteX306" fmla="*/ 2680186 w 4833822"/>
              <a:gd name="connsiteY306" fmla="*/ 5284290 h 5889095"/>
              <a:gd name="connsiteX307" fmla="*/ 2655096 w 4833822"/>
              <a:gd name="connsiteY307" fmla="*/ 5596082 h 5889095"/>
              <a:gd name="connsiteX308" fmla="*/ 2063771 w 4833822"/>
              <a:gd name="connsiteY308" fmla="*/ 5882784 h 5889095"/>
              <a:gd name="connsiteX309" fmla="*/ 1827242 w 4833822"/>
              <a:gd name="connsiteY309" fmla="*/ 5832611 h 5889095"/>
              <a:gd name="connsiteX310" fmla="*/ 1594295 w 4833822"/>
              <a:gd name="connsiteY310" fmla="*/ 5291459 h 5889095"/>
              <a:gd name="connsiteX311" fmla="*/ 1952673 w 4833822"/>
              <a:gd name="connsiteY311" fmla="*/ 4757471 h 5889095"/>
              <a:gd name="connsiteX312" fmla="*/ 2020761 w 4833822"/>
              <a:gd name="connsiteY312" fmla="*/ 4624871 h 5889095"/>
              <a:gd name="connsiteX313" fmla="*/ 1841575 w 4833822"/>
              <a:gd name="connsiteY313" fmla="*/ 4768222 h 5889095"/>
              <a:gd name="connsiteX314" fmla="*/ 884697 w 4833822"/>
              <a:gd name="connsiteY314" fmla="*/ 5513655 h 5889095"/>
              <a:gd name="connsiteX315" fmla="*/ 547826 w 4833822"/>
              <a:gd name="connsiteY315" fmla="*/ 5545908 h 5889095"/>
              <a:gd name="connsiteX316" fmla="*/ 357883 w 4833822"/>
              <a:gd name="connsiteY316" fmla="*/ 5488571 h 5889095"/>
              <a:gd name="connsiteX317" fmla="*/ 89095 w 4833822"/>
              <a:gd name="connsiteY317" fmla="*/ 5062094 h 5889095"/>
              <a:gd name="connsiteX318" fmla="*/ 46091 w 4833822"/>
              <a:gd name="connsiteY318" fmla="*/ 4710885 h 5889095"/>
              <a:gd name="connsiteX319" fmla="*/ 440310 w 4833822"/>
              <a:gd name="connsiteY319" fmla="*/ 4062217 h 5889095"/>
              <a:gd name="connsiteX320" fmla="*/ 1020884 w 4833822"/>
              <a:gd name="connsiteY320" fmla="*/ 4112390 h 5889095"/>
              <a:gd name="connsiteX321" fmla="*/ 798688 w 4833822"/>
              <a:gd name="connsiteY321" fmla="*/ 3940368 h 5889095"/>
              <a:gd name="connsiteX322" fmla="*/ 766435 w 4833822"/>
              <a:gd name="connsiteY322" fmla="*/ 3883025 h 5889095"/>
              <a:gd name="connsiteX323" fmla="*/ 838110 w 4833822"/>
              <a:gd name="connsiteY323" fmla="*/ 3861523 h 5889095"/>
              <a:gd name="connsiteX324" fmla="*/ 1060306 w 4833822"/>
              <a:gd name="connsiteY324" fmla="*/ 3954701 h 5889095"/>
              <a:gd name="connsiteX325" fmla="*/ 777186 w 4833822"/>
              <a:gd name="connsiteY325" fmla="*/ 3456553 h 5889095"/>
              <a:gd name="connsiteX326" fmla="*/ 723430 w 4833822"/>
              <a:gd name="connsiteY326" fmla="*/ 2922570 h 5889095"/>
              <a:gd name="connsiteX327" fmla="*/ 727012 w 4833822"/>
              <a:gd name="connsiteY327" fmla="*/ 2223729 h 5889095"/>
              <a:gd name="connsiteX328" fmla="*/ 762853 w 4833822"/>
              <a:gd name="connsiteY328" fmla="*/ 2091129 h 5889095"/>
              <a:gd name="connsiteX329" fmla="*/ 1017302 w 4833822"/>
              <a:gd name="connsiteY329" fmla="*/ 2392164 h 5889095"/>
              <a:gd name="connsiteX330" fmla="*/ 1139151 w 4833822"/>
              <a:gd name="connsiteY330" fmla="*/ 2431586 h 5889095"/>
              <a:gd name="connsiteX331" fmla="*/ 1110480 w 4833822"/>
              <a:gd name="connsiteY331" fmla="*/ 2320488 h 5889095"/>
              <a:gd name="connsiteX332" fmla="*/ 1135564 w 4833822"/>
              <a:gd name="connsiteY332" fmla="*/ 1431710 h 5889095"/>
              <a:gd name="connsiteX333" fmla="*/ 1493942 w 4833822"/>
              <a:gd name="connsiteY333" fmla="*/ 772290 h 5889095"/>
              <a:gd name="connsiteX334" fmla="*/ 1547703 w 4833822"/>
              <a:gd name="connsiteY334" fmla="*/ 718535 h 5889095"/>
              <a:gd name="connsiteX335" fmla="*/ 1597877 w 4833822"/>
              <a:gd name="connsiteY335" fmla="*/ 811713 h 5889095"/>
              <a:gd name="connsiteX336" fmla="*/ 2070940 w 4833822"/>
              <a:gd name="connsiteY336" fmla="*/ 1585812 h 5889095"/>
              <a:gd name="connsiteX337" fmla="*/ 1926239 w 4833822"/>
              <a:gd name="connsiteY337" fmla="*/ 846985 h 5889095"/>
              <a:gd name="connsiteX338" fmla="*/ 2257661 w 4833822"/>
              <a:gd name="connsiteY338" fmla="*/ 166482 h 5889095"/>
              <a:gd name="connsiteX339" fmla="*/ 2476926 w 4833822"/>
              <a:gd name="connsiteY339" fmla="*/ 110812 h 5889095"/>
              <a:gd name="connsiteX0" fmla="*/ 2144854 w 4833822"/>
              <a:gd name="connsiteY0" fmla="*/ 5444983 h 5818632"/>
              <a:gd name="connsiteX1" fmla="*/ 2053020 w 4833822"/>
              <a:gd name="connsiteY1" fmla="*/ 5453943 h 5818632"/>
              <a:gd name="connsiteX2" fmla="*/ 1959837 w 4833822"/>
              <a:gd name="connsiteY2" fmla="*/ 5529201 h 5818632"/>
              <a:gd name="connsiteX3" fmla="*/ 2045851 w 4833822"/>
              <a:gd name="connsiteY3" fmla="*/ 5647468 h 5818632"/>
              <a:gd name="connsiteX4" fmla="*/ 2042269 w 4833822"/>
              <a:gd name="connsiteY4" fmla="*/ 5550703 h 5818632"/>
              <a:gd name="connsiteX5" fmla="*/ 2106775 w 4833822"/>
              <a:gd name="connsiteY5" fmla="*/ 5486196 h 5818632"/>
              <a:gd name="connsiteX6" fmla="*/ 2128277 w 4833822"/>
              <a:gd name="connsiteY6" fmla="*/ 5557872 h 5818632"/>
              <a:gd name="connsiteX7" fmla="*/ 2164118 w 4833822"/>
              <a:gd name="connsiteY7" fmla="*/ 5608045 h 5818632"/>
              <a:gd name="connsiteX8" fmla="*/ 2232206 w 4833822"/>
              <a:gd name="connsiteY8" fmla="*/ 5572210 h 5818632"/>
              <a:gd name="connsiteX9" fmla="*/ 2228624 w 4833822"/>
              <a:gd name="connsiteY9" fmla="*/ 5479027 h 5818632"/>
              <a:gd name="connsiteX10" fmla="*/ 2144854 w 4833822"/>
              <a:gd name="connsiteY10" fmla="*/ 5444983 h 5818632"/>
              <a:gd name="connsiteX11" fmla="*/ 2508163 w 4833822"/>
              <a:gd name="connsiteY11" fmla="*/ 5414521 h 5818632"/>
              <a:gd name="connsiteX12" fmla="*/ 2407811 w 4833822"/>
              <a:gd name="connsiteY12" fmla="*/ 5722731 h 5818632"/>
              <a:gd name="connsiteX13" fmla="*/ 2508163 w 4833822"/>
              <a:gd name="connsiteY13" fmla="*/ 5414521 h 5818632"/>
              <a:gd name="connsiteX14" fmla="*/ 2215080 w 4833822"/>
              <a:gd name="connsiteY14" fmla="*/ 5329986 h 5818632"/>
              <a:gd name="connsiteX15" fmla="*/ 2171282 w 4833822"/>
              <a:gd name="connsiteY15" fmla="*/ 5335676 h 5818632"/>
              <a:gd name="connsiteX16" fmla="*/ 2350473 w 4833822"/>
              <a:gd name="connsiteY16" fmla="*/ 5615215 h 5818632"/>
              <a:gd name="connsiteX17" fmla="*/ 2393478 w 4833822"/>
              <a:gd name="connsiteY17" fmla="*/ 5432441 h 5818632"/>
              <a:gd name="connsiteX18" fmla="*/ 2252871 w 4833822"/>
              <a:gd name="connsiteY18" fmla="*/ 5331141 h 5818632"/>
              <a:gd name="connsiteX19" fmla="*/ 2215080 w 4833822"/>
              <a:gd name="connsiteY19" fmla="*/ 5329986 h 5818632"/>
              <a:gd name="connsiteX20" fmla="*/ 3767359 w 4833822"/>
              <a:gd name="connsiteY20" fmla="*/ 5211028 h 5818632"/>
              <a:gd name="connsiteX21" fmla="*/ 3913003 w 4833822"/>
              <a:gd name="connsiteY21" fmla="*/ 5292671 h 5818632"/>
              <a:gd name="connsiteX22" fmla="*/ 3930923 w 4833822"/>
              <a:gd name="connsiteY22" fmla="*/ 5317760 h 5818632"/>
              <a:gd name="connsiteX23" fmla="*/ 3923759 w 4833822"/>
              <a:gd name="connsiteY23" fmla="*/ 5342845 h 5818632"/>
              <a:gd name="connsiteX24" fmla="*/ 3672890 w 4833822"/>
              <a:gd name="connsiteY24" fmla="*/ 5324924 h 5818632"/>
              <a:gd name="connsiteX25" fmla="*/ 3672890 w 4833822"/>
              <a:gd name="connsiteY25" fmla="*/ 5256835 h 5818632"/>
              <a:gd name="connsiteX26" fmla="*/ 3708731 w 4833822"/>
              <a:gd name="connsiteY26" fmla="*/ 5231746 h 5818632"/>
              <a:gd name="connsiteX27" fmla="*/ 3767359 w 4833822"/>
              <a:gd name="connsiteY27" fmla="*/ 5211028 h 5818632"/>
              <a:gd name="connsiteX28" fmla="*/ 3779366 w 4833822"/>
              <a:gd name="connsiteY28" fmla="*/ 5171217 h 5818632"/>
              <a:gd name="connsiteX29" fmla="*/ 3637059 w 4833822"/>
              <a:gd name="connsiteY29" fmla="*/ 5195912 h 5818632"/>
              <a:gd name="connsiteX30" fmla="*/ 3497289 w 4833822"/>
              <a:gd name="connsiteY30" fmla="*/ 5378680 h 5818632"/>
              <a:gd name="connsiteX31" fmla="*/ 3615557 w 4833822"/>
              <a:gd name="connsiteY31" fmla="*/ 5321343 h 5818632"/>
              <a:gd name="connsiteX32" fmla="*/ 3852086 w 4833822"/>
              <a:gd name="connsiteY32" fmla="*/ 5479027 h 5818632"/>
              <a:gd name="connsiteX33" fmla="*/ 3952433 w 4833822"/>
              <a:gd name="connsiteY33" fmla="*/ 5307005 h 5818632"/>
              <a:gd name="connsiteX34" fmla="*/ 3945496 w 4833822"/>
              <a:gd name="connsiteY34" fmla="*/ 5290200 h 5818632"/>
              <a:gd name="connsiteX35" fmla="*/ 3938093 w 4833822"/>
              <a:gd name="connsiteY35" fmla="*/ 5290200 h 5818632"/>
              <a:gd name="connsiteX36" fmla="*/ 3927341 w 4833822"/>
              <a:gd name="connsiteY36" fmla="*/ 5290200 h 5818632"/>
              <a:gd name="connsiteX37" fmla="*/ 3909418 w 4833822"/>
              <a:gd name="connsiteY37" fmla="*/ 5285493 h 5818632"/>
              <a:gd name="connsiteX38" fmla="*/ 3920171 w 4833822"/>
              <a:gd name="connsiteY38" fmla="*/ 5285493 h 5818632"/>
              <a:gd name="connsiteX39" fmla="*/ 3945252 w 4833822"/>
              <a:gd name="connsiteY39" fmla="*/ 5289610 h 5818632"/>
              <a:gd name="connsiteX40" fmla="*/ 3928739 w 4833822"/>
              <a:gd name="connsiteY40" fmla="*/ 5249610 h 5818632"/>
              <a:gd name="connsiteX41" fmla="*/ 3822967 w 4833822"/>
              <a:gd name="connsiteY41" fmla="*/ 5173512 h 5818632"/>
              <a:gd name="connsiteX42" fmla="*/ 3779366 w 4833822"/>
              <a:gd name="connsiteY42" fmla="*/ 5171217 h 5818632"/>
              <a:gd name="connsiteX43" fmla="*/ 4196131 w 4833822"/>
              <a:gd name="connsiteY43" fmla="*/ 5027471 h 5818632"/>
              <a:gd name="connsiteX44" fmla="*/ 4235548 w 4833822"/>
              <a:gd name="connsiteY44" fmla="*/ 5256836 h 5818632"/>
              <a:gd name="connsiteX45" fmla="*/ 4454163 w 4833822"/>
              <a:gd name="connsiteY45" fmla="*/ 5260418 h 5818632"/>
              <a:gd name="connsiteX46" fmla="*/ 4196131 w 4833822"/>
              <a:gd name="connsiteY46" fmla="*/ 5027471 h 5818632"/>
              <a:gd name="connsiteX47" fmla="*/ 1174995 w 4833822"/>
              <a:gd name="connsiteY47" fmla="*/ 4712093 h 5818632"/>
              <a:gd name="connsiteX48" fmla="*/ 1250253 w 4833822"/>
              <a:gd name="connsiteY48" fmla="*/ 4758685 h 5818632"/>
              <a:gd name="connsiteX49" fmla="*/ 1035224 w 4833822"/>
              <a:gd name="connsiteY49" fmla="*/ 4869778 h 5818632"/>
              <a:gd name="connsiteX50" fmla="*/ 981463 w 4833822"/>
              <a:gd name="connsiteY50" fmla="*/ 4844694 h 5818632"/>
              <a:gd name="connsiteX51" fmla="*/ 1174995 w 4833822"/>
              <a:gd name="connsiteY51" fmla="*/ 4712093 h 5818632"/>
              <a:gd name="connsiteX52" fmla="*/ 3960412 w 4833822"/>
              <a:gd name="connsiteY52" fmla="*/ 4682818 h 5818632"/>
              <a:gd name="connsiteX53" fmla="*/ 4095776 w 4833822"/>
              <a:gd name="connsiteY53" fmla="*/ 4740763 h 5818632"/>
              <a:gd name="connsiteX54" fmla="*/ 4052767 w 4833822"/>
              <a:gd name="connsiteY54" fmla="*/ 4769433 h 5818632"/>
              <a:gd name="connsiteX55" fmla="*/ 3852081 w 4833822"/>
              <a:gd name="connsiteY55" fmla="*/ 4737182 h 5818632"/>
              <a:gd name="connsiteX56" fmla="*/ 3859245 w 4833822"/>
              <a:gd name="connsiteY56" fmla="*/ 4701343 h 5818632"/>
              <a:gd name="connsiteX57" fmla="*/ 3917370 w 4833822"/>
              <a:gd name="connsiteY57" fmla="*/ 4683818 h 5818632"/>
              <a:gd name="connsiteX58" fmla="*/ 3960412 w 4833822"/>
              <a:gd name="connsiteY58" fmla="*/ 4682818 h 5818632"/>
              <a:gd name="connsiteX59" fmla="*/ 2177948 w 4833822"/>
              <a:gd name="connsiteY59" fmla="*/ 4588568 h 5818632"/>
              <a:gd name="connsiteX60" fmla="*/ 2146198 w 4833822"/>
              <a:gd name="connsiteY60" fmla="*/ 4611750 h 5818632"/>
              <a:gd name="connsiteX61" fmla="*/ 1680303 w 4833822"/>
              <a:gd name="connsiteY61" fmla="*/ 5310592 h 5818632"/>
              <a:gd name="connsiteX62" fmla="*/ 1762730 w 4833822"/>
              <a:gd name="connsiteY62" fmla="*/ 5672552 h 5818632"/>
              <a:gd name="connsiteX63" fmla="*/ 1802152 w 4833822"/>
              <a:gd name="connsiteY63" fmla="*/ 5393019 h 5818632"/>
              <a:gd name="connsiteX64" fmla="*/ 2081691 w 4833822"/>
              <a:gd name="connsiteY64" fmla="*/ 5235329 h 5818632"/>
              <a:gd name="connsiteX65" fmla="*/ 1845157 w 4833822"/>
              <a:gd name="connsiteY65" fmla="*/ 5317756 h 5818632"/>
              <a:gd name="connsiteX66" fmla="*/ 1744810 w 4833822"/>
              <a:gd name="connsiteY66" fmla="*/ 5289090 h 5818632"/>
              <a:gd name="connsiteX67" fmla="*/ 2060189 w 4833822"/>
              <a:gd name="connsiteY67" fmla="*/ 5134987 h 5818632"/>
              <a:gd name="connsiteX68" fmla="*/ 2178451 w 4833822"/>
              <a:gd name="connsiteY68" fmla="*/ 5074057 h 5818632"/>
              <a:gd name="connsiteX69" fmla="*/ 2293136 w 4833822"/>
              <a:gd name="connsiteY69" fmla="*/ 4608168 h 5818632"/>
              <a:gd name="connsiteX70" fmla="*/ 1999259 w 4833822"/>
              <a:gd name="connsiteY70" fmla="*/ 5023889 h 5818632"/>
              <a:gd name="connsiteX71" fmla="*/ 2196371 w 4833822"/>
              <a:gd name="connsiteY71" fmla="*/ 4593830 h 5818632"/>
              <a:gd name="connsiteX72" fmla="*/ 2177948 w 4833822"/>
              <a:gd name="connsiteY72" fmla="*/ 4588568 h 5818632"/>
              <a:gd name="connsiteX73" fmla="*/ 2511745 w 4833822"/>
              <a:gd name="connsiteY73" fmla="*/ 4575915 h 5818632"/>
              <a:gd name="connsiteX74" fmla="*/ 2482010 w 4833822"/>
              <a:gd name="connsiteY74" fmla="*/ 4804211 h 5818632"/>
              <a:gd name="connsiteX75" fmla="*/ 2486655 w 4833822"/>
              <a:gd name="connsiteY75" fmla="*/ 4869776 h 5818632"/>
              <a:gd name="connsiteX76" fmla="*/ 2514429 w 4833822"/>
              <a:gd name="connsiteY76" fmla="*/ 4885455 h 5818632"/>
              <a:gd name="connsiteX77" fmla="*/ 2526077 w 4833822"/>
              <a:gd name="connsiteY77" fmla="*/ 4909201 h 5818632"/>
              <a:gd name="connsiteX78" fmla="*/ 2486655 w 4833822"/>
              <a:gd name="connsiteY78" fmla="*/ 4869779 h 5818632"/>
              <a:gd name="connsiteX79" fmla="*/ 2486655 w 4833822"/>
              <a:gd name="connsiteY79" fmla="*/ 4869782 h 5818632"/>
              <a:gd name="connsiteX80" fmla="*/ 2440069 w 4833822"/>
              <a:gd name="connsiteY80" fmla="*/ 5145738 h 5818632"/>
              <a:gd name="connsiteX81" fmla="*/ 2375563 w 4833822"/>
              <a:gd name="connsiteY81" fmla="*/ 4708510 h 5818632"/>
              <a:gd name="connsiteX82" fmla="*/ 2296718 w 4833822"/>
              <a:gd name="connsiteY82" fmla="*/ 5077645 h 5818632"/>
              <a:gd name="connsiteX83" fmla="*/ 2429318 w 4833822"/>
              <a:gd name="connsiteY83" fmla="*/ 5199494 h 5818632"/>
              <a:gd name="connsiteX84" fmla="*/ 2493825 w 4833822"/>
              <a:gd name="connsiteY84" fmla="*/ 5099147 h 5818632"/>
              <a:gd name="connsiteX85" fmla="*/ 2529665 w 4833822"/>
              <a:gd name="connsiteY85" fmla="*/ 4909204 h 5818632"/>
              <a:gd name="connsiteX86" fmla="*/ 2511745 w 4833822"/>
              <a:gd name="connsiteY86" fmla="*/ 4575915 h 5818632"/>
              <a:gd name="connsiteX87" fmla="*/ 2808528 w 4833822"/>
              <a:gd name="connsiteY87" fmla="*/ 4573449 h 5818632"/>
              <a:gd name="connsiteX88" fmla="*/ 2784115 w 4833822"/>
              <a:gd name="connsiteY88" fmla="*/ 4586666 h 5818632"/>
              <a:gd name="connsiteX89" fmla="*/ 2798448 w 4833822"/>
              <a:gd name="connsiteY89" fmla="*/ 4661924 h 5818632"/>
              <a:gd name="connsiteX90" fmla="*/ 2880875 w 4833822"/>
              <a:gd name="connsiteY90" fmla="*/ 4776604 h 5818632"/>
              <a:gd name="connsiteX91" fmla="*/ 3142493 w 4833822"/>
              <a:gd name="connsiteY91" fmla="*/ 5106316 h 5818632"/>
              <a:gd name="connsiteX92" fmla="*/ 2891625 w 4833822"/>
              <a:gd name="connsiteY92" fmla="*/ 4941457 h 5818632"/>
              <a:gd name="connsiteX93" fmla="*/ 2683768 w 4833822"/>
              <a:gd name="connsiteY93" fmla="*/ 4697759 h 5818632"/>
              <a:gd name="connsiteX94" fmla="*/ 2651515 w 4833822"/>
              <a:gd name="connsiteY94" fmla="*/ 4722848 h 5818632"/>
              <a:gd name="connsiteX95" fmla="*/ 2866541 w 4833822"/>
              <a:gd name="connsiteY95" fmla="*/ 4966547 h 5818632"/>
              <a:gd name="connsiteX96" fmla="*/ 3389773 w 4833822"/>
              <a:gd name="connsiteY96" fmla="*/ 5565041 h 5818632"/>
              <a:gd name="connsiteX97" fmla="*/ 3637059 w 4833822"/>
              <a:gd name="connsiteY97" fmla="*/ 5608045 h 5818632"/>
              <a:gd name="connsiteX98" fmla="*/ 3246422 w 4833822"/>
              <a:gd name="connsiteY98" fmla="*/ 5238916 h 5818632"/>
              <a:gd name="connsiteX99" fmla="*/ 3400524 w 4833822"/>
              <a:gd name="connsiteY99" fmla="*/ 5289090 h 5818632"/>
              <a:gd name="connsiteX100" fmla="*/ 3336018 w 4833822"/>
              <a:gd name="connsiteY100" fmla="*/ 5142151 h 5818632"/>
              <a:gd name="connsiteX101" fmla="*/ 3095901 w 4833822"/>
              <a:gd name="connsiteY101" fmla="*/ 4880538 h 5818632"/>
              <a:gd name="connsiteX102" fmla="*/ 2862954 w 4833822"/>
              <a:gd name="connsiteY102" fmla="*/ 4611750 h 5818632"/>
              <a:gd name="connsiteX103" fmla="*/ 2808528 w 4833822"/>
              <a:gd name="connsiteY103" fmla="*/ 4573449 h 5818632"/>
              <a:gd name="connsiteX104" fmla="*/ 1587125 w 4833822"/>
              <a:gd name="connsiteY104" fmla="*/ 4529324 h 5818632"/>
              <a:gd name="connsiteX105" fmla="*/ 798688 w 4833822"/>
              <a:gd name="connsiteY105" fmla="*/ 4737187 h 5818632"/>
              <a:gd name="connsiteX106" fmla="*/ 780768 w 4833822"/>
              <a:gd name="connsiteY106" fmla="*/ 5360765 h 5818632"/>
              <a:gd name="connsiteX107" fmla="*/ 791519 w 4833822"/>
              <a:gd name="connsiteY107" fmla="*/ 5167241 h 5818632"/>
              <a:gd name="connsiteX108" fmla="*/ 709092 w 4833822"/>
              <a:gd name="connsiteY108" fmla="*/ 4805275 h 5818632"/>
              <a:gd name="connsiteX109" fmla="*/ 368634 w 4833822"/>
              <a:gd name="connsiteY109" fmla="*/ 4816026 h 5818632"/>
              <a:gd name="connsiteX110" fmla="*/ 332793 w 4833822"/>
              <a:gd name="connsiteY110" fmla="*/ 4841116 h 5818632"/>
              <a:gd name="connsiteX111" fmla="*/ 368634 w 4833822"/>
              <a:gd name="connsiteY111" fmla="*/ 4855449 h 5818632"/>
              <a:gd name="connsiteX112" fmla="*/ 350714 w 4833822"/>
              <a:gd name="connsiteY112" fmla="*/ 5156489 h 5818632"/>
              <a:gd name="connsiteX113" fmla="*/ 447479 w 4833822"/>
              <a:gd name="connsiteY113" fmla="*/ 5220996 h 5818632"/>
              <a:gd name="connsiteX114" fmla="*/ 486896 w 4833822"/>
              <a:gd name="connsiteY114" fmla="*/ 5120649 h 5818632"/>
              <a:gd name="connsiteX115" fmla="*/ 468981 w 4833822"/>
              <a:gd name="connsiteY115" fmla="*/ 5002382 h 5818632"/>
              <a:gd name="connsiteX116" fmla="*/ 372216 w 4833822"/>
              <a:gd name="connsiteY116" fmla="*/ 5109898 h 5818632"/>
              <a:gd name="connsiteX117" fmla="*/ 382967 w 4833822"/>
              <a:gd name="connsiteY117" fmla="*/ 4959377 h 5818632"/>
              <a:gd name="connsiteX118" fmla="*/ 497647 w 4833822"/>
              <a:gd name="connsiteY118" fmla="*/ 4919955 h 5818632"/>
              <a:gd name="connsiteX119" fmla="*/ 569323 w 4833822"/>
              <a:gd name="connsiteY119" fmla="*/ 5034640 h 5818632"/>
              <a:gd name="connsiteX120" fmla="*/ 580074 w 4833822"/>
              <a:gd name="connsiteY120" fmla="*/ 5246080 h 5818632"/>
              <a:gd name="connsiteX121" fmla="*/ 612332 w 4833822"/>
              <a:gd name="connsiteY121" fmla="*/ 5002382 h 5818632"/>
              <a:gd name="connsiteX122" fmla="*/ 497647 w 4833822"/>
              <a:gd name="connsiteY122" fmla="*/ 4769435 h 5818632"/>
              <a:gd name="connsiteX123" fmla="*/ 730594 w 4833822"/>
              <a:gd name="connsiteY123" fmla="*/ 5174404 h 5818632"/>
              <a:gd name="connsiteX124" fmla="*/ 547826 w 4833822"/>
              <a:gd name="connsiteY124" fmla="*/ 5339263 h 5818632"/>
              <a:gd name="connsiteX125" fmla="*/ 834528 w 4833822"/>
              <a:gd name="connsiteY125" fmla="*/ 5371516 h 5818632"/>
              <a:gd name="connsiteX126" fmla="*/ 1533370 w 4833822"/>
              <a:gd name="connsiteY126" fmla="*/ 4855449 h 5818632"/>
              <a:gd name="connsiteX127" fmla="*/ 1633712 w 4833822"/>
              <a:gd name="connsiteY127" fmla="*/ 4722848 h 5818632"/>
              <a:gd name="connsiteX128" fmla="*/ 1142733 w 4833822"/>
              <a:gd name="connsiteY128" fmla="*/ 5038222 h 5818632"/>
              <a:gd name="connsiteX129" fmla="*/ 1031635 w 4833822"/>
              <a:gd name="connsiteY129" fmla="*/ 5066894 h 5818632"/>
              <a:gd name="connsiteX130" fmla="*/ 1096142 w 4833822"/>
              <a:gd name="connsiteY130" fmla="*/ 4966547 h 5818632"/>
              <a:gd name="connsiteX131" fmla="*/ 1587125 w 4833822"/>
              <a:gd name="connsiteY131" fmla="*/ 4529324 h 5818632"/>
              <a:gd name="connsiteX132" fmla="*/ 3072607 w 4833822"/>
              <a:gd name="connsiteY132" fmla="*/ 4520364 h 5818632"/>
              <a:gd name="connsiteX133" fmla="*/ 2988391 w 4833822"/>
              <a:gd name="connsiteY133" fmla="*/ 4554408 h 5818632"/>
              <a:gd name="connsiteX134" fmla="*/ 3038564 w 4833822"/>
              <a:gd name="connsiteY134" fmla="*/ 4665506 h 5818632"/>
              <a:gd name="connsiteX135" fmla="*/ 3407693 w 4833822"/>
              <a:gd name="connsiteY135" fmla="*/ 5081227 h 5818632"/>
              <a:gd name="connsiteX136" fmla="*/ 3576134 w 4833822"/>
              <a:gd name="connsiteY136" fmla="*/ 5120649 h 5818632"/>
              <a:gd name="connsiteX137" fmla="*/ 4002606 w 4833822"/>
              <a:gd name="connsiteY137" fmla="*/ 5224578 h 5818632"/>
              <a:gd name="connsiteX138" fmla="*/ 4124455 w 4833822"/>
              <a:gd name="connsiteY138" fmla="*/ 5307005 h 5818632"/>
              <a:gd name="connsiteX139" fmla="*/ 3586885 w 4833822"/>
              <a:gd name="connsiteY139" fmla="*/ 4758684 h 5818632"/>
              <a:gd name="connsiteX140" fmla="*/ 3339600 w 4833822"/>
              <a:gd name="connsiteY140" fmla="*/ 4615332 h 5818632"/>
              <a:gd name="connsiteX141" fmla="*/ 3551045 w 4833822"/>
              <a:gd name="connsiteY141" fmla="*/ 4790942 h 5818632"/>
              <a:gd name="connsiteX142" fmla="*/ 3658561 w 4833822"/>
              <a:gd name="connsiteY142" fmla="*/ 4973716 h 5818632"/>
              <a:gd name="connsiteX143" fmla="*/ 3536712 w 4833822"/>
              <a:gd name="connsiteY143" fmla="*/ 4898453 h 5818632"/>
              <a:gd name="connsiteX144" fmla="*/ 3167577 w 4833822"/>
              <a:gd name="connsiteY144" fmla="*/ 4561577 h 5818632"/>
              <a:gd name="connsiteX145" fmla="*/ 3072607 w 4833822"/>
              <a:gd name="connsiteY145" fmla="*/ 4520364 h 5818632"/>
              <a:gd name="connsiteX146" fmla="*/ 1497530 w 4833822"/>
              <a:gd name="connsiteY146" fmla="*/ 4432564 h 5818632"/>
              <a:gd name="connsiteX147" fmla="*/ 644585 w 4833822"/>
              <a:gd name="connsiteY147" fmla="*/ 4557995 h 5818632"/>
              <a:gd name="connsiteX148" fmla="*/ 404469 w 4833822"/>
              <a:gd name="connsiteY148" fmla="*/ 4633252 h 5818632"/>
              <a:gd name="connsiteX149" fmla="*/ 218113 w 4833822"/>
              <a:gd name="connsiteY149" fmla="*/ 4787355 h 5818632"/>
              <a:gd name="connsiteX150" fmla="*/ 347132 w 4833822"/>
              <a:gd name="connsiteY150" fmla="*/ 5307005 h 5818632"/>
              <a:gd name="connsiteX151" fmla="*/ 218113 w 4833822"/>
              <a:gd name="connsiteY151" fmla="*/ 4941457 h 5818632"/>
              <a:gd name="connsiteX152" fmla="*/ 289789 w 4833822"/>
              <a:gd name="connsiteY152" fmla="*/ 4833946 h 5818632"/>
              <a:gd name="connsiteX153" fmla="*/ 271869 w 4833822"/>
              <a:gd name="connsiteY153" fmla="*/ 4819613 h 5818632"/>
              <a:gd name="connsiteX154" fmla="*/ 304127 w 4833822"/>
              <a:gd name="connsiteY154" fmla="*/ 4726430 h 5818632"/>
              <a:gd name="connsiteX155" fmla="*/ 400887 w 4833822"/>
              <a:gd name="connsiteY155" fmla="*/ 4644004 h 5818632"/>
              <a:gd name="connsiteX156" fmla="*/ 404469 w 4833822"/>
              <a:gd name="connsiteY156" fmla="*/ 4636834 h 5818632"/>
              <a:gd name="connsiteX157" fmla="*/ 408056 w 4833822"/>
              <a:gd name="connsiteY157" fmla="*/ 4636834 h 5818632"/>
              <a:gd name="connsiteX158" fmla="*/ 569323 w 4833822"/>
              <a:gd name="connsiteY158" fmla="*/ 4593830 h 5818632"/>
              <a:gd name="connsiteX159" fmla="*/ 777186 w 4833822"/>
              <a:gd name="connsiteY159" fmla="*/ 4704928 h 5818632"/>
              <a:gd name="connsiteX160" fmla="*/ 1250249 w 4833822"/>
              <a:gd name="connsiteY160" fmla="*/ 4536487 h 5818632"/>
              <a:gd name="connsiteX161" fmla="*/ 1497530 w 4833822"/>
              <a:gd name="connsiteY161" fmla="*/ 4432564 h 5818632"/>
              <a:gd name="connsiteX162" fmla="*/ 3393360 w 4833822"/>
              <a:gd name="connsiteY162" fmla="*/ 4391794 h 5818632"/>
              <a:gd name="connsiteX163" fmla="*/ 3271511 w 4833822"/>
              <a:gd name="connsiteY163" fmla="*/ 4428977 h 5818632"/>
              <a:gd name="connsiteX164" fmla="*/ 3486538 w 4833822"/>
              <a:gd name="connsiteY164" fmla="*/ 4557995 h 5818632"/>
              <a:gd name="connsiteX165" fmla="*/ 4092197 w 4833822"/>
              <a:gd name="connsiteY165" fmla="*/ 4891289 h 5818632"/>
              <a:gd name="connsiteX166" fmla="*/ 3873588 w 4833822"/>
              <a:gd name="connsiteY166" fmla="*/ 4891289 h 5818632"/>
              <a:gd name="connsiteX167" fmla="*/ 4002606 w 4833822"/>
              <a:gd name="connsiteY167" fmla="*/ 5020302 h 5818632"/>
              <a:gd name="connsiteX168" fmla="*/ 4106535 w 4833822"/>
              <a:gd name="connsiteY168" fmla="*/ 4991631 h 5818632"/>
              <a:gd name="connsiteX169" fmla="*/ 4325144 w 4833822"/>
              <a:gd name="connsiteY169" fmla="*/ 4665506 h 5818632"/>
              <a:gd name="connsiteX170" fmla="*/ 4038441 w 4833822"/>
              <a:gd name="connsiteY170" fmla="*/ 4575915 h 5818632"/>
              <a:gd name="connsiteX171" fmla="*/ 3624178 w 4833822"/>
              <a:gd name="connsiteY171" fmla="*/ 4562303 h 5818632"/>
              <a:gd name="connsiteX172" fmla="*/ 3486739 w 4833822"/>
              <a:gd name="connsiteY172" fmla="*/ 4536524 h 5818632"/>
              <a:gd name="connsiteX173" fmla="*/ 3486739 w 4833822"/>
              <a:gd name="connsiteY173" fmla="*/ 4540519 h 5818632"/>
              <a:gd name="connsiteX174" fmla="*/ 3485394 w 4833822"/>
              <a:gd name="connsiteY174" fmla="*/ 4537830 h 5818632"/>
              <a:gd name="connsiteX175" fmla="*/ 3486706 w 4833822"/>
              <a:gd name="connsiteY175" fmla="*/ 4536518 h 5818632"/>
              <a:gd name="connsiteX176" fmla="*/ 3486538 w 4833822"/>
              <a:gd name="connsiteY176" fmla="*/ 4536487 h 5818632"/>
              <a:gd name="connsiteX177" fmla="*/ 3543876 w 4833822"/>
              <a:gd name="connsiteY177" fmla="*/ 4475563 h 5818632"/>
              <a:gd name="connsiteX178" fmla="*/ 4518674 w 4833822"/>
              <a:gd name="connsiteY178" fmla="*/ 4622501 h 5818632"/>
              <a:gd name="connsiteX179" fmla="*/ 4328731 w 4833822"/>
              <a:gd name="connsiteY179" fmla="*/ 4819613 h 5818632"/>
              <a:gd name="connsiteX180" fmla="*/ 4457745 w 4833822"/>
              <a:gd name="connsiteY180" fmla="*/ 4747932 h 5818632"/>
              <a:gd name="connsiteX181" fmla="*/ 4579599 w 4833822"/>
              <a:gd name="connsiteY181" fmla="*/ 4740769 h 5818632"/>
              <a:gd name="connsiteX182" fmla="*/ 4500754 w 4833822"/>
              <a:gd name="connsiteY182" fmla="*/ 4819613 h 5818632"/>
              <a:gd name="connsiteX183" fmla="*/ 4314393 w 4833822"/>
              <a:gd name="connsiteY183" fmla="*/ 5052561 h 5818632"/>
              <a:gd name="connsiteX184" fmla="*/ 4346651 w 4833822"/>
              <a:gd name="connsiteY184" fmla="*/ 5117067 h 5818632"/>
              <a:gd name="connsiteX185" fmla="*/ 4403989 w 4833822"/>
              <a:gd name="connsiteY185" fmla="*/ 5066894 h 5818632"/>
              <a:gd name="connsiteX186" fmla="*/ 4482833 w 4833822"/>
              <a:gd name="connsiteY186" fmla="*/ 4876951 h 5818632"/>
              <a:gd name="connsiteX187" fmla="*/ 4590350 w 4833822"/>
              <a:gd name="connsiteY187" fmla="*/ 4855449 h 5818632"/>
              <a:gd name="connsiteX188" fmla="*/ 4608265 w 4833822"/>
              <a:gd name="connsiteY188" fmla="*/ 4937875 h 5818632"/>
              <a:gd name="connsiteX189" fmla="*/ 4608265 w 4833822"/>
              <a:gd name="connsiteY189" fmla="*/ 4941457 h 5818632"/>
              <a:gd name="connsiteX190" fmla="*/ 4421909 w 4833822"/>
              <a:gd name="connsiteY190" fmla="*/ 5152902 h 5818632"/>
              <a:gd name="connsiteX191" fmla="*/ 4608265 w 4833822"/>
              <a:gd name="connsiteY191" fmla="*/ 4941457 h 5818632"/>
              <a:gd name="connsiteX192" fmla="*/ 4611852 w 4833822"/>
              <a:gd name="connsiteY192" fmla="*/ 4937875 h 5818632"/>
              <a:gd name="connsiteX193" fmla="*/ 4611852 w 4833822"/>
              <a:gd name="connsiteY193" fmla="*/ 4934293 h 5818632"/>
              <a:gd name="connsiteX194" fmla="*/ 4694279 w 4833822"/>
              <a:gd name="connsiteY194" fmla="*/ 4919955 h 5818632"/>
              <a:gd name="connsiteX195" fmla="*/ 4651275 w 4833822"/>
              <a:gd name="connsiteY195" fmla="*/ 4744351 h 5818632"/>
              <a:gd name="connsiteX196" fmla="*/ 4572429 w 4833822"/>
              <a:gd name="connsiteY196" fmla="*/ 4626083 h 5818632"/>
              <a:gd name="connsiteX197" fmla="*/ 4583181 w 4833822"/>
              <a:gd name="connsiteY197" fmla="*/ 4532906 h 5818632"/>
              <a:gd name="connsiteX198" fmla="*/ 4436247 w 4833822"/>
              <a:gd name="connsiteY198" fmla="*/ 4486319 h 5818632"/>
              <a:gd name="connsiteX199" fmla="*/ 3504459 w 4833822"/>
              <a:gd name="connsiteY199" fmla="*/ 4400305 h 5818632"/>
              <a:gd name="connsiteX200" fmla="*/ 3393360 w 4833822"/>
              <a:gd name="connsiteY200" fmla="*/ 4391794 h 5818632"/>
              <a:gd name="connsiteX201" fmla="*/ 655337 w 4833822"/>
              <a:gd name="connsiteY201" fmla="*/ 4260536 h 5818632"/>
              <a:gd name="connsiteX202" fmla="*/ 637416 w 4833822"/>
              <a:gd name="connsiteY202" fmla="*/ 4317879 h 5818632"/>
              <a:gd name="connsiteX203" fmla="*/ 863200 w 4833822"/>
              <a:gd name="connsiteY203" fmla="*/ 4421808 h 5818632"/>
              <a:gd name="connsiteX204" fmla="*/ 734181 w 4833822"/>
              <a:gd name="connsiteY204" fmla="*/ 4282043 h 5818632"/>
              <a:gd name="connsiteX205" fmla="*/ 655337 w 4833822"/>
              <a:gd name="connsiteY205" fmla="*/ 4260536 h 5818632"/>
              <a:gd name="connsiteX206" fmla="*/ 465399 w 4833822"/>
              <a:gd name="connsiteY206" fmla="*/ 4221119 h 5818632"/>
              <a:gd name="connsiteX207" fmla="*/ 465399 w 4833822"/>
              <a:gd name="connsiteY207" fmla="*/ 4421808 h 5818632"/>
              <a:gd name="connsiteX208" fmla="*/ 501234 w 4833822"/>
              <a:gd name="connsiteY208" fmla="*/ 4479150 h 5818632"/>
              <a:gd name="connsiteX209" fmla="*/ 554990 w 4833822"/>
              <a:gd name="connsiteY209" fmla="*/ 4425395 h 5818632"/>
              <a:gd name="connsiteX210" fmla="*/ 465399 w 4833822"/>
              <a:gd name="connsiteY210" fmla="*/ 4221119 h 5818632"/>
              <a:gd name="connsiteX211" fmla="*/ 4325169 w 4833822"/>
              <a:gd name="connsiteY211" fmla="*/ 4140222 h 5818632"/>
              <a:gd name="connsiteX212" fmla="*/ 3959602 w 4833822"/>
              <a:gd name="connsiteY212" fmla="*/ 4346550 h 5818632"/>
              <a:gd name="connsiteX213" fmla="*/ 4360985 w 4833822"/>
              <a:gd name="connsiteY213" fmla="*/ 4256954 h 5818632"/>
              <a:gd name="connsiteX214" fmla="*/ 4278558 w 4833822"/>
              <a:gd name="connsiteY214" fmla="*/ 4368052 h 5818632"/>
              <a:gd name="connsiteX215" fmla="*/ 4454163 w 4833822"/>
              <a:gd name="connsiteY215" fmla="*/ 4321461 h 5818632"/>
              <a:gd name="connsiteX216" fmla="*/ 4368153 w 4833822"/>
              <a:gd name="connsiteY216" fmla="*/ 4145856 h 5818632"/>
              <a:gd name="connsiteX217" fmla="*/ 4325169 w 4833822"/>
              <a:gd name="connsiteY217" fmla="*/ 4140222 h 5818632"/>
              <a:gd name="connsiteX218" fmla="*/ 4156709 w 4833822"/>
              <a:gd name="connsiteY218" fmla="*/ 4106434 h 5818632"/>
              <a:gd name="connsiteX219" fmla="*/ 3748157 w 4833822"/>
              <a:gd name="connsiteY219" fmla="*/ 4188860 h 5818632"/>
              <a:gd name="connsiteX220" fmla="*/ 3529543 w 4833822"/>
              <a:gd name="connsiteY220" fmla="*/ 4310709 h 5818632"/>
              <a:gd name="connsiteX221" fmla="*/ 3805494 w 4833822"/>
              <a:gd name="connsiteY221" fmla="*/ 4213950 h 5818632"/>
              <a:gd name="connsiteX222" fmla="*/ 4156709 w 4833822"/>
              <a:gd name="connsiteY222" fmla="*/ 4106434 h 5818632"/>
              <a:gd name="connsiteX223" fmla="*/ 399937 w 4833822"/>
              <a:gd name="connsiteY223" fmla="*/ 4062646 h 5818632"/>
              <a:gd name="connsiteX224" fmla="*/ 210944 w 4833822"/>
              <a:gd name="connsiteY224" fmla="*/ 4142274 h 5818632"/>
              <a:gd name="connsiteX225" fmla="*/ 124936 w 4833822"/>
              <a:gd name="connsiteY225" fmla="*/ 4285625 h 5818632"/>
              <a:gd name="connsiteX226" fmla="*/ 275451 w 4833822"/>
              <a:gd name="connsiteY226" fmla="*/ 4278456 h 5818632"/>
              <a:gd name="connsiteX227" fmla="*/ 304127 w 4833822"/>
              <a:gd name="connsiteY227" fmla="*/ 4296376 h 5818632"/>
              <a:gd name="connsiteX228" fmla="*/ 271869 w 4833822"/>
              <a:gd name="connsiteY228" fmla="*/ 4532906 h 5818632"/>
              <a:gd name="connsiteX229" fmla="*/ 311291 w 4833822"/>
              <a:gd name="connsiteY229" fmla="*/ 4375221 h 5818632"/>
              <a:gd name="connsiteX230" fmla="*/ 243203 w 4833822"/>
              <a:gd name="connsiteY230" fmla="*/ 4167358 h 5818632"/>
              <a:gd name="connsiteX231" fmla="*/ 1214409 w 4833822"/>
              <a:gd name="connsiteY231" fmla="*/ 4145856 h 5818632"/>
              <a:gd name="connsiteX232" fmla="*/ 465399 w 4833822"/>
              <a:gd name="connsiteY232" fmla="*/ 4063429 h 5818632"/>
              <a:gd name="connsiteX233" fmla="*/ 399937 w 4833822"/>
              <a:gd name="connsiteY233" fmla="*/ 4062646 h 5818632"/>
              <a:gd name="connsiteX234" fmla="*/ 2524908 w 4833822"/>
              <a:gd name="connsiteY234" fmla="*/ 2928347 h 5818632"/>
              <a:gd name="connsiteX235" fmla="*/ 2732856 w 4833822"/>
              <a:gd name="connsiteY235" fmla="*/ 3570266 h 5818632"/>
              <a:gd name="connsiteX236" fmla="*/ 2775802 w 4833822"/>
              <a:gd name="connsiteY236" fmla="*/ 3640335 h 5818632"/>
              <a:gd name="connsiteX237" fmla="*/ 2823267 w 4833822"/>
              <a:gd name="connsiteY237" fmla="*/ 3563485 h 5818632"/>
              <a:gd name="connsiteX238" fmla="*/ 2879774 w 4833822"/>
              <a:gd name="connsiteY238" fmla="*/ 3353279 h 5818632"/>
              <a:gd name="connsiteX239" fmla="*/ 2920458 w 4833822"/>
              <a:gd name="connsiteY239" fmla="*/ 3886704 h 5818632"/>
              <a:gd name="connsiteX240" fmla="*/ 3132925 w 4833822"/>
              <a:gd name="connsiteY240" fmla="*/ 3827937 h 5818632"/>
              <a:gd name="connsiteX241" fmla="*/ 2879774 w 4833822"/>
              <a:gd name="connsiteY241" fmla="*/ 4203145 h 5818632"/>
              <a:gd name="connsiteX242" fmla="*/ 2131619 w 4833822"/>
              <a:gd name="connsiteY242" fmla="*/ 4151159 h 5818632"/>
              <a:gd name="connsiteX243" fmla="*/ 1894289 w 4833822"/>
              <a:gd name="connsiteY243" fmla="*/ 3800815 h 5818632"/>
              <a:gd name="connsiteX244" fmla="*/ 2075111 w 4833822"/>
              <a:gd name="connsiteY244" fmla="*/ 3888966 h 5818632"/>
              <a:gd name="connsiteX245" fmla="*/ 2086414 w 4833822"/>
              <a:gd name="connsiteY245" fmla="*/ 3373621 h 5818632"/>
              <a:gd name="connsiteX246" fmla="*/ 2163263 w 4833822"/>
              <a:gd name="connsiteY246" fmla="*/ 3518280 h 5818632"/>
              <a:gd name="connsiteX247" fmla="*/ 2224289 w 4833822"/>
              <a:gd name="connsiteY247" fmla="*/ 3563485 h 5818632"/>
              <a:gd name="connsiteX248" fmla="*/ 2242372 w 4833822"/>
              <a:gd name="connsiteY248" fmla="*/ 3500197 h 5818632"/>
              <a:gd name="connsiteX249" fmla="*/ 2524908 w 4833822"/>
              <a:gd name="connsiteY249" fmla="*/ 2928347 h 5818632"/>
              <a:gd name="connsiteX250" fmla="*/ 2540406 w 4833822"/>
              <a:gd name="connsiteY250" fmla="*/ 2121006 h 5818632"/>
              <a:gd name="connsiteX251" fmla="*/ 2092432 w 4833822"/>
              <a:gd name="connsiteY251" fmla="*/ 3027703 h 5818632"/>
              <a:gd name="connsiteX252" fmla="*/ 2063761 w 4833822"/>
              <a:gd name="connsiteY252" fmla="*/ 3128050 h 5818632"/>
              <a:gd name="connsiteX253" fmla="*/ 1967001 w 4833822"/>
              <a:gd name="connsiteY253" fmla="*/ 3056374 h 5818632"/>
              <a:gd name="connsiteX254" fmla="*/ 1845152 w 4833822"/>
              <a:gd name="connsiteY254" fmla="*/ 2827010 h 5818632"/>
              <a:gd name="connsiteX255" fmla="*/ 1827232 w 4833822"/>
              <a:gd name="connsiteY255" fmla="*/ 3644117 h 5818632"/>
              <a:gd name="connsiteX256" fmla="*/ 1540529 w 4833822"/>
              <a:gd name="connsiteY256" fmla="*/ 3504348 h 5818632"/>
              <a:gd name="connsiteX257" fmla="*/ 1916828 w 4833822"/>
              <a:gd name="connsiteY257" fmla="*/ 4059837 h 5818632"/>
              <a:gd name="connsiteX258" fmla="*/ 3103066 w 4833822"/>
              <a:gd name="connsiteY258" fmla="*/ 4142264 h 5818632"/>
              <a:gd name="connsiteX259" fmla="*/ 3504448 w 4833822"/>
              <a:gd name="connsiteY259" fmla="*/ 3547352 h 5818632"/>
              <a:gd name="connsiteX260" fmla="*/ 3167572 w 4833822"/>
              <a:gd name="connsiteY260" fmla="*/ 3640530 h 5818632"/>
              <a:gd name="connsiteX261" fmla="*/ 3103066 w 4833822"/>
              <a:gd name="connsiteY261" fmla="*/ 2794756 h 5818632"/>
              <a:gd name="connsiteX262" fmla="*/ 3013470 w 4833822"/>
              <a:gd name="connsiteY262" fmla="*/ 3128050 h 5818632"/>
              <a:gd name="connsiteX263" fmla="*/ 2938212 w 4833822"/>
              <a:gd name="connsiteY263" fmla="*/ 3249899 h 5818632"/>
              <a:gd name="connsiteX264" fmla="*/ 2870119 w 4833822"/>
              <a:gd name="connsiteY264" fmla="*/ 3138801 h 5818632"/>
              <a:gd name="connsiteX265" fmla="*/ 2540406 w 4833822"/>
              <a:gd name="connsiteY265" fmla="*/ 2121006 h 5818632"/>
              <a:gd name="connsiteX266" fmla="*/ 357884 w 4833822"/>
              <a:gd name="connsiteY266" fmla="*/ 2049335 h 5818632"/>
              <a:gd name="connsiteX267" fmla="*/ 422396 w 4833822"/>
              <a:gd name="connsiteY267" fmla="*/ 2131762 h 5818632"/>
              <a:gd name="connsiteX268" fmla="*/ 522738 w 4833822"/>
              <a:gd name="connsiteY268" fmla="*/ 2633493 h 5818632"/>
              <a:gd name="connsiteX269" fmla="*/ 490485 w 4833822"/>
              <a:gd name="connsiteY269" fmla="*/ 2773263 h 5818632"/>
              <a:gd name="connsiteX270" fmla="*/ 386555 w 4833822"/>
              <a:gd name="connsiteY270" fmla="*/ 2672916 h 5818632"/>
              <a:gd name="connsiteX271" fmla="*/ 286208 w 4833822"/>
              <a:gd name="connsiteY271" fmla="*/ 2131762 h 5818632"/>
              <a:gd name="connsiteX272" fmla="*/ 357884 w 4833822"/>
              <a:gd name="connsiteY272" fmla="*/ 2049335 h 5818632"/>
              <a:gd name="connsiteX273" fmla="*/ 4036204 w 4833822"/>
              <a:gd name="connsiteY273" fmla="*/ 631944 h 5818632"/>
              <a:gd name="connsiteX274" fmla="*/ 4110123 w 4833822"/>
              <a:gd name="connsiteY274" fmla="*/ 694659 h 5818632"/>
              <a:gd name="connsiteX275" fmla="*/ 4063531 w 4833822"/>
              <a:gd name="connsiteY275" fmla="*/ 1504603 h 5818632"/>
              <a:gd name="connsiteX276" fmla="*/ 3938100 w 4833822"/>
              <a:gd name="connsiteY276" fmla="*/ 1192809 h 5818632"/>
              <a:gd name="connsiteX277" fmla="*/ 3970353 w 4833822"/>
              <a:gd name="connsiteY277" fmla="*/ 698246 h 5818632"/>
              <a:gd name="connsiteX278" fmla="*/ 4036204 w 4833822"/>
              <a:gd name="connsiteY278" fmla="*/ 631944 h 5818632"/>
              <a:gd name="connsiteX279" fmla="*/ 915320 w 4833822"/>
              <a:gd name="connsiteY279" fmla="*/ 373515 h 5818632"/>
              <a:gd name="connsiteX280" fmla="*/ 1020430 w 4833822"/>
              <a:gd name="connsiteY280" fmla="*/ 1054277 h 5818632"/>
              <a:gd name="connsiteX281" fmla="*/ 811383 w 4833822"/>
              <a:gd name="connsiteY281" fmla="*/ 1014691 h 5818632"/>
              <a:gd name="connsiteX282" fmla="*/ 915320 w 4833822"/>
              <a:gd name="connsiteY282" fmla="*/ 373515 h 5818632"/>
              <a:gd name="connsiteX283" fmla="*/ 2546201 w 4833822"/>
              <a:gd name="connsiteY283" fmla="*/ 277862 h 5818632"/>
              <a:gd name="connsiteX284" fmla="*/ 3067317 w 4833822"/>
              <a:gd name="connsiteY284" fmla="*/ 772436 h 5818632"/>
              <a:gd name="connsiteX285" fmla="*/ 3113822 w 4833822"/>
              <a:gd name="connsiteY285" fmla="*/ 1475927 h 5818632"/>
              <a:gd name="connsiteX286" fmla="*/ 3282263 w 4833822"/>
              <a:gd name="connsiteY286" fmla="*/ 795005 h 5818632"/>
              <a:gd name="connsiteX287" fmla="*/ 3257173 w 4833822"/>
              <a:gd name="connsiteY287" fmla="*/ 655236 h 5818632"/>
              <a:gd name="connsiteX288" fmla="*/ 3278681 w 4833822"/>
              <a:gd name="connsiteY288" fmla="*/ 565640 h 5818632"/>
              <a:gd name="connsiteX289" fmla="*/ 3361107 w 4833822"/>
              <a:gd name="connsiteY289" fmla="*/ 622983 h 5818632"/>
              <a:gd name="connsiteX290" fmla="*/ 3884339 w 4833822"/>
              <a:gd name="connsiteY290" fmla="*/ 1934653 h 5818632"/>
              <a:gd name="connsiteX291" fmla="*/ 3776823 w 4833822"/>
              <a:gd name="connsiteY291" fmla="*/ 2554648 h 5818632"/>
              <a:gd name="connsiteX292" fmla="*/ 4002606 w 4833822"/>
              <a:gd name="connsiteY292" fmla="*/ 2336039 h 5818632"/>
              <a:gd name="connsiteX293" fmla="*/ 4059943 w 4833822"/>
              <a:gd name="connsiteY293" fmla="*/ 2271528 h 5818632"/>
              <a:gd name="connsiteX294" fmla="*/ 4117286 w 4833822"/>
              <a:gd name="connsiteY294" fmla="*/ 2346790 h 5818632"/>
              <a:gd name="connsiteX295" fmla="*/ 4131625 w 4833822"/>
              <a:gd name="connsiteY295" fmla="*/ 3160312 h 5818632"/>
              <a:gd name="connsiteX296" fmla="*/ 3755321 w 4833822"/>
              <a:gd name="connsiteY296" fmla="*/ 3991754 h 5818632"/>
              <a:gd name="connsiteX297" fmla="*/ 3723067 w 4833822"/>
              <a:gd name="connsiteY297" fmla="*/ 4067011 h 5818632"/>
              <a:gd name="connsiteX298" fmla="*/ 4099366 w 4833822"/>
              <a:gd name="connsiteY298" fmla="*/ 4006087 h 5818632"/>
              <a:gd name="connsiteX299" fmla="*/ 4550927 w 4833822"/>
              <a:gd name="connsiteY299" fmla="*/ 4357301 h 5818632"/>
              <a:gd name="connsiteX300" fmla="*/ 4604683 w 4833822"/>
              <a:gd name="connsiteY300" fmla="*/ 4457648 h 5818632"/>
              <a:gd name="connsiteX301" fmla="*/ 4576011 w 4833822"/>
              <a:gd name="connsiteY301" fmla="*/ 5299841 h 5818632"/>
              <a:gd name="connsiteX302" fmla="*/ 4432660 w 4833822"/>
              <a:gd name="connsiteY302" fmla="*/ 5360765 h 5818632"/>
              <a:gd name="connsiteX303" fmla="*/ 3999019 w 4833822"/>
              <a:gd name="connsiteY303" fmla="*/ 5593712 h 5818632"/>
              <a:gd name="connsiteX304" fmla="*/ 3192667 w 4833822"/>
              <a:gd name="connsiteY304" fmla="*/ 5525619 h 5818632"/>
              <a:gd name="connsiteX305" fmla="*/ 2662265 w 4833822"/>
              <a:gd name="connsiteY305" fmla="*/ 4894871 h 5818632"/>
              <a:gd name="connsiteX306" fmla="*/ 2680186 w 4833822"/>
              <a:gd name="connsiteY306" fmla="*/ 5213827 h 5818632"/>
              <a:gd name="connsiteX307" fmla="*/ 2655096 w 4833822"/>
              <a:gd name="connsiteY307" fmla="*/ 5525619 h 5818632"/>
              <a:gd name="connsiteX308" fmla="*/ 2063771 w 4833822"/>
              <a:gd name="connsiteY308" fmla="*/ 5812321 h 5818632"/>
              <a:gd name="connsiteX309" fmla="*/ 1827242 w 4833822"/>
              <a:gd name="connsiteY309" fmla="*/ 5762148 h 5818632"/>
              <a:gd name="connsiteX310" fmla="*/ 1594295 w 4833822"/>
              <a:gd name="connsiteY310" fmla="*/ 5220996 h 5818632"/>
              <a:gd name="connsiteX311" fmla="*/ 1952673 w 4833822"/>
              <a:gd name="connsiteY311" fmla="*/ 4687008 h 5818632"/>
              <a:gd name="connsiteX312" fmla="*/ 2020761 w 4833822"/>
              <a:gd name="connsiteY312" fmla="*/ 4554408 h 5818632"/>
              <a:gd name="connsiteX313" fmla="*/ 1841575 w 4833822"/>
              <a:gd name="connsiteY313" fmla="*/ 4697759 h 5818632"/>
              <a:gd name="connsiteX314" fmla="*/ 884697 w 4833822"/>
              <a:gd name="connsiteY314" fmla="*/ 5443192 h 5818632"/>
              <a:gd name="connsiteX315" fmla="*/ 547826 w 4833822"/>
              <a:gd name="connsiteY315" fmla="*/ 5475445 h 5818632"/>
              <a:gd name="connsiteX316" fmla="*/ 357883 w 4833822"/>
              <a:gd name="connsiteY316" fmla="*/ 5418108 h 5818632"/>
              <a:gd name="connsiteX317" fmla="*/ 89095 w 4833822"/>
              <a:gd name="connsiteY317" fmla="*/ 4991631 h 5818632"/>
              <a:gd name="connsiteX318" fmla="*/ 46091 w 4833822"/>
              <a:gd name="connsiteY318" fmla="*/ 4640422 h 5818632"/>
              <a:gd name="connsiteX319" fmla="*/ 440310 w 4833822"/>
              <a:gd name="connsiteY319" fmla="*/ 3991754 h 5818632"/>
              <a:gd name="connsiteX320" fmla="*/ 1020884 w 4833822"/>
              <a:gd name="connsiteY320" fmla="*/ 4041927 h 5818632"/>
              <a:gd name="connsiteX321" fmla="*/ 798688 w 4833822"/>
              <a:gd name="connsiteY321" fmla="*/ 3869905 h 5818632"/>
              <a:gd name="connsiteX322" fmla="*/ 766435 w 4833822"/>
              <a:gd name="connsiteY322" fmla="*/ 3812562 h 5818632"/>
              <a:gd name="connsiteX323" fmla="*/ 838110 w 4833822"/>
              <a:gd name="connsiteY323" fmla="*/ 3791060 h 5818632"/>
              <a:gd name="connsiteX324" fmla="*/ 1060306 w 4833822"/>
              <a:gd name="connsiteY324" fmla="*/ 3884238 h 5818632"/>
              <a:gd name="connsiteX325" fmla="*/ 777186 w 4833822"/>
              <a:gd name="connsiteY325" fmla="*/ 3386090 h 5818632"/>
              <a:gd name="connsiteX326" fmla="*/ 723430 w 4833822"/>
              <a:gd name="connsiteY326" fmla="*/ 2852107 h 5818632"/>
              <a:gd name="connsiteX327" fmla="*/ 727012 w 4833822"/>
              <a:gd name="connsiteY327" fmla="*/ 2153266 h 5818632"/>
              <a:gd name="connsiteX328" fmla="*/ 762853 w 4833822"/>
              <a:gd name="connsiteY328" fmla="*/ 2020666 h 5818632"/>
              <a:gd name="connsiteX329" fmla="*/ 1017302 w 4833822"/>
              <a:gd name="connsiteY329" fmla="*/ 2321701 h 5818632"/>
              <a:gd name="connsiteX330" fmla="*/ 1139151 w 4833822"/>
              <a:gd name="connsiteY330" fmla="*/ 2361123 h 5818632"/>
              <a:gd name="connsiteX331" fmla="*/ 1110480 w 4833822"/>
              <a:gd name="connsiteY331" fmla="*/ 2250025 h 5818632"/>
              <a:gd name="connsiteX332" fmla="*/ 1135564 w 4833822"/>
              <a:gd name="connsiteY332" fmla="*/ 1361247 h 5818632"/>
              <a:gd name="connsiteX333" fmla="*/ 1493942 w 4833822"/>
              <a:gd name="connsiteY333" fmla="*/ 701827 h 5818632"/>
              <a:gd name="connsiteX334" fmla="*/ 1547703 w 4833822"/>
              <a:gd name="connsiteY334" fmla="*/ 648072 h 5818632"/>
              <a:gd name="connsiteX335" fmla="*/ 1597877 w 4833822"/>
              <a:gd name="connsiteY335" fmla="*/ 741250 h 5818632"/>
              <a:gd name="connsiteX336" fmla="*/ 2070940 w 4833822"/>
              <a:gd name="connsiteY336" fmla="*/ 1515349 h 5818632"/>
              <a:gd name="connsiteX337" fmla="*/ 1926239 w 4833822"/>
              <a:gd name="connsiteY337" fmla="*/ 776522 h 5818632"/>
              <a:gd name="connsiteX338" fmla="*/ 2257661 w 4833822"/>
              <a:gd name="connsiteY338" fmla="*/ 96019 h 5818632"/>
              <a:gd name="connsiteX339" fmla="*/ 2546201 w 4833822"/>
              <a:gd name="connsiteY339" fmla="*/ 277862 h 5818632"/>
              <a:gd name="connsiteX0" fmla="*/ 2144854 w 4833822"/>
              <a:gd name="connsiteY0" fmla="*/ 5283657 h 5657306"/>
              <a:gd name="connsiteX1" fmla="*/ 2053020 w 4833822"/>
              <a:gd name="connsiteY1" fmla="*/ 5292617 h 5657306"/>
              <a:gd name="connsiteX2" fmla="*/ 1959837 w 4833822"/>
              <a:gd name="connsiteY2" fmla="*/ 5367875 h 5657306"/>
              <a:gd name="connsiteX3" fmla="*/ 2045851 w 4833822"/>
              <a:gd name="connsiteY3" fmla="*/ 5486142 h 5657306"/>
              <a:gd name="connsiteX4" fmla="*/ 2042269 w 4833822"/>
              <a:gd name="connsiteY4" fmla="*/ 5389377 h 5657306"/>
              <a:gd name="connsiteX5" fmla="*/ 2106775 w 4833822"/>
              <a:gd name="connsiteY5" fmla="*/ 5324870 h 5657306"/>
              <a:gd name="connsiteX6" fmla="*/ 2128277 w 4833822"/>
              <a:gd name="connsiteY6" fmla="*/ 5396546 h 5657306"/>
              <a:gd name="connsiteX7" fmla="*/ 2164118 w 4833822"/>
              <a:gd name="connsiteY7" fmla="*/ 5446719 h 5657306"/>
              <a:gd name="connsiteX8" fmla="*/ 2232206 w 4833822"/>
              <a:gd name="connsiteY8" fmla="*/ 5410884 h 5657306"/>
              <a:gd name="connsiteX9" fmla="*/ 2228624 w 4833822"/>
              <a:gd name="connsiteY9" fmla="*/ 5317701 h 5657306"/>
              <a:gd name="connsiteX10" fmla="*/ 2144854 w 4833822"/>
              <a:gd name="connsiteY10" fmla="*/ 5283657 h 5657306"/>
              <a:gd name="connsiteX11" fmla="*/ 2508163 w 4833822"/>
              <a:gd name="connsiteY11" fmla="*/ 5253195 h 5657306"/>
              <a:gd name="connsiteX12" fmla="*/ 2407811 w 4833822"/>
              <a:gd name="connsiteY12" fmla="*/ 5561405 h 5657306"/>
              <a:gd name="connsiteX13" fmla="*/ 2508163 w 4833822"/>
              <a:gd name="connsiteY13" fmla="*/ 5253195 h 5657306"/>
              <a:gd name="connsiteX14" fmla="*/ 2215080 w 4833822"/>
              <a:gd name="connsiteY14" fmla="*/ 5168660 h 5657306"/>
              <a:gd name="connsiteX15" fmla="*/ 2171282 w 4833822"/>
              <a:gd name="connsiteY15" fmla="*/ 5174350 h 5657306"/>
              <a:gd name="connsiteX16" fmla="*/ 2350473 w 4833822"/>
              <a:gd name="connsiteY16" fmla="*/ 5453889 h 5657306"/>
              <a:gd name="connsiteX17" fmla="*/ 2393478 w 4833822"/>
              <a:gd name="connsiteY17" fmla="*/ 5271115 h 5657306"/>
              <a:gd name="connsiteX18" fmla="*/ 2252871 w 4833822"/>
              <a:gd name="connsiteY18" fmla="*/ 5169815 h 5657306"/>
              <a:gd name="connsiteX19" fmla="*/ 2215080 w 4833822"/>
              <a:gd name="connsiteY19" fmla="*/ 5168660 h 5657306"/>
              <a:gd name="connsiteX20" fmla="*/ 3767359 w 4833822"/>
              <a:gd name="connsiteY20" fmla="*/ 5049702 h 5657306"/>
              <a:gd name="connsiteX21" fmla="*/ 3913003 w 4833822"/>
              <a:gd name="connsiteY21" fmla="*/ 5131345 h 5657306"/>
              <a:gd name="connsiteX22" fmla="*/ 3930923 w 4833822"/>
              <a:gd name="connsiteY22" fmla="*/ 5156434 h 5657306"/>
              <a:gd name="connsiteX23" fmla="*/ 3923759 w 4833822"/>
              <a:gd name="connsiteY23" fmla="*/ 5181519 h 5657306"/>
              <a:gd name="connsiteX24" fmla="*/ 3672890 w 4833822"/>
              <a:gd name="connsiteY24" fmla="*/ 5163598 h 5657306"/>
              <a:gd name="connsiteX25" fmla="*/ 3672890 w 4833822"/>
              <a:gd name="connsiteY25" fmla="*/ 5095509 h 5657306"/>
              <a:gd name="connsiteX26" fmla="*/ 3708731 w 4833822"/>
              <a:gd name="connsiteY26" fmla="*/ 5070420 h 5657306"/>
              <a:gd name="connsiteX27" fmla="*/ 3767359 w 4833822"/>
              <a:gd name="connsiteY27" fmla="*/ 5049702 h 5657306"/>
              <a:gd name="connsiteX28" fmla="*/ 3779366 w 4833822"/>
              <a:gd name="connsiteY28" fmla="*/ 5009891 h 5657306"/>
              <a:gd name="connsiteX29" fmla="*/ 3637059 w 4833822"/>
              <a:gd name="connsiteY29" fmla="*/ 5034586 h 5657306"/>
              <a:gd name="connsiteX30" fmla="*/ 3497289 w 4833822"/>
              <a:gd name="connsiteY30" fmla="*/ 5217354 h 5657306"/>
              <a:gd name="connsiteX31" fmla="*/ 3615557 w 4833822"/>
              <a:gd name="connsiteY31" fmla="*/ 5160017 h 5657306"/>
              <a:gd name="connsiteX32" fmla="*/ 3852086 w 4833822"/>
              <a:gd name="connsiteY32" fmla="*/ 5317701 h 5657306"/>
              <a:gd name="connsiteX33" fmla="*/ 3952433 w 4833822"/>
              <a:gd name="connsiteY33" fmla="*/ 5145679 h 5657306"/>
              <a:gd name="connsiteX34" fmla="*/ 3945496 w 4833822"/>
              <a:gd name="connsiteY34" fmla="*/ 5128874 h 5657306"/>
              <a:gd name="connsiteX35" fmla="*/ 3938093 w 4833822"/>
              <a:gd name="connsiteY35" fmla="*/ 5128874 h 5657306"/>
              <a:gd name="connsiteX36" fmla="*/ 3927341 w 4833822"/>
              <a:gd name="connsiteY36" fmla="*/ 5128874 h 5657306"/>
              <a:gd name="connsiteX37" fmla="*/ 3909418 w 4833822"/>
              <a:gd name="connsiteY37" fmla="*/ 5124167 h 5657306"/>
              <a:gd name="connsiteX38" fmla="*/ 3920171 w 4833822"/>
              <a:gd name="connsiteY38" fmla="*/ 5124167 h 5657306"/>
              <a:gd name="connsiteX39" fmla="*/ 3945252 w 4833822"/>
              <a:gd name="connsiteY39" fmla="*/ 5128284 h 5657306"/>
              <a:gd name="connsiteX40" fmla="*/ 3928739 w 4833822"/>
              <a:gd name="connsiteY40" fmla="*/ 5088284 h 5657306"/>
              <a:gd name="connsiteX41" fmla="*/ 3822967 w 4833822"/>
              <a:gd name="connsiteY41" fmla="*/ 5012186 h 5657306"/>
              <a:gd name="connsiteX42" fmla="*/ 3779366 w 4833822"/>
              <a:gd name="connsiteY42" fmla="*/ 5009891 h 5657306"/>
              <a:gd name="connsiteX43" fmla="*/ 4196131 w 4833822"/>
              <a:gd name="connsiteY43" fmla="*/ 4866145 h 5657306"/>
              <a:gd name="connsiteX44" fmla="*/ 4235548 w 4833822"/>
              <a:gd name="connsiteY44" fmla="*/ 5095510 h 5657306"/>
              <a:gd name="connsiteX45" fmla="*/ 4454163 w 4833822"/>
              <a:gd name="connsiteY45" fmla="*/ 5099092 h 5657306"/>
              <a:gd name="connsiteX46" fmla="*/ 4196131 w 4833822"/>
              <a:gd name="connsiteY46" fmla="*/ 4866145 h 5657306"/>
              <a:gd name="connsiteX47" fmla="*/ 1174995 w 4833822"/>
              <a:gd name="connsiteY47" fmla="*/ 4550767 h 5657306"/>
              <a:gd name="connsiteX48" fmla="*/ 1250253 w 4833822"/>
              <a:gd name="connsiteY48" fmla="*/ 4597359 h 5657306"/>
              <a:gd name="connsiteX49" fmla="*/ 1035224 w 4833822"/>
              <a:gd name="connsiteY49" fmla="*/ 4708452 h 5657306"/>
              <a:gd name="connsiteX50" fmla="*/ 981463 w 4833822"/>
              <a:gd name="connsiteY50" fmla="*/ 4683368 h 5657306"/>
              <a:gd name="connsiteX51" fmla="*/ 1174995 w 4833822"/>
              <a:gd name="connsiteY51" fmla="*/ 4550767 h 5657306"/>
              <a:gd name="connsiteX52" fmla="*/ 3960412 w 4833822"/>
              <a:gd name="connsiteY52" fmla="*/ 4521492 h 5657306"/>
              <a:gd name="connsiteX53" fmla="*/ 4095776 w 4833822"/>
              <a:gd name="connsiteY53" fmla="*/ 4579437 h 5657306"/>
              <a:gd name="connsiteX54" fmla="*/ 4052767 w 4833822"/>
              <a:gd name="connsiteY54" fmla="*/ 4608107 h 5657306"/>
              <a:gd name="connsiteX55" fmla="*/ 3852081 w 4833822"/>
              <a:gd name="connsiteY55" fmla="*/ 4575856 h 5657306"/>
              <a:gd name="connsiteX56" fmla="*/ 3859245 w 4833822"/>
              <a:gd name="connsiteY56" fmla="*/ 4540017 h 5657306"/>
              <a:gd name="connsiteX57" fmla="*/ 3917370 w 4833822"/>
              <a:gd name="connsiteY57" fmla="*/ 4522492 h 5657306"/>
              <a:gd name="connsiteX58" fmla="*/ 3960412 w 4833822"/>
              <a:gd name="connsiteY58" fmla="*/ 4521492 h 5657306"/>
              <a:gd name="connsiteX59" fmla="*/ 2177948 w 4833822"/>
              <a:gd name="connsiteY59" fmla="*/ 4427242 h 5657306"/>
              <a:gd name="connsiteX60" fmla="*/ 2146198 w 4833822"/>
              <a:gd name="connsiteY60" fmla="*/ 4450424 h 5657306"/>
              <a:gd name="connsiteX61" fmla="*/ 1680303 w 4833822"/>
              <a:gd name="connsiteY61" fmla="*/ 5149266 h 5657306"/>
              <a:gd name="connsiteX62" fmla="*/ 1762730 w 4833822"/>
              <a:gd name="connsiteY62" fmla="*/ 5511226 h 5657306"/>
              <a:gd name="connsiteX63" fmla="*/ 1802152 w 4833822"/>
              <a:gd name="connsiteY63" fmla="*/ 5231693 h 5657306"/>
              <a:gd name="connsiteX64" fmla="*/ 2081691 w 4833822"/>
              <a:gd name="connsiteY64" fmla="*/ 5074003 h 5657306"/>
              <a:gd name="connsiteX65" fmla="*/ 1845157 w 4833822"/>
              <a:gd name="connsiteY65" fmla="*/ 5156430 h 5657306"/>
              <a:gd name="connsiteX66" fmla="*/ 1744810 w 4833822"/>
              <a:gd name="connsiteY66" fmla="*/ 5127764 h 5657306"/>
              <a:gd name="connsiteX67" fmla="*/ 2060189 w 4833822"/>
              <a:gd name="connsiteY67" fmla="*/ 4973661 h 5657306"/>
              <a:gd name="connsiteX68" fmla="*/ 2178451 w 4833822"/>
              <a:gd name="connsiteY68" fmla="*/ 4912731 h 5657306"/>
              <a:gd name="connsiteX69" fmla="*/ 2293136 w 4833822"/>
              <a:gd name="connsiteY69" fmla="*/ 4446842 h 5657306"/>
              <a:gd name="connsiteX70" fmla="*/ 1999259 w 4833822"/>
              <a:gd name="connsiteY70" fmla="*/ 4862563 h 5657306"/>
              <a:gd name="connsiteX71" fmla="*/ 2196371 w 4833822"/>
              <a:gd name="connsiteY71" fmla="*/ 4432504 h 5657306"/>
              <a:gd name="connsiteX72" fmla="*/ 2177948 w 4833822"/>
              <a:gd name="connsiteY72" fmla="*/ 4427242 h 5657306"/>
              <a:gd name="connsiteX73" fmla="*/ 2511745 w 4833822"/>
              <a:gd name="connsiteY73" fmla="*/ 4414589 h 5657306"/>
              <a:gd name="connsiteX74" fmla="*/ 2482010 w 4833822"/>
              <a:gd name="connsiteY74" fmla="*/ 4642885 h 5657306"/>
              <a:gd name="connsiteX75" fmla="*/ 2486655 w 4833822"/>
              <a:gd name="connsiteY75" fmla="*/ 4708450 h 5657306"/>
              <a:gd name="connsiteX76" fmla="*/ 2514429 w 4833822"/>
              <a:gd name="connsiteY76" fmla="*/ 4724129 h 5657306"/>
              <a:gd name="connsiteX77" fmla="*/ 2526077 w 4833822"/>
              <a:gd name="connsiteY77" fmla="*/ 4747875 h 5657306"/>
              <a:gd name="connsiteX78" fmla="*/ 2486655 w 4833822"/>
              <a:gd name="connsiteY78" fmla="*/ 4708453 h 5657306"/>
              <a:gd name="connsiteX79" fmla="*/ 2486655 w 4833822"/>
              <a:gd name="connsiteY79" fmla="*/ 4708456 h 5657306"/>
              <a:gd name="connsiteX80" fmla="*/ 2440069 w 4833822"/>
              <a:gd name="connsiteY80" fmla="*/ 4984412 h 5657306"/>
              <a:gd name="connsiteX81" fmla="*/ 2375563 w 4833822"/>
              <a:gd name="connsiteY81" fmla="*/ 4547184 h 5657306"/>
              <a:gd name="connsiteX82" fmla="*/ 2296718 w 4833822"/>
              <a:gd name="connsiteY82" fmla="*/ 4916319 h 5657306"/>
              <a:gd name="connsiteX83" fmla="*/ 2429318 w 4833822"/>
              <a:gd name="connsiteY83" fmla="*/ 5038168 h 5657306"/>
              <a:gd name="connsiteX84" fmla="*/ 2493825 w 4833822"/>
              <a:gd name="connsiteY84" fmla="*/ 4937821 h 5657306"/>
              <a:gd name="connsiteX85" fmla="*/ 2529665 w 4833822"/>
              <a:gd name="connsiteY85" fmla="*/ 4747878 h 5657306"/>
              <a:gd name="connsiteX86" fmla="*/ 2511745 w 4833822"/>
              <a:gd name="connsiteY86" fmla="*/ 4414589 h 5657306"/>
              <a:gd name="connsiteX87" fmla="*/ 2808528 w 4833822"/>
              <a:gd name="connsiteY87" fmla="*/ 4412123 h 5657306"/>
              <a:gd name="connsiteX88" fmla="*/ 2784115 w 4833822"/>
              <a:gd name="connsiteY88" fmla="*/ 4425340 h 5657306"/>
              <a:gd name="connsiteX89" fmla="*/ 2798448 w 4833822"/>
              <a:gd name="connsiteY89" fmla="*/ 4500598 h 5657306"/>
              <a:gd name="connsiteX90" fmla="*/ 2880875 w 4833822"/>
              <a:gd name="connsiteY90" fmla="*/ 4615278 h 5657306"/>
              <a:gd name="connsiteX91" fmla="*/ 3142493 w 4833822"/>
              <a:gd name="connsiteY91" fmla="*/ 4944990 h 5657306"/>
              <a:gd name="connsiteX92" fmla="*/ 2891625 w 4833822"/>
              <a:gd name="connsiteY92" fmla="*/ 4780131 h 5657306"/>
              <a:gd name="connsiteX93" fmla="*/ 2683768 w 4833822"/>
              <a:gd name="connsiteY93" fmla="*/ 4536433 h 5657306"/>
              <a:gd name="connsiteX94" fmla="*/ 2651515 w 4833822"/>
              <a:gd name="connsiteY94" fmla="*/ 4561522 h 5657306"/>
              <a:gd name="connsiteX95" fmla="*/ 2866541 w 4833822"/>
              <a:gd name="connsiteY95" fmla="*/ 4805221 h 5657306"/>
              <a:gd name="connsiteX96" fmla="*/ 3389773 w 4833822"/>
              <a:gd name="connsiteY96" fmla="*/ 5403715 h 5657306"/>
              <a:gd name="connsiteX97" fmla="*/ 3637059 w 4833822"/>
              <a:gd name="connsiteY97" fmla="*/ 5446719 h 5657306"/>
              <a:gd name="connsiteX98" fmla="*/ 3246422 w 4833822"/>
              <a:gd name="connsiteY98" fmla="*/ 5077590 h 5657306"/>
              <a:gd name="connsiteX99" fmla="*/ 3400524 w 4833822"/>
              <a:gd name="connsiteY99" fmla="*/ 5127764 h 5657306"/>
              <a:gd name="connsiteX100" fmla="*/ 3336018 w 4833822"/>
              <a:gd name="connsiteY100" fmla="*/ 4980825 h 5657306"/>
              <a:gd name="connsiteX101" fmla="*/ 3095901 w 4833822"/>
              <a:gd name="connsiteY101" fmla="*/ 4719212 h 5657306"/>
              <a:gd name="connsiteX102" fmla="*/ 2862954 w 4833822"/>
              <a:gd name="connsiteY102" fmla="*/ 4450424 h 5657306"/>
              <a:gd name="connsiteX103" fmla="*/ 2808528 w 4833822"/>
              <a:gd name="connsiteY103" fmla="*/ 4412123 h 5657306"/>
              <a:gd name="connsiteX104" fmla="*/ 1587125 w 4833822"/>
              <a:gd name="connsiteY104" fmla="*/ 4367998 h 5657306"/>
              <a:gd name="connsiteX105" fmla="*/ 798688 w 4833822"/>
              <a:gd name="connsiteY105" fmla="*/ 4575861 h 5657306"/>
              <a:gd name="connsiteX106" fmla="*/ 780768 w 4833822"/>
              <a:gd name="connsiteY106" fmla="*/ 5199439 h 5657306"/>
              <a:gd name="connsiteX107" fmla="*/ 791519 w 4833822"/>
              <a:gd name="connsiteY107" fmla="*/ 5005915 h 5657306"/>
              <a:gd name="connsiteX108" fmla="*/ 709092 w 4833822"/>
              <a:gd name="connsiteY108" fmla="*/ 4643949 h 5657306"/>
              <a:gd name="connsiteX109" fmla="*/ 368634 w 4833822"/>
              <a:gd name="connsiteY109" fmla="*/ 4654700 h 5657306"/>
              <a:gd name="connsiteX110" fmla="*/ 332793 w 4833822"/>
              <a:gd name="connsiteY110" fmla="*/ 4679790 h 5657306"/>
              <a:gd name="connsiteX111" fmla="*/ 368634 w 4833822"/>
              <a:gd name="connsiteY111" fmla="*/ 4694123 h 5657306"/>
              <a:gd name="connsiteX112" fmla="*/ 350714 w 4833822"/>
              <a:gd name="connsiteY112" fmla="*/ 4995163 h 5657306"/>
              <a:gd name="connsiteX113" fmla="*/ 447479 w 4833822"/>
              <a:gd name="connsiteY113" fmla="*/ 5059670 h 5657306"/>
              <a:gd name="connsiteX114" fmla="*/ 486896 w 4833822"/>
              <a:gd name="connsiteY114" fmla="*/ 4959323 h 5657306"/>
              <a:gd name="connsiteX115" fmla="*/ 468981 w 4833822"/>
              <a:gd name="connsiteY115" fmla="*/ 4841056 h 5657306"/>
              <a:gd name="connsiteX116" fmla="*/ 372216 w 4833822"/>
              <a:gd name="connsiteY116" fmla="*/ 4948572 h 5657306"/>
              <a:gd name="connsiteX117" fmla="*/ 382967 w 4833822"/>
              <a:gd name="connsiteY117" fmla="*/ 4798051 h 5657306"/>
              <a:gd name="connsiteX118" fmla="*/ 497647 w 4833822"/>
              <a:gd name="connsiteY118" fmla="*/ 4758629 h 5657306"/>
              <a:gd name="connsiteX119" fmla="*/ 569323 w 4833822"/>
              <a:gd name="connsiteY119" fmla="*/ 4873314 h 5657306"/>
              <a:gd name="connsiteX120" fmla="*/ 580074 w 4833822"/>
              <a:gd name="connsiteY120" fmla="*/ 5084754 h 5657306"/>
              <a:gd name="connsiteX121" fmla="*/ 612332 w 4833822"/>
              <a:gd name="connsiteY121" fmla="*/ 4841056 h 5657306"/>
              <a:gd name="connsiteX122" fmla="*/ 497647 w 4833822"/>
              <a:gd name="connsiteY122" fmla="*/ 4608109 h 5657306"/>
              <a:gd name="connsiteX123" fmla="*/ 730594 w 4833822"/>
              <a:gd name="connsiteY123" fmla="*/ 5013078 h 5657306"/>
              <a:gd name="connsiteX124" fmla="*/ 547826 w 4833822"/>
              <a:gd name="connsiteY124" fmla="*/ 5177937 h 5657306"/>
              <a:gd name="connsiteX125" fmla="*/ 834528 w 4833822"/>
              <a:gd name="connsiteY125" fmla="*/ 5210190 h 5657306"/>
              <a:gd name="connsiteX126" fmla="*/ 1533370 w 4833822"/>
              <a:gd name="connsiteY126" fmla="*/ 4694123 h 5657306"/>
              <a:gd name="connsiteX127" fmla="*/ 1633712 w 4833822"/>
              <a:gd name="connsiteY127" fmla="*/ 4561522 h 5657306"/>
              <a:gd name="connsiteX128" fmla="*/ 1142733 w 4833822"/>
              <a:gd name="connsiteY128" fmla="*/ 4876896 h 5657306"/>
              <a:gd name="connsiteX129" fmla="*/ 1031635 w 4833822"/>
              <a:gd name="connsiteY129" fmla="*/ 4905568 h 5657306"/>
              <a:gd name="connsiteX130" fmla="*/ 1096142 w 4833822"/>
              <a:gd name="connsiteY130" fmla="*/ 4805221 h 5657306"/>
              <a:gd name="connsiteX131" fmla="*/ 1587125 w 4833822"/>
              <a:gd name="connsiteY131" fmla="*/ 4367998 h 5657306"/>
              <a:gd name="connsiteX132" fmla="*/ 3072607 w 4833822"/>
              <a:gd name="connsiteY132" fmla="*/ 4359038 h 5657306"/>
              <a:gd name="connsiteX133" fmla="*/ 2988391 w 4833822"/>
              <a:gd name="connsiteY133" fmla="*/ 4393082 h 5657306"/>
              <a:gd name="connsiteX134" fmla="*/ 3038564 w 4833822"/>
              <a:gd name="connsiteY134" fmla="*/ 4504180 h 5657306"/>
              <a:gd name="connsiteX135" fmla="*/ 3407693 w 4833822"/>
              <a:gd name="connsiteY135" fmla="*/ 4919901 h 5657306"/>
              <a:gd name="connsiteX136" fmla="*/ 3576134 w 4833822"/>
              <a:gd name="connsiteY136" fmla="*/ 4959323 h 5657306"/>
              <a:gd name="connsiteX137" fmla="*/ 4002606 w 4833822"/>
              <a:gd name="connsiteY137" fmla="*/ 5063252 h 5657306"/>
              <a:gd name="connsiteX138" fmla="*/ 4124455 w 4833822"/>
              <a:gd name="connsiteY138" fmla="*/ 5145679 h 5657306"/>
              <a:gd name="connsiteX139" fmla="*/ 3586885 w 4833822"/>
              <a:gd name="connsiteY139" fmla="*/ 4597358 h 5657306"/>
              <a:gd name="connsiteX140" fmla="*/ 3339600 w 4833822"/>
              <a:gd name="connsiteY140" fmla="*/ 4454006 h 5657306"/>
              <a:gd name="connsiteX141" fmla="*/ 3551045 w 4833822"/>
              <a:gd name="connsiteY141" fmla="*/ 4629616 h 5657306"/>
              <a:gd name="connsiteX142" fmla="*/ 3658561 w 4833822"/>
              <a:gd name="connsiteY142" fmla="*/ 4812390 h 5657306"/>
              <a:gd name="connsiteX143" fmla="*/ 3536712 w 4833822"/>
              <a:gd name="connsiteY143" fmla="*/ 4737127 h 5657306"/>
              <a:gd name="connsiteX144" fmla="*/ 3167577 w 4833822"/>
              <a:gd name="connsiteY144" fmla="*/ 4400251 h 5657306"/>
              <a:gd name="connsiteX145" fmla="*/ 3072607 w 4833822"/>
              <a:gd name="connsiteY145" fmla="*/ 4359038 h 5657306"/>
              <a:gd name="connsiteX146" fmla="*/ 1497530 w 4833822"/>
              <a:gd name="connsiteY146" fmla="*/ 4271238 h 5657306"/>
              <a:gd name="connsiteX147" fmla="*/ 644585 w 4833822"/>
              <a:gd name="connsiteY147" fmla="*/ 4396669 h 5657306"/>
              <a:gd name="connsiteX148" fmla="*/ 404469 w 4833822"/>
              <a:gd name="connsiteY148" fmla="*/ 4471926 h 5657306"/>
              <a:gd name="connsiteX149" fmla="*/ 218113 w 4833822"/>
              <a:gd name="connsiteY149" fmla="*/ 4626029 h 5657306"/>
              <a:gd name="connsiteX150" fmla="*/ 347132 w 4833822"/>
              <a:gd name="connsiteY150" fmla="*/ 5145679 h 5657306"/>
              <a:gd name="connsiteX151" fmla="*/ 218113 w 4833822"/>
              <a:gd name="connsiteY151" fmla="*/ 4780131 h 5657306"/>
              <a:gd name="connsiteX152" fmla="*/ 289789 w 4833822"/>
              <a:gd name="connsiteY152" fmla="*/ 4672620 h 5657306"/>
              <a:gd name="connsiteX153" fmla="*/ 271869 w 4833822"/>
              <a:gd name="connsiteY153" fmla="*/ 4658287 h 5657306"/>
              <a:gd name="connsiteX154" fmla="*/ 304127 w 4833822"/>
              <a:gd name="connsiteY154" fmla="*/ 4565104 h 5657306"/>
              <a:gd name="connsiteX155" fmla="*/ 400887 w 4833822"/>
              <a:gd name="connsiteY155" fmla="*/ 4482678 h 5657306"/>
              <a:gd name="connsiteX156" fmla="*/ 404469 w 4833822"/>
              <a:gd name="connsiteY156" fmla="*/ 4475508 h 5657306"/>
              <a:gd name="connsiteX157" fmla="*/ 408056 w 4833822"/>
              <a:gd name="connsiteY157" fmla="*/ 4475508 h 5657306"/>
              <a:gd name="connsiteX158" fmla="*/ 569323 w 4833822"/>
              <a:gd name="connsiteY158" fmla="*/ 4432504 h 5657306"/>
              <a:gd name="connsiteX159" fmla="*/ 777186 w 4833822"/>
              <a:gd name="connsiteY159" fmla="*/ 4543602 h 5657306"/>
              <a:gd name="connsiteX160" fmla="*/ 1250249 w 4833822"/>
              <a:gd name="connsiteY160" fmla="*/ 4375161 h 5657306"/>
              <a:gd name="connsiteX161" fmla="*/ 1497530 w 4833822"/>
              <a:gd name="connsiteY161" fmla="*/ 4271238 h 5657306"/>
              <a:gd name="connsiteX162" fmla="*/ 3393360 w 4833822"/>
              <a:gd name="connsiteY162" fmla="*/ 4230468 h 5657306"/>
              <a:gd name="connsiteX163" fmla="*/ 3271511 w 4833822"/>
              <a:gd name="connsiteY163" fmla="*/ 4267651 h 5657306"/>
              <a:gd name="connsiteX164" fmla="*/ 3486538 w 4833822"/>
              <a:gd name="connsiteY164" fmla="*/ 4396669 h 5657306"/>
              <a:gd name="connsiteX165" fmla="*/ 4092197 w 4833822"/>
              <a:gd name="connsiteY165" fmla="*/ 4729963 h 5657306"/>
              <a:gd name="connsiteX166" fmla="*/ 3873588 w 4833822"/>
              <a:gd name="connsiteY166" fmla="*/ 4729963 h 5657306"/>
              <a:gd name="connsiteX167" fmla="*/ 4002606 w 4833822"/>
              <a:gd name="connsiteY167" fmla="*/ 4858976 h 5657306"/>
              <a:gd name="connsiteX168" fmla="*/ 4106535 w 4833822"/>
              <a:gd name="connsiteY168" fmla="*/ 4830305 h 5657306"/>
              <a:gd name="connsiteX169" fmla="*/ 4325144 w 4833822"/>
              <a:gd name="connsiteY169" fmla="*/ 4504180 h 5657306"/>
              <a:gd name="connsiteX170" fmla="*/ 4038441 w 4833822"/>
              <a:gd name="connsiteY170" fmla="*/ 4414589 h 5657306"/>
              <a:gd name="connsiteX171" fmla="*/ 3624178 w 4833822"/>
              <a:gd name="connsiteY171" fmla="*/ 4400977 h 5657306"/>
              <a:gd name="connsiteX172" fmla="*/ 3486739 w 4833822"/>
              <a:gd name="connsiteY172" fmla="*/ 4375198 h 5657306"/>
              <a:gd name="connsiteX173" fmla="*/ 3486739 w 4833822"/>
              <a:gd name="connsiteY173" fmla="*/ 4379193 h 5657306"/>
              <a:gd name="connsiteX174" fmla="*/ 3485394 w 4833822"/>
              <a:gd name="connsiteY174" fmla="*/ 4376504 h 5657306"/>
              <a:gd name="connsiteX175" fmla="*/ 3486706 w 4833822"/>
              <a:gd name="connsiteY175" fmla="*/ 4375192 h 5657306"/>
              <a:gd name="connsiteX176" fmla="*/ 3486538 w 4833822"/>
              <a:gd name="connsiteY176" fmla="*/ 4375161 h 5657306"/>
              <a:gd name="connsiteX177" fmla="*/ 3543876 w 4833822"/>
              <a:gd name="connsiteY177" fmla="*/ 4314237 h 5657306"/>
              <a:gd name="connsiteX178" fmla="*/ 4518674 w 4833822"/>
              <a:gd name="connsiteY178" fmla="*/ 4461175 h 5657306"/>
              <a:gd name="connsiteX179" fmla="*/ 4328731 w 4833822"/>
              <a:gd name="connsiteY179" fmla="*/ 4658287 h 5657306"/>
              <a:gd name="connsiteX180" fmla="*/ 4457745 w 4833822"/>
              <a:gd name="connsiteY180" fmla="*/ 4586606 h 5657306"/>
              <a:gd name="connsiteX181" fmla="*/ 4579599 w 4833822"/>
              <a:gd name="connsiteY181" fmla="*/ 4579443 h 5657306"/>
              <a:gd name="connsiteX182" fmla="*/ 4500754 w 4833822"/>
              <a:gd name="connsiteY182" fmla="*/ 4658287 h 5657306"/>
              <a:gd name="connsiteX183" fmla="*/ 4314393 w 4833822"/>
              <a:gd name="connsiteY183" fmla="*/ 4891235 h 5657306"/>
              <a:gd name="connsiteX184" fmla="*/ 4346651 w 4833822"/>
              <a:gd name="connsiteY184" fmla="*/ 4955741 h 5657306"/>
              <a:gd name="connsiteX185" fmla="*/ 4403989 w 4833822"/>
              <a:gd name="connsiteY185" fmla="*/ 4905568 h 5657306"/>
              <a:gd name="connsiteX186" fmla="*/ 4482833 w 4833822"/>
              <a:gd name="connsiteY186" fmla="*/ 4715625 h 5657306"/>
              <a:gd name="connsiteX187" fmla="*/ 4590350 w 4833822"/>
              <a:gd name="connsiteY187" fmla="*/ 4694123 h 5657306"/>
              <a:gd name="connsiteX188" fmla="*/ 4608265 w 4833822"/>
              <a:gd name="connsiteY188" fmla="*/ 4776549 h 5657306"/>
              <a:gd name="connsiteX189" fmla="*/ 4608265 w 4833822"/>
              <a:gd name="connsiteY189" fmla="*/ 4780131 h 5657306"/>
              <a:gd name="connsiteX190" fmla="*/ 4421909 w 4833822"/>
              <a:gd name="connsiteY190" fmla="*/ 4991576 h 5657306"/>
              <a:gd name="connsiteX191" fmla="*/ 4608265 w 4833822"/>
              <a:gd name="connsiteY191" fmla="*/ 4780131 h 5657306"/>
              <a:gd name="connsiteX192" fmla="*/ 4611852 w 4833822"/>
              <a:gd name="connsiteY192" fmla="*/ 4776549 h 5657306"/>
              <a:gd name="connsiteX193" fmla="*/ 4611852 w 4833822"/>
              <a:gd name="connsiteY193" fmla="*/ 4772967 h 5657306"/>
              <a:gd name="connsiteX194" fmla="*/ 4694279 w 4833822"/>
              <a:gd name="connsiteY194" fmla="*/ 4758629 h 5657306"/>
              <a:gd name="connsiteX195" fmla="*/ 4651275 w 4833822"/>
              <a:gd name="connsiteY195" fmla="*/ 4583025 h 5657306"/>
              <a:gd name="connsiteX196" fmla="*/ 4572429 w 4833822"/>
              <a:gd name="connsiteY196" fmla="*/ 4464757 h 5657306"/>
              <a:gd name="connsiteX197" fmla="*/ 4583181 w 4833822"/>
              <a:gd name="connsiteY197" fmla="*/ 4371580 h 5657306"/>
              <a:gd name="connsiteX198" fmla="*/ 4436247 w 4833822"/>
              <a:gd name="connsiteY198" fmla="*/ 4324993 h 5657306"/>
              <a:gd name="connsiteX199" fmla="*/ 3504459 w 4833822"/>
              <a:gd name="connsiteY199" fmla="*/ 4238979 h 5657306"/>
              <a:gd name="connsiteX200" fmla="*/ 3393360 w 4833822"/>
              <a:gd name="connsiteY200" fmla="*/ 4230468 h 5657306"/>
              <a:gd name="connsiteX201" fmla="*/ 655337 w 4833822"/>
              <a:gd name="connsiteY201" fmla="*/ 4099210 h 5657306"/>
              <a:gd name="connsiteX202" fmla="*/ 637416 w 4833822"/>
              <a:gd name="connsiteY202" fmla="*/ 4156553 h 5657306"/>
              <a:gd name="connsiteX203" fmla="*/ 863200 w 4833822"/>
              <a:gd name="connsiteY203" fmla="*/ 4260482 h 5657306"/>
              <a:gd name="connsiteX204" fmla="*/ 734181 w 4833822"/>
              <a:gd name="connsiteY204" fmla="*/ 4120717 h 5657306"/>
              <a:gd name="connsiteX205" fmla="*/ 655337 w 4833822"/>
              <a:gd name="connsiteY205" fmla="*/ 4099210 h 5657306"/>
              <a:gd name="connsiteX206" fmla="*/ 465399 w 4833822"/>
              <a:gd name="connsiteY206" fmla="*/ 4059793 h 5657306"/>
              <a:gd name="connsiteX207" fmla="*/ 465399 w 4833822"/>
              <a:gd name="connsiteY207" fmla="*/ 4260482 h 5657306"/>
              <a:gd name="connsiteX208" fmla="*/ 501234 w 4833822"/>
              <a:gd name="connsiteY208" fmla="*/ 4317824 h 5657306"/>
              <a:gd name="connsiteX209" fmla="*/ 554990 w 4833822"/>
              <a:gd name="connsiteY209" fmla="*/ 4264069 h 5657306"/>
              <a:gd name="connsiteX210" fmla="*/ 465399 w 4833822"/>
              <a:gd name="connsiteY210" fmla="*/ 4059793 h 5657306"/>
              <a:gd name="connsiteX211" fmla="*/ 4325169 w 4833822"/>
              <a:gd name="connsiteY211" fmla="*/ 3978896 h 5657306"/>
              <a:gd name="connsiteX212" fmla="*/ 3959602 w 4833822"/>
              <a:gd name="connsiteY212" fmla="*/ 4185224 h 5657306"/>
              <a:gd name="connsiteX213" fmla="*/ 4360985 w 4833822"/>
              <a:gd name="connsiteY213" fmla="*/ 4095628 h 5657306"/>
              <a:gd name="connsiteX214" fmla="*/ 4278558 w 4833822"/>
              <a:gd name="connsiteY214" fmla="*/ 4206726 h 5657306"/>
              <a:gd name="connsiteX215" fmla="*/ 4454163 w 4833822"/>
              <a:gd name="connsiteY215" fmla="*/ 4160135 h 5657306"/>
              <a:gd name="connsiteX216" fmla="*/ 4368153 w 4833822"/>
              <a:gd name="connsiteY216" fmla="*/ 3984530 h 5657306"/>
              <a:gd name="connsiteX217" fmla="*/ 4325169 w 4833822"/>
              <a:gd name="connsiteY217" fmla="*/ 3978896 h 5657306"/>
              <a:gd name="connsiteX218" fmla="*/ 4156709 w 4833822"/>
              <a:gd name="connsiteY218" fmla="*/ 3945108 h 5657306"/>
              <a:gd name="connsiteX219" fmla="*/ 3748157 w 4833822"/>
              <a:gd name="connsiteY219" fmla="*/ 4027534 h 5657306"/>
              <a:gd name="connsiteX220" fmla="*/ 3529543 w 4833822"/>
              <a:gd name="connsiteY220" fmla="*/ 4149383 h 5657306"/>
              <a:gd name="connsiteX221" fmla="*/ 3805494 w 4833822"/>
              <a:gd name="connsiteY221" fmla="*/ 4052624 h 5657306"/>
              <a:gd name="connsiteX222" fmla="*/ 4156709 w 4833822"/>
              <a:gd name="connsiteY222" fmla="*/ 3945108 h 5657306"/>
              <a:gd name="connsiteX223" fmla="*/ 399937 w 4833822"/>
              <a:gd name="connsiteY223" fmla="*/ 3901320 h 5657306"/>
              <a:gd name="connsiteX224" fmla="*/ 210944 w 4833822"/>
              <a:gd name="connsiteY224" fmla="*/ 3980948 h 5657306"/>
              <a:gd name="connsiteX225" fmla="*/ 124936 w 4833822"/>
              <a:gd name="connsiteY225" fmla="*/ 4124299 h 5657306"/>
              <a:gd name="connsiteX226" fmla="*/ 275451 w 4833822"/>
              <a:gd name="connsiteY226" fmla="*/ 4117130 h 5657306"/>
              <a:gd name="connsiteX227" fmla="*/ 304127 w 4833822"/>
              <a:gd name="connsiteY227" fmla="*/ 4135050 h 5657306"/>
              <a:gd name="connsiteX228" fmla="*/ 271869 w 4833822"/>
              <a:gd name="connsiteY228" fmla="*/ 4371580 h 5657306"/>
              <a:gd name="connsiteX229" fmla="*/ 311291 w 4833822"/>
              <a:gd name="connsiteY229" fmla="*/ 4213895 h 5657306"/>
              <a:gd name="connsiteX230" fmla="*/ 243203 w 4833822"/>
              <a:gd name="connsiteY230" fmla="*/ 4006032 h 5657306"/>
              <a:gd name="connsiteX231" fmla="*/ 1214409 w 4833822"/>
              <a:gd name="connsiteY231" fmla="*/ 3984530 h 5657306"/>
              <a:gd name="connsiteX232" fmla="*/ 465399 w 4833822"/>
              <a:gd name="connsiteY232" fmla="*/ 3902103 h 5657306"/>
              <a:gd name="connsiteX233" fmla="*/ 399937 w 4833822"/>
              <a:gd name="connsiteY233" fmla="*/ 3901320 h 5657306"/>
              <a:gd name="connsiteX234" fmla="*/ 2524908 w 4833822"/>
              <a:gd name="connsiteY234" fmla="*/ 2767021 h 5657306"/>
              <a:gd name="connsiteX235" fmla="*/ 2732856 w 4833822"/>
              <a:gd name="connsiteY235" fmla="*/ 3408940 h 5657306"/>
              <a:gd name="connsiteX236" fmla="*/ 2775802 w 4833822"/>
              <a:gd name="connsiteY236" fmla="*/ 3479009 h 5657306"/>
              <a:gd name="connsiteX237" fmla="*/ 2823267 w 4833822"/>
              <a:gd name="connsiteY237" fmla="*/ 3402159 h 5657306"/>
              <a:gd name="connsiteX238" fmla="*/ 2879774 w 4833822"/>
              <a:gd name="connsiteY238" fmla="*/ 3191953 h 5657306"/>
              <a:gd name="connsiteX239" fmla="*/ 2920458 w 4833822"/>
              <a:gd name="connsiteY239" fmla="*/ 3725378 h 5657306"/>
              <a:gd name="connsiteX240" fmla="*/ 3132925 w 4833822"/>
              <a:gd name="connsiteY240" fmla="*/ 3666611 h 5657306"/>
              <a:gd name="connsiteX241" fmla="*/ 2879774 w 4833822"/>
              <a:gd name="connsiteY241" fmla="*/ 4041819 h 5657306"/>
              <a:gd name="connsiteX242" fmla="*/ 2131619 w 4833822"/>
              <a:gd name="connsiteY242" fmla="*/ 3989833 h 5657306"/>
              <a:gd name="connsiteX243" fmla="*/ 1894289 w 4833822"/>
              <a:gd name="connsiteY243" fmla="*/ 3639489 h 5657306"/>
              <a:gd name="connsiteX244" fmla="*/ 2075111 w 4833822"/>
              <a:gd name="connsiteY244" fmla="*/ 3727640 h 5657306"/>
              <a:gd name="connsiteX245" fmla="*/ 2086414 w 4833822"/>
              <a:gd name="connsiteY245" fmla="*/ 3212295 h 5657306"/>
              <a:gd name="connsiteX246" fmla="*/ 2163263 w 4833822"/>
              <a:gd name="connsiteY246" fmla="*/ 3356954 h 5657306"/>
              <a:gd name="connsiteX247" fmla="*/ 2224289 w 4833822"/>
              <a:gd name="connsiteY247" fmla="*/ 3402159 h 5657306"/>
              <a:gd name="connsiteX248" fmla="*/ 2242372 w 4833822"/>
              <a:gd name="connsiteY248" fmla="*/ 3338871 h 5657306"/>
              <a:gd name="connsiteX249" fmla="*/ 2524908 w 4833822"/>
              <a:gd name="connsiteY249" fmla="*/ 2767021 h 5657306"/>
              <a:gd name="connsiteX250" fmla="*/ 2540406 w 4833822"/>
              <a:gd name="connsiteY250" fmla="*/ 1959680 h 5657306"/>
              <a:gd name="connsiteX251" fmla="*/ 2092432 w 4833822"/>
              <a:gd name="connsiteY251" fmla="*/ 2866377 h 5657306"/>
              <a:gd name="connsiteX252" fmla="*/ 2063761 w 4833822"/>
              <a:gd name="connsiteY252" fmla="*/ 2966724 h 5657306"/>
              <a:gd name="connsiteX253" fmla="*/ 1967001 w 4833822"/>
              <a:gd name="connsiteY253" fmla="*/ 2895048 h 5657306"/>
              <a:gd name="connsiteX254" fmla="*/ 1845152 w 4833822"/>
              <a:gd name="connsiteY254" fmla="*/ 2665684 h 5657306"/>
              <a:gd name="connsiteX255" fmla="*/ 1827232 w 4833822"/>
              <a:gd name="connsiteY255" fmla="*/ 3482791 h 5657306"/>
              <a:gd name="connsiteX256" fmla="*/ 1540529 w 4833822"/>
              <a:gd name="connsiteY256" fmla="*/ 3343022 h 5657306"/>
              <a:gd name="connsiteX257" fmla="*/ 1916828 w 4833822"/>
              <a:gd name="connsiteY257" fmla="*/ 3898511 h 5657306"/>
              <a:gd name="connsiteX258" fmla="*/ 3103066 w 4833822"/>
              <a:gd name="connsiteY258" fmla="*/ 3980938 h 5657306"/>
              <a:gd name="connsiteX259" fmla="*/ 3504448 w 4833822"/>
              <a:gd name="connsiteY259" fmla="*/ 3386026 h 5657306"/>
              <a:gd name="connsiteX260" fmla="*/ 3167572 w 4833822"/>
              <a:gd name="connsiteY260" fmla="*/ 3479204 h 5657306"/>
              <a:gd name="connsiteX261" fmla="*/ 3103066 w 4833822"/>
              <a:gd name="connsiteY261" fmla="*/ 2633430 h 5657306"/>
              <a:gd name="connsiteX262" fmla="*/ 3013470 w 4833822"/>
              <a:gd name="connsiteY262" fmla="*/ 2966724 h 5657306"/>
              <a:gd name="connsiteX263" fmla="*/ 2938212 w 4833822"/>
              <a:gd name="connsiteY263" fmla="*/ 3088573 h 5657306"/>
              <a:gd name="connsiteX264" fmla="*/ 2870119 w 4833822"/>
              <a:gd name="connsiteY264" fmla="*/ 2977475 h 5657306"/>
              <a:gd name="connsiteX265" fmla="*/ 2540406 w 4833822"/>
              <a:gd name="connsiteY265" fmla="*/ 1959680 h 5657306"/>
              <a:gd name="connsiteX266" fmla="*/ 357884 w 4833822"/>
              <a:gd name="connsiteY266" fmla="*/ 1888009 h 5657306"/>
              <a:gd name="connsiteX267" fmla="*/ 422396 w 4833822"/>
              <a:gd name="connsiteY267" fmla="*/ 1970436 h 5657306"/>
              <a:gd name="connsiteX268" fmla="*/ 522738 w 4833822"/>
              <a:gd name="connsiteY268" fmla="*/ 2472167 h 5657306"/>
              <a:gd name="connsiteX269" fmla="*/ 490485 w 4833822"/>
              <a:gd name="connsiteY269" fmla="*/ 2611937 h 5657306"/>
              <a:gd name="connsiteX270" fmla="*/ 386555 w 4833822"/>
              <a:gd name="connsiteY270" fmla="*/ 2511590 h 5657306"/>
              <a:gd name="connsiteX271" fmla="*/ 286208 w 4833822"/>
              <a:gd name="connsiteY271" fmla="*/ 1970436 h 5657306"/>
              <a:gd name="connsiteX272" fmla="*/ 357884 w 4833822"/>
              <a:gd name="connsiteY272" fmla="*/ 1888009 h 5657306"/>
              <a:gd name="connsiteX273" fmla="*/ 4036204 w 4833822"/>
              <a:gd name="connsiteY273" fmla="*/ 470618 h 5657306"/>
              <a:gd name="connsiteX274" fmla="*/ 4110123 w 4833822"/>
              <a:gd name="connsiteY274" fmla="*/ 533333 h 5657306"/>
              <a:gd name="connsiteX275" fmla="*/ 4063531 w 4833822"/>
              <a:gd name="connsiteY275" fmla="*/ 1343277 h 5657306"/>
              <a:gd name="connsiteX276" fmla="*/ 3938100 w 4833822"/>
              <a:gd name="connsiteY276" fmla="*/ 1031483 h 5657306"/>
              <a:gd name="connsiteX277" fmla="*/ 3970353 w 4833822"/>
              <a:gd name="connsiteY277" fmla="*/ 536920 h 5657306"/>
              <a:gd name="connsiteX278" fmla="*/ 4036204 w 4833822"/>
              <a:gd name="connsiteY278" fmla="*/ 470618 h 5657306"/>
              <a:gd name="connsiteX279" fmla="*/ 915320 w 4833822"/>
              <a:gd name="connsiteY279" fmla="*/ 212189 h 5657306"/>
              <a:gd name="connsiteX280" fmla="*/ 1020430 w 4833822"/>
              <a:gd name="connsiteY280" fmla="*/ 892951 h 5657306"/>
              <a:gd name="connsiteX281" fmla="*/ 811383 w 4833822"/>
              <a:gd name="connsiteY281" fmla="*/ 853365 h 5657306"/>
              <a:gd name="connsiteX282" fmla="*/ 915320 w 4833822"/>
              <a:gd name="connsiteY282" fmla="*/ 212189 h 5657306"/>
              <a:gd name="connsiteX283" fmla="*/ 2546201 w 4833822"/>
              <a:gd name="connsiteY283" fmla="*/ 116536 h 5657306"/>
              <a:gd name="connsiteX284" fmla="*/ 3067317 w 4833822"/>
              <a:gd name="connsiteY284" fmla="*/ 611110 h 5657306"/>
              <a:gd name="connsiteX285" fmla="*/ 3113822 w 4833822"/>
              <a:gd name="connsiteY285" fmla="*/ 1314601 h 5657306"/>
              <a:gd name="connsiteX286" fmla="*/ 3282263 w 4833822"/>
              <a:gd name="connsiteY286" fmla="*/ 633679 h 5657306"/>
              <a:gd name="connsiteX287" fmla="*/ 3257173 w 4833822"/>
              <a:gd name="connsiteY287" fmla="*/ 493910 h 5657306"/>
              <a:gd name="connsiteX288" fmla="*/ 3278681 w 4833822"/>
              <a:gd name="connsiteY288" fmla="*/ 404314 h 5657306"/>
              <a:gd name="connsiteX289" fmla="*/ 3361107 w 4833822"/>
              <a:gd name="connsiteY289" fmla="*/ 461657 h 5657306"/>
              <a:gd name="connsiteX290" fmla="*/ 3884339 w 4833822"/>
              <a:gd name="connsiteY290" fmla="*/ 1773327 h 5657306"/>
              <a:gd name="connsiteX291" fmla="*/ 3776823 w 4833822"/>
              <a:gd name="connsiteY291" fmla="*/ 2393322 h 5657306"/>
              <a:gd name="connsiteX292" fmla="*/ 4002606 w 4833822"/>
              <a:gd name="connsiteY292" fmla="*/ 2174713 h 5657306"/>
              <a:gd name="connsiteX293" fmla="*/ 4059943 w 4833822"/>
              <a:gd name="connsiteY293" fmla="*/ 2110202 h 5657306"/>
              <a:gd name="connsiteX294" fmla="*/ 4117286 w 4833822"/>
              <a:gd name="connsiteY294" fmla="*/ 2185464 h 5657306"/>
              <a:gd name="connsiteX295" fmla="*/ 4131625 w 4833822"/>
              <a:gd name="connsiteY295" fmla="*/ 2998986 h 5657306"/>
              <a:gd name="connsiteX296" fmla="*/ 3755321 w 4833822"/>
              <a:gd name="connsiteY296" fmla="*/ 3830428 h 5657306"/>
              <a:gd name="connsiteX297" fmla="*/ 3723067 w 4833822"/>
              <a:gd name="connsiteY297" fmla="*/ 3905685 h 5657306"/>
              <a:gd name="connsiteX298" fmla="*/ 4099366 w 4833822"/>
              <a:gd name="connsiteY298" fmla="*/ 3844761 h 5657306"/>
              <a:gd name="connsiteX299" fmla="*/ 4550927 w 4833822"/>
              <a:gd name="connsiteY299" fmla="*/ 4195975 h 5657306"/>
              <a:gd name="connsiteX300" fmla="*/ 4604683 w 4833822"/>
              <a:gd name="connsiteY300" fmla="*/ 4296322 h 5657306"/>
              <a:gd name="connsiteX301" fmla="*/ 4576011 w 4833822"/>
              <a:gd name="connsiteY301" fmla="*/ 5138515 h 5657306"/>
              <a:gd name="connsiteX302" fmla="*/ 4432660 w 4833822"/>
              <a:gd name="connsiteY302" fmla="*/ 5199439 h 5657306"/>
              <a:gd name="connsiteX303" fmla="*/ 3999019 w 4833822"/>
              <a:gd name="connsiteY303" fmla="*/ 5432386 h 5657306"/>
              <a:gd name="connsiteX304" fmla="*/ 3192667 w 4833822"/>
              <a:gd name="connsiteY304" fmla="*/ 5364293 h 5657306"/>
              <a:gd name="connsiteX305" fmla="*/ 2662265 w 4833822"/>
              <a:gd name="connsiteY305" fmla="*/ 4733545 h 5657306"/>
              <a:gd name="connsiteX306" fmla="*/ 2680186 w 4833822"/>
              <a:gd name="connsiteY306" fmla="*/ 5052501 h 5657306"/>
              <a:gd name="connsiteX307" fmla="*/ 2655096 w 4833822"/>
              <a:gd name="connsiteY307" fmla="*/ 5364293 h 5657306"/>
              <a:gd name="connsiteX308" fmla="*/ 2063771 w 4833822"/>
              <a:gd name="connsiteY308" fmla="*/ 5650995 h 5657306"/>
              <a:gd name="connsiteX309" fmla="*/ 1827242 w 4833822"/>
              <a:gd name="connsiteY309" fmla="*/ 5600822 h 5657306"/>
              <a:gd name="connsiteX310" fmla="*/ 1594295 w 4833822"/>
              <a:gd name="connsiteY310" fmla="*/ 5059670 h 5657306"/>
              <a:gd name="connsiteX311" fmla="*/ 1952673 w 4833822"/>
              <a:gd name="connsiteY311" fmla="*/ 4525682 h 5657306"/>
              <a:gd name="connsiteX312" fmla="*/ 2020761 w 4833822"/>
              <a:gd name="connsiteY312" fmla="*/ 4393082 h 5657306"/>
              <a:gd name="connsiteX313" fmla="*/ 1841575 w 4833822"/>
              <a:gd name="connsiteY313" fmla="*/ 4536433 h 5657306"/>
              <a:gd name="connsiteX314" fmla="*/ 884697 w 4833822"/>
              <a:gd name="connsiteY314" fmla="*/ 5281866 h 5657306"/>
              <a:gd name="connsiteX315" fmla="*/ 547826 w 4833822"/>
              <a:gd name="connsiteY315" fmla="*/ 5314119 h 5657306"/>
              <a:gd name="connsiteX316" fmla="*/ 357883 w 4833822"/>
              <a:gd name="connsiteY316" fmla="*/ 5256782 h 5657306"/>
              <a:gd name="connsiteX317" fmla="*/ 89095 w 4833822"/>
              <a:gd name="connsiteY317" fmla="*/ 4830305 h 5657306"/>
              <a:gd name="connsiteX318" fmla="*/ 46091 w 4833822"/>
              <a:gd name="connsiteY318" fmla="*/ 4479096 h 5657306"/>
              <a:gd name="connsiteX319" fmla="*/ 440310 w 4833822"/>
              <a:gd name="connsiteY319" fmla="*/ 3830428 h 5657306"/>
              <a:gd name="connsiteX320" fmla="*/ 1020884 w 4833822"/>
              <a:gd name="connsiteY320" fmla="*/ 3880601 h 5657306"/>
              <a:gd name="connsiteX321" fmla="*/ 798688 w 4833822"/>
              <a:gd name="connsiteY321" fmla="*/ 3708579 h 5657306"/>
              <a:gd name="connsiteX322" fmla="*/ 766435 w 4833822"/>
              <a:gd name="connsiteY322" fmla="*/ 3651236 h 5657306"/>
              <a:gd name="connsiteX323" fmla="*/ 838110 w 4833822"/>
              <a:gd name="connsiteY323" fmla="*/ 3629734 h 5657306"/>
              <a:gd name="connsiteX324" fmla="*/ 1060306 w 4833822"/>
              <a:gd name="connsiteY324" fmla="*/ 3722912 h 5657306"/>
              <a:gd name="connsiteX325" fmla="*/ 777186 w 4833822"/>
              <a:gd name="connsiteY325" fmla="*/ 3224764 h 5657306"/>
              <a:gd name="connsiteX326" fmla="*/ 723430 w 4833822"/>
              <a:gd name="connsiteY326" fmla="*/ 2690781 h 5657306"/>
              <a:gd name="connsiteX327" fmla="*/ 727012 w 4833822"/>
              <a:gd name="connsiteY327" fmla="*/ 1991940 h 5657306"/>
              <a:gd name="connsiteX328" fmla="*/ 762853 w 4833822"/>
              <a:gd name="connsiteY328" fmla="*/ 1859340 h 5657306"/>
              <a:gd name="connsiteX329" fmla="*/ 1017302 w 4833822"/>
              <a:gd name="connsiteY329" fmla="*/ 2160375 h 5657306"/>
              <a:gd name="connsiteX330" fmla="*/ 1139151 w 4833822"/>
              <a:gd name="connsiteY330" fmla="*/ 2199797 h 5657306"/>
              <a:gd name="connsiteX331" fmla="*/ 1110480 w 4833822"/>
              <a:gd name="connsiteY331" fmla="*/ 2088699 h 5657306"/>
              <a:gd name="connsiteX332" fmla="*/ 1135564 w 4833822"/>
              <a:gd name="connsiteY332" fmla="*/ 1199921 h 5657306"/>
              <a:gd name="connsiteX333" fmla="*/ 1493942 w 4833822"/>
              <a:gd name="connsiteY333" fmla="*/ 540501 h 5657306"/>
              <a:gd name="connsiteX334" fmla="*/ 1547703 w 4833822"/>
              <a:gd name="connsiteY334" fmla="*/ 486746 h 5657306"/>
              <a:gd name="connsiteX335" fmla="*/ 1597877 w 4833822"/>
              <a:gd name="connsiteY335" fmla="*/ 579924 h 5657306"/>
              <a:gd name="connsiteX336" fmla="*/ 2070940 w 4833822"/>
              <a:gd name="connsiteY336" fmla="*/ 1354023 h 5657306"/>
              <a:gd name="connsiteX337" fmla="*/ 1926239 w 4833822"/>
              <a:gd name="connsiteY337" fmla="*/ 615196 h 5657306"/>
              <a:gd name="connsiteX338" fmla="*/ 2356625 w 4833822"/>
              <a:gd name="connsiteY338" fmla="*/ 142517 h 5657306"/>
              <a:gd name="connsiteX339" fmla="*/ 2546201 w 4833822"/>
              <a:gd name="connsiteY339" fmla="*/ 116536 h 5657306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113822 w 4833822"/>
              <a:gd name="connsiteY285" fmla="*/ 1198065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054443 w 4833822"/>
              <a:gd name="connsiteY285" fmla="*/ 1376200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9573 h 5543222"/>
              <a:gd name="connsiteX1" fmla="*/ 2053020 w 4833822"/>
              <a:gd name="connsiteY1" fmla="*/ 5178533 h 5543222"/>
              <a:gd name="connsiteX2" fmla="*/ 1959837 w 4833822"/>
              <a:gd name="connsiteY2" fmla="*/ 5253791 h 5543222"/>
              <a:gd name="connsiteX3" fmla="*/ 2045851 w 4833822"/>
              <a:gd name="connsiteY3" fmla="*/ 5372058 h 5543222"/>
              <a:gd name="connsiteX4" fmla="*/ 2042269 w 4833822"/>
              <a:gd name="connsiteY4" fmla="*/ 5275293 h 5543222"/>
              <a:gd name="connsiteX5" fmla="*/ 2106775 w 4833822"/>
              <a:gd name="connsiteY5" fmla="*/ 5210786 h 5543222"/>
              <a:gd name="connsiteX6" fmla="*/ 2128277 w 4833822"/>
              <a:gd name="connsiteY6" fmla="*/ 5282462 h 5543222"/>
              <a:gd name="connsiteX7" fmla="*/ 2164118 w 4833822"/>
              <a:gd name="connsiteY7" fmla="*/ 5332635 h 5543222"/>
              <a:gd name="connsiteX8" fmla="*/ 2232206 w 4833822"/>
              <a:gd name="connsiteY8" fmla="*/ 5296800 h 5543222"/>
              <a:gd name="connsiteX9" fmla="*/ 2228624 w 4833822"/>
              <a:gd name="connsiteY9" fmla="*/ 5203617 h 5543222"/>
              <a:gd name="connsiteX10" fmla="*/ 2144854 w 4833822"/>
              <a:gd name="connsiteY10" fmla="*/ 5169573 h 5543222"/>
              <a:gd name="connsiteX11" fmla="*/ 2508163 w 4833822"/>
              <a:gd name="connsiteY11" fmla="*/ 5139111 h 5543222"/>
              <a:gd name="connsiteX12" fmla="*/ 2407811 w 4833822"/>
              <a:gd name="connsiteY12" fmla="*/ 5447321 h 5543222"/>
              <a:gd name="connsiteX13" fmla="*/ 2508163 w 4833822"/>
              <a:gd name="connsiteY13" fmla="*/ 5139111 h 5543222"/>
              <a:gd name="connsiteX14" fmla="*/ 2215080 w 4833822"/>
              <a:gd name="connsiteY14" fmla="*/ 5054576 h 5543222"/>
              <a:gd name="connsiteX15" fmla="*/ 2171282 w 4833822"/>
              <a:gd name="connsiteY15" fmla="*/ 5060266 h 5543222"/>
              <a:gd name="connsiteX16" fmla="*/ 2350473 w 4833822"/>
              <a:gd name="connsiteY16" fmla="*/ 5339805 h 5543222"/>
              <a:gd name="connsiteX17" fmla="*/ 2393478 w 4833822"/>
              <a:gd name="connsiteY17" fmla="*/ 5157031 h 5543222"/>
              <a:gd name="connsiteX18" fmla="*/ 2252871 w 4833822"/>
              <a:gd name="connsiteY18" fmla="*/ 5055731 h 5543222"/>
              <a:gd name="connsiteX19" fmla="*/ 2215080 w 4833822"/>
              <a:gd name="connsiteY19" fmla="*/ 5054576 h 5543222"/>
              <a:gd name="connsiteX20" fmla="*/ 3767359 w 4833822"/>
              <a:gd name="connsiteY20" fmla="*/ 4935618 h 5543222"/>
              <a:gd name="connsiteX21" fmla="*/ 3913003 w 4833822"/>
              <a:gd name="connsiteY21" fmla="*/ 5017261 h 5543222"/>
              <a:gd name="connsiteX22" fmla="*/ 3930923 w 4833822"/>
              <a:gd name="connsiteY22" fmla="*/ 5042350 h 5543222"/>
              <a:gd name="connsiteX23" fmla="*/ 3923759 w 4833822"/>
              <a:gd name="connsiteY23" fmla="*/ 5067435 h 5543222"/>
              <a:gd name="connsiteX24" fmla="*/ 3672890 w 4833822"/>
              <a:gd name="connsiteY24" fmla="*/ 5049514 h 5543222"/>
              <a:gd name="connsiteX25" fmla="*/ 3672890 w 4833822"/>
              <a:gd name="connsiteY25" fmla="*/ 4981425 h 5543222"/>
              <a:gd name="connsiteX26" fmla="*/ 3708731 w 4833822"/>
              <a:gd name="connsiteY26" fmla="*/ 4956336 h 5543222"/>
              <a:gd name="connsiteX27" fmla="*/ 3767359 w 4833822"/>
              <a:gd name="connsiteY27" fmla="*/ 4935618 h 5543222"/>
              <a:gd name="connsiteX28" fmla="*/ 3779366 w 4833822"/>
              <a:gd name="connsiteY28" fmla="*/ 4895807 h 5543222"/>
              <a:gd name="connsiteX29" fmla="*/ 3637059 w 4833822"/>
              <a:gd name="connsiteY29" fmla="*/ 4920502 h 5543222"/>
              <a:gd name="connsiteX30" fmla="*/ 3497289 w 4833822"/>
              <a:gd name="connsiteY30" fmla="*/ 5103270 h 5543222"/>
              <a:gd name="connsiteX31" fmla="*/ 3615557 w 4833822"/>
              <a:gd name="connsiteY31" fmla="*/ 5045933 h 5543222"/>
              <a:gd name="connsiteX32" fmla="*/ 3852086 w 4833822"/>
              <a:gd name="connsiteY32" fmla="*/ 5203617 h 5543222"/>
              <a:gd name="connsiteX33" fmla="*/ 3952433 w 4833822"/>
              <a:gd name="connsiteY33" fmla="*/ 5031595 h 5543222"/>
              <a:gd name="connsiteX34" fmla="*/ 3945496 w 4833822"/>
              <a:gd name="connsiteY34" fmla="*/ 5014790 h 5543222"/>
              <a:gd name="connsiteX35" fmla="*/ 3938093 w 4833822"/>
              <a:gd name="connsiteY35" fmla="*/ 5014790 h 5543222"/>
              <a:gd name="connsiteX36" fmla="*/ 3927341 w 4833822"/>
              <a:gd name="connsiteY36" fmla="*/ 5014790 h 5543222"/>
              <a:gd name="connsiteX37" fmla="*/ 3909418 w 4833822"/>
              <a:gd name="connsiteY37" fmla="*/ 5010083 h 5543222"/>
              <a:gd name="connsiteX38" fmla="*/ 3920171 w 4833822"/>
              <a:gd name="connsiteY38" fmla="*/ 5010083 h 5543222"/>
              <a:gd name="connsiteX39" fmla="*/ 3945252 w 4833822"/>
              <a:gd name="connsiteY39" fmla="*/ 5014200 h 5543222"/>
              <a:gd name="connsiteX40" fmla="*/ 3928739 w 4833822"/>
              <a:gd name="connsiteY40" fmla="*/ 4974200 h 5543222"/>
              <a:gd name="connsiteX41" fmla="*/ 3822967 w 4833822"/>
              <a:gd name="connsiteY41" fmla="*/ 4898102 h 5543222"/>
              <a:gd name="connsiteX42" fmla="*/ 3779366 w 4833822"/>
              <a:gd name="connsiteY42" fmla="*/ 4895807 h 5543222"/>
              <a:gd name="connsiteX43" fmla="*/ 4196131 w 4833822"/>
              <a:gd name="connsiteY43" fmla="*/ 4752061 h 5543222"/>
              <a:gd name="connsiteX44" fmla="*/ 4235548 w 4833822"/>
              <a:gd name="connsiteY44" fmla="*/ 4981426 h 5543222"/>
              <a:gd name="connsiteX45" fmla="*/ 4454163 w 4833822"/>
              <a:gd name="connsiteY45" fmla="*/ 4985008 h 5543222"/>
              <a:gd name="connsiteX46" fmla="*/ 4196131 w 4833822"/>
              <a:gd name="connsiteY46" fmla="*/ 4752061 h 5543222"/>
              <a:gd name="connsiteX47" fmla="*/ 1174995 w 4833822"/>
              <a:gd name="connsiteY47" fmla="*/ 4436683 h 5543222"/>
              <a:gd name="connsiteX48" fmla="*/ 1250253 w 4833822"/>
              <a:gd name="connsiteY48" fmla="*/ 4483275 h 5543222"/>
              <a:gd name="connsiteX49" fmla="*/ 1035224 w 4833822"/>
              <a:gd name="connsiteY49" fmla="*/ 4594368 h 5543222"/>
              <a:gd name="connsiteX50" fmla="*/ 981463 w 4833822"/>
              <a:gd name="connsiteY50" fmla="*/ 4569284 h 5543222"/>
              <a:gd name="connsiteX51" fmla="*/ 1174995 w 4833822"/>
              <a:gd name="connsiteY51" fmla="*/ 4436683 h 5543222"/>
              <a:gd name="connsiteX52" fmla="*/ 3960412 w 4833822"/>
              <a:gd name="connsiteY52" fmla="*/ 4407408 h 5543222"/>
              <a:gd name="connsiteX53" fmla="*/ 4095776 w 4833822"/>
              <a:gd name="connsiteY53" fmla="*/ 4465353 h 5543222"/>
              <a:gd name="connsiteX54" fmla="*/ 4052767 w 4833822"/>
              <a:gd name="connsiteY54" fmla="*/ 4494023 h 5543222"/>
              <a:gd name="connsiteX55" fmla="*/ 3852081 w 4833822"/>
              <a:gd name="connsiteY55" fmla="*/ 4461772 h 5543222"/>
              <a:gd name="connsiteX56" fmla="*/ 3859245 w 4833822"/>
              <a:gd name="connsiteY56" fmla="*/ 4425933 h 5543222"/>
              <a:gd name="connsiteX57" fmla="*/ 3917370 w 4833822"/>
              <a:gd name="connsiteY57" fmla="*/ 4408408 h 5543222"/>
              <a:gd name="connsiteX58" fmla="*/ 3960412 w 4833822"/>
              <a:gd name="connsiteY58" fmla="*/ 4407408 h 5543222"/>
              <a:gd name="connsiteX59" fmla="*/ 2177948 w 4833822"/>
              <a:gd name="connsiteY59" fmla="*/ 4313158 h 5543222"/>
              <a:gd name="connsiteX60" fmla="*/ 2146198 w 4833822"/>
              <a:gd name="connsiteY60" fmla="*/ 4336340 h 5543222"/>
              <a:gd name="connsiteX61" fmla="*/ 1680303 w 4833822"/>
              <a:gd name="connsiteY61" fmla="*/ 5035182 h 5543222"/>
              <a:gd name="connsiteX62" fmla="*/ 1762730 w 4833822"/>
              <a:gd name="connsiteY62" fmla="*/ 5397142 h 5543222"/>
              <a:gd name="connsiteX63" fmla="*/ 1802152 w 4833822"/>
              <a:gd name="connsiteY63" fmla="*/ 5117609 h 5543222"/>
              <a:gd name="connsiteX64" fmla="*/ 2081691 w 4833822"/>
              <a:gd name="connsiteY64" fmla="*/ 4959919 h 5543222"/>
              <a:gd name="connsiteX65" fmla="*/ 1845157 w 4833822"/>
              <a:gd name="connsiteY65" fmla="*/ 5042346 h 5543222"/>
              <a:gd name="connsiteX66" fmla="*/ 1744810 w 4833822"/>
              <a:gd name="connsiteY66" fmla="*/ 5013680 h 5543222"/>
              <a:gd name="connsiteX67" fmla="*/ 2060189 w 4833822"/>
              <a:gd name="connsiteY67" fmla="*/ 4859577 h 5543222"/>
              <a:gd name="connsiteX68" fmla="*/ 2178451 w 4833822"/>
              <a:gd name="connsiteY68" fmla="*/ 4798647 h 5543222"/>
              <a:gd name="connsiteX69" fmla="*/ 2293136 w 4833822"/>
              <a:gd name="connsiteY69" fmla="*/ 4332758 h 5543222"/>
              <a:gd name="connsiteX70" fmla="*/ 1999259 w 4833822"/>
              <a:gd name="connsiteY70" fmla="*/ 4748479 h 5543222"/>
              <a:gd name="connsiteX71" fmla="*/ 2196371 w 4833822"/>
              <a:gd name="connsiteY71" fmla="*/ 4318420 h 5543222"/>
              <a:gd name="connsiteX72" fmla="*/ 2177948 w 4833822"/>
              <a:gd name="connsiteY72" fmla="*/ 4313158 h 5543222"/>
              <a:gd name="connsiteX73" fmla="*/ 2511745 w 4833822"/>
              <a:gd name="connsiteY73" fmla="*/ 4300505 h 5543222"/>
              <a:gd name="connsiteX74" fmla="*/ 2482010 w 4833822"/>
              <a:gd name="connsiteY74" fmla="*/ 4528801 h 5543222"/>
              <a:gd name="connsiteX75" fmla="*/ 2486655 w 4833822"/>
              <a:gd name="connsiteY75" fmla="*/ 4594366 h 5543222"/>
              <a:gd name="connsiteX76" fmla="*/ 2514429 w 4833822"/>
              <a:gd name="connsiteY76" fmla="*/ 4610045 h 5543222"/>
              <a:gd name="connsiteX77" fmla="*/ 2526077 w 4833822"/>
              <a:gd name="connsiteY77" fmla="*/ 4633791 h 5543222"/>
              <a:gd name="connsiteX78" fmla="*/ 2486655 w 4833822"/>
              <a:gd name="connsiteY78" fmla="*/ 4594369 h 5543222"/>
              <a:gd name="connsiteX79" fmla="*/ 2486655 w 4833822"/>
              <a:gd name="connsiteY79" fmla="*/ 4594372 h 5543222"/>
              <a:gd name="connsiteX80" fmla="*/ 2440069 w 4833822"/>
              <a:gd name="connsiteY80" fmla="*/ 4870328 h 5543222"/>
              <a:gd name="connsiteX81" fmla="*/ 2375563 w 4833822"/>
              <a:gd name="connsiteY81" fmla="*/ 4433100 h 5543222"/>
              <a:gd name="connsiteX82" fmla="*/ 2296718 w 4833822"/>
              <a:gd name="connsiteY82" fmla="*/ 4802235 h 5543222"/>
              <a:gd name="connsiteX83" fmla="*/ 2429318 w 4833822"/>
              <a:gd name="connsiteY83" fmla="*/ 4924084 h 5543222"/>
              <a:gd name="connsiteX84" fmla="*/ 2493825 w 4833822"/>
              <a:gd name="connsiteY84" fmla="*/ 4823737 h 5543222"/>
              <a:gd name="connsiteX85" fmla="*/ 2529665 w 4833822"/>
              <a:gd name="connsiteY85" fmla="*/ 4633794 h 5543222"/>
              <a:gd name="connsiteX86" fmla="*/ 2511745 w 4833822"/>
              <a:gd name="connsiteY86" fmla="*/ 4300505 h 5543222"/>
              <a:gd name="connsiteX87" fmla="*/ 2808528 w 4833822"/>
              <a:gd name="connsiteY87" fmla="*/ 4298039 h 5543222"/>
              <a:gd name="connsiteX88" fmla="*/ 2784115 w 4833822"/>
              <a:gd name="connsiteY88" fmla="*/ 4311256 h 5543222"/>
              <a:gd name="connsiteX89" fmla="*/ 2798448 w 4833822"/>
              <a:gd name="connsiteY89" fmla="*/ 4386514 h 5543222"/>
              <a:gd name="connsiteX90" fmla="*/ 2880875 w 4833822"/>
              <a:gd name="connsiteY90" fmla="*/ 4501194 h 5543222"/>
              <a:gd name="connsiteX91" fmla="*/ 3142493 w 4833822"/>
              <a:gd name="connsiteY91" fmla="*/ 4830906 h 5543222"/>
              <a:gd name="connsiteX92" fmla="*/ 2891625 w 4833822"/>
              <a:gd name="connsiteY92" fmla="*/ 4666047 h 5543222"/>
              <a:gd name="connsiteX93" fmla="*/ 2683768 w 4833822"/>
              <a:gd name="connsiteY93" fmla="*/ 4422349 h 5543222"/>
              <a:gd name="connsiteX94" fmla="*/ 2651515 w 4833822"/>
              <a:gd name="connsiteY94" fmla="*/ 4447438 h 5543222"/>
              <a:gd name="connsiteX95" fmla="*/ 2866541 w 4833822"/>
              <a:gd name="connsiteY95" fmla="*/ 4691137 h 5543222"/>
              <a:gd name="connsiteX96" fmla="*/ 3389773 w 4833822"/>
              <a:gd name="connsiteY96" fmla="*/ 5289631 h 5543222"/>
              <a:gd name="connsiteX97" fmla="*/ 3637059 w 4833822"/>
              <a:gd name="connsiteY97" fmla="*/ 5332635 h 5543222"/>
              <a:gd name="connsiteX98" fmla="*/ 3246422 w 4833822"/>
              <a:gd name="connsiteY98" fmla="*/ 4963506 h 5543222"/>
              <a:gd name="connsiteX99" fmla="*/ 3400524 w 4833822"/>
              <a:gd name="connsiteY99" fmla="*/ 5013680 h 5543222"/>
              <a:gd name="connsiteX100" fmla="*/ 3336018 w 4833822"/>
              <a:gd name="connsiteY100" fmla="*/ 4866741 h 5543222"/>
              <a:gd name="connsiteX101" fmla="*/ 3095901 w 4833822"/>
              <a:gd name="connsiteY101" fmla="*/ 4605128 h 5543222"/>
              <a:gd name="connsiteX102" fmla="*/ 2862954 w 4833822"/>
              <a:gd name="connsiteY102" fmla="*/ 4336340 h 5543222"/>
              <a:gd name="connsiteX103" fmla="*/ 2808528 w 4833822"/>
              <a:gd name="connsiteY103" fmla="*/ 4298039 h 5543222"/>
              <a:gd name="connsiteX104" fmla="*/ 1587125 w 4833822"/>
              <a:gd name="connsiteY104" fmla="*/ 4253914 h 5543222"/>
              <a:gd name="connsiteX105" fmla="*/ 798688 w 4833822"/>
              <a:gd name="connsiteY105" fmla="*/ 4461777 h 5543222"/>
              <a:gd name="connsiteX106" fmla="*/ 780768 w 4833822"/>
              <a:gd name="connsiteY106" fmla="*/ 5085355 h 5543222"/>
              <a:gd name="connsiteX107" fmla="*/ 791519 w 4833822"/>
              <a:gd name="connsiteY107" fmla="*/ 4891831 h 5543222"/>
              <a:gd name="connsiteX108" fmla="*/ 709092 w 4833822"/>
              <a:gd name="connsiteY108" fmla="*/ 4529865 h 5543222"/>
              <a:gd name="connsiteX109" fmla="*/ 368634 w 4833822"/>
              <a:gd name="connsiteY109" fmla="*/ 4540616 h 5543222"/>
              <a:gd name="connsiteX110" fmla="*/ 332793 w 4833822"/>
              <a:gd name="connsiteY110" fmla="*/ 4565706 h 5543222"/>
              <a:gd name="connsiteX111" fmla="*/ 368634 w 4833822"/>
              <a:gd name="connsiteY111" fmla="*/ 4580039 h 5543222"/>
              <a:gd name="connsiteX112" fmla="*/ 350714 w 4833822"/>
              <a:gd name="connsiteY112" fmla="*/ 4881079 h 5543222"/>
              <a:gd name="connsiteX113" fmla="*/ 447479 w 4833822"/>
              <a:gd name="connsiteY113" fmla="*/ 4945586 h 5543222"/>
              <a:gd name="connsiteX114" fmla="*/ 486896 w 4833822"/>
              <a:gd name="connsiteY114" fmla="*/ 4845239 h 5543222"/>
              <a:gd name="connsiteX115" fmla="*/ 468981 w 4833822"/>
              <a:gd name="connsiteY115" fmla="*/ 4726972 h 5543222"/>
              <a:gd name="connsiteX116" fmla="*/ 372216 w 4833822"/>
              <a:gd name="connsiteY116" fmla="*/ 4834488 h 5543222"/>
              <a:gd name="connsiteX117" fmla="*/ 382967 w 4833822"/>
              <a:gd name="connsiteY117" fmla="*/ 4683967 h 5543222"/>
              <a:gd name="connsiteX118" fmla="*/ 497647 w 4833822"/>
              <a:gd name="connsiteY118" fmla="*/ 4644545 h 5543222"/>
              <a:gd name="connsiteX119" fmla="*/ 569323 w 4833822"/>
              <a:gd name="connsiteY119" fmla="*/ 4759230 h 5543222"/>
              <a:gd name="connsiteX120" fmla="*/ 580074 w 4833822"/>
              <a:gd name="connsiteY120" fmla="*/ 4970670 h 5543222"/>
              <a:gd name="connsiteX121" fmla="*/ 612332 w 4833822"/>
              <a:gd name="connsiteY121" fmla="*/ 4726972 h 5543222"/>
              <a:gd name="connsiteX122" fmla="*/ 497647 w 4833822"/>
              <a:gd name="connsiteY122" fmla="*/ 4494025 h 5543222"/>
              <a:gd name="connsiteX123" fmla="*/ 730594 w 4833822"/>
              <a:gd name="connsiteY123" fmla="*/ 4898994 h 5543222"/>
              <a:gd name="connsiteX124" fmla="*/ 547826 w 4833822"/>
              <a:gd name="connsiteY124" fmla="*/ 5063853 h 5543222"/>
              <a:gd name="connsiteX125" fmla="*/ 834528 w 4833822"/>
              <a:gd name="connsiteY125" fmla="*/ 5096106 h 5543222"/>
              <a:gd name="connsiteX126" fmla="*/ 1533370 w 4833822"/>
              <a:gd name="connsiteY126" fmla="*/ 4580039 h 5543222"/>
              <a:gd name="connsiteX127" fmla="*/ 1633712 w 4833822"/>
              <a:gd name="connsiteY127" fmla="*/ 4447438 h 5543222"/>
              <a:gd name="connsiteX128" fmla="*/ 1142733 w 4833822"/>
              <a:gd name="connsiteY128" fmla="*/ 4762812 h 5543222"/>
              <a:gd name="connsiteX129" fmla="*/ 1031635 w 4833822"/>
              <a:gd name="connsiteY129" fmla="*/ 4791484 h 5543222"/>
              <a:gd name="connsiteX130" fmla="*/ 1096142 w 4833822"/>
              <a:gd name="connsiteY130" fmla="*/ 4691137 h 5543222"/>
              <a:gd name="connsiteX131" fmla="*/ 1587125 w 4833822"/>
              <a:gd name="connsiteY131" fmla="*/ 4253914 h 5543222"/>
              <a:gd name="connsiteX132" fmla="*/ 3072607 w 4833822"/>
              <a:gd name="connsiteY132" fmla="*/ 4244954 h 5543222"/>
              <a:gd name="connsiteX133" fmla="*/ 2988391 w 4833822"/>
              <a:gd name="connsiteY133" fmla="*/ 4278998 h 5543222"/>
              <a:gd name="connsiteX134" fmla="*/ 3038564 w 4833822"/>
              <a:gd name="connsiteY134" fmla="*/ 4390096 h 5543222"/>
              <a:gd name="connsiteX135" fmla="*/ 3407693 w 4833822"/>
              <a:gd name="connsiteY135" fmla="*/ 4805817 h 5543222"/>
              <a:gd name="connsiteX136" fmla="*/ 3576134 w 4833822"/>
              <a:gd name="connsiteY136" fmla="*/ 4845239 h 5543222"/>
              <a:gd name="connsiteX137" fmla="*/ 4002606 w 4833822"/>
              <a:gd name="connsiteY137" fmla="*/ 4949168 h 5543222"/>
              <a:gd name="connsiteX138" fmla="*/ 4124455 w 4833822"/>
              <a:gd name="connsiteY138" fmla="*/ 5031595 h 5543222"/>
              <a:gd name="connsiteX139" fmla="*/ 3586885 w 4833822"/>
              <a:gd name="connsiteY139" fmla="*/ 4483274 h 5543222"/>
              <a:gd name="connsiteX140" fmla="*/ 3339600 w 4833822"/>
              <a:gd name="connsiteY140" fmla="*/ 4339922 h 5543222"/>
              <a:gd name="connsiteX141" fmla="*/ 3551045 w 4833822"/>
              <a:gd name="connsiteY141" fmla="*/ 4515532 h 5543222"/>
              <a:gd name="connsiteX142" fmla="*/ 3658561 w 4833822"/>
              <a:gd name="connsiteY142" fmla="*/ 4698306 h 5543222"/>
              <a:gd name="connsiteX143" fmla="*/ 3536712 w 4833822"/>
              <a:gd name="connsiteY143" fmla="*/ 4623043 h 5543222"/>
              <a:gd name="connsiteX144" fmla="*/ 3167577 w 4833822"/>
              <a:gd name="connsiteY144" fmla="*/ 4286167 h 5543222"/>
              <a:gd name="connsiteX145" fmla="*/ 3072607 w 4833822"/>
              <a:gd name="connsiteY145" fmla="*/ 4244954 h 5543222"/>
              <a:gd name="connsiteX146" fmla="*/ 1497530 w 4833822"/>
              <a:gd name="connsiteY146" fmla="*/ 4157154 h 5543222"/>
              <a:gd name="connsiteX147" fmla="*/ 644585 w 4833822"/>
              <a:gd name="connsiteY147" fmla="*/ 4282585 h 5543222"/>
              <a:gd name="connsiteX148" fmla="*/ 404469 w 4833822"/>
              <a:gd name="connsiteY148" fmla="*/ 4357842 h 5543222"/>
              <a:gd name="connsiteX149" fmla="*/ 218113 w 4833822"/>
              <a:gd name="connsiteY149" fmla="*/ 4511945 h 5543222"/>
              <a:gd name="connsiteX150" fmla="*/ 347132 w 4833822"/>
              <a:gd name="connsiteY150" fmla="*/ 5031595 h 5543222"/>
              <a:gd name="connsiteX151" fmla="*/ 218113 w 4833822"/>
              <a:gd name="connsiteY151" fmla="*/ 4666047 h 5543222"/>
              <a:gd name="connsiteX152" fmla="*/ 289789 w 4833822"/>
              <a:gd name="connsiteY152" fmla="*/ 4558536 h 5543222"/>
              <a:gd name="connsiteX153" fmla="*/ 271869 w 4833822"/>
              <a:gd name="connsiteY153" fmla="*/ 4544203 h 5543222"/>
              <a:gd name="connsiteX154" fmla="*/ 304127 w 4833822"/>
              <a:gd name="connsiteY154" fmla="*/ 4451020 h 5543222"/>
              <a:gd name="connsiteX155" fmla="*/ 400887 w 4833822"/>
              <a:gd name="connsiteY155" fmla="*/ 4368594 h 5543222"/>
              <a:gd name="connsiteX156" fmla="*/ 404469 w 4833822"/>
              <a:gd name="connsiteY156" fmla="*/ 4361424 h 5543222"/>
              <a:gd name="connsiteX157" fmla="*/ 408056 w 4833822"/>
              <a:gd name="connsiteY157" fmla="*/ 4361424 h 5543222"/>
              <a:gd name="connsiteX158" fmla="*/ 569323 w 4833822"/>
              <a:gd name="connsiteY158" fmla="*/ 4318420 h 5543222"/>
              <a:gd name="connsiteX159" fmla="*/ 777186 w 4833822"/>
              <a:gd name="connsiteY159" fmla="*/ 4429518 h 5543222"/>
              <a:gd name="connsiteX160" fmla="*/ 1250249 w 4833822"/>
              <a:gd name="connsiteY160" fmla="*/ 4261077 h 5543222"/>
              <a:gd name="connsiteX161" fmla="*/ 1497530 w 4833822"/>
              <a:gd name="connsiteY161" fmla="*/ 4157154 h 5543222"/>
              <a:gd name="connsiteX162" fmla="*/ 3393360 w 4833822"/>
              <a:gd name="connsiteY162" fmla="*/ 4116384 h 5543222"/>
              <a:gd name="connsiteX163" fmla="*/ 3271511 w 4833822"/>
              <a:gd name="connsiteY163" fmla="*/ 4153567 h 5543222"/>
              <a:gd name="connsiteX164" fmla="*/ 3486538 w 4833822"/>
              <a:gd name="connsiteY164" fmla="*/ 4282585 h 5543222"/>
              <a:gd name="connsiteX165" fmla="*/ 4092197 w 4833822"/>
              <a:gd name="connsiteY165" fmla="*/ 4615879 h 5543222"/>
              <a:gd name="connsiteX166" fmla="*/ 3873588 w 4833822"/>
              <a:gd name="connsiteY166" fmla="*/ 4615879 h 5543222"/>
              <a:gd name="connsiteX167" fmla="*/ 4002606 w 4833822"/>
              <a:gd name="connsiteY167" fmla="*/ 4744892 h 5543222"/>
              <a:gd name="connsiteX168" fmla="*/ 4106535 w 4833822"/>
              <a:gd name="connsiteY168" fmla="*/ 4716221 h 5543222"/>
              <a:gd name="connsiteX169" fmla="*/ 4325144 w 4833822"/>
              <a:gd name="connsiteY169" fmla="*/ 4390096 h 5543222"/>
              <a:gd name="connsiteX170" fmla="*/ 4038441 w 4833822"/>
              <a:gd name="connsiteY170" fmla="*/ 4300505 h 5543222"/>
              <a:gd name="connsiteX171" fmla="*/ 3624178 w 4833822"/>
              <a:gd name="connsiteY171" fmla="*/ 4286893 h 5543222"/>
              <a:gd name="connsiteX172" fmla="*/ 3486739 w 4833822"/>
              <a:gd name="connsiteY172" fmla="*/ 4261114 h 5543222"/>
              <a:gd name="connsiteX173" fmla="*/ 3486739 w 4833822"/>
              <a:gd name="connsiteY173" fmla="*/ 4265109 h 5543222"/>
              <a:gd name="connsiteX174" fmla="*/ 3485394 w 4833822"/>
              <a:gd name="connsiteY174" fmla="*/ 4262420 h 5543222"/>
              <a:gd name="connsiteX175" fmla="*/ 3486706 w 4833822"/>
              <a:gd name="connsiteY175" fmla="*/ 4261108 h 5543222"/>
              <a:gd name="connsiteX176" fmla="*/ 3486538 w 4833822"/>
              <a:gd name="connsiteY176" fmla="*/ 4261077 h 5543222"/>
              <a:gd name="connsiteX177" fmla="*/ 3543876 w 4833822"/>
              <a:gd name="connsiteY177" fmla="*/ 4200153 h 5543222"/>
              <a:gd name="connsiteX178" fmla="*/ 4518674 w 4833822"/>
              <a:gd name="connsiteY178" fmla="*/ 4347091 h 5543222"/>
              <a:gd name="connsiteX179" fmla="*/ 4328731 w 4833822"/>
              <a:gd name="connsiteY179" fmla="*/ 4544203 h 5543222"/>
              <a:gd name="connsiteX180" fmla="*/ 4457745 w 4833822"/>
              <a:gd name="connsiteY180" fmla="*/ 4472522 h 5543222"/>
              <a:gd name="connsiteX181" fmla="*/ 4579599 w 4833822"/>
              <a:gd name="connsiteY181" fmla="*/ 4465359 h 5543222"/>
              <a:gd name="connsiteX182" fmla="*/ 4500754 w 4833822"/>
              <a:gd name="connsiteY182" fmla="*/ 4544203 h 5543222"/>
              <a:gd name="connsiteX183" fmla="*/ 4314393 w 4833822"/>
              <a:gd name="connsiteY183" fmla="*/ 4777151 h 5543222"/>
              <a:gd name="connsiteX184" fmla="*/ 4346651 w 4833822"/>
              <a:gd name="connsiteY184" fmla="*/ 4841657 h 5543222"/>
              <a:gd name="connsiteX185" fmla="*/ 4403989 w 4833822"/>
              <a:gd name="connsiteY185" fmla="*/ 4791484 h 5543222"/>
              <a:gd name="connsiteX186" fmla="*/ 4482833 w 4833822"/>
              <a:gd name="connsiteY186" fmla="*/ 4601541 h 5543222"/>
              <a:gd name="connsiteX187" fmla="*/ 4590350 w 4833822"/>
              <a:gd name="connsiteY187" fmla="*/ 4580039 h 5543222"/>
              <a:gd name="connsiteX188" fmla="*/ 4608265 w 4833822"/>
              <a:gd name="connsiteY188" fmla="*/ 4662465 h 5543222"/>
              <a:gd name="connsiteX189" fmla="*/ 4608265 w 4833822"/>
              <a:gd name="connsiteY189" fmla="*/ 4666047 h 5543222"/>
              <a:gd name="connsiteX190" fmla="*/ 4421909 w 4833822"/>
              <a:gd name="connsiteY190" fmla="*/ 4877492 h 5543222"/>
              <a:gd name="connsiteX191" fmla="*/ 4608265 w 4833822"/>
              <a:gd name="connsiteY191" fmla="*/ 4666047 h 5543222"/>
              <a:gd name="connsiteX192" fmla="*/ 4611852 w 4833822"/>
              <a:gd name="connsiteY192" fmla="*/ 4662465 h 5543222"/>
              <a:gd name="connsiteX193" fmla="*/ 4611852 w 4833822"/>
              <a:gd name="connsiteY193" fmla="*/ 4658883 h 5543222"/>
              <a:gd name="connsiteX194" fmla="*/ 4694279 w 4833822"/>
              <a:gd name="connsiteY194" fmla="*/ 4644545 h 5543222"/>
              <a:gd name="connsiteX195" fmla="*/ 4651275 w 4833822"/>
              <a:gd name="connsiteY195" fmla="*/ 4468941 h 5543222"/>
              <a:gd name="connsiteX196" fmla="*/ 4572429 w 4833822"/>
              <a:gd name="connsiteY196" fmla="*/ 4350673 h 5543222"/>
              <a:gd name="connsiteX197" fmla="*/ 4583181 w 4833822"/>
              <a:gd name="connsiteY197" fmla="*/ 4257496 h 5543222"/>
              <a:gd name="connsiteX198" fmla="*/ 4436247 w 4833822"/>
              <a:gd name="connsiteY198" fmla="*/ 4210909 h 5543222"/>
              <a:gd name="connsiteX199" fmla="*/ 3504459 w 4833822"/>
              <a:gd name="connsiteY199" fmla="*/ 4124895 h 5543222"/>
              <a:gd name="connsiteX200" fmla="*/ 3393360 w 4833822"/>
              <a:gd name="connsiteY200" fmla="*/ 4116384 h 5543222"/>
              <a:gd name="connsiteX201" fmla="*/ 655337 w 4833822"/>
              <a:gd name="connsiteY201" fmla="*/ 3985126 h 5543222"/>
              <a:gd name="connsiteX202" fmla="*/ 637416 w 4833822"/>
              <a:gd name="connsiteY202" fmla="*/ 4042469 h 5543222"/>
              <a:gd name="connsiteX203" fmla="*/ 863200 w 4833822"/>
              <a:gd name="connsiteY203" fmla="*/ 4146398 h 5543222"/>
              <a:gd name="connsiteX204" fmla="*/ 734181 w 4833822"/>
              <a:gd name="connsiteY204" fmla="*/ 4006633 h 5543222"/>
              <a:gd name="connsiteX205" fmla="*/ 655337 w 4833822"/>
              <a:gd name="connsiteY205" fmla="*/ 3985126 h 5543222"/>
              <a:gd name="connsiteX206" fmla="*/ 465399 w 4833822"/>
              <a:gd name="connsiteY206" fmla="*/ 3945709 h 5543222"/>
              <a:gd name="connsiteX207" fmla="*/ 465399 w 4833822"/>
              <a:gd name="connsiteY207" fmla="*/ 4146398 h 5543222"/>
              <a:gd name="connsiteX208" fmla="*/ 501234 w 4833822"/>
              <a:gd name="connsiteY208" fmla="*/ 4203740 h 5543222"/>
              <a:gd name="connsiteX209" fmla="*/ 554990 w 4833822"/>
              <a:gd name="connsiteY209" fmla="*/ 4149985 h 5543222"/>
              <a:gd name="connsiteX210" fmla="*/ 465399 w 4833822"/>
              <a:gd name="connsiteY210" fmla="*/ 3945709 h 5543222"/>
              <a:gd name="connsiteX211" fmla="*/ 4325169 w 4833822"/>
              <a:gd name="connsiteY211" fmla="*/ 3864812 h 5543222"/>
              <a:gd name="connsiteX212" fmla="*/ 3959602 w 4833822"/>
              <a:gd name="connsiteY212" fmla="*/ 4071140 h 5543222"/>
              <a:gd name="connsiteX213" fmla="*/ 4360985 w 4833822"/>
              <a:gd name="connsiteY213" fmla="*/ 3981544 h 5543222"/>
              <a:gd name="connsiteX214" fmla="*/ 4278558 w 4833822"/>
              <a:gd name="connsiteY214" fmla="*/ 4092642 h 5543222"/>
              <a:gd name="connsiteX215" fmla="*/ 4454163 w 4833822"/>
              <a:gd name="connsiteY215" fmla="*/ 4046051 h 5543222"/>
              <a:gd name="connsiteX216" fmla="*/ 4368153 w 4833822"/>
              <a:gd name="connsiteY216" fmla="*/ 3870446 h 5543222"/>
              <a:gd name="connsiteX217" fmla="*/ 4325169 w 4833822"/>
              <a:gd name="connsiteY217" fmla="*/ 3864812 h 5543222"/>
              <a:gd name="connsiteX218" fmla="*/ 4156709 w 4833822"/>
              <a:gd name="connsiteY218" fmla="*/ 3831024 h 5543222"/>
              <a:gd name="connsiteX219" fmla="*/ 3748157 w 4833822"/>
              <a:gd name="connsiteY219" fmla="*/ 3913450 h 5543222"/>
              <a:gd name="connsiteX220" fmla="*/ 3529543 w 4833822"/>
              <a:gd name="connsiteY220" fmla="*/ 4035299 h 5543222"/>
              <a:gd name="connsiteX221" fmla="*/ 3805494 w 4833822"/>
              <a:gd name="connsiteY221" fmla="*/ 3938540 h 5543222"/>
              <a:gd name="connsiteX222" fmla="*/ 4156709 w 4833822"/>
              <a:gd name="connsiteY222" fmla="*/ 3831024 h 5543222"/>
              <a:gd name="connsiteX223" fmla="*/ 399937 w 4833822"/>
              <a:gd name="connsiteY223" fmla="*/ 3787236 h 5543222"/>
              <a:gd name="connsiteX224" fmla="*/ 210944 w 4833822"/>
              <a:gd name="connsiteY224" fmla="*/ 3866864 h 5543222"/>
              <a:gd name="connsiteX225" fmla="*/ 124936 w 4833822"/>
              <a:gd name="connsiteY225" fmla="*/ 4010215 h 5543222"/>
              <a:gd name="connsiteX226" fmla="*/ 275451 w 4833822"/>
              <a:gd name="connsiteY226" fmla="*/ 4003046 h 5543222"/>
              <a:gd name="connsiteX227" fmla="*/ 304127 w 4833822"/>
              <a:gd name="connsiteY227" fmla="*/ 4020966 h 5543222"/>
              <a:gd name="connsiteX228" fmla="*/ 271869 w 4833822"/>
              <a:gd name="connsiteY228" fmla="*/ 4257496 h 5543222"/>
              <a:gd name="connsiteX229" fmla="*/ 311291 w 4833822"/>
              <a:gd name="connsiteY229" fmla="*/ 4099811 h 5543222"/>
              <a:gd name="connsiteX230" fmla="*/ 243203 w 4833822"/>
              <a:gd name="connsiteY230" fmla="*/ 3891948 h 5543222"/>
              <a:gd name="connsiteX231" fmla="*/ 1214409 w 4833822"/>
              <a:gd name="connsiteY231" fmla="*/ 3870446 h 5543222"/>
              <a:gd name="connsiteX232" fmla="*/ 465399 w 4833822"/>
              <a:gd name="connsiteY232" fmla="*/ 3788019 h 5543222"/>
              <a:gd name="connsiteX233" fmla="*/ 399937 w 4833822"/>
              <a:gd name="connsiteY233" fmla="*/ 3787236 h 5543222"/>
              <a:gd name="connsiteX234" fmla="*/ 2524908 w 4833822"/>
              <a:gd name="connsiteY234" fmla="*/ 2652937 h 5543222"/>
              <a:gd name="connsiteX235" fmla="*/ 2732856 w 4833822"/>
              <a:gd name="connsiteY235" fmla="*/ 3294856 h 5543222"/>
              <a:gd name="connsiteX236" fmla="*/ 2775802 w 4833822"/>
              <a:gd name="connsiteY236" fmla="*/ 3364925 h 5543222"/>
              <a:gd name="connsiteX237" fmla="*/ 2823267 w 4833822"/>
              <a:gd name="connsiteY237" fmla="*/ 3288075 h 5543222"/>
              <a:gd name="connsiteX238" fmla="*/ 2879774 w 4833822"/>
              <a:gd name="connsiteY238" fmla="*/ 3077869 h 5543222"/>
              <a:gd name="connsiteX239" fmla="*/ 2920458 w 4833822"/>
              <a:gd name="connsiteY239" fmla="*/ 3611294 h 5543222"/>
              <a:gd name="connsiteX240" fmla="*/ 3132925 w 4833822"/>
              <a:gd name="connsiteY240" fmla="*/ 3552527 h 5543222"/>
              <a:gd name="connsiteX241" fmla="*/ 2879774 w 4833822"/>
              <a:gd name="connsiteY241" fmla="*/ 3927735 h 5543222"/>
              <a:gd name="connsiteX242" fmla="*/ 2131619 w 4833822"/>
              <a:gd name="connsiteY242" fmla="*/ 3875749 h 5543222"/>
              <a:gd name="connsiteX243" fmla="*/ 1894289 w 4833822"/>
              <a:gd name="connsiteY243" fmla="*/ 3525405 h 5543222"/>
              <a:gd name="connsiteX244" fmla="*/ 2075111 w 4833822"/>
              <a:gd name="connsiteY244" fmla="*/ 3613556 h 5543222"/>
              <a:gd name="connsiteX245" fmla="*/ 2086414 w 4833822"/>
              <a:gd name="connsiteY245" fmla="*/ 3098211 h 5543222"/>
              <a:gd name="connsiteX246" fmla="*/ 2163263 w 4833822"/>
              <a:gd name="connsiteY246" fmla="*/ 3242870 h 5543222"/>
              <a:gd name="connsiteX247" fmla="*/ 2224289 w 4833822"/>
              <a:gd name="connsiteY247" fmla="*/ 3288075 h 5543222"/>
              <a:gd name="connsiteX248" fmla="*/ 2242372 w 4833822"/>
              <a:gd name="connsiteY248" fmla="*/ 3224787 h 5543222"/>
              <a:gd name="connsiteX249" fmla="*/ 2524908 w 4833822"/>
              <a:gd name="connsiteY249" fmla="*/ 2652937 h 5543222"/>
              <a:gd name="connsiteX250" fmla="*/ 2540406 w 4833822"/>
              <a:gd name="connsiteY250" fmla="*/ 1845596 h 5543222"/>
              <a:gd name="connsiteX251" fmla="*/ 2092432 w 4833822"/>
              <a:gd name="connsiteY251" fmla="*/ 2752293 h 5543222"/>
              <a:gd name="connsiteX252" fmla="*/ 2063761 w 4833822"/>
              <a:gd name="connsiteY252" fmla="*/ 2852640 h 5543222"/>
              <a:gd name="connsiteX253" fmla="*/ 1967001 w 4833822"/>
              <a:gd name="connsiteY253" fmla="*/ 2780964 h 5543222"/>
              <a:gd name="connsiteX254" fmla="*/ 1845152 w 4833822"/>
              <a:gd name="connsiteY254" fmla="*/ 2551600 h 5543222"/>
              <a:gd name="connsiteX255" fmla="*/ 1827232 w 4833822"/>
              <a:gd name="connsiteY255" fmla="*/ 3368707 h 5543222"/>
              <a:gd name="connsiteX256" fmla="*/ 1540529 w 4833822"/>
              <a:gd name="connsiteY256" fmla="*/ 3228938 h 5543222"/>
              <a:gd name="connsiteX257" fmla="*/ 1916828 w 4833822"/>
              <a:gd name="connsiteY257" fmla="*/ 3784427 h 5543222"/>
              <a:gd name="connsiteX258" fmla="*/ 3103066 w 4833822"/>
              <a:gd name="connsiteY258" fmla="*/ 3866854 h 5543222"/>
              <a:gd name="connsiteX259" fmla="*/ 3504448 w 4833822"/>
              <a:gd name="connsiteY259" fmla="*/ 3271942 h 5543222"/>
              <a:gd name="connsiteX260" fmla="*/ 3167572 w 4833822"/>
              <a:gd name="connsiteY260" fmla="*/ 3365120 h 5543222"/>
              <a:gd name="connsiteX261" fmla="*/ 3103066 w 4833822"/>
              <a:gd name="connsiteY261" fmla="*/ 2519346 h 5543222"/>
              <a:gd name="connsiteX262" fmla="*/ 3013470 w 4833822"/>
              <a:gd name="connsiteY262" fmla="*/ 2852640 h 5543222"/>
              <a:gd name="connsiteX263" fmla="*/ 2938212 w 4833822"/>
              <a:gd name="connsiteY263" fmla="*/ 2974489 h 5543222"/>
              <a:gd name="connsiteX264" fmla="*/ 2870119 w 4833822"/>
              <a:gd name="connsiteY264" fmla="*/ 2863391 h 5543222"/>
              <a:gd name="connsiteX265" fmla="*/ 2540406 w 4833822"/>
              <a:gd name="connsiteY265" fmla="*/ 1845596 h 5543222"/>
              <a:gd name="connsiteX266" fmla="*/ 357884 w 4833822"/>
              <a:gd name="connsiteY266" fmla="*/ 1773925 h 5543222"/>
              <a:gd name="connsiteX267" fmla="*/ 422396 w 4833822"/>
              <a:gd name="connsiteY267" fmla="*/ 1856352 h 5543222"/>
              <a:gd name="connsiteX268" fmla="*/ 522738 w 4833822"/>
              <a:gd name="connsiteY268" fmla="*/ 2358083 h 5543222"/>
              <a:gd name="connsiteX269" fmla="*/ 490485 w 4833822"/>
              <a:gd name="connsiteY269" fmla="*/ 2497853 h 5543222"/>
              <a:gd name="connsiteX270" fmla="*/ 386555 w 4833822"/>
              <a:gd name="connsiteY270" fmla="*/ 2397506 h 5543222"/>
              <a:gd name="connsiteX271" fmla="*/ 286208 w 4833822"/>
              <a:gd name="connsiteY271" fmla="*/ 1856352 h 5543222"/>
              <a:gd name="connsiteX272" fmla="*/ 357884 w 4833822"/>
              <a:gd name="connsiteY272" fmla="*/ 1773925 h 5543222"/>
              <a:gd name="connsiteX273" fmla="*/ 4036204 w 4833822"/>
              <a:gd name="connsiteY273" fmla="*/ 356534 h 5543222"/>
              <a:gd name="connsiteX274" fmla="*/ 4110123 w 4833822"/>
              <a:gd name="connsiteY274" fmla="*/ 419249 h 5543222"/>
              <a:gd name="connsiteX275" fmla="*/ 4063531 w 4833822"/>
              <a:gd name="connsiteY275" fmla="*/ 1229193 h 5543222"/>
              <a:gd name="connsiteX276" fmla="*/ 3938100 w 4833822"/>
              <a:gd name="connsiteY276" fmla="*/ 917399 h 5543222"/>
              <a:gd name="connsiteX277" fmla="*/ 3970353 w 4833822"/>
              <a:gd name="connsiteY277" fmla="*/ 422836 h 5543222"/>
              <a:gd name="connsiteX278" fmla="*/ 4036204 w 4833822"/>
              <a:gd name="connsiteY278" fmla="*/ 356534 h 5543222"/>
              <a:gd name="connsiteX279" fmla="*/ 915320 w 4833822"/>
              <a:gd name="connsiteY279" fmla="*/ 98105 h 5543222"/>
              <a:gd name="connsiteX280" fmla="*/ 1020430 w 4833822"/>
              <a:gd name="connsiteY280" fmla="*/ 778867 h 5543222"/>
              <a:gd name="connsiteX281" fmla="*/ 811383 w 4833822"/>
              <a:gd name="connsiteY281" fmla="*/ 739281 h 5543222"/>
              <a:gd name="connsiteX282" fmla="*/ 915320 w 4833822"/>
              <a:gd name="connsiteY282" fmla="*/ 98105 h 5543222"/>
              <a:gd name="connsiteX283" fmla="*/ 2546201 w 4833822"/>
              <a:gd name="connsiteY283" fmla="*/ 2452 h 5543222"/>
              <a:gd name="connsiteX284" fmla="*/ 3047525 w 4833822"/>
              <a:gd name="connsiteY284" fmla="*/ 704850 h 5543222"/>
              <a:gd name="connsiteX285" fmla="*/ 3054443 w 4833822"/>
              <a:gd name="connsiteY285" fmla="*/ 1378652 h 5543222"/>
              <a:gd name="connsiteX286" fmla="*/ 3282263 w 4833822"/>
              <a:gd name="connsiteY286" fmla="*/ 519595 h 5543222"/>
              <a:gd name="connsiteX287" fmla="*/ 3257173 w 4833822"/>
              <a:gd name="connsiteY287" fmla="*/ 379826 h 5543222"/>
              <a:gd name="connsiteX288" fmla="*/ 3278681 w 4833822"/>
              <a:gd name="connsiteY288" fmla="*/ 290230 h 5543222"/>
              <a:gd name="connsiteX289" fmla="*/ 3361107 w 4833822"/>
              <a:gd name="connsiteY289" fmla="*/ 347573 h 5543222"/>
              <a:gd name="connsiteX290" fmla="*/ 3884339 w 4833822"/>
              <a:gd name="connsiteY290" fmla="*/ 1659243 h 5543222"/>
              <a:gd name="connsiteX291" fmla="*/ 3776823 w 4833822"/>
              <a:gd name="connsiteY291" fmla="*/ 2279238 h 5543222"/>
              <a:gd name="connsiteX292" fmla="*/ 4002606 w 4833822"/>
              <a:gd name="connsiteY292" fmla="*/ 2060629 h 5543222"/>
              <a:gd name="connsiteX293" fmla="*/ 4059943 w 4833822"/>
              <a:gd name="connsiteY293" fmla="*/ 1996118 h 5543222"/>
              <a:gd name="connsiteX294" fmla="*/ 4117286 w 4833822"/>
              <a:gd name="connsiteY294" fmla="*/ 2071380 h 5543222"/>
              <a:gd name="connsiteX295" fmla="*/ 4131625 w 4833822"/>
              <a:gd name="connsiteY295" fmla="*/ 2884902 h 5543222"/>
              <a:gd name="connsiteX296" fmla="*/ 3755321 w 4833822"/>
              <a:gd name="connsiteY296" fmla="*/ 3716344 h 5543222"/>
              <a:gd name="connsiteX297" fmla="*/ 3723067 w 4833822"/>
              <a:gd name="connsiteY297" fmla="*/ 3791601 h 5543222"/>
              <a:gd name="connsiteX298" fmla="*/ 4099366 w 4833822"/>
              <a:gd name="connsiteY298" fmla="*/ 3730677 h 5543222"/>
              <a:gd name="connsiteX299" fmla="*/ 4550927 w 4833822"/>
              <a:gd name="connsiteY299" fmla="*/ 4081891 h 5543222"/>
              <a:gd name="connsiteX300" fmla="*/ 4604683 w 4833822"/>
              <a:gd name="connsiteY300" fmla="*/ 4182238 h 5543222"/>
              <a:gd name="connsiteX301" fmla="*/ 4576011 w 4833822"/>
              <a:gd name="connsiteY301" fmla="*/ 5024431 h 5543222"/>
              <a:gd name="connsiteX302" fmla="*/ 4432660 w 4833822"/>
              <a:gd name="connsiteY302" fmla="*/ 5085355 h 5543222"/>
              <a:gd name="connsiteX303" fmla="*/ 3999019 w 4833822"/>
              <a:gd name="connsiteY303" fmla="*/ 5318302 h 5543222"/>
              <a:gd name="connsiteX304" fmla="*/ 3192667 w 4833822"/>
              <a:gd name="connsiteY304" fmla="*/ 5250209 h 5543222"/>
              <a:gd name="connsiteX305" fmla="*/ 2662265 w 4833822"/>
              <a:gd name="connsiteY305" fmla="*/ 4619461 h 5543222"/>
              <a:gd name="connsiteX306" fmla="*/ 2680186 w 4833822"/>
              <a:gd name="connsiteY306" fmla="*/ 4938417 h 5543222"/>
              <a:gd name="connsiteX307" fmla="*/ 2655096 w 4833822"/>
              <a:gd name="connsiteY307" fmla="*/ 5250209 h 5543222"/>
              <a:gd name="connsiteX308" fmla="*/ 2063771 w 4833822"/>
              <a:gd name="connsiteY308" fmla="*/ 5536911 h 5543222"/>
              <a:gd name="connsiteX309" fmla="*/ 1827242 w 4833822"/>
              <a:gd name="connsiteY309" fmla="*/ 5486738 h 5543222"/>
              <a:gd name="connsiteX310" fmla="*/ 1594295 w 4833822"/>
              <a:gd name="connsiteY310" fmla="*/ 4945586 h 5543222"/>
              <a:gd name="connsiteX311" fmla="*/ 1952673 w 4833822"/>
              <a:gd name="connsiteY311" fmla="*/ 4411598 h 5543222"/>
              <a:gd name="connsiteX312" fmla="*/ 2020761 w 4833822"/>
              <a:gd name="connsiteY312" fmla="*/ 4278998 h 5543222"/>
              <a:gd name="connsiteX313" fmla="*/ 1841575 w 4833822"/>
              <a:gd name="connsiteY313" fmla="*/ 4422349 h 5543222"/>
              <a:gd name="connsiteX314" fmla="*/ 884697 w 4833822"/>
              <a:gd name="connsiteY314" fmla="*/ 5167782 h 5543222"/>
              <a:gd name="connsiteX315" fmla="*/ 547826 w 4833822"/>
              <a:gd name="connsiteY315" fmla="*/ 5200035 h 5543222"/>
              <a:gd name="connsiteX316" fmla="*/ 357883 w 4833822"/>
              <a:gd name="connsiteY316" fmla="*/ 5142698 h 5543222"/>
              <a:gd name="connsiteX317" fmla="*/ 89095 w 4833822"/>
              <a:gd name="connsiteY317" fmla="*/ 4716221 h 5543222"/>
              <a:gd name="connsiteX318" fmla="*/ 46091 w 4833822"/>
              <a:gd name="connsiteY318" fmla="*/ 4365012 h 5543222"/>
              <a:gd name="connsiteX319" fmla="*/ 440310 w 4833822"/>
              <a:gd name="connsiteY319" fmla="*/ 3716344 h 5543222"/>
              <a:gd name="connsiteX320" fmla="*/ 1020884 w 4833822"/>
              <a:gd name="connsiteY320" fmla="*/ 3766517 h 5543222"/>
              <a:gd name="connsiteX321" fmla="*/ 798688 w 4833822"/>
              <a:gd name="connsiteY321" fmla="*/ 3594495 h 5543222"/>
              <a:gd name="connsiteX322" fmla="*/ 766435 w 4833822"/>
              <a:gd name="connsiteY322" fmla="*/ 3537152 h 5543222"/>
              <a:gd name="connsiteX323" fmla="*/ 838110 w 4833822"/>
              <a:gd name="connsiteY323" fmla="*/ 3515650 h 5543222"/>
              <a:gd name="connsiteX324" fmla="*/ 1060306 w 4833822"/>
              <a:gd name="connsiteY324" fmla="*/ 3608828 h 5543222"/>
              <a:gd name="connsiteX325" fmla="*/ 777186 w 4833822"/>
              <a:gd name="connsiteY325" fmla="*/ 3110680 h 5543222"/>
              <a:gd name="connsiteX326" fmla="*/ 723430 w 4833822"/>
              <a:gd name="connsiteY326" fmla="*/ 2576697 h 5543222"/>
              <a:gd name="connsiteX327" fmla="*/ 727012 w 4833822"/>
              <a:gd name="connsiteY327" fmla="*/ 1877856 h 5543222"/>
              <a:gd name="connsiteX328" fmla="*/ 762853 w 4833822"/>
              <a:gd name="connsiteY328" fmla="*/ 1745256 h 5543222"/>
              <a:gd name="connsiteX329" fmla="*/ 1017302 w 4833822"/>
              <a:gd name="connsiteY329" fmla="*/ 2046291 h 5543222"/>
              <a:gd name="connsiteX330" fmla="*/ 1139151 w 4833822"/>
              <a:gd name="connsiteY330" fmla="*/ 2085713 h 5543222"/>
              <a:gd name="connsiteX331" fmla="*/ 1110480 w 4833822"/>
              <a:gd name="connsiteY331" fmla="*/ 1974615 h 5543222"/>
              <a:gd name="connsiteX332" fmla="*/ 1135564 w 4833822"/>
              <a:gd name="connsiteY332" fmla="*/ 1085837 h 5543222"/>
              <a:gd name="connsiteX333" fmla="*/ 1493942 w 4833822"/>
              <a:gd name="connsiteY333" fmla="*/ 426417 h 5543222"/>
              <a:gd name="connsiteX334" fmla="*/ 1547703 w 4833822"/>
              <a:gd name="connsiteY334" fmla="*/ 372662 h 5543222"/>
              <a:gd name="connsiteX335" fmla="*/ 1597877 w 4833822"/>
              <a:gd name="connsiteY335" fmla="*/ 465840 h 5543222"/>
              <a:gd name="connsiteX336" fmla="*/ 2070940 w 4833822"/>
              <a:gd name="connsiteY336" fmla="*/ 1239939 h 5543222"/>
              <a:gd name="connsiteX337" fmla="*/ 1926239 w 4833822"/>
              <a:gd name="connsiteY337" fmla="*/ 501112 h 5543222"/>
              <a:gd name="connsiteX338" fmla="*/ 2546201 w 4833822"/>
              <a:gd name="connsiteY338" fmla="*/ 2452 h 5543222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1926239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2272613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110592 h 5484241"/>
              <a:gd name="connsiteX1" fmla="*/ 2053020 w 4833822"/>
              <a:gd name="connsiteY1" fmla="*/ 5119552 h 5484241"/>
              <a:gd name="connsiteX2" fmla="*/ 1959837 w 4833822"/>
              <a:gd name="connsiteY2" fmla="*/ 5194810 h 5484241"/>
              <a:gd name="connsiteX3" fmla="*/ 2045851 w 4833822"/>
              <a:gd name="connsiteY3" fmla="*/ 5313077 h 5484241"/>
              <a:gd name="connsiteX4" fmla="*/ 2042269 w 4833822"/>
              <a:gd name="connsiteY4" fmla="*/ 5216312 h 5484241"/>
              <a:gd name="connsiteX5" fmla="*/ 2106775 w 4833822"/>
              <a:gd name="connsiteY5" fmla="*/ 5151805 h 5484241"/>
              <a:gd name="connsiteX6" fmla="*/ 2128277 w 4833822"/>
              <a:gd name="connsiteY6" fmla="*/ 5223481 h 5484241"/>
              <a:gd name="connsiteX7" fmla="*/ 2164118 w 4833822"/>
              <a:gd name="connsiteY7" fmla="*/ 5273654 h 5484241"/>
              <a:gd name="connsiteX8" fmla="*/ 2232206 w 4833822"/>
              <a:gd name="connsiteY8" fmla="*/ 5237819 h 5484241"/>
              <a:gd name="connsiteX9" fmla="*/ 2228624 w 4833822"/>
              <a:gd name="connsiteY9" fmla="*/ 5144636 h 5484241"/>
              <a:gd name="connsiteX10" fmla="*/ 2144854 w 4833822"/>
              <a:gd name="connsiteY10" fmla="*/ 5110592 h 5484241"/>
              <a:gd name="connsiteX11" fmla="*/ 2508163 w 4833822"/>
              <a:gd name="connsiteY11" fmla="*/ 5080130 h 5484241"/>
              <a:gd name="connsiteX12" fmla="*/ 2407811 w 4833822"/>
              <a:gd name="connsiteY12" fmla="*/ 5388340 h 5484241"/>
              <a:gd name="connsiteX13" fmla="*/ 2508163 w 4833822"/>
              <a:gd name="connsiteY13" fmla="*/ 5080130 h 5484241"/>
              <a:gd name="connsiteX14" fmla="*/ 2215080 w 4833822"/>
              <a:gd name="connsiteY14" fmla="*/ 4995595 h 5484241"/>
              <a:gd name="connsiteX15" fmla="*/ 2171282 w 4833822"/>
              <a:gd name="connsiteY15" fmla="*/ 5001285 h 5484241"/>
              <a:gd name="connsiteX16" fmla="*/ 2350473 w 4833822"/>
              <a:gd name="connsiteY16" fmla="*/ 5280824 h 5484241"/>
              <a:gd name="connsiteX17" fmla="*/ 2393478 w 4833822"/>
              <a:gd name="connsiteY17" fmla="*/ 5098050 h 5484241"/>
              <a:gd name="connsiteX18" fmla="*/ 2252871 w 4833822"/>
              <a:gd name="connsiteY18" fmla="*/ 4996750 h 5484241"/>
              <a:gd name="connsiteX19" fmla="*/ 2215080 w 4833822"/>
              <a:gd name="connsiteY19" fmla="*/ 4995595 h 5484241"/>
              <a:gd name="connsiteX20" fmla="*/ 3767359 w 4833822"/>
              <a:gd name="connsiteY20" fmla="*/ 4876637 h 5484241"/>
              <a:gd name="connsiteX21" fmla="*/ 3913003 w 4833822"/>
              <a:gd name="connsiteY21" fmla="*/ 4958280 h 5484241"/>
              <a:gd name="connsiteX22" fmla="*/ 3930923 w 4833822"/>
              <a:gd name="connsiteY22" fmla="*/ 4983369 h 5484241"/>
              <a:gd name="connsiteX23" fmla="*/ 3923759 w 4833822"/>
              <a:gd name="connsiteY23" fmla="*/ 5008454 h 5484241"/>
              <a:gd name="connsiteX24" fmla="*/ 3672890 w 4833822"/>
              <a:gd name="connsiteY24" fmla="*/ 4990533 h 5484241"/>
              <a:gd name="connsiteX25" fmla="*/ 3672890 w 4833822"/>
              <a:gd name="connsiteY25" fmla="*/ 4922444 h 5484241"/>
              <a:gd name="connsiteX26" fmla="*/ 3708731 w 4833822"/>
              <a:gd name="connsiteY26" fmla="*/ 4897355 h 5484241"/>
              <a:gd name="connsiteX27" fmla="*/ 3767359 w 4833822"/>
              <a:gd name="connsiteY27" fmla="*/ 4876637 h 5484241"/>
              <a:gd name="connsiteX28" fmla="*/ 3779366 w 4833822"/>
              <a:gd name="connsiteY28" fmla="*/ 4836826 h 5484241"/>
              <a:gd name="connsiteX29" fmla="*/ 3637059 w 4833822"/>
              <a:gd name="connsiteY29" fmla="*/ 4861521 h 5484241"/>
              <a:gd name="connsiteX30" fmla="*/ 3497289 w 4833822"/>
              <a:gd name="connsiteY30" fmla="*/ 5044289 h 5484241"/>
              <a:gd name="connsiteX31" fmla="*/ 3615557 w 4833822"/>
              <a:gd name="connsiteY31" fmla="*/ 4986952 h 5484241"/>
              <a:gd name="connsiteX32" fmla="*/ 3852086 w 4833822"/>
              <a:gd name="connsiteY32" fmla="*/ 5144636 h 5484241"/>
              <a:gd name="connsiteX33" fmla="*/ 3952433 w 4833822"/>
              <a:gd name="connsiteY33" fmla="*/ 4972614 h 5484241"/>
              <a:gd name="connsiteX34" fmla="*/ 3945496 w 4833822"/>
              <a:gd name="connsiteY34" fmla="*/ 4955809 h 5484241"/>
              <a:gd name="connsiteX35" fmla="*/ 3938093 w 4833822"/>
              <a:gd name="connsiteY35" fmla="*/ 4955809 h 5484241"/>
              <a:gd name="connsiteX36" fmla="*/ 3927341 w 4833822"/>
              <a:gd name="connsiteY36" fmla="*/ 4955809 h 5484241"/>
              <a:gd name="connsiteX37" fmla="*/ 3909418 w 4833822"/>
              <a:gd name="connsiteY37" fmla="*/ 4951102 h 5484241"/>
              <a:gd name="connsiteX38" fmla="*/ 3920171 w 4833822"/>
              <a:gd name="connsiteY38" fmla="*/ 4951102 h 5484241"/>
              <a:gd name="connsiteX39" fmla="*/ 3945252 w 4833822"/>
              <a:gd name="connsiteY39" fmla="*/ 4955219 h 5484241"/>
              <a:gd name="connsiteX40" fmla="*/ 3928739 w 4833822"/>
              <a:gd name="connsiteY40" fmla="*/ 4915219 h 5484241"/>
              <a:gd name="connsiteX41" fmla="*/ 3822967 w 4833822"/>
              <a:gd name="connsiteY41" fmla="*/ 4839121 h 5484241"/>
              <a:gd name="connsiteX42" fmla="*/ 3779366 w 4833822"/>
              <a:gd name="connsiteY42" fmla="*/ 4836826 h 5484241"/>
              <a:gd name="connsiteX43" fmla="*/ 4196131 w 4833822"/>
              <a:gd name="connsiteY43" fmla="*/ 4693080 h 5484241"/>
              <a:gd name="connsiteX44" fmla="*/ 4235548 w 4833822"/>
              <a:gd name="connsiteY44" fmla="*/ 4922445 h 5484241"/>
              <a:gd name="connsiteX45" fmla="*/ 4454163 w 4833822"/>
              <a:gd name="connsiteY45" fmla="*/ 4926027 h 5484241"/>
              <a:gd name="connsiteX46" fmla="*/ 4196131 w 4833822"/>
              <a:gd name="connsiteY46" fmla="*/ 4693080 h 5484241"/>
              <a:gd name="connsiteX47" fmla="*/ 1174995 w 4833822"/>
              <a:gd name="connsiteY47" fmla="*/ 4377702 h 5484241"/>
              <a:gd name="connsiteX48" fmla="*/ 1250253 w 4833822"/>
              <a:gd name="connsiteY48" fmla="*/ 4424294 h 5484241"/>
              <a:gd name="connsiteX49" fmla="*/ 1035224 w 4833822"/>
              <a:gd name="connsiteY49" fmla="*/ 4535387 h 5484241"/>
              <a:gd name="connsiteX50" fmla="*/ 981463 w 4833822"/>
              <a:gd name="connsiteY50" fmla="*/ 4510303 h 5484241"/>
              <a:gd name="connsiteX51" fmla="*/ 1174995 w 4833822"/>
              <a:gd name="connsiteY51" fmla="*/ 4377702 h 5484241"/>
              <a:gd name="connsiteX52" fmla="*/ 3960412 w 4833822"/>
              <a:gd name="connsiteY52" fmla="*/ 4348427 h 5484241"/>
              <a:gd name="connsiteX53" fmla="*/ 4095776 w 4833822"/>
              <a:gd name="connsiteY53" fmla="*/ 4406372 h 5484241"/>
              <a:gd name="connsiteX54" fmla="*/ 4052767 w 4833822"/>
              <a:gd name="connsiteY54" fmla="*/ 4435042 h 5484241"/>
              <a:gd name="connsiteX55" fmla="*/ 3852081 w 4833822"/>
              <a:gd name="connsiteY55" fmla="*/ 4402791 h 5484241"/>
              <a:gd name="connsiteX56" fmla="*/ 3859245 w 4833822"/>
              <a:gd name="connsiteY56" fmla="*/ 4366952 h 5484241"/>
              <a:gd name="connsiteX57" fmla="*/ 3917370 w 4833822"/>
              <a:gd name="connsiteY57" fmla="*/ 4349427 h 5484241"/>
              <a:gd name="connsiteX58" fmla="*/ 3960412 w 4833822"/>
              <a:gd name="connsiteY58" fmla="*/ 4348427 h 5484241"/>
              <a:gd name="connsiteX59" fmla="*/ 2177948 w 4833822"/>
              <a:gd name="connsiteY59" fmla="*/ 4254177 h 5484241"/>
              <a:gd name="connsiteX60" fmla="*/ 2146198 w 4833822"/>
              <a:gd name="connsiteY60" fmla="*/ 4277359 h 5484241"/>
              <a:gd name="connsiteX61" fmla="*/ 1680303 w 4833822"/>
              <a:gd name="connsiteY61" fmla="*/ 4976201 h 5484241"/>
              <a:gd name="connsiteX62" fmla="*/ 1762730 w 4833822"/>
              <a:gd name="connsiteY62" fmla="*/ 5338161 h 5484241"/>
              <a:gd name="connsiteX63" fmla="*/ 1802152 w 4833822"/>
              <a:gd name="connsiteY63" fmla="*/ 5058628 h 5484241"/>
              <a:gd name="connsiteX64" fmla="*/ 2081691 w 4833822"/>
              <a:gd name="connsiteY64" fmla="*/ 4900938 h 5484241"/>
              <a:gd name="connsiteX65" fmla="*/ 1845157 w 4833822"/>
              <a:gd name="connsiteY65" fmla="*/ 4983365 h 5484241"/>
              <a:gd name="connsiteX66" fmla="*/ 1744810 w 4833822"/>
              <a:gd name="connsiteY66" fmla="*/ 4954699 h 5484241"/>
              <a:gd name="connsiteX67" fmla="*/ 2060189 w 4833822"/>
              <a:gd name="connsiteY67" fmla="*/ 4800596 h 5484241"/>
              <a:gd name="connsiteX68" fmla="*/ 2178451 w 4833822"/>
              <a:gd name="connsiteY68" fmla="*/ 4739666 h 5484241"/>
              <a:gd name="connsiteX69" fmla="*/ 2293136 w 4833822"/>
              <a:gd name="connsiteY69" fmla="*/ 4273777 h 5484241"/>
              <a:gd name="connsiteX70" fmla="*/ 1999259 w 4833822"/>
              <a:gd name="connsiteY70" fmla="*/ 4689498 h 5484241"/>
              <a:gd name="connsiteX71" fmla="*/ 2196371 w 4833822"/>
              <a:gd name="connsiteY71" fmla="*/ 4259439 h 5484241"/>
              <a:gd name="connsiteX72" fmla="*/ 2177948 w 4833822"/>
              <a:gd name="connsiteY72" fmla="*/ 4254177 h 5484241"/>
              <a:gd name="connsiteX73" fmla="*/ 2511745 w 4833822"/>
              <a:gd name="connsiteY73" fmla="*/ 4241524 h 5484241"/>
              <a:gd name="connsiteX74" fmla="*/ 2482010 w 4833822"/>
              <a:gd name="connsiteY74" fmla="*/ 4469820 h 5484241"/>
              <a:gd name="connsiteX75" fmla="*/ 2486655 w 4833822"/>
              <a:gd name="connsiteY75" fmla="*/ 4535385 h 5484241"/>
              <a:gd name="connsiteX76" fmla="*/ 2514429 w 4833822"/>
              <a:gd name="connsiteY76" fmla="*/ 4551064 h 5484241"/>
              <a:gd name="connsiteX77" fmla="*/ 2526077 w 4833822"/>
              <a:gd name="connsiteY77" fmla="*/ 4574810 h 5484241"/>
              <a:gd name="connsiteX78" fmla="*/ 2486655 w 4833822"/>
              <a:gd name="connsiteY78" fmla="*/ 4535388 h 5484241"/>
              <a:gd name="connsiteX79" fmla="*/ 2486655 w 4833822"/>
              <a:gd name="connsiteY79" fmla="*/ 4535391 h 5484241"/>
              <a:gd name="connsiteX80" fmla="*/ 2440069 w 4833822"/>
              <a:gd name="connsiteY80" fmla="*/ 4811347 h 5484241"/>
              <a:gd name="connsiteX81" fmla="*/ 2375563 w 4833822"/>
              <a:gd name="connsiteY81" fmla="*/ 4374119 h 5484241"/>
              <a:gd name="connsiteX82" fmla="*/ 2296718 w 4833822"/>
              <a:gd name="connsiteY82" fmla="*/ 4743254 h 5484241"/>
              <a:gd name="connsiteX83" fmla="*/ 2429318 w 4833822"/>
              <a:gd name="connsiteY83" fmla="*/ 4865103 h 5484241"/>
              <a:gd name="connsiteX84" fmla="*/ 2493825 w 4833822"/>
              <a:gd name="connsiteY84" fmla="*/ 4764756 h 5484241"/>
              <a:gd name="connsiteX85" fmla="*/ 2529665 w 4833822"/>
              <a:gd name="connsiteY85" fmla="*/ 4574813 h 5484241"/>
              <a:gd name="connsiteX86" fmla="*/ 2511745 w 4833822"/>
              <a:gd name="connsiteY86" fmla="*/ 4241524 h 5484241"/>
              <a:gd name="connsiteX87" fmla="*/ 2808528 w 4833822"/>
              <a:gd name="connsiteY87" fmla="*/ 4239058 h 5484241"/>
              <a:gd name="connsiteX88" fmla="*/ 2784115 w 4833822"/>
              <a:gd name="connsiteY88" fmla="*/ 4252275 h 5484241"/>
              <a:gd name="connsiteX89" fmla="*/ 2798448 w 4833822"/>
              <a:gd name="connsiteY89" fmla="*/ 4327533 h 5484241"/>
              <a:gd name="connsiteX90" fmla="*/ 2880875 w 4833822"/>
              <a:gd name="connsiteY90" fmla="*/ 4442213 h 5484241"/>
              <a:gd name="connsiteX91" fmla="*/ 3142493 w 4833822"/>
              <a:gd name="connsiteY91" fmla="*/ 4771925 h 5484241"/>
              <a:gd name="connsiteX92" fmla="*/ 2891625 w 4833822"/>
              <a:gd name="connsiteY92" fmla="*/ 4607066 h 5484241"/>
              <a:gd name="connsiteX93" fmla="*/ 2683768 w 4833822"/>
              <a:gd name="connsiteY93" fmla="*/ 4363368 h 5484241"/>
              <a:gd name="connsiteX94" fmla="*/ 2651515 w 4833822"/>
              <a:gd name="connsiteY94" fmla="*/ 4388457 h 5484241"/>
              <a:gd name="connsiteX95" fmla="*/ 2866541 w 4833822"/>
              <a:gd name="connsiteY95" fmla="*/ 4632156 h 5484241"/>
              <a:gd name="connsiteX96" fmla="*/ 3389773 w 4833822"/>
              <a:gd name="connsiteY96" fmla="*/ 5230650 h 5484241"/>
              <a:gd name="connsiteX97" fmla="*/ 3637059 w 4833822"/>
              <a:gd name="connsiteY97" fmla="*/ 5273654 h 5484241"/>
              <a:gd name="connsiteX98" fmla="*/ 3246422 w 4833822"/>
              <a:gd name="connsiteY98" fmla="*/ 4904525 h 5484241"/>
              <a:gd name="connsiteX99" fmla="*/ 3400524 w 4833822"/>
              <a:gd name="connsiteY99" fmla="*/ 4954699 h 5484241"/>
              <a:gd name="connsiteX100" fmla="*/ 3336018 w 4833822"/>
              <a:gd name="connsiteY100" fmla="*/ 4807760 h 5484241"/>
              <a:gd name="connsiteX101" fmla="*/ 3095901 w 4833822"/>
              <a:gd name="connsiteY101" fmla="*/ 4546147 h 5484241"/>
              <a:gd name="connsiteX102" fmla="*/ 2862954 w 4833822"/>
              <a:gd name="connsiteY102" fmla="*/ 4277359 h 5484241"/>
              <a:gd name="connsiteX103" fmla="*/ 2808528 w 4833822"/>
              <a:gd name="connsiteY103" fmla="*/ 4239058 h 5484241"/>
              <a:gd name="connsiteX104" fmla="*/ 1587125 w 4833822"/>
              <a:gd name="connsiteY104" fmla="*/ 4194933 h 5484241"/>
              <a:gd name="connsiteX105" fmla="*/ 798688 w 4833822"/>
              <a:gd name="connsiteY105" fmla="*/ 4402796 h 5484241"/>
              <a:gd name="connsiteX106" fmla="*/ 780768 w 4833822"/>
              <a:gd name="connsiteY106" fmla="*/ 5026374 h 5484241"/>
              <a:gd name="connsiteX107" fmla="*/ 791519 w 4833822"/>
              <a:gd name="connsiteY107" fmla="*/ 4832850 h 5484241"/>
              <a:gd name="connsiteX108" fmla="*/ 709092 w 4833822"/>
              <a:gd name="connsiteY108" fmla="*/ 4470884 h 5484241"/>
              <a:gd name="connsiteX109" fmla="*/ 368634 w 4833822"/>
              <a:gd name="connsiteY109" fmla="*/ 4481635 h 5484241"/>
              <a:gd name="connsiteX110" fmla="*/ 332793 w 4833822"/>
              <a:gd name="connsiteY110" fmla="*/ 4506725 h 5484241"/>
              <a:gd name="connsiteX111" fmla="*/ 368634 w 4833822"/>
              <a:gd name="connsiteY111" fmla="*/ 4521058 h 5484241"/>
              <a:gd name="connsiteX112" fmla="*/ 350714 w 4833822"/>
              <a:gd name="connsiteY112" fmla="*/ 4822098 h 5484241"/>
              <a:gd name="connsiteX113" fmla="*/ 447479 w 4833822"/>
              <a:gd name="connsiteY113" fmla="*/ 4886605 h 5484241"/>
              <a:gd name="connsiteX114" fmla="*/ 486896 w 4833822"/>
              <a:gd name="connsiteY114" fmla="*/ 4786258 h 5484241"/>
              <a:gd name="connsiteX115" fmla="*/ 468981 w 4833822"/>
              <a:gd name="connsiteY115" fmla="*/ 4667991 h 5484241"/>
              <a:gd name="connsiteX116" fmla="*/ 372216 w 4833822"/>
              <a:gd name="connsiteY116" fmla="*/ 4775507 h 5484241"/>
              <a:gd name="connsiteX117" fmla="*/ 382967 w 4833822"/>
              <a:gd name="connsiteY117" fmla="*/ 4624986 h 5484241"/>
              <a:gd name="connsiteX118" fmla="*/ 497647 w 4833822"/>
              <a:gd name="connsiteY118" fmla="*/ 4585564 h 5484241"/>
              <a:gd name="connsiteX119" fmla="*/ 569323 w 4833822"/>
              <a:gd name="connsiteY119" fmla="*/ 4700249 h 5484241"/>
              <a:gd name="connsiteX120" fmla="*/ 580074 w 4833822"/>
              <a:gd name="connsiteY120" fmla="*/ 4911689 h 5484241"/>
              <a:gd name="connsiteX121" fmla="*/ 612332 w 4833822"/>
              <a:gd name="connsiteY121" fmla="*/ 4667991 h 5484241"/>
              <a:gd name="connsiteX122" fmla="*/ 497647 w 4833822"/>
              <a:gd name="connsiteY122" fmla="*/ 4435044 h 5484241"/>
              <a:gd name="connsiteX123" fmla="*/ 730594 w 4833822"/>
              <a:gd name="connsiteY123" fmla="*/ 4840013 h 5484241"/>
              <a:gd name="connsiteX124" fmla="*/ 547826 w 4833822"/>
              <a:gd name="connsiteY124" fmla="*/ 5004872 h 5484241"/>
              <a:gd name="connsiteX125" fmla="*/ 834528 w 4833822"/>
              <a:gd name="connsiteY125" fmla="*/ 5037125 h 5484241"/>
              <a:gd name="connsiteX126" fmla="*/ 1533370 w 4833822"/>
              <a:gd name="connsiteY126" fmla="*/ 4521058 h 5484241"/>
              <a:gd name="connsiteX127" fmla="*/ 1633712 w 4833822"/>
              <a:gd name="connsiteY127" fmla="*/ 4388457 h 5484241"/>
              <a:gd name="connsiteX128" fmla="*/ 1142733 w 4833822"/>
              <a:gd name="connsiteY128" fmla="*/ 4703831 h 5484241"/>
              <a:gd name="connsiteX129" fmla="*/ 1031635 w 4833822"/>
              <a:gd name="connsiteY129" fmla="*/ 4732503 h 5484241"/>
              <a:gd name="connsiteX130" fmla="*/ 1096142 w 4833822"/>
              <a:gd name="connsiteY130" fmla="*/ 4632156 h 5484241"/>
              <a:gd name="connsiteX131" fmla="*/ 1587125 w 4833822"/>
              <a:gd name="connsiteY131" fmla="*/ 4194933 h 5484241"/>
              <a:gd name="connsiteX132" fmla="*/ 3072607 w 4833822"/>
              <a:gd name="connsiteY132" fmla="*/ 4185973 h 5484241"/>
              <a:gd name="connsiteX133" fmla="*/ 2988391 w 4833822"/>
              <a:gd name="connsiteY133" fmla="*/ 4220017 h 5484241"/>
              <a:gd name="connsiteX134" fmla="*/ 3038564 w 4833822"/>
              <a:gd name="connsiteY134" fmla="*/ 4331115 h 5484241"/>
              <a:gd name="connsiteX135" fmla="*/ 3407693 w 4833822"/>
              <a:gd name="connsiteY135" fmla="*/ 4746836 h 5484241"/>
              <a:gd name="connsiteX136" fmla="*/ 3576134 w 4833822"/>
              <a:gd name="connsiteY136" fmla="*/ 4786258 h 5484241"/>
              <a:gd name="connsiteX137" fmla="*/ 4002606 w 4833822"/>
              <a:gd name="connsiteY137" fmla="*/ 4890187 h 5484241"/>
              <a:gd name="connsiteX138" fmla="*/ 4124455 w 4833822"/>
              <a:gd name="connsiteY138" fmla="*/ 4972614 h 5484241"/>
              <a:gd name="connsiteX139" fmla="*/ 3586885 w 4833822"/>
              <a:gd name="connsiteY139" fmla="*/ 4424293 h 5484241"/>
              <a:gd name="connsiteX140" fmla="*/ 3339600 w 4833822"/>
              <a:gd name="connsiteY140" fmla="*/ 4280941 h 5484241"/>
              <a:gd name="connsiteX141" fmla="*/ 3551045 w 4833822"/>
              <a:gd name="connsiteY141" fmla="*/ 4456551 h 5484241"/>
              <a:gd name="connsiteX142" fmla="*/ 3658561 w 4833822"/>
              <a:gd name="connsiteY142" fmla="*/ 4639325 h 5484241"/>
              <a:gd name="connsiteX143" fmla="*/ 3536712 w 4833822"/>
              <a:gd name="connsiteY143" fmla="*/ 4564062 h 5484241"/>
              <a:gd name="connsiteX144" fmla="*/ 3167577 w 4833822"/>
              <a:gd name="connsiteY144" fmla="*/ 4227186 h 5484241"/>
              <a:gd name="connsiteX145" fmla="*/ 3072607 w 4833822"/>
              <a:gd name="connsiteY145" fmla="*/ 4185973 h 5484241"/>
              <a:gd name="connsiteX146" fmla="*/ 1497530 w 4833822"/>
              <a:gd name="connsiteY146" fmla="*/ 4098173 h 5484241"/>
              <a:gd name="connsiteX147" fmla="*/ 644585 w 4833822"/>
              <a:gd name="connsiteY147" fmla="*/ 4223604 h 5484241"/>
              <a:gd name="connsiteX148" fmla="*/ 404469 w 4833822"/>
              <a:gd name="connsiteY148" fmla="*/ 4298861 h 5484241"/>
              <a:gd name="connsiteX149" fmla="*/ 218113 w 4833822"/>
              <a:gd name="connsiteY149" fmla="*/ 4452964 h 5484241"/>
              <a:gd name="connsiteX150" fmla="*/ 347132 w 4833822"/>
              <a:gd name="connsiteY150" fmla="*/ 4972614 h 5484241"/>
              <a:gd name="connsiteX151" fmla="*/ 218113 w 4833822"/>
              <a:gd name="connsiteY151" fmla="*/ 4607066 h 5484241"/>
              <a:gd name="connsiteX152" fmla="*/ 289789 w 4833822"/>
              <a:gd name="connsiteY152" fmla="*/ 4499555 h 5484241"/>
              <a:gd name="connsiteX153" fmla="*/ 271869 w 4833822"/>
              <a:gd name="connsiteY153" fmla="*/ 4485222 h 5484241"/>
              <a:gd name="connsiteX154" fmla="*/ 304127 w 4833822"/>
              <a:gd name="connsiteY154" fmla="*/ 4392039 h 5484241"/>
              <a:gd name="connsiteX155" fmla="*/ 400887 w 4833822"/>
              <a:gd name="connsiteY155" fmla="*/ 4309613 h 5484241"/>
              <a:gd name="connsiteX156" fmla="*/ 404469 w 4833822"/>
              <a:gd name="connsiteY156" fmla="*/ 4302443 h 5484241"/>
              <a:gd name="connsiteX157" fmla="*/ 408056 w 4833822"/>
              <a:gd name="connsiteY157" fmla="*/ 4302443 h 5484241"/>
              <a:gd name="connsiteX158" fmla="*/ 569323 w 4833822"/>
              <a:gd name="connsiteY158" fmla="*/ 4259439 h 5484241"/>
              <a:gd name="connsiteX159" fmla="*/ 777186 w 4833822"/>
              <a:gd name="connsiteY159" fmla="*/ 4370537 h 5484241"/>
              <a:gd name="connsiteX160" fmla="*/ 1250249 w 4833822"/>
              <a:gd name="connsiteY160" fmla="*/ 4202096 h 5484241"/>
              <a:gd name="connsiteX161" fmla="*/ 1497530 w 4833822"/>
              <a:gd name="connsiteY161" fmla="*/ 4098173 h 5484241"/>
              <a:gd name="connsiteX162" fmla="*/ 3393360 w 4833822"/>
              <a:gd name="connsiteY162" fmla="*/ 4057403 h 5484241"/>
              <a:gd name="connsiteX163" fmla="*/ 3271511 w 4833822"/>
              <a:gd name="connsiteY163" fmla="*/ 4094586 h 5484241"/>
              <a:gd name="connsiteX164" fmla="*/ 3486538 w 4833822"/>
              <a:gd name="connsiteY164" fmla="*/ 4223604 h 5484241"/>
              <a:gd name="connsiteX165" fmla="*/ 4092197 w 4833822"/>
              <a:gd name="connsiteY165" fmla="*/ 4556898 h 5484241"/>
              <a:gd name="connsiteX166" fmla="*/ 3873588 w 4833822"/>
              <a:gd name="connsiteY166" fmla="*/ 4556898 h 5484241"/>
              <a:gd name="connsiteX167" fmla="*/ 4002606 w 4833822"/>
              <a:gd name="connsiteY167" fmla="*/ 4685911 h 5484241"/>
              <a:gd name="connsiteX168" fmla="*/ 4106535 w 4833822"/>
              <a:gd name="connsiteY168" fmla="*/ 4657240 h 5484241"/>
              <a:gd name="connsiteX169" fmla="*/ 4325144 w 4833822"/>
              <a:gd name="connsiteY169" fmla="*/ 4331115 h 5484241"/>
              <a:gd name="connsiteX170" fmla="*/ 4038441 w 4833822"/>
              <a:gd name="connsiteY170" fmla="*/ 4241524 h 5484241"/>
              <a:gd name="connsiteX171" fmla="*/ 3624178 w 4833822"/>
              <a:gd name="connsiteY171" fmla="*/ 4227912 h 5484241"/>
              <a:gd name="connsiteX172" fmla="*/ 3486739 w 4833822"/>
              <a:gd name="connsiteY172" fmla="*/ 4202133 h 5484241"/>
              <a:gd name="connsiteX173" fmla="*/ 3486739 w 4833822"/>
              <a:gd name="connsiteY173" fmla="*/ 4206128 h 5484241"/>
              <a:gd name="connsiteX174" fmla="*/ 3485394 w 4833822"/>
              <a:gd name="connsiteY174" fmla="*/ 4203439 h 5484241"/>
              <a:gd name="connsiteX175" fmla="*/ 3486706 w 4833822"/>
              <a:gd name="connsiteY175" fmla="*/ 4202127 h 5484241"/>
              <a:gd name="connsiteX176" fmla="*/ 3486538 w 4833822"/>
              <a:gd name="connsiteY176" fmla="*/ 4202096 h 5484241"/>
              <a:gd name="connsiteX177" fmla="*/ 3543876 w 4833822"/>
              <a:gd name="connsiteY177" fmla="*/ 4141172 h 5484241"/>
              <a:gd name="connsiteX178" fmla="*/ 4518674 w 4833822"/>
              <a:gd name="connsiteY178" fmla="*/ 4288110 h 5484241"/>
              <a:gd name="connsiteX179" fmla="*/ 4328731 w 4833822"/>
              <a:gd name="connsiteY179" fmla="*/ 4485222 h 5484241"/>
              <a:gd name="connsiteX180" fmla="*/ 4457745 w 4833822"/>
              <a:gd name="connsiteY180" fmla="*/ 4413541 h 5484241"/>
              <a:gd name="connsiteX181" fmla="*/ 4579599 w 4833822"/>
              <a:gd name="connsiteY181" fmla="*/ 4406378 h 5484241"/>
              <a:gd name="connsiteX182" fmla="*/ 4500754 w 4833822"/>
              <a:gd name="connsiteY182" fmla="*/ 4485222 h 5484241"/>
              <a:gd name="connsiteX183" fmla="*/ 4314393 w 4833822"/>
              <a:gd name="connsiteY183" fmla="*/ 4718170 h 5484241"/>
              <a:gd name="connsiteX184" fmla="*/ 4346651 w 4833822"/>
              <a:gd name="connsiteY184" fmla="*/ 4782676 h 5484241"/>
              <a:gd name="connsiteX185" fmla="*/ 4403989 w 4833822"/>
              <a:gd name="connsiteY185" fmla="*/ 4732503 h 5484241"/>
              <a:gd name="connsiteX186" fmla="*/ 4482833 w 4833822"/>
              <a:gd name="connsiteY186" fmla="*/ 4542560 h 5484241"/>
              <a:gd name="connsiteX187" fmla="*/ 4590350 w 4833822"/>
              <a:gd name="connsiteY187" fmla="*/ 4521058 h 5484241"/>
              <a:gd name="connsiteX188" fmla="*/ 4608265 w 4833822"/>
              <a:gd name="connsiteY188" fmla="*/ 4603484 h 5484241"/>
              <a:gd name="connsiteX189" fmla="*/ 4608265 w 4833822"/>
              <a:gd name="connsiteY189" fmla="*/ 4607066 h 5484241"/>
              <a:gd name="connsiteX190" fmla="*/ 4421909 w 4833822"/>
              <a:gd name="connsiteY190" fmla="*/ 4818511 h 5484241"/>
              <a:gd name="connsiteX191" fmla="*/ 4608265 w 4833822"/>
              <a:gd name="connsiteY191" fmla="*/ 4607066 h 5484241"/>
              <a:gd name="connsiteX192" fmla="*/ 4611852 w 4833822"/>
              <a:gd name="connsiteY192" fmla="*/ 4603484 h 5484241"/>
              <a:gd name="connsiteX193" fmla="*/ 4611852 w 4833822"/>
              <a:gd name="connsiteY193" fmla="*/ 4599902 h 5484241"/>
              <a:gd name="connsiteX194" fmla="*/ 4694279 w 4833822"/>
              <a:gd name="connsiteY194" fmla="*/ 4585564 h 5484241"/>
              <a:gd name="connsiteX195" fmla="*/ 4651275 w 4833822"/>
              <a:gd name="connsiteY195" fmla="*/ 4409960 h 5484241"/>
              <a:gd name="connsiteX196" fmla="*/ 4572429 w 4833822"/>
              <a:gd name="connsiteY196" fmla="*/ 4291692 h 5484241"/>
              <a:gd name="connsiteX197" fmla="*/ 4583181 w 4833822"/>
              <a:gd name="connsiteY197" fmla="*/ 4198515 h 5484241"/>
              <a:gd name="connsiteX198" fmla="*/ 4436247 w 4833822"/>
              <a:gd name="connsiteY198" fmla="*/ 4151928 h 5484241"/>
              <a:gd name="connsiteX199" fmla="*/ 3504459 w 4833822"/>
              <a:gd name="connsiteY199" fmla="*/ 4065914 h 5484241"/>
              <a:gd name="connsiteX200" fmla="*/ 3393360 w 4833822"/>
              <a:gd name="connsiteY200" fmla="*/ 4057403 h 5484241"/>
              <a:gd name="connsiteX201" fmla="*/ 655337 w 4833822"/>
              <a:gd name="connsiteY201" fmla="*/ 3926145 h 5484241"/>
              <a:gd name="connsiteX202" fmla="*/ 637416 w 4833822"/>
              <a:gd name="connsiteY202" fmla="*/ 3983488 h 5484241"/>
              <a:gd name="connsiteX203" fmla="*/ 863200 w 4833822"/>
              <a:gd name="connsiteY203" fmla="*/ 4087417 h 5484241"/>
              <a:gd name="connsiteX204" fmla="*/ 734181 w 4833822"/>
              <a:gd name="connsiteY204" fmla="*/ 3947652 h 5484241"/>
              <a:gd name="connsiteX205" fmla="*/ 655337 w 4833822"/>
              <a:gd name="connsiteY205" fmla="*/ 3926145 h 5484241"/>
              <a:gd name="connsiteX206" fmla="*/ 465399 w 4833822"/>
              <a:gd name="connsiteY206" fmla="*/ 3886728 h 5484241"/>
              <a:gd name="connsiteX207" fmla="*/ 465399 w 4833822"/>
              <a:gd name="connsiteY207" fmla="*/ 4087417 h 5484241"/>
              <a:gd name="connsiteX208" fmla="*/ 501234 w 4833822"/>
              <a:gd name="connsiteY208" fmla="*/ 4144759 h 5484241"/>
              <a:gd name="connsiteX209" fmla="*/ 554990 w 4833822"/>
              <a:gd name="connsiteY209" fmla="*/ 4091004 h 5484241"/>
              <a:gd name="connsiteX210" fmla="*/ 465399 w 4833822"/>
              <a:gd name="connsiteY210" fmla="*/ 3886728 h 5484241"/>
              <a:gd name="connsiteX211" fmla="*/ 4325169 w 4833822"/>
              <a:gd name="connsiteY211" fmla="*/ 3805831 h 5484241"/>
              <a:gd name="connsiteX212" fmla="*/ 3959602 w 4833822"/>
              <a:gd name="connsiteY212" fmla="*/ 4012159 h 5484241"/>
              <a:gd name="connsiteX213" fmla="*/ 4360985 w 4833822"/>
              <a:gd name="connsiteY213" fmla="*/ 3922563 h 5484241"/>
              <a:gd name="connsiteX214" fmla="*/ 4278558 w 4833822"/>
              <a:gd name="connsiteY214" fmla="*/ 4033661 h 5484241"/>
              <a:gd name="connsiteX215" fmla="*/ 4454163 w 4833822"/>
              <a:gd name="connsiteY215" fmla="*/ 3987070 h 5484241"/>
              <a:gd name="connsiteX216" fmla="*/ 4368153 w 4833822"/>
              <a:gd name="connsiteY216" fmla="*/ 3811465 h 5484241"/>
              <a:gd name="connsiteX217" fmla="*/ 4325169 w 4833822"/>
              <a:gd name="connsiteY217" fmla="*/ 3805831 h 5484241"/>
              <a:gd name="connsiteX218" fmla="*/ 4156709 w 4833822"/>
              <a:gd name="connsiteY218" fmla="*/ 3772043 h 5484241"/>
              <a:gd name="connsiteX219" fmla="*/ 3748157 w 4833822"/>
              <a:gd name="connsiteY219" fmla="*/ 3854469 h 5484241"/>
              <a:gd name="connsiteX220" fmla="*/ 3529543 w 4833822"/>
              <a:gd name="connsiteY220" fmla="*/ 3976318 h 5484241"/>
              <a:gd name="connsiteX221" fmla="*/ 3805494 w 4833822"/>
              <a:gd name="connsiteY221" fmla="*/ 3879559 h 5484241"/>
              <a:gd name="connsiteX222" fmla="*/ 4156709 w 4833822"/>
              <a:gd name="connsiteY222" fmla="*/ 3772043 h 5484241"/>
              <a:gd name="connsiteX223" fmla="*/ 399937 w 4833822"/>
              <a:gd name="connsiteY223" fmla="*/ 3728255 h 5484241"/>
              <a:gd name="connsiteX224" fmla="*/ 210944 w 4833822"/>
              <a:gd name="connsiteY224" fmla="*/ 3807883 h 5484241"/>
              <a:gd name="connsiteX225" fmla="*/ 124936 w 4833822"/>
              <a:gd name="connsiteY225" fmla="*/ 3951234 h 5484241"/>
              <a:gd name="connsiteX226" fmla="*/ 275451 w 4833822"/>
              <a:gd name="connsiteY226" fmla="*/ 3944065 h 5484241"/>
              <a:gd name="connsiteX227" fmla="*/ 304127 w 4833822"/>
              <a:gd name="connsiteY227" fmla="*/ 3961985 h 5484241"/>
              <a:gd name="connsiteX228" fmla="*/ 271869 w 4833822"/>
              <a:gd name="connsiteY228" fmla="*/ 4198515 h 5484241"/>
              <a:gd name="connsiteX229" fmla="*/ 311291 w 4833822"/>
              <a:gd name="connsiteY229" fmla="*/ 4040830 h 5484241"/>
              <a:gd name="connsiteX230" fmla="*/ 243203 w 4833822"/>
              <a:gd name="connsiteY230" fmla="*/ 3832967 h 5484241"/>
              <a:gd name="connsiteX231" fmla="*/ 1214409 w 4833822"/>
              <a:gd name="connsiteY231" fmla="*/ 3811465 h 5484241"/>
              <a:gd name="connsiteX232" fmla="*/ 465399 w 4833822"/>
              <a:gd name="connsiteY232" fmla="*/ 3729038 h 5484241"/>
              <a:gd name="connsiteX233" fmla="*/ 399937 w 4833822"/>
              <a:gd name="connsiteY233" fmla="*/ 3728255 h 5484241"/>
              <a:gd name="connsiteX234" fmla="*/ 2524908 w 4833822"/>
              <a:gd name="connsiteY234" fmla="*/ 2593956 h 5484241"/>
              <a:gd name="connsiteX235" fmla="*/ 2732856 w 4833822"/>
              <a:gd name="connsiteY235" fmla="*/ 3235875 h 5484241"/>
              <a:gd name="connsiteX236" fmla="*/ 2775802 w 4833822"/>
              <a:gd name="connsiteY236" fmla="*/ 3305944 h 5484241"/>
              <a:gd name="connsiteX237" fmla="*/ 2823267 w 4833822"/>
              <a:gd name="connsiteY237" fmla="*/ 3229094 h 5484241"/>
              <a:gd name="connsiteX238" fmla="*/ 2879774 w 4833822"/>
              <a:gd name="connsiteY238" fmla="*/ 3018888 h 5484241"/>
              <a:gd name="connsiteX239" fmla="*/ 2920458 w 4833822"/>
              <a:gd name="connsiteY239" fmla="*/ 3552313 h 5484241"/>
              <a:gd name="connsiteX240" fmla="*/ 3132925 w 4833822"/>
              <a:gd name="connsiteY240" fmla="*/ 3493546 h 5484241"/>
              <a:gd name="connsiteX241" fmla="*/ 2879774 w 4833822"/>
              <a:gd name="connsiteY241" fmla="*/ 3868754 h 5484241"/>
              <a:gd name="connsiteX242" fmla="*/ 2131619 w 4833822"/>
              <a:gd name="connsiteY242" fmla="*/ 3816768 h 5484241"/>
              <a:gd name="connsiteX243" fmla="*/ 1894289 w 4833822"/>
              <a:gd name="connsiteY243" fmla="*/ 3466424 h 5484241"/>
              <a:gd name="connsiteX244" fmla="*/ 2075111 w 4833822"/>
              <a:gd name="connsiteY244" fmla="*/ 3554575 h 5484241"/>
              <a:gd name="connsiteX245" fmla="*/ 2086414 w 4833822"/>
              <a:gd name="connsiteY245" fmla="*/ 3039230 h 5484241"/>
              <a:gd name="connsiteX246" fmla="*/ 2163263 w 4833822"/>
              <a:gd name="connsiteY246" fmla="*/ 3183889 h 5484241"/>
              <a:gd name="connsiteX247" fmla="*/ 2224289 w 4833822"/>
              <a:gd name="connsiteY247" fmla="*/ 3229094 h 5484241"/>
              <a:gd name="connsiteX248" fmla="*/ 2242372 w 4833822"/>
              <a:gd name="connsiteY248" fmla="*/ 3165806 h 5484241"/>
              <a:gd name="connsiteX249" fmla="*/ 2524908 w 4833822"/>
              <a:gd name="connsiteY249" fmla="*/ 2593956 h 5484241"/>
              <a:gd name="connsiteX250" fmla="*/ 2540406 w 4833822"/>
              <a:gd name="connsiteY250" fmla="*/ 1786615 h 5484241"/>
              <a:gd name="connsiteX251" fmla="*/ 2092432 w 4833822"/>
              <a:gd name="connsiteY251" fmla="*/ 2693312 h 5484241"/>
              <a:gd name="connsiteX252" fmla="*/ 2063761 w 4833822"/>
              <a:gd name="connsiteY252" fmla="*/ 2793659 h 5484241"/>
              <a:gd name="connsiteX253" fmla="*/ 1967001 w 4833822"/>
              <a:gd name="connsiteY253" fmla="*/ 2721983 h 5484241"/>
              <a:gd name="connsiteX254" fmla="*/ 1845152 w 4833822"/>
              <a:gd name="connsiteY254" fmla="*/ 2492619 h 5484241"/>
              <a:gd name="connsiteX255" fmla="*/ 1827232 w 4833822"/>
              <a:gd name="connsiteY255" fmla="*/ 3309726 h 5484241"/>
              <a:gd name="connsiteX256" fmla="*/ 1540529 w 4833822"/>
              <a:gd name="connsiteY256" fmla="*/ 3169957 h 5484241"/>
              <a:gd name="connsiteX257" fmla="*/ 1916828 w 4833822"/>
              <a:gd name="connsiteY257" fmla="*/ 3725446 h 5484241"/>
              <a:gd name="connsiteX258" fmla="*/ 3103066 w 4833822"/>
              <a:gd name="connsiteY258" fmla="*/ 3807873 h 5484241"/>
              <a:gd name="connsiteX259" fmla="*/ 3504448 w 4833822"/>
              <a:gd name="connsiteY259" fmla="*/ 3212961 h 5484241"/>
              <a:gd name="connsiteX260" fmla="*/ 3167572 w 4833822"/>
              <a:gd name="connsiteY260" fmla="*/ 3306139 h 5484241"/>
              <a:gd name="connsiteX261" fmla="*/ 3103066 w 4833822"/>
              <a:gd name="connsiteY261" fmla="*/ 2460365 h 5484241"/>
              <a:gd name="connsiteX262" fmla="*/ 3013470 w 4833822"/>
              <a:gd name="connsiteY262" fmla="*/ 2793659 h 5484241"/>
              <a:gd name="connsiteX263" fmla="*/ 2938212 w 4833822"/>
              <a:gd name="connsiteY263" fmla="*/ 2915508 h 5484241"/>
              <a:gd name="connsiteX264" fmla="*/ 2870119 w 4833822"/>
              <a:gd name="connsiteY264" fmla="*/ 2804410 h 5484241"/>
              <a:gd name="connsiteX265" fmla="*/ 2540406 w 4833822"/>
              <a:gd name="connsiteY265" fmla="*/ 1786615 h 5484241"/>
              <a:gd name="connsiteX266" fmla="*/ 357884 w 4833822"/>
              <a:gd name="connsiteY266" fmla="*/ 1714944 h 5484241"/>
              <a:gd name="connsiteX267" fmla="*/ 422396 w 4833822"/>
              <a:gd name="connsiteY267" fmla="*/ 1797371 h 5484241"/>
              <a:gd name="connsiteX268" fmla="*/ 522738 w 4833822"/>
              <a:gd name="connsiteY268" fmla="*/ 2299102 h 5484241"/>
              <a:gd name="connsiteX269" fmla="*/ 490485 w 4833822"/>
              <a:gd name="connsiteY269" fmla="*/ 2438872 h 5484241"/>
              <a:gd name="connsiteX270" fmla="*/ 386555 w 4833822"/>
              <a:gd name="connsiteY270" fmla="*/ 2338525 h 5484241"/>
              <a:gd name="connsiteX271" fmla="*/ 286208 w 4833822"/>
              <a:gd name="connsiteY271" fmla="*/ 1797371 h 5484241"/>
              <a:gd name="connsiteX272" fmla="*/ 357884 w 4833822"/>
              <a:gd name="connsiteY272" fmla="*/ 1714944 h 5484241"/>
              <a:gd name="connsiteX273" fmla="*/ 4036204 w 4833822"/>
              <a:gd name="connsiteY273" fmla="*/ 297553 h 5484241"/>
              <a:gd name="connsiteX274" fmla="*/ 4110123 w 4833822"/>
              <a:gd name="connsiteY274" fmla="*/ 360268 h 5484241"/>
              <a:gd name="connsiteX275" fmla="*/ 4063531 w 4833822"/>
              <a:gd name="connsiteY275" fmla="*/ 1170212 h 5484241"/>
              <a:gd name="connsiteX276" fmla="*/ 3938100 w 4833822"/>
              <a:gd name="connsiteY276" fmla="*/ 858418 h 5484241"/>
              <a:gd name="connsiteX277" fmla="*/ 3970353 w 4833822"/>
              <a:gd name="connsiteY277" fmla="*/ 363855 h 5484241"/>
              <a:gd name="connsiteX278" fmla="*/ 4036204 w 4833822"/>
              <a:gd name="connsiteY278" fmla="*/ 297553 h 5484241"/>
              <a:gd name="connsiteX279" fmla="*/ 915320 w 4833822"/>
              <a:gd name="connsiteY279" fmla="*/ 39124 h 5484241"/>
              <a:gd name="connsiteX280" fmla="*/ 1020430 w 4833822"/>
              <a:gd name="connsiteY280" fmla="*/ 719886 h 5484241"/>
              <a:gd name="connsiteX281" fmla="*/ 811383 w 4833822"/>
              <a:gd name="connsiteY281" fmla="*/ 680300 h 5484241"/>
              <a:gd name="connsiteX282" fmla="*/ 915320 w 4833822"/>
              <a:gd name="connsiteY282" fmla="*/ 39124 h 5484241"/>
              <a:gd name="connsiteX283" fmla="*/ 2447238 w 4833822"/>
              <a:gd name="connsiteY283" fmla="*/ 2849 h 5484241"/>
              <a:gd name="connsiteX284" fmla="*/ 3047525 w 4833822"/>
              <a:gd name="connsiteY284" fmla="*/ 645869 h 5484241"/>
              <a:gd name="connsiteX285" fmla="*/ 3054443 w 4833822"/>
              <a:gd name="connsiteY285" fmla="*/ 1319671 h 5484241"/>
              <a:gd name="connsiteX286" fmla="*/ 3282263 w 4833822"/>
              <a:gd name="connsiteY286" fmla="*/ 460614 h 5484241"/>
              <a:gd name="connsiteX287" fmla="*/ 3257173 w 4833822"/>
              <a:gd name="connsiteY287" fmla="*/ 320845 h 5484241"/>
              <a:gd name="connsiteX288" fmla="*/ 3278681 w 4833822"/>
              <a:gd name="connsiteY288" fmla="*/ 231249 h 5484241"/>
              <a:gd name="connsiteX289" fmla="*/ 3361107 w 4833822"/>
              <a:gd name="connsiteY289" fmla="*/ 288592 h 5484241"/>
              <a:gd name="connsiteX290" fmla="*/ 3884339 w 4833822"/>
              <a:gd name="connsiteY290" fmla="*/ 1600262 h 5484241"/>
              <a:gd name="connsiteX291" fmla="*/ 3776823 w 4833822"/>
              <a:gd name="connsiteY291" fmla="*/ 2220257 h 5484241"/>
              <a:gd name="connsiteX292" fmla="*/ 4002606 w 4833822"/>
              <a:gd name="connsiteY292" fmla="*/ 2001648 h 5484241"/>
              <a:gd name="connsiteX293" fmla="*/ 4059943 w 4833822"/>
              <a:gd name="connsiteY293" fmla="*/ 1937137 h 5484241"/>
              <a:gd name="connsiteX294" fmla="*/ 4117286 w 4833822"/>
              <a:gd name="connsiteY294" fmla="*/ 2012399 h 5484241"/>
              <a:gd name="connsiteX295" fmla="*/ 4131625 w 4833822"/>
              <a:gd name="connsiteY295" fmla="*/ 2825921 h 5484241"/>
              <a:gd name="connsiteX296" fmla="*/ 3755321 w 4833822"/>
              <a:gd name="connsiteY296" fmla="*/ 3657363 h 5484241"/>
              <a:gd name="connsiteX297" fmla="*/ 3723067 w 4833822"/>
              <a:gd name="connsiteY297" fmla="*/ 3732620 h 5484241"/>
              <a:gd name="connsiteX298" fmla="*/ 4099366 w 4833822"/>
              <a:gd name="connsiteY298" fmla="*/ 3671696 h 5484241"/>
              <a:gd name="connsiteX299" fmla="*/ 4550927 w 4833822"/>
              <a:gd name="connsiteY299" fmla="*/ 4022910 h 5484241"/>
              <a:gd name="connsiteX300" fmla="*/ 4604683 w 4833822"/>
              <a:gd name="connsiteY300" fmla="*/ 4123257 h 5484241"/>
              <a:gd name="connsiteX301" fmla="*/ 4576011 w 4833822"/>
              <a:gd name="connsiteY301" fmla="*/ 4965450 h 5484241"/>
              <a:gd name="connsiteX302" fmla="*/ 4432660 w 4833822"/>
              <a:gd name="connsiteY302" fmla="*/ 5026374 h 5484241"/>
              <a:gd name="connsiteX303" fmla="*/ 3999019 w 4833822"/>
              <a:gd name="connsiteY303" fmla="*/ 5259321 h 5484241"/>
              <a:gd name="connsiteX304" fmla="*/ 3192667 w 4833822"/>
              <a:gd name="connsiteY304" fmla="*/ 5191228 h 5484241"/>
              <a:gd name="connsiteX305" fmla="*/ 2662265 w 4833822"/>
              <a:gd name="connsiteY305" fmla="*/ 4560480 h 5484241"/>
              <a:gd name="connsiteX306" fmla="*/ 2680186 w 4833822"/>
              <a:gd name="connsiteY306" fmla="*/ 4879436 h 5484241"/>
              <a:gd name="connsiteX307" fmla="*/ 2655096 w 4833822"/>
              <a:gd name="connsiteY307" fmla="*/ 5191228 h 5484241"/>
              <a:gd name="connsiteX308" fmla="*/ 2063771 w 4833822"/>
              <a:gd name="connsiteY308" fmla="*/ 5477930 h 5484241"/>
              <a:gd name="connsiteX309" fmla="*/ 1827242 w 4833822"/>
              <a:gd name="connsiteY309" fmla="*/ 5427757 h 5484241"/>
              <a:gd name="connsiteX310" fmla="*/ 1594295 w 4833822"/>
              <a:gd name="connsiteY310" fmla="*/ 4886605 h 5484241"/>
              <a:gd name="connsiteX311" fmla="*/ 1952673 w 4833822"/>
              <a:gd name="connsiteY311" fmla="*/ 4352617 h 5484241"/>
              <a:gd name="connsiteX312" fmla="*/ 2020761 w 4833822"/>
              <a:gd name="connsiteY312" fmla="*/ 4220017 h 5484241"/>
              <a:gd name="connsiteX313" fmla="*/ 1841575 w 4833822"/>
              <a:gd name="connsiteY313" fmla="*/ 4363368 h 5484241"/>
              <a:gd name="connsiteX314" fmla="*/ 884697 w 4833822"/>
              <a:gd name="connsiteY314" fmla="*/ 5108801 h 5484241"/>
              <a:gd name="connsiteX315" fmla="*/ 547826 w 4833822"/>
              <a:gd name="connsiteY315" fmla="*/ 5141054 h 5484241"/>
              <a:gd name="connsiteX316" fmla="*/ 357883 w 4833822"/>
              <a:gd name="connsiteY316" fmla="*/ 5083717 h 5484241"/>
              <a:gd name="connsiteX317" fmla="*/ 89095 w 4833822"/>
              <a:gd name="connsiteY317" fmla="*/ 4657240 h 5484241"/>
              <a:gd name="connsiteX318" fmla="*/ 46091 w 4833822"/>
              <a:gd name="connsiteY318" fmla="*/ 4306031 h 5484241"/>
              <a:gd name="connsiteX319" fmla="*/ 440310 w 4833822"/>
              <a:gd name="connsiteY319" fmla="*/ 3657363 h 5484241"/>
              <a:gd name="connsiteX320" fmla="*/ 1020884 w 4833822"/>
              <a:gd name="connsiteY320" fmla="*/ 3707536 h 5484241"/>
              <a:gd name="connsiteX321" fmla="*/ 798688 w 4833822"/>
              <a:gd name="connsiteY321" fmla="*/ 3535514 h 5484241"/>
              <a:gd name="connsiteX322" fmla="*/ 766435 w 4833822"/>
              <a:gd name="connsiteY322" fmla="*/ 3478171 h 5484241"/>
              <a:gd name="connsiteX323" fmla="*/ 838110 w 4833822"/>
              <a:gd name="connsiteY323" fmla="*/ 3456669 h 5484241"/>
              <a:gd name="connsiteX324" fmla="*/ 1060306 w 4833822"/>
              <a:gd name="connsiteY324" fmla="*/ 3549847 h 5484241"/>
              <a:gd name="connsiteX325" fmla="*/ 777186 w 4833822"/>
              <a:gd name="connsiteY325" fmla="*/ 3051699 h 5484241"/>
              <a:gd name="connsiteX326" fmla="*/ 723430 w 4833822"/>
              <a:gd name="connsiteY326" fmla="*/ 2517716 h 5484241"/>
              <a:gd name="connsiteX327" fmla="*/ 727012 w 4833822"/>
              <a:gd name="connsiteY327" fmla="*/ 1818875 h 5484241"/>
              <a:gd name="connsiteX328" fmla="*/ 762853 w 4833822"/>
              <a:gd name="connsiteY328" fmla="*/ 1686275 h 5484241"/>
              <a:gd name="connsiteX329" fmla="*/ 1017302 w 4833822"/>
              <a:gd name="connsiteY329" fmla="*/ 1987310 h 5484241"/>
              <a:gd name="connsiteX330" fmla="*/ 1139151 w 4833822"/>
              <a:gd name="connsiteY330" fmla="*/ 2026732 h 5484241"/>
              <a:gd name="connsiteX331" fmla="*/ 1110480 w 4833822"/>
              <a:gd name="connsiteY331" fmla="*/ 1915634 h 5484241"/>
              <a:gd name="connsiteX332" fmla="*/ 1135564 w 4833822"/>
              <a:gd name="connsiteY332" fmla="*/ 1026856 h 5484241"/>
              <a:gd name="connsiteX333" fmla="*/ 1493942 w 4833822"/>
              <a:gd name="connsiteY333" fmla="*/ 367436 h 5484241"/>
              <a:gd name="connsiteX334" fmla="*/ 1547703 w 4833822"/>
              <a:gd name="connsiteY334" fmla="*/ 313681 h 5484241"/>
              <a:gd name="connsiteX335" fmla="*/ 1597877 w 4833822"/>
              <a:gd name="connsiteY335" fmla="*/ 406859 h 5484241"/>
              <a:gd name="connsiteX336" fmla="*/ 2070940 w 4833822"/>
              <a:gd name="connsiteY336" fmla="*/ 1180958 h 5484241"/>
              <a:gd name="connsiteX337" fmla="*/ 2272613 w 4833822"/>
              <a:gd name="connsiteY337" fmla="*/ 442131 h 5484241"/>
              <a:gd name="connsiteX338" fmla="*/ 2447238 w 4833822"/>
              <a:gd name="connsiteY338" fmla="*/ 2849 h 5484241"/>
              <a:gd name="connsiteX0" fmla="*/ 2144854 w 4833822"/>
              <a:gd name="connsiteY0" fmla="*/ 5196696 h 5570345"/>
              <a:gd name="connsiteX1" fmla="*/ 2053020 w 4833822"/>
              <a:gd name="connsiteY1" fmla="*/ 5205656 h 5570345"/>
              <a:gd name="connsiteX2" fmla="*/ 1959837 w 4833822"/>
              <a:gd name="connsiteY2" fmla="*/ 5280914 h 5570345"/>
              <a:gd name="connsiteX3" fmla="*/ 2045851 w 4833822"/>
              <a:gd name="connsiteY3" fmla="*/ 5399181 h 5570345"/>
              <a:gd name="connsiteX4" fmla="*/ 2042269 w 4833822"/>
              <a:gd name="connsiteY4" fmla="*/ 5302416 h 5570345"/>
              <a:gd name="connsiteX5" fmla="*/ 2106775 w 4833822"/>
              <a:gd name="connsiteY5" fmla="*/ 5237909 h 5570345"/>
              <a:gd name="connsiteX6" fmla="*/ 2128277 w 4833822"/>
              <a:gd name="connsiteY6" fmla="*/ 5309585 h 5570345"/>
              <a:gd name="connsiteX7" fmla="*/ 2164118 w 4833822"/>
              <a:gd name="connsiteY7" fmla="*/ 5359758 h 5570345"/>
              <a:gd name="connsiteX8" fmla="*/ 2232206 w 4833822"/>
              <a:gd name="connsiteY8" fmla="*/ 5323923 h 5570345"/>
              <a:gd name="connsiteX9" fmla="*/ 2228624 w 4833822"/>
              <a:gd name="connsiteY9" fmla="*/ 5230740 h 5570345"/>
              <a:gd name="connsiteX10" fmla="*/ 2144854 w 4833822"/>
              <a:gd name="connsiteY10" fmla="*/ 5196696 h 5570345"/>
              <a:gd name="connsiteX11" fmla="*/ 2508163 w 4833822"/>
              <a:gd name="connsiteY11" fmla="*/ 5166234 h 5570345"/>
              <a:gd name="connsiteX12" fmla="*/ 2407811 w 4833822"/>
              <a:gd name="connsiteY12" fmla="*/ 5474444 h 5570345"/>
              <a:gd name="connsiteX13" fmla="*/ 2508163 w 4833822"/>
              <a:gd name="connsiteY13" fmla="*/ 5166234 h 5570345"/>
              <a:gd name="connsiteX14" fmla="*/ 2215080 w 4833822"/>
              <a:gd name="connsiteY14" fmla="*/ 5081699 h 5570345"/>
              <a:gd name="connsiteX15" fmla="*/ 2171282 w 4833822"/>
              <a:gd name="connsiteY15" fmla="*/ 5087389 h 5570345"/>
              <a:gd name="connsiteX16" fmla="*/ 2350473 w 4833822"/>
              <a:gd name="connsiteY16" fmla="*/ 5366928 h 5570345"/>
              <a:gd name="connsiteX17" fmla="*/ 2393478 w 4833822"/>
              <a:gd name="connsiteY17" fmla="*/ 5184154 h 5570345"/>
              <a:gd name="connsiteX18" fmla="*/ 2252871 w 4833822"/>
              <a:gd name="connsiteY18" fmla="*/ 5082854 h 5570345"/>
              <a:gd name="connsiteX19" fmla="*/ 2215080 w 4833822"/>
              <a:gd name="connsiteY19" fmla="*/ 5081699 h 5570345"/>
              <a:gd name="connsiteX20" fmla="*/ 3767359 w 4833822"/>
              <a:gd name="connsiteY20" fmla="*/ 4962741 h 5570345"/>
              <a:gd name="connsiteX21" fmla="*/ 3913003 w 4833822"/>
              <a:gd name="connsiteY21" fmla="*/ 5044384 h 5570345"/>
              <a:gd name="connsiteX22" fmla="*/ 3930923 w 4833822"/>
              <a:gd name="connsiteY22" fmla="*/ 5069473 h 5570345"/>
              <a:gd name="connsiteX23" fmla="*/ 3923759 w 4833822"/>
              <a:gd name="connsiteY23" fmla="*/ 5094558 h 5570345"/>
              <a:gd name="connsiteX24" fmla="*/ 3672890 w 4833822"/>
              <a:gd name="connsiteY24" fmla="*/ 5076637 h 5570345"/>
              <a:gd name="connsiteX25" fmla="*/ 3672890 w 4833822"/>
              <a:gd name="connsiteY25" fmla="*/ 5008548 h 5570345"/>
              <a:gd name="connsiteX26" fmla="*/ 3708731 w 4833822"/>
              <a:gd name="connsiteY26" fmla="*/ 4983459 h 5570345"/>
              <a:gd name="connsiteX27" fmla="*/ 3767359 w 4833822"/>
              <a:gd name="connsiteY27" fmla="*/ 4962741 h 5570345"/>
              <a:gd name="connsiteX28" fmla="*/ 3779366 w 4833822"/>
              <a:gd name="connsiteY28" fmla="*/ 4922930 h 5570345"/>
              <a:gd name="connsiteX29" fmla="*/ 3637059 w 4833822"/>
              <a:gd name="connsiteY29" fmla="*/ 4947625 h 5570345"/>
              <a:gd name="connsiteX30" fmla="*/ 3497289 w 4833822"/>
              <a:gd name="connsiteY30" fmla="*/ 5130393 h 5570345"/>
              <a:gd name="connsiteX31" fmla="*/ 3615557 w 4833822"/>
              <a:gd name="connsiteY31" fmla="*/ 5073056 h 5570345"/>
              <a:gd name="connsiteX32" fmla="*/ 3852086 w 4833822"/>
              <a:gd name="connsiteY32" fmla="*/ 5230740 h 5570345"/>
              <a:gd name="connsiteX33" fmla="*/ 3952433 w 4833822"/>
              <a:gd name="connsiteY33" fmla="*/ 5058718 h 5570345"/>
              <a:gd name="connsiteX34" fmla="*/ 3945496 w 4833822"/>
              <a:gd name="connsiteY34" fmla="*/ 5041913 h 5570345"/>
              <a:gd name="connsiteX35" fmla="*/ 3938093 w 4833822"/>
              <a:gd name="connsiteY35" fmla="*/ 5041913 h 5570345"/>
              <a:gd name="connsiteX36" fmla="*/ 3927341 w 4833822"/>
              <a:gd name="connsiteY36" fmla="*/ 5041913 h 5570345"/>
              <a:gd name="connsiteX37" fmla="*/ 3909418 w 4833822"/>
              <a:gd name="connsiteY37" fmla="*/ 5037206 h 5570345"/>
              <a:gd name="connsiteX38" fmla="*/ 3920171 w 4833822"/>
              <a:gd name="connsiteY38" fmla="*/ 5037206 h 5570345"/>
              <a:gd name="connsiteX39" fmla="*/ 3945252 w 4833822"/>
              <a:gd name="connsiteY39" fmla="*/ 5041323 h 5570345"/>
              <a:gd name="connsiteX40" fmla="*/ 3928739 w 4833822"/>
              <a:gd name="connsiteY40" fmla="*/ 5001323 h 5570345"/>
              <a:gd name="connsiteX41" fmla="*/ 3822967 w 4833822"/>
              <a:gd name="connsiteY41" fmla="*/ 4925225 h 5570345"/>
              <a:gd name="connsiteX42" fmla="*/ 3779366 w 4833822"/>
              <a:gd name="connsiteY42" fmla="*/ 4922930 h 5570345"/>
              <a:gd name="connsiteX43" fmla="*/ 4196131 w 4833822"/>
              <a:gd name="connsiteY43" fmla="*/ 4779184 h 5570345"/>
              <a:gd name="connsiteX44" fmla="*/ 4235548 w 4833822"/>
              <a:gd name="connsiteY44" fmla="*/ 5008549 h 5570345"/>
              <a:gd name="connsiteX45" fmla="*/ 4454163 w 4833822"/>
              <a:gd name="connsiteY45" fmla="*/ 5012131 h 5570345"/>
              <a:gd name="connsiteX46" fmla="*/ 4196131 w 4833822"/>
              <a:gd name="connsiteY46" fmla="*/ 4779184 h 5570345"/>
              <a:gd name="connsiteX47" fmla="*/ 1174995 w 4833822"/>
              <a:gd name="connsiteY47" fmla="*/ 4463806 h 5570345"/>
              <a:gd name="connsiteX48" fmla="*/ 1250253 w 4833822"/>
              <a:gd name="connsiteY48" fmla="*/ 4510398 h 5570345"/>
              <a:gd name="connsiteX49" fmla="*/ 1035224 w 4833822"/>
              <a:gd name="connsiteY49" fmla="*/ 4621491 h 5570345"/>
              <a:gd name="connsiteX50" fmla="*/ 981463 w 4833822"/>
              <a:gd name="connsiteY50" fmla="*/ 4596407 h 5570345"/>
              <a:gd name="connsiteX51" fmla="*/ 1174995 w 4833822"/>
              <a:gd name="connsiteY51" fmla="*/ 4463806 h 5570345"/>
              <a:gd name="connsiteX52" fmla="*/ 3960412 w 4833822"/>
              <a:gd name="connsiteY52" fmla="*/ 4434531 h 5570345"/>
              <a:gd name="connsiteX53" fmla="*/ 4095776 w 4833822"/>
              <a:gd name="connsiteY53" fmla="*/ 4492476 h 5570345"/>
              <a:gd name="connsiteX54" fmla="*/ 4052767 w 4833822"/>
              <a:gd name="connsiteY54" fmla="*/ 4521146 h 5570345"/>
              <a:gd name="connsiteX55" fmla="*/ 3852081 w 4833822"/>
              <a:gd name="connsiteY55" fmla="*/ 4488895 h 5570345"/>
              <a:gd name="connsiteX56" fmla="*/ 3859245 w 4833822"/>
              <a:gd name="connsiteY56" fmla="*/ 4453056 h 5570345"/>
              <a:gd name="connsiteX57" fmla="*/ 3917370 w 4833822"/>
              <a:gd name="connsiteY57" fmla="*/ 4435531 h 5570345"/>
              <a:gd name="connsiteX58" fmla="*/ 3960412 w 4833822"/>
              <a:gd name="connsiteY58" fmla="*/ 4434531 h 5570345"/>
              <a:gd name="connsiteX59" fmla="*/ 2177948 w 4833822"/>
              <a:gd name="connsiteY59" fmla="*/ 4340281 h 5570345"/>
              <a:gd name="connsiteX60" fmla="*/ 2146198 w 4833822"/>
              <a:gd name="connsiteY60" fmla="*/ 4363463 h 5570345"/>
              <a:gd name="connsiteX61" fmla="*/ 1680303 w 4833822"/>
              <a:gd name="connsiteY61" fmla="*/ 5062305 h 5570345"/>
              <a:gd name="connsiteX62" fmla="*/ 1762730 w 4833822"/>
              <a:gd name="connsiteY62" fmla="*/ 5424265 h 5570345"/>
              <a:gd name="connsiteX63" fmla="*/ 1802152 w 4833822"/>
              <a:gd name="connsiteY63" fmla="*/ 5144732 h 5570345"/>
              <a:gd name="connsiteX64" fmla="*/ 2081691 w 4833822"/>
              <a:gd name="connsiteY64" fmla="*/ 4987042 h 5570345"/>
              <a:gd name="connsiteX65" fmla="*/ 1845157 w 4833822"/>
              <a:gd name="connsiteY65" fmla="*/ 5069469 h 5570345"/>
              <a:gd name="connsiteX66" fmla="*/ 1744810 w 4833822"/>
              <a:gd name="connsiteY66" fmla="*/ 5040803 h 5570345"/>
              <a:gd name="connsiteX67" fmla="*/ 2060189 w 4833822"/>
              <a:gd name="connsiteY67" fmla="*/ 4886700 h 5570345"/>
              <a:gd name="connsiteX68" fmla="*/ 2178451 w 4833822"/>
              <a:gd name="connsiteY68" fmla="*/ 4825770 h 5570345"/>
              <a:gd name="connsiteX69" fmla="*/ 2293136 w 4833822"/>
              <a:gd name="connsiteY69" fmla="*/ 4359881 h 5570345"/>
              <a:gd name="connsiteX70" fmla="*/ 1999259 w 4833822"/>
              <a:gd name="connsiteY70" fmla="*/ 4775602 h 5570345"/>
              <a:gd name="connsiteX71" fmla="*/ 2196371 w 4833822"/>
              <a:gd name="connsiteY71" fmla="*/ 4345543 h 5570345"/>
              <a:gd name="connsiteX72" fmla="*/ 2177948 w 4833822"/>
              <a:gd name="connsiteY72" fmla="*/ 4340281 h 5570345"/>
              <a:gd name="connsiteX73" fmla="*/ 2511745 w 4833822"/>
              <a:gd name="connsiteY73" fmla="*/ 4327628 h 5570345"/>
              <a:gd name="connsiteX74" fmla="*/ 2482010 w 4833822"/>
              <a:gd name="connsiteY74" fmla="*/ 4555924 h 5570345"/>
              <a:gd name="connsiteX75" fmla="*/ 2486655 w 4833822"/>
              <a:gd name="connsiteY75" fmla="*/ 4621489 h 5570345"/>
              <a:gd name="connsiteX76" fmla="*/ 2514429 w 4833822"/>
              <a:gd name="connsiteY76" fmla="*/ 4637168 h 5570345"/>
              <a:gd name="connsiteX77" fmla="*/ 2526077 w 4833822"/>
              <a:gd name="connsiteY77" fmla="*/ 4660914 h 5570345"/>
              <a:gd name="connsiteX78" fmla="*/ 2486655 w 4833822"/>
              <a:gd name="connsiteY78" fmla="*/ 4621492 h 5570345"/>
              <a:gd name="connsiteX79" fmla="*/ 2486655 w 4833822"/>
              <a:gd name="connsiteY79" fmla="*/ 4621495 h 5570345"/>
              <a:gd name="connsiteX80" fmla="*/ 2440069 w 4833822"/>
              <a:gd name="connsiteY80" fmla="*/ 4897451 h 5570345"/>
              <a:gd name="connsiteX81" fmla="*/ 2375563 w 4833822"/>
              <a:gd name="connsiteY81" fmla="*/ 4460223 h 5570345"/>
              <a:gd name="connsiteX82" fmla="*/ 2296718 w 4833822"/>
              <a:gd name="connsiteY82" fmla="*/ 4829358 h 5570345"/>
              <a:gd name="connsiteX83" fmla="*/ 2429318 w 4833822"/>
              <a:gd name="connsiteY83" fmla="*/ 4951207 h 5570345"/>
              <a:gd name="connsiteX84" fmla="*/ 2493825 w 4833822"/>
              <a:gd name="connsiteY84" fmla="*/ 4850860 h 5570345"/>
              <a:gd name="connsiteX85" fmla="*/ 2529665 w 4833822"/>
              <a:gd name="connsiteY85" fmla="*/ 4660917 h 5570345"/>
              <a:gd name="connsiteX86" fmla="*/ 2511745 w 4833822"/>
              <a:gd name="connsiteY86" fmla="*/ 4327628 h 5570345"/>
              <a:gd name="connsiteX87" fmla="*/ 2808528 w 4833822"/>
              <a:gd name="connsiteY87" fmla="*/ 4325162 h 5570345"/>
              <a:gd name="connsiteX88" fmla="*/ 2784115 w 4833822"/>
              <a:gd name="connsiteY88" fmla="*/ 4338379 h 5570345"/>
              <a:gd name="connsiteX89" fmla="*/ 2798448 w 4833822"/>
              <a:gd name="connsiteY89" fmla="*/ 4413637 h 5570345"/>
              <a:gd name="connsiteX90" fmla="*/ 2880875 w 4833822"/>
              <a:gd name="connsiteY90" fmla="*/ 4528317 h 5570345"/>
              <a:gd name="connsiteX91" fmla="*/ 3142493 w 4833822"/>
              <a:gd name="connsiteY91" fmla="*/ 4858029 h 5570345"/>
              <a:gd name="connsiteX92" fmla="*/ 2891625 w 4833822"/>
              <a:gd name="connsiteY92" fmla="*/ 4693170 h 5570345"/>
              <a:gd name="connsiteX93" fmla="*/ 2683768 w 4833822"/>
              <a:gd name="connsiteY93" fmla="*/ 4449472 h 5570345"/>
              <a:gd name="connsiteX94" fmla="*/ 2651515 w 4833822"/>
              <a:gd name="connsiteY94" fmla="*/ 4474561 h 5570345"/>
              <a:gd name="connsiteX95" fmla="*/ 2866541 w 4833822"/>
              <a:gd name="connsiteY95" fmla="*/ 4718260 h 5570345"/>
              <a:gd name="connsiteX96" fmla="*/ 3389773 w 4833822"/>
              <a:gd name="connsiteY96" fmla="*/ 5316754 h 5570345"/>
              <a:gd name="connsiteX97" fmla="*/ 3637059 w 4833822"/>
              <a:gd name="connsiteY97" fmla="*/ 5359758 h 5570345"/>
              <a:gd name="connsiteX98" fmla="*/ 3246422 w 4833822"/>
              <a:gd name="connsiteY98" fmla="*/ 4990629 h 5570345"/>
              <a:gd name="connsiteX99" fmla="*/ 3400524 w 4833822"/>
              <a:gd name="connsiteY99" fmla="*/ 5040803 h 5570345"/>
              <a:gd name="connsiteX100" fmla="*/ 3336018 w 4833822"/>
              <a:gd name="connsiteY100" fmla="*/ 4893864 h 5570345"/>
              <a:gd name="connsiteX101" fmla="*/ 3095901 w 4833822"/>
              <a:gd name="connsiteY101" fmla="*/ 4632251 h 5570345"/>
              <a:gd name="connsiteX102" fmla="*/ 2862954 w 4833822"/>
              <a:gd name="connsiteY102" fmla="*/ 4363463 h 5570345"/>
              <a:gd name="connsiteX103" fmla="*/ 2808528 w 4833822"/>
              <a:gd name="connsiteY103" fmla="*/ 4325162 h 5570345"/>
              <a:gd name="connsiteX104" fmla="*/ 1587125 w 4833822"/>
              <a:gd name="connsiteY104" fmla="*/ 4281037 h 5570345"/>
              <a:gd name="connsiteX105" fmla="*/ 798688 w 4833822"/>
              <a:gd name="connsiteY105" fmla="*/ 4488900 h 5570345"/>
              <a:gd name="connsiteX106" fmla="*/ 780768 w 4833822"/>
              <a:gd name="connsiteY106" fmla="*/ 5112478 h 5570345"/>
              <a:gd name="connsiteX107" fmla="*/ 791519 w 4833822"/>
              <a:gd name="connsiteY107" fmla="*/ 4918954 h 5570345"/>
              <a:gd name="connsiteX108" fmla="*/ 709092 w 4833822"/>
              <a:gd name="connsiteY108" fmla="*/ 4556988 h 5570345"/>
              <a:gd name="connsiteX109" fmla="*/ 368634 w 4833822"/>
              <a:gd name="connsiteY109" fmla="*/ 4567739 h 5570345"/>
              <a:gd name="connsiteX110" fmla="*/ 332793 w 4833822"/>
              <a:gd name="connsiteY110" fmla="*/ 4592829 h 5570345"/>
              <a:gd name="connsiteX111" fmla="*/ 368634 w 4833822"/>
              <a:gd name="connsiteY111" fmla="*/ 4607162 h 5570345"/>
              <a:gd name="connsiteX112" fmla="*/ 350714 w 4833822"/>
              <a:gd name="connsiteY112" fmla="*/ 4908202 h 5570345"/>
              <a:gd name="connsiteX113" fmla="*/ 447479 w 4833822"/>
              <a:gd name="connsiteY113" fmla="*/ 4972709 h 5570345"/>
              <a:gd name="connsiteX114" fmla="*/ 486896 w 4833822"/>
              <a:gd name="connsiteY114" fmla="*/ 4872362 h 5570345"/>
              <a:gd name="connsiteX115" fmla="*/ 468981 w 4833822"/>
              <a:gd name="connsiteY115" fmla="*/ 4754095 h 5570345"/>
              <a:gd name="connsiteX116" fmla="*/ 372216 w 4833822"/>
              <a:gd name="connsiteY116" fmla="*/ 4861611 h 5570345"/>
              <a:gd name="connsiteX117" fmla="*/ 382967 w 4833822"/>
              <a:gd name="connsiteY117" fmla="*/ 4711090 h 5570345"/>
              <a:gd name="connsiteX118" fmla="*/ 497647 w 4833822"/>
              <a:gd name="connsiteY118" fmla="*/ 4671668 h 5570345"/>
              <a:gd name="connsiteX119" fmla="*/ 569323 w 4833822"/>
              <a:gd name="connsiteY119" fmla="*/ 4786353 h 5570345"/>
              <a:gd name="connsiteX120" fmla="*/ 580074 w 4833822"/>
              <a:gd name="connsiteY120" fmla="*/ 4997793 h 5570345"/>
              <a:gd name="connsiteX121" fmla="*/ 612332 w 4833822"/>
              <a:gd name="connsiteY121" fmla="*/ 4754095 h 5570345"/>
              <a:gd name="connsiteX122" fmla="*/ 497647 w 4833822"/>
              <a:gd name="connsiteY122" fmla="*/ 4521148 h 5570345"/>
              <a:gd name="connsiteX123" fmla="*/ 730594 w 4833822"/>
              <a:gd name="connsiteY123" fmla="*/ 4926117 h 5570345"/>
              <a:gd name="connsiteX124" fmla="*/ 547826 w 4833822"/>
              <a:gd name="connsiteY124" fmla="*/ 5090976 h 5570345"/>
              <a:gd name="connsiteX125" fmla="*/ 834528 w 4833822"/>
              <a:gd name="connsiteY125" fmla="*/ 5123229 h 5570345"/>
              <a:gd name="connsiteX126" fmla="*/ 1533370 w 4833822"/>
              <a:gd name="connsiteY126" fmla="*/ 4607162 h 5570345"/>
              <a:gd name="connsiteX127" fmla="*/ 1633712 w 4833822"/>
              <a:gd name="connsiteY127" fmla="*/ 4474561 h 5570345"/>
              <a:gd name="connsiteX128" fmla="*/ 1142733 w 4833822"/>
              <a:gd name="connsiteY128" fmla="*/ 4789935 h 5570345"/>
              <a:gd name="connsiteX129" fmla="*/ 1031635 w 4833822"/>
              <a:gd name="connsiteY129" fmla="*/ 4818607 h 5570345"/>
              <a:gd name="connsiteX130" fmla="*/ 1096142 w 4833822"/>
              <a:gd name="connsiteY130" fmla="*/ 4718260 h 5570345"/>
              <a:gd name="connsiteX131" fmla="*/ 1587125 w 4833822"/>
              <a:gd name="connsiteY131" fmla="*/ 4281037 h 5570345"/>
              <a:gd name="connsiteX132" fmla="*/ 3072607 w 4833822"/>
              <a:gd name="connsiteY132" fmla="*/ 4272077 h 5570345"/>
              <a:gd name="connsiteX133" fmla="*/ 2988391 w 4833822"/>
              <a:gd name="connsiteY133" fmla="*/ 4306121 h 5570345"/>
              <a:gd name="connsiteX134" fmla="*/ 3038564 w 4833822"/>
              <a:gd name="connsiteY134" fmla="*/ 4417219 h 5570345"/>
              <a:gd name="connsiteX135" fmla="*/ 3407693 w 4833822"/>
              <a:gd name="connsiteY135" fmla="*/ 4832940 h 5570345"/>
              <a:gd name="connsiteX136" fmla="*/ 3576134 w 4833822"/>
              <a:gd name="connsiteY136" fmla="*/ 4872362 h 5570345"/>
              <a:gd name="connsiteX137" fmla="*/ 4002606 w 4833822"/>
              <a:gd name="connsiteY137" fmla="*/ 4976291 h 5570345"/>
              <a:gd name="connsiteX138" fmla="*/ 4124455 w 4833822"/>
              <a:gd name="connsiteY138" fmla="*/ 5058718 h 5570345"/>
              <a:gd name="connsiteX139" fmla="*/ 3586885 w 4833822"/>
              <a:gd name="connsiteY139" fmla="*/ 4510397 h 5570345"/>
              <a:gd name="connsiteX140" fmla="*/ 3339600 w 4833822"/>
              <a:gd name="connsiteY140" fmla="*/ 4367045 h 5570345"/>
              <a:gd name="connsiteX141" fmla="*/ 3551045 w 4833822"/>
              <a:gd name="connsiteY141" fmla="*/ 4542655 h 5570345"/>
              <a:gd name="connsiteX142" fmla="*/ 3658561 w 4833822"/>
              <a:gd name="connsiteY142" fmla="*/ 4725429 h 5570345"/>
              <a:gd name="connsiteX143" fmla="*/ 3536712 w 4833822"/>
              <a:gd name="connsiteY143" fmla="*/ 4650166 h 5570345"/>
              <a:gd name="connsiteX144" fmla="*/ 3167577 w 4833822"/>
              <a:gd name="connsiteY144" fmla="*/ 4313290 h 5570345"/>
              <a:gd name="connsiteX145" fmla="*/ 3072607 w 4833822"/>
              <a:gd name="connsiteY145" fmla="*/ 4272077 h 5570345"/>
              <a:gd name="connsiteX146" fmla="*/ 1497530 w 4833822"/>
              <a:gd name="connsiteY146" fmla="*/ 4184277 h 5570345"/>
              <a:gd name="connsiteX147" fmla="*/ 644585 w 4833822"/>
              <a:gd name="connsiteY147" fmla="*/ 4309708 h 5570345"/>
              <a:gd name="connsiteX148" fmla="*/ 404469 w 4833822"/>
              <a:gd name="connsiteY148" fmla="*/ 4384965 h 5570345"/>
              <a:gd name="connsiteX149" fmla="*/ 218113 w 4833822"/>
              <a:gd name="connsiteY149" fmla="*/ 4539068 h 5570345"/>
              <a:gd name="connsiteX150" fmla="*/ 347132 w 4833822"/>
              <a:gd name="connsiteY150" fmla="*/ 5058718 h 5570345"/>
              <a:gd name="connsiteX151" fmla="*/ 218113 w 4833822"/>
              <a:gd name="connsiteY151" fmla="*/ 4693170 h 5570345"/>
              <a:gd name="connsiteX152" fmla="*/ 289789 w 4833822"/>
              <a:gd name="connsiteY152" fmla="*/ 4585659 h 5570345"/>
              <a:gd name="connsiteX153" fmla="*/ 271869 w 4833822"/>
              <a:gd name="connsiteY153" fmla="*/ 4571326 h 5570345"/>
              <a:gd name="connsiteX154" fmla="*/ 304127 w 4833822"/>
              <a:gd name="connsiteY154" fmla="*/ 4478143 h 5570345"/>
              <a:gd name="connsiteX155" fmla="*/ 400887 w 4833822"/>
              <a:gd name="connsiteY155" fmla="*/ 4395717 h 5570345"/>
              <a:gd name="connsiteX156" fmla="*/ 404469 w 4833822"/>
              <a:gd name="connsiteY156" fmla="*/ 4388547 h 5570345"/>
              <a:gd name="connsiteX157" fmla="*/ 408056 w 4833822"/>
              <a:gd name="connsiteY157" fmla="*/ 4388547 h 5570345"/>
              <a:gd name="connsiteX158" fmla="*/ 569323 w 4833822"/>
              <a:gd name="connsiteY158" fmla="*/ 4345543 h 5570345"/>
              <a:gd name="connsiteX159" fmla="*/ 777186 w 4833822"/>
              <a:gd name="connsiteY159" fmla="*/ 4456641 h 5570345"/>
              <a:gd name="connsiteX160" fmla="*/ 1250249 w 4833822"/>
              <a:gd name="connsiteY160" fmla="*/ 4288200 h 5570345"/>
              <a:gd name="connsiteX161" fmla="*/ 1497530 w 4833822"/>
              <a:gd name="connsiteY161" fmla="*/ 4184277 h 5570345"/>
              <a:gd name="connsiteX162" fmla="*/ 3393360 w 4833822"/>
              <a:gd name="connsiteY162" fmla="*/ 4143507 h 5570345"/>
              <a:gd name="connsiteX163" fmla="*/ 3271511 w 4833822"/>
              <a:gd name="connsiteY163" fmla="*/ 4180690 h 5570345"/>
              <a:gd name="connsiteX164" fmla="*/ 3486538 w 4833822"/>
              <a:gd name="connsiteY164" fmla="*/ 4309708 h 5570345"/>
              <a:gd name="connsiteX165" fmla="*/ 4092197 w 4833822"/>
              <a:gd name="connsiteY165" fmla="*/ 4643002 h 5570345"/>
              <a:gd name="connsiteX166" fmla="*/ 3873588 w 4833822"/>
              <a:gd name="connsiteY166" fmla="*/ 4643002 h 5570345"/>
              <a:gd name="connsiteX167" fmla="*/ 4002606 w 4833822"/>
              <a:gd name="connsiteY167" fmla="*/ 4772015 h 5570345"/>
              <a:gd name="connsiteX168" fmla="*/ 4106535 w 4833822"/>
              <a:gd name="connsiteY168" fmla="*/ 4743344 h 5570345"/>
              <a:gd name="connsiteX169" fmla="*/ 4325144 w 4833822"/>
              <a:gd name="connsiteY169" fmla="*/ 4417219 h 5570345"/>
              <a:gd name="connsiteX170" fmla="*/ 4038441 w 4833822"/>
              <a:gd name="connsiteY170" fmla="*/ 4327628 h 5570345"/>
              <a:gd name="connsiteX171" fmla="*/ 3624178 w 4833822"/>
              <a:gd name="connsiteY171" fmla="*/ 4314016 h 5570345"/>
              <a:gd name="connsiteX172" fmla="*/ 3486739 w 4833822"/>
              <a:gd name="connsiteY172" fmla="*/ 4288237 h 5570345"/>
              <a:gd name="connsiteX173" fmla="*/ 3486739 w 4833822"/>
              <a:gd name="connsiteY173" fmla="*/ 4292232 h 5570345"/>
              <a:gd name="connsiteX174" fmla="*/ 3485394 w 4833822"/>
              <a:gd name="connsiteY174" fmla="*/ 4289543 h 5570345"/>
              <a:gd name="connsiteX175" fmla="*/ 3486706 w 4833822"/>
              <a:gd name="connsiteY175" fmla="*/ 4288231 h 5570345"/>
              <a:gd name="connsiteX176" fmla="*/ 3486538 w 4833822"/>
              <a:gd name="connsiteY176" fmla="*/ 4288200 h 5570345"/>
              <a:gd name="connsiteX177" fmla="*/ 3543876 w 4833822"/>
              <a:gd name="connsiteY177" fmla="*/ 4227276 h 5570345"/>
              <a:gd name="connsiteX178" fmla="*/ 4518674 w 4833822"/>
              <a:gd name="connsiteY178" fmla="*/ 4374214 h 5570345"/>
              <a:gd name="connsiteX179" fmla="*/ 4328731 w 4833822"/>
              <a:gd name="connsiteY179" fmla="*/ 4571326 h 5570345"/>
              <a:gd name="connsiteX180" fmla="*/ 4457745 w 4833822"/>
              <a:gd name="connsiteY180" fmla="*/ 4499645 h 5570345"/>
              <a:gd name="connsiteX181" fmla="*/ 4579599 w 4833822"/>
              <a:gd name="connsiteY181" fmla="*/ 4492482 h 5570345"/>
              <a:gd name="connsiteX182" fmla="*/ 4500754 w 4833822"/>
              <a:gd name="connsiteY182" fmla="*/ 4571326 h 5570345"/>
              <a:gd name="connsiteX183" fmla="*/ 4314393 w 4833822"/>
              <a:gd name="connsiteY183" fmla="*/ 4804274 h 5570345"/>
              <a:gd name="connsiteX184" fmla="*/ 4346651 w 4833822"/>
              <a:gd name="connsiteY184" fmla="*/ 4868780 h 5570345"/>
              <a:gd name="connsiteX185" fmla="*/ 4403989 w 4833822"/>
              <a:gd name="connsiteY185" fmla="*/ 4818607 h 5570345"/>
              <a:gd name="connsiteX186" fmla="*/ 4482833 w 4833822"/>
              <a:gd name="connsiteY186" fmla="*/ 4628664 h 5570345"/>
              <a:gd name="connsiteX187" fmla="*/ 4590350 w 4833822"/>
              <a:gd name="connsiteY187" fmla="*/ 4607162 h 5570345"/>
              <a:gd name="connsiteX188" fmla="*/ 4608265 w 4833822"/>
              <a:gd name="connsiteY188" fmla="*/ 4689588 h 5570345"/>
              <a:gd name="connsiteX189" fmla="*/ 4608265 w 4833822"/>
              <a:gd name="connsiteY189" fmla="*/ 4693170 h 5570345"/>
              <a:gd name="connsiteX190" fmla="*/ 4421909 w 4833822"/>
              <a:gd name="connsiteY190" fmla="*/ 4904615 h 5570345"/>
              <a:gd name="connsiteX191" fmla="*/ 4608265 w 4833822"/>
              <a:gd name="connsiteY191" fmla="*/ 4693170 h 5570345"/>
              <a:gd name="connsiteX192" fmla="*/ 4611852 w 4833822"/>
              <a:gd name="connsiteY192" fmla="*/ 4689588 h 5570345"/>
              <a:gd name="connsiteX193" fmla="*/ 4611852 w 4833822"/>
              <a:gd name="connsiteY193" fmla="*/ 4686006 h 5570345"/>
              <a:gd name="connsiteX194" fmla="*/ 4694279 w 4833822"/>
              <a:gd name="connsiteY194" fmla="*/ 4671668 h 5570345"/>
              <a:gd name="connsiteX195" fmla="*/ 4651275 w 4833822"/>
              <a:gd name="connsiteY195" fmla="*/ 4496064 h 5570345"/>
              <a:gd name="connsiteX196" fmla="*/ 4572429 w 4833822"/>
              <a:gd name="connsiteY196" fmla="*/ 4377796 h 5570345"/>
              <a:gd name="connsiteX197" fmla="*/ 4583181 w 4833822"/>
              <a:gd name="connsiteY197" fmla="*/ 4284619 h 5570345"/>
              <a:gd name="connsiteX198" fmla="*/ 4436247 w 4833822"/>
              <a:gd name="connsiteY198" fmla="*/ 4238032 h 5570345"/>
              <a:gd name="connsiteX199" fmla="*/ 3504459 w 4833822"/>
              <a:gd name="connsiteY199" fmla="*/ 4152018 h 5570345"/>
              <a:gd name="connsiteX200" fmla="*/ 3393360 w 4833822"/>
              <a:gd name="connsiteY200" fmla="*/ 4143507 h 5570345"/>
              <a:gd name="connsiteX201" fmla="*/ 655337 w 4833822"/>
              <a:gd name="connsiteY201" fmla="*/ 4012249 h 5570345"/>
              <a:gd name="connsiteX202" fmla="*/ 637416 w 4833822"/>
              <a:gd name="connsiteY202" fmla="*/ 4069592 h 5570345"/>
              <a:gd name="connsiteX203" fmla="*/ 863200 w 4833822"/>
              <a:gd name="connsiteY203" fmla="*/ 4173521 h 5570345"/>
              <a:gd name="connsiteX204" fmla="*/ 734181 w 4833822"/>
              <a:gd name="connsiteY204" fmla="*/ 4033756 h 5570345"/>
              <a:gd name="connsiteX205" fmla="*/ 655337 w 4833822"/>
              <a:gd name="connsiteY205" fmla="*/ 4012249 h 5570345"/>
              <a:gd name="connsiteX206" fmla="*/ 465399 w 4833822"/>
              <a:gd name="connsiteY206" fmla="*/ 3972832 h 5570345"/>
              <a:gd name="connsiteX207" fmla="*/ 465399 w 4833822"/>
              <a:gd name="connsiteY207" fmla="*/ 4173521 h 5570345"/>
              <a:gd name="connsiteX208" fmla="*/ 501234 w 4833822"/>
              <a:gd name="connsiteY208" fmla="*/ 4230863 h 5570345"/>
              <a:gd name="connsiteX209" fmla="*/ 554990 w 4833822"/>
              <a:gd name="connsiteY209" fmla="*/ 4177108 h 5570345"/>
              <a:gd name="connsiteX210" fmla="*/ 465399 w 4833822"/>
              <a:gd name="connsiteY210" fmla="*/ 3972832 h 5570345"/>
              <a:gd name="connsiteX211" fmla="*/ 4325169 w 4833822"/>
              <a:gd name="connsiteY211" fmla="*/ 3891935 h 5570345"/>
              <a:gd name="connsiteX212" fmla="*/ 3959602 w 4833822"/>
              <a:gd name="connsiteY212" fmla="*/ 4098263 h 5570345"/>
              <a:gd name="connsiteX213" fmla="*/ 4360985 w 4833822"/>
              <a:gd name="connsiteY213" fmla="*/ 4008667 h 5570345"/>
              <a:gd name="connsiteX214" fmla="*/ 4278558 w 4833822"/>
              <a:gd name="connsiteY214" fmla="*/ 4119765 h 5570345"/>
              <a:gd name="connsiteX215" fmla="*/ 4454163 w 4833822"/>
              <a:gd name="connsiteY215" fmla="*/ 4073174 h 5570345"/>
              <a:gd name="connsiteX216" fmla="*/ 4368153 w 4833822"/>
              <a:gd name="connsiteY216" fmla="*/ 3897569 h 5570345"/>
              <a:gd name="connsiteX217" fmla="*/ 4325169 w 4833822"/>
              <a:gd name="connsiteY217" fmla="*/ 3891935 h 5570345"/>
              <a:gd name="connsiteX218" fmla="*/ 4156709 w 4833822"/>
              <a:gd name="connsiteY218" fmla="*/ 3858147 h 5570345"/>
              <a:gd name="connsiteX219" fmla="*/ 3748157 w 4833822"/>
              <a:gd name="connsiteY219" fmla="*/ 3940573 h 5570345"/>
              <a:gd name="connsiteX220" fmla="*/ 3529543 w 4833822"/>
              <a:gd name="connsiteY220" fmla="*/ 4062422 h 5570345"/>
              <a:gd name="connsiteX221" fmla="*/ 3805494 w 4833822"/>
              <a:gd name="connsiteY221" fmla="*/ 3965663 h 5570345"/>
              <a:gd name="connsiteX222" fmla="*/ 4156709 w 4833822"/>
              <a:gd name="connsiteY222" fmla="*/ 3858147 h 5570345"/>
              <a:gd name="connsiteX223" fmla="*/ 399937 w 4833822"/>
              <a:gd name="connsiteY223" fmla="*/ 3814359 h 5570345"/>
              <a:gd name="connsiteX224" fmla="*/ 210944 w 4833822"/>
              <a:gd name="connsiteY224" fmla="*/ 3893987 h 5570345"/>
              <a:gd name="connsiteX225" fmla="*/ 124936 w 4833822"/>
              <a:gd name="connsiteY225" fmla="*/ 4037338 h 5570345"/>
              <a:gd name="connsiteX226" fmla="*/ 275451 w 4833822"/>
              <a:gd name="connsiteY226" fmla="*/ 4030169 h 5570345"/>
              <a:gd name="connsiteX227" fmla="*/ 304127 w 4833822"/>
              <a:gd name="connsiteY227" fmla="*/ 4048089 h 5570345"/>
              <a:gd name="connsiteX228" fmla="*/ 271869 w 4833822"/>
              <a:gd name="connsiteY228" fmla="*/ 4284619 h 5570345"/>
              <a:gd name="connsiteX229" fmla="*/ 311291 w 4833822"/>
              <a:gd name="connsiteY229" fmla="*/ 4126934 h 5570345"/>
              <a:gd name="connsiteX230" fmla="*/ 243203 w 4833822"/>
              <a:gd name="connsiteY230" fmla="*/ 3919071 h 5570345"/>
              <a:gd name="connsiteX231" fmla="*/ 1214409 w 4833822"/>
              <a:gd name="connsiteY231" fmla="*/ 3897569 h 5570345"/>
              <a:gd name="connsiteX232" fmla="*/ 465399 w 4833822"/>
              <a:gd name="connsiteY232" fmla="*/ 3815142 h 5570345"/>
              <a:gd name="connsiteX233" fmla="*/ 399937 w 4833822"/>
              <a:gd name="connsiteY233" fmla="*/ 3814359 h 5570345"/>
              <a:gd name="connsiteX234" fmla="*/ 2524908 w 4833822"/>
              <a:gd name="connsiteY234" fmla="*/ 2680060 h 5570345"/>
              <a:gd name="connsiteX235" fmla="*/ 2732856 w 4833822"/>
              <a:gd name="connsiteY235" fmla="*/ 3321979 h 5570345"/>
              <a:gd name="connsiteX236" fmla="*/ 2775802 w 4833822"/>
              <a:gd name="connsiteY236" fmla="*/ 3392048 h 5570345"/>
              <a:gd name="connsiteX237" fmla="*/ 2823267 w 4833822"/>
              <a:gd name="connsiteY237" fmla="*/ 3315198 h 5570345"/>
              <a:gd name="connsiteX238" fmla="*/ 2879774 w 4833822"/>
              <a:gd name="connsiteY238" fmla="*/ 3104992 h 5570345"/>
              <a:gd name="connsiteX239" fmla="*/ 2920458 w 4833822"/>
              <a:gd name="connsiteY239" fmla="*/ 3638417 h 5570345"/>
              <a:gd name="connsiteX240" fmla="*/ 3132925 w 4833822"/>
              <a:gd name="connsiteY240" fmla="*/ 3579650 h 5570345"/>
              <a:gd name="connsiteX241" fmla="*/ 2879774 w 4833822"/>
              <a:gd name="connsiteY241" fmla="*/ 3954858 h 5570345"/>
              <a:gd name="connsiteX242" fmla="*/ 2131619 w 4833822"/>
              <a:gd name="connsiteY242" fmla="*/ 3902872 h 5570345"/>
              <a:gd name="connsiteX243" fmla="*/ 1894289 w 4833822"/>
              <a:gd name="connsiteY243" fmla="*/ 3552528 h 5570345"/>
              <a:gd name="connsiteX244" fmla="*/ 2075111 w 4833822"/>
              <a:gd name="connsiteY244" fmla="*/ 3640679 h 5570345"/>
              <a:gd name="connsiteX245" fmla="*/ 2086414 w 4833822"/>
              <a:gd name="connsiteY245" fmla="*/ 3125334 h 5570345"/>
              <a:gd name="connsiteX246" fmla="*/ 2163263 w 4833822"/>
              <a:gd name="connsiteY246" fmla="*/ 3269993 h 5570345"/>
              <a:gd name="connsiteX247" fmla="*/ 2224289 w 4833822"/>
              <a:gd name="connsiteY247" fmla="*/ 3315198 h 5570345"/>
              <a:gd name="connsiteX248" fmla="*/ 2242372 w 4833822"/>
              <a:gd name="connsiteY248" fmla="*/ 3251910 h 5570345"/>
              <a:gd name="connsiteX249" fmla="*/ 2524908 w 4833822"/>
              <a:gd name="connsiteY249" fmla="*/ 2680060 h 5570345"/>
              <a:gd name="connsiteX250" fmla="*/ 2540406 w 4833822"/>
              <a:gd name="connsiteY250" fmla="*/ 1872719 h 5570345"/>
              <a:gd name="connsiteX251" fmla="*/ 2092432 w 4833822"/>
              <a:gd name="connsiteY251" fmla="*/ 2779416 h 5570345"/>
              <a:gd name="connsiteX252" fmla="*/ 2063761 w 4833822"/>
              <a:gd name="connsiteY252" fmla="*/ 2879763 h 5570345"/>
              <a:gd name="connsiteX253" fmla="*/ 1967001 w 4833822"/>
              <a:gd name="connsiteY253" fmla="*/ 2808087 h 5570345"/>
              <a:gd name="connsiteX254" fmla="*/ 1845152 w 4833822"/>
              <a:gd name="connsiteY254" fmla="*/ 2578723 h 5570345"/>
              <a:gd name="connsiteX255" fmla="*/ 1827232 w 4833822"/>
              <a:gd name="connsiteY255" fmla="*/ 3395830 h 5570345"/>
              <a:gd name="connsiteX256" fmla="*/ 1540529 w 4833822"/>
              <a:gd name="connsiteY256" fmla="*/ 3256061 h 5570345"/>
              <a:gd name="connsiteX257" fmla="*/ 1916828 w 4833822"/>
              <a:gd name="connsiteY257" fmla="*/ 3811550 h 5570345"/>
              <a:gd name="connsiteX258" fmla="*/ 3103066 w 4833822"/>
              <a:gd name="connsiteY258" fmla="*/ 3893977 h 5570345"/>
              <a:gd name="connsiteX259" fmla="*/ 3504448 w 4833822"/>
              <a:gd name="connsiteY259" fmla="*/ 3299065 h 5570345"/>
              <a:gd name="connsiteX260" fmla="*/ 3167572 w 4833822"/>
              <a:gd name="connsiteY260" fmla="*/ 3392243 h 5570345"/>
              <a:gd name="connsiteX261" fmla="*/ 3103066 w 4833822"/>
              <a:gd name="connsiteY261" fmla="*/ 2546469 h 5570345"/>
              <a:gd name="connsiteX262" fmla="*/ 3013470 w 4833822"/>
              <a:gd name="connsiteY262" fmla="*/ 2879763 h 5570345"/>
              <a:gd name="connsiteX263" fmla="*/ 2938212 w 4833822"/>
              <a:gd name="connsiteY263" fmla="*/ 3001612 h 5570345"/>
              <a:gd name="connsiteX264" fmla="*/ 2870119 w 4833822"/>
              <a:gd name="connsiteY264" fmla="*/ 2890514 h 5570345"/>
              <a:gd name="connsiteX265" fmla="*/ 2540406 w 4833822"/>
              <a:gd name="connsiteY265" fmla="*/ 1872719 h 5570345"/>
              <a:gd name="connsiteX266" fmla="*/ 357884 w 4833822"/>
              <a:gd name="connsiteY266" fmla="*/ 1801048 h 5570345"/>
              <a:gd name="connsiteX267" fmla="*/ 422396 w 4833822"/>
              <a:gd name="connsiteY267" fmla="*/ 1883475 h 5570345"/>
              <a:gd name="connsiteX268" fmla="*/ 522738 w 4833822"/>
              <a:gd name="connsiteY268" fmla="*/ 2385206 h 5570345"/>
              <a:gd name="connsiteX269" fmla="*/ 490485 w 4833822"/>
              <a:gd name="connsiteY269" fmla="*/ 2524976 h 5570345"/>
              <a:gd name="connsiteX270" fmla="*/ 386555 w 4833822"/>
              <a:gd name="connsiteY270" fmla="*/ 2424629 h 5570345"/>
              <a:gd name="connsiteX271" fmla="*/ 286208 w 4833822"/>
              <a:gd name="connsiteY271" fmla="*/ 1883475 h 5570345"/>
              <a:gd name="connsiteX272" fmla="*/ 357884 w 4833822"/>
              <a:gd name="connsiteY272" fmla="*/ 1801048 h 5570345"/>
              <a:gd name="connsiteX273" fmla="*/ 4036204 w 4833822"/>
              <a:gd name="connsiteY273" fmla="*/ 383657 h 5570345"/>
              <a:gd name="connsiteX274" fmla="*/ 4110123 w 4833822"/>
              <a:gd name="connsiteY274" fmla="*/ 446372 h 5570345"/>
              <a:gd name="connsiteX275" fmla="*/ 4063531 w 4833822"/>
              <a:gd name="connsiteY275" fmla="*/ 1256316 h 5570345"/>
              <a:gd name="connsiteX276" fmla="*/ 3938100 w 4833822"/>
              <a:gd name="connsiteY276" fmla="*/ 944522 h 5570345"/>
              <a:gd name="connsiteX277" fmla="*/ 3970353 w 4833822"/>
              <a:gd name="connsiteY277" fmla="*/ 449959 h 5570345"/>
              <a:gd name="connsiteX278" fmla="*/ 4036204 w 4833822"/>
              <a:gd name="connsiteY278" fmla="*/ 383657 h 5570345"/>
              <a:gd name="connsiteX279" fmla="*/ 915320 w 4833822"/>
              <a:gd name="connsiteY279" fmla="*/ 125228 h 5570345"/>
              <a:gd name="connsiteX280" fmla="*/ 1020430 w 4833822"/>
              <a:gd name="connsiteY280" fmla="*/ 805990 h 5570345"/>
              <a:gd name="connsiteX281" fmla="*/ 811383 w 4833822"/>
              <a:gd name="connsiteY281" fmla="*/ 766404 h 5570345"/>
              <a:gd name="connsiteX282" fmla="*/ 915320 w 4833822"/>
              <a:gd name="connsiteY282" fmla="*/ 125228 h 5570345"/>
              <a:gd name="connsiteX283" fmla="*/ 2447238 w 4833822"/>
              <a:gd name="connsiteY283" fmla="*/ 88953 h 5570345"/>
              <a:gd name="connsiteX284" fmla="*/ 3047525 w 4833822"/>
              <a:gd name="connsiteY284" fmla="*/ 731973 h 5570345"/>
              <a:gd name="connsiteX285" fmla="*/ 3054443 w 4833822"/>
              <a:gd name="connsiteY285" fmla="*/ 1405775 h 5570345"/>
              <a:gd name="connsiteX286" fmla="*/ 3282263 w 4833822"/>
              <a:gd name="connsiteY286" fmla="*/ 546718 h 5570345"/>
              <a:gd name="connsiteX287" fmla="*/ 3257173 w 4833822"/>
              <a:gd name="connsiteY287" fmla="*/ 406949 h 5570345"/>
              <a:gd name="connsiteX288" fmla="*/ 3278681 w 4833822"/>
              <a:gd name="connsiteY288" fmla="*/ 317353 h 5570345"/>
              <a:gd name="connsiteX289" fmla="*/ 3361107 w 4833822"/>
              <a:gd name="connsiteY289" fmla="*/ 374696 h 5570345"/>
              <a:gd name="connsiteX290" fmla="*/ 3884339 w 4833822"/>
              <a:gd name="connsiteY290" fmla="*/ 1686366 h 5570345"/>
              <a:gd name="connsiteX291" fmla="*/ 3776823 w 4833822"/>
              <a:gd name="connsiteY291" fmla="*/ 2306361 h 5570345"/>
              <a:gd name="connsiteX292" fmla="*/ 4002606 w 4833822"/>
              <a:gd name="connsiteY292" fmla="*/ 2087752 h 5570345"/>
              <a:gd name="connsiteX293" fmla="*/ 4059943 w 4833822"/>
              <a:gd name="connsiteY293" fmla="*/ 2023241 h 5570345"/>
              <a:gd name="connsiteX294" fmla="*/ 4117286 w 4833822"/>
              <a:gd name="connsiteY294" fmla="*/ 2098503 h 5570345"/>
              <a:gd name="connsiteX295" fmla="*/ 4131625 w 4833822"/>
              <a:gd name="connsiteY295" fmla="*/ 2912025 h 5570345"/>
              <a:gd name="connsiteX296" fmla="*/ 3755321 w 4833822"/>
              <a:gd name="connsiteY296" fmla="*/ 3743467 h 5570345"/>
              <a:gd name="connsiteX297" fmla="*/ 3723067 w 4833822"/>
              <a:gd name="connsiteY297" fmla="*/ 3818724 h 5570345"/>
              <a:gd name="connsiteX298" fmla="*/ 4099366 w 4833822"/>
              <a:gd name="connsiteY298" fmla="*/ 3757800 h 5570345"/>
              <a:gd name="connsiteX299" fmla="*/ 4550927 w 4833822"/>
              <a:gd name="connsiteY299" fmla="*/ 4109014 h 5570345"/>
              <a:gd name="connsiteX300" fmla="*/ 4604683 w 4833822"/>
              <a:gd name="connsiteY300" fmla="*/ 4209361 h 5570345"/>
              <a:gd name="connsiteX301" fmla="*/ 4576011 w 4833822"/>
              <a:gd name="connsiteY301" fmla="*/ 5051554 h 5570345"/>
              <a:gd name="connsiteX302" fmla="*/ 4432660 w 4833822"/>
              <a:gd name="connsiteY302" fmla="*/ 5112478 h 5570345"/>
              <a:gd name="connsiteX303" fmla="*/ 3999019 w 4833822"/>
              <a:gd name="connsiteY303" fmla="*/ 5345425 h 5570345"/>
              <a:gd name="connsiteX304" fmla="*/ 3192667 w 4833822"/>
              <a:gd name="connsiteY304" fmla="*/ 5277332 h 5570345"/>
              <a:gd name="connsiteX305" fmla="*/ 2662265 w 4833822"/>
              <a:gd name="connsiteY305" fmla="*/ 4646584 h 5570345"/>
              <a:gd name="connsiteX306" fmla="*/ 2680186 w 4833822"/>
              <a:gd name="connsiteY306" fmla="*/ 4965540 h 5570345"/>
              <a:gd name="connsiteX307" fmla="*/ 2655096 w 4833822"/>
              <a:gd name="connsiteY307" fmla="*/ 5277332 h 5570345"/>
              <a:gd name="connsiteX308" fmla="*/ 2063771 w 4833822"/>
              <a:gd name="connsiteY308" fmla="*/ 5564034 h 5570345"/>
              <a:gd name="connsiteX309" fmla="*/ 1827242 w 4833822"/>
              <a:gd name="connsiteY309" fmla="*/ 5513861 h 5570345"/>
              <a:gd name="connsiteX310" fmla="*/ 1594295 w 4833822"/>
              <a:gd name="connsiteY310" fmla="*/ 4972709 h 5570345"/>
              <a:gd name="connsiteX311" fmla="*/ 1952673 w 4833822"/>
              <a:gd name="connsiteY311" fmla="*/ 4438721 h 5570345"/>
              <a:gd name="connsiteX312" fmla="*/ 2020761 w 4833822"/>
              <a:gd name="connsiteY312" fmla="*/ 4306121 h 5570345"/>
              <a:gd name="connsiteX313" fmla="*/ 1841575 w 4833822"/>
              <a:gd name="connsiteY313" fmla="*/ 4449472 h 5570345"/>
              <a:gd name="connsiteX314" fmla="*/ 884697 w 4833822"/>
              <a:gd name="connsiteY314" fmla="*/ 5194905 h 5570345"/>
              <a:gd name="connsiteX315" fmla="*/ 547826 w 4833822"/>
              <a:gd name="connsiteY315" fmla="*/ 5227158 h 5570345"/>
              <a:gd name="connsiteX316" fmla="*/ 357883 w 4833822"/>
              <a:gd name="connsiteY316" fmla="*/ 5169821 h 5570345"/>
              <a:gd name="connsiteX317" fmla="*/ 89095 w 4833822"/>
              <a:gd name="connsiteY317" fmla="*/ 4743344 h 5570345"/>
              <a:gd name="connsiteX318" fmla="*/ 46091 w 4833822"/>
              <a:gd name="connsiteY318" fmla="*/ 4392135 h 5570345"/>
              <a:gd name="connsiteX319" fmla="*/ 440310 w 4833822"/>
              <a:gd name="connsiteY319" fmla="*/ 3743467 h 5570345"/>
              <a:gd name="connsiteX320" fmla="*/ 1020884 w 4833822"/>
              <a:gd name="connsiteY320" fmla="*/ 3793640 h 5570345"/>
              <a:gd name="connsiteX321" fmla="*/ 798688 w 4833822"/>
              <a:gd name="connsiteY321" fmla="*/ 3621618 h 5570345"/>
              <a:gd name="connsiteX322" fmla="*/ 766435 w 4833822"/>
              <a:gd name="connsiteY322" fmla="*/ 3564275 h 5570345"/>
              <a:gd name="connsiteX323" fmla="*/ 838110 w 4833822"/>
              <a:gd name="connsiteY323" fmla="*/ 3542773 h 5570345"/>
              <a:gd name="connsiteX324" fmla="*/ 1060306 w 4833822"/>
              <a:gd name="connsiteY324" fmla="*/ 3635951 h 5570345"/>
              <a:gd name="connsiteX325" fmla="*/ 777186 w 4833822"/>
              <a:gd name="connsiteY325" fmla="*/ 3137803 h 5570345"/>
              <a:gd name="connsiteX326" fmla="*/ 723430 w 4833822"/>
              <a:gd name="connsiteY326" fmla="*/ 2603820 h 5570345"/>
              <a:gd name="connsiteX327" fmla="*/ 727012 w 4833822"/>
              <a:gd name="connsiteY327" fmla="*/ 1904979 h 5570345"/>
              <a:gd name="connsiteX328" fmla="*/ 762853 w 4833822"/>
              <a:gd name="connsiteY328" fmla="*/ 1772379 h 5570345"/>
              <a:gd name="connsiteX329" fmla="*/ 1017302 w 4833822"/>
              <a:gd name="connsiteY329" fmla="*/ 2073414 h 5570345"/>
              <a:gd name="connsiteX330" fmla="*/ 1139151 w 4833822"/>
              <a:gd name="connsiteY330" fmla="*/ 2112836 h 5570345"/>
              <a:gd name="connsiteX331" fmla="*/ 1110480 w 4833822"/>
              <a:gd name="connsiteY331" fmla="*/ 2001738 h 5570345"/>
              <a:gd name="connsiteX332" fmla="*/ 1135564 w 4833822"/>
              <a:gd name="connsiteY332" fmla="*/ 1112960 h 5570345"/>
              <a:gd name="connsiteX333" fmla="*/ 1493942 w 4833822"/>
              <a:gd name="connsiteY333" fmla="*/ 453540 h 5570345"/>
              <a:gd name="connsiteX334" fmla="*/ 1547703 w 4833822"/>
              <a:gd name="connsiteY334" fmla="*/ 399785 h 5570345"/>
              <a:gd name="connsiteX335" fmla="*/ 1597877 w 4833822"/>
              <a:gd name="connsiteY335" fmla="*/ 492963 h 5570345"/>
              <a:gd name="connsiteX336" fmla="*/ 2070940 w 4833822"/>
              <a:gd name="connsiteY336" fmla="*/ 1267062 h 5570345"/>
              <a:gd name="connsiteX337" fmla="*/ 2272613 w 4833822"/>
              <a:gd name="connsiteY337" fmla="*/ 528235 h 5570345"/>
              <a:gd name="connsiteX338" fmla="*/ 2447238 w 4833822"/>
              <a:gd name="connsiteY338" fmla="*/ 88953 h 5570345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272613 w 4833822"/>
              <a:gd name="connsiteY337" fmla="*/ 439282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468971 h 5481392"/>
              <a:gd name="connsiteX338" fmla="*/ 2447238 w 4833822"/>
              <a:gd name="connsiteY338" fmla="*/ 0 h 5481392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348528 h 5722177"/>
              <a:gd name="connsiteX1" fmla="*/ 2053020 w 4833822"/>
              <a:gd name="connsiteY1" fmla="*/ 5357488 h 5722177"/>
              <a:gd name="connsiteX2" fmla="*/ 1959837 w 4833822"/>
              <a:gd name="connsiteY2" fmla="*/ 5432746 h 5722177"/>
              <a:gd name="connsiteX3" fmla="*/ 2045851 w 4833822"/>
              <a:gd name="connsiteY3" fmla="*/ 5551013 h 5722177"/>
              <a:gd name="connsiteX4" fmla="*/ 2042269 w 4833822"/>
              <a:gd name="connsiteY4" fmla="*/ 5454248 h 5722177"/>
              <a:gd name="connsiteX5" fmla="*/ 2106775 w 4833822"/>
              <a:gd name="connsiteY5" fmla="*/ 5389741 h 5722177"/>
              <a:gd name="connsiteX6" fmla="*/ 2128277 w 4833822"/>
              <a:gd name="connsiteY6" fmla="*/ 5461417 h 5722177"/>
              <a:gd name="connsiteX7" fmla="*/ 2164118 w 4833822"/>
              <a:gd name="connsiteY7" fmla="*/ 5511590 h 5722177"/>
              <a:gd name="connsiteX8" fmla="*/ 2232206 w 4833822"/>
              <a:gd name="connsiteY8" fmla="*/ 5475755 h 5722177"/>
              <a:gd name="connsiteX9" fmla="*/ 2228624 w 4833822"/>
              <a:gd name="connsiteY9" fmla="*/ 5382572 h 5722177"/>
              <a:gd name="connsiteX10" fmla="*/ 2144854 w 4833822"/>
              <a:gd name="connsiteY10" fmla="*/ 5348528 h 5722177"/>
              <a:gd name="connsiteX11" fmla="*/ 2508163 w 4833822"/>
              <a:gd name="connsiteY11" fmla="*/ 5318066 h 5722177"/>
              <a:gd name="connsiteX12" fmla="*/ 2407811 w 4833822"/>
              <a:gd name="connsiteY12" fmla="*/ 5626276 h 5722177"/>
              <a:gd name="connsiteX13" fmla="*/ 2508163 w 4833822"/>
              <a:gd name="connsiteY13" fmla="*/ 5318066 h 5722177"/>
              <a:gd name="connsiteX14" fmla="*/ 2215080 w 4833822"/>
              <a:gd name="connsiteY14" fmla="*/ 5233531 h 5722177"/>
              <a:gd name="connsiteX15" fmla="*/ 2171282 w 4833822"/>
              <a:gd name="connsiteY15" fmla="*/ 5239221 h 5722177"/>
              <a:gd name="connsiteX16" fmla="*/ 2350473 w 4833822"/>
              <a:gd name="connsiteY16" fmla="*/ 5518760 h 5722177"/>
              <a:gd name="connsiteX17" fmla="*/ 2393478 w 4833822"/>
              <a:gd name="connsiteY17" fmla="*/ 5335986 h 5722177"/>
              <a:gd name="connsiteX18" fmla="*/ 2252871 w 4833822"/>
              <a:gd name="connsiteY18" fmla="*/ 5234686 h 5722177"/>
              <a:gd name="connsiteX19" fmla="*/ 2215080 w 4833822"/>
              <a:gd name="connsiteY19" fmla="*/ 5233531 h 5722177"/>
              <a:gd name="connsiteX20" fmla="*/ 3767359 w 4833822"/>
              <a:gd name="connsiteY20" fmla="*/ 5114573 h 5722177"/>
              <a:gd name="connsiteX21" fmla="*/ 3913003 w 4833822"/>
              <a:gd name="connsiteY21" fmla="*/ 5196216 h 5722177"/>
              <a:gd name="connsiteX22" fmla="*/ 3930923 w 4833822"/>
              <a:gd name="connsiteY22" fmla="*/ 5221305 h 5722177"/>
              <a:gd name="connsiteX23" fmla="*/ 3923759 w 4833822"/>
              <a:gd name="connsiteY23" fmla="*/ 5246390 h 5722177"/>
              <a:gd name="connsiteX24" fmla="*/ 3672890 w 4833822"/>
              <a:gd name="connsiteY24" fmla="*/ 5228469 h 5722177"/>
              <a:gd name="connsiteX25" fmla="*/ 3672890 w 4833822"/>
              <a:gd name="connsiteY25" fmla="*/ 5160380 h 5722177"/>
              <a:gd name="connsiteX26" fmla="*/ 3708731 w 4833822"/>
              <a:gd name="connsiteY26" fmla="*/ 5135291 h 5722177"/>
              <a:gd name="connsiteX27" fmla="*/ 3767359 w 4833822"/>
              <a:gd name="connsiteY27" fmla="*/ 5114573 h 5722177"/>
              <a:gd name="connsiteX28" fmla="*/ 3779366 w 4833822"/>
              <a:gd name="connsiteY28" fmla="*/ 5074762 h 5722177"/>
              <a:gd name="connsiteX29" fmla="*/ 3637059 w 4833822"/>
              <a:gd name="connsiteY29" fmla="*/ 5099457 h 5722177"/>
              <a:gd name="connsiteX30" fmla="*/ 3497289 w 4833822"/>
              <a:gd name="connsiteY30" fmla="*/ 5282225 h 5722177"/>
              <a:gd name="connsiteX31" fmla="*/ 3615557 w 4833822"/>
              <a:gd name="connsiteY31" fmla="*/ 5224888 h 5722177"/>
              <a:gd name="connsiteX32" fmla="*/ 3852086 w 4833822"/>
              <a:gd name="connsiteY32" fmla="*/ 5382572 h 5722177"/>
              <a:gd name="connsiteX33" fmla="*/ 3952433 w 4833822"/>
              <a:gd name="connsiteY33" fmla="*/ 5210550 h 5722177"/>
              <a:gd name="connsiteX34" fmla="*/ 3945496 w 4833822"/>
              <a:gd name="connsiteY34" fmla="*/ 5193745 h 5722177"/>
              <a:gd name="connsiteX35" fmla="*/ 3938093 w 4833822"/>
              <a:gd name="connsiteY35" fmla="*/ 5193745 h 5722177"/>
              <a:gd name="connsiteX36" fmla="*/ 3927341 w 4833822"/>
              <a:gd name="connsiteY36" fmla="*/ 5193745 h 5722177"/>
              <a:gd name="connsiteX37" fmla="*/ 3909418 w 4833822"/>
              <a:gd name="connsiteY37" fmla="*/ 5189038 h 5722177"/>
              <a:gd name="connsiteX38" fmla="*/ 3920171 w 4833822"/>
              <a:gd name="connsiteY38" fmla="*/ 5189038 h 5722177"/>
              <a:gd name="connsiteX39" fmla="*/ 3945252 w 4833822"/>
              <a:gd name="connsiteY39" fmla="*/ 5193155 h 5722177"/>
              <a:gd name="connsiteX40" fmla="*/ 3928739 w 4833822"/>
              <a:gd name="connsiteY40" fmla="*/ 5153155 h 5722177"/>
              <a:gd name="connsiteX41" fmla="*/ 3822967 w 4833822"/>
              <a:gd name="connsiteY41" fmla="*/ 5077057 h 5722177"/>
              <a:gd name="connsiteX42" fmla="*/ 3779366 w 4833822"/>
              <a:gd name="connsiteY42" fmla="*/ 5074762 h 5722177"/>
              <a:gd name="connsiteX43" fmla="*/ 4196131 w 4833822"/>
              <a:gd name="connsiteY43" fmla="*/ 4931016 h 5722177"/>
              <a:gd name="connsiteX44" fmla="*/ 4235548 w 4833822"/>
              <a:gd name="connsiteY44" fmla="*/ 5160381 h 5722177"/>
              <a:gd name="connsiteX45" fmla="*/ 4454163 w 4833822"/>
              <a:gd name="connsiteY45" fmla="*/ 5163963 h 5722177"/>
              <a:gd name="connsiteX46" fmla="*/ 4196131 w 4833822"/>
              <a:gd name="connsiteY46" fmla="*/ 4931016 h 5722177"/>
              <a:gd name="connsiteX47" fmla="*/ 1174995 w 4833822"/>
              <a:gd name="connsiteY47" fmla="*/ 4615638 h 5722177"/>
              <a:gd name="connsiteX48" fmla="*/ 1250253 w 4833822"/>
              <a:gd name="connsiteY48" fmla="*/ 4662230 h 5722177"/>
              <a:gd name="connsiteX49" fmla="*/ 1035224 w 4833822"/>
              <a:gd name="connsiteY49" fmla="*/ 4773323 h 5722177"/>
              <a:gd name="connsiteX50" fmla="*/ 981463 w 4833822"/>
              <a:gd name="connsiteY50" fmla="*/ 4748239 h 5722177"/>
              <a:gd name="connsiteX51" fmla="*/ 1174995 w 4833822"/>
              <a:gd name="connsiteY51" fmla="*/ 4615638 h 5722177"/>
              <a:gd name="connsiteX52" fmla="*/ 3960412 w 4833822"/>
              <a:gd name="connsiteY52" fmla="*/ 4586363 h 5722177"/>
              <a:gd name="connsiteX53" fmla="*/ 4095776 w 4833822"/>
              <a:gd name="connsiteY53" fmla="*/ 4644308 h 5722177"/>
              <a:gd name="connsiteX54" fmla="*/ 4052767 w 4833822"/>
              <a:gd name="connsiteY54" fmla="*/ 4672978 h 5722177"/>
              <a:gd name="connsiteX55" fmla="*/ 3852081 w 4833822"/>
              <a:gd name="connsiteY55" fmla="*/ 4640727 h 5722177"/>
              <a:gd name="connsiteX56" fmla="*/ 3859245 w 4833822"/>
              <a:gd name="connsiteY56" fmla="*/ 4604888 h 5722177"/>
              <a:gd name="connsiteX57" fmla="*/ 3917370 w 4833822"/>
              <a:gd name="connsiteY57" fmla="*/ 4587363 h 5722177"/>
              <a:gd name="connsiteX58" fmla="*/ 3960412 w 4833822"/>
              <a:gd name="connsiteY58" fmla="*/ 4586363 h 5722177"/>
              <a:gd name="connsiteX59" fmla="*/ 2177948 w 4833822"/>
              <a:gd name="connsiteY59" fmla="*/ 4492113 h 5722177"/>
              <a:gd name="connsiteX60" fmla="*/ 2146198 w 4833822"/>
              <a:gd name="connsiteY60" fmla="*/ 4515295 h 5722177"/>
              <a:gd name="connsiteX61" fmla="*/ 1680303 w 4833822"/>
              <a:gd name="connsiteY61" fmla="*/ 5214137 h 5722177"/>
              <a:gd name="connsiteX62" fmla="*/ 1762730 w 4833822"/>
              <a:gd name="connsiteY62" fmla="*/ 5576097 h 5722177"/>
              <a:gd name="connsiteX63" fmla="*/ 1802152 w 4833822"/>
              <a:gd name="connsiteY63" fmla="*/ 5296564 h 5722177"/>
              <a:gd name="connsiteX64" fmla="*/ 2081691 w 4833822"/>
              <a:gd name="connsiteY64" fmla="*/ 5138874 h 5722177"/>
              <a:gd name="connsiteX65" fmla="*/ 1845157 w 4833822"/>
              <a:gd name="connsiteY65" fmla="*/ 5221301 h 5722177"/>
              <a:gd name="connsiteX66" fmla="*/ 1744810 w 4833822"/>
              <a:gd name="connsiteY66" fmla="*/ 5192635 h 5722177"/>
              <a:gd name="connsiteX67" fmla="*/ 2060189 w 4833822"/>
              <a:gd name="connsiteY67" fmla="*/ 5038532 h 5722177"/>
              <a:gd name="connsiteX68" fmla="*/ 2178451 w 4833822"/>
              <a:gd name="connsiteY68" fmla="*/ 4977602 h 5722177"/>
              <a:gd name="connsiteX69" fmla="*/ 2293136 w 4833822"/>
              <a:gd name="connsiteY69" fmla="*/ 4511713 h 5722177"/>
              <a:gd name="connsiteX70" fmla="*/ 1999259 w 4833822"/>
              <a:gd name="connsiteY70" fmla="*/ 4927434 h 5722177"/>
              <a:gd name="connsiteX71" fmla="*/ 2196371 w 4833822"/>
              <a:gd name="connsiteY71" fmla="*/ 4497375 h 5722177"/>
              <a:gd name="connsiteX72" fmla="*/ 2177948 w 4833822"/>
              <a:gd name="connsiteY72" fmla="*/ 4492113 h 5722177"/>
              <a:gd name="connsiteX73" fmla="*/ 2511745 w 4833822"/>
              <a:gd name="connsiteY73" fmla="*/ 4479460 h 5722177"/>
              <a:gd name="connsiteX74" fmla="*/ 2482010 w 4833822"/>
              <a:gd name="connsiteY74" fmla="*/ 4707756 h 5722177"/>
              <a:gd name="connsiteX75" fmla="*/ 2486655 w 4833822"/>
              <a:gd name="connsiteY75" fmla="*/ 4773321 h 5722177"/>
              <a:gd name="connsiteX76" fmla="*/ 2514429 w 4833822"/>
              <a:gd name="connsiteY76" fmla="*/ 4789000 h 5722177"/>
              <a:gd name="connsiteX77" fmla="*/ 2526077 w 4833822"/>
              <a:gd name="connsiteY77" fmla="*/ 4812746 h 5722177"/>
              <a:gd name="connsiteX78" fmla="*/ 2486655 w 4833822"/>
              <a:gd name="connsiteY78" fmla="*/ 4773324 h 5722177"/>
              <a:gd name="connsiteX79" fmla="*/ 2486655 w 4833822"/>
              <a:gd name="connsiteY79" fmla="*/ 4773327 h 5722177"/>
              <a:gd name="connsiteX80" fmla="*/ 2440069 w 4833822"/>
              <a:gd name="connsiteY80" fmla="*/ 5049283 h 5722177"/>
              <a:gd name="connsiteX81" fmla="*/ 2375563 w 4833822"/>
              <a:gd name="connsiteY81" fmla="*/ 4612055 h 5722177"/>
              <a:gd name="connsiteX82" fmla="*/ 2296718 w 4833822"/>
              <a:gd name="connsiteY82" fmla="*/ 4981190 h 5722177"/>
              <a:gd name="connsiteX83" fmla="*/ 2429318 w 4833822"/>
              <a:gd name="connsiteY83" fmla="*/ 5103039 h 5722177"/>
              <a:gd name="connsiteX84" fmla="*/ 2493825 w 4833822"/>
              <a:gd name="connsiteY84" fmla="*/ 5002692 h 5722177"/>
              <a:gd name="connsiteX85" fmla="*/ 2529665 w 4833822"/>
              <a:gd name="connsiteY85" fmla="*/ 4812749 h 5722177"/>
              <a:gd name="connsiteX86" fmla="*/ 2511745 w 4833822"/>
              <a:gd name="connsiteY86" fmla="*/ 4479460 h 5722177"/>
              <a:gd name="connsiteX87" fmla="*/ 2808528 w 4833822"/>
              <a:gd name="connsiteY87" fmla="*/ 4476994 h 5722177"/>
              <a:gd name="connsiteX88" fmla="*/ 2784115 w 4833822"/>
              <a:gd name="connsiteY88" fmla="*/ 4490211 h 5722177"/>
              <a:gd name="connsiteX89" fmla="*/ 2798448 w 4833822"/>
              <a:gd name="connsiteY89" fmla="*/ 4565469 h 5722177"/>
              <a:gd name="connsiteX90" fmla="*/ 2880875 w 4833822"/>
              <a:gd name="connsiteY90" fmla="*/ 4680149 h 5722177"/>
              <a:gd name="connsiteX91" fmla="*/ 3142493 w 4833822"/>
              <a:gd name="connsiteY91" fmla="*/ 5009861 h 5722177"/>
              <a:gd name="connsiteX92" fmla="*/ 2891625 w 4833822"/>
              <a:gd name="connsiteY92" fmla="*/ 4845002 h 5722177"/>
              <a:gd name="connsiteX93" fmla="*/ 2683768 w 4833822"/>
              <a:gd name="connsiteY93" fmla="*/ 4601304 h 5722177"/>
              <a:gd name="connsiteX94" fmla="*/ 2651515 w 4833822"/>
              <a:gd name="connsiteY94" fmla="*/ 4626393 h 5722177"/>
              <a:gd name="connsiteX95" fmla="*/ 2866541 w 4833822"/>
              <a:gd name="connsiteY95" fmla="*/ 4870092 h 5722177"/>
              <a:gd name="connsiteX96" fmla="*/ 3389773 w 4833822"/>
              <a:gd name="connsiteY96" fmla="*/ 5468586 h 5722177"/>
              <a:gd name="connsiteX97" fmla="*/ 3637059 w 4833822"/>
              <a:gd name="connsiteY97" fmla="*/ 5511590 h 5722177"/>
              <a:gd name="connsiteX98" fmla="*/ 3246422 w 4833822"/>
              <a:gd name="connsiteY98" fmla="*/ 5142461 h 5722177"/>
              <a:gd name="connsiteX99" fmla="*/ 3400524 w 4833822"/>
              <a:gd name="connsiteY99" fmla="*/ 5192635 h 5722177"/>
              <a:gd name="connsiteX100" fmla="*/ 3336018 w 4833822"/>
              <a:gd name="connsiteY100" fmla="*/ 5045696 h 5722177"/>
              <a:gd name="connsiteX101" fmla="*/ 3095901 w 4833822"/>
              <a:gd name="connsiteY101" fmla="*/ 4784083 h 5722177"/>
              <a:gd name="connsiteX102" fmla="*/ 2862954 w 4833822"/>
              <a:gd name="connsiteY102" fmla="*/ 4515295 h 5722177"/>
              <a:gd name="connsiteX103" fmla="*/ 2808528 w 4833822"/>
              <a:gd name="connsiteY103" fmla="*/ 4476994 h 5722177"/>
              <a:gd name="connsiteX104" fmla="*/ 1587125 w 4833822"/>
              <a:gd name="connsiteY104" fmla="*/ 4432869 h 5722177"/>
              <a:gd name="connsiteX105" fmla="*/ 798688 w 4833822"/>
              <a:gd name="connsiteY105" fmla="*/ 4640732 h 5722177"/>
              <a:gd name="connsiteX106" fmla="*/ 780768 w 4833822"/>
              <a:gd name="connsiteY106" fmla="*/ 5264310 h 5722177"/>
              <a:gd name="connsiteX107" fmla="*/ 791519 w 4833822"/>
              <a:gd name="connsiteY107" fmla="*/ 5070786 h 5722177"/>
              <a:gd name="connsiteX108" fmla="*/ 709092 w 4833822"/>
              <a:gd name="connsiteY108" fmla="*/ 4708820 h 5722177"/>
              <a:gd name="connsiteX109" fmla="*/ 368634 w 4833822"/>
              <a:gd name="connsiteY109" fmla="*/ 4719571 h 5722177"/>
              <a:gd name="connsiteX110" fmla="*/ 332793 w 4833822"/>
              <a:gd name="connsiteY110" fmla="*/ 4744661 h 5722177"/>
              <a:gd name="connsiteX111" fmla="*/ 368634 w 4833822"/>
              <a:gd name="connsiteY111" fmla="*/ 4758994 h 5722177"/>
              <a:gd name="connsiteX112" fmla="*/ 350714 w 4833822"/>
              <a:gd name="connsiteY112" fmla="*/ 5060034 h 5722177"/>
              <a:gd name="connsiteX113" fmla="*/ 447479 w 4833822"/>
              <a:gd name="connsiteY113" fmla="*/ 5124541 h 5722177"/>
              <a:gd name="connsiteX114" fmla="*/ 486896 w 4833822"/>
              <a:gd name="connsiteY114" fmla="*/ 5024194 h 5722177"/>
              <a:gd name="connsiteX115" fmla="*/ 468981 w 4833822"/>
              <a:gd name="connsiteY115" fmla="*/ 4905927 h 5722177"/>
              <a:gd name="connsiteX116" fmla="*/ 372216 w 4833822"/>
              <a:gd name="connsiteY116" fmla="*/ 5013443 h 5722177"/>
              <a:gd name="connsiteX117" fmla="*/ 382967 w 4833822"/>
              <a:gd name="connsiteY117" fmla="*/ 4862922 h 5722177"/>
              <a:gd name="connsiteX118" fmla="*/ 497647 w 4833822"/>
              <a:gd name="connsiteY118" fmla="*/ 4823500 h 5722177"/>
              <a:gd name="connsiteX119" fmla="*/ 569323 w 4833822"/>
              <a:gd name="connsiteY119" fmla="*/ 4938185 h 5722177"/>
              <a:gd name="connsiteX120" fmla="*/ 580074 w 4833822"/>
              <a:gd name="connsiteY120" fmla="*/ 5149625 h 5722177"/>
              <a:gd name="connsiteX121" fmla="*/ 612332 w 4833822"/>
              <a:gd name="connsiteY121" fmla="*/ 4905927 h 5722177"/>
              <a:gd name="connsiteX122" fmla="*/ 497647 w 4833822"/>
              <a:gd name="connsiteY122" fmla="*/ 4672980 h 5722177"/>
              <a:gd name="connsiteX123" fmla="*/ 730594 w 4833822"/>
              <a:gd name="connsiteY123" fmla="*/ 5077949 h 5722177"/>
              <a:gd name="connsiteX124" fmla="*/ 547826 w 4833822"/>
              <a:gd name="connsiteY124" fmla="*/ 5242808 h 5722177"/>
              <a:gd name="connsiteX125" fmla="*/ 834528 w 4833822"/>
              <a:gd name="connsiteY125" fmla="*/ 5275061 h 5722177"/>
              <a:gd name="connsiteX126" fmla="*/ 1533370 w 4833822"/>
              <a:gd name="connsiteY126" fmla="*/ 4758994 h 5722177"/>
              <a:gd name="connsiteX127" fmla="*/ 1633712 w 4833822"/>
              <a:gd name="connsiteY127" fmla="*/ 4626393 h 5722177"/>
              <a:gd name="connsiteX128" fmla="*/ 1142733 w 4833822"/>
              <a:gd name="connsiteY128" fmla="*/ 4941767 h 5722177"/>
              <a:gd name="connsiteX129" fmla="*/ 1031635 w 4833822"/>
              <a:gd name="connsiteY129" fmla="*/ 4970439 h 5722177"/>
              <a:gd name="connsiteX130" fmla="*/ 1096142 w 4833822"/>
              <a:gd name="connsiteY130" fmla="*/ 4870092 h 5722177"/>
              <a:gd name="connsiteX131" fmla="*/ 1587125 w 4833822"/>
              <a:gd name="connsiteY131" fmla="*/ 4432869 h 5722177"/>
              <a:gd name="connsiteX132" fmla="*/ 3072607 w 4833822"/>
              <a:gd name="connsiteY132" fmla="*/ 4423909 h 5722177"/>
              <a:gd name="connsiteX133" fmla="*/ 2988391 w 4833822"/>
              <a:gd name="connsiteY133" fmla="*/ 4457953 h 5722177"/>
              <a:gd name="connsiteX134" fmla="*/ 3038564 w 4833822"/>
              <a:gd name="connsiteY134" fmla="*/ 4569051 h 5722177"/>
              <a:gd name="connsiteX135" fmla="*/ 3407693 w 4833822"/>
              <a:gd name="connsiteY135" fmla="*/ 4984772 h 5722177"/>
              <a:gd name="connsiteX136" fmla="*/ 3576134 w 4833822"/>
              <a:gd name="connsiteY136" fmla="*/ 5024194 h 5722177"/>
              <a:gd name="connsiteX137" fmla="*/ 4002606 w 4833822"/>
              <a:gd name="connsiteY137" fmla="*/ 5128123 h 5722177"/>
              <a:gd name="connsiteX138" fmla="*/ 4124455 w 4833822"/>
              <a:gd name="connsiteY138" fmla="*/ 5210550 h 5722177"/>
              <a:gd name="connsiteX139" fmla="*/ 3586885 w 4833822"/>
              <a:gd name="connsiteY139" fmla="*/ 4662229 h 5722177"/>
              <a:gd name="connsiteX140" fmla="*/ 3339600 w 4833822"/>
              <a:gd name="connsiteY140" fmla="*/ 4518877 h 5722177"/>
              <a:gd name="connsiteX141" fmla="*/ 3551045 w 4833822"/>
              <a:gd name="connsiteY141" fmla="*/ 4694487 h 5722177"/>
              <a:gd name="connsiteX142" fmla="*/ 3658561 w 4833822"/>
              <a:gd name="connsiteY142" fmla="*/ 4877261 h 5722177"/>
              <a:gd name="connsiteX143" fmla="*/ 3536712 w 4833822"/>
              <a:gd name="connsiteY143" fmla="*/ 4801998 h 5722177"/>
              <a:gd name="connsiteX144" fmla="*/ 3167577 w 4833822"/>
              <a:gd name="connsiteY144" fmla="*/ 4465122 h 5722177"/>
              <a:gd name="connsiteX145" fmla="*/ 3072607 w 4833822"/>
              <a:gd name="connsiteY145" fmla="*/ 4423909 h 5722177"/>
              <a:gd name="connsiteX146" fmla="*/ 1497530 w 4833822"/>
              <a:gd name="connsiteY146" fmla="*/ 4336109 h 5722177"/>
              <a:gd name="connsiteX147" fmla="*/ 644585 w 4833822"/>
              <a:gd name="connsiteY147" fmla="*/ 4461540 h 5722177"/>
              <a:gd name="connsiteX148" fmla="*/ 404469 w 4833822"/>
              <a:gd name="connsiteY148" fmla="*/ 4536797 h 5722177"/>
              <a:gd name="connsiteX149" fmla="*/ 218113 w 4833822"/>
              <a:gd name="connsiteY149" fmla="*/ 4690900 h 5722177"/>
              <a:gd name="connsiteX150" fmla="*/ 347132 w 4833822"/>
              <a:gd name="connsiteY150" fmla="*/ 5210550 h 5722177"/>
              <a:gd name="connsiteX151" fmla="*/ 218113 w 4833822"/>
              <a:gd name="connsiteY151" fmla="*/ 4845002 h 5722177"/>
              <a:gd name="connsiteX152" fmla="*/ 289789 w 4833822"/>
              <a:gd name="connsiteY152" fmla="*/ 4737491 h 5722177"/>
              <a:gd name="connsiteX153" fmla="*/ 271869 w 4833822"/>
              <a:gd name="connsiteY153" fmla="*/ 4723158 h 5722177"/>
              <a:gd name="connsiteX154" fmla="*/ 304127 w 4833822"/>
              <a:gd name="connsiteY154" fmla="*/ 4629975 h 5722177"/>
              <a:gd name="connsiteX155" fmla="*/ 400887 w 4833822"/>
              <a:gd name="connsiteY155" fmla="*/ 4547549 h 5722177"/>
              <a:gd name="connsiteX156" fmla="*/ 404469 w 4833822"/>
              <a:gd name="connsiteY156" fmla="*/ 4540379 h 5722177"/>
              <a:gd name="connsiteX157" fmla="*/ 408056 w 4833822"/>
              <a:gd name="connsiteY157" fmla="*/ 4540379 h 5722177"/>
              <a:gd name="connsiteX158" fmla="*/ 569323 w 4833822"/>
              <a:gd name="connsiteY158" fmla="*/ 4497375 h 5722177"/>
              <a:gd name="connsiteX159" fmla="*/ 777186 w 4833822"/>
              <a:gd name="connsiteY159" fmla="*/ 4608473 h 5722177"/>
              <a:gd name="connsiteX160" fmla="*/ 1250249 w 4833822"/>
              <a:gd name="connsiteY160" fmla="*/ 4440032 h 5722177"/>
              <a:gd name="connsiteX161" fmla="*/ 1497530 w 4833822"/>
              <a:gd name="connsiteY161" fmla="*/ 4336109 h 5722177"/>
              <a:gd name="connsiteX162" fmla="*/ 3393360 w 4833822"/>
              <a:gd name="connsiteY162" fmla="*/ 4295339 h 5722177"/>
              <a:gd name="connsiteX163" fmla="*/ 3271511 w 4833822"/>
              <a:gd name="connsiteY163" fmla="*/ 4332522 h 5722177"/>
              <a:gd name="connsiteX164" fmla="*/ 3486538 w 4833822"/>
              <a:gd name="connsiteY164" fmla="*/ 4461540 h 5722177"/>
              <a:gd name="connsiteX165" fmla="*/ 4092197 w 4833822"/>
              <a:gd name="connsiteY165" fmla="*/ 4794834 h 5722177"/>
              <a:gd name="connsiteX166" fmla="*/ 3873588 w 4833822"/>
              <a:gd name="connsiteY166" fmla="*/ 4794834 h 5722177"/>
              <a:gd name="connsiteX167" fmla="*/ 4002606 w 4833822"/>
              <a:gd name="connsiteY167" fmla="*/ 4923847 h 5722177"/>
              <a:gd name="connsiteX168" fmla="*/ 4106535 w 4833822"/>
              <a:gd name="connsiteY168" fmla="*/ 4895176 h 5722177"/>
              <a:gd name="connsiteX169" fmla="*/ 4325144 w 4833822"/>
              <a:gd name="connsiteY169" fmla="*/ 4569051 h 5722177"/>
              <a:gd name="connsiteX170" fmla="*/ 4038441 w 4833822"/>
              <a:gd name="connsiteY170" fmla="*/ 4479460 h 5722177"/>
              <a:gd name="connsiteX171" fmla="*/ 3624178 w 4833822"/>
              <a:gd name="connsiteY171" fmla="*/ 4465848 h 5722177"/>
              <a:gd name="connsiteX172" fmla="*/ 3486739 w 4833822"/>
              <a:gd name="connsiteY172" fmla="*/ 4440069 h 5722177"/>
              <a:gd name="connsiteX173" fmla="*/ 3486739 w 4833822"/>
              <a:gd name="connsiteY173" fmla="*/ 4444064 h 5722177"/>
              <a:gd name="connsiteX174" fmla="*/ 3485394 w 4833822"/>
              <a:gd name="connsiteY174" fmla="*/ 4441375 h 5722177"/>
              <a:gd name="connsiteX175" fmla="*/ 3486706 w 4833822"/>
              <a:gd name="connsiteY175" fmla="*/ 4440063 h 5722177"/>
              <a:gd name="connsiteX176" fmla="*/ 3486538 w 4833822"/>
              <a:gd name="connsiteY176" fmla="*/ 4440032 h 5722177"/>
              <a:gd name="connsiteX177" fmla="*/ 3543876 w 4833822"/>
              <a:gd name="connsiteY177" fmla="*/ 4379108 h 5722177"/>
              <a:gd name="connsiteX178" fmla="*/ 4518674 w 4833822"/>
              <a:gd name="connsiteY178" fmla="*/ 4526046 h 5722177"/>
              <a:gd name="connsiteX179" fmla="*/ 4328731 w 4833822"/>
              <a:gd name="connsiteY179" fmla="*/ 4723158 h 5722177"/>
              <a:gd name="connsiteX180" fmla="*/ 4457745 w 4833822"/>
              <a:gd name="connsiteY180" fmla="*/ 4651477 h 5722177"/>
              <a:gd name="connsiteX181" fmla="*/ 4579599 w 4833822"/>
              <a:gd name="connsiteY181" fmla="*/ 4644314 h 5722177"/>
              <a:gd name="connsiteX182" fmla="*/ 4500754 w 4833822"/>
              <a:gd name="connsiteY182" fmla="*/ 4723158 h 5722177"/>
              <a:gd name="connsiteX183" fmla="*/ 4314393 w 4833822"/>
              <a:gd name="connsiteY183" fmla="*/ 4956106 h 5722177"/>
              <a:gd name="connsiteX184" fmla="*/ 4346651 w 4833822"/>
              <a:gd name="connsiteY184" fmla="*/ 5020612 h 5722177"/>
              <a:gd name="connsiteX185" fmla="*/ 4403989 w 4833822"/>
              <a:gd name="connsiteY185" fmla="*/ 4970439 h 5722177"/>
              <a:gd name="connsiteX186" fmla="*/ 4482833 w 4833822"/>
              <a:gd name="connsiteY186" fmla="*/ 4780496 h 5722177"/>
              <a:gd name="connsiteX187" fmla="*/ 4590350 w 4833822"/>
              <a:gd name="connsiteY187" fmla="*/ 4758994 h 5722177"/>
              <a:gd name="connsiteX188" fmla="*/ 4608265 w 4833822"/>
              <a:gd name="connsiteY188" fmla="*/ 4841420 h 5722177"/>
              <a:gd name="connsiteX189" fmla="*/ 4608265 w 4833822"/>
              <a:gd name="connsiteY189" fmla="*/ 4845002 h 5722177"/>
              <a:gd name="connsiteX190" fmla="*/ 4421909 w 4833822"/>
              <a:gd name="connsiteY190" fmla="*/ 5056447 h 5722177"/>
              <a:gd name="connsiteX191" fmla="*/ 4608265 w 4833822"/>
              <a:gd name="connsiteY191" fmla="*/ 4845002 h 5722177"/>
              <a:gd name="connsiteX192" fmla="*/ 4611852 w 4833822"/>
              <a:gd name="connsiteY192" fmla="*/ 4841420 h 5722177"/>
              <a:gd name="connsiteX193" fmla="*/ 4611852 w 4833822"/>
              <a:gd name="connsiteY193" fmla="*/ 4837838 h 5722177"/>
              <a:gd name="connsiteX194" fmla="*/ 4694279 w 4833822"/>
              <a:gd name="connsiteY194" fmla="*/ 4823500 h 5722177"/>
              <a:gd name="connsiteX195" fmla="*/ 4651275 w 4833822"/>
              <a:gd name="connsiteY195" fmla="*/ 4647896 h 5722177"/>
              <a:gd name="connsiteX196" fmla="*/ 4572429 w 4833822"/>
              <a:gd name="connsiteY196" fmla="*/ 4529628 h 5722177"/>
              <a:gd name="connsiteX197" fmla="*/ 4583181 w 4833822"/>
              <a:gd name="connsiteY197" fmla="*/ 4436451 h 5722177"/>
              <a:gd name="connsiteX198" fmla="*/ 4436247 w 4833822"/>
              <a:gd name="connsiteY198" fmla="*/ 4389864 h 5722177"/>
              <a:gd name="connsiteX199" fmla="*/ 3504459 w 4833822"/>
              <a:gd name="connsiteY199" fmla="*/ 4303850 h 5722177"/>
              <a:gd name="connsiteX200" fmla="*/ 3393360 w 4833822"/>
              <a:gd name="connsiteY200" fmla="*/ 4295339 h 5722177"/>
              <a:gd name="connsiteX201" fmla="*/ 655337 w 4833822"/>
              <a:gd name="connsiteY201" fmla="*/ 4164081 h 5722177"/>
              <a:gd name="connsiteX202" fmla="*/ 637416 w 4833822"/>
              <a:gd name="connsiteY202" fmla="*/ 4221424 h 5722177"/>
              <a:gd name="connsiteX203" fmla="*/ 863200 w 4833822"/>
              <a:gd name="connsiteY203" fmla="*/ 4325353 h 5722177"/>
              <a:gd name="connsiteX204" fmla="*/ 734181 w 4833822"/>
              <a:gd name="connsiteY204" fmla="*/ 4185588 h 5722177"/>
              <a:gd name="connsiteX205" fmla="*/ 655337 w 4833822"/>
              <a:gd name="connsiteY205" fmla="*/ 4164081 h 5722177"/>
              <a:gd name="connsiteX206" fmla="*/ 465399 w 4833822"/>
              <a:gd name="connsiteY206" fmla="*/ 4124664 h 5722177"/>
              <a:gd name="connsiteX207" fmla="*/ 465399 w 4833822"/>
              <a:gd name="connsiteY207" fmla="*/ 4325353 h 5722177"/>
              <a:gd name="connsiteX208" fmla="*/ 501234 w 4833822"/>
              <a:gd name="connsiteY208" fmla="*/ 4382695 h 5722177"/>
              <a:gd name="connsiteX209" fmla="*/ 554990 w 4833822"/>
              <a:gd name="connsiteY209" fmla="*/ 4328940 h 5722177"/>
              <a:gd name="connsiteX210" fmla="*/ 465399 w 4833822"/>
              <a:gd name="connsiteY210" fmla="*/ 4124664 h 5722177"/>
              <a:gd name="connsiteX211" fmla="*/ 4325169 w 4833822"/>
              <a:gd name="connsiteY211" fmla="*/ 4043767 h 5722177"/>
              <a:gd name="connsiteX212" fmla="*/ 3959602 w 4833822"/>
              <a:gd name="connsiteY212" fmla="*/ 4250095 h 5722177"/>
              <a:gd name="connsiteX213" fmla="*/ 4360985 w 4833822"/>
              <a:gd name="connsiteY213" fmla="*/ 4160499 h 5722177"/>
              <a:gd name="connsiteX214" fmla="*/ 4278558 w 4833822"/>
              <a:gd name="connsiteY214" fmla="*/ 4271597 h 5722177"/>
              <a:gd name="connsiteX215" fmla="*/ 4454163 w 4833822"/>
              <a:gd name="connsiteY215" fmla="*/ 4225006 h 5722177"/>
              <a:gd name="connsiteX216" fmla="*/ 4368153 w 4833822"/>
              <a:gd name="connsiteY216" fmla="*/ 4049401 h 5722177"/>
              <a:gd name="connsiteX217" fmla="*/ 4325169 w 4833822"/>
              <a:gd name="connsiteY217" fmla="*/ 4043767 h 5722177"/>
              <a:gd name="connsiteX218" fmla="*/ 4156709 w 4833822"/>
              <a:gd name="connsiteY218" fmla="*/ 4009979 h 5722177"/>
              <a:gd name="connsiteX219" fmla="*/ 3748157 w 4833822"/>
              <a:gd name="connsiteY219" fmla="*/ 4092405 h 5722177"/>
              <a:gd name="connsiteX220" fmla="*/ 3529543 w 4833822"/>
              <a:gd name="connsiteY220" fmla="*/ 4214254 h 5722177"/>
              <a:gd name="connsiteX221" fmla="*/ 3805494 w 4833822"/>
              <a:gd name="connsiteY221" fmla="*/ 4117495 h 5722177"/>
              <a:gd name="connsiteX222" fmla="*/ 4156709 w 4833822"/>
              <a:gd name="connsiteY222" fmla="*/ 4009979 h 5722177"/>
              <a:gd name="connsiteX223" fmla="*/ 399937 w 4833822"/>
              <a:gd name="connsiteY223" fmla="*/ 3966191 h 5722177"/>
              <a:gd name="connsiteX224" fmla="*/ 210944 w 4833822"/>
              <a:gd name="connsiteY224" fmla="*/ 4045819 h 5722177"/>
              <a:gd name="connsiteX225" fmla="*/ 124936 w 4833822"/>
              <a:gd name="connsiteY225" fmla="*/ 4189170 h 5722177"/>
              <a:gd name="connsiteX226" fmla="*/ 275451 w 4833822"/>
              <a:gd name="connsiteY226" fmla="*/ 4182001 h 5722177"/>
              <a:gd name="connsiteX227" fmla="*/ 304127 w 4833822"/>
              <a:gd name="connsiteY227" fmla="*/ 4199921 h 5722177"/>
              <a:gd name="connsiteX228" fmla="*/ 271869 w 4833822"/>
              <a:gd name="connsiteY228" fmla="*/ 4436451 h 5722177"/>
              <a:gd name="connsiteX229" fmla="*/ 311291 w 4833822"/>
              <a:gd name="connsiteY229" fmla="*/ 4278766 h 5722177"/>
              <a:gd name="connsiteX230" fmla="*/ 243203 w 4833822"/>
              <a:gd name="connsiteY230" fmla="*/ 4070903 h 5722177"/>
              <a:gd name="connsiteX231" fmla="*/ 1214409 w 4833822"/>
              <a:gd name="connsiteY231" fmla="*/ 4049401 h 5722177"/>
              <a:gd name="connsiteX232" fmla="*/ 465399 w 4833822"/>
              <a:gd name="connsiteY232" fmla="*/ 3966974 h 5722177"/>
              <a:gd name="connsiteX233" fmla="*/ 399937 w 4833822"/>
              <a:gd name="connsiteY233" fmla="*/ 3966191 h 5722177"/>
              <a:gd name="connsiteX234" fmla="*/ 2524908 w 4833822"/>
              <a:gd name="connsiteY234" fmla="*/ 2831892 h 5722177"/>
              <a:gd name="connsiteX235" fmla="*/ 2732856 w 4833822"/>
              <a:gd name="connsiteY235" fmla="*/ 3473811 h 5722177"/>
              <a:gd name="connsiteX236" fmla="*/ 2775802 w 4833822"/>
              <a:gd name="connsiteY236" fmla="*/ 3543880 h 5722177"/>
              <a:gd name="connsiteX237" fmla="*/ 2823267 w 4833822"/>
              <a:gd name="connsiteY237" fmla="*/ 3467030 h 5722177"/>
              <a:gd name="connsiteX238" fmla="*/ 2879774 w 4833822"/>
              <a:gd name="connsiteY238" fmla="*/ 3256824 h 5722177"/>
              <a:gd name="connsiteX239" fmla="*/ 2920458 w 4833822"/>
              <a:gd name="connsiteY239" fmla="*/ 3790249 h 5722177"/>
              <a:gd name="connsiteX240" fmla="*/ 3132925 w 4833822"/>
              <a:gd name="connsiteY240" fmla="*/ 3731482 h 5722177"/>
              <a:gd name="connsiteX241" fmla="*/ 2879774 w 4833822"/>
              <a:gd name="connsiteY241" fmla="*/ 4106690 h 5722177"/>
              <a:gd name="connsiteX242" fmla="*/ 2131619 w 4833822"/>
              <a:gd name="connsiteY242" fmla="*/ 4054704 h 5722177"/>
              <a:gd name="connsiteX243" fmla="*/ 1894289 w 4833822"/>
              <a:gd name="connsiteY243" fmla="*/ 3704360 h 5722177"/>
              <a:gd name="connsiteX244" fmla="*/ 2075111 w 4833822"/>
              <a:gd name="connsiteY244" fmla="*/ 3792511 h 5722177"/>
              <a:gd name="connsiteX245" fmla="*/ 2086414 w 4833822"/>
              <a:gd name="connsiteY245" fmla="*/ 3277166 h 5722177"/>
              <a:gd name="connsiteX246" fmla="*/ 2163263 w 4833822"/>
              <a:gd name="connsiteY246" fmla="*/ 3421825 h 5722177"/>
              <a:gd name="connsiteX247" fmla="*/ 2224289 w 4833822"/>
              <a:gd name="connsiteY247" fmla="*/ 3467030 h 5722177"/>
              <a:gd name="connsiteX248" fmla="*/ 2242372 w 4833822"/>
              <a:gd name="connsiteY248" fmla="*/ 3403742 h 5722177"/>
              <a:gd name="connsiteX249" fmla="*/ 2524908 w 4833822"/>
              <a:gd name="connsiteY249" fmla="*/ 2831892 h 5722177"/>
              <a:gd name="connsiteX250" fmla="*/ 2540406 w 4833822"/>
              <a:gd name="connsiteY250" fmla="*/ 2024551 h 5722177"/>
              <a:gd name="connsiteX251" fmla="*/ 2092432 w 4833822"/>
              <a:gd name="connsiteY251" fmla="*/ 2931248 h 5722177"/>
              <a:gd name="connsiteX252" fmla="*/ 2063761 w 4833822"/>
              <a:gd name="connsiteY252" fmla="*/ 3031595 h 5722177"/>
              <a:gd name="connsiteX253" fmla="*/ 1967001 w 4833822"/>
              <a:gd name="connsiteY253" fmla="*/ 2959919 h 5722177"/>
              <a:gd name="connsiteX254" fmla="*/ 1845152 w 4833822"/>
              <a:gd name="connsiteY254" fmla="*/ 2730555 h 5722177"/>
              <a:gd name="connsiteX255" fmla="*/ 1827232 w 4833822"/>
              <a:gd name="connsiteY255" fmla="*/ 3547662 h 5722177"/>
              <a:gd name="connsiteX256" fmla="*/ 1540529 w 4833822"/>
              <a:gd name="connsiteY256" fmla="*/ 3407893 h 5722177"/>
              <a:gd name="connsiteX257" fmla="*/ 1916828 w 4833822"/>
              <a:gd name="connsiteY257" fmla="*/ 3963382 h 5722177"/>
              <a:gd name="connsiteX258" fmla="*/ 3103066 w 4833822"/>
              <a:gd name="connsiteY258" fmla="*/ 4045809 h 5722177"/>
              <a:gd name="connsiteX259" fmla="*/ 3504448 w 4833822"/>
              <a:gd name="connsiteY259" fmla="*/ 3450897 h 5722177"/>
              <a:gd name="connsiteX260" fmla="*/ 3167572 w 4833822"/>
              <a:gd name="connsiteY260" fmla="*/ 3544075 h 5722177"/>
              <a:gd name="connsiteX261" fmla="*/ 3103066 w 4833822"/>
              <a:gd name="connsiteY261" fmla="*/ 2698301 h 5722177"/>
              <a:gd name="connsiteX262" fmla="*/ 3013470 w 4833822"/>
              <a:gd name="connsiteY262" fmla="*/ 3031595 h 5722177"/>
              <a:gd name="connsiteX263" fmla="*/ 2938212 w 4833822"/>
              <a:gd name="connsiteY263" fmla="*/ 3153444 h 5722177"/>
              <a:gd name="connsiteX264" fmla="*/ 2870119 w 4833822"/>
              <a:gd name="connsiteY264" fmla="*/ 3042346 h 5722177"/>
              <a:gd name="connsiteX265" fmla="*/ 2540406 w 4833822"/>
              <a:gd name="connsiteY265" fmla="*/ 2024551 h 5722177"/>
              <a:gd name="connsiteX266" fmla="*/ 357884 w 4833822"/>
              <a:gd name="connsiteY266" fmla="*/ 1952880 h 5722177"/>
              <a:gd name="connsiteX267" fmla="*/ 422396 w 4833822"/>
              <a:gd name="connsiteY267" fmla="*/ 2035307 h 5722177"/>
              <a:gd name="connsiteX268" fmla="*/ 522738 w 4833822"/>
              <a:gd name="connsiteY268" fmla="*/ 2537038 h 5722177"/>
              <a:gd name="connsiteX269" fmla="*/ 490485 w 4833822"/>
              <a:gd name="connsiteY269" fmla="*/ 2676808 h 5722177"/>
              <a:gd name="connsiteX270" fmla="*/ 386555 w 4833822"/>
              <a:gd name="connsiteY270" fmla="*/ 2576461 h 5722177"/>
              <a:gd name="connsiteX271" fmla="*/ 286208 w 4833822"/>
              <a:gd name="connsiteY271" fmla="*/ 2035307 h 5722177"/>
              <a:gd name="connsiteX272" fmla="*/ 357884 w 4833822"/>
              <a:gd name="connsiteY272" fmla="*/ 1952880 h 5722177"/>
              <a:gd name="connsiteX273" fmla="*/ 4036204 w 4833822"/>
              <a:gd name="connsiteY273" fmla="*/ 535489 h 5722177"/>
              <a:gd name="connsiteX274" fmla="*/ 4110123 w 4833822"/>
              <a:gd name="connsiteY274" fmla="*/ 598204 h 5722177"/>
              <a:gd name="connsiteX275" fmla="*/ 4063531 w 4833822"/>
              <a:gd name="connsiteY275" fmla="*/ 1408148 h 5722177"/>
              <a:gd name="connsiteX276" fmla="*/ 3938100 w 4833822"/>
              <a:gd name="connsiteY276" fmla="*/ 1096354 h 5722177"/>
              <a:gd name="connsiteX277" fmla="*/ 3970353 w 4833822"/>
              <a:gd name="connsiteY277" fmla="*/ 601791 h 5722177"/>
              <a:gd name="connsiteX278" fmla="*/ 4036204 w 4833822"/>
              <a:gd name="connsiteY278" fmla="*/ 535489 h 5722177"/>
              <a:gd name="connsiteX279" fmla="*/ 915320 w 4833822"/>
              <a:gd name="connsiteY279" fmla="*/ 277060 h 5722177"/>
              <a:gd name="connsiteX280" fmla="*/ 1020430 w 4833822"/>
              <a:gd name="connsiteY280" fmla="*/ 957822 h 5722177"/>
              <a:gd name="connsiteX281" fmla="*/ 811383 w 4833822"/>
              <a:gd name="connsiteY281" fmla="*/ 918236 h 5722177"/>
              <a:gd name="connsiteX282" fmla="*/ 915320 w 4833822"/>
              <a:gd name="connsiteY282" fmla="*/ 277060 h 5722177"/>
              <a:gd name="connsiteX283" fmla="*/ 2536306 w 4833822"/>
              <a:gd name="connsiteY283" fmla="*/ 211096 h 5722177"/>
              <a:gd name="connsiteX284" fmla="*/ 3047525 w 4833822"/>
              <a:gd name="connsiteY284" fmla="*/ 883805 h 5722177"/>
              <a:gd name="connsiteX285" fmla="*/ 3054443 w 4833822"/>
              <a:gd name="connsiteY285" fmla="*/ 1557607 h 5722177"/>
              <a:gd name="connsiteX286" fmla="*/ 3282263 w 4833822"/>
              <a:gd name="connsiteY286" fmla="*/ 698550 h 5722177"/>
              <a:gd name="connsiteX287" fmla="*/ 3257173 w 4833822"/>
              <a:gd name="connsiteY287" fmla="*/ 558781 h 5722177"/>
              <a:gd name="connsiteX288" fmla="*/ 3278681 w 4833822"/>
              <a:gd name="connsiteY288" fmla="*/ 469185 h 5722177"/>
              <a:gd name="connsiteX289" fmla="*/ 3361107 w 4833822"/>
              <a:gd name="connsiteY289" fmla="*/ 526528 h 5722177"/>
              <a:gd name="connsiteX290" fmla="*/ 3884339 w 4833822"/>
              <a:gd name="connsiteY290" fmla="*/ 1838198 h 5722177"/>
              <a:gd name="connsiteX291" fmla="*/ 3776823 w 4833822"/>
              <a:gd name="connsiteY291" fmla="*/ 2458193 h 5722177"/>
              <a:gd name="connsiteX292" fmla="*/ 4002606 w 4833822"/>
              <a:gd name="connsiteY292" fmla="*/ 2239584 h 5722177"/>
              <a:gd name="connsiteX293" fmla="*/ 4059943 w 4833822"/>
              <a:gd name="connsiteY293" fmla="*/ 2175073 h 5722177"/>
              <a:gd name="connsiteX294" fmla="*/ 4117286 w 4833822"/>
              <a:gd name="connsiteY294" fmla="*/ 2250335 h 5722177"/>
              <a:gd name="connsiteX295" fmla="*/ 4131625 w 4833822"/>
              <a:gd name="connsiteY295" fmla="*/ 3063857 h 5722177"/>
              <a:gd name="connsiteX296" fmla="*/ 3755321 w 4833822"/>
              <a:gd name="connsiteY296" fmla="*/ 3895299 h 5722177"/>
              <a:gd name="connsiteX297" fmla="*/ 3723067 w 4833822"/>
              <a:gd name="connsiteY297" fmla="*/ 3970556 h 5722177"/>
              <a:gd name="connsiteX298" fmla="*/ 4099366 w 4833822"/>
              <a:gd name="connsiteY298" fmla="*/ 3909632 h 5722177"/>
              <a:gd name="connsiteX299" fmla="*/ 4550927 w 4833822"/>
              <a:gd name="connsiteY299" fmla="*/ 4260846 h 5722177"/>
              <a:gd name="connsiteX300" fmla="*/ 4604683 w 4833822"/>
              <a:gd name="connsiteY300" fmla="*/ 4361193 h 5722177"/>
              <a:gd name="connsiteX301" fmla="*/ 4576011 w 4833822"/>
              <a:gd name="connsiteY301" fmla="*/ 5203386 h 5722177"/>
              <a:gd name="connsiteX302" fmla="*/ 4432660 w 4833822"/>
              <a:gd name="connsiteY302" fmla="*/ 5264310 h 5722177"/>
              <a:gd name="connsiteX303" fmla="*/ 3999019 w 4833822"/>
              <a:gd name="connsiteY303" fmla="*/ 5497257 h 5722177"/>
              <a:gd name="connsiteX304" fmla="*/ 3192667 w 4833822"/>
              <a:gd name="connsiteY304" fmla="*/ 5429164 h 5722177"/>
              <a:gd name="connsiteX305" fmla="*/ 2662265 w 4833822"/>
              <a:gd name="connsiteY305" fmla="*/ 4798416 h 5722177"/>
              <a:gd name="connsiteX306" fmla="*/ 2680186 w 4833822"/>
              <a:gd name="connsiteY306" fmla="*/ 5117372 h 5722177"/>
              <a:gd name="connsiteX307" fmla="*/ 2655096 w 4833822"/>
              <a:gd name="connsiteY307" fmla="*/ 5429164 h 5722177"/>
              <a:gd name="connsiteX308" fmla="*/ 2063771 w 4833822"/>
              <a:gd name="connsiteY308" fmla="*/ 5715866 h 5722177"/>
              <a:gd name="connsiteX309" fmla="*/ 1827242 w 4833822"/>
              <a:gd name="connsiteY309" fmla="*/ 5665693 h 5722177"/>
              <a:gd name="connsiteX310" fmla="*/ 1594295 w 4833822"/>
              <a:gd name="connsiteY310" fmla="*/ 5124541 h 5722177"/>
              <a:gd name="connsiteX311" fmla="*/ 1952673 w 4833822"/>
              <a:gd name="connsiteY311" fmla="*/ 4590553 h 5722177"/>
              <a:gd name="connsiteX312" fmla="*/ 2020761 w 4833822"/>
              <a:gd name="connsiteY312" fmla="*/ 4457953 h 5722177"/>
              <a:gd name="connsiteX313" fmla="*/ 1841575 w 4833822"/>
              <a:gd name="connsiteY313" fmla="*/ 4601304 h 5722177"/>
              <a:gd name="connsiteX314" fmla="*/ 884697 w 4833822"/>
              <a:gd name="connsiteY314" fmla="*/ 5346737 h 5722177"/>
              <a:gd name="connsiteX315" fmla="*/ 547826 w 4833822"/>
              <a:gd name="connsiteY315" fmla="*/ 5378990 h 5722177"/>
              <a:gd name="connsiteX316" fmla="*/ 357883 w 4833822"/>
              <a:gd name="connsiteY316" fmla="*/ 5321653 h 5722177"/>
              <a:gd name="connsiteX317" fmla="*/ 89095 w 4833822"/>
              <a:gd name="connsiteY317" fmla="*/ 4895176 h 5722177"/>
              <a:gd name="connsiteX318" fmla="*/ 46091 w 4833822"/>
              <a:gd name="connsiteY318" fmla="*/ 4543967 h 5722177"/>
              <a:gd name="connsiteX319" fmla="*/ 440310 w 4833822"/>
              <a:gd name="connsiteY319" fmla="*/ 3895299 h 5722177"/>
              <a:gd name="connsiteX320" fmla="*/ 1020884 w 4833822"/>
              <a:gd name="connsiteY320" fmla="*/ 3945472 h 5722177"/>
              <a:gd name="connsiteX321" fmla="*/ 798688 w 4833822"/>
              <a:gd name="connsiteY321" fmla="*/ 3773450 h 5722177"/>
              <a:gd name="connsiteX322" fmla="*/ 766435 w 4833822"/>
              <a:gd name="connsiteY322" fmla="*/ 3716107 h 5722177"/>
              <a:gd name="connsiteX323" fmla="*/ 838110 w 4833822"/>
              <a:gd name="connsiteY323" fmla="*/ 3694605 h 5722177"/>
              <a:gd name="connsiteX324" fmla="*/ 1060306 w 4833822"/>
              <a:gd name="connsiteY324" fmla="*/ 3787783 h 5722177"/>
              <a:gd name="connsiteX325" fmla="*/ 777186 w 4833822"/>
              <a:gd name="connsiteY325" fmla="*/ 3289635 h 5722177"/>
              <a:gd name="connsiteX326" fmla="*/ 723430 w 4833822"/>
              <a:gd name="connsiteY326" fmla="*/ 2755652 h 5722177"/>
              <a:gd name="connsiteX327" fmla="*/ 727012 w 4833822"/>
              <a:gd name="connsiteY327" fmla="*/ 2056811 h 5722177"/>
              <a:gd name="connsiteX328" fmla="*/ 762853 w 4833822"/>
              <a:gd name="connsiteY328" fmla="*/ 1924211 h 5722177"/>
              <a:gd name="connsiteX329" fmla="*/ 1017302 w 4833822"/>
              <a:gd name="connsiteY329" fmla="*/ 2225246 h 5722177"/>
              <a:gd name="connsiteX330" fmla="*/ 1139151 w 4833822"/>
              <a:gd name="connsiteY330" fmla="*/ 2264668 h 5722177"/>
              <a:gd name="connsiteX331" fmla="*/ 1110480 w 4833822"/>
              <a:gd name="connsiteY331" fmla="*/ 2153570 h 5722177"/>
              <a:gd name="connsiteX332" fmla="*/ 1135564 w 4833822"/>
              <a:gd name="connsiteY332" fmla="*/ 1264792 h 5722177"/>
              <a:gd name="connsiteX333" fmla="*/ 1493942 w 4833822"/>
              <a:gd name="connsiteY333" fmla="*/ 605372 h 5722177"/>
              <a:gd name="connsiteX334" fmla="*/ 1547703 w 4833822"/>
              <a:gd name="connsiteY334" fmla="*/ 551617 h 5722177"/>
              <a:gd name="connsiteX335" fmla="*/ 1597877 w 4833822"/>
              <a:gd name="connsiteY335" fmla="*/ 644795 h 5722177"/>
              <a:gd name="connsiteX336" fmla="*/ 2070940 w 4833822"/>
              <a:gd name="connsiteY336" fmla="*/ 1418894 h 5722177"/>
              <a:gd name="connsiteX337" fmla="*/ 2035100 w 4833822"/>
              <a:gd name="connsiteY337" fmla="*/ 709756 h 5722177"/>
              <a:gd name="connsiteX338" fmla="*/ 2536306 w 4833822"/>
              <a:gd name="connsiteY338" fmla="*/ 211096 h 5722177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1942288 w 4833822"/>
              <a:gd name="connsiteY336" fmla="*/ 1366141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33822" h="5511081">
                <a:moveTo>
                  <a:pt x="2144854" y="5137432"/>
                </a:moveTo>
                <a:cubicBezTo>
                  <a:pt x="2114840" y="5136536"/>
                  <a:pt x="2083482" y="5142808"/>
                  <a:pt x="2053020" y="5146392"/>
                </a:cubicBezTo>
                <a:cubicBezTo>
                  <a:pt x="2006428" y="5153561"/>
                  <a:pt x="1967006" y="5175063"/>
                  <a:pt x="1959837" y="5221650"/>
                </a:cubicBezTo>
                <a:cubicBezTo>
                  <a:pt x="1949086" y="5278992"/>
                  <a:pt x="1981344" y="5318415"/>
                  <a:pt x="2045851" y="5339917"/>
                </a:cubicBezTo>
                <a:cubicBezTo>
                  <a:pt x="2045851" y="5304076"/>
                  <a:pt x="2038682" y="5275410"/>
                  <a:pt x="2042269" y="5243152"/>
                </a:cubicBezTo>
                <a:cubicBezTo>
                  <a:pt x="2045851" y="5207317"/>
                  <a:pt x="2067353" y="5178645"/>
                  <a:pt x="2106775" y="5178645"/>
                </a:cubicBezTo>
                <a:cubicBezTo>
                  <a:pt x="2174869" y="5182233"/>
                  <a:pt x="2131865" y="5225237"/>
                  <a:pt x="2128277" y="5250321"/>
                </a:cubicBezTo>
                <a:cubicBezTo>
                  <a:pt x="2124696" y="5275410"/>
                  <a:pt x="2139029" y="5293325"/>
                  <a:pt x="2164118" y="5300494"/>
                </a:cubicBezTo>
                <a:cubicBezTo>
                  <a:pt x="2192784" y="5307664"/>
                  <a:pt x="2221455" y="5293325"/>
                  <a:pt x="2232206" y="5264659"/>
                </a:cubicBezTo>
                <a:cubicBezTo>
                  <a:pt x="2242957" y="5232401"/>
                  <a:pt x="2253709" y="5196566"/>
                  <a:pt x="2228624" y="5171476"/>
                </a:cubicBezTo>
                <a:cubicBezTo>
                  <a:pt x="2203538" y="5146392"/>
                  <a:pt x="2174868" y="5138329"/>
                  <a:pt x="2144854" y="5137432"/>
                </a:cubicBezTo>
                <a:close/>
                <a:moveTo>
                  <a:pt x="2508163" y="5106970"/>
                </a:moveTo>
                <a:cubicBezTo>
                  <a:pt x="2529665" y="5228819"/>
                  <a:pt x="2483074" y="5325584"/>
                  <a:pt x="2407811" y="5415180"/>
                </a:cubicBezTo>
                <a:cubicBezTo>
                  <a:pt x="2576251" y="5318415"/>
                  <a:pt x="2604923" y="5232401"/>
                  <a:pt x="2508163" y="5106970"/>
                </a:cubicBezTo>
                <a:close/>
                <a:moveTo>
                  <a:pt x="2215080" y="5022435"/>
                </a:moveTo>
                <a:cubicBezTo>
                  <a:pt x="2201521" y="5023142"/>
                  <a:pt x="2186962" y="5024990"/>
                  <a:pt x="2171282" y="5028125"/>
                </a:cubicBezTo>
                <a:cubicBezTo>
                  <a:pt x="2303882" y="5085468"/>
                  <a:pt x="2375563" y="5160725"/>
                  <a:pt x="2350473" y="5307664"/>
                </a:cubicBezTo>
                <a:cubicBezTo>
                  <a:pt x="2425731" y="5239570"/>
                  <a:pt x="2429318" y="5178645"/>
                  <a:pt x="2393478" y="5124890"/>
                </a:cubicBezTo>
                <a:cubicBezTo>
                  <a:pt x="2361224" y="5076506"/>
                  <a:pt x="2322924" y="5032158"/>
                  <a:pt x="2252871" y="5023590"/>
                </a:cubicBezTo>
                <a:cubicBezTo>
                  <a:pt x="2241196" y="5022162"/>
                  <a:pt x="2228638" y="5021728"/>
                  <a:pt x="2215080" y="5022435"/>
                </a:cubicBezTo>
                <a:close/>
                <a:moveTo>
                  <a:pt x="3767359" y="4903477"/>
                </a:moveTo>
                <a:cubicBezTo>
                  <a:pt x="3822963" y="4896422"/>
                  <a:pt x="3870000" y="4928676"/>
                  <a:pt x="3913003" y="4985120"/>
                </a:cubicBezTo>
                <a:cubicBezTo>
                  <a:pt x="3916590" y="4992289"/>
                  <a:pt x="3923759" y="4999458"/>
                  <a:pt x="3930923" y="5010209"/>
                </a:cubicBezTo>
                <a:cubicBezTo>
                  <a:pt x="3927341" y="5017373"/>
                  <a:pt x="3923759" y="5035294"/>
                  <a:pt x="3923759" y="5035294"/>
                </a:cubicBezTo>
                <a:cubicBezTo>
                  <a:pt x="3841327" y="5024543"/>
                  <a:pt x="3762487" y="4960035"/>
                  <a:pt x="3672890" y="5017373"/>
                </a:cubicBezTo>
                <a:lnTo>
                  <a:pt x="3672890" y="4949284"/>
                </a:lnTo>
                <a:cubicBezTo>
                  <a:pt x="3683641" y="4938528"/>
                  <a:pt x="3697974" y="4931364"/>
                  <a:pt x="3708731" y="4924195"/>
                </a:cubicBezTo>
                <a:cubicBezTo>
                  <a:pt x="3729338" y="4912548"/>
                  <a:pt x="3748824" y="4905829"/>
                  <a:pt x="3767359" y="4903477"/>
                </a:cubicBezTo>
                <a:close/>
                <a:moveTo>
                  <a:pt x="3779366" y="4863666"/>
                </a:moveTo>
                <a:cubicBezTo>
                  <a:pt x="3734324" y="4865346"/>
                  <a:pt x="3685439" y="4877609"/>
                  <a:pt x="3637059" y="4888361"/>
                </a:cubicBezTo>
                <a:cubicBezTo>
                  <a:pt x="3547463" y="4917027"/>
                  <a:pt x="3525961" y="4992290"/>
                  <a:pt x="3497289" y="5071129"/>
                </a:cubicBezTo>
                <a:cubicBezTo>
                  <a:pt x="3551045" y="5067547"/>
                  <a:pt x="3561796" y="4999454"/>
                  <a:pt x="3615557" y="5013792"/>
                </a:cubicBezTo>
                <a:cubicBezTo>
                  <a:pt x="3640641" y="5200147"/>
                  <a:pt x="3640641" y="5196566"/>
                  <a:pt x="3852086" y="5171476"/>
                </a:cubicBezTo>
                <a:cubicBezTo>
                  <a:pt x="3966766" y="5160725"/>
                  <a:pt x="3984686" y="5099801"/>
                  <a:pt x="3952433" y="4999454"/>
                </a:cubicBezTo>
                <a:lnTo>
                  <a:pt x="3945496" y="4982649"/>
                </a:lnTo>
                <a:lnTo>
                  <a:pt x="3938093" y="4982649"/>
                </a:lnTo>
                <a:lnTo>
                  <a:pt x="3927341" y="4982649"/>
                </a:lnTo>
                <a:cubicBezTo>
                  <a:pt x="3923758" y="4981304"/>
                  <a:pt x="3916588" y="4979287"/>
                  <a:pt x="3909418" y="4977942"/>
                </a:cubicBezTo>
                <a:cubicBezTo>
                  <a:pt x="3913000" y="4977942"/>
                  <a:pt x="3916588" y="4978614"/>
                  <a:pt x="3920171" y="4977942"/>
                </a:cubicBezTo>
                <a:lnTo>
                  <a:pt x="3945252" y="4982059"/>
                </a:lnTo>
                <a:lnTo>
                  <a:pt x="3928739" y="4942059"/>
                </a:lnTo>
                <a:cubicBezTo>
                  <a:pt x="3901672" y="4894015"/>
                  <a:pt x="3864965" y="4872681"/>
                  <a:pt x="3822967" y="4865961"/>
                </a:cubicBezTo>
                <a:cubicBezTo>
                  <a:pt x="3808968" y="4863722"/>
                  <a:pt x="3794381" y="4863106"/>
                  <a:pt x="3779366" y="4863666"/>
                </a:cubicBezTo>
                <a:close/>
                <a:moveTo>
                  <a:pt x="4196131" y="4719920"/>
                </a:moveTo>
                <a:cubicBezTo>
                  <a:pt x="4145957" y="4820267"/>
                  <a:pt x="4171042" y="4891943"/>
                  <a:pt x="4235548" y="4949285"/>
                </a:cubicBezTo>
                <a:cubicBezTo>
                  <a:pt x="4296478" y="5003041"/>
                  <a:pt x="4364567" y="5017374"/>
                  <a:pt x="4454163" y="4952867"/>
                </a:cubicBezTo>
                <a:cubicBezTo>
                  <a:pt x="4310811" y="4938529"/>
                  <a:pt x="4253469" y="4834600"/>
                  <a:pt x="4196131" y="4719920"/>
                </a:cubicBezTo>
                <a:close/>
                <a:moveTo>
                  <a:pt x="1174995" y="4404542"/>
                </a:moveTo>
                <a:cubicBezTo>
                  <a:pt x="1207248" y="4415293"/>
                  <a:pt x="1268173" y="4418875"/>
                  <a:pt x="1250253" y="4451134"/>
                </a:cubicBezTo>
                <a:cubicBezTo>
                  <a:pt x="1207248" y="4533561"/>
                  <a:pt x="1114070" y="4540725"/>
                  <a:pt x="1035224" y="4562227"/>
                </a:cubicBezTo>
                <a:cubicBezTo>
                  <a:pt x="1010135" y="4565815"/>
                  <a:pt x="974299" y="4562227"/>
                  <a:pt x="981463" y="4537143"/>
                </a:cubicBezTo>
                <a:cubicBezTo>
                  <a:pt x="1010135" y="4443965"/>
                  <a:pt x="1114070" y="4451134"/>
                  <a:pt x="1174995" y="4404542"/>
                </a:cubicBezTo>
                <a:close/>
                <a:moveTo>
                  <a:pt x="3960412" y="4375267"/>
                </a:moveTo>
                <a:cubicBezTo>
                  <a:pt x="4003548" y="4379417"/>
                  <a:pt x="4047393" y="4398944"/>
                  <a:pt x="4095776" y="4433212"/>
                </a:cubicBezTo>
                <a:cubicBezTo>
                  <a:pt x="4067105" y="4451132"/>
                  <a:pt x="4059936" y="4461882"/>
                  <a:pt x="4052767" y="4461882"/>
                </a:cubicBezTo>
                <a:cubicBezTo>
                  <a:pt x="3981092" y="4461882"/>
                  <a:pt x="3909418" y="4483383"/>
                  <a:pt x="3852081" y="4429631"/>
                </a:cubicBezTo>
                <a:cubicBezTo>
                  <a:pt x="3848494" y="4422462"/>
                  <a:pt x="3852081" y="4397374"/>
                  <a:pt x="3859245" y="4393792"/>
                </a:cubicBezTo>
                <a:cubicBezTo>
                  <a:pt x="3878956" y="4384834"/>
                  <a:pt x="3898219" y="4379011"/>
                  <a:pt x="3917370" y="4376267"/>
                </a:cubicBezTo>
                <a:cubicBezTo>
                  <a:pt x="3931733" y="4374209"/>
                  <a:pt x="3946033" y="4373884"/>
                  <a:pt x="3960412" y="4375267"/>
                </a:cubicBezTo>
                <a:close/>
                <a:moveTo>
                  <a:pt x="2177948" y="4281017"/>
                </a:moveTo>
                <a:cubicBezTo>
                  <a:pt x="2162325" y="4280682"/>
                  <a:pt x="2154261" y="4293449"/>
                  <a:pt x="2146198" y="4304199"/>
                </a:cubicBezTo>
                <a:cubicBezTo>
                  <a:pt x="1988513" y="4533565"/>
                  <a:pt x="1823655" y="4759343"/>
                  <a:pt x="1680303" y="5003041"/>
                </a:cubicBezTo>
                <a:cubicBezTo>
                  <a:pt x="1601458" y="5135641"/>
                  <a:pt x="1637299" y="5239570"/>
                  <a:pt x="1762730" y="5365001"/>
                </a:cubicBezTo>
                <a:cubicBezTo>
                  <a:pt x="1730477" y="5243152"/>
                  <a:pt x="1719726" y="5153561"/>
                  <a:pt x="1802152" y="5085468"/>
                </a:cubicBezTo>
                <a:cubicBezTo>
                  <a:pt x="1891748" y="5031712"/>
                  <a:pt x="1984926" y="4981539"/>
                  <a:pt x="2081691" y="4927778"/>
                </a:cubicBezTo>
                <a:cubicBezTo>
                  <a:pt x="1977757" y="4917027"/>
                  <a:pt x="1913251" y="4970788"/>
                  <a:pt x="1845157" y="5010205"/>
                </a:cubicBezTo>
                <a:cubicBezTo>
                  <a:pt x="1798565" y="5038881"/>
                  <a:pt x="1759148" y="5060378"/>
                  <a:pt x="1744810" y="4981539"/>
                </a:cubicBezTo>
                <a:cubicBezTo>
                  <a:pt x="1830824" y="4891943"/>
                  <a:pt x="1941922" y="4848938"/>
                  <a:pt x="2060189" y="4827436"/>
                </a:cubicBezTo>
                <a:cubicBezTo>
                  <a:pt x="2103188" y="4816685"/>
                  <a:pt x="2160531" y="4823849"/>
                  <a:pt x="2178451" y="4766506"/>
                </a:cubicBezTo>
                <a:cubicBezTo>
                  <a:pt x="2228624" y="4626742"/>
                  <a:pt x="2289549" y="4486973"/>
                  <a:pt x="2293136" y="4300617"/>
                </a:cubicBezTo>
                <a:cubicBezTo>
                  <a:pt x="2182033" y="4454720"/>
                  <a:pt x="2092442" y="4587320"/>
                  <a:pt x="1999259" y="4716338"/>
                </a:cubicBezTo>
                <a:cubicBezTo>
                  <a:pt x="1999259" y="4537146"/>
                  <a:pt x="2139029" y="4433218"/>
                  <a:pt x="2196371" y="4286279"/>
                </a:cubicBezTo>
                <a:cubicBezTo>
                  <a:pt x="2189204" y="4282696"/>
                  <a:pt x="2183156" y="4281129"/>
                  <a:pt x="2177948" y="4281017"/>
                </a:cubicBezTo>
                <a:close/>
                <a:moveTo>
                  <a:pt x="2511745" y="4268364"/>
                </a:moveTo>
                <a:cubicBezTo>
                  <a:pt x="2482179" y="4357060"/>
                  <a:pt x="2478819" y="4429633"/>
                  <a:pt x="2482010" y="4496660"/>
                </a:cubicBezTo>
                <a:lnTo>
                  <a:pt x="2486655" y="4562225"/>
                </a:lnTo>
                <a:lnTo>
                  <a:pt x="2514429" y="4577904"/>
                </a:lnTo>
                <a:cubicBezTo>
                  <a:pt x="2520702" y="4584624"/>
                  <a:pt x="2524285" y="4592689"/>
                  <a:pt x="2526077" y="4601650"/>
                </a:cubicBezTo>
                <a:lnTo>
                  <a:pt x="2486655" y="4562228"/>
                </a:lnTo>
                <a:lnTo>
                  <a:pt x="2486655" y="4562231"/>
                </a:lnTo>
                <a:cubicBezTo>
                  <a:pt x="2440069" y="4641075"/>
                  <a:pt x="2500994" y="4745010"/>
                  <a:pt x="2440069" y="4838187"/>
                </a:cubicBezTo>
                <a:cubicBezTo>
                  <a:pt x="2371975" y="4702000"/>
                  <a:pt x="2425731" y="4562231"/>
                  <a:pt x="2375563" y="4400959"/>
                </a:cubicBezTo>
                <a:cubicBezTo>
                  <a:pt x="2343304" y="4547898"/>
                  <a:pt x="2311051" y="4658996"/>
                  <a:pt x="2296718" y="4770094"/>
                </a:cubicBezTo>
                <a:cubicBezTo>
                  <a:pt x="2285967" y="4856102"/>
                  <a:pt x="2371975" y="4881192"/>
                  <a:pt x="2429318" y="4891943"/>
                </a:cubicBezTo>
                <a:cubicBezTo>
                  <a:pt x="2500994" y="4906276"/>
                  <a:pt x="2490243" y="4838187"/>
                  <a:pt x="2493825" y="4791596"/>
                </a:cubicBezTo>
                <a:cubicBezTo>
                  <a:pt x="2500994" y="4727089"/>
                  <a:pt x="2468741" y="4655414"/>
                  <a:pt x="2529665" y="4601653"/>
                </a:cubicBezTo>
                <a:cubicBezTo>
                  <a:pt x="2576251" y="4497724"/>
                  <a:pt x="2551167" y="4397377"/>
                  <a:pt x="2511745" y="4268364"/>
                </a:cubicBezTo>
                <a:close/>
                <a:moveTo>
                  <a:pt x="2808528" y="4265898"/>
                </a:moveTo>
                <a:cubicBezTo>
                  <a:pt x="2801137" y="4267018"/>
                  <a:pt x="2793074" y="4271051"/>
                  <a:pt x="2784115" y="4279115"/>
                </a:cubicBezTo>
                <a:cubicBezTo>
                  <a:pt x="2755443" y="4304199"/>
                  <a:pt x="2784115" y="4332871"/>
                  <a:pt x="2798448" y="4354373"/>
                </a:cubicBezTo>
                <a:cubicBezTo>
                  <a:pt x="2823537" y="4393795"/>
                  <a:pt x="2852203" y="4433218"/>
                  <a:pt x="2880875" y="4469053"/>
                </a:cubicBezTo>
                <a:cubicBezTo>
                  <a:pt x="2963301" y="4572987"/>
                  <a:pt x="3045733" y="4673329"/>
                  <a:pt x="3142493" y="4798765"/>
                </a:cubicBezTo>
                <a:cubicBezTo>
                  <a:pt x="3020644" y="4759343"/>
                  <a:pt x="2956137" y="4698418"/>
                  <a:pt x="2891625" y="4633906"/>
                </a:cubicBezTo>
                <a:cubicBezTo>
                  <a:pt x="2819950" y="4551479"/>
                  <a:pt x="2751861" y="4472635"/>
                  <a:pt x="2683768" y="4390208"/>
                </a:cubicBezTo>
                <a:cubicBezTo>
                  <a:pt x="2673017" y="4397377"/>
                  <a:pt x="2662265" y="4408128"/>
                  <a:pt x="2651515" y="4415297"/>
                </a:cubicBezTo>
                <a:cubicBezTo>
                  <a:pt x="2705270" y="4508475"/>
                  <a:pt x="2787697" y="4583738"/>
                  <a:pt x="2866541" y="4658996"/>
                </a:cubicBezTo>
                <a:cubicBezTo>
                  <a:pt x="3038564" y="4859690"/>
                  <a:pt x="3189085" y="5078298"/>
                  <a:pt x="3389773" y="5257490"/>
                </a:cubicBezTo>
                <a:cubicBezTo>
                  <a:pt x="3461449" y="5325584"/>
                  <a:pt x="3543876" y="5339917"/>
                  <a:pt x="3637059" y="5300494"/>
                </a:cubicBezTo>
                <a:cubicBezTo>
                  <a:pt x="3450698" y="5232401"/>
                  <a:pt x="3307347" y="5132059"/>
                  <a:pt x="3246422" y="4931365"/>
                </a:cubicBezTo>
                <a:cubicBezTo>
                  <a:pt x="3314516" y="4938529"/>
                  <a:pt x="3346769" y="5042463"/>
                  <a:pt x="3400524" y="4981539"/>
                </a:cubicBezTo>
                <a:cubicBezTo>
                  <a:pt x="3457867" y="4917027"/>
                  <a:pt x="3375440" y="4877610"/>
                  <a:pt x="3336018" y="4834600"/>
                </a:cubicBezTo>
                <a:cubicBezTo>
                  <a:pt x="3257173" y="4745010"/>
                  <a:pt x="3174746" y="4662578"/>
                  <a:pt x="3095901" y="4572987"/>
                </a:cubicBezTo>
                <a:cubicBezTo>
                  <a:pt x="3017057" y="4486973"/>
                  <a:pt x="2941799" y="4393795"/>
                  <a:pt x="2862954" y="4304199"/>
                </a:cubicBezTo>
                <a:cubicBezTo>
                  <a:pt x="2846827" y="4285386"/>
                  <a:pt x="2830701" y="4262538"/>
                  <a:pt x="2808528" y="4265898"/>
                </a:cubicBezTo>
                <a:close/>
                <a:moveTo>
                  <a:pt x="1587125" y="4221773"/>
                </a:moveTo>
                <a:cubicBezTo>
                  <a:pt x="1325507" y="4307781"/>
                  <a:pt x="1063888" y="4383044"/>
                  <a:pt x="798688" y="4429636"/>
                </a:cubicBezTo>
                <a:cubicBezTo>
                  <a:pt x="938457" y="4676916"/>
                  <a:pt x="938457" y="4888361"/>
                  <a:pt x="780768" y="5053214"/>
                </a:cubicBezTo>
                <a:cubicBezTo>
                  <a:pt x="759265" y="4981539"/>
                  <a:pt x="784355" y="4920614"/>
                  <a:pt x="791519" y="4859690"/>
                </a:cubicBezTo>
                <a:cubicBezTo>
                  <a:pt x="809439" y="4727089"/>
                  <a:pt x="809439" y="4601653"/>
                  <a:pt x="709092" y="4497724"/>
                </a:cubicBezTo>
                <a:cubicBezTo>
                  <a:pt x="583661" y="4368706"/>
                  <a:pt x="497647" y="4372293"/>
                  <a:pt x="368634" y="4508475"/>
                </a:cubicBezTo>
                <a:cubicBezTo>
                  <a:pt x="357883" y="4519226"/>
                  <a:pt x="343545" y="4529977"/>
                  <a:pt x="332793" y="4533565"/>
                </a:cubicBezTo>
                <a:cubicBezTo>
                  <a:pt x="343545" y="4537146"/>
                  <a:pt x="354296" y="4540728"/>
                  <a:pt x="368634" y="4547898"/>
                </a:cubicBezTo>
                <a:cubicBezTo>
                  <a:pt x="318460" y="4644663"/>
                  <a:pt x="257536" y="4741422"/>
                  <a:pt x="350714" y="4848938"/>
                </a:cubicBezTo>
                <a:cubicBezTo>
                  <a:pt x="379385" y="4877610"/>
                  <a:pt x="390136" y="4934947"/>
                  <a:pt x="447479" y="4913445"/>
                </a:cubicBezTo>
                <a:cubicBezTo>
                  <a:pt x="490483" y="4895525"/>
                  <a:pt x="486896" y="4848938"/>
                  <a:pt x="486896" y="4813098"/>
                </a:cubicBezTo>
                <a:cubicBezTo>
                  <a:pt x="486896" y="4773676"/>
                  <a:pt x="494065" y="4730671"/>
                  <a:pt x="468981" y="4694831"/>
                </a:cubicBezTo>
                <a:cubicBezTo>
                  <a:pt x="404469" y="4709169"/>
                  <a:pt x="425971" y="4784427"/>
                  <a:pt x="372216" y="4802347"/>
                </a:cubicBezTo>
                <a:cubicBezTo>
                  <a:pt x="322042" y="4748591"/>
                  <a:pt x="347132" y="4698418"/>
                  <a:pt x="382967" y="4651826"/>
                </a:cubicBezTo>
                <a:cubicBezTo>
                  <a:pt x="411638" y="4615991"/>
                  <a:pt x="451061" y="4598071"/>
                  <a:pt x="497647" y="4612404"/>
                </a:cubicBezTo>
                <a:cubicBezTo>
                  <a:pt x="551408" y="4630324"/>
                  <a:pt x="565741" y="4680498"/>
                  <a:pt x="569323" y="4727089"/>
                </a:cubicBezTo>
                <a:cubicBezTo>
                  <a:pt x="576492" y="4791596"/>
                  <a:pt x="576492" y="4856102"/>
                  <a:pt x="580074" y="4938529"/>
                </a:cubicBezTo>
                <a:cubicBezTo>
                  <a:pt x="669670" y="4852520"/>
                  <a:pt x="644585" y="4773676"/>
                  <a:pt x="612332" y="4694831"/>
                </a:cubicBezTo>
                <a:cubicBezTo>
                  <a:pt x="583661" y="4623155"/>
                  <a:pt x="544238" y="4555067"/>
                  <a:pt x="497647" y="4461884"/>
                </a:cubicBezTo>
                <a:cubicBezTo>
                  <a:pt x="666088" y="4569400"/>
                  <a:pt x="759265" y="4737840"/>
                  <a:pt x="730594" y="4866853"/>
                </a:cubicBezTo>
                <a:cubicBezTo>
                  <a:pt x="709092" y="4963618"/>
                  <a:pt x="658918" y="5031712"/>
                  <a:pt x="547826" y="5031712"/>
                </a:cubicBezTo>
                <a:cubicBezTo>
                  <a:pt x="633834" y="5135641"/>
                  <a:pt x="730594" y="5135641"/>
                  <a:pt x="834528" y="5063965"/>
                </a:cubicBezTo>
                <a:cubicBezTo>
                  <a:pt x="1071057" y="4899112"/>
                  <a:pt x="1314756" y="4737840"/>
                  <a:pt x="1533370" y="4547898"/>
                </a:cubicBezTo>
                <a:cubicBezTo>
                  <a:pt x="1569205" y="4515644"/>
                  <a:pt x="1612210" y="4490555"/>
                  <a:pt x="1633712" y="4415297"/>
                </a:cubicBezTo>
                <a:lnTo>
                  <a:pt x="1142733" y="4730671"/>
                </a:lnTo>
                <a:cubicBezTo>
                  <a:pt x="1106893" y="4752173"/>
                  <a:pt x="1060306" y="4802347"/>
                  <a:pt x="1031635" y="4759343"/>
                </a:cubicBezTo>
                <a:cubicBezTo>
                  <a:pt x="992213" y="4705582"/>
                  <a:pt x="1067476" y="4691249"/>
                  <a:pt x="1096142" y="4658996"/>
                </a:cubicBezTo>
                <a:cubicBezTo>
                  <a:pt x="1243080" y="4501311"/>
                  <a:pt x="1533370" y="4497724"/>
                  <a:pt x="1587125" y="4221773"/>
                </a:cubicBezTo>
                <a:close/>
                <a:moveTo>
                  <a:pt x="3072607" y="4212813"/>
                </a:moveTo>
                <a:cubicBezTo>
                  <a:pt x="3041249" y="4212813"/>
                  <a:pt x="3011684" y="4225355"/>
                  <a:pt x="2988391" y="4246857"/>
                </a:cubicBezTo>
                <a:cubicBezTo>
                  <a:pt x="2941799" y="4289866"/>
                  <a:pt x="3009893" y="4325701"/>
                  <a:pt x="3038564" y="4357955"/>
                </a:cubicBezTo>
                <a:cubicBezTo>
                  <a:pt x="3160413" y="4497724"/>
                  <a:pt x="3285844" y="4633906"/>
                  <a:pt x="3407693" y="4773676"/>
                </a:cubicBezTo>
                <a:cubicBezTo>
                  <a:pt x="3457867" y="4827436"/>
                  <a:pt x="3493707" y="4852520"/>
                  <a:pt x="3576134" y="4813098"/>
                </a:cubicBezTo>
                <a:cubicBezTo>
                  <a:pt x="3758908" y="4727089"/>
                  <a:pt x="3870006" y="4762924"/>
                  <a:pt x="4002606" y="4917027"/>
                </a:cubicBezTo>
                <a:cubicBezTo>
                  <a:pt x="4034859" y="4952867"/>
                  <a:pt x="4052780" y="5006623"/>
                  <a:pt x="4124455" y="4999454"/>
                </a:cubicBezTo>
                <a:cubicBezTo>
                  <a:pt x="3995437" y="4770094"/>
                  <a:pt x="3758908" y="4641075"/>
                  <a:pt x="3586885" y="4451133"/>
                </a:cubicBezTo>
                <a:cubicBezTo>
                  <a:pt x="3504459" y="4404546"/>
                  <a:pt x="3450698" y="4311368"/>
                  <a:pt x="3339600" y="4307781"/>
                </a:cubicBezTo>
                <a:cubicBezTo>
                  <a:pt x="3407693" y="4365124"/>
                  <a:pt x="3479369" y="4426048"/>
                  <a:pt x="3551045" y="4483391"/>
                </a:cubicBezTo>
                <a:cubicBezTo>
                  <a:pt x="3579716" y="4544316"/>
                  <a:pt x="3658561" y="4576569"/>
                  <a:pt x="3658561" y="4666165"/>
                </a:cubicBezTo>
                <a:cubicBezTo>
                  <a:pt x="3601218" y="4658996"/>
                  <a:pt x="3568965" y="4623155"/>
                  <a:pt x="3536712" y="4590902"/>
                </a:cubicBezTo>
                <a:cubicBezTo>
                  <a:pt x="3411275" y="4479804"/>
                  <a:pt x="3285844" y="4368706"/>
                  <a:pt x="3167577" y="4254026"/>
                </a:cubicBezTo>
                <a:cubicBezTo>
                  <a:pt x="3137115" y="4225357"/>
                  <a:pt x="3103965" y="4212814"/>
                  <a:pt x="3072607" y="4212813"/>
                </a:cubicBezTo>
                <a:close/>
                <a:moveTo>
                  <a:pt x="1497530" y="4125013"/>
                </a:moveTo>
                <a:cubicBezTo>
                  <a:pt x="1214409" y="4189519"/>
                  <a:pt x="927706" y="4211022"/>
                  <a:pt x="644585" y="4250444"/>
                </a:cubicBezTo>
                <a:cubicBezTo>
                  <a:pt x="558577" y="4264777"/>
                  <a:pt x="472563" y="4261195"/>
                  <a:pt x="404469" y="4325701"/>
                </a:cubicBezTo>
                <a:cubicBezTo>
                  <a:pt x="307709" y="4332871"/>
                  <a:pt x="264700" y="4415297"/>
                  <a:pt x="218113" y="4479804"/>
                </a:cubicBezTo>
                <a:cubicBezTo>
                  <a:pt x="96264" y="4637493"/>
                  <a:pt x="167940" y="4920614"/>
                  <a:pt x="347132" y="4999454"/>
                </a:cubicBezTo>
                <a:cubicBezTo>
                  <a:pt x="246785" y="4895525"/>
                  <a:pt x="182273" y="4780845"/>
                  <a:pt x="218113" y="4633906"/>
                </a:cubicBezTo>
                <a:cubicBezTo>
                  <a:pt x="232452" y="4583738"/>
                  <a:pt x="250367" y="4537146"/>
                  <a:pt x="289789" y="4526395"/>
                </a:cubicBezTo>
                <a:cubicBezTo>
                  <a:pt x="282620" y="4522813"/>
                  <a:pt x="279038" y="4519226"/>
                  <a:pt x="271869" y="4512062"/>
                </a:cubicBezTo>
                <a:cubicBezTo>
                  <a:pt x="239616" y="4476222"/>
                  <a:pt x="286207" y="4447551"/>
                  <a:pt x="304127" y="4418879"/>
                </a:cubicBezTo>
                <a:cubicBezTo>
                  <a:pt x="329212" y="4383044"/>
                  <a:pt x="365047" y="4361542"/>
                  <a:pt x="400887" y="4336453"/>
                </a:cubicBezTo>
                <a:cubicBezTo>
                  <a:pt x="400887" y="4332871"/>
                  <a:pt x="404469" y="4332871"/>
                  <a:pt x="404469" y="4329283"/>
                </a:cubicBezTo>
                <a:lnTo>
                  <a:pt x="408056" y="4329283"/>
                </a:lnTo>
                <a:cubicBezTo>
                  <a:pt x="461812" y="4314950"/>
                  <a:pt x="515567" y="4289866"/>
                  <a:pt x="569323" y="4286279"/>
                </a:cubicBezTo>
                <a:cubicBezTo>
                  <a:pt x="658918" y="4279115"/>
                  <a:pt x="741345" y="4297030"/>
                  <a:pt x="777186" y="4397377"/>
                </a:cubicBezTo>
                <a:cubicBezTo>
                  <a:pt x="913373" y="4286279"/>
                  <a:pt x="1096142" y="4293448"/>
                  <a:pt x="1250249" y="4228936"/>
                </a:cubicBezTo>
                <a:cubicBezTo>
                  <a:pt x="1332676" y="4193101"/>
                  <a:pt x="1429436" y="4196689"/>
                  <a:pt x="1497530" y="4125013"/>
                </a:cubicBezTo>
                <a:close/>
                <a:moveTo>
                  <a:pt x="3393360" y="4084243"/>
                </a:moveTo>
                <a:cubicBezTo>
                  <a:pt x="3354834" y="4084691"/>
                  <a:pt x="3314515" y="4092754"/>
                  <a:pt x="3271511" y="4121426"/>
                </a:cubicBezTo>
                <a:lnTo>
                  <a:pt x="3486538" y="4250444"/>
                </a:lnTo>
                <a:cubicBezTo>
                  <a:pt x="3665730" y="4390208"/>
                  <a:pt x="3866419" y="4490555"/>
                  <a:pt x="4092197" y="4583738"/>
                </a:cubicBezTo>
                <a:cubicBezTo>
                  <a:pt x="4002606" y="4626742"/>
                  <a:pt x="3941682" y="4558649"/>
                  <a:pt x="3873588" y="4583738"/>
                </a:cubicBezTo>
                <a:cubicBezTo>
                  <a:pt x="3895090" y="4648245"/>
                  <a:pt x="3956015" y="4673329"/>
                  <a:pt x="4002606" y="4712751"/>
                </a:cubicBezTo>
                <a:cubicBezTo>
                  <a:pt x="4052780" y="4755755"/>
                  <a:pt x="4085033" y="4748591"/>
                  <a:pt x="4106535" y="4684080"/>
                </a:cubicBezTo>
                <a:cubicBezTo>
                  <a:pt x="4149539" y="4558649"/>
                  <a:pt x="4224803" y="4451133"/>
                  <a:pt x="4325144" y="4357955"/>
                </a:cubicBezTo>
                <a:cubicBezTo>
                  <a:pt x="4239135" y="4279115"/>
                  <a:pt x="4138789" y="4268364"/>
                  <a:pt x="4038441" y="4268364"/>
                </a:cubicBezTo>
                <a:cubicBezTo>
                  <a:pt x="3901361" y="4268364"/>
                  <a:pt x="3762266" y="4272393"/>
                  <a:pt x="3624178" y="4254752"/>
                </a:cubicBezTo>
                <a:lnTo>
                  <a:pt x="3486739" y="4228973"/>
                </a:lnTo>
                <a:lnTo>
                  <a:pt x="3486739" y="4232968"/>
                </a:lnTo>
                <a:cubicBezTo>
                  <a:pt x="3485394" y="4232296"/>
                  <a:pt x="3484721" y="4230951"/>
                  <a:pt x="3485394" y="4230279"/>
                </a:cubicBezTo>
                <a:lnTo>
                  <a:pt x="3486706" y="4228967"/>
                </a:lnTo>
                <a:lnTo>
                  <a:pt x="3486538" y="4228936"/>
                </a:lnTo>
                <a:cubicBezTo>
                  <a:pt x="3432783" y="4142928"/>
                  <a:pt x="3504459" y="4160848"/>
                  <a:pt x="3543876" y="4168012"/>
                </a:cubicBezTo>
                <a:cubicBezTo>
                  <a:pt x="3870006" y="4221773"/>
                  <a:pt x="4203300" y="4196689"/>
                  <a:pt x="4518674" y="4314950"/>
                </a:cubicBezTo>
                <a:cubicBezTo>
                  <a:pt x="4515087" y="4433218"/>
                  <a:pt x="4353815" y="4393795"/>
                  <a:pt x="4328731" y="4512062"/>
                </a:cubicBezTo>
                <a:cubicBezTo>
                  <a:pt x="4378905" y="4483391"/>
                  <a:pt x="4414740" y="4454720"/>
                  <a:pt x="4457745" y="4440381"/>
                </a:cubicBezTo>
                <a:cubicBezTo>
                  <a:pt x="4497172" y="4426048"/>
                  <a:pt x="4550927" y="4372293"/>
                  <a:pt x="4579599" y="4433218"/>
                </a:cubicBezTo>
                <a:cubicBezTo>
                  <a:pt x="4604683" y="4486973"/>
                  <a:pt x="4533007" y="4494142"/>
                  <a:pt x="4500754" y="4512062"/>
                </a:cubicBezTo>
                <a:cubicBezTo>
                  <a:pt x="4407576" y="4565818"/>
                  <a:pt x="4325144" y="4626742"/>
                  <a:pt x="4314393" y="4745010"/>
                </a:cubicBezTo>
                <a:cubicBezTo>
                  <a:pt x="4310811" y="4770094"/>
                  <a:pt x="4303642" y="4805934"/>
                  <a:pt x="4346651" y="4809516"/>
                </a:cubicBezTo>
                <a:cubicBezTo>
                  <a:pt x="4378905" y="4813098"/>
                  <a:pt x="4403989" y="4795178"/>
                  <a:pt x="4403989" y="4759343"/>
                </a:cubicBezTo>
                <a:cubicBezTo>
                  <a:pt x="4403989" y="4684080"/>
                  <a:pt x="4421909" y="4619573"/>
                  <a:pt x="4482833" y="4569400"/>
                </a:cubicBezTo>
                <a:cubicBezTo>
                  <a:pt x="4515087" y="4544316"/>
                  <a:pt x="4550927" y="4537146"/>
                  <a:pt x="4590350" y="4547898"/>
                </a:cubicBezTo>
                <a:cubicBezTo>
                  <a:pt x="4640523" y="4562231"/>
                  <a:pt x="4597513" y="4605240"/>
                  <a:pt x="4608265" y="4630324"/>
                </a:cubicBezTo>
                <a:lnTo>
                  <a:pt x="4608265" y="4633906"/>
                </a:lnTo>
                <a:cubicBezTo>
                  <a:pt x="4525838" y="4687667"/>
                  <a:pt x="4529425" y="4809516"/>
                  <a:pt x="4421909" y="4845351"/>
                </a:cubicBezTo>
                <a:cubicBezTo>
                  <a:pt x="4576011" y="4848938"/>
                  <a:pt x="4593932" y="4741422"/>
                  <a:pt x="4608265" y="4633906"/>
                </a:cubicBezTo>
                <a:lnTo>
                  <a:pt x="4611852" y="4630324"/>
                </a:lnTo>
                <a:lnTo>
                  <a:pt x="4611852" y="4626742"/>
                </a:lnTo>
                <a:cubicBezTo>
                  <a:pt x="4640523" y="4626742"/>
                  <a:pt x="4679941" y="4651826"/>
                  <a:pt x="4694279" y="4612404"/>
                </a:cubicBezTo>
                <a:cubicBezTo>
                  <a:pt x="4715781" y="4551479"/>
                  <a:pt x="4701443" y="4486973"/>
                  <a:pt x="4651275" y="4436800"/>
                </a:cubicBezTo>
                <a:cubicBezTo>
                  <a:pt x="4622603" y="4400959"/>
                  <a:pt x="4554509" y="4386626"/>
                  <a:pt x="4572429" y="4318532"/>
                </a:cubicBezTo>
                <a:cubicBezTo>
                  <a:pt x="4654857" y="4297030"/>
                  <a:pt x="4629767" y="4254026"/>
                  <a:pt x="4583181" y="4225355"/>
                </a:cubicBezTo>
                <a:cubicBezTo>
                  <a:pt x="4540171" y="4196689"/>
                  <a:pt x="4486415" y="4189519"/>
                  <a:pt x="4436247" y="4178768"/>
                </a:cubicBezTo>
                <a:cubicBezTo>
                  <a:pt x="4128037" y="4110675"/>
                  <a:pt x="3816251" y="4117844"/>
                  <a:pt x="3504459" y="4092754"/>
                </a:cubicBezTo>
                <a:cubicBezTo>
                  <a:pt x="3468621" y="4090963"/>
                  <a:pt x="3431886" y="4083796"/>
                  <a:pt x="3393360" y="4084243"/>
                </a:cubicBezTo>
                <a:close/>
                <a:moveTo>
                  <a:pt x="655337" y="3952985"/>
                </a:moveTo>
                <a:cubicBezTo>
                  <a:pt x="623083" y="3956572"/>
                  <a:pt x="637416" y="3988825"/>
                  <a:pt x="637416" y="4010328"/>
                </a:cubicBezTo>
                <a:cubicBezTo>
                  <a:pt x="637416" y="4153679"/>
                  <a:pt x="669670" y="4168012"/>
                  <a:pt x="863200" y="4114257"/>
                </a:cubicBezTo>
                <a:cubicBezTo>
                  <a:pt x="830941" y="4046168"/>
                  <a:pt x="680426" y="4107093"/>
                  <a:pt x="734181" y="3974492"/>
                </a:cubicBezTo>
                <a:cubicBezTo>
                  <a:pt x="709092" y="3967323"/>
                  <a:pt x="680426" y="3949403"/>
                  <a:pt x="655337" y="3952985"/>
                </a:cubicBezTo>
                <a:close/>
                <a:moveTo>
                  <a:pt x="465399" y="3913568"/>
                </a:moveTo>
                <a:cubicBezTo>
                  <a:pt x="476145" y="3985244"/>
                  <a:pt x="479732" y="4049750"/>
                  <a:pt x="465399" y="4114257"/>
                </a:cubicBezTo>
                <a:cubicBezTo>
                  <a:pt x="458230" y="4142928"/>
                  <a:pt x="454643" y="4175181"/>
                  <a:pt x="501234" y="4171599"/>
                </a:cubicBezTo>
                <a:cubicBezTo>
                  <a:pt x="533487" y="4168012"/>
                  <a:pt x="558577" y="4153679"/>
                  <a:pt x="554990" y="4117844"/>
                </a:cubicBezTo>
                <a:cubicBezTo>
                  <a:pt x="547826" y="4046168"/>
                  <a:pt x="558577" y="3963741"/>
                  <a:pt x="465399" y="3913568"/>
                </a:cubicBezTo>
                <a:close/>
                <a:moveTo>
                  <a:pt x="4325169" y="3832671"/>
                </a:moveTo>
                <a:cubicBezTo>
                  <a:pt x="4213602" y="3833994"/>
                  <a:pt x="4031726" y="3932381"/>
                  <a:pt x="3959602" y="4038999"/>
                </a:cubicBezTo>
                <a:cubicBezTo>
                  <a:pt x="4102953" y="3999577"/>
                  <a:pt x="4221215" y="3920732"/>
                  <a:pt x="4360985" y="3949403"/>
                </a:cubicBezTo>
                <a:cubicBezTo>
                  <a:pt x="4360985" y="4010328"/>
                  <a:pt x="4289309" y="3999577"/>
                  <a:pt x="4278558" y="4060501"/>
                </a:cubicBezTo>
                <a:cubicBezTo>
                  <a:pt x="4343065" y="4046168"/>
                  <a:pt x="4429079" y="4125013"/>
                  <a:pt x="4454163" y="4013910"/>
                </a:cubicBezTo>
                <a:cubicBezTo>
                  <a:pt x="4468495" y="3956572"/>
                  <a:pt x="4446993" y="3863389"/>
                  <a:pt x="4368153" y="3838305"/>
                </a:cubicBezTo>
                <a:cubicBezTo>
                  <a:pt x="4355610" y="3834274"/>
                  <a:pt x="4341107" y="3832482"/>
                  <a:pt x="4325169" y="3832671"/>
                </a:cubicBezTo>
                <a:close/>
                <a:moveTo>
                  <a:pt x="4156709" y="3798883"/>
                </a:moveTo>
                <a:cubicBezTo>
                  <a:pt x="4013357" y="3806052"/>
                  <a:pt x="3877170" y="3831136"/>
                  <a:pt x="3748157" y="3881309"/>
                </a:cubicBezTo>
                <a:cubicBezTo>
                  <a:pt x="3665730" y="3899230"/>
                  <a:pt x="3568965" y="3892066"/>
                  <a:pt x="3529543" y="4003158"/>
                </a:cubicBezTo>
                <a:lnTo>
                  <a:pt x="3805494" y="3906399"/>
                </a:lnTo>
                <a:lnTo>
                  <a:pt x="4156709" y="3798883"/>
                </a:lnTo>
                <a:close/>
                <a:moveTo>
                  <a:pt x="399937" y="3755095"/>
                </a:moveTo>
                <a:cubicBezTo>
                  <a:pt x="333916" y="3763496"/>
                  <a:pt x="267392" y="3797093"/>
                  <a:pt x="210944" y="3834723"/>
                </a:cubicBezTo>
                <a:cubicBezTo>
                  <a:pt x="160776" y="3866976"/>
                  <a:pt x="89095" y="3913568"/>
                  <a:pt x="124936" y="3978074"/>
                </a:cubicBezTo>
                <a:cubicBezTo>
                  <a:pt x="157189" y="4042581"/>
                  <a:pt x="221695" y="3978074"/>
                  <a:pt x="275451" y="3970905"/>
                </a:cubicBezTo>
                <a:cubicBezTo>
                  <a:pt x="282620" y="3967323"/>
                  <a:pt x="289789" y="3978074"/>
                  <a:pt x="304127" y="3988825"/>
                </a:cubicBezTo>
                <a:cubicBezTo>
                  <a:pt x="261118" y="4064083"/>
                  <a:pt x="239616" y="4142928"/>
                  <a:pt x="271869" y="4225355"/>
                </a:cubicBezTo>
                <a:cubicBezTo>
                  <a:pt x="293371" y="4171599"/>
                  <a:pt x="279038" y="4092754"/>
                  <a:pt x="311291" y="4067670"/>
                </a:cubicBezTo>
                <a:cubicBezTo>
                  <a:pt x="440310" y="3967323"/>
                  <a:pt x="343545" y="3927901"/>
                  <a:pt x="243203" y="3859807"/>
                </a:cubicBezTo>
                <a:cubicBezTo>
                  <a:pt x="580074" y="3773799"/>
                  <a:pt x="888284" y="4006746"/>
                  <a:pt x="1214409" y="3838305"/>
                </a:cubicBezTo>
                <a:cubicBezTo>
                  <a:pt x="952790" y="3813221"/>
                  <a:pt x="709092" y="3791713"/>
                  <a:pt x="465399" y="3755878"/>
                </a:cubicBezTo>
                <a:cubicBezTo>
                  <a:pt x="443896" y="3752295"/>
                  <a:pt x="421945" y="3752295"/>
                  <a:pt x="399937" y="3755095"/>
                </a:cubicBezTo>
                <a:close/>
                <a:moveTo>
                  <a:pt x="2524908" y="2620796"/>
                </a:moveTo>
                <a:cubicBezTo>
                  <a:pt x="2561073" y="2858125"/>
                  <a:pt x="2651484" y="3059289"/>
                  <a:pt x="2732856" y="3262715"/>
                </a:cubicBezTo>
                <a:cubicBezTo>
                  <a:pt x="2744158" y="3289838"/>
                  <a:pt x="2741895" y="3335043"/>
                  <a:pt x="2775802" y="3332784"/>
                </a:cubicBezTo>
                <a:cubicBezTo>
                  <a:pt x="2814224" y="3330525"/>
                  <a:pt x="2814224" y="3285319"/>
                  <a:pt x="2823267" y="3255934"/>
                </a:cubicBezTo>
                <a:cubicBezTo>
                  <a:pt x="2841350" y="3194905"/>
                  <a:pt x="2857170" y="3131620"/>
                  <a:pt x="2879774" y="3045728"/>
                </a:cubicBezTo>
                <a:cubicBezTo>
                  <a:pt x="2967926" y="3235592"/>
                  <a:pt x="2920458" y="3407374"/>
                  <a:pt x="2920458" y="3579153"/>
                </a:cubicBezTo>
                <a:cubicBezTo>
                  <a:pt x="2988268" y="3576894"/>
                  <a:pt x="3037992" y="3518127"/>
                  <a:pt x="3132925" y="3520386"/>
                </a:cubicBezTo>
                <a:cubicBezTo>
                  <a:pt x="3013132" y="3637923"/>
                  <a:pt x="2995049" y="3802924"/>
                  <a:pt x="2879774" y="3895594"/>
                </a:cubicBezTo>
                <a:cubicBezTo>
                  <a:pt x="2680869" y="4053815"/>
                  <a:pt x="2323743" y="4069635"/>
                  <a:pt x="2131619" y="3843608"/>
                </a:cubicBezTo>
                <a:cubicBezTo>
                  <a:pt x="2038946" y="3737373"/>
                  <a:pt x="1962099" y="3626621"/>
                  <a:pt x="1894289" y="3493264"/>
                </a:cubicBezTo>
                <a:cubicBezTo>
                  <a:pt x="1973398" y="3500044"/>
                  <a:pt x="2000521" y="3570113"/>
                  <a:pt x="2075111" y="3581415"/>
                </a:cubicBezTo>
                <a:cubicBezTo>
                  <a:pt x="2009564" y="3407374"/>
                  <a:pt x="2057029" y="3240111"/>
                  <a:pt x="2086414" y="3066070"/>
                </a:cubicBezTo>
                <a:cubicBezTo>
                  <a:pt x="2111277" y="3115797"/>
                  <a:pt x="2136137" y="3163264"/>
                  <a:pt x="2163263" y="3210729"/>
                </a:cubicBezTo>
                <a:cubicBezTo>
                  <a:pt x="2176825" y="3233330"/>
                  <a:pt x="2192645" y="3262715"/>
                  <a:pt x="2224289" y="3255934"/>
                </a:cubicBezTo>
                <a:cubicBezTo>
                  <a:pt x="2253674" y="3249154"/>
                  <a:pt x="2240113" y="3215251"/>
                  <a:pt x="2242372" y="3192646"/>
                </a:cubicBezTo>
                <a:cubicBezTo>
                  <a:pt x="2253674" y="2968878"/>
                  <a:pt x="2377989" y="2801618"/>
                  <a:pt x="2524908" y="2620796"/>
                </a:cubicBezTo>
                <a:close/>
                <a:moveTo>
                  <a:pt x="2540406" y="1813455"/>
                </a:moveTo>
                <a:cubicBezTo>
                  <a:pt x="2307459" y="2100156"/>
                  <a:pt x="2110353" y="2365356"/>
                  <a:pt x="2092432" y="2720152"/>
                </a:cubicBezTo>
                <a:cubicBezTo>
                  <a:pt x="2088850" y="2755993"/>
                  <a:pt x="2110353" y="2809748"/>
                  <a:pt x="2063761" y="2820499"/>
                </a:cubicBezTo>
                <a:cubicBezTo>
                  <a:pt x="2013587" y="2831250"/>
                  <a:pt x="1988503" y="2784659"/>
                  <a:pt x="1967001" y="2748823"/>
                </a:cubicBezTo>
                <a:cubicBezTo>
                  <a:pt x="1923992" y="2673566"/>
                  <a:pt x="1884575" y="2598303"/>
                  <a:pt x="1845152" y="2519459"/>
                </a:cubicBezTo>
                <a:cubicBezTo>
                  <a:pt x="1798561" y="2795410"/>
                  <a:pt x="1723303" y="3060615"/>
                  <a:pt x="1827232" y="3336566"/>
                </a:cubicBezTo>
                <a:cubicBezTo>
                  <a:pt x="1708965" y="3318646"/>
                  <a:pt x="1665960" y="3207548"/>
                  <a:pt x="1540529" y="3196797"/>
                </a:cubicBezTo>
                <a:cubicBezTo>
                  <a:pt x="1648045" y="3408242"/>
                  <a:pt x="1769889" y="3583846"/>
                  <a:pt x="1916828" y="3752286"/>
                </a:cubicBezTo>
                <a:cubicBezTo>
                  <a:pt x="2221450" y="4110664"/>
                  <a:pt x="2787692" y="4085580"/>
                  <a:pt x="3103066" y="3834713"/>
                </a:cubicBezTo>
                <a:cubicBezTo>
                  <a:pt x="3285839" y="3687780"/>
                  <a:pt x="3314511" y="3426162"/>
                  <a:pt x="3504448" y="3239801"/>
                </a:cubicBezTo>
                <a:cubicBezTo>
                  <a:pt x="3353928" y="3236219"/>
                  <a:pt x="3275088" y="3329397"/>
                  <a:pt x="3167572" y="3332979"/>
                </a:cubicBezTo>
                <a:cubicBezTo>
                  <a:pt x="3167572" y="3060615"/>
                  <a:pt x="3242835" y="2788246"/>
                  <a:pt x="3103066" y="2487205"/>
                </a:cubicBezTo>
                <a:cubicBezTo>
                  <a:pt x="3067225" y="2623393"/>
                  <a:pt x="3042141" y="2723734"/>
                  <a:pt x="3013470" y="2820499"/>
                </a:cubicBezTo>
                <a:cubicBezTo>
                  <a:pt x="2999131" y="2867091"/>
                  <a:pt x="2999131" y="2938766"/>
                  <a:pt x="2938212" y="2942348"/>
                </a:cubicBezTo>
                <a:cubicBezTo>
                  <a:pt x="2884451" y="2945930"/>
                  <a:pt x="2888039" y="2874254"/>
                  <a:pt x="2870119" y="2831250"/>
                </a:cubicBezTo>
                <a:cubicBezTo>
                  <a:pt x="2741100" y="2508707"/>
                  <a:pt x="2597749" y="2189752"/>
                  <a:pt x="2540406" y="1813455"/>
                </a:cubicBezTo>
                <a:close/>
                <a:moveTo>
                  <a:pt x="357884" y="1741784"/>
                </a:moveTo>
                <a:cubicBezTo>
                  <a:pt x="404476" y="1741784"/>
                  <a:pt x="411645" y="1791957"/>
                  <a:pt x="422396" y="1824211"/>
                </a:cubicBezTo>
                <a:cubicBezTo>
                  <a:pt x="479734" y="1989065"/>
                  <a:pt x="504823" y="2157506"/>
                  <a:pt x="522738" y="2325942"/>
                </a:cubicBezTo>
                <a:cubicBezTo>
                  <a:pt x="515574" y="2376116"/>
                  <a:pt x="554997" y="2447792"/>
                  <a:pt x="490485" y="2465712"/>
                </a:cubicBezTo>
                <a:cubicBezTo>
                  <a:pt x="433147" y="2480051"/>
                  <a:pt x="411645" y="2408369"/>
                  <a:pt x="386555" y="2365365"/>
                </a:cubicBezTo>
                <a:cubicBezTo>
                  <a:pt x="286208" y="2196924"/>
                  <a:pt x="164358" y="2035656"/>
                  <a:pt x="286208" y="1824211"/>
                </a:cubicBezTo>
                <a:cubicBezTo>
                  <a:pt x="304128" y="1791957"/>
                  <a:pt x="314879" y="1745365"/>
                  <a:pt x="357884" y="1741784"/>
                </a:cubicBezTo>
                <a:close/>
                <a:moveTo>
                  <a:pt x="4036204" y="324393"/>
                </a:moveTo>
                <a:cubicBezTo>
                  <a:pt x="4059051" y="322600"/>
                  <a:pt x="4083243" y="342310"/>
                  <a:pt x="4110123" y="387108"/>
                </a:cubicBezTo>
                <a:cubicBezTo>
                  <a:pt x="4260639" y="637977"/>
                  <a:pt x="4249888" y="942601"/>
                  <a:pt x="4063531" y="1197052"/>
                </a:cubicBezTo>
                <a:cubicBezTo>
                  <a:pt x="4016939" y="1085953"/>
                  <a:pt x="3977522" y="985606"/>
                  <a:pt x="3938100" y="885258"/>
                </a:cubicBezTo>
                <a:cubicBezTo>
                  <a:pt x="3870005" y="716822"/>
                  <a:pt x="3887926" y="548380"/>
                  <a:pt x="3970353" y="390695"/>
                </a:cubicBezTo>
                <a:cubicBezTo>
                  <a:pt x="3991855" y="349482"/>
                  <a:pt x="4013357" y="326186"/>
                  <a:pt x="4036204" y="324393"/>
                </a:cubicBezTo>
                <a:close/>
                <a:moveTo>
                  <a:pt x="915320" y="65964"/>
                </a:moveTo>
                <a:cubicBezTo>
                  <a:pt x="986997" y="309663"/>
                  <a:pt x="1228297" y="492276"/>
                  <a:pt x="1020430" y="746726"/>
                </a:cubicBezTo>
                <a:cubicBezTo>
                  <a:pt x="963091" y="818402"/>
                  <a:pt x="861562" y="796736"/>
                  <a:pt x="811383" y="707140"/>
                </a:cubicBezTo>
                <a:cubicBezTo>
                  <a:pt x="668028" y="463441"/>
                  <a:pt x="700289" y="273828"/>
                  <a:pt x="915320" y="65964"/>
                </a:cubicBezTo>
                <a:close/>
                <a:moveTo>
                  <a:pt x="2536306" y="0"/>
                </a:moveTo>
                <a:cubicBezTo>
                  <a:pt x="2556598" y="617842"/>
                  <a:pt x="2807776" y="468083"/>
                  <a:pt x="2948561" y="741984"/>
                </a:cubicBezTo>
                <a:cubicBezTo>
                  <a:pt x="3067197" y="953082"/>
                  <a:pt x="3061681" y="1133560"/>
                  <a:pt x="2905997" y="1346511"/>
                </a:cubicBezTo>
                <a:cubicBezTo>
                  <a:pt x="3181589" y="1281802"/>
                  <a:pt x="3318097" y="723983"/>
                  <a:pt x="3282263" y="487454"/>
                </a:cubicBezTo>
                <a:cubicBezTo>
                  <a:pt x="3275093" y="440863"/>
                  <a:pt x="3264342" y="394276"/>
                  <a:pt x="3257173" y="347685"/>
                </a:cubicBezTo>
                <a:cubicBezTo>
                  <a:pt x="3253591" y="315432"/>
                  <a:pt x="3246422" y="272427"/>
                  <a:pt x="3278681" y="258089"/>
                </a:cubicBezTo>
                <a:cubicBezTo>
                  <a:pt x="3328849" y="236592"/>
                  <a:pt x="3343187" y="286760"/>
                  <a:pt x="3361107" y="315432"/>
                </a:cubicBezTo>
                <a:cubicBezTo>
                  <a:pt x="3586885" y="731153"/>
                  <a:pt x="3866419" y="1125372"/>
                  <a:pt x="3884339" y="1627102"/>
                </a:cubicBezTo>
                <a:cubicBezTo>
                  <a:pt x="3891508" y="1834964"/>
                  <a:pt x="3855668" y="2032071"/>
                  <a:pt x="3776823" y="2247097"/>
                </a:cubicBezTo>
                <a:cubicBezTo>
                  <a:pt x="3880757" y="2179009"/>
                  <a:pt x="3952433" y="2114497"/>
                  <a:pt x="4002606" y="2028488"/>
                </a:cubicBezTo>
                <a:cubicBezTo>
                  <a:pt x="4016939" y="2003399"/>
                  <a:pt x="4013357" y="1956814"/>
                  <a:pt x="4059943" y="1963977"/>
                </a:cubicBezTo>
                <a:cubicBezTo>
                  <a:pt x="4095784" y="1971146"/>
                  <a:pt x="4106535" y="2006986"/>
                  <a:pt x="4117286" y="2039239"/>
                </a:cubicBezTo>
                <a:cubicBezTo>
                  <a:pt x="4217633" y="2308022"/>
                  <a:pt x="4217633" y="2580391"/>
                  <a:pt x="4131625" y="2852761"/>
                </a:cubicBezTo>
                <a:cubicBezTo>
                  <a:pt x="4038441" y="3143051"/>
                  <a:pt x="3866419" y="3401082"/>
                  <a:pt x="3755321" y="3684203"/>
                </a:cubicBezTo>
                <a:cubicBezTo>
                  <a:pt x="3748157" y="3705705"/>
                  <a:pt x="3737406" y="3727207"/>
                  <a:pt x="3723067" y="3759460"/>
                </a:cubicBezTo>
                <a:cubicBezTo>
                  <a:pt x="3862837" y="3780962"/>
                  <a:pt x="3977517" y="3723625"/>
                  <a:pt x="4099366" y="3698536"/>
                </a:cubicBezTo>
                <a:cubicBezTo>
                  <a:pt x="4396819" y="3637611"/>
                  <a:pt x="4547340" y="3745127"/>
                  <a:pt x="4550927" y="4049750"/>
                </a:cubicBezTo>
                <a:cubicBezTo>
                  <a:pt x="4550927" y="4099924"/>
                  <a:pt x="4561679" y="4125013"/>
                  <a:pt x="4604683" y="4150097"/>
                </a:cubicBezTo>
                <a:cubicBezTo>
                  <a:pt x="4920057" y="4347204"/>
                  <a:pt x="4909306" y="4802347"/>
                  <a:pt x="4576011" y="4992290"/>
                </a:cubicBezTo>
                <a:cubicBezTo>
                  <a:pt x="4533007" y="5020961"/>
                  <a:pt x="4479252" y="5053214"/>
                  <a:pt x="4432660" y="5053214"/>
                </a:cubicBezTo>
                <a:cubicBezTo>
                  <a:pt x="4246305" y="5053214"/>
                  <a:pt x="4128037" y="5182233"/>
                  <a:pt x="3999019" y="5286161"/>
                </a:cubicBezTo>
                <a:cubicBezTo>
                  <a:pt x="3740988" y="5494019"/>
                  <a:pt x="3411275" y="5472517"/>
                  <a:pt x="3192667" y="5218068"/>
                </a:cubicBezTo>
                <a:cubicBezTo>
                  <a:pt x="3020644" y="5020961"/>
                  <a:pt x="2855790" y="4820267"/>
                  <a:pt x="2662265" y="4587320"/>
                </a:cubicBezTo>
                <a:cubicBezTo>
                  <a:pt x="2669435" y="4723502"/>
                  <a:pt x="2669435" y="4816685"/>
                  <a:pt x="2680186" y="4906276"/>
                </a:cubicBezTo>
                <a:cubicBezTo>
                  <a:pt x="2690937" y="5013792"/>
                  <a:pt x="2676599" y="5114139"/>
                  <a:pt x="2655096" y="5218068"/>
                </a:cubicBezTo>
                <a:cubicBezTo>
                  <a:pt x="2601341" y="5468935"/>
                  <a:pt x="2368394" y="5533442"/>
                  <a:pt x="2063771" y="5504770"/>
                </a:cubicBezTo>
                <a:cubicBezTo>
                  <a:pt x="1984926" y="5497606"/>
                  <a:pt x="1906081" y="5461766"/>
                  <a:pt x="1827242" y="5454597"/>
                </a:cubicBezTo>
                <a:cubicBezTo>
                  <a:pt x="1590707" y="5433095"/>
                  <a:pt x="1450943" y="5114139"/>
                  <a:pt x="1594295" y="4913445"/>
                </a:cubicBezTo>
                <a:cubicBezTo>
                  <a:pt x="1719726" y="4737840"/>
                  <a:pt x="1834406" y="4558649"/>
                  <a:pt x="1952673" y="4379457"/>
                </a:cubicBezTo>
                <a:cubicBezTo>
                  <a:pt x="1977757" y="4340040"/>
                  <a:pt x="2017179" y="4311368"/>
                  <a:pt x="2020761" y="4246857"/>
                </a:cubicBezTo>
                <a:cubicBezTo>
                  <a:pt x="1941922" y="4282697"/>
                  <a:pt x="1891748" y="4336453"/>
                  <a:pt x="1841575" y="4390208"/>
                </a:cubicBezTo>
                <a:cubicBezTo>
                  <a:pt x="1565623" y="4694831"/>
                  <a:pt x="1221578" y="4909863"/>
                  <a:pt x="884697" y="5135641"/>
                </a:cubicBezTo>
                <a:cubicBezTo>
                  <a:pt x="777186" y="5207317"/>
                  <a:pt x="669670" y="5221650"/>
                  <a:pt x="547826" y="5167894"/>
                </a:cubicBezTo>
                <a:cubicBezTo>
                  <a:pt x="490483" y="5139223"/>
                  <a:pt x="422389" y="5124890"/>
                  <a:pt x="357883" y="5110557"/>
                </a:cubicBezTo>
                <a:cubicBezTo>
                  <a:pt x="139269" y="5056796"/>
                  <a:pt x="38922" y="4902694"/>
                  <a:pt x="89095" y="4684080"/>
                </a:cubicBezTo>
                <a:cubicBezTo>
                  <a:pt x="117766" y="4558649"/>
                  <a:pt x="92682" y="4454720"/>
                  <a:pt x="46091" y="4332871"/>
                </a:cubicBezTo>
                <a:cubicBezTo>
                  <a:pt x="-61421" y="4038999"/>
                  <a:pt x="-496" y="3687785"/>
                  <a:pt x="440310" y="3684203"/>
                </a:cubicBezTo>
                <a:cubicBezTo>
                  <a:pt x="630252" y="3684203"/>
                  <a:pt x="816608" y="3727207"/>
                  <a:pt x="1020884" y="3734376"/>
                </a:cubicBezTo>
                <a:cubicBezTo>
                  <a:pt x="949208" y="3677034"/>
                  <a:pt x="873945" y="3619691"/>
                  <a:pt x="798688" y="3562354"/>
                </a:cubicBezTo>
                <a:cubicBezTo>
                  <a:pt x="780768" y="3548015"/>
                  <a:pt x="755684" y="3533682"/>
                  <a:pt x="766435" y="3505011"/>
                </a:cubicBezTo>
                <a:cubicBezTo>
                  <a:pt x="777186" y="3469176"/>
                  <a:pt x="813021" y="3472758"/>
                  <a:pt x="838110" y="3483509"/>
                </a:cubicBezTo>
                <a:cubicBezTo>
                  <a:pt x="902617" y="3508598"/>
                  <a:pt x="967129" y="3537264"/>
                  <a:pt x="1060306" y="3576687"/>
                </a:cubicBezTo>
                <a:cubicBezTo>
                  <a:pt x="938457" y="3404664"/>
                  <a:pt x="841698" y="3250562"/>
                  <a:pt x="777186" y="3078539"/>
                </a:cubicBezTo>
                <a:cubicBezTo>
                  <a:pt x="716261" y="2902934"/>
                  <a:pt x="698341" y="2727330"/>
                  <a:pt x="723430" y="2544556"/>
                </a:cubicBezTo>
                <a:cubicBezTo>
                  <a:pt x="759265" y="2311609"/>
                  <a:pt x="773604" y="2078662"/>
                  <a:pt x="727012" y="1845715"/>
                </a:cubicBezTo>
                <a:cubicBezTo>
                  <a:pt x="716261" y="1802705"/>
                  <a:pt x="701928" y="1752537"/>
                  <a:pt x="762853" y="1713115"/>
                </a:cubicBezTo>
                <a:cubicBezTo>
                  <a:pt x="841698" y="1820626"/>
                  <a:pt x="909786" y="1931723"/>
                  <a:pt x="1017302" y="2014150"/>
                </a:cubicBezTo>
                <a:cubicBezTo>
                  <a:pt x="1053137" y="2039239"/>
                  <a:pt x="1092560" y="2092996"/>
                  <a:pt x="1139151" y="2053572"/>
                </a:cubicBezTo>
                <a:cubicBezTo>
                  <a:pt x="1185737" y="2014150"/>
                  <a:pt x="1124273" y="2056339"/>
                  <a:pt x="1110480" y="1942474"/>
                </a:cubicBezTo>
                <a:cubicBezTo>
                  <a:pt x="1096687" y="1828609"/>
                  <a:pt x="1012275" y="1567385"/>
                  <a:pt x="1056393" y="1370380"/>
                </a:cubicBezTo>
                <a:cubicBezTo>
                  <a:pt x="1100511" y="1173375"/>
                  <a:pt x="1275536" y="1028370"/>
                  <a:pt x="1375186" y="760442"/>
                </a:cubicBezTo>
                <a:cubicBezTo>
                  <a:pt x="1378774" y="735353"/>
                  <a:pt x="1511863" y="531279"/>
                  <a:pt x="1547703" y="538448"/>
                </a:cubicBezTo>
                <a:cubicBezTo>
                  <a:pt x="1594295" y="549199"/>
                  <a:pt x="1610499" y="862988"/>
                  <a:pt x="1617669" y="898829"/>
                </a:cubicBezTo>
                <a:cubicBezTo>
                  <a:pt x="1675006" y="1210616"/>
                  <a:pt x="1796531" y="1314057"/>
                  <a:pt x="1942288" y="1366141"/>
                </a:cubicBezTo>
                <a:cubicBezTo>
                  <a:pt x="1844702" y="1010491"/>
                  <a:pt x="1876718" y="864899"/>
                  <a:pt x="1975721" y="637209"/>
                </a:cubicBezTo>
                <a:cubicBezTo>
                  <a:pt x="2074724" y="409519"/>
                  <a:pt x="2110262" y="282729"/>
                  <a:pt x="253630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50591257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32066950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7580243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9000314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Graphic 10">
            <a:extLst>
              <a:ext uri="{FF2B5EF4-FFF2-40B4-BE49-F238E27FC236}">
                <a16:creationId xmlns:a16="http://schemas.microsoft.com/office/drawing/2014/main" id="{68F1FB5C-9360-4E55-A7B6-64DE491B3CB0}"/>
              </a:ext>
            </a:extLst>
          </p:cNvPr>
          <p:cNvSpPr/>
          <p:nvPr userDrawn="1"/>
        </p:nvSpPr>
        <p:spPr>
          <a:xfrm flipH="1">
            <a:off x="10896600" y="5624055"/>
            <a:ext cx="1068843" cy="965339"/>
          </a:xfrm>
          <a:custGeom>
            <a:avLst/>
            <a:gdLst>
              <a:gd name="connsiteX0" fmla="*/ 44313 w 2823151"/>
              <a:gd name="connsiteY0" fmla="*/ 2550154 h 2549768"/>
              <a:gd name="connsiteX1" fmla="*/ 734 w 2823151"/>
              <a:gd name="connsiteY1" fmla="*/ 2446485 h 2549768"/>
              <a:gd name="connsiteX2" fmla="*/ 10208 w 2823151"/>
              <a:gd name="connsiteY2" fmla="*/ 2351478 h 2549768"/>
              <a:gd name="connsiteX3" fmla="*/ 13185 w 2823151"/>
              <a:gd name="connsiteY3" fmla="*/ 2327388 h 2549768"/>
              <a:gd name="connsiteX4" fmla="*/ 1817 w 2823151"/>
              <a:gd name="connsiteY4" fmla="*/ 2133313 h 2549768"/>
              <a:gd name="connsiteX5" fmla="*/ 14268 w 2823151"/>
              <a:gd name="connsiteY5" fmla="*/ 2059960 h 2549768"/>
              <a:gd name="connsiteX6" fmla="*/ 74899 w 2823151"/>
              <a:gd name="connsiteY6" fmla="*/ 2046426 h 2549768"/>
              <a:gd name="connsiteX7" fmla="*/ 101967 w 2823151"/>
              <a:gd name="connsiteY7" fmla="*/ 2051840 h 2549768"/>
              <a:gd name="connsiteX8" fmla="*/ 125245 w 2823151"/>
              <a:gd name="connsiteY8" fmla="*/ 2058336 h 2549768"/>
              <a:gd name="connsiteX9" fmla="*/ 195079 w 2823151"/>
              <a:gd name="connsiteY9" fmla="*/ 2050486 h 2549768"/>
              <a:gd name="connsiteX10" fmla="*/ 328523 w 2823151"/>
              <a:gd name="connsiteY10" fmla="*/ 1931930 h 2549768"/>
              <a:gd name="connsiteX11" fmla="*/ 403771 w 2823151"/>
              <a:gd name="connsiteY11" fmla="*/ 1852893 h 2549768"/>
              <a:gd name="connsiteX12" fmla="*/ 473064 w 2823151"/>
              <a:gd name="connsiteY12" fmla="*/ 1774668 h 2549768"/>
              <a:gd name="connsiteX13" fmla="*/ 568071 w 2823151"/>
              <a:gd name="connsiteY13" fmla="*/ 1697796 h 2549768"/>
              <a:gd name="connsiteX14" fmla="*/ 649003 w 2823151"/>
              <a:gd name="connsiteY14" fmla="*/ 1653405 h 2549768"/>
              <a:gd name="connsiteX15" fmla="*/ 708823 w 2823151"/>
              <a:gd name="connsiteY15" fmla="*/ 1625255 h 2549768"/>
              <a:gd name="connsiteX16" fmla="*/ 727499 w 2823151"/>
              <a:gd name="connsiteY16" fmla="*/ 1613886 h 2549768"/>
              <a:gd name="connsiteX17" fmla="*/ 795168 w 2823151"/>
              <a:gd name="connsiteY17" fmla="*/ 1552713 h 2549768"/>
              <a:gd name="connsiteX18" fmla="*/ 820341 w 2823151"/>
              <a:gd name="connsiteY18" fmla="*/ 1515631 h 2549768"/>
              <a:gd name="connsiteX19" fmla="*/ 867439 w 2823151"/>
              <a:gd name="connsiteY19" fmla="*/ 1442819 h 2549768"/>
              <a:gd name="connsiteX20" fmla="*/ 981393 w 2823151"/>
              <a:gd name="connsiteY20" fmla="*/ 1296383 h 2549768"/>
              <a:gd name="connsiteX21" fmla="*/ 1016581 w 2823151"/>
              <a:gd name="connsiteY21" fmla="*/ 1263090 h 2549768"/>
              <a:gd name="connsiteX22" fmla="*/ 1046356 w 2823151"/>
              <a:gd name="connsiteY22" fmla="*/ 1222759 h 2549768"/>
              <a:gd name="connsiteX23" fmla="*/ 1065303 w 2823151"/>
              <a:gd name="connsiteY23" fmla="*/ 1157797 h 2549768"/>
              <a:gd name="connsiteX24" fmla="*/ 1114566 w 2823151"/>
              <a:gd name="connsiteY24" fmla="*/ 1020023 h 2549768"/>
              <a:gd name="connsiteX25" fmla="*/ 1167618 w 2823151"/>
              <a:gd name="connsiteY25" fmla="*/ 962910 h 2549768"/>
              <a:gd name="connsiteX26" fmla="*/ 1210385 w 2823151"/>
              <a:gd name="connsiteY26" fmla="*/ 936113 h 2549768"/>
              <a:gd name="connsiteX27" fmla="*/ 1265603 w 2823151"/>
              <a:gd name="connsiteY27" fmla="*/ 900925 h 2549768"/>
              <a:gd name="connsiteX28" fmla="*/ 1275348 w 2823151"/>
              <a:gd name="connsiteY28" fmla="*/ 896053 h 2549768"/>
              <a:gd name="connsiteX29" fmla="*/ 1319738 w 2823151"/>
              <a:gd name="connsiteY29" fmla="*/ 866279 h 2549768"/>
              <a:gd name="connsiteX30" fmla="*/ 1368189 w 2823151"/>
              <a:gd name="connsiteY30" fmla="*/ 823783 h 2549768"/>
              <a:gd name="connsiteX31" fmla="*/ 1397152 w 2823151"/>
              <a:gd name="connsiteY31" fmla="*/ 795362 h 2549768"/>
              <a:gd name="connsiteX32" fmla="*/ 1426926 w 2823151"/>
              <a:gd name="connsiteY32" fmla="*/ 764505 h 2549768"/>
              <a:gd name="connsiteX33" fmla="*/ 1438565 w 2823151"/>
              <a:gd name="connsiteY33" fmla="*/ 753136 h 2549768"/>
              <a:gd name="connsiteX34" fmla="*/ 1474294 w 2823151"/>
              <a:gd name="connsiteY34" fmla="*/ 707121 h 2549768"/>
              <a:gd name="connsiteX35" fmla="*/ 1506234 w 2823151"/>
              <a:gd name="connsiteY35" fmla="*/ 658400 h 2549768"/>
              <a:gd name="connsiteX36" fmla="*/ 1524369 w 2823151"/>
              <a:gd name="connsiteY36" fmla="*/ 635122 h 2549768"/>
              <a:gd name="connsiteX37" fmla="*/ 1642384 w 2823151"/>
              <a:gd name="connsiteY37" fmla="*/ 499784 h 2549768"/>
              <a:gd name="connsiteX38" fmla="*/ 1685151 w 2823151"/>
              <a:gd name="connsiteY38" fmla="*/ 458370 h 2549768"/>
              <a:gd name="connsiteX39" fmla="*/ 1744429 w 2823151"/>
              <a:gd name="connsiteY39" fmla="*/ 385017 h 2549768"/>
              <a:gd name="connsiteX40" fmla="*/ 1738745 w 2823151"/>
              <a:gd name="connsiteY40" fmla="*/ 361739 h 2549768"/>
              <a:gd name="connsiteX41" fmla="*/ 1641031 w 2823151"/>
              <a:gd name="connsiteY41" fmla="*/ 283513 h 2549768"/>
              <a:gd name="connsiteX42" fmla="*/ 1602595 w 2823151"/>
              <a:gd name="connsiteY42" fmla="*/ 248867 h 2549768"/>
              <a:gd name="connsiteX43" fmla="*/ 1585813 w 2823151"/>
              <a:gd name="connsiteY43" fmla="*/ 242912 h 2549768"/>
              <a:gd name="connsiteX44" fmla="*/ 1455076 w 2823151"/>
              <a:gd name="connsiteY44" fmla="*/ 238311 h 2549768"/>
              <a:gd name="connsiteX45" fmla="*/ 1364129 w 2823151"/>
              <a:gd name="connsiteY45" fmla="*/ 221258 h 2549768"/>
              <a:gd name="connsiteX46" fmla="*/ 1182776 w 2823151"/>
              <a:gd name="connsiteY46" fmla="*/ 226401 h 2549768"/>
              <a:gd name="connsiteX47" fmla="*/ 1140010 w 2823151"/>
              <a:gd name="connsiteY47" fmla="*/ 243724 h 2549768"/>
              <a:gd name="connsiteX48" fmla="*/ 1109694 w 2823151"/>
              <a:gd name="connsiteY48" fmla="*/ 255904 h 2549768"/>
              <a:gd name="connsiteX49" fmla="*/ 1039318 w 2823151"/>
              <a:gd name="connsiteY49" fmla="*/ 310852 h 2549768"/>
              <a:gd name="connsiteX50" fmla="*/ 1035258 w 2823151"/>
              <a:gd name="connsiteY50" fmla="*/ 336837 h 2549768"/>
              <a:gd name="connsiteX51" fmla="*/ 1030115 w 2823151"/>
              <a:gd name="connsiteY51" fmla="*/ 348746 h 2549768"/>
              <a:gd name="connsiteX52" fmla="*/ 1007378 w 2823151"/>
              <a:gd name="connsiteY52" fmla="*/ 341438 h 2549768"/>
              <a:gd name="connsiteX53" fmla="*/ 1014686 w 2823151"/>
              <a:gd name="connsiteY53" fmla="*/ 271062 h 2549768"/>
              <a:gd name="connsiteX54" fmla="*/ 1023348 w 2823151"/>
              <a:gd name="connsiteY54" fmla="*/ 249950 h 2549768"/>
              <a:gd name="connsiteX55" fmla="*/ 1017393 w 2823151"/>
              <a:gd name="connsiteY55" fmla="*/ 241017 h 2549768"/>
              <a:gd name="connsiteX56" fmla="*/ 960551 w 2823151"/>
              <a:gd name="connsiteY56" fmla="*/ 236957 h 2549768"/>
              <a:gd name="connsiteX57" fmla="*/ 864461 w 2823151"/>
              <a:gd name="connsiteY57" fmla="*/ 246431 h 2549768"/>
              <a:gd name="connsiteX58" fmla="*/ 850115 w 2823151"/>
              <a:gd name="connsiteY58" fmla="*/ 232085 h 2549768"/>
              <a:gd name="connsiteX59" fmla="*/ 862296 w 2823151"/>
              <a:gd name="connsiteY59" fmla="*/ 212326 h 2549768"/>
              <a:gd name="connsiteX60" fmla="*/ 948371 w 2823151"/>
              <a:gd name="connsiteY60" fmla="*/ 194461 h 2549768"/>
              <a:gd name="connsiteX61" fmla="*/ 962987 w 2823151"/>
              <a:gd name="connsiteY61" fmla="*/ 184446 h 2549768"/>
              <a:gd name="connsiteX62" fmla="*/ 953784 w 2823151"/>
              <a:gd name="connsiteY62" fmla="*/ 182551 h 2549768"/>
              <a:gd name="connsiteX63" fmla="*/ 853634 w 2823151"/>
              <a:gd name="connsiteY63" fmla="*/ 176867 h 2549768"/>
              <a:gd name="connsiteX64" fmla="*/ 836852 w 2823151"/>
              <a:gd name="connsiteY64" fmla="*/ 144115 h 2549768"/>
              <a:gd name="connsiteX65" fmla="*/ 852822 w 2823151"/>
              <a:gd name="connsiteY65" fmla="*/ 138702 h 2549768"/>
              <a:gd name="connsiteX66" fmla="*/ 958657 w 2823151"/>
              <a:gd name="connsiteY66" fmla="*/ 141409 h 2549768"/>
              <a:gd name="connsiteX67" fmla="*/ 970566 w 2823151"/>
              <a:gd name="connsiteY67" fmla="*/ 137890 h 2549768"/>
              <a:gd name="connsiteX68" fmla="*/ 938356 w 2823151"/>
              <a:gd name="connsiteY68" fmla="*/ 128416 h 2549768"/>
              <a:gd name="connsiteX69" fmla="*/ 879078 w 2823151"/>
              <a:gd name="connsiteY69" fmla="*/ 108386 h 2549768"/>
              <a:gd name="connsiteX70" fmla="*/ 869604 w 2823151"/>
              <a:gd name="connsiteY70" fmla="*/ 82130 h 2549768"/>
              <a:gd name="connsiteX71" fmla="*/ 892612 w 2823151"/>
              <a:gd name="connsiteY71" fmla="*/ 72927 h 2549768"/>
              <a:gd name="connsiteX72" fmla="*/ 986536 w 2823151"/>
              <a:gd name="connsiteY72" fmla="*/ 100536 h 2549768"/>
              <a:gd name="connsiteX73" fmla="*/ 995468 w 2823151"/>
              <a:gd name="connsiteY73" fmla="*/ 96747 h 2549768"/>
              <a:gd name="connsiteX74" fmla="*/ 995468 w 2823151"/>
              <a:gd name="connsiteY74" fmla="*/ 87003 h 2549768"/>
              <a:gd name="connsiteX75" fmla="*/ 957574 w 2823151"/>
              <a:gd name="connsiteY75" fmla="*/ 43153 h 2549768"/>
              <a:gd name="connsiteX76" fmla="*/ 943228 w 2823151"/>
              <a:gd name="connsiteY76" fmla="*/ 29619 h 2549768"/>
              <a:gd name="connsiteX77" fmla="*/ 940251 w 2823151"/>
              <a:gd name="connsiteY77" fmla="*/ 6612 h 2549768"/>
              <a:gd name="connsiteX78" fmla="*/ 962987 w 2823151"/>
              <a:gd name="connsiteY78" fmla="*/ 2552 h 2549768"/>
              <a:gd name="connsiteX79" fmla="*/ 975438 w 2823151"/>
              <a:gd name="connsiteY79" fmla="*/ 11484 h 2549768"/>
              <a:gd name="connsiteX80" fmla="*/ 995739 w 2823151"/>
              <a:gd name="connsiteY80" fmla="*/ 29890 h 2549768"/>
              <a:gd name="connsiteX81" fmla="*/ 1100491 w 2823151"/>
              <a:gd name="connsiteY81" fmla="*/ 81318 h 2549768"/>
              <a:gd name="connsiteX82" fmla="*/ 1159498 w 2823151"/>
              <a:gd name="connsiteY82" fmla="*/ 101890 h 2549768"/>
              <a:gd name="connsiteX83" fmla="*/ 1211197 w 2823151"/>
              <a:gd name="connsiteY83" fmla="*/ 106762 h 2549768"/>
              <a:gd name="connsiteX84" fmla="*/ 1399047 w 2823151"/>
              <a:gd name="connsiteY84" fmla="*/ 83484 h 2549768"/>
              <a:gd name="connsiteX85" fmla="*/ 1581753 w 2823151"/>
              <a:gd name="connsiteY85" fmla="*/ 88897 h 2549768"/>
              <a:gd name="connsiteX86" fmla="*/ 1602595 w 2823151"/>
              <a:gd name="connsiteY86" fmla="*/ 90521 h 2549768"/>
              <a:gd name="connsiteX87" fmla="*/ 1643467 w 2823151"/>
              <a:gd name="connsiteY87" fmla="*/ 104055 h 2549768"/>
              <a:gd name="connsiteX88" fmla="*/ 1720610 w 2823151"/>
              <a:gd name="connsiteY88" fmla="*/ 143033 h 2549768"/>
              <a:gd name="connsiteX89" fmla="*/ 1783948 w 2823151"/>
              <a:gd name="connsiteY89" fmla="*/ 173890 h 2549768"/>
              <a:gd name="connsiteX90" fmla="*/ 1796128 w 2823151"/>
              <a:gd name="connsiteY90" fmla="*/ 179032 h 2549768"/>
              <a:gd name="connsiteX91" fmla="*/ 1891135 w 2823151"/>
              <a:gd name="connsiteY91" fmla="*/ 221258 h 2549768"/>
              <a:gd name="connsiteX92" fmla="*/ 1976940 w 2823151"/>
              <a:gd name="connsiteY92" fmla="*/ 261047 h 2549768"/>
              <a:gd name="connsiteX93" fmla="*/ 2044338 w 2823151"/>
              <a:gd name="connsiteY93" fmla="*/ 314370 h 2549768"/>
              <a:gd name="connsiteX94" fmla="*/ 2058955 w 2823151"/>
              <a:gd name="connsiteY94" fmla="*/ 328987 h 2549768"/>
              <a:gd name="connsiteX95" fmla="*/ 2077631 w 2823151"/>
              <a:gd name="connsiteY95" fmla="*/ 321408 h 2549768"/>
              <a:gd name="connsiteX96" fmla="*/ 2105782 w 2823151"/>
              <a:gd name="connsiteY96" fmla="*/ 267002 h 2549768"/>
              <a:gd name="connsiteX97" fmla="*/ 2135556 w 2823151"/>
              <a:gd name="connsiteY97" fmla="*/ 238311 h 2549768"/>
              <a:gd name="connsiteX98" fmla="*/ 2188067 w 2823151"/>
              <a:gd name="connsiteY98" fmla="*/ 213679 h 2549768"/>
              <a:gd name="connsiteX99" fmla="*/ 2326112 w 2823151"/>
              <a:gd name="connsiteY99" fmla="*/ 207724 h 2549768"/>
              <a:gd name="connsiteX100" fmla="*/ 2362382 w 2823151"/>
              <a:gd name="connsiteY100" fmla="*/ 229649 h 2549768"/>
              <a:gd name="connsiteX101" fmla="*/ 2390533 w 2823151"/>
              <a:gd name="connsiteY101" fmla="*/ 244536 h 2549768"/>
              <a:gd name="connsiteX102" fmla="*/ 2411916 w 2823151"/>
              <a:gd name="connsiteY102" fmla="*/ 253198 h 2549768"/>
              <a:gd name="connsiteX103" fmla="*/ 2420578 w 2823151"/>
              <a:gd name="connsiteY103" fmla="*/ 257529 h 2549768"/>
              <a:gd name="connsiteX104" fmla="*/ 2445751 w 2823151"/>
              <a:gd name="connsiteY104" fmla="*/ 280536 h 2549768"/>
              <a:gd name="connsiteX105" fmla="*/ 2459284 w 2823151"/>
              <a:gd name="connsiteY105" fmla="*/ 295423 h 2549768"/>
              <a:gd name="connsiteX106" fmla="*/ 2512608 w 2823151"/>
              <a:gd name="connsiteY106" fmla="*/ 393949 h 2549768"/>
              <a:gd name="connsiteX107" fmla="*/ 2513420 w 2823151"/>
              <a:gd name="connsiteY107" fmla="*/ 403694 h 2549768"/>
              <a:gd name="connsiteX108" fmla="*/ 2502322 w 2823151"/>
              <a:gd name="connsiteY108" fmla="*/ 445107 h 2549768"/>
              <a:gd name="connsiteX109" fmla="*/ 2479856 w 2823151"/>
              <a:gd name="connsiteY109" fmla="*/ 450250 h 2549768"/>
              <a:gd name="connsiteX110" fmla="*/ 2440608 w 2823151"/>
              <a:gd name="connsiteY110" fmla="*/ 445107 h 2549768"/>
              <a:gd name="connsiteX111" fmla="*/ 2433029 w 2823151"/>
              <a:gd name="connsiteY111" fmla="*/ 450520 h 2549768"/>
              <a:gd name="connsiteX112" fmla="*/ 2421931 w 2823151"/>
              <a:gd name="connsiteY112" fmla="*/ 489227 h 2549768"/>
              <a:gd name="connsiteX113" fmla="*/ 2408939 w 2823151"/>
              <a:gd name="connsiteY113" fmla="*/ 500866 h 2549768"/>
              <a:gd name="connsiteX114" fmla="*/ 2397570 w 2823151"/>
              <a:gd name="connsiteY114" fmla="*/ 516836 h 2549768"/>
              <a:gd name="connsiteX115" fmla="*/ 2387826 w 2823151"/>
              <a:gd name="connsiteY115" fmla="*/ 582069 h 2549768"/>
              <a:gd name="connsiteX116" fmla="*/ 2374021 w 2823151"/>
              <a:gd name="connsiteY116" fmla="*/ 593167 h 2549768"/>
              <a:gd name="connsiteX117" fmla="*/ 2364277 w 2823151"/>
              <a:gd name="connsiteY117" fmla="*/ 592625 h 2549768"/>
              <a:gd name="connsiteX118" fmla="*/ 2341811 w 2823151"/>
              <a:gd name="connsiteY118" fmla="*/ 603723 h 2549768"/>
              <a:gd name="connsiteX119" fmla="*/ 2341270 w 2823151"/>
              <a:gd name="connsiteY119" fmla="*/ 604535 h 2549768"/>
              <a:gd name="connsiteX120" fmla="*/ 2299315 w 2823151"/>
              <a:gd name="connsiteY120" fmla="*/ 631873 h 2549768"/>
              <a:gd name="connsiteX121" fmla="*/ 2289300 w 2823151"/>
              <a:gd name="connsiteY121" fmla="*/ 638099 h 2549768"/>
              <a:gd name="connsiteX122" fmla="*/ 2291736 w 2823151"/>
              <a:gd name="connsiteY122" fmla="*/ 645678 h 2549768"/>
              <a:gd name="connsiteX123" fmla="*/ 2317992 w 2823151"/>
              <a:gd name="connsiteY123" fmla="*/ 661648 h 2549768"/>
              <a:gd name="connsiteX124" fmla="*/ 2323946 w 2823151"/>
              <a:gd name="connsiteY124" fmla="*/ 664084 h 2549768"/>
              <a:gd name="connsiteX125" fmla="*/ 2402713 w 2823151"/>
              <a:gd name="connsiteY125" fmla="*/ 711452 h 2549768"/>
              <a:gd name="connsiteX126" fmla="*/ 2434382 w 2823151"/>
              <a:gd name="connsiteY126" fmla="*/ 733106 h 2549768"/>
              <a:gd name="connsiteX127" fmla="*/ 2462803 w 2823151"/>
              <a:gd name="connsiteY127" fmla="*/ 730670 h 2549768"/>
              <a:gd name="connsiteX128" fmla="*/ 2480127 w 2823151"/>
              <a:gd name="connsiteY128" fmla="*/ 715512 h 2549768"/>
              <a:gd name="connsiteX129" fmla="*/ 2562141 w 2823151"/>
              <a:gd name="connsiteY129" fmla="*/ 620505 h 2549768"/>
              <a:gd name="connsiteX130" fmla="*/ 2633870 w 2823151"/>
              <a:gd name="connsiteY130" fmla="*/ 473799 h 2549768"/>
              <a:gd name="connsiteX131" fmla="*/ 2630893 w 2823151"/>
              <a:gd name="connsiteY131" fmla="*/ 441859 h 2549768"/>
              <a:gd name="connsiteX132" fmla="*/ 2624126 w 2823151"/>
              <a:gd name="connsiteY132" fmla="*/ 424536 h 2549768"/>
              <a:gd name="connsiteX133" fmla="*/ 2606262 w 2823151"/>
              <a:gd name="connsiteY133" fmla="*/ 376355 h 2549768"/>
              <a:gd name="connsiteX134" fmla="*/ 2556728 w 2823151"/>
              <a:gd name="connsiteY134" fmla="*/ 330070 h 2549768"/>
              <a:gd name="connsiteX135" fmla="*/ 2546442 w 2823151"/>
              <a:gd name="connsiteY135" fmla="*/ 317077 h 2549768"/>
              <a:gd name="connsiteX136" fmla="*/ 2559705 w 2823151"/>
              <a:gd name="connsiteY136" fmla="*/ 308416 h 2549768"/>
              <a:gd name="connsiteX137" fmla="*/ 2592728 w 2823151"/>
              <a:gd name="connsiteY137" fmla="*/ 309769 h 2549768"/>
              <a:gd name="connsiteX138" fmla="*/ 2619795 w 2823151"/>
              <a:gd name="connsiteY138" fmla="*/ 326822 h 2549768"/>
              <a:gd name="connsiteX139" fmla="*/ 2658502 w 2823151"/>
              <a:gd name="connsiteY139" fmla="*/ 324386 h 2549768"/>
              <a:gd name="connsiteX140" fmla="*/ 2674201 w 2823151"/>
              <a:gd name="connsiteY140" fmla="*/ 269709 h 2549768"/>
              <a:gd name="connsiteX141" fmla="*/ 2688006 w 2823151"/>
              <a:gd name="connsiteY141" fmla="*/ 212055 h 2549768"/>
              <a:gd name="connsiteX142" fmla="*/ 2711555 w 2823151"/>
              <a:gd name="connsiteY142" fmla="*/ 201769 h 2549768"/>
              <a:gd name="connsiteX143" fmla="*/ 2719675 w 2823151"/>
              <a:gd name="connsiteY143" fmla="*/ 219634 h 2549768"/>
              <a:gd name="connsiteX144" fmla="*/ 2712096 w 2823151"/>
              <a:gd name="connsiteY144" fmla="*/ 257258 h 2549768"/>
              <a:gd name="connsiteX145" fmla="*/ 2724006 w 2823151"/>
              <a:gd name="connsiteY145" fmla="*/ 230732 h 2549768"/>
              <a:gd name="connsiteX146" fmla="*/ 2734833 w 2823151"/>
              <a:gd name="connsiteY146" fmla="*/ 200687 h 2549768"/>
              <a:gd name="connsiteX147" fmla="*/ 2757299 w 2823151"/>
              <a:gd name="connsiteY147" fmla="*/ 193378 h 2549768"/>
              <a:gd name="connsiteX148" fmla="*/ 2765419 w 2823151"/>
              <a:gd name="connsiteY148" fmla="*/ 212055 h 2549768"/>
              <a:gd name="connsiteX149" fmla="*/ 2769479 w 2823151"/>
              <a:gd name="connsiteY149" fmla="*/ 219363 h 2549768"/>
              <a:gd name="connsiteX150" fmla="*/ 2782742 w 2823151"/>
              <a:gd name="connsiteY150" fmla="*/ 238581 h 2549768"/>
              <a:gd name="connsiteX151" fmla="*/ 2770291 w 2823151"/>
              <a:gd name="connsiteY151" fmla="*/ 321137 h 2549768"/>
              <a:gd name="connsiteX152" fmla="*/ 2773269 w 2823151"/>
              <a:gd name="connsiteY152" fmla="*/ 337378 h 2549768"/>
              <a:gd name="connsiteX153" fmla="*/ 2792216 w 2823151"/>
              <a:gd name="connsiteY153" fmla="*/ 290551 h 2549768"/>
              <a:gd name="connsiteX154" fmla="*/ 2798442 w 2823151"/>
              <a:gd name="connsiteY154" fmla="*/ 274310 h 2549768"/>
              <a:gd name="connsiteX155" fmla="*/ 2823885 w 2823151"/>
              <a:gd name="connsiteY155" fmla="*/ 275122 h 2549768"/>
              <a:gd name="connsiteX156" fmla="*/ 2823885 w 2823151"/>
              <a:gd name="connsiteY156" fmla="*/ 297047 h 2549768"/>
              <a:gd name="connsiteX157" fmla="*/ 2799253 w 2823151"/>
              <a:gd name="connsiteY157" fmla="*/ 361468 h 2549768"/>
              <a:gd name="connsiteX158" fmla="*/ 2798171 w 2823151"/>
              <a:gd name="connsiteY158" fmla="*/ 376897 h 2549768"/>
              <a:gd name="connsiteX159" fmla="*/ 2780848 w 2823151"/>
              <a:gd name="connsiteY159" fmla="*/ 438069 h 2549768"/>
              <a:gd name="connsiteX160" fmla="*/ 2745660 w 2823151"/>
              <a:gd name="connsiteY160" fmla="*/ 494641 h 2549768"/>
              <a:gd name="connsiteX161" fmla="*/ 2707224 w 2823151"/>
              <a:gd name="connsiteY161" fmla="*/ 583964 h 2549768"/>
              <a:gd name="connsiteX162" fmla="*/ 2675555 w 2823151"/>
              <a:gd name="connsiteY162" fmla="*/ 675182 h 2549768"/>
              <a:gd name="connsiteX163" fmla="*/ 2616277 w 2823151"/>
              <a:gd name="connsiteY163" fmla="*/ 788054 h 2549768"/>
              <a:gd name="connsiteX164" fmla="*/ 2565389 w 2823151"/>
              <a:gd name="connsiteY164" fmla="*/ 862219 h 2549768"/>
              <a:gd name="connsiteX165" fmla="*/ 2543735 w 2823151"/>
              <a:gd name="connsiteY165" fmla="*/ 891452 h 2549768"/>
              <a:gd name="connsiteX166" fmla="*/ 2494743 w 2823151"/>
              <a:gd name="connsiteY166" fmla="*/ 911752 h 2549768"/>
              <a:gd name="connsiteX167" fmla="*/ 2442773 w 2823151"/>
              <a:gd name="connsiteY167" fmla="*/ 897136 h 2549768"/>
              <a:gd name="connsiteX168" fmla="*/ 2302563 w 2823151"/>
              <a:gd name="connsiteY168" fmla="*/ 851392 h 2549768"/>
              <a:gd name="connsiteX169" fmla="*/ 2193481 w 2823151"/>
              <a:gd name="connsiteY169" fmla="*/ 799693 h 2549768"/>
              <a:gd name="connsiteX170" fmla="*/ 2180759 w 2823151"/>
              <a:gd name="connsiteY170" fmla="*/ 797527 h 2549768"/>
              <a:gd name="connsiteX171" fmla="*/ 2158834 w 2823151"/>
              <a:gd name="connsiteY171" fmla="*/ 789678 h 2549768"/>
              <a:gd name="connsiteX172" fmla="*/ 2109571 w 2823151"/>
              <a:gd name="connsiteY172" fmla="*/ 754490 h 2549768"/>
              <a:gd name="connsiteX173" fmla="*/ 2085481 w 2823151"/>
              <a:gd name="connsiteY173" fmla="*/ 760174 h 2549768"/>
              <a:gd name="connsiteX174" fmla="*/ 2005631 w 2823151"/>
              <a:gd name="connsiteY174" fmla="*/ 818099 h 2549768"/>
              <a:gd name="connsiteX175" fmla="*/ 1927406 w 2823151"/>
              <a:gd name="connsiteY175" fmla="*/ 850850 h 2549768"/>
              <a:gd name="connsiteX176" fmla="*/ 1841331 w 2823151"/>
              <a:gd name="connsiteY176" fmla="*/ 908775 h 2549768"/>
              <a:gd name="connsiteX177" fmla="*/ 1799376 w 2823151"/>
              <a:gd name="connsiteY177" fmla="*/ 936925 h 2549768"/>
              <a:gd name="connsiteX178" fmla="*/ 1723858 w 2823151"/>
              <a:gd name="connsiteY178" fmla="*/ 981858 h 2549768"/>
              <a:gd name="connsiteX179" fmla="*/ 1646444 w 2823151"/>
              <a:gd name="connsiteY179" fmla="*/ 1037887 h 2549768"/>
              <a:gd name="connsiteX180" fmla="*/ 1640219 w 2823151"/>
              <a:gd name="connsiteY180" fmla="*/ 1044925 h 2549768"/>
              <a:gd name="connsiteX181" fmla="*/ 1648339 w 2823151"/>
              <a:gd name="connsiteY181" fmla="*/ 1048444 h 2549768"/>
              <a:gd name="connsiteX182" fmla="*/ 1745512 w 2823151"/>
              <a:gd name="connsiteY182" fmla="*/ 1085256 h 2549768"/>
              <a:gd name="connsiteX183" fmla="*/ 1756339 w 2823151"/>
              <a:gd name="connsiteY183" fmla="*/ 1090669 h 2549768"/>
              <a:gd name="connsiteX184" fmla="*/ 1852429 w 2823151"/>
              <a:gd name="connsiteY184" fmla="*/ 1143722 h 2549768"/>
              <a:gd name="connsiteX185" fmla="*/ 1962865 w 2823151"/>
              <a:gd name="connsiteY185" fmla="*/ 1205165 h 2549768"/>
              <a:gd name="connsiteX186" fmla="*/ 2099827 w 2823151"/>
              <a:gd name="connsiteY186" fmla="*/ 1282849 h 2549768"/>
              <a:gd name="connsiteX187" fmla="*/ 2145571 w 2823151"/>
              <a:gd name="connsiteY187" fmla="*/ 1316413 h 2549768"/>
              <a:gd name="connsiteX188" fmla="*/ 2157751 w 2823151"/>
              <a:gd name="connsiteY188" fmla="*/ 1347541 h 2549768"/>
              <a:gd name="connsiteX189" fmla="*/ 2130954 w 2823151"/>
              <a:gd name="connsiteY189" fmla="*/ 1434428 h 2549768"/>
              <a:gd name="connsiteX190" fmla="*/ 2034052 w 2823151"/>
              <a:gd name="connsiteY190" fmla="*/ 1545405 h 2549768"/>
              <a:gd name="connsiteX191" fmla="*/ 1898985 w 2823151"/>
              <a:gd name="connsiteY191" fmla="*/ 1686157 h 2549768"/>
              <a:gd name="connsiteX192" fmla="*/ 1822654 w 2823151"/>
              <a:gd name="connsiteY192" fmla="*/ 1754367 h 2549768"/>
              <a:gd name="connsiteX193" fmla="*/ 1742264 w 2823151"/>
              <a:gd name="connsiteY193" fmla="*/ 1844231 h 2549768"/>
              <a:gd name="connsiteX194" fmla="*/ 1693813 w 2823151"/>
              <a:gd name="connsiteY194" fmla="*/ 1938968 h 2549768"/>
              <a:gd name="connsiteX195" fmla="*/ 1701933 w 2823151"/>
              <a:gd name="connsiteY195" fmla="*/ 1973073 h 2549768"/>
              <a:gd name="connsiteX196" fmla="*/ 1698685 w 2823151"/>
              <a:gd name="connsiteY196" fmla="*/ 1987419 h 2549768"/>
              <a:gd name="connsiteX197" fmla="*/ 1697602 w 2823151"/>
              <a:gd name="connsiteY197" fmla="*/ 1997434 h 2549768"/>
              <a:gd name="connsiteX198" fmla="*/ 1748489 w 2823151"/>
              <a:gd name="connsiteY198" fmla="*/ 2055629 h 2549768"/>
              <a:gd name="connsiteX199" fmla="*/ 1790444 w 2823151"/>
              <a:gd name="connsiteY199" fmla="*/ 2082697 h 2549768"/>
              <a:gd name="connsiteX200" fmla="*/ 1806143 w 2823151"/>
              <a:gd name="connsiteY200" fmla="*/ 2100020 h 2549768"/>
              <a:gd name="connsiteX201" fmla="*/ 1818865 w 2823151"/>
              <a:gd name="connsiteY201" fmla="*/ 2107058 h 2549768"/>
              <a:gd name="connsiteX202" fmla="*/ 1877331 w 2823151"/>
              <a:gd name="connsiteY202" fmla="*/ 2117885 h 2549768"/>
              <a:gd name="connsiteX203" fmla="*/ 1909541 w 2823151"/>
              <a:gd name="connsiteY203" fmla="*/ 2160652 h 2549768"/>
              <a:gd name="connsiteX204" fmla="*/ 1883015 w 2823151"/>
              <a:gd name="connsiteY204" fmla="*/ 2198005 h 2549768"/>
              <a:gd name="connsiteX205" fmla="*/ 1818594 w 2823151"/>
              <a:gd name="connsiteY205" fmla="*/ 2210997 h 2549768"/>
              <a:gd name="connsiteX206" fmla="*/ 1755797 w 2823151"/>
              <a:gd name="connsiteY206" fmla="*/ 2209373 h 2549768"/>
              <a:gd name="connsiteX207" fmla="*/ 1685422 w 2823151"/>
              <a:gd name="connsiteY207" fmla="*/ 2189614 h 2549768"/>
              <a:gd name="connsiteX208" fmla="*/ 1546294 w 2823151"/>
              <a:gd name="connsiteY208" fmla="*/ 2131960 h 2549768"/>
              <a:gd name="connsiteX209" fmla="*/ 1471588 w 2823151"/>
              <a:gd name="connsiteY209" fmla="*/ 2105975 h 2549768"/>
              <a:gd name="connsiteX210" fmla="*/ 1412310 w 2823151"/>
              <a:gd name="connsiteY210" fmla="*/ 2073223 h 2549768"/>
              <a:gd name="connsiteX211" fmla="*/ 1397964 w 2823151"/>
              <a:gd name="connsiteY211" fmla="*/ 2052652 h 2549768"/>
              <a:gd name="connsiteX212" fmla="*/ 1405813 w 2823151"/>
              <a:gd name="connsiteY212" fmla="*/ 2032622 h 2549768"/>
              <a:gd name="connsiteX213" fmla="*/ 1437482 w 2823151"/>
              <a:gd name="connsiteY213" fmla="*/ 1993644 h 2549768"/>
              <a:gd name="connsiteX214" fmla="*/ 1459407 w 2823151"/>
              <a:gd name="connsiteY214" fmla="*/ 1950878 h 2549768"/>
              <a:gd name="connsiteX215" fmla="*/ 1481061 w 2823151"/>
              <a:gd name="connsiteY215" fmla="*/ 1913795 h 2549768"/>
              <a:gd name="connsiteX216" fmla="*/ 1501633 w 2823151"/>
              <a:gd name="connsiteY216" fmla="*/ 1904863 h 2549768"/>
              <a:gd name="connsiteX217" fmla="*/ 1514084 w 2823151"/>
              <a:gd name="connsiteY217" fmla="*/ 1901344 h 2549768"/>
              <a:gd name="connsiteX218" fmla="*/ 1532219 w 2823151"/>
              <a:gd name="connsiteY218" fmla="*/ 1878066 h 2549768"/>
              <a:gd name="connsiteX219" fmla="*/ 1558475 w 2823151"/>
              <a:gd name="connsiteY219" fmla="*/ 1840171 h 2549768"/>
              <a:gd name="connsiteX220" fmla="*/ 1610174 w 2823151"/>
              <a:gd name="connsiteY220" fmla="*/ 1774126 h 2549768"/>
              <a:gd name="connsiteX221" fmla="*/ 1668369 w 2823151"/>
              <a:gd name="connsiteY221" fmla="*/ 1683720 h 2549768"/>
              <a:gd name="connsiteX222" fmla="*/ 1711407 w 2823151"/>
              <a:gd name="connsiteY222" fmla="*/ 1613345 h 2549768"/>
              <a:gd name="connsiteX223" fmla="*/ 1746594 w 2823151"/>
              <a:gd name="connsiteY223" fmla="*/ 1547300 h 2549768"/>
              <a:gd name="connsiteX224" fmla="*/ 1775557 w 2823151"/>
              <a:gd name="connsiteY224" fmla="*/ 1502097 h 2549768"/>
              <a:gd name="connsiteX225" fmla="*/ 1844309 w 2823151"/>
              <a:gd name="connsiteY225" fmla="*/ 1426037 h 2549768"/>
              <a:gd name="connsiteX226" fmla="*/ 1841060 w 2823151"/>
              <a:gd name="connsiteY226" fmla="*/ 1414668 h 2549768"/>
              <a:gd name="connsiteX227" fmla="*/ 1708700 w 2823151"/>
              <a:gd name="connsiteY227" fmla="*/ 1392744 h 2549768"/>
              <a:gd name="connsiteX228" fmla="*/ 1590685 w 2823151"/>
              <a:gd name="connsiteY228" fmla="*/ 1377315 h 2549768"/>
              <a:gd name="connsiteX229" fmla="*/ 1555497 w 2823151"/>
              <a:gd name="connsiteY229" fmla="*/ 1368383 h 2549768"/>
              <a:gd name="connsiteX230" fmla="*/ 1440460 w 2823151"/>
              <a:gd name="connsiteY230" fmla="*/ 1338067 h 2549768"/>
              <a:gd name="connsiteX231" fmla="*/ 1413122 w 2823151"/>
              <a:gd name="connsiteY231" fmla="*/ 1329406 h 2549768"/>
              <a:gd name="connsiteX232" fmla="*/ 1398505 w 2823151"/>
              <a:gd name="connsiteY232" fmla="*/ 1331030 h 2549768"/>
              <a:gd name="connsiteX233" fmla="*/ 1299438 w 2823151"/>
              <a:gd name="connsiteY233" fmla="*/ 1406007 h 2549768"/>
              <a:gd name="connsiteX234" fmla="*/ 1222024 w 2823151"/>
              <a:gd name="connsiteY234" fmla="*/ 1480713 h 2549768"/>
              <a:gd name="connsiteX235" fmla="*/ 1162476 w 2823151"/>
              <a:gd name="connsiteY235" fmla="*/ 1534578 h 2549768"/>
              <a:gd name="connsiteX236" fmla="*/ 1090746 w 2823151"/>
              <a:gd name="connsiteY236" fmla="*/ 1594668 h 2549768"/>
              <a:gd name="connsiteX237" fmla="*/ 939168 w 2823151"/>
              <a:gd name="connsiteY237" fmla="*/ 1706999 h 2549768"/>
              <a:gd name="connsiteX238" fmla="*/ 886386 w 2823151"/>
              <a:gd name="connsiteY238" fmla="*/ 1748141 h 2549768"/>
              <a:gd name="connsiteX239" fmla="*/ 768642 w 2823151"/>
              <a:gd name="connsiteY239" fmla="*/ 1825284 h 2549768"/>
              <a:gd name="connsiteX240" fmla="*/ 711259 w 2823151"/>
              <a:gd name="connsiteY240" fmla="*/ 1855058 h 2549768"/>
              <a:gd name="connsiteX241" fmla="*/ 632221 w 2823151"/>
              <a:gd name="connsiteY241" fmla="*/ 1908111 h 2549768"/>
              <a:gd name="connsiteX242" fmla="*/ 586477 w 2823151"/>
              <a:gd name="connsiteY242" fmla="*/ 1940592 h 2549768"/>
              <a:gd name="connsiteX243" fmla="*/ 505815 w 2823151"/>
              <a:gd name="connsiteY243" fmla="*/ 1995539 h 2549768"/>
              <a:gd name="connsiteX244" fmla="*/ 418387 w 2823151"/>
              <a:gd name="connsiteY244" fmla="*/ 2056712 h 2549768"/>
              <a:gd name="connsiteX245" fmla="*/ 321214 w 2823151"/>
              <a:gd name="connsiteY245" fmla="*/ 2154697 h 2549768"/>
              <a:gd name="connsiteX246" fmla="*/ 290357 w 2823151"/>
              <a:gd name="connsiteY246" fmla="*/ 2183930 h 2549768"/>
              <a:gd name="connsiteX247" fmla="*/ 275741 w 2823151"/>
              <a:gd name="connsiteY247" fmla="*/ 2200170 h 2549768"/>
              <a:gd name="connsiteX248" fmla="*/ 237034 w 2823151"/>
              <a:gd name="connsiteY248" fmla="*/ 2243208 h 2549768"/>
              <a:gd name="connsiteX249" fmla="*/ 233786 w 2823151"/>
              <a:gd name="connsiteY249" fmla="*/ 2257283 h 2549768"/>
              <a:gd name="connsiteX250" fmla="*/ 219170 w 2823151"/>
              <a:gd name="connsiteY250" fmla="*/ 2286516 h 2549768"/>
              <a:gd name="connsiteX251" fmla="*/ 201034 w 2823151"/>
              <a:gd name="connsiteY251" fmla="*/ 2304381 h 2549768"/>
              <a:gd name="connsiteX252" fmla="*/ 177756 w 2823151"/>
              <a:gd name="connsiteY252" fmla="*/ 2340110 h 2549768"/>
              <a:gd name="connsiteX253" fmla="*/ 165576 w 2823151"/>
              <a:gd name="connsiteY253" fmla="*/ 2359328 h 2549768"/>
              <a:gd name="connsiteX254" fmla="*/ 162869 w 2823151"/>
              <a:gd name="connsiteY254" fmla="*/ 2363929 h 2549768"/>
              <a:gd name="connsiteX255" fmla="*/ 148252 w 2823151"/>
              <a:gd name="connsiteY255" fmla="*/ 2394516 h 2549768"/>
              <a:gd name="connsiteX256" fmla="*/ 136884 w 2823151"/>
              <a:gd name="connsiteY256" fmla="*/ 2424831 h 2549768"/>
              <a:gd name="connsiteX257" fmla="*/ 101155 w 2823151"/>
              <a:gd name="connsiteY257" fmla="*/ 2504139 h 2549768"/>
              <a:gd name="connsiteX258" fmla="*/ 99260 w 2823151"/>
              <a:gd name="connsiteY258" fmla="*/ 2511718 h 2549768"/>
              <a:gd name="connsiteX259" fmla="*/ 70298 w 2823151"/>
              <a:gd name="connsiteY259" fmla="*/ 2548530 h 2549768"/>
              <a:gd name="connsiteX260" fmla="*/ 44313 w 2823151"/>
              <a:gd name="connsiteY260" fmla="*/ 2550154 h 254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</a:cxnLst>
            <a:rect l="l" t="t" r="r" b="b"/>
            <a:pathLst>
              <a:path w="2823151" h="2549768">
                <a:moveTo>
                  <a:pt x="44313" y="2550154"/>
                </a:moveTo>
                <a:cubicBezTo>
                  <a:pt x="8584" y="2524711"/>
                  <a:pt x="3982" y="2485463"/>
                  <a:pt x="734" y="2446485"/>
                </a:cubicBezTo>
                <a:cubicBezTo>
                  <a:pt x="-1973" y="2414546"/>
                  <a:pt x="3170" y="2382606"/>
                  <a:pt x="10208" y="2351478"/>
                </a:cubicBezTo>
                <a:cubicBezTo>
                  <a:pt x="11832" y="2343629"/>
                  <a:pt x="12644" y="2335508"/>
                  <a:pt x="13185" y="2327388"/>
                </a:cubicBezTo>
                <a:cubicBezTo>
                  <a:pt x="18599" y="2259178"/>
                  <a:pt x="1005" y="2201794"/>
                  <a:pt x="1817" y="2133313"/>
                </a:cubicBezTo>
                <a:cubicBezTo>
                  <a:pt x="2087" y="2108411"/>
                  <a:pt x="3711" y="2083238"/>
                  <a:pt x="14268" y="2059960"/>
                </a:cubicBezTo>
                <a:cubicBezTo>
                  <a:pt x="24283" y="2037494"/>
                  <a:pt x="57847" y="2028562"/>
                  <a:pt x="74899" y="2046426"/>
                </a:cubicBezTo>
                <a:cubicBezTo>
                  <a:pt x="81125" y="2052923"/>
                  <a:pt x="92764" y="2051569"/>
                  <a:pt x="101967" y="2051840"/>
                </a:cubicBezTo>
                <a:cubicBezTo>
                  <a:pt x="110087" y="2052110"/>
                  <a:pt x="117937" y="2055088"/>
                  <a:pt x="125245" y="2058336"/>
                </a:cubicBezTo>
                <a:cubicBezTo>
                  <a:pt x="150147" y="2069163"/>
                  <a:pt x="173967" y="2064020"/>
                  <a:pt x="195079" y="2050486"/>
                </a:cubicBezTo>
                <a:cubicBezTo>
                  <a:pt x="245966" y="2018547"/>
                  <a:pt x="288733" y="1977133"/>
                  <a:pt x="328523" y="1931930"/>
                </a:cubicBezTo>
                <a:cubicBezTo>
                  <a:pt x="352613" y="1904592"/>
                  <a:pt x="376974" y="1877524"/>
                  <a:pt x="403771" y="1852893"/>
                </a:cubicBezTo>
                <a:cubicBezTo>
                  <a:pt x="429485" y="1829074"/>
                  <a:pt x="451410" y="1802006"/>
                  <a:pt x="473064" y="1774668"/>
                </a:cubicBezTo>
                <a:cubicBezTo>
                  <a:pt x="499049" y="1741916"/>
                  <a:pt x="530447" y="1716202"/>
                  <a:pt x="568071" y="1697796"/>
                </a:cubicBezTo>
                <a:cubicBezTo>
                  <a:pt x="595680" y="1684262"/>
                  <a:pt x="622206" y="1668563"/>
                  <a:pt x="649003" y="1653405"/>
                </a:cubicBezTo>
                <a:cubicBezTo>
                  <a:pt x="667950" y="1642578"/>
                  <a:pt x="689334" y="1635811"/>
                  <a:pt x="708823" y="1625255"/>
                </a:cubicBezTo>
                <a:cubicBezTo>
                  <a:pt x="715319" y="1621736"/>
                  <a:pt x="722356" y="1618758"/>
                  <a:pt x="727499" y="1613886"/>
                </a:cubicBezTo>
                <a:cubicBezTo>
                  <a:pt x="750236" y="1593585"/>
                  <a:pt x="774326" y="1574909"/>
                  <a:pt x="795168" y="1552713"/>
                </a:cubicBezTo>
                <a:cubicBezTo>
                  <a:pt x="805454" y="1541886"/>
                  <a:pt x="811950" y="1528082"/>
                  <a:pt x="820341" y="1515631"/>
                </a:cubicBezTo>
                <a:cubicBezTo>
                  <a:pt x="836582" y="1491811"/>
                  <a:pt x="852552" y="1467450"/>
                  <a:pt x="867439" y="1442819"/>
                </a:cubicBezTo>
                <a:cubicBezTo>
                  <a:pt x="899649" y="1389496"/>
                  <a:pt x="935108" y="1338879"/>
                  <a:pt x="981393" y="1296383"/>
                </a:cubicBezTo>
                <a:cubicBezTo>
                  <a:pt x="993303" y="1285556"/>
                  <a:pt x="1004671" y="1273917"/>
                  <a:pt x="1016581" y="1263090"/>
                </a:cubicBezTo>
                <a:cubicBezTo>
                  <a:pt x="1029303" y="1251451"/>
                  <a:pt x="1035258" y="1235210"/>
                  <a:pt x="1046356" y="1222759"/>
                </a:cubicBezTo>
                <a:cubicBezTo>
                  <a:pt x="1063137" y="1203812"/>
                  <a:pt x="1060431" y="1179722"/>
                  <a:pt x="1065303" y="1157797"/>
                </a:cubicBezTo>
                <a:cubicBezTo>
                  <a:pt x="1075859" y="1109617"/>
                  <a:pt x="1086686" y="1061707"/>
                  <a:pt x="1114566" y="1020023"/>
                </a:cubicBezTo>
                <a:cubicBezTo>
                  <a:pt x="1129182" y="998098"/>
                  <a:pt x="1147588" y="979963"/>
                  <a:pt x="1167618" y="962910"/>
                </a:cubicBezTo>
                <a:cubicBezTo>
                  <a:pt x="1180611" y="951813"/>
                  <a:pt x="1196851" y="945858"/>
                  <a:pt x="1210385" y="936113"/>
                </a:cubicBezTo>
                <a:cubicBezTo>
                  <a:pt x="1228250" y="923392"/>
                  <a:pt x="1248280" y="914189"/>
                  <a:pt x="1265603" y="900925"/>
                </a:cubicBezTo>
                <a:cubicBezTo>
                  <a:pt x="1268581" y="898760"/>
                  <a:pt x="1271558" y="896865"/>
                  <a:pt x="1275348" y="896053"/>
                </a:cubicBezTo>
                <a:cubicBezTo>
                  <a:pt x="1294565" y="892805"/>
                  <a:pt x="1305934" y="878459"/>
                  <a:pt x="1319738" y="866279"/>
                </a:cubicBezTo>
                <a:cubicBezTo>
                  <a:pt x="1335708" y="851933"/>
                  <a:pt x="1346806" y="831632"/>
                  <a:pt x="1368189" y="823783"/>
                </a:cubicBezTo>
                <a:cubicBezTo>
                  <a:pt x="1382265" y="818640"/>
                  <a:pt x="1391197" y="808084"/>
                  <a:pt x="1397152" y="795362"/>
                </a:cubicBezTo>
                <a:cubicBezTo>
                  <a:pt x="1403648" y="781557"/>
                  <a:pt x="1412310" y="770189"/>
                  <a:pt x="1426926" y="764505"/>
                </a:cubicBezTo>
                <a:cubicBezTo>
                  <a:pt x="1432610" y="762339"/>
                  <a:pt x="1436400" y="757467"/>
                  <a:pt x="1438565" y="753136"/>
                </a:cubicBezTo>
                <a:cubicBezTo>
                  <a:pt x="1447497" y="735272"/>
                  <a:pt x="1462926" y="723091"/>
                  <a:pt x="1474294" y="707121"/>
                </a:cubicBezTo>
                <a:cubicBezTo>
                  <a:pt x="1485663" y="691422"/>
                  <a:pt x="1494324" y="673828"/>
                  <a:pt x="1506234" y="658400"/>
                </a:cubicBezTo>
                <a:cubicBezTo>
                  <a:pt x="1512189" y="650550"/>
                  <a:pt x="1517332" y="642159"/>
                  <a:pt x="1524369" y="635122"/>
                </a:cubicBezTo>
                <a:cubicBezTo>
                  <a:pt x="1566053" y="592084"/>
                  <a:pt x="1603136" y="544986"/>
                  <a:pt x="1642384" y="499784"/>
                </a:cubicBezTo>
                <a:cubicBezTo>
                  <a:pt x="1655377" y="484626"/>
                  <a:pt x="1669452" y="470551"/>
                  <a:pt x="1685151" y="458370"/>
                </a:cubicBezTo>
                <a:cubicBezTo>
                  <a:pt x="1710595" y="438340"/>
                  <a:pt x="1727647" y="411814"/>
                  <a:pt x="1744429" y="385017"/>
                </a:cubicBezTo>
                <a:cubicBezTo>
                  <a:pt x="1750655" y="374731"/>
                  <a:pt x="1748760" y="368506"/>
                  <a:pt x="1738745" y="361739"/>
                </a:cubicBezTo>
                <a:cubicBezTo>
                  <a:pt x="1703557" y="338731"/>
                  <a:pt x="1671076" y="312746"/>
                  <a:pt x="1641031" y="283513"/>
                </a:cubicBezTo>
                <a:cubicBezTo>
                  <a:pt x="1628850" y="271333"/>
                  <a:pt x="1615046" y="260777"/>
                  <a:pt x="1602595" y="248867"/>
                </a:cubicBezTo>
                <a:cubicBezTo>
                  <a:pt x="1597723" y="244265"/>
                  <a:pt x="1592580" y="242641"/>
                  <a:pt x="1585813" y="242912"/>
                </a:cubicBezTo>
                <a:cubicBezTo>
                  <a:pt x="1542234" y="244536"/>
                  <a:pt x="1498384" y="246701"/>
                  <a:pt x="1455076" y="238311"/>
                </a:cubicBezTo>
                <a:cubicBezTo>
                  <a:pt x="1424761" y="232356"/>
                  <a:pt x="1394716" y="224235"/>
                  <a:pt x="1364129" y="221258"/>
                </a:cubicBezTo>
                <a:cubicBezTo>
                  <a:pt x="1303769" y="215574"/>
                  <a:pt x="1243137" y="216656"/>
                  <a:pt x="1182776" y="226401"/>
                </a:cubicBezTo>
                <a:cubicBezTo>
                  <a:pt x="1167077" y="228837"/>
                  <a:pt x="1152190" y="230732"/>
                  <a:pt x="1140010" y="243724"/>
                </a:cubicBezTo>
                <a:cubicBezTo>
                  <a:pt x="1132972" y="251303"/>
                  <a:pt x="1119979" y="252386"/>
                  <a:pt x="1109694" y="255904"/>
                </a:cubicBezTo>
                <a:cubicBezTo>
                  <a:pt x="1080190" y="266461"/>
                  <a:pt x="1055559" y="283513"/>
                  <a:pt x="1039318" y="310852"/>
                </a:cubicBezTo>
                <a:cubicBezTo>
                  <a:pt x="1034716" y="318431"/>
                  <a:pt x="1036070" y="327904"/>
                  <a:pt x="1035258" y="336837"/>
                </a:cubicBezTo>
                <a:cubicBezTo>
                  <a:pt x="1034716" y="341167"/>
                  <a:pt x="1038777" y="348476"/>
                  <a:pt x="1030115" y="348746"/>
                </a:cubicBezTo>
                <a:cubicBezTo>
                  <a:pt x="1021724" y="349017"/>
                  <a:pt x="1010356" y="353077"/>
                  <a:pt x="1007378" y="341438"/>
                </a:cubicBezTo>
                <a:cubicBezTo>
                  <a:pt x="1001423" y="317348"/>
                  <a:pt x="993574" y="292716"/>
                  <a:pt x="1014686" y="271062"/>
                </a:cubicBezTo>
                <a:cubicBezTo>
                  <a:pt x="1020100" y="265378"/>
                  <a:pt x="1021453" y="257258"/>
                  <a:pt x="1023348" y="249950"/>
                </a:cubicBezTo>
                <a:cubicBezTo>
                  <a:pt x="1024972" y="244536"/>
                  <a:pt x="1020912" y="242912"/>
                  <a:pt x="1017393" y="241017"/>
                </a:cubicBezTo>
                <a:cubicBezTo>
                  <a:pt x="998987" y="231002"/>
                  <a:pt x="979228" y="231544"/>
                  <a:pt x="960551" y="236957"/>
                </a:cubicBezTo>
                <a:cubicBezTo>
                  <a:pt x="928882" y="246160"/>
                  <a:pt x="896942" y="246701"/>
                  <a:pt x="864461" y="246431"/>
                </a:cubicBezTo>
                <a:cubicBezTo>
                  <a:pt x="854988" y="246431"/>
                  <a:pt x="850386" y="241288"/>
                  <a:pt x="850115" y="232085"/>
                </a:cubicBezTo>
                <a:cubicBezTo>
                  <a:pt x="849845" y="222882"/>
                  <a:pt x="849845" y="213408"/>
                  <a:pt x="862296" y="212326"/>
                </a:cubicBezTo>
                <a:cubicBezTo>
                  <a:pt x="891800" y="209619"/>
                  <a:pt x="919679" y="200416"/>
                  <a:pt x="948371" y="194461"/>
                </a:cubicBezTo>
                <a:cubicBezTo>
                  <a:pt x="954326" y="193378"/>
                  <a:pt x="960822" y="191754"/>
                  <a:pt x="962987" y="184446"/>
                </a:cubicBezTo>
                <a:cubicBezTo>
                  <a:pt x="960551" y="181198"/>
                  <a:pt x="956762" y="182551"/>
                  <a:pt x="953784" y="182551"/>
                </a:cubicBezTo>
                <a:cubicBezTo>
                  <a:pt x="920221" y="182822"/>
                  <a:pt x="886927" y="180115"/>
                  <a:pt x="853634" y="176867"/>
                </a:cubicBezTo>
                <a:cubicBezTo>
                  <a:pt x="837123" y="175243"/>
                  <a:pt x="828461" y="158190"/>
                  <a:pt x="836852" y="144115"/>
                </a:cubicBezTo>
                <a:cubicBezTo>
                  <a:pt x="840642" y="137890"/>
                  <a:pt x="847138" y="138702"/>
                  <a:pt x="852822" y="138702"/>
                </a:cubicBezTo>
                <a:cubicBezTo>
                  <a:pt x="888010" y="138972"/>
                  <a:pt x="923469" y="138972"/>
                  <a:pt x="958657" y="141409"/>
                </a:cubicBezTo>
                <a:cubicBezTo>
                  <a:pt x="962446" y="141679"/>
                  <a:pt x="966777" y="143574"/>
                  <a:pt x="970566" y="137890"/>
                </a:cubicBezTo>
                <a:cubicBezTo>
                  <a:pt x="959739" y="133288"/>
                  <a:pt x="948641" y="132206"/>
                  <a:pt x="938356" y="128416"/>
                </a:cubicBezTo>
                <a:cubicBezTo>
                  <a:pt x="918867" y="121108"/>
                  <a:pt x="898025" y="117318"/>
                  <a:pt x="879078" y="108386"/>
                </a:cubicBezTo>
                <a:cubicBezTo>
                  <a:pt x="867168" y="102702"/>
                  <a:pt x="864461" y="94852"/>
                  <a:pt x="869604" y="82130"/>
                </a:cubicBezTo>
                <a:cubicBezTo>
                  <a:pt x="873935" y="71303"/>
                  <a:pt x="880702" y="67514"/>
                  <a:pt x="892612" y="72927"/>
                </a:cubicBezTo>
                <a:cubicBezTo>
                  <a:pt x="922657" y="86732"/>
                  <a:pt x="956762" y="86191"/>
                  <a:pt x="986536" y="100536"/>
                </a:cubicBezTo>
                <a:cubicBezTo>
                  <a:pt x="991408" y="102973"/>
                  <a:pt x="993032" y="99454"/>
                  <a:pt x="995468" y="96747"/>
                </a:cubicBezTo>
                <a:cubicBezTo>
                  <a:pt x="998446" y="93499"/>
                  <a:pt x="998175" y="90792"/>
                  <a:pt x="995468" y="87003"/>
                </a:cubicBezTo>
                <a:cubicBezTo>
                  <a:pt x="983829" y="71303"/>
                  <a:pt x="970837" y="56958"/>
                  <a:pt x="957574" y="43153"/>
                </a:cubicBezTo>
                <a:cubicBezTo>
                  <a:pt x="952972" y="38281"/>
                  <a:pt x="947829" y="34221"/>
                  <a:pt x="943228" y="29619"/>
                </a:cubicBezTo>
                <a:cubicBezTo>
                  <a:pt x="936190" y="22852"/>
                  <a:pt x="935108" y="14191"/>
                  <a:pt x="940251" y="6612"/>
                </a:cubicBezTo>
                <a:cubicBezTo>
                  <a:pt x="945935" y="-1508"/>
                  <a:pt x="954867" y="-1238"/>
                  <a:pt x="962987" y="2552"/>
                </a:cubicBezTo>
                <a:cubicBezTo>
                  <a:pt x="967589" y="4717"/>
                  <a:pt x="971649" y="8236"/>
                  <a:pt x="975438" y="11484"/>
                </a:cubicBezTo>
                <a:cubicBezTo>
                  <a:pt x="982476" y="17439"/>
                  <a:pt x="988972" y="23935"/>
                  <a:pt x="995739" y="29890"/>
                </a:cubicBezTo>
                <a:cubicBezTo>
                  <a:pt x="1040942" y="70221"/>
                  <a:pt x="1040942" y="69950"/>
                  <a:pt x="1100491" y="81318"/>
                </a:cubicBezTo>
                <a:cubicBezTo>
                  <a:pt x="1121062" y="85108"/>
                  <a:pt x="1141092" y="91063"/>
                  <a:pt x="1159498" y="101890"/>
                </a:cubicBezTo>
                <a:cubicBezTo>
                  <a:pt x="1175468" y="111363"/>
                  <a:pt x="1193603" y="109469"/>
                  <a:pt x="1211197" y="106762"/>
                </a:cubicBezTo>
                <a:cubicBezTo>
                  <a:pt x="1273723" y="97559"/>
                  <a:pt x="1336250" y="88356"/>
                  <a:pt x="1399047" y="83484"/>
                </a:cubicBezTo>
                <a:cubicBezTo>
                  <a:pt x="1459949" y="78882"/>
                  <a:pt x="1521121" y="82401"/>
                  <a:pt x="1581753" y="88897"/>
                </a:cubicBezTo>
                <a:cubicBezTo>
                  <a:pt x="1588790" y="89709"/>
                  <a:pt x="1595557" y="90521"/>
                  <a:pt x="1602595" y="90521"/>
                </a:cubicBezTo>
                <a:cubicBezTo>
                  <a:pt x="1617753" y="90251"/>
                  <a:pt x="1631287" y="94311"/>
                  <a:pt x="1643467" y="104055"/>
                </a:cubicBezTo>
                <a:cubicBezTo>
                  <a:pt x="1666204" y="122461"/>
                  <a:pt x="1694354" y="131393"/>
                  <a:pt x="1720610" y="143033"/>
                </a:cubicBezTo>
                <a:cubicBezTo>
                  <a:pt x="1741993" y="152506"/>
                  <a:pt x="1762835" y="163604"/>
                  <a:pt x="1783948" y="173890"/>
                </a:cubicBezTo>
                <a:cubicBezTo>
                  <a:pt x="1787737" y="175784"/>
                  <a:pt x="1791797" y="178220"/>
                  <a:pt x="1796128" y="179032"/>
                </a:cubicBezTo>
                <a:cubicBezTo>
                  <a:pt x="1830775" y="186611"/>
                  <a:pt x="1861632" y="202852"/>
                  <a:pt x="1891135" y="221258"/>
                </a:cubicBezTo>
                <a:cubicBezTo>
                  <a:pt x="1918203" y="238040"/>
                  <a:pt x="1948248" y="248055"/>
                  <a:pt x="1976940" y="261047"/>
                </a:cubicBezTo>
                <a:cubicBezTo>
                  <a:pt x="2003737" y="273228"/>
                  <a:pt x="2027015" y="290280"/>
                  <a:pt x="2044338" y="314370"/>
                </a:cubicBezTo>
                <a:cubicBezTo>
                  <a:pt x="2048398" y="320055"/>
                  <a:pt x="2053000" y="325198"/>
                  <a:pt x="2058955" y="328987"/>
                </a:cubicBezTo>
                <a:cubicBezTo>
                  <a:pt x="2065992" y="333859"/>
                  <a:pt x="2077902" y="329799"/>
                  <a:pt x="2077631" y="321408"/>
                </a:cubicBezTo>
                <a:cubicBezTo>
                  <a:pt x="2077090" y="297859"/>
                  <a:pt x="2089270" y="281889"/>
                  <a:pt x="2105782" y="267002"/>
                </a:cubicBezTo>
                <a:cubicBezTo>
                  <a:pt x="2116067" y="257799"/>
                  <a:pt x="2124458" y="246972"/>
                  <a:pt x="2135556" y="238311"/>
                </a:cubicBezTo>
                <a:cubicBezTo>
                  <a:pt x="2151526" y="226130"/>
                  <a:pt x="2169390" y="219634"/>
                  <a:pt x="2188067" y="213679"/>
                </a:cubicBezTo>
                <a:cubicBezTo>
                  <a:pt x="2233541" y="198521"/>
                  <a:pt x="2279826" y="200687"/>
                  <a:pt x="2326112" y="207724"/>
                </a:cubicBezTo>
                <a:cubicBezTo>
                  <a:pt x="2340187" y="209890"/>
                  <a:pt x="2353180" y="215574"/>
                  <a:pt x="2362382" y="229649"/>
                </a:cubicBezTo>
                <a:cubicBezTo>
                  <a:pt x="2367525" y="237769"/>
                  <a:pt x="2378352" y="244536"/>
                  <a:pt x="2390533" y="244536"/>
                </a:cubicBezTo>
                <a:cubicBezTo>
                  <a:pt x="2398924" y="244536"/>
                  <a:pt x="2406773" y="245348"/>
                  <a:pt x="2411916" y="253198"/>
                </a:cubicBezTo>
                <a:cubicBezTo>
                  <a:pt x="2413811" y="255904"/>
                  <a:pt x="2417330" y="257799"/>
                  <a:pt x="2420578" y="257529"/>
                </a:cubicBezTo>
                <a:cubicBezTo>
                  <a:pt x="2437089" y="256446"/>
                  <a:pt x="2441149" y="269168"/>
                  <a:pt x="2445751" y="280536"/>
                </a:cubicBezTo>
                <a:cubicBezTo>
                  <a:pt x="2448728" y="287574"/>
                  <a:pt x="2452518" y="292175"/>
                  <a:pt x="2459284" y="295423"/>
                </a:cubicBezTo>
                <a:cubicBezTo>
                  <a:pt x="2496096" y="313829"/>
                  <a:pt x="2517751" y="351453"/>
                  <a:pt x="2512608" y="393949"/>
                </a:cubicBezTo>
                <a:cubicBezTo>
                  <a:pt x="2512066" y="397468"/>
                  <a:pt x="2512878" y="400445"/>
                  <a:pt x="2513420" y="403694"/>
                </a:cubicBezTo>
                <a:cubicBezTo>
                  <a:pt x="2516939" y="419393"/>
                  <a:pt x="2510442" y="432927"/>
                  <a:pt x="2502322" y="445107"/>
                </a:cubicBezTo>
                <a:cubicBezTo>
                  <a:pt x="2497720" y="452145"/>
                  <a:pt x="2487976" y="452686"/>
                  <a:pt x="2479856" y="450250"/>
                </a:cubicBezTo>
                <a:cubicBezTo>
                  <a:pt x="2466864" y="446460"/>
                  <a:pt x="2453600" y="447272"/>
                  <a:pt x="2440608" y="445107"/>
                </a:cubicBezTo>
                <a:cubicBezTo>
                  <a:pt x="2435736" y="444295"/>
                  <a:pt x="2434112" y="446460"/>
                  <a:pt x="2433029" y="450520"/>
                </a:cubicBezTo>
                <a:cubicBezTo>
                  <a:pt x="2429781" y="463513"/>
                  <a:pt x="2422473" y="475423"/>
                  <a:pt x="2421931" y="489227"/>
                </a:cubicBezTo>
                <a:cubicBezTo>
                  <a:pt x="2421661" y="496535"/>
                  <a:pt x="2415435" y="499513"/>
                  <a:pt x="2408939" y="500866"/>
                </a:cubicBezTo>
                <a:cubicBezTo>
                  <a:pt x="2400277" y="502761"/>
                  <a:pt x="2397300" y="507904"/>
                  <a:pt x="2397570" y="516836"/>
                </a:cubicBezTo>
                <a:cubicBezTo>
                  <a:pt x="2398112" y="539032"/>
                  <a:pt x="2392157" y="560415"/>
                  <a:pt x="2387826" y="582069"/>
                </a:cubicBezTo>
                <a:cubicBezTo>
                  <a:pt x="2386202" y="589919"/>
                  <a:pt x="2381871" y="593437"/>
                  <a:pt x="2374021" y="593167"/>
                </a:cubicBezTo>
                <a:cubicBezTo>
                  <a:pt x="2370774" y="593167"/>
                  <a:pt x="2367255" y="593437"/>
                  <a:pt x="2364277" y="592625"/>
                </a:cubicBezTo>
                <a:cubicBezTo>
                  <a:pt x="2352909" y="589107"/>
                  <a:pt x="2345059" y="591813"/>
                  <a:pt x="2341811" y="603723"/>
                </a:cubicBezTo>
                <a:cubicBezTo>
                  <a:pt x="2341811" y="603994"/>
                  <a:pt x="2341540" y="604535"/>
                  <a:pt x="2341270" y="604535"/>
                </a:cubicBezTo>
                <a:cubicBezTo>
                  <a:pt x="2326653" y="612655"/>
                  <a:pt x="2318533" y="630791"/>
                  <a:pt x="2299315" y="631873"/>
                </a:cubicBezTo>
                <a:cubicBezTo>
                  <a:pt x="2294984" y="632144"/>
                  <a:pt x="2291736" y="634580"/>
                  <a:pt x="2289300" y="638099"/>
                </a:cubicBezTo>
                <a:cubicBezTo>
                  <a:pt x="2286864" y="641618"/>
                  <a:pt x="2287135" y="644595"/>
                  <a:pt x="2291736" y="645678"/>
                </a:cubicBezTo>
                <a:cubicBezTo>
                  <a:pt x="2302563" y="647843"/>
                  <a:pt x="2311766" y="651903"/>
                  <a:pt x="2317992" y="661648"/>
                </a:cubicBezTo>
                <a:cubicBezTo>
                  <a:pt x="2318804" y="663001"/>
                  <a:pt x="2322052" y="663272"/>
                  <a:pt x="2323946" y="664084"/>
                </a:cubicBezTo>
                <a:cubicBezTo>
                  <a:pt x="2352367" y="676264"/>
                  <a:pt x="2380247" y="688986"/>
                  <a:pt x="2402713" y="711452"/>
                </a:cubicBezTo>
                <a:cubicBezTo>
                  <a:pt x="2411646" y="720385"/>
                  <a:pt x="2423285" y="726881"/>
                  <a:pt x="2434382" y="733106"/>
                </a:cubicBezTo>
                <a:cubicBezTo>
                  <a:pt x="2443856" y="738520"/>
                  <a:pt x="2453600" y="735813"/>
                  <a:pt x="2462803" y="730670"/>
                </a:cubicBezTo>
                <a:cubicBezTo>
                  <a:pt x="2469570" y="726881"/>
                  <a:pt x="2475254" y="721467"/>
                  <a:pt x="2480127" y="715512"/>
                </a:cubicBezTo>
                <a:cubicBezTo>
                  <a:pt x="2506924" y="683573"/>
                  <a:pt x="2539134" y="655693"/>
                  <a:pt x="2562141" y="620505"/>
                </a:cubicBezTo>
                <a:cubicBezTo>
                  <a:pt x="2592186" y="574761"/>
                  <a:pt x="2618171" y="526580"/>
                  <a:pt x="2633870" y="473799"/>
                </a:cubicBezTo>
                <a:cubicBezTo>
                  <a:pt x="2637119" y="463242"/>
                  <a:pt x="2637119" y="452145"/>
                  <a:pt x="2630893" y="441859"/>
                </a:cubicBezTo>
                <a:cubicBezTo>
                  <a:pt x="2627645" y="436716"/>
                  <a:pt x="2624938" y="430490"/>
                  <a:pt x="2624126" y="424536"/>
                </a:cubicBezTo>
                <a:cubicBezTo>
                  <a:pt x="2621961" y="406942"/>
                  <a:pt x="2614111" y="391513"/>
                  <a:pt x="2606262" y="376355"/>
                </a:cubicBezTo>
                <a:cubicBezTo>
                  <a:pt x="2595705" y="355513"/>
                  <a:pt x="2579194" y="339002"/>
                  <a:pt x="2556728" y="330070"/>
                </a:cubicBezTo>
                <a:cubicBezTo>
                  <a:pt x="2550232" y="327634"/>
                  <a:pt x="2545360" y="324927"/>
                  <a:pt x="2546442" y="317077"/>
                </a:cubicBezTo>
                <a:cubicBezTo>
                  <a:pt x="2547525" y="308957"/>
                  <a:pt x="2553750" y="308686"/>
                  <a:pt x="2559705" y="308416"/>
                </a:cubicBezTo>
                <a:cubicBezTo>
                  <a:pt x="2570803" y="307874"/>
                  <a:pt x="2581901" y="307333"/>
                  <a:pt x="2592728" y="309769"/>
                </a:cubicBezTo>
                <a:cubicBezTo>
                  <a:pt x="2603826" y="312205"/>
                  <a:pt x="2613029" y="317077"/>
                  <a:pt x="2619795" y="326822"/>
                </a:cubicBezTo>
                <a:cubicBezTo>
                  <a:pt x="2634953" y="348476"/>
                  <a:pt x="2647404" y="347664"/>
                  <a:pt x="2658502" y="324386"/>
                </a:cubicBezTo>
                <a:cubicBezTo>
                  <a:pt x="2666893" y="307333"/>
                  <a:pt x="2673389" y="289468"/>
                  <a:pt x="2674201" y="269709"/>
                </a:cubicBezTo>
                <a:cubicBezTo>
                  <a:pt x="2675284" y="249950"/>
                  <a:pt x="2682051" y="231002"/>
                  <a:pt x="2688006" y="212055"/>
                </a:cubicBezTo>
                <a:cubicBezTo>
                  <a:pt x="2691254" y="202311"/>
                  <a:pt x="2700998" y="198792"/>
                  <a:pt x="2711555" y="201769"/>
                </a:cubicBezTo>
                <a:cubicBezTo>
                  <a:pt x="2721299" y="204476"/>
                  <a:pt x="2720758" y="212596"/>
                  <a:pt x="2719675" y="219634"/>
                </a:cubicBezTo>
                <a:cubicBezTo>
                  <a:pt x="2718051" y="231002"/>
                  <a:pt x="2715073" y="242371"/>
                  <a:pt x="2712096" y="257258"/>
                </a:cubicBezTo>
                <a:cubicBezTo>
                  <a:pt x="2719133" y="247514"/>
                  <a:pt x="2721840" y="239123"/>
                  <a:pt x="2724006" y="230732"/>
                </a:cubicBezTo>
                <a:cubicBezTo>
                  <a:pt x="2726442" y="220446"/>
                  <a:pt x="2729419" y="210160"/>
                  <a:pt x="2734833" y="200687"/>
                </a:cubicBezTo>
                <a:cubicBezTo>
                  <a:pt x="2739705" y="192025"/>
                  <a:pt x="2747825" y="189318"/>
                  <a:pt x="2757299" y="193378"/>
                </a:cubicBezTo>
                <a:cubicBezTo>
                  <a:pt x="2765961" y="196897"/>
                  <a:pt x="2768667" y="203393"/>
                  <a:pt x="2765419" y="212055"/>
                </a:cubicBezTo>
                <a:cubicBezTo>
                  <a:pt x="2763524" y="216927"/>
                  <a:pt x="2764607" y="218551"/>
                  <a:pt x="2769479" y="219363"/>
                </a:cubicBezTo>
                <a:cubicBezTo>
                  <a:pt x="2780306" y="220987"/>
                  <a:pt x="2783825" y="228296"/>
                  <a:pt x="2782742" y="238581"/>
                </a:cubicBezTo>
                <a:cubicBezTo>
                  <a:pt x="2779765" y="266190"/>
                  <a:pt x="2778682" y="294340"/>
                  <a:pt x="2770291" y="321137"/>
                </a:cubicBezTo>
                <a:cubicBezTo>
                  <a:pt x="2768667" y="326280"/>
                  <a:pt x="2766773" y="331694"/>
                  <a:pt x="2773269" y="337378"/>
                </a:cubicBezTo>
                <a:cubicBezTo>
                  <a:pt x="2776788" y="320055"/>
                  <a:pt x="2789239" y="307333"/>
                  <a:pt x="2792216" y="290551"/>
                </a:cubicBezTo>
                <a:cubicBezTo>
                  <a:pt x="2793299" y="284867"/>
                  <a:pt x="2795464" y="279183"/>
                  <a:pt x="2798442" y="274310"/>
                </a:cubicBezTo>
                <a:cubicBezTo>
                  <a:pt x="2803585" y="265649"/>
                  <a:pt x="2813870" y="266190"/>
                  <a:pt x="2823885" y="275122"/>
                </a:cubicBezTo>
                <a:cubicBezTo>
                  <a:pt x="2823885" y="282431"/>
                  <a:pt x="2823885" y="289739"/>
                  <a:pt x="2823885" y="297047"/>
                </a:cubicBezTo>
                <a:cubicBezTo>
                  <a:pt x="2815765" y="318431"/>
                  <a:pt x="2807645" y="340085"/>
                  <a:pt x="2799253" y="361468"/>
                </a:cubicBezTo>
                <a:cubicBezTo>
                  <a:pt x="2797359" y="366611"/>
                  <a:pt x="2798712" y="371754"/>
                  <a:pt x="2798171" y="376897"/>
                </a:cubicBezTo>
                <a:cubicBezTo>
                  <a:pt x="2796276" y="398280"/>
                  <a:pt x="2788156" y="418039"/>
                  <a:pt x="2780848" y="438069"/>
                </a:cubicBezTo>
                <a:cubicBezTo>
                  <a:pt x="2772998" y="459453"/>
                  <a:pt x="2759464" y="477047"/>
                  <a:pt x="2745660" y="494641"/>
                </a:cubicBezTo>
                <a:cubicBezTo>
                  <a:pt x="2725088" y="520626"/>
                  <a:pt x="2716156" y="552295"/>
                  <a:pt x="2707224" y="583964"/>
                </a:cubicBezTo>
                <a:cubicBezTo>
                  <a:pt x="2698292" y="614821"/>
                  <a:pt x="2686923" y="645137"/>
                  <a:pt x="2675555" y="675182"/>
                </a:cubicBezTo>
                <a:cubicBezTo>
                  <a:pt x="2660126" y="715242"/>
                  <a:pt x="2639013" y="752054"/>
                  <a:pt x="2616277" y="788054"/>
                </a:cubicBezTo>
                <a:cubicBezTo>
                  <a:pt x="2600307" y="813226"/>
                  <a:pt x="2584878" y="839211"/>
                  <a:pt x="2565389" y="862219"/>
                </a:cubicBezTo>
                <a:cubicBezTo>
                  <a:pt x="2557540" y="871422"/>
                  <a:pt x="2550502" y="881437"/>
                  <a:pt x="2543735" y="891452"/>
                </a:cubicBezTo>
                <a:cubicBezTo>
                  <a:pt x="2531284" y="910128"/>
                  <a:pt x="2516939" y="916895"/>
                  <a:pt x="2494743" y="911752"/>
                </a:cubicBezTo>
                <a:cubicBezTo>
                  <a:pt x="2477149" y="907692"/>
                  <a:pt x="2459555" y="903362"/>
                  <a:pt x="2442773" y="897136"/>
                </a:cubicBezTo>
                <a:cubicBezTo>
                  <a:pt x="2396488" y="880625"/>
                  <a:pt x="2348849" y="867903"/>
                  <a:pt x="2302563" y="851392"/>
                </a:cubicBezTo>
                <a:cubicBezTo>
                  <a:pt x="2264668" y="837858"/>
                  <a:pt x="2227315" y="821888"/>
                  <a:pt x="2193481" y="799693"/>
                </a:cubicBezTo>
                <a:cubicBezTo>
                  <a:pt x="2189691" y="797256"/>
                  <a:pt x="2185360" y="795903"/>
                  <a:pt x="2180759" y="797527"/>
                </a:cubicBezTo>
                <a:cubicBezTo>
                  <a:pt x="2171014" y="801046"/>
                  <a:pt x="2164789" y="796444"/>
                  <a:pt x="2158834" y="789678"/>
                </a:cubicBezTo>
                <a:cubicBezTo>
                  <a:pt x="2145030" y="774520"/>
                  <a:pt x="2131225" y="759091"/>
                  <a:pt x="2109571" y="754490"/>
                </a:cubicBezTo>
                <a:cubicBezTo>
                  <a:pt x="2100368" y="752595"/>
                  <a:pt x="2093331" y="753407"/>
                  <a:pt x="2085481" y="760174"/>
                </a:cubicBezTo>
                <a:cubicBezTo>
                  <a:pt x="2060579" y="781828"/>
                  <a:pt x="2035406" y="803753"/>
                  <a:pt x="2005631" y="818099"/>
                </a:cubicBezTo>
                <a:cubicBezTo>
                  <a:pt x="1980188" y="830550"/>
                  <a:pt x="1953120" y="838941"/>
                  <a:pt x="1927406" y="850850"/>
                </a:cubicBezTo>
                <a:cubicBezTo>
                  <a:pt x="1896008" y="865737"/>
                  <a:pt x="1865421" y="882519"/>
                  <a:pt x="1841331" y="908775"/>
                </a:cubicBezTo>
                <a:cubicBezTo>
                  <a:pt x="1829692" y="921497"/>
                  <a:pt x="1814805" y="929888"/>
                  <a:pt x="1799376" y="936925"/>
                </a:cubicBezTo>
                <a:cubicBezTo>
                  <a:pt x="1772579" y="949376"/>
                  <a:pt x="1748219" y="965346"/>
                  <a:pt x="1723858" y="981858"/>
                </a:cubicBezTo>
                <a:cubicBezTo>
                  <a:pt x="1697602" y="999722"/>
                  <a:pt x="1672159" y="1019211"/>
                  <a:pt x="1646444" y="1037887"/>
                </a:cubicBezTo>
                <a:cubicBezTo>
                  <a:pt x="1643738" y="1039782"/>
                  <a:pt x="1639948" y="1041677"/>
                  <a:pt x="1640219" y="1044925"/>
                </a:cubicBezTo>
                <a:cubicBezTo>
                  <a:pt x="1640760" y="1049256"/>
                  <a:pt x="1645632" y="1047090"/>
                  <a:pt x="1648339" y="1048444"/>
                </a:cubicBezTo>
                <a:cubicBezTo>
                  <a:pt x="1680279" y="1061707"/>
                  <a:pt x="1714925" y="1068203"/>
                  <a:pt x="1745512" y="1085256"/>
                </a:cubicBezTo>
                <a:cubicBezTo>
                  <a:pt x="1749031" y="1087151"/>
                  <a:pt x="1753091" y="1088233"/>
                  <a:pt x="1756339" y="1090669"/>
                </a:cubicBezTo>
                <a:cubicBezTo>
                  <a:pt x="1785572" y="1113677"/>
                  <a:pt x="1819406" y="1127752"/>
                  <a:pt x="1852429" y="1143722"/>
                </a:cubicBezTo>
                <a:cubicBezTo>
                  <a:pt x="1890324" y="1161857"/>
                  <a:pt x="1927135" y="1182699"/>
                  <a:pt x="1962865" y="1205165"/>
                </a:cubicBezTo>
                <a:cubicBezTo>
                  <a:pt x="2007255" y="1233316"/>
                  <a:pt x="2052188" y="1260383"/>
                  <a:pt x="2099827" y="1282849"/>
                </a:cubicBezTo>
                <a:cubicBezTo>
                  <a:pt x="2117150" y="1290970"/>
                  <a:pt x="2132308" y="1302609"/>
                  <a:pt x="2145571" y="1316413"/>
                </a:cubicBezTo>
                <a:cubicBezTo>
                  <a:pt x="2153691" y="1325075"/>
                  <a:pt x="2156939" y="1335631"/>
                  <a:pt x="2157751" y="1347541"/>
                </a:cubicBezTo>
                <a:cubicBezTo>
                  <a:pt x="2160458" y="1380293"/>
                  <a:pt x="2149902" y="1407360"/>
                  <a:pt x="2130954" y="1434428"/>
                </a:cubicBezTo>
                <a:cubicBezTo>
                  <a:pt x="2102533" y="1475300"/>
                  <a:pt x="2066263" y="1508593"/>
                  <a:pt x="2034052" y="1545405"/>
                </a:cubicBezTo>
                <a:cubicBezTo>
                  <a:pt x="1991015" y="1594397"/>
                  <a:pt x="1945541" y="1640683"/>
                  <a:pt x="1898985" y="1686157"/>
                </a:cubicBezTo>
                <a:cubicBezTo>
                  <a:pt x="1874624" y="1709976"/>
                  <a:pt x="1847557" y="1731089"/>
                  <a:pt x="1822654" y="1754367"/>
                </a:cubicBezTo>
                <a:cubicBezTo>
                  <a:pt x="1793421" y="1781976"/>
                  <a:pt x="1766083" y="1811480"/>
                  <a:pt x="1742264" y="1844231"/>
                </a:cubicBezTo>
                <a:cubicBezTo>
                  <a:pt x="1720880" y="1873194"/>
                  <a:pt x="1707076" y="1905945"/>
                  <a:pt x="1693813" y="1938968"/>
                </a:cubicBezTo>
                <a:cubicBezTo>
                  <a:pt x="1688670" y="1951960"/>
                  <a:pt x="1698956" y="1961705"/>
                  <a:pt x="1701933" y="1973073"/>
                </a:cubicBezTo>
                <a:cubicBezTo>
                  <a:pt x="1703557" y="1979028"/>
                  <a:pt x="1704640" y="1984441"/>
                  <a:pt x="1698685" y="1987419"/>
                </a:cubicBezTo>
                <a:cubicBezTo>
                  <a:pt x="1691647" y="1990667"/>
                  <a:pt x="1694625" y="1993915"/>
                  <a:pt x="1697602" y="1997434"/>
                </a:cubicBezTo>
                <a:cubicBezTo>
                  <a:pt x="1714113" y="2017464"/>
                  <a:pt x="1732249" y="2035599"/>
                  <a:pt x="1748489" y="2055629"/>
                </a:cubicBezTo>
                <a:cubicBezTo>
                  <a:pt x="1760128" y="2069975"/>
                  <a:pt x="1773121" y="2078095"/>
                  <a:pt x="1790444" y="2082697"/>
                </a:cubicBezTo>
                <a:cubicBezTo>
                  <a:pt x="1798023" y="2084592"/>
                  <a:pt x="1800459" y="2094336"/>
                  <a:pt x="1806143" y="2100020"/>
                </a:cubicBezTo>
                <a:cubicBezTo>
                  <a:pt x="1810203" y="2104080"/>
                  <a:pt x="1813722" y="2105975"/>
                  <a:pt x="1818865" y="2107058"/>
                </a:cubicBezTo>
                <a:cubicBezTo>
                  <a:pt x="1838354" y="2110577"/>
                  <a:pt x="1857842" y="2114366"/>
                  <a:pt x="1877331" y="2117885"/>
                </a:cubicBezTo>
                <a:cubicBezTo>
                  <a:pt x="1896008" y="2121404"/>
                  <a:pt x="1909000" y="2136832"/>
                  <a:pt x="1909541" y="2160652"/>
                </a:cubicBezTo>
                <a:cubicBezTo>
                  <a:pt x="1910083" y="2177704"/>
                  <a:pt x="1901692" y="2190155"/>
                  <a:pt x="1883015" y="2198005"/>
                </a:cubicBezTo>
                <a:cubicBezTo>
                  <a:pt x="1862444" y="2206667"/>
                  <a:pt x="1840519" y="2209644"/>
                  <a:pt x="1818594" y="2210997"/>
                </a:cubicBezTo>
                <a:cubicBezTo>
                  <a:pt x="1797752" y="2212351"/>
                  <a:pt x="1776640" y="2211539"/>
                  <a:pt x="1755797" y="2209373"/>
                </a:cubicBezTo>
                <a:cubicBezTo>
                  <a:pt x="1731166" y="2206937"/>
                  <a:pt x="1707617" y="2200441"/>
                  <a:pt x="1685422" y="2189614"/>
                </a:cubicBezTo>
                <a:cubicBezTo>
                  <a:pt x="1640219" y="2167419"/>
                  <a:pt x="1594204" y="2147388"/>
                  <a:pt x="1546294" y="2131960"/>
                </a:cubicBezTo>
                <a:cubicBezTo>
                  <a:pt x="1521121" y="2123840"/>
                  <a:pt x="1495136" y="2117614"/>
                  <a:pt x="1471588" y="2105975"/>
                </a:cubicBezTo>
                <a:cubicBezTo>
                  <a:pt x="1451287" y="2096231"/>
                  <a:pt x="1428550" y="2090546"/>
                  <a:pt x="1412310" y="2073223"/>
                </a:cubicBezTo>
                <a:cubicBezTo>
                  <a:pt x="1406625" y="2066998"/>
                  <a:pt x="1400670" y="2060772"/>
                  <a:pt x="1397964" y="2052652"/>
                </a:cubicBezTo>
                <a:cubicBezTo>
                  <a:pt x="1394986" y="2043990"/>
                  <a:pt x="1396610" y="2036682"/>
                  <a:pt x="1405813" y="2032622"/>
                </a:cubicBezTo>
                <a:cubicBezTo>
                  <a:pt x="1422866" y="2025043"/>
                  <a:pt x="1430986" y="2009344"/>
                  <a:pt x="1437482" y="1993644"/>
                </a:cubicBezTo>
                <a:cubicBezTo>
                  <a:pt x="1443708" y="1978757"/>
                  <a:pt x="1449122" y="1963600"/>
                  <a:pt x="1459407" y="1950878"/>
                </a:cubicBezTo>
                <a:cubicBezTo>
                  <a:pt x="1468340" y="1939780"/>
                  <a:pt x="1474565" y="1926517"/>
                  <a:pt x="1481061" y="1913795"/>
                </a:cubicBezTo>
                <a:cubicBezTo>
                  <a:pt x="1485663" y="1904592"/>
                  <a:pt x="1492700" y="1901073"/>
                  <a:pt x="1501633" y="1904863"/>
                </a:cubicBezTo>
                <a:cubicBezTo>
                  <a:pt x="1507588" y="1907299"/>
                  <a:pt x="1510565" y="1904863"/>
                  <a:pt x="1514084" y="1901344"/>
                </a:cubicBezTo>
                <a:cubicBezTo>
                  <a:pt x="1521121" y="1894306"/>
                  <a:pt x="1527076" y="1886998"/>
                  <a:pt x="1532219" y="1878066"/>
                </a:cubicBezTo>
                <a:cubicBezTo>
                  <a:pt x="1539527" y="1864803"/>
                  <a:pt x="1551437" y="1853976"/>
                  <a:pt x="1558475" y="1840171"/>
                </a:cubicBezTo>
                <a:cubicBezTo>
                  <a:pt x="1571467" y="1814728"/>
                  <a:pt x="1595016" y="1797946"/>
                  <a:pt x="1610174" y="1774126"/>
                </a:cubicBezTo>
                <a:cubicBezTo>
                  <a:pt x="1629392" y="1743811"/>
                  <a:pt x="1649422" y="1714036"/>
                  <a:pt x="1668369" y="1683720"/>
                </a:cubicBezTo>
                <a:cubicBezTo>
                  <a:pt x="1682986" y="1660442"/>
                  <a:pt x="1696519" y="1636352"/>
                  <a:pt x="1711407" y="1613345"/>
                </a:cubicBezTo>
                <a:cubicBezTo>
                  <a:pt x="1724940" y="1592232"/>
                  <a:pt x="1734685" y="1569225"/>
                  <a:pt x="1746594" y="1547300"/>
                </a:cubicBezTo>
                <a:cubicBezTo>
                  <a:pt x="1755256" y="1531601"/>
                  <a:pt x="1764459" y="1515901"/>
                  <a:pt x="1775557" y="1502097"/>
                </a:cubicBezTo>
                <a:cubicBezTo>
                  <a:pt x="1796669" y="1475300"/>
                  <a:pt x="1819406" y="1449586"/>
                  <a:pt x="1844309" y="1426037"/>
                </a:cubicBezTo>
                <a:cubicBezTo>
                  <a:pt x="1852699" y="1418187"/>
                  <a:pt x="1852158" y="1417917"/>
                  <a:pt x="1841060" y="1414668"/>
                </a:cubicBezTo>
                <a:cubicBezTo>
                  <a:pt x="1797752" y="1402217"/>
                  <a:pt x="1752820" y="1399511"/>
                  <a:pt x="1708700" y="1392744"/>
                </a:cubicBezTo>
                <a:cubicBezTo>
                  <a:pt x="1669452" y="1386789"/>
                  <a:pt x="1629933" y="1382458"/>
                  <a:pt x="1590685" y="1377315"/>
                </a:cubicBezTo>
                <a:cubicBezTo>
                  <a:pt x="1578505" y="1375691"/>
                  <a:pt x="1567136" y="1371360"/>
                  <a:pt x="1555497" y="1368383"/>
                </a:cubicBezTo>
                <a:cubicBezTo>
                  <a:pt x="1517332" y="1357827"/>
                  <a:pt x="1479437" y="1346458"/>
                  <a:pt x="1440460" y="1338067"/>
                </a:cubicBezTo>
                <a:cubicBezTo>
                  <a:pt x="1431257" y="1336172"/>
                  <a:pt x="1422054" y="1332654"/>
                  <a:pt x="1413122" y="1329406"/>
                </a:cubicBezTo>
                <a:cubicBezTo>
                  <a:pt x="1407708" y="1327511"/>
                  <a:pt x="1403377" y="1327782"/>
                  <a:pt x="1398505" y="1331030"/>
                </a:cubicBezTo>
                <a:cubicBezTo>
                  <a:pt x="1363588" y="1353766"/>
                  <a:pt x="1330295" y="1378127"/>
                  <a:pt x="1299438" y="1406007"/>
                </a:cubicBezTo>
                <a:cubicBezTo>
                  <a:pt x="1272911" y="1430097"/>
                  <a:pt x="1248280" y="1456353"/>
                  <a:pt x="1222024" y="1480713"/>
                </a:cubicBezTo>
                <a:cubicBezTo>
                  <a:pt x="1202265" y="1498578"/>
                  <a:pt x="1184130" y="1518337"/>
                  <a:pt x="1162476" y="1534578"/>
                </a:cubicBezTo>
                <a:cubicBezTo>
                  <a:pt x="1137303" y="1552984"/>
                  <a:pt x="1113213" y="1573285"/>
                  <a:pt x="1090746" y="1594668"/>
                </a:cubicBezTo>
                <a:cubicBezTo>
                  <a:pt x="1044731" y="1638518"/>
                  <a:pt x="995468" y="1677495"/>
                  <a:pt x="939168" y="1706999"/>
                </a:cubicBezTo>
                <a:cubicBezTo>
                  <a:pt x="919138" y="1717555"/>
                  <a:pt x="903168" y="1733525"/>
                  <a:pt x="886386" y="1748141"/>
                </a:cubicBezTo>
                <a:cubicBezTo>
                  <a:pt x="850657" y="1779269"/>
                  <a:pt x="814657" y="1809314"/>
                  <a:pt x="768642" y="1825284"/>
                </a:cubicBezTo>
                <a:cubicBezTo>
                  <a:pt x="748341" y="1832322"/>
                  <a:pt x="730747" y="1845855"/>
                  <a:pt x="711259" y="1855058"/>
                </a:cubicBezTo>
                <a:cubicBezTo>
                  <a:pt x="682026" y="1868863"/>
                  <a:pt x="657123" y="1888351"/>
                  <a:pt x="632221" y="1908111"/>
                </a:cubicBezTo>
                <a:cubicBezTo>
                  <a:pt x="617605" y="1919479"/>
                  <a:pt x="601093" y="1928953"/>
                  <a:pt x="586477" y="1940592"/>
                </a:cubicBezTo>
                <a:cubicBezTo>
                  <a:pt x="561033" y="1961163"/>
                  <a:pt x="533154" y="1978216"/>
                  <a:pt x="505815" y="1995539"/>
                </a:cubicBezTo>
                <a:cubicBezTo>
                  <a:pt x="475770" y="2014757"/>
                  <a:pt x="446808" y="2035329"/>
                  <a:pt x="418387" y="2056712"/>
                </a:cubicBezTo>
                <a:cubicBezTo>
                  <a:pt x="381034" y="2084321"/>
                  <a:pt x="347470" y="2115990"/>
                  <a:pt x="321214" y="2154697"/>
                </a:cubicBezTo>
                <a:cubicBezTo>
                  <a:pt x="313094" y="2166607"/>
                  <a:pt x="300372" y="2174185"/>
                  <a:pt x="290357" y="2183930"/>
                </a:cubicBezTo>
                <a:cubicBezTo>
                  <a:pt x="285215" y="2189073"/>
                  <a:pt x="281154" y="2195298"/>
                  <a:pt x="275741" y="2200170"/>
                </a:cubicBezTo>
                <a:cubicBezTo>
                  <a:pt x="261395" y="2213163"/>
                  <a:pt x="248403" y="2227509"/>
                  <a:pt x="237034" y="2243208"/>
                </a:cubicBezTo>
                <a:cubicBezTo>
                  <a:pt x="233786" y="2247809"/>
                  <a:pt x="232162" y="2251328"/>
                  <a:pt x="233786" y="2257283"/>
                </a:cubicBezTo>
                <a:cubicBezTo>
                  <a:pt x="237034" y="2268110"/>
                  <a:pt x="229997" y="2282456"/>
                  <a:pt x="219170" y="2286516"/>
                </a:cubicBezTo>
                <a:cubicBezTo>
                  <a:pt x="209967" y="2289764"/>
                  <a:pt x="205636" y="2296531"/>
                  <a:pt x="201034" y="2304381"/>
                </a:cubicBezTo>
                <a:cubicBezTo>
                  <a:pt x="193997" y="2316832"/>
                  <a:pt x="186147" y="2328741"/>
                  <a:pt x="177756" y="2340110"/>
                </a:cubicBezTo>
                <a:cubicBezTo>
                  <a:pt x="173155" y="2346335"/>
                  <a:pt x="168012" y="2352020"/>
                  <a:pt x="165576" y="2359328"/>
                </a:cubicBezTo>
                <a:cubicBezTo>
                  <a:pt x="165034" y="2360952"/>
                  <a:pt x="163952" y="2363388"/>
                  <a:pt x="162869" y="2363929"/>
                </a:cubicBezTo>
                <a:cubicBezTo>
                  <a:pt x="147711" y="2369072"/>
                  <a:pt x="149335" y="2383147"/>
                  <a:pt x="148252" y="2394516"/>
                </a:cubicBezTo>
                <a:cubicBezTo>
                  <a:pt x="147170" y="2406155"/>
                  <a:pt x="143651" y="2415899"/>
                  <a:pt x="136884" y="2424831"/>
                </a:cubicBezTo>
                <a:cubicBezTo>
                  <a:pt x="118749" y="2448651"/>
                  <a:pt x="107922" y="2475448"/>
                  <a:pt x="101155" y="2504139"/>
                </a:cubicBezTo>
                <a:cubicBezTo>
                  <a:pt x="100613" y="2506576"/>
                  <a:pt x="99801" y="2509012"/>
                  <a:pt x="99260" y="2511718"/>
                </a:cubicBezTo>
                <a:cubicBezTo>
                  <a:pt x="95471" y="2528500"/>
                  <a:pt x="87892" y="2542575"/>
                  <a:pt x="70298" y="2548530"/>
                </a:cubicBezTo>
                <a:cubicBezTo>
                  <a:pt x="60553" y="2550154"/>
                  <a:pt x="52433" y="2550154"/>
                  <a:pt x="44313" y="2550154"/>
                </a:cubicBezTo>
                <a:close/>
              </a:path>
            </a:pathLst>
          </a:custGeom>
          <a:solidFill>
            <a:schemeClr val="accent2"/>
          </a:solidFill>
          <a:ln w="27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BCD1A09-51A0-4BEC-BED8-C895848A20B3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C264503-E9AB-4BB6-8A5C-13ADF2158B78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CA9BC65-DDF7-40E4-9380-23120787E2B4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1810537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585120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2624873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373803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52437256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73453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739063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0809074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138849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92753180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817632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그림 개체 틀 29">
            <a:extLst>
              <a:ext uri="{FF2B5EF4-FFF2-40B4-BE49-F238E27FC236}">
                <a16:creationId xmlns:a16="http://schemas.microsoft.com/office/drawing/2014/main" id="{7B60FE99-DD5E-4D6E-99F4-535645C4CB0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0"/>
            <a:ext cx="6569477" cy="6858000"/>
          </a:xfrm>
          <a:custGeom>
            <a:avLst/>
            <a:gdLst>
              <a:gd name="connsiteX0" fmla="*/ 4117221 w 6569477"/>
              <a:gd name="connsiteY0" fmla="*/ 6784486 h 6858000"/>
              <a:gd name="connsiteX1" fmla="*/ 4065123 w 6569477"/>
              <a:gd name="connsiteY1" fmla="*/ 6846362 h 6858000"/>
              <a:gd name="connsiteX2" fmla="*/ 4054153 w 6569477"/>
              <a:gd name="connsiteY2" fmla="*/ 6858000 h 6858000"/>
              <a:gd name="connsiteX3" fmla="*/ 4025354 w 6569477"/>
              <a:gd name="connsiteY3" fmla="*/ 6858000 h 6858000"/>
              <a:gd name="connsiteX4" fmla="*/ 4042817 w 6569477"/>
              <a:gd name="connsiteY4" fmla="*/ 6837081 h 6858000"/>
              <a:gd name="connsiteX5" fmla="*/ 4117221 w 6569477"/>
              <a:gd name="connsiteY5" fmla="*/ 6784486 h 6858000"/>
              <a:gd name="connsiteX6" fmla="*/ 4098863 w 6569477"/>
              <a:gd name="connsiteY6" fmla="*/ 6687079 h 6858000"/>
              <a:gd name="connsiteX7" fmla="*/ 4016483 w 6569477"/>
              <a:gd name="connsiteY7" fmla="*/ 6816306 h 6858000"/>
              <a:gd name="connsiteX8" fmla="*/ 3967818 w 6569477"/>
              <a:gd name="connsiteY8" fmla="*/ 6856958 h 6858000"/>
              <a:gd name="connsiteX9" fmla="*/ 3966685 w 6569477"/>
              <a:gd name="connsiteY9" fmla="*/ 6858000 h 6858000"/>
              <a:gd name="connsiteX10" fmla="*/ 3929841 w 6569477"/>
              <a:gd name="connsiteY10" fmla="*/ 6858000 h 6858000"/>
              <a:gd name="connsiteX11" fmla="*/ 4004165 w 6569477"/>
              <a:gd name="connsiteY11" fmla="*/ 6784103 h 6858000"/>
              <a:gd name="connsiteX12" fmla="*/ 4098863 w 6569477"/>
              <a:gd name="connsiteY12" fmla="*/ 6687079 h 6858000"/>
              <a:gd name="connsiteX13" fmla="*/ 5739924 w 6569477"/>
              <a:gd name="connsiteY13" fmla="*/ 6488019 h 6858000"/>
              <a:gd name="connsiteX14" fmla="*/ 5746811 w 6569477"/>
              <a:gd name="connsiteY14" fmla="*/ 6494900 h 6858000"/>
              <a:gd name="connsiteX15" fmla="*/ 5746479 w 6569477"/>
              <a:gd name="connsiteY15" fmla="*/ 6496223 h 6858000"/>
              <a:gd name="connsiteX16" fmla="*/ 5739923 w 6569477"/>
              <a:gd name="connsiteY16" fmla="*/ 6501783 h 6858000"/>
              <a:gd name="connsiteX17" fmla="*/ 5739923 w 6569477"/>
              <a:gd name="connsiteY17" fmla="*/ 6494900 h 6858000"/>
              <a:gd name="connsiteX18" fmla="*/ 4189806 w 6569477"/>
              <a:gd name="connsiteY18" fmla="*/ 6433624 h 6858000"/>
              <a:gd name="connsiteX19" fmla="*/ 4188863 w 6569477"/>
              <a:gd name="connsiteY19" fmla="*/ 6437396 h 6858000"/>
              <a:gd name="connsiteX20" fmla="*/ 4181480 w 6569477"/>
              <a:gd name="connsiteY20" fmla="*/ 6441614 h 6858000"/>
              <a:gd name="connsiteX21" fmla="*/ 4190270 w 6569477"/>
              <a:gd name="connsiteY21" fmla="*/ 6433178 h 6858000"/>
              <a:gd name="connsiteX22" fmla="*/ 4189806 w 6569477"/>
              <a:gd name="connsiteY22" fmla="*/ 6433624 h 6858000"/>
              <a:gd name="connsiteX23" fmla="*/ 4189918 w 6569477"/>
              <a:gd name="connsiteY23" fmla="*/ 6433179 h 6858000"/>
              <a:gd name="connsiteX24" fmla="*/ 4080254 w 6569477"/>
              <a:gd name="connsiteY24" fmla="*/ 6424489 h 6858000"/>
              <a:gd name="connsiteX25" fmla="*/ 4080253 w 6569477"/>
              <a:gd name="connsiteY25" fmla="*/ 6424742 h 6858000"/>
              <a:gd name="connsiteX26" fmla="*/ 4071818 w 6569477"/>
              <a:gd name="connsiteY26" fmla="*/ 6433178 h 6858000"/>
              <a:gd name="connsiteX27" fmla="*/ 4239510 w 6569477"/>
              <a:gd name="connsiteY27" fmla="*/ 6367480 h 6858000"/>
              <a:gd name="connsiteX28" fmla="*/ 4236315 w 6569477"/>
              <a:gd name="connsiteY28" fmla="*/ 6373075 h 6858000"/>
              <a:gd name="connsiteX29" fmla="*/ 4232912 w 6569477"/>
              <a:gd name="connsiteY29" fmla="*/ 6373925 h 6858000"/>
              <a:gd name="connsiteX30" fmla="*/ 4238687 w 6569477"/>
              <a:gd name="connsiteY30" fmla="*/ 6368327 h 6858000"/>
              <a:gd name="connsiteX31" fmla="*/ 4265838 w 6569477"/>
              <a:gd name="connsiteY31" fmla="*/ 6340386 h 6858000"/>
              <a:gd name="connsiteX32" fmla="*/ 4239510 w 6569477"/>
              <a:gd name="connsiteY32" fmla="*/ 6367480 h 6858000"/>
              <a:gd name="connsiteX33" fmla="*/ 4240531 w 6569477"/>
              <a:gd name="connsiteY33" fmla="*/ 6365693 h 6858000"/>
              <a:gd name="connsiteX34" fmla="*/ 4248968 w 6569477"/>
              <a:gd name="connsiteY34" fmla="*/ 6357257 h 6858000"/>
              <a:gd name="connsiteX35" fmla="*/ 4265838 w 6569477"/>
              <a:gd name="connsiteY35" fmla="*/ 6340386 h 6858000"/>
              <a:gd name="connsiteX36" fmla="*/ 4291147 w 6569477"/>
              <a:gd name="connsiteY36" fmla="*/ 6272900 h 6858000"/>
              <a:gd name="connsiteX37" fmla="*/ 4299581 w 6569477"/>
              <a:gd name="connsiteY37" fmla="*/ 6272900 h 6858000"/>
              <a:gd name="connsiteX38" fmla="*/ 4308018 w 6569477"/>
              <a:gd name="connsiteY38" fmla="*/ 6272900 h 6858000"/>
              <a:gd name="connsiteX39" fmla="*/ 4291147 w 6569477"/>
              <a:gd name="connsiteY39" fmla="*/ 6289772 h 6858000"/>
              <a:gd name="connsiteX40" fmla="*/ 4274273 w 6569477"/>
              <a:gd name="connsiteY40" fmla="*/ 6306643 h 6858000"/>
              <a:gd name="connsiteX41" fmla="*/ 4257404 w 6569477"/>
              <a:gd name="connsiteY41" fmla="*/ 6323512 h 6858000"/>
              <a:gd name="connsiteX42" fmla="*/ 4257404 w 6569477"/>
              <a:gd name="connsiteY42" fmla="*/ 6331950 h 6858000"/>
              <a:gd name="connsiteX43" fmla="*/ 4215224 w 6569477"/>
              <a:gd name="connsiteY43" fmla="*/ 6374128 h 6858000"/>
              <a:gd name="connsiteX44" fmla="*/ 4215223 w 6569477"/>
              <a:gd name="connsiteY44" fmla="*/ 6382562 h 6858000"/>
              <a:gd name="connsiteX45" fmla="*/ 4223663 w 6569477"/>
              <a:gd name="connsiteY45" fmla="*/ 6382564 h 6858000"/>
              <a:gd name="connsiteX46" fmla="*/ 4232099 w 6569477"/>
              <a:gd name="connsiteY46" fmla="*/ 6374128 h 6858000"/>
              <a:gd name="connsiteX47" fmla="*/ 4232912 w 6569477"/>
              <a:gd name="connsiteY47" fmla="*/ 6373925 h 6858000"/>
              <a:gd name="connsiteX48" fmla="*/ 4215378 w 6569477"/>
              <a:gd name="connsiteY48" fmla="*/ 6390919 h 6858000"/>
              <a:gd name="connsiteX49" fmla="*/ 4215224 w 6569477"/>
              <a:gd name="connsiteY49" fmla="*/ 6391000 h 6858000"/>
              <a:gd name="connsiteX50" fmla="*/ 4215199 w 6569477"/>
              <a:gd name="connsiteY50" fmla="*/ 6391088 h 6858000"/>
              <a:gd name="connsiteX51" fmla="*/ 4213115 w 6569477"/>
              <a:gd name="connsiteY51" fmla="*/ 6393108 h 6858000"/>
              <a:gd name="connsiteX52" fmla="*/ 4198356 w 6569477"/>
              <a:gd name="connsiteY52" fmla="*/ 6382564 h 6858000"/>
              <a:gd name="connsiteX53" fmla="*/ 4113994 w 6569477"/>
              <a:gd name="connsiteY53" fmla="*/ 6475357 h 6858000"/>
              <a:gd name="connsiteX54" fmla="*/ 4122431 w 6569477"/>
              <a:gd name="connsiteY54" fmla="*/ 6475355 h 6858000"/>
              <a:gd name="connsiteX55" fmla="*/ 4097125 w 6569477"/>
              <a:gd name="connsiteY55" fmla="*/ 6500664 h 6858000"/>
              <a:gd name="connsiteX56" fmla="*/ 4088687 w 6569477"/>
              <a:gd name="connsiteY56" fmla="*/ 6500664 h 6858000"/>
              <a:gd name="connsiteX57" fmla="*/ 4088688 w 6569477"/>
              <a:gd name="connsiteY57" fmla="*/ 6509098 h 6858000"/>
              <a:gd name="connsiteX58" fmla="*/ 4080256 w 6569477"/>
              <a:gd name="connsiteY58" fmla="*/ 6509098 h 6858000"/>
              <a:gd name="connsiteX59" fmla="*/ 4063383 w 6569477"/>
              <a:gd name="connsiteY59" fmla="*/ 6525971 h 6858000"/>
              <a:gd name="connsiteX60" fmla="*/ 4054946 w 6569477"/>
              <a:gd name="connsiteY60" fmla="*/ 6542841 h 6858000"/>
              <a:gd name="connsiteX61" fmla="*/ 4046513 w 6569477"/>
              <a:gd name="connsiteY61" fmla="*/ 6551277 h 6858000"/>
              <a:gd name="connsiteX62" fmla="*/ 4021201 w 6569477"/>
              <a:gd name="connsiteY62" fmla="*/ 6576584 h 6858000"/>
              <a:gd name="connsiteX63" fmla="*/ 4021203 w 6569477"/>
              <a:gd name="connsiteY63" fmla="*/ 6585021 h 6858000"/>
              <a:gd name="connsiteX64" fmla="*/ 4012768 w 6569477"/>
              <a:gd name="connsiteY64" fmla="*/ 6593455 h 6858000"/>
              <a:gd name="connsiteX65" fmla="*/ 3936845 w 6569477"/>
              <a:gd name="connsiteY65" fmla="*/ 6660941 h 6858000"/>
              <a:gd name="connsiteX66" fmla="*/ 3928411 w 6569477"/>
              <a:gd name="connsiteY66" fmla="*/ 6652505 h 6858000"/>
              <a:gd name="connsiteX67" fmla="*/ 3936844 w 6569477"/>
              <a:gd name="connsiteY67" fmla="*/ 6644069 h 6858000"/>
              <a:gd name="connsiteX68" fmla="*/ 3945281 w 6569477"/>
              <a:gd name="connsiteY68" fmla="*/ 6635634 h 6858000"/>
              <a:gd name="connsiteX69" fmla="*/ 3936845 w 6569477"/>
              <a:gd name="connsiteY69" fmla="*/ 6635634 h 6858000"/>
              <a:gd name="connsiteX70" fmla="*/ 3928411 w 6569477"/>
              <a:gd name="connsiteY70" fmla="*/ 6644072 h 6858000"/>
              <a:gd name="connsiteX71" fmla="*/ 3919975 w 6569477"/>
              <a:gd name="connsiteY71" fmla="*/ 6652505 h 6858000"/>
              <a:gd name="connsiteX72" fmla="*/ 3919975 w 6569477"/>
              <a:gd name="connsiteY72" fmla="*/ 6660941 h 6858000"/>
              <a:gd name="connsiteX73" fmla="*/ 3919974 w 6569477"/>
              <a:gd name="connsiteY73" fmla="*/ 6669377 h 6858000"/>
              <a:gd name="connsiteX74" fmla="*/ 3844054 w 6569477"/>
              <a:gd name="connsiteY74" fmla="*/ 6728426 h 6858000"/>
              <a:gd name="connsiteX75" fmla="*/ 3844051 w 6569477"/>
              <a:gd name="connsiteY75" fmla="*/ 6736860 h 6858000"/>
              <a:gd name="connsiteX76" fmla="*/ 3675339 w 6569477"/>
              <a:gd name="connsiteY76" fmla="*/ 6854962 h 6858000"/>
              <a:gd name="connsiteX77" fmla="*/ 3671147 w 6569477"/>
              <a:gd name="connsiteY77" fmla="*/ 6858000 h 6858000"/>
              <a:gd name="connsiteX78" fmla="*/ 3532438 w 6569477"/>
              <a:gd name="connsiteY78" fmla="*/ 6858000 h 6858000"/>
              <a:gd name="connsiteX79" fmla="*/ 3566728 w 6569477"/>
              <a:gd name="connsiteY79" fmla="*/ 6830708 h 6858000"/>
              <a:gd name="connsiteX80" fmla="*/ 3624722 w 6569477"/>
              <a:gd name="connsiteY80" fmla="*/ 6795912 h 6858000"/>
              <a:gd name="connsiteX81" fmla="*/ 3633161 w 6569477"/>
              <a:gd name="connsiteY81" fmla="*/ 6787476 h 6858000"/>
              <a:gd name="connsiteX82" fmla="*/ 3633160 w 6569477"/>
              <a:gd name="connsiteY82" fmla="*/ 6779041 h 6858000"/>
              <a:gd name="connsiteX83" fmla="*/ 3641596 w 6569477"/>
              <a:gd name="connsiteY83" fmla="*/ 6779041 h 6858000"/>
              <a:gd name="connsiteX84" fmla="*/ 3641596 w 6569477"/>
              <a:gd name="connsiteY84" fmla="*/ 6787476 h 6858000"/>
              <a:gd name="connsiteX85" fmla="*/ 3683775 w 6569477"/>
              <a:gd name="connsiteY85" fmla="*/ 6770605 h 6858000"/>
              <a:gd name="connsiteX86" fmla="*/ 3683775 w 6569477"/>
              <a:gd name="connsiteY86" fmla="*/ 6762169 h 6858000"/>
              <a:gd name="connsiteX87" fmla="*/ 3675339 w 6569477"/>
              <a:gd name="connsiteY87" fmla="*/ 6787476 h 6858000"/>
              <a:gd name="connsiteX88" fmla="*/ 3742824 w 6569477"/>
              <a:gd name="connsiteY88" fmla="*/ 6736862 h 6858000"/>
              <a:gd name="connsiteX89" fmla="*/ 3785001 w 6569477"/>
              <a:gd name="connsiteY89" fmla="*/ 6703120 h 6858000"/>
              <a:gd name="connsiteX90" fmla="*/ 3827182 w 6569477"/>
              <a:gd name="connsiteY90" fmla="*/ 6669377 h 6858000"/>
              <a:gd name="connsiteX91" fmla="*/ 3903102 w 6569477"/>
              <a:gd name="connsiteY91" fmla="*/ 6601891 h 6858000"/>
              <a:gd name="connsiteX92" fmla="*/ 3928411 w 6569477"/>
              <a:gd name="connsiteY92" fmla="*/ 6585021 h 6858000"/>
              <a:gd name="connsiteX93" fmla="*/ 3945281 w 6569477"/>
              <a:gd name="connsiteY93" fmla="*/ 6568148 h 6858000"/>
              <a:gd name="connsiteX94" fmla="*/ 3962152 w 6569477"/>
              <a:gd name="connsiteY94" fmla="*/ 6559714 h 6858000"/>
              <a:gd name="connsiteX95" fmla="*/ 3987461 w 6569477"/>
              <a:gd name="connsiteY95" fmla="*/ 6534407 h 6858000"/>
              <a:gd name="connsiteX96" fmla="*/ 4012768 w 6569477"/>
              <a:gd name="connsiteY96" fmla="*/ 6517534 h 6858000"/>
              <a:gd name="connsiteX97" fmla="*/ 4029637 w 6569477"/>
              <a:gd name="connsiteY97" fmla="*/ 6492227 h 6858000"/>
              <a:gd name="connsiteX98" fmla="*/ 4038075 w 6569477"/>
              <a:gd name="connsiteY98" fmla="*/ 6492227 h 6858000"/>
              <a:gd name="connsiteX99" fmla="*/ 4291147 w 6569477"/>
              <a:gd name="connsiteY99" fmla="*/ 6272900 h 6858000"/>
              <a:gd name="connsiteX100" fmla="*/ 4561089 w 6569477"/>
              <a:gd name="connsiteY100" fmla="*/ 6171673 h 6858000"/>
              <a:gd name="connsiteX101" fmla="*/ 4556321 w 6569477"/>
              <a:gd name="connsiteY101" fmla="*/ 6179312 h 6858000"/>
              <a:gd name="connsiteX102" fmla="*/ 4554763 w 6569477"/>
              <a:gd name="connsiteY102" fmla="*/ 6179053 h 6858000"/>
              <a:gd name="connsiteX103" fmla="*/ 4561089 w 6569477"/>
              <a:gd name="connsiteY103" fmla="*/ 6171673 h 6858000"/>
              <a:gd name="connsiteX104" fmla="*/ 4671175 w 6569477"/>
              <a:gd name="connsiteY104" fmla="*/ 5979022 h 6858000"/>
              <a:gd name="connsiteX105" fmla="*/ 4669173 w 6569477"/>
              <a:gd name="connsiteY105" fmla="*/ 5981473 h 6858000"/>
              <a:gd name="connsiteX106" fmla="*/ 4645447 w 6569477"/>
              <a:gd name="connsiteY106" fmla="*/ 5994524 h 6858000"/>
              <a:gd name="connsiteX107" fmla="*/ 4644391 w 6569477"/>
              <a:gd name="connsiteY107" fmla="*/ 6000718 h 6858000"/>
              <a:gd name="connsiteX108" fmla="*/ 4645606 w 6569477"/>
              <a:gd name="connsiteY108" fmla="*/ 6000505 h 6858000"/>
              <a:gd name="connsiteX109" fmla="*/ 4646686 w 6569477"/>
              <a:gd name="connsiteY109" fmla="*/ 5998475 h 6858000"/>
              <a:gd name="connsiteX110" fmla="*/ 4647927 w 6569477"/>
              <a:gd name="connsiteY110" fmla="*/ 6000099 h 6858000"/>
              <a:gd name="connsiteX111" fmla="*/ 4649663 w 6569477"/>
              <a:gd name="connsiteY111" fmla="*/ 5999795 h 6858000"/>
              <a:gd name="connsiteX112" fmla="*/ 4654936 w 6569477"/>
              <a:gd name="connsiteY112" fmla="*/ 6000454 h 6858000"/>
              <a:gd name="connsiteX113" fmla="*/ 4654647 w 6569477"/>
              <a:gd name="connsiteY113" fmla="*/ 6003455 h 6858000"/>
              <a:gd name="connsiteX114" fmla="*/ 4658944 w 6569477"/>
              <a:gd name="connsiteY114" fmla="*/ 5998240 h 6858000"/>
              <a:gd name="connsiteX115" fmla="*/ 5823292 w 6569477"/>
              <a:gd name="connsiteY115" fmla="*/ 5722907 h 6858000"/>
              <a:gd name="connsiteX116" fmla="*/ 5800797 w 6569477"/>
              <a:gd name="connsiteY116" fmla="*/ 5768179 h 6858000"/>
              <a:gd name="connsiteX117" fmla="*/ 5806978 w 6569477"/>
              <a:gd name="connsiteY117" fmla="*/ 5758327 h 6858000"/>
              <a:gd name="connsiteX118" fmla="*/ 5818310 w 6569477"/>
              <a:gd name="connsiteY118" fmla="*/ 5744909 h 6858000"/>
              <a:gd name="connsiteX119" fmla="*/ 5822096 w 6569477"/>
              <a:gd name="connsiteY119" fmla="*/ 5732580 h 6858000"/>
              <a:gd name="connsiteX120" fmla="*/ 5907073 w 6569477"/>
              <a:gd name="connsiteY120" fmla="*/ 5708785 h 6858000"/>
              <a:gd name="connsiteX121" fmla="*/ 5869741 w 6569477"/>
              <a:gd name="connsiteY121" fmla="*/ 5783136 h 6858000"/>
              <a:gd name="connsiteX122" fmla="*/ 5842500 w 6569477"/>
              <a:gd name="connsiteY122" fmla="*/ 5863847 h 6858000"/>
              <a:gd name="connsiteX123" fmla="*/ 5690433 w 6569477"/>
              <a:gd name="connsiteY123" fmla="*/ 6081162 h 6858000"/>
              <a:gd name="connsiteX124" fmla="*/ 5663883 w 6569477"/>
              <a:gd name="connsiteY124" fmla="*/ 6103351 h 6858000"/>
              <a:gd name="connsiteX125" fmla="*/ 5636415 w 6569477"/>
              <a:gd name="connsiteY125" fmla="*/ 6152111 h 6858000"/>
              <a:gd name="connsiteX126" fmla="*/ 5637318 w 6569477"/>
              <a:gd name="connsiteY126" fmla="*/ 6151784 h 6858000"/>
              <a:gd name="connsiteX127" fmla="*/ 5618612 w 6569477"/>
              <a:gd name="connsiteY127" fmla="*/ 6190081 h 6858000"/>
              <a:gd name="connsiteX128" fmla="*/ 5611094 w 6569477"/>
              <a:gd name="connsiteY128" fmla="*/ 6205514 h 6858000"/>
              <a:gd name="connsiteX129" fmla="*/ 5619596 w 6569477"/>
              <a:gd name="connsiteY129" fmla="*/ 6194628 h 6858000"/>
              <a:gd name="connsiteX130" fmla="*/ 5636991 w 6569477"/>
              <a:gd name="connsiteY130" fmla="*/ 6166061 h 6858000"/>
              <a:gd name="connsiteX131" fmla="*/ 5657339 w 6569477"/>
              <a:gd name="connsiteY131" fmla="*/ 6161951 h 6858000"/>
              <a:gd name="connsiteX132" fmla="*/ 5638432 w 6569477"/>
              <a:gd name="connsiteY132" fmla="*/ 6208150 h 6858000"/>
              <a:gd name="connsiteX133" fmla="*/ 5718245 w 6569477"/>
              <a:gd name="connsiteY133" fmla="*/ 6079013 h 6858000"/>
              <a:gd name="connsiteX134" fmla="*/ 5802168 w 6569477"/>
              <a:gd name="connsiteY134" fmla="*/ 5970237 h 6858000"/>
              <a:gd name="connsiteX135" fmla="*/ 5917053 w 6569477"/>
              <a:gd name="connsiteY135" fmla="*/ 5735129 h 6858000"/>
              <a:gd name="connsiteX136" fmla="*/ 5902116 w 6569477"/>
              <a:gd name="connsiteY136" fmla="*/ 5731083 h 6858000"/>
              <a:gd name="connsiteX137" fmla="*/ 5917201 w 6569477"/>
              <a:gd name="connsiteY137" fmla="*/ 5634092 h 6858000"/>
              <a:gd name="connsiteX138" fmla="*/ 5891750 w 6569477"/>
              <a:gd name="connsiteY138" fmla="*/ 5667883 h 6858000"/>
              <a:gd name="connsiteX139" fmla="*/ 5781231 w 6569477"/>
              <a:gd name="connsiteY139" fmla="*/ 5830035 h 6858000"/>
              <a:gd name="connsiteX140" fmla="*/ 5766290 w 6569477"/>
              <a:gd name="connsiteY140" fmla="*/ 5839137 h 6858000"/>
              <a:gd name="connsiteX141" fmla="*/ 5764238 w 6569477"/>
              <a:gd name="connsiteY141" fmla="*/ 5841451 h 6858000"/>
              <a:gd name="connsiteX142" fmla="*/ 5588834 w 6569477"/>
              <a:gd name="connsiteY142" fmla="*/ 6142779 h 6858000"/>
              <a:gd name="connsiteX143" fmla="*/ 5549933 w 6569477"/>
              <a:gd name="connsiteY143" fmla="*/ 6201116 h 6858000"/>
              <a:gd name="connsiteX144" fmla="*/ 5547357 w 6569477"/>
              <a:gd name="connsiteY144" fmla="*/ 6207173 h 6858000"/>
              <a:gd name="connsiteX145" fmla="*/ 5529789 w 6569477"/>
              <a:gd name="connsiteY145" fmla="*/ 6231324 h 6858000"/>
              <a:gd name="connsiteX146" fmla="*/ 5464244 w 6569477"/>
              <a:gd name="connsiteY146" fmla="*/ 6329615 h 6858000"/>
              <a:gd name="connsiteX147" fmla="*/ 5402037 w 6569477"/>
              <a:gd name="connsiteY147" fmla="*/ 6435651 h 6858000"/>
              <a:gd name="connsiteX148" fmla="*/ 5408957 w 6569477"/>
              <a:gd name="connsiteY148" fmla="*/ 6435651 h 6858000"/>
              <a:gd name="connsiteX149" fmla="*/ 5422798 w 6569477"/>
              <a:gd name="connsiteY149" fmla="*/ 6428728 h 6858000"/>
              <a:gd name="connsiteX150" fmla="*/ 5421385 w 6569477"/>
              <a:gd name="connsiteY150" fmla="*/ 6432963 h 6858000"/>
              <a:gd name="connsiteX151" fmla="*/ 5408956 w 6569477"/>
              <a:gd name="connsiteY151" fmla="*/ 6449499 h 6858000"/>
              <a:gd name="connsiteX152" fmla="*/ 5415877 w 6569477"/>
              <a:gd name="connsiteY152" fmla="*/ 6449499 h 6858000"/>
              <a:gd name="connsiteX153" fmla="*/ 5421385 w 6569477"/>
              <a:gd name="connsiteY153" fmla="*/ 6432963 h 6858000"/>
              <a:gd name="connsiteX154" fmla="*/ 5487674 w 6569477"/>
              <a:gd name="connsiteY154" fmla="*/ 6344780 h 6858000"/>
              <a:gd name="connsiteX155" fmla="*/ 5495039 w 6569477"/>
              <a:gd name="connsiteY155" fmla="*/ 6334691 h 6858000"/>
              <a:gd name="connsiteX156" fmla="*/ 5485269 w 6569477"/>
              <a:gd name="connsiteY156" fmla="*/ 6342855 h 6858000"/>
              <a:gd name="connsiteX157" fmla="*/ 5480829 w 6569477"/>
              <a:gd name="connsiteY157" fmla="*/ 6337541 h 6858000"/>
              <a:gd name="connsiteX158" fmla="*/ 5525918 w 6569477"/>
              <a:gd name="connsiteY158" fmla="*/ 6272793 h 6858000"/>
              <a:gd name="connsiteX159" fmla="*/ 5577186 w 6569477"/>
              <a:gd name="connsiteY159" fmla="*/ 6193853 h 6858000"/>
              <a:gd name="connsiteX160" fmla="*/ 5598425 w 6569477"/>
              <a:gd name="connsiteY160" fmla="*/ 6176103 h 6858000"/>
              <a:gd name="connsiteX161" fmla="*/ 5613302 w 6569477"/>
              <a:gd name="connsiteY161" fmla="*/ 6163670 h 6858000"/>
              <a:gd name="connsiteX162" fmla="*/ 5616665 w 6569477"/>
              <a:gd name="connsiteY162" fmla="*/ 6159249 h 6858000"/>
              <a:gd name="connsiteX163" fmla="*/ 5619814 w 6569477"/>
              <a:gd name="connsiteY163" fmla="*/ 6158111 h 6858000"/>
              <a:gd name="connsiteX164" fmla="*/ 5641844 w 6569477"/>
              <a:gd name="connsiteY164" fmla="*/ 6122335 h 6858000"/>
              <a:gd name="connsiteX165" fmla="*/ 5694784 w 6569477"/>
              <a:gd name="connsiteY165" fmla="*/ 6032412 h 6858000"/>
              <a:gd name="connsiteX166" fmla="*/ 5727512 w 6569477"/>
              <a:gd name="connsiteY166" fmla="*/ 5996037 h 6858000"/>
              <a:gd name="connsiteX167" fmla="*/ 5723942 w 6569477"/>
              <a:gd name="connsiteY167" fmla="*/ 5980974 h 6858000"/>
              <a:gd name="connsiteX168" fmla="*/ 5822911 w 6569477"/>
              <a:gd name="connsiteY168" fmla="*/ 5808034 h 6858000"/>
              <a:gd name="connsiteX169" fmla="*/ 5877583 w 6569477"/>
              <a:gd name="connsiteY169" fmla="*/ 5711587 h 6858000"/>
              <a:gd name="connsiteX170" fmla="*/ 6242698 w 6569477"/>
              <a:gd name="connsiteY170" fmla="*/ 5517691 h 6858000"/>
              <a:gd name="connsiteX171" fmla="*/ 6208261 w 6569477"/>
              <a:gd name="connsiteY171" fmla="*/ 5662208 h 6858000"/>
              <a:gd name="connsiteX172" fmla="*/ 6146276 w 6569477"/>
              <a:gd name="connsiteY172" fmla="*/ 5765433 h 6858000"/>
              <a:gd name="connsiteX173" fmla="*/ 6153163 w 6569477"/>
              <a:gd name="connsiteY173" fmla="*/ 5772316 h 6858000"/>
              <a:gd name="connsiteX174" fmla="*/ 6139388 w 6569477"/>
              <a:gd name="connsiteY174" fmla="*/ 5792960 h 6858000"/>
              <a:gd name="connsiteX175" fmla="*/ 6132502 w 6569477"/>
              <a:gd name="connsiteY175" fmla="*/ 5799841 h 6858000"/>
              <a:gd name="connsiteX176" fmla="*/ 6139387 w 6569477"/>
              <a:gd name="connsiteY176" fmla="*/ 5799843 h 6858000"/>
              <a:gd name="connsiteX177" fmla="*/ 6098063 w 6569477"/>
              <a:gd name="connsiteY177" fmla="*/ 5903069 h 6858000"/>
              <a:gd name="connsiteX178" fmla="*/ 6098064 w 6569477"/>
              <a:gd name="connsiteY178" fmla="*/ 5909950 h 6858000"/>
              <a:gd name="connsiteX179" fmla="*/ 6098065 w 6569477"/>
              <a:gd name="connsiteY179" fmla="*/ 5916833 h 6858000"/>
              <a:gd name="connsiteX180" fmla="*/ 6098065 w 6569477"/>
              <a:gd name="connsiteY180" fmla="*/ 5923714 h 6858000"/>
              <a:gd name="connsiteX181" fmla="*/ 6091178 w 6569477"/>
              <a:gd name="connsiteY181" fmla="*/ 5923714 h 6858000"/>
              <a:gd name="connsiteX182" fmla="*/ 6098065 w 6569477"/>
              <a:gd name="connsiteY182" fmla="*/ 5930597 h 6858000"/>
              <a:gd name="connsiteX183" fmla="*/ 6084290 w 6569477"/>
              <a:gd name="connsiteY183" fmla="*/ 5985651 h 6858000"/>
              <a:gd name="connsiteX184" fmla="*/ 6118727 w 6569477"/>
              <a:gd name="connsiteY184" fmla="*/ 5965005 h 6858000"/>
              <a:gd name="connsiteX185" fmla="*/ 6115283 w 6569477"/>
              <a:gd name="connsiteY185" fmla="*/ 5978768 h 6858000"/>
              <a:gd name="connsiteX186" fmla="*/ 6113562 w 6569477"/>
              <a:gd name="connsiteY186" fmla="*/ 5985649 h 6858000"/>
              <a:gd name="connsiteX187" fmla="*/ 6111840 w 6569477"/>
              <a:gd name="connsiteY187" fmla="*/ 5985651 h 6858000"/>
              <a:gd name="connsiteX188" fmla="*/ 6111840 w 6569477"/>
              <a:gd name="connsiteY188" fmla="*/ 5992530 h 6858000"/>
              <a:gd name="connsiteX189" fmla="*/ 6113562 w 6569477"/>
              <a:gd name="connsiteY189" fmla="*/ 5985649 h 6858000"/>
              <a:gd name="connsiteX190" fmla="*/ 6118727 w 6569477"/>
              <a:gd name="connsiteY190" fmla="*/ 5985649 h 6858000"/>
              <a:gd name="connsiteX191" fmla="*/ 6118727 w 6569477"/>
              <a:gd name="connsiteY191" fmla="*/ 5992532 h 6858000"/>
              <a:gd name="connsiteX192" fmla="*/ 6118727 w 6569477"/>
              <a:gd name="connsiteY192" fmla="*/ 5999413 h 6858000"/>
              <a:gd name="connsiteX193" fmla="*/ 6098065 w 6569477"/>
              <a:gd name="connsiteY193" fmla="*/ 6033823 h 6858000"/>
              <a:gd name="connsiteX194" fmla="*/ 6091178 w 6569477"/>
              <a:gd name="connsiteY194" fmla="*/ 6040704 h 6858000"/>
              <a:gd name="connsiteX195" fmla="*/ 6084290 w 6569477"/>
              <a:gd name="connsiteY195" fmla="*/ 6054467 h 6858000"/>
              <a:gd name="connsiteX196" fmla="*/ 6077403 w 6569477"/>
              <a:gd name="connsiteY196" fmla="*/ 6061350 h 6858000"/>
              <a:gd name="connsiteX197" fmla="*/ 6084290 w 6569477"/>
              <a:gd name="connsiteY197" fmla="*/ 6047585 h 6858000"/>
              <a:gd name="connsiteX198" fmla="*/ 6091178 w 6569477"/>
              <a:gd name="connsiteY198" fmla="*/ 6033821 h 6858000"/>
              <a:gd name="connsiteX199" fmla="*/ 6056740 w 6569477"/>
              <a:gd name="connsiteY199" fmla="*/ 6068231 h 6858000"/>
              <a:gd name="connsiteX200" fmla="*/ 6036078 w 6569477"/>
              <a:gd name="connsiteY200" fmla="*/ 6047587 h 6858000"/>
              <a:gd name="connsiteX201" fmla="*/ 5884558 w 6569477"/>
              <a:gd name="connsiteY201" fmla="*/ 6329737 h 6858000"/>
              <a:gd name="connsiteX202" fmla="*/ 5877670 w 6569477"/>
              <a:gd name="connsiteY202" fmla="*/ 6343502 h 6858000"/>
              <a:gd name="connsiteX203" fmla="*/ 5870783 w 6569477"/>
              <a:gd name="connsiteY203" fmla="*/ 6350383 h 6858000"/>
              <a:gd name="connsiteX204" fmla="*/ 5801910 w 6569477"/>
              <a:gd name="connsiteY204" fmla="*/ 6460490 h 6858000"/>
              <a:gd name="connsiteX205" fmla="*/ 5719261 w 6569477"/>
              <a:gd name="connsiteY205" fmla="*/ 6598128 h 6858000"/>
              <a:gd name="connsiteX206" fmla="*/ 5615952 w 6569477"/>
              <a:gd name="connsiteY206" fmla="*/ 6728880 h 6858000"/>
              <a:gd name="connsiteX207" fmla="*/ 5540191 w 6569477"/>
              <a:gd name="connsiteY207" fmla="*/ 6825223 h 6858000"/>
              <a:gd name="connsiteX208" fmla="*/ 5514417 w 6569477"/>
              <a:gd name="connsiteY208" fmla="*/ 6858000 h 6858000"/>
              <a:gd name="connsiteX209" fmla="*/ 5432172 w 6569477"/>
              <a:gd name="connsiteY209" fmla="*/ 6858000 h 6858000"/>
              <a:gd name="connsiteX210" fmla="*/ 5485092 w 6569477"/>
              <a:gd name="connsiteY210" fmla="*/ 6818343 h 6858000"/>
              <a:gd name="connsiteX211" fmla="*/ 5498867 w 6569477"/>
              <a:gd name="connsiteY211" fmla="*/ 6832106 h 6858000"/>
              <a:gd name="connsiteX212" fmla="*/ 5547078 w 6569477"/>
              <a:gd name="connsiteY212" fmla="*/ 6777051 h 6858000"/>
              <a:gd name="connsiteX213" fmla="*/ 5540191 w 6569477"/>
              <a:gd name="connsiteY213" fmla="*/ 6777052 h 6858000"/>
              <a:gd name="connsiteX214" fmla="*/ 5533303 w 6569477"/>
              <a:gd name="connsiteY214" fmla="*/ 6783935 h 6858000"/>
              <a:gd name="connsiteX215" fmla="*/ 5533304 w 6569477"/>
              <a:gd name="connsiteY215" fmla="*/ 6777052 h 6858000"/>
              <a:gd name="connsiteX216" fmla="*/ 5512641 w 6569477"/>
              <a:gd name="connsiteY216" fmla="*/ 6783935 h 6858000"/>
              <a:gd name="connsiteX217" fmla="*/ 5547078 w 6569477"/>
              <a:gd name="connsiteY217" fmla="*/ 6742645 h 6858000"/>
              <a:gd name="connsiteX218" fmla="*/ 5547077 w 6569477"/>
              <a:gd name="connsiteY218" fmla="*/ 6735761 h 6858000"/>
              <a:gd name="connsiteX219" fmla="*/ 5553964 w 6569477"/>
              <a:gd name="connsiteY219" fmla="*/ 6735759 h 6858000"/>
              <a:gd name="connsiteX220" fmla="*/ 5560853 w 6569477"/>
              <a:gd name="connsiteY220" fmla="*/ 6721997 h 6858000"/>
              <a:gd name="connsiteX221" fmla="*/ 5567740 w 6569477"/>
              <a:gd name="connsiteY221" fmla="*/ 6721999 h 6858000"/>
              <a:gd name="connsiteX222" fmla="*/ 5615951 w 6569477"/>
              <a:gd name="connsiteY222" fmla="*/ 6639417 h 6858000"/>
              <a:gd name="connsiteX223" fmla="*/ 5677937 w 6569477"/>
              <a:gd name="connsiteY223" fmla="*/ 6591244 h 6858000"/>
              <a:gd name="connsiteX224" fmla="*/ 5684824 w 6569477"/>
              <a:gd name="connsiteY224" fmla="*/ 6584361 h 6858000"/>
              <a:gd name="connsiteX225" fmla="*/ 5698599 w 6569477"/>
              <a:gd name="connsiteY225" fmla="*/ 6570599 h 6858000"/>
              <a:gd name="connsiteX226" fmla="*/ 5698600 w 6569477"/>
              <a:gd name="connsiteY226" fmla="*/ 6577480 h 6858000"/>
              <a:gd name="connsiteX227" fmla="*/ 5691712 w 6569477"/>
              <a:gd name="connsiteY227" fmla="*/ 6584363 h 6858000"/>
              <a:gd name="connsiteX228" fmla="*/ 5691711 w 6569477"/>
              <a:gd name="connsiteY228" fmla="*/ 6591244 h 6858000"/>
              <a:gd name="connsiteX229" fmla="*/ 5719261 w 6569477"/>
              <a:gd name="connsiteY229" fmla="*/ 6543072 h 6858000"/>
              <a:gd name="connsiteX230" fmla="*/ 5712373 w 6569477"/>
              <a:gd name="connsiteY230" fmla="*/ 6549953 h 6858000"/>
              <a:gd name="connsiteX231" fmla="*/ 5712373 w 6569477"/>
              <a:gd name="connsiteY231" fmla="*/ 6543070 h 6858000"/>
              <a:gd name="connsiteX232" fmla="*/ 5712374 w 6569477"/>
              <a:gd name="connsiteY232" fmla="*/ 6536189 h 6858000"/>
              <a:gd name="connsiteX233" fmla="*/ 5698599 w 6569477"/>
              <a:gd name="connsiteY233" fmla="*/ 6543072 h 6858000"/>
              <a:gd name="connsiteX234" fmla="*/ 5733036 w 6569477"/>
              <a:gd name="connsiteY234" fmla="*/ 6508664 h 6858000"/>
              <a:gd name="connsiteX235" fmla="*/ 5739923 w 6569477"/>
              <a:gd name="connsiteY235" fmla="*/ 6501783 h 6858000"/>
              <a:gd name="connsiteX236" fmla="*/ 5745949 w 6569477"/>
              <a:gd name="connsiteY236" fmla="*/ 6498341 h 6858000"/>
              <a:gd name="connsiteX237" fmla="*/ 5746479 w 6569477"/>
              <a:gd name="connsiteY237" fmla="*/ 6496223 h 6858000"/>
              <a:gd name="connsiteX238" fmla="*/ 5774791 w 6569477"/>
              <a:gd name="connsiteY238" fmla="*/ 6472212 h 6858000"/>
              <a:gd name="connsiteX239" fmla="*/ 5863896 w 6569477"/>
              <a:gd name="connsiteY239" fmla="*/ 6343502 h 6858000"/>
              <a:gd name="connsiteX240" fmla="*/ 5870782 w 6569477"/>
              <a:gd name="connsiteY240" fmla="*/ 6336621 h 6858000"/>
              <a:gd name="connsiteX241" fmla="*/ 5877670 w 6569477"/>
              <a:gd name="connsiteY241" fmla="*/ 6322854 h 6858000"/>
              <a:gd name="connsiteX242" fmla="*/ 5877670 w 6569477"/>
              <a:gd name="connsiteY242" fmla="*/ 6329736 h 6858000"/>
              <a:gd name="connsiteX243" fmla="*/ 5896073 w 6569477"/>
              <a:gd name="connsiteY243" fmla="*/ 6274575 h 6858000"/>
              <a:gd name="connsiteX244" fmla="*/ 5897128 w 6569477"/>
              <a:gd name="connsiteY244" fmla="*/ 6268192 h 6858000"/>
              <a:gd name="connsiteX245" fmla="*/ 5897471 w 6569477"/>
              <a:gd name="connsiteY245" fmla="*/ 6267801 h 6858000"/>
              <a:gd name="connsiteX246" fmla="*/ 5898331 w 6569477"/>
              <a:gd name="connsiteY246" fmla="*/ 6260920 h 6858000"/>
              <a:gd name="connsiteX247" fmla="*/ 5897128 w 6569477"/>
              <a:gd name="connsiteY247" fmla="*/ 6268192 h 6858000"/>
              <a:gd name="connsiteX248" fmla="*/ 5891445 w 6569477"/>
              <a:gd name="connsiteY248" fmla="*/ 6274682 h 6858000"/>
              <a:gd name="connsiteX249" fmla="*/ 5884558 w 6569477"/>
              <a:gd name="connsiteY249" fmla="*/ 6274684 h 6858000"/>
              <a:gd name="connsiteX250" fmla="*/ 5891444 w 6569477"/>
              <a:gd name="connsiteY250" fmla="*/ 6260922 h 6858000"/>
              <a:gd name="connsiteX251" fmla="*/ 5891445 w 6569477"/>
              <a:gd name="connsiteY251" fmla="*/ 6258416 h 6858000"/>
              <a:gd name="connsiteX252" fmla="*/ 5894028 w 6569477"/>
              <a:gd name="connsiteY252" fmla="*/ 6254899 h 6858000"/>
              <a:gd name="connsiteX253" fmla="*/ 5898332 w 6569477"/>
              <a:gd name="connsiteY253" fmla="*/ 6247155 h 6858000"/>
              <a:gd name="connsiteX254" fmla="*/ 5891444 w 6569477"/>
              <a:gd name="connsiteY254" fmla="*/ 6254039 h 6858000"/>
              <a:gd name="connsiteX255" fmla="*/ 5891445 w 6569477"/>
              <a:gd name="connsiteY255" fmla="*/ 6258416 h 6858000"/>
              <a:gd name="connsiteX256" fmla="*/ 5884558 w 6569477"/>
              <a:gd name="connsiteY256" fmla="*/ 6267801 h 6858000"/>
              <a:gd name="connsiteX257" fmla="*/ 6022303 w 6569477"/>
              <a:gd name="connsiteY257" fmla="*/ 5992532 h 6858000"/>
              <a:gd name="connsiteX258" fmla="*/ 6049854 w 6569477"/>
              <a:gd name="connsiteY258" fmla="*/ 5958122 h 6858000"/>
              <a:gd name="connsiteX259" fmla="*/ 6042968 w 6569477"/>
              <a:gd name="connsiteY259" fmla="*/ 5944358 h 6858000"/>
              <a:gd name="connsiteX260" fmla="*/ 6049853 w 6569477"/>
              <a:gd name="connsiteY260" fmla="*/ 5937477 h 6858000"/>
              <a:gd name="connsiteX261" fmla="*/ 6056739 w 6569477"/>
              <a:gd name="connsiteY261" fmla="*/ 5923714 h 6858000"/>
              <a:gd name="connsiteX262" fmla="*/ 6110010 w 6569477"/>
              <a:gd name="connsiteY262" fmla="*/ 5829842 h 6858000"/>
              <a:gd name="connsiteX263" fmla="*/ 6122376 w 6569477"/>
              <a:gd name="connsiteY263" fmla="*/ 5811522 h 6858000"/>
              <a:gd name="connsiteX264" fmla="*/ 6124752 w 6569477"/>
              <a:gd name="connsiteY264" fmla="*/ 5810165 h 6858000"/>
              <a:gd name="connsiteX265" fmla="*/ 6125614 w 6569477"/>
              <a:gd name="connsiteY265" fmla="*/ 5806724 h 6858000"/>
              <a:gd name="connsiteX266" fmla="*/ 6122376 w 6569477"/>
              <a:gd name="connsiteY266" fmla="*/ 5811522 h 6858000"/>
              <a:gd name="connsiteX267" fmla="*/ 6118726 w 6569477"/>
              <a:gd name="connsiteY267" fmla="*/ 5813605 h 6858000"/>
              <a:gd name="connsiteX268" fmla="*/ 6111839 w 6569477"/>
              <a:gd name="connsiteY268" fmla="*/ 5806722 h 6858000"/>
              <a:gd name="connsiteX269" fmla="*/ 6118725 w 6569477"/>
              <a:gd name="connsiteY269" fmla="*/ 5799843 h 6858000"/>
              <a:gd name="connsiteX270" fmla="*/ 6118726 w 6569477"/>
              <a:gd name="connsiteY270" fmla="*/ 5792960 h 6858000"/>
              <a:gd name="connsiteX271" fmla="*/ 6180713 w 6569477"/>
              <a:gd name="connsiteY271" fmla="*/ 5682851 h 6858000"/>
              <a:gd name="connsiteX272" fmla="*/ 6242698 w 6569477"/>
              <a:gd name="connsiteY272" fmla="*/ 5517691 h 6858000"/>
              <a:gd name="connsiteX273" fmla="*/ 6031724 w 6569477"/>
              <a:gd name="connsiteY273" fmla="*/ 5503741 h 6858000"/>
              <a:gd name="connsiteX274" fmla="*/ 6030787 w 6569477"/>
              <a:gd name="connsiteY274" fmla="*/ 5503894 h 6858000"/>
              <a:gd name="connsiteX275" fmla="*/ 6006746 w 6569477"/>
              <a:gd name="connsiteY275" fmla="*/ 5510028 h 6858000"/>
              <a:gd name="connsiteX276" fmla="*/ 5958107 w 6569477"/>
              <a:gd name="connsiteY276" fmla="*/ 5613697 h 6858000"/>
              <a:gd name="connsiteX277" fmla="*/ 5918354 w 6569477"/>
              <a:gd name="connsiteY277" fmla="*/ 5687414 h 6858000"/>
              <a:gd name="connsiteX278" fmla="*/ 5923128 w 6569477"/>
              <a:gd name="connsiteY278" fmla="*/ 5688762 h 6858000"/>
              <a:gd name="connsiteX279" fmla="*/ 5945484 w 6569477"/>
              <a:gd name="connsiteY279" fmla="*/ 5701131 h 6858000"/>
              <a:gd name="connsiteX280" fmla="*/ 6002207 w 6569477"/>
              <a:gd name="connsiteY280" fmla="*/ 5562534 h 6858000"/>
              <a:gd name="connsiteX281" fmla="*/ 4900498 w 6569477"/>
              <a:gd name="connsiteY281" fmla="*/ 5370762 h 6858000"/>
              <a:gd name="connsiteX282" fmla="*/ 4900627 w 6569477"/>
              <a:gd name="connsiteY282" fmla="*/ 5371339 h 6858000"/>
              <a:gd name="connsiteX283" fmla="*/ 4890083 w 6569477"/>
              <a:gd name="connsiteY283" fmla="*/ 5387153 h 6858000"/>
              <a:gd name="connsiteX284" fmla="*/ 6059700 w 6569477"/>
              <a:gd name="connsiteY284" fmla="*/ 5339561 h 6858000"/>
              <a:gd name="connsiteX285" fmla="*/ 6048904 w 6569477"/>
              <a:gd name="connsiteY285" fmla="*/ 5362569 h 6858000"/>
              <a:gd name="connsiteX286" fmla="*/ 5960539 w 6569477"/>
              <a:gd name="connsiteY286" fmla="*/ 5532008 h 6858000"/>
              <a:gd name="connsiteX287" fmla="*/ 5934065 w 6569477"/>
              <a:gd name="connsiteY287" fmla="*/ 5610445 h 6858000"/>
              <a:gd name="connsiteX288" fmla="*/ 5937012 w 6569477"/>
              <a:gd name="connsiteY288" fmla="*/ 5610037 h 6858000"/>
              <a:gd name="connsiteX289" fmla="*/ 5948427 w 6569477"/>
              <a:gd name="connsiteY289" fmla="*/ 5612905 h 6858000"/>
              <a:gd name="connsiteX290" fmla="*/ 6012835 w 6569477"/>
              <a:gd name="connsiteY290" fmla="*/ 5441778 h 6858000"/>
              <a:gd name="connsiteX291" fmla="*/ 6060534 w 6569477"/>
              <a:gd name="connsiteY291" fmla="*/ 5347774 h 6858000"/>
              <a:gd name="connsiteX292" fmla="*/ 5092541 w 6569477"/>
              <a:gd name="connsiteY292" fmla="*/ 5302798 h 6858000"/>
              <a:gd name="connsiteX293" fmla="*/ 5084105 w 6569477"/>
              <a:gd name="connsiteY293" fmla="*/ 5311234 h 6858000"/>
              <a:gd name="connsiteX294" fmla="*/ 5092541 w 6569477"/>
              <a:gd name="connsiteY294" fmla="*/ 5302798 h 6858000"/>
              <a:gd name="connsiteX295" fmla="*/ 4274497 w 6569477"/>
              <a:gd name="connsiteY295" fmla="*/ 5281926 h 6858000"/>
              <a:gd name="connsiteX296" fmla="*/ 4273967 w 6569477"/>
              <a:gd name="connsiteY296" fmla="*/ 5284044 h 6858000"/>
              <a:gd name="connsiteX297" fmla="*/ 4267941 w 6569477"/>
              <a:gd name="connsiteY297" fmla="*/ 5287486 h 6858000"/>
              <a:gd name="connsiteX298" fmla="*/ 6147025 w 6569477"/>
              <a:gd name="connsiteY298" fmla="*/ 5207320 h 6858000"/>
              <a:gd name="connsiteX299" fmla="*/ 6127664 w 6569477"/>
              <a:gd name="connsiteY299" fmla="*/ 5251775 h 6858000"/>
              <a:gd name="connsiteX300" fmla="*/ 6127242 w 6569477"/>
              <a:gd name="connsiteY300" fmla="*/ 5251844 h 6858000"/>
              <a:gd name="connsiteX301" fmla="*/ 6127919 w 6569477"/>
              <a:gd name="connsiteY301" fmla="*/ 5262990 h 6858000"/>
              <a:gd name="connsiteX302" fmla="*/ 6131360 w 6569477"/>
              <a:gd name="connsiteY302" fmla="*/ 5253356 h 6858000"/>
              <a:gd name="connsiteX303" fmla="*/ 5028123 w 6569477"/>
              <a:gd name="connsiteY303" fmla="*/ 5195433 h 6858000"/>
              <a:gd name="connsiteX304" fmla="*/ 5025054 w 6569477"/>
              <a:gd name="connsiteY304" fmla="*/ 5201570 h 6858000"/>
              <a:gd name="connsiteX305" fmla="*/ 5025055 w 6569477"/>
              <a:gd name="connsiteY305" fmla="*/ 5210004 h 6858000"/>
              <a:gd name="connsiteX306" fmla="*/ 5016618 w 6569477"/>
              <a:gd name="connsiteY306" fmla="*/ 5218441 h 6858000"/>
              <a:gd name="connsiteX307" fmla="*/ 5016619 w 6569477"/>
              <a:gd name="connsiteY307" fmla="*/ 5201568 h 6858000"/>
              <a:gd name="connsiteX308" fmla="*/ 5038512 w 6569477"/>
              <a:gd name="connsiteY308" fmla="*/ 5179677 h 6858000"/>
              <a:gd name="connsiteX309" fmla="*/ 5030458 w 6569477"/>
              <a:gd name="connsiteY309" fmla="*/ 5194189 h 6858000"/>
              <a:gd name="connsiteX310" fmla="*/ 5028123 w 6569477"/>
              <a:gd name="connsiteY310" fmla="*/ 5195433 h 6858000"/>
              <a:gd name="connsiteX311" fmla="*/ 5033492 w 6569477"/>
              <a:gd name="connsiteY311" fmla="*/ 5184698 h 6858000"/>
              <a:gd name="connsiteX312" fmla="*/ 5051826 w 6569477"/>
              <a:gd name="connsiteY312" fmla="*/ 5150955 h 6858000"/>
              <a:gd name="connsiteX313" fmla="*/ 5058797 w 6569477"/>
              <a:gd name="connsiteY313" fmla="*/ 5150956 h 6858000"/>
              <a:gd name="connsiteX314" fmla="*/ 5041926 w 6569477"/>
              <a:gd name="connsiteY314" fmla="*/ 5176263 h 6858000"/>
              <a:gd name="connsiteX315" fmla="*/ 5038512 w 6569477"/>
              <a:gd name="connsiteY315" fmla="*/ 5179677 h 6858000"/>
              <a:gd name="connsiteX316" fmla="*/ 5045089 w 6569477"/>
              <a:gd name="connsiteY316" fmla="*/ 5167825 h 6858000"/>
              <a:gd name="connsiteX317" fmla="*/ 5057164 w 6569477"/>
              <a:gd name="connsiteY317" fmla="*/ 5137575 h 6858000"/>
              <a:gd name="connsiteX318" fmla="*/ 5051826 w 6569477"/>
              <a:gd name="connsiteY318" fmla="*/ 5150955 h 6858000"/>
              <a:gd name="connsiteX319" fmla="*/ 5050362 w 6569477"/>
              <a:gd name="connsiteY319" fmla="*/ 5150956 h 6858000"/>
              <a:gd name="connsiteX320" fmla="*/ 4431848 w 6569477"/>
              <a:gd name="connsiteY320" fmla="*/ 5083476 h 6858000"/>
              <a:gd name="connsiteX321" fmla="*/ 4414009 w 6569477"/>
              <a:gd name="connsiteY321" fmla="*/ 5091602 h 6858000"/>
              <a:gd name="connsiteX322" fmla="*/ 4405686 w 6569477"/>
              <a:gd name="connsiteY322" fmla="*/ 5115441 h 6858000"/>
              <a:gd name="connsiteX323" fmla="*/ 4405685 w 6569477"/>
              <a:gd name="connsiteY323" fmla="*/ 5108559 h 6858000"/>
              <a:gd name="connsiteX324" fmla="*/ 4398800 w 6569477"/>
              <a:gd name="connsiteY324" fmla="*/ 5122323 h 6858000"/>
              <a:gd name="connsiteX325" fmla="*/ 4391913 w 6569477"/>
              <a:gd name="connsiteY325" fmla="*/ 5129203 h 6858000"/>
              <a:gd name="connsiteX326" fmla="*/ 4302808 w 6569477"/>
              <a:gd name="connsiteY326" fmla="*/ 5257916 h 6858000"/>
              <a:gd name="connsiteX327" fmla="*/ 4274497 w 6569477"/>
              <a:gd name="connsiteY327" fmla="*/ 5281926 h 6858000"/>
              <a:gd name="connsiteX328" fmla="*/ 4274828 w 6569477"/>
              <a:gd name="connsiteY328" fmla="*/ 5280603 h 6858000"/>
              <a:gd name="connsiteX329" fmla="*/ 4267941 w 6569477"/>
              <a:gd name="connsiteY329" fmla="*/ 5273721 h 6858000"/>
              <a:gd name="connsiteX330" fmla="*/ 4267941 w 6569477"/>
              <a:gd name="connsiteY330" fmla="*/ 5280603 h 6858000"/>
              <a:gd name="connsiteX331" fmla="*/ 4267941 w 6569477"/>
              <a:gd name="connsiteY331" fmla="*/ 5287486 h 6858000"/>
              <a:gd name="connsiteX332" fmla="*/ 4261052 w 6569477"/>
              <a:gd name="connsiteY332" fmla="*/ 5294367 h 6858000"/>
              <a:gd name="connsiteX333" fmla="*/ 4226617 w 6569477"/>
              <a:gd name="connsiteY333" fmla="*/ 5328775 h 6858000"/>
              <a:gd name="connsiteX334" fmla="*/ 4240390 w 6569477"/>
              <a:gd name="connsiteY334" fmla="*/ 5321894 h 6858000"/>
              <a:gd name="connsiteX335" fmla="*/ 4240389 w 6569477"/>
              <a:gd name="connsiteY335" fmla="*/ 5328775 h 6858000"/>
              <a:gd name="connsiteX336" fmla="*/ 4240390 w 6569477"/>
              <a:gd name="connsiteY336" fmla="*/ 5335658 h 6858000"/>
              <a:gd name="connsiteX337" fmla="*/ 4247279 w 6569477"/>
              <a:gd name="connsiteY337" fmla="*/ 5328773 h 6858000"/>
              <a:gd name="connsiteX338" fmla="*/ 4219728 w 6569477"/>
              <a:gd name="connsiteY338" fmla="*/ 5376947 h 6858000"/>
              <a:gd name="connsiteX339" fmla="*/ 4219727 w 6569477"/>
              <a:gd name="connsiteY339" fmla="*/ 5370066 h 6858000"/>
              <a:gd name="connsiteX340" fmla="*/ 4226616 w 6569477"/>
              <a:gd name="connsiteY340" fmla="*/ 5363185 h 6858000"/>
              <a:gd name="connsiteX341" fmla="*/ 4226617 w 6569477"/>
              <a:gd name="connsiteY341" fmla="*/ 5356304 h 6858000"/>
              <a:gd name="connsiteX342" fmla="*/ 4212842 w 6569477"/>
              <a:gd name="connsiteY342" fmla="*/ 5370066 h 6858000"/>
              <a:gd name="connsiteX343" fmla="*/ 4205955 w 6569477"/>
              <a:gd name="connsiteY343" fmla="*/ 5376946 h 6858000"/>
              <a:gd name="connsiteX344" fmla="*/ 4143968 w 6569477"/>
              <a:gd name="connsiteY344" fmla="*/ 5425119 h 6858000"/>
              <a:gd name="connsiteX345" fmla="*/ 4114698 w 6569477"/>
              <a:gd name="connsiteY345" fmla="*/ 5468991 h 6858000"/>
              <a:gd name="connsiteX346" fmla="*/ 4106774 w 6569477"/>
              <a:gd name="connsiteY346" fmla="*/ 5485182 h 6858000"/>
              <a:gd name="connsiteX347" fmla="*/ 4105934 w 6569477"/>
              <a:gd name="connsiteY347" fmla="*/ 5519940 h 6858000"/>
              <a:gd name="connsiteX348" fmla="*/ 4076469 w 6569477"/>
              <a:gd name="connsiteY348" fmla="*/ 5566880 h 6858000"/>
              <a:gd name="connsiteX349" fmla="*/ 4038190 w 6569477"/>
              <a:gd name="connsiteY349" fmla="*/ 5604898 h 6858000"/>
              <a:gd name="connsiteX350" fmla="*/ 4036241 w 6569477"/>
              <a:gd name="connsiteY350" fmla="*/ 5607124 h 6858000"/>
              <a:gd name="connsiteX351" fmla="*/ 4050421 w 6569477"/>
              <a:gd name="connsiteY351" fmla="*/ 5633545 h 6858000"/>
              <a:gd name="connsiteX352" fmla="*/ 4143968 w 6569477"/>
              <a:gd name="connsiteY352" fmla="*/ 5514583 h 6858000"/>
              <a:gd name="connsiteX353" fmla="*/ 4247279 w 6569477"/>
              <a:gd name="connsiteY353" fmla="*/ 5383830 h 6858000"/>
              <a:gd name="connsiteX354" fmla="*/ 4329927 w 6569477"/>
              <a:gd name="connsiteY354" fmla="*/ 5246195 h 6858000"/>
              <a:gd name="connsiteX355" fmla="*/ 4398800 w 6569477"/>
              <a:gd name="connsiteY355" fmla="*/ 5136086 h 6858000"/>
              <a:gd name="connsiteX356" fmla="*/ 4405686 w 6569477"/>
              <a:gd name="connsiteY356" fmla="*/ 5129203 h 6858000"/>
              <a:gd name="connsiteX357" fmla="*/ 4412575 w 6569477"/>
              <a:gd name="connsiteY357" fmla="*/ 5115438 h 6858000"/>
              <a:gd name="connsiteX358" fmla="*/ 4424641 w 6569477"/>
              <a:gd name="connsiteY358" fmla="*/ 5024444 h 6858000"/>
              <a:gd name="connsiteX359" fmla="*/ 4412574 w 6569477"/>
              <a:gd name="connsiteY359" fmla="*/ 5053506 h 6858000"/>
              <a:gd name="connsiteX360" fmla="*/ 4419461 w 6569477"/>
              <a:gd name="connsiteY360" fmla="*/ 5044121 h 6858000"/>
              <a:gd name="connsiteX361" fmla="*/ 4419461 w 6569477"/>
              <a:gd name="connsiteY361" fmla="*/ 5046624 h 6858000"/>
              <a:gd name="connsiteX362" fmla="*/ 4412574 w 6569477"/>
              <a:gd name="connsiteY362" fmla="*/ 5060387 h 6858000"/>
              <a:gd name="connsiteX363" fmla="*/ 4416932 w 6569477"/>
              <a:gd name="connsiteY363" fmla="*/ 5060387 h 6858000"/>
              <a:gd name="connsiteX364" fmla="*/ 4420817 w 6569477"/>
              <a:gd name="connsiteY364" fmla="*/ 5042274 h 6858000"/>
              <a:gd name="connsiteX365" fmla="*/ 4419461 w 6569477"/>
              <a:gd name="connsiteY365" fmla="*/ 5044121 h 6858000"/>
              <a:gd name="connsiteX366" fmla="*/ 4419462 w 6569477"/>
              <a:gd name="connsiteY366" fmla="*/ 5039742 h 6858000"/>
              <a:gd name="connsiteX367" fmla="*/ 4421877 w 6569477"/>
              <a:gd name="connsiteY367" fmla="*/ 5037328 h 6858000"/>
              <a:gd name="connsiteX368" fmla="*/ 6184910 w 6569477"/>
              <a:gd name="connsiteY368" fmla="*/ 5000207 h 6858000"/>
              <a:gd name="connsiteX369" fmla="*/ 6182308 w 6569477"/>
              <a:gd name="connsiteY369" fmla="*/ 5002382 h 6858000"/>
              <a:gd name="connsiteX370" fmla="*/ 6184369 w 6569477"/>
              <a:gd name="connsiteY370" fmla="*/ 5004325 h 6858000"/>
              <a:gd name="connsiteX371" fmla="*/ 6185038 w 6569477"/>
              <a:gd name="connsiteY371" fmla="*/ 5003800 h 6858000"/>
              <a:gd name="connsiteX372" fmla="*/ 4530169 w 6569477"/>
              <a:gd name="connsiteY372" fmla="*/ 4904952 h 6858000"/>
              <a:gd name="connsiteX373" fmla="*/ 4471060 w 6569477"/>
              <a:gd name="connsiteY373" fmla="*/ 5018446 h 6858000"/>
              <a:gd name="connsiteX374" fmla="*/ 4496083 w 6569477"/>
              <a:gd name="connsiteY374" fmla="*/ 4976946 h 6858000"/>
              <a:gd name="connsiteX375" fmla="*/ 5279291 w 6569477"/>
              <a:gd name="connsiteY375" fmla="*/ 4811201 h 6858000"/>
              <a:gd name="connsiteX376" fmla="*/ 5278126 w 6569477"/>
              <a:gd name="connsiteY376" fmla="*/ 4830398 h 6858000"/>
              <a:gd name="connsiteX377" fmla="*/ 5278126 w 6569477"/>
              <a:gd name="connsiteY377" fmla="*/ 4821965 h 6858000"/>
              <a:gd name="connsiteX378" fmla="*/ 5278125 w 6569477"/>
              <a:gd name="connsiteY378" fmla="*/ 4813529 h 6858000"/>
              <a:gd name="connsiteX379" fmla="*/ 4639857 w 6569477"/>
              <a:gd name="connsiteY379" fmla="*/ 4771353 h 6858000"/>
              <a:gd name="connsiteX380" fmla="*/ 4641578 w 6569477"/>
              <a:gd name="connsiteY380" fmla="*/ 4771353 h 6858000"/>
              <a:gd name="connsiteX381" fmla="*/ 4639859 w 6569477"/>
              <a:gd name="connsiteY381" fmla="*/ 4778235 h 6858000"/>
              <a:gd name="connsiteX382" fmla="*/ 4639857 w 6569477"/>
              <a:gd name="connsiteY382" fmla="*/ 4771353 h 6858000"/>
              <a:gd name="connsiteX383" fmla="*/ 6300040 w 6569477"/>
              <a:gd name="connsiteY383" fmla="*/ 4758666 h 6858000"/>
              <a:gd name="connsiteX384" fmla="*/ 6294570 w 6569477"/>
              <a:gd name="connsiteY384" fmla="*/ 4787455 h 6858000"/>
              <a:gd name="connsiteX385" fmla="*/ 6297038 w 6569477"/>
              <a:gd name="connsiteY385" fmla="*/ 4785392 h 6858000"/>
              <a:gd name="connsiteX386" fmla="*/ 6301896 w 6569477"/>
              <a:gd name="connsiteY386" fmla="*/ 4759338 h 6858000"/>
              <a:gd name="connsiteX387" fmla="*/ 4624114 w 6569477"/>
              <a:gd name="connsiteY387" fmla="*/ 4714333 h 6858000"/>
              <a:gd name="connsiteX388" fmla="*/ 4608083 w 6569477"/>
              <a:gd name="connsiteY388" fmla="*/ 4755346 h 6858000"/>
              <a:gd name="connsiteX389" fmla="*/ 4566989 w 6569477"/>
              <a:gd name="connsiteY389" fmla="*/ 4834251 h 6858000"/>
              <a:gd name="connsiteX390" fmla="*/ 4579591 w 6569477"/>
              <a:gd name="connsiteY390" fmla="*/ 4838449 h 6858000"/>
              <a:gd name="connsiteX391" fmla="*/ 4584759 w 6569477"/>
              <a:gd name="connsiteY391" fmla="*/ 4853934 h 6858000"/>
              <a:gd name="connsiteX392" fmla="*/ 4619195 w 6569477"/>
              <a:gd name="connsiteY392" fmla="*/ 4819526 h 6858000"/>
              <a:gd name="connsiteX393" fmla="*/ 4612310 w 6569477"/>
              <a:gd name="connsiteY393" fmla="*/ 4833285 h 6858000"/>
              <a:gd name="connsiteX394" fmla="*/ 4605419 w 6569477"/>
              <a:gd name="connsiteY394" fmla="*/ 4847052 h 6858000"/>
              <a:gd name="connsiteX395" fmla="*/ 4612308 w 6569477"/>
              <a:gd name="connsiteY395" fmla="*/ 4840169 h 6858000"/>
              <a:gd name="connsiteX396" fmla="*/ 4619195 w 6569477"/>
              <a:gd name="connsiteY396" fmla="*/ 4826408 h 6858000"/>
              <a:gd name="connsiteX397" fmla="*/ 4626081 w 6569477"/>
              <a:gd name="connsiteY397" fmla="*/ 4819526 h 6858000"/>
              <a:gd name="connsiteX398" fmla="*/ 4646742 w 6569477"/>
              <a:gd name="connsiteY398" fmla="*/ 4785116 h 6858000"/>
              <a:gd name="connsiteX399" fmla="*/ 4646742 w 6569477"/>
              <a:gd name="connsiteY399" fmla="*/ 4778236 h 6858000"/>
              <a:gd name="connsiteX400" fmla="*/ 4646742 w 6569477"/>
              <a:gd name="connsiteY400" fmla="*/ 4771353 h 6858000"/>
              <a:gd name="connsiteX401" fmla="*/ 4641578 w 6569477"/>
              <a:gd name="connsiteY401" fmla="*/ 4771353 h 6858000"/>
              <a:gd name="connsiteX402" fmla="*/ 4643300 w 6569477"/>
              <a:gd name="connsiteY402" fmla="*/ 4764470 h 6858000"/>
              <a:gd name="connsiteX403" fmla="*/ 4646744 w 6569477"/>
              <a:gd name="connsiteY403" fmla="*/ 4750706 h 6858000"/>
              <a:gd name="connsiteX404" fmla="*/ 4612308 w 6569477"/>
              <a:gd name="connsiteY404" fmla="*/ 4771353 h 6858000"/>
              <a:gd name="connsiteX405" fmla="*/ 4626081 w 6569477"/>
              <a:gd name="connsiteY405" fmla="*/ 4716301 h 6858000"/>
              <a:gd name="connsiteX406" fmla="*/ 4626083 w 6569477"/>
              <a:gd name="connsiteY406" fmla="*/ 4709296 h 6858000"/>
              <a:gd name="connsiteX407" fmla="*/ 4626036 w 6569477"/>
              <a:gd name="connsiteY407" fmla="*/ 4709417 h 6858000"/>
              <a:gd name="connsiteX408" fmla="*/ 4626083 w 6569477"/>
              <a:gd name="connsiteY408" fmla="*/ 4709417 h 6858000"/>
              <a:gd name="connsiteX409" fmla="*/ 4669890 w 6569477"/>
              <a:gd name="connsiteY409" fmla="*/ 4597214 h 6858000"/>
              <a:gd name="connsiteX410" fmla="*/ 4652597 w 6569477"/>
              <a:gd name="connsiteY410" fmla="*/ 4641464 h 6858000"/>
              <a:gd name="connsiteX411" fmla="*/ 4662239 w 6569477"/>
              <a:gd name="connsiteY411" fmla="*/ 4624254 h 6858000"/>
              <a:gd name="connsiteX412" fmla="*/ 4670635 w 6569477"/>
              <a:gd name="connsiteY412" fmla="*/ 4600705 h 6858000"/>
              <a:gd name="connsiteX413" fmla="*/ 6312651 w 6569477"/>
              <a:gd name="connsiteY413" fmla="*/ 4449732 h 6858000"/>
              <a:gd name="connsiteX414" fmla="*/ 6267859 w 6569477"/>
              <a:gd name="connsiteY414" fmla="*/ 4610691 h 6858000"/>
              <a:gd name="connsiteX415" fmla="*/ 6182372 w 6569477"/>
              <a:gd name="connsiteY415" fmla="*/ 4871073 h 6858000"/>
              <a:gd name="connsiteX416" fmla="*/ 5921253 w 6569477"/>
              <a:gd name="connsiteY416" fmla="*/ 5525765 h 6858000"/>
              <a:gd name="connsiteX417" fmla="*/ 5877945 w 6569477"/>
              <a:gd name="connsiteY417" fmla="*/ 5612921 h 6858000"/>
              <a:gd name="connsiteX418" fmla="*/ 5913709 w 6569477"/>
              <a:gd name="connsiteY418" fmla="*/ 5556906 h 6858000"/>
              <a:gd name="connsiteX419" fmla="*/ 6019724 w 6569477"/>
              <a:gd name="connsiteY419" fmla="*/ 5360027 h 6858000"/>
              <a:gd name="connsiteX420" fmla="*/ 6039225 w 6569477"/>
              <a:gd name="connsiteY420" fmla="*/ 5361777 h 6858000"/>
              <a:gd name="connsiteX421" fmla="*/ 6048547 w 6569477"/>
              <a:gd name="connsiteY421" fmla="*/ 5341824 h 6858000"/>
              <a:gd name="connsiteX422" fmla="*/ 6046345 w 6569477"/>
              <a:gd name="connsiteY422" fmla="*/ 5341588 h 6858000"/>
              <a:gd name="connsiteX423" fmla="*/ 6084294 w 6569477"/>
              <a:gd name="connsiteY423" fmla="*/ 5246712 h 6858000"/>
              <a:gd name="connsiteX424" fmla="*/ 6089991 w 6569477"/>
              <a:gd name="connsiteY424" fmla="*/ 5252078 h 6858000"/>
              <a:gd name="connsiteX425" fmla="*/ 6098822 w 6569477"/>
              <a:gd name="connsiteY425" fmla="*/ 5228225 h 6858000"/>
              <a:gd name="connsiteX426" fmla="*/ 6103633 w 6569477"/>
              <a:gd name="connsiteY426" fmla="*/ 5190650 h 6858000"/>
              <a:gd name="connsiteX427" fmla="*/ 6151332 w 6569477"/>
              <a:gd name="connsiteY427" fmla="*/ 5096646 h 6858000"/>
              <a:gd name="connsiteX428" fmla="*/ 6137143 w 6569477"/>
              <a:gd name="connsiteY428" fmla="*/ 5090460 h 6858000"/>
              <a:gd name="connsiteX429" fmla="*/ 6155791 w 6569477"/>
              <a:gd name="connsiteY429" fmla="*/ 5046678 h 6858000"/>
              <a:gd name="connsiteX430" fmla="*/ 6163274 w 6569477"/>
              <a:gd name="connsiteY430" fmla="*/ 5026869 h 6858000"/>
              <a:gd name="connsiteX431" fmla="*/ 6160038 w 6569477"/>
              <a:gd name="connsiteY431" fmla="*/ 5031146 h 6858000"/>
              <a:gd name="connsiteX432" fmla="*/ 6158362 w 6569477"/>
              <a:gd name="connsiteY432" fmla="*/ 5022395 h 6858000"/>
              <a:gd name="connsiteX433" fmla="*/ 6191781 w 6569477"/>
              <a:gd name="connsiteY433" fmla="*/ 4868143 h 6858000"/>
              <a:gd name="connsiteX434" fmla="*/ 6200750 w 6569477"/>
              <a:gd name="connsiteY434" fmla="*/ 4932832 h 6858000"/>
              <a:gd name="connsiteX435" fmla="*/ 6218420 w 6569477"/>
              <a:gd name="connsiteY435" fmla="*/ 4900018 h 6858000"/>
              <a:gd name="connsiteX436" fmla="*/ 6222771 w 6569477"/>
              <a:gd name="connsiteY436" fmla="*/ 4851267 h 6858000"/>
              <a:gd name="connsiteX437" fmla="*/ 6309018 w 6569477"/>
              <a:gd name="connsiteY437" fmla="*/ 4490449 h 6858000"/>
              <a:gd name="connsiteX438" fmla="*/ 6312390 w 6569477"/>
              <a:gd name="connsiteY438" fmla="*/ 4452667 h 6858000"/>
              <a:gd name="connsiteX439" fmla="*/ 4770714 w 6569477"/>
              <a:gd name="connsiteY439" fmla="*/ 4303393 h 6858000"/>
              <a:gd name="connsiteX440" fmla="*/ 4768098 w 6569477"/>
              <a:gd name="connsiteY440" fmla="*/ 4309185 h 6858000"/>
              <a:gd name="connsiteX441" fmla="*/ 4730786 w 6569477"/>
              <a:gd name="connsiteY441" fmla="*/ 4441413 h 6858000"/>
              <a:gd name="connsiteX442" fmla="*/ 4697881 w 6569477"/>
              <a:gd name="connsiteY442" fmla="*/ 4525604 h 6858000"/>
              <a:gd name="connsiteX443" fmla="*/ 4705286 w 6569477"/>
              <a:gd name="connsiteY443" fmla="*/ 4517587 h 6858000"/>
              <a:gd name="connsiteX444" fmla="*/ 4736280 w 6569477"/>
              <a:gd name="connsiteY444" fmla="*/ 4447908 h 6858000"/>
              <a:gd name="connsiteX445" fmla="*/ 4770714 w 6569477"/>
              <a:gd name="connsiteY445" fmla="*/ 4303393 h 6858000"/>
              <a:gd name="connsiteX446" fmla="*/ 5516941 w 6569477"/>
              <a:gd name="connsiteY446" fmla="*/ 4034216 h 6858000"/>
              <a:gd name="connsiteX447" fmla="*/ 5516585 w 6569477"/>
              <a:gd name="connsiteY447" fmla="*/ 4035638 h 6858000"/>
              <a:gd name="connsiteX448" fmla="*/ 5517415 w 6569477"/>
              <a:gd name="connsiteY448" fmla="*/ 4034843 h 6858000"/>
              <a:gd name="connsiteX449" fmla="*/ 4464361 w 6569477"/>
              <a:gd name="connsiteY449" fmla="*/ 3887629 h 6858000"/>
              <a:gd name="connsiteX450" fmla="*/ 4447219 w 6569477"/>
              <a:gd name="connsiteY450" fmla="*/ 3951032 h 6858000"/>
              <a:gd name="connsiteX451" fmla="*/ 4449788 w 6569477"/>
              <a:gd name="connsiteY451" fmla="*/ 3945610 h 6858000"/>
              <a:gd name="connsiteX452" fmla="*/ 4458042 w 6569477"/>
              <a:gd name="connsiteY452" fmla="*/ 3931642 h 6858000"/>
              <a:gd name="connsiteX453" fmla="*/ 5497455 w 6569477"/>
              <a:gd name="connsiteY453" fmla="*/ 3860297 h 6858000"/>
              <a:gd name="connsiteX454" fmla="*/ 5497454 w 6569477"/>
              <a:gd name="connsiteY454" fmla="*/ 3868735 h 6858000"/>
              <a:gd name="connsiteX455" fmla="*/ 5496941 w 6569477"/>
              <a:gd name="connsiteY455" fmla="*/ 3868220 h 6858000"/>
              <a:gd name="connsiteX456" fmla="*/ 5489018 w 6569477"/>
              <a:gd name="connsiteY456" fmla="*/ 3851862 h 6858000"/>
              <a:gd name="connsiteX457" fmla="*/ 5489416 w 6569477"/>
              <a:gd name="connsiteY457" fmla="*/ 3851862 h 6858000"/>
              <a:gd name="connsiteX458" fmla="*/ 5489019 w 6569477"/>
              <a:gd name="connsiteY458" fmla="*/ 3860299 h 6858000"/>
              <a:gd name="connsiteX459" fmla="*/ 5911079 w 6569477"/>
              <a:gd name="connsiteY459" fmla="*/ 3772494 h 6858000"/>
              <a:gd name="connsiteX460" fmla="*/ 5910807 w 6569477"/>
              <a:gd name="connsiteY460" fmla="*/ 3775940 h 6858000"/>
              <a:gd name="connsiteX461" fmla="*/ 5911685 w 6569477"/>
              <a:gd name="connsiteY461" fmla="*/ 3774713 h 6858000"/>
              <a:gd name="connsiteX462" fmla="*/ 6449798 w 6569477"/>
              <a:gd name="connsiteY462" fmla="*/ 3769517 h 6858000"/>
              <a:gd name="connsiteX463" fmla="*/ 6435579 w 6569477"/>
              <a:gd name="connsiteY463" fmla="*/ 3779144 h 6858000"/>
              <a:gd name="connsiteX464" fmla="*/ 6426392 w 6569477"/>
              <a:gd name="connsiteY464" fmla="*/ 3784213 h 6858000"/>
              <a:gd name="connsiteX465" fmla="*/ 6421513 w 6569477"/>
              <a:gd name="connsiteY465" fmla="*/ 3924977 h 6858000"/>
              <a:gd name="connsiteX466" fmla="*/ 6405797 w 6569477"/>
              <a:gd name="connsiteY466" fmla="*/ 4066691 h 6858000"/>
              <a:gd name="connsiteX467" fmla="*/ 6410326 w 6569477"/>
              <a:gd name="connsiteY467" fmla="*/ 4126067 h 6858000"/>
              <a:gd name="connsiteX468" fmla="*/ 6395881 w 6569477"/>
              <a:gd name="connsiteY468" fmla="*/ 4232882 h 6858000"/>
              <a:gd name="connsiteX469" fmla="*/ 6391736 w 6569477"/>
              <a:gd name="connsiteY469" fmla="*/ 4265027 h 6858000"/>
              <a:gd name="connsiteX470" fmla="*/ 6399816 w 6569477"/>
              <a:gd name="connsiteY470" fmla="*/ 4239321 h 6858000"/>
              <a:gd name="connsiteX471" fmla="*/ 6405907 w 6569477"/>
              <a:gd name="connsiteY471" fmla="*/ 4171069 h 6858000"/>
              <a:gd name="connsiteX472" fmla="*/ 6428796 w 6569477"/>
              <a:gd name="connsiteY472" fmla="*/ 4079755 h 6858000"/>
              <a:gd name="connsiteX473" fmla="*/ 6419916 w 6569477"/>
              <a:gd name="connsiteY473" fmla="*/ 4069130 h 6858000"/>
              <a:gd name="connsiteX474" fmla="*/ 6433836 w 6569477"/>
              <a:gd name="connsiteY474" fmla="*/ 3913127 h 6858000"/>
              <a:gd name="connsiteX475" fmla="*/ 6455766 w 6569477"/>
              <a:gd name="connsiteY475" fmla="*/ 3777500 h 6858000"/>
              <a:gd name="connsiteX476" fmla="*/ 6449798 w 6569477"/>
              <a:gd name="connsiteY476" fmla="*/ 3769517 h 6858000"/>
              <a:gd name="connsiteX477" fmla="*/ 6431269 w 6569477"/>
              <a:gd name="connsiteY477" fmla="*/ 3677444 h 6858000"/>
              <a:gd name="connsiteX478" fmla="*/ 6429099 w 6569477"/>
              <a:gd name="connsiteY478" fmla="*/ 3684082 h 6858000"/>
              <a:gd name="connsiteX479" fmla="*/ 6428712 w 6569477"/>
              <a:gd name="connsiteY479" fmla="*/ 3698653 h 6858000"/>
              <a:gd name="connsiteX480" fmla="*/ 6430840 w 6569477"/>
              <a:gd name="connsiteY480" fmla="*/ 3685964 h 6858000"/>
              <a:gd name="connsiteX481" fmla="*/ 6441196 w 6569477"/>
              <a:gd name="connsiteY481" fmla="*/ 3504743 h 6858000"/>
              <a:gd name="connsiteX482" fmla="*/ 6440326 w 6569477"/>
              <a:gd name="connsiteY482" fmla="*/ 3514494 h 6858000"/>
              <a:gd name="connsiteX483" fmla="*/ 6440393 w 6569477"/>
              <a:gd name="connsiteY483" fmla="*/ 3514771 h 6858000"/>
              <a:gd name="connsiteX484" fmla="*/ 6438704 w 6569477"/>
              <a:gd name="connsiteY484" fmla="*/ 3535807 h 6858000"/>
              <a:gd name="connsiteX485" fmla="*/ 6440401 w 6569477"/>
              <a:gd name="connsiteY485" fmla="*/ 3531965 h 6858000"/>
              <a:gd name="connsiteX486" fmla="*/ 6441548 w 6569477"/>
              <a:gd name="connsiteY486" fmla="*/ 3519646 h 6858000"/>
              <a:gd name="connsiteX487" fmla="*/ 6440393 w 6569477"/>
              <a:gd name="connsiteY487" fmla="*/ 3514771 h 6858000"/>
              <a:gd name="connsiteX488" fmla="*/ 6458019 w 6569477"/>
              <a:gd name="connsiteY488" fmla="*/ 3495196 h 6858000"/>
              <a:gd name="connsiteX489" fmla="*/ 6453910 w 6569477"/>
              <a:gd name="connsiteY489" fmla="*/ 3495641 h 6858000"/>
              <a:gd name="connsiteX490" fmla="*/ 6451579 w 6569477"/>
              <a:gd name="connsiteY490" fmla="*/ 3538789 h 6858000"/>
              <a:gd name="connsiteX491" fmla="*/ 6438544 w 6569477"/>
              <a:gd name="connsiteY491" fmla="*/ 3621912 h 6858000"/>
              <a:gd name="connsiteX492" fmla="*/ 6434839 w 6569477"/>
              <a:gd name="connsiteY492" fmla="*/ 3651648 h 6858000"/>
              <a:gd name="connsiteX493" fmla="*/ 6440156 w 6569477"/>
              <a:gd name="connsiteY493" fmla="*/ 3649560 h 6858000"/>
              <a:gd name="connsiteX494" fmla="*/ 6448445 w 6569477"/>
              <a:gd name="connsiteY494" fmla="*/ 3639248 h 6858000"/>
              <a:gd name="connsiteX495" fmla="*/ 6452125 w 6569477"/>
              <a:gd name="connsiteY495" fmla="*/ 3653091 h 6858000"/>
              <a:gd name="connsiteX496" fmla="*/ 6452316 w 6569477"/>
              <a:gd name="connsiteY496" fmla="*/ 3654200 h 6858000"/>
              <a:gd name="connsiteX497" fmla="*/ 6453358 w 6569477"/>
              <a:gd name="connsiteY497" fmla="*/ 3623160 h 6858000"/>
              <a:gd name="connsiteX498" fmla="*/ 6456256 w 6569477"/>
              <a:gd name="connsiteY498" fmla="*/ 3501181 h 6858000"/>
              <a:gd name="connsiteX499" fmla="*/ 6458019 w 6569477"/>
              <a:gd name="connsiteY499" fmla="*/ 3495196 h 6858000"/>
              <a:gd name="connsiteX500" fmla="*/ 5472148 w 6569477"/>
              <a:gd name="connsiteY500" fmla="*/ 3455387 h 6858000"/>
              <a:gd name="connsiteX501" fmla="*/ 5480584 w 6569477"/>
              <a:gd name="connsiteY501" fmla="*/ 3463821 h 6858000"/>
              <a:gd name="connsiteX502" fmla="*/ 5472148 w 6569477"/>
              <a:gd name="connsiteY502" fmla="*/ 3463821 h 6858000"/>
              <a:gd name="connsiteX503" fmla="*/ 5489019 w 6569477"/>
              <a:gd name="connsiteY503" fmla="*/ 3362594 h 6858000"/>
              <a:gd name="connsiteX504" fmla="*/ 5497455 w 6569477"/>
              <a:gd name="connsiteY504" fmla="*/ 3514435 h 6858000"/>
              <a:gd name="connsiteX505" fmla="*/ 5522761 w 6569477"/>
              <a:gd name="connsiteY505" fmla="*/ 3581921 h 6858000"/>
              <a:gd name="connsiteX506" fmla="*/ 5531197 w 6569477"/>
              <a:gd name="connsiteY506" fmla="*/ 3666278 h 6858000"/>
              <a:gd name="connsiteX507" fmla="*/ 5514328 w 6569477"/>
              <a:gd name="connsiteY507" fmla="*/ 3809685 h 6858000"/>
              <a:gd name="connsiteX508" fmla="*/ 5505888 w 6569477"/>
              <a:gd name="connsiteY508" fmla="*/ 3801249 h 6858000"/>
              <a:gd name="connsiteX509" fmla="*/ 5505890 w 6569477"/>
              <a:gd name="connsiteY509" fmla="*/ 3809685 h 6858000"/>
              <a:gd name="connsiteX510" fmla="*/ 5497454 w 6569477"/>
              <a:gd name="connsiteY510" fmla="*/ 3843426 h 6858000"/>
              <a:gd name="connsiteX511" fmla="*/ 5497455 w 6569477"/>
              <a:gd name="connsiteY511" fmla="*/ 3851862 h 6858000"/>
              <a:gd name="connsiteX512" fmla="*/ 5489416 w 6569477"/>
              <a:gd name="connsiteY512" fmla="*/ 3851862 h 6858000"/>
              <a:gd name="connsiteX513" fmla="*/ 5490073 w 6569477"/>
              <a:gd name="connsiteY513" fmla="*/ 3838023 h 6858000"/>
              <a:gd name="connsiteX514" fmla="*/ 5480584 w 6569477"/>
              <a:gd name="connsiteY514" fmla="*/ 3801246 h 6858000"/>
              <a:gd name="connsiteX515" fmla="*/ 5489019 w 6569477"/>
              <a:gd name="connsiteY515" fmla="*/ 3792812 h 6858000"/>
              <a:gd name="connsiteX516" fmla="*/ 5489019 w 6569477"/>
              <a:gd name="connsiteY516" fmla="*/ 3784378 h 6858000"/>
              <a:gd name="connsiteX517" fmla="*/ 5497455 w 6569477"/>
              <a:gd name="connsiteY517" fmla="*/ 3775942 h 6858000"/>
              <a:gd name="connsiteX518" fmla="*/ 5497455 w 6569477"/>
              <a:gd name="connsiteY518" fmla="*/ 3767506 h 6858000"/>
              <a:gd name="connsiteX519" fmla="*/ 5489019 w 6569477"/>
              <a:gd name="connsiteY519" fmla="*/ 3767506 h 6858000"/>
              <a:gd name="connsiteX520" fmla="*/ 5480584 w 6569477"/>
              <a:gd name="connsiteY520" fmla="*/ 3700021 h 6858000"/>
              <a:gd name="connsiteX521" fmla="*/ 5489019 w 6569477"/>
              <a:gd name="connsiteY521" fmla="*/ 3700021 h 6858000"/>
              <a:gd name="connsiteX522" fmla="*/ 5489018 w 6569477"/>
              <a:gd name="connsiteY522" fmla="*/ 3683147 h 6858000"/>
              <a:gd name="connsiteX523" fmla="*/ 5489019 w 6569477"/>
              <a:gd name="connsiteY523" fmla="*/ 3674714 h 6858000"/>
              <a:gd name="connsiteX524" fmla="*/ 5497455 w 6569477"/>
              <a:gd name="connsiteY524" fmla="*/ 3590358 h 6858000"/>
              <a:gd name="connsiteX525" fmla="*/ 5489019 w 6569477"/>
              <a:gd name="connsiteY525" fmla="*/ 3590355 h 6858000"/>
              <a:gd name="connsiteX526" fmla="*/ 5497454 w 6569477"/>
              <a:gd name="connsiteY526" fmla="*/ 3581921 h 6858000"/>
              <a:gd name="connsiteX527" fmla="*/ 5489016 w 6569477"/>
              <a:gd name="connsiteY527" fmla="*/ 3573485 h 6858000"/>
              <a:gd name="connsiteX528" fmla="*/ 5489019 w 6569477"/>
              <a:gd name="connsiteY528" fmla="*/ 3522871 h 6858000"/>
              <a:gd name="connsiteX529" fmla="*/ 5480583 w 6569477"/>
              <a:gd name="connsiteY529" fmla="*/ 3497564 h 6858000"/>
              <a:gd name="connsiteX530" fmla="*/ 5489019 w 6569477"/>
              <a:gd name="connsiteY530" fmla="*/ 3489128 h 6858000"/>
              <a:gd name="connsiteX531" fmla="*/ 5472148 w 6569477"/>
              <a:gd name="connsiteY531" fmla="*/ 3480692 h 6858000"/>
              <a:gd name="connsiteX532" fmla="*/ 5480583 w 6569477"/>
              <a:gd name="connsiteY532" fmla="*/ 3480694 h 6858000"/>
              <a:gd name="connsiteX533" fmla="*/ 5480584 w 6569477"/>
              <a:gd name="connsiteY533" fmla="*/ 3472258 h 6858000"/>
              <a:gd name="connsiteX534" fmla="*/ 5480584 w 6569477"/>
              <a:gd name="connsiteY534" fmla="*/ 3463821 h 6858000"/>
              <a:gd name="connsiteX535" fmla="*/ 5480583 w 6569477"/>
              <a:gd name="connsiteY535" fmla="*/ 3455387 h 6858000"/>
              <a:gd name="connsiteX536" fmla="*/ 5480584 w 6569477"/>
              <a:gd name="connsiteY536" fmla="*/ 3446949 h 6858000"/>
              <a:gd name="connsiteX537" fmla="*/ 5489018 w 6569477"/>
              <a:gd name="connsiteY537" fmla="*/ 3430080 h 6858000"/>
              <a:gd name="connsiteX538" fmla="*/ 5480583 w 6569477"/>
              <a:gd name="connsiteY538" fmla="*/ 3413208 h 6858000"/>
              <a:gd name="connsiteX539" fmla="*/ 5489019 w 6569477"/>
              <a:gd name="connsiteY539" fmla="*/ 3362594 h 6858000"/>
              <a:gd name="connsiteX540" fmla="*/ 6476672 w 6569477"/>
              <a:gd name="connsiteY540" fmla="*/ 3330681 h 6858000"/>
              <a:gd name="connsiteX541" fmla="*/ 6474216 w 6569477"/>
              <a:gd name="connsiteY541" fmla="*/ 3344735 h 6858000"/>
              <a:gd name="connsiteX542" fmla="*/ 6474237 w 6569477"/>
              <a:gd name="connsiteY542" fmla="*/ 3389156 h 6858000"/>
              <a:gd name="connsiteX543" fmla="*/ 6473057 w 6569477"/>
              <a:gd name="connsiteY543" fmla="*/ 3436128 h 6858000"/>
              <a:gd name="connsiteX544" fmla="*/ 6474117 w 6569477"/>
              <a:gd name="connsiteY544" fmla="*/ 3429860 h 6858000"/>
              <a:gd name="connsiteX545" fmla="*/ 6484385 w 6569477"/>
              <a:gd name="connsiteY545" fmla="*/ 3401681 h 6858000"/>
              <a:gd name="connsiteX546" fmla="*/ 6476754 w 6569477"/>
              <a:gd name="connsiteY546" fmla="*/ 3334041 h 6858000"/>
              <a:gd name="connsiteX547" fmla="*/ 4591997 w 6569477"/>
              <a:gd name="connsiteY547" fmla="*/ 3197452 h 6858000"/>
              <a:gd name="connsiteX548" fmla="*/ 4573874 w 6569477"/>
              <a:gd name="connsiteY548" fmla="*/ 3239660 h 6858000"/>
              <a:gd name="connsiteX549" fmla="*/ 4466612 w 6569477"/>
              <a:gd name="connsiteY549" fmla="*/ 4099989 h 6858000"/>
              <a:gd name="connsiteX550" fmla="*/ 4461265 w 6569477"/>
              <a:gd name="connsiteY550" fmla="*/ 4132980 h 6858000"/>
              <a:gd name="connsiteX551" fmla="*/ 4451817 w 6569477"/>
              <a:gd name="connsiteY551" fmla="*/ 4150441 h 6858000"/>
              <a:gd name="connsiteX552" fmla="*/ 4445021 w 6569477"/>
              <a:gd name="connsiteY552" fmla="*/ 4150252 h 6858000"/>
              <a:gd name="connsiteX553" fmla="*/ 4440617 w 6569477"/>
              <a:gd name="connsiteY553" fmla="*/ 4171396 h 6858000"/>
              <a:gd name="connsiteX554" fmla="*/ 4419203 w 6569477"/>
              <a:gd name="connsiteY554" fmla="*/ 4256889 h 6858000"/>
              <a:gd name="connsiteX555" fmla="*/ 4407405 w 6569477"/>
              <a:gd name="connsiteY555" fmla="*/ 4258040 h 6858000"/>
              <a:gd name="connsiteX556" fmla="*/ 4396892 w 6569477"/>
              <a:gd name="connsiteY556" fmla="*/ 4321021 h 6858000"/>
              <a:gd name="connsiteX557" fmla="*/ 4369578 w 6569477"/>
              <a:gd name="connsiteY557" fmla="*/ 4407090 h 6858000"/>
              <a:gd name="connsiteX558" fmla="*/ 4333800 w 6569477"/>
              <a:gd name="connsiteY558" fmla="*/ 4479686 h 6858000"/>
              <a:gd name="connsiteX559" fmla="*/ 4325334 w 6569477"/>
              <a:gd name="connsiteY559" fmla="*/ 4466213 h 6858000"/>
              <a:gd name="connsiteX560" fmla="*/ 4280710 w 6569477"/>
              <a:gd name="connsiteY560" fmla="*/ 4594480 h 6858000"/>
              <a:gd name="connsiteX561" fmla="*/ 4225440 w 6569477"/>
              <a:gd name="connsiteY561" fmla="*/ 4735700 h 6858000"/>
              <a:gd name="connsiteX562" fmla="*/ 4207997 w 6569477"/>
              <a:gd name="connsiteY562" fmla="*/ 4727870 h 6858000"/>
              <a:gd name="connsiteX563" fmla="*/ 4197352 w 6569477"/>
              <a:gd name="connsiteY563" fmla="*/ 4740823 h 6858000"/>
              <a:gd name="connsiteX564" fmla="*/ 4196197 w 6569477"/>
              <a:gd name="connsiteY564" fmla="*/ 4729021 h 6858000"/>
              <a:gd name="connsiteX565" fmla="*/ 4197864 w 6569477"/>
              <a:gd name="connsiteY565" fmla="*/ 4721710 h 6858000"/>
              <a:gd name="connsiteX566" fmla="*/ 4198377 w 6569477"/>
              <a:gd name="connsiteY566" fmla="*/ 4702596 h 6858000"/>
              <a:gd name="connsiteX567" fmla="*/ 4205687 w 6569477"/>
              <a:gd name="connsiteY567" fmla="*/ 4704265 h 6858000"/>
              <a:gd name="connsiteX568" fmla="*/ 4211842 w 6569477"/>
              <a:gd name="connsiteY568" fmla="*/ 4694134 h 6858000"/>
              <a:gd name="connsiteX569" fmla="*/ 4212998 w 6569477"/>
              <a:gd name="connsiteY569" fmla="*/ 4705936 h 6858000"/>
              <a:gd name="connsiteX570" fmla="*/ 4211331 w 6569477"/>
              <a:gd name="connsiteY570" fmla="*/ 4713247 h 6858000"/>
              <a:gd name="connsiteX571" fmla="*/ 4241466 w 6569477"/>
              <a:gd name="connsiteY571" fmla="*/ 4631670 h 6858000"/>
              <a:gd name="connsiteX572" fmla="*/ 4288913 w 6569477"/>
              <a:gd name="connsiteY572" fmla="*/ 4507894 h 6858000"/>
              <a:gd name="connsiteX573" fmla="*/ 4316357 w 6569477"/>
              <a:gd name="connsiteY573" fmla="*/ 4471856 h 6858000"/>
              <a:gd name="connsiteX574" fmla="*/ 4320714 w 6569477"/>
              <a:gd name="connsiteY574" fmla="*/ 4419005 h 6858000"/>
              <a:gd name="connsiteX575" fmla="*/ 4355338 w 6569477"/>
              <a:gd name="connsiteY575" fmla="*/ 4334607 h 6858000"/>
              <a:gd name="connsiteX576" fmla="*/ 4378161 w 6569477"/>
              <a:gd name="connsiteY576" fmla="*/ 4251360 h 6858000"/>
              <a:gd name="connsiteX577" fmla="*/ 4394450 w 6569477"/>
              <a:gd name="connsiteY577" fmla="*/ 4247389 h 6858000"/>
              <a:gd name="connsiteX578" fmla="*/ 4413578 w 6569477"/>
              <a:gd name="connsiteY578" fmla="*/ 4184571 h 6858000"/>
              <a:gd name="connsiteX579" fmla="*/ 4421652 w 6569477"/>
              <a:gd name="connsiteY579" fmla="*/ 4146369 h 6858000"/>
              <a:gd name="connsiteX580" fmla="*/ 4419667 w 6569477"/>
              <a:gd name="connsiteY580" fmla="*/ 4145669 h 6858000"/>
              <a:gd name="connsiteX581" fmla="*/ 4417525 w 6569477"/>
              <a:gd name="connsiteY581" fmla="*/ 4118952 h 6858000"/>
              <a:gd name="connsiteX582" fmla="*/ 4441264 w 6569477"/>
              <a:gd name="connsiteY582" fmla="*/ 4013294 h 6858000"/>
              <a:gd name="connsiteX583" fmla="*/ 4436422 w 6569477"/>
              <a:gd name="connsiteY583" fmla="*/ 4018999 h 6858000"/>
              <a:gd name="connsiteX584" fmla="*/ 4431567 w 6569477"/>
              <a:gd name="connsiteY584" fmla="*/ 4022637 h 6858000"/>
              <a:gd name="connsiteX585" fmla="*/ 4428326 w 6569477"/>
              <a:gd name="connsiteY585" fmla="*/ 4020913 h 6858000"/>
              <a:gd name="connsiteX586" fmla="*/ 4391474 w 6569477"/>
              <a:gd name="connsiteY586" fmla="*/ 4157215 h 6858000"/>
              <a:gd name="connsiteX587" fmla="*/ 3740297 w 6569477"/>
              <a:gd name="connsiteY587" fmla="*/ 5325287 h 6858000"/>
              <a:gd name="connsiteX588" fmla="*/ 3673269 w 6569477"/>
              <a:gd name="connsiteY588" fmla="*/ 5399037 h 6858000"/>
              <a:gd name="connsiteX589" fmla="*/ 3669727 w 6569477"/>
              <a:gd name="connsiteY589" fmla="*/ 5403831 h 6858000"/>
              <a:gd name="connsiteX590" fmla="*/ 3640004 w 6569477"/>
              <a:gd name="connsiteY590" fmla="*/ 5455366 h 6858000"/>
              <a:gd name="connsiteX591" fmla="*/ 3518669 w 6569477"/>
              <a:gd name="connsiteY591" fmla="*/ 5580675 h 6858000"/>
              <a:gd name="connsiteX592" fmla="*/ 3333378 w 6569477"/>
              <a:gd name="connsiteY592" fmla="*/ 5787546 h 6858000"/>
              <a:gd name="connsiteX593" fmla="*/ 2632692 w 6569477"/>
              <a:gd name="connsiteY593" fmla="*/ 6357958 h 6858000"/>
              <a:gd name="connsiteX594" fmla="*/ 2932959 w 6569477"/>
              <a:gd name="connsiteY594" fmla="*/ 6170259 h 6858000"/>
              <a:gd name="connsiteX595" fmla="*/ 3209727 w 6569477"/>
              <a:gd name="connsiteY595" fmla="*/ 5975694 h 6858000"/>
              <a:gd name="connsiteX596" fmla="*/ 3479318 w 6569477"/>
              <a:gd name="connsiteY596" fmla="*/ 5724393 h 6858000"/>
              <a:gd name="connsiteX597" fmla="*/ 3630789 w 6569477"/>
              <a:gd name="connsiteY597" fmla="*/ 5574052 h 6858000"/>
              <a:gd name="connsiteX598" fmla="*/ 3641784 w 6569477"/>
              <a:gd name="connsiteY598" fmla="*/ 5558498 h 6858000"/>
              <a:gd name="connsiteX599" fmla="*/ 3648847 w 6569477"/>
              <a:gd name="connsiteY599" fmla="*/ 5558267 h 6858000"/>
              <a:gd name="connsiteX600" fmla="*/ 3723992 w 6569477"/>
              <a:gd name="connsiteY600" fmla="*/ 5473810 h 6858000"/>
              <a:gd name="connsiteX601" fmla="*/ 3661585 w 6569477"/>
              <a:gd name="connsiteY601" fmla="*/ 5560315 h 6858000"/>
              <a:gd name="connsiteX602" fmla="*/ 3668289 w 6569477"/>
              <a:gd name="connsiteY602" fmla="*/ 5568400 h 6858000"/>
              <a:gd name="connsiteX603" fmla="*/ 3671349 w 6569477"/>
              <a:gd name="connsiteY603" fmla="*/ 5565159 h 6858000"/>
              <a:gd name="connsiteX604" fmla="*/ 3704743 w 6569477"/>
              <a:gd name="connsiteY604" fmla="*/ 5518593 h 6858000"/>
              <a:gd name="connsiteX605" fmla="*/ 3742448 w 6569477"/>
              <a:gd name="connsiteY605" fmla="*/ 5493487 h 6858000"/>
              <a:gd name="connsiteX606" fmla="*/ 3763817 w 6569477"/>
              <a:gd name="connsiteY606" fmla="*/ 5444954 h 6858000"/>
              <a:gd name="connsiteX607" fmla="*/ 3824093 w 6569477"/>
              <a:gd name="connsiteY607" fmla="*/ 5376481 h 6858000"/>
              <a:gd name="connsiteX608" fmla="*/ 3872840 w 6569477"/>
              <a:gd name="connsiteY608" fmla="*/ 5305243 h 6858000"/>
              <a:gd name="connsiteX609" fmla="*/ 3889533 w 6569477"/>
              <a:gd name="connsiteY609" fmla="*/ 5306806 h 6858000"/>
              <a:gd name="connsiteX610" fmla="*/ 4015119 w 6569477"/>
              <a:gd name="connsiteY610" fmla="*/ 5097899 h 6858000"/>
              <a:gd name="connsiteX611" fmla="*/ 3994464 w 6569477"/>
              <a:gd name="connsiteY611" fmla="*/ 5102704 h 6858000"/>
              <a:gd name="connsiteX612" fmla="*/ 4092802 w 6569477"/>
              <a:gd name="connsiteY612" fmla="*/ 4987260 h 6858000"/>
              <a:gd name="connsiteX613" fmla="*/ 4080850 w 6569477"/>
              <a:gd name="connsiteY613" fmla="*/ 5021436 h 6858000"/>
              <a:gd name="connsiteX614" fmla="*/ 4078382 w 6569477"/>
              <a:gd name="connsiteY614" fmla="*/ 5029071 h 6858000"/>
              <a:gd name="connsiteX615" fmla="*/ 4076190 w 6569477"/>
              <a:gd name="connsiteY615" fmla="*/ 5029922 h 6858000"/>
              <a:gd name="connsiteX616" fmla="*/ 4076596 w 6569477"/>
              <a:gd name="connsiteY616" fmla="*/ 5034592 h 6858000"/>
              <a:gd name="connsiteX617" fmla="*/ 4078382 w 6569477"/>
              <a:gd name="connsiteY617" fmla="*/ 5029071 h 6858000"/>
              <a:gd name="connsiteX618" fmla="*/ 4080559 w 6569477"/>
              <a:gd name="connsiteY618" fmla="*/ 5028225 h 6858000"/>
              <a:gd name="connsiteX619" fmla="*/ 4085722 w 6569477"/>
              <a:gd name="connsiteY619" fmla="*/ 5027024 h 6858000"/>
              <a:gd name="connsiteX620" fmla="*/ 4077797 w 6569477"/>
              <a:gd name="connsiteY620" fmla="*/ 5039757 h 6858000"/>
              <a:gd name="connsiteX621" fmla="*/ 4079000 w 6569477"/>
              <a:gd name="connsiteY621" fmla="*/ 5044924 h 6858000"/>
              <a:gd name="connsiteX622" fmla="*/ 4073836 w 6569477"/>
              <a:gd name="connsiteY622" fmla="*/ 5046125 h 6858000"/>
              <a:gd name="connsiteX623" fmla="*/ 3990632 w 6569477"/>
              <a:gd name="connsiteY623" fmla="*/ 5179830 h 6858000"/>
              <a:gd name="connsiteX624" fmla="*/ 3909830 w 6569477"/>
              <a:gd name="connsiteY624" fmla="*/ 5323866 h 6858000"/>
              <a:gd name="connsiteX625" fmla="*/ 3898301 w 6569477"/>
              <a:gd name="connsiteY625" fmla="*/ 5321102 h 6858000"/>
              <a:gd name="connsiteX626" fmla="*/ 3867806 w 6569477"/>
              <a:gd name="connsiteY626" fmla="*/ 5377204 h 6858000"/>
              <a:gd name="connsiteX627" fmla="*/ 3813895 w 6569477"/>
              <a:gd name="connsiteY627" fmla="*/ 5449641 h 6858000"/>
              <a:gd name="connsiteX628" fmla="*/ 3756379 w 6569477"/>
              <a:gd name="connsiteY628" fmla="*/ 5506583 h 6858000"/>
              <a:gd name="connsiteX629" fmla="*/ 3752775 w 6569477"/>
              <a:gd name="connsiteY629" fmla="*/ 5491084 h 6858000"/>
              <a:gd name="connsiteX630" fmla="*/ 3709265 w 6569477"/>
              <a:gd name="connsiteY630" fmla="*/ 5546809 h 6858000"/>
              <a:gd name="connsiteX631" fmla="*/ 3669885 w 6569477"/>
              <a:gd name="connsiteY631" fmla="*/ 5596303 h 6858000"/>
              <a:gd name="connsiteX632" fmla="*/ 3646499 w 6569477"/>
              <a:gd name="connsiteY632" fmla="*/ 5639958 h 6858000"/>
              <a:gd name="connsiteX633" fmla="*/ 3613620 w 6569477"/>
              <a:gd name="connsiteY633" fmla="*/ 5675270 h 6858000"/>
              <a:gd name="connsiteX634" fmla="*/ 3413507 w 6569477"/>
              <a:gd name="connsiteY634" fmla="*/ 5872624 h 6858000"/>
              <a:gd name="connsiteX635" fmla="*/ 3322805 w 6569477"/>
              <a:gd name="connsiteY635" fmla="*/ 5952776 h 6858000"/>
              <a:gd name="connsiteX636" fmla="*/ 3320558 w 6569477"/>
              <a:gd name="connsiteY636" fmla="*/ 5955085 h 6858000"/>
              <a:gd name="connsiteX637" fmla="*/ 3314757 w 6569477"/>
              <a:gd name="connsiteY637" fmla="*/ 5959888 h 6858000"/>
              <a:gd name="connsiteX638" fmla="*/ 3307300 w 6569477"/>
              <a:gd name="connsiteY638" fmla="*/ 5966478 h 6858000"/>
              <a:gd name="connsiteX639" fmla="*/ 3303928 w 6569477"/>
              <a:gd name="connsiteY639" fmla="*/ 5968852 h 6858000"/>
              <a:gd name="connsiteX640" fmla="*/ 3201349 w 6569477"/>
              <a:gd name="connsiteY640" fmla="*/ 6053762 h 6858000"/>
              <a:gd name="connsiteX641" fmla="*/ 3207992 w 6569477"/>
              <a:gd name="connsiteY641" fmla="*/ 6056670 h 6858000"/>
              <a:gd name="connsiteX642" fmla="*/ 3225724 w 6569477"/>
              <a:gd name="connsiteY642" fmla="*/ 6055701 h 6858000"/>
              <a:gd name="connsiteX643" fmla="*/ 3234055 w 6569477"/>
              <a:gd name="connsiteY643" fmla="*/ 6055584 h 6858000"/>
              <a:gd name="connsiteX644" fmla="*/ 3383085 w 6569477"/>
              <a:gd name="connsiteY644" fmla="*/ 5947757 h 6858000"/>
              <a:gd name="connsiteX645" fmla="*/ 3692178 w 6569477"/>
              <a:gd name="connsiteY645" fmla="*/ 5663100 h 6858000"/>
              <a:gd name="connsiteX646" fmla="*/ 3726668 w 6569477"/>
              <a:gd name="connsiteY646" fmla="*/ 5628774 h 6858000"/>
              <a:gd name="connsiteX647" fmla="*/ 3751517 w 6569477"/>
              <a:gd name="connsiteY647" fmla="*/ 5601329 h 6858000"/>
              <a:gd name="connsiteX648" fmla="*/ 3758066 w 6569477"/>
              <a:gd name="connsiteY648" fmla="*/ 5598201 h 6858000"/>
              <a:gd name="connsiteX649" fmla="*/ 4021526 w 6569477"/>
              <a:gd name="connsiteY649" fmla="*/ 5278330 h 6858000"/>
              <a:gd name="connsiteX650" fmla="*/ 4018741 w 6569477"/>
              <a:gd name="connsiteY650" fmla="*/ 5279415 h 6858000"/>
              <a:gd name="connsiteX651" fmla="*/ 4005846 w 6569477"/>
              <a:gd name="connsiteY651" fmla="*/ 5290131 h 6858000"/>
              <a:gd name="connsiteX652" fmla="*/ 4006936 w 6569477"/>
              <a:gd name="connsiteY652" fmla="*/ 5278323 h 6858000"/>
              <a:gd name="connsiteX653" fmla="*/ 4009950 w 6569477"/>
              <a:gd name="connsiteY653" fmla="*/ 5271457 h 6858000"/>
              <a:gd name="connsiteX654" fmla="*/ 4014054 w 6569477"/>
              <a:gd name="connsiteY654" fmla="*/ 5252781 h 6858000"/>
              <a:gd name="connsiteX655" fmla="*/ 4020918 w 6569477"/>
              <a:gd name="connsiteY655" fmla="*/ 5255799 h 6858000"/>
              <a:gd name="connsiteX656" fmla="*/ 4028873 w 6569477"/>
              <a:gd name="connsiteY656" fmla="*/ 5247008 h 6858000"/>
              <a:gd name="connsiteX657" fmla="*/ 4027784 w 6569477"/>
              <a:gd name="connsiteY657" fmla="*/ 5258816 h 6858000"/>
              <a:gd name="connsiteX658" fmla="*/ 4024769 w 6569477"/>
              <a:gd name="connsiteY658" fmla="*/ 5265682 h 6858000"/>
              <a:gd name="connsiteX659" fmla="*/ 4069734 w 6569477"/>
              <a:gd name="connsiteY659" fmla="*/ 5191244 h 6858000"/>
              <a:gd name="connsiteX660" fmla="*/ 4139652 w 6569477"/>
              <a:gd name="connsiteY660" fmla="*/ 5078624 h 6858000"/>
              <a:gd name="connsiteX661" fmla="*/ 4173395 w 6569477"/>
              <a:gd name="connsiteY661" fmla="*/ 5048402 h 6858000"/>
              <a:gd name="connsiteX662" fmla="*/ 4187632 w 6569477"/>
              <a:gd name="connsiteY662" fmla="*/ 4997320 h 6858000"/>
              <a:gd name="connsiteX663" fmla="*/ 4237537 w 6569477"/>
              <a:gd name="connsiteY663" fmla="*/ 4920957 h 6858000"/>
              <a:gd name="connsiteX664" fmla="*/ 4275637 w 6569477"/>
              <a:gd name="connsiteY664" fmla="*/ 4843501 h 6858000"/>
              <a:gd name="connsiteX665" fmla="*/ 4292382 w 6569477"/>
              <a:gd name="connsiteY665" fmla="*/ 4842669 h 6858000"/>
              <a:gd name="connsiteX666" fmla="*/ 4386922 w 6569477"/>
              <a:gd name="connsiteY666" fmla="*/ 4618000 h 6858000"/>
              <a:gd name="connsiteX667" fmla="*/ 4367162 w 6569477"/>
              <a:gd name="connsiteY667" fmla="*/ 4625699 h 6858000"/>
              <a:gd name="connsiteX668" fmla="*/ 4425731 w 6569477"/>
              <a:gd name="connsiteY668" fmla="*/ 4531642 h 6858000"/>
              <a:gd name="connsiteX669" fmla="*/ 4440463 w 6569477"/>
              <a:gd name="connsiteY669" fmla="*/ 4509053 h 6858000"/>
              <a:gd name="connsiteX670" fmla="*/ 4496479 w 6569477"/>
              <a:gd name="connsiteY670" fmla="*/ 4324901 h 6858000"/>
              <a:gd name="connsiteX671" fmla="*/ 4558379 w 6569477"/>
              <a:gd name="connsiteY671" fmla="*/ 4048002 h 6858000"/>
              <a:gd name="connsiteX672" fmla="*/ 4558015 w 6569477"/>
              <a:gd name="connsiteY672" fmla="*/ 3905566 h 6858000"/>
              <a:gd name="connsiteX673" fmla="*/ 4557679 w 6569477"/>
              <a:gd name="connsiteY673" fmla="*/ 3800467 h 6858000"/>
              <a:gd name="connsiteX674" fmla="*/ 4604555 w 6569477"/>
              <a:gd name="connsiteY674" fmla="*/ 3232475 h 6858000"/>
              <a:gd name="connsiteX675" fmla="*/ 4591997 w 6569477"/>
              <a:gd name="connsiteY675" fmla="*/ 3197452 h 6858000"/>
              <a:gd name="connsiteX676" fmla="*/ 6452746 w 6569477"/>
              <a:gd name="connsiteY676" fmla="*/ 3122946 h 6858000"/>
              <a:gd name="connsiteX677" fmla="*/ 6453162 w 6569477"/>
              <a:gd name="connsiteY677" fmla="*/ 3130579 h 6858000"/>
              <a:gd name="connsiteX678" fmla="*/ 6456587 w 6569477"/>
              <a:gd name="connsiteY678" fmla="*/ 3167050 h 6858000"/>
              <a:gd name="connsiteX679" fmla="*/ 6461451 w 6569477"/>
              <a:gd name="connsiteY679" fmla="*/ 3181937 h 6858000"/>
              <a:gd name="connsiteX680" fmla="*/ 6467043 w 6569477"/>
              <a:gd name="connsiteY680" fmla="*/ 3130919 h 6858000"/>
              <a:gd name="connsiteX681" fmla="*/ 6466334 w 6569477"/>
              <a:gd name="connsiteY681" fmla="*/ 3130706 h 6858000"/>
              <a:gd name="connsiteX682" fmla="*/ 6458257 w 6569477"/>
              <a:gd name="connsiteY682" fmla="*/ 3143801 h 6858000"/>
              <a:gd name="connsiteX683" fmla="*/ 6455200 w 6569477"/>
              <a:gd name="connsiteY683" fmla="*/ 3129015 h 6858000"/>
              <a:gd name="connsiteX684" fmla="*/ 5899755 w 6569477"/>
              <a:gd name="connsiteY684" fmla="*/ 3090904 h 6858000"/>
              <a:gd name="connsiteX685" fmla="*/ 5899749 w 6569477"/>
              <a:gd name="connsiteY685" fmla="*/ 3090971 h 6858000"/>
              <a:gd name="connsiteX686" fmla="*/ 5913876 w 6569477"/>
              <a:gd name="connsiteY686" fmla="*/ 3255517 h 6858000"/>
              <a:gd name="connsiteX687" fmla="*/ 5902787 w 6569477"/>
              <a:gd name="connsiteY687" fmla="*/ 3259712 h 6858000"/>
              <a:gd name="connsiteX688" fmla="*/ 5909097 w 6569477"/>
              <a:gd name="connsiteY688" fmla="*/ 3323253 h 6858000"/>
              <a:gd name="connsiteX689" fmla="*/ 5905223 w 6569477"/>
              <a:gd name="connsiteY689" fmla="*/ 3413467 h 6858000"/>
              <a:gd name="connsiteX690" fmla="*/ 5889655 w 6569477"/>
              <a:gd name="connsiteY690" fmla="*/ 3492889 h 6858000"/>
              <a:gd name="connsiteX691" fmla="*/ 5877964 w 6569477"/>
              <a:gd name="connsiteY691" fmla="*/ 3482098 h 6858000"/>
              <a:gd name="connsiteX692" fmla="*/ 5873297 w 6569477"/>
              <a:gd name="connsiteY692" fmla="*/ 3552644 h 6858000"/>
              <a:gd name="connsiteX693" fmla="*/ 5868721 w 6569477"/>
              <a:gd name="connsiteY693" fmla="*/ 3613366 h 6858000"/>
              <a:gd name="connsiteX694" fmla="*/ 5868626 w 6569477"/>
              <a:gd name="connsiteY694" fmla="*/ 3615664 h 6858000"/>
              <a:gd name="connsiteX695" fmla="*/ 5902370 w 6569477"/>
              <a:gd name="connsiteY695" fmla="*/ 3649406 h 6858000"/>
              <a:gd name="connsiteX696" fmla="*/ 5893933 w 6569477"/>
              <a:gd name="connsiteY696" fmla="*/ 3759069 h 6858000"/>
              <a:gd name="connsiteX697" fmla="*/ 5910807 w 6569477"/>
              <a:gd name="connsiteY697" fmla="*/ 3708454 h 6858000"/>
              <a:gd name="connsiteX698" fmla="*/ 5913969 w 6569477"/>
              <a:gd name="connsiteY698" fmla="*/ 3735871 h 6858000"/>
              <a:gd name="connsiteX699" fmla="*/ 5913771 w 6569477"/>
              <a:gd name="connsiteY699" fmla="*/ 3738386 h 6858000"/>
              <a:gd name="connsiteX700" fmla="*/ 5919568 w 6569477"/>
              <a:gd name="connsiteY700" fmla="*/ 3702380 h 6858000"/>
              <a:gd name="connsiteX701" fmla="*/ 5920803 w 6569477"/>
              <a:gd name="connsiteY701" fmla="*/ 3653480 h 6858000"/>
              <a:gd name="connsiteX702" fmla="*/ 5935379 w 6569477"/>
              <a:gd name="connsiteY702" fmla="*/ 3617663 h 6858000"/>
              <a:gd name="connsiteX703" fmla="*/ 5927180 w 6569477"/>
              <a:gd name="connsiteY703" fmla="*/ 3573144 h 6858000"/>
              <a:gd name="connsiteX704" fmla="*/ 5936885 w 6569477"/>
              <a:gd name="connsiteY704" fmla="*/ 3495878 h 6858000"/>
              <a:gd name="connsiteX705" fmla="*/ 5937123 w 6569477"/>
              <a:gd name="connsiteY705" fmla="*/ 3422193 h 6858000"/>
              <a:gd name="connsiteX706" fmla="*/ 5949659 w 6569477"/>
              <a:gd name="connsiteY706" fmla="*/ 3415287 h 6858000"/>
              <a:gd name="connsiteX707" fmla="*/ 5948577 w 6569477"/>
              <a:gd name="connsiteY707" fmla="*/ 3308820 h 6858000"/>
              <a:gd name="connsiteX708" fmla="*/ 5940173 w 6569477"/>
              <a:gd name="connsiteY708" fmla="*/ 3227623 h 6858000"/>
              <a:gd name="connsiteX709" fmla="*/ 5936112 w 6569477"/>
              <a:gd name="connsiteY709" fmla="*/ 3227623 h 6858000"/>
              <a:gd name="connsiteX710" fmla="*/ 5934113 w 6569477"/>
              <a:gd name="connsiteY710" fmla="*/ 3216005 h 6858000"/>
              <a:gd name="connsiteX711" fmla="*/ 5933300 w 6569477"/>
              <a:gd name="connsiteY711" fmla="*/ 3217735 h 6858000"/>
              <a:gd name="connsiteX712" fmla="*/ 5925816 w 6569477"/>
              <a:gd name="connsiteY712" fmla="*/ 3220835 h 6858000"/>
              <a:gd name="connsiteX713" fmla="*/ 5922789 w 6569477"/>
              <a:gd name="connsiteY713" fmla="*/ 3182917 h 6858000"/>
              <a:gd name="connsiteX714" fmla="*/ 5925668 w 6569477"/>
              <a:gd name="connsiteY714" fmla="*/ 3166923 h 6858000"/>
              <a:gd name="connsiteX715" fmla="*/ 5922799 w 6569477"/>
              <a:gd name="connsiteY715" fmla="*/ 3150253 h 6858000"/>
              <a:gd name="connsiteX716" fmla="*/ 6470079 w 6569477"/>
              <a:gd name="connsiteY716" fmla="*/ 2971783 h 6858000"/>
              <a:gd name="connsiteX717" fmla="*/ 6459848 w 6569477"/>
              <a:gd name="connsiteY717" fmla="*/ 2985189 h 6858000"/>
              <a:gd name="connsiteX718" fmla="*/ 6446665 w 6569477"/>
              <a:gd name="connsiteY718" fmla="*/ 2989730 h 6858000"/>
              <a:gd name="connsiteX719" fmla="*/ 6447438 w 6569477"/>
              <a:gd name="connsiteY719" fmla="*/ 2994236 h 6858000"/>
              <a:gd name="connsiteX720" fmla="*/ 6440386 w 6569477"/>
              <a:gd name="connsiteY720" fmla="*/ 3018174 h 6858000"/>
              <a:gd name="connsiteX721" fmla="*/ 6450805 w 6569477"/>
              <a:gd name="connsiteY721" fmla="*/ 3087293 h 6858000"/>
              <a:gd name="connsiteX722" fmla="*/ 6451373 w 6569477"/>
              <a:gd name="connsiteY722" fmla="*/ 3097752 h 6858000"/>
              <a:gd name="connsiteX723" fmla="*/ 6456557 w 6569477"/>
              <a:gd name="connsiteY723" fmla="*/ 3096583 h 6858000"/>
              <a:gd name="connsiteX724" fmla="*/ 6467490 w 6569477"/>
              <a:gd name="connsiteY724" fmla="*/ 3085383 h 6858000"/>
              <a:gd name="connsiteX725" fmla="*/ 6469775 w 6569477"/>
              <a:gd name="connsiteY725" fmla="*/ 3085600 h 6858000"/>
              <a:gd name="connsiteX726" fmla="*/ 6473655 w 6569477"/>
              <a:gd name="connsiteY726" fmla="*/ 3017169 h 6858000"/>
              <a:gd name="connsiteX727" fmla="*/ 6473968 w 6569477"/>
              <a:gd name="connsiteY727" fmla="*/ 2994029 h 6858000"/>
              <a:gd name="connsiteX728" fmla="*/ 5796128 w 6569477"/>
              <a:gd name="connsiteY728" fmla="*/ 2808658 h 6858000"/>
              <a:gd name="connsiteX729" fmla="*/ 5796854 w 6569477"/>
              <a:gd name="connsiteY729" fmla="*/ 2813211 h 6858000"/>
              <a:gd name="connsiteX730" fmla="*/ 5790016 w 6569477"/>
              <a:gd name="connsiteY730" fmla="*/ 2888065 h 6858000"/>
              <a:gd name="connsiteX731" fmla="*/ 5804143 w 6569477"/>
              <a:gd name="connsiteY731" fmla="*/ 3052612 h 6858000"/>
              <a:gd name="connsiteX732" fmla="*/ 5793054 w 6569477"/>
              <a:gd name="connsiteY732" fmla="*/ 3056806 h 6858000"/>
              <a:gd name="connsiteX733" fmla="*/ 5799363 w 6569477"/>
              <a:gd name="connsiteY733" fmla="*/ 3120348 h 6858000"/>
              <a:gd name="connsiteX734" fmla="*/ 5795489 w 6569477"/>
              <a:gd name="connsiteY734" fmla="*/ 3210561 h 6858000"/>
              <a:gd name="connsiteX735" fmla="*/ 5779922 w 6569477"/>
              <a:gd name="connsiteY735" fmla="*/ 3289984 h 6858000"/>
              <a:gd name="connsiteX736" fmla="*/ 5768230 w 6569477"/>
              <a:gd name="connsiteY736" fmla="*/ 3279192 h 6858000"/>
              <a:gd name="connsiteX737" fmla="*/ 5758672 w 6569477"/>
              <a:gd name="connsiteY737" fmla="*/ 3414663 h 6858000"/>
              <a:gd name="connsiteX738" fmla="*/ 5755841 w 6569477"/>
              <a:gd name="connsiteY738" fmla="*/ 3484197 h 6858000"/>
              <a:gd name="connsiteX739" fmla="*/ 5751250 w 6569477"/>
              <a:gd name="connsiteY739" fmla="*/ 3511578 h 6858000"/>
              <a:gd name="connsiteX740" fmla="*/ 5753689 w 6569477"/>
              <a:gd name="connsiteY740" fmla="*/ 3558722 h 6858000"/>
              <a:gd name="connsiteX741" fmla="*/ 5750526 w 6569477"/>
              <a:gd name="connsiteY741" fmla="*/ 3632535 h 6858000"/>
              <a:gd name="connsiteX742" fmla="*/ 5834884 w 6569477"/>
              <a:gd name="connsiteY742" fmla="*/ 3413208 h 6858000"/>
              <a:gd name="connsiteX743" fmla="*/ 5868624 w 6569477"/>
              <a:gd name="connsiteY743" fmla="*/ 3387901 h 6858000"/>
              <a:gd name="connsiteX744" fmla="*/ 5866517 w 6569477"/>
              <a:gd name="connsiteY744" fmla="*/ 3410045 h 6858000"/>
              <a:gd name="connsiteX745" fmla="*/ 5867131 w 6569477"/>
              <a:gd name="connsiteY745" fmla="*/ 3410229 h 6858000"/>
              <a:gd name="connsiteX746" fmla="*/ 5872246 w 6569477"/>
              <a:gd name="connsiteY746" fmla="*/ 3386637 h 6858000"/>
              <a:gd name="connsiteX747" fmla="*/ 5872535 w 6569477"/>
              <a:gd name="connsiteY747" fmla="*/ 3347224 h 6858000"/>
              <a:gd name="connsiteX748" fmla="*/ 5872815 w 6569477"/>
              <a:gd name="connsiteY748" fmla="*/ 3260906 h 6858000"/>
              <a:gd name="connsiteX749" fmla="*/ 5887499 w 6569477"/>
              <a:gd name="connsiteY749" fmla="*/ 3252816 h 6858000"/>
              <a:gd name="connsiteX750" fmla="*/ 5880163 w 6569477"/>
              <a:gd name="connsiteY750" fmla="*/ 3070525 h 6858000"/>
              <a:gd name="connsiteX751" fmla="*/ 5878087 w 6569477"/>
              <a:gd name="connsiteY751" fmla="*/ 3050101 h 6858000"/>
              <a:gd name="connsiteX752" fmla="*/ 5870867 w 6569477"/>
              <a:gd name="connsiteY752" fmla="*/ 3036635 h 6858000"/>
              <a:gd name="connsiteX753" fmla="*/ 5865140 w 6569477"/>
              <a:gd name="connsiteY753" fmla="*/ 3025482 h 6858000"/>
              <a:gd name="connsiteX754" fmla="*/ 5864600 w 6569477"/>
              <a:gd name="connsiteY754" fmla="*/ 3026174 h 6858000"/>
              <a:gd name="connsiteX755" fmla="*/ 5859570 w 6569477"/>
              <a:gd name="connsiteY755" fmla="*/ 3025027 h 6858000"/>
              <a:gd name="connsiteX756" fmla="*/ 5858588 w 6569477"/>
              <a:gd name="connsiteY756" fmla="*/ 3012722 h 6858000"/>
              <a:gd name="connsiteX757" fmla="*/ 5843319 w 6569477"/>
              <a:gd name="connsiteY757" fmla="*/ 2982990 h 6858000"/>
              <a:gd name="connsiteX758" fmla="*/ 5834884 w 6569477"/>
              <a:gd name="connsiteY758" fmla="*/ 3016734 h 6858000"/>
              <a:gd name="connsiteX759" fmla="*/ 5818012 w 6569477"/>
              <a:gd name="connsiteY759" fmla="*/ 2864891 h 6858000"/>
              <a:gd name="connsiteX760" fmla="*/ 5804304 w 6569477"/>
              <a:gd name="connsiteY760" fmla="*/ 2829962 h 6858000"/>
              <a:gd name="connsiteX761" fmla="*/ 6508420 w 6569477"/>
              <a:gd name="connsiteY761" fmla="*/ 2779156 h 6858000"/>
              <a:gd name="connsiteX762" fmla="*/ 6507136 w 6569477"/>
              <a:gd name="connsiteY762" fmla="*/ 2780799 h 6858000"/>
              <a:gd name="connsiteX763" fmla="*/ 6500134 w 6569477"/>
              <a:gd name="connsiteY763" fmla="*/ 2779246 h 6858000"/>
              <a:gd name="connsiteX764" fmla="*/ 6502399 w 6569477"/>
              <a:gd name="connsiteY764" fmla="*/ 2890359 h 6858000"/>
              <a:gd name="connsiteX765" fmla="*/ 6505686 w 6569477"/>
              <a:gd name="connsiteY765" fmla="*/ 2887611 h 6858000"/>
              <a:gd name="connsiteX766" fmla="*/ 6511866 w 6569477"/>
              <a:gd name="connsiteY766" fmla="*/ 2873422 h 6858000"/>
              <a:gd name="connsiteX767" fmla="*/ 6513497 w 6569477"/>
              <a:gd name="connsiteY767" fmla="*/ 2877577 h 6858000"/>
              <a:gd name="connsiteX768" fmla="*/ 6514565 w 6569477"/>
              <a:gd name="connsiteY768" fmla="*/ 2898237 h 6858000"/>
              <a:gd name="connsiteX769" fmla="*/ 6519875 w 6569477"/>
              <a:gd name="connsiteY769" fmla="*/ 2893798 h 6858000"/>
              <a:gd name="connsiteX770" fmla="*/ 6513497 w 6569477"/>
              <a:gd name="connsiteY770" fmla="*/ 2877577 h 6858000"/>
              <a:gd name="connsiteX771" fmla="*/ 5404661 w 6569477"/>
              <a:gd name="connsiteY771" fmla="*/ 2763661 h 6858000"/>
              <a:gd name="connsiteX772" fmla="*/ 5413098 w 6569477"/>
              <a:gd name="connsiteY772" fmla="*/ 2788968 h 6858000"/>
              <a:gd name="connsiteX773" fmla="*/ 5413098 w 6569477"/>
              <a:gd name="connsiteY773" fmla="*/ 2797406 h 6858000"/>
              <a:gd name="connsiteX774" fmla="*/ 5413098 w 6569477"/>
              <a:gd name="connsiteY774" fmla="*/ 2805841 h 6858000"/>
              <a:gd name="connsiteX775" fmla="*/ 5413098 w 6569477"/>
              <a:gd name="connsiteY775" fmla="*/ 2814276 h 6858000"/>
              <a:gd name="connsiteX776" fmla="*/ 5404662 w 6569477"/>
              <a:gd name="connsiteY776" fmla="*/ 2797406 h 6858000"/>
              <a:gd name="connsiteX777" fmla="*/ 6368014 w 6569477"/>
              <a:gd name="connsiteY777" fmla="*/ 2752114 h 6858000"/>
              <a:gd name="connsiteX778" fmla="*/ 6354550 w 6569477"/>
              <a:gd name="connsiteY778" fmla="*/ 2796770 h 6858000"/>
              <a:gd name="connsiteX779" fmla="*/ 6353593 w 6569477"/>
              <a:gd name="connsiteY779" fmla="*/ 2805446 h 6858000"/>
              <a:gd name="connsiteX780" fmla="*/ 6374570 w 6569477"/>
              <a:gd name="connsiteY780" fmla="*/ 2874671 h 6858000"/>
              <a:gd name="connsiteX781" fmla="*/ 6409578 w 6569477"/>
              <a:gd name="connsiteY781" fmla="*/ 3143175 h 6858000"/>
              <a:gd name="connsiteX782" fmla="*/ 6414888 w 6569477"/>
              <a:gd name="connsiteY782" fmla="*/ 3138739 h 6858000"/>
              <a:gd name="connsiteX783" fmla="*/ 6421068 w 6569477"/>
              <a:gd name="connsiteY783" fmla="*/ 3124551 h 6858000"/>
              <a:gd name="connsiteX784" fmla="*/ 6422700 w 6569477"/>
              <a:gd name="connsiteY784" fmla="*/ 3128706 h 6858000"/>
              <a:gd name="connsiteX785" fmla="*/ 6423768 w 6569477"/>
              <a:gd name="connsiteY785" fmla="*/ 3149362 h 6858000"/>
              <a:gd name="connsiteX786" fmla="*/ 6429077 w 6569477"/>
              <a:gd name="connsiteY786" fmla="*/ 3144926 h 6858000"/>
              <a:gd name="connsiteX787" fmla="*/ 6422700 w 6569477"/>
              <a:gd name="connsiteY787" fmla="*/ 3128706 h 6858000"/>
              <a:gd name="connsiteX788" fmla="*/ 6417015 w 6569477"/>
              <a:gd name="connsiteY788" fmla="*/ 3018534 h 6858000"/>
              <a:gd name="connsiteX789" fmla="*/ 6414015 w 6569477"/>
              <a:gd name="connsiteY789" fmla="*/ 2972866 h 6858000"/>
              <a:gd name="connsiteX790" fmla="*/ 6406544 w 6569477"/>
              <a:gd name="connsiteY790" fmla="*/ 2951752 h 6858000"/>
              <a:gd name="connsiteX791" fmla="*/ 6389030 w 6569477"/>
              <a:gd name="connsiteY791" fmla="*/ 2804652 h 6858000"/>
              <a:gd name="connsiteX792" fmla="*/ 6368014 w 6569477"/>
              <a:gd name="connsiteY792" fmla="*/ 2752114 h 6858000"/>
              <a:gd name="connsiteX793" fmla="*/ 6478241 w 6569477"/>
              <a:gd name="connsiteY793" fmla="*/ 2723750 h 6858000"/>
              <a:gd name="connsiteX794" fmla="*/ 6481412 w 6569477"/>
              <a:gd name="connsiteY794" fmla="*/ 2772854 h 6858000"/>
              <a:gd name="connsiteX795" fmla="*/ 6481359 w 6569477"/>
              <a:gd name="connsiteY795" fmla="*/ 2778262 h 6858000"/>
              <a:gd name="connsiteX796" fmla="*/ 6492255 w 6569477"/>
              <a:gd name="connsiteY796" fmla="*/ 2843453 h 6858000"/>
              <a:gd name="connsiteX797" fmla="*/ 6492103 w 6569477"/>
              <a:gd name="connsiteY797" fmla="*/ 2836567 h 6858000"/>
              <a:gd name="connsiteX798" fmla="*/ 6487688 w 6569477"/>
              <a:gd name="connsiteY798" fmla="*/ 2751180 h 6858000"/>
              <a:gd name="connsiteX799" fmla="*/ 6471948 w 6569477"/>
              <a:gd name="connsiteY799" fmla="*/ 2602764 h 6858000"/>
              <a:gd name="connsiteX800" fmla="*/ 6470476 w 6569477"/>
              <a:gd name="connsiteY800" fmla="*/ 2603507 h 6858000"/>
              <a:gd name="connsiteX801" fmla="*/ 6474714 w 6569477"/>
              <a:gd name="connsiteY801" fmla="*/ 2669154 h 6858000"/>
              <a:gd name="connsiteX802" fmla="*/ 6474578 w 6569477"/>
              <a:gd name="connsiteY802" fmla="*/ 2659237 h 6858000"/>
              <a:gd name="connsiteX803" fmla="*/ 6476460 w 6569477"/>
              <a:gd name="connsiteY803" fmla="*/ 2609956 h 6858000"/>
              <a:gd name="connsiteX804" fmla="*/ 6471948 w 6569477"/>
              <a:gd name="connsiteY804" fmla="*/ 2602764 h 6858000"/>
              <a:gd name="connsiteX805" fmla="*/ 6458450 w 6569477"/>
              <a:gd name="connsiteY805" fmla="*/ 2239645 h 6858000"/>
              <a:gd name="connsiteX806" fmla="*/ 6450161 w 6569477"/>
              <a:gd name="connsiteY806" fmla="*/ 2257976 h 6858000"/>
              <a:gd name="connsiteX807" fmla="*/ 6433952 w 6569477"/>
              <a:gd name="connsiteY807" fmla="*/ 2243260 h 6858000"/>
              <a:gd name="connsiteX808" fmla="*/ 6419984 w 6569477"/>
              <a:gd name="connsiteY808" fmla="*/ 2274915 h 6858000"/>
              <a:gd name="connsiteX809" fmla="*/ 6412070 w 6569477"/>
              <a:gd name="connsiteY809" fmla="*/ 2253880 h 6858000"/>
              <a:gd name="connsiteX810" fmla="*/ 6438066 w 6569477"/>
              <a:gd name="connsiteY810" fmla="*/ 2377354 h 6858000"/>
              <a:gd name="connsiteX811" fmla="*/ 6458698 w 6569477"/>
              <a:gd name="connsiteY811" fmla="*/ 2510576 h 6858000"/>
              <a:gd name="connsiteX812" fmla="*/ 6465170 w 6569477"/>
              <a:gd name="connsiteY812" fmla="*/ 2512554 h 6858000"/>
              <a:gd name="connsiteX813" fmla="*/ 6466949 w 6569477"/>
              <a:gd name="connsiteY813" fmla="*/ 2477172 h 6858000"/>
              <a:gd name="connsiteX814" fmla="*/ 6512779 w 6569477"/>
              <a:gd name="connsiteY814" fmla="*/ 2527655 h 6858000"/>
              <a:gd name="connsiteX815" fmla="*/ 6482025 w 6569477"/>
              <a:gd name="connsiteY815" fmla="*/ 2340112 h 6858000"/>
              <a:gd name="connsiteX816" fmla="*/ 6479231 w 6569477"/>
              <a:gd name="connsiteY816" fmla="*/ 2346442 h 6858000"/>
              <a:gd name="connsiteX817" fmla="*/ 6476437 w 6569477"/>
              <a:gd name="connsiteY817" fmla="*/ 2352774 h 6858000"/>
              <a:gd name="connsiteX818" fmla="*/ 6472897 w 6569477"/>
              <a:gd name="connsiteY818" fmla="*/ 2343650 h 6858000"/>
              <a:gd name="connsiteX819" fmla="*/ 6472151 w 6569477"/>
              <a:gd name="connsiteY819" fmla="*/ 2328192 h 6858000"/>
              <a:gd name="connsiteX820" fmla="*/ 6469356 w 6569477"/>
              <a:gd name="connsiteY820" fmla="*/ 2334523 h 6858000"/>
              <a:gd name="connsiteX821" fmla="*/ 6467117 w 6569477"/>
              <a:gd name="connsiteY821" fmla="*/ 2288151 h 6858000"/>
              <a:gd name="connsiteX822" fmla="*/ 6460782 w 6569477"/>
              <a:gd name="connsiteY822" fmla="*/ 2285355 h 6858000"/>
              <a:gd name="connsiteX823" fmla="*/ 6457242 w 6569477"/>
              <a:gd name="connsiteY823" fmla="*/ 2276229 h 6858000"/>
              <a:gd name="connsiteX824" fmla="*/ 6460035 w 6569477"/>
              <a:gd name="connsiteY824" fmla="*/ 2269898 h 6858000"/>
              <a:gd name="connsiteX825" fmla="*/ 6462830 w 6569477"/>
              <a:gd name="connsiteY825" fmla="*/ 2263567 h 6858000"/>
              <a:gd name="connsiteX826" fmla="*/ 6466369 w 6569477"/>
              <a:gd name="connsiteY826" fmla="*/ 2272693 h 6858000"/>
              <a:gd name="connsiteX827" fmla="*/ 6469164 w 6569477"/>
              <a:gd name="connsiteY827" fmla="*/ 2266362 h 6858000"/>
              <a:gd name="connsiteX828" fmla="*/ 6461975 w 6569477"/>
              <a:gd name="connsiteY828" fmla="*/ 2240852 h 6858000"/>
              <a:gd name="connsiteX829" fmla="*/ 6458450 w 6569477"/>
              <a:gd name="connsiteY829" fmla="*/ 2239645 h 6858000"/>
              <a:gd name="connsiteX830" fmla="*/ 6119324 w 6569477"/>
              <a:gd name="connsiteY830" fmla="*/ 1470230 h 6858000"/>
              <a:gd name="connsiteX831" fmla="*/ 6182372 w 6569477"/>
              <a:gd name="connsiteY831" fmla="*/ 1708395 h 6858000"/>
              <a:gd name="connsiteX832" fmla="*/ 6213896 w 6569477"/>
              <a:gd name="connsiteY832" fmla="*/ 1718901 h 6858000"/>
              <a:gd name="connsiteX833" fmla="*/ 6230856 w 6569477"/>
              <a:gd name="connsiteY833" fmla="*/ 1709003 h 6858000"/>
              <a:gd name="connsiteX834" fmla="*/ 6226890 w 6569477"/>
              <a:gd name="connsiteY834" fmla="*/ 1691895 h 6858000"/>
              <a:gd name="connsiteX835" fmla="*/ 6185731 w 6569477"/>
              <a:gd name="connsiteY835" fmla="*/ 1576670 h 6858000"/>
              <a:gd name="connsiteX836" fmla="*/ 6173508 w 6569477"/>
              <a:gd name="connsiteY836" fmla="*/ 1521886 h 6858000"/>
              <a:gd name="connsiteX837" fmla="*/ 6172469 w 6569477"/>
              <a:gd name="connsiteY837" fmla="*/ 1515742 h 6858000"/>
              <a:gd name="connsiteX838" fmla="*/ 6170551 w 6569477"/>
              <a:gd name="connsiteY838" fmla="*/ 1514447 h 6858000"/>
              <a:gd name="connsiteX839" fmla="*/ 6119324 w 6569477"/>
              <a:gd name="connsiteY839" fmla="*/ 1470230 h 6858000"/>
              <a:gd name="connsiteX840" fmla="*/ 6220785 w 6569477"/>
              <a:gd name="connsiteY840" fmla="*/ 1467284 h 6858000"/>
              <a:gd name="connsiteX841" fmla="*/ 6224419 w 6569477"/>
              <a:gd name="connsiteY841" fmla="*/ 1484860 h 6858000"/>
              <a:gd name="connsiteX842" fmla="*/ 6221902 w 6569477"/>
              <a:gd name="connsiteY842" fmla="*/ 1506545 h 6858000"/>
              <a:gd name="connsiteX843" fmla="*/ 6228674 w 6569477"/>
              <a:gd name="connsiteY843" fmla="*/ 1507988 h 6858000"/>
              <a:gd name="connsiteX844" fmla="*/ 6234004 w 6569477"/>
              <a:gd name="connsiteY844" fmla="*/ 1516199 h 6858000"/>
              <a:gd name="connsiteX845" fmla="*/ 6229680 w 6569477"/>
              <a:gd name="connsiteY845" fmla="*/ 1536503 h 6858000"/>
              <a:gd name="connsiteX846" fmla="*/ 6224350 w 6569477"/>
              <a:gd name="connsiteY846" fmla="*/ 1528292 h 6858000"/>
              <a:gd name="connsiteX847" fmla="*/ 6223684 w 6569477"/>
              <a:gd name="connsiteY847" fmla="*/ 1527266 h 6858000"/>
              <a:gd name="connsiteX848" fmla="*/ 6220817 w 6569477"/>
              <a:gd name="connsiteY848" fmla="*/ 1522851 h 6858000"/>
              <a:gd name="connsiteX849" fmla="*/ 6221874 w 6569477"/>
              <a:gd name="connsiteY849" fmla="*/ 1531073 h 6858000"/>
              <a:gd name="connsiteX850" fmla="*/ 6242353 w 6569477"/>
              <a:gd name="connsiteY850" fmla="*/ 1609953 h 6858000"/>
              <a:gd name="connsiteX851" fmla="*/ 6223042 w 6569477"/>
              <a:gd name="connsiteY851" fmla="*/ 1634143 h 6858000"/>
              <a:gd name="connsiteX852" fmla="*/ 6239473 w 6569477"/>
              <a:gd name="connsiteY852" fmla="*/ 1705560 h 6858000"/>
              <a:gd name="connsiteX853" fmla="*/ 6250673 w 6569477"/>
              <a:gd name="connsiteY853" fmla="*/ 1702375 h 6858000"/>
              <a:gd name="connsiteX854" fmla="*/ 6297961 w 6569477"/>
              <a:gd name="connsiteY854" fmla="*/ 1764435 h 6858000"/>
              <a:gd name="connsiteX855" fmla="*/ 6373267 w 6569477"/>
              <a:gd name="connsiteY855" fmla="*/ 2069581 h 6858000"/>
              <a:gd name="connsiteX856" fmla="*/ 6384393 w 6569477"/>
              <a:gd name="connsiteY856" fmla="*/ 2122429 h 6858000"/>
              <a:gd name="connsiteX857" fmla="*/ 6393144 w 6569477"/>
              <a:gd name="connsiteY857" fmla="*/ 2124321 h 6858000"/>
              <a:gd name="connsiteX858" fmla="*/ 6418298 w 6569477"/>
              <a:gd name="connsiteY858" fmla="*/ 2175842 h 6858000"/>
              <a:gd name="connsiteX859" fmla="*/ 6419599 w 6569477"/>
              <a:gd name="connsiteY859" fmla="*/ 2138595 h 6858000"/>
              <a:gd name="connsiteX860" fmla="*/ 6401898 w 6569477"/>
              <a:gd name="connsiteY860" fmla="*/ 2092964 h 6858000"/>
              <a:gd name="connsiteX861" fmla="*/ 6319338 w 6569477"/>
              <a:gd name="connsiteY861" fmla="*/ 1731284 h 6858000"/>
              <a:gd name="connsiteX862" fmla="*/ 6294555 w 6569477"/>
              <a:gd name="connsiteY862" fmla="*/ 1667400 h 6858000"/>
              <a:gd name="connsiteX863" fmla="*/ 6274614 w 6569477"/>
              <a:gd name="connsiteY863" fmla="*/ 1575398 h 6858000"/>
              <a:gd name="connsiteX864" fmla="*/ 6261945 w 6569477"/>
              <a:gd name="connsiteY864" fmla="*/ 1569807 h 6858000"/>
              <a:gd name="connsiteX865" fmla="*/ 6227264 w 6569477"/>
              <a:gd name="connsiteY865" fmla="*/ 1485482 h 6858000"/>
              <a:gd name="connsiteX866" fmla="*/ 6163232 w 6569477"/>
              <a:gd name="connsiteY866" fmla="*/ 1291657 h 6858000"/>
              <a:gd name="connsiteX867" fmla="*/ 6169423 w 6569477"/>
              <a:gd name="connsiteY867" fmla="*/ 1308672 h 6858000"/>
              <a:gd name="connsiteX868" fmla="*/ 6164862 w 6569477"/>
              <a:gd name="connsiteY868" fmla="*/ 1292485 h 6858000"/>
              <a:gd name="connsiteX869" fmla="*/ 4999747 w 6569477"/>
              <a:gd name="connsiteY869" fmla="*/ 1084964 h 6858000"/>
              <a:gd name="connsiteX870" fmla="*/ 5004170 w 6569477"/>
              <a:gd name="connsiteY870" fmla="*/ 1092826 h 6858000"/>
              <a:gd name="connsiteX871" fmla="*/ 5000801 w 6569477"/>
              <a:gd name="connsiteY871" fmla="*/ 1092344 h 6858000"/>
              <a:gd name="connsiteX872" fmla="*/ 4999747 w 6569477"/>
              <a:gd name="connsiteY872" fmla="*/ 1084964 h 6858000"/>
              <a:gd name="connsiteX873" fmla="*/ 4933923 w 6569477"/>
              <a:gd name="connsiteY873" fmla="*/ 1003153 h 6858000"/>
              <a:gd name="connsiteX874" fmla="*/ 4947450 w 6569477"/>
              <a:gd name="connsiteY874" fmla="*/ 1028780 h 6858000"/>
              <a:gd name="connsiteX875" fmla="*/ 4940697 w 6569477"/>
              <a:gd name="connsiteY875" fmla="*/ 1009043 h 6858000"/>
              <a:gd name="connsiteX876" fmla="*/ 4932262 w 6569477"/>
              <a:gd name="connsiteY876" fmla="*/ 644497 h 6858000"/>
              <a:gd name="connsiteX877" fmla="*/ 4940697 w 6569477"/>
              <a:gd name="connsiteY877" fmla="*/ 654745 h 6858000"/>
              <a:gd name="connsiteX878" fmla="*/ 4932262 w 6569477"/>
              <a:gd name="connsiteY878" fmla="*/ 646309 h 6858000"/>
              <a:gd name="connsiteX879" fmla="*/ 5581482 w 6569477"/>
              <a:gd name="connsiteY879" fmla="*/ 244629 h 6858000"/>
              <a:gd name="connsiteX880" fmla="*/ 5577991 w 6569477"/>
              <a:gd name="connsiteY880" fmla="*/ 250629 h 6858000"/>
              <a:gd name="connsiteX881" fmla="*/ 5577495 w 6569477"/>
              <a:gd name="connsiteY881" fmla="*/ 252297 h 6858000"/>
              <a:gd name="connsiteX882" fmla="*/ 5647778 w 6569477"/>
              <a:gd name="connsiteY882" fmla="*/ 373537 h 6858000"/>
              <a:gd name="connsiteX883" fmla="*/ 5709512 w 6569477"/>
              <a:gd name="connsiteY883" fmla="*/ 510569 h 6858000"/>
              <a:gd name="connsiteX884" fmla="*/ 5951197 w 6569477"/>
              <a:gd name="connsiteY884" fmla="*/ 1025425 h 6858000"/>
              <a:gd name="connsiteX885" fmla="*/ 5942878 w 6569477"/>
              <a:gd name="connsiteY885" fmla="*/ 913784 h 6858000"/>
              <a:gd name="connsiteX886" fmla="*/ 5930115 w 6569477"/>
              <a:gd name="connsiteY886" fmla="*/ 859785 h 6858000"/>
              <a:gd name="connsiteX887" fmla="*/ 5902782 w 6569477"/>
              <a:gd name="connsiteY887" fmla="*/ 807112 h 6858000"/>
              <a:gd name="connsiteX888" fmla="*/ 5831966 w 6569477"/>
              <a:gd name="connsiteY888" fmla="*/ 645218 h 6858000"/>
              <a:gd name="connsiteX889" fmla="*/ 5794655 w 6569477"/>
              <a:gd name="connsiteY889" fmla="*/ 587744 h 6858000"/>
              <a:gd name="connsiteX890" fmla="*/ 5756339 w 6569477"/>
              <a:gd name="connsiteY890" fmla="*/ 501756 h 6858000"/>
              <a:gd name="connsiteX891" fmla="*/ 5742795 w 6569477"/>
              <a:gd name="connsiteY891" fmla="*/ 498872 h 6858000"/>
              <a:gd name="connsiteX892" fmla="*/ 5657513 w 6569477"/>
              <a:gd name="connsiteY892" fmla="*/ 367504 h 6858000"/>
              <a:gd name="connsiteX893" fmla="*/ 5591104 w 6569477"/>
              <a:gd name="connsiteY893" fmla="*/ 247231 h 6858000"/>
              <a:gd name="connsiteX894" fmla="*/ 5581482 w 6569477"/>
              <a:gd name="connsiteY894" fmla="*/ 244629 h 6858000"/>
              <a:gd name="connsiteX895" fmla="*/ 4684964 w 6569477"/>
              <a:gd name="connsiteY895" fmla="*/ 0 h 6858000"/>
              <a:gd name="connsiteX896" fmla="*/ 5380578 w 6569477"/>
              <a:gd name="connsiteY896" fmla="*/ 0 h 6858000"/>
              <a:gd name="connsiteX897" fmla="*/ 5478611 w 6569477"/>
              <a:gd name="connsiteY897" fmla="*/ 117479 h 6858000"/>
              <a:gd name="connsiteX898" fmla="*/ 5500013 w 6569477"/>
              <a:gd name="connsiteY898" fmla="*/ 146283 h 6858000"/>
              <a:gd name="connsiteX899" fmla="*/ 5500055 w 6569477"/>
              <a:gd name="connsiteY899" fmla="*/ 142937 h 6858000"/>
              <a:gd name="connsiteX900" fmla="*/ 5534919 w 6569477"/>
              <a:gd name="connsiteY900" fmla="*/ 178662 h 6858000"/>
              <a:gd name="connsiteX901" fmla="*/ 5448194 w 6569477"/>
              <a:gd name="connsiteY901" fmla="*/ 54062 h 6858000"/>
              <a:gd name="connsiteX902" fmla="*/ 5412460 w 6569477"/>
              <a:gd name="connsiteY902" fmla="*/ 0 h 6858000"/>
              <a:gd name="connsiteX903" fmla="*/ 5476134 w 6569477"/>
              <a:gd name="connsiteY903" fmla="*/ 0 h 6858000"/>
              <a:gd name="connsiteX904" fmla="*/ 5485373 w 6569477"/>
              <a:gd name="connsiteY904" fmla="*/ 12455 h 6858000"/>
              <a:gd name="connsiteX905" fmla="*/ 5571665 w 6569477"/>
              <a:gd name="connsiteY905" fmla="*/ 130771 h 6858000"/>
              <a:gd name="connsiteX906" fmla="*/ 5619902 w 6569477"/>
              <a:gd name="connsiteY906" fmla="*/ 208686 h 6858000"/>
              <a:gd name="connsiteX907" fmla="*/ 5662149 w 6569477"/>
              <a:gd name="connsiteY907" fmla="*/ 253738 h 6858000"/>
              <a:gd name="connsiteX908" fmla="*/ 5686327 w 6569477"/>
              <a:gd name="connsiteY908" fmla="*/ 295355 h 6858000"/>
              <a:gd name="connsiteX909" fmla="*/ 5686913 w 6569477"/>
              <a:gd name="connsiteY909" fmla="*/ 295939 h 6858000"/>
              <a:gd name="connsiteX910" fmla="*/ 5696157 w 6569477"/>
              <a:gd name="connsiteY910" fmla="*/ 311903 h 6858000"/>
              <a:gd name="connsiteX911" fmla="*/ 5731531 w 6569477"/>
              <a:gd name="connsiteY911" fmla="*/ 366614 h 6858000"/>
              <a:gd name="connsiteX912" fmla="*/ 5812509 w 6569477"/>
              <a:gd name="connsiteY912" fmla="*/ 478933 h 6858000"/>
              <a:gd name="connsiteX913" fmla="*/ 5815302 w 6569477"/>
              <a:gd name="connsiteY913" fmla="*/ 472602 h 6858000"/>
              <a:gd name="connsiteX914" fmla="*/ 5814555 w 6569477"/>
              <a:gd name="connsiteY914" fmla="*/ 457145 h 6858000"/>
              <a:gd name="connsiteX915" fmla="*/ 5817860 w 6569477"/>
              <a:gd name="connsiteY915" fmla="*/ 460147 h 6858000"/>
              <a:gd name="connsiteX916" fmla="*/ 5827972 w 6569477"/>
              <a:gd name="connsiteY916" fmla="*/ 478193 h 6858000"/>
              <a:gd name="connsiteX917" fmla="*/ 5830766 w 6569477"/>
              <a:gd name="connsiteY917" fmla="*/ 471862 h 6858000"/>
              <a:gd name="connsiteX918" fmla="*/ 5817860 w 6569477"/>
              <a:gd name="connsiteY918" fmla="*/ 460147 h 6858000"/>
              <a:gd name="connsiteX919" fmla="*/ 5763946 w 6569477"/>
              <a:gd name="connsiteY919" fmla="*/ 363899 h 6858000"/>
              <a:gd name="connsiteX920" fmla="*/ 5712077 w 6569477"/>
              <a:gd name="connsiteY920" fmla="*/ 260643 h 6858000"/>
              <a:gd name="connsiteX921" fmla="*/ 5647795 w 6569477"/>
              <a:gd name="connsiteY921" fmla="*/ 149075 h 6858000"/>
              <a:gd name="connsiteX922" fmla="*/ 5750084 w 6569477"/>
              <a:gd name="connsiteY922" fmla="*/ 277415 h 6858000"/>
              <a:gd name="connsiteX923" fmla="*/ 5737415 w 6569477"/>
              <a:gd name="connsiteY923" fmla="*/ 271824 h 6858000"/>
              <a:gd name="connsiteX924" fmla="*/ 5780454 w 6569477"/>
              <a:gd name="connsiteY924" fmla="*/ 328637 h 6858000"/>
              <a:gd name="connsiteX925" fmla="*/ 5784739 w 6569477"/>
              <a:gd name="connsiteY925" fmla="*/ 353221 h 6858000"/>
              <a:gd name="connsiteX926" fmla="*/ 5865230 w 6569477"/>
              <a:gd name="connsiteY926" fmla="*/ 479507 h 6858000"/>
              <a:gd name="connsiteX927" fmla="*/ 5891313 w 6569477"/>
              <a:gd name="connsiteY927" fmla="*/ 506145 h 6858000"/>
              <a:gd name="connsiteX928" fmla="*/ 6056025 w 6569477"/>
              <a:gd name="connsiteY928" fmla="*/ 836005 h 6858000"/>
              <a:gd name="connsiteX929" fmla="*/ 6104098 w 6569477"/>
              <a:gd name="connsiteY929" fmla="*/ 932857 h 6858000"/>
              <a:gd name="connsiteX930" fmla="*/ 6138008 w 6569477"/>
              <a:gd name="connsiteY930" fmla="*/ 993205 h 6858000"/>
              <a:gd name="connsiteX931" fmla="*/ 6123293 w 6569477"/>
              <a:gd name="connsiteY931" fmla="*/ 1009405 h 6858000"/>
              <a:gd name="connsiteX932" fmla="*/ 6012986 w 6569477"/>
              <a:gd name="connsiteY932" fmla="*/ 779192 h 6858000"/>
              <a:gd name="connsiteX933" fmla="*/ 6006652 w 6569477"/>
              <a:gd name="connsiteY933" fmla="*/ 776396 h 6858000"/>
              <a:gd name="connsiteX934" fmla="*/ 6010193 w 6569477"/>
              <a:gd name="connsiteY934" fmla="*/ 785523 h 6858000"/>
              <a:gd name="connsiteX935" fmla="*/ 6014480 w 6569477"/>
              <a:gd name="connsiteY935" fmla="*/ 810107 h 6858000"/>
              <a:gd name="connsiteX936" fmla="*/ 6004788 w 6569477"/>
              <a:gd name="connsiteY936" fmla="*/ 798404 h 6858000"/>
              <a:gd name="connsiteX937" fmla="*/ 6001064 w 6569477"/>
              <a:gd name="connsiteY937" fmla="*/ 789058 h 6858000"/>
              <a:gd name="connsiteX938" fmla="*/ 6004605 w 6569477"/>
              <a:gd name="connsiteY938" fmla="*/ 798185 h 6858000"/>
              <a:gd name="connsiteX939" fmla="*/ 6004788 w 6569477"/>
              <a:gd name="connsiteY939" fmla="*/ 798404 h 6858000"/>
              <a:gd name="connsiteX940" fmla="*/ 6051771 w 6569477"/>
              <a:gd name="connsiteY940" fmla="*/ 916385 h 6858000"/>
              <a:gd name="connsiteX941" fmla="*/ 6109323 w 6569477"/>
              <a:gd name="connsiteY941" fmla="*/ 1041059 h 6858000"/>
              <a:gd name="connsiteX942" fmla="*/ 6218330 w 6569477"/>
              <a:gd name="connsiteY942" fmla="*/ 1308516 h 6858000"/>
              <a:gd name="connsiteX943" fmla="*/ 6248699 w 6569477"/>
              <a:gd name="connsiteY943" fmla="*/ 1359737 h 6858000"/>
              <a:gd name="connsiteX944" fmla="*/ 6317460 w 6569477"/>
              <a:gd name="connsiteY944" fmla="*/ 1564049 h 6858000"/>
              <a:gd name="connsiteX945" fmla="*/ 6327364 w 6569477"/>
              <a:gd name="connsiteY945" fmla="*/ 1565758 h 6858000"/>
              <a:gd name="connsiteX946" fmla="*/ 6405224 w 6569477"/>
              <a:gd name="connsiteY946" fmla="*/ 1840478 h 6858000"/>
              <a:gd name="connsiteX947" fmla="*/ 6402944 w 6569477"/>
              <a:gd name="connsiteY947" fmla="*/ 1841928 h 6858000"/>
              <a:gd name="connsiteX948" fmla="*/ 6401876 w 6569477"/>
              <a:gd name="connsiteY948" fmla="*/ 1835782 h 6858000"/>
              <a:gd name="connsiteX949" fmla="*/ 6399693 w 6569477"/>
              <a:gd name="connsiteY949" fmla="*/ 1834088 h 6858000"/>
              <a:gd name="connsiteX950" fmla="*/ 6398335 w 6569477"/>
              <a:gd name="connsiteY950" fmla="*/ 1826656 h 6858000"/>
              <a:gd name="connsiteX951" fmla="*/ 6399057 w 6569477"/>
              <a:gd name="connsiteY951" fmla="*/ 1833594 h 6858000"/>
              <a:gd name="connsiteX952" fmla="*/ 6399693 w 6569477"/>
              <a:gd name="connsiteY952" fmla="*/ 1834088 h 6858000"/>
              <a:gd name="connsiteX953" fmla="*/ 6403601 w 6569477"/>
              <a:gd name="connsiteY953" fmla="*/ 1855454 h 6858000"/>
              <a:gd name="connsiteX954" fmla="*/ 6404114 w 6569477"/>
              <a:gd name="connsiteY954" fmla="*/ 1882153 h 6858000"/>
              <a:gd name="connsiteX955" fmla="*/ 6473067 w 6569477"/>
              <a:gd name="connsiteY955" fmla="*/ 2154626 h 6858000"/>
              <a:gd name="connsiteX956" fmla="*/ 6483134 w 6569477"/>
              <a:gd name="connsiteY956" fmla="*/ 2234707 h 6858000"/>
              <a:gd name="connsiteX957" fmla="*/ 6520415 w 6569477"/>
              <a:gd name="connsiteY957" fmla="*/ 2493203 h 6858000"/>
              <a:gd name="connsiteX958" fmla="*/ 6531980 w 6569477"/>
              <a:gd name="connsiteY958" fmla="*/ 2633394 h 6858000"/>
              <a:gd name="connsiteX959" fmla="*/ 6527593 w 6569477"/>
              <a:gd name="connsiteY959" fmla="*/ 2646575 h 6858000"/>
              <a:gd name="connsiteX960" fmla="*/ 6529126 w 6569477"/>
              <a:gd name="connsiteY960" fmla="*/ 2655889 h 6858000"/>
              <a:gd name="connsiteX961" fmla="*/ 6530629 w 6569477"/>
              <a:gd name="connsiteY961" fmla="*/ 2656552 h 6858000"/>
              <a:gd name="connsiteX962" fmla="*/ 6531421 w 6569477"/>
              <a:gd name="connsiteY962" fmla="*/ 2656903 h 6858000"/>
              <a:gd name="connsiteX963" fmla="*/ 6534962 w 6569477"/>
              <a:gd name="connsiteY963" fmla="*/ 2666028 h 6858000"/>
              <a:gd name="connsiteX964" fmla="*/ 6531926 w 6569477"/>
              <a:gd name="connsiteY964" fmla="*/ 2672908 h 6858000"/>
              <a:gd name="connsiteX965" fmla="*/ 6533706 w 6569477"/>
              <a:gd name="connsiteY965" fmla="*/ 2683731 h 6858000"/>
              <a:gd name="connsiteX966" fmla="*/ 6528462 w 6569477"/>
              <a:gd name="connsiteY966" fmla="*/ 2680756 h 6858000"/>
              <a:gd name="connsiteX967" fmla="*/ 6526580 w 6569477"/>
              <a:gd name="connsiteY967" fmla="*/ 2685022 h 6858000"/>
              <a:gd name="connsiteX968" fmla="*/ 6526136 w 6569477"/>
              <a:gd name="connsiteY968" fmla="*/ 2683881 h 6858000"/>
              <a:gd name="connsiteX969" fmla="*/ 6524812 w 6569477"/>
              <a:gd name="connsiteY969" fmla="*/ 2680466 h 6858000"/>
              <a:gd name="connsiteX970" fmla="*/ 6524804 w 6569477"/>
              <a:gd name="connsiteY970" fmla="*/ 2684545 h 6858000"/>
              <a:gd name="connsiteX971" fmla="*/ 6538236 w 6569477"/>
              <a:gd name="connsiteY971" fmla="*/ 2743109 h 6858000"/>
              <a:gd name="connsiteX972" fmla="*/ 6531185 w 6569477"/>
              <a:gd name="connsiteY972" fmla="*/ 2767044 h 6858000"/>
              <a:gd name="connsiteX973" fmla="*/ 6547385 w 6569477"/>
              <a:gd name="connsiteY973" fmla="*/ 2915923 h 6858000"/>
              <a:gd name="connsiteX974" fmla="*/ 6558964 w 6569477"/>
              <a:gd name="connsiteY974" fmla="*/ 2951360 h 6858000"/>
              <a:gd name="connsiteX975" fmla="*/ 6560463 w 6569477"/>
              <a:gd name="connsiteY975" fmla="*/ 3320054 h 6858000"/>
              <a:gd name="connsiteX976" fmla="*/ 6560643 w 6569477"/>
              <a:gd name="connsiteY976" fmla="*/ 3428182 h 6858000"/>
              <a:gd name="connsiteX977" fmla="*/ 6564303 w 6569477"/>
              <a:gd name="connsiteY977" fmla="*/ 3497307 h 6858000"/>
              <a:gd name="connsiteX978" fmla="*/ 6543934 w 6569477"/>
              <a:gd name="connsiteY978" fmla="*/ 3505308 h 6858000"/>
              <a:gd name="connsiteX979" fmla="*/ 6547053 w 6569477"/>
              <a:gd name="connsiteY979" fmla="*/ 3250053 h 6858000"/>
              <a:gd name="connsiteX980" fmla="*/ 6542614 w 6569477"/>
              <a:gd name="connsiteY980" fmla="*/ 3244740 h 6858000"/>
              <a:gd name="connsiteX981" fmla="*/ 6541744 w 6569477"/>
              <a:gd name="connsiteY981" fmla="*/ 3254490 h 6858000"/>
              <a:gd name="connsiteX982" fmla="*/ 6534694 w 6569477"/>
              <a:gd name="connsiteY982" fmla="*/ 3278429 h 6858000"/>
              <a:gd name="connsiteX983" fmla="*/ 6531190 w 6569477"/>
              <a:gd name="connsiteY983" fmla="*/ 3263643 h 6858000"/>
              <a:gd name="connsiteX984" fmla="*/ 6531994 w 6569477"/>
              <a:gd name="connsiteY984" fmla="*/ 3253615 h 6858000"/>
              <a:gd name="connsiteX985" fmla="*/ 6531124 w 6569477"/>
              <a:gd name="connsiteY985" fmla="*/ 3263366 h 6858000"/>
              <a:gd name="connsiteX986" fmla="*/ 6531190 w 6569477"/>
              <a:gd name="connsiteY986" fmla="*/ 3263643 h 6858000"/>
              <a:gd name="connsiteX987" fmla="*/ 6521033 w 6569477"/>
              <a:gd name="connsiteY987" fmla="*/ 3390229 h 6858000"/>
              <a:gd name="connsiteX988" fmla="*/ 6517384 w 6569477"/>
              <a:gd name="connsiteY988" fmla="*/ 3527497 h 6858000"/>
              <a:gd name="connsiteX989" fmla="*/ 6496595 w 6569477"/>
              <a:gd name="connsiteY989" fmla="*/ 3815563 h 6858000"/>
              <a:gd name="connsiteX990" fmla="*/ 6501124 w 6569477"/>
              <a:gd name="connsiteY990" fmla="*/ 3874940 h 6858000"/>
              <a:gd name="connsiteX991" fmla="*/ 6472234 w 6569477"/>
              <a:gd name="connsiteY991" fmla="*/ 4088567 h 6858000"/>
              <a:gd name="connsiteX992" fmla="*/ 6480357 w 6569477"/>
              <a:gd name="connsiteY992" fmla="*/ 4094487 h 6858000"/>
              <a:gd name="connsiteX993" fmla="*/ 6428427 w 6569477"/>
              <a:gd name="connsiteY993" fmla="*/ 4375267 h 6858000"/>
              <a:gd name="connsiteX994" fmla="*/ 6425741 w 6569477"/>
              <a:gd name="connsiteY994" fmla="*/ 4375556 h 6858000"/>
              <a:gd name="connsiteX995" fmla="*/ 6427506 w 6569477"/>
              <a:gd name="connsiteY995" fmla="*/ 4369573 h 6858000"/>
              <a:gd name="connsiteX996" fmla="*/ 6426300 w 6569477"/>
              <a:gd name="connsiteY996" fmla="*/ 4367087 h 6858000"/>
              <a:gd name="connsiteX997" fmla="*/ 6428376 w 6569477"/>
              <a:gd name="connsiteY997" fmla="*/ 4359822 h 6858000"/>
              <a:gd name="connsiteX998" fmla="*/ 6425949 w 6569477"/>
              <a:gd name="connsiteY998" fmla="*/ 4366362 h 6858000"/>
              <a:gd name="connsiteX999" fmla="*/ 6426300 w 6569477"/>
              <a:gd name="connsiteY999" fmla="*/ 4367087 h 6858000"/>
              <a:gd name="connsiteX1000" fmla="*/ 6420336 w 6569477"/>
              <a:gd name="connsiteY1000" fmla="*/ 4387972 h 6858000"/>
              <a:gd name="connsiteX1001" fmla="*/ 6408966 w 6569477"/>
              <a:gd name="connsiteY1001" fmla="*/ 4412135 h 6858000"/>
              <a:gd name="connsiteX1002" fmla="*/ 6350047 w 6569477"/>
              <a:gd name="connsiteY1002" fmla="*/ 4686953 h 6858000"/>
              <a:gd name="connsiteX1003" fmla="*/ 6323588 w 6569477"/>
              <a:gd name="connsiteY1003" fmla="*/ 4763203 h 6858000"/>
              <a:gd name="connsiteX1004" fmla="*/ 6242470 w 6569477"/>
              <a:gd name="connsiteY1004" fmla="*/ 5011457 h 6858000"/>
              <a:gd name="connsiteX1005" fmla="*/ 6206632 w 6569477"/>
              <a:gd name="connsiteY1005" fmla="*/ 5110210 h 6858000"/>
              <a:gd name="connsiteX1006" fmla="*/ 6191507 w 6569477"/>
              <a:gd name="connsiteY1006" fmla="*/ 5140673 h 6858000"/>
              <a:gd name="connsiteX1007" fmla="*/ 6172300 w 6569477"/>
              <a:gd name="connsiteY1007" fmla="*/ 5199455 h 6858000"/>
              <a:gd name="connsiteX1008" fmla="*/ 6156345 w 6569477"/>
              <a:gd name="connsiteY1008" fmla="*/ 5277115 h 6858000"/>
              <a:gd name="connsiteX1009" fmla="*/ 6059140 w 6569477"/>
              <a:gd name="connsiteY1009" fmla="*/ 5529842 h 6858000"/>
              <a:gd name="connsiteX1010" fmla="*/ 6065922 w 6569477"/>
              <a:gd name="connsiteY1010" fmla="*/ 5528472 h 6858000"/>
              <a:gd name="connsiteX1011" fmla="*/ 6078119 w 6569477"/>
              <a:gd name="connsiteY1011" fmla="*/ 5518945 h 6858000"/>
              <a:gd name="connsiteX1012" fmla="*/ 6077573 w 6569477"/>
              <a:gd name="connsiteY1012" fmla="*/ 5523376 h 6858000"/>
              <a:gd name="connsiteX1013" fmla="*/ 6068664 w 6569477"/>
              <a:gd name="connsiteY1013" fmla="*/ 5542046 h 6858000"/>
              <a:gd name="connsiteX1014" fmla="*/ 6075448 w 6569477"/>
              <a:gd name="connsiteY1014" fmla="*/ 5540675 h 6858000"/>
              <a:gd name="connsiteX1015" fmla="*/ 6077573 w 6569477"/>
              <a:gd name="connsiteY1015" fmla="*/ 5523376 h 6858000"/>
              <a:gd name="connsiteX1016" fmla="*/ 6125089 w 6569477"/>
              <a:gd name="connsiteY1016" fmla="*/ 5423814 h 6858000"/>
              <a:gd name="connsiteX1017" fmla="*/ 6179507 w 6569477"/>
              <a:gd name="connsiteY1017" fmla="*/ 5321879 h 6858000"/>
              <a:gd name="connsiteX1018" fmla="*/ 6233557 w 6569477"/>
              <a:gd name="connsiteY1018" fmla="*/ 5205010 h 6858000"/>
              <a:gd name="connsiteX1019" fmla="*/ 6187733 w 6569477"/>
              <a:gd name="connsiteY1019" fmla="*/ 5362599 h 6858000"/>
              <a:gd name="connsiteX1020" fmla="*/ 6184992 w 6569477"/>
              <a:gd name="connsiteY1020" fmla="*/ 5349026 h 6858000"/>
              <a:gd name="connsiteX1021" fmla="*/ 6163414 w 6569477"/>
              <a:gd name="connsiteY1021" fmla="*/ 5416956 h 6858000"/>
              <a:gd name="connsiteX1022" fmla="*/ 6145805 w 6569477"/>
              <a:gd name="connsiteY1022" fmla="*/ 5434638 h 6858000"/>
              <a:gd name="connsiteX1023" fmla="*/ 6089085 w 6569477"/>
              <a:gd name="connsiteY1023" fmla="*/ 5573237 h 6858000"/>
              <a:gd name="connsiteX1024" fmla="*/ 6082373 w 6569477"/>
              <a:gd name="connsiteY1024" fmla="*/ 5609909 h 6858000"/>
              <a:gd name="connsiteX1025" fmla="*/ 5907955 w 6569477"/>
              <a:gd name="connsiteY1025" fmla="*/ 5934742 h 6858000"/>
              <a:gd name="connsiteX1026" fmla="*/ 5856575 w 6569477"/>
              <a:gd name="connsiteY1026" fmla="*/ 6029882 h 6858000"/>
              <a:gd name="connsiteX1027" fmla="*/ 5826843 w 6569477"/>
              <a:gd name="connsiteY1027" fmla="*/ 6092393 h 6858000"/>
              <a:gd name="connsiteX1028" fmla="*/ 5805124 w 6569477"/>
              <a:gd name="connsiteY1028" fmla="*/ 6089719 h 6858000"/>
              <a:gd name="connsiteX1029" fmla="*/ 5929533 w 6569477"/>
              <a:gd name="connsiteY1029" fmla="*/ 5866812 h 6858000"/>
              <a:gd name="connsiteX1030" fmla="*/ 5928163 w 6569477"/>
              <a:gd name="connsiteY1030" fmla="*/ 5860025 h 6858000"/>
              <a:gd name="connsiteX1031" fmla="*/ 5922749 w 6569477"/>
              <a:gd name="connsiteY1031" fmla="*/ 5868182 h 6858000"/>
              <a:gd name="connsiteX1032" fmla="*/ 5905143 w 6569477"/>
              <a:gd name="connsiteY1032" fmla="*/ 5885866 h 6858000"/>
              <a:gd name="connsiteX1033" fmla="*/ 5909110 w 6569477"/>
              <a:gd name="connsiteY1033" fmla="*/ 5871199 h 6858000"/>
              <a:gd name="connsiteX1034" fmla="*/ 5914596 w 6569477"/>
              <a:gd name="connsiteY1034" fmla="*/ 5862765 h 6858000"/>
              <a:gd name="connsiteX1035" fmla="*/ 5909184 w 6569477"/>
              <a:gd name="connsiteY1035" fmla="*/ 5870922 h 6858000"/>
              <a:gd name="connsiteX1036" fmla="*/ 5909110 w 6569477"/>
              <a:gd name="connsiteY1036" fmla="*/ 5871199 h 6858000"/>
              <a:gd name="connsiteX1037" fmla="*/ 5839843 w 6569477"/>
              <a:gd name="connsiteY1037" fmla="*/ 5977637 h 6858000"/>
              <a:gd name="connsiteX1038" fmla="*/ 5771208 w 6569477"/>
              <a:gd name="connsiteY1038" fmla="*/ 6096571 h 6858000"/>
              <a:gd name="connsiteX1039" fmla="*/ 5615626 w 6569477"/>
              <a:gd name="connsiteY1039" fmla="*/ 6339899 h 6858000"/>
              <a:gd name="connsiteX1040" fmla="*/ 5591306 w 6569477"/>
              <a:gd name="connsiteY1040" fmla="*/ 6394255 h 6858000"/>
              <a:gd name="connsiteX1041" fmla="*/ 5464086 w 6569477"/>
              <a:gd name="connsiteY1041" fmla="*/ 6568285 h 6858000"/>
              <a:gd name="connsiteX1042" fmla="*/ 5468405 w 6569477"/>
              <a:gd name="connsiteY1042" fmla="*/ 6577359 h 6858000"/>
              <a:gd name="connsiteX1043" fmla="*/ 5288922 w 6569477"/>
              <a:gd name="connsiteY1043" fmla="*/ 6799441 h 6858000"/>
              <a:gd name="connsiteX1044" fmla="*/ 5286422 w 6569477"/>
              <a:gd name="connsiteY1044" fmla="*/ 6798415 h 6858000"/>
              <a:gd name="connsiteX1045" fmla="*/ 5290826 w 6569477"/>
              <a:gd name="connsiteY1045" fmla="*/ 6793995 h 6858000"/>
              <a:gd name="connsiteX1046" fmla="*/ 5290950 w 6569477"/>
              <a:gd name="connsiteY1046" fmla="*/ 6791235 h 6858000"/>
              <a:gd name="connsiteX1047" fmla="*/ 5296238 w 6569477"/>
              <a:gd name="connsiteY1047" fmla="*/ 6785838 h 6858000"/>
              <a:gd name="connsiteX1048" fmla="*/ 5290987 w 6569477"/>
              <a:gd name="connsiteY1048" fmla="*/ 6790431 h 6858000"/>
              <a:gd name="connsiteX1049" fmla="*/ 5290950 w 6569477"/>
              <a:gd name="connsiteY1049" fmla="*/ 6791235 h 6858000"/>
              <a:gd name="connsiteX1050" fmla="*/ 5275753 w 6569477"/>
              <a:gd name="connsiteY1050" fmla="*/ 6806752 h 6858000"/>
              <a:gd name="connsiteX1051" fmla="*/ 5254239 w 6569477"/>
              <a:gd name="connsiteY1051" fmla="*/ 6822575 h 6858000"/>
              <a:gd name="connsiteX1052" fmla="*/ 5225321 w 6569477"/>
              <a:gd name="connsiteY1052" fmla="*/ 6858000 h 6858000"/>
              <a:gd name="connsiteX1053" fmla="*/ 5157501 w 6569477"/>
              <a:gd name="connsiteY1053" fmla="*/ 6858000 h 6858000"/>
              <a:gd name="connsiteX1054" fmla="*/ 5208211 w 6569477"/>
              <a:gd name="connsiteY1054" fmla="*/ 6795673 h 6858000"/>
              <a:gd name="connsiteX1055" fmla="*/ 5328568 w 6569477"/>
              <a:gd name="connsiteY1055" fmla="*/ 6666293 h 6858000"/>
              <a:gd name="connsiteX1056" fmla="*/ 5366453 w 6569477"/>
              <a:gd name="connsiteY1056" fmla="*/ 6609197 h 6858000"/>
              <a:gd name="connsiteX1057" fmla="*/ 5430099 w 6569477"/>
              <a:gd name="connsiteY1057" fmla="*/ 6539833 h 6858000"/>
              <a:gd name="connsiteX1058" fmla="*/ 5427358 w 6569477"/>
              <a:gd name="connsiteY1058" fmla="*/ 6526259 h 6858000"/>
              <a:gd name="connsiteX1059" fmla="*/ 5513952 w 6569477"/>
              <a:gd name="connsiteY1059" fmla="*/ 6395753 h 6858000"/>
              <a:gd name="connsiteX1060" fmla="*/ 5597877 w 6569477"/>
              <a:gd name="connsiteY1060" fmla="*/ 6286977 h 6858000"/>
              <a:gd name="connsiteX1061" fmla="*/ 5589542 w 6569477"/>
              <a:gd name="connsiteY1061" fmla="*/ 6276299 h 6858000"/>
              <a:gd name="connsiteX1062" fmla="*/ 5579347 w 6569477"/>
              <a:gd name="connsiteY1062" fmla="*/ 6278801 h 6858000"/>
              <a:gd name="connsiteX1063" fmla="*/ 5572013 w 6569477"/>
              <a:gd name="connsiteY1063" fmla="*/ 6278854 h 6858000"/>
              <a:gd name="connsiteX1064" fmla="*/ 5561199 w 6569477"/>
              <a:gd name="connsiteY1064" fmla="*/ 6297181 h 6858000"/>
              <a:gd name="connsiteX1065" fmla="*/ 5561199 w 6569477"/>
              <a:gd name="connsiteY1065" fmla="*/ 6283333 h 6858000"/>
              <a:gd name="connsiteX1066" fmla="*/ 5526598 w 6569477"/>
              <a:gd name="connsiteY1066" fmla="*/ 6345645 h 6858000"/>
              <a:gd name="connsiteX1067" fmla="*/ 5505837 w 6569477"/>
              <a:gd name="connsiteY1067" fmla="*/ 6359491 h 6858000"/>
              <a:gd name="connsiteX1068" fmla="*/ 5422797 w 6569477"/>
              <a:gd name="connsiteY1068" fmla="*/ 6484116 h 6858000"/>
              <a:gd name="connsiteX1069" fmla="*/ 5408957 w 6569477"/>
              <a:gd name="connsiteY1069" fmla="*/ 6518733 h 6858000"/>
              <a:gd name="connsiteX1070" fmla="*/ 5173676 w 6569477"/>
              <a:gd name="connsiteY1070" fmla="*/ 6802601 h 6858000"/>
              <a:gd name="connsiteX1071" fmla="*/ 5153132 w 6569477"/>
              <a:gd name="connsiteY1071" fmla="*/ 6832134 h 6858000"/>
              <a:gd name="connsiteX1072" fmla="*/ 5136638 w 6569477"/>
              <a:gd name="connsiteY1072" fmla="*/ 6858000 h 6858000"/>
              <a:gd name="connsiteX1073" fmla="*/ 5106051 w 6569477"/>
              <a:gd name="connsiteY1073" fmla="*/ 6858000 h 6858000"/>
              <a:gd name="connsiteX1074" fmla="*/ 5127832 w 6569477"/>
              <a:gd name="connsiteY1074" fmla="*/ 6832026 h 6858000"/>
              <a:gd name="connsiteX1075" fmla="*/ 5208277 w 6569477"/>
              <a:gd name="connsiteY1075" fmla="*/ 6740288 h 6858000"/>
              <a:gd name="connsiteX1076" fmla="*/ 5208277 w 6569477"/>
              <a:gd name="connsiteY1076" fmla="*/ 6733364 h 6858000"/>
              <a:gd name="connsiteX1077" fmla="*/ 5201357 w 6569477"/>
              <a:gd name="connsiteY1077" fmla="*/ 6740288 h 6858000"/>
              <a:gd name="connsiteX1078" fmla="*/ 5180596 w 6569477"/>
              <a:gd name="connsiteY1078" fmla="*/ 6754136 h 6858000"/>
              <a:gd name="connsiteX1079" fmla="*/ 5187389 w 6569477"/>
              <a:gd name="connsiteY1079" fmla="*/ 6740544 h 6858000"/>
              <a:gd name="connsiteX1080" fmla="*/ 5194437 w 6569477"/>
              <a:gd name="connsiteY1080" fmla="*/ 6733364 h 6858000"/>
              <a:gd name="connsiteX1081" fmla="*/ 5187516 w 6569477"/>
              <a:gd name="connsiteY1081" fmla="*/ 6740288 h 6858000"/>
              <a:gd name="connsiteX1082" fmla="*/ 5187389 w 6569477"/>
              <a:gd name="connsiteY1082" fmla="*/ 6740544 h 6858000"/>
              <a:gd name="connsiteX1083" fmla="*/ 5098421 w 6569477"/>
              <a:gd name="connsiteY1083" fmla="*/ 6831161 h 6858000"/>
              <a:gd name="connsiteX1084" fmla="*/ 5074751 w 6569477"/>
              <a:gd name="connsiteY1084" fmla="*/ 6858000 h 6858000"/>
              <a:gd name="connsiteX1085" fmla="*/ 4627783 w 6569477"/>
              <a:gd name="connsiteY1085" fmla="*/ 6858000 h 6858000"/>
              <a:gd name="connsiteX1086" fmla="*/ 4759894 w 6569477"/>
              <a:gd name="connsiteY1086" fmla="*/ 6716663 h 6858000"/>
              <a:gd name="connsiteX1087" fmla="*/ 5986727 w 6569477"/>
              <a:gd name="connsiteY1087" fmla="*/ 3868735 h 6858000"/>
              <a:gd name="connsiteX1088" fmla="*/ 6003597 w 6569477"/>
              <a:gd name="connsiteY1088" fmla="*/ 3548178 h 6858000"/>
              <a:gd name="connsiteX1089" fmla="*/ 6012034 w 6569477"/>
              <a:gd name="connsiteY1089" fmla="*/ 3539742 h 6858000"/>
              <a:gd name="connsiteX1090" fmla="*/ 6012033 w 6569477"/>
              <a:gd name="connsiteY1090" fmla="*/ 3514433 h 6858000"/>
              <a:gd name="connsiteX1091" fmla="*/ 6003597 w 6569477"/>
              <a:gd name="connsiteY1091" fmla="*/ 3506001 h 6858000"/>
              <a:gd name="connsiteX1092" fmla="*/ 6003597 w 6569477"/>
              <a:gd name="connsiteY1092" fmla="*/ 3269799 h 6858000"/>
              <a:gd name="connsiteX1093" fmla="*/ 5952984 w 6569477"/>
              <a:gd name="connsiteY1093" fmla="*/ 2721484 h 6858000"/>
              <a:gd name="connsiteX1094" fmla="*/ 5404662 w 6569477"/>
              <a:gd name="connsiteY1094" fmla="*/ 1051221 h 6858000"/>
              <a:gd name="connsiteX1095" fmla="*/ 4873211 w 6569477"/>
              <a:gd name="connsiteY1095" fmla="*/ 224525 h 6858000"/>
              <a:gd name="connsiteX1096" fmla="*/ 4890083 w 6569477"/>
              <a:gd name="connsiteY1096" fmla="*/ 232961 h 6858000"/>
              <a:gd name="connsiteX1097" fmla="*/ 4797289 w 6569477"/>
              <a:gd name="connsiteY1097" fmla="*/ 114861 h 6858000"/>
              <a:gd name="connsiteX1098" fmla="*/ 4738239 w 6569477"/>
              <a:gd name="connsiteY1098" fmla="*/ 55811 h 6858000"/>
              <a:gd name="connsiteX1099" fmla="*/ 0 w 6569477"/>
              <a:gd name="connsiteY1099" fmla="*/ 0 h 6858000"/>
              <a:gd name="connsiteX1100" fmla="*/ 4229922 w 6569477"/>
              <a:gd name="connsiteY1100" fmla="*/ 0 h 6858000"/>
              <a:gd name="connsiteX1101" fmla="*/ 4372273 w 6569477"/>
              <a:gd name="connsiteY1101" fmla="*/ 157015 h 6858000"/>
              <a:gd name="connsiteX1102" fmla="*/ 4543809 w 6569477"/>
              <a:gd name="connsiteY1102" fmla="*/ 370769 h 6858000"/>
              <a:gd name="connsiteX1103" fmla="*/ 4849592 w 6569477"/>
              <a:gd name="connsiteY1103" fmla="*/ 843375 h 6858000"/>
              <a:gd name="connsiteX1104" fmla="*/ 4914877 w 6569477"/>
              <a:gd name="connsiteY1104" fmla="*/ 967066 h 6858000"/>
              <a:gd name="connsiteX1105" fmla="*/ 4925933 w 6569477"/>
              <a:gd name="connsiteY1105" fmla="*/ 979122 h 6858000"/>
              <a:gd name="connsiteX1106" fmla="*/ 4982878 w 6569477"/>
              <a:gd name="connsiteY1106" fmla="*/ 1068093 h 6858000"/>
              <a:gd name="connsiteX1107" fmla="*/ 4982876 w 6569477"/>
              <a:gd name="connsiteY1107" fmla="*/ 1076527 h 6858000"/>
              <a:gd name="connsiteX1108" fmla="*/ 4982876 w 6569477"/>
              <a:gd name="connsiteY1108" fmla="*/ 1084962 h 6858000"/>
              <a:gd name="connsiteX1109" fmla="*/ 4991312 w 6569477"/>
              <a:gd name="connsiteY1109" fmla="*/ 1084964 h 6858000"/>
              <a:gd name="connsiteX1110" fmla="*/ 5008183 w 6569477"/>
              <a:gd name="connsiteY1110" fmla="*/ 1127139 h 6858000"/>
              <a:gd name="connsiteX1111" fmla="*/ 5008183 w 6569477"/>
              <a:gd name="connsiteY1111" fmla="*/ 1135577 h 6858000"/>
              <a:gd name="connsiteX1112" fmla="*/ 5016618 w 6569477"/>
              <a:gd name="connsiteY1112" fmla="*/ 1144015 h 6858000"/>
              <a:gd name="connsiteX1113" fmla="*/ 5016619 w 6569477"/>
              <a:gd name="connsiteY1113" fmla="*/ 1135576 h 6858000"/>
              <a:gd name="connsiteX1114" fmla="*/ 5075670 w 6569477"/>
              <a:gd name="connsiteY1114" fmla="*/ 1228369 h 6858000"/>
              <a:gd name="connsiteX1115" fmla="*/ 5067232 w 6569477"/>
              <a:gd name="connsiteY1115" fmla="*/ 1228371 h 6858000"/>
              <a:gd name="connsiteX1116" fmla="*/ 5067232 w 6569477"/>
              <a:gd name="connsiteY1116" fmla="*/ 1236805 h 6858000"/>
              <a:gd name="connsiteX1117" fmla="*/ 5075669 w 6569477"/>
              <a:gd name="connsiteY1117" fmla="*/ 1245241 h 6858000"/>
              <a:gd name="connsiteX1118" fmla="*/ 5084105 w 6569477"/>
              <a:gd name="connsiteY1118" fmla="*/ 1245241 h 6858000"/>
              <a:gd name="connsiteX1119" fmla="*/ 5084107 w 6569477"/>
              <a:gd name="connsiteY1119" fmla="*/ 1253677 h 6858000"/>
              <a:gd name="connsiteX1120" fmla="*/ 5100976 w 6569477"/>
              <a:gd name="connsiteY1120" fmla="*/ 1304291 h 6858000"/>
              <a:gd name="connsiteX1121" fmla="*/ 5117847 w 6569477"/>
              <a:gd name="connsiteY1121" fmla="*/ 1312726 h 6858000"/>
              <a:gd name="connsiteX1122" fmla="*/ 5126282 w 6569477"/>
              <a:gd name="connsiteY1122" fmla="*/ 1329598 h 6858000"/>
              <a:gd name="connsiteX1123" fmla="*/ 5117847 w 6569477"/>
              <a:gd name="connsiteY1123" fmla="*/ 1338033 h 6858000"/>
              <a:gd name="connsiteX1124" fmla="*/ 5126283 w 6569477"/>
              <a:gd name="connsiteY1124" fmla="*/ 1346469 h 6858000"/>
              <a:gd name="connsiteX1125" fmla="*/ 5134719 w 6569477"/>
              <a:gd name="connsiteY1125" fmla="*/ 1354905 h 6858000"/>
              <a:gd name="connsiteX1126" fmla="*/ 5176898 w 6569477"/>
              <a:gd name="connsiteY1126" fmla="*/ 1430824 h 6858000"/>
              <a:gd name="connsiteX1127" fmla="*/ 5168461 w 6569477"/>
              <a:gd name="connsiteY1127" fmla="*/ 1397082 h 6858000"/>
              <a:gd name="connsiteX1128" fmla="*/ 5143155 w 6569477"/>
              <a:gd name="connsiteY1128" fmla="*/ 1363341 h 6858000"/>
              <a:gd name="connsiteX1129" fmla="*/ 5143154 w 6569477"/>
              <a:gd name="connsiteY1129" fmla="*/ 1354903 h 6858000"/>
              <a:gd name="connsiteX1130" fmla="*/ 5143155 w 6569477"/>
              <a:gd name="connsiteY1130" fmla="*/ 1346469 h 6858000"/>
              <a:gd name="connsiteX1131" fmla="*/ 5134719 w 6569477"/>
              <a:gd name="connsiteY1131" fmla="*/ 1329598 h 6858000"/>
              <a:gd name="connsiteX1132" fmla="*/ 5092539 w 6569477"/>
              <a:gd name="connsiteY1132" fmla="*/ 1262112 h 6858000"/>
              <a:gd name="connsiteX1133" fmla="*/ 5092540 w 6569477"/>
              <a:gd name="connsiteY1133" fmla="*/ 1245241 h 6858000"/>
              <a:gd name="connsiteX1134" fmla="*/ 5092539 w 6569477"/>
              <a:gd name="connsiteY1134" fmla="*/ 1236803 h 6858000"/>
              <a:gd name="connsiteX1135" fmla="*/ 5092539 w 6569477"/>
              <a:gd name="connsiteY1135" fmla="*/ 1219933 h 6858000"/>
              <a:gd name="connsiteX1136" fmla="*/ 5084107 w 6569477"/>
              <a:gd name="connsiteY1136" fmla="*/ 1219935 h 6858000"/>
              <a:gd name="connsiteX1137" fmla="*/ 5075668 w 6569477"/>
              <a:gd name="connsiteY1137" fmla="*/ 1219935 h 6858000"/>
              <a:gd name="connsiteX1138" fmla="*/ 5050362 w 6569477"/>
              <a:gd name="connsiteY1138" fmla="*/ 1186189 h 6858000"/>
              <a:gd name="connsiteX1139" fmla="*/ 5025055 w 6569477"/>
              <a:gd name="connsiteY1139" fmla="*/ 1135578 h 6858000"/>
              <a:gd name="connsiteX1140" fmla="*/ 5025054 w 6569477"/>
              <a:gd name="connsiteY1140" fmla="*/ 1127141 h 6858000"/>
              <a:gd name="connsiteX1141" fmla="*/ 5025055 w 6569477"/>
              <a:gd name="connsiteY1141" fmla="*/ 1118707 h 6858000"/>
              <a:gd name="connsiteX1142" fmla="*/ 5009238 w 6569477"/>
              <a:gd name="connsiteY1142" fmla="*/ 1101833 h 6858000"/>
              <a:gd name="connsiteX1143" fmla="*/ 5004170 w 6569477"/>
              <a:gd name="connsiteY1143" fmla="*/ 1092826 h 6858000"/>
              <a:gd name="connsiteX1144" fmla="*/ 5008183 w 6569477"/>
              <a:gd name="connsiteY1144" fmla="*/ 1093400 h 6858000"/>
              <a:gd name="connsiteX1145" fmla="*/ 5008182 w 6569477"/>
              <a:gd name="connsiteY1145" fmla="*/ 1084964 h 6858000"/>
              <a:gd name="connsiteX1146" fmla="*/ 4999746 w 6569477"/>
              <a:gd name="connsiteY1146" fmla="*/ 1076527 h 6858000"/>
              <a:gd name="connsiteX1147" fmla="*/ 4991312 w 6569477"/>
              <a:gd name="connsiteY1147" fmla="*/ 1068091 h 6858000"/>
              <a:gd name="connsiteX1148" fmla="*/ 4982876 w 6569477"/>
              <a:gd name="connsiteY1148" fmla="*/ 1042786 h 6858000"/>
              <a:gd name="connsiteX1149" fmla="*/ 4966004 w 6569477"/>
              <a:gd name="connsiteY1149" fmla="*/ 1025912 h 6858000"/>
              <a:gd name="connsiteX1150" fmla="*/ 4982876 w 6569477"/>
              <a:gd name="connsiteY1150" fmla="*/ 1034349 h 6858000"/>
              <a:gd name="connsiteX1151" fmla="*/ 4957571 w 6569477"/>
              <a:gd name="connsiteY1151" fmla="*/ 1009043 h 6858000"/>
              <a:gd name="connsiteX1152" fmla="*/ 4932262 w 6569477"/>
              <a:gd name="connsiteY1152" fmla="*/ 966864 h 6858000"/>
              <a:gd name="connsiteX1153" fmla="*/ 4957569 w 6569477"/>
              <a:gd name="connsiteY1153" fmla="*/ 966864 h 6858000"/>
              <a:gd name="connsiteX1154" fmla="*/ 4923825 w 6569477"/>
              <a:gd name="connsiteY1154" fmla="*/ 933123 h 6858000"/>
              <a:gd name="connsiteX1155" fmla="*/ 4932261 w 6569477"/>
              <a:gd name="connsiteY1155" fmla="*/ 933122 h 6858000"/>
              <a:gd name="connsiteX1156" fmla="*/ 4932262 w 6569477"/>
              <a:gd name="connsiteY1156" fmla="*/ 924686 h 6858000"/>
              <a:gd name="connsiteX1157" fmla="*/ 4923825 w 6569477"/>
              <a:gd name="connsiteY1157" fmla="*/ 916250 h 6858000"/>
              <a:gd name="connsiteX1158" fmla="*/ 4898518 w 6569477"/>
              <a:gd name="connsiteY1158" fmla="*/ 890943 h 6858000"/>
              <a:gd name="connsiteX1159" fmla="*/ 4890083 w 6569477"/>
              <a:gd name="connsiteY1159" fmla="*/ 874073 h 6858000"/>
              <a:gd name="connsiteX1160" fmla="*/ 4881646 w 6569477"/>
              <a:gd name="connsiteY1160" fmla="*/ 865638 h 6858000"/>
              <a:gd name="connsiteX1161" fmla="*/ 4881647 w 6569477"/>
              <a:gd name="connsiteY1161" fmla="*/ 874073 h 6858000"/>
              <a:gd name="connsiteX1162" fmla="*/ 4881647 w 6569477"/>
              <a:gd name="connsiteY1162" fmla="*/ 882507 h 6858000"/>
              <a:gd name="connsiteX1163" fmla="*/ 4839470 w 6569477"/>
              <a:gd name="connsiteY1163" fmla="*/ 815023 h 6858000"/>
              <a:gd name="connsiteX1164" fmla="*/ 4864776 w 6569477"/>
              <a:gd name="connsiteY1164" fmla="*/ 823459 h 6858000"/>
              <a:gd name="connsiteX1165" fmla="*/ 4814160 w 6569477"/>
              <a:gd name="connsiteY1165" fmla="*/ 772843 h 6858000"/>
              <a:gd name="connsiteX1166" fmla="*/ 4771982 w 6569477"/>
              <a:gd name="connsiteY1166" fmla="*/ 705360 h 6858000"/>
              <a:gd name="connsiteX1167" fmla="*/ 4780419 w 6569477"/>
              <a:gd name="connsiteY1167" fmla="*/ 713795 h 6858000"/>
              <a:gd name="connsiteX1168" fmla="*/ 4788853 w 6569477"/>
              <a:gd name="connsiteY1168" fmla="*/ 713795 h 6858000"/>
              <a:gd name="connsiteX1169" fmla="*/ 4797292 w 6569477"/>
              <a:gd name="connsiteY1169" fmla="*/ 713795 h 6858000"/>
              <a:gd name="connsiteX1170" fmla="*/ 4788854 w 6569477"/>
              <a:gd name="connsiteY1170" fmla="*/ 696923 h 6858000"/>
              <a:gd name="connsiteX1171" fmla="*/ 4797290 w 6569477"/>
              <a:gd name="connsiteY1171" fmla="*/ 696923 h 6858000"/>
              <a:gd name="connsiteX1172" fmla="*/ 4805728 w 6569477"/>
              <a:gd name="connsiteY1172" fmla="*/ 705359 h 6858000"/>
              <a:gd name="connsiteX1173" fmla="*/ 4805726 w 6569477"/>
              <a:gd name="connsiteY1173" fmla="*/ 713795 h 6858000"/>
              <a:gd name="connsiteX1174" fmla="*/ 4814160 w 6569477"/>
              <a:gd name="connsiteY1174" fmla="*/ 722229 h 6858000"/>
              <a:gd name="connsiteX1175" fmla="*/ 4822596 w 6569477"/>
              <a:gd name="connsiteY1175" fmla="*/ 730666 h 6858000"/>
              <a:gd name="connsiteX1176" fmla="*/ 4991311 w 6569477"/>
              <a:gd name="connsiteY1176" fmla="*/ 1000607 h 6858000"/>
              <a:gd name="connsiteX1177" fmla="*/ 4991312 w 6569477"/>
              <a:gd name="connsiteY1177" fmla="*/ 1009043 h 6858000"/>
              <a:gd name="connsiteX1178" fmla="*/ 4999746 w 6569477"/>
              <a:gd name="connsiteY1178" fmla="*/ 1017476 h 6858000"/>
              <a:gd name="connsiteX1179" fmla="*/ 5033490 w 6569477"/>
              <a:gd name="connsiteY1179" fmla="*/ 1068093 h 6858000"/>
              <a:gd name="connsiteX1180" fmla="*/ 5041925 w 6569477"/>
              <a:gd name="connsiteY1180" fmla="*/ 1093401 h 6858000"/>
              <a:gd name="connsiteX1181" fmla="*/ 5050362 w 6569477"/>
              <a:gd name="connsiteY1181" fmla="*/ 1101835 h 6858000"/>
              <a:gd name="connsiteX1182" fmla="*/ 5092540 w 6569477"/>
              <a:gd name="connsiteY1182" fmla="*/ 1160885 h 6858000"/>
              <a:gd name="connsiteX1183" fmla="*/ 5100975 w 6569477"/>
              <a:gd name="connsiteY1183" fmla="*/ 1169321 h 6858000"/>
              <a:gd name="connsiteX1184" fmla="*/ 5100976 w 6569477"/>
              <a:gd name="connsiteY1184" fmla="*/ 1194627 h 6858000"/>
              <a:gd name="connsiteX1185" fmla="*/ 5143155 w 6569477"/>
              <a:gd name="connsiteY1185" fmla="*/ 1253676 h 6858000"/>
              <a:gd name="connsiteX1186" fmla="*/ 5151590 w 6569477"/>
              <a:gd name="connsiteY1186" fmla="*/ 1262112 h 6858000"/>
              <a:gd name="connsiteX1187" fmla="*/ 5151590 w 6569477"/>
              <a:gd name="connsiteY1187" fmla="*/ 1270548 h 6858000"/>
              <a:gd name="connsiteX1188" fmla="*/ 5261254 w 6569477"/>
              <a:gd name="connsiteY1188" fmla="*/ 1506748 h 6858000"/>
              <a:gd name="connsiteX1189" fmla="*/ 5278126 w 6569477"/>
              <a:gd name="connsiteY1189" fmla="*/ 1532055 h 6858000"/>
              <a:gd name="connsiteX1190" fmla="*/ 5278128 w 6569477"/>
              <a:gd name="connsiteY1190" fmla="*/ 1557362 h 6858000"/>
              <a:gd name="connsiteX1191" fmla="*/ 5294998 w 6569477"/>
              <a:gd name="connsiteY1191" fmla="*/ 1557362 h 6858000"/>
              <a:gd name="connsiteX1192" fmla="*/ 5303433 w 6569477"/>
              <a:gd name="connsiteY1192" fmla="*/ 1574233 h 6858000"/>
              <a:gd name="connsiteX1193" fmla="*/ 5345614 w 6569477"/>
              <a:gd name="connsiteY1193" fmla="*/ 1692332 h 6858000"/>
              <a:gd name="connsiteX1194" fmla="*/ 5345612 w 6569477"/>
              <a:gd name="connsiteY1194" fmla="*/ 1700767 h 6858000"/>
              <a:gd name="connsiteX1195" fmla="*/ 5345612 w 6569477"/>
              <a:gd name="connsiteY1195" fmla="*/ 1717637 h 6858000"/>
              <a:gd name="connsiteX1196" fmla="*/ 5354048 w 6569477"/>
              <a:gd name="connsiteY1196" fmla="*/ 1717639 h 6858000"/>
              <a:gd name="connsiteX1197" fmla="*/ 5413098 w 6569477"/>
              <a:gd name="connsiteY1197" fmla="*/ 1844173 h 6858000"/>
              <a:gd name="connsiteX1198" fmla="*/ 5480584 w 6569477"/>
              <a:gd name="connsiteY1198" fmla="*/ 2012887 h 6858000"/>
              <a:gd name="connsiteX1199" fmla="*/ 5514328 w 6569477"/>
              <a:gd name="connsiteY1199" fmla="*/ 2105680 h 6858000"/>
              <a:gd name="connsiteX1200" fmla="*/ 5514328 w 6569477"/>
              <a:gd name="connsiteY1200" fmla="*/ 2114117 h 6858000"/>
              <a:gd name="connsiteX1201" fmla="*/ 5514327 w 6569477"/>
              <a:gd name="connsiteY1201" fmla="*/ 2122551 h 6858000"/>
              <a:gd name="connsiteX1202" fmla="*/ 5514328 w 6569477"/>
              <a:gd name="connsiteY1202" fmla="*/ 2130987 h 6858000"/>
              <a:gd name="connsiteX1203" fmla="*/ 5522762 w 6569477"/>
              <a:gd name="connsiteY1203" fmla="*/ 2130987 h 6858000"/>
              <a:gd name="connsiteX1204" fmla="*/ 5539633 w 6569477"/>
              <a:gd name="connsiteY1204" fmla="*/ 2139424 h 6858000"/>
              <a:gd name="connsiteX1205" fmla="*/ 5556503 w 6569477"/>
              <a:gd name="connsiteY1205" fmla="*/ 2198472 h 6858000"/>
              <a:gd name="connsiteX1206" fmla="*/ 5573376 w 6569477"/>
              <a:gd name="connsiteY1206" fmla="*/ 2215344 h 6858000"/>
              <a:gd name="connsiteX1207" fmla="*/ 5531197 w 6569477"/>
              <a:gd name="connsiteY1207" fmla="*/ 2114117 h 6858000"/>
              <a:gd name="connsiteX1208" fmla="*/ 5531198 w 6569477"/>
              <a:gd name="connsiteY1208" fmla="*/ 2097245 h 6858000"/>
              <a:gd name="connsiteX1209" fmla="*/ 5522762 w 6569477"/>
              <a:gd name="connsiteY1209" fmla="*/ 2088808 h 6858000"/>
              <a:gd name="connsiteX1210" fmla="*/ 5480583 w 6569477"/>
              <a:gd name="connsiteY1210" fmla="*/ 1953837 h 6858000"/>
              <a:gd name="connsiteX1211" fmla="*/ 5362484 w 6569477"/>
              <a:gd name="connsiteY1211" fmla="*/ 1641717 h 6858000"/>
              <a:gd name="connsiteX1212" fmla="*/ 5235948 w 6569477"/>
              <a:gd name="connsiteY1212" fmla="*/ 1346470 h 6858000"/>
              <a:gd name="connsiteX1213" fmla="*/ 5210643 w 6569477"/>
              <a:gd name="connsiteY1213" fmla="*/ 1304291 h 6858000"/>
              <a:gd name="connsiteX1214" fmla="*/ 5109412 w 6569477"/>
              <a:gd name="connsiteY1214" fmla="*/ 1093400 h 6858000"/>
              <a:gd name="connsiteX1215" fmla="*/ 5067234 w 6569477"/>
              <a:gd name="connsiteY1215" fmla="*/ 1025914 h 6858000"/>
              <a:gd name="connsiteX1216" fmla="*/ 4974440 w 6569477"/>
              <a:gd name="connsiteY1216" fmla="*/ 882507 h 6858000"/>
              <a:gd name="connsiteX1217" fmla="*/ 4814162 w 6569477"/>
              <a:gd name="connsiteY1217" fmla="*/ 637873 h 6858000"/>
              <a:gd name="connsiteX1218" fmla="*/ 4771983 w 6569477"/>
              <a:gd name="connsiteY1218" fmla="*/ 595695 h 6858000"/>
              <a:gd name="connsiteX1219" fmla="*/ 4729804 w 6569477"/>
              <a:gd name="connsiteY1219" fmla="*/ 519774 h 6858000"/>
              <a:gd name="connsiteX1220" fmla="*/ 4712933 w 6569477"/>
              <a:gd name="connsiteY1220" fmla="*/ 511338 h 6858000"/>
              <a:gd name="connsiteX1221" fmla="*/ 4628576 w 6569477"/>
              <a:gd name="connsiteY1221" fmla="*/ 393238 h 6858000"/>
              <a:gd name="connsiteX1222" fmla="*/ 4594833 w 6569477"/>
              <a:gd name="connsiteY1222" fmla="*/ 376368 h 6858000"/>
              <a:gd name="connsiteX1223" fmla="*/ 4577960 w 6569477"/>
              <a:gd name="connsiteY1223" fmla="*/ 342623 h 6858000"/>
              <a:gd name="connsiteX1224" fmla="*/ 4324890 w 6569477"/>
              <a:gd name="connsiteY1224" fmla="*/ 72683 h 6858000"/>
              <a:gd name="connsiteX1225" fmla="*/ 4273221 w 6569477"/>
              <a:gd name="connsiteY1225" fmla="*/ 16797 h 6858000"/>
              <a:gd name="connsiteX1226" fmla="*/ 4257562 w 6569477"/>
              <a:gd name="connsiteY1226" fmla="*/ 0 h 6858000"/>
              <a:gd name="connsiteX1227" fmla="*/ 4303981 w 6569477"/>
              <a:gd name="connsiteY1227" fmla="*/ 0 h 6858000"/>
              <a:gd name="connsiteX1228" fmla="*/ 4319485 w 6569477"/>
              <a:gd name="connsiteY1228" fmla="*/ 14161 h 6858000"/>
              <a:gd name="connsiteX1229" fmla="*/ 4341761 w 6569477"/>
              <a:gd name="connsiteY1229" fmla="*/ 38940 h 6858000"/>
              <a:gd name="connsiteX1230" fmla="*/ 4333323 w 6569477"/>
              <a:gd name="connsiteY1230" fmla="*/ 38940 h 6858000"/>
              <a:gd name="connsiteX1231" fmla="*/ 4341761 w 6569477"/>
              <a:gd name="connsiteY1231" fmla="*/ 47377 h 6858000"/>
              <a:gd name="connsiteX1232" fmla="*/ 4316454 w 6569477"/>
              <a:gd name="connsiteY1232" fmla="*/ 38940 h 6858000"/>
              <a:gd name="connsiteX1233" fmla="*/ 4358630 w 6569477"/>
              <a:gd name="connsiteY1233" fmla="*/ 64247 h 6858000"/>
              <a:gd name="connsiteX1234" fmla="*/ 4367067 w 6569477"/>
              <a:gd name="connsiteY1234" fmla="*/ 81121 h 6858000"/>
              <a:gd name="connsiteX1235" fmla="*/ 4375504 w 6569477"/>
              <a:gd name="connsiteY1235" fmla="*/ 89556 h 6858000"/>
              <a:gd name="connsiteX1236" fmla="*/ 4383940 w 6569477"/>
              <a:gd name="connsiteY1236" fmla="*/ 81120 h 6858000"/>
              <a:gd name="connsiteX1237" fmla="*/ 4434553 w 6569477"/>
              <a:gd name="connsiteY1237" fmla="*/ 131733 h 6858000"/>
              <a:gd name="connsiteX1238" fmla="*/ 4442990 w 6569477"/>
              <a:gd name="connsiteY1238" fmla="*/ 140168 h 6858000"/>
              <a:gd name="connsiteX1239" fmla="*/ 4451426 w 6569477"/>
              <a:gd name="connsiteY1239" fmla="*/ 140168 h 6858000"/>
              <a:gd name="connsiteX1240" fmla="*/ 4611704 w 6569477"/>
              <a:gd name="connsiteY1240" fmla="*/ 300447 h 6858000"/>
              <a:gd name="connsiteX1241" fmla="*/ 4620140 w 6569477"/>
              <a:gd name="connsiteY1241" fmla="*/ 325755 h 6858000"/>
              <a:gd name="connsiteX1242" fmla="*/ 4637011 w 6569477"/>
              <a:gd name="connsiteY1242" fmla="*/ 334188 h 6858000"/>
              <a:gd name="connsiteX1243" fmla="*/ 4755110 w 6569477"/>
              <a:gd name="connsiteY1243" fmla="*/ 477595 h 6858000"/>
              <a:gd name="connsiteX1244" fmla="*/ 4873211 w 6569477"/>
              <a:gd name="connsiteY1244" fmla="*/ 629438 h 6858000"/>
              <a:gd name="connsiteX1245" fmla="*/ 4881646 w 6569477"/>
              <a:gd name="connsiteY1245" fmla="*/ 654745 h 6858000"/>
              <a:gd name="connsiteX1246" fmla="*/ 4890082 w 6569477"/>
              <a:gd name="connsiteY1246" fmla="*/ 646309 h 6858000"/>
              <a:gd name="connsiteX1247" fmla="*/ 4949133 w 6569477"/>
              <a:gd name="connsiteY1247" fmla="*/ 739102 h 6858000"/>
              <a:gd name="connsiteX1248" fmla="*/ 4991312 w 6569477"/>
              <a:gd name="connsiteY1248" fmla="*/ 798150 h 6858000"/>
              <a:gd name="connsiteX1249" fmla="*/ 5058797 w 6569477"/>
              <a:gd name="connsiteY1249" fmla="*/ 899380 h 6858000"/>
              <a:gd name="connsiteX1250" fmla="*/ 5143155 w 6569477"/>
              <a:gd name="connsiteY1250" fmla="*/ 1034350 h 6858000"/>
              <a:gd name="connsiteX1251" fmla="*/ 5143154 w 6569477"/>
              <a:gd name="connsiteY1251" fmla="*/ 1051222 h 6858000"/>
              <a:gd name="connsiteX1252" fmla="*/ 5227512 w 6569477"/>
              <a:gd name="connsiteY1252" fmla="*/ 1203064 h 6858000"/>
              <a:gd name="connsiteX1253" fmla="*/ 5244383 w 6569477"/>
              <a:gd name="connsiteY1253" fmla="*/ 1219935 h 6858000"/>
              <a:gd name="connsiteX1254" fmla="*/ 5278126 w 6569477"/>
              <a:gd name="connsiteY1254" fmla="*/ 1295855 h 6858000"/>
              <a:gd name="connsiteX1255" fmla="*/ 5311869 w 6569477"/>
              <a:gd name="connsiteY1255" fmla="*/ 1338033 h 6858000"/>
              <a:gd name="connsiteX1256" fmla="*/ 5379354 w 6569477"/>
              <a:gd name="connsiteY1256" fmla="*/ 1523620 h 6858000"/>
              <a:gd name="connsiteX1257" fmla="*/ 5480584 w 6569477"/>
              <a:gd name="connsiteY1257" fmla="*/ 1768253 h 6858000"/>
              <a:gd name="connsiteX1258" fmla="*/ 5514328 w 6569477"/>
              <a:gd name="connsiteY1258" fmla="*/ 1835738 h 6858000"/>
              <a:gd name="connsiteX1259" fmla="*/ 5505890 w 6569477"/>
              <a:gd name="connsiteY1259" fmla="*/ 1827301 h 6858000"/>
              <a:gd name="connsiteX1260" fmla="*/ 5539634 w 6569477"/>
              <a:gd name="connsiteY1260" fmla="*/ 1920094 h 6858000"/>
              <a:gd name="connsiteX1261" fmla="*/ 5539634 w 6569477"/>
              <a:gd name="connsiteY1261" fmla="*/ 1945401 h 6858000"/>
              <a:gd name="connsiteX1262" fmla="*/ 5623989 w 6569477"/>
              <a:gd name="connsiteY1262" fmla="*/ 2215343 h 6858000"/>
              <a:gd name="connsiteX1263" fmla="*/ 5615554 w 6569477"/>
              <a:gd name="connsiteY1263" fmla="*/ 2215342 h 6858000"/>
              <a:gd name="connsiteX1264" fmla="*/ 5615555 w 6569477"/>
              <a:gd name="connsiteY1264" fmla="*/ 2223779 h 6858000"/>
              <a:gd name="connsiteX1265" fmla="*/ 5623988 w 6569477"/>
              <a:gd name="connsiteY1265" fmla="*/ 2232216 h 6858000"/>
              <a:gd name="connsiteX1266" fmla="*/ 5649298 w 6569477"/>
              <a:gd name="connsiteY1266" fmla="*/ 2325008 h 6858000"/>
              <a:gd name="connsiteX1267" fmla="*/ 5649298 w 6569477"/>
              <a:gd name="connsiteY1267" fmla="*/ 2333444 h 6858000"/>
              <a:gd name="connsiteX1268" fmla="*/ 5649298 w 6569477"/>
              <a:gd name="connsiteY1268" fmla="*/ 2341878 h 6858000"/>
              <a:gd name="connsiteX1269" fmla="*/ 5657733 w 6569477"/>
              <a:gd name="connsiteY1269" fmla="*/ 2341879 h 6858000"/>
              <a:gd name="connsiteX1270" fmla="*/ 5657733 w 6569477"/>
              <a:gd name="connsiteY1270" fmla="*/ 2333443 h 6858000"/>
              <a:gd name="connsiteX1271" fmla="*/ 5666169 w 6569477"/>
              <a:gd name="connsiteY1271" fmla="*/ 2367185 h 6858000"/>
              <a:gd name="connsiteX1272" fmla="*/ 5683040 w 6569477"/>
              <a:gd name="connsiteY1272" fmla="*/ 2367183 h 6858000"/>
              <a:gd name="connsiteX1273" fmla="*/ 5674605 w 6569477"/>
              <a:gd name="connsiteY1273" fmla="*/ 2341878 h 6858000"/>
              <a:gd name="connsiteX1274" fmla="*/ 5683040 w 6569477"/>
              <a:gd name="connsiteY1274" fmla="*/ 2341879 h 6858000"/>
              <a:gd name="connsiteX1275" fmla="*/ 5649298 w 6569477"/>
              <a:gd name="connsiteY1275" fmla="*/ 2274394 h 6858000"/>
              <a:gd name="connsiteX1276" fmla="*/ 5649298 w 6569477"/>
              <a:gd name="connsiteY1276" fmla="*/ 2257524 h 6858000"/>
              <a:gd name="connsiteX1277" fmla="*/ 5649298 w 6569477"/>
              <a:gd name="connsiteY1277" fmla="*/ 2249087 h 6858000"/>
              <a:gd name="connsiteX1278" fmla="*/ 5649297 w 6569477"/>
              <a:gd name="connsiteY1278" fmla="*/ 2240649 h 6858000"/>
              <a:gd name="connsiteX1279" fmla="*/ 5640860 w 6569477"/>
              <a:gd name="connsiteY1279" fmla="*/ 2240651 h 6858000"/>
              <a:gd name="connsiteX1280" fmla="*/ 5640862 w 6569477"/>
              <a:gd name="connsiteY1280" fmla="*/ 2223779 h 6858000"/>
              <a:gd name="connsiteX1281" fmla="*/ 5657734 w 6569477"/>
              <a:gd name="connsiteY1281" fmla="*/ 2232217 h 6858000"/>
              <a:gd name="connsiteX1282" fmla="*/ 5649298 w 6569477"/>
              <a:gd name="connsiteY1282" fmla="*/ 2206908 h 6858000"/>
              <a:gd name="connsiteX1283" fmla="*/ 5649298 w 6569477"/>
              <a:gd name="connsiteY1283" fmla="*/ 2198470 h 6858000"/>
              <a:gd name="connsiteX1284" fmla="*/ 5649297 w 6569477"/>
              <a:gd name="connsiteY1284" fmla="*/ 2190035 h 6858000"/>
              <a:gd name="connsiteX1285" fmla="*/ 5649298 w 6569477"/>
              <a:gd name="connsiteY1285" fmla="*/ 2181601 h 6858000"/>
              <a:gd name="connsiteX1286" fmla="*/ 5640859 w 6569477"/>
              <a:gd name="connsiteY1286" fmla="*/ 2147859 h 6858000"/>
              <a:gd name="connsiteX1287" fmla="*/ 5632426 w 6569477"/>
              <a:gd name="connsiteY1287" fmla="*/ 2139423 h 6858000"/>
              <a:gd name="connsiteX1288" fmla="*/ 5607121 w 6569477"/>
              <a:gd name="connsiteY1288" fmla="*/ 2055067 h 6858000"/>
              <a:gd name="connsiteX1289" fmla="*/ 5607118 w 6569477"/>
              <a:gd name="connsiteY1289" fmla="*/ 2038194 h 6858000"/>
              <a:gd name="connsiteX1290" fmla="*/ 5598684 w 6569477"/>
              <a:gd name="connsiteY1290" fmla="*/ 2038192 h 6858000"/>
              <a:gd name="connsiteX1291" fmla="*/ 5573377 w 6569477"/>
              <a:gd name="connsiteY1291" fmla="*/ 1962273 h 6858000"/>
              <a:gd name="connsiteX1292" fmla="*/ 5564941 w 6569477"/>
              <a:gd name="connsiteY1292" fmla="*/ 1962273 h 6858000"/>
              <a:gd name="connsiteX1293" fmla="*/ 5564941 w 6569477"/>
              <a:gd name="connsiteY1293" fmla="*/ 1953837 h 6858000"/>
              <a:gd name="connsiteX1294" fmla="*/ 5573376 w 6569477"/>
              <a:gd name="connsiteY1294" fmla="*/ 1953838 h 6858000"/>
              <a:gd name="connsiteX1295" fmla="*/ 5573377 w 6569477"/>
              <a:gd name="connsiteY1295" fmla="*/ 1945401 h 6858000"/>
              <a:gd name="connsiteX1296" fmla="*/ 5564941 w 6569477"/>
              <a:gd name="connsiteY1296" fmla="*/ 1936967 h 6858000"/>
              <a:gd name="connsiteX1297" fmla="*/ 5489019 w 6569477"/>
              <a:gd name="connsiteY1297" fmla="*/ 1700769 h 6858000"/>
              <a:gd name="connsiteX1298" fmla="*/ 5472148 w 6569477"/>
              <a:gd name="connsiteY1298" fmla="*/ 1633282 h 6858000"/>
              <a:gd name="connsiteX1299" fmla="*/ 5446841 w 6569477"/>
              <a:gd name="connsiteY1299" fmla="*/ 1591103 h 6858000"/>
              <a:gd name="connsiteX1300" fmla="*/ 5413098 w 6569477"/>
              <a:gd name="connsiteY1300" fmla="*/ 1523619 h 6858000"/>
              <a:gd name="connsiteX1301" fmla="*/ 5176900 w 6569477"/>
              <a:gd name="connsiteY1301" fmla="*/ 1034350 h 6858000"/>
              <a:gd name="connsiteX1302" fmla="*/ 5185333 w 6569477"/>
              <a:gd name="connsiteY1302" fmla="*/ 1017477 h 6858000"/>
              <a:gd name="connsiteX1303" fmla="*/ 5185335 w 6569477"/>
              <a:gd name="connsiteY1303" fmla="*/ 1025912 h 6858000"/>
              <a:gd name="connsiteX1304" fmla="*/ 5193769 w 6569477"/>
              <a:gd name="connsiteY1304" fmla="*/ 1025914 h 6858000"/>
              <a:gd name="connsiteX1305" fmla="*/ 5185332 w 6569477"/>
              <a:gd name="connsiteY1305" fmla="*/ 1009044 h 6858000"/>
              <a:gd name="connsiteX1306" fmla="*/ 5185332 w 6569477"/>
              <a:gd name="connsiteY1306" fmla="*/ 983737 h 6858000"/>
              <a:gd name="connsiteX1307" fmla="*/ 5151590 w 6569477"/>
              <a:gd name="connsiteY1307" fmla="*/ 958427 h 6858000"/>
              <a:gd name="connsiteX1308" fmla="*/ 5151589 w 6569477"/>
              <a:gd name="connsiteY1308" fmla="*/ 949995 h 6858000"/>
              <a:gd name="connsiteX1309" fmla="*/ 5143155 w 6569477"/>
              <a:gd name="connsiteY1309" fmla="*/ 941557 h 6858000"/>
              <a:gd name="connsiteX1310" fmla="*/ 5143155 w 6569477"/>
              <a:gd name="connsiteY1310" fmla="*/ 933122 h 6858000"/>
              <a:gd name="connsiteX1311" fmla="*/ 5134718 w 6569477"/>
              <a:gd name="connsiteY1311" fmla="*/ 933123 h 6858000"/>
              <a:gd name="connsiteX1312" fmla="*/ 5126283 w 6569477"/>
              <a:gd name="connsiteY1312" fmla="*/ 916250 h 6858000"/>
              <a:gd name="connsiteX1313" fmla="*/ 5109414 w 6569477"/>
              <a:gd name="connsiteY1313" fmla="*/ 874074 h 6858000"/>
              <a:gd name="connsiteX1314" fmla="*/ 5117847 w 6569477"/>
              <a:gd name="connsiteY1314" fmla="*/ 874073 h 6858000"/>
              <a:gd name="connsiteX1315" fmla="*/ 5126285 w 6569477"/>
              <a:gd name="connsiteY1315" fmla="*/ 882507 h 6858000"/>
              <a:gd name="connsiteX1316" fmla="*/ 5117848 w 6569477"/>
              <a:gd name="connsiteY1316" fmla="*/ 865636 h 6858000"/>
              <a:gd name="connsiteX1317" fmla="*/ 5109412 w 6569477"/>
              <a:gd name="connsiteY1317" fmla="*/ 857200 h 6858000"/>
              <a:gd name="connsiteX1318" fmla="*/ 5084104 w 6569477"/>
              <a:gd name="connsiteY1318" fmla="*/ 823460 h 6858000"/>
              <a:gd name="connsiteX1319" fmla="*/ 5084105 w 6569477"/>
              <a:gd name="connsiteY1319" fmla="*/ 815023 h 6858000"/>
              <a:gd name="connsiteX1320" fmla="*/ 5075670 w 6569477"/>
              <a:gd name="connsiteY1320" fmla="*/ 798150 h 6858000"/>
              <a:gd name="connsiteX1321" fmla="*/ 5067233 w 6569477"/>
              <a:gd name="connsiteY1321" fmla="*/ 798150 h 6858000"/>
              <a:gd name="connsiteX1322" fmla="*/ 5067232 w 6569477"/>
              <a:gd name="connsiteY1322" fmla="*/ 806587 h 6858000"/>
              <a:gd name="connsiteX1323" fmla="*/ 5058798 w 6569477"/>
              <a:gd name="connsiteY1323" fmla="*/ 781279 h 6858000"/>
              <a:gd name="connsiteX1324" fmla="*/ 5041925 w 6569477"/>
              <a:gd name="connsiteY1324" fmla="*/ 781279 h 6858000"/>
              <a:gd name="connsiteX1325" fmla="*/ 5041926 w 6569477"/>
              <a:gd name="connsiteY1325" fmla="*/ 764409 h 6858000"/>
              <a:gd name="connsiteX1326" fmla="*/ 5033489 w 6569477"/>
              <a:gd name="connsiteY1326" fmla="*/ 755973 h 6858000"/>
              <a:gd name="connsiteX1327" fmla="*/ 5033489 w 6569477"/>
              <a:gd name="connsiteY1327" fmla="*/ 747536 h 6858000"/>
              <a:gd name="connsiteX1328" fmla="*/ 5025055 w 6569477"/>
              <a:gd name="connsiteY1328" fmla="*/ 747536 h 6858000"/>
              <a:gd name="connsiteX1329" fmla="*/ 5025055 w 6569477"/>
              <a:gd name="connsiteY1329" fmla="*/ 755973 h 6858000"/>
              <a:gd name="connsiteX1330" fmla="*/ 4957570 w 6569477"/>
              <a:gd name="connsiteY1330" fmla="*/ 663182 h 6858000"/>
              <a:gd name="connsiteX1331" fmla="*/ 4949133 w 6569477"/>
              <a:gd name="connsiteY1331" fmla="*/ 646309 h 6858000"/>
              <a:gd name="connsiteX1332" fmla="*/ 4932264 w 6569477"/>
              <a:gd name="connsiteY1332" fmla="*/ 637873 h 6858000"/>
              <a:gd name="connsiteX1333" fmla="*/ 4932262 w 6569477"/>
              <a:gd name="connsiteY1333" fmla="*/ 644497 h 6858000"/>
              <a:gd name="connsiteX1334" fmla="*/ 4910645 w 6569477"/>
              <a:gd name="connsiteY1334" fmla="*/ 618234 h 6858000"/>
              <a:gd name="connsiteX1335" fmla="*/ 4839468 w 6569477"/>
              <a:gd name="connsiteY1335" fmla="*/ 519774 h 6858000"/>
              <a:gd name="connsiteX1336" fmla="*/ 4797289 w 6569477"/>
              <a:gd name="connsiteY1336" fmla="*/ 494466 h 6858000"/>
              <a:gd name="connsiteX1337" fmla="*/ 4797289 w 6569477"/>
              <a:gd name="connsiteY1337" fmla="*/ 469162 h 6858000"/>
              <a:gd name="connsiteX1338" fmla="*/ 4755109 w 6569477"/>
              <a:gd name="connsiteY1338" fmla="*/ 418545 h 6858000"/>
              <a:gd name="connsiteX1339" fmla="*/ 4721368 w 6569477"/>
              <a:gd name="connsiteY1339" fmla="*/ 401675 h 6858000"/>
              <a:gd name="connsiteX1340" fmla="*/ 4696060 w 6569477"/>
              <a:gd name="connsiteY1340" fmla="*/ 359495 h 6858000"/>
              <a:gd name="connsiteX1341" fmla="*/ 4704496 w 6569477"/>
              <a:gd name="connsiteY1341" fmla="*/ 359495 h 6858000"/>
              <a:gd name="connsiteX1342" fmla="*/ 4721369 w 6569477"/>
              <a:gd name="connsiteY1342" fmla="*/ 367932 h 6858000"/>
              <a:gd name="connsiteX1343" fmla="*/ 4712933 w 6569477"/>
              <a:gd name="connsiteY1343" fmla="*/ 351061 h 6858000"/>
              <a:gd name="connsiteX1344" fmla="*/ 4704497 w 6569477"/>
              <a:gd name="connsiteY1344" fmla="*/ 342625 h 6858000"/>
              <a:gd name="connsiteX1345" fmla="*/ 4729804 w 6569477"/>
              <a:gd name="connsiteY1345" fmla="*/ 359495 h 6858000"/>
              <a:gd name="connsiteX1346" fmla="*/ 4696060 w 6569477"/>
              <a:gd name="connsiteY1346" fmla="*/ 325754 h 6858000"/>
              <a:gd name="connsiteX1347" fmla="*/ 4687626 w 6569477"/>
              <a:gd name="connsiteY1347" fmla="*/ 317318 h 6858000"/>
              <a:gd name="connsiteX1348" fmla="*/ 4662317 w 6569477"/>
              <a:gd name="connsiteY1348" fmla="*/ 300447 h 6858000"/>
              <a:gd name="connsiteX1349" fmla="*/ 4670754 w 6569477"/>
              <a:gd name="connsiteY1349" fmla="*/ 317320 h 6858000"/>
              <a:gd name="connsiteX1350" fmla="*/ 4670753 w 6569477"/>
              <a:gd name="connsiteY1350" fmla="*/ 325755 h 6858000"/>
              <a:gd name="connsiteX1351" fmla="*/ 4645447 w 6569477"/>
              <a:gd name="connsiteY1351" fmla="*/ 300448 h 6858000"/>
              <a:gd name="connsiteX1352" fmla="*/ 4653882 w 6569477"/>
              <a:gd name="connsiteY1352" fmla="*/ 334188 h 6858000"/>
              <a:gd name="connsiteX1353" fmla="*/ 4620140 w 6569477"/>
              <a:gd name="connsiteY1353" fmla="*/ 275141 h 6858000"/>
              <a:gd name="connsiteX1354" fmla="*/ 4628578 w 6569477"/>
              <a:gd name="connsiteY1354" fmla="*/ 283575 h 6858000"/>
              <a:gd name="connsiteX1355" fmla="*/ 4645446 w 6569477"/>
              <a:gd name="connsiteY1355" fmla="*/ 283575 h 6858000"/>
              <a:gd name="connsiteX1356" fmla="*/ 4628576 w 6569477"/>
              <a:gd name="connsiteY1356" fmla="*/ 266706 h 6858000"/>
              <a:gd name="connsiteX1357" fmla="*/ 4628576 w 6569477"/>
              <a:gd name="connsiteY1357" fmla="*/ 258268 h 6858000"/>
              <a:gd name="connsiteX1358" fmla="*/ 4628578 w 6569477"/>
              <a:gd name="connsiteY1358" fmla="*/ 249831 h 6858000"/>
              <a:gd name="connsiteX1359" fmla="*/ 4637010 w 6569477"/>
              <a:gd name="connsiteY1359" fmla="*/ 249831 h 6858000"/>
              <a:gd name="connsiteX1360" fmla="*/ 4620140 w 6569477"/>
              <a:gd name="connsiteY1360" fmla="*/ 241397 h 6858000"/>
              <a:gd name="connsiteX1361" fmla="*/ 4611704 w 6569477"/>
              <a:gd name="connsiteY1361" fmla="*/ 232961 h 6858000"/>
              <a:gd name="connsiteX1362" fmla="*/ 4594835 w 6569477"/>
              <a:gd name="connsiteY1362" fmla="*/ 199218 h 6858000"/>
              <a:gd name="connsiteX1363" fmla="*/ 4603267 w 6569477"/>
              <a:gd name="connsiteY1363" fmla="*/ 207654 h 6858000"/>
              <a:gd name="connsiteX1364" fmla="*/ 4620140 w 6569477"/>
              <a:gd name="connsiteY1364" fmla="*/ 216090 h 6858000"/>
              <a:gd name="connsiteX1365" fmla="*/ 4603267 w 6569477"/>
              <a:gd name="connsiteY1365" fmla="*/ 190783 h 6858000"/>
              <a:gd name="connsiteX1366" fmla="*/ 4594832 w 6569477"/>
              <a:gd name="connsiteY1366" fmla="*/ 182347 h 6858000"/>
              <a:gd name="connsiteX1367" fmla="*/ 4586397 w 6569477"/>
              <a:gd name="connsiteY1367" fmla="*/ 173911 h 6858000"/>
              <a:gd name="connsiteX1368" fmla="*/ 4569526 w 6569477"/>
              <a:gd name="connsiteY1368" fmla="*/ 173913 h 6858000"/>
              <a:gd name="connsiteX1369" fmla="*/ 4577960 w 6569477"/>
              <a:gd name="connsiteY1369" fmla="*/ 190784 h 6858000"/>
              <a:gd name="connsiteX1370" fmla="*/ 4586396 w 6569477"/>
              <a:gd name="connsiteY1370" fmla="*/ 190783 h 6858000"/>
              <a:gd name="connsiteX1371" fmla="*/ 4594835 w 6569477"/>
              <a:gd name="connsiteY1371" fmla="*/ 199218 h 6858000"/>
              <a:gd name="connsiteX1372" fmla="*/ 4603267 w 6569477"/>
              <a:gd name="connsiteY1372" fmla="*/ 232961 h 6858000"/>
              <a:gd name="connsiteX1373" fmla="*/ 4594833 w 6569477"/>
              <a:gd name="connsiteY1373" fmla="*/ 224525 h 6858000"/>
              <a:gd name="connsiteX1374" fmla="*/ 4594835 w 6569477"/>
              <a:gd name="connsiteY1374" fmla="*/ 232961 h 6858000"/>
              <a:gd name="connsiteX1375" fmla="*/ 4594833 w 6569477"/>
              <a:gd name="connsiteY1375" fmla="*/ 241395 h 6858000"/>
              <a:gd name="connsiteX1376" fmla="*/ 4603266 w 6569477"/>
              <a:gd name="connsiteY1376" fmla="*/ 241396 h 6858000"/>
              <a:gd name="connsiteX1377" fmla="*/ 4611704 w 6569477"/>
              <a:gd name="connsiteY1377" fmla="*/ 249833 h 6858000"/>
              <a:gd name="connsiteX1378" fmla="*/ 4603267 w 6569477"/>
              <a:gd name="connsiteY1378" fmla="*/ 249831 h 6858000"/>
              <a:gd name="connsiteX1379" fmla="*/ 4611704 w 6569477"/>
              <a:gd name="connsiteY1379" fmla="*/ 258268 h 6858000"/>
              <a:gd name="connsiteX1380" fmla="*/ 4611703 w 6569477"/>
              <a:gd name="connsiteY1380" fmla="*/ 266704 h 6858000"/>
              <a:gd name="connsiteX1381" fmla="*/ 4552654 w 6569477"/>
              <a:gd name="connsiteY1381" fmla="*/ 207654 h 6858000"/>
              <a:gd name="connsiteX1382" fmla="*/ 4561090 w 6569477"/>
              <a:gd name="connsiteY1382" fmla="*/ 207654 h 6858000"/>
              <a:gd name="connsiteX1383" fmla="*/ 4569525 w 6569477"/>
              <a:gd name="connsiteY1383" fmla="*/ 207654 h 6858000"/>
              <a:gd name="connsiteX1384" fmla="*/ 4561090 w 6569477"/>
              <a:gd name="connsiteY1384" fmla="*/ 199218 h 6858000"/>
              <a:gd name="connsiteX1385" fmla="*/ 4552654 w 6569477"/>
              <a:gd name="connsiteY1385" fmla="*/ 199219 h 6858000"/>
              <a:gd name="connsiteX1386" fmla="*/ 4544217 w 6569477"/>
              <a:gd name="connsiteY1386" fmla="*/ 190783 h 6858000"/>
              <a:gd name="connsiteX1387" fmla="*/ 4527347 w 6569477"/>
              <a:gd name="connsiteY1387" fmla="*/ 157040 h 6858000"/>
              <a:gd name="connsiteX1388" fmla="*/ 4527346 w 6569477"/>
              <a:gd name="connsiteY1388" fmla="*/ 148604 h 6858000"/>
              <a:gd name="connsiteX1389" fmla="*/ 4518910 w 6569477"/>
              <a:gd name="connsiteY1389" fmla="*/ 140168 h 6858000"/>
              <a:gd name="connsiteX1390" fmla="*/ 4510474 w 6569477"/>
              <a:gd name="connsiteY1390" fmla="*/ 140168 h 6858000"/>
              <a:gd name="connsiteX1391" fmla="*/ 4510474 w 6569477"/>
              <a:gd name="connsiteY1391" fmla="*/ 148604 h 6858000"/>
              <a:gd name="connsiteX1392" fmla="*/ 4476732 w 6569477"/>
              <a:gd name="connsiteY1392" fmla="*/ 106427 h 6858000"/>
              <a:gd name="connsiteX1393" fmla="*/ 4468297 w 6569477"/>
              <a:gd name="connsiteY1393" fmla="*/ 97990 h 6858000"/>
              <a:gd name="connsiteX1394" fmla="*/ 4459861 w 6569477"/>
              <a:gd name="connsiteY1394" fmla="*/ 97990 h 6858000"/>
              <a:gd name="connsiteX1395" fmla="*/ 4459861 w 6569477"/>
              <a:gd name="connsiteY1395" fmla="*/ 106428 h 6858000"/>
              <a:gd name="connsiteX1396" fmla="*/ 4426117 w 6569477"/>
              <a:gd name="connsiteY1396" fmla="*/ 89554 h 6858000"/>
              <a:gd name="connsiteX1397" fmla="*/ 4388156 w 6569477"/>
              <a:gd name="connsiteY1397" fmla="*/ 29450 h 6858000"/>
              <a:gd name="connsiteX1398" fmla="*/ 4360109 w 6569477"/>
              <a:gd name="connsiteY1398" fmla="*/ 0 h 6858000"/>
              <a:gd name="connsiteX1399" fmla="*/ 4638592 w 6569477"/>
              <a:gd name="connsiteY1399" fmla="*/ 0 h 6858000"/>
              <a:gd name="connsiteX1400" fmla="*/ 4699158 w 6569477"/>
              <a:gd name="connsiteY1400" fmla="*/ 62995 h 6858000"/>
              <a:gd name="connsiteX1401" fmla="*/ 5404662 w 6569477"/>
              <a:gd name="connsiteY1401" fmla="*/ 1051221 h 6858000"/>
              <a:gd name="connsiteX1402" fmla="*/ 5938418 w 6569477"/>
              <a:gd name="connsiteY1402" fmla="*/ 2935851 h 6858000"/>
              <a:gd name="connsiteX1403" fmla="*/ 5947253 w 6569477"/>
              <a:gd name="connsiteY1403" fmla="*/ 3112842 h 6858000"/>
              <a:gd name="connsiteX1404" fmla="*/ 5951125 w 6569477"/>
              <a:gd name="connsiteY1404" fmla="*/ 3133338 h 6858000"/>
              <a:gd name="connsiteX1405" fmla="*/ 5950868 w 6569477"/>
              <a:gd name="connsiteY1405" fmla="*/ 3126941 h 6858000"/>
              <a:gd name="connsiteX1406" fmla="*/ 5953938 w 6569477"/>
              <a:gd name="connsiteY1406" fmla="*/ 3123616 h 6858000"/>
              <a:gd name="connsiteX1407" fmla="*/ 5954453 w 6569477"/>
              <a:gd name="connsiteY1407" fmla="*/ 3136408 h 6858000"/>
              <a:gd name="connsiteX1408" fmla="*/ 5957779 w 6569477"/>
              <a:gd name="connsiteY1408" fmla="*/ 3139480 h 6858000"/>
              <a:gd name="connsiteX1409" fmla="*/ 5954710 w 6569477"/>
              <a:gd name="connsiteY1409" fmla="*/ 3142804 h 6858000"/>
              <a:gd name="connsiteX1410" fmla="*/ 5960116 w 6569477"/>
              <a:gd name="connsiteY1410" fmla="*/ 3277128 h 6858000"/>
              <a:gd name="connsiteX1411" fmla="*/ 5972174 w 6569477"/>
              <a:gd name="connsiteY1411" fmla="*/ 3417593 h 6858000"/>
              <a:gd name="connsiteX1412" fmla="*/ 5962709 w 6569477"/>
              <a:gd name="connsiteY1412" fmla="*/ 3421173 h 6858000"/>
              <a:gd name="connsiteX1413" fmla="*/ 5968094 w 6569477"/>
              <a:gd name="connsiteY1413" fmla="*/ 3475415 h 6858000"/>
              <a:gd name="connsiteX1414" fmla="*/ 5964787 w 6569477"/>
              <a:gd name="connsiteY1414" fmla="*/ 3552426 h 6858000"/>
              <a:gd name="connsiteX1415" fmla="*/ 5951498 w 6569477"/>
              <a:gd name="connsiteY1415" fmla="*/ 3620225 h 6858000"/>
              <a:gd name="connsiteX1416" fmla="*/ 5941518 w 6569477"/>
              <a:gd name="connsiteY1416" fmla="*/ 3611013 h 6858000"/>
              <a:gd name="connsiteX1417" fmla="*/ 5933358 w 6569477"/>
              <a:gd name="connsiteY1417" fmla="*/ 3726657 h 6858000"/>
              <a:gd name="connsiteX1418" fmla="*/ 5932401 w 6569477"/>
              <a:gd name="connsiteY1418" fmla="*/ 3750159 h 6858000"/>
              <a:gd name="connsiteX1419" fmla="*/ 5936112 w 6569477"/>
              <a:gd name="connsiteY1419" fmla="*/ 3742197 h 6858000"/>
              <a:gd name="connsiteX1420" fmla="*/ 5931041 w 6569477"/>
              <a:gd name="connsiteY1420" fmla="*/ 3783572 h 6858000"/>
              <a:gd name="connsiteX1421" fmla="*/ 5930942 w 6569477"/>
              <a:gd name="connsiteY1421" fmla="*/ 3786013 h 6858000"/>
              <a:gd name="connsiteX1422" fmla="*/ 5930199 w 6569477"/>
              <a:gd name="connsiteY1422" fmla="*/ 3790443 h 6858000"/>
              <a:gd name="connsiteX1423" fmla="*/ 5909750 w 6569477"/>
              <a:gd name="connsiteY1423" fmla="*/ 3957308 h 6858000"/>
              <a:gd name="connsiteX1424" fmla="*/ 5877062 w 6569477"/>
              <a:gd name="connsiteY1424" fmla="*/ 4172416 h 6858000"/>
              <a:gd name="connsiteX1425" fmla="*/ 5868625 w 6569477"/>
              <a:gd name="connsiteY1425" fmla="*/ 4214595 h 6858000"/>
              <a:gd name="connsiteX1426" fmla="*/ 5609277 w 6569477"/>
              <a:gd name="connsiteY1426" fmla="*/ 5137233 h 6858000"/>
              <a:gd name="connsiteX1427" fmla="*/ 5491924 w 6569477"/>
              <a:gd name="connsiteY1427" fmla="*/ 5411666 h 6858000"/>
              <a:gd name="connsiteX1428" fmla="*/ 5491547 w 6569477"/>
              <a:gd name="connsiteY1428" fmla="*/ 5414872 h 6858000"/>
              <a:gd name="connsiteX1429" fmla="*/ 5487221 w 6569477"/>
              <a:gd name="connsiteY1429" fmla="*/ 5422780 h 6858000"/>
              <a:gd name="connsiteX1430" fmla="*/ 5489486 w 6569477"/>
              <a:gd name="connsiteY1430" fmla="*/ 5427576 h 6858000"/>
              <a:gd name="connsiteX1431" fmla="*/ 5484693 w 6569477"/>
              <a:gd name="connsiteY1431" fmla="*/ 5429840 h 6858000"/>
              <a:gd name="connsiteX1432" fmla="*/ 5431604 w 6569477"/>
              <a:gd name="connsiteY1432" fmla="*/ 5578103 h 6858000"/>
              <a:gd name="connsiteX1433" fmla="*/ 5383045 w 6569477"/>
              <a:gd name="connsiteY1433" fmla="*/ 5735954 h 6858000"/>
              <a:gd name="connsiteX1434" fmla="*/ 5371193 w 6569477"/>
              <a:gd name="connsiteY1434" fmla="*/ 5735689 h 6858000"/>
              <a:gd name="connsiteX1435" fmla="*/ 5353234 w 6569477"/>
              <a:gd name="connsiteY1435" fmla="*/ 5796964 h 6858000"/>
              <a:gd name="connsiteX1436" fmla="*/ 5315838 w 6569477"/>
              <a:gd name="connsiteY1436" fmla="*/ 5879154 h 6858000"/>
              <a:gd name="connsiteX1437" fmla="*/ 5271646 w 6569477"/>
              <a:gd name="connsiteY1437" fmla="*/ 5946958 h 6858000"/>
              <a:gd name="connsiteX1438" fmla="*/ 5264849 w 6569477"/>
              <a:gd name="connsiteY1438" fmla="*/ 5932571 h 6858000"/>
              <a:gd name="connsiteX1439" fmla="*/ 5205226 w 6569477"/>
              <a:gd name="connsiteY1439" fmla="*/ 6054591 h 6858000"/>
              <a:gd name="connsiteX1440" fmla="*/ 5133488 w 6569477"/>
              <a:gd name="connsiteY1440" fmla="*/ 6188200 h 6858000"/>
              <a:gd name="connsiteX1441" fmla="*/ 5117105 w 6569477"/>
              <a:gd name="connsiteY1441" fmla="*/ 6178342 h 6858000"/>
              <a:gd name="connsiteX1442" fmla="*/ 5104989 w 6569477"/>
              <a:gd name="connsiteY1442" fmla="*/ 6189932 h 6858000"/>
              <a:gd name="connsiteX1443" fmla="*/ 5105252 w 6569477"/>
              <a:gd name="connsiteY1443" fmla="*/ 6178076 h 6858000"/>
              <a:gd name="connsiteX1444" fmla="*/ 5107780 w 6569477"/>
              <a:gd name="connsiteY1444" fmla="*/ 6171017 h 6858000"/>
              <a:gd name="connsiteX1445" fmla="*/ 5110570 w 6569477"/>
              <a:gd name="connsiteY1445" fmla="*/ 6152101 h 6858000"/>
              <a:gd name="connsiteX1446" fmla="*/ 5117630 w 6569477"/>
              <a:gd name="connsiteY1446" fmla="*/ 6154631 h 6858000"/>
              <a:gd name="connsiteX1447" fmla="*/ 5124951 w 6569477"/>
              <a:gd name="connsiteY1447" fmla="*/ 6145306 h 6858000"/>
              <a:gd name="connsiteX1448" fmla="*/ 5124689 w 6569477"/>
              <a:gd name="connsiteY1448" fmla="*/ 6157162 h 6858000"/>
              <a:gd name="connsiteX1449" fmla="*/ 5122160 w 6569477"/>
              <a:gd name="connsiteY1449" fmla="*/ 6164222 h 6858000"/>
              <a:gd name="connsiteX1450" fmla="*/ 5161821 w 6569477"/>
              <a:gd name="connsiteY1450" fmla="*/ 6086827 h 6858000"/>
              <a:gd name="connsiteX1451" fmla="*/ 5223710 w 6569477"/>
              <a:gd name="connsiteY1451" fmla="*/ 5969604 h 6858000"/>
              <a:gd name="connsiteX1452" fmla="*/ 5255262 w 6569477"/>
              <a:gd name="connsiteY1452" fmla="*/ 5937100 h 6858000"/>
              <a:gd name="connsiteX1453" fmla="*/ 5265899 w 6569477"/>
              <a:gd name="connsiteY1453" fmla="*/ 5885149 h 6858000"/>
              <a:gd name="connsiteX1454" fmla="*/ 5310355 w 6569477"/>
              <a:gd name="connsiteY1454" fmla="*/ 5805490 h 6858000"/>
              <a:gd name="connsiteX1455" fmla="*/ 5342957 w 6569477"/>
              <a:gd name="connsiteY1455" fmla="*/ 5725565 h 6858000"/>
              <a:gd name="connsiteX1456" fmla="*/ 5359603 w 6569477"/>
              <a:gd name="connsiteY1456" fmla="*/ 5723566 h 6858000"/>
              <a:gd name="connsiteX1457" fmla="*/ 5405162 w 6569477"/>
              <a:gd name="connsiteY1457" fmla="*/ 5607458 h 6858000"/>
              <a:gd name="connsiteX1458" fmla="*/ 5419834 w 6569477"/>
              <a:gd name="connsiteY1458" fmla="*/ 5556614 h 6858000"/>
              <a:gd name="connsiteX1459" fmla="*/ 5343783 w 6569477"/>
              <a:gd name="connsiteY1459" fmla="*/ 5707015 h 6858000"/>
              <a:gd name="connsiteX1460" fmla="*/ 4588841 w 6569477"/>
              <a:gd name="connsiteY1460" fmla="*/ 6742552 h 6858000"/>
              <a:gd name="connsiteX1461" fmla="*/ 4469515 w 6569477"/>
              <a:gd name="connsiteY1461" fmla="*/ 6858000 h 6858000"/>
              <a:gd name="connsiteX1462" fmla="*/ 4102414 w 6569477"/>
              <a:gd name="connsiteY1462" fmla="*/ 6858000 h 6858000"/>
              <a:gd name="connsiteX1463" fmla="*/ 4156175 w 6569477"/>
              <a:gd name="connsiteY1463" fmla="*/ 6787476 h 6858000"/>
              <a:gd name="connsiteX1464" fmla="*/ 4333324 w 6569477"/>
              <a:gd name="connsiteY1464" fmla="*/ 6525971 h 6858000"/>
              <a:gd name="connsiteX1465" fmla="*/ 4350197 w 6569477"/>
              <a:gd name="connsiteY1465" fmla="*/ 6551277 h 6858000"/>
              <a:gd name="connsiteX1466" fmla="*/ 4451424 w 6569477"/>
              <a:gd name="connsiteY1466" fmla="*/ 6365693 h 6858000"/>
              <a:gd name="connsiteX1467" fmla="*/ 4527346 w 6569477"/>
              <a:gd name="connsiteY1467" fmla="*/ 6225714 h 6858000"/>
              <a:gd name="connsiteX1468" fmla="*/ 4556321 w 6569477"/>
              <a:gd name="connsiteY1468" fmla="*/ 6179312 h 6858000"/>
              <a:gd name="connsiteX1469" fmla="*/ 4561089 w 6569477"/>
              <a:gd name="connsiteY1469" fmla="*/ 6180105 h 6858000"/>
              <a:gd name="connsiteX1470" fmla="*/ 4577961 w 6569477"/>
              <a:gd name="connsiteY1470" fmla="*/ 6171673 h 6858000"/>
              <a:gd name="connsiteX1471" fmla="*/ 4586396 w 6569477"/>
              <a:gd name="connsiteY1471" fmla="*/ 6171671 h 6858000"/>
              <a:gd name="connsiteX1472" fmla="*/ 4603267 w 6569477"/>
              <a:gd name="connsiteY1472" fmla="*/ 6129493 h 6858000"/>
              <a:gd name="connsiteX1473" fmla="*/ 4620139 w 6569477"/>
              <a:gd name="connsiteY1473" fmla="*/ 6112623 h 6858000"/>
              <a:gd name="connsiteX1474" fmla="*/ 4620140 w 6569477"/>
              <a:gd name="connsiteY1474" fmla="*/ 6104185 h 6858000"/>
              <a:gd name="connsiteX1475" fmla="*/ 4611704 w 6569477"/>
              <a:gd name="connsiteY1475" fmla="*/ 6104186 h 6858000"/>
              <a:gd name="connsiteX1476" fmla="*/ 4645446 w 6569477"/>
              <a:gd name="connsiteY1476" fmla="*/ 6049356 h 6858000"/>
              <a:gd name="connsiteX1477" fmla="*/ 4658579 w 6569477"/>
              <a:gd name="connsiteY1477" fmla="*/ 6024607 h 6858000"/>
              <a:gd name="connsiteX1478" fmla="*/ 4657191 w 6569477"/>
              <a:gd name="connsiteY1478" fmla="*/ 6022823 h 6858000"/>
              <a:gd name="connsiteX1479" fmla="*/ 4637720 w 6569477"/>
              <a:gd name="connsiteY1479" fmla="*/ 6031225 h 6858000"/>
              <a:gd name="connsiteX1480" fmla="*/ 4625218 w 6569477"/>
              <a:gd name="connsiteY1480" fmla="*/ 6042395 h 6858000"/>
              <a:gd name="connsiteX1481" fmla="*/ 4625358 w 6569477"/>
              <a:gd name="connsiteY1481" fmla="*/ 6039920 h 6858000"/>
              <a:gd name="connsiteX1482" fmla="*/ 4603267 w 6569477"/>
              <a:gd name="connsiteY1482" fmla="*/ 6062007 h 6858000"/>
              <a:gd name="connsiteX1483" fmla="*/ 4620139 w 6569477"/>
              <a:gd name="connsiteY1483" fmla="*/ 6036700 h 6858000"/>
              <a:gd name="connsiteX1484" fmla="*/ 4502039 w 6569477"/>
              <a:gd name="connsiteY1484" fmla="*/ 6188543 h 6858000"/>
              <a:gd name="connsiteX1485" fmla="*/ 4383940 w 6569477"/>
              <a:gd name="connsiteY1485" fmla="*/ 6357257 h 6858000"/>
              <a:gd name="connsiteX1486" fmla="*/ 4367067 w 6569477"/>
              <a:gd name="connsiteY1486" fmla="*/ 6357256 h 6858000"/>
              <a:gd name="connsiteX1487" fmla="*/ 4240530 w 6569477"/>
              <a:gd name="connsiteY1487" fmla="*/ 6492227 h 6858000"/>
              <a:gd name="connsiteX1488" fmla="*/ 4189918 w 6569477"/>
              <a:gd name="connsiteY1488" fmla="*/ 6542842 h 6858000"/>
              <a:gd name="connsiteX1489" fmla="*/ 4173045 w 6569477"/>
              <a:gd name="connsiteY1489" fmla="*/ 6568148 h 6858000"/>
              <a:gd name="connsiteX1490" fmla="*/ 4130868 w 6569477"/>
              <a:gd name="connsiteY1490" fmla="*/ 6601891 h 6858000"/>
              <a:gd name="connsiteX1491" fmla="*/ 4054944 w 6569477"/>
              <a:gd name="connsiteY1491" fmla="*/ 6686246 h 6858000"/>
              <a:gd name="connsiteX1492" fmla="*/ 3979024 w 6569477"/>
              <a:gd name="connsiteY1492" fmla="*/ 6762169 h 6858000"/>
              <a:gd name="connsiteX1493" fmla="*/ 3916151 w 6569477"/>
              <a:gd name="connsiteY1493" fmla="*/ 6823459 h 6858000"/>
              <a:gd name="connsiteX1494" fmla="*/ 3874750 w 6569477"/>
              <a:gd name="connsiteY1494" fmla="*/ 6858000 h 6858000"/>
              <a:gd name="connsiteX1495" fmla="*/ 3809992 w 6569477"/>
              <a:gd name="connsiteY1495" fmla="*/ 6858000 h 6858000"/>
              <a:gd name="connsiteX1496" fmla="*/ 3835617 w 6569477"/>
              <a:gd name="connsiteY1496" fmla="*/ 6838089 h 6858000"/>
              <a:gd name="connsiteX1497" fmla="*/ 4139304 w 6569477"/>
              <a:gd name="connsiteY1497" fmla="*/ 6576584 h 6858000"/>
              <a:gd name="connsiteX1498" fmla="*/ 4046510 w 6569477"/>
              <a:gd name="connsiteY1498" fmla="*/ 6652505 h 6858000"/>
              <a:gd name="connsiteX1499" fmla="*/ 4021202 w 6569477"/>
              <a:gd name="connsiteY1499" fmla="*/ 6660941 h 6858000"/>
              <a:gd name="connsiteX1500" fmla="*/ 3810311 w 6569477"/>
              <a:gd name="connsiteY1500" fmla="*/ 6829655 h 6858000"/>
              <a:gd name="connsiteX1501" fmla="*/ 3774445 w 6569477"/>
              <a:gd name="connsiteY1501" fmla="*/ 6858000 h 6858000"/>
              <a:gd name="connsiteX1502" fmla="*/ 3720522 w 6569477"/>
              <a:gd name="connsiteY1502" fmla="*/ 6858000 h 6858000"/>
              <a:gd name="connsiteX1503" fmla="*/ 3734388 w 6569477"/>
              <a:gd name="connsiteY1503" fmla="*/ 6846525 h 6858000"/>
              <a:gd name="connsiteX1504" fmla="*/ 3768132 w 6569477"/>
              <a:gd name="connsiteY1504" fmla="*/ 6821217 h 6858000"/>
              <a:gd name="connsiteX1505" fmla="*/ 3869358 w 6569477"/>
              <a:gd name="connsiteY1505" fmla="*/ 6745298 h 6858000"/>
              <a:gd name="connsiteX1506" fmla="*/ 3911538 w 6569477"/>
              <a:gd name="connsiteY1506" fmla="*/ 6711555 h 6858000"/>
              <a:gd name="connsiteX1507" fmla="*/ 3919975 w 6569477"/>
              <a:gd name="connsiteY1507" fmla="*/ 6711555 h 6858000"/>
              <a:gd name="connsiteX1508" fmla="*/ 3928411 w 6569477"/>
              <a:gd name="connsiteY1508" fmla="*/ 6703118 h 6858000"/>
              <a:gd name="connsiteX1509" fmla="*/ 3928411 w 6569477"/>
              <a:gd name="connsiteY1509" fmla="*/ 6694684 h 6858000"/>
              <a:gd name="connsiteX1510" fmla="*/ 3936845 w 6569477"/>
              <a:gd name="connsiteY1510" fmla="*/ 6694684 h 6858000"/>
              <a:gd name="connsiteX1511" fmla="*/ 4097124 w 6569477"/>
              <a:gd name="connsiteY1511" fmla="*/ 6551277 h 6858000"/>
              <a:gd name="connsiteX1512" fmla="*/ 4113995 w 6569477"/>
              <a:gd name="connsiteY1512" fmla="*/ 6542841 h 6858000"/>
              <a:gd name="connsiteX1513" fmla="*/ 4122431 w 6569477"/>
              <a:gd name="connsiteY1513" fmla="*/ 6542841 h 6858000"/>
              <a:gd name="connsiteX1514" fmla="*/ 4130869 w 6569477"/>
              <a:gd name="connsiteY1514" fmla="*/ 6534407 h 6858000"/>
              <a:gd name="connsiteX1515" fmla="*/ 4130868 w 6569477"/>
              <a:gd name="connsiteY1515" fmla="*/ 6525971 h 6858000"/>
              <a:gd name="connsiteX1516" fmla="*/ 4189919 w 6569477"/>
              <a:gd name="connsiteY1516" fmla="*/ 6458484 h 6858000"/>
              <a:gd name="connsiteX1517" fmla="*/ 4198354 w 6569477"/>
              <a:gd name="connsiteY1517" fmla="*/ 6450050 h 6858000"/>
              <a:gd name="connsiteX1518" fmla="*/ 4206790 w 6569477"/>
              <a:gd name="connsiteY1518" fmla="*/ 6433178 h 6858000"/>
              <a:gd name="connsiteX1519" fmla="*/ 4190270 w 6569477"/>
              <a:gd name="connsiteY1519" fmla="*/ 6433178 h 6858000"/>
              <a:gd name="connsiteX1520" fmla="*/ 4207843 w 6569477"/>
              <a:gd name="connsiteY1520" fmla="*/ 6416307 h 6858000"/>
              <a:gd name="connsiteX1521" fmla="*/ 4215199 w 6569477"/>
              <a:gd name="connsiteY1521" fmla="*/ 6391088 h 6858000"/>
              <a:gd name="connsiteX1522" fmla="*/ 4215378 w 6569477"/>
              <a:gd name="connsiteY1522" fmla="*/ 6390919 h 6858000"/>
              <a:gd name="connsiteX1523" fmla="*/ 4244751 w 6569477"/>
              <a:gd name="connsiteY1523" fmla="*/ 6375183 h 6858000"/>
              <a:gd name="connsiteX1524" fmla="*/ 4274275 w 6569477"/>
              <a:gd name="connsiteY1524" fmla="*/ 6340386 h 6858000"/>
              <a:gd name="connsiteX1525" fmla="*/ 4282710 w 6569477"/>
              <a:gd name="connsiteY1525" fmla="*/ 6340386 h 6858000"/>
              <a:gd name="connsiteX1526" fmla="*/ 4282712 w 6569477"/>
              <a:gd name="connsiteY1526" fmla="*/ 6331950 h 6858000"/>
              <a:gd name="connsiteX1527" fmla="*/ 4282711 w 6569477"/>
              <a:gd name="connsiteY1527" fmla="*/ 6323514 h 6858000"/>
              <a:gd name="connsiteX1528" fmla="*/ 4308018 w 6569477"/>
              <a:gd name="connsiteY1528" fmla="*/ 6315078 h 6858000"/>
              <a:gd name="connsiteX1529" fmla="*/ 4299581 w 6569477"/>
              <a:gd name="connsiteY1529" fmla="*/ 6323514 h 6858000"/>
              <a:gd name="connsiteX1530" fmla="*/ 4291147 w 6569477"/>
              <a:gd name="connsiteY1530" fmla="*/ 6340386 h 6858000"/>
              <a:gd name="connsiteX1531" fmla="*/ 4308019 w 6569477"/>
              <a:gd name="connsiteY1531" fmla="*/ 6331950 h 6858000"/>
              <a:gd name="connsiteX1532" fmla="*/ 4316453 w 6569477"/>
              <a:gd name="connsiteY1532" fmla="*/ 6331950 h 6858000"/>
              <a:gd name="connsiteX1533" fmla="*/ 4282711 w 6569477"/>
              <a:gd name="connsiteY1533" fmla="*/ 6374128 h 6858000"/>
              <a:gd name="connsiteX1534" fmla="*/ 4544217 w 6569477"/>
              <a:gd name="connsiteY1534" fmla="*/ 6104187 h 6858000"/>
              <a:gd name="connsiteX1535" fmla="*/ 4569526 w 6569477"/>
              <a:gd name="connsiteY1535" fmla="*/ 6070442 h 6858000"/>
              <a:gd name="connsiteX1536" fmla="*/ 4577961 w 6569477"/>
              <a:gd name="connsiteY1536" fmla="*/ 6062009 h 6858000"/>
              <a:gd name="connsiteX1537" fmla="*/ 4683408 w 6569477"/>
              <a:gd name="connsiteY1537" fmla="*/ 5931256 h 6858000"/>
              <a:gd name="connsiteX1538" fmla="*/ 4748312 w 6569477"/>
              <a:gd name="connsiteY1538" fmla="*/ 5835198 h 6858000"/>
              <a:gd name="connsiteX1539" fmla="*/ 4751363 w 6569477"/>
              <a:gd name="connsiteY1539" fmla="*/ 5826231 h 6858000"/>
              <a:gd name="connsiteX1540" fmla="*/ 4767931 w 6569477"/>
              <a:gd name="connsiteY1540" fmla="*/ 5806085 h 6858000"/>
              <a:gd name="connsiteX1541" fmla="*/ 4768003 w 6569477"/>
              <a:gd name="connsiteY1541" fmla="*/ 5806053 h 6858000"/>
              <a:gd name="connsiteX1542" fmla="*/ 4788853 w 6569477"/>
              <a:gd name="connsiteY1542" fmla="*/ 5775196 h 6858000"/>
              <a:gd name="connsiteX1543" fmla="*/ 4792070 w 6569477"/>
              <a:gd name="connsiteY1543" fmla="*/ 5772856 h 6858000"/>
              <a:gd name="connsiteX1544" fmla="*/ 4793063 w 6569477"/>
              <a:gd name="connsiteY1544" fmla="*/ 5765638 h 6858000"/>
              <a:gd name="connsiteX1545" fmla="*/ 4796398 w 6569477"/>
              <a:gd name="connsiteY1545" fmla="*/ 5743259 h 6858000"/>
              <a:gd name="connsiteX1546" fmla="*/ 4843536 w 6569477"/>
              <a:gd name="connsiteY1546" fmla="*/ 5665159 h 6858000"/>
              <a:gd name="connsiteX1547" fmla="*/ 4878837 w 6569477"/>
              <a:gd name="connsiteY1547" fmla="*/ 5586387 h 6858000"/>
              <a:gd name="connsiteX1548" fmla="*/ 4895541 w 6569477"/>
              <a:gd name="connsiteY1548" fmla="*/ 5584956 h 6858000"/>
              <a:gd name="connsiteX1549" fmla="*/ 4981973 w 6569477"/>
              <a:gd name="connsiteY1549" fmla="*/ 5357045 h 6858000"/>
              <a:gd name="connsiteX1550" fmla="*/ 4962502 w 6569477"/>
              <a:gd name="connsiteY1550" fmla="*/ 5365447 h 6858000"/>
              <a:gd name="connsiteX1551" fmla="*/ 5038742 w 6569477"/>
              <a:gd name="connsiteY1551" fmla="*/ 5234354 h 6858000"/>
              <a:gd name="connsiteX1552" fmla="*/ 5031211 w 6569477"/>
              <a:gd name="connsiteY1552" fmla="*/ 5283813 h 6858000"/>
              <a:gd name="connsiteX1553" fmla="*/ 5033979 w 6569477"/>
              <a:gd name="connsiteY1553" fmla="*/ 5276843 h 6858000"/>
              <a:gd name="connsiteX1554" fmla="*/ 5038846 w 6569477"/>
              <a:gd name="connsiteY1554" fmla="*/ 5274743 h 6858000"/>
              <a:gd name="connsiteX1555" fmla="*/ 5033312 w 6569477"/>
              <a:gd name="connsiteY1555" fmla="*/ 5288683 h 6858000"/>
              <a:gd name="connsiteX1556" fmla="*/ 5035413 w 6569477"/>
              <a:gd name="connsiteY1556" fmla="*/ 5293552 h 6858000"/>
              <a:gd name="connsiteX1557" fmla="*/ 5030545 w 6569477"/>
              <a:gd name="connsiteY1557" fmla="*/ 5295653 h 6858000"/>
              <a:gd name="connsiteX1558" fmla="*/ 4972446 w 6569477"/>
              <a:gd name="connsiteY1558" fmla="*/ 5442024 h 6858000"/>
              <a:gd name="connsiteX1559" fmla="*/ 4918549 w 6569477"/>
              <a:gd name="connsiteY1559" fmla="*/ 5598134 h 6858000"/>
              <a:gd name="connsiteX1560" fmla="*/ 4906713 w 6569477"/>
              <a:gd name="connsiteY1560" fmla="*/ 5597465 h 6858000"/>
              <a:gd name="connsiteX1561" fmla="*/ 4886681 w 6569477"/>
              <a:gd name="connsiteY1561" fmla="*/ 5658095 h 6858000"/>
              <a:gd name="connsiteX1562" fmla="*/ 4846511 w 6569477"/>
              <a:gd name="connsiteY1562" fmla="*/ 5738966 h 6858000"/>
              <a:gd name="connsiteX1563" fmla="*/ 4800039 w 6569477"/>
              <a:gd name="connsiteY1563" fmla="*/ 5805228 h 6858000"/>
              <a:gd name="connsiteX1564" fmla="*/ 4796888 w 6569477"/>
              <a:gd name="connsiteY1564" fmla="*/ 5797923 h 6858000"/>
              <a:gd name="connsiteX1565" fmla="*/ 4793961 w 6569477"/>
              <a:gd name="connsiteY1565" fmla="*/ 5791139 h 6858000"/>
              <a:gd name="connsiteX1566" fmla="*/ 4788854 w 6569477"/>
              <a:gd name="connsiteY1566" fmla="*/ 5800502 h 6858000"/>
              <a:gd name="connsiteX1567" fmla="*/ 4788524 w 6569477"/>
              <a:gd name="connsiteY1567" fmla="*/ 5800530 h 6858000"/>
              <a:gd name="connsiteX1568" fmla="*/ 4772434 w 6569477"/>
              <a:gd name="connsiteY1568" fmla="*/ 5831127 h 6858000"/>
              <a:gd name="connsiteX1569" fmla="*/ 4771983 w 6569477"/>
              <a:gd name="connsiteY1569" fmla="*/ 5834245 h 6858000"/>
              <a:gd name="connsiteX1570" fmla="*/ 4770615 w 6569477"/>
              <a:gd name="connsiteY1570" fmla="*/ 5834587 h 6858000"/>
              <a:gd name="connsiteX1571" fmla="*/ 4763546 w 6569477"/>
              <a:gd name="connsiteY1571" fmla="*/ 5848027 h 6858000"/>
              <a:gd name="connsiteX1572" fmla="*/ 4763547 w 6569477"/>
              <a:gd name="connsiteY1572" fmla="*/ 5851116 h 6858000"/>
              <a:gd name="connsiteX1573" fmla="*/ 4729804 w 6569477"/>
              <a:gd name="connsiteY1573" fmla="*/ 5927037 h 6858000"/>
              <a:gd name="connsiteX1574" fmla="*/ 4738240 w 6569477"/>
              <a:gd name="connsiteY1574" fmla="*/ 5910164 h 6858000"/>
              <a:gd name="connsiteX1575" fmla="*/ 4738240 w 6569477"/>
              <a:gd name="connsiteY1575" fmla="*/ 5927039 h 6858000"/>
              <a:gd name="connsiteX1576" fmla="*/ 4755110 w 6569477"/>
              <a:gd name="connsiteY1576" fmla="*/ 5918603 h 6858000"/>
              <a:gd name="connsiteX1577" fmla="*/ 4755112 w 6569477"/>
              <a:gd name="connsiteY1577" fmla="*/ 5927039 h 6858000"/>
              <a:gd name="connsiteX1578" fmla="*/ 4746676 w 6569477"/>
              <a:gd name="connsiteY1578" fmla="*/ 5935473 h 6858000"/>
              <a:gd name="connsiteX1579" fmla="*/ 4746678 w 6569477"/>
              <a:gd name="connsiteY1579" fmla="*/ 5943907 h 6858000"/>
              <a:gd name="connsiteX1580" fmla="*/ 4721368 w 6569477"/>
              <a:gd name="connsiteY1580" fmla="*/ 5994521 h 6858000"/>
              <a:gd name="connsiteX1581" fmla="*/ 4721369 w 6569477"/>
              <a:gd name="connsiteY1581" fmla="*/ 6002959 h 6858000"/>
              <a:gd name="connsiteX1582" fmla="*/ 4729804 w 6569477"/>
              <a:gd name="connsiteY1582" fmla="*/ 5994523 h 6858000"/>
              <a:gd name="connsiteX1583" fmla="*/ 4738240 w 6569477"/>
              <a:gd name="connsiteY1583" fmla="*/ 5994523 h 6858000"/>
              <a:gd name="connsiteX1584" fmla="*/ 4653883 w 6569477"/>
              <a:gd name="connsiteY1584" fmla="*/ 6146366 h 6858000"/>
              <a:gd name="connsiteX1585" fmla="*/ 4561090 w 6569477"/>
              <a:gd name="connsiteY1585" fmla="*/ 6289771 h 6858000"/>
              <a:gd name="connsiteX1586" fmla="*/ 4561089 w 6569477"/>
              <a:gd name="connsiteY1586" fmla="*/ 6298205 h 6858000"/>
              <a:gd name="connsiteX1587" fmla="*/ 4552654 w 6569477"/>
              <a:gd name="connsiteY1587" fmla="*/ 6298207 h 6858000"/>
              <a:gd name="connsiteX1588" fmla="*/ 4552653 w 6569477"/>
              <a:gd name="connsiteY1588" fmla="*/ 6306643 h 6858000"/>
              <a:gd name="connsiteX1589" fmla="*/ 4544217 w 6569477"/>
              <a:gd name="connsiteY1589" fmla="*/ 6315080 h 6858000"/>
              <a:gd name="connsiteX1590" fmla="*/ 4527347 w 6569477"/>
              <a:gd name="connsiteY1590" fmla="*/ 6340384 h 6858000"/>
              <a:gd name="connsiteX1591" fmla="*/ 4527349 w 6569477"/>
              <a:gd name="connsiteY1591" fmla="*/ 6357257 h 6858000"/>
              <a:gd name="connsiteX1592" fmla="*/ 4544216 w 6569477"/>
              <a:gd name="connsiteY1592" fmla="*/ 6323514 h 6858000"/>
              <a:gd name="connsiteX1593" fmla="*/ 4552655 w 6569477"/>
              <a:gd name="connsiteY1593" fmla="*/ 6323514 h 6858000"/>
              <a:gd name="connsiteX1594" fmla="*/ 4552653 w 6569477"/>
              <a:gd name="connsiteY1594" fmla="*/ 6331950 h 6858000"/>
              <a:gd name="connsiteX1595" fmla="*/ 4561089 w 6569477"/>
              <a:gd name="connsiteY1595" fmla="*/ 6323512 h 6858000"/>
              <a:gd name="connsiteX1596" fmla="*/ 4561090 w 6569477"/>
              <a:gd name="connsiteY1596" fmla="*/ 6315079 h 6858000"/>
              <a:gd name="connsiteX1597" fmla="*/ 4569526 w 6569477"/>
              <a:gd name="connsiteY1597" fmla="*/ 6306641 h 6858000"/>
              <a:gd name="connsiteX1598" fmla="*/ 4586397 w 6569477"/>
              <a:gd name="connsiteY1598" fmla="*/ 6281336 h 6858000"/>
              <a:gd name="connsiteX1599" fmla="*/ 4586397 w 6569477"/>
              <a:gd name="connsiteY1599" fmla="*/ 6264464 h 6858000"/>
              <a:gd name="connsiteX1600" fmla="*/ 4603267 w 6569477"/>
              <a:gd name="connsiteY1600" fmla="*/ 6264464 h 6858000"/>
              <a:gd name="connsiteX1601" fmla="*/ 4628576 w 6569477"/>
              <a:gd name="connsiteY1601" fmla="*/ 6205416 h 6858000"/>
              <a:gd name="connsiteX1602" fmla="*/ 4696061 w 6569477"/>
              <a:gd name="connsiteY1602" fmla="*/ 6104186 h 6858000"/>
              <a:gd name="connsiteX1603" fmla="*/ 4687626 w 6569477"/>
              <a:gd name="connsiteY1603" fmla="*/ 6104185 h 6858000"/>
              <a:gd name="connsiteX1604" fmla="*/ 4704496 w 6569477"/>
              <a:gd name="connsiteY1604" fmla="*/ 6087316 h 6858000"/>
              <a:gd name="connsiteX1605" fmla="*/ 4704497 w 6569477"/>
              <a:gd name="connsiteY1605" fmla="*/ 6070444 h 6858000"/>
              <a:gd name="connsiteX1606" fmla="*/ 4712933 w 6569477"/>
              <a:gd name="connsiteY1606" fmla="*/ 6070444 h 6858000"/>
              <a:gd name="connsiteX1607" fmla="*/ 4729804 w 6569477"/>
              <a:gd name="connsiteY1607" fmla="*/ 6053573 h 6858000"/>
              <a:gd name="connsiteX1608" fmla="*/ 4770138 w 6569477"/>
              <a:gd name="connsiteY1608" fmla="*/ 5956299 h 6858000"/>
              <a:gd name="connsiteX1609" fmla="*/ 4783304 w 6569477"/>
              <a:gd name="connsiteY1609" fmla="*/ 5941648 h 6858000"/>
              <a:gd name="connsiteX1610" fmla="*/ 4783581 w 6569477"/>
              <a:gd name="connsiteY1610" fmla="*/ 5941799 h 6858000"/>
              <a:gd name="connsiteX1611" fmla="*/ 4788853 w 6569477"/>
              <a:gd name="connsiteY1611" fmla="*/ 5935473 h 6858000"/>
              <a:gd name="connsiteX1612" fmla="*/ 4783304 w 6569477"/>
              <a:gd name="connsiteY1612" fmla="*/ 5941648 h 6858000"/>
              <a:gd name="connsiteX1613" fmla="*/ 4771983 w 6569477"/>
              <a:gd name="connsiteY1613" fmla="*/ 5935471 h 6858000"/>
              <a:gd name="connsiteX1614" fmla="*/ 4873212 w 6569477"/>
              <a:gd name="connsiteY1614" fmla="*/ 5749889 h 6858000"/>
              <a:gd name="connsiteX1615" fmla="*/ 4949133 w 6569477"/>
              <a:gd name="connsiteY1615" fmla="*/ 5598046 h 6858000"/>
              <a:gd name="connsiteX1616" fmla="*/ 4957571 w 6569477"/>
              <a:gd name="connsiteY1616" fmla="*/ 5598047 h 6858000"/>
              <a:gd name="connsiteX1617" fmla="*/ 5008183 w 6569477"/>
              <a:gd name="connsiteY1617" fmla="*/ 5496818 h 6858000"/>
              <a:gd name="connsiteX1618" fmla="*/ 5008182 w 6569477"/>
              <a:gd name="connsiteY1618" fmla="*/ 5522123 h 6858000"/>
              <a:gd name="connsiteX1619" fmla="*/ 4999747 w 6569477"/>
              <a:gd name="connsiteY1619" fmla="*/ 5488384 h 6858000"/>
              <a:gd name="connsiteX1620" fmla="*/ 5067232 w 6569477"/>
              <a:gd name="connsiteY1620" fmla="*/ 5378718 h 6858000"/>
              <a:gd name="connsiteX1621" fmla="*/ 5075669 w 6569477"/>
              <a:gd name="connsiteY1621" fmla="*/ 5370283 h 6858000"/>
              <a:gd name="connsiteX1622" fmla="*/ 5075669 w 6569477"/>
              <a:gd name="connsiteY1622" fmla="*/ 5361848 h 6858000"/>
              <a:gd name="connsiteX1623" fmla="*/ 5067234 w 6569477"/>
              <a:gd name="connsiteY1623" fmla="*/ 5361848 h 6858000"/>
              <a:gd name="connsiteX1624" fmla="*/ 5075669 w 6569477"/>
              <a:gd name="connsiteY1624" fmla="*/ 5344976 h 6858000"/>
              <a:gd name="connsiteX1625" fmla="*/ 5075671 w 6569477"/>
              <a:gd name="connsiteY1625" fmla="*/ 5353411 h 6858000"/>
              <a:gd name="connsiteX1626" fmla="*/ 5084105 w 6569477"/>
              <a:gd name="connsiteY1626" fmla="*/ 5353411 h 6858000"/>
              <a:gd name="connsiteX1627" fmla="*/ 5084105 w 6569477"/>
              <a:gd name="connsiteY1627" fmla="*/ 5336541 h 6858000"/>
              <a:gd name="connsiteX1628" fmla="*/ 5092541 w 6569477"/>
              <a:gd name="connsiteY1628" fmla="*/ 5328103 h 6858000"/>
              <a:gd name="connsiteX1629" fmla="*/ 5092541 w 6569477"/>
              <a:gd name="connsiteY1629" fmla="*/ 5302798 h 6858000"/>
              <a:gd name="connsiteX1630" fmla="*/ 5100978 w 6569477"/>
              <a:gd name="connsiteY1630" fmla="*/ 5285927 h 6858000"/>
              <a:gd name="connsiteX1631" fmla="*/ 5092541 w 6569477"/>
              <a:gd name="connsiteY1631" fmla="*/ 5294363 h 6858000"/>
              <a:gd name="connsiteX1632" fmla="*/ 5084105 w 6569477"/>
              <a:gd name="connsiteY1632" fmla="*/ 5302796 h 6858000"/>
              <a:gd name="connsiteX1633" fmla="*/ 5084105 w 6569477"/>
              <a:gd name="connsiteY1633" fmla="*/ 5285927 h 6858000"/>
              <a:gd name="connsiteX1634" fmla="*/ 5109412 w 6569477"/>
              <a:gd name="connsiteY1634" fmla="*/ 5235313 h 6858000"/>
              <a:gd name="connsiteX1635" fmla="*/ 5151589 w 6569477"/>
              <a:gd name="connsiteY1635" fmla="*/ 5142520 h 6858000"/>
              <a:gd name="connsiteX1636" fmla="*/ 5160025 w 6569477"/>
              <a:gd name="connsiteY1636" fmla="*/ 5134084 h 6858000"/>
              <a:gd name="connsiteX1637" fmla="*/ 5160025 w 6569477"/>
              <a:gd name="connsiteY1637" fmla="*/ 5125649 h 6858000"/>
              <a:gd name="connsiteX1638" fmla="*/ 5176898 w 6569477"/>
              <a:gd name="connsiteY1638" fmla="*/ 5083470 h 6858000"/>
              <a:gd name="connsiteX1639" fmla="*/ 5185333 w 6569477"/>
              <a:gd name="connsiteY1639" fmla="*/ 5049729 h 6858000"/>
              <a:gd name="connsiteX1640" fmla="*/ 5219076 w 6569477"/>
              <a:gd name="connsiteY1640" fmla="*/ 4990679 h 6858000"/>
              <a:gd name="connsiteX1641" fmla="*/ 5227514 w 6569477"/>
              <a:gd name="connsiteY1641" fmla="*/ 4990679 h 6858000"/>
              <a:gd name="connsiteX1642" fmla="*/ 5227511 w 6569477"/>
              <a:gd name="connsiteY1642" fmla="*/ 4973806 h 6858000"/>
              <a:gd name="connsiteX1643" fmla="*/ 5227512 w 6569477"/>
              <a:gd name="connsiteY1643" fmla="*/ 4965372 h 6858000"/>
              <a:gd name="connsiteX1644" fmla="*/ 5219077 w 6569477"/>
              <a:gd name="connsiteY1644" fmla="*/ 4973806 h 6858000"/>
              <a:gd name="connsiteX1645" fmla="*/ 5244383 w 6569477"/>
              <a:gd name="connsiteY1645" fmla="*/ 4914756 h 6858000"/>
              <a:gd name="connsiteX1646" fmla="*/ 5252819 w 6569477"/>
              <a:gd name="connsiteY1646" fmla="*/ 4906320 h 6858000"/>
              <a:gd name="connsiteX1647" fmla="*/ 5252821 w 6569477"/>
              <a:gd name="connsiteY1647" fmla="*/ 4897886 h 6858000"/>
              <a:gd name="connsiteX1648" fmla="*/ 5269691 w 6569477"/>
              <a:gd name="connsiteY1648" fmla="*/ 4838836 h 6858000"/>
              <a:gd name="connsiteX1649" fmla="*/ 5269691 w 6569477"/>
              <a:gd name="connsiteY1649" fmla="*/ 4847272 h 6858000"/>
              <a:gd name="connsiteX1650" fmla="*/ 5269693 w 6569477"/>
              <a:gd name="connsiteY1650" fmla="*/ 4872579 h 6858000"/>
              <a:gd name="connsiteX1651" fmla="*/ 5278126 w 6569477"/>
              <a:gd name="connsiteY1651" fmla="*/ 4855707 h 6858000"/>
              <a:gd name="connsiteX1652" fmla="*/ 5286562 w 6569477"/>
              <a:gd name="connsiteY1652" fmla="*/ 4847272 h 6858000"/>
              <a:gd name="connsiteX1653" fmla="*/ 5278125 w 6569477"/>
              <a:gd name="connsiteY1653" fmla="*/ 4881015 h 6858000"/>
              <a:gd name="connsiteX1654" fmla="*/ 5294998 w 6569477"/>
              <a:gd name="connsiteY1654" fmla="*/ 4889450 h 6858000"/>
              <a:gd name="connsiteX1655" fmla="*/ 5320304 w 6569477"/>
              <a:gd name="connsiteY1655" fmla="*/ 4830400 h 6858000"/>
              <a:gd name="connsiteX1656" fmla="*/ 5328741 w 6569477"/>
              <a:gd name="connsiteY1656" fmla="*/ 4821963 h 6858000"/>
              <a:gd name="connsiteX1657" fmla="*/ 5328741 w 6569477"/>
              <a:gd name="connsiteY1657" fmla="*/ 4813530 h 6858000"/>
              <a:gd name="connsiteX1658" fmla="*/ 5328741 w 6569477"/>
              <a:gd name="connsiteY1658" fmla="*/ 4805093 h 6858000"/>
              <a:gd name="connsiteX1659" fmla="*/ 5320305 w 6569477"/>
              <a:gd name="connsiteY1659" fmla="*/ 4813527 h 6858000"/>
              <a:gd name="connsiteX1660" fmla="*/ 5320305 w 6569477"/>
              <a:gd name="connsiteY1660" fmla="*/ 4788222 h 6858000"/>
              <a:gd name="connsiteX1661" fmla="*/ 5311868 w 6569477"/>
              <a:gd name="connsiteY1661" fmla="*/ 4779784 h 6858000"/>
              <a:gd name="connsiteX1662" fmla="*/ 5294998 w 6569477"/>
              <a:gd name="connsiteY1662" fmla="*/ 4821963 h 6858000"/>
              <a:gd name="connsiteX1663" fmla="*/ 5294998 w 6569477"/>
              <a:gd name="connsiteY1663" fmla="*/ 4813529 h 6858000"/>
              <a:gd name="connsiteX1664" fmla="*/ 5286562 w 6569477"/>
              <a:gd name="connsiteY1664" fmla="*/ 4796658 h 6858000"/>
              <a:gd name="connsiteX1665" fmla="*/ 5279291 w 6569477"/>
              <a:gd name="connsiteY1665" fmla="*/ 4811201 h 6858000"/>
              <a:gd name="connsiteX1666" fmla="*/ 5280235 w 6569477"/>
              <a:gd name="connsiteY1666" fmla="*/ 4795603 h 6858000"/>
              <a:gd name="connsiteX1667" fmla="*/ 5294997 w 6569477"/>
              <a:gd name="connsiteY1667" fmla="*/ 4754479 h 6858000"/>
              <a:gd name="connsiteX1668" fmla="*/ 5269690 w 6569477"/>
              <a:gd name="connsiteY1668" fmla="*/ 4729170 h 6858000"/>
              <a:gd name="connsiteX1669" fmla="*/ 5278128 w 6569477"/>
              <a:gd name="connsiteY1669" fmla="*/ 4737607 h 6858000"/>
              <a:gd name="connsiteX1670" fmla="*/ 5286561 w 6569477"/>
              <a:gd name="connsiteY1670" fmla="*/ 4737608 h 6858000"/>
              <a:gd name="connsiteX1671" fmla="*/ 5294998 w 6569477"/>
              <a:gd name="connsiteY1671" fmla="*/ 4737608 h 6858000"/>
              <a:gd name="connsiteX1672" fmla="*/ 5294999 w 6569477"/>
              <a:gd name="connsiteY1672" fmla="*/ 4720736 h 6858000"/>
              <a:gd name="connsiteX1673" fmla="*/ 5295000 w 6569477"/>
              <a:gd name="connsiteY1673" fmla="*/ 4712301 h 6858000"/>
              <a:gd name="connsiteX1674" fmla="*/ 5311869 w 6569477"/>
              <a:gd name="connsiteY1674" fmla="*/ 4695429 h 6858000"/>
              <a:gd name="connsiteX1675" fmla="*/ 5311869 w 6569477"/>
              <a:gd name="connsiteY1675" fmla="*/ 4712299 h 6858000"/>
              <a:gd name="connsiteX1676" fmla="*/ 5320307 w 6569477"/>
              <a:gd name="connsiteY1676" fmla="*/ 4712301 h 6858000"/>
              <a:gd name="connsiteX1677" fmla="*/ 5328740 w 6569477"/>
              <a:gd name="connsiteY1677" fmla="*/ 4695429 h 6858000"/>
              <a:gd name="connsiteX1678" fmla="*/ 5328740 w 6569477"/>
              <a:gd name="connsiteY1678" fmla="*/ 4678557 h 6858000"/>
              <a:gd name="connsiteX1679" fmla="*/ 5311871 w 6569477"/>
              <a:gd name="connsiteY1679" fmla="*/ 4661688 h 6858000"/>
              <a:gd name="connsiteX1680" fmla="*/ 5303433 w 6569477"/>
              <a:gd name="connsiteY1680" fmla="*/ 4653252 h 6858000"/>
              <a:gd name="connsiteX1681" fmla="*/ 5294998 w 6569477"/>
              <a:gd name="connsiteY1681" fmla="*/ 4661688 h 6858000"/>
              <a:gd name="connsiteX1682" fmla="*/ 5303432 w 6569477"/>
              <a:gd name="connsiteY1682" fmla="*/ 4619508 h 6858000"/>
              <a:gd name="connsiteX1683" fmla="*/ 5303432 w 6569477"/>
              <a:gd name="connsiteY1683" fmla="*/ 4644816 h 6858000"/>
              <a:gd name="connsiteX1684" fmla="*/ 5320305 w 6569477"/>
              <a:gd name="connsiteY1684" fmla="*/ 4611072 h 6858000"/>
              <a:gd name="connsiteX1685" fmla="*/ 5328743 w 6569477"/>
              <a:gd name="connsiteY1685" fmla="*/ 4611070 h 6858000"/>
              <a:gd name="connsiteX1686" fmla="*/ 5328741 w 6569477"/>
              <a:gd name="connsiteY1686" fmla="*/ 4602637 h 6858000"/>
              <a:gd name="connsiteX1687" fmla="*/ 5328741 w 6569477"/>
              <a:gd name="connsiteY1687" fmla="*/ 4594202 h 6858000"/>
              <a:gd name="connsiteX1688" fmla="*/ 5320304 w 6569477"/>
              <a:gd name="connsiteY1688" fmla="*/ 4594202 h 6858000"/>
              <a:gd name="connsiteX1689" fmla="*/ 5337175 w 6569477"/>
              <a:gd name="connsiteY1689" fmla="*/ 4577331 h 6858000"/>
              <a:gd name="connsiteX1690" fmla="*/ 5337175 w 6569477"/>
              <a:gd name="connsiteY1690" fmla="*/ 4526717 h 6858000"/>
              <a:gd name="connsiteX1691" fmla="*/ 5337176 w 6569477"/>
              <a:gd name="connsiteY1691" fmla="*/ 4543586 h 6858000"/>
              <a:gd name="connsiteX1692" fmla="*/ 5354048 w 6569477"/>
              <a:gd name="connsiteY1692" fmla="*/ 4492974 h 6858000"/>
              <a:gd name="connsiteX1693" fmla="*/ 5362484 w 6569477"/>
              <a:gd name="connsiteY1693" fmla="*/ 4501408 h 6858000"/>
              <a:gd name="connsiteX1694" fmla="*/ 5362484 w 6569477"/>
              <a:gd name="connsiteY1694" fmla="*/ 4492972 h 6858000"/>
              <a:gd name="connsiteX1695" fmla="*/ 5370918 w 6569477"/>
              <a:gd name="connsiteY1695" fmla="*/ 4492974 h 6858000"/>
              <a:gd name="connsiteX1696" fmla="*/ 5379355 w 6569477"/>
              <a:gd name="connsiteY1696" fmla="*/ 4501407 h 6858000"/>
              <a:gd name="connsiteX1697" fmla="*/ 5362484 w 6569477"/>
              <a:gd name="connsiteY1697" fmla="*/ 4577331 h 6858000"/>
              <a:gd name="connsiteX1698" fmla="*/ 5354048 w 6569477"/>
              <a:gd name="connsiteY1698" fmla="*/ 4577331 h 6858000"/>
              <a:gd name="connsiteX1699" fmla="*/ 5345612 w 6569477"/>
              <a:gd name="connsiteY1699" fmla="*/ 4611072 h 6858000"/>
              <a:gd name="connsiteX1700" fmla="*/ 5362483 w 6569477"/>
              <a:gd name="connsiteY1700" fmla="*/ 4585763 h 6858000"/>
              <a:gd name="connsiteX1701" fmla="*/ 5354047 w 6569477"/>
              <a:gd name="connsiteY1701" fmla="*/ 4627944 h 6858000"/>
              <a:gd name="connsiteX1702" fmla="*/ 5345611 w 6569477"/>
              <a:gd name="connsiteY1702" fmla="*/ 4636382 h 6858000"/>
              <a:gd name="connsiteX1703" fmla="*/ 5345612 w 6569477"/>
              <a:gd name="connsiteY1703" fmla="*/ 4644813 h 6858000"/>
              <a:gd name="connsiteX1704" fmla="*/ 5354047 w 6569477"/>
              <a:gd name="connsiteY1704" fmla="*/ 4653250 h 6858000"/>
              <a:gd name="connsiteX1705" fmla="*/ 5362483 w 6569477"/>
              <a:gd name="connsiteY1705" fmla="*/ 4644815 h 6858000"/>
              <a:gd name="connsiteX1706" fmla="*/ 5370919 w 6569477"/>
              <a:gd name="connsiteY1706" fmla="*/ 4627945 h 6858000"/>
              <a:gd name="connsiteX1707" fmla="*/ 5370919 w 6569477"/>
              <a:gd name="connsiteY1707" fmla="*/ 4619508 h 6858000"/>
              <a:gd name="connsiteX1708" fmla="*/ 5362483 w 6569477"/>
              <a:gd name="connsiteY1708" fmla="*/ 4619508 h 6858000"/>
              <a:gd name="connsiteX1709" fmla="*/ 5387791 w 6569477"/>
              <a:gd name="connsiteY1709" fmla="*/ 4501408 h 6858000"/>
              <a:gd name="connsiteX1710" fmla="*/ 5396225 w 6569477"/>
              <a:gd name="connsiteY1710" fmla="*/ 4492972 h 6858000"/>
              <a:gd name="connsiteX1711" fmla="*/ 5396224 w 6569477"/>
              <a:gd name="connsiteY1711" fmla="*/ 4484538 h 6858000"/>
              <a:gd name="connsiteX1712" fmla="*/ 5396225 w 6569477"/>
              <a:gd name="connsiteY1712" fmla="*/ 4476102 h 6858000"/>
              <a:gd name="connsiteX1713" fmla="*/ 5413098 w 6569477"/>
              <a:gd name="connsiteY1713" fmla="*/ 4425488 h 6858000"/>
              <a:gd name="connsiteX1714" fmla="*/ 5404662 w 6569477"/>
              <a:gd name="connsiteY1714" fmla="*/ 4425486 h 6858000"/>
              <a:gd name="connsiteX1715" fmla="*/ 5413098 w 6569477"/>
              <a:gd name="connsiteY1715" fmla="*/ 4417053 h 6858000"/>
              <a:gd name="connsiteX1716" fmla="*/ 5421533 w 6569477"/>
              <a:gd name="connsiteY1716" fmla="*/ 4400179 h 6858000"/>
              <a:gd name="connsiteX1717" fmla="*/ 5413097 w 6569477"/>
              <a:gd name="connsiteY1717" fmla="*/ 4391743 h 6858000"/>
              <a:gd name="connsiteX1718" fmla="*/ 5421797 w 6569477"/>
              <a:gd name="connsiteY1718" fmla="*/ 4335463 h 6858000"/>
              <a:gd name="connsiteX1719" fmla="*/ 5430069 w 6569477"/>
              <a:gd name="connsiteY1719" fmla="*/ 4298454 h 6858000"/>
              <a:gd name="connsiteX1720" fmla="*/ 5422231 w 6569477"/>
              <a:gd name="connsiteY1720" fmla="*/ 4304885 h 6858000"/>
              <a:gd name="connsiteX1721" fmla="*/ 5412724 w 6569477"/>
              <a:gd name="connsiteY1721" fmla="*/ 4318695 h 6858000"/>
              <a:gd name="connsiteX1722" fmla="*/ 5410571 w 6569477"/>
              <a:gd name="connsiteY1722" fmla="*/ 4307033 h 6858000"/>
              <a:gd name="connsiteX1723" fmla="*/ 5411613 w 6569477"/>
              <a:gd name="connsiteY1723" fmla="*/ 4299607 h 6858000"/>
              <a:gd name="connsiteX1724" fmla="*/ 5410500 w 6569477"/>
              <a:gd name="connsiteY1724" fmla="*/ 4280519 h 6858000"/>
              <a:gd name="connsiteX1725" fmla="*/ 5417926 w 6569477"/>
              <a:gd name="connsiteY1725" fmla="*/ 4281562 h 6858000"/>
              <a:gd name="connsiteX1726" fmla="*/ 5423199 w 6569477"/>
              <a:gd name="connsiteY1726" fmla="*/ 4270944 h 6858000"/>
              <a:gd name="connsiteX1727" fmla="*/ 5425352 w 6569477"/>
              <a:gd name="connsiteY1727" fmla="*/ 4282606 h 6858000"/>
              <a:gd name="connsiteX1728" fmla="*/ 5424312 w 6569477"/>
              <a:gd name="connsiteY1728" fmla="*/ 4290032 h 6858000"/>
              <a:gd name="connsiteX1729" fmla="*/ 5435055 w 6569477"/>
              <a:gd name="connsiteY1729" fmla="*/ 4267818 h 6858000"/>
              <a:gd name="connsiteX1730" fmla="*/ 5436591 w 6569477"/>
              <a:gd name="connsiteY1730" fmla="*/ 4263308 h 6858000"/>
              <a:gd name="connsiteX1731" fmla="*/ 5439195 w 6569477"/>
              <a:gd name="connsiteY1731" fmla="*/ 4248207 h 6858000"/>
              <a:gd name="connsiteX1732" fmla="*/ 5438405 w 6569477"/>
              <a:gd name="connsiteY1732" fmla="*/ 4206160 h 6858000"/>
              <a:gd name="connsiteX1733" fmla="*/ 5446841 w 6569477"/>
              <a:gd name="connsiteY1733" fmla="*/ 4189290 h 6858000"/>
              <a:gd name="connsiteX1734" fmla="*/ 5446841 w 6569477"/>
              <a:gd name="connsiteY1734" fmla="*/ 4180852 h 6858000"/>
              <a:gd name="connsiteX1735" fmla="*/ 5438404 w 6569477"/>
              <a:gd name="connsiteY1735" fmla="*/ 4180854 h 6858000"/>
              <a:gd name="connsiteX1736" fmla="*/ 5455276 w 6569477"/>
              <a:gd name="connsiteY1736" fmla="*/ 4130240 h 6858000"/>
              <a:gd name="connsiteX1737" fmla="*/ 5455276 w 6569477"/>
              <a:gd name="connsiteY1737" fmla="*/ 4121804 h 6858000"/>
              <a:gd name="connsiteX1738" fmla="*/ 5455276 w 6569477"/>
              <a:gd name="connsiteY1738" fmla="*/ 4104933 h 6858000"/>
              <a:gd name="connsiteX1739" fmla="*/ 5455276 w 6569477"/>
              <a:gd name="connsiteY1739" fmla="*/ 4096497 h 6858000"/>
              <a:gd name="connsiteX1740" fmla="*/ 5463712 w 6569477"/>
              <a:gd name="connsiteY1740" fmla="*/ 4088062 h 6858000"/>
              <a:gd name="connsiteX1741" fmla="*/ 5463710 w 6569477"/>
              <a:gd name="connsiteY1741" fmla="*/ 4079626 h 6858000"/>
              <a:gd name="connsiteX1742" fmla="*/ 5463711 w 6569477"/>
              <a:gd name="connsiteY1742" fmla="*/ 4029012 h 6858000"/>
              <a:gd name="connsiteX1743" fmla="*/ 5463712 w 6569477"/>
              <a:gd name="connsiteY1743" fmla="*/ 4020574 h 6858000"/>
              <a:gd name="connsiteX1744" fmla="*/ 5463712 w 6569477"/>
              <a:gd name="connsiteY1744" fmla="*/ 4003705 h 6858000"/>
              <a:gd name="connsiteX1745" fmla="*/ 5463712 w 6569477"/>
              <a:gd name="connsiteY1745" fmla="*/ 3995269 h 6858000"/>
              <a:gd name="connsiteX1746" fmla="*/ 5463711 w 6569477"/>
              <a:gd name="connsiteY1746" fmla="*/ 3936219 h 6858000"/>
              <a:gd name="connsiteX1747" fmla="*/ 5480582 w 6569477"/>
              <a:gd name="connsiteY1747" fmla="*/ 3902476 h 6858000"/>
              <a:gd name="connsiteX1748" fmla="*/ 5489019 w 6569477"/>
              <a:gd name="connsiteY1748" fmla="*/ 3894042 h 6858000"/>
              <a:gd name="connsiteX1749" fmla="*/ 5489019 w 6569477"/>
              <a:gd name="connsiteY1749" fmla="*/ 3885606 h 6858000"/>
              <a:gd name="connsiteX1750" fmla="*/ 5480583 w 6569477"/>
              <a:gd name="connsiteY1750" fmla="*/ 3885606 h 6858000"/>
              <a:gd name="connsiteX1751" fmla="*/ 5480584 w 6569477"/>
              <a:gd name="connsiteY1751" fmla="*/ 3894040 h 6858000"/>
              <a:gd name="connsiteX1752" fmla="*/ 5472148 w 6569477"/>
              <a:gd name="connsiteY1752" fmla="*/ 3860298 h 6858000"/>
              <a:gd name="connsiteX1753" fmla="*/ 5489019 w 6569477"/>
              <a:gd name="connsiteY1753" fmla="*/ 3860299 h 6858000"/>
              <a:gd name="connsiteX1754" fmla="*/ 5496941 w 6569477"/>
              <a:gd name="connsiteY1754" fmla="*/ 3868220 h 6858000"/>
              <a:gd name="connsiteX1755" fmla="*/ 5493896 w 6569477"/>
              <a:gd name="connsiteY1755" fmla="*/ 3915262 h 6858000"/>
              <a:gd name="connsiteX1756" fmla="*/ 5497452 w 6569477"/>
              <a:gd name="connsiteY1756" fmla="*/ 4037447 h 6858000"/>
              <a:gd name="connsiteX1757" fmla="*/ 5489016 w 6569477"/>
              <a:gd name="connsiteY1757" fmla="*/ 4045883 h 6858000"/>
              <a:gd name="connsiteX1758" fmla="*/ 5489019 w 6569477"/>
              <a:gd name="connsiteY1758" fmla="*/ 4054319 h 6858000"/>
              <a:gd name="connsiteX1759" fmla="*/ 5489386 w 6569477"/>
              <a:gd name="connsiteY1759" fmla="*/ 4063858 h 6858000"/>
              <a:gd name="connsiteX1760" fmla="*/ 5490041 w 6569477"/>
              <a:gd name="connsiteY1760" fmla="*/ 4061970 h 6858000"/>
              <a:gd name="connsiteX1761" fmla="*/ 5508475 w 6569477"/>
              <a:gd name="connsiteY1761" fmla="*/ 4040599 h 6858000"/>
              <a:gd name="connsiteX1762" fmla="*/ 5508331 w 6569477"/>
              <a:gd name="connsiteY1762" fmla="*/ 3987570 h 6858000"/>
              <a:gd name="connsiteX1763" fmla="*/ 5535669 w 6569477"/>
              <a:gd name="connsiteY1763" fmla="*/ 3900538 h 6858000"/>
              <a:gd name="connsiteX1764" fmla="*/ 5551347 w 6569477"/>
              <a:gd name="connsiteY1764" fmla="*/ 3815654 h 6858000"/>
              <a:gd name="connsiteX1765" fmla="*/ 5567239 w 6569477"/>
              <a:gd name="connsiteY1765" fmla="*/ 3810315 h 6858000"/>
              <a:gd name="connsiteX1766" fmla="*/ 5597339 w 6569477"/>
              <a:gd name="connsiteY1766" fmla="*/ 3568431 h 6858000"/>
              <a:gd name="connsiteX1767" fmla="*/ 5580406 w 6569477"/>
              <a:gd name="connsiteY1767" fmla="*/ 3581198 h 6858000"/>
              <a:gd name="connsiteX1768" fmla="*/ 5623492 w 6569477"/>
              <a:gd name="connsiteY1768" fmla="*/ 3435797 h 6858000"/>
              <a:gd name="connsiteX1769" fmla="*/ 5627870 w 6569477"/>
              <a:gd name="connsiteY1769" fmla="*/ 3485634 h 6858000"/>
              <a:gd name="connsiteX1770" fmla="*/ 5628909 w 6569477"/>
              <a:gd name="connsiteY1770" fmla="*/ 3478208 h 6858000"/>
              <a:gd name="connsiteX1771" fmla="*/ 5633142 w 6569477"/>
              <a:gd name="connsiteY1771" fmla="*/ 3475016 h 6858000"/>
              <a:gd name="connsiteX1772" fmla="*/ 5631062 w 6569477"/>
              <a:gd name="connsiteY1772" fmla="*/ 3489870 h 6858000"/>
              <a:gd name="connsiteX1773" fmla="*/ 5634255 w 6569477"/>
              <a:gd name="connsiteY1773" fmla="*/ 3494104 h 6858000"/>
              <a:gd name="connsiteX1774" fmla="*/ 5630021 w 6569477"/>
              <a:gd name="connsiteY1774" fmla="*/ 3497296 h 6858000"/>
              <a:gd name="connsiteX1775" fmla="*/ 5608173 w 6569477"/>
              <a:gd name="connsiteY1775" fmla="*/ 3653253 h 6858000"/>
              <a:gd name="connsiteX1776" fmla="*/ 5592710 w 6569477"/>
              <a:gd name="connsiteY1776" fmla="*/ 3817680 h 6858000"/>
              <a:gd name="connsiteX1777" fmla="*/ 5581051 w 6569477"/>
              <a:gd name="connsiteY1777" fmla="*/ 3819828 h 6858000"/>
              <a:gd name="connsiteX1778" fmla="*/ 5575920 w 6569477"/>
              <a:gd name="connsiteY1778" fmla="*/ 3883475 h 6858000"/>
              <a:gd name="connsiteX1779" fmla="*/ 5563598 w 6569477"/>
              <a:gd name="connsiteY1779" fmla="*/ 3934280 h 6858000"/>
              <a:gd name="connsiteX1780" fmla="*/ 5562972 w 6569477"/>
              <a:gd name="connsiteY1780" fmla="*/ 3937349 h 6858000"/>
              <a:gd name="connsiteX1781" fmla="*/ 5571794 w 6569477"/>
              <a:gd name="connsiteY1781" fmla="*/ 3923038 h 6858000"/>
              <a:gd name="connsiteX1782" fmla="*/ 5623989 w 6569477"/>
              <a:gd name="connsiteY1782" fmla="*/ 3775941 h 6858000"/>
              <a:gd name="connsiteX1783" fmla="*/ 5632426 w 6569477"/>
              <a:gd name="connsiteY1783" fmla="*/ 3767506 h 6858000"/>
              <a:gd name="connsiteX1784" fmla="*/ 5640861 w 6569477"/>
              <a:gd name="connsiteY1784" fmla="*/ 3759071 h 6858000"/>
              <a:gd name="connsiteX1785" fmla="*/ 5649298 w 6569477"/>
              <a:gd name="connsiteY1785" fmla="*/ 3767505 h 6858000"/>
              <a:gd name="connsiteX1786" fmla="*/ 5649298 w 6569477"/>
              <a:gd name="connsiteY1786" fmla="*/ 3742197 h 6858000"/>
              <a:gd name="connsiteX1787" fmla="*/ 5683041 w 6569477"/>
              <a:gd name="connsiteY1787" fmla="*/ 3581921 h 6858000"/>
              <a:gd name="connsiteX1788" fmla="*/ 5691475 w 6569477"/>
              <a:gd name="connsiteY1788" fmla="*/ 3598792 h 6858000"/>
              <a:gd name="connsiteX1789" fmla="*/ 5732996 w 6569477"/>
              <a:gd name="connsiteY1789" fmla="*/ 3493610 h 6858000"/>
              <a:gd name="connsiteX1790" fmla="*/ 5733449 w 6569477"/>
              <a:gd name="connsiteY1790" fmla="*/ 3493806 h 6858000"/>
              <a:gd name="connsiteX1791" fmla="*/ 5734014 w 6569477"/>
              <a:gd name="connsiteY1791" fmla="*/ 3473633 h 6858000"/>
              <a:gd name="connsiteX1792" fmla="*/ 5730509 w 6569477"/>
              <a:gd name="connsiteY1792" fmla="*/ 3460815 h 6858000"/>
              <a:gd name="connsiteX1793" fmla="*/ 5743964 w 6569477"/>
              <a:gd name="connsiteY1793" fmla="*/ 3328941 h 6858000"/>
              <a:gd name="connsiteX1794" fmla="*/ 5761038 w 6569477"/>
              <a:gd name="connsiteY1794" fmla="*/ 3286983 h 6858000"/>
              <a:gd name="connsiteX1795" fmla="*/ 5751435 w 6569477"/>
              <a:gd name="connsiteY1795" fmla="*/ 3234831 h 6858000"/>
              <a:gd name="connsiteX1796" fmla="*/ 5762802 w 6569477"/>
              <a:gd name="connsiteY1796" fmla="*/ 3144319 h 6858000"/>
              <a:gd name="connsiteX1797" fmla="*/ 5763082 w 6569477"/>
              <a:gd name="connsiteY1797" fmla="*/ 3058000 h 6858000"/>
              <a:gd name="connsiteX1798" fmla="*/ 5777766 w 6569477"/>
              <a:gd name="connsiteY1798" fmla="*/ 3049910 h 6858000"/>
              <a:gd name="connsiteX1799" fmla="*/ 5764220 w 6569477"/>
              <a:gd name="connsiteY1799" fmla="*/ 2806537 h 6858000"/>
              <a:gd name="connsiteX1800" fmla="*/ 5759877 w 6569477"/>
              <a:gd name="connsiteY1800" fmla="*/ 2815776 h 6858000"/>
              <a:gd name="connsiteX1801" fmla="*/ 5758962 w 6569477"/>
              <a:gd name="connsiteY1801" fmla="*/ 2839583 h 6858000"/>
              <a:gd name="connsiteX1802" fmla="*/ 5750526 w 6569477"/>
              <a:gd name="connsiteY1802" fmla="*/ 2831148 h 6858000"/>
              <a:gd name="connsiteX1803" fmla="*/ 5750526 w 6569477"/>
              <a:gd name="connsiteY1803" fmla="*/ 2822713 h 6858000"/>
              <a:gd name="connsiteX1804" fmla="*/ 5750526 w 6569477"/>
              <a:gd name="connsiteY1804" fmla="*/ 2822277 h 6858000"/>
              <a:gd name="connsiteX1805" fmla="*/ 5749837 w 6569477"/>
              <a:gd name="connsiteY1805" fmla="*/ 2822120 h 6858000"/>
              <a:gd name="connsiteX1806" fmla="*/ 5747894 w 6569477"/>
              <a:gd name="connsiteY1806" fmla="*/ 2797782 h 6858000"/>
              <a:gd name="connsiteX1807" fmla="*/ 5743144 w 6569477"/>
              <a:gd name="connsiteY1807" fmla="*/ 2798460 h 6858000"/>
              <a:gd name="connsiteX1808" fmla="*/ 5742091 w 6569477"/>
              <a:gd name="connsiteY1808" fmla="*/ 2805842 h 6858000"/>
              <a:gd name="connsiteX1809" fmla="*/ 5742091 w 6569477"/>
              <a:gd name="connsiteY1809" fmla="*/ 2814279 h 6858000"/>
              <a:gd name="connsiteX1810" fmla="*/ 5742090 w 6569477"/>
              <a:gd name="connsiteY1810" fmla="*/ 2822713 h 6858000"/>
              <a:gd name="connsiteX1811" fmla="*/ 5733655 w 6569477"/>
              <a:gd name="connsiteY1811" fmla="*/ 2848019 h 6858000"/>
              <a:gd name="connsiteX1812" fmla="*/ 5742090 w 6569477"/>
              <a:gd name="connsiteY1812" fmla="*/ 2856452 h 6858000"/>
              <a:gd name="connsiteX1813" fmla="*/ 5742091 w 6569477"/>
              <a:gd name="connsiteY1813" fmla="*/ 2848019 h 6858000"/>
              <a:gd name="connsiteX1814" fmla="*/ 5750526 w 6569477"/>
              <a:gd name="connsiteY1814" fmla="*/ 2839583 h 6858000"/>
              <a:gd name="connsiteX1815" fmla="*/ 5750526 w 6569477"/>
              <a:gd name="connsiteY1815" fmla="*/ 2864888 h 6858000"/>
              <a:gd name="connsiteX1816" fmla="*/ 5750525 w 6569477"/>
              <a:gd name="connsiteY1816" fmla="*/ 2873326 h 6858000"/>
              <a:gd name="connsiteX1817" fmla="*/ 5708345 w 6569477"/>
              <a:gd name="connsiteY1817" fmla="*/ 2940812 h 6858000"/>
              <a:gd name="connsiteX1818" fmla="*/ 5699912 w 6569477"/>
              <a:gd name="connsiteY1818" fmla="*/ 2839583 h 6858000"/>
              <a:gd name="connsiteX1819" fmla="*/ 5689894 w 6569477"/>
              <a:gd name="connsiteY1819" fmla="*/ 2840110 h 6858000"/>
              <a:gd name="connsiteX1820" fmla="*/ 5683185 w 6569477"/>
              <a:gd name="connsiteY1820" fmla="*/ 2849917 h 6858000"/>
              <a:gd name="connsiteX1821" fmla="*/ 5682885 w 6569477"/>
              <a:gd name="connsiteY1821" fmla="*/ 2853046 h 6858000"/>
              <a:gd name="connsiteX1822" fmla="*/ 5680651 w 6569477"/>
              <a:gd name="connsiteY1822" fmla="*/ 2856536 h 6858000"/>
              <a:gd name="connsiteX1823" fmla="*/ 5680060 w 6569477"/>
              <a:gd name="connsiteY1823" fmla="*/ 2855859 h 6858000"/>
              <a:gd name="connsiteX1824" fmla="*/ 5676293 w 6569477"/>
              <a:gd name="connsiteY1824" fmla="*/ 2863103 h 6858000"/>
              <a:gd name="connsiteX1825" fmla="*/ 5680760 w 6569477"/>
              <a:gd name="connsiteY1825" fmla="*/ 2886509 h 6858000"/>
              <a:gd name="connsiteX1826" fmla="*/ 5688352 w 6569477"/>
              <a:gd name="connsiteY1826" fmla="*/ 2910389 h 6858000"/>
              <a:gd name="connsiteX1827" fmla="*/ 5696772 w 6569477"/>
              <a:gd name="connsiteY1827" fmla="*/ 3000293 h 6858000"/>
              <a:gd name="connsiteX1828" fmla="*/ 5692141 w 6569477"/>
              <a:gd name="connsiteY1828" fmla="*/ 3081094 h 6858000"/>
              <a:gd name="connsiteX1829" fmla="*/ 5679091 w 6569477"/>
              <a:gd name="connsiteY1829" fmla="*/ 3071991 h 6858000"/>
              <a:gd name="connsiteX1830" fmla="*/ 5688029 w 6569477"/>
              <a:gd name="connsiteY1830" fmla="*/ 3207504 h 6858000"/>
              <a:gd name="connsiteX1831" fmla="*/ 5692217 w 6569477"/>
              <a:gd name="connsiteY1831" fmla="*/ 3359096 h 6858000"/>
              <a:gd name="connsiteX1832" fmla="*/ 5673101 w 6569477"/>
              <a:gd name="connsiteY1832" fmla="*/ 3358689 h 6858000"/>
              <a:gd name="connsiteX1833" fmla="*/ 5668351 w 6569477"/>
              <a:gd name="connsiteY1833" fmla="*/ 3374768 h 6858000"/>
              <a:gd name="connsiteX1834" fmla="*/ 5662684 w 6569477"/>
              <a:gd name="connsiteY1834" fmla="*/ 3364351 h 6858000"/>
              <a:gd name="connsiteX1835" fmla="*/ 5661368 w 6569477"/>
              <a:gd name="connsiteY1835" fmla="*/ 3356969 h 6858000"/>
              <a:gd name="connsiteX1836" fmla="*/ 5654384 w 6569477"/>
              <a:gd name="connsiteY1836" fmla="*/ 3339170 h 6858000"/>
              <a:gd name="connsiteX1837" fmla="*/ 5661768 w 6569477"/>
              <a:gd name="connsiteY1837" fmla="*/ 3337856 h 6858000"/>
              <a:gd name="connsiteX1838" fmla="*/ 5663483 w 6569477"/>
              <a:gd name="connsiteY1838" fmla="*/ 3326125 h 6858000"/>
              <a:gd name="connsiteX1839" fmla="*/ 5669150 w 6569477"/>
              <a:gd name="connsiteY1839" fmla="*/ 3336542 h 6858000"/>
              <a:gd name="connsiteX1840" fmla="*/ 5670467 w 6569477"/>
              <a:gd name="connsiteY1840" fmla="*/ 3343924 h 6858000"/>
              <a:gd name="connsiteX1841" fmla="*/ 5666398 w 6569477"/>
              <a:gd name="connsiteY1841" fmla="*/ 3257055 h 6858000"/>
              <a:gd name="connsiteX1842" fmla="*/ 5661810 w 6569477"/>
              <a:gd name="connsiteY1842" fmla="*/ 3124576 h 6858000"/>
              <a:gd name="connsiteX1843" fmla="*/ 5673025 w 6569477"/>
              <a:gd name="connsiteY1843" fmla="*/ 3080687 h 6858000"/>
              <a:gd name="connsiteX1844" fmla="*/ 5656425 w 6569477"/>
              <a:gd name="connsiteY1844" fmla="*/ 3030323 h 6858000"/>
              <a:gd name="connsiteX1845" fmla="*/ 5655388 w 6569477"/>
              <a:gd name="connsiteY1845" fmla="*/ 2939106 h 6858000"/>
              <a:gd name="connsiteX1846" fmla="*/ 5643936 w 6569477"/>
              <a:gd name="connsiteY1846" fmla="*/ 2853549 h 6858000"/>
              <a:gd name="connsiteX1847" fmla="*/ 5657385 w 6569477"/>
              <a:gd name="connsiteY1847" fmla="*/ 2843539 h 6858000"/>
              <a:gd name="connsiteX1848" fmla="*/ 5657146 w 6569477"/>
              <a:gd name="connsiteY1848" fmla="*/ 2841276 h 6858000"/>
              <a:gd name="connsiteX1849" fmla="*/ 5648243 w 6569477"/>
              <a:gd name="connsiteY1849" fmla="*/ 2809663 h 6858000"/>
              <a:gd name="connsiteX1850" fmla="*/ 5581811 w 6569477"/>
              <a:gd name="connsiteY1850" fmla="*/ 2670869 h 6858000"/>
              <a:gd name="connsiteX1851" fmla="*/ 5581812 w 6569477"/>
              <a:gd name="connsiteY1851" fmla="*/ 2662431 h 6858000"/>
              <a:gd name="connsiteX1852" fmla="*/ 5581812 w 6569477"/>
              <a:gd name="connsiteY1852" fmla="*/ 2645563 h 6858000"/>
              <a:gd name="connsiteX1853" fmla="*/ 5573376 w 6569477"/>
              <a:gd name="connsiteY1853" fmla="*/ 2637125 h 6858000"/>
              <a:gd name="connsiteX1854" fmla="*/ 5548068 w 6569477"/>
              <a:gd name="connsiteY1854" fmla="*/ 2544335 h 6858000"/>
              <a:gd name="connsiteX1855" fmla="*/ 5539634 w 6569477"/>
              <a:gd name="connsiteY1855" fmla="*/ 2510592 h 6858000"/>
              <a:gd name="connsiteX1856" fmla="*/ 5531197 w 6569477"/>
              <a:gd name="connsiteY1856" fmla="*/ 2502157 h 6858000"/>
              <a:gd name="connsiteX1857" fmla="*/ 5531198 w 6569477"/>
              <a:gd name="connsiteY1857" fmla="*/ 2493721 h 6858000"/>
              <a:gd name="connsiteX1858" fmla="*/ 5522761 w 6569477"/>
              <a:gd name="connsiteY1858" fmla="*/ 2493721 h 6858000"/>
              <a:gd name="connsiteX1859" fmla="*/ 5522762 w 6569477"/>
              <a:gd name="connsiteY1859" fmla="*/ 2485285 h 6858000"/>
              <a:gd name="connsiteX1860" fmla="*/ 5505889 w 6569477"/>
              <a:gd name="connsiteY1860" fmla="*/ 2451543 h 6858000"/>
              <a:gd name="connsiteX1861" fmla="*/ 5497455 w 6569477"/>
              <a:gd name="connsiteY1861" fmla="*/ 2476850 h 6858000"/>
              <a:gd name="connsiteX1862" fmla="*/ 5480584 w 6569477"/>
              <a:gd name="connsiteY1862" fmla="*/ 2459978 h 6858000"/>
              <a:gd name="connsiteX1863" fmla="*/ 5472147 w 6569477"/>
              <a:gd name="connsiteY1863" fmla="*/ 2384058 h 6858000"/>
              <a:gd name="connsiteX1864" fmla="*/ 5404661 w 6569477"/>
              <a:gd name="connsiteY1864" fmla="*/ 2181601 h 6858000"/>
              <a:gd name="connsiteX1865" fmla="*/ 5387791 w 6569477"/>
              <a:gd name="connsiteY1865" fmla="*/ 2130985 h 6858000"/>
              <a:gd name="connsiteX1866" fmla="*/ 5328740 w 6569477"/>
              <a:gd name="connsiteY1866" fmla="*/ 1962273 h 6858000"/>
              <a:gd name="connsiteX1867" fmla="*/ 5328741 w 6569477"/>
              <a:gd name="connsiteY1867" fmla="*/ 1936967 h 6858000"/>
              <a:gd name="connsiteX1868" fmla="*/ 5311869 w 6569477"/>
              <a:gd name="connsiteY1868" fmla="*/ 1920096 h 6858000"/>
              <a:gd name="connsiteX1869" fmla="*/ 5320307 w 6569477"/>
              <a:gd name="connsiteY1869" fmla="*/ 1911660 h 6858000"/>
              <a:gd name="connsiteX1870" fmla="*/ 5269693 w 6569477"/>
              <a:gd name="connsiteY1870" fmla="*/ 1793560 h 6858000"/>
              <a:gd name="connsiteX1871" fmla="*/ 5286562 w 6569477"/>
              <a:gd name="connsiteY1871" fmla="*/ 1793561 h 6858000"/>
              <a:gd name="connsiteX1872" fmla="*/ 5261255 w 6569477"/>
              <a:gd name="connsiteY1872" fmla="*/ 1768254 h 6858000"/>
              <a:gd name="connsiteX1873" fmla="*/ 5235948 w 6569477"/>
              <a:gd name="connsiteY1873" fmla="*/ 1709201 h 6858000"/>
              <a:gd name="connsiteX1874" fmla="*/ 5235947 w 6569477"/>
              <a:gd name="connsiteY1874" fmla="*/ 1700769 h 6858000"/>
              <a:gd name="connsiteX1875" fmla="*/ 5244383 w 6569477"/>
              <a:gd name="connsiteY1875" fmla="*/ 1700769 h 6858000"/>
              <a:gd name="connsiteX1876" fmla="*/ 5252819 w 6569477"/>
              <a:gd name="connsiteY1876" fmla="*/ 1700767 h 6858000"/>
              <a:gd name="connsiteX1877" fmla="*/ 5252819 w 6569477"/>
              <a:gd name="connsiteY1877" fmla="*/ 1692332 h 6858000"/>
              <a:gd name="connsiteX1878" fmla="*/ 5244383 w 6569477"/>
              <a:gd name="connsiteY1878" fmla="*/ 1650153 h 6858000"/>
              <a:gd name="connsiteX1879" fmla="*/ 5252818 w 6569477"/>
              <a:gd name="connsiteY1879" fmla="*/ 1650152 h 6858000"/>
              <a:gd name="connsiteX1880" fmla="*/ 5252819 w 6569477"/>
              <a:gd name="connsiteY1880" fmla="*/ 1641718 h 6858000"/>
              <a:gd name="connsiteX1881" fmla="*/ 5244385 w 6569477"/>
              <a:gd name="connsiteY1881" fmla="*/ 1633283 h 6858000"/>
              <a:gd name="connsiteX1882" fmla="*/ 5176900 w 6569477"/>
              <a:gd name="connsiteY1882" fmla="*/ 1473003 h 6858000"/>
              <a:gd name="connsiteX1883" fmla="*/ 5084104 w 6569477"/>
              <a:gd name="connsiteY1883" fmla="*/ 1312727 h 6858000"/>
              <a:gd name="connsiteX1884" fmla="*/ 5055633 w 6569477"/>
              <a:gd name="connsiteY1884" fmla="*/ 1250514 h 6858000"/>
              <a:gd name="connsiteX1885" fmla="*/ 5041658 w 6569477"/>
              <a:gd name="connsiteY1885" fmla="*/ 1226599 h 6858000"/>
              <a:gd name="connsiteX1886" fmla="*/ 5093541 w 6569477"/>
              <a:gd name="connsiteY1886" fmla="*/ 1340967 h 6858000"/>
              <a:gd name="connsiteX1887" fmla="*/ 5398999 w 6569477"/>
              <a:gd name="connsiteY1887" fmla="*/ 2412246 h 6858000"/>
              <a:gd name="connsiteX1888" fmla="*/ 5458394 w 6569477"/>
              <a:gd name="connsiteY1888" fmla="*/ 2833367 h 6858000"/>
              <a:gd name="connsiteX1889" fmla="*/ 5448705 w 6569477"/>
              <a:gd name="connsiteY1889" fmla="*/ 2871734 h 6858000"/>
              <a:gd name="connsiteX1890" fmla="*/ 5431304 w 6569477"/>
              <a:gd name="connsiteY1890" fmla="*/ 2855892 h 6858000"/>
              <a:gd name="connsiteX1891" fmla="*/ 5100400 w 6569477"/>
              <a:gd name="connsiteY1891" fmla="*/ 1533070 h 6858000"/>
              <a:gd name="connsiteX1892" fmla="*/ 4793286 w 6569477"/>
              <a:gd name="connsiteY1892" fmla="*/ 888652 h 6858000"/>
              <a:gd name="connsiteX1893" fmla="*/ 4754611 w 6569477"/>
              <a:gd name="connsiteY1893" fmla="*/ 811200 h 6858000"/>
              <a:gd name="connsiteX1894" fmla="*/ 4736788 w 6569477"/>
              <a:gd name="connsiteY1894" fmla="*/ 782554 h 6858000"/>
              <a:gd name="connsiteX1895" fmla="*/ 4722369 w 6569477"/>
              <a:gd name="connsiteY1895" fmla="*/ 785144 h 6858000"/>
              <a:gd name="connsiteX1896" fmla="*/ 4716525 w 6569477"/>
              <a:gd name="connsiteY1896" fmla="*/ 831944 h 6858000"/>
              <a:gd name="connsiteX1897" fmla="*/ 4878628 w 6569477"/>
              <a:gd name="connsiteY1897" fmla="*/ 1128191 h 6858000"/>
              <a:gd name="connsiteX1898" fmla="*/ 5018643 w 6569477"/>
              <a:gd name="connsiteY1898" fmla="*/ 1444415 h 6858000"/>
              <a:gd name="connsiteX1899" fmla="*/ 5107372 w 6569477"/>
              <a:gd name="connsiteY1899" fmla="*/ 1685936 h 6858000"/>
              <a:gd name="connsiteX1900" fmla="*/ 5109411 w 6569477"/>
              <a:gd name="connsiteY1900" fmla="*/ 1683895 h 6858000"/>
              <a:gd name="connsiteX1901" fmla="*/ 5151590 w 6569477"/>
              <a:gd name="connsiteY1901" fmla="*/ 1785122 h 6858000"/>
              <a:gd name="connsiteX1902" fmla="*/ 5143154 w 6569477"/>
              <a:gd name="connsiteY1902" fmla="*/ 1785122 h 6858000"/>
              <a:gd name="connsiteX1903" fmla="*/ 5134721 w 6569477"/>
              <a:gd name="connsiteY1903" fmla="*/ 1751382 h 6858000"/>
              <a:gd name="connsiteX1904" fmla="*/ 5122261 w 6569477"/>
              <a:gd name="connsiteY1904" fmla="*/ 1726462 h 6858000"/>
              <a:gd name="connsiteX1905" fmla="*/ 5136116 w 6569477"/>
              <a:gd name="connsiteY1905" fmla="*/ 1764180 h 6858000"/>
              <a:gd name="connsiteX1906" fmla="*/ 5157687 w 6569477"/>
              <a:gd name="connsiteY1906" fmla="*/ 1838582 h 6858000"/>
              <a:gd name="connsiteX1907" fmla="*/ 5167407 w 6569477"/>
              <a:gd name="connsiteY1907" fmla="*/ 1843119 h 6858000"/>
              <a:gd name="connsiteX1908" fmla="*/ 5176898 w 6569477"/>
              <a:gd name="connsiteY1908" fmla="*/ 1844173 h 6858000"/>
              <a:gd name="connsiteX1909" fmla="*/ 5176898 w 6569477"/>
              <a:gd name="connsiteY1909" fmla="*/ 1861046 h 6858000"/>
              <a:gd name="connsiteX1910" fmla="*/ 5168464 w 6569477"/>
              <a:gd name="connsiteY1910" fmla="*/ 1861046 h 6858000"/>
              <a:gd name="connsiteX1911" fmla="*/ 5168463 w 6569477"/>
              <a:gd name="connsiteY1911" fmla="*/ 1869480 h 6858000"/>
              <a:gd name="connsiteX1912" fmla="*/ 5168462 w 6569477"/>
              <a:gd name="connsiteY1912" fmla="*/ 1875756 h 6858000"/>
              <a:gd name="connsiteX1913" fmla="*/ 5229895 w 6569477"/>
              <a:gd name="connsiteY1913" fmla="*/ 2087656 h 6858000"/>
              <a:gd name="connsiteX1914" fmla="*/ 5242098 w 6569477"/>
              <a:gd name="connsiteY1914" fmla="*/ 2145617 h 6858000"/>
              <a:gd name="connsiteX1915" fmla="*/ 5261255 w 6569477"/>
              <a:gd name="connsiteY1915" fmla="*/ 2173166 h 6858000"/>
              <a:gd name="connsiteX1916" fmla="*/ 5278125 w 6569477"/>
              <a:gd name="connsiteY1916" fmla="*/ 2215342 h 6858000"/>
              <a:gd name="connsiteX1917" fmla="*/ 5286562 w 6569477"/>
              <a:gd name="connsiteY1917" fmla="*/ 2265959 h 6858000"/>
              <a:gd name="connsiteX1918" fmla="*/ 5303433 w 6569477"/>
              <a:gd name="connsiteY1918" fmla="*/ 2325006 h 6858000"/>
              <a:gd name="connsiteX1919" fmla="*/ 5320305 w 6569477"/>
              <a:gd name="connsiteY1919" fmla="*/ 2409365 h 6858000"/>
              <a:gd name="connsiteX1920" fmla="*/ 5337176 w 6569477"/>
              <a:gd name="connsiteY1920" fmla="*/ 2459978 h 6858000"/>
              <a:gd name="connsiteX1921" fmla="*/ 5337176 w 6569477"/>
              <a:gd name="connsiteY1921" fmla="*/ 2468415 h 6858000"/>
              <a:gd name="connsiteX1922" fmla="*/ 5354048 w 6569477"/>
              <a:gd name="connsiteY1922" fmla="*/ 2535897 h 6858000"/>
              <a:gd name="connsiteX1923" fmla="*/ 5370919 w 6569477"/>
              <a:gd name="connsiteY1923" fmla="*/ 2594947 h 6858000"/>
              <a:gd name="connsiteX1924" fmla="*/ 5379353 w 6569477"/>
              <a:gd name="connsiteY1924" fmla="*/ 2620256 h 6858000"/>
              <a:gd name="connsiteX1925" fmla="*/ 5379355 w 6569477"/>
              <a:gd name="connsiteY1925" fmla="*/ 2628692 h 6858000"/>
              <a:gd name="connsiteX1926" fmla="*/ 5370919 w 6569477"/>
              <a:gd name="connsiteY1926" fmla="*/ 2653998 h 6858000"/>
              <a:gd name="connsiteX1927" fmla="*/ 5370919 w 6569477"/>
              <a:gd name="connsiteY1927" fmla="*/ 2662431 h 6858000"/>
              <a:gd name="connsiteX1928" fmla="*/ 5379355 w 6569477"/>
              <a:gd name="connsiteY1928" fmla="*/ 2679304 h 6858000"/>
              <a:gd name="connsiteX1929" fmla="*/ 5387791 w 6569477"/>
              <a:gd name="connsiteY1929" fmla="*/ 2679306 h 6858000"/>
              <a:gd name="connsiteX1930" fmla="*/ 5387790 w 6569477"/>
              <a:gd name="connsiteY1930" fmla="*/ 2721484 h 6858000"/>
              <a:gd name="connsiteX1931" fmla="*/ 5396226 w 6569477"/>
              <a:gd name="connsiteY1931" fmla="*/ 2729919 h 6858000"/>
              <a:gd name="connsiteX1932" fmla="*/ 5396226 w 6569477"/>
              <a:gd name="connsiteY1932" fmla="*/ 2721484 h 6858000"/>
              <a:gd name="connsiteX1933" fmla="*/ 5387791 w 6569477"/>
              <a:gd name="connsiteY1933" fmla="*/ 2679306 h 6858000"/>
              <a:gd name="connsiteX1934" fmla="*/ 5396226 w 6569477"/>
              <a:gd name="connsiteY1934" fmla="*/ 2679306 h 6858000"/>
              <a:gd name="connsiteX1935" fmla="*/ 5396225 w 6569477"/>
              <a:gd name="connsiteY1935" fmla="*/ 2696176 h 6858000"/>
              <a:gd name="connsiteX1936" fmla="*/ 5396226 w 6569477"/>
              <a:gd name="connsiteY1936" fmla="*/ 2704613 h 6858000"/>
              <a:gd name="connsiteX1937" fmla="*/ 5404662 w 6569477"/>
              <a:gd name="connsiteY1937" fmla="*/ 2729919 h 6858000"/>
              <a:gd name="connsiteX1938" fmla="*/ 5404661 w 6569477"/>
              <a:gd name="connsiteY1938" fmla="*/ 2763661 h 6858000"/>
              <a:gd name="connsiteX1939" fmla="*/ 5396224 w 6569477"/>
              <a:gd name="connsiteY1939" fmla="*/ 2755225 h 6858000"/>
              <a:gd name="connsiteX1940" fmla="*/ 5396225 w 6569477"/>
              <a:gd name="connsiteY1940" fmla="*/ 2772097 h 6858000"/>
              <a:gd name="connsiteX1941" fmla="*/ 5396225 w 6569477"/>
              <a:gd name="connsiteY1941" fmla="*/ 2788969 h 6858000"/>
              <a:gd name="connsiteX1942" fmla="*/ 5404662 w 6569477"/>
              <a:gd name="connsiteY1942" fmla="*/ 2814279 h 6858000"/>
              <a:gd name="connsiteX1943" fmla="*/ 5404661 w 6569477"/>
              <a:gd name="connsiteY1943" fmla="*/ 2831146 h 6858000"/>
              <a:gd name="connsiteX1944" fmla="*/ 5413098 w 6569477"/>
              <a:gd name="connsiteY1944" fmla="*/ 2839583 h 6858000"/>
              <a:gd name="connsiteX1945" fmla="*/ 5421533 w 6569477"/>
              <a:gd name="connsiteY1945" fmla="*/ 2864890 h 6858000"/>
              <a:gd name="connsiteX1946" fmla="*/ 5421534 w 6569477"/>
              <a:gd name="connsiteY1946" fmla="*/ 2881764 h 6858000"/>
              <a:gd name="connsiteX1947" fmla="*/ 5413098 w 6569477"/>
              <a:gd name="connsiteY1947" fmla="*/ 2890197 h 6858000"/>
              <a:gd name="connsiteX1948" fmla="*/ 5421534 w 6569477"/>
              <a:gd name="connsiteY1948" fmla="*/ 2898631 h 6858000"/>
              <a:gd name="connsiteX1949" fmla="*/ 5413098 w 6569477"/>
              <a:gd name="connsiteY1949" fmla="*/ 2915506 h 6858000"/>
              <a:gd name="connsiteX1950" fmla="*/ 5421534 w 6569477"/>
              <a:gd name="connsiteY1950" fmla="*/ 2932377 h 6858000"/>
              <a:gd name="connsiteX1951" fmla="*/ 5429969 w 6569477"/>
              <a:gd name="connsiteY1951" fmla="*/ 2923940 h 6858000"/>
              <a:gd name="connsiteX1952" fmla="*/ 5429969 w 6569477"/>
              <a:gd name="connsiteY1952" fmla="*/ 2949247 h 6858000"/>
              <a:gd name="connsiteX1953" fmla="*/ 5429967 w 6569477"/>
              <a:gd name="connsiteY1953" fmla="*/ 2957684 h 6858000"/>
              <a:gd name="connsiteX1954" fmla="*/ 5438405 w 6569477"/>
              <a:gd name="connsiteY1954" fmla="*/ 2991425 h 6858000"/>
              <a:gd name="connsiteX1955" fmla="*/ 5438405 w 6569477"/>
              <a:gd name="connsiteY1955" fmla="*/ 3025167 h 6858000"/>
              <a:gd name="connsiteX1956" fmla="*/ 5438405 w 6569477"/>
              <a:gd name="connsiteY1956" fmla="*/ 3050476 h 6858000"/>
              <a:gd name="connsiteX1957" fmla="*/ 5438405 w 6569477"/>
              <a:gd name="connsiteY1957" fmla="*/ 3101088 h 6858000"/>
              <a:gd name="connsiteX1958" fmla="*/ 5429969 w 6569477"/>
              <a:gd name="connsiteY1958" fmla="*/ 3126398 h 6858000"/>
              <a:gd name="connsiteX1959" fmla="*/ 5421534 w 6569477"/>
              <a:gd name="connsiteY1959" fmla="*/ 3117961 h 6858000"/>
              <a:gd name="connsiteX1960" fmla="*/ 5413096 w 6569477"/>
              <a:gd name="connsiteY1960" fmla="*/ 3109525 h 6858000"/>
              <a:gd name="connsiteX1961" fmla="*/ 5413098 w 6569477"/>
              <a:gd name="connsiteY1961" fmla="*/ 3117961 h 6858000"/>
              <a:gd name="connsiteX1962" fmla="*/ 5413098 w 6569477"/>
              <a:gd name="connsiteY1962" fmla="*/ 3126395 h 6858000"/>
              <a:gd name="connsiteX1963" fmla="*/ 5421533 w 6569477"/>
              <a:gd name="connsiteY1963" fmla="*/ 3134833 h 6858000"/>
              <a:gd name="connsiteX1964" fmla="*/ 5429969 w 6569477"/>
              <a:gd name="connsiteY1964" fmla="*/ 3143265 h 6858000"/>
              <a:gd name="connsiteX1965" fmla="*/ 5438404 w 6569477"/>
              <a:gd name="connsiteY1965" fmla="*/ 3143266 h 6858000"/>
              <a:gd name="connsiteX1966" fmla="*/ 5446840 w 6569477"/>
              <a:gd name="connsiteY1966" fmla="*/ 3101088 h 6858000"/>
              <a:gd name="connsiteX1967" fmla="*/ 5446838 w 6569477"/>
              <a:gd name="connsiteY1967" fmla="*/ 3092654 h 6858000"/>
              <a:gd name="connsiteX1968" fmla="*/ 5446840 w 6569477"/>
              <a:gd name="connsiteY1968" fmla="*/ 3058912 h 6858000"/>
              <a:gd name="connsiteX1969" fmla="*/ 5446841 w 6569477"/>
              <a:gd name="connsiteY1969" fmla="*/ 3042041 h 6858000"/>
              <a:gd name="connsiteX1970" fmla="*/ 5455276 w 6569477"/>
              <a:gd name="connsiteY1970" fmla="*/ 3084216 h 6858000"/>
              <a:gd name="connsiteX1971" fmla="*/ 5463712 w 6569477"/>
              <a:gd name="connsiteY1971" fmla="*/ 3134833 h 6858000"/>
              <a:gd name="connsiteX1972" fmla="*/ 5455276 w 6569477"/>
              <a:gd name="connsiteY1972" fmla="*/ 3151703 h 6858000"/>
              <a:gd name="connsiteX1973" fmla="*/ 5455276 w 6569477"/>
              <a:gd name="connsiteY1973" fmla="*/ 3168573 h 6858000"/>
              <a:gd name="connsiteX1974" fmla="*/ 5455273 w 6569477"/>
              <a:gd name="connsiteY1974" fmla="*/ 3210751 h 6858000"/>
              <a:gd name="connsiteX1975" fmla="*/ 5446841 w 6569477"/>
              <a:gd name="connsiteY1975" fmla="*/ 3202314 h 6858000"/>
              <a:gd name="connsiteX1976" fmla="*/ 5438405 w 6569477"/>
              <a:gd name="connsiteY1976" fmla="*/ 3202316 h 6858000"/>
              <a:gd name="connsiteX1977" fmla="*/ 5438405 w 6569477"/>
              <a:gd name="connsiteY1977" fmla="*/ 3210751 h 6858000"/>
              <a:gd name="connsiteX1978" fmla="*/ 5438405 w 6569477"/>
              <a:gd name="connsiteY1978" fmla="*/ 3219184 h 6858000"/>
              <a:gd name="connsiteX1979" fmla="*/ 5446841 w 6569477"/>
              <a:gd name="connsiteY1979" fmla="*/ 3227621 h 6858000"/>
              <a:gd name="connsiteX1980" fmla="*/ 5446840 w 6569477"/>
              <a:gd name="connsiteY1980" fmla="*/ 3236060 h 6858000"/>
              <a:gd name="connsiteX1981" fmla="*/ 5446841 w 6569477"/>
              <a:gd name="connsiteY1981" fmla="*/ 3244494 h 6858000"/>
              <a:gd name="connsiteX1982" fmla="*/ 5455276 w 6569477"/>
              <a:gd name="connsiteY1982" fmla="*/ 3278235 h 6858000"/>
              <a:gd name="connsiteX1983" fmla="*/ 5455276 w 6569477"/>
              <a:gd name="connsiteY1983" fmla="*/ 3320416 h 6858000"/>
              <a:gd name="connsiteX1984" fmla="*/ 5446841 w 6569477"/>
              <a:gd name="connsiteY1984" fmla="*/ 3328851 h 6858000"/>
              <a:gd name="connsiteX1985" fmla="*/ 5438403 w 6569477"/>
              <a:gd name="connsiteY1985" fmla="*/ 3320416 h 6858000"/>
              <a:gd name="connsiteX1986" fmla="*/ 5429968 w 6569477"/>
              <a:gd name="connsiteY1986" fmla="*/ 3219187 h 6858000"/>
              <a:gd name="connsiteX1987" fmla="*/ 5429969 w 6569477"/>
              <a:gd name="connsiteY1987" fmla="*/ 3210749 h 6858000"/>
              <a:gd name="connsiteX1988" fmla="*/ 5421534 w 6569477"/>
              <a:gd name="connsiteY1988" fmla="*/ 3219187 h 6858000"/>
              <a:gd name="connsiteX1989" fmla="*/ 5429969 w 6569477"/>
              <a:gd name="connsiteY1989" fmla="*/ 3320416 h 6858000"/>
              <a:gd name="connsiteX1990" fmla="*/ 5404661 w 6569477"/>
              <a:gd name="connsiteY1990" fmla="*/ 3337285 h 6858000"/>
              <a:gd name="connsiteX1991" fmla="*/ 5387791 w 6569477"/>
              <a:gd name="connsiteY1991" fmla="*/ 3430080 h 6858000"/>
              <a:gd name="connsiteX1992" fmla="*/ 5320304 w 6569477"/>
              <a:gd name="connsiteY1992" fmla="*/ 3767504 h 6858000"/>
              <a:gd name="connsiteX1993" fmla="*/ 5320305 w 6569477"/>
              <a:gd name="connsiteY1993" fmla="*/ 3775942 h 6858000"/>
              <a:gd name="connsiteX1994" fmla="*/ 5320305 w 6569477"/>
              <a:gd name="connsiteY1994" fmla="*/ 3784378 h 6858000"/>
              <a:gd name="connsiteX1995" fmla="*/ 5328741 w 6569477"/>
              <a:gd name="connsiteY1995" fmla="*/ 3775940 h 6858000"/>
              <a:gd name="connsiteX1996" fmla="*/ 5396226 w 6569477"/>
              <a:gd name="connsiteY1996" fmla="*/ 3446949 h 6858000"/>
              <a:gd name="connsiteX1997" fmla="*/ 5396226 w 6569477"/>
              <a:gd name="connsiteY1997" fmla="*/ 3455387 h 6858000"/>
              <a:gd name="connsiteX1998" fmla="*/ 5413098 w 6569477"/>
              <a:gd name="connsiteY1998" fmla="*/ 3438513 h 6858000"/>
              <a:gd name="connsiteX1999" fmla="*/ 5413098 w 6569477"/>
              <a:gd name="connsiteY1999" fmla="*/ 3463820 h 6858000"/>
              <a:gd name="connsiteX2000" fmla="*/ 5404662 w 6569477"/>
              <a:gd name="connsiteY2000" fmla="*/ 3463821 h 6858000"/>
              <a:gd name="connsiteX2001" fmla="*/ 5404662 w 6569477"/>
              <a:gd name="connsiteY2001" fmla="*/ 3472258 h 6858000"/>
              <a:gd name="connsiteX2002" fmla="*/ 5404661 w 6569477"/>
              <a:gd name="connsiteY2002" fmla="*/ 3480692 h 6858000"/>
              <a:gd name="connsiteX2003" fmla="*/ 5413098 w 6569477"/>
              <a:gd name="connsiteY2003" fmla="*/ 3480691 h 6858000"/>
              <a:gd name="connsiteX2004" fmla="*/ 5404662 w 6569477"/>
              <a:gd name="connsiteY2004" fmla="*/ 3522869 h 6858000"/>
              <a:gd name="connsiteX2005" fmla="*/ 5404662 w 6569477"/>
              <a:gd name="connsiteY2005" fmla="*/ 3539744 h 6858000"/>
              <a:gd name="connsiteX2006" fmla="*/ 5404662 w 6569477"/>
              <a:gd name="connsiteY2006" fmla="*/ 3565051 h 6858000"/>
              <a:gd name="connsiteX2007" fmla="*/ 5404662 w 6569477"/>
              <a:gd name="connsiteY2007" fmla="*/ 3573483 h 6858000"/>
              <a:gd name="connsiteX2008" fmla="*/ 5396226 w 6569477"/>
              <a:gd name="connsiteY2008" fmla="*/ 3581921 h 6858000"/>
              <a:gd name="connsiteX2009" fmla="*/ 5396226 w 6569477"/>
              <a:gd name="connsiteY2009" fmla="*/ 3598792 h 6858000"/>
              <a:gd name="connsiteX2010" fmla="*/ 5404662 w 6569477"/>
              <a:gd name="connsiteY2010" fmla="*/ 3607228 h 6858000"/>
              <a:gd name="connsiteX2011" fmla="*/ 5404662 w 6569477"/>
              <a:gd name="connsiteY2011" fmla="*/ 3809683 h 6858000"/>
              <a:gd name="connsiteX2012" fmla="*/ 5387791 w 6569477"/>
              <a:gd name="connsiteY2012" fmla="*/ 3902475 h 6858000"/>
              <a:gd name="connsiteX2013" fmla="*/ 5396226 w 6569477"/>
              <a:gd name="connsiteY2013" fmla="*/ 3894042 h 6858000"/>
              <a:gd name="connsiteX2014" fmla="*/ 5379355 w 6569477"/>
              <a:gd name="connsiteY2014" fmla="*/ 4062754 h 6858000"/>
              <a:gd name="connsiteX2015" fmla="*/ 5387791 w 6569477"/>
              <a:gd name="connsiteY2015" fmla="*/ 4071190 h 6858000"/>
              <a:gd name="connsiteX2016" fmla="*/ 5379355 w 6569477"/>
              <a:gd name="connsiteY2016" fmla="*/ 4113369 h 6858000"/>
              <a:gd name="connsiteX2017" fmla="*/ 5370919 w 6569477"/>
              <a:gd name="connsiteY2017" fmla="*/ 4121804 h 6858000"/>
              <a:gd name="connsiteX2018" fmla="*/ 5379355 w 6569477"/>
              <a:gd name="connsiteY2018" fmla="*/ 4138676 h 6858000"/>
              <a:gd name="connsiteX2019" fmla="*/ 5370918 w 6569477"/>
              <a:gd name="connsiteY2019" fmla="*/ 4189288 h 6858000"/>
              <a:gd name="connsiteX2020" fmla="*/ 5370916 w 6569477"/>
              <a:gd name="connsiteY2020" fmla="*/ 4197726 h 6858000"/>
              <a:gd name="connsiteX2021" fmla="*/ 5362483 w 6569477"/>
              <a:gd name="connsiteY2021" fmla="*/ 4223033 h 6858000"/>
              <a:gd name="connsiteX2022" fmla="*/ 5362484 w 6569477"/>
              <a:gd name="connsiteY2022" fmla="*/ 4231465 h 6858000"/>
              <a:gd name="connsiteX2023" fmla="*/ 5362484 w 6569477"/>
              <a:gd name="connsiteY2023" fmla="*/ 4239904 h 6858000"/>
              <a:gd name="connsiteX2024" fmla="*/ 5328741 w 6569477"/>
              <a:gd name="connsiteY2024" fmla="*/ 4383310 h 6858000"/>
              <a:gd name="connsiteX2025" fmla="*/ 5328741 w 6569477"/>
              <a:gd name="connsiteY2025" fmla="*/ 4408617 h 6858000"/>
              <a:gd name="connsiteX2026" fmla="*/ 5328743 w 6569477"/>
              <a:gd name="connsiteY2026" fmla="*/ 4417053 h 6858000"/>
              <a:gd name="connsiteX2027" fmla="*/ 5328743 w 6569477"/>
              <a:gd name="connsiteY2027" fmla="*/ 4450795 h 6858000"/>
              <a:gd name="connsiteX2028" fmla="*/ 5294997 w 6569477"/>
              <a:gd name="connsiteY2028" fmla="*/ 4543588 h 6858000"/>
              <a:gd name="connsiteX2029" fmla="*/ 5185332 w 6569477"/>
              <a:gd name="connsiteY2029" fmla="*/ 4897886 h 6858000"/>
              <a:gd name="connsiteX2030" fmla="*/ 5185333 w 6569477"/>
              <a:gd name="connsiteY2030" fmla="*/ 4906322 h 6858000"/>
              <a:gd name="connsiteX2031" fmla="*/ 5176898 w 6569477"/>
              <a:gd name="connsiteY2031" fmla="*/ 4914756 h 6858000"/>
              <a:gd name="connsiteX2032" fmla="*/ 5113630 w 6569477"/>
              <a:gd name="connsiteY2032" fmla="*/ 5026528 h 6858000"/>
              <a:gd name="connsiteX2033" fmla="*/ 5057164 w 6569477"/>
              <a:gd name="connsiteY2033" fmla="*/ 5137575 h 6858000"/>
              <a:gd name="connsiteX2034" fmla="*/ 5058139 w 6569477"/>
              <a:gd name="connsiteY2034" fmla="*/ 5135139 h 6858000"/>
              <a:gd name="connsiteX2035" fmla="*/ 5067233 w 6569477"/>
              <a:gd name="connsiteY2035" fmla="*/ 5108777 h 6858000"/>
              <a:gd name="connsiteX2036" fmla="*/ 5075669 w 6569477"/>
              <a:gd name="connsiteY2036" fmla="*/ 5091906 h 6858000"/>
              <a:gd name="connsiteX2037" fmla="*/ 5100977 w 6569477"/>
              <a:gd name="connsiteY2037" fmla="*/ 5032856 h 6858000"/>
              <a:gd name="connsiteX2038" fmla="*/ 5143155 w 6569477"/>
              <a:gd name="connsiteY2038" fmla="*/ 4931629 h 6858000"/>
              <a:gd name="connsiteX2039" fmla="*/ 5151590 w 6569477"/>
              <a:gd name="connsiteY2039" fmla="*/ 4914756 h 6858000"/>
              <a:gd name="connsiteX2040" fmla="*/ 5160025 w 6569477"/>
              <a:gd name="connsiteY2040" fmla="*/ 4897886 h 6858000"/>
              <a:gd name="connsiteX2041" fmla="*/ 5151590 w 6569477"/>
              <a:gd name="connsiteY2041" fmla="*/ 4889450 h 6858000"/>
              <a:gd name="connsiteX2042" fmla="*/ 5126283 w 6569477"/>
              <a:gd name="connsiteY2042" fmla="*/ 4923193 h 6858000"/>
              <a:gd name="connsiteX2043" fmla="*/ 5126282 w 6569477"/>
              <a:gd name="connsiteY2043" fmla="*/ 4931629 h 6858000"/>
              <a:gd name="connsiteX2044" fmla="*/ 5058797 w 6569477"/>
              <a:gd name="connsiteY2044" fmla="*/ 5083468 h 6858000"/>
              <a:gd name="connsiteX2045" fmla="*/ 5058797 w 6569477"/>
              <a:gd name="connsiteY2045" fmla="*/ 5091906 h 6858000"/>
              <a:gd name="connsiteX2046" fmla="*/ 5025055 w 6569477"/>
              <a:gd name="connsiteY2046" fmla="*/ 5134082 h 6858000"/>
              <a:gd name="connsiteX2047" fmla="*/ 4999746 w 6569477"/>
              <a:gd name="connsiteY2047" fmla="*/ 5184698 h 6858000"/>
              <a:gd name="connsiteX2048" fmla="*/ 4954406 w 6569477"/>
              <a:gd name="connsiteY2048" fmla="*/ 5285927 h 6858000"/>
              <a:gd name="connsiteX2049" fmla="*/ 4900498 w 6569477"/>
              <a:gd name="connsiteY2049" fmla="*/ 5370762 h 6858000"/>
              <a:gd name="connsiteX2050" fmla="*/ 4898519 w 6569477"/>
              <a:gd name="connsiteY2050" fmla="*/ 5361848 h 6858000"/>
              <a:gd name="connsiteX2051" fmla="*/ 4662316 w 6569477"/>
              <a:gd name="connsiteY2051" fmla="*/ 5749889 h 6858000"/>
              <a:gd name="connsiteX2052" fmla="*/ 4653884 w 6569477"/>
              <a:gd name="connsiteY2052" fmla="*/ 5749889 h 6858000"/>
              <a:gd name="connsiteX2053" fmla="*/ 4653883 w 6569477"/>
              <a:gd name="connsiteY2053" fmla="*/ 5758325 h 6858000"/>
              <a:gd name="connsiteX2054" fmla="*/ 4653883 w 6569477"/>
              <a:gd name="connsiteY2054" fmla="*/ 5766759 h 6858000"/>
              <a:gd name="connsiteX2055" fmla="*/ 4620140 w 6569477"/>
              <a:gd name="connsiteY2055" fmla="*/ 5792066 h 6858000"/>
              <a:gd name="connsiteX2056" fmla="*/ 4552653 w 6569477"/>
              <a:gd name="connsiteY2056" fmla="*/ 5910164 h 6858000"/>
              <a:gd name="connsiteX2057" fmla="*/ 4552654 w 6569477"/>
              <a:gd name="connsiteY2057" fmla="*/ 5884859 h 6858000"/>
              <a:gd name="connsiteX2058" fmla="*/ 4527347 w 6569477"/>
              <a:gd name="connsiteY2058" fmla="*/ 5943909 h 6858000"/>
              <a:gd name="connsiteX2059" fmla="*/ 4518911 w 6569477"/>
              <a:gd name="connsiteY2059" fmla="*/ 5935473 h 6858000"/>
              <a:gd name="connsiteX2060" fmla="*/ 4417681 w 6569477"/>
              <a:gd name="connsiteY2060" fmla="*/ 6078880 h 6858000"/>
              <a:gd name="connsiteX2061" fmla="*/ 4409247 w 6569477"/>
              <a:gd name="connsiteY2061" fmla="*/ 6078880 h 6858000"/>
              <a:gd name="connsiteX2062" fmla="*/ 4316454 w 6569477"/>
              <a:gd name="connsiteY2062" fmla="*/ 6180105 h 6858000"/>
              <a:gd name="connsiteX2063" fmla="*/ 4206789 w 6569477"/>
              <a:gd name="connsiteY2063" fmla="*/ 6306641 h 6858000"/>
              <a:gd name="connsiteX2064" fmla="*/ 4142466 w 6569477"/>
              <a:gd name="connsiteY2064" fmla="*/ 6360420 h 6858000"/>
              <a:gd name="connsiteX2065" fmla="*/ 4080254 w 6569477"/>
              <a:gd name="connsiteY2065" fmla="*/ 6424489 h 6858000"/>
              <a:gd name="connsiteX2066" fmla="*/ 4080254 w 6569477"/>
              <a:gd name="connsiteY2066" fmla="*/ 6416307 h 6858000"/>
              <a:gd name="connsiteX2067" fmla="*/ 4071818 w 6569477"/>
              <a:gd name="connsiteY2067" fmla="*/ 6424743 h 6858000"/>
              <a:gd name="connsiteX2068" fmla="*/ 4063381 w 6569477"/>
              <a:gd name="connsiteY2068" fmla="*/ 6441614 h 6858000"/>
              <a:gd name="connsiteX2069" fmla="*/ 4063381 w 6569477"/>
              <a:gd name="connsiteY2069" fmla="*/ 6433176 h 6858000"/>
              <a:gd name="connsiteX2070" fmla="*/ 4012767 w 6569477"/>
              <a:gd name="connsiteY2070" fmla="*/ 6483791 h 6858000"/>
              <a:gd name="connsiteX2071" fmla="*/ 4012768 w 6569477"/>
              <a:gd name="connsiteY2071" fmla="*/ 6492227 h 6858000"/>
              <a:gd name="connsiteX2072" fmla="*/ 4004330 w 6569477"/>
              <a:gd name="connsiteY2072" fmla="*/ 6509098 h 6858000"/>
              <a:gd name="connsiteX2073" fmla="*/ 4004330 w 6569477"/>
              <a:gd name="connsiteY2073" fmla="*/ 6492227 h 6858000"/>
              <a:gd name="connsiteX2074" fmla="*/ 3979024 w 6569477"/>
              <a:gd name="connsiteY2074" fmla="*/ 6517534 h 6858000"/>
              <a:gd name="connsiteX2075" fmla="*/ 3979025 w 6569477"/>
              <a:gd name="connsiteY2075" fmla="*/ 6509096 h 6858000"/>
              <a:gd name="connsiteX2076" fmla="*/ 3979024 w 6569477"/>
              <a:gd name="connsiteY2076" fmla="*/ 6500664 h 6858000"/>
              <a:gd name="connsiteX2077" fmla="*/ 3970588 w 6569477"/>
              <a:gd name="connsiteY2077" fmla="*/ 6500664 h 6858000"/>
              <a:gd name="connsiteX2078" fmla="*/ 3970588 w 6569477"/>
              <a:gd name="connsiteY2078" fmla="*/ 6517534 h 6858000"/>
              <a:gd name="connsiteX2079" fmla="*/ 3970590 w 6569477"/>
              <a:gd name="connsiteY2079" fmla="*/ 6525971 h 6858000"/>
              <a:gd name="connsiteX2080" fmla="*/ 3962153 w 6569477"/>
              <a:gd name="connsiteY2080" fmla="*/ 6534407 h 6858000"/>
              <a:gd name="connsiteX2081" fmla="*/ 3953718 w 6569477"/>
              <a:gd name="connsiteY2081" fmla="*/ 6534407 h 6858000"/>
              <a:gd name="connsiteX2082" fmla="*/ 3945280 w 6569477"/>
              <a:gd name="connsiteY2082" fmla="*/ 6534407 h 6858000"/>
              <a:gd name="connsiteX2083" fmla="*/ 3945281 w 6569477"/>
              <a:gd name="connsiteY2083" fmla="*/ 6542841 h 6858000"/>
              <a:gd name="connsiteX2084" fmla="*/ 3945280 w 6569477"/>
              <a:gd name="connsiteY2084" fmla="*/ 6551277 h 6858000"/>
              <a:gd name="connsiteX2085" fmla="*/ 3919974 w 6569477"/>
              <a:gd name="connsiteY2085" fmla="*/ 6568148 h 6858000"/>
              <a:gd name="connsiteX2086" fmla="*/ 3919976 w 6569477"/>
              <a:gd name="connsiteY2086" fmla="*/ 6559714 h 6858000"/>
              <a:gd name="connsiteX2087" fmla="*/ 3911538 w 6569477"/>
              <a:gd name="connsiteY2087" fmla="*/ 6568148 h 6858000"/>
              <a:gd name="connsiteX2088" fmla="*/ 3903102 w 6569477"/>
              <a:gd name="connsiteY2088" fmla="*/ 6576584 h 6858000"/>
              <a:gd name="connsiteX2089" fmla="*/ 3894667 w 6569477"/>
              <a:gd name="connsiteY2089" fmla="*/ 6593455 h 6858000"/>
              <a:gd name="connsiteX2090" fmla="*/ 3894667 w 6569477"/>
              <a:gd name="connsiteY2090" fmla="*/ 6585021 h 6858000"/>
              <a:gd name="connsiteX2091" fmla="*/ 3860924 w 6569477"/>
              <a:gd name="connsiteY2091" fmla="*/ 6601891 h 6858000"/>
              <a:gd name="connsiteX2092" fmla="*/ 3860924 w 6569477"/>
              <a:gd name="connsiteY2092" fmla="*/ 6585021 h 6858000"/>
              <a:gd name="connsiteX2093" fmla="*/ 3827181 w 6569477"/>
              <a:gd name="connsiteY2093" fmla="*/ 6610327 h 6858000"/>
              <a:gd name="connsiteX2094" fmla="*/ 3827182 w 6569477"/>
              <a:gd name="connsiteY2094" fmla="*/ 6601891 h 6858000"/>
              <a:gd name="connsiteX2095" fmla="*/ 3835618 w 6569477"/>
              <a:gd name="connsiteY2095" fmla="*/ 6593455 h 6858000"/>
              <a:gd name="connsiteX2096" fmla="*/ 3835617 w 6569477"/>
              <a:gd name="connsiteY2096" fmla="*/ 6585021 h 6858000"/>
              <a:gd name="connsiteX2097" fmla="*/ 3827181 w 6569477"/>
              <a:gd name="connsiteY2097" fmla="*/ 6593455 h 6858000"/>
              <a:gd name="connsiteX2098" fmla="*/ 3818745 w 6569477"/>
              <a:gd name="connsiteY2098" fmla="*/ 6601891 h 6858000"/>
              <a:gd name="connsiteX2099" fmla="*/ 3810309 w 6569477"/>
              <a:gd name="connsiteY2099" fmla="*/ 6618762 h 6858000"/>
              <a:gd name="connsiteX2100" fmla="*/ 3827181 w 6569477"/>
              <a:gd name="connsiteY2100" fmla="*/ 6618762 h 6858000"/>
              <a:gd name="connsiteX2101" fmla="*/ 3818745 w 6569477"/>
              <a:gd name="connsiteY2101" fmla="*/ 6627198 h 6858000"/>
              <a:gd name="connsiteX2102" fmla="*/ 3776566 w 6569477"/>
              <a:gd name="connsiteY2102" fmla="*/ 6677812 h 6858000"/>
              <a:gd name="connsiteX2103" fmla="*/ 3810308 w 6569477"/>
              <a:gd name="connsiteY2103" fmla="*/ 6669377 h 6858000"/>
              <a:gd name="connsiteX2104" fmla="*/ 3776566 w 6569477"/>
              <a:gd name="connsiteY2104" fmla="*/ 6694684 h 6858000"/>
              <a:gd name="connsiteX2105" fmla="*/ 3751259 w 6569477"/>
              <a:gd name="connsiteY2105" fmla="*/ 6719991 h 6858000"/>
              <a:gd name="connsiteX2106" fmla="*/ 3734388 w 6569477"/>
              <a:gd name="connsiteY2106" fmla="*/ 6728426 h 6858000"/>
              <a:gd name="connsiteX2107" fmla="*/ 3734390 w 6569477"/>
              <a:gd name="connsiteY2107" fmla="*/ 6711555 h 6858000"/>
              <a:gd name="connsiteX2108" fmla="*/ 3700645 w 6569477"/>
              <a:gd name="connsiteY2108" fmla="*/ 6745297 h 6858000"/>
              <a:gd name="connsiteX2109" fmla="*/ 3692211 w 6569477"/>
              <a:gd name="connsiteY2109" fmla="*/ 6736862 h 6858000"/>
              <a:gd name="connsiteX2110" fmla="*/ 3700645 w 6569477"/>
              <a:gd name="connsiteY2110" fmla="*/ 6728426 h 6858000"/>
              <a:gd name="connsiteX2111" fmla="*/ 3700645 w 6569477"/>
              <a:gd name="connsiteY2111" fmla="*/ 6719990 h 6858000"/>
              <a:gd name="connsiteX2112" fmla="*/ 3692209 w 6569477"/>
              <a:gd name="connsiteY2112" fmla="*/ 6719991 h 6858000"/>
              <a:gd name="connsiteX2113" fmla="*/ 3683775 w 6569477"/>
              <a:gd name="connsiteY2113" fmla="*/ 6728426 h 6858000"/>
              <a:gd name="connsiteX2114" fmla="*/ 3683775 w 6569477"/>
              <a:gd name="connsiteY2114" fmla="*/ 6736862 h 6858000"/>
              <a:gd name="connsiteX2115" fmla="*/ 3675338 w 6569477"/>
              <a:gd name="connsiteY2115" fmla="*/ 6745298 h 6858000"/>
              <a:gd name="connsiteX2116" fmla="*/ 3666902 w 6569477"/>
              <a:gd name="connsiteY2116" fmla="*/ 6753735 h 6858000"/>
              <a:gd name="connsiteX2117" fmla="*/ 3658466 w 6569477"/>
              <a:gd name="connsiteY2117" fmla="*/ 6753734 h 6858000"/>
              <a:gd name="connsiteX2118" fmla="*/ 3658466 w 6569477"/>
              <a:gd name="connsiteY2118" fmla="*/ 6762169 h 6858000"/>
              <a:gd name="connsiteX2119" fmla="*/ 3650032 w 6569477"/>
              <a:gd name="connsiteY2119" fmla="*/ 6762169 h 6858000"/>
              <a:gd name="connsiteX2120" fmla="*/ 3650030 w 6569477"/>
              <a:gd name="connsiteY2120" fmla="*/ 6753734 h 6858000"/>
              <a:gd name="connsiteX2121" fmla="*/ 3658466 w 6569477"/>
              <a:gd name="connsiteY2121" fmla="*/ 6736862 h 6858000"/>
              <a:gd name="connsiteX2122" fmla="*/ 3675338 w 6569477"/>
              <a:gd name="connsiteY2122" fmla="*/ 6719991 h 6858000"/>
              <a:gd name="connsiteX2123" fmla="*/ 3666902 w 6569477"/>
              <a:gd name="connsiteY2123" fmla="*/ 6719989 h 6858000"/>
              <a:gd name="connsiteX2124" fmla="*/ 3658466 w 6569477"/>
              <a:gd name="connsiteY2124" fmla="*/ 6728426 h 6858000"/>
              <a:gd name="connsiteX2125" fmla="*/ 3633159 w 6569477"/>
              <a:gd name="connsiteY2125" fmla="*/ 6753734 h 6858000"/>
              <a:gd name="connsiteX2126" fmla="*/ 3633159 w 6569477"/>
              <a:gd name="connsiteY2126" fmla="*/ 6762169 h 6858000"/>
              <a:gd name="connsiteX2127" fmla="*/ 3616289 w 6569477"/>
              <a:gd name="connsiteY2127" fmla="*/ 6787476 h 6858000"/>
              <a:gd name="connsiteX2128" fmla="*/ 3561456 w 6569477"/>
              <a:gd name="connsiteY2128" fmla="*/ 6826490 h 6858000"/>
              <a:gd name="connsiteX2129" fmla="*/ 3523349 w 6569477"/>
              <a:gd name="connsiteY2129" fmla="*/ 6858000 h 6858000"/>
              <a:gd name="connsiteX2130" fmla="*/ 0 w 6569477"/>
              <a:gd name="connsiteY213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</a:cxnLst>
            <a:rect l="l" t="t" r="r" b="b"/>
            <a:pathLst>
              <a:path w="6569477" h="6858000">
                <a:moveTo>
                  <a:pt x="4117221" y="6784486"/>
                </a:moveTo>
                <a:cubicBezTo>
                  <a:pt x="4097055" y="6807977"/>
                  <a:pt x="4081509" y="6827275"/>
                  <a:pt x="4065123" y="6846362"/>
                </a:cubicBezTo>
                <a:lnTo>
                  <a:pt x="4054153" y="6858000"/>
                </a:lnTo>
                <a:lnTo>
                  <a:pt x="4025354" y="6858000"/>
                </a:lnTo>
                <a:lnTo>
                  <a:pt x="4042817" y="6837081"/>
                </a:lnTo>
                <a:cubicBezTo>
                  <a:pt x="4069049" y="6805855"/>
                  <a:pt x="4098350" y="6774394"/>
                  <a:pt x="4117221" y="6784486"/>
                </a:cubicBezTo>
                <a:close/>
                <a:moveTo>
                  <a:pt x="4098863" y="6687079"/>
                </a:moveTo>
                <a:cubicBezTo>
                  <a:pt x="4088750" y="6727370"/>
                  <a:pt x="4048418" y="6774353"/>
                  <a:pt x="4016483" y="6816306"/>
                </a:cubicBezTo>
                <a:cubicBezTo>
                  <a:pt x="4000945" y="6828467"/>
                  <a:pt x="3984565" y="6842201"/>
                  <a:pt x="3967818" y="6856958"/>
                </a:cubicBezTo>
                <a:lnTo>
                  <a:pt x="3966685" y="6858000"/>
                </a:lnTo>
                <a:lnTo>
                  <a:pt x="3929841" y="6858000"/>
                </a:lnTo>
                <a:lnTo>
                  <a:pt x="4004165" y="6784103"/>
                </a:lnTo>
                <a:cubicBezTo>
                  <a:pt x="4033963" y="6753771"/>
                  <a:pt x="4065258" y="6721474"/>
                  <a:pt x="4098863" y="6687079"/>
                </a:cubicBezTo>
                <a:close/>
                <a:moveTo>
                  <a:pt x="5739924" y="6488019"/>
                </a:moveTo>
                <a:cubicBezTo>
                  <a:pt x="5746811" y="6488017"/>
                  <a:pt x="5746811" y="6488017"/>
                  <a:pt x="5746811" y="6494900"/>
                </a:cubicBezTo>
                <a:cubicBezTo>
                  <a:pt x="5746701" y="6495341"/>
                  <a:pt x="5746590" y="6495782"/>
                  <a:pt x="5746479" y="6496223"/>
                </a:cubicBezTo>
                <a:lnTo>
                  <a:pt x="5739923" y="6501783"/>
                </a:lnTo>
                <a:lnTo>
                  <a:pt x="5739923" y="6494900"/>
                </a:lnTo>
                <a:close/>
                <a:moveTo>
                  <a:pt x="4189806" y="6433624"/>
                </a:moveTo>
                <a:lnTo>
                  <a:pt x="4188863" y="6437396"/>
                </a:lnTo>
                <a:cubicBezTo>
                  <a:pt x="4187809" y="6439505"/>
                  <a:pt x="4185699" y="6441614"/>
                  <a:pt x="4181480" y="6441614"/>
                </a:cubicBezTo>
                <a:close/>
                <a:moveTo>
                  <a:pt x="4190270" y="6433178"/>
                </a:moveTo>
                <a:lnTo>
                  <a:pt x="4189806" y="6433624"/>
                </a:lnTo>
                <a:lnTo>
                  <a:pt x="4189918" y="6433179"/>
                </a:lnTo>
                <a:close/>
                <a:moveTo>
                  <a:pt x="4080254" y="6424489"/>
                </a:moveTo>
                <a:lnTo>
                  <a:pt x="4080253" y="6424742"/>
                </a:lnTo>
                <a:lnTo>
                  <a:pt x="4071818" y="6433178"/>
                </a:lnTo>
                <a:close/>
                <a:moveTo>
                  <a:pt x="4239510" y="6367480"/>
                </a:moveTo>
                <a:lnTo>
                  <a:pt x="4236315" y="6373075"/>
                </a:lnTo>
                <a:lnTo>
                  <a:pt x="4232912" y="6373925"/>
                </a:lnTo>
                <a:lnTo>
                  <a:pt x="4238687" y="6368327"/>
                </a:lnTo>
                <a:close/>
                <a:moveTo>
                  <a:pt x="4265838" y="6340386"/>
                </a:moveTo>
                <a:lnTo>
                  <a:pt x="4239510" y="6367480"/>
                </a:lnTo>
                <a:lnTo>
                  <a:pt x="4240531" y="6365693"/>
                </a:lnTo>
                <a:lnTo>
                  <a:pt x="4248968" y="6357257"/>
                </a:lnTo>
                <a:cubicBezTo>
                  <a:pt x="4248968" y="6348821"/>
                  <a:pt x="4257404" y="6348819"/>
                  <a:pt x="4265838" y="6340386"/>
                </a:cubicBezTo>
                <a:close/>
                <a:moveTo>
                  <a:pt x="4291147" y="6272900"/>
                </a:moveTo>
                <a:lnTo>
                  <a:pt x="4299581" y="6272900"/>
                </a:lnTo>
                <a:lnTo>
                  <a:pt x="4308018" y="6272900"/>
                </a:lnTo>
                <a:lnTo>
                  <a:pt x="4291147" y="6289772"/>
                </a:lnTo>
                <a:lnTo>
                  <a:pt x="4274273" y="6306643"/>
                </a:lnTo>
                <a:lnTo>
                  <a:pt x="4257404" y="6323512"/>
                </a:lnTo>
                <a:lnTo>
                  <a:pt x="4257404" y="6331950"/>
                </a:lnTo>
                <a:cubicBezTo>
                  <a:pt x="4240531" y="6340386"/>
                  <a:pt x="4232097" y="6357257"/>
                  <a:pt x="4215224" y="6374128"/>
                </a:cubicBezTo>
                <a:lnTo>
                  <a:pt x="4215223" y="6382562"/>
                </a:lnTo>
                <a:cubicBezTo>
                  <a:pt x="4215224" y="6391000"/>
                  <a:pt x="4223663" y="6382564"/>
                  <a:pt x="4223663" y="6382564"/>
                </a:cubicBezTo>
                <a:lnTo>
                  <a:pt x="4232099" y="6374128"/>
                </a:lnTo>
                <a:lnTo>
                  <a:pt x="4232912" y="6373925"/>
                </a:lnTo>
                <a:lnTo>
                  <a:pt x="4215378" y="6390919"/>
                </a:lnTo>
                <a:lnTo>
                  <a:pt x="4215224" y="6391000"/>
                </a:lnTo>
                <a:cubicBezTo>
                  <a:pt x="4215216" y="6391030"/>
                  <a:pt x="4215206" y="6391059"/>
                  <a:pt x="4215199" y="6391088"/>
                </a:cubicBezTo>
                <a:lnTo>
                  <a:pt x="4213115" y="6393108"/>
                </a:lnTo>
                <a:cubicBezTo>
                  <a:pt x="4198353" y="6405763"/>
                  <a:pt x="4189918" y="6407872"/>
                  <a:pt x="4198356" y="6382564"/>
                </a:cubicBezTo>
                <a:cubicBezTo>
                  <a:pt x="4164611" y="6433179"/>
                  <a:pt x="4147738" y="6441614"/>
                  <a:pt x="4113994" y="6475357"/>
                </a:cubicBezTo>
                <a:lnTo>
                  <a:pt x="4122431" y="6475355"/>
                </a:lnTo>
                <a:lnTo>
                  <a:pt x="4097125" y="6500664"/>
                </a:lnTo>
                <a:lnTo>
                  <a:pt x="4088687" y="6500664"/>
                </a:lnTo>
                <a:lnTo>
                  <a:pt x="4088688" y="6509098"/>
                </a:lnTo>
                <a:lnTo>
                  <a:pt x="4080256" y="6509098"/>
                </a:lnTo>
                <a:cubicBezTo>
                  <a:pt x="4071819" y="6517534"/>
                  <a:pt x="4071818" y="6525971"/>
                  <a:pt x="4063383" y="6525971"/>
                </a:cubicBezTo>
                <a:cubicBezTo>
                  <a:pt x="4063381" y="6534407"/>
                  <a:pt x="4054944" y="6534407"/>
                  <a:pt x="4054946" y="6542841"/>
                </a:cubicBezTo>
                <a:cubicBezTo>
                  <a:pt x="4046511" y="6542841"/>
                  <a:pt x="4046513" y="6551277"/>
                  <a:pt x="4046513" y="6551277"/>
                </a:cubicBezTo>
                <a:lnTo>
                  <a:pt x="4021201" y="6576584"/>
                </a:lnTo>
                <a:cubicBezTo>
                  <a:pt x="4021202" y="6579396"/>
                  <a:pt x="4021202" y="6582209"/>
                  <a:pt x="4021203" y="6585021"/>
                </a:cubicBezTo>
                <a:cubicBezTo>
                  <a:pt x="4021203" y="6585021"/>
                  <a:pt x="4012767" y="6585019"/>
                  <a:pt x="4012768" y="6593455"/>
                </a:cubicBezTo>
                <a:cubicBezTo>
                  <a:pt x="3987460" y="6610327"/>
                  <a:pt x="3962152" y="6635634"/>
                  <a:pt x="3936845" y="6660941"/>
                </a:cubicBezTo>
                <a:lnTo>
                  <a:pt x="3928411" y="6652505"/>
                </a:lnTo>
                <a:lnTo>
                  <a:pt x="3936844" y="6644069"/>
                </a:lnTo>
                <a:cubicBezTo>
                  <a:pt x="3945281" y="6644071"/>
                  <a:pt x="3945281" y="6635634"/>
                  <a:pt x="3945281" y="6635634"/>
                </a:cubicBezTo>
                <a:lnTo>
                  <a:pt x="3936845" y="6635634"/>
                </a:lnTo>
                <a:lnTo>
                  <a:pt x="3928411" y="6644072"/>
                </a:lnTo>
                <a:lnTo>
                  <a:pt x="3919975" y="6652505"/>
                </a:lnTo>
                <a:lnTo>
                  <a:pt x="3919975" y="6660941"/>
                </a:lnTo>
                <a:lnTo>
                  <a:pt x="3919974" y="6669377"/>
                </a:lnTo>
                <a:cubicBezTo>
                  <a:pt x="3894667" y="6686249"/>
                  <a:pt x="3869359" y="6711555"/>
                  <a:pt x="3844054" y="6728426"/>
                </a:cubicBezTo>
                <a:cubicBezTo>
                  <a:pt x="3844052" y="6731237"/>
                  <a:pt x="3844053" y="6734049"/>
                  <a:pt x="3844051" y="6736860"/>
                </a:cubicBezTo>
                <a:cubicBezTo>
                  <a:pt x="3785002" y="6779041"/>
                  <a:pt x="3734388" y="6821217"/>
                  <a:pt x="3675339" y="6854962"/>
                </a:cubicBezTo>
                <a:lnTo>
                  <a:pt x="3671147" y="6858000"/>
                </a:lnTo>
                <a:lnTo>
                  <a:pt x="3532438" y="6858000"/>
                </a:lnTo>
                <a:lnTo>
                  <a:pt x="3566728" y="6830708"/>
                </a:lnTo>
                <a:cubicBezTo>
                  <a:pt x="3584654" y="6817000"/>
                  <a:pt x="3603634" y="6804347"/>
                  <a:pt x="3624722" y="6795912"/>
                </a:cubicBezTo>
                <a:lnTo>
                  <a:pt x="3633161" y="6787476"/>
                </a:lnTo>
                <a:lnTo>
                  <a:pt x="3633160" y="6779041"/>
                </a:lnTo>
                <a:lnTo>
                  <a:pt x="3641596" y="6779041"/>
                </a:lnTo>
                <a:lnTo>
                  <a:pt x="3641596" y="6787476"/>
                </a:lnTo>
                <a:cubicBezTo>
                  <a:pt x="3658466" y="6787476"/>
                  <a:pt x="3666902" y="6779042"/>
                  <a:pt x="3683775" y="6770605"/>
                </a:cubicBezTo>
                <a:lnTo>
                  <a:pt x="3683775" y="6762169"/>
                </a:lnTo>
                <a:cubicBezTo>
                  <a:pt x="3709082" y="6770605"/>
                  <a:pt x="3666902" y="6779042"/>
                  <a:pt x="3675339" y="6787476"/>
                </a:cubicBezTo>
                <a:cubicBezTo>
                  <a:pt x="3683776" y="6779041"/>
                  <a:pt x="3717515" y="6762169"/>
                  <a:pt x="3742824" y="6736862"/>
                </a:cubicBezTo>
                <a:cubicBezTo>
                  <a:pt x="3751259" y="6728426"/>
                  <a:pt x="3768131" y="6711555"/>
                  <a:pt x="3785001" y="6703120"/>
                </a:cubicBezTo>
                <a:cubicBezTo>
                  <a:pt x="3793440" y="6694684"/>
                  <a:pt x="3810310" y="6677812"/>
                  <a:pt x="3827182" y="6669377"/>
                </a:cubicBezTo>
                <a:cubicBezTo>
                  <a:pt x="3852487" y="6644072"/>
                  <a:pt x="3877794" y="6635634"/>
                  <a:pt x="3903102" y="6601891"/>
                </a:cubicBezTo>
                <a:cubicBezTo>
                  <a:pt x="3911538" y="6593455"/>
                  <a:pt x="3928411" y="6585021"/>
                  <a:pt x="3928411" y="6585021"/>
                </a:cubicBezTo>
                <a:cubicBezTo>
                  <a:pt x="3936845" y="6576584"/>
                  <a:pt x="3945280" y="6576584"/>
                  <a:pt x="3945281" y="6568148"/>
                </a:cubicBezTo>
                <a:cubicBezTo>
                  <a:pt x="3953718" y="6568149"/>
                  <a:pt x="3953718" y="6568149"/>
                  <a:pt x="3962152" y="6559714"/>
                </a:cubicBezTo>
                <a:lnTo>
                  <a:pt x="3987461" y="6534407"/>
                </a:lnTo>
                <a:cubicBezTo>
                  <a:pt x="3987461" y="6542841"/>
                  <a:pt x="4012768" y="6517534"/>
                  <a:pt x="4012768" y="6517534"/>
                </a:cubicBezTo>
                <a:cubicBezTo>
                  <a:pt x="4021201" y="6509098"/>
                  <a:pt x="4029637" y="6500662"/>
                  <a:pt x="4029637" y="6492227"/>
                </a:cubicBezTo>
                <a:lnTo>
                  <a:pt x="4038075" y="6492227"/>
                </a:lnTo>
                <a:cubicBezTo>
                  <a:pt x="4122431" y="6433176"/>
                  <a:pt x="4223660" y="6340387"/>
                  <a:pt x="4291147" y="6272900"/>
                </a:cubicBezTo>
                <a:close/>
                <a:moveTo>
                  <a:pt x="4561089" y="6171673"/>
                </a:moveTo>
                <a:lnTo>
                  <a:pt x="4556321" y="6179312"/>
                </a:lnTo>
                <a:lnTo>
                  <a:pt x="4554763" y="6179053"/>
                </a:lnTo>
                <a:cubicBezTo>
                  <a:pt x="4554763" y="6178000"/>
                  <a:pt x="4556872" y="6175890"/>
                  <a:pt x="4561089" y="6171673"/>
                </a:cubicBezTo>
                <a:close/>
                <a:moveTo>
                  <a:pt x="4671175" y="5979022"/>
                </a:moveTo>
                <a:lnTo>
                  <a:pt x="4669173" y="5981473"/>
                </a:lnTo>
                <a:cubicBezTo>
                  <a:pt x="4661263" y="5988195"/>
                  <a:pt x="4658099" y="5981871"/>
                  <a:pt x="4645447" y="5994524"/>
                </a:cubicBezTo>
                <a:cubicBezTo>
                  <a:pt x="4643338" y="5998741"/>
                  <a:pt x="4643337" y="6000322"/>
                  <a:pt x="4644391" y="6000718"/>
                </a:cubicBezTo>
                <a:lnTo>
                  <a:pt x="4645606" y="6000505"/>
                </a:lnTo>
                <a:lnTo>
                  <a:pt x="4646686" y="5998475"/>
                </a:lnTo>
                <a:lnTo>
                  <a:pt x="4647927" y="6000099"/>
                </a:lnTo>
                <a:lnTo>
                  <a:pt x="4649663" y="5999795"/>
                </a:lnTo>
                <a:cubicBezTo>
                  <a:pt x="4651773" y="5999268"/>
                  <a:pt x="4653882" y="5999004"/>
                  <a:pt x="4654936" y="6000454"/>
                </a:cubicBezTo>
                <a:lnTo>
                  <a:pt x="4654647" y="6003455"/>
                </a:lnTo>
                <a:lnTo>
                  <a:pt x="4658944" y="5998240"/>
                </a:lnTo>
                <a:close/>
                <a:moveTo>
                  <a:pt x="5823292" y="5722907"/>
                </a:moveTo>
                <a:lnTo>
                  <a:pt x="5800797" y="5768179"/>
                </a:lnTo>
                <a:lnTo>
                  <a:pt x="5806978" y="5758327"/>
                </a:lnTo>
                <a:cubicBezTo>
                  <a:pt x="5810514" y="5753116"/>
                  <a:pt x="5814328" y="5748237"/>
                  <a:pt x="5818310" y="5744909"/>
                </a:cubicBezTo>
                <a:cubicBezTo>
                  <a:pt x="5819855" y="5741362"/>
                  <a:pt x="5821177" y="5736874"/>
                  <a:pt x="5822096" y="5732580"/>
                </a:cubicBezTo>
                <a:close/>
                <a:moveTo>
                  <a:pt x="5907073" y="5708785"/>
                </a:moveTo>
                <a:lnTo>
                  <a:pt x="5869741" y="5783136"/>
                </a:lnTo>
                <a:cubicBezTo>
                  <a:pt x="5858084" y="5809655"/>
                  <a:pt x="5848657" y="5836145"/>
                  <a:pt x="5842500" y="5863847"/>
                </a:cubicBezTo>
                <a:cubicBezTo>
                  <a:pt x="5785921" y="5947223"/>
                  <a:pt x="5733692" y="5981849"/>
                  <a:pt x="5690433" y="6081162"/>
                </a:cubicBezTo>
                <a:cubicBezTo>
                  <a:pt x="5680683" y="6080287"/>
                  <a:pt x="5669193" y="6098913"/>
                  <a:pt x="5663883" y="6103351"/>
                </a:cubicBezTo>
                <a:lnTo>
                  <a:pt x="5636415" y="6152111"/>
                </a:lnTo>
                <a:lnTo>
                  <a:pt x="5637318" y="6151784"/>
                </a:lnTo>
                <a:cubicBezTo>
                  <a:pt x="5630397" y="6165631"/>
                  <a:pt x="5624342" y="6178180"/>
                  <a:pt x="5618612" y="6190081"/>
                </a:cubicBezTo>
                <a:lnTo>
                  <a:pt x="5611094" y="6205514"/>
                </a:lnTo>
                <a:lnTo>
                  <a:pt x="5619596" y="6194628"/>
                </a:lnTo>
                <a:cubicBezTo>
                  <a:pt x="5624904" y="6187044"/>
                  <a:pt x="5630569" y="6177954"/>
                  <a:pt x="5636991" y="6166061"/>
                </a:cubicBezTo>
                <a:cubicBezTo>
                  <a:pt x="5643774" y="6164691"/>
                  <a:pt x="5645145" y="6171478"/>
                  <a:pt x="5657339" y="6161951"/>
                </a:cubicBezTo>
                <a:cubicBezTo>
                  <a:pt x="5651927" y="6170107"/>
                  <a:pt x="5660082" y="6175522"/>
                  <a:pt x="5638432" y="6208150"/>
                </a:cubicBezTo>
                <a:cubicBezTo>
                  <a:pt x="5666863" y="6174154"/>
                  <a:pt x="5692554" y="6126583"/>
                  <a:pt x="5718245" y="6079013"/>
                </a:cubicBezTo>
                <a:cubicBezTo>
                  <a:pt x="5745305" y="6038231"/>
                  <a:pt x="5770995" y="5990662"/>
                  <a:pt x="5802168" y="5970237"/>
                </a:cubicBezTo>
                <a:cubicBezTo>
                  <a:pt x="5833200" y="5879207"/>
                  <a:pt x="5877868" y="5820741"/>
                  <a:pt x="5917053" y="5735129"/>
                </a:cubicBezTo>
                <a:cubicBezTo>
                  <a:pt x="5923764" y="5698455"/>
                  <a:pt x="5887250" y="5762338"/>
                  <a:pt x="5902116" y="5731083"/>
                </a:cubicBezTo>
                <a:close/>
                <a:moveTo>
                  <a:pt x="5917201" y="5634092"/>
                </a:moveTo>
                <a:lnTo>
                  <a:pt x="5891750" y="5667883"/>
                </a:lnTo>
                <a:cubicBezTo>
                  <a:pt x="5851164" y="5717451"/>
                  <a:pt x="5813675" y="5755549"/>
                  <a:pt x="5781231" y="5830035"/>
                </a:cubicBezTo>
                <a:cubicBezTo>
                  <a:pt x="5776356" y="5829597"/>
                  <a:pt x="5771046" y="5834035"/>
                  <a:pt x="5766290" y="5839137"/>
                </a:cubicBezTo>
                <a:lnTo>
                  <a:pt x="5764238" y="5841451"/>
                </a:lnTo>
                <a:lnTo>
                  <a:pt x="5588834" y="6142779"/>
                </a:lnTo>
                <a:lnTo>
                  <a:pt x="5549933" y="6201116"/>
                </a:lnTo>
                <a:lnTo>
                  <a:pt x="5547357" y="6207173"/>
                </a:lnTo>
                <a:lnTo>
                  <a:pt x="5529789" y="6231324"/>
                </a:lnTo>
                <a:lnTo>
                  <a:pt x="5464244" y="6329615"/>
                </a:lnTo>
                <a:lnTo>
                  <a:pt x="5402037" y="6435651"/>
                </a:lnTo>
                <a:cubicBezTo>
                  <a:pt x="5402037" y="6435651"/>
                  <a:pt x="5402037" y="6435651"/>
                  <a:pt x="5408957" y="6435651"/>
                </a:cubicBezTo>
                <a:cubicBezTo>
                  <a:pt x="5408957" y="6428728"/>
                  <a:pt x="5415877" y="6421804"/>
                  <a:pt x="5422798" y="6428728"/>
                </a:cubicBezTo>
                <a:lnTo>
                  <a:pt x="5421385" y="6432963"/>
                </a:lnTo>
                <a:lnTo>
                  <a:pt x="5408956" y="6449499"/>
                </a:lnTo>
                <a:cubicBezTo>
                  <a:pt x="5415877" y="6449499"/>
                  <a:pt x="5415877" y="6449499"/>
                  <a:pt x="5415877" y="6449499"/>
                </a:cubicBezTo>
                <a:lnTo>
                  <a:pt x="5421385" y="6432963"/>
                </a:lnTo>
                <a:lnTo>
                  <a:pt x="5487674" y="6344780"/>
                </a:lnTo>
                <a:lnTo>
                  <a:pt x="5495039" y="6334691"/>
                </a:lnTo>
                <a:lnTo>
                  <a:pt x="5485269" y="6342855"/>
                </a:lnTo>
                <a:cubicBezTo>
                  <a:pt x="5480829" y="6337541"/>
                  <a:pt x="5480829" y="6337541"/>
                  <a:pt x="5480829" y="6337541"/>
                </a:cubicBezTo>
                <a:cubicBezTo>
                  <a:pt x="5482568" y="6318042"/>
                  <a:pt x="5499368" y="6294978"/>
                  <a:pt x="5525918" y="6272793"/>
                </a:cubicBezTo>
                <a:cubicBezTo>
                  <a:pt x="5548027" y="6245292"/>
                  <a:pt x="5570136" y="6217791"/>
                  <a:pt x="5577186" y="6193853"/>
                </a:cubicBezTo>
                <a:cubicBezTo>
                  <a:pt x="5585150" y="6187197"/>
                  <a:pt x="5591787" y="6181650"/>
                  <a:pt x="5598425" y="6176103"/>
                </a:cubicBezTo>
                <a:lnTo>
                  <a:pt x="5613302" y="6163670"/>
                </a:lnTo>
                <a:lnTo>
                  <a:pt x="5616665" y="6159249"/>
                </a:lnTo>
                <a:lnTo>
                  <a:pt x="5619814" y="6158111"/>
                </a:lnTo>
                <a:lnTo>
                  <a:pt x="5641844" y="6122335"/>
                </a:lnTo>
                <a:cubicBezTo>
                  <a:pt x="5660984" y="6091112"/>
                  <a:pt x="5672914" y="6070992"/>
                  <a:pt x="5694784" y="6032412"/>
                </a:cubicBezTo>
                <a:cubicBezTo>
                  <a:pt x="5698354" y="6047475"/>
                  <a:pt x="5711583" y="6009349"/>
                  <a:pt x="5727512" y="5996037"/>
                </a:cubicBezTo>
                <a:cubicBezTo>
                  <a:pt x="5733692" y="5981849"/>
                  <a:pt x="5736302" y="5952599"/>
                  <a:pt x="5723942" y="5980974"/>
                </a:cubicBezTo>
                <a:cubicBezTo>
                  <a:pt x="5743352" y="5928661"/>
                  <a:pt x="5783130" y="5868347"/>
                  <a:pt x="5822911" y="5808034"/>
                </a:cubicBezTo>
                <a:cubicBezTo>
                  <a:pt x="5840579" y="5775220"/>
                  <a:pt x="5859358" y="5743736"/>
                  <a:pt x="5877583" y="5711587"/>
                </a:cubicBezTo>
                <a:close/>
                <a:moveTo>
                  <a:pt x="6242698" y="5517691"/>
                </a:moveTo>
                <a:cubicBezTo>
                  <a:pt x="6235812" y="5552099"/>
                  <a:pt x="6228924" y="5607154"/>
                  <a:pt x="6208261" y="5662208"/>
                </a:cubicBezTo>
                <a:cubicBezTo>
                  <a:pt x="6187600" y="5717261"/>
                  <a:pt x="6166938" y="5758552"/>
                  <a:pt x="6146276" y="5765433"/>
                </a:cubicBezTo>
                <a:cubicBezTo>
                  <a:pt x="6153164" y="5765433"/>
                  <a:pt x="6153164" y="5765433"/>
                  <a:pt x="6153163" y="5772316"/>
                </a:cubicBezTo>
                <a:cubicBezTo>
                  <a:pt x="6146276" y="5779197"/>
                  <a:pt x="6146274" y="5792962"/>
                  <a:pt x="6139388" y="5792960"/>
                </a:cubicBezTo>
                <a:cubicBezTo>
                  <a:pt x="6139388" y="5792960"/>
                  <a:pt x="6139387" y="5799843"/>
                  <a:pt x="6132502" y="5799841"/>
                </a:cubicBezTo>
                <a:lnTo>
                  <a:pt x="6139387" y="5799843"/>
                </a:lnTo>
                <a:cubicBezTo>
                  <a:pt x="6153163" y="5813605"/>
                  <a:pt x="6125611" y="5854896"/>
                  <a:pt x="6098063" y="5903069"/>
                </a:cubicBezTo>
                <a:cubicBezTo>
                  <a:pt x="6098064" y="5905363"/>
                  <a:pt x="6098064" y="5907656"/>
                  <a:pt x="6098064" y="5909950"/>
                </a:cubicBezTo>
                <a:cubicBezTo>
                  <a:pt x="6104951" y="5909952"/>
                  <a:pt x="6104951" y="5909952"/>
                  <a:pt x="6098065" y="5916833"/>
                </a:cubicBezTo>
                <a:lnTo>
                  <a:pt x="6098065" y="5923714"/>
                </a:lnTo>
                <a:lnTo>
                  <a:pt x="6091178" y="5923714"/>
                </a:lnTo>
                <a:lnTo>
                  <a:pt x="6098065" y="5930597"/>
                </a:lnTo>
                <a:cubicBezTo>
                  <a:pt x="6091178" y="5944360"/>
                  <a:pt x="6098064" y="5951241"/>
                  <a:pt x="6084290" y="5985651"/>
                </a:cubicBezTo>
                <a:cubicBezTo>
                  <a:pt x="6098065" y="5985649"/>
                  <a:pt x="6111840" y="5944360"/>
                  <a:pt x="6118727" y="5965005"/>
                </a:cubicBezTo>
                <a:cubicBezTo>
                  <a:pt x="6115284" y="5971886"/>
                  <a:pt x="6115284" y="5975328"/>
                  <a:pt x="6115283" y="5978768"/>
                </a:cubicBezTo>
                <a:lnTo>
                  <a:pt x="6113562" y="5985649"/>
                </a:lnTo>
                <a:lnTo>
                  <a:pt x="6111840" y="5985651"/>
                </a:lnTo>
                <a:lnTo>
                  <a:pt x="6111840" y="5992530"/>
                </a:lnTo>
                <a:lnTo>
                  <a:pt x="6113562" y="5985649"/>
                </a:lnTo>
                <a:lnTo>
                  <a:pt x="6118727" y="5985649"/>
                </a:lnTo>
                <a:lnTo>
                  <a:pt x="6118727" y="5992532"/>
                </a:lnTo>
                <a:lnTo>
                  <a:pt x="6118727" y="5999413"/>
                </a:lnTo>
                <a:cubicBezTo>
                  <a:pt x="6111840" y="6006295"/>
                  <a:pt x="6104952" y="6020059"/>
                  <a:pt x="6098065" y="6033823"/>
                </a:cubicBezTo>
                <a:lnTo>
                  <a:pt x="6091178" y="6040704"/>
                </a:lnTo>
                <a:cubicBezTo>
                  <a:pt x="6091178" y="6040704"/>
                  <a:pt x="6091178" y="6047587"/>
                  <a:pt x="6084290" y="6054467"/>
                </a:cubicBezTo>
                <a:lnTo>
                  <a:pt x="6077403" y="6061350"/>
                </a:lnTo>
                <a:cubicBezTo>
                  <a:pt x="6077403" y="6054467"/>
                  <a:pt x="6077403" y="6054467"/>
                  <a:pt x="6084290" y="6047585"/>
                </a:cubicBezTo>
                <a:cubicBezTo>
                  <a:pt x="6084290" y="6047585"/>
                  <a:pt x="6084290" y="6040704"/>
                  <a:pt x="6091178" y="6033821"/>
                </a:cubicBezTo>
                <a:cubicBezTo>
                  <a:pt x="6077403" y="6047585"/>
                  <a:pt x="6070516" y="6061350"/>
                  <a:pt x="6056740" y="6068231"/>
                </a:cubicBezTo>
                <a:lnTo>
                  <a:pt x="6036078" y="6047587"/>
                </a:lnTo>
                <a:cubicBezTo>
                  <a:pt x="5987867" y="6150811"/>
                  <a:pt x="5953431" y="6233393"/>
                  <a:pt x="5884558" y="6329737"/>
                </a:cubicBezTo>
                <a:cubicBezTo>
                  <a:pt x="5884558" y="6336619"/>
                  <a:pt x="5884558" y="6336619"/>
                  <a:pt x="5877670" y="6343502"/>
                </a:cubicBezTo>
                <a:lnTo>
                  <a:pt x="5870783" y="6350383"/>
                </a:lnTo>
                <a:cubicBezTo>
                  <a:pt x="5857007" y="6384793"/>
                  <a:pt x="5829458" y="6426082"/>
                  <a:pt x="5801910" y="6460490"/>
                </a:cubicBezTo>
                <a:cubicBezTo>
                  <a:pt x="5788135" y="6494900"/>
                  <a:pt x="5760585" y="6549953"/>
                  <a:pt x="5719261" y="6598128"/>
                </a:cubicBezTo>
                <a:cubicBezTo>
                  <a:pt x="5684825" y="6653181"/>
                  <a:pt x="5643500" y="6701354"/>
                  <a:pt x="5615952" y="6728880"/>
                </a:cubicBezTo>
                <a:cubicBezTo>
                  <a:pt x="5591846" y="6759847"/>
                  <a:pt x="5566018" y="6792535"/>
                  <a:pt x="5540191" y="6825223"/>
                </a:cubicBezTo>
                <a:lnTo>
                  <a:pt x="5514417" y="6858000"/>
                </a:lnTo>
                <a:lnTo>
                  <a:pt x="5432172" y="6858000"/>
                </a:lnTo>
                <a:lnTo>
                  <a:pt x="5485092" y="6818343"/>
                </a:lnTo>
                <a:lnTo>
                  <a:pt x="5498867" y="6832106"/>
                </a:lnTo>
                <a:cubicBezTo>
                  <a:pt x="5512642" y="6818343"/>
                  <a:pt x="5533303" y="6797699"/>
                  <a:pt x="5547078" y="6777051"/>
                </a:cubicBezTo>
                <a:lnTo>
                  <a:pt x="5540191" y="6777052"/>
                </a:lnTo>
                <a:cubicBezTo>
                  <a:pt x="5540191" y="6783935"/>
                  <a:pt x="5533304" y="6790816"/>
                  <a:pt x="5533303" y="6783935"/>
                </a:cubicBezTo>
                <a:lnTo>
                  <a:pt x="5533304" y="6777052"/>
                </a:lnTo>
                <a:cubicBezTo>
                  <a:pt x="5526416" y="6777052"/>
                  <a:pt x="5512641" y="6797699"/>
                  <a:pt x="5512641" y="6783935"/>
                </a:cubicBezTo>
                <a:cubicBezTo>
                  <a:pt x="5526416" y="6756405"/>
                  <a:pt x="5533304" y="6763288"/>
                  <a:pt x="5547078" y="6742645"/>
                </a:cubicBezTo>
                <a:lnTo>
                  <a:pt x="5547077" y="6735761"/>
                </a:lnTo>
                <a:lnTo>
                  <a:pt x="5553964" y="6735759"/>
                </a:lnTo>
                <a:cubicBezTo>
                  <a:pt x="5553965" y="6728877"/>
                  <a:pt x="5560853" y="6721997"/>
                  <a:pt x="5560853" y="6721997"/>
                </a:cubicBezTo>
                <a:lnTo>
                  <a:pt x="5567740" y="6721999"/>
                </a:lnTo>
                <a:cubicBezTo>
                  <a:pt x="5574627" y="6701353"/>
                  <a:pt x="5595289" y="6666943"/>
                  <a:pt x="5615951" y="6639417"/>
                </a:cubicBezTo>
                <a:cubicBezTo>
                  <a:pt x="5643501" y="6611890"/>
                  <a:pt x="5664163" y="6591243"/>
                  <a:pt x="5677937" y="6591244"/>
                </a:cubicBezTo>
                <a:lnTo>
                  <a:pt x="5684824" y="6584361"/>
                </a:lnTo>
                <a:cubicBezTo>
                  <a:pt x="5684825" y="6577480"/>
                  <a:pt x="5691712" y="6570599"/>
                  <a:pt x="5698599" y="6570599"/>
                </a:cubicBezTo>
                <a:lnTo>
                  <a:pt x="5698600" y="6577480"/>
                </a:lnTo>
                <a:lnTo>
                  <a:pt x="5691712" y="6584363"/>
                </a:lnTo>
                <a:lnTo>
                  <a:pt x="5691711" y="6591244"/>
                </a:lnTo>
                <a:cubicBezTo>
                  <a:pt x="5712373" y="6563718"/>
                  <a:pt x="5705487" y="6563719"/>
                  <a:pt x="5719261" y="6543072"/>
                </a:cubicBezTo>
                <a:lnTo>
                  <a:pt x="5712373" y="6549953"/>
                </a:lnTo>
                <a:lnTo>
                  <a:pt x="5712373" y="6543070"/>
                </a:lnTo>
                <a:lnTo>
                  <a:pt x="5712374" y="6536189"/>
                </a:lnTo>
                <a:cubicBezTo>
                  <a:pt x="5712374" y="6536189"/>
                  <a:pt x="5705486" y="6549955"/>
                  <a:pt x="5698599" y="6543072"/>
                </a:cubicBezTo>
                <a:cubicBezTo>
                  <a:pt x="5712374" y="6522426"/>
                  <a:pt x="5726148" y="6501781"/>
                  <a:pt x="5733036" y="6508664"/>
                </a:cubicBezTo>
                <a:lnTo>
                  <a:pt x="5739923" y="6501783"/>
                </a:lnTo>
                <a:cubicBezTo>
                  <a:pt x="5743368" y="6501782"/>
                  <a:pt x="5745089" y="6500061"/>
                  <a:pt x="5745949" y="6498341"/>
                </a:cubicBezTo>
                <a:lnTo>
                  <a:pt x="5746479" y="6496223"/>
                </a:lnTo>
                <a:lnTo>
                  <a:pt x="5774791" y="6472212"/>
                </a:lnTo>
                <a:cubicBezTo>
                  <a:pt x="5808367" y="6438984"/>
                  <a:pt x="5838069" y="6395114"/>
                  <a:pt x="5863896" y="6343502"/>
                </a:cubicBezTo>
                <a:lnTo>
                  <a:pt x="5870782" y="6336621"/>
                </a:lnTo>
                <a:cubicBezTo>
                  <a:pt x="5870783" y="6329737"/>
                  <a:pt x="5877670" y="6322854"/>
                  <a:pt x="5877670" y="6322854"/>
                </a:cubicBezTo>
                <a:lnTo>
                  <a:pt x="5877670" y="6329736"/>
                </a:lnTo>
                <a:cubicBezTo>
                  <a:pt x="5882836" y="6314253"/>
                  <a:pt x="5891875" y="6291028"/>
                  <a:pt x="5896073" y="6274575"/>
                </a:cubicBezTo>
                <a:lnTo>
                  <a:pt x="5897128" y="6268192"/>
                </a:lnTo>
                <a:lnTo>
                  <a:pt x="5897471" y="6267801"/>
                </a:lnTo>
                <a:cubicBezTo>
                  <a:pt x="5898332" y="6266081"/>
                  <a:pt x="5898331" y="6264361"/>
                  <a:pt x="5898331" y="6260920"/>
                </a:cubicBezTo>
                <a:lnTo>
                  <a:pt x="5897128" y="6268192"/>
                </a:lnTo>
                <a:lnTo>
                  <a:pt x="5891445" y="6274682"/>
                </a:lnTo>
                <a:lnTo>
                  <a:pt x="5884558" y="6274684"/>
                </a:lnTo>
                <a:cubicBezTo>
                  <a:pt x="5884558" y="6267801"/>
                  <a:pt x="5884558" y="6267801"/>
                  <a:pt x="5891444" y="6260922"/>
                </a:cubicBezTo>
                <a:lnTo>
                  <a:pt x="5891445" y="6258416"/>
                </a:lnTo>
                <a:lnTo>
                  <a:pt x="5894028" y="6254899"/>
                </a:lnTo>
                <a:cubicBezTo>
                  <a:pt x="5896610" y="6252317"/>
                  <a:pt x="5898332" y="6250597"/>
                  <a:pt x="5898332" y="6247155"/>
                </a:cubicBezTo>
                <a:lnTo>
                  <a:pt x="5891444" y="6254039"/>
                </a:lnTo>
                <a:lnTo>
                  <a:pt x="5891445" y="6258416"/>
                </a:lnTo>
                <a:lnTo>
                  <a:pt x="5884558" y="6267801"/>
                </a:lnTo>
                <a:cubicBezTo>
                  <a:pt x="5912107" y="6178338"/>
                  <a:pt x="5987867" y="6081995"/>
                  <a:pt x="6022303" y="5992532"/>
                </a:cubicBezTo>
                <a:cubicBezTo>
                  <a:pt x="6029192" y="5992532"/>
                  <a:pt x="6042966" y="5965005"/>
                  <a:pt x="6049854" y="5958122"/>
                </a:cubicBezTo>
                <a:cubicBezTo>
                  <a:pt x="6042966" y="5958122"/>
                  <a:pt x="6042966" y="5958122"/>
                  <a:pt x="6042968" y="5944358"/>
                </a:cubicBezTo>
                <a:cubicBezTo>
                  <a:pt x="6042968" y="5944358"/>
                  <a:pt x="6049853" y="5944360"/>
                  <a:pt x="6049853" y="5937477"/>
                </a:cubicBezTo>
                <a:cubicBezTo>
                  <a:pt x="6049853" y="5930595"/>
                  <a:pt x="6056743" y="5930595"/>
                  <a:pt x="6056739" y="5923714"/>
                </a:cubicBezTo>
                <a:cubicBezTo>
                  <a:pt x="6077401" y="5872101"/>
                  <a:pt x="6094190" y="5851455"/>
                  <a:pt x="6110010" y="5829842"/>
                </a:cubicBezTo>
                <a:lnTo>
                  <a:pt x="6122376" y="5811522"/>
                </a:lnTo>
                <a:lnTo>
                  <a:pt x="6124752" y="5810165"/>
                </a:lnTo>
                <a:cubicBezTo>
                  <a:pt x="6125613" y="5808444"/>
                  <a:pt x="6125614" y="5806724"/>
                  <a:pt x="6125614" y="5806724"/>
                </a:cubicBezTo>
                <a:lnTo>
                  <a:pt x="6122376" y="5811522"/>
                </a:lnTo>
                <a:lnTo>
                  <a:pt x="6118726" y="5813605"/>
                </a:lnTo>
                <a:cubicBezTo>
                  <a:pt x="6118726" y="5813605"/>
                  <a:pt x="6111839" y="5813605"/>
                  <a:pt x="6111839" y="5806722"/>
                </a:cubicBezTo>
                <a:lnTo>
                  <a:pt x="6118725" y="5799843"/>
                </a:lnTo>
                <a:cubicBezTo>
                  <a:pt x="6118726" y="5797549"/>
                  <a:pt x="6118725" y="5795254"/>
                  <a:pt x="6118726" y="5792960"/>
                </a:cubicBezTo>
                <a:cubicBezTo>
                  <a:pt x="6118727" y="5758552"/>
                  <a:pt x="6160050" y="5675970"/>
                  <a:pt x="6180713" y="5682851"/>
                </a:cubicBezTo>
                <a:cubicBezTo>
                  <a:pt x="6194488" y="5634682"/>
                  <a:pt x="6215149" y="5558980"/>
                  <a:pt x="6242698" y="5517691"/>
                </a:cubicBezTo>
                <a:close/>
                <a:moveTo>
                  <a:pt x="6031724" y="5503741"/>
                </a:moveTo>
                <a:lnTo>
                  <a:pt x="6030787" y="5503894"/>
                </a:lnTo>
                <a:cubicBezTo>
                  <a:pt x="6022529" y="5508681"/>
                  <a:pt x="6009423" y="5521326"/>
                  <a:pt x="6006746" y="5510028"/>
                </a:cubicBezTo>
                <a:cubicBezTo>
                  <a:pt x="5991077" y="5547935"/>
                  <a:pt x="5974518" y="5582076"/>
                  <a:pt x="5958107" y="5613697"/>
                </a:cubicBezTo>
                <a:lnTo>
                  <a:pt x="5918354" y="5687414"/>
                </a:lnTo>
                <a:lnTo>
                  <a:pt x="5923128" y="5688762"/>
                </a:lnTo>
                <a:cubicBezTo>
                  <a:pt x="5933239" y="5686389"/>
                  <a:pt x="5945430" y="5674655"/>
                  <a:pt x="5945484" y="5701131"/>
                </a:cubicBezTo>
                <a:cubicBezTo>
                  <a:pt x="5967133" y="5668507"/>
                  <a:pt x="5990082" y="5607363"/>
                  <a:pt x="6002207" y="5562534"/>
                </a:cubicBezTo>
                <a:close/>
                <a:moveTo>
                  <a:pt x="4900498" y="5370762"/>
                </a:moveTo>
                <a:cubicBezTo>
                  <a:pt x="4900541" y="5370954"/>
                  <a:pt x="4900584" y="5371147"/>
                  <a:pt x="4900627" y="5371339"/>
                </a:cubicBezTo>
                <a:cubicBezTo>
                  <a:pt x="4898519" y="5376610"/>
                  <a:pt x="4894301" y="5382936"/>
                  <a:pt x="4890083" y="5387153"/>
                </a:cubicBezTo>
                <a:close/>
                <a:moveTo>
                  <a:pt x="6059700" y="5339561"/>
                </a:moveTo>
                <a:lnTo>
                  <a:pt x="6048904" y="5362569"/>
                </a:lnTo>
                <a:cubicBezTo>
                  <a:pt x="6016082" y="5425810"/>
                  <a:pt x="5983851" y="5478970"/>
                  <a:pt x="5960539" y="5532008"/>
                </a:cubicBezTo>
                <a:lnTo>
                  <a:pt x="5934065" y="5610445"/>
                </a:lnTo>
                <a:lnTo>
                  <a:pt x="5937012" y="5610037"/>
                </a:lnTo>
                <a:cubicBezTo>
                  <a:pt x="5940222" y="5608483"/>
                  <a:pt x="5943987" y="5607592"/>
                  <a:pt x="5948427" y="5612905"/>
                </a:cubicBezTo>
                <a:cubicBezTo>
                  <a:pt x="5985506" y="5527779"/>
                  <a:pt x="6012925" y="5495840"/>
                  <a:pt x="6012835" y="5441778"/>
                </a:cubicBezTo>
                <a:cubicBezTo>
                  <a:pt x="6035815" y="5404527"/>
                  <a:pt x="6038424" y="5375275"/>
                  <a:pt x="6060534" y="5347774"/>
                </a:cubicBezTo>
                <a:close/>
                <a:moveTo>
                  <a:pt x="5092541" y="5302798"/>
                </a:moveTo>
                <a:cubicBezTo>
                  <a:pt x="5100976" y="5311232"/>
                  <a:pt x="5092540" y="5319670"/>
                  <a:pt x="5084105" y="5311234"/>
                </a:cubicBezTo>
                <a:cubicBezTo>
                  <a:pt x="5092539" y="5311234"/>
                  <a:pt x="5092539" y="5311234"/>
                  <a:pt x="5092541" y="5302798"/>
                </a:cubicBezTo>
                <a:close/>
                <a:moveTo>
                  <a:pt x="4274497" y="5281926"/>
                </a:moveTo>
                <a:lnTo>
                  <a:pt x="4273967" y="5284044"/>
                </a:lnTo>
                <a:cubicBezTo>
                  <a:pt x="4273105" y="5285765"/>
                  <a:pt x="4271385" y="5287485"/>
                  <a:pt x="4267941" y="5287486"/>
                </a:cubicBezTo>
                <a:close/>
                <a:moveTo>
                  <a:pt x="6147025" y="5207320"/>
                </a:moveTo>
                <a:lnTo>
                  <a:pt x="6127664" y="5251775"/>
                </a:lnTo>
                <a:lnTo>
                  <a:pt x="6127242" y="5251844"/>
                </a:lnTo>
                <a:lnTo>
                  <a:pt x="6127919" y="5262990"/>
                </a:lnTo>
                <a:lnTo>
                  <a:pt x="6131360" y="5253356"/>
                </a:lnTo>
                <a:close/>
                <a:moveTo>
                  <a:pt x="5028123" y="5195433"/>
                </a:moveTo>
                <a:lnTo>
                  <a:pt x="5025054" y="5201570"/>
                </a:lnTo>
                <a:lnTo>
                  <a:pt x="5025055" y="5210004"/>
                </a:lnTo>
                <a:lnTo>
                  <a:pt x="5016618" y="5218441"/>
                </a:lnTo>
                <a:cubicBezTo>
                  <a:pt x="5016618" y="5210006"/>
                  <a:pt x="5025054" y="5201570"/>
                  <a:pt x="5016619" y="5201568"/>
                </a:cubicBezTo>
                <a:close/>
                <a:moveTo>
                  <a:pt x="5038512" y="5179677"/>
                </a:moveTo>
                <a:lnTo>
                  <a:pt x="5030458" y="5194189"/>
                </a:lnTo>
                <a:lnTo>
                  <a:pt x="5028123" y="5195433"/>
                </a:lnTo>
                <a:lnTo>
                  <a:pt x="5033492" y="5184698"/>
                </a:lnTo>
                <a:close/>
                <a:moveTo>
                  <a:pt x="5051826" y="5150955"/>
                </a:moveTo>
                <a:lnTo>
                  <a:pt x="5058797" y="5150956"/>
                </a:lnTo>
                <a:cubicBezTo>
                  <a:pt x="5050363" y="5159393"/>
                  <a:pt x="5041926" y="5167825"/>
                  <a:pt x="5041926" y="5176263"/>
                </a:cubicBezTo>
                <a:lnTo>
                  <a:pt x="5038512" y="5179677"/>
                </a:lnTo>
                <a:lnTo>
                  <a:pt x="5045089" y="5167825"/>
                </a:lnTo>
                <a:close/>
                <a:moveTo>
                  <a:pt x="5057164" y="5137575"/>
                </a:moveTo>
                <a:lnTo>
                  <a:pt x="5051826" y="5150955"/>
                </a:lnTo>
                <a:lnTo>
                  <a:pt x="5050362" y="5150956"/>
                </a:lnTo>
                <a:close/>
                <a:moveTo>
                  <a:pt x="4431848" y="5083476"/>
                </a:moveTo>
                <a:lnTo>
                  <a:pt x="4414009" y="5091602"/>
                </a:lnTo>
                <a:lnTo>
                  <a:pt x="4405686" y="5115441"/>
                </a:lnTo>
                <a:lnTo>
                  <a:pt x="4405685" y="5108559"/>
                </a:lnTo>
                <a:cubicBezTo>
                  <a:pt x="4405685" y="5108559"/>
                  <a:pt x="4398800" y="5115440"/>
                  <a:pt x="4398800" y="5122323"/>
                </a:cubicBezTo>
                <a:cubicBezTo>
                  <a:pt x="4391913" y="5122321"/>
                  <a:pt x="4391913" y="5129203"/>
                  <a:pt x="4391913" y="5129203"/>
                </a:cubicBezTo>
                <a:cubicBezTo>
                  <a:pt x="4366085" y="5180817"/>
                  <a:pt x="4336384" y="5224688"/>
                  <a:pt x="4302808" y="5257916"/>
                </a:cubicBezTo>
                <a:lnTo>
                  <a:pt x="4274497" y="5281926"/>
                </a:lnTo>
                <a:cubicBezTo>
                  <a:pt x="4274606" y="5281485"/>
                  <a:pt x="4274718" y="5281045"/>
                  <a:pt x="4274828" y="5280603"/>
                </a:cubicBezTo>
                <a:lnTo>
                  <a:pt x="4267941" y="5273721"/>
                </a:lnTo>
                <a:lnTo>
                  <a:pt x="4267941" y="5280603"/>
                </a:lnTo>
                <a:lnTo>
                  <a:pt x="4267941" y="5287486"/>
                </a:lnTo>
                <a:cubicBezTo>
                  <a:pt x="4261052" y="5287486"/>
                  <a:pt x="4261052" y="5294367"/>
                  <a:pt x="4261052" y="5294367"/>
                </a:cubicBezTo>
                <a:cubicBezTo>
                  <a:pt x="4254166" y="5287484"/>
                  <a:pt x="4240390" y="5308129"/>
                  <a:pt x="4226617" y="5328775"/>
                </a:cubicBezTo>
                <a:cubicBezTo>
                  <a:pt x="4233504" y="5335658"/>
                  <a:pt x="4240390" y="5321894"/>
                  <a:pt x="4240390" y="5321894"/>
                </a:cubicBezTo>
                <a:lnTo>
                  <a:pt x="4240389" y="5328775"/>
                </a:lnTo>
                <a:lnTo>
                  <a:pt x="4240390" y="5335658"/>
                </a:lnTo>
                <a:lnTo>
                  <a:pt x="4247279" y="5328773"/>
                </a:lnTo>
                <a:cubicBezTo>
                  <a:pt x="4233504" y="5349420"/>
                  <a:pt x="4240389" y="5349418"/>
                  <a:pt x="4219728" y="5376947"/>
                </a:cubicBezTo>
                <a:lnTo>
                  <a:pt x="4219727" y="5370066"/>
                </a:lnTo>
                <a:lnTo>
                  <a:pt x="4226616" y="5363185"/>
                </a:lnTo>
                <a:lnTo>
                  <a:pt x="4226617" y="5356304"/>
                </a:lnTo>
                <a:cubicBezTo>
                  <a:pt x="4219728" y="5356302"/>
                  <a:pt x="4212841" y="5363185"/>
                  <a:pt x="4212842" y="5370066"/>
                </a:cubicBezTo>
                <a:cubicBezTo>
                  <a:pt x="4212842" y="5370066"/>
                  <a:pt x="4205955" y="5370066"/>
                  <a:pt x="4205955" y="5376946"/>
                </a:cubicBezTo>
                <a:cubicBezTo>
                  <a:pt x="4192180" y="5376946"/>
                  <a:pt x="4171517" y="5397591"/>
                  <a:pt x="4143968" y="5425119"/>
                </a:cubicBezTo>
                <a:cubicBezTo>
                  <a:pt x="4133638" y="5438882"/>
                  <a:pt x="4123306" y="5454368"/>
                  <a:pt x="4114698" y="5468991"/>
                </a:cubicBezTo>
                <a:lnTo>
                  <a:pt x="4106774" y="5485182"/>
                </a:lnTo>
                <a:cubicBezTo>
                  <a:pt x="4106494" y="5496768"/>
                  <a:pt x="4106214" y="5508354"/>
                  <a:pt x="4105934" y="5519940"/>
                </a:cubicBezTo>
                <a:cubicBezTo>
                  <a:pt x="4100502" y="5538609"/>
                  <a:pt x="4090414" y="5554501"/>
                  <a:pt x="4076469" y="5566880"/>
                </a:cubicBezTo>
                <a:lnTo>
                  <a:pt x="4038190" y="5604898"/>
                </a:lnTo>
                <a:lnTo>
                  <a:pt x="4036241" y="5607124"/>
                </a:lnTo>
                <a:lnTo>
                  <a:pt x="4050421" y="5633545"/>
                </a:lnTo>
                <a:lnTo>
                  <a:pt x="4143968" y="5514583"/>
                </a:lnTo>
                <a:cubicBezTo>
                  <a:pt x="4171518" y="5487054"/>
                  <a:pt x="4212841" y="5438884"/>
                  <a:pt x="4247279" y="5383830"/>
                </a:cubicBezTo>
                <a:cubicBezTo>
                  <a:pt x="4288602" y="5335658"/>
                  <a:pt x="4316152" y="5280601"/>
                  <a:pt x="4329927" y="5246195"/>
                </a:cubicBezTo>
                <a:cubicBezTo>
                  <a:pt x="4357475" y="5211785"/>
                  <a:pt x="4385024" y="5170496"/>
                  <a:pt x="4398800" y="5136086"/>
                </a:cubicBezTo>
                <a:cubicBezTo>
                  <a:pt x="4398800" y="5136086"/>
                  <a:pt x="4405686" y="5136084"/>
                  <a:pt x="4405686" y="5129203"/>
                </a:cubicBezTo>
                <a:cubicBezTo>
                  <a:pt x="4412575" y="5122321"/>
                  <a:pt x="4412575" y="5122321"/>
                  <a:pt x="4412575" y="5115438"/>
                </a:cubicBezTo>
                <a:close/>
                <a:moveTo>
                  <a:pt x="4424641" y="5024444"/>
                </a:moveTo>
                <a:lnTo>
                  <a:pt x="4412574" y="5053506"/>
                </a:lnTo>
                <a:lnTo>
                  <a:pt x="4419461" y="5044121"/>
                </a:lnTo>
                <a:lnTo>
                  <a:pt x="4419461" y="5046624"/>
                </a:lnTo>
                <a:cubicBezTo>
                  <a:pt x="4412574" y="5053506"/>
                  <a:pt x="4412574" y="5053506"/>
                  <a:pt x="4412574" y="5060387"/>
                </a:cubicBezTo>
                <a:lnTo>
                  <a:pt x="4416932" y="5060387"/>
                </a:lnTo>
                <a:lnTo>
                  <a:pt x="4420817" y="5042274"/>
                </a:lnTo>
                <a:lnTo>
                  <a:pt x="4419461" y="5044121"/>
                </a:lnTo>
                <a:lnTo>
                  <a:pt x="4419462" y="5039742"/>
                </a:lnTo>
                <a:lnTo>
                  <a:pt x="4421877" y="5037328"/>
                </a:lnTo>
                <a:close/>
                <a:moveTo>
                  <a:pt x="6184910" y="5000207"/>
                </a:moveTo>
                <a:lnTo>
                  <a:pt x="6182308" y="5002382"/>
                </a:lnTo>
                <a:lnTo>
                  <a:pt x="6184369" y="5004325"/>
                </a:lnTo>
                <a:lnTo>
                  <a:pt x="6185038" y="5003800"/>
                </a:lnTo>
                <a:close/>
                <a:moveTo>
                  <a:pt x="4530169" y="4904952"/>
                </a:moveTo>
                <a:lnTo>
                  <a:pt x="4471060" y="5018446"/>
                </a:lnTo>
                <a:lnTo>
                  <a:pt x="4496083" y="4976946"/>
                </a:lnTo>
                <a:close/>
                <a:moveTo>
                  <a:pt x="5279291" y="4811201"/>
                </a:moveTo>
                <a:cubicBezTo>
                  <a:pt x="5278903" y="4817600"/>
                  <a:pt x="5278514" y="4823999"/>
                  <a:pt x="5278126" y="4830398"/>
                </a:cubicBezTo>
                <a:lnTo>
                  <a:pt x="5278126" y="4821965"/>
                </a:lnTo>
                <a:lnTo>
                  <a:pt x="5278125" y="4813529"/>
                </a:lnTo>
                <a:close/>
                <a:moveTo>
                  <a:pt x="4639857" y="4771353"/>
                </a:moveTo>
                <a:lnTo>
                  <a:pt x="4641578" y="4771353"/>
                </a:lnTo>
                <a:lnTo>
                  <a:pt x="4639859" y="4778235"/>
                </a:lnTo>
                <a:cubicBezTo>
                  <a:pt x="4639858" y="4775941"/>
                  <a:pt x="4639858" y="4773647"/>
                  <a:pt x="4639857" y="4771353"/>
                </a:cubicBezTo>
                <a:close/>
                <a:moveTo>
                  <a:pt x="6300040" y="4758666"/>
                </a:moveTo>
                <a:lnTo>
                  <a:pt x="6294570" y="4787455"/>
                </a:lnTo>
                <a:lnTo>
                  <a:pt x="6297038" y="4785392"/>
                </a:lnTo>
                <a:cubicBezTo>
                  <a:pt x="6300781" y="4770985"/>
                  <a:pt x="6302097" y="4763118"/>
                  <a:pt x="6301896" y="4759338"/>
                </a:cubicBezTo>
                <a:close/>
                <a:moveTo>
                  <a:pt x="4624114" y="4714333"/>
                </a:moveTo>
                <a:lnTo>
                  <a:pt x="4608083" y="4755346"/>
                </a:lnTo>
                <a:lnTo>
                  <a:pt x="4566989" y="4834251"/>
                </a:lnTo>
                <a:lnTo>
                  <a:pt x="4579591" y="4838449"/>
                </a:lnTo>
                <a:cubicBezTo>
                  <a:pt x="4581313" y="4843611"/>
                  <a:pt x="4581316" y="4850494"/>
                  <a:pt x="4584759" y="4853934"/>
                </a:cubicBezTo>
                <a:cubicBezTo>
                  <a:pt x="4598533" y="4847051"/>
                  <a:pt x="4605421" y="4833288"/>
                  <a:pt x="4619195" y="4819526"/>
                </a:cubicBezTo>
                <a:cubicBezTo>
                  <a:pt x="4612308" y="4826405"/>
                  <a:pt x="4612310" y="4833285"/>
                  <a:pt x="4612310" y="4833285"/>
                </a:cubicBezTo>
                <a:cubicBezTo>
                  <a:pt x="4605419" y="4840171"/>
                  <a:pt x="4605419" y="4840171"/>
                  <a:pt x="4605419" y="4847052"/>
                </a:cubicBezTo>
                <a:cubicBezTo>
                  <a:pt x="4612307" y="4847051"/>
                  <a:pt x="4612308" y="4840169"/>
                  <a:pt x="4612308" y="4840169"/>
                </a:cubicBezTo>
                <a:cubicBezTo>
                  <a:pt x="4619195" y="4833288"/>
                  <a:pt x="4619195" y="4826408"/>
                  <a:pt x="4619195" y="4826408"/>
                </a:cubicBezTo>
                <a:lnTo>
                  <a:pt x="4626081" y="4819526"/>
                </a:lnTo>
                <a:cubicBezTo>
                  <a:pt x="4632969" y="4805761"/>
                  <a:pt x="4639857" y="4791997"/>
                  <a:pt x="4646742" y="4785116"/>
                </a:cubicBezTo>
                <a:lnTo>
                  <a:pt x="4646742" y="4778236"/>
                </a:lnTo>
                <a:lnTo>
                  <a:pt x="4646742" y="4771353"/>
                </a:lnTo>
                <a:lnTo>
                  <a:pt x="4641578" y="4771353"/>
                </a:lnTo>
                <a:lnTo>
                  <a:pt x="4643300" y="4764470"/>
                </a:lnTo>
                <a:cubicBezTo>
                  <a:pt x="4643300" y="4761032"/>
                  <a:pt x="4643300" y="4757588"/>
                  <a:pt x="4646744" y="4750706"/>
                </a:cubicBezTo>
                <a:cubicBezTo>
                  <a:pt x="4639857" y="4730062"/>
                  <a:pt x="4626083" y="4771351"/>
                  <a:pt x="4612308" y="4771353"/>
                </a:cubicBezTo>
                <a:cubicBezTo>
                  <a:pt x="4626083" y="4736944"/>
                  <a:pt x="4619194" y="4730062"/>
                  <a:pt x="4626081" y="4716301"/>
                </a:cubicBezTo>
                <a:close/>
                <a:moveTo>
                  <a:pt x="4626083" y="4709296"/>
                </a:moveTo>
                <a:cubicBezTo>
                  <a:pt x="4626067" y="4709336"/>
                  <a:pt x="4626052" y="4709378"/>
                  <a:pt x="4626036" y="4709417"/>
                </a:cubicBezTo>
                <a:lnTo>
                  <a:pt x="4626083" y="4709417"/>
                </a:lnTo>
                <a:close/>
                <a:moveTo>
                  <a:pt x="4669890" y="4597214"/>
                </a:moveTo>
                <a:lnTo>
                  <a:pt x="4652597" y="4641464"/>
                </a:lnTo>
                <a:lnTo>
                  <a:pt x="4662239" y="4624254"/>
                </a:lnTo>
                <a:cubicBezTo>
                  <a:pt x="4666546" y="4615223"/>
                  <a:pt x="4669558" y="4607264"/>
                  <a:pt x="4670635" y="4600705"/>
                </a:cubicBezTo>
                <a:close/>
                <a:moveTo>
                  <a:pt x="6312651" y="4449732"/>
                </a:moveTo>
                <a:lnTo>
                  <a:pt x="6267859" y="4610691"/>
                </a:lnTo>
                <a:cubicBezTo>
                  <a:pt x="6241042" y="4697704"/>
                  <a:pt x="6212145" y="4784388"/>
                  <a:pt x="6182372" y="4871073"/>
                </a:cubicBezTo>
                <a:cubicBezTo>
                  <a:pt x="6104876" y="5094353"/>
                  <a:pt x="6019006" y="5313199"/>
                  <a:pt x="5921253" y="5525765"/>
                </a:cubicBezTo>
                <a:lnTo>
                  <a:pt x="5877945" y="5612921"/>
                </a:lnTo>
                <a:lnTo>
                  <a:pt x="5913709" y="5556906"/>
                </a:lnTo>
                <a:cubicBezTo>
                  <a:pt x="5949047" y="5491279"/>
                  <a:pt x="5988825" y="5430967"/>
                  <a:pt x="6019724" y="5360027"/>
                </a:cubicBezTo>
                <a:cubicBezTo>
                  <a:pt x="6024165" y="5365339"/>
                  <a:pt x="6030345" y="5351151"/>
                  <a:pt x="6039225" y="5361777"/>
                </a:cubicBezTo>
                <a:lnTo>
                  <a:pt x="6048547" y="5341824"/>
                </a:lnTo>
                <a:lnTo>
                  <a:pt x="6046345" y="5341588"/>
                </a:lnTo>
                <a:cubicBezTo>
                  <a:pt x="6058704" y="5313213"/>
                  <a:pt x="6071063" y="5284837"/>
                  <a:pt x="6084294" y="5246712"/>
                </a:cubicBezTo>
                <a:lnTo>
                  <a:pt x="6089991" y="5252078"/>
                </a:lnTo>
                <a:lnTo>
                  <a:pt x="6098822" y="5228225"/>
                </a:lnTo>
                <a:cubicBezTo>
                  <a:pt x="6101958" y="5216299"/>
                  <a:pt x="6103654" y="5204166"/>
                  <a:pt x="6103633" y="5190650"/>
                </a:cubicBezTo>
                <a:cubicBezTo>
                  <a:pt x="6126613" y="5153399"/>
                  <a:pt x="6129222" y="5124147"/>
                  <a:pt x="6151332" y="5096646"/>
                </a:cubicBezTo>
                <a:cubicBezTo>
                  <a:pt x="6153073" y="5077147"/>
                  <a:pt x="6141582" y="5095771"/>
                  <a:pt x="6137143" y="5090460"/>
                </a:cubicBezTo>
                <a:cubicBezTo>
                  <a:pt x="6143321" y="5076272"/>
                  <a:pt x="6149502" y="5062085"/>
                  <a:pt x="6155791" y="5046678"/>
                </a:cubicBezTo>
                <a:lnTo>
                  <a:pt x="6163274" y="5026869"/>
                </a:lnTo>
                <a:lnTo>
                  <a:pt x="6160038" y="5031146"/>
                </a:lnTo>
                <a:cubicBezTo>
                  <a:pt x="6158433" y="5031923"/>
                  <a:pt x="6157709" y="5029708"/>
                  <a:pt x="6158362" y="5022395"/>
                </a:cubicBezTo>
                <a:cubicBezTo>
                  <a:pt x="6161842" y="4983395"/>
                  <a:pt x="6165322" y="4944393"/>
                  <a:pt x="6191781" y="4868143"/>
                </a:cubicBezTo>
                <a:cubicBezTo>
                  <a:pt x="6211280" y="4869891"/>
                  <a:pt x="6198049" y="4908018"/>
                  <a:pt x="6200750" y="4932832"/>
                </a:cubicBezTo>
                <a:cubicBezTo>
                  <a:pt x="6205191" y="4938144"/>
                  <a:pt x="6208670" y="4899143"/>
                  <a:pt x="6218420" y="4900018"/>
                </a:cubicBezTo>
                <a:cubicBezTo>
                  <a:pt x="6220160" y="4880517"/>
                  <a:pt x="6227210" y="4856578"/>
                  <a:pt x="6222771" y="4851267"/>
                </a:cubicBezTo>
                <a:cubicBezTo>
                  <a:pt x="6264200" y="4717389"/>
                  <a:pt x="6264889" y="4599513"/>
                  <a:pt x="6309018" y="4490449"/>
                </a:cubicBezTo>
                <a:cubicBezTo>
                  <a:pt x="6310322" y="4475824"/>
                  <a:pt x="6311410" y="4463635"/>
                  <a:pt x="6312390" y="4452667"/>
                </a:cubicBezTo>
                <a:close/>
                <a:moveTo>
                  <a:pt x="4770714" y="4303393"/>
                </a:moveTo>
                <a:lnTo>
                  <a:pt x="4768098" y="4309185"/>
                </a:lnTo>
                <a:lnTo>
                  <a:pt x="4730786" y="4441413"/>
                </a:lnTo>
                <a:lnTo>
                  <a:pt x="4697881" y="4525604"/>
                </a:lnTo>
                <a:lnTo>
                  <a:pt x="4705286" y="4517587"/>
                </a:lnTo>
                <a:cubicBezTo>
                  <a:pt x="4715618" y="4499524"/>
                  <a:pt x="4725948" y="4475437"/>
                  <a:pt x="4736280" y="4447908"/>
                </a:cubicBezTo>
                <a:cubicBezTo>
                  <a:pt x="4756941" y="4392857"/>
                  <a:pt x="4763829" y="4337801"/>
                  <a:pt x="4770714" y="4303393"/>
                </a:cubicBezTo>
                <a:close/>
                <a:moveTo>
                  <a:pt x="5516941" y="4034216"/>
                </a:moveTo>
                <a:lnTo>
                  <a:pt x="5516585" y="4035638"/>
                </a:lnTo>
                <a:lnTo>
                  <a:pt x="5517415" y="4034843"/>
                </a:lnTo>
                <a:close/>
                <a:moveTo>
                  <a:pt x="4464361" y="3887629"/>
                </a:moveTo>
                <a:lnTo>
                  <a:pt x="4447219" y="3951032"/>
                </a:lnTo>
                <a:lnTo>
                  <a:pt x="4449788" y="3945610"/>
                </a:lnTo>
                <a:lnTo>
                  <a:pt x="4458042" y="3931642"/>
                </a:lnTo>
                <a:close/>
                <a:moveTo>
                  <a:pt x="5497455" y="3860297"/>
                </a:moveTo>
                <a:lnTo>
                  <a:pt x="5497454" y="3868735"/>
                </a:lnTo>
                <a:lnTo>
                  <a:pt x="5496941" y="3868220"/>
                </a:lnTo>
                <a:close/>
                <a:moveTo>
                  <a:pt x="5489018" y="3851862"/>
                </a:moveTo>
                <a:lnTo>
                  <a:pt x="5489416" y="3851862"/>
                </a:lnTo>
                <a:cubicBezTo>
                  <a:pt x="5489283" y="3854674"/>
                  <a:pt x="5489151" y="3857487"/>
                  <a:pt x="5489019" y="3860299"/>
                </a:cubicBezTo>
                <a:close/>
                <a:moveTo>
                  <a:pt x="5911079" y="3772494"/>
                </a:moveTo>
                <a:lnTo>
                  <a:pt x="5910807" y="3775940"/>
                </a:lnTo>
                <a:lnTo>
                  <a:pt x="5911685" y="3774713"/>
                </a:lnTo>
                <a:close/>
                <a:moveTo>
                  <a:pt x="6449798" y="3769517"/>
                </a:moveTo>
                <a:cubicBezTo>
                  <a:pt x="6445753" y="3768386"/>
                  <a:pt x="6441387" y="3774290"/>
                  <a:pt x="6435579" y="3779144"/>
                </a:cubicBezTo>
                <a:lnTo>
                  <a:pt x="6426392" y="3784213"/>
                </a:lnTo>
                <a:lnTo>
                  <a:pt x="6421513" y="3924977"/>
                </a:lnTo>
                <a:cubicBezTo>
                  <a:pt x="6417826" y="3973174"/>
                  <a:pt x="6412367" y="4020596"/>
                  <a:pt x="6405797" y="4066691"/>
                </a:cubicBezTo>
                <a:cubicBezTo>
                  <a:pt x="6404055" y="4086191"/>
                  <a:pt x="6407626" y="4101254"/>
                  <a:pt x="6410326" y="4126067"/>
                </a:cubicBezTo>
                <a:cubicBezTo>
                  <a:pt x="6404191" y="4167287"/>
                  <a:pt x="6400036" y="4200085"/>
                  <a:pt x="6395881" y="4232882"/>
                </a:cubicBezTo>
                <a:lnTo>
                  <a:pt x="6391736" y="4265027"/>
                </a:lnTo>
                <a:lnTo>
                  <a:pt x="6399816" y="4239321"/>
                </a:lnTo>
                <a:cubicBezTo>
                  <a:pt x="6402426" y="4210069"/>
                  <a:pt x="6404166" y="4190570"/>
                  <a:pt x="6405907" y="4171069"/>
                </a:cubicBezTo>
                <a:cubicBezTo>
                  <a:pt x="6420004" y="4123193"/>
                  <a:pt x="6413827" y="4137380"/>
                  <a:pt x="6428796" y="4079755"/>
                </a:cubicBezTo>
                <a:cubicBezTo>
                  <a:pt x="6429666" y="4070005"/>
                  <a:pt x="6419916" y="4069130"/>
                  <a:pt x="6419916" y="4069130"/>
                </a:cubicBezTo>
                <a:cubicBezTo>
                  <a:pt x="6421567" y="3995566"/>
                  <a:pt x="6430355" y="3952129"/>
                  <a:pt x="6433836" y="3913127"/>
                </a:cubicBezTo>
                <a:cubicBezTo>
                  <a:pt x="6438187" y="3864376"/>
                  <a:pt x="6446106" y="3830688"/>
                  <a:pt x="6455766" y="3777500"/>
                </a:cubicBezTo>
                <a:cubicBezTo>
                  <a:pt x="6453763" y="3772406"/>
                  <a:pt x="6451821" y="3770082"/>
                  <a:pt x="6449798" y="3769517"/>
                </a:cubicBezTo>
                <a:close/>
                <a:moveTo>
                  <a:pt x="6431269" y="3677444"/>
                </a:moveTo>
                <a:lnTo>
                  <a:pt x="6429099" y="3684082"/>
                </a:lnTo>
                <a:lnTo>
                  <a:pt x="6428712" y="3698653"/>
                </a:lnTo>
                <a:lnTo>
                  <a:pt x="6430840" y="3685964"/>
                </a:lnTo>
                <a:close/>
                <a:moveTo>
                  <a:pt x="6441196" y="3504743"/>
                </a:moveTo>
                <a:cubicBezTo>
                  <a:pt x="6440326" y="3514494"/>
                  <a:pt x="6440326" y="3514494"/>
                  <a:pt x="6440326" y="3514494"/>
                </a:cubicBezTo>
                <a:lnTo>
                  <a:pt x="6440393" y="3514771"/>
                </a:lnTo>
                <a:lnTo>
                  <a:pt x="6438704" y="3535807"/>
                </a:lnTo>
                <a:lnTo>
                  <a:pt x="6440401" y="3531965"/>
                </a:lnTo>
                <a:lnTo>
                  <a:pt x="6441548" y="3519646"/>
                </a:lnTo>
                <a:lnTo>
                  <a:pt x="6440393" y="3514771"/>
                </a:lnTo>
                <a:close/>
                <a:moveTo>
                  <a:pt x="6458019" y="3495196"/>
                </a:moveTo>
                <a:lnTo>
                  <a:pt x="6453910" y="3495641"/>
                </a:lnTo>
                <a:lnTo>
                  <a:pt x="6451579" y="3538789"/>
                </a:lnTo>
                <a:cubicBezTo>
                  <a:pt x="6448227" y="3565675"/>
                  <a:pt x="6443387" y="3593794"/>
                  <a:pt x="6438544" y="3621912"/>
                </a:cubicBezTo>
                <a:lnTo>
                  <a:pt x="6434839" y="3651648"/>
                </a:lnTo>
                <a:lnTo>
                  <a:pt x="6440156" y="3649560"/>
                </a:lnTo>
                <a:cubicBezTo>
                  <a:pt x="6442701" y="3648560"/>
                  <a:pt x="6445356" y="3646342"/>
                  <a:pt x="6448445" y="3639248"/>
                </a:cubicBezTo>
                <a:cubicBezTo>
                  <a:pt x="6448011" y="3644122"/>
                  <a:pt x="6450232" y="3646779"/>
                  <a:pt x="6452125" y="3653091"/>
                </a:cubicBezTo>
                <a:lnTo>
                  <a:pt x="6452316" y="3654200"/>
                </a:lnTo>
                <a:lnTo>
                  <a:pt x="6453358" y="3623160"/>
                </a:lnTo>
                <a:cubicBezTo>
                  <a:pt x="6455499" y="3578510"/>
                  <a:pt x="6458086" y="3535744"/>
                  <a:pt x="6456256" y="3501181"/>
                </a:cubicBezTo>
                <a:cubicBezTo>
                  <a:pt x="6458910" y="3498962"/>
                  <a:pt x="6459129" y="3496524"/>
                  <a:pt x="6458019" y="3495196"/>
                </a:cubicBezTo>
                <a:close/>
                <a:moveTo>
                  <a:pt x="5472148" y="3455387"/>
                </a:moveTo>
                <a:lnTo>
                  <a:pt x="5480584" y="3463821"/>
                </a:lnTo>
                <a:lnTo>
                  <a:pt x="5472148" y="3463821"/>
                </a:lnTo>
                <a:close/>
                <a:moveTo>
                  <a:pt x="5489019" y="3362594"/>
                </a:moveTo>
                <a:cubicBezTo>
                  <a:pt x="5489018" y="3430080"/>
                  <a:pt x="5489018" y="3455387"/>
                  <a:pt x="5497455" y="3514435"/>
                </a:cubicBezTo>
                <a:cubicBezTo>
                  <a:pt x="5514328" y="3506001"/>
                  <a:pt x="5522761" y="3539745"/>
                  <a:pt x="5522761" y="3581921"/>
                </a:cubicBezTo>
                <a:cubicBezTo>
                  <a:pt x="5522760" y="3624099"/>
                  <a:pt x="5522762" y="3666276"/>
                  <a:pt x="5531197" y="3666278"/>
                </a:cubicBezTo>
                <a:cubicBezTo>
                  <a:pt x="5539634" y="3708456"/>
                  <a:pt x="5522762" y="3767506"/>
                  <a:pt x="5514328" y="3809685"/>
                </a:cubicBezTo>
                <a:lnTo>
                  <a:pt x="5505888" y="3801249"/>
                </a:lnTo>
                <a:cubicBezTo>
                  <a:pt x="5505890" y="3804061"/>
                  <a:pt x="5505890" y="3806873"/>
                  <a:pt x="5505890" y="3809685"/>
                </a:cubicBezTo>
                <a:lnTo>
                  <a:pt x="5497454" y="3843426"/>
                </a:lnTo>
                <a:lnTo>
                  <a:pt x="5497455" y="3851862"/>
                </a:lnTo>
                <a:lnTo>
                  <a:pt x="5489416" y="3851862"/>
                </a:lnTo>
                <a:cubicBezTo>
                  <a:pt x="5489634" y="3847250"/>
                  <a:pt x="5489855" y="3842636"/>
                  <a:pt x="5490073" y="3838023"/>
                </a:cubicBezTo>
                <a:cubicBezTo>
                  <a:pt x="5486911" y="3823392"/>
                  <a:pt x="5474255" y="3826554"/>
                  <a:pt x="5480584" y="3801246"/>
                </a:cubicBezTo>
                <a:cubicBezTo>
                  <a:pt x="5489018" y="3801247"/>
                  <a:pt x="5489018" y="3801247"/>
                  <a:pt x="5489019" y="3792812"/>
                </a:cubicBezTo>
                <a:lnTo>
                  <a:pt x="5489019" y="3784378"/>
                </a:lnTo>
                <a:cubicBezTo>
                  <a:pt x="5497455" y="3784378"/>
                  <a:pt x="5497455" y="3784378"/>
                  <a:pt x="5497455" y="3775942"/>
                </a:cubicBezTo>
                <a:lnTo>
                  <a:pt x="5497455" y="3767506"/>
                </a:lnTo>
                <a:cubicBezTo>
                  <a:pt x="5489019" y="3767506"/>
                  <a:pt x="5489019" y="3775942"/>
                  <a:pt x="5489019" y="3767506"/>
                </a:cubicBezTo>
                <a:cubicBezTo>
                  <a:pt x="5489018" y="3742199"/>
                  <a:pt x="5497455" y="3716890"/>
                  <a:pt x="5480584" y="3700021"/>
                </a:cubicBezTo>
                <a:cubicBezTo>
                  <a:pt x="5489018" y="3708454"/>
                  <a:pt x="5489018" y="3708454"/>
                  <a:pt x="5489019" y="3700021"/>
                </a:cubicBezTo>
                <a:lnTo>
                  <a:pt x="5489018" y="3683147"/>
                </a:lnTo>
                <a:lnTo>
                  <a:pt x="5489019" y="3674714"/>
                </a:lnTo>
                <a:cubicBezTo>
                  <a:pt x="5505891" y="3649407"/>
                  <a:pt x="5480583" y="3624099"/>
                  <a:pt x="5497455" y="3590358"/>
                </a:cubicBezTo>
                <a:lnTo>
                  <a:pt x="5489019" y="3590355"/>
                </a:lnTo>
                <a:cubicBezTo>
                  <a:pt x="5497455" y="3590358"/>
                  <a:pt x="5497454" y="3581921"/>
                  <a:pt x="5497454" y="3581921"/>
                </a:cubicBezTo>
                <a:lnTo>
                  <a:pt x="5489016" y="3573485"/>
                </a:lnTo>
                <a:cubicBezTo>
                  <a:pt x="5489019" y="3548178"/>
                  <a:pt x="5489019" y="3522871"/>
                  <a:pt x="5489019" y="3522871"/>
                </a:cubicBezTo>
                <a:cubicBezTo>
                  <a:pt x="5489019" y="3497563"/>
                  <a:pt x="5480584" y="3539742"/>
                  <a:pt x="5480583" y="3497564"/>
                </a:cubicBezTo>
                <a:cubicBezTo>
                  <a:pt x="5489018" y="3506001"/>
                  <a:pt x="5497454" y="3497563"/>
                  <a:pt x="5489019" y="3489128"/>
                </a:cubicBezTo>
                <a:cubicBezTo>
                  <a:pt x="5480583" y="3480694"/>
                  <a:pt x="5472148" y="3522871"/>
                  <a:pt x="5472148" y="3480692"/>
                </a:cubicBezTo>
                <a:lnTo>
                  <a:pt x="5480583" y="3480694"/>
                </a:lnTo>
                <a:lnTo>
                  <a:pt x="5480584" y="3472258"/>
                </a:lnTo>
                <a:lnTo>
                  <a:pt x="5480584" y="3463821"/>
                </a:lnTo>
                <a:cubicBezTo>
                  <a:pt x="5480584" y="3461009"/>
                  <a:pt x="5480583" y="3458197"/>
                  <a:pt x="5480583" y="3455387"/>
                </a:cubicBezTo>
                <a:cubicBezTo>
                  <a:pt x="5480582" y="3452574"/>
                  <a:pt x="5480583" y="3449762"/>
                  <a:pt x="5480584" y="3446949"/>
                </a:cubicBezTo>
                <a:cubicBezTo>
                  <a:pt x="5489019" y="3446949"/>
                  <a:pt x="5489019" y="3438514"/>
                  <a:pt x="5489018" y="3430080"/>
                </a:cubicBezTo>
                <a:cubicBezTo>
                  <a:pt x="5480583" y="3430080"/>
                  <a:pt x="5480584" y="3421642"/>
                  <a:pt x="5480583" y="3413208"/>
                </a:cubicBezTo>
                <a:cubicBezTo>
                  <a:pt x="5489018" y="3404771"/>
                  <a:pt x="5489018" y="3379464"/>
                  <a:pt x="5489019" y="3362594"/>
                </a:cubicBezTo>
                <a:close/>
                <a:moveTo>
                  <a:pt x="6476672" y="3330681"/>
                </a:moveTo>
                <a:lnTo>
                  <a:pt x="6474216" y="3344735"/>
                </a:lnTo>
                <a:lnTo>
                  <a:pt x="6474237" y="3389156"/>
                </a:lnTo>
                <a:lnTo>
                  <a:pt x="6473057" y="3436128"/>
                </a:lnTo>
                <a:lnTo>
                  <a:pt x="6474117" y="3429860"/>
                </a:lnTo>
                <a:cubicBezTo>
                  <a:pt x="6476661" y="3419416"/>
                  <a:pt x="6479967" y="3409885"/>
                  <a:pt x="6484385" y="3401681"/>
                </a:cubicBezTo>
                <a:cubicBezTo>
                  <a:pt x="6480358" y="3377977"/>
                  <a:pt x="6478049" y="3355656"/>
                  <a:pt x="6476754" y="3334041"/>
                </a:cubicBezTo>
                <a:close/>
                <a:moveTo>
                  <a:pt x="4591997" y="3197452"/>
                </a:moveTo>
                <a:cubicBezTo>
                  <a:pt x="4566940" y="3202074"/>
                  <a:pt x="4574374" y="3225850"/>
                  <a:pt x="4573874" y="3239660"/>
                </a:cubicBezTo>
                <a:cubicBezTo>
                  <a:pt x="4571538" y="3532716"/>
                  <a:pt x="4528026" y="3817368"/>
                  <a:pt x="4466612" y="4099989"/>
                </a:cubicBezTo>
                <a:lnTo>
                  <a:pt x="4461265" y="4132980"/>
                </a:lnTo>
                <a:cubicBezTo>
                  <a:pt x="4459609" y="4140525"/>
                  <a:pt x="4456610" y="4146984"/>
                  <a:pt x="4451817" y="4150441"/>
                </a:cubicBezTo>
                <a:lnTo>
                  <a:pt x="4445021" y="4150252"/>
                </a:lnTo>
                <a:lnTo>
                  <a:pt x="4440617" y="4171396"/>
                </a:lnTo>
                <a:cubicBezTo>
                  <a:pt x="4432827" y="4201347"/>
                  <a:pt x="4422793" y="4232709"/>
                  <a:pt x="4419203" y="4256889"/>
                </a:cubicBezTo>
                <a:cubicBezTo>
                  <a:pt x="4411381" y="4274332"/>
                  <a:pt x="4408559" y="4269841"/>
                  <a:pt x="4407405" y="4258040"/>
                </a:cubicBezTo>
                <a:cubicBezTo>
                  <a:pt x="4405225" y="4284465"/>
                  <a:pt x="4391248" y="4312041"/>
                  <a:pt x="4396892" y="4321021"/>
                </a:cubicBezTo>
                <a:cubicBezTo>
                  <a:pt x="4384069" y="4360400"/>
                  <a:pt x="4374579" y="4385155"/>
                  <a:pt x="4369578" y="4407090"/>
                </a:cubicBezTo>
                <a:cubicBezTo>
                  <a:pt x="4360089" y="4431845"/>
                  <a:pt x="4352267" y="4449289"/>
                  <a:pt x="4333800" y="4479686"/>
                </a:cubicBezTo>
                <a:cubicBezTo>
                  <a:pt x="4326489" y="4478016"/>
                  <a:pt x="4332646" y="4467883"/>
                  <a:pt x="4325334" y="4466213"/>
                </a:cubicBezTo>
                <a:cubicBezTo>
                  <a:pt x="4306356" y="4515724"/>
                  <a:pt x="4298021" y="4552281"/>
                  <a:pt x="4280710" y="4594480"/>
                </a:cubicBezTo>
                <a:cubicBezTo>
                  <a:pt x="4270709" y="4638349"/>
                  <a:pt x="4253397" y="4680548"/>
                  <a:pt x="4225440" y="4735700"/>
                </a:cubicBezTo>
                <a:cubicBezTo>
                  <a:pt x="4236597" y="4703634"/>
                  <a:pt x="4221464" y="4719407"/>
                  <a:pt x="4207997" y="4727870"/>
                </a:cubicBezTo>
                <a:cubicBezTo>
                  <a:pt x="4203508" y="4730690"/>
                  <a:pt x="4201841" y="4738002"/>
                  <a:pt x="4197352" y="4740823"/>
                </a:cubicBezTo>
                <a:cubicBezTo>
                  <a:pt x="4197352" y="4740823"/>
                  <a:pt x="4194531" y="4736333"/>
                  <a:pt x="4196197" y="4729021"/>
                </a:cubicBezTo>
                <a:cubicBezTo>
                  <a:pt x="4196197" y="4729021"/>
                  <a:pt x="4196197" y="4729021"/>
                  <a:pt x="4197864" y="4721710"/>
                </a:cubicBezTo>
                <a:cubicBezTo>
                  <a:pt x="4194531" y="4736333"/>
                  <a:pt x="4186065" y="4722860"/>
                  <a:pt x="4198377" y="4702596"/>
                </a:cubicBezTo>
                <a:cubicBezTo>
                  <a:pt x="4198377" y="4702596"/>
                  <a:pt x="4198377" y="4702596"/>
                  <a:pt x="4205687" y="4704265"/>
                </a:cubicBezTo>
                <a:cubicBezTo>
                  <a:pt x="4210175" y="4701445"/>
                  <a:pt x="4211842" y="4694134"/>
                  <a:pt x="4211842" y="4694134"/>
                </a:cubicBezTo>
                <a:cubicBezTo>
                  <a:pt x="4219153" y="4695804"/>
                  <a:pt x="4214665" y="4698624"/>
                  <a:pt x="4212998" y="4705936"/>
                </a:cubicBezTo>
                <a:cubicBezTo>
                  <a:pt x="4212998" y="4705936"/>
                  <a:pt x="4212998" y="4705936"/>
                  <a:pt x="4211331" y="4713247"/>
                </a:cubicBezTo>
                <a:cubicBezTo>
                  <a:pt x="4228131" y="4690161"/>
                  <a:pt x="4247110" y="4640651"/>
                  <a:pt x="4241466" y="4631670"/>
                </a:cubicBezTo>
                <a:cubicBezTo>
                  <a:pt x="4260444" y="4582159"/>
                  <a:pt x="4289555" y="4538810"/>
                  <a:pt x="4288913" y="4507894"/>
                </a:cubicBezTo>
                <a:cubicBezTo>
                  <a:pt x="4300068" y="4475827"/>
                  <a:pt x="4304045" y="4492119"/>
                  <a:pt x="4316357" y="4471856"/>
                </a:cubicBezTo>
                <a:cubicBezTo>
                  <a:pt x="4327513" y="4439788"/>
                  <a:pt x="4315713" y="4440940"/>
                  <a:pt x="4320714" y="4419005"/>
                </a:cubicBezTo>
                <a:cubicBezTo>
                  <a:pt x="4343669" y="4385788"/>
                  <a:pt x="4350337" y="4356541"/>
                  <a:pt x="4355338" y="4334607"/>
                </a:cubicBezTo>
                <a:cubicBezTo>
                  <a:pt x="4360337" y="4312673"/>
                  <a:pt x="4362517" y="4286248"/>
                  <a:pt x="4378161" y="4251360"/>
                </a:cubicBezTo>
                <a:cubicBezTo>
                  <a:pt x="4387139" y="4245719"/>
                  <a:pt x="4393294" y="4235587"/>
                  <a:pt x="4394450" y="4247389"/>
                </a:cubicBezTo>
                <a:cubicBezTo>
                  <a:pt x="4402400" y="4225167"/>
                  <a:pt x="4408563" y="4204459"/>
                  <a:pt x="4413578" y="4184571"/>
                </a:cubicBezTo>
                <a:lnTo>
                  <a:pt x="4421652" y="4146369"/>
                </a:lnTo>
                <a:lnTo>
                  <a:pt x="4419667" y="4145669"/>
                </a:lnTo>
                <a:cubicBezTo>
                  <a:pt x="4411835" y="4140006"/>
                  <a:pt x="4415040" y="4130269"/>
                  <a:pt x="4417525" y="4118952"/>
                </a:cubicBezTo>
                <a:lnTo>
                  <a:pt x="4441264" y="4013294"/>
                </a:lnTo>
                <a:lnTo>
                  <a:pt x="4436422" y="4018999"/>
                </a:lnTo>
                <a:cubicBezTo>
                  <a:pt x="4434811" y="4020794"/>
                  <a:pt x="4433163" y="4022220"/>
                  <a:pt x="4431567" y="4022637"/>
                </a:cubicBezTo>
                <a:lnTo>
                  <a:pt x="4428326" y="4020913"/>
                </a:lnTo>
                <a:lnTo>
                  <a:pt x="4391474" y="4157215"/>
                </a:lnTo>
                <a:cubicBezTo>
                  <a:pt x="4245872" y="4587483"/>
                  <a:pt x="4023359" y="4982296"/>
                  <a:pt x="3740297" y="5325287"/>
                </a:cubicBezTo>
                <a:lnTo>
                  <a:pt x="3673269" y="5399037"/>
                </a:lnTo>
                <a:lnTo>
                  <a:pt x="3669727" y="5403831"/>
                </a:lnTo>
                <a:lnTo>
                  <a:pt x="3640004" y="5455366"/>
                </a:lnTo>
                <a:lnTo>
                  <a:pt x="3518669" y="5580675"/>
                </a:lnTo>
                <a:lnTo>
                  <a:pt x="3333378" y="5787546"/>
                </a:lnTo>
                <a:cubicBezTo>
                  <a:pt x="3122018" y="6000957"/>
                  <a:pt x="2889704" y="6191657"/>
                  <a:pt x="2632692" y="6357958"/>
                </a:cubicBezTo>
                <a:cubicBezTo>
                  <a:pt x="2733788" y="6296630"/>
                  <a:pt x="2834388" y="6234681"/>
                  <a:pt x="2932959" y="6170259"/>
                </a:cubicBezTo>
                <a:lnTo>
                  <a:pt x="3209727" y="5975694"/>
                </a:lnTo>
                <a:lnTo>
                  <a:pt x="3479318" y="5724393"/>
                </a:lnTo>
                <a:cubicBezTo>
                  <a:pt x="3527839" y="5672164"/>
                  <a:pt x="3581129" y="5623787"/>
                  <a:pt x="3630789" y="5574052"/>
                </a:cubicBezTo>
                <a:cubicBezTo>
                  <a:pt x="3634645" y="5569283"/>
                  <a:pt x="3637645" y="5562643"/>
                  <a:pt x="3641784" y="5558498"/>
                </a:cubicBezTo>
                <a:lnTo>
                  <a:pt x="3648847" y="5558267"/>
                </a:lnTo>
                <a:lnTo>
                  <a:pt x="3723992" y="5473810"/>
                </a:lnTo>
                <a:lnTo>
                  <a:pt x="3661585" y="5560315"/>
                </a:lnTo>
                <a:lnTo>
                  <a:pt x="3668289" y="5568400"/>
                </a:lnTo>
                <a:lnTo>
                  <a:pt x="3671349" y="5565159"/>
                </a:lnTo>
                <a:cubicBezTo>
                  <a:pt x="3687213" y="5548535"/>
                  <a:pt x="3700002" y="5533309"/>
                  <a:pt x="3704743" y="5518593"/>
                </a:cubicBezTo>
                <a:cubicBezTo>
                  <a:pt x="3725755" y="5491925"/>
                  <a:pt x="3724196" y="5508623"/>
                  <a:pt x="3742448" y="5493487"/>
                </a:cubicBezTo>
                <a:cubicBezTo>
                  <a:pt x="3763460" y="5466819"/>
                  <a:pt x="3751931" y="5464055"/>
                  <a:pt x="3763817" y="5444954"/>
                </a:cubicBezTo>
                <a:cubicBezTo>
                  <a:pt x="3796358" y="5421049"/>
                  <a:pt x="3812206" y="5395582"/>
                  <a:pt x="3824093" y="5376481"/>
                </a:cubicBezTo>
                <a:cubicBezTo>
                  <a:pt x="3835979" y="5357380"/>
                  <a:pt x="3846665" y="5333114"/>
                  <a:pt x="3872840" y="5305243"/>
                </a:cubicBezTo>
                <a:cubicBezTo>
                  <a:pt x="3883167" y="5302842"/>
                  <a:pt x="3892293" y="5295273"/>
                  <a:pt x="3889533" y="5306806"/>
                </a:cubicBezTo>
                <a:cubicBezTo>
                  <a:pt x="3948607" y="5233167"/>
                  <a:pt x="3972737" y="5173101"/>
                  <a:pt x="4015119" y="5097899"/>
                </a:cubicBezTo>
                <a:cubicBezTo>
                  <a:pt x="4009956" y="5099101"/>
                  <a:pt x="3996867" y="5113036"/>
                  <a:pt x="3994464" y="5102704"/>
                </a:cubicBezTo>
                <a:cubicBezTo>
                  <a:pt x="4022556" y="5036271"/>
                  <a:pt x="4055942" y="5039396"/>
                  <a:pt x="4092802" y="4987260"/>
                </a:cubicBezTo>
                <a:cubicBezTo>
                  <a:pt x="4098478" y="4994108"/>
                  <a:pt x="4087401" y="5007915"/>
                  <a:pt x="4080850" y="5021436"/>
                </a:cubicBezTo>
                <a:lnTo>
                  <a:pt x="4078382" y="5029071"/>
                </a:lnTo>
                <a:lnTo>
                  <a:pt x="4076190" y="5029922"/>
                </a:lnTo>
                <a:cubicBezTo>
                  <a:pt x="4075695" y="5030717"/>
                  <a:pt x="4075996" y="5032009"/>
                  <a:pt x="4076596" y="5034592"/>
                </a:cubicBezTo>
                <a:lnTo>
                  <a:pt x="4078382" y="5029071"/>
                </a:lnTo>
                <a:lnTo>
                  <a:pt x="4080559" y="5028225"/>
                </a:lnTo>
                <a:cubicBezTo>
                  <a:pt x="4084521" y="5021858"/>
                  <a:pt x="4089684" y="5020657"/>
                  <a:pt x="4085722" y="5027024"/>
                </a:cubicBezTo>
                <a:cubicBezTo>
                  <a:pt x="4085722" y="5027024"/>
                  <a:pt x="4082961" y="5038557"/>
                  <a:pt x="4077797" y="5039757"/>
                </a:cubicBezTo>
                <a:cubicBezTo>
                  <a:pt x="4077797" y="5039757"/>
                  <a:pt x="4079000" y="5044924"/>
                  <a:pt x="4079000" y="5044924"/>
                </a:cubicBezTo>
                <a:cubicBezTo>
                  <a:pt x="4079000" y="5044924"/>
                  <a:pt x="4079000" y="5044924"/>
                  <a:pt x="4073836" y="5046125"/>
                </a:cubicBezTo>
                <a:cubicBezTo>
                  <a:pt x="4053668" y="5099823"/>
                  <a:pt x="4027135" y="5149558"/>
                  <a:pt x="3990632" y="5179830"/>
                </a:cubicBezTo>
                <a:cubicBezTo>
                  <a:pt x="3988715" y="5218392"/>
                  <a:pt x="3932401" y="5280498"/>
                  <a:pt x="3909830" y="5323866"/>
                </a:cubicBezTo>
                <a:cubicBezTo>
                  <a:pt x="3896742" y="5337801"/>
                  <a:pt x="3895541" y="5332635"/>
                  <a:pt x="3898301" y="5321102"/>
                </a:cubicBezTo>
                <a:cubicBezTo>
                  <a:pt x="3887617" y="5345369"/>
                  <a:pt x="3865403" y="5366871"/>
                  <a:pt x="3867806" y="5377204"/>
                </a:cubicBezTo>
                <a:cubicBezTo>
                  <a:pt x="3842832" y="5410239"/>
                  <a:pt x="3825782" y="5430541"/>
                  <a:pt x="3813895" y="5449641"/>
                </a:cubicBezTo>
                <a:cubicBezTo>
                  <a:pt x="3796845" y="5469943"/>
                  <a:pt x="3783758" y="5483878"/>
                  <a:pt x="3756379" y="5506583"/>
                </a:cubicBezTo>
                <a:cubicBezTo>
                  <a:pt x="3750015" y="5502617"/>
                  <a:pt x="3759140" y="5495049"/>
                  <a:pt x="3752775" y="5491084"/>
                </a:cubicBezTo>
                <a:cubicBezTo>
                  <a:pt x="3735725" y="5511386"/>
                  <a:pt x="3722248" y="5529496"/>
                  <a:pt x="3709265" y="5546809"/>
                </a:cubicBezTo>
                <a:lnTo>
                  <a:pt x="3669885" y="5596303"/>
                </a:lnTo>
                <a:lnTo>
                  <a:pt x="3646499" y="5639958"/>
                </a:lnTo>
                <a:cubicBezTo>
                  <a:pt x="3636807" y="5653411"/>
                  <a:pt x="3625640" y="5665276"/>
                  <a:pt x="3613620" y="5675270"/>
                </a:cubicBezTo>
                <a:cubicBezTo>
                  <a:pt x="3546271" y="5739090"/>
                  <a:pt x="3481820" y="5807614"/>
                  <a:pt x="3413507" y="5872624"/>
                </a:cubicBezTo>
                <a:lnTo>
                  <a:pt x="3322805" y="5952776"/>
                </a:lnTo>
                <a:lnTo>
                  <a:pt x="3320558" y="5955085"/>
                </a:lnTo>
                <a:lnTo>
                  <a:pt x="3314757" y="5959888"/>
                </a:lnTo>
                <a:lnTo>
                  <a:pt x="3307300" y="5966478"/>
                </a:lnTo>
                <a:lnTo>
                  <a:pt x="3303928" y="5968852"/>
                </a:lnTo>
                <a:lnTo>
                  <a:pt x="3201349" y="6053762"/>
                </a:lnTo>
                <a:lnTo>
                  <a:pt x="3207992" y="6056670"/>
                </a:lnTo>
                <a:cubicBezTo>
                  <a:pt x="3213890" y="6057419"/>
                  <a:pt x="3219782" y="6056712"/>
                  <a:pt x="3225724" y="6055701"/>
                </a:cubicBezTo>
                <a:lnTo>
                  <a:pt x="3234055" y="6055584"/>
                </a:lnTo>
                <a:lnTo>
                  <a:pt x="3383085" y="5947757"/>
                </a:lnTo>
                <a:lnTo>
                  <a:pt x="3692178" y="5663100"/>
                </a:lnTo>
                <a:lnTo>
                  <a:pt x="3726668" y="5628774"/>
                </a:lnTo>
                <a:cubicBezTo>
                  <a:pt x="3734588" y="5620072"/>
                  <a:pt x="3741869" y="5609965"/>
                  <a:pt x="3751517" y="5601329"/>
                </a:cubicBezTo>
                <a:lnTo>
                  <a:pt x="3758066" y="5598201"/>
                </a:lnTo>
                <a:lnTo>
                  <a:pt x="4021526" y="5278330"/>
                </a:lnTo>
                <a:lnTo>
                  <a:pt x="4018741" y="5279415"/>
                </a:lnTo>
                <a:cubicBezTo>
                  <a:pt x="4013800" y="5281340"/>
                  <a:pt x="4010786" y="5288207"/>
                  <a:pt x="4005846" y="5290131"/>
                </a:cubicBezTo>
                <a:cubicBezTo>
                  <a:pt x="4005846" y="5290131"/>
                  <a:pt x="4003921" y="5285190"/>
                  <a:pt x="4006936" y="5278323"/>
                </a:cubicBezTo>
                <a:cubicBezTo>
                  <a:pt x="4006936" y="5278323"/>
                  <a:pt x="4006936" y="5278323"/>
                  <a:pt x="4009950" y="5271457"/>
                </a:cubicBezTo>
                <a:cubicBezTo>
                  <a:pt x="4003921" y="5285190"/>
                  <a:pt x="3998145" y="5270364"/>
                  <a:pt x="4014054" y="5252781"/>
                </a:cubicBezTo>
                <a:cubicBezTo>
                  <a:pt x="4014054" y="5252781"/>
                  <a:pt x="4014054" y="5252781"/>
                  <a:pt x="4020918" y="5255799"/>
                </a:cubicBezTo>
                <a:cubicBezTo>
                  <a:pt x="4025859" y="5253874"/>
                  <a:pt x="4028873" y="5247008"/>
                  <a:pt x="4028873" y="5247008"/>
                </a:cubicBezTo>
                <a:cubicBezTo>
                  <a:pt x="4035738" y="5250025"/>
                  <a:pt x="4030799" y="5251950"/>
                  <a:pt x="4027784" y="5258816"/>
                </a:cubicBezTo>
                <a:cubicBezTo>
                  <a:pt x="4027784" y="5258816"/>
                  <a:pt x="4027784" y="5258816"/>
                  <a:pt x="4024769" y="5265682"/>
                </a:cubicBezTo>
                <a:cubicBezTo>
                  <a:pt x="4045619" y="5246176"/>
                  <a:pt x="4073585" y="5201129"/>
                  <a:pt x="4069734" y="5191244"/>
                </a:cubicBezTo>
                <a:cubicBezTo>
                  <a:pt x="4097702" y="5146196"/>
                  <a:pt x="4134459" y="5109107"/>
                  <a:pt x="4139652" y="5078624"/>
                </a:cubicBezTo>
                <a:cubicBezTo>
                  <a:pt x="4156650" y="5049234"/>
                  <a:pt x="4157486" y="5065984"/>
                  <a:pt x="4173395" y="5048402"/>
                </a:cubicBezTo>
                <a:cubicBezTo>
                  <a:pt x="4190393" y="5019012"/>
                  <a:pt x="4178588" y="5017919"/>
                  <a:pt x="4187632" y="4997320"/>
                </a:cubicBezTo>
                <a:cubicBezTo>
                  <a:pt x="4216435" y="4969022"/>
                  <a:pt x="4228493" y="4941556"/>
                  <a:pt x="4237537" y="4920957"/>
                </a:cubicBezTo>
                <a:cubicBezTo>
                  <a:pt x="4246580" y="4900358"/>
                  <a:pt x="4253699" y="4874816"/>
                  <a:pt x="4275637" y="4843501"/>
                </a:cubicBezTo>
                <a:cubicBezTo>
                  <a:pt x="4285516" y="4839652"/>
                  <a:pt x="4293471" y="4830861"/>
                  <a:pt x="4292382" y="4842669"/>
                </a:cubicBezTo>
                <a:cubicBezTo>
                  <a:pt x="4340361" y="4761364"/>
                  <a:pt x="4355687" y="4698473"/>
                  <a:pt x="4386922" y="4618000"/>
                </a:cubicBezTo>
                <a:cubicBezTo>
                  <a:pt x="4381981" y="4619925"/>
                  <a:pt x="4371013" y="4635583"/>
                  <a:pt x="4367162" y="4625699"/>
                </a:cubicBezTo>
                <a:cubicBezTo>
                  <a:pt x="4380917" y="4573381"/>
                  <a:pt x="4403194" y="4559366"/>
                  <a:pt x="4425731" y="4531642"/>
                </a:cubicBezTo>
                <a:lnTo>
                  <a:pt x="4440463" y="4509053"/>
                </a:lnTo>
                <a:lnTo>
                  <a:pt x="4496479" y="4324901"/>
                </a:lnTo>
                <a:cubicBezTo>
                  <a:pt x="4521568" y="4233685"/>
                  <a:pt x="4543234" y="4141480"/>
                  <a:pt x="4558379" y="4048002"/>
                </a:cubicBezTo>
                <a:cubicBezTo>
                  <a:pt x="4569850" y="3998639"/>
                  <a:pt x="4590786" y="3955149"/>
                  <a:pt x="4558015" y="3905566"/>
                </a:cubicBezTo>
                <a:cubicBezTo>
                  <a:pt x="4538300" y="3877199"/>
                  <a:pt x="4553615" y="3836270"/>
                  <a:pt x="4557679" y="3800467"/>
                </a:cubicBezTo>
                <a:cubicBezTo>
                  <a:pt x="4590780" y="3612230"/>
                  <a:pt x="4599074" y="3421712"/>
                  <a:pt x="4604555" y="3232475"/>
                </a:cubicBezTo>
                <a:cubicBezTo>
                  <a:pt x="4605057" y="3218665"/>
                  <a:pt x="4606838" y="3207668"/>
                  <a:pt x="4591997" y="3197452"/>
                </a:cubicBezTo>
                <a:close/>
                <a:moveTo>
                  <a:pt x="6452746" y="3122946"/>
                </a:moveTo>
                <a:lnTo>
                  <a:pt x="6453162" y="3130579"/>
                </a:lnTo>
                <a:cubicBezTo>
                  <a:pt x="6454002" y="3144398"/>
                  <a:pt x="6455020" y="3157082"/>
                  <a:pt x="6456587" y="3167050"/>
                </a:cubicBezTo>
                <a:lnTo>
                  <a:pt x="6461451" y="3181937"/>
                </a:lnTo>
                <a:lnTo>
                  <a:pt x="6467043" y="3130919"/>
                </a:lnTo>
                <a:lnTo>
                  <a:pt x="6466334" y="3130706"/>
                </a:lnTo>
                <a:cubicBezTo>
                  <a:pt x="6460900" y="3134825"/>
                  <a:pt x="6459629" y="3169723"/>
                  <a:pt x="6458257" y="3143801"/>
                </a:cubicBezTo>
                <a:cubicBezTo>
                  <a:pt x="6457582" y="3137599"/>
                  <a:pt x="6456467" y="3132892"/>
                  <a:pt x="6455200" y="3129015"/>
                </a:cubicBezTo>
                <a:close/>
                <a:moveTo>
                  <a:pt x="5899755" y="3090904"/>
                </a:moveTo>
                <a:lnTo>
                  <a:pt x="5899749" y="3090971"/>
                </a:lnTo>
                <a:cubicBezTo>
                  <a:pt x="5919838" y="3123943"/>
                  <a:pt x="5908169" y="3206962"/>
                  <a:pt x="5913876" y="3255517"/>
                </a:cubicBezTo>
                <a:cubicBezTo>
                  <a:pt x="5910883" y="3274399"/>
                  <a:pt x="5906986" y="3270802"/>
                  <a:pt x="5902787" y="3259712"/>
                </a:cubicBezTo>
                <a:cubicBezTo>
                  <a:pt x="5907589" y="3285788"/>
                  <a:pt x="5901302" y="3316058"/>
                  <a:pt x="5909097" y="3323253"/>
                </a:cubicBezTo>
                <a:cubicBezTo>
                  <a:pt x="5907008" y="3364613"/>
                  <a:pt x="5904317" y="3390988"/>
                  <a:pt x="5905223" y="3413467"/>
                </a:cubicBezTo>
                <a:cubicBezTo>
                  <a:pt x="5902530" y="3439842"/>
                  <a:pt x="5899538" y="3458724"/>
                  <a:pt x="5889655" y="3492889"/>
                </a:cubicBezTo>
                <a:cubicBezTo>
                  <a:pt x="5882162" y="3493189"/>
                  <a:pt x="5885456" y="3481799"/>
                  <a:pt x="5877964" y="3482098"/>
                </a:cubicBezTo>
                <a:cubicBezTo>
                  <a:pt x="5875272" y="3508474"/>
                  <a:pt x="5874304" y="3531026"/>
                  <a:pt x="5873297" y="3552644"/>
                </a:cubicBezTo>
                <a:lnTo>
                  <a:pt x="5868721" y="3613366"/>
                </a:lnTo>
                <a:lnTo>
                  <a:pt x="5868626" y="3615664"/>
                </a:lnTo>
                <a:cubicBezTo>
                  <a:pt x="5868626" y="3657842"/>
                  <a:pt x="5885498" y="3615664"/>
                  <a:pt x="5902370" y="3649406"/>
                </a:cubicBezTo>
                <a:cubicBezTo>
                  <a:pt x="5893933" y="3691583"/>
                  <a:pt x="5902370" y="3708456"/>
                  <a:pt x="5893933" y="3759069"/>
                </a:cubicBezTo>
                <a:cubicBezTo>
                  <a:pt x="5902370" y="3759071"/>
                  <a:pt x="5910805" y="3742199"/>
                  <a:pt x="5910807" y="3708454"/>
                </a:cubicBezTo>
                <a:cubicBezTo>
                  <a:pt x="5910806" y="3716891"/>
                  <a:pt x="5912915" y="3725327"/>
                  <a:pt x="5913969" y="3735871"/>
                </a:cubicBezTo>
                <a:lnTo>
                  <a:pt x="5913771" y="3738386"/>
                </a:lnTo>
                <a:lnTo>
                  <a:pt x="5919568" y="3702380"/>
                </a:lnTo>
                <a:cubicBezTo>
                  <a:pt x="5922793" y="3683032"/>
                  <a:pt x="5924516" y="3666146"/>
                  <a:pt x="5920803" y="3653480"/>
                </a:cubicBezTo>
                <a:cubicBezTo>
                  <a:pt x="5922843" y="3624570"/>
                  <a:pt x="5929754" y="3637108"/>
                  <a:pt x="5935379" y="3617663"/>
                </a:cubicBezTo>
                <a:cubicBezTo>
                  <a:pt x="5937419" y="3588753"/>
                  <a:pt x="5927953" y="3592333"/>
                  <a:pt x="5927180" y="3573144"/>
                </a:cubicBezTo>
                <a:cubicBezTo>
                  <a:pt x="5938686" y="3540652"/>
                  <a:pt x="5937656" y="3515068"/>
                  <a:pt x="5936885" y="3495878"/>
                </a:cubicBezTo>
                <a:cubicBezTo>
                  <a:pt x="5936112" y="3476689"/>
                  <a:pt x="5932013" y="3454430"/>
                  <a:pt x="5937123" y="3422193"/>
                </a:cubicBezTo>
                <a:cubicBezTo>
                  <a:pt x="5943262" y="3415542"/>
                  <a:pt x="5946073" y="3405820"/>
                  <a:pt x="5949659" y="3415287"/>
                </a:cubicBezTo>
                <a:cubicBezTo>
                  <a:pt x="5952847" y="3375119"/>
                  <a:pt x="5951495" y="3341537"/>
                  <a:pt x="5948577" y="3308820"/>
                </a:cubicBezTo>
                <a:lnTo>
                  <a:pt x="5940173" y="3227623"/>
                </a:lnTo>
                <a:lnTo>
                  <a:pt x="5936112" y="3227623"/>
                </a:lnTo>
                <a:lnTo>
                  <a:pt x="5934113" y="3216005"/>
                </a:lnTo>
                <a:lnTo>
                  <a:pt x="5933300" y="3217735"/>
                </a:lnTo>
                <a:cubicBezTo>
                  <a:pt x="5931445" y="3221411"/>
                  <a:pt x="5929143" y="3223905"/>
                  <a:pt x="5925816" y="3220835"/>
                </a:cubicBezTo>
                <a:cubicBezTo>
                  <a:pt x="5922807" y="3205739"/>
                  <a:pt x="5922115" y="3193554"/>
                  <a:pt x="5922789" y="3182917"/>
                </a:cubicBezTo>
                <a:lnTo>
                  <a:pt x="5925668" y="3166923"/>
                </a:lnTo>
                <a:lnTo>
                  <a:pt x="5922799" y="3150253"/>
                </a:lnTo>
                <a:close/>
                <a:moveTo>
                  <a:pt x="6470079" y="2971783"/>
                </a:moveTo>
                <a:lnTo>
                  <a:pt x="6459848" y="2985189"/>
                </a:lnTo>
                <a:lnTo>
                  <a:pt x="6446665" y="2989730"/>
                </a:lnTo>
                <a:lnTo>
                  <a:pt x="6447438" y="2994236"/>
                </a:lnTo>
                <a:cubicBezTo>
                  <a:pt x="6455446" y="3014611"/>
                  <a:pt x="6450136" y="3019049"/>
                  <a:pt x="6440386" y="3018174"/>
                </a:cubicBezTo>
                <a:cubicBezTo>
                  <a:pt x="6446611" y="3031019"/>
                  <a:pt x="6449095" y="3058268"/>
                  <a:pt x="6450805" y="3087293"/>
                </a:cubicBezTo>
                <a:lnTo>
                  <a:pt x="6451373" y="3097752"/>
                </a:lnTo>
                <a:lnTo>
                  <a:pt x="6456557" y="3096583"/>
                </a:lnTo>
                <a:cubicBezTo>
                  <a:pt x="6460436" y="3093129"/>
                  <a:pt x="6463655" y="3087372"/>
                  <a:pt x="6467490" y="3085383"/>
                </a:cubicBezTo>
                <a:lnTo>
                  <a:pt x="6469775" y="3085600"/>
                </a:lnTo>
                <a:lnTo>
                  <a:pt x="6473655" y="3017169"/>
                </a:lnTo>
                <a:lnTo>
                  <a:pt x="6473968" y="2994029"/>
                </a:lnTo>
                <a:close/>
                <a:moveTo>
                  <a:pt x="5796128" y="2808658"/>
                </a:moveTo>
                <a:lnTo>
                  <a:pt x="5796854" y="2813211"/>
                </a:lnTo>
                <a:cubicBezTo>
                  <a:pt x="5798396" y="2839886"/>
                  <a:pt x="5796605" y="2865287"/>
                  <a:pt x="5790016" y="2888065"/>
                </a:cubicBezTo>
                <a:cubicBezTo>
                  <a:pt x="5810105" y="2921037"/>
                  <a:pt x="5798436" y="3004057"/>
                  <a:pt x="5804143" y="3052612"/>
                </a:cubicBezTo>
                <a:cubicBezTo>
                  <a:pt x="5801150" y="3071493"/>
                  <a:pt x="5797254" y="3067897"/>
                  <a:pt x="5793054" y="3056806"/>
                </a:cubicBezTo>
                <a:cubicBezTo>
                  <a:pt x="5797857" y="3082882"/>
                  <a:pt x="5791569" y="3113152"/>
                  <a:pt x="5799363" y="3120348"/>
                </a:cubicBezTo>
                <a:cubicBezTo>
                  <a:pt x="5797275" y="3161707"/>
                  <a:pt x="5794584" y="3188083"/>
                  <a:pt x="5795489" y="3210561"/>
                </a:cubicBezTo>
                <a:cubicBezTo>
                  <a:pt x="5792798" y="3236936"/>
                  <a:pt x="5789805" y="3255817"/>
                  <a:pt x="5779922" y="3289984"/>
                </a:cubicBezTo>
                <a:cubicBezTo>
                  <a:pt x="5772429" y="3290282"/>
                  <a:pt x="5775723" y="3278894"/>
                  <a:pt x="5768230" y="3279192"/>
                </a:cubicBezTo>
                <a:cubicBezTo>
                  <a:pt x="5762848" y="3331941"/>
                  <a:pt x="5764356" y="3369406"/>
                  <a:pt x="5758672" y="3414663"/>
                </a:cubicBezTo>
                <a:cubicBezTo>
                  <a:pt x="5759576" y="3437141"/>
                  <a:pt x="5758607" y="3459695"/>
                  <a:pt x="5755841" y="3484197"/>
                </a:cubicBezTo>
                <a:lnTo>
                  <a:pt x="5751250" y="3511578"/>
                </a:lnTo>
                <a:lnTo>
                  <a:pt x="5753689" y="3558722"/>
                </a:lnTo>
                <a:cubicBezTo>
                  <a:pt x="5752634" y="3581921"/>
                  <a:pt x="5750526" y="3607228"/>
                  <a:pt x="5750526" y="3632535"/>
                </a:cubicBezTo>
                <a:cubicBezTo>
                  <a:pt x="5792705" y="3674714"/>
                  <a:pt x="5826448" y="3531308"/>
                  <a:pt x="5834884" y="3413208"/>
                </a:cubicBezTo>
                <a:cubicBezTo>
                  <a:pt x="5843319" y="3404771"/>
                  <a:pt x="5851757" y="3413208"/>
                  <a:pt x="5868624" y="3387901"/>
                </a:cubicBezTo>
                <a:cubicBezTo>
                  <a:pt x="5864407" y="3400555"/>
                  <a:pt x="5864408" y="3406882"/>
                  <a:pt x="5866517" y="3410045"/>
                </a:cubicBezTo>
                <a:lnTo>
                  <a:pt x="5867131" y="3410229"/>
                </a:lnTo>
                <a:lnTo>
                  <a:pt x="5872246" y="3386637"/>
                </a:lnTo>
                <a:cubicBezTo>
                  <a:pt x="5873515" y="3371576"/>
                  <a:pt x="5872988" y="3358464"/>
                  <a:pt x="5872535" y="3347224"/>
                </a:cubicBezTo>
                <a:cubicBezTo>
                  <a:pt x="5871631" y="3324746"/>
                  <a:pt x="5866829" y="3298669"/>
                  <a:pt x="5872815" y="3260906"/>
                </a:cubicBezTo>
                <a:cubicBezTo>
                  <a:pt x="5880007" y="3253114"/>
                  <a:pt x="5883301" y="3241726"/>
                  <a:pt x="5887499" y="3252816"/>
                </a:cubicBezTo>
                <a:cubicBezTo>
                  <a:pt x="5893102" y="3182233"/>
                  <a:pt x="5886739" y="3129014"/>
                  <a:pt x="5880163" y="3070525"/>
                </a:cubicBezTo>
                <a:lnTo>
                  <a:pt x="5878087" y="3050101"/>
                </a:lnTo>
                <a:lnTo>
                  <a:pt x="5870867" y="3036635"/>
                </a:lnTo>
                <a:lnTo>
                  <a:pt x="5865140" y="3025482"/>
                </a:lnTo>
                <a:lnTo>
                  <a:pt x="5864600" y="3026174"/>
                </a:lnTo>
                <a:cubicBezTo>
                  <a:pt x="5863166" y="3026994"/>
                  <a:pt x="5861518" y="3026824"/>
                  <a:pt x="5859570" y="3025027"/>
                </a:cubicBezTo>
                <a:lnTo>
                  <a:pt x="5858588" y="3012722"/>
                </a:lnTo>
                <a:lnTo>
                  <a:pt x="5843319" y="2982990"/>
                </a:lnTo>
                <a:cubicBezTo>
                  <a:pt x="5843319" y="2982990"/>
                  <a:pt x="5834884" y="2999862"/>
                  <a:pt x="5834884" y="3016734"/>
                </a:cubicBezTo>
                <a:cubicBezTo>
                  <a:pt x="5818011" y="2982990"/>
                  <a:pt x="5826447" y="2915505"/>
                  <a:pt x="5818012" y="2864891"/>
                </a:cubicBezTo>
                <a:cubicBezTo>
                  <a:pt x="5813794" y="2854346"/>
                  <a:pt x="5809049" y="2842220"/>
                  <a:pt x="5804304" y="2829962"/>
                </a:cubicBezTo>
                <a:close/>
                <a:moveTo>
                  <a:pt x="6508420" y="2779156"/>
                </a:moveTo>
                <a:lnTo>
                  <a:pt x="6507136" y="2780799"/>
                </a:lnTo>
                <a:cubicBezTo>
                  <a:pt x="6504933" y="2782308"/>
                  <a:pt x="6502604" y="2782226"/>
                  <a:pt x="6500134" y="2779246"/>
                </a:cubicBezTo>
                <a:lnTo>
                  <a:pt x="6502399" y="2890359"/>
                </a:lnTo>
                <a:lnTo>
                  <a:pt x="6505686" y="2887611"/>
                </a:lnTo>
                <a:cubicBezTo>
                  <a:pt x="6501246" y="2882298"/>
                  <a:pt x="6502116" y="2872547"/>
                  <a:pt x="6511866" y="2873422"/>
                </a:cubicBezTo>
                <a:lnTo>
                  <a:pt x="6513497" y="2877577"/>
                </a:lnTo>
                <a:lnTo>
                  <a:pt x="6514565" y="2898237"/>
                </a:lnTo>
                <a:cubicBezTo>
                  <a:pt x="6519875" y="2893798"/>
                  <a:pt x="6519875" y="2893798"/>
                  <a:pt x="6519875" y="2893798"/>
                </a:cubicBezTo>
                <a:lnTo>
                  <a:pt x="6513497" y="2877577"/>
                </a:lnTo>
                <a:close/>
                <a:moveTo>
                  <a:pt x="5404661" y="2763661"/>
                </a:moveTo>
                <a:cubicBezTo>
                  <a:pt x="5413098" y="2772097"/>
                  <a:pt x="5413098" y="2780533"/>
                  <a:pt x="5413098" y="2788968"/>
                </a:cubicBezTo>
                <a:lnTo>
                  <a:pt x="5413098" y="2797406"/>
                </a:lnTo>
                <a:lnTo>
                  <a:pt x="5413098" y="2805841"/>
                </a:lnTo>
                <a:lnTo>
                  <a:pt x="5413098" y="2814276"/>
                </a:lnTo>
                <a:cubicBezTo>
                  <a:pt x="5413098" y="2814276"/>
                  <a:pt x="5413098" y="2805841"/>
                  <a:pt x="5404662" y="2797406"/>
                </a:cubicBezTo>
                <a:close/>
                <a:moveTo>
                  <a:pt x="6368014" y="2752114"/>
                </a:moveTo>
                <a:cubicBezTo>
                  <a:pt x="6361883" y="2766999"/>
                  <a:pt x="6357505" y="2781884"/>
                  <a:pt x="6354550" y="2796770"/>
                </a:cubicBezTo>
                <a:lnTo>
                  <a:pt x="6353593" y="2805446"/>
                </a:lnTo>
                <a:lnTo>
                  <a:pt x="6374570" y="2874671"/>
                </a:lnTo>
                <a:cubicBezTo>
                  <a:pt x="6377359" y="2953548"/>
                  <a:pt x="6392599" y="3058113"/>
                  <a:pt x="6409578" y="3143175"/>
                </a:cubicBezTo>
                <a:cubicBezTo>
                  <a:pt x="6409578" y="3143175"/>
                  <a:pt x="6409578" y="3143175"/>
                  <a:pt x="6414888" y="3138739"/>
                </a:cubicBezTo>
                <a:cubicBezTo>
                  <a:pt x="6410448" y="3133425"/>
                  <a:pt x="6411318" y="3123676"/>
                  <a:pt x="6421068" y="3124551"/>
                </a:cubicBezTo>
                <a:lnTo>
                  <a:pt x="6422700" y="3128706"/>
                </a:lnTo>
                <a:lnTo>
                  <a:pt x="6423768" y="3149362"/>
                </a:lnTo>
                <a:cubicBezTo>
                  <a:pt x="6429077" y="3144926"/>
                  <a:pt x="6429077" y="3144926"/>
                  <a:pt x="6429077" y="3144926"/>
                </a:cubicBezTo>
                <a:lnTo>
                  <a:pt x="6422700" y="3128706"/>
                </a:lnTo>
                <a:lnTo>
                  <a:pt x="6417015" y="3018534"/>
                </a:lnTo>
                <a:lnTo>
                  <a:pt x="6414015" y="2972866"/>
                </a:lnTo>
                <a:lnTo>
                  <a:pt x="6406544" y="2951752"/>
                </a:lnTo>
                <a:cubicBezTo>
                  <a:pt x="6399536" y="2902718"/>
                  <a:pt x="6396034" y="2853683"/>
                  <a:pt x="6389030" y="2804652"/>
                </a:cubicBezTo>
                <a:cubicBezTo>
                  <a:pt x="6385527" y="2787139"/>
                  <a:pt x="6378521" y="2769626"/>
                  <a:pt x="6368014" y="2752114"/>
                </a:cubicBezTo>
                <a:close/>
                <a:moveTo>
                  <a:pt x="6478241" y="2723750"/>
                </a:moveTo>
                <a:lnTo>
                  <a:pt x="6481412" y="2772854"/>
                </a:lnTo>
                <a:lnTo>
                  <a:pt x="6481359" y="2778262"/>
                </a:lnTo>
                <a:lnTo>
                  <a:pt x="6492255" y="2843453"/>
                </a:lnTo>
                <a:lnTo>
                  <a:pt x="6492103" y="2836567"/>
                </a:lnTo>
                <a:cubicBezTo>
                  <a:pt x="6492048" y="2801324"/>
                  <a:pt x="6492633" y="2775345"/>
                  <a:pt x="6487688" y="2751180"/>
                </a:cubicBezTo>
                <a:close/>
                <a:moveTo>
                  <a:pt x="6471948" y="2602764"/>
                </a:moveTo>
                <a:lnTo>
                  <a:pt x="6470476" y="2603507"/>
                </a:lnTo>
                <a:lnTo>
                  <a:pt x="6474714" y="2669154"/>
                </a:lnTo>
                <a:lnTo>
                  <a:pt x="6474578" y="2659237"/>
                </a:lnTo>
                <a:cubicBezTo>
                  <a:pt x="6473389" y="2642640"/>
                  <a:pt x="6472642" y="2627182"/>
                  <a:pt x="6476460" y="2609956"/>
                </a:cubicBezTo>
                <a:cubicBezTo>
                  <a:pt x="6474690" y="2605393"/>
                  <a:pt x="6473234" y="2603332"/>
                  <a:pt x="6471948" y="2602764"/>
                </a:cubicBezTo>
                <a:close/>
                <a:moveTo>
                  <a:pt x="6458450" y="2239645"/>
                </a:moveTo>
                <a:cubicBezTo>
                  <a:pt x="6455459" y="2243561"/>
                  <a:pt x="6453724" y="2259548"/>
                  <a:pt x="6450161" y="2257976"/>
                </a:cubicBezTo>
                <a:cubicBezTo>
                  <a:pt x="6441034" y="2261513"/>
                  <a:pt x="6433952" y="2243260"/>
                  <a:pt x="6433952" y="2243260"/>
                </a:cubicBezTo>
                <a:cubicBezTo>
                  <a:pt x="6424825" y="2246796"/>
                  <a:pt x="6430606" y="2302294"/>
                  <a:pt x="6419984" y="2274915"/>
                </a:cubicBezTo>
                <a:lnTo>
                  <a:pt x="6412070" y="2253880"/>
                </a:lnTo>
                <a:lnTo>
                  <a:pt x="6438066" y="2377354"/>
                </a:lnTo>
                <a:lnTo>
                  <a:pt x="6458698" y="2510576"/>
                </a:lnTo>
                <a:lnTo>
                  <a:pt x="6465170" y="2512554"/>
                </a:lnTo>
                <a:cubicBezTo>
                  <a:pt x="6473098" y="2508251"/>
                  <a:pt x="6469603" y="2484017"/>
                  <a:pt x="6466949" y="2477172"/>
                </a:cubicBezTo>
                <a:cubicBezTo>
                  <a:pt x="6485203" y="2470102"/>
                  <a:pt x="6495824" y="2497480"/>
                  <a:pt x="6512779" y="2527655"/>
                </a:cubicBezTo>
                <a:cubicBezTo>
                  <a:pt x="6520415" y="2493203"/>
                  <a:pt x="6487059" y="2380153"/>
                  <a:pt x="6482025" y="2340112"/>
                </a:cubicBezTo>
                <a:cubicBezTo>
                  <a:pt x="6482025" y="2340112"/>
                  <a:pt x="6479231" y="2346442"/>
                  <a:pt x="6479231" y="2346442"/>
                </a:cubicBezTo>
                <a:cubicBezTo>
                  <a:pt x="6482772" y="2355569"/>
                  <a:pt x="6476437" y="2352774"/>
                  <a:pt x="6476437" y="2352774"/>
                </a:cubicBezTo>
                <a:cubicBezTo>
                  <a:pt x="6476437" y="2352774"/>
                  <a:pt x="6472897" y="2343650"/>
                  <a:pt x="6472897" y="2343650"/>
                </a:cubicBezTo>
                <a:cubicBezTo>
                  <a:pt x="6469356" y="2334523"/>
                  <a:pt x="6472151" y="2328192"/>
                  <a:pt x="6472151" y="2328192"/>
                </a:cubicBezTo>
                <a:cubicBezTo>
                  <a:pt x="6472151" y="2328192"/>
                  <a:pt x="6472151" y="2328192"/>
                  <a:pt x="6469356" y="2334523"/>
                </a:cubicBezTo>
                <a:cubicBezTo>
                  <a:pt x="6466563" y="2340854"/>
                  <a:pt x="6454448" y="2282560"/>
                  <a:pt x="6467117" y="2288151"/>
                </a:cubicBezTo>
                <a:cubicBezTo>
                  <a:pt x="6467117" y="2288151"/>
                  <a:pt x="6467117" y="2288151"/>
                  <a:pt x="6460782" y="2285355"/>
                </a:cubicBezTo>
                <a:cubicBezTo>
                  <a:pt x="6460782" y="2285355"/>
                  <a:pt x="6463577" y="2279024"/>
                  <a:pt x="6457242" y="2276229"/>
                </a:cubicBezTo>
                <a:cubicBezTo>
                  <a:pt x="6457242" y="2276229"/>
                  <a:pt x="6460035" y="2269898"/>
                  <a:pt x="6460035" y="2269898"/>
                </a:cubicBezTo>
                <a:cubicBezTo>
                  <a:pt x="6462830" y="2263567"/>
                  <a:pt x="6462830" y="2263567"/>
                  <a:pt x="6462830" y="2263567"/>
                </a:cubicBezTo>
                <a:cubicBezTo>
                  <a:pt x="6462830" y="2263567"/>
                  <a:pt x="6462830" y="2263567"/>
                  <a:pt x="6466369" y="2272693"/>
                </a:cubicBezTo>
                <a:cubicBezTo>
                  <a:pt x="6466369" y="2272693"/>
                  <a:pt x="6466369" y="2272693"/>
                  <a:pt x="6469164" y="2266362"/>
                </a:cubicBezTo>
                <a:cubicBezTo>
                  <a:pt x="6466136" y="2251789"/>
                  <a:pt x="6463830" y="2244153"/>
                  <a:pt x="6461975" y="2240852"/>
                </a:cubicBezTo>
                <a:cubicBezTo>
                  <a:pt x="6460585" y="2238377"/>
                  <a:pt x="6459448" y="2238340"/>
                  <a:pt x="6458450" y="2239645"/>
                </a:cubicBezTo>
                <a:close/>
                <a:moveTo>
                  <a:pt x="6119324" y="1470230"/>
                </a:moveTo>
                <a:cubicBezTo>
                  <a:pt x="6115822" y="1561292"/>
                  <a:pt x="6154350" y="1634845"/>
                  <a:pt x="6182372" y="1708395"/>
                </a:cubicBezTo>
                <a:cubicBezTo>
                  <a:pt x="6189377" y="1722403"/>
                  <a:pt x="6199884" y="1729407"/>
                  <a:pt x="6213896" y="1718901"/>
                </a:cubicBezTo>
                <a:lnTo>
                  <a:pt x="6230856" y="1709003"/>
                </a:lnTo>
                <a:lnTo>
                  <a:pt x="6226890" y="1691895"/>
                </a:lnTo>
                <a:cubicBezTo>
                  <a:pt x="6216009" y="1640162"/>
                  <a:pt x="6210799" y="1608540"/>
                  <a:pt x="6185731" y="1576670"/>
                </a:cubicBezTo>
                <a:cubicBezTo>
                  <a:pt x="6183285" y="1554923"/>
                  <a:pt x="6178063" y="1537891"/>
                  <a:pt x="6173508" y="1521886"/>
                </a:cubicBezTo>
                <a:lnTo>
                  <a:pt x="6172469" y="1515742"/>
                </a:lnTo>
                <a:lnTo>
                  <a:pt x="6170551" y="1514447"/>
                </a:lnTo>
                <a:cubicBezTo>
                  <a:pt x="6154351" y="1500000"/>
                  <a:pt x="6138589" y="1484239"/>
                  <a:pt x="6119324" y="1470230"/>
                </a:cubicBezTo>
                <a:close/>
                <a:moveTo>
                  <a:pt x="6220785" y="1467284"/>
                </a:moveTo>
                <a:lnTo>
                  <a:pt x="6224419" y="1484860"/>
                </a:lnTo>
                <a:cubicBezTo>
                  <a:pt x="6225363" y="1494458"/>
                  <a:pt x="6224677" y="1501829"/>
                  <a:pt x="6221902" y="1506545"/>
                </a:cubicBezTo>
                <a:cubicBezTo>
                  <a:pt x="6228674" y="1507988"/>
                  <a:pt x="6228674" y="1507988"/>
                  <a:pt x="6228674" y="1507988"/>
                </a:cubicBezTo>
                <a:cubicBezTo>
                  <a:pt x="6228674" y="1507988"/>
                  <a:pt x="6228674" y="1507988"/>
                  <a:pt x="6234004" y="1516199"/>
                </a:cubicBezTo>
                <a:cubicBezTo>
                  <a:pt x="6232563" y="1522967"/>
                  <a:pt x="6231122" y="1529734"/>
                  <a:pt x="6229680" y="1536503"/>
                </a:cubicBezTo>
                <a:cubicBezTo>
                  <a:pt x="6229680" y="1536503"/>
                  <a:pt x="6229680" y="1536503"/>
                  <a:pt x="6224350" y="1528292"/>
                </a:cubicBezTo>
                <a:cubicBezTo>
                  <a:pt x="6224350" y="1528292"/>
                  <a:pt x="6224350" y="1528292"/>
                  <a:pt x="6223684" y="1527266"/>
                </a:cubicBezTo>
                <a:lnTo>
                  <a:pt x="6220817" y="1522851"/>
                </a:lnTo>
                <a:lnTo>
                  <a:pt x="6221874" y="1531073"/>
                </a:lnTo>
                <a:lnTo>
                  <a:pt x="6242353" y="1609953"/>
                </a:lnTo>
                <a:cubicBezTo>
                  <a:pt x="6235580" y="1608511"/>
                  <a:pt x="6235144" y="1643795"/>
                  <a:pt x="6223042" y="1634143"/>
                </a:cubicBezTo>
                <a:lnTo>
                  <a:pt x="6239473" y="1705560"/>
                </a:lnTo>
                <a:lnTo>
                  <a:pt x="6250673" y="1702375"/>
                </a:lnTo>
                <a:cubicBezTo>
                  <a:pt x="6280226" y="1699420"/>
                  <a:pt x="6290078" y="1732912"/>
                  <a:pt x="6297961" y="1764435"/>
                </a:cubicBezTo>
                <a:cubicBezTo>
                  <a:pt x="6324230" y="1866004"/>
                  <a:pt x="6349624" y="1967573"/>
                  <a:pt x="6373267" y="2069581"/>
                </a:cubicBezTo>
                <a:lnTo>
                  <a:pt x="6384393" y="2122429"/>
                </a:lnTo>
                <a:lnTo>
                  <a:pt x="6393144" y="2124321"/>
                </a:lnTo>
                <a:cubicBezTo>
                  <a:pt x="6402890" y="2133585"/>
                  <a:pt x="6408237" y="2160056"/>
                  <a:pt x="6418298" y="2175842"/>
                </a:cubicBezTo>
                <a:cubicBezTo>
                  <a:pt x="6424633" y="2178638"/>
                  <a:pt x="6410471" y="2142131"/>
                  <a:pt x="6419599" y="2138595"/>
                </a:cubicBezTo>
                <a:cubicBezTo>
                  <a:pt x="6412518" y="2120343"/>
                  <a:pt x="6408231" y="2095758"/>
                  <a:pt x="6401898" y="2092964"/>
                </a:cubicBezTo>
                <a:cubicBezTo>
                  <a:pt x="6379716" y="1954590"/>
                  <a:pt x="6328103" y="1848610"/>
                  <a:pt x="6319338" y="1731284"/>
                </a:cubicBezTo>
                <a:cubicBezTo>
                  <a:pt x="6308716" y="1703905"/>
                  <a:pt x="6301637" y="1685652"/>
                  <a:pt x="6294555" y="1667400"/>
                </a:cubicBezTo>
                <a:cubicBezTo>
                  <a:pt x="6285979" y="1618233"/>
                  <a:pt x="6286728" y="1633689"/>
                  <a:pt x="6274614" y="1575398"/>
                </a:cubicBezTo>
                <a:cubicBezTo>
                  <a:pt x="6271073" y="1566271"/>
                  <a:pt x="6261945" y="1569807"/>
                  <a:pt x="6261945" y="1569807"/>
                </a:cubicBezTo>
                <a:cubicBezTo>
                  <a:pt x="6246386" y="1536467"/>
                  <a:pt x="6235766" y="1509088"/>
                  <a:pt x="6227264" y="1485482"/>
                </a:cubicBezTo>
                <a:close/>
                <a:moveTo>
                  <a:pt x="6163232" y="1291657"/>
                </a:moveTo>
                <a:lnTo>
                  <a:pt x="6169423" y="1308672"/>
                </a:lnTo>
                <a:lnTo>
                  <a:pt x="6164862" y="1292485"/>
                </a:lnTo>
                <a:close/>
                <a:moveTo>
                  <a:pt x="4999747" y="1084964"/>
                </a:moveTo>
                <a:lnTo>
                  <a:pt x="5004170" y="1092826"/>
                </a:lnTo>
                <a:lnTo>
                  <a:pt x="5000801" y="1092344"/>
                </a:lnTo>
                <a:cubicBezTo>
                  <a:pt x="4999746" y="1091291"/>
                  <a:pt x="4999746" y="1089181"/>
                  <a:pt x="4999747" y="1084964"/>
                </a:cubicBezTo>
                <a:close/>
                <a:moveTo>
                  <a:pt x="4933923" y="1003153"/>
                </a:moveTo>
                <a:lnTo>
                  <a:pt x="4947450" y="1028780"/>
                </a:lnTo>
                <a:lnTo>
                  <a:pt x="4940697" y="1009043"/>
                </a:lnTo>
                <a:close/>
                <a:moveTo>
                  <a:pt x="4932262" y="644497"/>
                </a:moveTo>
                <a:lnTo>
                  <a:pt x="4940697" y="654745"/>
                </a:lnTo>
                <a:lnTo>
                  <a:pt x="4932262" y="646309"/>
                </a:lnTo>
                <a:close/>
                <a:moveTo>
                  <a:pt x="5581482" y="244629"/>
                </a:moveTo>
                <a:cubicBezTo>
                  <a:pt x="5579541" y="245432"/>
                  <a:pt x="5578623" y="247668"/>
                  <a:pt x="5577991" y="250629"/>
                </a:cubicBezTo>
                <a:lnTo>
                  <a:pt x="5577495" y="252297"/>
                </a:lnTo>
                <a:lnTo>
                  <a:pt x="5647778" y="373537"/>
                </a:lnTo>
                <a:cubicBezTo>
                  <a:pt x="5670983" y="417754"/>
                  <a:pt x="5692000" y="463286"/>
                  <a:pt x="5709512" y="510569"/>
                </a:cubicBezTo>
                <a:cubicBezTo>
                  <a:pt x="5776063" y="689191"/>
                  <a:pt x="5863627" y="857308"/>
                  <a:pt x="5951197" y="1025425"/>
                </a:cubicBezTo>
                <a:cubicBezTo>
                  <a:pt x="5956451" y="1006161"/>
                  <a:pt x="5952071" y="961505"/>
                  <a:pt x="5942878" y="913784"/>
                </a:cubicBezTo>
                <a:lnTo>
                  <a:pt x="5930115" y="859785"/>
                </a:lnTo>
                <a:lnTo>
                  <a:pt x="5902782" y="807112"/>
                </a:lnTo>
                <a:cubicBezTo>
                  <a:pt x="5874423" y="753314"/>
                  <a:pt x="5848241" y="701749"/>
                  <a:pt x="5831966" y="645218"/>
                </a:cubicBezTo>
                <a:cubicBezTo>
                  <a:pt x="5815975" y="620586"/>
                  <a:pt x="5805316" y="604166"/>
                  <a:pt x="5794655" y="587744"/>
                </a:cubicBezTo>
                <a:cubicBezTo>
                  <a:pt x="5776216" y="541367"/>
                  <a:pt x="5780106" y="556344"/>
                  <a:pt x="5756339" y="501756"/>
                </a:cubicBezTo>
                <a:cubicBezTo>
                  <a:pt x="5751007" y="493545"/>
                  <a:pt x="5742795" y="498872"/>
                  <a:pt x="5742795" y="498872"/>
                </a:cubicBezTo>
                <a:cubicBezTo>
                  <a:pt x="5698711" y="439955"/>
                  <a:pt x="5678833" y="400346"/>
                  <a:pt x="5657513" y="367504"/>
                </a:cubicBezTo>
                <a:cubicBezTo>
                  <a:pt x="5630862" y="326451"/>
                  <a:pt x="5616312" y="295051"/>
                  <a:pt x="5591104" y="247231"/>
                </a:cubicBezTo>
                <a:cubicBezTo>
                  <a:pt x="5586386" y="244457"/>
                  <a:pt x="5583423" y="243826"/>
                  <a:pt x="5581482" y="244629"/>
                </a:cubicBezTo>
                <a:close/>
                <a:moveTo>
                  <a:pt x="4684964" y="0"/>
                </a:moveTo>
                <a:lnTo>
                  <a:pt x="5380578" y="0"/>
                </a:lnTo>
                <a:lnTo>
                  <a:pt x="5478611" y="117479"/>
                </a:lnTo>
                <a:lnTo>
                  <a:pt x="5500013" y="146283"/>
                </a:lnTo>
                <a:lnTo>
                  <a:pt x="5500055" y="142937"/>
                </a:lnTo>
                <a:cubicBezTo>
                  <a:pt x="5505385" y="151146"/>
                  <a:pt x="5513598" y="145819"/>
                  <a:pt x="5534919" y="178662"/>
                </a:cubicBezTo>
                <a:cubicBezTo>
                  <a:pt x="5515041" y="139053"/>
                  <a:pt x="5481616" y="96559"/>
                  <a:pt x="5448194" y="54062"/>
                </a:cubicBezTo>
                <a:lnTo>
                  <a:pt x="5412460" y="0"/>
                </a:lnTo>
                <a:lnTo>
                  <a:pt x="5476134" y="0"/>
                </a:lnTo>
                <a:lnTo>
                  <a:pt x="5485373" y="12455"/>
                </a:lnTo>
                <a:cubicBezTo>
                  <a:pt x="5516129" y="50844"/>
                  <a:pt x="5544834" y="90565"/>
                  <a:pt x="5571665" y="130771"/>
                </a:cubicBezTo>
                <a:lnTo>
                  <a:pt x="5619902" y="208686"/>
                </a:lnTo>
                <a:lnTo>
                  <a:pt x="5662149" y="253738"/>
                </a:lnTo>
                <a:lnTo>
                  <a:pt x="5686327" y="295355"/>
                </a:lnTo>
                <a:lnTo>
                  <a:pt x="5686913" y="295939"/>
                </a:lnTo>
                <a:lnTo>
                  <a:pt x="5696157" y="311903"/>
                </a:lnTo>
                <a:lnTo>
                  <a:pt x="5731531" y="366614"/>
                </a:lnTo>
                <a:cubicBezTo>
                  <a:pt x="5757825" y="405636"/>
                  <a:pt x="5786052" y="444566"/>
                  <a:pt x="5812509" y="478933"/>
                </a:cubicBezTo>
                <a:cubicBezTo>
                  <a:pt x="5812509" y="478933"/>
                  <a:pt x="5812509" y="478933"/>
                  <a:pt x="5815302" y="472602"/>
                </a:cubicBezTo>
                <a:cubicBezTo>
                  <a:pt x="5808968" y="469807"/>
                  <a:pt x="5805428" y="460680"/>
                  <a:pt x="5814555" y="457145"/>
                </a:cubicBezTo>
                <a:lnTo>
                  <a:pt x="5817860" y="460147"/>
                </a:lnTo>
                <a:lnTo>
                  <a:pt x="5827972" y="478193"/>
                </a:lnTo>
                <a:cubicBezTo>
                  <a:pt x="5830766" y="471862"/>
                  <a:pt x="5830766" y="471862"/>
                  <a:pt x="5830766" y="471862"/>
                </a:cubicBezTo>
                <a:lnTo>
                  <a:pt x="5817860" y="460147"/>
                </a:lnTo>
                <a:lnTo>
                  <a:pt x="5763946" y="363899"/>
                </a:lnTo>
                <a:cubicBezTo>
                  <a:pt x="5742496" y="328904"/>
                  <a:pt x="5723072" y="295751"/>
                  <a:pt x="5712077" y="260643"/>
                </a:cubicBezTo>
                <a:cubicBezTo>
                  <a:pt x="5682453" y="224878"/>
                  <a:pt x="5630286" y="171603"/>
                  <a:pt x="5647795" y="149075"/>
                </a:cubicBezTo>
                <a:cubicBezTo>
                  <a:pt x="5687293" y="196760"/>
                  <a:pt x="5713379" y="223399"/>
                  <a:pt x="5750084" y="277415"/>
                </a:cubicBezTo>
                <a:cubicBezTo>
                  <a:pt x="5743749" y="274620"/>
                  <a:pt x="5740956" y="280951"/>
                  <a:pt x="5737415" y="271824"/>
                </a:cubicBezTo>
                <a:cubicBezTo>
                  <a:pt x="5734621" y="278156"/>
                  <a:pt x="5776912" y="319511"/>
                  <a:pt x="5780454" y="328637"/>
                </a:cubicBezTo>
                <a:cubicBezTo>
                  <a:pt x="5796661" y="343354"/>
                  <a:pt x="5793868" y="349685"/>
                  <a:pt x="5784739" y="353221"/>
                </a:cubicBezTo>
                <a:cubicBezTo>
                  <a:pt x="5807282" y="370734"/>
                  <a:pt x="5841940" y="446537"/>
                  <a:pt x="5865230" y="479507"/>
                </a:cubicBezTo>
                <a:cubicBezTo>
                  <a:pt x="5875105" y="491429"/>
                  <a:pt x="5881440" y="494224"/>
                  <a:pt x="5891313" y="506145"/>
                </a:cubicBezTo>
                <a:cubicBezTo>
                  <a:pt x="5958388" y="611383"/>
                  <a:pt x="6004412" y="730027"/>
                  <a:pt x="6056025" y="836005"/>
                </a:cubicBezTo>
                <a:cubicBezTo>
                  <a:pt x="6076520" y="875305"/>
                  <a:pt x="6122354" y="925785"/>
                  <a:pt x="6104098" y="932857"/>
                </a:cubicBezTo>
                <a:cubicBezTo>
                  <a:pt x="6114718" y="960236"/>
                  <a:pt x="6125341" y="987615"/>
                  <a:pt x="6138008" y="993205"/>
                </a:cubicBezTo>
                <a:cubicBezTo>
                  <a:pt x="6142295" y="1017789"/>
                  <a:pt x="6138754" y="1008663"/>
                  <a:pt x="6123293" y="1009405"/>
                </a:cubicBezTo>
                <a:cubicBezTo>
                  <a:pt x="6079508" y="937134"/>
                  <a:pt x="6046897" y="839540"/>
                  <a:pt x="6012986" y="779192"/>
                </a:cubicBezTo>
                <a:cubicBezTo>
                  <a:pt x="6015781" y="772861"/>
                  <a:pt x="6009445" y="770065"/>
                  <a:pt x="6006652" y="776396"/>
                </a:cubicBezTo>
                <a:cubicBezTo>
                  <a:pt x="6006652" y="776396"/>
                  <a:pt x="6010193" y="785523"/>
                  <a:pt x="6010193" y="785523"/>
                </a:cubicBezTo>
                <a:cubicBezTo>
                  <a:pt x="6020068" y="797446"/>
                  <a:pt x="6017273" y="803776"/>
                  <a:pt x="6014480" y="810107"/>
                </a:cubicBezTo>
                <a:lnTo>
                  <a:pt x="6004788" y="798404"/>
                </a:lnTo>
                <a:lnTo>
                  <a:pt x="6001064" y="789058"/>
                </a:lnTo>
                <a:cubicBezTo>
                  <a:pt x="6004605" y="798185"/>
                  <a:pt x="6004605" y="798185"/>
                  <a:pt x="6004605" y="798185"/>
                </a:cubicBezTo>
                <a:lnTo>
                  <a:pt x="6004788" y="798404"/>
                </a:lnTo>
                <a:lnTo>
                  <a:pt x="6051771" y="916385"/>
                </a:lnTo>
                <a:cubicBezTo>
                  <a:pt x="6070427" y="957710"/>
                  <a:pt x="6090225" y="998593"/>
                  <a:pt x="6109323" y="1041059"/>
                </a:cubicBezTo>
                <a:cubicBezTo>
                  <a:pt x="6153855" y="1128785"/>
                  <a:pt x="6189259" y="1220047"/>
                  <a:pt x="6218330" y="1308516"/>
                </a:cubicBezTo>
                <a:cubicBezTo>
                  <a:pt x="6225408" y="1326767"/>
                  <a:pt x="6235284" y="1338689"/>
                  <a:pt x="6248699" y="1359737"/>
                </a:cubicBezTo>
                <a:cubicBezTo>
                  <a:pt x="6274229" y="1439077"/>
                  <a:pt x="6291930" y="1484709"/>
                  <a:pt x="6317460" y="1564049"/>
                </a:cubicBezTo>
                <a:lnTo>
                  <a:pt x="6327364" y="1565758"/>
                </a:lnTo>
                <a:lnTo>
                  <a:pt x="6405224" y="1840478"/>
                </a:lnTo>
                <a:lnTo>
                  <a:pt x="6402944" y="1841928"/>
                </a:lnTo>
                <a:cubicBezTo>
                  <a:pt x="6401363" y="1841231"/>
                  <a:pt x="6400479" y="1838947"/>
                  <a:pt x="6401876" y="1835782"/>
                </a:cubicBezTo>
                <a:lnTo>
                  <a:pt x="6399693" y="1834088"/>
                </a:lnTo>
                <a:lnTo>
                  <a:pt x="6398335" y="1826656"/>
                </a:lnTo>
                <a:cubicBezTo>
                  <a:pt x="6396938" y="1829822"/>
                  <a:pt x="6397823" y="1832103"/>
                  <a:pt x="6399057" y="1833594"/>
                </a:cubicBezTo>
                <a:lnTo>
                  <a:pt x="6399693" y="1834088"/>
                </a:lnTo>
                <a:lnTo>
                  <a:pt x="6403601" y="1855454"/>
                </a:lnTo>
                <a:cubicBezTo>
                  <a:pt x="6404065" y="1865114"/>
                  <a:pt x="6403741" y="1874425"/>
                  <a:pt x="6404114" y="1882153"/>
                </a:cubicBezTo>
                <a:cubicBezTo>
                  <a:pt x="6426850" y="1967824"/>
                  <a:pt x="6455919" y="2056293"/>
                  <a:pt x="6473067" y="2154626"/>
                </a:cubicBezTo>
                <a:cubicBezTo>
                  <a:pt x="6477354" y="2179210"/>
                  <a:pt x="6481640" y="2203794"/>
                  <a:pt x="6483134" y="2234707"/>
                </a:cubicBezTo>
                <a:cubicBezTo>
                  <a:pt x="6493200" y="2314789"/>
                  <a:pt x="6510347" y="2413122"/>
                  <a:pt x="6520415" y="2493203"/>
                </a:cubicBezTo>
                <a:cubicBezTo>
                  <a:pt x="6527965" y="2553265"/>
                  <a:pt x="6535096" y="2604631"/>
                  <a:pt x="6531980" y="2633394"/>
                </a:cubicBezTo>
                <a:lnTo>
                  <a:pt x="6527593" y="2646575"/>
                </a:lnTo>
                <a:lnTo>
                  <a:pt x="6529126" y="2655889"/>
                </a:lnTo>
                <a:lnTo>
                  <a:pt x="6530629" y="2656552"/>
                </a:lnTo>
                <a:cubicBezTo>
                  <a:pt x="6531421" y="2656903"/>
                  <a:pt x="6531421" y="2656903"/>
                  <a:pt x="6531421" y="2656903"/>
                </a:cubicBezTo>
                <a:cubicBezTo>
                  <a:pt x="6531421" y="2656903"/>
                  <a:pt x="6531421" y="2656903"/>
                  <a:pt x="6534962" y="2666028"/>
                </a:cubicBezTo>
                <a:lnTo>
                  <a:pt x="6531926" y="2672908"/>
                </a:lnTo>
                <a:lnTo>
                  <a:pt x="6533706" y="2683731"/>
                </a:lnTo>
                <a:lnTo>
                  <a:pt x="6528462" y="2680756"/>
                </a:lnTo>
                <a:lnTo>
                  <a:pt x="6526580" y="2685022"/>
                </a:lnTo>
                <a:cubicBezTo>
                  <a:pt x="6526580" y="2685022"/>
                  <a:pt x="6526580" y="2685022"/>
                  <a:pt x="6526136" y="2683881"/>
                </a:cubicBezTo>
                <a:lnTo>
                  <a:pt x="6524812" y="2680466"/>
                </a:lnTo>
                <a:lnTo>
                  <a:pt x="6524804" y="2684545"/>
                </a:lnTo>
                <a:cubicBezTo>
                  <a:pt x="6528033" y="2702572"/>
                  <a:pt x="6538888" y="2735796"/>
                  <a:pt x="6538236" y="2743109"/>
                </a:cubicBezTo>
                <a:cubicBezTo>
                  <a:pt x="6546244" y="2763483"/>
                  <a:pt x="6540935" y="2767921"/>
                  <a:pt x="6531185" y="2767044"/>
                </a:cubicBezTo>
                <a:cubicBezTo>
                  <a:pt x="6543635" y="2792734"/>
                  <a:pt x="6541116" y="2876049"/>
                  <a:pt x="6547385" y="2915923"/>
                </a:cubicBezTo>
                <a:cubicBezTo>
                  <a:pt x="6550954" y="2930986"/>
                  <a:pt x="6555394" y="2936299"/>
                  <a:pt x="6558964" y="2951360"/>
                </a:cubicBezTo>
                <a:cubicBezTo>
                  <a:pt x="6572463" y="3075426"/>
                  <a:pt x="6561154" y="3202178"/>
                  <a:pt x="6560463" y="3320054"/>
                </a:cubicBezTo>
                <a:cubicBezTo>
                  <a:pt x="6561422" y="3364367"/>
                  <a:pt x="6580142" y="3429930"/>
                  <a:pt x="6560643" y="3428182"/>
                </a:cubicBezTo>
                <a:cubicBezTo>
                  <a:pt x="6558034" y="3457430"/>
                  <a:pt x="6555423" y="3486683"/>
                  <a:pt x="6564303" y="3497307"/>
                </a:cubicBezTo>
                <a:cubicBezTo>
                  <a:pt x="6557253" y="3521245"/>
                  <a:pt x="6558122" y="3511495"/>
                  <a:pt x="6543934" y="3505308"/>
                </a:cubicBezTo>
                <a:cubicBezTo>
                  <a:pt x="6536705" y="3421119"/>
                  <a:pt x="6550714" y="3319179"/>
                  <a:pt x="6547053" y="3250053"/>
                </a:cubicBezTo>
                <a:cubicBezTo>
                  <a:pt x="6552364" y="3245615"/>
                  <a:pt x="6547924" y="3240302"/>
                  <a:pt x="6542614" y="3244740"/>
                </a:cubicBezTo>
                <a:cubicBezTo>
                  <a:pt x="6542614" y="3244740"/>
                  <a:pt x="6541744" y="3254490"/>
                  <a:pt x="6541744" y="3254490"/>
                </a:cubicBezTo>
                <a:cubicBezTo>
                  <a:pt x="6545314" y="3269553"/>
                  <a:pt x="6540003" y="3273991"/>
                  <a:pt x="6534694" y="3278429"/>
                </a:cubicBezTo>
                <a:lnTo>
                  <a:pt x="6531190" y="3263643"/>
                </a:lnTo>
                <a:lnTo>
                  <a:pt x="6531994" y="3253615"/>
                </a:lnTo>
                <a:cubicBezTo>
                  <a:pt x="6531124" y="3263366"/>
                  <a:pt x="6531124" y="3263366"/>
                  <a:pt x="6531124" y="3263366"/>
                </a:cubicBezTo>
                <a:lnTo>
                  <a:pt x="6531190" y="3263643"/>
                </a:lnTo>
                <a:lnTo>
                  <a:pt x="6521033" y="3390229"/>
                </a:lnTo>
                <a:cubicBezTo>
                  <a:pt x="6519446" y="3435541"/>
                  <a:pt x="6519078" y="3480963"/>
                  <a:pt x="6517384" y="3527497"/>
                </a:cubicBezTo>
                <a:cubicBezTo>
                  <a:pt x="6518434" y="3625872"/>
                  <a:pt x="6509734" y="3723373"/>
                  <a:pt x="6496595" y="3815563"/>
                </a:cubicBezTo>
                <a:cubicBezTo>
                  <a:pt x="6494852" y="3835063"/>
                  <a:pt x="6498424" y="3850126"/>
                  <a:pt x="6501124" y="3874940"/>
                </a:cubicBezTo>
                <a:cubicBezTo>
                  <a:pt x="6488855" y="3957377"/>
                  <a:pt x="6484504" y="4006129"/>
                  <a:pt x="6472234" y="4088567"/>
                </a:cubicBezTo>
                <a:lnTo>
                  <a:pt x="6480357" y="4094487"/>
                </a:lnTo>
                <a:lnTo>
                  <a:pt x="6428427" y="4375267"/>
                </a:lnTo>
                <a:lnTo>
                  <a:pt x="6425741" y="4375556"/>
                </a:lnTo>
                <a:cubicBezTo>
                  <a:pt x="6424632" y="4374230"/>
                  <a:pt x="6424851" y="4371791"/>
                  <a:pt x="6427506" y="4369573"/>
                </a:cubicBezTo>
                <a:lnTo>
                  <a:pt x="6426300" y="4367087"/>
                </a:lnTo>
                <a:lnTo>
                  <a:pt x="6428376" y="4359822"/>
                </a:lnTo>
                <a:cubicBezTo>
                  <a:pt x="6425720" y="4362041"/>
                  <a:pt x="6425503" y="4364479"/>
                  <a:pt x="6425949" y="4366362"/>
                </a:cubicBezTo>
                <a:lnTo>
                  <a:pt x="6426300" y="4367087"/>
                </a:lnTo>
                <a:lnTo>
                  <a:pt x="6420336" y="4387972"/>
                </a:lnTo>
                <a:cubicBezTo>
                  <a:pt x="6416472" y="4396839"/>
                  <a:pt x="6412054" y="4405041"/>
                  <a:pt x="6408966" y="4412135"/>
                </a:cubicBezTo>
                <a:cubicBezTo>
                  <a:pt x="6391387" y="4499011"/>
                  <a:pt x="6378246" y="4591201"/>
                  <a:pt x="6350047" y="4686953"/>
                </a:cubicBezTo>
                <a:cubicBezTo>
                  <a:pt x="6342997" y="4710891"/>
                  <a:pt x="6335946" y="4734828"/>
                  <a:pt x="6323588" y="4763203"/>
                </a:cubicBezTo>
                <a:cubicBezTo>
                  <a:pt x="6297128" y="4839455"/>
                  <a:pt x="6268928" y="4935206"/>
                  <a:pt x="6242470" y="5011457"/>
                </a:cubicBezTo>
                <a:cubicBezTo>
                  <a:pt x="6229240" y="5049583"/>
                  <a:pt x="6217555" y="5084162"/>
                  <a:pt x="6206632" y="5110210"/>
                </a:cubicBezTo>
                <a:lnTo>
                  <a:pt x="6191507" y="5140673"/>
                </a:lnTo>
                <a:lnTo>
                  <a:pt x="6172300" y="5199455"/>
                </a:lnTo>
                <a:lnTo>
                  <a:pt x="6156345" y="5277115"/>
                </a:lnTo>
                <a:cubicBezTo>
                  <a:pt x="6121202" y="5347784"/>
                  <a:pt x="6084760" y="5446969"/>
                  <a:pt x="6059140" y="5529842"/>
                </a:cubicBezTo>
                <a:cubicBezTo>
                  <a:pt x="6059140" y="5529842"/>
                  <a:pt x="6059140" y="5529842"/>
                  <a:pt x="6065922" y="5528472"/>
                </a:cubicBezTo>
                <a:cubicBezTo>
                  <a:pt x="6064552" y="5521685"/>
                  <a:pt x="6069964" y="5513528"/>
                  <a:pt x="6078119" y="5518945"/>
                </a:cubicBezTo>
                <a:lnTo>
                  <a:pt x="6077573" y="5523376"/>
                </a:lnTo>
                <a:lnTo>
                  <a:pt x="6068664" y="5542046"/>
                </a:lnTo>
                <a:cubicBezTo>
                  <a:pt x="6075448" y="5540675"/>
                  <a:pt x="6075448" y="5540675"/>
                  <a:pt x="6075448" y="5540675"/>
                </a:cubicBezTo>
                <a:lnTo>
                  <a:pt x="6077573" y="5523376"/>
                </a:lnTo>
                <a:lnTo>
                  <a:pt x="6125089" y="5423814"/>
                </a:lnTo>
                <a:cubicBezTo>
                  <a:pt x="6141297" y="5386105"/>
                  <a:pt x="6157174" y="5351113"/>
                  <a:pt x="6179507" y="5321879"/>
                </a:cubicBezTo>
                <a:cubicBezTo>
                  <a:pt x="6191633" y="5277050"/>
                  <a:pt x="6205055" y="5203704"/>
                  <a:pt x="6233557" y="5205010"/>
                </a:cubicBezTo>
                <a:cubicBezTo>
                  <a:pt x="6217393" y="5264783"/>
                  <a:pt x="6210681" y="5301457"/>
                  <a:pt x="6187733" y="5362599"/>
                </a:cubicBezTo>
                <a:cubicBezTo>
                  <a:pt x="6186363" y="5355812"/>
                  <a:pt x="6179580" y="5357183"/>
                  <a:pt x="6184992" y="5349026"/>
                </a:cubicBezTo>
                <a:cubicBezTo>
                  <a:pt x="6178209" y="5350396"/>
                  <a:pt x="6168826" y="5408799"/>
                  <a:pt x="6163414" y="5416956"/>
                </a:cubicBezTo>
                <a:cubicBezTo>
                  <a:pt x="6160743" y="5438684"/>
                  <a:pt x="6153959" y="5440054"/>
                  <a:pt x="6145805" y="5434638"/>
                </a:cubicBezTo>
                <a:cubicBezTo>
                  <a:pt x="6144506" y="5463155"/>
                  <a:pt x="6102581" y="5535195"/>
                  <a:pt x="6089085" y="5573237"/>
                </a:cubicBezTo>
                <a:cubicBezTo>
                  <a:pt x="6085044" y="5588181"/>
                  <a:pt x="6086414" y="5594968"/>
                  <a:pt x="6082373" y="5609909"/>
                </a:cubicBezTo>
                <a:cubicBezTo>
                  <a:pt x="6035107" y="5725408"/>
                  <a:pt x="5964746" y="5831446"/>
                  <a:pt x="5907955" y="5934742"/>
                </a:cubicBezTo>
                <a:cubicBezTo>
                  <a:pt x="5887677" y="5974154"/>
                  <a:pt x="5872883" y="6040713"/>
                  <a:pt x="5856575" y="6029882"/>
                </a:cubicBezTo>
                <a:cubicBezTo>
                  <a:pt x="5840339" y="6054351"/>
                  <a:pt x="5824102" y="6078822"/>
                  <a:pt x="5826843" y="6092393"/>
                </a:cubicBezTo>
                <a:cubicBezTo>
                  <a:pt x="5809236" y="6110077"/>
                  <a:pt x="5814648" y="6101919"/>
                  <a:pt x="5805124" y="6089719"/>
                </a:cubicBezTo>
                <a:cubicBezTo>
                  <a:pt x="5838897" y="6012262"/>
                  <a:pt x="5899801" y="5929325"/>
                  <a:pt x="5929533" y="5866812"/>
                </a:cubicBezTo>
                <a:cubicBezTo>
                  <a:pt x="5936316" y="5865442"/>
                  <a:pt x="5934945" y="5858655"/>
                  <a:pt x="5928163" y="5860025"/>
                </a:cubicBezTo>
                <a:cubicBezTo>
                  <a:pt x="5928163" y="5860025"/>
                  <a:pt x="5922749" y="5868182"/>
                  <a:pt x="5922749" y="5868182"/>
                </a:cubicBezTo>
                <a:cubicBezTo>
                  <a:pt x="5918709" y="5883126"/>
                  <a:pt x="5911926" y="5884496"/>
                  <a:pt x="5905143" y="5885866"/>
                </a:cubicBezTo>
                <a:lnTo>
                  <a:pt x="5909110" y="5871199"/>
                </a:lnTo>
                <a:lnTo>
                  <a:pt x="5914596" y="5862765"/>
                </a:lnTo>
                <a:cubicBezTo>
                  <a:pt x="5909184" y="5870922"/>
                  <a:pt x="5909184" y="5870922"/>
                  <a:pt x="5909184" y="5870922"/>
                </a:cubicBezTo>
                <a:lnTo>
                  <a:pt x="5909110" y="5871199"/>
                </a:lnTo>
                <a:lnTo>
                  <a:pt x="5839843" y="5977637"/>
                </a:lnTo>
                <a:cubicBezTo>
                  <a:pt x="5816850" y="6016715"/>
                  <a:pt x="5794878" y="6056470"/>
                  <a:pt x="5771208" y="6096571"/>
                </a:cubicBezTo>
                <a:cubicBezTo>
                  <a:pt x="5725241" y="6183551"/>
                  <a:pt x="5671120" y="6265118"/>
                  <a:pt x="5615626" y="6339899"/>
                </a:cubicBezTo>
                <a:cubicBezTo>
                  <a:pt x="5604802" y="6356211"/>
                  <a:pt x="5600760" y="6371154"/>
                  <a:pt x="5591306" y="6394255"/>
                </a:cubicBezTo>
                <a:cubicBezTo>
                  <a:pt x="5541227" y="6460877"/>
                  <a:pt x="5514166" y="6501661"/>
                  <a:pt x="5464086" y="6568285"/>
                </a:cubicBezTo>
                <a:lnTo>
                  <a:pt x="5468405" y="6577359"/>
                </a:lnTo>
                <a:lnTo>
                  <a:pt x="5288922" y="6799441"/>
                </a:lnTo>
                <a:lnTo>
                  <a:pt x="5286422" y="6798415"/>
                </a:lnTo>
                <a:cubicBezTo>
                  <a:pt x="5286080" y="6796720"/>
                  <a:pt x="5287433" y="6794680"/>
                  <a:pt x="5290826" y="6793995"/>
                </a:cubicBezTo>
                <a:lnTo>
                  <a:pt x="5290950" y="6791235"/>
                </a:lnTo>
                <a:lnTo>
                  <a:pt x="5296238" y="6785838"/>
                </a:lnTo>
                <a:cubicBezTo>
                  <a:pt x="5292846" y="6786523"/>
                  <a:pt x="5291491" y="6788563"/>
                  <a:pt x="5290987" y="6790431"/>
                </a:cubicBezTo>
                <a:lnTo>
                  <a:pt x="5290950" y="6791235"/>
                </a:lnTo>
                <a:lnTo>
                  <a:pt x="5275753" y="6806752"/>
                </a:lnTo>
                <a:cubicBezTo>
                  <a:pt x="5268129" y="6812705"/>
                  <a:pt x="5260336" y="6817811"/>
                  <a:pt x="5254239" y="6822575"/>
                </a:cubicBezTo>
                <a:lnTo>
                  <a:pt x="5225321" y="6858000"/>
                </a:lnTo>
                <a:lnTo>
                  <a:pt x="5157501" y="6858000"/>
                </a:lnTo>
                <a:lnTo>
                  <a:pt x="5208211" y="6795673"/>
                </a:lnTo>
                <a:cubicBezTo>
                  <a:pt x="5246285" y="6748251"/>
                  <a:pt x="5283178" y="6703716"/>
                  <a:pt x="5328568" y="6666293"/>
                </a:cubicBezTo>
                <a:cubicBezTo>
                  <a:pt x="5344804" y="6641822"/>
                  <a:pt x="5355629" y="6625510"/>
                  <a:pt x="5366453" y="6609197"/>
                </a:cubicBezTo>
                <a:cubicBezTo>
                  <a:pt x="5401667" y="6573829"/>
                  <a:pt x="5389473" y="6583356"/>
                  <a:pt x="5430099" y="6539833"/>
                </a:cubicBezTo>
                <a:cubicBezTo>
                  <a:pt x="5435512" y="6531676"/>
                  <a:pt x="5427358" y="6526259"/>
                  <a:pt x="5427358" y="6526259"/>
                </a:cubicBezTo>
                <a:cubicBezTo>
                  <a:pt x="5463873" y="6462376"/>
                  <a:pt x="5492303" y="6428381"/>
                  <a:pt x="5513952" y="6395753"/>
                </a:cubicBezTo>
                <a:cubicBezTo>
                  <a:pt x="5541014" y="6354970"/>
                  <a:pt x="5564033" y="6329129"/>
                  <a:pt x="5597877" y="6286977"/>
                </a:cubicBezTo>
                <a:cubicBezTo>
                  <a:pt x="5599212" y="6276112"/>
                  <a:pt x="5595478" y="6275100"/>
                  <a:pt x="5589542" y="6276299"/>
                </a:cubicBezTo>
                <a:cubicBezTo>
                  <a:pt x="5586574" y="6276898"/>
                  <a:pt x="5583056" y="6278050"/>
                  <a:pt x="5579347" y="6278801"/>
                </a:cubicBezTo>
                <a:lnTo>
                  <a:pt x="5572013" y="6278854"/>
                </a:lnTo>
                <a:lnTo>
                  <a:pt x="5561199" y="6297181"/>
                </a:lnTo>
                <a:cubicBezTo>
                  <a:pt x="5561198" y="6290257"/>
                  <a:pt x="5554278" y="6290256"/>
                  <a:pt x="5561199" y="6283333"/>
                </a:cubicBezTo>
                <a:cubicBezTo>
                  <a:pt x="5554278" y="6283333"/>
                  <a:pt x="5533518" y="6338722"/>
                  <a:pt x="5526598" y="6345645"/>
                </a:cubicBezTo>
                <a:cubicBezTo>
                  <a:pt x="5519678" y="6366415"/>
                  <a:pt x="5512758" y="6366415"/>
                  <a:pt x="5505837" y="6359491"/>
                </a:cubicBezTo>
                <a:cubicBezTo>
                  <a:pt x="5498917" y="6387186"/>
                  <a:pt x="5443558" y="6449499"/>
                  <a:pt x="5422797" y="6484116"/>
                </a:cubicBezTo>
                <a:cubicBezTo>
                  <a:pt x="5415877" y="6497964"/>
                  <a:pt x="5415878" y="6504888"/>
                  <a:pt x="5408957" y="6518733"/>
                </a:cubicBezTo>
                <a:cubicBezTo>
                  <a:pt x="5339758" y="6622587"/>
                  <a:pt x="5249796" y="6712595"/>
                  <a:pt x="5173676" y="6802601"/>
                </a:cubicBezTo>
                <a:cubicBezTo>
                  <a:pt x="5166756" y="6811255"/>
                  <a:pt x="5159836" y="6821640"/>
                  <a:pt x="5153132" y="6832134"/>
                </a:cubicBezTo>
                <a:lnTo>
                  <a:pt x="5136638" y="6858000"/>
                </a:lnTo>
                <a:lnTo>
                  <a:pt x="5106051" y="6858000"/>
                </a:lnTo>
                <a:lnTo>
                  <a:pt x="5127832" y="6832026"/>
                </a:lnTo>
                <a:cubicBezTo>
                  <a:pt x="5158107" y="6799139"/>
                  <a:pt x="5187517" y="6767983"/>
                  <a:pt x="5208277" y="6740288"/>
                </a:cubicBezTo>
                <a:cubicBezTo>
                  <a:pt x="5215197" y="6740288"/>
                  <a:pt x="5215197" y="6733364"/>
                  <a:pt x="5208277" y="6733364"/>
                </a:cubicBezTo>
                <a:cubicBezTo>
                  <a:pt x="5208277" y="6733364"/>
                  <a:pt x="5201357" y="6740288"/>
                  <a:pt x="5201357" y="6740288"/>
                </a:cubicBezTo>
                <a:cubicBezTo>
                  <a:pt x="5194437" y="6754136"/>
                  <a:pt x="5187517" y="6754136"/>
                  <a:pt x="5180596" y="6754136"/>
                </a:cubicBezTo>
                <a:lnTo>
                  <a:pt x="5187389" y="6740544"/>
                </a:lnTo>
                <a:lnTo>
                  <a:pt x="5194437" y="6733364"/>
                </a:lnTo>
                <a:cubicBezTo>
                  <a:pt x="5187516" y="6740288"/>
                  <a:pt x="5187516" y="6740288"/>
                  <a:pt x="5187516" y="6740288"/>
                </a:cubicBezTo>
                <a:lnTo>
                  <a:pt x="5187389" y="6740544"/>
                </a:lnTo>
                <a:lnTo>
                  <a:pt x="5098421" y="6831161"/>
                </a:lnTo>
                <a:lnTo>
                  <a:pt x="5074751" y="6858000"/>
                </a:lnTo>
                <a:lnTo>
                  <a:pt x="4627783" y="6858000"/>
                </a:lnTo>
                <a:lnTo>
                  <a:pt x="4759894" y="6716663"/>
                </a:lnTo>
                <a:cubicBezTo>
                  <a:pt x="5450268" y="5934815"/>
                  <a:pt x="5893935" y="4941647"/>
                  <a:pt x="5986727" y="3868735"/>
                </a:cubicBezTo>
                <a:cubicBezTo>
                  <a:pt x="5995162" y="3759071"/>
                  <a:pt x="6003598" y="3657840"/>
                  <a:pt x="6003597" y="3548178"/>
                </a:cubicBezTo>
                <a:cubicBezTo>
                  <a:pt x="6003597" y="3548178"/>
                  <a:pt x="6012034" y="3548178"/>
                  <a:pt x="6012034" y="3539742"/>
                </a:cubicBezTo>
                <a:lnTo>
                  <a:pt x="6012033" y="3514433"/>
                </a:lnTo>
                <a:lnTo>
                  <a:pt x="6003597" y="3506001"/>
                </a:lnTo>
                <a:lnTo>
                  <a:pt x="6003597" y="3269799"/>
                </a:lnTo>
                <a:cubicBezTo>
                  <a:pt x="5995162" y="3084217"/>
                  <a:pt x="5978291" y="2907070"/>
                  <a:pt x="5952984" y="2721484"/>
                </a:cubicBezTo>
                <a:cubicBezTo>
                  <a:pt x="5868626" y="2122549"/>
                  <a:pt x="5683041" y="1557361"/>
                  <a:pt x="5404662" y="1051221"/>
                </a:cubicBezTo>
                <a:cubicBezTo>
                  <a:pt x="5261257" y="764409"/>
                  <a:pt x="5075668" y="486032"/>
                  <a:pt x="4873211" y="224525"/>
                </a:cubicBezTo>
                <a:cubicBezTo>
                  <a:pt x="4881646" y="232961"/>
                  <a:pt x="4881646" y="232961"/>
                  <a:pt x="4890083" y="232961"/>
                </a:cubicBezTo>
                <a:cubicBezTo>
                  <a:pt x="4873213" y="207654"/>
                  <a:pt x="4831032" y="157040"/>
                  <a:pt x="4797289" y="114861"/>
                </a:cubicBezTo>
                <a:cubicBezTo>
                  <a:pt x="4771984" y="89556"/>
                  <a:pt x="4755110" y="64247"/>
                  <a:pt x="4738239" y="55811"/>
                </a:cubicBezTo>
                <a:close/>
                <a:moveTo>
                  <a:pt x="0" y="0"/>
                </a:moveTo>
                <a:lnTo>
                  <a:pt x="4229922" y="0"/>
                </a:lnTo>
                <a:lnTo>
                  <a:pt x="4372273" y="157015"/>
                </a:lnTo>
                <a:cubicBezTo>
                  <a:pt x="4431688" y="226187"/>
                  <a:pt x="4489090" y="297230"/>
                  <a:pt x="4543809" y="370769"/>
                </a:cubicBezTo>
                <a:cubicBezTo>
                  <a:pt x="4656128" y="524172"/>
                  <a:pt x="4758013" y="681691"/>
                  <a:pt x="4849592" y="843375"/>
                </a:cubicBezTo>
                <a:lnTo>
                  <a:pt x="4914877" y="967066"/>
                </a:lnTo>
                <a:lnTo>
                  <a:pt x="4925933" y="979122"/>
                </a:lnTo>
                <a:cubicBezTo>
                  <a:pt x="4944916" y="1006408"/>
                  <a:pt x="4963897" y="1049113"/>
                  <a:pt x="4982878" y="1068093"/>
                </a:cubicBezTo>
                <a:cubicBezTo>
                  <a:pt x="4982877" y="1070904"/>
                  <a:pt x="4982877" y="1073716"/>
                  <a:pt x="4982876" y="1076527"/>
                </a:cubicBezTo>
                <a:lnTo>
                  <a:pt x="4982876" y="1084962"/>
                </a:lnTo>
                <a:lnTo>
                  <a:pt x="4991312" y="1084964"/>
                </a:lnTo>
                <a:cubicBezTo>
                  <a:pt x="5008182" y="1110271"/>
                  <a:pt x="4999747" y="1110271"/>
                  <a:pt x="5008183" y="1127139"/>
                </a:cubicBezTo>
                <a:lnTo>
                  <a:pt x="5008183" y="1135577"/>
                </a:lnTo>
                <a:lnTo>
                  <a:pt x="5016618" y="1144015"/>
                </a:lnTo>
                <a:lnTo>
                  <a:pt x="5016619" y="1135576"/>
                </a:lnTo>
                <a:cubicBezTo>
                  <a:pt x="5041926" y="1177757"/>
                  <a:pt x="5050362" y="1203064"/>
                  <a:pt x="5075670" y="1228369"/>
                </a:cubicBezTo>
                <a:lnTo>
                  <a:pt x="5067232" y="1228371"/>
                </a:lnTo>
                <a:lnTo>
                  <a:pt x="5067232" y="1236805"/>
                </a:lnTo>
                <a:cubicBezTo>
                  <a:pt x="5067235" y="1245241"/>
                  <a:pt x="5075669" y="1245241"/>
                  <a:pt x="5075669" y="1245241"/>
                </a:cubicBezTo>
                <a:lnTo>
                  <a:pt x="5084105" y="1245241"/>
                </a:lnTo>
                <a:cubicBezTo>
                  <a:pt x="5084106" y="1248053"/>
                  <a:pt x="5084106" y="1250866"/>
                  <a:pt x="5084107" y="1253677"/>
                </a:cubicBezTo>
                <a:cubicBezTo>
                  <a:pt x="5100976" y="1278984"/>
                  <a:pt x="5092540" y="1287420"/>
                  <a:pt x="5100976" y="1304291"/>
                </a:cubicBezTo>
                <a:cubicBezTo>
                  <a:pt x="5109412" y="1304291"/>
                  <a:pt x="5109411" y="1295855"/>
                  <a:pt x="5117847" y="1312726"/>
                </a:cubicBezTo>
                <a:cubicBezTo>
                  <a:pt x="5117848" y="1321162"/>
                  <a:pt x="5126283" y="1321162"/>
                  <a:pt x="5126282" y="1329598"/>
                </a:cubicBezTo>
                <a:cubicBezTo>
                  <a:pt x="5117847" y="1329598"/>
                  <a:pt x="5117847" y="1329598"/>
                  <a:pt x="5117847" y="1338033"/>
                </a:cubicBezTo>
                <a:lnTo>
                  <a:pt x="5126283" y="1346469"/>
                </a:lnTo>
                <a:cubicBezTo>
                  <a:pt x="5126283" y="1346469"/>
                  <a:pt x="5126285" y="1354905"/>
                  <a:pt x="5134719" y="1354905"/>
                </a:cubicBezTo>
                <a:cubicBezTo>
                  <a:pt x="5143154" y="1371778"/>
                  <a:pt x="5185333" y="1439263"/>
                  <a:pt x="5176898" y="1430824"/>
                </a:cubicBezTo>
                <a:cubicBezTo>
                  <a:pt x="5193769" y="1422391"/>
                  <a:pt x="5151590" y="1405518"/>
                  <a:pt x="5168461" y="1397082"/>
                </a:cubicBezTo>
                <a:cubicBezTo>
                  <a:pt x="5160025" y="1388648"/>
                  <a:pt x="5151590" y="1380211"/>
                  <a:pt x="5143155" y="1363341"/>
                </a:cubicBezTo>
                <a:lnTo>
                  <a:pt x="5143154" y="1354903"/>
                </a:lnTo>
                <a:lnTo>
                  <a:pt x="5143155" y="1346469"/>
                </a:lnTo>
                <a:cubicBezTo>
                  <a:pt x="5143155" y="1338034"/>
                  <a:pt x="5134719" y="1329598"/>
                  <a:pt x="5134719" y="1329598"/>
                </a:cubicBezTo>
                <a:cubicBezTo>
                  <a:pt x="5134719" y="1304291"/>
                  <a:pt x="5109411" y="1295855"/>
                  <a:pt x="5092539" y="1262112"/>
                </a:cubicBezTo>
                <a:cubicBezTo>
                  <a:pt x="5100976" y="1262115"/>
                  <a:pt x="5100976" y="1253677"/>
                  <a:pt x="5092540" y="1245241"/>
                </a:cubicBezTo>
                <a:lnTo>
                  <a:pt x="5092539" y="1236803"/>
                </a:lnTo>
                <a:lnTo>
                  <a:pt x="5092539" y="1219933"/>
                </a:lnTo>
                <a:cubicBezTo>
                  <a:pt x="5084107" y="1219935"/>
                  <a:pt x="5084105" y="1211496"/>
                  <a:pt x="5084107" y="1219935"/>
                </a:cubicBezTo>
                <a:lnTo>
                  <a:pt x="5075668" y="1219935"/>
                </a:lnTo>
                <a:cubicBezTo>
                  <a:pt x="5075669" y="1194627"/>
                  <a:pt x="5058796" y="1203064"/>
                  <a:pt x="5050362" y="1186189"/>
                </a:cubicBezTo>
                <a:cubicBezTo>
                  <a:pt x="5041926" y="1160885"/>
                  <a:pt x="5033490" y="1144012"/>
                  <a:pt x="5025055" y="1135578"/>
                </a:cubicBezTo>
                <a:lnTo>
                  <a:pt x="5025054" y="1127141"/>
                </a:lnTo>
                <a:lnTo>
                  <a:pt x="5025055" y="1118707"/>
                </a:lnTo>
                <a:cubicBezTo>
                  <a:pt x="5016619" y="1110270"/>
                  <a:pt x="5012403" y="1106052"/>
                  <a:pt x="5009238" y="1101833"/>
                </a:cubicBezTo>
                <a:lnTo>
                  <a:pt x="5004170" y="1092826"/>
                </a:lnTo>
                <a:lnTo>
                  <a:pt x="5008183" y="1093400"/>
                </a:lnTo>
                <a:lnTo>
                  <a:pt x="5008182" y="1084964"/>
                </a:lnTo>
                <a:lnTo>
                  <a:pt x="4999746" y="1076527"/>
                </a:lnTo>
                <a:lnTo>
                  <a:pt x="4991312" y="1068091"/>
                </a:lnTo>
                <a:cubicBezTo>
                  <a:pt x="4991314" y="1059657"/>
                  <a:pt x="4991314" y="1059657"/>
                  <a:pt x="4982876" y="1042786"/>
                </a:cubicBezTo>
                <a:cubicBezTo>
                  <a:pt x="4982876" y="1051221"/>
                  <a:pt x="4974440" y="1042787"/>
                  <a:pt x="4966004" y="1025912"/>
                </a:cubicBezTo>
                <a:cubicBezTo>
                  <a:pt x="4974440" y="1025914"/>
                  <a:pt x="4974440" y="1034350"/>
                  <a:pt x="4982876" y="1034349"/>
                </a:cubicBezTo>
                <a:cubicBezTo>
                  <a:pt x="4966005" y="1009043"/>
                  <a:pt x="4966004" y="1025912"/>
                  <a:pt x="4957571" y="1009043"/>
                </a:cubicBezTo>
                <a:cubicBezTo>
                  <a:pt x="4949132" y="983737"/>
                  <a:pt x="4957569" y="1000607"/>
                  <a:pt x="4932262" y="966864"/>
                </a:cubicBezTo>
                <a:cubicBezTo>
                  <a:pt x="4940697" y="958427"/>
                  <a:pt x="4949132" y="966864"/>
                  <a:pt x="4957569" y="966864"/>
                </a:cubicBezTo>
                <a:lnTo>
                  <a:pt x="4923825" y="933123"/>
                </a:lnTo>
                <a:lnTo>
                  <a:pt x="4932261" y="933122"/>
                </a:lnTo>
                <a:lnTo>
                  <a:pt x="4932262" y="924686"/>
                </a:lnTo>
                <a:cubicBezTo>
                  <a:pt x="4932262" y="924686"/>
                  <a:pt x="4923828" y="924686"/>
                  <a:pt x="4923825" y="916250"/>
                </a:cubicBezTo>
                <a:cubicBezTo>
                  <a:pt x="4915392" y="907814"/>
                  <a:pt x="4906952" y="890943"/>
                  <a:pt x="4898518" y="890943"/>
                </a:cubicBezTo>
                <a:cubicBezTo>
                  <a:pt x="4898518" y="890943"/>
                  <a:pt x="4890085" y="882507"/>
                  <a:pt x="4890083" y="874073"/>
                </a:cubicBezTo>
                <a:lnTo>
                  <a:pt x="4881646" y="865638"/>
                </a:lnTo>
                <a:lnTo>
                  <a:pt x="4881647" y="874073"/>
                </a:lnTo>
                <a:lnTo>
                  <a:pt x="4881647" y="882507"/>
                </a:lnTo>
                <a:cubicBezTo>
                  <a:pt x="4856340" y="857200"/>
                  <a:pt x="4847904" y="831895"/>
                  <a:pt x="4839470" y="815023"/>
                </a:cubicBezTo>
                <a:cubicBezTo>
                  <a:pt x="4847904" y="815024"/>
                  <a:pt x="4856341" y="823461"/>
                  <a:pt x="4864776" y="823459"/>
                </a:cubicBezTo>
                <a:cubicBezTo>
                  <a:pt x="4839469" y="781279"/>
                  <a:pt x="4814160" y="739104"/>
                  <a:pt x="4814160" y="772843"/>
                </a:cubicBezTo>
                <a:cubicBezTo>
                  <a:pt x="4797289" y="730666"/>
                  <a:pt x="4797289" y="730666"/>
                  <a:pt x="4771982" y="705360"/>
                </a:cubicBezTo>
                <a:cubicBezTo>
                  <a:pt x="4771982" y="705360"/>
                  <a:pt x="4780421" y="705359"/>
                  <a:pt x="4780419" y="713795"/>
                </a:cubicBezTo>
                <a:lnTo>
                  <a:pt x="4788853" y="713795"/>
                </a:lnTo>
                <a:cubicBezTo>
                  <a:pt x="4797291" y="722229"/>
                  <a:pt x="4797292" y="713795"/>
                  <a:pt x="4797292" y="713795"/>
                </a:cubicBezTo>
                <a:cubicBezTo>
                  <a:pt x="4797289" y="705360"/>
                  <a:pt x="4797289" y="705360"/>
                  <a:pt x="4788854" y="696923"/>
                </a:cubicBezTo>
                <a:lnTo>
                  <a:pt x="4797290" y="696923"/>
                </a:lnTo>
                <a:lnTo>
                  <a:pt x="4805728" y="705359"/>
                </a:lnTo>
                <a:cubicBezTo>
                  <a:pt x="4805727" y="708171"/>
                  <a:pt x="4805727" y="710983"/>
                  <a:pt x="4805726" y="713795"/>
                </a:cubicBezTo>
                <a:lnTo>
                  <a:pt x="4814160" y="722229"/>
                </a:lnTo>
                <a:lnTo>
                  <a:pt x="4822596" y="730666"/>
                </a:lnTo>
                <a:cubicBezTo>
                  <a:pt x="4881647" y="823459"/>
                  <a:pt x="4932262" y="907814"/>
                  <a:pt x="4991311" y="1000607"/>
                </a:cubicBezTo>
                <a:lnTo>
                  <a:pt x="4991312" y="1009043"/>
                </a:lnTo>
                <a:lnTo>
                  <a:pt x="4999746" y="1017476"/>
                </a:lnTo>
                <a:cubicBezTo>
                  <a:pt x="5025057" y="1042786"/>
                  <a:pt x="5016619" y="1042785"/>
                  <a:pt x="5033490" y="1068093"/>
                </a:cubicBezTo>
                <a:cubicBezTo>
                  <a:pt x="5033490" y="1076527"/>
                  <a:pt x="5033489" y="1084964"/>
                  <a:pt x="5041925" y="1093401"/>
                </a:cubicBezTo>
                <a:lnTo>
                  <a:pt x="5050362" y="1101835"/>
                </a:lnTo>
                <a:cubicBezTo>
                  <a:pt x="5067233" y="1127141"/>
                  <a:pt x="5075669" y="1152450"/>
                  <a:pt x="5092540" y="1160885"/>
                </a:cubicBezTo>
                <a:lnTo>
                  <a:pt x="5100975" y="1169321"/>
                </a:lnTo>
                <a:lnTo>
                  <a:pt x="5100976" y="1194627"/>
                </a:lnTo>
                <a:cubicBezTo>
                  <a:pt x="5109412" y="1194627"/>
                  <a:pt x="5126283" y="1236805"/>
                  <a:pt x="5143155" y="1253676"/>
                </a:cubicBezTo>
                <a:lnTo>
                  <a:pt x="5151590" y="1262112"/>
                </a:lnTo>
                <a:lnTo>
                  <a:pt x="5151590" y="1270548"/>
                </a:lnTo>
                <a:cubicBezTo>
                  <a:pt x="5185332" y="1346469"/>
                  <a:pt x="5219076" y="1430825"/>
                  <a:pt x="5261254" y="1506748"/>
                </a:cubicBezTo>
                <a:cubicBezTo>
                  <a:pt x="5261255" y="1515180"/>
                  <a:pt x="5269690" y="1523617"/>
                  <a:pt x="5278126" y="1532055"/>
                </a:cubicBezTo>
                <a:cubicBezTo>
                  <a:pt x="5278126" y="1540489"/>
                  <a:pt x="5278125" y="1548926"/>
                  <a:pt x="5278128" y="1557362"/>
                </a:cubicBezTo>
                <a:cubicBezTo>
                  <a:pt x="5278125" y="1548926"/>
                  <a:pt x="5286562" y="1557361"/>
                  <a:pt x="5294998" y="1557362"/>
                </a:cubicBezTo>
                <a:cubicBezTo>
                  <a:pt x="5294997" y="1565794"/>
                  <a:pt x="5303433" y="1574233"/>
                  <a:pt x="5303433" y="1574233"/>
                </a:cubicBezTo>
                <a:cubicBezTo>
                  <a:pt x="5320305" y="1616412"/>
                  <a:pt x="5328741" y="1658590"/>
                  <a:pt x="5345614" y="1692332"/>
                </a:cubicBezTo>
                <a:cubicBezTo>
                  <a:pt x="5345613" y="1695144"/>
                  <a:pt x="5345613" y="1697956"/>
                  <a:pt x="5345612" y="1700767"/>
                </a:cubicBezTo>
                <a:lnTo>
                  <a:pt x="5345612" y="1717637"/>
                </a:lnTo>
                <a:lnTo>
                  <a:pt x="5354048" y="1717639"/>
                </a:lnTo>
                <a:cubicBezTo>
                  <a:pt x="5379355" y="1768251"/>
                  <a:pt x="5404662" y="1810432"/>
                  <a:pt x="5413098" y="1844173"/>
                </a:cubicBezTo>
                <a:cubicBezTo>
                  <a:pt x="5438404" y="1869479"/>
                  <a:pt x="5455275" y="1945401"/>
                  <a:pt x="5480584" y="2012887"/>
                </a:cubicBezTo>
                <a:cubicBezTo>
                  <a:pt x="5497455" y="2029761"/>
                  <a:pt x="5505890" y="2088808"/>
                  <a:pt x="5514328" y="2105680"/>
                </a:cubicBezTo>
                <a:lnTo>
                  <a:pt x="5514328" y="2114117"/>
                </a:lnTo>
                <a:lnTo>
                  <a:pt x="5514327" y="2122551"/>
                </a:lnTo>
                <a:lnTo>
                  <a:pt x="5514328" y="2130987"/>
                </a:lnTo>
                <a:cubicBezTo>
                  <a:pt x="5522762" y="2139423"/>
                  <a:pt x="5522762" y="2139423"/>
                  <a:pt x="5522762" y="2130987"/>
                </a:cubicBezTo>
                <a:cubicBezTo>
                  <a:pt x="5531197" y="2156294"/>
                  <a:pt x="5531198" y="2139423"/>
                  <a:pt x="5539633" y="2139424"/>
                </a:cubicBezTo>
                <a:cubicBezTo>
                  <a:pt x="5531196" y="2164730"/>
                  <a:pt x="5556505" y="2164730"/>
                  <a:pt x="5556503" y="2198472"/>
                </a:cubicBezTo>
                <a:cubicBezTo>
                  <a:pt x="5564941" y="2190038"/>
                  <a:pt x="5564939" y="2215344"/>
                  <a:pt x="5573376" y="2215344"/>
                </a:cubicBezTo>
                <a:cubicBezTo>
                  <a:pt x="5556504" y="2181601"/>
                  <a:pt x="5548068" y="2122551"/>
                  <a:pt x="5531197" y="2114117"/>
                </a:cubicBezTo>
                <a:lnTo>
                  <a:pt x="5531198" y="2097245"/>
                </a:lnTo>
                <a:lnTo>
                  <a:pt x="5522762" y="2088808"/>
                </a:lnTo>
                <a:cubicBezTo>
                  <a:pt x="5522762" y="2038194"/>
                  <a:pt x="5497455" y="1996017"/>
                  <a:pt x="5480583" y="1953837"/>
                </a:cubicBezTo>
                <a:cubicBezTo>
                  <a:pt x="5438405" y="1844173"/>
                  <a:pt x="5404661" y="1734510"/>
                  <a:pt x="5362484" y="1641717"/>
                </a:cubicBezTo>
                <a:cubicBezTo>
                  <a:pt x="5328740" y="1565794"/>
                  <a:pt x="5294998" y="1447698"/>
                  <a:pt x="5235948" y="1346470"/>
                </a:cubicBezTo>
                <a:cubicBezTo>
                  <a:pt x="5227512" y="1329599"/>
                  <a:pt x="5210641" y="1321163"/>
                  <a:pt x="5210643" y="1304291"/>
                </a:cubicBezTo>
                <a:cubicBezTo>
                  <a:pt x="5168462" y="1228369"/>
                  <a:pt x="5143155" y="1152450"/>
                  <a:pt x="5109412" y="1093400"/>
                </a:cubicBezTo>
                <a:cubicBezTo>
                  <a:pt x="5075669" y="1051221"/>
                  <a:pt x="5092540" y="1076527"/>
                  <a:pt x="5067234" y="1025914"/>
                </a:cubicBezTo>
                <a:cubicBezTo>
                  <a:pt x="5041926" y="966866"/>
                  <a:pt x="5008183" y="916250"/>
                  <a:pt x="4974440" y="882507"/>
                </a:cubicBezTo>
                <a:cubicBezTo>
                  <a:pt x="4940696" y="806586"/>
                  <a:pt x="4856339" y="705359"/>
                  <a:pt x="4814162" y="637873"/>
                </a:cubicBezTo>
                <a:cubicBezTo>
                  <a:pt x="4797289" y="612566"/>
                  <a:pt x="4788854" y="621003"/>
                  <a:pt x="4771983" y="595695"/>
                </a:cubicBezTo>
                <a:cubicBezTo>
                  <a:pt x="4788854" y="587259"/>
                  <a:pt x="4755109" y="545082"/>
                  <a:pt x="4729804" y="519774"/>
                </a:cubicBezTo>
                <a:cubicBezTo>
                  <a:pt x="4729804" y="519774"/>
                  <a:pt x="4721369" y="519774"/>
                  <a:pt x="4712933" y="511338"/>
                </a:cubicBezTo>
                <a:cubicBezTo>
                  <a:pt x="4687626" y="486033"/>
                  <a:pt x="4670753" y="426982"/>
                  <a:pt x="4628576" y="393238"/>
                </a:cubicBezTo>
                <a:cubicBezTo>
                  <a:pt x="4620140" y="384804"/>
                  <a:pt x="4611704" y="393238"/>
                  <a:pt x="4594833" y="376368"/>
                </a:cubicBezTo>
                <a:cubicBezTo>
                  <a:pt x="4594833" y="376368"/>
                  <a:pt x="4594833" y="351062"/>
                  <a:pt x="4577960" y="342623"/>
                </a:cubicBezTo>
                <a:cubicBezTo>
                  <a:pt x="4510475" y="249831"/>
                  <a:pt x="4400810" y="148604"/>
                  <a:pt x="4324890" y="72683"/>
                </a:cubicBezTo>
                <a:cubicBezTo>
                  <a:pt x="4308018" y="55812"/>
                  <a:pt x="4291147" y="36832"/>
                  <a:pt x="4273221" y="16797"/>
                </a:cubicBezTo>
                <a:lnTo>
                  <a:pt x="4257562" y="0"/>
                </a:lnTo>
                <a:lnTo>
                  <a:pt x="4303981" y="0"/>
                </a:lnTo>
                <a:lnTo>
                  <a:pt x="4319485" y="14161"/>
                </a:lnTo>
                <a:cubicBezTo>
                  <a:pt x="4325944" y="20488"/>
                  <a:pt x="4333325" y="28396"/>
                  <a:pt x="4341761" y="38940"/>
                </a:cubicBezTo>
                <a:lnTo>
                  <a:pt x="4333323" y="38940"/>
                </a:lnTo>
                <a:lnTo>
                  <a:pt x="4341761" y="47377"/>
                </a:lnTo>
                <a:cubicBezTo>
                  <a:pt x="4341762" y="64247"/>
                  <a:pt x="4324890" y="38940"/>
                  <a:pt x="4316454" y="38940"/>
                </a:cubicBezTo>
                <a:cubicBezTo>
                  <a:pt x="4333323" y="64247"/>
                  <a:pt x="4341762" y="64247"/>
                  <a:pt x="4358630" y="64247"/>
                </a:cubicBezTo>
                <a:cubicBezTo>
                  <a:pt x="4358633" y="72683"/>
                  <a:pt x="4358633" y="72683"/>
                  <a:pt x="4367067" y="81121"/>
                </a:cubicBezTo>
                <a:cubicBezTo>
                  <a:pt x="4367069" y="89554"/>
                  <a:pt x="4375504" y="89556"/>
                  <a:pt x="4375504" y="89556"/>
                </a:cubicBezTo>
                <a:lnTo>
                  <a:pt x="4383940" y="81120"/>
                </a:lnTo>
                <a:cubicBezTo>
                  <a:pt x="4392373" y="114861"/>
                  <a:pt x="4409246" y="89554"/>
                  <a:pt x="4434553" y="131733"/>
                </a:cubicBezTo>
                <a:lnTo>
                  <a:pt x="4442990" y="140168"/>
                </a:lnTo>
                <a:lnTo>
                  <a:pt x="4451426" y="140168"/>
                </a:lnTo>
                <a:cubicBezTo>
                  <a:pt x="4510474" y="207654"/>
                  <a:pt x="4561090" y="258268"/>
                  <a:pt x="4611704" y="300447"/>
                </a:cubicBezTo>
                <a:cubicBezTo>
                  <a:pt x="4603266" y="300447"/>
                  <a:pt x="4603267" y="334190"/>
                  <a:pt x="4620140" y="325755"/>
                </a:cubicBezTo>
                <a:cubicBezTo>
                  <a:pt x="4611704" y="308881"/>
                  <a:pt x="4628575" y="317318"/>
                  <a:pt x="4637011" y="334188"/>
                </a:cubicBezTo>
                <a:cubicBezTo>
                  <a:pt x="4662316" y="367932"/>
                  <a:pt x="4712933" y="418545"/>
                  <a:pt x="4755110" y="477595"/>
                </a:cubicBezTo>
                <a:cubicBezTo>
                  <a:pt x="4797290" y="528209"/>
                  <a:pt x="4839469" y="587259"/>
                  <a:pt x="4873211" y="629438"/>
                </a:cubicBezTo>
                <a:cubicBezTo>
                  <a:pt x="4864775" y="621002"/>
                  <a:pt x="4873211" y="654745"/>
                  <a:pt x="4881646" y="654745"/>
                </a:cubicBezTo>
                <a:cubicBezTo>
                  <a:pt x="4873211" y="637873"/>
                  <a:pt x="4881647" y="637873"/>
                  <a:pt x="4890082" y="646309"/>
                </a:cubicBezTo>
                <a:cubicBezTo>
                  <a:pt x="4890083" y="663180"/>
                  <a:pt x="4923827" y="705359"/>
                  <a:pt x="4949133" y="739102"/>
                </a:cubicBezTo>
                <a:cubicBezTo>
                  <a:pt x="4974440" y="772843"/>
                  <a:pt x="4999747" y="798150"/>
                  <a:pt x="4991312" y="798150"/>
                </a:cubicBezTo>
                <a:cubicBezTo>
                  <a:pt x="5025055" y="831895"/>
                  <a:pt x="5041926" y="865638"/>
                  <a:pt x="5058797" y="899380"/>
                </a:cubicBezTo>
                <a:cubicBezTo>
                  <a:pt x="5084104" y="941557"/>
                  <a:pt x="5100976" y="983736"/>
                  <a:pt x="5143155" y="1034350"/>
                </a:cubicBezTo>
                <a:lnTo>
                  <a:pt x="5143154" y="1051222"/>
                </a:lnTo>
                <a:cubicBezTo>
                  <a:pt x="5176898" y="1059657"/>
                  <a:pt x="5202205" y="1169322"/>
                  <a:pt x="5227512" y="1203064"/>
                </a:cubicBezTo>
                <a:cubicBezTo>
                  <a:pt x="5235949" y="1211497"/>
                  <a:pt x="5235950" y="1203065"/>
                  <a:pt x="5244383" y="1219935"/>
                </a:cubicBezTo>
                <a:cubicBezTo>
                  <a:pt x="5261254" y="1245241"/>
                  <a:pt x="5261256" y="1270548"/>
                  <a:pt x="5278126" y="1295855"/>
                </a:cubicBezTo>
                <a:cubicBezTo>
                  <a:pt x="5286561" y="1312728"/>
                  <a:pt x="5295000" y="1321162"/>
                  <a:pt x="5311869" y="1338033"/>
                </a:cubicBezTo>
                <a:cubicBezTo>
                  <a:pt x="5337176" y="1388648"/>
                  <a:pt x="5354048" y="1464569"/>
                  <a:pt x="5379354" y="1523620"/>
                </a:cubicBezTo>
                <a:cubicBezTo>
                  <a:pt x="5413098" y="1591105"/>
                  <a:pt x="5446840" y="1692332"/>
                  <a:pt x="5480584" y="1768253"/>
                </a:cubicBezTo>
                <a:cubicBezTo>
                  <a:pt x="5489019" y="1793560"/>
                  <a:pt x="5505891" y="1818865"/>
                  <a:pt x="5514328" y="1835738"/>
                </a:cubicBezTo>
                <a:lnTo>
                  <a:pt x="5505890" y="1827301"/>
                </a:lnTo>
                <a:cubicBezTo>
                  <a:pt x="5514327" y="1861046"/>
                  <a:pt x="5531197" y="1894789"/>
                  <a:pt x="5539634" y="1920094"/>
                </a:cubicBezTo>
                <a:lnTo>
                  <a:pt x="5539634" y="1945401"/>
                </a:lnTo>
                <a:cubicBezTo>
                  <a:pt x="5564941" y="2029760"/>
                  <a:pt x="5598683" y="2139423"/>
                  <a:pt x="5623989" y="2215343"/>
                </a:cubicBezTo>
                <a:lnTo>
                  <a:pt x="5615554" y="2215342"/>
                </a:lnTo>
                <a:lnTo>
                  <a:pt x="5615555" y="2223779"/>
                </a:lnTo>
                <a:lnTo>
                  <a:pt x="5623988" y="2232216"/>
                </a:lnTo>
                <a:cubicBezTo>
                  <a:pt x="5632426" y="2257524"/>
                  <a:pt x="5640861" y="2350315"/>
                  <a:pt x="5649298" y="2325008"/>
                </a:cubicBezTo>
                <a:lnTo>
                  <a:pt x="5649298" y="2333444"/>
                </a:lnTo>
                <a:lnTo>
                  <a:pt x="5649298" y="2341878"/>
                </a:lnTo>
                <a:lnTo>
                  <a:pt x="5657733" y="2341879"/>
                </a:lnTo>
                <a:lnTo>
                  <a:pt x="5657733" y="2333443"/>
                </a:lnTo>
                <a:cubicBezTo>
                  <a:pt x="5674605" y="2325008"/>
                  <a:pt x="5666171" y="2358751"/>
                  <a:pt x="5666169" y="2367185"/>
                </a:cubicBezTo>
                <a:cubicBezTo>
                  <a:pt x="5674605" y="2350315"/>
                  <a:pt x="5691476" y="2400928"/>
                  <a:pt x="5683040" y="2367183"/>
                </a:cubicBezTo>
                <a:cubicBezTo>
                  <a:pt x="5674605" y="2367186"/>
                  <a:pt x="5674605" y="2341878"/>
                  <a:pt x="5674605" y="2341878"/>
                </a:cubicBezTo>
                <a:cubicBezTo>
                  <a:pt x="5683041" y="2358751"/>
                  <a:pt x="5683041" y="2350315"/>
                  <a:pt x="5683040" y="2341879"/>
                </a:cubicBezTo>
                <a:cubicBezTo>
                  <a:pt x="5666171" y="2333443"/>
                  <a:pt x="5666171" y="2299699"/>
                  <a:pt x="5649298" y="2274394"/>
                </a:cubicBezTo>
                <a:lnTo>
                  <a:pt x="5649298" y="2257524"/>
                </a:lnTo>
                <a:lnTo>
                  <a:pt x="5649298" y="2249087"/>
                </a:lnTo>
                <a:lnTo>
                  <a:pt x="5649297" y="2240649"/>
                </a:lnTo>
                <a:lnTo>
                  <a:pt x="5640860" y="2240651"/>
                </a:lnTo>
                <a:cubicBezTo>
                  <a:pt x="5640862" y="2232213"/>
                  <a:pt x="5640862" y="2232213"/>
                  <a:pt x="5640862" y="2223779"/>
                </a:cubicBezTo>
                <a:cubicBezTo>
                  <a:pt x="5649297" y="2215342"/>
                  <a:pt x="5649296" y="2232217"/>
                  <a:pt x="5657734" y="2232217"/>
                </a:cubicBezTo>
                <a:cubicBezTo>
                  <a:pt x="5657734" y="2215345"/>
                  <a:pt x="5649297" y="2215342"/>
                  <a:pt x="5649298" y="2206908"/>
                </a:cubicBezTo>
                <a:lnTo>
                  <a:pt x="5649298" y="2198470"/>
                </a:lnTo>
                <a:lnTo>
                  <a:pt x="5649297" y="2190035"/>
                </a:lnTo>
                <a:lnTo>
                  <a:pt x="5649298" y="2181601"/>
                </a:lnTo>
                <a:lnTo>
                  <a:pt x="5640859" y="2147859"/>
                </a:lnTo>
                <a:lnTo>
                  <a:pt x="5632426" y="2139423"/>
                </a:lnTo>
                <a:cubicBezTo>
                  <a:pt x="5615553" y="2088809"/>
                  <a:pt x="5615555" y="2105681"/>
                  <a:pt x="5607121" y="2055067"/>
                </a:cubicBezTo>
                <a:cubicBezTo>
                  <a:pt x="5607121" y="2046628"/>
                  <a:pt x="5607121" y="2046628"/>
                  <a:pt x="5607118" y="2038194"/>
                </a:cubicBezTo>
                <a:cubicBezTo>
                  <a:pt x="5598683" y="2029760"/>
                  <a:pt x="5598683" y="2029760"/>
                  <a:pt x="5598684" y="2038192"/>
                </a:cubicBezTo>
                <a:cubicBezTo>
                  <a:pt x="5598684" y="2012887"/>
                  <a:pt x="5590248" y="1970710"/>
                  <a:pt x="5573377" y="1962273"/>
                </a:cubicBezTo>
                <a:cubicBezTo>
                  <a:pt x="5581812" y="1979144"/>
                  <a:pt x="5573375" y="1979146"/>
                  <a:pt x="5564941" y="1962273"/>
                </a:cubicBezTo>
                <a:lnTo>
                  <a:pt x="5564941" y="1953837"/>
                </a:lnTo>
                <a:lnTo>
                  <a:pt x="5573376" y="1953838"/>
                </a:lnTo>
                <a:cubicBezTo>
                  <a:pt x="5573375" y="1951025"/>
                  <a:pt x="5573377" y="1948213"/>
                  <a:pt x="5573377" y="1945401"/>
                </a:cubicBezTo>
                <a:lnTo>
                  <a:pt x="5564941" y="1936967"/>
                </a:lnTo>
                <a:cubicBezTo>
                  <a:pt x="5564941" y="1886353"/>
                  <a:pt x="5505889" y="1759817"/>
                  <a:pt x="5489019" y="1700769"/>
                </a:cubicBezTo>
                <a:cubicBezTo>
                  <a:pt x="5480583" y="1667026"/>
                  <a:pt x="5489018" y="1658589"/>
                  <a:pt x="5472148" y="1633282"/>
                </a:cubicBezTo>
                <a:cubicBezTo>
                  <a:pt x="5472148" y="1616412"/>
                  <a:pt x="5455276" y="1607977"/>
                  <a:pt x="5446841" y="1591103"/>
                </a:cubicBezTo>
                <a:cubicBezTo>
                  <a:pt x="5438404" y="1557360"/>
                  <a:pt x="5438404" y="1532053"/>
                  <a:pt x="5413098" y="1523619"/>
                </a:cubicBezTo>
                <a:cubicBezTo>
                  <a:pt x="5362483" y="1363341"/>
                  <a:pt x="5269690" y="1186189"/>
                  <a:pt x="5176900" y="1034350"/>
                </a:cubicBezTo>
                <a:cubicBezTo>
                  <a:pt x="5185335" y="1025912"/>
                  <a:pt x="5185335" y="1025912"/>
                  <a:pt x="5185333" y="1017477"/>
                </a:cubicBezTo>
                <a:cubicBezTo>
                  <a:pt x="5185334" y="1020289"/>
                  <a:pt x="5185334" y="1023100"/>
                  <a:pt x="5185335" y="1025912"/>
                </a:cubicBezTo>
                <a:lnTo>
                  <a:pt x="5193769" y="1025914"/>
                </a:lnTo>
                <a:cubicBezTo>
                  <a:pt x="5193769" y="1025914"/>
                  <a:pt x="5193768" y="1017477"/>
                  <a:pt x="5185332" y="1009044"/>
                </a:cubicBezTo>
                <a:lnTo>
                  <a:pt x="5185332" y="983737"/>
                </a:lnTo>
                <a:cubicBezTo>
                  <a:pt x="5176898" y="992171"/>
                  <a:pt x="5168462" y="983736"/>
                  <a:pt x="5151590" y="958427"/>
                </a:cubicBezTo>
                <a:lnTo>
                  <a:pt x="5151589" y="949995"/>
                </a:lnTo>
                <a:cubicBezTo>
                  <a:pt x="5151589" y="949995"/>
                  <a:pt x="5143156" y="949995"/>
                  <a:pt x="5143155" y="941557"/>
                </a:cubicBezTo>
                <a:lnTo>
                  <a:pt x="5143155" y="933122"/>
                </a:lnTo>
                <a:lnTo>
                  <a:pt x="5134718" y="933123"/>
                </a:lnTo>
                <a:cubicBezTo>
                  <a:pt x="5134719" y="924686"/>
                  <a:pt x="5134719" y="924686"/>
                  <a:pt x="5126283" y="916250"/>
                </a:cubicBezTo>
                <a:cubicBezTo>
                  <a:pt x="5134721" y="899379"/>
                  <a:pt x="5100976" y="874073"/>
                  <a:pt x="5109414" y="874074"/>
                </a:cubicBezTo>
                <a:lnTo>
                  <a:pt x="5117847" y="874073"/>
                </a:lnTo>
                <a:lnTo>
                  <a:pt x="5126285" y="882507"/>
                </a:lnTo>
                <a:cubicBezTo>
                  <a:pt x="5126283" y="874073"/>
                  <a:pt x="5117847" y="874073"/>
                  <a:pt x="5117848" y="865636"/>
                </a:cubicBezTo>
                <a:lnTo>
                  <a:pt x="5109412" y="857200"/>
                </a:lnTo>
                <a:cubicBezTo>
                  <a:pt x="5100976" y="840329"/>
                  <a:pt x="5092540" y="823459"/>
                  <a:pt x="5084104" y="823460"/>
                </a:cubicBezTo>
                <a:lnTo>
                  <a:pt x="5084105" y="815023"/>
                </a:lnTo>
                <a:cubicBezTo>
                  <a:pt x="5084105" y="815023"/>
                  <a:pt x="5084105" y="806586"/>
                  <a:pt x="5075670" y="798150"/>
                </a:cubicBezTo>
                <a:lnTo>
                  <a:pt x="5067233" y="798150"/>
                </a:lnTo>
                <a:lnTo>
                  <a:pt x="5067232" y="806587"/>
                </a:lnTo>
                <a:cubicBezTo>
                  <a:pt x="5067233" y="798150"/>
                  <a:pt x="5067233" y="789717"/>
                  <a:pt x="5058798" y="781279"/>
                </a:cubicBezTo>
                <a:cubicBezTo>
                  <a:pt x="5058797" y="789717"/>
                  <a:pt x="5050364" y="789716"/>
                  <a:pt x="5041925" y="781279"/>
                </a:cubicBezTo>
                <a:cubicBezTo>
                  <a:pt x="5050361" y="781278"/>
                  <a:pt x="5041928" y="772846"/>
                  <a:pt x="5041926" y="764409"/>
                </a:cubicBezTo>
                <a:lnTo>
                  <a:pt x="5033489" y="755973"/>
                </a:lnTo>
                <a:lnTo>
                  <a:pt x="5033489" y="747536"/>
                </a:lnTo>
                <a:lnTo>
                  <a:pt x="5025055" y="747536"/>
                </a:lnTo>
                <a:lnTo>
                  <a:pt x="5025055" y="755973"/>
                </a:lnTo>
                <a:cubicBezTo>
                  <a:pt x="4999747" y="713795"/>
                  <a:pt x="4974442" y="671616"/>
                  <a:pt x="4957570" y="663182"/>
                </a:cubicBezTo>
                <a:cubicBezTo>
                  <a:pt x="4949133" y="654745"/>
                  <a:pt x="4949133" y="654745"/>
                  <a:pt x="4949133" y="646309"/>
                </a:cubicBezTo>
                <a:cubicBezTo>
                  <a:pt x="4940697" y="637873"/>
                  <a:pt x="4940697" y="637873"/>
                  <a:pt x="4932264" y="637873"/>
                </a:cubicBezTo>
                <a:cubicBezTo>
                  <a:pt x="4932263" y="640081"/>
                  <a:pt x="4932263" y="642288"/>
                  <a:pt x="4932262" y="644497"/>
                </a:cubicBezTo>
                <a:lnTo>
                  <a:pt x="4910645" y="618234"/>
                </a:lnTo>
                <a:cubicBezTo>
                  <a:pt x="4886921" y="587787"/>
                  <a:pt x="4877430" y="570388"/>
                  <a:pt x="4839468" y="519774"/>
                </a:cubicBezTo>
                <a:cubicBezTo>
                  <a:pt x="4814159" y="502903"/>
                  <a:pt x="4805728" y="494466"/>
                  <a:pt x="4797289" y="494466"/>
                </a:cubicBezTo>
                <a:lnTo>
                  <a:pt x="4797289" y="469162"/>
                </a:lnTo>
                <a:cubicBezTo>
                  <a:pt x="4780419" y="469159"/>
                  <a:pt x="4780419" y="443852"/>
                  <a:pt x="4755109" y="418545"/>
                </a:cubicBezTo>
                <a:cubicBezTo>
                  <a:pt x="4729804" y="393238"/>
                  <a:pt x="4746678" y="435418"/>
                  <a:pt x="4721368" y="401675"/>
                </a:cubicBezTo>
                <a:cubicBezTo>
                  <a:pt x="4746676" y="418545"/>
                  <a:pt x="4721369" y="384804"/>
                  <a:pt x="4696060" y="359495"/>
                </a:cubicBezTo>
                <a:lnTo>
                  <a:pt x="4704496" y="359495"/>
                </a:lnTo>
                <a:cubicBezTo>
                  <a:pt x="4712932" y="367932"/>
                  <a:pt x="4721370" y="376368"/>
                  <a:pt x="4721369" y="367932"/>
                </a:cubicBezTo>
                <a:cubicBezTo>
                  <a:pt x="4721369" y="367932"/>
                  <a:pt x="4721369" y="359495"/>
                  <a:pt x="4712933" y="351061"/>
                </a:cubicBezTo>
                <a:lnTo>
                  <a:pt x="4704497" y="342625"/>
                </a:lnTo>
                <a:cubicBezTo>
                  <a:pt x="4712932" y="342625"/>
                  <a:pt x="4721369" y="367932"/>
                  <a:pt x="4729804" y="359495"/>
                </a:cubicBezTo>
                <a:cubicBezTo>
                  <a:pt x="4712932" y="342625"/>
                  <a:pt x="4704497" y="325754"/>
                  <a:pt x="4696060" y="325754"/>
                </a:cubicBezTo>
                <a:cubicBezTo>
                  <a:pt x="4687627" y="325755"/>
                  <a:pt x="4687627" y="325755"/>
                  <a:pt x="4687626" y="317318"/>
                </a:cubicBezTo>
                <a:cubicBezTo>
                  <a:pt x="4679192" y="308881"/>
                  <a:pt x="4670753" y="300448"/>
                  <a:pt x="4662317" y="300447"/>
                </a:cubicBezTo>
                <a:cubicBezTo>
                  <a:pt x="4662317" y="300447"/>
                  <a:pt x="4662317" y="308882"/>
                  <a:pt x="4670754" y="317320"/>
                </a:cubicBezTo>
                <a:lnTo>
                  <a:pt x="4670753" y="325755"/>
                </a:lnTo>
                <a:cubicBezTo>
                  <a:pt x="4653882" y="317319"/>
                  <a:pt x="4653882" y="334188"/>
                  <a:pt x="4645447" y="300448"/>
                </a:cubicBezTo>
                <a:cubicBezTo>
                  <a:pt x="4637010" y="308882"/>
                  <a:pt x="4653883" y="325754"/>
                  <a:pt x="4653882" y="334188"/>
                </a:cubicBezTo>
                <a:cubicBezTo>
                  <a:pt x="4628576" y="300447"/>
                  <a:pt x="4637009" y="292011"/>
                  <a:pt x="4620140" y="275141"/>
                </a:cubicBezTo>
                <a:cubicBezTo>
                  <a:pt x="4628578" y="275140"/>
                  <a:pt x="4628578" y="283575"/>
                  <a:pt x="4628578" y="283575"/>
                </a:cubicBezTo>
                <a:cubicBezTo>
                  <a:pt x="4637009" y="292011"/>
                  <a:pt x="4637009" y="292011"/>
                  <a:pt x="4645446" y="283575"/>
                </a:cubicBezTo>
                <a:lnTo>
                  <a:pt x="4628576" y="266706"/>
                </a:lnTo>
                <a:cubicBezTo>
                  <a:pt x="4645447" y="275142"/>
                  <a:pt x="4645447" y="266704"/>
                  <a:pt x="4628576" y="258268"/>
                </a:cubicBezTo>
                <a:cubicBezTo>
                  <a:pt x="4628577" y="255456"/>
                  <a:pt x="4628577" y="252643"/>
                  <a:pt x="4628578" y="249831"/>
                </a:cubicBezTo>
                <a:cubicBezTo>
                  <a:pt x="4637010" y="258268"/>
                  <a:pt x="4637010" y="249831"/>
                  <a:pt x="4637010" y="249831"/>
                </a:cubicBezTo>
                <a:cubicBezTo>
                  <a:pt x="4628575" y="241395"/>
                  <a:pt x="4628575" y="241395"/>
                  <a:pt x="4620140" y="241397"/>
                </a:cubicBezTo>
                <a:lnTo>
                  <a:pt x="4611704" y="232961"/>
                </a:lnTo>
                <a:lnTo>
                  <a:pt x="4594835" y="199218"/>
                </a:lnTo>
                <a:lnTo>
                  <a:pt x="4603267" y="207654"/>
                </a:lnTo>
                <a:cubicBezTo>
                  <a:pt x="4611703" y="216090"/>
                  <a:pt x="4620140" y="216090"/>
                  <a:pt x="4620140" y="216090"/>
                </a:cubicBezTo>
                <a:cubicBezTo>
                  <a:pt x="4620139" y="207656"/>
                  <a:pt x="4611704" y="199218"/>
                  <a:pt x="4603267" y="190783"/>
                </a:cubicBezTo>
                <a:lnTo>
                  <a:pt x="4594832" y="182347"/>
                </a:lnTo>
                <a:lnTo>
                  <a:pt x="4586397" y="173911"/>
                </a:lnTo>
                <a:cubicBezTo>
                  <a:pt x="4577961" y="165475"/>
                  <a:pt x="4569526" y="165475"/>
                  <a:pt x="4569526" y="173913"/>
                </a:cubicBezTo>
                <a:cubicBezTo>
                  <a:pt x="4569526" y="173913"/>
                  <a:pt x="4569525" y="182347"/>
                  <a:pt x="4577960" y="190784"/>
                </a:cubicBezTo>
                <a:lnTo>
                  <a:pt x="4586396" y="190783"/>
                </a:lnTo>
                <a:lnTo>
                  <a:pt x="4594835" y="199218"/>
                </a:lnTo>
                <a:cubicBezTo>
                  <a:pt x="4552654" y="182347"/>
                  <a:pt x="4586399" y="207656"/>
                  <a:pt x="4603267" y="232961"/>
                </a:cubicBezTo>
                <a:lnTo>
                  <a:pt x="4594833" y="224525"/>
                </a:lnTo>
                <a:cubicBezTo>
                  <a:pt x="4594833" y="227338"/>
                  <a:pt x="4594833" y="230149"/>
                  <a:pt x="4594835" y="232961"/>
                </a:cubicBezTo>
                <a:cubicBezTo>
                  <a:pt x="4594833" y="235772"/>
                  <a:pt x="4594834" y="238584"/>
                  <a:pt x="4594833" y="241395"/>
                </a:cubicBezTo>
                <a:lnTo>
                  <a:pt x="4603266" y="241396"/>
                </a:lnTo>
                <a:lnTo>
                  <a:pt x="4611704" y="249833"/>
                </a:lnTo>
                <a:lnTo>
                  <a:pt x="4603267" y="249831"/>
                </a:lnTo>
                <a:lnTo>
                  <a:pt x="4611704" y="258268"/>
                </a:lnTo>
                <a:lnTo>
                  <a:pt x="4611703" y="266704"/>
                </a:lnTo>
                <a:cubicBezTo>
                  <a:pt x="4586397" y="258268"/>
                  <a:pt x="4577960" y="241397"/>
                  <a:pt x="4552654" y="207654"/>
                </a:cubicBezTo>
                <a:lnTo>
                  <a:pt x="4561090" y="207654"/>
                </a:lnTo>
                <a:lnTo>
                  <a:pt x="4569525" y="207654"/>
                </a:lnTo>
                <a:lnTo>
                  <a:pt x="4561090" y="199218"/>
                </a:lnTo>
                <a:lnTo>
                  <a:pt x="4552654" y="199219"/>
                </a:lnTo>
                <a:lnTo>
                  <a:pt x="4544217" y="190783"/>
                </a:lnTo>
                <a:cubicBezTo>
                  <a:pt x="4535785" y="182348"/>
                  <a:pt x="4544217" y="173913"/>
                  <a:pt x="4527347" y="157040"/>
                </a:cubicBezTo>
                <a:lnTo>
                  <a:pt x="4527346" y="148604"/>
                </a:lnTo>
                <a:cubicBezTo>
                  <a:pt x="4518911" y="148604"/>
                  <a:pt x="4518910" y="140168"/>
                  <a:pt x="4518910" y="140168"/>
                </a:cubicBezTo>
                <a:lnTo>
                  <a:pt x="4510474" y="140168"/>
                </a:lnTo>
                <a:lnTo>
                  <a:pt x="4510474" y="148604"/>
                </a:lnTo>
                <a:cubicBezTo>
                  <a:pt x="4493604" y="131734"/>
                  <a:pt x="4493604" y="106427"/>
                  <a:pt x="4476732" y="106427"/>
                </a:cubicBezTo>
                <a:cubicBezTo>
                  <a:pt x="4476732" y="106427"/>
                  <a:pt x="4468297" y="106427"/>
                  <a:pt x="4468297" y="97990"/>
                </a:cubicBezTo>
                <a:lnTo>
                  <a:pt x="4459861" y="97990"/>
                </a:lnTo>
                <a:lnTo>
                  <a:pt x="4459861" y="106428"/>
                </a:lnTo>
                <a:cubicBezTo>
                  <a:pt x="4426117" y="47377"/>
                  <a:pt x="4442992" y="89554"/>
                  <a:pt x="4426117" y="89554"/>
                </a:cubicBezTo>
                <a:cubicBezTo>
                  <a:pt x="4421899" y="72683"/>
                  <a:pt x="4407137" y="51593"/>
                  <a:pt x="4388156" y="29450"/>
                </a:cubicBezTo>
                <a:lnTo>
                  <a:pt x="4360109" y="0"/>
                </a:lnTo>
                <a:lnTo>
                  <a:pt x="4638592" y="0"/>
                </a:lnTo>
                <a:lnTo>
                  <a:pt x="4699158" y="62995"/>
                </a:lnTo>
                <a:cubicBezTo>
                  <a:pt x="4971672" y="360550"/>
                  <a:pt x="5209586" y="692705"/>
                  <a:pt x="5404662" y="1051221"/>
                </a:cubicBezTo>
                <a:cubicBezTo>
                  <a:pt x="5699912" y="1626956"/>
                  <a:pt x="5885366" y="2260817"/>
                  <a:pt x="5938418" y="2935851"/>
                </a:cubicBezTo>
                <a:lnTo>
                  <a:pt x="5947253" y="3112842"/>
                </a:lnTo>
                <a:lnTo>
                  <a:pt x="5951125" y="3133338"/>
                </a:lnTo>
                <a:cubicBezTo>
                  <a:pt x="5947799" y="3130267"/>
                  <a:pt x="5947799" y="3130267"/>
                  <a:pt x="5950868" y="3126941"/>
                </a:cubicBezTo>
                <a:cubicBezTo>
                  <a:pt x="5950611" y="3120546"/>
                  <a:pt x="5953680" y="3117220"/>
                  <a:pt x="5953938" y="3123616"/>
                </a:cubicBezTo>
                <a:cubicBezTo>
                  <a:pt x="5953938" y="3123616"/>
                  <a:pt x="5957523" y="3133084"/>
                  <a:pt x="5954453" y="3136408"/>
                </a:cubicBezTo>
                <a:cubicBezTo>
                  <a:pt x="5954453" y="3136408"/>
                  <a:pt x="5957779" y="3139480"/>
                  <a:pt x="5957779" y="3139480"/>
                </a:cubicBezTo>
                <a:cubicBezTo>
                  <a:pt x="5957779" y="3139480"/>
                  <a:pt x="5957779" y="3139480"/>
                  <a:pt x="5954710" y="3142804"/>
                </a:cubicBezTo>
                <a:cubicBezTo>
                  <a:pt x="5966236" y="3190395"/>
                  <a:pt x="5971363" y="3238241"/>
                  <a:pt x="5960116" y="3277128"/>
                </a:cubicBezTo>
                <a:cubicBezTo>
                  <a:pt x="5977265" y="3305275"/>
                  <a:pt x="5967303" y="3376144"/>
                  <a:pt x="5972174" y="3417593"/>
                </a:cubicBezTo>
                <a:cubicBezTo>
                  <a:pt x="5969620" y="3433712"/>
                  <a:pt x="5966293" y="3430640"/>
                  <a:pt x="5962709" y="3421173"/>
                </a:cubicBezTo>
                <a:cubicBezTo>
                  <a:pt x="5966808" y="3443433"/>
                  <a:pt x="5961440" y="3469273"/>
                  <a:pt x="5968094" y="3475415"/>
                </a:cubicBezTo>
                <a:cubicBezTo>
                  <a:pt x="5966312" y="3510722"/>
                  <a:pt x="5964014" y="3533237"/>
                  <a:pt x="5964787" y="3552426"/>
                </a:cubicBezTo>
                <a:cubicBezTo>
                  <a:pt x="5962490" y="3574940"/>
                  <a:pt x="5959935" y="3591059"/>
                  <a:pt x="5951498" y="3620225"/>
                </a:cubicBezTo>
                <a:cubicBezTo>
                  <a:pt x="5945102" y="3620480"/>
                  <a:pt x="5947914" y="3610758"/>
                  <a:pt x="5941518" y="3611013"/>
                </a:cubicBezTo>
                <a:cubicBezTo>
                  <a:pt x="5936923" y="3656042"/>
                  <a:pt x="5938210" y="3688023"/>
                  <a:pt x="5933358" y="3726657"/>
                </a:cubicBezTo>
                <a:lnTo>
                  <a:pt x="5932401" y="3750159"/>
                </a:lnTo>
                <a:lnTo>
                  <a:pt x="5936112" y="3742197"/>
                </a:lnTo>
                <a:lnTo>
                  <a:pt x="5931041" y="3783572"/>
                </a:lnTo>
                <a:lnTo>
                  <a:pt x="5930942" y="3786013"/>
                </a:lnTo>
                <a:lnTo>
                  <a:pt x="5930199" y="3790443"/>
                </a:lnTo>
                <a:lnTo>
                  <a:pt x="5909750" y="3957308"/>
                </a:lnTo>
                <a:cubicBezTo>
                  <a:pt x="5900259" y="4029011"/>
                  <a:pt x="5889716" y="4100713"/>
                  <a:pt x="5877062" y="4172416"/>
                </a:cubicBezTo>
                <a:cubicBezTo>
                  <a:pt x="5877062" y="4189290"/>
                  <a:pt x="5877061" y="4206160"/>
                  <a:pt x="5868625" y="4214595"/>
                </a:cubicBezTo>
                <a:cubicBezTo>
                  <a:pt x="5811685" y="4534097"/>
                  <a:pt x="5724197" y="4842625"/>
                  <a:pt x="5609277" y="5137233"/>
                </a:cubicBezTo>
                <a:lnTo>
                  <a:pt x="5491924" y="5411666"/>
                </a:lnTo>
                <a:lnTo>
                  <a:pt x="5491547" y="5414872"/>
                </a:lnTo>
                <a:cubicBezTo>
                  <a:pt x="5490882" y="5418118"/>
                  <a:pt x="5489618" y="5421648"/>
                  <a:pt x="5487221" y="5422780"/>
                </a:cubicBezTo>
                <a:cubicBezTo>
                  <a:pt x="5487221" y="5422780"/>
                  <a:pt x="5489486" y="5427576"/>
                  <a:pt x="5489486" y="5427576"/>
                </a:cubicBezTo>
                <a:cubicBezTo>
                  <a:pt x="5489486" y="5427576"/>
                  <a:pt x="5489486" y="5427576"/>
                  <a:pt x="5484693" y="5429840"/>
                </a:cubicBezTo>
                <a:cubicBezTo>
                  <a:pt x="5476322" y="5486587"/>
                  <a:pt x="5460891" y="5540803"/>
                  <a:pt x="5431604" y="5578103"/>
                </a:cubicBezTo>
                <a:cubicBezTo>
                  <a:pt x="5437875" y="5616199"/>
                  <a:pt x="5395949" y="5688799"/>
                  <a:pt x="5383045" y="5735954"/>
                </a:cubicBezTo>
                <a:cubicBezTo>
                  <a:pt x="5373196" y="5752339"/>
                  <a:pt x="5370931" y="5747543"/>
                  <a:pt x="5371193" y="5735689"/>
                </a:cubicBezTo>
                <a:cubicBezTo>
                  <a:pt x="5365875" y="5761664"/>
                  <a:pt x="5348704" y="5787374"/>
                  <a:pt x="5353234" y="5796964"/>
                </a:cubicBezTo>
                <a:cubicBezTo>
                  <a:pt x="5335800" y="5834529"/>
                  <a:pt x="5323423" y="5857974"/>
                  <a:pt x="5315838" y="5879154"/>
                </a:cubicBezTo>
                <a:cubicBezTo>
                  <a:pt x="5303461" y="5902599"/>
                  <a:pt x="5293610" y="5918984"/>
                  <a:pt x="5271646" y="5946958"/>
                </a:cubicBezTo>
                <a:cubicBezTo>
                  <a:pt x="5264588" y="5944427"/>
                  <a:pt x="5271909" y="5935102"/>
                  <a:pt x="5264849" y="5932571"/>
                </a:cubicBezTo>
                <a:cubicBezTo>
                  <a:pt x="5240094" y="5979461"/>
                  <a:pt x="5227454" y="6014761"/>
                  <a:pt x="5205226" y="6054591"/>
                </a:cubicBezTo>
                <a:cubicBezTo>
                  <a:pt x="5190059" y="6096952"/>
                  <a:pt x="5167831" y="6136781"/>
                  <a:pt x="5133488" y="6188200"/>
                </a:cubicBezTo>
                <a:cubicBezTo>
                  <a:pt x="5148394" y="6157694"/>
                  <a:pt x="5131486" y="6171548"/>
                  <a:pt x="5117105" y="6178342"/>
                </a:cubicBezTo>
                <a:cubicBezTo>
                  <a:pt x="5112311" y="6180607"/>
                  <a:pt x="5109783" y="6187667"/>
                  <a:pt x="5104989" y="6189932"/>
                </a:cubicBezTo>
                <a:cubicBezTo>
                  <a:pt x="5104989" y="6189932"/>
                  <a:pt x="5102724" y="6185136"/>
                  <a:pt x="5105252" y="6178076"/>
                </a:cubicBezTo>
                <a:cubicBezTo>
                  <a:pt x="5105252" y="6178076"/>
                  <a:pt x="5105252" y="6178076"/>
                  <a:pt x="5107780" y="6171017"/>
                </a:cubicBezTo>
                <a:cubicBezTo>
                  <a:pt x="5102724" y="6185136"/>
                  <a:pt x="5095927" y="6170750"/>
                  <a:pt x="5110570" y="6152101"/>
                </a:cubicBezTo>
                <a:cubicBezTo>
                  <a:pt x="5110570" y="6152101"/>
                  <a:pt x="5110570" y="6152101"/>
                  <a:pt x="5117630" y="6154631"/>
                </a:cubicBezTo>
                <a:cubicBezTo>
                  <a:pt x="5122423" y="6152366"/>
                  <a:pt x="5124951" y="6145306"/>
                  <a:pt x="5124951" y="6145306"/>
                </a:cubicBezTo>
                <a:cubicBezTo>
                  <a:pt x="5132010" y="6147837"/>
                  <a:pt x="5127217" y="6150102"/>
                  <a:pt x="5124689" y="6157162"/>
                </a:cubicBezTo>
                <a:cubicBezTo>
                  <a:pt x="5124689" y="6157162"/>
                  <a:pt x="5124689" y="6157162"/>
                  <a:pt x="5122160" y="6164222"/>
                </a:cubicBezTo>
                <a:cubicBezTo>
                  <a:pt x="5141597" y="6143308"/>
                  <a:pt x="5166353" y="6096419"/>
                  <a:pt x="5161821" y="6086827"/>
                </a:cubicBezTo>
                <a:cubicBezTo>
                  <a:pt x="5186577" y="6039938"/>
                  <a:pt x="5220658" y="6000375"/>
                  <a:pt x="5223710" y="5969604"/>
                </a:cubicBezTo>
                <a:cubicBezTo>
                  <a:pt x="5238616" y="5939099"/>
                  <a:pt x="5240620" y="5955750"/>
                  <a:pt x="5255262" y="5937100"/>
                </a:cubicBezTo>
                <a:cubicBezTo>
                  <a:pt x="5270168" y="5906595"/>
                  <a:pt x="5258316" y="5906330"/>
                  <a:pt x="5265899" y="5885149"/>
                </a:cubicBezTo>
                <a:cubicBezTo>
                  <a:pt x="5292658" y="5854910"/>
                  <a:pt x="5302771" y="5826670"/>
                  <a:pt x="5310355" y="5805490"/>
                </a:cubicBezTo>
                <a:cubicBezTo>
                  <a:pt x="5317939" y="5784310"/>
                  <a:pt x="5323258" y="5758334"/>
                  <a:pt x="5342957" y="5725565"/>
                </a:cubicBezTo>
                <a:cubicBezTo>
                  <a:pt x="5352544" y="5721035"/>
                  <a:pt x="5359865" y="5711711"/>
                  <a:pt x="5359603" y="5723566"/>
                </a:cubicBezTo>
                <a:cubicBezTo>
                  <a:pt x="5380698" y="5681339"/>
                  <a:pt x="5393970" y="5644274"/>
                  <a:pt x="5405162" y="5607458"/>
                </a:cubicBezTo>
                <a:lnTo>
                  <a:pt x="5419834" y="5556614"/>
                </a:lnTo>
                <a:lnTo>
                  <a:pt x="5343783" y="5707015"/>
                </a:lnTo>
                <a:cubicBezTo>
                  <a:pt x="5137377" y="6084780"/>
                  <a:pt x="4883032" y="6432513"/>
                  <a:pt x="4588841" y="6742552"/>
                </a:cubicBezTo>
                <a:lnTo>
                  <a:pt x="4469515" y="6858000"/>
                </a:lnTo>
                <a:lnTo>
                  <a:pt x="4102414" y="6858000"/>
                </a:lnTo>
                <a:lnTo>
                  <a:pt x="4156175" y="6787476"/>
                </a:lnTo>
                <a:cubicBezTo>
                  <a:pt x="4215224" y="6694684"/>
                  <a:pt x="4274274" y="6610327"/>
                  <a:pt x="4333324" y="6525971"/>
                </a:cubicBezTo>
                <a:cubicBezTo>
                  <a:pt x="4350199" y="6525971"/>
                  <a:pt x="4350197" y="6534407"/>
                  <a:pt x="4350197" y="6551277"/>
                </a:cubicBezTo>
                <a:cubicBezTo>
                  <a:pt x="4392373" y="6475355"/>
                  <a:pt x="4426118" y="6424743"/>
                  <a:pt x="4451424" y="6365693"/>
                </a:cubicBezTo>
                <a:cubicBezTo>
                  <a:pt x="4476730" y="6321404"/>
                  <a:pt x="4497293" y="6277118"/>
                  <a:pt x="4527346" y="6225714"/>
                </a:cubicBezTo>
                <a:lnTo>
                  <a:pt x="4556321" y="6179312"/>
                </a:lnTo>
                <a:lnTo>
                  <a:pt x="4561089" y="6180105"/>
                </a:lnTo>
                <a:cubicBezTo>
                  <a:pt x="4561089" y="6180105"/>
                  <a:pt x="4569528" y="6180107"/>
                  <a:pt x="4577961" y="6171673"/>
                </a:cubicBezTo>
                <a:lnTo>
                  <a:pt x="4586396" y="6171671"/>
                </a:lnTo>
                <a:cubicBezTo>
                  <a:pt x="4594833" y="6154801"/>
                  <a:pt x="4611704" y="6137929"/>
                  <a:pt x="4603267" y="6129493"/>
                </a:cubicBezTo>
                <a:cubicBezTo>
                  <a:pt x="4611704" y="6129493"/>
                  <a:pt x="4620140" y="6121059"/>
                  <a:pt x="4620139" y="6112623"/>
                </a:cubicBezTo>
                <a:lnTo>
                  <a:pt x="4620140" y="6104185"/>
                </a:lnTo>
                <a:lnTo>
                  <a:pt x="4611704" y="6104186"/>
                </a:lnTo>
                <a:cubicBezTo>
                  <a:pt x="4628575" y="6083098"/>
                  <a:pt x="4637011" y="6066227"/>
                  <a:pt x="4645446" y="6049356"/>
                </a:cubicBezTo>
                <a:lnTo>
                  <a:pt x="4658579" y="6024607"/>
                </a:lnTo>
                <a:lnTo>
                  <a:pt x="4657191" y="6022823"/>
                </a:lnTo>
                <a:cubicBezTo>
                  <a:pt x="4653015" y="6023181"/>
                  <a:pt x="4645022" y="6028074"/>
                  <a:pt x="4637720" y="6031225"/>
                </a:cubicBezTo>
                <a:cubicBezTo>
                  <a:pt x="4632853" y="6033324"/>
                  <a:pt x="4630086" y="6040295"/>
                  <a:pt x="4625218" y="6042395"/>
                </a:cubicBezTo>
                <a:lnTo>
                  <a:pt x="4625358" y="6039920"/>
                </a:lnTo>
                <a:lnTo>
                  <a:pt x="4603267" y="6062007"/>
                </a:lnTo>
                <a:cubicBezTo>
                  <a:pt x="4611704" y="6053573"/>
                  <a:pt x="4620140" y="6045137"/>
                  <a:pt x="4620139" y="6036700"/>
                </a:cubicBezTo>
                <a:cubicBezTo>
                  <a:pt x="4586397" y="6078878"/>
                  <a:pt x="4544217" y="6129493"/>
                  <a:pt x="4502039" y="6188543"/>
                </a:cubicBezTo>
                <a:cubicBezTo>
                  <a:pt x="4459860" y="6247593"/>
                  <a:pt x="4417681" y="6306643"/>
                  <a:pt x="4383940" y="6357257"/>
                </a:cubicBezTo>
                <a:cubicBezTo>
                  <a:pt x="4383939" y="6348819"/>
                  <a:pt x="4375504" y="6348821"/>
                  <a:pt x="4367067" y="6357256"/>
                </a:cubicBezTo>
                <a:cubicBezTo>
                  <a:pt x="4324889" y="6407871"/>
                  <a:pt x="4291146" y="6450050"/>
                  <a:pt x="4240530" y="6492227"/>
                </a:cubicBezTo>
                <a:cubicBezTo>
                  <a:pt x="4248967" y="6509098"/>
                  <a:pt x="4206790" y="6525971"/>
                  <a:pt x="4189918" y="6542842"/>
                </a:cubicBezTo>
                <a:cubicBezTo>
                  <a:pt x="4181480" y="6551277"/>
                  <a:pt x="4189918" y="6559714"/>
                  <a:pt x="4173045" y="6568148"/>
                </a:cubicBezTo>
                <a:cubicBezTo>
                  <a:pt x="4173044" y="6576584"/>
                  <a:pt x="4147738" y="6585021"/>
                  <a:pt x="4130868" y="6601891"/>
                </a:cubicBezTo>
                <a:cubicBezTo>
                  <a:pt x="4105561" y="6627198"/>
                  <a:pt x="4080254" y="6660939"/>
                  <a:pt x="4054944" y="6686246"/>
                </a:cubicBezTo>
                <a:cubicBezTo>
                  <a:pt x="4021201" y="6719991"/>
                  <a:pt x="4021201" y="6728426"/>
                  <a:pt x="3979024" y="6762169"/>
                </a:cubicBezTo>
                <a:cubicBezTo>
                  <a:pt x="3960044" y="6783258"/>
                  <a:pt x="3938427" y="6803820"/>
                  <a:pt x="3916151" y="6823459"/>
                </a:cubicBezTo>
                <a:lnTo>
                  <a:pt x="3874750" y="6858000"/>
                </a:lnTo>
                <a:lnTo>
                  <a:pt x="3809992" y="6858000"/>
                </a:lnTo>
                <a:lnTo>
                  <a:pt x="3835617" y="6838089"/>
                </a:lnTo>
                <a:cubicBezTo>
                  <a:pt x="3945281" y="6753734"/>
                  <a:pt x="4046511" y="6660941"/>
                  <a:pt x="4139304" y="6576584"/>
                </a:cubicBezTo>
                <a:cubicBezTo>
                  <a:pt x="4113995" y="6576584"/>
                  <a:pt x="4080253" y="6635634"/>
                  <a:pt x="4046510" y="6652505"/>
                </a:cubicBezTo>
                <a:cubicBezTo>
                  <a:pt x="4046511" y="6660941"/>
                  <a:pt x="4029637" y="6660942"/>
                  <a:pt x="4021202" y="6660941"/>
                </a:cubicBezTo>
                <a:cubicBezTo>
                  <a:pt x="3962152" y="6711555"/>
                  <a:pt x="3886231" y="6779041"/>
                  <a:pt x="3810311" y="6829655"/>
                </a:cubicBezTo>
                <a:lnTo>
                  <a:pt x="3774445" y="6858000"/>
                </a:lnTo>
                <a:lnTo>
                  <a:pt x="3720522" y="6858000"/>
                </a:lnTo>
                <a:lnTo>
                  <a:pt x="3734388" y="6846525"/>
                </a:lnTo>
                <a:cubicBezTo>
                  <a:pt x="3759695" y="6829655"/>
                  <a:pt x="3785001" y="6821219"/>
                  <a:pt x="3768132" y="6821217"/>
                </a:cubicBezTo>
                <a:cubicBezTo>
                  <a:pt x="3793438" y="6795912"/>
                  <a:pt x="3827182" y="6770605"/>
                  <a:pt x="3869358" y="6745298"/>
                </a:cubicBezTo>
                <a:cubicBezTo>
                  <a:pt x="3877794" y="6736862"/>
                  <a:pt x="3894670" y="6719991"/>
                  <a:pt x="3911538" y="6711555"/>
                </a:cubicBezTo>
                <a:lnTo>
                  <a:pt x="3919975" y="6711555"/>
                </a:lnTo>
                <a:lnTo>
                  <a:pt x="3928411" y="6703118"/>
                </a:lnTo>
                <a:lnTo>
                  <a:pt x="3928411" y="6694684"/>
                </a:lnTo>
                <a:lnTo>
                  <a:pt x="3936845" y="6694684"/>
                </a:lnTo>
                <a:cubicBezTo>
                  <a:pt x="3995895" y="6644071"/>
                  <a:pt x="4054944" y="6593455"/>
                  <a:pt x="4097124" y="6551277"/>
                </a:cubicBezTo>
                <a:cubicBezTo>
                  <a:pt x="4105561" y="6551277"/>
                  <a:pt x="4113995" y="6551277"/>
                  <a:pt x="4113995" y="6542841"/>
                </a:cubicBezTo>
                <a:lnTo>
                  <a:pt x="4122431" y="6542841"/>
                </a:lnTo>
                <a:cubicBezTo>
                  <a:pt x="4122431" y="6542841"/>
                  <a:pt x="4130867" y="6542841"/>
                  <a:pt x="4130869" y="6534407"/>
                </a:cubicBezTo>
                <a:cubicBezTo>
                  <a:pt x="4130868" y="6531595"/>
                  <a:pt x="4130867" y="6528783"/>
                  <a:pt x="4130868" y="6525971"/>
                </a:cubicBezTo>
                <a:cubicBezTo>
                  <a:pt x="4156175" y="6500664"/>
                  <a:pt x="4215225" y="6450050"/>
                  <a:pt x="4189919" y="6458484"/>
                </a:cubicBezTo>
                <a:lnTo>
                  <a:pt x="4198354" y="6450050"/>
                </a:lnTo>
                <a:cubicBezTo>
                  <a:pt x="4206788" y="6450048"/>
                  <a:pt x="4206790" y="6433178"/>
                  <a:pt x="4206790" y="6433178"/>
                </a:cubicBezTo>
                <a:lnTo>
                  <a:pt x="4190270" y="6433178"/>
                </a:lnTo>
                <a:lnTo>
                  <a:pt x="4207843" y="6416307"/>
                </a:lnTo>
                <a:lnTo>
                  <a:pt x="4215199" y="6391088"/>
                </a:lnTo>
                <a:cubicBezTo>
                  <a:pt x="4215259" y="6391032"/>
                  <a:pt x="4215318" y="6390975"/>
                  <a:pt x="4215378" y="6390919"/>
                </a:cubicBezTo>
                <a:lnTo>
                  <a:pt x="4244751" y="6375183"/>
                </a:lnTo>
                <a:cubicBezTo>
                  <a:pt x="4253186" y="6365692"/>
                  <a:pt x="4261622" y="6353038"/>
                  <a:pt x="4274275" y="6340386"/>
                </a:cubicBezTo>
                <a:lnTo>
                  <a:pt x="4282710" y="6340386"/>
                </a:lnTo>
                <a:cubicBezTo>
                  <a:pt x="4282712" y="6331950"/>
                  <a:pt x="4291146" y="6331950"/>
                  <a:pt x="4282712" y="6331950"/>
                </a:cubicBezTo>
                <a:cubicBezTo>
                  <a:pt x="4282712" y="6329138"/>
                  <a:pt x="4282711" y="6326326"/>
                  <a:pt x="4282711" y="6323514"/>
                </a:cubicBezTo>
                <a:cubicBezTo>
                  <a:pt x="4291147" y="6315079"/>
                  <a:pt x="4299581" y="6315079"/>
                  <a:pt x="4308018" y="6315078"/>
                </a:cubicBezTo>
                <a:lnTo>
                  <a:pt x="4299581" y="6323514"/>
                </a:lnTo>
                <a:cubicBezTo>
                  <a:pt x="4291146" y="6331950"/>
                  <a:pt x="4291147" y="6340386"/>
                  <a:pt x="4291147" y="6340386"/>
                </a:cubicBezTo>
                <a:cubicBezTo>
                  <a:pt x="4299583" y="6340386"/>
                  <a:pt x="4308017" y="6340384"/>
                  <a:pt x="4308019" y="6331950"/>
                </a:cubicBezTo>
                <a:lnTo>
                  <a:pt x="4316453" y="6331950"/>
                </a:lnTo>
                <a:cubicBezTo>
                  <a:pt x="4316454" y="6340386"/>
                  <a:pt x="4274274" y="6365693"/>
                  <a:pt x="4282711" y="6374128"/>
                </a:cubicBezTo>
                <a:cubicBezTo>
                  <a:pt x="4358631" y="6289771"/>
                  <a:pt x="4459860" y="6196979"/>
                  <a:pt x="4544217" y="6104187"/>
                </a:cubicBezTo>
                <a:cubicBezTo>
                  <a:pt x="4552653" y="6095750"/>
                  <a:pt x="4561090" y="6078880"/>
                  <a:pt x="4569526" y="6070442"/>
                </a:cubicBezTo>
                <a:lnTo>
                  <a:pt x="4577961" y="6062009"/>
                </a:lnTo>
                <a:cubicBezTo>
                  <a:pt x="4611704" y="6024048"/>
                  <a:pt x="4647556" y="5979761"/>
                  <a:pt x="4683408" y="5931256"/>
                </a:cubicBezTo>
                <a:lnTo>
                  <a:pt x="4748312" y="5835198"/>
                </a:lnTo>
                <a:lnTo>
                  <a:pt x="4751363" y="5826231"/>
                </a:lnTo>
                <a:cubicBezTo>
                  <a:pt x="4759329" y="5811241"/>
                  <a:pt x="4763672" y="5807923"/>
                  <a:pt x="4767931" y="5806085"/>
                </a:cubicBezTo>
                <a:lnTo>
                  <a:pt x="4768003" y="5806053"/>
                </a:lnTo>
                <a:lnTo>
                  <a:pt x="4788853" y="5775196"/>
                </a:lnTo>
                <a:lnTo>
                  <a:pt x="4792070" y="5772856"/>
                </a:lnTo>
                <a:lnTo>
                  <a:pt x="4793063" y="5765638"/>
                </a:lnTo>
                <a:cubicBezTo>
                  <a:pt x="4793133" y="5759110"/>
                  <a:pt x="4792249" y="5753715"/>
                  <a:pt x="4796398" y="5743259"/>
                </a:cubicBezTo>
                <a:cubicBezTo>
                  <a:pt x="4824170" y="5713949"/>
                  <a:pt x="4835236" y="5686068"/>
                  <a:pt x="4843536" y="5665159"/>
                </a:cubicBezTo>
                <a:cubicBezTo>
                  <a:pt x="4851836" y="5644248"/>
                  <a:pt x="4858035" y="5618468"/>
                  <a:pt x="4878837" y="5586387"/>
                </a:cubicBezTo>
                <a:cubicBezTo>
                  <a:pt x="4888572" y="5582186"/>
                  <a:pt x="4896207" y="5573116"/>
                  <a:pt x="4895541" y="5584956"/>
                </a:cubicBezTo>
                <a:cubicBezTo>
                  <a:pt x="4940577" y="5501985"/>
                  <a:pt x="4953640" y="5438585"/>
                  <a:pt x="4981973" y="5357045"/>
                </a:cubicBezTo>
                <a:cubicBezTo>
                  <a:pt x="4977105" y="5359145"/>
                  <a:pt x="4966704" y="5375186"/>
                  <a:pt x="4962502" y="5365447"/>
                </a:cubicBezTo>
                <a:cubicBezTo>
                  <a:pt x="4978331" y="5295077"/>
                  <a:pt x="5011740" y="5292214"/>
                  <a:pt x="5038742" y="5234354"/>
                </a:cubicBezTo>
                <a:cubicBezTo>
                  <a:pt x="5047812" y="5241993"/>
                  <a:pt x="5029775" y="5267103"/>
                  <a:pt x="5031211" y="5283813"/>
                </a:cubicBezTo>
                <a:cubicBezTo>
                  <a:pt x="5029110" y="5278944"/>
                  <a:pt x="5029110" y="5278944"/>
                  <a:pt x="5033979" y="5276843"/>
                </a:cubicBezTo>
                <a:cubicBezTo>
                  <a:pt x="5036744" y="5269873"/>
                  <a:pt x="5041612" y="5267773"/>
                  <a:pt x="5038846" y="5274743"/>
                </a:cubicBezTo>
                <a:cubicBezTo>
                  <a:pt x="5038846" y="5274743"/>
                  <a:pt x="5038180" y="5286582"/>
                  <a:pt x="5033312" y="5288683"/>
                </a:cubicBezTo>
                <a:cubicBezTo>
                  <a:pt x="5033312" y="5288683"/>
                  <a:pt x="5035413" y="5293552"/>
                  <a:pt x="5035413" y="5293552"/>
                </a:cubicBezTo>
                <a:cubicBezTo>
                  <a:pt x="5035413" y="5293552"/>
                  <a:pt x="5035413" y="5293552"/>
                  <a:pt x="5030545" y="5295653"/>
                </a:cubicBezTo>
                <a:cubicBezTo>
                  <a:pt x="5020249" y="5352082"/>
                  <a:pt x="5002985" y="5405743"/>
                  <a:pt x="4972446" y="5442024"/>
                </a:cubicBezTo>
                <a:cubicBezTo>
                  <a:pt x="4977419" y="5480313"/>
                  <a:pt x="4933047" y="5551444"/>
                  <a:pt x="4918549" y="5598134"/>
                </a:cubicBezTo>
                <a:cubicBezTo>
                  <a:pt x="4908148" y="5614175"/>
                  <a:pt x="4906047" y="5609305"/>
                  <a:pt x="4906713" y="5597465"/>
                </a:cubicBezTo>
                <a:cubicBezTo>
                  <a:pt x="4900514" y="5623245"/>
                  <a:pt x="4882478" y="5648356"/>
                  <a:pt x="4886681" y="5658095"/>
                </a:cubicBezTo>
                <a:cubicBezTo>
                  <a:pt x="4867979" y="5695045"/>
                  <a:pt x="4854812" y="5718056"/>
                  <a:pt x="4846511" y="5738966"/>
                </a:cubicBezTo>
                <a:cubicBezTo>
                  <a:pt x="4833344" y="5761976"/>
                  <a:pt x="4822943" y="5778017"/>
                  <a:pt x="4800039" y="5805228"/>
                </a:cubicBezTo>
                <a:cubicBezTo>
                  <a:pt x="4796555" y="5803844"/>
                  <a:pt x="4796721" y="5800883"/>
                  <a:pt x="4796888" y="5797923"/>
                </a:cubicBezTo>
                <a:lnTo>
                  <a:pt x="4793961" y="5791139"/>
                </a:lnTo>
                <a:lnTo>
                  <a:pt x="4788854" y="5800502"/>
                </a:lnTo>
                <a:lnTo>
                  <a:pt x="4788524" y="5800530"/>
                </a:lnTo>
                <a:lnTo>
                  <a:pt x="4772434" y="5831127"/>
                </a:lnTo>
                <a:lnTo>
                  <a:pt x="4771983" y="5834245"/>
                </a:lnTo>
                <a:lnTo>
                  <a:pt x="4770615" y="5834587"/>
                </a:lnTo>
                <a:lnTo>
                  <a:pt x="4763546" y="5848027"/>
                </a:lnTo>
                <a:lnTo>
                  <a:pt x="4763547" y="5851116"/>
                </a:lnTo>
                <a:cubicBezTo>
                  <a:pt x="4755109" y="5876421"/>
                  <a:pt x="4721369" y="5935473"/>
                  <a:pt x="4729804" y="5927037"/>
                </a:cubicBezTo>
                <a:cubicBezTo>
                  <a:pt x="4729804" y="5918602"/>
                  <a:pt x="4738242" y="5918602"/>
                  <a:pt x="4738240" y="5910164"/>
                </a:cubicBezTo>
                <a:cubicBezTo>
                  <a:pt x="4738242" y="5918602"/>
                  <a:pt x="4738240" y="5927039"/>
                  <a:pt x="4738240" y="5927039"/>
                </a:cubicBezTo>
                <a:cubicBezTo>
                  <a:pt x="4738240" y="5927039"/>
                  <a:pt x="4746676" y="5927038"/>
                  <a:pt x="4755110" y="5918603"/>
                </a:cubicBezTo>
                <a:cubicBezTo>
                  <a:pt x="4755110" y="5921414"/>
                  <a:pt x="4755110" y="5924227"/>
                  <a:pt x="4755112" y="5927039"/>
                </a:cubicBezTo>
                <a:cubicBezTo>
                  <a:pt x="4755112" y="5927039"/>
                  <a:pt x="4746676" y="5927038"/>
                  <a:pt x="4746676" y="5935473"/>
                </a:cubicBezTo>
                <a:cubicBezTo>
                  <a:pt x="4746676" y="5938284"/>
                  <a:pt x="4746677" y="5941096"/>
                  <a:pt x="4746678" y="5943907"/>
                </a:cubicBezTo>
                <a:cubicBezTo>
                  <a:pt x="4729804" y="5969216"/>
                  <a:pt x="4721369" y="5986087"/>
                  <a:pt x="4721368" y="5994521"/>
                </a:cubicBezTo>
                <a:lnTo>
                  <a:pt x="4721369" y="6002959"/>
                </a:lnTo>
                <a:lnTo>
                  <a:pt x="4729804" y="5994523"/>
                </a:lnTo>
                <a:cubicBezTo>
                  <a:pt x="4721369" y="6002959"/>
                  <a:pt x="4729804" y="6002959"/>
                  <a:pt x="4738240" y="5994523"/>
                </a:cubicBezTo>
                <a:cubicBezTo>
                  <a:pt x="4696060" y="6053573"/>
                  <a:pt x="4679190" y="6095752"/>
                  <a:pt x="4653883" y="6146366"/>
                </a:cubicBezTo>
                <a:cubicBezTo>
                  <a:pt x="4628575" y="6188543"/>
                  <a:pt x="4603266" y="6230723"/>
                  <a:pt x="4561090" y="6289771"/>
                </a:cubicBezTo>
                <a:cubicBezTo>
                  <a:pt x="4569526" y="6281334"/>
                  <a:pt x="4569526" y="6289770"/>
                  <a:pt x="4561089" y="6298205"/>
                </a:cubicBezTo>
                <a:lnTo>
                  <a:pt x="4552654" y="6298207"/>
                </a:lnTo>
                <a:lnTo>
                  <a:pt x="4552653" y="6306643"/>
                </a:lnTo>
                <a:lnTo>
                  <a:pt x="4544217" y="6315080"/>
                </a:lnTo>
                <a:lnTo>
                  <a:pt x="4527347" y="6340384"/>
                </a:lnTo>
                <a:cubicBezTo>
                  <a:pt x="4535782" y="6340386"/>
                  <a:pt x="4527347" y="6348821"/>
                  <a:pt x="4527349" y="6357257"/>
                </a:cubicBezTo>
                <a:cubicBezTo>
                  <a:pt x="4544217" y="6340387"/>
                  <a:pt x="4535782" y="6340386"/>
                  <a:pt x="4544216" y="6323514"/>
                </a:cubicBezTo>
                <a:lnTo>
                  <a:pt x="4552655" y="6323514"/>
                </a:lnTo>
                <a:cubicBezTo>
                  <a:pt x="4552655" y="6326326"/>
                  <a:pt x="4552654" y="6329138"/>
                  <a:pt x="4552653" y="6331950"/>
                </a:cubicBezTo>
                <a:cubicBezTo>
                  <a:pt x="4561090" y="6331950"/>
                  <a:pt x="4561089" y="6323512"/>
                  <a:pt x="4561089" y="6323512"/>
                </a:cubicBezTo>
                <a:lnTo>
                  <a:pt x="4561090" y="6315079"/>
                </a:lnTo>
                <a:lnTo>
                  <a:pt x="4569526" y="6306641"/>
                </a:lnTo>
                <a:cubicBezTo>
                  <a:pt x="4577961" y="6298207"/>
                  <a:pt x="4577961" y="6272900"/>
                  <a:pt x="4586397" y="6281336"/>
                </a:cubicBezTo>
                <a:cubicBezTo>
                  <a:pt x="4603267" y="6272900"/>
                  <a:pt x="4577961" y="6272900"/>
                  <a:pt x="4586397" y="6264464"/>
                </a:cubicBezTo>
                <a:cubicBezTo>
                  <a:pt x="4594833" y="6256029"/>
                  <a:pt x="4594833" y="6264464"/>
                  <a:pt x="4603267" y="6264464"/>
                </a:cubicBezTo>
                <a:cubicBezTo>
                  <a:pt x="4611704" y="6247593"/>
                  <a:pt x="4628576" y="6205416"/>
                  <a:pt x="4628576" y="6205416"/>
                </a:cubicBezTo>
                <a:cubicBezTo>
                  <a:pt x="4645449" y="6171671"/>
                  <a:pt x="4687626" y="6121059"/>
                  <a:pt x="4696061" y="6104186"/>
                </a:cubicBezTo>
                <a:cubicBezTo>
                  <a:pt x="4704497" y="6095752"/>
                  <a:pt x="4696061" y="6104186"/>
                  <a:pt x="4687626" y="6104185"/>
                </a:cubicBezTo>
                <a:cubicBezTo>
                  <a:pt x="4696061" y="6104186"/>
                  <a:pt x="4704496" y="6087316"/>
                  <a:pt x="4704496" y="6087316"/>
                </a:cubicBezTo>
                <a:lnTo>
                  <a:pt x="4704497" y="6070444"/>
                </a:lnTo>
                <a:cubicBezTo>
                  <a:pt x="4712933" y="6062009"/>
                  <a:pt x="4712935" y="6078880"/>
                  <a:pt x="4712933" y="6070444"/>
                </a:cubicBezTo>
                <a:cubicBezTo>
                  <a:pt x="4729803" y="6062009"/>
                  <a:pt x="4712933" y="6045137"/>
                  <a:pt x="4729804" y="6053573"/>
                </a:cubicBezTo>
                <a:cubicBezTo>
                  <a:pt x="4736130" y="6028266"/>
                  <a:pt x="4751949" y="5983979"/>
                  <a:pt x="4770138" y="5956299"/>
                </a:cubicBezTo>
                <a:lnTo>
                  <a:pt x="4783304" y="5941648"/>
                </a:lnTo>
                <a:lnTo>
                  <a:pt x="4783581" y="5941799"/>
                </a:lnTo>
                <a:cubicBezTo>
                  <a:pt x="4786745" y="5941800"/>
                  <a:pt x="4788854" y="5939691"/>
                  <a:pt x="4788853" y="5935473"/>
                </a:cubicBezTo>
                <a:lnTo>
                  <a:pt x="4783304" y="5941648"/>
                </a:lnTo>
                <a:lnTo>
                  <a:pt x="4771983" y="5935471"/>
                </a:lnTo>
                <a:cubicBezTo>
                  <a:pt x="4814160" y="5876423"/>
                  <a:pt x="4864778" y="5783632"/>
                  <a:pt x="4873212" y="5749889"/>
                </a:cubicBezTo>
                <a:cubicBezTo>
                  <a:pt x="4881647" y="5733018"/>
                  <a:pt x="4949133" y="5640225"/>
                  <a:pt x="4949133" y="5598046"/>
                </a:cubicBezTo>
                <a:cubicBezTo>
                  <a:pt x="4957569" y="5581173"/>
                  <a:pt x="4949133" y="5598046"/>
                  <a:pt x="4957571" y="5598047"/>
                </a:cubicBezTo>
                <a:cubicBezTo>
                  <a:pt x="4957571" y="5572739"/>
                  <a:pt x="4991311" y="5522125"/>
                  <a:pt x="5008183" y="5496818"/>
                </a:cubicBezTo>
                <a:cubicBezTo>
                  <a:pt x="5008183" y="5496818"/>
                  <a:pt x="4999747" y="5513691"/>
                  <a:pt x="5008182" y="5522123"/>
                </a:cubicBezTo>
                <a:cubicBezTo>
                  <a:pt x="5025054" y="5463075"/>
                  <a:pt x="5016619" y="5479947"/>
                  <a:pt x="4999747" y="5488384"/>
                </a:cubicBezTo>
                <a:cubicBezTo>
                  <a:pt x="5033490" y="5420898"/>
                  <a:pt x="5033490" y="5412461"/>
                  <a:pt x="5067232" y="5378718"/>
                </a:cubicBezTo>
                <a:lnTo>
                  <a:pt x="5075669" y="5370283"/>
                </a:lnTo>
                <a:lnTo>
                  <a:pt x="5075669" y="5361848"/>
                </a:lnTo>
                <a:lnTo>
                  <a:pt x="5067234" y="5361848"/>
                </a:lnTo>
                <a:cubicBezTo>
                  <a:pt x="5067234" y="5361848"/>
                  <a:pt x="5067233" y="5353409"/>
                  <a:pt x="5075669" y="5344976"/>
                </a:cubicBezTo>
                <a:cubicBezTo>
                  <a:pt x="5075670" y="5347788"/>
                  <a:pt x="5075670" y="5350600"/>
                  <a:pt x="5075671" y="5353411"/>
                </a:cubicBezTo>
                <a:lnTo>
                  <a:pt x="5084105" y="5353411"/>
                </a:lnTo>
                <a:lnTo>
                  <a:pt x="5084105" y="5336541"/>
                </a:lnTo>
                <a:lnTo>
                  <a:pt x="5092541" y="5328103"/>
                </a:lnTo>
                <a:cubicBezTo>
                  <a:pt x="5100976" y="5319670"/>
                  <a:pt x="5117848" y="5277491"/>
                  <a:pt x="5092541" y="5302798"/>
                </a:cubicBezTo>
                <a:cubicBezTo>
                  <a:pt x="5100976" y="5294363"/>
                  <a:pt x="5100976" y="5294363"/>
                  <a:pt x="5100978" y="5285927"/>
                </a:cubicBezTo>
                <a:cubicBezTo>
                  <a:pt x="5100978" y="5285927"/>
                  <a:pt x="5092539" y="5285927"/>
                  <a:pt x="5092541" y="5294363"/>
                </a:cubicBezTo>
                <a:cubicBezTo>
                  <a:pt x="5092541" y="5294363"/>
                  <a:pt x="5084105" y="5294363"/>
                  <a:pt x="5084105" y="5302796"/>
                </a:cubicBezTo>
                <a:lnTo>
                  <a:pt x="5084105" y="5285927"/>
                </a:lnTo>
                <a:cubicBezTo>
                  <a:pt x="5092540" y="5277491"/>
                  <a:pt x="5100976" y="5260620"/>
                  <a:pt x="5109412" y="5235313"/>
                </a:cubicBezTo>
                <a:cubicBezTo>
                  <a:pt x="5126283" y="5201570"/>
                  <a:pt x="5143156" y="5167827"/>
                  <a:pt x="5151589" y="5142520"/>
                </a:cubicBezTo>
                <a:lnTo>
                  <a:pt x="5160025" y="5134084"/>
                </a:lnTo>
                <a:lnTo>
                  <a:pt x="5160025" y="5125649"/>
                </a:lnTo>
                <a:cubicBezTo>
                  <a:pt x="5160025" y="5108777"/>
                  <a:pt x="5168461" y="5091906"/>
                  <a:pt x="5176898" y="5083470"/>
                </a:cubicBezTo>
                <a:cubicBezTo>
                  <a:pt x="5176897" y="5075036"/>
                  <a:pt x="5185332" y="5058163"/>
                  <a:pt x="5185333" y="5049729"/>
                </a:cubicBezTo>
                <a:cubicBezTo>
                  <a:pt x="5193769" y="5032856"/>
                  <a:pt x="5210641" y="5007550"/>
                  <a:pt x="5219076" y="4990679"/>
                </a:cubicBezTo>
                <a:lnTo>
                  <a:pt x="5227514" y="4990679"/>
                </a:lnTo>
                <a:cubicBezTo>
                  <a:pt x="5227512" y="4982241"/>
                  <a:pt x="5227512" y="4982241"/>
                  <a:pt x="5227511" y="4973806"/>
                </a:cubicBezTo>
                <a:lnTo>
                  <a:pt x="5227512" y="4965372"/>
                </a:lnTo>
                <a:lnTo>
                  <a:pt x="5219077" y="4973806"/>
                </a:lnTo>
                <a:cubicBezTo>
                  <a:pt x="5227512" y="4956934"/>
                  <a:pt x="5252821" y="4931627"/>
                  <a:pt x="5244383" y="4914756"/>
                </a:cubicBezTo>
                <a:cubicBezTo>
                  <a:pt x="5252819" y="4914756"/>
                  <a:pt x="5252819" y="4914756"/>
                  <a:pt x="5252819" y="4906320"/>
                </a:cubicBezTo>
                <a:cubicBezTo>
                  <a:pt x="5261255" y="4897886"/>
                  <a:pt x="5252821" y="4897886"/>
                  <a:pt x="5252821" y="4897886"/>
                </a:cubicBezTo>
                <a:cubicBezTo>
                  <a:pt x="5269693" y="4872579"/>
                  <a:pt x="5252819" y="4847272"/>
                  <a:pt x="5269691" y="4838836"/>
                </a:cubicBezTo>
                <a:lnTo>
                  <a:pt x="5269691" y="4847272"/>
                </a:lnTo>
                <a:cubicBezTo>
                  <a:pt x="5261255" y="4864143"/>
                  <a:pt x="5261255" y="4872579"/>
                  <a:pt x="5269693" y="4872579"/>
                </a:cubicBezTo>
                <a:cubicBezTo>
                  <a:pt x="5269693" y="4872579"/>
                  <a:pt x="5278127" y="4864143"/>
                  <a:pt x="5278126" y="4855707"/>
                </a:cubicBezTo>
                <a:lnTo>
                  <a:pt x="5286562" y="4847272"/>
                </a:lnTo>
                <a:cubicBezTo>
                  <a:pt x="5303433" y="4847270"/>
                  <a:pt x="5294998" y="4872579"/>
                  <a:pt x="5278125" y="4881015"/>
                </a:cubicBezTo>
                <a:cubicBezTo>
                  <a:pt x="5294998" y="4872579"/>
                  <a:pt x="5286561" y="4914756"/>
                  <a:pt x="5294998" y="4889450"/>
                </a:cubicBezTo>
                <a:cubicBezTo>
                  <a:pt x="5278126" y="4872579"/>
                  <a:pt x="5328740" y="4864144"/>
                  <a:pt x="5320304" y="4830400"/>
                </a:cubicBezTo>
                <a:lnTo>
                  <a:pt x="5328741" y="4821963"/>
                </a:lnTo>
                <a:lnTo>
                  <a:pt x="5328741" y="4813530"/>
                </a:lnTo>
                <a:lnTo>
                  <a:pt x="5328741" y="4805093"/>
                </a:lnTo>
                <a:lnTo>
                  <a:pt x="5320305" y="4813527"/>
                </a:lnTo>
                <a:cubicBezTo>
                  <a:pt x="5320304" y="4805093"/>
                  <a:pt x="5328740" y="4788222"/>
                  <a:pt x="5320305" y="4788222"/>
                </a:cubicBezTo>
                <a:lnTo>
                  <a:pt x="5311868" y="4779784"/>
                </a:lnTo>
                <a:cubicBezTo>
                  <a:pt x="5303434" y="4796658"/>
                  <a:pt x="5303433" y="4805093"/>
                  <a:pt x="5294998" y="4821963"/>
                </a:cubicBezTo>
                <a:lnTo>
                  <a:pt x="5294998" y="4813529"/>
                </a:lnTo>
                <a:cubicBezTo>
                  <a:pt x="5294997" y="4805093"/>
                  <a:pt x="5294998" y="4796657"/>
                  <a:pt x="5286562" y="4796658"/>
                </a:cubicBezTo>
                <a:lnTo>
                  <a:pt x="5279291" y="4811201"/>
                </a:lnTo>
                <a:lnTo>
                  <a:pt x="5280235" y="4795603"/>
                </a:lnTo>
                <a:cubicBezTo>
                  <a:pt x="5284454" y="4784004"/>
                  <a:pt x="5290780" y="4771350"/>
                  <a:pt x="5294997" y="4754479"/>
                </a:cubicBezTo>
                <a:cubicBezTo>
                  <a:pt x="5261254" y="4805093"/>
                  <a:pt x="5286562" y="4746045"/>
                  <a:pt x="5269690" y="4729170"/>
                </a:cubicBezTo>
                <a:lnTo>
                  <a:pt x="5278128" y="4737607"/>
                </a:lnTo>
                <a:lnTo>
                  <a:pt x="5286561" y="4737608"/>
                </a:lnTo>
                <a:cubicBezTo>
                  <a:pt x="5286562" y="4746045"/>
                  <a:pt x="5286562" y="4746045"/>
                  <a:pt x="5294998" y="4737608"/>
                </a:cubicBezTo>
                <a:cubicBezTo>
                  <a:pt x="5294998" y="4737608"/>
                  <a:pt x="5294997" y="4729170"/>
                  <a:pt x="5294999" y="4720736"/>
                </a:cubicBezTo>
                <a:lnTo>
                  <a:pt x="5295000" y="4712301"/>
                </a:lnTo>
                <a:cubicBezTo>
                  <a:pt x="5303434" y="4703863"/>
                  <a:pt x="5311869" y="4712299"/>
                  <a:pt x="5311869" y="4695429"/>
                </a:cubicBezTo>
                <a:lnTo>
                  <a:pt x="5311869" y="4712299"/>
                </a:lnTo>
                <a:cubicBezTo>
                  <a:pt x="5311869" y="4720736"/>
                  <a:pt x="5320306" y="4720735"/>
                  <a:pt x="5320307" y="4712301"/>
                </a:cubicBezTo>
                <a:cubicBezTo>
                  <a:pt x="5328740" y="4712301"/>
                  <a:pt x="5328743" y="4703863"/>
                  <a:pt x="5328740" y="4695429"/>
                </a:cubicBezTo>
                <a:lnTo>
                  <a:pt x="5328740" y="4678557"/>
                </a:lnTo>
                <a:cubicBezTo>
                  <a:pt x="5328741" y="4661688"/>
                  <a:pt x="5320305" y="4644813"/>
                  <a:pt x="5311871" y="4661688"/>
                </a:cubicBezTo>
                <a:cubicBezTo>
                  <a:pt x="5311869" y="4653253"/>
                  <a:pt x="5311869" y="4653253"/>
                  <a:pt x="5303433" y="4653252"/>
                </a:cubicBezTo>
                <a:lnTo>
                  <a:pt x="5294998" y="4661688"/>
                </a:lnTo>
                <a:cubicBezTo>
                  <a:pt x="5294999" y="4653250"/>
                  <a:pt x="5303434" y="4636379"/>
                  <a:pt x="5303432" y="4619508"/>
                </a:cubicBezTo>
                <a:cubicBezTo>
                  <a:pt x="5303434" y="4636379"/>
                  <a:pt x="5294999" y="4653250"/>
                  <a:pt x="5303432" y="4644816"/>
                </a:cubicBezTo>
                <a:cubicBezTo>
                  <a:pt x="5320304" y="4636382"/>
                  <a:pt x="5303432" y="4619508"/>
                  <a:pt x="5320305" y="4611072"/>
                </a:cubicBezTo>
                <a:lnTo>
                  <a:pt x="5328743" y="4611070"/>
                </a:lnTo>
                <a:cubicBezTo>
                  <a:pt x="5328741" y="4608259"/>
                  <a:pt x="5328742" y="4605448"/>
                  <a:pt x="5328741" y="4602637"/>
                </a:cubicBezTo>
                <a:lnTo>
                  <a:pt x="5328741" y="4594202"/>
                </a:lnTo>
                <a:lnTo>
                  <a:pt x="5320304" y="4594202"/>
                </a:lnTo>
                <a:lnTo>
                  <a:pt x="5337175" y="4577331"/>
                </a:lnTo>
                <a:cubicBezTo>
                  <a:pt x="5328740" y="4560457"/>
                  <a:pt x="5337176" y="4543586"/>
                  <a:pt x="5337175" y="4526717"/>
                </a:cubicBezTo>
                <a:cubicBezTo>
                  <a:pt x="5337178" y="4535152"/>
                  <a:pt x="5337176" y="4543586"/>
                  <a:pt x="5337176" y="4543586"/>
                </a:cubicBezTo>
                <a:cubicBezTo>
                  <a:pt x="5345612" y="4509845"/>
                  <a:pt x="5337176" y="4518279"/>
                  <a:pt x="5354048" y="4492974"/>
                </a:cubicBezTo>
                <a:lnTo>
                  <a:pt x="5362484" y="4501408"/>
                </a:lnTo>
                <a:lnTo>
                  <a:pt x="5362484" y="4492972"/>
                </a:lnTo>
                <a:lnTo>
                  <a:pt x="5370918" y="4492974"/>
                </a:lnTo>
                <a:cubicBezTo>
                  <a:pt x="5354048" y="4543588"/>
                  <a:pt x="5370919" y="4501408"/>
                  <a:pt x="5379355" y="4501407"/>
                </a:cubicBezTo>
                <a:cubicBezTo>
                  <a:pt x="5370919" y="4526717"/>
                  <a:pt x="5362484" y="4552024"/>
                  <a:pt x="5362484" y="4577331"/>
                </a:cubicBezTo>
                <a:lnTo>
                  <a:pt x="5354048" y="4577331"/>
                </a:lnTo>
                <a:cubicBezTo>
                  <a:pt x="5345611" y="4594200"/>
                  <a:pt x="5345612" y="4602638"/>
                  <a:pt x="5345612" y="4611072"/>
                </a:cubicBezTo>
                <a:cubicBezTo>
                  <a:pt x="5354048" y="4594202"/>
                  <a:pt x="5354048" y="4585765"/>
                  <a:pt x="5362483" y="4585763"/>
                </a:cubicBezTo>
                <a:cubicBezTo>
                  <a:pt x="5354048" y="4611072"/>
                  <a:pt x="5362483" y="4611070"/>
                  <a:pt x="5354047" y="4627944"/>
                </a:cubicBezTo>
                <a:lnTo>
                  <a:pt x="5345611" y="4636382"/>
                </a:lnTo>
                <a:lnTo>
                  <a:pt x="5345612" y="4644813"/>
                </a:lnTo>
                <a:lnTo>
                  <a:pt x="5354047" y="4653250"/>
                </a:lnTo>
                <a:lnTo>
                  <a:pt x="5362483" y="4644815"/>
                </a:lnTo>
                <a:cubicBezTo>
                  <a:pt x="5370917" y="4644815"/>
                  <a:pt x="5370918" y="4636379"/>
                  <a:pt x="5370919" y="4627945"/>
                </a:cubicBezTo>
                <a:lnTo>
                  <a:pt x="5370919" y="4619508"/>
                </a:lnTo>
                <a:lnTo>
                  <a:pt x="5362483" y="4619508"/>
                </a:lnTo>
                <a:cubicBezTo>
                  <a:pt x="5362484" y="4594202"/>
                  <a:pt x="5387791" y="4535150"/>
                  <a:pt x="5387791" y="4501408"/>
                </a:cubicBezTo>
                <a:lnTo>
                  <a:pt x="5396225" y="4492972"/>
                </a:lnTo>
                <a:cubicBezTo>
                  <a:pt x="5396224" y="4490161"/>
                  <a:pt x="5396224" y="4487349"/>
                  <a:pt x="5396224" y="4484538"/>
                </a:cubicBezTo>
                <a:cubicBezTo>
                  <a:pt x="5396224" y="4481726"/>
                  <a:pt x="5396224" y="4478914"/>
                  <a:pt x="5396225" y="4476102"/>
                </a:cubicBezTo>
                <a:cubicBezTo>
                  <a:pt x="5396226" y="4459231"/>
                  <a:pt x="5404662" y="4433924"/>
                  <a:pt x="5413098" y="4425488"/>
                </a:cubicBezTo>
                <a:lnTo>
                  <a:pt x="5404662" y="4425486"/>
                </a:lnTo>
                <a:lnTo>
                  <a:pt x="5413098" y="4417053"/>
                </a:lnTo>
                <a:cubicBezTo>
                  <a:pt x="5413098" y="4417053"/>
                  <a:pt x="5421534" y="4408617"/>
                  <a:pt x="5421533" y="4400179"/>
                </a:cubicBezTo>
                <a:lnTo>
                  <a:pt x="5413097" y="4391743"/>
                </a:lnTo>
                <a:cubicBezTo>
                  <a:pt x="5415207" y="4370655"/>
                  <a:pt x="5418370" y="4352203"/>
                  <a:pt x="5421797" y="4335463"/>
                </a:cubicBezTo>
                <a:lnTo>
                  <a:pt x="5430069" y="4298454"/>
                </a:lnTo>
                <a:lnTo>
                  <a:pt x="5422231" y="4304885"/>
                </a:lnTo>
                <a:cubicBezTo>
                  <a:pt x="5417998" y="4308077"/>
                  <a:pt x="5416957" y="4315503"/>
                  <a:pt x="5412724" y="4318695"/>
                </a:cubicBezTo>
                <a:cubicBezTo>
                  <a:pt x="5412724" y="4318695"/>
                  <a:pt x="5409531" y="4314460"/>
                  <a:pt x="5410571" y="4307033"/>
                </a:cubicBezTo>
                <a:cubicBezTo>
                  <a:pt x="5410571" y="4307033"/>
                  <a:pt x="5410571" y="4307033"/>
                  <a:pt x="5411613" y="4299607"/>
                </a:cubicBezTo>
                <a:cubicBezTo>
                  <a:pt x="5409531" y="4314460"/>
                  <a:pt x="5399952" y="4301755"/>
                  <a:pt x="5410500" y="4280519"/>
                </a:cubicBezTo>
                <a:cubicBezTo>
                  <a:pt x="5410500" y="4280519"/>
                  <a:pt x="5410500" y="4280519"/>
                  <a:pt x="5417926" y="4281562"/>
                </a:cubicBezTo>
                <a:cubicBezTo>
                  <a:pt x="5422159" y="4278371"/>
                  <a:pt x="5423199" y="4270944"/>
                  <a:pt x="5423199" y="4270944"/>
                </a:cubicBezTo>
                <a:cubicBezTo>
                  <a:pt x="5430626" y="4271987"/>
                  <a:pt x="5426393" y="4275179"/>
                  <a:pt x="5425352" y="4282606"/>
                </a:cubicBezTo>
                <a:cubicBezTo>
                  <a:pt x="5425352" y="4282606"/>
                  <a:pt x="5425352" y="4282606"/>
                  <a:pt x="5424312" y="4290032"/>
                </a:cubicBezTo>
                <a:cubicBezTo>
                  <a:pt x="5428006" y="4283925"/>
                  <a:pt x="5431697" y="4276161"/>
                  <a:pt x="5435055" y="4267818"/>
                </a:cubicBezTo>
                <a:lnTo>
                  <a:pt x="5436591" y="4263308"/>
                </a:lnTo>
                <a:lnTo>
                  <a:pt x="5439195" y="4248207"/>
                </a:lnTo>
                <a:cubicBezTo>
                  <a:pt x="5440513" y="4234630"/>
                  <a:pt x="5440514" y="4220923"/>
                  <a:pt x="5438405" y="4206160"/>
                </a:cubicBezTo>
                <a:cubicBezTo>
                  <a:pt x="5446840" y="4206161"/>
                  <a:pt x="5446841" y="4197726"/>
                  <a:pt x="5446841" y="4189290"/>
                </a:cubicBezTo>
                <a:lnTo>
                  <a:pt x="5446841" y="4180852"/>
                </a:lnTo>
                <a:lnTo>
                  <a:pt x="5438404" y="4180854"/>
                </a:lnTo>
                <a:cubicBezTo>
                  <a:pt x="5455276" y="4172417"/>
                  <a:pt x="5455276" y="4147110"/>
                  <a:pt x="5455276" y="4130240"/>
                </a:cubicBezTo>
                <a:lnTo>
                  <a:pt x="5455276" y="4121804"/>
                </a:lnTo>
                <a:lnTo>
                  <a:pt x="5455276" y="4104933"/>
                </a:lnTo>
                <a:lnTo>
                  <a:pt x="5455276" y="4096497"/>
                </a:lnTo>
                <a:cubicBezTo>
                  <a:pt x="5455276" y="4096497"/>
                  <a:pt x="5463712" y="4096495"/>
                  <a:pt x="5463712" y="4088062"/>
                </a:cubicBezTo>
                <a:cubicBezTo>
                  <a:pt x="5463710" y="4085250"/>
                  <a:pt x="5463710" y="4082438"/>
                  <a:pt x="5463710" y="4079626"/>
                </a:cubicBezTo>
                <a:cubicBezTo>
                  <a:pt x="5455276" y="4062752"/>
                  <a:pt x="5480584" y="4029012"/>
                  <a:pt x="5463711" y="4029012"/>
                </a:cubicBezTo>
                <a:lnTo>
                  <a:pt x="5463712" y="4020574"/>
                </a:lnTo>
                <a:lnTo>
                  <a:pt x="5463712" y="4003705"/>
                </a:lnTo>
                <a:lnTo>
                  <a:pt x="5463712" y="3995269"/>
                </a:lnTo>
                <a:cubicBezTo>
                  <a:pt x="5480584" y="3986830"/>
                  <a:pt x="5463712" y="3953088"/>
                  <a:pt x="5463711" y="3936219"/>
                </a:cubicBezTo>
                <a:cubicBezTo>
                  <a:pt x="5463711" y="3910912"/>
                  <a:pt x="5480584" y="3927783"/>
                  <a:pt x="5480582" y="3902476"/>
                </a:cubicBezTo>
                <a:cubicBezTo>
                  <a:pt x="5480582" y="3902476"/>
                  <a:pt x="5480584" y="3894040"/>
                  <a:pt x="5489019" y="3894042"/>
                </a:cubicBezTo>
                <a:lnTo>
                  <a:pt x="5489019" y="3885606"/>
                </a:lnTo>
                <a:cubicBezTo>
                  <a:pt x="5489019" y="3877167"/>
                  <a:pt x="5489019" y="3877167"/>
                  <a:pt x="5480583" y="3885606"/>
                </a:cubicBezTo>
                <a:lnTo>
                  <a:pt x="5480584" y="3894040"/>
                </a:lnTo>
                <a:cubicBezTo>
                  <a:pt x="5472148" y="3877169"/>
                  <a:pt x="5480583" y="3860299"/>
                  <a:pt x="5472148" y="3860298"/>
                </a:cubicBezTo>
                <a:cubicBezTo>
                  <a:pt x="5480582" y="3834992"/>
                  <a:pt x="5480583" y="3860299"/>
                  <a:pt x="5489019" y="3860299"/>
                </a:cubicBezTo>
                <a:lnTo>
                  <a:pt x="5496941" y="3868220"/>
                </a:lnTo>
                <a:lnTo>
                  <a:pt x="5493896" y="3915262"/>
                </a:lnTo>
                <a:cubicBezTo>
                  <a:pt x="5492709" y="3963109"/>
                  <a:pt x="5497455" y="3993159"/>
                  <a:pt x="5497452" y="4037447"/>
                </a:cubicBezTo>
                <a:cubicBezTo>
                  <a:pt x="5497452" y="4037447"/>
                  <a:pt x="5489019" y="4037445"/>
                  <a:pt x="5489016" y="4045883"/>
                </a:cubicBezTo>
                <a:cubicBezTo>
                  <a:pt x="5489018" y="4048695"/>
                  <a:pt x="5489018" y="4051507"/>
                  <a:pt x="5489019" y="4054319"/>
                </a:cubicBezTo>
                <a:lnTo>
                  <a:pt x="5489386" y="4063858"/>
                </a:lnTo>
                <a:lnTo>
                  <a:pt x="5490041" y="4061970"/>
                </a:lnTo>
                <a:cubicBezTo>
                  <a:pt x="5495580" y="4051566"/>
                  <a:pt x="5500564" y="4056526"/>
                  <a:pt x="5508475" y="4040599"/>
                </a:cubicBezTo>
                <a:cubicBezTo>
                  <a:pt x="5516870" y="4007701"/>
                  <a:pt x="5505210" y="4009850"/>
                  <a:pt x="5508331" y="3987570"/>
                </a:cubicBezTo>
                <a:cubicBezTo>
                  <a:pt x="5528386" y="3952524"/>
                  <a:pt x="5532548" y="3922818"/>
                  <a:pt x="5535669" y="3900538"/>
                </a:cubicBezTo>
                <a:cubicBezTo>
                  <a:pt x="5538790" y="3878259"/>
                  <a:pt x="5538719" y="3851745"/>
                  <a:pt x="5551347" y="3815654"/>
                </a:cubicBezTo>
                <a:cubicBezTo>
                  <a:pt x="5559813" y="3809271"/>
                  <a:pt x="5565086" y="3798653"/>
                  <a:pt x="5567239" y="3810315"/>
                </a:cubicBezTo>
                <a:cubicBezTo>
                  <a:pt x="5591384" y="3719048"/>
                  <a:pt x="5589087" y="3654357"/>
                  <a:pt x="5597339" y="3568431"/>
                </a:cubicBezTo>
                <a:cubicBezTo>
                  <a:pt x="5593106" y="3571622"/>
                  <a:pt x="5586792" y="3589667"/>
                  <a:pt x="5580406" y="3581198"/>
                </a:cubicBezTo>
                <a:cubicBezTo>
                  <a:pt x="5579150" y="3509080"/>
                  <a:pt x="5610936" y="3498401"/>
                  <a:pt x="5623492" y="3435797"/>
                </a:cubicBezTo>
                <a:cubicBezTo>
                  <a:pt x="5634111" y="3441075"/>
                  <a:pt x="5622523" y="3469738"/>
                  <a:pt x="5627870" y="3485634"/>
                </a:cubicBezTo>
                <a:cubicBezTo>
                  <a:pt x="5624676" y="3481400"/>
                  <a:pt x="5624676" y="3481400"/>
                  <a:pt x="5628909" y="3478208"/>
                </a:cubicBezTo>
                <a:cubicBezTo>
                  <a:pt x="5629950" y="3470782"/>
                  <a:pt x="5634183" y="3467589"/>
                  <a:pt x="5633142" y="3475016"/>
                </a:cubicBezTo>
                <a:cubicBezTo>
                  <a:pt x="5633142" y="3475016"/>
                  <a:pt x="5635295" y="3486677"/>
                  <a:pt x="5631062" y="3489870"/>
                </a:cubicBezTo>
                <a:cubicBezTo>
                  <a:pt x="5631062" y="3489870"/>
                  <a:pt x="5634255" y="3494104"/>
                  <a:pt x="5634255" y="3494104"/>
                </a:cubicBezTo>
                <a:cubicBezTo>
                  <a:pt x="5634255" y="3494104"/>
                  <a:pt x="5634255" y="3494104"/>
                  <a:pt x="5630021" y="3497296"/>
                </a:cubicBezTo>
                <a:cubicBezTo>
                  <a:pt x="5633357" y="3554560"/>
                  <a:pt x="5629268" y="3610781"/>
                  <a:pt x="5608173" y="3653253"/>
                </a:cubicBezTo>
                <a:cubicBezTo>
                  <a:pt x="5622056" y="3689281"/>
                  <a:pt x="5595760" y="3768886"/>
                  <a:pt x="5592710" y="3817680"/>
                </a:cubicBezTo>
                <a:cubicBezTo>
                  <a:pt x="5586396" y="3835725"/>
                  <a:pt x="5583204" y="3831490"/>
                  <a:pt x="5581051" y="3819828"/>
                </a:cubicBezTo>
                <a:cubicBezTo>
                  <a:pt x="5581123" y="3846343"/>
                  <a:pt x="5569535" y="3875005"/>
                  <a:pt x="5575920" y="3883475"/>
                </a:cubicBezTo>
                <a:cubicBezTo>
                  <a:pt x="5571203" y="3903637"/>
                  <a:pt x="5567006" y="3920086"/>
                  <a:pt x="5563598" y="3934280"/>
                </a:cubicBezTo>
                <a:lnTo>
                  <a:pt x="5562972" y="3937349"/>
                </a:lnTo>
                <a:lnTo>
                  <a:pt x="5571794" y="3923038"/>
                </a:lnTo>
                <a:cubicBezTo>
                  <a:pt x="5593939" y="3878751"/>
                  <a:pt x="5611337" y="3820229"/>
                  <a:pt x="5623989" y="3775941"/>
                </a:cubicBezTo>
                <a:lnTo>
                  <a:pt x="5632426" y="3767506"/>
                </a:lnTo>
                <a:cubicBezTo>
                  <a:pt x="5632426" y="3767506"/>
                  <a:pt x="5640861" y="3767506"/>
                  <a:pt x="5640861" y="3759071"/>
                </a:cubicBezTo>
                <a:lnTo>
                  <a:pt x="5649298" y="3767505"/>
                </a:lnTo>
                <a:lnTo>
                  <a:pt x="5649298" y="3742197"/>
                </a:lnTo>
                <a:cubicBezTo>
                  <a:pt x="5666171" y="3691585"/>
                  <a:pt x="5674605" y="3624099"/>
                  <a:pt x="5683041" y="3581921"/>
                </a:cubicBezTo>
                <a:cubicBezTo>
                  <a:pt x="5691475" y="3573485"/>
                  <a:pt x="5691476" y="3590358"/>
                  <a:pt x="5691475" y="3598792"/>
                </a:cubicBezTo>
                <a:cubicBezTo>
                  <a:pt x="5698857" y="3576649"/>
                  <a:pt x="5712697" y="3496378"/>
                  <a:pt x="5732996" y="3493610"/>
                </a:cubicBezTo>
                <a:lnTo>
                  <a:pt x="5733449" y="3493806"/>
                </a:lnTo>
                <a:lnTo>
                  <a:pt x="5734014" y="3473633"/>
                </a:lnTo>
                <a:cubicBezTo>
                  <a:pt x="5733582" y="3467260"/>
                  <a:pt x="5732457" y="3462613"/>
                  <a:pt x="5730509" y="3460815"/>
                </a:cubicBezTo>
                <a:cubicBezTo>
                  <a:pt x="5735891" y="3408066"/>
                  <a:pt x="5752664" y="3358615"/>
                  <a:pt x="5743964" y="3328941"/>
                </a:cubicBezTo>
                <a:cubicBezTo>
                  <a:pt x="5746354" y="3295074"/>
                  <a:pt x="5754450" y="3309761"/>
                  <a:pt x="5761038" y="3286983"/>
                </a:cubicBezTo>
                <a:cubicBezTo>
                  <a:pt x="5763428" y="3253117"/>
                  <a:pt x="5752340" y="3257310"/>
                  <a:pt x="5751435" y="3234831"/>
                </a:cubicBezTo>
                <a:cubicBezTo>
                  <a:pt x="5764914" y="3196770"/>
                  <a:pt x="5763707" y="3166797"/>
                  <a:pt x="5762802" y="3144319"/>
                </a:cubicBezTo>
                <a:cubicBezTo>
                  <a:pt x="5761898" y="3121840"/>
                  <a:pt x="5757096" y="3095764"/>
                  <a:pt x="5763082" y="3058000"/>
                </a:cubicBezTo>
                <a:cubicBezTo>
                  <a:pt x="5770274" y="3050209"/>
                  <a:pt x="5773568" y="3038820"/>
                  <a:pt x="5777766" y="3049910"/>
                </a:cubicBezTo>
                <a:cubicBezTo>
                  <a:pt x="5785236" y="2955800"/>
                  <a:pt x="5771435" y="2892557"/>
                  <a:pt x="5764220" y="2806537"/>
                </a:cubicBezTo>
                <a:lnTo>
                  <a:pt x="5759877" y="2815776"/>
                </a:lnTo>
                <a:lnTo>
                  <a:pt x="5758962" y="2839583"/>
                </a:lnTo>
                <a:cubicBezTo>
                  <a:pt x="5750526" y="2839583"/>
                  <a:pt x="5750526" y="2831148"/>
                  <a:pt x="5750526" y="2831148"/>
                </a:cubicBezTo>
                <a:lnTo>
                  <a:pt x="5750526" y="2822713"/>
                </a:lnTo>
                <a:lnTo>
                  <a:pt x="5750526" y="2822277"/>
                </a:lnTo>
                <a:lnTo>
                  <a:pt x="5749837" y="2822120"/>
                </a:lnTo>
                <a:lnTo>
                  <a:pt x="5747894" y="2797782"/>
                </a:lnTo>
                <a:lnTo>
                  <a:pt x="5743144" y="2798460"/>
                </a:lnTo>
                <a:cubicBezTo>
                  <a:pt x="5742089" y="2799515"/>
                  <a:pt x="5742090" y="2801624"/>
                  <a:pt x="5742091" y="2805842"/>
                </a:cubicBezTo>
                <a:lnTo>
                  <a:pt x="5742091" y="2814279"/>
                </a:lnTo>
                <a:lnTo>
                  <a:pt x="5742090" y="2822713"/>
                </a:lnTo>
                <a:cubicBezTo>
                  <a:pt x="5725221" y="2772097"/>
                  <a:pt x="5725221" y="2839583"/>
                  <a:pt x="5733655" y="2848019"/>
                </a:cubicBezTo>
                <a:lnTo>
                  <a:pt x="5742090" y="2856452"/>
                </a:lnTo>
                <a:lnTo>
                  <a:pt x="5742091" y="2848019"/>
                </a:lnTo>
                <a:lnTo>
                  <a:pt x="5750526" y="2839583"/>
                </a:lnTo>
                <a:lnTo>
                  <a:pt x="5750526" y="2864888"/>
                </a:lnTo>
                <a:lnTo>
                  <a:pt x="5750525" y="2873326"/>
                </a:lnTo>
                <a:cubicBezTo>
                  <a:pt x="5750526" y="2932374"/>
                  <a:pt x="5733655" y="2974554"/>
                  <a:pt x="5708345" y="2940812"/>
                </a:cubicBezTo>
                <a:cubicBezTo>
                  <a:pt x="5708348" y="2898633"/>
                  <a:pt x="5699912" y="2898632"/>
                  <a:pt x="5699912" y="2839583"/>
                </a:cubicBezTo>
                <a:cubicBezTo>
                  <a:pt x="5695694" y="2837474"/>
                  <a:pt x="5692531" y="2838002"/>
                  <a:pt x="5689894" y="2840110"/>
                </a:cubicBezTo>
                <a:lnTo>
                  <a:pt x="5683185" y="2849917"/>
                </a:lnTo>
                <a:lnTo>
                  <a:pt x="5682885" y="2853046"/>
                </a:lnTo>
                <a:cubicBezTo>
                  <a:pt x="5682333" y="2855285"/>
                  <a:pt x="5681574" y="2856372"/>
                  <a:pt x="5680651" y="2856536"/>
                </a:cubicBezTo>
                <a:lnTo>
                  <a:pt x="5680060" y="2855859"/>
                </a:lnTo>
                <a:lnTo>
                  <a:pt x="5676293" y="2863103"/>
                </a:lnTo>
                <a:lnTo>
                  <a:pt x="5680760" y="2886509"/>
                </a:lnTo>
                <a:cubicBezTo>
                  <a:pt x="5682357" y="2898126"/>
                  <a:pt x="5684002" y="2907354"/>
                  <a:pt x="5688352" y="2910389"/>
                </a:cubicBezTo>
                <a:cubicBezTo>
                  <a:pt x="5691903" y="2951650"/>
                  <a:pt x="5692821" y="2978146"/>
                  <a:pt x="5696772" y="3000293"/>
                </a:cubicBezTo>
                <a:cubicBezTo>
                  <a:pt x="5697689" y="3026790"/>
                  <a:pt x="5697290" y="3045902"/>
                  <a:pt x="5692141" y="3081094"/>
                </a:cubicBezTo>
                <a:cubicBezTo>
                  <a:pt x="5684759" y="3082408"/>
                  <a:pt x="5686474" y="3070677"/>
                  <a:pt x="5679091" y="3071991"/>
                </a:cubicBezTo>
                <a:cubicBezTo>
                  <a:pt x="5680926" y="3124983"/>
                  <a:pt x="5687511" y="3161895"/>
                  <a:pt x="5688029" y="3207504"/>
                </a:cubicBezTo>
                <a:cubicBezTo>
                  <a:pt x="5695930" y="3251800"/>
                  <a:pt x="5696448" y="3297408"/>
                  <a:pt x="5692217" y="3359096"/>
                </a:cubicBezTo>
                <a:cubicBezTo>
                  <a:pt x="5689982" y="3325218"/>
                  <a:pt x="5682200" y="3345644"/>
                  <a:pt x="5673101" y="3358689"/>
                </a:cubicBezTo>
                <a:cubicBezTo>
                  <a:pt x="5670067" y="3363038"/>
                  <a:pt x="5671384" y="3370421"/>
                  <a:pt x="5668351" y="3374768"/>
                </a:cubicBezTo>
                <a:cubicBezTo>
                  <a:pt x="5668351" y="3374768"/>
                  <a:pt x="5664001" y="3371734"/>
                  <a:pt x="5662684" y="3364351"/>
                </a:cubicBezTo>
                <a:cubicBezTo>
                  <a:pt x="5662684" y="3364351"/>
                  <a:pt x="5662684" y="3364351"/>
                  <a:pt x="5661368" y="3356969"/>
                </a:cubicBezTo>
                <a:cubicBezTo>
                  <a:pt x="5664001" y="3371734"/>
                  <a:pt x="5650952" y="3362631"/>
                  <a:pt x="5654384" y="3339170"/>
                </a:cubicBezTo>
                <a:cubicBezTo>
                  <a:pt x="5654384" y="3339170"/>
                  <a:pt x="5654384" y="3339170"/>
                  <a:pt x="5661768" y="3337856"/>
                </a:cubicBezTo>
                <a:cubicBezTo>
                  <a:pt x="5664800" y="3333508"/>
                  <a:pt x="5663483" y="3326125"/>
                  <a:pt x="5663483" y="3326125"/>
                </a:cubicBezTo>
                <a:cubicBezTo>
                  <a:pt x="5670866" y="3324812"/>
                  <a:pt x="5667833" y="3329160"/>
                  <a:pt x="5669150" y="3336542"/>
                </a:cubicBezTo>
                <a:cubicBezTo>
                  <a:pt x="5669150" y="3336542"/>
                  <a:pt x="5669150" y="3336542"/>
                  <a:pt x="5670467" y="3343924"/>
                </a:cubicBezTo>
                <a:cubicBezTo>
                  <a:pt x="5676933" y="3316115"/>
                  <a:pt x="5675097" y="3263123"/>
                  <a:pt x="5666398" y="3257055"/>
                </a:cubicBezTo>
                <a:cubicBezTo>
                  <a:pt x="5664562" y="3204063"/>
                  <a:pt x="5674461" y="3152792"/>
                  <a:pt x="5661810" y="3124576"/>
                </a:cubicBezTo>
                <a:cubicBezTo>
                  <a:pt x="5659576" y="3090699"/>
                  <a:pt x="5669592" y="3104149"/>
                  <a:pt x="5673025" y="3080687"/>
                </a:cubicBezTo>
                <a:cubicBezTo>
                  <a:pt x="5670791" y="3046809"/>
                  <a:pt x="5660375" y="3052471"/>
                  <a:pt x="5656425" y="3030323"/>
                </a:cubicBezTo>
                <a:cubicBezTo>
                  <a:pt x="5664606" y="2990784"/>
                  <a:pt x="5659339" y="2961253"/>
                  <a:pt x="5655388" y="2939106"/>
                </a:cubicBezTo>
                <a:cubicBezTo>
                  <a:pt x="5651437" y="2916958"/>
                  <a:pt x="5643136" y="2891777"/>
                  <a:pt x="5643936" y="2853549"/>
                </a:cubicBezTo>
                <a:cubicBezTo>
                  <a:pt x="5650002" y="2844854"/>
                  <a:pt x="5651718" y="2833123"/>
                  <a:pt x="5657385" y="2843539"/>
                </a:cubicBezTo>
                <a:lnTo>
                  <a:pt x="5657146" y="2841276"/>
                </a:lnTo>
                <a:lnTo>
                  <a:pt x="5648243" y="2809663"/>
                </a:lnTo>
                <a:cubicBezTo>
                  <a:pt x="5630844" y="2742046"/>
                  <a:pt x="5613444" y="2670868"/>
                  <a:pt x="5581811" y="2670869"/>
                </a:cubicBezTo>
                <a:lnTo>
                  <a:pt x="5581812" y="2662431"/>
                </a:lnTo>
                <a:lnTo>
                  <a:pt x="5581812" y="2645563"/>
                </a:lnTo>
                <a:cubicBezTo>
                  <a:pt x="5573376" y="2637125"/>
                  <a:pt x="5573377" y="2628693"/>
                  <a:pt x="5573376" y="2637125"/>
                </a:cubicBezTo>
                <a:cubicBezTo>
                  <a:pt x="5564941" y="2620256"/>
                  <a:pt x="5564941" y="2594949"/>
                  <a:pt x="5548068" y="2544335"/>
                </a:cubicBezTo>
                <a:cubicBezTo>
                  <a:pt x="5539634" y="2527464"/>
                  <a:pt x="5539633" y="2519026"/>
                  <a:pt x="5539634" y="2510592"/>
                </a:cubicBezTo>
                <a:lnTo>
                  <a:pt x="5531197" y="2502157"/>
                </a:lnTo>
                <a:lnTo>
                  <a:pt x="5531198" y="2493721"/>
                </a:lnTo>
                <a:cubicBezTo>
                  <a:pt x="5531197" y="2485283"/>
                  <a:pt x="5522761" y="2493721"/>
                  <a:pt x="5522761" y="2493721"/>
                </a:cubicBezTo>
                <a:lnTo>
                  <a:pt x="5522762" y="2485285"/>
                </a:lnTo>
                <a:cubicBezTo>
                  <a:pt x="5514328" y="2485285"/>
                  <a:pt x="5514327" y="2451540"/>
                  <a:pt x="5505889" y="2451543"/>
                </a:cubicBezTo>
                <a:cubicBezTo>
                  <a:pt x="5514328" y="2493720"/>
                  <a:pt x="5505891" y="2459978"/>
                  <a:pt x="5497455" y="2476850"/>
                </a:cubicBezTo>
                <a:cubicBezTo>
                  <a:pt x="5489018" y="2426235"/>
                  <a:pt x="5489019" y="2493720"/>
                  <a:pt x="5480584" y="2459978"/>
                </a:cubicBezTo>
                <a:cubicBezTo>
                  <a:pt x="5472147" y="2409365"/>
                  <a:pt x="5463710" y="2409365"/>
                  <a:pt x="5472147" y="2384058"/>
                </a:cubicBezTo>
                <a:cubicBezTo>
                  <a:pt x="5446841" y="2384058"/>
                  <a:pt x="5429967" y="2265958"/>
                  <a:pt x="5404661" y="2181601"/>
                </a:cubicBezTo>
                <a:cubicBezTo>
                  <a:pt x="5404661" y="2173166"/>
                  <a:pt x="5396224" y="2156292"/>
                  <a:pt x="5387791" y="2130985"/>
                </a:cubicBezTo>
                <a:cubicBezTo>
                  <a:pt x="5362483" y="2055067"/>
                  <a:pt x="5345614" y="2004453"/>
                  <a:pt x="5328740" y="1962273"/>
                </a:cubicBezTo>
                <a:cubicBezTo>
                  <a:pt x="5320306" y="1945401"/>
                  <a:pt x="5328741" y="1953837"/>
                  <a:pt x="5328741" y="1936967"/>
                </a:cubicBezTo>
                <a:cubicBezTo>
                  <a:pt x="5320305" y="1936965"/>
                  <a:pt x="5311870" y="1928530"/>
                  <a:pt x="5311869" y="1920096"/>
                </a:cubicBezTo>
                <a:lnTo>
                  <a:pt x="5320307" y="1911660"/>
                </a:lnTo>
                <a:cubicBezTo>
                  <a:pt x="5294997" y="1869480"/>
                  <a:pt x="5303433" y="1861047"/>
                  <a:pt x="5269693" y="1793560"/>
                </a:cubicBezTo>
                <a:lnTo>
                  <a:pt x="5286562" y="1793561"/>
                </a:lnTo>
                <a:cubicBezTo>
                  <a:pt x="5269690" y="1751383"/>
                  <a:pt x="5261255" y="1734510"/>
                  <a:pt x="5261255" y="1768254"/>
                </a:cubicBezTo>
                <a:cubicBezTo>
                  <a:pt x="5244383" y="1742947"/>
                  <a:pt x="5261255" y="1734510"/>
                  <a:pt x="5235948" y="1709201"/>
                </a:cubicBezTo>
                <a:cubicBezTo>
                  <a:pt x="5244383" y="1717640"/>
                  <a:pt x="5244382" y="1709203"/>
                  <a:pt x="5235947" y="1700769"/>
                </a:cubicBezTo>
                <a:lnTo>
                  <a:pt x="5244383" y="1700769"/>
                </a:lnTo>
                <a:cubicBezTo>
                  <a:pt x="5252818" y="1709203"/>
                  <a:pt x="5252819" y="1700767"/>
                  <a:pt x="5252819" y="1700767"/>
                </a:cubicBezTo>
                <a:lnTo>
                  <a:pt x="5252819" y="1692332"/>
                </a:lnTo>
                <a:cubicBezTo>
                  <a:pt x="5269693" y="1726076"/>
                  <a:pt x="5261254" y="1675460"/>
                  <a:pt x="5244383" y="1650153"/>
                </a:cubicBezTo>
                <a:lnTo>
                  <a:pt x="5252818" y="1650152"/>
                </a:lnTo>
                <a:lnTo>
                  <a:pt x="5252819" y="1641718"/>
                </a:lnTo>
                <a:lnTo>
                  <a:pt x="5244385" y="1633283"/>
                </a:lnTo>
                <a:cubicBezTo>
                  <a:pt x="5227512" y="1591105"/>
                  <a:pt x="5202205" y="1532055"/>
                  <a:pt x="5176900" y="1473003"/>
                </a:cubicBezTo>
                <a:cubicBezTo>
                  <a:pt x="5143155" y="1413955"/>
                  <a:pt x="5109412" y="1354905"/>
                  <a:pt x="5084104" y="1312727"/>
                </a:cubicBezTo>
                <a:cubicBezTo>
                  <a:pt x="5079886" y="1295857"/>
                  <a:pt x="5069343" y="1274766"/>
                  <a:pt x="5055633" y="1250514"/>
                </a:cubicBezTo>
                <a:lnTo>
                  <a:pt x="5041658" y="1226599"/>
                </a:lnTo>
                <a:lnTo>
                  <a:pt x="5093541" y="1340967"/>
                </a:lnTo>
                <a:cubicBezTo>
                  <a:pt x="5235732" y="1681085"/>
                  <a:pt x="5337210" y="2038049"/>
                  <a:pt x="5398999" y="2412246"/>
                </a:cubicBezTo>
                <a:cubicBezTo>
                  <a:pt x="5422890" y="2554151"/>
                  <a:pt x="5460842" y="2689651"/>
                  <a:pt x="5458394" y="2833367"/>
                </a:cubicBezTo>
                <a:cubicBezTo>
                  <a:pt x="5457892" y="2847175"/>
                  <a:pt x="5464297" y="2861234"/>
                  <a:pt x="5448705" y="2871734"/>
                </a:cubicBezTo>
                <a:cubicBezTo>
                  <a:pt x="5433365" y="2875326"/>
                  <a:pt x="5431053" y="2862798"/>
                  <a:pt x="5431304" y="2855892"/>
                </a:cubicBezTo>
                <a:cubicBezTo>
                  <a:pt x="5385690" y="2397937"/>
                  <a:pt x="5249309" y="1964347"/>
                  <a:pt x="5100400" y="1533070"/>
                </a:cubicBezTo>
                <a:cubicBezTo>
                  <a:pt x="5024275" y="1306308"/>
                  <a:pt x="4903157" y="1100041"/>
                  <a:pt x="4793286" y="888652"/>
                </a:cubicBezTo>
                <a:cubicBezTo>
                  <a:pt x="4778948" y="864625"/>
                  <a:pt x="4766140" y="836507"/>
                  <a:pt x="4754611" y="811200"/>
                </a:cubicBezTo>
                <a:cubicBezTo>
                  <a:pt x="4747700" y="801616"/>
                  <a:pt x="4747255" y="785266"/>
                  <a:pt x="4736788" y="782554"/>
                </a:cubicBezTo>
                <a:cubicBezTo>
                  <a:pt x="4733299" y="781651"/>
                  <a:pt x="4728696" y="782261"/>
                  <a:pt x="4722369" y="785144"/>
                </a:cubicBezTo>
                <a:cubicBezTo>
                  <a:pt x="4697061" y="796672"/>
                  <a:pt x="4707559" y="812263"/>
                  <a:pt x="4716525" y="831944"/>
                </a:cubicBezTo>
                <a:cubicBezTo>
                  <a:pt x="4773879" y="928050"/>
                  <a:pt x="4829707" y="1028246"/>
                  <a:pt x="4878628" y="1128191"/>
                </a:cubicBezTo>
                <a:cubicBezTo>
                  <a:pt x="4928929" y="1233026"/>
                  <a:pt x="4975663" y="1338424"/>
                  <a:pt x="5018643" y="1444415"/>
                </a:cubicBezTo>
                <a:lnTo>
                  <a:pt x="5107372" y="1685936"/>
                </a:lnTo>
                <a:lnTo>
                  <a:pt x="5109411" y="1683895"/>
                </a:lnTo>
                <a:cubicBezTo>
                  <a:pt x="5126283" y="1717639"/>
                  <a:pt x="5134721" y="1751382"/>
                  <a:pt x="5151590" y="1785122"/>
                </a:cubicBezTo>
                <a:lnTo>
                  <a:pt x="5143154" y="1785122"/>
                </a:lnTo>
                <a:cubicBezTo>
                  <a:pt x="5143154" y="1776689"/>
                  <a:pt x="5134719" y="1759817"/>
                  <a:pt x="5134721" y="1751382"/>
                </a:cubicBezTo>
                <a:lnTo>
                  <a:pt x="5122261" y="1726462"/>
                </a:lnTo>
                <a:lnTo>
                  <a:pt x="5136116" y="1764180"/>
                </a:lnTo>
                <a:lnTo>
                  <a:pt x="5157687" y="1838582"/>
                </a:lnTo>
                <a:lnTo>
                  <a:pt x="5167407" y="1843119"/>
                </a:lnTo>
                <a:cubicBezTo>
                  <a:pt x="5170572" y="1844173"/>
                  <a:pt x="5172680" y="1844174"/>
                  <a:pt x="5176898" y="1844173"/>
                </a:cubicBezTo>
                <a:cubicBezTo>
                  <a:pt x="5176900" y="1852608"/>
                  <a:pt x="5176898" y="1861046"/>
                  <a:pt x="5176898" y="1861046"/>
                </a:cubicBezTo>
                <a:cubicBezTo>
                  <a:pt x="5168464" y="1861046"/>
                  <a:pt x="5168461" y="1852610"/>
                  <a:pt x="5168464" y="1861046"/>
                </a:cubicBezTo>
                <a:lnTo>
                  <a:pt x="5168463" y="1869480"/>
                </a:lnTo>
                <a:cubicBezTo>
                  <a:pt x="5168463" y="1871571"/>
                  <a:pt x="5168462" y="1873663"/>
                  <a:pt x="5168462" y="1875756"/>
                </a:cubicBezTo>
                <a:lnTo>
                  <a:pt x="5229895" y="2087656"/>
                </a:lnTo>
                <a:lnTo>
                  <a:pt x="5242098" y="2145617"/>
                </a:lnTo>
                <a:lnTo>
                  <a:pt x="5261255" y="2173166"/>
                </a:lnTo>
                <a:cubicBezTo>
                  <a:pt x="5252821" y="2198470"/>
                  <a:pt x="5261254" y="2206906"/>
                  <a:pt x="5278125" y="2215342"/>
                </a:cubicBezTo>
                <a:cubicBezTo>
                  <a:pt x="5278126" y="2232217"/>
                  <a:pt x="5278128" y="2249087"/>
                  <a:pt x="5286562" y="2265959"/>
                </a:cubicBezTo>
                <a:cubicBezTo>
                  <a:pt x="5294998" y="2282828"/>
                  <a:pt x="5294997" y="2308137"/>
                  <a:pt x="5303433" y="2325006"/>
                </a:cubicBezTo>
                <a:cubicBezTo>
                  <a:pt x="5311869" y="2350315"/>
                  <a:pt x="5311869" y="2384057"/>
                  <a:pt x="5320305" y="2409365"/>
                </a:cubicBezTo>
                <a:cubicBezTo>
                  <a:pt x="5320305" y="2426235"/>
                  <a:pt x="5328740" y="2451540"/>
                  <a:pt x="5337176" y="2459978"/>
                </a:cubicBezTo>
                <a:lnTo>
                  <a:pt x="5337176" y="2468415"/>
                </a:lnTo>
                <a:cubicBezTo>
                  <a:pt x="5345612" y="2493721"/>
                  <a:pt x="5345611" y="2510592"/>
                  <a:pt x="5354048" y="2535897"/>
                </a:cubicBezTo>
                <a:cubicBezTo>
                  <a:pt x="5354047" y="2552771"/>
                  <a:pt x="5362484" y="2569640"/>
                  <a:pt x="5370919" y="2594947"/>
                </a:cubicBezTo>
                <a:cubicBezTo>
                  <a:pt x="5362484" y="2620254"/>
                  <a:pt x="5370919" y="2620254"/>
                  <a:pt x="5379353" y="2620256"/>
                </a:cubicBezTo>
                <a:cubicBezTo>
                  <a:pt x="5379354" y="2623070"/>
                  <a:pt x="5379353" y="2625880"/>
                  <a:pt x="5379355" y="2628692"/>
                </a:cubicBezTo>
                <a:cubicBezTo>
                  <a:pt x="5379355" y="2637128"/>
                  <a:pt x="5370919" y="2645563"/>
                  <a:pt x="5370919" y="2653998"/>
                </a:cubicBezTo>
                <a:lnTo>
                  <a:pt x="5370919" y="2662431"/>
                </a:lnTo>
                <a:cubicBezTo>
                  <a:pt x="5370919" y="2670868"/>
                  <a:pt x="5370919" y="2670868"/>
                  <a:pt x="5379355" y="2679304"/>
                </a:cubicBezTo>
                <a:lnTo>
                  <a:pt x="5387791" y="2679306"/>
                </a:lnTo>
                <a:lnTo>
                  <a:pt x="5387790" y="2721484"/>
                </a:lnTo>
                <a:lnTo>
                  <a:pt x="5396226" y="2729919"/>
                </a:lnTo>
                <a:lnTo>
                  <a:pt x="5396226" y="2721484"/>
                </a:lnTo>
                <a:lnTo>
                  <a:pt x="5387791" y="2679306"/>
                </a:lnTo>
                <a:lnTo>
                  <a:pt x="5396226" y="2679306"/>
                </a:lnTo>
                <a:lnTo>
                  <a:pt x="5396225" y="2696176"/>
                </a:lnTo>
                <a:lnTo>
                  <a:pt x="5396226" y="2704613"/>
                </a:lnTo>
                <a:cubicBezTo>
                  <a:pt x="5396226" y="2713048"/>
                  <a:pt x="5404662" y="2721481"/>
                  <a:pt x="5404662" y="2729919"/>
                </a:cubicBezTo>
                <a:lnTo>
                  <a:pt x="5404661" y="2763661"/>
                </a:lnTo>
                <a:lnTo>
                  <a:pt x="5396224" y="2755225"/>
                </a:lnTo>
                <a:cubicBezTo>
                  <a:pt x="5396224" y="2755225"/>
                  <a:pt x="5396226" y="2763663"/>
                  <a:pt x="5396225" y="2772097"/>
                </a:cubicBezTo>
                <a:cubicBezTo>
                  <a:pt x="5396225" y="2772097"/>
                  <a:pt x="5396224" y="2780533"/>
                  <a:pt x="5396225" y="2788969"/>
                </a:cubicBezTo>
                <a:cubicBezTo>
                  <a:pt x="5404662" y="2797406"/>
                  <a:pt x="5404661" y="2805841"/>
                  <a:pt x="5404662" y="2814279"/>
                </a:cubicBezTo>
                <a:lnTo>
                  <a:pt x="5404661" y="2831146"/>
                </a:lnTo>
                <a:lnTo>
                  <a:pt x="5413098" y="2839583"/>
                </a:lnTo>
                <a:cubicBezTo>
                  <a:pt x="5413097" y="2848019"/>
                  <a:pt x="5421533" y="2856455"/>
                  <a:pt x="5421533" y="2864890"/>
                </a:cubicBezTo>
                <a:lnTo>
                  <a:pt x="5421534" y="2881764"/>
                </a:lnTo>
                <a:cubicBezTo>
                  <a:pt x="5413098" y="2881764"/>
                  <a:pt x="5413098" y="2881764"/>
                  <a:pt x="5413098" y="2890197"/>
                </a:cubicBezTo>
                <a:lnTo>
                  <a:pt x="5421534" y="2898631"/>
                </a:lnTo>
                <a:cubicBezTo>
                  <a:pt x="5421534" y="2898631"/>
                  <a:pt x="5421533" y="2907070"/>
                  <a:pt x="5413098" y="2915506"/>
                </a:cubicBezTo>
                <a:lnTo>
                  <a:pt x="5421534" y="2932377"/>
                </a:lnTo>
                <a:lnTo>
                  <a:pt x="5429969" y="2923940"/>
                </a:lnTo>
                <a:lnTo>
                  <a:pt x="5429969" y="2949247"/>
                </a:lnTo>
                <a:cubicBezTo>
                  <a:pt x="5429968" y="2952060"/>
                  <a:pt x="5429968" y="2954872"/>
                  <a:pt x="5429967" y="2957684"/>
                </a:cubicBezTo>
                <a:cubicBezTo>
                  <a:pt x="5438405" y="2974555"/>
                  <a:pt x="5438405" y="2982988"/>
                  <a:pt x="5438405" y="2991425"/>
                </a:cubicBezTo>
                <a:lnTo>
                  <a:pt x="5438405" y="3025167"/>
                </a:lnTo>
                <a:lnTo>
                  <a:pt x="5438405" y="3050476"/>
                </a:lnTo>
                <a:lnTo>
                  <a:pt x="5438405" y="3101088"/>
                </a:lnTo>
                <a:cubicBezTo>
                  <a:pt x="5438403" y="3109525"/>
                  <a:pt x="5429969" y="3117961"/>
                  <a:pt x="5429969" y="3126398"/>
                </a:cubicBezTo>
                <a:lnTo>
                  <a:pt x="5421534" y="3117961"/>
                </a:lnTo>
                <a:lnTo>
                  <a:pt x="5413096" y="3109525"/>
                </a:lnTo>
                <a:cubicBezTo>
                  <a:pt x="5413097" y="3112337"/>
                  <a:pt x="5413097" y="3115150"/>
                  <a:pt x="5413098" y="3117961"/>
                </a:cubicBezTo>
                <a:lnTo>
                  <a:pt x="5413098" y="3126395"/>
                </a:lnTo>
                <a:lnTo>
                  <a:pt x="5421533" y="3134833"/>
                </a:lnTo>
                <a:lnTo>
                  <a:pt x="5429969" y="3143265"/>
                </a:lnTo>
                <a:lnTo>
                  <a:pt x="5438404" y="3143266"/>
                </a:lnTo>
                <a:cubicBezTo>
                  <a:pt x="5438405" y="3134833"/>
                  <a:pt x="5446841" y="3117961"/>
                  <a:pt x="5446840" y="3101088"/>
                </a:cubicBezTo>
                <a:cubicBezTo>
                  <a:pt x="5446840" y="3098278"/>
                  <a:pt x="5446840" y="3095466"/>
                  <a:pt x="5446838" y="3092654"/>
                </a:cubicBezTo>
                <a:cubicBezTo>
                  <a:pt x="5446841" y="3084217"/>
                  <a:pt x="5438404" y="3067347"/>
                  <a:pt x="5446840" y="3058912"/>
                </a:cubicBezTo>
                <a:lnTo>
                  <a:pt x="5446841" y="3042041"/>
                </a:lnTo>
                <a:cubicBezTo>
                  <a:pt x="5455276" y="3050475"/>
                  <a:pt x="5455275" y="3067346"/>
                  <a:pt x="5455276" y="3084216"/>
                </a:cubicBezTo>
                <a:cubicBezTo>
                  <a:pt x="5455276" y="3101088"/>
                  <a:pt x="5455276" y="3117961"/>
                  <a:pt x="5463712" y="3134833"/>
                </a:cubicBezTo>
                <a:cubicBezTo>
                  <a:pt x="5463712" y="3143265"/>
                  <a:pt x="5455276" y="3143266"/>
                  <a:pt x="5455276" y="3151703"/>
                </a:cubicBezTo>
                <a:lnTo>
                  <a:pt x="5455276" y="3168573"/>
                </a:lnTo>
                <a:cubicBezTo>
                  <a:pt x="5455276" y="3185442"/>
                  <a:pt x="5455276" y="3193880"/>
                  <a:pt x="5455273" y="3210751"/>
                </a:cubicBezTo>
                <a:lnTo>
                  <a:pt x="5446841" y="3202314"/>
                </a:lnTo>
                <a:cubicBezTo>
                  <a:pt x="5446841" y="3193880"/>
                  <a:pt x="5446841" y="3193880"/>
                  <a:pt x="5438405" y="3202316"/>
                </a:cubicBezTo>
                <a:lnTo>
                  <a:pt x="5438405" y="3210751"/>
                </a:lnTo>
                <a:lnTo>
                  <a:pt x="5438405" y="3219184"/>
                </a:lnTo>
                <a:lnTo>
                  <a:pt x="5446841" y="3227621"/>
                </a:lnTo>
                <a:lnTo>
                  <a:pt x="5446840" y="3236060"/>
                </a:lnTo>
                <a:lnTo>
                  <a:pt x="5446841" y="3244494"/>
                </a:lnTo>
                <a:cubicBezTo>
                  <a:pt x="5446841" y="3252928"/>
                  <a:pt x="5455275" y="3269801"/>
                  <a:pt x="5455276" y="3278235"/>
                </a:cubicBezTo>
                <a:cubicBezTo>
                  <a:pt x="5455276" y="3303542"/>
                  <a:pt x="5463712" y="3311978"/>
                  <a:pt x="5455276" y="3320416"/>
                </a:cubicBezTo>
                <a:cubicBezTo>
                  <a:pt x="5446841" y="3320415"/>
                  <a:pt x="5446841" y="3328851"/>
                  <a:pt x="5446841" y="3328851"/>
                </a:cubicBezTo>
                <a:cubicBezTo>
                  <a:pt x="5446841" y="3328851"/>
                  <a:pt x="5438403" y="3328851"/>
                  <a:pt x="5438403" y="3320416"/>
                </a:cubicBezTo>
                <a:cubicBezTo>
                  <a:pt x="5438405" y="3286671"/>
                  <a:pt x="5438405" y="3252930"/>
                  <a:pt x="5429968" y="3219187"/>
                </a:cubicBezTo>
                <a:lnTo>
                  <a:pt x="5429969" y="3210749"/>
                </a:lnTo>
                <a:cubicBezTo>
                  <a:pt x="5421534" y="3210749"/>
                  <a:pt x="5421534" y="3219187"/>
                  <a:pt x="5421534" y="3219187"/>
                </a:cubicBezTo>
                <a:cubicBezTo>
                  <a:pt x="5429968" y="3252929"/>
                  <a:pt x="5429968" y="3286673"/>
                  <a:pt x="5429969" y="3320416"/>
                </a:cubicBezTo>
                <a:cubicBezTo>
                  <a:pt x="5421534" y="3320416"/>
                  <a:pt x="5413097" y="3320415"/>
                  <a:pt x="5404661" y="3337285"/>
                </a:cubicBezTo>
                <a:cubicBezTo>
                  <a:pt x="5404661" y="3379464"/>
                  <a:pt x="5387791" y="3387901"/>
                  <a:pt x="5387791" y="3430080"/>
                </a:cubicBezTo>
                <a:cubicBezTo>
                  <a:pt x="5345611" y="3539744"/>
                  <a:pt x="5328741" y="3674713"/>
                  <a:pt x="5320304" y="3767504"/>
                </a:cubicBezTo>
                <a:lnTo>
                  <a:pt x="5320305" y="3775942"/>
                </a:lnTo>
                <a:lnTo>
                  <a:pt x="5320305" y="3784378"/>
                </a:lnTo>
                <a:cubicBezTo>
                  <a:pt x="5328740" y="3784378"/>
                  <a:pt x="5328740" y="3784378"/>
                  <a:pt x="5328741" y="3775940"/>
                </a:cubicBezTo>
                <a:cubicBezTo>
                  <a:pt x="5337175" y="3683147"/>
                  <a:pt x="5354047" y="3556613"/>
                  <a:pt x="5396226" y="3446949"/>
                </a:cubicBezTo>
                <a:lnTo>
                  <a:pt x="5396226" y="3455387"/>
                </a:lnTo>
                <a:cubicBezTo>
                  <a:pt x="5404661" y="3455385"/>
                  <a:pt x="5404662" y="3446951"/>
                  <a:pt x="5413098" y="3438513"/>
                </a:cubicBezTo>
                <a:lnTo>
                  <a:pt x="5413098" y="3463820"/>
                </a:lnTo>
                <a:lnTo>
                  <a:pt x="5404662" y="3463821"/>
                </a:lnTo>
                <a:lnTo>
                  <a:pt x="5404662" y="3472258"/>
                </a:lnTo>
                <a:lnTo>
                  <a:pt x="5404661" y="3480692"/>
                </a:lnTo>
                <a:lnTo>
                  <a:pt x="5413098" y="3480691"/>
                </a:lnTo>
                <a:cubicBezTo>
                  <a:pt x="5404660" y="3497563"/>
                  <a:pt x="5404662" y="3514435"/>
                  <a:pt x="5404662" y="3522869"/>
                </a:cubicBezTo>
                <a:lnTo>
                  <a:pt x="5404662" y="3539744"/>
                </a:lnTo>
                <a:cubicBezTo>
                  <a:pt x="5404662" y="3548176"/>
                  <a:pt x="5404660" y="3556614"/>
                  <a:pt x="5404662" y="3565051"/>
                </a:cubicBezTo>
                <a:lnTo>
                  <a:pt x="5404662" y="3573483"/>
                </a:lnTo>
                <a:cubicBezTo>
                  <a:pt x="5396224" y="3573485"/>
                  <a:pt x="5396224" y="3573485"/>
                  <a:pt x="5396226" y="3581921"/>
                </a:cubicBezTo>
                <a:lnTo>
                  <a:pt x="5396226" y="3598792"/>
                </a:lnTo>
                <a:lnTo>
                  <a:pt x="5404662" y="3607228"/>
                </a:lnTo>
                <a:cubicBezTo>
                  <a:pt x="5413098" y="3674713"/>
                  <a:pt x="5413098" y="3742198"/>
                  <a:pt x="5404662" y="3809683"/>
                </a:cubicBezTo>
                <a:cubicBezTo>
                  <a:pt x="5396226" y="3843426"/>
                  <a:pt x="5396226" y="3868735"/>
                  <a:pt x="5387791" y="3902475"/>
                </a:cubicBezTo>
                <a:cubicBezTo>
                  <a:pt x="5387791" y="3902475"/>
                  <a:pt x="5396226" y="3902476"/>
                  <a:pt x="5396226" y="3894042"/>
                </a:cubicBezTo>
                <a:cubicBezTo>
                  <a:pt x="5387791" y="3953090"/>
                  <a:pt x="5387791" y="4003705"/>
                  <a:pt x="5379355" y="4062754"/>
                </a:cubicBezTo>
                <a:lnTo>
                  <a:pt x="5387791" y="4071190"/>
                </a:lnTo>
                <a:cubicBezTo>
                  <a:pt x="5387790" y="4088061"/>
                  <a:pt x="5379355" y="4096495"/>
                  <a:pt x="5379355" y="4113369"/>
                </a:cubicBezTo>
                <a:cubicBezTo>
                  <a:pt x="5379355" y="4104933"/>
                  <a:pt x="5370919" y="4113368"/>
                  <a:pt x="5370919" y="4121804"/>
                </a:cubicBezTo>
                <a:cubicBezTo>
                  <a:pt x="5379355" y="4121802"/>
                  <a:pt x="5379355" y="4130239"/>
                  <a:pt x="5379355" y="4138676"/>
                </a:cubicBezTo>
                <a:cubicBezTo>
                  <a:pt x="5379355" y="4155546"/>
                  <a:pt x="5370917" y="4172417"/>
                  <a:pt x="5370918" y="4189288"/>
                </a:cubicBezTo>
                <a:cubicBezTo>
                  <a:pt x="5370918" y="4192101"/>
                  <a:pt x="5370918" y="4194913"/>
                  <a:pt x="5370916" y="4197726"/>
                </a:cubicBezTo>
                <a:cubicBezTo>
                  <a:pt x="5370918" y="4206160"/>
                  <a:pt x="5362484" y="4214597"/>
                  <a:pt x="5362483" y="4223033"/>
                </a:cubicBezTo>
                <a:lnTo>
                  <a:pt x="5362484" y="4231465"/>
                </a:lnTo>
                <a:lnTo>
                  <a:pt x="5362484" y="4239904"/>
                </a:lnTo>
                <a:cubicBezTo>
                  <a:pt x="5354048" y="4290517"/>
                  <a:pt x="5337175" y="4341131"/>
                  <a:pt x="5328741" y="4383310"/>
                </a:cubicBezTo>
                <a:cubicBezTo>
                  <a:pt x="5328741" y="4383310"/>
                  <a:pt x="5337176" y="4400179"/>
                  <a:pt x="5328741" y="4408617"/>
                </a:cubicBezTo>
                <a:cubicBezTo>
                  <a:pt x="5328742" y="4411429"/>
                  <a:pt x="5328741" y="4414241"/>
                  <a:pt x="5328743" y="4417053"/>
                </a:cubicBezTo>
                <a:cubicBezTo>
                  <a:pt x="5328741" y="4408617"/>
                  <a:pt x="5328741" y="4433924"/>
                  <a:pt x="5328743" y="4450795"/>
                </a:cubicBezTo>
                <a:cubicBezTo>
                  <a:pt x="5320305" y="4484536"/>
                  <a:pt x="5303434" y="4518279"/>
                  <a:pt x="5294997" y="4543588"/>
                </a:cubicBezTo>
                <a:cubicBezTo>
                  <a:pt x="5252819" y="4686995"/>
                  <a:pt x="5219075" y="4796658"/>
                  <a:pt x="5185332" y="4897886"/>
                </a:cubicBezTo>
                <a:lnTo>
                  <a:pt x="5185333" y="4906322"/>
                </a:lnTo>
                <a:lnTo>
                  <a:pt x="5176898" y="4914756"/>
                </a:lnTo>
                <a:cubicBezTo>
                  <a:pt x="5155808" y="4952718"/>
                  <a:pt x="5134719" y="4988568"/>
                  <a:pt x="5113630" y="5026528"/>
                </a:cubicBezTo>
                <a:lnTo>
                  <a:pt x="5057164" y="5137575"/>
                </a:lnTo>
                <a:lnTo>
                  <a:pt x="5058139" y="5135139"/>
                </a:lnTo>
                <a:cubicBezTo>
                  <a:pt x="5061961" y="5124594"/>
                  <a:pt x="5065125" y="5115105"/>
                  <a:pt x="5067233" y="5108777"/>
                </a:cubicBezTo>
                <a:cubicBezTo>
                  <a:pt x="5067233" y="5100343"/>
                  <a:pt x="5075669" y="5091906"/>
                  <a:pt x="5075669" y="5091906"/>
                </a:cubicBezTo>
                <a:cubicBezTo>
                  <a:pt x="5092540" y="5058163"/>
                  <a:pt x="5109411" y="5041293"/>
                  <a:pt x="5100977" y="5032856"/>
                </a:cubicBezTo>
                <a:cubicBezTo>
                  <a:pt x="5117847" y="5024421"/>
                  <a:pt x="5134719" y="4973806"/>
                  <a:pt x="5143155" y="4931629"/>
                </a:cubicBezTo>
                <a:cubicBezTo>
                  <a:pt x="5143154" y="4923193"/>
                  <a:pt x="5143154" y="4914755"/>
                  <a:pt x="5151590" y="4914756"/>
                </a:cubicBezTo>
                <a:cubicBezTo>
                  <a:pt x="5151590" y="4914756"/>
                  <a:pt x="5160026" y="4906320"/>
                  <a:pt x="5160025" y="4897886"/>
                </a:cubicBezTo>
                <a:lnTo>
                  <a:pt x="5151590" y="4889450"/>
                </a:lnTo>
                <a:cubicBezTo>
                  <a:pt x="5143157" y="4889451"/>
                  <a:pt x="5134719" y="4906322"/>
                  <a:pt x="5126283" y="4923193"/>
                </a:cubicBezTo>
                <a:lnTo>
                  <a:pt x="5126282" y="4931629"/>
                </a:lnTo>
                <a:cubicBezTo>
                  <a:pt x="5092539" y="4999113"/>
                  <a:pt x="5075669" y="5024420"/>
                  <a:pt x="5058797" y="5083468"/>
                </a:cubicBezTo>
                <a:lnTo>
                  <a:pt x="5058797" y="5091906"/>
                </a:lnTo>
                <a:cubicBezTo>
                  <a:pt x="5050364" y="5100343"/>
                  <a:pt x="5033490" y="5125649"/>
                  <a:pt x="5025055" y="5134082"/>
                </a:cubicBezTo>
                <a:lnTo>
                  <a:pt x="4999746" y="5184698"/>
                </a:lnTo>
                <a:cubicBezTo>
                  <a:pt x="4987093" y="5214223"/>
                  <a:pt x="4972332" y="5250076"/>
                  <a:pt x="4954406" y="5285927"/>
                </a:cubicBezTo>
                <a:lnTo>
                  <a:pt x="4900498" y="5370762"/>
                </a:lnTo>
                <a:lnTo>
                  <a:pt x="4898519" y="5361848"/>
                </a:lnTo>
                <a:cubicBezTo>
                  <a:pt x="4831032" y="5496818"/>
                  <a:pt x="4755112" y="5614916"/>
                  <a:pt x="4662316" y="5749889"/>
                </a:cubicBezTo>
                <a:lnTo>
                  <a:pt x="4653884" y="5749889"/>
                </a:lnTo>
                <a:cubicBezTo>
                  <a:pt x="4653883" y="5752701"/>
                  <a:pt x="4653884" y="5755513"/>
                  <a:pt x="4653883" y="5758325"/>
                </a:cubicBezTo>
                <a:lnTo>
                  <a:pt x="4653883" y="5766759"/>
                </a:lnTo>
                <a:cubicBezTo>
                  <a:pt x="4645447" y="5775196"/>
                  <a:pt x="4628576" y="5783632"/>
                  <a:pt x="4620140" y="5792066"/>
                </a:cubicBezTo>
                <a:cubicBezTo>
                  <a:pt x="4637009" y="5817375"/>
                  <a:pt x="4577961" y="5867989"/>
                  <a:pt x="4552653" y="5910164"/>
                </a:cubicBezTo>
                <a:cubicBezTo>
                  <a:pt x="4544219" y="5901728"/>
                  <a:pt x="4561089" y="5884859"/>
                  <a:pt x="4552654" y="5884859"/>
                </a:cubicBezTo>
                <a:cubicBezTo>
                  <a:pt x="4510474" y="5927039"/>
                  <a:pt x="4569528" y="5893295"/>
                  <a:pt x="4527347" y="5943909"/>
                </a:cubicBezTo>
                <a:cubicBezTo>
                  <a:pt x="4518910" y="5943909"/>
                  <a:pt x="4527346" y="5935473"/>
                  <a:pt x="4518911" y="5935473"/>
                </a:cubicBezTo>
                <a:cubicBezTo>
                  <a:pt x="4485167" y="5994523"/>
                  <a:pt x="4434553" y="6036702"/>
                  <a:pt x="4417681" y="6078880"/>
                </a:cubicBezTo>
                <a:cubicBezTo>
                  <a:pt x="4417681" y="6078880"/>
                  <a:pt x="4426117" y="6062009"/>
                  <a:pt x="4409247" y="6078880"/>
                </a:cubicBezTo>
                <a:cubicBezTo>
                  <a:pt x="4400810" y="6121059"/>
                  <a:pt x="4350199" y="6146366"/>
                  <a:pt x="4316454" y="6180105"/>
                </a:cubicBezTo>
                <a:cubicBezTo>
                  <a:pt x="4291147" y="6230723"/>
                  <a:pt x="4248968" y="6272900"/>
                  <a:pt x="4206789" y="6306641"/>
                </a:cubicBezTo>
                <a:cubicBezTo>
                  <a:pt x="4185699" y="6323514"/>
                  <a:pt x="4164611" y="6340386"/>
                  <a:pt x="4142466" y="6360420"/>
                </a:cubicBezTo>
                <a:lnTo>
                  <a:pt x="4080254" y="6424489"/>
                </a:lnTo>
                <a:lnTo>
                  <a:pt x="4080254" y="6416307"/>
                </a:lnTo>
                <a:cubicBezTo>
                  <a:pt x="4071817" y="6416305"/>
                  <a:pt x="4071817" y="6416305"/>
                  <a:pt x="4071818" y="6424743"/>
                </a:cubicBezTo>
                <a:lnTo>
                  <a:pt x="4063381" y="6441614"/>
                </a:lnTo>
                <a:lnTo>
                  <a:pt x="4063381" y="6433176"/>
                </a:lnTo>
                <a:cubicBezTo>
                  <a:pt x="4046510" y="6441614"/>
                  <a:pt x="4029637" y="6458484"/>
                  <a:pt x="4012767" y="6483791"/>
                </a:cubicBezTo>
                <a:lnTo>
                  <a:pt x="4012768" y="6492227"/>
                </a:lnTo>
                <a:cubicBezTo>
                  <a:pt x="4012769" y="6500664"/>
                  <a:pt x="4004330" y="6500665"/>
                  <a:pt x="4004330" y="6509098"/>
                </a:cubicBezTo>
                <a:cubicBezTo>
                  <a:pt x="4004330" y="6500665"/>
                  <a:pt x="4012768" y="6492227"/>
                  <a:pt x="4004330" y="6492227"/>
                </a:cubicBezTo>
                <a:lnTo>
                  <a:pt x="3979024" y="6517534"/>
                </a:lnTo>
                <a:lnTo>
                  <a:pt x="3979025" y="6509096"/>
                </a:lnTo>
                <a:lnTo>
                  <a:pt x="3979024" y="6500664"/>
                </a:lnTo>
                <a:lnTo>
                  <a:pt x="3970588" y="6500664"/>
                </a:lnTo>
                <a:lnTo>
                  <a:pt x="3970588" y="6517534"/>
                </a:lnTo>
                <a:cubicBezTo>
                  <a:pt x="3970588" y="6520347"/>
                  <a:pt x="3970589" y="6523159"/>
                  <a:pt x="3970590" y="6525971"/>
                </a:cubicBezTo>
                <a:lnTo>
                  <a:pt x="3962153" y="6534407"/>
                </a:lnTo>
                <a:lnTo>
                  <a:pt x="3953718" y="6534407"/>
                </a:lnTo>
                <a:lnTo>
                  <a:pt x="3945280" y="6534407"/>
                </a:lnTo>
                <a:lnTo>
                  <a:pt x="3945281" y="6542841"/>
                </a:lnTo>
                <a:lnTo>
                  <a:pt x="3945280" y="6551277"/>
                </a:lnTo>
                <a:cubicBezTo>
                  <a:pt x="3936845" y="6559714"/>
                  <a:pt x="3928411" y="6568146"/>
                  <a:pt x="3919974" y="6568148"/>
                </a:cubicBezTo>
                <a:cubicBezTo>
                  <a:pt x="3919974" y="6565337"/>
                  <a:pt x="3919975" y="6562525"/>
                  <a:pt x="3919976" y="6559714"/>
                </a:cubicBezTo>
                <a:lnTo>
                  <a:pt x="3911538" y="6568148"/>
                </a:lnTo>
                <a:lnTo>
                  <a:pt x="3903102" y="6576584"/>
                </a:lnTo>
                <a:cubicBezTo>
                  <a:pt x="3903102" y="6576584"/>
                  <a:pt x="3894667" y="6585021"/>
                  <a:pt x="3894667" y="6593455"/>
                </a:cubicBezTo>
                <a:lnTo>
                  <a:pt x="3894667" y="6585021"/>
                </a:lnTo>
                <a:cubicBezTo>
                  <a:pt x="3886231" y="6585020"/>
                  <a:pt x="3877794" y="6593455"/>
                  <a:pt x="3860924" y="6601891"/>
                </a:cubicBezTo>
                <a:cubicBezTo>
                  <a:pt x="3869358" y="6585021"/>
                  <a:pt x="3852488" y="6601889"/>
                  <a:pt x="3860924" y="6585021"/>
                </a:cubicBezTo>
                <a:lnTo>
                  <a:pt x="3827181" y="6610327"/>
                </a:lnTo>
                <a:lnTo>
                  <a:pt x="3827182" y="6601891"/>
                </a:lnTo>
                <a:lnTo>
                  <a:pt x="3835618" y="6593455"/>
                </a:lnTo>
                <a:cubicBezTo>
                  <a:pt x="3835618" y="6593455"/>
                  <a:pt x="3844051" y="6593453"/>
                  <a:pt x="3835617" y="6585021"/>
                </a:cubicBezTo>
                <a:lnTo>
                  <a:pt x="3827181" y="6593455"/>
                </a:lnTo>
                <a:lnTo>
                  <a:pt x="3818745" y="6601891"/>
                </a:lnTo>
                <a:cubicBezTo>
                  <a:pt x="3818745" y="6610327"/>
                  <a:pt x="3810311" y="6610327"/>
                  <a:pt x="3810309" y="6618762"/>
                </a:cubicBezTo>
                <a:cubicBezTo>
                  <a:pt x="3810309" y="6618762"/>
                  <a:pt x="3818745" y="6627198"/>
                  <a:pt x="3827181" y="6618762"/>
                </a:cubicBezTo>
                <a:lnTo>
                  <a:pt x="3818745" y="6627198"/>
                </a:lnTo>
                <a:cubicBezTo>
                  <a:pt x="3793437" y="6660942"/>
                  <a:pt x="3785001" y="6652506"/>
                  <a:pt x="3776566" y="6677812"/>
                </a:cubicBezTo>
                <a:cubicBezTo>
                  <a:pt x="3793437" y="6660942"/>
                  <a:pt x="3801875" y="6669377"/>
                  <a:pt x="3810308" y="6669377"/>
                </a:cubicBezTo>
                <a:cubicBezTo>
                  <a:pt x="3801875" y="6677812"/>
                  <a:pt x="3785002" y="6686248"/>
                  <a:pt x="3776566" y="6694684"/>
                </a:cubicBezTo>
                <a:lnTo>
                  <a:pt x="3751259" y="6719991"/>
                </a:lnTo>
                <a:cubicBezTo>
                  <a:pt x="3742825" y="6719991"/>
                  <a:pt x="3734388" y="6728426"/>
                  <a:pt x="3734388" y="6728426"/>
                </a:cubicBezTo>
                <a:cubicBezTo>
                  <a:pt x="3725952" y="6728426"/>
                  <a:pt x="3734388" y="6719991"/>
                  <a:pt x="3734390" y="6711555"/>
                </a:cubicBezTo>
                <a:lnTo>
                  <a:pt x="3700645" y="6745297"/>
                </a:lnTo>
                <a:lnTo>
                  <a:pt x="3692211" y="6736862"/>
                </a:lnTo>
                <a:cubicBezTo>
                  <a:pt x="3692211" y="6736862"/>
                  <a:pt x="3692209" y="6728426"/>
                  <a:pt x="3700645" y="6728426"/>
                </a:cubicBezTo>
                <a:lnTo>
                  <a:pt x="3700645" y="6719990"/>
                </a:lnTo>
                <a:lnTo>
                  <a:pt x="3692209" y="6719991"/>
                </a:lnTo>
                <a:cubicBezTo>
                  <a:pt x="3683775" y="6719991"/>
                  <a:pt x="3683775" y="6728426"/>
                  <a:pt x="3683775" y="6728426"/>
                </a:cubicBezTo>
                <a:lnTo>
                  <a:pt x="3683775" y="6736862"/>
                </a:lnTo>
                <a:cubicBezTo>
                  <a:pt x="3683775" y="6736862"/>
                  <a:pt x="3675339" y="6736862"/>
                  <a:pt x="3675338" y="6745298"/>
                </a:cubicBezTo>
                <a:lnTo>
                  <a:pt x="3666902" y="6753735"/>
                </a:lnTo>
                <a:lnTo>
                  <a:pt x="3658466" y="6753734"/>
                </a:lnTo>
                <a:lnTo>
                  <a:pt x="3658466" y="6762169"/>
                </a:lnTo>
                <a:lnTo>
                  <a:pt x="3650032" y="6762169"/>
                </a:lnTo>
                <a:cubicBezTo>
                  <a:pt x="3650031" y="6759357"/>
                  <a:pt x="3650031" y="6756546"/>
                  <a:pt x="3650030" y="6753734"/>
                </a:cubicBezTo>
                <a:lnTo>
                  <a:pt x="3658466" y="6736862"/>
                </a:lnTo>
                <a:cubicBezTo>
                  <a:pt x="3666902" y="6728426"/>
                  <a:pt x="3675341" y="6728426"/>
                  <a:pt x="3675338" y="6719991"/>
                </a:cubicBezTo>
                <a:lnTo>
                  <a:pt x="3666902" y="6719989"/>
                </a:lnTo>
                <a:cubicBezTo>
                  <a:pt x="3658465" y="6719991"/>
                  <a:pt x="3658466" y="6728426"/>
                  <a:pt x="3658466" y="6728426"/>
                </a:cubicBezTo>
                <a:cubicBezTo>
                  <a:pt x="3641596" y="6736862"/>
                  <a:pt x="3641596" y="6745298"/>
                  <a:pt x="3633159" y="6753734"/>
                </a:cubicBezTo>
                <a:lnTo>
                  <a:pt x="3633159" y="6762169"/>
                </a:lnTo>
                <a:cubicBezTo>
                  <a:pt x="3624723" y="6779039"/>
                  <a:pt x="3616289" y="6779041"/>
                  <a:pt x="3616289" y="6787476"/>
                </a:cubicBezTo>
                <a:cubicBezTo>
                  <a:pt x="3599417" y="6800129"/>
                  <a:pt x="3580437" y="6812782"/>
                  <a:pt x="3561456" y="6826490"/>
                </a:cubicBezTo>
                <a:lnTo>
                  <a:pt x="352334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578516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769494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7141219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60316318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4940437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562543233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151424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89508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446311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02681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Block Arc 1"/>
          <p:cNvSpPr/>
          <p:nvPr userDrawn="1"/>
        </p:nvSpPr>
        <p:spPr>
          <a:xfrm>
            <a:off x="911424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2" name="Block Arc 11"/>
          <p:cNvSpPr/>
          <p:nvPr userDrawn="1"/>
        </p:nvSpPr>
        <p:spPr>
          <a:xfrm>
            <a:off x="3561843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13" name="Block Arc 12"/>
          <p:cNvSpPr/>
          <p:nvPr userDrawn="1"/>
        </p:nvSpPr>
        <p:spPr>
          <a:xfrm>
            <a:off x="621226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Block Arc 13"/>
          <p:cNvSpPr/>
          <p:nvPr userDrawn="1"/>
        </p:nvSpPr>
        <p:spPr>
          <a:xfrm>
            <a:off x="886268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DBECCA6-8618-46C3-A8D4-3B6399CCEF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D40A599-6D66-4DC9-82BB-52C171B56BB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65289220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638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86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110208" y="1832542"/>
            <a:ext cx="3600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427952" y="1832542"/>
            <a:ext cx="3648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2F3CBFE9-6225-4EAB-9415-3558F6BE9A6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E9189EF-3C10-45A2-8749-4187192ACEC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844698850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71196043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onut 3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B4F25E9-AA8C-4BD3-BF1F-56D20DF8DD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40BDE80-4E1C-47DE-8168-381888FDC3F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612130431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8952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728504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728504" y="2956276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 userDrawn="1"/>
        </p:nvSpPr>
        <p:spPr>
          <a:xfrm>
            <a:off x="728056" y="5447872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444409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443961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3443961" y="2956276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3443513" y="5447872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59867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159419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159419" y="2956276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158971" y="5447872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875325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8874877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8874877" y="2956276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874429" y="5447872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88572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36000" y="0"/>
            <a:ext cx="525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-1" y="2043000"/>
            <a:ext cx="5255999" cy="27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136930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3717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46057315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04523" y="0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60363" y="2564904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6240330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7D32F2C-61AB-4F53-974F-EF55F3B927E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20000"/>
                </a:schemeClr>
              </a:gs>
              <a:gs pos="100000">
                <a:schemeClr val="accent3">
                  <a:alpha val="2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937F504-2D2E-46CE-A49B-2BC7B5136AD3}"/>
              </a:ext>
            </a:extLst>
          </p:cNvPr>
          <p:cNvGrpSpPr/>
          <p:nvPr userDrawn="1"/>
        </p:nvGrpSpPr>
        <p:grpSpPr>
          <a:xfrm>
            <a:off x="228934" y="208564"/>
            <a:ext cx="739114" cy="6440872"/>
            <a:chOff x="421439" y="107680"/>
            <a:chExt cx="739114" cy="6440872"/>
          </a:xfrm>
        </p:grpSpPr>
        <p:grpSp>
          <p:nvGrpSpPr>
            <p:cNvPr id="3" name="Graphic 185">
              <a:extLst>
                <a:ext uri="{FF2B5EF4-FFF2-40B4-BE49-F238E27FC236}">
                  <a16:creationId xmlns:a16="http://schemas.microsoft.com/office/drawing/2014/main" id="{1FABB2BA-A497-49F2-95AF-BAAE2DC8E3ED}"/>
                </a:ext>
              </a:extLst>
            </p:cNvPr>
            <p:cNvGrpSpPr/>
            <p:nvPr userDrawn="1"/>
          </p:nvGrpSpPr>
          <p:grpSpPr>
            <a:xfrm rot="16200000">
              <a:off x="-806454" y="1368607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4C90A1D4-00F2-4CC5-B5CA-AE0F61E1B893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DACC894D-85E2-4828-AB79-8A1CE3FB7AD3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849AFD7-4687-4443-8ED6-AF1EAD0D1DB6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0458CDE-2F49-4C4D-8F30-25B682BD6C2F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D70904D-1276-47FC-B0B4-D9FB455440B5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75AAC2F-F5B2-467B-8D92-F1562C6F9BA3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BFA2C24-587B-4F9C-BCEE-D8D801C0F512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D42D3FF-42CC-43FE-B6DE-C9FFC1730DD2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raphic 185">
              <a:extLst>
                <a:ext uri="{FF2B5EF4-FFF2-40B4-BE49-F238E27FC236}">
                  <a16:creationId xmlns:a16="http://schemas.microsoft.com/office/drawing/2014/main" id="{7D1826FF-7D88-4DAC-9EBB-050FEBDFF8E6}"/>
                </a:ext>
              </a:extLst>
            </p:cNvPr>
            <p:cNvGrpSpPr/>
            <p:nvPr userDrawn="1"/>
          </p:nvGrpSpPr>
          <p:grpSpPr>
            <a:xfrm rot="16200000">
              <a:off x="-839488" y="4581545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AB8E7C8-46B1-40E3-881C-C529318E1177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FE9E40D-B9CE-455B-B71C-1ACFD7FFDEAF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B2FA1E4-7DEE-4B2C-9E4E-6367BFDF050A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193450B-9F65-4BA5-99EC-AFD98F319BEC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3E3D787-18EB-4756-A0A2-CC5B5B4D3F23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0DEBA89-C7C5-4703-AF5D-2E0F9E6C471B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551AD23-CDFC-45EA-B2B4-6028084B2575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FC2A356-DE41-4F44-9E81-CBF9D5BAAD1B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0708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1" y="0"/>
            <a:ext cx="2159561" cy="6858000"/>
          </a:xfrm>
          <a:prstGeom prst="rect">
            <a:avLst/>
          </a:prstGeom>
          <a:gradFill>
            <a:gsLst>
              <a:gs pos="42000">
                <a:srgbClr val="F6F6F6">
                  <a:lumMod val="97000"/>
                </a:srgbClr>
              </a:gs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2112000" y="34314"/>
            <a:ext cx="10080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027" y="4442899"/>
            <a:ext cx="1449935" cy="21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Arrow Connector 8"/>
          <p:cNvCxnSpPr/>
          <p:nvPr userDrawn="1"/>
        </p:nvCxnSpPr>
        <p:spPr>
          <a:xfrm>
            <a:off x="948995" y="6602899"/>
            <a:ext cx="11243005" cy="0"/>
          </a:xfrm>
          <a:prstGeom prst="straightConnector1">
            <a:avLst/>
          </a:prstGeom>
          <a:ln w="12700"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4702599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-1" y="4004733"/>
            <a:ext cx="12192001" cy="28532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007435" y="2876733"/>
            <a:ext cx="2256000" cy="2256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AAFCF31D-C6CE-4C4C-AE5A-2A4429FEF2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46880302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1666157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035101" y="1682824"/>
            <a:ext cx="2112235" cy="26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1" y="0"/>
            <a:ext cx="12144672" cy="1104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9065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964577" y="1916954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3557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9484301" y="1922826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12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46023721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60000" y="590007"/>
            <a:ext cx="10272000" cy="57084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367808" y="0"/>
            <a:ext cx="345638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54499343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407701" y="1685331"/>
            <a:ext cx="3696000" cy="46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978336" y="1685331"/>
            <a:ext cx="2447701" cy="23042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978336" y="3989075"/>
            <a:ext cx="2447701" cy="2304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3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24426344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026" name="Picture 2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1748645"/>
            <a:ext cx="4525744" cy="4512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00822" y="1925232"/>
            <a:ext cx="4139060" cy="28479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7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6090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33479907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3215680" y="5253203"/>
            <a:ext cx="2880320" cy="160479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6096000" y="0"/>
            <a:ext cx="2880320" cy="16047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215680" y="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096320" y="157800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07199376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107" y="2180862"/>
            <a:ext cx="5622861" cy="3080977"/>
          </a:xfrm>
          <a:prstGeom prst="rect">
            <a:avLst/>
          </a:prstGeom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810352" y="2308196"/>
            <a:ext cx="3936437" cy="25409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03638722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 userDrawn="1"/>
        </p:nvSpPr>
        <p:spPr>
          <a:xfrm>
            <a:off x="0" y="3853912"/>
            <a:ext cx="12192000" cy="30040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1227596" y="2070578"/>
            <a:ext cx="1731401" cy="2990604"/>
            <a:chOff x="2627784" y="1825002"/>
            <a:chExt cx="1198166" cy="2069560"/>
          </a:xfrm>
        </p:grpSpPr>
        <p:sp>
          <p:nvSpPr>
            <p:cNvPr id="9" name="Rounded Rectangle 8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13" name="Oval 12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Rounded Rectangle 13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" name="Picture Placeholder 2"/>
          <p:cNvSpPr>
            <a:spLocks noGrp="1"/>
          </p:cNvSpPr>
          <p:nvPr userDrawn="1">
            <p:ph type="pic" idx="1" hasCustomPrompt="1"/>
          </p:nvPr>
        </p:nvSpPr>
        <p:spPr>
          <a:xfrm>
            <a:off x="1326117" y="2323779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880704" y="2784806"/>
            <a:ext cx="1731401" cy="2990604"/>
            <a:chOff x="2627784" y="1825002"/>
            <a:chExt cx="1198166" cy="2069560"/>
          </a:xfrm>
        </p:grpSpPr>
        <p:sp>
          <p:nvSpPr>
            <p:cNvPr id="17" name="Rounded Rectangle 16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0" name="Oval 19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Rounded Rectangle 20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979225" y="305571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6533812" y="1844491"/>
            <a:ext cx="1731401" cy="2990604"/>
            <a:chOff x="2627784" y="1825002"/>
            <a:chExt cx="1198166" cy="2069560"/>
          </a:xfrm>
        </p:grpSpPr>
        <p:sp>
          <p:nvSpPr>
            <p:cNvPr id="24" name="Rounded Rectangle 23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7" name="Oval 26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Rounded Rectangle 27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32333" y="2115398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30" name="Group 29"/>
          <p:cNvGrpSpPr/>
          <p:nvPr userDrawn="1"/>
        </p:nvGrpSpPr>
        <p:grpSpPr>
          <a:xfrm>
            <a:off x="9186918" y="3126695"/>
            <a:ext cx="1731401" cy="2990604"/>
            <a:chOff x="2627784" y="1825002"/>
            <a:chExt cx="1198166" cy="2069560"/>
          </a:xfrm>
        </p:grpSpPr>
        <p:sp>
          <p:nvSpPr>
            <p:cNvPr id="31" name="Rounded Rectangle 30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34" name="Oval 33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Rounded Rectangle 34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285440" y="339760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8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4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23168606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>
            <a:extLst>
              <a:ext uri="{FF2B5EF4-FFF2-40B4-BE49-F238E27FC236}">
                <a16:creationId xmlns:a16="http://schemas.microsoft.com/office/drawing/2014/main" id="{11A067AA-F6AF-4715-9F07-7BE30046CBF0}"/>
              </a:ext>
            </a:extLst>
          </p:cNvPr>
          <p:cNvSpPr/>
          <p:nvPr userDrawn="1"/>
        </p:nvSpPr>
        <p:spPr>
          <a:xfrm>
            <a:off x="642938" y="514350"/>
            <a:ext cx="10906125" cy="2990850"/>
          </a:xfrm>
          <a:prstGeom prst="frame">
            <a:avLst>
              <a:gd name="adj1" fmla="val 25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9680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5DB206C-7370-448F-B4C9-4059BADCA64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3523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7383E1CB-8D0E-4180-8C52-C5F4A24ED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7365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33F4681A-0E5C-4D94-B5F0-6A175DBC6CD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01208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132009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77148271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6388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65760" anchor="ctr"/>
          <a:lstStyle>
            <a:lvl1pPr marL="0" indent="0" algn="l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6033F2F0-7D0F-4B5D-8E37-7C30E5A5D26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548561" y="477308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0B2EF10-A0C4-401E-8AA6-CF7463C5956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48561" y="3648856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5717720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638550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A5E7C78-B7FD-4905-970D-675E6D39617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38550" y="56918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01CFBF6C-8D5A-4D48-ACE1-2D979A60A21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225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26D5AB-D725-405F-B143-0753C3C45DCD}"/>
              </a:ext>
            </a:extLst>
          </p:cNvPr>
          <p:cNvSpPr/>
          <p:nvPr userDrawn="1"/>
        </p:nvSpPr>
        <p:spPr>
          <a:xfrm>
            <a:off x="-1" y="0"/>
            <a:ext cx="3400425" cy="33123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18938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EB83EC1-AF10-4FD7-8089-F03DAD6397E7}"/>
              </a:ext>
            </a:extLst>
          </p:cNvPr>
          <p:cNvSpPr/>
          <p:nvPr userDrawn="1"/>
        </p:nvSpPr>
        <p:spPr>
          <a:xfrm>
            <a:off x="0" y="0"/>
            <a:ext cx="12192000" cy="238106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453561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32DE4F21-2D03-408A-A113-1ECBBBFDE8D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67429" y="479834"/>
            <a:ext cx="3611542" cy="589833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</a:t>
            </a:r>
          </a:p>
          <a:p>
            <a:r>
              <a:rPr lang="en-US" altLang="ko-KR" dirty="0"/>
              <a:t>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A62276F5-0236-424B-9645-A889FC41285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58183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703617E-9CA4-425B-945B-4B73794CE22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62805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6378776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ight Triangle 8">
            <a:extLst>
              <a:ext uri="{FF2B5EF4-FFF2-40B4-BE49-F238E27FC236}">
                <a16:creationId xmlns:a16="http://schemas.microsoft.com/office/drawing/2014/main" id="{A4D14B1E-79D5-4F7D-AEB4-4F537918FBAB}"/>
              </a:ext>
            </a:extLst>
          </p:cNvPr>
          <p:cNvSpPr/>
          <p:nvPr userDrawn="1"/>
        </p:nvSpPr>
        <p:spPr>
          <a:xfrm rot="5400000">
            <a:off x="795337" y="-795340"/>
            <a:ext cx="6257926" cy="7848605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0914" y="600074"/>
            <a:ext cx="4052172" cy="5657852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145CBDFE-5F17-4329-876B-8EC9C2A40CE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75044" y="222886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06B5A04-F323-4B06-B374-0EFFB99917B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175044" y="3624742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13964155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액자 12">
            <a:extLst>
              <a:ext uri="{FF2B5EF4-FFF2-40B4-BE49-F238E27FC236}">
                <a16:creationId xmlns:a16="http://schemas.microsoft.com/office/drawing/2014/main" id="{95EDCEF7-DD83-4CD4-BE92-A97D74011033}"/>
              </a:ext>
            </a:extLst>
          </p:cNvPr>
          <p:cNvSpPr/>
          <p:nvPr userDrawn="1"/>
        </p:nvSpPr>
        <p:spPr>
          <a:xfrm>
            <a:off x="547181" y="1761846"/>
            <a:ext cx="11097638" cy="3334311"/>
          </a:xfrm>
          <a:prstGeom prst="frame">
            <a:avLst>
              <a:gd name="adj1" fmla="val 241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2" y="569068"/>
            <a:ext cx="3661647" cy="571986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692124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71BC114-F2C7-4604-9852-F32BC9BE689D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03897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776545" y="1872070"/>
            <a:ext cx="3326678" cy="3326678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99306981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B358CF5-5043-4D3B-92BD-59549782EBBE}"/>
              </a:ext>
            </a:extLst>
          </p:cNvPr>
          <p:cNvSpPr/>
          <p:nvPr userDrawn="1"/>
        </p:nvSpPr>
        <p:spPr>
          <a:xfrm>
            <a:off x="7515225" y="0"/>
            <a:ext cx="4676775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B59EE49C-3795-40A6-B206-565A372E5530}"/>
              </a:ext>
            </a:extLst>
          </p:cNvPr>
          <p:cNvGrpSpPr/>
          <p:nvPr userDrawn="1"/>
        </p:nvGrpSpPr>
        <p:grpSpPr>
          <a:xfrm>
            <a:off x="5720146" y="1420664"/>
            <a:ext cx="5589803" cy="4396475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16E008B-9F44-493C-B58F-ABFC0E7190A5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C1A2B49-6603-4C93-BCDA-8893B608D8C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C70C51E-C968-4707-899F-DE217D80997C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6BA87E5-BDD3-47B0-8C9F-EDFB6B81112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9C68AE-3F02-48D5-A299-9B7311EC8D90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CBE3651-AB4C-4F00-BF52-0A24EF2A62A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3E653C6-4F74-473F-9309-2D2D43F090C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9CA35F9-CDD6-4937-8C98-04018E459C31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856077" y="1628103"/>
            <a:ext cx="5317941" cy="301288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5CCE937E-8E2A-4179-91E4-730975E5929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71525" y="339509"/>
            <a:ext cx="6543675" cy="724247"/>
          </a:xfrm>
          <a:prstGeom prst="rect">
            <a:avLst/>
          </a:prstGeom>
        </p:spPr>
        <p:txBody>
          <a:bodyPr tIns="91440"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67951007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63B04BAD-EED5-4C78-BC19-C3DD01D50231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C7456AC7-1506-4AAF-A694-1BE710D5F58E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7D8BFCCB-25F4-4E85-B4F9-18DA5A0F31C0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6">
              <a:extLst>
                <a:ext uri="{FF2B5EF4-FFF2-40B4-BE49-F238E27FC236}">
                  <a16:creationId xmlns:a16="http://schemas.microsoft.com/office/drawing/2014/main" id="{4DE5DB11-A2A8-48F9-9B25-703C78662BDE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7">
                <a:extLst>
                  <a:ext uri="{FF2B5EF4-FFF2-40B4-BE49-F238E27FC236}">
                    <a16:creationId xmlns:a16="http://schemas.microsoft.com/office/drawing/2014/main" id="{A3616025-C842-4C0D-B7E3-48176315DDF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8">
                <a:extLst>
                  <a:ext uri="{FF2B5EF4-FFF2-40B4-BE49-F238E27FC236}">
                    <a16:creationId xmlns:a16="http://schemas.microsoft.com/office/drawing/2014/main" id="{B2550ED7-04C5-4FFA-BCF1-8CB64B3F2DA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0E6D54C7-03B4-4369-97FF-A3456A2A876D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DD8FCDD3-D367-4581-96F6-BED1A5D7FC1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2500313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89478DC5-F7B1-4722-A7D4-1EAFA890CD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37014" y="0"/>
            <a:ext cx="7554989" cy="6858000"/>
          </a:xfrm>
          <a:custGeom>
            <a:avLst/>
            <a:gdLst>
              <a:gd name="connsiteX0" fmla="*/ 0 w 7554989"/>
              <a:gd name="connsiteY0" fmla="*/ 0 h 6858000"/>
              <a:gd name="connsiteX1" fmla="*/ 7554989 w 7554989"/>
              <a:gd name="connsiteY1" fmla="*/ 0 h 6858000"/>
              <a:gd name="connsiteX2" fmla="*/ 7554989 w 7554989"/>
              <a:gd name="connsiteY2" fmla="*/ 6858000 h 6858000"/>
              <a:gd name="connsiteX3" fmla="*/ 6857999 w 755498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4989" h="6858000">
                <a:moveTo>
                  <a:pt x="0" y="0"/>
                </a:moveTo>
                <a:lnTo>
                  <a:pt x="7554989" y="0"/>
                </a:lnTo>
                <a:lnTo>
                  <a:pt x="7554989" y="6858000"/>
                </a:lnTo>
                <a:lnTo>
                  <a:pt x="6857999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04672405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자유형: 도형 52">
            <a:extLst>
              <a:ext uri="{FF2B5EF4-FFF2-40B4-BE49-F238E27FC236}">
                <a16:creationId xmlns:a16="http://schemas.microsoft.com/office/drawing/2014/main" id="{A554242E-EDC9-4D56-ABE8-D3DFF0D037E9}"/>
              </a:ext>
            </a:extLst>
          </p:cNvPr>
          <p:cNvSpPr/>
          <p:nvPr userDrawn="1"/>
        </p:nvSpPr>
        <p:spPr>
          <a:xfrm>
            <a:off x="2" y="0"/>
            <a:ext cx="8582025" cy="6858000"/>
          </a:xfrm>
          <a:custGeom>
            <a:avLst/>
            <a:gdLst>
              <a:gd name="connsiteX0" fmla="*/ 5238766 w 8582025"/>
              <a:gd name="connsiteY0" fmla="*/ 0 h 6858000"/>
              <a:gd name="connsiteX1" fmla="*/ 8582025 w 8582025"/>
              <a:gd name="connsiteY1" fmla="*/ 0 h 6858000"/>
              <a:gd name="connsiteX2" fmla="*/ 1876410 w 8582025"/>
              <a:gd name="connsiteY2" fmla="*/ 6858000 h 6858000"/>
              <a:gd name="connsiteX3" fmla="*/ 0 w 8582025"/>
              <a:gd name="connsiteY3" fmla="*/ 6858000 h 6858000"/>
              <a:gd name="connsiteX4" fmla="*/ 0 w 8582025"/>
              <a:gd name="connsiteY4" fmla="*/ 535781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2025" h="6858000">
                <a:moveTo>
                  <a:pt x="5238766" y="0"/>
                </a:moveTo>
                <a:lnTo>
                  <a:pt x="8582025" y="0"/>
                </a:lnTo>
                <a:lnTo>
                  <a:pt x="1876410" y="6858000"/>
                </a:lnTo>
                <a:lnTo>
                  <a:pt x="0" y="6858000"/>
                </a:lnTo>
                <a:lnTo>
                  <a:pt x="0" y="5357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5" name="그림 개체 틀 3">
            <a:extLst>
              <a:ext uri="{FF2B5EF4-FFF2-40B4-BE49-F238E27FC236}">
                <a16:creationId xmlns:a16="http://schemas.microsoft.com/office/drawing/2014/main" id="{A7B8BCFA-E22C-4FE8-9EC6-3B7DF58BF4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17212" y="427698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Place Your Picture Here And Sand to Back</a:t>
            </a:r>
            <a:endParaRPr lang="ko-KR" altLang="en-US" dirty="0"/>
          </a:p>
        </p:txBody>
      </p:sp>
      <p:sp>
        <p:nvSpPr>
          <p:cNvPr id="6" name="그림 개체 틀 3">
            <a:extLst>
              <a:ext uri="{FF2B5EF4-FFF2-40B4-BE49-F238E27FC236}">
                <a16:creationId xmlns:a16="http://schemas.microsoft.com/office/drawing/2014/main" id="{C661A5D8-A169-47BB-84F8-7CCF6E00616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953610" y="2837035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3">
            <a:extLst>
              <a:ext uri="{FF2B5EF4-FFF2-40B4-BE49-F238E27FC236}">
                <a16:creationId xmlns:a16="http://schemas.microsoft.com/office/drawing/2014/main" id="{A32673E2-41F8-431C-946D-87DD76C5D04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07524" y="2251417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3">
            <a:extLst>
              <a:ext uri="{FF2B5EF4-FFF2-40B4-BE49-F238E27FC236}">
                <a16:creationId xmlns:a16="http://schemas.microsoft.com/office/drawing/2014/main" id="{F2B14BC2-B3DB-437A-8C30-D2E802CB43E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6104" y="2676913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30734988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51584" y="34314"/>
            <a:ext cx="9840416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58342273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sosceles Triangle 3"/>
          <p:cNvSpPr/>
          <p:nvPr userDrawn="1"/>
        </p:nvSpPr>
        <p:spPr>
          <a:xfrm rot="18846045">
            <a:off x="5577341" y="436851"/>
            <a:ext cx="5241411" cy="4518456"/>
          </a:xfrm>
          <a:prstGeom prst="triangle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440150" y="1787153"/>
            <a:ext cx="2688300" cy="3309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9083228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tIns="540000" anchor="t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31338266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548212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204507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204507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548212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891917" y="1569096"/>
            <a:ext cx="2438400" cy="23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860803" y="1569096"/>
            <a:ext cx="2438400" cy="230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8860803" y="4014812"/>
            <a:ext cx="2438400" cy="230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91917" y="4014812"/>
            <a:ext cx="2438400" cy="23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C04E2E11-A6E0-49CA-B50A-B4CE00AA51B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87C6EABD-F67F-49B4-A51B-E101FB5998F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25050334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EBCD8F5-B952-4024-B2F0-53E21A9D48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E2BB9C2-E1D2-4E0C-BFE1-64849A73E12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30748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7749236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107E2758-DA4A-4008-80CB-93DDF97EEA84}"/>
              </a:ext>
            </a:extLst>
          </p:cNvPr>
          <p:cNvSpPr/>
          <p:nvPr userDrawn="1"/>
        </p:nvSpPr>
        <p:spPr>
          <a:xfrm>
            <a:off x="6096000" y="1134290"/>
            <a:ext cx="5529944" cy="2749733"/>
          </a:xfrm>
          <a:prstGeom prst="frame">
            <a:avLst>
              <a:gd name="adj1" fmla="val 138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5BCE13DB-8AC7-4602-9142-AE7EF8EAB5B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B76B27C-3701-4740-8C3F-DAADD15CA2A0}"/>
              </a:ext>
            </a:extLst>
          </p:cNvPr>
          <p:cNvGrpSpPr/>
          <p:nvPr userDrawn="1"/>
        </p:nvGrpSpPr>
        <p:grpSpPr>
          <a:xfrm>
            <a:off x="1381145" y="804634"/>
            <a:ext cx="3105562" cy="5470923"/>
            <a:chOff x="8361959" y="779589"/>
            <a:chExt cx="3105562" cy="5470923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218A29C6-522E-4C89-A30E-BD508F8680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5824" y="1828310"/>
              <a:ext cx="2926080" cy="3383280"/>
            </a:xfrm>
            <a:prstGeom prst="roundRect">
              <a:avLst>
                <a:gd name="adj" fmla="val 1512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5C6EF15-A113-46BF-A3FD-9ED0AECA0F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37786" y="1923078"/>
              <a:ext cx="2762157" cy="3193745"/>
            </a:xfrm>
            <a:prstGeom prst="roundRect">
              <a:avLst>
                <a:gd name="adj" fmla="val 13848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: Top Corners Rounded 11">
              <a:extLst>
                <a:ext uri="{FF2B5EF4-FFF2-40B4-BE49-F238E27FC236}">
                  <a16:creationId xmlns:a16="http://schemas.microsoft.com/office/drawing/2014/main" id="{E1F5221F-700F-4525-A56B-E8E5A4347E50}"/>
                </a:ext>
              </a:extLst>
            </p:cNvPr>
            <p:cNvSpPr/>
            <p:nvPr/>
          </p:nvSpPr>
          <p:spPr>
            <a:xfrm rot="16200000">
              <a:off x="7824331" y="3501414"/>
              <a:ext cx="1178352" cy="10309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: Top Corners Rounded 12">
              <a:extLst>
                <a:ext uri="{FF2B5EF4-FFF2-40B4-BE49-F238E27FC236}">
                  <a16:creationId xmlns:a16="http://schemas.microsoft.com/office/drawing/2014/main" id="{62C8DEB2-6EC5-4889-9FF8-8E451FCEFB1F}"/>
                </a:ext>
              </a:extLst>
            </p:cNvPr>
            <p:cNvSpPr/>
            <p:nvPr/>
          </p:nvSpPr>
          <p:spPr>
            <a:xfrm rot="5400000">
              <a:off x="11202840" y="2822478"/>
              <a:ext cx="438011" cy="9135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: Top Corners Rounded 13">
              <a:extLst>
                <a:ext uri="{FF2B5EF4-FFF2-40B4-BE49-F238E27FC236}">
                  <a16:creationId xmlns:a16="http://schemas.microsoft.com/office/drawing/2014/main" id="{17A474DB-2ED4-42C3-B7AF-4FE964E3B4E6}"/>
                </a:ext>
              </a:extLst>
            </p:cNvPr>
            <p:cNvSpPr/>
            <p:nvPr/>
          </p:nvSpPr>
          <p:spPr>
            <a:xfrm rot="5400000">
              <a:off x="11095797" y="3520197"/>
              <a:ext cx="630643" cy="6989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AF370C4-C890-48D0-AFCE-F4F6448CA2D4}"/>
                </a:ext>
              </a:extLst>
            </p:cNvPr>
            <p:cNvSpPr/>
            <p:nvPr/>
          </p:nvSpPr>
          <p:spPr>
            <a:xfrm>
              <a:off x="8746076" y="779589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4AA534-3009-4532-A186-F8EE80C124ED}"/>
                </a:ext>
              </a:extLst>
            </p:cNvPr>
            <p:cNvSpPr/>
            <p:nvPr/>
          </p:nvSpPr>
          <p:spPr>
            <a:xfrm rot="10800000">
              <a:off x="8801171" y="5162327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B018636-911C-490E-9E5C-B616DF52E78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543504" y="1948122"/>
            <a:ext cx="2780668" cy="3215149"/>
          </a:xfrm>
          <a:custGeom>
            <a:avLst/>
            <a:gdLst>
              <a:gd name="connsiteX0" fmla="*/ 382504 w 2762157"/>
              <a:gd name="connsiteY0" fmla="*/ 0 h 3193745"/>
              <a:gd name="connsiteX1" fmla="*/ 2379653 w 2762157"/>
              <a:gd name="connsiteY1" fmla="*/ 0 h 3193745"/>
              <a:gd name="connsiteX2" fmla="*/ 2762157 w 2762157"/>
              <a:gd name="connsiteY2" fmla="*/ 382504 h 3193745"/>
              <a:gd name="connsiteX3" fmla="*/ 2762157 w 2762157"/>
              <a:gd name="connsiteY3" fmla="*/ 2811241 h 3193745"/>
              <a:gd name="connsiteX4" fmla="*/ 2379653 w 2762157"/>
              <a:gd name="connsiteY4" fmla="*/ 3193745 h 3193745"/>
              <a:gd name="connsiteX5" fmla="*/ 382504 w 2762157"/>
              <a:gd name="connsiteY5" fmla="*/ 3193745 h 3193745"/>
              <a:gd name="connsiteX6" fmla="*/ 0 w 2762157"/>
              <a:gd name="connsiteY6" fmla="*/ 2811241 h 3193745"/>
              <a:gd name="connsiteX7" fmla="*/ 0 w 2762157"/>
              <a:gd name="connsiteY7" fmla="*/ 382504 h 3193745"/>
              <a:gd name="connsiteX8" fmla="*/ 382504 w 2762157"/>
              <a:gd name="connsiteY8" fmla="*/ 0 h 3193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157" h="3193745">
                <a:moveTo>
                  <a:pt x="382504" y="0"/>
                </a:moveTo>
                <a:lnTo>
                  <a:pt x="2379653" y="0"/>
                </a:lnTo>
                <a:cubicBezTo>
                  <a:pt x="2590904" y="0"/>
                  <a:pt x="2762157" y="171253"/>
                  <a:pt x="2762157" y="382504"/>
                </a:cubicBezTo>
                <a:lnTo>
                  <a:pt x="2762157" y="2811241"/>
                </a:lnTo>
                <a:cubicBezTo>
                  <a:pt x="2762157" y="3022492"/>
                  <a:pt x="2590904" y="3193745"/>
                  <a:pt x="2379653" y="3193745"/>
                </a:cubicBezTo>
                <a:lnTo>
                  <a:pt x="382504" y="3193745"/>
                </a:lnTo>
                <a:cubicBezTo>
                  <a:pt x="171253" y="3193745"/>
                  <a:pt x="0" y="3022492"/>
                  <a:pt x="0" y="2811241"/>
                </a:cubicBezTo>
                <a:lnTo>
                  <a:pt x="0" y="382504"/>
                </a:lnTo>
                <a:cubicBezTo>
                  <a:pt x="0" y="171253"/>
                  <a:pt x="171253" y="0"/>
                  <a:pt x="38250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34210258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4847861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8196" name="Picture 4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8" y="1265465"/>
            <a:ext cx="8832981" cy="4492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91744" y="1846420"/>
            <a:ext cx="4224469" cy="31122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4133736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708127" y="3452117"/>
            <a:ext cx="4619788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094478" y="1"/>
            <a:ext cx="3169873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24170502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Isosceles Triangle 9"/>
          <p:cNvSpPr/>
          <p:nvPr userDrawn="1"/>
        </p:nvSpPr>
        <p:spPr>
          <a:xfrm rot="10800000">
            <a:off x="-1" y="-1"/>
            <a:ext cx="12191999" cy="6857999"/>
          </a:xfrm>
          <a:prstGeom prst="triangle">
            <a:avLst>
              <a:gd name="adj" fmla="val 28960"/>
            </a:avLst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FADE6738-9B24-46DC-A806-C322EE3B9BD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" y="-8705"/>
            <a:ext cx="12191997" cy="6760463"/>
          </a:xfrm>
          <a:custGeom>
            <a:avLst/>
            <a:gdLst>
              <a:gd name="connsiteX0" fmla="*/ 0 w 9143998"/>
              <a:gd name="connsiteY0" fmla="*/ 0 h 5070347"/>
              <a:gd name="connsiteX1" fmla="*/ 9143998 w 9143998"/>
              <a:gd name="connsiteY1" fmla="*/ 0 h 5070347"/>
              <a:gd name="connsiteX2" fmla="*/ 7095742 w 9143998"/>
              <a:gd name="connsiteY2" fmla="*/ 5070347 h 507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3998" h="5070347">
                <a:moveTo>
                  <a:pt x="0" y="0"/>
                </a:moveTo>
                <a:lnTo>
                  <a:pt x="9143998" y="0"/>
                </a:lnTo>
                <a:lnTo>
                  <a:pt x="7095742" y="50703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17955201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/>
          <p:cNvSpPr/>
          <p:nvPr userDrawn="1"/>
        </p:nvSpPr>
        <p:spPr>
          <a:xfrm>
            <a:off x="720000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3" name="Frame 12"/>
          <p:cNvSpPr/>
          <p:nvPr userDrawn="1"/>
        </p:nvSpPr>
        <p:spPr>
          <a:xfrm>
            <a:off x="4368107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Frame 13"/>
          <p:cNvSpPr/>
          <p:nvPr userDrawn="1"/>
        </p:nvSpPr>
        <p:spPr>
          <a:xfrm>
            <a:off x="8016213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1004957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4072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301171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9CD0968B-C293-4E0A-879B-E1D7528644D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3404E90-4158-403D-A53D-4AECAC8931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1088982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570574"/>
            <a:ext cx="2438400" cy="249627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2438400" y="4056444"/>
            <a:ext cx="2438400" cy="249627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24384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876800" y="1570574"/>
            <a:ext cx="2438400" cy="249627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7315200" y="4056444"/>
            <a:ext cx="2438400" cy="24962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8768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152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7536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9753600" y="1570574"/>
            <a:ext cx="2438400" cy="249627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BC411CE2-DDDA-4E92-AC47-8E2E7BFBD87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C17BD2BE-B5DC-44EE-ADF8-C3DB99AFA2C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59027607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2909" y="1892831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92909" y="333299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92909" y="477315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6068199" y="1892831"/>
            <a:ext cx="5424000" cy="134414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6068199" y="3332990"/>
            <a:ext cx="5424000" cy="13441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068199" y="4773150"/>
            <a:ext cx="5424000" cy="13441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235944" y="2012905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235944" y="3453064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6235944" y="4893223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D6FC884E-37FC-4F8B-B0AE-73C03E15622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578CCDF-B86D-478C-B990-CBB1FB8808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83557955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D:\KBM-정애\014-Fullppt\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4032" y="1515445"/>
            <a:ext cx="4896544" cy="488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596834" y="1729352"/>
            <a:ext cx="4433516" cy="30983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1A1507E-95E7-4D48-BBB7-ECCACC931B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9D945A9-9C37-4202-A44A-216BEE4A5E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52454213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96819"/>
            <a:ext cx="12192000" cy="30723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6147" name="Picture 3" descr="D:\KBM-정애\014-Fullppt\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988" y="1468635"/>
            <a:ext cx="3257725" cy="4012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D:\KBM-정애\014-Fullppt\PNG이미지\핸드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9109" y="2751561"/>
            <a:ext cx="2455191" cy="2974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894960" y="1872791"/>
            <a:ext cx="2270565" cy="30207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352907" y="2874128"/>
            <a:ext cx="1370029" cy="21576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2A023F0-0472-4D05-8356-F4D9C9FB7B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F744C2FB-3B15-44C3-A8D1-15400687949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51456970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7606892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735627" y="164638"/>
            <a:ext cx="9456373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735627" y="932723"/>
            <a:ext cx="9456373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93586262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A65C28F1-592D-4143-ABAD-910376B19CF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그림 개체 틀 2">
            <a:extLst>
              <a:ext uri="{FF2B5EF4-FFF2-40B4-BE49-F238E27FC236}">
                <a16:creationId xmlns:a16="http://schemas.microsoft.com/office/drawing/2014/main" id="{3269F874-2185-4FFF-8F71-140FD1A5A0C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48128" y="853390"/>
            <a:ext cx="5995863" cy="31308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8" name="그림 개체 틀 2">
            <a:extLst>
              <a:ext uri="{FF2B5EF4-FFF2-40B4-BE49-F238E27FC236}">
                <a16:creationId xmlns:a16="http://schemas.microsoft.com/office/drawing/2014/main" id="{7C68091A-0EDD-450A-9532-701CA57CA49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43992" y="2306935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9" name="그림 개체 틀 2">
            <a:extLst>
              <a:ext uri="{FF2B5EF4-FFF2-40B4-BE49-F238E27FC236}">
                <a16:creationId xmlns:a16="http://schemas.microsoft.com/office/drawing/2014/main" id="{8D2A51E8-6E77-4B9C-BA4A-73DA739F7C4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343745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CA10DD2B-76AB-41C7-B0A3-C8147C247B5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493868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896616946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4" name="Rectangle 3"/>
          <p:cNvSpPr/>
          <p:nvPr userDrawn="1"/>
        </p:nvSpPr>
        <p:spPr>
          <a:xfrm>
            <a:off x="719403" y="1572287"/>
            <a:ext cx="2784309" cy="307234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4501919" y="1572287"/>
            <a:ext cx="2784309" cy="30723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284435" y="1572287"/>
            <a:ext cx="2784309" cy="307234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868330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7754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427178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11012174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54338900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12291" name="Picture 3" descr="D:\Fullppt\005-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40593" y="2551692"/>
            <a:ext cx="3429959" cy="4224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2" name="Picture 4" descr="D:\Fullppt\005-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34" y="2880577"/>
            <a:ext cx="3072341" cy="3720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463820" y="3043177"/>
            <a:ext cx="1759459" cy="27245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64872" y="3429001"/>
            <a:ext cx="3130861" cy="23359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39641389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35360" y="270401"/>
            <a:ext cx="4079776" cy="41284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93079" y="27040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493079" y="2382860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5361" y="449487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2334757" y="4494871"/>
            <a:ext cx="4032448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16674055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8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9669" y="1988840"/>
            <a:ext cx="3744416" cy="4534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49949" y="2173037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62484516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-1891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4533156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20576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11424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723712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068288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76000" y="1700808"/>
            <a:ext cx="2640000" cy="264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48029610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68427313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11424" y="570063"/>
            <a:ext cx="4704415" cy="5717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82354060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271797" y="242176"/>
            <a:ext cx="7920203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271797" y="1010261"/>
            <a:ext cx="7920203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3984000" cy="68580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104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208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104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08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812784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D65F731-8619-4B71-BCFE-51E5A6CE19E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1265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0BE7A08-1561-4861-8A3C-DFC9275E062C}"/>
              </a:ext>
            </a:extLst>
          </p:cNvPr>
          <p:cNvSpPr/>
          <p:nvPr userDrawn="1"/>
        </p:nvSpPr>
        <p:spPr>
          <a:xfrm>
            <a:off x="2642188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A49C5D4-E2E5-4D67-9736-19C48F088BEB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7171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AE3E35-D5A5-4CF4-B8AE-DF95E1FCDA9D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81B03036-75E2-4960-9535-C571E5D2296C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7A5A05D-8001-4C51-A192-D74A3087E932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CA52B8-0B6D-47E0-A061-297783BBA73D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11" name="Star: 5 Points 10">
              <a:extLst>
                <a:ext uri="{FF2B5EF4-FFF2-40B4-BE49-F238E27FC236}">
                  <a16:creationId xmlns:a16="http://schemas.microsoft.com/office/drawing/2014/main" id="{D2D95CE2-6123-4196-9EB4-4649742DC03C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Star: 5 Points 11">
              <a:extLst>
                <a:ext uri="{FF2B5EF4-FFF2-40B4-BE49-F238E27FC236}">
                  <a16:creationId xmlns:a16="http://schemas.microsoft.com/office/drawing/2014/main" id="{18F8DE17-A5D6-4F0C-BF48-F4E2B456A0E4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Star: 5 Points 12">
              <a:extLst>
                <a:ext uri="{FF2B5EF4-FFF2-40B4-BE49-F238E27FC236}">
                  <a16:creationId xmlns:a16="http://schemas.microsoft.com/office/drawing/2014/main" id="{A41D9956-C74D-40A6-8D2A-36B328A4FED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5A05F459-A04E-4A05-9BE7-B1F0AB29E227}"/>
              </a:ext>
            </a:extLst>
          </p:cNvPr>
          <p:cNvSpPr/>
          <p:nvPr userDrawn="1"/>
        </p:nvSpPr>
        <p:spPr>
          <a:xfrm>
            <a:off x="0" y="6622351"/>
            <a:ext cx="10829925" cy="943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Graphic 3">
            <a:extLst>
              <a:ext uri="{FF2B5EF4-FFF2-40B4-BE49-F238E27FC236}">
                <a16:creationId xmlns:a16="http://schemas.microsoft.com/office/drawing/2014/main" id="{EFAF221D-A386-4009-81EF-7D2B5D23CD6B}"/>
              </a:ext>
            </a:extLst>
          </p:cNvPr>
          <p:cNvSpPr/>
          <p:nvPr userDrawn="1"/>
        </p:nvSpPr>
        <p:spPr>
          <a:xfrm flipH="1">
            <a:off x="10010774" y="6051437"/>
            <a:ext cx="2058035" cy="650075"/>
          </a:xfrm>
          <a:custGeom>
            <a:avLst/>
            <a:gdLst>
              <a:gd name="connsiteX0" fmla="*/ 4985741 w 4982234"/>
              <a:gd name="connsiteY0" fmla="*/ 1146434 h 1573747"/>
              <a:gd name="connsiteX1" fmla="*/ 4814342 w 4982234"/>
              <a:gd name="connsiteY1" fmla="*/ 1174091 h 1573747"/>
              <a:gd name="connsiteX2" fmla="*/ 4417789 w 4982234"/>
              <a:gd name="connsiteY2" fmla="*/ 1100857 h 1573747"/>
              <a:gd name="connsiteX3" fmla="*/ 4387795 w 4982234"/>
              <a:gd name="connsiteY3" fmla="*/ 1092288 h 1573747"/>
              <a:gd name="connsiteX4" fmla="*/ 4296642 w 4982234"/>
              <a:gd name="connsiteY4" fmla="*/ 1103974 h 1573747"/>
              <a:gd name="connsiteX5" fmla="*/ 4256909 w 4982234"/>
              <a:gd name="connsiteY5" fmla="*/ 1113712 h 1573747"/>
              <a:gd name="connsiteX6" fmla="*/ 3893466 w 4982234"/>
              <a:gd name="connsiteY6" fmla="*/ 1120724 h 1573747"/>
              <a:gd name="connsiteX7" fmla="*/ 3665195 w 4982234"/>
              <a:gd name="connsiteY7" fmla="*/ 1134748 h 1573747"/>
              <a:gd name="connsiteX8" fmla="*/ 3665195 w 4982234"/>
              <a:gd name="connsiteY8" fmla="*/ 1161236 h 1573747"/>
              <a:gd name="connsiteX9" fmla="*/ 3687399 w 4982234"/>
              <a:gd name="connsiteY9" fmla="*/ 1195516 h 1573747"/>
              <a:gd name="connsiteX10" fmla="*/ 3668312 w 4982234"/>
              <a:gd name="connsiteY10" fmla="*/ 1227069 h 1573747"/>
              <a:gd name="connsiteX11" fmla="*/ 3668701 w 4982234"/>
              <a:gd name="connsiteY11" fmla="*/ 1281994 h 1573747"/>
              <a:gd name="connsiteX12" fmla="*/ 3598584 w 4982234"/>
              <a:gd name="connsiteY12" fmla="*/ 1224342 h 1573747"/>
              <a:gd name="connsiteX13" fmla="*/ 3556124 w 4982234"/>
              <a:gd name="connsiteY13" fmla="*/ 1199022 h 1573747"/>
              <a:gd name="connsiteX14" fmla="*/ 3453285 w 4982234"/>
              <a:gd name="connsiteY14" fmla="*/ 1197853 h 1573747"/>
              <a:gd name="connsiteX15" fmla="*/ 3480942 w 4982234"/>
              <a:gd name="connsiteY15" fmla="*/ 1260959 h 1573747"/>
              <a:gd name="connsiteX16" fmla="*/ 3437313 w 4982234"/>
              <a:gd name="connsiteY16" fmla="*/ 1306146 h 1573747"/>
              <a:gd name="connsiteX17" fmla="*/ 3172425 w 4982234"/>
              <a:gd name="connsiteY17" fmla="*/ 1356007 h 1573747"/>
              <a:gd name="connsiteX18" fmla="*/ 3030243 w 4982234"/>
              <a:gd name="connsiteY18" fmla="*/ 1361461 h 1573747"/>
              <a:gd name="connsiteX19" fmla="*/ 3008818 w 4982234"/>
              <a:gd name="connsiteY19" fmla="*/ 1368472 h 1573747"/>
              <a:gd name="connsiteX20" fmla="*/ 3076988 w 4982234"/>
              <a:gd name="connsiteY20" fmla="*/ 1463131 h 1573747"/>
              <a:gd name="connsiteX21" fmla="*/ 3057121 w 4982234"/>
              <a:gd name="connsiteY21" fmla="*/ 1536365 h 1573747"/>
              <a:gd name="connsiteX22" fmla="*/ 2906369 w 4982234"/>
              <a:gd name="connsiteY22" fmla="*/ 1557790 h 1573747"/>
              <a:gd name="connsiteX23" fmla="*/ 2892735 w 4982234"/>
              <a:gd name="connsiteY23" fmla="*/ 1394182 h 1573747"/>
              <a:gd name="connsiteX24" fmla="*/ 2794570 w 4982234"/>
              <a:gd name="connsiteY24" fmla="*/ 1360292 h 1573747"/>
              <a:gd name="connsiteX25" fmla="*/ 2488780 w 4982234"/>
              <a:gd name="connsiteY25" fmla="*/ 1359903 h 1573747"/>
              <a:gd name="connsiteX26" fmla="*/ 2169746 w 4982234"/>
              <a:gd name="connsiteY26" fmla="*/ 1305367 h 1573747"/>
              <a:gd name="connsiteX27" fmla="*/ 2073529 w 4982234"/>
              <a:gd name="connsiteY27" fmla="*/ 1261349 h 1573747"/>
              <a:gd name="connsiteX28" fmla="*/ 2093396 w 4982234"/>
              <a:gd name="connsiteY28" fmla="*/ 1240313 h 1573747"/>
              <a:gd name="connsiteX29" fmla="*/ 1974975 w 4982234"/>
              <a:gd name="connsiteY29" fmla="*/ 1184219 h 1573747"/>
              <a:gd name="connsiteX30" fmla="*/ 2006917 w 4982234"/>
              <a:gd name="connsiteY30" fmla="*/ 1155783 h 1573747"/>
              <a:gd name="connsiteX31" fmla="*/ 1791501 w 4982234"/>
              <a:gd name="connsiteY31" fmla="*/ 1092288 h 1573747"/>
              <a:gd name="connsiteX32" fmla="*/ 1789164 w 4982234"/>
              <a:gd name="connsiteY32" fmla="*/ 1131242 h 1573747"/>
              <a:gd name="connsiteX33" fmla="*/ 1768129 w 4982234"/>
              <a:gd name="connsiteY33" fmla="*/ 1119166 h 1573747"/>
              <a:gd name="connsiteX34" fmla="*/ 1765791 w 4982234"/>
              <a:gd name="connsiteY34" fmla="*/ 1097741 h 1573747"/>
              <a:gd name="connsiteX35" fmla="*/ 1750210 w 4982234"/>
              <a:gd name="connsiteY35" fmla="*/ 1079822 h 1573747"/>
              <a:gd name="connsiteX36" fmla="*/ 1719436 w 4982234"/>
              <a:gd name="connsiteY36" fmla="*/ 1057618 h 1573747"/>
              <a:gd name="connsiteX37" fmla="*/ 1722163 w 4982234"/>
              <a:gd name="connsiteY37" fmla="*/ 1036583 h 1573747"/>
              <a:gd name="connsiteX38" fmla="*/ 1768518 w 4982234"/>
              <a:gd name="connsiteY38" fmla="*/ 1010094 h 1573747"/>
              <a:gd name="connsiteX39" fmla="*/ 1783710 w 4982234"/>
              <a:gd name="connsiteY39" fmla="*/ 970361 h 1573747"/>
              <a:gd name="connsiteX40" fmla="*/ 1799681 w 4982234"/>
              <a:gd name="connsiteY40" fmla="*/ 969972 h 1573747"/>
              <a:gd name="connsiteX41" fmla="*/ 1796565 w 4982234"/>
              <a:gd name="connsiteY41" fmla="*/ 1011652 h 1573747"/>
              <a:gd name="connsiteX42" fmla="*/ 2083268 w 4982234"/>
              <a:gd name="connsiteY42" fmla="*/ 975036 h 1573747"/>
              <a:gd name="connsiteX43" fmla="*/ 1943033 w 4982234"/>
              <a:gd name="connsiteY43" fmla="*/ 922837 h 1573747"/>
              <a:gd name="connsiteX44" fmla="*/ 1825391 w 4982234"/>
              <a:gd name="connsiteY44" fmla="*/ 921279 h 1573747"/>
              <a:gd name="connsiteX45" fmla="*/ 1616597 w 4982234"/>
              <a:gd name="connsiteY45" fmla="*/ 1021001 h 1573747"/>
              <a:gd name="connsiteX46" fmla="*/ 1581149 w 4982234"/>
              <a:gd name="connsiteY46" fmla="*/ 1026845 h 1573747"/>
              <a:gd name="connsiteX47" fmla="*/ 1534404 w 4982234"/>
              <a:gd name="connsiteY47" fmla="*/ 1052165 h 1573747"/>
              <a:gd name="connsiteX48" fmla="*/ 1555828 w 4982234"/>
              <a:gd name="connsiteY48" fmla="*/ 1098910 h 1573747"/>
              <a:gd name="connsiteX49" fmla="*/ 1505967 w 4982234"/>
              <a:gd name="connsiteY49" fmla="*/ 1103195 h 1573747"/>
              <a:gd name="connsiteX50" fmla="*/ 1522717 w 4982234"/>
              <a:gd name="connsiteY50" fmla="*/ 1149550 h 1573747"/>
              <a:gd name="connsiteX51" fmla="*/ 1538299 w 4982234"/>
              <a:gd name="connsiteY51" fmla="*/ 1187725 h 1573747"/>
              <a:gd name="connsiteX52" fmla="*/ 1546479 w 4982234"/>
              <a:gd name="connsiteY52" fmla="*/ 1207981 h 1573747"/>
              <a:gd name="connsiteX53" fmla="*/ 1536351 w 4982234"/>
              <a:gd name="connsiteY53" fmla="*/ 1213824 h 1573747"/>
              <a:gd name="connsiteX54" fmla="*/ 1546869 w 4982234"/>
              <a:gd name="connsiteY54" fmla="*/ 1248883 h 1573747"/>
              <a:gd name="connsiteX55" fmla="*/ 1514537 w 4982234"/>
              <a:gd name="connsiteY55" fmla="*/ 1331466 h 1573747"/>
              <a:gd name="connsiteX56" fmla="*/ 1424553 w 4982234"/>
              <a:gd name="connsiteY56" fmla="*/ 1323286 h 1573747"/>
              <a:gd name="connsiteX57" fmla="*/ 1409361 w 4982234"/>
              <a:gd name="connsiteY57" fmla="*/ 1196295 h 1573747"/>
              <a:gd name="connsiteX58" fmla="*/ 1417541 w 4982234"/>
              <a:gd name="connsiteY58" fmla="*/ 1188115 h 1573747"/>
              <a:gd name="connsiteX59" fmla="*/ 1444030 w 4982234"/>
              <a:gd name="connsiteY59" fmla="*/ 1128515 h 1573747"/>
              <a:gd name="connsiteX60" fmla="*/ 1437018 w 4982234"/>
              <a:gd name="connsiteY60" fmla="*/ 1113323 h 1573747"/>
              <a:gd name="connsiteX61" fmla="*/ 1422995 w 4982234"/>
              <a:gd name="connsiteY61" fmla="*/ 1114102 h 1573747"/>
              <a:gd name="connsiteX62" fmla="*/ 1266010 w 4982234"/>
              <a:gd name="connsiteY62" fmla="*/ 1006588 h 1573747"/>
              <a:gd name="connsiteX63" fmla="*/ 1241079 w 4982234"/>
              <a:gd name="connsiteY63" fmla="*/ 986722 h 1573747"/>
              <a:gd name="connsiteX64" fmla="*/ 1244195 w 4982234"/>
              <a:gd name="connsiteY64" fmla="*/ 981658 h 1573747"/>
              <a:gd name="connsiteX65" fmla="*/ 1261725 w 4982234"/>
              <a:gd name="connsiteY65" fmla="*/ 988670 h 1573747"/>
              <a:gd name="connsiteX66" fmla="*/ 1397675 w 4982234"/>
              <a:gd name="connsiteY66" fmla="*/ 1068136 h 1573747"/>
              <a:gd name="connsiteX67" fmla="*/ 1421437 w 4982234"/>
              <a:gd name="connsiteY67" fmla="*/ 1068915 h 1573747"/>
              <a:gd name="connsiteX68" fmla="*/ 1418320 w 4982234"/>
              <a:gd name="connsiteY68" fmla="*/ 972309 h 1573747"/>
              <a:gd name="connsiteX69" fmla="*/ 1203683 w 4982234"/>
              <a:gd name="connsiteY69" fmla="*/ 958285 h 1573747"/>
              <a:gd name="connsiteX70" fmla="*/ 1176805 w 4982234"/>
              <a:gd name="connsiteY70" fmla="*/ 971530 h 1573747"/>
              <a:gd name="connsiteX71" fmla="*/ 994110 w 4982234"/>
              <a:gd name="connsiteY71" fmla="*/ 961402 h 1573747"/>
              <a:gd name="connsiteX72" fmla="*/ 988656 w 4982234"/>
              <a:gd name="connsiteY72" fmla="*/ 957896 h 1573747"/>
              <a:gd name="connsiteX73" fmla="*/ 994499 w 4982234"/>
              <a:gd name="connsiteY73" fmla="*/ 887778 h 1573747"/>
              <a:gd name="connsiteX74" fmla="*/ 968010 w 4982234"/>
              <a:gd name="connsiteY74" fmla="*/ 855057 h 1573747"/>
              <a:gd name="connsiteX75" fmla="*/ 758827 w 4982234"/>
              <a:gd name="connsiteY75" fmla="*/ 845708 h 1573747"/>
              <a:gd name="connsiteX76" fmla="*/ 768176 w 4982234"/>
              <a:gd name="connsiteY76" fmla="*/ 922058 h 1573747"/>
              <a:gd name="connsiteX77" fmla="*/ 737402 w 4982234"/>
              <a:gd name="connsiteY77" fmla="*/ 908034 h 1573747"/>
              <a:gd name="connsiteX78" fmla="*/ 719483 w 4982234"/>
              <a:gd name="connsiteY78" fmla="*/ 858563 h 1573747"/>
              <a:gd name="connsiteX79" fmla="*/ 691436 w 4982234"/>
              <a:gd name="connsiteY79" fmla="*/ 837917 h 1573747"/>
              <a:gd name="connsiteX80" fmla="*/ 631836 w 4982234"/>
              <a:gd name="connsiteY80" fmla="*/ 841812 h 1573747"/>
              <a:gd name="connsiteX81" fmla="*/ 567172 w 4982234"/>
              <a:gd name="connsiteY81" fmla="*/ 834022 h 1573747"/>
              <a:gd name="connsiteX82" fmla="*/ 510299 w 4982234"/>
              <a:gd name="connsiteY82" fmla="*/ 823504 h 1573747"/>
              <a:gd name="connsiteX83" fmla="*/ 214248 w 4982234"/>
              <a:gd name="connsiteY83" fmla="*/ 791172 h 1573747"/>
              <a:gd name="connsiteX84" fmla="*/ 24931 w 4982234"/>
              <a:gd name="connsiteY84" fmla="*/ 740142 h 1573747"/>
              <a:gd name="connsiteX85" fmla="*/ 0 w 4982234"/>
              <a:gd name="connsiteY85" fmla="*/ 725729 h 1573747"/>
              <a:gd name="connsiteX86" fmla="*/ 0 w 4982234"/>
              <a:gd name="connsiteY86" fmla="*/ 714043 h 1573747"/>
              <a:gd name="connsiteX87" fmla="*/ 91153 w 4982234"/>
              <a:gd name="connsiteY87" fmla="*/ 667298 h 1573747"/>
              <a:gd name="connsiteX88" fmla="*/ 447583 w 4982234"/>
              <a:gd name="connsiteY88" fmla="*/ 580820 h 1573747"/>
              <a:gd name="connsiteX89" fmla="*/ 641575 w 4982234"/>
              <a:gd name="connsiteY89" fmla="*/ 540697 h 1573747"/>
              <a:gd name="connsiteX90" fmla="*/ 722599 w 4982234"/>
              <a:gd name="connsiteY90" fmla="*/ 517714 h 1573747"/>
              <a:gd name="connsiteX91" fmla="*/ 777135 w 4982234"/>
              <a:gd name="connsiteY91" fmla="*/ 520830 h 1573747"/>
              <a:gd name="connsiteX92" fmla="*/ 1081367 w 4982234"/>
              <a:gd name="connsiteY92" fmla="*/ 436300 h 1573747"/>
              <a:gd name="connsiteX93" fmla="*/ 1361447 w 4982234"/>
              <a:gd name="connsiteY93" fmla="*/ 349432 h 1573747"/>
              <a:gd name="connsiteX94" fmla="*/ 1901741 w 4982234"/>
              <a:gd name="connsiteY94" fmla="*/ 362287 h 1573747"/>
              <a:gd name="connsiteX95" fmla="*/ 2214933 w 4982234"/>
              <a:gd name="connsiteY95" fmla="*/ 454608 h 1573747"/>
              <a:gd name="connsiteX96" fmla="*/ 2357505 w 4982234"/>
              <a:gd name="connsiteY96" fmla="*/ 492783 h 1573747"/>
              <a:gd name="connsiteX97" fmla="*/ 2771977 w 4982234"/>
              <a:gd name="connsiteY97" fmla="*/ 534854 h 1573747"/>
              <a:gd name="connsiteX98" fmla="*/ 2838199 w 4982234"/>
              <a:gd name="connsiteY98" fmla="*/ 523947 h 1573747"/>
              <a:gd name="connsiteX99" fmla="*/ 3043487 w 4982234"/>
              <a:gd name="connsiteY99" fmla="*/ 430067 h 1573747"/>
              <a:gd name="connsiteX100" fmla="*/ 2819501 w 4982234"/>
              <a:gd name="connsiteY100" fmla="*/ 429288 h 1573747"/>
              <a:gd name="connsiteX101" fmla="*/ 2743540 w 4982234"/>
              <a:gd name="connsiteY101" fmla="*/ 411759 h 1573747"/>
              <a:gd name="connsiteX102" fmla="*/ 2743540 w 4982234"/>
              <a:gd name="connsiteY102" fmla="*/ 405136 h 1573747"/>
              <a:gd name="connsiteX103" fmla="*/ 2816384 w 4982234"/>
              <a:gd name="connsiteY103" fmla="*/ 392671 h 1573747"/>
              <a:gd name="connsiteX104" fmla="*/ 3080104 w 4982234"/>
              <a:gd name="connsiteY104" fmla="*/ 392671 h 1573747"/>
              <a:gd name="connsiteX105" fmla="*/ 3126849 w 4982234"/>
              <a:gd name="connsiteY105" fmla="*/ 374752 h 1573747"/>
              <a:gd name="connsiteX106" fmla="*/ 3254618 w 4982234"/>
              <a:gd name="connsiteY106" fmla="*/ 401630 h 1573747"/>
              <a:gd name="connsiteX107" fmla="*/ 3588066 w 4982234"/>
              <a:gd name="connsiteY107" fmla="*/ 403578 h 1573747"/>
              <a:gd name="connsiteX108" fmla="*/ 3588066 w 4982234"/>
              <a:gd name="connsiteY108" fmla="*/ 440195 h 1573747"/>
              <a:gd name="connsiteX109" fmla="*/ 3463802 w 4982234"/>
              <a:gd name="connsiteY109" fmla="*/ 440195 h 1573747"/>
              <a:gd name="connsiteX110" fmla="*/ 3557292 w 4982234"/>
              <a:gd name="connsiteY110" fmla="*/ 518493 h 1573747"/>
              <a:gd name="connsiteX111" fmla="*/ 3586118 w 4982234"/>
              <a:gd name="connsiteY111" fmla="*/ 513818 h 1573747"/>
              <a:gd name="connsiteX112" fmla="*/ 4069149 w 4982234"/>
              <a:gd name="connsiteY112" fmla="*/ 24944 h 1573747"/>
              <a:gd name="connsiteX113" fmla="*/ 4134593 w 4982234"/>
              <a:gd name="connsiteY113" fmla="*/ 403 h 1573747"/>
              <a:gd name="connsiteX114" fmla="*/ 4419347 w 4982234"/>
              <a:gd name="connsiteY114" fmla="*/ 20269 h 1573747"/>
              <a:gd name="connsiteX115" fmla="*/ 4384678 w 4982234"/>
              <a:gd name="connsiteY115" fmla="*/ 126225 h 1573747"/>
              <a:gd name="connsiteX116" fmla="*/ 4416231 w 4982234"/>
              <a:gd name="connsiteY116" fmla="*/ 128562 h 1573747"/>
              <a:gd name="connsiteX117" fmla="*/ 4374161 w 4982234"/>
              <a:gd name="connsiteY117" fmla="*/ 242698 h 1573747"/>
              <a:gd name="connsiteX118" fmla="*/ 4427138 w 4982234"/>
              <a:gd name="connsiteY118" fmla="*/ 244256 h 1573747"/>
              <a:gd name="connsiteX119" fmla="*/ 4410778 w 4982234"/>
              <a:gd name="connsiteY119" fmla="*/ 308141 h 1573747"/>
              <a:gd name="connsiteX120" fmla="*/ 4445057 w 4982234"/>
              <a:gd name="connsiteY120" fmla="*/ 310867 h 1573747"/>
              <a:gd name="connsiteX121" fmla="*/ 4302874 w 4982234"/>
              <a:gd name="connsiteY121" fmla="*/ 701577 h 1573747"/>
              <a:gd name="connsiteX122" fmla="*/ 4314561 w 4982234"/>
              <a:gd name="connsiteY122" fmla="*/ 722223 h 1573747"/>
              <a:gd name="connsiteX123" fmla="*/ 4629310 w 4982234"/>
              <a:gd name="connsiteY123" fmla="*/ 748712 h 1573747"/>
              <a:gd name="connsiteX124" fmla="*/ 4944449 w 4982234"/>
              <a:gd name="connsiteY124" fmla="*/ 765073 h 1573747"/>
              <a:gd name="connsiteX125" fmla="*/ 4975223 w 4982234"/>
              <a:gd name="connsiteY125" fmla="*/ 777928 h 1573747"/>
              <a:gd name="connsiteX126" fmla="*/ 4757080 w 4982234"/>
              <a:gd name="connsiteY126" fmla="*/ 834801 h 1573747"/>
              <a:gd name="connsiteX127" fmla="*/ 4735655 w 4982234"/>
              <a:gd name="connsiteY127" fmla="*/ 859342 h 1573747"/>
              <a:gd name="connsiteX128" fmla="*/ 4741109 w 4982234"/>
              <a:gd name="connsiteY128" fmla="*/ 1003083 h 1573747"/>
              <a:gd name="connsiteX129" fmla="*/ 4756301 w 4982234"/>
              <a:gd name="connsiteY129" fmla="*/ 1025676 h 1573747"/>
              <a:gd name="connsiteX130" fmla="*/ 4985741 w 4982234"/>
              <a:gd name="connsiteY130" fmla="*/ 1146434 h 1573747"/>
              <a:gd name="connsiteX131" fmla="*/ 1739302 w 4982234"/>
              <a:gd name="connsiteY131" fmla="*/ 906087 h 1573747"/>
              <a:gd name="connsiteX132" fmla="*/ 1737744 w 4982234"/>
              <a:gd name="connsiteY132" fmla="*/ 900633 h 1573747"/>
              <a:gd name="connsiteX133" fmla="*/ 1595562 w 4982234"/>
              <a:gd name="connsiteY133" fmla="*/ 892063 h 1573747"/>
              <a:gd name="connsiteX134" fmla="*/ 1615428 w 4982234"/>
              <a:gd name="connsiteY134" fmla="*/ 967245 h 1573747"/>
              <a:gd name="connsiteX135" fmla="*/ 1739302 w 4982234"/>
              <a:gd name="connsiteY135" fmla="*/ 906087 h 1573747"/>
              <a:gd name="connsiteX136" fmla="*/ 1499735 w 4982234"/>
              <a:gd name="connsiteY136" fmla="*/ 974646 h 1573747"/>
              <a:gd name="connsiteX137" fmla="*/ 1497787 w 4982234"/>
              <a:gd name="connsiteY137" fmla="*/ 979710 h 1573747"/>
              <a:gd name="connsiteX138" fmla="*/ 1533625 w 4982234"/>
              <a:gd name="connsiteY138" fmla="*/ 1008147 h 1573747"/>
              <a:gd name="connsiteX139" fmla="*/ 1548038 w 4982234"/>
              <a:gd name="connsiteY139" fmla="*/ 1008536 h 1573747"/>
              <a:gd name="connsiteX140" fmla="*/ 1584654 w 4982234"/>
              <a:gd name="connsiteY140" fmla="*/ 982826 h 1573747"/>
              <a:gd name="connsiteX141" fmla="*/ 1588550 w 4982234"/>
              <a:gd name="connsiteY141" fmla="*/ 973477 h 1573747"/>
              <a:gd name="connsiteX142" fmla="*/ 1556608 w 4982234"/>
              <a:gd name="connsiteY142" fmla="*/ 891674 h 1573747"/>
              <a:gd name="connsiteX143" fmla="*/ 1551543 w 4982234"/>
              <a:gd name="connsiteY143" fmla="*/ 892842 h 1573747"/>
              <a:gd name="connsiteX144" fmla="*/ 1544921 w 4982234"/>
              <a:gd name="connsiteY144" fmla="*/ 976594 h 1573747"/>
              <a:gd name="connsiteX145" fmla="*/ 1499735 w 4982234"/>
              <a:gd name="connsiteY145" fmla="*/ 974646 h 1573747"/>
              <a:gd name="connsiteX146" fmla="*/ 1495060 w 4982234"/>
              <a:gd name="connsiteY146" fmla="*/ 1097741 h 1573747"/>
              <a:gd name="connsiteX147" fmla="*/ 1474025 w 4982234"/>
              <a:gd name="connsiteY147" fmla="*/ 1119945 h 1573747"/>
              <a:gd name="connsiteX148" fmla="*/ 1472077 w 4982234"/>
              <a:gd name="connsiteY148" fmla="*/ 1163963 h 1573747"/>
              <a:gd name="connsiteX149" fmla="*/ 1495839 w 4982234"/>
              <a:gd name="connsiteY149" fmla="*/ 1176039 h 1573747"/>
              <a:gd name="connsiteX150" fmla="*/ 1510642 w 4982234"/>
              <a:gd name="connsiteY150" fmla="*/ 1177597 h 1573747"/>
              <a:gd name="connsiteX151" fmla="*/ 1495060 w 4982234"/>
              <a:gd name="connsiteY151" fmla="*/ 1097741 h 157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982234" h="1573747">
                <a:moveTo>
                  <a:pt x="4985741" y="1146434"/>
                </a:moveTo>
                <a:cubicBezTo>
                  <a:pt x="4887576" y="1173702"/>
                  <a:pt x="4873553" y="1175649"/>
                  <a:pt x="4814342" y="1174091"/>
                </a:cubicBezTo>
                <a:cubicBezTo>
                  <a:pt x="4678003" y="1171364"/>
                  <a:pt x="4547117" y="1140980"/>
                  <a:pt x="4417789" y="1100857"/>
                </a:cubicBezTo>
                <a:cubicBezTo>
                  <a:pt x="4408051" y="1097741"/>
                  <a:pt x="4397923" y="1095014"/>
                  <a:pt x="4387795" y="1092288"/>
                </a:cubicBezTo>
                <a:cubicBezTo>
                  <a:pt x="4355463" y="1082160"/>
                  <a:pt x="4325857" y="1085276"/>
                  <a:pt x="4296642" y="1103974"/>
                </a:cubicBezTo>
                <a:cubicBezTo>
                  <a:pt x="4285735" y="1110986"/>
                  <a:pt x="4269763" y="1114881"/>
                  <a:pt x="4256909" y="1113712"/>
                </a:cubicBezTo>
                <a:cubicBezTo>
                  <a:pt x="4135372" y="1103195"/>
                  <a:pt x="4014224" y="1107869"/>
                  <a:pt x="3893466" y="1120724"/>
                </a:cubicBezTo>
                <a:cubicBezTo>
                  <a:pt x="3829192" y="1127736"/>
                  <a:pt x="3677661" y="1133579"/>
                  <a:pt x="3665195" y="1134748"/>
                </a:cubicBezTo>
                <a:cubicBezTo>
                  <a:pt x="3665195" y="1144097"/>
                  <a:pt x="3665195" y="1152667"/>
                  <a:pt x="3665195" y="1161236"/>
                </a:cubicBezTo>
                <a:cubicBezTo>
                  <a:pt x="3691295" y="1169027"/>
                  <a:pt x="3691295" y="1169027"/>
                  <a:pt x="3687399" y="1195516"/>
                </a:cubicBezTo>
                <a:cubicBezTo>
                  <a:pt x="3667922" y="1197464"/>
                  <a:pt x="3667143" y="1210708"/>
                  <a:pt x="3668312" y="1227069"/>
                </a:cubicBezTo>
                <a:cubicBezTo>
                  <a:pt x="3669870" y="1243430"/>
                  <a:pt x="3668701" y="1260180"/>
                  <a:pt x="3668701" y="1281994"/>
                </a:cubicBezTo>
                <a:cubicBezTo>
                  <a:pt x="3642991" y="1260959"/>
                  <a:pt x="3621177" y="1241872"/>
                  <a:pt x="3598584" y="1224342"/>
                </a:cubicBezTo>
                <a:cubicBezTo>
                  <a:pt x="3585339" y="1214214"/>
                  <a:pt x="3570926" y="1200970"/>
                  <a:pt x="3556124" y="1199022"/>
                </a:cubicBezTo>
                <a:cubicBezTo>
                  <a:pt x="3523013" y="1195127"/>
                  <a:pt x="3489122" y="1197853"/>
                  <a:pt x="3453285" y="1197853"/>
                </a:cubicBezTo>
                <a:cubicBezTo>
                  <a:pt x="3455232" y="1200970"/>
                  <a:pt x="3484838" y="1237587"/>
                  <a:pt x="3480942" y="1260959"/>
                </a:cubicBezTo>
                <a:cubicBezTo>
                  <a:pt x="3476657" y="1285500"/>
                  <a:pt x="3459128" y="1298745"/>
                  <a:pt x="3437313" y="1306146"/>
                </a:cubicBezTo>
                <a:cubicBezTo>
                  <a:pt x="3351614" y="1335361"/>
                  <a:pt x="3263578" y="1353670"/>
                  <a:pt x="3172425" y="1356007"/>
                </a:cubicBezTo>
                <a:cubicBezTo>
                  <a:pt x="3124901" y="1357565"/>
                  <a:pt x="3077767" y="1359513"/>
                  <a:pt x="3030243" y="1361461"/>
                </a:cubicBezTo>
                <a:cubicBezTo>
                  <a:pt x="3023231" y="1361850"/>
                  <a:pt x="3016609" y="1364188"/>
                  <a:pt x="3008818" y="1368472"/>
                </a:cubicBezTo>
                <a:cubicBezTo>
                  <a:pt x="3048551" y="1389118"/>
                  <a:pt x="3072703" y="1419113"/>
                  <a:pt x="3076988" y="1463131"/>
                </a:cubicBezTo>
                <a:cubicBezTo>
                  <a:pt x="3079715" y="1490009"/>
                  <a:pt x="3073871" y="1514940"/>
                  <a:pt x="3057121" y="1536365"/>
                </a:cubicBezTo>
                <a:cubicBezTo>
                  <a:pt x="3022062" y="1581162"/>
                  <a:pt x="2953114" y="1590901"/>
                  <a:pt x="2906369" y="1557790"/>
                </a:cubicBezTo>
                <a:cubicBezTo>
                  <a:pt x="2854560" y="1520783"/>
                  <a:pt x="2849885" y="1460794"/>
                  <a:pt x="2892735" y="1394182"/>
                </a:cubicBezTo>
                <a:cubicBezTo>
                  <a:pt x="2866246" y="1364967"/>
                  <a:pt x="2832745" y="1359903"/>
                  <a:pt x="2794570" y="1360292"/>
                </a:cubicBezTo>
                <a:cubicBezTo>
                  <a:pt x="2692510" y="1362240"/>
                  <a:pt x="2590840" y="1362629"/>
                  <a:pt x="2488780" y="1359903"/>
                </a:cubicBezTo>
                <a:cubicBezTo>
                  <a:pt x="2380098" y="1357176"/>
                  <a:pt x="2272585" y="1343931"/>
                  <a:pt x="2169746" y="1305367"/>
                </a:cubicBezTo>
                <a:cubicBezTo>
                  <a:pt x="2137414" y="1293291"/>
                  <a:pt x="2106640" y="1276541"/>
                  <a:pt x="2073529" y="1261349"/>
                </a:cubicBezTo>
                <a:cubicBezTo>
                  <a:pt x="2082099" y="1252000"/>
                  <a:pt x="2087552" y="1246156"/>
                  <a:pt x="2093396" y="1240313"/>
                </a:cubicBezTo>
                <a:cubicBezTo>
                  <a:pt x="2054052" y="1221615"/>
                  <a:pt x="2016266" y="1203696"/>
                  <a:pt x="1974975" y="1184219"/>
                </a:cubicBezTo>
                <a:cubicBezTo>
                  <a:pt x="1988609" y="1171754"/>
                  <a:pt x="1997958" y="1163574"/>
                  <a:pt x="2006917" y="1155783"/>
                </a:cubicBezTo>
                <a:cubicBezTo>
                  <a:pt x="1934852" y="1134748"/>
                  <a:pt x="1863566" y="1113712"/>
                  <a:pt x="1791501" y="1092288"/>
                </a:cubicBezTo>
                <a:cubicBezTo>
                  <a:pt x="1790722" y="1105142"/>
                  <a:pt x="1789943" y="1117608"/>
                  <a:pt x="1789164" y="1131242"/>
                </a:cubicBezTo>
                <a:cubicBezTo>
                  <a:pt x="1776309" y="1136695"/>
                  <a:pt x="1768908" y="1133579"/>
                  <a:pt x="1768129" y="1119166"/>
                </a:cubicBezTo>
                <a:cubicBezTo>
                  <a:pt x="1767739" y="1112154"/>
                  <a:pt x="1765791" y="1105142"/>
                  <a:pt x="1765791" y="1097741"/>
                </a:cubicBezTo>
                <a:cubicBezTo>
                  <a:pt x="1765791" y="1086834"/>
                  <a:pt x="1760338" y="1083328"/>
                  <a:pt x="1750210" y="1079822"/>
                </a:cubicBezTo>
                <a:cubicBezTo>
                  <a:pt x="1738523" y="1075537"/>
                  <a:pt x="1727616" y="1066967"/>
                  <a:pt x="1719436" y="1057618"/>
                </a:cubicBezTo>
                <a:cubicBezTo>
                  <a:pt x="1716320" y="1054112"/>
                  <a:pt x="1717878" y="1039699"/>
                  <a:pt x="1722163" y="1036583"/>
                </a:cubicBezTo>
                <a:cubicBezTo>
                  <a:pt x="1735017" y="1026845"/>
                  <a:pt x="1749820" y="1020222"/>
                  <a:pt x="1768518" y="1010094"/>
                </a:cubicBezTo>
                <a:cubicBezTo>
                  <a:pt x="1772024" y="1000745"/>
                  <a:pt x="1777088" y="985164"/>
                  <a:pt x="1783710" y="970361"/>
                </a:cubicBezTo>
                <a:cubicBezTo>
                  <a:pt x="1784489" y="968413"/>
                  <a:pt x="1793059" y="969972"/>
                  <a:pt x="1799681" y="969972"/>
                </a:cubicBezTo>
                <a:cubicBezTo>
                  <a:pt x="1798513" y="985553"/>
                  <a:pt x="1797344" y="999577"/>
                  <a:pt x="1796565" y="1011652"/>
                </a:cubicBezTo>
                <a:cubicBezTo>
                  <a:pt x="1893171" y="999187"/>
                  <a:pt x="1988999" y="987111"/>
                  <a:pt x="2083268" y="975036"/>
                </a:cubicBezTo>
                <a:cubicBezTo>
                  <a:pt x="2081320" y="974256"/>
                  <a:pt x="1985493" y="939977"/>
                  <a:pt x="1943033" y="922837"/>
                </a:cubicBezTo>
                <a:cubicBezTo>
                  <a:pt x="1903689" y="906866"/>
                  <a:pt x="1865514" y="901412"/>
                  <a:pt x="1825391" y="921279"/>
                </a:cubicBezTo>
                <a:cubicBezTo>
                  <a:pt x="1756442" y="955558"/>
                  <a:pt x="1686325" y="988280"/>
                  <a:pt x="1616597" y="1021001"/>
                </a:cubicBezTo>
                <a:cubicBezTo>
                  <a:pt x="1605690" y="1026066"/>
                  <a:pt x="1596341" y="1033467"/>
                  <a:pt x="1581149" y="1026845"/>
                </a:cubicBezTo>
                <a:cubicBezTo>
                  <a:pt x="1573747" y="1023728"/>
                  <a:pt x="1540247" y="1046322"/>
                  <a:pt x="1534404" y="1052165"/>
                </a:cubicBezTo>
                <a:cubicBezTo>
                  <a:pt x="1541415" y="1067357"/>
                  <a:pt x="1548817" y="1083328"/>
                  <a:pt x="1555828" y="1098910"/>
                </a:cubicBezTo>
                <a:cubicBezTo>
                  <a:pt x="1537520" y="1100468"/>
                  <a:pt x="1522328" y="1102026"/>
                  <a:pt x="1505967" y="1103195"/>
                </a:cubicBezTo>
                <a:cubicBezTo>
                  <a:pt x="1505188" y="1122282"/>
                  <a:pt x="1508304" y="1137085"/>
                  <a:pt x="1522717" y="1149550"/>
                </a:cubicBezTo>
                <a:cubicBezTo>
                  <a:pt x="1533625" y="1158899"/>
                  <a:pt x="1543363" y="1170196"/>
                  <a:pt x="1538299" y="1187725"/>
                </a:cubicBezTo>
                <a:cubicBezTo>
                  <a:pt x="1536741" y="1192789"/>
                  <a:pt x="1542974" y="1200191"/>
                  <a:pt x="1546479" y="1207981"/>
                </a:cubicBezTo>
                <a:cubicBezTo>
                  <a:pt x="1543753" y="1209540"/>
                  <a:pt x="1540247" y="1211487"/>
                  <a:pt x="1536351" y="1213824"/>
                </a:cubicBezTo>
                <a:cubicBezTo>
                  <a:pt x="1539857" y="1225511"/>
                  <a:pt x="1543753" y="1237197"/>
                  <a:pt x="1546869" y="1248883"/>
                </a:cubicBezTo>
                <a:cubicBezTo>
                  <a:pt x="1555828" y="1281605"/>
                  <a:pt x="1542974" y="1313547"/>
                  <a:pt x="1514537" y="1331466"/>
                </a:cubicBezTo>
                <a:cubicBezTo>
                  <a:pt x="1485321" y="1349385"/>
                  <a:pt x="1449484" y="1346269"/>
                  <a:pt x="1424553" y="1323286"/>
                </a:cubicBezTo>
                <a:cubicBezTo>
                  <a:pt x="1388326" y="1289785"/>
                  <a:pt x="1380924" y="1229406"/>
                  <a:pt x="1409361" y="1196295"/>
                </a:cubicBezTo>
                <a:cubicBezTo>
                  <a:pt x="1411698" y="1193179"/>
                  <a:pt x="1414425" y="1189283"/>
                  <a:pt x="1417541" y="1188115"/>
                </a:cubicBezTo>
                <a:cubicBezTo>
                  <a:pt x="1447925" y="1177987"/>
                  <a:pt x="1444420" y="1152277"/>
                  <a:pt x="1444030" y="1128515"/>
                </a:cubicBezTo>
                <a:cubicBezTo>
                  <a:pt x="1444030" y="1123061"/>
                  <a:pt x="1440914" y="1115271"/>
                  <a:pt x="1437018" y="1113323"/>
                </a:cubicBezTo>
                <a:cubicBezTo>
                  <a:pt x="1432344" y="1110986"/>
                  <a:pt x="1424943" y="1113712"/>
                  <a:pt x="1422995" y="1114102"/>
                </a:cubicBezTo>
                <a:cubicBezTo>
                  <a:pt x="1401570" y="1097741"/>
                  <a:pt x="1297563" y="1026845"/>
                  <a:pt x="1266010" y="1006588"/>
                </a:cubicBezTo>
                <a:cubicBezTo>
                  <a:pt x="1257050" y="1000745"/>
                  <a:pt x="1249259" y="993344"/>
                  <a:pt x="1241079" y="986722"/>
                </a:cubicBezTo>
                <a:cubicBezTo>
                  <a:pt x="1242248" y="985164"/>
                  <a:pt x="1243027" y="983216"/>
                  <a:pt x="1244195" y="981658"/>
                </a:cubicBezTo>
                <a:cubicBezTo>
                  <a:pt x="1250038" y="983995"/>
                  <a:pt x="1256271" y="985553"/>
                  <a:pt x="1261725" y="988670"/>
                </a:cubicBezTo>
                <a:cubicBezTo>
                  <a:pt x="1294057" y="1008147"/>
                  <a:pt x="1384041" y="1062682"/>
                  <a:pt x="1397675" y="1068136"/>
                </a:cubicBezTo>
                <a:cubicBezTo>
                  <a:pt x="1404686" y="1070863"/>
                  <a:pt x="1413646" y="1068915"/>
                  <a:pt x="1421437" y="1068915"/>
                </a:cubicBezTo>
                <a:cubicBezTo>
                  <a:pt x="1421437" y="1061124"/>
                  <a:pt x="1419489" y="998408"/>
                  <a:pt x="1418320" y="972309"/>
                </a:cubicBezTo>
                <a:cubicBezTo>
                  <a:pt x="1409750" y="971140"/>
                  <a:pt x="1266789" y="961402"/>
                  <a:pt x="1203683" y="958285"/>
                </a:cubicBezTo>
                <a:cubicBezTo>
                  <a:pt x="1197840" y="957896"/>
                  <a:pt x="1179921" y="971530"/>
                  <a:pt x="1176805" y="971530"/>
                </a:cubicBezTo>
                <a:cubicBezTo>
                  <a:pt x="1116036" y="968413"/>
                  <a:pt x="1054878" y="964907"/>
                  <a:pt x="994110" y="961402"/>
                </a:cubicBezTo>
                <a:cubicBezTo>
                  <a:pt x="992941" y="961402"/>
                  <a:pt x="991772" y="960233"/>
                  <a:pt x="988656" y="957896"/>
                </a:cubicBezTo>
                <a:cubicBezTo>
                  <a:pt x="990604" y="935302"/>
                  <a:pt x="992552" y="911540"/>
                  <a:pt x="994499" y="887778"/>
                </a:cubicBezTo>
                <a:cubicBezTo>
                  <a:pt x="996057" y="866354"/>
                  <a:pt x="988656" y="856615"/>
                  <a:pt x="968010" y="855057"/>
                </a:cubicBezTo>
                <a:cubicBezTo>
                  <a:pt x="911137" y="851551"/>
                  <a:pt x="779472" y="844539"/>
                  <a:pt x="758827" y="845708"/>
                </a:cubicBezTo>
                <a:cubicBezTo>
                  <a:pt x="763501" y="869470"/>
                  <a:pt x="763501" y="899854"/>
                  <a:pt x="768176" y="922058"/>
                </a:cubicBezTo>
                <a:cubicBezTo>
                  <a:pt x="751425" y="928291"/>
                  <a:pt x="742466" y="923227"/>
                  <a:pt x="737402" y="908034"/>
                </a:cubicBezTo>
                <a:cubicBezTo>
                  <a:pt x="731948" y="891284"/>
                  <a:pt x="724937" y="875313"/>
                  <a:pt x="719483" y="858563"/>
                </a:cubicBezTo>
                <a:cubicBezTo>
                  <a:pt x="714809" y="844539"/>
                  <a:pt x="707407" y="836359"/>
                  <a:pt x="691436" y="837917"/>
                </a:cubicBezTo>
                <a:cubicBezTo>
                  <a:pt x="671569" y="839865"/>
                  <a:pt x="651703" y="839865"/>
                  <a:pt x="631836" y="841812"/>
                </a:cubicBezTo>
                <a:cubicBezTo>
                  <a:pt x="609632" y="844150"/>
                  <a:pt x="588597" y="842981"/>
                  <a:pt x="567172" y="834022"/>
                </a:cubicBezTo>
                <a:cubicBezTo>
                  <a:pt x="549643" y="827010"/>
                  <a:pt x="529387" y="825452"/>
                  <a:pt x="510299" y="823504"/>
                </a:cubicBezTo>
                <a:cubicBezTo>
                  <a:pt x="411745" y="812986"/>
                  <a:pt x="312412" y="806364"/>
                  <a:pt x="214248" y="791172"/>
                </a:cubicBezTo>
                <a:cubicBezTo>
                  <a:pt x="149973" y="781044"/>
                  <a:pt x="91542" y="767020"/>
                  <a:pt x="24931" y="740142"/>
                </a:cubicBezTo>
                <a:cubicBezTo>
                  <a:pt x="15971" y="737415"/>
                  <a:pt x="8180" y="730793"/>
                  <a:pt x="0" y="725729"/>
                </a:cubicBezTo>
                <a:cubicBezTo>
                  <a:pt x="0" y="721834"/>
                  <a:pt x="0" y="717938"/>
                  <a:pt x="0" y="714043"/>
                </a:cubicBezTo>
                <a:cubicBezTo>
                  <a:pt x="30384" y="698461"/>
                  <a:pt x="59600" y="680153"/>
                  <a:pt x="91153" y="667298"/>
                </a:cubicBezTo>
                <a:cubicBezTo>
                  <a:pt x="205678" y="621721"/>
                  <a:pt x="326046" y="599518"/>
                  <a:pt x="447583" y="580820"/>
                </a:cubicBezTo>
                <a:cubicBezTo>
                  <a:pt x="513026" y="570691"/>
                  <a:pt x="578469" y="559005"/>
                  <a:pt x="641575" y="540697"/>
                </a:cubicBezTo>
                <a:cubicBezTo>
                  <a:pt x="668453" y="532906"/>
                  <a:pt x="694942" y="523167"/>
                  <a:pt x="722599" y="517714"/>
                </a:cubicBezTo>
                <a:cubicBezTo>
                  <a:pt x="733896" y="515377"/>
                  <a:pt x="770902" y="521609"/>
                  <a:pt x="777135" y="520830"/>
                </a:cubicBezTo>
                <a:cubicBezTo>
                  <a:pt x="884259" y="513039"/>
                  <a:pt x="981255" y="470190"/>
                  <a:pt x="1081367" y="436300"/>
                </a:cubicBezTo>
                <a:cubicBezTo>
                  <a:pt x="1174078" y="404747"/>
                  <a:pt x="1266399" y="370857"/>
                  <a:pt x="1361447" y="349432"/>
                </a:cubicBezTo>
                <a:cubicBezTo>
                  <a:pt x="1541805" y="308141"/>
                  <a:pt x="1722942" y="317879"/>
                  <a:pt x="1901741" y="362287"/>
                </a:cubicBezTo>
                <a:cubicBezTo>
                  <a:pt x="2007307" y="388386"/>
                  <a:pt x="2110536" y="423834"/>
                  <a:pt x="2214933" y="454608"/>
                </a:cubicBezTo>
                <a:cubicBezTo>
                  <a:pt x="2262067" y="468632"/>
                  <a:pt x="2309202" y="486940"/>
                  <a:pt x="2357505" y="492783"/>
                </a:cubicBezTo>
                <a:cubicBezTo>
                  <a:pt x="2495402" y="509533"/>
                  <a:pt x="2633690" y="520830"/>
                  <a:pt x="2771977" y="534854"/>
                </a:cubicBezTo>
                <a:cubicBezTo>
                  <a:pt x="2795349" y="537191"/>
                  <a:pt x="2816774" y="533296"/>
                  <a:pt x="2838199" y="523947"/>
                </a:cubicBezTo>
                <a:cubicBezTo>
                  <a:pt x="2902863" y="495120"/>
                  <a:pt x="3040371" y="435521"/>
                  <a:pt x="3043487" y="430067"/>
                </a:cubicBezTo>
                <a:cubicBezTo>
                  <a:pt x="3027126" y="429288"/>
                  <a:pt x="2877542" y="431236"/>
                  <a:pt x="2819501" y="429288"/>
                </a:cubicBezTo>
                <a:cubicBezTo>
                  <a:pt x="2794181" y="428509"/>
                  <a:pt x="2768861" y="417991"/>
                  <a:pt x="2743540" y="411759"/>
                </a:cubicBezTo>
                <a:cubicBezTo>
                  <a:pt x="2743540" y="409421"/>
                  <a:pt x="2743540" y="407474"/>
                  <a:pt x="2743540" y="405136"/>
                </a:cubicBezTo>
                <a:cubicBezTo>
                  <a:pt x="2748215" y="402410"/>
                  <a:pt x="2798466" y="392671"/>
                  <a:pt x="2816384" y="392671"/>
                </a:cubicBezTo>
                <a:cubicBezTo>
                  <a:pt x="2821059" y="394619"/>
                  <a:pt x="3006870" y="392281"/>
                  <a:pt x="3080104" y="392671"/>
                </a:cubicBezTo>
                <a:cubicBezTo>
                  <a:pt x="3088284" y="392671"/>
                  <a:pt x="3106982" y="370857"/>
                  <a:pt x="3126849" y="374752"/>
                </a:cubicBezTo>
                <a:cubicBezTo>
                  <a:pt x="3182553" y="385659"/>
                  <a:pt x="3244490" y="401630"/>
                  <a:pt x="3254618" y="401630"/>
                </a:cubicBezTo>
                <a:cubicBezTo>
                  <a:pt x="3355899" y="402410"/>
                  <a:pt x="3576380" y="403578"/>
                  <a:pt x="3588066" y="403578"/>
                </a:cubicBezTo>
                <a:cubicBezTo>
                  <a:pt x="3588066" y="415264"/>
                  <a:pt x="3588066" y="425782"/>
                  <a:pt x="3588066" y="440195"/>
                </a:cubicBezTo>
                <a:cubicBezTo>
                  <a:pt x="3548333" y="440195"/>
                  <a:pt x="3508600" y="440195"/>
                  <a:pt x="3463802" y="440195"/>
                </a:cubicBezTo>
                <a:cubicBezTo>
                  <a:pt x="3498082" y="469021"/>
                  <a:pt x="3527687" y="493952"/>
                  <a:pt x="3557292" y="518493"/>
                </a:cubicBezTo>
                <a:cubicBezTo>
                  <a:pt x="3568199" y="527842"/>
                  <a:pt x="3577159" y="522388"/>
                  <a:pt x="3586118" y="513818"/>
                </a:cubicBezTo>
                <a:cubicBezTo>
                  <a:pt x="3649614" y="449934"/>
                  <a:pt x="3972154" y="124277"/>
                  <a:pt x="4069149" y="24944"/>
                </a:cubicBezTo>
                <a:cubicBezTo>
                  <a:pt x="4087848" y="5856"/>
                  <a:pt x="4106546" y="-1935"/>
                  <a:pt x="4134593" y="403"/>
                </a:cubicBezTo>
                <a:cubicBezTo>
                  <a:pt x="4210164" y="6635"/>
                  <a:pt x="4397533" y="17543"/>
                  <a:pt x="4419347" y="20269"/>
                </a:cubicBezTo>
                <a:cubicBezTo>
                  <a:pt x="4417400" y="30787"/>
                  <a:pt x="4388963" y="116097"/>
                  <a:pt x="4384678" y="126225"/>
                </a:cubicBezTo>
                <a:cubicBezTo>
                  <a:pt x="4386236" y="127393"/>
                  <a:pt x="4399091" y="127783"/>
                  <a:pt x="4416231" y="128562"/>
                </a:cubicBezTo>
                <a:cubicBezTo>
                  <a:pt x="4396364" y="178813"/>
                  <a:pt x="4381562" y="216598"/>
                  <a:pt x="4374161" y="242698"/>
                </a:cubicBezTo>
                <a:cubicBezTo>
                  <a:pt x="4397533" y="244256"/>
                  <a:pt x="4403766" y="243087"/>
                  <a:pt x="4427138" y="244256"/>
                </a:cubicBezTo>
                <a:cubicBezTo>
                  <a:pt x="4418958" y="273082"/>
                  <a:pt x="4414673" y="292559"/>
                  <a:pt x="4410778" y="308141"/>
                </a:cubicBezTo>
                <a:cubicBezTo>
                  <a:pt x="4425970" y="309309"/>
                  <a:pt x="4432592" y="310088"/>
                  <a:pt x="4445057" y="310867"/>
                </a:cubicBezTo>
                <a:cubicBezTo>
                  <a:pt x="4433371" y="336967"/>
                  <a:pt x="4332090" y="603803"/>
                  <a:pt x="4302874" y="701577"/>
                </a:cubicBezTo>
                <a:cubicBezTo>
                  <a:pt x="4299369" y="713653"/>
                  <a:pt x="4301706" y="720275"/>
                  <a:pt x="4314561" y="722223"/>
                </a:cubicBezTo>
                <a:cubicBezTo>
                  <a:pt x="4418958" y="737415"/>
                  <a:pt x="4521797" y="760788"/>
                  <a:pt x="4629310" y="748712"/>
                </a:cubicBezTo>
                <a:cubicBezTo>
                  <a:pt x="4734487" y="737026"/>
                  <a:pt x="4840831" y="737415"/>
                  <a:pt x="4944449" y="765073"/>
                </a:cubicBezTo>
                <a:cubicBezTo>
                  <a:pt x="4954577" y="767800"/>
                  <a:pt x="4964316" y="770916"/>
                  <a:pt x="4975223" y="777928"/>
                </a:cubicBezTo>
                <a:cubicBezTo>
                  <a:pt x="4957694" y="782602"/>
                  <a:pt x="4812395" y="821167"/>
                  <a:pt x="4757080" y="834801"/>
                </a:cubicBezTo>
                <a:cubicBezTo>
                  <a:pt x="4743056" y="838306"/>
                  <a:pt x="4734876" y="844539"/>
                  <a:pt x="4735655" y="859342"/>
                </a:cubicBezTo>
                <a:cubicBezTo>
                  <a:pt x="4737213" y="907255"/>
                  <a:pt x="4737992" y="955169"/>
                  <a:pt x="4741109" y="1003083"/>
                </a:cubicBezTo>
                <a:cubicBezTo>
                  <a:pt x="4741498" y="1010873"/>
                  <a:pt x="4748899" y="1021781"/>
                  <a:pt x="4756301" y="1025676"/>
                </a:cubicBezTo>
                <a:cubicBezTo>
                  <a:pt x="4829535" y="1064630"/>
                  <a:pt x="4985741" y="1144876"/>
                  <a:pt x="4985741" y="1146434"/>
                </a:cubicBezTo>
                <a:close/>
                <a:moveTo>
                  <a:pt x="1739302" y="906087"/>
                </a:moveTo>
                <a:cubicBezTo>
                  <a:pt x="1738913" y="904139"/>
                  <a:pt x="1738134" y="902581"/>
                  <a:pt x="1737744" y="900633"/>
                </a:cubicBezTo>
                <a:cubicBezTo>
                  <a:pt x="1691389" y="897906"/>
                  <a:pt x="1644644" y="895180"/>
                  <a:pt x="1595562" y="892063"/>
                </a:cubicBezTo>
                <a:cubicBezTo>
                  <a:pt x="1602573" y="918162"/>
                  <a:pt x="1608417" y="940756"/>
                  <a:pt x="1615428" y="967245"/>
                </a:cubicBezTo>
                <a:cubicBezTo>
                  <a:pt x="1658278" y="946210"/>
                  <a:pt x="1698790" y="926343"/>
                  <a:pt x="1739302" y="906087"/>
                </a:cubicBezTo>
                <a:close/>
                <a:moveTo>
                  <a:pt x="1499735" y="974646"/>
                </a:moveTo>
                <a:cubicBezTo>
                  <a:pt x="1498955" y="976204"/>
                  <a:pt x="1498176" y="978152"/>
                  <a:pt x="1497787" y="979710"/>
                </a:cubicBezTo>
                <a:cubicBezTo>
                  <a:pt x="1509863" y="989449"/>
                  <a:pt x="1521159" y="999187"/>
                  <a:pt x="1533625" y="1008147"/>
                </a:cubicBezTo>
                <a:cubicBezTo>
                  <a:pt x="1537130" y="1010484"/>
                  <a:pt x="1544532" y="1010873"/>
                  <a:pt x="1548038" y="1008536"/>
                </a:cubicBezTo>
                <a:cubicBezTo>
                  <a:pt x="1560892" y="1000745"/>
                  <a:pt x="1572579" y="991786"/>
                  <a:pt x="1584654" y="982826"/>
                </a:cubicBezTo>
                <a:cubicBezTo>
                  <a:pt x="1586992" y="980879"/>
                  <a:pt x="1589719" y="975815"/>
                  <a:pt x="1588550" y="973477"/>
                </a:cubicBezTo>
                <a:cubicBezTo>
                  <a:pt x="1578422" y="946210"/>
                  <a:pt x="1567515" y="918942"/>
                  <a:pt x="1556608" y="891674"/>
                </a:cubicBezTo>
                <a:cubicBezTo>
                  <a:pt x="1555049" y="892063"/>
                  <a:pt x="1553102" y="892453"/>
                  <a:pt x="1551543" y="892842"/>
                </a:cubicBezTo>
                <a:cubicBezTo>
                  <a:pt x="1549206" y="920110"/>
                  <a:pt x="1547258" y="947378"/>
                  <a:pt x="1544921" y="976594"/>
                </a:cubicBezTo>
                <a:cubicBezTo>
                  <a:pt x="1528950" y="975815"/>
                  <a:pt x="1514147" y="975036"/>
                  <a:pt x="1499735" y="974646"/>
                </a:cubicBezTo>
                <a:close/>
                <a:moveTo>
                  <a:pt x="1495060" y="1097741"/>
                </a:moveTo>
                <a:cubicBezTo>
                  <a:pt x="1484542" y="1108648"/>
                  <a:pt x="1475583" y="1113323"/>
                  <a:pt x="1474025" y="1119945"/>
                </a:cubicBezTo>
                <a:cubicBezTo>
                  <a:pt x="1470908" y="1134358"/>
                  <a:pt x="1469350" y="1149940"/>
                  <a:pt x="1472077" y="1163963"/>
                </a:cubicBezTo>
                <a:cubicBezTo>
                  <a:pt x="1473246" y="1169417"/>
                  <a:pt x="1487269" y="1172533"/>
                  <a:pt x="1495839" y="1176039"/>
                </a:cubicBezTo>
                <a:cubicBezTo>
                  <a:pt x="1498566" y="1177208"/>
                  <a:pt x="1502072" y="1176818"/>
                  <a:pt x="1510642" y="1177597"/>
                </a:cubicBezTo>
                <a:cubicBezTo>
                  <a:pt x="1505188" y="1149940"/>
                  <a:pt x="1500124" y="1124620"/>
                  <a:pt x="1495060" y="1097741"/>
                </a:cubicBezTo>
                <a:close/>
              </a:path>
            </a:pathLst>
          </a:custGeom>
          <a:solidFill>
            <a:schemeClr val="accent2"/>
          </a:solidFill>
          <a:ln w="38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5059994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914032"/>
            <a:ext cx="4056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56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124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70034642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onut 6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02019648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09388" y="1751814"/>
            <a:ext cx="8584243" cy="43660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309198" y="2308372"/>
            <a:ext cx="4114129" cy="30424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65776652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1587269" y="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64139" y="342900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9727292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/>
          <a:lstStyle/>
          <a:p>
            <a:fld id="{B477D92A-FBA1-4F4B-92CD-C7497BABE261}" type="datetimeFigureOut">
              <a:rPr lang="en-US" smtClean="0"/>
              <a:t>9/30/2022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352540" y="295729"/>
            <a:ext cx="838199" cy="767687"/>
          </a:xfrm>
          <a:prstGeom prst="rect">
            <a:avLst/>
          </a:prstGeom>
        </p:spPr>
        <p:txBody>
          <a:bodyPr/>
          <a:lstStyle/>
          <a:p>
            <a:fld id="{CC290D49-A186-43BB-8F1C-062A1D7D3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8932731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5370748"/>
      </p:ext>
    </p:extLst>
  </p:cSld>
  <p:clrMapOvr>
    <a:masterClrMapping/>
  </p:clrMapOvr>
  <p:transition advClick="0"/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199982"/>
      </p:ext>
    </p:extLst>
  </p:cSld>
  <p:clrMapOvr>
    <a:masterClrMapping/>
  </p:clrMapOvr>
  <p:transition advClick="0"/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242AE78-78C5-4911-B617-90D14010A947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E0C48E1-C97E-4AE3-8E59-52BB45A6FE56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2D00879-9F70-419E-802C-A97259DEE847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EE194F9D-92C5-494D-A71F-52F797241779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965DE85-99CD-45CA-B40D-D66A355C3F5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042335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</a:p>
          <a:p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27580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600195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03D4845-B7AA-4D96-8F0E-47BA1A448F91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8" name="Star: 5 Points 7">
              <a:extLst>
                <a:ext uri="{FF2B5EF4-FFF2-40B4-BE49-F238E27FC236}">
                  <a16:creationId xmlns:a16="http://schemas.microsoft.com/office/drawing/2014/main" id="{42732A44-7E70-4DE9-83C4-A7D655F8D665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Star: 5 Points 8">
              <a:extLst>
                <a:ext uri="{FF2B5EF4-FFF2-40B4-BE49-F238E27FC236}">
                  <a16:creationId xmlns:a16="http://schemas.microsoft.com/office/drawing/2014/main" id="{5D30C842-61DC-45C6-94D9-512913162D92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Star: 5 Points 9">
              <a:extLst>
                <a:ext uri="{FF2B5EF4-FFF2-40B4-BE49-F238E27FC236}">
                  <a16:creationId xmlns:a16="http://schemas.microsoft.com/office/drawing/2014/main" id="{0BF3E4B6-C9C8-49A7-9765-8ADF2FA95C7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DB9FCE05-0BBB-4E3C-B13C-032D1233AB7E}"/>
              </a:ext>
            </a:extLst>
          </p:cNvPr>
          <p:cNvSpPr/>
          <p:nvPr userDrawn="1"/>
        </p:nvSpPr>
        <p:spPr>
          <a:xfrm>
            <a:off x="-1" y="6622351"/>
            <a:ext cx="12207240" cy="274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A4A853-1795-4A8A-867C-830DDF6F668F}"/>
              </a:ext>
            </a:extLst>
          </p:cNvPr>
          <p:cNvSpPr txBox="1"/>
          <p:nvPr userDrawn="1"/>
        </p:nvSpPr>
        <p:spPr>
          <a:xfrm>
            <a:off x="4823831" y="6439767"/>
            <a:ext cx="2544339" cy="384721"/>
          </a:xfrm>
          <a:prstGeom prst="rect">
            <a:avLst/>
          </a:prstGeom>
          <a:solidFill>
            <a:schemeClr val="bg1"/>
          </a:solidFill>
        </p:spPr>
        <p:txBody>
          <a:bodyPr wrap="square" lIns="228600" tIns="0" rIns="0" bIns="0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ko-KR" sz="2800" spc="600" dirty="0">
                <a:solidFill>
                  <a:srgbClr val="307689"/>
                </a:solidFill>
              </a:rPr>
              <a:t>MILITARY</a:t>
            </a:r>
            <a:endParaRPr lang="ko-KR" altLang="en-US" sz="2800" spc="600" dirty="0">
              <a:solidFill>
                <a:srgbClr val="3076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197759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39162" y="1"/>
            <a:ext cx="2863562" cy="39993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22128" y="2870061"/>
            <a:ext cx="2863562" cy="39879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9139162" y="4114800"/>
            <a:ext cx="2863562" cy="27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122128" y="1"/>
            <a:ext cx="2863562" cy="27545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01682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7D32F2C-61AB-4F53-974F-EF55F3B927E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20000"/>
                </a:schemeClr>
              </a:gs>
              <a:gs pos="100000">
                <a:schemeClr val="accent3">
                  <a:alpha val="2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937F504-2D2E-46CE-A49B-2BC7B5136AD3}"/>
              </a:ext>
            </a:extLst>
          </p:cNvPr>
          <p:cNvGrpSpPr/>
          <p:nvPr userDrawn="1"/>
        </p:nvGrpSpPr>
        <p:grpSpPr>
          <a:xfrm>
            <a:off x="228934" y="208564"/>
            <a:ext cx="739114" cy="6440872"/>
            <a:chOff x="421439" y="107680"/>
            <a:chExt cx="739114" cy="6440872"/>
          </a:xfrm>
        </p:grpSpPr>
        <p:grpSp>
          <p:nvGrpSpPr>
            <p:cNvPr id="3" name="Graphic 185">
              <a:extLst>
                <a:ext uri="{FF2B5EF4-FFF2-40B4-BE49-F238E27FC236}">
                  <a16:creationId xmlns:a16="http://schemas.microsoft.com/office/drawing/2014/main" id="{1FABB2BA-A497-49F2-95AF-BAAE2DC8E3ED}"/>
                </a:ext>
              </a:extLst>
            </p:cNvPr>
            <p:cNvGrpSpPr/>
            <p:nvPr userDrawn="1"/>
          </p:nvGrpSpPr>
          <p:grpSpPr>
            <a:xfrm rot="16200000">
              <a:off x="-806454" y="1368607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4C90A1D4-00F2-4CC5-B5CA-AE0F61E1B893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DACC894D-85E2-4828-AB79-8A1CE3FB7AD3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849AFD7-4687-4443-8ED6-AF1EAD0D1DB6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0458CDE-2F49-4C4D-8F30-25B682BD6C2F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D70904D-1276-47FC-B0B4-D9FB455440B5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75AAC2F-F5B2-467B-8D92-F1562C6F9BA3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BFA2C24-587B-4F9C-BCEE-D8D801C0F512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D42D3FF-42CC-43FE-B6DE-C9FFC1730DD2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raphic 185">
              <a:extLst>
                <a:ext uri="{FF2B5EF4-FFF2-40B4-BE49-F238E27FC236}">
                  <a16:creationId xmlns:a16="http://schemas.microsoft.com/office/drawing/2014/main" id="{7D1826FF-7D88-4DAC-9EBB-050FEBDFF8E6}"/>
                </a:ext>
              </a:extLst>
            </p:cNvPr>
            <p:cNvGrpSpPr/>
            <p:nvPr userDrawn="1"/>
          </p:nvGrpSpPr>
          <p:grpSpPr>
            <a:xfrm rot="16200000">
              <a:off x="-839488" y="4581545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AB8E7C8-46B1-40E3-881C-C529318E1177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FE9E40D-B9CE-455B-B71C-1ACFD7FFDEAF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B2FA1E4-7DEE-4B2C-9E4E-6367BFDF050A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193450B-9F65-4BA5-99EC-AFD98F319BEC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3E3D787-18EB-4756-A0A2-CC5B5B4D3F23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0DEBA89-C7C5-4703-AF5D-2E0F9E6C471B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551AD23-CDFC-45EA-B2B4-6028084B2575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FC2A356-DE41-4F44-9E81-CBF9D5BAAD1B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02965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BE861D7-D457-4F0C-825B-4CDA97FB39DE}"/>
              </a:ext>
            </a:extLst>
          </p:cNvPr>
          <p:cNvGrpSpPr/>
          <p:nvPr userDrawn="1"/>
        </p:nvGrpSpPr>
        <p:grpSpPr>
          <a:xfrm flipV="1">
            <a:off x="196164" y="4434413"/>
            <a:ext cx="2781298" cy="2281190"/>
            <a:chOff x="160070" y="163202"/>
            <a:chExt cx="2781298" cy="2281190"/>
          </a:xfrm>
          <a:solidFill>
            <a:srgbClr val="FFFFFF">
              <a:alpha val="40000"/>
            </a:srgbClr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E407CA1-5FD4-44EE-81DD-190588A1B548}"/>
                </a:ext>
              </a:extLst>
            </p:cNvPr>
            <p:cNvSpPr/>
            <p:nvPr/>
          </p:nvSpPr>
          <p:spPr>
            <a:xfrm>
              <a:off x="160070" y="163845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37A0D61-F27B-4FE6-8B57-11E3B6AE2525}"/>
                </a:ext>
              </a:extLst>
            </p:cNvPr>
            <p:cNvSpPr/>
            <p:nvPr/>
          </p:nvSpPr>
          <p:spPr>
            <a:xfrm>
              <a:off x="491721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30F3AB-9F61-4C4A-AB33-0EB2973B7942}"/>
                </a:ext>
              </a:extLst>
            </p:cNvPr>
            <p:cNvSpPr/>
            <p:nvPr/>
          </p:nvSpPr>
          <p:spPr>
            <a:xfrm>
              <a:off x="821614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D87576C-71E7-471B-9B76-0B559E7D1CFF}"/>
                </a:ext>
              </a:extLst>
            </p:cNvPr>
            <p:cNvSpPr/>
            <p:nvPr/>
          </p:nvSpPr>
          <p:spPr>
            <a:xfrm>
              <a:off x="1151509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87A641C-0AEB-43AD-A1C0-3E3DB6BD4DB5}"/>
                </a:ext>
              </a:extLst>
            </p:cNvPr>
            <p:cNvSpPr/>
            <p:nvPr/>
          </p:nvSpPr>
          <p:spPr>
            <a:xfrm>
              <a:off x="1481405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4B4F603-5763-4124-9C65-63C757024D0D}"/>
                </a:ext>
              </a:extLst>
            </p:cNvPr>
            <p:cNvSpPr/>
            <p:nvPr/>
          </p:nvSpPr>
          <p:spPr>
            <a:xfrm>
              <a:off x="1813055" y="16320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75612D3-A761-4DCD-A5BD-F1103F92ABD5}"/>
                </a:ext>
              </a:extLst>
            </p:cNvPr>
            <p:cNvSpPr/>
            <p:nvPr/>
          </p:nvSpPr>
          <p:spPr>
            <a:xfrm>
              <a:off x="2142951" y="163202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0CC9D82-7080-4E2E-9EBC-90DE06E02CD3}"/>
                </a:ext>
              </a:extLst>
            </p:cNvPr>
            <p:cNvSpPr/>
            <p:nvPr/>
          </p:nvSpPr>
          <p:spPr>
            <a:xfrm>
              <a:off x="2472846" y="163202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2977C22-797D-4DE0-934A-6606EF805FBD}"/>
                </a:ext>
              </a:extLst>
            </p:cNvPr>
            <p:cNvSpPr/>
            <p:nvPr/>
          </p:nvSpPr>
          <p:spPr>
            <a:xfrm>
              <a:off x="2800987" y="163202"/>
              <a:ext cx="140381" cy="140381"/>
            </a:xfrm>
            <a:custGeom>
              <a:avLst/>
              <a:gdLst>
                <a:gd name="connsiteX0" fmla="*/ 53340 w 76200"/>
                <a:gd name="connsiteY0" fmla="*/ 11430 h 76200"/>
                <a:gd name="connsiteX1" fmla="*/ 42862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3340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430"/>
                  </a:moveTo>
                  <a:lnTo>
                    <a:pt x="42862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6668"/>
                    <a:pt x="59055" y="6668"/>
                    <a:pt x="53340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EFDEEDE-4A33-4C0F-B2D4-558856E8C3B6}"/>
                </a:ext>
              </a:extLst>
            </p:cNvPr>
            <p:cNvSpPr/>
            <p:nvPr/>
          </p:nvSpPr>
          <p:spPr>
            <a:xfrm>
              <a:off x="161824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3343 w 76200"/>
                <a:gd name="connsiteY14" fmla="*/ 31432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3343" y="31432"/>
                  </a:lnTo>
                  <a:cubicBezTo>
                    <a:pt x="79058" y="25718"/>
                    <a:pt x="79058" y="16193"/>
                    <a:pt x="73343" y="11430"/>
                  </a:cubicBezTo>
                  <a:cubicBezTo>
                    <a:pt x="67628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09B993E-8613-40BB-9EBB-AC078F29EE77}"/>
                </a:ext>
              </a:extLst>
            </p:cNvPr>
            <p:cNvSpPr/>
            <p:nvPr/>
          </p:nvSpPr>
          <p:spPr>
            <a:xfrm>
              <a:off x="491721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ABB02F0-8D23-4D7C-9940-354089982420}"/>
                </a:ext>
              </a:extLst>
            </p:cNvPr>
            <p:cNvSpPr/>
            <p:nvPr/>
          </p:nvSpPr>
          <p:spPr>
            <a:xfrm>
              <a:off x="821614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4DB76EE-8105-4B73-A57D-DE1A3E874018}"/>
                </a:ext>
              </a:extLst>
            </p:cNvPr>
            <p:cNvSpPr/>
            <p:nvPr/>
          </p:nvSpPr>
          <p:spPr>
            <a:xfrm>
              <a:off x="1151509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2" y="78105"/>
                    <a:pt x="67627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7" y="5715"/>
                    <a:pt x="58102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0B5642A-685F-4C9B-98E5-0363F7A98967}"/>
                </a:ext>
              </a:extLst>
            </p:cNvPr>
            <p:cNvSpPr/>
            <p:nvPr/>
          </p:nvSpPr>
          <p:spPr>
            <a:xfrm>
              <a:off x="1481405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3FF590F-A53E-4C7F-BF29-1FC182CAB35D}"/>
                </a:ext>
              </a:extLst>
            </p:cNvPr>
            <p:cNvSpPr/>
            <p:nvPr/>
          </p:nvSpPr>
          <p:spPr>
            <a:xfrm>
              <a:off x="1813055" y="43168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7"/>
                    <a:pt x="57150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6B710DD-98B8-4820-BA3B-08D07F2F82F5}"/>
                </a:ext>
              </a:extLst>
            </p:cNvPr>
            <p:cNvSpPr/>
            <p:nvPr/>
          </p:nvSpPr>
          <p:spPr>
            <a:xfrm>
              <a:off x="2142951" y="431681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2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2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5715"/>
                    <a:pt x="58103" y="5715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0C2DB0F-294E-4BE0-9796-FFD452B698E6}"/>
                </a:ext>
              </a:extLst>
            </p:cNvPr>
            <p:cNvSpPr/>
            <p:nvPr/>
          </p:nvSpPr>
          <p:spPr>
            <a:xfrm>
              <a:off x="2472846" y="431681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2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2" y="41910"/>
                  </a:lnTo>
                  <a:lnTo>
                    <a:pt x="72390" y="31432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5715"/>
                    <a:pt x="58103" y="5715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2766DA7-4247-4A42-BAE8-C2F833AE5E4D}"/>
                </a:ext>
              </a:extLst>
            </p:cNvPr>
            <p:cNvSpPr/>
            <p:nvPr/>
          </p:nvSpPr>
          <p:spPr>
            <a:xfrm>
              <a:off x="161824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3343 w 76200"/>
                <a:gd name="connsiteY11" fmla="*/ 74295 h 76200"/>
                <a:gd name="connsiteX12" fmla="*/ 73343 w 76200"/>
                <a:gd name="connsiteY12" fmla="*/ 54293 h 76200"/>
                <a:gd name="connsiteX13" fmla="*/ 62865 w 76200"/>
                <a:gd name="connsiteY13" fmla="*/ 43815 h 76200"/>
                <a:gd name="connsiteX14" fmla="*/ 73343 w 76200"/>
                <a:gd name="connsiteY14" fmla="*/ 32385 h 76200"/>
                <a:gd name="connsiteX15" fmla="*/ 73343 w 76200"/>
                <a:gd name="connsiteY15" fmla="*/ 12383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9058"/>
                    <a:pt x="67628" y="79058"/>
                    <a:pt x="73343" y="74295"/>
                  </a:cubicBezTo>
                  <a:cubicBezTo>
                    <a:pt x="79058" y="69533"/>
                    <a:pt x="79058" y="59055"/>
                    <a:pt x="73343" y="54293"/>
                  </a:cubicBezTo>
                  <a:lnTo>
                    <a:pt x="62865" y="43815"/>
                  </a:lnTo>
                  <a:lnTo>
                    <a:pt x="73343" y="32385"/>
                  </a:lnTo>
                  <a:cubicBezTo>
                    <a:pt x="79058" y="26670"/>
                    <a:pt x="79058" y="17145"/>
                    <a:pt x="73343" y="12383"/>
                  </a:cubicBezTo>
                  <a:cubicBezTo>
                    <a:pt x="67628" y="7620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73DFE95-5802-47A9-965E-AD63BFC6C1D6}"/>
                </a:ext>
              </a:extLst>
            </p:cNvPr>
            <p:cNvSpPr/>
            <p:nvPr/>
          </p:nvSpPr>
          <p:spPr>
            <a:xfrm>
              <a:off x="491721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3A7B14B-26D1-4AB9-A34C-6564B833B1A1}"/>
                </a:ext>
              </a:extLst>
            </p:cNvPr>
            <p:cNvSpPr/>
            <p:nvPr/>
          </p:nvSpPr>
          <p:spPr>
            <a:xfrm>
              <a:off x="821614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72B42C1-BCB0-40C3-A16B-77502F644F86}"/>
                </a:ext>
              </a:extLst>
            </p:cNvPr>
            <p:cNvSpPr/>
            <p:nvPr/>
          </p:nvSpPr>
          <p:spPr>
            <a:xfrm>
              <a:off x="1151509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2" y="78105"/>
                    <a:pt x="67627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7" y="5715"/>
                    <a:pt x="58102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1F30ECE-28B2-4CB0-82BA-977A5BBEF08D}"/>
                </a:ext>
              </a:extLst>
            </p:cNvPr>
            <p:cNvSpPr/>
            <p:nvPr/>
          </p:nvSpPr>
          <p:spPr>
            <a:xfrm>
              <a:off x="1481405" y="69840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25B4573-4AD1-4B81-B783-08D57B7BFD5D}"/>
                </a:ext>
              </a:extLst>
            </p:cNvPr>
            <p:cNvSpPr/>
            <p:nvPr/>
          </p:nvSpPr>
          <p:spPr>
            <a:xfrm>
              <a:off x="1811302" y="698403"/>
              <a:ext cx="140381" cy="140381"/>
            </a:xfrm>
            <a:custGeom>
              <a:avLst/>
              <a:gdLst>
                <a:gd name="connsiteX0" fmla="*/ 53340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3340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3340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CBFDB14-4422-456C-97BB-62B02E9BA642}"/>
                </a:ext>
              </a:extLst>
            </p:cNvPr>
            <p:cNvSpPr/>
            <p:nvPr/>
          </p:nvSpPr>
          <p:spPr>
            <a:xfrm>
              <a:off x="2142951" y="698403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5715"/>
                    <a:pt x="58103" y="5715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35623C5-8E6C-4045-B3DF-30216FEC4B09}"/>
                </a:ext>
              </a:extLst>
            </p:cNvPr>
            <p:cNvSpPr/>
            <p:nvPr/>
          </p:nvSpPr>
          <p:spPr>
            <a:xfrm>
              <a:off x="161824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3343 w 76200"/>
                <a:gd name="connsiteY14" fmla="*/ 31433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7152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3343" y="31433"/>
                  </a:lnTo>
                  <a:cubicBezTo>
                    <a:pt x="79058" y="25718"/>
                    <a:pt x="79058" y="16193"/>
                    <a:pt x="73343" y="11430"/>
                  </a:cubicBezTo>
                  <a:cubicBezTo>
                    <a:pt x="67628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5AD1962-0F7F-49AF-BEAE-5A57053A2A2A}"/>
                </a:ext>
              </a:extLst>
            </p:cNvPr>
            <p:cNvSpPr/>
            <p:nvPr/>
          </p:nvSpPr>
          <p:spPr>
            <a:xfrm>
              <a:off x="491721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73899E-0AE2-4F17-AC46-8025FE31E028}"/>
                </a:ext>
              </a:extLst>
            </p:cNvPr>
            <p:cNvSpPr/>
            <p:nvPr/>
          </p:nvSpPr>
          <p:spPr>
            <a:xfrm>
              <a:off x="821614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7152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D735054-8238-4577-9B4B-9DE571C72F56}"/>
                </a:ext>
              </a:extLst>
            </p:cNvPr>
            <p:cNvSpPr/>
            <p:nvPr/>
          </p:nvSpPr>
          <p:spPr>
            <a:xfrm>
              <a:off x="1151509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7152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2" y="78105"/>
                    <a:pt x="67627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7" y="5715"/>
                    <a:pt x="58102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32778BE-09C1-4C8E-BD9E-289BC958BF42}"/>
                </a:ext>
              </a:extLst>
            </p:cNvPr>
            <p:cNvSpPr/>
            <p:nvPr/>
          </p:nvSpPr>
          <p:spPr>
            <a:xfrm>
              <a:off x="1481405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B01113E-AC78-49F9-8443-F1B62CE29184}"/>
                </a:ext>
              </a:extLst>
            </p:cNvPr>
            <p:cNvSpPr/>
            <p:nvPr/>
          </p:nvSpPr>
          <p:spPr>
            <a:xfrm>
              <a:off x="1813055" y="966883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2"/>
                    <a:pt x="5715" y="67627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7153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7150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44729B5-03E9-49F1-BC8F-4184572456FD}"/>
                </a:ext>
              </a:extLst>
            </p:cNvPr>
            <p:cNvSpPr/>
            <p:nvPr/>
          </p:nvSpPr>
          <p:spPr>
            <a:xfrm>
              <a:off x="161824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3343 w 76200"/>
                <a:gd name="connsiteY14" fmla="*/ 32385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3343" y="32385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0569BE3-8F9A-4BB6-A554-2B76C56FCD32}"/>
                </a:ext>
              </a:extLst>
            </p:cNvPr>
            <p:cNvSpPr/>
            <p:nvPr/>
          </p:nvSpPr>
          <p:spPr>
            <a:xfrm>
              <a:off x="491721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B716A3-248A-49B7-BD3F-300E1F30ADDD}"/>
                </a:ext>
              </a:extLst>
            </p:cNvPr>
            <p:cNvSpPr/>
            <p:nvPr/>
          </p:nvSpPr>
          <p:spPr>
            <a:xfrm>
              <a:off x="821614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E20E4E1-9AD6-4786-AAC1-ADCB74B1F077}"/>
                </a:ext>
              </a:extLst>
            </p:cNvPr>
            <p:cNvSpPr/>
            <p:nvPr/>
          </p:nvSpPr>
          <p:spPr>
            <a:xfrm>
              <a:off x="1151509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2" y="78105"/>
                    <a:pt x="67627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7627" y="5715"/>
                    <a:pt x="58102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4111B8D-134D-44F5-9E25-69F3194525A2}"/>
                </a:ext>
              </a:extLst>
            </p:cNvPr>
            <p:cNvSpPr/>
            <p:nvPr/>
          </p:nvSpPr>
          <p:spPr>
            <a:xfrm>
              <a:off x="1481405" y="1233607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D501F4A-7750-43BB-9DCA-46E389080FE1}"/>
                </a:ext>
              </a:extLst>
            </p:cNvPr>
            <p:cNvSpPr/>
            <p:nvPr/>
          </p:nvSpPr>
          <p:spPr>
            <a:xfrm>
              <a:off x="160070" y="1500330"/>
              <a:ext cx="140381" cy="140381"/>
            </a:xfrm>
            <a:custGeom>
              <a:avLst/>
              <a:gdLst>
                <a:gd name="connsiteX0" fmla="*/ 53340 w 76200"/>
                <a:gd name="connsiteY0" fmla="*/ 11430 h 76200"/>
                <a:gd name="connsiteX1" fmla="*/ 42863 w 76200"/>
                <a:gd name="connsiteY1" fmla="*/ 21907 h 76200"/>
                <a:gd name="connsiteX2" fmla="*/ 32385 w 76200"/>
                <a:gd name="connsiteY2" fmla="*/ 11430 h 76200"/>
                <a:gd name="connsiteX3" fmla="*/ 12383 w 76200"/>
                <a:gd name="connsiteY3" fmla="*/ 11430 h 76200"/>
                <a:gd name="connsiteX4" fmla="*/ 12383 w 76200"/>
                <a:gd name="connsiteY4" fmla="*/ 31432 h 76200"/>
                <a:gd name="connsiteX5" fmla="*/ 22860 w 76200"/>
                <a:gd name="connsiteY5" fmla="*/ 41910 h 76200"/>
                <a:gd name="connsiteX6" fmla="*/ 11430 w 76200"/>
                <a:gd name="connsiteY6" fmla="*/ 53340 h 76200"/>
                <a:gd name="connsiteX7" fmla="*/ 11430 w 76200"/>
                <a:gd name="connsiteY7" fmla="*/ 73342 h 76200"/>
                <a:gd name="connsiteX8" fmla="*/ 31433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2390 w 76200"/>
                <a:gd name="connsiteY11" fmla="*/ 73342 h 76200"/>
                <a:gd name="connsiteX12" fmla="*/ 72390 w 76200"/>
                <a:gd name="connsiteY12" fmla="*/ 53340 h 76200"/>
                <a:gd name="connsiteX13" fmla="*/ 61913 w 76200"/>
                <a:gd name="connsiteY13" fmla="*/ 42863 h 76200"/>
                <a:gd name="connsiteX14" fmla="*/ 74295 w 76200"/>
                <a:gd name="connsiteY14" fmla="*/ 32385 h 76200"/>
                <a:gd name="connsiteX15" fmla="*/ 74295 w 76200"/>
                <a:gd name="connsiteY15" fmla="*/ 12382 h 76200"/>
                <a:gd name="connsiteX16" fmla="*/ 53340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430"/>
                  </a:moveTo>
                  <a:lnTo>
                    <a:pt x="42863" y="21907"/>
                  </a:lnTo>
                  <a:lnTo>
                    <a:pt x="32385" y="11430"/>
                  </a:lnTo>
                  <a:cubicBezTo>
                    <a:pt x="26670" y="5715"/>
                    <a:pt x="17145" y="5715"/>
                    <a:pt x="12383" y="11430"/>
                  </a:cubicBezTo>
                  <a:cubicBezTo>
                    <a:pt x="7620" y="17145"/>
                    <a:pt x="6668" y="26670"/>
                    <a:pt x="12383" y="31432"/>
                  </a:cubicBezTo>
                  <a:lnTo>
                    <a:pt x="22860" y="41910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2"/>
                  </a:cubicBezTo>
                  <a:cubicBezTo>
                    <a:pt x="17145" y="79057"/>
                    <a:pt x="26670" y="79057"/>
                    <a:pt x="31433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3" y="79057"/>
                    <a:pt x="67628" y="79057"/>
                    <a:pt x="72390" y="73342"/>
                  </a:cubicBezTo>
                  <a:cubicBezTo>
                    <a:pt x="78105" y="67628"/>
                    <a:pt x="78105" y="58103"/>
                    <a:pt x="72390" y="53340"/>
                  </a:cubicBezTo>
                  <a:lnTo>
                    <a:pt x="61913" y="42863"/>
                  </a:lnTo>
                  <a:lnTo>
                    <a:pt x="74295" y="32385"/>
                  </a:lnTo>
                  <a:cubicBezTo>
                    <a:pt x="80010" y="26670"/>
                    <a:pt x="80010" y="17145"/>
                    <a:pt x="74295" y="12382"/>
                  </a:cubicBezTo>
                  <a:cubicBezTo>
                    <a:pt x="68580" y="7620"/>
                    <a:pt x="59055" y="6667"/>
                    <a:pt x="53340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AAFD71-4155-4EC3-BABF-1B6CF32C6A33}"/>
                </a:ext>
              </a:extLst>
            </p:cNvPr>
            <p:cNvSpPr/>
            <p:nvPr/>
          </p:nvSpPr>
          <p:spPr>
            <a:xfrm>
              <a:off x="491721" y="150033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3340 h 76200"/>
                <a:gd name="connsiteX7" fmla="*/ 11430 w 76200"/>
                <a:gd name="connsiteY7" fmla="*/ 73342 h 76200"/>
                <a:gd name="connsiteX8" fmla="*/ 31432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2390 w 76200"/>
                <a:gd name="connsiteY11" fmla="*/ 73342 h 76200"/>
                <a:gd name="connsiteX12" fmla="*/ 72390 w 76200"/>
                <a:gd name="connsiteY12" fmla="*/ 53340 h 76200"/>
                <a:gd name="connsiteX13" fmla="*/ 61913 w 76200"/>
                <a:gd name="connsiteY13" fmla="*/ 42863 h 76200"/>
                <a:gd name="connsiteX14" fmla="*/ 72390 w 76200"/>
                <a:gd name="connsiteY14" fmla="*/ 32385 h 76200"/>
                <a:gd name="connsiteX15" fmla="*/ 72390 w 76200"/>
                <a:gd name="connsiteY15" fmla="*/ 12382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2"/>
                  </a:cubicBezTo>
                  <a:cubicBezTo>
                    <a:pt x="17145" y="79057"/>
                    <a:pt x="26670" y="79057"/>
                    <a:pt x="31432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3" y="79057"/>
                    <a:pt x="67628" y="79057"/>
                    <a:pt x="72390" y="73342"/>
                  </a:cubicBezTo>
                  <a:cubicBezTo>
                    <a:pt x="78105" y="67628"/>
                    <a:pt x="78105" y="58103"/>
                    <a:pt x="72390" y="53340"/>
                  </a:cubicBezTo>
                  <a:lnTo>
                    <a:pt x="61913" y="42863"/>
                  </a:lnTo>
                  <a:lnTo>
                    <a:pt x="72390" y="32385"/>
                  </a:lnTo>
                  <a:cubicBezTo>
                    <a:pt x="78105" y="26670"/>
                    <a:pt x="78105" y="17145"/>
                    <a:pt x="72390" y="12382"/>
                  </a:cubicBezTo>
                  <a:cubicBezTo>
                    <a:pt x="66675" y="7620"/>
                    <a:pt x="58103" y="6667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51961-41BD-4DAE-8CB2-DF3644AD7104}"/>
                </a:ext>
              </a:extLst>
            </p:cNvPr>
            <p:cNvSpPr/>
            <p:nvPr/>
          </p:nvSpPr>
          <p:spPr>
            <a:xfrm>
              <a:off x="821614" y="150033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3340 h 76200"/>
                <a:gd name="connsiteX7" fmla="*/ 11430 w 76200"/>
                <a:gd name="connsiteY7" fmla="*/ 73342 h 76200"/>
                <a:gd name="connsiteX8" fmla="*/ 31433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2390 w 76200"/>
                <a:gd name="connsiteY11" fmla="*/ 73342 h 76200"/>
                <a:gd name="connsiteX12" fmla="*/ 72390 w 76200"/>
                <a:gd name="connsiteY12" fmla="*/ 53340 h 76200"/>
                <a:gd name="connsiteX13" fmla="*/ 61913 w 76200"/>
                <a:gd name="connsiteY13" fmla="*/ 42863 h 76200"/>
                <a:gd name="connsiteX14" fmla="*/ 72390 w 76200"/>
                <a:gd name="connsiteY14" fmla="*/ 32385 h 76200"/>
                <a:gd name="connsiteX15" fmla="*/ 72390 w 76200"/>
                <a:gd name="connsiteY15" fmla="*/ 12382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2"/>
                  </a:cubicBezTo>
                  <a:cubicBezTo>
                    <a:pt x="17145" y="79057"/>
                    <a:pt x="26670" y="79057"/>
                    <a:pt x="31433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3" y="79057"/>
                    <a:pt x="67628" y="79057"/>
                    <a:pt x="72390" y="73342"/>
                  </a:cubicBezTo>
                  <a:cubicBezTo>
                    <a:pt x="78105" y="67628"/>
                    <a:pt x="78105" y="58103"/>
                    <a:pt x="72390" y="53340"/>
                  </a:cubicBezTo>
                  <a:lnTo>
                    <a:pt x="61913" y="42863"/>
                  </a:lnTo>
                  <a:lnTo>
                    <a:pt x="72390" y="32385"/>
                  </a:lnTo>
                  <a:cubicBezTo>
                    <a:pt x="78105" y="26670"/>
                    <a:pt x="78105" y="17145"/>
                    <a:pt x="72390" y="12382"/>
                  </a:cubicBezTo>
                  <a:cubicBezTo>
                    <a:pt x="67628" y="6667"/>
                    <a:pt x="58103" y="6667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8313E7A-C893-4524-9065-66A370B6B398}"/>
                </a:ext>
              </a:extLst>
            </p:cNvPr>
            <p:cNvSpPr/>
            <p:nvPr/>
          </p:nvSpPr>
          <p:spPr>
            <a:xfrm>
              <a:off x="1151509" y="150033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3340 h 76200"/>
                <a:gd name="connsiteX7" fmla="*/ 11430 w 76200"/>
                <a:gd name="connsiteY7" fmla="*/ 73342 h 76200"/>
                <a:gd name="connsiteX8" fmla="*/ 31433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2390 w 76200"/>
                <a:gd name="connsiteY11" fmla="*/ 73342 h 76200"/>
                <a:gd name="connsiteX12" fmla="*/ 72390 w 76200"/>
                <a:gd name="connsiteY12" fmla="*/ 53340 h 76200"/>
                <a:gd name="connsiteX13" fmla="*/ 61913 w 76200"/>
                <a:gd name="connsiteY13" fmla="*/ 42863 h 76200"/>
                <a:gd name="connsiteX14" fmla="*/ 72390 w 76200"/>
                <a:gd name="connsiteY14" fmla="*/ 32385 h 76200"/>
                <a:gd name="connsiteX15" fmla="*/ 72390 w 76200"/>
                <a:gd name="connsiteY15" fmla="*/ 12382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2"/>
                  </a:cubicBezTo>
                  <a:cubicBezTo>
                    <a:pt x="17145" y="79057"/>
                    <a:pt x="26670" y="79057"/>
                    <a:pt x="31433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2" y="79057"/>
                    <a:pt x="67627" y="79057"/>
                    <a:pt x="72390" y="73342"/>
                  </a:cubicBezTo>
                  <a:cubicBezTo>
                    <a:pt x="78105" y="67628"/>
                    <a:pt x="78105" y="58103"/>
                    <a:pt x="72390" y="53340"/>
                  </a:cubicBezTo>
                  <a:lnTo>
                    <a:pt x="61913" y="42863"/>
                  </a:lnTo>
                  <a:lnTo>
                    <a:pt x="72390" y="32385"/>
                  </a:lnTo>
                  <a:cubicBezTo>
                    <a:pt x="78105" y="26670"/>
                    <a:pt x="78105" y="17145"/>
                    <a:pt x="72390" y="12382"/>
                  </a:cubicBezTo>
                  <a:cubicBezTo>
                    <a:pt x="67627" y="6667"/>
                    <a:pt x="58102" y="6667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61303E-AB66-4320-9BD3-CD639353E3A4}"/>
                </a:ext>
              </a:extLst>
            </p:cNvPr>
            <p:cNvSpPr/>
            <p:nvPr/>
          </p:nvSpPr>
          <p:spPr>
            <a:xfrm>
              <a:off x="161824" y="176881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3342 h 76200"/>
                <a:gd name="connsiteX9" fmla="*/ 41910 w 76200"/>
                <a:gd name="connsiteY9" fmla="*/ 62865 h 76200"/>
                <a:gd name="connsiteX10" fmla="*/ 52388 w 76200"/>
                <a:gd name="connsiteY10" fmla="*/ 73342 h 76200"/>
                <a:gd name="connsiteX11" fmla="*/ 73343 w 76200"/>
                <a:gd name="connsiteY11" fmla="*/ 73342 h 76200"/>
                <a:gd name="connsiteX12" fmla="*/ 73343 w 76200"/>
                <a:gd name="connsiteY12" fmla="*/ 53340 h 76200"/>
                <a:gd name="connsiteX13" fmla="*/ 62865 w 76200"/>
                <a:gd name="connsiteY13" fmla="*/ 42862 h 76200"/>
                <a:gd name="connsiteX14" fmla="*/ 73343 w 76200"/>
                <a:gd name="connsiteY14" fmla="*/ 31432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6193" y="79057"/>
                    <a:pt x="25718" y="79057"/>
                    <a:pt x="31433" y="73342"/>
                  </a:cubicBezTo>
                  <a:lnTo>
                    <a:pt x="41910" y="62865"/>
                  </a:lnTo>
                  <a:lnTo>
                    <a:pt x="52388" y="73342"/>
                  </a:lnTo>
                  <a:cubicBezTo>
                    <a:pt x="58103" y="79057"/>
                    <a:pt x="67628" y="79057"/>
                    <a:pt x="73343" y="73342"/>
                  </a:cubicBezTo>
                  <a:cubicBezTo>
                    <a:pt x="79058" y="67628"/>
                    <a:pt x="79058" y="58103"/>
                    <a:pt x="73343" y="53340"/>
                  </a:cubicBezTo>
                  <a:lnTo>
                    <a:pt x="62865" y="42862"/>
                  </a:lnTo>
                  <a:lnTo>
                    <a:pt x="73343" y="31432"/>
                  </a:lnTo>
                  <a:cubicBezTo>
                    <a:pt x="79058" y="25717"/>
                    <a:pt x="79058" y="16192"/>
                    <a:pt x="73343" y="11430"/>
                  </a:cubicBezTo>
                  <a:cubicBezTo>
                    <a:pt x="67628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A95D5EF-8E76-4EA8-8236-5ED44A1164B5}"/>
                </a:ext>
              </a:extLst>
            </p:cNvPr>
            <p:cNvSpPr/>
            <p:nvPr/>
          </p:nvSpPr>
          <p:spPr>
            <a:xfrm>
              <a:off x="491721" y="176881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417D918-F196-4D72-A905-38275F5859FC}"/>
                </a:ext>
              </a:extLst>
            </p:cNvPr>
            <p:cNvSpPr/>
            <p:nvPr/>
          </p:nvSpPr>
          <p:spPr>
            <a:xfrm>
              <a:off x="821614" y="1768810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7628" y="5715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60B4CE2-A3C1-4F1A-95B7-DC54980EA31F}"/>
                </a:ext>
              </a:extLst>
            </p:cNvPr>
            <p:cNvSpPr/>
            <p:nvPr/>
          </p:nvSpPr>
          <p:spPr>
            <a:xfrm>
              <a:off x="161824" y="203553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A154771-C65F-4258-9F61-2AE328CBB21D}"/>
                </a:ext>
              </a:extLst>
            </p:cNvPr>
            <p:cNvSpPr/>
            <p:nvPr/>
          </p:nvSpPr>
          <p:spPr>
            <a:xfrm>
              <a:off x="491721" y="2035532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2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81D7A70-8BA5-4413-B7D4-DC8784A69039}"/>
                </a:ext>
              </a:extLst>
            </p:cNvPr>
            <p:cNvSpPr/>
            <p:nvPr/>
          </p:nvSpPr>
          <p:spPr>
            <a:xfrm>
              <a:off x="161824" y="2304011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7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2 h 76200"/>
                <a:gd name="connsiteX5" fmla="*/ 21908 w 76200"/>
                <a:gd name="connsiteY5" fmla="*/ 41910 h 76200"/>
                <a:gd name="connsiteX6" fmla="*/ 11430 w 76200"/>
                <a:gd name="connsiteY6" fmla="*/ 52387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2 h 76200"/>
                <a:gd name="connsiteX10" fmla="*/ 52388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7 h 76200"/>
                <a:gd name="connsiteX13" fmla="*/ 61913 w 76200"/>
                <a:gd name="connsiteY13" fmla="*/ 41910 h 76200"/>
                <a:gd name="connsiteX14" fmla="*/ 72390 w 76200"/>
                <a:gd name="connsiteY14" fmla="*/ 31432 h 76200"/>
                <a:gd name="connsiteX15" fmla="*/ 72390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7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2"/>
                  </a:cubicBezTo>
                  <a:lnTo>
                    <a:pt x="21908" y="41910"/>
                  </a:lnTo>
                  <a:lnTo>
                    <a:pt x="11430" y="52387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2"/>
                  </a:lnTo>
                  <a:lnTo>
                    <a:pt x="52388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7"/>
                  </a:cubicBezTo>
                  <a:lnTo>
                    <a:pt x="61913" y="41910"/>
                  </a:lnTo>
                  <a:lnTo>
                    <a:pt x="72390" y="31432"/>
                  </a:lnTo>
                  <a:cubicBezTo>
                    <a:pt x="78105" y="25717"/>
                    <a:pt x="78105" y="16192"/>
                    <a:pt x="72390" y="11430"/>
                  </a:cubicBezTo>
                  <a:cubicBezTo>
                    <a:pt x="66675" y="6667"/>
                    <a:pt x="58103" y="5715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61" name="Cross 60">
            <a:extLst>
              <a:ext uri="{FF2B5EF4-FFF2-40B4-BE49-F238E27FC236}">
                <a16:creationId xmlns:a16="http://schemas.microsoft.com/office/drawing/2014/main" id="{3356327B-4E3D-4425-8362-67669C730965}"/>
              </a:ext>
            </a:extLst>
          </p:cNvPr>
          <p:cNvSpPr/>
          <p:nvPr userDrawn="1"/>
        </p:nvSpPr>
        <p:spPr>
          <a:xfrm rot="1642289">
            <a:off x="2560421" y="2113960"/>
            <a:ext cx="296040" cy="296040"/>
          </a:xfrm>
          <a:prstGeom prst="plus">
            <a:avLst>
              <a:gd name="adj" fmla="val 43777"/>
            </a:avLst>
          </a:prstGeom>
          <a:solidFill>
            <a:schemeClr val="bg1">
              <a:alpha val="7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2" name="Isosceles Triangle 61">
            <a:extLst>
              <a:ext uri="{FF2B5EF4-FFF2-40B4-BE49-F238E27FC236}">
                <a16:creationId xmlns:a16="http://schemas.microsoft.com/office/drawing/2014/main" id="{B2831007-0DB3-47F9-9372-F4DE5449A9AE}"/>
              </a:ext>
            </a:extLst>
          </p:cNvPr>
          <p:cNvSpPr/>
          <p:nvPr userDrawn="1"/>
        </p:nvSpPr>
        <p:spPr>
          <a:xfrm rot="12056913">
            <a:off x="7292687" y="6518109"/>
            <a:ext cx="251202" cy="216553"/>
          </a:xfrm>
          <a:prstGeom prst="triangle">
            <a:avLst/>
          </a:prstGeom>
          <a:solidFill>
            <a:schemeClr val="bg1">
              <a:alpha val="72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3" name="Graphic 185">
            <a:extLst>
              <a:ext uri="{FF2B5EF4-FFF2-40B4-BE49-F238E27FC236}">
                <a16:creationId xmlns:a16="http://schemas.microsoft.com/office/drawing/2014/main" id="{4A133698-AC3D-4BED-A5AF-FBD24FC5D1F9}"/>
              </a:ext>
            </a:extLst>
          </p:cNvPr>
          <p:cNvGrpSpPr/>
          <p:nvPr userDrawn="1"/>
        </p:nvGrpSpPr>
        <p:grpSpPr>
          <a:xfrm rot="16200000">
            <a:off x="-150583" y="3027868"/>
            <a:ext cx="1668051" cy="346608"/>
            <a:chOff x="1542378" y="3369742"/>
            <a:chExt cx="1668051" cy="346608"/>
          </a:xfrm>
          <a:solidFill>
            <a:srgbClr val="FFFFFF">
              <a:alpha val="44000"/>
            </a:srgbClr>
          </a:solidFill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244FEF8-E2A9-4CCD-BCAA-04273F12F234}"/>
                </a:ext>
              </a:extLst>
            </p:cNvPr>
            <p:cNvSpPr/>
            <p:nvPr/>
          </p:nvSpPr>
          <p:spPr>
            <a:xfrm>
              <a:off x="3003006" y="3378949"/>
              <a:ext cx="216630" cy="346608"/>
            </a:xfrm>
            <a:custGeom>
              <a:avLst/>
              <a:gdLst>
                <a:gd name="connsiteX0" fmla="*/ 170596 w 216630"/>
                <a:gd name="connsiteY0" fmla="*/ 330902 h 346608"/>
                <a:gd name="connsiteX1" fmla="*/ 142434 w 216630"/>
                <a:gd name="connsiteY1" fmla="*/ 317905 h 346608"/>
                <a:gd name="connsiteX2" fmla="*/ 27620 w 216630"/>
                <a:gd name="connsiteY2" fmla="*/ 198758 h 346608"/>
                <a:gd name="connsiteX3" fmla="*/ 27620 w 216630"/>
                <a:gd name="connsiteY3" fmla="*/ 142434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0902"/>
                  </a:moveTo>
                  <a:cubicBezTo>
                    <a:pt x="159765" y="330902"/>
                    <a:pt x="148933" y="326570"/>
                    <a:pt x="142434" y="317905"/>
                  </a:cubicBezTo>
                  <a:lnTo>
                    <a:pt x="27620" y="198758"/>
                  </a:lnTo>
                  <a:cubicBezTo>
                    <a:pt x="12456" y="183594"/>
                    <a:pt x="12456" y="157598"/>
                    <a:pt x="27620" y="142434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2259" y="326570"/>
                    <a:pt x="181428" y="330902"/>
                    <a:pt x="170596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86D6B39-BA6E-4DAD-9295-957FC74C8C66}"/>
                </a:ext>
              </a:extLst>
            </p:cNvPr>
            <p:cNvSpPr/>
            <p:nvPr/>
          </p:nvSpPr>
          <p:spPr>
            <a:xfrm>
              <a:off x="2792875" y="3374616"/>
              <a:ext cx="216630" cy="346608"/>
            </a:xfrm>
            <a:custGeom>
              <a:avLst/>
              <a:gdLst>
                <a:gd name="connsiteX0" fmla="*/ 170596 w 216630"/>
                <a:gd name="connsiteY0" fmla="*/ 330902 h 346608"/>
                <a:gd name="connsiteX1" fmla="*/ 142434 w 216630"/>
                <a:gd name="connsiteY1" fmla="*/ 317905 h 346608"/>
                <a:gd name="connsiteX2" fmla="*/ 27620 w 216630"/>
                <a:gd name="connsiteY2" fmla="*/ 200924 h 346608"/>
                <a:gd name="connsiteX3" fmla="*/ 27620 w 216630"/>
                <a:gd name="connsiteY3" fmla="*/ 142434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0902"/>
                  </a:moveTo>
                  <a:cubicBezTo>
                    <a:pt x="159765" y="330902"/>
                    <a:pt x="148933" y="326570"/>
                    <a:pt x="142434" y="317905"/>
                  </a:cubicBezTo>
                  <a:lnTo>
                    <a:pt x="27620" y="200924"/>
                  </a:lnTo>
                  <a:cubicBezTo>
                    <a:pt x="12456" y="185760"/>
                    <a:pt x="12456" y="159765"/>
                    <a:pt x="27620" y="142434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2259" y="326570"/>
                    <a:pt x="181428" y="330902"/>
                    <a:pt x="170596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B519F53-FA40-497E-8B96-702772E42F9B}"/>
                </a:ext>
              </a:extLst>
            </p:cNvPr>
            <p:cNvSpPr/>
            <p:nvPr/>
          </p:nvSpPr>
          <p:spPr>
            <a:xfrm>
              <a:off x="2582744" y="3370284"/>
              <a:ext cx="216630" cy="346608"/>
            </a:xfrm>
            <a:custGeom>
              <a:avLst/>
              <a:gdLst>
                <a:gd name="connsiteX0" fmla="*/ 170596 w 216630"/>
                <a:gd name="connsiteY0" fmla="*/ 333069 h 346608"/>
                <a:gd name="connsiteX1" fmla="*/ 142434 w 216630"/>
                <a:gd name="connsiteY1" fmla="*/ 320071 h 346608"/>
                <a:gd name="connsiteX2" fmla="*/ 27620 w 216630"/>
                <a:gd name="connsiteY2" fmla="*/ 200924 h 346608"/>
                <a:gd name="connsiteX3" fmla="*/ 27620 w 216630"/>
                <a:gd name="connsiteY3" fmla="*/ 142434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3069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3069"/>
                  </a:moveTo>
                  <a:cubicBezTo>
                    <a:pt x="159765" y="333069"/>
                    <a:pt x="148933" y="328736"/>
                    <a:pt x="142434" y="320071"/>
                  </a:cubicBezTo>
                  <a:lnTo>
                    <a:pt x="27620" y="200924"/>
                  </a:lnTo>
                  <a:cubicBezTo>
                    <a:pt x="12456" y="185760"/>
                    <a:pt x="12456" y="159765"/>
                    <a:pt x="27620" y="142434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0093" y="328736"/>
                    <a:pt x="179261" y="333069"/>
                    <a:pt x="170596" y="333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1BA0337-42CD-4570-8DBB-CB35C623A3E5}"/>
                </a:ext>
              </a:extLst>
            </p:cNvPr>
            <p:cNvSpPr/>
            <p:nvPr/>
          </p:nvSpPr>
          <p:spPr>
            <a:xfrm>
              <a:off x="2370446" y="3368117"/>
              <a:ext cx="216630" cy="346608"/>
            </a:xfrm>
            <a:custGeom>
              <a:avLst/>
              <a:gdLst>
                <a:gd name="connsiteX0" fmla="*/ 170596 w 216630"/>
                <a:gd name="connsiteY0" fmla="*/ 330902 h 346608"/>
                <a:gd name="connsiteX1" fmla="*/ 142434 w 216630"/>
                <a:gd name="connsiteY1" fmla="*/ 317905 h 346608"/>
                <a:gd name="connsiteX2" fmla="*/ 27620 w 216630"/>
                <a:gd name="connsiteY2" fmla="*/ 198758 h 346608"/>
                <a:gd name="connsiteX3" fmla="*/ 27620 w 216630"/>
                <a:gd name="connsiteY3" fmla="*/ 140268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0902"/>
                  </a:moveTo>
                  <a:cubicBezTo>
                    <a:pt x="159765" y="330902"/>
                    <a:pt x="148933" y="326570"/>
                    <a:pt x="142434" y="317905"/>
                  </a:cubicBezTo>
                  <a:lnTo>
                    <a:pt x="27620" y="198758"/>
                  </a:lnTo>
                  <a:cubicBezTo>
                    <a:pt x="12456" y="183594"/>
                    <a:pt x="12456" y="157598"/>
                    <a:pt x="27620" y="140268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2259" y="326570"/>
                    <a:pt x="181428" y="330902"/>
                    <a:pt x="170596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043C0E8-D423-4BDD-9B98-7195E71A657E}"/>
                </a:ext>
              </a:extLst>
            </p:cNvPr>
            <p:cNvSpPr/>
            <p:nvPr/>
          </p:nvSpPr>
          <p:spPr>
            <a:xfrm>
              <a:off x="2158406" y="3363785"/>
              <a:ext cx="216630" cy="346608"/>
            </a:xfrm>
            <a:custGeom>
              <a:avLst/>
              <a:gdLst>
                <a:gd name="connsiteX0" fmla="*/ 172505 w 216630"/>
                <a:gd name="connsiteY0" fmla="*/ 330902 h 346608"/>
                <a:gd name="connsiteX1" fmla="*/ 144343 w 216630"/>
                <a:gd name="connsiteY1" fmla="*/ 317905 h 346608"/>
                <a:gd name="connsiteX2" fmla="*/ 27363 w 216630"/>
                <a:gd name="connsiteY2" fmla="*/ 200924 h 346608"/>
                <a:gd name="connsiteX3" fmla="*/ 29529 w 216630"/>
                <a:gd name="connsiteY3" fmla="*/ 142434 h 346608"/>
                <a:gd name="connsiteX4" fmla="*/ 148676 w 216630"/>
                <a:gd name="connsiteY4" fmla="*/ 27620 h 346608"/>
                <a:gd name="connsiteX5" fmla="*/ 207166 w 216630"/>
                <a:gd name="connsiteY5" fmla="*/ 27620 h 346608"/>
                <a:gd name="connsiteX6" fmla="*/ 207166 w 216630"/>
                <a:gd name="connsiteY6" fmla="*/ 86110 h 346608"/>
                <a:gd name="connsiteX7" fmla="*/ 118348 w 216630"/>
                <a:gd name="connsiteY7" fmla="*/ 172762 h 346608"/>
                <a:gd name="connsiteX8" fmla="*/ 205000 w 216630"/>
                <a:gd name="connsiteY8" fmla="*/ 261581 h 346608"/>
                <a:gd name="connsiteX9" fmla="*/ 205000 w 216630"/>
                <a:gd name="connsiteY9" fmla="*/ 320071 h 346608"/>
                <a:gd name="connsiteX10" fmla="*/ 172505 w 216630"/>
                <a:gd name="connsiteY10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2505" y="330902"/>
                  </a:moveTo>
                  <a:cubicBezTo>
                    <a:pt x="161674" y="330902"/>
                    <a:pt x="150842" y="326570"/>
                    <a:pt x="144343" y="317905"/>
                  </a:cubicBezTo>
                  <a:lnTo>
                    <a:pt x="27363" y="200924"/>
                  </a:lnTo>
                  <a:cubicBezTo>
                    <a:pt x="12199" y="183594"/>
                    <a:pt x="12199" y="157598"/>
                    <a:pt x="29529" y="142434"/>
                  </a:cubicBezTo>
                  <a:lnTo>
                    <a:pt x="148676" y="27620"/>
                  </a:lnTo>
                  <a:cubicBezTo>
                    <a:pt x="163840" y="12456"/>
                    <a:pt x="189836" y="12456"/>
                    <a:pt x="207166" y="27620"/>
                  </a:cubicBezTo>
                  <a:cubicBezTo>
                    <a:pt x="222330" y="42784"/>
                    <a:pt x="222330" y="68780"/>
                    <a:pt x="207166" y="86110"/>
                  </a:cubicBezTo>
                  <a:lnTo>
                    <a:pt x="118348" y="172762"/>
                  </a:lnTo>
                  <a:lnTo>
                    <a:pt x="205000" y="261581"/>
                  </a:lnTo>
                  <a:cubicBezTo>
                    <a:pt x="220164" y="276745"/>
                    <a:pt x="220164" y="302740"/>
                    <a:pt x="205000" y="320071"/>
                  </a:cubicBezTo>
                  <a:cubicBezTo>
                    <a:pt x="192002" y="328736"/>
                    <a:pt x="183337" y="330902"/>
                    <a:pt x="172505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A7669E2-7AFA-4A3B-B86E-15DCFD8F819B}"/>
                </a:ext>
              </a:extLst>
            </p:cNvPr>
            <p:cNvSpPr/>
            <p:nvPr/>
          </p:nvSpPr>
          <p:spPr>
            <a:xfrm>
              <a:off x="1948559" y="3361618"/>
              <a:ext cx="216630" cy="346608"/>
            </a:xfrm>
            <a:custGeom>
              <a:avLst/>
              <a:gdLst>
                <a:gd name="connsiteX0" fmla="*/ 172221 w 216630"/>
                <a:gd name="connsiteY0" fmla="*/ 330902 h 346608"/>
                <a:gd name="connsiteX1" fmla="*/ 144059 w 216630"/>
                <a:gd name="connsiteY1" fmla="*/ 317905 h 346608"/>
                <a:gd name="connsiteX2" fmla="*/ 27079 w 216630"/>
                <a:gd name="connsiteY2" fmla="*/ 198758 h 346608"/>
                <a:gd name="connsiteX3" fmla="*/ 16247 w 216630"/>
                <a:gd name="connsiteY3" fmla="*/ 170596 h 346608"/>
                <a:gd name="connsiteX4" fmla="*/ 29245 w 216630"/>
                <a:gd name="connsiteY4" fmla="*/ 142434 h 346608"/>
                <a:gd name="connsiteX5" fmla="*/ 148392 w 216630"/>
                <a:gd name="connsiteY5" fmla="*/ 27620 h 346608"/>
                <a:gd name="connsiteX6" fmla="*/ 206882 w 216630"/>
                <a:gd name="connsiteY6" fmla="*/ 27620 h 346608"/>
                <a:gd name="connsiteX7" fmla="*/ 206882 w 216630"/>
                <a:gd name="connsiteY7" fmla="*/ 86110 h 346608"/>
                <a:gd name="connsiteX8" fmla="*/ 118063 w 216630"/>
                <a:gd name="connsiteY8" fmla="*/ 172762 h 346608"/>
                <a:gd name="connsiteX9" fmla="*/ 204715 w 216630"/>
                <a:gd name="connsiteY9" fmla="*/ 261581 h 346608"/>
                <a:gd name="connsiteX10" fmla="*/ 204715 w 216630"/>
                <a:gd name="connsiteY10" fmla="*/ 320071 h 346608"/>
                <a:gd name="connsiteX11" fmla="*/ 172221 w 216630"/>
                <a:gd name="connsiteY11" fmla="*/ 330902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30" h="346608">
                  <a:moveTo>
                    <a:pt x="172221" y="330902"/>
                  </a:moveTo>
                  <a:cubicBezTo>
                    <a:pt x="161389" y="330902"/>
                    <a:pt x="150558" y="326570"/>
                    <a:pt x="144059" y="317905"/>
                  </a:cubicBezTo>
                  <a:lnTo>
                    <a:pt x="27079" y="198758"/>
                  </a:lnTo>
                  <a:cubicBezTo>
                    <a:pt x="20580" y="190093"/>
                    <a:pt x="16247" y="181428"/>
                    <a:pt x="16247" y="170596"/>
                  </a:cubicBezTo>
                  <a:cubicBezTo>
                    <a:pt x="16247" y="159765"/>
                    <a:pt x="20580" y="148933"/>
                    <a:pt x="29245" y="142434"/>
                  </a:cubicBezTo>
                  <a:lnTo>
                    <a:pt x="148392" y="27620"/>
                  </a:lnTo>
                  <a:cubicBezTo>
                    <a:pt x="163556" y="12456"/>
                    <a:pt x="189551" y="12456"/>
                    <a:pt x="206882" y="27620"/>
                  </a:cubicBezTo>
                  <a:cubicBezTo>
                    <a:pt x="222046" y="42784"/>
                    <a:pt x="222046" y="68780"/>
                    <a:pt x="206882" y="86110"/>
                  </a:cubicBezTo>
                  <a:lnTo>
                    <a:pt x="118063" y="172762"/>
                  </a:lnTo>
                  <a:lnTo>
                    <a:pt x="204715" y="261581"/>
                  </a:lnTo>
                  <a:cubicBezTo>
                    <a:pt x="219879" y="276745"/>
                    <a:pt x="219879" y="302740"/>
                    <a:pt x="204715" y="320071"/>
                  </a:cubicBezTo>
                  <a:cubicBezTo>
                    <a:pt x="191718" y="326570"/>
                    <a:pt x="180886" y="330902"/>
                    <a:pt x="172221" y="330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197457BF-5368-4ADC-85CC-D1CED3221FDA}"/>
                </a:ext>
              </a:extLst>
            </p:cNvPr>
            <p:cNvSpPr/>
            <p:nvPr/>
          </p:nvSpPr>
          <p:spPr>
            <a:xfrm>
              <a:off x="1737887" y="3355119"/>
              <a:ext cx="216630" cy="346608"/>
            </a:xfrm>
            <a:custGeom>
              <a:avLst/>
              <a:gdLst>
                <a:gd name="connsiteX0" fmla="*/ 170596 w 216630"/>
                <a:gd name="connsiteY0" fmla="*/ 333069 h 346608"/>
                <a:gd name="connsiteX1" fmla="*/ 142434 w 216630"/>
                <a:gd name="connsiteY1" fmla="*/ 320071 h 346608"/>
                <a:gd name="connsiteX2" fmla="*/ 27620 w 216630"/>
                <a:gd name="connsiteY2" fmla="*/ 200924 h 346608"/>
                <a:gd name="connsiteX3" fmla="*/ 27620 w 216630"/>
                <a:gd name="connsiteY3" fmla="*/ 142434 h 346608"/>
                <a:gd name="connsiteX4" fmla="*/ 146767 w 216630"/>
                <a:gd name="connsiteY4" fmla="*/ 27620 h 346608"/>
                <a:gd name="connsiteX5" fmla="*/ 205257 w 216630"/>
                <a:gd name="connsiteY5" fmla="*/ 27620 h 346608"/>
                <a:gd name="connsiteX6" fmla="*/ 205257 w 216630"/>
                <a:gd name="connsiteY6" fmla="*/ 86110 h 346608"/>
                <a:gd name="connsiteX7" fmla="*/ 116439 w 216630"/>
                <a:gd name="connsiteY7" fmla="*/ 172762 h 346608"/>
                <a:gd name="connsiteX8" fmla="*/ 203091 w 216630"/>
                <a:gd name="connsiteY8" fmla="*/ 261581 h 346608"/>
                <a:gd name="connsiteX9" fmla="*/ 203091 w 216630"/>
                <a:gd name="connsiteY9" fmla="*/ 320071 h 346608"/>
                <a:gd name="connsiteX10" fmla="*/ 170596 w 216630"/>
                <a:gd name="connsiteY10" fmla="*/ 333069 h 3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30" h="346608">
                  <a:moveTo>
                    <a:pt x="170596" y="333069"/>
                  </a:moveTo>
                  <a:cubicBezTo>
                    <a:pt x="159765" y="333069"/>
                    <a:pt x="148933" y="328736"/>
                    <a:pt x="142434" y="320071"/>
                  </a:cubicBezTo>
                  <a:lnTo>
                    <a:pt x="27620" y="200924"/>
                  </a:lnTo>
                  <a:cubicBezTo>
                    <a:pt x="12456" y="185760"/>
                    <a:pt x="12456" y="159765"/>
                    <a:pt x="27620" y="142434"/>
                  </a:cubicBezTo>
                  <a:lnTo>
                    <a:pt x="146767" y="27620"/>
                  </a:lnTo>
                  <a:cubicBezTo>
                    <a:pt x="161931" y="12456"/>
                    <a:pt x="187927" y="12456"/>
                    <a:pt x="205257" y="27620"/>
                  </a:cubicBezTo>
                  <a:cubicBezTo>
                    <a:pt x="220421" y="42784"/>
                    <a:pt x="220421" y="68780"/>
                    <a:pt x="205257" y="86110"/>
                  </a:cubicBezTo>
                  <a:lnTo>
                    <a:pt x="116439" y="172762"/>
                  </a:lnTo>
                  <a:lnTo>
                    <a:pt x="203091" y="261581"/>
                  </a:lnTo>
                  <a:cubicBezTo>
                    <a:pt x="218255" y="276745"/>
                    <a:pt x="218255" y="302740"/>
                    <a:pt x="203091" y="320071"/>
                  </a:cubicBezTo>
                  <a:cubicBezTo>
                    <a:pt x="192259" y="328736"/>
                    <a:pt x="181428" y="333069"/>
                    <a:pt x="170596" y="333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754FDA1B-3DE4-4CEA-8889-7FE9D21F242D}"/>
                </a:ext>
              </a:extLst>
            </p:cNvPr>
            <p:cNvSpPr/>
            <p:nvPr/>
          </p:nvSpPr>
          <p:spPr>
            <a:xfrm>
              <a:off x="1526131" y="3355119"/>
              <a:ext cx="216630" cy="324945"/>
            </a:xfrm>
            <a:custGeom>
              <a:avLst/>
              <a:gdLst>
                <a:gd name="connsiteX0" fmla="*/ 172221 w 216630"/>
                <a:gd name="connsiteY0" fmla="*/ 328736 h 324945"/>
                <a:gd name="connsiteX1" fmla="*/ 144059 w 216630"/>
                <a:gd name="connsiteY1" fmla="*/ 315738 h 324945"/>
                <a:gd name="connsiteX2" fmla="*/ 27079 w 216630"/>
                <a:gd name="connsiteY2" fmla="*/ 198758 h 324945"/>
                <a:gd name="connsiteX3" fmla="*/ 16247 w 216630"/>
                <a:gd name="connsiteY3" fmla="*/ 170596 h 324945"/>
                <a:gd name="connsiteX4" fmla="*/ 29245 w 216630"/>
                <a:gd name="connsiteY4" fmla="*/ 142434 h 324945"/>
                <a:gd name="connsiteX5" fmla="*/ 148392 w 216630"/>
                <a:gd name="connsiteY5" fmla="*/ 27620 h 324945"/>
                <a:gd name="connsiteX6" fmla="*/ 206882 w 216630"/>
                <a:gd name="connsiteY6" fmla="*/ 27620 h 324945"/>
                <a:gd name="connsiteX7" fmla="*/ 206882 w 216630"/>
                <a:gd name="connsiteY7" fmla="*/ 86110 h 324945"/>
                <a:gd name="connsiteX8" fmla="*/ 118063 w 216630"/>
                <a:gd name="connsiteY8" fmla="*/ 172762 h 324945"/>
                <a:gd name="connsiteX9" fmla="*/ 204715 w 216630"/>
                <a:gd name="connsiteY9" fmla="*/ 261581 h 324945"/>
                <a:gd name="connsiteX10" fmla="*/ 204715 w 216630"/>
                <a:gd name="connsiteY10" fmla="*/ 320071 h 324945"/>
                <a:gd name="connsiteX11" fmla="*/ 172221 w 216630"/>
                <a:gd name="connsiteY11" fmla="*/ 328736 h 32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30" h="324945">
                  <a:moveTo>
                    <a:pt x="172221" y="328736"/>
                  </a:moveTo>
                  <a:cubicBezTo>
                    <a:pt x="161389" y="328736"/>
                    <a:pt x="150558" y="324403"/>
                    <a:pt x="144059" y="315738"/>
                  </a:cubicBezTo>
                  <a:lnTo>
                    <a:pt x="27079" y="198758"/>
                  </a:lnTo>
                  <a:cubicBezTo>
                    <a:pt x="20580" y="190093"/>
                    <a:pt x="16247" y="181428"/>
                    <a:pt x="16247" y="170596"/>
                  </a:cubicBezTo>
                  <a:cubicBezTo>
                    <a:pt x="16247" y="159765"/>
                    <a:pt x="20580" y="148933"/>
                    <a:pt x="29245" y="142434"/>
                  </a:cubicBezTo>
                  <a:lnTo>
                    <a:pt x="148392" y="27620"/>
                  </a:lnTo>
                  <a:cubicBezTo>
                    <a:pt x="163556" y="12456"/>
                    <a:pt x="189551" y="12456"/>
                    <a:pt x="206882" y="27620"/>
                  </a:cubicBezTo>
                  <a:cubicBezTo>
                    <a:pt x="222046" y="42784"/>
                    <a:pt x="222046" y="68780"/>
                    <a:pt x="206882" y="86110"/>
                  </a:cubicBezTo>
                  <a:lnTo>
                    <a:pt x="118063" y="172762"/>
                  </a:lnTo>
                  <a:lnTo>
                    <a:pt x="204715" y="261581"/>
                  </a:lnTo>
                  <a:cubicBezTo>
                    <a:pt x="219879" y="276745"/>
                    <a:pt x="219879" y="302740"/>
                    <a:pt x="204715" y="320071"/>
                  </a:cubicBezTo>
                  <a:cubicBezTo>
                    <a:pt x="191718" y="326570"/>
                    <a:pt x="183052" y="328736"/>
                    <a:pt x="172221" y="328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2" name="Oval 71">
            <a:extLst>
              <a:ext uri="{FF2B5EF4-FFF2-40B4-BE49-F238E27FC236}">
                <a16:creationId xmlns:a16="http://schemas.microsoft.com/office/drawing/2014/main" id="{87DF7429-ED1D-4EB3-848E-8836359F7293}"/>
              </a:ext>
            </a:extLst>
          </p:cNvPr>
          <p:cNvSpPr/>
          <p:nvPr userDrawn="1"/>
        </p:nvSpPr>
        <p:spPr>
          <a:xfrm>
            <a:off x="1987777" y="4775695"/>
            <a:ext cx="184106" cy="193919"/>
          </a:xfrm>
          <a:prstGeom prst="ellipse">
            <a:avLst/>
          </a:prstGeom>
          <a:solidFill>
            <a:schemeClr val="bg1">
              <a:alpha val="72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644035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C94C0C1-C105-49A1-80F4-B360522907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13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6DD40-BA8F-48B7-B4C2-E0FFD7A6DDF0}"/>
              </a:ext>
            </a:extLst>
          </p:cNvPr>
          <p:cNvSpPr/>
          <p:nvPr userDrawn="1"/>
        </p:nvSpPr>
        <p:spPr>
          <a:xfrm>
            <a:off x="2632663" y="2468896"/>
            <a:ext cx="1728000" cy="2208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5D593A7-43B0-47D1-BF3D-9A8F79CC45B8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6219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650C69-C1B1-41C4-952A-9DD539724917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C58B34E-2F81-4D5C-89F7-95C6B8D6BEC2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FDA304-E7F5-4248-A1F4-6228DE43CE90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B7B164-60D4-4671-9B7F-E8A87D9422BD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2BCB82-A7CE-4D45-ABD4-76E3185AE53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8DAB93-956F-4747-9938-C756572C501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603F8D-B8F3-4CDB-B681-6B1551D1C8EF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066AE3-F712-40FC-B722-F9C1710A9D45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F8B134-52BD-40DA-9E7B-CC3927AF3546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5386455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71BC114-F2C7-4604-9852-F32BC9BE689D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1954783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790661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65598439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D2008D2F-0932-4EC6-9CE3-B2E6ECE9445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 and Send to </a:t>
            </a:r>
            <a:r>
              <a:rPr lang="en-US" altLang="ko-KR" dirty="0" err="1"/>
              <a:t>BackHere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2FC4263E-05B0-4493-AA02-4516ADA747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00098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13364F9-BE09-4AD7-986E-407F1B79F9A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2225533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4">
            <a:extLst>
              <a:ext uri="{FF2B5EF4-FFF2-40B4-BE49-F238E27FC236}">
                <a16:creationId xmlns:a16="http://schemas.microsoft.com/office/drawing/2014/main" id="{F4191223-1C20-48E8-B0A5-9EDF00C03A87}"/>
              </a:ext>
            </a:extLst>
          </p:cNvPr>
          <p:cNvGrpSpPr/>
          <p:nvPr userDrawn="1"/>
        </p:nvGrpSpPr>
        <p:grpSpPr>
          <a:xfrm>
            <a:off x="10814321" y="5292634"/>
            <a:ext cx="1020146" cy="1450515"/>
            <a:chOff x="3683187" y="1128"/>
            <a:chExt cx="2755348" cy="391774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91F328-D75C-44FC-B6AB-DC85A8CA8939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8A799BD-456A-4397-B157-8A5331B48A5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A94CA11-E695-4589-BB92-8579E5745A74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6C2671F-EB20-4B6C-B990-00DA0B6C4977}"/>
              </a:ext>
            </a:extLst>
          </p:cNvPr>
          <p:cNvSpPr/>
          <p:nvPr userDrawn="1"/>
        </p:nvSpPr>
        <p:spPr>
          <a:xfrm>
            <a:off x="0" y="6662419"/>
            <a:ext cx="12192000" cy="195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DAA0DDF-416D-4463-859E-9073D3F90B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25437418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563307B-4B6F-4D4D-AB66-99288A7B7613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334000" y="0"/>
            <a:ext cx="6858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335768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2F38E83-4DBF-4B20-B610-5D6772D0D690}"/>
              </a:ext>
            </a:extLst>
          </p:cNvPr>
          <p:cNvSpPr/>
          <p:nvPr userDrawn="1"/>
        </p:nvSpPr>
        <p:spPr>
          <a:xfrm>
            <a:off x="0" y="6515100"/>
            <a:ext cx="10487025" cy="1789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2CEA8EA-4FAC-4A5F-9723-5B5D4B47310F}"/>
              </a:ext>
            </a:extLst>
          </p:cNvPr>
          <p:cNvSpPr/>
          <p:nvPr/>
        </p:nvSpPr>
        <p:spPr>
          <a:xfrm>
            <a:off x="10597014" y="5934954"/>
            <a:ext cx="1480686" cy="854359"/>
          </a:xfrm>
          <a:custGeom>
            <a:avLst/>
            <a:gdLst>
              <a:gd name="connsiteX0" fmla="*/ 1005762 w 1341341"/>
              <a:gd name="connsiteY0" fmla="*/ 386147 h 773957"/>
              <a:gd name="connsiteX1" fmla="*/ 1009744 w 1341341"/>
              <a:gd name="connsiteY1" fmla="*/ 388043 h 773957"/>
              <a:gd name="connsiteX2" fmla="*/ 1011262 w 1341341"/>
              <a:gd name="connsiteY2" fmla="*/ 395250 h 773957"/>
              <a:gd name="connsiteX3" fmla="*/ 1005951 w 1341341"/>
              <a:gd name="connsiteY3" fmla="*/ 445320 h 773957"/>
              <a:gd name="connsiteX4" fmla="*/ 1002917 w 1341341"/>
              <a:gd name="connsiteY4" fmla="*/ 573150 h 773957"/>
              <a:gd name="connsiteX5" fmla="*/ 936916 w 1341341"/>
              <a:gd name="connsiteY5" fmla="*/ 707049 h 773957"/>
              <a:gd name="connsiteX6" fmla="*/ 774187 w 1341341"/>
              <a:gd name="connsiteY6" fmla="*/ 746877 h 773957"/>
              <a:gd name="connsiteX7" fmla="*/ 767739 w 1341341"/>
              <a:gd name="connsiteY7" fmla="*/ 743084 h 773957"/>
              <a:gd name="connsiteX8" fmla="*/ 823499 w 1341341"/>
              <a:gd name="connsiteY8" fmla="*/ 613737 h 773957"/>
              <a:gd name="connsiteX9" fmla="*/ 820085 w 1341341"/>
              <a:gd name="connsiteY9" fmla="*/ 547736 h 773957"/>
              <a:gd name="connsiteX10" fmla="*/ 826154 w 1341341"/>
              <a:gd name="connsiteY10" fmla="*/ 520425 h 773957"/>
              <a:gd name="connsiteX11" fmla="*/ 860672 w 1341341"/>
              <a:gd name="connsiteY11" fmla="*/ 477941 h 773957"/>
              <a:gd name="connsiteX12" fmla="*/ 1001779 w 1341341"/>
              <a:gd name="connsiteY12" fmla="*/ 387664 h 773957"/>
              <a:gd name="connsiteX13" fmla="*/ 1005762 w 1341341"/>
              <a:gd name="connsiteY13" fmla="*/ 386147 h 773957"/>
              <a:gd name="connsiteX14" fmla="*/ 337119 w 1341341"/>
              <a:gd name="connsiteY14" fmla="*/ 386051 h 773957"/>
              <a:gd name="connsiteX15" fmla="*/ 341386 w 1341341"/>
              <a:gd name="connsiteY15" fmla="*/ 388422 h 773957"/>
              <a:gd name="connsiteX16" fmla="*/ 431664 w 1341341"/>
              <a:gd name="connsiteY16" fmla="*/ 439629 h 773957"/>
              <a:gd name="connsiteX17" fmla="*/ 498803 w 1341341"/>
              <a:gd name="connsiteY17" fmla="*/ 495768 h 773957"/>
              <a:gd name="connsiteX18" fmla="*/ 512838 w 1341341"/>
              <a:gd name="connsiteY18" fmla="*/ 514734 h 773957"/>
              <a:gd name="connsiteX19" fmla="*/ 521562 w 1341341"/>
              <a:gd name="connsiteY19" fmla="*/ 553045 h 773957"/>
              <a:gd name="connsiteX20" fmla="*/ 526115 w 1341341"/>
              <a:gd name="connsiteY20" fmla="*/ 666461 h 773957"/>
              <a:gd name="connsiteX21" fmla="*/ 573909 w 1341341"/>
              <a:gd name="connsiteY21" fmla="*/ 744221 h 773957"/>
              <a:gd name="connsiteX22" fmla="*/ 405112 w 1341341"/>
              <a:gd name="connsiteY22" fmla="*/ 707807 h 773957"/>
              <a:gd name="connsiteX23" fmla="*/ 337213 w 1341341"/>
              <a:gd name="connsiteY23" fmla="*/ 564045 h 773957"/>
              <a:gd name="connsiteX24" fmla="*/ 335317 w 1341341"/>
              <a:gd name="connsiteY24" fmla="*/ 446078 h 773957"/>
              <a:gd name="connsiteX25" fmla="*/ 330006 w 1341341"/>
              <a:gd name="connsiteY25" fmla="*/ 394870 h 773957"/>
              <a:gd name="connsiteX26" fmla="*/ 332282 w 1341341"/>
              <a:gd name="connsiteY26" fmla="*/ 387663 h 773957"/>
              <a:gd name="connsiteX27" fmla="*/ 337119 w 1341341"/>
              <a:gd name="connsiteY27" fmla="*/ 386051 h 773957"/>
              <a:gd name="connsiteX28" fmla="*/ 0 w 1341341"/>
              <a:gd name="connsiteY28" fmla="*/ 329249 h 773957"/>
              <a:gd name="connsiteX29" fmla="*/ 64104 w 1341341"/>
              <a:gd name="connsiteY29" fmla="*/ 334559 h 773957"/>
              <a:gd name="connsiteX30" fmla="*/ 226832 w 1341341"/>
              <a:gd name="connsiteY30" fmla="*/ 387284 h 773957"/>
              <a:gd name="connsiteX31" fmla="*/ 291316 w 1341341"/>
              <a:gd name="connsiteY31" fmla="*/ 436596 h 773957"/>
              <a:gd name="connsiteX32" fmla="*/ 299661 w 1341341"/>
              <a:gd name="connsiteY32" fmla="*/ 462768 h 773957"/>
              <a:gd name="connsiteX33" fmla="*/ 301557 w 1341341"/>
              <a:gd name="connsiteY33" fmla="*/ 604634 h 773957"/>
              <a:gd name="connsiteX34" fmla="*/ 358834 w 1341341"/>
              <a:gd name="connsiteY34" fmla="*/ 702876 h 773957"/>
              <a:gd name="connsiteX35" fmla="*/ 361489 w 1341341"/>
              <a:gd name="connsiteY35" fmla="*/ 707428 h 773957"/>
              <a:gd name="connsiteX36" fmla="*/ 285246 w 1341341"/>
              <a:gd name="connsiteY36" fmla="*/ 686945 h 773957"/>
              <a:gd name="connsiteX37" fmla="*/ 83450 w 1341341"/>
              <a:gd name="connsiteY37" fmla="*/ 472252 h 773957"/>
              <a:gd name="connsiteX38" fmla="*/ 75863 w 1341341"/>
              <a:gd name="connsiteY38" fmla="*/ 444940 h 773957"/>
              <a:gd name="connsiteX39" fmla="*/ 0 w 1341341"/>
              <a:gd name="connsiteY39" fmla="*/ 329249 h 773957"/>
              <a:gd name="connsiteX40" fmla="*/ 1338992 w 1341341"/>
              <a:gd name="connsiteY40" fmla="*/ 328490 h 773957"/>
              <a:gd name="connsiteX41" fmla="*/ 1341267 w 1341341"/>
              <a:gd name="connsiteY41" fmla="*/ 328870 h 773957"/>
              <a:gd name="connsiteX42" fmla="*/ 1339371 w 1341341"/>
              <a:gd name="connsiteY42" fmla="*/ 332284 h 773957"/>
              <a:gd name="connsiteX43" fmla="*/ 1277922 w 1341341"/>
              <a:gd name="connsiteY43" fmla="*/ 411182 h 773957"/>
              <a:gd name="connsiteX44" fmla="*/ 1262749 w 1341341"/>
              <a:gd name="connsiteY44" fmla="*/ 456700 h 773957"/>
              <a:gd name="connsiteX45" fmla="*/ 985089 w 1341341"/>
              <a:gd name="connsiteY45" fmla="*/ 706670 h 773957"/>
              <a:gd name="connsiteX46" fmla="*/ 981296 w 1341341"/>
              <a:gd name="connsiteY46" fmla="*/ 707049 h 773957"/>
              <a:gd name="connsiteX47" fmla="*/ 982813 w 1341341"/>
              <a:gd name="connsiteY47" fmla="*/ 702877 h 773957"/>
              <a:gd name="connsiteX48" fmla="*/ 1042365 w 1341341"/>
              <a:gd name="connsiteY48" fmla="*/ 594013 h 773957"/>
              <a:gd name="connsiteX49" fmla="*/ 1041607 w 1341341"/>
              <a:gd name="connsiteY49" fmla="*/ 457079 h 773957"/>
              <a:gd name="connsiteX50" fmla="*/ 1046159 w 1341341"/>
              <a:gd name="connsiteY50" fmla="*/ 441527 h 773957"/>
              <a:gd name="connsiteX51" fmla="*/ 1167161 w 1341341"/>
              <a:gd name="connsiteY51" fmla="*/ 363388 h 773957"/>
              <a:gd name="connsiteX52" fmla="*/ 1323819 w 1341341"/>
              <a:gd name="connsiteY52" fmla="*/ 328870 h 773957"/>
              <a:gd name="connsiteX53" fmla="*/ 1338992 w 1341341"/>
              <a:gd name="connsiteY53" fmla="*/ 328490 h 773957"/>
              <a:gd name="connsiteX54" fmla="*/ 673290 w 1341341"/>
              <a:gd name="connsiteY54" fmla="*/ 306868 h 773957"/>
              <a:gd name="connsiteX55" fmla="*/ 786706 w 1341341"/>
              <a:gd name="connsiteY55" fmla="*/ 558356 h 773957"/>
              <a:gd name="connsiteX56" fmla="*/ 781775 w 1341341"/>
              <a:gd name="connsiteY56" fmla="*/ 675945 h 773957"/>
              <a:gd name="connsiteX57" fmla="*/ 675565 w 1341341"/>
              <a:gd name="connsiteY57" fmla="*/ 773050 h 773957"/>
              <a:gd name="connsiteX58" fmla="*/ 669876 w 1341341"/>
              <a:gd name="connsiteY58" fmla="*/ 773809 h 773957"/>
              <a:gd name="connsiteX59" fmla="*/ 557976 w 1341341"/>
              <a:gd name="connsiteY59" fmla="*/ 645979 h 773957"/>
              <a:gd name="connsiteX60" fmla="*/ 571253 w 1341341"/>
              <a:gd name="connsiteY60" fmla="*/ 515114 h 773957"/>
              <a:gd name="connsiteX61" fmla="*/ 649771 w 1341341"/>
              <a:gd name="connsiteY61" fmla="*/ 347835 h 773957"/>
              <a:gd name="connsiteX62" fmla="*/ 673290 w 1341341"/>
              <a:gd name="connsiteY62" fmla="*/ 306868 h 773957"/>
              <a:gd name="connsiteX63" fmla="*/ 1168347 w 1341341"/>
              <a:gd name="connsiteY63" fmla="*/ 218772 h 773957"/>
              <a:gd name="connsiteX64" fmla="*/ 1170575 w 1341341"/>
              <a:gd name="connsiteY64" fmla="*/ 227212 h 773957"/>
              <a:gd name="connsiteX65" fmla="*/ 1161851 w 1341341"/>
              <a:gd name="connsiteY65" fmla="*/ 290558 h 773957"/>
              <a:gd name="connsiteX66" fmla="*/ 1133023 w 1341341"/>
              <a:gd name="connsiteY66" fmla="*/ 326973 h 773957"/>
              <a:gd name="connsiteX67" fmla="*/ 1042365 w 1341341"/>
              <a:gd name="connsiteY67" fmla="*/ 392974 h 773957"/>
              <a:gd name="connsiteX68" fmla="*/ 1047297 w 1341341"/>
              <a:gd name="connsiteY68" fmla="*/ 349732 h 773957"/>
              <a:gd name="connsiteX69" fmla="*/ 1032503 w 1341341"/>
              <a:gd name="connsiteY69" fmla="*/ 337593 h 773957"/>
              <a:gd name="connsiteX70" fmla="*/ 884948 w 1341341"/>
              <a:gd name="connsiteY70" fmla="*/ 410422 h 773957"/>
              <a:gd name="connsiteX71" fmla="*/ 845879 w 1341341"/>
              <a:gd name="connsiteY71" fmla="*/ 436595 h 773957"/>
              <a:gd name="connsiteX72" fmla="*/ 834499 w 1341341"/>
              <a:gd name="connsiteY72" fmla="*/ 437354 h 773957"/>
              <a:gd name="connsiteX73" fmla="*/ 837155 w 1341341"/>
              <a:gd name="connsiteY73" fmla="*/ 427112 h 773957"/>
              <a:gd name="connsiteX74" fmla="*/ 1051090 w 1341341"/>
              <a:gd name="connsiteY74" fmla="*/ 259454 h 773957"/>
              <a:gd name="connsiteX75" fmla="*/ 1159575 w 1341341"/>
              <a:gd name="connsiteY75" fmla="*/ 218867 h 773957"/>
              <a:gd name="connsiteX76" fmla="*/ 1168347 w 1341341"/>
              <a:gd name="connsiteY76" fmla="*/ 218772 h 773957"/>
              <a:gd name="connsiteX77" fmla="*/ 167185 w 1341341"/>
              <a:gd name="connsiteY77" fmla="*/ 216164 h 773957"/>
              <a:gd name="connsiteX78" fmla="*/ 174486 w 1341341"/>
              <a:gd name="connsiteY78" fmla="*/ 217349 h 773957"/>
              <a:gd name="connsiteX79" fmla="*/ 320903 w 1341341"/>
              <a:gd name="connsiteY79" fmla="*/ 277661 h 773957"/>
              <a:gd name="connsiteX80" fmla="*/ 492734 w 1341341"/>
              <a:gd name="connsiteY80" fmla="*/ 419905 h 773957"/>
              <a:gd name="connsiteX81" fmla="*/ 499941 w 1341341"/>
              <a:gd name="connsiteY81" fmla="*/ 428629 h 773957"/>
              <a:gd name="connsiteX82" fmla="*/ 499941 w 1341341"/>
              <a:gd name="connsiteY82" fmla="*/ 436595 h 773957"/>
              <a:gd name="connsiteX83" fmla="*/ 491976 w 1341341"/>
              <a:gd name="connsiteY83" fmla="*/ 437354 h 773957"/>
              <a:gd name="connsiteX84" fmla="*/ 463527 w 1341341"/>
              <a:gd name="connsiteY84" fmla="*/ 417629 h 773957"/>
              <a:gd name="connsiteX85" fmla="*/ 298144 w 1341341"/>
              <a:gd name="connsiteY85" fmla="*/ 334938 h 773957"/>
              <a:gd name="connsiteX86" fmla="*/ 287144 w 1341341"/>
              <a:gd name="connsiteY86" fmla="*/ 344042 h 773957"/>
              <a:gd name="connsiteX87" fmla="*/ 292455 w 1341341"/>
              <a:gd name="connsiteY87" fmla="*/ 391077 h 773957"/>
              <a:gd name="connsiteX88" fmla="*/ 192314 w 1341341"/>
              <a:gd name="connsiteY88" fmla="*/ 319386 h 773957"/>
              <a:gd name="connsiteX89" fmla="*/ 174866 w 1341341"/>
              <a:gd name="connsiteY89" fmla="*/ 294731 h 773957"/>
              <a:gd name="connsiteX90" fmla="*/ 163866 w 1341341"/>
              <a:gd name="connsiteY90" fmla="*/ 222660 h 773957"/>
              <a:gd name="connsiteX91" fmla="*/ 167185 w 1341341"/>
              <a:gd name="connsiteY91" fmla="*/ 216164 h 773957"/>
              <a:gd name="connsiteX92" fmla="*/ 364902 w 1341341"/>
              <a:gd name="connsiteY92" fmla="*/ 94451 h 773957"/>
              <a:gd name="connsiteX93" fmla="*/ 524217 w 1341341"/>
              <a:gd name="connsiteY93" fmla="*/ 191177 h 773957"/>
              <a:gd name="connsiteX94" fmla="*/ 528009 w 1341341"/>
              <a:gd name="connsiteY94" fmla="*/ 202177 h 773957"/>
              <a:gd name="connsiteX95" fmla="*/ 512837 w 1341341"/>
              <a:gd name="connsiteY95" fmla="*/ 316731 h 773957"/>
              <a:gd name="connsiteX96" fmla="*/ 527630 w 1341341"/>
              <a:gd name="connsiteY96" fmla="*/ 392595 h 773957"/>
              <a:gd name="connsiteX97" fmla="*/ 526872 w 1341341"/>
              <a:gd name="connsiteY97" fmla="*/ 402836 h 773957"/>
              <a:gd name="connsiteX98" fmla="*/ 517010 w 1341341"/>
              <a:gd name="connsiteY98" fmla="*/ 397526 h 773957"/>
              <a:gd name="connsiteX99" fmla="*/ 485147 w 1341341"/>
              <a:gd name="connsiteY99" fmla="*/ 355042 h 773957"/>
              <a:gd name="connsiteX100" fmla="*/ 375903 w 1341341"/>
              <a:gd name="connsiteY100" fmla="*/ 266661 h 773957"/>
              <a:gd name="connsiteX101" fmla="*/ 361868 w 1341341"/>
              <a:gd name="connsiteY101" fmla="*/ 248075 h 773957"/>
              <a:gd name="connsiteX102" fmla="*/ 355040 w 1341341"/>
              <a:gd name="connsiteY102" fmla="*/ 165763 h 773957"/>
              <a:gd name="connsiteX103" fmla="*/ 358834 w 1341341"/>
              <a:gd name="connsiteY103" fmla="*/ 98244 h 773957"/>
              <a:gd name="connsiteX104" fmla="*/ 364902 w 1341341"/>
              <a:gd name="connsiteY104" fmla="*/ 94451 h 773957"/>
              <a:gd name="connsiteX105" fmla="*/ 985088 w 1341341"/>
              <a:gd name="connsiteY105" fmla="*/ 91132 h 773957"/>
              <a:gd name="connsiteX106" fmla="*/ 988502 w 1341341"/>
              <a:gd name="connsiteY106" fmla="*/ 106589 h 773957"/>
              <a:gd name="connsiteX107" fmla="*/ 985088 w 1341341"/>
              <a:gd name="connsiteY107" fmla="*/ 239350 h 773957"/>
              <a:gd name="connsiteX108" fmla="*/ 966122 w 1341341"/>
              <a:gd name="connsiteY108" fmla="*/ 264765 h 773957"/>
              <a:gd name="connsiteX109" fmla="*/ 832223 w 1341341"/>
              <a:gd name="connsiteY109" fmla="*/ 388423 h 773957"/>
              <a:gd name="connsiteX110" fmla="*/ 814395 w 1341341"/>
              <a:gd name="connsiteY110" fmla="*/ 404733 h 773957"/>
              <a:gd name="connsiteX111" fmla="*/ 828809 w 1341341"/>
              <a:gd name="connsiteY111" fmla="*/ 346698 h 773957"/>
              <a:gd name="connsiteX112" fmla="*/ 829947 w 1341341"/>
              <a:gd name="connsiteY112" fmla="*/ 231385 h 773957"/>
              <a:gd name="connsiteX113" fmla="*/ 820464 w 1341341"/>
              <a:gd name="connsiteY113" fmla="*/ 202556 h 773957"/>
              <a:gd name="connsiteX114" fmla="*/ 824636 w 1341341"/>
              <a:gd name="connsiteY114" fmla="*/ 183970 h 773957"/>
              <a:gd name="connsiteX115" fmla="*/ 970295 w 1341341"/>
              <a:gd name="connsiteY115" fmla="*/ 94451 h 773957"/>
              <a:gd name="connsiteX116" fmla="*/ 985088 w 1341341"/>
              <a:gd name="connsiteY116" fmla="*/ 91132 h 773957"/>
              <a:gd name="connsiteX117" fmla="*/ 670254 w 1341341"/>
              <a:gd name="connsiteY117" fmla="*/ 0 h 773957"/>
              <a:gd name="connsiteX118" fmla="*/ 672151 w 1341341"/>
              <a:gd name="connsiteY118" fmla="*/ 759 h 773957"/>
              <a:gd name="connsiteX119" fmla="*/ 774566 w 1341341"/>
              <a:gd name="connsiteY119" fmla="*/ 202556 h 773957"/>
              <a:gd name="connsiteX120" fmla="*/ 795808 w 1341341"/>
              <a:gd name="connsiteY120" fmla="*/ 336456 h 773957"/>
              <a:gd name="connsiteX121" fmla="*/ 777601 w 1341341"/>
              <a:gd name="connsiteY121" fmla="*/ 407009 h 773957"/>
              <a:gd name="connsiteX122" fmla="*/ 771532 w 1341341"/>
              <a:gd name="connsiteY122" fmla="*/ 414595 h 773957"/>
              <a:gd name="connsiteX123" fmla="*/ 766221 w 1341341"/>
              <a:gd name="connsiteY123" fmla="*/ 397526 h 773957"/>
              <a:gd name="connsiteX124" fmla="*/ 680116 w 1341341"/>
              <a:gd name="connsiteY124" fmla="*/ 220384 h 773957"/>
              <a:gd name="connsiteX125" fmla="*/ 661909 w 1341341"/>
              <a:gd name="connsiteY125" fmla="*/ 220005 h 773957"/>
              <a:gd name="connsiteX126" fmla="*/ 574286 w 1341341"/>
              <a:gd name="connsiteY126" fmla="*/ 400940 h 773957"/>
              <a:gd name="connsiteX127" fmla="*/ 568217 w 1341341"/>
              <a:gd name="connsiteY127" fmla="*/ 415354 h 773957"/>
              <a:gd name="connsiteX128" fmla="*/ 545079 w 1341341"/>
              <a:gd name="connsiteY128" fmla="*/ 326214 h 773957"/>
              <a:gd name="connsiteX129" fmla="*/ 566321 w 1341341"/>
              <a:gd name="connsiteY129" fmla="*/ 204453 h 773957"/>
              <a:gd name="connsiteX130" fmla="*/ 670254 w 1341341"/>
              <a:gd name="connsiteY130" fmla="*/ 0 h 773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341341" h="773957">
                <a:moveTo>
                  <a:pt x="1005762" y="386147"/>
                </a:moveTo>
                <a:cubicBezTo>
                  <a:pt x="1007090" y="385957"/>
                  <a:pt x="1008417" y="386336"/>
                  <a:pt x="1009744" y="388043"/>
                </a:cubicBezTo>
                <a:cubicBezTo>
                  <a:pt x="1011262" y="390319"/>
                  <a:pt x="1012779" y="392216"/>
                  <a:pt x="1011262" y="395250"/>
                </a:cubicBezTo>
                <a:cubicBezTo>
                  <a:pt x="1003676" y="411182"/>
                  <a:pt x="1005193" y="428251"/>
                  <a:pt x="1005951" y="445320"/>
                </a:cubicBezTo>
                <a:cubicBezTo>
                  <a:pt x="1007848" y="488183"/>
                  <a:pt x="1010503" y="530667"/>
                  <a:pt x="1002917" y="573150"/>
                </a:cubicBezTo>
                <a:cubicBezTo>
                  <a:pt x="993813" y="623978"/>
                  <a:pt x="974847" y="670634"/>
                  <a:pt x="936916" y="707049"/>
                </a:cubicBezTo>
                <a:cubicBezTo>
                  <a:pt x="890638" y="751049"/>
                  <a:pt x="835258" y="760912"/>
                  <a:pt x="774187" y="746877"/>
                </a:cubicBezTo>
                <a:cubicBezTo>
                  <a:pt x="772670" y="746498"/>
                  <a:pt x="770015" y="746498"/>
                  <a:pt x="767739" y="743084"/>
                </a:cubicBezTo>
                <a:cubicBezTo>
                  <a:pt x="810602" y="710463"/>
                  <a:pt x="820464" y="663427"/>
                  <a:pt x="823499" y="613737"/>
                </a:cubicBezTo>
                <a:cubicBezTo>
                  <a:pt x="824637" y="591737"/>
                  <a:pt x="823878" y="569736"/>
                  <a:pt x="820085" y="547736"/>
                </a:cubicBezTo>
                <a:cubicBezTo>
                  <a:pt x="818188" y="537494"/>
                  <a:pt x="821982" y="529149"/>
                  <a:pt x="826154" y="520425"/>
                </a:cubicBezTo>
                <a:cubicBezTo>
                  <a:pt x="834879" y="504114"/>
                  <a:pt x="847017" y="490459"/>
                  <a:pt x="860672" y="477941"/>
                </a:cubicBezTo>
                <a:cubicBezTo>
                  <a:pt x="902776" y="440389"/>
                  <a:pt x="951329" y="412699"/>
                  <a:pt x="1001779" y="387664"/>
                </a:cubicBezTo>
                <a:cubicBezTo>
                  <a:pt x="1003106" y="387095"/>
                  <a:pt x="1004434" y="386336"/>
                  <a:pt x="1005762" y="386147"/>
                </a:cubicBezTo>
                <a:close/>
                <a:moveTo>
                  <a:pt x="337119" y="386051"/>
                </a:moveTo>
                <a:cubicBezTo>
                  <a:pt x="338636" y="386525"/>
                  <a:pt x="340059" y="387663"/>
                  <a:pt x="341386" y="388422"/>
                </a:cubicBezTo>
                <a:cubicBezTo>
                  <a:pt x="372490" y="403595"/>
                  <a:pt x="402836" y="420284"/>
                  <a:pt x="431664" y="439629"/>
                </a:cubicBezTo>
                <a:cubicBezTo>
                  <a:pt x="455941" y="455940"/>
                  <a:pt x="479458" y="473389"/>
                  <a:pt x="498803" y="495768"/>
                </a:cubicBezTo>
                <a:cubicBezTo>
                  <a:pt x="503735" y="501837"/>
                  <a:pt x="508666" y="507907"/>
                  <a:pt x="512838" y="514734"/>
                </a:cubicBezTo>
                <a:cubicBezTo>
                  <a:pt x="520424" y="526493"/>
                  <a:pt x="523838" y="538631"/>
                  <a:pt x="521562" y="553045"/>
                </a:cubicBezTo>
                <a:cubicBezTo>
                  <a:pt x="516252" y="590977"/>
                  <a:pt x="516631" y="628908"/>
                  <a:pt x="526115" y="666461"/>
                </a:cubicBezTo>
                <a:cubicBezTo>
                  <a:pt x="533322" y="697185"/>
                  <a:pt x="547736" y="724117"/>
                  <a:pt x="573909" y="744221"/>
                </a:cubicBezTo>
                <a:cubicBezTo>
                  <a:pt x="510941" y="761290"/>
                  <a:pt x="453285" y="753704"/>
                  <a:pt x="405112" y="707807"/>
                </a:cubicBezTo>
                <a:cubicBezTo>
                  <a:pt x="364145" y="669116"/>
                  <a:pt x="345559" y="618667"/>
                  <a:pt x="337213" y="564045"/>
                </a:cubicBezTo>
                <a:cubicBezTo>
                  <a:pt x="331145" y="524976"/>
                  <a:pt x="334179" y="485527"/>
                  <a:pt x="335317" y="446078"/>
                </a:cubicBezTo>
                <a:cubicBezTo>
                  <a:pt x="335696" y="429008"/>
                  <a:pt x="337972" y="411181"/>
                  <a:pt x="330006" y="394870"/>
                </a:cubicBezTo>
                <a:cubicBezTo>
                  <a:pt x="328489" y="391836"/>
                  <a:pt x="330385" y="389560"/>
                  <a:pt x="332282" y="387663"/>
                </a:cubicBezTo>
                <a:cubicBezTo>
                  <a:pt x="333989" y="385766"/>
                  <a:pt x="335601" y="385577"/>
                  <a:pt x="337119" y="386051"/>
                </a:cubicBezTo>
                <a:close/>
                <a:moveTo>
                  <a:pt x="0" y="329249"/>
                </a:moveTo>
                <a:cubicBezTo>
                  <a:pt x="22000" y="327732"/>
                  <a:pt x="42863" y="331145"/>
                  <a:pt x="64104" y="334559"/>
                </a:cubicBezTo>
                <a:cubicBezTo>
                  <a:pt x="121002" y="344042"/>
                  <a:pt x="176003" y="359215"/>
                  <a:pt x="226832" y="387284"/>
                </a:cubicBezTo>
                <a:cubicBezTo>
                  <a:pt x="250729" y="400561"/>
                  <a:pt x="272350" y="416871"/>
                  <a:pt x="291316" y="436596"/>
                </a:cubicBezTo>
                <a:cubicBezTo>
                  <a:pt x="298902" y="444182"/>
                  <a:pt x="301178" y="451768"/>
                  <a:pt x="299661" y="462768"/>
                </a:cubicBezTo>
                <a:cubicBezTo>
                  <a:pt x="292074" y="510183"/>
                  <a:pt x="291316" y="557219"/>
                  <a:pt x="301557" y="604634"/>
                </a:cubicBezTo>
                <a:cubicBezTo>
                  <a:pt x="309902" y="643703"/>
                  <a:pt x="326213" y="677842"/>
                  <a:pt x="358834" y="702876"/>
                </a:cubicBezTo>
                <a:cubicBezTo>
                  <a:pt x="359972" y="704015"/>
                  <a:pt x="361868" y="704773"/>
                  <a:pt x="361489" y="707428"/>
                </a:cubicBezTo>
                <a:cubicBezTo>
                  <a:pt x="334937" y="704773"/>
                  <a:pt x="309523" y="697187"/>
                  <a:pt x="285246" y="686945"/>
                </a:cubicBezTo>
                <a:cubicBezTo>
                  <a:pt x="185865" y="645599"/>
                  <a:pt x="117588" y="575047"/>
                  <a:pt x="83450" y="472252"/>
                </a:cubicBezTo>
                <a:cubicBezTo>
                  <a:pt x="80415" y="463148"/>
                  <a:pt x="78898" y="453665"/>
                  <a:pt x="75863" y="444940"/>
                </a:cubicBezTo>
                <a:cubicBezTo>
                  <a:pt x="61070" y="399422"/>
                  <a:pt x="43242" y="356560"/>
                  <a:pt x="0" y="329249"/>
                </a:cubicBezTo>
                <a:close/>
                <a:moveTo>
                  <a:pt x="1338992" y="328490"/>
                </a:moveTo>
                <a:cubicBezTo>
                  <a:pt x="1339750" y="328111"/>
                  <a:pt x="1340509" y="328870"/>
                  <a:pt x="1341267" y="328870"/>
                </a:cubicBezTo>
                <a:cubicBezTo>
                  <a:pt x="1341647" y="330766"/>
                  <a:pt x="1340509" y="331525"/>
                  <a:pt x="1339371" y="332284"/>
                </a:cubicBezTo>
                <a:cubicBezTo>
                  <a:pt x="1308267" y="350491"/>
                  <a:pt x="1291577" y="379698"/>
                  <a:pt x="1277922" y="411182"/>
                </a:cubicBezTo>
                <a:cubicBezTo>
                  <a:pt x="1271473" y="425975"/>
                  <a:pt x="1266542" y="441148"/>
                  <a:pt x="1262749" y="456700"/>
                </a:cubicBezTo>
                <a:cubicBezTo>
                  <a:pt x="1230507" y="584150"/>
                  <a:pt x="1115195" y="688083"/>
                  <a:pt x="985089" y="706670"/>
                </a:cubicBezTo>
                <a:cubicBezTo>
                  <a:pt x="983951" y="706670"/>
                  <a:pt x="982434" y="706670"/>
                  <a:pt x="981296" y="707049"/>
                </a:cubicBezTo>
                <a:cubicBezTo>
                  <a:pt x="979778" y="704773"/>
                  <a:pt x="981675" y="703635"/>
                  <a:pt x="982813" y="702877"/>
                </a:cubicBezTo>
                <a:cubicBezTo>
                  <a:pt x="1018848" y="675566"/>
                  <a:pt x="1034780" y="636876"/>
                  <a:pt x="1042365" y="594013"/>
                </a:cubicBezTo>
                <a:cubicBezTo>
                  <a:pt x="1050332" y="548494"/>
                  <a:pt x="1048435" y="502597"/>
                  <a:pt x="1041607" y="457079"/>
                </a:cubicBezTo>
                <a:cubicBezTo>
                  <a:pt x="1040469" y="450631"/>
                  <a:pt x="1041986" y="446458"/>
                  <a:pt x="1046159" y="441527"/>
                </a:cubicBezTo>
                <a:cubicBezTo>
                  <a:pt x="1079159" y="403974"/>
                  <a:pt x="1121264" y="380457"/>
                  <a:pt x="1167161" y="363388"/>
                </a:cubicBezTo>
                <a:cubicBezTo>
                  <a:pt x="1217610" y="344421"/>
                  <a:pt x="1269956" y="333801"/>
                  <a:pt x="1323819" y="328870"/>
                </a:cubicBezTo>
                <a:cubicBezTo>
                  <a:pt x="1328750" y="328490"/>
                  <a:pt x="1334061" y="328490"/>
                  <a:pt x="1338992" y="328490"/>
                </a:cubicBezTo>
                <a:close/>
                <a:moveTo>
                  <a:pt x="673290" y="306868"/>
                </a:moveTo>
                <a:cubicBezTo>
                  <a:pt x="721084" y="388042"/>
                  <a:pt x="769636" y="466182"/>
                  <a:pt x="786706" y="558356"/>
                </a:cubicBezTo>
                <a:cubicBezTo>
                  <a:pt x="793913" y="597805"/>
                  <a:pt x="795431" y="637634"/>
                  <a:pt x="781775" y="675945"/>
                </a:cubicBezTo>
                <a:cubicBezTo>
                  <a:pt x="763568" y="726774"/>
                  <a:pt x="726015" y="757119"/>
                  <a:pt x="675565" y="773050"/>
                </a:cubicBezTo>
                <a:cubicBezTo>
                  <a:pt x="673669" y="773809"/>
                  <a:pt x="671393" y="774188"/>
                  <a:pt x="669876" y="773809"/>
                </a:cubicBezTo>
                <a:cubicBezTo>
                  <a:pt x="609943" y="751050"/>
                  <a:pt x="568218" y="711980"/>
                  <a:pt x="557976" y="645979"/>
                </a:cubicBezTo>
                <a:cubicBezTo>
                  <a:pt x="551148" y="601219"/>
                  <a:pt x="558735" y="557977"/>
                  <a:pt x="571253" y="515114"/>
                </a:cubicBezTo>
                <a:cubicBezTo>
                  <a:pt x="588701" y="455182"/>
                  <a:pt x="619047" y="401318"/>
                  <a:pt x="649771" y="347835"/>
                </a:cubicBezTo>
                <a:cubicBezTo>
                  <a:pt x="656599" y="334558"/>
                  <a:pt x="664186" y="321662"/>
                  <a:pt x="673290" y="306868"/>
                </a:cubicBezTo>
                <a:close/>
                <a:moveTo>
                  <a:pt x="1168347" y="218772"/>
                </a:moveTo>
                <a:cubicBezTo>
                  <a:pt x="1170101" y="220005"/>
                  <a:pt x="1170765" y="222660"/>
                  <a:pt x="1170575" y="227212"/>
                </a:cubicBezTo>
                <a:cubicBezTo>
                  <a:pt x="1170575" y="248833"/>
                  <a:pt x="1169058" y="270075"/>
                  <a:pt x="1161851" y="290558"/>
                </a:cubicBezTo>
                <a:cubicBezTo>
                  <a:pt x="1156540" y="306110"/>
                  <a:pt x="1147816" y="318248"/>
                  <a:pt x="1133023" y="326973"/>
                </a:cubicBezTo>
                <a:cubicBezTo>
                  <a:pt x="1101918" y="345938"/>
                  <a:pt x="1070056" y="365283"/>
                  <a:pt x="1042365" y="392974"/>
                </a:cubicBezTo>
                <a:cubicBezTo>
                  <a:pt x="1043124" y="377042"/>
                  <a:pt x="1045021" y="363387"/>
                  <a:pt x="1047297" y="349732"/>
                </a:cubicBezTo>
                <a:cubicBezTo>
                  <a:pt x="1050711" y="331524"/>
                  <a:pt x="1050711" y="331524"/>
                  <a:pt x="1032503" y="337593"/>
                </a:cubicBezTo>
                <a:cubicBezTo>
                  <a:pt x="980157" y="355421"/>
                  <a:pt x="931605" y="380836"/>
                  <a:pt x="884948" y="410422"/>
                </a:cubicBezTo>
                <a:cubicBezTo>
                  <a:pt x="871672" y="418767"/>
                  <a:pt x="859155" y="427871"/>
                  <a:pt x="845879" y="436595"/>
                </a:cubicBezTo>
                <a:cubicBezTo>
                  <a:pt x="842086" y="439250"/>
                  <a:pt x="839051" y="442285"/>
                  <a:pt x="834499" y="437354"/>
                </a:cubicBezTo>
                <a:cubicBezTo>
                  <a:pt x="829948" y="432422"/>
                  <a:pt x="834879" y="429767"/>
                  <a:pt x="837155" y="427112"/>
                </a:cubicBezTo>
                <a:cubicBezTo>
                  <a:pt x="895949" y="355421"/>
                  <a:pt x="968019" y="300041"/>
                  <a:pt x="1051090" y="259454"/>
                </a:cubicBezTo>
                <a:cubicBezTo>
                  <a:pt x="1085987" y="242384"/>
                  <a:pt x="1122402" y="229109"/>
                  <a:pt x="1159575" y="218867"/>
                </a:cubicBezTo>
                <a:cubicBezTo>
                  <a:pt x="1163747" y="217729"/>
                  <a:pt x="1166592" y="217539"/>
                  <a:pt x="1168347" y="218772"/>
                </a:cubicBezTo>
                <a:close/>
                <a:moveTo>
                  <a:pt x="167185" y="216164"/>
                </a:moveTo>
                <a:cubicBezTo>
                  <a:pt x="169176" y="215738"/>
                  <a:pt x="171831" y="216591"/>
                  <a:pt x="174486" y="217349"/>
                </a:cubicBezTo>
                <a:cubicBezTo>
                  <a:pt x="226074" y="231005"/>
                  <a:pt x="275006" y="251109"/>
                  <a:pt x="320903" y="277661"/>
                </a:cubicBezTo>
                <a:cubicBezTo>
                  <a:pt x="386146" y="315214"/>
                  <a:pt x="443802" y="362249"/>
                  <a:pt x="492734" y="419905"/>
                </a:cubicBezTo>
                <a:cubicBezTo>
                  <a:pt x="495010" y="422940"/>
                  <a:pt x="497287" y="425974"/>
                  <a:pt x="499941" y="428629"/>
                </a:cubicBezTo>
                <a:cubicBezTo>
                  <a:pt x="502217" y="431285"/>
                  <a:pt x="502597" y="433940"/>
                  <a:pt x="499941" y="436595"/>
                </a:cubicBezTo>
                <a:cubicBezTo>
                  <a:pt x="497287" y="439250"/>
                  <a:pt x="495010" y="439630"/>
                  <a:pt x="491976" y="437354"/>
                </a:cubicBezTo>
                <a:cubicBezTo>
                  <a:pt x="482493" y="430526"/>
                  <a:pt x="473010" y="424078"/>
                  <a:pt x="463527" y="417629"/>
                </a:cubicBezTo>
                <a:cubicBezTo>
                  <a:pt x="411561" y="383491"/>
                  <a:pt x="357318" y="354663"/>
                  <a:pt x="298144" y="334938"/>
                </a:cubicBezTo>
                <a:cubicBezTo>
                  <a:pt x="284489" y="330386"/>
                  <a:pt x="284489" y="330386"/>
                  <a:pt x="287144" y="344042"/>
                </a:cubicBezTo>
                <a:cubicBezTo>
                  <a:pt x="289420" y="358835"/>
                  <a:pt x="291317" y="373249"/>
                  <a:pt x="292455" y="391077"/>
                </a:cubicBezTo>
                <a:cubicBezTo>
                  <a:pt x="261351" y="361111"/>
                  <a:pt x="226453" y="341007"/>
                  <a:pt x="192314" y="319386"/>
                </a:cubicBezTo>
                <a:cubicBezTo>
                  <a:pt x="183590" y="313696"/>
                  <a:pt x="179039" y="304213"/>
                  <a:pt x="174866" y="294731"/>
                </a:cubicBezTo>
                <a:cubicBezTo>
                  <a:pt x="165383" y="271592"/>
                  <a:pt x="163487" y="247316"/>
                  <a:pt x="163866" y="222660"/>
                </a:cubicBezTo>
                <a:cubicBezTo>
                  <a:pt x="163866" y="218298"/>
                  <a:pt x="165194" y="216591"/>
                  <a:pt x="167185" y="216164"/>
                </a:cubicBezTo>
                <a:close/>
                <a:moveTo>
                  <a:pt x="364902" y="94451"/>
                </a:moveTo>
                <a:cubicBezTo>
                  <a:pt x="424456" y="116072"/>
                  <a:pt x="477560" y="148314"/>
                  <a:pt x="524217" y="191177"/>
                </a:cubicBezTo>
                <a:cubicBezTo>
                  <a:pt x="527251" y="193832"/>
                  <a:pt x="531044" y="196108"/>
                  <a:pt x="528009" y="202177"/>
                </a:cubicBezTo>
                <a:cubicBezTo>
                  <a:pt x="510182" y="238592"/>
                  <a:pt x="509802" y="277661"/>
                  <a:pt x="512837" y="316731"/>
                </a:cubicBezTo>
                <a:cubicBezTo>
                  <a:pt x="514733" y="342524"/>
                  <a:pt x="519664" y="367939"/>
                  <a:pt x="527630" y="392595"/>
                </a:cubicBezTo>
                <a:cubicBezTo>
                  <a:pt x="528768" y="396009"/>
                  <a:pt x="530665" y="400940"/>
                  <a:pt x="526872" y="402836"/>
                </a:cubicBezTo>
                <a:cubicBezTo>
                  <a:pt x="522699" y="405112"/>
                  <a:pt x="519664" y="400940"/>
                  <a:pt x="517010" y="397526"/>
                </a:cubicBezTo>
                <a:cubicBezTo>
                  <a:pt x="506389" y="383491"/>
                  <a:pt x="495768" y="369076"/>
                  <a:pt x="485147" y="355042"/>
                </a:cubicBezTo>
                <a:cubicBezTo>
                  <a:pt x="455939" y="316352"/>
                  <a:pt x="418007" y="289041"/>
                  <a:pt x="375903" y="266661"/>
                </a:cubicBezTo>
                <a:cubicBezTo>
                  <a:pt x="367937" y="262488"/>
                  <a:pt x="363765" y="256799"/>
                  <a:pt x="361868" y="248075"/>
                </a:cubicBezTo>
                <a:cubicBezTo>
                  <a:pt x="356557" y="221523"/>
                  <a:pt x="354282" y="194211"/>
                  <a:pt x="355040" y="165763"/>
                </a:cubicBezTo>
                <a:cubicBezTo>
                  <a:pt x="354282" y="143762"/>
                  <a:pt x="356937" y="121003"/>
                  <a:pt x="358834" y="98244"/>
                </a:cubicBezTo>
                <a:cubicBezTo>
                  <a:pt x="359213" y="93313"/>
                  <a:pt x="360351" y="92555"/>
                  <a:pt x="364902" y="94451"/>
                </a:cubicBezTo>
                <a:close/>
                <a:moveTo>
                  <a:pt x="985088" y="91132"/>
                </a:moveTo>
                <a:cubicBezTo>
                  <a:pt x="987364" y="92649"/>
                  <a:pt x="987743" y="97296"/>
                  <a:pt x="988502" y="106589"/>
                </a:cubicBezTo>
                <a:cubicBezTo>
                  <a:pt x="992295" y="150969"/>
                  <a:pt x="993433" y="195349"/>
                  <a:pt x="985088" y="239350"/>
                </a:cubicBezTo>
                <a:cubicBezTo>
                  <a:pt x="982812" y="251489"/>
                  <a:pt x="977501" y="259075"/>
                  <a:pt x="966122" y="264765"/>
                </a:cubicBezTo>
                <a:cubicBezTo>
                  <a:pt x="909604" y="292835"/>
                  <a:pt x="867120" y="336456"/>
                  <a:pt x="832223" y="388423"/>
                </a:cubicBezTo>
                <a:cubicBezTo>
                  <a:pt x="828809" y="394492"/>
                  <a:pt x="823878" y="400561"/>
                  <a:pt x="814395" y="404733"/>
                </a:cubicBezTo>
                <a:cubicBezTo>
                  <a:pt x="819326" y="384250"/>
                  <a:pt x="825774" y="366043"/>
                  <a:pt x="828809" y="346698"/>
                </a:cubicBezTo>
                <a:cubicBezTo>
                  <a:pt x="835257" y="308386"/>
                  <a:pt x="837534" y="269696"/>
                  <a:pt x="829947" y="231385"/>
                </a:cubicBezTo>
                <a:cubicBezTo>
                  <a:pt x="828050" y="221522"/>
                  <a:pt x="825774" y="211281"/>
                  <a:pt x="820464" y="202556"/>
                </a:cubicBezTo>
                <a:cubicBezTo>
                  <a:pt x="815533" y="194212"/>
                  <a:pt x="818188" y="189660"/>
                  <a:pt x="824636" y="183970"/>
                </a:cubicBezTo>
                <a:cubicBezTo>
                  <a:pt x="868258" y="145659"/>
                  <a:pt x="916431" y="115313"/>
                  <a:pt x="970295" y="94451"/>
                </a:cubicBezTo>
                <a:cubicBezTo>
                  <a:pt x="978640" y="91227"/>
                  <a:pt x="982812" y="89614"/>
                  <a:pt x="985088" y="91132"/>
                </a:cubicBezTo>
                <a:close/>
                <a:moveTo>
                  <a:pt x="670254" y="0"/>
                </a:moveTo>
                <a:cubicBezTo>
                  <a:pt x="671013" y="380"/>
                  <a:pt x="671771" y="380"/>
                  <a:pt x="672151" y="759"/>
                </a:cubicBezTo>
                <a:cubicBezTo>
                  <a:pt x="710841" y="65622"/>
                  <a:pt x="750669" y="130106"/>
                  <a:pt x="774566" y="202556"/>
                </a:cubicBezTo>
                <a:cubicBezTo>
                  <a:pt x="788980" y="246178"/>
                  <a:pt x="798464" y="290179"/>
                  <a:pt x="795808" y="336456"/>
                </a:cubicBezTo>
                <a:cubicBezTo>
                  <a:pt x="794291" y="361111"/>
                  <a:pt x="788980" y="384629"/>
                  <a:pt x="777601" y="407009"/>
                </a:cubicBezTo>
                <a:cubicBezTo>
                  <a:pt x="776463" y="409664"/>
                  <a:pt x="775705" y="413078"/>
                  <a:pt x="771532" y="414595"/>
                </a:cubicBezTo>
                <a:cubicBezTo>
                  <a:pt x="769635" y="408906"/>
                  <a:pt x="767738" y="403216"/>
                  <a:pt x="766221" y="397526"/>
                </a:cubicBezTo>
                <a:cubicBezTo>
                  <a:pt x="746497" y="334180"/>
                  <a:pt x="712738" y="277282"/>
                  <a:pt x="680116" y="220384"/>
                </a:cubicBezTo>
                <a:cubicBezTo>
                  <a:pt x="671013" y="204453"/>
                  <a:pt x="670633" y="204453"/>
                  <a:pt x="661909" y="220005"/>
                </a:cubicBezTo>
                <a:cubicBezTo>
                  <a:pt x="628529" y="278420"/>
                  <a:pt x="594011" y="336076"/>
                  <a:pt x="574286" y="400940"/>
                </a:cubicBezTo>
                <a:cubicBezTo>
                  <a:pt x="572769" y="405871"/>
                  <a:pt x="572390" y="411181"/>
                  <a:pt x="568217" y="415354"/>
                </a:cubicBezTo>
                <a:cubicBezTo>
                  <a:pt x="552286" y="387664"/>
                  <a:pt x="545837" y="357697"/>
                  <a:pt x="545079" y="326214"/>
                </a:cubicBezTo>
                <a:cubicBezTo>
                  <a:pt x="544320" y="284110"/>
                  <a:pt x="553045" y="243902"/>
                  <a:pt x="566321" y="204453"/>
                </a:cubicBezTo>
                <a:cubicBezTo>
                  <a:pt x="583769" y="151728"/>
                  <a:pt x="640288" y="40967"/>
                  <a:pt x="67025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D7A27CF-CF1C-4392-9808-F9FFFE3879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24983311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7096126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45B10E1-4A88-446D-9D25-6A761EAA1DD4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6662419"/>
            <a:ext cx="12192000" cy="3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aphic 4">
            <a:extLst>
              <a:ext uri="{FF2B5EF4-FFF2-40B4-BE49-F238E27FC236}">
                <a16:creationId xmlns:a16="http://schemas.microsoft.com/office/drawing/2014/main" id="{ED3EAF1C-E771-43B3-8355-AF5A344C4BB6}"/>
              </a:ext>
            </a:extLst>
          </p:cNvPr>
          <p:cNvGrpSpPr/>
          <p:nvPr userDrawn="1"/>
        </p:nvGrpSpPr>
        <p:grpSpPr>
          <a:xfrm>
            <a:off x="10807881" y="5283109"/>
            <a:ext cx="1020146" cy="1450516"/>
            <a:chOff x="3683187" y="1128"/>
            <a:chExt cx="2755348" cy="391774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A98ADED-2179-457A-AD24-32577456E964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045A662-AD4C-4B7C-8665-D01CEE34F63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15A7B56-611F-45D8-ABFB-06888F8C5E7D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1E0B604-6E8C-466D-95F6-2B8B27ABCC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43755924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36B5625-4D88-42D3-9A62-06A42DE373E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2649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153C7A0-0C54-4119-87A3-B0DD3FB9406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58527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97464E1D-B27A-42E5-9C22-F6F45E54F7D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628466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2C49E2F-3AC8-45AD-AFA7-5C62B4990440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398405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F0D3850A-2D9D-4730-9232-9938FFE84F37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168343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63">
            <a:extLst>
              <a:ext uri="{FF2B5EF4-FFF2-40B4-BE49-F238E27FC236}">
                <a16:creationId xmlns:a16="http://schemas.microsoft.com/office/drawing/2014/main" id="{1D2BDBC2-E2A8-4027-9D79-B4D34418B138}"/>
              </a:ext>
            </a:extLst>
          </p:cNvPr>
          <p:cNvGrpSpPr/>
          <p:nvPr userDrawn="1"/>
        </p:nvGrpSpPr>
        <p:grpSpPr>
          <a:xfrm>
            <a:off x="914666" y="4956795"/>
            <a:ext cx="2049231" cy="144016"/>
            <a:chOff x="518969" y="4794870"/>
            <a:chExt cx="1679267" cy="144016"/>
          </a:xfrm>
        </p:grpSpPr>
        <p:sp>
          <p:nvSpPr>
            <p:cNvPr id="10" name="Rectangle 35">
              <a:extLst>
                <a:ext uri="{FF2B5EF4-FFF2-40B4-BE49-F238E27FC236}">
                  <a16:creationId xmlns:a16="http://schemas.microsoft.com/office/drawing/2014/main" id="{EBD5D1FD-809D-4F07-ACF1-F72D2B43E7DE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 36">
              <a:extLst>
                <a:ext uri="{FF2B5EF4-FFF2-40B4-BE49-F238E27FC236}">
                  <a16:creationId xmlns:a16="http://schemas.microsoft.com/office/drawing/2014/main" id="{CCDE0A54-7CD0-465A-8724-BF500CE0E346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 37">
              <a:extLst>
                <a:ext uri="{FF2B5EF4-FFF2-40B4-BE49-F238E27FC236}">
                  <a16:creationId xmlns:a16="http://schemas.microsoft.com/office/drawing/2014/main" id="{C9F39304-2EDF-4125-8B3C-362943F2D15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85A6431A-6BD3-45AF-98EA-F028F93F0792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 39">
              <a:extLst>
                <a:ext uri="{FF2B5EF4-FFF2-40B4-BE49-F238E27FC236}">
                  <a16:creationId xmlns:a16="http://schemas.microsoft.com/office/drawing/2014/main" id="{5A299CA9-14A8-4767-9138-C97F10CD6C4D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Rectangle 40">
              <a:extLst>
                <a:ext uri="{FF2B5EF4-FFF2-40B4-BE49-F238E27FC236}">
                  <a16:creationId xmlns:a16="http://schemas.microsoft.com/office/drawing/2014/main" id="{62CF1983-EC73-49C2-9A61-F7A7BAD22867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70">
            <a:extLst>
              <a:ext uri="{FF2B5EF4-FFF2-40B4-BE49-F238E27FC236}">
                <a16:creationId xmlns:a16="http://schemas.microsoft.com/office/drawing/2014/main" id="{0B39C8FD-F998-4899-8BAC-55CF1582EFD7}"/>
              </a:ext>
            </a:extLst>
          </p:cNvPr>
          <p:cNvGrpSpPr/>
          <p:nvPr userDrawn="1"/>
        </p:nvGrpSpPr>
        <p:grpSpPr>
          <a:xfrm>
            <a:off x="3684605" y="4956795"/>
            <a:ext cx="2049231" cy="144016"/>
            <a:chOff x="2655206" y="4794870"/>
            <a:chExt cx="1679267" cy="144016"/>
          </a:xfrm>
        </p:grpSpPr>
        <p:sp>
          <p:nvSpPr>
            <p:cNvPr id="17" name="Rectangle 42">
              <a:extLst>
                <a:ext uri="{FF2B5EF4-FFF2-40B4-BE49-F238E27FC236}">
                  <a16:creationId xmlns:a16="http://schemas.microsoft.com/office/drawing/2014/main" id="{07C59967-7EEF-475A-A0C3-F3D281D48832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Rectangle 43">
              <a:extLst>
                <a:ext uri="{FF2B5EF4-FFF2-40B4-BE49-F238E27FC236}">
                  <a16:creationId xmlns:a16="http://schemas.microsoft.com/office/drawing/2014/main" id="{EA9B3081-48A3-4CBD-B953-22B9C133974D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44">
              <a:extLst>
                <a:ext uri="{FF2B5EF4-FFF2-40B4-BE49-F238E27FC236}">
                  <a16:creationId xmlns:a16="http://schemas.microsoft.com/office/drawing/2014/main" id="{878DF5CC-A574-4EA1-B8A3-9303138BCA6C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Rectangle 45">
              <a:extLst>
                <a:ext uri="{FF2B5EF4-FFF2-40B4-BE49-F238E27FC236}">
                  <a16:creationId xmlns:a16="http://schemas.microsoft.com/office/drawing/2014/main" id="{7BF9EA54-CF5F-4B48-AA40-F7285E266457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46">
              <a:extLst>
                <a:ext uri="{FF2B5EF4-FFF2-40B4-BE49-F238E27FC236}">
                  <a16:creationId xmlns:a16="http://schemas.microsoft.com/office/drawing/2014/main" id="{0D6AC55F-66E6-43BE-AD34-D2CE25057850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Rectangle 47">
              <a:extLst>
                <a:ext uri="{FF2B5EF4-FFF2-40B4-BE49-F238E27FC236}">
                  <a16:creationId xmlns:a16="http://schemas.microsoft.com/office/drawing/2014/main" id="{085EF55D-29D1-478A-AA43-CC611ACD9C17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328E412B-60FD-4EE0-ADAD-9E120C2B513E}"/>
              </a:ext>
            </a:extLst>
          </p:cNvPr>
          <p:cNvGrpSpPr/>
          <p:nvPr userDrawn="1"/>
        </p:nvGrpSpPr>
        <p:grpSpPr>
          <a:xfrm>
            <a:off x="6454544" y="4956795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1144F186-44E5-413B-B6A8-13DF17FF4F44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02D13988-A6A5-4440-958D-E75AA4E8F792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5DFF077B-B26D-416D-B5ED-85D54AB19099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1CE50BEA-EADF-4C13-AF83-51B0D770B80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DEEA8899-AD34-4DF2-99E6-9C19AB659DAA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E5CC6944-65F2-4050-BDC4-C613DCEC7205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84">
            <a:extLst>
              <a:ext uri="{FF2B5EF4-FFF2-40B4-BE49-F238E27FC236}">
                <a16:creationId xmlns:a16="http://schemas.microsoft.com/office/drawing/2014/main" id="{F06700BF-C08E-489C-8809-23241A4577CB}"/>
              </a:ext>
            </a:extLst>
          </p:cNvPr>
          <p:cNvGrpSpPr/>
          <p:nvPr userDrawn="1"/>
        </p:nvGrpSpPr>
        <p:grpSpPr>
          <a:xfrm>
            <a:off x="9224482" y="4956795"/>
            <a:ext cx="2049231" cy="144016"/>
            <a:chOff x="6927681" y="4794870"/>
            <a:chExt cx="1679267" cy="144016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EAC41B5C-CC10-4816-B97C-A1586CDC479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84ACC653-F136-456E-A8AE-7A3E4CDAB103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3548B493-8BCC-4C81-B406-DE072987B035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98B7CB0B-2E7A-40CE-A124-54135B3B85B5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95CB2A06-35B5-4E13-9ECF-4C75E735451F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F4255189-55CE-494C-A1E3-E47DB93AD237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7232363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84415374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4">
            <a:extLst>
              <a:ext uri="{FF2B5EF4-FFF2-40B4-BE49-F238E27FC236}">
                <a16:creationId xmlns:a16="http://schemas.microsoft.com/office/drawing/2014/main" id="{DF8E6165-7BA9-45C3-B89E-1B1F1F28264D}"/>
              </a:ext>
            </a:extLst>
          </p:cNvPr>
          <p:cNvSpPr/>
          <p:nvPr userDrawn="1"/>
        </p:nvSpPr>
        <p:spPr>
          <a:xfrm>
            <a:off x="2" y="0"/>
            <a:ext cx="7045234" cy="6858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Right Triangle 8">
            <a:extLst>
              <a:ext uri="{FF2B5EF4-FFF2-40B4-BE49-F238E27FC236}">
                <a16:creationId xmlns:a16="http://schemas.microsoft.com/office/drawing/2014/main" id="{9E643AB3-B11E-4FBA-B1BD-616F09F54473}"/>
              </a:ext>
            </a:extLst>
          </p:cNvPr>
          <p:cNvSpPr/>
          <p:nvPr userDrawn="1"/>
        </p:nvSpPr>
        <p:spPr>
          <a:xfrm rot="16200000">
            <a:off x="3471365" y="4831268"/>
            <a:ext cx="1440000" cy="1440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Right Triangle 9">
            <a:extLst>
              <a:ext uri="{FF2B5EF4-FFF2-40B4-BE49-F238E27FC236}">
                <a16:creationId xmlns:a16="http://schemas.microsoft.com/office/drawing/2014/main" id="{3C8D0CD5-A090-4C9A-AA86-0830DE46C77E}"/>
              </a:ext>
            </a:extLst>
          </p:cNvPr>
          <p:cNvSpPr/>
          <p:nvPr userDrawn="1"/>
        </p:nvSpPr>
        <p:spPr>
          <a:xfrm rot="5400000">
            <a:off x="725220" y="1530872"/>
            <a:ext cx="864000" cy="864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2DBCC96-1483-46CC-92FF-4FE52012D01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3136" y="1687090"/>
            <a:ext cx="3850315" cy="441843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10858643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144454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242AE78-78C5-4911-B617-90D14010A947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E0C48E1-C97E-4AE3-8E59-52BB45A6FE56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2D00879-9F70-419E-802C-A97259DEE847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EE194F9D-92C5-494D-A71F-52F797241779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965DE85-99CD-45CA-B40D-D66A355C3F5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973012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7960874-3F9B-4D3F-855A-5669B09C929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313508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B1140DE-B7EF-4821-92DB-87F8292871A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05623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72D1BE3B-CE32-4F45-9E7C-3CF4C5DACDCA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28236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F1FA09A-98C2-4BC7-A032-43C843531C6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93992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28718837-365D-4859-B99D-1C4C5BB7E50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97073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74010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07608654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8E24A2BE-80CE-4B79-BF31-91FA62C04420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F51014-6E90-4769-BCD9-A06A9FC17AC8}"/>
              </a:ext>
            </a:extLst>
          </p:cNvPr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BC926F-7282-4E00-BF8A-8D24B274039B}"/>
              </a:ext>
            </a:extLst>
          </p:cNvPr>
          <p:cNvSpPr/>
          <p:nvPr userDrawn="1"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561155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728182" y="0"/>
            <a:ext cx="446381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Rectangle 1">
            <a:extLst>
              <a:ext uri="{FF2B5EF4-FFF2-40B4-BE49-F238E27FC236}">
                <a16:creationId xmlns:a16="http://schemas.microsoft.com/office/drawing/2014/main" id="{E86FFBD0-9FD6-4A18-B316-E26268B41695}"/>
              </a:ext>
            </a:extLst>
          </p:cNvPr>
          <p:cNvSpPr/>
          <p:nvPr userDrawn="1"/>
        </p:nvSpPr>
        <p:spPr>
          <a:xfrm>
            <a:off x="1" y="368763"/>
            <a:ext cx="6819899" cy="13320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16F011C-271F-4FE4-8493-903075172BC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471400" y="3401088"/>
            <a:ext cx="3760573" cy="220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85555453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12">
            <a:extLst>
              <a:ext uri="{FF2B5EF4-FFF2-40B4-BE49-F238E27FC236}">
                <a16:creationId xmlns:a16="http://schemas.microsoft.com/office/drawing/2014/main" id="{A7A44CD1-8791-4411-9DCF-BE8F9EB9EB1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12325311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112FC24-B0BB-43AE-AB6F-2F8A6318C976}"/>
              </a:ext>
            </a:extLst>
          </p:cNvPr>
          <p:cNvGrpSpPr/>
          <p:nvPr userDrawn="1"/>
        </p:nvGrpSpPr>
        <p:grpSpPr>
          <a:xfrm flipH="1">
            <a:off x="486250" y="477136"/>
            <a:ext cx="11704320" cy="5935130"/>
            <a:chOff x="-161213" y="477136"/>
            <a:chExt cx="11704320" cy="593513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02B0099-32CD-4A9E-A010-EB75F1B7ADBC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477136"/>
              <a:ext cx="11704320" cy="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66FFECB2-D63A-4DED-B565-1B5EC1C6DBC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11543107" y="477136"/>
              <a:ext cx="0" cy="593513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423856D-6F4B-428C-8039-92BC2469A81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6392850"/>
              <a:ext cx="11704320" cy="13272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913480D-83E6-465D-B9EC-FA0799699FB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268686" y="0"/>
            <a:ext cx="6923314" cy="6858000"/>
          </a:xfrm>
          <a:custGeom>
            <a:avLst/>
            <a:gdLst>
              <a:gd name="connsiteX0" fmla="*/ 1714500 w 6923314"/>
              <a:gd name="connsiteY0" fmla="*/ 0 h 6858000"/>
              <a:gd name="connsiteX1" fmla="*/ 6923314 w 6923314"/>
              <a:gd name="connsiteY1" fmla="*/ 0 h 6858000"/>
              <a:gd name="connsiteX2" fmla="*/ 6923314 w 6923314"/>
              <a:gd name="connsiteY2" fmla="*/ 1637212 h 6858000"/>
              <a:gd name="connsiteX3" fmla="*/ 5618117 w 6923314"/>
              <a:gd name="connsiteY3" fmla="*/ 6858000 h 6858000"/>
              <a:gd name="connsiteX4" fmla="*/ 0 w 6923314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1714500" y="0"/>
                </a:moveTo>
                <a:lnTo>
                  <a:pt x="6923314" y="0"/>
                </a:lnTo>
                <a:lnTo>
                  <a:pt x="6923314" y="1637212"/>
                </a:lnTo>
                <a:lnTo>
                  <a:pt x="561811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2012746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9EF0319-E18A-4AD3-8DC7-52B4987EEA4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1" y="0"/>
            <a:ext cx="7964489" cy="6858000"/>
          </a:xfrm>
          <a:custGeom>
            <a:avLst/>
            <a:gdLst>
              <a:gd name="connsiteX0" fmla="*/ 7778449 w 7964489"/>
              <a:gd name="connsiteY0" fmla="*/ 1217940 h 6858000"/>
              <a:gd name="connsiteX1" fmla="*/ 7839864 w 7964489"/>
              <a:gd name="connsiteY1" fmla="*/ 1279355 h 6858000"/>
              <a:gd name="connsiteX2" fmla="*/ 7835038 w 7964489"/>
              <a:gd name="connsiteY2" fmla="*/ 1303261 h 6858000"/>
              <a:gd name="connsiteX3" fmla="*/ 7831351 w 7964489"/>
              <a:gd name="connsiteY3" fmla="*/ 1308729 h 6858000"/>
              <a:gd name="connsiteX4" fmla="*/ 7820047 w 7964489"/>
              <a:gd name="connsiteY4" fmla="*/ 1351128 h 6858000"/>
              <a:gd name="connsiteX5" fmla="*/ 6561027 w 7964489"/>
              <a:gd name="connsiteY5" fmla="*/ 6858000 h 6858000"/>
              <a:gd name="connsiteX6" fmla="*/ 3421268 w 7964489"/>
              <a:gd name="connsiteY6" fmla="*/ 6858000 h 6858000"/>
              <a:gd name="connsiteX7" fmla="*/ 7724513 w 7964489"/>
              <a:gd name="connsiteY7" fmla="*/ 1245358 h 6858000"/>
              <a:gd name="connsiteX8" fmla="*/ 7727645 w 7964489"/>
              <a:gd name="connsiteY8" fmla="*/ 1246869 h 6858000"/>
              <a:gd name="connsiteX9" fmla="*/ 7735022 w 7964489"/>
              <a:gd name="connsiteY9" fmla="*/ 1235928 h 6858000"/>
              <a:gd name="connsiteX10" fmla="*/ 7778449 w 7964489"/>
              <a:gd name="connsiteY10" fmla="*/ 1217940 h 6858000"/>
              <a:gd name="connsiteX11" fmla="*/ 4745315 w 7964489"/>
              <a:gd name="connsiteY11" fmla="*/ 528817 h 6858000"/>
              <a:gd name="connsiteX12" fmla="*/ 4770572 w 7964489"/>
              <a:gd name="connsiteY12" fmla="*/ 603115 h 6858000"/>
              <a:gd name="connsiteX13" fmla="*/ 3224260 w 7964489"/>
              <a:gd name="connsiteY13" fmla="*/ 6858000 h 6858000"/>
              <a:gd name="connsiteX14" fmla="*/ 0 w 7964489"/>
              <a:gd name="connsiteY14" fmla="*/ 6858000 h 6858000"/>
              <a:gd name="connsiteX15" fmla="*/ 4661202 w 7964489"/>
              <a:gd name="connsiteY15" fmla="*/ 585025 h 6858000"/>
              <a:gd name="connsiteX16" fmla="*/ 4745315 w 7964489"/>
              <a:gd name="connsiteY16" fmla="*/ 528817 h 6858000"/>
              <a:gd name="connsiteX17" fmla="*/ 5167647 w 7964489"/>
              <a:gd name="connsiteY17" fmla="*/ 0 h 6858000"/>
              <a:gd name="connsiteX18" fmla="*/ 7964489 w 7964489"/>
              <a:gd name="connsiteY18" fmla="*/ 0 h 6858000"/>
              <a:gd name="connsiteX19" fmla="*/ 7964489 w 7964489"/>
              <a:gd name="connsiteY19" fmla="*/ 581734 h 6858000"/>
              <a:gd name="connsiteX20" fmla="*/ 3875844 w 7964489"/>
              <a:gd name="connsiteY20" fmla="*/ 5827594 h 6858000"/>
              <a:gd name="connsiteX21" fmla="*/ 3786013 w 7964489"/>
              <a:gd name="connsiteY21" fmla="*/ 57847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964489" h="6858000">
                <a:moveTo>
                  <a:pt x="7778449" y="1217940"/>
                </a:moveTo>
                <a:cubicBezTo>
                  <a:pt x="7812368" y="1217940"/>
                  <a:pt x="7839864" y="1245436"/>
                  <a:pt x="7839864" y="1279355"/>
                </a:cubicBezTo>
                <a:cubicBezTo>
                  <a:pt x="7839864" y="1287835"/>
                  <a:pt x="7838145" y="1295913"/>
                  <a:pt x="7835038" y="1303261"/>
                </a:cubicBezTo>
                <a:lnTo>
                  <a:pt x="7831351" y="1308729"/>
                </a:lnTo>
                <a:lnTo>
                  <a:pt x="7820047" y="1351128"/>
                </a:lnTo>
                <a:lnTo>
                  <a:pt x="6561027" y="6858000"/>
                </a:lnTo>
                <a:lnTo>
                  <a:pt x="3421268" y="6858000"/>
                </a:lnTo>
                <a:lnTo>
                  <a:pt x="7724513" y="1245358"/>
                </a:lnTo>
                <a:lnTo>
                  <a:pt x="7727645" y="1246869"/>
                </a:lnTo>
                <a:lnTo>
                  <a:pt x="7735022" y="1235928"/>
                </a:lnTo>
                <a:cubicBezTo>
                  <a:pt x="7746136" y="1224814"/>
                  <a:pt x="7761489" y="1217940"/>
                  <a:pt x="7778449" y="1217940"/>
                </a:cubicBezTo>
                <a:close/>
                <a:moveTo>
                  <a:pt x="4745315" y="528817"/>
                </a:moveTo>
                <a:cubicBezTo>
                  <a:pt x="4769088" y="531405"/>
                  <a:pt x="4783051" y="555745"/>
                  <a:pt x="4770572" y="603115"/>
                </a:cubicBezTo>
                <a:lnTo>
                  <a:pt x="3224260" y="6858000"/>
                </a:lnTo>
                <a:lnTo>
                  <a:pt x="0" y="6858000"/>
                </a:lnTo>
                <a:lnTo>
                  <a:pt x="4661202" y="585025"/>
                </a:lnTo>
                <a:cubicBezTo>
                  <a:pt x="4687960" y="545391"/>
                  <a:pt x="4721542" y="526228"/>
                  <a:pt x="4745315" y="528817"/>
                </a:cubicBez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875844" y="5827594"/>
                </a:lnTo>
                <a:cubicBezTo>
                  <a:pt x="3798133" y="5935017"/>
                  <a:pt x="3757954" y="5895728"/>
                  <a:pt x="3786013" y="57847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9069173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4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90BA5AE-2490-419A-9546-402D02F0F430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3603313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7F9885DB-8EEC-4DEC-B04E-A35EA931C0FC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6301102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F8820DFE-35B9-44E0-883B-A21DCD7C750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9016308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B03E213-D4DF-4EF0-9F61-659F284976AB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A3FE02D-42B7-4C9D-8A1E-1D89D526B2CE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8D5CB49-7A8E-4E79-8B3F-4B08186A005B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3D770D03-D2D1-48C9-8D60-8B6B995F4025}"/>
              </a:ext>
            </a:extLst>
          </p:cNvPr>
          <p:cNvSpPr/>
          <p:nvPr userDrawn="1"/>
        </p:nvSpPr>
        <p:spPr>
          <a:xfrm>
            <a:off x="9162634" y="6483782"/>
            <a:ext cx="2800767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prstClr val="white"/>
                </a:solidFill>
              </a:rPr>
              <a:t>Living Sports Healthy Life</a:t>
            </a:r>
          </a:p>
        </p:txBody>
      </p:sp>
    </p:spTree>
    <p:extLst>
      <p:ext uri="{BB962C8B-B14F-4D97-AF65-F5344CB8AC3E}">
        <p14:creationId xmlns:p14="http://schemas.microsoft.com/office/powerpoint/2010/main" val="2843603054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DB7B087-6558-478D-8377-F053A27BF210}"/>
              </a:ext>
            </a:extLst>
          </p:cNvPr>
          <p:cNvSpPr/>
          <p:nvPr userDrawn="1"/>
        </p:nvSpPr>
        <p:spPr>
          <a:xfrm>
            <a:off x="6790099" y="1774479"/>
            <a:ext cx="5401901" cy="3241141"/>
          </a:xfrm>
          <a:custGeom>
            <a:avLst/>
            <a:gdLst>
              <a:gd name="connsiteX0" fmla="*/ 615636 w 5401901"/>
              <a:gd name="connsiteY0" fmla="*/ 0 h 3241141"/>
              <a:gd name="connsiteX1" fmla="*/ 5401901 w 5401901"/>
              <a:gd name="connsiteY1" fmla="*/ 0 h 3241141"/>
              <a:gd name="connsiteX2" fmla="*/ 5401901 w 5401901"/>
              <a:gd name="connsiteY2" fmla="*/ 3241141 h 3241141"/>
              <a:gd name="connsiteX3" fmla="*/ 396196 w 5401901"/>
              <a:gd name="connsiteY3" fmla="*/ 3241141 h 3241141"/>
              <a:gd name="connsiteX4" fmla="*/ 0 w 5401901"/>
              <a:gd name="connsiteY4" fmla="*/ 2240674 h 3241141"/>
              <a:gd name="connsiteX5" fmla="*/ 0 w 5401901"/>
              <a:gd name="connsiteY5" fmla="*/ 1654521 h 3241141"/>
              <a:gd name="connsiteX6" fmla="*/ 615636 w 5401901"/>
              <a:gd name="connsiteY6" fmla="*/ 1654521 h 3241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1901" h="3241141">
                <a:moveTo>
                  <a:pt x="615636" y="0"/>
                </a:moveTo>
                <a:lnTo>
                  <a:pt x="5401901" y="0"/>
                </a:lnTo>
                <a:lnTo>
                  <a:pt x="5401901" y="3241141"/>
                </a:lnTo>
                <a:lnTo>
                  <a:pt x="396196" y="3241141"/>
                </a:lnTo>
                <a:lnTo>
                  <a:pt x="0" y="2240674"/>
                </a:lnTo>
                <a:lnTo>
                  <a:pt x="0" y="1654521"/>
                </a:lnTo>
                <a:lnTo>
                  <a:pt x="615636" y="165452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816F998-784E-4130-AE5E-977778DFB066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298264" y="220083"/>
            <a:ext cx="5002359" cy="6419920"/>
          </a:xfrm>
          <a:custGeom>
            <a:avLst/>
            <a:gdLst>
              <a:gd name="connsiteX0" fmla="*/ 4439695 w 5002359"/>
              <a:gd name="connsiteY0" fmla="*/ 5871150 h 6419920"/>
              <a:gd name="connsiteX1" fmla="*/ 4465119 w 5002359"/>
              <a:gd name="connsiteY1" fmla="*/ 5941840 h 6419920"/>
              <a:gd name="connsiteX2" fmla="*/ 4439695 w 5002359"/>
              <a:gd name="connsiteY2" fmla="*/ 5871150 h 6419920"/>
              <a:gd name="connsiteX3" fmla="*/ 4314438 w 5002359"/>
              <a:gd name="connsiteY3" fmla="*/ 5649780 h 6419920"/>
              <a:gd name="connsiteX4" fmla="*/ 4310097 w 5002359"/>
              <a:gd name="connsiteY4" fmla="*/ 5654122 h 6419920"/>
              <a:gd name="connsiteX5" fmla="*/ 4338621 w 5002359"/>
              <a:gd name="connsiteY5" fmla="*/ 5667762 h 6419920"/>
              <a:gd name="connsiteX6" fmla="*/ 4342961 w 5002359"/>
              <a:gd name="connsiteY6" fmla="*/ 5666522 h 6419920"/>
              <a:gd name="connsiteX7" fmla="*/ 4314438 w 5002359"/>
              <a:gd name="connsiteY7" fmla="*/ 5649780 h 6419920"/>
              <a:gd name="connsiteX8" fmla="*/ 1560127 w 5002359"/>
              <a:gd name="connsiteY8" fmla="*/ 344 h 6419920"/>
              <a:gd name="connsiteX9" fmla="*/ 1643131 w 5002359"/>
              <a:gd name="connsiteY9" fmla="*/ 13249 h 6419920"/>
              <a:gd name="connsiteX10" fmla="*/ 1806212 w 5002359"/>
              <a:gd name="connsiteY10" fmla="*/ 114943 h 6419920"/>
              <a:gd name="connsiteX11" fmla="*/ 1909766 w 5002359"/>
              <a:gd name="connsiteY11" fmla="*/ 414442 h 6419920"/>
              <a:gd name="connsiteX12" fmla="*/ 1902943 w 5002359"/>
              <a:gd name="connsiteY12" fmla="*/ 536597 h 6419920"/>
              <a:gd name="connsiteX13" fmla="*/ 1905425 w 5002359"/>
              <a:gd name="connsiteY13" fmla="*/ 578763 h 6419920"/>
              <a:gd name="connsiteX14" fmla="*/ 1936430 w 5002359"/>
              <a:gd name="connsiteY14" fmla="*/ 676736 h 6419920"/>
              <a:gd name="connsiteX15" fmla="*/ 1962471 w 5002359"/>
              <a:gd name="connsiteY15" fmla="*/ 684176 h 6419920"/>
              <a:gd name="connsiteX16" fmla="*/ 2043082 w 5002359"/>
              <a:gd name="connsiteY16" fmla="*/ 684176 h 6419920"/>
              <a:gd name="connsiteX17" fmla="*/ 2129274 w 5002359"/>
              <a:gd name="connsiteY17" fmla="*/ 674874 h 6419920"/>
              <a:gd name="connsiteX18" fmla="*/ 2235927 w 5002359"/>
              <a:gd name="connsiteY18" fmla="*/ 638911 h 6419920"/>
              <a:gd name="connsiteX19" fmla="*/ 2513723 w 5002359"/>
              <a:gd name="connsiteY19" fmla="*/ 599224 h 6419920"/>
              <a:gd name="connsiteX20" fmla="*/ 2624099 w 5002359"/>
              <a:gd name="connsiteY20" fmla="*/ 620307 h 6419920"/>
              <a:gd name="connsiteX21" fmla="*/ 2728273 w 5002359"/>
              <a:gd name="connsiteY21" fmla="*/ 626508 h 6419920"/>
              <a:gd name="connsiteX22" fmla="*/ 3065595 w 5002359"/>
              <a:gd name="connsiteY22" fmla="*/ 647591 h 6419920"/>
              <a:gd name="connsiteX23" fmla="*/ 3331610 w 5002359"/>
              <a:gd name="connsiteY23" fmla="*/ 669294 h 6419920"/>
              <a:gd name="connsiteX24" fmla="*/ 3564141 w 5002359"/>
              <a:gd name="connsiteY24" fmla="*/ 712080 h 6419920"/>
              <a:gd name="connsiteX25" fmla="*/ 3748304 w 5002359"/>
              <a:gd name="connsiteY25" fmla="*/ 776568 h 6419920"/>
              <a:gd name="connsiteX26" fmla="*/ 3973395 w 5002359"/>
              <a:gd name="connsiteY26" fmla="*/ 859659 h 6419920"/>
              <a:gd name="connsiteX27" fmla="*/ 4119112 w 5002359"/>
              <a:gd name="connsiteY27" fmla="*/ 919806 h 6419920"/>
              <a:gd name="connsiteX28" fmla="*/ 4197241 w 5002359"/>
              <a:gd name="connsiteY28" fmla="*/ 932827 h 6419920"/>
              <a:gd name="connsiteX29" fmla="*/ 4277233 w 5002359"/>
              <a:gd name="connsiteY29" fmla="*/ 964452 h 6419920"/>
              <a:gd name="connsiteX30" fmla="*/ 4321259 w 5002359"/>
              <a:gd name="connsiteY30" fmla="*/ 986774 h 6419920"/>
              <a:gd name="connsiteX31" fmla="*/ 4517824 w 5002359"/>
              <a:gd name="connsiteY31" fmla="*/ 1087229 h 6419920"/>
              <a:gd name="connsiteX32" fmla="*/ 4639359 w 5002359"/>
              <a:gd name="connsiteY32" fmla="*/ 1177140 h 6419920"/>
              <a:gd name="connsiteX33" fmla="*/ 4684627 w 5002359"/>
              <a:gd name="connsiteY33" fmla="*/ 1258370 h 6419920"/>
              <a:gd name="connsiteX34" fmla="*/ 4646802 w 5002359"/>
              <a:gd name="connsiteY34" fmla="*/ 1278214 h 6419920"/>
              <a:gd name="connsiteX35" fmla="*/ 4592235 w 5002359"/>
              <a:gd name="connsiteY35" fmla="*/ 1243488 h 6419920"/>
              <a:gd name="connsiteX36" fmla="*/ 4660443 w 5002359"/>
              <a:gd name="connsiteY36" fmla="*/ 1309836 h 6419920"/>
              <a:gd name="connsiteX37" fmla="*/ 4687726 w 5002359"/>
              <a:gd name="connsiteY37" fmla="*/ 1369364 h 6419920"/>
              <a:gd name="connsiteX38" fmla="*/ 4643701 w 5002359"/>
              <a:gd name="connsiteY38" fmla="*/ 1399749 h 6419920"/>
              <a:gd name="connsiteX39" fmla="*/ 4611456 w 5002359"/>
              <a:gd name="connsiteY39" fmla="*/ 1380525 h 6419920"/>
              <a:gd name="connsiteX40" fmla="*/ 4483720 w 5002359"/>
              <a:gd name="connsiteY40" fmla="*/ 1275112 h 6419920"/>
              <a:gd name="connsiteX41" fmla="*/ 4589753 w 5002359"/>
              <a:gd name="connsiteY41" fmla="*/ 1435093 h 6419920"/>
              <a:gd name="connsiteX42" fmla="*/ 4581073 w 5002359"/>
              <a:gd name="connsiteY42" fmla="*/ 1468579 h 6419920"/>
              <a:gd name="connsiteX43" fmla="*/ 4547589 w 5002359"/>
              <a:gd name="connsiteY43" fmla="*/ 1475399 h 6419920"/>
              <a:gd name="connsiteX44" fmla="*/ 4516585 w 5002359"/>
              <a:gd name="connsiteY44" fmla="*/ 1446876 h 6419920"/>
              <a:gd name="connsiteX45" fmla="*/ 4444655 w 5002359"/>
              <a:gd name="connsiteY45" fmla="*/ 1366885 h 6419920"/>
              <a:gd name="connsiteX46" fmla="*/ 4401869 w 5002359"/>
              <a:gd name="connsiteY46" fmla="*/ 1343322 h 6419920"/>
              <a:gd name="connsiteX47" fmla="*/ 4464499 w 5002359"/>
              <a:gd name="connsiteY47" fmla="*/ 1455556 h 6419920"/>
              <a:gd name="connsiteX48" fmla="*/ 4406211 w 5002359"/>
              <a:gd name="connsiteY48" fmla="*/ 1485321 h 6419920"/>
              <a:gd name="connsiteX49" fmla="*/ 4371485 w 5002359"/>
              <a:gd name="connsiteY49" fmla="*/ 1453077 h 6419920"/>
              <a:gd name="connsiteX50" fmla="*/ 4302037 w 5002359"/>
              <a:gd name="connsiteY50" fmla="*/ 1396648 h 6419920"/>
              <a:gd name="connsiteX51" fmla="*/ 4177401 w 5002359"/>
              <a:gd name="connsiteY51" fmla="*/ 1248449 h 6419920"/>
              <a:gd name="connsiteX52" fmla="*/ 4135854 w 5002359"/>
              <a:gd name="connsiteY52" fmla="*/ 1201324 h 6419920"/>
              <a:gd name="connsiteX53" fmla="*/ 3724741 w 5002359"/>
              <a:gd name="connsiteY53" fmla="*/ 1093429 h 6419920"/>
              <a:gd name="connsiteX54" fmla="*/ 3455627 w 5002359"/>
              <a:gd name="connsiteY54" fmla="*/ 1030800 h 6419920"/>
              <a:gd name="connsiteX55" fmla="*/ 3239218 w 5002359"/>
              <a:gd name="connsiteY55" fmla="*/ 985535 h 6419920"/>
              <a:gd name="connsiteX56" fmla="*/ 3200153 w 5002359"/>
              <a:gd name="connsiteY56" fmla="*/ 992355 h 6419920"/>
              <a:gd name="connsiteX57" fmla="*/ 2955221 w 5002359"/>
              <a:gd name="connsiteY57" fmla="*/ 1057464 h 6419920"/>
              <a:gd name="connsiteX58" fmla="*/ 2688586 w 5002359"/>
              <a:gd name="connsiteY58" fmla="*/ 1099630 h 6419920"/>
              <a:gd name="connsiteX59" fmla="*/ 2673086 w 5002359"/>
              <a:gd name="connsiteY59" fmla="*/ 1117612 h 6419920"/>
              <a:gd name="connsiteX60" fmla="*/ 2671224 w 5002359"/>
              <a:gd name="connsiteY60" fmla="*/ 1728391 h 6419920"/>
              <a:gd name="connsiteX61" fmla="*/ 2824384 w 5002359"/>
              <a:gd name="connsiteY61" fmla="*/ 2381337 h 6419920"/>
              <a:gd name="connsiteX62" fmla="*/ 2965143 w 5002359"/>
              <a:gd name="connsiteY62" fmla="*/ 2612006 h 6419920"/>
              <a:gd name="connsiteX63" fmla="*/ 3104040 w 5002359"/>
              <a:gd name="connsiteY63" fmla="*/ 2819733 h 6419920"/>
              <a:gd name="connsiteX64" fmla="*/ 3162328 w 5002359"/>
              <a:gd name="connsiteY64" fmla="*/ 3085129 h 6419920"/>
              <a:gd name="connsiteX65" fmla="*/ 3112102 w 5002359"/>
              <a:gd name="connsiteY65" fmla="*/ 3408810 h 6419920"/>
              <a:gd name="connsiteX66" fmla="*/ 3120162 w 5002359"/>
              <a:gd name="connsiteY66" fmla="*/ 3458416 h 6419920"/>
              <a:gd name="connsiteX67" fmla="*/ 3568480 w 5002359"/>
              <a:gd name="connsiteY67" fmla="*/ 4293045 h 6419920"/>
              <a:gd name="connsiteX68" fmla="*/ 3636690 w 5002359"/>
              <a:gd name="connsiteY68" fmla="*/ 4364974 h 6419920"/>
              <a:gd name="connsiteX69" fmla="*/ 3994475 w 5002359"/>
              <a:gd name="connsiteY69" fmla="*/ 4650831 h 6419920"/>
              <a:gd name="connsiteX70" fmla="*/ 4212744 w 5002359"/>
              <a:gd name="connsiteY70" fmla="*/ 4937929 h 6419920"/>
              <a:gd name="connsiteX71" fmla="*/ 4354743 w 5002359"/>
              <a:gd name="connsiteY71" fmla="*/ 5105971 h 6419920"/>
              <a:gd name="connsiteX72" fmla="*/ 4540147 w 5002359"/>
              <a:gd name="connsiteY72" fmla="*/ 5288274 h 6419920"/>
              <a:gd name="connsiteX73" fmla="*/ 4590375 w 5002359"/>
              <a:gd name="connsiteY73" fmla="*/ 5314938 h 6419920"/>
              <a:gd name="connsiteX74" fmla="*/ 4765857 w 5002359"/>
              <a:gd name="connsiteY74" fmla="*/ 5326719 h 6419920"/>
              <a:gd name="connsiteX75" fmla="*/ 4997147 w 5002359"/>
              <a:gd name="connsiteY75" fmla="*/ 5415390 h 6419920"/>
              <a:gd name="connsiteX76" fmla="*/ 4941341 w 5002359"/>
              <a:gd name="connsiteY76" fmla="*/ 5657221 h 6419920"/>
              <a:gd name="connsiteX77" fmla="*/ 4865071 w 5002359"/>
              <a:gd name="connsiteY77" fmla="*/ 5959821 h 6419920"/>
              <a:gd name="connsiteX78" fmla="*/ 4799961 w 5002359"/>
              <a:gd name="connsiteY78" fmla="*/ 6151426 h 6419920"/>
              <a:gd name="connsiteX79" fmla="*/ 4725551 w 5002359"/>
              <a:gd name="connsiteY79" fmla="*/ 6298385 h 6419920"/>
              <a:gd name="connsiteX80" fmla="*/ 4615177 w 5002359"/>
              <a:gd name="connsiteY80" fmla="*/ 6406280 h 6419920"/>
              <a:gd name="connsiteX81" fmla="*/ 4577972 w 5002359"/>
              <a:gd name="connsiteY81" fmla="*/ 6419920 h 6419920"/>
              <a:gd name="connsiteX82" fmla="*/ 4520925 w 5002359"/>
              <a:gd name="connsiteY82" fmla="*/ 6419920 h 6419920"/>
              <a:gd name="connsiteX83" fmla="*/ 4482481 w 5002359"/>
              <a:gd name="connsiteY83" fmla="*/ 6324429 h 6419920"/>
              <a:gd name="connsiteX84" fmla="*/ 4506043 w 5002359"/>
              <a:gd name="connsiteY84" fmla="*/ 6245678 h 6419920"/>
              <a:gd name="connsiteX85" fmla="*/ 4535186 w 5002359"/>
              <a:gd name="connsiteY85" fmla="*/ 6127241 h 6419920"/>
              <a:gd name="connsiteX86" fmla="*/ 4514105 w 5002359"/>
              <a:gd name="connsiteY86" fmla="*/ 6037951 h 6419920"/>
              <a:gd name="connsiteX87" fmla="*/ 4499223 w 5002359"/>
              <a:gd name="connsiteY87" fmla="*/ 5974704 h 6419920"/>
              <a:gd name="connsiteX88" fmla="*/ 4486199 w 5002359"/>
              <a:gd name="connsiteY88" fmla="*/ 5977183 h 6419920"/>
              <a:gd name="connsiteX89" fmla="*/ 4419231 w 5002359"/>
              <a:gd name="connsiteY89" fmla="*/ 5956100 h 6419920"/>
              <a:gd name="connsiteX90" fmla="*/ 4395049 w 5002359"/>
              <a:gd name="connsiteY90" fmla="*/ 5849447 h 6419920"/>
              <a:gd name="connsiteX91" fmla="*/ 4348542 w 5002359"/>
              <a:gd name="connsiteY91" fmla="*/ 5760154 h 6419920"/>
              <a:gd name="connsiteX92" fmla="*/ 4338001 w 5002359"/>
              <a:gd name="connsiteY92" fmla="*/ 5746514 h 6419920"/>
              <a:gd name="connsiteX93" fmla="*/ 4293975 w 5002359"/>
              <a:gd name="connsiteY93" fmla="*/ 5696288 h 6419920"/>
              <a:gd name="connsiteX94" fmla="*/ 4270413 w 5002359"/>
              <a:gd name="connsiteY94" fmla="*/ 5638619 h 6419920"/>
              <a:gd name="connsiteX95" fmla="*/ 4333039 w 5002359"/>
              <a:gd name="connsiteY95" fmla="*/ 5610716 h 6419920"/>
              <a:gd name="connsiteX96" fmla="*/ 4337381 w 5002359"/>
              <a:gd name="connsiteY96" fmla="*/ 5608856 h 6419920"/>
              <a:gd name="connsiteX97" fmla="*/ 4324979 w 5002359"/>
              <a:gd name="connsiteY97" fmla="*/ 5587773 h 6419920"/>
              <a:gd name="connsiteX98" fmla="*/ 3996957 w 5002359"/>
              <a:gd name="connsiteY98" fmla="*/ 5248589 h 6419920"/>
              <a:gd name="connsiteX99" fmla="*/ 3389899 w 5002359"/>
              <a:gd name="connsiteY99" fmla="*/ 4748803 h 6419920"/>
              <a:gd name="connsiteX100" fmla="*/ 3283863 w 5002359"/>
              <a:gd name="connsiteY100" fmla="*/ 4689275 h 6419920"/>
              <a:gd name="connsiteX101" fmla="*/ 3099701 w 5002359"/>
              <a:gd name="connsiteY101" fmla="*/ 4536116 h 6419920"/>
              <a:gd name="connsiteX102" fmla="*/ 2993046 w 5002359"/>
              <a:gd name="connsiteY102" fmla="*/ 4363735 h 6419920"/>
              <a:gd name="connsiteX103" fmla="*/ 2795861 w 5002359"/>
              <a:gd name="connsiteY103" fmla="*/ 4127482 h 6419920"/>
              <a:gd name="connsiteX104" fmla="*/ 2441174 w 5002359"/>
              <a:gd name="connsiteY104" fmla="*/ 3692807 h 6419920"/>
              <a:gd name="connsiteX105" fmla="*/ 2353123 w 5002359"/>
              <a:gd name="connsiteY105" fmla="*/ 3552048 h 6419920"/>
              <a:gd name="connsiteX106" fmla="*/ 2325840 w 5002359"/>
              <a:gd name="connsiteY106" fmla="*/ 3539027 h 6419920"/>
              <a:gd name="connsiteX107" fmla="*/ 1859540 w 5002359"/>
              <a:gd name="connsiteY107" fmla="*/ 3579332 h 6419920"/>
              <a:gd name="connsiteX108" fmla="*/ 1493070 w 5002359"/>
              <a:gd name="connsiteY108" fmla="*/ 3538405 h 6419920"/>
              <a:gd name="connsiteX109" fmla="*/ 1511054 w 5002359"/>
              <a:gd name="connsiteY109" fmla="*/ 3561970 h 6419920"/>
              <a:gd name="connsiteX110" fmla="*/ 1664834 w 5002359"/>
              <a:gd name="connsiteY110" fmla="*/ 3805660 h 6419920"/>
              <a:gd name="connsiteX111" fmla="*/ 1703898 w 5002359"/>
              <a:gd name="connsiteY111" fmla="*/ 3932778 h 6419920"/>
              <a:gd name="connsiteX112" fmla="*/ 1783270 w 5002359"/>
              <a:gd name="connsiteY112" fmla="*/ 4156008 h 6419920"/>
              <a:gd name="connsiteX113" fmla="*/ 1927748 w 5002359"/>
              <a:gd name="connsiteY113" fmla="*/ 4418922 h 6419920"/>
              <a:gd name="connsiteX114" fmla="*/ 2016419 w 5002359"/>
              <a:gd name="connsiteY114" fmla="*/ 4571461 h 6419920"/>
              <a:gd name="connsiteX115" fmla="*/ 2088970 w 5002359"/>
              <a:gd name="connsiteY115" fmla="*/ 4674393 h 6419920"/>
              <a:gd name="connsiteX116" fmla="*/ 2167099 w 5002359"/>
              <a:gd name="connsiteY116" fmla="*/ 4751285 h 6419920"/>
              <a:gd name="connsiteX117" fmla="*/ 2235307 w 5002359"/>
              <a:gd name="connsiteY117" fmla="*/ 4844917 h 6419920"/>
              <a:gd name="connsiteX118" fmla="*/ 2319019 w 5002359"/>
              <a:gd name="connsiteY118" fmla="*/ 4966452 h 6419920"/>
              <a:gd name="connsiteX119" fmla="*/ 2322738 w 5002359"/>
              <a:gd name="connsiteY119" fmla="*/ 5011097 h 6419920"/>
              <a:gd name="connsiteX120" fmla="*/ 2283054 w 5002359"/>
              <a:gd name="connsiteY120" fmla="*/ 5051404 h 6419920"/>
              <a:gd name="connsiteX121" fmla="*/ 2164618 w 5002359"/>
              <a:gd name="connsiteY121" fmla="*/ 5115271 h 6419920"/>
              <a:gd name="connsiteX122" fmla="*/ 1816134 w 5002359"/>
              <a:gd name="connsiteY122" fmla="*/ 5239907 h 6419920"/>
              <a:gd name="connsiteX123" fmla="*/ 1667933 w 5002359"/>
              <a:gd name="connsiteY123" fmla="*/ 5291995 h 6419920"/>
              <a:gd name="connsiteX124" fmla="*/ 1323788 w 5002359"/>
              <a:gd name="connsiteY124" fmla="*/ 5323617 h 6419920"/>
              <a:gd name="connsiteX125" fmla="*/ 1253101 w 5002359"/>
              <a:gd name="connsiteY125" fmla="*/ 5264092 h 6419920"/>
              <a:gd name="connsiteX126" fmla="*/ 1297746 w 5002359"/>
              <a:gd name="connsiteY126" fmla="*/ 5178520 h 6419920"/>
              <a:gd name="connsiteX127" fmla="*/ 1491211 w 5002359"/>
              <a:gd name="connsiteY127" fmla="*/ 5092948 h 6419920"/>
              <a:gd name="connsiteX128" fmla="*/ 1571822 w 5002359"/>
              <a:gd name="connsiteY128" fmla="*/ 4970793 h 6419920"/>
              <a:gd name="connsiteX129" fmla="*/ 1590423 w 5002359"/>
              <a:gd name="connsiteY129" fmla="*/ 4922426 h 6419920"/>
              <a:gd name="connsiteX130" fmla="*/ 1621428 w 5002359"/>
              <a:gd name="connsiteY130" fmla="*/ 4870958 h 6419920"/>
              <a:gd name="connsiteX131" fmla="*/ 1435404 w 5002359"/>
              <a:gd name="connsiteY131" fmla="*/ 4817013 h 6419920"/>
              <a:gd name="connsiteX132" fmla="*/ 1419282 w 5002359"/>
              <a:gd name="connsiteY132" fmla="*/ 4794069 h 6419920"/>
              <a:gd name="connsiteX133" fmla="*/ 1442844 w 5002359"/>
              <a:gd name="connsiteY133" fmla="*/ 4786629 h 6419920"/>
              <a:gd name="connsiteX134" fmla="*/ 1577402 w 5002359"/>
              <a:gd name="connsiteY134" fmla="*/ 4823214 h 6419920"/>
              <a:gd name="connsiteX135" fmla="*/ 1649951 w 5002359"/>
              <a:gd name="connsiteY135" fmla="*/ 4808951 h 6419920"/>
              <a:gd name="connsiteX136" fmla="*/ 1661732 w 5002359"/>
              <a:gd name="connsiteY136" fmla="*/ 4744462 h 6419920"/>
              <a:gd name="connsiteX137" fmla="*/ 1603446 w 5002359"/>
              <a:gd name="connsiteY137" fmla="*/ 4645250 h 6419920"/>
              <a:gd name="connsiteX138" fmla="*/ 1582363 w 5002359"/>
              <a:gd name="connsiteY138" fmla="*/ 4627888 h 6419920"/>
              <a:gd name="connsiteX139" fmla="*/ 1563759 w 5002359"/>
              <a:gd name="connsiteY139" fmla="*/ 4608045 h 6419920"/>
              <a:gd name="connsiteX140" fmla="*/ 1565001 w 5002359"/>
              <a:gd name="connsiteY140" fmla="*/ 4585102 h 6419920"/>
              <a:gd name="connsiteX141" fmla="*/ 1587944 w 5002359"/>
              <a:gd name="connsiteY141" fmla="*/ 4586964 h 6419920"/>
              <a:gd name="connsiteX142" fmla="*/ 1685297 w 5002359"/>
              <a:gd name="connsiteY142" fmla="*/ 4691757 h 6419920"/>
              <a:gd name="connsiteX143" fmla="*/ 1692737 w 5002359"/>
              <a:gd name="connsiteY143" fmla="*/ 4697958 h 6419920"/>
              <a:gd name="connsiteX144" fmla="*/ 1693977 w 5002359"/>
              <a:gd name="connsiteY144" fmla="*/ 4691757 h 6419920"/>
              <a:gd name="connsiteX145" fmla="*/ 1597246 w 5002359"/>
              <a:gd name="connsiteY145" fmla="*/ 4482788 h 6419920"/>
              <a:gd name="connsiteX146" fmla="*/ 1548259 w 5002359"/>
              <a:gd name="connsiteY146" fmla="*/ 4413341 h 6419920"/>
              <a:gd name="connsiteX147" fmla="*/ 1006927 w 5002359"/>
              <a:gd name="connsiteY147" fmla="*/ 3671104 h 6419920"/>
              <a:gd name="connsiteX148" fmla="*/ 908956 w 5002359"/>
              <a:gd name="connsiteY148" fmla="*/ 3445393 h 6419920"/>
              <a:gd name="connsiteX149" fmla="*/ 1008169 w 5002359"/>
              <a:gd name="connsiteY149" fmla="*/ 3169459 h 6419920"/>
              <a:gd name="connsiteX150" fmla="*/ 1264262 w 5002359"/>
              <a:gd name="connsiteY150" fmla="*/ 3023119 h 6419920"/>
              <a:gd name="connsiteX151" fmla="*/ 1523455 w 5002359"/>
              <a:gd name="connsiteY151" fmla="*/ 2917086 h 6419920"/>
              <a:gd name="connsiteX152" fmla="*/ 1783890 w 5002359"/>
              <a:gd name="connsiteY152" fmla="*/ 2822213 h 6419920"/>
              <a:gd name="connsiteX153" fmla="*/ 1989755 w 5002359"/>
              <a:gd name="connsiteY153" fmla="*/ 2770747 h 6419920"/>
              <a:gd name="connsiteX154" fmla="*/ 2018280 w 5002359"/>
              <a:gd name="connsiteY154" fmla="*/ 2731062 h 6419920"/>
              <a:gd name="connsiteX155" fmla="*/ 1984794 w 5002359"/>
              <a:gd name="connsiteY155" fmla="*/ 2527674 h 6419920"/>
              <a:gd name="connsiteX156" fmla="*/ 1961852 w 5002359"/>
              <a:gd name="connsiteY156" fmla="*/ 2477448 h 6419920"/>
              <a:gd name="connsiteX157" fmla="*/ 1801252 w 5002359"/>
              <a:gd name="connsiteY157" fmla="*/ 2171749 h 6419920"/>
              <a:gd name="connsiteX158" fmla="*/ 1685297 w 5002359"/>
              <a:gd name="connsiteY158" fmla="*/ 1961542 h 6419920"/>
              <a:gd name="connsiteX159" fmla="*/ 1649331 w 5002359"/>
              <a:gd name="connsiteY159" fmla="*/ 1904494 h 6419920"/>
              <a:gd name="connsiteX160" fmla="*/ 1633829 w 5002359"/>
              <a:gd name="connsiteY160" fmla="*/ 1902014 h 6419920"/>
              <a:gd name="connsiteX161" fmla="*/ 1459586 w 5002359"/>
              <a:gd name="connsiteY161" fmla="*/ 2091140 h 6419920"/>
              <a:gd name="connsiteX162" fmla="*/ 1281624 w 5002359"/>
              <a:gd name="connsiteY162" fmla="*/ 2270961 h 6419920"/>
              <a:gd name="connsiteX163" fmla="*/ 1151407 w 5002359"/>
              <a:gd name="connsiteY163" fmla="*/ 2391256 h 6419920"/>
              <a:gd name="connsiteX164" fmla="*/ 1137764 w 5002359"/>
              <a:gd name="connsiteY164" fmla="*/ 2401798 h 6419920"/>
              <a:gd name="connsiteX165" fmla="*/ 997008 w 5002359"/>
              <a:gd name="connsiteY165" fmla="*/ 2398699 h 6419920"/>
              <a:gd name="connsiteX166" fmla="*/ 815944 w 5002359"/>
              <a:gd name="connsiteY166" fmla="*/ 2252979 h 6419920"/>
              <a:gd name="connsiteX167" fmla="*/ 478620 w 5002359"/>
              <a:gd name="connsiteY167" fmla="*/ 1861088 h 6419920"/>
              <a:gd name="connsiteX168" fmla="*/ 298796 w 5002359"/>
              <a:gd name="connsiteY168" fmla="*/ 1644061 h 6419920"/>
              <a:gd name="connsiteX169" fmla="*/ 251049 w 5002359"/>
              <a:gd name="connsiteY169" fmla="*/ 1586393 h 6419920"/>
              <a:gd name="connsiteX170" fmla="*/ 168579 w 5002359"/>
              <a:gd name="connsiteY170" fmla="*/ 1476639 h 6419920"/>
              <a:gd name="connsiteX171" fmla="*/ 10458 w 5002359"/>
              <a:gd name="connsiteY171" fmla="*/ 1329060 h 6419920"/>
              <a:gd name="connsiteX172" fmla="*/ 9219 w 5002359"/>
              <a:gd name="connsiteY172" fmla="*/ 1283175 h 6419920"/>
              <a:gd name="connsiteX173" fmla="*/ 58825 w 5002359"/>
              <a:gd name="connsiteY173" fmla="*/ 1287513 h 6419920"/>
              <a:gd name="connsiteX174" fmla="*/ 148736 w 5002359"/>
              <a:gd name="connsiteY174" fmla="*/ 1363163 h 6419920"/>
              <a:gd name="connsiteX175" fmla="*/ 178501 w 5002359"/>
              <a:gd name="connsiteY175" fmla="*/ 1366265 h 6419920"/>
              <a:gd name="connsiteX176" fmla="*/ 178501 w 5002359"/>
              <a:gd name="connsiteY176" fmla="*/ 1335880 h 6419920"/>
              <a:gd name="connsiteX177" fmla="*/ 117113 w 5002359"/>
              <a:gd name="connsiteY177" fmla="*/ 1232946 h 6419920"/>
              <a:gd name="connsiteX178" fmla="*/ 74327 w 5002359"/>
              <a:gd name="connsiteY178" fmla="*/ 1138075 h 6419920"/>
              <a:gd name="connsiteX179" fmla="*/ 89208 w 5002359"/>
              <a:gd name="connsiteY179" fmla="*/ 1087849 h 6419920"/>
              <a:gd name="connsiteX180" fmla="*/ 135095 w 5002359"/>
              <a:gd name="connsiteY180" fmla="*/ 1112651 h 6419920"/>
              <a:gd name="connsiteX181" fmla="*/ 190282 w 5002359"/>
              <a:gd name="connsiteY181" fmla="*/ 1205043 h 6419920"/>
              <a:gd name="connsiteX182" fmla="*/ 144397 w 5002359"/>
              <a:gd name="connsiteY182" fmla="*/ 1113271 h 6419920"/>
              <a:gd name="connsiteX183" fmla="*/ 126413 w 5002359"/>
              <a:gd name="connsiteY183" fmla="*/ 1069245 h 6419920"/>
              <a:gd name="connsiteX184" fmla="*/ 136954 w 5002359"/>
              <a:gd name="connsiteY184" fmla="*/ 1026461 h 6419920"/>
              <a:gd name="connsiteX185" fmla="*/ 188422 w 5002359"/>
              <a:gd name="connsiteY185" fmla="*/ 1030800 h 6419920"/>
              <a:gd name="connsiteX186" fmla="*/ 265312 w 5002359"/>
              <a:gd name="connsiteY186" fmla="*/ 1162257 h 6419920"/>
              <a:gd name="connsiteX187" fmla="*/ 221906 w 5002359"/>
              <a:gd name="connsiteY187" fmla="*/ 1057464 h 6419920"/>
              <a:gd name="connsiteX188" fmla="*/ 247328 w 5002359"/>
              <a:gd name="connsiteY188" fmla="*/ 1012818 h 6419920"/>
              <a:gd name="connsiteX189" fmla="*/ 306856 w 5002359"/>
              <a:gd name="connsiteY189" fmla="*/ 1056224 h 6419920"/>
              <a:gd name="connsiteX190" fmla="*/ 388707 w 5002359"/>
              <a:gd name="connsiteY190" fmla="*/ 1193262 h 6419920"/>
              <a:gd name="connsiteX191" fmla="*/ 471800 w 5002359"/>
              <a:gd name="connsiteY191" fmla="*/ 1312938 h 6419920"/>
              <a:gd name="connsiteX192" fmla="*/ 479240 w 5002359"/>
              <a:gd name="connsiteY192" fmla="*/ 1276972 h 6419920"/>
              <a:gd name="connsiteX193" fmla="*/ 584033 w 5002359"/>
              <a:gd name="connsiteY193" fmla="*/ 1197603 h 6419920"/>
              <a:gd name="connsiteX194" fmla="*/ 620618 w 5002359"/>
              <a:gd name="connsiteY194" fmla="*/ 1219306 h 6419920"/>
              <a:gd name="connsiteX195" fmla="*/ 610077 w 5002359"/>
              <a:gd name="connsiteY195" fmla="*/ 1252790 h 6419920"/>
              <a:gd name="connsiteX196" fmla="*/ 579072 w 5002359"/>
              <a:gd name="connsiteY196" fmla="*/ 1338981 h 6419920"/>
              <a:gd name="connsiteX197" fmla="*/ 556749 w 5002359"/>
              <a:gd name="connsiteY197" fmla="*/ 1521904 h 6419920"/>
              <a:gd name="connsiteX198" fmla="*/ 571012 w 5002359"/>
              <a:gd name="connsiteY198" fmla="*/ 1579573 h 6419920"/>
              <a:gd name="connsiteX199" fmla="*/ 766336 w 5002359"/>
              <a:gd name="connsiteY199" fmla="*/ 1784198 h 6419920"/>
              <a:gd name="connsiteX200" fmla="*/ 842606 w 5002359"/>
              <a:gd name="connsiteY200" fmla="*/ 1830705 h 6419920"/>
              <a:gd name="connsiteX201" fmla="*/ 1052814 w 5002359"/>
              <a:gd name="connsiteY201" fmla="*/ 1910696 h 6419920"/>
              <a:gd name="connsiteX202" fmla="*/ 1100561 w 5002359"/>
              <a:gd name="connsiteY202" fmla="*/ 1893952 h 6419920"/>
              <a:gd name="connsiteX203" fmla="*/ 1173730 w 5002359"/>
              <a:gd name="connsiteY203" fmla="*/ 1765597 h 6419920"/>
              <a:gd name="connsiteX204" fmla="*/ 1180550 w 5002359"/>
              <a:gd name="connsiteY204" fmla="*/ 1734592 h 6419920"/>
              <a:gd name="connsiteX205" fmla="*/ 1196672 w 5002359"/>
              <a:gd name="connsiteY205" fmla="*/ 1684986 h 6419920"/>
              <a:gd name="connsiteX206" fmla="*/ 1277283 w 5002359"/>
              <a:gd name="connsiteY206" fmla="*/ 1531826 h 6419920"/>
              <a:gd name="connsiteX207" fmla="*/ 1563140 w 5002359"/>
              <a:gd name="connsiteY207" fmla="*/ 1155437 h 6419920"/>
              <a:gd name="connsiteX208" fmla="*/ 1602827 w 5002359"/>
              <a:gd name="connsiteY208" fmla="*/ 1130015 h 6419920"/>
              <a:gd name="connsiteX209" fmla="*/ 1619569 w 5002359"/>
              <a:gd name="connsiteY209" fmla="*/ 1089088 h 6419920"/>
              <a:gd name="connsiteX210" fmla="*/ 1581743 w 5002359"/>
              <a:gd name="connsiteY210" fmla="*/ 986774 h 6419920"/>
              <a:gd name="connsiteX211" fmla="*/ 1512914 w 5002359"/>
              <a:gd name="connsiteY211" fmla="*/ 950811 h 6419920"/>
              <a:gd name="connsiteX212" fmla="*/ 1414941 w 5002359"/>
              <a:gd name="connsiteY212" fmla="*/ 970652 h 6419920"/>
              <a:gd name="connsiteX213" fmla="*/ 1358514 w 5002359"/>
              <a:gd name="connsiteY213" fmla="*/ 982436 h 6419920"/>
              <a:gd name="connsiteX214" fmla="*/ 1285343 w 5002359"/>
              <a:gd name="connsiteY214" fmla="*/ 921046 h 6419920"/>
              <a:gd name="connsiteX215" fmla="*/ 1269223 w 5002359"/>
              <a:gd name="connsiteY215" fmla="*/ 837336 h 6419920"/>
              <a:gd name="connsiteX216" fmla="*/ 1312627 w 5002359"/>
              <a:gd name="connsiteY216" fmla="*/ 800131 h 6419920"/>
              <a:gd name="connsiteX217" fmla="*/ 1258682 w 5002359"/>
              <a:gd name="connsiteY217" fmla="*/ 801990 h 6419920"/>
              <a:gd name="connsiteX218" fmla="*/ 1244419 w 5002359"/>
              <a:gd name="connsiteY218" fmla="*/ 766647 h 6419920"/>
              <a:gd name="connsiteX219" fmla="*/ 1188612 w 5002359"/>
              <a:gd name="connsiteY219" fmla="*/ 733163 h 6419920"/>
              <a:gd name="connsiteX220" fmla="*/ 1182412 w 5002359"/>
              <a:gd name="connsiteY220" fmla="*/ 668674 h 6419920"/>
              <a:gd name="connsiteX221" fmla="*/ 1171870 w 5002359"/>
              <a:gd name="connsiteY221" fmla="*/ 552719 h 6419920"/>
              <a:gd name="connsiteX222" fmla="*/ 1157607 w 5002359"/>
              <a:gd name="connsiteY222" fmla="*/ 452887 h 6419920"/>
              <a:gd name="connsiteX223" fmla="*/ 1160089 w 5002359"/>
              <a:gd name="connsiteY223" fmla="*/ 387159 h 6419920"/>
              <a:gd name="connsiteX224" fmla="*/ 1139626 w 5002359"/>
              <a:gd name="connsiteY224" fmla="*/ 328250 h 6419920"/>
              <a:gd name="connsiteX225" fmla="*/ 1158847 w 5002359"/>
              <a:gd name="connsiteY225" fmla="*/ 212916 h 6419920"/>
              <a:gd name="connsiteX226" fmla="*/ 1325650 w 5002359"/>
              <a:gd name="connsiteY226" fmla="*/ 57894 h 6419920"/>
              <a:gd name="connsiteX227" fmla="*/ 1560127 w 5002359"/>
              <a:gd name="connsiteY227" fmla="*/ 344 h 641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5002359" h="6419920">
                <a:moveTo>
                  <a:pt x="4439695" y="5871150"/>
                </a:moveTo>
                <a:cubicBezTo>
                  <a:pt x="4443416" y="5893473"/>
                  <a:pt x="4442796" y="5918275"/>
                  <a:pt x="4465119" y="5941840"/>
                </a:cubicBezTo>
                <a:cubicBezTo>
                  <a:pt x="4464499" y="5910215"/>
                  <a:pt x="4453957" y="5889752"/>
                  <a:pt x="4439695" y="5871150"/>
                </a:cubicBezTo>
                <a:close/>
                <a:moveTo>
                  <a:pt x="4314438" y="5649780"/>
                </a:moveTo>
                <a:cubicBezTo>
                  <a:pt x="4312579" y="5649780"/>
                  <a:pt x="4309477" y="5653502"/>
                  <a:pt x="4310097" y="5654122"/>
                </a:cubicBezTo>
                <a:cubicBezTo>
                  <a:pt x="4315678" y="5665903"/>
                  <a:pt x="4328701" y="5664043"/>
                  <a:pt x="4338621" y="5667762"/>
                </a:cubicBezTo>
                <a:cubicBezTo>
                  <a:pt x="4339243" y="5667762"/>
                  <a:pt x="4339863" y="5667142"/>
                  <a:pt x="4342961" y="5666522"/>
                </a:cubicBezTo>
                <a:cubicBezTo>
                  <a:pt x="4335521" y="5655981"/>
                  <a:pt x="4326839" y="5649161"/>
                  <a:pt x="4314438" y="5649780"/>
                </a:cubicBezTo>
                <a:close/>
                <a:moveTo>
                  <a:pt x="1560127" y="344"/>
                </a:moveTo>
                <a:cubicBezTo>
                  <a:pt x="1587401" y="1506"/>
                  <a:pt x="1615072" y="5653"/>
                  <a:pt x="1643131" y="13249"/>
                </a:cubicBezTo>
                <a:cubicBezTo>
                  <a:pt x="1708240" y="30610"/>
                  <a:pt x="1770867" y="59134"/>
                  <a:pt x="1806212" y="114943"/>
                </a:cubicBezTo>
                <a:cubicBezTo>
                  <a:pt x="1861399" y="201754"/>
                  <a:pt x="1920308" y="276162"/>
                  <a:pt x="1909766" y="414442"/>
                </a:cubicBezTo>
                <a:cubicBezTo>
                  <a:pt x="1906045" y="456606"/>
                  <a:pt x="1894883" y="494431"/>
                  <a:pt x="1902943" y="536597"/>
                </a:cubicBezTo>
                <a:cubicBezTo>
                  <a:pt x="1906045" y="550238"/>
                  <a:pt x="1907284" y="565120"/>
                  <a:pt x="1905425" y="578763"/>
                </a:cubicBezTo>
                <a:cubicBezTo>
                  <a:pt x="1901084" y="616588"/>
                  <a:pt x="1917206" y="646971"/>
                  <a:pt x="1936430" y="676736"/>
                </a:cubicBezTo>
                <a:cubicBezTo>
                  <a:pt x="1943250" y="686655"/>
                  <a:pt x="1951310" y="687897"/>
                  <a:pt x="1962471" y="684176"/>
                </a:cubicBezTo>
                <a:cubicBezTo>
                  <a:pt x="1989135" y="676114"/>
                  <a:pt x="2015179" y="676114"/>
                  <a:pt x="2043082" y="684176"/>
                </a:cubicBezTo>
                <a:cubicBezTo>
                  <a:pt x="2070986" y="692856"/>
                  <a:pt x="2100751" y="680455"/>
                  <a:pt x="2129274" y="674874"/>
                </a:cubicBezTo>
                <a:cubicBezTo>
                  <a:pt x="2166479" y="667434"/>
                  <a:pt x="2203685" y="657512"/>
                  <a:pt x="2235927" y="638911"/>
                </a:cubicBezTo>
                <a:cubicBezTo>
                  <a:pt x="2323980" y="587443"/>
                  <a:pt x="2418232" y="589925"/>
                  <a:pt x="2513723" y="599224"/>
                </a:cubicBezTo>
                <a:cubicBezTo>
                  <a:pt x="2550928" y="602945"/>
                  <a:pt x="2587514" y="610385"/>
                  <a:pt x="2624099" y="620307"/>
                </a:cubicBezTo>
                <a:cubicBezTo>
                  <a:pt x="2658203" y="629609"/>
                  <a:pt x="2692927" y="632088"/>
                  <a:pt x="2728273" y="626508"/>
                </a:cubicBezTo>
                <a:cubicBezTo>
                  <a:pt x="2842366" y="609146"/>
                  <a:pt x="2953981" y="617828"/>
                  <a:pt x="3065595" y="647591"/>
                </a:cubicBezTo>
                <a:cubicBezTo>
                  <a:pt x="3152406" y="671155"/>
                  <a:pt x="3241077" y="674254"/>
                  <a:pt x="3331610" y="669294"/>
                </a:cubicBezTo>
                <a:cubicBezTo>
                  <a:pt x="3410981" y="664952"/>
                  <a:pt x="3489731" y="682937"/>
                  <a:pt x="3564141" y="712080"/>
                </a:cubicBezTo>
                <a:cubicBezTo>
                  <a:pt x="3624909" y="735642"/>
                  <a:pt x="3686916" y="756105"/>
                  <a:pt x="3748304" y="776568"/>
                </a:cubicBezTo>
                <a:cubicBezTo>
                  <a:pt x="3824574" y="801990"/>
                  <a:pt x="3901463" y="823693"/>
                  <a:pt x="3973395" y="859659"/>
                </a:cubicBezTo>
                <a:cubicBezTo>
                  <a:pt x="4020519" y="883221"/>
                  <a:pt x="4070126" y="900585"/>
                  <a:pt x="4119112" y="919806"/>
                </a:cubicBezTo>
                <a:cubicBezTo>
                  <a:pt x="4143917" y="929728"/>
                  <a:pt x="4169961" y="934689"/>
                  <a:pt x="4197241" y="932827"/>
                </a:cubicBezTo>
                <a:cubicBezTo>
                  <a:pt x="4228247" y="930348"/>
                  <a:pt x="4252431" y="949572"/>
                  <a:pt x="4277233" y="964452"/>
                </a:cubicBezTo>
                <a:cubicBezTo>
                  <a:pt x="4291495" y="973134"/>
                  <a:pt x="4305136" y="982436"/>
                  <a:pt x="4321259" y="986774"/>
                </a:cubicBezTo>
                <a:cubicBezTo>
                  <a:pt x="4397529" y="1007858"/>
                  <a:pt x="4444655" y="1056224"/>
                  <a:pt x="4517824" y="1087229"/>
                </a:cubicBezTo>
                <a:cubicBezTo>
                  <a:pt x="4552547" y="1102109"/>
                  <a:pt x="4599675" y="1131255"/>
                  <a:pt x="4639359" y="1177140"/>
                </a:cubicBezTo>
                <a:cubicBezTo>
                  <a:pt x="4662304" y="1204423"/>
                  <a:pt x="4680905" y="1226126"/>
                  <a:pt x="4684627" y="1258370"/>
                </a:cubicBezTo>
                <a:cubicBezTo>
                  <a:pt x="4686487" y="1272013"/>
                  <a:pt x="4664163" y="1283175"/>
                  <a:pt x="4646802" y="1278214"/>
                </a:cubicBezTo>
                <a:cubicBezTo>
                  <a:pt x="4638119" y="1275732"/>
                  <a:pt x="4604635" y="1241628"/>
                  <a:pt x="4592235" y="1243488"/>
                </a:cubicBezTo>
                <a:cubicBezTo>
                  <a:pt x="4605875" y="1257751"/>
                  <a:pt x="4646802" y="1296815"/>
                  <a:pt x="4660443" y="1309836"/>
                </a:cubicBezTo>
                <a:cubicBezTo>
                  <a:pt x="4677185" y="1326580"/>
                  <a:pt x="4689587" y="1344562"/>
                  <a:pt x="4687726" y="1369364"/>
                </a:cubicBezTo>
                <a:cubicBezTo>
                  <a:pt x="4685867" y="1397890"/>
                  <a:pt x="4670364" y="1408431"/>
                  <a:pt x="4643701" y="1399749"/>
                </a:cubicBezTo>
                <a:cubicBezTo>
                  <a:pt x="4631299" y="1396028"/>
                  <a:pt x="4621377" y="1388588"/>
                  <a:pt x="4611456" y="1380525"/>
                </a:cubicBezTo>
                <a:cubicBezTo>
                  <a:pt x="4581693" y="1357583"/>
                  <a:pt x="4483720" y="1275112"/>
                  <a:pt x="4483720" y="1275112"/>
                </a:cubicBezTo>
                <a:cubicBezTo>
                  <a:pt x="4520305" y="1306737"/>
                  <a:pt x="4569292" y="1394168"/>
                  <a:pt x="4589753" y="1435093"/>
                </a:cubicBezTo>
                <a:cubicBezTo>
                  <a:pt x="4596575" y="1449355"/>
                  <a:pt x="4590375" y="1459277"/>
                  <a:pt x="4581073" y="1468579"/>
                </a:cubicBezTo>
                <a:cubicBezTo>
                  <a:pt x="4571771" y="1477878"/>
                  <a:pt x="4560610" y="1483459"/>
                  <a:pt x="4547589" y="1475399"/>
                </a:cubicBezTo>
                <a:cubicBezTo>
                  <a:pt x="4535186" y="1467957"/>
                  <a:pt x="4525887" y="1457418"/>
                  <a:pt x="4516585" y="1446876"/>
                </a:cubicBezTo>
                <a:cubicBezTo>
                  <a:pt x="4493642" y="1419592"/>
                  <a:pt x="4471319" y="1391067"/>
                  <a:pt x="4444655" y="1366885"/>
                </a:cubicBezTo>
                <a:cubicBezTo>
                  <a:pt x="4437833" y="1360684"/>
                  <a:pt x="4415510" y="1340221"/>
                  <a:pt x="4401869" y="1343322"/>
                </a:cubicBezTo>
                <a:cubicBezTo>
                  <a:pt x="4434733" y="1370606"/>
                  <a:pt x="4468837" y="1414012"/>
                  <a:pt x="4464499" y="1455556"/>
                </a:cubicBezTo>
                <a:cubicBezTo>
                  <a:pt x="4461397" y="1489660"/>
                  <a:pt x="4436593" y="1502063"/>
                  <a:pt x="4406211" y="1485321"/>
                </a:cubicBezTo>
                <a:cubicBezTo>
                  <a:pt x="4391948" y="1477259"/>
                  <a:pt x="4381407" y="1465477"/>
                  <a:pt x="4371485" y="1453077"/>
                </a:cubicBezTo>
                <a:cubicBezTo>
                  <a:pt x="4352263" y="1429512"/>
                  <a:pt x="4328701" y="1411530"/>
                  <a:pt x="4302037" y="1396648"/>
                </a:cubicBezTo>
                <a:cubicBezTo>
                  <a:pt x="4241889" y="1363163"/>
                  <a:pt x="4200343" y="1312938"/>
                  <a:pt x="4177401" y="1248449"/>
                </a:cubicBezTo>
                <a:cubicBezTo>
                  <a:pt x="4169338" y="1226126"/>
                  <a:pt x="4155078" y="1213725"/>
                  <a:pt x="4135854" y="1201324"/>
                </a:cubicBezTo>
                <a:cubicBezTo>
                  <a:pt x="4010598" y="1118851"/>
                  <a:pt x="3869841" y="1100250"/>
                  <a:pt x="3724741" y="1093429"/>
                </a:cubicBezTo>
                <a:cubicBezTo>
                  <a:pt x="3631109" y="1089088"/>
                  <a:pt x="3540577" y="1069867"/>
                  <a:pt x="3455627" y="1030800"/>
                </a:cubicBezTo>
                <a:cubicBezTo>
                  <a:pt x="3386797" y="999178"/>
                  <a:pt x="3314248" y="988016"/>
                  <a:pt x="3239218" y="985535"/>
                </a:cubicBezTo>
                <a:cubicBezTo>
                  <a:pt x="3225577" y="984915"/>
                  <a:pt x="3212554" y="985535"/>
                  <a:pt x="3200153" y="992355"/>
                </a:cubicBezTo>
                <a:cubicBezTo>
                  <a:pt x="3123883" y="1035141"/>
                  <a:pt x="3039553" y="1045683"/>
                  <a:pt x="2955221" y="1057464"/>
                </a:cubicBezTo>
                <a:cubicBezTo>
                  <a:pt x="2866550" y="1070487"/>
                  <a:pt x="2778499" y="1093429"/>
                  <a:pt x="2688586" y="1099630"/>
                </a:cubicBezTo>
                <a:cubicBezTo>
                  <a:pt x="2677425" y="1100870"/>
                  <a:pt x="2673086" y="1105830"/>
                  <a:pt x="2673086" y="1117612"/>
                </a:cubicBezTo>
                <a:cubicBezTo>
                  <a:pt x="2668745" y="1321000"/>
                  <a:pt x="2652003" y="1525625"/>
                  <a:pt x="2671224" y="1728391"/>
                </a:cubicBezTo>
                <a:cubicBezTo>
                  <a:pt x="2692307" y="1952240"/>
                  <a:pt x="2735713" y="2172368"/>
                  <a:pt x="2824384" y="2381337"/>
                </a:cubicBezTo>
                <a:cubicBezTo>
                  <a:pt x="2860350" y="2465047"/>
                  <a:pt x="2912435" y="2538838"/>
                  <a:pt x="2965143" y="2612006"/>
                </a:cubicBezTo>
                <a:cubicBezTo>
                  <a:pt x="3013509" y="2679595"/>
                  <a:pt x="3063735" y="2745943"/>
                  <a:pt x="3104040" y="2819733"/>
                </a:cubicBezTo>
                <a:cubicBezTo>
                  <a:pt x="3149307" y="2902824"/>
                  <a:pt x="3166669" y="2991495"/>
                  <a:pt x="3162328" y="3085129"/>
                </a:cubicBezTo>
                <a:cubicBezTo>
                  <a:pt x="3157367" y="3194883"/>
                  <a:pt x="3135045" y="3302155"/>
                  <a:pt x="3112102" y="3408810"/>
                </a:cubicBezTo>
                <a:cubicBezTo>
                  <a:pt x="3108381" y="3427412"/>
                  <a:pt x="3110243" y="3441674"/>
                  <a:pt x="3120162" y="3458416"/>
                </a:cubicBezTo>
                <a:cubicBezTo>
                  <a:pt x="3279522" y="3731252"/>
                  <a:pt x="3438265" y="4004707"/>
                  <a:pt x="3568480" y="4293045"/>
                </a:cubicBezTo>
                <a:cubicBezTo>
                  <a:pt x="3583983" y="4327149"/>
                  <a:pt x="3605065" y="4348852"/>
                  <a:pt x="3636690" y="4364974"/>
                </a:cubicBezTo>
                <a:cubicBezTo>
                  <a:pt x="3775587" y="4435664"/>
                  <a:pt x="3894023" y="4532397"/>
                  <a:pt x="3994475" y="4650831"/>
                </a:cubicBezTo>
                <a:cubicBezTo>
                  <a:pt x="4071987" y="4742603"/>
                  <a:pt x="4144536" y="4838716"/>
                  <a:pt x="4212744" y="4937929"/>
                </a:cubicBezTo>
                <a:cubicBezTo>
                  <a:pt x="4254910" y="4998696"/>
                  <a:pt x="4301417" y="5055123"/>
                  <a:pt x="4354743" y="5105971"/>
                </a:cubicBezTo>
                <a:cubicBezTo>
                  <a:pt x="4417372" y="5166119"/>
                  <a:pt x="4479379" y="5226887"/>
                  <a:pt x="4540147" y="5288274"/>
                </a:cubicBezTo>
                <a:cubicBezTo>
                  <a:pt x="4554409" y="5302537"/>
                  <a:pt x="4569912" y="5311216"/>
                  <a:pt x="4590375" y="5314938"/>
                </a:cubicBezTo>
                <a:cubicBezTo>
                  <a:pt x="4650523" y="5324859"/>
                  <a:pt x="4703848" y="5329200"/>
                  <a:pt x="4765857" y="5326719"/>
                </a:cubicBezTo>
                <a:cubicBezTo>
                  <a:pt x="4875612" y="5322998"/>
                  <a:pt x="4974205" y="5351523"/>
                  <a:pt x="4997147" y="5415390"/>
                </a:cubicBezTo>
                <a:cubicBezTo>
                  <a:pt x="5019469" y="5474298"/>
                  <a:pt x="4964283" y="5564209"/>
                  <a:pt x="4941341" y="5657221"/>
                </a:cubicBezTo>
                <a:cubicBezTo>
                  <a:pt x="4915916" y="5758915"/>
                  <a:pt x="4888633" y="5858127"/>
                  <a:pt x="4865071" y="5959821"/>
                </a:cubicBezTo>
                <a:cubicBezTo>
                  <a:pt x="4849568" y="6026170"/>
                  <a:pt x="4822285" y="6088177"/>
                  <a:pt x="4799961" y="6151426"/>
                </a:cubicBezTo>
                <a:cubicBezTo>
                  <a:pt x="4781358" y="6203514"/>
                  <a:pt x="4755316" y="6251878"/>
                  <a:pt x="4725551" y="6298385"/>
                </a:cubicBezTo>
                <a:cubicBezTo>
                  <a:pt x="4697028" y="6342411"/>
                  <a:pt x="4653002" y="6371554"/>
                  <a:pt x="4615177" y="6406280"/>
                </a:cubicBezTo>
                <a:cubicBezTo>
                  <a:pt x="4605255" y="6414960"/>
                  <a:pt x="4589753" y="6413720"/>
                  <a:pt x="4577972" y="6419920"/>
                </a:cubicBezTo>
                <a:cubicBezTo>
                  <a:pt x="4557511" y="6419920"/>
                  <a:pt x="4541387" y="6419920"/>
                  <a:pt x="4520925" y="6419920"/>
                </a:cubicBezTo>
                <a:cubicBezTo>
                  <a:pt x="4484960" y="6397598"/>
                  <a:pt x="4473179" y="6365353"/>
                  <a:pt x="4482481" y="6324429"/>
                </a:cubicBezTo>
                <a:cubicBezTo>
                  <a:pt x="4488681" y="6297765"/>
                  <a:pt x="4493642" y="6270482"/>
                  <a:pt x="4506043" y="6245678"/>
                </a:cubicBezTo>
                <a:cubicBezTo>
                  <a:pt x="4524645" y="6207852"/>
                  <a:pt x="4531467" y="6168168"/>
                  <a:pt x="4535186" y="6127241"/>
                </a:cubicBezTo>
                <a:cubicBezTo>
                  <a:pt x="4538287" y="6094999"/>
                  <a:pt x="4537667" y="6064614"/>
                  <a:pt x="4514105" y="6037951"/>
                </a:cubicBezTo>
                <a:cubicBezTo>
                  <a:pt x="4498603" y="6020589"/>
                  <a:pt x="4497983" y="5996407"/>
                  <a:pt x="4499223" y="5974704"/>
                </a:cubicBezTo>
                <a:cubicBezTo>
                  <a:pt x="4493022" y="5972842"/>
                  <a:pt x="4489921" y="5975324"/>
                  <a:pt x="4486199" y="5977183"/>
                </a:cubicBezTo>
                <a:cubicBezTo>
                  <a:pt x="4456437" y="5991446"/>
                  <a:pt x="4435353" y="5985245"/>
                  <a:pt x="4419231" y="5956100"/>
                </a:cubicBezTo>
                <a:cubicBezTo>
                  <a:pt x="4400630" y="5923236"/>
                  <a:pt x="4397529" y="5886031"/>
                  <a:pt x="4395049" y="5849447"/>
                </a:cubicBezTo>
                <a:cubicBezTo>
                  <a:pt x="4392567" y="5811622"/>
                  <a:pt x="4388849" y="5777518"/>
                  <a:pt x="4348542" y="5760154"/>
                </a:cubicBezTo>
                <a:cubicBezTo>
                  <a:pt x="4343581" y="5758295"/>
                  <a:pt x="4340482" y="5751475"/>
                  <a:pt x="4338001" y="5746514"/>
                </a:cubicBezTo>
                <a:cubicBezTo>
                  <a:pt x="4328081" y="5725431"/>
                  <a:pt x="4312579" y="5709928"/>
                  <a:pt x="4293975" y="5696288"/>
                </a:cubicBezTo>
                <a:cubicBezTo>
                  <a:pt x="4269173" y="5678304"/>
                  <a:pt x="4261731" y="5657843"/>
                  <a:pt x="4270413" y="5638619"/>
                </a:cubicBezTo>
                <a:cubicBezTo>
                  <a:pt x="4279715" y="5616916"/>
                  <a:pt x="4305136" y="5605755"/>
                  <a:pt x="4333039" y="5610716"/>
                </a:cubicBezTo>
                <a:cubicBezTo>
                  <a:pt x="4334281" y="5611336"/>
                  <a:pt x="4335521" y="5609476"/>
                  <a:pt x="4337381" y="5608856"/>
                </a:cubicBezTo>
                <a:cubicBezTo>
                  <a:pt x="4337381" y="5599554"/>
                  <a:pt x="4329941" y="5593974"/>
                  <a:pt x="4324979" y="5587773"/>
                </a:cubicBezTo>
                <a:cubicBezTo>
                  <a:pt x="4231348" y="5460035"/>
                  <a:pt x="4122833" y="5345940"/>
                  <a:pt x="3996957" y="5248589"/>
                </a:cubicBezTo>
                <a:cubicBezTo>
                  <a:pt x="3789850" y="5087987"/>
                  <a:pt x="3587704" y="4921187"/>
                  <a:pt x="3389899" y="4748803"/>
                </a:cubicBezTo>
                <a:cubicBezTo>
                  <a:pt x="3358274" y="4722140"/>
                  <a:pt x="3324790" y="4699817"/>
                  <a:pt x="3283863" y="4689275"/>
                </a:cubicBezTo>
                <a:cubicBezTo>
                  <a:pt x="3198913" y="4666953"/>
                  <a:pt x="3143727" y="4607425"/>
                  <a:pt x="3099701" y="4536116"/>
                </a:cubicBezTo>
                <a:cubicBezTo>
                  <a:pt x="3064355" y="4478449"/>
                  <a:pt x="3032111" y="4418922"/>
                  <a:pt x="2993046" y="4363735"/>
                </a:cubicBezTo>
                <a:cubicBezTo>
                  <a:pt x="2934138" y="4280022"/>
                  <a:pt x="2861589" y="4206234"/>
                  <a:pt x="2795861" y="4127482"/>
                </a:cubicBezTo>
                <a:cubicBezTo>
                  <a:pt x="2676185" y="3983624"/>
                  <a:pt x="2550928" y="3844727"/>
                  <a:pt x="2441174" y="3692807"/>
                </a:cubicBezTo>
                <a:cubicBezTo>
                  <a:pt x="2408930" y="3647542"/>
                  <a:pt x="2377925" y="3601654"/>
                  <a:pt x="2353123" y="3552048"/>
                </a:cubicBezTo>
                <a:cubicBezTo>
                  <a:pt x="2346923" y="3539647"/>
                  <a:pt x="2339480" y="3537166"/>
                  <a:pt x="2325840" y="3539027"/>
                </a:cubicBezTo>
                <a:cubicBezTo>
                  <a:pt x="2170820" y="3560108"/>
                  <a:pt x="2015799" y="3574991"/>
                  <a:pt x="1859540" y="3579332"/>
                </a:cubicBezTo>
                <a:cubicBezTo>
                  <a:pt x="1738002" y="3582433"/>
                  <a:pt x="1617707" y="3574991"/>
                  <a:pt x="1493070" y="3538405"/>
                </a:cubicBezTo>
                <a:cubicBezTo>
                  <a:pt x="1501752" y="3549569"/>
                  <a:pt x="1506093" y="3556389"/>
                  <a:pt x="1511054" y="3561970"/>
                </a:cubicBezTo>
                <a:cubicBezTo>
                  <a:pt x="1573061" y="3636380"/>
                  <a:pt x="1626389" y="3716989"/>
                  <a:pt x="1664834" y="3805660"/>
                </a:cubicBezTo>
                <a:cubicBezTo>
                  <a:pt x="1682196" y="3846587"/>
                  <a:pt x="1698938" y="3888753"/>
                  <a:pt x="1703898" y="3932778"/>
                </a:cubicBezTo>
                <a:cubicBezTo>
                  <a:pt x="1712581" y="4013389"/>
                  <a:pt x="1747304" y="4084076"/>
                  <a:pt x="1783270" y="4156008"/>
                </a:cubicBezTo>
                <a:cubicBezTo>
                  <a:pt x="1827915" y="4245298"/>
                  <a:pt x="1876902" y="4332730"/>
                  <a:pt x="1927748" y="4418922"/>
                </a:cubicBezTo>
                <a:cubicBezTo>
                  <a:pt x="1957513" y="4469767"/>
                  <a:pt x="1981695" y="4523715"/>
                  <a:pt x="2016419" y="4571461"/>
                </a:cubicBezTo>
                <a:cubicBezTo>
                  <a:pt x="2041223" y="4605565"/>
                  <a:pt x="2054244" y="4651450"/>
                  <a:pt x="2088970" y="4674393"/>
                </a:cubicBezTo>
                <a:cubicBezTo>
                  <a:pt x="2121212" y="4696096"/>
                  <a:pt x="2141675" y="4725241"/>
                  <a:pt x="2167099" y="4751285"/>
                </a:cubicBezTo>
                <a:cubicBezTo>
                  <a:pt x="2194383" y="4778569"/>
                  <a:pt x="2216705" y="4810811"/>
                  <a:pt x="2235307" y="4844917"/>
                </a:cubicBezTo>
                <a:cubicBezTo>
                  <a:pt x="2258872" y="4888323"/>
                  <a:pt x="2286155" y="4929247"/>
                  <a:pt x="2319019" y="4966452"/>
                </a:cubicBezTo>
                <a:cubicBezTo>
                  <a:pt x="2332040" y="4981335"/>
                  <a:pt x="2333900" y="4994975"/>
                  <a:pt x="2322738" y="5011097"/>
                </a:cubicBezTo>
                <a:cubicBezTo>
                  <a:pt x="2312197" y="5027220"/>
                  <a:pt x="2298556" y="5039001"/>
                  <a:pt x="2283054" y="5051404"/>
                </a:cubicBezTo>
                <a:cubicBezTo>
                  <a:pt x="2247088" y="5079927"/>
                  <a:pt x="2208023" y="5101630"/>
                  <a:pt x="2164618" y="5115271"/>
                </a:cubicBezTo>
                <a:cubicBezTo>
                  <a:pt x="2046804" y="5153096"/>
                  <a:pt x="1935188" y="5206423"/>
                  <a:pt x="1816134" y="5239907"/>
                </a:cubicBezTo>
                <a:cubicBezTo>
                  <a:pt x="1765906" y="5253550"/>
                  <a:pt x="1715680" y="5271532"/>
                  <a:pt x="1667933" y="5291995"/>
                </a:cubicBezTo>
                <a:cubicBezTo>
                  <a:pt x="1555700" y="5339120"/>
                  <a:pt x="1440985" y="5340362"/>
                  <a:pt x="1323788" y="5323617"/>
                </a:cubicBezTo>
                <a:cubicBezTo>
                  <a:pt x="1288445" y="5318037"/>
                  <a:pt x="1264882" y="5297576"/>
                  <a:pt x="1253101" y="5264092"/>
                </a:cubicBezTo>
                <a:cubicBezTo>
                  <a:pt x="1239458" y="5223785"/>
                  <a:pt x="1256820" y="5187200"/>
                  <a:pt x="1297746" y="5178520"/>
                </a:cubicBezTo>
                <a:cubicBezTo>
                  <a:pt x="1368436" y="5164257"/>
                  <a:pt x="1431063" y="5130153"/>
                  <a:pt x="1491211" y="5092948"/>
                </a:cubicBezTo>
                <a:cubicBezTo>
                  <a:pt x="1535236" y="5065045"/>
                  <a:pt x="1569340" y="5027839"/>
                  <a:pt x="1571822" y="4970793"/>
                </a:cubicBezTo>
                <a:cubicBezTo>
                  <a:pt x="1572442" y="4953431"/>
                  <a:pt x="1581124" y="4937309"/>
                  <a:pt x="1590423" y="4922426"/>
                </a:cubicBezTo>
                <a:cubicBezTo>
                  <a:pt x="1600345" y="4905684"/>
                  <a:pt x="1610267" y="4889562"/>
                  <a:pt x="1621428" y="4870958"/>
                </a:cubicBezTo>
                <a:cubicBezTo>
                  <a:pt x="1551358" y="4874060"/>
                  <a:pt x="1499273" y="4826313"/>
                  <a:pt x="1435404" y="4817013"/>
                </a:cubicBezTo>
                <a:cubicBezTo>
                  <a:pt x="1421761" y="4815152"/>
                  <a:pt x="1418662" y="4800269"/>
                  <a:pt x="1419282" y="4794069"/>
                </a:cubicBezTo>
                <a:cubicBezTo>
                  <a:pt x="1420521" y="4785389"/>
                  <a:pt x="1433544" y="4785389"/>
                  <a:pt x="1442844" y="4786629"/>
                </a:cubicBezTo>
                <a:cubicBezTo>
                  <a:pt x="1489351" y="4792209"/>
                  <a:pt x="1534616" y="4803990"/>
                  <a:pt x="1577402" y="4823214"/>
                </a:cubicBezTo>
                <a:cubicBezTo>
                  <a:pt x="1603446" y="4834995"/>
                  <a:pt x="1625149" y="4831274"/>
                  <a:pt x="1649951" y="4808951"/>
                </a:cubicBezTo>
                <a:cubicBezTo>
                  <a:pt x="1667933" y="4792829"/>
                  <a:pt x="1672274" y="4769267"/>
                  <a:pt x="1661732" y="4744462"/>
                </a:cubicBezTo>
                <a:cubicBezTo>
                  <a:pt x="1646852" y="4708499"/>
                  <a:pt x="1623907" y="4677494"/>
                  <a:pt x="1603446" y="4645250"/>
                </a:cubicBezTo>
                <a:cubicBezTo>
                  <a:pt x="1598485" y="4637810"/>
                  <a:pt x="1591043" y="4631609"/>
                  <a:pt x="1582363" y="4627888"/>
                </a:cubicBezTo>
                <a:cubicBezTo>
                  <a:pt x="1573681" y="4623547"/>
                  <a:pt x="1568100" y="4616107"/>
                  <a:pt x="1563759" y="4608045"/>
                </a:cubicBezTo>
                <a:cubicBezTo>
                  <a:pt x="1560041" y="4599985"/>
                  <a:pt x="1556939" y="4591303"/>
                  <a:pt x="1565001" y="4585102"/>
                </a:cubicBezTo>
                <a:cubicBezTo>
                  <a:pt x="1572442" y="4579521"/>
                  <a:pt x="1579882" y="4582003"/>
                  <a:pt x="1587944" y="4586964"/>
                </a:cubicBezTo>
                <a:cubicBezTo>
                  <a:pt x="1629488" y="4613625"/>
                  <a:pt x="1662974" y="4647112"/>
                  <a:pt x="1685297" y="4691757"/>
                </a:cubicBezTo>
                <a:cubicBezTo>
                  <a:pt x="1686537" y="4694856"/>
                  <a:pt x="1687156" y="4698577"/>
                  <a:pt x="1692737" y="4697958"/>
                </a:cubicBezTo>
                <a:cubicBezTo>
                  <a:pt x="1693357" y="4696096"/>
                  <a:pt x="1694597" y="4693616"/>
                  <a:pt x="1693977" y="4691757"/>
                </a:cubicBezTo>
                <a:cubicBezTo>
                  <a:pt x="1663594" y="4621068"/>
                  <a:pt x="1633829" y="4550378"/>
                  <a:pt x="1597246" y="4482788"/>
                </a:cubicBezTo>
                <a:cubicBezTo>
                  <a:pt x="1583603" y="4457986"/>
                  <a:pt x="1566241" y="4435044"/>
                  <a:pt x="1548259" y="4413341"/>
                </a:cubicBezTo>
                <a:cubicBezTo>
                  <a:pt x="1354173" y="4175849"/>
                  <a:pt x="1173730" y="3928437"/>
                  <a:pt x="1006927" y="3671104"/>
                </a:cubicBezTo>
                <a:cubicBezTo>
                  <a:pt x="962281" y="3601654"/>
                  <a:pt x="926318" y="3527866"/>
                  <a:pt x="908956" y="3445393"/>
                </a:cubicBezTo>
                <a:cubicBezTo>
                  <a:pt x="885392" y="3332540"/>
                  <a:pt x="918876" y="3240768"/>
                  <a:pt x="1008169" y="3169459"/>
                </a:cubicBezTo>
                <a:cubicBezTo>
                  <a:pt x="1085678" y="3106832"/>
                  <a:pt x="1174349" y="3064046"/>
                  <a:pt x="1264262" y="3023119"/>
                </a:cubicBezTo>
                <a:cubicBezTo>
                  <a:pt x="1349212" y="2984675"/>
                  <a:pt x="1437263" y="2953050"/>
                  <a:pt x="1523455" y="2917086"/>
                </a:cubicBezTo>
                <a:cubicBezTo>
                  <a:pt x="1609027" y="2881741"/>
                  <a:pt x="1693977" y="2844538"/>
                  <a:pt x="1783890" y="2822213"/>
                </a:cubicBezTo>
                <a:cubicBezTo>
                  <a:pt x="1852717" y="2805471"/>
                  <a:pt x="1922167" y="2793690"/>
                  <a:pt x="1989755" y="2770747"/>
                </a:cubicBezTo>
                <a:cubicBezTo>
                  <a:pt x="2010838" y="2763307"/>
                  <a:pt x="2020140" y="2752765"/>
                  <a:pt x="2018280" y="2731062"/>
                </a:cubicBezTo>
                <a:cubicBezTo>
                  <a:pt x="2012078" y="2662233"/>
                  <a:pt x="2003398" y="2594025"/>
                  <a:pt x="1984794" y="2527674"/>
                </a:cubicBezTo>
                <a:cubicBezTo>
                  <a:pt x="1980455" y="2512794"/>
                  <a:pt x="1969914" y="2490471"/>
                  <a:pt x="1961852" y="2477448"/>
                </a:cubicBezTo>
                <a:cubicBezTo>
                  <a:pt x="1899844" y="2380095"/>
                  <a:pt x="1849618" y="2276542"/>
                  <a:pt x="1801252" y="2171749"/>
                </a:cubicBezTo>
                <a:cubicBezTo>
                  <a:pt x="1768387" y="2099200"/>
                  <a:pt x="1731182" y="2027891"/>
                  <a:pt x="1685297" y="1961542"/>
                </a:cubicBezTo>
                <a:cubicBezTo>
                  <a:pt x="1672274" y="1942938"/>
                  <a:pt x="1659253" y="1924957"/>
                  <a:pt x="1649331" y="1904494"/>
                </a:cubicBezTo>
                <a:cubicBezTo>
                  <a:pt x="1645610" y="1897053"/>
                  <a:pt x="1640652" y="1890233"/>
                  <a:pt x="1633829" y="1902014"/>
                </a:cubicBezTo>
                <a:cubicBezTo>
                  <a:pt x="1589184" y="1977045"/>
                  <a:pt x="1516635" y="2027271"/>
                  <a:pt x="1459586" y="2091140"/>
                </a:cubicBezTo>
                <a:cubicBezTo>
                  <a:pt x="1403779" y="2154387"/>
                  <a:pt x="1338051" y="2208334"/>
                  <a:pt x="1281624" y="2270961"/>
                </a:cubicBezTo>
                <a:cubicBezTo>
                  <a:pt x="1241940" y="2315609"/>
                  <a:pt x="1196672" y="2353434"/>
                  <a:pt x="1151407" y="2391256"/>
                </a:cubicBezTo>
                <a:cubicBezTo>
                  <a:pt x="1147066" y="2394978"/>
                  <a:pt x="1142725" y="2398079"/>
                  <a:pt x="1137764" y="2401798"/>
                </a:cubicBezTo>
                <a:cubicBezTo>
                  <a:pt x="1078858" y="2447066"/>
                  <a:pt x="1056535" y="2443964"/>
                  <a:pt x="997008" y="2398699"/>
                </a:cubicBezTo>
                <a:cubicBezTo>
                  <a:pt x="934998" y="2352192"/>
                  <a:pt x="872371" y="2306927"/>
                  <a:pt x="815944" y="2252979"/>
                </a:cubicBezTo>
                <a:cubicBezTo>
                  <a:pt x="691308" y="2132684"/>
                  <a:pt x="573491" y="2006808"/>
                  <a:pt x="478620" y="1861088"/>
                </a:cubicBezTo>
                <a:cubicBezTo>
                  <a:pt x="427152" y="1781099"/>
                  <a:pt x="371345" y="1706069"/>
                  <a:pt x="298796" y="1644061"/>
                </a:cubicBezTo>
                <a:cubicBezTo>
                  <a:pt x="279573" y="1627939"/>
                  <a:pt x="265312" y="1607476"/>
                  <a:pt x="251049" y="1586393"/>
                </a:cubicBezTo>
                <a:cubicBezTo>
                  <a:pt x="223766" y="1545469"/>
                  <a:pt x="197102" y="1516943"/>
                  <a:pt x="168579" y="1476639"/>
                </a:cubicBezTo>
                <a:cubicBezTo>
                  <a:pt x="158657" y="1462998"/>
                  <a:pt x="15419" y="1338362"/>
                  <a:pt x="10458" y="1329060"/>
                </a:cubicBezTo>
                <a:cubicBezTo>
                  <a:pt x="1156" y="1311698"/>
                  <a:pt x="-6904" y="1298055"/>
                  <a:pt x="9219" y="1283175"/>
                </a:cubicBezTo>
                <a:cubicBezTo>
                  <a:pt x="25961" y="1267672"/>
                  <a:pt x="43942" y="1274493"/>
                  <a:pt x="58825" y="1287513"/>
                </a:cubicBezTo>
                <a:cubicBezTo>
                  <a:pt x="75567" y="1302396"/>
                  <a:pt x="135095" y="1353864"/>
                  <a:pt x="148736" y="1363163"/>
                </a:cubicBezTo>
                <a:cubicBezTo>
                  <a:pt x="157418" y="1369364"/>
                  <a:pt x="168579" y="1375567"/>
                  <a:pt x="178501" y="1366265"/>
                </a:cubicBezTo>
                <a:cubicBezTo>
                  <a:pt x="188422" y="1356963"/>
                  <a:pt x="184081" y="1345182"/>
                  <a:pt x="178501" y="1335880"/>
                </a:cubicBezTo>
                <a:cubicBezTo>
                  <a:pt x="158657" y="1301156"/>
                  <a:pt x="138194" y="1267053"/>
                  <a:pt x="117113" y="1232946"/>
                </a:cubicBezTo>
                <a:cubicBezTo>
                  <a:pt x="98509" y="1203183"/>
                  <a:pt x="79908" y="1173418"/>
                  <a:pt x="74327" y="1138075"/>
                </a:cubicBezTo>
                <a:cubicBezTo>
                  <a:pt x="71226" y="1119473"/>
                  <a:pt x="65025" y="1097151"/>
                  <a:pt x="89208" y="1087849"/>
                </a:cubicBezTo>
                <a:cubicBezTo>
                  <a:pt x="112152" y="1079167"/>
                  <a:pt x="124553" y="1095909"/>
                  <a:pt x="135095" y="1112651"/>
                </a:cubicBezTo>
                <a:cubicBezTo>
                  <a:pt x="136335" y="1114513"/>
                  <a:pt x="187803" y="1200704"/>
                  <a:pt x="190282" y="1205043"/>
                </a:cubicBezTo>
                <a:cubicBezTo>
                  <a:pt x="187803" y="1199462"/>
                  <a:pt x="145636" y="1119473"/>
                  <a:pt x="144397" y="1113271"/>
                </a:cubicBezTo>
                <a:cubicBezTo>
                  <a:pt x="138194" y="1098390"/>
                  <a:pt x="130754" y="1084128"/>
                  <a:pt x="126413" y="1069245"/>
                </a:cubicBezTo>
                <a:cubicBezTo>
                  <a:pt x="121452" y="1053745"/>
                  <a:pt x="121452" y="1034521"/>
                  <a:pt x="136954" y="1026461"/>
                </a:cubicBezTo>
                <a:cubicBezTo>
                  <a:pt x="153077" y="1017779"/>
                  <a:pt x="172920" y="1015920"/>
                  <a:pt x="188422" y="1030800"/>
                </a:cubicBezTo>
                <a:cubicBezTo>
                  <a:pt x="198964" y="1040102"/>
                  <a:pt x="256010" y="1151718"/>
                  <a:pt x="265312" y="1162257"/>
                </a:cubicBezTo>
                <a:cubicBezTo>
                  <a:pt x="258490" y="1141796"/>
                  <a:pt x="222526" y="1058703"/>
                  <a:pt x="221906" y="1057464"/>
                </a:cubicBezTo>
                <a:cubicBezTo>
                  <a:pt x="216946" y="1046922"/>
                  <a:pt x="223146" y="1022120"/>
                  <a:pt x="247328" y="1012818"/>
                </a:cubicBezTo>
                <a:cubicBezTo>
                  <a:pt x="269031" y="1004136"/>
                  <a:pt x="294455" y="1038862"/>
                  <a:pt x="306856" y="1056224"/>
                </a:cubicBezTo>
                <a:cubicBezTo>
                  <a:pt x="337241" y="1098390"/>
                  <a:pt x="362665" y="1140554"/>
                  <a:pt x="388707" y="1193262"/>
                </a:cubicBezTo>
                <a:cubicBezTo>
                  <a:pt x="415990" y="1249068"/>
                  <a:pt x="433974" y="1281313"/>
                  <a:pt x="471800" y="1312938"/>
                </a:cubicBezTo>
                <a:cubicBezTo>
                  <a:pt x="474279" y="1299917"/>
                  <a:pt x="476758" y="1288755"/>
                  <a:pt x="479240" y="1276972"/>
                </a:cubicBezTo>
                <a:cubicBezTo>
                  <a:pt x="491641" y="1222405"/>
                  <a:pt x="533807" y="1199462"/>
                  <a:pt x="584033" y="1197603"/>
                </a:cubicBezTo>
                <a:cubicBezTo>
                  <a:pt x="600155" y="1196363"/>
                  <a:pt x="613176" y="1204423"/>
                  <a:pt x="620618" y="1219306"/>
                </a:cubicBezTo>
                <a:cubicBezTo>
                  <a:pt x="627439" y="1233568"/>
                  <a:pt x="618757" y="1243488"/>
                  <a:pt x="610077" y="1252790"/>
                </a:cubicBezTo>
                <a:cubicBezTo>
                  <a:pt x="586514" y="1277594"/>
                  <a:pt x="577213" y="1308596"/>
                  <a:pt x="579072" y="1338981"/>
                </a:cubicBezTo>
                <a:cubicBezTo>
                  <a:pt x="583413" y="1401608"/>
                  <a:pt x="570392" y="1461756"/>
                  <a:pt x="556749" y="1521904"/>
                </a:cubicBezTo>
                <a:cubicBezTo>
                  <a:pt x="551788" y="1542367"/>
                  <a:pt x="557369" y="1564070"/>
                  <a:pt x="571012" y="1579573"/>
                </a:cubicBezTo>
                <a:cubicBezTo>
                  <a:pt x="633019" y="1650882"/>
                  <a:pt x="697508" y="1719709"/>
                  <a:pt x="766336" y="1784198"/>
                </a:cubicBezTo>
                <a:cubicBezTo>
                  <a:pt x="788661" y="1804661"/>
                  <a:pt x="814083" y="1820164"/>
                  <a:pt x="842606" y="1830705"/>
                </a:cubicBezTo>
                <a:cubicBezTo>
                  <a:pt x="912675" y="1856749"/>
                  <a:pt x="982745" y="1883413"/>
                  <a:pt x="1052814" y="1910696"/>
                </a:cubicBezTo>
                <a:cubicBezTo>
                  <a:pt x="1074517" y="1919376"/>
                  <a:pt x="1088158" y="1918137"/>
                  <a:pt x="1100561" y="1893952"/>
                </a:cubicBezTo>
                <a:cubicBezTo>
                  <a:pt x="1122884" y="1849926"/>
                  <a:pt x="1148925" y="1808383"/>
                  <a:pt x="1173730" y="1765597"/>
                </a:cubicBezTo>
                <a:cubicBezTo>
                  <a:pt x="1179310" y="1756295"/>
                  <a:pt x="1183032" y="1745753"/>
                  <a:pt x="1180550" y="1734592"/>
                </a:cubicBezTo>
                <a:cubicBezTo>
                  <a:pt x="1175589" y="1714129"/>
                  <a:pt x="1181170" y="1697387"/>
                  <a:pt x="1196672" y="1684986"/>
                </a:cubicBezTo>
                <a:cubicBezTo>
                  <a:pt x="1245659" y="1645301"/>
                  <a:pt x="1264262" y="1591354"/>
                  <a:pt x="1277283" y="1531826"/>
                </a:cubicBezTo>
                <a:cubicBezTo>
                  <a:pt x="1315108" y="1363163"/>
                  <a:pt x="1411842" y="1238527"/>
                  <a:pt x="1563140" y="1155437"/>
                </a:cubicBezTo>
                <a:cubicBezTo>
                  <a:pt x="1576783" y="1147997"/>
                  <a:pt x="1589803" y="1138695"/>
                  <a:pt x="1602827" y="1130015"/>
                </a:cubicBezTo>
                <a:cubicBezTo>
                  <a:pt x="1617707" y="1120093"/>
                  <a:pt x="1622668" y="1107690"/>
                  <a:pt x="1619569" y="1089088"/>
                </a:cubicBezTo>
                <a:cubicBezTo>
                  <a:pt x="1613368" y="1052503"/>
                  <a:pt x="1601585" y="1018399"/>
                  <a:pt x="1581743" y="986774"/>
                </a:cubicBezTo>
                <a:cubicBezTo>
                  <a:pt x="1565621" y="961353"/>
                  <a:pt x="1543918" y="948949"/>
                  <a:pt x="1512914" y="950811"/>
                </a:cubicBezTo>
                <a:cubicBezTo>
                  <a:pt x="1478810" y="952671"/>
                  <a:pt x="1446565" y="960111"/>
                  <a:pt x="1414941" y="970652"/>
                </a:cubicBezTo>
                <a:cubicBezTo>
                  <a:pt x="1396339" y="976855"/>
                  <a:pt x="1377735" y="981814"/>
                  <a:pt x="1358514" y="982436"/>
                </a:cubicBezTo>
                <a:cubicBezTo>
                  <a:pt x="1315728" y="983675"/>
                  <a:pt x="1290304" y="963832"/>
                  <a:pt x="1285343" y="921046"/>
                </a:cubicBezTo>
                <a:cubicBezTo>
                  <a:pt x="1283484" y="906166"/>
                  <a:pt x="1298366" y="883841"/>
                  <a:pt x="1269223" y="837336"/>
                </a:cubicBezTo>
                <a:cubicBezTo>
                  <a:pt x="1259302" y="821214"/>
                  <a:pt x="1314489" y="812532"/>
                  <a:pt x="1312627" y="800131"/>
                </a:cubicBezTo>
                <a:cubicBezTo>
                  <a:pt x="1310767" y="790829"/>
                  <a:pt x="1260541" y="811292"/>
                  <a:pt x="1258682" y="801990"/>
                </a:cubicBezTo>
                <a:cubicBezTo>
                  <a:pt x="1254341" y="784008"/>
                  <a:pt x="1260541" y="779667"/>
                  <a:pt x="1244419" y="766647"/>
                </a:cubicBezTo>
                <a:cubicBezTo>
                  <a:pt x="1225818" y="751144"/>
                  <a:pt x="1210935" y="745563"/>
                  <a:pt x="1188612" y="733163"/>
                </a:cubicBezTo>
                <a:cubicBezTo>
                  <a:pt x="1155748" y="714559"/>
                  <a:pt x="1174969" y="684176"/>
                  <a:pt x="1182412" y="668674"/>
                </a:cubicBezTo>
                <a:cubicBezTo>
                  <a:pt x="1201013" y="627127"/>
                  <a:pt x="1197912" y="591164"/>
                  <a:pt x="1171870" y="552719"/>
                </a:cubicBezTo>
                <a:cubicBezTo>
                  <a:pt x="1152647" y="524196"/>
                  <a:pt x="1160089" y="485129"/>
                  <a:pt x="1157607" y="452887"/>
                </a:cubicBezTo>
                <a:cubicBezTo>
                  <a:pt x="1156368" y="431184"/>
                  <a:pt x="1156988" y="408861"/>
                  <a:pt x="1160089" y="387159"/>
                </a:cubicBezTo>
                <a:cubicBezTo>
                  <a:pt x="1163808" y="359875"/>
                  <a:pt x="1152027" y="353052"/>
                  <a:pt x="1139626" y="328250"/>
                </a:cubicBezTo>
                <a:cubicBezTo>
                  <a:pt x="1123504" y="296006"/>
                  <a:pt x="1142105" y="245160"/>
                  <a:pt x="1158847" y="212916"/>
                </a:cubicBezTo>
                <a:cubicBezTo>
                  <a:pt x="1196672" y="140365"/>
                  <a:pt x="1259302" y="93240"/>
                  <a:pt x="1325650" y="57894"/>
                </a:cubicBezTo>
                <a:cubicBezTo>
                  <a:pt x="1400059" y="20224"/>
                  <a:pt x="1478305" y="-3144"/>
                  <a:pt x="1560127" y="3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49287790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4873507"/>
            <a:ext cx="12197796" cy="19888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0" y="0"/>
            <a:ext cx="12197796" cy="98072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2F3B43B-7073-4E43-A120-FBE88B91825E}"/>
              </a:ext>
            </a:extLst>
          </p:cNvPr>
          <p:cNvGrpSpPr/>
          <p:nvPr userDrawn="1"/>
        </p:nvGrpSpPr>
        <p:grpSpPr>
          <a:xfrm rot="20710210">
            <a:off x="1109695" y="1075144"/>
            <a:ext cx="2071428" cy="3866164"/>
            <a:chOff x="3501573" y="3178068"/>
            <a:chExt cx="1340594" cy="273784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766DCF-CEDA-4148-9ED8-63AD0D175F5E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A94AC86-1F61-4CED-9F46-86044C8B32AB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0993C5E-970E-425C-B3DE-3580413D1A94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C34B241-B501-4B4B-B60A-AE52D305F208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8960144-090F-4E0C-A9A5-89928384970D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22C6B25-1FCA-4745-BFEC-9C0EE83C3F05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A203E70E-D4FE-4D5D-8CE0-BE0AD83D4203}"/>
                </a:ext>
              </a:extLst>
            </p:cNvPr>
            <p:cNvGrpSpPr/>
            <p:nvPr/>
          </p:nvGrpSpPr>
          <p:grpSpPr>
            <a:xfrm>
              <a:off x="4088507" y="5635852"/>
              <a:ext cx="157979" cy="173080"/>
              <a:chOff x="6768665" y="6038214"/>
              <a:chExt cx="135058" cy="147968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B94AC636-8107-4CB1-BD6C-048A2637CA3D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505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95457620-B831-4131-BE27-15D2E4FB8878}"/>
                  </a:ext>
                </a:extLst>
              </p:cNvPr>
              <p:cNvSpPr/>
              <p:nvPr/>
            </p:nvSpPr>
            <p:spPr>
              <a:xfrm>
                <a:off x="6802089" y="6071635"/>
                <a:ext cx="74098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769613-862A-485D-9048-660DAA9EDAC6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D5E2D9E1-0DA2-4D4F-8D1D-6BC3C7054F57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DA76F852-5F33-480B-B189-08648C28C777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56481" y="1623381"/>
            <a:ext cx="1833837" cy="27973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97901468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Graphic 10">
            <a:extLst>
              <a:ext uri="{FF2B5EF4-FFF2-40B4-BE49-F238E27FC236}">
                <a16:creationId xmlns:a16="http://schemas.microsoft.com/office/drawing/2014/main" id="{68F1FB5C-9360-4E55-A7B6-64DE491B3CB0}"/>
              </a:ext>
            </a:extLst>
          </p:cNvPr>
          <p:cNvSpPr/>
          <p:nvPr userDrawn="1"/>
        </p:nvSpPr>
        <p:spPr>
          <a:xfrm flipH="1">
            <a:off x="10896600" y="5624055"/>
            <a:ext cx="1068843" cy="965339"/>
          </a:xfrm>
          <a:custGeom>
            <a:avLst/>
            <a:gdLst>
              <a:gd name="connsiteX0" fmla="*/ 44313 w 2823151"/>
              <a:gd name="connsiteY0" fmla="*/ 2550154 h 2549768"/>
              <a:gd name="connsiteX1" fmla="*/ 734 w 2823151"/>
              <a:gd name="connsiteY1" fmla="*/ 2446485 h 2549768"/>
              <a:gd name="connsiteX2" fmla="*/ 10208 w 2823151"/>
              <a:gd name="connsiteY2" fmla="*/ 2351478 h 2549768"/>
              <a:gd name="connsiteX3" fmla="*/ 13185 w 2823151"/>
              <a:gd name="connsiteY3" fmla="*/ 2327388 h 2549768"/>
              <a:gd name="connsiteX4" fmla="*/ 1817 w 2823151"/>
              <a:gd name="connsiteY4" fmla="*/ 2133313 h 2549768"/>
              <a:gd name="connsiteX5" fmla="*/ 14268 w 2823151"/>
              <a:gd name="connsiteY5" fmla="*/ 2059960 h 2549768"/>
              <a:gd name="connsiteX6" fmla="*/ 74899 w 2823151"/>
              <a:gd name="connsiteY6" fmla="*/ 2046426 h 2549768"/>
              <a:gd name="connsiteX7" fmla="*/ 101967 w 2823151"/>
              <a:gd name="connsiteY7" fmla="*/ 2051840 h 2549768"/>
              <a:gd name="connsiteX8" fmla="*/ 125245 w 2823151"/>
              <a:gd name="connsiteY8" fmla="*/ 2058336 h 2549768"/>
              <a:gd name="connsiteX9" fmla="*/ 195079 w 2823151"/>
              <a:gd name="connsiteY9" fmla="*/ 2050486 h 2549768"/>
              <a:gd name="connsiteX10" fmla="*/ 328523 w 2823151"/>
              <a:gd name="connsiteY10" fmla="*/ 1931930 h 2549768"/>
              <a:gd name="connsiteX11" fmla="*/ 403771 w 2823151"/>
              <a:gd name="connsiteY11" fmla="*/ 1852893 h 2549768"/>
              <a:gd name="connsiteX12" fmla="*/ 473064 w 2823151"/>
              <a:gd name="connsiteY12" fmla="*/ 1774668 h 2549768"/>
              <a:gd name="connsiteX13" fmla="*/ 568071 w 2823151"/>
              <a:gd name="connsiteY13" fmla="*/ 1697796 h 2549768"/>
              <a:gd name="connsiteX14" fmla="*/ 649003 w 2823151"/>
              <a:gd name="connsiteY14" fmla="*/ 1653405 h 2549768"/>
              <a:gd name="connsiteX15" fmla="*/ 708823 w 2823151"/>
              <a:gd name="connsiteY15" fmla="*/ 1625255 h 2549768"/>
              <a:gd name="connsiteX16" fmla="*/ 727499 w 2823151"/>
              <a:gd name="connsiteY16" fmla="*/ 1613886 h 2549768"/>
              <a:gd name="connsiteX17" fmla="*/ 795168 w 2823151"/>
              <a:gd name="connsiteY17" fmla="*/ 1552713 h 2549768"/>
              <a:gd name="connsiteX18" fmla="*/ 820341 w 2823151"/>
              <a:gd name="connsiteY18" fmla="*/ 1515631 h 2549768"/>
              <a:gd name="connsiteX19" fmla="*/ 867439 w 2823151"/>
              <a:gd name="connsiteY19" fmla="*/ 1442819 h 2549768"/>
              <a:gd name="connsiteX20" fmla="*/ 981393 w 2823151"/>
              <a:gd name="connsiteY20" fmla="*/ 1296383 h 2549768"/>
              <a:gd name="connsiteX21" fmla="*/ 1016581 w 2823151"/>
              <a:gd name="connsiteY21" fmla="*/ 1263090 h 2549768"/>
              <a:gd name="connsiteX22" fmla="*/ 1046356 w 2823151"/>
              <a:gd name="connsiteY22" fmla="*/ 1222759 h 2549768"/>
              <a:gd name="connsiteX23" fmla="*/ 1065303 w 2823151"/>
              <a:gd name="connsiteY23" fmla="*/ 1157797 h 2549768"/>
              <a:gd name="connsiteX24" fmla="*/ 1114566 w 2823151"/>
              <a:gd name="connsiteY24" fmla="*/ 1020023 h 2549768"/>
              <a:gd name="connsiteX25" fmla="*/ 1167618 w 2823151"/>
              <a:gd name="connsiteY25" fmla="*/ 962910 h 2549768"/>
              <a:gd name="connsiteX26" fmla="*/ 1210385 w 2823151"/>
              <a:gd name="connsiteY26" fmla="*/ 936113 h 2549768"/>
              <a:gd name="connsiteX27" fmla="*/ 1265603 w 2823151"/>
              <a:gd name="connsiteY27" fmla="*/ 900925 h 2549768"/>
              <a:gd name="connsiteX28" fmla="*/ 1275348 w 2823151"/>
              <a:gd name="connsiteY28" fmla="*/ 896053 h 2549768"/>
              <a:gd name="connsiteX29" fmla="*/ 1319738 w 2823151"/>
              <a:gd name="connsiteY29" fmla="*/ 866279 h 2549768"/>
              <a:gd name="connsiteX30" fmla="*/ 1368189 w 2823151"/>
              <a:gd name="connsiteY30" fmla="*/ 823783 h 2549768"/>
              <a:gd name="connsiteX31" fmla="*/ 1397152 w 2823151"/>
              <a:gd name="connsiteY31" fmla="*/ 795362 h 2549768"/>
              <a:gd name="connsiteX32" fmla="*/ 1426926 w 2823151"/>
              <a:gd name="connsiteY32" fmla="*/ 764505 h 2549768"/>
              <a:gd name="connsiteX33" fmla="*/ 1438565 w 2823151"/>
              <a:gd name="connsiteY33" fmla="*/ 753136 h 2549768"/>
              <a:gd name="connsiteX34" fmla="*/ 1474294 w 2823151"/>
              <a:gd name="connsiteY34" fmla="*/ 707121 h 2549768"/>
              <a:gd name="connsiteX35" fmla="*/ 1506234 w 2823151"/>
              <a:gd name="connsiteY35" fmla="*/ 658400 h 2549768"/>
              <a:gd name="connsiteX36" fmla="*/ 1524369 w 2823151"/>
              <a:gd name="connsiteY36" fmla="*/ 635122 h 2549768"/>
              <a:gd name="connsiteX37" fmla="*/ 1642384 w 2823151"/>
              <a:gd name="connsiteY37" fmla="*/ 499784 h 2549768"/>
              <a:gd name="connsiteX38" fmla="*/ 1685151 w 2823151"/>
              <a:gd name="connsiteY38" fmla="*/ 458370 h 2549768"/>
              <a:gd name="connsiteX39" fmla="*/ 1744429 w 2823151"/>
              <a:gd name="connsiteY39" fmla="*/ 385017 h 2549768"/>
              <a:gd name="connsiteX40" fmla="*/ 1738745 w 2823151"/>
              <a:gd name="connsiteY40" fmla="*/ 361739 h 2549768"/>
              <a:gd name="connsiteX41" fmla="*/ 1641031 w 2823151"/>
              <a:gd name="connsiteY41" fmla="*/ 283513 h 2549768"/>
              <a:gd name="connsiteX42" fmla="*/ 1602595 w 2823151"/>
              <a:gd name="connsiteY42" fmla="*/ 248867 h 2549768"/>
              <a:gd name="connsiteX43" fmla="*/ 1585813 w 2823151"/>
              <a:gd name="connsiteY43" fmla="*/ 242912 h 2549768"/>
              <a:gd name="connsiteX44" fmla="*/ 1455076 w 2823151"/>
              <a:gd name="connsiteY44" fmla="*/ 238311 h 2549768"/>
              <a:gd name="connsiteX45" fmla="*/ 1364129 w 2823151"/>
              <a:gd name="connsiteY45" fmla="*/ 221258 h 2549768"/>
              <a:gd name="connsiteX46" fmla="*/ 1182776 w 2823151"/>
              <a:gd name="connsiteY46" fmla="*/ 226401 h 2549768"/>
              <a:gd name="connsiteX47" fmla="*/ 1140010 w 2823151"/>
              <a:gd name="connsiteY47" fmla="*/ 243724 h 2549768"/>
              <a:gd name="connsiteX48" fmla="*/ 1109694 w 2823151"/>
              <a:gd name="connsiteY48" fmla="*/ 255904 h 2549768"/>
              <a:gd name="connsiteX49" fmla="*/ 1039318 w 2823151"/>
              <a:gd name="connsiteY49" fmla="*/ 310852 h 2549768"/>
              <a:gd name="connsiteX50" fmla="*/ 1035258 w 2823151"/>
              <a:gd name="connsiteY50" fmla="*/ 336837 h 2549768"/>
              <a:gd name="connsiteX51" fmla="*/ 1030115 w 2823151"/>
              <a:gd name="connsiteY51" fmla="*/ 348746 h 2549768"/>
              <a:gd name="connsiteX52" fmla="*/ 1007378 w 2823151"/>
              <a:gd name="connsiteY52" fmla="*/ 341438 h 2549768"/>
              <a:gd name="connsiteX53" fmla="*/ 1014686 w 2823151"/>
              <a:gd name="connsiteY53" fmla="*/ 271062 h 2549768"/>
              <a:gd name="connsiteX54" fmla="*/ 1023348 w 2823151"/>
              <a:gd name="connsiteY54" fmla="*/ 249950 h 2549768"/>
              <a:gd name="connsiteX55" fmla="*/ 1017393 w 2823151"/>
              <a:gd name="connsiteY55" fmla="*/ 241017 h 2549768"/>
              <a:gd name="connsiteX56" fmla="*/ 960551 w 2823151"/>
              <a:gd name="connsiteY56" fmla="*/ 236957 h 2549768"/>
              <a:gd name="connsiteX57" fmla="*/ 864461 w 2823151"/>
              <a:gd name="connsiteY57" fmla="*/ 246431 h 2549768"/>
              <a:gd name="connsiteX58" fmla="*/ 850115 w 2823151"/>
              <a:gd name="connsiteY58" fmla="*/ 232085 h 2549768"/>
              <a:gd name="connsiteX59" fmla="*/ 862296 w 2823151"/>
              <a:gd name="connsiteY59" fmla="*/ 212326 h 2549768"/>
              <a:gd name="connsiteX60" fmla="*/ 948371 w 2823151"/>
              <a:gd name="connsiteY60" fmla="*/ 194461 h 2549768"/>
              <a:gd name="connsiteX61" fmla="*/ 962987 w 2823151"/>
              <a:gd name="connsiteY61" fmla="*/ 184446 h 2549768"/>
              <a:gd name="connsiteX62" fmla="*/ 953784 w 2823151"/>
              <a:gd name="connsiteY62" fmla="*/ 182551 h 2549768"/>
              <a:gd name="connsiteX63" fmla="*/ 853634 w 2823151"/>
              <a:gd name="connsiteY63" fmla="*/ 176867 h 2549768"/>
              <a:gd name="connsiteX64" fmla="*/ 836852 w 2823151"/>
              <a:gd name="connsiteY64" fmla="*/ 144115 h 2549768"/>
              <a:gd name="connsiteX65" fmla="*/ 852822 w 2823151"/>
              <a:gd name="connsiteY65" fmla="*/ 138702 h 2549768"/>
              <a:gd name="connsiteX66" fmla="*/ 958657 w 2823151"/>
              <a:gd name="connsiteY66" fmla="*/ 141409 h 2549768"/>
              <a:gd name="connsiteX67" fmla="*/ 970566 w 2823151"/>
              <a:gd name="connsiteY67" fmla="*/ 137890 h 2549768"/>
              <a:gd name="connsiteX68" fmla="*/ 938356 w 2823151"/>
              <a:gd name="connsiteY68" fmla="*/ 128416 h 2549768"/>
              <a:gd name="connsiteX69" fmla="*/ 879078 w 2823151"/>
              <a:gd name="connsiteY69" fmla="*/ 108386 h 2549768"/>
              <a:gd name="connsiteX70" fmla="*/ 869604 w 2823151"/>
              <a:gd name="connsiteY70" fmla="*/ 82130 h 2549768"/>
              <a:gd name="connsiteX71" fmla="*/ 892612 w 2823151"/>
              <a:gd name="connsiteY71" fmla="*/ 72927 h 2549768"/>
              <a:gd name="connsiteX72" fmla="*/ 986536 w 2823151"/>
              <a:gd name="connsiteY72" fmla="*/ 100536 h 2549768"/>
              <a:gd name="connsiteX73" fmla="*/ 995468 w 2823151"/>
              <a:gd name="connsiteY73" fmla="*/ 96747 h 2549768"/>
              <a:gd name="connsiteX74" fmla="*/ 995468 w 2823151"/>
              <a:gd name="connsiteY74" fmla="*/ 87003 h 2549768"/>
              <a:gd name="connsiteX75" fmla="*/ 957574 w 2823151"/>
              <a:gd name="connsiteY75" fmla="*/ 43153 h 2549768"/>
              <a:gd name="connsiteX76" fmla="*/ 943228 w 2823151"/>
              <a:gd name="connsiteY76" fmla="*/ 29619 h 2549768"/>
              <a:gd name="connsiteX77" fmla="*/ 940251 w 2823151"/>
              <a:gd name="connsiteY77" fmla="*/ 6612 h 2549768"/>
              <a:gd name="connsiteX78" fmla="*/ 962987 w 2823151"/>
              <a:gd name="connsiteY78" fmla="*/ 2552 h 2549768"/>
              <a:gd name="connsiteX79" fmla="*/ 975438 w 2823151"/>
              <a:gd name="connsiteY79" fmla="*/ 11484 h 2549768"/>
              <a:gd name="connsiteX80" fmla="*/ 995739 w 2823151"/>
              <a:gd name="connsiteY80" fmla="*/ 29890 h 2549768"/>
              <a:gd name="connsiteX81" fmla="*/ 1100491 w 2823151"/>
              <a:gd name="connsiteY81" fmla="*/ 81318 h 2549768"/>
              <a:gd name="connsiteX82" fmla="*/ 1159498 w 2823151"/>
              <a:gd name="connsiteY82" fmla="*/ 101890 h 2549768"/>
              <a:gd name="connsiteX83" fmla="*/ 1211197 w 2823151"/>
              <a:gd name="connsiteY83" fmla="*/ 106762 h 2549768"/>
              <a:gd name="connsiteX84" fmla="*/ 1399047 w 2823151"/>
              <a:gd name="connsiteY84" fmla="*/ 83484 h 2549768"/>
              <a:gd name="connsiteX85" fmla="*/ 1581753 w 2823151"/>
              <a:gd name="connsiteY85" fmla="*/ 88897 h 2549768"/>
              <a:gd name="connsiteX86" fmla="*/ 1602595 w 2823151"/>
              <a:gd name="connsiteY86" fmla="*/ 90521 h 2549768"/>
              <a:gd name="connsiteX87" fmla="*/ 1643467 w 2823151"/>
              <a:gd name="connsiteY87" fmla="*/ 104055 h 2549768"/>
              <a:gd name="connsiteX88" fmla="*/ 1720610 w 2823151"/>
              <a:gd name="connsiteY88" fmla="*/ 143033 h 2549768"/>
              <a:gd name="connsiteX89" fmla="*/ 1783948 w 2823151"/>
              <a:gd name="connsiteY89" fmla="*/ 173890 h 2549768"/>
              <a:gd name="connsiteX90" fmla="*/ 1796128 w 2823151"/>
              <a:gd name="connsiteY90" fmla="*/ 179032 h 2549768"/>
              <a:gd name="connsiteX91" fmla="*/ 1891135 w 2823151"/>
              <a:gd name="connsiteY91" fmla="*/ 221258 h 2549768"/>
              <a:gd name="connsiteX92" fmla="*/ 1976940 w 2823151"/>
              <a:gd name="connsiteY92" fmla="*/ 261047 h 2549768"/>
              <a:gd name="connsiteX93" fmla="*/ 2044338 w 2823151"/>
              <a:gd name="connsiteY93" fmla="*/ 314370 h 2549768"/>
              <a:gd name="connsiteX94" fmla="*/ 2058955 w 2823151"/>
              <a:gd name="connsiteY94" fmla="*/ 328987 h 2549768"/>
              <a:gd name="connsiteX95" fmla="*/ 2077631 w 2823151"/>
              <a:gd name="connsiteY95" fmla="*/ 321408 h 2549768"/>
              <a:gd name="connsiteX96" fmla="*/ 2105782 w 2823151"/>
              <a:gd name="connsiteY96" fmla="*/ 267002 h 2549768"/>
              <a:gd name="connsiteX97" fmla="*/ 2135556 w 2823151"/>
              <a:gd name="connsiteY97" fmla="*/ 238311 h 2549768"/>
              <a:gd name="connsiteX98" fmla="*/ 2188067 w 2823151"/>
              <a:gd name="connsiteY98" fmla="*/ 213679 h 2549768"/>
              <a:gd name="connsiteX99" fmla="*/ 2326112 w 2823151"/>
              <a:gd name="connsiteY99" fmla="*/ 207724 h 2549768"/>
              <a:gd name="connsiteX100" fmla="*/ 2362382 w 2823151"/>
              <a:gd name="connsiteY100" fmla="*/ 229649 h 2549768"/>
              <a:gd name="connsiteX101" fmla="*/ 2390533 w 2823151"/>
              <a:gd name="connsiteY101" fmla="*/ 244536 h 2549768"/>
              <a:gd name="connsiteX102" fmla="*/ 2411916 w 2823151"/>
              <a:gd name="connsiteY102" fmla="*/ 253198 h 2549768"/>
              <a:gd name="connsiteX103" fmla="*/ 2420578 w 2823151"/>
              <a:gd name="connsiteY103" fmla="*/ 257529 h 2549768"/>
              <a:gd name="connsiteX104" fmla="*/ 2445751 w 2823151"/>
              <a:gd name="connsiteY104" fmla="*/ 280536 h 2549768"/>
              <a:gd name="connsiteX105" fmla="*/ 2459284 w 2823151"/>
              <a:gd name="connsiteY105" fmla="*/ 295423 h 2549768"/>
              <a:gd name="connsiteX106" fmla="*/ 2512608 w 2823151"/>
              <a:gd name="connsiteY106" fmla="*/ 393949 h 2549768"/>
              <a:gd name="connsiteX107" fmla="*/ 2513420 w 2823151"/>
              <a:gd name="connsiteY107" fmla="*/ 403694 h 2549768"/>
              <a:gd name="connsiteX108" fmla="*/ 2502322 w 2823151"/>
              <a:gd name="connsiteY108" fmla="*/ 445107 h 2549768"/>
              <a:gd name="connsiteX109" fmla="*/ 2479856 w 2823151"/>
              <a:gd name="connsiteY109" fmla="*/ 450250 h 2549768"/>
              <a:gd name="connsiteX110" fmla="*/ 2440608 w 2823151"/>
              <a:gd name="connsiteY110" fmla="*/ 445107 h 2549768"/>
              <a:gd name="connsiteX111" fmla="*/ 2433029 w 2823151"/>
              <a:gd name="connsiteY111" fmla="*/ 450520 h 2549768"/>
              <a:gd name="connsiteX112" fmla="*/ 2421931 w 2823151"/>
              <a:gd name="connsiteY112" fmla="*/ 489227 h 2549768"/>
              <a:gd name="connsiteX113" fmla="*/ 2408939 w 2823151"/>
              <a:gd name="connsiteY113" fmla="*/ 500866 h 2549768"/>
              <a:gd name="connsiteX114" fmla="*/ 2397570 w 2823151"/>
              <a:gd name="connsiteY114" fmla="*/ 516836 h 2549768"/>
              <a:gd name="connsiteX115" fmla="*/ 2387826 w 2823151"/>
              <a:gd name="connsiteY115" fmla="*/ 582069 h 2549768"/>
              <a:gd name="connsiteX116" fmla="*/ 2374021 w 2823151"/>
              <a:gd name="connsiteY116" fmla="*/ 593167 h 2549768"/>
              <a:gd name="connsiteX117" fmla="*/ 2364277 w 2823151"/>
              <a:gd name="connsiteY117" fmla="*/ 592625 h 2549768"/>
              <a:gd name="connsiteX118" fmla="*/ 2341811 w 2823151"/>
              <a:gd name="connsiteY118" fmla="*/ 603723 h 2549768"/>
              <a:gd name="connsiteX119" fmla="*/ 2341270 w 2823151"/>
              <a:gd name="connsiteY119" fmla="*/ 604535 h 2549768"/>
              <a:gd name="connsiteX120" fmla="*/ 2299315 w 2823151"/>
              <a:gd name="connsiteY120" fmla="*/ 631873 h 2549768"/>
              <a:gd name="connsiteX121" fmla="*/ 2289300 w 2823151"/>
              <a:gd name="connsiteY121" fmla="*/ 638099 h 2549768"/>
              <a:gd name="connsiteX122" fmla="*/ 2291736 w 2823151"/>
              <a:gd name="connsiteY122" fmla="*/ 645678 h 2549768"/>
              <a:gd name="connsiteX123" fmla="*/ 2317992 w 2823151"/>
              <a:gd name="connsiteY123" fmla="*/ 661648 h 2549768"/>
              <a:gd name="connsiteX124" fmla="*/ 2323946 w 2823151"/>
              <a:gd name="connsiteY124" fmla="*/ 664084 h 2549768"/>
              <a:gd name="connsiteX125" fmla="*/ 2402713 w 2823151"/>
              <a:gd name="connsiteY125" fmla="*/ 711452 h 2549768"/>
              <a:gd name="connsiteX126" fmla="*/ 2434382 w 2823151"/>
              <a:gd name="connsiteY126" fmla="*/ 733106 h 2549768"/>
              <a:gd name="connsiteX127" fmla="*/ 2462803 w 2823151"/>
              <a:gd name="connsiteY127" fmla="*/ 730670 h 2549768"/>
              <a:gd name="connsiteX128" fmla="*/ 2480127 w 2823151"/>
              <a:gd name="connsiteY128" fmla="*/ 715512 h 2549768"/>
              <a:gd name="connsiteX129" fmla="*/ 2562141 w 2823151"/>
              <a:gd name="connsiteY129" fmla="*/ 620505 h 2549768"/>
              <a:gd name="connsiteX130" fmla="*/ 2633870 w 2823151"/>
              <a:gd name="connsiteY130" fmla="*/ 473799 h 2549768"/>
              <a:gd name="connsiteX131" fmla="*/ 2630893 w 2823151"/>
              <a:gd name="connsiteY131" fmla="*/ 441859 h 2549768"/>
              <a:gd name="connsiteX132" fmla="*/ 2624126 w 2823151"/>
              <a:gd name="connsiteY132" fmla="*/ 424536 h 2549768"/>
              <a:gd name="connsiteX133" fmla="*/ 2606262 w 2823151"/>
              <a:gd name="connsiteY133" fmla="*/ 376355 h 2549768"/>
              <a:gd name="connsiteX134" fmla="*/ 2556728 w 2823151"/>
              <a:gd name="connsiteY134" fmla="*/ 330070 h 2549768"/>
              <a:gd name="connsiteX135" fmla="*/ 2546442 w 2823151"/>
              <a:gd name="connsiteY135" fmla="*/ 317077 h 2549768"/>
              <a:gd name="connsiteX136" fmla="*/ 2559705 w 2823151"/>
              <a:gd name="connsiteY136" fmla="*/ 308416 h 2549768"/>
              <a:gd name="connsiteX137" fmla="*/ 2592728 w 2823151"/>
              <a:gd name="connsiteY137" fmla="*/ 309769 h 2549768"/>
              <a:gd name="connsiteX138" fmla="*/ 2619795 w 2823151"/>
              <a:gd name="connsiteY138" fmla="*/ 326822 h 2549768"/>
              <a:gd name="connsiteX139" fmla="*/ 2658502 w 2823151"/>
              <a:gd name="connsiteY139" fmla="*/ 324386 h 2549768"/>
              <a:gd name="connsiteX140" fmla="*/ 2674201 w 2823151"/>
              <a:gd name="connsiteY140" fmla="*/ 269709 h 2549768"/>
              <a:gd name="connsiteX141" fmla="*/ 2688006 w 2823151"/>
              <a:gd name="connsiteY141" fmla="*/ 212055 h 2549768"/>
              <a:gd name="connsiteX142" fmla="*/ 2711555 w 2823151"/>
              <a:gd name="connsiteY142" fmla="*/ 201769 h 2549768"/>
              <a:gd name="connsiteX143" fmla="*/ 2719675 w 2823151"/>
              <a:gd name="connsiteY143" fmla="*/ 219634 h 2549768"/>
              <a:gd name="connsiteX144" fmla="*/ 2712096 w 2823151"/>
              <a:gd name="connsiteY144" fmla="*/ 257258 h 2549768"/>
              <a:gd name="connsiteX145" fmla="*/ 2724006 w 2823151"/>
              <a:gd name="connsiteY145" fmla="*/ 230732 h 2549768"/>
              <a:gd name="connsiteX146" fmla="*/ 2734833 w 2823151"/>
              <a:gd name="connsiteY146" fmla="*/ 200687 h 2549768"/>
              <a:gd name="connsiteX147" fmla="*/ 2757299 w 2823151"/>
              <a:gd name="connsiteY147" fmla="*/ 193378 h 2549768"/>
              <a:gd name="connsiteX148" fmla="*/ 2765419 w 2823151"/>
              <a:gd name="connsiteY148" fmla="*/ 212055 h 2549768"/>
              <a:gd name="connsiteX149" fmla="*/ 2769479 w 2823151"/>
              <a:gd name="connsiteY149" fmla="*/ 219363 h 2549768"/>
              <a:gd name="connsiteX150" fmla="*/ 2782742 w 2823151"/>
              <a:gd name="connsiteY150" fmla="*/ 238581 h 2549768"/>
              <a:gd name="connsiteX151" fmla="*/ 2770291 w 2823151"/>
              <a:gd name="connsiteY151" fmla="*/ 321137 h 2549768"/>
              <a:gd name="connsiteX152" fmla="*/ 2773269 w 2823151"/>
              <a:gd name="connsiteY152" fmla="*/ 337378 h 2549768"/>
              <a:gd name="connsiteX153" fmla="*/ 2792216 w 2823151"/>
              <a:gd name="connsiteY153" fmla="*/ 290551 h 2549768"/>
              <a:gd name="connsiteX154" fmla="*/ 2798442 w 2823151"/>
              <a:gd name="connsiteY154" fmla="*/ 274310 h 2549768"/>
              <a:gd name="connsiteX155" fmla="*/ 2823885 w 2823151"/>
              <a:gd name="connsiteY155" fmla="*/ 275122 h 2549768"/>
              <a:gd name="connsiteX156" fmla="*/ 2823885 w 2823151"/>
              <a:gd name="connsiteY156" fmla="*/ 297047 h 2549768"/>
              <a:gd name="connsiteX157" fmla="*/ 2799253 w 2823151"/>
              <a:gd name="connsiteY157" fmla="*/ 361468 h 2549768"/>
              <a:gd name="connsiteX158" fmla="*/ 2798171 w 2823151"/>
              <a:gd name="connsiteY158" fmla="*/ 376897 h 2549768"/>
              <a:gd name="connsiteX159" fmla="*/ 2780848 w 2823151"/>
              <a:gd name="connsiteY159" fmla="*/ 438069 h 2549768"/>
              <a:gd name="connsiteX160" fmla="*/ 2745660 w 2823151"/>
              <a:gd name="connsiteY160" fmla="*/ 494641 h 2549768"/>
              <a:gd name="connsiteX161" fmla="*/ 2707224 w 2823151"/>
              <a:gd name="connsiteY161" fmla="*/ 583964 h 2549768"/>
              <a:gd name="connsiteX162" fmla="*/ 2675555 w 2823151"/>
              <a:gd name="connsiteY162" fmla="*/ 675182 h 2549768"/>
              <a:gd name="connsiteX163" fmla="*/ 2616277 w 2823151"/>
              <a:gd name="connsiteY163" fmla="*/ 788054 h 2549768"/>
              <a:gd name="connsiteX164" fmla="*/ 2565389 w 2823151"/>
              <a:gd name="connsiteY164" fmla="*/ 862219 h 2549768"/>
              <a:gd name="connsiteX165" fmla="*/ 2543735 w 2823151"/>
              <a:gd name="connsiteY165" fmla="*/ 891452 h 2549768"/>
              <a:gd name="connsiteX166" fmla="*/ 2494743 w 2823151"/>
              <a:gd name="connsiteY166" fmla="*/ 911752 h 2549768"/>
              <a:gd name="connsiteX167" fmla="*/ 2442773 w 2823151"/>
              <a:gd name="connsiteY167" fmla="*/ 897136 h 2549768"/>
              <a:gd name="connsiteX168" fmla="*/ 2302563 w 2823151"/>
              <a:gd name="connsiteY168" fmla="*/ 851392 h 2549768"/>
              <a:gd name="connsiteX169" fmla="*/ 2193481 w 2823151"/>
              <a:gd name="connsiteY169" fmla="*/ 799693 h 2549768"/>
              <a:gd name="connsiteX170" fmla="*/ 2180759 w 2823151"/>
              <a:gd name="connsiteY170" fmla="*/ 797527 h 2549768"/>
              <a:gd name="connsiteX171" fmla="*/ 2158834 w 2823151"/>
              <a:gd name="connsiteY171" fmla="*/ 789678 h 2549768"/>
              <a:gd name="connsiteX172" fmla="*/ 2109571 w 2823151"/>
              <a:gd name="connsiteY172" fmla="*/ 754490 h 2549768"/>
              <a:gd name="connsiteX173" fmla="*/ 2085481 w 2823151"/>
              <a:gd name="connsiteY173" fmla="*/ 760174 h 2549768"/>
              <a:gd name="connsiteX174" fmla="*/ 2005631 w 2823151"/>
              <a:gd name="connsiteY174" fmla="*/ 818099 h 2549768"/>
              <a:gd name="connsiteX175" fmla="*/ 1927406 w 2823151"/>
              <a:gd name="connsiteY175" fmla="*/ 850850 h 2549768"/>
              <a:gd name="connsiteX176" fmla="*/ 1841331 w 2823151"/>
              <a:gd name="connsiteY176" fmla="*/ 908775 h 2549768"/>
              <a:gd name="connsiteX177" fmla="*/ 1799376 w 2823151"/>
              <a:gd name="connsiteY177" fmla="*/ 936925 h 2549768"/>
              <a:gd name="connsiteX178" fmla="*/ 1723858 w 2823151"/>
              <a:gd name="connsiteY178" fmla="*/ 981858 h 2549768"/>
              <a:gd name="connsiteX179" fmla="*/ 1646444 w 2823151"/>
              <a:gd name="connsiteY179" fmla="*/ 1037887 h 2549768"/>
              <a:gd name="connsiteX180" fmla="*/ 1640219 w 2823151"/>
              <a:gd name="connsiteY180" fmla="*/ 1044925 h 2549768"/>
              <a:gd name="connsiteX181" fmla="*/ 1648339 w 2823151"/>
              <a:gd name="connsiteY181" fmla="*/ 1048444 h 2549768"/>
              <a:gd name="connsiteX182" fmla="*/ 1745512 w 2823151"/>
              <a:gd name="connsiteY182" fmla="*/ 1085256 h 2549768"/>
              <a:gd name="connsiteX183" fmla="*/ 1756339 w 2823151"/>
              <a:gd name="connsiteY183" fmla="*/ 1090669 h 2549768"/>
              <a:gd name="connsiteX184" fmla="*/ 1852429 w 2823151"/>
              <a:gd name="connsiteY184" fmla="*/ 1143722 h 2549768"/>
              <a:gd name="connsiteX185" fmla="*/ 1962865 w 2823151"/>
              <a:gd name="connsiteY185" fmla="*/ 1205165 h 2549768"/>
              <a:gd name="connsiteX186" fmla="*/ 2099827 w 2823151"/>
              <a:gd name="connsiteY186" fmla="*/ 1282849 h 2549768"/>
              <a:gd name="connsiteX187" fmla="*/ 2145571 w 2823151"/>
              <a:gd name="connsiteY187" fmla="*/ 1316413 h 2549768"/>
              <a:gd name="connsiteX188" fmla="*/ 2157751 w 2823151"/>
              <a:gd name="connsiteY188" fmla="*/ 1347541 h 2549768"/>
              <a:gd name="connsiteX189" fmla="*/ 2130954 w 2823151"/>
              <a:gd name="connsiteY189" fmla="*/ 1434428 h 2549768"/>
              <a:gd name="connsiteX190" fmla="*/ 2034052 w 2823151"/>
              <a:gd name="connsiteY190" fmla="*/ 1545405 h 2549768"/>
              <a:gd name="connsiteX191" fmla="*/ 1898985 w 2823151"/>
              <a:gd name="connsiteY191" fmla="*/ 1686157 h 2549768"/>
              <a:gd name="connsiteX192" fmla="*/ 1822654 w 2823151"/>
              <a:gd name="connsiteY192" fmla="*/ 1754367 h 2549768"/>
              <a:gd name="connsiteX193" fmla="*/ 1742264 w 2823151"/>
              <a:gd name="connsiteY193" fmla="*/ 1844231 h 2549768"/>
              <a:gd name="connsiteX194" fmla="*/ 1693813 w 2823151"/>
              <a:gd name="connsiteY194" fmla="*/ 1938968 h 2549768"/>
              <a:gd name="connsiteX195" fmla="*/ 1701933 w 2823151"/>
              <a:gd name="connsiteY195" fmla="*/ 1973073 h 2549768"/>
              <a:gd name="connsiteX196" fmla="*/ 1698685 w 2823151"/>
              <a:gd name="connsiteY196" fmla="*/ 1987419 h 2549768"/>
              <a:gd name="connsiteX197" fmla="*/ 1697602 w 2823151"/>
              <a:gd name="connsiteY197" fmla="*/ 1997434 h 2549768"/>
              <a:gd name="connsiteX198" fmla="*/ 1748489 w 2823151"/>
              <a:gd name="connsiteY198" fmla="*/ 2055629 h 2549768"/>
              <a:gd name="connsiteX199" fmla="*/ 1790444 w 2823151"/>
              <a:gd name="connsiteY199" fmla="*/ 2082697 h 2549768"/>
              <a:gd name="connsiteX200" fmla="*/ 1806143 w 2823151"/>
              <a:gd name="connsiteY200" fmla="*/ 2100020 h 2549768"/>
              <a:gd name="connsiteX201" fmla="*/ 1818865 w 2823151"/>
              <a:gd name="connsiteY201" fmla="*/ 2107058 h 2549768"/>
              <a:gd name="connsiteX202" fmla="*/ 1877331 w 2823151"/>
              <a:gd name="connsiteY202" fmla="*/ 2117885 h 2549768"/>
              <a:gd name="connsiteX203" fmla="*/ 1909541 w 2823151"/>
              <a:gd name="connsiteY203" fmla="*/ 2160652 h 2549768"/>
              <a:gd name="connsiteX204" fmla="*/ 1883015 w 2823151"/>
              <a:gd name="connsiteY204" fmla="*/ 2198005 h 2549768"/>
              <a:gd name="connsiteX205" fmla="*/ 1818594 w 2823151"/>
              <a:gd name="connsiteY205" fmla="*/ 2210997 h 2549768"/>
              <a:gd name="connsiteX206" fmla="*/ 1755797 w 2823151"/>
              <a:gd name="connsiteY206" fmla="*/ 2209373 h 2549768"/>
              <a:gd name="connsiteX207" fmla="*/ 1685422 w 2823151"/>
              <a:gd name="connsiteY207" fmla="*/ 2189614 h 2549768"/>
              <a:gd name="connsiteX208" fmla="*/ 1546294 w 2823151"/>
              <a:gd name="connsiteY208" fmla="*/ 2131960 h 2549768"/>
              <a:gd name="connsiteX209" fmla="*/ 1471588 w 2823151"/>
              <a:gd name="connsiteY209" fmla="*/ 2105975 h 2549768"/>
              <a:gd name="connsiteX210" fmla="*/ 1412310 w 2823151"/>
              <a:gd name="connsiteY210" fmla="*/ 2073223 h 2549768"/>
              <a:gd name="connsiteX211" fmla="*/ 1397964 w 2823151"/>
              <a:gd name="connsiteY211" fmla="*/ 2052652 h 2549768"/>
              <a:gd name="connsiteX212" fmla="*/ 1405813 w 2823151"/>
              <a:gd name="connsiteY212" fmla="*/ 2032622 h 2549768"/>
              <a:gd name="connsiteX213" fmla="*/ 1437482 w 2823151"/>
              <a:gd name="connsiteY213" fmla="*/ 1993644 h 2549768"/>
              <a:gd name="connsiteX214" fmla="*/ 1459407 w 2823151"/>
              <a:gd name="connsiteY214" fmla="*/ 1950878 h 2549768"/>
              <a:gd name="connsiteX215" fmla="*/ 1481061 w 2823151"/>
              <a:gd name="connsiteY215" fmla="*/ 1913795 h 2549768"/>
              <a:gd name="connsiteX216" fmla="*/ 1501633 w 2823151"/>
              <a:gd name="connsiteY216" fmla="*/ 1904863 h 2549768"/>
              <a:gd name="connsiteX217" fmla="*/ 1514084 w 2823151"/>
              <a:gd name="connsiteY217" fmla="*/ 1901344 h 2549768"/>
              <a:gd name="connsiteX218" fmla="*/ 1532219 w 2823151"/>
              <a:gd name="connsiteY218" fmla="*/ 1878066 h 2549768"/>
              <a:gd name="connsiteX219" fmla="*/ 1558475 w 2823151"/>
              <a:gd name="connsiteY219" fmla="*/ 1840171 h 2549768"/>
              <a:gd name="connsiteX220" fmla="*/ 1610174 w 2823151"/>
              <a:gd name="connsiteY220" fmla="*/ 1774126 h 2549768"/>
              <a:gd name="connsiteX221" fmla="*/ 1668369 w 2823151"/>
              <a:gd name="connsiteY221" fmla="*/ 1683720 h 2549768"/>
              <a:gd name="connsiteX222" fmla="*/ 1711407 w 2823151"/>
              <a:gd name="connsiteY222" fmla="*/ 1613345 h 2549768"/>
              <a:gd name="connsiteX223" fmla="*/ 1746594 w 2823151"/>
              <a:gd name="connsiteY223" fmla="*/ 1547300 h 2549768"/>
              <a:gd name="connsiteX224" fmla="*/ 1775557 w 2823151"/>
              <a:gd name="connsiteY224" fmla="*/ 1502097 h 2549768"/>
              <a:gd name="connsiteX225" fmla="*/ 1844309 w 2823151"/>
              <a:gd name="connsiteY225" fmla="*/ 1426037 h 2549768"/>
              <a:gd name="connsiteX226" fmla="*/ 1841060 w 2823151"/>
              <a:gd name="connsiteY226" fmla="*/ 1414668 h 2549768"/>
              <a:gd name="connsiteX227" fmla="*/ 1708700 w 2823151"/>
              <a:gd name="connsiteY227" fmla="*/ 1392744 h 2549768"/>
              <a:gd name="connsiteX228" fmla="*/ 1590685 w 2823151"/>
              <a:gd name="connsiteY228" fmla="*/ 1377315 h 2549768"/>
              <a:gd name="connsiteX229" fmla="*/ 1555497 w 2823151"/>
              <a:gd name="connsiteY229" fmla="*/ 1368383 h 2549768"/>
              <a:gd name="connsiteX230" fmla="*/ 1440460 w 2823151"/>
              <a:gd name="connsiteY230" fmla="*/ 1338067 h 2549768"/>
              <a:gd name="connsiteX231" fmla="*/ 1413122 w 2823151"/>
              <a:gd name="connsiteY231" fmla="*/ 1329406 h 2549768"/>
              <a:gd name="connsiteX232" fmla="*/ 1398505 w 2823151"/>
              <a:gd name="connsiteY232" fmla="*/ 1331030 h 2549768"/>
              <a:gd name="connsiteX233" fmla="*/ 1299438 w 2823151"/>
              <a:gd name="connsiteY233" fmla="*/ 1406007 h 2549768"/>
              <a:gd name="connsiteX234" fmla="*/ 1222024 w 2823151"/>
              <a:gd name="connsiteY234" fmla="*/ 1480713 h 2549768"/>
              <a:gd name="connsiteX235" fmla="*/ 1162476 w 2823151"/>
              <a:gd name="connsiteY235" fmla="*/ 1534578 h 2549768"/>
              <a:gd name="connsiteX236" fmla="*/ 1090746 w 2823151"/>
              <a:gd name="connsiteY236" fmla="*/ 1594668 h 2549768"/>
              <a:gd name="connsiteX237" fmla="*/ 939168 w 2823151"/>
              <a:gd name="connsiteY237" fmla="*/ 1706999 h 2549768"/>
              <a:gd name="connsiteX238" fmla="*/ 886386 w 2823151"/>
              <a:gd name="connsiteY238" fmla="*/ 1748141 h 2549768"/>
              <a:gd name="connsiteX239" fmla="*/ 768642 w 2823151"/>
              <a:gd name="connsiteY239" fmla="*/ 1825284 h 2549768"/>
              <a:gd name="connsiteX240" fmla="*/ 711259 w 2823151"/>
              <a:gd name="connsiteY240" fmla="*/ 1855058 h 2549768"/>
              <a:gd name="connsiteX241" fmla="*/ 632221 w 2823151"/>
              <a:gd name="connsiteY241" fmla="*/ 1908111 h 2549768"/>
              <a:gd name="connsiteX242" fmla="*/ 586477 w 2823151"/>
              <a:gd name="connsiteY242" fmla="*/ 1940592 h 2549768"/>
              <a:gd name="connsiteX243" fmla="*/ 505815 w 2823151"/>
              <a:gd name="connsiteY243" fmla="*/ 1995539 h 2549768"/>
              <a:gd name="connsiteX244" fmla="*/ 418387 w 2823151"/>
              <a:gd name="connsiteY244" fmla="*/ 2056712 h 2549768"/>
              <a:gd name="connsiteX245" fmla="*/ 321214 w 2823151"/>
              <a:gd name="connsiteY245" fmla="*/ 2154697 h 2549768"/>
              <a:gd name="connsiteX246" fmla="*/ 290357 w 2823151"/>
              <a:gd name="connsiteY246" fmla="*/ 2183930 h 2549768"/>
              <a:gd name="connsiteX247" fmla="*/ 275741 w 2823151"/>
              <a:gd name="connsiteY247" fmla="*/ 2200170 h 2549768"/>
              <a:gd name="connsiteX248" fmla="*/ 237034 w 2823151"/>
              <a:gd name="connsiteY248" fmla="*/ 2243208 h 2549768"/>
              <a:gd name="connsiteX249" fmla="*/ 233786 w 2823151"/>
              <a:gd name="connsiteY249" fmla="*/ 2257283 h 2549768"/>
              <a:gd name="connsiteX250" fmla="*/ 219170 w 2823151"/>
              <a:gd name="connsiteY250" fmla="*/ 2286516 h 2549768"/>
              <a:gd name="connsiteX251" fmla="*/ 201034 w 2823151"/>
              <a:gd name="connsiteY251" fmla="*/ 2304381 h 2549768"/>
              <a:gd name="connsiteX252" fmla="*/ 177756 w 2823151"/>
              <a:gd name="connsiteY252" fmla="*/ 2340110 h 2549768"/>
              <a:gd name="connsiteX253" fmla="*/ 165576 w 2823151"/>
              <a:gd name="connsiteY253" fmla="*/ 2359328 h 2549768"/>
              <a:gd name="connsiteX254" fmla="*/ 162869 w 2823151"/>
              <a:gd name="connsiteY254" fmla="*/ 2363929 h 2549768"/>
              <a:gd name="connsiteX255" fmla="*/ 148252 w 2823151"/>
              <a:gd name="connsiteY255" fmla="*/ 2394516 h 2549768"/>
              <a:gd name="connsiteX256" fmla="*/ 136884 w 2823151"/>
              <a:gd name="connsiteY256" fmla="*/ 2424831 h 2549768"/>
              <a:gd name="connsiteX257" fmla="*/ 101155 w 2823151"/>
              <a:gd name="connsiteY257" fmla="*/ 2504139 h 2549768"/>
              <a:gd name="connsiteX258" fmla="*/ 99260 w 2823151"/>
              <a:gd name="connsiteY258" fmla="*/ 2511718 h 2549768"/>
              <a:gd name="connsiteX259" fmla="*/ 70298 w 2823151"/>
              <a:gd name="connsiteY259" fmla="*/ 2548530 h 2549768"/>
              <a:gd name="connsiteX260" fmla="*/ 44313 w 2823151"/>
              <a:gd name="connsiteY260" fmla="*/ 2550154 h 254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</a:cxnLst>
            <a:rect l="l" t="t" r="r" b="b"/>
            <a:pathLst>
              <a:path w="2823151" h="2549768">
                <a:moveTo>
                  <a:pt x="44313" y="2550154"/>
                </a:moveTo>
                <a:cubicBezTo>
                  <a:pt x="8584" y="2524711"/>
                  <a:pt x="3982" y="2485463"/>
                  <a:pt x="734" y="2446485"/>
                </a:cubicBezTo>
                <a:cubicBezTo>
                  <a:pt x="-1973" y="2414546"/>
                  <a:pt x="3170" y="2382606"/>
                  <a:pt x="10208" y="2351478"/>
                </a:cubicBezTo>
                <a:cubicBezTo>
                  <a:pt x="11832" y="2343629"/>
                  <a:pt x="12644" y="2335508"/>
                  <a:pt x="13185" y="2327388"/>
                </a:cubicBezTo>
                <a:cubicBezTo>
                  <a:pt x="18599" y="2259178"/>
                  <a:pt x="1005" y="2201794"/>
                  <a:pt x="1817" y="2133313"/>
                </a:cubicBezTo>
                <a:cubicBezTo>
                  <a:pt x="2087" y="2108411"/>
                  <a:pt x="3711" y="2083238"/>
                  <a:pt x="14268" y="2059960"/>
                </a:cubicBezTo>
                <a:cubicBezTo>
                  <a:pt x="24283" y="2037494"/>
                  <a:pt x="57847" y="2028562"/>
                  <a:pt x="74899" y="2046426"/>
                </a:cubicBezTo>
                <a:cubicBezTo>
                  <a:pt x="81125" y="2052923"/>
                  <a:pt x="92764" y="2051569"/>
                  <a:pt x="101967" y="2051840"/>
                </a:cubicBezTo>
                <a:cubicBezTo>
                  <a:pt x="110087" y="2052110"/>
                  <a:pt x="117937" y="2055088"/>
                  <a:pt x="125245" y="2058336"/>
                </a:cubicBezTo>
                <a:cubicBezTo>
                  <a:pt x="150147" y="2069163"/>
                  <a:pt x="173967" y="2064020"/>
                  <a:pt x="195079" y="2050486"/>
                </a:cubicBezTo>
                <a:cubicBezTo>
                  <a:pt x="245966" y="2018547"/>
                  <a:pt x="288733" y="1977133"/>
                  <a:pt x="328523" y="1931930"/>
                </a:cubicBezTo>
                <a:cubicBezTo>
                  <a:pt x="352613" y="1904592"/>
                  <a:pt x="376974" y="1877524"/>
                  <a:pt x="403771" y="1852893"/>
                </a:cubicBezTo>
                <a:cubicBezTo>
                  <a:pt x="429485" y="1829074"/>
                  <a:pt x="451410" y="1802006"/>
                  <a:pt x="473064" y="1774668"/>
                </a:cubicBezTo>
                <a:cubicBezTo>
                  <a:pt x="499049" y="1741916"/>
                  <a:pt x="530447" y="1716202"/>
                  <a:pt x="568071" y="1697796"/>
                </a:cubicBezTo>
                <a:cubicBezTo>
                  <a:pt x="595680" y="1684262"/>
                  <a:pt x="622206" y="1668563"/>
                  <a:pt x="649003" y="1653405"/>
                </a:cubicBezTo>
                <a:cubicBezTo>
                  <a:pt x="667950" y="1642578"/>
                  <a:pt x="689334" y="1635811"/>
                  <a:pt x="708823" y="1625255"/>
                </a:cubicBezTo>
                <a:cubicBezTo>
                  <a:pt x="715319" y="1621736"/>
                  <a:pt x="722356" y="1618758"/>
                  <a:pt x="727499" y="1613886"/>
                </a:cubicBezTo>
                <a:cubicBezTo>
                  <a:pt x="750236" y="1593585"/>
                  <a:pt x="774326" y="1574909"/>
                  <a:pt x="795168" y="1552713"/>
                </a:cubicBezTo>
                <a:cubicBezTo>
                  <a:pt x="805454" y="1541886"/>
                  <a:pt x="811950" y="1528082"/>
                  <a:pt x="820341" y="1515631"/>
                </a:cubicBezTo>
                <a:cubicBezTo>
                  <a:pt x="836582" y="1491811"/>
                  <a:pt x="852552" y="1467450"/>
                  <a:pt x="867439" y="1442819"/>
                </a:cubicBezTo>
                <a:cubicBezTo>
                  <a:pt x="899649" y="1389496"/>
                  <a:pt x="935108" y="1338879"/>
                  <a:pt x="981393" y="1296383"/>
                </a:cubicBezTo>
                <a:cubicBezTo>
                  <a:pt x="993303" y="1285556"/>
                  <a:pt x="1004671" y="1273917"/>
                  <a:pt x="1016581" y="1263090"/>
                </a:cubicBezTo>
                <a:cubicBezTo>
                  <a:pt x="1029303" y="1251451"/>
                  <a:pt x="1035258" y="1235210"/>
                  <a:pt x="1046356" y="1222759"/>
                </a:cubicBezTo>
                <a:cubicBezTo>
                  <a:pt x="1063137" y="1203812"/>
                  <a:pt x="1060431" y="1179722"/>
                  <a:pt x="1065303" y="1157797"/>
                </a:cubicBezTo>
                <a:cubicBezTo>
                  <a:pt x="1075859" y="1109617"/>
                  <a:pt x="1086686" y="1061707"/>
                  <a:pt x="1114566" y="1020023"/>
                </a:cubicBezTo>
                <a:cubicBezTo>
                  <a:pt x="1129182" y="998098"/>
                  <a:pt x="1147588" y="979963"/>
                  <a:pt x="1167618" y="962910"/>
                </a:cubicBezTo>
                <a:cubicBezTo>
                  <a:pt x="1180611" y="951813"/>
                  <a:pt x="1196851" y="945858"/>
                  <a:pt x="1210385" y="936113"/>
                </a:cubicBezTo>
                <a:cubicBezTo>
                  <a:pt x="1228250" y="923392"/>
                  <a:pt x="1248280" y="914189"/>
                  <a:pt x="1265603" y="900925"/>
                </a:cubicBezTo>
                <a:cubicBezTo>
                  <a:pt x="1268581" y="898760"/>
                  <a:pt x="1271558" y="896865"/>
                  <a:pt x="1275348" y="896053"/>
                </a:cubicBezTo>
                <a:cubicBezTo>
                  <a:pt x="1294565" y="892805"/>
                  <a:pt x="1305934" y="878459"/>
                  <a:pt x="1319738" y="866279"/>
                </a:cubicBezTo>
                <a:cubicBezTo>
                  <a:pt x="1335708" y="851933"/>
                  <a:pt x="1346806" y="831632"/>
                  <a:pt x="1368189" y="823783"/>
                </a:cubicBezTo>
                <a:cubicBezTo>
                  <a:pt x="1382265" y="818640"/>
                  <a:pt x="1391197" y="808084"/>
                  <a:pt x="1397152" y="795362"/>
                </a:cubicBezTo>
                <a:cubicBezTo>
                  <a:pt x="1403648" y="781557"/>
                  <a:pt x="1412310" y="770189"/>
                  <a:pt x="1426926" y="764505"/>
                </a:cubicBezTo>
                <a:cubicBezTo>
                  <a:pt x="1432610" y="762339"/>
                  <a:pt x="1436400" y="757467"/>
                  <a:pt x="1438565" y="753136"/>
                </a:cubicBezTo>
                <a:cubicBezTo>
                  <a:pt x="1447497" y="735272"/>
                  <a:pt x="1462926" y="723091"/>
                  <a:pt x="1474294" y="707121"/>
                </a:cubicBezTo>
                <a:cubicBezTo>
                  <a:pt x="1485663" y="691422"/>
                  <a:pt x="1494324" y="673828"/>
                  <a:pt x="1506234" y="658400"/>
                </a:cubicBezTo>
                <a:cubicBezTo>
                  <a:pt x="1512189" y="650550"/>
                  <a:pt x="1517332" y="642159"/>
                  <a:pt x="1524369" y="635122"/>
                </a:cubicBezTo>
                <a:cubicBezTo>
                  <a:pt x="1566053" y="592084"/>
                  <a:pt x="1603136" y="544986"/>
                  <a:pt x="1642384" y="499784"/>
                </a:cubicBezTo>
                <a:cubicBezTo>
                  <a:pt x="1655377" y="484626"/>
                  <a:pt x="1669452" y="470551"/>
                  <a:pt x="1685151" y="458370"/>
                </a:cubicBezTo>
                <a:cubicBezTo>
                  <a:pt x="1710595" y="438340"/>
                  <a:pt x="1727647" y="411814"/>
                  <a:pt x="1744429" y="385017"/>
                </a:cubicBezTo>
                <a:cubicBezTo>
                  <a:pt x="1750655" y="374731"/>
                  <a:pt x="1748760" y="368506"/>
                  <a:pt x="1738745" y="361739"/>
                </a:cubicBezTo>
                <a:cubicBezTo>
                  <a:pt x="1703557" y="338731"/>
                  <a:pt x="1671076" y="312746"/>
                  <a:pt x="1641031" y="283513"/>
                </a:cubicBezTo>
                <a:cubicBezTo>
                  <a:pt x="1628850" y="271333"/>
                  <a:pt x="1615046" y="260777"/>
                  <a:pt x="1602595" y="248867"/>
                </a:cubicBezTo>
                <a:cubicBezTo>
                  <a:pt x="1597723" y="244265"/>
                  <a:pt x="1592580" y="242641"/>
                  <a:pt x="1585813" y="242912"/>
                </a:cubicBezTo>
                <a:cubicBezTo>
                  <a:pt x="1542234" y="244536"/>
                  <a:pt x="1498384" y="246701"/>
                  <a:pt x="1455076" y="238311"/>
                </a:cubicBezTo>
                <a:cubicBezTo>
                  <a:pt x="1424761" y="232356"/>
                  <a:pt x="1394716" y="224235"/>
                  <a:pt x="1364129" y="221258"/>
                </a:cubicBezTo>
                <a:cubicBezTo>
                  <a:pt x="1303769" y="215574"/>
                  <a:pt x="1243137" y="216656"/>
                  <a:pt x="1182776" y="226401"/>
                </a:cubicBezTo>
                <a:cubicBezTo>
                  <a:pt x="1167077" y="228837"/>
                  <a:pt x="1152190" y="230732"/>
                  <a:pt x="1140010" y="243724"/>
                </a:cubicBezTo>
                <a:cubicBezTo>
                  <a:pt x="1132972" y="251303"/>
                  <a:pt x="1119979" y="252386"/>
                  <a:pt x="1109694" y="255904"/>
                </a:cubicBezTo>
                <a:cubicBezTo>
                  <a:pt x="1080190" y="266461"/>
                  <a:pt x="1055559" y="283513"/>
                  <a:pt x="1039318" y="310852"/>
                </a:cubicBezTo>
                <a:cubicBezTo>
                  <a:pt x="1034716" y="318431"/>
                  <a:pt x="1036070" y="327904"/>
                  <a:pt x="1035258" y="336837"/>
                </a:cubicBezTo>
                <a:cubicBezTo>
                  <a:pt x="1034716" y="341167"/>
                  <a:pt x="1038777" y="348476"/>
                  <a:pt x="1030115" y="348746"/>
                </a:cubicBezTo>
                <a:cubicBezTo>
                  <a:pt x="1021724" y="349017"/>
                  <a:pt x="1010356" y="353077"/>
                  <a:pt x="1007378" y="341438"/>
                </a:cubicBezTo>
                <a:cubicBezTo>
                  <a:pt x="1001423" y="317348"/>
                  <a:pt x="993574" y="292716"/>
                  <a:pt x="1014686" y="271062"/>
                </a:cubicBezTo>
                <a:cubicBezTo>
                  <a:pt x="1020100" y="265378"/>
                  <a:pt x="1021453" y="257258"/>
                  <a:pt x="1023348" y="249950"/>
                </a:cubicBezTo>
                <a:cubicBezTo>
                  <a:pt x="1024972" y="244536"/>
                  <a:pt x="1020912" y="242912"/>
                  <a:pt x="1017393" y="241017"/>
                </a:cubicBezTo>
                <a:cubicBezTo>
                  <a:pt x="998987" y="231002"/>
                  <a:pt x="979228" y="231544"/>
                  <a:pt x="960551" y="236957"/>
                </a:cubicBezTo>
                <a:cubicBezTo>
                  <a:pt x="928882" y="246160"/>
                  <a:pt x="896942" y="246701"/>
                  <a:pt x="864461" y="246431"/>
                </a:cubicBezTo>
                <a:cubicBezTo>
                  <a:pt x="854988" y="246431"/>
                  <a:pt x="850386" y="241288"/>
                  <a:pt x="850115" y="232085"/>
                </a:cubicBezTo>
                <a:cubicBezTo>
                  <a:pt x="849845" y="222882"/>
                  <a:pt x="849845" y="213408"/>
                  <a:pt x="862296" y="212326"/>
                </a:cubicBezTo>
                <a:cubicBezTo>
                  <a:pt x="891800" y="209619"/>
                  <a:pt x="919679" y="200416"/>
                  <a:pt x="948371" y="194461"/>
                </a:cubicBezTo>
                <a:cubicBezTo>
                  <a:pt x="954326" y="193378"/>
                  <a:pt x="960822" y="191754"/>
                  <a:pt x="962987" y="184446"/>
                </a:cubicBezTo>
                <a:cubicBezTo>
                  <a:pt x="960551" y="181198"/>
                  <a:pt x="956762" y="182551"/>
                  <a:pt x="953784" y="182551"/>
                </a:cubicBezTo>
                <a:cubicBezTo>
                  <a:pt x="920221" y="182822"/>
                  <a:pt x="886927" y="180115"/>
                  <a:pt x="853634" y="176867"/>
                </a:cubicBezTo>
                <a:cubicBezTo>
                  <a:pt x="837123" y="175243"/>
                  <a:pt x="828461" y="158190"/>
                  <a:pt x="836852" y="144115"/>
                </a:cubicBezTo>
                <a:cubicBezTo>
                  <a:pt x="840642" y="137890"/>
                  <a:pt x="847138" y="138702"/>
                  <a:pt x="852822" y="138702"/>
                </a:cubicBezTo>
                <a:cubicBezTo>
                  <a:pt x="888010" y="138972"/>
                  <a:pt x="923469" y="138972"/>
                  <a:pt x="958657" y="141409"/>
                </a:cubicBezTo>
                <a:cubicBezTo>
                  <a:pt x="962446" y="141679"/>
                  <a:pt x="966777" y="143574"/>
                  <a:pt x="970566" y="137890"/>
                </a:cubicBezTo>
                <a:cubicBezTo>
                  <a:pt x="959739" y="133288"/>
                  <a:pt x="948641" y="132206"/>
                  <a:pt x="938356" y="128416"/>
                </a:cubicBezTo>
                <a:cubicBezTo>
                  <a:pt x="918867" y="121108"/>
                  <a:pt x="898025" y="117318"/>
                  <a:pt x="879078" y="108386"/>
                </a:cubicBezTo>
                <a:cubicBezTo>
                  <a:pt x="867168" y="102702"/>
                  <a:pt x="864461" y="94852"/>
                  <a:pt x="869604" y="82130"/>
                </a:cubicBezTo>
                <a:cubicBezTo>
                  <a:pt x="873935" y="71303"/>
                  <a:pt x="880702" y="67514"/>
                  <a:pt x="892612" y="72927"/>
                </a:cubicBezTo>
                <a:cubicBezTo>
                  <a:pt x="922657" y="86732"/>
                  <a:pt x="956762" y="86191"/>
                  <a:pt x="986536" y="100536"/>
                </a:cubicBezTo>
                <a:cubicBezTo>
                  <a:pt x="991408" y="102973"/>
                  <a:pt x="993032" y="99454"/>
                  <a:pt x="995468" y="96747"/>
                </a:cubicBezTo>
                <a:cubicBezTo>
                  <a:pt x="998446" y="93499"/>
                  <a:pt x="998175" y="90792"/>
                  <a:pt x="995468" y="87003"/>
                </a:cubicBezTo>
                <a:cubicBezTo>
                  <a:pt x="983829" y="71303"/>
                  <a:pt x="970837" y="56958"/>
                  <a:pt x="957574" y="43153"/>
                </a:cubicBezTo>
                <a:cubicBezTo>
                  <a:pt x="952972" y="38281"/>
                  <a:pt x="947829" y="34221"/>
                  <a:pt x="943228" y="29619"/>
                </a:cubicBezTo>
                <a:cubicBezTo>
                  <a:pt x="936190" y="22852"/>
                  <a:pt x="935108" y="14191"/>
                  <a:pt x="940251" y="6612"/>
                </a:cubicBezTo>
                <a:cubicBezTo>
                  <a:pt x="945935" y="-1508"/>
                  <a:pt x="954867" y="-1238"/>
                  <a:pt x="962987" y="2552"/>
                </a:cubicBezTo>
                <a:cubicBezTo>
                  <a:pt x="967589" y="4717"/>
                  <a:pt x="971649" y="8236"/>
                  <a:pt x="975438" y="11484"/>
                </a:cubicBezTo>
                <a:cubicBezTo>
                  <a:pt x="982476" y="17439"/>
                  <a:pt x="988972" y="23935"/>
                  <a:pt x="995739" y="29890"/>
                </a:cubicBezTo>
                <a:cubicBezTo>
                  <a:pt x="1040942" y="70221"/>
                  <a:pt x="1040942" y="69950"/>
                  <a:pt x="1100491" y="81318"/>
                </a:cubicBezTo>
                <a:cubicBezTo>
                  <a:pt x="1121062" y="85108"/>
                  <a:pt x="1141092" y="91063"/>
                  <a:pt x="1159498" y="101890"/>
                </a:cubicBezTo>
                <a:cubicBezTo>
                  <a:pt x="1175468" y="111363"/>
                  <a:pt x="1193603" y="109469"/>
                  <a:pt x="1211197" y="106762"/>
                </a:cubicBezTo>
                <a:cubicBezTo>
                  <a:pt x="1273723" y="97559"/>
                  <a:pt x="1336250" y="88356"/>
                  <a:pt x="1399047" y="83484"/>
                </a:cubicBezTo>
                <a:cubicBezTo>
                  <a:pt x="1459949" y="78882"/>
                  <a:pt x="1521121" y="82401"/>
                  <a:pt x="1581753" y="88897"/>
                </a:cubicBezTo>
                <a:cubicBezTo>
                  <a:pt x="1588790" y="89709"/>
                  <a:pt x="1595557" y="90521"/>
                  <a:pt x="1602595" y="90521"/>
                </a:cubicBezTo>
                <a:cubicBezTo>
                  <a:pt x="1617753" y="90251"/>
                  <a:pt x="1631287" y="94311"/>
                  <a:pt x="1643467" y="104055"/>
                </a:cubicBezTo>
                <a:cubicBezTo>
                  <a:pt x="1666204" y="122461"/>
                  <a:pt x="1694354" y="131393"/>
                  <a:pt x="1720610" y="143033"/>
                </a:cubicBezTo>
                <a:cubicBezTo>
                  <a:pt x="1741993" y="152506"/>
                  <a:pt x="1762835" y="163604"/>
                  <a:pt x="1783948" y="173890"/>
                </a:cubicBezTo>
                <a:cubicBezTo>
                  <a:pt x="1787737" y="175784"/>
                  <a:pt x="1791797" y="178220"/>
                  <a:pt x="1796128" y="179032"/>
                </a:cubicBezTo>
                <a:cubicBezTo>
                  <a:pt x="1830775" y="186611"/>
                  <a:pt x="1861632" y="202852"/>
                  <a:pt x="1891135" y="221258"/>
                </a:cubicBezTo>
                <a:cubicBezTo>
                  <a:pt x="1918203" y="238040"/>
                  <a:pt x="1948248" y="248055"/>
                  <a:pt x="1976940" y="261047"/>
                </a:cubicBezTo>
                <a:cubicBezTo>
                  <a:pt x="2003737" y="273228"/>
                  <a:pt x="2027015" y="290280"/>
                  <a:pt x="2044338" y="314370"/>
                </a:cubicBezTo>
                <a:cubicBezTo>
                  <a:pt x="2048398" y="320055"/>
                  <a:pt x="2053000" y="325198"/>
                  <a:pt x="2058955" y="328987"/>
                </a:cubicBezTo>
                <a:cubicBezTo>
                  <a:pt x="2065992" y="333859"/>
                  <a:pt x="2077902" y="329799"/>
                  <a:pt x="2077631" y="321408"/>
                </a:cubicBezTo>
                <a:cubicBezTo>
                  <a:pt x="2077090" y="297859"/>
                  <a:pt x="2089270" y="281889"/>
                  <a:pt x="2105782" y="267002"/>
                </a:cubicBezTo>
                <a:cubicBezTo>
                  <a:pt x="2116067" y="257799"/>
                  <a:pt x="2124458" y="246972"/>
                  <a:pt x="2135556" y="238311"/>
                </a:cubicBezTo>
                <a:cubicBezTo>
                  <a:pt x="2151526" y="226130"/>
                  <a:pt x="2169390" y="219634"/>
                  <a:pt x="2188067" y="213679"/>
                </a:cubicBezTo>
                <a:cubicBezTo>
                  <a:pt x="2233541" y="198521"/>
                  <a:pt x="2279826" y="200687"/>
                  <a:pt x="2326112" y="207724"/>
                </a:cubicBezTo>
                <a:cubicBezTo>
                  <a:pt x="2340187" y="209890"/>
                  <a:pt x="2353180" y="215574"/>
                  <a:pt x="2362382" y="229649"/>
                </a:cubicBezTo>
                <a:cubicBezTo>
                  <a:pt x="2367525" y="237769"/>
                  <a:pt x="2378352" y="244536"/>
                  <a:pt x="2390533" y="244536"/>
                </a:cubicBezTo>
                <a:cubicBezTo>
                  <a:pt x="2398924" y="244536"/>
                  <a:pt x="2406773" y="245348"/>
                  <a:pt x="2411916" y="253198"/>
                </a:cubicBezTo>
                <a:cubicBezTo>
                  <a:pt x="2413811" y="255904"/>
                  <a:pt x="2417330" y="257799"/>
                  <a:pt x="2420578" y="257529"/>
                </a:cubicBezTo>
                <a:cubicBezTo>
                  <a:pt x="2437089" y="256446"/>
                  <a:pt x="2441149" y="269168"/>
                  <a:pt x="2445751" y="280536"/>
                </a:cubicBezTo>
                <a:cubicBezTo>
                  <a:pt x="2448728" y="287574"/>
                  <a:pt x="2452518" y="292175"/>
                  <a:pt x="2459284" y="295423"/>
                </a:cubicBezTo>
                <a:cubicBezTo>
                  <a:pt x="2496096" y="313829"/>
                  <a:pt x="2517751" y="351453"/>
                  <a:pt x="2512608" y="393949"/>
                </a:cubicBezTo>
                <a:cubicBezTo>
                  <a:pt x="2512066" y="397468"/>
                  <a:pt x="2512878" y="400445"/>
                  <a:pt x="2513420" y="403694"/>
                </a:cubicBezTo>
                <a:cubicBezTo>
                  <a:pt x="2516939" y="419393"/>
                  <a:pt x="2510442" y="432927"/>
                  <a:pt x="2502322" y="445107"/>
                </a:cubicBezTo>
                <a:cubicBezTo>
                  <a:pt x="2497720" y="452145"/>
                  <a:pt x="2487976" y="452686"/>
                  <a:pt x="2479856" y="450250"/>
                </a:cubicBezTo>
                <a:cubicBezTo>
                  <a:pt x="2466864" y="446460"/>
                  <a:pt x="2453600" y="447272"/>
                  <a:pt x="2440608" y="445107"/>
                </a:cubicBezTo>
                <a:cubicBezTo>
                  <a:pt x="2435736" y="444295"/>
                  <a:pt x="2434112" y="446460"/>
                  <a:pt x="2433029" y="450520"/>
                </a:cubicBezTo>
                <a:cubicBezTo>
                  <a:pt x="2429781" y="463513"/>
                  <a:pt x="2422473" y="475423"/>
                  <a:pt x="2421931" y="489227"/>
                </a:cubicBezTo>
                <a:cubicBezTo>
                  <a:pt x="2421661" y="496535"/>
                  <a:pt x="2415435" y="499513"/>
                  <a:pt x="2408939" y="500866"/>
                </a:cubicBezTo>
                <a:cubicBezTo>
                  <a:pt x="2400277" y="502761"/>
                  <a:pt x="2397300" y="507904"/>
                  <a:pt x="2397570" y="516836"/>
                </a:cubicBezTo>
                <a:cubicBezTo>
                  <a:pt x="2398112" y="539032"/>
                  <a:pt x="2392157" y="560415"/>
                  <a:pt x="2387826" y="582069"/>
                </a:cubicBezTo>
                <a:cubicBezTo>
                  <a:pt x="2386202" y="589919"/>
                  <a:pt x="2381871" y="593437"/>
                  <a:pt x="2374021" y="593167"/>
                </a:cubicBezTo>
                <a:cubicBezTo>
                  <a:pt x="2370774" y="593167"/>
                  <a:pt x="2367255" y="593437"/>
                  <a:pt x="2364277" y="592625"/>
                </a:cubicBezTo>
                <a:cubicBezTo>
                  <a:pt x="2352909" y="589107"/>
                  <a:pt x="2345059" y="591813"/>
                  <a:pt x="2341811" y="603723"/>
                </a:cubicBezTo>
                <a:cubicBezTo>
                  <a:pt x="2341811" y="603994"/>
                  <a:pt x="2341540" y="604535"/>
                  <a:pt x="2341270" y="604535"/>
                </a:cubicBezTo>
                <a:cubicBezTo>
                  <a:pt x="2326653" y="612655"/>
                  <a:pt x="2318533" y="630791"/>
                  <a:pt x="2299315" y="631873"/>
                </a:cubicBezTo>
                <a:cubicBezTo>
                  <a:pt x="2294984" y="632144"/>
                  <a:pt x="2291736" y="634580"/>
                  <a:pt x="2289300" y="638099"/>
                </a:cubicBezTo>
                <a:cubicBezTo>
                  <a:pt x="2286864" y="641618"/>
                  <a:pt x="2287135" y="644595"/>
                  <a:pt x="2291736" y="645678"/>
                </a:cubicBezTo>
                <a:cubicBezTo>
                  <a:pt x="2302563" y="647843"/>
                  <a:pt x="2311766" y="651903"/>
                  <a:pt x="2317992" y="661648"/>
                </a:cubicBezTo>
                <a:cubicBezTo>
                  <a:pt x="2318804" y="663001"/>
                  <a:pt x="2322052" y="663272"/>
                  <a:pt x="2323946" y="664084"/>
                </a:cubicBezTo>
                <a:cubicBezTo>
                  <a:pt x="2352367" y="676264"/>
                  <a:pt x="2380247" y="688986"/>
                  <a:pt x="2402713" y="711452"/>
                </a:cubicBezTo>
                <a:cubicBezTo>
                  <a:pt x="2411646" y="720385"/>
                  <a:pt x="2423285" y="726881"/>
                  <a:pt x="2434382" y="733106"/>
                </a:cubicBezTo>
                <a:cubicBezTo>
                  <a:pt x="2443856" y="738520"/>
                  <a:pt x="2453600" y="735813"/>
                  <a:pt x="2462803" y="730670"/>
                </a:cubicBezTo>
                <a:cubicBezTo>
                  <a:pt x="2469570" y="726881"/>
                  <a:pt x="2475254" y="721467"/>
                  <a:pt x="2480127" y="715512"/>
                </a:cubicBezTo>
                <a:cubicBezTo>
                  <a:pt x="2506924" y="683573"/>
                  <a:pt x="2539134" y="655693"/>
                  <a:pt x="2562141" y="620505"/>
                </a:cubicBezTo>
                <a:cubicBezTo>
                  <a:pt x="2592186" y="574761"/>
                  <a:pt x="2618171" y="526580"/>
                  <a:pt x="2633870" y="473799"/>
                </a:cubicBezTo>
                <a:cubicBezTo>
                  <a:pt x="2637119" y="463242"/>
                  <a:pt x="2637119" y="452145"/>
                  <a:pt x="2630893" y="441859"/>
                </a:cubicBezTo>
                <a:cubicBezTo>
                  <a:pt x="2627645" y="436716"/>
                  <a:pt x="2624938" y="430490"/>
                  <a:pt x="2624126" y="424536"/>
                </a:cubicBezTo>
                <a:cubicBezTo>
                  <a:pt x="2621961" y="406942"/>
                  <a:pt x="2614111" y="391513"/>
                  <a:pt x="2606262" y="376355"/>
                </a:cubicBezTo>
                <a:cubicBezTo>
                  <a:pt x="2595705" y="355513"/>
                  <a:pt x="2579194" y="339002"/>
                  <a:pt x="2556728" y="330070"/>
                </a:cubicBezTo>
                <a:cubicBezTo>
                  <a:pt x="2550232" y="327634"/>
                  <a:pt x="2545360" y="324927"/>
                  <a:pt x="2546442" y="317077"/>
                </a:cubicBezTo>
                <a:cubicBezTo>
                  <a:pt x="2547525" y="308957"/>
                  <a:pt x="2553750" y="308686"/>
                  <a:pt x="2559705" y="308416"/>
                </a:cubicBezTo>
                <a:cubicBezTo>
                  <a:pt x="2570803" y="307874"/>
                  <a:pt x="2581901" y="307333"/>
                  <a:pt x="2592728" y="309769"/>
                </a:cubicBezTo>
                <a:cubicBezTo>
                  <a:pt x="2603826" y="312205"/>
                  <a:pt x="2613029" y="317077"/>
                  <a:pt x="2619795" y="326822"/>
                </a:cubicBezTo>
                <a:cubicBezTo>
                  <a:pt x="2634953" y="348476"/>
                  <a:pt x="2647404" y="347664"/>
                  <a:pt x="2658502" y="324386"/>
                </a:cubicBezTo>
                <a:cubicBezTo>
                  <a:pt x="2666893" y="307333"/>
                  <a:pt x="2673389" y="289468"/>
                  <a:pt x="2674201" y="269709"/>
                </a:cubicBezTo>
                <a:cubicBezTo>
                  <a:pt x="2675284" y="249950"/>
                  <a:pt x="2682051" y="231002"/>
                  <a:pt x="2688006" y="212055"/>
                </a:cubicBezTo>
                <a:cubicBezTo>
                  <a:pt x="2691254" y="202311"/>
                  <a:pt x="2700998" y="198792"/>
                  <a:pt x="2711555" y="201769"/>
                </a:cubicBezTo>
                <a:cubicBezTo>
                  <a:pt x="2721299" y="204476"/>
                  <a:pt x="2720758" y="212596"/>
                  <a:pt x="2719675" y="219634"/>
                </a:cubicBezTo>
                <a:cubicBezTo>
                  <a:pt x="2718051" y="231002"/>
                  <a:pt x="2715073" y="242371"/>
                  <a:pt x="2712096" y="257258"/>
                </a:cubicBezTo>
                <a:cubicBezTo>
                  <a:pt x="2719133" y="247514"/>
                  <a:pt x="2721840" y="239123"/>
                  <a:pt x="2724006" y="230732"/>
                </a:cubicBezTo>
                <a:cubicBezTo>
                  <a:pt x="2726442" y="220446"/>
                  <a:pt x="2729419" y="210160"/>
                  <a:pt x="2734833" y="200687"/>
                </a:cubicBezTo>
                <a:cubicBezTo>
                  <a:pt x="2739705" y="192025"/>
                  <a:pt x="2747825" y="189318"/>
                  <a:pt x="2757299" y="193378"/>
                </a:cubicBezTo>
                <a:cubicBezTo>
                  <a:pt x="2765961" y="196897"/>
                  <a:pt x="2768667" y="203393"/>
                  <a:pt x="2765419" y="212055"/>
                </a:cubicBezTo>
                <a:cubicBezTo>
                  <a:pt x="2763524" y="216927"/>
                  <a:pt x="2764607" y="218551"/>
                  <a:pt x="2769479" y="219363"/>
                </a:cubicBezTo>
                <a:cubicBezTo>
                  <a:pt x="2780306" y="220987"/>
                  <a:pt x="2783825" y="228296"/>
                  <a:pt x="2782742" y="238581"/>
                </a:cubicBezTo>
                <a:cubicBezTo>
                  <a:pt x="2779765" y="266190"/>
                  <a:pt x="2778682" y="294340"/>
                  <a:pt x="2770291" y="321137"/>
                </a:cubicBezTo>
                <a:cubicBezTo>
                  <a:pt x="2768667" y="326280"/>
                  <a:pt x="2766773" y="331694"/>
                  <a:pt x="2773269" y="337378"/>
                </a:cubicBezTo>
                <a:cubicBezTo>
                  <a:pt x="2776788" y="320055"/>
                  <a:pt x="2789239" y="307333"/>
                  <a:pt x="2792216" y="290551"/>
                </a:cubicBezTo>
                <a:cubicBezTo>
                  <a:pt x="2793299" y="284867"/>
                  <a:pt x="2795464" y="279183"/>
                  <a:pt x="2798442" y="274310"/>
                </a:cubicBezTo>
                <a:cubicBezTo>
                  <a:pt x="2803585" y="265649"/>
                  <a:pt x="2813870" y="266190"/>
                  <a:pt x="2823885" y="275122"/>
                </a:cubicBezTo>
                <a:cubicBezTo>
                  <a:pt x="2823885" y="282431"/>
                  <a:pt x="2823885" y="289739"/>
                  <a:pt x="2823885" y="297047"/>
                </a:cubicBezTo>
                <a:cubicBezTo>
                  <a:pt x="2815765" y="318431"/>
                  <a:pt x="2807645" y="340085"/>
                  <a:pt x="2799253" y="361468"/>
                </a:cubicBezTo>
                <a:cubicBezTo>
                  <a:pt x="2797359" y="366611"/>
                  <a:pt x="2798712" y="371754"/>
                  <a:pt x="2798171" y="376897"/>
                </a:cubicBezTo>
                <a:cubicBezTo>
                  <a:pt x="2796276" y="398280"/>
                  <a:pt x="2788156" y="418039"/>
                  <a:pt x="2780848" y="438069"/>
                </a:cubicBezTo>
                <a:cubicBezTo>
                  <a:pt x="2772998" y="459453"/>
                  <a:pt x="2759464" y="477047"/>
                  <a:pt x="2745660" y="494641"/>
                </a:cubicBezTo>
                <a:cubicBezTo>
                  <a:pt x="2725088" y="520626"/>
                  <a:pt x="2716156" y="552295"/>
                  <a:pt x="2707224" y="583964"/>
                </a:cubicBezTo>
                <a:cubicBezTo>
                  <a:pt x="2698292" y="614821"/>
                  <a:pt x="2686923" y="645137"/>
                  <a:pt x="2675555" y="675182"/>
                </a:cubicBezTo>
                <a:cubicBezTo>
                  <a:pt x="2660126" y="715242"/>
                  <a:pt x="2639013" y="752054"/>
                  <a:pt x="2616277" y="788054"/>
                </a:cubicBezTo>
                <a:cubicBezTo>
                  <a:pt x="2600307" y="813226"/>
                  <a:pt x="2584878" y="839211"/>
                  <a:pt x="2565389" y="862219"/>
                </a:cubicBezTo>
                <a:cubicBezTo>
                  <a:pt x="2557540" y="871422"/>
                  <a:pt x="2550502" y="881437"/>
                  <a:pt x="2543735" y="891452"/>
                </a:cubicBezTo>
                <a:cubicBezTo>
                  <a:pt x="2531284" y="910128"/>
                  <a:pt x="2516939" y="916895"/>
                  <a:pt x="2494743" y="911752"/>
                </a:cubicBezTo>
                <a:cubicBezTo>
                  <a:pt x="2477149" y="907692"/>
                  <a:pt x="2459555" y="903362"/>
                  <a:pt x="2442773" y="897136"/>
                </a:cubicBezTo>
                <a:cubicBezTo>
                  <a:pt x="2396488" y="880625"/>
                  <a:pt x="2348849" y="867903"/>
                  <a:pt x="2302563" y="851392"/>
                </a:cubicBezTo>
                <a:cubicBezTo>
                  <a:pt x="2264668" y="837858"/>
                  <a:pt x="2227315" y="821888"/>
                  <a:pt x="2193481" y="799693"/>
                </a:cubicBezTo>
                <a:cubicBezTo>
                  <a:pt x="2189691" y="797256"/>
                  <a:pt x="2185360" y="795903"/>
                  <a:pt x="2180759" y="797527"/>
                </a:cubicBezTo>
                <a:cubicBezTo>
                  <a:pt x="2171014" y="801046"/>
                  <a:pt x="2164789" y="796444"/>
                  <a:pt x="2158834" y="789678"/>
                </a:cubicBezTo>
                <a:cubicBezTo>
                  <a:pt x="2145030" y="774520"/>
                  <a:pt x="2131225" y="759091"/>
                  <a:pt x="2109571" y="754490"/>
                </a:cubicBezTo>
                <a:cubicBezTo>
                  <a:pt x="2100368" y="752595"/>
                  <a:pt x="2093331" y="753407"/>
                  <a:pt x="2085481" y="760174"/>
                </a:cubicBezTo>
                <a:cubicBezTo>
                  <a:pt x="2060579" y="781828"/>
                  <a:pt x="2035406" y="803753"/>
                  <a:pt x="2005631" y="818099"/>
                </a:cubicBezTo>
                <a:cubicBezTo>
                  <a:pt x="1980188" y="830550"/>
                  <a:pt x="1953120" y="838941"/>
                  <a:pt x="1927406" y="850850"/>
                </a:cubicBezTo>
                <a:cubicBezTo>
                  <a:pt x="1896008" y="865737"/>
                  <a:pt x="1865421" y="882519"/>
                  <a:pt x="1841331" y="908775"/>
                </a:cubicBezTo>
                <a:cubicBezTo>
                  <a:pt x="1829692" y="921497"/>
                  <a:pt x="1814805" y="929888"/>
                  <a:pt x="1799376" y="936925"/>
                </a:cubicBezTo>
                <a:cubicBezTo>
                  <a:pt x="1772579" y="949376"/>
                  <a:pt x="1748219" y="965346"/>
                  <a:pt x="1723858" y="981858"/>
                </a:cubicBezTo>
                <a:cubicBezTo>
                  <a:pt x="1697602" y="999722"/>
                  <a:pt x="1672159" y="1019211"/>
                  <a:pt x="1646444" y="1037887"/>
                </a:cubicBezTo>
                <a:cubicBezTo>
                  <a:pt x="1643738" y="1039782"/>
                  <a:pt x="1639948" y="1041677"/>
                  <a:pt x="1640219" y="1044925"/>
                </a:cubicBezTo>
                <a:cubicBezTo>
                  <a:pt x="1640760" y="1049256"/>
                  <a:pt x="1645632" y="1047090"/>
                  <a:pt x="1648339" y="1048444"/>
                </a:cubicBezTo>
                <a:cubicBezTo>
                  <a:pt x="1680279" y="1061707"/>
                  <a:pt x="1714925" y="1068203"/>
                  <a:pt x="1745512" y="1085256"/>
                </a:cubicBezTo>
                <a:cubicBezTo>
                  <a:pt x="1749031" y="1087151"/>
                  <a:pt x="1753091" y="1088233"/>
                  <a:pt x="1756339" y="1090669"/>
                </a:cubicBezTo>
                <a:cubicBezTo>
                  <a:pt x="1785572" y="1113677"/>
                  <a:pt x="1819406" y="1127752"/>
                  <a:pt x="1852429" y="1143722"/>
                </a:cubicBezTo>
                <a:cubicBezTo>
                  <a:pt x="1890324" y="1161857"/>
                  <a:pt x="1927135" y="1182699"/>
                  <a:pt x="1962865" y="1205165"/>
                </a:cubicBezTo>
                <a:cubicBezTo>
                  <a:pt x="2007255" y="1233316"/>
                  <a:pt x="2052188" y="1260383"/>
                  <a:pt x="2099827" y="1282849"/>
                </a:cubicBezTo>
                <a:cubicBezTo>
                  <a:pt x="2117150" y="1290970"/>
                  <a:pt x="2132308" y="1302609"/>
                  <a:pt x="2145571" y="1316413"/>
                </a:cubicBezTo>
                <a:cubicBezTo>
                  <a:pt x="2153691" y="1325075"/>
                  <a:pt x="2156939" y="1335631"/>
                  <a:pt x="2157751" y="1347541"/>
                </a:cubicBezTo>
                <a:cubicBezTo>
                  <a:pt x="2160458" y="1380293"/>
                  <a:pt x="2149902" y="1407360"/>
                  <a:pt x="2130954" y="1434428"/>
                </a:cubicBezTo>
                <a:cubicBezTo>
                  <a:pt x="2102533" y="1475300"/>
                  <a:pt x="2066263" y="1508593"/>
                  <a:pt x="2034052" y="1545405"/>
                </a:cubicBezTo>
                <a:cubicBezTo>
                  <a:pt x="1991015" y="1594397"/>
                  <a:pt x="1945541" y="1640683"/>
                  <a:pt x="1898985" y="1686157"/>
                </a:cubicBezTo>
                <a:cubicBezTo>
                  <a:pt x="1874624" y="1709976"/>
                  <a:pt x="1847557" y="1731089"/>
                  <a:pt x="1822654" y="1754367"/>
                </a:cubicBezTo>
                <a:cubicBezTo>
                  <a:pt x="1793421" y="1781976"/>
                  <a:pt x="1766083" y="1811480"/>
                  <a:pt x="1742264" y="1844231"/>
                </a:cubicBezTo>
                <a:cubicBezTo>
                  <a:pt x="1720880" y="1873194"/>
                  <a:pt x="1707076" y="1905945"/>
                  <a:pt x="1693813" y="1938968"/>
                </a:cubicBezTo>
                <a:cubicBezTo>
                  <a:pt x="1688670" y="1951960"/>
                  <a:pt x="1698956" y="1961705"/>
                  <a:pt x="1701933" y="1973073"/>
                </a:cubicBezTo>
                <a:cubicBezTo>
                  <a:pt x="1703557" y="1979028"/>
                  <a:pt x="1704640" y="1984441"/>
                  <a:pt x="1698685" y="1987419"/>
                </a:cubicBezTo>
                <a:cubicBezTo>
                  <a:pt x="1691647" y="1990667"/>
                  <a:pt x="1694625" y="1993915"/>
                  <a:pt x="1697602" y="1997434"/>
                </a:cubicBezTo>
                <a:cubicBezTo>
                  <a:pt x="1714113" y="2017464"/>
                  <a:pt x="1732249" y="2035599"/>
                  <a:pt x="1748489" y="2055629"/>
                </a:cubicBezTo>
                <a:cubicBezTo>
                  <a:pt x="1760128" y="2069975"/>
                  <a:pt x="1773121" y="2078095"/>
                  <a:pt x="1790444" y="2082697"/>
                </a:cubicBezTo>
                <a:cubicBezTo>
                  <a:pt x="1798023" y="2084592"/>
                  <a:pt x="1800459" y="2094336"/>
                  <a:pt x="1806143" y="2100020"/>
                </a:cubicBezTo>
                <a:cubicBezTo>
                  <a:pt x="1810203" y="2104080"/>
                  <a:pt x="1813722" y="2105975"/>
                  <a:pt x="1818865" y="2107058"/>
                </a:cubicBezTo>
                <a:cubicBezTo>
                  <a:pt x="1838354" y="2110577"/>
                  <a:pt x="1857842" y="2114366"/>
                  <a:pt x="1877331" y="2117885"/>
                </a:cubicBezTo>
                <a:cubicBezTo>
                  <a:pt x="1896008" y="2121404"/>
                  <a:pt x="1909000" y="2136832"/>
                  <a:pt x="1909541" y="2160652"/>
                </a:cubicBezTo>
                <a:cubicBezTo>
                  <a:pt x="1910083" y="2177704"/>
                  <a:pt x="1901692" y="2190155"/>
                  <a:pt x="1883015" y="2198005"/>
                </a:cubicBezTo>
                <a:cubicBezTo>
                  <a:pt x="1862444" y="2206667"/>
                  <a:pt x="1840519" y="2209644"/>
                  <a:pt x="1818594" y="2210997"/>
                </a:cubicBezTo>
                <a:cubicBezTo>
                  <a:pt x="1797752" y="2212351"/>
                  <a:pt x="1776640" y="2211539"/>
                  <a:pt x="1755797" y="2209373"/>
                </a:cubicBezTo>
                <a:cubicBezTo>
                  <a:pt x="1731166" y="2206937"/>
                  <a:pt x="1707617" y="2200441"/>
                  <a:pt x="1685422" y="2189614"/>
                </a:cubicBezTo>
                <a:cubicBezTo>
                  <a:pt x="1640219" y="2167419"/>
                  <a:pt x="1594204" y="2147388"/>
                  <a:pt x="1546294" y="2131960"/>
                </a:cubicBezTo>
                <a:cubicBezTo>
                  <a:pt x="1521121" y="2123840"/>
                  <a:pt x="1495136" y="2117614"/>
                  <a:pt x="1471588" y="2105975"/>
                </a:cubicBezTo>
                <a:cubicBezTo>
                  <a:pt x="1451287" y="2096231"/>
                  <a:pt x="1428550" y="2090546"/>
                  <a:pt x="1412310" y="2073223"/>
                </a:cubicBezTo>
                <a:cubicBezTo>
                  <a:pt x="1406625" y="2066998"/>
                  <a:pt x="1400670" y="2060772"/>
                  <a:pt x="1397964" y="2052652"/>
                </a:cubicBezTo>
                <a:cubicBezTo>
                  <a:pt x="1394986" y="2043990"/>
                  <a:pt x="1396610" y="2036682"/>
                  <a:pt x="1405813" y="2032622"/>
                </a:cubicBezTo>
                <a:cubicBezTo>
                  <a:pt x="1422866" y="2025043"/>
                  <a:pt x="1430986" y="2009344"/>
                  <a:pt x="1437482" y="1993644"/>
                </a:cubicBezTo>
                <a:cubicBezTo>
                  <a:pt x="1443708" y="1978757"/>
                  <a:pt x="1449122" y="1963600"/>
                  <a:pt x="1459407" y="1950878"/>
                </a:cubicBezTo>
                <a:cubicBezTo>
                  <a:pt x="1468340" y="1939780"/>
                  <a:pt x="1474565" y="1926517"/>
                  <a:pt x="1481061" y="1913795"/>
                </a:cubicBezTo>
                <a:cubicBezTo>
                  <a:pt x="1485663" y="1904592"/>
                  <a:pt x="1492700" y="1901073"/>
                  <a:pt x="1501633" y="1904863"/>
                </a:cubicBezTo>
                <a:cubicBezTo>
                  <a:pt x="1507588" y="1907299"/>
                  <a:pt x="1510565" y="1904863"/>
                  <a:pt x="1514084" y="1901344"/>
                </a:cubicBezTo>
                <a:cubicBezTo>
                  <a:pt x="1521121" y="1894306"/>
                  <a:pt x="1527076" y="1886998"/>
                  <a:pt x="1532219" y="1878066"/>
                </a:cubicBezTo>
                <a:cubicBezTo>
                  <a:pt x="1539527" y="1864803"/>
                  <a:pt x="1551437" y="1853976"/>
                  <a:pt x="1558475" y="1840171"/>
                </a:cubicBezTo>
                <a:cubicBezTo>
                  <a:pt x="1571467" y="1814728"/>
                  <a:pt x="1595016" y="1797946"/>
                  <a:pt x="1610174" y="1774126"/>
                </a:cubicBezTo>
                <a:cubicBezTo>
                  <a:pt x="1629392" y="1743811"/>
                  <a:pt x="1649422" y="1714036"/>
                  <a:pt x="1668369" y="1683720"/>
                </a:cubicBezTo>
                <a:cubicBezTo>
                  <a:pt x="1682986" y="1660442"/>
                  <a:pt x="1696519" y="1636352"/>
                  <a:pt x="1711407" y="1613345"/>
                </a:cubicBezTo>
                <a:cubicBezTo>
                  <a:pt x="1724940" y="1592232"/>
                  <a:pt x="1734685" y="1569225"/>
                  <a:pt x="1746594" y="1547300"/>
                </a:cubicBezTo>
                <a:cubicBezTo>
                  <a:pt x="1755256" y="1531601"/>
                  <a:pt x="1764459" y="1515901"/>
                  <a:pt x="1775557" y="1502097"/>
                </a:cubicBezTo>
                <a:cubicBezTo>
                  <a:pt x="1796669" y="1475300"/>
                  <a:pt x="1819406" y="1449586"/>
                  <a:pt x="1844309" y="1426037"/>
                </a:cubicBezTo>
                <a:cubicBezTo>
                  <a:pt x="1852699" y="1418187"/>
                  <a:pt x="1852158" y="1417917"/>
                  <a:pt x="1841060" y="1414668"/>
                </a:cubicBezTo>
                <a:cubicBezTo>
                  <a:pt x="1797752" y="1402217"/>
                  <a:pt x="1752820" y="1399511"/>
                  <a:pt x="1708700" y="1392744"/>
                </a:cubicBezTo>
                <a:cubicBezTo>
                  <a:pt x="1669452" y="1386789"/>
                  <a:pt x="1629933" y="1382458"/>
                  <a:pt x="1590685" y="1377315"/>
                </a:cubicBezTo>
                <a:cubicBezTo>
                  <a:pt x="1578505" y="1375691"/>
                  <a:pt x="1567136" y="1371360"/>
                  <a:pt x="1555497" y="1368383"/>
                </a:cubicBezTo>
                <a:cubicBezTo>
                  <a:pt x="1517332" y="1357827"/>
                  <a:pt x="1479437" y="1346458"/>
                  <a:pt x="1440460" y="1338067"/>
                </a:cubicBezTo>
                <a:cubicBezTo>
                  <a:pt x="1431257" y="1336172"/>
                  <a:pt x="1422054" y="1332654"/>
                  <a:pt x="1413122" y="1329406"/>
                </a:cubicBezTo>
                <a:cubicBezTo>
                  <a:pt x="1407708" y="1327511"/>
                  <a:pt x="1403377" y="1327782"/>
                  <a:pt x="1398505" y="1331030"/>
                </a:cubicBezTo>
                <a:cubicBezTo>
                  <a:pt x="1363588" y="1353766"/>
                  <a:pt x="1330295" y="1378127"/>
                  <a:pt x="1299438" y="1406007"/>
                </a:cubicBezTo>
                <a:cubicBezTo>
                  <a:pt x="1272911" y="1430097"/>
                  <a:pt x="1248280" y="1456353"/>
                  <a:pt x="1222024" y="1480713"/>
                </a:cubicBezTo>
                <a:cubicBezTo>
                  <a:pt x="1202265" y="1498578"/>
                  <a:pt x="1184130" y="1518337"/>
                  <a:pt x="1162476" y="1534578"/>
                </a:cubicBezTo>
                <a:cubicBezTo>
                  <a:pt x="1137303" y="1552984"/>
                  <a:pt x="1113213" y="1573285"/>
                  <a:pt x="1090746" y="1594668"/>
                </a:cubicBezTo>
                <a:cubicBezTo>
                  <a:pt x="1044731" y="1638518"/>
                  <a:pt x="995468" y="1677495"/>
                  <a:pt x="939168" y="1706999"/>
                </a:cubicBezTo>
                <a:cubicBezTo>
                  <a:pt x="919138" y="1717555"/>
                  <a:pt x="903168" y="1733525"/>
                  <a:pt x="886386" y="1748141"/>
                </a:cubicBezTo>
                <a:cubicBezTo>
                  <a:pt x="850657" y="1779269"/>
                  <a:pt x="814657" y="1809314"/>
                  <a:pt x="768642" y="1825284"/>
                </a:cubicBezTo>
                <a:cubicBezTo>
                  <a:pt x="748341" y="1832322"/>
                  <a:pt x="730747" y="1845855"/>
                  <a:pt x="711259" y="1855058"/>
                </a:cubicBezTo>
                <a:cubicBezTo>
                  <a:pt x="682026" y="1868863"/>
                  <a:pt x="657123" y="1888351"/>
                  <a:pt x="632221" y="1908111"/>
                </a:cubicBezTo>
                <a:cubicBezTo>
                  <a:pt x="617605" y="1919479"/>
                  <a:pt x="601093" y="1928953"/>
                  <a:pt x="586477" y="1940592"/>
                </a:cubicBezTo>
                <a:cubicBezTo>
                  <a:pt x="561033" y="1961163"/>
                  <a:pt x="533154" y="1978216"/>
                  <a:pt x="505815" y="1995539"/>
                </a:cubicBezTo>
                <a:cubicBezTo>
                  <a:pt x="475770" y="2014757"/>
                  <a:pt x="446808" y="2035329"/>
                  <a:pt x="418387" y="2056712"/>
                </a:cubicBezTo>
                <a:cubicBezTo>
                  <a:pt x="381034" y="2084321"/>
                  <a:pt x="347470" y="2115990"/>
                  <a:pt x="321214" y="2154697"/>
                </a:cubicBezTo>
                <a:cubicBezTo>
                  <a:pt x="313094" y="2166607"/>
                  <a:pt x="300372" y="2174185"/>
                  <a:pt x="290357" y="2183930"/>
                </a:cubicBezTo>
                <a:cubicBezTo>
                  <a:pt x="285215" y="2189073"/>
                  <a:pt x="281154" y="2195298"/>
                  <a:pt x="275741" y="2200170"/>
                </a:cubicBezTo>
                <a:cubicBezTo>
                  <a:pt x="261395" y="2213163"/>
                  <a:pt x="248403" y="2227509"/>
                  <a:pt x="237034" y="2243208"/>
                </a:cubicBezTo>
                <a:cubicBezTo>
                  <a:pt x="233786" y="2247809"/>
                  <a:pt x="232162" y="2251328"/>
                  <a:pt x="233786" y="2257283"/>
                </a:cubicBezTo>
                <a:cubicBezTo>
                  <a:pt x="237034" y="2268110"/>
                  <a:pt x="229997" y="2282456"/>
                  <a:pt x="219170" y="2286516"/>
                </a:cubicBezTo>
                <a:cubicBezTo>
                  <a:pt x="209967" y="2289764"/>
                  <a:pt x="205636" y="2296531"/>
                  <a:pt x="201034" y="2304381"/>
                </a:cubicBezTo>
                <a:cubicBezTo>
                  <a:pt x="193997" y="2316832"/>
                  <a:pt x="186147" y="2328741"/>
                  <a:pt x="177756" y="2340110"/>
                </a:cubicBezTo>
                <a:cubicBezTo>
                  <a:pt x="173155" y="2346335"/>
                  <a:pt x="168012" y="2352020"/>
                  <a:pt x="165576" y="2359328"/>
                </a:cubicBezTo>
                <a:cubicBezTo>
                  <a:pt x="165034" y="2360952"/>
                  <a:pt x="163952" y="2363388"/>
                  <a:pt x="162869" y="2363929"/>
                </a:cubicBezTo>
                <a:cubicBezTo>
                  <a:pt x="147711" y="2369072"/>
                  <a:pt x="149335" y="2383147"/>
                  <a:pt x="148252" y="2394516"/>
                </a:cubicBezTo>
                <a:cubicBezTo>
                  <a:pt x="147170" y="2406155"/>
                  <a:pt x="143651" y="2415899"/>
                  <a:pt x="136884" y="2424831"/>
                </a:cubicBezTo>
                <a:cubicBezTo>
                  <a:pt x="118749" y="2448651"/>
                  <a:pt x="107922" y="2475448"/>
                  <a:pt x="101155" y="2504139"/>
                </a:cubicBezTo>
                <a:cubicBezTo>
                  <a:pt x="100613" y="2506576"/>
                  <a:pt x="99801" y="2509012"/>
                  <a:pt x="99260" y="2511718"/>
                </a:cubicBezTo>
                <a:cubicBezTo>
                  <a:pt x="95471" y="2528500"/>
                  <a:pt x="87892" y="2542575"/>
                  <a:pt x="70298" y="2548530"/>
                </a:cubicBezTo>
                <a:cubicBezTo>
                  <a:pt x="60553" y="2550154"/>
                  <a:pt x="52433" y="2550154"/>
                  <a:pt x="44313" y="2550154"/>
                </a:cubicBezTo>
                <a:close/>
              </a:path>
            </a:pathLst>
          </a:custGeom>
          <a:solidFill>
            <a:schemeClr val="accent2"/>
          </a:solidFill>
          <a:ln w="27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BCD1A09-51A0-4BEC-BED8-C895848A20B3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C264503-E9AB-4BB6-8A5C-13ADF2158B78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CA9BC65-DDF7-40E4-9380-23120787E2B4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1594610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그림 개체 틀 29">
            <a:extLst>
              <a:ext uri="{FF2B5EF4-FFF2-40B4-BE49-F238E27FC236}">
                <a16:creationId xmlns:a16="http://schemas.microsoft.com/office/drawing/2014/main" id="{7B60FE99-DD5E-4D6E-99F4-535645C4CB0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0"/>
            <a:ext cx="6569477" cy="6858000"/>
          </a:xfrm>
          <a:custGeom>
            <a:avLst/>
            <a:gdLst>
              <a:gd name="connsiteX0" fmla="*/ 4117221 w 6569477"/>
              <a:gd name="connsiteY0" fmla="*/ 6784486 h 6858000"/>
              <a:gd name="connsiteX1" fmla="*/ 4065123 w 6569477"/>
              <a:gd name="connsiteY1" fmla="*/ 6846362 h 6858000"/>
              <a:gd name="connsiteX2" fmla="*/ 4054153 w 6569477"/>
              <a:gd name="connsiteY2" fmla="*/ 6858000 h 6858000"/>
              <a:gd name="connsiteX3" fmla="*/ 4025354 w 6569477"/>
              <a:gd name="connsiteY3" fmla="*/ 6858000 h 6858000"/>
              <a:gd name="connsiteX4" fmla="*/ 4042817 w 6569477"/>
              <a:gd name="connsiteY4" fmla="*/ 6837081 h 6858000"/>
              <a:gd name="connsiteX5" fmla="*/ 4117221 w 6569477"/>
              <a:gd name="connsiteY5" fmla="*/ 6784486 h 6858000"/>
              <a:gd name="connsiteX6" fmla="*/ 4098863 w 6569477"/>
              <a:gd name="connsiteY6" fmla="*/ 6687079 h 6858000"/>
              <a:gd name="connsiteX7" fmla="*/ 4016483 w 6569477"/>
              <a:gd name="connsiteY7" fmla="*/ 6816306 h 6858000"/>
              <a:gd name="connsiteX8" fmla="*/ 3967818 w 6569477"/>
              <a:gd name="connsiteY8" fmla="*/ 6856958 h 6858000"/>
              <a:gd name="connsiteX9" fmla="*/ 3966685 w 6569477"/>
              <a:gd name="connsiteY9" fmla="*/ 6858000 h 6858000"/>
              <a:gd name="connsiteX10" fmla="*/ 3929841 w 6569477"/>
              <a:gd name="connsiteY10" fmla="*/ 6858000 h 6858000"/>
              <a:gd name="connsiteX11" fmla="*/ 4004165 w 6569477"/>
              <a:gd name="connsiteY11" fmla="*/ 6784103 h 6858000"/>
              <a:gd name="connsiteX12" fmla="*/ 4098863 w 6569477"/>
              <a:gd name="connsiteY12" fmla="*/ 6687079 h 6858000"/>
              <a:gd name="connsiteX13" fmla="*/ 5739924 w 6569477"/>
              <a:gd name="connsiteY13" fmla="*/ 6488019 h 6858000"/>
              <a:gd name="connsiteX14" fmla="*/ 5746811 w 6569477"/>
              <a:gd name="connsiteY14" fmla="*/ 6494900 h 6858000"/>
              <a:gd name="connsiteX15" fmla="*/ 5746479 w 6569477"/>
              <a:gd name="connsiteY15" fmla="*/ 6496223 h 6858000"/>
              <a:gd name="connsiteX16" fmla="*/ 5739923 w 6569477"/>
              <a:gd name="connsiteY16" fmla="*/ 6501783 h 6858000"/>
              <a:gd name="connsiteX17" fmla="*/ 5739923 w 6569477"/>
              <a:gd name="connsiteY17" fmla="*/ 6494900 h 6858000"/>
              <a:gd name="connsiteX18" fmla="*/ 4189806 w 6569477"/>
              <a:gd name="connsiteY18" fmla="*/ 6433624 h 6858000"/>
              <a:gd name="connsiteX19" fmla="*/ 4188863 w 6569477"/>
              <a:gd name="connsiteY19" fmla="*/ 6437396 h 6858000"/>
              <a:gd name="connsiteX20" fmla="*/ 4181480 w 6569477"/>
              <a:gd name="connsiteY20" fmla="*/ 6441614 h 6858000"/>
              <a:gd name="connsiteX21" fmla="*/ 4190270 w 6569477"/>
              <a:gd name="connsiteY21" fmla="*/ 6433178 h 6858000"/>
              <a:gd name="connsiteX22" fmla="*/ 4189806 w 6569477"/>
              <a:gd name="connsiteY22" fmla="*/ 6433624 h 6858000"/>
              <a:gd name="connsiteX23" fmla="*/ 4189918 w 6569477"/>
              <a:gd name="connsiteY23" fmla="*/ 6433179 h 6858000"/>
              <a:gd name="connsiteX24" fmla="*/ 4080254 w 6569477"/>
              <a:gd name="connsiteY24" fmla="*/ 6424489 h 6858000"/>
              <a:gd name="connsiteX25" fmla="*/ 4080253 w 6569477"/>
              <a:gd name="connsiteY25" fmla="*/ 6424742 h 6858000"/>
              <a:gd name="connsiteX26" fmla="*/ 4071818 w 6569477"/>
              <a:gd name="connsiteY26" fmla="*/ 6433178 h 6858000"/>
              <a:gd name="connsiteX27" fmla="*/ 4239510 w 6569477"/>
              <a:gd name="connsiteY27" fmla="*/ 6367480 h 6858000"/>
              <a:gd name="connsiteX28" fmla="*/ 4236315 w 6569477"/>
              <a:gd name="connsiteY28" fmla="*/ 6373075 h 6858000"/>
              <a:gd name="connsiteX29" fmla="*/ 4232912 w 6569477"/>
              <a:gd name="connsiteY29" fmla="*/ 6373925 h 6858000"/>
              <a:gd name="connsiteX30" fmla="*/ 4238687 w 6569477"/>
              <a:gd name="connsiteY30" fmla="*/ 6368327 h 6858000"/>
              <a:gd name="connsiteX31" fmla="*/ 4265838 w 6569477"/>
              <a:gd name="connsiteY31" fmla="*/ 6340386 h 6858000"/>
              <a:gd name="connsiteX32" fmla="*/ 4239510 w 6569477"/>
              <a:gd name="connsiteY32" fmla="*/ 6367480 h 6858000"/>
              <a:gd name="connsiteX33" fmla="*/ 4240531 w 6569477"/>
              <a:gd name="connsiteY33" fmla="*/ 6365693 h 6858000"/>
              <a:gd name="connsiteX34" fmla="*/ 4248968 w 6569477"/>
              <a:gd name="connsiteY34" fmla="*/ 6357257 h 6858000"/>
              <a:gd name="connsiteX35" fmla="*/ 4265838 w 6569477"/>
              <a:gd name="connsiteY35" fmla="*/ 6340386 h 6858000"/>
              <a:gd name="connsiteX36" fmla="*/ 4291147 w 6569477"/>
              <a:gd name="connsiteY36" fmla="*/ 6272900 h 6858000"/>
              <a:gd name="connsiteX37" fmla="*/ 4299581 w 6569477"/>
              <a:gd name="connsiteY37" fmla="*/ 6272900 h 6858000"/>
              <a:gd name="connsiteX38" fmla="*/ 4308018 w 6569477"/>
              <a:gd name="connsiteY38" fmla="*/ 6272900 h 6858000"/>
              <a:gd name="connsiteX39" fmla="*/ 4291147 w 6569477"/>
              <a:gd name="connsiteY39" fmla="*/ 6289772 h 6858000"/>
              <a:gd name="connsiteX40" fmla="*/ 4274273 w 6569477"/>
              <a:gd name="connsiteY40" fmla="*/ 6306643 h 6858000"/>
              <a:gd name="connsiteX41" fmla="*/ 4257404 w 6569477"/>
              <a:gd name="connsiteY41" fmla="*/ 6323512 h 6858000"/>
              <a:gd name="connsiteX42" fmla="*/ 4257404 w 6569477"/>
              <a:gd name="connsiteY42" fmla="*/ 6331950 h 6858000"/>
              <a:gd name="connsiteX43" fmla="*/ 4215224 w 6569477"/>
              <a:gd name="connsiteY43" fmla="*/ 6374128 h 6858000"/>
              <a:gd name="connsiteX44" fmla="*/ 4215223 w 6569477"/>
              <a:gd name="connsiteY44" fmla="*/ 6382562 h 6858000"/>
              <a:gd name="connsiteX45" fmla="*/ 4223663 w 6569477"/>
              <a:gd name="connsiteY45" fmla="*/ 6382564 h 6858000"/>
              <a:gd name="connsiteX46" fmla="*/ 4232099 w 6569477"/>
              <a:gd name="connsiteY46" fmla="*/ 6374128 h 6858000"/>
              <a:gd name="connsiteX47" fmla="*/ 4232912 w 6569477"/>
              <a:gd name="connsiteY47" fmla="*/ 6373925 h 6858000"/>
              <a:gd name="connsiteX48" fmla="*/ 4215378 w 6569477"/>
              <a:gd name="connsiteY48" fmla="*/ 6390919 h 6858000"/>
              <a:gd name="connsiteX49" fmla="*/ 4215224 w 6569477"/>
              <a:gd name="connsiteY49" fmla="*/ 6391000 h 6858000"/>
              <a:gd name="connsiteX50" fmla="*/ 4215199 w 6569477"/>
              <a:gd name="connsiteY50" fmla="*/ 6391088 h 6858000"/>
              <a:gd name="connsiteX51" fmla="*/ 4213115 w 6569477"/>
              <a:gd name="connsiteY51" fmla="*/ 6393108 h 6858000"/>
              <a:gd name="connsiteX52" fmla="*/ 4198356 w 6569477"/>
              <a:gd name="connsiteY52" fmla="*/ 6382564 h 6858000"/>
              <a:gd name="connsiteX53" fmla="*/ 4113994 w 6569477"/>
              <a:gd name="connsiteY53" fmla="*/ 6475357 h 6858000"/>
              <a:gd name="connsiteX54" fmla="*/ 4122431 w 6569477"/>
              <a:gd name="connsiteY54" fmla="*/ 6475355 h 6858000"/>
              <a:gd name="connsiteX55" fmla="*/ 4097125 w 6569477"/>
              <a:gd name="connsiteY55" fmla="*/ 6500664 h 6858000"/>
              <a:gd name="connsiteX56" fmla="*/ 4088687 w 6569477"/>
              <a:gd name="connsiteY56" fmla="*/ 6500664 h 6858000"/>
              <a:gd name="connsiteX57" fmla="*/ 4088688 w 6569477"/>
              <a:gd name="connsiteY57" fmla="*/ 6509098 h 6858000"/>
              <a:gd name="connsiteX58" fmla="*/ 4080256 w 6569477"/>
              <a:gd name="connsiteY58" fmla="*/ 6509098 h 6858000"/>
              <a:gd name="connsiteX59" fmla="*/ 4063383 w 6569477"/>
              <a:gd name="connsiteY59" fmla="*/ 6525971 h 6858000"/>
              <a:gd name="connsiteX60" fmla="*/ 4054946 w 6569477"/>
              <a:gd name="connsiteY60" fmla="*/ 6542841 h 6858000"/>
              <a:gd name="connsiteX61" fmla="*/ 4046513 w 6569477"/>
              <a:gd name="connsiteY61" fmla="*/ 6551277 h 6858000"/>
              <a:gd name="connsiteX62" fmla="*/ 4021201 w 6569477"/>
              <a:gd name="connsiteY62" fmla="*/ 6576584 h 6858000"/>
              <a:gd name="connsiteX63" fmla="*/ 4021203 w 6569477"/>
              <a:gd name="connsiteY63" fmla="*/ 6585021 h 6858000"/>
              <a:gd name="connsiteX64" fmla="*/ 4012768 w 6569477"/>
              <a:gd name="connsiteY64" fmla="*/ 6593455 h 6858000"/>
              <a:gd name="connsiteX65" fmla="*/ 3936845 w 6569477"/>
              <a:gd name="connsiteY65" fmla="*/ 6660941 h 6858000"/>
              <a:gd name="connsiteX66" fmla="*/ 3928411 w 6569477"/>
              <a:gd name="connsiteY66" fmla="*/ 6652505 h 6858000"/>
              <a:gd name="connsiteX67" fmla="*/ 3936844 w 6569477"/>
              <a:gd name="connsiteY67" fmla="*/ 6644069 h 6858000"/>
              <a:gd name="connsiteX68" fmla="*/ 3945281 w 6569477"/>
              <a:gd name="connsiteY68" fmla="*/ 6635634 h 6858000"/>
              <a:gd name="connsiteX69" fmla="*/ 3936845 w 6569477"/>
              <a:gd name="connsiteY69" fmla="*/ 6635634 h 6858000"/>
              <a:gd name="connsiteX70" fmla="*/ 3928411 w 6569477"/>
              <a:gd name="connsiteY70" fmla="*/ 6644072 h 6858000"/>
              <a:gd name="connsiteX71" fmla="*/ 3919975 w 6569477"/>
              <a:gd name="connsiteY71" fmla="*/ 6652505 h 6858000"/>
              <a:gd name="connsiteX72" fmla="*/ 3919975 w 6569477"/>
              <a:gd name="connsiteY72" fmla="*/ 6660941 h 6858000"/>
              <a:gd name="connsiteX73" fmla="*/ 3919974 w 6569477"/>
              <a:gd name="connsiteY73" fmla="*/ 6669377 h 6858000"/>
              <a:gd name="connsiteX74" fmla="*/ 3844054 w 6569477"/>
              <a:gd name="connsiteY74" fmla="*/ 6728426 h 6858000"/>
              <a:gd name="connsiteX75" fmla="*/ 3844051 w 6569477"/>
              <a:gd name="connsiteY75" fmla="*/ 6736860 h 6858000"/>
              <a:gd name="connsiteX76" fmla="*/ 3675339 w 6569477"/>
              <a:gd name="connsiteY76" fmla="*/ 6854962 h 6858000"/>
              <a:gd name="connsiteX77" fmla="*/ 3671147 w 6569477"/>
              <a:gd name="connsiteY77" fmla="*/ 6858000 h 6858000"/>
              <a:gd name="connsiteX78" fmla="*/ 3532438 w 6569477"/>
              <a:gd name="connsiteY78" fmla="*/ 6858000 h 6858000"/>
              <a:gd name="connsiteX79" fmla="*/ 3566728 w 6569477"/>
              <a:gd name="connsiteY79" fmla="*/ 6830708 h 6858000"/>
              <a:gd name="connsiteX80" fmla="*/ 3624722 w 6569477"/>
              <a:gd name="connsiteY80" fmla="*/ 6795912 h 6858000"/>
              <a:gd name="connsiteX81" fmla="*/ 3633161 w 6569477"/>
              <a:gd name="connsiteY81" fmla="*/ 6787476 h 6858000"/>
              <a:gd name="connsiteX82" fmla="*/ 3633160 w 6569477"/>
              <a:gd name="connsiteY82" fmla="*/ 6779041 h 6858000"/>
              <a:gd name="connsiteX83" fmla="*/ 3641596 w 6569477"/>
              <a:gd name="connsiteY83" fmla="*/ 6779041 h 6858000"/>
              <a:gd name="connsiteX84" fmla="*/ 3641596 w 6569477"/>
              <a:gd name="connsiteY84" fmla="*/ 6787476 h 6858000"/>
              <a:gd name="connsiteX85" fmla="*/ 3683775 w 6569477"/>
              <a:gd name="connsiteY85" fmla="*/ 6770605 h 6858000"/>
              <a:gd name="connsiteX86" fmla="*/ 3683775 w 6569477"/>
              <a:gd name="connsiteY86" fmla="*/ 6762169 h 6858000"/>
              <a:gd name="connsiteX87" fmla="*/ 3675339 w 6569477"/>
              <a:gd name="connsiteY87" fmla="*/ 6787476 h 6858000"/>
              <a:gd name="connsiteX88" fmla="*/ 3742824 w 6569477"/>
              <a:gd name="connsiteY88" fmla="*/ 6736862 h 6858000"/>
              <a:gd name="connsiteX89" fmla="*/ 3785001 w 6569477"/>
              <a:gd name="connsiteY89" fmla="*/ 6703120 h 6858000"/>
              <a:gd name="connsiteX90" fmla="*/ 3827182 w 6569477"/>
              <a:gd name="connsiteY90" fmla="*/ 6669377 h 6858000"/>
              <a:gd name="connsiteX91" fmla="*/ 3903102 w 6569477"/>
              <a:gd name="connsiteY91" fmla="*/ 6601891 h 6858000"/>
              <a:gd name="connsiteX92" fmla="*/ 3928411 w 6569477"/>
              <a:gd name="connsiteY92" fmla="*/ 6585021 h 6858000"/>
              <a:gd name="connsiteX93" fmla="*/ 3945281 w 6569477"/>
              <a:gd name="connsiteY93" fmla="*/ 6568148 h 6858000"/>
              <a:gd name="connsiteX94" fmla="*/ 3962152 w 6569477"/>
              <a:gd name="connsiteY94" fmla="*/ 6559714 h 6858000"/>
              <a:gd name="connsiteX95" fmla="*/ 3987461 w 6569477"/>
              <a:gd name="connsiteY95" fmla="*/ 6534407 h 6858000"/>
              <a:gd name="connsiteX96" fmla="*/ 4012768 w 6569477"/>
              <a:gd name="connsiteY96" fmla="*/ 6517534 h 6858000"/>
              <a:gd name="connsiteX97" fmla="*/ 4029637 w 6569477"/>
              <a:gd name="connsiteY97" fmla="*/ 6492227 h 6858000"/>
              <a:gd name="connsiteX98" fmla="*/ 4038075 w 6569477"/>
              <a:gd name="connsiteY98" fmla="*/ 6492227 h 6858000"/>
              <a:gd name="connsiteX99" fmla="*/ 4291147 w 6569477"/>
              <a:gd name="connsiteY99" fmla="*/ 6272900 h 6858000"/>
              <a:gd name="connsiteX100" fmla="*/ 4561089 w 6569477"/>
              <a:gd name="connsiteY100" fmla="*/ 6171673 h 6858000"/>
              <a:gd name="connsiteX101" fmla="*/ 4556321 w 6569477"/>
              <a:gd name="connsiteY101" fmla="*/ 6179312 h 6858000"/>
              <a:gd name="connsiteX102" fmla="*/ 4554763 w 6569477"/>
              <a:gd name="connsiteY102" fmla="*/ 6179053 h 6858000"/>
              <a:gd name="connsiteX103" fmla="*/ 4561089 w 6569477"/>
              <a:gd name="connsiteY103" fmla="*/ 6171673 h 6858000"/>
              <a:gd name="connsiteX104" fmla="*/ 4671175 w 6569477"/>
              <a:gd name="connsiteY104" fmla="*/ 5979022 h 6858000"/>
              <a:gd name="connsiteX105" fmla="*/ 4669173 w 6569477"/>
              <a:gd name="connsiteY105" fmla="*/ 5981473 h 6858000"/>
              <a:gd name="connsiteX106" fmla="*/ 4645447 w 6569477"/>
              <a:gd name="connsiteY106" fmla="*/ 5994524 h 6858000"/>
              <a:gd name="connsiteX107" fmla="*/ 4644391 w 6569477"/>
              <a:gd name="connsiteY107" fmla="*/ 6000718 h 6858000"/>
              <a:gd name="connsiteX108" fmla="*/ 4645606 w 6569477"/>
              <a:gd name="connsiteY108" fmla="*/ 6000505 h 6858000"/>
              <a:gd name="connsiteX109" fmla="*/ 4646686 w 6569477"/>
              <a:gd name="connsiteY109" fmla="*/ 5998475 h 6858000"/>
              <a:gd name="connsiteX110" fmla="*/ 4647927 w 6569477"/>
              <a:gd name="connsiteY110" fmla="*/ 6000099 h 6858000"/>
              <a:gd name="connsiteX111" fmla="*/ 4649663 w 6569477"/>
              <a:gd name="connsiteY111" fmla="*/ 5999795 h 6858000"/>
              <a:gd name="connsiteX112" fmla="*/ 4654936 w 6569477"/>
              <a:gd name="connsiteY112" fmla="*/ 6000454 h 6858000"/>
              <a:gd name="connsiteX113" fmla="*/ 4654647 w 6569477"/>
              <a:gd name="connsiteY113" fmla="*/ 6003455 h 6858000"/>
              <a:gd name="connsiteX114" fmla="*/ 4658944 w 6569477"/>
              <a:gd name="connsiteY114" fmla="*/ 5998240 h 6858000"/>
              <a:gd name="connsiteX115" fmla="*/ 5823292 w 6569477"/>
              <a:gd name="connsiteY115" fmla="*/ 5722907 h 6858000"/>
              <a:gd name="connsiteX116" fmla="*/ 5800797 w 6569477"/>
              <a:gd name="connsiteY116" fmla="*/ 5768179 h 6858000"/>
              <a:gd name="connsiteX117" fmla="*/ 5806978 w 6569477"/>
              <a:gd name="connsiteY117" fmla="*/ 5758327 h 6858000"/>
              <a:gd name="connsiteX118" fmla="*/ 5818310 w 6569477"/>
              <a:gd name="connsiteY118" fmla="*/ 5744909 h 6858000"/>
              <a:gd name="connsiteX119" fmla="*/ 5822096 w 6569477"/>
              <a:gd name="connsiteY119" fmla="*/ 5732580 h 6858000"/>
              <a:gd name="connsiteX120" fmla="*/ 5907073 w 6569477"/>
              <a:gd name="connsiteY120" fmla="*/ 5708785 h 6858000"/>
              <a:gd name="connsiteX121" fmla="*/ 5869741 w 6569477"/>
              <a:gd name="connsiteY121" fmla="*/ 5783136 h 6858000"/>
              <a:gd name="connsiteX122" fmla="*/ 5842500 w 6569477"/>
              <a:gd name="connsiteY122" fmla="*/ 5863847 h 6858000"/>
              <a:gd name="connsiteX123" fmla="*/ 5690433 w 6569477"/>
              <a:gd name="connsiteY123" fmla="*/ 6081162 h 6858000"/>
              <a:gd name="connsiteX124" fmla="*/ 5663883 w 6569477"/>
              <a:gd name="connsiteY124" fmla="*/ 6103351 h 6858000"/>
              <a:gd name="connsiteX125" fmla="*/ 5636415 w 6569477"/>
              <a:gd name="connsiteY125" fmla="*/ 6152111 h 6858000"/>
              <a:gd name="connsiteX126" fmla="*/ 5637318 w 6569477"/>
              <a:gd name="connsiteY126" fmla="*/ 6151784 h 6858000"/>
              <a:gd name="connsiteX127" fmla="*/ 5618612 w 6569477"/>
              <a:gd name="connsiteY127" fmla="*/ 6190081 h 6858000"/>
              <a:gd name="connsiteX128" fmla="*/ 5611094 w 6569477"/>
              <a:gd name="connsiteY128" fmla="*/ 6205514 h 6858000"/>
              <a:gd name="connsiteX129" fmla="*/ 5619596 w 6569477"/>
              <a:gd name="connsiteY129" fmla="*/ 6194628 h 6858000"/>
              <a:gd name="connsiteX130" fmla="*/ 5636991 w 6569477"/>
              <a:gd name="connsiteY130" fmla="*/ 6166061 h 6858000"/>
              <a:gd name="connsiteX131" fmla="*/ 5657339 w 6569477"/>
              <a:gd name="connsiteY131" fmla="*/ 6161951 h 6858000"/>
              <a:gd name="connsiteX132" fmla="*/ 5638432 w 6569477"/>
              <a:gd name="connsiteY132" fmla="*/ 6208150 h 6858000"/>
              <a:gd name="connsiteX133" fmla="*/ 5718245 w 6569477"/>
              <a:gd name="connsiteY133" fmla="*/ 6079013 h 6858000"/>
              <a:gd name="connsiteX134" fmla="*/ 5802168 w 6569477"/>
              <a:gd name="connsiteY134" fmla="*/ 5970237 h 6858000"/>
              <a:gd name="connsiteX135" fmla="*/ 5917053 w 6569477"/>
              <a:gd name="connsiteY135" fmla="*/ 5735129 h 6858000"/>
              <a:gd name="connsiteX136" fmla="*/ 5902116 w 6569477"/>
              <a:gd name="connsiteY136" fmla="*/ 5731083 h 6858000"/>
              <a:gd name="connsiteX137" fmla="*/ 5917201 w 6569477"/>
              <a:gd name="connsiteY137" fmla="*/ 5634092 h 6858000"/>
              <a:gd name="connsiteX138" fmla="*/ 5891750 w 6569477"/>
              <a:gd name="connsiteY138" fmla="*/ 5667883 h 6858000"/>
              <a:gd name="connsiteX139" fmla="*/ 5781231 w 6569477"/>
              <a:gd name="connsiteY139" fmla="*/ 5830035 h 6858000"/>
              <a:gd name="connsiteX140" fmla="*/ 5766290 w 6569477"/>
              <a:gd name="connsiteY140" fmla="*/ 5839137 h 6858000"/>
              <a:gd name="connsiteX141" fmla="*/ 5764238 w 6569477"/>
              <a:gd name="connsiteY141" fmla="*/ 5841451 h 6858000"/>
              <a:gd name="connsiteX142" fmla="*/ 5588834 w 6569477"/>
              <a:gd name="connsiteY142" fmla="*/ 6142779 h 6858000"/>
              <a:gd name="connsiteX143" fmla="*/ 5549933 w 6569477"/>
              <a:gd name="connsiteY143" fmla="*/ 6201116 h 6858000"/>
              <a:gd name="connsiteX144" fmla="*/ 5547357 w 6569477"/>
              <a:gd name="connsiteY144" fmla="*/ 6207173 h 6858000"/>
              <a:gd name="connsiteX145" fmla="*/ 5529789 w 6569477"/>
              <a:gd name="connsiteY145" fmla="*/ 6231324 h 6858000"/>
              <a:gd name="connsiteX146" fmla="*/ 5464244 w 6569477"/>
              <a:gd name="connsiteY146" fmla="*/ 6329615 h 6858000"/>
              <a:gd name="connsiteX147" fmla="*/ 5402037 w 6569477"/>
              <a:gd name="connsiteY147" fmla="*/ 6435651 h 6858000"/>
              <a:gd name="connsiteX148" fmla="*/ 5408957 w 6569477"/>
              <a:gd name="connsiteY148" fmla="*/ 6435651 h 6858000"/>
              <a:gd name="connsiteX149" fmla="*/ 5422798 w 6569477"/>
              <a:gd name="connsiteY149" fmla="*/ 6428728 h 6858000"/>
              <a:gd name="connsiteX150" fmla="*/ 5421385 w 6569477"/>
              <a:gd name="connsiteY150" fmla="*/ 6432963 h 6858000"/>
              <a:gd name="connsiteX151" fmla="*/ 5408956 w 6569477"/>
              <a:gd name="connsiteY151" fmla="*/ 6449499 h 6858000"/>
              <a:gd name="connsiteX152" fmla="*/ 5415877 w 6569477"/>
              <a:gd name="connsiteY152" fmla="*/ 6449499 h 6858000"/>
              <a:gd name="connsiteX153" fmla="*/ 5421385 w 6569477"/>
              <a:gd name="connsiteY153" fmla="*/ 6432963 h 6858000"/>
              <a:gd name="connsiteX154" fmla="*/ 5487674 w 6569477"/>
              <a:gd name="connsiteY154" fmla="*/ 6344780 h 6858000"/>
              <a:gd name="connsiteX155" fmla="*/ 5495039 w 6569477"/>
              <a:gd name="connsiteY155" fmla="*/ 6334691 h 6858000"/>
              <a:gd name="connsiteX156" fmla="*/ 5485269 w 6569477"/>
              <a:gd name="connsiteY156" fmla="*/ 6342855 h 6858000"/>
              <a:gd name="connsiteX157" fmla="*/ 5480829 w 6569477"/>
              <a:gd name="connsiteY157" fmla="*/ 6337541 h 6858000"/>
              <a:gd name="connsiteX158" fmla="*/ 5525918 w 6569477"/>
              <a:gd name="connsiteY158" fmla="*/ 6272793 h 6858000"/>
              <a:gd name="connsiteX159" fmla="*/ 5577186 w 6569477"/>
              <a:gd name="connsiteY159" fmla="*/ 6193853 h 6858000"/>
              <a:gd name="connsiteX160" fmla="*/ 5598425 w 6569477"/>
              <a:gd name="connsiteY160" fmla="*/ 6176103 h 6858000"/>
              <a:gd name="connsiteX161" fmla="*/ 5613302 w 6569477"/>
              <a:gd name="connsiteY161" fmla="*/ 6163670 h 6858000"/>
              <a:gd name="connsiteX162" fmla="*/ 5616665 w 6569477"/>
              <a:gd name="connsiteY162" fmla="*/ 6159249 h 6858000"/>
              <a:gd name="connsiteX163" fmla="*/ 5619814 w 6569477"/>
              <a:gd name="connsiteY163" fmla="*/ 6158111 h 6858000"/>
              <a:gd name="connsiteX164" fmla="*/ 5641844 w 6569477"/>
              <a:gd name="connsiteY164" fmla="*/ 6122335 h 6858000"/>
              <a:gd name="connsiteX165" fmla="*/ 5694784 w 6569477"/>
              <a:gd name="connsiteY165" fmla="*/ 6032412 h 6858000"/>
              <a:gd name="connsiteX166" fmla="*/ 5727512 w 6569477"/>
              <a:gd name="connsiteY166" fmla="*/ 5996037 h 6858000"/>
              <a:gd name="connsiteX167" fmla="*/ 5723942 w 6569477"/>
              <a:gd name="connsiteY167" fmla="*/ 5980974 h 6858000"/>
              <a:gd name="connsiteX168" fmla="*/ 5822911 w 6569477"/>
              <a:gd name="connsiteY168" fmla="*/ 5808034 h 6858000"/>
              <a:gd name="connsiteX169" fmla="*/ 5877583 w 6569477"/>
              <a:gd name="connsiteY169" fmla="*/ 5711587 h 6858000"/>
              <a:gd name="connsiteX170" fmla="*/ 6242698 w 6569477"/>
              <a:gd name="connsiteY170" fmla="*/ 5517691 h 6858000"/>
              <a:gd name="connsiteX171" fmla="*/ 6208261 w 6569477"/>
              <a:gd name="connsiteY171" fmla="*/ 5662208 h 6858000"/>
              <a:gd name="connsiteX172" fmla="*/ 6146276 w 6569477"/>
              <a:gd name="connsiteY172" fmla="*/ 5765433 h 6858000"/>
              <a:gd name="connsiteX173" fmla="*/ 6153163 w 6569477"/>
              <a:gd name="connsiteY173" fmla="*/ 5772316 h 6858000"/>
              <a:gd name="connsiteX174" fmla="*/ 6139388 w 6569477"/>
              <a:gd name="connsiteY174" fmla="*/ 5792960 h 6858000"/>
              <a:gd name="connsiteX175" fmla="*/ 6132502 w 6569477"/>
              <a:gd name="connsiteY175" fmla="*/ 5799841 h 6858000"/>
              <a:gd name="connsiteX176" fmla="*/ 6139387 w 6569477"/>
              <a:gd name="connsiteY176" fmla="*/ 5799843 h 6858000"/>
              <a:gd name="connsiteX177" fmla="*/ 6098063 w 6569477"/>
              <a:gd name="connsiteY177" fmla="*/ 5903069 h 6858000"/>
              <a:gd name="connsiteX178" fmla="*/ 6098064 w 6569477"/>
              <a:gd name="connsiteY178" fmla="*/ 5909950 h 6858000"/>
              <a:gd name="connsiteX179" fmla="*/ 6098065 w 6569477"/>
              <a:gd name="connsiteY179" fmla="*/ 5916833 h 6858000"/>
              <a:gd name="connsiteX180" fmla="*/ 6098065 w 6569477"/>
              <a:gd name="connsiteY180" fmla="*/ 5923714 h 6858000"/>
              <a:gd name="connsiteX181" fmla="*/ 6091178 w 6569477"/>
              <a:gd name="connsiteY181" fmla="*/ 5923714 h 6858000"/>
              <a:gd name="connsiteX182" fmla="*/ 6098065 w 6569477"/>
              <a:gd name="connsiteY182" fmla="*/ 5930597 h 6858000"/>
              <a:gd name="connsiteX183" fmla="*/ 6084290 w 6569477"/>
              <a:gd name="connsiteY183" fmla="*/ 5985651 h 6858000"/>
              <a:gd name="connsiteX184" fmla="*/ 6118727 w 6569477"/>
              <a:gd name="connsiteY184" fmla="*/ 5965005 h 6858000"/>
              <a:gd name="connsiteX185" fmla="*/ 6115283 w 6569477"/>
              <a:gd name="connsiteY185" fmla="*/ 5978768 h 6858000"/>
              <a:gd name="connsiteX186" fmla="*/ 6113562 w 6569477"/>
              <a:gd name="connsiteY186" fmla="*/ 5985649 h 6858000"/>
              <a:gd name="connsiteX187" fmla="*/ 6111840 w 6569477"/>
              <a:gd name="connsiteY187" fmla="*/ 5985651 h 6858000"/>
              <a:gd name="connsiteX188" fmla="*/ 6111840 w 6569477"/>
              <a:gd name="connsiteY188" fmla="*/ 5992530 h 6858000"/>
              <a:gd name="connsiteX189" fmla="*/ 6113562 w 6569477"/>
              <a:gd name="connsiteY189" fmla="*/ 5985649 h 6858000"/>
              <a:gd name="connsiteX190" fmla="*/ 6118727 w 6569477"/>
              <a:gd name="connsiteY190" fmla="*/ 5985649 h 6858000"/>
              <a:gd name="connsiteX191" fmla="*/ 6118727 w 6569477"/>
              <a:gd name="connsiteY191" fmla="*/ 5992532 h 6858000"/>
              <a:gd name="connsiteX192" fmla="*/ 6118727 w 6569477"/>
              <a:gd name="connsiteY192" fmla="*/ 5999413 h 6858000"/>
              <a:gd name="connsiteX193" fmla="*/ 6098065 w 6569477"/>
              <a:gd name="connsiteY193" fmla="*/ 6033823 h 6858000"/>
              <a:gd name="connsiteX194" fmla="*/ 6091178 w 6569477"/>
              <a:gd name="connsiteY194" fmla="*/ 6040704 h 6858000"/>
              <a:gd name="connsiteX195" fmla="*/ 6084290 w 6569477"/>
              <a:gd name="connsiteY195" fmla="*/ 6054467 h 6858000"/>
              <a:gd name="connsiteX196" fmla="*/ 6077403 w 6569477"/>
              <a:gd name="connsiteY196" fmla="*/ 6061350 h 6858000"/>
              <a:gd name="connsiteX197" fmla="*/ 6084290 w 6569477"/>
              <a:gd name="connsiteY197" fmla="*/ 6047585 h 6858000"/>
              <a:gd name="connsiteX198" fmla="*/ 6091178 w 6569477"/>
              <a:gd name="connsiteY198" fmla="*/ 6033821 h 6858000"/>
              <a:gd name="connsiteX199" fmla="*/ 6056740 w 6569477"/>
              <a:gd name="connsiteY199" fmla="*/ 6068231 h 6858000"/>
              <a:gd name="connsiteX200" fmla="*/ 6036078 w 6569477"/>
              <a:gd name="connsiteY200" fmla="*/ 6047587 h 6858000"/>
              <a:gd name="connsiteX201" fmla="*/ 5884558 w 6569477"/>
              <a:gd name="connsiteY201" fmla="*/ 6329737 h 6858000"/>
              <a:gd name="connsiteX202" fmla="*/ 5877670 w 6569477"/>
              <a:gd name="connsiteY202" fmla="*/ 6343502 h 6858000"/>
              <a:gd name="connsiteX203" fmla="*/ 5870783 w 6569477"/>
              <a:gd name="connsiteY203" fmla="*/ 6350383 h 6858000"/>
              <a:gd name="connsiteX204" fmla="*/ 5801910 w 6569477"/>
              <a:gd name="connsiteY204" fmla="*/ 6460490 h 6858000"/>
              <a:gd name="connsiteX205" fmla="*/ 5719261 w 6569477"/>
              <a:gd name="connsiteY205" fmla="*/ 6598128 h 6858000"/>
              <a:gd name="connsiteX206" fmla="*/ 5615952 w 6569477"/>
              <a:gd name="connsiteY206" fmla="*/ 6728880 h 6858000"/>
              <a:gd name="connsiteX207" fmla="*/ 5540191 w 6569477"/>
              <a:gd name="connsiteY207" fmla="*/ 6825223 h 6858000"/>
              <a:gd name="connsiteX208" fmla="*/ 5514417 w 6569477"/>
              <a:gd name="connsiteY208" fmla="*/ 6858000 h 6858000"/>
              <a:gd name="connsiteX209" fmla="*/ 5432172 w 6569477"/>
              <a:gd name="connsiteY209" fmla="*/ 6858000 h 6858000"/>
              <a:gd name="connsiteX210" fmla="*/ 5485092 w 6569477"/>
              <a:gd name="connsiteY210" fmla="*/ 6818343 h 6858000"/>
              <a:gd name="connsiteX211" fmla="*/ 5498867 w 6569477"/>
              <a:gd name="connsiteY211" fmla="*/ 6832106 h 6858000"/>
              <a:gd name="connsiteX212" fmla="*/ 5547078 w 6569477"/>
              <a:gd name="connsiteY212" fmla="*/ 6777051 h 6858000"/>
              <a:gd name="connsiteX213" fmla="*/ 5540191 w 6569477"/>
              <a:gd name="connsiteY213" fmla="*/ 6777052 h 6858000"/>
              <a:gd name="connsiteX214" fmla="*/ 5533303 w 6569477"/>
              <a:gd name="connsiteY214" fmla="*/ 6783935 h 6858000"/>
              <a:gd name="connsiteX215" fmla="*/ 5533304 w 6569477"/>
              <a:gd name="connsiteY215" fmla="*/ 6777052 h 6858000"/>
              <a:gd name="connsiteX216" fmla="*/ 5512641 w 6569477"/>
              <a:gd name="connsiteY216" fmla="*/ 6783935 h 6858000"/>
              <a:gd name="connsiteX217" fmla="*/ 5547078 w 6569477"/>
              <a:gd name="connsiteY217" fmla="*/ 6742645 h 6858000"/>
              <a:gd name="connsiteX218" fmla="*/ 5547077 w 6569477"/>
              <a:gd name="connsiteY218" fmla="*/ 6735761 h 6858000"/>
              <a:gd name="connsiteX219" fmla="*/ 5553964 w 6569477"/>
              <a:gd name="connsiteY219" fmla="*/ 6735759 h 6858000"/>
              <a:gd name="connsiteX220" fmla="*/ 5560853 w 6569477"/>
              <a:gd name="connsiteY220" fmla="*/ 6721997 h 6858000"/>
              <a:gd name="connsiteX221" fmla="*/ 5567740 w 6569477"/>
              <a:gd name="connsiteY221" fmla="*/ 6721999 h 6858000"/>
              <a:gd name="connsiteX222" fmla="*/ 5615951 w 6569477"/>
              <a:gd name="connsiteY222" fmla="*/ 6639417 h 6858000"/>
              <a:gd name="connsiteX223" fmla="*/ 5677937 w 6569477"/>
              <a:gd name="connsiteY223" fmla="*/ 6591244 h 6858000"/>
              <a:gd name="connsiteX224" fmla="*/ 5684824 w 6569477"/>
              <a:gd name="connsiteY224" fmla="*/ 6584361 h 6858000"/>
              <a:gd name="connsiteX225" fmla="*/ 5698599 w 6569477"/>
              <a:gd name="connsiteY225" fmla="*/ 6570599 h 6858000"/>
              <a:gd name="connsiteX226" fmla="*/ 5698600 w 6569477"/>
              <a:gd name="connsiteY226" fmla="*/ 6577480 h 6858000"/>
              <a:gd name="connsiteX227" fmla="*/ 5691712 w 6569477"/>
              <a:gd name="connsiteY227" fmla="*/ 6584363 h 6858000"/>
              <a:gd name="connsiteX228" fmla="*/ 5691711 w 6569477"/>
              <a:gd name="connsiteY228" fmla="*/ 6591244 h 6858000"/>
              <a:gd name="connsiteX229" fmla="*/ 5719261 w 6569477"/>
              <a:gd name="connsiteY229" fmla="*/ 6543072 h 6858000"/>
              <a:gd name="connsiteX230" fmla="*/ 5712373 w 6569477"/>
              <a:gd name="connsiteY230" fmla="*/ 6549953 h 6858000"/>
              <a:gd name="connsiteX231" fmla="*/ 5712373 w 6569477"/>
              <a:gd name="connsiteY231" fmla="*/ 6543070 h 6858000"/>
              <a:gd name="connsiteX232" fmla="*/ 5712374 w 6569477"/>
              <a:gd name="connsiteY232" fmla="*/ 6536189 h 6858000"/>
              <a:gd name="connsiteX233" fmla="*/ 5698599 w 6569477"/>
              <a:gd name="connsiteY233" fmla="*/ 6543072 h 6858000"/>
              <a:gd name="connsiteX234" fmla="*/ 5733036 w 6569477"/>
              <a:gd name="connsiteY234" fmla="*/ 6508664 h 6858000"/>
              <a:gd name="connsiteX235" fmla="*/ 5739923 w 6569477"/>
              <a:gd name="connsiteY235" fmla="*/ 6501783 h 6858000"/>
              <a:gd name="connsiteX236" fmla="*/ 5745949 w 6569477"/>
              <a:gd name="connsiteY236" fmla="*/ 6498341 h 6858000"/>
              <a:gd name="connsiteX237" fmla="*/ 5746479 w 6569477"/>
              <a:gd name="connsiteY237" fmla="*/ 6496223 h 6858000"/>
              <a:gd name="connsiteX238" fmla="*/ 5774791 w 6569477"/>
              <a:gd name="connsiteY238" fmla="*/ 6472212 h 6858000"/>
              <a:gd name="connsiteX239" fmla="*/ 5863896 w 6569477"/>
              <a:gd name="connsiteY239" fmla="*/ 6343502 h 6858000"/>
              <a:gd name="connsiteX240" fmla="*/ 5870782 w 6569477"/>
              <a:gd name="connsiteY240" fmla="*/ 6336621 h 6858000"/>
              <a:gd name="connsiteX241" fmla="*/ 5877670 w 6569477"/>
              <a:gd name="connsiteY241" fmla="*/ 6322854 h 6858000"/>
              <a:gd name="connsiteX242" fmla="*/ 5877670 w 6569477"/>
              <a:gd name="connsiteY242" fmla="*/ 6329736 h 6858000"/>
              <a:gd name="connsiteX243" fmla="*/ 5896073 w 6569477"/>
              <a:gd name="connsiteY243" fmla="*/ 6274575 h 6858000"/>
              <a:gd name="connsiteX244" fmla="*/ 5897128 w 6569477"/>
              <a:gd name="connsiteY244" fmla="*/ 6268192 h 6858000"/>
              <a:gd name="connsiteX245" fmla="*/ 5897471 w 6569477"/>
              <a:gd name="connsiteY245" fmla="*/ 6267801 h 6858000"/>
              <a:gd name="connsiteX246" fmla="*/ 5898331 w 6569477"/>
              <a:gd name="connsiteY246" fmla="*/ 6260920 h 6858000"/>
              <a:gd name="connsiteX247" fmla="*/ 5897128 w 6569477"/>
              <a:gd name="connsiteY247" fmla="*/ 6268192 h 6858000"/>
              <a:gd name="connsiteX248" fmla="*/ 5891445 w 6569477"/>
              <a:gd name="connsiteY248" fmla="*/ 6274682 h 6858000"/>
              <a:gd name="connsiteX249" fmla="*/ 5884558 w 6569477"/>
              <a:gd name="connsiteY249" fmla="*/ 6274684 h 6858000"/>
              <a:gd name="connsiteX250" fmla="*/ 5891444 w 6569477"/>
              <a:gd name="connsiteY250" fmla="*/ 6260922 h 6858000"/>
              <a:gd name="connsiteX251" fmla="*/ 5891445 w 6569477"/>
              <a:gd name="connsiteY251" fmla="*/ 6258416 h 6858000"/>
              <a:gd name="connsiteX252" fmla="*/ 5894028 w 6569477"/>
              <a:gd name="connsiteY252" fmla="*/ 6254899 h 6858000"/>
              <a:gd name="connsiteX253" fmla="*/ 5898332 w 6569477"/>
              <a:gd name="connsiteY253" fmla="*/ 6247155 h 6858000"/>
              <a:gd name="connsiteX254" fmla="*/ 5891444 w 6569477"/>
              <a:gd name="connsiteY254" fmla="*/ 6254039 h 6858000"/>
              <a:gd name="connsiteX255" fmla="*/ 5891445 w 6569477"/>
              <a:gd name="connsiteY255" fmla="*/ 6258416 h 6858000"/>
              <a:gd name="connsiteX256" fmla="*/ 5884558 w 6569477"/>
              <a:gd name="connsiteY256" fmla="*/ 6267801 h 6858000"/>
              <a:gd name="connsiteX257" fmla="*/ 6022303 w 6569477"/>
              <a:gd name="connsiteY257" fmla="*/ 5992532 h 6858000"/>
              <a:gd name="connsiteX258" fmla="*/ 6049854 w 6569477"/>
              <a:gd name="connsiteY258" fmla="*/ 5958122 h 6858000"/>
              <a:gd name="connsiteX259" fmla="*/ 6042968 w 6569477"/>
              <a:gd name="connsiteY259" fmla="*/ 5944358 h 6858000"/>
              <a:gd name="connsiteX260" fmla="*/ 6049853 w 6569477"/>
              <a:gd name="connsiteY260" fmla="*/ 5937477 h 6858000"/>
              <a:gd name="connsiteX261" fmla="*/ 6056739 w 6569477"/>
              <a:gd name="connsiteY261" fmla="*/ 5923714 h 6858000"/>
              <a:gd name="connsiteX262" fmla="*/ 6110010 w 6569477"/>
              <a:gd name="connsiteY262" fmla="*/ 5829842 h 6858000"/>
              <a:gd name="connsiteX263" fmla="*/ 6122376 w 6569477"/>
              <a:gd name="connsiteY263" fmla="*/ 5811522 h 6858000"/>
              <a:gd name="connsiteX264" fmla="*/ 6124752 w 6569477"/>
              <a:gd name="connsiteY264" fmla="*/ 5810165 h 6858000"/>
              <a:gd name="connsiteX265" fmla="*/ 6125614 w 6569477"/>
              <a:gd name="connsiteY265" fmla="*/ 5806724 h 6858000"/>
              <a:gd name="connsiteX266" fmla="*/ 6122376 w 6569477"/>
              <a:gd name="connsiteY266" fmla="*/ 5811522 h 6858000"/>
              <a:gd name="connsiteX267" fmla="*/ 6118726 w 6569477"/>
              <a:gd name="connsiteY267" fmla="*/ 5813605 h 6858000"/>
              <a:gd name="connsiteX268" fmla="*/ 6111839 w 6569477"/>
              <a:gd name="connsiteY268" fmla="*/ 5806722 h 6858000"/>
              <a:gd name="connsiteX269" fmla="*/ 6118725 w 6569477"/>
              <a:gd name="connsiteY269" fmla="*/ 5799843 h 6858000"/>
              <a:gd name="connsiteX270" fmla="*/ 6118726 w 6569477"/>
              <a:gd name="connsiteY270" fmla="*/ 5792960 h 6858000"/>
              <a:gd name="connsiteX271" fmla="*/ 6180713 w 6569477"/>
              <a:gd name="connsiteY271" fmla="*/ 5682851 h 6858000"/>
              <a:gd name="connsiteX272" fmla="*/ 6242698 w 6569477"/>
              <a:gd name="connsiteY272" fmla="*/ 5517691 h 6858000"/>
              <a:gd name="connsiteX273" fmla="*/ 6031724 w 6569477"/>
              <a:gd name="connsiteY273" fmla="*/ 5503741 h 6858000"/>
              <a:gd name="connsiteX274" fmla="*/ 6030787 w 6569477"/>
              <a:gd name="connsiteY274" fmla="*/ 5503894 h 6858000"/>
              <a:gd name="connsiteX275" fmla="*/ 6006746 w 6569477"/>
              <a:gd name="connsiteY275" fmla="*/ 5510028 h 6858000"/>
              <a:gd name="connsiteX276" fmla="*/ 5958107 w 6569477"/>
              <a:gd name="connsiteY276" fmla="*/ 5613697 h 6858000"/>
              <a:gd name="connsiteX277" fmla="*/ 5918354 w 6569477"/>
              <a:gd name="connsiteY277" fmla="*/ 5687414 h 6858000"/>
              <a:gd name="connsiteX278" fmla="*/ 5923128 w 6569477"/>
              <a:gd name="connsiteY278" fmla="*/ 5688762 h 6858000"/>
              <a:gd name="connsiteX279" fmla="*/ 5945484 w 6569477"/>
              <a:gd name="connsiteY279" fmla="*/ 5701131 h 6858000"/>
              <a:gd name="connsiteX280" fmla="*/ 6002207 w 6569477"/>
              <a:gd name="connsiteY280" fmla="*/ 5562534 h 6858000"/>
              <a:gd name="connsiteX281" fmla="*/ 4900498 w 6569477"/>
              <a:gd name="connsiteY281" fmla="*/ 5370762 h 6858000"/>
              <a:gd name="connsiteX282" fmla="*/ 4900627 w 6569477"/>
              <a:gd name="connsiteY282" fmla="*/ 5371339 h 6858000"/>
              <a:gd name="connsiteX283" fmla="*/ 4890083 w 6569477"/>
              <a:gd name="connsiteY283" fmla="*/ 5387153 h 6858000"/>
              <a:gd name="connsiteX284" fmla="*/ 6059700 w 6569477"/>
              <a:gd name="connsiteY284" fmla="*/ 5339561 h 6858000"/>
              <a:gd name="connsiteX285" fmla="*/ 6048904 w 6569477"/>
              <a:gd name="connsiteY285" fmla="*/ 5362569 h 6858000"/>
              <a:gd name="connsiteX286" fmla="*/ 5960539 w 6569477"/>
              <a:gd name="connsiteY286" fmla="*/ 5532008 h 6858000"/>
              <a:gd name="connsiteX287" fmla="*/ 5934065 w 6569477"/>
              <a:gd name="connsiteY287" fmla="*/ 5610445 h 6858000"/>
              <a:gd name="connsiteX288" fmla="*/ 5937012 w 6569477"/>
              <a:gd name="connsiteY288" fmla="*/ 5610037 h 6858000"/>
              <a:gd name="connsiteX289" fmla="*/ 5948427 w 6569477"/>
              <a:gd name="connsiteY289" fmla="*/ 5612905 h 6858000"/>
              <a:gd name="connsiteX290" fmla="*/ 6012835 w 6569477"/>
              <a:gd name="connsiteY290" fmla="*/ 5441778 h 6858000"/>
              <a:gd name="connsiteX291" fmla="*/ 6060534 w 6569477"/>
              <a:gd name="connsiteY291" fmla="*/ 5347774 h 6858000"/>
              <a:gd name="connsiteX292" fmla="*/ 5092541 w 6569477"/>
              <a:gd name="connsiteY292" fmla="*/ 5302798 h 6858000"/>
              <a:gd name="connsiteX293" fmla="*/ 5084105 w 6569477"/>
              <a:gd name="connsiteY293" fmla="*/ 5311234 h 6858000"/>
              <a:gd name="connsiteX294" fmla="*/ 5092541 w 6569477"/>
              <a:gd name="connsiteY294" fmla="*/ 5302798 h 6858000"/>
              <a:gd name="connsiteX295" fmla="*/ 4274497 w 6569477"/>
              <a:gd name="connsiteY295" fmla="*/ 5281926 h 6858000"/>
              <a:gd name="connsiteX296" fmla="*/ 4273967 w 6569477"/>
              <a:gd name="connsiteY296" fmla="*/ 5284044 h 6858000"/>
              <a:gd name="connsiteX297" fmla="*/ 4267941 w 6569477"/>
              <a:gd name="connsiteY297" fmla="*/ 5287486 h 6858000"/>
              <a:gd name="connsiteX298" fmla="*/ 6147025 w 6569477"/>
              <a:gd name="connsiteY298" fmla="*/ 5207320 h 6858000"/>
              <a:gd name="connsiteX299" fmla="*/ 6127664 w 6569477"/>
              <a:gd name="connsiteY299" fmla="*/ 5251775 h 6858000"/>
              <a:gd name="connsiteX300" fmla="*/ 6127242 w 6569477"/>
              <a:gd name="connsiteY300" fmla="*/ 5251844 h 6858000"/>
              <a:gd name="connsiteX301" fmla="*/ 6127919 w 6569477"/>
              <a:gd name="connsiteY301" fmla="*/ 5262990 h 6858000"/>
              <a:gd name="connsiteX302" fmla="*/ 6131360 w 6569477"/>
              <a:gd name="connsiteY302" fmla="*/ 5253356 h 6858000"/>
              <a:gd name="connsiteX303" fmla="*/ 5028123 w 6569477"/>
              <a:gd name="connsiteY303" fmla="*/ 5195433 h 6858000"/>
              <a:gd name="connsiteX304" fmla="*/ 5025054 w 6569477"/>
              <a:gd name="connsiteY304" fmla="*/ 5201570 h 6858000"/>
              <a:gd name="connsiteX305" fmla="*/ 5025055 w 6569477"/>
              <a:gd name="connsiteY305" fmla="*/ 5210004 h 6858000"/>
              <a:gd name="connsiteX306" fmla="*/ 5016618 w 6569477"/>
              <a:gd name="connsiteY306" fmla="*/ 5218441 h 6858000"/>
              <a:gd name="connsiteX307" fmla="*/ 5016619 w 6569477"/>
              <a:gd name="connsiteY307" fmla="*/ 5201568 h 6858000"/>
              <a:gd name="connsiteX308" fmla="*/ 5038512 w 6569477"/>
              <a:gd name="connsiteY308" fmla="*/ 5179677 h 6858000"/>
              <a:gd name="connsiteX309" fmla="*/ 5030458 w 6569477"/>
              <a:gd name="connsiteY309" fmla="*/ 5194189 h 6858000"/>
              <a:gd name="connsiteX310" fmla="*/ 5028123 w 6569477"/>
              <a:gd name="connsiteY310" fmla="*/ 5195433 h 6858000"/>
              <a:gd name="connsiteX311" fmla="*/ 5033492 w 6569477"/>
              <a:gd name="connsiteY311" fmla="*/ 5184698 h 6858000"/>
              <a:gd name="connsiteX312" fmla="*/ 5051826 w 6569477"/>
              <a:gd name="connsiteY312" fmla="*/ 5150955 h 6858000"/>
              <a:gd name="connsiteX313" fmla="*/ 5058797 w 6569477"/>
              <a:gd name="connsiteY313" fmla="*/ 5150956 h 6858000"/>
              <a:gd name="connsiteX314" fmla="*/ 5041926 w 6569477"/>
              <a:gd name="connsiteY314" fmla="*/ 5176263 h 6858000"/>
              <a:gd name="connsiteX315" fmla="*/ 5038512 w 6569477"/>
              <a:gd name="connsiteY315" fmla="*/ 5179677 h 6858000"/>
              <a:gd name="connsiteX316" fmla="*/ 5045089 w 6569477"/>
              <a:gd name="connsiteY316" fmla="*/ 5167825 h 6858000"/>
              <a:gd name="connsiteX317" fmla="*/ 5057164 w 6569477"/>
              <a:gd name="connsiteY317" fmla="*/ 5137575 h 6858000"/>
              <a:gd name="connsiteX318" fmla="*/ 5051826 w 6569477"/>
              <a:gd name="connsiteY318" fmla="*/ 5150955 h 6858000"/>
              <a:gd name="connsiteX319" fmla="*/ 5050362 w 6569477"/>
              <a:gd name="connsiteY319" fmla="*/ 5150956 h 6858000"/>
              <a:gd name="connsiteX320" fmla="*/ 4431848 w 6569477"/>
              <a:gd name="connsiteY320" fmla="*/ 5083476 h 6858000"/>
              <a:gd name="connsiteX321" fmla="*/ 4414009 w 6569477"/>
              <a:gd name="connsiteY321" fmla="*/ 5091602 h 6858000"/>
              <a:gd name="connsiteX322" fmla="*/ 4405686 w 6569477"/>
              <a:gd name="connsiteY322" fmla="*/ 5115441 h 6858000"/>
              <a:gd name="connsiteX323" fmla="*/ 4405685 w 6569477"/>
              <a:gd name="connsiteY323" fmla="*/ 5108559 h 6858000"/>
              <a:gd name="connsiteX324" fmla="*/ 4398800 w 6569477"/>
              <a:gd name="connsiteY324" fmla="*/ 5122323 h 6858000"/>
              <a:gd name="connsiteX325" fmla="*/ 4391913 w 6569477"/>
              <a:gd name="connsiteY325" fmla="*/ 5129203 h 6858000"/>
              <a:gd name="connsiteX326" fmla="*/ 4302808 w 6569477"/>
              <a:gd name="connsiteY326" fmla="*/ 5257916 h 6858000"/>
              <a:gd name="connsiteX327" fmla="*/ 4274497 w 6569477"/>
              <a:gd name="connsiteY327" fmla="*/ 5281926 h 6858000"/>
              <a:gd name="connsiteX328" fmla="*/ 4274828 w 6569477"/>
              <a:gd name="connsiteY328" fmla="*/ 5280603 h 6858000"/>
              <a:gd name="connsiteX329" fmla="*/ 4267941 w 6569477"/>
              <a:gd name="connsiteY329" fmla="*/ 5273721 h 6858000"/>
              <a:gd name="connsiteX330" fmla="*/ 4267941 w 6569477"/>
              <a:gd name="connsiteY330" fmla="*/ 5280603 h 6858000"/>
              <a:gd name="connsiteX331" fmla="*/ 4267941 w 6569477"/>
              <a:gd name="connsiteY331" fmla="*/ 5287486 h 6858000"/>
              <a:gd name="connsiteX332" fmla="*/ 4261052 w 6569477"/>
              <a:gd name="connsiteY332" fmla="*/ 5294367 h 6858000"/>
              <a:gd name="connsiteX333" fmla="*/ 4226617 w 6569477"/>
              <a:gd name="connsiteY333" fmla="*/ 5328775 h 6858000"/>
              <a:gd name="connsiteX334" fmla="*/ 4240390 w 6569477"/>
              <a:gd name="connsiteY334" fmla="*/ 5321894 h 6858000"/>
              <a:gd name="connsiteX335" fmla="*/ 4240389 w 6569477"/>
              <a:gd name="connsiteY335" fmla="*/ 5328775 h 6858000"/>
              <a:gd name="connsiteX336" fmla="*/ 4240390 w 6569477"/>
              <a:gd name="connsiteY336" fmla="*/ 5335658 h 6858000"/>
              <a:gd name="connsiteX337" fmla="*/ 4247279 w 6569477"/>
              <a:gd name="connsiteY337" fmla="*/ 5328773 h 6858000"/>
              <a:gd name="connsiteX338" fmla="*/ 4219728 w 6569477"/>
              <a:gd name="connsiteY338" fmla="*/ 5376947 h 6858000"/>
              <a:gd name="connsiteX339" fmla="*/ 4219727 w 6569477"/>
              <a:gd name="connsiteY339" fmla="*/ 5370066 h 6858000"/>
              <a:gd name="connsiteX340" fmla="*/ 4226616 w 6569477"/>
              <a:gd name="connsiteY340" fmla="*/ 5363185 h 6858000"/>
              <a:gd name="connsiteX341" fmla="*/ 4226617 w 6569477"/>
              <a:gd name="connsiteY341" fmla="*/ 5356304 h 6858000"/>
              <a:gd name="connsiteX342" fmla="*/ 4212842 w 6569477"/>
              <a:gd name="connsiteY342" fmla="*/ 5370066 h 6858000"/>
              <a:gd name="connsiteX343" fmla="*/ 4205955 w 6569477"/>
              <a:gd name="connsiteY343" fmla="*/ 5376946 h 6858000"/>
              <a:gd name="connsiteX344" fmla="*/ 4143968 w 6569477"/>
              <a:gd name="connsiteY344" fmla="*/ 5425119 h 6858000"/>
              <a:gd name="connsiteX345" fmla="*/ 4114698 w 6569477"/>
              <a:gd name="connsiteY345" fmla="*/ 5468991 h 6858000"/>
              <a:gd name="connsiteX346" fmla="*/ 4106774 w 6569477"/>
              <a:gd name="connsiteY346" fmla="*/ 5485182 h 6858000"/>
              <a:gd name="connsiteX347" fmla="*/ 4105934 w 6569477"/>
              <a:gd name="connsiteY347" fmla="*/ 5519940 h 6858000"/>
              <a:gd name="connsiteX348" fmla="*/ 4076469 w 6569477"/>
              <a:gd name="connsiteY348" fmla="*/ 5566880 h 6858000"/>
              <a:gd name="connsiteX349" fmla="*/ 4038190 w 6569477"/>
              <a:gd name="connsiteY349" fmla="*/ 5604898 h 6858000"/>
              <a:gd name="connsiteX350" fmla="*/ 4036241 w 6569477"/>
              <a:gd name="connsiteY350" fmla="*/ 5607124 h 6858000"/>
              <a:gd name="connsiteX351" fmla="*/ 4050421 w 6569477"/>
              <a:gd name="connsiteY351" fmla="*/ 5633545 h 6858000"/>
              <a:gd name="connsiteX352" fmla="*/ 4143968 w 6569477"/>
              <a:gd name="connsiteY352" fmla="*/ 5514583 h 6858000"/>
              <a:gd name="connsiteX353" fmla="*/ 4247279 w 6569477"/>
              <a:gd name="connsiteY353" fmla="*/ 5383830 h 6858000"/>
              <a:gd name="connsiteX354" fmla="*/ 4329927 w 6569477"/>
              <a:gd name="connsiteY354" fmla="*/ 5246195 h 6858000"/>
              <a:gd name="connsiteX355" fmla="*/ 4398800 w 6569477"/>
              <a:gd name="connsiteY355" fmla="*/ 5136086 h 6858000"/>
              <a:gd name="connsiteX356" fmla="*/ 4405686 w 6569477"/>
              <a:gd name="connsiteY356" fmla="*/ 5129203 h 6858000"/>
              <a:gd name="connsiteX357" fmla="*/ 4412575 w 6569477"/>
              <a:gd name="connsiteY357" fmla="*/ 5115438 h 6858000"/>
              <a:gd name="connsiteX358" fmla="*/ 4424641 w 6569477"/>
              <a:gd name="connsiteY358" fmla="*/ 5024444 h 6858000"/>
              <a:gd name="connsiteX359" fmla="*/ 4412574 w 6569477"/>
              <a:gd name="connsiteY359" fmla="*/ 5053506 h 6858000"/>
              <a:gd name="connsiteX360" fmla="*/ 4419461 w 6569477"/>
              <a:gd name="connsiteY360" fmla="*/ 5044121 h 6858000"/>
              <a:gd name="connsiteX361" fmla="*/ 4419461 w 6569477"/>
              <a:gd name="connsiteY361" fmla="*/ 5046624 h 6858000"/>
              <a:gd name="connsiteX362" fmla="*/ 4412574 w 6569477"/>
              <a:gd name="connsiteY362" fmla="*/ 5060387 h 6858000"/>
              <a:gd name="connsiteX363" fmla="*/ 4416932 w 6569477"/>
              <a:gd name="connsiteY363" fmla="*/ 5060387 h 6858000"/>
              <a:gd name="connsiteX364" fmla="*/ 4420817 w 6569477"/>
              <a:gd name="connsiteY364" fmla="*/ 5042274 h 6858000"/>
              <a:gd name="connsiteX365" fmla="*/ 4419461 w 6569477"/>
              <a:gd name="connsiteY365" fmla="*/ 5044121 h 6858000"/>
              <a:gd name="connsiteX366" fmla="*/ 4419462 w 6569477"/>
              <a:gd name="connsiteY366" fmla="*/ 5039742 h 6858000"/>
              <a:gd name="connsiteX367" fmla="*/ 4421877 w 6569477"/>
              <a:gd name="connsiteY367" fmla="*/ 5037328 h 6858000"/>
              <a:gd name="connsiteX368" fmla="*/ 6184910 w 6569477"/>
              <a:gd name="connsiteY368" fmla="*/ 5000207 h 6858000"/>
              <a:gd name="connsiteX369" fmla="*/ 6182308 w 6569477"/>
              <a:gd name="connsiteY369" fmla="*/ 5002382 h 6858000"/>
              <a:gd name="connsiteX370" fmla="*/ 6184369 w 6569477"/>
              <a:gd name="connsiteY370" fmla="*/ 5004325 h 6858000"/>
              <a:gd name="connsiteX371" fmla="*/ 6185038 w 6569477"/>
              <a:gd name="connsiteY371" fmla="*/ 5003800 h 6858000"/>
              <a:gd name="connsiteX372" fmla="*/ 4530169 w 6569477"/>
              <a:gd name="connsiteY372" fmla="*/ 4904952 h 6858000"/>
              <a:gd name="connsiteX373" fmla="*/ 4471060 w 6569477"/>
              <a:gd name="connsiteY373" fmla="*/ 5018446 h 6858000"/>
              <a:gd name="connsiteX374" fmla="*/ 4496083 w 6569477"/>
              <a:gd name="connsiteY374" fmla="*/ 4976946 h 6858000"/>
              <a:gd name="connsiteX375" fmla="*/ 5279291 w 6569477"/>
              <a:gd name="connsiteY375" fmla="*/ 4811201 h 6858000"/>
              <a:gd name="connsiteX376" fmla="*/ 5278126 w 6569477"/>
              <a:gd name="connsiteY376" fmla="*/ 4830398 h 6858000"/>
              <a:gd name="connsiteX377" fmla="*/ 5278126 w 6569477"/>
              <a:gd name="connsiteY377" fmla="*/ 4821965 h 6858000"/>
              <a:gd name="connsiteX378" fmla="*/ 5278125 w 6569477"/>
              <a:gd name="connsiteY378" fmla="*/ 4813529 h 6858000"/>
              <a:gd name="connsiteX379" fmla="*/ 4639857 w 6569477"/>
              <a:gd name="connsiteY379" fmla="*/ 4771353 h 6858000"/>
              <a:gd name="connsiteX380" fmla="*/ 4641578 w 6569477"/>
              <a:gd name="connsiteY380" fmla="*/ 4771353 h 6858000"/>
              <a:gd name="connsiteX381" fmla="*/ 4639859 w 6569477"/>
              <a:gd name="connsiteY381" fmla="*/ 4778235 h 6858000"/>
              <a:gd name="connsiteX382" fmla="*/ 4639857 w 6569477"/>
              <a:gd name="connsiteY382" fmla="*/ 4771353 h 6858000"/>
              <a:gd name="connsiteX383" fmla="*/ 6300040 w 6569477"/>
              <a:gd name="connsiteY383" fmla="*/ 4758666 h 6858000"/>
              <a:gd name="connsiteX384" fmla="*/ 6294570 w 6569477"/>
              <a:gd name="connsiteY384" fmla="*/ 4787455 h 6858000"/>
              <a:gd name="connsiteX385" fmla="*/ 6297038 w 6569477"/>
              <a:gd name="connsiteY385" fmla="*/ 4785392 h 6858000"/>
              <a:gd name="connsiteX386" fmla="*/ 6301896 w 6569477"/>
              <a:gd name="connsiteY386" fmla="*/ 4759338 h 6858000"/>
              <a:gd name="connsiteX387" fmla="*/ 4624114 w 6569477"/>
              <a:gd name="connsiteY387" fmla="*/ 4714333 h 6858000"/>
              <a:gd name="connsiteX388" fmla="*/ 4608083 w 6569477"/>
              <a:gd name="connsiteY388" fmla="*/ 4755346 h 6858000"/>
              <a:gd name="connsiteX389" fmla="*/ 4566989 w 6569477"/>
              <a:gd name="connsiteY389" fmla="*/ 4834251 h 6858000"/>
              <a:gd name="connsiteX390" fmla="*/ 4579591 w 6569477"/>
              <a:gd name="connsiteY390" fmla="*/ 4838449 h 6858000"/>
              <a:gd name="connsiteX391" fmla="*/ 4584759 w 6569477"/>
              <a:gd name="connsiteY391" fmla="*/ 4853934 h 6858000"/>
              <a:gd name="connsiteX392" fmla="*/ 4619195 w 6569477"/>
              <a:gd name="connsiteY392" fmla="*/ 4819526 h 6858000"/>
              <a:gd name="connsiteX393" fmla="*/ 4612310 w 6569477"/>
              <a:gd name="connsiteY393" fmla="*/ 4833285 h 6858000"/>
              <a:gd name="connsiteX394" fmla="*/ 4605419 w 6569477"/>
              <a:gd name="connsiteY394" fmla="*/ 4847052 h 6858000"/>
              <a:gd name="connsiteX395" fmla="*/ 4612308 w 6569477"/>
              <a:gd name="connsiteY395" fmla="*/ 4840169 h 6858000"/>
              <a:gd name="connsiteX396" fmla="*/ 4619195 w 6569477"/>
              <a:gd name="connsiteY396" fmla="*/ 4826408 h 6858000"/>
              <a:gd name="connsiteX397" fmla="*/ 4626081 w 6569477"/>
              <a:gd name="connsiteY397" fmla="*/ 4819526 h 6858000"/>
              <a:gd name="connsiteX398" fmla="*/ 4646742 w 6569477"/>
              <a:gd name="connsiteY398" fmla="*/ 4785116 h 6858000"/>
              <a:gd name="connsiteX399" fmla="*/ 4646742 w 6569477"/>
              <a:gd name="connsiteY399" fmla="*/ 4778236 h 6858000"/>
              <a:gd name="connsiteX400" fmla="*/ 4646742 w 6569477"/>
              <a:gd name="connsiteY400" fmla="*/ 4771353 h 6858000"/>
              <a:gd name="connsiteX401" fmla="*/ 4641578 w 6569477"/>
              <a:gd name="connsiteY401" fmla="*/ 4771353 h 6858000"/>
              <a:gd name="connsiteX402" fmla="*/ 4643300 w 6569477"/>
              <a:gd name="connsiteY402" fmla="*/ 4764470 h 6858000"/>
              <a:gd name="connsiteX403" fmla="*/ 4646744 w 6569477"/>
              <a:gd name="connsiteY403" fmla="*/ 4750706 h 6858000"/>
              <a:gd name="connsiteX404" fmla="*/ 4612308 w 6569477"/>
              <a:gd name="connsiteY404" fmla="*/ 4771353 h 6858000"/>
              <a:gd name="connsiteX405" fmla="*/ 4626081 w 6569477"/>
              <a:gd name="connsiteY405" fmla="*/ 4716301 h 6858000"/>
              <a:gd name="connsiteX406" fmla="*/ 4626083 w 6569477"/>
              <a:gd name="connsiteY406" fmla="*/ 4709296 h 6858000"/>
              <a:gd name="connsiteX407" fmla="*/ 4626036 w 6569477"/>
              <a:gd name="connsiteY407" fmla="*/ 4709417 h 6858000"/>
              <a:gd name="connsiteX408" fmla="*/ 4626083 w 6569477"/>
              <a:gd name="connsiteY408" fmla="*/ 4709417 h 6858000"/>
              <a:gd name="connsiteX409" fmla="*/ 4669890 w 6569477"/>
              <a:gd name="connsiteY409" fmla="*/ 4597214 h 6858000"/>
              <a:gd name="connsiteX410" fmla="*/ 4652597 w 6569477"/>
              <a:gd name="connsiteY410" fmla="*/ 4641464 h 6858000"/>
              <a:gd name="connsiteX411" fmla="*/ 4662239 w 6569477"/>
              <a:gd name="connsiteY411" fmla="*/ 4624254 h 6858000"/>
              <a:gd name="connsiteX412" fmla="*/ 4670635 w 6569477"/>
              <a:gd name="connsiteY412" fmla="*/ 4600705 h 6858000"/>
              <a:gd name="connsiteX413" fmla="*/ 6312651 w 6569477"/>
              <a:gd name="connsiteY413" fmla="*/ 4449732 h 6858000"/>
              <a:gd name="connsiteX414" fmla="*/ 6267859 w 6569477"/>
              <a:gd name="connsiteY414" fmla="*/ 4610691 h 6858000"/>
              <a:gd name="connsiteX415" fmla="*/ 6182372 w 6569477"/>
              <a:gd name="connsiteY415" fmla="*/ 4871073 h 6858000"/>
              <a:gd name="connsiteX416" fmla="*/ 5921253 w 6569477"/>
              <a:gd name="connsiteY416" fmla="*/ 5525765 h 6858000"/>
              <a:gd name="connsiteX417" fmla="*/ 5877945 w 6569477"/>
              <a:gd name="connsiteY417" fmla="*/ 5612921 h 6858000"/>
              <a:gd name="connsiteX418" fmla="*/ 5913709 w 6569477"/>
              <a:gd name="connsiteY418" fmla="*/ 5556906 h 6858000"/>
              <a:gd name="connsiteX419" fmla="*/ 6019724 w 6569477"/>
              <a:gd name="connsiteY419" fmla="*/ 5360027 h 6858000"/>
              <a:gd name="connsiteX420" fmla="*/ 6039225 w 6569477"/>
              <a:gd name="connsiteY420" fmla="*/ 5361777 h 6858000"/>
              <a:gd name="connsiteX421" fmla="*/ 6048547 w 6569477"/>
              <a:gd name="connsiteY421" fmla="*/ 5341824 h 6858000"/>
              <a:gd name="connsiteX422" fmla="*/ 6046345 w 6569477"/>
              <a:gd name="connsiteY422" fmla="*/ 5341588 h 6858000"/>
              <a:gd name="connsiteX423" fmla="*/ 6084294 w 6569477"/>
              <a:gd name="connsiteY423" fmla="*/ 5246712 h 6858000"/>
              <a:gd name="connsiteX424" fmla="*/ 6089991 w 6569477"/>
              <a:gd name="connsiteY424" fmla="*/ 5252078 h 6858000"/>
              <a:gd name="connsiteX425" fmla="*/ 6098822 w 6569477"/>
              <a:gd name="connsiteY425" fmla="*/ 5228225 h 6858000"/>
              <a:gd name="connsiteX426" fmla="*/ 6103633 w 6569477"/>
              <a:gd name="connsiteY426" fmla="*/ 5190650 h 6858000"/>
              <a:gd name="connsiteX427" fmla="*/ 6151332 w 6569477"/>
              <a:gd name="connsiteY427" fmla="*/ 5096646 h 6858000"/>
              <a:gd name="connsiteX428" fmla="*/ 6137143 w 6569477"/>
              <a:gd name="connsiteY428" fmla="*/ 5090460 h 6858000"/>
              <a:gd name="connsiteX429" fmla="*/ 6155791 w 6569477"/>
              <a:gd name="connsiteY429" fmla="*/ 5046678 h 6858000"/>
              <a:gd name="connsiteX430" fmla="*/ 6163274 w 6569477"/>
              <a:gd name="connsiteY430" fmla="*/ 5026869 h 6858000"/>
              <a:gd name="connsiteX431" fmla="*/ 6160038 w 6569477"/>
              <a:gd name="connsiteY431" fmla="*/ 5031146 h 6858000"/>
              <a:gd name="connsiteX432" fmla="*/ 6158362 w 6569477"/>
              <a:gd name="connsiteY432" fmla="*/ 5022395 h 6858000"/>
              <a:gd name="connsiteX433" fmla="*/ 6191781 w 6569477"/>
              <a:gd name="connsiteY433" fmla="*/ 4868143 h 6858000"/>
              <a:gd name="connsiteX434" fmla="*/ 6200750 w 6569477"/>
              <a:gd name="connsiteY434" fmla="*/ 4932832 h 6858000"/>
              <a:gd name="connsiteX435" fmla="*/ 6218420 w 6569477"/>
              <a:gd name="connsiteY435" fmla="*/ 4900018 h 6858000"/>
              <a:gd name="connsiteX436" fmla="*/ 6222771 w 6569477"/>
              <a:gd name="connsiteY436" fmla="*/ 4851267 h 6858000"/>
              <a:gd name="connsiteX437" fmla="*/ 6309018 w 6569477"/>
              <a:gd name="connsiteY437" fmla="*/ 4490449 h 6858000"/>
              <a:gd name="connsiteX438" fmla="*/ 6312390 w 6569477"/>
              <a:gd name="connsiteY438" fmla="*/ 4452667 h 6858000"/>
              <a:gd name="connsiteX439" fmla="*/ 4770714 w 6569477"/>
              <a:gd name="connsiteY439" fmla="*/ 4303393 h 6858000"/>
              <a:gd name="connsiteX440" fmla="*/ 4768098 w 6569477"/>
              <a:gd name="connsiteY440" fmla="*/ 4309185 h 6858000"/>
              <a:gd name="connsiteX441" fmla="*/ 4730786 w 6569477"/>
              <a:gd name="connsiteY441" fmla="*/ 4441413 h 6858000"/>
              <a:gd name="connsiteX442" fmla="*/ 4697881 w 6569477"/>
              <a:gd name="connsiteY442" fmla="*/ 4525604 h 6858000"/>
              <a:gd name="connsiteX443" fmla="*/ 4705286 w 6569477"/>
              <a:gd name="connsiteY443" fmla="*/ 4517587 h 6858000"/>
              <a:gd name="connsiteX444" fmla="*/ 4736280 w 6569477"/>
              <a:gd name="connsiteY444" fmla="*/ 4447908 h 6858000"/>
              <a:gd name="connsiteX445" fmla="*/ 4770714 w 6569477"/>
              <a:gd name="connsiteY445" fmla="*/ 4303393 h 6858000"/>
              <a:gd name="connsiteX446" fmla="*/ 5516941 w 6569477"/>
              <a:gd name="connsiteY446" fmla="*/ 4034216 h 6858000"/>
              <a:gd name="connsiteX447" fmla="*/ 5516585 w 6569477"/>
              <a:gd name="connsiteY447" fmla="*/ 4035638 h 6858000"/>
              <a:gd name="connsiteX448" fmla="*/ 5517415 w 6569477"/>
              <a:gd name="connsiteY448" fmla="*/ 4034843 h 6858000"/>
              <a:gd name="connsiteX449" fmla="*/ 4464361 w 6569477"/>
              <a:gd name="connsiteY449" fmla="*/ 3887629 h 6858000"/>
              <a:gd name="connsiteX450" fmla="*/ 4447219 w 6569477"/>
              <a:gd name="connsiteY450" fmla="*/ 3951032 h 6858000"/>
              <a:gd name="connsiteX451" fmla="*/ 4449788 w 6569477"/>
              <a:gd name="connsiteY451" fmla="*/ 3945610 h 6858000"/>
              <a:gd name="connsiteX452" fmla="*/ 4458042 w 6569477"/>
              <a:gd name="connsiteY452" fmla="*/ 3931642 h 6858000"/>
              <a:gd name="connsiteX453" fmla="*/ 5497455 w 6569477"/>
              <a:gd name="connsiteY453" fmla="*/ 3860297 h 6858000"/>
              <a:gd name="connsiteX454" fmla="*/ 5497454 w 6569477"/>
              <a:gd name="connsiteY454" fmla="*/ 3868735 h 6858000"/>
              <a:gd name="connsiteX455" fmla="*/ 5496941 w 6569477"/>
              <a:gd name="connsiteY455" fmla="*/ 3868220 h 6858000"/>
              <a:gd name="connsiteX456" fmla="*/ 5489018 w 6569477"/>
              <a:gd name="connsiteY456" fmla="*/ 3851862 h 6858000"/>
              <a:gd name="connsiteX457" fmla="*/ 5489416 w 6569477"/>
              <a:gd name="connsiteY457" fmla="*/ 3851862 h 6858000"/>
              <a:gd name="connsiteX458" fmla="*/ 5489019 w 6569477"/>
              <a:gd name="connsiteY458" fmla="*/ 3860299 h 6858000"/>
              <a:gd name="connsiteX459" fmla="*/ 5911079 w 6569477"/>
              <a:gd name="connsiteY459" fmla="*/ 3772494 h 6858000"/>
              <a:gd name="connsiteX460" fmla="*/ 5910807 w 6569477"/>
              <a:gd name="connsiteY460" fmla="*/ 3775940 h 6858000"/>
              <a:gd name="connsiteX461" fmla="*/ 5911685 w 6569477"/>
              <a:gd name="connsiteY461" fmla="*/ 3774713 h 6858000"/>
              <a:gd name="connsiteX462" fmla="*/ 6449798 w 6569477"/>
              <a:gd name="connsiteY462" fmla="*/ 3769517 h 6858000"/>
              <a:gd name="connsiteX463" fmla="*/ 6435579 w 6569477"/>
              <a:gd name="connsiteY463" fmla="*/ 3779144 h 6858000"/>
              <a:gd name="connsiteX464" fmla="*/ 6426392 w 6569477"/>
              <a:gd name="connsiteY464" fmla="*/ 3784213 h 6858000"/>
              <a:gd name="connsiteX465" fmla="*/ 6421513 w 6569477"/>
              <a:gd name="connsiteY465" fmla="*/ 3924977 h 6858000"/>
              <a:gd name="connsiteX466" fmla="*/ 6405797 w 6569477"/>
              <a:gd name="connsiteY466" fmla="*/ 4066691 h 6858000"/>
              <a:gd name="connsiteX467" fmla="*/ 6410326 w 6569477"/>
              <a:gd name="connsiteY467" fmla="*/ 4126067 h 6858000"/>
              <a:gd name="connsiteX468" fmla="*/ 6395881 w 6569477"/>
              <a:gd name="connsiteY468" fmla="*/ 4232882 h 6858000"/>
              <a:gd name="connsiteX469" fmla="*/ 6391736 w 6569477"/>
              <a:gd name="connsiteY469" fmla="*/ 4265027 h 6858000"/>
              <a:gd name="connsiteX470" fmla="*/ 6399816 w 6569477"/>
              <a:gd name="connsiteY470" fmla="*/ 4239321 h 6858000"/>
              <a:gd name="connsiteX471" fmla="*/ 6405907 w 6569477"/>
              <a:gd name="connsiteY471" fmla="*/ 4171069 h 6858000"/>
              <a:gd name="connsiteX472" fmla="*/ 6428796 w 6569477"/>
              <a:gd name="connsiteY472" fmla="*/ 4079755 h 6858000"/>
              <a:gd name="connsiteX473" fmla="*/ 6419916 w 6569477"/>
              <a:gd name="connsiteY473" fmla="*/ 4069130 h 6858000"/>
              <a:gd name="connsiteX474" fmla="*/ 6433836 w 6569477"/>
              <a:gd name="connsiteY474" fmla="*/ 3913127 h 6858000"/>
              <a:gd name="connsiteX475" fmla="*/ 6455766 w 6569477"/>
              <a:gd name="connsiteY475" fmla="*/ 3777500 h 6858000"/>
              <a:gd name="connsiteX476" fmla="*/ 6449798 w 6569477"/>
              <a:gd name="connsiteY476" fmla="*/ 3769517 h 6858000"/>
              <a:gd name="connsiteX477" fmla="*/ 6431269 w 6569477"/>
              <a:gd name="connsiteY477" fmla="*/ 3677444 h 6858000"/>
              <a:gd name="connsiteX478" fmla="*/ 6429099 w 6569477"/>
              <a:gd name="connsiteY478" fmla="*/ 3684082 h 6858000"/>
              <a:gd name="connsiteX479" fmla="*/ 6428712 w 6569477"/>
              <a:gd name="connsiteY479" fmla="*/ 3698653 h 6858000"/>
              <a:gd name="connsiteX480" fmla="*/ 6430840 w 6569477"/>
              <a:gd name="connsiteY480" fmla="*/ 3685964 h 6858000"/>
              <a:gd name="connsiteX481" fmla="*/ 6441196 w 6569477"/>
              <a:gd name="connsiteY481" fmla="*/ 3504743 h 6858000"/>
              <a:gd name="connsiteX482" fmla="*/ 6440326 w 6569477"/>
              <a:gd name="connsiteY482" fmla="*/ 3514494 h 6858000"/>
              <a:gd name="connsiteX483" fmla="*/ 6440393 w 6569477"/>
              <a:gd name="connsiteY483" fmla="*/ 3514771 h 6858000"/>
              <a:gd name="connsiteX484" fmla="*/ 6438704 w 6569477"/>
              <a:gd name="connsiteY484" fmla="*/ 3535807 h 6858000"/>
              <a:gd name="connsiteX485" fmla="*/ 6440401 w 6569477"/>
              <a:gd name="connsiteY485" fmla="*/ 3531965 h 6858000"/>
              <a:gd name="connsiteX486" fmla="*/ 6441548 w 6569477"/>
              <a:gd name="connsiteY486" fmla="*/ 3519646 h 6858000"/>
              <a:gd name="connsiteX487" fmla="*/ 6440393 w 6569477"/>
              <a:gd name="connsiteY487" fmla="*/ 3514771 h 6858000"/>
              <a:gd name="connsiteX488" fmla="*/ 6458019 w 6569477"/>
              <a:gd name="connsiteY488" fmla="*/ 3495196 h 6858000"/>
              <a:gd name="connsiteX489" fmla="*/ 6453910 w 6569477"/>
              <a:gd name="connsiteY489" fmla="*/ 3495641 h 6858000"/>
              <a:gd name="connsiteX490" fmla="*/ 6451579 w 6569477"/>
              <a:gd name="connsiteY490" fmla="*/ 3538789 h 6858000"/>
              <a:gd name="connsiteX491" fmla="*/ 6438544 w 6569477"/>
              <a:gd name="connsiteY491" fmla="*/ 3621912 h 6858000"/>
              <a:gd name="connsiteX492" fmla="*/ 6434839 w 6569477"/>
              <a:gd name="connsiteY492" fmla="*/ 3651648 h 6858000"/>
              <a:gd name="connsiteX493" fmla="*/ 6440156 w 6569477"/>
              <a:gd name="connsiteY493" fmla="*/ 3649560 h 6858000"/>
              <a:gd name="connsiteX494" fmla="*/ 6448445 w 6569477"/>
              <a:gd name="connsiteY494" fmla="*/ 3639248 h 6858000"/>
              <a:gd name="connsiteX495" fmla="*/ 6452125 w 6569477"/>
              <a:gd name="connsiteY495" fmla="*/ 3653091 h 6858000"/>
              <a:gd name="connsiteX496" fmla="*/ 6452316 w 6569477"/>
              <a:gd name="connsiteY496" fmla="*/ 3654200 h 6858000"/>
              <a:gd name="connsiteX497" fmla="*/ 6453358 w 6569477"/>
              <a:gd name="connsiteY497" fmla="*/ 3623160 h 6858000"/>
              <a:gd name="connsiteX498" fmla="*/ 6456256 w 6569477"/>
              <a:gd name="connsiteY498" fmla="*/ 3501181 h 6858000"/>
              <a:gd name="connsiteX499" fmla="*/ 6458019 w 6569477"/>
              <a:gd name="connsiteY499" fmla="*/ 3495196 h 6858000"/>
              <a:gd name="connsiteX500" fmla="*/ 5472148 w 6569477"/>
              <a:gd name="connsiteY500" fmla="*/ 3455387 h 6858000"/>
              <a:gd name="connsiteX501" fmla="*/ 5480584 w 6569477"/>
              <a:gd name="connsiteY501" fmla="*/ 3463821 h 6858000"/>
              <a:gd name="connsiteX502" fmla="*/ 5472148 w 6569477"/>
              <a:gd name="connsiteY502" fmla="*/ 3463821 h 6858000"/>
              <a:gd name="connsiteX503" fmla="*/ 5489019 w 6569477"/>
              <a:gd name="connsiteY503" fmla="*/ 3362594 h 6858000"/>
              <a:gd name="connsiteX504" fmla="*/ 5497455 w 6569477"/>
              <a:gd name="connsiteY504" fmla="*/ 3514435 h 6858000"/>
              <a:gd name="connsiteX505" fmla="*/ 5522761 w 6569477"/>
              <a:gd name="connsiteY505" fmla="*/ 3581921 h 6858000"/>
              <a:gd name="connsiteX506" fmla="*/ 5531197 w 6569477"/>
              <a:gd name="connsiteY506" fmla="*/ 3666278 h 6858000"/>
              <a:gd name="connsiteX507" fmla="*/ 5514328 w 6569477"/>
              <a:gd name="connsiteY507" fmla="*/ 3809685 h 6858000"/>
              <a:gd name="connsiteX508" fmla="*/ 5505888 w 6569477"/>
              <a:gd name="connsiteY508" fmla="*/ 3801249 h 6858000"/>
              <a:gd name="connsiteX509" fmla="*/ 5505890 w 6569477"/>
              <a:gd name="connsiteY509" fmla="*/ 3809685 h 6858000"/>
              <a:gd name="connsiteX510" fmla="*/ 5497454 w 6569477"/>
              <a:gd name="connsiteY510" fmla="*/ 3843426 h 6858000"/>
              <a:gd name="connsiteX511" fmla="*/ 5497455 w 6569477"/>
              <a:gd name="connsiteY511" fmla="*/ 3851862 h 6858000"/>
              <a:gd name="connsiteX512" fmla="*/ 5489416 w 6569477"/>
              <a:gd name="connsiteY512" fmla="*/ 3851862 h 6858000"/>
              <a:gd name="connsiteX513" fmla="*/ 5490073 w 6569477"/>
              <a:gd name="connsiteY513" fmla="*/ 3838023 h 6858000"/>
              <a:gd name="connsiteX514" fmla="*/ 5480584 w 6569477"/>
              <a:gd name="connsiteY514" fmla="*/ 3801246 h 6858000"/>
              <a:gd name="connsiteX515" fmla="*/ 5489019 w 6569477"/>
              <a:gd name="connsiteY515" fmla="*/ 3792812 h 6858000"/>
              <a:gd name="connsiteX516" fmla="*/ 5489019 w 6569477"/>
              <a:gd name="connsiteY516" fmla="*/ 3784378 h 6858000"/>
              <a:gd name="connsiteX517" fmla="*/ 5497455 w 6569477"/>
              <a:gd name="connsiteY517" fmla="*/ 3775942 h 6858000"/>
              <a:gd name="connsiteX518" fmla="*/ 5497455 w 6569477"/>
              <a:gd name="connsiteY518" fmla="*/ 3767506 h 6858000"/>
              <a:gd name="connsiteX519" fmla="*/ 5489019 w 6569477"/>
              <a:gd name="connsiteY519" fmla="*/ 3767506 h 6858000"/>
              <a:gd name="connsiteX520" fmla="*/ 5480584 w 6569477"/>
              <a:gd name="connsiteY520" fmla="*/ 3700021 h 6858000"/>
              <a:gd name="connsiteX521" fmla="*/ 5489019 w 6569477"/>
              <a:gd name="connsiteY521" fmla="*/ 3700021 h 6858000"/>
              <a:gd name="connsiteX522" fmla="*/ 5489018 w 6569477"/>
              <a:gd name="connsiteY522" fmla="*/ 3683147 h 6858000"/>
              <a:gd name="connsiteX523" fmla="*/ 5489019 w 6569477"/>
              <a:gd name="connsiteY523" fmla="*/ 3674714 h 6858000"/>
              <a:gd name="connsiteX524" fmla="*/ 5497455 w 6569477"/>
              <a:gd name="connsiteY524" fmla="*/ 3590358 h 6858000"/>
              <a:gd name="connsiteX525" fmla="*/ 5489019 w 6569477"/>
              <a:gd name="connsiteY525" fmla="*/ 3590355 h 6858000"/>
              <a:gd name="connsiteX526" fmla="*/ 5497454 w 6569477"/>
              <a:gd name="connsiteY526" fmla="*/ 3581921 h 6858000"/>
              <a:gd name="connsiteX527" fmla="*/ 5489016 w 6569477"/>
              <a:gd name="connsiteY527" fmla="*/ 3573485 h 6858000"/>
              <a:gd name="connsiteX528" fmla="*/ 5489019 w 6569477"/>
              <a:gd name="connsiteY528" fmla="*/ 3522871 h 6858000"/>
              <a:gd name="connsiteX529" fmla="*/ 5480583 w 6569477"/>
              <a:gd name="connsiteY529" fmla="*/ 3497564 h 6858000"/>
              <a:gd name="connsiteX530" fmla="*/ 5489019 w 6569477"/>
              <a:gd name="connsiteY530" fmla="*/ 3489128 h 6858000"/>
              <a:gd name="connsiteX531" fmla="*/ 5472148 w 6569477"/>
              <a:gd name="connsiteY531" fmla="*/ 3480692 h 6858000"/>
              <a:gd name="connsiteX532" fmla="*/ 5480583 w 6569477"/>
              <a:gd name="connsiteY532" fmla="*/ 3480694 h 6858000"/>
              <a:gd name="connsiteX533" fmla="*/ 5480584 w 6569477"/>
              <a:gd name="connsiteY533" fmla="*/ 3472258 h 6858000"/>
              <a:gd name="connsiteX534" fmla="*/ 5480584 w 6569477"/>
              <a:gd name="connsiteY534" fmla="*/ 3463821 h 6858000"/>
              <a:gd name="connsiteX535" fmla="*/ 5480583 w 6569477"/>
              <a:gd name="connsiteY535" fmla="*/ 3455387 h 6858000"/>
              <a:gd name="connsiteX536" fmla="*/ 5480584 w 6569477"/>
              <a:gd name="connsiteY536" fmla="*/ 3446949 h 6858000"/>
              <a:gd name="connsiteX537" fmla="*/ 5489018 w 6569477"/>
              <a:gd name="connsiteY537" fmla="*/ 3430080 h 6858000"/>
              <a:gd name="connsiteX538" fmla="*/ 5480583 w 6569477"/>
              <a:gd name="connsiteY538" fmla="*/ 3413208 h 6858000"/>
              <a:gd name="connsiteX539" fmla="*/ 5489019 w 6569477"/>
              <a:gd name="connsiteY539" fmla="*/ 3362594 h 6858000"/>
              <a:gd name="connsiteX540" fmla="*/ 6476672 w 6569477"/>
              <a:gd name="connsiteY540" fmla="*/ 3330681 h 6858000"/>
              <a:gd name="connsiteX541" fmla="*/ 6474216 w 6569477"/>
              <a:gd name="connsiteY541" fmla="*/ 3344735 h 6858000"/>
              <a:gd name="connsiteX542" fmla="*/ 6474237 w 6569477"/>
              <a:gd name="connsiteY542" fmla="*/ 3389156 h 6858000"/>
              <a:gd name="connsiteX543" fmla="*/ 6473057 w 6569477"/>
              <a:gd name="connsiteY543" fmla="*/ 3436128 h 6858000"/>
              <a:gd name="connsiteX544" fmla="*/ 6474117 w 6569477"/>
              <a:gd name="connsiteY544" fmla="*/ 3429860 h 6858000"/>
              <a:gd name="connsiteX545" fmla="*/ 6484385 w 6569477"/>
              <a:gd name="connsiteY545" fmla="*/ 3401681 h 6858000"/>
              <a:gd name="connsiteX546" fmla="*/ 6476754 w 6569477"/>
              <a:gd name="connsiteY546" fmla="*/ 3334041 h 6858000"/>
              <a:gd name="connsiteX547" fmla="*/ 4591997 w 6569477"/>
              <a:gd name="connsiteY547" fmla="*/ 3197452 h 6858000"/>
              <a:gd name="connsiteX548" fmla="*/ 4573874 w 6569477"/>
              <a:gd name="connsiteY548" fmla="*/ 3239660 h 6858000"/>
              <a:gd name="connsiteX549" fmla="*/ 4466612 w 6569477"/>
              <a:gd name="connsiteY549" fmla="*/ 4099989 h 6858000"/>
              <a:gd name="connsiteX550" fmla="*/ 4461265 w 6569477"/>
              <a:gd name="connsiteY550" fmla="*/ 4132980 h 6858000"/>
              <a:gd name="connsiteX551" fmla="*/ 4451817 w 6569477"/>
              <a:gd name="connsiteY551" fmla="*/ 4150441 h 6858000"/>
              <a:gd name="connsiteX552" fmla="*/ 4445021 w 6569477"/>
              <a:gd name="connsiteY552" fmla="*/ 4150252 h 6858000"/>
              <a:gd name="connsiteX553" fmla="*/ 4440617 w 6569477"/>
              <a:gd name="connsiteY553" fmla="*/ 4171396 h 6858000"/>
              <a:gd name="connsiteX554" fmla="*/ 4419203 w 6569477"/>
              <a:gd name="connsiteY554" fmla="*/ 4256889 h 6858000"/>
              <a:gd name="connsiteX555" fmla="*/ 4407405 w 6569477"/>
              <a:gd name="connsiteY555" fmla="*/ 4258040 h 6858000"/>
              <a:gd name="connsiteX556" fmla="*/ 4396892 w 6569477"/>
              <a:gd name="connsiteY556" fmla="*/ 4321021 h 6858000"/>
              <a:gd name="connsiteX557" fmla="*/ 4369578 w 6569477"/>
              <a:gd name="connsiteY557" fmla="*/ 4407090 h 6858000"/>
              <a:gd name="connsiteX558" fmla="*/ 4333800 w 6569477"/>
              <a:gd name="connsiteY558" fmla="*/ 4479686 h 6858000"/>
              <a:gd name="connsiteX559" fmla="*/ 4325334 w 6569477"/>
              <a:gd name="connsiteY559" fmla="*/ 4466213 h 6858000"/>
              <a:gd name="connsiteX560" fmla="*/ 4280710 w 6569477"/>
              <a:gd name="connsiteY560" fmla="*/ 4594480 h 6858000"/>
              <a:gd name="connsiteX561" fmla="*/ 4225440 w 6569477"/>
              <a:gd name="connsiteY561" fmla="*/ 4735700 h 6858000"/>
              <a:gd name="connsiteX562" fmla="*/ 4207997 w 6569477"/>
              <a:gd name="connsiteY562" fmla="*/ 4727870 h 6858000"/>
              <a:gd name="connsiteX563" fmla="*/ 4197352 w 6569477"/>
              <a:gd name="connsiteY563" fmla="*/ 4740823 h 6858000"/>
              <a:gd name="connsiteX564" fmla="*/ 4196197 w 6569477"/>
              <a:gd name="connsiteY564" fmla="*/ 4729021 h 6858000"/>
              <a:gd name="connsiteX565" fmla="*/ 4197864 w 6569477"/>
              <a:gd name="connsiteY565" fmla="*/ 4721710 h 6858000"/>
              <a:gd name="connsiteX566" fmla="*/ 4198377 w 6569477"/>
              <a:gd name="connsiteY566" fmla="*/ 4702596 h 6858000"/>
              <a:gd name="connsiteX567" fmla="*/ 4205687 w 6569477"/>
              <a:gd name="connsiteY567" fmla="*/ 4704265 h 6858000"/>
              <a:gd name="connsiteX568" fmla="*/ 4211842 w 6569477"/>
              <a:gd name="connsiteY568" fmla="*/ 4694134 h 6858000"/>
              <a:gd name="connsiteX569" fmla="*/ 4212998 w 6569477"/>
              <a:gd name="connsiteY569" fmla="*/ 4705936 h 6858000"/>
              <a:gd name="connsiteX570" fmla="*/ 4211331 w 6569477"/>
              <a:gd name="connsiteY570" fmla="*/ 4713247 h 6858000"/>
              <a:gd name="connsiteX571" fmla="*/ 4241466 w 6569477"/>
              <a:gd name="connsiteY571" fmla="*/ 4631670 h 6858000"/>
              <a:gd name="connsiteX572" fmla="*/ 4288913 w 6569477"/>
              <a:gd name="connsiteY572" fmla="*/ 4507894 h 6858000"/>
              <a:gd name="connsiteX573" fmla="*/ 4316357 w 6569477"/>
              <a:gd name="connsiteY573" fmla="*/ 4471856 h 6858000"/>
              <a:gd name="connsiteX574" fmla="*/ 4320714 w 6569477"/>
              <a:gd name="connsiteY574" fmla="*/ 4419005 h 6858000"/>
              <a:gd name="connsiteX575" fmla="*/ 4355338 w 6569477"/>
              <a:gd name="connsiteY575" fmla="*/ 4334607 h 6858000"/>
              <a:gd name="connsiteX576" fmla="*/ 4378161 w 6569477"/>
              <a:gd name="connsiteY576" fmla="*/ 4251360 h 6858000"/>
              <a:gd name="connsiteX577" fmla="*/ 4394450 w 6569477"/>
              <a:gd name="connsiteY577" fmla="*/ 4247389 h 6858000"/>
              <a:gd name="connsiteX578" fmla="*/ 4413578 w 6569477"/>
              <a:gd name="connsiteY578" fmla="*/ 4184571 h 6858000"/>
              <a:gd name="connsiteX579" fmla="*/ 4421652 w 6569477"/>
              <a:gd name="connsiteY579" fmla="*/ 4146369 h 6858000"/>
              <a:gd name="connsiteX580" fmla="*/ 4419667 w 6569477"/>
              <a:gd name="connsiteY580" fmla="*/ 4145669 h 6858000"/>
              <a:gd name="connsiteX581" fmla="*/ 4417525 w 6569477"/>
              <a:gd name="connsiteY581" fmla="*/ 4118952 h 6858000"/>
              <a:gd name="connsiteX582" fmla="*/ 4441264 w 6569477"/>
              <a:gd name="connsiteY582" fmla="*/ 4013294 h 6858000"/>
              <a:gd name="connsiteX583" fmla="*/ 4436422 w 6569477"/>
              <a:gd name="connsiteY583" fmla="*/ 4018999 h 6858000"/>
              <a:gd name="connsiteX584" fmla="*/ 4431567 w 6569477"/>
              <a:gd name="connsiteY584" fmla="*/ 4022637 h 6858000"/>
              <a:gd name="connsiteX585" fmla="*/ 4428326 w 6569477"/>
              <a:gd name="connsiteY585" fmla="*/ 4020913 h 6858000"/>
              <a:gd name="connsiteX586" fmla="*/ 4391474 w 6569477"/>
              <a:gd name="connsiteY586" fmla="*/ 4157215 h 6858000"/>
              <a:gd name="connsiteX587" fmla="*/ 3740297 w 6569477"/>
              <a:gd name="connsiteY587" fmla="*/ 5325287 h 6858000"/>
              <a:gd name="connsiteX588" fmla="*/ 3673269 w 6569477"/>
              <a:gd name="connsiteY588" fmla="*/ 5399037 h 6858000"/>
              <a:gd name="connsiteX589" fmla="*/ 3669727 w 6569477"/>
              <a:gd name="connsiteY589" fmla="*/ 5403831 h 6858000"/>
              <a:gd name="connsiteX590" fmla="*/ 3640004 w 6569477"/>
              <a:gd name="connsiteY590" fmla="*/ 5455366 h 6858000"/>
              <a:gd name="connsiteX591" fmla="*/ 3518669 w 6569477"/>
              <a:gd name="connsiteY591" fmla="*/ 5580675 h 6858000"/>
              <a:gd name="connsiteX592" fmla="*/ 3333378 w 6569477"/>
              <a:gd name="connsiteY592" fmla="*/ 5787546 h 6858000"/>
              <a:gd name="connsiteX593" fmla="*/ 2632692 w 6569477"/>
              <a:gd name="connsiteY593" fmla="*/ 6357958 h 6858000"/>
              <a:gd name="connsiteX594" fmla="*/ 2932959 w 6569477"/>
              <a:gd name="connsiteY594" fmla="*/ 6170259 h 6858000"/>
              <a:gd name="connsiteX595" fmla="*/ 3209727 w 6569477"/>
              <a:gd name="connsiteY595" fmla="*/ 5975694 h 6858000"/>
              <a:gd name="connsiteX596" fmla="*/ 3479318 w 6569477"/>
              <a:gd name="connsiteY596" fmla="*/ 5724393 h 6858000"/>
              <a:gd name="connsiteX597" fmla="*/ 3630789 w 6569477"/>
              <a:gd name="connsiteY597" fmla="*/ 5574052 h 6858000"/>
              <a:gd name="connsiteX598" fmla="*/ 3641784 w 6569477"/>
              <a:gd name="connsiteY598" fmla="*/ 5558498 h 6858000"/>
              <a:gd name="connsiteX599" fmla="*/ 3648847 w 6569477"/>
              <a:gd name="connsiteY599" fmla="*/ 5558267 h 6858000"/>
              <a:gd name="connsiteX600" fmla="*/ 3723992 w 6569477"/>
              <a:gd name="connsiteY600" fmla="*/ 5473810 h 6858000"/>
              <a:gd name="connsiteX601" fmla="*/ 3661585 w 6569477"/>
              <a:gd name="connsiteY601" fmla="*/ 5560315 h 6858000"/>
              <a:gd name="connsiteX602" fmla="*/ 3668289 w 6569477"/>
              <a:gd name="connsiteY602" fmla="*/ 5568400 h 6858000"/>
              <a:gd name="connsiteX603" fmla="*/ 3671349 w 6569477"/>
              <a:gd name="connsiteY603" fmla="*/ 5565159 h 6858000"/>
              <a:gd name="connsiteX604" fmla="*/ 3704743 w 6569477"/>
              <a:gd name="connsiteY604" fmla="*/ 5518593 h 6858000"/>
              <a:gd name="connsiteX605" fmla="*/ 3742448 w 6569477"/>
              <a:gd name="connsiteY605" fmla="*/ 5493487 h 6858000"/>
              <a:gd name="connsiteX606" fmla="*/ 3763817 w 6569477"/>
              <a:gd name="connsiteY606" fmla="*/ 5444954 h 6858000"/>
              <a:gd name="connsiteX607" fmla="*/ 3824093 w 6569477"/>
              <a:gd name="connsiteY607" fmla="*/ 5376481 h 6858000"/>
              <a:gd name="connsiteX608" fmla="*/ 3872840 w 6569477"/>
              <a:gd name="connsiteY608" fmla="*/ 5305243 h 6858000"/>
              <a:gd name="connsiteX609" fmla="*/ 3889533 w 6569477"/>
              <a:gd name="connsiteY609" fmla="*/ 5306806 h 6858000"/>
              <a:gd name="connsiteX610" fmla="*/ 4015119 w 6569477"/>
              <a:gd name="connsiteY610" fmla="*/ 5097899 h 6858000"/>
              <a:gd name="connsiteX611" fmla="*/ 3994464 w 6569477"/>
              <a:gd name="connsiteY611" fmla="*/ 5102704 h 6858000"/>
              <a:gd name="connsiteX612" fmla="*/ 4092802 w 6569477"/>
              <a:gd name="connsiteY612" fmla="*/ 4987260 h 6858000"/>
              <a:gd name="connsiteX613" fmla="*/ 4080850 w 6569477"/>
              <a:gd name="connsiteY613" fmla="*/ 5021436 h 6858000"/>
              <a:gd name="connsiteX614" fmla="*/ 4078382 w 6569477"/>
              <a:gd name="connsiteY614" fmla="*/ 5029071 h 6858000"/>
              <a:gd name="connsiteX615" fmla="*/ 4076190 w 6569477"/>
              <a:gd name="connsiteY615" fmla="*/ 5029922 h 6858000"/>
              <a:gd name="connsiteX616" fmla="*/ 4076596 w 6569477"/>
              <a:gd name="connsiteY616" fmla="*/ 5034592 h 6858000"/>
              <a:gd name="connsiteX617" fmla="*/ 4078382 w 6569477"/>
              <a:gd name="connsiteY617" fmla="*/ 5029071 h 6858000"/>
              <a:gd name="connsiteX618" fmla="*/ 4080559 w 6569477"/>
              <a:gd name="connsiteY618" fmla="*/ 5028225 h 6858000"/>
              <a:gd name="connsiteX619" fmla="*/ 4085722 w 6569477"/>
              <a:gd name="connsiteY619" fmla="*/ 5027024 h 6858000"/>
              <a:gd name="connsiteX620" fmla="*/ 4077797 w 6569477"/>
              <a:gd name="connsiteY620" fmla="*/ 5039757 h 6858000"/>
              <a:gd name="connsiteX621" fmla="*/ 4079000 w 6569477"/>
              <a:gd name="connsiteY621" fmla="*/ 5044924 h 6858000"/>
              <a:gd name="connsiteX622" fmla="*/ 4073836 w 6569477"/>
              <a:gd name="connsiteY622" fmla="*/ 5046125 h 6858000"/>
              <a:gd name="connsiteX623" fmla="*/ 3990632 w 6569477"/>
              <a:gd name="connsiteY623" fmla="*/ 5179830 h 6858000"/>
              <a:gd name="connsiteX624" fmla="*/ 3909830 w 6569477"/>
              <a:gd name="connsiteY624" fmla="*/ 5323866 h 6858000"/>
              <a:gd name="connsiteX625" fmla="*/ 3898301 w 6569477"/>
              <a:gd name="connsiteY625" fmla="*/ 5321102 h 6858000"/>
              <a:gd name="connsiteX626" fmla="*/ 3867806 w 6569477"/>
              <a:gd name="connsiteY626" fmla="*/ 5377204 h 6858000"/>
              <a:gd name="connsiteX627" fmla="*/ 3813895 w 6569477"/>
              <a:gd name="connsiteY627" fmla="*/ 5449641 h 6858000"/>
              <a:gd name="connsiteX628" fmla="*/ 3756379 w 6569477"/>
              <a:gd name="connsiteY628" fmla="*/ 5506583 h 6858000"/>
              <a:gd name="connsiteX629" fmla="*/ 3752775 w 6569477"/>
              <a:gd name="connsiteY629" fmla="*/ 5491084 h 6858000"/>
              <a:gd name="connsiteX630" fmla="*/ 3709265 w 6569477"/>
              <a:gd name="connsiteY630" fmla="*/ 5546809 h 6858000"/>
              <a:gd name="connsiteX631" fmla="*/ 3669885 w 6569477"/>
              <a:gd name="connsiteY631" fmla="*/ 5596303 h 6858000"/>
              <a:gd name="connsiteX632" fmla="*/ 3646499 w 6569477"/>
              <a:gd name="connsiteY632" fmla="*/ 5639958 h 6858000"/>
              <a:gd name="connsiteX633" fmla="*/ 3613620 w 6569477"/>
              <a:gd name="connsiteY633" fmla="*/ 5675270 h 6858000"/>
              <a:gd name="connsiteX634" fmla="*/ 3413507 w 6569477"/>
              <a:gd name="connsiteY634" fmla="*/ 5872624 h 6858000"/>
              <a:gd name="connsiteX635" fmla="*/ 3322805 w 6569477"/>
              <a:gd name="connsiteY635" fmla="*/ 5952776 h 6858000"/>
              <a:gd name="connsiteX636" fmla="*/ 3320558 w 6569477"/>
              <a:gd name="connsiteY636" fmla="*/ 5955085 h 6858000"/>
              <a:gd name="connsiteX637" fmla="*/ 3314757 w 6569477"/>
              <a:gd name="connsiteY637" fmla="*/ 5959888 h 6858000"/>
              <a:gd name="connsiteX638" fmla="*/ 3307300 w 6569477"/>
              <a:gd name="connsiteY638" fmla="*/ 5966478 h 6858000"/>
              <a:gd name="connsiteX639" fmla="*/ 3303928 w 6569477"/>
              <a:gd name="connsiteY639" fmla="*/ 5968852 h 6858000"/>
              <a:gd name="connsiteX640" fmla="*/ 3201349 w 6569477"/>
              <a:gd name="connsiteY640" fmla="*/ 6053762 h 6858000"/>
              <a:gd name="connsiteX641" fmla="*/ 3207992 w 6569477"/>
              <a:gd name="connsiteY641" fmla="*/ 6056670 h 6858000"/>
              <a:gd name="connsiteX642" fmla="*/ 3225724 w 6569477"/>
              <a:gd name="connsiteY642" fmla="*/ 6055701 h 6858000"/>
              <a:gd name="connsiteX643" fmla="*/ 3234055 w 6569477"/>
              <a:gd name="connsiteY643" fmla="*/ 6055584 h 6858000"/>
              <a:gd name="connsiteX644" fmla="*/ 3383085 w 6569477"/>
              <a:gd name="connsiteY644" fmla="*/ 5947757 h 6858000"/>
              <a:gd name="connsiteX645" fmla="*/ 3692178 w 6569477"/>
              <a:gd name="connsiteY645" fmla="*/ 5663100 h 6858000"/>
              <a:gd name="connsiteX646" fmla="*/ 3726668 w 6569477"/>
              <a:gd name="connsiteY646" fmla="*/ 5628774 h 6858000"/>
              <a:gd name="connsiteX647" fmla="*/ 3751517 w 6569477"/>
              <a:gd name="connsiteY647" fmla="*/ 5601329 h 6858000"/>
              <a:gd name="connsiteX648" fmla="*/ 3758066 w 6569477"/>
              <a:gd name="connsiteY648" fmla="*/ 5598201 h 6858000"/>
              <a:gd name="connsiteX649" fmla="*/ 4021526 w 6569477"/>
              <a:gd name="connsiteY649" fmla="*/ 5278330 h 6858000"/>
              <a:gd name="connsiteX650" fmla="*/ 4018741 w 6569477"/>
              <a:gd name="connsiteY650" fmla="*/ 5279415 h 6858000"/>
              <a:gd name="connsiteX651" fmla="*/ 4005846 w 6569477"/>
              <a:gd name="connsiteY651" fmla="*/ 5290131 h 6858000"/>
              <a:gd name="connsiteX652" fmla="*/ 4006936 w 6569477"/>
              <a:gd name="connsiteY652" fmla="*/ 5278323 h 6858000"/>
              <a:gd name="connsiteX653" fmla="*/ 4009950 w 6569477"/>
              <a:gd name="connsiteY653" fmla="*/ 5271457 h 6858000"/>
              <a:gd name="connsiteX654" fmla="*/ 4014054 w 6569477"/>
              <a:gd name="connsiteY654" fmla="*/ 5252781 h 6858000"/>
              <a:gd name="connsiteX655" fmla="*/ 4020918 w 6569477"/>
              <a:gd name="connsiteY655" fmla="*/ 5255799 h 6858000"/>
              <a:gd name="connsiteX656" fmla="*/ 4028873 w 6569477"/>
              <a:gd name="connsiteY656" fmla="*/ 5247008 h 6858000"/>
              <a:gd name="connsiteX657" fmla="*/ 4027784 w 6569477"/>
              <a:gd name="connsiteY657" fmla="*/ 5258816 h 6858000"/>
              <a:gd name="connsiteX658" fmla="*/ 4024769 w 6569477"/>
              <a:gd name="connsiteY658" fmla="*/ 5265682 h 6858000"/>
              <a:gd name="connsiteX659" fmla="*/ 4069734 w 6569477"/>
              <a:gd name="connsiteY659" fmla="*/ 5191244 h 6858000"/>
              <a:gd name="connsiteX660" fmla="*/ 4139652 w 6569477"/>
              <a:gd name="connsiteY660" fmla="*/ 5078624 h 6858000"/>
              <a:gd name="connsiteX661" fmla="*/ 4173395 w 6569477"/>
              <a:gd name="connsiteY661" fmla="*/ 5048402 h 6858000"/>
              <a:gd name="connsiteX662" fmla="*/ 4187632 w 6569477"/>
              <a:gd name="connsiteY662" fmla="*/ 4997320 h 6858000"/>
              <a:gd name="connsiteX663" fmla="*/ 4237537 w 6569477"/>
              <a:gd name="connsiteY663" fmla="*/ 4920957 h 6858000"/>
              <a:gd name="connsiteX664" fmla="*/ 4275637 w 6569477"/>
              <a:gd name="connsiteY664" fmla="*/ 4843501 h 6858000"/>
              <a:gd name="connsiteX665" fmla="*/ 4292382 w 6569477"/>
              <a:gd name="connsiteY665" fmla="*/ 4842669 h 6858000"/>
              <a:gd name="connsiteX666" fmla="*/ 4386922 w 6569477"/>
              <a:gd name="connsiteY666" fmla="*/ 4618000 h 6858000"/>
              <a:gd name="connsiteX667" fmla="*/ 4367162 w 6569477"/>
              <a:gd name="connsiteY667" fmla="*/ 4625699 h 6858000"/>
              <a:gd name="connsiteX668" fmla="*/ 4425731 w 6569477"/>
              <a:gd name="connsiteY668" fmla="*/ 4531642 h 6858000"/>
              <a:gd name="connsiteX669" fmla="*/ 4440463 w 6569477"/>
              <a:gd name="connsiteY669" fmla="*/ 4509053 h 6858000"/>
              <a:gd name="connsiteX670" fmla="*/ 4496479 w 6569477"/>
              <a:gd name="connsiteY670" fmla="*/ 4324901 h 6858000"/>
              <a:gd name="connsiteX671" fmla="*/ 4558379 w 6569477"/>
              <a:gd name="connsiteY671" fmla="*/ 4048002 h 6858000"/>
              <a:gd name="connsiteX672" fmla="*/ 4558015 w 6569477"/>
              <a:gd name="connsiteY672" fmla="*/ 3905566 h 6858000"/>
              <a:gd name="connsiteX673" fmla="*/ 4557679 w 6569477"/>
              <a:gd name="connsiteY673" fmla="*/ 3800467 h 6858000"/>
              <a:gd name="connsiteX674" fmla="*/ 4604555 w 6569477"/>
              <a:gd name="connsiteY674" fmla="*/ 3232475 h 6858000"/>
              <a:gd name="connsiteX675" fmla="*/ 4591997 w 6569477"/>
              <a:gd name="connsiteY675" fmla="*/ 3197452 h 6858000"/>
              <a:gd name="connsiteX676" fmla="*/ 6452746 w 6569477"/>
              <a:gd name="connsiteY676" fmla="*/ 3122946 h 6858000"/>
              <a:gd name="connsiteX677" fmla="*/ 6453162 w 6569477"/>
              <a:gd name="connsiteY677" fmla="*/ 3130579 h 6858000"/>
              <a:gd name="connsiteX678" fmla="*/ 6456587 w 6569477"/>
              <a:gd name="connsiteY678" fmla="*/ 3167050 h 6858000"/>
              <a:gd name="connsiteX679" fmla="*/ 6461451 w 6569477"/>
              <a:gd name="connsiteY679" fmla="*/ 3181937 h 6858000"/>
              <a:gd name="connsiteX680" fmla="*/ 6467043 w 6569477"/>
              <a:gd name="connsiteY680" fmla="*/ 3130919 h 6858000"/>
              <a:gd name="connsiteX681" fmla="*/ 6466334 w 6569477"/>
              <a:gd name="connsiteY681" fmla="*/ 3130706 h 6858000"/>
              <a:gd name="connsiteX682" fmla="*/ 6458257 w 6569477"/>
              <a:gd name="connsiteY682" fmla="*/ 3143801 h 6858000"/>
              <a:gd name="connsiteX683" fmla="*/ 6455200 w 6569477"/>
              <a:gd name="connsiteY683" fmla="*/ 3129015 h 6858000"/>
              <a:gd name="connsiteX684" fmla="*/ 5899755 w 6569477"/>
              <a:gd name="connsiteY684" fmla="*/ 3090904 h 6858000"/>
              <a:gd name="connsiteX685" fmla="*/ 5899749 w 6569477"/>
              <a:gd name="connsiteY685" fmla="*/ 3090971 h 6858000"/>
              <a:gd name="connsiteX686" fmla="*/ 5913876 w 6569477"/>
              <a:gd name="connsiteY686" fmla="*/ 3255517 h 6858000"/>
              <a:gd name="connsiteX687" fmla="*/ 5902787 w 6569477"/>
              <a:gd name="connsiteY687" fmla="*/ 3259712 h 6858000"/>
              <a:gd name="connsiteX688" fmla="*/ 5909097 w 6569477"/>
              <a:gd name="connsiteY688" fmla="*/ 3323253 h 6858000"/>
              <a:gd name="connsiteX689" fmla="*/ 5905223 w 6569477"/>
              <a:gd name="connsiteY689" fmla="*/ 3413467 h 6858000"/>
              <a:gd name="connsiteX690" fmla="*/ 5889655 w 6569477"/>
              <a:gd name="connsiteY690" fmla="*/ 3492889 h 6858000"/>
              <a:gd name="connsiteX691" fmla="*/ 5877964 w 6569477"/>
              <a:gd name="connsiteY691" fmla="*/ 3482098 h 6858000"/>
              <a:gd name="connsiteX692" fmla="*/ 5873297 w 6569477"/>
              <a:gd name="connsiteY692" fmla="*/ 3552644 h 6858000"/>
              <a:gd name="connsiteX693" fmla="*/ 5868721 w 6569477"/>
              <a:gd name="connsiteY693" fmla="*/ 3613366 h 6858000"/>
              <a:gd name="connsiteX694" fmla="*/ 5868626 w 6569477"/>
              <a:gd name="connsiteY694" fmla="*/ 3615664 h 6858000"/>
              <a:gd name="connsiteX695" fmla="*/ 5902370 w 6569477"/>
              <a:gd name="connsiteY695" fmla="*/ 3649406 h 6858000"/>
              <a:gd name="connsiteX696" fmla="*/ 5893933 w 6569477"/>
              <a:gd name="connsiteY696" fmla="*/ 3759069 h 6858000"/>
              <a:gd name="connsiteX697" fmla="*/ 5910807 w 6569477"/>
              <a:gd name="connsiteY697" fmla="*/ 3708454 h 6858000"/>
              <a:gd name="connsiteX698" fmla="*/ 5913969 w 6569477"/>
              <a:gd name="connsiteY698" fmla="*/ 3735871 h 6858000"/>
              <a:gd name="connsiteX699" fmla="*/ 5913771 w 6569477"/>
              <a:gd name="connsiteY699" fmla="*/ 3738386 h 6858000"/>
              <a:gd name="connsiteX700" fmla="*/ 5919568 w 6569477"/>
              <a:gd name="connsiteY700" fmla="*/ 3702380 h 6858000"/>
              <a:gd name="connsiteX701" fmla="*/ 5920803 w 6569477"/>
              <a:gd name="connsiteY701" fmla="*/ 3653480 h 6858000"/>
              <a:gd name="connsiteX702" fmla="*/ 5935379 w 6569477"/>
              <a:gd name="connsiteY702" fmla="*/ 3617663 h 6858000"/>
              <a:gd name="connsiteX703" fmla="*/ 5927180 w 6569477"/>
              <a:gd name="connsiteY703" fmla="*/ 3573144 h 6858000"/>
              <a:gd name="connsiteX704" fmla="*/ 5936885 w 6569477"/>
              <a:gd name="connsiteY704" fmla="*/ 3495878 h 6858000"/>
              <a:gd name="connsiteX705" fmla="*/ 5937123 w 6569477"/>
              <a:gd name="connsiteY705" fmla="*/ 3422193 h 6858000"/>
              <a:gd name="connsiteX706" fmla="*/ 5949659 w 6569477"/>
              <a:gd name="connsiteY706" fmla="*/ 3415287 h 6858000"/>
              <a:gd name="connsiteX707" fmla="*/ 5948577 w 6569477"/>
              <a:gd name="connsiteY707" fmla="*/ 3308820 h 6858000"/>
              <a:gd name="connsiteX708" fmla="*/ 5940173 w 6569477"/>
              <a:gd name="connsiteY708" fmla="*/ 3227623 h 6858000"/>
              <a:gd name="connsiteX709" fmla="*/ 5936112 w 6569477"/>
              <a:gd name="connsiteY709" fmla="*/ 3227623 h 6858000"/>
              <a:gd name="connsiteX710" fmla="*/ 5934113 w 6569477"/>
              <a:gd name="connsiteY710" fmla="*/ 3216005 h 6858000"/>
              <a:gd name="connsiteX711" fmla="*/ 5933300 w 6569477"/>
              <a:gd name="connsiteY711" fmla="*/ 3217735 h 6858000"/>
              <a:gd name="connsiteX712" fmla="*/ 5925816 w 6569477"/>
              <a:gd name="connsiteY712" fmla="*/ 3220835 h 6858000"/>
              <a:gd name="connsiteX713" fmla="*/ 5922789 w 6569477"/>
              <a:gd name="connsiteY713" fmla="*/ 3182917 h 6858000"/>
              <a:gd name="connsiteX714" fmla="*/ 5925668 w 6569477"/>
              <a:gd name="connsiteY714" fmla="*/ 3166923 h 6858000"/>
              <a:gd name="connsiteX715" fmla="*/ 5922799 w 6569477"/>
              <a:gd name="connsiteY715" fmla="*/ 3150253 h 6858000"/>
              <a:gd name="connsiteX716" fmla="*/ 6470079 w 6569477"/>
              <a:gd name="connsiteY716" fmla="*/ 2971783 h 6858000"/>
              <a:gd name="connsiteX717" fmla="*/ 6459848 w 6569477"/>
              <a:gd name="connsiteY717" fmla="*/ 2985189 h 6858000"/>
              <a:gd name="connsiteX718" fmla="*/ 6446665 w 6569477"/>
              <a:gd name="connsiteY718" fmla="*/ 2989730 h 6858000"/>
              <a:gd name="connsiteX719" fmla="*/ 6447438 w 6569477"/>
              <a:gd name="connsiteY719" fmla="*/ 2994236 h 6858000"/>
              <a:gd name="connsiteX720" fmla="*/ 6440386 w 6569477"/>
              <a:gd name="connsiteY720" fmla="*/ 3018174 h 6858000"/>
              <a:gd name="connsiteX721" fmla="*/ 6450805 w 6569477"/>
              <a:gd name="connsiteY721" fmla="*/ 3087293 h 6858000"/>
              <a:gd name="connsiteX722" fmla="*/ 6451373 w 6569477"/>
              <a:gd name="connsiteY722" fmla="*/ 3097752 h 6858000"/>
              <a:gd name="connsiteX723" fmla="*/ 6456557 w 6569477"/>
              <a:gd name="connsiteY723" fmla="*/ 3096583 h 6858000"/>
              <a:gd name="connsiteX724" fmla="*/ 6467490 w 6569477"/>
              <a:gd name="connsiteY724" fmla="*/ 3085383 h 6858000"/>
              <a:gd name="connsiteX725" fmla="*/ 6469775 w 6569477"/>
              <a:gd name="connsiteY725" fmla="*/ 3085600 h 6858000"/>
              <a:gd name="connsiteX726" fmla="*/ 6473655 w 6569477"/>
              <a:gd name="connsiteY726" fmla="*/ 3017169 h 6858000"/>
              <a:gd name="connsiteX727" fmla="*/ 6473968 w 6569477"/>
              <a:gd name="connsiteY727" fmla="*/ 2994029 h 6858000"/>
              <a:gd name="connsiteX728" fmla="*/ 5796128 w 6569477"/>
              <a:gd name="connsiteY728" fmla="*/ 2808658 h 6858000"/>
              <a:gd name="connsiteX729" fmla="*/ 5796854 w 6569477"/>
              <a:gd name="connsiteY729" fmla="*/ 2813211 h 6858000"/>
              <a:gd name="connsiteX730" fmla="*/ 5790016 w 6569477"/>
              <a:gd name="connsiteY730" fmla="*/ 2888065 h 6858000"/>
              <a:gd name="connsiteX731" fmla="*/ 5804143 w 6569477"/>
              <a:gd name="connsiteY731" fmla="*/ 3052612 h 6858000"/>
              <a:gd name="connsiteX732" fmla="*/ 5793054 w 6569477"/>
              <a:gd name="connsiteY732" fmla="*/ 3056806 h 6858000"/>
              <a:gd name="connsiteX733" fmla="*/ 5799363 w 6569477"/>
              <a:gd name="connsiteY733" fmla="*/ 3120348 h 6858000"/>
              <a:gd name="connsiteX734" fmla="*/ 5795489 w 6569477"/>
              <a:gd name="connsiteY734" fmla="*/ 3210561 h 6858000"/>
              <a:gd name="connsiteX735" fmla="*/ 5779922 w 6569477"/>
              <a:gd name="connsiteY735" fmla="*/ 3289984 h 6858000"/>
              <a:gd name="connsiteX736" fmla="*/ 5768230 w 6569477"/>
              <a:gd name="connsiteY736" fmla="*/ 3279192 h 6858000"/>
              <a:gd name="connsiteX737" fmla="*/ 5758672 w 6569477"/>
              <a:gd name="connsiteY737" fmla="*/ 3414663 h 6858000"/>
              <a:gd name="connsiteX738" fmla="*/ 5755841 w 6569477"/>
              <a:gd name="connsiteY738" fmla="*/ 3484197 h 6858000"/>
              <a:gd name="connsiteX739" fmla="*/ 5751250 w 6569477"/>
              <a:gd name="connsiteY739" fmla="*/ 3511578 h 6858000"/>
              <a:gd name="connsiteX740" fmla="*/ 5753689 w 6569477"/>
              <a:gd name="connsiteY740" fmla="*/ 3558722 h 6858000"/>
              <a:gd name="connsiteX741" fmla="*/ 5750526 w 6569477"/>
              <a:gd name="connsiteY741" fmla="*/ 3632535 h 6858000"/>
              <a:gd name="connsiteX742" fmla="*/ 5834884 w 6569477"/>
              <a:gd name="connsiteY742" fmla="*/ 3413208 h 6858000"/>
              <a:gd name="connsiteX743" fmla="*/ 5868624 w 6569477"/>
              <a:gd name="connsiteY743" fmla="*/ 3387901 h 6858000"/>
              <a:gd name="connsiteX744" fmla="*/ 5866517 w 6569477"/>
              <a:gd name="connsiteY744" fmla="*/ 3410045 h 6858000"/>
              <a:gd name="connsiteX745" fmla="*/ 5867131 w 6569477"/>
              <a:gd name="connsiteY745" fmla="*/ 3410229 h 6858000"/>
              <a:gd name="connsiteX746" fmla="*/ 5872246 w 6569477"/>
              <a:gd name="connsiteY746" fmla="*/ 3386637 h 6858000"/>
              <a:gd name="connsiteX747" fmla="*/ 5872535 w 6569477"/>
              <a:gd name="connsiteY747" fmla="*/ 3347224 h 6858000"/>
              <a:gd name="connsiteX748" fmla="*/ 5872815 w 6569477"/>
              <a:gd name="connsiteY748" fmla="*/ 3260906 h 6858000"/>
              <a:gd name="connsiteX749" fmla="*/ 5887499 w 6569477"/>
              <a:gd name="connsiteY749" fmla="*/ 3252816 h 6858000"/>
              <a:gd name="connsiteX750" fmla="*/ 5880163 w 6569477"/>
              <a:gd name="connsiteY750" fmla="*/ 3070525 h 6858000"/>
              <a:gd name="connsiteX751" fmla="*/ 5878087 w 6569477"/>
              <a:gd name="connsiteY751" fmla="*/ 3050101 h 6858000"/>
              <a:gd name="connsiteX752" fmla="*/ 5870867 w 6569477"/>
              <a:gd name="connsiteY752" fmla="*/ 3036635 h 6858000"/>
              <a:gd name="connsiteX753" fmla="*/ 5865140 w 6569477"/>
              <a:gd name="connsiteY753" fmla="*/ 3025482 h 6858000"/>
              <a:gd name="connsiteX754" fmla="*/ 5864600 w 6569477"/>
              <a:gd name="connsiteY754" fmla="*/ 3026174 h 6858000"/>
              <a:gd name="connsiteX755" fmla="*/ 5859570 w 6569477"/>
              <a:gd name="connsiteY755" fmla="*/ 3025027 h 6858000"/>
              <a:gd name="connsiteX756" fmla="*/ 5858588 w 6569477"/>
              <a:gd name="connsiteY756" fmla="*/ 3012722 h 6858000"/>
              <a:gd name="connsiteX757" fmla="*/ 5843319 w 6569477"/>
              <a:gd name="connsiteY757" fmla="*/ 2982990 h 6858000"/>
              <a:gd name="connsiteX758" fmla="*/ 5834884 w 6569477"/>
              <a:gd name="connsiteY758" fmla="*/ 3016734 h 6858000"/>
              <a:gd name="connsiteX759" fmla="*/ 5818012 w 6569477"/>
              <a:gd name="connsiteY759" fmla="*/ 2864891 h 6858000"/>
              <a:gd name="connsiteX760" fmla="*/ 5804304 w 6569477"/>
              <a:gd name="connsiteY760" fmla="*/ 2829962 h 6858000"/>
              <a:gd name="connsiteX761" fmla="*/ 6508420 w 6569477"/>
              <a:gd name="connsiteY761" fmla="*/ 2779156 h 6858000"/>
              <a:gd name="connsiteX762" fmla="*/ 6507136 w 6569477"/>
              <a:gd name="connsiteY762" fmla="*/ 2780799 h 6858000"/>
              <a:gd name="connsiteX763" fmla="*/ 6500134 w 6569477"/>
              <a:gd name="connsiteY763" fmla="*/ 2779246 h 6858000"/>
              <a:gd name="connsiteX764" fmla="*/ 6502399 w 6569477"/>
              <a:gd name="connsiteY764" fmla="*/ 2890359 h 6858000"/>
              <a:gd name="connsiteX765" fmla="*/ 6505686 w 6569477"/>
              <a:gd name="connsiteY765" fmla="*/ 2887611 h 6858000"/>
              <a:gd name="connsiteX766" fmla="*/ 6511866 w 6569477"/>
              <a:gd name="connsiteY766" fmla="*/ 2873422 h 6858000"/>
              <a:gd name="connsiteX767" fmla="*/ 6513497 w 6569477"/>
              <a:gd name="connsiteY767" fmla="*/ 2877577 h 6858000"/>
              <a:gd name="connsiteX768" fmla="*/ 6514565 w 6569477"/>
              <a:gd name="connsiteY768" fmla="*/ 2898237 h 6858000"/>
              <a:gd name="connsiteX769" fmla="*/ 6519875 w 6569477"/>
              <a:gd name="connsiteY769" fmla="*/ 2893798 h 6858000"/>
              <a:gd name="connsiteX770" fmla="*/ 6513497 w 6569477"/>
              <a:gd name="connsiteY770" fmla="*/ 2877577 h 6858000"/>
              <a:gd name="connsiteX771" fmla="*/ 5404661 w 6569477"/>
              <a:gd name="connsiteY771" fmla="*/ 2763661 h 6858000"/>
              <a:gd name="connsiteX772" fmla="*/ 5413098 w 6569477"/>
              <a:gd name="connsiteY772" fmla="*/ 2788968 h 6858000"/>
              <a:gd name="connsiteX773" fmla="*/ 5413098 w 6569477"/>
              <a:gd name="connsiteY773" fmla="*/ 2797406 h 6858000"/>
              <a:gd name="connsiteX774" fmla="*/ 5413098 w 6569477"/>
              <a:gd name="connsiteY774" fmla="*/ 2805841 h 6858000"/>
              <a:gd name="connsiteX775" fmla="*/ 5413098 w 6569477"/>
              <a:gd name="connsiteY775" fmla="*/ 2814276 h 6858000"/>
              <a:gd name="connsiteX776" fmla="*/ 5404662 w 6569477"/>
              <a:gd name="connsiteY776" fmla="*/ 2797406 h 6858000"/>
              <a:gd name="connsiteX777" fmla="*/ 6368014 w 6569477"/>
              <a:gd name="connsiteY777" fmla="*/ 2752114 h 6858000"/>
              <a:gd name="connsiteX778" fmla="*/ 6354550 w 6569477"/>
              <a:gd name="connsiteY778" fmla="*/ 2796770 h 6858000"/>
              <a:gd name="connsiteX779" fmla="*/ 6353593 w 6569477"/>
              <a:gd name="connsiteY779" fmla="*/ 2805446 h 6858000"/>
              <a:gd name="connsiteX780" fmla="*/ 6374570 w 6569477"/>
              <a:gd name="connsiteY780" fmla="*/ 2874671 h 6858000"/>
              <a:gd name="connsiteX781" fmla="*/ 6409578 w 6569477"/>
              <a:gd name="connsiteY781" fmla="*/ 3143175 h 6858000"/>
              <a:gd name="connsiteX782" fmla="*/ 6414888 w 6569477"/>
              <a:gd name="connsiteY782" fmla="*/ 3138739 h 6858000"/>
              <a:gd name="connsiteX783" fmla="*/ 6421068 w 6569477"/>
              <a:gd name="connsiteY783" fmla="*/ 3124551 h 6858000"/>
              <a:gd name="connsiteX784" fmla="*/ 6422700 w 6569477"/>
              <a:gd name="connsiteY784" fmla="*/ 3128706 h 6858000"/>
              <a:gd name="connsiteX785" fmla="*/ 6423768 w 6569477"/>
              <a:gd name="connsiteY785" fmla="*/ 3149362 h 6858000"/>
              <a:gd name="connsiteX786" fmla="*/ 6429077 w 6569477"/>
              <a:gd name="connsiteY786" fmla="*/ 3144926 h 6858000"/>
              <a:gd name="connsiteX787" fmla="*/ 6422700 w 6569477"/>
              <a:gd name="connsiteY787" fmla="*/ 3128706 h 6858000"/>
              <a:gd name="connsiteX788" fmla="*/ 6417015 w 6569477"/>
              <a:gd name="connsiteY788" fmla="*/ 3018534 h 6858000"/>
              <a:gd name="connsiteX789" fmla="*/ 6414015 w 6569477"/>
              <a:gd name="connsiteY789" fmla="*/ 2972866 h 6858000"/>
              <a:gd name="connsiteX790" fmla="*/ 6406544 w 6569477"/>
              <a:gd name="connsiteY790" fmla="*/ 2951752 h 6858000"/>
              <a:gd name="connsiteX791" fmla="*/ 6389030 w 6569477"/>
              <a:gd name="connsiteY791" fmla="*/ 2804652 h 6858000"/>
              <a:gd name="connsiteX792" fmla="*/ 6368014 w 6569477"/>
              <a:gd name="connsiteY792" fmla="*/ 2752114 h 6858000"/>
              <a:gd name="connsiteX793" fmla="*/ 6478241 w 6569477"/>
              <a:gd name="connsiteY793" fmla="*/ 2723750 h 6858000"/>
              <a:gd name="connsiteX794" fmla="*/ 6481412 w 6569477"/>
              <a:gd name="connsiteY794" fmla="*/ 2772854 h 6858000"/>
              <a:gd name="connsiteX795" fmla="*/ 6481359 w 6569477"/>
              <a:gd name="connsiteY795" fmla="*/ 2778262 h 6858000"/>
              <a:gd name="connsiteX796" fmla="*/ 6492255 w 6569477"/>
              <a:gd name="connsiteY796" fmla="*/ 2843453 h 6858000"/>
              <a:gd name="connsiteX797" fmla="*/ 6492103 w 6569477"/>
              <a:gd name="connsiteY797" fmla="*/ 2836567 h 6858000"/>
              <a:gd name="connsiteX798" fmla="*/ 6487688 w 6569477"/>
              <a:gd name="connsiteY798" fmla="*/ 2751180 h 6858000"/>
              <a:gd name="connsiteX799" fmla="*/ 6471948 w 6569477"/>
              <a:gd name="connsiteY799" fmla="*/ 2602764 h 6858000"/>
              <a:gd name="connsiteX800" fmla="*/ 6470476 w 6569477"/>
              <a:gd name="connsiteY800" fmla="*/ 2603507 h 6858000"/>
              <a:gd name="connsiteX801" fmla="*/ 6474714 w 6569477"/>
              <a:gd name="connsiteY801" fmla="*/ 2669154 h 6858000"/>
              <a:gd name="connsiteX802" fmla="*/ 6474578 w 6569477"/>
              <a:gd name="connsiteY802" fmla="*/ 2659237 h 6858000"/>
              <a:gd name="connsiteX803" fmla="*/ 6476460 w 6569477"/>
              <a:gd name="connsiteY803" fmla="*/ 2609956 h 6858000"/>
              <a:gd name="connsiteX804" fmla="*/ 6471948 w 6569477"/>
              <a:gd name="connsiteY804" fmla="*/ 2602764 h 6858000"/>
              <a:gd name="connsiteX805" fmla="*/ 6458450 w 6569477"/>
              <a:gd name="connsiteY805" fmla="*/ 2239645 h 6858000"/>
              <a:gd name="connsiteX806" fmla="*/ 6450161 w 6569477"/>
              <a:gd name="connsiteY806" fmla="*/ 2257976 h 6858000"/>
              <a:gd name="connsiteX807" fmla="*/ 6433952 w 6569477"/>
              <a:gd name="connsiteY807" fmla="*/ 2243260 h 6858000"/>
              <a:gd name="connsiteX808" fmla="*/ 6419984 w 6569477"/>
              <a:gd name="connsiteY808" fmla="*/ 2274915 h 6858000"/>
              <a:gd name="connsiteX809" fmla="*/ 6412070 w 6569477"/>
              <a:gd name="connsiteY809" fmla="*/ 2253880 h 6858000"/>
              <a:gd name="connsiteX810" fmla="*/ 6438066 w 6569477"/>
              <a:gd name="connsiteY810" fmla="*/ 2377354 h 6858000"/>
              <a:gd name="connsiteX811" fmla="*/ 6458698 w 6569477"/>
              <a:gd name="connsiteY811" fmla="*/ 2510576 h 6858000"/>
              <a:gd name="connsiteX812" fmla="*/ 6465170 w 6569477"/>
              <a:gd name="connsiteY812" fmla="*/ 2512554 h 6858000"/>
              <a:gd name="connsiteX813" fmla="*/ 6466949 w 6569477"/>
              <a:gd name="connsiteY813" fmla="*/ 2477172 h 6858000"/>
              <a:gd name="connsiteX814" fmla="*/ 6512779 w 6569477"/>
              <a:gd name="connsiteY814" fmla="*/ 2527655 h 6858000"/>
              <a:gd name="connsiteX815" fmla="*/ 6482025 w 6569477"/>
              <a:gd name="connsiteY815" fmla="*/ 2340112 h 6858000"/>
              <a:gd name="connsiteX816" fmla="*/ 6479231 w 6569477"/>
              <a:gd name="connsiteY816" fmla="*/ 2346442 h 6858000"/>
              <a:gd name="connsiteX817" fmla="*/ 6476437 w 6569477"/>
              <a:gd name="connsiteY817" fmla="*/ 2352774 h 6858000"/>
              <a:gd name="connsiteX818" fmla="*/ 6472897 w 6569477"/>
              <a:gd name="connsiteY818" fmla="*/ 2343650 h 6858000"/>
              <a:gd name="connsiteX819" fmla="*/ 6472151 w 6569477"/>
              <a:gd name="connsiteY819" fmla="*/ 2328192 h 6858000"/>
              <a:gd name="connsiteX820" fmla="*/ 6469356 w 6569477"/>
              <a:gd name="connsiteY820" fmla="*/ 2334523 h 6858000"/>
              <a:gd name="connsiteX821" fmla="*/ 6467117 w 6569477"/>
              <a:gd name="connsiteY821" fmla="*/ 2288151 h 6858000"/>
              <a:gd name="connsiteX822" fmla="*/ 6460782 w 6569477"/>
              <a:gd name="connsiteY822" fmla="*/ 2285355 h 6858000"/>
              <a:gd name="connsiteX823" fmla="*/ 6457242 w 6569477"/>
              <a:gd name="connsiteY823" fmla="*/ 2276229 h 6858000"/>
              <a:gd name="connsiteX824" fmla="*/ 6460035 w 6569477"/>
              <a:gd name="connsiteY824" fmla="*/ 2269898 h 6858000"/>
              <a:gd name="connsiteX825" fmla="*/ 6462830 w 6569477"/>
              <a:gd name="connsiteY825" fmla="*/ 2263567 h 6858000"/>
              <a:gd name="connsiteX826" fmla="*/ 6466369 w 6569477"/>
              <a:gd name="connsiteY826" fmla="*/ 2272693 h 6858000"/>
              <a:gd name="connsiteX827" fmla="*/ 6469164 w 6569477"/>
              <a:gd name="connsiteY827" fmla="*/ 2266362 h 6858000"/>
              <a:gd name="connsiteX828" fmla="*/ 6461975 w 6569477"/>
              <a:gd name="connsiteY828" fmla="*/ 2240852 h 6858000"/>
              <a:gd name="connsiteX829" fmla="*/ 6458450 w 6569477"/>
              <a:gd name="connsiteY829" fmla="*/ 2239645 h 6858000"/>
              <a:gd name="connsiteX830" fmla="*/ 6119324 w 6569477"/>
              <a:gd name="connsiteY830" fmla="*/ 1470230 h 6858000"/>
              <a:gd name="connsiteX831" fmla="*/ 6182372 w 6569477"/>
              <a:gd name="connsiteY831" fmla="*/ 1708395 h 6858000"/>
              <a:gd name="connsiteX832" fmla="*/ 6213896 w 6569477"/>
              <a:gd name="connsiteY832" fmla="*/ 1718901 h 6858000"/>
              <a:gd name="connsiteX833" fmla="*/ 6230856 w 6569477"/>
              <a:gd name="connsiteY833" fmla="*/ 1709003 h 6858000"/>
              <a:gd name="connsiteX834" fmla="*/ 6226890 w 6569477"/>
              <a:gd name="connsiteY834" fmla="*/ 1691895 h 6858000"/>
              <a:gd name="connsiteX835" fmla="*/ 6185731 w 6569477"/>
              <a:gd name="connsiteY835" fmla="*/ 1576670 h 6858000"/>
              <a:gd name="connsiteX836" fmla="*/ 6173508 w 6569477"/>
              <a:gd name="connsiteY836" fmla="*/ 1521886 h 6858000"/>
              <a:gd name="connsiteX837" fmla="*/ 6172469 w 6569477"/>
              <a:gd name="connsiteY837" fmla="*/ 1515742 h 6858000"/>
              <a:gd name="connsiteX838" fmla="*/ 6170551 w 6569477"/>
              <a:gd name="connsiteY838" fmla="*/ 1514447 h 6858000"/>
              <a:gd name="connsiteX839" fmla="*/ 6119324 w 6569477"/>
              <a:gd name="connsiteY839" fmla="*/ 1470230 h 6858000"/>
              <a:gd name="connsiteX840" fmla="*/ 6220785 w 6569477"/>
              <a:gd name="connsiteY840" fmla="*/ 1467284 h 6858000"/>
              <a:gd name="connsiteX841" fmla="*/ 6224419 w 6569477"/>
              <a:gd name="connsiteY841" fmla="*/ 1484860 h 6858000"/>
              <a:gd name="connsiteX842" fmla="*/ 6221902 w 6569477"/>
              <a:gd name="connsiteY842" fmla="*/ 1506545 h 6858000"/>
              <a:gd name="connsiteX843" fmla="*/ 6228674 w 6569477"/>
              <a:gd name="connsiteY843" fmla="*/ 1507988 h 6858000"/>
              <a:gd name="connsiteX844" fmla="*/ 6234004 w 6569477"/>
              <a:gd name="connsiteY844" fmla="*/ 1516199 h 6858000"/>
              <a:gd name="connsiteX845" fmla="*/ 6229680 w 6569477"/>
              <a:gd name="connsiteY845" fmla="*/ 1536503 h 6858000"/>
              <a:gd name="connsiteX846" fmla="*/ 6224350 w 6569477"/>
              <a:gd name="connsiteY846" fmla="*/ 1528292 h 6858000"/>
              <a:gd name="connsiteX847" fmla="*/ 6223684 w 6569477"/>
              <a:gd name="connsiteY847" fmla="*/ 1527266 h 6858000"/>
              <a:gd name="connsiteX848" fmla="*/ 6220817 w 6569477"/>
              <a:gd name="connsiteY848" fmla="*/ 1522851 h 6858000"/>
              <a:gd name="connsiteX849" fmla="*/ 6221874 w 6569477"/>
              <a:gd name="connsiteY849" fmla="*/ 1531073 h 6858000"/>
              <a:gd name="connsiteX850" fmla="*/ 6242353 w 6569477"/>
              <a:gd name="connsiteY850" fmla="*/ 1609953 h 6858000"/>
              <a:gd name="connsiteX851" fmla="*/ 6223042 w 6569477"/>
              <a:gd name="connsiteY851" fmla="*/ 1634143 h 6858000"/>
              <a:gd name="connsiteX852" fmla="*/ 6239473 w 6569477"/>
              <a:gd name="connsiteY852" fmla="*/ 1705560 h 6858000"/>
              <a:gd name="connsiteX853" fmla="*/ 6250673 w 6569477"/>
              <a:gd name="connsiteY853" fmla="*/ 1702375 h 6858000"/>
              <a:gd name="connsiteX854" fmla="*/ 6297961 w 6569477"/>
              <a:gd name="connsiteY854" fmla="*/ 1764435 h 6858000"/>
              <a:gd name="connsiteX855" fmla="*/ 6373267 w 6569477"/>
              <a:gd name="connsiteY855" fmla="*/ 2069581 h 6858000"/>
              <a:gd name="connsiteX856" fmla="*/ 6384393 w 6569477"/>
              <a:gd name="connsiteY856" fmla="*/ 2122429 h 6858000"/>
              <a:gd name="connsiteX857" fmla="*/ 6393144 w 6569477"/>
              <a:gd name="connsiteY857" fmla="*/ 2124321 h 6858000"/>
              <a:gd name="connsiteX858" fmla="*/ 6418298 w 6569477"/>
              <a:gd name="connsiteY858" fmla="*/ 2175842 h 6858000"/>
              <a:gd name="connsiteX859" fmla="*/ 6419599 w 6569477"/>
              <a:gd name="connsiteY859" fmla="*/ 2138595 h 6858000"/>
              <a:gd name="connsiteX860" fmla="*/ 6401898 w 6569477"/>
              <a:gd name="connsiteY860" fmla="*/ 2092964 h 6858000"/>
              <a:gd name="connsiteX861" fmla="*/ 6319338 w 6569477"/>
              <a:gd name="connsiteY861" fmla="*/ 1731284 h 6858000"/>
              <a:gd name="connsiteX862" fmla="*/ 6294555 w 6569477"/>
              <a:gd name="connsiteY862" fmla="*/ 1667400 h 6858000"/>
              <a:gd name="connsiteX863" fmla="*/ 6274614 w 6569477"/>
              <a:gd name="connsiteY863" fmla="*/ 1575398 h 6858000"/>
              <a:gd name="connsiteX864" fmla="*/ 6261945 w 6569477"/>
              <a:gd name="connsiteY864" fmla="*/ 1569807 h 6858000"/>
              <a:gd name="connsiteX865" fmla="*/ 6227264 w 6569477"/>
              <a:gd name="connsiteY865" fmla="*/ 1485482 h 6858000"/>
              <a:gd name="connsiteX866" fmla="*/ 6163232 w 6569477"/>
              <a:gd name="connsiteY866" fmla="*/ 1291657 h 6858000"/>
              <a:gd name="connsiteX867" fmla="*/ 6169423 w 6569477"/>
              <a:gd name="connsiteY867" fmla="*/ 1308672 h 6858000"/>
              <a:gd name="connsiteX868" fmla="*/ 6164862 w 6569477"/>
              <a:gd name="connsiteY868" fmla="*/ 1292485 h 6858000"/>
              <a:gd name="connsiteX869" fmla="*/ 4999747 w 6569477"/>
              <a:gd name="connsiteY869" fmla="*/ 1084964 h 6858000"/>
              <a:gd name="connsiteX870" fmla="*/ 5004170 w 6569477"/>
              <a:gd name="connsiteY870" fmla="*/ 1092826 h 6858000"/>
              <a:gd name="connsiteX871" fmla="*/ 5000801 w 6569477"/>
              <a:gd name="connsiteY871" fmla="*/ 1092344 h 6858000"/>
              <a:gd name="connsiteX872" fmla="*/ 4999747 w 6569477"/>
              <a:gd name="connsiteY872" fmla="*/ 1084964 h 6858000"/>
              <a:gd name="connsiteX873" fmla="*/ 4933923 w 6569477"/>
              <a:gd name="connsiteY873" fmla="*/ 1003153 h 6858000"/>
              <a:gd name="connsiteX874" fmla="*/ 4947450 w 6569477"/>
              <a:gd name="connsiteY874" fmla="*/ 1028780 h 6858000"/>
              <a:gd name="connsiteX875" fmla="*/ 4940697 w 6569477"/>
              <a:gd name="connsiteY875" fmla="*/ 1009043 h 6858000"/>
              <a:gd name="connsiteX876" fmla="*/ 4932262 w 6569477"/>
              <a:gd name="connsiteY876" fmla="*/ 644497 h 6858000"/>
              <a:gd name="connsiteX877" fmla="*/ 4940697 w 6569477"/>
              <a:gd name="connsiteY877" fmla="*/ 654745 h 6858000"/>
              <a:gd name="connsiteX878" fmla="*/ 4932262 w 6569477"/>
              <a:gd name="connsiteY878" fmla="*/ 646309 h 6858000"/>
              <a:gd name="connsiteX879" fmla="*/ 5581482 w 6569477"/>
              <a:gd name="connsiteY879" fmla="*/ 244629 h 6858000"/>
              <a:gd name="connsiteX880" fmla="*/ 5577991 w 6569477"/>
              <a:gd name="connsiteY880" fmla="*/ 250629 h 6858000"/>
              <a:gd name="connsiteX881" fmla="*/ 5577495 w 6569477"/>
              <a:gd name="connsiteY881" fmla="*/ 252297 h 6858000"/>
              <a:gd name="connsiteX882" fmla="*/ 5647778 w 6569477"/>
              <a:gd name="connsiteY882" fmla="*/ 373537 h 6858000"/>
              <a:gd name="connsiteX883" fmla="*/ 5709512 w 6569477"/>
              <a:gd name="connsiteY883" fmla="*/ 510569 h 6858000"/>
              <a:gd name="connsiteX884" fmla="*/ 5951197 w 6569477"/>
              <a:gd name="connsiteY884" fmla="*/ 1025425 h 6858000"/>
              <a:gd name="connsiteX885" fmla="*/ 5942878 w 6569477"/>
              <a:gd name="connsiteY885" fmla="*/ 913784 h 6858000"/>
              <a:gd name="connsiteX886" fmla="*/ 5930115 w 6569477"/>
              <a:gd name="connsiteY886" fmla="*/ 859785 h 6858000"/>
              <a:gd name="connsiteX887" fmla="*/ 5902782 w 6569477"/>
              <a:gd name="connsiteY887" fmla="*/ 807112 h 6858000"/>
              <a:gd name="connsiteX888" fmla="*/ 5831966 w 6569477"/>
              <a:gd name="connsiteY888" fmla="*/ 645218 h 6858000"/>
              <a:gd name="connsiteX889" fmla="*/ 5794655 w 6569477"/>
              <a:gd name="connsiteY889" fmla="*/ 587744 h 6858000"/>
              <a:gd name="connsiteX890" fmla="*/ 5756339 w 6569477"/>
              <a:gd name="connsiteY890" fmla="*/ 501756 h 6858000"/>
              <a:gd name="connsiteX891" fmla="*/ 5742795 w 6569477"/>
              <a:gd name="connsiteY891" fmla="*/ 498872 h 6858000"/>
              <a:gd name="connsiteX892" fmla="*/ 5657513 w 6569477"/>
              <a:gd name="connsiteY892" fmla="*/ 367504 h 6858000"/>
              <a:gd name="connsiteX893" fmla="*/ 5591104 w 6569477"/>
              <a:gd name="connsiteY893" fmla="*/ 247231 h 6858000"/>
              <a:gd name="connsiteX894" fmla="*/ 5581482 w 6569477"/>
              <a:gd name="connsiteY894" fmla="*/ 244629 h 6858000"/>
              <a:gd name="connsiteX895" fmla="*/ 4684964 w 6569477"/>
              <a:gd name="connsiteY895" fmla="*/ 0 h 6858000"/>
              <a:gd name="connsiteX896" fmla="*/ 5380578 w 6569477"/>
              <a:gd name="connsiteY896" fmla="*/ 0 h 6858000"/>
              <a:gd name="connsiteX897" fmla="*/ 5478611 w 6569477"/>
              <a:gd name="connsiteY897" fmla="*/ 117479 h 6858000"/>
              <a:gd name="connsiteX898" fmla="*/ 5500013 w 6569477"/>
              <a:gd name="connsiteY898" fmla="*/ 146283 h 6858000"/>
              <a:gd name="connsiteX899" fmla="*/ 5500055 w 6569477"/>
              <a:gd name="connsiteY899" fmla="*/ 142937 h 6858000"/>
              <a:gd name="connsiteX900" fmla="*/ 5534919 w 6569477"/>
              <a:gd name="connsiteY900" fmla="*/ 178662 h 6858000"/>
              <a:gd name="connsiteX901" fmla="*/ 5448194 w 6569477"/>
              <a:gd name="connsiteY901" fmla="*/ 54062 h 6858000"/>
              <a:gd name="connsiteX902" fmla="*/ 5412460 w 6569477"/>
              <a:gd name="connsiteY902" fmla="*/ 0 h 6858000"/>
              <a:gd name="connsiteX903" fmla="*/ 5476134 w 6569477"/>
              <a:gd name="connsiteY903" fmla="*/ 0 h 6858000"/>
              <a:gd name="connsiteX904" fmla="*/ 5485373 w 6569477"/>
              <a:gd name="connsiteY904" fmla="*/ 12455 h 6858000"/>
              <a:gd name="connsiteX905" fmla="*/ 5571665 w 6569477"/>
              <a:gd name="connsiteY905" fmla="*/ 130771 h 6858000"/>
              <a:gd name="connsiteX906" fmla="*/ 5619902 w 6569477"/>
              <a:gd name="connsiteY906" fmla="*/ 208686 h 6858000"/>
              <a:gd name="connsiteX907" fmla="*/ 5662149 w 6569477"/>
              <a:gd name="connsiteY907" fmla="*/ 253738 h 6858000"/>
              <a:gd name="connsiteX908" fmla="*/ 5686327 w 6569477"/>
              <a:gd name="connsiteY908" fmla="*/ 295355 h 6858000"/>
              <a:gd name="connsiteX909" fmla="*/ 5686913 w 6569477"/>
              <a:gd name="connsiteY909" fmla="*/ 295939 h 6858000"/>
              <a:gd name="connsiteX910" fmla="*/ 5696157 w 6569477"/>
              <a:gd name="connsiteY910" fmla="*/ 311903 h 6858000"/>
              <a:gd name="connsiteX911" fmla="*/ 5731531 w 6569477"/>
              <a:gd name="connsiteY911" fmla="*/ 366614 h 6858000"/>
              <a:gd name="connsiteX912" fmla="*/ 5812509 w 6569477"/>
              <a:gd name="connsiteY912" fmla="*/ 478933 h 6858000"/>
              <a:gd name="connsiteX913" fmla="*/ 5815302 w 6569477"/>
              <a:gd name="connsiteY913" fmla="*/ 472602 h 6858000"/>
              <a:gd name="connsiteX914" fmla="*/ 5814555 w 6569477"/>
              <a:gd name="connsiteY914" fmla="*/ 457145 h 6858000"/>
              <a:gd name="connsiteX915" fmla="*/ 5817860 w 6569477"/>
              <a:gd name="connsiteY915" fmla="*/ 460147 h 6858000"/>
              <a:gd name="connsiteX916" fmla="*/ 5827972 w 6569477"/>
              <a:gd name="connsiteY916" fmla="*/ 478193 h 6858000"/>
              <a:gd name="connsiteX917" fmla="*/ 5830766 w 6569477"/>
              <a:gd name="connsiteY917" fmla="*/ 471862 h 6858000"/>
              <a:gd name="connsiteX918" fmla="*/ 5817860 w 6569477"/>
              <a:gd name="connsiteY918" fmla="*/ 460147 h 6858000"/>
              <a:gd name="connsiteX919" fmla="*/ 5763946 w 6569477"/>
              <a:gd name="connsiteY919" fmla="*/ 363899 h 6858000"/>
              <a:gd name="connsiteX920" fmla="*/ 5712077 w 6569477"/>
              <a:gd name="connsiteY920" fmla="*/ 260643 h 6858000"/>
              <a:gd name="connsiteX921" fmla="*/ 5647795 w 6569477"/>
              <a:gd name="connsiteY921" fmla="*/ 149075 h 6858000"/>
              <a:gd name="connsiteX922" fmla="*/ 5750084 w 6569477"/>
              <a:gd name="connsiteY922" fmla="*/ 277415 h 6858000"/>
              <a:gd name="connsiteX923" fmla="*/ 5737415 w 6569477"/>
              <a:gd name="connsiteY923" fmla="*/ 271824 h 6858000"/>
              <a:gd name="connsiteX924" fmla="*/ 5780454 w 6569477"/>
              <a:gd name="connsiteY924" fmla="*/ 328637 h 6858000"/>
              <a:gd name="connsiteX925" fmla="*/ 5784739 w 6569477"/>
              <a:gd name="connsiteY925" fmla="*/ 353221 h 6858000"/>
              <a:gd name="connsiteX926" fmla="*/ 5865230 w 6569477"/>
              <a:gd name="connsiteY926" fmla="*/ 479507 h 6858000"/>
              <a:gd name="connsiteX927" fmla="*/ 5891313 w 6569477"/>
              <a:gd name="connsiteY927" fmla="*/ 506145 h 6858000"/>
              <a:gd name="connsiteX928" fmla="*/ 6056025 w 6569477"/>
              <a:gd name="connsiteY928" fmla="*/ 836005 h 6858000"/>
              <a:gd name="connsiteX929" fmla="*/ 6104098 w 6569477"/>
              <a:gd name="connsiteY929" fmla="*/ 932857 h 6858000"/>
              <a:gd name="connsiteX930" fmla="*/ 6138008 w 6569477"/>
              <a:gd name="connsiteY930" fmla="*/ 993205 h 6858000"/>
              <a:gd name="connsiteX931" fmla="*/ 6123293 w 6569477"/>
              <a:gd name="connsiteY931" fmla="*/ 1009405 h 6858000"/>
              <a:gd name="connsiteX932" fmla="*/ 6012986 w 6569477"/>
              <a:gd name="connsiteY932" fmla="*/ 779192 h 6858000"/>
              <a:gd name="connsiteX933" fmla="*/ 6006652 w 6569477"/>
              <a:gd name="connsiteY933" fmla="*/ 776396 h 6858000"/>
              <a:gd name="connsiteX934" fmla="*/ 6010193 w 6569477"/>
              <a:gd name="connsiteY934" fmla="*/ 785523 h 6858000"/>
              <a:gd name="connsiteX935" fmla="*/ 6014480 w 6569477"/>
              <a:gd name="connsiteY935" fmla="*/ 810107 h 6858000"/>
              <a:gd name="connsiteX936" fmla="*/ 6004788 w 6569477"/>
              <a:gd name="connsiteY936" fmla="*/ 798404 h 6858000"/>
              <a:gd name="connsiteX937" fmla="*/ 6001064 w 6569477"/>
              <a:gd name="connsiteY937" fmla="*/ 789058 h 6858000"/>
              <a:gd name="connsiteX938" fmla="*/ 6004605 w 6569477"/>
              <a:gd name="connsiteY938" fmla="*/ 798185 h 6858000"/>
              <a:gd name="connsiteX939" fmla="*/ 6004788 w 6569477"/>
              <a:gd name="connsiteY939" fmla="*/ 798404 h 6858000"/>
              <a:gd name="connsiteX940" fmla="*/ 6051771 w 6569477"/>
              <a:gd name="connsiteY940" fmla="*/ 916385 h 6858000"/>
              <a:gd name="connsiteX941" fmla="*/ 6109323 w 6569477"/>
              <a:gd name="connsiteY941" fmla="*/ 1041059 h 6858000"/>
              <a:gd name="connsiteX942" fmla="*/ 6218330 w 6569477"/>
              <a:gd name="connsiteY942" fmla="*/ 1308516 h 6858000"/>
              <a:gd name="connsiteX943" fmla="*/ 6248699 w 6569477"/>
              <a:gd name="connsiteY943" fmla="*/ 1359737 h 6858000"/>
              <a:gd name="connsiteX944" fmla="*/ 6317460 w 6569477"/>
              <a:gd name="connsiteY944" fmla="*/ 1564049 h 6858000"/>
              <a:gd name="connsiteX945" fmla="*/ 6327364 w 6569477"/>
              <a:gd name="connsiteY945" fmla="*/ 1565758 h 6858000"/>
              <a:gd name="connsiteX946" fmla="*/ 6405224 w 6569477"/>
              <a:gd name="connsiteY946" fmla="*/ 1840478 h 6858000"/>
              <a:gd name="connsiteX947" fmla="*/ 6402944 w 6569477"/>
              <a:gd name="connsiteY947" fmla="*/ 1841928 h 6858000"/>
              <a:gd name="connsiteX948" fmla="*/ 6401876 w 6569477"/>
              <a:gd name="connsiteY948" fmla="*/ 1835782 h 6858000"/>
              <a:gd name="connsiteX949" fmla="*/ 6399693 w 6569477"/>
              <a:gd name="connsiteY949" fmla="*/ 1834088 h 6858000"/>
              <a:gd name="connsiteX950" fmla="*/ 6398335 w 6569477"/>
              <a:gd name="connsiteY950" fmla="*/ 1826656 h 6858000"/>
              <a:gd name="connsiteX951" fmla="*/ 6399057 w 6569477"/>
              <a:gd name="connsiteY951" fmla="*/ 1833594 h 6858000"/>
              <a:gd name="connsiteX952" fmla="*/ 6399693 w 6569477"/>
              <a:gd name="connsiteY952" fmla="*/ 1834088 h 6858000"/>
              <a:gd name="connsiteX953" fmla="*/ 6403601 w 6569477"/>
              <a:gd name="connsiteY953" fmla="*/ 1855454 h 6858000"/>
              <a:gd name="connsiteX954" fmla="*/ 6404114 w 6569477"/>
              <a:gd name="connsiteY954" fmla="*/ 1882153 h 6858000"/>
              <a:gd name="connsiteX955" fmla="*/ 6473067 w 6569477"/>
              <a:gd name="connsiteY955" fmla="*/ 2154626 h 6858000"/>
              <a:gd name="connsiteX956" fmla="*/ 6483134 w 6569477"/>
              <a:gd name="connsiteY956" fmla="*/ 2234707 h 6858000"/>
              <a:gd name="connsiteX957" fmla="*/ 6520415 w 6569477"/>
              <a:gd name="connsiteY957" fmla="*/ 2493203 h 6858000"/>
              <a:gd name="connsiteX958" fmla="*/ 6531980 w 6569477"/>
              <a:gd name="connsiteY958" fmla="*/ 2633394 h 6858000"/>
              <a:gd name="connsiteX959" fmla="*/ 6527593 w 6569477"/>
              <a:gd name="connsiteY959" fmla="*/ 2646575 h 6858000"/>
              <a:gd name="connsiteX960" fmla="*/ 6529126 w 6569477"/>
              <a:gd name="connsiteY960" fmla="*/ 2655889 h 6858000"/>
              <a:gd name="connsiteX961" fmla="*/ 6530629 w 6569477"/>
              <a:gd name="connsiteY961" fmla="*/ 2656552 h 6858000"/>
              <a:gd name="connsiteX962" fmla="*/ 6531421 w 6569477"/>
              <a:gd name="connsiteY962" fmla="*/ 2656903 h 6858000"/>
              <a:gd name="connsiteX963" fmla="*/ 6534962 w 6569477"/>
              <a:gd name="connsiteY963" fmla="*/ 2666028 h 6858000"/>
              <a:gd name="connsiteX964" fmla="*/ 6531926 w 6569477"/>
              <a:gd name="connsiteY964" fmla="*/ 2672908 h 6858000"/>
              <a:gd name="connsiteX965" fmla="*/ 6533706 w 6569477"/>
              <a:gd name="connsiteY965" fmla="*/ 2683731 h 6858000"/>
              <a:gd name="connsiteX966" fmla="*/ 6528462 w 6569477"/>
              <a:gd name="connsiteY966" fmla="*/ 2680756 h 6858000"/>
              <a:gd name="connsiteX967" fmla="*/ 6526580 w 6569477"/>
              <a:gd name="connsiteY967" fmla="*/ 2685022 h 6858000"/>
              <a:gd name="connsiteX968" fmla="*/ 6526136 w 6569477"/>
              <a:gd name="connsiteY968" fmla="*/ 2683881 h 6858000"/>
              <a:gd name="connsiteX969" fmla="*/ 6524812 w 6569477"/>
              <a:gd name="connsiteY969" fmla="*/ 2680466 h 6858000"/>
              <a:gd name="connsiteX970" fmla="*/ 6524804 w 6569477"/>
              <a:gd name="connsiteY970" fmla="*/ 2684545 h 6858000"/>
              <a:gd name="connsiteX971" fmla="*/ 6538236 w 6569477"/>
              <a:gd name="connsiteY971" fmla="*/ 2743109 h 6858000"/>
              <a:gd name="connsiteX972" fmla="*/ 6531185 w 6569477"/>
              <a:gd name="connsiteY972" fmla="*/ 2767044 h 6858000"/>
              <a:gd name="connsiteX973" fmla="*/ 6547385 w 6569477"/>
              <a:gd name="connsiteY973" fmla="*/ 2915923 h 6858000"/>
              <a:gd name="connsiteX974" fmla="*/ 6558964 w 6569477"/>
              <a:gd name="connsiteY974" fmla="*/ 2951360 h 6858000"/>
              <a:gd name="connsiteX975" fmla="*/ 6560463 w 6569477"/>
              <a:gd name="connsiteY975" fmla="*/ 3320054 h 6858000"/>
              <a:gd name="connsiteX976" fmla="*/ 6560643 w 6569477"/>
              <a:gd name="connsiteY976" fmla="*/ 3428182 h 6858000"/>
              <a:gd name="connsiteX977" fmla="*/ 6564303 w 6569477"/>
              <a:gd name="connsiteY977" fmla="*/ 3497307 h 6858000"/>
              <a:gd name="connsiteX978" fmla="*/ 6543934 w 6569477"/>
              <a:gd name="connsiteY978" fmla="*/ 3505308 h 6858000"/>
              <a:gd name="connsiteX979" fmla="*/ 6547053 w 6569477"/>
              <a:gd name="connsiteY979" fmla="*/ 3250053 h 6858000"/>
              <a:gd name="connsiteX980" fmla="*/ 6542614 w 6569477"/>
              <a:gd name="connsiteY980" fmla="*/ 3244740 h 6858000"/>
              <a:gd name="connsiteX981" fmla="*/ 6541744 w 6569477"/>
              <a:gd name="connsiteY981" fmla="*/ 3254490 h 6858000"/>
              <a:gd name="connsiteX982" fmla="*/ 6534694 w 6569477"/>
              <a:gd name="connsiteY982" fmla="*/ 3278429 h 6858000"/>
              <a:gd name="connsiteX983" fmla="*/ 6531190 w 6569477"/>
              <a:gd name="connsiteY983" fmla="*/ 3263643 h 6858000"/>
              <a:gd name="connsiteX984" fmla="*/ 6531994 w 6569477"/>
              <a:gd name="connsiteY984" fmla="*/ 3253615 h 6858000"/>
              <a:gd name="connsiteX985" fmla="*/ 6531124 w 6569477"/>
              <a:gd name="connsiteY985" fmla="*/ 3263366 h 6858000"/>
              <a:gd name="connsiteX986" fmla="*/ 6531190 w 6569477"/>
              <a:gd name="connsiteY986" fmla="*/ 3263643 h 6858000"/>
              <a:gd name="connsiteX987" fmla="*/ 6521033 w 6569477"/>
              <a:gd name="connsiteY987" fmla="*/ 3390229 h 6858000"/>
              <a:gd name="connsiteX988" fmla="*/ 6517384 w 6569477"/>
              <a:gd name="connsiteY988" fmla="*/ 3527497 h 6858000"/>
              <a:gd name="connsiteX989" fmla="*/ 6496595 w 6569477"/>
              <a:gd name="connsiteY989" fmla="*/ 3815563 h 6858000"/>
              <a:gd name="connsiteX990" fmla="*/ 6501124 w 6569477"/>
              <a:gd name="connsiteY990" fmla="*/ 3874940 h 6858000"/>
              <a:gd name="connsiteX991" fmla="*/ 6472234 w 6569477"/>
              <a:gd name="connsiteY991" fmla="*/ 4088567 h 6858000"/>
              <a:gd name="connsiteX992" fmla="*/ 6480357 w 6569477"/>
              <a:gd name="connsiteY992" fmla="*/ 4094487 h 6858000"/>
              <a:gd name="connsiteX993" fmla="*/ 6428427 w 6569477"/>
              <a:gd name="connsiteY993" fmla="*/ 4375267 h 6858000"/>
              <a:gd name="connsiteX994" fmla="*/ 6425741 w 6569477"/>
              <a:gd name="connsiteY994" fmla="*/ 4375556 h 6858000"/>
              <a:gd name="connsiteX995" fmla="*/ 6427506 w 6569477"/>
              <a:gd name="connsiteY995" fmla="*/ 4369573 h 6858000"/>
              <a:gd name="connsiteX996" fmla="*/ 6426300 w 6569477"/>
              <a:gd name="connsiteY996" fmla="*/ 4367087 h 6858000"/>
              <a:gd name="connsiteX997" fmla="*/ 6428376 w 6569477"/>
              <a:gd name="connsiteY997" fmla="*/ 4359822 h 6858000"/>
              <a:gd name="connsiteX998" fmla="*/ 6425949 w 6569477"/>
              <a:gd name="connsiteY998" fmla="*/ 4366362 h 6858000"/>
              <a:gd name="connsiteX999" fmla="*/ 6426300 w 6569477"/>
              <a:gd name="connsiteY999" fmla="*/ 4367087 h 6858000"/>
              <a:gd name="connsiteX1000" fmla="*/ 6420336 w 6569477"/>
              <a:gd name="connsiteY1000" fmla="*/ 4387972 h 6858000"/>
              <a:gd name="connsiteX1001" fmla="*/ 6408966 w 6569477"/>
              <a:gd name="connsiteY1001" fmla="*/ 4412135 h 6858000"/>
              <a:gd name="connsiteX1002" fmla="*/ 6350047 w 6569477"/>
              <a:gd name="connsiteY1002" fmla="*/ 4686953 h 6858000"/>
              <a:gd name="connsiteX1003" fmla="*/ 6323588 w 6569477"/>
              <a:gd name="connsiteY1003" fmla="*/ 4763203 h 6858000"/>
              <a:gd name="connsiteX1004" fmla="*/ 6242470 w 6569477"/>
              <a:gd name="connsiteY1004" fmla="*/ 5011457 h 6858000"/>
              <a:gd name="connsiteX1005" fmla="*/ 6206632 w 6569477"/>
              <a:gd name="connsiteY1005" fmla="*/ 5110210 h 6858000"/>
              <a:gd name="connsiteX1006" fmla="*/ 6191507 w 6569477"/>
              <a:gd name="connsiteY1006" fmla="*/ 5140673 h 6858000"/>
              <a:gd name="connsiteX1007" fmla="*/ 6172300 w 6569477"/>
              <a:gd name="connsiteY1007" fmla="*/ 5199455 h 6858000"/>
              <a:gd name="connsiteX1008" fmla="*/ 6156345 w 6569477"/>
              <a:gd name="connsiteY1008" fmla="*/ 5277115 h 6858000"/>
              <a:gd name="connsiteX1009" fmla="*/ 6059140 w 6569477"/>
              <a:gd name="connsiteY1009" fmla="*/ 5529842 h 6858000"/>
              <a:gd name="connsiteX1010" fmla="*/ 6065922 w 6569477"/>
              <a:gd name="connsiteY1010" fmla="*/ 5528472 h 6858000"/>
              <a:gd name="connsiteX1011" fmla="*/ 6078119 w 6569477"/>
              <a:gd name="connsiteY1011" fmla="*/ 5518945 h 6858000"/>
              <a:gd name="connsiteX1012" fmla="*/ 6077573 w 6569477"/>
              <a:gd name="connsiteY1012" fmla="*/ 5523376 h 6858000"/>
              <a:gd name="connsiteX1013" fmla="*/ 6068664 w 6569477"/>
              <a:gd name="connsiteY1013" fmla="*/ 5542046 h 6858000"/>
              <a:gd name="connsiteX1014" fmla="*/ 6075448 w 6569477"/>
              <a:gd name="connsiteY1014" fmla="*/ 5540675 h 6858000"/>
              <a:gd name="connsiteX1015" fmla="*/ 6077573 w 6569477"/>
              <a:gd name="connsiteY1015" fmla="*/ 5523376 h 6858000"/>
              <a:gd name="connsiteX1016" fmla="*/ 6125089 w 6569477"/>
              <a:gd name="connsiteY1016" fmla="*/ 5423814 h 6858000"/>
              <a:gd name="connsiteX1017" fmla="*/ 6179507 w 6569477"/>
              <a:gd name="connsiteY1017" fmla="*/ 5321879 h 6858000"/>
              <a:gd name="connsiteX1018" fmla="*/ 6233557 w 6569477"/>
              <a:gd name="connsiteY1018" fmla="*/ 5205010 h 6858000"/>
              <a:gd name="connsiteX1019" fmla="*/ 6187733 w 6569477"/>
              <a:gd name="connsiteY1019" fmla="*/ 5362599 h 6858000"/>
              <a:gd name="connsiteX1020" fmla="*/ 6184992 w 6569477"/>
              <a:gd name="connsiteY1020" fmla="*/ 5349026 h 6858000"/>
              <a:gd name="connsiteX1021" fmla="*/ 6163414 w 6569477"/>
              <a:gd name="connsiteY1021" fmla="*/ 5416956 h 6858000"/>
              <a:gd name="connsiteX1022" fmla="*/ 6145805 w 6569477"/>
              <a:gd name="connsiteY1022" fmla="*/ 5434638 h 6858000"/>
              <a:gd name="connsiteX1023" fmla="*/ 6089085 w 6569477"/>
              <a:gd name="connsiteY1023" fmla="*/ 5573237 h 6858000"/>
              <a:gd name="connsiteX1024" fmla="*/ 6082373 w 6569477"/>
              <a:gd name="connsiteY1024" fmla="*/ 5609909 h 6858000"/>
              <a:gd name="connsiteX1025" fmla="*/ 5907955 w 6569477"/>
              <a:gd name="connsiteY1025" fmla="*/ 5934742 h 6858000"/>
              <a:gd name="connsiteX1026" fmla="*/ 5856575 w 6569477"/>
              <a:gd name="connsiteY1026" fmla="*/ 6029882 h 6858000"/>
              <a:gd name="connsiteX1027" fmla="*/ 5826843 w 6569477"/>
              <a:gd name="connsiteY1027" fmla="*/ 6092393 h 6858000"/>
              <a:gd name="connsiteX1028" fmla="*/ 5805124 w 6569477"/>
              <a:gd name="connsiteY1028" fmla="*/ 6089719 h 6858000"/>
              <a:gd name="connsiteX1029" fmla="*/ 5929533 w 6569477"/>
              <a:gd name="connsiteY1029" fmla="*/ 5866812 h 6858000"/>
              <a:gd name="connsiteX1030" fmla="*/ 5928163 w 6569477"/>
              <a:gd name="connsiteY1030" fmla="*/ 5860025 h 6858000"/>
              <a:gd name="connsiteX1031" fmla="*/ 5922749 w 6569477"/>
              <a:gd name="connsiteY1031" fmla="*/ 5868182 h 6858000"/>
              <a:gd name="connsiteX1032" fmla="*/ 5905143 w 6569477"/>
              <a:gd name="connsiteY1032" fmla="*/ 5885866 h 6858000"/>
              <a:gd name="connsiteX1033" fmla="*/ 5909110 w 6569477"/>
              <a:gd name="connsiteY1033" fmla="*/ 5871199 h 6858000"/>
              <a:gd name="connsiteX1034" fmla="*/ 5914596 w 6569477"/>
              <a:gd name="connsiteY1034" fmla="*/ 5862765 h 6858000"/>
              <a:gd name="connsiteX1035" fmla="*/ 5909184 w 6569477"/>
              <a:gd name="connsiteY1035" fmla="*/ 5870922 h 6858000"/>
              <a:gd name="connsiteX1036" fmla="*/ 5909110 w 6569477"/>
              <a:gd name="connsiteY1036" fmla="*/ 5871199 h 6858000"/>
              <a:gd name="connsiteX1037" fmla="*/ 5839843 w 6569477"/>
              <a:gd name="connsiteY1037" fmla="*/ 5977637 h 6858000"/>
              <a:gd name="connsiteX1038" fmla="*/ 5771208 w 6569477"/>
              <a:gd name="connsiteY1038" fmla="*/ 6096571 h 6858000"/>
              <a:gd name="connsiteX1039" fmla="*/ 5615626 w 6569477"/>
              <a:gd name="connsiteY1039" fmla="*/ 6339899 h 6858000"/>
              <a:gd name="connsiteX1040" fmla="*/ 5591306 w 6569477"/>
              <a:gd name="connsiteY1040" fmla="*/ 6394255 h 6858000"/>
              <a:gd name="connsiteX1041" fmla="*/ 5464086 w 6569477"/>
              <a:gd name="connsiteY1041" fmla="*/ 6568285 h 6858000"/>
              <a:gd name="connsiteX1042" fmla="*/ 5468405 w 6569477"/>
              <a:gd name="connsiteY1042" fmla="*/ 6577359 h 6858000"/>
              <a:gd name="connsiteX1043" fmla="*/ 5288922 w 6569477"/>
              <a:gd name="connsiteY1043" fmla="*/ 6799441 h 6858000"/>
              <a:gd name="connsiteX1044" fmla="*/ 5286422 w 6569477"/>
              <a:gd name="connsiteY1044" fmla="*/ 6798415 h 6858000"/>
              <a:gd name="connsiteX1045" fmla="*/ 5290826 w 6569477"/>
              <a:gd name="connsiteY1045" fmla="*/ 6793995 h 6858000"/>
              <a:gd name="connsiteX1046" fmla="*/ 5290950 w 6569477"/>
              <a:gd name="connsiteY1046" fmla="*/ 6791235 h 6858000"/>
              <a:gd name="connsiteX1047" fmla="*/ 5296238 w 6569477"/>
              <a:gd name="connsiteY1047" fmla="*/ 6785838 h 6858000"/>
              <a:gd name="connsiteX1048" fmla="*/ 5290987 w 6569477"/>
              <a:gd name="connsiteY1048" fmla="*/ 6790431 h 6858000"/>
              <a:gd name="connsiteX1049" fmla="*/ 5290950 w 6569477"/>
              <a:gd name="connsiteY1049" fmla="*/ 6791235 h 6858000"/>
              <a:gd name="connsiteX1050" fmla="*/ 5275753 w 6569477"/>
              <a:gd name="connsiteY1050" fmla="*/ 6806752 h 6858000"/>
              <a:gd name="connsiteX1051" fmla="*/ 5254239 w 6569477"/>
              <a:gd name="connsiteY1051" fmla="*/ 6822575 h 6858000"/>
              <a:gd name="connsiteX1052" fmla="*/ 5225321 w 6569477"/>
              <a:gd name="connsiteY1052" fmla="*/ 6858000 h 6858000"/>
              <a:gd name="connsiteX1053" fmla="*/ 5157501 w 6569477"/>
              <a:gd name="connsiteY1053" fmla="*/ 6858000 h 6858000"/>
              <a:gd name="connsiteX1054" fmla="*/ 5208211 w 6569477"/>
              <a:gd name="connsiteY1054" fmla="*/ 6795673 h 6858000"/>
              <a:gd name="connsiteX1055" fmla="*/ 5328568 w 6569477"/>
              <a:gd name="connsiteY1055" fmla="*/ 6666293 h 6858000"/>
              <a:gd name="connsiteX1056" fmla="*/ 5366453 w 6569477"/>
              <a:gd name="connsiteY1056" fmla="*/ 6609197 h 6858000"/>
              <a:gd name="connsiteX1057" fmla="*/ 5430099 w 6569477"/>
              <a:gd name="connsiteY1057" fmla="*/ 6539833 h 6858000"/>
              <a:gd name="connsiteX1058" fmla="*/ 5427358 w 6569477"/>
              <a:gd name="connsiteY1058" fmla="*/ 6526259 h 6858000"/>
              <a:gd name="connsiteX1059" fmla="*/ 5513952 w 6569477"/>
              <a:gd name="connsiteY1059" fmla="*/ 6395753 h 6858000"/>
              <a:gd name="connsiteX1060" fmla="*/ 5597877 w 6569477"/>
              <a:gd name="connsiteY1060" fmla="*/ 6286977 h 6858000"/>
              <a:gd name="connsiteX1061" fmla="*/ 5589542 w 6569477"/>
              <a:gd name="connsiteY1061" fmla="*/ 6276299 h 6858000"/>
              <a:gd name="connsiteX1062" fmla="*/ 5579347 w 6569477"/>
              <a:gd name="connsiteY1062" fmla="*/ 6278801 h 6858000"/>
              <a:gd name="connsiteX1063" fmla="*/ 5572013 w 6569477"/>
              <a:gd name="connsiteY1063" fmla="*/ 6278854 h 6858000"/>
              <a:gd name="connsiteX1064" fmla="*/ 5561199 w 6569477"/>
              <a:gd name="connsiteY1064" fmla="*/ 6297181 h 6858000"/>
              <a:gd name="connsiteX1065" fmla="*/ 5561199 w 6569477"/>
              <a:gd name="connsiteY1065" fmla="*/ 6283333 h 6858000"/>
              <a:gd name="connsiteX1066" fmla="*/ 5526598 w 6569477"/>
              <a:gd name="connsiteY1066" fmla="*/ 6345645 h 6858000"/>
              <a:gd name="connsiteX1067" fmla="*/ 5505837 w 6569477"/>
              <a:gd name="connsiteY1067" fmla="*/ 6359491 h 6858000"/>
              <a:gd name="connsiteX1068" fmla="*/ 5422797 w 6569477"/>
              <a:gd name="connsiteY1068" fmla="*/ 6484116 h 6858000"/>
              <a:gd name="connsiteX1069" fmla="*/ 5408957 w 6569477"/>
              <a:gd name="connsiteY1069" fmla="*/ 6518733 h 6858000"/>
              <a:gd name="connsiteX1070" fmla="*/ 5173676 w 6569477"/>
              <a:gd name="connsiteY1070" fmla="*/ 6802601 h 6858000"/>
              <a:gd name="connsiteX1071" fmla="*/ 5153132 w 6569477"/>
              <a:gd name="connsiteY1071" fmla="*/ 6832134 h 6858000"/>
              <a:gd name="connsiteX1072" fmla="*/ 5136638 w 6569477"/>
              <a:gd name="connsiteY1072" fmla="*/ 6858000 h 6858000"/>
              <a:gd name="connsiteX1073" fmla="*/ 5106051 w 6569477"/>
              <a:gd name="connsiteY1073" fmla="*/ 6858000 h 6858000"/>
              <a:gd name="connsiteX1074" fmla="*/ 5127832 w 6569477"/>
              <a:gd name="connsiteY1074" fmla="*/ 6832026 h 6858000"/>
              <a:gd name="connsiteX1075" fmla="*/ 5208277 w 6569477"/>
              <a:gd name="connsiteY1075" fmla="*/ 6740288 h 6858000"/>
              <a:gd name="connsiteX1076" fmla="*/ 5208277 w 6569477"/>
              <a:gd name="connsiteY1076" fmla="*/ 6733364 h 6858000"/>
              <a:gd name="connsiteX1077" fmla="*/ 5201357 w 6569477"/>
              <a:gd name="connsiteY1077" fmla="*/ 6740288 h 6858000"/>
              <a:gd name="connsiteX1078" fmla="*/ 5180596 w 6569477"/>
              <a:gd name="connsiteY1078" fmla="*/ 6754136 h 6858000"/>
              <a:gd name="connsiteX1079" fmla="*/ 5187389 w 6569477"/>
              <a:gd name="connsiteY1079" fmla="*/ 6740544 h 6858000"/>
              <a:gd name="connsiteX1080" fmla="*/ 5194437 w 6569477"/>
              <a:gd name="connsiteY1080" fmla="*/ 6733364 h 6858000"/>
              <a:gd name="connsiteX1081" fmla="*/ 5187516 w 6569477"/>
              <a:gd name="connsiteY1081" fmla="*/ 6740288 h 6858000"/>
              <a:gd name="connsiteX1082" fmla="*/ 5187389 w 6569477"/>
              <a:gd name="connsiteY1082" fmla="*/ 6740544 h 6858000"/>
              <a:gd name="connsiteX1083" fmla="*/ 5098421 w 6569477"/>
              <a:gd name="connsiteY1083" fmla="*/ 6831161 h 6858000"/>
              <a:gd name="connsiteX1084" fmla="*/ 5074751 w 6569477"/>
              <a:gd name="connsiteY1084" fmla="*/ 6858000 h 6858000"/>
              <a:gd name="connsiteX1085" fmla="*/ 4627783 w 6569477"/>
              <a:gd name="connsiteY1085" fmla="*/ 6858000 h 6858000"/>
              <a:gd name="connsiteX1086" fmla="*/ 4759894 w 6569477"/>
              <a:gd name="connsiteY1086" fmla="*/ 6716663 h 6858000"/>
              <a:gd name="connsiteX1087" fmla="*/ 5986727 w 6569477"/>
              <a:gd name="connsiteY1087" fmla="*/ 3868735 h 6858000"/>
              <a:gd name="connsiteX1088" fmla="*/ 6003597 w 6569477"/>
              <a:gd name="connsiteY1088" fmla="*/ 3548178 h 6858000"/>
              <a:gd name="connsiteX1089" fmla="*/ 6012034 w 6569477"/>
              <a:gd name="connsiteY1089" fmla="*/ 3539742 h 6858000"/>
              <a:gd name="connsiteX1090" fmla="*/ 6012033 w 6569477"/>
              <a:gd name="connsiteY1090" fmla="*/ 3514433 h 6858000"/>
              <a:gd name="connsiteX1091" fmla="*/ 6003597 w 6569477"/>
              <a:gd name="connsiteY1091" fmla="*/ 3506001 h 6858000"/>
              <a:gd name="connsiteX1092" fmla="*/ 6003597 w 6569477"/>
              <a:gd name="connsiteY1092" fmla="*/ 3269799 h 6858000"/>
              <a:gd name="connsiteX1093" fmla="*/ 5952984 w 6569477"/>
              <a:gd name="connsiteY1093" fmla="*/ 2721484 h 6858000"/>
              <a:gd name="connsiteX1094" fmla="*/ 5404662 w 6569477"/>
              <a:gd name="connsiteY1094" fmla="*/ 1051221 h 6858000"/>
              <a:gd name="connsiteX1095" fmla="*/ 4873211 w 6569477"/>
              <a:gd name="connsiteY1095" fmla="*/ 224525 h 6858000"/>
              <a:gd name="connsiteX1096" fmla="*/ 4890083 w 6569477"/>
              <a:gd name="connsiteY1096" fmla="*/ 232961 h 6858000"/>
              <a:gd name="connsiteX1097" fmla="*/ 4797289 w 6569477"/>
              <a:gd name="connsiteY1097" fmla="*/ 114861 h 6858000"/>
              <a:gd name="connsiteX1098" fmla="*/ 4738239 w 6569477"/>
              <a:gd name="connsiteY1098" fmla="*/ 55811 h 6858000"/>
              <a:gd name="connsiteX1099" fmla="*/ 0 w 6569477"/>
              <a:gd name="connsiteY1099" fmla="*/ 0 h 6858000"/>
              <a:gd name="connsiteX1100" fmla="*/ 4229922 w 6569477"/>
              <a:gd name="connsiteY1100" fmla="*/ 0 h 6858000"/>
              <a:gd name="connsiteX1101" fmla="*/ 4372273 w 6569477"/>
              <a:gd name="connsiteY1101" fmla="*/ 157015 h 6858000"/>
              <a:gd name="connsiteX1102" fmla="*/ 4543809 w 6569477"/>
              <a:gd name="connsiteY1102" fmla="*/ 370769 h 6858000"/>
              <a:gd name="connsiteX1103" fmla="*/ 4849592 w 6569477"/>
              <a:gd name="connsiteY1103" fmla="*/ 843375 h 6858000"/>
              <a:gd name="connsiteX1104" fmla="*/ 4914877 w 6569477"/>
              <a:gd name="connsiteY1104" fmla="*/ 967066 h 6858000"/>
              <a:gd name="connsiteX1105" fmla="*/ 4925933 w 6569477"/>
              <a:gd name="connsiteY1105" fmla="*/ 979122 h 6858000"/>
              <a:gd name="connsiteX1106" fmla="*/ 4982878 w 6569477"/>
              <a:gd name="connsiteY1106" fmla="*/ 1068093 h 6858000"/>
              <a:gd name="connsiteX1107" fmla="*/ 4982876 w 6569477"/>
              <a:gd name="connsiteY1107" fmla="*/ 1076527 h 6858000"/>
              <a:gd name="connsiteX1108" fmla="*/ 4982876 w 6569477"/>
              <a:gd name="connsiteY1108" fmla="*/ 1084962 h 6858000"/>
              <a:gd name="connsiteX1109" fmla="*/ 4991312 w 6569477"/>
              <a:gd name="connsiteY1109" fmla="*/ 1084964 h 6858000"/>
              <a:gd name="connsiteX1110" fmla="*/ 5008183 w 6569477"/>
              <a:gd name="connsiteY1110" fmla="*/ 1127139 h 6858000"/>
              <a:gd name="connsiteX1111" fmla="*/ 5008183 w 6569477"/>
              <a:gd name="connsiteY1111" fmla="*/ 1135577 h 6858000"/>
              <a:gd name="connsiteX1112" fmla="*/ 5016618 w 6569477"/>
              <a:gd name="connsiteY1112" fmla="*/ 1144015 h 6858000"/>
              <a:gd name="connsiteX1113" fmla="*/ 5016619 w 6569477"/>
              <a:gd name="connsiteY1113" fmla="*/ 1135576 h 6858000"/>
              <a:gd name="connsiteX1114" fmla="*/ 5075670 w 6569477"/>
              <a:gd name="connsiteY1114" fmla="*/ 1228369 h 6858000"/>
              <a:gd name="connsiteX1115" fmla="*/ 5067232 w 6569477"/>
              <a:gd name="connsiteY1115" fmla="*/ 1228371 h 6858000"/>
              <a:gd name="connsiteX1116" fmla="*/ 5067232 w 6569477"/>
              <a:gd name="connsiteY1116" fmla="*/ 1236805 h 6858000"/>
              <a:gd name="connsiteX1117" fmla="*/ 5075669 w 6569477"/>
              <a:gd name="connsiteY1117" fmla="*/ 1245241 h 6858000"/>
              <a:gd name="connsiteX1118" fmla="*/ 5084105 w 6569477"/>
              <a:gd name="connsiteY1118" fmla="*/ 1245241 h 6858000"/>
              <a:gd name="connsiteX1119" fmla="*/ 5084107 w 6569477"/>
              <a:gd name="connsiteY1119" fmla="*/ 1253677 h 6858000"/>
              <a:gd name="connsiteX1120" fmla="*/ 5100976 w 6569477"/>
              <a:gd name="connsiteY1120" fmla="*/ 1304291 h 6858000"/>
              <a:gd name="connsiteX1121" fmla="*/ 5117847 w 6569477"/>
              <a:gd name="connsiteY1121" fmla="*/ 1312726 h 6858000"/>
              <a:gd name="connsiteX1122" fmla="*/ 5126282 w 6569477"/>
              <a:gd name="connsiteY1122" fmla="*/ 1329598 h 6858000"/>
              <a:gd name="connsiteX1123" fmla="*/ 5117847 w 6569477"/>
              <a:gd name="connsiteY1123" fmla="*/ 1338033 h 6858000"/>
              <a:gd name="connsiteX1124" fmla="*/ 5126283 w 6569477"/>
              <a:gd name="connsiteY1124" fmla="*/ 1346469 h 6858000"/>
              <a:gd name="connsiteX1125" fmla="*/ 5134719 w 6569477"/>
              <a:gd name="connsiteY1125" fmla="*/ 1354905 h 6858000"/>
              <a:gd name="connsiteX1126" fmla="*/ 5176898 w 6569477"/>
              <a:gd name="connsiteY1126" fmla="*/ 1430824 h 6858000"/>
              <a:gd name="connsiteX1127" fmla="*/ 5168461 w 6569477"/>
              <a:gd name="connsiteY1127" fmla="*/ 1397082 h 6858000"/>
              <a:gd name="connsiteX1128" fmla="*/ 5143155 w 6569477"/>
              <a:gd name="connsiteY1128" fmla="*/ 1363341 h 6858000"/>
              <a:gd name="connsiteX1129" fmla="*/ 5143154 w 6569477"/>
              <a:gd name="connsiteY1129" fmla="*/ 1354903 h 6858000"/>
              <a:gd name="connsiteX1130" fmla="*/ 5143155 w 6569477"/>
              <a:gd name="connsiteY1130" fmla="*/ 1346469 h 6858000"/>
              <a:gd name="connsiteX1131" fmla="*/ 5134719 w 6569477"/>
              <a:gd name="connsiteY1131" fmla="*/ 1329598 h 6858000"/>
              <a:gd name="connsiteX1132" fmla="*/ 5092539 w 6569477"/>
              <a:gd name="connsiteY1132" fmla="*/ 1262112 h 6858000"/>
              <a:gd name="connsiteX1133" fmla="*/ 5092540 w 6569477"/>
              <a:gd name="connsiteY1133" fmla="*/ 1245241 h 6858000"/>
              <a:gd name="connsiteX1134" fmla="*/ 5092539 w 6569477"/>
              <a:gd name="connsiteY1134" fmla="*/ 1236803 h 6858000"/>
              <a:gd name="connsiteX1135" fmla="*/ 5092539 w 6569477"/>
              <a:gd name="connsiteY1135" fmla="*/ 1219933 h 6858000"/>
              <a:gd name="connsiteX1136" fmla="*/ 5084107 w 6569477"/>
              <a:gd name="connsiteY1136" fmla="*/ 1219935 h 6858000"/>
              <a:gd name="connsiteX1137" fmla="*/ 5075668 w 6569477"/>
              <a:gd name="connsiteY1137" fmla="*/ 1219935 h 6858000"/>
              <a:gd name="connsiteX1138" fmla="*/ 5050362 w 6569477"/>
              <a:gd name="connsiteY1138" fmla="*/ 1186189 h 6858000"/>
              <a:gd name="connsiteX1139" fmla="*/ 5025055 w 6569477"/>
              <a:gd name="connsiteY1139" fmla="*/ 1135578 h 6858000"/>
              <a:gd name="connsiteX1140" fmla="*/ 5025054 w 6569477"/>
              <a:gd name="connsiteY1140" fmla="*/ 1127141 h 6858000"/>
              <a:gd name="connsiteX1141" fmla="*/ 5025055 w 6569477"/>
              <a:gd name="connsiteY1141" fmla="*/ 1118707 h 6858000"/>
              <a:gd name="connsiteX1142" fmla="*/ 5009238 w 6569477"/>
              <a:gd name="connsiteY1142" fmla="*/ 1101833 h 6858000"/>
              <a:gd name="connsiteX1143" fmla="*/ 5004170 w 6569477"/>
              <a:gd name="connsiteY1143" fmla="*/ 1092826 h 6858000"/>
              <a:gd name="connsiteX1144" fmla="*/ 5008183 w 6569477"/>
              <a:gd name="connsiteY1144" fmla="*/ 1093400 h 6858000"/>
              <a:gd name="connsiteX1145" fmla="*/ 5008182 w 6569477"/>
              <a:gd name="connsiteY1145" fmla="*/ 1084964 h 6858000"/>
              <a:gd name="connsiteX1146" fmla="*/ 4999746 w 6569477"/>
              <a:gd name="connsiteY1146" fmla="*/ 1076527 h 6858000"/>
              <a:gd name="connsiteX1147" fmla="*/ 4991312 w 6569477"/>
              <a:gd name="connsiteY1147" fmla="*/ 1068091 h 6858000"/>
              <a:gd name="connsiteX1148" fmla="*/ 4982876 w 6569477"/>
              <a:gd name="connsiteY1148" fmla="*/ 1042786 h 6858000"/>
              <a:gd name="connsiteX1149" fmla="*/ 4966004 w 6569477"/>
              <a:gd name="connsiteY1149" fmla="*/ 1025912 h 6858000"/>
              <a:gd name="connsiteX1150" fmla="*/ 4982876 w 6569477"/>
              <a:gd name="connsiteY1150" fmla="*/ 1034349 h 6858000"/>
              <a:gd name="connsiteX1151" fmla="*/ 4957571 w 6569477"/>
              <a:gd name="connsiteY1151" fmla="*/ 1009043 h 6858000"/>
              <a:gd name="connsiteX1152" fmla="*/ 4932262 w 6569477"/>
              <a:gd name="connsiteY1152" fmla="*/ 966864 h 6858000"/>
              <a:gd name="connsiteX1153" fmla="*/ 4957569 w 6569477"/>
              <a:gd name="connsiteY1153" fmla="*/ 966864 h 6858000"/>
              <a:gd name="connsiteX1154" fmla="*/ 4923825 w 6569477"/>
              <a:gd name="connsiteY1154" fmla="*/ 933123 h 6858000"/>
              <a:gd name="connsiteX1155" fmla="*/ 4932261 w 6569477"/>
              <a:gd name="connsiteY1155" fmla="*/ 933122 h 6858000"/>
              <a:gd name="connsiteX1156" fmla="*/ 4932262 w 6569477"/>
              <a:gd name="connsiteY1156" fmla="*/ 924686 h 6858000"/>
              <a:gd name="connsiteX1157" fmla="*/ 4923825 w 6569477"/>
              <a:gd name="connsiteY1157" fmla="*/ 916250 h 6858000"/>
              <a:gd name="connsiteX1158" fmla="*/ 4898518 w 6569477"/>
              <a:gd name="connsiteY1158" fmla="*/ 890943 h 6858000"/>
              <a:gd name="connsiteX1159" fmla="*/ 4890083 w 6569477"/>
              <a:gd name="connsiteY1159" fmla="*/ 874073 h 6858000"/>
              <a:gd name="connsiteX1160" fmla="*/ 4881646 w 6569477"/>
              <a:gd name="connsiteY1160" fmla="*/ 865638 h 6858000"/>
              <a:gd name="connsiteX1161" fmla="*/ 4881647 w 6569477"/>
              <a:gd name="connsiteY1161" fmla="*/ 874073 h 6858000"/>
              <a:gd name="connsiteX1162" fmla="*/ 4881647 w 6569477"/>
              <a:gd name="connsiteY1162" fmla="*/ 882507 h 6858000"/>
              <a:gd name="connsiteX1163" fmla="*/ 4839470 w 6569477"/>
              <a:gd name="connsiteY1163" fmla="*/ 815023 h 6858000"/>
              <a:gd name="connsiteX1164" fmla="*/ 4864776 w 6569477"/>
              <a:gd name="connsiteY1164" fmla="*/ 823459 h 6858000"/>
              <a:gd name="connsiteX1165" fmla="*/ 4814160 w 6569477"/>
              <a:gd name="connsiteY1165" fmla="*/ 772843 h 6858000"/>
              <a:gd name="connsiteX1166" fmla="*/ 4771982 w 6569477"/>
              <a:gd name="connsiteY1166" fmla="*/ 705360 h 6858000"/>
              <a:gd name="connsiteX1167" fmla="*/ 4780419 w 6569477"/>
              <a:gd name="connsiteY1167" fmla="*/ 713795 h 6858000"/>
              <a:gd name="connsiteX1168" fmla="*/ 4788853 w 6569477"/>
              <a:gd name="connsiteY1168" fmla="*/ 713795 h 6858000"/>
              <a:gd name="connsiteX1169" fmla="*/ 4797292 w 6569477"/>
              <a:gd name="connsiteY1169" fmla="*/ 713795 h 6858000"/>
              <a:gd name="connsiteX1170" fmla="*/ 4788854 w 6569477"/>
              <a:gd name="connsiteY1170" fmla="*/ 696923 h 6858000"/>
              <a:gd name="connsiteX1171" fmla="*/ 4797290 w 6569477"/>
              <a:gd name="connsiteY1171" fmla="*/ 696923 h 6858000"/>
              <a:gd name="connsiteX1172" fmla="*/ 4805728 w 6569477"/>
              <a:gd name="connsiteY1172" fmla="*/ 705359 h 6858000"/>
              <a:gd name="connsiteX1173" fmla="*/ 4805726 w 6569477"/>
              <a:gd name="connsiteY1173" fmla="*/ 713795 h 6858000"/>
              <a:gd name="connsiteX1174" fmla="*/ 4814160 w 6569477"/>
              <a:gd name="connsiteY1174" fmla="*/ 722229 h 6858000"/>
              <a:gd name="connsiteX1175" fmla="*/ 4822596 w 6569477"/>
              <a:gd name="connsiteY1175" fmla="*/ 730666 h 6858000"/>
              <a:gd name="connsiteX1176" fmla="*/ 4991311 w 6569477"/>
              <a:gd name="connsiteY1176" fmla="*/ 1000607 h 6858000"/>
              <a:gd name="connsiteX1177" fmla="*/ 4991312 w 6569477"/>
              <a:gd name="connsiteY1177" fmla="*/ 1009043 h 6858000"/>
              <a:gd name="connsiteX1178" fmla="*/ 4999746 w 6569477"/>
              <a:gd name="connsiteY1178" fmla="*/ 1017476 h 6858000"/>
              <a:gd name="connsiteX1179" fmla="*/ 5033490 w 6569477"/>
              <a:gd name="connsiteY1179" fmla="*/ 1068093 h 6858000"/>
              <a:gd name="connsiteX1180" fmla="*/ 5041925 w 6569477"/>
              <a:gd name="connsiteY1180" fmla="*/ 1093401 h 6858000"/>
              <a:gd name="connsiteX1181" fmla="*/ 5050362 w 6569477"/>
              <a:gd name="connsiteY1181" fmla="*/ 1101835 h 6858000"/>
              <a:gd name="connsiteX1182" fmla="*/ 5092540 w 6569477"/>
              <a:gd name="connsiteY1182" fmla="*/ 1160885 h 6858000"/>
              <a:gd name="connsiteX1183" fmla="*/ 5100975 w 6569477"/>
              <a:gd name="connsiteY1183" fmla="*/ 1169321 h 6858000"/>
              <a:gd name="connsiteX1184" fmla="*/ 5100976 w 6569477"/>
              <a:gd name="connsiteY1184" fmla="*/ 1194627 h 6858000"/>
              <a:gd name="connsiteX1185" fmla="*/ 5143155 w 6569477"/>
              <a:gd name="connsiteY1185" fmla="*/ 1253676 h 6858000"/>
              <a:gd name="connsiteX1186" fmla="*/ 5151590 w 6569477"/>
              <a:gd name="connsiteY1186" fmla="*/ 1262112 h 6858000"/>
              <a:gd name="connsiteX1187" fmla="*/ 5151590 w 6569477"/>
              <a:gd name="connsiteY1187" fmla="*/ 1270548 h 6858000"/>
              <a:gd name="connsiteX1188" fmla="*/ 5261254 w 6569477"/>
              <a:gd name="connsiteY1188" fmla="*/ 1506748 h 6858000"/>
              <a:gd name="connsiteX1189" fmla="*/ 5278126 w 6569477"/>
              <a:gd name="connsiteY1189" fmla="*/ 1532055 h 6858000"/>
              <a:gd name="connsiteX1190" fmla="*/ 5278128 w 6569477"/>
              <a:gd name="connsiteY1190" fmla="*/ 1557362 h 6858000"/>
              <a:gd name="connsiteX1191" fmla="*/ 5294998 w 6569477"/>
              <a:gd name="connsiteY1191" fmla="*/ 1557362 h 6858000"/>
              <a:gd name="connsiteX1192" fmla="*/ 5303433 w 6569477"/>
              <a:gd name="connsiteY1192" fmla="*/ 1574233 h 6858000"/>
              <a:gd name="connsiteX1193" fmla="*/ 5345614 w 6569477"/>
              <a:gd name="connsiteY1193" fmla="*/ 1692332 h 6858000"/>
              <a:gd name="connsiteX1194" fmla="*/ 5345612 w 6569477"/>
              <a:gd name="connsiteY1194" fmla="*/ 1700767 h 6858000"/>
              <a:gd name="connsiteX1195" fmla="*/ 5345612 w 6569477"/>
              <a:gd name="connsiteY1195" fmla="*/ 1717637 h 6858000"/>
              <a:gd name="connsiteX1196" fmla="*/ 5354048 w 6569477"/>
              <a:gd name="connsiteY1196" fmla="*/ 1717639 h 6858000"/>
              <a:gd name="connsiteX1197" fmla="*/ 5413098 w 6569477"/>
              <a:gd name="connsiteY1197" fmla="*/ 1844173 h 6858000"/>
              <a:gd name="connsiteX1198" fmla="*/ 5480584 w 6569477"/>
              <a:gd name="connsiteY1198" fmla="*/ 2012887 h 6858000"/>
              <a:gd name="connsiteX1199" fmla="*/ 5514328 w 6569477"/>
              <a:gd name="connsiteY1199" fmla="*/ 2105680 h 6858000"/>
              <a:gd name="connsiteX1200" fmla="*/ 5514328 w 6569477"/>
              <a:gd name="connsiteY1200" fmla="*/ 2114117 h 6858000"/>
              <a:gd name="connsiteX1201" fmla="*/ 5514327 w 6569477"/>
              <a:gd name="connsiteY1201" fmla="*/ 2122551 h 6858000"/>
              <a:gd name="connsiteX1202" fmla="*/ 5514328 w 6569477"/>
              <a:gd name="connsiteY1202" fmla="*/ 2130987 h 6858000"/>
              <a:gd name="connsiteX1203" fmla="*/ 5522762 w 6569477"/>
              <a:gd name="connsiteY1203" fmla="*/ 2130987 h 6858000"/>
              <a:gd name="connsiteX1204" fmla="*/ 5539633 w 6569477"/>
              <a:gd name="connsiteY1204" fmla="*/ 2139424 h 6858000"/>
              <a:gd name="connsiteX1205" fmla="*/ 5556503 w 6569477"/>
              <a:gd name="connsiteY1205" fmla="*/ 2198472 h 6858000"/>
              <a:gd name="connsiteX1206" fmla="*/ 5573376 w 6569477"/>
              <a:gd name="connsiteY1206" fmla="*/ 2215344 h 6858000"/>
              <a:gd name="connsiteX1207" fmla="*/ 5531197 w 6569477"/>
              <a:gd name="connsiteY1207" fmla="*/ 2114117 h 6858000"/>
              <a:gd name="connsiteX1208" fmla="*/ 5531198 w 6569477"/>
              <a:gd name="connsiteY1208" fmla="*/ 2097245 h 6858000"/>
              <a:gd name="connsiteX1209" fmla="*/ 5522762 w 6569477"/>
              <a:gd name="connsiteY1209" fmla="*/ 2088808 h 6858000"/>
              <a:gd name="connsiteX1210" fmla="*/ 5480583 w 6569477"/>
              <a:gd name="connsiteY1210" fmla="*/ 1953837 h 6858000"/>
              <a:gd name="connsiteX1211" fmla="*/ 5362484 w 6569477"/>
              <a:gd name="connsiteY1211" fmla="*/ 1641717 h 6858000"/>
              <a:gd name="connsiteX1212" fmla="*/ 5235948 w 6569477"/>
              <a:gd name="connsiteY1212" fmla="*/ 1346470 h 6858000"/>
              <a:gd name="connsiteX1213" fmla="*/ 5210643 w 6569477"/>
              <a:gd name="connsiteY1213" fmla="*/ 1304291 h 6858000"/>
              <a:gd name="connsiteX1214" fmla="*/ 5109412 w 6569477"/>
              <a:gd name="connsiteY1214" fmla="*/ 1093400 h 6858000"/>
              <a:gd name="connsiteX1215" fmla="*/ 5067234 w 6569477"/>
              <a:gd name="connsiteY1215" fmla="*/ 1025914 h 6858000"/>
              <a:gd name="connsiteX1216" fmla="*/ 4974440 w 6569477"/>
              <a:gd name="connsiteY1216" fmla="*/ 882507 h 6858000"/>
              <a:gd name="connsiteX1217" fmla="*/ 4814162 w 6569477"/>
              <a:gd name="connsiteY1217" fmla="*/ 637873 h 6858000"/>
              <a:gd name="connsiteX1218" fmla="*/ 4771983 w 6569477"/>
              <a:gd name="connsiteY1218" fmla="*/ 595695 h 6858000"/>
              <a:gd name="connsiteX1219" fmla="*/ 4729804 w 6569477"/>
              <a:gd name="connsiteY1219" fmla="*/ 519774 h 6858000"/>
              <a:gd name="connsiteX1220" fmla="*/ 4712933 w 6569477"/>
              <a:gd name="connsiteY1220" fmla="*/ 511338 h 6858000"/>
              <a:gd name="connsiteX1221" fmla="*/ 4628576 w 6569477"/>
              <a:gd name="connsiteY1221" fmla="*/ 393238 h 6858000"/>
              <a:gd name="connsiteX1222" fmla="*/ 4594833 w 6569477"/>
              <a:gd name="connsiteY1222" fmla="*/ 376368 h 6858000"/>
              <a:gd name="connsiteX1223" fmla="*/ 4577960 w 6569477"/>
              <a:gd name="connsiteY1223" fmla="*/ 342623 h 6858000"/>
              <a:gd name="connsiteX1224" fmla="*/ 4324890 w 6569477"/>
              <a:gd name="connsiteY1224" fmla="*/ 72683 h 6858000"/>
              <a:gd name="connsiteX1225" fmla="*/ 4273221 w 6569477"/>
              <a:gd name="connsiteY1225" fmla="*/ 16797 h 6858000"/>
              <a:gd name="connsiteX1226" fmla="*/ 4257562 w 6569477"/>
              <a:gd name="connsiteY1226" fmla="*/ 0 h 6858000"/>
              <a:gd name="connsiteX1227" fmla="*/ 4303981 w 6569477"/>
              <a:gd name="connsiteY1227" fmla="*/ 0 h 6858000"/>
              <a:gd name="connsiteX1228" fmla="*/ 4319485 w 6569477"/>
              <a:gd name="connsiteY1228" fmla="*/ 14161 h 6858000"/>
              <a:gd name="connsiteX1229" fmla="*/ 4341761 w 6569477"/>
              <a:gd name="connsiteY1229" fmla="*/ 38940 h 6858000"/>
              <a:gd name="connsiteX1230" fmla="*/ 4333323 w 6569477"/>
              <a:gd name="connsiteY1230" fmla="*/ 38940 h 6858000"/>
              <a:gd name="connsiteX1231" fmla="*/ 4341761 w 6569477"/>
              <a:gd name="connsiteY1231" fmla="*/ 47377 h 6858000"/>
              <a:gd name="connsiteX1232" fmla="*/ 4316454 w 6569477"/>
              <a:gd name="connsiteY1232" fmla="*/ 38940 h 6858000"/>
              <a:gd name="connsiteX1233" fmla="*/ 4358630 w 6569477"/>
              <a:gd name="connsiteY1233" fmla="*/ 64247 h 6858000"/>
              <a:gd name="connsiteX1234" fmla="*/ 4367067 w 6569477"/>
              <a:gd name="connsiteY1234" fmla="*/ 81121 h 6858000"/>
              <a:gd name="connsiteX1235" fmla="*/ 4375504 w 6569477"/>
              <a:gd name="connsiteY1235" fmla="*/ 89556 h 6858000"/>
              <a:gd name="connsiteX1236" fmla="*/ 4383940 w 6569477"/>
              <a:gd name="connsiteY1236" fmla="*/ 81120 h 6858000"/>
              <a:gd name="connsiteX1237" fmla="*/ 4434553 w 6569477"/>
              <a:gd name="connsiteY1237" fmla="*/ 131733 h 6858000"/>
              <a:gd name="connsiteX1238" fmla="*/ 4442990 w 6569477"/>
              <a:gd name="connsiteY1238" fmla="*/ 140168 h 6858000"/>
              <a:gd name="connsiteX1239" fmla="*/ 4451426 w 6569477"/>
              <a:gd name="connsiteY1239" fmla="*/ 140168 h 6858000"/>
              <a:gd name="connsiteX1240" fmla="*/ 4611704 w 6569477"/>
              <a:gd name="connsiteY1240" fmla="*/ 300447 h 6858000"/>
              <a:gd name="connsiteX1241" fmla="*/ 4620140 w 6569477"/>
              <a:gd name="connsiteY1241" fmla="*/ 325755 h 6858000"/>
              <a:gd name="connsiteX1242" fmla="*/ 4637011 w 6569477"/>
              <a:gd name="connsiteY1242" fmla="*/ 334188 h 6858000"/>
              <a:gd name="connsiteX1243" fmla="*/ 4755110 w 6569477"/>
              <a:gd name="connsiteY1243" fmla="*/ 477595 h 6858000"/>
              <a:gd name="connsiteX1244" fmla="*/ 4873211 w 6569477"/>
              <a:gd name="connsiteY1244" fmla="*/ 629438 h 6858000"/>
              <a:gd name="connsiteX1245" fmla="*/ 4881646 w 6569477"/>
              <a:gd name="connsiteY1245" fmla="*/ 654745 h 6858000"/>
              <a:gd name="connsiteX1246" fmla="*/ 4890082 w 6569477"/>
              <a:gd name="connsiteY1246" fmla="*/ 646309 h 6858000"/>
              <a:gd name="connsiteX1247" fmla="*/ 4949133 w 6569477"/>
              <a:gd name="connsiteY1247" fmla="*/ 739102 h 6858000"/>
              <a:gd name="connsiteX1248" fmla="*/ 4991312 w 6569477"/>
              <a:gd name="connsiteY1248" fmla="*/ 798150 h 6858000"/>
              <a:gd name="connsiteX1249" fmla="*/ 5058797 w 6569477"/>
              <a:gd name="connsiteY1249" fmla="*/ 899380 h 6858000"/>
              <a:gd name="connsiteX1250" fmla="*/ 5143155 w 6569477"/>
              <a:gd name="connsiteY1250" fmla="*/ 1034350 h 6858000"/>
              <a:gd name="connsiteX1251" fmla="*/ 5143154 w 6569477"/>
              <a:gd name="connsiteY1251" fmla="*/ 1051222 h 6858000"/>
              <a:gd name="connsiteX1252" fmla="*/ 5227512 w 6569477"/>
              <a:gd name="connsiteY1252" fmla="*/ 1203064 h 6858000"/>
              <a:gd name="connsiteX1253" fmla="*/ 5244383 w 6569477"/>
              <a:gd name="connsiteY1253" fmla="*/ 1219935 h 6858000"/>
              <a:gd name="connsiteX1254" fmla="*/ 5278126 w 6569477"/>
              <a:gd name="connsiteY1254" fmla="*/ 1295855 h 6858000"/>
              <a:gd name="connsiteX1255" fmla="*/ 5311869 w 6569477"/>
              <a:gd name="connsiteY1255" fmla="*/ 1338033 h 6858000"/>
              <a:gd name="connsiteX1256" fmla="*/ 5379354 w 6569477"/>
              <a:gd name="connsiteY1256" fmla="*/ 1523620 h 6858000"/>
              <a:gd name="connsiteX1257" fmla="*/ 5480584 w 6569477"/>
              <a:gd name="connsiteY1257" fmla="*/ 1768253 h 6858000"/>
              <a:gd name="connsiteX1258" fmla="*/ 5514328 w 6569477"/>
              <a:gd name="connsiteY1258" fmla="*/ 1835738 h 6858000"/>
              <a:gd name="connsiteX1259" fmla="*/ 5505890 w 6569477"/>
              <a:gd name="connsiteY1259" fmla="*/ 1827301 h 6858000"/>
              <a:gd name="connsiteX1260" fmla="*/ 5539634 w 6569477"/>
              <a:gd name="connsiteY1260" fmla="*/ 1920094 h 6858000"/>
              <a:gd name="connsiteX1261" fmla="*/ 5539634 w 6569477"/>
              <a:gd name="connsiteY1261" fmla="*/ 1945401 h 6858000"/>
              <a:gd name="connsiteX1262" fmla="*/ 5623989 w 6569477"/>
              <a:gd name="connsiteY1262" fmla="*/ 2215343 h 6858000"/>
              <a:gd name="connsiteX1263" fmla="*/ 5615554 w 6569477"/>
              <a:gd name="connsiteY1263" fmla="*/ 2215342 h 6858000"/>
              <a:gd name="connsiteX1264" fmla="*/ 5615555 w 6569477"/>
              <a:gd name="connsiteY1264" fmla="*/ 2223779 h 6858000"/>
              <a:gd name="connsiteX1265" fmla="*/ 5623988 w 6569477"/>
              <a:gd name="connsiteY1265" fmla="*/ 2232216 h 6858000"/>
              <a:gd name="connsiteX1266" fmla="*/ 5649298 w 6569477"/>
              <a:gd name="connsiteY1266" fmla="*/ 2325008 h 6858000"/>
              <a:gd name="connsiteX1267" fmla="*/ 5649298 w 6569477"/>
              <a:gd name="connsiteY1267" fmla="*/ 2333444 h 6858000"/>
              <a:gd name="connsiteX1268" fmla="*/ 5649298 w 6569477"/>
              <a:gd name="connsiteY1268" fmla="*/ 2341878 h 6858000"/>
              <a:gd name="connsiteX1269" fmla="*/ 5657733 w 6569477"/>
              <a:gd name="connsiteY1269" fmla="*/ 2341879 h 6858000"/>
              <a:gd name="connsiteX1270" fmla="*/ 5657733 w 6569477"/>
              <a:gd name="connsiteY1270" fmla="*/ 2333443 h 6858000"/>
              <a:gd name="connsiteX1271" fmla="*/ 5666169 w 6569477"/>
              <a:gd name="connsiteY1271" fmla="*/ 2367185 h 6858000"/>
              <a:gd name="connsiteX1272" fmla="*/ 5683040 w 6569477"/>
              <a:gd name="connsiteY1272" fmla="*/ 2367183 h 6858000"/>
              <a:gd name="connsiteX1273" fmla="*/ 5674605 w 6569477"/>
              <a:gd name="connsiteY1273" fmla="*/ 2341878 h 6858000"/>
              <a:gd name="connsiteX1274" fmla="*/ 5683040 w 6569477"/>
              <a:gd name="connsiteY1274" fmla="*/ 2341879 h 6858000"/>
              <a:gd name="connsiteX1275" fmla="*/ 5649298 w 6569477"/>
              <a:gd name="connsiteY1275" fmla="*/ 2274394 h 6858000"/>
              <a:gd name="connsiteX1276" fmla="*/ 5649298 w 6569477"/>
              <a:gd name="connsiteY1276" fmla="*/ 2257524 h 6858000"/>
              <a:gd name="connsiteX1277" fmla="*/ 5649298 w 6569477"/>
              <a:gd name="connsiteY1277" fmla="*/ 2249087 h 6858000"/>
              <a:gd name="connsiteX1278" fmla="*/ 5649297 w 6569477"/>
              <a:gd name="connsiteY1278" fmla="*/ 2240649 h 6858000"/>
              <a:gd name="connsiteX1279" fmla="*/ 5640860 w 6569477"/>
              <a:gd name="connsiteY1279" fmla="*/ 2240651 h 6858000"/>
              <a:gd name="connsiteX1280" fmla="*/ 5640862 w 6569477"/>
              <a:gd name="connsiteY1280" fmla="*/ 2223779 h 6858000"/>
              <a:gd name="connsiteX1281" fmla="*/ 5657734 w 6569477"/>
              <a:gd name="connsiteY1281" fmla="*/ 2232217 h 6858000"/>
              <a:gd name="connsiteX1282" fmla="*/ 5649298 w 6569477"/>
              <a:gd name="connsiteY1282" fmla="*/ 2206908 h 6858000"/>
              <a:gd name="connsiteX1283" fmla="*/ 5649298 w 6569477"/>
              <a:gd name="connsiteY1283" fmla="*/ 2198470 h 6858000"/>
              <a:gd name="connsiteX1284" fmla="*/ 5649297 w 6569477"/>
              <a:gd name="connsiteY1284" fmla="*/ 2190035 h 6858000"/>
              <a:gd name="connsiteX1285" fmla="*/ 5649298 w 6569477"/>
              <a:gd name="connsiteY1285" fmla="*/ 2181601 h 6858000"/>
              <a:gd name="connsiteX1286" fmla="*/ 5640859 w 6569477"/>
              <a:gd name="connsiteY1286" fmla="*/ 2147859 h 6858000"/>
              <a:gd name="connsiteX1287" fmla="*/ 5632426 w 6569477"/>
              <a:gd name="connsiteY1287" fmla="*/ 2139423 h 6858000"/>
              <a:gd name="connsiteX1288" fmla="*/ 5607121 w 6569477"/>
              <a:gd name="connsiteY1288" fmla="*/ 2055067 h 6858000"/>
              <a:gd name="connsiteX1289" fmla="*/ 5607118 w 6569477"/>
              <a:gd name="connsiteY1289" fmla="*/ 2038194 h 6858000"/>
              <a:gd name="connsiteX1290" fmla="*/ 5598684 w 6569477"/>
              <a:gd name="connsiteY1290" fmla="*/ 2038192 h 6858000"/>
              <a:gd name="connsiteX1291" fmla="*/ 5573377 w 6569477"/>
              <a:gd name="connsiteY1291" fmla="*/ 1962273 h 6858000"/>
              <a:gd name="connsiteX1292" fmla="*/ 5564941 w 6569477"/>
              <a:gd name="connsiteY1292" fmla="*/ 1962273 h 6858000"/>
              <a:gd name="connsiteX1293" fmla="*/ 5564941 w 6569477"/>
              <a:gd name="connsiteY1293" fmla="*/ 1953837 h 6858000"/>
              <a:gd name="connsiteX1294" fmla="*/ 5573376 w 6569477"/>
              <a:gd name="connsiteY1294" fmla="*/ 1953838 h 6858000"/>
              <a:gd name="connsiteX1295" fmla="*/ 5573377 w 6569477"/>
              <a:gd name="connsiteY1295" fmla="*/ 1945401 h 6858000"/>
              <a:gd name="connsiteX1296" fmla="*/ 5564941 w 6569477"/>
              <a:gd name="connsiteY1296" fmla="*/ 1936967 h 6858000"/>
              <a:gd name="connsiteX1297" fmla="*/ 5489019 w 6569477"/>
              <a:gd name="connsiteY1297" fmla="*/ 1700769 h 6858000"/>
              <a:gd name="connsiteX1298" fmla="*/ 5472148 w 6569477"/>
              <a:gd name="connsiteY1298" fmla="*/ 1633282 h 6858000"/>
              <a:gd name="connsiteX1299" fmla="*/ 5446841 w 6569477"/>
              <a:gd name="connsiteY1299" fmla="*/ 1591103 h 6858000"/>
              <a:gd name="connsiteX1300" fmla="*/ 5413098 w 6569477"/>
              <a:gd name="connsiteY1300" fmla="*/ 1523619 h 6858000"/>
              <a:gd name="connsiteX1301" fmla="*/ 5176900 w 6569477"/>
              <a:gd name="connsiteY1301" fmla="*/ 1034350 h 6858000"/>
              <a:gd name="connsiteX1302" fmla="*/ 5185333 w 6569477"/>
              <a:gd name="connsiteY1302" fmla="*/ 1017477 h 6858000"/>
              <a:gd name="connsiteX1303" fmla="*/ 5185335 w 6569477"/>
              <a:gd name="connsiteY1303" fmla="*/ 1025912 h 6858000"/>
              <a:gd name="connsiteX1304" fmla="*/ 5193769 w 6569477"/>
              <a:gd name="connsiteY1304" fmla="*/ 1025914 h 6858000"/>
              <a:gd name="connsiteX1305" fmla="*/ 5185332 w 6569477"/>
              <a:gd name="connsiteY1305" fmla="*/ 1009044 h 6858000"/>
              <a:gd name="connsiteX1306" fmla="*/ 5185332 w 6569477"/>
              <a:gd name="connsiteY1306" fmla="*/ 983737 h 6858000"/>
              <a:gd name="connsiteX1307" fmla="*/ 5151590 w 6569477"/>
              <a:gd name="connsiteY1307" fmla="*/ 958427 h 6858000"/>
              <a:gd name="connsiteX1308" fmla="*/ 5151589 w 6569477"/>
              <a:gd name="connsiteY1308" fmla="*/ 949995 h 6858000"/>
              <a:gd name="connsiteX1309" fmla="*/ 5143155 w 6569477"/>
              <a:gd name="connsiteY1309" fmla="*/ 941557 h 6858000"/>
              <a:gd name="connsiteX1310" fmla="*/ 5143155 w 6569477"/>
              <a:gd name="connsiteY1310" fmla="*/ 933122 h 6858000"/>
              <a:gd name="connsiteX1311" fmla="*/ 5134718 w 6569477"/>
              <a:gd name="connsiteY1311" fmla="*/ 933123 h 6858000"/>
              <a:gd name="connsiteX1312" fmla="*/ 5126283 w 6569477"/>
              <a:gd name="connsiteY1312" fmla="*/ 916250 h 6858000"/>
              <a:gd name="connsiteX1313" fmla="*/ 5109414 w 6569477"/>
              <a:gd name="connsiteY1313" fmla="*/ 874074 h 6858000"/>
              <a:gd name="connsiteX1314" fmla="*/ 5117847 w 6569477"/>
              <a:gd name="connsiteY1314" fmla="*/ 874073 h 6858000"/>
              <a:gd name="connsiteX1315" fmla="*/ 5126285 w 6569477"/>
              <a:gd name="connsiteY1315" fmla="*/ 882507 h 6858000"/>
              <a:gd name="connsiteX1316" fmla="*/ 5117848 w 6569477"/>
              <a:gd name="connsiteY1316" fmla="*/ 865636 h 6858000"/>
              <a:gd name="connsiteX1317" fmla="*/ 5109412 w 6569477"/>
              <a:gd name="connsiteY1317" fmla="*/ 857200 h 6858000"/>
              <a:gd name="connsiteX1318" fmla="*/ 5084104 w 6569477"/>
              <a:gd name="connsiteY1318" fmla="*/ 823460 h 6858000"/>
              <a:gd name="connsiteX1319" fmla="*/ 5084105 w 6569477"/>
              <a:gd name="connsiteY1319" fmla="*/ 815023 h 6858000"/>
              <a:gd name="connsiteX1320" fmla="*/ 5075670 w 6569477"/>
              <a:gd name="connsiteY1320" fmla="*/ 798150 h 6858000"/>
              <a:gd name="connsiteX1321" fmla="*/ 5067233 w 6569477"/>
              <a:gd name="connsiteY1321" fmla="*/ 798150 h 6858000"/>
              <a:gd name="connsiteX1322" fmla="*/ 5067232 w 6569477"/>
              <a:gd name="connsiteY1322" fmla="*/ 806587 h 6858000"/>
              <a:gd name="connsiteX1323" fmla="*/ 5058798 w 6569477"/>
              <a:gd name="connsiteY1323" fmla="*/ 781279 h 6858000"/>
              <a:gd name="connsiteX1324" fmla="*/ 5041925 w 6569477"/>
              <a:gd name="connsiteY1324" fmla="*/ 781279 h 6858000"/>
              <a:gd name="connsiteX1325" fmla="*/ 5041926 w 6569477"/>
              <a:gd name="connsiteY1325" fmla="*/ 764409 h 6858000"/>
              <a:gd name="connsiteX1326" fmla="*/ 5033489 w 6569477"/>
              <a:gd name="connsiteY1326" fmla="*/ 755973 h 6858000"/>
              <a:gd name="connsiteX1327" fmla="*/ 5033489 w 6569477"/>
              <a:gd name="connsiteY1327" fmla="*/ 747536 h 6858000"/>
              <a:gd name="connsiteX1328" fmla="*/ 5025055 w 6569477"/>
              <a:gd name="connsiteY1328" fmla="*/ 747536 h 6858000"/>
              <a:gd name="connsiteX1329" fmla="*/ 5025055 w 6569477"/>
              <a:gd name="connsiteY1329" fmla="*/ 755973 h 6858000"/>
              <a:gd name="connsiteX1330" fmla="*/ 4957570 w 6569477"/>
              <a:gd name="connsiteY1330" fmla="*/ 663182 h 6858000"/>
              <a:gd name="connsiteX1331" fmla="*/ 4949133 w 6569477"/>
              <a:gd name="connsiteY1331" fmla="*/ 646309 h 6858000"/>
              <a:gd name="connsiteX1332" fmla="*/ 4932264 w 6569477"/>
              <a:gd name="connsiteY1332" fmla="*/ 637873 h 6858000"/>
              <a:gd name="connsiteX1333" fmla="*/ 4932262 w 6569477"/>
              <a:gd name="connsiteY1333" fmla="*/ 644497 h 6858000"/>
              <a:gd name="connsiteX1334" fmla="*/ 4910645 w 6569477"/>
              <a:gd name="connsiteY1334" fmla="*/ 618234 h 6858000"/>
              <a:gd name="connsiteX1335" fmla="*/ 4839468 w 6569477"/>
              <a:gd name="connsiteY1335" fmla="*/ 519774 h 6858000"/>
              <a:gd name="connsiteX1336" fmla="*/ 4797289 w 6569477"/>
              <a:gd name="connsiteY1336" fmla="*/ 494466 h 6858000"/>
              <a:gd name="connsiteX1337" fmla="*/ 4797289 w 6569477"/>
              <a:gd name="connsiteY1337" fmla="*/ 469162 h 6858000"/>
              <a:gd name="connsiteX1338" fmla="*/ 4755109 w 6569477"/>
              <a:gd name="connsiteY1338" fmla="*/ 418545 h 6858000"/>
              <a:gd name="connsiteX1339" fmla="*/ 4721368 w 6569477"/>
              <a:gd name="connsiteY1339" fmla="*/ 401675 h 6858000"/>
              <a:gd name="connsiteX1340" fmla="*/ 4696060 w 6569477"/>
              <a:gd name="connsiteY1340" fmla="*/ 359495 h 6858000"/>
              <a:gd name="connsiteX1341" fmla="*/ 4704496 w 6569477"/>
              <a:gd name="connsiteY1341" fmla="*/ 359495 h 6858000"/>
              <a:gd name="connsiteX1342" fmla="*/ 4721369 w 6569477"/>
              <a:gd name="connsiteY1342" fmla="*/ 367932 h 6858000"/>
              <a:gd name="connsiteX1343" fmla="*/ 4712933 w 6569477"/>
              <a:gd name="connsiteY1343" fmla="*/ 351061 h 6858000"/>
              <a:gd name="connsiteX1344" fmla="*/ 4704497 w 6569477"/>
              <a:gd name="connsiteY1344" fmla="*/ 342625 h 6858000"/>
              <a:gd name="connsiteX1345" fmla="*/ 4729804 w 6569477"/>
              <a:gd name="connsiteY1345" fmla="*/ 359495 h 6858000"/>
              <a:gd name="connsiteX1346" fmla="*/ 4696060 w 6569477"/>
              <a:gd name="connsiteY1346" fmla="*/ 325754 h 6858000"/>
              <a:gd name="connsiteX1347" fmla="*/ 4687626 w 6569477"/>
              <a:gd name="connsiteY1347" fmla="*/ 317318 h 6858000"/>
              <a:gd name="connsiteX1348" fmla="*/ 4662317 w 6569477"/>
              <a:gd name="connsiteY1348" fmla="*/ 300447 h 6858000"/>
              <a:gd name="connsiteX1349" fmla="*/ 4670754 w 6569477"/>
              <a:gd name="connsiteY1349" fmla="*/ 317320 h 6858000"/>
              <a:gd name="connsiteX1350" fmla="*/ 4670753 w 6569477"/>
              <a:gd name="connsiteY1350" fmla="*/ 325755 h 6858000"/>
              <a:gd name="connsiteX1351" fmla="*/ 4645447 w 6569477"/>
              <a:gd name="connsiteY1351" fmla="*/ 300448 h 6858000"/>
              <a:gd name="connsiteX1352" fmla="*/ 4653882 w 6569477"/>
              <a:gd name="connsiteY1352" fmla="*/ 334188 h 6858000"/>
              <a:gd name="connsiteX1353" fmla="*/ 4620140 w 6569477"/>
              <a:gd name="connsiteY1353" fmla="*/ 275141 h 6858000"/>
              <a:gd name="connsiteX1354" fmla="*/ 4628578 w 6569477"/>
              <a:gd name="connsiteY1354" fmla="*/ 283575 h 6858000"/>
              <a:gd name="connsiteX1355" fmla="*/ 4645446 w 6569477"/>
              <a:gd name="connsiteY1355" fmla="*/ 283575 h 6858000"/>
              <a:gd name="connsiteX1356" fmla="*/ 4628576 w 6569477"/>
              <a:gd name="connsiteY1356" fmla="*/ 266706 h 6858000"/>
              <a:gd name="connsiteX1357" fmla="*/ 4628576 w 6569477"/>
              <a:gd name="connsiteY1357" fmla="*/ 258268 h 6858000"/>
              <a:gd name="connsiteX1358" fmla="*/ 4628578 w 6569477"/>
              <a:gd name="connsiteY1358" fmla="*/ 249831 h 6858000"/>
              <a:gd name="connsiteX1359" fmla="*/ 4637010 w 6569477"/>
              <a:gd name="connsiteY1359" fmla="*/ 249831 h 6858000"/>
              <a:gd name="connsiteX1360" fmla="*/ 4620140 w 6569477"/>
              <a:gd name="connsiteY1360" fmla="*/ 241397 h 6858000"/>
              <a:gd name="connsiteX1361" fmla="*/ 4611704 w 6569477"/>
              <a:gd name="connsiteY1361" fmla="*/ 232961 h 6858000"/>
              <a:gd name="connsiteX1362" fmla="*/ 4594835 w 6569477"/>
              <a:gd name="connsiteY1362" fmla="*/ 199218 h 6858000"/>
              <a:gd name="connsiteX1363" fmla="*/ 4603267 w 6569477"/>
              <a:gd name="connsiteY1363" fmla="*/ 207654 h 6858000"/>
              <a:gd name="connsiteX1364" fmla="*/ 4620140 w 6569477"/>
              <a:gd name="connsiteY1364" fmla="*/ 216090 h 6858000"/>
              <a:gd name="connsiteX1365" fmla="*/ 4603267 w 6569477"/>
              <a:gd name="connsiteY1365" fmla="*/ 190783 h 6858000"/>
              <a:gd name="connsiteX1366" fmla="*/ 4594832 w 6569477"/>
              <a:gd name="connsiteY1366" fmla="*/ 182347 h 6858000"/>
              <a:gd name="connsiteX1367" fmla="*/ 4586397 w 6569477"/>
              <a:gd name="connsiteY1367" fmla="*/ 173911 h 6858000"/>
              <a:gd name="connsiteX1368" fmla="*/ 4569526 w 6569477"/>
              <a:gd name="connsiteY1368" fmla="*/ 173913 h 6858000"/>
              <a:gd name="connsiteX1369" fmla="*/ 4577960 w 6569477"/>
              <a:gd name="connsiteY1369" fmla="*/ 190784 h 6858000"/>
              <a:gd name="connsiteX1370" fmla="*/ 4586396 w 6569477"/>
              <a:gd name="connsiteY1370" fmla="*/ 190783 h 6858000"/>
              <a:gd name="connsiteX1371" fmla="*/ 4594835 w 6569477"/>
              <a:gd name="connsiteY1371" fmla="*/ 199218 h 6858000"/>
              <a:gd name="connsiteX1372" fmla="*/ 4603267 w 6569477"/>
              <a:gd name="connsiteY1372" fmla="*/ 232961 h 6858000"/>
              <a:gd name="connsiteX1373" fmla="*/ 4594833 w 6569477"/>
              <a:gd name="connsiteY1373" fmla="*/ 224525 h 6858000"/>
              <a:gd name="connsiteX1374" fmla="*/ 4594835 w 6569477"/>
              <a:gd name="connsiteY1374" fmla="*/ 232961 h 6858000"/>
              <a:gd name="connsiteX1375" fmla="*/ 4594833 w 6569477"/>
              <a:gd name="connsiteY1375" fmla="*/ 241395 h 6858000"/>
              <a:gd name="connsiteX1376" fmla="*/ 4603266 w 6569477"/>
              <a:gd name="connsiteY1376" fmla="*/ 241396 h 6858000"/>
              <a:gd name="connsiteX1377" fmla="*/ 4611704 w 6569477"/>
              <a:gd name="connsiteY1377" fmla="*/ 249833 h 6858000"/>
              <a:gd name="connsiteX1378" fmla="*/ 4603267 w 6569477"/>
              <a:gd name="connsiteY1378" fmla="*/ 249831 h 6858000"/>
              <a:gd name="connsiteX1379" fmla="*/ 4611704 w 6569477"/>
              <a:gd name="connsiteY1379" fmla="*/ 258268 h 6858000"/>
              <a:gd name="connsiteX1380" fmla="*/ 4611703 w 6569477"/>
              <a:gd name="connsiteY1380" fmla="*/ 266704 h 6858000"/>
              <a:gd name="connsiteX1381" fmla="*/ 4552654 w 6569477"/>
              <a:gd name="connsiteY1381" fmla="*/ 207654 h 6858000"/>
              <a:gd name="connsiteX1382" fmla="*/ 4561090 w 6569477"/>
              <a:gd name="connsiteY1382" fmla="*/ 207654 h 6858000"/>
              <a:gd name="connsiteX1383" fmla="*/ 4569525 w 6569477"/>
              <a:gd name="connsiteY1383" fmla="*/ 207654 h 6858000"/>
              <a:gd name="connsiteX1384" fmla="*/ 4561090 w 6569477"/>
              <a:gd name="connsiteY1384" fmla="*/ 199218 h 6858000"/>
              <a:gd name="connsiteX1385" fmla="*/ 4552654 w 6569477"/>
              <a:gd name="connsiteY1385" fmla="*/ 199219 h 6858000"/>
              <a:gd name="connsiteX1386" fmla="*/ 4544217 w 6569477"/>
              <a:gd name="connsiteY1386" fmla="*/ 190783 h 6858000"/>
              <a:gd name="connsiteX1387" fmla="*/ 4527347 w 6569477"/>
              <a:gd name="connsiteY1387" fmla="*/ 157040 h 6858000"/>
              <a:gd name="connsiteX1388" fmla="*/ 4527346 w 6569477"/>
              <a:gd name="connsiteY1388" fmla="*/ 148604 h 6858000"/>
              <a:gd name="connsiteX1389" fmla="*/ 4518910 w 6569477"/>
              <a:gd name="connsiteY1389" fmla="*/ 140168 h 6858000"/>
              <a:gd name="connsiteX1390" fmla="*/ 4510474 w 6569477"/>
              <a:gd name="connsiteY1390" fmla="*/ 140168 h 6858000"/>
              <a:gd name="connsiteX1391" fmla="*/ 4510474 w 6569477"/>
              <a:gd name="connsiteY1391" fmla="*/ 148604 h 6858000"/>
              <a:gd name="connsiteX1392" fmla="*/ 4476732 w 6569477"/>
              <a:gd name="connsiteY1392" fmla="*/ 106427 h 6858000"/>
              <a:gd name="connsiteX1393" fmla="*/ 4468297 w 6569477"/>
              <a:gd name="connsiteY1393" fmla="*/ 97990 h 6858000"/>
              <a:gd name="connsiteX1394" fmla="*/ 4459861 w 6569477"/>
              <a:gd name="connsiteY1394" fmla="*/ 97990 h 6858000"/>
              <a:gd name="connsiteX1395" fmla="*/ 4459861 w 6569477"/>
              <a:gd name="connsiteY1395" fmla="*/ 106428 h 6858000"/>
              <a:gd name="connsiteX1396" fmla="*/ 4426117 w 6569477"/>
              <a:gd name="connsiteY1396" fmla="*/ 89554 h 6858000"/>
              <a:gd name="connsiteX1397" fmla="*/ 4388156 w 6569477"/>
              <a:gd name="connsiteY1397" fmla="*/ 29450 h 6858000"/>
              <a:gd name="connsiteX1398" fmla="*/ 4360109 w 6569477"/>
              <a:gd name="connsiteY1398" fmla="*/ 0 h 6858000"/>
              <a:gd name="connsiteX1399" fmla="*/ 4638592 w 6569477"/>
              <a:gd name="connsiteY1399" fmla="*/ 0 h 6858000"/>
              <a:gd name="connsiteX1400" fmla="*/ 4699158 w 6569477"/>
              <a:gd name="connsiteY1400" fmla="*/ 62995 h 6858000"/>
              <a:gd name="connsiteX1401" fmla="*/ 5404662 w 6569477"/>
              <a:gd name="connsiteY1401" fmla="*/ 1051221 h 6858000"/>
              <a:gd name="connsiteX1402" fmla="*/ 5938418 w 6569477"/>
              <a:gd name="connsiteY1402" fmla="*/ 2935851 h 6858000"/>
              <a:gd name="connsiteX1403" fmla="*/ 5947253 w 6569477"/>
              <a:gd name="connsiteY1403" fmla="*/ 3112842 h 6858000"/>
              <a:gd name="connsiteX1404" fmla="*/ 5951125 w 6569477"/>
              <a:gd name="connsiteY1404" fmla="*/ 3133338 h 6858000"/>
              <a:gd name="connsiteX1405" fmla="*/ 5950868 w 6569477"/>
              <a:gd name="connsiteY1405" fmla="*/ 3126941 h 6858000"/>
              <a:gd name="connsiteX1406" fmla="*/ 5953938 w 6569477"/>
              <a:gd name="connsiteY1406" fmla="*/ 3123616 h 6858000"/>
              <a:gd name="connsiteX1407" fmla="*/ 5954453 w 6569477"/>
              <a:gd name="connsiteY1407" fmla="*/ 3136408 h 6858000"/>
              <a:gd name="connsiteX1408" fmla="*/ 5957779 w 6569477"/>
              <a:gd name="connsiteY1408" fmla="*/ 3139480 h 6858000"/>
              <a:gd name="connsiteX1409" fmla="*/ 5954710 w 6569477"/>
              <a:gd name="connsiteY1409" fmla="*/ 3142804 h 6858000"/>
              <a:gd name="connsiteX1410" fmla="*/ 5960116 w 6569477"/>
              <a:gd name="connsiteY1410" fmla="*/ 3277128 h 6858000"/>
              <a:gd name="connsiteX1411" fmla="*/ 5972174 w 6569477"/>
              <a:gd name="connsiteY1411" fmla="*/ 3417593 h 6858000"/>
              <a:gd name="connsiteX1412" fmla="*/ 5962709 w 6569477"/>
              <a:gd name="connsiteY1412" fmla="*/ 3421173 h 6858000"/>
              <a:gd name="connsiteX1413" fmla="*/ 5968094 w 6569477"/>
              <a:gd name="connsiteY1413" fmla="*/ 3475415 h 6858000"/>
              <a:gd name="connsiteX1414" fmla="*/ 5964787 w 6569477"/>
              <a:gd name="connsiteY1414" fmla="*/ 3552426 h 6858000"/>
              <a:gd name="connsiteX1415" fmla="*/ 5951498 w 6569477"/>
              <a:gd name="connsiteY1415" fmla="*/ 3620225 h 6858000"/>
              <a:gd name="connsiteX1416" fmla="*/ 5941518 w 6569477"/>
              <a:gd name="connsiteY1416" fmla="*/ 3611013 h 6858000"/>
              <a:gd name="connsiteX1417" fmla="*/ 5933358 w 6569477"/>
              <a:gd name="connsiteY1417" fmla="*/ 3726657 h 6858000"/>
              <a:gd name="connsiteX1418" fmla="*/ 5932401 w 6569477"/>
              <a:gd name="connsiteY1418" fmla="*/ 3750159 h 6858000"/>
              <a:gd name="connsiteX1419" fmla="*/ 5936112 w 6569477"/>
              <a:gd name="connsiteY1419" fmla="*/ 3742197 h 6858000"/>
              <a:gd name="connsiteX1420" fmla="*/ 5931041 w 6569477"/>
              <a:gd name="connsiteY1420" fmla="*/ 3783572 h 6858000"/>
              <a:gd name="connsiteX1421" fmla="*/ 5930942 w 6569477"/>
              <a:gd name="connsiteY1421" fmla="*/ 3786013 h 6858000"/>
              <a:gd name="connsiteX1422" fmla="*/ 5930199 w 6569477"/>
              <a:gd name="connsiteY1422" fmla="*/ 3790443 h 6858000"/>
              <a:gd name="connsiteX1423" fmla="*/ 5909750 w 6569477"/>
              <a:gd name="connsiteY1423" fmla="*/ 3957308 h 6858000"/>
              <a:gd name="connsiteX1424" fmla="*/ 5877062 w 6569477"/>
              <a:gd name="connsiteY1424" fmla="*/ 4172416 h 6858000"/>
              <a:gd name="connsiteX1425" fmla="*/ 5868625 w 6569477"/>
              <a:gd name="connsiteY1425" fmla="*/ 4214595 h 6858000"/>
              <a:gd name="connsiteX1426" fmla="*/ 5609277 w 6569477"/>
              <a:gd name="connsiteY1426" fmla="*/ 5137233 h 6858000"/>
              <a:gd name="connsiteX1427" fmla="*/ 5491924 w 6569477"/>
              <a:gd name="connsiteY1427" fmla="*/ 5411666 h 6858000"/>
              <a:gd name="connsiteX1428" fmla="*/ 5491547 w 6569477"/>
              <a:gd name="connsiteY1428" fmla="*/ 5414872 h 6858000"/>
              <a:gd name="connsiteX1429" fmla="*/ 5487221 w 6569477"/>
              <a:gd name="connsiteY1429" fmla="*/ 5422780 h 6858000"/>
              <a:gd name="connsiteX1430" fmla="*/ 5489486 w 6569477"/>
              <a:gd name="connsiteY1430" fmla="*/ 5427576 h 6858000"/>
              <a:gd name="connsiteX1431" fmla="*/ 5484693 w 6569477"/>
              <a:gd name="connsiteY1431" fmla="*/ 5429840 h 6858000"/>
              <a:gd name="connsiteX1432" fmla="*/ 5431604 w 6569477"/>
              <a:gd name="connsiteY1432" fmla="*/ 5578103 h 6858000"/>
              <a:gd name="connsiteX1433" fmla="*/ 5383045 w 6569477"/>
              <a:gd name="connsiteY1433" fmla="*/ 5735954 h 6858000"/>
              <a:gd name="connsiteX1434" fmla="*/ 5371193 w 6569477"/>
              <a:gd name="connsiteY1434" fmla="*/ 5735689 h 6858000"/>
              <a:gd name="connsiteX1435" fmla="*/ 5353234 w 6569477"/>
              <a:gd name="connsiteY1435" fmla="*/ 5796964 h 6858000"/>
              <a:gd name="connsiteX1436" fmla="*/ 5315838 w 6569477"/>
              <a:gd name="connsiteY1436" fmla="*/ 5879154 h 6858000"/>
              <a:gd name="connsiteX1437" fmla="*/ 5271646 w 6569477"/>
              <a:gd name="connsiteY1437" fmla="*/ 5946958 h 6858000"/>
              <a:gd name="connsiteX1438" fmla="*/ 5264849 w 6569477"/>
              <a:gd name="connsiteY1438" fmla="*/ 5932571 h 6858000"/>
              <a:gd name="connsiteX1439" fmla="*/ 5205226 w 6569477"/>
              <a:gd name="connsiteY1439" fmla="*/ 6054591 h 6858000"/>
              <a:gd name="connsiteX1440" fmla="*/ 5133488 w 6569477"/>
              <a:gd name="connsiteY1440" fmla="*/ 6188200 h 6858000"/>
              <a:gd name="connsiteX1441" fmla="*/ 5117105 w 6569477"/>
              <a:gd name="connsiteY1441" fmla="*/ 6178342 h 6858000"/>
              <a:gd name="connsiteX1442" fmla="*/ 5104989 w 6569477"/>
              <a:gd name="connsiteY1442" fmla="*/ 6189932 h 6858000"/>
              <a:gd name="connsiteX1443" fmla="*/ 5105252 w 6569477"/>
              <a:gd name="connsiteY1443" fmla="*/ 6178076 h 6858000"/>
              <a:gd name="connsiteX1444" fmla="*/ 5107780 w 6569477"/>
              <a:gd name="connsiteY1444" fmla="*/ 6171017 h 6858000"/>
              <a:gd name="connsiteX1445" fmla="*/ 5110570 w 6569477"/>
              <a:gd name="connsiteY1445" fmla="*/ 6152101 h 6858000"/>
              <a:gd name="connsiteX1446" fmla="*/ 5117630 w 6569477"/>
              <a:gd name="connsiteY1446" fmla="*/ 6154631 h 6858000"/>
              <a:gd name="connsiteX1447" fmla="*/ 5124951 w 6569477"/>
              <a:gd name="connsiteY1447" fmla="*/ 6145306 h 6858000"/>
              <a:gd name="connsiteX1448" fmla="*/ 5124689 w 6569477"/>
              <a:gd name="connsiteY1448" fmla="*/ 6157162 h 6858000"/>
              <a:gd name="connsiteX1449" fmla="*/ 5122160 w 6569477"/>
              <a:gd name="connsiteY1449" fmla="*/ 6164222 h 6858000"/>
              <a:gd name="connsiteX1450" fmla="*/ 5161821 w 6569477"/>
              <a:gd name="connsiteY1450" fmla="*/ 6086827 h 6858000"/>
              <a:gd name="connsiteX1451" fmla="*/ 5223710 w 6569477"/>
              <a:gd name="connsiteY1451" fmla="*/ 5969604 h 6858000"/>
              <a:gd name="connsiteX1452" fmla="*/ 5255262 w 6569477"/>
              <a:gd name="connsiteY1452" fmla="*/ 5937100 h 6858000"/>
              <a:gd name="connsiteX1453" fmla="*/ 5265899 w 6569477"/>
              <a:gd name="connsiteY1453" fmla="*/ 5885149 h 6858000"/>
              <a:gd name="connsiteX1454" fmla="*/ 5310355 w 6569477"/>
              <a:gd name="connsiteY1454" fmla="*/ 5805490 h 6858000"/>
              <a:gd name="connsiteX1455" fmla="*/ 5342957 w 6569477"/>
              <a:gd name="connsiteY1455" fmla="*/ 5725565 h 6858000"/>
              <a:gd name="connsiteX1456" fmla="*/ 5359603 w 6569477"/>
              <a:gd name="connsiteY1456" fmla="*/ 5723566 h 6858000"/>
              <a:gd name="connsiteX1457" fmla="*/ 5405162 w 6569477"/>
              <a:gd name="connsiteY1457" fmla="*/ 5607458 h 6858000"/>
              <a:gd name="connsiteX1458" fmla="*/ 5419834 w 6569477"/>
              <a:gd name="connsiteY1458" fmla="*/ 5556614 h 6858000"/>
              <a:gd name="connsiteX1459" fmla="*/ 5343783 w 6569477"/>
              <a:gd name="connsiteY1459" fmla="*/ 5707015 h 6858000"/>
              <a:gd name="connsiteX1460" fmla="*/ 4588841 w 6569477"/>
              <a:gd name="connsiteY1460" fmla="*/ 6742552 h 6858000"/>
              <a:gd name="connsiteX1461" fmla="*/ 4469515 w 6569477"/>
              <a:gd name="connsiteY1461" fmla="*/ 6858000 h 6858000"/>
              <a:gd name="connsiteX1462" fmla="*/ 4102414 w 6569477"/>
              <a:gd name="connsiteY1462" fmla="*/ 6858000 h 6858000"/>
              <a:gd name="connsiteX1463" fmla="*/ 4156175 w 6569477"/>
              <a:gd name="connsiteY1463" fmla="*/ 6787476 h 6858000"/>
              <a:gd name="connsiteX1464" fmla="*/ 4333324 w 6569477"/>
              <a:gd name="connsiteY1464" fmla="*/ 6525971 h 6858000"/>
              <a:gd name="connsiteX1465" fmla="*/ 4350197 w 6569477"/>
              <a:gd name="connsiteY1465" fmla="*/ 6551277 h 6858000"/>
              <a:gd name="connsiteX1466" fmla="*/ 4451424 w 6569477"/>
              <a:gd name="connsiteY1466" fmla="*/ 6365693 h 6858000"/>
              <a:gd name="connsiteX1467" fmla="*/ 4527346 w 6569477"/>
              <a:gd name="connsiteY1467" fmla="*/ 6225714 h 6858000"/>
              <a:gd name="connsiteX1468" fmla="*/ 4556321 w 6569477"/>
              <a:gd name="connsiteY1468" fmla="*/ 6179312 h 6858000"/>
              <a:gd name="connsiteX1469" fmla="*/ 4561089 w 6569477"/>
              <a:gd name="connsiteY1469" fmla="*/ 6180105 h 6858000"/>
              <a:gd name="connsiteX1470" fmla="*/ 4577961 w 6569477"/>
              <a:gd name="connsiteY1470" fmla="*/ 6171673 h 6858000"/>
              <a:gd name="connsiteX1471" fmla="*/ 4586396 w 6569477"/>
              <a:gd name="connsiteY1471" fmla="*/ 6171671 h 6858000"/>
              <a:gd name="connsiteX1472" fmla="*/ 4603267 w 6569477"/>
              <a:gd name="connsiteY1472" fmla="*/ 6129493 h 6858000"/>
              <a:gd name="connsiteX1473" fmla="*/ 4620139 w 6569477"/>
              <a:gd name="connsiteY1473" fmla="*/ 6112623 h 6858000"/>
              <a:gd name="connsiteX1474" fmla="*/ 4620140 w 6569477"/>
              <a:gd name="connsiteY1474" fmla="*/ 6104185 h 6858000"/>
              <a:gd name="connsiteX1475" fmla="*/ 4611704 w 6569477"/>
              <a:gd name="connsiteY1475" fmla="*/ 6104186 h 6858000"/>
              <a:gd name="connsiteX1476" fmla="*/ 4645446 w 6569477"/>
              <a:gd name="connsiteY1476" fmla="*/ 6049356 h 6858000"/>
              <a:gd name="connsiteX1477" fmla="*/ 4658579 w 6569477"/>
              <a:gd name="connsiteY1477" fmla="*/ 6024607 h 6858000"/>
              <a:gd name="connsiteX1478" fmla="*/ 4657191 w 6569477"/>
              <a:gd name="connsiteY1478" fmla="*/ 6022823 h 6858000"/>
              <a:gd name="connsiteX1479" fmla="*/ 4637720 w 6569477"/>
              <a:gd name="connsiteY1479" fmla="*/ 6031225 h 6858000"/>
              <a:gd name="connsiteX1480" fmla="*/ 4625218 w 6569477"/>
              <a:gd name="connsiteY1480" fmla="*/ 6042395 h 6858000"/>
              <a:gd name="connsiteX1481" fmla="*/ 4625358 w 6569477"/>
              <a:gd name="connsiteY1481" fmla="*/ 6039920 h 6858000"/>
              <a:gd name="connsiteX1482" fmla="*/ 4603267 w 6569477"/>
              <a:gd name="connsiteY1482" fmla="*/ 6062007 h 6858000"/>
              <a:gd name="connsiteX1483" fmla="*/ 4620139 w 6569477"/>
              <a:gd name="connsiteY1483" fmla="*/ 6036700 h 6858000"/>
              <a:gd name="connsiteX1484" fmla="*/ 4502039 w 6569477"/>
              <a:gd name="connsiteY1484" fmla="*/ 6188543 h 6858000"/>
              <a:gd name="connsiteX1485" fmla="*/ 4383940 w 6569477"/>
              <a:gd name="connsiteY1485" fmla="*/ 6357257 h 6858000"/>
              <a:gd name="connsiteX1486" fmla="*/ 4367067 w 6569477"/>
              <a:gd name="connsiteY1486" fmla="*/ 6357256 h 6858000"/>
              <a:gd name="connsiteX1487" fmla="*/ 4240530 w 6569477"/>
              <a:gd name="connsiteY1487" fmla="*/ 6492227 h 6858000"/>
              <a:gd name="connsiteX1488" fmla="*/ 4189918 w 6569477"/>
              <a:gd name="connsiteY1488" fmla="*/ 6542842 h 6858000"/>
              <a:gd name="connsiteX1489" fmla="*/ 4173045 w 6569477"/>
              <a:gd name="connsiteY1489" fmla="*/ 6568148 h 6858000"/>
              <a:gd name="connsiteX1490" fmla="*/ 4130868 w 6569477"/>
              <a:gd name="connsiteY1490" fmla="*/ 6601891 h 6858000"/>
              <a:gd name="connsiteX1491" fmla="*/ 4054944 w 6569477"/>
              <a:gd name="connsiteY1491" fmla="*/ 6686246 h 6858000"/>
              <a:gd name="connsiteX1492" fmla="*/ 3979024 w 6569477"/>
              <a:gd name="connsiteY1492" fmla="*/ 6762169 h 6858000"/>
              <a:gd name="connsiteX1493" fmla="*/ 3916151 w 6569477"/>
              <a:gd name="connsiteY1493" fmla="*/ 6823459 h 6858000"/>
              <a:gd name="connsiteX1494" fmla="*/ 3874750 w 6569477"/>
              <a:gd name="connsiteY1494" fmla="*/ 6858000 h 6858000"/>
              <a:gd name="connsiteX1495" fmla="*/ 3809992 w 6569477"/>
              <a:gd name="connsiteY1495" fmla="*/ 6858000 h 6858000"/>
              <a:gd name="connsiteX1496" fmla="*/ 3835617 w 6569477"/>
              <a:gd name="connsiteY1496" fmla="*/ 6838089 h 6858000"/>
              <a:gd name="connsiteX1497" fmla="*/ 4139304 w 6569477"/>
              <a:gd name="connsiteY1497" fmla="*/ 6576584 h 6858000"/>
              <a:gd name="connsiteX1498" fmla="*/ 4046510 w 6569477"/>
              <a:gd name="connsiteY1498" fmla="*/ 6652505 h 6858000"/>
              <a:gd name="connsiteX1499" fmla="*/ 4021202 w 6569477"/>
              <a:gd name="connsiteY1499" fmla="*/ 6660941 h 6858000"/>
              <a:gd name="connsiteX1500" fmla="*/ 3810311 w 6569477"/>
              <a:gd name="connsiteY1500" fmla="*/ 6829655 h 6858000"/>
              <a:gd name="connsiteX1501" fmla="*/ 3774445 w 6569477"/>
              <a:gd name="connsiteY1501" fmla="*/ 6858000 h 6858000"/>
              <a:gd name="connsiteX1502" fmla="*/ 3720522 w 6569477"/>
              <a:gd name="connsiteY1502" fmla="*/ 6858000 h 6858000"/>
              <a:gd name="connsiteX1503" fmla="*/ 3734388 w 6569477"/>
              <a:gd name="connsiteY1503" fmla="*/ 6846525 h 6858000"/>
              <a:gd name="connsiteX1504" fmla="*/ 3768132 w 6569477"/>
              <a:gd name="connsiteY1504" fmla="*/ 6821217 h 6858000"/>
              <a:gd name="connsiteX1505" fmla="*/ 3869358 w 6569477"/>
              <a:gd name="connsiteY1505" fmla="*/ 6745298 h 6858000"/>
              <a:gd name="connsiteX1506" fmla="*/ 3911538 w 6569477"/>
              <a:gd name="connsiteY1506" fmla="*/ 6711555 h 6858000"/>
              <a:gd name="connsiteX1507" fmla="*/ 3919975 w 6569477"/>
              <a:gd name="connsiteY1507" fmla="*/ 6711555 h 6858000"/>
              <a:gd name="connsiteX1508" fmla="*/ 3928411 w 6569477"/>
              <a:gd name="connsiteY1508" fmla="*/ 6703118 h 6858000"/>
              <a:gd name="connsiteX1509" fmla="*/ 3928411 w 6569477"/>
              <a:gd name="connsiteY1509" fmla="*/ 6694684 h 6858000"/>
              <a:gd name="connsiteX1510" fmla="*/ 3936845 w 6569477"/>
              <a:gd name="connsiteY1510" fmla="*/ 6694684 h 6858000"/>
              <a:gd name="connsiteX1511" fmla="*/ 4097124 w 6569477"/>
              <a:gd name="connsiteY1511" fmla="*/ 6551277 h 6858000"/>
              <a:gd name="connsiteX1512" fmla="*/ 4113995 w 6569477"/>
              <a:gd name="connsiteY1512" fmla="*/ 6542841 h 6858000"/>
              <a:gd name="connsiteX1513" fmla="*/ 4122431 w 6569477"/>
              <a:gd name="connsiteY1513" fmla="*/ 6542841 h 6858000"/>
              <a:gd name="connsiteX1514" fmla="*/ 4130869 w 6569477"/>
              <a:gd name="connsiteY1514" fmla="*/ 6534407 h 6858000"/>
              <a:gd name="connsiteX1515" fmla="*/ 4130868 w 6569477"/>
              <a:gd name="connsiteY1515" fmla="*/ 6525971 h 6858000"/>
              <a:gd name="connsiteX1516" fmla="*/ 4189919 w 6569477"/>
              <a:gd name="connsiteY1516" fmla="*/ 6458484 h 6858000"/>
              <a:gd name="connsiteX1517" fmla="*/ 4198354 w 6569477"/>
              <a:gd name="connsiteY1517" fmla="*/ 6450050 h 6858000"/>
              <a:gd name="connsiteX1518" fmla="*/ 4206790 w 6569477"/>
              <a:gd name="connsiteY1518" fmla="*/ 6433178 h 6858000"/>
              <a:gd name="connsiteX1519" fmla="*/ 4190270 w 6569477"/>
              <a:gd name="connsiteY1519" fmla="*/ 6433178 h 6858000"/>
              <a:gd name="connsiteX1520" fmla="*/ 4207843 w 6569477"/>
              <a:gd name="connsiteY1520" fmla="*/ 6416307 h 6858000"/>
              <a:gd name="connsiteX1521" fmla="*/ 4215199 w 6569477"/>
              <a:gd name="connsiteY1521" fmla="*/ 6391088 h 6858000"/>
              <a:gd name="connsiteX1522" fmla="*/ 4215378 w 6569477"/>
              <a:gd name="connsiteY1522" fmla="*/ 6390919 h 6858000"/>
              <a:gd name="connsiteX1523" fmla="*/ 4244751 w 6569477"/>
              <a:gd name="connsiteY1523" fmla="*/ 6375183 h 6858000"/>
              <a:gd name="connsiteX1524" fmla="*/ 4274275 w 6569477"/>
              <a:gd name="connsiteY1524" fmla="*/ 6340386 h 6858000"/>
              <a:gd name="connsiteX1525" fmla="*/ 4282710 w 6569477"/>
              <a:gd name="connsiteY1525" fmla="*/ 6340386 h 6858000"/>
              <a:gd name="connsiteX1526" fmla="*/ 4282712 w 6569477"/>
              <a:gd name="connsiteY1526" fmla="*/ 6331950 h 6858000"/>
              <a:gd name="connsiteX1527" fmla="*/ 4282711 w 6569477"/>
              <a:gd name="connsiteY1527" fmla="*/ 6323514 h 6858000"/>
              <a:gd name="connsiteX1528" fmla="*/ 4308018 w 6569477"/>
              <a:gd name="connsiteY1528" fmla="*/ 6315078 h 6858000"/>
              <a:gd name="connsiteX1529" fmla="*/ 4299581 w 6569477"/>
              <a:gd name="connsiteY1529" fmla="*/ 6323514 h 6858000"/>
              <a:gd name="connsiteX1530" fmla="*/ 4291147 w 6569477"/>
              <a:gd name="connsiteY1530" fmla="*/ 6340386 h 6858000"/>
              <a:gd name="connsiteX1531" fmla="*/ 4308019 w 6569477"/>
              <a:gd name="connsiteY1531" fmla="*/ 6331950 h 6858000"/>
              <a:gd name="connsiteX1532" fmla="*/ 4316453 w 6569477"/>
              <a:gd name="connsiteY1532" fmla="*/ 6331950 h 6858000"/>
              <a:gd name="connsiteX1533" fmla="*/ 4282711 w 6569477"/>
              <a:gd name="connsiteY1533" fmla="*/ 6374128 h 6858000"/>
              <a:gd name="connsiteX1534" fmla="*/ 4544217 w 6569477"/>
              <a:gd name="connsiteY1534" fmla="*/ 6104187 h 6858000"/>
              <a:gd name="connsiteX1535" fmla="*/ 4569526 w 6569477"/>
              <a:gd name="connsiteY1535" fmla="*/ 6070442 h 6858000"/>
              <a:gd name="connsiteX1536" fmla="*/ 4577961 w 6569477"/>
              <a:gd name="connsiteY1536" fmla="*/ 6062009 h 6858000"/>
              <a:gd name="connsiteX1537" fmla="*/ 4683408 w 6569477"/>
              <a:gd name="connsiteY1537" fmla="*/ 5931256 h 6858000"/>
              <a:gd name="connsiteX1538" fmla="*/ 4748312 w 6569477"/>
              <a:gd name="connsiteY1538" fmla="*/ 5835198 h 6858000"/>
              <a:gd name="connsiteX1539" fmla="*/ 4751363 w 6569477"/>
              <a:gd name="connsiteY1539" fmla="*/ 5826231 h 6858000"/>
              <a:gd name="connsiteX1540" fmla="*/ 4767931 w 6569477"/>
              <a:gd name="connsiteY1540" fmla="*/ 5806085 h 6858000"/>
              <a:gd name="connsiteX1541" fmla="*/ 4768003 w 6569477"/>
              <a:gd name="connsiteY1541" fmla="*/ 5806053 h 6858000"/>
              <a:gd name="connsiteX1542" fmla="*/ 4788853 w 6569477"/>
              <a:gd name="connsiteY1542" fmla="*/ 5775196 h 6858000"/>
              <a:gd name="connsiteX1543" fmla="*/ 4792070 w 6569477"/>
              <a:gd name="connsiteY1543" fmla="*/ 5772856 h 6858000"/>
              <a:gd name="connsiteX1544" fmla="*/ 4793063 w 6569477"/>
              <a:gd name="connsiteY1544" fmla="*/ 5765638 h 6858000"/>
              <a:gd name="connsiteX1545" fmla="*/ 4796398 w 6569477"/>
              <a:gd name="connsiteY1545" fmla="*/ 5743259 h 6858000"/>
              <a:gd name="connsiteX1546" fmla="*/ 4843536 w 6569477"/>
              <a:gd name="connsiteY1546" fmla="*/ 5665159 h 6858000"/>
              <a:gd name="connsiteX1547" fmla="*/ 4878837 w 6569477"/>
              <a:gd name="connsiteY1547" fmla="*/ 5586387 h 6858000"/>
              <a:gd name="connsiteX1548" fmla="*/ 4895541 w 6569477"/>
              <a:gd name="connsiteY1548" fmla="*/ 5584956 h 6858000"/>
              <a:gd name="connsiteX1549" fmla="*/ 4981973 w 6569477"/>
              <a:gd name="connsiteY1549" fmla="*/ 5357045 h 6858000"/>
              <a:gd name="connsiteX1550" fmla="*/ 4962502 w 6569477"/>
              <a:gd name="connsiteY1550" fmla="*/ 5365447 h 6858000"/>
              <a:gd name="connsiteX1551" fmla="*/ 5038742 w 6569477"/>
              <a:gd name="connsiteY1551" fmla="*/ 5234354 h 6858000"/>
              <a:gd name="connsiteX1552" fmla="*/ 5031211 w 6569477"/>
              <a:gd name="connsiteY1552" fmla="*/ 5283813 h 6858000"/>
              <a:gd name="connsiteX1553" fmla="*/ 5033979 w 6569477"/>
              <a:gd name="connsiteY1553" fmla="*/ 5276843 h 6858000"/>
              <a:gd name="connsiteX1554" fmla="*/ 5038846 w 6569477"/>
              <a:gd name="connsiteY1554" fmla="*/ 5274743 h 6858000"/>
              <a:gd name="connsiteX1555" fmla="*/ 5033312 w 6569477"/>
              <a:gd name="connsiteY1555" fmla="*/ 5288683 h 6858000"/>
              <a:gd name="connsiteX1556" fmla="*/ 5035413 w 6569477"/>
              <a:gd name="connsiteY1556" fmla="*/ 5293552 h 6858000"/>
              <a:gd name="connsiteX1557" fmla="*/ 5030545 w 6569477"/>
              <a:gd name="connsiteY1557" fmla="*/ 5295653 h 6858000"/>
              <a:gd name="connsiteX1558" fmla="*/ 4972446 w 6569477"/>
              <a:gd name="connsiteY1558" fmla="*/ 5442024 h 6858000"/>
              <a:gd name="connsiteX1559" fmla="*/ 4918549 w 6569477"/>
              <a:gd name="connsiteY1559" fmla="*/ 5598134 h 6858000"/>
              <a:gd name="connsiteX1560" fmla="*/ 4906713 w 6569477"/>
              <a:gd name="connsiteY1560" fmla="*/ 5597465 h 6858000"/>
              <a:gd name="connsiteX1561" fmla="*/ 4886681 w 6569477"/>
              <a:gd name="connsiteY1561" fmla="*/ 5658095 h 6858000"/>
              <a:gd name="connsiteX1562" fmla="*/ 4846511 w 6569477"/>
              <a:gd name="connsiteY1562" fmla="*/ 5738966 h 6858000"/>
              <a:gd name="connsiteX1563" fmla="*/ 4800039 w 6569477"/>
              <a:gd name="connsiteY1563" fmla="*/ 5805228 h 6858000"/>
              <a:gd name="connsiteX1564" fmla="*/ 4796888 w 6569477"/>
              <a:gd name="connsiteY1564" fmla="*/ 5797923 h 6858000"/>
              <a:gd name="connsiteX1565" fmla="*/ 4793961 w 6569477"/>
              <a:gd name="connsiteY1565" fmla="*/ 5791139 h 6858000"/>
              <a:gd name="connsiteX1566" fmla="*/ 4788854 w 6569477"/>
              <a:gd name="connsiteY1566" fmla="*/ 5800502 h 6858000"/>
              <a:gd name="connsiteX1567" fmla="*/ 4788524 w 6569477"/>
              <a:gd name="connsiteY1567" fmla="*/ 5800530 h 6858000"/>
              <a:gd name="connsiteX1568" fmla="*/ 4772434 w 6569477"/>
              <a:gd name="connsiteY1568" fmla="*/ 5831127 h 6858000"/>
              <a:gd name="connsiteX1569" fmla="*/ 4771983 w 6569477"/>
              <a:gd name="connsiteY1569" fmla="*/ 5834245 h 6858000"/>
              <a:gd name="connsiteX1570" fmla="*/ 4770615 w 6569477"/>
              <a:gd name="connsiteY1570" fmla="*/ 5834587 h 6858000"/>
              <a:gd name="connsiteX1571" fmla="*/ 4763546 w 6569477"/>
              <a:gd name="connsiteY1571" fmla="*/ 5848027 h 6858000"/>
              <a:gd name="connsiteX1572" fmla="*/ 4763547 w 6569477"/>
              <a:gd name="connsiteY1572" fmla="*/ 5851116 h 6858000"/>
              <a:gd name="connsiteX1573" fmla="*/ 4729804 w 6569477"/>
              <a:gd name="connsiteY1573" fmla="*/ 5927037 h 6858000"/>
              <a:gd name="connsiteX1574" fmla="*/ 4738240 w 6569477"/>
              <a:gd name="connsiteY1574" fmla="*/ 5910164 h 6858000"/>
              <a:gd name="connsiteX1575" fmla="*/ 4738240 w 6569477"/>
              <a:gd name="connsiteY1575" fmla="*/ 5927039 h 6858000"/>
              <a:gd name="connsiteX1576" fmla="*/ 4755110 w 6569477"/>
              <a:gd name="connsiteY1576" fmla="*/ 5918603 h 6858000"/>
              <a:gd name="connsiteX1577" fmla="*/ 4755112 w 6569477"/>
              <a:gd name="connsiteY1577" fmla="*/ 5927039 h 6858000"/>
              <a:gd name="connsiteX1578" fmla="*/ 4746676 w 6569477"/>
              <a:gd name="connsiteY1578" fmla="*/ 5935473 h 6858000"/>
              <a:gd name="connsiteX1579" fmla="*/ 4746678 w 6569477"/>
              <a:gd name="connsiteY1579" fmla="*/ 5943907 h 6858000"/>
              <a:gd name="connsiteX1580" fmla="*/ 4721368 w 6569477"/>
              <a:gd name="connsiteY1580" fmla="*/ 5994521 h 6858000"/>
              <a:gd name="connsiteX1581" fmla="*/ 4721369 w 6569477"/>
              <a:gd name="connsiteY1581" fmla="*/ 6002959 h 6858000"/>
              <a:gd name="connsiteX1582" fmla="*/ 4729804 w 6569477"/>
              <a:gd name="connsiteY1582" fmla="*/ 5994523 h 6858000"/>
              <a:gd name="connsiteX1583" fmla="*/ 4738240 w 6569477"/>
              <a:gd name="connsiteY1583" fmla="*/ 5994523 h 6858000"/>
              <a:gd name="connsiteX1584" fmla="*/ 4653883 w 6569477"/>
              <a:gd name="connsiteY1584" fmla="*/ 6146366 h 6858000"/>
              <a:gd name="connsiteX1585" fmla="*/ 4561090 w 6569477"/>
              <a:gd name="connsiteY1585" fmla="*/ 6289771 h 6858000"/>
              <a:gd name="connsiteX1586" fmla="*/ 4561089 w 6569477"/>
              <a:gd name="connsiteY1586" fmla="*/ 6298205 h 6858000"/>
              <a:gd name="connsiteX1587" fmla="*/ 4552654 w 6569477"/>
              <a:gd name="connsiteY1587" fmla="*/ 6298207 h 6858000"/>
              <a:gd name="connsiteX1588" fmla="*/ 4552653 w 6569477"/>
              <a:gd name="connsiteY1588" fmla="*/ 6306643 h 6858000"/>
              <a:gd name="connsiteX1589" fmla="*/ 4544217 w 6569477"/>
              <a:gd name="connsiteY1589" fmla="*/ 6315080 h 6858000"/>
              <a:gd name="connsiteX1590" fmla="*/ 4527347 w 6569477"/>
              <a:gd name="connsiteY1590" fmla="*/ 6340384 h 6858000"/>
              <a:gd name="connsiteX1591" fmla="*/ 4527349 w 6569477"/>
              <a:gd name="connsiteY1591" fmla="*/ 6357257 h 6858000"/>
              <a:gd name="connsiteX1592" fmla="*/ 4544216 w 6569477"/>
              <a:gd name="connsiteY1592" fmla="*/ 6323514 h 6858000"/>
              <a:gd name="connsiteX1593" fmla="*/ 4552655 w 6569477"/>
              <a:gd name="connsiteY1593" fmla="*/ 6323514 h 6858000"/>
              <a:gd name="connsiteX1594" fmla="*/ 4552653 w 6569477"/>
              <a:gd name="connsiteY1594" fmla="*/ 6331950 h 6858000"/>
              <a:gd name="connsiteX1595" fmla="*/ 4561089 w 6569477"/>
              <a:gd name="connsiteY1595" fmla="*/ 6323512 h 6858000"/>
              <a:gd name="connsiteX1596" fmla="*/ 4561090 w 6569477"/>
              <a:gd name="connsiteY1596" fmla="*/ 6315079 h 6858000"/>
              <a:gd name="connsiteX1597" fmla="*/ 4569526 w 6569477"/>
              <a:gd name="connsiteY1597" fmla="*/ 6306641 h 6858000"/>
              <a:gd name="connsiteX1598" fmla="*/ 4586397 w 6569477"/>
              <a:gd name="connsiteY1598" fmla="*/ 6281336 h 6858000"/>
              <a:gd name="connsiteX1599" fmla="*/ 4586397 w 6569477"/>
              <a:gd name="connsiteY1599" fmla="*/ 6264464 h 6858000"/>
              <a:gd name="connsiteX1600" fmla="*/ 4603267 w 6569477"/>
              <a:gd name="connsiteY1600" fmla="*/ 6264464 h 6858000"/>
              <a:gd name="connsiteX1601" fmla="*/ 4628576 w 6569477"/>
              <a:gd name="connsiteY1601" fmla="*/ 6205416 h 6858000"/>
              <a:gd name="connsiteX1602" fmla="*/ 4696061 w 6569477"/>
              <a:gd name="connsiteY1602" fmla="*/ 6104186 h 6858000"/>
              <a:gd name="connsiteX1603" fmla="*/ 4687626 w 6569477"/>
              <a:gd name="connsiteY1603" fmla="*/ 6104185 h 6858000"/>
              <a:gd name="connsiteX1604" fmla="*/ 4704496 w 6569477"/>
              <a:gd name="connsiteY1604" fmla="*/ 6087316 h 6858000"/>
              <a:gd name="connsiteX1605" fmla="*/ 4704497 w 6569477"/>
              <a:gd name="connsiteY1605" fmla="*/ 6070444 h 6858000"/>
              <a:gd name="connsiteX1606" fmla="*/ 4712933 w 6569477"/>
              <a:gd name="connsiteY1606" fmla="*/ 6070444 h 6858000"/>
              <a:gd name="connsiteX1607" fmla="*/ 4729804 w 6569477"/>
              <a:gd name="connsiteY1607" fmla="*/ 6053573 h 6858000"/>
              <a:gd name="connsiteX1608" fmla="*/ 4770138 w 6569477"/>
              <a:gd name="connsiteY1608" fmla="*/ 5956299 h 6858000"/>
              <a:gd name="connsiteX1609" fmla="*/ 4783304 w 6569477"/>
              <a:gd name="connsiteY1609" fmla="*/ 5941648 h 6858000"/>
              <a:gd name="connsiteX1610" fmla="*/ 4783581 w 6569477"/>
              <a:gd name="connsiteY1610" fmla="*/ 5941799 h 6858000"/>
              <a:gd name="connsiteX1611" fmla="*/ 4788853 w 6569477"/>
              <a:gd name="connsiteY1611" fmla="*/ 5935473 h 6858000"/>
              <a:gd name="connsiteX1612" fmla="*/ 4783304 w 6569477"/>
              <a:gd name="connsiteY1612" fmla="*/ 5941648 h 6858000"/>
              <a:gd name="connsiteX1613" fmla="*/ 4771983 w 6569477"/>
              <a:gd name="connsiteY1613" fmla="*/ 5935471 h 6858000"/>
              <a:gd name="connsiteX1614" fmla="*/ 4873212 w 6569477"/>
              <a:gd name="connsiteY1614" fmla="*/ 5749889 h 6858000"/>
              <a:gd name="connsiteX1615" fmla="*/ 4949133 w 6569477"/>
              <a:gd name="connsiteY1615" fmla="*/ 5598046 h 6858000"/>
              <a:gd name="connsiteX1616" fmla="*/ 4957571 w 6569477"/>
              <a:gd name="connsiteY1616" fmla="*/ 5598047 h 6858000"/>
              <a:gd name="connsiteX1617" fmla="*/ 5008183 w 6569477"/>
              <a:gd name="connsiteY1617" fmla="*/ 5496818 h 6858000"/>
              <a:gd name="connsiteX1618" fmla="*/ 5008182 w 6569477"/>
              <a:gd name="connsiteY1618" fmla="*/ 5522123 h 6858000"/>
              <a:gd name="connsiteX1619" fmla="*/ 4999747 w 6569477"/>
              <a:gd name="connsiteY1619" fmla="*/ 5488384 h 6858000"/>
              <a:gd name="connsiteX1620" fmla="*/ 5067232 w 6569477"/>
              <a:gd name="connsiteY1620" fmla="*/ 5378718 h 6858000"/>
              <a:gd name="connsiteX1621" fmla="*/ 5075669 w 6569477"/>
              <a:gd name="connsiteY1621" fmla="*/ 5370283 h 6858000"/>
              <a:gd name="connsiteX1622" fmla="*/ 5075669 w 6569477"/>
              <a:gd name="connsiteY1622" fmla="*/ 5361848 h 6858000"/>
              <a:gd name="connsiteX1623" fmla="*/ 5067234 w 6569477"/>
              <a:gd name="connsiteY1623" fmla="*/ 5361848 h 6858000"/>
              <a:gd name="connsiteX1624" fmla="*/ 5075669 w 6569477"/>
              <a:gd name="connsiteY1624" fmla="*/ 5344976 h 6858000"/>
              <a:gd name="connsiteX1625" fmla="*/ 5075671 w 6569477"/>
              <a:gd name="connsiteY1625" fmla="*/ 5353411 h 6858000"/>
              <a:gd name="connsiteX1626" fmla="*/ 5084105 w 6569477"/>
              <a:gd name="connsiteY1626" fmla="*/ 5353411 h 6858000"/>
              <a:gd name="connsiteX1627" fmla="*/ 5084105 w 6569477"/>
              <a:gd name="connsiteY1627" fmla="*/ 5336541 h 6858000"/>
              <a:gd name="connsiteX1628" fmla="*/ 5092541 w 6569477"/>
              <a:gd name="connsiteY1628" fmla="*/ 5328103 h 6858000"/>
              <a:gd name="connsiteX1629" fmla="*/ 5092541 w 6569477"/>
              <a:gd name="connsiteY1629" fmla="*/ 5302798 h 6858000"/>
              <a:gd name="connsiteX1630" fmla="*/ 5100978 w 6569477"/>
              <a:gd name="connsiteY1630" fmla="*/ 5285927 h 6858000"/>
              <a:gd name="connsiteX1631" fmla="*/ 5092541 w 6569477"/>
              <a:gd name="connsiteY1631" fmla="*/ 5294363 h 6858000"/>
              <a:gd name="connsiteX1632" fmla="*/ 5084105 w 6569477"/>
              <a:gd name="connsiteY1632" fmla="*/ 5302796 h 6858000"/>
              <a:gd name="connsiteX1633" fmla="*/ 5084105 w 6569477"/>
              <a:gd name="connsiteY1633" fmla="*/ 5285927 h 6858000"/>
              <a:gd name="connsiteX1634" fmla="*/ 5109412 w 6569477"/>
              <a:gd name="connsiteY1634" fmla="*/ 5235313 h 6858000"/>
              <a:gd name="connsiteX1635" fmla="*/ 5151589 w 6569477"/>
              <a:gd name="connsiteY1635" fmla="*/ 5142520 h 6858000"/>
              <a:gd name="connsiteX1636" fmla="*/ 5160025 w 6569477"/>
              <a:gd name="connsiteY1636" fmla="*/ 5134084 h 6858000"/>
              <a:gd name="connsiteX1637" fmla="*/ 5160025 w 6569477"/>
              <a:gd name="connsiteY1637" fmla="*/ 5125649 h 6858000"/>
              <a:gd name="connsiteX1638" fmla="*/ 5176898 w 6569477"/>
              <a:gd name="connsiteY1638" fmla="*/ 5083470 h 6858000"/>
              <a:gd name="connsiteX1639" fmla="*/ 5185333 w 6569477"/>
              <a:gd name="connsiteY1639" fmla="*/ 5049729 h 6858000"/>
              <a:gd name="connsiteX1640" fmla="*/ 5219076 w 6569477"/>
              <a:gd name="connsiteY1640" fmla="*/ 4990679 h 6858000"/>
              <a:gd name="connsiteX1641" fmla="*/ 5227514 w 6569477"/>
              <a:gd name="connsiteY1641" fmla="*/ 4990679 h 6858000"/>
              <a:gd name="connsiteX1642" fmla="*/ 5227511 w 6569477"/>
              <a:gd name="connsiteY1642" fmla="*/ 4973806 h 6858000"/>
              <a:gd name="connsiteX1643" fmla="*/ 5227512 w 6569477"/>
              <a:gd name="connsiteY1643" fmla="*/ 4965372 h 6858000"/>
              <a:gd name="connsiteX1644" fmla="*/ 5219077 w 6569477"/>
              <a:gd name="connsiteY1644" fmla="*/ 4973806 h 6858000"/>
              <a:gd name="connsiteX1645" fmla="*/ 5244383 w 6569477"/>
              <a:gd name="connsiteY1645" fmla="*/ 4914756 h 6858000"/>
              <a:gd name="connsiteX1646" fmla="*/ 5252819 w 6569477"/>
              <a:gd name="connsiteY1646" fmla="*/ 4906320 h 6858000"/>
              <a:gd name="connsiteX1647" fmla="*/ 5252821 w 6569477"/>
              <a:gd name="connsiteY1647" fmla="*/ 4897886 h 6858000"/>
              <a:gd name="connsiteX1648" fmla="*/ 5269691 w 6569477"/>
              <a:gd name="connsiteY1648" fmla="*/ 4838836 h 6858000"/>
              <a:gd name="connsiteX1649" fmla="*/ 5269691 w 6569477"/>
              <a:gd name="connsiteY1649" fmla="*/ 4847272 h 6858000"/>
              <a:gd name="connsiteX1650" fmla="*/ 5269693 w 6569477"/>
              <a:gd name="connsiteY1650" fmla="*/ 4872579 h 6858000"/>
              <a:gd name="connsiteX1651" fmla="*/ 5278126 w 6569477"/>
              <a:gd name="connsiteY1651" fmla="*/ 4855707 h 6858000"/>
              <a:gd name="connsiteX1652" fmla="*/ 5286562 w 6569477"/>
              <a:gd name="connsiteY1652" fmla="*/ 4847272 h 6858000"/>
              <a:gd name="connsiteX1653" fmla="*/ 5278125 w 6569477"/>
              <a:gd name="connsiteY1653" fmla="*/ 4881015 h 6858000"/>
              <a:gd name="connsiteX1654" fmla="*/ 5294998 w 6569477"/>
              <a:gd name="connsiteY1654" fmla="*/ 4889450 h 6858000"/>
              <a:gd name="connsiteX1655" fmla="*/ 5320304 w 6569477"/>
              <a:gd name="connsiteY1655" fmla="*/ 4830400 h 6858000"/>
              <a:gd name="connsiteX1656" fmla="*/ 5328741 w 6569477"/>
              <a:gd name="connsiteY1656" fmla="*/ 4821963 h 6858000"/>
              <a:gd name="connsiteX1657" fmla="*/ 5328741 w 6569477"/>
              <a:gd name="connsiteY1657" fmla="*/ 4813530 h 6858000"/>
              <a:gd name="connsiteX1658" fmla="*/ 5328741 w 6569477"/>
              <a:gd name="connsiteY1658" fmla="*/ 4805093 h 6858000"/>
              <a:gd name="connsiteX1659" fmla="*/ 5320305 w 6569477"/>
              <a:gd name="connsiteY1659" fmla="*/ 4813527 h 6858000"/>
              <a:gd name="connsiteX1660" fmla="*/ 5320305 w 6569477"/>
              <a:gd name="connsiteY1660" fmla="*/ 4788222 h 6858000"/>
              <a:gd name="connsiteX1661" fmla="*/ 5311868 w 6569477"/>
              <a:gd name="connsiteY1661" fmla="*/ 4779784 h 6858000"/>
              <a:gd name="connsiteX1662" fmla="*/ 5294998 w 6569477"/>
              <a:gd name="connsiteY1662" fmla="*/ 4821963 h 6858000"/>
              <a:gd name="connsiteX1663" fmla="*/ 5294998 w 6569477"/>
              <a:gd name="connsiteY1663" fmla="*/ 4813529 h 6858000"/>
              <a:gd name="connsiteX1664" fmla="*/ 5286562 w 6569477"/>
              <a:gd name="connsiteY1664" fmla="*/ 4796658 h 6858000"/>
              <a:gd name="connsiteX1665" fmla="*/ 5279291 w 6569477"/>
              <a:gd name="connsiteY1665" fmla="*/ 4811201 h 6858000"/>
              <a:gd name="connsiteX1666" fmla="*/ 5280235 w 6569477"/>
              <a:gd name="connsiteY1666" fmla="*/ 4795603 h 6858000"/>
              <a:gd name="connsiteX1667" fmla="*/ 5294997 w 6569477"/>
              <a:gd name="connsiteY1667" fmla="*/ 4754479 h 6858000"/>
              <a:gd name="connsiteX1668" fmla="*/ 5269690 w 6569477"/>
              <a:gd name="connsiteY1668" fmla="*/ 4729170 h 6858000"/>
              <a:gd name="connsiteX1669" fmla="*/ 5278128 w 6569477"/>
              <a:gd name="connsiteY1669" fmla="*/ 4737607 h 6858000"/>
              <a:gd name="connsiteX1670" fmla="*/ 5286561 w 6569477"/>
              <a:gd name="connsiteY1670" fmla="*/ 4737608 h 6858000"/>
              <a:gd name="connsiteX1671" fmla="*/ 5294998 w 6569477"/>
              <a:gd name="connsiteY1671" fmla="*/ 4737608 h 6858000"/>
              <a:gd name="connsiteX1672" fmla="*/ 5294999 w 6569477"/>
              <a:gd name="connsiteY1672" fmla="*/ 4720736 h 6858000"/>
              <a:gd name="connsiteX1673" fmla="*/ 5295000 w 6569477"/>
              <a:gd name="connsiteY1673" fmla="*/ 4712301 h 6858000"/>
              <a:gd name="connsiteX1674" fmla="*/ 5311869 w 6569477"/>
              <a:gd name="connsiteY1674" fmla="*/ 4695429 h 6858000"/>
              <a:gd name="connsiteX1675" fmla="*/ 5311869 w 6569477"/>
              <a:gd name="connsiteY1675" fmla="*/ 4712299 h 6858000"/>
              <a:gd name="connsiteX1676" fmla="*/ 5320307 w 6569477"/>
              <a:gd name="connsiteY1676" fmla="*/ 4712301 h 6858000"/>
              <a:gd name="connsiteX1677" fmla="*/ 5328740 w 6569477"/>
              <a:gd name="connsiteY1677" fmla="*/ 4695429 h 6858000"/>
              <a:gd name="connsiteX1678" fmla="*/ 5328740 w 6569477"/>
              <a:gd name="connsiteY1678" fmla="*/ 4678557 h 6858000"/>
              <a:gd name="connsiteX1679" fmla="*/ 5311871 w 6569477"/>
              <a:gd name="connsiteY1679" fmla="*/ 4661688 h 6858000"/>
              <a:gd name="connsiteX1680" fmla="*/ 5303433 w 6569477"/>
              <a:gd name="connsiteY1680" fmla="*/ 4653252 h 6858000"/>
              <a:gd name="connsiteX1681" fmla="*/ 5294998 w 6569477"/>
              <a:gd name="connsiteY1681" fmla="*/ 4661688 h 6858000"/>
              <a:gd name="connsiteX1682" fmla="*/ 5303432 w 6569477"/>
              <a:gd name="connsiteY1682" fmla="*/ 4619508 h 6858000"/>
              <a:gd name="connsiteX1683" fmla="*/ 5303432 w 6569477"/>
              <a:gd name="connsiteY1683" fmla="*/ 4644816 h 6858000"/>
              <a:gd name="connsiteX1684" fmla="*/ 5320305 w 6569477"/>
              <a:gd name="connsiteY1684" fmla="*/ 4611072 h 6858000"/>
              <a:gd name="connsiteX1685" fmla="*/ 5328743 w 6569477"/>
              <a:gd name="connsiteY1685" fmla="*/ 4611070 h 6858000"/>
              <a:gd name="connsiteX1686" fmla="*/ 5328741 w 6569477"/>
              <a:gd name="connsiteY1686" fmla="*/ 4602637 h 6858000"/>
              <a:gd name="connsiteX1687" fmla="*/ 5328741 w 6569477"/>
              <a:gd name="connsiteY1687" fmla="*/ 4594202 h 6858000"/>
              <a:gd name="connsiteX1688" fmla="*/ 5320304 w 6569477"/>
              <a:gd name="connsiteY1688" fmla="*/ 4594202 h 6858000"/>
              <a:gd name="connsiteX1689" fmla="*/ 5337175 w 6569477"/>
              <a:gd name="connsiteY1689" fmla="*/ 4577331 h 6858000"/>
              <a:gd name="connsiteX1690" fmla="*/ 5337175 w 6569477"/>
              <a:gd name="connsiteY1690" fmla="*/ 4526717 h 6858000"/>
              <a:gd name="connsiteX1691" fmla="*/ 5337176 w 6569477"/>
              <a:gd name="connsiteY1691" fmla="*/ 4543586 h 6858000"/>
              <a:gd name="connsiteX1692" fmla="*/ 5354048 w 6569477"/>
              <a:gd name="connsiteY1692" fmla="*/ 4492974 h 6858000"/>
              <a:gd name="connsiteX1693" fmla="*/ 5362484 w 6569477"/>
              <a:gd name="connsiteY1693" fmla="*/ 4501408 h 6858000"/>
              <a:gd name="connsiteX1694" fmla="*/ 5362484 w 6569477"/>
              <a:gd name="connsiteY1694" fmla="*/ 4492972 h 6858000"/>
              <a:gd name="connsiteX1695" fmla="*/ 5370918 w 6569477"/>
              <a:gd name="connsiteY1695" fmla="*/ 4492974 h 6858000"/>
              <a:gd name="connsiteX1696" fmla="*/ 5379355 w 6569477"/>
              <a:gd name="connsiteY1696" fmla="*/ 4501407 h 6858000"/>
              <a:gd name="connsiteX1697" fmla="*/ 5362484 w 6569477"/>
              <a:gd name="connsiteY1697" fmla="*/ 4577331 h 6858000"/>
              <a:gd name="connsiteX1698" fmla="*/ 5354048 w 6569477"/>
              <a:gd name="connsiteY1698" fmla="*/ 4577331 h 6858000"/>
              <a:gd name="connsiteX1699" fmla="*/ 5345612 w 6569477"/>
              <a:gd name="connsiteY1699" fmla="*/ 4611072 h 6858000"/>
              <a:gd name="connsiteX1700" fmla="*/ 5362483 w 6569477"/>
              <a:gd name="connsiteY1700" fmla="*/ 4585763 h 6858000"/>
              <a:gd name="connsiteX1701" fmla="*/ 5354047 w 6569477"/>
              <a:gd name="connsiteY1701" fmla="*/ 4627944 h 6858000"/>
              <a:gd name="connsiteX1702" fmla="*/ 5345611 w 6569477"/>
              <a:gd name="connsiteY1702" fmla="*/ 4636382 h 6858000"/>
              <a:gd name="connsiteX1703" fmla="*/ 5345612 w 6569477"/>
              <a:gd name="connsiteY1703" fmla="*/ 4644813 h 6858000"/>
              <a:gd name="connsiteX1704" fmla="*/ 5354047 w 6569477"/>
              <a:gd name="connsiteY1704" fmla="*/ 4653250 h 6858000"/>
              <a:gd name="connsiteX1705" fmla="*/ 5362483 w 6569477"/>
              <a:gd name="connsiteY1705" fmla="*/ 4644815 h 6858000"/>
              <a:gd name="connsiteX1706" fmla="*/ 5370919 w 6569477"/>
              <a:gd name="connsiteY1706" fmla="*/ 4627945 h 6858000"/>
              <a:gd name="connsiteX1707" fmla="*/ 5370919 w 6569477"/>
              <a:gd name="connsiteY1707" fmla="*/ 4619508 h 6858000"/>
              <a:gd name="connsiteX1708" fmla="*/ 5362483 w 6569477"/>
              <a:gd name="connsiteY1708" fmla="*/ 4619508 h 6858000"/>
              <a:gd name="connsiteX1709" fmla="*/ 5387791 w 6569477"/>
              <a:gd name="connsiteY1709" fmla="*/ 4501408 h 6858000"/>
              <a:gd name="connsiteX1710" fmla="*/ 5396225 w 6569477"/>
              <a:gd name="connsiteY1710" fmla="*/ 4492972 h 6858000"/>
              <a:gd name="connsiteX1711" fmla="*/ 5396224 w 6569477"/>
              <a:gd name="connsiteY1711" fmla="*/ 4484538 h 6858000"/>
              <a:gd name="connsiteX1712" fmla="*/ 5396225 w 6569477"/>
              <a:gd name="connsiteY1712" fmla="*/ 4476102 h 6858000"/>
              <a:gd name="connsiteX1713" fmla="*/ 5413098 w 6569477"/>
              <a:gd name="connsiteY1713" fmla="*/ 4425488 h 6858000"/>
              <a:gd name="connsiteX1714" fmla="*/ 5404662 w 6569477"/>
              <a:gd name="connsiteY1714" fmla="*/ 4425486 h 6858000"/>
              <a:gd name="connsiteX1715" fmla="*/ 5413098 w 6569477"/>
              <a:gd name="connsiteY1715" fmla="*/ 4417053 h 6858000"/>
              <a:gd name="connsiteX1716" fmla="*/ 5421533 w 6569477"/>
              <a:gd name="connsiteY1716" fmla="*/ 4400179 h 6858000"/>
              <a:gd name="connsiteX1717" fmla="*/ 5413097 w 6569477"/>
              <a:gd name="connsiteY1717" fmla="*/ 4391743 h 6858000"/>
              <a:gd name="connsiteX1718" fmla="*/ 5421797 w 6569477"/>
              <a:gd name="connsiteY1718" fmla="*/ 4335463 h 6858000"/>
              <a:gd name="connsiteX1719" fmla="*/ 5430069 w 6569477"/>
              <a:gd name="connsiteY1719" fmla="*/ 4298454 h 6858000"/>
              <a:gd name="connsiteX1720" fmla="*/ 5422231 w 6569477"/>
              <a:gd name="connsiteY1720" fmla="*/ 4304885 h 6858000"/>
              <a:gd name="connsiteX1721" fmla="*/ 5412724 w 6569477"/>
              <a:gd name="connsiteY1721" fmla="*/ 4318695 h 6858000"/>
              <a:gd name="connsiteX1722" fmla="*/ 5410571 w 6569477"/>
              <a:gd name="connsiteY1722" fmla="*/ 4307033 h 6858000"/>
              <a:gd name="connsiteX1723" fmla="*/ 5411613 w 6569477"/>
              <a:gd name="connsiteY1723" fmla="*/ 4299607 h 6858000"/>
              <a:gd name="connsiteX1724" fmla="*/ 5410500 w 6569477"/>
              <a:gd name="connsiteY1724" fmla="*/ 4280519 h 6858000"/>
              <a:gd name="connsiteX1725" fmla="*/ 5417926 w 6569477"/>
              <a:gd name="connsiteY1725" fmla="*/ 4281562 h 6858000"/>
              <a:gd name="connsiteX1726" fmla="*/ 5423199 w 6569477"/>
              <a:gd name="connsiteY1726" fmla="*/ 4270944 h 6858000"/>
              <a:gd name="connsiteX1727" fmla="*/ 5425352 w 6569477"/>
              <a:gd name="connsiteY1727" fmla="*/ 4282606 h 6858000"/>
              <a:gd name="connsiteX1728" fmla="*/ 5424312 w 6569477"/>
              <a:gd name="connsiteY1728" fmla="*/ 4290032 h 6858000"/>
              <a:gd name="connsiteX1729" fmla="*/ 5435055 w 6569477"/>
              <a:gd name="connsiteY1729" fmla="*/ 4267818 h 6858000"/>
              <a:gd name="connsiteX1730" fmla="*/ 5436591 w 6569477"/>
              <a:gd name="connsiteY1730" fmla="*/ 4263308 h 6858000"/>
              <a:gd name="connsiteX1731" fmla="*/ 5439195 w 6569477"/>
              <a:gd name="connsiteY1731" fmla="*/ 4248207 h 6858000"/>
              <a:gd name="connsiteX1732" fmla="*/ 5438405 w 6569477"/>
              <a:gd name="connsiteY1732" fmla="*/ 4206160 h 6858000"/>
              <a:gd name="connsiteX1733" fmla="*/ 5446841 w 6569477"/>
              <a:gd name="connsiteY1733" fmla="*/ 4189290 h 6858000"/>
              <a:gd name="connsiteX1734" fmla="*/ 5446841 w 6569477"/>
              <a:gd name="connsiteY1734" fmla="*/ 4180852 h 6858000"/>
              <a:gd name="connsiteX1735" fmla="*/ 5438404 w 6569477"/>
              <a:gd name="connsiteY1735" fmla="*/ 4180854 h 6858000"/>
              <a:gd name="connsiteX1736" fmla="*/ 5455276 w 6569477"/>
              <a:gd name="connsiteY1736" fmla="*/ 4130240 h 6858000"/>
              <a:gd name="connsiteX1737" fmla="*/ 5455276 w 6569477"/>
              <a:gd name="connsiteY1737" fmla="*/ 4121804 h 6858000"/>
              <a:gd name="connsiteX1738" fmla="*/ 5455276 w 6569477"/>
              <a:gd name="connsiteY1738" fmla="*/ 4104933 h 6858000"/>
              <a:gd name="connsiteX1739" fmla="*/ 5455276 w 6569477"/>
              <a:gd name="connsiteY1739" fmla="*/ 4096497 h 6858000"/>
              <a:gd name="connsiteX1740" fmla="*/ 5463712 w 6569477"/>
              <a:gd name="connsiteY1740" fmla="*/ 4088062 h 6858000"/>
              <a:gd name="connsiteX1741" fmla="*/ 5463710 w 6569477"/>
              <a:gd name="connsiteY1741" fmla="*/ 4079626 h 6858000"/>
              <a:gd name="connsiteX1742" fmla="*/ 5463711 w 6569477"/>
              <a:gd name="connsiteY1742" fmla="*/ 4029012 h 6858000"/>
              <a:gd name="connsiteX1743" fmla="*/ 5463712 w 6569477"/>
              <a:gd name="connsiteY1743" fmla="*/ 4020574 h 6858000"/>
              <a:gd name="connsiteX1744" fmla="*/ 5463712 w 6569477"/>
              <a:gd name="connsiteY1744" fmla="*/ 4003705 h 6858000"/>
              <a:gd name="connsiteX1745" fmla="*/ 5463712 w 6569477"/>
              <a:gd name="connsiteY1745" fmla="*/ 3995269 h 6858000"/>
              <a:gd name="connsiteX1746" fmla="*/ 5463711 w 6569477"/>
              <a:gd name="connsiteY1746" fmla="*/ 3936219 h 6858000"/>
              <a:gd name="connsiteX1747" fmla="*/ 5480582 w 6569477"/>
              <a:gd name="connsiteY1747" fmla="*/ 3902476 h 6858000"/>
              <a:gd name="connsiteX1748" fmla="*/ 5489019 w 6569477"/>
              <a:gd name="connsiteY1748" fmla="*/ 3894042 h 6858000"/>
              <a:gd name="connsiteX1749" fmla="*/ 5489019 w 6569477"/>
              <a:gd name="connsiteY1749" fmla="*/ 3885606 h 6858000"/>
              <a:gd name="connsiteX1750" fmla="*/ 5480583 w 6569477"/>
              <a:gd name="connsiteY1750" fmla="*/ 3885606 h 6858000"/>
              <a:gd name="connsiteX1751" fmla="*/ 5480584 w 6569477"/>
              <a:gd name="connsiteY1751" fmla="*/ 3894040 h 6858000"/>
              <a:gd name="connsiteX1752" fmla="*/ 5472148 w 6569477"/>
              <a:gd name="connsiteY1752" fmla="*/ 3860298 h 6858000"/>
              <a:gd name="connsiteX1753" fmla="*/ 5489019 w 6569477"/>
              <a:gd name="connsiteY1753" fmla="*/ 3860299 h 6858000"/>
              <a:gd name="connsiteX1754" fmla="*/ 5496941 w 6569477"/>
              <a:gd name="connsiteY1754" fmla="*/ 3868220 h 6858000"/>
              <a:gd name="connsiteX1755" fmla="*/ 5493896 w 6569477"/>
              <a:gd name="connsiteY1755" fmla="*/ 3915262 h 6858000"/>
              <a:gd name="connsiteX1756" fmla="*/ 5497452 w 6569477"/>
              <a:gd name="connsiteY1756" fmla="*/ 4037447 h 6858000"/>
              <a:gd name="connsiteX1757" fmla="*/ 5489016 w 6569477"/>
              <a:gd name="connsiteY1757" fmla="*/ 4045883 h 6858000"/>
              <a:gd name="connsiteX1758" fmla="*/ 5489019 w 6569477"/>
              <a:gd name="connsiteY1758" fmla="*/ 4054319 h 6858000"/>
              <a:gd name="connsiteX1759" fmla="*/ 5489386 w 6569477"/>
              <a:gd name="connsiteY1759" fmla="*/ 4063858 h 6858000"/>
              <a:gd name="connsiteX1760" fmla="*/ 5490041 w 6569477"/>
              <a:gd name="connsiteY1760" fmla="*/ 4061970 h 6858000"/>
              <a:gd name="connsiteX1761" fmla="*/ 5508475 w 6569477"/>
              <a:gd name="connsiteY1761" fmla="*/ 4040599 h 6858000"/>
              <a:gd name="connsiteX1762" fmla="*/ 5508331 w 6569477"/>
              <a:gd name="connsiteY1762" fmla="*/ 3987570 h 6858000"/>
              <a:gd name="connsiteX1763" fmla="*/ 5535669 w 6569477"/>
              <a:gd name="connsiteY1763" fmla="*/ 3900538 h 6858000"/>
              <a:gd name="connsiteX1764" fmla="*/ 5551347 w 6569477"/>
              <a:gd name="connsiteY1764" fmla="*/ 3815654 h 6858000"/>
              <a:gd name="connsiteX1765" fmla="*/ 5567239 w 6569477"/>
              <a:gd name="connsiteY1765" fmla="*/ 3810315 h 6858000"/>
              <a:gd name="connsiteX1766" fmla="*/ 5597339 w 6569477"/>
              <a:gd name="connsiteY1766" fmla="*/ 3568431 h 6858000"/>
              <a:gd name="connsiteX1767" fmla="*/ 5580406 w 6569477"/>
              <a:gd name="connsiteY1767" fmla="*/ 3581198 h 6858000"/>
              <a:gd name="connsiteX1768" fmla="*/ 5623492 w 6569477"/>
              <a:gd name="connsiteY1768" fmla="*/ 3435797 h 6858000"/>
              <a:gd name="connsiteX1769" fmla="*/ 5627870 w 6569477"/>
              <a:gd name="connsiteY1769" fmla="*/ 3485634 h 6858000"/>
              <a:gd name="connsiteX1770" fmla="*/ 5628909 w 6569477"/>
              <a:gd name="connsiteY1770" fmla="*/ 3478208 h 6858000"/>
              <a:gd name="connsiteX1771" fmla="*/ 5633142 w 6569477"/>
              <a:gd name="connsiteY1771" fmla="*/ 3475016 h 6858000"/>
              <a:gd name="connsiteX1772" fmla="*/ 5631062 w 6569477"/>
              <a:gd name="connsiteY1772" fmla="*/ 3489870 h 6858000"/>
              <a:gd name="connsiteX1773" fmla="*/ 5634255 w 6569477"/>
              <a:gd name="connsiteY1773" fmla="*/ 3494104 h 6858000"/>
              <a:gd name="connsiteX1774" fmla="*/ 5630021 w 6569477"/>
              <a:gd name="connsiteY1774" fmla="*/ 3497296 h 6858000"/>
              <a:gd name="connsiteX1775" fmla="*/ 5608173 w 6569477"/>
              <a:gd name="connsiteY1775" fmla="*/ 3653253 h 6858000"/>
              <a:gd name="connsiteX1776" fmla="*/ 5592710 w 6569477"/>
              <a:gd name="connsiteY1776" fmla="*/ 3817680 h 6858000"/>
              <a:gd name="connsiteX1777" fmla="*/ 5581051 w 6569477"/>
              <a:gd name="connsiteY1777" fmla="*/ 3819828 h 6858000"/>
              <a:gd name="connsiteX1778" fmla="*/ 5575920 w 6569477"/>
              <a:gd name="connsiteY1778" fmla="*/ 3883475 h 6858000"/>
              <a:gd name="connsiteX1779" fmla="*/ 5563598 w 6569477"/>
              <a:gd name="connsiteY1779" fmla="*/ 3934280 h 6858000"/>
              <a:gd name="connsiteX1780" fmla="*/ 5562972 w 6569477"/>
              <a:gd name="connsiteY1780" fmla="*/ 3937349 h 6858000"/>
              <a:gd name="connsiteX1781" fmla="*/ 5571794 w 6569477"/>
              <a:gd name="connsiteY1781" fmla="*/ 3923038 h 6858000"/>
              <a:gd name="connsiteX1782" fmla="*/ 5623989 w 6569477"/>
              <a:gd name="connsiteY1782" fmla="*/ 3775941 h 6858000"/>
              <a:gd name="connsiteX1783" fmla="*/ 5632426 w 6569477"/>
              <a:gd name="connsiteY1783" fmla="*/ 3767506 h 6858000"/>
              <a:gd name="connsiteX1784" fmla="*/ 5640861 w 6569477"/>
              <a:gd name="connsiteY1784" fmla="*/ 3759071 h 6858000"/>
              <a:gd name="connsiteX1785" fmla="*/ 5649298 w 6569477"/>
              <a:gd name="connsiteY1785" fmla="*/ 3767505 h 6858000"/>
              <a:gd name="connsiteX1786" fmla="*/ 5649298 w 6569477"/>
              <a:gd name="connsiteY1786" fmla="*/ 3742197 h 6858000"/>
              <a:gd name="connsiteX1787" fmla="*/ 5683041 w 6569477"/>
              <a:gd name="connsiteY1787" fmla="*/ 3581921 h 6858000"/>
              <a:gd name="connsiteX1788" fmla="*/ 5691475 w 6569477"/>
              <a:gd name="connsiteY1788" fmla="*/ 3598792 h 6858000"/>
              <a:gd name="connsiteX1789" fmla="*/ 5732996 w 6569477"/>
              <a:gd name="connsiteY1789" fmla="*/ 3493610 h 6858000"/>
              <a:gd name="connsiteX1790" fmla="*/ 5733449 w 6569477"/>
              <a:gd name="connsiteY1790" fmla="*/ 3493806 h 6858000"/>
              <a:gd name="connsiteX1791" fmla="*/ 5734014 w 6569477"/>
              <a:gd name="connsiteY1791" fmla="*/ 3473633 h 6858000"/>
              <a:gd name="connsiteX1792" fmla="*/ 5730509 w 6569477"/>
              <a:gd name="connsiteY1792" fmla="*/ 3460815 h 6858000"/>
              <a:gd name="connsiteX1793" fmla="*/ 5743964 w 6569477"/>
              <a:gd name="connsiteY1793" fmla="*/ 3328941 h 6858000"/>
              <a:gd name="connsiteX1794" fmla="*/ 5761038 w 6569477"/>
              <a:gd name="connsiteY1794" fmla="*/ 3286983 h 6858000"/>
              <a:gd name="connsiteX1795" fmla="*/ 5751435 w 6569477"/>
              <a:gd name="connsiteY1795" fmla="*/ 3234831 h 6858000"/>
              <a:gd name="connsiteX1796" fmla="*/ 5762802 w 6569477"/>
              <a:gd name="connsiteY1796" fmla="*/ 3144319 h 6858000"/>
              <a:gd name="connsiteX1797" fmla="*/ 5763082 w 6569477"/>
              <a:gd name="connsiteY1797" fmla="*/ 3058000 h 6858000"/>
              <a:gd name="connsiteX1798" fmla="*/ 5777766 w 6569477"/>
              <a:gd name="connsiteY1798" fmla="*/ 3049910 h 6858000"/>
              <a:gd name="connsiteX1799" fmla="*/ 5764220 w 6569477"/>
              <a:gd name="connsiteY1799" fmla="*/ 2806537 h 6858000"/>
              <a:gd name="connsiteX1800" fmla="*/ 5759877 w 6569477"/>
              <a:gd name="connsiteY1800" fmla="*/ 2815776 h 6858000"/>
              <a:gd name="connsiteX1801" fmla="*/ 5758962 w 6569477"/>
              <a:gd name="connsiteY1801" fmla="*/ 2839583 h 6858000"/>
              <a:gd name="connsiteX1802" fmla="*/ 5750526 w 6569477"/>
              <a:gd name="connsiteY1802" fmla="*/ 2831148 h 6858000"/>
              <a:gd name="connsiteX1803" fmla="*/ 5750526 w 6569477"/>
              <a:gd name="connsiteY1803" fmla="*/ 2822713 h 6858000"/>
              <a:gd name="connsiteX1804" fmla="*/ 5750526 w 6569477"/>
              <a:gd name="connsiteY1804" fmla="*/ 2822277 h 6858000"/>
              <a:gd name="connsiteX1805" fmla="*/ 5749837 w 6569477"/>
              <a:gd name="connsiteY1805" fmla="*/ 2822120 h 6858000"/>
              <a:gd name="connsiteX1806" fmla="*/ 5747894 w 6569477"/>
              <a:gd name="connsiteY1806" fmla="*/ 2797782 h 6858000"/>
              <a:gd name="connsiteX1807" fmla="*/ 5743144 w 6569477"/>
              <a:gd name="connsiteY1807" fmla="*/ 2798460 h 6858000"/>
              <a:gd name="connsiteX1808" fmla="*/ 5742091 w 6569477"/>
              <a:gd name="connsiteY1808" fmla="*/ 2805842 h 6858000"/>
              <a:gd name="connsiteX1809" fmla="*/ 5742091 w 6569477"/>
              <a:gd name="connsiteY1809" fmla="*/ 2814279 h 6858000"/>
              <a:gd name="connsiteX1810" fmla="*/ 5742090 w 6569477"/>
              <a:gd name="connsiteY1810" fmla="*/ 2822713 h 6858000"/>
              <a:gd name="connsiteX1811" fmla="*/ 5733655 w 6569477"/>
              <a:gd name="connsiteY1811" fmla="*/ 2848019 h 6858000"/>
              <a:gd name="connsiteX1812" fmla="*/ 5742090 w 6569477"/>
              <a:gd name="connsiteY1812" fmla="*/ 2856452 h 6858000"/>
              <a:gd name="connsiteX1813" fmla="*/ 5742091 w 6569477"/>
              <a:gd name="connsiteY1813" fmla="*/ 2848019 h 6858000"/>
              <a:gd name="connsiteX1814" fmla="*/ 5750526 w 6569477"/>
              <a:gd name="connsiteY1814" fmla="*/ 2839583 h 6858000"/>
              <a:gd name="connsiteX1815" fmla="*/ 5750526 w 6569477"/>
              <a:gd name="connsiteY1815" fmla="*/ 2864888 h 6858000"/>
              <a:gd name="connsiteX1816" fmla="*/ 5750525 w 6569477"/>
              <a:gd name="connsiteY1816" fmla="*/ 2873326 h 6858000"/>
              <a:gd name="connsiteX1817" fmla="*/ 5708345 w 6569477"/>
              <a:gd name="connsiteY1817" fmla="*/ 2940812 h 6858000"/>
              <a:gd name="connsiteX1818" fmla="*/ 5699912 w 6569477"/>
              <a:gd name="connsiteY1818" fmla="*/ 2839583 h 6858000"/>
              <a:gd name="connsiteX1819" fmla="*/ 5689894 w 6569477"/>
              <a:gd name="connsiteY1819" fmla="*/ 2840110 h 6858000"/>
              <a:gd name="connsiteX1820" fmla="*/ 5683185 w 6569477"/>
              <a:gd name="connsiteY1820" fmla="*/ 2849917 h 6858000"/>
              <a:gd name="connsiteX1821" fmla="*/ 5682885 w 6569477"/>
              <a:gd name="connsiteY1821" fmla="*/ 2853046 h 6858000"/>
              <a:gd name="connsiteX1822" fmla="*/ 5680651 w 6569477"/>
              <a:gd name="connsiteY1822" fmla="*/ 2856536 h 6858000"/>
              <a:gd name="connsiteX1823" fmla="*/ 5680060 w 6569477"/>
              <a:gd name="connsiteY1823" fmla="*/ 2855859 h 6858000"/>
              <a:gd name="connsiteX1824" fmla="*/ 5676293 w 6569477"/>
              <a:gd name="connsiteY1824" fmla="*/ 2863103 h 6858000"/>
              <a:gd name="connsiteX1825" fmla="*/ 5680760 w 6569477"/>
              <a:gd name="connsiteY1825" fmla="*/ 2886509 h 6858000"/>
              <a:gd name="connsiteX1826" fmla="*/ 5688352 w 6569477"/>
              <a:gd name="connsiteY1826" fmla="*/ 2910389 h 6858000"/>
              <a:gd name="connsiteX1827" fmla="*/ 5696772 w 6569477"/>
              <a:gd name="connsiteY1827" fmla="*/ 3000293 h 6858000"/>
              <a:gd name="connsiteX1828" fmla="*/ 5692141 w 6569477"/>
              <a:gd name="connsiteY1828" fmla="*/ 3081094 h 6858000"/>
              <a:gd name="connsiteX1829" fmla="*/ 5679091 w 6569477"/>
              <a:gd name="connsiteY1829" fmla="*/ 3071991 h 6858000"/>
              <a:gd name="connsiteX1830" fmla="*/ 5688029 w 6569477"/>
              <a:gd name="connsiteY1830" fmla="*/ 3207504 h 6858000"/>
              <a:gd name="connsiteX1831" fmla="*/ 5692217 w 6569477"/>
              <a:gd name="connsiteY1831" fmla="*/ 3359096 h 6858000"/>
              <a:gd name="connsiteX1832" fmla="*/ 5673101 w 6569477"/>
              <a:gd name="connsiteY1832" fmla="*/ 3358689 h 6858000"/>
              <a:gd name="connsiteX1833" fmla="*/ 5668351 w 6569477"/>
              <a:gd name="connsiteY1833" fmla="*/ 3374768 h 6858000"/>
              <a:gd name="connsiteX1834" fmla="*/ 5662684 w 6569477"/>
              <a:gd name="connsiteY1834" fmla="*/ 3364351 h 6858000"/>
              <a:gd name="connsiteX1835" fmla="*/ 5661368 w 6569477"/>
              <a:gd name="connsiteY1835" fmla="*/ 3356969 h 6858000"/>
              <a:gd name="connsiteX1836" fmla="*/ 5654384 w 6569477"/>
              <a:gd name="connsiteY1836" fmla="*/ 3339170 h 6858000"/>
              <a:gd name="connsiteX1837" fmla="*/ 5661768 w 6569477"/>
              <a:gd name="connsiteY1837" fmla="*/ 3337856 h 6858000"/>
              <a:gd name="connsiteX1838" fmla="*/ 5663483 w 6569477"/>
              <a:gd name="connsiteY1838" fmla="*/ 3326125 h 6858000"/>
              <a:gd name="connsiteX1839" fmla="*/ 5669150 w 6569477"/>
              <a:gd name="connsiteY1839" fmla="*/ 3336542 h 6858000"/>
              <a:gd name="connsiteX1840" fmla="*/ 5670467 w 6569477"/>
              <a:gd name="connsiteY1840" fmla="*/ 3343924 h 6858000"/>
              <a:gd name="connsiteX1841" fmla="*/ 5666398 w 6569477"/>
              <a:gd name="connsiteY1841" fmla="*/ 3257055 h 6858000"/>
              <a:gd name="connsiteX1842" fmla="*/ 5661810 w 6569477"/>
              <a:gd name="connsiteY1842" fmla="*/ 3124576 h 6858000"/>
              <a:gd name="connsiteX1843" fmla="*/ 5673025 w 6569477"/>
              <a:gd name="connsiteY1843" fmla="*/ 3080687 h 6858000"/>
              <a:gd name="connsiteX1844" fmla="*/ 5656425 w 6569477"/>
              <a:gd name="connsiteY1844" fmla="*/ 3030323 h 6858000"/>
              <a:gd name="connsiteX1845" fmla="*/ 5655388 w 6569477"/>
              <a:gd name="connsiteY1845" fmla="*/ 2939106 h 6858000"/>
              <a:gd name="connsiteX1846" fmla="*/ 5643936 w 6569477"/>
              <a:gd name="connsiteY1846" fmla="*/ 2853549 h 6858000"/>
              <a:gd name="connsiteX1847" fmla="*/ 5657385 w 6569477"/>
              <a:gd name="connsiteY1847" fmla="*/ 2843539 h 6858000"/>
              <a:gd name="connsiteX1848" fmla="*/ 5657146 w 6569477"/>
              <a:gd name="connsiteY1848" fmla="*/ 2841276 h 6858000"/>
              <a:gd name="connsiteX1849" fmla="*/ 5648243 w 6569477"/>
              <a:gd name="connsiteY1849" fmla="*/ 2809663 h 6858000"/>
              <a:gd name="connsiteX1850" fmla="*/ 5581811 w 6569477"/>
              <a:gd name="connsiteY1850" fmla="*/ 2670869 h 6858000"/>
              <a:gd name="connsiteX1851" fmla="*/ 5581812 w 6569477"/>
              <a:gd name="connsiteY1851" fmla="*/ 2662431 h 6858000"/>
              <a:gd name="connsiteX1852" fmla="*/ 5581812 w 6569477"/>
              <a:gd name="connsiteY1852" fmla="*/ 2645563 h 6858000"/>
              <a:gd name="connsiteX1853" fmla="*/ 5573376 w 6569477"/>
              <a:gd name="connsiteY1853" fmla="*/ 2637125 h 6858000"/>
              <a:gd name="connsiteX1854" fmla="*/ 5548068 w 6569477"/>
              <a:gd name="connsiteY1854" fmla="*/ 2544335 h 6858000"/>
              <a:gd name="connsiteX1855" fmla="*/ 5539634 w 6569477"/>
              <a:gd name="connsiteY1855" fmla="*/ 2510592 h 6858000"/>
              <a:gd name="connsiteX1856" fmla="*/ 5531197 w 6569477"/>
              <a:gd name="connsiteY1856" fmla="*/ 2502157 h 6858000"/>
              <a:gd name="connsiteX1857" fmla="*/ 5531198 w 6569477"/>
              <a:gd name="connsiteY1857" fmla="*/ 2493721 h 6858000"/>
              <a:gd name="connsiteX1858" fmla="*/ 5522761 w 6569477"/>
              <a:gd name="connsiteY1858" fmla="*/ 2493721 h 6858000"/>
              <a:gd name="connsiteX1859" fmla="*/ 5522762 w 6569477"/>
              <a:gd name="connsiteY1859" fmla="*/ 2485285 h 6858000"/>
              <a:gd name="connsiteX1860" fmla="*/ 5505889 w 6569477"/>
              <a:gd name="connsiteY1860" fmla="*/ 2451543 h 6858000"/>
              <a:gd name="connsiteX1861" fmla="*/ 5497455 w 6569477"/>
              <a:gd name="connsiteY1861" fmla="*/ 2476850 h 6858000"/>
              <a:gd name="connsiteX1862" fmla="*/ 5480584 w 6569477"/>
              <a:gd name="connsiteY1862" fmla="*/ 2459978 h 6858000"/>
              <a:gd name="connsiteX1863" fmla="*/ 5472147 w 6569477"/>
              <a:gd name="connsiteY1863" fmla="*/ 2384058 h 6858000"/>
              <a:gd name="connsiteX1864" fmla="*/ 5404661 w 6569477"/>
              <a:gd name="connsiteY1864" fmla="*/ 2181601 h 6858000"/>
              <a:gd name="connsiteX1865" fmla="*/ 5387791 w 6569477"/>
              <a:gd name="connsiteY1865" fmla="*/ 2130985 h 6858000"/>
              <a:gd name="connsiteX1866" fmla="*/ 5328740 w 6569477"/>
              <a:gd name="connsiteY1866" fmla="*/ 1962273 h 6858000"/>
              <a:gd name="connsiteX1867" fmla="*/ 5328741 w 6569477"/>
              <a:gd name="connsiteY1867" fmla="*/ 1936967 h 6858000"/>
              <a:gd name="connsiteX1868" fmla="*/ 5311869 w 6569477"/>
              <a:gd name="connsiteY1868" fmla="*/ 1920096 h 6858000"/>
              <a:gd name="connsiteX1869" fmla="*/ 5320307 w 6569477"/>
              <a:gd name="connsiteY1869" fmla="*/ 1911660 h 6858000"/>
              <a:gd name="connsiteX1870" fmla="*/ 5269693 w 6569477"/>
              <a:gd name="connsiteY1870" fmla="*/ 1793560 h 6858000"/>
              <a:gd name="connsiteX1871" fmla="*/ 5286562 w 6569477"/>
              <a:gd name="connsiteY1871" fmla="*/ 1793561 h 6858000"/>
              <a:gd name="connsiteX1872" fmla="*/ 5261255 w 6569477"/>
              <a:gd name="connsiteY1872" fmla="*/ 1768254 h 6858000"/>
              <a:gd name="connsiteX1873" fmla="*/ 5235948 w 6569477"/>
              <a:gd name="connsiteY1873" fmla="*/ 1709201 h 6858000"/>
              <a:gd name="connsiteX1874" fmla="*/ 5235947 w 6569477"/>
              <a:gd name="connsiteY1874" fmla="*/ 1700769 h 6858000"/>
              <a:gd name="connsiteX1875" fmla="*/ 5244383 w 6569477"/>
              <a:gd name="connsiteY1875" fmla="*/ 1700769 h 6858000"/>
              <a:gd name="connsiteX1876" fmla="*/ 5252819 w 6569477"/>
              <a:gd name="connsiteY1876" fmla="*/ 1700767 h 6858000"/>
              <a:gd name="connsiteX1877" fmla="*/ 5252819 w 6569477"/>
              <a:gd name="connsiteY1877" fmla="*/ 1692332 h 6858000"/>
              <a:gd name="connsiteX1878" fmla="*/ 5244383 w 6569477"/>
              <a:gd name="connsiteY1878" fmla="*/ 1650153 h 6858000"/>
              <a:gd name="connsiteX1879" fmla="*/ 5252818 w 6569477"/>
              <a:gd name="connsiteY1879" fmla="*/ 1650152 h 6858000"/>
              <a:gd name="connsiteX1880" fmla="*/ 5252819 w 6569477"/>
              <a:gd name="connsiteY1880" fmla="*/ 1641718 h 6858000"/>
              <a:gd name="connsiteX1881" fmla="*/ 5244385 w 6569477"/>
              <a:gd name="connsiteY1881" fmla="*/ 1633283 h 6858000"/>
              <a:gd name="connsiteX1882" fmla="*/ 5176900 w 6569477"/>
              <a:gd name="connsiteY1882" fmla="*/ 1473003 h 6858000"/>
              <a:gd name="connsiteX1883" fmla="*/ 5084104 w 6569477"/>
              <a:gd name="connsiteY1883" fmla="*/ 1312727 h 6858000"/>
              <a:gd name="connsiteX1884" fmla="*/ 5055633 w 6569477"/>
              <a:gd name="connsiteY1884" fmla="*/ 1250514 h 6858000"/>
              <a:gd name="connsiteX1885" fmla="*/ 5041658 w 6569477"/>
              <a:gd name="connsiteY1885" fmla="*/ 1226599 h 6858000"/>
              <a:gd name="connsiteX1886" fmla="*/ 5093541 w 6569477"/>
              <a:gd name="connsiteY1886" fmla="*/ 1340967 h 6858000"/>
              <a:gd name="connsiteX1887" fmla="*/ 5398999 w 6569477"/>
              <a:gd name="connsiteY1887" fmla="*/ 2412246 h 6858000"/>
              <a:gd name="connsiteX1888" fmla="*/ 5458394 w 6569477"/>
              <a:gd name="connsiteY1888" fmla="*/ 2833367 h 6858000"/>
              <a:gd name="connsiteX1889" fmla="*/ 5448705 w 6569477"/>
              <a:gd name="connsiteY1889" fmla="*/ 2871734 h 6858000"/>
              <a:gd name="connsiteX1890" fmla="*/ 5431304 w 6569477"/>
              <a:gd name="connsiteY1890" fmla="*/ 2855892 h 6858000"/>
              <a:gd name="connsiteX1891" fmla="*/ 5100400 w 6569477"/>
              <a:gd name="connsiteY1891" fmla="*/ 1533070 h 6858000"/>
              <a:gd name="connsiteX1892" fmla="*/ 4793286 w 6569477"/>
              <a:gd name="connsiteY1892" fmla="*/ 888652 h 6858000"/>
              <a:gd name="connsiteX1893" fmla="*/ 4754611 w 6569477"/>
              <a:gd name="connsiteY1893" fmla="*/ 811200 h 6858000"/>
              <a:gd name="connsiteX1894" fmla="*/ 4736788 w 6569477"/>
              <a:gd name="connsiteY1894" fmla="*/ 782554 h 6858000"/>
              <a:gd name="connsiteX1895" fmla="*/ 4722369 w 6569477"/>
              <a:gd name="connsiteY1895" fmla="*/ 785144 h 6858000"/>
              <a:gd name="connsiteX1896" fmla="*/ 4716525 w 6569477"/>
              <a:gd name="connsiteY1896" fmla="*/ 831944 h 6858000"/>
              <a:gd name="connsiteX1897" fmla="*/ 4878628 w 6569477"/>
              <a:gd name="connsiteY1897" fmla="*/ 1128191 h 6858000"/>
              <a:gd name="connsiteX1898" fmla="*/ 5018643 w 6569477"/>
              <a:gd name="connsiteY1898" fmla="*/ 1444415 h 6858000"/>
              <a:gd name="connsiteX1899" fmla="*/ 5107372 w 6569477"/>
              <a:gd name="connsiteY1899" fmla="*/ 1685936 h 6858000"/>
              <a:gd name="connsiteX1900" fmla="*/ 5109411 w 6569477"/>
              <a:gd name="connsiteY1900" fmla="*/ 1683895 h 6858000"/>
              <a:gd name="connsiteX1901" fmla="*/ 5151590 w 6569477"/>
              <a:gd name="connsiteY1901" fmla="*/ 1785122 h 6858000"/>
              <a:gd name="connsiteX1902" fmla="*/ 5143154 w 6569477"/>
              <a:gd name="connsiteY1902" fmla="*/ 1785122 h 6858000"/>
              <a:gd name="connsiteX1903" fmla="*/ 5134721 w 6569477"/>
              <a:gd name="connsiteY1903" fmla="*/ 1751382 h 6858000"/>
              <a:gd name="connsiteX1904" fmla="*/ 5122261 w 6569477"/>
              <a:gd name="connsiteY1904" fmla="*/ 1726462 h 6858000"/>
              <a:gd name="connsiteX1905" fmla="*/ 5136116 w 6569477"/>
              <a:gd name="connsiteY1905" fmla="*/ 1764180 h 6858000"/>
              <a:gd name="connsiteX1906" fmla="*/ 5157687 w 6569477"/>
              <a:gd name="connsiteY1906" fmla="*/ 1838582 h 6858000"/>
              <a:gd name="connsiteX1907" fmla="*/ 5167407 w 6569477"/>
              <a:gd name="connsiteY1907" fmla="*/ 1843119 h 6858000"/>
              <a:gd name="connsiteX1908" fmla="*/ 5176898 w 6569477"/>
              <a:gd name="connsiteY1908" fmla="*/ 1844173 h 6858000"/>
              <a:gd name="connsiteX1909" fmla="*/ 5176898 w 6569477"/>
              <a:gd name="connsiteY1909" fmla="*/ 1861046 h 6858000"/>
              <a:gd name="connsiteX1910" fmla="*/ 5168464 w 6569477"/>
              <a:gd name="connsiteY1910" fmla="*/ 1861046 h 6858000"/>
              <a:gd name="connsiteX1911" fmla="*/ 5168463 w 6569477"/>
              <a:gd name="connsiteY1911" fmla="*/ 1869480 h 6858000"/>
              <a:gd name="connsiteX1912" fmla="*/ 5168462 w 6569477"/>
              <a:gd name="connsiteY1912" fmla="*/ 1875756 h 6858000"/>
              <a:gd name="connsiteX1913" fmla="*/ 5229895 w 6569477"/>
              <a:gd name="connsiteY1913" fmla="*/ 2087656 h 6858000"/>
              <a:gd name="connsiteX1914" fmla="*/ 5242098 w 6569477"/>
              <a:gd name="connsiteY1914" fmla="*/ 2145617 h 6858000"/>
              <a:gd name="connsiteX1915" fmla="*/ 5261255 w 6569477"/>
              <a:gd name="connsiteY1915" fmla="*/ 2173166 h 6858000"/>
              <a:gd name="connsiteX1916" fmla="*/ 5278125 w 6569477"/>
              <a:gd name="connsiteY1916" fmla="*/ 2215342 h 6858000"/>
              <a:gd name="connsiteX1917" fmla="*/ 5286562 w 6569477"/>
              <a:gd name="connsiteY1917" fmla="*/ 2265959 h 6858000"/>
              <a:gd name="connsiteX1918" fmla="*/ 5303433 w 6569477"/>
              <a:gd name="connsiteY1918" fmla="*/ 2325006 h 6858000"/>
              <a:gd name="connsiteX1919" fmla="*/ 5320305 w 6569477"/>
              <a:gd name="connsiteY1919" fmla="*/ 2409365 h 6858000"/>
              <a:gd name="connsiteX1920" fmla="*/ 5337176 w 6569477"/>
              <a:gd name="connsiteY1920" fmla="*/ 2459978 h 6858000"/>
              <a:gd name="connsiteX1921" fmla="*/ 5337176 w 6569477"/>
              <a:gd name="connsiteY1921" fmla="*/ 2468415 h 6858000"/>
              <a:gd name="connsiteX1922" fmla="*/ 5354048 w 6569477"/>
              <a:gd name="connsiteY1922" fmla="*/ 2535897 h 6858000"/>
              <a:gd name="connsiteX1923" fmla="*/ 5370919 w 6569477"/>
              <a:gd name="connsiteY1923" fmla="*/ 2594947 h 6858000"/>
              <a:gd name="connsiteX1924" fmla="*/ 5379353 w 6569477"/>
              <a:gd name="connsiteY1924" fmla="*/ 2620256 h 6858000"/>
              <a:gd name="connsiteX1925" fmla="*/ 5379355 w 6569477"/>
              <a:gd name="connsiteY1925" fmla="*/ 2628692 h 6858000"/>
              <a:gd name="connsiteX1926" fmla="*/ 5370919 w 6569477"/>
              <a:gd name="connsiteY1926" fmla="*/ 2653998 h 6858000"/>
              <a:gd name="connsiteX1927" fmla="*/ 5370919 w 6569477"/>
              <a:gd name="connsiteY1927" fmla="*/ 2662431 h 6858000"/>
              <a:gd name="connsiteX1928" fmla="*/ 5379355 w 6569477"/>
              <a:gd name="connsiteY1928" fmla="*/ 2679304 h 6858000"/>
              <a:gd name="connsiteX1929" fmla="*/ 5387791 w 6569477"/>
              <a:gd name="connsiteY1929" fmla="*/ 2679306 h 6858000"/>
              <a:gd name="connsiteX1930" fmla="*/ 5387790 w 6569477"/>
              <a:gd name="connsiteY1930" fmla="*/ 2721484 h 6858000"/>
              <a:gd name="connsiteX1931" fmla="*/ 5396226 w 6569477"/>
              <a:gd name="connsiteY1931" fmla="*/ 2729919 h 6858000"/>
              <a:gd name="connsiteX1932" fmla="*/ 5396226 w 6569477"/>
              <a:gd name="connsiteY1932" fmla="*/ 2721484 h 6858000"/>
              <a:gd name="connsiteX1933" fmla="*/ 5387791 w 6569477"/>
              <a:gd name="connsiteY1933" fmla="*/ 2679306 h 6858000"/>
              <a:gd name="connsiteX1934" fmla="*/ 5396226 w 6569477"/>
              <a:gd name="connsiteY1934" fmla="*/ 2679306 h 6858000"/>
              <a:gd name="connsiteX1935" fmla="*/ 5396225 w 6569477"/>
              <a:gd name="connsiteY1935" fmla="*/ 2696176 h 6858000"/>
              <a:gd name="connsiteX1936" fmla="*/ 5396226 w 6569477"/>
              <a:gd name="connsiteY1936" fmla="*/ 2704613 h 6858000"/>
              <a:gd name="connsiteX1937" fmla="*/ 5404662 w 6569477"/>
              <a:gd name="connsiteY1937" fmla="*/ 2729919 h 6858000"/>
              <a:gd name="connsiteX1938" fmla="*/ 5404661 w 6569477"/>
              <a:gd name="connsiteY1938" fmla="*/ 2763661 h 6858000"/>
              <a:gd name="connsiteX1939" fmla="*/ 5396224 w 6569477"/>
              <a:gd name="connsiteY1939" fmla="*/ 2755225 h 6858000"/>
              <a:gd name="connsiteX1940" fmla="*/ 5396225 w 6569477"/>
              <a:gd name="connsiteY1940" fmla="*/ 2772097 h 6858000"/>
              <a:gd name="connsiteX1941" fmla="*/ 5396225 w 6569477"/>
              <a:gd name="connsiteY1941" fmla="*/ 2788969 h 6858000"/>
              <a:gd name="connsiteX1942" fmla="*/ 5404662 w 6569477"/>
              <a:gd name="connsiteY1942" fmla="*/ 2814279 h 6858000"/>
              <a:gd name="connsiteX1943" fmla="*/ 5404661 w 6569477"/>
              <a:gd name="connsiteY1943" fmla="*/ 2831146 h 6858000"/>
              <a:gd name="connsiteX1944" fmla="*/ 5413098 w 6569477"/>
              <a:gd name="connsiteY1944" fmla="*/ 2839583 h 6858000"/>
              <a:gd name="connsiteX1945" fmla="*/ 5421533 w 6569477"/>
              <a:gd name="connsiteY1945" fmla="*/ 2864890 h 6858000"/>
              <a:gd name="connsiteX1946" fmla="*/ 5421534 w 6569477"/>
              <a:gd name="connsiteY1946" fmla="*/ 2881764 h 6858000"/>
              <a:gd name="connsiteX1947" fmla="*/ 5413098 w 6569477"/>
              <a:gd name="connsiteY1947" fmla="*/ 2890197 h 6858000"/>
              <a:gd name="connsiteX1948" fmla="*/ 5421534 w 6569477"/>
              <a:gd name="connsiteY1948" fmla="*/ 2898631 h 6858000"/>
              <a:gd name="connsiteX1949" fmla="*/ 5413098 w 6569477"/>
              <a:gd name="connsiteY1949" fmla="*/ 2915506 h 6858000"/>
              <a:gd name="connsiteX1950" fmla="*/ 5421534 w 6569477"/>
              <a:gd name="connsiteY1950" fmla="*/ 2932377 h 6858000"/>
              <a:gd name="connsiteX1951" fmla="*/ 5429969 w 6569477"/>
              <a:gd name="connsiteY1951" fmla="*/ 2923940 h 6858000"/>
              <a:gd name="connsiteX1952" fmla="*/ 5429969 w 6569477"/>
              <a:gd name="connsiteY1952" fmla="*/ 2949247 h 6858000"/>
              <a:gd name="connsiteX1953" fmla="*/ 5429967 w 6569477"/>
              <a:gd name="connsiteY1953" fmla="*/ 2957684 h 6858000"/>
              <a:gd name="connsiteX1954" fmla="*/ 5438405 w 6569477"/>
              <a:gd name="connsiteY1954" fmla="*/ 2991425 h 6858000"/>
              <a:gd name="connsiteX1955" fmla="*/ 5438405 w 6569477"/>
              <a:gd name="connsiteY1955" fmla="*/ 3025167 h 6858000"/>
              <a:gd name="connsiteX1956" fmla="*/ 5438405 w 6569477"/>
              <a:gd name="connsiteY1956" fmla="*/ 3050476 h 6858000"/>
              <a:gd name="connsiteX1957" fmla="*/ 5438405 w 6569477"/>
              <a:gd name="connsiteY1957" fmla="*/ 3101088 h 6858000"/>
              <a:gd name="connsiteX1958" fmla="*/ 5429969 w 6569477"/>
              <a:gd name="connsiteY1958" fmla="*/ 3126398 h 6858000"/>
              <a:gd name="connsiteX1959" fmla="*/ 5421534 w 6569477"/>
              <a:gd name="connsiteY1959" fmla="*/ 3117961 h 6858000"/>
              <a:gd name="connsiteX1960" fmla="*/ 5413096 w 6569477"/>
              <a:gd name="connsiteY1960" fmla="*/ 3109525 h 6858000"/>
              <a:gd name="connsiteX1961" fmla="*/ 5413098 w 6569477"/>
              <a:gd name="connsiteY1961" fmla="*/ 3117961 h 6858000"/>
              <a:gd name="connsiteX1962" fmla="*/ 5413098 w 6569477"/>
              <a:gd name="connsiteY1962" fmla="*/ 3126395 h 6858000"/>
              <a:gd name="connsiteX1963" fmla="*/ 5421533 w 6569477"/>
              <a:gd name="connsiteY1963" fmla="*/ 3134833 h 6858000"/>
              <a:gd name="connsiteX1964" fmla="*/ 5429969 w 6569477"/>
              <a:gd name="connsiteY1964" fmla="*/ 3143265 h 6858000"/>
              <a:gd name="connsiteX1965" fmla="*/ 5438404 w 6569477"/>
              <a:gd name="connsiteY1965" fmla="*/ 3143266 h 6858000"/>
              <a:gd name="connsiteX1966" fmla="*/ 5446840 w 6569477"/>
              <a:gd name="connsiteY1966" fmla="*/ 3101088 h 6858000"/>
              <a:gd name="connsiteX1967" fmla="*/ 5446838 w 6569477"/>
              <a:gd name="connsiteY1967" fmla="*/ 3092654 h 6858000"/>
              <a:gd name="connsiteX1968" fmla="*/ 5446840 w 6569477"/>
              <a:gd name="connsiteY1968" fmla="*/ 3058912 h 6858000"/>
              <a:gd name="connsiteX1969" fmla="*/ 5446841 w 6569477"/>
              <a:gd name="connsiteY1969" fmla="*/ 3042041 h 6858000"/>
              <a:gd name="connsiteX1970" fmla="*/ 5455276 w 6569477"/>
              <a:gd name="connsiteY1970" fmla="*/ 3084216 h 6858000"/>
              <a:gd name="connsiteX1971" fmla="*/ 5463712 w 6569477"/>
              <a:gd name="connsiteY1971" fmla="*/ 3134833 h 6858000"/>
              <a:gd name="connsiteX1972" fmla="*/ 5455276 w 6569477"/>
              <a:gd name="connsiteY1972" fmla="*/ 3151703 h 6858000"/>
              <a:gd name="connsiteX1973" fmla="*/ 5455276 w 6569477"/>
              <a:gd name="connsiteY1973" fmla="*/ 3168573 h 6858000"/>
              <a:gd name="connsiteX1974" fmla="*/ 5455273 w 6569477"/>
              <a:gd name="connsiteY1974" fmla="*/ 3210751 h 6858000"/>
              <a:gd name="connsiteX1975" fmla="*/ 5446841 w 6569477"/>
              <a:gd name="connsiteY1975" fmla="*/ 3202314 h 6858000"/>
              <a:gd name="connsiteX1976" fmla="*/ 5438405 w 6569477"/>
              <a:gd name="connsiteY1976" fmla="*/ 3202316 h 6858000"/>
              <a:gd name="connsiteX1977" fmla="*/ 5438405 w 6569477"/>
              <a:gd name="connsiteY1977" fmla="*/ 3210751 h 6858000"/>
              <a:gd name="connsiteX1978" fmla="*/ 5438405 w 6569477"/>
              <a:gd name="connsiteY1978" fmla="*/ 3219184 h 6858000"/>
              <a:gd name="connsiteX1979" fmla="*/ 5446841 w 6569477"/>
              <a:gd name="connsiteY1979" fmla="*/ 3227621 h 6858000"/>
              <a:gd name="connsiteX1980" fmla="*/ 5446840 w 6569477"/>
              <a:gd name="connsiteY1980" fmla="*/ 3236060 h 6858000"/>
              <a:gd name="connsiteX1981" fmla="*/ 5446841 w 6569477"/>
              <a:gd name="connsiteY1981" fmla="*/ 3244494 h 6858000"/>
              <a:gd name="connsiteX1982" fmla="*/ 5455276 w 6569477"/>
              <a:gd name="connsiteY1982" fmla="*/ 3278235 h 6858000"/>
              <a:gd name="connsiteX1983" fmla="*/ 5455276 w 6569477"/>
              <a:gd name="connsiteY1983" fmla="*/ 3320416 h 6858000"/>
              <a:gd name="connsiteX1984" fmla="*/ 5446841 w 6569477"/>
              <a:gd name="connsiteY1984" fmla="*/ 3328851 h 6858000"/>
              <a:gd name="connsiteX1985" fmla="*/ 5438403 w 6569477"/>
              <a:gd name="connsiteY1985" fmla="*/ 3320416 h 6858000"/>
              <a:gd name="connsiteX1986" fmla="*/ 5429968 w 6569477"/>
              <a:gd name="connsiteY1986" fmla="*/ 3219187 h 6858000"/>
              <a:gd name="connsiteX1987" fmla="*/ 5429969 w 6569477"/>
              <a:gd name="connsiteY1987" fmla="*/ 3210749 h 6858000"/>
              <a:gd name="connsiteX1988" fmla="*/ 5421534 w 6569477"/>
              <a:gd name="connsiteY1988" fmla="*/ 3219187 h 6858000"/>
              <a:gd name="connsiteX1989" fmla="*/ 5429969 w 6569477"/>
              <a:gd name="connsiteY1989" fmla="*/ 3320416 h 6858000"/>
              <a:gd name="connsiteX1990" fmla="*/ 5404661 w 6569477"/>
              <a:gd name="connsiteY1990" fmla="*/ 3337285 h 6858000"/>
              <a:gd name="connsiteX1991" fmla="*/ 5387791 w 6569477"/>
              <a:gd name="connsiteY1991" fmla="*/ 3430080 h 6858000"/>
              <a:gd name="connsiteX1992" fmla="*/ 5320304 w 6569477"/>
              <a:gd name="connsiteY1992" fmla="*/ 3767504 h 6858000"/>
              <a:gd name="connsiteX1993" fmla="*/ 5320305 w 6569477"/>
              <a:gd name="connsiteY1993" fmla="*/ 3775942 h 6858000"/>
              <a:gd name="connsiteX1994" fmla="*/ 5320305 w 6569477"/>
              <a:gd name="connsiteY1994" fmla="*/ 3784378 h 6858000"/>
              <a:gd name="connsiteX1995" fmla="*/ 5328741 w 6569477"/>
              <a:gd name="connsiteY1995" fmla="*/ 3775940 h 6858000"/>
              <a:gd name="connsiteX1996" fmla="*/ 5396226 w 6569477"/>
              <a:gd name="connsiteY1996" fmla="*/ 3446949 h 6858000"/>
              <a:gd name="connsiteX1997" fmla="*/ 5396226 w 6569477"/>
              <a:gd name="connsiteY1997" fmla="*/ 3455387 h 6858000"/>
              <a:gd name="connsiteX1998" fmla="*/ 5413098 w 6569477"/>
              <a:gd name="connsiteY1998" fmla="*/ 3438513 h 6858000"/>
              <a:gd name="connsiteX1999" fmla="*/ 5413098 w 6569477"/>
              <a:gd name="connsiteY1999" fmla="*/ 3463820 h 6858000"/>
              <a:gd name="connsiteX2000" fmla="*/ 5404662 w 6569477"/>
              <a:gd name="connsiteY2000" fmla="*/ 3463821 h 6858000"/>
              <a:gd name="connsiteX2001" fmla="*/ 5404662 w 6569477"/>
              <a:gd name="connsiteY2001" fmla="*/ 3472258 h 6858000"/>
              <a:gd name="connsiteX2002" fmla="*/ 5404661 w 6569477"/>
              <a:gd name="connsiteY2002" fmla="*/ 3480692 h 6858000"/>
              <a:gd name="connsiteX2003" fmla="*/ 5413098 w 6569477"/>
              <a:gd name="connsiteY2003" fmla="*/ 3480691 h 6858000"/>
              <a:gd name="connsiteX2004" fmla="*/ 5404662 w 6569477"/>
              <a:gd name="connsiteY2004" fmla="*/ 3522869 h 6858000"/>
              <a:gd name="connsiteX2005" fmla="*/ 5404662 w 6569477"/>
              <a:gd name="connsiteY2005" fmla="*/ 3539744 h 6858000"/>
              <a:gd name="connsiteX2006" fmla="*/ 5404662 w 6569477"/>
              <a:gd name="connsiteY2006" fmla="*/ 3565051 h 6858000"/>
              <a:gd name="connsiteX2007" fmla="*/ 5404662 w 6569477"/>
              <a:gd name="connsiteY2007" fmla="*/ 3573483 h 6858000"/>
              <a:gd name="connsiteX2008" fmla="*/ 5396226 w 6569477"/>
              <a:gd name="connsiteY2008" fmla="*/ 3581921 h 6858000"/>
              <a:gd name="connsiteX2009" fmla="*/ 5396226 w 6569477"/>
              <a:gd name="connsiteY2009" fmla="*/ 3598792 h 6858000"/>
              <a:gd name="connsiteX2010" fmla="*/ 5404662 w 6569477"/>
              <a:gd name="connsiteY2010" fmla="*/ 3607228 h 6858000"/>
              <a:gd name="connsiteX2011" fmla="*/ 5404662 w 6569477"/>
              <a:gd name="connsiteY2011" fmla="*/ 3809683 h 6858000"/>
              <a:gd name="connsiteX2012" fmla="*/ 5387791 w 6569477"/>
              <a:gd name="connsiteY2012" fmla="*/ 3902475 h 6858000"/>
              <a:gd name="connsiteX2013" fmla="*/ 5396226 w 6569477"/>
              <a:gd name="connsiteY2013" fmla="*/ 3894042 h 6858000"/>
              <a:gd name="connsiteX2014" fmla="*/ 5379355 w 6569477"/>
              <a:gd name="connsiteY2014" fmla="*/ 4062754 h 6858000"/>
              <a:gd name="connsiteX2015" fmla="*/ 5387791 w 6569477"/>
              <a:gd name="connsiteY2015" fmla="*/ 4071190 h 6858000"/>
              <a:gd name="connsiteX2016" fmla="*/ 5379355 w 6569477"/>
              <a:gd name="connsiteY2016" fmla="*/ 4113369 h 6858000"/>
              <a:gd name="connsiteX2017" fmla="*/ 5370919 w 6569477"/>
              <a:gd name="connsiteY2017" fmla="*/ 4121804 h 6858000"/>
              <a:gd name="connsiteX2018" fmla="*/ 5379355 w 6569477"/>
              <a:gd name="connsiteY2018" fmla="*/ 4138676 h 6858000"/>
              <a:gd name="connsiteX2019" fmla="*/ 5370918 w 6569477"/>
              <a:gd name="connsiteY2019" fmla="*/ 4189288 h 6858000"/>
              <a:gd name="connsiteX2020" fmla="*/ 5370916 w 6569477"/>
              <a:gd name="connsiteY2020" fmla="*/ 4197726 h 6858000"/>
              <a:gd name="connsiteX2021" fmla="*/ 5362483 w 6569477"/>
              <a:gd name="connsiteY2021" fmla="*/ 4223033 h 6858000"/>
              <a:gd name="connsiteX2022" fmla="*/ 5362484 w 6569477"/>
              <a:gd name="connsiteY2022" fmla="*/ 4231465 h 6858000"/>
              <a:gd name="connsiteX2023" fmla="*/ 5362484 w 6569477"/>
              <a:gd name="connsiteY2023" fmla="*/ 4239904 h 6858000"/>
              <a:gd name="connsiteX2024" fmla="*/ 5328741 w 6569477"/>
              <a:gd name="connsiteY2024" fmla="*/ 4383310 h 6858000"/>
              <a:gd name="connsiteX2025" fmla="*/ 5328741 w 6569477"/>
              <a:gd name="connsiteY2025" fmla="*/ 4408617 h 6858000"/>
              <a:gd name="connsiteX2026" fmla="*/ 5328743 w 6569477"/>
              <a:gd name="connsiteY2026" fmla="*/ 4417053 h 6858000"/>
              <a:gd name="connsiteX2027" fmla="*/ 5328743 w 6569477"/>
              <a:gd name="connsiteY2027" fmla="*/ 4450795 h 6858000"/>
              <a:gd name="connsiteX2028" fmla="*/ 5294997 w 6569477"/>
              <a:gd name="connsiteY2028" fmla="*/ 4543588 h 6858000"/>
              <a:gd name="connsiteX2029" fmla="*/ 5185332 w 6569477"/>
              <a:gd name="connsiteY2029" fmla="*/ 4897886 h 6858000"/>
              <a:gd name="connsiteX2030" fmla="*/ 5185333 w 6569477"/>
              <a:gd name="connsiteY2030" fmla="*/ 4906322 h 6858000"/>
              <a:gd name="connsiteX2031" fmla="*/ 5176898 w 6569477"/>
              <a:gd name="connsiteY2031" fmla="*/ 4914756 h 6858000"/>
              <a:gd name="connsiteX2032" fmla="*/ 5113630 w 6569477"/>
              <a:gd name="connsiteY2032" fmla="*/ 5026528 h 6858000"/>
              <a:gd name="connsiteX2033" fmla="*/ 5057164 w 6569477"/>
              <a:gd name="connsiteY2033" fmla="*/ 5137575 h 6858000"/>
              <a:gd name="connsiteX2034" fmla="*/ 5058139 w 6569477"/>
              <a:gd name="connsiteY2034" fmla="*/ 5135139 h 6858000"/>
              <a:gd name="connsiteX2035" fmla="*/ 5067233 w 6569477"/>
              <a:gd name="connsiteY2035" fmla="*/ 5108777 h 6858000"/>
              <a:gd name="connsiteX2036" fmla="*/ 5075669 w 6569477"/>
              <a:gd name="connsiteY2036" fmla="*/ 5091906 h 6858000"/>
              <a:gd name="connsiteX2037" fmla="*/ 5100977 w 6569477"/>
              <a:gd name="connsiteY2037" fmla="*/ 5032856 h 6858000"/>
              <a:gd name="connsiteX2038" fmla="*/ 5143155 w 6569477"/>
              <a:gd name="connsiteY2038" fmla="*/ 4931629 h 6858000"/>
              <a:gd name="connsiteX2039" fmla="*/ 5151590 w 6569477"/>
              <a:gd name="connsiteY2039" fmla="*/ 4914756 h 6858000"/>
              <a:gd name="connsiteX2040" fmla="*/ 5160025 w 6569477"/>
              <a:gd name="connsiteY2040" fmla="*/ 4897886 h 6858000"/>
              <a:gd name="connsiteX2041" fmla="*/ 5151590 w 6569477"/>
              <a:gd name="connsiteY2041" fmla="*/ 4889450 h 6858000"/>
              <a:gd name="connsiteX2042" fmla="*/ 5126283 w 6569477"/>
              <a:gd name="connsiteY2042" fmla="*/ 4923193 h 6858000"/>
              <a:gd name="connsiteX2043" fmla="*/ 5126282 w 6569477"/>
              <a:gd name="connsiteY2043" fmla="*/ 4931629 h 6858000"/>
              <a:gd name="connsiteX2044" fmla="*/ 5058797 w 6569477"/>
              <a:gd name="connsiteY2044" fmla="*/ 5083468 h 6858000"/>
              <a:gd name="connsiteX2045" fmla="*/ 5058797 w 6569477"/>
              <a:gd name="connsiteY2045" fmla="*/ 5091906 h 6858000"/>
              <a:gd name="connsiteX2046" fmla="*/ 5025055 w 6569477"/>
              <a:gd name="connsiteY2046" fmla="*/ 5134082 h 6858000"/>
              <a:gd name="connsiteX2047" fmla="*/ 4999746 w 6569477"/>
              <a:gd name="connsiteY2047" fmla="*/ 5184698 h 6858000"/>
              <a:gd name="connsiteX2048" fmla="*/ 4954406 w 6569477"/>
              <a:gd name="connsiteY2048" fmla="*/ 5285927 h 6858000"/>
              <a:gd name="connsiteX2049" fmla="*/ 4900498 w 6569477"/>
              <a:gd name="connsiteY2049" fmla="*/ 5370762 h 6858000"/>
              <a:gd name="connsiteX2050" fmla="*/ 4898519 w 6569477"/>
              <a:gd name="connsiteY2050" fmla="*/ 5361848 h 6858000"/>
              <a:gd name="connsiteX2051" fmla="*/ 4662316 w 6569477"/>
              <a:gd name="connsiteY2051" fmla="*/ 5749889 h 6858000"/>
              <a:gd name="connsiteX2052" fmla="*/ 4653884 w 6569477"/>
              <a:gd name="connsiteY2052" fmla="*/ 5749889 h 6858000"/>
              <a:gd name="connsiteX2053" fmla="*/ 4653883 w 6569477"/>
              <a:gd name="connsiteY2053" fmla="*/ 5758325 h 6858000"/>
              <a:gd name="connsiteX2054" fmla="*/ 4653883 w 6569477"/>
              <a:gd name="connsiteY2054" fmla="*/ 5766759 h 6858000"/>
              <a:gd name="connsiteX2055" fmla="*/ 4620140 w 6569477"/>
              <a:gd name="connsiteY2055" fmla="*/ 5792066 h 6858000"/>
              <a:gd name="connsiteX2056" fmla="*/ 4552653 w 6569477"/>
              <a:gd name="connsiteY2056" fmla="*/ 5910164 h 6858000"/>
              <a:gd name="connsiteX2057" fmla="*/ 4552654 w 6569477"/>
              <a:gd name="connsiteY2057" fmla="*/ 5884859 h 6858000"/>
              <a:gd name="connsiteX2058" fmla="*/ 4527347 w 6569477"/>
              <a:gd name="connsiteY2058" fmla="*/ 5943909 h 6858000"/>
              <a:gd name="connsiteX2059" fmla="*/ 4518911 w 6569477"/>
              <a:gd name="connsiteY2059" fmla="*/ 5935473 h 6858000"/>
              <a:gd name="connsiteX2060" fmla="*/ 4417681 w 6569477"/>
              <a:gd name="connsiteY2060" fmla="*/ 6078880 h 6858000"/>
              <a:gd name="connsiteX2061" fmla="*/ 4409247 w 6569477"/>
              <a:gd name="connsiteY2061" fmla="*/ 6078880 h 6858000"/>
              <a:gd name="connsiteX2062" fmla="*/ 4316454 w 6569477"/>
              <a:gd name="connsiteY2062" fmla="*/ 6180105 h 6858000"/>
              <a:gd name="connsiteX2063" fmla="*/ 4206789 w 6569477"/>
              <a:gd name="connsiteY2063" fmla="*/ 6306641 h 6858000"/>
              <a:gd name="connsiteX2064" fmla="*/ 4142466 w 6569477"/>
              <a:gd name="connsiteY2064" fmla="*/ 6360420 h 6858000"/>
              <a:gd name="connsiteX2065" fmla="*/ 4080254 w 6569477"/>
              <a:gd name="connsiteY2065" fmla="*/ 6424489 h 6858000"/>
              <a:gd name="connsiteX2066" fmla="*/ 4080254 w 6569477"/>
              <a:gd name="connsiteY2066" fmla="*/ 6416307 h 6858000"/>
              <a:gd name="connsiteX2067" fmla="*/ 4071818 w 6569477"/>
              <a:gd name="connsiteY2067" fmla="*/ 6424743 h 6858000"/>
              <a:gd name="connsiteX2068" fmla="*/ 4063381 w 6569477"/>
              <a:gd name="connsiteY2068" fmla="*/ 6441614 h 6858000"/>
              <a:gd name="connsiteX2069" fmla="*/ 4063381 w 6569477"/>
              <a:gd name="connsiteY2069" fmla="*/ 6433176 h 6858000"/>
              <a:gd name="connsiteX2070" fmla="*/ 4012767 w 6569477"/>
              <a:gd name="connsiteY2070" fmla="*/ 6483791 h 6858000"/>
              <a:gd name="connsiteX2071" fmla="*/ 4012768 w 6569477"/>
              <a:gd name="connsiteY2071" fmla="*/ 6492227 h 6858000"/>
              <a:gd name="connsiteX2072" fmla="*/ 4004330 w 6569477"/>
              <a:gd name="connsiteY2072" fmla="*/ 6509098 h 6858000"/>
              <a:gd name="connsiteX2073" fmla="*/ 4004330 w 6569477"/>
              <a:gd name="connsiteY2073" fmla="*/ 6492227 h 6858000"/>
              <a:gd name="connsiteX2074" fmla="*/ 3979024 w 6569477"/>
              <a:gd name="connsiteY2074" fmla="*/ 6517534 h 6858000"/>
              <a:gd name="connsiteX2075" fmla="*/ 3979025 w 6569477"/>
              <a:gd name="connsiteY2075" fmla="*/ 6509096 h 6858000"/>
              <a:gd name="connsiteX2076" fmla="*/ 3979024 w 6569477"/>
              <a:gd name="connsiteY2076" fmla="*/ 6500664 h 6858000"/>
              <a:gd name="connsiteX2077" fmla="*/ 3970588 w 6569477"/>
              <a:gd name="connsiteY2077" fmla="*/ 6500664 h 6858000"/>
              <a:gd name="connsiteX2078" fmla="*/ 3970588 w 6569477"/>
              <a:gd name="connsiteY2078" fmla="*/ 6517534 h 6858000"/>
              <a:gd name="connsiteX2079" fmla="*/ 3970590 w 6569477"/>
              <a:gd name="connsiteY2079" fmla="*/ 6525971 h 6858000"/>
              <a:gd name="connsiteX2080" fmla="*/ 3962153 w 6569477"/>
              <a:gd name="connsiteY2080" fmla="*/ 6534407 h 6858000"/>
              <a:gd name="connsiteX2081" fmla="*/ 3953718 w 6569477"/>
              <a:gd name="connsiteY2081" fmla="*/ 6534407 h 6858000"/>
              <a:gd name="connsiteX2082" fmla="*/ 3945280 w 6569477"/>
              <a:gd name="connsiteY2082" fmla="*/ 6534407 h 6858000"/>
              <a:gd name="connsiteX2083" fmla="*/ 3945281 w 6569477"/>
              <a:gd name="connsiteY2083" fmla="*/ 6542841 h 6858000"/>
              <a:gd name="connsiteX2084" fmla="*/ 3945280 w 6569477"/>
              <a:gd name="connsiteY2084" fmla="*/ 6551277 h 6858000"/>
              <a:gd name="connsiteX2085" fmla="*/ 3919974 w 6569477"/>
              <a:gd name="connsiteY2085" fmla="*/ 6568148 h 6858000"/>
              <a:gd name="connsiteX2086" fmla="*/ 3919976 w 6569477"/>
              <a:gd name="connsiteY2086" fmla="*/ 6559714 h 6858000"/>
              <a:gd name="connsiteX2087" fmla="*/ 3911538 w 6569477"/>
              <a:gd name="connsiteY2087" fmla="*/ 6568148 h 6858000"/>
              <a:gd name="connsiteX2088" fmla="*/ 3903102 w 6569477"/>
              <a:gd name="connsiteY2088" fmla="*/ 6576584 h 6858000"/>
              <a:gd name="connsiteX2089" fmla="*/ 3894667 w 6569477"/>
              <a:gd name="connsiteY2089" fmla="*/ 6593455 h 6858000"/>
              <a:gd name="connsiteX2090" fmla="*/ 3894667 w 6569477"/>
              <a:gd name="connsiteY2090" fmla="*/ 6585021 h 6858000"/>
              <a:gd name="connsiteX2091" fmla="*/ 3860924 w 6569477"/>
              <a:gd name="connsiteY2091" fmla="*/ 6601891 h 6858000"/>
              <a:gd name="connsiteX2092" fmla="*/ 3860924 w 6569477"/>
              <a:gd name="connsiteY2092" fmla="*/ 6585021 h 6858000"/>
              <a:gd name="connsiteX2093" fmla="*/ 3827181 w 6569477"/>
              <a:gd name="connsiteY2093" fmla="*/ 6610327 h 6858000"/>
              <a:gd name="connsiteX2094" fmla="*/ 3827182 w 6569477"/>
              <a:gd name="connsiteY2094" fmla="*/ 6601891 h 6858000"/>
              <a:gd name="connsiteX2095" fmla="*/ 3835618 w 6569477"/>
              <a:gd name="connsiteY2095" fmla="*/ 6593455 h 6858000"/>
              <a:gd name="connsiteX2096" fmla="*/ 3835617 w 6569477"/>
              <a:gd name="connsiteY2096" fmla="*/ 6585021 h 6858000"/>
              <a:gd name="connsiteX2097" fmla="*/ 3827181 w 6569477"/>
              <a:gd name="connsiteY2097" fmla="*/ 6593455 h 6858000"/>
              <a:gd name="connsiteX2098" fmla="*/ 3818745 w 6569477"/>
              <a:gd name="connsiteY2098" fmla="*/ 6601891 h 6858000"/>
              <a:gd name="connsiteX2099" fmla="*/ 3810309 w 6569477"/>
              <a:gd name="connsiteY2099" fmla="*/ 6618762 h 6858000"/>
              <a:gd name="connsiteX2100" fmla="*/ 3827181 w 6569477"/>
              <a:gd name="connsiteY2100" fmla="*/ 6618762 h 6858000"/>
              <a:gd name="connsiteX2101" fmla="*/ 3818745 w 6569477"/>
              <a:gd name="connsiteY2101" fmla="*/ 6627198 h 6858000"/>
              <a:gd name="connsiteX2102" fmla="*/ 3776566 w 6569477"/>
              <a:gd name="connsiteY2102" fmla="*/ 6677812 h 6858000"/>
              <a:gd name="connsiteX2103" fmla="*/ 3810308 w 6569477"/>
              <a:gd name="connsiteY2103" fmla="*/ 6669377 h 6858000"/>
              <a:gd name="connsiteX2104" fmla="*/ 3776566 w 6569477"/>
              <a:gd name="connsiteY2104" fmla="*/ 6694684 h 6858000"/>
              <a:gd name="connsiteX2105" fmla="*/ 3751259 w 6569477"/>
              <a:gd name="connsiteY2105" fmla="*/ 6719991 h 6858000"/>
              <a:gd name="connsiteX2106" fmla="*/ 3734388 w 6569477"/>
              <a:gd name="connsiteY2106" fmla="*/ 6728426 h 6858000"/>
              <a:gd name="connsiteX2107" fmla="*/ 3734390 w 6569477"/>
              <a:gd name="connsiteY2107" fmla="*/ 6711555 h 6858000"/>
              <a:gd name="connsiteX2108" fmla="*/ 3700645 w 6569477"/>
              <a:gd name="connsiteY2108" fmla="*/ 6745297 h 6858000"/>
              <a:gd name="connsiteX2109" fmla="*/ 3692211 w 6569477"/>
              <a:gd name="connsiteY2109" fmla="*/ 6736862 h 6858000"/>
              <a:gd name="connsiteX2110" fmla="*/ 3700645 w 6569477"/>
              <a:gd name="connsiteY2110" fmla="*/ 6728426 h 6858000"/>
              <a:gd name="connsiteX2111" fmla="*/ 3700645 w 6569477"/>
              <a:gd name="connsiteY2111" fmla="*/ 6719990 h 6858000"/>
              <a:gd name="connsiteX2112" fmla="*/ 3692209 w 6569477"/>
              <a:gd name="connsiteY2112" fmla="*/ 6719991 h 6858000"/>
              <a:gd name="connsiteX2113" fmla="*/ 3683775 w 6569477"/>
              <a:gd name="connsiteY2113" fmla="*/ 6728426 h 6858000"/>
              <a:gd name="connsiteX2114" fmla="*/ 3683775 w 6569477"/>
              <a:gd name="connsiteY2114" fmla="*/ 6736862 h 6858000"/>
              <a:gd name="connsiteX2115" fmla="*/ 3675338 w 6569477"/>
              <a:gd name="connsiteY2115" fmla="*/ 6745298 h 6858000"/>
              <a:gd name="connsiteX2116" fmla="*/ 3666902 w 6569477"/>
              <a:gd name="connsiteY2116" fmla="*/ 6753735 h 6858000"/>
              <a:gd name="connsiteX2117" fmla="*/ 3658466 w 6569477"/>
              <a:gd name="connsiteY2117" fmla="*/ 6753734 h 6858000"/>
              <a:gd name="connsiteX2118" fmla="*/ 3658466 w 6569477"/>
              <a:gd name="connsiteY2118" fmla="*/ 6762169 h 6858000"/>
              <a:gd name="connsiteX2119" fmla="*/ 3650032 w 6569477"/>
              <a:gd name="connsiteY2119" fmla="*/ 6762169 h 6858000"/>
              <a:gd name="connsiteX2120" fmla="*/ 3650030 w 6569477"/>
              <a:gd name="connsiteY2120" fmla="*/ 6753734 h 6858000"/>
              <a:gd name="connsiteX2121" fmla="*/ 3658466 w 6569477"/>
              <a:gd name="connsiteY2121" fmla="*/ 6736862 h 6858000"/>
              <a:gd name="connsiteX2122" fmla="*/ 3675338 w 6569477"/>
              <a:gd name="connsiteY2122" fmla="*/ 6719991 h 6858000"/>
              <a:gd name="connsiteX2123" fmla="*/ 3666902 w 6569477"/>
              <a:gd name="connsiteY2123" fmla="*/ 6719989 h 6858000"/>
              <a:gd name="connsiteX2124" fmla="*/ 3658466 w 6569477"/>
              <a:gd name="connsiteY2124" fmla="*/ 6728426 h 6858000"/>
              <a:gd name="connsiteX2125" fmla="*/ 3633159 w 6569477"/>
              <a:gd name="connsiteY2125" fmla="*/ 6753734 h 6858000"/>
              <a:gd name="connsiteX2126" fmla="*/ 3633159 w 6569477"/>
              <a:gd name="connsiteY2126" fmla="*/ 6762169 h 6858000"/>
              <a:gd name="connsiteX2127" fmla="*/ 3616289 w 6569477"/>
              <a:gd name="connsiteY2127" fmla="*/ 6787476 h 6858000"/>
              <a:gd name="connsiteX2128" fmla="*/ 3561456 w 6569477"/>
              <a:gd name="connsiteY2128" fmla="*/ 6826490 h 6858000"/>
              <a:gd name="connsiteX2129" fmla="*/ 3523349 w 6569477"/>
              <a:gd name="connsiteY2129" fmla="*/ 6858000 h 6858000"/>
              <a:gd name="connsiteX2130" fmla="*/ 0 w 6569477"/>
              <a:gd name="connsiteY213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</a:cxnLst>
            <a:rect l="l" t="t" r="r" b="b"/>
            <a:pathLst>
              <a:path w="6569477" h="6858000">
                <a:moveTo>
                  <a:pt x="4117221" y="6784486"/>
                </a:moveTo>
                <a:cubicBezTo>
                  <a:pt x="4097055" y="6807977"/>
                  <a:pt x="4081509" y="6827275"/>
                  <a:pt x="4065123" y="6846362"/>
                </a:cubicBezTo>
                <a:lnTo>
                  <a:pt x="4054153" y="6858000"/>
                </a:lnTo>
                <a:lnTo>
                  <a:pt x="4025354" y="6858000"/>
                </a:lnTo>
                <a:lnTo>
                  <a:pt x="4042817" y="6837081"/>
                </a:lnTo>
                <a:cubicBezTo>
                  <a:pt x="4069049" y="6805855"/>
                  <a:pt x="4098350" y="6774394"/>
                  <a:pt x="4117221" y="6784486"/>
                </a:cubicBezTo>
                <a:close/>
                <a:moveTo>
                  <a:pt x="4098863" y="6687079"/>
                </a:moveTo>
                <a:cubicBezTo>
                  <a:pt x="4088750" y="6727370"/>
                  <a:pt x="4048418" y="6774353"/>
                  <a:pt x="4016483" y="6816306"/>
                </a:cubicBezTo>
                <a:cubicBezTo>
                  <a:pt x="4000945" y="6828467"/>
                  <a:pt x="3984565" y="6842201"/>
                  <a:pt x="3967818" y="6856958"/>
                </a:cubicBezTo>
                <a:lnTo>
                  <a:pt x="3966685" y="6858000"/>
                </a:lnTo>
                <a:lnTo>
                  <a:pt x="3929841" y="6858000"/>
                </a:lnTo>
                <a:lnTo>
                  <a:pt x="4004165" y="6784103"/>
                </a:lnTo>
                <a:cubicBezTo>
                  <a:pt x="4033963" y="6753771"/>
                  <a:pt x="4065258" y="6721474"/>
                  <a:pt x="4098863" y="6687079"/>
                </a:cubicBezTo>
                <a:close/>
                <a:moveTo>
                  <a:pt x="5739924" y="6488019"/>
                </a:moveTo>
                <a:cubicBezTo>
                  <a:pt x="5746811" y="6488017"/>
                  <a:pt x="5746811" y="6488017"/>
                  <a:pt x="5746811" y="6494900"/>
                </a:cubicBezTo>
                <a:cubicBezTo>
                  <a:pt x="5746701" y="6495341"/>
                  <a:pt x="5746590" y="6495782"/>
                  <a:pt x="5746479" y="6496223"/>
                </a:cubicBezTo>
                <a:lnTo>
                  <a:pt x="5739923" y="6501783"/>
                </a:lnTo>
                <a:lnTo>
                  <a:pt x="5739923" y="6494900"/>
                </a:lnTo>
                <a:close/>
                <a:moveTo>
                  <a:pt x="4189806" y="6433624"/>
                </a:moveTo>
                <a:lnTo>
                  <a:pt x="4188863" y="6437396"/>
                </a:lnTo>
                <a:cubicBezTo>
                  <a:pt x="4187809" y="6439505"/>
                  <a:pt x="4185699" y="6441614"/>
                  <a:pt x="4181480" y="6441614"/>
                </a:cubicBezTo>
                <a:close/>
                <a:moveTo>
                  <a:pt x="4190270" y="6433178"/>
                </a:moveTo>
                <a:lnTo>
                  <a:pt x="4189806" y="6433624"/>
                </a:lnTo>
                <a:lnTo>
                  <a:pt x="4189918" y="6433179"/>
                </a:lnTo>
                <a:close/>
                <a:moveTo>
                  <a:pt x="4080254" y="6424489"/>
                </a:moveTo>
                <a:lnTo>
                  <a:pt x="4080253" y="6424742"/>
                </a:lnTo>
                <a:lnTo>
                  <a:pt x="4071818" y="6433178"/>
                </a:lnTo>
                <a:close/>
                <a:moveTo>
                  <a:pt x="4239510" y="6367480"/>
                </a:moveTo>
                <a:lnTo>
                  <a:pt x="4236315" y="6373075"/>
                </a:lnTo>
                <a:lnTo>
                  <a:pt x="4232912" y="6373925"/>
                </a:lnTo>
                <a:lnTo>
                  <a:pt x="4238687" y="6368327"/>
                </a:lnTo>
                <a:close/>
                <a:moveTo>
                  <a:pt x="4265838" y="6340386"/>
                </a:moveTo>
                <a:lnTo>
                  <a:pt x="4239510" y="6367480"/>
                </a:lnTo>
                <a:lnTo>
                  <a:pt x="4240531" y="6365693"/>
                </a:lnTo>
                <a:lnTo>
                  <a:pt x="4248968" y="6357257"/>
                </a:lnTo>
                <a:cubicBezTo>
                  <a:pt x="4248968" y="6348821"/>
                  <a:pt x="4257404" y="6348819"/>
                  <a:pt x="4265838" y="6340386"/>
                </a:cubicBezTo>
                <a:close/>
                <a:moveTo>
                  <a:pt x="4291147" y="6272900"/>
                </a:moveTo>
                <a:lnTo>
                  <a:pt x="4299581" y="6272900"/>
                </a:lnTo>
                <a:lnTo>
                  <a:pt x="4308018" y="6272900"/>
                </a:lnTo>
                <a:lnTo>
                  <a:pt x="4291147" y="6289772"/>
                </a:lnTo>
                <a:lnTo>
                  <a:pt x="4274273" y="6306643"/>
                </a:lnTo>
                <a:lnTo>
                  <a:pt x="4257404" y="6323512"/>
                </a:lnTo>
                <a:lnTo>
                  <a:pt x="4257404" y="6331950"/>
                </a:lnTo>
                <a:cubicBezTo>
                  <a:pt x="4240531" y="6340386"/>
                  <a:pt x="4232097" y="6357257"/>
                  <a:pt x="4215224" y="6374128"/>
                </a:cubicBezTo>
                <a:lnTo>
                  <a:pt x="4215223" y="6382562"/>
                </a:lnTo>
                <a:cubicBezTo>
                  <a:pt x="4215224" y="6391000"/>
                  <a:pt x="4223663" y="6382564"/>
                  <a:pt x="4223663" y="6382564"/>
                </a:cubicBezTo>
                <a:lnTo>
                  <a:pt x="4232099" y="6374128"/>
                </a:lnTo>
                <a:lnTo>
                  <a:pt x="4232912" y="6373925"/>
                </a:lnTo>
                <a:lnTo>
                  <a:pt x="4215378" y="6390919"/>
                </a:lnTo>
                <a:lnTo>
                  <a:pt x="4215224" y="6391000"/>
                </a:lnTo>
                <a:cubicBezTo>
                  <a:pt x="4215216" y="6391030"/>
                  <a:pt x="4215206" y="6391059"/>
                  <a:pt x="4215199" y="6391088"/>
                </a:cubicBezTo>
                <a:lnTo>
                  <a:pt x="4213115" y="6393108"/>
                </a:lnTo>
                <a:cubicBezTo>
                  <a:pt x="4198353" y="6405763"/>
                  <a:pt x="4189918" y="6407872"/>
                  <a:pt x="4198356" y="6382564"/>
                </a:cubicBezTo>
                <a:cubicBezTo>
                  <a:pt x="4164611" y="6433179"/>
                  <a:pt x="4147738" y="6441614"/>
                  <a:pt x="4113994" y="6475357"/>
                </a:cubicBezTo>
                <a:lnTo>
                  <a:pt x="4122431" y="6475355"/>
                </a:lnTo>
                <a:lnTo>
                  <a:pt x="4097125" y="6500664"/>
                </a:lnTo>
                <a:lnTo>
                  <a:pt x="4088687" y="6500664"/>
                </a:lnTo>
                <a:lnTo>
                  <a:pt x="4088688" y="6509098"/>
                </a:lnTo>
                <a:lnTo>
                  <a:pt x="4080256" y="6509098"/>
                </a:lnTo>
                <a:cubicBezTo>
                  <a:pt x="4071819" y="6517534"/>
                  <a:pt x="4071818" y="6525971"/>
                  <a:pt x="4063383" y="6525971"/>
                </a:cubicBezTo>
                <a:cubicBezTo>
                  <a:pt x="4063381" y="6534407"/>
                  <a:pt x="4054944" y="6534407"/>
                  <a:pt x="4054946" y="6542841"/>
                </a:cubicBezTo>
                <a:cubicBezTo>
                  <a:pt x="4046511" y="6542841"/>
                  <a:pt x="4046513" y="6551277"/>
                  <a:pt x="4046513" y="6551277"/>
                </a:cubicBezTo>
                <a:lnTo>
                  <a:pt x="4021201" y="6576584"/>
                </a:lnTo>
                <a:cubicBezTo>
                  <a:pt x="4021202" y="6579396"/>
                  <a:pt x="4021202" y="6582209"/>
                  <a:pt x="4021203" y="6585021"/>
                </a:cubicBezTo>
                <a:cubicBezTo>
                  <a:pt x="4021203" y="6585021"/>
                  <a:pt x="4012767" y="6585019"/>
                  <a:pt x="4012768" y="6593455"/>
                </a:cubicBezTo>
                <a:cubicBezTo>
                  <a:pt x="3987460" y="6610327"/>
                  <a:pt x="3962152" y="6635634"/>
                  <a:pt x="3936845" y="6660941"/>
                </a:cubicBezTo>
                <a:lnTo>
                  <a:pt x="3928411" y="6652505"/>
                </a:lnTo>
                <a:lnTo>
                  <a:pt x="3936844" y="6644069"/>
                </a:lnTo>
                <a:cubicBezTo>
                  <a:pt x="3945281" y="6644071"/>
                  <a:pt x="3945281" y="6635634"/>
                  <a:pt x="3945281" y="6635634"/>
                </a:cubicBezTo>
                <a:lnTo>
                  <a:pt x="3936845" y="6635634"/>
                </a:lnTo>
                <a:lnTo>
                  <a:pt x="3928411" y="6644072"/>
                </a:lnTo>
                <a:lnTo>
                  <a:pt x="3919975" y="6652505"/>
                </a:lnTo>
                <a:lnTo>
                  <a:pt x="3919975" y="6660941"/>
                </a:lnTo>
                <a:lnTo>
                  <a:pt x="3919974" y="6669377"/>
                </a:lnTo>
                <a:cubicBezTo>
                  <a:pt x="3894667" y="6686249"/>
                  <a:pt x="3869359" y="6711555"/>
                  <a:pt x="3844054" y="6728426"/>
                </a:cubicBezTo>
                <a:cubicBezTo>
                  <a:pt x="3844052" y="6731237"/>
                  <a:pt x="3844053" y="6734049"/>
                  <a:pt x="3844051" y="6736860"/>
                </a:cubicBezTo>
                <a:cubicBezTo>
                  <a:pt x="3785002" y="6779041"/>
                  <a:pt x="3734388" y="6821217"/>
                  <a:pt x="3675339" y="6854962"/>
                </a:cubicBezTo>
                <a:lnTo>
                  <a:pt x="3671147" y="6858000"/>
                </a:lnTo>
                <a:lnTo>
                  <a:pt x="3532438" y="6858000"/>
                </a:lnTo>
                <a:lnTo>
                  <a:pt x="3566728" y="6830708"/>
                </a:lnTo>
                <a:cubicBezTo>
                  <a:pt x="3584654" y="6817000"/>
                  <a:pt x="3603634" y="6804347"/>
                  <a:pt x="3624722" y="6795912"/>
                </a:cubicBezTo>
                <a:lnTo>
                  <a:pt x="3633161" y="6787476"/>
                </a:lnTo>
                <a:lnTo>
                  <a:pt x="3633160" y="6779041"/>
                </a:lnTo>
                <a:lnTo>
                  <a:pt x="3641596" y="6779041"/>
                </a:lnTo>
                <a:lnTo>
                  <a:pt x="3641596" y="6787476"/>
                </a:lnTo>
                <a:cubicBezTo>
                  <a:pt x="3658466" y="6787476"/>
                  <a:pt x="3666902" y="6779042"/>
                  <a:pt x="3683775" y="6770605"/>
                </a:cubicBezTo>
                <a:lnTo>
                  <a:pt x="3683775" y="6762169"/>
                </a:lnTo>
                <a:cubicBezTo>
                  <a:pt x="3709082" y="6770605"/>
                  <a:pt x="3666902" y="6779042"/>
                  <a:pt x="3675339" y="6787476"/>
                </a:cubicBezTo>
                <a:cubicBezTo>
                  <a:pt x="3683776" y="6779041"/>
                  <a:pt x="3717515" y="6762169"/>
                  <a:pt x="3742824" y="6736862"/>
                </a:cubicBezTo>
                <a:cubicBezTo>
                  <a:pt x="3751259" y="6728426"/>
                  <a:pt x="3768131" y="6711555"/>
                  <a:pt x="3785001" y="6703120"/>
                </a:cubicBezTo>
                <a:cubicBezTo>
                  <a:pt x="3793440" y="6694684"/>
                  <a:pt x="3810310" y="6677812"/>
                  <a:pt x="3827182" y="6669377"/>
                </a:cubicBezTo>
                <a:cubicBezTo>
                  <a:pt x="3852487" y="6644072"/>
                  <a:pt x="3877794" y="6635634"/>
                  <a:pt x="3903102" y="6601891"/>
                </a:cubicBezTo>
                <a:cubicBezTo>
                  <a:pt x="3911538" y="6593455"/>
                  <a:pt x="3928411" y="6585021"/>
                  <a:pt x="3928411" y="6585021"/>
                </a:cubicBezTo>
                <a:cubicBezTo>
                  <a:pt x="3936845" y="6576584"/>
                  <a:pt x="3945280" y="6576584"/>
                  <a:pt x="3945281" y="6568148"/>
                </a:cubicBezTo>
                <a:cubicBezTo>
                  <a:pt x="3953718" y="6568149"/>
                  <a:pt x="3953718" y="6568149"/>
                  <a:pt x="3962152" y="6559714"/>
                </a:cubicBezTo>
                <a:lnTo>
                  <a:pt x="3987461" y="6534407"/>
                </a:lnTo>
                <a:cubicBezTo>
                  <a:pt x="3987461" y="6542841"/>
                  <a:pt x="4012768" y="6517534"/>
                  <a:pt x="4012768" y="6517534"/>
                </a:cubicBezTo>
                <a:cubicBezTo>
                  <a:pt x="4021201" y="6509098"/>
                  <a:pt x="4029637" y="6500662"/>
                  <a:pt x="4029637" y="6492227"/>
                </a:cubicBezTo>
                <a:lnTo>
                  <a:pt x="4038075" y="6492227"/>
                </a:lnTo>
                <a:cubicBezTo>
                  <a:pt x="4122431" y="6433176"/>
                  <a:pt x="4223660" y="6340387"/>
                  <a:pt x="4291147" y="6272900"/>
                </a:cubicBezTo>
                <a:close/>
                <a:moveTo>
                  <a:pt x="4561089" y="6171673"/>
                </a:moveTo>
                <a:lnTo>
                  <a:pt x="4556321" y="6179312"/>
                </a:lnTo>
                <a:lnTo>
                  <a:pt x="4554763" y="6179053"/>
                </a:lnTo>
                <a:cubicBezTo>
                  <a:pt x="4554763" y="6178000"/>
                  <a:pt x="4556872" y="6175890"/>
                  <a:pt x="4561089" y="6171673"/>
                </a:cubicBezTo>
                <a:close/>
                <a:moveTo>
                  <a:pt x="4671175" y="5979022"/>
                </a:moveTo>
                <a:lnTo>
                  <a:pt x="4669173" y="5981473"/>
                </a:lnTo>
                <a:cubicBezTo>
                  <a:pt x="4661263" y="5988195"/>
                  <a:pt x="4658099" y="5981871"/>
                  <a:pt x="4645447" y="5994524"/>
                </a:cubicBezTo>
                <a:cubicBezTo>
                  <a:pt x="4643338" y="5998741"/>
                  <a:pt x="4643337" y="6000322"/>
                  <a:pt x="4644391" y="6000718"/>
                </a:cubicBezTo>
                <a:lnTo>
                  <a:pt x="4645606" y="6000505"/>
                </a:lnTo>
                <a:lnTo>
                  <a:pt x="4646686" y="5998475"/>
                </a:lnTo>
                <a:lnTo>
                  <a:pt x="4647927" y="6000099"/>
                </a:lnTo>
                <a:lnTo>
                  <a:pt x="4649663" y="5999795"/>
                </a:lnTo>
                <a:cubicBezTo>
                  <a:pt x="4651773" y="5999268"/>
                  <a:pt x="4653882" y="5999004"/>
                  <a:pt x="4654936" y="6000454"/>
                </a:cubicBezTo>
                <a:lnTo>
                  <a:pt x="4654647" y="6003455"/>
                </a:lnTo>
                <a:lnTo>
                  <a:pt x="4658944" y="5998240"/>
                </a:lnTo>
                <a:close/>
                <a:moveTo>
                  <a:pt x="5823292" y="5722907"/>
                </a:moveTo>
                <a:lnTo>
                  <a:pt x="5800797" y="5768179"/>
                </a:lnTo>
                <a:lnTo>
                  <a:pt x="5806978" y="5758327"/>
                </a:lnTo>
                <a:cubicBezTo>
                  <a:pt x="5810514" y="5753116"/>
                  <a:pt x="5814328" y="5748237"/>
                  <a:pt x="5818310" y="5744909"/>
                </a:cubicBezTo>
                <a:cubicBezTo>
                  <a:pt x="5819855" y="5741362"/>
                  <a:pt x="5821177" y="5736874"/>
                  <a:pt x="5822096" y="5732580"/>
                </a:cubicBezTo>
                <a:close/>
                <a:moveTo>
                  <a:pt x="5907073" y="5708785"/>
                </a:moveTo>
                <a:lnTo>
                  <a:pt x="5869741" y="5783136"/>
                </a:lnTo>
                <a:cubicBezTo>
                  <a:pt x="5858084" y="5809655"/>
                  <a:pt x="5848657" y="5836145"/>
                  <a:pt x="5842500" y="5863847"/>
                </a:cubicBezTo>
                <a:cubicBezTo>
                  <a:pt x="5785921" y="5947223"/>
                  <a:pt x="5733692" y="5981849"/>
                  <a:pt x="5690433" y="6081162"/>
                </a:cubicBezTo>
                <a:cubicBezTo>
                  <a:pt x="5680683" y="6080287"/>
                  <a:pt x="5669193" y="6098913"/>
                  <a:pt x="5663883" y="6103351"/>
                </a:cubicBezTo>
                <a:lnTo>
                  <a:pt x="5636415" y="6152111"/>
                </a:lnTo>
                <a:lnTo>
                  <a:pt x="5637318" y="6151784"/>
                </a:lnTo>
                <a:cubicBezTo>
                  <a:pt x="5630397" y="6165631"/>
                  <a:pt x="5624342" y="6178180"/>
                  <a:pt x="5618612" y="6190081"/>
                </a:cubicBezTo>
                <a:lnTo>
                  <a:pt x="5611094" y="6205514"/>
                </a:lnTo>
                <a:lnTo>
                  <a:pt x="5619596" y="6194628"/>
                </a:lnTo>
                <a:cubicBezTo>
                  <a:pt x="5624904" y="6187044"/>
                  <a:pt x="5630569" y="6177954"/>
                  <a:pt x="5636991" y="6166061"/>
                </a:cubicBezTo>
                <a:cubicBezTo>
                  <a:pt x="5643774" y="6164691"/>
                  <a:pt x="5645145" y="6171478"/>
                  <a:pt x="5657339" y="6161951"/>
                </a:cubicBezTo>
                <a:cubicBezTo>
                  <a:pt x="5651927" y="6170107"/>
                  <a:pt x="5660082" y="6175522"/>
                  <a:pt x="5638432" y="6208150"/>
                </a:cubicBezTo>
                <a:cubicBezTo>
                  <a:pt x="5666863" y="6174154"/>
                  <a:pt x="5692554" y="6126583"/>
                  <a:pt x="5718245" y="6079013"/>
                </a:cubicBezTo>
                <a:cubicBezTo>
                  <a:pt x="5745305" y="6038231"/>
                  <a:pt x="5770995" y="5990662"/>
                  <a:pt x="5802168" y="5970237"/>
                </a:cubicBezTo>
                <a:cubicBezTo>
                  <a:pt x="5833200" y="5879207"/>
                  <a:pt x="5877868" y="5820741"/>
                  <a:pt x="5917053" y="5735129"/>
                </a:cubicBezTo>
                <a:cubicBezTo>
                  <a:pt x="5923764" y="5698455"/>
                  <a:pt x="5887250" y="5762338"/>
                  <a:pt x="5902116" y="5731083"/>
                </a:cubicBezTo>
                <a:close/>
                <a:moveTo>
                  <a:pt x="5917201" y="5634092"/>
                </a:moveTo>
                <a:lnTo>
                  <a:pt x="5891750" y="5667883"/>
                </a:lnTo>
                <a:cubicBezTo>
                  <a:pt x="5851164" y="5717451"/>
                  <a:pt x="5813675" y="5755549"/>
                  <a:pt x="5781231" y="5830035"/>
                </a:cubicBezTo>
                <a:cubicBezTo>
                  <a:pt x="5776356" y="5829597"/>
                  <a:pt x="5771046" y="5834035"/>
                  <a:pt x="5766290" y="5839137"/>
                </a:cubicBezTo>
                <a:lnTo>
                  <a:pt x="5764238" y="5841451"/>
                </a:lnTo>
                <a:lnTo>
                  <a:pt x="5588834" y="6142779"/>
                </a:lnTo>
                <a:lnTo>
                  <a:pt x="5549933" y="6201116"/>
                </a:lnTo>
                <a:lnTo>
                  <a:pt x="5547357" y="6207173"/>
                </a:lnTo>
                <a:lnTo>
                  <a:pt x="5529789" y="6231324"/>
                </a:lnTo>
                <a:lnTo>
                  <a:pt x="5464244" y="6329615"/>
                </a:lnTo>
                <a:lnTo>
                  <a:pt x="5402037" y="6435651"/>
                </a:lnTo>
                <a:cubicBezTo>
                  <a:pt x="5402037" y="6435651"/>
                  <a:pt x="5402037" y="6435651"/>
                  <a:pt x="5408957" y="6435651"/>
                </a:cubicBezTo>
                <a:cubicBezTo>
                  <a:pt x="5408957" y="6428728"/>
                  <a:pt x="5415877" y="6421804"/>
                  <a:pt x="5422798" y="6428728"/>
                </a:cubicBezTo>
                <a:lnTo>
                  <a:pt x="5421385" y="6432963"/>
                </a:lnTo>
                <a:lnTo>
                  <a:pt x="5408956" y="6449499"/>
                </a:lnTo>
                <a:cubicBezTo>
                  <a:pt x="5415877" y="6449499"/>
                  <a:pt x="5415877" y="6449499"/>
                  <a:pt x="5415877" y="6449499"/>
                </a:cubicBezTo>
                <a:lnTo>
                  <a:pt x="5421385" y="6432963"/>
                </a:lnTo>
                <a:lnTo>
                  <a:pt x="5487674" y="6344780"/>
                </a:lnTo>
                <a:lnTo>
                  <a:pt x="5495039" y="6334691"/>
                </a:lnTo>
                <a:lnTo>
                  <a:pt x="5485269" y="6342855"/>
                </a:lnTo>
                <a:cubicBezTo>
                  <a:pt x="5480829" y="6337541"/>
                  <a:pt x="5480829" y="6337541"/>
                  <a:pt x="5480829" y="6337541"/>
                </a:cubicBezTo>
                <a:cubicBezTo>
                  <a:pt x="5482568" y="6318042"/>
                  <a:pt x="5499368" y="6294978"/>
                  <a:pt x="5525918" y="6272793"/>
                </a:cubicBezTo>
                <a:cubicBezTo>
                  <a:pt x="5548027" y="6245292"/>
                  <a:pt x="5570136" y="6217791"/>
                  <a:pt x="5577186" y="6193853"/>
                </a:cubicBezTo>
                <a:cubicBezTo>
                  <a:pt x="5585150" y="6187197"/>
                  <a:pt x="5591787" y="6181650"/>
                  <a:pt x="5598425" y="6176103"/>
                </a:cubicBezTo>
                <a:lnTo>
                  <a:pt x="5613302" y="6163670"/>
                </a:lnTo>
                <a:lnTo>
                  <a:pt x="5616665" y="6159249"/>
                </a:lnTo>
                <a:lnTo>
                  <a:pt x="5619814" y="6158111"/>
                </a:lnTo>
                <a:lnTo>
                  <a:pt x="5641844" y="6122335"/>
                </a:lnTo>
                <a:cubicBezTo>
                  <a:pt x="5660984" y="6091112"/>
                  <a:pt x="5672914" y="6070992"/>
                  <a:pt x="5694784" y="6032412"/>
                </a:cubicBezTo>
                <a:cubicBezTo>
                  <a:pt x="5698354" y="6047475"/>
                  <a:pt x="5711583" y="6009349"/>
                  <a:pt x="5727512" y="5996037"/>
                </a:cubicBezTo>
                <a:cubicBezTo>
                  <a:pt x="5733692" y="5981849"/>
                  <a:pt x="5736302" y="5952599"/>
                  <a:pt x="5723942" y="5980974"/>
                </a:cubicBezTo>
                <a:cubicBezTo>
                  <a:pt x="5743352" y="5928661"/>
                  <a:pt x="5783130" y="5868347"/>
                  <a:pt x="5822911" y="5808034"/>
                </a:cubicBezTo>
                <a:cubicBezTo>
                  <a:pt x="5840579" y="5775220"/>
                  <a:pt x="5859358" y="5743736"/>
                  <a:pt x="5877583" y="5711587"/>
                </a:cubicBezTo>
                <a:close/>
                <a:moveTo>
                  <a:pt x="6242698" y="5517691"/>
                </a:moveTo>
                <a:cubicBezTo>
                  <a:pt x="6235812" y="5552099"/>
                  <a:pt x="6228924" y="5607154"/>
                  <a:pt x="6208261" y="5662208"/>
                </a:cubicBezTo>
                <a:cubicBezTo>
                  <a:pt x="6187600" y="5717261"/>
                  <a:pt x="6166938" y="5758552"/>
                  <a:pt x="6146276" y="5765433"/>
                </a:cubicBezTo>
                <a:cubicBezTo>
                  <a:pt x="6153164" y="5765433"/>
                  <a:pt x="6153164" y="5765433"/>
                  <a:pt x="6153163" y="5772316"/>
                </a:cubicBezTo>
                <a:cubicBezTo>
                  <a:pt x="6146276" y="5779197"/>
                  <a:pt x="6146274" y="5792962"/>
                  <a:pt x="6139388" y="5792960"/>
                </a:cubicBezTo>
                <a:cubicBezTo>
                  <a:pt x="6139388" y="5792960"/>
                  <a:pt x="6139387" y="5799843"/>
                  <a:pt x="6132502" y="5799841"/>
                </a:cubicBezTo>
                <a:lnTo>
                  <a:pt x="6139387" y="5799843"/>
                </a:lnTo>
                <a:cubicBezTo>
                  <a:pt x="6153163" y="5813605"/>
                  <a:pt x="6125611" y="5854896"/>
                  <a:pt x="6098063" y="5903069"/>
                </a:cubicBezTo>
                <a:cubicBezTo>
                  <a:pt x="6098064" y="5905363"/>
                  <a:pt x="6098064" y="5907656"/>
                  <a:pt x="6098064" y="5909950"/>
                </a:cubicBezTo>
                <a:cubicBezTo>
                  <a:pt x="6104951" y="5909952"/>
                  <a:pt x="6104951" y="5909952"/>
                  <a:pt x="6098065" y="5916833"/>
                </a:cubicBezTo>
                <a:lnTo>
                  <a:pt x="6098065" y="5923714"/>
                </a:lnTo>
                <a:lnTo>
                  <a:pt x="6091178" y="5923714"/>
                </a:lnTo>
                <a:lnTo>
                  <a:pt x="6098065" y="5930597"/>
                </a:lnTo>
                <a:cubicBezTo>
                  <a:pt x="6091178" y="5944360"/>
                  <a:pt x="6098064" y="5951241"/>
                  <a:pt x="6084290" y="5985651"/>
                </a:cubicBezTo>
                <a:cubicBezTo>
                  <a:pt x="6098065" y="5985649"/>
                  <a:pt x="6111840" y="5944360"/>
                  <a:pt x="6118727" y="5965005"/>
                </a:cubicBezTo>
                <a:cubicBezTo>
                  <a:pt x="6115284" y="5971886"/>
                  <a:pt x="6115284" y="5975328"/>
                  <a:pt x="6115283" y="5978768"/>
                </a:cubicBezTo>
                <a:lnTo>
                  <a:pt x="6113562" y="5985649"/>
                </a:lnTo>
                <a:lnTo>
                  <a:pt x="6111840" y="5985651"/>
                </a:lnTo>
                <a:lnTo>
                  <a:pt x="6111840" y="5992530"/>
                </a:lnTo>
                <a:lnTo>
                  <a:pt x="6113562" y="5985649"/>
                </a:lnTo>
                <a:lnTo>
                  <a:pt x="6118727" y="5985649"/>
                </a:lnTo>
                <a:lnTo>
                  <a:pt x="6118727" y="5992532"/>
                </a:lnTo>
                <a:lnTo>
                  <a:pt x="6118727" y="5999413"/>
                </a:lnTo>
                <a:cubicBezTo>
                  <a:pt x="6111840" y="6006295"/>
                  <a:pt x="6104952" y="6020059"/>
                  <a:pt x="6098065" y="6033823"/>
                </a:cubicBezTo>
                <a:lnTo>
                  <a:pt x="6091178" y="6040704"/>
                </a:lnTo>
                <a:cubicBezTo>
                  <a:pt x="6091178" y="6040704"/>
                  <a:pt x="6091178" y="6047587"/>
                  <a:pt x="6084290" y="6054467"/>
                </a:cubicBezTo>
                <a:lnTo>
                  <a:pt x="6077403" y="6061350"/>
                </a:lnTo>
                <a:cubicBezTo>
                  <a:pt x="6077403" y="6054467"/>
                  <a:pt x="6077403" y="6054467"/>
                  <a:pt x="6084290" y="6047585"/>
                </a:cubicBezTo>
                <a:cubicBezTo>
                  <a:pt x="6084290" y="6047585"/>
                  <a:pt x="6084290" y="6040704"/>
                  <a:pt x="6091178" y="6033821"/>
                </a:cubicBezTo>
                <a:cubicBezTo>
                  <a:pt x="6077403" y="6047585"/>
                  <a:pt x="6070516" y="6061350"/>
                  <a:pt x="6056740" y="6068231"/>
                </a:cubicBezTo>
                <a:lnTo>
                  <a:pt x="6036078" y="6047587"/>
                </a:lnTo>
                <a:cubicBezTo>
                  <a:pt x="5987867" y="6150811"/>
                  <a:pt x="5953431" y="6233393"/>
                  <a:pt x="5884558" y="6329737"/>
                </a:cubicBezTo>
                <a:cubicBezTo>
                  <a:pt x="5884558" y="6336619"/>
                  <a:pt x="5884558" y="6336619"/>
                  <a:pt x="5877670" y="6343502"/>
                </a:cubicBezTo>
                <a:lnTo>
                  <a:pt x="5870783" y="6350383"/>
                </a:lnTo>
                <a:cubicBezTo>
                  <a:pt x="5857007" y="6384793"/>
                  <a:pt x="5829458" y="6426082"/>
                  <a:pt x="5801910" y="6460490"/>
                </a:cubicBezTo>
                <a:cubicBezTo>
                  <a:pt x="5788135" y="6494900"/>
                  <a:pt x="5760585" y="6549953"/>
                  <a:pt x="5719261" y="6598128"/>
                </a:cubicBezTo>
                <a:cubicBezTo>
                  <a:pt x="5684825" y="6653181"/>
                  <a:pt x="5643500" y="6701354"/>
                  <a:pt x="5615952" y="6728880"/>
                </a:cubicBezTo>
                <a:cubicBezTo>
                  <a:pt x="5591846" y="6759847"/>
                  <a:pt x="5566018" y="6792535"/>
                  <a:pt x="5540191" y="6825223"/>
                </a:cubicBezTo>
                <a:lnTo>
                  <a:pt x="5514417" y="6858000"/>
                </a:lnTo>
                <a:lnTo>
                  <a:pt x="5432172" y="6858000"/>
                </a:lnTo>
                <a:lnTo>
                  <a:pt x="5485092" y="6818343"/>
                </a:lnTo>
                <a:lnTo>
                  <a:pt x="5498867" y="6832106"/>
                </a:lnTo>
                <a:cubicBezTo>
                  <a:pt x="5512642" y="6818343"/>
                  <a:pt x="5533303" y="6797699"/>
                  <a:pt x="5547078" y="6777051"/>
                </a:cubicBezTo>
                <a:lnTo>
                  <a:pt x="5540191" y="6777052"/>
                </a:lnTo>
                <a:cubicBezTo>
                  <a:pt x="5540191" y="6783935"/>
                  <a:pt x="5533304" y="6790816"/>
                  <a:pt x="5533303" y="6783935"/>
                </a:cubicBezTo>
                <a:lnTo>
                  <a:pt x="5533304" y="6777052"/>
                </a:lnTo>
                <a:cubicBezTo>
                  <a:pt x="5526416" y="6777052"/>
                  <a:pt x="5512641" y="6797699"/>
                  <a:pt x="5512641" y="6783935"/>
                </a:cubicBezTo>
                <a:cubicBezTo>
                  <a:pt x="5526416" y="6756405"/>
                  <a:pt x="5533304" y="6763288"/>
                  <a:pt x="5547078" y="6742645"/>
                </a:cubicBezTo>
                <a:lnTo>
                  <a:pt x="5547077" y="6735761"/>
                </a:lnTo>
                <a:lnTo>
                  <a:pt x="5553964" y="6735759"/>
                </a:lnTo>
                <a:cubicBezTo>
                  <a:pt x="5553965" y="6728877"/>
                  <a:pt x="5560853" y="6721997"/>
                  <a:pt x="5560853" y="6721997"/>
                </a:cubicBezTo>
                <a:lnTo>
                  <a:pt x="5567740" y="6721999"/>
                </a:lnTo>
                <a:cubicBezTo>
                  <a:pt x="5574627" y="6701353"/>
                  <a:pt x="5595289" y="6666943"/>
                  <a:pt x="5615951" y="6639417"/>
                </a:cubicBezTo>
                <a:cubicBezTo>
                  <a:pt x="5643501" y="6611890"/>
                  <a:pt x="5664163" y="6591243"/>
                  <a:pt x="5677937" y="6591244"/>
                </a:cubicBezTo>
                <a:lnTo>
                  <a:pt x="5684824" y="6584361"/>
                </a:lnTo>
                <a:cubicBezTo>
                  <a:pt x="5684825" y="6577480"/>
                  <a:pt x="5691712" y="6570599"/>
                  <a:pt x="5698599" y="6570599"/>
                </a:cubicBezTo>
                <a:lnTo>
                  <a:pt x="5698600" y="6577480"/>
                </a:lnTo>
                <a:lnTo>
                  <a:pt x="5691712" y="6584363"/>
                </a:lnTo>
                <a:lnTo>
                  <a:pt x="5691711" y="6591244"/>
                </a:lnTo>
                <a:cubicBezTo>
                  <a:pt x="5712373" y="6563718"/>
                  <a:pt x="5705487" y="6563719"/>
                  <a:pt x="5719261" y="6543072"/>
                </a:cubicBezTo>
                <a:lnTo>
                  <a:pt x="5712373" y="6549953"/>
                </a:lnTo>
                <a:lnTo>
                  <a:pt x="5712373" y="6543070"/>
                </a:lnTo>
                <a:lnTo>
                  <a:pt x="5712374" y="6536189"/>
                </a:lnTo>
                <a:cubicBezTo>
                  <a:pt x="5712374" y="6536189"/>
                  <a:pt x="5705486" y="6549955"/>
                  <a:pt x="5698599" y="6543072"/>
                </a:cubicBezTo>
                <a:cubicBezTo>
                  <a:pt x="5712374" y="6522426"/>
                  <a:pt x="5726148" y="6501781"/>
                  <a:pt x="5733036" y="6508664"/>
                </a:cubicBezTo>
                <a:lnTo>
                  <a:pt x="5739923" y="6501783"/>
                </a:lnTo>
                <a:cubicBezTo>
                  <a:pt x="5743368" y="6501782"/>
                  <a:pt x="5745089" y="6500061"/>
                  <a:pt x="5745949" y="6498341"/>
                </a:cubicBezTo>
                <a:lnTo>
                  <a:pt x="5746479" y="6496223"/>
                </a:lnTo>
                <a:lnTo>
                  <a:pt x="5774791" y="6472212"/>
                </a:lnTo>
                <a:cubicBezTo>
                  <a:pt x="5808367" y="6438984"/>
                  <a:pt x="5838069" y="6395114"/>
                  <a:pt x="5863896" y="6343502"/>
                </a:cubicBezTo>
                <a:lnTo>
                  <a:pt x="5870782" y="6336621"/>
                </a:lnTo>
                <a:cubicBezTo>
                  <a:pt x="5870783" y="6329737"/>
                  <a:pt x="5877670" y="6322854"/>
                  <a:pt x="5877670" y="6322854"/>
                </a:cubicBezTo>
                <a:lnTo>
                  <a:pt x="5877670" y="6329736"/>
                </a:lnTo>
                <a:cubicBezTo>
                  <a:pt x="5882836" y="6314253"/>
                  <a:pt x="5891875" y="6291028"/>
                  <a:pt x="5896073" y="6274575"/>
                </a:cubicBezTo>
                <a:lnTo>
                  <a:pt x="5897128" y="6268192"/>
                </a:lnTo>
                <a:lnTo>
                  <a:pt x="5897471" y="6267801"/>
                </a:lnTo>
                <a:cubicBezTo>
                  <a:pt x="5898332" y="6266081"/>
                  <a:pt x="5898331" y="6264361"/>
                  <a:pt x="5898331" y="6260920"/>
                </a:cubicBezTo>
                <a:lnTo>
                  <a:pt x="5897128" y="6268192"/>
                </a:lnTo>
                <a:lnTo>
                  <a:pt x="5891445" y="6274682"/>
                </a:lnTo>
                <a:lnTo>
                  <a:pt x="5884558" y="6274684"/>
                </a:lnTo>
                <a:cubicBezTo>
                  <a:pt x="5884558" y="6267801"/>
                  <a:pt x="5884558" y="6267801"/>
                  <a:pt x="5891444" y="6260922"/>
                </a:cubicBezTo>
                <a:lnTo>
                  <a:pt x="5891445" y="6258416"/>
                </a:lnTo>
                <a:lnTo>
                  <a:pt x="5894028" y="6254899"/>
                </a:lnTo>
                <a:cubicBezTo>
                  <a:pt x="5896610" y="6252317"/>
                  <a:pt x="5898332" y="6250597"/>
                  <a:pt x="5898332" y="6247155"/>
                </a:cubicBezTo>
                <a:lnTo>
                  <a:pt x="5891444" y="6254039"/>
                </a:lnTo>
                <a:lnTo>
                  <a:pt x="5891445" y="6258416"/>
                </a:lnTo>
                <a:lnTo>
                  <a:pt x="5884558" y="6267801"/>
                </a:lnTo>
                <a:cubicBezTo>
                  <a:pt x="5912107" y="6178338"/>
                  <a:pt x="5987867" y="6081995"/>
                  <a:pt x="6022303" y="5992532"/>
                </a:cubicBezTo>
                <a:cubicBezTo>
                  <a:pt x="6029192" y="5992532"/>
                  <a:pt x="6042966" y="5965005"/>
                  <a:pt x="6049854" y="5958122"/>
                </a:cubicBezTo>
                <a:cubicBezTo>
                  <a:pt x="6042966" y="5958122"/>
                  <a:pt x="6042966" y="5958122"/>
                  <a:pt x="6042968" y="5944358"/>
                </a:cubicBezTo>
                <a:cubicBezTo>
                  <a:pt x="6042968" y="5944358"/>
                  <a:pt x="6049853" y="5944360"/>
                  <a:pt x="6049853" y="5937477"/>
                </a:cubicBezTo>
                <a:cubicBezTo>
                  <a:pt x="6049853" y="5930595"/>
                  <a:pt x="6056743" y="5930595"/>
                  <a:pt x="6056739" y="5923714"/>
                </a:cubicBezTo>
                <a:cubicBezTo>
                  <a:pt x="6077401" y="5872101"/>
                  <a:pt x="6094190" y="5851455"/>
                  <a:pt x="6110010" y="5829842"/>
                </a:cubicBezTo>
                <a:lnTo>
                  <a:pt x="6122376" y="5811522"/>
                </a:lnTo>
                <a:lnTo>
                  <a:pt x="6124752" y="5810165"/>
                </a:lnTo>
                <a:cubicBezTo>
                  <a:pt x="6125613" y="5808444"/>
                  <a:pt x="6125614" y="5806724"/>
                  <a:pt x="6125614" y="5806724"/>
                </a:cubicBezTo>
                <a:lnTo>
                  <a:pt x="6122376" y="5811522"/>
                </a:lnTo>
                <a:lnTo>
                  <a:pt x="6118726" y="5813605"/>
                </a:lnTo>
                <a:cubicBezTo>
                  <a:pt x="6118726" y="5813605"/>
                  <a:pt x="6111839" y="5813605"/>
                  <a:pt x="6111839" y="5806722"/>
                </a:cubicBezTo>
                <a:lnTo>
                  <a:pt x="6118725" y="5799843"/>
                </a:lnTo>
                <a:cubicBezTo>
                  <a:pt x="6118726" y="5797549"/>
                  <a:pt x="6118725" y="5795254"/>
                  <a:pt x="6118726" y="5792960"/>
                </a:cubicBezTo>
                <a:cubicBezTo>
                  <a:pt x="6118727" y="5758552"/>
                  <a:pt x="6160050" y="5675970"/>
                  <a:pt x="6180713" y="5682851"/>
                </a:cubicBezTo>
                <a:cubicBezTo>
                  <a:pt x="6194488" y="5634682"/>
                  <a:pt x="6215149" y="5558980"/>
                  <a:pt x="6242698" y="5517691"/>
                </a:cubicBezTo>
                <a:close/>
                <a:moveTo>
                  <a:pt x="6031724" y="5503741"/>
                </a:moveTo>
                <a:lnTo>
                  <a:pt x="6030787" y="5503894"/>
                </a:lnTo>
                <a:cubicBezTo>
                  <a:pt x="6022529" y="5508681"/>
                  <a:pt x="6009423" y="5521326"/>
                  <a:pt x="6006746" y="5510028"/>
                </a:cubicBezTo>
                <a:cubicBezTo>
                  <a:pt x="5991077" y="5547935"/>
                  <a:pt x="5974518" y="5582076"/>
                  <a:pt x="5958107" y="5613697"/>
                </a:cubicBezTo>
                <a:lnTo>
                  <a:pt x="5918354" y="5687414"/>
                </a:lnTo>
                <a:lnTo>
                  <a:pt x="5923128" y="5688762"/>
                </a:lnTo>
                <a:cubicBezTo>
                  <a:pt x="5933239" y="5686389"/>
                  <a:pt x="5945430" y="5674655"/>
                  <a:pt x="5945484" y="5701131"/>
                </a:cubicBezTo>
                <a:cubicBezTo>
                  <a:pt x="5967133" y="5668507"/>
                  <a:pt x="5990082" y="5607363"/>
                  <a:pt x="6002207" y="5562534"/>
                </a:cubicBezTo>
                <a:close/>
                <a:moveTo>
                  <a:pt x="4900498" y="5370762"/>
                </a:moveTo>
                <a:cubicBezTo>
                  <a:pt x="4900541" y="5370954"/>
                  <a:pt x="4900584" y="5371147"/>
                  <a:pt x="4900627" y="5371339"/>
                </a:cubicBezTo>
                <a:cubicBezTo>
                  <a:pt x="4898519" y="5376610"/>
                  <a:pt x="4894301" y="5382936"/>
                  <a:pt x="4890083" y="5387153"/>
                </a:cubicBezTo>
                <a:close/>
                <a:moveTo>
                  <a:pt x="6059700" y="5339561"/>
                </a:moveTo>
                <a:lnTo>
                  <a:pt x="6048904" y="5362569"/>
                </a:lnTo>
                <a:cubicBezTo>
                  <a:pt x="6016082" y="5425810"/>
                  <a:pt x="5983851" y="5478970"/>
                  <a:pt x="5960539" y="5532008"/>
                </a:cubicBezTo>
                <a:lnTo>
                  <a:pt x="5934065" y="5610445"/>
                </a:lnTo>
                <a:lnTo>
                  <a:pt x="5937012" y="5610037"/>
                </a:lnTo>
                <a:cubicBezTo>
                  <a:pt x="5940222" y="5608483"/>
                  <a:pt x="5943987" y="5607592"/>
                  <a:pt x="5948427" y="5612905"/>
                </a:cubicBezTo>
                <a:cubicBezTo>
                  <a:pt x="5985506" y="5527779"/>
                  <a:pt x="6012925" y="5495840"/>
                  <a:pt x="6012835" y="5441778"/>
                </a:cubicBezTo>
                <a:cubicBezTo>
                  <a:pt x="6035815" y="5404527"/>
                  <a:pt x="6038424" y="5375275"/>
                  <a:pt x="6060534" y="5347774"/>
                </a:cubicBezTo>
                <a:close/>
                <a:moveTo>
                  <a:pt x="5092541" y="5302798"/>
                </a:moveTo>
                <a:cubicBezTo>
                  <a:pt x="5100976" y="5311232"/>
                  <a:pt x="5092540" y="5319670"/>
                  <a:pt x="5084105" y="5311234"/>
                </a:cubicBezTo>
                <a:cubicBezTo>
                  <a:pt x="5092539" y="5311234"/>
                  <a:pt x="5092539" y="5311234"/>
                  <a:pt x="5092541" y="5302798"/>
                </a:cubicBezTo>
                <a:close/>
                <a:moveTo>
                  <a:pt x="4274497" y="5281926"/>
                </a:moveTo>
                <a:lnTo>
                  <a:pt x="4273967" y="5284044"/>
                </a:lnTo>
                <a:cubicBezTo>
                  <a:pt x="4273105" y="5285765"/>
                  <a:pt x="4271385" y="5287485"/>
                  <a:pt x="4267941" y="5287486"/>
                </a:cubicBezTo>
                <a:close/>
                <a:moveTo>
                  <a:pt x="6147025" y="5207320"/>
                </a:moveTo>
                <a:lnTo>
                  <a:pt x="6127664" y="5251775"/>
                </a:lnTo>
                <a:lnTo>
                  <a:pt x="6127242" y="5251844"/>
                </a:lnTo>
                <a:lnTo>
                  <a:pt x="6127919" y="5262990"/>
                </a:lnTo>
                <a:lnTo>
                  <a:pt x="6131360" y="5253356"/>
                </a:lnTo>
                <a:close/>
                <a:moveTo>
                  <a:pt x="5028123" y="5195433"/>
                </a:moveTo>
                <a:lnTo>
                  <a:pt x="5025054" y="5201570"/>
                </a:lnTo>
                <a:lnTo>
                  <a:pt x="5025055" y="5210004"/>
                </a:lnTo>
                <a:lnTo>
                  <a:pt x="5016618" y="5218441"/>
                </a:lnTo>
                <a:cubicBezTo>
                  <a:pt x="5016618" y="5210006"/>
                  <a:pt x="5025054" y="5201570"/>
                  <a:pt x="5016619" y="5201568"/>
                </a:cubicBezTo>
                <a:close/>
                <a:moveTo>
                  <a:pt x="5038512" y="5179677"/>
                </a:moveTo>
                <a:lnTo>
                  <a:pt x="5030458" y="5194189"/>
                </a:lnTo>
                <a:lnTo>
                  <a:pt x="5028123" y="5195433"/>
                </a:lnTo>
                <a:lnTo>
                  <a:pt x="5033492" y="5184698"/>
                </a:lnTo>
                <a:close/>
                <a:moveTo>
                  <a:pt x="5051826" y="5150955"/>
                </a:moveTo>
                <a:lnTo>
                  <a:pt x="5058797" y="5150956"/>
                </a:lnTo>
                <a:cubicBezTo>
                  <a:pt x="5050363" y="5159393"/>
                  <a:pt x="5041926" y="5167825"/>
                  <a:pt x="5041926" y="5176263"/>
                </a:cubicBezTo>
                <a:lnTo>
                  <a:pt x="5038512" y="5179677"/>
                </a:lnTo>
                <a:lnTo>
                  <a:pt x="5045089" y="5167825"/>
                </a:lnTo>
                <a:close/>
                <a:moveTo>
                  <a:pt x="5057164" y="5137575"/>
                </a:moveTo>
                <a:lnTo>
                  <a:pt x="5051826" y="5150955"/>
                </a:lnTo>
                <a:lnTo>
                  <a:pt x="5050362" y="5150956"/>
                </a:lnTo>
                <a:close/>
                <a:moveTo>
                  <a:pt x="4431848" y="5083476"/>
                </a:moveTo>
                <a:lnTo>
                  <a:pt x="4414009" y="5091602"/>
                </a:lnTo>
                <a:lnTo>
                  <a:pt x="4405686" y="5115441"/>
                </a:lnTo>
                <a:lnTo>
                  <a:pt x="4405685" y="5108559"/>
                </a:lnTo>
                <a:cubicBezTo>
                  <a:pt x="4405685" y="5108559"/>
                  <a:pt x="4398800" y="5115440"/>
                  <a:pt x="4398800" y="5122323"/>
                </a:cubicBezTo>
                <a:cubicBezTo>
                  <a:pt x="4391913" y="5122321"/>
                  <a:pt x="4391913" y="5129203"/>
                  <a:pt x="4391913" y="5129203"/>
                </a:cubicBezTo>
                <a:cubicBezTo>
                  <a:pt x="4366085" y="5180817"/>
                  <a:pt x="4336384" y="5224688"/>
                  <a:pt x="4302808" y="5257916"/>
                </a:cubicBezTo>
                <a:lnTo>
                  <a:pt x="4274497" y="5281926"/>
                </a:lnTo>
                <a:cubicBezTo>
                  <a:pt x="4274606" y="5281485"/>
                  <a:pt x="4274718" y="5281045"/>
                  <a:pt x="4274828" y="5280603"/>
                </a:cubicBezTo>
                <a:lnTo>
                  <a:pt x="4267941" y="5273721"/>
                </a:lnTo>
                <a:lnTo>
                  <a:pt x="4267941" y="5280603"/>
                </a:lnTo>
                <a:lnTo>
                  <a:pt x="4267941" y="5287486"/>
                </a:lnTo>
                <a:cubicBezTo>
                  <a:pt x="4261052" y="5287486"/>
                  <a:pt x="4261052" y="5294367"/>
                  <a:pt x="4261052" y="5294367"/>
                </a:cubicBezTo>
                <a:cubicBezTo>
                  <a:pt x="4254166" y="5287484"/>
                  <a:pt x="4240390" y="5308129"/>
                  <a:pt x="4226617" y="5328775"/>
                </a:cubicBezTo>
                <a:cubicBezTo>
                  <a:pt x="4233504" y="5335658"/>
                  <a:pt x="4240390" y="5321894"/>
                  <a:pt x="4240390" y="5321894"/>
                </a:cubicBezTo>
                <a:lnTo>
                  <a:pt x="4240389" y="5328775"/>
                </a:lnTo>
                <a:lnTo>
                  <a:pt x="4240390" y="5335658"/>
                </a:lnTo>
                <a:lnTo>
                  <a:pt x="4247279" y="5328773"/>
                </a:lnTo>
                <a:cubicBezTo>
                  <a:pt x="4233504" y="5349420"/>
                  <a:pt x="4240389" y="5349418"/>
                  <a:pt x="4219728" y="5376947"/>
                </a:cubicBezTo>
                <a:lnTo>
                  <a:pt x="4219727" y="5370066"/>
                </a:lnTo>
                <a:lnTo>
                  <a:pt x="4226616" y="5363185"/>
                </a:lnTo>
                <a:lnTo>
                  <a:pt x="4226617" y="5356304"/>
                </a:lnTo>
                <a:cubicBezTo>
                  <a:pt x="4219728" y="5356302"/>
                  <a:pt x="4212841" y="5363185"/>
                  <a:pt x="4212842" y="5370066"/>
                </a:cubicBezTo>
                <a:cubicBezTo>
                  <a:pt x="4212842" y="5370066"/>
                  <a:pt x="4205955" y="5370066"/>
                  <a:pt x="4205955" y="5376946"/>
                </a:cubicBezTo>
                <a:cubicBezTo>
                  <a:pt x="4192180" y="5376946"/>
                  <a:pt x="4171517" y="5397591"/>
                  <a:pt x="4143968" y="5425119"/>
                </a:cubicBezTo>
                <a:cubicBezTo>
                  <a:pt x="4133638" y="5438882"/>
                  <a:pt x="4123306" y="5454368"/>
                  <a:pt x="4114698" y="5468991"/>
                </a:cubicBezTo>
                <a:lnTo>
                  <a:pt x="4106774" y="5485182"/>
                </a:lnTo>
                <a:cubicBezTo>
                  <a:pt x="4106494" y="5496768"/>
                  <a:pt x="4106214" y="5508354"/>
                  <a:pt x="4105934" y="5519940"/>
                </a:cubicBezTo>
                <a:cubicBezTo>
                  <a:pt x="4100502" y="5538609"/>
                  <a:pt x="4090414" y="5554501"/>
                  <a:pt x="4076469" y="5566880"/>
                </a:cubicBezTo>
                <a:lnTo>
                  <a:pt x="4038190" y="5604898"/>
                </a:lnTo>
                <a:lnTo>
                  <a:pt x="4036241" y="5607124"/>
                </a:lnTo>
                <a:lnTo>
                  <a:pt x="4050421" y="5633545"/>
                </a:lnTo>
                <a:lnTo>
                  <a:pt x="4143968" y="5514583"/>
                </a:lnTo>
                <a:cubicBezTo>
                  <a:pt x="4171518" y="5487054"/>
                  <a:pt x="4212841" y="5438884"/>
                  <a:pt x="4247279" y="5383830"/>
                </a:cubicBezTo>
                <a:cubicBezTo>
                  <a:pt x="4288602" y="5335658"/>
                  <a:pt x="4316152" y="5280601"/>
                  <a:pt x="4329927" y="5246195"/>
                </a:cubicBezTo>
                <a:cubicBezTo>
                  <a:pt x="4357475" y="5211785"/>
                  <a:pt x="4385024" y="5170496"/>
                  <a:pt x="4398800" y="5136086"/>
                </a:cubicBezTo>
                <a:cubicBezTo>
                  <a:pt x="4398800" y="5136086"/>
                  <a:pt x="4405686" y="5136084"/>
                  <a:pt x="4405686" y="5129203"/>
                </a:cubicBezTo>
                <a:cubicBezTo>
                  <a:pt x="4412575" y="5122321"/>
                  <a:pt x="4412575" y="5122321"/>
                  <a:pt x="4412575" y="5115438"/>
                </a:cubicBezTo>
                <a:close/>
                <a:moveTo>
                  <a:pt x="4424641" y="5024444"/>
                </a:moveTo>
                <a:lnTo>
                  <a:pt x="4412574" y="5053506"/>
                </a:lnTo>
                <a:lnTo>
                  <a:pt x="4419461" y="5044121"/>
                </a:lnTo>
                <a:lnTo>
                  <a:pt x="4419461" y="5046624"/>
                </a:lnTo>
                <a:cubicBezTo>
                  <a:pt x="4412574" y="5053506"/>
                  <a:pt x="4412574" y="5053506"/>
                  <a:pt x="4412574" y="5060387"/>
                </a:cubicBezTo>
                <a:lnTo>
                  <a:pt x="4416932" y="5060387"/>
                </a:lnTo>
                <a:lnTo>
                  <a:pt x="4420817" y="5042274"/>
                </a:lnTo>
                <a:lnTo>
                  <a:pt x="4419461" y="5044121"/>
                </a:lnTo>
                <a:lnTo>
                  <a:pt x="4419462" y="5039742"/>
                </a:lnTo>
                <a:lnTo>
                  <a:pt x="4421877" y="5037328"/>
                </a:lnTo>
                <a:close/>
                <a:moveTo>
                  <a:pt x="6184910" y="5000207"/>
                </a:moveTo>
                <a:lnTo>
                  <a:pt x="6182308" y="5002382"/>
                </a:lnTo>
                <a:lnTo>
                  <a:pt x="6184369" y="5004325"/>
                </a:lnTo>
                <a:lnTo>
                  <a:pt x="6185038" y="5003800"/>
                </a:lnTo>
                <a:close/>
                <a:moveTo>
                  <a:pt x="4530169" y="4904952"/>
                </a:moveTo>
                <a:lnTo>
                  <a:pt x="4471060" y="5018446"/>
                </a:lnTo>
                <a:lnTo>
                  <a:pt x="4496083" y="4976946"/>
                </a:lnTo>
                <a:close/>
                <a:moveTo>
                  <a:pt x="5279291" y="4811201"/>
                </a:moveTo>
                <a:cubicBezTo>
                  <a:pt x="5278903" y="4817600"/>
                  <a:pt x="5278514" y="4823999"/>
                  <a:pt x="5278126" y="4830398"/>
                </a:cubicBezTo>
                <a:lnTo>
                  <a:pt x="5278126" y="4821965"/>
                </a:lnTo>
                <a:lnTo>
                  <a:pt x="5278125" y="4813529"/>
                </a:lnTo>
                <a:close/>
                <a:moveTo>
                  <a:pt x="4639857" y="4771353"/>
                </a:moveTo>
                <a:lnTo>
                  <a:pt x="4641578" y="4771353"/>
                </a:lnTo>
                <a:lnTo>
                  <a:pt x="4639859" y="4778235"/>
                </a:lnTo>
                <a:cubicBezTo>
                  <a:pt x="4639858" y="4775941"/>
                  <a:pt x="4639858" y="4773647"/>
                  <a:pt x="4639857" y="4771353"/>
                </a:cubicBezTo>
                <a:close/>
                <a:moveTo>
                  <a:pt x="6300040" y="4758666"/>
                </a:moveTo>
                <a:lnTo>
                  <a:pt x="6294570" y="4787455"/>
                </a:lnTo>
                <a:lnTo>
                  <a:pt x="6297038" y="4785392"/>
                </a:lnTo>
                <a:cubicBezTo>
                  <a:pt x="6300781" y="4770985"/>
                  <a:pt x="6302097" y="4763118"/>
                  <a:pt x="6301896" y="4759338"/>
                </a:cubicBezTo>
                <a:close/>
                <a:moveTo>
                  <a:pt x="4624114" y="4714333"/>
                </a:moveTo>
                <a:lnTo>
                  <a:pt x="4608083" y="4755346"/>
                </a:lnTo>
                <a:lnTo>
                  <a:pt x="4566989" y="4834251"/>
                </a:lnTo>
                <a:lnTo>
                  <a:pt x="4579591" y="4838449"/>
                </a:lnTo>
                <a:cubicBezTo>
                  <a:pt x="4581313" y="4843611"/>
                  <a:pt x="4581316" y="4850494"/>
                  <a:pt x="4584759" y="4853934"/>
                </a:cubicBezTo>
                <a:cubicBezTo>
                  <a:pt x="4598533" y="4847051"/>
                  <a:pt x="4605421" y="4833288"/>
                  <a:pt x="4619195" y="4819526"/>
                </a:cubicBezTo>
                <a:cubicBezTo>
                  <a:pt x="4612308" y="4826405"/>
                  <a:pt x="4612310" y="4833285"/>
                  <a:pt x="4612310" y="4833285"/>
                </a:cubicBezTo>
                <a:cubicBezTo>
                  <a:pt x="4605419" y="4840171"/>
                  <a:pt x="4605419" y="4840171"/>
                  <a:pt x="4605419" y="4847052"/>
                </a:cubicBezTo>
                <a:cubicBezTo>
                  <a:pt x="4612307" y="4847051"/>
                  <a:pt x="4612308" y="4840169"/>
                  <a:pt x="4612308" y="4840169"/>
                </a:cubicBezTo>
                <a:cubicBezTo>
                  <a:pt x="4619195" y="4833288"/>
                  <a:pt x="4619195" y="4826408"/>
                  <a:pt x="4619195" y="4826408"/>
                </a:cubicBezTo>
                <a:lnTo>
                  <a:pt x="4626081" y="4819526"/>
                </a:lnTo>
                <a:cubicBezTo>
                  <a:pt x="4632969" y="4805761"/>
                  <a:pt x="4639857" y="4791997"/>
                  <a:pt x="4646742" y="4785116"/>
                </a:cubicBezTo>
                <a:lnTo>
                  <a:pt x="4646742" y="4778236"/>
                </a:lnTo>
                <a:lnTo>
                  <a:pt x="4646742" y="4771353"/>
                </a:lnTo>
                <a:lnTo>
                  <a:pt x="4641578" y="4771353"/>
                </a:lnTo>
                <a:lnTo>
                  <a:pt x="4643300" y="4764470"/>
                </a:lnTo>
                <a:cubicBezTo>
                  <a:pt x="4643300" y="4761032"/>
                  <a:pt x="4643300" y="4757588"/>
                  <a:pt x="4646744" y="4750706"/>
                </a:cubicBezTo>
                <a:cubicBezTo>
                  <a:pt x="4639857" y="4730062"/>
                  <a:pt x="4626083" y="4771351"/>
                  <a:pt x="4612308" y="4771353"/>
                </a:cubicBezTo>
                <a:cubicBezTo>
                  <a:pt x="4626083" y="4736944"/>
                  <a:pt x="4619194" y="4730062"/>
                  <a:pt x="4626081" y="4716301"/>
                </a:cubicBezTo>
                <a:close/>
                <a:moveTo>
                  <a:pt x="4626083" y="4709296"/>
                </a:moveTo>
                <a:cubicBezTo>
                  <a:pt x="4626067" y="4709336"/>
                  <a:pt x="4626052" y="4709378"/>
                  <a:pt x="4626036" y="4709417"/>
                </a:cubicBezTo>
                <a:lnTo>
                  <a:pt x="4626083" y="4709417"/>
                </a:lnTo>
                <a:close/>
                <a:moveTo>
                  <a:pt x="4669890" y="4597214"/>
                </a:moveTo>
                <a:lnTo>
                  <a:pt x="4652597" y="4641464"/>
                </a:lnTo>
                <a:lnTo>
                  <a:pt x="4662239" y="4624254"/>
                </a:lnTo>
                <a:cubicBezTo>
                  <a:pt x="4666546" y="4615223"/>
                  <a:pt x="4669558" y="4607264"/>
                  <a:pt x="4670635" y="4600705"/>
                </a:cubicBezTo>
                <a:close/>
                <a:moveTo>
                  <a:pt x="6312651" y="4449732"/>
                </a:moveTo>
                <a:lnTo>
                  <a:pt x="6267859" y="4610691"/>
                </a:lnTo>
                <a:cubicBezTo>
                  <a:pt x="6241042" y="4697704"/>
                  <a:pt x="6212145" y="4784388"/>
                  <a:pt x="6182372" y="4871073"/>
                </a:cubicBezTo>
                <a:cubicBezTo>
                  <a:pt x="6104876" y="5094353"/>
                  <a:pt x="6019006" y="5313199"/>
                  <a:pt x="5921253" y="5525765"/>
                </a:cubicBezTo>
                <a:lnTo>
                  <a:pt x="5877945" y="5612921"/>
                </a:lnTo>
                <a:lnTo>
                  <a:pt x="5913709" y="5556906"/>
                </a:lnTo>
                <a:cubicBezTo>
                  <a:pt x="5949047" y="5491279"/>
                  <a:pt x="5988825" y="5430967"/>
                  <a:pt x="6019724" y="5360027"/>
                </a:cubicBezTo>
                <a:cubicBezTo>
                  <a:pt x="6024165" y="5365339"/>
                  <a:pt x="6030345" y="5351151"/>
                  <a:pt x="6039225" y="5361777"/>
                </a:cubicBezTo>
                <a:lnTo>
                  <a:pt x="6048547" y="5341824"/>
                </a:lnTo>
                <a:lnTo>
                  <a:pt x="6046345" y="5341588"/>
                </a:lnTo>
                <a:cubicBezTo>
                  <a:pt x="6058704" y="5313213"/>
                  <a:pt x="6071063" y="5284837"/>
                  <a:pt x="6084294" y="5246712"/>
                </a:cubicBezTo>
                <a:lnTo>
                  <a:pt x="6089991" y="5252078"/>
                </a:lnTo>
                <a:lnTo>
                  <a:pt x="6098822" y="5228225"/>
                </a:lnTo>
                <a:cubicBezTo>
                  <a:pt x="6101958" y="5216299"/>
                  <a:pt x="6103654" y="5204166"/>
                  <a:pt x="6103633" y="5190650"/>
                </a:cubicBezTo>
                <a:cubicBezTo>
                  <a:pt x="6126613" y="5153399"/>
                  <a:pt x="6129222" y="5124147"/>
                  <a:pt x="6151332" y="5096646"/>
                </a:cubicBezTo>
                <a:cubicBezTo>
                  <a:pt x="6153073" y="5077147"/>
                  <a:pt x="6141582" y="5095771"/>
                  <a:pt x="6137143" y="5090460"/>
                </a:cubicBezTo>
                <a:cubicBezTo>
                  <a:pt x="6143321" y="5076272"/>
                  <a:pt x="6149502" y="5062085"/>
                  <a:pt x="6155791" y="5046678"/>
                </a:cubicBezTo>
                <a:lnTo>
                  <a:pt x="6163274" y="5026869"/>
                </a:lnTo>
                <a:lnTo>
                  <a:pt x="6160038" y="5031146"/>
                </a:lnTo>
                <a:cubicBezTo>
                  <a:pt x="6158433" y="5031923"/>
                  <a:pt x="6157709" y="5029708"/>
                  <a:pt x="6158362" y="5022395"/>
                </a:cubicBezTo>
                <a:cubicBezTo>
                  <a:pt x="6161842" y="4983395"/>
                  <a:pt x="6165322" y="4944393"/>
                  <a:pt x="6191781" y="4868143"/>
                </a:cubicBezTo>
                <a:cubicBezTo>
                  <a:pt x="6211280" y="4869891"/>
                  <a:pt x="6198049" y="4908018"/>
                  <a:pt x="6200750" y="4932832"/>
                </a:cubicBezTo>
                <a:cubicBezTo>
                  <a:pt x="6205191" y="4938144"/>
                  <a:pt x="6208670" y="4899143"/>
                  <a:pt x="6218420" y="4900018"/>
                </a:cubicBezTo>
                <a:cubicBezTo>
                  <a:pt x="6220160" y="4880517"/>
                  <a:pt x="6227210" y="4856578"/>
                  <a:pt x="6222771" y="4851267"/>
                </a:cubicBezTo>
                <a:cubicBezTo>
                  <a:pt x="6264200" y="4717389"/>
                  <a:pt x="6264889" y="4599513"/>
                  <a:pt x="6309018" y="4490449"/>
                </a:cubicBezTo>
                <a:cubicBezTo>
                  <a:pt x="6310322" y="4475824"/>
                  <a:pt x="6311410" y="4463635"/>
                  <a:pt x="6312390" y="4452667"/>
                </a:cubicBezTo>
                <a:close/>
                <a:moveTo>
                  <a:pt x="4770714" y="4303393"/>
                </a:moveTo>
                <a:lnTo>
                  <a:pt x="4768098" y="4309185"/>
                </a:lnTo>
                <a:lnTo>
                  <a:pt x="4730786" y="4441413"/>
                </a:lnTo>
                <a:lnTo>
                  <a:pt x="4697881" y="4525604"/>
                </a:lnTo>
                <a:lnTo>
                  <a:pt x="4705286" y="4517587"/>
                </a:lnTo>
                <a:cubicBezTo>
                  <a:pt x="4715618" y="4499524"/>
                  <a:pt x="4725948" y="4475437"/>
                  <a:pt x="4736280" y="4447908"/>
                </a:cubicBezTo>
                <a:cubicBezTo>
                  <a:pt x="4756941" y="4392857"/>
                  <a:pt x="4763829" y="4337801"/>
                  <a:pt x="4770714" y="4303393"/>
                </a:cubicBezTo>
                <a:close/>
                <a:moveTo>
                  <a:pt x="5516941" y="4034216"/>
                </a:moveTo>
                <a:lnTo>
                  <a:pt x="5516585" y="4035638"/>
                </a:lnTo>
                <a:lnTo>
                  <a:pt x="5517415" y="4034843"/>
                </a:lnTo>
                <a:close/>
                <a:moveTo>
                  <a:pt x="4464361" y="3887629"/>
                </a:moveTo>
                <a:lnTo>
                  <a:pt x="4447219" y="3951032"/>
                </a:lnTo>
                <a:lnTo>
                  <a:pt x="4449788" y="3945610"/>
                </a:lnTo>
                <a:lnTo>
                  <a:pt x="4458042" y="3931642"/>
                </a:lnTo>
                <a:close/>
                <a:moveTo>
                  <a:pt x="5497455" y="3860297"/>
                </a:moveTo>
                <a:lnTo>
                  <a:pt x="5497454" y="3868735"/>
                </a:lnTo>
                <a:lnTo>
                  <a:pt x="5496941" y="3868220"/>
                </a:lnTo>
                <a:close/>
                <a:moveTo>
                  <a:pt x="5489018" y="3851862"/>
                </a:moveTo>
                <a:lnTo>
                  <a:pt x="5489416" y="3851862"/>
                </a:lnTo>
                <a:cubicBezTo>
                  <a:pt x="5489283" y="3854674"/>
                  <a:pt x="5489151" y="3857487"/>
                  <a:pt x="5489019" y="3860299"/>
                </a:cubicBezTo>
                <a:close/>
                <a:moveTo>
                  <a:pt x="5911079" y="3772494"/>
                </a:moveTo>
                <a:lnTo>
                  <a:pt x="5910807" y="3775940"/>
                </a:lnTo>
                <a:lnTo>
                  <a:pt x="5911685" y="3774713"/>
                </a:lnTo>
                <a:close/>
                <a:moveTo>
                  <a:pt x="6449798" y="3769517"/>
                </a:moveTo>
                <a:cubicBezTo>
                  <a:pt x="6445753" y="3768386"/>
                  <a:pt x="6441387" y="3774290"/>
                  <a:pt x="6435579" y="3779144"/>
                </a:cubicBezTo>
                <a:lnTo>
                  <a:pt x="6426392" y="3784213"/>
                </a:lnTo>
                <a:lnTo>
                  <a:pt x="6421513" y="3924977"/>
                </a:lnTo>
                <a:cubicBezTo>
                  <a:pt x="6417826" y="3973174"/>
                  <a:pt x="6412367" y="4020596"/>
                  <a:pt x="6405797" y="4066691"/>
                </a:cubicBezTo>
                <a:cubicBezTo>
                  <a:pt x="6404055" y="4086191"/>
                  <a:pt x="6407626" y="4101254"/>
                  <a:pt x="6410326" y="4126067"/>
                </a:cubicBezTo>
                <a:cubicBezTo>
                  <a:pt x="6404191" y="4167287"/>
                  <a:pt x="6400036" y="4200085"/>
                  <a:pt x="6395881" y="4232882"/>
                </a:cubicBezTo>
                <a:lnTo>
                  <a:pt x="6391736" y="4265027"/>
                </a:lnTo>
                <a:lnTo>
                  <a:pt x="6399816" y="4239321"/>
                </a:lnTo>
                <a:cubicBezTo>
                  <a:pt x="6402426" y="4210069"/>
                  <a:pt x="6404166" y="4190570"/>
                  <a:pt x="6405907" y="4171069"/>
                </a:cubicBezTo>
                <a:cubicBezTo>
                  <a:pt x="6420004" y="4123193"/>
                  <a:pt x="6413827" y="4137380"/>
                  <a:pt x="6428796" y="4079755"/>
                </a:cubicBezTo>
                <a:cubicBezTo>
                  <a:pt x="6429666" y="4070005"/>
                  <a:pt x="6419916" y="4069130"/>
                  <a:pt x="6419916" y="4069130"/>
                </a:cubicBezTo>
                <a:cubicBezTo>
                  <a:pt x="6421567" y="3995566"/>
                  <a:pt x="6430355" y="3952129"/>
                  <a:pt x="6433836" y="3913127"/>
                </a:cubicBezTo>
                <a:cubicBezTo>
                  <a:pt x="6438187" y="3864376"/>
                  <a:pt x="6446106" y="3830688"/>
                  <a:pt x="6455766" y="3777500"/>
                </a:cubicBezTo>
                <a:cubicBezTo>
                  <a:pt x="6453763" y="3772406"/>
                  <a:pt x="6451821" y="3770082"/>
                  <a:pt x="6449798" y="3769517"/>
                </a:cubicBezTo>
                <a:close/>
                <a:moveTo>
                  <a:pt x="6431269" y="3677444"/>
                </a:moveTo>
                <a:lnTo>
                  <a:pt x="6429099" y="3684082"/>
                </a:lnTo>
                <a:lnTo>
                  <a:pt x="6428712" y="3698653"/>
                </a:lnTo>
                <a:lnTo>
                  <a:pt x="6430840" y="3685964"/>
                </a:lnTo>
                <a:close/>
                <a:moveTo>
                  <a:pt x="6441196" y="3504743"/>
                </a:moveTo>
                <a:cubicBezTo>
                  <a:pt x="6440326" y="3514494"/>
                  <a:pt x="6440326" y="3514494"/>
                  <a:pt x="6440326" y="3514494"/>
                </a:cubicBezTo>
                <a:lnTo>
                  <a:pt x="6440393" y="3514771"/>
                </a:lnTo>
                <a:lnTo>
                  <a:pt x="6438704" y="3535807"/>
                </a:lnTo>
                <a:lnTo>
                  <a:pt x="6440401" y="3531965"/>
                </a:lnTo>
                <a:lnTo>
                  <a:pt x="6441548" y="3519646"/>
                </a:lnTo>
                <a:lnTo>
                  <a:pt x="6440393" y="3514771"/>
                </a:lnTo>
                <a:close/>
                <a:moveTo>
                  <a:pt x="6458019" y="3495196"/>
                </a:moveTo>
                <a:lnTo>
                  <a:pt x="6453910" y="3495641"/>
                </a:lnTo>
                <a:lnTo>
                  <a:pt x="6451579" y="3538789"/>
                </a:lnTo>
                <a:cubicBezTo>
                  <a:pt x="6448227" y="3565675"/>
                  <a:pt x="6443387" y="3593794"/>
                  <a:pt x="6438544" y="3621912"/>
                </a:cubicBezTo>
                <a:lnTo>
                  <a:pt x="6434839" y="3651648"/>
                </a:lnTo>
                <a:lnTo>
                  <a:pt x="6440156" y="3649560"/>
                </a:lnTo>
                <a:cubicBezTo>
                  <a:pt x="6442701" y="3648560"/>
                  <a:pt x="6445356" y="3646342"/>
                  <a:pt x="6448445" y="3639248"/>
                </a:cubicBezTo>
                <a:cubicBezTo>
                  <a:pt x="6448011" y="3644122"/>
                  <a:pt x="6450232" y="3646779"/>
                  <a:pt x="6452125" y="3653091"/>
                </a:cubicBezTo>
                <a:lnTo>
                  <a:pt x="6452316" y="3654200"/>
                </a:lnTo>
                <a:lnTo>
                  <a:pt x="6453358" y="3623160"/>
                </a:lnTo>
                <a:cubicBezTo>
                  <a:pt x="6455499" y="3578510"/>
                  <a:pt x="6458086" y="3535744"/>
                  <a:pt x="6456256" y="3501181"/>
                </a:cubicBezTo>
                <a:cubicBezTo>
                  <a:pt x="6458910" y="3498962"/>
                  <a:pt x="6459129" y="3496524"/>
                  <a:pt x="6458019" y="3495196"/>
                </a:cubicBezTo>
                <a:close/>
                <a:moveTo>
                  <a:pt x="5472148" y="3455387"/>
                </a:moveTo>
                <a:lnTo>
                  <a:pt x="5480584" y="3463821"/>
                </a:lnTo>
                <a:lnTo>
                  <a:pt x="5472148" y="3463821"/>
                </a:lnTo>
                <a:close/>
                <a:moveTo>
                  <a:pt x="5489019" y="3362594"/>
                </a:moveTo>
                <a:cubicBezTo>
                  <a:pt x="5489018" y="3430080"/>
                  <a:pt x="5489018" y="3455387"/>
                  <a:pt x="5497455" y="3514435"/>
                </a:cubicBezTo>
                <a:cubicBezTo>
                  <a:pt x="5514328" y="3506001"/>
                  <a:pt x="5522761" y="3539745"/>
                  <a:pt x="5522761" y="3581921"/>
                </a:cubicBezTo>
                <a:cubicBezTo>
                  <a:pt x="5522760" y="3624099"/>
                  <a:pt x="5522762" y="3666276"/>
                  <a:pt x="5531197" y="3666278"/>
                </a:cubicBezTo>
                <a:cubicBezTo>
                  <a:pt x="5539634" y="3708456"/>
                  <a:pt x="5522762" y="3767506"/>
                  <a:pt x="5514328" y="3809685"/>
                </a:cubicBezTo>
                <a:lnTo>
                  <a:pt x="5505888" y="3801249"/>
                </a:lnTo>
                <a:cubicBezTo>
                  <a:pt x="5505890" y="3804061"/>
                  <a:pt x="5505890" y="3806873"/>
                  <a:pt x="5505890" y="3809685"/>
                </a:cubicBezTo>
                <a:lnTo>
                  <a:pt x="5497454" y="3843426"/>
                </a:lnTo>
                <a:lnTo>
                  <a:pt x="5497455" y="3851862"/>
                </a:lnTo>
                <a:lnTo>
                  <a:pt x="5489416" y="3851862"/>
                </a:lnTo>
                <a:cubicBezTo>
                  <a:pt x="5489634" y="3847250"/>
                  <a:pt x="5489855" y="3842636"/>
                  <a:pt x="5490073" y="3838023"/>
                </a:cubicBezTo>
                <a:cubicBezTo>
                  <a:pt x="5486911" y="3823392"/>
                  <a:pt x="5474255" y="3826554"/>
                  <a:pt x="5480584" y="3801246"/>
                </a:cubicBezTo>
                <a:cubicBezTo>
                  <a:pt x="5489018" y="3801247"/>
                  <a:pt x="5489018" y="3801247"/>
                  <a:pt x="5489019" y="3792812"/>
                </a:cubicBezTo>
                <a:lnTo>
                  <a:pt x="5489019" y="3784378"/>
                </a:lnTo>
                <a:cubicBezTo>
                  <a:pt x="5497455" y="3784378"/>
                  <a:pt x="5497455" y="3784378"/>
                  <a:pt x="5497455" y="3775942"/>
                </a:cubicBezTo>
                <a:lnTo>
                  <a:pt x="5497455" y="3767506"/>
                </a:lnTo>
                <a:cubicBezTo>
                  <a:pt x="5489019" y="3767506"/>
                  <a:pt x="5489019" y="3775942"/>
                  <a:pt x="5489019" y="3767506"/>
                </a:cubicBezTo>
                <a:cubicBezTo>
                  <a:pt x="5489018" y="3742199"/>
                  <a:pt x="5497455" y="3716890"/>
                  <a:pt x="5480584" y="3700021"/>
                </a:cubicBezTo>
                <a:cubicBezTo>
                  <a:pt x="5489018" y="3708454"/>
                  <a:pt x="5489018" y="3708454"/>
                  <a:pt x="5489019" y="3700021"/>
                </a:cubicBezTo>
                <a:lnTo>
                  <a:pt x="5489018" y="3683147"/>
                </a:lnTo>
                <a:lnTo>
                  <a:pt x="5489019" y="3674714"/>
                </a:lnTo>
                <a:cubicBezTo>
                  <a:pt x="5505891" y="3649407"/>
                  <a:pt x="5480583" y="3624099"/>
                  <a:pt x="5497455" y="3590358"/>
                </a:cubicBezTo>
                <a:lnTo>
                  <a:pt x="5489019" y="3590355"/>
                </a:lnTo>
                <a:cubicBezTo>
                  <a:pt x="5497455" y="3590358"/>
                  <a:pt x="5497454" y="3581921"/>
                  <a:pt x="5497454" y="3581921"/>
                </a:cubicBezTo>
                <a:lnTo>
                  <a:pt x="5489016" y="3573485"/>
                </a:lnTo>
                <a:cubicBezTo>
                  <a:pt x="5489019" y="3548178"/>
                  <a:pt x="5489019" y="3522871"/>
                  <a:pt x="5489019" y="3522871"/>
                </a:cubicBezTo>
                <a:cubicBezTo>
                  <a:pt x="5489019" y="3497563"/>
                  <a:pt x="5480584" y="3539742"/>
                  <a:pt x="5480583" y="3497564"/>
                </a:cubicBezTo>
                <a:cubicBezTo>
                  <a:pt x="5489018" y="3506001"/>
                  <a:pt x="5497454" y="3497563"/>
                  <a:pt x="5489019" y="3489128"/>
                </a:cubicBezTo>
                <a:cubicBezTo>
                  <a:pt x="5480583" y="3480694"/>
                  <a:pt x="5472148" y="3522871"/>
                  <a:pt x="5472148" y="3480692"/>
                </a:cubicBezTo>
                <a:lnTo>
                  <a:pt x="5480583" y="3480694"/>
                </a:lnTo>
                <a:lnTo>
                  <a:pt x="5480584" y="3472258"/>
                </a:lnTo>
                <a:lnTo>
                  <a:pt x="5480584" y="3463821"/>
                </a:lnTo>
                <a:cubicBezTo>
                  <a:pt x="5480584" y="3461009"/>
                  <a:pt x="5480583" y="3458197"/>
                  <a:pt x="5480583" y="3455387"/>
                </a:cubicBezTo>
                <a:cubicBezTo>
                  <a:pt x="5480582" y="3452574"/>
                  <a:pt x="5480583" y="3449762"/>
                  <a:pt x="5480584" y="3446949"/>
                </a:cubicBezTo>
                <a:cubicBezTo>
                  <a:pt x="5489019" y="3446949"/>
                  <a:pt x="5489019" y="3438514"/>
                  <a:pt x="5489018" y="3430080"/>
                </a:cubicBezTo>
                <a:cubicBezTo>
                  <a:pt x="5480583" y="3430080"/>
                  <a:pt x="5480584" y="3421642"/>
                  <a:pt x="5480583" y="3413208"/>
                </a:cubicBezTo>
                <a:cubicBezTo>
                  <a:pt x="5489018" y="3404771"/>
                  <a:pt x="5489018" y="3379464"/>
                  <a:pt x="5489019" y="3362594"/>
                </a:cubicBezTo>
                <a:close/>
                <a:moveTo>
                  <a:pt x="6476672" y="3330681"/>
                </a:moveTo>
                <a:lnTo>
                  <a:pt x="6474216" y="3344735"/>
                </a:lnTo>
                <a:lnTo>
                  <a:pt x="6474237" y="3389156"/>
                </a:lnTo>
                <a:lnTo>
                  <a:pt x="6473057" y="3436128"/>
                </a:lnTo>
                <a:lnTo>
                  <a:pt x="6474117" y="3429860"/>
                </a:lnTo>
                <a:cubicBezTo>
                  <a:pt x="6476661" y="3419416"/>
                  <a:pt x="6479967" y="3409885"/>
                  <a:pt x="6484385" y="3401681"/>
                </a:cubicBezTo>
                <a:cubicBezTo>
                  <a:pt x="6480358" y="3377977"/>
                  <a:pt x="6478049" y="3355656"/>
                  <a:pt x="6476754" y="3334041"/>
                </a:cubicBezTo>
                <a:close/>
                <a:moveTo>
                  <a:pt x="4591997" y="3197452"/>
                </a:moveTo>
                <a:cubicBezTo>
                  <a:pt x="4566940" y="3202074"/>
                  <a:pt x="4574374" y="3225850"/>
                  <a:pt x="4573874" y="3239660"/>
                </a:cubicBezTo>
                <a:cubicBezTo>
                  <a:pt x="4571538" y="3532716"/>
                  <a:pt x="4528026" y="3817368"/>
                  <a:pt x="4466612" y="4099989"/>
                </a:cubicBezTo>
                <a:lnTo>
                  <a:pt x="4461265" y="4132980"/>
                </a:lnTo>
                <a:cubicBezTo>
                  <a:pt x="4459609" y="4140525"/>
                  <a:pt x="4456610" y="4146984"/>
                  <a:pt x="4451817" y="4150441"/>
                </a:cubicBezTo>
                <a:lnTo>
                  <a:pt x="4445021" y="4150252"/>
                </a:lnTo>
                <a:lnTo>
                  <a:pt x="4440617" y="4171396"/>
                </a:lnTo>
                <a:cubicBezTo>
                  <a:pt x="4432827" y="4201347"/>
                  <a:pt x="4422793" y="4232709"/>
                  <a:pt x="4419203" y="4256889"/>
                </a:cubicBezTo>
                <a:cubicBezTo>
                  <a:pt x="4411381" y="4274332"/>
                  <a:pt x="4408559" y="4269841"/>
                  <a:pt x="4407405" y="4258040"/>
                </a:cubicBezTo>
                <a:cubicBezTo>
                  <a:pt x="4405225" y="4284465"/>
                  <a:pt x="4391248" y="4312041"/>
                  <a:pt x="4396892" y="4321021"/>
                </a:cubicBezTo>
                <a:cubicBezTo>
                  <a:pt x="4384069" y="4360400"/>
                  <a:pt x="4374579" y="4385155"/>
                  <a:pt x="4369578" y="4407090"/>
                </a:cubicBezTo>
                <a:cubicBezTo>
                  <a:pt x="4360089" y="4431845"/>
                  <a:pt x="4352267" y="4449289"/>
                  <a:pt x="4333800" y="4479686"/>
                </a:cubicBezTo>
                <a:cubicBezTo>
                  <a:pt x="4326489" y="4478016"/>
                  <a:pt x="4332646" y="4467883"/>
                  <a:pt x="4325334" y="4466213"/>
                </a:cubicBezTo>
                <a:cubicBezTo>
                  <a:pt x="4306356" y="4515724"/>
                  <a:pt x="4298021" y="4552281"/>
                  <a:pt x="4280710" y="4594480"/>
                </a:cubicBezTo>
                <a:cubicBezTo>
                  <a:pt x="4270709" y="4638349"/>
                  <a:pt x="4253397" y="4680548"/>
                  <a:pt x="4225440" y="4735700"/>
                </a:cubicBezTo>
                <a:cubicBezTo>
                  <a:pt x="4236597" y="4703634"/>
                  <a:pt x="4221464" y="4719407"/>
                  <a:pt x="4207997" y="4727870"/>
                </a:cubicBezTo>
                <a:cubicBezTo>
                  <a:pt x="4203508" y="4730690"/>
                  <a:pt x="4201841" y="4738002"/>
                  <a:pt x="4197352" y="4740823"/>
                </a:cubicBezTo>
                <a:cubicBezTo>
                  <a:pt x="4197352" y="4740823"/>
                  <a:pt x="4194531" y="4736333"/>
                  <a:pt x="4196197" y="4729021"/>
                </a:cubicBezTo>
                <a:cubicBezTo>
                  <a:pt x="4196197" y="4729021"/>
                  <a:pt x="4196197" y="4729021"/>
                  <a:pt x="4197864" y="4721710"/>
                </a:cubicBezTo>
                <a:cubicBezTo>
                  <a:pt x="4194531" y="4736333"/>
                  <a:pt x="4186065" y="4722860"/>
                  <a:pt x="4198377" y="4702596"/>
                </a:cubicBezTo>
                <a:cubicBezTo>
                  <a:pt x="4198377" y="4702596"/>
                  <a:pt x="4198377" y="4702596"/>
                  <a:pt x="4205687" y="4704265"/>
                </a:cubicBezTo>
                <a:cubicBezTo>
                  <a:pt x="4210175" y="4701445"/>
                  <a:pt x="4211842" y="4694134"/>
                  <a:pt x="4211842" y="4694134"/>
                </a:cubicBezTo>
                <a:cubicBezTo>
                  <a:pt x="4219153" y="4695804"/>
                  <a:pt x="4214665" y="4698624"/>
                  <a:pt x="4212998" y="4705936"/>
                </a:cubicBezTo>
                <a:cubicBezTo>
                  <a:pt x="4212998" y="4705936"/>
                  <a:pt x="4212998" y="4705936"/>
                  <a:pt x="4211331" y="4713247"/>
                </a:cubicBezTo>
                <a:cubicBezTo>
                  <a:pt x="4228131" y="4690161"/>
                  <a:pt x="4247110" y="4640651"/>
                  <a:pt x="4241466" y="4631670"/>
                </a:cubicBezTo>
                <a:cubicBezTo>
                  <a:pt x="4260444" y="4582159"/>
                  <a:pt x="4289555" y="4538810"/>
                  <a:pt x="4288913" y="4507894"/>
                </a:cubicBezTo>
                <a:cubicBezTo>
                  <a:pt x="4300068" y="4475827"/>
                  <a:pt x="4304045" y="4492119"/>
                  <a:pt x="4316357" y="4471856"/>
                </a:cubicBezTo>
                <a:cubicBezTo>
                  <a:pt x="4327513" y="4439788"/>
                  <a:pt x="4315713" y="4440940"/>
                  <a:pt x="4320714" y="4419005"/>
                </a:cubicBezTo>
                <a:cubicBezTo>
                  <a:pt x="4343669" y="4385788"/>
                  <a:pt x="4350337" y="4356541"/>
                  <a:pt x="4355338" y="4334607"/>
                </a:cubicBezTo>
                <a:cubicBezTo>
                  <a:pt x="4360337" y="4312673"/>
                  <a:pt x="4362517" y="4286248"/>
                  <a:pt x="4378161" y="4251360"/>
                </a:cubicBezTo>
                <a:cubicBezTo>
                  <a:pt x="4387139" y="4245719"/>
                  <a:pt x="4393294" y="4235587"/>
                  <a:pt x="4394450" y="4247389"/>
                </a:cubicBezTo>
                <a:cubicBezTo>
                  <a:pt x="4402400" y="4225167"/>
                  <a:pt x="4408563" y="4204459"/>
                  <a:pt x="4413578" y="4184571"/>
                </a:cubicBezTo>
                <a:lnTo>
                  <a:pt x="4421652" y="4146369"/>
                </a:lnTo>
                <a:lnTo>
                  <a:pt x="4419667" y="4145669"/>
                </a:lnTo>
                <a:cubicBezTo>
                  <a:pt x="4411835" y="4140006"/>
                  <a:pt x="4415040" y="4130269"/>
                  <a:pt x="4417525" y="4118952"/>
                </a:cubicBezTo>
                <a:lnTo>
                  <a:pt x="4441264" y="4013294"/>
                </a:lnTo>
                <a:lnTo>
                  <a:pt x="4436422" y="4018999"/>
                </a:lnTo>
                <a:cubicBezTo>
                  <a:pt x="4434811" y="4020794"/>
                  <a:pt x="4433163" y="4022220"/>
                  <a:pt x="4431567" y="4022637"/>
                </a:cubicBezTo>
                <a:lnTo>
                  <a:pt x="4428326" y="4020913"/>
                </a:lnTo>
                <a:lnTo>
                  <a:pt x="4391474" y="4157215"/>
                </a:lnTo>
                <a:cubicBezTo>
                  <a:pt x="4245872" y="4587483"/>
                  <a:pt x="4023359" y="4982296"/>
                  <a:pt x="3740297" y="5325287"/>
                </a:cubicBezTo>
                <a:lnTo>
                  <a:pt x="3673269" y="5399037"/>
                </a:lnTo>
                <a:lnTo>
                  <a:pt x="3669727" y="5403831"/>
                </a:lnTo>
                <a:lnTo>
                  <a:pt x="3640004" y="5455366"/>
                </a:lnTo>
                <a:lnTo>
                  <a:pt x="3518669" y="5580675"/>
                </a:lnTo>
                <a:lnTo>
                  <a:pt x="3333378" y="5787546"/>
                </a:lnTo>
                <a:cubicBezTo>
                  <a:pt x="3122018" y="6000957"/>
                  <a:pt x="2889704" y="6191657"/>
                  <a:pt x="2632692" y="6357958"/>
                </a:cubicBezTo>
                <a:cubicBezTo>
                  <a:pt x="2733788" y="6296630"/>
                  <a:pt x="2834388" y="6234681"/>
                  <a:pt x="2932959" y="6170259"/>
                </a:cubicBezTo>
                <a:lnTo>
                  <a:pt x="3209727" y="5975694"/>
                </a:lnTo>
                <a:lnTo>
                  <a:pt x="3479318" y="5724393"/>
                </a:lnTo>
                <a:cubicBezTo>
                  <a:pt x="3527839" y="5672164"/>
                  <a:pt x="3581129" y="5623787"/>
                  <a:pt x="3630789" y="5574052"/>
                </a:cubicBezTo>
                <a:cubicBezTo>
                  <a:pt x="3634645" y="5569283"/>
                  <a:pt x="3637645" y="5562643"/>
                  <a:pt x="3641784" y="5558498"/>
                </a:cubicBezTo>
                <a:lnTo>
                  <a:pt x="3648847" y="5558267"/>
                </a:lnTo>
                <a:lnTo>
                  <a:pt x="3723992" y="5473810"/>
                </a:lnTo>
                <a:lnTo>
                  <a:pt x="3661585" y="5560315"/>
                </a:lnTo>
                <a:lnTo>
                  <a:pt x="3668289" y="5568400"/>
                </a:lnTo>
                <a:lnTo>
                  <a:pt x="3671349" y="5565159"/>
                </a:lnTo>
                <a:cubicBezTo>
                  <a:pt x="3687213" y="5548535"/>
                  <a:pt x="3700002" y="5533309"/>
                  <a:pt x="3704743" y="5518593"/>
                </a:cubicBezTo>
                <a:cubicBezTo>
                  <a:pt x="3725755" y="5491925"/>
                  <a:pt x="3724196" y="5508623"/>
                  <a:pt x="3742448" y="5493487"/>
                </a:cubicBezTo>
                <a:cubicBezTo>
                  <a:pt x="3763460" y="5466819"/>
                  <a:pt x="3751931" y="5464055"/>
                  <a:pt x="3763817" y="5444954"/>
                </a:cubicBezTo>
                <a:cubicBezTo>
                  <a:pt x="3796358" y="5421049"/>
                  <a:pt x="3812206" y="5395582"/>
                  <a:pt x="3824093" y="5376481"/>
                </a:cubicBezTo>
                <a:cubicBezTo>
                  <a:pt x="3835979" y="5357380"/>
                  <a:pt x="3846665" y="5333114"/>
                  <a:pt x="3872840" y="5305243"/>
                </a:cubicBezTo>
                <a:cubicBezTo>
                  <a:pt x="3883167" y="5302842"/>
                  <a:pt x="3892293" y="5295273"/>
                  <a:pt x="3889533" y="5306806"/>
                </a:cubicBezTo>
                <a:cubicBezTo>
                  <a:pt x="3948607" y="5233167"/>
                  <a:pt x="3972737" y="5173101"/>
                  <a:pt x="4015119" y="5097899"/>
                </a:cubicBezTo>
                <a:cubicBezTo>
                  <a:pt x="4009956" y="5099101"/>
                  <a:pt x="3996867" y="5113036"/>
                  <a:pt x="3994464" y="5102704"/>
                </a:cubicBezTo>
                <a:cubicBezTo>
                  <a:pt x="4022556" y="5036271"/>
                  <a:pt x="4055942" y="5039396"/>
                  <a:pt x="4092802" y="4987260"/>
                </a:cubicBezTo>
                <a:cubicBezTo>
                  <a:pt x="4098478" y="4994108"/>
                  <a:pt x="4087401" y="5007915"/>
                  <a:pt x="4080850" y="5021436"/>
                </a:cubicBezTo>
                <a:lnTo>
                  <a:pt x="4078382" y="5029071"/>
                </a:lnTo>
                <a:lnTo>
                  <a:pt x="4076190" y="5029922"/>
                </a:lnTo>
                <a:cubicBezTo>
                  <a:pt x="4075695" y="5030717"/>
                  <a:pt x="4075996" y="5032009"/>
                  <a:pt x="4076596" y="5034592"/>
                </a:cubicBezTo>
                <a:lnTo>
                  <a:pt x="4078382" y="5029071"/>
                </a:lnTo>
                <a:lnTo>
                  <a:pt x="4080559" y="5028225"/>
                </a:lnTo>
                <a:cubicBezTo>
                  <a:pt x="4084521" y="5021858"/>
                  <a:pt x="4089684" y="5020657"/>
                  <a:pt x="4085722" y="5027024"/>
                </a:cubicBezTo>
                <a:cubicBezTo>
                  <a:pt x="4085722" y="5027024"/>
                  <a:pt x="4082961" y="5038557"/>
                  <a:pt x="4077797" y="5039757"/>
                </a:cubicBezTo>
                <a:cubicBezTo>
                  <a:pt x="4077797" y="5039757"/>
                  <a:pt x="4079000" y="5044924"/>
                  <a:pt x="4079000" y="5044924"/>
                </a:cubicBezTo>
                <a:cubicBezTo>
                  <a:pt x="4079000" y="5044924"/>
                  <a:pt x="4079000" y="5044924"/>
                  <a:pt x="4073836" y="5046125"/>
                </a:cubicBezTo>
                <a:cubicBezTo>
                  <a:pt x="4053668" y="5099823"/>
                  <a:pt x="4027135" y="5149558"/>
                  <a:pt x="3990632" y="5179830"/>
                </a:cubicBezTo>
                <a:cubicBezTo>
                  <a:pt x="3988715" y="5218392"/>
                  <a:pt x="3932401" y="5280498"/>
                  <a:pt x="3909830" y="5323866"/>
                </a:cubicBezTo>
                <a:cubicBezTo>
                  <a:pt x="3896742" y="5337801"/>
                  <a:pt x="3895541" y="5332635"/>
                  <a:pt x="3898301" y="5321102"/>
                </a:cubicBezTo>
                <a:cubicBezTo>
                  <a:pt x="3887617" y="5345369"/>
                  <a:pt x="3865403" y="5366871"/>
                  <a:pt x="3867806" y="5377204"/>
                </a:cubicBezTo>
                <a:cubicBezTo>
                  <a:pt x="3842832" y="5410239"/>
                  <a:pt x="3825782" y="5430541"/>
                  <a:pt x="3813895" y="5449641"/>
                </a:cubicBezTo>
                <a:cubicBezTo>
                  <a:pt x="3796845" y="5469943"/>
                  <a:pt x="3783758" y="5483878"/>
                  <a:pt x="3756379" y="5506583"/>
                </a:cubicBezTo>
                <a:cubicBezTo>
                  <a:pt x="3750015" y="5502617"/>
                  <a:pt x="3759140" y="5495049"/>
                  <a:pt x="3752775" y="5491084"/>
                </a:cubicBezTo>
                <a:cubicBezTo>
                  <a:pt x="3735725" y="5511386"/>
                  <a:pt x="3722248" y="5529496"/>
                  <a:pt x="3709265" y="5546809"/>
                </a:cubicBezTo>
                <a:lnTo>
                  <a:pt x="3669885" y="5596303"/>
                </a:lnTo>
                <a:lnTo>
                  <a:pt x="3646499" y="5639958"/>
                </a:lnTo>
                <a:cubicBezTo>
                  <a:pt x="3636807" y="5653411"/>
                  <a:pt x="3625640" y="5665276"/>
                  <a:pt x="3613620" y="5675270"/>
                </a:cubicBezTo>
                <a:cubicBezTo>
                  <a:pt x="3546271" y="5739090"/>
                  <a:pt x="3481820" y="5807614"/>
                  <a:pt x="3413507" y="5872624"/>
                </a:cubicBezTo>
                <a:lnTo>
                  <a:pt x="3322805" y="5952776"/>
                </a:lnTo>
                <a:lnTo>
                  <a:pt x="3320558" y="5955085"/>
                </a:lnTo>
                <a:lnTo>
                  <a:pt x="3314757" y="5959888"/>
                </a:lnTo>
                <a:lnTo>
                  <a:pt x="3307300" y="5966478"/>
                </a:lnTo>
                <a:lnTo>
                  <a:pt x="3303928" y="5968852"/>
                </a:lnTo>
                <a:lnTo>
                  <a:pt x="3201349" y="6053762"/>
                </a:lnTo>
                <a:lnTo>
                  <a:pt x="3207992" y="6056670"/>
                </a:lnTo>
                <a:cubicBezTo>
                  <a:pt x="3213890" y="6057419"/>
                  <a:pt x="3219782" y="6056712"/>
                  <a:pt x="3225724" y="6055701"/>
                </a:cubicBezTo>
                <a:lnTo>
                  <a:pt x="3234055" y="6055584"/>
                </a:lnTo>
                <a:lnTo>
                  <a:pt x="3383085" y="5947757"/>
                </a:lnTo>
                <a:lnTo>
                  <a:pt x="3692178" y="5663100"/>
                </a:lnTo>
                <a:lnTo>
                  <a:pt x="3726668" y="5628774"/>
                </a:lnTo>
                <a:cubicBezTo>
                  <a:pt x="3734588" y="5620072"/>
                  <a:pt x="3741869" y="5609965"/>
                  <a:pt x="3751517" y="5601329"/>
                </a:cubicBezTo>
                <a:lnTo>
                  <a:pt x="3758066" y="5598201"/>
                </a:lnTo>
                <a:lnTo>
                  <a:pt x="4021526" y="5278330"/>
                </a:lnTo>
                <a:lnTo>
                  <a:pt x="4018741" y="5279415"/>
                </a:lnTo>
                <a:cubicBezTo>
                  <a:pt x="4013800" y="5281340"/>
                  <a:pt x="4010786" y="5288207"/>
                  <a:pt x="4005846" y="5290131"/>
                </a:cubicBezTo>
                <a:cubicBezTo>
                  <a:pt x="4005846" y="5290131"/>
                  <a:pt x="4003921" y="5285190"/>
                  <a:pt x="4006936" y="5278323"/>
                </a:cubicBezTo>
                <a:cubicBezTo>
                  <a:pt x="4006936" y="5278323"/>
                  <a:pt x="4006936" y="5278323"/>
                  <a:pt x="4009950" y="5271457"/>
                </a:cubicBezTo>
                <a:cubicBezTo>
                  <a:pt x="4003921" y="5285190"/>
                  <a:pt x="3998145" y="5270364"/>
                  <a:pt x="4014054" y="5252781"/>
                </a:cubicBezTo>
                <a:cubicBezTo>
                  <a:pt x="4014054" y="5252781"/>
                  <a:pt x="4014054" y="5252781"/>
                  <a:pt x="4020918" y="5255799"/>
                </a:cubicBezTo>
                <a:cubicBezTo>
                  <a:pt x="4025859" y="5253874"/>
                  <a:pt x="4028873" y="5247008"/>
                  <a:pt x="4028873" y="5247008"/>
                </a:cubicBezTo>
                <a:cubicBezTo>
                  <a:pt x="4035738" y="5250025"/>
                  <a:pt x="4030799" y="5251950"/>
                  <a:pt x="4027784" y="5258816"/>
                </a:cubicBezTo>
                <a:cubicBezTo>
                  <a:pt x="4027784" y="5258816"/>
                  <a:pt x="4027784" y="5258816"/>
                  <a:pt x="4024769" y="5265682"/>
                </a:cubicBezTo>
                <a:cubicBezTo>
                  <a:pt x="4045619" y="5246176"/>
                  <a:pt x="4073585" y="5201129"/>
                  <a:pt x="4069734" y="5191244"/>
                </a:cubicBezTo>
                <a:cubicBezTo>
                  <a:pt x="4097702" y="5146196"/>
                  <a:pt x="4134459" y="5109107"/>
                  <a:pt x="4139652" y="5078624"/>
                </a:cubicBezTo>
                <a:cubicBezTo>
                  <a:pt x="4156650" y="5049234"/>
                  <a:pt x="4157486" y="5065984"/>
                  <a:pt x="4173395" y="5048402"/>
                </a:cubicBezTo>
                <a:cubicBezTo>
                  <a:pt x="4190393" y="5019012"/>
                  <a:pt x="4178588" y="5017919"/>
                  <a:pt x="4187632" y="4997320"/>
                </a:cubicBezTo>
                <a:cubicBezTo>
                  <a:pt x="4216435" y="4969022"/>
                  <a:pt x="4228493" y="4941556"/>
                  <a:pt x="4237537" y="4920957"/>
                </a:cubicBezTo>
                <a:cubicBezTo>
                  <a:pt x="4246580" y="4900358"/>
                  <a:pt x="4253699" y="4874816"/>
                  <a:pt x="4275637" y="4843501"/>
                </a:cubicBezTo>
                <a:cubicBezTo>
                  <a:pt x="4285516" y="4839652"/>
                  <a:pt x="4293471" y="4830861"/>
                  <a:pt x="4292382" y="4842669"/>
                </a:cubicBezTo>
                <a:cubicBezTo>
                  <a:pt x="4340361" y="4761364"/>
                  <a:pt x="4355687" y="4698473"/>
                  <a:pt x="4386922" y="4618000"/>
                </a:cubicBezTo>
                <a:cubicBezTo>
                  <a:pt x="4381981" y="4619925"/>
                  <a:pt x="4371013" y="4635583"/>
                  <a:pt x="4367162" y="4625699"/>
                </a:cubicBezTo>
                <a:cubicBezTo>
                  <a:pt x="4380917" y="4573381"/>
                  <a:pt x="4403194" y="4559366"/>
                  <a:pt x="4425731" y="4531642"/>
                </a:cubicBezTo>
                <a:lnTo>
                  <a:pt x="4440463" y="4509053"/>
                </a:lnTo>
                <a:lnTo>
                  <a:pt x="4496479" y="4324901"/>
                </a:lnTo>
                <a:cubicBezTo>
                  <a:pt x="4521568" y="4233685"/>
                  <a:pt x="4543234" y="4141480"/>
                  <a:pt x="4558379" y="4048002"/>
                </a:cubicBezTo>
                <a:cubicBezTo>
                  <a:pt x="4569850" y="3998639"/>
                  <a:pt x="4590786" y="3955149"/>
                  <a:pt x="4558015" y="3905566"/>
                </a:cubicBezTo>
                <a:cubicBezTo>
                  <a:pt x="4538300" y="3877199"/>
                  <a:pt x="4553615" y="3836270"/>
                  <a:pt x="4557679" y="3800467"/>
                </a:cubicBezTo>
                <a:cubicBezTo>
                  <a:pt x="4590780" y="3612230"/>
                  <a:pt x="4599074" y="3421712"/>
                  <a:pt x="4604555" y="3232475"/>
                </a:cubicBezTo>
                <a:cubicBezTo>
                  <a:pt x="4605057" y="3218665"/>
                  <a:pt x="4606838" y="3207668"/>
                  <a:pt x="4591997" y="3197452"/>
                </a:cubicBezTo>
                <a:close/>
                <a:moveTo>
                  <a:pt x="6452746" y="3122946"/>
                </a:moveTo>
                <a:lnTo>
                  <a:pt x="6453162" y="3130579"/>
                </a:lnTo>
                <a:cubicBezTo>
                  <a:pt x="6454002" y="3144398"/>
                  <a:pt x="6455020" y="3157082"/>
                  <a:pt x="6456587" y="3167050"/>
                </a:cubicBezTo>
                <a:lnTo>
                  <a:pt x="6461451" y="3181937"/>
                </a:lnTo>
                <a:lnTo>
                  <a:pt x="6467043" y="3130919"/>
                </a:lnTo>
                <a:lnTo>
                  <a:pt x="6466334" y="3130706"/>
                </a:lnTo>
                <a:cubicBezTo>
                  <a:pt x="6460900" y="3134825"/>
                  <a:pt x="6459629" y="3169723"/>
                  <a:pt x="6458257" y="3143801"/>
                </a:cubicBezTo>
                <a:cubicBezTo>
                  <a:pt x="6457582" y="3137599"/>
                  <a:pt x="6456467" y="3132892"/>
                  <a:pt x="6455200" y="3129015"/>
                </a:cubicBezTo>
                <a:close/>
                <a:moveTo>
                  <a:pt x="5899755" y="3090904"/>
                </a:moveTo>
                <a:lnTo>
                  <a:pt x="5899749" y="3090971"/>
                </a:lnTo>
                <a:cubicBezTo>
                  <a:pt x="5919838" y="3123943"/>
                  <a:pt x="5908169" y="3206962"/>
                  <a:pt x="5913876" y="3255517"/>
                </a:cubicBezTo>
                <a:cubicBezTo>
                  <a:pt x="5910883" y="3274399"/>
                  <a:pt x="5906986" y="3270802"/>
                  <a:pt x="5902787" y="3259712"/>
                </a:cubicBezTo>
                <a:cubicBezTo>
                  <a:pt x="5907589" y="3285788"/>
                  <a:pt x="5901302" y="3316058"/>
                  <a:pt x="5909097" y="3323253"/>
                </a:cubicBezTo>
                <a:cubicBezTo>
                  <a:pt x="5907008" y="3364613"/>
                  <a:pt x="5904317" y="3390988"/>
                  <a:pt x="5905223" y="3413467"/>
                </a:cubicBezTo>
                <a:cubicBezTo>
                  <a:pt x="5902530" y="3439842"/>
                  <a:pt x="5899538" y="3458724"/>
                  <a:pt x="5889655" y="3492889"/>
                </a:cubicBezTo>
                <a:cubicBezTo>
                  <a:pt x="5882162" y="3493189"/>
                  <a:pt x="5885456" y="3481799"/>
                  <a:pt x="5877964" y="3482098"/>
                </a:cubicBezTo>
                <a:cubicBezTo>
                  <a:pt x="5875272" y="3508474"/>
                  <a:pt x="5874304" y="3531026"/>
                  <a:pt x="5873297" y="3552644"/>
                </a:cubicBezTo>
                <a:lnTo>
                  <a:pt x="5868721" y="3613366"/>
                </a:lnTo>
                <a:lnTo>
                  <a:pt x="5868626" y="3615664"/>
                </a:lnTo>
                <a:cubicBezTo>
                  <a:pt x="5868626" y="3657842"/>
                  <a:pt x="5885498" y="3615664"/>
                  <a:pt x="5902370" y="3649406"/>
                </a:cubicBezTo>
                <a:cubicBezTo>
                  <a:pt x="5893933" y="3691583"/>
                  <a:pt x="5902370" y="3708456"/>
                  <a:pt x="5893933" y="3759069"/>
                </a:cubicBezTo>
                <a:cubicBezTo>
                  <a:pt x="5902370" y="3759071"/>
                  <a:pt x="5910805" y="3742199"/>
                  <a:pt x="5910807" y="3708454"/>
                </a:cubicBezTo>
                <a:cubicBezTo>
                  <a:pt x="5910806" y="3716891"/>
                  <a:pt x="5912915" y="3725327"/>
                  <a:pt x="5913969" y="3735871"/>
                </a:cubicBezTo>
                <a:lnTo>
                  <a:pt x="5913771" y="3738386"/>
                </a:lnTo>
                <a:lnTo>
                  <a:pt x="5919568" y="3702380"/>
                </a:lnTo>
                <a:cubicBezTo>
                  <a:pt x="5922793" y="3683032"/>
                  <a:pt x="5924516" y="3666146"/>
                  <a:pt x="5920803" y="3653480"/>
                </a:cubicBezTo>
                <a:cubicBezTo>
                  <a:pt x="5922843" y="3624570"/>
                  <a:pt x="5929754" y="3637108"/>
                  <a:pt x="5935379" y="3617663"/>
                </a:cubicBezTo>
                <a:cubicBezTo>
                  <a:pt x="5937419" y="3588753"/>
                  <a:pt x="5927953" y="3592333"/>
                  <a:pt x="5927180" y="3573144"/>
                </a:cubicBezTo>
                <a:cubicBezTo>
                  <a:pt x="5938686" y="3540652"/>
                  <a:pt x="5937656" y="3515068"/>
                  <a:pt x="5936885" y="3495878"/>
                </a:cubicBezTo>
                <a:cubicBezTo>
                  <a:pt x="5936112" y="3476689"/>
                  <a:pt x="5932013" y="3454430"/>
                  <a:pt x="5937123" y="3422193"/>
                </a:cubicBezTo>
                <a:cubicBezTo>
                  <a:pt x="5943262" y="3415542"/>
                  <a:pt x="5946073" y="3405820"/>
                  <a:pt x="5949659" y="3415287"/>
                </a:cubicBezTo>
                <a:cubicBezTo>
                  <a:pt x="5952847" y="3375119"/>
                  <a:pt x="5951495" y="3341537"/>
                  <a:pt x="5948577" y="3308820"/>
                </a:cubicBezTo>
                <a:lnTo>
                  <a:pt x="5940173" y="3227623"/>
                </a:lnTo>
                <a:lnTo>
                  <a:pt x="5936112" y="3227623"/>
                </a:lnTo>
                <a:lnTo>
                  <a:pt x="5934113" y="3216005"/>
                </a:lnTo>
                <a:lnTo>
                  <a:pt x="5933300" y="3217735"/>
                </a:lnTo>
                <a:cubicBezTo>
                  <a:pt x="5931445" y="3221411"/>
                  <a:pt x="5929143" y="3223905"/>
                  <a:pt x="5925816" y="3220835"/>
                </a:cubicBezTo>
                <a:cubicBezTo>
                  <a:pt x="5922807" y="3205739"/>
                  <a:pt x="5922115" y="3193554"/>
                  <a:pt x="5922789" y="3182917"/>
                </a:cubicBezTo>
                <a:lnTo>
                  <a:pt x="5925668" y="3166923"/>
                </a:lnTo>
                <a:lnTo>
                  <a:pt x="5922799" y="3150253"/>
                </a:lnTo>
                <a:close/>
                <a:moveTo>
                  <a:pt x="6470079" y="2971783"/>
                </a:moveTo>
                <a:lnTo>
                  <a:pt x="6459848" y="2985189"/>
                </a:lnTo>
                <a:lnTo>
                  <a:pt x="6446665" y="2989730"/>
                </a:lnTo>
                <a:lnTo>
                  <a:pt x="6447438" y="2994236"/>
                </a:lnTo>
                <a:cubicBezTo>
                  <a:pt x="6455446" y="3014611"/>
                  <a:pt x="6450136" y="3019049"/>
                  <a:pt x="6440386" y="3018174"/>
                </a:cubicBezTo>
                <a:cubicBezTo>
                  <a:pt x="6446611" y="3031019"/>
                  <a:pt x="6449095" y="3058268"/>
                  <a:pt x="6450805" y="3087293"/>
                </a:cubicBezTo>
                <a:lnTo>
                  <a:pt x="6451373" y="3097752"/>
                </a:lnTo>
                <a:lnTo>
                  <a:pt x="6456557" y="3096583"/>
                </a:lnTo>
                <a:cubicBezTo>
                  <a:pt x="6460436" y="3093129"/>
                  <a:pt x="6463655" y="3087372"/>
                  <a:pt x="6467490" y="3085383"/>
                </a:cubicBezTo>
                <a:lnTo>
                  <a:pt x="6469775" y="3085600"/>
                </a:lnTo>
                <a:lnTo>
                  <a:pt x="6473655" y="3017169"/>
                </a:lnTo>
                <a:lnTo>
                  <a:pt x="6473968" y="2994029"/>
                </a:lnTo>
                <a:close/>
                <a:moveTo>
                  <a:pt x="5796128" y="2808658"/>
                </a:moveTo>
                <a:lnTo>
                  <a:pt x="5796854" y="2813211"/>
                </a:lnTo>
                <a:cubicBezTo>
                  <a:pt x="5798396" y="2839886"/>
                  <a:pt x="5796605" y="2865287"/>
                  <a:pt x="5790016" y="2888065"/>
                </a:cubicBezTo>
                <a:cubicBezTo>
                  <a:pt x="5810105" y="2921037"/>
                  <a:pt x="5798436" y="3004057"/>
                  <a:pt x="5804143" y="3052612"/>
                </a:cubicBezTo>
                <a:cubicBezTo>
                  <a:pt x="5801150" y="3071493"/>
                  <a:pt x="5797254" y="3067897"/>
                  <a:pt x="5793054" y="3056806"/>
                </a:cubicBezTo>
                <a:cubicBezTo>
                  <a:pt x="5797857" y="3082882"/>
                  <a:pt x="5791569" y="3113152"/>
                  <a:pt x="5799363" y="3120348"/>
                </a:cubicBezTo>
                <a:cubicBezTo>
                  <a:pt x="5797275" y="3161707"/>
                  <a:pt x="5794584" y="3188083"/>
                  <a:pt x="5795489" y="3210561"/>
                </a:cubicBezTo>
                <a:cubicBezTo>
                  <a:pt x="5792798" y="3236936"/>
                  <a:pt x="5789805" y="3255817"/>
                  <a:pt x="5779922" y="3289984"/>
                </a:cubicBezTo>
                <a:cubicBezTo>
                  <a:pt x="5772429" y="3290282"/>
                  <a:pt x="5775723" y="3278894"/>
                  <a:pt x="5768230" y="3279192"/>
                </a:cubicBezTo>
                <a:cubicBezTo>
                  <a:pt x="5762848" y="3331941"/>
                  <a:pt x="5764356" y="3369406"/>
                  <a:pt x="5758672" y="3414663"/>
                </a:cubicBezTo>
                <a:cubicBezTo>
                  <a:pt x="5759576" y="3437141"/>
                  <a:pt x="5758607" y="3459695"/>
                  <a:pt x="5755841" y="3484197"/>
                </a:cubicBezTo>
                <a:lnTo>
                  <a:pt x="5751250" y="3511578"/>
                </a:lnTo>
                <a:lnTo>
                  <a:pt x="5753689" y="3558722"/>
                </a:lnTo>
                <a:cubicBezTo>
                  <a:pt x="5752634" y="3581921"/>
                  <a:pt x="5750526" y="3607228"/>
                  <a:pt x="5750526" y="3632535"/>
                </a:cubicBezTo>
                <a:cubicBezTo>
                  <a:pt x="5792705" y="3674714"/>
                  <a:pt x="5826448" y="3531308"/>
                  <a:pt x="5834884" y="3413208"/>
                </a:cubicBezTo>
                <a:cubicBezTo>
                  <a:pt x="5843319" y="3404771"/>
                  <a:pt x="5851757" y="3413208"/>
                  <a:pt x="5868624" y="3387901"/>
                </a:cubicBezTo>
                <a:cubicBezTo>
                  <a:pt x="5864407" y="3400555"/>
                  <a:pt x="5864408" y="3406882"/>
                  <a:pt x="5866517" y="3410045"/>
                </a:cubicBezTo>
                <a:lnTo>
                  <a:pt x="5867131" y="3410229"/>
                </a:lnTo>
                <a:lnTo>
                  <a:pt x="5872246" y="3386637"/>
                </a:lnTo>
                <a:cubicBezTo>
                  <a:pt x="5873515" y="3371576"/>
                  <a:pt x="5872988" y="3358464"/>
                  <a:pt x="5872535" y="3347224"/>
                </a:cubicBezTo>
                <a:cubicBezTo>
                  <a:pt x="5871631" y="3324746"/>
                  <a:pt x="5866829" y="3298669"/>
                  <a:pt x="5872815" y="3260906"/>
                </a:cubicBezTo>
                <a:cubicBezTo>
                  <a:pt x="5880007" y="3253114"/>
                  <a:pt x="5883301" y="3241726"/>
                  <a:pt x="5887499" y="3252816"/>
                </a:cubicBezTo>
                <a:cubicBezTo>
                  <a:pt x="5893102" y="3182233"/>
                  <a:pt x="5886739" y="3129014"/>
                  <a:pt x="5880163" y="3070525"/>
                </a:cubicBezTo>
                <a:lnTo>
                  <a:pt x="5878087" y="3050101"/>
                </a:lnTo>
                <a:lnTo>
                  <a:pt x="5870867" y="3036635"/>
                </a:lnTo>
                <a:lnTo>
                  <a:pt x="5865140" y="3025482"/>
                </a:lnTo>
                <a:lnTo>
                  <a:pt x="5864600" y="3026174"/>
                </a:lnTo>
                <a:cubicBezTo>
                  <a:pt x="5863166" y="3026994"/>
                  <a:pt x="5861518" y="3026824"/>
                  <a:pt x="5859570" y="3025027"/>
                </a:cubicBezTo>
                <a:lnTo>
                  <a:pt x="5858588" y="3012722"/>
                </a:lnTo>
                <a:lnTo>
                  <a:pt x="5843319" y="2982990"/>
                </a:lnTo>
                <a:cubicBezTo>
                  <a:pt x="5843319" y="2982990"/>
                  <a:pt x="5834884" y="2999862"/>
                  <a:pt x="5834884" y="3016734"/>
                </a:cubicBezTo>
                <a:cubicBezTo>
                  <a:pt x="5818011" y="2982990"/>
                  <a:pt x="5826447" y="2915505"/>
                  <a:pt x="5818012" y="2864891"/>
                </a:cubicBezTo>
                <a:cubicBezTo>
                  <a:pt x="5813794" y="2854346"/>
                  <a:pt x="5809049" y="2842220"/>
                  <a:pt x="5804304" y="2829962"/>
                </a:cubicBezTo>
                <a:close/>
                <a:moveTo>
                  <a:pt x="6508420" y="2779156"/>
                </a:moveTo>
                <a:lnTo>
                  <a:pt x="6507136" y="2780799"/>
                </a:lnTo>
                <a:cubicBezTo>
                  <a:pt x="6504933" y="2782308"/>
                  <a:pt x="6502604" y="2782226"/>
                  <a:pt x="6500134" y="2779246"/>
                </a:cubicBezTo>
                <a:lnTo>
                  <a:pt x="6502399" y="2890359"/>
                </a:lnTo>
                <a:lnTo>
                  <a:pt x="6505686" y="2887611"/>
                </a:lnTo>
                <a:cubicBezTo>
                  <a:pt x="6501246" y="2882298"/>
                  <a:pt x="6502116" y="2872547"/>
                  <a:pt x="6511866" y="2873422"/>
                </a:cubicBezTo>
                <a:lnTo>
                  <a:pt x="6513497" y="2877577"/>
                </a:lnTo>
                <a:lnTo>
                  <a:pt x="6514565" y="2898237"/>
                </a:lnTo>
                <a:cubicBezTo>
                  <a:pt x="6519875" y="2893798"/>
                  <a:pt x="6519875" y="2893798"/>
                  <a:pt x="6519875" y="2893798"/>
                </a:cubicBezTo>
                <a:lnTo>
                  <a:pt x="6513497" y="2877577"/>
                </a:lnTo>
                <a:close/>
                <a:moveTo>
                  <a:pt x="5404661" y="2763661"/>
                </a:moveTo>
                <a:cubicBezTo>
                  <a:pt x="5413098" y="2772097"/>
                  <a:pt x="5413098" y="2780533"/>
                  <a:pt x="5413098" y="2788968"/>
                </a:cubicBezTo>
                <a:lnTo>
                  <a:pt x="5413098" y="2797406"/>
                </a:lnTo>
                <a:lnTo>
                  <a:pt x="5413098" y="2805841"/>
                </a:lnTo>
                <a:lnTo>
                  <a:pt x="5413098" y="2814276"/>
                </a:lnTo>
                <a:cubicBezTo>
                  <a:pt x="5413098" y="2814276"/>
                  <a:pt x="5413098" y="2805841"/>
                  <a:pt x="5404662" y="2797406"/>
                </a:cubicBezTo>
                <a:close/>
                <a:moveTo>
                  <a:pt x="6368014" y="2752114"/>
                </a:moveTo>
                <a:cubicBezTo>
                  <a:pt x="6361883" y="2766999"/>
                  <a:pt x="6357505" y="2781884"/>
                  <a:pt x="6354550" y="2796770"/>
                </a:cubicBezTo>
                <a:lnTo>
                  <a:pt x="6353593" y="2805446"/>
                </a:lnTo>
                <a:lnTo>
                  <a:pt x="6374570" y="2874671"/>
                </a:lnTo>
                <a:cubicBezTo>
                  <a:pt x="6377359" y="2953548"/>
                  <a:pt x="6392599" y="3058113"/>
                  <a:pt x="6409578" y="3143175"/>
                </a:cubicBezTo>
                <a:cubicBezTo>
                  <a:pt x="6409578" y="3143175"/>
                  <a:pt x="6409578" y="3143175"/>
                  <a:pt x="6414888" y="3138739"/>
                </a:cubicBezTo>
                <a:cubicBezTo>
                  <a:pt x="6410448" y="3133425"/>
                  <a:pt x="6411318" y="3123676"/>
                  <a:pt x="6421068" y="3124551"/>
                </a:cubicBezTo>
                <a:lnTo>
                  <a:pt x="6422700" y="3128706"/>
                </a:lnTo>
                <a:lnTo>
                  <a:pt x="6423768" y="3149362"/>
                </a:lnTo>
                <a:cubicBezTo>
                  <a:pt x="6429077" y="3144926"/>
                  <a:pt x="6429077" y="3144926"/>
                  <a:pt x="6429077" y="3144926"/>
                </a:cubicBezTo>
                <a:lnTo>
                  <a:pt x="6422700" y="3128706"/>
                </a:lnTo>
                <a:lnTo>
                  <a:pt x="6417015" y="3018534"/>
                </a:lnTo>
                <a:lnTo>
                  <a:pt x="6414015" y="2972866"/>
                </a:lnTo>
                <a:lnTo>
                  <a:pt x="6406544" y="2951752"/>
                </a:lnTo>
                <a:cubicBezTo>
                  <a:pt x="6399536" y="2902718"/>
                  <a:pt x="6396034" y="2853683"/>
                  <a:pt x="6389030" y="2804652"/>
                </a:cubicBezTo>
                <a:cubicBezTo>
                  <a:pt x="6385527" y="2787139"/>
                  <a:pt x="6378521" y="2769626"/>
                  <a:pt x="6368014" y="2752114"/>
                </a:cubicBezTo>
                <a:close/>
                <a:moveTo>
                  <a:pt x="6478241" y="2723750"/>
                </a:moveTo>
                <a:lnTo>
                  <a:pt x="6481412" y="2772854"/>
                </a:lnTo>
                <a:lnTo>
                  <a:pt x="6481359" y="2778262"/>
                </a:lnTo>
                <a:lnTo>
                  <a:pt x="6492255" y="2843453"/>
                </a:lnTo>
                <a:lnTo>
                  <a:pt x="6492103" y="2836567"/>
                </a:lnTo>
                <a:cubicBezTo>
                  <a:pt x="6492048" y="2801324"/>
                  <a:pt x="6492633" y="2775345"/>
                  <a:pt x="6487688" y="2751180"/>
                </a:cubicBezTo>
                <a:close/>
                <a:moveTo>
                  <a:pt x="6471948" y="2602764"/>
                </a:moveTo>
                <a:lnTo>
                  <a:pt x="6470476" y="2603507"/>
                </a:lnTo>
                <a:lnTo>
                  <a:pt x="6474714" y="2669154"/>
                </a:lnTo>
                <a:lnTo>
                  <a:pt x="6474578" y="2659237"/>
                </a:lnTo>
                <a:cubicBezTo>
                  <a:pt x="6473389" y="2642640"/>
                  <a:pt x="6472642" y="2627182"/>
                  <a:pt x="6476460" y="2609956"/>
                </a:cubicBezTo>
                <a:cubicBezTo>
                  <a:pt x="6474690" y="2605393"/>
                  <a:pt x="6473234" y="2603332"/>
                  <a:pt x="6471948" y="2602764"/>
                </a:cubicBezTo>
                <a:close/>
                <a:moveTo>
                  <a:pt x="6458450" y="2239645"/>
                </a:moveTo>
                <a:cubicBezTo>
                  <a:pt x="6455459" y="2243561"/>
                  <a:pt x="6453724" y="2259548"/>
                  <a:pt x="6450161" y="2257976"/>
                </a:cubicBezTo>
                <a:cubicBezTo>
                  <a:pt x="6441034" y="2261513"/>
                  <a:pt x="6433952" y="2243260"/>
                  <a:pt x="6433952" y="2243260"/>
                </a:cubicBezTo>
                <a:cubicBezTo>
                  <a:pt x="6424825" y="2246796"/>
                  <a:pt x="6430606" y="2302294"/>
                  <a:pt x="6419984" y="2274915"/>
                </a:cubicBezTo>
                <a:lnTo>
                  <a:pt x="6412070" y="2253880"/>
                </a:lnTo>
                <a:lnTo>
                  <a:pt x="6438066" y="2377354"/>
                </a:lnTo>
                <a:lnTo>
                  <a:pt x="6458698" y="2510576"/>
                </a:lnTo>
                <a:lnTo>
                  <a:pt x="6465170" y="2512554"/>
                </a:lnTo>
                <a:cubicBezTo>
                  <a:pt x="6473098" y="2508251"/>
                  <a:pt x="6469603" y="2484017"/>
                  <a:pt x="6466949" y="2477172"/>
                </a:cubicBezTo>
                <a:cubicBezTo>
                  <a:pt x="6485203" y="2470102"/>
                  <a:pt x="6495824" y="2497480"/>
                  <a:pt x="6512779" y="2527655"/>
                </a:cubicBezTo>
                <a:cubicBezTo>
                  <a:pt x="6520415" y="2493203"/>
                  <a:pt x="6487059" y="2380153"/>
                  <a:pt x="6482025" y="2340112"/>
                </a:cubicBezTo>
                <a:cubicBezTo>
                  <a:pt x="6482025" y="2340112"/>
                  <a:pt x="6479231" y="2346442"/>
                  <a:pt x="6479231" y="2346442"/>
                </a:cubicBezTo>
                <a:cubicBezTo>
                  <a:pt x="6482772" y="2355569"/>
                  <a:pt x="6476437" y="2352774"/>
                  <a:pt x="6476437" y="2352774"/>
                </a:cubicBezTo>
                <a:cubicBezTo>
                  <a:pt x="6476437" y="2352774"/>
                  <a:pt x="6472897" y="2343650"/>
                  <a:pt x="6472897" y="2343650"/>
                </a:cubicBezTo>
                <a:cubicBezTo>
                  <a:pt x="6469356" y="2334523"/>
                  <a:pt x="6472151" y="2328192"/>
                  <a:pt x="6472151" y="2328192"/>
                </a:cubicBezTo>
                <a:cubicBezTo>
                  <a:pt x="6472151" y="2328192"/>
                  <a:pt x="6472151" y="2328192"/>
                  <a:pt x="6469356" y="2334523"/>
                </a:cubicBezTo>
                <a:cubicBezTo>
                  <a:pt x="6466563" y="2340854"/>
                  <a:pt x="6454448" y="2282560"/>
                  <a:pt x="6467117" y="2288151"/>
                </a:cubicBezTo>
                <a:cubicBezTo>
                  <a:pt x="6467117" y="2288151"/>
                  <a:pt x="6467117" y="2288151"/>
                  <a:pt x="6460782" y="2285355"/>
                </a:cubicBezTo>
                <a:cubicBezTo>
                  <a:pt x="6460782" y="2285355"/>
                  <a:pt x="6463577" y="2279024"/>
                  <a:pt x="6457242" y="2276229"/>
                </a:cubicBezTo>
                <a:cubicBezTo>
                  <a:pt x="6457242" y="2276229"/>
                  <a:pt x="6460035" y="2269898"/>
                  <a:pt x="6460035" y="2269898"/>
                </a:cubicBezTo>
                <a:cubicBezTo>
                  <a:pt x="6462830" y="2263567"/>
                  <a:pt x="6462830" y="2263567"/>
                  <a:pt x="6462830" y="2263567"/>
                </a:cubicBezTo>
                <a:cubicBezTo>
                  <a:pt x="6462830" y="2263567"/>
                  <a:pt x="6462830" y="2263567"/>
                  <a:pt x="6466369" y="2272693"/>
                </a:cubicBezTo>
                <a:cubicBezTo>
                  <a:pt x="6466369" y="2272693"/>
                  <a:pt x="6466369" y="2272693"/>
                  <a:pt x="6469164" y="2266362"/>
                </a:cubicBezTo>
                <a:cubicBezTo>
                  <a:pt x="6466136" y="2251789"/>
                  <a:pt x="6463830" y="2244153"/>
                  <a:pt x="6461975" y="2240852"/>
                </a:cubicBezTo>
                <a:cubicBezTo>
                  <a:pt x="6460585" y="2238377"/>
                  <a:pt x="6459448" y="2238340"/>
                  <a:pt x="6458450" y="2239645"/>
                </a:cubicBezTo>
                <a:close/>
                <a:moveTo>
                  <a:pt x="6119324" y="1470230"/>
                </a:moveTo>
                <a:cubicBezTo>
                  <a:pt x="6115822" y="1561292"/>
                  <a:pt x="6154350" y="1634845"/>
                  <a:pt x="6182372" y="1708395"/>
                </a:cubicBezTo>
                <a:cubicBezTo>
                  <a:pt x="6189377" y="1722403"/>
                  <a:pt x="6199884" y="1729407"/>
                  <a:pt x="6213896" y="1718901"/>
                </a:cubicBezTo>
                <a:lnTo>
                  <a:pt x="6230856" y="1709003"/>
                </a:lnTo>
                <a:lnTo>
                  <a:pt x="6226890" y="1691895"/>
                </a:lnTo>
                <a:cubicBezTo>
                  <a:pt x="6216009" y="1640162"/>
                  <a:pt x="6210799" y="1608540"/>
                  <a:pt x="6185731" y="1576670"/>
                </a:cubicBezTo>
                <a:cubicBezTo>
                  <a:pt x="6183285" y="1554923"/>
                  <a:pt x="6178063" y="1537891"/>
                  <a:pt x="6173508" y="1521886"/>
                </a:cubicBezTo>
                <a:lnTo>
                  <a:pt x="6172469" y="1515742"/>
                </a:lnTo>
                <a:lnTo>
                  <a:pt x="6170551" y="1514447"/>
                </a:lnTo>
                <a:cubicBezTo>
                  <a:pt x="6154351" y="1500000"/>
                  <a:pt x="6138589" y="1484239"/>
                  <a:pt x="6119324" y="1470230"/>
                </a:cubicBezTo>
                <a:close/>
                <a:moveTo>
                  <a:pt x="6220785" y="1467284"/>
                </a:moveTo>
                <a:lnTo>
                  <a:pt x="6224419" y="1484860"/>
                </a:lnTo>
                <a:cubicBezTo>
                  <a:pt x="6225363" y="1494458"/>
                  <a:pt x="6224677" y="1501829"/>
                  <a:pt x="6221902" y="1506545"/>
                </a:cubicBezTo>
                <a:cubicBezTo>
                  <a:pt x="6228674" y="1507988"/>
                  <a:pt x="6228674" y="1507988"/>
                  <a:pt x="6228674" y="1507988"/>
                </a:cubicBezTo>
                <a:cubicBezTo>
                  <a:pt x="6228674" y="1507988"/>
                  <a:pt x="6228674" y="1507988"/>
                  <a:pt x="6234004" y="1516199"/>
                </a:cubicBezTo>
                <a:cubicBezTo>
                  <a:pt x="6232563" y="1522967"/>
                  <a:pt x="6231122" y="1529734"/>
                  <a:pt x="6229680" y="1536503"/>
                </a:cubicBezTo>
                <a:cubicBezTo>
                  <a:pt x="6229680" y="1536503"/>
                  <a:pt x="6229680" y="1536503"/>
                  <a:pt x="6224350" y="1528292"/>
                </a:cubicBezTo>
                <a:cubicBezTo>
                  <a:pt x="6224350" y="1528292"/>
                  <a:pt x="6224350" y="1528292"/>
                  <a:pt x="6223684" y="1527266"/>
                </a:cubicBezTo>
                <a:lnTo>
                  <a:pt x="6220817" y="1522851"/>
                </a:lnTo>
                <a:lnTo>
                  <a:pt x="6221874" y="1531073"/>
                </a:lnTo>
                <a:lnTo>
                  <a:pt x="6242353" y="1609953"/>
                </a:lnTo>
                <a:cubicBezTo>
                  <a:pt x="6235580" y="1608511"/>
                  <a:pt x="6235144" y="1643795"/>
                  <a:pt x="6223042" y="1634143"/>
                </a:cubicBezTo>
                <a:lnTo>
                  <a:pt x="6239473" y="1705560"/>
                </a:lnTo>
                <a:lnTo>
                  <a:pt x="6250673" y="1702375"/>
                </a:lnTo>
                <a:cubicBezTo>
                  <a:pt x="6280226" y="1699420"/>
                  <a:pt x="6290078" y="1732912"/>
                  <a:pt x="6297961" y="1764435"/>
                </a:cubicBezTo>
                <a:cubicBezTo>
                  <a:pt x="6324230" y="1866004"/>
                  <a:pt x="6349624" y="1967573"/>
                  <a:pt x="6373267" y="2069581"/>
                </a:cubicBezTo>
                <a:lnTo>
                  <a:pt x="6384393" y="2122429"/>
                </a:lnTo>
                <a:lnTo>
                  <a:pt x="6393144" y="2124321"/>
                </a:lnTo>
                <a:cubicBezTo>
                  <a:pt x="6402890" y="2133585"/>
                  <a:pt x="6408237" y="2160056"/>
                  <a:pt x="6418298" y="2175842"/>
                </a:cubicBezTo>
                <a:cubicBezTo>
                  <a:pt x="6424633" y="2178638"/>
                  <a:pt x="6410471" y="2142131"/>
                  <a:pt x="6419599" y="2138595"/>
                </a:cubicBezTo>
                <a:cubicBezTo>
                  <a:pt x="6412518" y="2120343"/>
                  <a:pt x="6408231" y="2095758"/>
                  <a:pt x="6401898" y="2092964"/>
                </a:cubicBezTo>
                <a:cubicBezTo>
                  <a:pt x="6379716" y="1954590"/>
                  <a:pt x="6328103" y="1848610"/>
                  <a:pt x="6319338" y="1731284"/>
                </a:cubicBezTo>
                <a:cubicBezTo>
                  <a:pt x="6308716" y="1703905"/>
                  <a:pt x="6301637" y="1685652"/>
                  <a:pt x="6294555" y="1667400"/>
                </a:cubicBezTo>
                <a:cubicBezTo>
                  <a:pt x="6285979" y="1618233"/>
                  <a:pt x="6286728" y="1633689"/>
                  <a:pt x="6274614" y="1575398"/>
                </a:cubicBezTo>
                <a:cubicBezTo>
                  <a:pt x="6271073" y="1566271"/>
                  <a:pt x="6261945" y="1569807"/>
                  <a:pt x="6261945" y="1569807"/>
                </a:cubicBezTo>
                <a:cubicBezTo>
                  <a:pt x="6246386" y="1536467"/>
                  <a:pt x="6235766" y="1509088"/>
                  <a:pt x="6227264" y="1485482"/>
                </a:cubicBezTo>
                <a:close/>
                <a:moveTo>
                  <a:pt x="6163232" y="1291657"/>
                </a:moveTo>
                <a:lnTo>
                  <a:pt x="6169423" y="1308672"/>
                </a:lnTo>
                <a:lnTo>
                  <a:pt x="6164862" y="1292485"/>
                </a:lnTo>
                <a:close/>
                <a:moveTo>
                  <a:pt x="4999747" y="1084964"/>
                </a:moveTo>
                <a:lnTo>
                  <a:pt x="5004170" y="1092826"/>
                </a:lnTo>
                <a:lnTo>
                  <a:pt x="5000801" y="1092344"/>
                </a:lnTo>
                <a:cubicBezTo>
                  <a:pt x="4999746" y="1091291"/>
                  <a:pt x="4999746" y="1089181"/>
                  <a:pt x="4999747" y="1084964"/>
                </a:cubicBezTo>
                <a:close/>
                <a:moveTo>
                  <a:pt x="4933923" y="1003153"/>
                </a:moveTo>
                <a:lnTo>
                  <a:pt x="4947450" y="1028780"/>
                </a:lnTo>
                <a:lnTo>
                  <a:pt x="4940697" y="1009043"/>
                </a:lnTo>
                <a:close/>
                <a:moveTo>
                  <a:pt x="4932262" y="644497"/>
                </a:moveTo>
                <a:lnTo>
                  <a:pt x="4940697" y="654745"/>
                </a:lnTo>
                <a:lnTo>
                  <a:pt x="4932262" y="646309"/>
                </a:lnTo>
                <a:close/>
                <a:moveTo>
                  <a:pt x="5581482" y="244629"/>
                </a:moveTo>
                <a:cubicBezTo>
                  <a:pt x="5579541" y="245432"/>
                  <a:pt x="5578623" y="247668"/>
                  <a:pt x="5577991" y="250629"/>
                </a:cubicBezTo>
                <a:lnTo>
                  <a:pt x="5577495" y="252297"/>
                </a:lnTo>
                <a:lnTo>
                  <a:pt x="5647778" y="373537"/>
                </a:lnTo>
                <a:cubicBezTo>
                  <a:pt x="5670983" y="417754"/>
                  <a:pt x="5692000" y="463286"/>
                  <a:pt x="5709512" y="510569"/>
                </a:cubicBezTo>
                <a:cubicBezTo>
                  <a:pt x="5776063" y="689191"/>
                  <a:pt x="5863627" y="857308"/>
                  <a:pt x="5951197" y="1025425"/>
                </a:cubicBezTo>
                <a:cubicBezTo>
                  <a:pt x="5956451" y="1006161"/>
                  <a:pt x="5952071" y="961505"/>
                  <a:pt x="5942878" y="913784"/>
                </a:cubicBezTo>
                <a:lnTo>
                  <a:pt x="5930115" y="859785"/>
                </a:lnTo>
                <a:lnTo>
                  <a:pt x="5902782" y="807112"/>
                </a:lnTo>
                <a:cubicBezTo>
                  <a:pt x="5874423" y="753314"/>
                  <a:pt x="5848241" y="701749"/>
                  <a:pt x="5831966" y="645218"/>
                </a:cubicBezTo>
                <a:cubicBezTo>
                  <a:pt x="5815975" y="620586"/>
                  <a:pt x="5805316" y="604166"/>
                  <a:pt x="5794655" y="587744"/>
                </a:cubicBezTo>
                <a:cubicBezTo>
                  <a:pt x="5776216" y="541367"/>
                  <a:pt x="5780106" y="556344"/>
                  <a:pt x="5756339" y="501756"/>
                </a:cubicBezTo>
                <a:cubicBezTo>
                  <a:pt x="5751007" y="493545"/>
                  <a:pt x="5742795" y="498872"/>
                  <a:pt x="5742795" y="498872"/>
                </a:cubicBezTo>
                <a:cubicBezTo>
                  <a:pt x="5698711" y="439955"/>
                  <a:pt x="5678833" y="400346"/>
                  <a:pt x="5657513" y="367504"/>
                </a:cubicBezTo>
                <a:cubicBezTo>
                  <a:pt x="5630862" y="326451"/>
                  <a:pt x="5616312" y="295051"/>
                  <a:pt x="5591104" y="247231"/>
                </a:cubicBezTo>
                <a:cubicBezTo>
                  <a:pt x="5586386" y="244457"/>
                  <a:pt x="5583423" y="243826"/>
                  <a:pt x="5581482" y="244629"/>
                </a:cubicBezTo>
                <a:close/>
                <a:moveTo>
                  <a:pt x="4684964" y="0"/>
                </a:moveTo>
                <a:lnTo>
                  <a:pt x="5380578" y="0"/>
                </a:lnTo>
                <a:lnTo>
                  <a:pt x="5478611" y="117479"/>
                </a:lnTo>
                <a:lnTo>
                  <a:pt x="5500013" y="146283"/>
                </a:lnTo>
                <a:lnTo>
                  <a:pt x="5500055" y="142937"/>
                </a:lnTo>
                <a:cubicBezTo>
                  <a:pt x="5505385" y="151146"/>
                  <a:pt x="5513598" y="145819"/>
                  <a:pt x="5534919" y="178662"/>
                </a:cubicBezTo>
                <a:cubicBezTo>
                  <a:pt x="5515041" y="139053"/>
                  <a:pt x="5481616" y="96559"/>
                  <a:pt x="5448194" y="54062"/>
                </a:cubicBezTo>
                <a:lnTo>
                  <a:pt x="5412460" y="0"/>
                </a:lnTo>
                <a:lnTo>
                  <a:pt x="5476134" y="0"/>
                </a:lnTo>
                <a:lnTo>
                  <a:pt x="5485373" y="12455"/>
                </a:lnTo>
                <a:cubicBezTo>
                  <a:pt x="5516129" y="50844"/>
                  <a:pt x="5544834" y="90565"/>
                  <a:pt x="5571665" y="130771"/>
                </a:cubicBezTo>
                <a:lnTo>
                  <a:pt x="5619902" y="208686"/>
                </a:lnTo>
                <a:lnTo>
                  <a:pt x="5662149" y="253738"/>
                </a:lnTo>
                <a:lnTo>
                  <a:pt x="5686327" y="295355"/>
                </a:lnTo>
                <a:lnTo>
                  <a:pt x="5686913" y="295939"/>
                </a:lnTo>
                <a:lnTo>
                  <a:pt x="5696157" y="311903"/>
                </a:lnTo>
                <a:lnTo>
                  <a:pt x="5731531" y="366614"/>
                </a:lnTo>
                <a:cubicBezTo>
                  <a:pt x="5757825" y="405636"/>
                  <a:pt x="5786052" y="444566"/>
                  <a:pt x="5812509" y="478933"/>
                </a:cubicBezTo>
                <a:cubicBezTo>
                  <a:pt x="5812509" y="478933"/>
                  <a:pt x="5812509" y="478933"/>
                  <a:pt x="5815302" y="472602"/>
                </a:cubicBezTo>
                <a:cubicBezTo>
                  <a:pt x="5808968" y="469807"/>
                  <a:pt x="5805428" y="460680"/>
                  <a:pt x="5814555" y="457145"/>
                </a:cubicBezTo>
                <a:lnTo>
                  <a:pt x="5817860" y="460147"/>
                </a:lnTo>
                <a:lnTo>
                  <a:pt x="5827972" y="478193"/>
                </a:lnTo>
                <a:cubicBezTo>
                  <a:pt x="5830766" y="471862"/>
                  <a:pt x="5830766" y="471862"/>
                  <a:pt x="5830766" y="471862"/>
                </a:cubicBezTo>
                <a:lnTo>
                  <a:pt x="5817860" y="460147"/>
                </a:lnTo>
                <a:lnTo>
                  <a:pt x="5763946" y="363899"/>
                </a:lnTo>
                <a:cubicBezTo>
                  <a:pt x="5742496" y="328904"/>
                  <a:pt x="5723072" y="295751"/>
                  <a:pt x="5712077" y="260643"/>
                </a:cubicBezTo>
                <a:cubicBezTo>
                  <a:pt x="5682453" y="224878"/>
                  <a:pt x="5630286" y="171603"/>
                  <a:pt x="5647795" y="149075"/>
                </a:cubicBezTo>
                <a:cubicBezTo>
                  <a:pt x="5687293" y="196760"/>
                  <a:pt x="5713379" y="223399"/>
                  <a:pt x="5750084" y="277415"/>
                </a:cubicBezTo>
                <a:cubicBezTo>
                  <a:pt x="5743749" y="274620"/>
                  <a:pt x="5740956" y="280951"/>
                  <a:pt x="5737415" y="271824"/>
                </a:cubicBezTo>
                <a:cubicBezTo>
                  <a:pt x="5734621" y="278156"/>
                  <a:pt x="5776912" y="319511"/>
                  <a:pt x="5780454" y="328637"/>
                </a:cubicBezTo>
                <a:cubicBezTo>
                  <a:pt x="5796661" y="343354"/>
                  <a:pt x="5793868" y="349685"/>
                  <a:pt x="5784739" y="353221"/>
                </a:cubicBezTo>
                <a:cubicBezTo>
                  <a:pt x="5807282" y="370734"/>
                  <a:pt x="5841940" y="446537"/>
                  <a:pt x="5865230" y="479507"/>
                </a:cubicBezTo>
                <a:cubicBezTo>
                  <a:pt x="5875105" y="491429"/>
                  <a:pt x="5881440" y="494224"/>
                  <a:pt x="5891313" y="506145"/>
                </a:cubicBezTo>
                <a:cubicBezTo>
                  <a:pt x="5958388" y="611383"/>
                  <a:pt x="6004412" y="730027"/>
                  <a:pt x="6056025" y="836005"/>
                </a:cubicBezTo>
                <a:cubicBezTo>
                  <a:pt x="6076520" y="875305"/>
                  <a:pt x="6122354" y="925785"/>
                  <a:pt x="6104098" y="932857"/>
                </a:cubicBezTo>
                <a:cubicBezTo>
                  <a:pt x="6114718" y="960236"/>
                  <a:pt x="6125341" y="987615"/>
                  <a:pt x="6138008" y="993205"/>
                </a:cubicBezTo>
                <a:cubicBezTo>
                  <a:pt x="6142295" y="1017789"/>
                  <a:pt x="6138754" y="1008663"/>
                  <a:pt x="6123293" y="1009405"/>
                </a:cubicBezTo>
                <a:cubicBezTo>
                  <a:pt x="6079508" y="937134"/>
                  <a:pt x="6046897" y="839540"/>
                  <a:pt x="6012986" y="779192"/>
                </a:cubicBezTo>
                <a:cubicBezTo>
                  <a:pt x="6015781" y="772861"/>
                  <a:pt x="6009445" y="770065"/>
                  <a:pt x="6006652" y="776396"/>
                </a:cubicBezTo>
                <a:cubicBezTo>
                  <a:pt x="6006652" y="776396"/>
                  <a:pt x="6010193" y="785523"/>
                  <a:pt x="6010193" y="785523"/>
                </a:cubicBezTo>
                <a:cubicBezTo>
                  <a:pt x="6020068" y="797446"/>
                  <a:pt x="6017273" y="803776"/>
                  <a:pt x="6014480" y="810107"/>
                </a:cubicBezTo>
                <a:lnTo>
                  <a:pt x="6004788" y="798404"/>
                </a:lnTo>
                <a:lnTo>
                  <a:pt x="6001064" y="789058"/>
                </a:lnTo>
                <a:cubicBezTo>
                  <a:pt x="6004605" y="798185"/>
                  <a:pt x="6004605" y="798185"/>
                  <a:pt x="6004605" y="798185"/>
                </a:cubicBezTo>
                <a:lnTo>
                  <a:pt x="6004788" y="798404"/>
                </a:lnTo>
                <a:lnTo>
                  <a:pt x="6051771" y="916385"/>
                </a:lnTo>
                <a:cubicBezTo>
                  <a:pt x="6070427" y="957710"/>
                  <a:pt x="6090225" y="998593"/>
                  <a:pt x="6109323" y="1041059"/>
                </a:cubicBezTo>
                <a:cubicBezTo>
                  <a:pt x="6153855" y="1128785"/>
                  <a:pt x="6189259" y="1220047"/>
                  <a:pt x="6218330" y="1308516"/>
                </a:cubicBezTo>
                <a:cubicBezTo>
                  <a:pt x="6225408" y="1326767"/>
                  <a:pt x="6235284" y="1338689"/>
                  <a:pt x="6248699" y="1359737"/>
                </a:cubicBezTo>
                <a:cubicBezTo>
                  <a:pt x="6274229" y="1439077"/>
                  <a:pt x="6291930" y="1484709"/>
                  <a:pt x="6317460" y="1564049"/>
                </a:cubicBezTo>
                <a:lnTo>
                  <a:pt x="6327364" y="1565758"/>
                </a:lnTo>
                <a:lnTo>
                  <a:pt x="6405224" y="1840478"/>
                </a:lnTo>
                <a:lnTo>
                  <a:pt x="6402944" y="1841928"/>
                </a:lnTo>
                <a:cubicBezTo>
                  <a:pt x="6401363" y="1841231"/>
                  <a:pt x="6400479" y="1838947"/>
                  <a:pt x="6401876" y="1835782"/>
                </a:cubicBezTo>
                <a:lnTo>
                  <a:pt x="6399693" y="1834088"/>
                </a:lnTo>
                <a:lnTo>
                  <a:pt x="6398335" y="1826656"/>
                </a:lnTo>
                <a:cubicBezTo>
                  <a:pt x="6396938" y="1829822"/>
                  <a:pt x="6397823" y="1832103"/>
                  <a:pt x="6399057" y="1833594"/>
                </a:cubicBezTo>
                <a:lnTo>
                  <a:pt x="6399693" y="1834088"/>
                </a:lnTo>
                <a:lnTo>
                  <a:pt x="6403601" y="1855454"/>
                </a:lnTo>
                <a:cubicBezTo>
                  <a:pt x="6404065" y="1865114"/>
                  <a:pt x="6403741" y="1874425"/>
                  <a:pt x="6404114" y="1882153"/>
                </a:cubicBezTo>
                <a:cubicBezTo>
                  <a:pt x="6426850" y="1967824"/>
                  <a:pt x="6455919" y="2056293"/>
                  <a:pt x="6473067" y="2154626"/>
                </a:cubicBezTo>
                <a:cubicBezTo>
                  <a:pt x="6477354" y="2179210"/>
                  <a:pt x="6481640" y="2203794"/>
                  <a:pt x="6483134" y="2234707"/>
                </a:cubicBezTo>
                <a:cubicBezTo>
                  <a:pt x="6493200" y="2314789"/>
                  <a:pt x="6510347" y="2413122"/>
                  <a:pt x="6520415" y="2493203"/>
                </a:cubicBezTo>
                <a:cubicBezTo>
                  <a:pt x="6527965" y="2553265"/>
                  <a:pt x="6535096" y="2604631"/>
                  <a:pt x="6531980" y="2633394"/>
                </a:cubicBezTo>
                <a:lnTo>
                  <a:pt x="6527593" y="2646575"/>
                </a:lnTo>
                <a:lnTo>
                  <a:pt x="6529126" y="2655889"/>
                </a:lnTo>
                <a:lnTo>
                  <a:pt x="6530629" y="2656552"/>
                </a:lnTo>
                <a:cubicBezTo>
                  <a:pt x="6531421" y="2656903"/>
                  <a:pt x="6531421" y="2656903"/>
                  <a:pt x="6531421" y="2656903"/>
                </a:cubicBezTo>
                <a:cubicBezTo>
                  <a:pt x="6531421" y="2656903"/>
                  <a:pt x="6531421" y="2656903"/>
                  <a:pt x="6534962" y="2666028"/>
                </a:cubicBezTo>
                <a:lnTo>
                  <a:pt x="6531926" y="2672908"/>
                </a:lnTo>
                <a:lnTo>
                  <a:pt x="6533706" y="2683731"/>
                </a:lnTo>
                <a:lnTo>
                  <a:pt x="6528462" y="2680756"/>
                </a:lnTo>
                <a:lnTo>
                  <a:pt x="6526580" y="2685022"/>
                </a:lnTo>
                <a:cubicBezTo>
                  <a:pt x="6526580" y="2685022"/>
                  <a:pt x="6526580" y="2685022"/>
                  <a:pt x="6526136" y="2683881"/>
                </a:cubicBezTo>
                <a:lnTo>
                  <a:pt x="6524812" y="2680466"/>
                </a:lnTo>
                <a:lnTo>
                  <a:pt x="6524804" y="2684545"/>
                </a:lnTo>
                <a:cubicBezTo>
                  <a:pt x="6528033" y="2702572"/>
                  <a:pt x="6538888" y="2735796"/>
                  <a:pt x="6538236" y="2743109"/>
                </a:cubicBezTo>
                <a:cubicBezTo>
                  <a:pt x="6546244" y="2763483"/>
                  <a:pt x="6540935" y="2767921"/>
                  <a:pt x="6531185" y="2767044"/>
                </a:cubicBezTo>
                <a:cubicBezTo>
                  <a:pt x="6543635" y="2792734"/>
                  <a:pt x="6541116" y="2876049"/>
                  <a:pt x="6547385" y="2915923"/>
                </a:cubicBezTo>
                <a:cubicBezTo>
                  <a:pt x="6550954" y="2930986"/>
                  <a:pt x="6555394" y="2936299"/>
                  <a:pt x="6558964" y="2951360"/>
                </a:cubicBezTo>
                <a:cubicBezTo>
                  <a:pt x="6572463" y="3075426"/>
                  <a:pt x="6561154" y="3202178"/>
                  <a:pt x="6560463" y="3320054"/>
                </a:cubicBezTo>
                <a:cubicBezTo>
                  <a:pt x="6561422" y="3364367"/>
                  <a:pt x="6580142" y="3429930"/>
                  <a:pt x="6560643" y="3428182"/>
                </a:cubicBezTo>
                <a:cubicBezTo>
                  <a:pt x="6558034" y="3457430"/>
                  <a:pt x="6555423" y="3486683"/>
                  <a:pt x="6564303" y="3497307"/>
                </a:cubicBezTo>
                <a:cubicBezTo>
                  <a:pt x="6557253" y="3521245"/>
                  <a:pt x="6558122" y="3511495"/>
                  <a:pt x="6543934" y="3505308"/>
                </a:cubicBezTo>
                <a:cubicBezTo>
                  <a:pt x="6536705" y="3421119"/>
                  <a:pt x="6550714" y="3319179"/>
                  <a:pt x="6547053" y="3250053"/>
                </a:cubicBezTo>
                <a:cubicBezTo>
                  <a:pt x="6552364" y="3245615"/>
                  <a:pt x="6547924" y="3240302"/>
                  <a:pt x="6542614" y="3244740"/>
                </a:cubicBezTo>
                <a:cubicBezTo>
                  <a:pt x="6542614" y="3244740"/>
                  <a:pt x="6541744" y="3254490"/>
                  <a:pt x="6541744" y="3254490"/>
                </a:cubicBezTo>
                <a:cubicBezTo>
                  <a:pt x="6545314" y="3269553"/>
                  <a:pt x="6540003" y="3273991"/>
                  <a:pt x="6534694" y="3278429"/>
                </a:cubicBezTo>
                <a:lnTo>
                  <a:pt x="6531190" y="3263643"/>
                </a:lnTo>
                <a:lnTo>
                  <a:pt x="6531994" y="3253615"/>
                </a:lnTo>
                <a:cubicBezTo>
                  <a:pt x="6531124" y="3263366"/>
                  <a:pt x="6531124" y="3263366"/>
                  <a:pt x="6531124" y="3263366"/>
                </a:cubicBezTo>
                <a:lnTo>
                  <a:pt x="6531190" y="3263643"/>
                </a:lnTo>
                <a:lnTo>
                  <a:pt x="6521033" y="3390229"/>
                </a:lnTo>
                <a:cubicBezTo>
                  <a:pt x="6519446" y="3435541"/>
                  <a:pt x="6519078" y="3480963"/>
                  <a:pt x="6517384" y="3527497"/>
                </a:cubicBezTo>
                <a:cubicBezTo>
                  <a:pt x="6518434" y="3625872"/>
                  <a:pt x="6509734" y="3723373"/>
                  <a:pt x="6496595" y="3815563"/>
                </a:cubicBezTo>
                <a:cubicBezTo>
                  <a:pt x="6494852" y="3835063"/>
                  <a:pt x="6498424" y="3850126"/>
                  <a:pt x="6501124" y="3874940"/>
                </a:cubicBezTo>
                <a:cubicBezTo>
                  <a:pt x="6488855" y="3957377"/>
                  <a:pt x="6484504" y="4006129"/>
                  <a:pt x="6472234" y="4088567"/>
                </a:cubicBezTo>
                <a:lnTo>
                  <a:pt x="6480357" y="4094487"/>
                </a:lnTo>
                <a:lnTo>
                  <a:pt x="6428427" y="4375267"/>
                </a:lnTo>
                <a:lnTo>
                  <a:pt x="6425741" y="4375556"/>
                </a:lnTo>
                <a:cubicBezTo>
                  <a:pt x="6424632" y="4374230"/>
                  <a:pt x="6424851" y="4371791"/>
                  <a:pt x="6427506" y="4369573"/>
                </a:cubicBezTo>
                <a:lnTo>
                  <a:pt x="6426300" y="4367087"/>
                </a:lnTo>
                <a:lnTo>
                  <a:pt x="6428376" y="4359822"/>
                </a:lnTo>
                <a:cubicBezTo>
                  <a:pt x="6425720" y="4362041"/>
                  <a:pt x="6425503" y="4364479"/>
                  <a:pt x="6425949" y="4366362"/>
                </a:cubicBezTo>
                <a:lnTo>
                  <a:pt x="6426300" y="4367087"/>
                </a:lnTo>
                <a:lnTo>
                  <a:pt x="6420336" y="4387972"/>
                </a:lnTo>
                <a:cubicBezTo>
                  <a:pt x="6416472" y="4396839"/>
                  <a:pt x="6412054" y="4405041"/>
                  <a:pt x="6408966" y="4412135"/>
                </a:cubicBezTo>
                <a:cubicBezTo>
                  <a:pt x="6391387" y="4499011"/>
                  <a:pt x="6378246" y="4591201"/>
                  <a:pt x="6350047" y="4686953"/>
                </a:cubicBezTo>
                <a:cubicBezTo>
                  <a:pt x="6342997" y="4710891"/>
                  <a:pt x="6335946" y="4734828"/>
                  <a:pt x="6323588" y="4763203"/>
                </a:cubicBezTo>
                <a:cubicBezTo>
                  <a:pt x="6297128" y="4839455"/>
                  <a:pt x="6268928" y="4935206"/>
                  <a:pt x="6242470" y="5011457"/>
                </a:cubicBezTo>
                <a:cubicBezTo>
                  <a:pt x="6229240" y="5049583"/>
                  <a:pt x="6217555" y="5084162"/>
                  <a:pt x="6206632" y="5110210"/>
                </a:cubicBezTo>
                <a:lnTo>
                  <a:pt x="6191507" y="5140673"/>
                </a:lnTo>
                <a:lnTo>
                  <a:pt x="6172300" y="5199455"/>
                </a:lnTo>
                <a:lnTo>
                  <a:pt x="6156345" y="5277115"/>
                </a:lnTo>
                <a:cubicBezTo>
                  <a:pt x="6121202" y="5347784"/>
                  <a:pt x="6084760" y="5446969"/>
                  <a:pt x="6059140" y="5529842"/>
                </a:cubicBezTo>
                <a:cubicBezTo>
                  <a:pt x="6059140" y="5529842"/>
                  <a:pt x="6059140" y="5529842"/>
                  <a:pt x="6065922" y="5528472"/>
                </a:cubicBezTo>
                <a:cubicBezTo>
                  <a:pt x="6064552" y="5521685"/>
                  <a:pt x="6069964" y="5513528"/>
                  <a:pt x="6078119" y="5518945"/>
                </a:cubicBezTo>
                <a:lnTo>
                  <a:pt x="6077573" y="5523376"/>
                </a:lnTo>
                <a:lnTo>
                  <a:pt x="6068664" y="5542046"/>
                </a:lnTo>
                <a:cubicBezTo>
                  <a:pt x="6075448" y="5540675"/>
                  <a:pt x="6075448" y="5540675"/>
                  <a:pt x="6075448" y="5540675"/>
                </a:cubicBezTo>
                <a:lnTo>
                  <a:pt x="6077573" y="5523376"/>
                </a:lnTo>
                <a:lnTo>
                  <a:pt x="6125089" y="5423814"/>
                </a:lnTo>
                <a:cubicBezTo>
                  <a:pt x="6141297" y="5386105"/>
                  <a:pt x="6157174" y="5351113"/>
                  <a:pt x="6179507" y="5321879"/>
                </a:cubicBezTo>
                <a:cubicBezTo>
                  <a:pt x="6191633" y="5277050"/>
                  <a:pt x="6205055" y="5203704"/>
                  <a:pt x="6233557" y="5205010"/>
                </a:cubicBezTo>
                <a:cubicBezTo>
                  <a:pt x="6217393" y="5264783"/>
                  <a:pt x="6210681" y="5301457"/>
                  <a:pt x="6187733" y="5362599"/>
                </a:cubicBezTo>
                <a:cubicBezTo>
                  <a:pt x="6186363" y="5355812"/>
                  <a:pt x="6179580" y="5357183"/>
                  <a:pt x="6184992" y="5349026"/>
                </a:cubicBezTo>
                <a:cubicBezTo>
                  <a:pt x="6178209" y="5350396"/>
                  <a:pt x="6168826" y="5408799"/>
                  <a:pt x="6163414" y="5416956"/>
                </a:cubicBezTo>
                <a:cubicBezTo>
                  <a:pt x="6160743" y="5438684"/>
                  <a:pt x="6153959" y="5440054"/>
                  <a:pt x="6145805" y="5434638"/>
                </a:cubicBezTo>
                <a:cubicBezTo>
                  <a:pt x="6144506" y="5463155"/>
                  <a:pt x="6102581" y="5535195"/>
                  <a:pt x="6089085" y="5573237"/>
                </a:cubicBezTo>
                <a:cubicBezTo>
                  <a:pt x="6085044" y="5588181"/>
                  <a:pt x="6086414" y="5594968"/>
                  <a:pt x="6082373" y="5609909"/>
                </a:cubicBezTo>
                <a:cubicBezTo>
                  <a:pt x="6035107" y="5725408"/>
                  <a:pt x="5964746" y="5831446"/>
                  <a:pt x="5907955" y="5934742"/>
                </a:cubicBezTo>
                <a:cubicBezTo>
                  <a:pt x="5887677" y="5974154"/>
                  <a:pt x="5872883" y="6040713"/>
                  <a:pt x="5856575" y="6029882"/>
                </a:cubicBezTo>
                <a:cubicBezTo>
                  <a:pt x="5840339" y="6054351"/>
                  <a:pt x="5824102" y="6078822"/>
                  <a:pt x="5826843" y="6092393"/>
                </a:cubicBezTo>
                <a:cubicBezTo>
                  <a:pt x="5809236" y="6110077"/>
                  <a:pt x="5814648" y="6101919"/>
                  <a:pt x="5805124" y="6089719"/>
                </a:cubicBezTo>
                <a:cubicBezTo>
                  <a:pt x="5838897" y="6012262"/>
                  <a:pt x="5899801" y="5929325"/>
                  <a:pt x="5929533" y="5866812"/>
                </a:cubicBezTo>
                <a:cubicBezTo>
                  <a:pt x="5936316" y="5865442"/>
                  <a:pt x="5934945" y="5858655"/>
                  <a:pt x="5928163" y="5860025"/>
                </a:cubicBezTo>
                <a:cubicBezTo>
                  <a:pt x="5928163" y="5860025"/>
                  <a:pt x="5922749" y="5868182"/>
                  <a:pt x="5922749" y="5868182"/>
                </a:cubicBezTo>
                <a:cubicBezTo>
                  <a:pt x="5918709" y="5883126"/>
                  <a:pt x="5911926" y="5884496"/>
                  <a:pt x="5905143" y="5885866"/>
                </a:cubicBezTo>
                <a:lnTo>
                  <a:pt x="5909110" y="5871199"/>
                </a:lnTo>
                <a:lnTo>
                  <a:pt x="5914596" y="5862765"/>
                </a:lnTo>
                <a:cubicBezTo>
                  <a:pt x="5909184" y="5870922"/>
                  <a:pt x="5909184" y="5870922"/>
                  <a:pt x="5909184" y="5870922"/>
                </a:cubicBezTo>
                <a:lnTo>
                  <a:pt x="5909110" y="5871199"/>
                </a:lnTo>
                <a:lnTo>
                  <a:pt x="5839843" y="5977637"/>
                </a:lnTo>
                <a:cubicBezTo>
                  <a:pt x="5816850" y="6016715"/>
                  <a:pt x="5794878" y="6056470"/>
                  <a:pt x="5771208" y="6096571"/>
                </a:cubicBezTo>
                <a:cubicBezTo>
                  <a:pt x="5725241" y="6183551"/>
                  <a:pt x="5671120" y="6265118"/>
                  <a:pt x="5615626" y="6339899"/>
                </a:cubicBezTo>
                <a:cubicBezTo>
                  <a:pt x="5604802" y="6356211"/>
                  <a:pt x="5600760" y="6371154"/>
                  <a:pt x="5591306" y="6394255"/>
                </a:cubicBezTo>
                <a:cubicBezTo>
                  <a:pt x="5541227" y="6460877"/>
                  <a:pt x="5514166" y="6501661"/>
                  <a:pt x="5464086" y="6568285"/>
                </a:cubicBezTo>
                <a:lnTo>
                  <a:pt x="5468405" y="6577359"/>
                </a:lnTo>
                <a:lnTo>
                  <a:pt x="5288922" y="6799441"/>
                </a:lnTo>
                <a:lnTo>
                  <a:pt x="5286422" y="6798415"/>
                </a:lnTo>
                <a:cubicBezTo>
                  <a:pt x="5286080" y="6796720"/>
                  <a:pt x="5287433" y="6794680"/>
                  <a:pt x="5290826" y="6793995"/>
                </a:cubicBezTo>
                <a:lnTo>
                  <a:pt x="5290950" y="6791235"/>
                </a:lnTo>
                <a:lnTo>
                  <a:pt x="5296238" y="6785838"/>
                </a:lnTo>
                <a:cubicBezTo>
                  <a:pt x="5292846" y="6786523"/>
                  <a:pt x="5291491" y="6788563"/>
                  <a:pt x="5290987" y="6790431"/>
                </a:cubicBezTo>
                <a:lnTo>
                  <a:pt x="5290950" y="6791235"/>
                </a:lnTo>
                <a:lnTo>
                  <a:pt x="5275753" y="6806752"/>
                </a:lnTo>
                <a:cubicBezTo>
                  <a:pt x="5268129" y="6812705"/>
                  <a:pt x="5260336" y="6817811"/>
                  <a:pt x="5254239" y="6822575"/>
                </a:cubicBezTo>
                <a:lnTo>
                  <a:pt x="5225321" y="6858000"/>
                </a:lnTo>
                <a:lnTo>
                  <a:pt x="5157501" y="6858000"/>
                </a:lnTo>
                <a:lnTo>
                  <a:pt x="5208211" y="6795673"/>
                </a:lnTo>
                <a:cubicBezTo>
                  <a:pt x="5246285" y="6748251"/>
                  <a:pt x="5283178" y="6703716"/>
                  <a:pt x="5328568" y="6666293"/>
                </a:cubicBezTo>
                <a:cubicBezTo>
                  <a:pt x="5344804" y="6641822"/>
                  <a:pt x="5355629" y="6625510"/>
                  <a:pt x="5366453" y="6609197"/>
                </a:cubicBezTo>
                <a:cubicBezTo>
                  <a:pt x="5401667" y="6573829"/>
                  <a:pt x="5389473" y="6583356"/>
                  <a:pt x="5430099" y="6539833"/>
                </a:cubicBezTo>
                <a:cubicBezTo>
                  <a:pt x="5435512" y="6531676"/>
                  <a:pt x="5427358" y="6526259"/>
                  <a:pt x="5427358" y="6526259"/>
                </a:cubicBezTo>
                <a:cubicBezTo>
                  <a:pt x="5463873" y="6462376"/>
                  <a:pt x="5492303" y="6428381"/>
                  <a:pt x="5513952" y="6395753"/>
                </a:cubicBezTo>
                <a:cubicBezTo>
                  <a:pt x="5541014" y="6354970"/>
                  <a:pt x="5564033" y="6329129"/>
                  <a:pt x="5597877" y="6286977"/>
                </a:cubicBezTo>
                <a:cubicBezTo>
                  <a:pt x="5599212" y="6276112"/>
                  <a:pt x="5595478" y="6275100"/>
                  <a:pt x="5589542" y="6276299"/>
                </a:cubicBezTo>
                <a:cubicBezTo>
                  <a:pt x="5586574" y="6276898"/>
                  <a:pt x="5583056" y="6278050"/>
                  <a:pt x="5579347" y="6278801"/>
                </a:cubicBezTo>
                <a:lnTo>
                  <a:pt x="5572013" y="6278854"/>
                </a:lnTo>
                <a:lnTo>
                  <a:pt x="5561199" y="6297181"/>
                </a:lnTo>
                <a:cubicBezTo>
                  <a:pt x="5561198" y="6290257"/>
                  <a:pt x="5554278" y="6290256"/>
                  <a:pt x="5561199" y="6283333"/>
                </a:cubicBezTo>
                <a:cubicBezTo>
                  <a:pt x="5554278" y="6283333"/>
                  <a:pt x="5533518" y="6338722"/>
                  <a:pt x="5526598" y="6345645"/>
                </a:cubicBezTo>
                <a:cubicBezTo>
                  <a:pt x="5519678" y="6366415"/>
                  <a:pt x="5512758" y="6366415"/>
                  <a:pt x="5505837" y="6359491"/>
                </a:cubicBezTo>
                <a:cubicBezTo>
                  <a:pt x="5498917" y="6387186"/>
                  <a:pt x="5443558" y="6449499"/>
                  <a:pt x="5422797" y="6484116"/>
                </a:cubicBezTo>
                <a:cubicBezTo>
                  <a:pt x="5415877" y="6497964"/>
                  <a:pt x="5415878" y="6504888"/>
                  <a:pt x="5408957" y="6518733"/>
                </a:cubicBezTo>
                <a:cubicBezTo>
                  <a:pt x="5339758" y="6622587"/>
                  <a:pt x="5249796" y="6712595"/>
                  <a:pt x="5173676" y="6802601"/>
                </a:cubicBezTo>
                <a:cubicBezTo>
                  <a:pt x="5166756" y="6811255"/>
                  <a:pt x="5159836" y="6821640"/>
                  <a:pt x="5153132" y="6832134"/>
                </a:cubicBezTo>
                <a:lnTo>
                  <a:pt x="5136638" y="6858000"/>
                </a:lnTo>
                <a:lnTo>
                  <a:pt x="5106051" y="6858000"/>
                </a:lnTo>
                <a:lnTo>
                  <a:pt x="5127832" y="6832026"/>
                </a:lnTo>
                <a:cubicBezTo>
                  <a:pt x="5158107" y="6799139"/>
                  <a:pt x="5187517" y="6767983"/>
                  <a:pt x="5208277" y="6740288"/>
                </a:cubicBezTo>
                <a:cubicBezTo>
                  <a:pt x="5215197" y="6740288"/>
                  <a:pt x="5215197" y="6733364"/>
                  <a:pt x="5208277" y="6733364"/>
                </a:cubicBezTo>
                <a:cubicBezTo>
                  <a:pt x="5208277" y="6733364"/>
                  <a:pt x="5201357" y="6740288"/>
                  <a:pt x="5201357" y="6740288"/>
                </a:cubicBezTo>
                <a:cubicBezTo>
                  <a:pt x="5194437" y="6754136"/>
                  <a:pt x="5187517" y="6754136"/>
                  <a:pt x="5180596" y="6754136"/>
                </a:cubicBezTo>
                <a:lnTo>
                  <a:pt x="5187389" y="6740544"/>
                </a:lnTo>
                <a:lnTo>
                  <a:pt x="5194437" y="6733364"/>
                </a:lnTo>
                <a:cubicBezTo>
                  <a:pt x="5187516" y="6740288"/>
                  <a:pt x="5187516" y="6740288"/>
                  <a:pt x="5187516" y="6740288"/>
                </a:cubicBezTo>
                <a:lnTo>
                  <a:pt x="5187389" y="6740544"/>
                </a:lnTo>
                <a:lnTo>
                  <a:pt x="5098421" y="6831161"/>
                </a:lnTo>
                <a:lnTo>
                  <a:pt x="5074751" y="6858000"/>
                </a:lnTo>
                <a:lnTo>
                  <a:pt x="4627783" y="6858000"/>
                </a:lnTo>
                <a:lnTo>
                  <a:pt x="4759894" y="6716663"/>
                </a:lnTo>
                <a:cubicBezTo>
                  <a:pt x="5450268" y="5934815"/>
                  <a:pt x="5893935" y="4941647"/>
                  <a:pt x="5986727" y="3868735"/>
                </a:cubicBezTo>
                <a:cubicBezTo>
                  <a:pt x="5995162" y="3759071"/>
                  <a:pt x="6003598" y="3657840"/>
                  <a:pt x="6003597" y="3548178"/>
                </a:cubicBezTo>
                <a:cubicBezTo>
                  <a:pt x="6003597" y="3548178"/>
                  <a:pt x="6012034" y="3548178"/>
                  <a:pt x="6012034" y="3539742"/>
                </a:cubicBezTo>
                <a:lnTo>
                  <a:pt x="6012033" y="3514433"/>
                </a:lnTo>
                <a:lnTo>
                  <a:pt x="6003597" y="3506001"/>
                </a:lnTo>
                <a:lnTo>
                  <a:pt x="6003597" y="3269799"/>
                </a:lnTo>
                <a:cubicBezTo>
                  <a:pt x="5995162" y="3084217"/>
                  <a:pt x="5978291" y="2907070"/>
                  <a:pt x="5952984" y="2721484"/>
                </a:cubicBezTo>
                <a:cubicBezTo>
                  <a:pt x="5868626" y="2122549"/>
                  <a:pt x="5683041" y="1557361"/>
                  <a:pt x="5404662" y="1051221"/>
                </a:cubicBezTo>
                <a:cubicBezTo>
                  <a:pt x="5261257" y="764409"/>
                  <a:pt x="5075668" y="486032"/>
                  <a:pt x="4873211" y="224525"/>
                </a:cubicBezTo>
                <a:cubicBezTo>
                  <a:pt x="4881646" y="232961"/>
                  <a:pt x="4881646" y="232961"/>
                  <a:pt x="4890083" y="232961"/>
                </a:cubicBezTo>
                <a:cubicBezTo>
                  <a:pt x="4873213" y="207654"/>
                  <a:pt x="4831032" y="157040"/>
                  <a:pt x="4797289" y="114861"/>
                </a:cubicBezTo>
                <a:cubicBezTo>
                  <a:pt x="4771984" y="89556"/>
                  <a:pt x="4755110" y="64247"/>
                  <a:pt x="4738239" y="55811"/>
                </a:cubicBezTo>
                <a:close/>
                <a:moveTo>
                  <a:pt x="0" y="0"/>
                </a:moveTo>
                <a:lnTo>
                  <a:pt x="4229922" y="0"/>
                </a:lnTo>
                <a:lnTo>
                  <a:pt x="4372273" y="157015"/>
                </a:lnTo>
                <a:cubicBezTo>
                  <a:pt x="4431688" y="226187"/>
                  <a:pt x="4489090" y="297230"/>
                  <a:pt x="4543809" y="370769"/>
                </a:cubicBezTo>
                <a:cubicBezTo>
                  <a:pt x="4656128" y="524172"/>
                  <a:pt x="4758013" y="681691"/>
                  <a:pt x="4849592" y="843375"/>
                </a:cubicBezTo>
                <a:lnTo>
                  <a:pt x="4914877" y="967066"/>
                </a:lnTo>
                <a:lnTo>
                  <a:pt x="4925933" y="979122"/>
                </a:lnTo>
                <a:cubicBezTo>
                  <a:pt x="4944916" y="1006408"/>
                  <a:pt x="4963897" y="1049113"/>
                  <a:pt x="4982878" y="1068093"/>
                </a:cubicBezTo>
                <a:cubicBezTo>
                  <a:pt x="4982877" y="1070904"/>
                  <a:pt x="4982877" y="1073716"/>
                  <a:pt x="4982876" y="1076527"/>
                </a:cubicBezTo>
                <a:lnTo>
                  <a:pt x="4982876" y="1084962"/>
                </a:lnTo>
                <a:lnTo>
                  <a:pt x="4991312" y="1084964"/>
                </a:lnTo>
                <a:cubicBezTo>
                  <a:pt x="5008182" y="1110271"/>
                  <a:pt x="4999747" y="1110271"/>
                  <a:pt x="5008183" y="1127139"/>
                </a:cubicBezTo>
                <a:lnTo>
                  <a:pt x="5008183" y="1135577"/>
                </a:lnTo>
                <a:lnTo>
                  <a:pt x="5016618" y="1144015"/>
                </a:lnTo>
                <a:lnTo>
                  <a:pt x="5016619" y="1135576"/>
                </a:lnTo>
                <a:cubicBezTo>
                  <a:pt x="5041926" y="1177757"/>
                  <a:pt x="5050362" y="1203064"/>
                  <a:pt x="5075670" y="1228369"/>
                </a:cubicBezTo>
                <a:lnTo>
                  <a:pt x="5067232" y="1228371"/>
                </a:lnTo>
                <a:lnTo>
                  <a:pt x="5067232" y="1236805"/>
                </a:lnTo>
                <a:cubicBezTo>
                  <a:pt x="5067235" y="1245241"/>
                  <a:pt x="5075669" y="1245241"/>
                  <a:pt x="5075669" y="1245241"/>
                </a:cubicBezTo>
                <a:lnTo>
                  <a:pt x="5084105" y="1245241"/>
                </a:lnTo>
                <a:cubicBezTo>
                  <a:pt x="5084106" y="1248053"/>
                  <a:pt x="5084106" y="1250866"/>
                  <a:pt x="5084107" y="1253677"/>
                </a:cubicBezTo>
                <a:cubicBezTo>
                  <a:pt x="5100976" y="1278984"/>
                  <a:pt x="5092540" y="1287420"/>
                  <a:pt x="5100976" y="1304291"/>
                </a:cubicBezTo>
                <a:cubicBezTo>
                  <a:pt x="5109412" y="1304291"/>
                  <a:pt x="5109411" y="1295855"/>
                  <a:pt x="5117847" y="1312726"/>
                </a:cubicBezTo>
                <a:cubicBezTo>
                  <a:pt x="5117848" y="1321162"/>
                  <a:pt x="5126283" y="1321162"/>
                  <a:pt x="5126282" y="1329598"/>
                </a:cubicBezTo>
                <a:cubicBezTo>
                  <a:pt x="5117847" y="1329598"/>
                  <a:pt x="5117847" y="1329598"/>
                  <a:pt x="5117847" y="1338033"/>
                </a:cubicBezTo>
                <a:lnTo>
                  <a:pt x="5126283" y="1346469"/>
                </a:lnTo>
                <a:cubicBezTo>
                  <a:pt x="5126283" y="1346469"/>
                  <a:pt x="5126285" y="1354905"/>
                  <a:pt x="5134719" y="1354905"/>
                </a:cubicBezTo>
                <a:cubicBezTo>
                  <a:pt x="5143154" y="1371778"/>
                  <a:pt x="5185333" y="1439263"/>
                  <a:pt x="5176898" y="1430824"/>
                </a:cubicBezTo>
                <a:cubicBezTo>
                  <a:pt x="5193769" y="1422391"/>
                  <a:pt x="5151590" y="1405518"/>
                  <a:pt x="5168461" y="1397082"/>
                </a:cubicBezTo>
                <a:cubicBezTo>
                  <a:pt x="5160025" y="1388648"/>
                  <a:pt x="5151590" y="1380211"/>
                  <a:pt x="5143155" y="1363341"/>
                </a:cubicBezTo>
                <a:lnTo>
                  <a:pt x="5143154" y="1354903"/>
                </a:lnTo>
                <a:lnTo>
                  <a:pt x="5143155" y="1346469"/>
                </a:lnTo>
                <a:cubicBezTo>
                  <a:pt x="5143155" y="1338034"/>
                  <a:pt x="5134719" y="1329598"/>
                  <a:pt x="5134719" y="1329598"/>
                </a:cubicBezTo>
                <a:cubicBezTo>
                  <a:pt x="5134719" y="1304291"/>
                  <a:pt x="5109411" y="1295855"/>
                  <a:pt x="5092539" y="1262112"/>
                </a:cubicBezTo>
                <a:cubicBezTo>
                  <a:pt x="5100976" y="1262115"/>
                  <a:pt x="5100976" y="1253677"/>
                  <a:pt x="5092540" y="1245241"/>
                </a:cubicBezTo>
                <a:lnTo>
                  <a:pt x="5092539" y="1236803"/>
                </a:lnTo>
                <a:lnTo>
                  <a:pt x="5092539" y="1219933"/>
                </a:lnTo>
                <a:cubicBezTo>
                  <a:pt x="5084107" y="1219935"/>
                  <a:pt x="5084105" y="1211496"/>
                  <a:pt x="5084107" y="1219935"/>
                </a:cubicBezTo>
                <a:lnTo>
                  <a:pt x="5075668" y="1219935"/>
                </a:lnTo>
                <a:cubicBezTo>
                  <a:pt x="5075669" y="1194627"/>
                  <a:pt x="5058796" y="1203064"/>
                  <a:pt x="5050362" y="1186189"/>
                </a:cubicBezTo>
                <a:cubicBezTo>
                  <a:pt x="5041926" y="1160885"/>
                  <a:pt x="5033490" y="1144012"/>
                  <a:pt x="5025055" y="1135578"/>
                </a:cubicBezTo>
                <a:lnTo>
                  <a:pt x="5025054" y="1127141"/>
                </a:lnTo>
                <a:lnTo>
                  <a:pt x="5025055" y="1118707"/>
                </a:lnTo>
                <a:cubicBezTo>
                  <a:pt x="5016619" y="1110270"/>
                  <a:pt x="5012403" y="1106052"/>
                  <a:pt x="5009238" y="1101833"/>
                </a:cubicBezTo>
                <a:lnTo>
                  <a:pt x="5004170" y="1092826"/>
                </a:lnTo>
                <a:lnTo>
                  <a:pt x="5008183" y="1093400"/>
                </a:lnTo>
                <a:lnTo>
                  <a:pt x="5008182" y="1084964"/>
                </a:lnTo>
                <a:lnTo>
                  <a:pt x="4999746" y="1076527"/>
                </a:lnTo>
                <a:lnTo>
                  <a:pt x="4991312" y="1068091"/>
                </a:lnTo>
                <a:cubicBezTo>
                  <a:pt x="4991314" y="1059657"/>
                  <a:pt x="4991314" y="1059657"/>
                  <a:pt x="4982876" y="1042786"/>
                </a:cubicBezTo>
                <a:cubicBezTo>
                  <a:pt x="4982876" y="1051221"/>
                  <a:pt x="4974440" y="1042787"/>
                  <a:pt x="4966004" y="1025912"/>
                </a:cubicBezTo>
                <a:cubicBezTo>
                  <a:pt x="4974440" y="1025914"/>
                  <a:pt x="4974440" y="1034350"/>
                  <a:pt x="4982876" y="1034349"/>
                </a:cubicBezTo>
                <a:cubicBezTo>
                  <a:pt x="4966005" y="1009043"/>
                  <a:pt x="4966004" y="1025912"/>
                  <a:pt x="4957571" y="1009043"/>
                </a:cubicBezTo>
                <a:cubicBezTo>
                  <a:pt x="4949132" y="983737"/>
                  <a:pt x="4957569" y="1000607"/>
                  <a:pt x="4932262" y="966864"/>
                </a:cubicBezTo>
                <a:cubicBezTo>
                  <a:pt x="4940697" y="958427"/>
                  <a:pt x="4949132" y="966864"/>
                  <a:pt x="4957569" y="966864"/>
                </a:cubicBezTo>
                <a:lnTo>
                  <a:pt x="4923825" y="933123"/>
                </a:lnTo>
                <a:lnTo>
                  <a:pt x="4932261" y="933122"/>
                </a:lnTo>
                <a:lnTo>
                  <a:pt x="4932262" y="924686"/>
                </a:lnTo>
                <a:cubicBezTo>
                  <a:pt x="4932262" y="924686"/>
                  <a:pt x="4923828" y="924686"/>
                  <a:pt x="4923825" y="916250"/>
                </a:cubicBezTo>
                <a:cubicBezTo>
                  <a:pt x="4915392" y="907814"/>
                  <a:pt x="4906952" y="890943"/>
                  <a:pt x="4898518" y="890943"/>
                </a:cubicBezTo>
                <a:cubicBezTo>
                  <a:pt x="4898518" y="890943"/>
                  <a:pt x="4890085" y="882507"/>
                  <a:pt x="4890083" y="874073"/>
                </a:cubicBezTo>
                <a:lnTo>
                  <a:pt x="4881646" y="865638"/>
                </a:lnTo>
                <a:lnTo>
                  <a:pt x="4881647" y="874073"/>
                </a:lnTo>
                <a:lnTo>
                  <a:pt x="4881647" y="882507"/>
                </a:lnTo>
                <a:cubicBezTo>
                  <a:pt x="4856340" y="857200"/>
                  <a:pt x="4847904" y="831895"/>
                  <a:pt x="4839470" y="815023"/>
                </a:cubicBezTo>
                <a:cubicBezTo>
                  <a:pt x="4847904" y="815024"/>
                  <a:pt x="4856341" y="823461"/>
                  <a:pt x="4864776" y="823459"/>
                </a:cubicBezTo>
                <a:cubicBezTo>
                  <a:pt x="4839469" y="781279"/>
                  <a:pt x="4814160" y="739104"/>
                  <a:pt x="4814160" y="772843"/>
                </a:cubicBezTo>
                <a:cubicBezTo>
                  <a:pt x="4797289" y="730666"/>
                  <a:pt x="4797289" y="730666"/>
                  <a:pt x="4771982" y="705360"/>
                </a:cubicBezTo>
                <a:cubicBezTo>
                  <a:pt x="4771982" y="705360"/>
                  <a:pt x="4780421" y="705359"/>
                  <a:pt x="4780419" y="713795"/>
                </a:cubicBezTo>
                <a:lnTo>
                  <a:pt x="4788853" y="713795"/>
                </a:lnTo>
                <a:cubicBezTo>
                  <a:pt x="4797291" y="722229"/>
                  <a:pt x="4797292" y="713795"/>
                  <a:pt x="4797292" y="713795"/>
                </a:cubicBezTo>
                <a:cubicBezTo>
                  <a:pt x="4797289" y="705360"/>
                  <a:pt x="4797289" y="705360"/>
                  <a:pt x="4788854" y="696923"/>
                </a:cubicBezTo>
                <a:lnTo>
                  <a:pt x="4797290" y="696923"/>
                </a:lnTo>
                <a:lnTo>
                  <a:pt x="4805728" y="705359"/>
                </a:lnTo>
                <a:cubicBezTo>
                  <a:pt x="4805727" y="708171"/>
                  <a:pt x="4805727" y="710983"/>
                  <a:pt x="4805726" y="713795"/>
                </a:cubicBezTo>
                <a:lnTo>
                  <a:pt x="4814160" y="722229"/>
                </a:lnTo>
                <a:lnTo>
                  <a:pt x="4822596" y="730666"/>
                </a:lnTo>
                <a:cubicBezTo>
                  <a:pt x="4881647" y="823459"/>
                  <a:pt x="4932262" y="907814"/>
                  <a:pt x="4991311" y="1000607"/>
                </a:cubicBezTo>
                <a:lnTo>
                  <a:pt x="4991312" y="1009043"/>
                </a:lnTo>
                <a:lnTo>
                  <a:pt x="4999746" y="1017476"/>
                </a:lnTo>
                <a:cubicBezTo>
                  <a:pt x="5025057" y="1042786"/>
                  <a:pt x="5016619" y="1042785"/>
                  <a:pt x="5033490" y="1068093"/>
                </a:cubicBezTo>
                <a:cubicBezTo>
                  <a:pt x="5033490" y="1076527"/>
                  <a:pt x="5033489" y="1084964"/>
                  <a:pt x="5041925" y="1093401"/>
                </a:cubicBezTo>
                <a:lnTo>
                  <a:pt x="5050362" y="1101835"/>
                </a:lnTo>
                <a:cubicBezTo>
                  <a:pt x="5067233" y="1127141"/>
                  <a:pt x="5075669" y="1152450"/>
                  <a:pt x="5092540" y="1160885"/>
                </a:cubicBezTo>
                <a:lnTo>
                  <a:pt x="5100975" y="1169321"/>
                </a:lnTo>
                <a:lnTo>
                  <a:pt x="5100976" y="1194627"/>
                </a:lnTo>
                <a:cubicBezTo>
                  <a:pt x="5109412" y="1194627"/>
                  <a:pt x="5126283" y="1236805"/>
                  <a:pt x="5143155" y="1253676"/>
                </a:cubicBezTo>
                <a:lnTo>
                  <a:pt x="5151590" y="1262112"/>
                </a:lnTo>
                <a:lnTo>
                  <a:pt x="5151590" y="1270548"/>
                </a:lnTo>
                <a:cubicBezTo>
                  <a:pt x="5185332" y="1346469"/>
                  <a:pt x="5219076" y="1430825"/>
                  <a:pt x="5261254" y="1506748"/>
                </a:cubicBezTo>
                <a:cubicBezTo>
                  <a:pt x="5261255" y="1515180"/>
                  <a:pt x="5269690" y="1523617"/>
                  <a:pt x="5278126" y="1532055"/>
                </a:cubicBezTo>
                <a:cubicBezTo>
                  <a:pt x="5278126" y="1540489"/>
                  <a:pt x="5278125" y="1548926"/>
                  <a:pt x="5278128" y="1557362"/>
                </a:cubicBezTo>
                <a:cubicBezTo>
                  <a:pt x="5278125" y="1548926"/>
                  <a:pt x="5286562" y="1557361"/>
                  <a:pt x="5294998" y="1557362"/>
                </a:cubicBezTo>
                <a:cubicBezTo>
                  <a:pt x="5294997" y="1565794"/>
                  <a:pt x="5303433" y="1574233"/>
                  <a:pt x="5303433" y="1574233"/>
                </a:cubicBezTo>
                <a:cubicBezTo>
                  <a:pt x="5320305" y="1616412"/>
                  <a:pt x="5328741" y="1658590"/>
                  <a:pt x="5345614" y="1692332"/>
                </a:cubicBezTo>
                <a:cubicBezTo>
                  <a:pt x="5345613" y="1695144"/>
                  <a:pt x="5345613" y="1697956"/>
                  <a:pt x="5345612" y="1700767"/>
                </a:cubicBezTo>
                <a:lnTo>
                  <a:pt x="5345612" y="1717637"/>
                </a:lnTo>
                <a:lnTo>
                  <a:pt x="5354048" y="1717639"/>
                </a:lnTo>
                <a:cubicBezTo>
                  <a:pt x="5379355" y="1768251"/>
                  <a:pt x="5404662" y="1810432"/>
                  <a:pt x="5413098" y="1844173"/>
                </a:cubicBezTo>
                <a:cubicBezTo>
                  <a:pt x="5438404" y="1869479"/>
                  <a:pt x="5455275" y="1945401"/>
                  <a:pt x="5480584" y="2012887"/>
                </a:cubicBezTo>
                <a:cubicBezTo>
                  <a:pt x="5497455" y="2029761"/>
                  <a:pt x="5505890" y="2088808"/>
                  <a:pt x="5514328" y="2105680"/>
                </a:cubicBezTo>
                <a:lnTo>
                  <a:pt x="5514328" y="2114117"/>
                </a:lnTo>
                <a:lnTo>
                  <a:pt x="5514327" y="2122551"/>
                </a:lnTo>
                <a:lnTo>
                  <a:pt x="5514328" y="2130987"/>
                </a:lnTo>
                <a:cubicBezTo>
                  <a:pt x="5522762" y="2139423"/>
                  <a:pt x="5522762" y="2139423"/>
                  <a:pt x="5522762" y="2130987"/>
                </a:cubicBezTo>
                <a:cubicBezTo>
                  <a:pt x="5531197" y="2156294"/>
                  <a:pt x="5531198" y="2139423"/>
                  <a:pt x="5539633" y="2139424"/>
                </a:cubicBezTo>
                <a:cubicBezTo>
                  <a:pt x="5531196" y="2164730"/>
                  <a:pt x="5556505" y="2164730"/>
                  <a:pt x="5556503" y="2198472"/>
                </a:cubicBezTo>
                <a:cubicBezTo>
                  <a:pt x="5564941" y="2190038"/>
                  <a:pt x="5564939" y="2215344"/>
                  <a:pt x="5573376" y="2215344"/>
                </a:cubicBezTo>
                <a:cubicBezTo>
                  <a:pt x="5556504" y="2181601"/>
                  <a:pt x="5548068" y="2122551"/>
                  <a:pt x="5531197" y="2114117"/>
                </a:cubicBezTo>
                <a:lnTo>
                  <a:pt x="5531198" y="2097245"/>
                </a:lnTo>
                <a:lnTo>
                  <a:pt x="5522762" y="2088808"/>
                </a:lnTo>
                <a:cubicBezTo>
                  <a:pt x="5522762" y="2038194"/>
                  <a:pt x="5497455" y="1996017"/>
                  <a:pt x="5480583" y="1953837"/>
                </a:cubicBezTo>
                <a:cubicBezTo>
                  <a:pt x="5438405" y="1844173"/>
                  <a:pt x="5404661" y="1734510"/>
                  <a:pt x="5362484" y="1641717"/>
                </a:cubicBezTo>
                <a:cubicBezTo>
                  <a:pt x="5328740" y="1565794"/>
                  <a:pt x="5294998" y="1447698"/>
                  <a:pt x="5235948" y="1346470"/>
                </a:cubicBezTo>
                <a:cubicBezTo>
                  <a:pt x="5227512" y="1329599"/>
                  <a:pt x="5210641" y="1321163"/>
                  <a:pt x="5210643" y="1304291"/>
                </a:cubicBezTo>
                <a:cubicBezTo>
                  <a:pt x="5168462" y="1228369"/>
                  <a:pt x="5143155" y="1152450"/>
                  <a:pt x="5109412" y="1093400"/>
                </a:cubicBezTo>
                <a:cubicBezTo>
                  <a:pt x="5075669" y="1051221"/>
                  <a:pt x="5092540" y="1076527"/>
                  <a:pt x="5067234" y="1025914"/>
                </a:cubicBezTo>
                <a:cubicBezTo>
                  <a:pt x="5041926" y="966866"/>
                  <a:pt x="5008183" y="916250"/>
                  <a:pt x="4974440" y="882507"/>
                </a:cubicBezTo>
                <a:cubicBezTo>
                  <a:pt x="4940696" y="806586"/>
                  <a:pt x="4856339" y="705359"/>
                  <a:pt x="4814162" y="637873"/>
                </a:cubicBezTo>
                <a:cubicBezTo>
                  <a:pt x="4797289" y="612566"/>
                  <a:pt x="4788854" y="621003"/>
                  <a:pt x="4771983" y="595695"/>
                </a:cubicBezTo>
                <a:cubicBezTo>
                  <a:pt x="4788854" y="587259"/>
                  <a:pt x="4755109" y="545082"/>
                  <a:pt x="4729804" y="519774"/>
                </a:cubicBezTo>
                <a:cubicBezTo>
                  <a:pt x="4729804" y="519774"/>
                  <a:pt x="4721369" y="519774"/>
                  <a:pt x="4712933" y="511338"/>
                </a:cubicBezTo>
                <a:cubicBezTo>
                  <a:pt x="4687626" y="486033"/>
                  <a:pt x="4670753" y="426982"/>
                  <a:pt x="4628576" y="393238"/>
                </a:cubicBezTo>
                <a:cubicBezTo>
                  <a:pt x="4620140" y="384804"/>
                  <a:pt x="4611704" y="393238"/>
                  <a:pt x="4594833" y="376368"/>
                </a:cubicBezTo>
                <a:cubicBezTo>
                  <a:pt x="4594833" y="376368"/>
                  <a:pt x="4594833" y="351062"/>
                  <a:pt x="4577960" y="342623"/>
                </a:cubicBezTo>
                <a:cubicBezTo>
                  <a:pt x="4510475" y="249831"/>
                  <a:pt x="4400810" y="148604"/>
                  <a:pt x="4324890" y="72683"/>
                </a:cubicBezTo>
                <a:cubicBezTo>
                  <a:pt x="4308018" y="55812"/>
                  <a:pt x="4291147" y="36832"/>
                  <a:pt x="4273221" y="16797"/>
                </a:cubicBezTo>
                <a:lnTo>
                  <a:pt x="4257562" y="0"/>
                </a:lnTo>
                <a:lnTo>
                  <a:pt x="4303981" y="0"/>
                </a:lnTo>
                <a:lnTo>
                  <a:pt x="4319485" y="14161"/>
                </a:lnTo>
                <a:cubicBezTo>
                  <a:pt x="4325944" y="20488"/>
                  <a:pt x="4333325" y="28396"/>
                  <a:pt x="4341761" y="38940"/>
                </a:cubicBezTo>
                <a:lnTo>
                  <a:pt x="4333323" y="38940"/>
                </a:lnTo>
                <a:lnTo>
                  <a:pt x="4341761" y="47377"/>
                </a:lnTo>
                <a:cubicBezTo>
                  <a:pt x="4341762" y="64247"/>
                  <a:pt x="4324890" y="38940"/>
                  <a:pt x="4316454" y="38940"/>
                </a:cubicBezTo>
                <a:cubicBezTo>
                  <a:pt x="4333323" y="64247"/>
                  <a:pt x="4341762" y="64247"/>
                  <a:pt x="4358630" y="64247"/>
                </a:cubicBezTo>
                <a:cubicBezTo>
                  <a:pt x="4358633" y="72683"/>
                  <a:pt x="4358633" y="72683"/>
                  <a:pt x="4367067" y="81121"/>
                </a:cubicBezTo>
                <a:cubicBezTo>
                  <a:pt x="4367069" y="89554"/>
                  <a:pt x="4375504" y="89556"/>
                  <a:pt x="4375504" y="89556"/>
                </a:cubicBezTo>
                <a:lnTo>
                  <a:pt x="4383940" y="81120"/>
                </a:lnTo>
                <a:cubicBezTo>
                  <a:pt x="4392373" y="114861"/>
                  <a:pt x="4409246" y="89554"/>
                  <a:pt x="4434553" y="131733"/>
                </a:cubicBezTo>
                <a:lnTo>
                  <a:pt x="4442990" y="140168"/>
                </a:lnTo>
                <a:lnTo>
                  <a:pt x="4451426" y="140168"/>
                </a:lnTo>
                <a:cubicBezTo>
                  <a:pt x="4510474" y="207654"/>
                  <a:pt x="4561090" y="258268"/>
                  <a:pt x="4611704" y="300447"/>
                </a:cubicBezTo>
                <a:cubicBezTo>
                  <a:pt x="4603266" y="300447"/>
                  <a:pt x="4603267" y="334190"/>
                  <a:pt x="4620140" y="325755"/>
                </a:cubicBezTo>
                <a:cubicBezTo>
                  <a:pt x="4611704" y="308881"/>
                  <a:pt x="4628575" y="317318"/>
                  <a:pt x="4637011" y="334188"/>
                </a:cubicBezTo>
                <a:cubicBezTo>
                  <a:pt x="4662316" y="367932"/>
                  <a:pt x="4712933" y="418545"/>
                  <a:pt x="4755110" y="477595"/>
                </a:cubicBezTo>
                <a:cubicBezTo>
                  <a:pt x="4797290" y="528209"/>
                  <a:pt x="4839469" y="587259"/>
                  <a:pt x="4873211" y="629438"/>
                </a:cubicBezTo>
                <a:cubicBezTo>
                  <a:pt x="4864775" y="621002"/>
                  <a:pt x="4873211" y="654745"/>
                  <a:pt x="4881646" y="654745"/>
                </a:cubicBezTo>
                <a:cubicBezTo>
                  <a:pt x="4873211" y="637873"/>
                  <a:pt x="4881647" y="637873"/>
                  <a:pt x="4890082" y="646309"/>
                </a:cubicBezTo>
                <a:cubicBezTo>
                  <a:pt x="4890083" y="663180"/>
                  <a:pt x="4923827" y="705359"/>
                  <a:pt x="4949133" y="739102"/>
                </a:cubicBezTo>
                <a:cubicBezTo>
                  <a:pt x="4974440" y="772843"/>
                  <a:pt x="4999747" y="798150"/>
                  <a:pt x="4991312" y="798150"/>
                </a:cubicBezTo>
                <a:cubicBezTo>
                  <a:pt x="5025055" y="831895"/>
                  <a:pt x="5041926" y="865638"/>
                  <a:pt x="5058797" y="899380"/>
                </a:cubicBezTo>
                <a:cubicBezTo>
                  <a:pt x="5084104" y="941557"/>
                  <a:pt x="5100976" y="983736"/>
                  <a:pt x="5143155" y="1034350"/>
                </a:cubicBezTo>
                <a:lnTo>
                  <a:pt x="5143154" y="1051222"/>
                </a:lnTo>
                <a:cubicBezTo>
                  <a:pt x="5176898" y="1059657"/>
                  <a:pt x="5202205" y="1169322"/>
                  <a:pt x="5227512" y="1203064"/>
                </a:cubicBezTo>
                <a:cubicBezTo>
                  <a:pt x="5235949" y="1211497"/>
                  <a:pt x="5235950" y="1203065"/>
                  <a:pt x="5244383" y="1219935"/>
                </a:cubicBezTo>
                <a:cubicBezTo>
                  <a:pt x="5261254" y="1245241"/>
                  <a:pt x="5261256" y="1270548"/>
                  <a:pt x="5278126" y="1295855"/>
                </a:cubicBezTo>
                <a:cubicBezTo>
                  <a:pt x="5286561" y="1312728"/>
                  <a:pt x="5295000" y="1321162"/>
                  <a:pt x="5311869" y="1338033"/>
                </a:cubicBezTo>
                <a:cubicBezTo>
                  <a:pt x="5337176" y="1388648"/>
                  <a:pt x="5354048" y="1464569"/>
                  <a:pt x="5379354" y="1523620"/>
                </a:cubicBezTo>
                <a:cubicBezTo>
                  <a:pt x="5413098" y="1591105"/>
                  <a:pt x="5446840" y="1692332"/>
                  <a:pt x="5480584" y="1768253"/>
                </a:cubicBezTo>
                <a:cubicBezTo>
                  <a:pt x="5489019" y="1793560"/>
                  <a:pt x="5505891" y="1818865"/>
                  <a:pt x="5514328" y="1835738"/>
                </a:cubicBezTo>
                <a:lnTo>
                  <a:pt x="5505890" y="1827301"/>
                </a:lnTo>
                <a:cubicBezTo>
                  <a:pt x="5514327" y="1861046"/>
                  <a:pt x="5531197" y="1894789"/>
                  <a:pt x="5539634" y="1920094"/>
                </a:cubicBezTo>
                <a:lnTo>
                  <a:pt x="5539634" y="1945401"/>
                </a:lnTo>
                <a:cubicBezTo>
                  <a:pt x="5564941" y="2029760"/>
                  <a:pt x="5598683" y="2139423"/>
                  <a:pt x="5623989" y="2215343"/>
                </a:cubicBezTo>
                <a:lnTo>
                  <a:pt x="5615554" y="2215342"/>
                </a:lnTo>
                <a:lnTo>
                  <a:pt x="5615555" y="2223779"/>
                </a:lnTo>
                <a:lnTo>
                  <a:pt x="5623988" y="2232216"/>
                </a:lnTo>
                <a:cubicBezTo>
                  <a:pt x="5632426" y="2257524"/>
                  <a:pt x="5640861" y="2350315"/>
                  <a:pt x="5649298" y="2325008"/>
                </a:cubicBezTo>
                <a:lnTo>
                  <a:pt x="5649298" y="2333444"/>
                </a:lnTo>
                <a:lnTo>
                  <a:pt x="5649298" y="2341878"/>
                </a:lnTo>
                <a:lnTo>
                  <a:pt x="5657733" y="2341879"/>
                </a:lnTo>
                <a:lnTo>
                  <a:pt x="5657733" y="2333443"/>
                </a:lnTo>
                <a:cubicBezTo>
                  <a:pt x="5674605" y="2325008"/>
                  <a:pt x="5666171" y="2358751"/>
                  <a:pt x="5666169" y="2367185"/>
                </a:cubicBezTo>
                <a:cubicBezTo>
                  <a:pt x="5674605" y="2350315"/>
                  <a:pt x="5691476" y="2400928"/>
                  <a:pt x="5683040" y="2367183"/>
                </a:cubicBezTo>
                <a:cubicBezTo>
                  <a:pt x="5674605" y="2367186"/>
                  <a:pt x="5674605" y="2341878"/>
                  <a:pt x="5674605" y="2341878"/>
                </a:cubicBezTo>
                <a:cubicBezTo>
                  <a:pt x="5683041" y="2358751"/>
                  <a:pt x="5683041" y="2350315"/>
                  <a:pt x="5683040" y="2341879"/>
                </a:cubicBezTo>
                <a:cubicBezTo>
                  <a:pt x="5666171" y="2333443"/>
                  <a:pt x="5666171" y="2299699"/>
                  <a:pt x="5649298" y="2274394"/>
                </a:cubicBezTo>
                <a:lnTo>
                  <a:pt x="5649298" y="2257524"/>
                </a:lnTo>
                <a:lnTo>
                  <a:pt x="5649298" y="2249087"/>
                </a:lnTo>
                <a:lnTo>
                  <a:pt x="5649297" y="2240649"/>
                </a:lnTo>
                <a:lnTo>
                  <a:pt x="5640860" y="2240651"/>
                </a:lnTo>
                <a:cubicBezTo>
                  <a:pt x="5640862" y="2232213"/>
                  <a:pt x="5640862" y="2232213"/>
                  <a:pt x="5640862" y="2223779"/>
                </a:cubicBezTo>
                <a:cubicBezTo>
                  <a:pt x="5649297" y="2215342"/>
                  <a:pt x="5649296" y="2232217"/>
                  <a:pt x="5657734" y="2232217"/>
                </a:cubicBezTo>
                <a:cubicBezTo>
                  <a:pt x="5657734" y="2215345"/>
                  <a:pt x="5649297" y="2215342"/>
                  <a:pt x="5649298" y="2206908"/>
                </a:cubicBezTo>
                <a:lnTo>
                  <a:pt x="5649298" y="2198470"/>
                </a:lnTo>
                <a:lnTo>
                  <a:pt x="5649297" y="2190035"/>
                </a:lnTo>
                <a:lnTo>
                  <a:pt x="5649298" y="2181601"/>
                </a:lnTo>
                <a:lnTo>
                  <a:pt x="5640859" y="2147859"/>
                </a:lnTo>
                <a:lnTo>
                  <a:pt x="5632426" y="2139423"/>
                </a:lnTo>
                <a:cubicBezTo>
                  <a:pt x="5615553" y="2088809"/>
                  <a:pt x="5615555" y="2105681"/>
                  <a:pt x="5607121" y="2055067"/>
                </a:cubicBezTo>
                <a:cubicBezTo>
                  <a:pt x="5607121" y="2046628"/>
                  <a:pt x="5607121" y="2046628"/>
                  <a:pt x="5607118" y="2038194"/>
                </a:cubicBezTo>
                <a:cubicBezTo>
                  <a:pt x="5598683" y="2029760"/>
                  <a:pt x="5598683" y="2029760"/>
                  <a:pt x="5598684" y="2038192"/>
                </a:cubicBezTo>
                <a:cubicBezTo>
                  <a:pt x="5598684" y="2012887"/>
                  <a:pt x="5590248" y="1970710"/>
                  <a:pt x="5573377" y="1962273"/>
                </a:cubicBezTo>
                <a:cubicBezTo>
                  <a:pt x="5581812" y="1979144"/>
                  <a:pt x="5573375" y="1979146"/>
                  <a:pt x="5564941" y="1962273"/>
                </a:cubicBezTo>
                <a:lnTo>
                  <a:pt x="5564941" y="1953837"/>
                </a:lnTo>
                <a:lnTo>
                  <a:pt x="5573376" y="1953838"/>
                </a:lnTo>
                <a:cubicBezTo>
                  <a:pt x="5573375" y="1951025"/>
                  <a:pt x="5573377" y="1948213"/>
                  <a:pt x="5573377" y="1945401"/>
                </a:cubicBezTo>
                <a:lnTo>
                  <a:pt x="5564941" y="1936967"/>
                </a:lnTo>
                <a:cubicBezTo>
                  <a:pt x="5564941" y="1886353"/>
                  <a:pt x="5505889" y="1759817"/>
                  <a:pt x="5489019" y="1700769"/>
                </a:cubicBezTo>
                <a:cubicBezTo>
                  <a:pt x="5480583" y="1667026"/>
                  <a:pt x="5489018" y="1658589"/>
                  <a:pt x="5472148" y="1633282"/>
                </a:cubicBezTo>
                <a:cubicBezTo>
                  <a:pt x="5472148" y="1616412"/>
                  <a:pt x="5455276" y="1607977"/>
                  <a:pt x="5446841" y="1591103"/>
                </a:cubicBezTo>
                <a:cubicBezTo>
                  <a:pt x="5438404" y="1557360"/>
                  <a:pt x="5438404" y="1532053"/>
                  <a:pt x="5413098" y="1523619"/>
                </a:cubicBezTo>
                <a:cubicBezTo>
                  <a:pt x="5362483" y="1363341"/>
                  <a:pt x="5269690" y="1186189"/>
                  <a:pt x="5176900" y="1034350"/>
                </a:cubicBezTo>
                <a:cubicBezTo>
                  <a:pt x="5185335" y="1025912"/>
                  <a:pt x="5185335" y="1025912"/>
                  <a:pt x="5185333" y="1017477"/>
                </a:cubicBezTo>
                <a:cubicBezTo>
                  <a:pt x="5185334" y="1020289"/>
                  <a:pt x="5185334" y="1023100"/>
                  <a:pt x="5185335" y="1025912"/>
                </a:cubicBezTo>
                <a:lnTo>
                  <a:pt x="5193769" y="1025914"/>
                </a:lnTo>
                <a:cubicBezTo>
                  <a:pt x="5193769" y="1025914"/>
                  <a:pt x="5193768" y="1017477"/>
                  <a:pt x="5185332" y="1009044"/>
                </a:cubicBezTo>
                <a:lnTo>
                  <a:pt x="5185332" y="983737"/>
                </a:lnTo>
                <a:cubicBezTo>
                  <a:pt x="5176898" y="992171"/>
                  <a:pt x="5168462" y="983736"/>
                  <a:pt x="5151590" y="958427"/>
                </a:cubicBezTo>
                <a:lnTo>
                  <a:pt x="5151589" y="949995"/>
                </a:lnTo>
                <a:cubicBezTo>
                  <a:pt x="5151589" y="949995"/>
                  <a:pt x="5143156" y="949995"/>
                  <a:pt x="5143155" y="941557"/>
                </a:cubicBezTo>
                <a:lnTo>
                  <a:pt x="5143155" y="933122"/>
                </a:lnTo>
                <a:lnTo>
                  <a:pt x="5134718" y="933123"/>
                </a:lnTo>
                <a:cubicBezTo>
                  <a:pt x="5134719" y="924686"/>
                  <a:pt x="5134719" y="924686"/>
                  <a:pt x="5126283" y="916250"/>
                </a:cubicBezTo>
                <a:cubicBezTo>
                  <a:pt x="5134721" y="899379"/>
                  <a:pt x="5100976" y="874073"/>
                  <a:pt x="5109414" y="874074"/>
                </a:cubicBezTo>
                <a:lnTo>
                  <a:pt x="5117847" y="874073"/>
                </a:lnTo>
                <a:lnTo>
                  <a:pt x="5126285" y="882507"/>
                </a:lnTo>
                <a:cubicBezTo>
                  <a:pt x="5126283" y="874073"/>
                  <a:pt x="5117847" y="874073"/>
                  <a:pt x="5117848" y="865636"/>
                </a:cubicBezTo>
                <a:lnTo>
                  <a:pt x="5109412" y="857200"/>
                </a:lnTo>
                <a:cubicBezTo>
                  <a:pt x="5100976" y="840329"/>
                  <a:pt x="5092540" y="823459"/>
                  <a:pt x="5084104" y="823460"/>
                </a:cubicBezTo>
                <a:lnTo>
                  <a:pt x="5084105" y="815023"/>
                </a:lnTo>
                <a:cubicBezTo>
                  <a:pt x="5084105" y="815023"/>
                  <a:pt x="5084105" y="806586"/>
                  <a:pt x="5075670" y="798150"/>
                </a:cubicBezTo>
                <a:lnTo>
                  <a:pt x="5067233" y="798150"/>
                </a:lnTo>
                <a:lnTo>
                  <a:pt x="5067232" y="806587"/>
                </a:lnTo>
                <a:cubicBezTo>
                  <a:pt x="5067233" y="798150"/>
                  <a:pt x="5067233" y="789717"/>
                  <a:pt x="5058798" y="781279"/>
                </a:cubicBezTo>
                <a:cubicBezTo>
                  <a:pt x="5058797" y="789717"/>
                  <a:pt x="5050364" y="789716"/>
                  <a:pt x="5041925" y="781279"/>
                </a:cubicBezTo>
                <a:cubicBezTo>
                  <a:pt x="5050361" y="781278"/>
                  <a:pt x="5041928" y="772846"/>
                  <a:pt x="5041926" y="764409"/>
                </a:cubicBezTo>
                <a:lnTo>
                  <a:pt x="5033489" y="755973"/>
                </a:lnTo>
                <a:lnTo>
                  <a:pt x="5033489" y="747536"/>
                </a:lnTo>
                <a:lnTo>
                  <a:pt x="5025055" y="747536"/>
                </a:lnTo>
                <a:lnTo>
                  <a:pt x="5025055" y="755973"/>
                </a:lnTo>
                <a:cubicBezTo>
                  <a:pt x="4999747" y="713795"/>
                  <a:pt x="4974442" y="671616"/>
                  <a:pt x="4957570" y="663182"/>
                </a:cubicBezTo>
                <a:cubicBezTo>
                  <a:pt x="4949133" y="654745"/>
                  <a:pt x="4949133" y="654745"/>
                  <a:pt x="4949133" y="646309"/>
                </a:cubicBezTo>
                <a:cubicBezTo>
                  <a:pt x="4940697" y="637873"/>
                  <a:pt x="4940697" y="637873"/>
                  <a:pt x="4932264" y="637873"/>
                </a:cubicBezTo>
                <a:cubicBezTo>
                  <a:pt x="4932263" y="640081"/>
                  <a:pt x="4932263" y="642288"/>
                  <a:pt x="4932262" y="644497"/>
                </a:cubicBezTo>
                <a:lnTo>
                  <a:pt x="4910645" y="618234"/>
                </a:lnTo>
                <a:cubicBezTo>
                  <a:pt x="4886921" y="587787"/>
                  <a:pt x="4877430" y="570388"/>
                  <a:pt x="4839468" y="519774"/>
                </a:cubicBezTo>
                <a:cubicBezTo>
                  <a:pt x="4814159" y="502903"/>
                  <a:pt x="4805728" y="494466"/>
                  <a:pt x="4797289" y="494466"/>
                </a:cubicBezTo>
                <a:lnTo>
                  <a:pt x="4797289" y="469162"/>
                </a:lnTo>
                <a:cubicBezTo>
                  <a:pt x="4780419" y="469159"/>
                  <a:pt x="4780419" y="443852"/>
                  <a:pt x="4755109" y="418545"/>
                </a:cubicBezTo>
                <a:cubicBezTo>
                  <a:pt x="4729804" y="393238"/>
                  <a:pt x="4746678" y="435418"/>
                  <a:pt x="4721368" y="401675"/>
                </a:cubicBezTo>
                <a:cubicBezTo>
                  <a:pt x="4746676" y="418545"/>
                  <a:pt x="4721369" y="384804"/>
                  <a:pt x="4696060" y="359495"/>
                </a:cubicBezTo>
                <a:lnTo>
                  <a:pt x="4704496" y="359495"/>
                </a:lnTo>
                <a:cubicBezTo>
                  <a:pt x="4712932" y="367932"/>
                  <a:pt x="4721370" y="376368"/>
                  <a:pt x="4721369" y="367932"/>
                </a:cubicBezTo>
                <a:cubicBezTo>
                  <a:pt x="4721369" y="367932"/>
                  <a:pt x="4721369" y="359495"/>
                  <a:pt x="4712933" y="351061"/>
                </a:cubicBezTo>
                <a:lnTo>
                  <a:pt x="4704497" y="342625"/>
                </a:lnTo>
                <a:cubicBezTo>
                  <a:pt x="4712932" y="342625"/>
                  <a:pt x="4721369" y="367932"/>
                  <a:pt x="4729804" y="359495"/>
                </a:cubicBezTo>
                <a:cubicBezTo>
                  <a:pt x="4712932" y="342625"/>
                  <a:pt x="4704497" y="325754"/>
                  <a:pt x="4696060" y="325754"/>
                </a:cubicBezTo>
                <a:cubicBezTo>
                  <a:pt x="4687627" y="325755"/>
                  <a:pt x="4687627" y="325755"/>
                  <a:pt x="4687626" y="317318"/>
                </a:cubicBezTo>
                <a:cubicBezTo>
                  <a:pt x="4679192" y="308881"/>
                  <a:pt x="4670753" y="300448"/>
                  <a:pt x="4662317" y="300447"/>
                </a:cubicBezTo>
                <a:cubicBezTo>
                  <a:pt x="4662317" y="300447"/>
                  <a:pt x="4662317" y="308882"/>
                  <a:pt x="4670754" y="317320"/>
                </a:cubicBezTo>
                <a:lnTo>
                  <a:pt x="4670753" y="325755"/>
                </a:lnTo>
                <a:cubicBezTo>
                  <a:pt x="4653882" y="317319"/>
                  <a:pt x="4653882" y="334188"/>
                  <a:pt x="4645447" y="300448"/>
                </a:cubicBezTo>
                <a:cubicBezTo>
                  <a:pt x="4637010" y="308882"/>
                  <a:pt x="4653883" y="325754"/>
                  <a:pt x="4653882" y="334188"/>
                </a:cubicBezTo>
                <a:cubicBezTo>
                  <a:pt x="4628576" y="300447"/>
                  <a:pt x="4637009" y="292011"/>
                  <a:pt x="4620140" y="275141"/>
                </a:cubicBezTo>
                <a:cubicBezTo>
                  <a:pt x="4628578" y="275140"/>
                  <a:pt x="4628578" y="283575"/>
                  <a:pt x="4628578" y="283575"/>
                </a:cubicBezTo>
                <a:cubicBezTo>
                  <a:pt x="4637009" y="292011"/>
                  <a:pt x="4637009" y="292011"/>
                  <a:pt x="4645446" y="283575"/>
                </a:cubicBezTo>
                <a:lnTo>
                  <a:pt x="4628576" y="266706"/>
                </a:lnTo>
                <a:cubicBezTo>
                  <a:pt x="4645447" y="275142"/>
                  <a:pt x="4645447" y="266704"/>
                  <a:pt x="4628576" y="258268"/>
                </a:cubicBezTo>
                <a:cubicBezTo>
                  <a:pt x="4628577" y="255456"/>
                  <a:pt x="4628577" y="252643"/>
                  <a:pt x="4628578" y="249831"/>
                </a:cubicBezTo>
                <a:cubicBezTo>
                  <a:pt x="4637010" y="258268"/>
                  <a:pt x="4637010" y="249831"/>
                  <a:pt x="4637010" y="249831"/>
                </a:cubicBezTo>
                <a:cubicBezTo>
                  <a:pt x="4628575" y="241395"/>
                  <a:pt x="4628575" y="241395"/>
                  <a:pt x="4620140" y="241397"/>
                </a:cubicBezTo>
                <a:lnTo>
                  <a:pt x="4611704" y="232961"/>
                </a:lnTo>
                <a:lnTo>
                  <a:pt x="4594835" y="199218"/>
                </a:lnTo>
                <a:lnTo>
                  <a:pt x="4603267" y="207654"/>
                </a:lnTo>
                <a:cubicBezTo>
                  <a:pt x="4611703" y="216090"/>
                  <a:pt x="4620140" y="216090"/>
                  <a:pt x="4620140" y="216090"/>
                </a:cubicBezTo>
                <a:cubicBezTo>
                  <a:pt x="4620139" y="207656"/>
                  <a:pt x="4611704" y="199218"/>
                  <a:pt x="4603267" y="190783"/>
                </a:cubicBezTo>
                <a:lnTo>
                  <a:pt x="4594832" y="182347"/>
                </a:lnTo>
                <a:lnTo>
                  <a:pt x="4586397" y="173911"/>
                </a:lnTo>
                <a:cubicBezTo>
                  <a:pt x="4577961" y="165475"/>
                  <a:pt x="4569526" y="165475"/>
                  <a:pt x="4569526" y="173913"/>
                </a:cubicBezTo>
                <a:cubicBezTo>
                  <a:pt x="4569526" y="173913"/>
                  <a:pt x="4569525" y="182347"/>
                  <a:pt x="4577960" y="190784"/>
                </a:cubicBezTo>
                <a:lnTo>
                  <a:pt x="4586396" y="190783"/>
                </a:lnTo>
                <a:lnTo>
                  <a:pt x="4594835" y="199218"/>
                </a:lnTo>
                <a:cubicBezTo>
                  <a:pt x="4552654" y="182347"/>
                  <a:pt x="4586399" y="207656"/>
                  <a:pt x="4603267" y="232961"/>
                </a:cubicBezTo>
                <a:lnTo>
                  <a:pt x="4594833" y="224525"/>
                </a:lnTo>
                <a:cubicBezTo>
                  <a:pt x="4594833" y="227338"/>
                  <a:pt x="4594833" y="230149"/>
                  <a:pt x="4594835" y="232961"/>
                </a:cubicBezTo>
                <a:cubicBezTo>
                  <a:pt x="4594833" y="235772"/>
                  <a:pt x="4594834" y="238584"/>
                  <a:pt x="4594833" y="241395"/>
                </a:cubicBezTo>
                <a:lnTo>
                  <a:pt x="4603266" y="241396"/>
                </a:lnTo>
                <a:lnTo>
                  <a:pt x="4611704" y="249833"/>
                </a:lnTo>
                <a:lnTo>
                  <a:pt x="4603267" y="249831"/>
                </a:lnTo>
                <a:lnTo>
                  <a:pt x="4611704" y="258268"/>
                </a:lnTo>
                <a:lnTo>
                  <a:pt x="4611703" y="266704"/>
                </a:lnTo>
                <a:cubicBezTo>
                  <a:pt x="4586397" y="258268"/>
                  <a:pt x="4577960" y="241397"/>
                  <a:pt x="4552654" y="207654"/>
                </a:cubicBezTo>
                <a:lnTo>
                  <a:pt x="4561090" y="207654"/>
                </a:lnTo>
                <a:lnTo>
                  <a:pt x="4569525" y="207654"/>
                </a:lnTo>
                <a:lnTo>
                  <a:pt x="4561090" y="199218"/>
                </a:lnTo>
                <a:lnTo>
                  <a:pt x="4552654" y="199219"/>
                </a:lnTo>
                <a:lnTo>
                  <a:pt x="4544217" y="190783"/>
                </a:lnTo>
                <a:cubicBezTo>
                  <a:pt x="4535785" y="182348"/>
                  <a:pt x="4544217" y="173913"/>
                  <a:pt x="4527347" y="157040"/>
                </a:cubicBezTo>
                <a:lnTo>
                  <a:pt x="4527346" y="148604"/>
                </a:lnTo>
                <a:cubicBezTo>
                  <a:pt x="4518911" y="148604"/>
                  <a:pt x="4518910" y="140168"/>
                  <a:pt x="4518910" y="140168"/>
                </a:cubicBezTo>
                <a:lnTo>
                  <a:pt x="4510474" y="140168"/>
                </a:lnTo>
                <a:lnTo>
                  <a:pt x="4510474" y="148604"/>
                </a:lnTo>
                <a:cubicBezTo>
                  <a:pt x="4493604" y="131734"/>
                  <a:pt x="4493604" y="106427"/>
                  <a:pt x="4476732" y="106427"/>
                </a:cubicBezTo>
                <a:cubicBezTo>
                  <a:pt x="4476732" y="106427"/>
                  <a:pt x="4468297" y="106427"/>
                  <a:pt x="4468297" y="97990"/>
                </a:cubicBezTo>
                <a:lnTo>
                  <a:pt x="4459861" y="97990"/>
                </a:lnTo>
                <a:lnTo>
                  <a:pt x="4459861" y="106428"/>
                </a:lnTo>
                <a:cubicBezTo>
                  <a:pt x="4426117" y="47377"/>
                  <a:pt x="4442992" y="89554"/>
                  <a:pt x="4426117" y="89554"/>
                </a:cubicBezTo>
                <a:cubicBezTo>
                  <a:pt x="4421899" y="72683"/>
                  <a:pt x="4407137" y="51593"/>
                  <a:pt x="4388156" y="29450"/>
                </a:cubicBezTo>
                <a:lnTo>
                  <a:pt x="4360109" y="0"/>
                </a:lnTo>
                <a:lnTo>
                  <a:pt x="4638592" y="0"/>
                </a:lnTo>
                <a:lnTo>
                  <a:pt x="4699158" y="62995"/>
                </a:lnTo>
                <a:cubicBezTo>
                  <a:pt x="4971672" y="360550"/>
                  <a:pt x="5209586" y="692705"/>
                  <a:pt x="5404662" y="1051221"/>
                </a:cubicBezTo>
                <a:cubicBezTo>
                  <a:pt x="5699912" y="1626956"/>
                  <a:pt x="5885366" y="2260817"/>
                  <a:pt x="5938418" y="2935851"/>
                </a:cubicBezTo>
                <a:lnTo>
                  <a:pt x="5947253" y="3112842"/>
                </a:lnTo>
                <a:lnTo>
                  <a:pt x="5951125" y="3133338"/>
                </a:lnTo>
                <a:cubicBezTo>
                  <a:pt x="5947799" y="3130267"/>
                  <a:pt x="5947799" y="3130267"/>
                  <a:pt x="5950868" y="3126941"/>
                </a:cubicBezTo>
                <a:cubicBezTo>
                  <a:pt x="5950611" y="3120546"/>
                  <a:pt x="5953680" y="3117220"/>
                  <a:pt x="5953938" y="3123616"/>
                </a:cubicBezTo>
                <a:cubicBezTo>
                  <a:pt x="5953938" y="3123616"/>
                  <a:pt x="5957523" y="3133084"/>
                  <a:pt x="5954453" y="3136408"/>
                </a:cubicBezTo>
                <a:cubicBezTo>
                  <a:pt x="5954453" y="3136408"/>
                  <a:pt x="5957779" y="3139480"/>
                  <a:pt x="5957779" y="3139480"/>
                </a:cubicBezTo>
                <a:cubicBezTo>
                  <a:pt x="5957779" y="3139480"/>
                  <a:pt x="5957779" y="3139480"/>
                  <a:pt x="5954710" y="3142804"/>
                </a:cubicBezTo>
                <a:cubicBezTo>
                  <a:pt x="5966236" y="3190395"/>
                  <a:pt x="5971363" y="3238241"/>
                  <a:pt x="5960116" y="3277128"/>
                </a:cubicBezTo>
                <a:cubicBezTo>
                  <a:pt x="5977265" y="3305275"/>
                  <a:pt x="5967303" y="3376144"/>
                  <a:pt x="5972174" y="3417593"/>
                </a:cubicBezTo>
                <a:cubicBezTo>
                  <a:pt x="5969620" y="3433712"/>
                  <a:pt x="5966293" y="3430640"/>
                  <a:pt x="5962709" y="3421173"/>
                </a:cubicBezTo>
                <a:cubicBezTo>
                  <a:pt x="5966808" y="3443433"/>
                  <a:pt x="5961440" y="3469273"/>
                  <a:pt x="5968094" y="3475415"/>
                </a:cubicBezTo>
                <a:cubicBezTo>
                  <a:pt x="5966312" y="3510722"/>
                  <a:pt x="5964014" y="3533237"/>
                  <a:pt x="5964787" y="3552426"/>
                </a:cubicBezTo>
                <a:cubicBezTo>
                  <a:pt x="5962490" y="3574940"/>
                  <a:pt x="5959935" y="3591059"/>
                  <a:pt x="5951498" y="3620225"/>
                </a:cubicBezTo>
                <a:cubicBezTo>
                  <a:pt x="5945102" y="3620480"/>
                  <a:pt x="5947914" y="3610758"/>
                  <a:pt x="5941518" y="3611013"/>
                </a:cubicBezTo>
                <a:cubicBezTo>
                  <a:pt x="5936923" y="3656042"/>
                  <a:pt x="5938210" y="3688023"/>
                  <a:pt x="5933358" y="3726657"/>
                </a:cubicBezTo>
                <a:lnTo>
                  <a:pt x="5932401" y="3750159"/>
                </a:lnTo>
                <a:lnTo>
                  <a:pt x="5936112" y="3742197"/>
                </a:lnTo>
                <a:lnTo>
                  <a:pt x="5931041" y="3783572"/>
                </a:lnTo>
                <a:lnTo>
                  <a:pt x="5930942" y="3786013"/>
                </a:lnTo>
                <a:lnTo>
                  <a:pt x="5930199" y="3790443"/>
                </a:lnTo>
                <a:lnTo>
                  <a:pt x="5909750" y="3957308"/>
                </a:lnTo>
                <a:cubicBezTo>
                  <a:pt x="5900259" y="4029011"/>
                  <a:pt x="5889716" y="4100713"/>
                  <a:pt x="5877062" y="4172416"/>
                </a:cubicBezTo>
                <a:cubicBezTo>
                  <a:pt x="5877062" y="4189290"/>
                  <a:pt x="5877061" y="4206160"/>
                  <a:pt x="5868625" y="4214595"/>
                </a:cubicBezTo>
                <a:cubicBezTo>
                  <a:pt x="5811685" y="4534097"/>
                  <a:pt x="5724197" y="4842625"/>
                  <a:pt x="5609277" y="5137233"/>
                </a:cubicBezTo>
                <a:lnTo>
                  <a:pt x="5491924" y="5411666"/>
                </a:lnTo>
                <a:lnTo>
                  <a:pt x="5491547" y="5414872"/>
                </a:lnTo>
                <a:cubicBezTo>
                  <a:pt x="5490882" y="5418118"/>
                  <a:pt x="5489618" y="5421648"/>
                  <a:pt x="5487221" y="5422780"/>
                </a:cubicBezTo>
                <a:cubicBezTo>
                  <a:pt x="5487221" y="5422780"/>
                  <a:pt x="5489486" y="5427576"/>
                  <a:pt x="5489486" y="5427576"/>
                </a:cubicBezTo>
                <a:cubicBezTo>
                  <a:pt x="5489486" y="5427576"/>
                  <a:pt x="5489486" y="5427576"/>
                  <a:pt x="5484693" y="5429840"/>
                </a:cubicBezTo>
                <a:cubicBezTo>
                  <a:pt x="5476322" y="5486587"/>
                  <a:pt x="5460891" y="5540803"/>
                  <a:pt x="5431604" y="5578103"/>
                </a:cubicBezTo>
                <a:cubicBezTo>
                  <a:pt x="5437875" y="5616199"/>
                  <a:pt x="5395949" y="5688799"/>
                  <a:pt x="5383045" y="5735954"/>
                </a:cubicBezTo>
                <a:cubicBezTo>
                  <a:pt x="5373196" y="5752339"/>
                  <a:pt x="5370931" y="5747543"/>
                  <a:pt x="5371193" y="5735689"/>
                </a:cubicBezTo>
                <a:cubicBezTo>
                  <a:pt x="5365875" y="5761664"/>
                  <a:pt x="5348704" y="5787374"/>
                  <a:pt x="5353234" y="5796964"/>
                </a:cubicBezTo>
                <a:cubicBezTo>
                  <a:pt x="5335800" y="5834529"/>
                  <a:pt x="5323423" y="5857974"/>
                  <a:pt x="5315838" y="5879154"/>
                </a:cubicBezTo>
                <a:cubicBezTo>
                  <a:pt x="5303461" y="5902599"/>
                  <a:pt x="5293610" y="5918984"/>
                  <a:pt x="5271646" y="5946958"/>
                </a:cubicBezTo>
                <a:cubicBezTo>
                  <a:pt x="5264588" y="5944427"/>
                  <a:pt x="5271909" y="5935102"/>
                  <a:pt x="5264849" y="5932571"/>
                </a:cubicBezTo>
                <a:cubicBezTo>
                  <a:pt x="5240094" y="5979461"/>
                  <a:pt x="5227454" y="6014761"/>
                  <a:pt x="5205226" y="6054591"/>
                </a:cubicBezTo>
                <a:cubicBezTo>
                  <a:pt x="5190059" y="6096952"/>
                  <a:pt x="5167831" y="6136781"/>
                  <a:pt x="5133488" y="6188200"/>
                </a:cubicBezTo>
                <a:cubicBezTo>
                  <a:pt x="5148394" y="6157694"/>
                  <a:pt x="5131486" y="6171548"/>
                  <a:pt x="5117105" y="6178342"/>
                </a:cubicBezTo>
                <a:cubicBezTo>
                  <a:pt x="5112311" y="6180607"/>
                  <a:pt x="5109783" y="6187667"/>
                  <a:pt x="5104989" y="6189932"/>
                </a:cubicBezTo>
                <a:cubicBezTo>
                  <a:pt x="5104989" y="6189932"/>
                  <a:pt x="5102724" y="6185136"/>
                  <a:pt x="5105252" y="6178076"/>
                </a:cubicBezTo>
                <a:cubicBezTo>
                  <a:pt x="5105252" y="6178076"/>
                  <a:pt x="5105252" y="6178076"/>
                  <a:pt x="5107780" y="6171017"/>
                </a:cubicBezTo>
                <a:cubicBezTo>
                  <a:pt x="5102724" y="6185136"/>
                  <a:pt x="5095927" y="6170750"/>
                  <a:pt x="5110570" y="6152101"/>
                </a:cubicBezTo>
                <a:cubicBezTo>
                  <a:pt x="5110570" y="6152101"/>
                  <a:pt x="5110570" y="6152101"/>
                  <a:pt x="5117630" y="6154631"/>
                </a:cubicBezTo>
                <a:cubicBezTo>
                  <a:pt x="5122423" y="6152366"/>
                  <a:pt x="5124951" y="6145306"/>
                  <a:pt x="5124951" y="6145306"/>
                </a:cubicBezTo>
                <a:cubicBezTo>
                  <a:pt x="5132010" y="6147837"/>
                  <a:pt x="5127217" y="6150102"/>
                  <a:pt x="5124689" y="6157162"/>
                </a:cubicBezTo>
                <a:cubicBezTo>
                  <a:pt x="5124689" y="6157162"/>
                  <a:pt x="5124689" y="6157162"/>
                  <a:pt x="5122160" y="6164222"/>
                </a:cubicBezTo>
                <a:cubicBezTo>
                  <a:pt x="5141597" y="6143308"/>
                  <a:pt x="5166353" y="6096419"/>
                  <a:pt x="5161821" y="6086827"/>
                </a:cubicBezTo>
                <a:cubicBezTo>
                  <a:pt x="5186577" y="6039938"/>
                  <a:pt x="5220658" y="6000375"/>
                  <a:pt x="5223710" y="5969604"/>
                </a:cubicBezTo>
                <a:cubicBezTo>
                  <a:pt x="5238616" y="5939099"/>
                  <a:pt x="5240620" y="5955750"/>
                  <a:pt x="5255262" y="5937100"/>
                </a:cubicBezTo>
                <a:cubicBezTo>
                  <a:pt x="5270168" y="5906595"/>
                  <a:pt x="5258316" y="5906330"/>
                  <a:pt x="5265899" y="5885149"/>
                </a:cubicBezTo>
                <a:cubicBezTo>
                  <a:pt x="5292658" y="5854910"/>
                  <a:pt x="5302771" y="5826670"/>
                  <a:pt x="5310355" y="5805490"/>
                </a:cubicBezTo>
                <a:cubicBezTo>
                  <a:pt x="5317939" y="5784310"/>
                  <a:pt x="5323258" y="5758334"/>
                  <a:pt x="5342957" y="5725565"/>
                </a:cubicBezTo>
                <a:cubicBezTo>
                  <a:pt x="5352544" y="5721035"/>
                  <a:pt x="5359865" y="5711711"/>
                  <a:pt x="5359603" y="5723566"/>
                </a:cubicBezTo>
                <a:cubicBezTo>
                  <a:pt x="5380698" y="5681339"/>
                  <a:pt x="5393970" y="5644274"/>
                  <a:pt x="5405162" y="5607458"/>
                </a:cubicBezTo>
                <a:lnTo>
                  <a:pt x="5419834" y="5556614"/>
                </a:lnTo>
                <a:lnTo>
                  <a:pt x="5343783" y="5707015"/>
                </a:lnTo>
                <a:cubicBezTo>
                  <a:pt x="5137377" y="6084780"/>
                  <a:pt x="4883032" y="6432513"/>
                  <a:pt x="4588841" y="6742552"/>
                </a:cubicBezTo>
                <a:lnTo>
                  <a:pt x="4469515" y="6858000"/>
                </a:lnTo>
                <a:lnTo>
                  <a:pt x="4102414" y="6858000"/>
                </a:lnTo>
                <a:lnTo>
                  <a:pt x="4156175" y="6787476"/>
                </a:lnTo>
                <a:cubicBezTo>
                  <a:pt x="4215224" y="6694684"/>
                  <a:pt x="4274274" y="6610327"/>
                  <a:pt x="4333324" y="6525971"/>
                </a:cubicBezTo>
                <a:cubicBezTo>
                  <a:pt x="4350199" y="6525971"/>
                  <a:pt x="4350197" y="6534407"/>
                  <a:pt x="4350197" y="6551277"/>
                </a:cubicBezTo>
                <a:cubicBezTo>
                  <a:pt x="4392373" y="6475355"/>
                  <a:pt x="4426118" y="6424743"/>
                  <a:pt x="4451424" y="6365693"/>
                </a:cubicBezTo>
                <a:cubicBezTo>
                  <a:pt x="4476730" y="6321404"/>
                  <a:pt x="4497293" y="6277118"/>
                  <a:pt x="4527346" y="6225714"/>
                </a:cubicBezTo>
                <a:lnTo>
                  <a:pt x="4556321" y="6179312"/>
                </a:lnTo>
                <a:lnTo>
                  <a:pt x="4561089" y="6180105"/>
                </a:lnTo>
                <a:cubicBezTo>
                  <a:pt x="4561089" y="6180105"/>
                  <a:pt x="4569528" y="6180107"/>
                  <a:pt x="4577961" y="6171673"/>
                </a:cubicBezTo>
                <a:lnTo>
                  <a:pt x="4586396" y="6171671"/>
                </a:lnTo>
                <a:cubicBezTo>
                  <a:pt x="4594833" y="6154801"/>
                  <a:pt x="4611704" y="6137929"/>
                  <a:pt x="4603267" y="6129493"/>
                </a:cubicBezTo>
                <a:cubicBezTo>
                  <a:pt x="4611704" y="6129493"/>
                  <a:pt x="4620140" y="6121059"/>
                  <a:pt x="4620139" y="6112623"/>
                </a:cubicBezTo>
                <a:lnTo>
                  <a:pt x="4620140" y="6104185"/>
                </a:lnTo>
                <a:lnTo>
                  <a:pt x="4611704" y="6104186"/>
                </a:lnTo>
                <a:cubicBezTo>
                  <a:pt x="4628575" y="6083098"/>
                  <a:pt x="4637011" y="6066227"/>
                  <a:pt x="4645446" y="6049356"/>
                </a:cubicBezTo>
                <a:lnTo>
                  <a:pt x="4658579" y="6024607"/>
                </a:lnTo>
                <a:lnTo>
                  <a:pt x="4657191" y="6022823"/>
                </a:lnTo>
                <a:cubicBezTo>
                  <a:pt x="4653015" y="6023181"/>
                  <a:pt x="4645022" y="6028074"/>
                  <a:pt x="4637720" y="6031225"/>
                </a:cubicBezTo>
                <a:cubicBezTo>
                  <a:pt x="4632853" y="6033324"/>
                  <a:pt x="4630086" y="6040295"/>
                  <a:pt x="4625218" y="6042395"/>
                </a:cubicBezTo>
                <a:lnTo>
                  <a:pt x="4625358" y="6039920"/>
                </a:lnTo>
                <a:lnTo>
                  <a:pt x="4603267" y="6062007"/>
                </a:lnTo>
                <a:cubicBezTo>
                  <a:pt x="4611704" y="6053573"/>
                  <a:pt x="4620140" y="6045137"/>
                  <a:pt x="4620139" y="6036700"/>
                </a:cubicBezTo>
                <a:cubicBezTo>
                  <a:pt x="4586397" y="6078878"/>
                  <a:pt x="4544217" y="6129493"/>
                  <a:pt x="4502039" y="6188543"/>
                </a:cubicBezTo>
                <a:cubicBezTo>
                  <a:pt x="4459860" y="6247593"/>
                  <a:pt x="4417681" y="6306643"/>
                  <a:pt x="4383940" y="6357257"/>
                </a:cubicBezTo>
                <a:cubicBezTo>
                  <a:pt x="4383939" y="6348819"/>
                  <a:pt x="4375504" y="6348821"/>
                  <a:pt x="4367067" y="6357256"/>
                </a:cubicBezTo>
                <a:cubicBezTo>
                  <a:pt x="4324889" y="6407871"/>
                  <a:pt x="4291146" y="6450050"/>
                  <a:pt x="4240530" y="6492227"/>
                </a:cubicBezTo>
                <a:cubicBezTo>
                  <a:pt x="4248967" y="6509098"/>
                  <a:pt x="4206790" y="6525971"/>
                  <a:pt x="4189918" y="6542842"/>
                </a:cubicBezTo>
                <a:cubicBezTo>
                  <a:pt x="4181480" y="6551277"/>
                  <a:pt x="4189918" y="6559714"/>
                  <a:pt x="4173045" y="6568148"/>
                </a:cubicBezTo>
                <a:cubicBezTo>
                  <a:pt x="4173044" y="6576584"/>
                  <a:pt x="4147738" y="6585021"/>
                  <a:pt x="4130868" y="6601891"/>
                </a:cubicBezTo>
                <a:cubicBezTo>
                  <a:pt x="4105561" y="6627198"/>
                  <a:pt x="4080254" y="6660939"/>
                  <a:pt x="4054944" y="6686246"/>
                </a:cubicBezTo>
                <a:cubicBezTo>
                  <a:pt x="4021201" y="6719991"/>
                  <a:pt x="4021201" y="6728426"/>
                  <a:pt x="3979024" y="6762169"/>
                </a:cubicBezTo>
                <a:cubicBezTo>
                  <a:pt x="3960044" y="6783258"/>
                  <a:pt x="3938427" y="6803820"/>
                  <a:pt x="3916151" y="6823459"/>
                </a:cubicBezTo>
                <a:lnTo>
                  <a:pt x="3874750" y="6858000"/>
                </a:lnTo>
                <a:lnTo>
                  <a:pt x="3809992" y="6858000"/>
                </a:lnTo>
                <a:lnTo>
                  <a:pt x="3835617" y="6838089"/>
                </a:lnTo>
                <a:cubicBezTo>
                  <a:pt x="3945281" y="6753734"/>
                  <a:pt x="4046511" y="6660941"/>
                  <a:pt x="4139304" y="6576584"/>
                </a:cubicBezTo>
                <a:cubicBezTo>
                  <a:pt x="4113995" y="6576584"/>
                  <a:pt x="4080253" y="6635634"/>
                  <a:pt x="4046510" y="6652505"/>
                </a:cubicBezTo>
                <a:cubicBezTo>
                  <a:pt x="4046511" y="6660941"/>
                  <a:pt x="4029637" y="6660942"/>
                  <a:pt x="4021202" y="6660941"/>
                </a:cubicBezTo>
                <a:cubicBezTo>
                  <a:pt x="3962152" y="6711555"/>
                  <a:pt x="3886231" y="6779041"/>
                  <a:pt x="3810311" y="6829655"/>
                </a:cubicBezTo>
                <a:lnTo>
                  <a:pt x="3774445" y="6858000"/>
                </a:lnTo>
                <a:lnTo>
                  <a:pt x="3720522" y="6858000"/>
                </a:lnTo>
                <a:lnTo>
                  <a:pt x="3734388" y="6846525"/>
                </a:lnTo>
                <a:cubicBezTo>
                  <a:pt x="3759695" y="6829655"/>
                  <a:pt x="3785001" y="6821219"/>
                  <a:pt x="3768132" y="6821217"/>
                </a:cubicBezTo>
                <a:cubicBezTo>
                  <a:pt x="3793438" y="6795912"/>
                  <a:pt x="3827182" y="6770605"/>
                  <a:pt x="3869358" y="6745298"/>
                </a:cubicBezTo>
                <a:cubicBezTo>
                  <a:pt x="3877794" y="6736862"/>
                  <a:pt x="3894670" y="6719991"/>
                  <a:pt x="3911538" y="6711555"/>
                </a:cubicBezTo>
                <a:lnTo>
                  <a:pt x="3919975" y="6711555"/>
                </a:lnTo>
                <a:lnTo>
                  <a:pt x="3928411" y="6703118"/>
                </a:lnTo>
                <a:lnTo>
                  <a:pt x="3928411" y="6694684"/>
                </a:lnTo>
                <a:lnTo>
                  <a:pt x="3936845" y="6694684"/>
                </a:lnTo>
                <a:cubicBezTo>
                  <a:pt x="3995895" y="6644071"/>
                  <a:pt x="4054944" y="6593455"/>
                  <a:pt x="4097124" y="6551277"/>
                </a:cubicBezTo>
                <a:cubicBezTo>
                  <a:pt x="4105561" y="6551277"/>
                  <a:pt x="4113995" y="6551277"/>
                  <a:pt x="4113995" y="6542841"/>
                </a:cubicBezTo>
                <a:lnTo>
                  <a:pt x="4122431" y="6542841"/>
                </a:lnTo>
                <a:cubicBezTo>
                  <a:pt x="4122431" y="6542841"/>
                  <a:pt x="4130867" y="6542841"/>
                  <a:pt x="4130869" y="6534407"/>
                </a:cubicBezTo>
                <a:cubicBezTo>
                  <a:pt x="4130868" y="6531595"/>
                  <a:pt x="4130867" y="6528783"/>
                  <a:pt x="4130868" y="6525971"/>
                </a:cubicBezTo>
                <a:cubicBezTo>
                  <a:pt x="4156175" y="6500664"/>
                  <a:pt x="4215225" y="6450050"/>
                  <a:pt x="4189919" y="6458484"/>
                </a:cubicBezTo>
                <a:lnTo>
                  <a:pt x="4198354" y="6450050"/>
                </a:lnTo>
                <a:cubicBezTo>
                  <a:pt x="4206788" y="6450048"/>
                  <a:pt x="4206790" y="6433178"/>
                  <a:pt x="4206790" y="6433178"/>
                </a:cubicBezTo>
                <a:lnTo>
                  <a:pt x="4190270" y="6433178"/>
                </a:lnTo>
                <a:lnTo>
                  <a:pt x="4207843" y="6416307"/>
                </a:lnTo>
                <a:lnTo>
                  <a:pt x="4215199" y="6391088"/>
                </a:lnTo>
                <a:cubicBezTo>
                  <a:pt x="4215259" y="6391032"/>
                  <a:pt x="4215318" y="6390975"/>
                  <a:pt x="4215378" y="6390919"/>
                </a:cubicBezTo>
                <a:lnTo>
                  <a:pt x="4244751" y="6375183"/>
                </a:lnTo>
                <a:cubicBezTo>
                  <a:pt x="4253186" y="6365692"/>
                  <a:pt x="4261622" y="6353038"/>
                  <a:pt x="4274275" y="6340386"/>
                </a:cubicBezTo>
                <a:lnTo>
                  <a:pt x="4282710" y="6340386"/>
                </a:lnTo>
                <a:cubicBezTo>
                  <a:pt x="4282712" y="6331950"/>
                  <a:pt x="4291146" y="6331950"/>
                  <a:pt x="4282712" y="6331950"/>
                </a:cubicBezTo>
                <a:cubicBezTo>
                  <a:pt x="4282712" y="6329138"/>
                  <a:pt x="4282711" y="6326326"/>
                  <a:pt x="4282711" y="6323514"/>
                </a:cubicBezTo>
                <a:cubicBezTo>
                  <a:pt x="4291147" y="6315079"/>
                  <a:pt x="4299581" y="6315079"/>
                  <a:pt x="4308018" y="6315078"/>
                </a:cubicBezTo>
                <a:lnTo>
                  <a:pt x="4299581" y="6323514"/>
                </a:lnTo>
                <a:cubicBezTo>
                  <a:pt x="4291146" y="6331950"/>
                  <a:pt x="4291147" y="6340386"/>
                  <a:pt x="4291147" y="6340386"/>
                </a:cubicBezTo>
                <a:cubicBezTo>
                  <a:pt x="4299583" y="6340386"/>
                  <a:pt x="4308017" y="6340384"/>
                  <a:pt x="4308019" y="6331950"/>
                </a:cubicBezTo>
                <a:lnTo>
                  <a:pt x="4316453" y="6331950"/>
                </a:lnTo>
                <a:cubicBezTo>
                  <a:pt x="4316454" y="6340386"/>
                  <a:pt x="4274274" y="6365693"/>
                  <a:pt x="4282711" y="6374128"/>
                </a:cubicBezTo>
                <a:cubicBezTo>
                  <a:pt x="4358631" y="6289771"/>
                  <a:pt x="4459860" y="6196979"/>
                  <a:pt x="4544217" y="6104187"/>
                </a:cubicBezTo>
                <a:cubicBezTo>
                  <a:pt x="4552653" y="6095750"/>
                  <a:pt x="4561090" y="6078880"/>
                  <a:pt x="4569526" y="6070442"/>
                </a:cubicBezTo>
                <a:lnTo>
                  <a:pt x="4577961" y="6062009"/>
                </a:lnTo>
                <a:cubicBezTo>
                  <a:pt x="4611704" y="6024048"/>
                  <a:pt x="4647556" y="5979761"/>
                  <a:pt x="4683408" y="5931256"/>
                </a:cubicBezTo>
                <a:lnTo>
                  <a:pt x="4748312" y="5835198"/>
                </a:lnTo>
                <a:lnTo>
                  <a:pt x="4751363" y="5826231"/>
                </a:lnTo>
                <a:cubicBezTo>
                  <a:pt x="4759329" y="5811241"/>
                  <a:pt x="4763672" y="5807923"/>
                  <a:pt x="4767931" y="5806085"/>
                </a:cubicBezTo>
                <a:lnTo>
                  <a:pt x="4768003" y="5806053"/>
                </a:lnTo>
                <a:lnTo>
                  <a:pt x="4788853" y="5775196"/>
                </a:lnTo>
                <a:lnTo>
                  <a:pt x="4792070" y="5772856"/>
                </a:lnTo>
                <a:lnTo>
                  <a:pt x="4793063" y="5765638"/>
                </a:lnTo>
                <a:cubicBezTo>
                  <a:pt x="4793133" y="5759110"/>
                  <a:pt x="4792249" y="5753715"/>
                  <a:pt x="4796398" y="5743259"/>
                </a:cubicBezTo>
                <a:cubicBezTo>
                  <a:pt x="4824170" y="5713949"/>
                  <a:pt x="4835236" y="5686068"/>
                  <a:pt x="4843536" y="5665159"/>
                </a:cubicBezTo>
                <a:cubicBezTo>
                  <a:pt x="4851836" y="5644248"/>
                  <a:pt x="4858035" y="5618468"/>
                  <a:pt x="4878837" y="5586387"/>
                </a:cubicBezTo>
                <a:cubicBezTo>
                  <a:pt x="4888572" y="5582186"/>
                  <a:pt x="4896207" y="5573116"/>
                  <a:pt x="4895541" y="5584956"/>
                </a:cubicBezTo>
                <a:cubicBezTo>
                  <a:pt x="4940577" y="5501985"/>
                  <a:pt x="4953640" y="5438585"/>
                  <a:pt x="4981973" y="5357045"/>
                </a:cubicBezTo>
                <a:cubicBezTo>
                  <a:pt x="4977105" y="5359145"/>
                  <a:pt x="4966704" y="5375186"/>
                  <a:pt x="4962502" y="5365447"/>
                </a:cubicBezTo>
                <a:cubicBezTo>
                  <a:pt x="4978331" y="5295077"/>
                  <a:pt x="5011740" y="5292214"/>
                  <a:pt x="5038742" y="5234354"/>
                </a:cubicBezTo>
                <a:cubicBezTo>
                  <a:pt x="5047812" y="5241993"/>
                  <a:pt x="5029775" y="5267103"/>
                  <a:pt x="5031211" y="5283813"/>
                </a:cubicBezTo>
                <a:cubicBezTo>
                  <a:pt x="5029110" y="5278944"/>
                  <a:pt x="5029110" y="5278944"/>
                  <a:pt x="5033979" y="5276843"/>
                </a:cubicBezTo>
                <a:cubicBezTo>
                  <a:pt x="5036744" y="5269873"/>
                  <a:pt x="5041612" y="5267773"/>
                  <a:pt x="5038846" y="5274743"/>
                </a:cubicBezTo>
                <a:cubicBezTo>
                  <a:pt x="5038846" y="5274743"/>
                  <a:pt x="5038180" y="5286582"/>
                  <a:pt x="5033312" y="5288683"/>
                </a:cubicBezTo>
                <a:cubicBezTo>
                  <a:pt x="5033312" y="5288683"/>
                  <a:pt x="5035413" y="5293552"/>
                  <a:pt x="5035413" y="5293552"/>
                </a:cubicBezTo>
                <a:cubicBezTo>
                  <a:pt x="5035413" y="5293552"/>
                  <a:pt x="5035413" y="5293552"/>
                  <a:pt x="5030545" y="5295653"/>
                </a:cubicBezTo>
                <a:cubicBezTo>
                  <a:pt x="5020249" y="5352082"/>
                  <a:pt x="5002985" y="5405743"/>
                  <a:pt x="4972446" y="5442024"/>
                </a:cubicBezTo>
                <a:cubicBezTo>
                  <a:pt x="4977419" y="5480313"/>
                  <a:pt x="4933047" y="5551444"/>
                  <a:pt x="4918549" y="5598134"/>
                </a:cubicBezTo>
                <a:cubicBezTo>
                  <a:pt x="4908148" y="5614175"/>
                  <a:pt x="4906047" y="5609305"/>
                  <a:pt x="4906713" y="5597465"/>
                </a:cubicBezTo>
                <a:cubicBezTo>
                  <a:pt x="4900514" y="5623245"/>
                  <a:pt x="4882478" y="5648356"/>
                  <a:pt x="4886681" y="5658095"/>
                </a:cubicBezTo>
                <a:cubicBezTo>
                  <a:pt x="4867979" y="5695045"/>
                  <a:pt x="4854812" y="5718056"/>
                  <a:pt x="4846511" y="5738966"/>
                </a:cubicBezTo>
                <a:cubicBezTo>
                  <a:pt x="4833344" y="5761976"/>
                  <a:pt x="4822943" y="5778017"/>
                  <a:pt x="4800039" y="5805228"/>
                </a:cubicBezTo>
                <a:cubicBezTo>
                  <a:pt x="4796555" y="5803844"/>
                  <a:pt x="4796721" y="5800883"/>
                  <a:pt x="4796888" y="5797923"/>
                </a:cubicBezTo>
                <a:lnTo>
                  <a:pt x="4793961" y="5791139"/>
                </a:lnTo>
                <a:lnTo>
                  <a:pt x="4788854" y="5800502"/>
                </a:lnTo>
                <a:lnTo>
                  <a:pt x="4788524" y="5800530"/>
                </a:lnTo>
                <a:lnTo>
                  <a:pt x="4772434" y="5831127"/>
                </a:lnTo>
                <a:lnTo>
                  <a:pt x="4771983" y="5834245"/>
                </a:lnTo>
                <a:lnTo>
                  <a:pt x="4770615" y="5834587"/>
                </a:lnTo>
                <a:lnTo>
                  <a:pt x="4763546" y="5848027"/>
                </a:lnTo>
                <a:lnTo>
                  <a:pt x="4763547" y="5851116"/>
                </a:lnTo>
                <a:cubicBezTo>
                  <a:pt x="4755109" y="5876421"/>
                  <a:pt x="4721369" y="5935473"/>
                  <a:pt x="4729804" y="5927037"/>
                </a:cubicBezTo>
                <a:cubicBezTo>
                  <a:pt x="4729804" y="5918602"/>
                  <a:pt x="4738242" y="5918602"/>
                  <a:pt x="4738240" y="5910164"/>
                </a:cubicBezTo>
                <a:cubicBezTo>
                  <a:pt x="4738242" y="5918602"/>
                  <a:pt x="4738240" y="5927039"/>
                  <a:pt x="4738240" y="5927039"/>
                </a:cubicBezTo>
                <a:cubicBezTo>
                  <a:pt x="4738240" y="5927039"/>
                  <a:pt x="4746676" y="5927038"/>
                  <a:pt x="4755110" y="5918603"/>
                </a:cubicBezTo>
                <a:cubicBezTo>
                  <a:pt x="4755110" y="5921414"/>
                  <a:pt x="4755110" y="5924227"/>
                  <a:pt x="4755112" y="5927039"/>
                </a:cubicBezTo>
                <a:cubicBezTo>
                  <a:pt x="4755112" y="5927039"/>
                  <a:pt x="4746676" y="5927038"/>
                  <a:pt x="4746676" y="5935473"/>
                </a:cubicBezTo>
                <a:cubicBezTo>
                  <a:pt x="4746676" y="5938284"/>
                  <a:pt x="4746677" y="5941096"/>
                  <a:pt x="4746678" y="5943907"/>
                </a:cubicBezTo>
                <a:cubicBezTo>
                  <a:pt x="4729804" y="5969216"/>
                  <a:pt x="4721369" y="5986087"/>
                  <a:pt x="4721368" y="5994521"/>
                </a:cubicBezTo>
                <a:lnTo>
                  <a:pt x="4721369" y="6002959"/>
                </a:lnTo>
                <a:lnTo>
                  <a:pt x="4729804" y="5994523"/>
                </a:lnTo>
                <a:cubicBezTo>
                  <a:pt x="4721369" y="6002959"/>
                  <a:pt x="4729804" y="6002959"/>
                  <a:pt x="4738240" y="5994523"/>
                </a:cubicBezTo>
                <a:cubicBezTo>
                  <a:pt x="4696060" y="6053573"/>
                  <a:pt x="4679190" y="6095752"/>
                  <a:pt x="4653883" y="6146366"/>
                </a:cubicBezTo>
                <a:cubicBezTo>
                  <a:pt x="4628575" y="6188543"/>
                  <a:pt x="4603266" y="6230723"/>
                  <a:pt x="4561090" y="6289771"/>
                </a:cubicBezTo>
                <a:cubicBezTo>
                  <a:pt x="4569526" y="6281334"/>
                  <a:pt x="4569526" y="6289770"/>
                  <a:pt x="4561089" y="6298205"/>
                </a:cubicBezTo>
                <a:lnTo>
                  <a:pt x="4552654" y="6298207"/>
                </a:lnTo>
                <a:lnTo>
                  <a:pt x="4552653" y="6306643"/>
                </a:lnTo>
                <a:lnTo>
                  <a:pt x="4544217" y="6315080"/>
                </a:lnTo>
                <a:lnTo>
                  <a:pt x="4527347" y="6340384"/>
                </a:lnTo>
                <a:cubicBezTo>
                  <a:pt x="4535782" y="6340386"/>
                  <a:pt x="4527347" y="6348821"/>
                  <a:pt x="4527349" y="6357257"/>
                </a:cubicBezTo>
                <a:cubicBezTo>
                  <a:pt x="4544217" y="6340387"/>
                  <a:pt x="4535782" y="6340386"/>
                  <a:pt x="4544216" y="6323514"/>
                </a:cubicBezTo>
                <a:lnTo>
                  <a:pt x="4552655" y="6323514"/>
                </a:lnTo>
                <a:cubicBezTo>
                  <a:pt x="4552655" y="6326326"/>
                  <a:pt x="4552654" y="6329138"/>
                  <a:pt x="4552653" y="6331950"/>
                </a:cubicBezTo>
                <a:cubicBezTo>
                  <a:pt x="4561090" y="6331950"/>
                  <a:pt x="4561089" y="6323512"/>
                  <a:pt x="4561089" y="6323512"/>
                </a:cubicBezTo>
                <a:lnTo>
                  <a:pt x="4561090" y="6315079"/>
                </a:lnTo>
                <a:lnTo>
                  <a:pt x="4569526" y="6306641"/>
                </a:lnTo>
                <a:cubicBezTo>
                  <a:pt x="4577961" y="6298207"/>
                  <a:pt x="4577961" y="6272900"/>
                  <a:pt x="4586397" y="6281336"/>
                </a:cubicBezTo>
                <a:cubicBezTo>
                  <a:pt x="4603267" y="6272900"/>
                  <a:pt x="4577961" y="6272900"/>
                  <a:pt x="4586397" y="6264464"/>
                </a:cubicBezTo>
                <a:cubicBezTo>
                  <a:pt x="4594833" y="6256029"/>
                  <a:pt x="4594833" y="6264464"/>
                  <a:pt x="4603267" y="6264464"/>
                </a:cubicBezTo>
                <a:cubicBezTo>
                  <a:pt x="4611704" y="6247593"/>
                  <a:pt x="4628576" y="6205416"/>
                  <a:pt x="4628576" y="6205416"/>
                </a:cubicBezTo>
                <a:cubicBezTo>
                  <a:pt x="4645449" y="6171671"/>
                  <a:pt x="4687626" y="6121059"/>
                  <a:pt x="4696061" y="6104186"/>
                </a:cubicBezTo>
                <a:cubicBezTo>
                  <a:pt x="4704497" y="6095752"/>
                  <a:pt x="4696061" y="6104186"/>
                  <a:pt x="4687626" y="6104185"/>
                </a:cubicBezTo>
                <a:cubicBezTo>
                  <a:pt x="4696061" y="6104186"/>
                  <a:pt x="4704496" y="6087316"/>
                  <a:pt x="4704496" y="6087316"/>
                </a:cubicBezTo>
                <a:lnTo>
                  <a:pt x="4704497" y="6070444"/>
                </a:lnTo>
                <a:cubicBezTo>
                  <a:pt x="4712933" y="6062009"/>
                  <a:pt x="4712935" y="6078880"/>
                  <a:pt x="4712933" y="6070444"/>
                </a:cubicBezTo>
                <a:cubicBezTo>
                  <a:pt x="4729803" y="6062009"/>
                  <a:pt x="4712933" y="6045137"/>
                  <a:pt x="4729804" y="6053573"/>
                </a:cubicBezTo>
                <a:cubicBezTo>
                  <a:pt x="4736130" y="6028266"/>
                  <a:pt x="4751949" y="5983979"/>
                  <a:pt x="4770138" y="5956299"/>
                </a:cubicBezTo>
                <a:lnTo>
                  <a:pt x="4783304" y="5941648"/>
                </a:lnTo>
                <a:lnTo>
                  <a:pt x="4783581" y="5941799"/>
                </a:lnTo>
                <a:cubicBezTo>
                  <a:pt x="4786745" y="5941800"/>
                  <a:pt x="4788854" y="5939691"/>
                  <a:pt x="4788853" y="5935473"/>
                </a:cubicBezTo>
                <a:lnTo>
                  <a:pt x="4783304" y="5941648"/>
                </a:lnTo>
                <a:lnTo>
                  <a:pt x="4771983" y="5935471"/>
                </a:lnTo>
                <a:cubicBezTo>
                  <a:pt x="4814160" y="5876423"/>
                  <a:pt x="4864778" y="5783632"/>
                  <a:pt x="4873212" y="5749889"/>
                </a:cubicBezTo>
                <a:cubicBezTo>
                  <a:pt x="4881647" y="5733018"/>
                  <a:pt x="4949133" y="5640225"/>
                  <a:pt x="4949133" y="5598046"/>
                </a:cubicBezTo>
                <a:cubicBezTo>
                  <a:pt x="4957569" y="5581173"/>
                  <a:pt x="4949133" y="5598046"/>
                  <a:pt x="4957571" y="5598047"/>
                </a:cubicBezTo>
                <a:cubicBezTo>
                  <a:pt x="4957571" y="5572739"/>
                  <a:pt x="4991311" y="5522125"/>
                  <a:pt x="5008183" y="5496818"/>
                </a:cubicBezTo>
                <a:cubicBezTo>
                  <a:pt x="5008183" y="5496818"/>
                  <a:pt x="4999747" y="5513691"/>
                  <a:pt x="5008182" y="5522123"/>
                </a:cubicBezTo>
                <a:cubicBezTo>
                  <a:pt x="5025054" y="5463075"/>
                  <a:pt x="5016619" y="5479947"/>
                  <a:pt x="4999747" y="5488384"/>
                </a:cubicBezTo>
                <a:cubicBezTo>
                  <a:pt x="5033490" y="5420898"/>
                  <a:pt x="5033490" y="5412461"/>
                  <a:pt x="5067232" y="5378718"/>
                </a:cubicBezTo>
                <a:lnTo>
                  <a:pt x="5075669" y="5370283"/>
                </a:lnTo>
                <a:lnTo>
                  <a:pt x="5075669" y="5361848"/>
                </a:lnTo>
                <a:lnTo>
                  <a:pt x="5067234" y="5361848"/>
                </a:lnTo>
                <a:cubicBezTo>
                  <a:pt x="5067234" y="5361848"/>
                  <a:pt x="5067233" y="5353409"/>
                  <a:pt x="5075669" y="5344976"/>
                </a:cubicBezTo>
                <a:cubicBezTo>
                  <a:pt x="5075670" y="5347788"/>
                  <a:pt x="5075670" y="5350600"/>
                  <a:pt x="5075671" y="5353411"/>
                </a:cubicBezTo>
                <a:lnTo>
                  <a:pt x="5084105" y="5353411"/>
                </a:lnTo>
                <a:lnTo>
                  <a:pt x="5084105" y="5336541"/>
                </a:lnTo>
                <a:lnTo>
                  <a:pt x="5092541" y="5328103"/>
                </a:lnTo>
                <a:cubicBezTo>
                  <a:pt x="5100976" y="5319670"/>
                  <a:pt x="5117848" y="5277491"/>
                  <a:pt x="5092541" y="5302798"/>
                </a:cubicBezTo>
                <a:cubicBezTo>
                  <a:pt x="5100976" y="5294363"/>
                  <a:pt x="5100976" y="5294363"/>
                  <a:pt x="5100978" y="5285927"/>
                </a:cubicBezTo>
                <a:cubicBezTo>
                  <a:pt x="5100978" y="5285927"/>
                  <a:pt x="5092539" y="5285927"/>
                  <a:pt x="5092541" y="5294363"/>
                </a:cubicBezTo>
                <a:cubicBezTo>
                  <a:pt x="5092541" y="5294363"/>
                  <a:pt x="5084105" y="5294363"/>
                  <a:pt x="5084105" y="5302796"/>
                </a:cubicBezTo>
                <a:lnTo>
                  <a:pt x="5084105" y="5285927"/>
                </a:lnTo>
                <a:cubicBezTo>
                  <a:pt x="5092540" y="5277491"/>
                  <a:pt x="5100976" y="5260620"/>
                  <a:pt x="5109412" y="5235313"/>
                </a:cubicBezTo>
                <a:cubicBezTo>
                  <a:pt x="5126283" y="5201570"/>
                  <a:pt x="5143156" y="5167827"/>
                  <a:pt x="5151589" y="5142520"/>
                </a:cubicBezTo>
                <a:lnTo>
                  <a:pt x="5160025" y="5134084"/>
                </a:lnTo>
                <a:lnTo>
                  <a:pt x="5160025" y="5125649"/>
                </a:lnTo>
                <a:cubicBezTo>
                  <a:pt x="5160025" y="5108777"/>
                  <a:pt x="5168461" y="5091906"/>
                  <a:pt x="5176898" y="5083470"/>
                </a:cubicBezTo>
                <a:cubicBezTo>
                  <a:pt x="5176897" y="5075036"/>
                  <a:pt x="5185332" y="5058163"/>
                  <a:pt x="5185333" y="5049729"/>
                </a:cubicBezTo>
                <a:cubicBezTo>
                  <a:pt x="5193769" y="5032856"/>
                  <a:pt x="5210641" y="5007550"/>
                  <a:pt x="5219076" y="4990679"/>
                </a:cubicBezTo>
                <a:lnTo>
                  <a:pt x="5227514" y="4990679"/>
                </a:lnTo>
                <a:cubicBezTo>
                  <a:pt x="5227512" y="4982241"/>
                  <a:pt x="5227512" y="4982241"/>
                  <a:pt x="5227511" y="4973806"/>
                </a:cubicBezTo>
                <a:lnTo>
                  <a:pt x="5227512" y="4965372"/>
                </a:lnTo>
                <a:lnTo>
                  <a:pt x="5219077" y="4973806"/>
                </a:lnTo>
                <a:cubicBezTo>
                  <a:pt x="5227512" y="4956934"/>
                  <a:pt x="5252821" y="4931627"/>
                  <a:pt x="5244383" y="4914756"/>
                </a:cubicBezTo>
                <a:cubicBezTo>
                  <a:pt x="5252819" y="4914756"/>
                  <a:pt x="5252819" y="4914756"/>
                  <a:pt x="5252819" y="4906320"/>
                </a:cubicBezTo>
                <a:cubicBezTo>
                  <a:pt x="5261255" y="4897886"/>
                  <a:pt x="5252821" y="4897886"/>
                  <a:pt x="5252821" y="4897886"/>
                </a:cubicBezTo>
                <a:cubicBezTo>
                  <a:pt x="5269693" y="4872579"/>
                  <a:pt x="5252819" y="4847272"/>
                  <a:pt x="5269691" y="4838836"/>
                </a:cubicBezTo>
                <a:lnTo>
                  <a:pt x="5269691" y="4847272"/>
                </a:lnTo>
                <a:cubicBezTo>
                  <a:pt x="5261255" y="4864143"/>
                  <a:pt x="5261255" y="4872579"/>
                  <a:pt x="5269693" y="4872579"/>
                </a:cubicBezTo>
                <a:cubicBezTo>
                  <a:pt x="5269693" y="4872579"/>
                  <a:pt x="5278127" y="4864143"/>
                  <a:pt x="5278126" y="4855707"/>
                </a:cubicBezTo>
                <a:lnTo>
                  <a:pt x="5286562" y="4847272"/>
                </a:lnTo>
                <a:cubicBezTo>
                  <a:pt x="5303433" y="4847270"/>
                  <a:pt x="5294998" y="4872579"/>
                  <a:pt x="5278125" y="4881015"/>
                </a:cubicBezTo>
                <a:cubicBezTo>
                  <a:pt x="5294998" y="4872579"/>
                  <a:pt x="5286561" y="4914756"/>
                  <a:pt x="5294998" y="4889450"/>
                </a:cubicBezTo>
                <a:cubicBezTo>
                  <a:pt x="5278126" y="4872579"/>
                  <a:pt x="5328740" y="4864144"/>
                  <a:pt x="5320304" y="4830400"/>
                </a:cubicBezTo>
                <a:lnTo>
                  <a:pt x="5328741" y="4821963"/>
                </a:lnTo>
                <a:lnTo>
                  <a:pt x="5328741" y="4813530"/>
                </a:lnTo>
                <a:lnTo>
                  <a:pt x="5328741" y="4805093"/>
                </a:lnTo>
                <a:lnTo>
                  <a:pt x="5320305" y="4813527"/>
                </a:lnTo>
                <a:cubicBezTo>
                  <a:pt x="5320304" y="4805093"/>
                  <a:pt x="5328740" y="4788222"/>
                  <a:pt x="5320305" y="4788222"/>
                </a:cubicBezTo>
                <a:lnTo>
                  <a:pt x="5311868" y="4779784"/>
                </a:lnTo>
                <a:cubicBezTo>
                  <a:pt x="5303434" y="4796658"/>
                  <a:pt x="5303433" y="4805093"/>
                  <a:pt x="5294998" y="4821963"/>
                </a:cubicBezTo>
                <a:lnTo>
                  <a:pt x="5294998" y="4813529"/>
                </a:lnTo>
                <a:cubicBezTo>
                  <a:pt x="5294997" y="4805093"/>
                  <a:pt x="5294998" y="4796657"/>
                  <a:pt x="5286562" y="4796658"/>
                </a:cubicBezTo>
                <a:lnTo>
                  <a:pt x="5279291" y="4811201"/>
                </a:lnTo>
                <a:lnTo>
                  <a:pt x="5280235" y="4795603"/>
                </a:lnTo>
                <a:cubicBezTo>
                  <a:pt x="5284454" y="4784004"/>
                  <a:pt x="5290780" y="4771350"/>
                  <a:pt x="5294997" y="4754479"/>
                </a:cubicBezTo>
                <a:cubicBezTo>
                  <a:pt x="5261254" y="4805093"/>
                  <a:pt x="5286562" y="4746045"/>
                  <a:pt x="5269690" y="4729170"/>
                </a:cubicBezTo>
                <a:lnTo>
                  <a:pt x="5278128" y="4737607"/>
                </a:lnTo>
                <a:lnTo>
                  <a:pt x="5286561" y="4737608"/>
                </a:lnTo>
                <a:cubicBezTo>
                  <a:pt x="5286562" y="4746045"/>
                  <a:pt x="5286562" y="4746045"/>
                  <a:pt x="5294998" y="4737608"/>
                </a:cubicBezTo>
                <a:cubicBezTo>
                  <a:pt x="5294998" y="4737608"/>
                  <a:pt x="5294997" y="4729170"/>
                  <a:pt x="5294999" y="4720736"/>
                </a:cubicBezTo>
                <a:lnTo>
                  <a:pt x="5295000" y="4712301"/>
                </a:lnTo>
                <a:cubicBezTo>
                  <a:pt x="5303434" y="4703863"/>
                  <a:pt x="5311869" y="4712299"/>
                  <a:pt x="5311869" y="4695429"/>
                </a:cubicBezTo>
                <a:lnTo>
                  <a:pt x="5311869" y="4712299"/>
                </a:lnTo>
                <a:cubicBezTo>
                  <a:pt x="5311869" y="4720736"/>
                  <a:pt x="5320306" y="4720735"/>
                  <a:pt x="5320307" y="4712301"/>
                </a:cubicBezTo>
                <a:cubicBezTo>
                  <a:pt x="5328740" y="4712301"/>
                  <a:pt x="5328743" y="4703863"/>
                  <a:pt x="5328740" y="4695429"/>
                </a:cubicBezTo>
                <a:lnTo>
                  <a:pt x="5328740" y="4678557"/>
                </a:lnTo>
                <a:cubicBezTo>
                  <a:pt x="5328741" y="4661688"/>
                  <a:pt x="5320305" y="4644813"/>
                  <a:pt x="5311871" y="4661688"/>
                </a:cubicBezTo>
                <a:cubicBezTo>
                  <a:pt x="5311869" y="4653253"/>
                  <a:pt x="5311869" y="4653253"/>
                  <a:pt x="5303433" y="4653252"/>
                </a:cubicBezTo>
                <a:lnTo>
                  <a:pt x="5294998" y="4661688"/>
                </a:lnTo>
                <a:cubicBezTo>
                  <a:pt x="5294999" y="4653250"/>
                  <a:pt x="5303434" y="4636379"/>
                  <a:pt x="5303432" y="4619508"/>
                </a:cubicBezTo>
                <a:cubicBezTo>
                  <a:pt x="5303434" y="4636379"/>
                  <a:pt x="5294999" y="4653250"/>
                  <a:pt x="5303432" y="4644816"/>
                </a:cubicBezTo>
                <a:cubicBezTo>
                  <a:pt x="5320304" y="4636382"/>
                  <a:pt x="5303432" y="4619508"/>
                  <a:pt x="5320305" y="4611072"/>
                </a:cubicBezTo>
                <a:lnTo>
                  <a:pt x="5328743" y="4611070"/>
                </a:lnTo>
                <a:cubicBezTo>
                  <a:pt x="5328741" y="4608259"/>
                  <a:pt x="5328742" y="4605448"/>
                  <a:pt x="5328741" y="4602637"/>
                </a:cubicBezTo>
                <a:lnTo>
                  <a:pt x="5328741" y="4594202"/>
                </a:lnTo>
                <a:lnTo>
                  <a:pt x="5320304" y="4594202"/>
                </a:lnTo>
                <a:lnTo>
                  <a:pt x="5337175" y="4577331"/>
                </a:lnTo>
                <a:cubicBezTo>
                  <a:pt x="5328740" y="4560457"/>
                  <a:pt x="5337176" y="4543586"/>
                  <a:pt x="5337175" y="4526717"/>
                </a:cubicBezTo>
                <a:cubicBezTo>
                  <a:pt x="5337178" y="4535152"/>
                  <a:pt x="5337176" y="4543586"/>
                  <a:pt x="5337176" y="4543586"/>
                </a:cubicBezTo>
                <a:cubicBezTo>
                  <a:pt x="5345612" y="4509845"/>
                  <a:pt x="5337176" y="4518279"/>
                  <a:pt x="5354048" y="4492974"/>
                </a:cubicBezTo>
                <a:lnTo>
                  <a:pt x="5362484" y="4501408"/>
                </a:lnTo>
                <a:lnTo>
                  <a:pt x="5362484" y="4492972"/>
                </a:lnTo>
                <a:lnTo>
                  <a:pt x="5370918" y="4492974"/>
                </a:lnTo>
                <a:cubicBezTo>
                  <a:pt x="5354048" y="4543588"/>
                  <a:pt x="5370919" y="4501408"/>
                  <a:pt x="5379355" y="4501407"/>
                </a:cubicBezTo>
                <a:cubicBezTo>
                  <a:pt x="5370919" y="4526717"/>
                  <a:pt x="5362484" y="4552024"/>
                  <a:pt x="5362484" y="4577331"/>
                </a:cubicBezTo>
                <a:lnTo>
                  <a:pt x="5354048" y="4577331"/>
                </a:lnTo>
                <a:cubicBezTo>
                  <a:pt x="5345611" y="4594200"/>
                  <a:pt x="5345612" y="4602638"/>
                  <a:pt x="5345612" y="4611072"/>
                </a:cubicBezTo>
                <a:cubicBezTo>
                  <a:pt x="5354048" y="4594202"/>
                  <a:pt x="5354048" y="4585765"/>
                  <a:pt x="5362483" y="4585763"/>
                </a:cubicBezTo>
                <a:cubicBezTo>
                  <a:pt x="5354048" y="4611072"/>
                  <a:pt x="5362483" y="4611070"/>
                  <a:pt x="5354047" y="4627944"/>
                </a:cubicBezTo>
                <a:lnTo>
                  <a:pt x="5345611" y="4636382"/>
                </a:lnTo>
                <a:lnTo>
                  <a:pt x="5345612" y="4644813"/>
                </a:lnTo>
                <a:lnTo>
                  <a:pt x="5354047" y="4653250"/>
                </a:lnTo>
                <a:lnTo>
                  <a:pt x="5362483" y="4644815"/>
                </a:lnTo>
                <a:cubicBezTo>
                  <a:pt x="5370917" y="4644815"/>
                  <a:pt x="5370918" y="4636379"/>
                  <a:pt x="5370919" y="4627945"/>
                </a:cubicBezTo>
                <a:lnTo>
                  <a:pt x="5370919" y="4619508"/>
                </a:lnTo>
                <a:lnTo>
                  <a:pt x="5362483" y="4619508"/>
                </a:lnTo>
                <a:cubicBezTo>
                  <a:pt x="5362484" y="4594202"/>
                  <a:pt x="5387791" y="4535150"/>
                  <a:pt x="5387791" y="4501408"/>
                </a:cubicBezTo>
                <a:lnTo>
                  <a:pt x="5396225" y="4492972"/>
                </a:lnTo>
                <a:cubicBezTo>
                  <a:pt x="5396224" y="4490161"/>
                  <a:pt x="5396224" y="4487349"/>
                  <a:pt x="5396224" y="4484538"/>
                </a:cubicBezTo>
                <a:cubicBezTo>
                  <a:pt x="5396224" y="4481726"/>
                  <a:pt x="5396224" y="4478914"/>
                  <a:pt x="5396225" y="4476102"/>
                </a:cubicBezTo>
                <a:cubicBezTo>
                  <a:pt x="5396226" y="4459231"/>
                  <a:pt x="5404662" y="4433924"/>
                  <a:pt x="5413098" y="4425488"/>
                </a:cubicBezTo>
                <a:lnTo>
                  <a:pt x="5404662" y="4425486"/>
                </a:lnTo>
                <a:lnTo>
                  <a:pt x="5413098" y="4417053"/>
                </a:lnTo>
                <a:cubicBezTo>
                  <a:pt x="5413098" y="4417053"/>
                  <a:pt x="5421534" y="4408617"/>
                  <a:pt x="5421533" y="4400179"/>
                </a:cubicBezTo>
                <a:lnTo>
                  <a:pt x="5413097" y="4391743"/>
                </a:lnTo>
                <a:cubicBezTo>
                  <a:pt x="5415207" y="4370655"/>
                  <a:pt x="5418370" y="4352203"/>
                  <a:pt x="5421797" y="4335463"/>
                </a:cubicBezTo>
                <a:lnTo>
                  <a:pt x="5430069" y="4298454"/>
                </a:lnTo>
                <a:lnTo>
                  <a:pt x="5422231" y="4304885"/>
                </a:lnTo>
                <a:cubicBezTo>
                  <a:pt x="5417998" y="4308077"/>
                  <a:pt x="5416957" y="4315503"/>
                  <a:pt x="5412724" y="4318695"/>
                </a:cubicBezTo>
                <a:cubicBezTo>
                  <a:pt x="5412724" y="4318695"/>
                  <a:pt x="5409531" y="4314460"/>
                  <a:pt x="5410571" y="4307033"/>
                </a:cubicBezTo>
                <a:cubicBezTo>
                  <a:pt x="5410571" y="4307033"/>
                  <a:pt x="5410571" y="4307033"/>
                  <a:pt x="5411613" y="4299607"/>
                </a:cubicBezTo>
                <a:cubicBezTo>
                  <a:pt x="5409531" y="4314460"/>
                  <a:pt x="5399952" y="4301755"/>
                  <a:pt x="5410500" y="4280519"/>
                </a:cubicBezTo>
                <a:cubicBezTo>
                  <a:pt x="5410500" y="4280519"/>
                  <a:pt x="5410500" y="4280519"/>
                  <a:pt x="5417926" y="4281562"/>
                </a:cubicBezTo>
                <a:cubicBezTo>
                  <a:pt x="5422159" y="4278371"/>
                  <a:pt x="5423199" y="4270944"/>
                  <a:pt x="5423199" y="4270944"/>
                </a:cubicBezTo>
                <a:cubicBezTo>
                  <a:pt x="5430626" y="4271987"/>
                  <a:pt x="5426393" y="4275179"/>
                  <a:pt x="5425352" y="4282606"/>
                </a:cubicBezTo>
                <a:cubicBezTo>
                  <a:pt x="5425352" y="4282606"/>
                  <a:pt x="5425352" y="4282606"/>
                  <a:pt x="5424312" y="4290032"/>
                </a:cubicBezTo>
                <a:cubicBezTo>
                  <a:pt x="5428006" y="4283925"/>
                  <a:pt x="5431697" y="4276161"/>
                  <a:pt x="5435055" y="4267818"/>
                </a:cubicBezTo>
                <a:lnTo>
                  <a:pt x="5436591" y="4263308"/>
                </a:lnTo>
                <a:lnTo>
                  <a:pt x="5439195" y="4248207"/>
                </a:lnTo>
                <a:cubicBezTo>
                  <a:pt x="5440513" y="4234630"/>
                  <a:pt x="5440514" y="4220923"/>
                  <a:pt x="5438405" y="4206160"/>
                </a:cubicBezTo>
                <a:cubicBezTo>
                  <a:pt x="5446840" y="4206161"/>
                  <a:pt x="5446841" y="4197726"/>
                  <a:pt x="5446841" y="4189290"/>
                </a:cubicBezTo>
                <a:lnTo>
                  <a:pt x="5446841" y="4180852"/>
                </a:lnTo>
                <a:lnTo>
                  <a:pt x="5438404" y="4180854"/>
                </a:lnTo>
                <a:cubicBezTo>
                  <a:pt x="5455276" y="4172417"/>
                  <a:pt x="5455276" y="4147110"/>
                  <a:pt x="5455276" y="4130240"/>
                </a:cubicBezTo>
                <a:lnTo>
                  <a:pt x="5455276" y="4121804"/>
                </a:lnTo>
                <a:lnTo>
                  <a:pt x="5455276" y="4104933"/>
                </a:lnTo>
                <a:lnTo>
                  <a:pt x="5455276" y="4096497"/>
                </a:lnTo>
                <a:cubicBezTo>
                  <a:pt x="5455276" y="4096497"/>
                  <a:pt x="5463712" y="4096495"/>
                  <a:pt x="5463712" y="4088062"/>
                </a:cubicBezTo>
                <a:cubicBezTo>
                  <a:pt x="5463710" y="4085250"/>
                  <a:pt x="5463710" y="4082438"/>
                  <a:pt x="5463710" y="4079626"/>
                </a:cubicBezTo>
                <a:cubicBezTo>
                  <a:pt x="5455276" y="4062752"/>
                  <a:pt x="5480584" y="4029012"/>
                  <a:pt x="5463711" y="4029012"/>
                </a:cubicBezTo>
                <a:lnTo>
                  <a:pt x="5463712" y="4020574"/>
                </a:lnTo>
                <a:lnTo>
                  <a:pt x="5463712" y="4003705"/>
                </a:lnTo>
                <a:lnTo>
                  <a:pt x="5463712" y="3995269"/>
                </a:lnTo>
                <a:cubicBezTo>
                  <a:pt x="5480584" y="3986830"/>
                  <a:pt x="5463712" y="3953088"/>
                  <a:pt x="5463711" y="3936219"/>
                </a:cubicBezTo>
                <a:cubicBezTo>
                  <a:pt x="5463711" y="3910912"/>
                  <a:pt x="5480584" y="3927783"/>
                  <a:pt x="5480582" y="3902476"/>
                </a:cubicBezTo>
                <a:cubicBezTo>
                  <a:pt x="5480582" y="3902476"/>
                  <a:pt x="5480584" y="3894040"/>
                  <a:pt x="5489019" y="3894042"/>
                </a:cubicBezTo>
                <a:lnTo>
                  <a:pt x="5489019" y="3885606"/>
                </a:lnTo>
                <a:cubicBezTo>
                  <a:pt x="5489019" y="3877167"/>
                  <a:pt x="5489019" y="3877167"/>
                  <a:pt x="5480583" y="3885606"/>
                </a:cubicBezTo>
                <a:lnTo>
                  <a:pt x="5480584" y="3894040"/>
                </a:lnTo>
                <a:cubicBezTo>
                  <a:pt x="5472148" y="3877169"/>
                  <a:pt x="5480583" y="3860299"/>
                  <a:pt x="5472148" y="3860298"/>
                </a:cubicBezTo>
                <a:cubicBezTo>
                  <a:pt x="5480582" y="3834992"/>
                  <a:pt x="5480583" y="3860299"/>
                  <a:pt x="5489019" y="3860299"/>
                </a:cubicBezTo>
                <a:lnTo>
                  <a:pt x="5496941" y="3868220"/>
                </a:lnTo>
                <a:lnTo>
                  <a:pt x="5493896" y="3915262"/>
                </a:lnTo>
                <a:cubicBezTo>
                  <a:pt x="5492709" y="3963109"/>
                  <a:pt x="5497455" y="3993159"/>
                  <a:pt x="5497452" y="4037447"/>
                </a:cubicBezTo>
                <a:cubicBezTo>
                  <a:pt x="5497452" y="4037447"/>
                  <a:pt x="5489019" y="4037445"/>
                  <a:pt x="5489016" y="4045883"/>
                </a:cubicBezTo>
                <a:cubicBezTo>
                  <a:pt x="5489018" y="4048695"/>
                  <a:pt x="5489018" y="4051507"/>
                  <a:pt x="5489019" y="4054319"/>
                </a:cubicBezTo>
                <a:lnTo>
                  <a:pt x="5489386" y="4063858"/>
                </a:lnTo>
                <a:lnTo>
                  <a:pt x="5490041" y="4061970"/>
                </a:lnTo>
                <a:cubicBezTo>
                  <a:pt x="5495580" y="4051566"/>
                  <a:pt x="5500564" y="4056526"/>
                  <a:pt x="5508475" y="4040599"/>
                </a:cubicBezTo>
                <a:cubicBezTo>
                  <a:pt x="5516870" y="4007701"/>
                  <a:pt x="5505210" y="4009850"/>
                  <a:pt x="5508331" y="3987570"/>
                </a:cubicBezTo>
                <a:cubicBezTo>
                  <a:pt x="5528386" y="3952524"/>
                  <a:pt x="5532548" y="3922818"/>
                  <a:pt x="5535669" y="3900538"/>
                </a:cubicBezTo>
                <a:cubicBezTo>
                  <a:pt x="5538790" y="3878259"/>
                  <a:pt x="5538719" y="3851745"/>
                  <a:pt x="5551347" y="3815654"/>
                </a:cubicBezTo>
                <a:cubicBezTo>
                  <a:pt x="5559813" y="3809271"/>
                  <a:pt x="5565086" y="3798653"/>
                  <a:pt x="5567239" y="3810315"/>
                </a:cubicBezTo>
                <a:cubicBezTo>
                  <a:pt x="5591384" y="3719048"/>
                  <a:pt x="5589087" y="3654357"/>
                  <a:pt x="5597339" y="3568431"/>
                </a:cubicBezTo>
                <a:cubicBezTo>
                  <a:pt x="5593106" y="3571622"/>
                  <a:pt x="5586792" y="3589667"/>
                  <a:pt x="5580406" y="3581198"/>
                </a:cubicBezTo>
                <a:cubicBezTo>
                  <a:pt x="5579150" y="3509080"/>
                  <a:pt x="5610936" y="3498401"/>
                  <a:pt x="5623492" y="3435797"/>
                </a:cubicBezTo>
                <a:cubicBezTo>
                  <a:pt x="5634111" y="3441075"/>
                  <a:pt x="5622523" y="3469738"/>
                  <a:pt x="5627870" y="3485634"/>
                </a:cubicBezTo>
                <a:cubicBezTo>
                  <a:pt x="5624676" y="3481400"/>
                  <a:pt x="5624676" y="3481400"/>
                  <a:pt x="5628909" y="3478208"/>
                </a:cubicBezTo>
                <a:cubicBezTo>
                  <a:pt x="5629950" y="3470782"/>
                  <a:pt x="5634183" y="3467589"/>
                  <a:pt x="5633142" y="3475016"/>
                </a:cubicBezTo>
                <a:cubicBezTo>
                  <a:pt x="5633142" y="3475016"/>
                  <a:pt x="5635295" y="3486677"/>
                  <a:pt x="5631062" y="3489870"/>
                </a:cubicBezTo>
                <a:cubicBezTo>
                  <a:pt x="5631062" y="3489870"/>
                  <a:pt x="5634255" y="3494104"/>
                  <a:pt x="5634255" y="3494104"/>
                </a:cubicBezTo>
                <a:cubicBezTo>
                  <a:pt x="5634255" y="3494104"/>
                  <a:pt x="5634255" y="3494104"/>
                  <a:pt x="5630021" y="3497296"/>
                </a:cubicBezTo>
                <a:cubicBezTo>
                  <a:pt x="5633357" y="3554560"/>
                  <a:pt x="5629268" y="3610781"/>
                  <a:pt x="5608173" y="3653253"/>
                </a:cubicBezTo>
                <a:cubicBezTo>
                  <a:pt x="5622056" y="3689281"/>
                  <a:pt x="5595760" y="3768886"/>
                  <a:pt x="5592710" y="3817680"/>
                </a:cubicBezTo>
                <a:cubicBezTo>
                  <a:pt x="5586396" y="3835725"/>
                  <a:pt x="5583204" y="3831490"/>
                  <a:pt x="5581051" y="3819828"/>
                </a:cubicBezTo>
                <a:cubicBezTo>
                  <a:pt x="5581123" y="3846343"/>
                  <a:pt x="5569535" y="3875005"/>
                  <a:pt x="5575920" y="3883475"/>
                </a:cubicBezTo>
                <a:cubicBezTo>
                  <a:pt x="5571203" y="3903637"/>
                  <a:pt x="5567006" y="3920086"/>
                  <a:pt x="5563598" y="3934280"/>
                </a:cubicBezTo>
                <a:lnTo>
                  <a:pt x="5562972" y="3937349"/>
                </a:lnTo>
                <a:lnTo>
                  <a:pt x="5571794" y="3923038"/>
                </a:lnTo>
                <a:cubicBezTo>
                  <a:pt x="5593939" y="3878751"/>
                  <a:pt x="5611337" y="3820229"/>
                  <a:pt x="5623989" y="3775941"/>
                </a:cubicBezTo>
                <a:lnTo>
                  <a:pt x="5632426" y="3767506"/>
                </a:lnTo>
                <a:cubicBezTo>
                  <a:pt x="5632426" y="3767506"/>
                  <a:pt x="5640861" y="3767506"/>
                  <a:pt x="5640861" y="3759071"/>
                </a:cubicBezTo>
                <a:lnTo>
                  <a:pt x="5649298" y="3767505"/>
                </a:lnTo>
                <a:lnTo>
                  <a:pt x="5649298" y="3742197"/>
                </a:lnTo>
                <a:cubicBezTo>
                  <a:pt x="5666171" y="3691585"/>
                  <a:pt x="5674605" y="3624099"/>
                  <a:pt x="5683041" y="3581921"/>
                </a:cubicBezTo>
                <a:cubicBezTo>
                  <a:pt x="5691475" y="3573485"/>
                  <a:pt x="5691476" y="3590358"/>
                  <a:pt x="5691475" y="3598792"/>
                </a:cubicBezTo>
                <a:cubicBezTo>
                  <a:pt x="5698857" y="3576649"/>
                  <a:pt x="5712697" y="3496378"/>
                  <a:pt x="5732996" y="3493610"/>
                </a:cubicBezTo>
                <a:lnTo>
                  <a:pt x="5733449" y="3493806"/>
                </a:lnTo>
                <a:lnTo>
                  <a:pt x="5734014" y="3473633"/>
                </a:lnTo>
                <a:cubicBezTo>
                  <a:pt x="5733582" y="3467260"/>
                  <a:pt x="5732457" y="3462613"/>
                  <a:pt x="5730509" y="3460815"/>
                </a:cubicBezTo>
                <a:cubicBezTo>
                  <a:pt x="5735891" y="3408066"/>
                  <a:pt x="5752664" y="3358615"/>
                  <a:pt x="5743964" y="3328941"/>
                </a:cubicBezTo>
                <a:cubicBezTo>
                  <a:pt x="5746354" y="3295074"/>
                  <a:pt x="5754450" y="3309761"/>
                  <a:pt x="5761038" y="3286983"/>
                </a:cubicBezTo>
                <a:cubicBezTo>
                  <a:pt x="5763428" y="3253117"/>
                  <a:pt x="5752340" y="3257310"/>
                  <a:pt x="5751435" y="3234831"/>
                </a:cubicBezTo>
                <a:cubicBezTo>
                  <a:pt x="5764914" y="3196770"/>
                  <a:pt x="5763707" y="3166797"/>
                  <a:pt x="5762802" y="3144319"/>
                </a:cubicBezTo>
                <a:cubicBezTo>
                  <a:pt x="5761898" y="3121840"/>
                  <a:pt x="5757096" y="3095764"/>
                  <a:pt x="5763082" y="3058000"/>
                </a:cubicBezTo>
                <a:cubicBezTo>
                  <a:pt x="5770274" y="3050209"/>
                  <a:pt x="5773568" y="3038820"/>
                  <a:pt x="5777766" y="3049910"/>
                </a:cubicBezTo>
                <a:cubicBezTo>
                  <a:pt x="5785236" y="2955800"/>
                  <a:pt x="5771435" y="2892557"/>
                  <a:pt x="5764220" y="2806537"/>
                </a:cubicBezTo>
                <a:lnTo>
                  <a:pt x="5759877" y="2815776"/>
                </a:lnTo>
                <a:lnTo>
                  <a:pt x="5758962" y="2839583"/>
                </a:lnTo>
                <a:cubicBezTo>
                  <a:pt x="5750526" y="2839583"/>
                  <a:pt x="5750526" y="2831148"/>
                  <a:pt x="5750526" y="2831148"/>
                </a:cubicBezTo>
                <a:lnTo>
                  <a:pt x="5750526" y="2822713"/>
                </a:lnTo>
                <a:lnTo>
                  <a:pt x="5750526" y="2822277"/>
                </a:lnTo>
                <a:lnTo>
                  <a:pt x="5749837" y="2822120"/>
                </a:lnTo>
                <a:lnTo>
                  <a:pt x="5747894" y="2797782"/>
                </a:lnTo>
                <a:lnTo>
                  <a:pt x="5743144" y="2798460"/>
                </a:lnTo>
                <a:cubicBezTo>
                  <a:pt x="5742089" y="2799515"/>
                  <a:pt x="5742090" y="2801624"/>
                  <a:pt x="5742091" y="2805842"/>
                </a:cubicBezTo>
                <a:lnTo>
                  <a:pt x="5742091" y="2814279"/>
                </a:lnTo>
                <a:lnTo>
                  <a:pt x="5742090" y="2822713"/>
                </a:lnTo>
                <a:cubicBezTo>
                  <a:pt x="5725221" y="2772097"/>
                  <a:pt x="5725221" y="2839583"/>
                  <a:pt x="5733655" y="2848019"/>
                </a:cubicBezTo>
                <a:lnTo>
                  <a:pt x="5742090" y="2856452"/>
                </a:lnTo>
                <a:lnTo>
                  <a:pt x="5742091" y="2848019"/>
                </a:lnTo>
                <a:lnTo>
                  <a:pt x="5750526" y="2839583"/>
                </a:lnTo>
                <a:lnTo>
                  <a:pt x="5750526" y="2864888"/>
                </a:lnTo>
                <a:lnTo>
                  <a:pt x="5750525" y="2873326"/>
                </a:lnTo>
                <a:cubicBezTo>
                  <a:pt x="5750526" y="2932374"/>
                  <a:pt x="5733655" y="2974554"/>
                  <a:pt x="5708345" y="2940812"/>
                </a:cubicBezTo>
                <a:cubicBezTo>
                  <a:pt x="5708348" y="2898633"/>
                  <a:pt x="5699912" y="2898632"/>
                  <a:pt x="5699912" y="2839583"/>
                </a:cubicBezTo>
                <a:cubicBezTo>
                  <a:pt x="5695694" y="2837474"/>
                  <a:pt x="5692531" y="2838002"/>
                  <a:pt x="5689894" y="2840110"/>
                </a:cubicBezTo>
                <a:lnTo>
                  <a:pt x="5683185" y="2849917"/>
                </a:lnTo>
                <a:lnTo>
                  <a:pt x="5682885" y="2853046"/>
                </a:lnTo>
                <a:cubicBezTo>
                  <a:pt x="5682333" y="2855285"/>
                  <a:pt x="5681574" y="2856372"/>
                  <a:pt x="5680651" y="2856536"/>
                </a:cubicBezTo>
                <a:lnTo>
                  <a:pt x="5680060" y="2855859"/>
                </a:lnTo>
                <a:lnTo>
                  <a:pt x="5676293" y="2863103"/>
                </a:lnTo>
                <a:lnTo>
                  <a:pt x="5680760" y="2886509"/>
                </a:lnTo>
                <a:cubicBezTo>
                  <a:pt x="5682357" y="2898126"/>
                  <a:pt x="5684002" y="2907354"/>
                  <a:pt x="5688352" y="2910389"/>
                </a:cubicBezTo>
                <a:cubicBezTo>
                  <a:pt x="5691903" y="2951650"/>
                  <a:pt x="5692821" y="2978146"/>
                  <a:pt x="5696772" y="3000293"/>
                </a:cubicBezTo>
                <a:cubicBezTo>
                  <a:pt x="5697689" y="3026790"/>
                  <a:pt x="5697290" y="3045902"/>
                  <a:pt x="5692141" y="3081094"/>
                </a:cubicBezTo>
                <a:cubicBezTo>
                  <a:pt x="5684759" y="3082408"/>
                  <a:pt x="5686474" y="3070677"/>
                  <a:pt x="5679091" y="3071991"/>
                </a:cubicBezTo>
                <a:cubicBezTo>
                  <a:pt x="5680926" y="3124983"/>
                  <a:pt x="5687511" y="3161895"/>
                  <a:pt x="5688029" y="3207504"/>
                </a:cubicBezTo>
                <a:cubicBezTo>
                  <a:pt x="5695930" y="3251800"/>
                  <a:pt x="5696448" y="3297408"/>
                  <a:pt x="5692217" y="3359096"/>
                </a:cubicBezTo>
                <a:cubicBezTo>
                  <a:pt x="5689982" y="3325218"/>
                  <a:pt x="5682200" y="3345644"/>
                  <a:pt x="5673101" y="3358689"/>
                </a:cubicBezTo>
                <a:cubicBezTo>
                  <a:pt x="5670067" y="3363038"/>
                  <a:pt x="5671384" y="3370421"/>
                  <a:pt x="5668351" y="3374768"/>
                </a:cubicBezTo>
                <a:cubicBezTo>
                  <a:pt x="5668351" y="3374768"/>
                  <a:pt x="5664001" y="3371734"/>
                  <a:pt x="5662684" y="3364351"/>
                </a:cubicBezTo>
                <a:cubicBezTo>
                  <a:pt x="5662684" y="3364351"/>
                  <a:pt x="5662684" y="3364351"/>
                  <a:pt x="5661368" y="3356969"/>
                </a:cubicBezTo>
                <a:cubicBezTo>
                  <a:pt x="5664001" y="3371734"/>
                  <a:pt x="5650952" y="3362631"/>
                  <a:pt x="5654384" y="3339170"/>
                </a:cubicBezTo>
                <a:cubicBezTo>
                  <a:pt x="5654384" y="3339170"/>
                  <a:pt x="5654384" y="3339170"/>
                  <a:pt x="5661768" y="3337856"/>
                </a:cubicBezTo>
                <a:cubicBezTo>
                  <a:pt x="5664800" y="3333508"/>
                  <a:pt x="5663483" y="3326125"/>
                  <a:pt x="5663483" y="3326125"/>
                </a:cubicBezTo>
                <a:cubicBezTo>
                  <a:pt x="5670866" y="3324812"/>
                  <a:pt x="5667833" y="3329160"/>
                  <a:pt x="5669150" y="3336542"/>
                </a:cubicBezTo>
                <a:cubicBezTo>
                  <a:pt x="5669150" y="3336542"/>
                  <a:pt x="5669150" y="3336542"/>
                  <a:pt x="5670467" y="3343924"/>
                </a:cubicBezTo>
                <a:cubicBezTo>
                  <a:pt x="5676933" y="3316115"/>
                  <a:pt x="5675097" y="3263123"/>
                  <a:pt x="5666398" y="3257055"/>
                </a:cubicBezTo>
                <a:cubicBezTo>
                  <a:pt x="5664562" y="3204063"/>
                  <a:pt x="5674461" y="3152792"/>
                  <a:pt x="5661810" y="3124576"/>
                </a:cubicBezTo>
                <a:cubicBezTo>
                  <a:pt x="5659576" y="3090699"/>
                  <a:pt x="5669592" y="3104149"/>
                  <a:pt x="5673025" y="3080687"/>
                </a:cubicBezTo>
                <a:cubicBezTo>
                  <a:pt x="5670791" y="3046809"/>
                  <a:pt x="5660375" y="3052471"/>
                  <a:pt x="5656425" y="3030323"/>
                </a:cubicBezTo>
                <a:cubicBezTo>
                  <a:pt x="5664606" y="2990784"/>
                  <a:pt x="5659339" y="2961253"/>
                  <a:pt x="5655388" y="2939106"/>
                </a:cubicBezTo>
                <a:cubicBezTo>
                  <a:pt x="5651437" y="2916958"/>
                  <a:pt x="5643136" y="2891777"/>
                  <a:pt x="5643936" y="2853549"/>
                </a:cubicBezTo>
                <a:cubicBezTo>
                  <a:pt x="5650002" y="2844854"/>
                  <a:pt x="5651718" y="2833123"/>
                  <a:pt x="5657385" y="2843539"/>
                </a:cubicBezTo>
                <a:lnTo>
                  <a:pt x="5657146" y="2841276"/>
                </a:lnTo>
                <a:lnTo>
                  <a:pt x="5648243" y="2809663"/>
                </a:lnTo>
                <a:cubicBezTo>
                  <a:pt x="5630844" y="2742046"/>
                  <a:pt x="5613444" y="2670868"/>
                  <a:pt x="5581811" y="2670869"/>
                </a:cubicBezTo>
                <a:lnTo>
                  <a:pt x="5581812" y="2662431"/>
                </a:lnTo>
                <a:lnTo>
                  <a:pt x="5581812" y="2645563"/>
                </a:lnTo>
                <a:cubicBezTo>
                  <a:pt x="5573376" y="2637125"/>
                  <a:pt x="5573377" y="2628693"/>
                  <a:pt x="5573376" y="2637125"/>
                </a:cubicBezTo>
                <a:cubicBezTo>
                  <a:pt x="5564941" y="2620256"/>
                  <a:pt x="5564941" y="2594949"/>
                  <a:pt x="5548068" y="2544335"/>
                </a:cubicBezTo>
                <a:cubicBezTo>
                  <a:pt x="5539634" y="2527464"/>
                  <a:pt x="5539633" y="2519026"/>
                  <a:pt x="5539634" y="2510592"/>
                </a:cubicBezTo>
                <a:lnTo>
                  <a:pt x="5531197" y="2502157"/>
                </a:lnTo>
                <a:lnTo>
                  <a:pt x="5531198" y="2493721"/>
                </a:lnTo>
                <a:cubicBezTo>
                  <a:pt x="5531197" y="2485283"/>
                  <a:pt x="5522761" y="2493721"/>
                  <a:pt x="5522761" y="2493721"/>
                </a:cubicBezTo>
                <a:lnTo>
                  <a:pt x="5522762" y="2485285"/>
                </a:lnTo>
                <a:cubicBezTo>
                  <a:pt x="5514328" y="2485285"/>
                  <a:pt x="5514327" y="2451540"/>
                  <a:pt x="5505889" y="2451543"/>
                </a:cubicBezTo>
                <a:cubicBezTo>
                  <a:pt x="5514328" y="2493720"/>
                  <a:pt x="5505891" y="2459978"/>
                  <a:pt x="5497455" y="2476850"/>
                </a:cubicBezTo>
                <a:cubicBezTo>
                  <a:pt x="5489018" y="2426235"/>
                  <a:pt x="5489019" y="2493720"/>
                  <a:pt x="5480584" y="2459978"/>
                </a:cubicBezTo>
                <a:cubicBezTo>
                  <a:pt x="5472147" y="2409365"/>
                  <a:pt x="5463710" y="2409365"/>
                  <a:pt x="5472147" y="2384058"/>
                </a:cubicBezTo>
                <a:cubicBezTo>
                  <a:pt x="5446841" y="2384058"/>
                  <a:pt x="5429967" y="2265958"/>
                  <a:pt x="5404661" y="2181601"/>
                </a:cubicBezTo>
                <a:cubicBezTo>
                  <a:pt x="5404661" y="2173166"/>
                  <a:pt x="5396224" y="2156292"/>
                  <a:pt x="5387791" y="2130985"/>
                </a:cubicBezTo>
                <a:cubicBezTo>
                  <a:pt x="5362483" y="2055067"/>
                  <a:pt x="5345614" y="2004453"/>
                  <a:pt x="5328740" y="1962273"/>
                </a:cubicBezTo>
                <a:cubicBezTo>
                  <a:pt x="5320306" y="1945401"/>
                  <a:pt x="5328741" y="1953837"/>
                  <a:pt x="5328741" y="1936967"/>
                </a:cubicBezTo>
                <a:cubicBezTo>
                  <a:pt x="5320305" y="1936965"/>
                  <a:pt x="5311870" y="1928530"/>
                  <a:pt x="5311869" y="1920096"/>
                </a:cubicBezTo>
                <a:lnTo>
                  <a:pt x="5320307" y="1911660"/>
                </a:lnTo>
                <a:cubicBezTo>
                  <a:pt x="5294997" y="1869480"/>
                  <a:pt x="5303433" y="1861047"/>
                  <a:pt x="5269693" y="1793560"/>
                </a:cubicBezTo>
                <a:lnTo>
                  <a:pt x="5286562" y="1793561"/>
                </a:lnTo>
                <a:cubicBezTo>
                  <a:pt x="5269690" y="1751383"/>
                  <a:pt x="5261255" y="1734510"/>
                  <a:pt x="5261255" y="1768254"/>
                </a:cubicBezTo>
                <a:cubicBezTo>
                  <a:pt x="5244383" y="1742947"/>
                  <a:pt x="5261255" y="1734510"/>
                  <a:pt x="5235948" y="1709201"/>
                </a:cubicBezTo>
                <a:cubicBezTo>
                  <a:pt x="5244383" y="1717640"/>
                  <a:pt x="5244382" y="1709203"/>
                  <a:pt x="5235947" y="1700769"/>
                </a:cubicBezTo>
                <a:lnTo>
                  <a:pt x="5244383" y="1700769"/>
                </a:lnTo>
                <a:cubicBezTo>
                  <a:pt x="5252818" y="1709203"/>
                  <a:pt x="5252819" y="1700767"/>
                  <a:pt x="5252819" y="1700767"/>
                </a:cubicBezTo>
                <a:lnTo>
                  <a:pt x="5252819" y="1692332"/>
                </a:lnTo>
                <a:cubicBezTo>
                  <a:pt x="5269693" y="1726076"/>
                  <a:pt x="5261254" y="1675460"/>
                  <a:pt x="5244383" y="1650153"/>
                </a:cubicBezTo>
                <a:lnTo>
                  <a:pt x="5252818" y="1650152"/>
                </a:lnTo>
                <a:lnTo>
                  <a:pt x="5252819" y="1641718"/>
                </a:lnTo>
                <a:lnTo>
                  <a:pt x="5244385" y="1633283"/>
                </a:lnTo>
                <a:cubicBezTo>
                  <a:pt x="5227512" y="1591105"/>
                  <a:pt x="5202205" y="1532055"/>
                  <a:pt x="5176900" y="1473003"/>
                </a:cubicBezTo>
                <a:cubicBezTo>
                  <a:pt x="5143155" y="1413955"/>
                  <a:pt x="5109412" y="1354905"/>
                  <a:pt x="5084104" y="1312727"/>
                </a:cubicBezTo>
                <a:cubicBezTo>
                  <a:pt x="5079886" y="1295857"/>
                  <a:pt x="5069343" y="1274766"/>
                  <a:pt x="5055633" y="1250514"/>
                </a:cubicBezTo>
                <a:lnTo>
                  <a:pt x="5041658" y="1226599"/>
                </a:lnTo>
                <a:lnTo>
                  <a:pt x="5093541" y="1340967"/>
                </a:lnTo>
                <a:cubicBezTo>
                  <a:pt x="5235732" y="1681085"/>
                  <a:pt x="5337210" y="2038049"/>
                  <a:pt x="5398999" y="2412246"/>
                </a:cubicBezTo>
                <a:cubicBezTo>
                  <a:pt x="5422890" y="2554151"/>
                  <a:pt x="5460842" y="2689651"/>
                  <a:pt x="5458394" y="2833367"/>
                </a:cubicBezTo>
                <a:cubicBezTo>
                  <a:pt x="5457892" y="2847175"/>
                  <a:pt x="5464297" y="2861234"/>
                  <a:pt x="5448705" y="2871734"/>
                </a:cubicBezTo>
                <a:cubicBezTo>
                  <a:pt x="5433365" y="2875326"/>
                  <a:pt x="5431053" y="2862798"/>
                  <a:pt x="5431304" y="2855892"/>
                </a:cubicBezTo>
                <a:cubicBezTo>
                  <a:pt x="5385690" y="2397937"/>
                  <a:pt x="5249309" y="1964347"/>
                  <a:pt x="5100400" y="1533070"/>
                </a:cubicBezTo>
                <a:cubicBezTo>
                  <a:pt x="5024275" y="1306308"/>
                  <a:pt x="4903157" y="1100041"/>
                  <a:pt x="4793286" y="888652"/>
                </a:cubicBezTo>
                <a:cubicBezTo>
                  <a:pt x="4778948" y="864625"/>
                  <a:pt x="4766140" y="836507"/>
                  <a:pt x="4754611" y="811200"/>
                </a:cubicBezTo>
                <a:cubicBezTo>
                  <a:pt x="4747700" y="801616"/>
                  <a:pt x="4747255" y="785266"/>
                  <a:pt x="4736788" y="782554"/>
                </a:cubicBezTo>
                <a:cubicBezTo>
                  <a:pt x="4733299" y="781651"/>
                  <a:pt x="4728696" y="782261"/>
                  <a:pt x="4722369" y="785144"/>
                </a:cubicBezTo>
                <a:cubicBezTo>
                  <a:pt x="4697061" y="796672"/>
                  <a:pt x="4707559" y="812263"/>
                  <a:pt x="4716525" y="831944"/>
                </a:cubicBezTo>
                <a:cubicBezTo>
                  <a:pt x="4773879" y="928050"/>
                  <a:pt x="4829707" y="1028246"/>
                  <a:pt x="4878628" y="1128191"/>
                </a:cubicBezTo>
                <a:cubicBezTo>
                  <a:pt x="4928929" y="1233026"/>
                  <a:pt x="4975663" y="1338424"/>
                  <a:pt x="5018643" y="1444415"/>
                </a:cubicBezTo>
                <a:lnTo>
                  <a:pt x="5107372" y="1685936"/>
                </a:lnTo>
                <a:lnTo>
                  <a:pt x="5109411" y="1683895"/>
                </a:lnTo>
                <a:cubicBezTo>
                  <a:pt x="5126283" y="1717639"/>
                  <a:pt x="5134721" y="1751382"/>
                  <a:pt x="5151590" y="1785122"/>
                </a:cubicBezTo>
                <a:lnTo>
                  <a:pt x="5143154" y="1785122"/>
                </a:lnTo>
                <a:cubicBezTo>
                  <a:pt x="5143154" y="1776689"/>
                  <a:pt x="5134719" y="1759817"/>
                  <a:pt x="5134721" y="1751382"/>
                </a:cubicBezTo>
                <a:lnTo>
                  <a:pt x="5122261" y="1726462"/>
                </a:lnTo>
                <a:lnTo>
                  <a:pt x="5136116" y="1764180"/>
                </a:lnTo>
                <a:lnTo>
                  <a:pt x="5157687" y="1838582"/>
                </a:lnTo>
                <a:lnTo>
                  <a:pt x="5167407" y="1843119"/>
                </a:lnTo>
                <a:cubicBezTo>
                  <a:pt x="5170572" y="1844173"/>
                  <a:pt x="5172680" y="1844174"/>
                  <a:pt x="5176898" y="1844173"/>
                </a:cubicBezTo>
                <a:cubicBezTo>
                  <a:pt x="5176900" y="1852608"/>
                  <a:pt x="5176898" y="1861046"/>
                  <a:pt x="5176898" y="1861046"/>
                </a:cubicBezTo>
                <a:cubicBezTo>
                  <a:pt x="5168464" y="1861046"/>
                  <a:pt x="5168461" y="1852610"/>
                  <a:pt x="5168464" y="1861046"/>
                </a:cubicBezTo>
                <a:lnTo>
                  <a:pt x="5168463" y="1869480"/>
                </a:lnTo>
                <a:cubicBezTo>
                  <a:pt x="5168463" y="1871571"/>
                  <a:pt x="5168462" y="1873663"/>
                  <a:pt x="5168462" y="1875756"/>
                </a:cubicBezTo>
                <a:lnTo>
                  <a:pt x="5229895" y="2087656"/>
                </a:lnTo>
                <a:lnTo>
                  <a:pt x="5242098" y="2145617"/>
                </a:lnTo>
                <a:lnTo>
                  <a:pt x="5261255" y="2173166"/>
                </a:lnTo>
                <a:cubicBezTo>
                  <a:pt x="5252821" y="2198470"/>
                  <a:pt x="5261254" y="2206906"/>
                  <a:pt x="5278125" y="2215342"/>
                </a:cubicBezTo>
                <a:cubicBezTo>
                  <a:pt x="5278126" y="2232217"/>
                  <a:pt x="5278128" y="2249087"/>
                  <a:pt x="5286562" y="2265959"/>
                </a:cubicBezTo>
                <a:cubicBezTo>
                  <a:pt x="5294998" y="2282828"/>
                  <a:pt x="5294997" y="2308137"/>
                  <a:pt x="5303433" y="2325006"/>
                </a:cubicBezTo>
                <a:cubicBezTo>
                  <a:pt x="5311869" y="2350315"/>
                  <a:pt x="5311869" y="2384057"/>
                  <a:pt x="5320305" y="2409365"/>
                </a:cubicBezTo>
                <a:cubicBezTo>
                  <a:pt x="5320305" y="2426235"/>
                  <a:pt x="5328740" y="2451540"/>
                  <a:pt x="5337176" y="2459978"/>
                </a:cubicBezTo>
                <a:lnTo>
                  <a:pt x="5337176" y="2468415"/>
                </a:lnTo>
                <a:cubicBezTo>
                  <a:pt x="5345612" y="2493721"/>
                  <a:pt x="5345611" y="2510592"/>
                  <a:pt x="5354048" y="2535897"/>
                </a:cubicBezTo>
                <a:cubicBezTo>
                  <a:pt x="5354047" y="2552771"/>
                  <a:pt x="5362484" y="2569640"/>
                  <a:pt x="5370919" y="2594947"/>
                </a:cubicBezTo>
                <a:cubicBezTo>
                  <a:pt x="5362484" y="2620254"/>
                  <a:pt x="5370919" y="2620254"/>
                  <a:pt x="5379353" y="2620256"/>
                </a:cubicBezTo>
                <a:cubicBezTo>
                  <a:pt x="5379354" y="2623070"/>
                  <a:pt x="5379353" y="2625880"/>
                  <a:pt x="5379355" y="2628692"/>
                </a:cubicBezTo>
                <a:cubicBezTo>
                  <a:pt x="5379355" y="2637128"/>
                  <a:pt x="5370919" y="2645563"/>
                  <a:pt x="5370919" y="2653998"/>
                </a:cubicBezTo>
                <a:lnTo>
                  <a:pt x="5370919" y="2662431"/>
                </a:lnTo>
                <a:cubicBezTo>
                  <a:pt x="5370919" y="2670868"/>
                  <a:pt x="5370919" y="2670868"/>
                  <a:pt x="5379355" y="2679304"/>
                </a:cubicBezTo>
                <a:lnTo>
                  <a:pt x="5387791" y="2679306"/>
                </a:lnTo>
                <a:lnTo>
                  <a:pt x="5387790" y="2721484"/>
                </a:lnTo>
                <a:lnTo>
                  <a:pt x="5396226" y="2729919"/>
                </a:lnTo>
                <a:lnTo>
                  <a:pt x="5396226" y="2721484"/>
                </a:lnTo>
                <a:lnTo>
                  <a:pt x="5387791" y="2679306"/>
                </a:lnTo>
                <a:lnTo>
                  <a:pt x="5396226" y="2679306"/>
                </a:lnTo>
                <a:lnTo>
                  <a:pt x="5396225" y="2696176"/>
                </a:lnTo>
                <a:lnTo>
                  <a:pt x="5396226" y="2704613"/>
                </a:lnTo>
                <a:cubicBezTo>
                  <a:pt x="5396226" y="2713048"/>
                  <a:pt x="5404662" y="2721481"/>
                  <a:pt x="5404662" y="2729919"/>
                </a:cubicBezTo>
                <a:lnTo>
                  <a:pt x="5404661" y="2763661"/>
                </a:lnTo>
                <a:lnTo>
                  <a:pt x="5396224" y="2755225"/>
                </a:lnTo>
                <a:cubicBezTo>
                  <a:pt x="5396224" y="2755225"/>
                  <a:pt x="5396226" y="2763663"/>
                  <a:pt x="5396225" y="2772097"/>
                </a:cubicBezTo>
                <a:cubicBezTo>
                  <a:pt x="5396225" y="2772097"/>
                  <a:pt x="5396224" y="2780533"/>
                  <a:pt x="5396225" y="2788969"/>
                </a:cubicBezTo>
                <a:cubicBezTo>
                  <a:pt x="5404662" y="2797406"/>
                  <a:pt x="5404661" y="2805841"/>
                  <a:pt x="5404662" y="2814279"/>
                </a:cubicBezTo>
                <a:lnTo>
                  <a:pt x="5404661" y="2831146"/>
                </a:lnTo>
                <a:lnTo>
                  <a:pt x="5413098" y="2839583"/>
                </a:lnTo>
                <a:cubicBezTo>
                  <a:pt x="5413097" y="2848019"/>
                  <a:pt x="5421533" y="2856455"/>
                  <a:pt x="5421533" y="2864890"/>
                </a:cubicBezTo>
                <a:lnTo>
                  <a:pt x="5421534" y="2881764"/>
                </a:lnTo>
                <a:cubicBezTo>
                  <a:pt x="5413098" y="2881764"/>
                  <a:pt x="5413098" y="2881764"/>
                  <a:pt x="5413098" y="2890197"/>
                </a:cubicBezTo>
                <a:lnTo>
                  <a:pt x="5421534" y="2898631"/>
                </a:lnTo>
                <a:cubicBezTo>
                  <a:pt x="5421534" y="2898631"/>
                  <a:pt x="5421533" y="2907070"/>
                  <a:pt x="5413098" y="2915506"/>
                </a:cubicBezTo>
                <a:lnTo>
                  <a:pt x="5421534" y="2932377"/>
                </a:lnTo>
                <a:lnTo>
                  <a:pt x="5429969" y="2923940"/>
                </a:lnTo>
                <a:lnTo>
                  <a:pt x="5429969" y="2949247"/>
                </a:lnTo>
                <a:cubicBezTo>
                  <a:pt x="5429968" y="2952060"/>
                  <a:pt x="5429968" y="2954872"/>
                  <a:pt x="5429967" y="2957684"/>
                </a:cubicBezTo>
                <a:cubicBezTo>
                  <a:pt x="5438405" y="2974555"/>
                  <a:pt x="5438405" y="2982988"/>
                  <a:pt x="5438405" y="2991425"/>
                </a:cubicBezTo>
                <a:lnTo>
                  <a:pt x="5438405" y="3025167"/>
                </a:lnTo>
                <a:lnTo>
                  <a:pt x="5438405" y="3050476"/>
                </a:lnTo>
                <a:lnTo>
                  <a:pt x="5438405" y="3101088"/>
                </a:lnTo>
                <a:cubicBezTo>
                  <a:pt x="5438403" y="3109525"/>
                  <a:pt x="5429969" y="3117961"/>
                  <a:pt x="5429969" y="3126398"/>
                </a:cubicBezTo>
                <a:lnTo>
                  <a:pt x="5421534" y="3117961"/>
                </a:lnTo>
                <a:lnTo>
                  <a:pt x="5413096" y="3109525"/>
                </a:lnTo>
                <a:cubicBezTo>
                  <a:pt x="5413097" y="3112337"/>
                  <a:pt x="5413097" y="3115150"/>
                  <a:pt x="5413098" y="3117961"/>
                </a:cubicBezTo>
                <a:lnTo>
                  <a:pt x="5413098" y="3126395"/>
                </a:lnTo>
                <a:lnTo>
                  <a:pt x="5421533" y="3134833"/>
                </a:lnTo>
                <a:lnTo>
                  <a:pt x="5429969" y="3143265"/>
                </a:lnTo>
                <a:lnTo>
                  <a:pt x="5438404" y="3143266"/>
                </a:lnTo>
                <a:cubicBezTo>
                  <a:pt x="5438405" y="3134833"/>
                  <a:pt x="5446841" y="3117961"/>
                  <a:pt x="5446840" y="3101088"/>
                </a:cubicBezTo>
                <a:cubicBezTo>
                  <a:pt x="5446840" y="3098278"/>
                  <a:pt x="5446840" y="3095466"/>
                  <a:pt x="5446838" y="3092654"/>
                </a:cubicBezTo>
                <a:cubicBezTo>
                  <a:pt x="5446841" y="3084217"/>
                  <a:pt x="5438404" y="3067347"/>
                  <a:pt x="5446840" y="3058912"/>
                </a:cubicBezTo>
                <a:lnTo>
                  <a:pt x="5446841" y="3042041"/>
                </a:lnTo>
                <a:cubicBezTo>
                  <a:pt x="5455276" y="3050475"/>
                  <a:pt x="5455275" y="3067346"/>
                  <a:pt x="5455276" y="3084216"/>
                </a:cubicBezTo>
                <a:cubicBezTo>
                  <a:pt x="5455276" y="3101088"/>
                  <a:pt x="5455276" y="3117961"/>
                  <a:pt x="5463712" y="3134833"/>
                </a:cubicBezTo>
                <a:cubicBezTo>
                  <a:pt x="5463712" y="3143265"/>
                  <a:pt x="5455276" y="3143266"/>
                  <a:pt x="5455276" y="3151703"/>
                </a:cubicBezTo>
                <a:lnTo>
                  <a:pt x="5455276" y="3168573"/>
                </a:lnTo>
                <a:cubicBezTo>
                  <a:pt x="5455276" y="3185442"/>
                  <a:pt x="5455276" y="3193880"/>
                  <a:pt x="5455273" y="3210751"/>
                </a:cubicBezTo>
                <a:lnTo>
                  <a:pt x="5446841" y="3202314"/>
                </a:lnTo>
                <a:cubicBezTo>
                  <a:pt x="5446841" y="3193880"/>
                  <a:pt x="5446841" y="3193880"/>
                  <a:pt x="5438405" y="3202316"/>
                </a:cubicBezTo>
                <a:lnTo>
                  <a:pt x="5438405" y="3210751"/>
                </a:lnTo>
                <a:lnTo>
                  <a:pt x="5438405" y="3219184"/>
                </a:lnTo>
                <a:lnTo>
                  <a:pt x="5446841" y="3227621"/>
                </a:lnTo>
                <a:lnTo>
                  <a:pt x="5446840" y="3236060"/>
                </a:lnTo>
                <a:lnTo>
                  <a:pt x="5446841" y="3244494"/>
                </a:lnTo>
                <a:cubicBezTo>
                  <a:pt x="5446841" y="3252928"/>
                  <a:pt x="5455275" y="3269801"/>
                  <a:pt x="5455276" y="3278235"/>
                </a:cubicBezTo>
                <a:cubicBezTo>
                  <a:pt x="5455276" y="3303542"/>
                  <a:pt x="5463712" y="3311978"/>
                  <a:pt x="5455276" y="3320416"/>
                </a:cubicBezTo>
                <a:cubicBezTo>
                  <a:pt x="5446841" y="3320415"/>
                  <a:pt x="5446841" y="3328851"/>
                  <a:pt x="5446841" y="3328851"/>
                </a:cubicBezTo>
                <a:cubicBezTo>
                  <a:pt x="5446841" y="3328851"/>
                  <a:pt x="5438403" y="3328851"/>
                  <a:pt x="5438403" y="3320416"/>
                </a:cubicBezTo>
                <a:cubicBezTo>
                  <a:pt x="5438405" y="3286671"/>
                  <a:pt x="5438405" y="3252930"/>
                  <a:pt x="5429968" y="3219187"/>
                </a:cubicBezTo>
                <a:lnTo>
                  <a:pt x="5429969" y="3210749"/>
                </a:lnTo>
                <a:cubicBezTo>
                  <a:pt x="5421534" y="3210749"/>
                  <a:pt x="5421534" y="3219187"/>
                  <a:pt x="5421534" y="3219187"/>
                </a:cubicBezTo>
                <a:cubicBezTo>
                  <a:pt x="5429968" y="3252929"/>
                  <a:pt x="5429968" y="3286673"/>
                  <a:pt x="5429969" y="3320416"/>
                </a:cubicBezTo>
                <a:cubicBezTo>
                  <a:pt x="5421534" y="3320416"/>
                  <a:pt x="5413097" y="3320415"/>
                  <a:pt x="5404661" y="3337285"/>
                </a:cubicBezTo>
                <a:cubicBezTo>
                  <a:pt x="5404661" y="3379464"/>
                  <a:pt x="5387791" y="3387901"/>
                  <a:pt x="5387791" y="3430080"/>
                </a:cubicBezTo>
                <a:cubicBezTo>
                  <a:pt x="5345611" y="3539744"/>
                  <a:pt x="5328741" y="3674713"/>
                  <a:pt x="5320304" y="3767504"/>
                </a:cubicBezTo>
                <a:lnTo>
                  <a:pt x="5320305" y="3775942"/>
                </a:lnTo>
                <a:lnTo>
                  <a:pt x="5320305" y="3784378"/>
                </a:lnTo>
                <a:cubicBezTo>
                  <a:pt x="5328740" y="3784378"/>
                  <a:pt x="5328740" y="3784378"/>
                  <a:pt x="5328741" y="3775940"/>
                </a:cubicBezTo>
                <a:cubicBezTo>
                  <a:pt x="5337175" y="3683147"/>
                  <a:pt x="5354047" y="3556613"/>
                  <a:pt x="5396226" y="3446949"/>
                </a:cubicBezTo>
                <a:lnTo>
                  <a:pt x="5396226" y="3455387"/>
                </a:lnTo>
                <a:cubicBezTo>
                  <a:pt x="5404661" y="3455385"/>
                  <a:pt x="5404662" y="3446951"/>
                  <a:pt x="5413098" y="3438513"/>
                </a:cubicBezTo>
                <a:lnTo>
                  <a:pt x="5413098" y="3463820"/>
                </a:lnTo>
                <a:lnTo>
                  <a:pt x="5404662" y="3463821"/>
                </a:lnTo>
                <a:lnTo>
                  <a:pt x="5404662" y="3472258"/>
                </a:lnTo>
                <a:lnTo>
                  <a:pt x="5404661" y="3480692"/>
                </a:lnTo>
                <a:lnTo>
                  <a:pt x="5413098" y="3480691"/>
                </a:lnTo>
                <a:cubicBezTo>
                  <a:pt x="5404660" y="3497563"/>
                  <a:pt x="5404662" y="3514435"/>
                  <a:pt x="5404662" y="3522869"/>
                </a:cubicBezTo>
                <a:lnTo>
                  <a:pt x="5404662" y="3539744"/>
                </a:lnTo>
                <a:cubicBezTo>
                  <a:pt x="5404662" y="3548176"/>
                  <a:pt x="5404660" y="3556614"/>
                  <a:pt x="5404662" y="3565051"/>
                </a:cubicBezTo>
                <a:lnTo>
                  <a:pt x="5404662" y="3573483"/>
                </a:lnTo>
                <a:cubicBezTo>
                  <a:pt x="5396224" y="3573485"/>
                  <a:pt x="5396224" y="3573485"/>
                  <a:pt x="5396226" y="3581921"/>
                </a:cubicBezTo>
                <a:lnTo>
                  <a:pt x="5396226" y="3598792"/>
                </a:lnTo>
                <a:lnTo>
                  <a:pt x="5404662" y="3607228"/>
                </a:lnTo>
                <a:cubicBezTo>
                  <a:pt x="5413098" y="3674713"/>
                  <a:pt x="5413098" y="3742198"/>
                  <a:pt x="5404662" y="3809683"/>
                </a:cubicBezTo>
                <a:cubicBezTo>
                  <a:pt x="5396226" y="3843426"/>
                  <a:pt x="5396226" y="3868735"/>
                  <a:pt x="5387791" y="3902475"/>
                </a:cubicBezTo>
                <a:cubicBezTo>
                  <a:pt x="5387791" y="3902475"/>
                  <a:pt x="5396226" y="3902476"/>
                  <a:pt x="5396226" y="3894042"/>
                </a:cubicBezTo>
                <a:cubicBezTo>
                  <a:pt x="5387791" y="3953090"/>
                  <a:pt x="5387791" y="4003705"/>
                  <a:pt x="5379355" y="4062754"/>
                </a:cubicBezTo>
                <a:lnTo>
                  <a:pt x="5387791" y="4071190"/>
                </a:lnTo>
                <a:cubicBezTo>
                  <a:pt x="5387790" y="4088061"/>
                  <a:pt x="5379355" y="4096495"/>
                  <a:pt x="5379355" y="4113369"/>
                </a:cubicBezTo>
                <a:cubicBezTo>
                  <a:pt x="5379355" y="4104933"/>
                  <a:pt x="5370919" y="4113368"/>
                  <a:pt x="5370919" y="4121804"/>
                </a:cubicBezTo>
                <a:cubicBezTo>
                  <a:pt x="5379355" y="4121802"/>
                  <a:pt x="5379355" y="4130239"/>
                  <a:pt x="5379355" y="4138676"/>
                </a:cubicBezTo>
                <a:cubicBezTo>
                  <a:pt x="5379355" y="4155546"/>
                  <a:pt x="5370917" y="4172417"/>
                  <a:pt x="5370918" y="4189288"/>
                </a:cubicBezTo>
                <a:cubicBezTo>
                  <a:pt x="5370918" y="4192101"/>
                  <a:pt x="5370918" y="4194913"/>
                  <a:pt x="5370916" y="4197726"/>
                </a:cubicBezTo>
                <a:cubicBezTo>
                  <a:pt x="5370918" y="4206160"/>
                  <a:pt x="5362484" y="4214597"/>
                  <a:pt x="5362483" y="4223033"/>
                </a:cubicBezTo>
                <a:lnTo>
                  <a:pt x="5362484" y="4231465"/>
                </a:lnTo>
                <a:lnTo>
                  <a:pt x="5362484" y="4239904"/>
                </a:lnTo>
                <a:cubicBezTo>
                  <a:pt x="5354048" y="4290517"/>
                  <a:pt x="5337175" y="4341131"/>
                  <a:pt x="5328741" y="4383310"/>
                </a:cubicBezTo>
                <a:cubicBezTo>
                  <a:pt x="5328741" y="4383310"/>
                  <a:pt x="5337176" y="4400179"/>
                  <a:pt x="5328741" y="4408617"/>
                </a:cubicBezTo>
                <a:cubicBezTo>
                  <a:pt x="5328742" y="4411429"/>
                  <a:pt x="5328741" y="4414241"/>
                  <a:pt x="5328743" y="4417053"/>
                </a:cubicBezTo>
                <a:cubicBezTo>
                  <a:pt x="5328741" y="4408617"/>
                  <a:pt x="5328741" y="4433924"/>
                  <a:pt x="5328743" y="4450795"/>
                </a:cubicBezTo>
                <a:cubicBezTo>
                  <a:pt x="5320305" y="4484536"/>
                  <a:pt x="5303434" y="4518279"/>
                  <a:pt x="5294997" y="4543588"/>
                </a:cubicBezTo>
                <a:cubicBezTo>
                  <a:pt x="5252819" y="4686995"/>
                  <a:pt x="5219075" y="4796658"/>
                  <a:pt x="5185332" y="4897886"/>
                </a:cubicBezTo>
                <a:lnTo>
                  <a:pt x="5185333" y="4906322"/>
                </a:lnTo>
                <a:lnTo>
                  <a:pt x="5176898" y="4914756"/>
                </a:lnTo>
                <a:cubicBezTo>
                  <a:pt x="5155808" y="4952718"/>
                  <a:pt x="5134719" y="4988568"/>
                  <a:pt x="5113630" y="5026528"/>
                </a:cubicBezTo>
                <a:lnTo>
                  <a:pt x="5057164" y="5137575"/>
                </a:lnTo>
                <a:lnTo>
                  <a:pt x="5058139" y="5135139"/>
                </a:lnTo>
                <a:cubicBezTo>
                  <a:pt x="5061961" y="5124594"/>
                  <a:pt x="5065125" y="5115105"/>
                  <a:pt x="5067233" y="5108777"/>
                </a:cubicBezTo>
                <a:cubicBezTo>
                  <a:pt x="5067233" y="5100343"/>
                  <a:pt x="5075669" y="5091906"/>
                  <a:pt x="5075669" y="5091906"/>
                </a:cubicBezTo>
                <a:cubicBezTo>
                  <a:pt x="5092540" y="5058163"/>
                  <a:pt x="5109411" y="5041293"/>
                  <a:pt x="5100977" y="5032856"/>
                </a:cubicBezTo>
                <a:cubicBezTo>
                  <a:pt x="5117847" y="5024421"/>
                  <a:pt x="5134719" y="4973806"/>
                  <a:pt x="5143155" y="4931629"/>
                </a:cubicBezTo>
                <a:cubicBezTo>
                  <a:pt x="5143154" y="4923193"/>
                  <a:pt x="5143154" y="4914755"/>
                  <a:pt x="5151590" y="4914756"/>
                </a:cubicBezTo>
                <a:cubicBezTo>
                  <a:pt x="5151590" y="4914756"/>
                  <a:pt x="5160026" y="4906320"/>
                  <a:pt x="5160025" y="4897886"/>
                </a:cubicBezTo>
                <a:lnTo>
                  <a:pt x="5151590" y="4889450"/>
                </a:lnTo>
                <a:cubicBezTo>
                  <a:pt x="5143157" y="4889451"/>
                  <a:pt x="5134719" y="4906322"/>
                  <a:pt x="5126283" y="4923193"/>
                </a:cubicBezTo>
                <a:lnTo>
                  <a:pt x="5126282" y="4931629"/>
                </a:lnTo>
                <a:cubicBezTo>
                  <a:pt x="5092539" y="4999113"/>
                  <a:pt x="5075669" y="5024420"/>
                  <a:pt x="5058797" y="5083468"/>
                </a:cubicBezTo>
                <a:lnTo>
                  <a:pt x="5058797" y="5091906"/>
                </a:lnTo>
                <a:cubicBezTo>
                  <a:pt x="5050364" y="5100343"/>
                  <a:pt x="5033490" y="5125649"/>
                  <a:pt x="5025055" y="5134082"/>
                </a:cubicBezTo>
                <a:lnTo>
                  <a:pt x="4999746" y="5184698"/>
                </a:lnTo>
                <a:cubicBezTo>
                  <a:pt x="4987093" y="5214223"/>
                  <a:pt x="4972332" y="5250076"/>
                  <a:pt x="4954406" y="5285927"/>
                </a:cubicBezTo>
                <a:lnTo>
                  <a:pt x="4900498" y="5370762"/>
                </a:lnTo>
                <a:lnTo>
                  <a:pt x="4898519" y="5361848"/>
                </a:lnTo>
                <a:cubicBezTo>
                  <a:pt x="4831032" y="5496818"/>
                  <a:pt x="4755112" y="5614916"/>
                  <a:pt x="4662316" y="5749889"/>
                </a:cubicBezTo>
                <a:lnTo>
                  <a:pt x="4653884" y="5749889"/>
                </a:lnTo>
                <a:cubicBezTo>
                  <a:pt x="4653883" y="5752701"/>
                  <a:pt x="4653884" y="5755513"/>
                  <a:pt x="4653883" y="5758325"/>
                </a:cubicBezTo>
                <a:lnTo>
                  <a:pt x="4653883" y="5766759"/>
                </a:lnTo>
                <a:cubicBezTo>
                  <a:pt x="4645447" y="5775196"/>
                  <a:pt x="4628576" y="5783632"/>
                  <a:pt x="4620140" y="5792066"/>
                </a:cubicBezTo>
                <a:cubicBezTo>
                  <a:pt x="4637009" y="5817375"/>
                  <a:pt x="4577961" y="5867989"/>
                  <a:pt x="4552653" y="5910164"/>
                </a:cubicBezTo>
                <a:cubicBezTo>
                  <a:pt x="4544219" y="5901728"/>
                  <a:pt x="4561089" y="5884859"/>
                  <a:pt x="4552654" y="5884859"/>
                </a:cubicBezTo>
                <a:cubicBezTo>
                  <a:pt x="4510474" y="5927039"/>
                  <a:pt x="4569528" y="5893295"/>
                  <a:pt x="4527347" y="5943909"/>
                </a:cubicBezTo>
                <a:cubicBezTo>
                  <a:pt x="4518910" y="5943909"/>
                  <a:pt x="4527346" y="5935473"/>
                  <a:pt x="4518911" y="5935473"/>
                </a:cubicBezTo>
                <a:cubicBezTo>
                  <a:pt x="4485167" y="5994523"/>
                  <a:pt x="4434553" y="6036702"/>
                  <a:pt x="4417681" y="6078880"/>
                </a:cubicBezTo>
                <a:cubicBezTo>
                  <a:pt x="4417681" y="6078880"/>
                  <a:pt x="4426117" y="6062009"/>
                  <a:pt x="4409247" y="6078880"/>
                </a:cubicBezTo>
                <a:cubicBezTo>
                  <a:pt x="4400810" y="6121059"/>
                  <a:pt x="4350199" y="6146366"/>
                  <a:pt x="4316454" y="6180105"/>
                </a:cubicBezTo>
                <a:cubicBezTo>
                  <a:pt x="4291147" y="6230723"/>
                  <a:pt x="4248968" y="6272900"/>
                  <a:pt x="4206789" y="6306641"/>
                </a:cubicBezTo>
                <a:cubicBezTo>
                  <a:pt x="4185699" y="6323514"/>
                  <a:pt x="4164611" y="6340386"/>
                  <a:pt x="4142466" y="6360420"/>
                </a:cubicBezTo>
                <a:lnTo>
                  <a:pt x="4080254" y="6424489"/>
                </a:lnTo>
                <a:lnTo>
                  <a:pt x="4080254" y="6416307"/>
                </a:lnTo>
                <a:cubicBezTo>
                  <a:pt x="4071817" y="6416305"/>
                  <a:pt x="4071817" y="6416305"/>
                  <a:pt x="4071818" y="6424743"/>
                </a:cubicBezTo>
                <a:lnTo>
                  <a:pt x="4063381" y="6441614"/>
                </a:lnTo>
                <a:lnTo>
                  <a:pt x="4063381" y="6433176"/>
                </a:lnTo>
                <a:cubicBezTo>
                  <a:pt x="4046510" y="6441614"/>
                  <a:pt x="4029637" y="6458484"/>
                  <a:pt x="4012767" y="6483791"/>
                </a:cubicBezTo>
                <a:lnTo>
                  <a:pt x="4012768" y="6492227"/>
                </a:lnTo>
                <a:cubicBezTo>
                  <a:pt x="4012769" y="6500664"/>
                  <a:pt x="4004330" y="6500665"/>
                  <a:pt x="4004330" y="6509098"/>
                </a:cubicBezTo>
                <a:cubicBezTo>
                  <a:pt x="4004330" y="6500665"/>
                  <a:pt x="4012768" y="6492227"/>
                  <a:pt x="4004330" y="6492227"/>
                </a:cubicBezTo>
                <a:lnTo>
                  <a:pt x="3979024" y="6517534"/>
                </a:lnTo>
                <a:lnTo>
                  <a:pt x="3979025" y="6509096"/>
                </a:lnTo>
                <a:lnTo>
                  <a:pt x="3979024" y="6500664"/>
                </a:lnTo>
                <a:lnTo>
                  <a:pt x="3970588" y="6500664"/>
                </a:lnTo>
                <a:lnTo>
                  <a:pt x="3970588" y="6517534"/>
                </a:lnTo>
                <a:cubicBezTo>
                  <a:pt x="3970588" y="6520347"/>
                  <a:pt x="3970589" y="6523159"/>
                  <a:pt x="3970590" y="6525971"/>
                </a:cubicBezTo>
                <a:lnTo>
                  <a:pt x="3962153" y="6534407"/>
                </a:lnTo>
                <a:lnTo>
                  <a:pt x="3953718" y="6534407"/>
                </a:lnTo>
                <a:lnTo>
                  <a:pt x="3945280" y="6534407"/>
                </a:lnTo>
                <a:lnTo>
                  <a:pt x="3945281" y="6542841"/>
                </a:lnTo>
                <a:lnTo>
                  <a:pt x="3945280" y="6551277"/>
                </a:lnTo>
                <a:cubicBezTo>
                  <a:pt x="3936845" y="6559714"/>
                  <a:pt x="3928411" y="6568146"/>
                  <a:pt x="3919974" y="6568148"/>
                </a:cubicBezTo>
                <a:cubicBezTo>
                  <a:pt x="3919974" y="6565337"/>
                  <a:pt x="3919975" y="6562525"/>
                  <a:pt x="3919976" y="6559714"/>
                </a:cubicBezTo>
                <a:lnTo>
                  <a:pt x="3911538" y="6568148"/>
                </a:lnTo>
                <a:lnTo>
                  <a:pt x="3903102" y="6576584"/>
                </a:lnTo>
                <a:cubicBezTo>
                  <a:pt x="3903102" y="6576584"/>
                  <a:pt x="3894667" y="6585021"/>
                  <a:pt x="3894667" y="6593455"/>
                </a:cubicBezTo>
                <a:lnTo>
                  <a:pt x="3894667" y="6585021"/>
                </a:lnTo>
                <a:cubicBezTo>
                  <a:pt x="3886231" y="6585020"/>
                  <a:pt x="3877794" y="6593455"/>
                  <a:pt x="3860924" y="6601891"/>
                </a:cubicBezTo>
                <a:cubicBezTo>
                  <a:pt x="3869358" y="6585021"/>
                  <a:pt x="3852488" y="6601889"/>
                  <a:pt x="3860924" y="6585021"/>
                </a:cubicBezTo>
                <a:lnTo>
                  <a:pt x="3827181" y="6610327"/>
                </a:lnTo>
                <a:lnTo>
                  <a:pt x="3827182" y="6601891"/>
                </a:lnTo>
                <a:lnTo>
                  <a:pt x="3835618" y="6593455"/>
                </a:lnTo>
                <a:cubicBezTo>
                  <a:pt x="3835618" y="6593455"/>
                  <a:pt x="3844051" y="6593453"/>
                  <a:pt x="3835617" y="6585021"/>
                </a:cubicBezTo>
                <a:lnTo>
                  <a:pt x="3827181" y="6593455"/>
                </a:lnTo>
                <a:lnTo>
                  <a:pt x="3818745" y="6601891"/>
                </a:lnTo>
                <a:cubicBezTo>
                  <a:pt x="3818745" y="6610327"/>
                  <a:pt x="3810311" y="6610327"/>
                  <a:pt x="3810309" y="6618762"/>
                </a:cubicBezTo>
                <a:cubicBezTo>
                  <a:pt x="3810309" y="6618762"/>
                  <a:pt x="3818745" y="6627198"/>
                  <a:pt x="3827181" y="6618762"/>
                </a:cubicBezTo>
                <a:lnTo>
                  <a:pt x="3818745" y="6627198"/>
                </a:lnTo>
                <a:cubicBezTo>
                  <a:pt x="3793437" y="6660942"/>
                  <a:pt x="3785001" y="6652506"/>
                  <a:pt x="3776566" y="6677812"/>
                </a:cubicBezTo>
                <a:cubicBezTo>
                  <a:pt x="3793437" y="6660942"/>
                  <a:pt x="3801875" y="6669377"/>
                  <a:pt x="3810308" y="6669377"/>
                </a:cubicBezTo>
                <a:cubicBezTo>
                  <a:pt x="3801875" y="6677812"/>
                  <a:pt x="3785002" y="6686248"/>
                  <a:pt x="3776566" y="6694684"/>
                </a:cubicBezTo>
                <a:lnTo>
                  <a:pt x="3751259" y="6719991"/>
                </a:lnTo>
                <a:cubicBezTo>
                  <a:pt x="3742825" y="6719991"/>
                  <a:pt x="3734388" y="6728426"/>
                  <a:pt x="3734388" y="6728426"/>
                </a:cubicBezTo>
                <a:cubicBezTo>
                  <a:pt x="3725952" y="6728426"/>
                  <a:pt x="3734388" y="6719991"/>
                  <a:pt x="3734390" y="6711555"/>
                </a:cubicBezTo>
                <a:lnTo>
                  <a:pt x="3700645" y="6745297"/>
                </a:lnTo>
                <a:lnTo>
                  <a:pt x="3692211" y="6736862"/>
                </a:lnTo>
                <a:cubicBezTo>
                  <a:pt x="3692211" y="6736862"/>
                  <a:pt x="3692209" y="6728426"/>
                  <a:pt x="3700645" y="6728426"/>
                </a:cubicBezTo>
                <a:lnTo>
                  <a:pt x="3700645" y="6719990"/>
                </a:lnTo>
                <a:lnTo>
                  <a:pt x="3692209" y="6719991"/>
                </a:lnTo>
                <a:cubicBezTo>
                  <a:pt x="3683775" y="6719991"/>
                  <a:pt x="3683775" y="6728426"/>
                  <a:pt x="3683775" y="6728426"/>
                </a:cubicBezTo>
                <a:lnTo>
                  <a:pt x="3683775" y="6736862"/>
                </a:lnTo>
                <a:cubicBezTo>
                  <a:pt x="3683775" y="6736862"/>
                  <a:pt x="3675339" y="6736862"/>
                  <a:pt x="3675338" y="6745298"/>
                </a:cubicBezTo>
                <a:lnTo>
                  <a:pt x="3666902" y="6753735"/>
                </a:lnTo>
                <a:lnTo>
                  <a:pt x="3658466" y="6753734"/>
                </a:lnTo>
                <a:lnTo>
                  <a:pt x="3658466" y="6762169"/>
                </a:lnTo>
                <a:lnTo>
                  <a:pt x="3650032" y="6762169"/>
                </a:lnTo>
                <a:cubicBezTo>
                  <a:pt x="3650031" y="6759357"/>
                  <a:pt x="3650031" y="6756546"/>
                  <a:pt x="3650030" y="6753734"/>
                </a:cubicBezTo>
                <a:lnTo>
                  <a:pt x="3658466" y="6736862"/>
                </a:lnTo>
                <a:cubicBezTo>
                  <a:pt x="3666902" y="6728426"/>
                  <a:pt x="3675341" y="6728426"/>
                  <a:pt x="3675338" y="6719991"/>
                </a:cubicBezTo>
                <a:lnTo>
                  <a:pt x="3666902" y="6719989"/>
                </a:lnTo>
                <a:cubicBezTo>
                  <a:pt x="3658465" y="6719991"/>
                  <a:pt x="3658466" y="6728426"/>
                  <a:pt x="3658466" y="6728426"/>
                </a:cubicBezTo>
                <a:cubicBezTo>
                  <a:pt x="3641596" y="6736862"/>
                  <a:pt x="3641596" y="6745298"/>
                  <a:pt x="3633159" y="6753734"/>
                </a:cubicBezTo>
                <a:lnTo>
                  <a:pt x="3633159" y="6762169"/>
                </a:lnTo>
                <a:cubicBezTo>
                  <a:pt x="3624723" y="6779039"/>
                  <a:pt x="3616289" y="6779041"/>
                  <a:pt x="3616289" y="6787476"/>
                </a:cubicBezTo>
                <a:cubicBezTo>
                  <a:pt x="3599417" y="6800129"/>
                  <a:pt x="3580437" y="6812782"/>
                  <a:pt x="3561456" y="6826490"/>
                </a:cubicBezTo>
                <a:lnTo>
                  <a:pt x="352334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80090606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36000" y="0"/>
            <a:ext cx="525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-1" y="2043000"/>
            <a:ext cx="5255999" cy="27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231663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139226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B6C0CC-20D1-4ABE-8236-AC556FAA83E7}"/>
              </a:ext>
            </a:extLst>
          </p:cNvPr>
          <p:cNvSpPr/>
          <p:nvPr userDrawn="1"/>
        </p:nvSpPr>
        <p:spPr>
          <a:xfrm>
            <a:off x="5836726" y="1955549"/>
            <a:ext cx="6355274" cy="14734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6C01146-33B9-4106-B34A-9F850B0F153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52726" y="3594462"/>
            <a:ext cx="5184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0D8E6C-C94C-45EA-A30A-C30F07A2733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946824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F537E7F-9413-4DE1-AF5A-73E78D8FBDC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5775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119813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776545" y="1872070"/>
            <a:ext cx="3326678" cy="3326678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81568207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107E2758-DA4A-4008-80CB-93DDF97EEA84}"/>
              </a:ext>
            </a:extLst>
          </p:cNvPr>
          <p:cNvSpPr/>
          <p:nvPr userDrawn="1"/>
        </p:nvSpPr>
        <p:spPr>
          <a:xfrm>
            <a:off x="6096000" y="1134290"/>
            <a:ext cx="5529944" cy="2749733"/>
          </a:xfrm>
          <a:prstGeom prst="frame">
            <a:avLst>
              <a:gd name="adj1" fmla="val 138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5BCE13DB-8AC7-4602-9142-AE7EF8EAB5B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B76B27C-3701-4740-8C3F-DAADD15CA2A0}"/>
              </a:ext>
            </a:extLst>
          </p:cNvPr>
          <p:cNvGrpSpPr/>
          <p:nvPr userDrawn="1"/>
        </p:nvGrpSpPr>
        <p:grpSpPr>
          <a:xfrm>
            <a:off x="1381145" y="804634"/>
            <a:ext cx="3105562" cy="5470923"/>
            <a:chOff x="8361959" y="779589"/>
            <a:chExt cx="3105562" cy="5470923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218A29C6-522E-4C89-A30E-BD508F8680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5824" y="1828310"/>
              <a:ext cx="2926080" cy="3383280"/>
            </a:xfrm>
            <a:prstGeom prst="roundRect">
              <a:avLst>
                <a:gd name="adj" fmla="val 1512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5C6EF15-A113-46BF-A3FD-9ED0AECA0F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37786" y="1923078"/>
              <a:ext cx="2762157" cy="3193745"/>
            </a:xfrm>
            <a:prstGeom prst="roundRect">
              <a:avLst>
                <a:gd name="adj" fmla="val 13848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: Top Corners Rounded 11">
              <a:extLst>
                <a:ext uri="{FF2B5EF4-FFF2-40B4-BE49-F238E27FC236}">
                  <a16:creationId xmlns:a16="http://schemas.microsoft.com/office/drawing/2014/main" id="{E1F5221F-700F-4525-A56B-E8E5A4347E50}"/>
                </a:ext>
              </a:extLst>
            </p:cNvPr>
            <p:cNvSpPr/>
            <p:nvPr/>
          </p:nvSpPr>
          <p:spPr>
            <a:xfrm rot="16200000">
              <a:off x="7824331" y="3501414"/>
              <a:ext cx="1178352" cy="10309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: Top Corners Rounded 12">
              <a:extLst>
                <a:ext uri="{FF2B5EF4-FFF2-40B4-BE49-F238E27FC236}">
                  <a16:creationId xmlns:a16="http://schemas.microsoft.com/office/drawing/2014/main" id="{62C8DEB2-6EC5-4889-9FF8-8E451FCEFB1F}"/>
                </a:ext>
              </a:extLst>
            </p:cNvPr>
            <p:cNvSpPr/>
            <p:nvPr/>
          </p:nvSpPr>
          <p:spPr>
            <a:xfrm rot="5400000">
              <a:off x="11202840" y="2822478"/>
              <a:ext cx="438011" cy="9135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: Top Corners Rounded 13">
              <a:extLst>
                <a:ext uri="{FF2B5EF4-FFF2-40B4-BE49-F238E27FC236}">
                  <a16:creationId xmlns:a16="http://schemas.microsoft.com/office/drawing/2014/main" id="{17A474DB-2ED4-42C3-B7AF-4FE964E3B4E6}"/>
                </a:ext>
              </a:extLst>
            </p:cNvPr>
            <p:cNvSpPr/>
            <p:nvPr/>
          </p:nvSpPr>
          <p:spPr>
            <a:xfrm rot="5400000">
              <a:off x="11095797" y="3520197"/>
              <a:ext cx="630643" cy="6989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AF370C4-C890-48D0-AFCE-F4F6448CA2D4}"/>
                </a:ext>
              </a:extLst>
            </p:cNvPr>
            <p:cNvSpPr/>
            <p:nvPr/>
          </p:nvSpPr>
          <p:spPr>
            <a:xfrm>
              <a:off x="8746076" y="779589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4AA534-3009-4532-A186-F8EE80C124ED}"/>
                </a:ext>
              </a:extLst>
            </p:cNvPr>
            <p:cNvSpPr/>
            <p:nvPr/>
          </p:nvSpPr>
          <p:spPr>
            <a:xfrm rot="10800000">
              <a:off x="8801171" y="5162327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B018636-911C-490E-9E5C-B616DF52E78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543504" y="1948122"/>
            <a:ext cx="2780668" cy="3215149"/>
          </a:xfrm>
          <a:custGeom>
            <a:avLst/>
            <a:gdLst>
              <a:gd name="connsiteX0" fmla="*/ 382504 w 2762157"/>
              <a:gd name="connsiteY0" fmla="*/ 0 h 3193745"/>
              <a:gd name="connsiteX1" fmla="*/ 2379653 w 2762157"/>
              <a:gd name="connsiteY1" fmla="*/ 0 h 3193745"/>
              <a:gd name="connsiteX2" fmla="*/ 2762157 w 2762157"/>
              <a:gd name="connsiteY2" fmla="*/ 382504 h 3193745"/>
              <a:gd name="connsiteX3" fmla="*/ 2762157 w 2762157"/>
              <a:gd name="connsiteY3" fmla="*/ 2811241 h 3193745"/>
              <a:gd name="connsiteX4" fmla="*/ 2379653 w 2762157"/>
              <a:gd name="connsiteY4" fmla="*/ 3193745 h 3193745"/>
              <a:gd name="connsiteX5" fmla="*/ 382504 w 2762157"/>
              <a:gd name="connsiteY5" fmla="*/ 3193745 h 3193745"/>
              <a:gd name="connsiteX6" fmla="*/ 0 w 2762157"/>
              <a:gd name="connsiteY6" fmla="*/ 2811241 h 3193745"/>
              <a:gd name="connsiteX7" fmla="*/ 0 w 2762157"/>
              <a:gd name="connsiteY7" fmla="*/ 382504 h 3193745"/>
              <a:gd name="connsiteX8" fmla="*/ 382504 w 2762157"/>
              <a:gd name="connsiteY8" fmla="*/ 0 h 3193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157" h="3193745">
                <a:moveTo>
                  <a:pt x="382504" y="0"/>
                </a:moveTo>
                <a:lnTo>
                  <a:pt x="2379653" y="0"/>
                </a:lnTo>
                <a:cubicBezTo>
                  <a:pt x="2590904" y="0"/>
                  <a:pt x="2762157" y="171253"/>
                  <a:pt x="2762157" y="382504"/>
                </a:cubicBezTo>
                <a:lnTo>
                  <a:pt x="2762157" y="2811241"/>
                </a:lnTo>
                <a:cubicBezTo>
                  <a:pt x="2762157" y="3022492"/>
                  <a:pt x="2590904" y="3193745"/>
                  <a:pt x="2379653" y="3193745"/>
                </a:cubicBezTo>
                <a:lnTo>
                  <a:pt x="382504" y="3193745"/>
                </a:lnTo>
                <a:cubicBezTo>
                  <a:pt x="171253" y="3193745"/>
                  <a:pt x="0" y="3022492"/>
                  <a:pt x="0" y="2811241"/>
                </a:cubicBezTo>
                <a:lnTo>
                  <a:pt x="0" y="382504"/>
                </a:lnTo>
                <a:cubicBezTo>
                  <a:pt x="0" y="171253"/>
                  <a:pt x="171253" y="0"/>
                  <a:pt x="38250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21270219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A65C28F1-592D-4143-ABAD-910376B19CF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그림 개체 틀 2">
            <a:extLst>
              <a:ext uri="{FF2B5EF4-FFF2-40B4-BE49-F238E27FC236}">
                <a16:creationId xmlns:a16="http://schemas.microsoft.com/office/drawing/2014/main" id="{3269F874-2185-4FFF-8F71-140FD1A5A0C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48128" y="853390"/>
            <a:ext cx="5995863" cy="31308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8" name="그림 개체 틀 2">
            <a:extLst>
              <a:ext uri="{FF2B5EF4-FFF2-40B4-BE49-F238E27FC236}">
                <a16:creationId xmlns:a16="http://schemas.microsoft.com/office/drawing/2014/main" id="{7C68091A-0EDD-450A-9532-701CA57CA49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43992" y="2306935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9" name="그림 개체 틀 2">
            <a:extLst>
              <a:ext uri="{FF2B5EF4-FFF2-40B4-BE49-F238E27FC236}">
                <a16:creationId xmlns:a16="http://schemas.microsoft.com/office/drawing/2014/main" id="{8D2A51E8-6E77-4B9C-BA4A-73DA739F7C4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343745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CA10DD2B-76AB-41C7-B0A3-C8147C247B5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493868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3983473317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D65F731-8619-4B71-BCFE-51E5A6CE19E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1265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0BE7A08-1561-4861-8A3C-DFC9275E062C}"/>
              </a:ext>
            </a:extLst>
          </p:cNvPr>
          <p:cNvSpPr/>
          <p:nvPr userDrawn="1"/>
        </p:nvSpPr>
        <p:spPr>
          <a:xfrm>
            <a:off x="2642188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A49C5D4-E2E5-4D67-9736-19C48F088BEB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7171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AE3E35-D5A5-4CF4-B8AE-DF95E1FCDA9D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81B03036-75E2-4960-9535-C571E5D2296C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7A5A05D-8001-4C51-A192-D74A3087E932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CA52B8-0B6D-47E0-A061-297783BBA73D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11" name="Star: 5 Points 10">
              <a:extLst>
                <a:ext uri="{FF2B5EF4-FFF2-40B4-BE49-F238E27FC236}">
                  <a16:creationId xmlns:a16="http://schemas.microsoft.com/office/drawing/2014/main" id="{D2D95CE2-6123-4196-9EB4-4649742DC03C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Star: 5 Points 11">
              <a:extLst>
                <a:ext uri="{FF2B5EF4-FFF2-40B4-BE49-F238E27FC236}">
                  <a16:creationId xmlns:a16="http://schemas.microsoft.com/office/drawing/2014/main" id="{18F8DE17-A5D6-4F0C-BF48-F4E2B456A0E4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Star: 5 Points 12">
              <a:extLst>
                <a:ext uri="{FF2B5EF4-FFF2-40B4-BE49-F238E27FC236}">
                  <a16:creationId xmlns:a16="http://schemas.microsoft.com/office/drawing/2014/main" id="{A41D9956-C74D-40A6-8D2A-36B328A4FED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5A05F459-A04E-4A05-9BE7-B1F0AB29E227}"/>
              </a:ext>
            </a:extLst>
          </p:cNvPr>
          <p:cNvSpPr/>
          <p:nvPr userDrawn="1"/>
        </p:nvSpPr>
        <p:spPr>
          <a:xfrm>
            <a:off x="0" y="6622351"/>
            <a:ext cx="10829925" cy="943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Graphic 3">
            <a:extLst>
              <a:ext uri="{FF2B5EF4-FFF2-40B4-BE49-F238E27FC236}">
                <a16:creationId xmlns:a16="http://schemas.microsoft.com/office/drawing/2014/main" id="{EFAF221D-A386-4009-81EF-7D2B5D23CD6B}"/>
              </a:ext>
            </a:extLst>
          </p:cNvPr>
          <p:cNvSpPr/>
          <p:nvPr userDrawn="1"/>
        </p:nvSpPr>
        <p:spPr>
          <a:xfrm flipH="1">
            <a:off x="10010774" y="6051437"/>
            <a:ext cx="2058035" cy="650075"/>
          </a:xfrm>
          <a:custGeom>
            <a:avLst/>
            <a:gdLst>
              <a:gd name="connsiteX0" fmla="*/ 4985741 w 4982234"/>
              <a:gd name="connsiteY0" fmla="*/ 1146434 h 1573747"/>
              <a:gd name="connsiteX1" fmla="*/ 4814342 w 4982234"/>
              <a:gd name="connsiteY1" fmla="*/ 1174091 h 1573747"/>
              <a:gd name="connsiteX2" fmla="*/ 4417789 w 4982234"/>
              <a:gd name="connsiteY2" fmla="*/ 1100857 h 1573747"/>
              <a:gd name="connsiteX3" fmla="*/ 4387795 w 4982234"/>
              <a:gd name="connsiteY3" fmla="*/ 1092288 h 1573747"/>
              <a:gd name="connsiteX4" fmla="*/ 4296642 w 4982234"/>
              <a:gd name="connsiteY4" fmla="*/ 1103974 h 1573747"/>
              <a:gd name="connsiteX5" fmla="*/ 4256909 w 4982234"/>
              <a:gd name="connsiteY5" fmla="*/ 1113712 h 1573747"/>
              <a:gd name="connsiteX6" fmla="*/ 3893466 w 4982234"/>
              <a:gd name="connsiteY6" fmla="*/ 1120724 h 1573747"/>
              <a:gd name="connsiteX7" fmla="*/ 3665195 w 4982234"/>
              <a:gd name="connsiteY7" fmla="*/ 1134748 h 1573747"/>
              <a:gd name="connsiteX8" fmla="*/ 3665195 w 4982234"/>
              <a:gd name="connsiteY8" fmla="*/ 1161236 h 1573747"/>
              <a:gd name="connsiteX9" fmla="*/ 3687399 w 4982234"/>
              <a:gd name="connsiteY9" fmla="*/ 1195516 h 1573747"/>
              <a:gd name="connsiteX10" fmla="*/ 3668312 w 4982234"/>
              <a:gd name="connsiteY10" fmla="*/ 1227069 h 1573747"/>
              <a:gd name="connsiteX11" fmla="*/ 3668701 w 4982234"/>
              <a:gd name="connsiteY11" fmla="*/ 1281994 h 1573747"/>
              <a:gd name="connsiteX12" fmla="*/ 3598584 w 4982234"/>
              <a:gd name="connsiteY12" fmla="*/ 1224342 h 1573747"/>
              <a:gd name="connsiteX13" fmla="*/ 3556124 w 4982234"/>
              <a:gd name="connsiteY13" fmla="*/ 1199022 h 1573747"/>
              <a:gd name="connsiteX14" fmla="*/ 3453285 w 4982234"/>
              <a:gd name="connsiteY14" fmla="*/ 1197853 h 1573747"/>
              <a:gd name="connsiteX15" fmla="*/ 3480942 w 4982234"/>
              <a:gd name="connsiteY15" fmla="*/ 1260959 h 1573747"/>
              <a:gd name="connsiteX16" fmla="*/ 3437313 w 4982234"/>
              <a:gd name="connsiteY16" fmla="*/ 1306146 h 1573747"/>
              <a:gd name="connsiteX17" fmla="*/ 3172425 w 4982234"/>
              <a:gd name="connsiteY17" fmla="*/ 1356007 h 1573747"/>
              <a:gd name="connsiteX18" fmla="*/ 3030243 w 4982234"/>
              <a:gd name="connsiteY18" fmla="*/ 1361461 h 1573747"/>
              <a:gd name="connsiteX19" fmla="*/ 3008818 w 4982234"/>
              <a:gd name="connsiteY19" fmla="*/ 1368472 h 1573747"/>
              <a:gd name="connsiteX20" fmla="*/ 3076988 w 4982234"/>
              <a:gd name="connsiteY20" fmla="*/ 1463131 h 1573747"/>
              <a:gd name="connsiteX21" fmla="*/ 3057121 w 4982234"/>
              <a:gd name="connsiteY21" fmla="*/ 1536365 h 1573747"/>
              <a:gd name="connsiteX22" fmla="*/ 2906369 w 4982234"/>
              <a:gd name="connsiteY22" fmla="*/ 1557790 h 1573747"/>
              <a:gd name="connsiteX23" fmla="*/ 2892735 w 4982234"/>
              <a:gd name="connsiteY23" fmla="*/ 1394182 h 1573747"/>
              <a:gd name="connsiteX24" fmla="*/ 2794570 w 4982234"/>
              <a:gd name="connsiteY24" fmla="*/ 1360292 h 1573747"/>
              <a:gd name="connsiteX25" fmla="*/ 2488780 w 4982234"/>
              <a:gd name="connsiteY25" fmla="*/ 1359903 h 1573747"/>
              <a:gd name="connsiteX26" fmla="*/ 2169746 w 4982234"/>
              <a:gd name="connsiteY26" fmla="*/ 1305367 h 1573747"/>
              <a:gd name="connsiteX27" fmla="*/ 2073529 w 4982234"/>
              <a:gd name="connsiteY27" fmla="*/ 1261349 h 1573747"/>
              <a:gd name="connsiteX28" fmla="*/ 2093396 w 4982234"/>
              <a:gd name="connsiteY28" fmla="*/ 1240313 h 1573747"/>
              <a:gd name="connsiteX29" fmla="*/ 1974975 w 4982234"/>
              <a:gd name="connsiteY29" fmla="*/ 1184219 h 1573747"/>
              <a:gd name="connsiteX30" fmla="*/ 2006917 w 4982234"/>
              <a:gd name="connsiteY30" fmla="*/ 1155783 h 1573747"/>
              <a:gd name="connsiteX31" fmla="*/ 1791501 w 4982234"/>
              <a:gd name="connsiteY31" fmla="*/ 1092288 h 1573747"/>
              <a:gd name="connsiteX32" fmla="*/ 1789164 w 4982234"/>
              <a:gd name="connsiteY32" fmla="*/ 1131242 h 1573747"/>
              <a:gd name="connsiteX33" fmla="*/ 1768129 w 4982234"/>
              <a:gd name="connsiteY33" fmla="*/ 1119166 h 1573747"/>
              <a:gd name="connsiteX34" fmla="*/ 1765791 w 4982234"/>
              <a:gd name="connsiteY34" fmla="*/ 1097741 h 1573747"/>
              <a:gd name="connsiteX35" fmla="*/ 1750210 w 4982234"/>
              <a:gd name="connsiteY35" fmla="*/ 1079822 h 1573747"/>
              <a:gd name="connsiteX36" fmla="*/ 1719436 w 4982234"/>
              <a:gd name="connsiteY36" fmla="*/ 1057618 h 1573747"/>
              <a:gd name="connsiteX37" fmla="*/ 1722163 w 4982234"/>
              <a:gd name="connsiteY37" fmla="*/ 1036583 h 1573747"/>
              <a:gd name="connsiteX38" fmla="*/ 1768518 w 4982234"/>
              <a:gd name="connsiteY38" fmla="*/ 1010094 h 1573747"/>
              <a:gd name="connsiteX39" fmla="*/ 1783710 w 4982234"/>
              <a:gd name="connsiteY39" fmla="*/ 970361 h 1573747"/>
              <a:gd name="connsiteX40" fmla="*/ 1799681 w 4982234"/>
              <a:gd name="connsiteY40" fmla="*/ 969972 h 1573747"/>
              <a:gd name="connsiteX41" fmla="*/ 1796565 w 4982234"/>
              <a:gd name="connsiteY41" fmla="*/ 1011652 h 1573747"/>
              <a:gd name="connsiteX42" fmla="*/ 2083268 w 4982234"/>
              <a:gd name="connsiteY42" fmla="*/ 975036 h 1573747"/>
              <a:gd name="connsiteX43" fmla="*/ 1943033 w 4982234"/>
              <a:gd name="connsiteY43" fmla="*/ 922837 h 1573747"/>
              <a:gd name="connsiteX44" fmla="*/ 1825391 w 4982234"/>
              <a:gd name="connsiteY44" fmla="*/ 921279 h 1573747"/>
              <a:gd name="connsiteX45" fmla="*/ 1616597 w 4982234"/>
              <a:gd name="connsiteY45" fmla="*/ 1021001 h 1573747"/>
              <a:gd name="connsiteX46" fmla="*/ 1581149 w 4982234"/>
              <a:gd name="connsiteY46" fmla="*/ 1026845 h 1573747"/>
              <a:gd name="connsiteX47" fmla="*/ 1534404 w 4982234"/>
              <a:gd name="connsiteY47" fmla="*/ 1052165 h 1573747"/>
              <a:gd name="connsiteX48" fmla="*/ 1555828 w 4982234"/>
              <a:gd name="connsiteY48" fmla="*/ 1098910 h 1573747"/>
              <a:gd name="connsiteX49" fmla="*/ 1505967 w 4982234"/>
              <a:gd name="connsiteY49" fmla="*/ 1103195 h 1573747"/>
              <a:gd name="connsiteX50" fmla="*/ 1522717 w 4982234"/>
              <a:gd name="connsiteY50" fmla="*/ 1149550 h 1573747"/>
              <a:gd name="connsiteX51" fmla="*/ 1538299 w 4982234"/>
              <a:gd name="connsiteY51" fmla="*/ 1187725 h 1573747"/>
              <a:gd name="connsiteX52" fmla="*/ 1546479 w 4982234"/>
              <a:gd name="connsiteY52" fmla="*/ 1207981 h 1573747"/>
              <a:gd name="connsiteX53" fmla="*/ 1536351 w 4982234"/>
              <a:gd name="connsiteY53" fmla="*/ 1213824 h 1573747"/>
              <a:gd name="connsiteX54" fmla="*/ 1546869 w 4982234"/>
              <a:gd name="connsiteY54" fmla="*/ 1248883 h 1573747"/>
              <a:gd name="connsiteX55" fmla="*/ 1514537 w 4982234"/>
              <a:gd name="connsiteY55" fmla="*/ 1331466 h 1573747"/>
              <a:gd name="connsiteX56" fmla="*/ 1424553 w 4982234"/>
              <a:gd name="connsiteY56" fmla="*/ 1323286 h 1573747"/>
              <a:gd name="connsiteX57" fmla="*/ 1409361 w 4982234"/>
              <a:gd name="connsiteY57" fmla="*/ 1196295 h 1573747"/>
              <a:gd name="connsiteX58" fmla="*/ 1417541 w 4982234"/>
              <a:gd name="connsiteY58" fmla="*/ 1188115 h 1573747"/>
              <a:gd name="connsiteX59" fmla="*/ 1444030 w 4982234"/>
              <a:gd name="connsiteY59" fmla="*/ 1128515 h 1573747"/>
              <a:gd name="connsiteX60" fmla="*/ 1437018 w 4982234"/>
              <a:gd name="connsiteY60" fmla="*/ 1113323 h 1573747"/>
              <a:gd name="connsiteX61" fmla="*/ 1422995 w 4982234"/>
              <a:gd name="connsiteY61" fmla="*/ 1114102 h 1573747"/>
              <a:gd name="connsiteX62" fmla="*/ 1266010 w 4982234"/>
              <a:gd name="connsiteY62" fmla="*/ 1006588 h 1573747"/>
              <a:gd name="connsiteX63" fmla="*/ 1241079 w 4982234"/>
              <a:gd name="connsiteY63" fmla="*/ 986722 h 1573747"/>
              <a:gd name="connsiteX64" fmla="*/ 1244195 w 4982234"/>
              <a:gd name="connsiteY64" fmla="*/ 981658 h 1573747"/>
              <a:gd name="connsiteX65" fmla="*/ 1261725 w 4982234"/>
              <a:gd name="connsiteY65" fmla="*/ 988670 h 1573747"/>
              <a:gd name="connsiteX66" fmla="*/ 1397675 w 4982234"/>
              <a:gd name="connsiteY66" fmla="*/ 1068136 h 1573747"/>
              <a:gd name="connsiteX67" fmla="*/ 1421437 w 4982234"/>
              <a:gd name="connsiteY67" fmla="*/ 1068915 h 1573747"/>
              <a:gd name="connsiteX68" fmla="*/ 1418320 w 4982234"/>
              <a:gd name="connsiteY68" fmla="*/ 972309 h 1573747"/>
              <a:gd name="connsiteX69" fmla="*/ 1203683 w 4982234"/>
              <a:gd name="connsiteY69" fmla="*/ 958285 h 1573747"/>
              <a:gd name="connsiteX70" fmla="*/ 1176805 w 4982234"/>
              <a:gd name="connsiteY70" fmla="*/ 971530 h 1573747"/>
              <a:gd name="connsiteX71" fmla="*/ 994110 w 4982234"/>
              <a:gd name="connsiteY71" fmla="*/ 961402 h 1573747"/>
              <a:gd name="connsiteX72" fmla="*/ 988656 w 4982234"/>
              <a:gd name="connsiteY72" fmla="*/ 957896 h 1573747"/>
              <a:gd name="connsiteX73" fmla="*/ 994499 w 4982234"/>
              <a:gd name="connsiteY73" fmla="*/ 887778 h 1573747"/>
              <a:gd name="connsiteX74" fmla="*/ 968010 w 4982234"/>
              <a:gd name="connsiteY74" fmla="*/ 855057 h 1573747"/>
              <a:gd name="connsiteX75" fmla="*/ 758827 w 4982234"/>
              <a:gd name="connsiteY75" fmla="*/ 845708 h 1573747"/>
              <a:gd name="connsiteX76" fmla="*/ 768176 w 4982234"/>
              <a:gd name="connsiteY76" fmla="*/ 922058 h 1573747"/>
              <a:gd name="connsiteX77" fmla="*/ 737402 w 4982234"/>
              <a:gd name="connsiteY77" fmla="*/ 908034 h 1573747"/>
              <a:gd name="connsiteX78" fmla="*/ 719483 w 4982234"/>
              <a:gd name="connsiteY78" fmla="*/ 858563 h 1573747"/>
              <a:gd name="connsiteX79" fmla="*/ 691436 w 4982234"/>
              <a:gd name="connsiteY79" fmla="*/ 837917 h 1573747"/>
              <a:gd name="connsiteX80" fmla="*/ 631836 w 4982234"/>
              <a:gd name="connsiteY80" fmla="*/ 841812 h 1573747"/>
              <a:gd name="connsiteX81" fmla="*/ 567172 w 4982234"/>
              <a:gd name="connsiteY81" fmla="*/ 834022 h 1573747"/>
              <a:gd name="connsiteX82" fmla="*/ 510299 w 4982234"/>
              <a:gd name="connsiteY82" fmla="*/ 823504 h 1573747"/>
              <a:gd name="connsiteX83" fmla="*/ 214248 w 4982234"/>
              <a:gd name="connsiteY83" fmla="*/ 791172 h 1573747"/>
              <a:gd name="connsiteX84" fmla="*/ 24931 w 4982234"/>
              <a:gd name="connsiteY84" fmla="*/ 740142 h 1573747"/>
              <a:gd name="connsiteX85" fmla="*/ 0 w 4982234"/>
              <a:gd name="connsiteY85" fmla="*/ 725729 h 1573747"/>
              <a:gd name="connsiteX86" fmla="*/ 0 w 4982234"/>
              <a:gd name="connsiteY86" fmla="*/ 714043 h 1573747"/>
              <a:gd name="connsiteX87" fmla="*/ 91153 w 4982234"/>
              <a:gd name="connsiteY87" fmla="*/ 667298 h 1573747"/>
              <a:gd name="connsiteX88" fmla="*/ 447583 w 4982234"/>
              <a:gd name="connsiteY88" fmla="*/ 580820 h 1573747"/>
              <a:gd name="connsiteX89" fmla="*/ 641575 w 4982234"/>
              <a:gd name="connsiteY89" fmla="*/ 540697 h 1573747"/>
              <a:gd name="connsiteX90" fmla="*/ 722599 w 4982234"/>
              <a:gd name="connsiteY90" fmla="*/ 517714 h 1573747"/>
              <a:gd name="connsiteX91" fmla="*/ 777135 w 4982234"/>
              <a:gd name="connsiteY91" fmla="*/ 520830 h 1573747"/>
              <a:gd name="connsiteX92" fmla="*/ 1081367 w 4982234"/>
              <a:gd name="connsiteY92" fmla="*/ 436300 h 1573747"/>
              <a:gd name="connsiteX93" fmla="*/ 1361447 w 4982234"/>
              <a:gd name="connsiteY93" fmla="*/ 349432 h 1573747"/>
              <a:gd name="connsiteX94" fmla="*/ 1901741 w 4982234"/>
              <a:gd name="connsiteY94" fmla="*/ 362287 h 1573747"/>
              <a:gd name="connsiteX95" fmla="*/ 2214933 w 4982234"/>
              <a:gd name="connsiteY95" fmla="*/ 454608 h 1573747"/>
              <a:gd name="connsiteX96" fmla="*/ 2357505 w 4982234"/>
              <a:gd name="connsiteY96" fmla="*/ 492783 h 1573747"/>
              <a:gd name="connsiteX97" fmla="*/ 2771977 w 4982234"/>
              <a:gd name="connsiteY97" fmla="*/ 534854 h 1573747"/>
              <a:gd name="connsiteX98" fmla="*/ 2838199 w 4982234"/>
              <a:gd name="connsiteY98" fmla="*/ 523947 h 1573747"/>
              <a:gd name="connsiteX99" fmla="*/ 3043487 w 4982234"/>
              <a:gd name="connsiteY99" fmla="*/ 430067 h 1573747"/>
              <a:gd name="connsiteX100" fmla="*/ 2819501 w 4982234"/>
              <a:gd name="connsiteY100" fmla="*/ 429288 h 1573747"/>
              <a:gd name="connsiteX101" fmla="*/ 2743540 w 4982234"/>
              <a:gd name="connsiteY101" fmla="*/ 411759 h 1573747"/>
              <a:gd name="connsiteX102" fmla="*/ 2743540 w 4982234"/>
              <a:gd name="connsiteY102" fmla="*/ 405136 h 1573747"/>
              <a:gd name="connsiteX103" fmla="*/ 2816384 w 4982234"/>
              <a:gd name="connsiteY103" fmla="*/ 392671 h 1573747"/>
              <a:gd name="connsiteX104" fmla="*/ 3080104 w 4982234"/>
              <a:gd name="connsiteY104" fmla="*/ 392671 h 1573747"/>
              <a:gd name="connsiteX105" fmla="*/ 3126849 w 4982234"/>
              <a:gd name="connsiteY105" fmla="*/ 374752 h 1573747"/>
              <a:gd name="connsiteX106" fmla="*/ 3254618 w 4982234"/>
              <a:gd name="connsiteY106" fmla="*/ 401630 h 1573747"/>
              <a:gd name="connsiteX107" fmla="*/ 3588066 w 4982234"/>
              <a:gd name="connsiteY107" fmla="*/ 403578 h 1573747"/>
              <a:gd name="connsiteX108" fmla="*/ 3588066 w 4982234"/>
              <a:gd name="connsiteY108" fmla="*/ 440195 h 1573747"/>
              <a:gd name="connsiteX109" fmla="*/ 3463802 w 4982234"/>
              <a:gd name="connsiteY109" fmla="*/ 440195 h 1573747"/>
              <a:gd name="connsiteX110" fmla="*/ 3557292 w 4982234"/>
              <a:gd name="connsiteY110" fmla="*/ 518493 h 1573747"/>
              <a:gd name="connsiteX111" fmla="*/ 3586118 w 4982234"/>
              <a:gd name="connsiteY111" fmla="*/ 513818 h 1573747"/>
              <a:gd name="connsiteX112" fmla="*/ 4069149 w 4982234"/>
              <a:gd name="connsiteY112" fmla="*/ 24944 h 1573747"/>
              <a:gd name="connsiteX113" fmla="*/ 4134593 w 4982234"/>
              <a:gd name="connsiteY113" fmla="*/ 403 h 1573747"/>
              <a:gd name="connsiteX114" fmla="*/ 4419347 w 4982234"/>
              <a:gd name="connsiteY114" fmla="*/ 20269 h 1573747"/>
              <a:gd name="connsiteX115" fmla="*/ 4384678 w 4982234"/>
              <a:gd name="connsiteY115" fmla="*/ 126225 h 1573747"/>
              <a:gd name="connsiteX116" fmla="*/ 4416231 w 4982234"/>
              <a:gd name="connsiteY116" fmla="*/ 128562 h 1573747"/>
              <a:gd name="connsiteX117" fmla="*/ 4374161 w 4982234"/>
              <a:gd name="connsiteY117" fmla="*/ 242698 h 1573747"/>
              <a:gd name="connsiteX118" fmla="*/ 4427138 w 4982234"/>
              <a:gd name="connsiteY118" fmla="*/ 244256 h 1573747"/>
              <a:gd name="connsiteX119" fmla="*/ 4410778 w 4982234"/>
              <a:gd name="connsiteY119" fmla="*/ 308141 h 1573747"/>
              <a:gd name="connsiteX120" fmla="*/ 4445057 w 4982234"/>
              <a:gd name="connsiteY120" fmla="*/ 310867 h 1573747"/>
              <a:gd name="connsiteX121" fmla="*/ 4302874 w 4982234"/>
              <a:gd name="connsiteY121" fmla="*/ 701577 h 1573747"/>
              <a:gd name="connsiteX122" fmla="*/ 4314561 w 4982234"/>
              <a:gd name="connsiteY122" fmla="*/ 722223 h 1573747"/>
              <a:gd name="connsiteX123" fmla="*/ 4629310 w 4982234"/>
              <a:gd name="connsiteY123" fmla="*/ 748712 h 1573747"/>
              <a:gd name="connsiteX124" fmla="*/ 4944449 w 4982234"/>
              <a:gd name="connsiteY124" fmla="*/ 765073 h 1573747"/>
              <a:gd name="connsiteX125" fmla="*/ 4975223 w 4982234"/>
              <a:gd name="connsiteY125" fmla="*/ 777928 h 1573747"/>
              <a:gd name="connsiteX126" fmla="*/ 4757080 w 4982234"/>
              <a:gd name="connsiteY126" fmla="*/ 834801 h 1573747"/>
              <a:gd name="connsiteX127" fmla="*/ 4735655 w 4982234"/>
              <a:gd name="connsiteY127" fmla="*/ 859342 h 1573747"/>
              <a:gd name="connsiteX128" fmla="*/ 4741109 w 4982234"/>
              <a:gd name="connsiteY128" fmla="*/ 1003083 h 1573747"/>
              <a:gd name="connsiteX129" fmla="*/ 4756301 w 4982234"/>
              <a:gd name="connsiteY129" fmla="*/ 1025676 h 1573747"/>
              <a:gd name="connsiteX130" fmla="*/ 4985741 w 4982234"/>
              <a:gd name="connsiteY130" fmla="*/ 1146434 h 1573747"/>
              <a:gd name="connsiteX131" fmla="*/ 1739302 w 4982234"/>
              <a:gd name="connsiteY131" fmla="*/ 906087 h 1573747"/>
              <a:gd name="connsiteX132" fmla="*/ 1737744 w 4982234"/>
              <a:gd name="connsiteY132" fmla="*/ 900633 h 1573747"/>
              <a:gd name="connsiteX133" fmla="*/ 1595562 w 4982234"/>
              <a:gd name="connsiteY133" fmla="*/ 892063 h 1573747"/>
              <a:gd name="connsiteX134" fmla="*/ 1615428 w 4982234"/>
              <a:gd name="connsiteY134" fmla="*/ 967245 h 1573747"/>
              <a:gd name="connsiteX135" fmla="*/ 1739302 w 4982234"/>
              <a:gd name="connsiteY135" fmla="*/ 906087 h 1573747"/>
              <a:gd name="connsiteX136" fmla="*/ 1499735 w 4982234"/>
              <a:gd name="connsiteY136" fmla="*/ 974646 h 1573747"/>
              <a:gd name="connsiteX137" fmla="*/ 1497787 w 4982234"/>
              <a:gd name="connsiteY137" fmla="*/ 979710 h 1573747"/>
              <a:gd name="connsiteX138" fmla="*/ 1533625 w 4982234"/>
              <a:gd name="connsiteY138" fmla="*/ 1008147 h 1573747"/>
              <a:gd name="connsiteX139" fmla="*/ 1548038 w 4982234"/>
              <a:gd name="connsiteY139" fmla="*/ 1008536 h 1573747"/>
              <a:gd name="connsiteX140" fmla="*/ 1584654 w 4982234"/>
              <a:gd name="connsiteY140" fmla="*/ 982826 h 1573747"/>
              <a:gd name="connsiteX141" fmla="*/ 1588550 w 4982234"/>
              <a:gd name="connsiteY141" fmla="*/ 973477 h 1573747"/>
              <a:gd name="connsiteX142" fmla="*/ 1556608 w 4982234"/>
              <a:gd name="connsiteY142" fmla="*/ 891674 h 1573747"/>
              <a:gd name="connsiteX143" fmla="*/ 1551543 w 4982234"/>
              <a:gd name="connsiteY143" fmla="*/ 892842 h 1573747"/>
              <a:gd name="connsiteX144" fmla="*/ 1544921 w 4982234"/>
              <a:gd name="connsiteY144" fmla="*/ 976594 h 1573747"/>
              <a:gd name="connsiteX145" fmla="*/ 1499735 w 4982234"/>
              <a:gd name="connsiteY145" fmla="*/ 974646 h 1573747"/>
              <a:gd name="connsiteX146" fmla="*/ 1495060 w 4982234"/>
              <a:gd name="connsiteY146" fmla="*/ 1097741 h 1573747"/>
              <a:gd name="connsiteX147" fmla="*/ 1474025 w 4982234"/>
              <a:gd name="connsiteY147" fmla="*/ 1119945 h 1573747"/>
              <a:gd name="connsiteX148" fmla="*/ 1472077 w 4982234"/>
              <a:gd name="connsiteY148" fmla="*/ 1163963 h 1573747"/>
              <a:gd name="connsiteX149" fmla="*/ 1495839 w 4982234"/>
              <a:gd name="connsiteY149" fmla="*/ 1176039 h 1573747"/>
              <a:gd name="connsiteX150" fmla="*/ 1510642 w 4982234"/>
              <a:gd name="connsiteY150" fmla="*/ 1177597 h 1573747"/>
              <a:gd name="connsiteX151" fmla="*/ 1495060 w 4982234"/>
              <a:gd name="connsiteY151" fmla="*/ 1097741 h 157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982234" h="1573747">
                <a:moveTo>
                  <a:pt x="4985741" y="1146434"/>
                </a:moveTo>
                <a:cubicBezTo>
                  <a:pt x="4887576" y="1173702"/>
                  <a:pt x="4873553" y="1175649"/>
                  <a:pt x="4814342" y="1174091"/>
                </a:cubicBezTo>
                <a:cubicBezTo>
                  <a:pt x="4678003" y="1171364"/>
                  <a:pt x="4547117" y="1140980"/>
                  <a:pt x="4417789" y="1100857"/>
                </a:cubicBezTo>
                <a:cubicBezTo>
                  <a:pt x="4408051" y="1097741"/>
                  <a:pt x="4397923" y="1095014"/>
                  <a:pt x="4387795" y="1092288"/>
                </a:cubicBezTo>
                <a:cubicBezTo>
                  <a:pt x="4355463" y="1082160"/>
                  <a:pt x="4325857" y="1085276"/>
                  <a:pt x="4296642" y="1103974"/>
                </a:cubicBezTo>
                <a:cubicBezTo>
                  <a:pt x="4285735" y="1110986"/>
                  <a:pt x="4269763" y="1114881"/>
                  <a:pt x="4256909" y="1113712"/>
                </a:cubicBezTo>
                <a:cubicBezTo>
                  <a:pt x="4135372" y="1103195"/>
                  <a:pt x="4014224" y="1107869"/>
                  <a:pt x="3893466" y="1120724"/>
                </a:cubicBezTo>
                <a:cubicBezTo>
                  <a:pt x="3829192" y="1127736"/>
                  <a:pt x="3677661" y="1133579"/>
                  <a:pt x="3665195" y="1134748"/>
                </a:cubicBezTo>
                <a:cubicBezTo>
                  <a:pt x="3665195" y="1144097"/>
                  <a:pt x="3665195" y="1152667"/>
                  <a:pt x="3665195" y="1161236"/>
                </a:cubicBezTo>
                <a:cubicBezTo>
                  <a:pt x="3691295" y="1169027"/>
                  <a:pt x="3691295" y="1169027"/>
                  <a:pt x="3687399" y="1195516"/>
                </a:cubicBezTo>
                <a:cubicBezTo>
                  <a:pt x="3667922" y="1197464"/>
                  <a:pt x="3667143" y="1210708"/>
                  <a:pt x="3668312" y="1227069"/>
                </a:cubicBezTo>
                <a:cubicBezTo>
                  <a:pt x="3669870" y="1243430"/>
                  <a:pt x="3668701" y="1260180"/>
                  <a:pt x="3668701" y="1281994"/>
                </a:cubicBezTo>
                <a:cubicBezTo>
                  <a:pt x="3642991" y="1260959"/>
                  <a:pt x="3621177" y="1241872"/>
                  <a:pt x="3598584" y="1224342"/>
                </a:cubicBezTo>
                <a:cubicBezTo>
                  <a:pt x="3585339" y="1214214"/>
                  <a:pt x="3570926" y="1200970"/>
                  <a:pt x="3556124" y="1199022"/>
                </a:cubicBezTo>
                <a:cubicBezTo>
                  <a:pt x="3523013" y="1195127"/>
                  <a:pt x="3489122" y="1197853"/>
                  <a:pt x="3453285" y="1197853"/>
                </a:cubicBezTo>
                <a:cubicBezTo>
                  <a:pt x="3455232" y="1200970"/>
                  <a:pt x="3484838" y="1237587"/>
                  <a:pt x="3480942" y="1260959"/>
                </a:cubicBezTo>
                <a:cubicBezTo>
                  <a:pt x="3476657" y="1285500"/>
                  <a:pt x="3459128" y="1298745"/>
                  <a:pt x="3437313" y="1306146"/>
                </a:cubicBezTo>
                <a:cubicBezTo>
                  <a:pt x="3351614" y="1335361"/>
                  <a:pt x="3263578" y="1353670"/>
                  <a:pt x="3172425" y="1356007"/>
                </a:cubicBezTo>
                <a:cubicBezTo>
                  <a:pt x="3124901" y="1357565"/>
                  <a:pt x="3077767" y="1359513"/>
                  <a:pt x="3030243" y="1361461"/>
                </a:cubicBezTo>
                <a:cubicBezTo>
                  <a:pt x="3023231" y="1361850"/>
                  <a:pt x="3016609" y="1364188"/>
                  <a:pt x="3008818" y="1368472"/>
                </a:cubicBezTo>
                <a:cubicBezTo>
                  <a:pt x="3048551" y="1389118"/>
                  <a:pt x="3072703" y="1419113"/>
                  <a:pt x="3076988" y="1463131"/>
                </a:cubicBezTo>
                <a:cubicBezTo>
                  <a:pt x="3079715" y="1490009"/>
                  <a:pt x="3073871" y="1514940"/>
                  <a:pt x="3057121" y="1536365"/>
                </a:cubicBezTo>
                <a:cubicBezTo>
                  <a:pt x="3022062" y="1581162"/>
                  <a:pt x="2953114" y="1590901"/>
                  <a:pt x="2906369" y="1557790"/>
                </a:cubicBezTo>
                <a:cubicBezTo>
                  <a:pt x="2854560" y="1520783"/>
                  <a:pt x="2849885" y="1460794"/>
                  <a:pt x="2892735" y="1394182"/>
                </a:cubicBezTo>
                <a:cubicBezTo>
                  <a:pt x="2866246" y="1364967"/>
                  <a:pt x="2832745" y="1359903"/>
                  <a:pt x="2794570" y="1360292"/>
                </a:cubicBezTo>
                <a:cubicBezTo>
                  <a:pt x="2692510" y="1362240"/>
                  <a:pt x="2590840" y="1362629"/>
                  <a:pt x="2488780" y="1359903"/>
                </a:cubicBezTo>
                <a:cubicBezTo>
                  <a:pt x="2380098" y="1357176"/>
                  <a:pt x="2272585" y="1343931"/>
                  <a:pt x="2169746" y="1305367"/>
                </a:cubicBezTo>
                <a:cubicBezTo>
                  <a:pt x="2137414" y="1293291"/>
                  <a:pt x="2106640" y="1276541"/>
                  <a:pt x="2073529" y="1261349"/>
                </a:cubicBezTo>
                <a:cubicBezTo>
                  <a:pt x="2082099" y="1252000"/>
                  <a:pt x="2087552" y="1246156"/>
                  <a:pt x="2093396" y="1240313"/>
                </a:cubicBezTo>
                <a:cubicBezTo>
                  <a:pt x="2054052" y="1221615"/>
                  <a:pt x="2016266" y="1203696"/>
                  <a:pt x="1974975" y="1184219"/>
                </a:cubicBezTo>
                <a:cubicBezTo>
                  <a:pt x="1988609" y="1171754"/>
                  <a:pt x="1997958" y="1163574"/>
                  <a:pt x="2006917" y="1155783"/>
                </a:cubicBezTo>
                <a:cubicBezTo>
                  <a:pt x="1934852" y="1134748"/>
                  <a:pt x="1863566" y="1113712"/>
                  <a:pt x="1791501" y="1092288"/>
                </a:cubicBezTo>
                <a:cubicBezTo>
                  <a:pt x="1790722" y="1105142"/>
                  <a:pt x="1789943" y="1117608"/>
                  <a:pt x="1789164" y="1131242"/>
                </a:cubicBezTo>
                <a:cubicBezTo>
                  <a:pt x="1776309" y="1136695"/>
                  <a:pt x="1768908" y="1133579"/>
                  <a:pt x="1768129" y="1119166"/>
                </a:cubicBezTo>
                <a:cubicBezTo>
                  <a:pt x="1767739" y="1112154"/>
                  <a:pt x="1765791" y="1105142"/>
                  <a:pt x="1765791" y="1097741"/>
                </a:cubicBezTo>
                <a:cubicBezTo>
                  <a:pt x="1765791" y="1086834"/>
                  <a:pt x="1760338" y="1083328"/>
                  <a:pt x="1750210" y="1079822"/>
                </a:cubicBezTo>
                <a:cubicBezTo>
                  <a:pt x="1738523" y="1075537"/>
                  <a:pt x="1727616" y="1066967"/>
                  <a:pt x="1719436" y="1057618"/>
                </a:cubicBezTo>
                <a:cubicBezTo>
                  <a:pt x="1716320" y="1054112"/>
                  <a:pt x="1717878" y="1039699"/>
                  <a:pt x="1722163" y="1036583"/>
                </a:cubicBezTo>
                <a:cubicBezTo>
                  <a:pt x="1735017" y="1026845"/>
                  <a:pt x="1749820" y="1020222"/>
                  <a:pt x="1768518" y="1010094"/>
                </a:cubicBezTo>
                <a:cubicBezTo>
                  <a:pt x="1772024" y="1000745"/>
                  <a:pt x="1777088" y="985164"/>
                  <a:pt x="1783710" y="970361"/>
                </a:cubicBezTo>
                <a:cubicBezTo>
                  <a:pt x="1784489" y="968413"/>
                  <a:pt x="1793059" y="969972"/>
                  <a:pt x="1799681" y="969972"/>
                </a:cubicBezTo>
                <a:cubicBezTo>
                  <a:pt x="1798513" y="985553"/>
                  <a:pt x="1797344" y="999577"/>
                  <a:pt x="1796565" y="1011652"/>
                </a:cubicBezTo>
                <a:cubicBezTo>
                  <a:pt x="1893171" y="999187"/>
                  <a:pt x="1988999" y="987111"/>
                  <a:pt x="2083268" y="975036"/>
                </a:cubicBezTo>
                <a:cubicBezTo>
                  <a:pt x="2081320" y="974256"/>
                  <a:pt x="1985493" y="939977"/>
                  <a:pt x="1943033" y="922837"/>
                </a:cubicBezTo>
                <a:cubicBezTo>
                  <a:pt x="1903689" y="906866"/>
                  <a:pt x="1865514" y="901412"/>
                  <a:pt x="1825391" y="921279"/>
                </a:cubicBezTo>
                <a:cubicBezTo>
                  <a:pt x="1756442" y="955558"/>
                  <a:pt x="1686325" y="988280"/>
                  <a:pt x="1616597" y="1021001"/>
                </a:cubicBezTo>
                <a:cubicBezTo>
                  <a:pt x="1605690" y="1026066"/>
                  <a:pt x="1596341" y="1033467"/>
                  <a:pt x="1581149" y="1026845"/>
                </a:cubicBezTo>
                <a:cubicBezTo>
                  <a:pt x="1573747" y="1023728"/>
                  <a:pt x="1540247" y="1046322"/>
                  <a:pt x="1534404" y="1052165"/>
                </a:cubicBezTo>
                <a:cubicBezTo>
                  <a:pt x="1541415" y="1067357"/>
                  <a:pt x="1548817" y="1083328"/>
                  <a:pt x="1555828" y="1098910"/>
                </a:cubicBezTo>
                <a:cubicBezTo>
                  <a:pt x="1537520" y="1100468"/>
                  <a:pt x="1522328" y="1102026"/>
                  <a:pt x="1505967" y="1103195"/>
                </a:cubicBezTo>
                <a:cubicBezTo>
                  <a:pt x="1505188" y="1122282"/>
                  <a:pt x="1508304" y="1137085"/>
                  <a:pt x="1522717" y="1149550"/>
                </a:cubicBezTo>
                <a:cubicBezTo>
                  <a:pt x="1533625" y="1158899"/>
                  <a:pt x="1543363" y="1170196"/>
                  <a:pt x="1538299" y="1187725"/>
                </a:cubicBezTo>
                <a:cubicBezTo>
                  <a:pt x="1536741" y="1192789"/>
                  <a:pt x="1542974" y="1200191"/>
                  <a:pt x="1546479" y="1207981"/>
                </a:cubicBezTo>
                <a:cubicBezTo>
                  <a:pt x="1543753" y="1209540"/>
                  <a:pt x="1540247" y="1211487"/>
                  <a:pt x="1536351" y="1213824"/>
                </a:cubicBezTo>
                <a:cubicBezTo>
                  <a:pt x="1539857" y="1225511"/>
                  <a:pt x="1543753" y="1237197"/>
                  <a:pt x="1546869" y="1248883"/>
                </a:cubicBezTo>
                <a:cubicBezTo>
                  <a:pt x="1555828" y="1281605"/>
                  <a:pt x="1542974" y="1313547"/>
                  <a:pt x="1514537" y="1331466"/>
                </a:cubicBezTo>
                <a:cubicBezTo>
                  <a:pt x="1485321" y="1349385"/>
                  <a:pt x="1449484" y="1346269"/>
                  <a:pt x="1424553" y="1323286"/>
                </a:cubicBezTo>
                <a:cubicBezTo>
                  <a:pt x="1388326" y="1289785"/>
                  <a:pt x="1380924" y="1229406"/>
                  <a:pt x="1409361" y="1196295"/>
                </a:cubicBezTo>
                <a:cubicBezTo>
                  <a:pt x="1411698" y="1193179"/>
                  <a:pt x="1414425" y="1189283"/>
                  <a:pt x="1417541" y="1188115"/>
                </a:cubicBezTo>
                <a:cubicBezTo>
                  <a:pt x="1447925" y="1177987"/>
                  <a:pt x="1444420" y="1152277"/>
                  <a:pt x="1444030" y="1128515"/>
                </a:cubicBezTo>
                <a:cubicBezTo>
                  <a:pt x="1444030" y="1123061"/>
                  <a:pt x="1440914" y="1115271"/>
                  <a:pt x="1437018" y="1113323"/>
                </a:cubicBezTo>
                <a:cubicBezTo>
                  <a:pt x="1432344" y="1110986"/>
                  <a:pt x="1424943" y="1113712"/>
                  <a:pt x="1422995" y="1114102"/>
                </a:cubicBezTo>
                <a:cubicBezTo>
                  <a:pt x="1401570" y="1097741"/>
                  <a:pt x="1297563" y="1026845"/>
                  <a:pt x="1266010" y="1006588"/>
                </a:cubicBezTo>
                <a:cubicBezTo>
                  <a:pt x="1257050" y="1000745"/>
                  <a:pt x="1249259" y="993344"/>
                  <a:pt x="1241079" y="986722"/>
                </a:cubicBezTo>
                <a:cubicBezTo>
                  <a:pt x="1242248" y="985164"/>
                  <a:pt x="1243027" y="983216"/>
                  <a:pt x="1244195" y="981658"/>
                </a:cubicBezTo>
                <a:cubicBezTo>
                  <a:pt x="1250038" y="983995"/>
                  <a:pt x="1256271" y="985553"/>
                  <a:pt x="1261725" y="988670"/>
                </a:cubicBezTo>
                <a:cubicBezTo>
                  <a:pt x="1294057" y="1008147"/>
                  <a:pt x="1384041" y="1062682"/>
                  <a:pt x="1397675" y="1068136"/>
                </a:cubicBezTo>
                <a:cubicBezTo>
                  <a:pt x="1404686" y="1070863"/>
                  <a:pt x="1413646" y="1068915"/>
                  <a:pt x="1421437" y="1068915"/>
                </a:cubicBezTo>
                <a:cubicBezTo>
                  <a:pt x="1421437" y="1061124"/>
                  <a:pt x="1419489" y="998408"/>
                  <a:pt x="1418320" y="972309"/>
                </a:cubicBezTo>
                <a:cubicBezTo>
                  <a:pt x="1409750" y="971140"/>
                  <a:pt x="1266789" y="961402"/>
                  <a:pt x="1203683" y="958285"/>
                </a:cubicBezTo>
                <a:cubicBezTo>
                  <a:pt x="1197840" y="957896"/>
                  <a:pt x="1179921" y="971530"/>
                  <a:pt x="1176805" y="971530"/>
                </a:cubicBezTo>
                <a:cubicBezTo>
                  <a:pt x="1116036" y="968413"/>
                  <a:pt x="1054878" y="964907"/>
                  <a:pt x="994110" y="961402"/>
                </a:cubicBezTo>
                <a:cubicBezTo>
                  <a:pt x="992941" y="961402"/>
                  <a:pt x="991772" y="960233"/>
                  <a:pt x="988656" y="957896"/>
                </a:cubicBezTo>
                <a:cubicBezTo>
                  <a:pt x="990604" y="935302"/>
                  <a:pt x="992552" y="911540"/>
                  <a:pt x="994499" y="887778"/>
                </a:cubicBezTo>
                <a:cubicBezTo>
                  <a:pt x="996057" y="866354"/>
                  <a:pt x="988656" y="856615"/>
                  <a:pt x="968010" y="855057"/>
                </a:cubicBezTo>
                <a:cubicBezTo>
                  <a:pt x="911137" y="851551"/>
                  <a:pt x="779472" y="844539"/>
                  <a:pt x="758827" y="845708"/>
                </a:cubicBezTo>
                <a:cubicBezTo>
                  <a:pt x="763501" y="869470"/>
                  <a:pt x="763501" y="899854"/>
                  <a:pt x="768176" y="922058"/>
                </a:cubicBezTo>
                <a:cubicBezTo>
                  <a:pt x="751425" y="928291"/>
                  <a:pt x="742466" y="923227"/>
                  <a:pt x="737402" y="908034"/>
                </a:cubicBezTo>
                <a:cubicBezTo>
                  <a:pt x="731948" y="891284"/>
                  <a:pt x="724937" y="875313"/>
                  <a:pt x="719483" y="858563"/>
                </a:cubicBezTo>
                <a:cubicBezTo>
                  <a:pt x="714809" y="844539"/>
                  <a:pt x="707407" y="836359"/>
                  <a:pt x="691436" y="837917"/>
                </a:cubicBezTo>
                <a:cubicBezTo>
                  <a:pt x="671569" y="839865"/>
                  <a:pt x="651703" y="839865"/>
                  <a:pt x="631836" y="841812"/>
                </a:cubicBezTo>
                <a:cubicBezTo>
                  <a:pt x="609632" y="844150"/>
                  <a:pt x="588597" y="842981"/>
                  <a:pt x="567172" y="834022"/>
                </a:cubicBezTo>
                <a:cubicBezTo>
                  <a:pt x="549643" y="827010"/>
                  <a:pt x="529387" y="825452"/>
                  <a:pt x="510299" y="823504"/>
                </a:cubicBezTo>
                <a:cubicBezTo>
                  <a:pt x="411745" y="812986"/>
                  <a:pt x="312412" y="806364"/>
                  <a:pt x="214248" y="791172"/>
                </a:cubicBezTo>
                <a:cubicBezTo>
                  <a:pt x="149973" y="781044"/>
                  <a:pt x="91542" y="767020"/>
                  <a:pt x="24931" y="740142"/>
                </a:cubicBezTo>
                <a:cubicBezTo>
                  <a:pt x="15971" y="737415"/>
                  <a:pt x="8180" y="730793"/>
                  <a:pt x="0" y="725729"/>
                </a:cubicBezTo>
                <a:cubicBezTo>
                  <a:pt x="0" y="721834"/>
                  <a:pt x="0" y="717938"/>
                  <a:pt x="0" y="714043"/>
                </a:cubicBezTo>
                <a:cubicBezTo>
                  <a:pt x="30384" y="698461"/>
                  <a:pt x="59600" y="680153"/>
                  <a:pt x="91153" y="667298"/>
                </a:cubicBezTo>
                <a:cubicBezTo>
                  <a:pt x="205678" y="621721"/>
                  <a:pt x="326046" y="599518"/>
                  <a:pt x="447583" y="580820"/>
                </a:cubicBezTo>
                <a:cubicBezTo>
                  <a:pt x="513026" y="570691"/>
                  <a:pt x="578469" y="559005"/>
                  <a:pt x="641575" y="540697"/>
                </a:cubicBezTo>
                <a:cubicBezTo>
                  <a:pt x="668453" y="532906"/>
                  <a:pt x="694942" y="523167"/>
                  <a:pt x="722599" y="517714"/>
                </a:cubicBezTo>
                <a:cubicBezTo>
                  <a:pt x="733896" y="515377"/>
                  <a:pt x="770902" y="521609"/>
                  <a:pt x="777135" y="520830"/>
                </a:cubicBezTo>
                <a:cubicBezTo>
                  <a:pt x="884259" y="513039"/>
                  <a:pt x="981255" y="470190"/>
                  <a:pt x="1081367" y="436300"/>
                </a:cubicBezTo>
                <a:cubicBezTo>
                  <a:pt x="1174078" y="404747"/>
                  <a:pt x="1266399" y="370857"/>
                  <a:pt x="1361447" y="349432"/>
                </a:cubicBezTo>
                <a:cubicBezTo>
                  <a:pt x="1541805" y="308141"/>
                  <a:pt x="1722942" y="317879"/>
                  <a:pt x="1901741" y="362287"/>
                </a:cubicBezTo>
                <a:cubicBezTo>
                  <a:pt x="2007307" y="388386"/>
                  <a:pt x="2110536" y="423834"/>
                  <a:pt x="2214933" y="454608"/>
                </a:cubicBezTo>
                <a:cubicBezTo>
                  <a:pt x="2262067" y="468632"/>
                  <a:pt x="2309202" y="486940"/>
                  <a:pt x="2357505" y="492783"/>
                </a:cubicBezTo>
                <a:cubicBezTo>
                  <a:pt x="2495402" y="509533"/>
                  <a:pt x="2633690" y="520830"/>
                  <a:pt x="2771977" y="534854"/>
                </a:cubicBezTo>
                <a:cubicBezTo>
                  <a:pt x="2795349" y="537191"/>
                  <a:pt x="2816774" y="533296"/>
                  <a:pt x="2838199" y="523947"/>
                </a:cubicBezTo>
                <a:cubicBezTo>
                  <a:pt x="2902863" y="495120"/>
                  <a:pt x="3040371" y="435521"/>
                  <a:pt x="3043487" y="430067"/>
                </a:cubicBezTo>
                <a:cubicBezTo>
                  <a:pt x="3027126" y="429288"/>
                  <a:pt x="2877542" y="431236"/>
                  <a:pt x="2819501" y="429288"/>
                </a:cubicBezTo>
                <a:cubicBezTo>
                  <a:pt x="2794181" y="428509"/>
                  <a:pt x="2768861" y="417991"/>
                  <a:pt x="2743540" y="411759"/>
                </a:cubicBezTo>
                <a:cubicBezTo>
                  <a:pt x="2743540" y="409421"/>
                  <a:pt x="2743540" y="407474"/>
                  <a:pt x="2743540" y="405136"/>
                </a:cubicBezTo>
                <a:cubicBezTo>
                  <a:pt x="2748215" y="402410"/>
                  <a:pt x="2798466" y="392671"/>
                  <a:pt x="2816384" y="392671"/>
                </a:cubicBezTo>
                <a:cubicBezTo>
                  <a:pt x="2821059" y="394619"/>
                  <a:pt x="3006870" y="392281"/>
                  <a:pt x="3080104" y="392671"/>
                </a:cubicBezTo>
                <a:cubicBezTo>
                  <a:pt x="3088284" y="392671"/>
                  <a:pt x="3106982" y="370857"/>
                  <a:pt x="3126849" y="374752"/>
                </a:cubicBezTo>
                <a:cubicBezTo>
                  <a:pt x="3182553" y="385659"/>
                  <a:pt x="3244490" y="401630"/>
                  <a:pt x="3254618" y="401630"/>
                </a:cubicBezTo>
                <a:cubicBezTo>
                  <a:pt x="3355899" y="402410"/>
                  <a:pt x="3576380" y="403578"/>
                  <a:pt x="3588066" y="403578"/>
                </a:cubicBezTo>
                <a:cubicBezTo>
                  <a:pt x="3588066" y="415264"/>
                  <a:pt x="3588066" y="425782"/>
                  <a:pt x="3588066" y="440195"/>
                </a:cubicBezTo>
                <a:cubicBezTo>
                  <a:pt x="3548333" y="440195"/>
                  <a:pt x="3508600" y="440195"/>
                  <a:pt x="3463802" y="440195"/>
                </a:cubicBezTo>
                <a:cubicBezTo>
                  <a:pt x="3498082" y="469021"/>
                  <a:pt x="3527687" y="493952"/>
                  <a:pt x="3557292" y="518493"/>
                </a:cubicBezTo>
                <a:cubicBezTo>
                  <a:pt x="3568199" y="527842"/>
                  <a:pt x="3577159" y="522388"/>
                  <a:pt x="3586118" y="513818"/>
                </a:cubicBezTo>
                <a:cubicBezTo>
                  <a:pt x="3649614" y="449934"/>
                  <a:pt x="3972154" y="124277"/>
                  <a:pt x="4069149" y="24944"/>
                </a:cubicBezTo>
                <a:cubicBezTo>
                  <a:pt x="4087848" y="5856"/>
                  <a:pt x="4106546" y="-1935"/>
                  <a:pt x="4134593" y="403"/>
                </a:cubicBezTo>
                <a:cubicBezTo>
                  <a:pt x="4210164" y="6635"/>
                  <a:pt x="4397533" y="17543"/>
                  <a:pt x="4419347" y="20269"/>
                </a:cubicBezTo>
                <a:cubicBezTo>
                  <a:pt x="4417400" y="30787"/>
                  <a:pt x="4388963" y="116097"/>
                  <a:pt x="4384678" y="126225"/>
                </a:cubicBezTo>
                <a:cubicBezTo>
                  <a:pt x="4386236" y="127393"/>
                  <a:pt x="4399091" y="127783"/>
                  <a:pt x="4416231" y="128562"/>
                </a:cubicBezTo>
                <a:cubicBezTo>
                  <a:pt x="4396364" y="178813"/>
                  <a:pt x="4381562" y="216598"/>
                  <a:pt x="4374161" y="242698"/>
                </a:cubicBezTo>
                <a:cubicBezTo>
                  <a:pt x="4397533" y="244256"/>
                  <a:pt x="4403766" y="243087"/>
                  <a:pt x="4427138" y="244256"/>
                </a:cubicBezTo>
                <a:cubicBezTo>
                  <a:pt x="4418958" y="273082"/>
                  <a:pt x="4414673" y="292559"/>
                  <a:pt x="4410778" y="308141"/>
                </a:cubicBezTo>
                <a:cubicBezTo>
                  <a:pt x="4425970" y="309309"/>
                  <a:pt x="4432592" y="310088"/>
                  <a:pt x="4445057" y="310867"/>
                </a:cubicBezTo>
                <a:cubicBezTo>
                  <a:pt x="4433371" y="336967"/>
                  <a:pt x="4332090" y="603803"/>
                  <a:pt x="4302874" y="701577"/>
                </a:cubicBezTo>
                <a:cubicBezTo>
                  <a:pt x="4299369" y="713653"/>
                  <a:pt x="4301706" y="720275"/>
                  <a:pt x="4314561" y="722223"/>
                </a:cubicBezTo>
                <a:cubicBezTo>
                  <a:pt x="4418958" y="737415"/>
                  <a:pt x="4521797" y="760788"/>
                  <a:pt x="4629310" y="748712"/>
                </a:cubicBezTo>
                <a:cubicBezTo>
                  <a:pt x="4734487" y="737026"/>
                  <a:pt x="4840831" y="737415"/>
                  <a:pt x="4944449" y="765073"/>
                </a:cubicBezTo>
                <a:cubicBezTo>
                  <a:pt x="4954577" y="767800"/>
                  <a:pt x="4964316" y="770916"/>
                  <a:pt x="4975223" y="777928"/>
                </a:cubicBezTo>
                <a:cubicBezTo>
                  <a:pt x="4957694" y="782602"/>
                  <a:pt x="4812395" y="821167"/>
                  <a:pt x="4757080" y="834801"/>
                </a:cubicBezTo>
                <a:cubicBezTo>
                  <a:pt x="4743056" y="838306"/>
                  <a:pt x="4734876" y="844539"/>
                  <a:pt x="4735655" y="859342"/>
                </a:cubicBezTo>
                <a:cubicBezTo>
                  <a:pt x="4737213" y="907255"/>
                  <a:pt x="4737992" y="955169"/>
                  <a:pt x="4741109" y="1003083"/>
                </a:cubicBezTo>
                <a:cubicBezTo>
                  <a:pt x="4741498" y="1010873"/>
                  <a:pt x="4748899" y="1021781"/>
                  <a:pt x="4756301" y="1025676"/>
                </a:cubicBezTo>
                <a:cubicBezTo>
                  <a:pt x="4829535" y="1064630"/>
                  <a:pt x="4985741" y="1144876"/>
                  <a:pt x="4985741" y="1146434"/>
                </a:cubicBezTo>
                <a:close/>
                <a:moveTo>
                  <a:pt x="1739302" y="906087"/>
                </a:moveTo>
                <a:cubicBezTo>
                  <a:pt x="1738913" y="904139"/>
                  <a:pt x="1738134" y="902581"/>
                  <a:pt x="1737744" y="900633"/>
                </a:cubicBezTo>
                <a:cubicBezTo>
                  <a:pt x="1691389" y="897906"/>
                  <a:pt x="1644644" y="895180"/>
                  <a:pt x="1595562" y="892063"/>
                </a:cubicBezTo>
                <a:cubicBezTo>
                  <a:pt x="1602573" y="918162"/>
                  <a:pt x="1608417" y="940756"/>
                  <a:pt x="1615428" y="967245"/>
                </a:cubicBezTo>
                <a:cubicBezTo>
                  <a:pt x="1658278" y="946210"/>
                  <a:pt x="1698790" y="926343"/>
                  <a:pt x="1739302" y="906087"/>
                </a:cubicBezTo>
                <a:close/>
                <a:moveTo>
                  <a:pt x="1499735" y="974646"/>
                </a:moveTo>
                <a:cubicBezTo>
                  <a:pt x="1498955" y="976204"/>
                  <a:pt x="1498176" y="978152"/>
                  <a:pt x="1497787" y="979710"/>
                </a:cubicBezTo>
                <a:cubicBezTo>
                  <a:pt x="1509863" y="989449"/>
                  <a:pt x="1521159" y="999187"/>
                  <a:pt x="1533625" y="1008147"/>
                </a:cubicBezTo>
                <a:cubicBezTo>
                  <a:pt x="1537130" y="1010484"/>
                  <a:pt x="1544532" y="1010873"/>
                  <a:pt x="1548038" y="1008536"/>
                </a:cubicBezTo>
                <a:cubicBezTo>
                  <a:pt x="1560892" y="1000745"/>
                  <a:pt x="1572579" y="991786"/>
                  <a:pt x="1584654" y="982826"/>
                </a:cubicBezTo>
                <a:cubicBezTo>
                  <a:pt x="1586992" y="980879"/>
                  <a:pt x="1589719" y="975815"/>
                  <a:pt x="1588550" y="973477"/>
                </a:cubicBezTo>
                <a:cubicBezTo>
                  <a:pt x="1578422" y="946210"/>
                  <a:pt x="1567515" y="918942"/>
                  <a:pt x="1556608" y="891674"/>
                </a:cubicBezTo>
                <a:cubicBezTo>
                  <a:pt x="1555049" y="892063"/>
                  <a:pt x="1553102" y="892453"/>
                  <a:pt x="1551543" y="892842"/>
                </a:cubicBezTo>
                <a:cubicBezTo>
                  <a:pt x="1549206" y="920110"/>
                  <a:pt x="1547258" y="947378"/>
                  <a:pt x="1544921" y="976594"/>
                </a:cubicBezTo>
                <a:cubicBezTo>
                  <a:pt x="1528950" y="975815"/>
                  <a:pt x="1514147" y="975036"/>
                  <a:pt x="1499735" y="974646"/>
                </a:cubicBezTo>
                <a:close/>
                <a:moveTo>
                  <a:pt x="1495060" y="1097741"/>
                </a:moveTo>
                <a:cubicBezTo>
                  <a:pt x="1484542" y="1108648"/>
                  <a:pt x="1475583" y="1113323"/>
                  <a:pt x="1474025" y="1119945"/>
                </a:cubicBezTo>
                <a:cubicBezTo>
                  <a:pt x="1470908" y="1134358"/>
                  <a:pt x="1469350" y="1149940"/>
                  <a:pt x="1472077" y="1163963"/>
                </a:cubicBezTo>
                <a:cubicBezTo>
                  <a:pt x="1473246" y="1169417"/>
                  <a:pt x="1487269" y="1172533"/>
                  <a:pt x="1495839" y="1176039"/>
                </a:cubicBezTo>
                <a:cubicBezTo>
                  <a:pt x="1498566" y="1177208"/>
                  <a:pt x="1502072" y="1176818"/>
                  <a:pt x="1510642" y="1177597"/>
                </a:cubicBezTo>
                <a:cubicBezTo>
                  <a:pt x="1505188" y="1149940"/>
                  <a:pt x="1500124" y="1124620"/>
                  <a:pt x="1495060" y="1097741"/>
                </a:cubicBezTo>
                <a:close/>
              </a:path>
            </a:pathLst>
          </a:custGeom>
          <a:solidFill>
            <a:schemeClr val="accent2"/>
          </a:solidFill>
          <a:ln w="38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2735640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03D4845-B7AA-4D96-8F0E-47BA1A448F91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8" name="Star: 5 Points 7">
              <a:extLst>
                <a:ext uri="{FF2B5EF4-FFF2-40B4-BE49-F238E27FC236}">
                  <a16:creationId xmlns:a16="http://schemas.microsoft.com/office/drawing/2014/main" id="{42732A44-7E70-4DE9-83C4-A7D655F8D665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Star: 5 Points 8">
              <a:extLst>
                <a:ext uri="{FF2B5EF4-FFF2-40B4-BE49-F238E27FC236}">
                  <a16:creationId xmlns:a16="http://schemas.microsoft.com/office/drawing/2014/main" id="{5D30C842-61DC-45C6-94D9-512913162D92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Star: 5 Points 9">
              <a:extLst>
                <a:ext uri="{FF2B5EF4-FFF2-40B4-BE49-F238E27FC236}">
                  <a16:creationId xmlns:a16="http://schemas.microsoft.com/office/drawing/2014/main" id="{0BF3E4B6-C9C8-49A7-9765-8ADF2FA95C7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DB9FCE05-0BBB-4E3C-B13C-032D1233AB7E}"/>
              </a:ext>
            </a:extLst>
          </p:cNvPr>
          <p:cNvSpPr/>
          <p:nvPr userDrawn="1"/>
        </p:nvSpPr>
        <p:spPr>
          <a:xfrm>
            <a:off x="-1" y="6622351"/>
            <a:ext cx="12207240" cy="274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A4A853-1795-4A8A-867C-830DDF6F668F}"/>
              </a:ext>
            </a:extLst>
          </p:cNvPr>
          <p:cNvSpPr txBox="1"/>
          <p:nvPr userDrawn="1"/>
        </p:nvSpPr>
        <p:spPr>
          <a:xfrm>
            <a:off x="4823831" y="6439767"/>
            <a:ext cx="2544339" cy="384721"/>
          </a:xfrm>
          <a:prstGeom prst="rect">
            <a:avLst/>
          </a:prstGeom>
          <a:solidFill>
            <a:schemeClr val="bg1"/>
          </a:solidFill>
        </p:spPr>
        <p:txBody>
          <a:bodyPr wrap="square" lIns="228600" tIns="0" rIns="0" bIns="0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ko-KR" sz="2800" spc="600" dirty="0">
                <a:solidFill>
                  <a:srgbClr val="307689"/>
                </a:solidFill>
              </a:rPr>
              <a:t>MILITARY</a:t>
            </a:r>
            <a:endParaRPr lang="ko-KR" altLang="en-US" sz="2800" spc="600" dirty="0">
              <a:solidFill>
                <a:srgbClr val="3076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7177563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563307B-4B6F-4D4D-AB66-99288A7B7613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334000" y="0"/>
            <a:ext cx="6858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561502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728182" y="0"/>
            <a:ext cx="446381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Rectangle 1">
            <a:extLst>
              <a:ext uri="{FF2B5EF4-FFF2-40B4-BE49-F238E27FC236}">
                <a16:creationId xmlns:a16="http://schemas.microsoft.com/office/drawing/2014/main" id="{E86FFBD0-9FD6-4A18-B316-E26268B41695}"/>
              </a:ext>
            </a:extLst>
          </p:cNvPr>
          <p:cNvSpPr/>
          <p:nvPr userDrawn="1"/>
        </p:nvSpPr>
        <p:spPr>
          <a:xfrm>
            <a:off x="1" y="368763"/>
            <a:ext cx="6819899" cy="13320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16F011C-271F-4FE4-8493-903075172BC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471400" y="3401088"/>
            <a:ext cx="3760573" cy="220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21356874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B6C0CC-20D1-4ABE-8236-AC556FAA83E7}"/>
              </a:ext>
            </a:extLst>
          </p:cNvPr>
          <p:cNvSpPr/>
          <p:nvPr userDrawn="1"/>
        </p:nvSpPr>
        <p:spPr>
          <a:xfrm>
            <a:off x="5836726" y="1955549"/>
            <a:ext cx="6355274" cy="14734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6C01146-33B9-4106-B34A-9F850B0F153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52726" y="3594462"/>
            <a:ext cx="5184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0D8E6C-C94C-45EA-A30A-C30F07A2733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946824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F537E7F-9413-4DE1-AF5A-73E78D8FBDC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5775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074245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840075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그림 개체 틀 33">
            <a:extLst>
              <a:ext uri="{FF2B5EF4-FFF2-40B4-BE49-F238E27FC236}">
                <a16:creationId xmlns:a16="http://schemas.microsoft.com/office/drawing/2014/main" id="{C41BDB0D-2403-4A28-BBE5-5F3BAE5BF66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40090" y="0"/>
            <a:ext cx="7251911" cy="6858000"/>
          </a:xfrm>
          <a:custGeom>
            <a:avLst/>
            <a:gdLst>
              <a:gd name="connsiteX0" fmla="*/ 1482284 w 7251911"/>
              <a:gd name="connsiteY0" fmla="*/ 6561382 h 6858000"/>
              <a:gd name="connsiteX1" fmla="*/ 1480161 w 7251911"/>
              <a:gd name="connsiteY1" fmla="*/ 6561566 h 6858000"/>
              <a:gd name="connsiteX2" fmla="*/ 1481119 w 7251911"/>
              <a:gd name="connsiteY2" fmla="*/ 6561697 h 6858000"/>
              <a:gd name="connsiteX3" fmla="*/ 1483349 w 7251911"/>
              <a:gd name="connsiteY3" fmla="*/ 6562029 h 6858000"/>
              <a:gd name="connsiteX4" fmla="*/ 1001679 w 7251911"/>
              <a:gd name="connsiteY4" fmla="*/ 6534807 h 6858000"/>
              <a:gd name="connsiteX5" fmla="*/ 997924 w 7251911"/>
              <a:gd name="connsiteY5" fmla="*/ 6538603 h 6858000"/>
              <a:gd name="connsiteX6" fmla="*/ 1012943 w 7251911"/>
              <a:gd name="connsiteY6" fmla="*/ 6542400 h 6858000"/>
              <a:gd name="connsiteX7" fmla="*/ 1016698 w 7251911"/>
              <a:gd name="connsiteY7" fmla="*/ 6546196 h 6858000"/>
              <a:gd name="connsiteX8" fmla="*/ 1012943 w 7251911"/>
              <a:gd name="connsiteY8" fmla="*/ 6553789 h 6858000"/>
              <a:gd name="connsiteX9" fmla="*/ 1001679 w 7251911"/>
              <a:gd name="connsiteY9" fmla="*/ 6561382 h 6858000"/>
              <a:gd name="connsiteX10" fmla="*/ 937849 w 7251911"/>
              <a:gd name="connsiteY10" fmla="*/ 6568975 h 6858000"/>
              <a:gd name="connsiteX11" fmla="*/ 731339 w 7251911"/>
              <a:gd name="connsiteY11" fmla="*/ 6568975 h 6858000"/>
              <a:gd name="connsiteX12" fmla="*/ 700832 w 7251911"/>
              <a:gd name="connsiteY12" fmla="*/ 6573246 h 6858000"/>
              <a:gd name="connsiteX13" fmla="*/ 681585 w 7251911"/>
              <a:gd name="connsiteY13" fmla="*/ 6589394 h 6858000"/>
              <a:gd name="connsiteX14" fmla="*/ 688160 w 7251911"/>
              <a:gd name="connsiteY14" fmla="*/ 6588503 h 6858000"/>
              <a:gd name="connsiteX15" fmla="*/ 720075 w 7251911"/>
              <a:gd name="connsiteY15" fmla="*/ 6585014 h 6858000"/>
              <a:gd name="connsiteX16" fmla="*/ 732219 w 7251911"/>
              <a:gd name="connsiteY16" fmla="*/ 6585433 h 6858000"/>
              <a:gd name="connsiteX17" fmla="*/ 733535 w 7251911"/>
              <a:gd name="connsiteY17" fmla="*/ 6585553 h 6858000"/>
              <a:gd name="connsiteX18" fmla="*/ 736971 w 7251911"/>
              <a:gd name="connsiteY18" fmla="*/ 6581788 h 6858000"/>
              <a:gd name="connsiteX19" fmla="*/ 742603 w 7251911"/>
              <a:gd name="connsiteY19" fmla="*/ 6584161 h 6858000"/>
              <a:gd name="connsiteX20" fmla="*/ 756429 w 7251911"/>
              <a:gd name="connsiteY20" fmla="*/ 6587656 h 6858000"/>
              <a:gd name="connsiteX21" fmla="*/ 765640 w 7251911"/>
              <a:gd name="connsiteY21" fmla="*/ 6588691 h 6858000"/>
              <a:gd name="connsiteX22" fmla="*/ 780150 w 7251911"/>
              <a:gd name="connsiteY22" fmla="*/ 6587957 h 6858000"/>
              <a:gd name="connsiteX23" fmla="*/ 812066 w 7251911"/>
              <a:gd name="connsiteY23" fmla="*/ 6589381 h 6858000"/>
              <a:gd name="connsiteX24" fmla="*/ 832664 w 7251911"/>
              <a:gd name="connsiteY24" fmla="*/ 6595813 h 6858000"/>
              <a:gd name="connsiteX25" fmla="*/ 855245 w 7251911"/>
              <a:gd name="connsiteY25" fmla="*/ 6592829 h 6858000"/>
              <a:gd name="connsiteX26" fmla="*/ 859000 w 7251911"/>
              <a:gd name="connsiteY26" fmla="*/ 6590596 h 6858000"/>
              <a:gd name="connsiteX27" fmla="*/ 915320 w 7251911"/>
              <a:gd name="connsiteY27" fmla="*/ 6585014 h 6858000"/>
              <a:gd name="connsiteX28" fmla="*/ 941603 w 7251911"/>
              <a:gd name="connsiteY28" fmla="*/ 6586131 h 6858000"/>
              <a:gd name="connsiteX29" fmla="*/ 960377 w 7251911"/>
              <a:gd name="connsiteY29" fmla="*/ 6589201 h 6858000"/>
              <a:gd name="connsiteX30" fmla="*/ 975004 w 7251911"/>
              <a:gd name="connsiteY30" fmla="*/ 6592897 h 6858000"/>
              <a:gd name="connsiteX31" fmla="*/ 979151 w 7251911"/>
              <a:gd name="connsiteY31" fmla="*/ 6591754 h 6858000"/>
              <a:gd name="connsiteX32" fmla="*/ 1009189 w 7251911"/>
              <a:gd name="connsiteY32" fmla="*/ 6595550 h 6858000"/>
              <a:gd name="connsiteX33" fmla="*/ 1011488 w 7251911"/>
              <a:gd name="connsiteY33" fmla="*/ 6596812 h 6858000"/>
              <a:gd name="connsiteX34" fmla="*/ 1039226 w 7251911"/>
              <a:gd name="connsiteY34" fmla="*/ 6596177 h 6858000"/>
              <a:gd name="connsiteX35" fmla="*/ 1054245 w 7251911"/>
              <a:gd name="connsiteY35" fmla="*/ 6592829 h 6858000"/>
              <a:gd name="connsiteX36" fmla="*/ 1058000 w 7251911"/>
              <a:gd name="connsiteY36" fmla="*/ 6590596 h 6858000"/>
              <a:gd name="connsiteX37" fmla="*/ 1106812 w 7251911"/>
              <a:gd name="connsiteY37" fmla="*/ 6588363 h 6858000"/>
              <a:gd name="connsiteX38" fmla="*/ 1132227 w 7251911"/>
              <a:gd name="connsiteY38" fmla="*/ 6591111 h 6858000"/>
              <a:gd name="connsiteX39" fmla="*/ 1155623 w 7251911"/>
              <a:gd name="connsiteY39" fmla="*/ 6587957 h 6858000"/>
              <a:gd name="connsiteX40" fmla="*/ 1215698 w 7251911"/>
              <a:gd name="connsiteY40" fmla="*/ 6587957 h 6858000"/>
              <a:gd name="connsiteX41" fmla="*/ 1240997 w 7251911"/>
              <a:gd name="connsiteY41" fmla="*/ 6590313 h 6858000"/>
              <a:gd name="connsiteX42" fmla="*/ 1244572 w 7251911"/>
              <a:gd name="connsiteY42" fmla="*/ 6589604 h 6858000"/>
              <a:gd name="connsiteX43" fmla="*/ 1248326 w 7251911"/>
              <a:gd name="connsiteY43" fmla="*/ 6584023 h 6858000"/>
              <a:gd name="connsiteX44" fmla="*/ 1240817 w 7251911"/>
              <a:gd name="connsiteY44" fmla="*/ 6580674 h 6858000"/>
              <a:gd name="connsiteX45" fmla="*/ 1222044 w 7251911"/>
              <a:gd name="connsiteY45" fmla="*/ 6580674 h 6858000"/>
              <a:gd name="connsiteX46" fmla="*/ 1176987 w 7251911"/>
              <a:gd name="connsiteY46" fmla="*/ 6585139 h 6858000"/>
              <a:gd name="connsiteX47" fmla="*/ 1158213 w 7251911"/>
              <a:gd name="connsiteY47" fmla="*/ 6582907 h 6858000"/>
              <a:gd name="connsiteX48" fmla="*/ 1146949 w 7251911"/>
              <a:gd name="connsiteY48" fmla="*/ 6576209 h 6858000"/>
              <a:gd name="connsiteX49" fmla="*/ 1113156 w 7251911"/>
              <a:gd name="connsiteY49" fmla="*/ 6573976 h 6858000"/>
              <a:gd name="connsiteX50" fmla="*/ 1083119 w 7251911"/>
              <a:gd name="connsiteY50" fmla="*/ 6575092 h 6858000"/>
              <a:gd name="connsiteX51" fmla="*/ 1075609 w 7251911"/>
              <a:gd name="connsiteY51" fmla="*/ 6571744 h 6858000"/>
              <a:gd name="connsiteX52" fmla="*/ 1083119 w 7251911"/>
              <a:gd name="connsiteY52" fmla="*/ 6568395 h 6858000"/>
              <a:gd name="connsiteX53" fmla="*/ 1094383 w 7251911"/>
              <a:gd name="connsiteY53" fmla="*/ 6569511 h 6858000"/>
              <a:gd name="connsiteX54" fmla="*/ 1139439 w 7251911"/>
              <a:gd name="connsiteY54" fmla="*/ 6566162 h 6858000"/>
              <a:gd name="connsiteX55" fmla="*/ 1143194 w 7251911"/>
              <a:gd name="connsiteY55" fmla="*/ 6559464 h 6858000"/>
              <a:gd name="connsiteX56" fmla="*/ 1176987 w 7251911"/>
              <a:gd name="connsiteY56" fmla="*/ 6559464 h 6858000"/>
              <a:gd name="connsiteX57" fmla="*/ 1207024 w 7251911"/>
              <a:gd name="connsiteY57" fmla="*/ 6558348 h 6858000"/>
              <a:gd name="connsiteX58" fmla="*/ 1233308 w 7251911"/>
              <a:gd name="connsiteY58" fmla="*/ 6559464 h 6858000"/>
              <a:gd name="connsiteX59" fmla="*/ 1327176 w 7251911"/>
              <a:gd name="connsiteY59" fmla="*/ 6560581 h 6858000"/>
              <a:gd name="connsiteX60" fmla="*/ 1368478 w 7251911"/>
              <a:gd name="connsiteY60" fmla="*/ 6560581 h 6858000"/>
              <a:gd name="connsiteX61" fmla="*/ 1400393 w 7251911"/>
              <a:gd name="connsiteY61" fmla="*/ 6561279 h 6858000"/>
              <a:gd name="connsiteX62" fmla="*/ 1411334 w 7251911"/>
              <a:gd name="connsiteY62" fmla="*/ 6562953 h 6858000"/>
              <a:gd name="connsiteX63" fmla="*/ 1422208 w 7251911"/>
              <a:gd name="connsiteY63" fmla="*/ 6561382 h 6858000"/>
              <a:gd name="connsiteX64" fmla="*/ 1427047 w 7251911"/>
              <a:gd name="connsiteY64" fmla="*/ 6565357 h 6858000"/>
              <a:gd name="connsiteX65" fmla="*/ 1432308 w 7251911"/>
              <a:gd name="connsiteY65" fmla="*/ 6566162 h 6858000"/>
              <a:gd name="connsiteX66" fmla="*/ 1439817 w 7251911"/>
              <a:gd name="connsiteY66" fmla="*/ 6562813 h 6858000"/>
              <a:gd name="connsiteX67" fmla="*/ 1447955 w 7251911"/>
              <a:gd name="connsiteY67" fmla="*/ 6560840 h 6858000"/>
              <a:gd name="connsiteX68" fmla="*/ 1437227 w 7251911"/>
              <a:gd name="connsiteY68" fmla="*/ 6559484 h 6858000"/>
              <a:gd name="connsiteX69" fmla="*/ 1422208 w 7251911"/>
              <a:gd name="connsiteY69" fmla="*/ 6557586 h 6858000"/>
              <a:gd name="connsiteX70" fmla="*/ 1399680 w 7251911"/>
              <a:gd name="connsiteY70" fmla="*/ 6549993 h 6858000"/>
              <a:gd name="connsiteX71" fmla="*/ 1328340 w 7251911"/>
              <a:gd name="connsiteY71" fmla="*/ 6549993 h 6858000"/>
              <a:gd name="connsiteX72" fmla="*/ 1287038 w 7251911"/>
              <a:gd name="connsiteY72" fmla="*/ 6542400 h 6858000"/>
              <a:gd name="connsiteX73" fmla="*/ 1279529 w 7251911"/>
              <a:gd name="connsiteY73" fmla="*/ 6542400 h 6858000"/>
              <a:gd name="connsiteX74" fmla="*/ 1223208 w 7251911"/>
              <a:gd name="connsiteY74" fmla="*/ 6542400 h 6858000"/>
              <a:gd name="connsiteX75" fmla="*/ 1166887 w 7251911"/>
              <a:gd name="connsiteY75" fmla="*/ 6542400 h 6858000"/>
              <a:gd name="connsiteX76" fmla="*/ 1001679 w 7251911"/>
              <a:gd name="connsiteY76" fmla="*/ 6534807 h 6858000"/>
              <a:gd name="connsiteX77" fmla="*/ 1065560 w 7251911"/>
              <a:gd name="connsiteY77" fmla="*/ 6510009 h 6858000"/>
              <a:gd name="connsiteX78" fmla="*/ 1059557 w 7251911"/>
              <a:gd name="connsiteY78" fmla="*/ 6510067 h 6858000"/>
              <a:gd name="connsiteX79" fmla="*/ 1052449 w 7251911"/>
              <a:gd name="connsiteY79" fmla="*/ 6510359 h 6858000"/>
              <a:gd name="connsiteX80" fmla="*/ 1054245 w 7251911"/>
              <a:gd name="connsiteY80" fmla="*/ 6510605 h 6858000"/>
              <a:gd name="connsiteX81" fmla="*/ 1123406 w 7251911"/>
              <a:gd name="connsiteY81" fmla="*/ 6507599 h 6858000"/>
              <a:gd name="connsiteX82" fmla="*/ 1105732 w 7251911"/>
              <a:gd name="connsiteY82" fmla="*/ 6508794 h 6858000"/>
              <a:gd name="connsiteX83" fmla="*/ 1148114 w 7251911"/>
              <a:gd name="connsiteY83" fmla="*/ 6512503 h 6858000"/>
              <a:gd name="connsiteX84" fmla="*/ 1169410 w 7251911"/>
              <a:gd name="connsiteY84" fmla="*/ 6510639 h 6858000"/>
              <a:gd name="connsiteX85" fmla="*/ 1130918 w 7251911"/>
              <a:gd name="connsiteY85" fmla="*/ 6508833 h 6858000"/>
              <a:gd name="connsiteX86" fmla="*/ 1123406 w 7251911"/>
              <a:gd name="connsiteY86" fmla="*/ 6507599 h 6858000"/>
              <a:gd name="connsiteX87" fmla="*/ 1305811 w 7251911"/>
              <a:gd name="connsiteY87" fmla="*/ 5758113 h 6858000"/>
              <a:gd name="connsiteX88" fmla="*/ 1309566 w 7251911"/>
              <a:gd name="connsiteY88" fmla="*/ 5760328 h 6858000"/>
              <a:gd name="connsiteX89" fmla="*/ 1337258 w 7251911"/>
              <a:gd name="connsiteY89" fmla="*/ 5765548 h 6858000"/>
              <a:gd name="connsiteX90" fmla="*/ 1356687 w 7251911"/>
              <a:gd name="connsiteY90" fmla="*/ 5758506 h 6858000"/>
              <a:gd name="connsiteX91" fmla="*/ 1146165 w 7251911"/>
              <a:gd name="connsiteY91" fmla="*/ 5750362 h 6858000"/>
              <a:gd name="connsiteX92" fmla="*/ 1140062 w 7251911"/>
              <a:gd name="connsiteY92" fmla="*/ 5754216 h 6858000"/>
              <a:gd name="connsiteX93" fmla="*/ 1136120 w 7251911"/>
              <a:gd name="connsiteY93" fmla="*/ 5755919 h 6858000"/>
              <a:gd name="connsiteX94" fmla="*/ 1148113 w 7251911"/>
              <a:gd name="connsiteY94" fmla="*/ 5760328 h 6858000"/>
              <a:gd name="connsiteX95" fmla="*/ 1200679 w 7251911"/>
              <a:gd name="connsiteY95" fmla="*/ 5760328 h 6858000"/>
              <a:gd name="connsiteX96" fmla="*/ 1204669 w 7251911"/>
              <a:gd name="connsiteY96" fmla="*/ 5758069 h 6858000"/>
              <a:gd name="connsiteX97" fmla="*/ 1168700 w 7251911"/>
              <a:gd name="connsiteY97" fmla="*/ 5758069 h 6858000"/>
              <a:gd name="connsiteX98" fmla="*/ 1146165 w 7251911"/>
              <a:gd name="connsiteY98" fmla="*/ 5750362 h 6858000"/>
              <a:gd name="connsiteX99" fmla="*/ 1054147 w 7251911"/>
              <a:gd name="connsiteY99" fmla="*/ 5745064 h 6858000"/>
              <a:gd name="connsiteX100" fmla="*/ 1041001 w 7251911"/>
              <a:gd name="connsiteY100" fmla="*/ 5746509 h 6858000"/>
              <a:gd name="connsiteX101" fmla="*/ 1003442 w 7251911"/>
              <a:gd name="connsiteY101" fmla="*/ 5750362 h 6858000"/>
              <a:gd name="connsiteX102" fmla="*/ 965884 w 7251911"/>
              <a:gd name="connsiteY102" fmla="*/ 5746509 h 6858000"/>
              <a:gd name="connsiteX103" fmla="*/ 956494 w 7251911"/>
              <a:gd name="connsiteY103" fmla="*/ 5745546 h 6858000"/>
              <a:gd name="connsiteX104" fmla="*/ 956228 w 7251911"/>
              <a:gd name="connsiteY104" fmla="*/ 5745682 h 6858000"/>
              <a:gd name="connsiteX105" fmla="*/ 960377 w 7251911"/>
              <a:gd name="connsiteY105" fmla="*/ 5747990 h 6858000"/>
              <a:gd name="connsiteX106" fmla="*/ 979151 w 7251911"/>
              <a:gd name="connsiteY106" fmla="*/ 5764125 h 6858000"/>
              <a:gd name="connsiteX107" fmla="*/ 990415 w 7251911"/>
              <a:gd name="connsiteY107" fmla="*/ 5775514 h 6858000"/>
              <a:gd name="connsiteX108" fmla="*/ 1039226 w 7251911"/>
              <a:gd name="connsiteY108" fmla="*/ 5771717 h 6858000"/>
              <a:gd name="connsiteX109" fmla="*/ 1054245 w 7251911"/>
              <a:gd name="connsiteY109" fmla="*/ 5760328 h 6858000"/>
              <a:gd name="connsiteX110" fmla="*/ 1058000 w 7251911"/>
              <a:gd name="connsiteY110" fmla="*/ 5752735 h 6858000"/>
              <a:gd name="connsiteX111" fmla="*/ 1078634 w 7251911"/>
              <a:gd name="connsiteY111" fmla="*/ 5748563 h 6858000"/>
              <a:gd name="connsiteX112" fmla="*/ 1067292 w 7251911"/>
              <a:gd name="connsiteY112" fmla="*/ 5746509 h 6858000"/>
              <a:gd name="connsiteX113" fmla="*/ 1054147 w 7251911"/>
              <a:gd name="connsiteY113" fmla="*/ 5745064 h 6858000"/>
              <a:gd name="connsiteX114" fmla="*/ 760395 w 7251911"/>
              <a:gd name="connsiteY114" fmla="*/ 5744251 h 6858000"/>
              <a:gd name="connsiteX115" fmla="*/ 777628 w 7251911"/>
              <a:gd name="connsiteY115" fmla="*/ 5750837 h 6858000"/>
              <a:gd name="connsiteX116" fmla="*/ 787660 w 7251911"/>
              <a:gd name="connsiteY116" fmla="*/ 5756532 h 6858000"/>
              <a:gd name="connsiteX117" fmla="*/ 821452 w 7251911"/>
              <a:gd name="connsiteY117" fmla="*/ 5775514 h 6858000"/>
              <a:gd name="connsiteX118" fmla="*/ 855245 w 7251911"/>
              <a:gd name="connsiteY118" fmla="*/ 5760328 h 6858000"/>
              <a:gd name="connsiteX119" fmla="*/ 859000 w 7251911"/>
              <a:gd name="connsiteY119" fmla="*/ 5752735 h 6858000"/>
              <a:gd name="connsiteX120" fmla="*/ 867697 w 7251911"/>
              <a:gd name="connsiteY120" fmla="*/ 5750362 h 6858000"/>
              <a:gd name="connsiteX121" fmla="*/ 804382 w 7251911"/>
              <a:gd name="connsiteY121" fmla="*/ 5750362 h 6858000"/>
              <a:gd name="connsiteX122" fmla="*/ 1061307 w 7251911"/>
              <a:gd name="connsiteY122" fmla="*/ 4874107 h 6858000"/>
              <a:gd name="connsiteX123" fmla="*/ 1051917 w 7251911"/>
              <a:gd name="connsiteY123" fmla="*/ 4875649 h 6858000"/>
              <a:gd name="connsiteX124" fmla="*/ 949546 w 7251911"/>
              <a:gd name="connsiteY124" fmla="*/ 4875649 h 6858000"/>
              <a:gd name="connsiteX125" fmla="*/ 952868 w 7251911"/>
              <a:gd name="connsiteY125" fmla="*/ 4877129 h 6858000"/>
              <a:gd name="connsiteX126" fmla="*/ 960377 w 7251911"/>
              <a:gd name="connsiteY126" fmla="*/ 4884722 h 6858000"/>
              <a:gd name="connsiteX127" fmla="*/ 952868 w 7251911"/>
              <a:gd name="connsiteY127" fmla="*/ 4892315 h 6858000"/>
              <a:gd name="connsiteX128" fmla="*/ 900302 w 7251911"/>
              <a:gd name="connsiteY128" fmla="*/ 4896112 h 6858000"/>
              <a:gd name="connsiteX129" fmla="*/ 889037 w 7251911"/>
              <a:gd name="connsiteY129" fmla="*/ 4899908 h 6858000"/>
              <a:gd name="connsiteX130" fmla="*/ 870264 w 7251911"/>
              <a:gd name="connsiteY130" fmla="*/ 4911298 h 6858000"/>
              <a:gd name="connsiteX131" fmla="*/ 862754 w 7251911"/>
              <a:gd name="connsiteY131" fmla="*/ 4926484 h 6858000"/>
              <a:gd name="connsiteX132" fmla="*/ 874019 w 7251911"/>
              <a:gd name="connsiteY132" fmla="*/ 4941669 h 6858000"/>
              <a:gd name="connsiteX133" fmla="*/ 859000 w 7251911"/>
              <a:gd name="connsiteY133" fmla="*/ 4941669 h 6858000"/>
              <a:gd name="connsiteX134" fmla="*/ 832717 w 7251911"/>
              <a:gd name="connsiteY134" fmla="*/ 4937873 h 6858000"/>
              <a:gd name="connsiteX135" fmla="*/ 802679 w 7251911"/>
              <a:gd name="connsiteY135" fmla="*/ 4941669 h 6858000"/>
              <a:gd name="connsiteX136" fmla="*/ 783905 w 7251911"/>
              <a:gd name="connsiteY136" fmla="*/ 4960652 h 6858000"/>
              <a:gd name="connsiteX137" fmla="*/ 768886 w 7251911"/>
              <a:gd name="connsiteY137" fmla="*/ 4964448 h 6858000"/>
              <a:gd name="connsiteX138" fmla="*/ 708811 w 7251911"/>
              <a:gd name="connsiteY138" fmla="*/ 4964448 h 6858000"/>
              <a:gd name="connsiteX139" fmla="*/ 644980 w 7251911"/>
              <a:gd name="connsiteY139" fmla="*/ 4964448 h 6858000"/>
              <a:gd name="connsiteX140" fmla="*/ 644980 w 7251911"/>
              <a:gd name="connsiteY140" fmla="*/ 4968245 h 6858000"/>
              <a:gd name="connsiteX141" fmla="*/ 708811 w 7251911"/>
              <a:gd name="connsiteY141" fmla="*/ 4972041 h 6858000"/>
              <a:gd name="connsiteX142" fmla="*/ 693792 w 7251911"/>
              <a:gd name="connsiteY142" fmla="*/ 4983431 h 6858000"/>
              <a:gd name="connsiteX143" fmla="*/ 581150 w 7251911"/>
              <a:gd name="connsiteY143" fmla="*/ 4994820 h 6858000"/>
              <a:gd name="connsiteX144" fmla="*/ 558622 w 7251911"/>
              <a:gd name="connsiteY144" fmla="*/ 4994820 h 6858000"/>
              <a:gd name="connsiteX145" fmla="*/ 509810 w 7251911"/>
              <a:gd name="connsiteY145" fmla="*/ 5017599 h 6858000"/>
              <a:gd name="connsiteX146" fmla="*/ 476018 w 7251911"/>
              <a:gd name="connsiteY146" fmla="*/ 5017599 h 6858000"/>
              <a:gd name="connsiteX147" fmla="*/ 464754 w 7251911"/>
              <a:gd name="connsiteY147" fmla="*/ 5025192 h 6858000"/>
              <a:gd name="connsiteX148" fmla="*/ 468508 w 7251911"/>
              <a:gd name="connsiteY148" fmla="*/ 5036581 h 6858000"/>
              <a:gd name="connsiteX149" fmla="*/ 494791 w 7251911"/>
              <a:gd name="connsiteY149" fmla="*/ 5040378 h 6858000"/>
              <a:gd name="connsiteX150" fmla="*/ 509810 w 7251911"/>
              <a:gd name="connsiteY150" fmla="*/ 5021395 h 6858000"/>
              <a:gd name="connsiteX151" fmla="*/ 547358 w 7251911"/>
              <a:gd name="connsiteY151" fmla="*/ 5017599 h 6858000"/>
              <a:gd name="connsiteX152" fmla="*/ 592414 w 7251911"/>
              <a:gd name="connsiteY152" fmla="*/ 5017599 h 6858000"/>
              <a:gd name="connsiteX153" fmla="*/ 611188 w 7251911"/>
              <a:gd name="connsiteY153" fmla="*/ 5017599 h 6858000"/>
              <a:gd name="connsiteX154" fmla="*/ 637471 w 7251911"/>
              <a:gd name="connsiteY154" fmla="*/ 5021395 h 6858000"/>
              <a:gd name="connsiteX155" fmla="*/ 663754 w 7251911"/>
              <a:gd name="connsiteY155" fmla="*/ 5017599 h 6858000"/>
              <a:gd name="connsiteX156" fmla="*/ 678773 w 7251911"/>
              <a:gd name="connsiteY156" fmla="*/ 5021395 h 6858000"/>
              <a:gd name="connsiteX157" fmla="*/ 686282 w 7251911"/>
              <a:gd name="connsiteY157" fmla="*/ 5010006 h 6858000"/>
              <a:gd name="connsiteX158" fmla="*/ 705056 w 7251911"/>
              <a:gd name="connsiteY158" fmla="*/ 5010006 h 6858000"/>
              <a:gd name="connsiteX159" fmla="*/ 712565 w 7251911"/>
              <a:gd name="connsiteY159" fmla="*/ 5017599 h 6858000"/>
              <a:gd name="connsiteX160" fmla="*/ 716320 w 7251911"/>
              <a:gd name="connsiteY160" fmla="*/ 5002413 h 6858000"/>
              <a:gd name="connsiteX161" fmla="*/ 738848 w 7251911"/>
              <a:gd name="connsiteY161" fmla="*/ 5002413 h 6858000"/>
              <a:gd name="connsiteX162" fmla="*/ 746358 w 7251911"/>
              <a:gd name="connsiteY162" fmla="*/ 5010006 h 6858000"/>
              <a:gd name="connsiteX163" fmla="*/ 750113 w 7251911"/>
              <a:gd name="connsiteY163" fmla="*/ 4994820 h 6858000"/>
              <a:gd name="connsiteX164" fmla="*/ 810188 w 7251911"/>
              <a:gd name="connsiteY164" fmla="*/ 4991023 h 6858000"/>
              <a:gd name="connsiteX165" fmla="*/ 821452 w 7251911"/>
              <a:gd name="connsiteY165" fmla="*/ 4991023 h 6858000"/>
              <a:gd name="connsiteX166" fmla="*/ 836471 w 7251911"/>
              <a:gd name="connsiteY166" fmla="*/ 4994820 h 6858000"/>
              <a:gd name="connsiteX167" fmla="*/ 870264 w 7251911"/>
              <a:gd name="connsiteY167" fmla="*/ 5002413 h 6858000"/>
              <a:gd name="connsiteX168" fmla="*/ 904056 w 7251911"/>
              <a:gd name="connsiteY168" fmla="*/ 5002413 h 6858000"/>
              <a:gd name="connsiteX169" fmla="*/ 937849 w 7251911"/>
              <a:gd name="connsiteY169" fmla="*/ 4994820 h 6858000"/>
              <a:gd name="connsiteX170" fmla="*/ 964132 w 7251911"/>
              <a:gd name="connsiteY170" fmla="*/ 4994820 h 6858000"/>
              <a:gd name="connsiteX171" fmla="*/ 979151 w 7251911"/>
              <a:gd name="connsiteY171" fmla="*/ 5002413 h 6858000"/>
              <a:gd name="connsiteX172" fmla="*/ 997924 w 7251911"/>
              <a:gd name="connsiteY172" fmla="*/ 5002413 h 6858000"/>
              <a:gd name="connsiteX173" fmla="*/ 1031717 w 7251911"/>
              <a:gd name="connsiteY173" fmla="*/ 5002413 h 6858000"/>
              <a:gd name="connsiteX174" fmla="*/ 1035472 w 7251911"/>
              <a:gd name="connsiteY174" fmla="*/ 5002413 h 6858000"/>
              <a:gd name="connsiteX175" fmla="*/ 1076774 w 7251911"/>
              <a:gd name="connsiteY175" fmla="*/ 4979634 h 6858000"/>
              <a:gd name="connsiteX176" fmla="*/ 1076774 w 7251911"/>
              <a:gd name="connsiteY176" fmla="*/ 4972041 h 6858000"/>
              <a:gd name="connsiteX177" fmla="*/ 1065509 w 7251911"/>
              <a:gd name="connsiteY177" fmla="*/ 4949262 h 6858000"/>
              <a:gd name="connsiteX178" fmla="*/ 1035472 w 7251911"/>
              <a:gd name="connsiteY178" fmla="*/ 4949262 h 6858000"/>
              <a:gd name="connsiteX179" fmla="*/ 1024207 w 7251911"/>
              <a:gd name="connsiteY179" fmla="*/ 4941669 h 6858000"/>
              <a:gd name="connsiteX180" fmla="*/ 1035472 w 7251911"/>
              <a:gd name="connsiteY180" fmla="*/ 4937873 h 6858000"/>
              <a:gd name="connsiteX181" fmla="*/ 1050491 w 7251911"/>
              <a:gd name="connsiteY181" fmla="*/ 4941669 h 6858000"/>
              <a:gd name="connsiteX182" fmla="*/ 1069264 w 7251911"/>
              <a:gd name="connsiteY182" fmla="*/ 4941669 h 6858000"/>
              <a:gd name="connsiteX183" fmla="*/ 1099302 w 7251911"/>
              <a:gd name="connsiteY183" fmla="*/ 4937873 h 6858000"/>
              <a:gd name="connsiteX184" fmla="*/ 1118076 w 7251911"/>
              <a:gd name="connsiteY184" fmla="*/ 4930280 h 6858000"/>
              <a:gd name="connsiteX185" fmla="*/ 1144828 w 7251911"/>
              <a:gd name="connsiteY185" fmla="*/ 4906078 h 6858000"/>
              <a:gd name="connsiteX186" fmla="*/ 1162528 w 7251911"/>
              <a:gd name="connsiteY186" fmla="*/ 4874415 h 6858000"/>
              <a:gd name="connsiteX187" fmla="*/ 1145813 w 7251911"/>
              <a:gd name="connsiteY187" fmla="*/ 4874415 h 6858000"/>
              <a:gd name="connsiteX188" fmla="*/ 1108255 w 7251911"/>
              <a:gd name="connsiteY188" fmla="*/ 4875649 h 6858000"/>
              <a:gd name="connsiteX189" fmla="*/ 1070696 w 7251911"/>
              <a:gd name="connsiteY189" fmla="*/ 4874415 h 6858000"/>
              <a:gd name="connsiteX190" fmla="*/ 1061307 w 7251911"/>
              <a:gd name="connsiteY190" fmla="*/ 4874107 h 6858000"/>
              <a:gd name="connsiteX191" fmla="*/ 864124 w 7251911"/>
              <a:gd name="connsiteY191" fmla="*/ 4873644 h 6858000"/>
              <a:gd name="connsiteX192" fmla="*/ 826101 w 7251911"/>
              <a:gd name="connsiteY192" fmla="*/ 4874295 h 6858000"/>
              <a:gd name="connsiteX193" fmla="*/ 842104 w 7251911"/>
              <a:gd name="connsiteY193" fmla="*/ 4877604 h 6858000"/>
              <a:gd name="connsiteX194" fmla="*/ 862754 w 7251911"/>
              <a:gd name="connsiteY194" fmla="*/ 4884722 h 6858000"/>
              <a:gd name="connsiteX195" fmla="*/ 874019 w 7251911"/>
              <a:gd name="connsiteY195" fmla="*/ 4880926 h 6858000"/>
              <a:gd name="connsiteX196" fmla="*/ 877791 w 7251911"/>
              <a:gd name="connsiteY196" fmla="*/ 4874252 h 6858000"/>
              <a:gd name="connsiteX197" fmla="*/ 911308 w 7251911"/>
              <a:gd name="connsiteY197" fmla="*/ 4854737 h 6858000"/>
              <a:gd name="connsiteX198" fmla="*/ 919728 w 7251911"/>
              <a:gd name="connsiteY198" fmla="*/ 4860841 h 6858000"/>
              <a:gd name="connsiteX199" fmla="*/ 976800 w 7251911"/>
              <a:gd name="connsiteY199" fmla="*/ 4860841 h 6858000"/>
              <a:gd name="connsiteX200" fmla="*/ 988067 w 7251911"/>
              <a:gd name="connsiteY200" fmla="*/ 4860841 h 6858000"/>
              <a:gd name="connsiteX201" fmla="*/ 991823 w 7251911"/>
              <a:gd name="connsiteY201" fmla="*/ 4858373 h 6858000"/>
              <a:gd name="connsiteX202" fmla="*/ 991823 w 7251911"/>
              <a:gd name="connsiteY202" fmla="*/ 4857139 h 6858000"/>
              <a:gd name="connsiteX203" fmla="*/ 988067 w 7251911"/>
              <a:gd name="connsiteY203" fmla="*/ 4857139 h 6858000"/>
              <a:gd name="connsiteX204" fmla="*/ 1179657 w 7251911"/>
              <a:gd name="connsiteY204" fmla="*/ 4755721 h 6858000"/>
              <a:gd name="connsiteX205" fmla="*/ 1157128 w 7251911"/>
              <a:gd name="connsiteY205" fmla="*/ 4763314 h 6858000"/>
              <a:gd name="connsiteX206" fmla="*/ 1153950 w 7251911"/>
              <a:gd name="connsiteY206" fmla="*/ 4765171 h 6858000"/>
              <a:gd name="connsiteX207" fmla="*/ 1187128 w 7251911"/>
              <a:gd name="connsiteY207" fmla="*/ 4763354 h 6858000"/>
              <a:gd name="connsiteX208" fmla="*/ 1209663 w 7251911"/>
              <a:gd name="connsiteY208" fmla="*/ 4762120 h 6858000"/>
              <a:gd name="connsiteX209" fmla="*/ 1217175 w 7251911"/>
              <a:gd name="connsiteY209" fmla="*/ 4762120 h 6858000"/>
              <a:gd name="connsiteX210" fmla="*/ 1227435 w 7251911"/>
              <a:gd name="connsiteY210" fmla="*/ 4761960 h 6858000"/>
              <a:gd name="connsiteX211" fmla="*/ 1235978 w 7251911"/>
              <a:gd name="connsiteY211" fmla="*/ 4755721 h 6858000"/>
              <a:gd name="connsiteX212" fmla="*/ 1179657 w 7251911"/>
              <a:gd name="connsiteY212" fmla="*/ 4755721 h 6858000"/>
              <a:gd name="connsiteX213" fmla="*/ 1008817 w 7251911"/>
              <a:gd name="connsiteY213" fmla="*/ 4682165 h 6858000"/>
              <a:gd name="connsiteX214" fmla="*/ 999430 w 7251911"/>
              <a:gd name="connsiteY214" fmla="*/ 4683588 h 6858000"/>
              <a:gd name="connsiteX215" fmla="*/ 992015 w 7251911"/>
              <a:gd name="connsiteY215" fmla="*/ 4686588 h 6858000"/>
              <a:gd name="connsiteX216" fmla="*/ 1001679 w 7251911"/>
              <a:gd name="connsiteY216" fmla="*/ 4687306 h 6858000"/>
              <a:gd name="connsiteX217" fmla="*/ 1012943 w 7251911"/>
              <a:gd name="connsiteY217" fmla="*/ 4694899 h 6858000"/>
              <a:gd name="connsiteX218" fmla="*/ 1016698 w 7251911"/>
              <a:gd name="connsiteY218" fmla="*/ 4702492 h 6858000"/>
              <a:gd name="connsiteX219" fmla="*/ 1012943 w 7251911"/>
              <a:gd name="connsiteY219" fmla="*/ 4706289 h 6858000"/>
              <a:gd name="connsiteX220" fmla="*/ 997924 w 7251911"/>
              <a:gd name="connsiteY220" fmla="*/ 4710085 h 6858000"/>
              <a:gd name="connsiteX221" fmla="*/ 1001679 w 7251911"/>
              <a:gd name="connsiteY221" fmla="*/ 4713881 h 6858000"/>
              <a:gd name="connsiteX222" fmla="*/ 1084283 w 7251911"/>
              <a:gd name="connsiteY222" fmla="*/ 4712933 h 6858000"/>
              <a:gd name="connsiteX223" fmla="*/ 1107419 w 7251911"/>
              <a:gd name="connsiteY223" fmla="*/ 4711072 h 6858000"/>
              <a:gd name="connsiteX224" fmla="*/ 1108317 w 7251911"/>
              <a:gd name="connsiteY224" fmla="*/ 4710164 h 6858000"/>
              <a:gd name="connsiteX225" fmla="*/ 1100808 w 7251911"/>
              <a:gd name="connsiteY225" fmla="*/ 4702571 h 6858000"/>
              <a:gd name="connsiteX226" fmla="*/ 1018204 w 7251911"/>
              <a:gd name="connsiteY226" fmla="*/ 4683588 h 6858000"/>
              <a:gd name="connsiteX227" fmla="*/ 1008817 w 7251911"/>
              <a:gd name="connsiteY227" fmla="*/ 4682165 h 6858000"/>
              <a:gd name="connsiteX228" fmla="*/ 718198 w 7251911"/>
              <a:gd name="connsiteY228" fmla="*/ 4641749 h 6858000"/>
              <a:gd name="connsiteX229" fmla="*/ 693792 w 7251911"/>
              <a:gd name="connsiteY229" fmla="*/ 4645545 h 6858000"/>
              <a:gd name="connsiteX230" fmla="*/ 678773 w 7251911"/>
              <a:gd name="connsiteY230" fmla="*/ 4656935 h 6858000"/>
              <a:gd name="connsiteX231" fmla="*/ 731339 w 7251911"/>
              <a:gd name="connsiteY231" fmla="*/ 4679713 h 6858000"/>
              <a:gd name="connsiteX232" fmla="*/ 937849 w 7251911"/>
              <a:gd name="connsiteY232" fmla="*/ 4679713 h 6858000"/>
              <a:gd name="connsiteX233" fmla="*/ 951967 w 7251911"/>
              <a:gd name="connsiteY233" fmla="*/ 4682022 h 6858000"/>
              <a:gd name="connsiteX234" fmla="*/ 950619 w 7251911"/>
              <a:gd name="connsiteY234" fmla="*/ 4679792 h 6858000"/>
              <a:gd name="connsiteX235" fmla="*/ 961883 w 7251911"/>
              <a:gd name="connsiteY235" fmla="*/ 4664606 h 6858000"/>
              <a:gd name="connsiteX236" fmla="*/ 992307 w 7251911"/>
              <a:gd name="connsiteY236" fmla="*/ 4659013 h 6858000"/>
              <a:gd name="connsiteX237" fmla="*/ 979151 w 7251911"/>
              <a:gd name="connsiteY237" fmla="*/ 4656935 h 6858000"/>
              <a:gd name="connsiteX238" fmla="*/ 937849 w 7251911"/>
              <a:gd name="connsiteY238" fmla="*/ 4656935 h 6858000"/>
              <a:gd name="connsiteX239" fmla="*/ 915320 w 7251911"/>
              <a:gd name="connsiteY239" fmla="*/ 4656935 h 6858000"/>
              <a:gd name="connsiteX240" fmla="*/ 870264 w 7251911"/>
              <a:gd name="connsiteY240" fmla="*/ 4645545 h 6858000"/>
              <a:gd name="connsiteX241" fmla="*/ 843981 w 7251911"/>
              <a:gd name="connsiteY241" fmla="*/ 4649342 h 6858000"/>
              <a:gd name="connsiteX242" fmla="*/ 780150 w 7251911"/>
              <a:gd name="connsiteY242" fmla="*/ 4660731 h 6858000"/>
              <a:gd name="connsiteX243" fmla="*/ 742603 w 7251911"/>
              <a:gd name="connsiteY243" fmla="*/ 4664527 h 6858000"/>
              <a:gd name="connsiteX244" fmla="*/ 731339 w 7251911"/>
              <a:gd name="connsiteY244" fmla="*/ 4660731 h 6858000"/>
              <a:gd name="connsiteX245" fmla="*/ 718198 w 7251911"/>
              <a:gd name="connsiteY245" fmla="*/ 4641749 h 6858000"/>
              <a:gd name="connsiteX246" fmla="*/ 1034451 w 7251911"/>
              <a:gd name="connsiteY246" fmla="*/ 4639272 h 6858000"/>
              <a:gd name="connsiteX247" fmla="*/ 1009189 w 7251911"/>
              <a:gd name="connsiteY247" fmla="*/ 4653138 h 6858000"/>
              <a:gd name="connsiteX248" fmla="*/ 996977 w 7251911"/>
              <a:gd name="connsiteY248" fmla="*/ 4658155 h 6858000"/>
              <a:gd name="connsiteX249" fmla="*/ 1003185 w 7251911"/>
              <a:gd name="connsiteY249" fmla="*/ 4657013 h 6858000"/>
              <a:gd name="connsiteX250" fmla="*/ 1070770 w 7251911"/>
              <a:gd name="connsiteY250" fmla="*/ 4657013 h 6858000"/>
              <a:gd name="connsiteX251" fmla="*/ 1040732 w 7251911"/>
              <a:gd name="connsiteY251" fmla="*/ 4645624 h 6858000"/>
              <a:gd name="connsiteX252" fmla="*/ 1036978 w 7251911"/>
              <a:gd name="connsiteY252" fmla="*/ 4641827 h 6858000"/>
              <a:gd name="connsiteX253" fmla="*/ 1080528 w 7251911"/>
              <a:gd name="connsiteY253" fmla="*/ 4634156 h 6858000"/>
              <a:gd name="connsiteX254" fmla="*/ 1068334 w 7251911"/>
              <a:gd name="connsiteY254" fmla="*/ 4634456 h 6858000"/>
              <a:gd name="connsiteX255" fmla="*/ 1089543 w 7251911"/>
              <a:gd name="connsiteY255" fmla="*/ 4638031 h 6858000"/>
              <a:gd name="connsiteX256" fmla="*/ 1090180 w 7251911"/>
              <a:gd name="connsiteY256" fmla="*/ 4638059 h 6858000"/>
              <a:gd name="connsiteX257" fmla="*/ 1043698 w 7251911"/>
              <a:gd name="connsiteY257" fmla="*/ 4375968 h 6858000"/>
              <a:gd name="connsiteX258" fmla="*/ 1041929 w 7251911"/>
              <a:gd name="connsiteY258" fmla="*/ 4376394 h 6858000"/>
              <a:gd name="connsiteX259" fmla="*/ 1029257 w 7251911"/>
              <a:gd name="connsiteY259" fmla="*/ 4381614 h 6858000"/>
              <a:gd name="connsiteX260" fmla="*/ 1029257 w 7251911"/>
              <a:gd name="connsiteY260" fmla="*/ 4389206 h 6858000"/>
              <a:gd name="connsiteX261" fmla="*/ 1045158 w 7251911"/>
              <a:gd name="connsiteY261" fmla="*/ 4398853 h 6858000"/>
              <a:gd name="connsiteX262" fmla="*/ 1085060 w 7251911"/>
              <a:gd name="connsiteY262" fmla="*/ 4398853 h 6858000"/>
              <a:gd name="connsiteX263" fmla="*/ 1078068 w 7251911"/>
              <a:gd name="connsiteY263" fmla="*/ 4393003 h 6858000"/>
              <a:gd name="connsiteX264" fmla="*/ 1077702 w 7251911"/>
              <a:gd name="connsiteY264" fmla="*/ 4392662 h 6858000"/>
              <a:gd name="connsiteX265" fmla="*/ 1070770 w 7251911"/>
              <a:gd name="connsiteY265" fmla="*/ 4391260 h 6858000"/>
              <a:gd name="connsiteX266" fmla="*/ 1052936 w 7251911"/>
              <a:gd name="connsiteY266" fmla="*/ 4387464 h 6858000"/>
              <a:gd name="connsiteX267" fmla="*/ 882957 w 7251911"/>
              <a:gd name="connsiteY267" fmla="*/ 3630067 h 6858000"/>
              <a:gd name="connsiteX268" fmla="*/ 876729 w 7251911"/>
              <a:gd name="connsiteY268" fmla="*/ 3630752 h 6858000"/>
              <a:gd name="connsiteX269" fmla="*/ 865196 w 7251911"/>
              <a:gd name="connsiteY269" fmla="*/ 3633710 h 6858000"/>
              <a:gd name="connsiteX270" fmla="*/ 880495 w 7251911"/>
              <a:gd name="connsiteY270" fmla="*/ 3633710 h 6858000"/>
              <a:gd name="connsiteX271" fmla="*/ 1323713 w 7251911"/>
              <a:gd name="connsiteY271" fmla="*/ 3242617 h 6858000"/>
              <a:gd name="connsiteX272" fmla="*/ 1318596 w 7251911"/>
              <a:gd name="connsiteY272" fmla="*/ 3244262 h 6858000"/>
              <a:gd name="connsiteX273" fmla="*/ 1315049 w 7251911"/>
              <a:gd name="connsiteY273" fmla="*/ 3246771 h 6858000"/>
              <a:gd name="connsiteX274" fmla="*/ 1319678 w 7251911"/>
              <a:gd name="connsiteY274" fmla="*/ 3245691 h 6858000"/>
              <a:gd name="connsiteX275" fmla="*/ 1329978 w 7251911"/>
              <a:gd name="connsiteY275" fmla="*/ 3243287 h 6858000"/>
              <a:gd name="connsiteX276" fmla="*/ 1345528 w 7251911"/>
              <a:gd name="connsiteY276" fmla="*/ 3225345 h 6858000"/>
              <a:gd name="connsiteX277" fmla="*/ 1338785 w 7251911"/>
              <a:gd name="connsiteY277" fmla="*/ 3226874 h 6858000"/>
              <a:gd name="connsiteX278" fmla="*/ 1338974 w 7251911"/>
              <a:gd name="connsiteY278" fmla="*/ 3228480 h 6858000"/>
              <a:gd name="connsiteX279" fmla="*/ 1344443 w 7251911"/>
              <a:gd name="connsiteY279" fmla="*/ 3226609 h 6858000"/>
              <a:gd name="connsiteX280" fmla="*/ 1301575 w 7251911"/>
              <a:gd name="connsiteY280" fmla="*/ 3214898 h 6858000"/>
              <a:gd name="connsiteX281" fmla="*/ 1309206 w 7251911"/>
              <a:gd name="connsiteY281" fmla="*/ 3216370 h 6858000"/>
              <a:gd name="connsiteX282" fmla="*/ 1331742 w 7251911"/>
              <a:gd name="connsiteY282" fmla="*/ 3217457 h 6858000"/>
              <a:gd name="connsiteX283" fmla="*/ 1353180 w 7251911"/>
              <a:gd name="connsiteY283" fmla="*/ 3216423 h 6858000"/>
              <a:gd name="connsiteX284" fmla="*/ 1354011 w 7251911"/>
              <a:gd name="connsiteY284" fmla="*/ 3215453 h 6858000"/>
              <a:gd name="connsiteX285" fmla="*/ 1320882 w 7251911"/>
              <a:gd name="connsiteY285" fmla="*/ 3214898 h 6858000"/>
              <a:gd name="connsiteX286" fmla="*/ 1072995 w 7251911"/>
              <a:gd name="connsiteY286" fmla="*/ 3200410 h 6858000"/>
              <a:gd name="connsiteX287" fmla="*/ 1061728 w 7251911"/>
              <a:gd name="connsiteY287" fmla="*/ 3201224 h 6858000"/>
              <a:gd name="connsiteX288" fmla="*/ 1061282 w 7251911"/>
              <a:gd name="connsiteY288" fmla="*/ 3201364 h 6858000"/>
              <a:gd name="connsiteX289" fmla="*/ 1065076 w 7251911"/>
              <a:gd name="connsiteY289" fmla="*/ 3204779 h 6858000"/>
              <a:gd name="connsiteX290" fmla="*/ 1072588 w 7251911"/>
              <a:gd name="connsiteY290" fmla="*/ 3207677 h 6858000"/>
              <a:gd name="connsiteX291" fmla="*/ 1087611 w 7251911"/>
              <a:gd name="connsiteY291" fmla="*/ 3207677 h 6858000"/>
              <a:gd name="connsiteX292" fmla="*/ 1102634 w 7251911"/>
              <a:gd name="connsiteY292" fmla="*/ 3207677 h 6858000"/>
              <a:gd name="connsiteX293" fmla="*/ 1110146 w 7251911"/>
              <a:gd name="connsiteY293" fmla="*/ 3213472 h 6858000"/>
              <a:gd name="connsiteX294" fmla="*/ 1113902 w 7251911"/>
              <a:gd name="connsiteY294" fmla="*/ 3230859 h 6858000"/>
              <a:gd name="connsiteX295" fmla="*/ 1128926 w 7251911"/>
              <a:gd name="connsiteY295" fmla="*/ 3230859 h 6858000"/>
              <a:gd name="connsiteX296" fmla="*/ 1132682 w 7251911"/>
              <a:gd name="connsiteY296" fmla="*/ 3222166 h 6858000"/>
              <a:gd name="connsiteX297" fmla="*/ 1162728 w 7251911"/>
              <a:gd name="connsiteY297" fmla="*/ 3213472 h 6858000"/>
              <a:gd name="connsiteX298" fmla="*/ 1170240 w 7251911"/>
              <a:gd name="connsiteY298" fmla="*/ 3216370 h 6858000"/>
              <a:gd name="connsiteX299" fmla="*/ 1185264 w 7251911"/>
              <a:gd name="connsiteY299" fmla="*/ 3216370 h 6858000"/>
              <a:gd name="connsiteX300" fmla="*/ 1192775 w 7251911"/>
              <a:gd name="connsiteY300" fmla="*/ 3222166 h 6858000"/>
              <a:gd name="connsiteX301" fmla="*/ 1196531 w 7251911"/>
              <a:gd name="connsiteY301" fmla="*/ 3213472 h 6858000"/>
              <a:gd name="connsiteX302" fmla="*/ 1200287 w 7251911"/>
              <a:gd name="connsiteY302" fmla="*/ 3213472 h 6858000"/>
              <a:gd name="connsiteX303" fmla="*/ 1234090 w 7251911"/>
              <a:gd name="connsiteY303" fmla="*/ 3219268 h 6858000"/>
              <a:gd name="connsiteX304" fmla="*/ 1255686 w 7251911"/>
              <a:gd name="connsiteY304" fmla="*/ 3217457 h 6858000"/>
              <a:gd name="connsiteX305" fmla="*/ 1265936 w 7251911"/>
              <a:gd name="connsiteY305" fmla="*/ 3214898 h 6858000"/>
              <a:gd name="connsiteX306" fmla="*/ 1234496 w 7251911"/>
              <a:gd name="connsiteY306" fmla="*/ 3214898 h 6858000"/>
              <a:gd name="connsiteX307" fmla="*/ 1200694 w 7251911"/>
              <a:gd name="connsiteY307" fmla="*/ 3209102 h 6858000"/>
              <a:gd name="connsiteX308" fmla="*/ 1163136 w 7251911"/>
              <a:gd name="connsiteY308" fmla="*/ 3206204 h 6858000"/>
              <a:gd name="connsiteX309" fmla="*/ 1114309 w 7251911"/>
              <a:gd name="connsiteY309" fmla="*/ 3206204 h 6858000"/>
              <a:gd name="connsiteX310" fmla="*/ 1084262 w 7251911"/>
              <a:gd name="connsiteY310" fmla="*/ 3203306 h 6858000"/>
              <a:gd name="connsiteX311" fmla="*/ 1072995 w 7251911"/>
              <a:gd name="connsiteY311" fmla="*/ 3200410 h 6858000"/>
              <a:gd name="connsiteX312" fmla="*/ 1493823 w 7251911"/>
              <a:gd name="connsiteY312" fmla="*/ 3145395 h 6858000"/>
              <a:gd name="connsiteX313" fmla="*/ 1504918 w 7251911"/>
              <a:gd name="connsiteY313" fmla="*/ 3148247 h 6858000"/>
              <a:gd name="connsiteX314" fmla="*/ 1506981 w 7251911"/>
              <a:gd name="connsiteY314" fmla="*/ 3147813 h 6858000"/>
              <a:gd name="connsiteX315" fmla="*/ 1578204 w 7251911"/>
              <a:gd name="connsiteY315" fmla="*/ 3144372 h 6858000"/>
              <a:gd name="connsiteX316" fmla="*/ 1542966 w 7251911"/>
              <a:gd name="connsiteY316" fmla="*/ 3147560 h 6858000"/>
              <a:gd name="connsiteX317" fmla="*/ 1546233 w 7251911"/>
              <a:gd name="connsiteY317" fmla="*/ 3148247 h 6858000"/>
              <a:gd name="connsiteX318" fmla="*/ 1580036 w 7251911"/>
              <a:gd name="connsiteY318" fmla="*/ 3145350 h 6858000"/>
              <a:gd name="connsiteX319" fmla="*/ 1584172 w 7251911"/>
              <a:gd name="connsiteY319" fmla="*/ 3144383 h 6858000"/>
              <a:gd name="connsiteX320" fmla="*/ 1467012 w 7251911"/>
              <a:gd name="connsiteY320" fmla="*/ 3134199 h 6858000"/>
              <a:gd name="connsiteX321" fmla="*/ 1446942 w 7251911"/>
              <a:gd name="connsiteY321" fmla="*/ 3144011 h 6858000"/>
              <a:gd name="connsiteX322" fmla="*/ 1445461 w 7251911"/>
              <a:gd name="connsiteY322" fmla="*/ 3145085 h 6858000"/>
              <a:gd name="connsiteX323" fmla="*/ 1444879 w 7251911"/>
              <a:gd name="connsiteY323" fmla="*/ 3145019 h 6858000"/>
              <a:gd name="connsiteX324" fmla="*/ 1442286 w 7251911"/>
              <a:gd name="connsiteY324" fmla="*/ 3146287 h 6858000"/>
              <a:gd name="connsiteX325" fmla="*/ 1436788 w 7251911"/>
              <a:gd name="connsiteY325" fmla="*/ 3146687 h 6858000"/>
              <a:gd name="connsiteX326" fmla="*/ 1441069 w 7251911"/>
              <a:gd name="connsiteY326" fmla="*/ 3148247 h 6858000"/>
              <a:gd name="connsiteX327" fmla="*/ 1448580 w 7251911"/>
              <a:gd name="connsiteY327" fmla="*/ 3145350 h 6858000"/>
              <a:gd name="connsiteX328" fmla="*/ 1471116 w 7251911"/>
              <a:gd name="connsiteY328" fmla="*/ 3142090 h 6858000"/>
              <a:gd name="connsiteX329" fmla="*/ 1493330 w 7251911"/>
              <a:gd name="connsiteY329" fmla="*/ 3145304 h 6858000"/>
              <a:gd name="connsiteX330" fmla="*/ 1488266 w 7251911"/>
              <a:gd name="connsiteY330" fmla="*/ 3144372 h 6858000"/>
              <a:gd name="connsiteX331" fmla="*/ 1467012 w 7251911"/>
              <a:gd name="connsiteY331" fmla="*/ 3134199 h 6858000"/>
              <a:gd name="connsiteX332" fmla="*/ 1268634 w 7251911"/>
              <a:gd name="connsiteY332" fmla="*/ 3133725 h 6858000"/>
              <a:gd name="connsiteX333" fmla="*/ 1257725 w 7251911"/>
              <a:gd name="connsiteY333" fmla="*/ 3134644 h 6858000"/>
              <a:gd name="connsiteX334" fmla="*/ 1252093 w 7251911"/>
              <a:gd name="connsiteY334" fmla="*/ 3137966 h 6858000"/>
              <a:gd name="connsiteX335" fmla="*/ 1257032 w 7251911"/>
              <a:gd name="connsiteY335" fmla="*/ 3139554 h 6858000"/>
              <a:gd name="connsiteX336" fmla="*/ 1277689 w 7251911"/>
              <a:gd name="connsiteY336" fmla="*/ 3146436 h 6858000"/>
              <a:gd name="connsiteX337" fmla="*/ 1285245 w 7251911"/>
              <a:gd name="connsiteY337" fmla="*/ 3144979 h 6858000"/>
              <a:gd name="connsiteX338" fmla="*/ 1271334 w 7251911"/>
              <a:gd name="connsiteY338" fmla="*/ 3137217 h 6858000"/>
              <a:gd name="connsiteX339" fmla="*/ 1218151 w 7251911"/>
              <a:gd name="connsiteY339" fmla="*/ 3127789 h 6858000"/>
              <a:gd name="connsiteX340" fmla="*/ 1211062 w 7251911"/>
              <a:gd name="connsiteY340" fmla="*/ 3133206 h 6858000"/>
              <a:gd name="connsiteX341" fmla="*/ 1195230 w 7251911"/>
              <a:gd name="connsiteY341" fmla="*/ 3141047 h 6858000"/>
              <a:gd name="connsiteX342" fmla="*/ 1206328 w 7251911"/>
              <a:gd name="connsiteY342" fmla="*/ 3143901 h 6858000"/>
              <a:gd name="connsiteX343" fmla="*/ 1223229 w 7251911"/>
              <a:gd name="connsiteY343" fmla="*/ 3139554 h 6858000"/>
              <a:gd name="connsiteX344" fmla="*/ 1228475 w 7251911"/>
              <a:gd name="connsiteY344" fmla="*/ 3137868 h 6858000"/>
              <a:gd name="connsiteX345" fmla="*/ 1058724 w 7251911"/>
              <a:gd name="connsiteY345" fmla="*/ 3103323 h 6858000"/>
              <a:gd name="connsiteX346" fmla="*/ 1026809 w 7251911"/>
              <a:gd name="connsiteY346" fmla="*/ 3119932 h 6858000"/>
              <a:gd name="connsiteX347" fmla="*/ 1021777 w 7251911"/>
              <a:gd name="connsiteY347" fmla="*/ 3120306 h 6858000"/>
              <a:gd name="connsiteX348" fmla="*/ 1020526 w 7251911"/>
              <a:gd name="connsiteY348" fmla="*/ 3127859 h 6858000"/>
              <a:gd name="connsiteX349" fmla="*/ 1007991 w 7251911"/>
              <a:gd name="connsiteY349" fmla="*/ 3121331 h 6858000"/>
              <a:gd name="connsiteX350" fmla="*/ 994894 w 7251911"/>
              <a:gd name="connsiteY350" fmla="*/ 3122305 h 6858000"/>
              <a:gd name="connsiteX351" fmla="*/ 985069 w 7251911"/>
              <a:gd name="connsiteY351" fmla="*/ 3122305 h 6858000"/>
              <a:gd name="connsiteX352" fmla="*/ 974329 w 7251911"/>
              <a:gd name="connsiteY352" fmla="*/ 3126028 h 6858000"/>
              <a:gd name="connsiteX353" fmla="*/ 942839 w 7251911"/>
              <a:gd name="connsiteY353" fmla="*/ 3129950 h 6858000"/>
              <a:gd name="connsiteX354" fmla="*/ 890571 w 7251911"/>
              <a:gd name="connsiteY354" fmla="*/ 3124891 h 6858000"/>
              <a:gd name="connsiteX355" fmla="*/ 859724 w 7251911"/>
              <a:gd name="connsiteY355" fmla="*/ 3126102 h 6858000"/>
              <a:gd name="connsiteX356" fmla="*/ 833441 w 7251911"/>
              <a:gd name="connsiteY356" fmla="*/ 3129899 h 6858000"/>
              <a:gd name="connsiteX357" fmla="*/ 803403 w 7251911"/>
              <a:gd name="connsiteY357" fmla="*/ 3126102 h 6858000"/>
              <a:gd name="connsiteX358" fmla="*/ 769610 w 7251911"/>
              <a:gd name="connsiteY358" fmla="*/ 3126102 h 6858000"/>
              <a:gd name="connsiteX359" fmla="*/ 766706 w 7251911"/>
              <a:gd name="connsiteY359" fmla="*/ 3116033 h 6858000"/>
              <a:gd name="connsiteX360" fmla="*/ 697025 w 7251911"/>
              <a:gd name="connsiteY360" fmla="*/ 3112049 h 6858000"/>
              <a:gd name="connsiteX361" fmla="*/ 637181 w 7251911"/>
              <a:gd name="connsiteY361" fmla="*/ 3107391 h 6858000"/>
              <a:gd name="connsiteX362" fmla="*/ 636377 w 7251911"/>
              <a:gd name="connsiteY362" fmla="*/ 3109126 h 6858000"/>
              <a:gd name="connsiteX363" fmla="*/ 648583 w 7251911"/>
              <a:gd name="connsiteY363" fmla="*/ 3110575 h 6858000"/>
              <a:gd name="connsiteX364" fmla="*/ 671118 w 7251911"/>
              <a:gd name="connsiteY364" fmla="*/ 3122167 h 6858000"/>
              <a:gd name="connsiteX365" fmla="*/ 678630 w 7251911"/>
              <a:gd name="connsiteY365" fmla="*/ 3125065 h 6858000"/>
              <a:gd name="connsiteX366" fmla="*/ 693653 w 7251911"/>
              <a:gd name="connsiteY366" fmla="*/ 3125065 h 6858000"/>
              <a:gd name="connsiteX367" fmla="*/ 708676 w 7251911"/>
              <a:gd name="connsiteY367" fmla="*/ 3125065 h 6858000"/>
              <a:gd name="connsiteX368" fmla="*/ 716188 w 7251911"/>
              <a:gd name="connsiteY368" fmla="*/ 3130860 h 6858000"/>
              <a:gd name="connsiteX369" fmla="*/ 719944 w 7251911"/>
              <a:gd name="connsiteY369" fmla="*/ 3148247 h 6858000"/>
              <a:gd name="connsiteX370" fmla="*/ 734968 w 7251911"/>
              <a:gd name="connsiteY370" fmla="*/ 3148247 h 6858000"/>
              <a:gd name="connsiteX371" fmla="*/ 738724 w 7251911"/>
              <a:gd name="connsiteY371" fmla="*/ 3139554 h 6858000"/>
              <a:gd name="connsiteX372" fmla="*/ 768770 w 7251911"/>
              <a:gd name="connsiteY372" fmla="*/ 3130860 h 6858000"/>
              <a:gd name="connsiteX373" fmla="*/ 776282 w 7251911"/>
              <a:gd name="connsiteY373" fmla="*/ 3133758 h 6858000"/>
              <a:gd name="connsiteX374" fmla="*/ 791306 w 7251911"/>
              <a:gd name="connsiteY374" fmla="*/ 3133758 h 6858000"/>
              <a:gd name="connsiteX375" fmla="*/ 798817 w 7251911"/>
              <a:gd name="connsiteY375" fmla="*/ 3139554 h 6858000"/>
              <a:gd name="connsiteX376" fmla="*/ 802573 w 7251911"/>
              <a:gd name="connsiteY376" fmla="*/ 3130860 h 6858000"/>
              <a:gd name="connsiteX377" fmla="*/ 806329 w 7251911"/>
              <a:gd name="connsiteY377" fmla="*/ 3130860 h 6858000"/>
              <a:gd name="connsiteX378" fmla="*/ 840132 w 7251911"/>
              <a:gd name="connsiteY378" fmla="*/ 3136656 h 6858000"/>
              <a:gd name="connsiteX379" fmla="*/ 877690 w 7251911"/>
              <a:gd name="connsiteY379" fmla="*/ 3130860 h 6858000"/>
              <a:gd name="connsiteX380" fmla="*/ 915248 w 7251911"/>
              <a:gd name="connsiteY380" fmla="*/ 3133758 h 6858000"/>
              <a:gd name="connsiteX381" fmla="*/ 960319 w 7251911"/>
              <a:gd name="connsiteY381" fmla="*/ 3133758 h 6858000"/>
              <a:gd name="connsiteX382" fmla="*/ 964075 w 7251911"/>
              <a:gd name="connsiteY382" fmla="*/ 3133758 h 6858000"/>
              <a:gd name="connsiteX383" fmla="*/ 964075 w 7251911"/>
              <a:gd name="connsiteY383" fmla="*/ 3136656 h 6858000"/>
              <a:gd name="connsiteX384" fmla="*/ 952808 w 7251911"/>
              <a:gd name="connsiteY384" fmla="*/ 3142452 h 6858000"/>
              <a:gd name="connsiteX385" fmla="*/ 945296 w 7251911"/>
              <a:gd name="connsiteY385" fmla="*/ 3148247 h 6858000"/>
              <a:gd name="connsiteX386" fmla="*/ 956563 w 7251911"/>
              <a:gd name="connsiteY386" fmla="*/ 3151145 h 6858000"/>
              <a:gd name="connsiteX387" fmla="*/ 930272 w 7251911"/>
              <a:gd name="connsiteY387" fmla="*/ 3159839 h 6858000"/>
              <a:gd name="connsiteX388" fmla="*/ 919004 w 7251911"/>
              <a:gd name="connsiteY388" fmla="*/ 3165633 h 6858000"/>
              <a:gd name="connsiteX389" fmla="*/ 930272 w 7251911"/>
              <a:gd name="connsiteY389" fmla="*/ 3171431 h 6858000"/>
              <a:gd name="connsiteX390" fmla="*/ 956563 w 7251911"/>
              <a:gd name="connsiteY390" fmla="*/ 3165633 h 6858000"/>
              <a:gd name="connsiteX391" fmla="*/ 964075 w 7251911"/>
              <a:gd name="connsiteY391" fmla="*/ 3165633 h 6858000"/>
              <a:gd name="connsiteX392" fmla="*/ 1005390 w 7251911"/>
              <a:gd name="connsiteY392" fmla="*/ 3171431 h 6858000"/>
              <a:gd name="connsiteX393" fmla="*/ 1031680 w 7251911"/>
              <a:gd name="connsiteY393" fmla="*/ 3165633 h 6858000"/>
              <a:gd name="connsiteX394" fmla="*/ 1035436 w 7251911"/>
              <a:gd name="connsiteY394" fmla="*/ 3165633 h 6858000"/>
              <a:gd name="connsiteX395" fmla="*/ 1065483 w 7251911"/>
              <a:gd name="connsiteY395" fmla="*/ 3171431 h 6858000"/>
              <a:gd name="connsiteX396" fmla="*/ 1106798 w 7251911"/>
              <a:gd name="connsiteY396" fmla="*/ 3159839 h 6858000"/>
              <a:gd name="connsiteX397" fmla="*/ 1110554 w 7251911"/>
              <a:gd name="connsiteY397" fmla="*/ 3151145 h 6858000"/>
              <a:gd name="connsiteX398" fmla="*/ 1121821 w 7251911"/>
              <a:gd name="connsiteY398" fmla="*/ 3142452 h 6858000"/>
              <a:gd name="connsiteX399" fmla="*/ 1129567 w 7251911"/>
              <a:gd name="connsiteY399" fmla="*/ 3142054 h 6858000"/>
              <a:gd name="connsiteX400" fmla="*/ 1112919 w 7251911"/>
              <a:gd name="connsiteY400" fmla="*/ 3131523 h 6858000"/>
              <a:gd name="connsiteX401" fmla="*/ 1098148 w 7251911"/>
              <a:gd name="connsiteY401" fmla="*/ 3122876 h 6858000"/>
              <a:gd name="connsiteX402" fmla="*/ 1084069 w 7251911"/>
              <a:gd name="connsiteY402" fmla="*/ 3129424 h 6858000"/>
              <a:gd name="connsiteX403" fmla="*/ 1066233 w 7251911"/>
              <a:gd name="connsiteY403" fmla="*/ 3114713 h 6858000"/>
              <a:gd name="connsiteX404" fmla="*/ 1058724 w 7251911"/>
              <a:gd name="connsiteY404" fmla="*/ 3103323 h 6858000"/>
              <a:gd name="connsiteX405" fmla="*/ 838398 w 7251911"/>
              <a:gd name="connsiteY405" fmla="*/ 2411519 h 6858000"/>
              <a:gd name="connsiteX406" fmla="*/ 834934 w 7251911"/>
              <a:gd name="connsiteY406" fmla="*/ 2412343 h 6858000"/>
              <a:gd name="connsiteX407" fmla="*/ 841454 w 7251911"/>
              <a:gd name="connsiteY407" fmla="*/ 2412343 h 6858000"/>
              <a:gd name="connsiteX408" fmla="*/ 747346 w 7251911"/>
              <a:gd name="connsiteY408" fmla="*/ 2386367 h 6858000"/>
              <a:gd name="connsiteX409" fmla="*/ 735612 w 7251911"/>
              <a:gd name="connsiteY409" fmla="*/ 2398232 h 6858000"/>
              <a:gd name="connsiteX410" fmla="*/ 731858 w 7251911"/>
              <a:gd name="connsiteY410" fmla="*/ 2409621 h 6858000"/>
              <a:gd name="connsiteX411" fmla="*/ 743122 w 7251911"/>
              <a:gd name="connsiteY411" fmla="*/ 2417214 h 6858000"/>
              <a:gd name="connsiteX412" fmla="*/ 776914 w 7251911"/>
              <a:gd name="connsiteY412" fmla="*/ 2417214 h 6858000"/>
              <a:gd name="connsiteX413" fmla="*/ 797096 w 7251911"/>
              <a:gd name="connsiteY413" fmla="*/ 2434298 h 6858000"/>
              <a:gd name="connsiteX414" fmla="*/ 815052 w 7251911"/>
              <a:gd name="connsiteY414" fmla="*/ 2437870 h 6858000"/>
              <a:gd name="connsiteX415" fmla="*/ 824677 w 7251911"/>
              <a:gd name="connsiteY415" fmla="*/ 2427529 h 6858000"/>
              <a:gd name="connsiteX416" fmla="*/ 787130 w 7251911"/>
              <a:gd name="connsiteY416" fmla="*/ 2416139 h 6858000"/>
              <a:gd name="connsiteX417" fmla="*/ 790453 w 7251911"/>
              <a:gd name="connsiteY417" fmla="*/ 2412781 h 6858000"/>
              <a:gd name="connsiteX418" fmla="*/ 776914 w 7251911"/>
              <a:gd name="connsiteY418" fmla="*/ 2413418 h 6858000"/>
              <a:gd name="connsiteX419" fmla="*/ 761895 w 7251911"/>
              <a:gd name="connsiteY419" fmla="*/ 2394435 h 6858000"/>
              <a:gd name="connsiteX420" fmla="*/ 747346 w 7251911"/>
              <a:gd name="connsiteY420" fmla="*/ 2386367 h 6858000"/>
              <a:gd name="connsiteX421" fmla="*/ 1055137 w 7251911"/>
              <a:gd name="connsiteY421" fmla="*/ 1943021 h 6858000"/>
              <a:gd name="connsiteX422" fmla="*/ 1063415 w 7251911"/>
              <a:gd name="connsiteY422" fmla="*/ 1951138 h 6858000"/>
              <a:gd name="connsiteX423" fmla="*/ 1081255 w 7251911"/>
              <a:gd name="connsiteY423" fmla="*/ 1943021 h 6858000"/>
              <a:gd name="connsiteX424" fmla="*/ 861930 w 7251911"/>
              <a:gd name="connsiteY424" fmla="*/ 1939319 h 6858000"/>
              <a:gd name="connsiteX425" fmla="*/ 885801 w 7251911"/>
              <a:gd name="connsiteY425" fmla="*/ 1950249 h 6858000"/>
              <a:gd name="connsiteX426" fmla="*/ 923349 w 7251911"/>
              <a:gd name="connsiteY426" fmla="*/ 1946452 h 6858000"/>
              <a:gd name="connsiteX427" fmla="*/ 933108 w 7251911"/>
              <a:gd name="connsiteY427" fmla="*/ 1941954 h 6858000"/>
              <a:gd name="connsiteX428" fmla="*/ 887665 w 7251911"/>
              <a:gd name="connsiteY428" fmla="*/ 1939319 h 6858000"/>
              <a:gd name="connsiteX429" fmla="*/ 1108783 w 7251911"/>
              <a:gd name="connsiteY429" fmla="*/ 1801986 h 6858000"/>
              <a:gd name="connsiteX430" fmla="*/ 1106177 w 7251911"/>
              <a:gd name="connsiteY430" fmla="*/ 1803742 h 6858000"/>
              <a:gd name="connsiteX431" fmla="*/ 1101879 w 7251911"/>
              <a:gd name="connsiteY431" fmla="*/ 1814605 h 6858000"/>
              <a:gd name="connsiteX432" fmla="*/ 1099627 w 7251911"/>
              <a:gd name="connsiteY432" fmla="*/ 1815972 h 6858000"/>
              <a:gd name="connsiteX433" fmla="*/ 1101273 w 7251911"/>
              <a:gd name="connsiteY433" fmla="*/ 1820968 h 6858000"/>
              <a:gd name="connsiteX434" fmla="*/ 1104823 w 7251911"/>
              <a:gd name="connsiteY434" fmla="*/ 1824556 h 6858000"/>
              <a:gd name="connsiteX435" fmla="*/ 1127752 w 7251911"/>
              <a:gd name="connsiteY435" fmla="*/ 1824556 h 6858000"/>
              <a:gd name="connsiteX436" fmla="*/ 1136474 w 7251911"/>
              <a:gd name="connsiteY436" fmla="*/ 1815273 h 6858000"/>
              <a:gd name="connsiteX437" fmla="*/ 1142575 w 7251911"/>
              <a:gd name="connsiteY437" fmla="*/ 1805782 h 6858000"/>
              <a:gd name="connsiteX438" fmla="*/ 1144495 w 7251911"/>
              <a:gd name="connsiteY438" fmla="*/ 1805872 h 6858000"/>
              <a:gd name="connsiteX439" fmla="*/ 1142573 w 7251911"/>
              <a:gd name="connsiteY439" fmla="*/ 1801986 h 6858000"/>
              <a:gd name="connsiteX440" fmla="*/ 1215599 w 7251911"/>
              <a:gd name="connsiteY440" fmla="*/ 1801637 h 6858000"/>
              <a:gd name="connsiteX441" fmla="*/ 1201380 w 7251911"/>
              <a:gd name="connsiteY441" fmla="*/ 1806538 h 6858000"/>
              <a:gd name="connsiteX442" fmla="*/ 1200244 w 7251911"/>
              <a:gd name="connsiteY442" fmla="*/ 1806773 h 6858000"/>
              <a:gd name="connsiteX443" fmla="*/ 1204059 w 7251911"/>
              <a:gd name="connsiteY443" fmla="*/ 1807680 h 6858000"/>
              <a:gd name="connsiteX444" fmla="*/ 1221212 w 7251911"/>
              <a:gd name="connsiteY444" fmla="*/ 1803055 h 6858000"/>
              <a:gd name="connsiteX445" fmla="*/ 839518 w 7251911"/>
              <a:gd name="connsiteY445" fmla="*/ 1635697 h 6858000"/>
              <a:gd name="connsiteX446" fmla="*/ 827784 w 7251911"/>
              <a:gd name="connsiteY446" fmla="*/ 1647561 h 6858000"/>
              <a:gd name="connsiteX447" fmla="*/ 824030 w 7251911"/>
              <a:gd name="connsiteY447" fmla="*/ 1658950 h 6858000"/>
              <a:gd name="connsiteX448" fmla="*/ 835294 w 7251911"/>
              <a:gd name="connsiteY448" fmla="*/ 1666543 h 6858000"/>
              <a:gd name="connsiteX449" fmla="*/ 853724 w 7251911"/>
              <a:gd name="connsiteY449" fmla="*/ 1666543 h 6858000"/>
              <a:gd name="connsiteX450" fmla="*/ 853931 w 7251911"/>
              <a:gd name="connsiteY450" fmla="*/ 1661516 h 6858000"/>
              <a:gd name="connsiteX451" fmla="*/ 857216 w 7251911"/>
              <a:gd name="connsiteY451" fmla="*/ 1650127 h 6858000"/>
              <a:gd name="connsiteX452" fmla="*/ 860045 w 7251911"/>
              <a:gd name="connsiteY452" fmla="*/ 1650127 h 6858000"/>
              <a:gd name="connsiteX453" fmla="*/ 854067 w 7251911"/>
              <a:gd name="connsiteY453" fmla="*/ 1643764 h 6858000"/>
              <a:gd name="connsiteX454" fmla="*/ 839518 w 7251911"/>
              <a:gd name="connsiteY454" fmla="*/ 1635697 h 6858000"/>
              <a:gd name="connsiteX455" fmla="*/ 861031 w 7251911"/>
              <a:gd name="connsiteY455" fmla="*/ 1098450 h 6858000"/>
              <a:gd name="connsiteX456" fmla="*/ 862314 w 7251911"/>
              <a:gd name="connsiteY456" fmla="*/ 1106189 h 6858000"/>
              <a:gd name="connsiteX457" fmla="*/ 863578 w 7251911"/>
              <a:gd name="connsiteY457" fmla="*/ 1113816 h 6858000"/>
              <a:gd name="connsiteX458" fmla="*/ 869085 w 7251911"/>
              <a:gd name="connsiteY458" fmla="*/ 1113816 h 6858000"/>
              <a:gd name="connsiteX459" fmla="*/ 877777 w 7251911"/>
              <a:gd name="connsiteY459" fmla="*/ 1121174 h 6858000"/>
              <a:gd name="connsiteX460" fmla="*/ 898260 w 7251911"/>
              <a:gd name="connsiteY460" fmla="*/ 1111528 h 6858000"/>
              <a:gd name="connsiteX461" fmla="*/ 889267 w 7251911"/>
              <a:gd name="connsiteY461" fmla="*/ 1109070 h 6858000"/>
              <a:gd name="connsiteX462" fmla="*/ 869085 w 7251911"/>
              <a:gd name="connsiteY462" fmla="*/ 1110020 h 6858000"/>
              <a:gd name="connsiteX463" fmla="*/ 862984 w 7251911"/>
              <a:gd name="connsiteY463" fmla="*/ 1100529 h 6858000"/>
              <a:gd name="connsiteX464" fmla="*/ 839517 w 7251911"/>
              <a:gd name="connsiteY464" fmla="*/ 1082970 h 6858000"/>
              <a:gd name="connsiteX465" fmla="*/ 829433 w 7251911"/>
              <a:gd name="connsiteY465" fmla="*/ 1093166 h 6858000"/>
              <a:gd name="connsiteX466" fmla="*/ 838320 w 7251911"/>
              <a:gd name="connsiteY466" fmla="*/ 1096246 h 6858000"/>
              <a:gd name="connsiteX467" fmla="*/ 851284 w 7251911"/>
              <a:gd name="connsiteY467" fmla="*/ 1089494 h 6858000"/>
              <a:gd name="connsiteX468" fmla="*/ 1429740 w 7251911"/>
              <a:gd name="connsiteY468" fmla="*/ 271103 h 6858000"/>
              <a:gd name="connsiteX469" fmla="*/ 1447660 w 7251911"/>
              <a:gd name="connsiteY469" fmla="*/ 273837 h 6858000"/>
              <a:gd name="connsiteX470" fmla="*/ 1471743 w 7251911"/>
              <a:gd name="connsiteY470" fmla="*/ 273044 h 6858000"/>
              <a:gd name="connsiteX471" fmla="*/ 1474226 w 7251911"/>
              <a:gd name="connsiteY471" fmla="*/ 272196 h 6858000"/>
              <a:gd name="connsiteX472" fmla="*/ 1470129 w 7251911"/>
              <a:gd name="connsiteY472" fmla="*/ 272364 h 6858000"/>
              <a:gd name="connsiteX473" fmla="*/ 1432571 w 7251911"/>
              <a:gd name="connsiteY473" fmla="*/ 271130 h 6858000"/>
              <a:gd name="connsiteX474" fmla="*/ 1208538 w 7251911"/>
              <a:gd name="connsiteY474" fmla="*/ 269896 h 6858000"/>
              <a:gd name="connsiteX475" fmla="*/ 1227679 w 7251911"/>
              <a:gd name="connsiteY475" fmla="*/ 274885 h 6858000"/>
              <a:gd name="connsiteX476" fmla="*/ 1251839 w 7251911"/>
              <a:gd name="connsiteY476" fmla="*/ 273469 h 6858000"/>
              <a:gd name="connsiteX477" fmla="*/ 1314497 w 7251911"/>
              <a:gd name="connsiteY477" fmla="*/ 269989 h 6858000"/>
              <a:gd name="connsiteX478" fmla="*/ 1304871 w 7251911"/>
              <a:gd name="connsiteY478" fmla="*/ 269896 h 6858000"/>
              <a:gd name="connsiteX479" fmla="*/ 1387521 w 7251911"/>
              <a:gd name="connsiteY479" fmla="*/ 148922 h 6858000"/>
              <a:gd name="connsiteX480" fmla="*/ 1384077 w 7251911"/>
              <a:gd name="connsiteY480" fmla="*/ 151002 h 6858000"/>
              <a:gd name="connsiteX481" fmla="*/ 1430300 w 7251911"/>
              <a:gd name="connsiteY481" fmla="*/ 150478 h 6858000"/>
              <a:gd name="connsiteX482" fmla="*/ 1409253 w 7251911"/>
              <a:gd name="connsiteY482" fmla="*/ 148942 h 6858000"/>
              <a:gd name="connsiteX483" fmla="*/ 1387521 w 7251911"/>
              <a:gd name="connsiteY483" fmla="*/ 148922 h 6858000"/>
              <a:gd name="connsiteX484" fmla="*/ 1178926 w 7251911"/>
              <a:gd name="connsiteY484" fmla="*/ 0 h 6858000"/>
              <a:gd name="connsiteX485" fmla="*/ 1191500 w 7251911"/>
              <a:gd name="connsiteY485" fmla="*/ 0 h 6858000"/>
              <a:gd name="connsiteX486" fmla="*/ 1197498 w 7251911"/>
              <a:gd name="connsiteY486" fmla="*/ 3720 h 6858000"/>
              <a:gd name="connsiteX487" fmla="*/ 1341122 w 7251911"/>
              <a:gd name="connsiteY487" fmla="*/ 38045 h 6858000"/>
              <a:gd name="connsiteX488" fmla="*/ 1390324 w 7251911"/>
              <a:gd name="connsiteY488" fmla="*/ 44174 h 6858000"/>
              <a:gd name="connsiteX489" fmla="*/ 1406224 w 7251911"/>
              <a:gd name="connsiteY489" fmla="*/ 44890 h 6858000"/>
              <a:gd name="connsiteX490" fmla="*/ 1405342 w 7251911"/>
              <a:gd name="connsiteY490" fmla="*/ 35930 h 6858000"/>
              <a:gd name="connsiteX491" fmla="*/ 1414610 w 7251911"/>
              <a:gd name="connsiteY491" fmla="*/ 25705 h 6858000"/>
              <a:gd name="connsiteX492" fmla="*/ 1432788 w 7251911"/>
              <a:gd name="connsiteY492" fmla="*/ 24176 h 6858000"/>
              <a:gd name="connsiteX493" fmla="*/ 1446613 w 7251911"/>
              <a:gd name="connsiteY493" fmla="*/ 9462 h 6858000"/>
              <a:gd name="connsiteX494" fmla="*/ 1442714 w 7251911"/>
              <a:gd name="connsiteY494" fmla="*/ 2655 h 6858000"/>
              <a:gd name="connsiteX495" fmla="*/ 1444284 w 7251911"/>
              <a:gd name="connsiteY495" fmla="*/ 0 h 6858000"/>
              <a:gd name="connsiteX496" fmla="*/ 1472676 w 7251911"/>
              <a:gd name="connsiteY496" fmla="*/ 0 h 6858000"/>
              <a:gd name="connsiteX497" fmla="*/ 1527150 w 7251911"/>
              <a:gd name="connsiteY497" fmla="*/ 20758 h 6858000"/>
              <a:gd name="connsiteX498" fmla="*/ 1545793 w 7251911"/>
              <a:gd name="connsiteY498" fmla="*/ 15494 h 6858000"/>
              <a:gd name="connsiteX499" fmla="*/ 1546879 w 7251911"/>
              <a:gd name="connsiteY499" fmla="*/ 6779 h 6858000"/>
              <a:gd name="connsiteX500" fmla="*/ 1561431 w 7251911"/>
              <a:gd name="connsiteY500" fmla="*/ 2270 h 6858000"/>
              <a:gd name="connsiteX501" fmla="*/ 1589593 w 7251911"/>
              <a:gd name="connsiteY501" fmla="*/ 4829 h 6858000"/>
              <a:gd name="connsiteX502" fmla="*/ 1609798 w 7251911"/>
              <a:gd name="connsiteY502" fmla="*/ 2169 h 6858000"/>
              <a:gd name="connsiteX503" fmla="*/ 1609798 w 7251911"/>
              <a:gd name="connsiteY503" fmla="*/ 2 h 6858000"/>
              <a:gd name="connsiteX504" fmla="*/ 1629796 w 7251911"/>
              <a:gd name="connsiteY504" fmla="*/ 2 h 6858000"/>
              <a:gd name="connsiteX505" fmla="*/ 1629817 w 7251911"/>
              <a:gd name="connsiteY505" fmla="*/ 0 h 6858000"/>
              <a:gd name="connsiteX506" fmla="*/ 1674956 w 7251911"/>
              <a:gd name="connsiteY506" fmla="*/ 0 h 6858000"/>
              <a:gd name="connsiteX507" fmla="*/ 1674963 w 7251911"/>
              <a:gd name="connsiteY507" fmla="*/ 2 h 6858000"/>
              <a:gd name="connsiteX508" fmla="*/ 1979870 w 7251911"/>
              <a:gd name="connsiteY508" fmla="*/ 2 h 6858000"/>
              <a:gd name="connsiteX509" fmla="*/ 1979888 w 7251911"/>
              <a:gd name="connsiteY509" fmla="*/ 0 h 6858000"/>
              <a:gd name="connsiteX510" fmla="*/ 1999653 w 7251911"/>
              <a:gd name="connsiteY510" fmla="*/ 0 h 6858000"/>
              <a:gd name="connsiteX511" fmla="*/ 1999658 w 7251911"/>
              <a:gd name="connsiteY511" fmla="*/ 2 h 6858000"/>
              <a:gd name="connsiteX512" fmla="*/ 2074059 w 7251911"/>
              <a:gd name="connsiteY512" fmla="*/ 2 h 6858000"/>
              <a:gd name="connsiteX513" fmla="*/ 2074067 w 7251911"/>
              <a:gd name="connsiteY513" fmla="*/ 0 h 6858000"/>
              <a:gd name="connsiteX514" fmla="*/ 2179783 w 7251911"/>
              <a:gd name="connsiteY514" fmla="*/ 0 h 6858000"/>
              <a:gd name="connsiteX515" fmla="*/ 2179821 w 7251911"/>
              <a:gd name="connsiteY515" fmla="*/ 2 h 6858000"/>
              <a:gd name="connsiteX516" fmla="*/ 7251911 w 7251911"/>
              <a:gd name="connsiteY516" fmla="*/ 2 h 6858000"/>
              <a:gd name="connsiteX517" fmla="*/ 7251911 w 7251911"/>
              <a:gd name="connsiteY517" fmla="*/ 649847 h 6858000"/>
              <a:gd name="connsiteX518" fmla="*/ 7251911 w 7251911"/>
              <a:gd name="connsiteY518" fmla="*/ 5376007 h 6858000"/>
              <a:gd name="connsiteX519" fmla="*/ 7251911 w 7251911"/>
              <a:gd name="connsiteY519" fmla="*/ 5393449 h 6858000"/>
              <a:gd name="connsiteX520" fmla="*/ 7251911 w 7251911"/>
              <a:gd name="connsiteY520" fmla="*/ 5406557 h 6858000"/>
              <a:gd name="connsiteX521" fmla="*/ 7251911 w 7251911"/>
              <a:gd name="connsiteY521" fmla="*/ 5410174 h 6858000"/>
              <a:gd name="connsiteX522" fmla="*/ 7251911 w 7251911"/>
              <a:gd name="connsiteY522" fmla="*/ 5502056 h 6858000"/>
              <a:gd name="connsiteX523" fmla="*/ 7251911 w 7251911"/>
              <a:gd name="connsiteY523" fmla="*/ 5797218 h 6858000"/>
              <a:gd name="connsiteX524" fmla="*/ 7251911 w 7251911"/>
              <a:gd name="connsiteY524" fmla="*/ 5838514 h 6858000"/>
              <a:gd name="connsiteX525" fmla="*/ 7251911 w 7251911"/>
              <a:gd name="connsiteY525" fmla="*/ 5842132 h 6858000"/>
              <a:gd name="connsiteX526" fmla="*/ 7251911 w 7251911"/>
              <a:gd name="connsiteY526" fmla="*/ 5855240 h 6858000"/>
              <a:gd name="connsiteX527" fmla="*/ 7251911 w 7251911"/>
              <a:gd name="connsiteY527" fmla="*/ 5872682 h 6858000"/>
              <a:gd name="connsiteX528" fmla="*/ 7251911 w 7251911"/>
              <a:gd name="connsiteY528" fmla="*/ 6838532 h 6858000"/>
              <a:gd name="connsiteX529" fmla="*/ 7251911 w 7251911"/>
              <a:gd name="connsiteY529" fmla="*/ 6858000 h 6858000"/>
              <a:gd name="connsiteX530" fmla="*/ 1609798 w 7251911"/>
              <a:gd name="connsiteY530" fmla="*/ 6858000 h 6858000"/>
              <a:gd name="connsiteX531" fmla="*/ 1609798 w 7251911"/>
              <a:gd name="connsiteY531" fmla="*/ 6845798 h 6858000"/>
              <a:gd name="connsiteX532" fmla="*/ 1608537 w 7251911"/>
              <a:gd name="connsiteY532" fmla="*/ 6845671 h 6858000"/>
              <a:gd name="connsiteX533" fmla="*/ 1583661 w 7251911"/>
              <a:gd name="connsiteY533" fmla="*/ 6846229 h 6858000"/>
              <a:gd name="connsiteX534" fmla="*/ 1527340 w 7251911"/>
              <a:gd name="connsiteY534" fmla="*/ 6847345 h 6858000"/>
              <a:gd name="connsiteX535" fmla="*/ 1482284 w 7251911"/>
              <a:gd name="connsiteY535" fmla="*/ 6848461 h 6858000"/>
              <a:gd name="connsiteX536" fmla="*/ 1407189 w 7251911"/>
              <a:gd name="connsiteY536" fmla="*/ 6850694 h 6858000"/>
              <a:gd name="connsiteX537" fmla="*/ 1377152 w 7251911"/>
              <a:gd name="connsiteY537" fmla="*/ 6846229 h 6858000"/>
              <a:gd name="connsiteX538" fmla="*/ 1377152 w 7251911"/>
              <a:gd name="connsiteY538" fmla="*/ 6842880 h 6858000"/>
              <a:gd name="connsiteX539" fmla="*/ 1388416 w 7251911"/>
              <a:gd name="connsiteY539" fmla="*/ 6839531 h 6858000"/>
              <a:gd name="connsiteX540" fmla="*/ 1377152 w 7251911"/>
              <a:gd name="connsiteY540" fmla="*/ 6838414 h 6858000"/>
              <a:gd name="connsiteX541" fmla="*/ 1362133 w 7251911"/>
              <a:gd name="connsiteY541" fmla="*/ 6838414 h 6858000"/>
              <a:gd name="connsiteX542" fmla="*/ 1343359 w 7251911"/>
              <a:gd name="connsiteY542" fmla="*/ 6838414 h 6858000"/>
              <a:gd name="connsiteX543" fmla="*/ 1343359 w 7251911"/>
              <a:gd name="connsiteY543" fmla="*/ 6835066 h 6858000"/>
              <a:gd name="connsiteX544" fmla="*/ 1358378 w 7251911"/>
              <a:gd name="connsiteY544" fmla="*/ 6835066 h 6858000"/>
              <a:gd name="connsiteX545" fmla="*/ 1369642 w 7251911"/>
              <a:gd name="connsiteY545" fmla="*/ 6830600 h 6858000"/>
              <a:gd name="connsiteX546" fmla="*/ 1422208 w 7251911"/>
              <a:gd name="connsiteY546" fmla="*/ 6828368 h 6858000"/>
              <a:gd name="connsiteX547" fmla="*/ 1497303 w 7251911"/>
              <a:gd name="connsiteY547" fmla="*/ 6833949 h 6858000"/>
              <a:gd name="connsiteX548" fmla="*/ 1501058 w 7251911"/>
              <a:gd name="connsiteY548" fmla="*/ 6831717 h 6858000"/>
              <a:gd name="connsiteX549" fmla="*/ 1482284 w 7251911"/>
              <a:gd name="connsiteY549" fmla="*/ 6828368 h 6858000"/>
              <a:gd name="connsiteX550" fmla="*/ 1452246 w 7251911"/>
              <a:gd name="connsiteY550" fmla="*/ 6828368 h 6858000"/>
              <a:gd name="connsiteX551" fmla="*/ 1422208 w 7251911"/>
              <a:gd name="connsiteY551" fmla="*/ 6827251 h 6858000"/>
              <a:gd name="connsiteX552" fmla="*/ 1399680 w 7251911"/>
              <a:gd name="connsiteY552" fmla="*/ 6825019 h 6858000"/>
              <a:gd name="connsiteX553" fmla="*/ 1328340 w 7251911"/>
              <a:gd name="connsiteY553" fmla="*/ 6825019 h 6858000"/>
              <a:gd name="connsiteX554" fmla="*/ 1287038 w 7251911"/>
              <a:gd name="connsiteY554" fmla="*/ 6822786 h 6858000"/>
              <a:gd name="connsiteX555" fmla="*/ 1279529 w 7251911"/>
              <a:gd name="connsiteY555" fmla="*/ 6822786 h 6858000"/>
              <a:gd name="connsiteX556" fmla="*/ 1223208 w 7251911"/>
              <a:gd name="connsiteY556" fmla="*/ 6822786 h 6858000"/>
              <a:gd name="connsiteX557" fmla="*/ 1166887 w 7251911"/>
              <a:gd name="connsiteY557" fmla="*/ 6822786 h 6858000"/>
              <a:gd name="connsiteX558" fmla="*/ 1001679 w 7251911"/>
              <a:gd name="connsiteY558" fmla="*/ 6820554 h 6858000"/>
              <a:gd name="connsiteX559" fmla="*/ 997924 w 7251911"/>
              <a:gd name="connsiteY559" fmla="*/ 6821670 h 6858000"/>
              <a:gd name="connsiteX560" fmla="*/ 1012943 w 7251911"/>
              <a:gd name="connsiteY560" fmla="*/ 6822786 h 6858000"/>
              <a:gd name="connsiteX561" fmla="*/ 1016698 w 7251911"/>
              <a:gd name="connsiteY561" fmla="*/ 6823903 h 6858000"/>
              <a:gd name="connsiteX562" fmla="*/ 1012943 w 7251911"/>
              <a:gd name="connsiteY562" fmla="*/ 6826135 h 6858000"/>
              <a:gd name="connsiteX563" fmla="*/ 1001679 w 7251911"/>
              <a:gd name="connsiteY563" fmla="*/ 6828368 h 6858000"/>
              <a:gd name="connsiteX564" fmla="*/ 937848 w 7251911"/>
              <a:gd name="connsiteY564" fmla="*/ 6830600 h 6858000"/>
              <a:gd name="connsiteX565" fmla="*/ 731339 w 7251911"/>
              <a:gd name="connsiteY565" fmla="*/ 6830600 h 6858000"/>
              <a:gd name="connsiteX566" fmla="*/ 678773 w 7251911"/>
              <a:gd name="connsiteY566" fmla="*/ 6837298 h 6858000"/>
              <a:gd name="connsiteX567" fmla="*/ 693792 w 7251911"/>
              <a:gd name="connsiteY567" fmla="*/ 6840647 h 6858000"/>
              <a:gd name="connsiteX568" fmla="*/ 731339 w 7251911"/>
              <a:gd name="connsiteY568" fmla="*/ 6836182 h 6858000"/>
              <a:gd name="connsiteX569" fmla="*/ 742603 w 7251911"/>
              <a:gd name="connsiteY569" fmla="*/ 6835066 h 6858000"/>
              <a:gd name="connsiteX570" fmla="*/ 780150 w 7251911"/>
              <a:gd name="connsiteY570" fmla="*/ 6836182 h 6858000"/>
              <a:gd name="connsiteX571" fmla="*/ 843981 w 7251911"/>
              <a:gd name="connsiteY571" fmla="*/ 6839531 h 6858000"/>
              <a:gd name="connsiteX572" fmla="*/ 870263 w 7251911"/>
              <a:gd name="connsiteY572" fmla="*/ 6840647 h 6858000"/>
              <a:gd name="connsiteX573" fmla="*/ 915320 w 7251911"/>
              <a:gd name="connsiteY573" fmla="*/ 6837298 h 6858000"/>
              <a:gd name="connsiteX574" fmla="*/ 937848 w 7251911"/>
              <a:gd name="connsiteY574" fmla="*/ 6837298 h 6858000"/>
              <a:gd name="connsiteX575" fmla="*/ 979151 w 7251911"/>
              <a:gd name="connsiteY575" fmla="*/ 6837298 h 6858000"/>
              <a:gd name="connsiteX576" fmla="*/ 1009189 w 7251911"/>
              <a:gd name="connsiteY576" fmla="*/ 6838414 h 6858000"/>
              <a:gd name="connsiteX577" fmla="*/ 1080528 w 7251911"/>
              <a:gd name="connsiteY577" fmla="*/ 6843996 h 6858000"/>
              <a:gd name="connsiteX578" fmla="*/ 1099302 w 7251911"/>
              <a:gd name="connsiteY578" fmla="*/ 6841763 h 6858000"/>
              <a:gd name="connsiteX579" fmla="*/ 1155623 w 7251911"/>
              <a:gd name="connsiteY579" fmla="*/ 6836182 h 6858000"/>
              <a:gd name="connsiteX580" fmla="*/ 1215698 w 7251911"/>
              <a:gd name="connsiteY580" fmla="*/ 6836182 h 6858000"/>
              <a:gd name="connsiteX581" fmla="*/ 1287038 w 7251911"/>
              <a:gd name="connsiteY581" fmla="*/ 6840647 h 6858000"/>
              <a:gd name="connsiteX582" fmla="*/ 1305812 w 7251911"/>
              <a:gd name="connsiteY582" fmla="*/ 6840647 h 6858000"/>
              <a:gd name="connsiteX583" fmla="*/ 1324585 w 7251911"/>
              <a:gd name="connsiteY583" fmla="*/ 6843996 h 6858000"/>
              <a:gd name="connsiteX584" fmla="*/ 1257000 w 7251911"/>
              <a:gd name="connsiteY584" fmla="*/ 6846229 h 6858000"/>
              <a:gd name="connsiteX585" fmla="*/ 1170642 w 7251911"/>
              <a:gd name="connsiteY585" fmla="*/ 6850694 h 6858000"/>
              <a:gd name="connsiteX586" fmla="*/ 1114321 w 7251911"/>
              <a:gd name="connsiteY586" fmla="*/ 6854043 h 6858000"/>
              <a:gd name="connsiteX587" fmla="*/ 1054245 w 7251911"/>
              <a:gd name="connsiteY587" fmla="*/ 6854043 h 6858000"/>
              <a:gd name="connsiteX588" fmla="*/ 1009189 w 7251911"/>
              <a:gd name="connsiteY588" fmla="*/ 6851810 h 6858000"/>
              <a:gd name="connsiteX589" fmla="*/ 967886 w 7251911"/>
              <a:gd name="connsiteY589" fmla="*/ 6851810 h 6858000"/>
              <a:gd name="connsiteX590" fmla="*/ 960377 w 7251911"/>
              <a:gd name="connsiteY590" fmla="*/ 6851810 h 6858000"/>
              <a:gd name="connsiteX591" fmla="*/ 907811 w 7251911"/>
              <a:gd name="connsiteY591" fmla="*/ 6849577 h 6858000"/>
              <a:gd name="connsiteX592" fmla="*/ 862754 w 7251911"/>
              <a:gd name="connsiteY592" fmla="*/ 6854043 h 6858000"/>
              <a:gd name="connsiteX593" fmla="*/ 855245 w 7251911"/>
              <a:gd name="connsiteY593" fmla="*/ 6852926 h 6858000"/>
              <a:gd name="connsiteX594" fmla="*/ 843981 w 7251911"/>
              <a:gd name="connsiteY594" fmla="*/ 6851810 h 6858000"/>
              <a:gd name="connsiteX595" fmla="*/ 731339 w 7251911"/>
              <a:gd name="connsiteY595" fmla="*/ 6850694 h 6858000"/>
              <a:gd name="connsiteX596" fmla="*/ 697546 w 7251911"/>
              <a:gd name="connsiteY596" fmla="*/ 6848461 h 6858000"/>
              <a:gd name="connsiteX597" fmla="*/ 659999 w 7251911"/>
              <a:gd name="connsiteY597" fmla="*/ 6848461 h 6858000"/>
              <a:gd name="connsiteX598" fmla="*/ 599924 w 7251911"/>
              <a:gd name="connsiteY598" fmla="*/ 6849577 h 6858000"/>
              <a:gd name="connsiteX599" fmla="*/ 584905 w 7251911"/>
              <a:gd name="connsiteY599" fmla="*/ 6849577 h 6858000"/>
              <a:gd name="connsiteX600" fmla="*/ 573641 w 7251911"/>
              <a:gd name="connsiteY600" fmla="*/ 6848461 h 6858000"/>
              <a:gd name="connsiteX601" fmla="*/ 581150 w 7251911"/>
              <a:gd name="connsiteY601" fmla="*/ 6845112 h 6858000"/>
              <a:gd name="connsiteX602" fmla="*/ 618697 w 7251911"/>
              <a:gd name="connsiteY602" fmla="*/ 6840647 h 6858000"/>
              <a:gd name="connsiteX603" fmla="*/ 633716 w 7251911"/>
              <a:gd name="connsiteY603" fmla="*/ 6837298 h 6858000"/>
              <a:gd name="connsiteX604" fmla="*/ 577395 w 7251911"/>
              <a:gd name="connsiteY604" fmla="*/ 6832833 h 6858000"/>
              <a:gd name="connsiteX605" fmla="*/ 536093 w 7251911"/>
              <a:gd name="connsiteY605" fmla="*/ 6828368 h 6858000"/>
              <a:gd name="connsiteX606" fmla="*/ 528584 w 7251911"/>
              <a:gd name="connsiteY606" fmla="*/ 6823903 h 6858000"/>
              <a:gd name="connsiteX607" fmla="*/ 543603 w 7251911"/>
              <a:gd name="connsiteY607" fmla="*/ 6822786 h 6858000"/>
              <a:gd name="connsiteX608" fmla="*/ 618697 w 7251911"/>
              <a:gd name="connsiteY608" fmla="*/ 6822786 h 6858000"/>
              <a:gd name="connsiteX609" fmla="*/ 750113 w 7251911"/>
              <a:gd name="connsiteY609" fmla="*/ 6812740 h 6858000"/>
              <a:gd name="connsiteX610" fmla="*/ 798924 w 7251911"/>
              <a:gd name="connsiteY610" fmla="*/ 6809391 h 6858000"/>
              <a:gd name="connsiteX611" fmla="*/ 851490 w 7251911"/>
              <a:gd name="connsiteY611" fmla="*/ 6810507 h 6858000"/>
              <a:gd name="connsiteX612" fmla="*/ 907811 w 7251911"/>
              <a:gd name="connsiteY612" fmla="*/ 6813856 h 6858000"/>
              <a:gd name="connsiteX613" fmla="*/ 997924 w 7251911"/>
              <a:gd name="connsiteY613" fmla="*/ 6811623 h 6858000"/>
              <a:gd name="connsiteX614" fmla="*/ 1009189 w 7251911"/>
              <a:gd name="connsiteY614" fmla="*/ 6811623 h 6858000"/>
              <a:gd name="connsiteX615" fmla="*/ 1099302 w 7251911"/>
              <a:gd name="connsiteY615" fmla="*/ 6812740 h 6858000"/>
              <a:gd name="connsiteX616" fmla="*/ 1196925 w 7251911"/>
              <a:gd name="connsiteY616" fmla="*/ 6812740 h 6858000"/>
              <a:gd name="connsiteX617" fmla="*/ 1275774 w 7251911"/>
              <a:gd name="connsiteY617" fmla="*/ 6811623 h 6858000"/>
              <a:gd name="connsiteX618" fmla="*/ 1290793 w 7251911"/>
              <a:gd name="connsiteY618" fmla="*/ 6808274 h 6858000"/>
              <a:gd name="connsiteX619" fmla="*/ 1287038 w 7251911"/>
              <a:gd name="connsiteY619" fmla="*/ 6804926 h 6858000"/>
              <a:gd name="connsiteX620" fmla="*/ 1264510 w 7251911"/>
              <a:gd name="connsiteY620" fmla="*/ 6803809 h 6858000"/>
              <a:gd name="connsiteX621" fmla="*/ 1275774 w 7251911"/>
              <a:gd name="connsiteY621" fmla="*/ 6801577 h 6858000"/>
              <a:gd name="connsiteX622" fmla="*/ 1324585 w 7251911"/>
              <a:gd name="connsiteY622" fmla="*/ 6801577 h 6858000"/>
              <a:gd name="connsiteX623" fmla="*/ 1328340 w 7251911"/>
              <a:gd name="connsiteY623" fmla="*/ 6801577 h 6858000"/>
              <a:gd name="connsiteX624" fmla="*/ 1403435 w 7251911"/>
              <a:gd name="connsiteY624" fmla="*/ 6803809 h 6858000"/>
              <a:gd name="connsiteX625" fmla="*/ 1403435 w 7251911"/>
              <a:gd name="connsiteY625" fmla="*/ 6812740 h 6858000"/>
              <a:gd name="connsiteX626" fmla="*/ 1422208 w 7251911"/>
              <a:gd name="connsiteY626" fmla="*/ 6812740 h 6858000"/>
              <a:gd name="connsiteX627" fmla="*/ 1429718 w 7251911"/>
              <a:gd name="connsiteY627" fmla="*/ 6816088 h 6858000"/>
              <a:gd name="connsiteX628" fmla="*/ 1467265 w 7251911"/>
              <a:gd name="connsiteY628" fmla="*/ 6818321 h 6858000"/>
              <a:gd name="connsiteX629" fmla="*/ 1489793 w 7251911"/>
              <a:gd name="connsiteY629" fmla="*/ 6817205 h 6858000"/>
              <a:gd name="connsiteX630" fmla="*/ 1493548 w 7251911"/>
              <a:gd name="connsiteY630" fmla="*/ 6812740 h 6858000"/>
              <a:gd name="connsiteX631" fmla="*/ 1486038 w 7251911"/>
              <a:gd name="connsiteY631" fmla="*/ 6811623 h 6858000"/>
              <a:gd name="connsiteX632" fmla="*/ 1444737 w 7251911"/>
              <a:gd name="connsiteY632" fmla="*/ 6811623 h 6858000"/>
              <a:gd name="connsiteX633" fmla="*/ 1437227 w 7251911"/>
              <a:gd name="connsiteY633" fmla="*/ 6809391 h 6858000"/>
              <a:gd name="connsiteX634" fmla="*/ 1440982 w 7251911"/>
              <a:gd name="connsiteY634" fmla="*/ 6809391 h 6858000"/>
              <a:gd name="connsiteX635" fmla="*/ 1456001 w 7251911"/>
              <a:gd name="connsiteY635" fmla="*/ 6808274 h 6858000"/>
              <a:gd name="connsiteX636" fmla="*/ 1440982 w 7251911"/>
              <a:gd name="connsiteY636" fmla="*/ 6804926 h 6858000"/>
              <a:gd name="connsiteX637" fmla="*/ 1444737 w 7251911"/>
              <a:gd name="connsiteY637" fmla="*/ 6799344 h 6858000"/>
              <a:gd name="connsiteX638" fmla="*/ 1474774 w 7251911"/>
              <a:gd name="connsiteY638" fmla="*/ 6798228 h 6858000"/>
              <a:gd name="connsiteX639" fmla="*/ 1542359 w 7251911"/>
              <a:gd name="connsiteY639" fmla="*/ 6795995 h 6858000"/>
              <a:gd name="connsiteX640" fmla="*/ 1508567 w 7251911"/>
              <a:gd name="connsiteY640" fmla="*/ 6791530 h 6858000"/>
              <a:gd name="connsiteX641" fmla="*/ 1388416 w 7251911"/>
              <a:gd name="connsiteY641" fmla="*/ 6791530 h 6858000"/>
              <a:gd name="connsiteX642" fmla="*/ 1369642 w 7251911"/>
              <a:gd name="connsiteY642" fmla="*/ 6792646 h 6858000"/>
              <a:gd name="connsiteX643" fmla="*/ 1317076 w 7251911"/>
              <a:gd name="connsiteY643" fmla="*/ 6795995 h 6858000"/>
              <a:gd name="connsiteX644" fmla="*/ 1275774 w 7251911"/>
              <a:gd name="connsiteY644" fmla="*/ 6790414 h 6858000"/>
              <a:gd name="connsiteX645" fmla="*/ 1354623 w 7251911"/>
              <a:gd name="connsiteY645" fmla="*/ 6788181 h 6858000"/>
              <a:gd name="connsiteX646" fmla="*/ 1527340 w 7251911"/>
              <a:gd name="connsiteY646" fmla="*/ 6785948 h 6858000"/>
              <a:gd name="connsiteX647" fmla="*/ 1471020 w 7251911"/>
              <a:gd name="connsiteY647" fmla="*/ 6782600 h 6858000"/>
              <a:gd name="connsiteX648" fmla="*/ 1467265 w 7251911"/>
              <a:gd name="connsiteY648" fmla="*/ 6777018 h 6858000"/>
              <a:gd name="connsiteX649" fmla="*/ 1459755 w 7251911"/>
              <a:gd name="connsiteY649" fmla="*/ 6774785 h 6858000"/>
              <a:gd name="connsiteX650" fmla="*/ 1384661 w 7251911"/>
              <a:gd name="connsiteY650" fmla="*/ 6781483 h 6858000"/>
              <a:gd name="connsiteX651" fmla="*/ 1358378 w 7251911"/>
              <a:gd name="connsiteY651" fmla="*/ 6780367 h 6858000"/>
              <a:gd name="connsiteX652" fmla="*/ 1268265 w 7251911"/>
              <a:gd name="connsiteY652" fmla="*/ 6780367 h 6858000"/>
              <a:gd name="connsiteX653" fmla="*/ 1204434 w 7251911"/>
              <a:gd name="connsiteY653" fmla="*/ 6778134 h 6858000"/>
              <a:gd name="connsiteX654" fmla="*/ 1136849 w 7251911"/>
              <a:gd name="connsiteY654" fmla="*/ 6778134 h 6858000"/>
              <a:gd name="connsiteX655" fmla="*/ 1069264 w 7251911"/>
              <a:gd name="connsiteY655" fmla="*/ 6778134 h 6858000"/>
              <a:gd name="connsiteX656" fmla="*/ 1088038 w 7251911"/>
              <a:gd name="connsiteY656" fmla="*/ 6774785 h 6858000"/>
              <a:gd name="connsiteX657" fmla="*/ 1148113 w 7251911"/>
              <a:gd name="connsiteY657" fmla="*/ 6774785 h 6858000"/>
              <a:gd name="connsiteX658" fmla="*/ 1163132 w 7251911"/>
              <a:gd name="connsiteY658" fmla="*/ 6773669 h 6858000"/>
              <a:gd name="connsiteX659" fmla="*/ 1118075 w 7251911"/>
              <a:gd name="connsiteY659" fmla="*/ 6756924 h 6858000"/>
              <a:gd name="connsiteX660" fmla="*/ 1099302 w 7251911"/>
              <a:gd name="connsiteY660" fmla="*/ 6754692 h 6858000"/>
              <a:gd name="connsiteX661" fmla="*/ 1069264 w 7251911"/>
              <a:gd name="connsiteY661" fmla="*/ 6753576 h 6858000"/>
              <a:gd name="connsiteX662" fmla="*/ 1050490 w 7251911"/>
              <a:gd name="connsiteY662" fmla="*/ 6753576 h 6858000"/>
              <a:gd name="connsiteX663" fmla="*/ 1035471 w 7251911"/>
              <a:gd name="connsiteY663" fmla="*/ 6754692 h 6858000"/>
              <a:gd name="connsiteX664" fmla="*/ 1024207 w 7251911"/>
              <a:gd name="connsiteY664" fmla="*/ 6753576 h 6858000"/>
              <a:gd name="connsiteX665" fmla="*/ 1035471 w 7251911"/>
              <a:gd name="connsiteY665" fmla="*/ 6751343 h 6858000"/>
              <a:gd name="connsiteX666" fmla="*/ 1065509 w 7251911"/>
              <a:gd name="connsiteY666" fmla="*/ 6751343 h 6858000"/>
              <a:gd name="connsiteX667" fmla="*/ 1076774 w 7251911"/>
              <a:gd name="connsiteY667" fmla="*/ 6744645 h 6858000"/>
              <a:gd name="connsiteX668" fmla="*/ 1076774 w 7251911"/>
              <a:gd name="connsiteY668" fmla="*/ 6742413 h 6858000"/>
              <a:gd name="connsiteX669" fmla="*/ 1035471 w 7251911"/>
              <a:gd name="connsiteY669" fmla="*/ 6735715 h 6858000"/>
              <a:gd name="connsiteX670" fmla="*/ 1031717 w 7251911"/>
              <a:gd name="connsiteY670" fmla="*/ 6735715 h 6858000"/>
              <a:gd name="connsiteX671" fmla="*/ 997924 w 7251911"/>
              <a:gd name="connsiteY671" fmla="*/ 6735715 h 6858000"/>
              <a:gd name="connsiteX672" fmla="*/ 979151 w 7251911"/>
              <a:gd name="connsiteY672" fmla="*/ 6735715 h 6858000"/>
              <a:gd name="connsiteX673" fmla="*/ 964132 w 7251911"/>
              <a:gd name="connsiteY673" fmla="*/ 6737947 h 6858000"/>
              <a:gd name="connsiteX674" fmla="*/ 937848 w 7251911"/>
              <a:gd name="connsiteY674" fmla="*/ 6737947 h 6858000"/>
              <a:gd name="connsiteX675" fmla="*/ 904056 w 7251911"/>
              <a:gd name="connsiteY675" fmla="*/ 6735715 h 6858000"/>
              <a:gd name="connsiteX676" fmla="*/ 870263 w 7251911"/>
              <a:gd name="connsiteY676" fmla="*/ 6735715 h 6858000"/>
              <a:gd name="connsiteX677" fmla="*/ 836471 w 7251911"/>
              <a:gd name="connsiteY677" fmla="*/ 6737947 h 6858000"/>
              <a:gd name="connsiteX678" fmla="*/ 821452 w 7251911"/>
              <a:gd name="connsiteY678" fmla="*/ 6739064 h 6858000"/>
              <a:gd name="connsiteX679" fmla="*/ 810188 w 7251911"/>
              <a:gd name="connsiteY679" fmla="*/ 6739064 h 6858000"/>
              <a:gd name="connsiteX680" fmla="*/ 750113 w 7251911"/>
              <a:gd name="connsiteY680" fmla="*/ 6737947 h 6858000"/>
              <a:gd name="connsiteX681" fmla="*/ 746358 w 7251911"/>
              <a:gd name="connsiteY681" fmla="*/ 6733482 h 6858000"/>
              <a:gd name="connsiteX682" fmla="*/ 738848 w 7251911"/>
              <a:gd name="connsiteY682" fmla="*/ 6735715 h 6858000"/>
              <a:gd name="connsiteX683" fmla="*/ 716320 w 7251911"/>
              <a:gd name="connsiteY683" fmla="*/ 6735715 h 6858000"/>
              <a:gd name="connsiteX684" fmla="*/ 712565 w 7251911"/>
              <a:gd name="connsiteY684" fmla="*/ 6731250 h 6858000"/>
              <a:gd name="connsiteX685" fmla="*/ 705056 w 7251911"/>
              <a:gd name="connsiteY685" fmla="*/ 6733482 h 6858000"/>
              <a:gd name="connsiteX686" fmla="*/ 686282 w 7251911"/>
              <a:gd name="connsiteY686" fmla="*/ 6733482 h 6858000"/>
              <a:gd name="connsiteX687" fmla="*/ 678773 w 7251911"/>
              <a:gd name="connsiteY687" fmla="*/ 6730133 h 6858000"/>
              <a:gd name="connsiteX688" fmla="*/ 663754 w 7251911"/>
              <a:gd name="connsiteY688" fmla="*/ 6731250 h 6858000"/>
              <a:gd name="connsiteX689" fmla="*/ 637471 w 7251911"/>
              <a:gd name="connsiteY689" fmla="*/ 6730133 h 6858000"/>
              <a:gd name="connsiteX690" fmla="*/ 611188 w 7251911"/>
              <a:gd name="connsiteY690" fmla="*/ 6731250 h 6858000"/>
              <a:gd name="connsiteX691" fmla="*/ 592414 w 7251911"/>
              <a:gd name="connsiteY691" fmla="*/ 6731250 h 6858000"/>
              <a:gd name="connsiteX692" fmla="*/ 547357 w 7251911"/>
              <a:gd name="connsiteY692" fmla="*/ 6731250 h 6858000"/>
              <a:gd name="connsiteX693" fmla="*/ 509810 w 7251911"/>
              <a:gd name="connsiteY693" fmla="*/ 6730133 h 6858000"/>
              <a:gd name="connsiteX694" fmla="*/ 494791 w 7251911"/>
              <a:gd name="connsiteY694" fmla="*/ 6724552 h 6858000"/>
              <a:gd name="connsiteX695" fmla="*/ 468508 w 7251911"/>
              <a:gd name="connsiteY695" fmla="*/ 6725668 h 6858000"/>
              <a:gd name="connsiteX696" fmla="*/ 464753 w 7251911"/>
              <a:gd name="connsiteY696" fmla="*/ 6729017 h 6858000"/>
              <a:gd name="connsiteX697" fmla="*/ 476018 w 7251911"/>
              <a:gd name="connsiteY697" fmla="*/ 6731250 h 6858000"/>
              <a:gd name="connsiteX698" fmla="*/ 509810 w 7251911"/>
              <a:gd name="connsiteY698" fmla="*/ 6731250 h 6858000"/>
              <a:gd name="connsiteX699" fmla="*/ 558622 w 7251911"/>
              <a:gd name="connsiteY699" fmla="*/ 6737947 h 6858000"/>
              <a:gd name="connsiteX700" fmla="*/ 581150 w 7251911"/>
              <a:gd name="connsiteY700" fmla="*/ 6737947 h 6858000"/>
              <a:gd name="connsiteX701" fmla="*/ 693792 w 7251911"/>
              <a:gd name="connsiteY701" fmla="*/ 6741296 h 6858000"/>
              <a:gd name="connsiteX702" fmla="*/ 708811 w 7251911"/>
              <a:gd name="connsiteY702" fmla="*/ 6744645 h 6858000"/>
              <a:gd name="connsiteX703" fmla="*/ 644980 w 7251911"/>
              <a:gd name="connsiteY703" fmla="*/ 6745761 h 6858000"/>
              <a:gd name="connsiteX704" fmla="*/ 644980 w 7251911"/>
              <a:gd name="connsiteY704" fmla="*/ 6746878 h 6858000"/>
              <a:gd name="connsiteX705" fmla="*/ 708811 w 7251911"/>
              <a:gd name="connsiteY705" fmla="*/ 6746878 h 6858000"/>
              <a:gd name="connsiteX706" fmla="*/ 768886 w 7251911"/>
              <a:gd name="connsiteY706" fmla="*/ 6746878 h 6858000"/>
              <a:gd name="connsiteX707" fmla="*/ 783905 w 7251911"/>
              <a:gd name="connsiteY707" fmla="*/ 6747994 h 6858000"/>
              <a:gd name="connsiteX708" fmla="*/ 802678 w 7251911"/>
              <a:gd name="connsiteY708" fmla="*/ 6753576 h 6858000"/>
              <a:gd name="connsiteX709" fmla="*/ 832716 w 7251911"/>
              <a:gd name="connsiteY709" fmla="*/ 6754692 h 6858000"/>
              <a:gd name="connsiteX710" fmla="*/ 859000 w 7251911"/>
              <a:gd name="connsiteY710" fmla="*/ 6753576 h 6858000"/>
              <a:gd name="connsiteX711" fmla="*/ 874018 w 7251911"/>
              <a:gd name="connsiteY711" fmla="*/ 6753576 h 6858000"/>
              <a:gd name="connsiteX712" fmla="*/ 862754 w 7251911"/>
              <a:gd name="connsiteY712" fmla="*/ 6758041 h 6858000"/>
              <a:gd name="connsiteX713" fmla="*/ 870263 w 7251911"/>
              <a:gd name="connsiteY713" fmla="*/ 6762506 h 6858000"/>
              <a:gd name="connsiteX714" fmla="*/ 889037 w 7251911"/>
              <a:gd name="connsiteY714" fmla="*/ 6765855 h 6858000"/>
              <a:gd name="connsiteX715" fmla="*/ 900301 w 7251911"/>
              <a:gd name="connsiteY715" fmla="*/ 6766971 h 6858000"/>
              <a:gd name="connsiteX716" fmla="*/ 952868 w 7251911"/>
              <a:gd name="connsiteY716" fmla="*/ 6768088 h 6858000"/>
              <a:gd name="connsiteX717" fmla="*/ 960377 w 7251911"/>
              <a:gd name="connsiteY717" fmla="*/ 6770320 h 6858000"/>
              <a:gd name="connsiteX718" fmla="*/ 952868 w 7251911"/>
              <a:gd name="connsiteY718" fmla="*/ 6772553 h 6858000"/>
              <a:gd name="connsiteX719" fmla="*/ 900301 w 7251911"/>
              <a:gd name="connsiteY719" fmla="*/ 6781483 h 6858000"/>
              <a:gd name="connsiteX720" fmla="*/ 889037 w 7251911"/>
              <a:gd name="connsiteY720" fmla="*/ 6779251 h 6858000"/>
              <a:gd name="connsiteX721" fmla="*/ 874018 w 7251911"/>
              <a:gd name="connsiteY721" fmla="*/ 6771437 h 6858000"/>
              <a:gd name="connsiteX722" fmla="*/ 862754 w 7251911"/>
              <a:gd name="connsiteY722" fmla="*/ 6770320 h 6858000"/>
              <a:gd name="connsiteX723" fmla="*/ 821452 w 7251911"/>
              <a:gd name="connsiteY723" fmla="*/ 6773669 h 6858000"/>
              <a:gd name="connsiteX724" fmla="*/ 795169 w 7251911"/>
              <a:gd name="connsiteY724" fmla="*/ 6774785 h 6858000"/>
              <a:gd name="connsiteX725" fmla="*/ 780150 w 7251911"/>
              <a:gd name="connsiteY725" fmla="*/ 6769204 h 6858000"/>
              <a:gd name="connsiteX726" fmla="*/ 750113 w 7251911"/>
              <a:gd name="connsiteY726" fmla="*/ 6769204 h 6858000"/>
              <a:gd name="connsiteX727" fmla="*/ 742603 w 7251911"/>
              <a:gd name="connsiteY727" fmla="*/ 6774785 h 6858000"/>
              <a:gd name="connsiteX728" fmla="*/ 723829 w 7251911"/>
              <a:gd name="connsiteY728" fmla="*/ 6778134 h 6858000"/>
              <a:gd name="connsiteX729" fmla="*/ 701301 w 7251911"/>
              <a:gd name="connsiteY729" fmla="*/ 6780367 h 6858000"/>
              <a:gd name="connsiteX730" fmla="*/ 671263 w 7251911"/>
              <a:gd name="connsiteY730" fmla="*/ 6775902 h 6858000"/>
              <a:gd name="connsiteX731" fmla="*/ 618697 w 7251911"/>
              <a:gd name="connsiteY731" fmla="*/ 6766971 h 6858000"/>
              <a:gd name="connsiteX732" fmla="*/ 592414 w 7251911"/>
              <a:gd name="connsiteY732" fmla="*/ 6769204 h 6858000"/>
              <a:gd name="connsiteX733" fmla="*/ 562376 w 7251911"/>
              <a:gd name="connsiteY733" fmla="*/ 6773669 h 6858000"/>
              <a:gd name="connsiteX734" fmla="*/ 521074 w 7251911"/>
              <a:gd name="connsiteY734" fmla="*/ 6772553 h 6858000"/>
              <a:gd name="connsiteX735" fmla="*/ 513565 w 7251911"/>
              <a:gd name="connsiteY735" fmla="*/ 6769204 h 6858000"/>
              <a:gd name="connsiteX736" fmla="*/ 449735 w 7251911"/>
              <a:gd name="connsiteY736" fmla="*/ 6774785 h 6858000"/>
              <a:gd name="connsiteX737" fmla="*/ 408433 w 7251911"/>
              <a:gd name="connsiteY737" fmla="*/ 6774785 h 6858000"/>
              <a:gd name="connsiteX738" fmla="*/ 314564 w 7251911"/>
              <a:gd name="connsiteY738" fmla="*/ 6775902 h 6858000"/>
              <a:gd name="connsiteX739" fmla="*/ 288281 w 7251911"/>
              <a:gd name="connsiteY739" fmla="*/ 6777018 h 6858000"/>
              <a:gd name="connsiteX740" fmla="*/ 258244 w 7251911"/>
              <a:gd name="connsiteY740" fmla="*/ 6775902 h 6858000"/>
              <a:gd name="connsiteX741" fmla="*/ 224451 w 7251911"/>
              <a:gd name="connsiteY741" fmla="*/ 6775902 h 6858000"/>
              <a:gd name="connsiteX742" fmla="*/ 220696 w 7251911"/>
              <a:gd name="connsiteY742" fmla="*/ 6769204 h 6858000"/>
              <a:gd name="connsiteX743" fmla="*/ 175640 w 7251911"/>
              <a:gd name="connsiteY743" fmla="*/ 6765855 h 6858000"/>
              <a:gd name="connsiteX744" fmla="*/ 164376 w 7251911"/>
              <a:gd name="connsiteY744" fmla="*/ 6766971 h 6858000"/>
              <a:gd name="connsiteX745" fmla="*/ 156866 w 7251911"/>
              <a:gd name="connsiteY745" fmla="*/ 6763622 h 6858000"/>
              <a:gd name="connsiteX746" fmla="*/ 164376 w 7251911"/>
              <a:gd name="connsiteY746" fmla="*/ 6760273 h 6858000"/>
              <a:gd name="connsiteX747" fmla="*/ 194413 w 7251911"/>
              <a:gd name="connsiteY747" fmla="*/ 6761390 h 6858000"/>
              <a:gd name="connsiteX748" fmla="*/ 228206 w 7251911"/>
              <a:gd name="connsiteY748" fmla="*/ 6759157 h 6858000"/>
              <a:gd name="connsiteX749" fmla="*/ 239470 w 7251911"/>
              <a:gd name="connsiteY749" fmla="*/ 6752459 h 6858000"/>
              <a:gd name="connsiteX750" fmla="*/ 258244 w 7251911"/>
              <a:gd name="connsiteY750" fmla="*/ 6750227 h 6858000"/>
              <a:gd name="connsiteX751" fmla="*/ 303300 w 7251911"/>
              <a:gd name="connsiteY751" fmla="*/ 6754692 h 6858000"/>
              <a:gd name="connsiteX752" fmla="*/ 322074 w 7251911"/>
              <a:gd name="connsiteY752" fmla="*/ 6754692 h 6858000"/>
              <a:gd name="connsiteX753" fmla="*/ 329583 w 7251911"/>
              <a:gd name="connsiteY753" fmla="*/ 6751343 h 6858000"/>
              <a:gd name="connsiteX754" fmla="*/ 325829 w 7251911"/>
              <a:gd name="connsiteY754" fmla="*/ 6745761 h 6858000"/>
              <a:gd name="connsiteX755" fmla="*/ 303300 w 7251911"/>
              <a:gd name="connsiteY755" fmla="*/ 6741296 h 6858000"/>
              <a:gd name="connsiteX756" fmla="*/ 299546 w 7251911"/>
              <a:gd name="connsiteY756" fmla="*/ 6739064 h 6858000"/>
              <a:gd name="connsiteX757" fmla="*/ 307055 w 7251911"/>
              <a:gd name="connsiteY757" fmla="*/ 6737947 h 6858000"/>
              <a:gd name="connsiteX758" fmla="*/ 344602 w 7251911"/>
              <a:gd name="connsiteY758" fmla="*/ 6739064 h 6858000"/>
              <a:gd name="connsiteX759" fmla="*/ 348357 w 7251911"/>
              <a:gd name="connsiteY759" fmla="*/ 6739064 h 6858000"/>
              <a:gd name="connsiteX760" fmla="*/ 348357 w 7251911"/>
              <a:gd name="connsiteY760" fmla="*/ 6736831 h 6858000"/>
              <a:gd name="connsiteX761" fmla="*/ 352112 w 7251911"/>
              <a:gd name="connsiteY761" fmla="*/ 6733482 h 6858000"/>
              <a:gd name="connsiteX762" fmla="*/ 378395 w 7251911"/>
              <a:gd name="connsiteY762" fmla="*/ 6733482 h 6858000"/>
              <a:gd name="connsiteX763" fmla="*/ 344602 w 7251911"/>
              <a:gd name="connsiteY763" fmla="*/ 6730133 h 6858000"/>
              <a:gd name="connsiteX764" fmla="*/ 340848 w 7251911"/>
              <a:gd name="connsiteY764" fmla="*/ 6726784 h 6858000"/>
              <a:gd name="connsiteX765" fmla="*/ 329583 w 7251911"/>
              <a:gd name="connsiteY765" fmla="*/ 6720087 h 6858000"/>
              <a:gd name="connsiteX766" fmla="*/ 314564 w 7251911"/>
              <a:gd name="connsiteY766" fmla="*/ 6720087 h 6858000"/>
              <a:gd name="connsiteX767" fmla="*/ 314564 w 7251911"/>
              <a:gd name="connsiteY767" fmla="*/ 6717854 h 6858000"/>
              <a:gd name="connsiteX768" fmla="*/ 314564 w 7251911"/>
              <a:gd name="connsiteY768" fmla="*/ 6716738 h 6858000"/>
              <a:gd name="connsiteX769" fmla="*/ 385904 w 7251911"/>
              <a:gd name="connsiteY769" fmla="*/ 6712272 h 6858000"/>
              <a:gd name="connsiteX770" fmla="*/ 430961 w 7251911"/>
              <a:gd name="connsiteY770" fmla="*/ 6706691 h 6858000"/>
              <a:gd name="connsiteX771" fmla="*/ 438470 w 7251911"/>
              <a:gd name="connsiteY771" fmla="*/ 6704458 h 6858000"/>
              <a:gd name="connsiteX772" fmla="*/ 427206 w 7251911"/>
              <a:gd name="connsiteY772" fmla="*/ 6702226 h 6858000"/>
              <a:gd name="connsiteX773" fmla="*/ 393414 w 7251911"/>
              <a:gd name="connsiteY773" fmla="*/ 6702226 h 6858000"/>
              <a:gd name="connsiteX774" fmla="*/ 385904 w 7251911"/>
              <a:gd name="connsiteY774" fmla="*/ 6701109 h 6858000"/>
              <a:gd name="connsiteX775" fmla="*/ 389659 w 7251911"/>
              <a:gd name="connsiteY775" fmla="*/ 6698877 h 6858000"/>
              <a:gd name="connsiteX776" fmla="*/ 412187 w 7251911"/>
              <a:gd name="connsiteY776" fmla="*/ 6696644 h 6858000"/>
              <a:gd name="connsiteX777" fmla="*/ 445980 w 7251911"/>
              <a:gd name="connsiteY777" fmla="*/ 6696644 h 6858000"/>
              <a:gd name="connsiteX778" fmla="*/ 449735 w 7251911"/>
              <a:gd name="connsiteY778" fmla="*/ 6692179 h 6858000"/>
              <a:gd name="connsiteX779" fmla="*/ 449735 w 7251911"/>
              <a:gd name="connsiteY779" fmla="*/ 6689947 h 6858000"/>
              <a:gd name="connsiteX780" fmla="*/ 393414 w 7251911"/>
              <a:gd name="connsiteY780" fmla="*/ 6683249 h 6858000"/>
              <a:gd name="connsiteX781" fmla="*/ 261998 w 7251911"/>
              <a:gd name="connsiteY781" fmla="*/ 6685481 h 6858000"/>
              <a:gd name="connsiteX782" fmla="*/ 243225 w 7251911"/>
              <a:gd name="connsiteY782" fmla="*/ 6683249 h 6858000"/>
              <a:gd name="connsiteX783" fmla="*/ 261998 w 7251911"/>
              <a:gd name="connsiteY783" fmla="*/ 6681016 h 6858000"/>
              <a:gd name="connsiteX784" fmla="*/ 307055 w 7251911"/>
              <a:gd name="connsiteY784" fmla="*/ 6678784 h 6858000"/>
              <a:gd name="connsiteX785" fmla="*/ 355866 w 7251911"/>
              <a:gd name="connsiteY785" fmla="*/ 6678784 h 6858000"/>
              <a:gd name="connsiteX786" fmla="*/ 430961 w 7251911"/>
              <a:gd name="connsiteY786" fmla="*/ 6677667 h 6858000"/>
              <a:gd name="connsiteX787" fmla="*/ 558622 w 7251911"/>
              <a:gd name="connsiteY787" fmla="*/ 6663155 h 6858000"/>
              <a:gd name="connsiteX788" fmla="*/ 603678 w 7251911"/>
              <a:gd name="connsiteY788" fmla="*/ 6659806 h 6858000"/>
              <a:gd name="connsiteX789" fmla="*/ 618697 w 7251911"/>
              <a:gd name="connsiteY789" fmla="*/ 6658690 h 6858000"/>
              <a:gd name="connsiteX790" fmla="*/ 603678 w 7251911"/>
              <a:gd name="connsiteY790" fmla="*/ 6656458 h 6858000"/>
              <a:gd name="connsiteX791" fmla="*/ 408433 w 7251911"/>
              <a:gd name="connsiteY791" fmla="*/ 6656458 h 6858000"/>
              <a:gd name="connsiteX792" fmla="*/ 352112 w 7251911"/>
              <a:gd name="connsiteY792" fmla="*/ 6645295 h 6858000"/>
              <a:gd name="connsiteX793" fmla="*/ 352112 w 7251911"/>
              <a:gd name="connsiteY793" fmla="*/ 6643062 h 6858000"/>
              <a:gd name="connsiteX794" fmla="*/ 367131 w 7251911"/>
              <a:gd name="connsiteY794" fmla="*/ 6634132 h 6858000"/>
              <a:gd name="connsiteX795" fmla="*/ 389659 w 7251911"/>
              <a:gd name="connsiteY795" fmla="*/ 6627434 h 6858000"/>
              <a:gd name="connsiteX796" fmla="*/ 423451 w 7251911"/>
              <a:gd name="connsiteY796" fmla="*/ 6614038 h 6858000"/>
              <a:gd name="connsiteX797" fmla="*/ 464753 w 7251911"/>
              <a:gd name="connsiteY797" fmla="*/ 6595061 h 6858000"/>
              <a:gd name="connsiteX798" fmla="*/ 479772 w 7251911"/>
              <a:gd name="connsiteY798" fmla="*/ 6593945 h 6858000"/>
              <a:gd name="connsiteX799" fmla="*/ 521074 w 7251911"/>
              <a:gd name="connsiteY799" fmla="*/ 6591712 h 6858000"/>
              <a:gd name="connsiteX800" fmla="*/ 536093 w 7251911"/>
              <a:gd name="connsiteY800" fmla="*/ 6590596 h 6858000"/>
              <a:gd name="connsiteX801" fmla="*/ 566131 w 7251911"/>
              <a:gd name="connsiteY801" fmla="*/ 6590596 h 6858000"/>
              <a:gd name="connsiteX802" fmla="*/ 618697 w 7251911"/>
              <a:gd name="connsiteY802" fmla="*/ 6593945 h 6858000"/>
              <a:gd name="connsiteX803" fmla="*/ 631816 w 7251911"/>
              <a:gd name="connsiteY803" fmla="*/ 6593555 h 6858000"/>
              <a:gd name="connsiteX804" fmla="*/ 633716 w 7251911"/>
              <a:gd name="connsiteY804" fmla="*/ 6591754 h 6858000"/>
              <a:gd name="connsiteX805" fmla="*/ 577395 w 7251911"/>
              <a:gd name="connsiteY805" fmla="*/ 6576568 h 6858000"/>
              <a:gd name="connsiteX806" fmla="*/ 536093 w 7251911"/>
              <a:gd name="connsiteY806" fmla="*/ 6561382 h 6858000"/>
              <a:gd name="connsiteX807" fmla="*/ 528584 w 7251911"/>
              <a:gd name="connsiteY807" fmla="*/ 6546196 h 6858000"/>
              <a:gd name="connsiteX808" fmla="*/ 543603 w 7251911"/>
              <a:gd name="connsiteY808" fmla="*/ 6542400 h 6858000"/>
              <a:gd name="connsiteX809" fmla="*/ 618697 w 7251911"/>
              <a:gd name="connsiteY809" fmla="*/ 6542400 h 6858000"/>
              <a:gd name="connsiteX810" fmla="*/ 750113 w 7251911"/>
              <a:gd name="connsiteY810" fmla="*/ 6508232 h 6858000"/>
              <a:gd name="connsiteX811" fmla="*/ 798924 w 7251911"/>
              <a:gd name="connsiteY811" fmla="*/ 6496842 h 6858000"/>
              <a:gd name="connsiteX812" fmla="*/ 851490 w 7251911"/>
              <a:gd name="connsiteY812" fmla="*/ 6500639 h 6858000"/>
              <a:gd name="connsiteX813" fmla="*/ 907811 w 7251911"/>
              <a:gd name="connsiteY813" fmla="*/ 6512028 h 6858000"/>
              <a:gd name="connsiteX814" fmla="*/ 997924 w 7251911"/>
              <a:gd name="connsiteY814" fmla="*/ 6504435 h 6858000"/>
              <a:gd name="connsiteX815" fmla="*/ 1007813 w 7251911"/>
              <a:gd name="connsiteY815" fmla="*/ 6504435 h 6858000"/>
              <a:gd name="connsiteX816" fmla="*/ 1006036 w 7251911"/>
              <a:gd name="connsiteY816" fmla="*/ 6502508 h 6858000"/>
              <a:gd name="connsiteX817" fmla="*/ 1018242 w 7251911"/>
              <a:gd name="connsiteY817" fmla="*/ 6500195 h 6858000"/>
              <a:gd name="connsiteX818" fmla="*/ 1052045 w 7251911"/>
              <a:gd name="connsiteY818" fmla="*/ 6496493 h 6858000"/>
              <a:gd name="connsiteX819" fmla="*/ 1085848 w 7251911"/>
              <a:gd name="connsiteY819" fmla="*/ 6496493 h 6858000"/>
              <a:gd name="connsiteX820" fmla="*/ 1100871 w 7251911"/>
              <a:gd name="connsiteY820" fmla="*/ 6495259 h 6858000"/>
              <a:gd name="connsiteX821" fmla="*/ 1063313 w 7251911"/>
              <a:gd name="connsiteY821" fmla="*/ 6494025 h 6858000"/>
              <a:gd name="connsiteX822" fmla="*/ 1070824 w 7251911"/>
              <a:gd name="connsiteY822" fmla="*/ 6485387 h 6858000"/>
              <a:gd name="connsiteX823" fmla="*/ 1093360 w 7251911"/>
              <a:gd name="connsiteY823" fmla="*/ 6482919 h 6858000"/>
              <a:gd name="connsiteX824" fmla="*/ 1097115 w 7251911"/>
              <a:gd name="connsiteY824" fmla="*/ 6479217 h 6858000"/>
              <a:gd name="connsiteX825" fmla="*/ 1089604 w 7251911"/>
              <a:gd name="connsiteY825" fmla="*/ 6477983 h 6858000"/>
              <a:gd name="connsiteX826" fmla="*/ 1037022 w 7251911"/>
              <a:gd name="connsiteY826" fmla="*/ 6479217 h 6858000"/>
              <a:gd name="connsiteX827" fmla="*/ 1003219 w 7251911"/>
              <a:gd name="connsiteY827" fmla="*/ 6479217 h 6858000"/>
              <a:gd name="connsiteX828" fmla="*/ 969416 w 7251911"/>
              <a:gd name="connsiteY828" fmla="*/ 6475515 h 6858000"/>
              <a:gd name="connsiteX829" fmla="*/ 946881 w 7251911"/>
              <a:gd name="connsiteY829" fmla="*/ 6469345 h 6858000"/>
              <a:gd name="connsiteX830" fmla="*/ 928102 w 7251911"/>
              <a:gd name="connsiteY830" fmla="*/ 6465643 h 6858000"/>
              <a:gd name="connsiteX831" fmla="*/ 909323 w 7251911"/>
              <a:gd name="connsiteY831" fmla="*/ 6465643 h 6858000"/>
              <a:gd name="connsiteX832" fmla="*/ 901811 w 7251911"/>
              <a:gd name="connsiteY832" fmla="*/ 6459473 h 6858000"/>
              <a:gd name="connsiteX833" fmla="*/ 920590 w 7251911"/>
              <a:gd name="connsiteY833" fmla="*/ 6454537 h 6858000"/>
              <a:gd name="connsiteX834" fmla="*/ 965660 w 7251911"/>
              <a:gd name="connsiteY834" fmla="*/ 6454537 h 6858000"/>
              <a:gd name="connsiteX835" fmla="*/ 1014487 w 7251911"/>
              <a:gd name="connsiteY835" fmla="*/ 6454537 h 6858000"/>
              <a:gd name="connsiteX836" fmla="*/ 1055801 w 7251911"/>
              <a:gd name="connsiteY836" fmla="*/ 6452069 h 6858000"/>
              <a:gd name="connsiteX837" fmla="*/ 1070824 w 7251911"/>
              <a:gd name="connsiteY837" fmla="*/ 6442197 h 6858000"/>
              <a:gd name="connsiteX838" fmla="*/ 1089604 w 7251911"/>
              <a:gd name="connsiteY838" fmla="*/ 6436026 h 6858000"/>
              <a:gd name="connsiteX839" fmla="*/ 1130918 w 7251911"/>
              <a:gd name="connsiteY839" fmla="*/ 6437260 h 6858000"/>
              <a:gd name="connsiteX840" fmla="*/ 1149697 w 7251911"/>
              <a:gd name="connsiteY840" fmla="*/ 6434792 h 6858000"/>
              <a:gd name="connsiteX841" fmla="*/ 1164721 w 7251911"/>
              <a:gd name="connsiteY841" fmla="*/ 6432324 h 6858000"/>
              <a:gd name="connsiteX842" fmla="*/ 1209791 w 7251911"/>
              <a:gd name="connsiteY842" fmla="*/ 6432324 h 6858000"/>
              <a:gd name="connsiteX843" fmla="*/ 1254861 w 7251911"/>
              <a:gd name="connsiteY843" fmla="*/ 6429856 h 6858000"/>
              <a:gd name="connsiteX844" fmla="*/ 1314955 w 7251911"/>
              <a:gd name="connsiteY844" fmla="*/ 6427388 h 6858000"/>
              <a:gd name="connsiteX845" fmla="*/ 1322467 w 7251911"/>
              <a:gd name="connsiteY845" fmla="*/ 6427388 h 6858000"/>
              <a:gd name="connsiteX846" fmla="*/ 1329979 w 7251911"/>
              <a:gd name="connsiteY846" fmla="*/ 6423686 h 6858000"/>
              <a:gd name="connsiteX847" fmla="*/ 1344944 w 7251911"/>
              <a:gd name="connsiteY847" fmla="*/ 6426145 h 6858000"/>
              <a:gd name="connsiteX848" fmla="*/ 1354623 w 7251911"/>
              <a:gd name="connsiteY848" fmla="*/ 6424709 h 6858000"/>
              <a:gd name="connsiteX849" fmla="*/ 1527340 w 7251911"/>
              <a:gd name="connsiteY849" fmla="*/ 6417117 h 6858000"/>
              <a:gd name="connsiteX850" fmla="*/ 1471020 w 7251911"/>
              <a:gd name="connsiteY850" fmla="*/ 6405727 h 6858000"/>
              <a:gd name="connsiteX851" fmla="*/ 1467265 w 7251911"/>
              <a:gd name="connsiteY851" fmla="*/ 6386745 h 6858000"/>
              <a:gd name="connsiteX852" fmla="*/ 1459755 w 7251911"/>
              <a:gd name="connsiteY852" fmla="*/ 6379152 h 6858000"/>
              <a:gd name="connsiteX853" fmla="*/ 1384661 w 7251911"/>
              <a:gd name="connsiteY853" fmla="*/ 6401931 h 6858000"/>
              <a:gd name="connsiteX854" fmla="*/ 1358378 w 7251911"/>
              <a:gd name="connsiteY854" fmla="*/ 6398134 h 6858000"/>
              <a:gd name="connsiteX855" fmla="*/ 1268264 w 7251911"/>
              <a:gd name="connsiteY855" fmla="*/ 6398134 h 6858000"/>
              <a:gd name="connsiteX856" fmla="*/ 1204434 w 7251911"/>
              <a:gd name="connsiteY856" fmla="*/ 6390541 h 6858000"/>
              <a:gd name="connsiteX857" fmla="*/ 1136849 w 7251911"/>
              <a:gd name="connsiteY857" fmla="*/ 6390541 h 6858000"/>
              <a:gd name="connsiteX858" fmla="*/ 1069264 w 7251911"/>
              <a:gd name="connsiteY858" fmla="*/ 6390541 h 6858000"/>
              <a:gd name="connsiteX859" fmla="*/ 1088038 w 7251911"/>
              <a:gd name="connsiteY859" fmla="*/ 6379152 h 6858000"/>
              <a:gd name="connsiteX860" fmla="*/ 1148113 w 7251911"/>
              <a:gd name="connsiteY860" fmla="*/ 6379152 h 6858000"/>
              <a:gd name="connsiteX861" fmla="*/ 1163132 w 7251911"/>
              <a:gd name="connsiteY861" fmla="*/ 6375355 h 6858000"/>
              <a:gd name="connsiteX862" fmla="*/ 1118076 w 7251911"/>
              <a:gd name="connsiteY862" fmla="*/ 6318408 h 6858000"/>
              <a:gd name="connsiteX863" fmla="*/ 1099302 w 7251911"/>
              <a:gd name="connsiteY863" fmla="*/ 6310815 h 6858000"/>
              <a:gd name="connsiteX864" fmla="*/ 1069264 w 7251911"/>
              <a:gd name="connsiteY864" fmla="*/ 6307019 h 6858000"/>
              <a:gd name="connsiteX865" fmla="*/ 1050491 w 7251911"/>
              <a:gd name="connsiteY865" fmla="*/ 6307019 h 6858000"/>
              <a:gd name="connsiteX866" fmla="*/ 1035472 w 7251911"/>
              <a:gd name="connsiteY866" fmla="*/ 6310815 h 6858000"/>
              <a:gd name="connsiteX867" fmla="*/ 1024207 w 7251911"/>
              <a:gd name="connsiteY867" fmla="*/ 6307019 h 6858000"/>
              <a:gd name="connsiteX868" fmla="*/ 1035472 w 7251911"/>
              <a:gd name="connsiteY868" fmla="*/ 6299426 h 6858000"/>
              <a:gd name="connsiteX869" fmla="*/ 1065509 w 7251911"/>
              <a:gd name="connsiteY869" fmla="*/ 6299426 h 6858000"/>
              <a:gd name="connsiteX870" fmla="*/ 1076774 w 7251911"/>
              <a:gd name="connsiteY870" fmla="*/ 6276647 h 6858000"/>
              <a:gd name="connsiteX871" fmla="*/ 1076774 w 7251911"/>
              <a:gd name="connsiteY871" fmla="*/ 6269054 h 6858000"/>
              <a:gd name="connsiteX872" fmla="*/ 1035472 w 7251911"/>
              <a:gd name="connsiteY872" fmla="*/ 6246276 h 6858000"/>
              <a:gd name="connsiteX873" fmla="*/ 1031717 w 7251911"/>
              <a:gd name="connsiteY873" fmla="*/ 6246276 h 6858000"/>
              <a:gd name="connsiteX874" fmla="*/ 997924 w 7251911"/>
              <a:gd name="connsiteY874" fmla="*/ 6246276 h 6858000"/>
              <a:gd name="connsiteX875" fmla="*/ 979151 w 7251911"/>
              <a:gd name="connsiteY875" fmla="*/ 6246276 h 6858000"/>
              <a:gd name="connsiteX876" fmla="*/ 964132 w 7251911"/>
              <a:gd name="connsiteY876" fmla="*/ 6253869 h 6858000"/>
              <a:gd name="connsiteX877" fmla="*/ 937849 w 7251911"/>
              <a:gd name="connsiteY877" fmla="*/ 6253869 h 6858000"/>
              <a:gd name="connsiteX878" fmla="*/ 904056 w 7251911"/>
              <a:gd name="connsiteY878" fmla="*/ 6246276 h 6858000"/>
              <a:gd name="connsiteX879" fmla="*/ 870264 w 7251911"/>
              <a:gd name="connsiteY879" fmla="*/ 6246276 h 6858000"/>
              <a:gd name="connsiteX880" fmla="*/ 836471 w 7251911"/>
              <a:gd name="connsiteY880" fmla="*/ 6253869 h 6858000"/>
              <a:gd name="connsiteX881" fmla="*/ 821452 w 7251911"/>
              <a:gd name="connsiteY881" fmla="*/ 6257665 h 6858000"/>
              <a:gd name="connsiteX882" fmla="*/ 810188 w 7251911"/>
              <a:gd name="connsiteY882" fmla="*/ 6257665 h 6858000"/>
              <a:gd name="connsiteX883" fmla="*/ 750113 w 7251911"/>
              <a:gd name="connsiteY883" fmla="*/ 6253869 h 6858000"/>
              <a:gd name="connsiteX884" fmla="*/ 746358 w 7251911"/>
              <a:gd name="connsiteY884" fmla="*/ 6238683 h 6858000"/>
              <a:gd name="connsiteX885" fmla="*/ 738848 w 7251911"/>
              <a:gd name="connsiteY885" fmla="*/ 6246276 h 6858000"/>
              <a:gd name="connsiteX886" fmla="*/ 716320 w 7251911"/>
              <a:gd name="connsiteY886" fmla="*/ 6246276 h 6858000"/>
              <a:gd name="connsiteX887" fmla="*/ 712565 w 7251911"/>
              <a:gd name="connsiteY887" fmla="*/ 6231090 h 6858000"/>
              <a:gd name="connsiteX888" fmla="*/ 705056 w 7251911"/>
              <a:gd name="connsiteY888" fmla="*/ 6238683 h 6858000"/>
              <a:gd name="connsiteX889" fmla="*/ 686282 w 7251911"/>
              <a:gd name="connsiteY889" fmla="*/ 6238683 h 6858000"/>
              <a:gd name="connsiteX890" fmla="*/ 678773 w 7251911"/>
              <a:gd name="connsiteY890" fmla="*/ 6227293 h 6858000"/>
              <a:gd name="connsiteX891" fmla="*/ 663754 w 7251911"/>
              <a:gd name="connsiteY891" fmla="*/ 6231090 h 6858000"/>
              <a:gd name="connsiteX892" fmla="*/ 637471 w 7251911"/>
              <a:gd name="connsiteY892" fmla="*/ 6227293 h 6858000"/>
              <a:gd name="connsiteX893" fmla="*/ 611188 w 7251911"/>
              <a:gd name="connsiteY893" fmla="*/ 6231090 h 6858000"/>
              <a:gd name="connsiteX894" fmla="*/ 592414 w 7251911"/>
              <a:gd name="connsiteY894" fmla="*/ 6231090 h 6858000"/>
              <a:gd name="connsiteX895" fmla="*/ 547358 w 7251911"/>
              <a:gd name="connsiteY895" fmla="*/ 6231090 h 6858000"/>
              <a:gd name="connsiteX896" fmla="*/ 509810 w 7251911"/>
              <a:gd name="connsiteY896" fmla="*/ 6227293 h 6858000"/>
              <a:gd name="connsiteX897" fmla="*/ 494791 w 7251911"/>
              <a:gd name="connsiteY897" fmla="*/ 6208311 h 6858000"/>
              <a:gd name="connsiteX898" fmla="*/ 468508 w 7251911"/>
              <a:gd name="connsiteY898" fmla="*/ 6212107 h 6858000"/>
              <a:gd name="connsiteX899" fmla="*/ 464754 w 7251911"/>
              <a:gd name="connsiteY899" fmla="*/ 6223497 h 6858000"/>
              <a:gd name="connsiteX900" fmla="*/ 476018 w 7251911"/>
              <a:gd name="connsiteY900" fmla="*/ 6231090 h 6858000"/>
              <a:gd name="connsiteX901" fmla="*/ 509810 w 7251911"/>
              <a:gd name="connsiteY901" fmla="*/ 6231090 h 6858000"/>
              <a:gd name="connsiteX902" fmla="*/ 558622 w 7251911"/>
              <a:gd name="connsiteY902" fmla="*/ 6253869 h 6858000"/>
              <a:gd name="connsiteX903" fmla="*/ 581150 w 7251911"/>
              <a:gd name="connsiteY903" fmla="*/ 6253869 h 6858000"/>
              <a:gd name="connsiteX904" fmla="*/ 693792 w 7251911"/>
              <a:gd name="connsiteY904" fmla="*/ 6265258 h 6858000"/>
              <a:gd name="connsiteX905" fmla="*/ 708811 w 7251911"/>
              <a:gd name="connsiteY905" fmla="*/ 6276647 h 6858000"/>
              <a:gd name="connsiteX906" fmla="*/ 644980 w 7251911"/>
              <a:gd name="connsiteY906" fmla="*/ 6280444 h 6858000"/>
              <a:gd name="connsiteX907" fmla="*/ 644980 w 7251911"/>
              <a:gd name="connsiteY907" fmla="*/ 6284240 h 6858000"/>
              <a:gd name="connsiteX908" fmla="*/ 708811 w 7251911"/>
              <a:gd name="connsiteY908" fmla="*/ 6284240 h 6858000"/>
              <a:gd name="connsiteX909" fmla="*/ 768886 w 7251911"/>
              <a:gd name="connsiteY909" fmla="*/ 6284240 h 6858000"/>
              <a:gd name="connsiteX910" fmla="*/ 783905 w 7251911"/>
              <a:gd name="connsiteY910" fmla="*/ 6288037 h 6858000"/>
              <a:gd name="connsiteX911" fmla="*/ 802679 w 7251911"/>
              <a:gd name="connsiteY911" fmla="*/ 6307019 h 6858000"/>
              <a:gd name="connsiteX912" fmla="*/ 832717 w 7251911"/>
              <a:gd name="connsiteY912" fmla="*/ 6310815 h 6858000"/>
              <a:gd name="connsiteX913" fmla="*/ 859000 w 7251911"/>
              <a:gd name="connsiteY913" fmla="*/ 6307019 h 6858000"/>
              <a:gd name="connsiteX914" fmla="*/ 874019 w 7251911"/>
              <a:gd name="connsiteY914" fmla="*/ 6307019 h 6858000"/>
              <a:gd name="connsiteX915" fmla="*/ 862754 w 7251911"/>
              <a:gd name="connsiteY915" fmla="*/ 6322205 h 6858000"/>
              <a:gd name="connsiteX916" fmla="*/ 870264 w 7251911"/>
              <a:gd name="connsiteY916" fmla="*/ 6337391 h 6858000"/>
              <a:gd name="connsiteX917" fmla="*/ 889037 w 7251911"/>
              <a:gd name="connsiteY917" fmla="*/ 6348780 h 6858000"/>
              <a:gd name="connsiteX918" fmla="*/ 900302 w 7251911"/>
              <a:gd name="connsiteY918" fmla="*/ 6352577 h 6858000"/>
              <a:gd name="connsiteX919" fmla="*/ 952868 w 7251911"/>
              <a:gd name="connsiteY919" fmla="*/ 6356373 h 6858000"/>
              <a:gd name="connsiteX920" fmla="*/ 960377 w 7251911"/>
              <a:gd name="connsiteY920" fmla="*/ 6363966 h 6858000"/>
              <a:gd name="connsiteX921" fmla="*/ 952868 w 7251911"/>
              <a:gd name="connsiteY921" fmla="*/ 6371559 h 6858000"/>
              <a:gd name="connsiteX922" fmla="*/ 900302 w 7251911"/>
              <a:gd name="connsiteY922" fmla="*/ 6401931 h 6858000"/>
              <a:gd name="connsiteX923" fmla="*/ 889037 w 7251911"/>
              <a:gd name="connsiteY923" fmla="*/ 6394338 h 6858000"/>
              <a:gd name="connsiteX924" fmla="*/ 874019 w 7251911"/>
              <a:gd name="connsiteY924" fmla="*/ 6367762 h 6858000"/>
              <a:gd name="connsiteX925" fmla="*/ 862754 w 7251911"/>
              <a:gd name="connsiteY925" fmla="*/ 6363966 h 6858000"/>
              <a:gd name="connsiteX926" fmla="*/ 821452 w 7251911"/>
              <a:gd name="connsiteY926" fmla="*/ 6375355 h 6858000"/>
              <a:gd name="connsiteX927" fmla="*/ 795169 w 7251911"/>
              <a:gd name="connsiteY927" fmla="*/ 6379152 h 6858000"/>
              <a:gd name="connsiteX928" fmla="*/ 780150 w 7251911"/>
              <a:gd name="connsiteY928" fmla="*/ 6360170 h 6858000"/>
              <a:gd name="connsiteX929" fmla="*/ 750113 w 7251911"/>
              <a:gd name="connsiteY929" fmla="*/ 6360170 h 6858000"/>
              <a:gd name="connsiteX930" fmla="*/ 742603 w 7251911"/>
              <a:gd name="connsiteY930" fmla="*/ 6379152 h 6858000"/>
              <a:gd name="connsiteX931" fmla="*/ 723830 w 7251911"/>
              <a:gd name="connsiteY931" fmla="*/ 6390541 h 6858000"/>
              <a:gd name="connsiteX932" fmla="*/ 701301 w 7251911"/>
              <a:gd name="connsiteY932" fmla="*/ 6398134 h 6858000"/>
              <a:gd name="connsiteX933" fmla="*/ 671263 w 7251911"/>
              <a:gd name="connsiteY933" fmla="*/ 6382948 h 6858000"/>
              <a:gd name="connsiteX934" fmla="*/ 618697 w 7251911"/>
              <a:gd name="connsiteY934" fmla="*/ 6352577 h 6858000"/>
              <a:gd name="connsiteX935" fmla="*/ 592414 w 7251911"/>
              <a:gd name="connsiteY935" fmla="*/ 6360170 h 6858000"/>
              <a:gd name="connsiteX936" fmla="*/ 562376 w 7251911"/>
              <a:gd name="connsiteY936" fmla="*/ 6375355 h 6858000"/>
              <a:gd name="connsiteX937" fmla="*/ 521074 w 7251911"/>
              <a:gd name="connsiteY937" fmla="*/ 6371559 h 6858000"/>
              <a:gd name="connsiteX938" fmla="*/ 513565 w 7251911"/>
              <a:gd name="connsiteY938" fmla="*/ 6360170 h 6858000"/>
              <a:gd name="connsiteX939" fmla="*/ 449735 w 7251911"/>
              <a:gd name="connsiteY939" fmla="*/ 6379152 h 6858000"/>
              <a:gd name="connsiteX940" fmla="*/ 408432 w 7251911"/>
              <a:gd name="connsiteY940" fmla="*/ 6379152 h 6858000"/>
              <a:gd name="connsiteX941" fmla="*/ 314564 w 7251911"/>
              <a:gd name="connsiteY941" fmla="*/ 6382948 h 6858000"/>
              <a:gd name="connsiteX942" fmla="*/ 288281 w 7251911"/>
              <a:gd name="connsiteY942" fmla="*/ 6386745 h 6858000"/>
              <a:gd name="connsiteX943" fmla="*/ 258243 w 7251911"/>
              <a:gd name="connsiteY943" fmla="*/ 6382948 h 6858000"/>
              <a:gd name="connsiteX944" fmla="*/ 224451 w 7251911"/>
              <a:gd name="connsiteY944" fmla="*/ 6382948 h 6858000"/>
              <a:gd name="connsiteX945" fmla="*/ 220696 w 7251911"/>
              <a:gd name="connsiteY945" fmla="*/ 6360170 h 6858000"/>
              <a:gd name="connsiteX946" fmla="*/ 175639 w 7251911"/>
              <a:gd name="connsiteY946" fmla="*/ 6348780 h 6858000"/>
              <a:gd name="connsiteX947" fmla="*/ 164375 w 7251911"/>
              <a:gd name="connsiteY947" fmla="*/ 6352577 h 6858000"/>
              <a:gd name="connsiteX948" fmla="*/ 156866 w 7251911"/>
              <a:gd name="connsiteY948" fmla="*/ 6341187 h 6858000"/>
              <a:gd name="connsiteX949" fmla="*/ 164375 w 7251911"/>
              <a:gd name="connsiteY949" fmla="*/ 6329798 h 6858000"/>
              <a:gd name="connsiteX950" fmla="*/ 194413 w 7251911"/>
              <a:gd name="connsiteY950" fmla="*/ 6333594 h 6858000"/>
              <a:gd name="connsiteX951" fmla="*/ 228206 w 7251911"/>
              <a:gd name="connsiteY951" fmla="*/ 6326001 h 6858000"/>
              <a:gd name="connsiteX952" fmla="*/ 239470 w 7251911"/>
              <a:gd name="connsiteY952" fmla="*/ 6303223 h 6858000"/>
              <a:gd name="connsiteX953" fmla="*/ 258243 w 7251911"/>
              <a:gd name="connsiteY953" fmla="*/ 6295630 h 6858000"/>
              <a:gd name="connsiteX954" fmla="*/ 303300 w 7251911"/>
              <a:gd name="connsiteY954" fmla="*/ 6310815 h 6858000"/>
              <a:gd name="connsiteX955" fmla="*/ 322074 w 7251911"/>
              <a:gd name="connsiteY955" fmla="*/ 6310815 h 6858000"/>
              <a:gd name="connsiteX956" fmla="*/ 329583 w 7251911"/>
              <a:gd name="connsiteY956" fmla="*/ 6299426 h 6858000"/>
              <a:gd name="connsiteX957" fmla="*/ 325828 w 7251911"/>
              <a:gd name="connsiteY957" fmla="*/ 6280444 h 6858000"/>
              <a:gd name="connsiteX958" fmla="*/ 303300 w 7251911"/>
              <a:gd name="connsiteY958" fmla="*/ 6265258 h 6858000"/>
              <a:gd name="connsiteX959" fmla="*/ 299545 w 7251911"/>
              <a:gd name="connsiteY959" fmla="*/ 6257665 h 6858000"/>
              <a:gd name="connsiteX960" fmla="*/ 307055 w 7251911"/>
              <a:gd name="connsiteY960" fmla="*/ 6253869 h 6858000"/>
              <a:gd name="connsiteX961" fmla="*/ 344602 w 7251911"/>
              <a:gd name="connsiteY961" fmla="*/ 6257665 h 6858000"/>
              <a:gd name="connsiteX962" fmla="*/ 348357 w 7251911"/>
              <a:gd name="connsiteY962" fmla="*/ 6257665 h 6858000"/>
              <a:gd name="connsiteX963" fmla="*/ 348357 w 7251911"/>
              <a:gd name="connsiteY963" fmla="*/ 6250072 h 6858000"/>
              <a:gd name="connsiteX964" fmla="*/ 352111 w 7251911"/>
              <a:gd name="connsiteY964" fmla="*/ 6238683 h 6858000"/>
              <a:gd name="connsiteX965" fmla="*/ 378394 w 7251911"/>
              <a:gd name="connsiteY965" fmla="*/ 6238683 h 6858000"/>
              <a:gd name="connsiteX966" fmla="*/ 344602 w 7251911"/>
              <a:gd name="connsiteY966" fmla="*/ 6227293 h 6858000"/>
              <a:gd name="connsiteX967" fmla="*/ 340847 w 7251911"/>
              <a:gd name="connsiteY967" fmla="*/ 6215904 h 6858000"/>
              <a:gd name="connsiteX968" fmla="*/ 329583 w 7251911"/>
              <a:gd name="connsiteY968" fmla="*/ 6193125 h 6858000"/>
              <a:gd name="connsiteX969" fmla="*/ 314564 w 7251911"/>
              <a:gd name="connsiteY969" fmla="*/ 6193125 h 6858000"/>
              <a:gd name="connsiteX970" fmla="*/ 314564 w 7251911"/>
              <a:gd name="connsiteY970" fmla="*/ 6185532 h 6858000"/>
              <a:gd name="connsiteX971" fmla="*/ 314564 w 7251911"/>
              <a:gd name="connsiteY971" fmla="*/ 6181736 h 6858000"/>
              <a:gd name="connsiteX972" fmla="*/ 385904 w 7251911"/>
              <a:gd name="connsiteY972" fmla="*/ 6166550 h 6858000"/>
              <a:gd name="connsiteX973" fmla="*/ 430961 w 7251911"/>
              <a:gd name="connsiteY973" fmla="*/ 6147568 h 6858000"/>
              <a:gd name="connsiteX974" fmla="*/ 438471 w 7251911"/>
              <a:gd name="connsiteY974" fmla="*/ 6139975 h 6858000"/>
              <a:gd name="connsiteX975" fmla="*/ 427206 w 7251911"/>
              <a:gd name="connsiteY975" fmla="*/ 6132382 h 6858000"/>
              <a:gd name="connsiteX976" fmla="*/ 393413 w 7251911"/>
              <a:gd name="connsiteY976" fmla="*/ 6132382 h 6858000"/>
              <a:gd name="connsiteX977" fmla="*/ 385904 w 7251911"/>
              <a:gd name="connsiteY977" fmla="*/ 6128585 h 6858000"/>
              <a:gd name="connsiteX978" fmla="*/ 389659 w 7251911"/>
              <a:gd name="connsiteY978" fmla="*/ 6120992 h 6858000"/>
              <a:gd name="connsiteX979" fmla="*/ 412187 w 7251911"/>
              <a:gd name="connsiteY979" fmla="*/ 6113399 h 6858000"/>
              <a:gd name="connsiteX980" fmla="*/ 445980 w 7251911"/>
              <a:gd name="connsiteY980" fmla="*/ 6113399 h 6858000"/>
              <a:gd name="connsiteX981" fmla="*/ 449735 w 7251911"/>
              <a:gd name="connsiteY981" fmla="*/ 6098213 h 6858000"/>
              <a:gd name="connsiteX982" fmla="*/ 449735 w 7251911"/>
              <a:gd name="connsiteY982" fmla="*/ 6090621 h 6858000"/>
              <a:gd name="connsiteX983" fmla="*/ 393413 w 7251911"/>
              <a:gd name="connsiteY983" fmla="*/ 6067842 h 6858000"/>
              <a:gd name="connsiteX984" fmla="*/ 261998 w 7251911"/>
              <a:gd name="connsiteY984" fmla="*/ 6075435 h 6858000"/>
              <a:gd name="connsiteX985" fmla="*/ 243224 w 7251911"/>
              <a:gd name="connsiteY985" fmla="*/ 6067842 h 6858000"/>
              <a:gd name="connsiteX986" fmla="*/ 261998 w 7251911"/>
              <a:gd name="connsiteY986" fmla="*/ 6060249 h 6858000"/>
              <a:gd name="connsiteX987" fmla="*/ 307055 w 7251911"/>
              <a:gd name="connsiteY987" fmla="*/ 6052656 h 6858000"/>
              <a:gd name="connsiteX988" fmla="*/ 355866 w 7251911"/>
              <a:gd name="connsiteY988" fmla="*/ 6052656 h 6858000"/>
              <a:gd name="connsiteX989" fmla="*/ 430961 w 7251911"/>
              <a:gd name="connsiteY989" fmla="*/ 6048859 h 6858000"/>
              <a:gd name="connsiteX990" fmla="*/ 558622 w 7251911"/>
              <a:gd name="connsiteY990" fmla="*/ 5999505 h 6858000"/>
              <a:gd name="connsiteX991" fmla="*/ 603678 w 7251911"/>
              <a:gd name="connsiteY991" fmla="*/ 5988116 h 6858000"/>
              <a:gd name="connsiteX992" fmla="*/ 618697 w 7251911"/>
              <a:gd name="connsiteY992" fmla="*/ 5984320 h 6858000"/>
              <a:gd name="connsiteX993" fmla="*/ 603678 w 7251911"/>
              <a:gd name="connsiteY993" fmla="*/ 5976727 h 6858000"/>
              <a:gd name="connsiteX994" fmla="*/ 408432 w 7251911"/>
              <a:gd name="connsiteY994" fmla="*/ 5976727 h 6858000"/>
              <a:gd name="connsiteX995" fmla="*/ 352111 w 7251911"/>
              <a:gd name="connsiteY995" fmla="*/ 5938762 h 6858000"/>
              <a:gd name="connsiteX996" fmla="*/ 352111 w 7251911"/>
              <a:gd name="connsiteY996" fmla="*/ 5931169 h 6858000"/>
              <a:gd name="connsiteX997" fmla="*/ 367130 w 7251911"/>
              <a:gd name="connsiteY997" fmla="*/ 5900797 h 6858000"/>
              <a:gd name="connsiteX998" fmla="*/ 389659 w 7251911"/>
              <a:gd name="connsiteY998" fmla="*/ 5878018 h 6858000"/>
              <a:gd name="connsiteX999" fmla="*/ 423452 w 7251911"/>
              <a:gd name="connsiteY999" fmla="*/ 5832461 h 6858000"/>
              <a:gd name="connsiteX1000" fmla="*/ 464754 w 7251911"/>
              <a:gd name="connsiteY1000" fmla="*/ 5767921 h 6858000"/>
              <a:gd name="connsiteX1001" fmla="*/ 479772 w 7251911"/>
              <a:gd name="connsiteY1001" fmla="*/ 5764125 h 6858000"/>
              <a:gd name="connsiteX1002" fmla="*/ 521074 w 7251911"/>
              <a:gd name="connsiteY1002" fmla="*/ 5756532 h 6858000"/>
              <a:gd name="connsiteX1003" fmla="*/ 536093 w 7251911"/>
              <a:gd name="connsiteY1003" fmla="*/ 5752735 h 6858000"/>
              <a:gd name="connsiteX1004" fmla="*/ 566131 w 7251911"/>
              <a:gd name="connsiteY1004" fmla="*/ 5752735 h 6858000"/>
              <a:gd name="connsiteX1005" fmla="*/ 618697 w 7251911"/>
              <a:gd name="connsiteY1005" fmla="*/ 5764125 h 6858000"/>
              <a:gd name="connsiteX1006" fmla="*/ 656245 w 7251911"/>
              <a:gd name="connsiteY1006" fmla="*/ 5760328 h 6858000"/>
              <a:gd name="connsiteX1007" fmla="*/ 688160 w 7251911"/>
              <a:gd name="connsiteY1007" fmla="*/ 5745617 h 6858000"/>
              <a:gd name="connsiteX1008" fmla="*/ 703517 w 7251911"/>
              <a:gd name="connsiteY1008" fmla="*/ 5739908 h 6858000"/>
              <a:gd name="connsiteX1009" fmla="*/ 695462 w 7251911"/>
              <a:gd name="connsiteY1009" fmla="*/ 5734949 h 6858000"/>
              <a:gd name="connsiteX1010" fmla="*/ 729265 w 7251911"/>
              <a:gd name="connsiteY1010" fmla="*/ 5727242 h 6858000"/>
              <a:gd name="connsiteX1011" fmla="*/ 774335 w 7251911"/>
              <a:gd name="connsiteY1011" fmla="*/ 5727242 h 6858000"/>
              <a:gd name="connsiteX1012" fmla="*/ 793114 w 7251911"/>
              <a:gd name="connsiteY1012" fmla="*/ 5711828 h 6858000"/>
              <a:gd name="connsiteX1013" fmla="*/ 804382 w 7251911"/>
              <a:gd name="connsiteY1013" fmla="*/ 5704121 h 6858000"/>
              <a:gd name="connsiteX1014" fmla="*/ 871987 w 7251911"/>
              <a:gd name="connsiteY1014" fmla="*/ 5704121 h 6858000"/>
              <a:gd name="connsiteX1015" fmla="*/ 883255 w 7251911"/>
              <a:gd name="connsiteY1015" fmla="*/ 5704121 h 6858000"/>
              <a:gd name="connsiteX1016" fmla="*/ 887011 w 7251911"/>
              <a:gd name="connsiteY1016" fmla="*/ 5696414 h 6858000"/>
              <a:gd name="connsiteX1017" fmla="*/ 887011 w 7251911"/>
              <a:gd name="connsiteY1017" fmla="*/ 5692561 h 6858000"/>
              <a:gd name="connsiteX1018" fmla="*/ 883255 w 7251911"/>
              <a:gd name="connsiteY1018" fmla="*/ 5692561 h 6858000"/>
              <a:gd name="connsiteX1019" fmla="*/ 804382 w 7251911"/>
              <a:gd name="connsiteY1019" fmla="*/ 5684854 h 6858000"/>
              <a:gd name="connsiteX1020" fmla="*/ 751800 w 7251911"/>
              <a:gd name="connsiteY1020" fmla="*/ 5677147 h 6858000"/>
              <a:gd name="connsiteX1021" fmla="*/ 744288 w 7251911"/>
              <a:gd name="connsiteY1021" fmla="*/ 5673294 h 6858000"/>
              <a:gd name="connsiteX1022" fmla="*/ 680439 w 7251911"/>
              <a:gd name="connsiteY1022" fmla="*/ 5681001 h 6858000"/>
              <a:gd name="connsiteX1023" fmla="*/ 650392 w 7251911"/>
              <a:gd name="connsiteY1023" fmla="*/ 5684854 h 6858000"/>
              <a:gd name="connsiteX1024" fmla="*/ 631612 w 7251911"/>
              <a:gd name="connsiteY1024" fmla="*/ 5673294 h 6858000"/>
              <a:gd name="connsiteX1025" fmla="*/ 639124 w 7251911"/>
              <a:gd name="connsiteY1025" fmla="*/ 5650173 h 6858000"/>
              <a:gd name="connsiteX1026" fmla="*/ 672927 w 7251911"/>
              <a:gd name="connsiteY1026" fmla="*/ 5638613 h 6858000"/>
              <a:gd name="connsiteX1027" fmla="*/ 706729 w 7251911"/>
              <a:gd name="connsiteY1027" fmla="*/ 5638613 h 6858000"/>
              <a:gd name="connsiteX1028" fmla="*/ 721753 w 7251911"/>
              <a:gd name="connsiteY1028" fmla="*/ 5634760 h 6858000"/>
              <a:gd name="connsiteX1029" fmla="*/ 684195 w 7251911"/>
              <a:gd name="connsiteY1029" fmla="*/ 5630906 h 6858000"/>
              <a:gd name="connsiteX1030" fmla="*/ 691706 w 7251911"/>
              <a:gd name="connsiteY1030" fmla="*/ 5603932 h 6858000"/>
              <a:gd name="connsiteX1031" fmla="*/ 714241 w 7251911"/>
              <a:gd name="connsiteY1031" fmla="*/ 5596226 h 6858000"/>
              <a:gd name="connsiteX1032" fmla="*/ 717997 w 7251911"/>
              <a:gd name="connsiteY1032" fmla="*/ 5584665 h 6858000"/>
              <a:gd name="connsiteX1033" fmla="*/ 710485 w 7251911"/>
              <a:gd name="connsiteY1033" fmla="*/ 5580812 h 6858000"/>
              <a:gd name="connsiteX1034" fmla="*/ 657904 w 7251911"/>
              <a:gd name="connsiteY1034" fmla="*/ 5584665 h 6858000"/>
              <a:gd name="connsiteX1035" fmla="*/ 624101 w 7251911"/>
              <a:gd name="connsiteY1035" fmla="*/ 5584665 h 6858000"/>
              <a:gd name="connsiteX1036" fmla="*/ 590298 w 7251911"/>
              <a:gd name="connsiteY1036" fmla="*/ 5573105 h 6858000"/>
              <a:gd name="connsiteX1037" fmla="*/ 567763 w 7251911"/>
              <a:gd name="connsiteY1037" fmla="*/ 5553838 h 6858000"/>
              <a:gd name="connsiteX1038" fmla="*/ 548983 w 7251911"/>
              <a:gd name="connsiteY1038" fmla="*/ 5542277 h 6858000"/>
              <a:gd name="connsiteX1039" fmla="*/ 530204 w 7251911"/>
              <a:gd name="connsiteY1039" fmla="*/ 5542277 h 6858000"/>
              <a:gd name="connsiteX1040" fmla="*/ 522693 w 7251911"/>
              <a:gd name="connsiteY1040" fmla="*/ 5523010 h 6858000"/>
              <a:gd name="connsiteX1041" fmla="*/ 541472 w 7251911"/>
              <a:gd name="connsiteY1041" fmla="*/ 5507597 h 6858000"/>
              <a:gd name="connsiteX1042" fmla="*/ 586542 w 7251911"/>
              <a:gd name="connsiteY1042" fmla="*/ 5507597 h 6858000"/>
              <a:gd name="connsiteX1043" fmla="*/ 635368 w 7251911"/>
              <a:gd name="connsiteY1043" fmla="*/ 5507597 h 6858000"/>
              <a:gd name="connsiteX1044" fmla="*/ 676683 w 7251911"/>
              <a:gd name="connsiteY1044" fmla="*/ 5499890 h 6858000"/>
              <a:gd name="connsiteX1045" fmla="*/ 678503 w 7251911"/>
              <a:gd name="connsiteY1045" fmla="*/ 5498620 h 6858000"/>
              <a:gd name="connsiteX1046" fmla="*/ 656245 w 7251911"/>
              <a:gd name="connsiteY1046" fmla="*/ 5488360 h 6858000"/>
              <a:gd name="connsiteX1047" fmla="*/ 618697 w 7251911"/>
              <a:gd name="connsiteY1047" fmla="*/ 5484564 h 6858000"/>
              <a:gd name="connsiteX1048" fmla="*/ 566131 w 7251911"/>
              <a:gd name="connsiteY1048" fmla="*/ 5495953 h 6858000"/>
              <a:gd name="connsiteX1049" fmla="*/ 536093 w 7251911"/>
              <a:gd name="connsiteY1049" fmla="*/ 5495953 h 6858000"/>
              <a:gd name="connsiteX1050" fmla="*/ 521074 w 7251911"/>
              <a:gd name="connsiteY1050" fmla="*/ 5492157 h 6858000"/>
              <a:gd name="connsiteX1051" fmla="*/ 479772 w 7251911"/>
              <a:gd name="connsiteY1051" fmla="*/ 5484564 h 6858000"/>
              <a:gd name="connsiteX1052" fmla="*/ 464754 w 7251911"/>
              <a:gd name="connsiteY1052" fmla="*/ 5480767 h 6858000"/>
              <a:gd name="connsiteX1053" fmla="*/ 423452 w 7251911"/>
              <a:gd name="connsiteY1053" fmla="*/ 5416228 h 6858000"/>
              <a:gd name="connsiteX1054" fmla="*/ 389659 w 7251911"/>
              <a:gd name="connsiteY1054" fmla="*/ 5370670 h 6858000"/>
              <a:gd name="connsiteX1055" fmla="*/ 367130 w 7251911"/>
              <a:gd name="connsiteY1055" fmla="*/ 5347891 h 6858000"/>
              <a:gd name="connsiteX1056" fmla="*/ 352111 w 7251911"/>
              <a:gd name="connsiteY1056" fmla="*/ 5317519 h 6858000"/>
              <a:gd name="connsiteX1057" fmla="*/ 352111 w 7251911"/>
              <a:gd name="connsiteY1057" fmla="*/ 5309927 h 6858000"/>
              <a:gd name="connsiteX1058" fmla="*/ 408432 w 7251911"/>
              <a:gd name="connsiteY1058" fmla="*/ 5271962 h 6858000"/>
              <a:gd name="connsiteX1059" fmla="*/ 603678 w 7251911"/>
              <a:gd name="connsiteY1059" fmla="*/ 5271962 h 6858000"/>
              <a:gd name="connsiteX1060" fmla="*/ 618697 w 7251911"/>
              <a:gd name="connsiteY1060" fmla="*/ 5264369 h 6858000"/>
              <a:gd name="connsiteX1061" fmla="*/ 603678 w 7251911"/>
              <a:gd name="connsiteY1061" fmla="*/ 5260572 h 6858000"/>
              <a:gd name="connsiteX1062" fmla="*/ 558622 w 7251911"/>
              <a:gd name="connsiteY1062" fmla="*/ 5249183 h 6858000"/>
              <a:gd name="connsiteX1063" fmla="*/ 430961 w 7251911"/>
              <a:gd name="connsiteY1063" fmla="*/ 5199829 h 6858000"/>
              <a:gd name="connsiteX1064" fmla="*/ 355866 w 7251911"/>
              <a:gd name="connsiteY1064" fmla="*/ 5196033 h 6858000"/>
              <a:gd name="connsiteX1065" fmla="*/ 307055 w 7251911"/>
              <a:gd name="connsiteY1065" fmla="*/ 5196033 h 6858000"/>
              <a:gd name="connsiteX1066" fmla="*/ 261998 w 7251911"/>
              <a:gd name="connsiteY1066" fmla="*/ 5188440 h 6858000"/>
              <a:gd name="connsiteX1067" fmla="*/ 243224 w 7251911"/>
              <a:gd name="connsiteY1067" fmla="*/ 5180847 h 6858000"/>
              <a:gd name="connsiteX1068" fmla="*/ 261998 w 7251911"/>
              <a:gd name="connsiteY1068" fmla="*/ 5173254 h 6858000"/>
              <a:gd name="connsiteX1069" fmla="*/ 393413 w 7251911"/>
              <a:gd name="connsiteY1069" fmla="*/ 5180847 h 6858000"/>
              <a:gd name="connsiteX1070" fmla="*/ 449735 w 7251911"/>
              <a:gd name="connsiteY1070" fmla="*/ 5158068 h 6858000"/>
              <a:gd name="connsiteX1071" fmla="*/ 449735 w 7251911"/>
              <a:gd name="connsiteY1071" fmla="*/ 5150475 h 6858000"/>
              <a:gd name="connsiteX1072" fmla="*/ 445980 w 7251911"/>
              <a:gd name="connsiteY1072" fmla="*/ 5135289 h 6858000"/>
              <a:gd name="connsiteX1073" fmla="*/ 412187 w 7251911"/>
              <a:gd name="connsiteY1073" fmla="*/ 5135289 h 6858000"/>
              <a:gd name="connsiteX1074" fmla="*/ 389659 w 7251911"/>
              <a:gd name="connsiteY1074" fmla="*/ 5127696 h 6858000"/>
              <a:gd name="connsiteX1075" fmla="*/ 385904 w 7251911"/>
              <a:gd name="connsiteY1075" fmla="*/ 5120103 h 6858000"/>
              <a:gd name="connsiteX1076" fmla="*/ 393413 w 7251911"/>
              <a:gd name="connsiteY1076" fmla="*/ 5116307 h 6858000"/>
              <a:gd name="connsiteX1077" fmla="*/ 427206 w 7251911"/>
              <a:gd name="connsiteY1077" fmla="*/ 5116307 h 6858000"/>
              <a:gd name="connsiteX1078" fmla="*/ 438471 w 7251911"/>
              <a:gd name="connsiteY1078" fmla="*/ 5108714 h 6858000"/>
              <a:gd name="connsiteX1079" fmla="*/ 430961 w 7251911"/>
              <a:gd name="connsiteY1079" fmla="*/ 5101121 h 6858000"/>
              <a:gd name="connsiteX1080" fmla="*/ 385904 w 7251911"/>
              <a:gd name="connsiteY1080" fmla="*/ 5082139 h 6858000"/>
              <a:gd name="connsiteX1081" fmla="*/ 314564 w 7251911"/>
              <a:gd name="connsiteY1081" fmla="*/ 5066953 h 6858000"/>
              <a:gd name="connsiteX1082" fmla="*/ 314564 w 7251911"/>
              <a:gd name="connsiteY1082" fmla="*/ 5063156 h 6858000"/>
              <a:gd name="connsiteX1083" fmla="*/ 314564 w 7251911"/>
              <a:gd name="connsiteY1083" fmla="*/ 5055563 h 6858000"/>
              <a:gd name="connsiteX1084" fmla="*/ 329583 w 7251911"/>
              <a:gd name="connsiteY1084" fmla="*/ 5055563 h 6858000"/>
              <a:gd name="connsiteX1085" fmla="*/ 340847 w 7251911"/>
              <a:gd name="connsiteY1085" fmla="*/ 5032785 h 6858000"/>
              <a:gd name="connsiteX1086" fmla="*/ 344602 w 7251911"/>
              <a:gd name="connsiteY1086" fmla="*/ 5021395 h 6858000"/>
              <a:gd name="connsiteX1087" fmla="*/ 378394 w 7251911"/>
              <a:gd name="connsiteY1087" fmla="*/ 5010006 h 6858000"/>
              <a:gd name="connsiteX1088" fmla="*/ 352111 w 7251911"/>
              <a:gd name="connsiteY1088" fmla="*/ 5010006 h 6858000"/>
              <a:gd name="connsiteX1089" fmla="*/ 348357 w 7251911"/>
              <a:gd name="connsiteY1089" fmla="*/ 4998616 h 6858000"/>
              <a:gd name="connsiteX1090" fmla="*/ 348357 w 7251911"/>
              <a:gd name="connsiteY1090" fmla="*/ 4991023 h 6858000"/>
              <a:gd name="connsiteX1091" fmla="*/ 344602 w 7251911"/>
              <a:gd name="connsiteY1091" fmla="*/ 4991023 h 6858000"/>
              <a:gd name="connsiteX1092" fmla="*/ 307055 w 7251911"/>
              <a:gd name="connsiteY1092" fmla="*/ 4994820 h 6858000"/>
              <a:gd name="connsiteX1093" fmla="*/ 299545 w 7251911"/>
              <a:gd name="connsiteY1093" fmla="*/ 4991023 h 6858000"/>
              <a:gd name="connsiteX1094" fmla="*/ 303300 w 7251911"/>
              <a:gd name="connsiteY1094" fmla="*/ 4983431 h 6858000"/>
              <a:gd name="connsiteX1095" fmla="*/ 325828 w 7251911"/>
              <a:gd name="connsiteY1095" fmla="*/ 4968245 h 6858000"/>
              <a:gd name="connsiteX1096" fmla="*/ 329583 w 7251911"/>
              <a:gd name="connsiteY1096" fmla="*/ 4949262 h 6858000"/>
              <a:gd name="connsiteX1097" fmla="*/ 322074 w 7251911"/>
              <a:gd name="connsiteY1097" fmla="*/ 4937873 h 6858000"/>
              <a:gd name="connsiteX1098" fmla="*/ 303300 w 7251911"/>
              <a:gd name="connsiteY1098" fmla="*/ 4937873 h 6858000"/>
              <a:gd name="connsiteX1099" fmla="*/ 258243 w 7251911"/>
              <a:gd name="connsiteY1099" fmla="*/ 4953059 h 6858000"/>
              <a:gd name="connsiteX1100" fmla="*/ 239470 w 7251911"/>
              <a:gd name="connsiteY1100" fmla="*/ 4945466 h 6858000"/>
              <a:gd name="connsiteX1101" fmla="*/ 228206 w 7251911"/>
              <a:gd name="connsiteY1101" fmla="*/ 4922687 h 6858000"/>
              <a:gd name="connsiteX1102" fmla="*/ 194413 w 7251911"/>
              <a:gd name="connsiteY1102" fmla="*/ 4915094 h 6858000"/>
              <a:gd name="connsiteX1103" fmla="*/ 164375 w 7251911"/>
              <a:gd name="connsiteY1103" fmla="*/ 4918891 h 6858000"/>
              <a:gd name="connsiteX1104" fmla="*/ 156866 w 7251911"/>
              <a:gd name="connsiteY1104" fmla="*/ 4907501 h 6858000"/>
              <a:gd name="connsiteX1105" fmla="*/ 164375 w 7251911"/>
              <a:gd name="connsiteY1105" fmla="*/ 4896112 h 6858000"/>
              <a:gd name="connsiteX1106" fmla="*/ 175639 w 7251911"/>
              <a:gd name="connsiteY1106" fmla="*/ 4899908 h 6858000"/>
              <a:gd name="connsiteX1107" fmla="*/ 220696 w 7251911"/>
              <a:gd name="connsiteY1107" fmla="*/ 4888519 h 6858000"/>
              <a:gd name="connsiteX1108" fmla="*/ 224451 w 7251911"/>
              <a:gd name="connsiteY1108" fmla="*/ 4865740 h 6858000"/>
              <a:gd name="connsiteX1109" fmla="*/ 258243 w 7251911"/>
              <a:gd name="connsiteY1109" fmla="*/ 4865740 h 6858000"/>
              <a:gd name="connsiteX1110" fmla="*/ 288281 w 7251911"/>
              <a:gd name="connsiteY1110" fmla="*/ 4861944 h 6858000"/>
              <a:gd name="connsiteX1111" fmla="*/ 314564 w 7251911"/>
              <a:gd name="connsiteY1111" fmla="*/ 4865740 h 6858000"/>
              <a:gd name="connsiteX1112" fmla="*/ 408432 w 7251911"/>
              <a:gd name="connsiteY1112" fmla="*/ 4869537 h 6858000"/>
              <a:gd name="connsiteX1113" fmla="*/ 449735 w 7251911"/>
              <a:gd name="connsiteY1113" fmla="*/ 4869537 h 6858000"/>
              <a:gd name="connsiteX1114" fmla="*/ 513565 w 7251911"/>
              <a:gd name="connsiteY1114" fmla="*/ 4888519 h 6858000"/>
              <a:gd name="connsiteX1115" fmla="*/ 521074 w 7251911"/>
              <a:gd name="connsiteY1115" fmla="*/ 4877129 h 6858000"/>
              <a:gd name="connsiteX1116" fmla="*/ 562376 w 7251911"/>
              <a:gd name="connsiteY1116" fmla="*/ 4873333 h 6858000"/>
              <a:gd name="connsiteX1117" fmla="*/ 592414 w 7251911"/>
              <a:gd name="connsiteY1117" fmla="*/ 4888519 h 6858000"/>
              <a:gd name="connsiteX1118" fmla="*/ 618697 w 7251911"/>
              <a:gd name="connsiteY1118" fmla="*/ 4896112 h 6858000"/>
              <a:gd name="connsiteX1119" fmla="*/ 671263 w 7251911"/>
              <a:gd name="connsiteY1119" fmla="*/ 4865740 h 6858000"/>
              <a:gd name="connsiteX1120" fmla="*/ 701301 w 7251911"/>
              <a:gd name="connsiteY1120" fmla="*/ 4850554 h 6858000"/>
              <a:gd name="connsiteX1121" fmla="*/ 723830 w 7251911"/>
              <a:gd name="connsiteY1121" fmla="*/ 4858147 h 6858000"/>
              <a:gd name="connsiteX1122" fmla="*/ 742603 w 7251911"/>
              <a:gd name="connsiteY1122" fmla="*/ 4869537 h 6858000"/>
              <a:gd name="connsiteX1123" fmla="*/ 750113 w 7251911"/>
              <a:gd name="connsiteY1123" fmla="*/ 4888519 h 6858000"/>
              <a:gd name="connsiteX1124" fmla="*/ 780150 w 7251911"/>
              <a:gd name="connsiteY1124" fmla="*/ 4888519 h 6858000"/>
              <a:gd name="connsiteX1125" fmla="*/ 795169 w 7251911"/>
              <a:gd name="connsiteY1125" fmla="*/ 4869537 h 6858000"/>
              <a:gd name="connsiteX1126" fmla="*/ 802294 w 7251911"/>
              <a:gd name="connsiteY1126" fmla="*/ 4870566 h 6858000"/>
              <a:gd name="connsiteX1127" fmla="*/ 834077 w 7251911"/>
              <a:gd name="connsiteY1127" fmla="*/ 4868245 h 6858000"/>
              <a:gd name="connsiteX1128" fmla="*/ 879147 w 7251911"/>
              <a:gd name="connsiteY1128" fmla="*/ 4868245 h 6858000"/>
              <a:gd name="connsiteX1129" fmla="*/ 881239 w 7251911"/>
              <a:gd name="connsiteY1129" fmla="*/ 4868150 h 6858000"/>
              <a:gd name="connsiteX1130" fmla="*/ 889037 w 7251911"/>
              <a:gd name="connsiteY1130" fmla="*/ 4854351 h 6858000"/>
              <a:gd name="connsiteX1131" fmla="*/ 889298 w 7251911"/>
              <a:gd name="connsiteY1131" fmla="*/ 4853737 h 6858000"/>
              <a:gd name="connsiteX1132" fmla="*/ 856612 w 7251911"/>
              <a:gd name="connsiteY1132" fmla="*/ 4852203 h 6858000"/>
              <a:gd name="connsiteX1133" fmla="*/ 849100 w 7251911"/>
              <a:gd name="connsiteY1133" fmla="*/ 4850969 h 6858000"/>
              <a:gd name="connsiteX1134" fmla="*/ 785251 w 7251911"/>
              <a:gd name="connsiteY1134" fmla="*/ 4853437 h 6858000"/>
              <a:gd name="connsiteX1135" fmla="*/ 755204 w 7251911"/>
              <a:gd name="connsiteY1135" fmla="*/ 4854671 h 6858000"/>
              <a:gd name="connsiteX1136" fmla="*/ 736425 w 7251911"/>
              <a:gd name="connsiteY1136" fmla="*/ 4850969 h 6858000"/>
              <a:gd name="connsiteX1137" fmla="*/ 743936 w 7251911"/>
              <a:gd name="connsiteY1137" fmla="*/ 4843565 h 6858000"/>
              <a:gd name="connsiteX1138" fmla="*/ 777739 w 7251911"/>
              <a:gd name="connsiteY1138" fmla="*/ 4839863 h 6858000"/>
              <a:gd name="connsiteX1139" fmla="*/ 811542 w 7251911"/>
              <a:gd name="connsiteY1139" fmla="*/ 4839863 h 6858000"/>
              <a:gd name="connsiteX1140" fmla="*/ 826565 w 7251911"/>
              <a:gd name="connsiteY1140" fmla="*/ 4838629 h 6858000"/>
              <a:gd name="connsiteX1141" fmla="*/ 789007 w 7251911"/>
              <a:gd name="connsiteY1141" fmla="*/ 4837395 h 6858000"/>
              <a:gd name="connsiteX1142" fmla="*/ 796518 w 7251911"/>
              <a:gd name="connsiteY1142" fmla="*/ 4828757 h 6858000"/>
              <a:gd name="connsiteX1143" fmla="*/ 819054 w 7251911"/>
              <a:gd name="connsiteY1143" fmla="*/ 4826289 h 6858000"/>
              <a:gd name="connsiteX1144" fmla="*/ 822809 w 7251911"/>
              <a:gd name="connsiteY1144" fmla="*/ 4822587 h 6858000"/>
              <a:gd name="connsiteX1145" fmla="*/ 815298 w 7251911"/>
              <a:gd name="connsiteY1145" fmla="*/ 4821353 h 6858000"/>
              <a:gd name="connsiteX1146" fmla="*/ 762716 w 7251911"/>
              <a:gd name="connsiteY1146" fmla="*/ 4822587 h 6858000"/>
              <a:gd name="connsiteX1147" fmla="*/ 728913 w 7251911"/>
              <a:gd name="connsiteY1147" fmla="*/ 4822587 h 6858000"/>
              <a:gd name="connsiteX1148" fmla="*/ 695110 w 7251911"/>
              <a:gd name="connsiteY1148" fmla="*/ 4818885 h 6858000"/>
              <a:gd name="connsiteX1149" fmla="*/ 672575 w 7251911"/>
              <a:gd name="connsiteY1149" fmla="*/ 4812715 h 6858000"/>
              <a:gd name="connsiteX1150" fmla="*/ 653796 w 7251911"/>
              <a:gd name="connsiteY1150" fmla="*/ 4809013 h 6858000"/>
              <a:gd name="connsiteX1151" fmla="*/ 635017 w 7251911"/>
              <a:gd name="connsiteY1151" fmla="*/ 4809013 h 6858000"/>
              <a:gd name="connsiteX1152" fmla="*/ 627505 w 7251911"/>
              <a:gd name="connsiteY1152" fmla="*/ 4802843 h 6858000"/>
              <a:gd name="connsiteX1153" fmla="*/ 646284 w 7251911"/>
              <a:gd name="connsiteY1153" fmla="*/ 4797907 h 6858000"/>
              <a:gd name="connsiteX1154" fmla="*/ 691354 w 7251911"/>
              <a:gd name="connsiteY1154" fmla="*/ 4797907 h 6858000"/>
              <a:gd name="connsiteX1155" fmla="*/ 740181 w 7251911"/>
              <a:gd name="connsiteY1155" fmla="*/ 4797907 h 6858000"/>
              <a:gd name="connsiteX1156" fmla="*/ 781495 w 7251911"/>
              <a:gd name="connsiteY1156" fmla="*/ 4795439 h 6858000"/>
              <a:gd name="connsiteX1157" fmla="*/ 796518 w 7251911"/>
              <a:gd name="connsiteY1157" fmla="*/ 4785567 h 6858000"/>
              <a:gd name="connsiteX1158" fmla="*/ 815298 w 7251911"/>
              <a:gd name="connsiteY1158" fmla="*/ 4779396 h 6858000"/>
              <a:gd name="connsiteX1159" fmla="*/ 856612 w 7251911"/>
              <a:gd name="connsiteY1159" fmla="*/ 4780630 h 6858000"/>
              <a:gd name="connsiteX1160" fmla="*/ 875391 w 7251911"/>
              <a:gd name="connsiteY1160" fmla="*/ 4778162 h 6858000"/>
              <a:gd name="connsiteX1161" fmla="*/ 890415 w 7251911"/>
              <a:gd name="connsiteY1161" fmla="*/ 4775694 h 6858000"/>
              <a:gd name="connsiteX1162" fmla="*/ 935485 w 7251911"/>
              <a:gd name="connsiteY1162" fmla="*/ 4775694 h 6858000"/>
              <a:gd name="connsiteX1163" fmla="*/ 980555 w 7251911"/>
              <a:gd name="connsiteY1163" fmla="*/ 4773226 h 6858000"/>
              <a:gd name="connsiteX1164" fmla="*/ 1040649 w 7251911"/>
              <a:gd name="connsiteY1164" fmla="*/ 4770758 h 6858000"/>
              <a:gd name="connsiteX1165" fmla="*/ 1047947 w 7251911"/>
              <a:gd name="connsiteY1165" fmla="*/ 4770758 h 6858000"/>
              <a:gd name="connsiteX1166" fmla="*/ 1047303 w 7251911"/>
              <a:gd name="connsiteY1166" fmla="*/ 4770433 h 6858000"/>
              <a:gd name="connsiteX1167" fmla="*/ 1055751 w 7251911"/>
              <a:gd name="connsiteY1167" fmla="*/ 4763314 h 6858000"/>
              <a:gd name="connsiteX1168" fmla="*/ 1055751 w 7251911"/>
              <a:gd name="connsiteY1168" fmla="*/ 4751925 h 6858000"/>
              <a:gd name="connsiteX1169" fmla="*/ 1047772 w 7251911"/>
              <a:gd name="connsiteY1169" fmla="*/ 4745756 h 6858000"/>
              <a:gd name="connsiteX1170" fmla="*/ 1048128 w 7251911"/>
              <a:gd name="connsiteY1170" fmla="*/ 4738922 h 6858000"/>
              <a:gd name="connsiteX1171" fmla="*/ 1009189 w 7251911"/>
              <a:gd name="connsiteY1171" fmla="*/ 4744253 h 6858000"/>
              <a:gd name="connsiteX1172" fmla="*/ 997924 w 7251911"/>
              <a:gd name="connsiteY1172" fmla="*/ 4744253 h 6858000"/>
              <a:gd name="connsiteX1173" fmla="*/ 907811 w 7251911"/>
              <a:gd name="connsiteY1173" fmla="*/ 4736660 h 6858000"/>
              <a:gd name="connsiteX1174" fmla="*/ 851490 w 7251911"/>
              <a:gd name="connsiteY1174" fmla="*/ 4748050 h 6858000"/>
              <a:gd name="connsiteX1175" fmla="*/ 798924 w 7251911"/>
              <a:gd name="connsiteY1175" fmla="*/ 4751846 h 6858000"/>
              <a:gd name="connsiteX1176" fmla="*/ 750113 w 7251911"/>
              <a:gd name="connsiteY1176" fmla="*/ 4740457 h 6858000"/>
              <a:gd name="connsiteX1177" fmla="*/ 618697 w 7251911"/>
              <a:gd name="connsiteY1177" fmla="*/ 4706289 h 6858000"/>
              <a:gd name="connsiteX1178" fmla="*/ 543603 w 7251911"/>
              <a:gd name="connsiteY1178" fmla="*/ 4706289 h 6858000"/>
              <a:gd name="connsiteX1179" fmla="*/ 528584 w 7251911"/>
              <a:gd name="connsiteY1179" fmla="*/ 4702492 h 6858000"/>
              <a:gd name="connsiteX1180" fmla="*/ 536093 w 7251911"/>
              <a:gd name="connsiteY1180" fmla="*/ 4687306 h 6858000"/>
              <a:gd name="connsiteX1181" fmla="*/ 577395 w 7251911"/>
              <a:gd name="connsiteY1181" fmla="*/ 4672120 h 6858000"/>
              <a:gd name="connsiteX1182" fmla="*/ 633716 w 7251911"/>
              <a:gd name="connsiteY1182" fmla="*/ 4656935 h 6858000"/>
              <a:gd name="connsiteX1183" fmla="*/ 618697 w 7251911"/>
              <a:gd name="connsiteY1183" fmla="*/ 4645545 h 6858000"/>
              <a:gd name="connsiteX1184" fmla="*/ 581150 w 7251911"/>
              <a:gd name="connsiteY1184" fmla="*/ 4630359 h 6858000"/>
              <a:gd name="connsiteX1185" fmla="*/ 573641 w 7251911"/>
              <a:gd name="connsiteY1185" fmla="*/ 4618970 h 6858000"/>
              <a:gd name="connsiteX1186" fmla="*/ 584905 w 7251911"/>
              <a:gd name="connsiteY1186" fmla="*/ 4615173 h 6858000"/>
              <a:gd name="connsiteX1187" fmla="*/ 599924 w 7251911"/>
              <a:gd name="connsiteY1187" fmla="*/ 4615173 h 6858000"/>
              <a:gd name="connsiteX1188" fmla="*/ 659999 w 7251911"/>
              <a:gd name="connsiteY1188" fmla="*/ 4618970 h 6858000"/>
              <a:gd name="connsiteX1189" fmla="*/ 697546 w 7251911"/>
              <a:gd name="connsiteY1189" fmla="*/ 4618970 h 6858000"/>
              <a:gd name="connsiteX1190" fmla="*/ 731339 w 7251911"/>
              <a:gd name="connsiteY1190" fmla="*/ 4611377 h 6858000"/>
              <a:gd name="connsiteX1191" fmla="*/ 843981 w 7251911"/>
              <a:gd name="connsiteY1191" fmla="*/ 4607580 h 6858000"/>
              <a:gd name="connsiteX1192" fmla="*/ 855245 w 7251911"/>
              <a:gd name="connsiteY1192" fmla="*/ 4603784 h 6858000"/>
              <a:gd name="connsiteX1193" fmla="*/ 862754 w 7251911"/>
              <a:gd name="connsiteY1193" fmla="*/ 4599988 h 6858000"/>
              <a:gd name="connsiteX1194" fmla="*/ 907811 w 7251911"/>
              <a:gd name="connsiteY1194" fmla="*/ 4615173 h 6858000"/>
              <a:gd name="connsiteX1195" fmla="*/ 960377 w 7251911"/>
              <a:gd name="connsiteY1195" fmla="*/ 4607580 h 6858000"/>
              <a:gd name="connsiteX1196" fmla="*/ 967887 w 7251911"/>
              <a:gd name="connsiteY1196" fmla="*/ 4607580 h 6858000"/>
              <a:gd name="connsiteX1197" fmla="*/ 1009189 w 7251911"/>
              <a:gd name="connsiteY1197" fmla="*/ 4607580 h 6858000"/>
              <a:gd name="connsiteX1198" fmla="*/ 1054245 w 7251911"/>
              <a:gd name="connsiteY1198" fmla="*/ 4599988 h 6858000"/>
              <a:gd name="connsiteX1199" fmla="*/ 1067911 w 7251911"/>
              <a:gd name="connsiteY1199" fmla="*/ 4599988 h 6858000"/>
              <a:gd name="connsiteX1200" fmla="*/ 1068423 w 7251911"/>
              <a:gd name="connsiteY1200" fmla="*/ 4593422 h 6858000"/>
              <a:gd name="connsiteX1201" fmla="*/ 1055751 w 7251911"/>
              <a:gd name="connsiteY1201" fmla="*/ 4581084 h 6858000"/>
              <a:gd name="connsiteX1202" fmla="*/ 1055751 w 7251911"/>
              <a:gd name="connsiteY1202" fmla="*/ 4573491 h 6858000"/>
              <a:gd name="connsiteX1203" fmla="*/ 1067015 w 7251911"/>
              <a:gd name="connsiteY1203" fmla="*/ 4569695 h 6858000"/>
              <a:gd name="connsiteX1204" fmla="*/ 1104562 w 7251911"/>
              <a:gd name="connsiteY1204" fmla="*/ 4569695 h 6858000"/>
              <a:gd name="connsiteX1205" fmla="*/ 1108317 w 7251911"/>
              <a:gd name="connsiteY1205" fmla="*/ 4562102 h 6858000"/>
              <a:gd name="connsiteX1206" fmla="*/ 1104562 w 7251911"/>
              <a:gd name="connsiteY1206" fmla="*/ 4558305 h 6858000"/>
              <a:gd name="connsiteX1207" fmla="*/ 1067015 w 7251911"/>
              <a:gd name="connsiteY1207" fmla="*/ 4558305 h 6858000"/>
              <a:gd name="connsiteX1208" fmla="*/ 1029468 w 7251911"/>
              <a:gd name="connsiteY1208" fmla="*/ 4558305 h 6858000"/>
              <a:gd name="connsiteX1209" fmla="*/ 1010694 w 7251911"/>
              <a:gd name="connsiteY1209" fmla="*/ 4558305 h 6858000"/>
              <a:gd name="connsiteX1210" fmla="*/ 1004133 w 7251911"/>
              <a:gd name="connsiteY1210" fmla="*/ 4554159 h 6858000"/>
              <a:gd name="connsiteX1211" fmla="*/ 966941 w 7251911"/>
              <a:gd name="connsiteY1211" fmla="*/ 4552002 h 6858000"/>
              <a:gd name="connsiteX1212" fmla="*/ 940650 w 7251911"/>
              <a:gd name="connsiteY1212" fmla="*/ 4552002 h 6858000"/>
              <a:gd name="connsiteX1213" fmla="*/ 903092 w 7251911"/>
              <a:gd name="connsiteY1213" fmla="*/ 4553236 h 6858000"/>
              <a:gd name="connsiteX1214" fmla="*/ 865533 w 7251911"/>
              <a:gd name="connsiteY1214" fmla="*/ 4552002 h 6858000"/>
              <a:gd name="connsiteX1215" fmla="*/ 846754 w 7251911"/>
              <a:gd name="connsiteY1215" fmla="*/ 4553236 h 6858000"/>
              <a:gd name="connsiteX1216" fmla="*/ 704031 w 7251911"/>
              <a:gd name="connsiteY1216" fmla="*/ 4553236 h 6858000"/>
              <a:gd name="connsiteX1217" fmla="*/ 613891 w 7251911"/>
              <a:gd name="connsiteY1217" fmla="*/ 4552002 h 6858000"/>
              <a:gd name="connsiteX1218" fmla="*/ 595111 w 7251911"/>
              <a:gd name="connsiteY1218" fmla="*/ 4548300 h 6858000"/>
              <a:gd name="connsiteX1219" fmla="*/ 628914 w 7251911"/>
              <a:gd name="connsiteY1219" fmla="*/ 4545832 h 6858000"/>
              <a:gd name="connsiteX1220" fmla="*/ 673984 w 7251911"/>
              <a:gd name="connsiteY1220" fmla="*/ 4545832 h 6858000"/>
              <a:gd name="connsiteX1221" fmla="*/ 692764 w 7251911"/>
              <a:gd name="connsiteY1221" fmla="*/ 4540896 h 6858000"/>
              <a:gd name="connsiteX1222" fmla="*/ 704031 w 7251911"/>
              <a:gd name="connsiteY1222" fmla="*/ 4538428 h 6858000"/>
              <a:gd name="connsiteX1223" fmla="*/ 771637 w 7251911"/>
              <a:gd name="connsiteY1223" fmla="*/ 4538428 h 6858000"/>
              <a:gd name="connsiteX1224" fmla="*/ 782904 w 7251911"/>
              <a:gd name="connsiteY1224" fmla="*/ 4538428 h 6858000"/>
              <a:gd name="connsiteX1225" fmla="*/ 786660 w 7251911"/>
              <a:gd name="connsiteY1225" fmla="*/ 4535960 h 6858000"/>
              <a:gd name="connsiteX1226" fmla="*/ 786660 w 7251911"/>
              <a:gd name="connsiteY1226" fmla="*/ 4534726 h 6858000"/>
              <a:gd name="connsiteX1227" fmla="*/ 782904 w 7251911"/>
              <a:gd name="connsiteY1227" fmla="*/ 4534726 h 6858000"/>
              <a:gd name="connsiteX1228" fmla="*/ 704031 w 7251911"/>
              <a:gd name="connsiteY1228" fmla="*/ 4532258 h 6858000"/>
              <a:gd name="connsiteX1229" fmla="*/ 651449 w 7251911"/>
              <a:gd name="connsiteY1229" fmla="*/ 4529790 h 6858000"/>
              <a:gd name="connsiteX1230" fmla="*/ 643937 w 7251911"/>
              <a:gd name="connsiteY1230" fmla="*/ 4528556 h 6858000"/>
              <a:gd name="connsiteX1231" fmla="*/ 580088 w 7251911"/>
              <a:gd name="connsiteY1231" fmla="*/ 4531024 h 6858000"/>
              <a:gd name="connsiteX1232" fmla="*/ 550041 w 7251911"/>
              <a:gd name="connsiteY1232" fmla="*/ 4532258 h 6858000"/>
              <a:gd name="connsiteX1233" fmla="*/ 531262 w 7251911"/>
              <a:gd name="connsiteY1233" fmla="*/ 4528556 h 6858000"/>
              <a:gd name="connsiteX1234" fmla="*/ 538773 w 7251911"/>
              <a:gd name="connsiteY1234" fmla="*/ 4521152 h 6858000"/>
              <a:gd name="connsiteX1235" fmla="*/ 572576 w 7251911"/>
              <a:gd name="connsiteY1235" fmla="*/ 4517450 h 6858000"/>
              <a:gd name="connsiteX1236" fmla="*/ 606379 w 7251911"/>
              <a:gd name="connsiteY1236" fmla="*/ 4517450 h 6858000"/>
              <a:gd name="connsiteX1237" fmla="*/ 621402 w 7251911"/>
              <a:gd name="connsiteY1237" fmla="*/ 4516216 h 6858000"/>
              <a:gd name="connsiteX1238" fmla="*/ 583844 w 7251911"/>
              <a:gd name="connsiteY1238" fmla="*/ 4514982 h 6858000"/>
              <a:gd name="connsiteX1239" fmla="*/ 591355 w 7251911"/>
              <a:gd name="connsiteY1239" fmla="*/ 4506344 h 6858000"/>
              <a:gd name="connsiteX1240" fmla="*/ 613891 w 7251911"/>
              <a:gd name="connsiteY1240" fmla="*/ 4503876 h 6858000"/>
              <a:gd name="connsiteX1241" fmla="*/ 617646 w 7251911"/>
              <a:gd name="connsiteY1241" fmla="*/ 4500174 h 6858000"/>
              <a:gd name="connsiteX1242" fmla="*/ 610135 w 7251911"/>
              <a:gd name="connsiteY1242" fmla="*/ 4498940 h 6858000"/>
              <a:gd name="connsiteX1243" fmla="*/ 557553 w 7251911"/>
              <a:gd name="connsiteY1243" fmla="*/ 4500174 h 6858000"/>
              <a:gd name="connsiteX1244" fmla="*/ 523750 w 7251911"/>
              <a:gd name="connsiteY1244" fmla="*/ 4500174 h 6858000"/>
              <a:gd name="connsiteX1245" fmla="*/ 489947 w 7251911"/>
              <a:gd name="connsiteY1245" fmla="*/ 4496472 h 6858000"/>
              <a:gd name="connsiteX1246" fmla="*/ 467412 w 7251911"/>
              <a:gd name="connsiteY1246" fmla="*/ 4490302 h 6858000"/>
              <a:gd name="connsiteX1247" fmla="*/ 448633 w 7251911"/>
              <a:gd name="connsiteY1247" fmla="*/ 4486600 h 6858000"/>
              <a:gd name="connsiteX1248" fmla="*/ 429854 w 7251911"/>
              <a:gd name="connsiteY1248" fmla="*/ 4486600 h 6858000"/>
              <a:gd name="connsiteX1249" fmla="*/ 422342 w 7251911"/>
              <a:gd name="connsiteY1249" fmla="*/ 4480430 h 6858000"/>
              <a:gd name="connsiteX1250" fmla="*/ 441121 w 7251911"/>
              <a:gd name="connsiteY1250" fmla="*/ 4475494 h 6858000"/>
              <a:gd name="connsiteX1251" fmla="*/ 486191 w 7251911"/>
              <a:gd name="connsiteY1251" fmla="*/ 4475494 h 6858000"/>
              <a:gd name="connsiteX1252" fmla="*/ 535018 w 7251911"/>
              <a:gd name="connsiteY1252" fmla="*/ 4475494 h 6858000"/>
              <a:gd name="connsiteX1253" fmla="*/ 576332 w 7251911"/>
              <a:gd name="connsiteY1253" fmla="*/ 4473026 h 6858000"/>
              <a:gd name="connsiteX1254" fmla="*/ 591355 w 7251911"/>
              <a:gd name="connsiteY1254" fmla="*/ 4463154 h 6858000"/>
              <a:gd name="connsiteX1255" fmla="*/ 610135 w 7251911"/>
              <a:gd name="connsiteY1255" fmla="*/ 4456983 h 6858000"/>
              <a:gd name="connsiteX1256" fmla="*/ 651449 w 7251911"/>
              <a:gd name="connsiteY1256" fmla="*/ 4458217 h 6858000"/>
              <a:gd name="connsiteX1257" fmla="*/ 670228 w 7251911"/>
              <a:gd name="connsiteY1257" fmla="*/ 4455749 h 6858000"/>
              <a:gd name="connsiteX1258" fmla="*/ 685252 w 7251911"/>
              <a:gd name="connsiteY1258" fmla="*/ 4453281 h 6858000"/>
              <a:gd name="connsiteX1259" fmla="*/ 730322 w 7251911"/>
              <a:gd name="connsiteY1259" fmla="*/ 4453281 h 6858000"/>
              <a:gd name="connsiteX1260" fmla="*/ 775392 w 7251911"/>
              <a:gd name="connsiteY1260" fmla="*/ 4450813 h 6858000"/>
              <a:gd name="connsiteX1261" fmla="*/ 835486 w 7251911"/>
              <a:gd name="connsiteY1261" fmla="*/ 4448345 h 6858000"/>
              <a:gd name="connsiteX1262" fmla="*/ 842998 w 7251911"/>
              <a:gd name="connsiteY1262" fmla="*/ 4448345 h 6858000"/>
              <a:gd name="connsiteX1263" fmla="*/ 850510 w 7251911"/>
              <a:gd name="connsiteY1263" fmla="*/ 4444643 h 6858000"/>
              <a:gd name="connsiteX1264" fmla="*/ 865533 w 7251911"/>
              <a:gd name="connsiteY1264" fmla="*/ 4447111 h 6858000"/>
              <a:gd name="connsiteX1265" fmla="*/ 891824 w 7251911"/>
              <a:gd name="connsiteY1265" fmla="*/ 4444643 h 6858000"/>
              <a:gd name="connsiteX1266" fmla="*/ 918115 w 7251911"/>
              <a:gd name="connsiteY1266" fmla="*/ 4444643 h 6858000"/>
              <a:gd name="connsiteX1267" fmla="*/ 936894 w 7251911"/>
              <a:gd name="connsiteY1267" fmla="*/ 4443409 h 6858000"/>
              <a:gd name="connsiteX1268" fmla="*/ 937384 w 7251911"/>
              <a:gd name="connsiteY1268" fmla="*/ 4443382 h 6858000"/>
              <a:gd name="connsiteX1269" fmla="*/ 939354 w 7251911"/>
              <a:gd name="connsiteY1269" fmla="*/ 4440615 h 6858000"/>
              <a:gd name="connsiteX1270" fmla="*/ 969392 w 7251911"/>
              <a:gd name="connsiteY1270" fmla="*/ 4414039 h 6858000"/>
              <a:gd name="connsiteX1271" fmla="*/ 962015 w 7251911"/>
              <a:gd name="connsiteY1271" fmla="*/ 4412998 h 6858000"/>
              <a:gd name="connsiteX1272" fmla="*/ 916615 w 7251911"/>
              <a:gd name="connsiteY1272" fmla="*/ 4411985 h 6858000"/>
              <a:gd name="connsiteX1273" fmla="*/ 781445 w 7251911"/>
              <a:gd name="connsiteY1273" fmla="*/ 4404392 h 6858000"/>
              <a:gd name="connsiteX1274" fmla="*/ 766426 w 7251911"/>
              <a:gd name="connsiteY1274" fmla="*/ 4400596 h 6858000"/>
              <a:gd name="connsiteX1275" fmla="*/ 777690 w 7251911"/>
              <a:gd name="connsiteY1275" fmla="*/ 4385410 h 6858000"/>
              <a:gd name="connsiteX1276" fmla="*/ 811483 w 7251911"/>
              <a:gd name="connsiteY1276" fmla="*/ 4389206 h 6858000"/>
              <a:gd name="connsiteX1277" fmla="*/ 871558 w 7251911"/>
              <a:gd name="connsiteY1277" fmla="*/ 4393003 h 6858000"/>
              <a:gd name="connsiteX1278" fmla="*/ 901596 w 7251911"/>
              <a:gd name="connsiteY1278" fmla="*/ 4385410 h 6858000"/>
              <a:gd name="connsiteX1279" fmla="*/ 931634 w 7251911"/>
              <a:gd name="connsiteY1279" fmla="*/ 4370224 h 6858000"/>
              <a:gd name="connsiteX1280" fmla="*/ 942898 w 7251911"/>
              <a:gd name="connsiteY1280" fmla="*/ 4355038 h 6858000"/>
              <a:gd name="connsiteX1281" fmla="*/ 924124 w 7251911"/>
              <a:gd name="connsiteY1281" fmla="*/ 4351242 h 6858000"/>
              <a:gd name="connsiteX1282" fmla="*/ 818992 w 7251911"/>
              <a:gd name="connsiteY1282" fmla="*/ 4351242 h 6858000"/>
              <a:gd name="connsiteX1283" fmla="*/ 755162 w 7251911"/>
              <a:gd name="connsiteY1283" fmla="*/ 4347445 h 6858000"/>
              <a:gd name="connsiteX1284" fmla="*/ 706350 w 7251911"/>
              <a:gd name="connsiteY1284" fmla="*/ 4339852 h 6858000"/>
              <a:gd name="connsiteX1285" fmla="*/ 691331 w 7251911"/>
              <a:gd name="connsiteY1285" fmla="*/ 4332260 h 6858000"/>
              <a:gd name="connsiteX1286" fmla="*/ 691331 w 7251911"/>
              <a:gd name="connsiteY1286" fmla="*/ 4320870 h 6858000"/>
              <a:gd name="connsiteX1287" fmla="*/ 717615 w 7251911"/>
              <a:gd name="connsiteY1287" fmla="*/ 4305684 h 6858000"/>
              <a:gd name="connsiteX1288" fmla="*/ 758917 w 7251911"/>
              <a:gd name="connsiteY1288" fmla="*/ 4305684 h 6858000"/>
              <a:gd name="connsiteX1289" fmla="*/ 725124 w 7251911"/>
              <a:gd name="connsiteY1289" fmla="*/ 4301888 h 6858000"/>
              <a:gd name="connsiteX1290" fmla="*/ 646275 w 7251911"/>
              <a:gd name="connsiteY1290" fmla="*/ 4301888 h 6858000"/>
              <a:gd name="connsiteX1291" fmla="*/ 635011 w 7251911"/>
              <a:gd name="connsiteY1291" fmla="*/ 4290498 h 6858000"/>
              <a:gd name="connsiteX1292" fmla="*/ 646275 w 7251911"/>
              <a:gd name="connsiteY1292" fmla="*/ 4279109 h 6858000"/>
              <a:gd name="connsiteX1293" fmla="*/ 680067 w 7251911"/>
              <a:gd name="connsiteY1293" fmla="*/ 4279109 h 6858000"/>
              <a:gd name="connsiteX1294" fmla="*/ 713860 w 7251911"/>
              <a:gd name="connsiteY1294" fmla="*/ 4267720 h 6858000"/>
              <a:gd name="connsiteX1295" fmla="*/ 740143 w 7251911"/>
              <a:gd name="connsiteY1295" fmla="*/ 4267720 h 6858000"/>
              <a:gd name="connsiteX1296" fmla="*/ 725124 w 7251911"/>
              <a:gd name="connsiteY1296" fmla="*/ 4260127 h 6858000"/>
              <a:gd name="connsiteX1297" fmla="*/ 631256 w 7251911"/>
              <a:gd name="connsiteY1297" fmla="*/ 4260127 h 6858000"/>
              <a:gd name="connsiteX1298" fmla="*/ 616237 w 7251911"/>
              <a:gd name="connsiteY1298" fmla="*/ 4256330 h 6858000"/>
              <a:gd name="connsiteX1299" fmla="*/ 627501 w 7251911"/>
              <a:gd name="connsiteY1299" fmla="*/ 4248737 h 6858000"/>
              <a:gd name="connsiteX1300" fmla="*/ 687577 w 7251911"/>
              <a:gd name="connsiteY1300" fmla="*/ 4233551 h 6858000"/>
              <a:gd name="connsiteX1301" fmla="*/ 631256 w 7251911"/>
              <a:gd name="connsiteY1301" fmla="*/ 4233551 h 6858000"/>
              <a:gd name="connsiteX1302" fmla="*/ 623746 w 7251911"/>
              <a:gd name="connsiteY1302" fmla="*/ 4225959 h 6858000"/>
              <a:gd name="connsiteX1303" fmla="*/ 627501 w 7251911"/>
              <a:gd name="connsiteY1303" fmla="*/ 4214569 h 6858000"/>
              <a:gd name="connsiteX1304" fmla="*/ 646275 w 7251911"/>
              <a:gd name="connsiteY1304" fmla="*/ 4206976 h 6858000"/>
              <a:gd name="connsiteX1305" fmla="*/ 661294 w 7251911"/>
              <a:gd name="connsiteY1305" fmla="*/ 4206976 h 6858000"/>
              <a:gd name="connsiteX1306" fmla="*/ 758917 w 7251911"/>
              <a:gd name="connsiteY1306" fmla="*/ 4199383 h 6858000"/>
              <a:gd name="connsiteX1307" fmla="*/ 743898 w 7251911"/>
              <a:gd name="connsiteY1307" fmla="*/ 4195587 h 6858000"/>
              <a:gd name="connsiteX1308" fmla="*/ 695086 w 7251911"/>
              <a:gd name="connsiteY1308" fmla="*/ 4191790 h 6858000"/>
              <a:gd name="connsiteX1309" fmla="*/ 646275 w 7251911"/>
              <a:gd name="connsiteY1309" fmla="*/ 4195587 h 6858000"/>
              <a:gd name="connsiteX1310" fmla="*/ 627501 w 7251911"/>
              <a:gd name="connsiteY1310" fmla="*/ 4195587 h 6858000"/>
              <a:gd name="connsiteX1311" fmla="*/ 623746 w 7251911"/>
              <a:gd name="connsiteY1311" fmla="*/ 4184197 h 6858000"/>
              <a:gd name="connsiteX1312" fmla="*/ 638765 w 7251911"/>
              <a:gd name="connsiteY1312" fmla="*/ 4172808 h 6858000"/>
              <a:gd name="connsiteX1313" fmla="*/ 672558 w 7251911"/>
              <a:gd name="connsiteY1313" fmla="*/ 4176605 h 6858000"/>
              <a:gd name="connsiteX1314" fmla="*/ 717615 w 7251911"/>
              <a:gd name="connsiteY1314" fmla="*/ 4176605 h 6858000"/>
              <a:gd name="connsiteX1315" fmla="*/ 758917 w 7251911"/>
              <a:gd name="connsiteY1315" fmla="*/ 4161419 h 6858000"/>
              <a:gd name="connsiteX1316" fmla="*/ 800218 w 7251911"/>
              <a:gd name="connsiteY1316" fmla="*/ 4153826 h 6858000"/>
              <a:gd name="connsiteX1317" fmla="*/ 809465 w 7251911"/>
              <a:gd name="connsiteY1317" fmla="*/ 4150086 h 6858000"/>
              <a:gd name="connsiteX1318" fmla="*/ 800845 w 7251911"/>
              <a:gd name="connsiteY1318" fmla="*/ 4140133 h 6858000"/>
              <a:gd name="connsiteX1319" fmla="*/ 794165 w 7251911"/>
              <a:gd name="connsiteY1319" fmla="*/ 4134644 h 6858000"/>
              <a:gd name="connsiteX1320" fmla="*/ 778765 w 7251911"/>
              <a:gd name="connsiteY1320" fmla="*/ 4127251 h 6858000"/>
              <a:gd name="connsiteX1321" fmla="*/ 726257 w 7251911"/>
              <a:gd name="connsiteY1321" fmla="*/ 4127251 h 6858000"/>
              <a:gd name="connsiteX1322" fmla="*/ 719484 w 7251911"/>
              <a:gd name="connsiteY1322" fmla="*/ 4128774 h 6858000"/>
              <a:gd name="connsiteX1323" fmla="*/ 686754 w 7251911"/>
              <a:gd name="connsiteY1323" fmla="*/ 4122736 h 6858000"/>
              <a:gd name="connsiteX1324" fmla="*/ 684428 w 7251911"/>
              <a:gd name="connsiteY1324" fmla="*/ 4104060 h 6858000"/>
              <a:gd name="connsiteX1325" fmla="*/ 734203 w 7251911"/>
              <a:gd name="connsiteY1325" fmla="*/ 4086482 h 6858000"/>
              <a:gd name="connsiteX1326" fmla="*/ 769840 w 7251911"/>
              <a:gd name="connsiteY1326" fmla="*/ 4092631 h 6858000"/>
              <a:gd name="connsiteX1327" fmla="*/ 778630 w 7251911"/>
              <a:gd name="connsiteY1327" fmla="*/ 4081693 h 6858000"/>
              <a:gd name="connsiteX1328" fmla="*/ 796464 w 7251911"/>
              <a:gd name="connsiteY1328" fmla="*/ 4077896 h 6858000"/>
              <a:gd name="connsiteX1329" fmla="*/ 815237 w 7251911"/>
              <a:gd name="connsiteY1329" fmla="*/ 4074100 h 6858000"/>
              <a:gd name="connsiteX1330" fmla="*/ 811483 w 7251911"/>
              <a:gd name="connsiteY1330" fmla="*/ 4070304 h 6858000"/>
              <a:gd name="connsiteX1331" fmla="*/ 661294 w 7251911"/>
              <a:gd name="connsiteY1331" fmla="*/ 4070304 h 6858000"/>
              <a:gd name="connsiteX1332" fmla="*/ 657539 w 7251911"/>
              <a:gd name="connsiteY1332" fmla="*/ 4066507 h 6858000"/>
              <a:gd name="connsiteX1333" fmla="*/ 695086 w 7251911"/>
              <a:gd name="connsiteY1333" fmla="*/ 4055118 h 6858000"/>
              <a:gd name="connsiteX1334" fmla="*/ 665048 w 7251911"/>
              <a:gd name="connsiteY1334" fmla="*/ 4028542 h 6858000"/>
              <a:gd name="connsiteX1335" fmla="*/ 665048 w 7251911"/>
              <a:gd name="connsiteY1335" fmla="*/ 4001967 h 6858000"/>
              <a:gd name="connsiteX1336" fmla="*/ 668803 w 7251911"/>
              <a:gd name="connsiteY1336" fmla="*/ 4001967 h 6858000"/>
              <a:gd name="connsiteX1337" fmla="*/ 668803 w 7251911"/>
              <a:gd name="connsiteY1337" fmla="*/ 3990578 h 6858000"/>
              <a:gd name="connsiteX1338" fmla="*/ 665048 w 7251911"/>
              <a:gd name="connsiteY1338" fmla="*/ 3975392 h 6858000"/>
              <a:gd name="connsiteX1339" fmla="*/ 661294 w 7251911"/>
              <a:gd name="connsiteY1339" fmla="*/ 3964003 h 6858000"/>
              <a:gd name="connsiteX1340" fmla="*/ 650030 w 7251911"/>
              <a:gd name="connsiteY1340" fmla="*/ 3956410 h 6858000"/>
              <a:gd name="connsiteX1341" fmla="*/ 661294 w 7251911"/>
              <a:gd name="connsiteY1341" fmla="*/ 3945020 h 6858000"/>
              <a:gd name="connsiteX1342" fmla="*/ 706350 w 7251911"/>
              <a:gd name="connsiteY1342" fmla="*/ 3929834 h 6858000"/>
              <a:gd name="connsiteX1343" fmla="*/ 736388 w 7251911"/>
              <a:gd name="connsiteY1343" fmla="*/ 3910852 h 6858000"/>
              <a:gd name="connsiteX1344" fmla="*/ 755162 w 7251911"/>
              <a:gd name="connsiteY1344" fmla="*/ 3910852 h 6858000"/>
              <a:gd name="connsiteX1345" fmla="*/ 792709 w 7251911"/>
              <a:gd name="connsiteY1345" fmla="*/ 3910852 h 6858000"/>
              <a:gd name="connsiteX1346" fmla="*/ 830256 w 7251911"/>
              <a:gd name="connsiteY1346" fmla="*/ 3910852 h 6858000"/>
              <a:gd name="connsiteX1347" fmla="*/ 834011 w 7251911"/>
              <a:gd name="connsiteY1347" fmla="*/ 3907056 h 6858000"/>
              <a:gd name="connsiteX1348" fmla="*/ 830256 w 7251911"/>
              <a:gd name="connsiteY1348" fmla="*/ 3899463 h 6858000"/>
              <a:gd name="connsiteX1349" fmla="*/ 815982 w 7251911"/>
              <a:gd name="connsiteY1349" fmla="*/ 3898380 h 6858000"/>
              <a:gd name="connsiteX1350" fmla="*/ 767600 w 7251911"/>
              <a:gd name="connsiteY1350" fmla="*/ 3905316 h 6858000"/>
              <a:gd name="connsiteX1351" fmla="*/ 742587 w 7251911"/>
              <a:gd name="connsiteY1351" fmla="*/ 3897053 h 6858000"/>
              <a:gd name="connsiteX1352" fmla="*/ 739378 w 7251911"/>
              <a:gd name="connsiteY1352" fmla="*/ 3887337 h 6858000"/>
              <a:gd name="connsiteX1353" fmla="*/ 627935 w 7251911"/>
              <a:gd name="connsiteY1353" fmla="*/ 3843059 h 6858000"/>
              <a:gd name="connsiteX1354" fmla="*/ 620790 w 7251911"/>
              <a:gd name="connsiteY1354" fmla="*/ 3833834 h 6858000"/>
              <a:gd name="connsiteX1355" fmla="*/ 629700 w 7251911"/>
              <a:gd name="connsiteY1355" fmla="*/ 3825139 h 6858000"/>
              <a:gd name="connsiteX1356" fmla="*/ 635557 w 7251911"/>
              <a:gd name="connsiteY1356" fmla="*/ 3807973 h 6858000"/>
              <a:gd name="connsiteX1357" fmla="*/ 609816 w 7251911"/>
              <a:gd name="connsiteY1357" fmla="*/ 3809915 h 6858000"/>
              <a:gd name="connsiteX1358" fmla="*/ 552741 w 7251911"/>
              <a:gd name="connsiteY1358" fmla="*/ 3817024 h 6858000"/>
              <a:gd name="connsiteX1359" fmla="*/ 510063 w 7251911"/>
              <a:gd name="connsiteY1359" fmla="*/ 3827397 h 6858000"/>
              <a:gd name="connsiteX1360" fmla="*/ 497062 w 7251911"/>
              <a:gd name="connsiteY1360" fmla="*/ 3835338 h 6858000"/>
              <a:gd name="connsiteX1361" fmla="*/ 477381 w 7251911"/>
              <a:gd name="connsiteY1361" fmla="*/ 3837789 h 6858000"/>
              <a:gd name="connsiteX1362" fmla="*/ 475830 w 7251911"/>
              <a:gd name="connsiteY1362" fmla="*/ 3825339 h 6858000"/>
              <a:gd name="connsiteX1363" fmla="*/ 489869 w 7251911"/>
              <a:gd name="connsiteY1363" fmla="*/ 3809683 h 6858000"/>
              <a:gd name="connsiteX1364" fmla="*/ 494998 w 7251911"/>
              <a:gd name="connsiteY1364" fmla="*/ 3802722 h 6858000"/>
              <a:gd name="connsiteX1365" fmla="*/ 483034 w 7251911"/>
              <a:gd name="connsiteY1365" fmla="*/ 3802948 h 6858000"/>
              <a:gd name="connsiteX1366" fmla="*/ 469568 w 7251911"/>
              <a:gd name="connsiteY1366" fmla="*/ 3807154 h 6858000"/>
              <a:gd name="connsiteX1367" fmla="*/ 457759 w 7251911"/>
              <a:gd name="connsiteY1367" fmla="*/ 3808625 h 6858000"/>
              <a:gd name="connsiteX1368" fmla="*/ 378676 w 7251911"/>
              <a:gd name="connsiteY1368" fmla="*/ 3799510 h 6858000"/>
              <a:gd name="connsiteX1369" fmla="*/ 337346 w 7251911"/>
              <a:gd name="connsiteY1369" fmla="*/ 3804658 h 6858000"/>
              <a:gd name="connsiteX1370" fmla="*/ 312953 w 7251911"/>
              <a:gd name="connsiteY1370" fmla="*/ 3801375 h 6858000"/>
              <a:gd name="connsiteX1371" fmla="*/ 325179 w 7251911"/>
              <a:gd name="connsiteY1371" fmla="*/ 3787209 h 6858000"/>
              <a:gd name="connsiteX1372" fmla="*/ 336213 w 7251911"/>
              <a:gd name="connsiteY1372" fmla="*/ 3779513 h 6858000"/>
              <a:gd name="connsiteX1373" fmla="*/ 344812 w 7251911"/>
              <a:gd name="connsiteY1373" fmla="*/ 3768327 h 6858000"/>
              <a:gd name="connsiteX1374" fmla="*/ 324666 w 7251911"/>
              <a:gd name="connsiteY1374" fmla="*/ 3767043 h 6858000"/>
              <a:gd name="connsiteX1375" fmla="*/ 274533 w 7251911"/>
              <a:gd name="connsiteY1375" fmla="*/ 3765702 h 6858000"/>
              <a:gd name="connsiteX1376" fmla="*/ 200103 w 7251911"/>
              <a:gd name="connsiteY1376" fmla="*/ 3793937 h 6858000"/>
              <a:gd name="connsiteX1377" fmla="*/ 170319 w 7251911"/>
              <a:gd name="connsiteY1377" fmla="*/ 3811555 h 6858000"/>
              <a:gd name="connsiteX1378" fmla="*/ 161635 w 7251911"/>
              <a:gd name="connsiteY1378" fmla="*/ 3741834 h 6858000"/>
              <a:gd name="connsiteX1379" fmla="*/ 184894 w 7251911"/>
              <a:gd name="connsiteY1379" fmla="*/ 3719972 h 6858000"/>
              <a:gd name="connsiteX1380" fmla="*/ 177749 w 7251911"/>
              <a:gd name="connsiteY1380" fmla="*/ 3710747 h 6858000"/>
              <a:gd name="connsiteX1381" fmla="*/ 197275 w 7251911"/>
              <a:gd name="connsiteY1381" fmla="*/ 3707051 h 6858000"/>
              <a:gd name="connsiteX1382" fmla="*/ 211362 w 7251911"/>
              <a:gd name="connsiteY1382" fmla="*/ 3707825 h 6858000"/>
              <a:gd name="connsiteX1383" fmla="*/ 230113 w 7251911"/>
              <a:gd name="connsiteY1383" fmla="*/ 3697903 h 6858000"/>
              <a:gd name="connsiteX1384" fmla="*/ 246740 w 7251911"/>
              <a:gd name="connsiteY1384" fmla="*/ 3686982 h 6858000"/>
              <a:gd name="connsiteX1385" fmla="*/ 288691 w 7251911"/>
              <a:gd name="connsiteY1385" fmla="*/ 3686814 h 6858000"/>
              <a:gd name="connsiteX1386" fmla="*/ 328208 w 7251911"/>
              <a:gd name="connsiteY1386" fmla="*/ 3683156 h 6858000"/>
              <a:gd name="connsiteX1387" fmla="*/ 341782 w 7251911"/>
              <a:gd name="connsiteY1387" fmla="*/ 3663765 h 6858000"/>
              <a:gd name="connsiteX1388" fmla="*/ 348724 w 7251911"/>
              <a:gd name="connsiteY1388" fmla="*/ 3655315 h 6858000"/>
              <a:gd name="connsiteX1389" fmla="*/ 393001 w 7251911"/>
              <a:gd name="connsiteY1389" fmla="*/ 3673822 h 6858000"/>
              <a:gd name="connsiteX1390" fmla="*/ 404547 w 7251911"/>
              <a:gd name="connsiteY1390" fmla="*/ 3686291 h 6858000"/>
              <a:gd name="connsiteX1391" fmla="*/ 448311 w 7251911"/>
              <a:gd name="connsiteY1391" fmla="*/ 3684633 h 6858000"/>
              <a:gd name="connsiteX1392" fmla="*/ 451317 w 7251911"/>
              <a:gd name="connsiteY1392" fmla="*/ 3676673 h 6858000"/>
              <a:gd name="connsiteX1393" fmla="*/ 453857 w 7251911"/>
              <a:gd name="connsiteY1393" fmla="*/ 3664978 h 6858000"/>
              <a:gd name="connsiteX1394" fmla="*/ 472918 w 7251911"/>
              <a:gd name="connsiteY1394" fmla="*/ 3657546 h 6858000"/>
              <a:gd name="connsiteX1395" fmla="*/ 531699 w 7251911"/>
              <a:gd name="connsiteY1395" fmla="*/ 3664132 h 6858000"/>
              <a:gd name="connsiteX1396" fmla="*/ 566242 w 7251911"/>
              <a:gd name="connsiteY1396" fmla="*/ 3668680 h 6858000"/>
              <a:gd name="connsiteX1397" fmla="*/ 659936 w 7251911"/>
              <a:gd name="connsiteY1397" fmla="*/ 3650688 h 6858000"/>
              <a:gd name="connsiteX1398" fmla="*/ 687180 w 7251911"/>
              <a:gd name="connsiteY1398" fmla="*/ 3644766 h 6858000"/>
              <a:gd name="connsiteX1399" fmla="*/ 774444 w 7251911"/>
              <a:gd name="connsiteY1399" fmla="*/ 3655391 h 6858000"/>
              <a:gd name="connsiteX1400" fmla="*/ 823802 w 7251911"/>
              <a:gd name="connsiteY1400" fmla="*/ 3650507 h 6858000"/>
              <a:gd name="connsiteX1401" fmla="*/ 835030 w 7251911"/>
              <a:gd name="connsiteY1401" fmla="*/ 3648931 h 6858000"/>
              <a:gd name="connsiteX1402" fmla="*/ 826502 w 7251911"/>
              <a:gd name="connsiteY1402" fmla="*/ 3645099 h 6858000"/>
              <a:gd name="connsiteX1403" fmla="*/ 838998 w 7251911"/>
              <a:gd name="connsiteY1403" fmla="*/ 3635846 h 6858000"/>
              <a:gd name="connsiteX1404" fmla="*/ 845211 w 7251911"/>
              <a:gd name="connsiteY1404" fmla="*/ 3634915 h 6858000"/>
              <a:gd name="connsiteX1405" fmla="*/ 839170 w 7251911"/>
              <a:gd name="connsiteY1405" fmla="*/ 3634605 h 6858000"/>
              <a:gd name="connsiteX1406" fmla="*/ 801612 w 7251911"/>
              <a:gd name="connsiteY1406" fmla="*/ 3630752 h 6858000"/>
              <a:gd name="connsiteX1407" fmla="*/ 782832 w 7251911"/>
              <a:gd name="connsiteY1407" fmla="*/ 3634605 h 6858000"/>
              <a:gd name="connsiteX1408" fmla="*/ 640110 w 7251911"/>
              <a:gd name="connsiteY1408" fmla="*/ 3634605 h 6858000"/>
              <a:gd name="connsiteX1409" fmla="*/ 549969 w 7251911"/>
              <a:gd name="connsiteY1409" fmla="*/ 3630752 h 6858000"/>
              <a:gd name="connsiteX1410" fmla="*/ 531190 w 7251911"/>
              <a:gd name="connsiteY1410" fmla="*/ 3619192 h 6858000"/>
              <a:gd name="connsiteX1411" fmla="*/ 564993 w 7251911"/>
              <a:gd name="connsiteY1411" fmla="*/ 3611485 h 6858000"/>
              <a:gd name="connsiteX1412" fmla="*/ 610063 w 7251911"/>
              <a:gd name="connsiteY1412" fmla="*/ 3611485 h 6858000"/>
              <a:gd name="connsiteX1413" fmla="*/ 628842 w 7251911"/>
              <a:gd name="connsiteY1413" fmla="*/ 3596071 h 6858000"/>
              <a:gd name="connsiteX1414" fmla="*/ 640110 w 7251911"/>
              <a:gd name="connsiteY1414" fmla="*/ 3588364 h 6858000"/>
              <a:gd name="connsiteX1415" fmla="*/ 707715 w 7251911"/>
              <a:gd name="connsiteY1415" fmla="*/ 3588364 h 6858000"/>
              <a:gd name="connsiteX1416" fmla="*/ 718983 w 7251911"/>
              <a:gd name="connsiteY1416" fmla="*/ 3588364 h 6858000"/>
              <a:gd name="connsiteX1417" fmla="*/ 722739 w 7251911"/>
              <a:gd name="connsiteY1417" fmla="*/ 3580657 h 6858000"/>
              <a:gd name="connsiteX1418" fmla="*/ 722739 w 7251911"/>
              <a:gd name="connsiteY1418" fmla="*/ 3576804 h 6858000"/>
              <a:gd name="connsiteX1419" fmla="*/ 718983 w 7251911"/>
              <a:gd name="connsiteY1419" fmla="*/ 3576804 h 6858000"/>
              <a:gd name="connsiteX1420" fmla="*/ 640110 w 7251911"/>
              <a:gd name="connsiteY1420" fmla="*/ 3569097 h 6858000"/>
              <a:gd name="connsiteX1421" fmla="*/ 587528 w 7251911"/>
              <a:gd name="connsiteY1421" fmla="*/ 3561390 h 6858000"/>
              <a:gd name="connsiteX1422" fmla="*/ 580016 w 7251911"/>
              <a:gd name="connsiteY1422" fmla="*/ 3557537 h 6858000"/>
              <a:gd name="connsiteX1423" fmla="*/ 516167 w 7251911"/>
              <a:gd name="connsiteY1423" fmla="*/ 3565244 h 6858000"/>
              <a:gd name="connsiteX1424" fmla="*/ 486120 w 7251911"/>
              <a:gd name="connsiteY1424" fmla="*/ 3569097 h 6858000"/>
              <a:gd name="connsiteX1425" fmla="*/ 467340 w 7251911"/>
              <a:gd name="connsiteY1425" fmla="*/ 3557537 h 6858000"/>
              <a:gd name="connsiteX1426" fmla="*/ 474852 w 7251911"/>
              <a:gd name="connsiteY1426" fmla="*/ 3534416 h 6858000"/>
              <a:gd name="connsiteX1427" fmla="*/ 508655 w 7251911"/>
              <a:gd name="connsiteY1427" fmla="*/ 3522856 h 6858000"/>
              <a:gd name="connsiteX1428" fmla="*/ 542457 w 7251911"/>
              <a:gd name="connsiteY1428" fmla="*/ 3522856 h 6858000"/>
              <a:gd name="connsiteX1429" fmla="*/ 557481 w 7251911"/>
              <a:gd name="connsiteY1429" fmla="*/ 3519003 h 6858000"/>
              <a:gd name="connsiteX1430" fmla="*/ 519923 w 7251911"/>
              <a:gd name="connsiteY1430" fmla="*/ 3515149 h 6858000"/>
              <a:gd name="connsiteX1431" fmla="*/ 527434 w 7251911"/>
              <a:gd name="connsiteY1431" fmla="*/ 3488175 h 6858000"/>
              <a:gd name="connsiteX1432" fmla="*/ 549969 w 7251911"/>
              <a:gd name="connsiteY1432" fmla="*/ 3480469 h 6858000"/>
              <a:gd name="connsiteX1433" fmla="*/ 553725 w 7251911"/>
              <a:gd name="connsiteY1433" fmla="*/ 3468908 h 6858000"/>
              <a:gd name="connsiteX1434" fmla="*/ 546213 w 7251911"/>
              <a:gd name="connsiteY1434" fmla="*/ 3465055 h 6858000"/>
              <a:gd name="connsiteX1435" fmla="*/ 493632 w 7251911"/>
              <a:gd name="connsiteY1435" fmla="*/ 3468908 h 6858000"/>
              <a:gd name="connsiteX1436" fmla="*/ 459829 w 7251911"/>
              <a:gd name="connsiteY1436" fmla="*/ 3468908 h 6858000"/>
              <a:gd name="connsiteX1437" fmla="*/ 426026 w 7251911"/>
              <a:gd name="connsiteY1437" fmla="*/ 3457348 h 6858000"/>
              <a:gd name="connsiteX1438" fmla="*/ 403491 w 7251911"/>
              <a:gd name="connsiteY1438" fmla="*/ 3438081 h 6858000"/>
              <a:gd name="connsiteX1439" fmla="*/ 384711 w 7251911"/>
              <a:gd name="connsiteY1439" fmla="*/ 3426520 h 6858000"/>
              <a:gd name="connsiteX1440" fmla="*/ 365932 w 7251911"/>
              <a:gd name="connsiteY1440" fmla="*/ 3426520 h 6858000"/>
              <a:gd name="connsiteX1441" fmla="*/ 358421 w 7251911"/>
              <a:gd name="connsiteY1441" fmla="*/ 3407253 h 6858000"/>
              <a:gd name="connsiteX1442" fmla="*/ 377200 w 7251911"/>
              <a:gd name="connsiteY1442" fmla="*/ 3391841 h 6858000"/>
              <a:gd name="connsiteX1443" fmla="*/ 422270 w 7251911"/>
              <a:gd name="connsiteY1443" fmla="*/ 3391841 h 6858000"/>
              <a:gd name="connsiteX1444" fmla="*/ 471096 w 7251911"/>
              <a:gd name="connsiteY1444" fmla="*/ 3391841 h 6858000"/>
              <a:gd name="connsiteX1445" fmla="*/ 512411 w 7251911"/>
              <a:gd name="connsiteY1445" fmla="*/ 3384133 h 6858000"/>
              <a:gd name="connsiteX1446" fmla="*/ 527434 w 7251911"/>
              <a:gd name="connsiteY1446" fmla="*/ 3353306 h 6858000"/>
              <a:gd name="connsiteX1447" fmla="*/ 546213 w 7251911"/>
              <a:gd name="connsiteY1447" fmla="*/ 3334038 h 6858000"/>
              <a:gd name="connsiteX1448" fmla="*/ 587528 w 7251911"/>
              <a:gd name="connsiteY1448" fmla="*/ 3337893 h 6858000"/>
              <a:gd name="connsiteX1449" fmla="*/ 606307 w 7251911"/>
              <a:gd name="connsiteY1449" fmla="*/ 3330186 h 6858000"/>
              <a:gd name="connsiteX1450" fmla="*/ 621331 w 7251911"/>
              <a:gd name="connsiteY1450" fmla="*/ 3322479 h 6858000"/>
              <a:gd name="connsiteX1451" fmla="*/ 666401 w 7251911"/>
              <a:gd name="connsiteY1451" fmla="*/ 3322479 h 6858000"/>
              <a:gd name="connsiteX1452" fmla="*/ 711471 w 7251911"/>
              <a:gd name="connsiteY1452" fmla="*/ 3314771 h 6858000"/>
              <a:gd name="connsiteX1453" fmla="*/ 771565 w 7251911"/>
              <a:gd name="connsiteY1453" fmla="*/ 3307066 h 6858000"/>
              <a:gd name="connsiteX1454" fmla="*/ 779077 w 7251911"/>
              <a:gd name="connsiteY1454" fmla="*/ 3307066 h 6858000"/>
              <a:gd name="connsiteX1455" fmla="*/ 786588 w 7251911"/>
              <a:gd name="connsiteY1455" fmla="*/ 3295505 h 6858000"/>
              <a:gd name="connsiteX1456" fmla="*/ 801612 w 7251911"/>
              <a:gd name="connsiteY1456" fmla="*/ 3303212 h 6858000"/>
              <a:gd name="connsiteX1457" fmla="*/ 827903 w 7251911"/>
              <a:gd name="connsiteY1457" fmla="*/ 3295505 h 6858000"/>
              <a:gd name="connsiteX1458" fmla="*/ 854194 w 7251911"/>
              <a:gd name="connsiteY1458" fmla="*/ 3295505 h 6858000"/>
              <a:gd name="connsiteX1459" fmla="*/ 872973 w 7251911"/>
              <a:gd name="connsiteY1459" fmla="*/ 3291652 h 6858000"/>
              <a:gd name="connsiteX1460" fmla="*/ 918043 w 7251911"/>
              <a:gd name="connsiteY1460" fmla="*/ 3283945 h 6858000"/>
              <a:gd name="connsiteX1461" fmla="*/ 940578 w 7251911"/>
              <a:gd name="connsiteY1461" fmla="*/ 3280091 h 6858000"/>
              <a:gd name="connsiteX1462" fmla="*/ 948090 w 7251911"/>
              <a:gd name="connsiteY1462" fmla="*/ 3280091 h 6858000"/>
              <a:gd name="connsiteX1463" fmla="*/ 1026964 w 7251911"/>
              <a:gd name="connsiteY1463" fmla="*/ 3276238 h 6858000"/>
              <a:gd name="connsiteX1464" fmla="*/ 1102080 w 7251911"/>
              <a:gd name="connsiteY1464" fmla="*/ 3272385 h 6858000"/>
              <a:gd name="connsiteX1465" fmla="*/ 1177198 w 7251911"/>
              <a:gd name="connsiteY1465" fmla="*/ 3272385 h 6858000"/>
              <a:gd name="connsiteX1466" fmla="*/ 1193843 w 7251911"/>
              <a:gd name="connsiteY1466" fmla="*/ 3270951 h 6858000"/>
              <a:gd name="connsiteX1467" fmla="*/ 1190428 w 7251911"/>
              <a:gd name="connsiteY1467" fmla="*/ 3270343 h 6858000"/>
              <a:gd name="connsiteX1468" fmla="*/ 1181508 w 7251911"/>
              <a:gd name="connsiteY1468" fmla="*/ 3271429 h 6858000"/>
              <a:gd name="connsiteX1469" fmla="*/ 1177752 w 7251911"/>
              <a:gd name="connsiteY1469" fmla="*/ 3265634 h 6858000"/>
              <a:gd name="connsiteX1470" fmla="*/ 1128926 w 7251911"/>
              <a:gd name="connsiteY1470" fmla="*/ 3265634 h 6858000"/>
              <a:gd name="connsiteX1471" fmla="*/ 1128926 w 7251911"/>
              <a:gd name="connsiteY1471" fmla="*/ 3271429 h 6858000"/>
              <a:gd name="connsiteX1472" fmla="*/ 1035029 w 7251911"/>
              <a:gd name="connsiteY1472" fmla="*/ 3271429 h 6858000"/>
              <a:gd name="connsiteX1473" fmla="*/ 1012494 w 7251911"/>
              <a:gd name="connsiteY1473" fmla="*/ 3271429 h 6858000"/>
              <a:gd name="connsiteX1474" fmla="*/ 926109 w 7251911"/>
              <a:gd name="connsiteY1474" fmla="*/ 3265634 h 6858000"/>
              <a:gd name="connsiteX1475" fmla="*/ 926109 w 7251911"/>
              <a:gd name="connsiteY1475" fmla="*/ 3256940 h 6858000"/>
              <a:gd name="connsiteX1476" fmla="*/ 922354 w 7251911"/>
              <a:gd name="connsiteY1476" fmla="*/ 3254042 h 6858000"/>
              <a:gd name="connsiteX1477" fmla="*/ 914842 w 7251911"/>
              <a:gd name="connsiteY1477" fmla="*/ 3256940 h 6858000"/>
              <a:gd name="connsiteX1478" fmla="*/ 843480 w 7251911"/>
              <a:gd name="connsiteY1478" fmla="*/ 3256940 h 6858000"/>
              <a:gd name="connsiteX1479" fmla="*/ 828457 w 7251911"/>
              <a:gd name="connsiteY1479" fmla="*/ 3262735 h 6858000"/>
              <a:gd name="connsiteX1480" fmla="*/ 802166 w 7251911"/>
              <a:gd name="connsiteY1480" fmla="*/ 3262735 h 6858000"/>
              <a:gd name="connsiteX1481" fmla="*/ 775875 w 7251911"/>
              <a:gd name="connsiteY1481" fmla="*/ 3251144 h 6858000"/>
              <a:gd name="connsiteX1482" fmla="*/ 764608 w 7251911"/>
              <a:gd name="connsiteY1482" fmla="*/ 3248246 h 6858000"/>
              <a:gd name="connsiteX1483" fmla="*/ 749584 w 7251911"/>
              <a:gd name="connsiteY1483" fmla="*/ 3248246 h 6858000"/>
              <a:gd name="connsiteX1484" fmla="*/ 745828 w 7251911"/>
              <a:gd name="connsiteY1484" fmla="*/ 3245349 h 6858000"/>
              <a:gd name="connsiteX1485" fmla="*/ 749584 w 7251911"/>
              <a:gd name="connsiteY1485" fmla="*/ 3239552 h 6858000"/>
              <a:gd name="connsiteX1486" fmla="*/ 794654 w 7251911"/>
              <a:gd name="connsiteY1486" fmla="*/ 3233757 h 6858000"/>
              <a:gd name="connsiteX1487" fmla="*/ 805922 w 7251911"/>
              <a:gd name="connsiteY1487" fmla="*/ 3227961 h 6858000"/>
              <a:gd name="connsiteX1488" fmla="*/ 839724 w 7251911"/>
              <a:gd name="connsiteY1488" fmla="*/ 3216370 h 6858000"/>
              <a:gd name="connsiteX1489" fmla="*/ 847236 w 7251911"/>
              <a:gd name="connsiteY1489" fmla="*/ 3219268 h 6858000"/>
              <a:gd name="connsiteX1490" fmla="*/ 854748 w 7251911"/>
              <a:gd name="connsiteY1490" fmla="*/ 3213472 h 6858000"/>
              <a:gd name="connsiteX1491" fmla="*/ 888550 w 7251911"/>
              <a:gd name="connsiteY1491" fmla="*/ 3198983 h 6858000"/>
              <a:gd name="connsiteX1492" fmla="*/ 914842 w 7251911"/>
              <a:gd name="connsiteY1492" fmla="*/ 3207677 h 6858000"/>
              <a:gd name="connsiteX1493" fmla="*/ 918598 w 7251911"/>
              <a:gd name="connsiteY1493" fmla="*/ 3204779 h 6858000"/>
              <a:gd name="connsiteX1494" fmla="*/ 944888 w 7251911"/>
              <a:gd name="connsiteY1494" fmla="*/ 3204779 h 6858000"/>
              <a:gd name="connsiteX1495" fmla="*/ 997470 w 7251911"/>
              <a:gd name="connsiteY1495" fmla="*/ 3213472 h 6858000"/>
              <a:gd name="connsiteX1496" fmla="*/ 1001226 w 7251911"/>
              <a:gd name="connsiteY1496" fmla="*/ 3207677 h 6858000"/>
              <a:gd name="connsiteX1497" fmla="*/ 1001750 w 7251911"/>
              <a:gd name="connsiteY1497" fmla="*/ 3200410 h 6858000"/>
              <a:gd name="connsiteX1498" fmla="*/ 979098 w 7251911"/>
              <a:gd name="connsiteY1498" fmla="*/ 3200410 h 6858000"/>
              <a:gd name="connsiteX1499" fmla="*/ 930272 w 7251911"/>
              <a:gd name="connsiteY1499" fmla="*/ 3200410 h 6858000"/>
              <a:gd name="connsiteX1500" fmla="*/ 907737 w 7251911"/>
              <a:gd name="connsiteY1500" fmla="*/ 3194613 h 6858000"/>
              <a:gd name="connsiteX1501" fmla="*/ 873934 w 7251911"/>
              <a:gd name="connsiteY1501" fmla="*/ 3194613 h 6858000"/>
              <a:gd name="connsiteX1502" fmla="*/ 858911 w 7251911"/>
              <a:gd name="connsiteY1502" fmla="*/ 3194613 h 6858000"/>
              <a:gd name="connsiteX1503" fmla="*/ 817596 w 7251911"/>
              <a:gd name="connsiteY1503" fmla="*/ 3197511 h 6858000"/>
              <a:gd name="connsiteX1504" fmla="*/ 802573 w 7251911"/>
              <a:gd name="connsiteY1504" fmla="*/ 3188817 h 6858000"/>
              <a:gd name="connsiteX1505" fmla="*/ 787550 w 7251911"/>
              <a:gd name="connsiteY1505" fmla="*/ 3188817 h 6858000"/>
              <a:gd name="connsiteX1506" fmla="*/ 783794 w 7251911"/>
              <a:gd name="connsiteY1506" fmla="*/ 3183022 h 6858000"/>
              <a:gd name="connsiteX1507" fmla="*/ 734968 w 7251911"/>
              <a:gd name="connsiteY1507" fmla="*/ 3183022 h 6858000"/>
              <a:gd name="connsiteX1508" fmla="*/ 734968 w 7251911"/>
              <a:gd name="connsiteY1508" fmla="*/ 3188817 h 6858000"/>
              <a:gd name="connsiteX1509" fmla="*/ 641071 w 7251911"/>
              <a:gd name="connsiteY1509" fmla="*/ 3188817 h 6858000"/>
              <a:gd name="connsiteX1510" fmla="*/ 618536 w 7251911"/>
              <a:gd name="connsiteY1510" fmla="*/ 3188817 h 6858000"/>
              <a:gd name="connsiteX1511" fmla="*/ 532151 w 7251911"/>
              <a:gd name="connsiteY1511" fmla="*/ 3183022 h 6858000"/>
              <a:gd name="connsiteX1512" fmla="*/ 532151 w 7251911"/>
              <a:gd name="connsiteY1512" fmla="*/ 3174328 h 6858000"/>
              <a:gd name="connsiteX1513" fmla="*/ 528396 w 7251911"/>
              <a:gd name="connsiteY1513" fmla="*/ 3171431 h 6858000"/>
              <a:gd name="connsiteX1514" fmla="*/ 520884 w 7251911"/>
              <a:gd name="connsiteY1514" fmla="*/ 3174328 h 6858000"/>
              <a:gd name="connsiteX1515" fmla="*/ 449522 w 7251911"/>
              <a:gd name="connsiteY1515" fmla="*/ 3174328 h 6858000"/>
              <a:gd name="connsiteX1516" fmla="*/ 434499 w 7251911"/>
              <a:gd name="connsiteY1516" fmla="*/ 3180124 h 6858000"/>
              <a:gd name="connsiteX1517" fmla="*/ 408208 w 7251911"/>
              <a:gd name="connsiteY1517" fmla="*/ 3180124 h 6858000"/>
              <a:gd name="connsiteX1518" fmla="*/ 381917 w 7251911"/>
              <a:gd name="connsiteY1518" fmla="*/ 3168532 h 6858000"/>
              <a:gd name="connsiteX1519" fmla="*/ 370650 w 7251911"/>
              <a:gd name="connsiteY1519" fmla="*/ 3165633 h 6858000"/>
              <a:gd name="connsiteX1520" fmla="*/ 355626 w 7251911"/>
              <a:gd name="connsiteY1520" fmla="*/ 3165633 h 6858000"/>
              <a:gd name="connsiteX1521" fmla="*/ 351870 w 7251911"/>
              <a:gd name="connsiteY1521" fmla="*/ 3162737 h 6858000"/>
              <a:gd name="connsiteX1522" fmla="*/ 355626 w 7251911"/>
              <a:gd name="connsiteY1522" fmla="*/ 3156941 h 6858000"/>
              <a:gd name="connsiteX1523" fmla="*/ 400696 w 7251911"/>
              <a:gd name="connsiteY1523" fmla="*/ 3151145 h 6858000"/>
              <a:gd name="connsiteX1524" fmla="*/ 411964 w 7251911"/>
              <a:gd name="connsiteY1524" fmla="*/ 3145350 h 6858000"/>
              <a:gd name="connsiteX1525" fmla="*/ 445766 w 7251911"/>
              <a:gd name="connsiteY1525" fmla="*/ 3133758 h 6858000"/>
              <a:gd name="connsiteX1526" fmla="*/ 453278 w 7251911"/>
              <a:gd name="connsiteY1526" fmla="*/ 3136656 h 6858000"/>
              <a:gd name="connsiteX1527" fmla="*/ 460790 w 7251911"/>
              <a:gd name="connsiteY1527" fmla="*/ 3130860 h 6858000"/>
              <a:gd name="connsiteX1528" fmla="*/ 494592 w 7251911"/>
              <a:gd name="connsiteY1528" fmla="*/ 3116370 h 6858000"/>
              <a:gd name="connsiteX1529" fmla="*/ 520884 w 7251911"/>
              <a:gd name="connsiteY1529" fmla="*/ 3125065 h 6858000"/>
              <a:gd name="connsiteX1530" fmla="*/ 524640 w 7251911"/>
              <a:gd name="connsiteY1530" fmla="*/ 3122167 h 6858000"/>
              <a:gd name="connsiteX1531" fmla="*/ 550930 w 7251911"/>
              <a:gd name="connsiteY1531" fmla="*/ 3122167 h 6858000"/>
              <a:gd name="connsiteX1532" fmla="*/ 603512 w 7251911"/>
              <a:gd name="connsiteY1532" fmla="*/ 3130860 h 6858000"/>
              <a:gd name="connsiteX1533" fmla="*/ 607268 w 7251911"/>
              <a:gd name="connsiteY1533" fmla="*/ 3125065 h 6858000"/>
              <a:gd name="connsiteX1534" fmla="*/ 608207 w 7251911"/>
              <a:gd name="connsiteY1534" fmla="*/ 3112024 h 6858000"/>
              <a:gd name="connsiteX1535" fmla="*/ 611549 w 7251911"/>
              <a:gd name="connsiteY1535" fmla="*/ 3105395 h 6858000"/>
              <a:gd name="connsiteX1536" fmla="*/ 549443 w 7251911"/>
              <a:gd name="connsiteY1536" fmla="*/ 3100561 h 6858000"/>
              <a:gd name="connsiteX1537" fmla="*/ 528832 w 7251911"/>
              <a:gd name="connsiteY1537" fmla="*/ 3095542 h 6858000"/>
              <a:gd name="connsiteX1538" fmla="*/ 541058 w 7251911"/>
              <a:gd name="connsiteY1538" fmla="*/ 3081377 h 6858000"/>
              <a:gd name="connsiteX1539" fmla="*/ 549658 w 7251911"/>
              <a:gd name="connsiteY1539" fmla="*/ 3070190 h 6858000"/>
              <a:gd name="connsiteX1540" fmla="*/ 530704 w 7251911"/>
              <a:gd name="connsiteY1540" fmla="*/ 3062437 h 6858000"/>
              <a:gd name="connsiteX1541" fmla="*/ 512991 w 7251911"/>
              <a:gd name="connsiteY1541" fmla="*/ 3064643 h 6858000"/>
              <a:gd name="connsiteX1542" fmla="*/ 466126 w 7251911"/>
              <a:gd name="connsiteY1542" fmla="*/ 3041400 h 6858000"/>
              <a:gd name="connsiteX1543" fmla="*/ 467736 w 7251911"/>
              <a:gd name="connsiteY1543" fmla="*/ 3022235 h 6858000"/>
              <a:gd name="connsiteX1544" fmla="*/ 448938 w 7251911"/>
              <a:gd name="connsiteY1544" fmla="*/ 3015726 h 6858000"/>
              <a:gd name="connsiteX1545" fmla="*/ 423293 w 7251911"/>
              <a:gd name="connsiteY1545" fmla="*/ 3050529 h 6858000"/>
              <a:gd name="connsiteX1546" fmla="*/ 390204 w 7251911"/>
              <a:gd name="connsiteY1546" fmla="*/ 3025570 h 6858000"/>
              <a:gd name="connsiteX1547" fmla="*/ 399019 w 7251911"/>
              <a:gd name="connsiteY1547" fmla="*/ 2984014 h 6858000"/>
              <a:gd name="connsiteX1548" fmla="*/ 448532 w 7251911"/>
              <a:gd name="connsiteY1548" fmla="*/ 2980375 h 6858000"/>
              <a:gd name="connsiteX1549" fmla="*/ 515030 w 7251911"/>
              <a:gd name="connsiteY1549" fmla="*/ 2984736 h 6858000"/>
              <a:gd name="connsiteX1550" fmla="*/ 560297 w 7251911"/>
              <a:gd name="connsiteY1550" fmla="*/ 2979098 h 6858000"/>
              <a:gd name="connsiteX1551" fmla="*/ 743892 w 7251911"/>
              <a:gd name="connsiteY1551" fmla="*/ 2992896 h 6858000"/>
              <a:gd name="connsiteX1552" fmla="*/ 784292 w 7251911"/>
              <a:gd name="connsiteY1552" fmla="*/ 2980278 h 6858000"/>
              <a:gd name="connsiteX1553" fmla="*/ 787297 w 7251911"/>
              <a:gd name="connsiteY1553" fmla="*/ 2972317 h 6858000"/>
              <a:gd name="connsiteX1554" fmla="*/ 799726 w 7251911"/>
              <a:gd name="connsiteY1554" fmla="*/ 2975827 h 6858000"/>
              <a:gd name="connsiteX1555" fmla="*/ 806406 w 7251911"/>
              <a:gd name="connsiteY1555" fmla="*/ 2981316 h 6858000"/>
              <a:gd name="connsiteX1556" fmla="*/ 830644 w 7251911"/>
              <a:gd name="connsiteY1556" fmla="*/ 2983355 h 6858000"/>
              <a:gd name="connsiteX1557" fmla="*/ 821375 w 7251911"/>
              <a:gd name="connsiteY1557" fmla="*/ 2973130 h 6858000"/>
              <a:gd name="connsiteX1558" fmla="*/ 819097 w 7251911"/>
              <a:gd name="connsiteY1558" fmla="*/ 2970885 h 6858000"/>
              <a:gd name="connsiteX1559" fmla="*/ 816044 w 7251911"/>
              <a:gd name="connsiteY1559" fmla="*/ 2962415 h 6858000"/>
              <a:gd name="connsiteX1560" fmla="*/ 829665 w 7251911"/>
              <a:gd name="connsiteY1560" fmla="*/ 2959454 h 6858000"/>
              <a:gd name="connsiteX1561" fmla="*/ 863414 w 7251911"/>
              <a:gd name="connsiteY1561" fmla="*/ 2957621 h 6858000"/>
              <a:gd name="connsiteX1562" fmla="*/ 886164 w 7251911"/>
              <a:gd name="connsiteY1562" fmla="*/ 2942694 h 6858000"/>
              <a:gd name="connsiteX1563" fmla="*/ 874743 w 7251911"/>
              <a:gd name="connsiteY1563" fmla="*/ 2936279 h 6858000"/>
              <a:gd name="connsiteX1564" fmla="*/ 859724 w 7251911"/>
              <a:gd name="connsiteY1564" fmla="*/ 2936279 h 6858000"/>
              <a:gd name="connsiteX1565" fmla="*/ 859724 w 7251911"/>
              <a:gd name="connsiteY1565" fmla="*/ 2928686 h 6858000"/>
              <a:gd name="connsiteX1566" fmla="*/ 859724 w 7251911"/>
              <a:gd name="connsiteY1566" fmla="*/ 2924889 h 6858000"/>
              <a:gd name="connsiteX1567" fmla="*/ 878263 w 7251911"/>
              <a:gd name="connsiteY1567" fmla="*/ 2924119 h 6858000"/>
              <a:gd name="connsiteX1568" fmla="*/ 890557 w 7251911"/>
              <a:gd name="connsiteY1568" fmla="*/ 2920245 h 6858000"/>
              <a:gd name="connsiteX1569" fmla="*/ 884413 w 7251911"/>
              <a:gd name="connsiteY1569" fmla="*/ 2913599 h 6858000"/>
              <a:gd name="connsiteX1570" fmla="*/ 855572 w 7251911"/>
              <a:gd name="connsiteY1570" fmla="*/ 2910712 h 6858000"/>
              <a:gd name="connsiteX1571" fmla="*/ 740182 w 7251911"/>
              <a:gd name="connsiteY1571" fmla="*/ 2914969 h 6858000"/>
              <a:gd name="connsiteX1572" fmla="*/ 700974 w 7251911"/>
              <a:gd name="connsiteY1572" fmla="*/ 2921117 h 6858000"/>
              <a:gd name="connsiteX1573" fmla="*/ 684609 w 7251911"/>
              <a:gd name="connsiteY1573" fmla="*/ 2918098 h 6858000"/>
              <a:gd name="connsiteX1574" fmla="*/ 654730 w 7251911"/>
              <a:gd name="connsiteY1574" fmla="*/ 2902855 h 6858000"/>
              <a:gd name="connsiteX1575" fmla="*/ 602163 w 7251911"/>
              <a:gd name="connsiteY1575" fmla="*/ 2898023 h 6858000"/>
              <a:gd name="connsiteX1576" fmla="*/ 580001 w 7251911"/>
              <a:gd name="connsiteY1576" fmla="*/ 2880555 h 6858000"/>
              <a:gd name="connsiteX1577" fmla="*/ 581194 w 7251911"/>
              <a:gd name="connsiteY1577" fmla="*/ 2874084 h 6858000"/>
              <a:gd name="connsiteX1578" fmla="*/ 564053 w 7251911"/>
              <a:gd name="connsiteY1578" fmla="*/ 2864840 h 6858000"/>
              <a:gd name="connsiteX1579" fmla="*/ 557421 w 7251911"/>
              <a:gd name="connsiteY1579" fmla="*/ 2875781 h 6858000"/>
              <a:gd name="connsiteX1580" fmla="*/ 545040 w 7251911"/>
              <a:gd name="connsiteY1580" fmla="*/ 2888702 h 6858000"/>
              <a:gd name="connsiteX1581" fmla="*/ 512572 w 7251911"/>
              <a:gd name="connsiteY1581" fmla="*/ 2868724 h 6858000"/>
              <a:gd name="connsiteX1582" fmla="*/ 511332 w 7251911"/>
              <a:gd name="connsiteY1582" fmla="*/ 2858764 h 6858000"/>
              <a:gd name="connsiteX1583" fmla="*/ 502111 w 7251911"/>
              <a:gd name="connsiteY1583" fmla="*/ 2864969 h 6858000"/>
              <a:gd name="connsiteX1584" fmla="*/ 476371 w 7251911"/>
              <a:gd name="connsiteY1584" fmla="*/ 2866911 h 6858000"/>
              <a:gd name="connsiteX1585" fmla="*/ 431009 w 7251911"/>
              <a:gd name="connsiteY1585" fmla="*/ 2839689 h 6858000"/>
              <a:gd name="connsiteX1586" fmla="*/ 390465 w 7251911"/>
              <a:gd name="connsiteY1586" fmla="*/ 2803016 h 6858000"/>
              <a:gd name="connsiteX1587" fmla="*/ 372704 w 7251911"/>
              <a:gd name="connsiteY1587" fmla="*/ 2788792 h 6858000"/>
              <a:gd name="connsiteX1588" fmla="*/ 277006 w 7251911"/>
              <a:gd name="connsiteY1588" fmla="*/ 2742553 h 6858000"/>
              <a:gd name="connsiteX1589" fmla="*/ 270899 w 7251911"/>
              <a:gd name="connsiteY1589" fmla="*/ 2725613 h 6858000"/>
              <a:gd name="connsiteX1590" fmla="*/ 292703 w 7251911"/>
              <a:gd name="connsiteY1590" fmla="*/ 2724161 h 6858000"/>
              <a:gd name="connsiteX1591" fmla="*/ 328129 w 7251911"/>
              <a:gd name="connsiteY1591" fmla="*/ 2719748 h 6858000"/>
              <a:gd name="connsiteX1592" fmla="*/ 374278 w 7251911"/>
              <a:gd name="connsiteY1592" fmla="*/ 2705150 h 6858000"/>
              <a:gd name="connsiteX1593" fmla="*/ 415704 w 7251911"/>
              <a:gd name="connsiteY1593" fmla="*/ 2732863 h 6858000"/>
              <a:gd name="connsiteX1594" fmla="*/ 413319 w 7251911"/>
              <a:gd name="connsiteY1594" fmla="*/ 2745803 h 6858000"/>
              <a:gd name="connsiteX1595" fmla="*/ 411661 w 7251911"/>
              <a:gd name="connsiteY1595" fmla="*/ 2748539 h 6858000"/>
              <a:gd name="connsiteX1596" fmla="*/ 415442 w 7251911"/>
              <a:gd name="connsiteY1596" fmla="*/ 2746803 h 6858000"/>
              <a:gd name="connsiteX1597" fmla="*/ 437246 w 7251911"/>
              <a:gd name="connsiteY1597" fmla="*/ 2745351 h 6858000"/>
              <a:gd name="connsiteX1598" fmla="*/ 495621 w 7251911"/>
              <a:gd name="connsiteY1598" fmla="*/ 2716587 h 6858000"/>
              <a:gd name="connsiteX1599" fmla="*/ 527684 w 7251911"/>
              <a:gd name="connsiteY1599" fmla="*/ 2701214 h 6858000"/>
              <a:gd name="connsiteX1600" fmla="*/ 559066 w 7251911"/>
              <a:gd name="connsiteY1600" fmla="*/ 2712478 h 6858000"/>
              <a:gd name="connsiteX1601" fmla="*/ 665332 w 7251911"/>
              <a:gd name="connsiteY1601" fmla="*/ 2747286 h 6858000"/>
              <a:gd name="connsiteX1602" fmla="*/ 692683 w 7251911"/>
              <a:gd name="connsiteY1602" fmla="*/ 2726179 h 6858000"/>
              <a:gd name="connsiteX1603" fmla="*/ 707294 w 7251911"/>
              <a:gd name="connsiteY1603" fmla="*/ 2699072 h 6858000"/>
              <a:gd name="connsiteX1604" fmla="*/ 751571 w 7251911"/>
              <a:gd name="connsiteY1604" fmla="*/ 2717580 h 6858000"/>
              <a:gd name="connsiteX1605" fmla="*/ 807764 w 7251911"/>
              <a:gd name="connsiteY1605" fmla="*/ 2719431 h 6858000"/>
              <a:gd name="connsiteX1606" fmla="*/ 811855 w 7251911"/>
              <a:gd name="connsiteY1606" fmla="*/ 2720185 h 6858000"/>
              <a:gd name="connsiteX1607" fmla="*/ 837178 w 7251911"/>
              <a:gd name="connsiteY1607" fmla="*/ 2704862 h 6858000"/>
              <a:gd name="connsiteX1608" fmla="*/ 837582 w 7251911"/>
              <a:gd name="connsiteY1608" fmla="*/ 2703771 h 6858000"/>
              <a:gd name="connsiteX1609" fmla="*/ 824677 w 7251911"/>
              <a:gd name="connsiteY1609" fmla="*/ 2704671 h 6858000"/>
              <a:gd name="connsiteX1610" fmla="*/ 805904 w 7251911"/>
              <a:gd name="connsiteY1610" fmla="*/ 2693281 h 6858000"/>
              <a:gd name="connsiteX1611" fmla="*/ 817168 w 7251911"/>
              <a:gd name="connsiteY1611" fmla="*/ 2678096 h 6858000"/>
              <a:gd name="connsiteX1612" fmla="*/ 845555 w 7251911"/>
              <a:gd name="connsiteY1612" fmla="*/ 2672878 h 6858000"/>
              <a:gd name="connsiteX1613" fmla="*/ 845635 w 7251911"/>
              <a:gd name="connsiteY1613" fmla="*/ 2670462 h 6858000"/>
              <a:gd name="connsiteX1614" fmla="*/ 858326 w 7251911"/>
              <a:gd name="connsiteY1614" fmla="*/ 2660031 h 6858000"/>
              <a:gd name="connsiteX1615" fmla="*/ 866198 w 7251911"/>
              <a:gd name="connsiteY1615" fmla="*/ 2659050 h 6858000"/>
              <a:gd name="connsiteX1616" fmla="*/ 877506 w 7251911"/>
              <a:gd name="connsiteY1616" fmla="*/ 2667599 h 6858000"/>
              <a:gd name="connsiteX1617" fmla="*/ 895270 w 7251911"/>
              <a:gd name="connsiteY1617" fmla="*/ 2670502 h 6858000"/>
              <a:gd name="connsiteX1618" fmla="*/ 899160 w 7251911"/>
              <a:gd name="connsiteY1618" fmla="*/ 2670502 h 6858000"/>
              <a:gd name="connsiteX1619" fmla="*/ 903288 w 7251911"/>
              <a:gd name="connsiteY1619" fmla="*/ 2662155 h 6858000"/>
              <a:gd name="connsiteX1620" fmla="*/ 896017 w 7251911"/>
              <a:gd name="connsiteY1620" fmla="*/ 2659114 h 6858000"/>
              <a:gd name="connsiteX1621" fmla="*/ 888508 w 7251911"/>
              <a:gd name="connsiteY1621" fmla="*/ 2651520 h 6858000"/>
              <a:gd name="connsiteX1622" fmla="*/ 899772 w 7251911"/>
              <a:gd name="connsiteY1622" fmla="*/ 2643928 h 6858000"/>
              <a:gd name="connsiteX1623" fmla="*/ 911338 w 7251911"/>
              <a:gd name="connsiteY1623" fmla="*/ 2645876 h 6858000"/>
              <a:gd name="connsiteX1624" fmla="*/ 912290 w 7251911"/>
              <a:gd name="connsiteY1624" fmla="*/ 2643951 h 6858000"/>
              <a:gd name="connsiteX1625" fmla="*/ 919330 w 7251911"/>
              <a:gd name="connsiteY1625" fmla="*/ 2628290 h 6858000"/>
              <a:gd name="connsiteX1626" fmla="*/ 926609 w 7251911"/>
              <a:gd name="connsiteY1626" fmla="*/ 2624945 h 6858000"/>
              <a:gd name="connsiteX1627" fmla="*/ 922300 w 7251911"/>
              <a:gd name="connsiteY1627" fmla="*/ 2624945 h 6858000"/>
              <a:gd name="connsiteX1628" fmla="*/ 911036 w 7251911"/>
              <a:gd name="connsiteY1628" fmla="*/ 2594574 h 6858000"/>
              <a:gd name="connsiteX1629" fmla="*/ 911036 w 7251911"/>
              <a:gd name="connsiteY1629" fmla="*/ 2586981 h 6858000"/>
              <a:gd name="connsiteX1630" fmla="*/ 922300 w 7251911"/>
              <a:gd name="connsiteY1630" fmla="*/ 2583184 h 6858000"/>
              <a:gd name="connsiteX1631" fmla="*/ 941074 w 7251911"/>
              <a:gd name="connsiteY1631" fmla="*/ 2584608 h 6858000"/>
              <a:gd name="connsiteX1632" fmla="*/ 959400 w 7251911"/>
              <a:gd name="connsiteY1632" fmla="*/ 2583218 h 6858000"/>
              <a:gd name="connsiteX1633" fmla="*/ 951979 w 7251911"/>
              <a:gd name="connsiteY1633" fmla="*/ 2582360 h 6858000"/>
              <a:gd name="connsiteX1634" fmla="*/ 941157 w 7251911"/>
              <a:gd name="connsiteY1634" fmla="*/ 2571796 h 6858000"/>
              <a:gd name="connsiteX1635" fmla="*/ 922300 w 7251911"/>
              <a:gd name="connsiteY1635" fmla="*/ 2571796 h 6858000"/>
              <a:gd name="connsiteX1636" fmla="*/ 884753 w 7251911"/>
              <a:gd name="connsiteY1636" fmla="*/ 2571796 h 6858000"/>
              <a:gd name="connsiteX1637" fmla="*/ 865979 w 7251911"/>
              <a:gd name="connsiteY1637" fmla="*/ 2571796 h 6858000"/>
              <a:gd name="connsiteX1638" fmla="*/ 838594 w 7251911"/>
              <a:gd name="connsiteY1638" fmla="*/ 2554489 h 6858000"/>
              <a:gd name="connsiteX1639" fmla="*/ 829480 w 7251911"/>
              <a:gd name="connsiteY1639" fmla="*/ 2561480 h 6858000"/>
              <a:gd name="connsiteX1640" fmla="*/ 788178 w 7251911"/>
              <a:gd name="connsiteY1640" fmla="*/ 2557683 h 6858000"/>
              <a:gd name="connsiteX1641" fmla="*/ 780669 w 7251911"/>
              <a:gd name="connsiteY1641" fmla="*/ 2546294 h 6858000"/>
              <a:gd name="connsiteX1642" fmla="*/ 716839 w 7251911"/>
              <a:gd name="connsiteY1642" fmla="*/ 2565276 h 6858000"/>
              <a:gd name="connsiteX1643" fmla="*/ 675537 w 7251911"/>
              <a:gd name="connsiteY1643" fmla="*/ 2565276 h 6858000"/>
              <a:gd name="connsiteX1644" fmla="*/ 581669 w 7251911"/>
              <a:gd name="connsiteY1644" fmla="*/ 2569073 h 6858000"/>
              <a:gd name="connsiteX1645" fmla="*/ 555386 w 7251911"/>
              <a:gd name="connsiteY1645" fmla="*/ 2572869 h 6858000"/>
              <a:gd name="connsiteX1646" fmla="*/ 525348 w 7251911"/>
              <a:gd name="connsiteY1646" fmla="*/ 2569073 h 6858000"/>
              <a:gd name="connsiteX1647" fmla="*/ 491555 w 7251911"/>
              <a:gd name="connsiteY1647" fmla="*/ 2569073 h 6858000"/>
              <a:gd name="connsiteX1648" fmla="*/ 487801 w 7251911"/>
              <a:gd name="connsiteY1648" fmla="*/ 2546294 h 6858000"/>
              <a:gd name="connsiteX1649" fmla="*/ 442744 w 7251911"/>
              <a:gd name="connsiteY1649" fmla="*/ 2534905 h 6858000"/>
              <a:gd name="connsiteX1650" fmla="*/ 431480 w 7251911"/>
              <a:gd name="connsiteY1650" fmla="*/ 2538701 h 6858000"/>
              <a:gd name="connsiteX1651" fmla="*/ 423970 w 7251911"/>
              <a:gd name="connsiteY1651" fmla="*/ 2527311 h 6858000"/>
              <a:gd name="connsiteX1652" fmla="*/ 431480 w 7251911"/>
              <a:gd name="connsiteY1652" fmla="*/ 2515922 h 6858000"/>
              <a:gd name="connsiteX1653" fmla="*/ 461517 w 7251911"/>
              <a:gd name="connsiteY1653" fmla="*/ 2519719 h 6858000"/>
              <a:gd name="connsiteX1654" fmla="*/ 495310 w 7251911"/>
              <a:gd name="connsiteY1654" fmla="*/ 2512125 h 6858000"/>
              <a:gd name="connsiteX1655" fmla="*/ 506574 w 7251911"/>
              <a:gd name="connsiteY1655" fmla="*/ 2489347 h 6858000"/>
              <a:gd name="connsiteX1656" fmla="*/ 525348 w 7251911"/>
              <a:gd name="connsiteY1656" fmla="*/ 2481754 h 6858000"/>
              <a:gd name="connsiteX1657" fmla="*/ 570404 w 7251911"/>
              <a:gd name="connsiteY1657" fmla="*/ 2496940 h 6858000"/>
              <a:gd name="connsiteX1658" fmla="*/ 589178 w 7251911"/>
              <a:gd name="connsiteY1658" fmla="*/ 2496940 h 6858000"/>
              <a:gd name="connsiteX1659" fmla="*/ 596688 w 7251911"/>
              <a:gd name="connsiteY1659" fmla="*/ 2485550 h 6858000"/>
              <a:gd name="connsiteX1660" fmla="*/ 592933 w 7251911"/>
              <a:gd name="connsiteY1660" fmla="*/ 2466568 h 6858000"/>
              <a:gd name="connsiteX1661" fmla="*/ 570404 w 7251911"/>
              <a:gd name="connsiteY1661" fmla="*/ 2451382 h 6858000"/>
              <a:gd name="connsiteX1662" fmla="*/ 566650 w 7251911"/>
              <a:gd name="connsiteY1662" fmla="*/ 2443790 h 6858000"/>
              <a:gd name="connsiteX1663" fmla="*/ 574159 w 7251911"/>
              <a:gd name="connsiteY1663" fmla="*/ 2439993 h 6858000"/>
              <a:gd name="connsiteX1664" fmla="*/ 611706 w 7251911"/>
              <a:gd name="connsiteY1664" fmla="*/ 2443790 h 6858000"/>
              <a:gd name="connsiteX1665" fmla="*/ 615461 w 7251911"/>
              <a:gd name="connsiteY1665" fmla="*/ 2443790 h 6858000"/>
              <a:gd name="connsiteX1666" fmla="*/ 615461 w 7251911"/>
              <a:gd name="connsiteY1666" fmla="*/ 2436196 h 6858000"/>
              <a:gd name="connsiteX1667" fmla="*/ 619216 w 7251911"/>
              <a:gd name="connsiteY1667" fmla="*/ 2424807 h 6858000"/>
              <a:gd name="connsiteX1668" fmla="*/ 645499 w 7251911"/>
              <a:gd name="connsiteY1668" fmla="*/ 2424807 h 6858000"/>
              <a:gd name="connsiteX1669" fmla="*/ 611706 w 7251911"/>
              <a:gd name="connsiteY1669" fmla="*/ 2413418 h 6858000"/>
              <a:gd name="connsiteX1670" fmla="*/ 607952 w 7251911"/>
              <a:gd name="connsiteY1670" fmla="*/ 2402028 h 6858000"/>
              <a:gd name="connsiteX1671" fmla="*/ 596688 w 7251911"/>
              <a:gd name="connsiteY1671" fmla="*/ 2379249 h 6858000"/>
              <a:gd name="connsiteX1672" fmla="*/ 581669 w 7251911"/>
              <a:gd name="connsiteY1672" fmla="*/ 2379249 h 6858000"/>
              <a:gd name="connsiteX1673" fmla="*/ 581669 w 7251911"/>
              <a:gd name="connsiteY1673" fmla="*/ 2371657 h 6858000"/>
              <a:gd name="connsiteX1674" fmla="*/ 581669 w 7251911"/>
              <a:gd name="connsiteY1674" fmla="*/ 2367860 h 6858000"/>
              <a:gd name="connsiteX1675" fmla="*/ 653008 w 7251911"/>
              <a:gd name="connsiteY1675" fmla="*/ 2352674 h 6858000"/>
              <a:gd name="connsiteX1676" fmla="*/ 698065 w 7251911"/>
              <a:gd name="connsiteY1676" fmla="*/ 2333691 h 6858000"/>
              <a:gd name="connsiteX1677" fmla="*/ 705575 w 7251911"/>
              <a:gd name="connsiteY1677" fmla="*/ 2326099 h 6858000"/>
              <a:gd name="connsiteX1678" fmla="*/ 694310 w 7251911"/>
              <a:gd name="connsiteY1678" fmla="*/ 2318505 h 6858000"/>
              <a:gd name="connsiteX1679" fmla="*/ 660518 w 7251911"/>
              <a:gd name="connsiteY1679" fmla="*/ 2318505 h 6858000"/>
              <a:gd name="connsiteX1680" fmla="*/ 653008 w 7251911"/>
              <a:gd name="connsiteY1680" fmla="*/ 2314709 h 6858000"/>
              <a:gd name="connsiteX1681" fmla="*/ 656763 w 7251911"/>
              <a:gd name="connsiteY1681" fmla="*/ 2307116 h 6858000"/>
              <a:gd name="connsiteX1682" fmla="*/ 679291 w 7251911"/>
              <a:gd name="connsiteY1682" fmla="*/ 2299523 h 6858000"/>
              <a:gd name="connsiteX1683" fmla="*/ 713084 w 7251911"/>
              <a:gd name="connsiteY1683" fmla="*/ 2299523 h 6858000"/>
              <a:gd name="connsiteX1684" fmla="*/ 716839 w 7251911"/>
              <a:gd name="connsiteY1684" fmla="*/ 2284337 h 6858000"/>
              <a:gd name="connsiteX1685" fmla="*/ 716839 w 7251911"/>
              <a:gd name="connsiteY1685" fmla="*/ 2276745 h 6858000"/>
              <a:gd name="connsiteX1686" fmla="*/ 660518 w 7251911"/>
              <a:gd name="connsiteY1686" fmla="*/ 2253965 h 6858000"/>
              <a:gd name="connsiteX1687" fmla="*/ 529103 w 7251911"/>
              <a:gd name="connsiteY1687" fmla="*/ 2261559 h 6858000"/>
              <a:gd name="connsiteX1688" fmla="*/ 510329 w 7251911"/>
              <a:gd name="connsiteY1688" fmla="*/ 2253965 h 6858000"/>
              <a:gd name="connsiteX1689" fmla="*/ 529103 w 7251911"/>
              <a:gd name="connsiteY1689" fmla="*/ 2246373 h 6858000"/>
              <a:gd name="connsiteX1690" fmla="*/ 574159 w 7251911"/>
              <a:gd name="connsiteY1690" fmla="*/ 2238780 h 6858000"/>
              <a:gd name="connsiteX1691" fmla="*/ 622971 w 7251911"/>
              <a:gd name="connsiteY1691" fmla="*/ 2238780 h 6858000"/>
              <a:gd name="connsiteX1692" fmla="*/ 698065 w 7251911"/>
              <a:gd name="connsiteY1692" fmla="*/ 2234983 h 6858000"/>
              <a:gd name="connsiteX1693" fmla="*/ 746401 w 7251911"/>
              <a:gd name="connsiteY1693" fmla="*/ 2225737 h 6858000"/>
              <a:gd name="connsiteX1694" fmla="*/ 750522 w 7251911"/>
              <a:gd name="connsiteY1694" fmla="*/ 2221571 h 6858000"/>
              <a:gd name="connsiteX1695" fmla="*/ 760847 w 7251911"/>
              <a:gd name="connsiteY1695" fmla="*/ 2222520 h 6858000"/>
              <a:gd name="connsiteX1696" fmla="*/ 763218 w 7251911"/>
              <a:gd name="connsiteY1696" fmla="*/ 2222520 h 6858000"/>
              <a:gd name="connsiteX1697" fmla="*/ 767528 w 7251911"/>
              <a:gd name="connsiteY1697" fmla="*/ 2221695 h 6858000"/>
              <a:gd name="connsiteX1698" fmla="*/ 798387 w 7251911"/>
              <a:gd name="connsiteY1698" fmla="*/ 2207222 h 6858000"/>
              <a:gd name="connsiteX1699" fmla="*/ 803740 w 7251911"/>
              <a:gd name="connsiteY1699" fmla="*/ 2202993 h 6858000"/>
              <a:gd name="connsiteX1700" fmla="*/ 794171 w 7251911"/>
              <a:gd name="connsiteY1700" fmla="*/ 2202114 h 6858000"/>
              <a:gd name="connsiteX1701" fmla="*/ 775866 w 7251911"/>
              <a:gd name="connsiteY1701" fmla="*/ 2203538 h 6858000"/>
              <a:gd name="connsiteX1702" fmla="*/ 764602 w 7251911"/>
              <a:gd name="connsiteY1702" fmla="*/ 2192148 h 6858000"/>
              <a:gd name="connsiteX1703" fmla="*/ 775866 w 7251911"/>
              <a:gd name="connsiteY1703" fmla="*/ 2180759 h 6858000"/>
              <a:gd name="connsiteX1704" fmla="*/ 836736 w 7251911"/>
              <a:gd name="connsiteY1704" fmla="*/ 2180759 h 6858000"/>
              <a:gd name="connsiteX1705" fmla="*/ 846078 w 7251911"/>
              <a:gd name="connsiteY1705" fmla="*/ 2176627 h 6858000"/>
              <a:gd name="connsiteX1706" fmla="*/ 831249 w 7251911"/>
              <a:gd name="connsiteY1706" fmla="*/ 2172217 h 6858000"/>
              <a:gd name="connsiteX1707" fmla="*/ 821984 w 7251911"/>
              <a:gd name="connsiteY1707" fmla="*/ 2162851 h 6858000"/>
              <a:gd name="connsiteX1708" fmla="*/ 675537 w 7251911"/>
              <a:gd name="connsiteY1708" fmla="*/ 2162851 h 6858000"/>
              <a:gd name="connsiteX1709" fmla="*/ 619216 w 7251911"/>
              <a:gd name="connsiteY1709" fmla="*/ 2124886 h 6858000"/>
              <a:gd name="connsiteX1710" fmla="*/ 619216 w 7251911"/>
              <a:gd name="connsiteY1710" fmla="*/ 2117293 h 6858000"/>
              <a:gd name="connsiteX1711" fmla="*/ 634235 w 7251911"/>
              <a:gd name="connsiteY1711" fmla="*/ 2086922 h 6858000"/>
              <a:gd name="connsiteX1712" fmla="*/ 656763 w 7251911"/>
              <a:gd name="connsiteY1712" fmla="*/ 2064143 h 6858000"/>
              <a:gd name="connsiteX1713" fmla="*/ 690556 w 7251911"/>
              <a:gd name="connsiteY1713" fmla="*/ 2018585 h 6858000"/>
              <a:gd name="connsiteX1714" fmla="*/ 731858 w 7251911"/>
              <a:gd name="connsiteY1714" fmla="*/ 1954045 h 6858000"/>
              <a:gd name="connsiteX1715" fmla="*/ 746876 w 7251911"/>
              <a:gd name="connsiteY1715" fmla="*/ 1950249 h 6858000"/>
              <a:gd name="connsiteX1716" fmla="*/ 788178 w 7251911"/>
              <a:gd name="connsiteY1716" fmla="*/ 1942656 h 6858000"/>
              <a:gd name="connsiteX1717" fmla="*/ 796888 w 7251911"/>
              <a:gd name="connsiteY1717" fmla="*/ 1940454 h 6858000"/>
              <a:gd name="connsiteX1718" fmla="*/ 786257 w 7251911"/>
              <a:gd name="connsiteY1718" fmla="*/ 1939319 h 6858000"/>
              <a:gd name="connsiteX1719" fmla="*/ 767478 w 7251911"/>
              <a:gd name="connsiteY1719" fmla="*/ 1940553 h 6858000"/>
              <a:gd name="connsiteX1720" fmla="*/ 624755 w 7251911"/>
              <a:gd name="connsiteY1720" fmla="*/ 1940553 h 6858000"/>
              <a:gd name="connsiteX1721" fmla="*/ 534615 w 7251911"/>
              <a:gd name="connsiteY1721" fmla="*/ 1939319 h 6858000"/>
              <a:gd name="connsiteX1722" fmla="*/ 515835 w 7251911"/>
              <a:gd name="connsiteY1722" fmla="*/ 1935617 h 6858000"/>
              <a:gd name="connsiteX1723" fmla="*/ 549638 w 7251911"/>
              <a:gd name="connsiteY1723" fmla="*/ 1933149 h 6858000"/>
              <a:gd name="connsiteX1724" fmla="*/ 594708 w 7251911"/>
              <a:gd name="connsiteY1724" fmla="*/ 1933149 h 6858000"/>
              <a:gd name="connsiteX1725" fmla="*/ 613488 w 7251911"/>
              <a:gd name="connsiteY1725" fmla="*/ 1928213 h 6858000"/>
              <a:gd name="connsiteX1726" fmla="*/ 624755 w 7251911"/>
              <a:gd name="connsiteY1726" fmla="*/ 1925745 h 6858000"/>
              <a:gd name="connsiteX1727" fmla="*/ 692361 w 7251911"/>
              <a:gd name="connsiteY1727" fmla="*/ 1925745 h 6858000"/>
              <a:gd name="connsiteX1728" fmla="*/ 703628 w 7251911"/>
              <a:gd name="connsiteY1728" fmla="*/ 1925745 h 6858000"/>
              <a:gd name="connsiteX1729" fmla="*/ 707384 w 7251911"/>
              <a:gd name="connsiteY1729" fmla="*/ 1923277 h 6858000"/>
              <a:gd name="connsiteX1730" fmla="*/ 707384 w 7251911"/>
              <a:gd name="connsiteY1730" fmla="*/ 1922043 h 6858000"/>
              <a:gd name="connsiteX1731" fmla="*/ 703628 w 7251911"/>
              <a:gd name="connsiteY1731" fmla="*/ 1922043 h 6858000"/>
              <a:gd name="connsiteX1732" fmla="*/ 624755 w 7251911"/>
              <a:gd name="connsiteY1732" fmla="*/ 1919575 h 6858000"/>
              <a:gd name="connsiteX1733" fmla="*/ 572173 w 7251911"/>
              <a:gd name="connsiteY1733" fmla="*/ 1917107 h 6858000"/>
              <a:gd name="connsiteX1734" fmla="*/ 564661 w 7251911"/>
              <a:gd name="connsiteY1734" fmla="*/ 1915873 h 6858000"/>
              <a:gd name="connsiteX1735" fmla="*/ 500812 w 7251911"/>
              <a:gd name="connsiteY1735" fmla="*/ 1918341 h 6858000"/>
              <a:gd name="connsiteX1736" fmla="*/ 470765 w 7251911"/>
              <a:gd name="connsiteY1736" fmla="*/ 1919575 h 6858000"/>
              <a:gd name="connsiteX1737" fmla="*/ 451986 w 7251911"/>
              <a:gd name="connsiteY1737" fmla="*/ 1915873 h 6858000"/>
              <a:gd name="connsiteX1738" fmla="*/ 459497 w 7251911"/>
              <a:gd name="connsiteY1738" fmla="*/ 1908469 h 6858000"/>
              <a:gd name="connsiteX1739" fmla="*/ 493300 w 7251911"/>
              <a:gd name="connsiteY1739" fmla="*/ 1904767 h 6858000"/>
              <a:gd name="connsiteX1740" fmla="*/ 527103 w 7251911"/>
              <a:gd name="connsiteY1740" fmla="*/ 1904767 h 6858000"/>
              <a:gd name="connsiteX1741" fmla="*/ 542126 w 7251911"/>
              <a:gd name="connsiteY1741" fmla="*/ 1903533 h 6858000"/>
              <a:gd name="connsiteX1742" fmla="*/ 504568 w 7251911"/>
              <a:gd name="connsiteY1742" fmla="*/ 1902299 h 6858000"/>
              <a:gd name="connsiteX1743" fmla="*/ 512079 w 7251911"/>
              <a:gd name="connsiteY1743" fmla="*/ 1893661 h 6858000"/>
              <a:gd name="connsiteX1744" fmla="*/ 534615 w 7251911"/>
              <a:gd name="connsiteY1744" fmla="*/ 1891193 h 6858000"/>
              <a:gd name="connsiteX1745" fmla="*/ 538370 w 7251911"/>
              <a:gd name="connsiteY1745" fmla="*/ 1887491 h 6858000"/>
              <a:gd name="connsiteX1746" fmla="*/ 530859 w 7251911"/>
              <a:gd name="connsiteY1746" fmla="*/ 1886257 h 6858000"/>
              <a:gd name="connsiteX1747" fmla="*/ 478277 w 7251911"/>
              <a:gd name="connsiteY1747" fmla="*/ 1887491 h 6858000"/>
              <a:gd name="connsiteX1748" fmla="*/ 444474 w 7251911"/>
              <a:gd name="connsiteY1748" fmla="*/ 1887491 h 6858000"/>
              <a:gd name="connsiteX1749" fmla="*/ 410671 w 7251911"/>
              <a:gd name="connsiteY1749" fmla="*/ 1883789 h 6858000"/>
              <a:gd name="connsiteX1750" fmla="*/ 388136 w 7251911"/>
              <a:gd name="connsiteY1750" fmla="*/ 1877619 h 6858000"/>
              <a:gd name="connsiteX1751" fmla="*/ 369356 w 7251911"/>
              <a:gd name="connsiteY1751" fmla="*/ 1873917 h 6858000"/>
              <a:gd name="connsiteX1752" fmla="*/ 350577 w 7251911"/>
              <a:gd name="connsiteY1752" fmla="*/ 1873917 h 6858000"/>
              <a:gd name="connsiteX1753" fmla="*/ 343065 w 7251911"/>
              <a:gd name="connsiteY1753" fmla="*/ 1867747 h 6858000"/>
              <a:gd name="connsiteX1754" fmla="*/ 361845 w 7251911"/>
              <a:gd name="connsiteY1754" fmla="*/ 1862811 h 6858000"/>
              <a:gd name="connsiteX1755" fmla="*/ 406915 w 7251911"/>
              <a:gd name="connsiteY1755" fmla="*/ 1862811 h 6858000"/>
              <a:gd name="connsiteX1756" fmla="*/ 455742 w 7251911"/>
              <a:gd name="connsiteY1756" fmla="*/ 1862811 h 6858000"/>
              <a:gd name="connsiteX1757" fmla="*/ 497056 w 7251911"/>
              <a:gd name="connsiteY1757" fmla="*/ 1860343 h 6858000"/>
              <a:gd name="connsiteX1758" fmla="*/ 512079 w 7251911"/>
              <a:gd name="connsiteY1758" fmla="*/ 1850471 h 6858000"/>
              <a:gd name="connsiteX1759" fmla="*/ 530859 w 7251911"/>
              <a:gd name="connsiteY1759" fmla="*/ 1844301 h 6858000"/>
              <a:gd name="connsiteX1760" fmla="*/ 572173 w 7251911"/>
              <a:gd name="connsiteY1760" fmla="*/ 1845535 h 6858000"/>
              <a:gd name="connsiteX1761" fmla="*/ 590952 w 7251911"/>
              <a:gd name="connsiteY1761" fmla="*/ 1843067 h 6858000"/>
              <a:gd name="connsiteX1762" fmla="*/ 605976 w 7251911"/>
              <a:gd name="connsiteY1762" fmla="*/ 1840599 h 6858000"/>
              <a:gd name="connsiteX1763" fmla="*/ 651046 w 7251911"/>
              <a:gd name="connsiteY1763" fmla="*/ 1840599 h 6858000"/>
              <a:gd name="connsiteX1764" fmla="*/ 696116 w 7251911"/>
              <a:gd name="connsiteY1764" fmla="*/ 1838130 h 6858000"/>
              <a:gd name="connsiteX1765" fmla="*/ 756210 w 7251911"/>
              <a:gd name="connsiteY1765" fmla="*/ 1835662 h 6858000"/>
              <a:gd name="connsiteX1766" fmla="*/ 763722 w 7251911"/>
              <a:gd name="connsiteY1766" fmla="*/ 1835662 h 6858000"/>
              <a:gd name="connsiteX1767" fmla="*/ 771234 w 7251911"/>
              <a:gd name="connsiteY1767" fmla="*/ 1831960 h 6858000"/>
              <a:gd name="connsiteX1768" fmla="*/ 786257 w 7251911"/>
              <a:gd name="connsiteY1768" fmla="*/ 1834428 h 6858000"/>
              <a:gd name="connsiteX1769" fmla="*/ 812548 w 7251911"/>
              <a:gd name="connsiteY1769" fmla="*/ 1831960 h 6858000"/>
              <a:gd name="connsiteX1770" fmla="*/ 838839 w 7251911"/>
              <a:gd name="connsiteY1770" fmla="*/ 1831960 h 6858000"/>
              <a:gd name="connsiteX1771" fmla="*/ 857618 w 7251911"/>
              <a:gd name="connsiteY1771" fmla="*/ 1830726 h 6858000"/>
              <a:gd name="connsiteX1772" fmla="*/ 902689 w 7251911"/>
              <a:gd name="connsiteY1772" fmla="*/ 1828258 h 6858000"/>
              <a:gd name="connsiteX1773" fmla="*/ 925224 w 7251911"/>
              <a:gd name="connsiteY1773" fmla="*/ 1827024 h 6858000"/>
              <a:gd name="connsiteX1774" fmla="*/ 932736 w 7251911"/>
              <a:gd name="connsiteY1774" fmla="*/ 1827024 h 6858000"/>
              <a:gd name="connsiteX1775" fmla="*/ 974440 w 7251911"/>
              <a:gd name="connsiteY1775" fmla="*/ 1826372 h 6858000"/>
              <a:gd name="connsiteX1776" fmla="*/ 973613 w 7251911"/>
              <a:gd name="connsiteY1776" fmla="*/ 1817171 h 6858000"/>
              <a:gd name="connsiteX1777" fmla="*/ 977367 w 7251911"/>
              <a:gd name="connsiteY1777" fmla="*/ 1805782 h 6858000"/>
              <a:gd name="connsiteX1778" fmla="*/ 994264 w 7251911"/>
              <a:gd name="connsiteY1778" fmla="*/ 1801511 h 6858000"/>
              <a:gd name="connsiteX1779" fmla="*/ 1005191 w 7251911"/>
              <a:gd name="connsiteY1779" fmla="*/ 1796908 h 6858000"/>
              <a:gd name="connsiteX1780" fmla="*/ 997481 w 7251911"/>
              <a:gd name="connsiteY1780" fmla="*/ 1794393 h 6858000"/>
              <a:gd name="connsiteX1781" fmla="*/ 984877 w 7251911"/>
              <a:gd name="connsiteY1781" fmla="*/ 1794393 h 6858000"/>
              <a:gd name="connsiteX1782" fmla="*/ 978775 w 7251911"/>
              <a:gd name="connsiteY1782" fmla="*/ 1790122 h 6858000"/>
              <a:gd name="connsiteX1783" fmla="*/ 979320 w 7251911"/>
              <a:gd name="connsiteY1783" fmla="*/ 1788469 h 6858000"/>
              <a:gd name="connsiteX1784" fmla="*/ 977973 w 7251911"/>
              <a:gd name="connsiteY1784" fmla="*/ 1788030 h 6858000"/>
              <a:gd name="connsiteX1785" fmla="*/ 951690 w 7251911"/>
              <a:gd name="connsiteY1785" fmla="*/ 1795623 h 6858000"/>
              <a:gd name="connsiteX1786" fmla="*/ 921652 w 7251911"/>
              <a:gd name="connsiteY1786" fmla="*/ 1810809 h 6858000"/>
              <a:gd name="connsiteX1787" fmla="*/ 880350 w 7251911"/>
              <a:gd name="connsiteY1787" fmla="*/ 1807012 h 6858000"/>
              <a:gd name="connsiteX1788" fmla="*/ 872841 w 7251911"/>
              <a:gd name="connsiteY1788" fmla="*/ 1795623 h 6858000"/>
              <a:gd name="connsiteX1789" fmla="*/ 809011 w 7251911"/>
              <a:gd name="connsiteY1789" fmla="*/ 1814605 h 6858000"/>
              <a:gd name="connsiteX1790" fmla="*/ 767709 w 7251911"/>
              <a:gd name="connsiteY1790" fmla="*/ 1814605 h 6858000"/>
              <a:gd name="connsiteX1791" fmla="*/ 673841 w 7251911"/>
              <a:gd name="connsiteY1791" fmla="*/ 1818402 h 6858000"/>
              <a:gd name="connsiteX1792" fmla="*/ 647558 w 7251911"/>
              <a:gd name="connsiteY1792" fmla="*/ 1822198 h 6858000"/>
              <a:gd name="connsiteX1793" fmla="*/ 617520 w 7251911"/>
              <a:gd name="connsiteY1793" fmla="*/ 1818402 h 6858000"/>
              <a:gd name="connsiteX1794" fmla="*/ 583727 w 7251911"/>
              <a:gd name="connsiteY1794" fmla="*/ 1818402 h 6858000"/>
              <a:gd name="connsiteX1795" fmla="*/ 579973 w 7251911"/>
              <a:gd name="connsiteY1795" fmla="*/ 1795623 h 6858000"/>
              <a:gd name="connsiteX1796" fmla="*/ 534916 w 7251911"/>
              <a:gd name="connsiteY1796" fmla="*/ 1784234 h 6858000"/>
              <a:gd name="connsiteX1797" fmla="*/ 523652 w 7251911"/>
              <a:gd name="connsiteY1797" fmla="*/ 1788030 h 6858000"/>
              <a:gd name="connsiteX1798" fmla="*/ 516142 w 7251911"/>
              <a:gd name="connsiteY1798" fmla="*/ 1776641 h 6858000"/>
              <a:gd name="connsiteX1799" fmla="*/ 523652 w 7251911"/>
              <a:gd name="connsiteY1799" fmla="*/ 1765251 h 6858000"/>
              <a:gd name="connsiteX1800" fmla="*/ 553689 w 7251911"/>
              <a:gd name="connsiteY1800" fmla="*/ 1769048 h 6858000"/>
              <a:gd name="connsiteX1801" fmla="*/ 587482 w 7251911"/>
              <a:gd name="connsiteY1801" fmla="*/ 1761455 h 6858000"/>
              <a:gd name="connsiteX1802" fmla="*/ 598746 w 7251911"/>
              <a:gd name="connsiteY1802" fmla="*/ 1738676 h 6858000"/>
              <a:gd name="connsiteX1803" fmla="*/ 617520 w 7251911"/>
              <a:gd name="connsiteY1803" fmla="*/ 1731083 h 6858000"/>
              <a:gd name="connsiteX1804" fmla="*/ 662576 w 7251911"/>
              <a:gd name="connsiteY1804" fmla="*/ 1746269 h 6858000"/>
              <a:gd name="connsiteX1805" fmla="*/ 681350 w 7251911"/>
              <a:gd name="connsiteY1805" fmla="*/ 1746269 h 6858000"/>
              <a:gd name="connsiteX1806" fmla="*/ 688860 w 7251911"/>
              <a:gd name="connsiteY1806" fmla="*/ 1734880 h 6858000"/>
              <a:gd name="connsiteX1807" fmla="*/ 685105 w 7251911"/>
              <a:gd name="connsiteY1807" fmla="*/ 1715897 h 6858000"/>
              <a:gd name="connsiteX1808" fmla="*/ 662576 w 7251911"/>
              <a:gd name="connsiteY1808" fmla="*/ 1700712 h 6858000"/>
              <a:gd name="connsiteX1809" fmla="*/ 658822 w 7251911"/>
              <a:gd name="connsiteY1809" fmla="*/ 1693119 h 6858000"/>
              <a:gd name="connsiteX1810" fmla="*/ 666331 w 7251911"/>
              <a:gd name="connsiteY1810" fmla="*/ 1689322 h 6858000"/>
              <a:gd name="connsiteX1811" fmla="*/ 703878 w 7251911"/>
              <a:gd name="connsiteY1811" fmla="*/ 1693119 h 6858000"/>
              <a:gd name="connsiteX1812" fmla="*/ 707633 w 7251911"/>
              <a:gd name="connsiteY1812" fmla="*/ 1693119 h 6858000"/>
              <a:gd name="connsiteX1813" fmla="*/ 707633 w 7251911"/>
              <a:gd name="connsiteY1813" fmla="*/ 1685526 h 6858000"/>
              <a:gd name="connsiteX1814" fmla="*/ 711388 w 7251911"/>
              <a:gd name="connsiteY1814" fmla="*/ 1674136 h 6858000"/>
              <a:gd name="connsiteX1815" fmla="*/ 737671 w 7251911"/>
              <a:gd name="connsiteY1815" fmla="*/ 1674136 h 6858000"/>
              <a:gd name="connsiteX1816" fmla="*/ 703878 w 7251911"/>
              <a:gd name="connsiteY1816" fmla="*/ 1662747 h 6858000"/>
              <a:gd name="connsiteX1817" fmla="*/ 700124 w 7251911"/>
              <a:gd name="connsiteY1817" fmla="*/ 1651357 h 6858000"/>
              <a:gd name="connsiteX1818" fmla="*/ 688860 w 7251911"/>
              <a:gd name="connsiteY1818" fmla="*/ 1628579 h 6858000"/>
              <a:gd name="connsiteX1819" fmla="*/ 673841 w 7251911"/>
              <a:gd name="connsiteY1819" fmla="*/ 1628579 h 6858000"/>
              <a:gd name="connsiteX1820" fmla="*/ 673841 w 7251911"/>
              <a:gd name="connsiteY1820" fmla="*/ 1620986 h 6858000"/>
              <a:gd name="connsiteX1821" fmla="*/ 673841 w 7251911"/>
              <a:gd name="connsiteY1821" fmla="*/ 1617189 h 6858000"/>
              <a:gd name="connsiteX1822" fmla="*/ 745180 w 7251911"/>
              <a:gd name="connsiteY1822" fmla="*/ 1602003 h 6858000"/>
              <a:gd name="connsiteX1823" fmla="*/ 790237 w 7251911"/>
              <a:gd name="connsiteY1823" fmla="*/ 1583021 h 6858000"/>
              <a:gd name="connsiteX1824" fmla="*/ 797747 w 7251911"/>
              <a:gd name="connsiteY1824" fmla="*/ 1575428 h 6858000"/>
              <a:gd name="connsiteX1825" fmla="*/ 786482 w 7251911"/>
              <a:gd name="connsiteY1825" fmla="*/ 1567835 h 6858000"/>
              <a:gd name="connsiteX1826" fmla="*/ 752690 w 7251911"/>
              <a:gd name="connsiteY1826" fmla="*/ 1567835 h 6858000"/>
              <a:gd name="connsiteX1827" fmla="*/ 745180 w 7251911"/>
              <a:gd name="connsiteY1827" fmla="*/ 1564039 h 6858000"/>
              <a:gd name="connsiteX1828" fmla="*/ 748935 w 7251911"/>
              <a:gd name="connsiteY1828" fmla="*/ 1556446 h 6858000"/>
              <a:gd name="connsiteX1829" fmla="*/ 771463 w 7251911"/>
              <a:gd name="connsiteY1829" fmla="*/ 1548853 h 6858000"/>
              <a:gd name="connsiteX1830" fmla="*/ 805256 w 7251911"/>
              <a:gd name="connsiteY1830" fmla="*/ 1548853 h 6858000"/>
              <a:gd name="connsiteX1831" fmla="*/ 809011 w 7251911"/>
              <a:gd name="connsiteY1831" fmla="*/ 1533667 h 6858000"/>
              <a:gd name="connsiteX1832" fmla="*/ 809011 w 7251911"/>
              <a:gd name="connsiteY1832" fmla="*/ 1526074 h 6858000"/>
              <a:gd name="connsiteX1833" fmla="*/ 780850 w 7251911"/>
              <a:gd name="connsiteY1833" fmla="*/ 1513261 h 6858000"/>
              <a:gd name="connsiteX1834" fmla="*/ 767888 w 7251911"/>
              <a:gd name="connsiteY1834" fmla="*/ 1508674 h 6858000"/>
              <a:gd name="connsiteX1835" fmla="*/ 762164 w 7251911"/>
              <a:gd name="connsiteY1835" fmla="*/ 1511101 h 6858000"/>
              <a:gd name="connsiteX1836" fmla="*/ 756140 w 7251911"/>
              <a:gd name="connsiteY1836" fmla="*/ 1525365 h 6858000"/>
              <a:gd name="connsiteX1837" fmla="*/ 733978 w 7251911"/>
              <a:gd name="connsiteY1837" fmla="*/ 1542834 h 6858000"/>
              <a:gd name="connsiteX1838" fmla="*/ 704563 w 7251911"/>
              <a:gd name="connsiteY1838" fmla="*/ 1554342 h 6858000"/>
              <a:gd name="connsiteX1839" fmla="*/ 696691 w 7251911"/>
              <a:gd name="connsiteY1839" fmla="*/ 1553361 h 6858000"/>
              <a:gd name="connsiteX1840" fmla="*/ 683582 w 7251911"/>
              <a:gd name="connsiteY1840" fmla="*/ 1530235 h 6858000"/>
              <a:gd name="connsiteX1841" fmla="*/ 675688 w 7251911"/>
              <a:gd name="connsiteY1841" fmla="*/ 1508923 h 6858000"/>
              <a:gd name="connsiteX1842" fmla="*/ 621275 w 7251911"/>
              <a:gd name="connsiteY1842" fmla="*/ 1510888 h 6858000"/>
              <a:gd name="connsiteX1843" fmla="*/ 602501 w 7251911"/>
              <a:gd name="connsiteY1843" fmla="*/ 1503295 h 6858000"/>
              <a:gd name="connsiteX1844" fmla="*/ 602723 w 7251911"/>
              <a:gd name="connsiteY1844" fmla="*/ 1497541 h 6858000"/>
              <a:gd name="connsiteX1845" fmla="*/ 589936 w 7251911"/>
              <a:gd name="connsiteY1845" fmla="*/ 1495813 h 6858000"/>
              <a:gd name="connsiteX1846" fmla="*/ 545659 w 7251911"/>
              <a:gd name="connsiteY1846" fmla="*/ 1514320 h 6858000"/>
              <a:gd name="connsiteX1847" fmla="*/ 531048 w 7251911"/>
              <a:gd name="connsiteY1847" fmla="*/ 1487214 h 6858000"/>
              <a:gd name="connsiteX1848" fmla="*/ 503697 w 7251911"/>
              <a:gd name="connsiteY1848" fmla="*/ 1466106 h 6858000"/>
              <a:gd name="connsiteX1849" fmla="*/ 397431 w 7251911"/>
              <a:gd name="connsiteY1849" fmla="*/ 1500915 h 6858000"/>
              <a:gd name="connsiteX1850" fmla="*/ 366048 w 7251911"/>
              <a:gd name="connsiteY1850" fmla="*/ 1512178 h 6858000"/>
              <a:gd name="connsiteX1851" fmla="*/ 333986 w 7251911"/>
              <a:gd name="connsiteY1851" fmla="*/ 1496806 h 6858000"/>
              <a:gd name="connsiteX1852" fmla="*/ 275611 w 7251911"/>
              <a:gd name="connsiteY1852" fmla="*/ 1468041 h 6858000"/>
              <a:gd name="connsiteX1853" fmla="*/ 253807 w 7251911"/>
              <a:gd name="connsiteY1853" fmla="*/ 1466589 h 6858000"/>
              <a:gd name="connsiteX1854" fmla="*/ 250025 w 7251911"/>
              <a:gd name="connsiteY1854" fmla="*/ 1464854 h 6858000"/>
              <a:gd name="connsiteX1855" fmla="*/ 251683 w 7251911"/>
              <a:gd name="connsiteY1855" fmla="*/ 1467589 h 6858000"/>
              <a:gd name="connsiteX1856" fmla="*/ 254069 w 7251911"/>
              <a:gd name="connsiteY1856" fmla="*/ 1480530 h 6858000"/>
              <a:gd name="connsiteX1857" fmla="*/ 212643 w 7251911"/>
              <a:gd name="connsiteY1857" fmla="*/ 1508243 h 6858000"/>
              <a:gd name="connsiteX1858" fmla="*/ 166494 w 7251911"/>
              <a:gd name="connsiteY1858" fmla="*/ 1493644 h 6858000"/>
              <a:gd name="connsiteX1859" fmla="*/ 131068 w 7251911"/>
              <a:gd name="connsiteY1859" fmla="*/ 1489232 h 6858000"/>
              <a:gd name="connsiteX1860" fmla="*/ 109264 w 7251911"/>
              <a:gd name="connsiteY1860" fmla="*/ 1487780 h 6858000"/>
              <a:gd name="connsiteX1861" fmla="*/ 115371 w 7251911"/>
              <a:gd name="connsiteY1861" fmla="*/ 1470840 h 6858000"/>
              <a:gd name="connsiteX1862" fmla="*/ 211069 w 7251911"/>
              <a:gd name="connsiteY1862" fmla="*/ 1424601 h 6858000"/>
              <a:gd name="connsiteX1863" fmla="*/ 228830 w 7251911"/>
              <a:gd name="connsiteY1863" fmla="*/ 1410377 h 6858000"/>
              <a:gd name="connsiteX1864" fmla="*/ 269373 w 7251911"/>
              <a:gd name="connsiteY1864" fmla="*/ 1373704 h 6858000"/>
              <a:gd name="connsiteX1865" fmla="*/ 314735 w 7251911"/>
              <a:gd name="connsiteY1865" fmla="*/ 1346481 h 6858000"/>
              <a:gd name="connsiteX1866" fmla="*/ 340476 w 7251911"/>
              <a:gd name="connsiteY1866" fmla="*/ 1348423 h 6858000"/>
              <a:gd name="connsiteX1867" fmla="*/ 349696 w 7251911"/>
              <a:gd name="connsiteY1867" fmla="*/ 1354629 h 6858000"/>
              <a:gd name="connsiteX1868" fmla="*/ 350937 w 7251911"/>
              <a:gd name="connsiteY1868" fmla="*/ 1344669 h 6858000"/>
              <a:gd name="connsiteX1869" fmla="*/ 383405 w 7251911"/>
              <a:gd name="connsiteY1869" fmla="*/ 1324690 h 6858000"/>
              <a:gd name="connsiteX1870" fmla="*/ 395786 w 7251911"/>
              <a:gd name="connsiteY1870" fmla="*/ 1337612 h 6858000"/>
              <a:gd name="connsiteX1871" fmla="*/ 402418 w 7251911"/>
              <a:gd name="connsiteY1871" fmla="*/ 1348552 h 6858000"/>
              <a:gd name="connsiteX1872" fmla="*/ 419559 w 7251911"/>
              <a:gd name="connsiteY1872" fmla="*/ 1339308 h 6858000"/>
              <a:gd name="connsiteX1873" fmla="*/ 418366 w 7251911"/>
              <a:gd name="connsiteY1873" fmla="*/ 1332838 h 6858000"/>
              <a:gd name="connsiteX1874" fmla="*/ 440528 w 7251911"/>
              <a:gd name="connsiteY1874" fmla="*/ 1315369 h 6858000"/>
              <a:gd name="connsiteX1875" fmla="*/ 493095 w 7251911"/>
              <a:gd name="connsiteY1875" fmla="*/ 1310538 h 6858000"/>
              <a:gd name="connsiteX1876" fmla="*/ 522974 w 7251911"/>
              <a:gd name="connsiteY1876" fmla="*/ 1295295 h 6858000"/>
              <a:gd name="connsiteX1877" fmla="*/ 539339 w 7251911"/>
              <a:gd name="connsiteY1877" fmla="*/ 1292275 h 6858000"/>
              <a:gd name="connsiteX1878" fmla="*/ 578547 w 7251911"/>
              <a:gd name="connsiteY1878" fmla="*/ 1298423 h 6858000"/>
              <a:gd name="connsiteX1879" fmla="*/ 693937 w 7251911"/>
              <a:gd name="connsiteY1879" fmla="*/ 1302681 h 6858000"/>
              <a:gd name="connsiteX1880" fmla="*/ 738369 w 7251911"/>
              <a:gd name="connsiteY1880" fmla="*/ 1282929 h 6858000"/>
              <a:gd name="connsiteX1881" fmla="*/ 727646 w 7251911"/>
              <a:gd name="connsiteY1881" fmla="*/ 1272743 h 6858000"/>
              <a:gd name="connsiteX1882" fmla="*/ 714443 w 7251911"/>
              <a:gd name="connsiteY1882" fmla="*/ 1264080 h 6858000"/>
              <a:gd name="connsiteX1883" fmla="*/ 673840 w 7251911"/>
              <a:gd name="connsiteY1883" fmla="*/ 1265675 h 6858000"/>
              <a:gd name="connsiteX1884" fmla="*/ 647557 w 7251911"/>
              <a:gd name="connsiteY1884" fmla="*/ 1269471 h 6858000"/>
              <a:gd name="connsiteX1885" fmla="*/ 617519 w 7251911"/>
              <a:gd name="connsiteY1885" fmla="*/ 1265675 h 6858000"/>
              <a:gd name="connsiteX1886" fmla="*/ 583726 w 7251911"/>
              <a:gd name="connsiteY1886" fmla="*/ 1265675 h 6858000"/>
              <a:gd name="connsiteX1887" fmla="*/ 579972 w 7251911"/>
              <a:gd name="connsiteY1887" fmla="*/ 1242896 h 6858000"/>
              <a:gd name="connsiteX1888" fmla="*/ 560259 w 7251911"/>
              <a:gd name="connsiteY1888" fmla="*/ 1228659 h 6858000"/>
              <a:gd name="connsiteX1889" fmla="*/ 553362 w 7251911"/>
              <a:gd name="connsiteY1889" fmla="*/ 1229434 h 6858000"/>
              <a:gd name="connsiteX1890" fmla="*/ 539546 w 7251911"/>
              <a:gd name="connsiteY1890" fmla="*/ 1233707 h 6858000"/>
              <a:gd name="connsiteX1891" fmla="*/ 398661 w 7251911"/>
              <a:gd name="connsiteY1891" fmla="*/ 1234295 h 6858000"/>
              <a:gd name="connsiteX1892" fmla="*/ 353395 w 7251911"/>
              <a:gd name="connsiteY1892" fmla="*/ 1228657 h 6858000"/>
              <a:gd name="connsiteX1893" fmla="*/ 286897 w 7251911"/>
              <a:gd name="connsiteY1893" fmla="*/ 1233017 h 6858000"/>
              <a:gd name="connsiteX1894" fmla="*/ 237384 w 7251911"/>
              <a:gd name="connsiteY1894" fmla="*/ 1229379 h 6858000"/>
              <a:gd name="connsiteX1895" fmla="*/ 228569 w 7251911"/>
              <a:gd name="connsiteY1895" fmla="*/ 1187822 h 6858000"/>
              <a:gd name="connsiteX1896" fmla="*/ 261658 w 7251911"/>
              <a:gd name="connsiteY1896" fmla="*/ 1162864 h 6858000"/>
              <a:gd name="connsiteX1897" fmla="*/ 287302 w 7251911"/>
              <a:gd name="connsiteY1897" fmla="*/ 1197666 h 6858000"/>
              <a:gd name="connsiteX1898" fmla="*/ 306101 w 7251911"/>
              <a:gd name="connsiteY1898" fmla="*/ 1191158 h 6858000"/>
              <a:gd name="connsiteX1899" fmla="*/ 304491 w 7251911"/>
              <a:gd name="connsiteY1899" fmla="*/ 1171992 h 6858000"/>
              <a:gd name="connsiteX1900" fmla="*/ 351356 w 7251911"/>
              <a:gd name="connsiteY1900" fmla="*/ 1148750 h 6858000"/>
              <a:gd name="connsiteX1901" fmla="*/ 369069 w 7251911"/>
              <a:gd name="connsiteY1901" fmla="*/ 1150956 h 6858000"/>
              <a:gd name="connsiteX1902" fmla="*/ 388022 w 7251911"/>
              <a:gd name="connsiteY1902" fmla="*/ 1143202 h 6858000"/>
              <a:gd name="connsiteX1903" fmla="*/ 379422 w 7251911"/>
              <a:gd name="connsiteY1903" fmla="*/ 1132016 h 6858000"/>
              <a:gd name="connsiteX1904" fmla="*/ 367196 w 7251911"/>
              <a:gd name="connsiteY1904" fmla="*/ 1117850 h 6858000"/>
              <a:gd name="connsiteX1905" fmla="*/ 387808 w 7251911"/>
              <a:gd name="connsiteY1905" fmla="*/ 1112832 h 6858000"/>
              <a:gd name="connsiteX1906" fmla="*/ 684098 w 7251911"/>
              <a:gd name="connsiteY1906" fmla="*/ 1092841 h 6858000"/>
              <a:gd name="connsiteX1907" fmla="*/ 700789 w 7251911"/>
              <a:gd name="connsiteY1907" fmla="*/ 1091226 h 6858000"/>
              <a:gd name="connsiteX1908" fmla="*/ 701531 w 7251911"/>
              <a:gd name="connsiteY1908" fmla="*/ 1082970 h 6858000"/>
              <a:gd name="connsiteX1909" fmla="*/ 688859 w 7251911"/>
              <a:gd name="connsiteY1909" fmla="*/ 1075851 h 6858000"/>
              <a:gd name="connsiteX1910" fmla="*/ 673840 w 7251911"/>
              <a:gd name="connsiteY1910" fmla="*/ 1075851 h 6858000"/>
              <a:gd name="connsiteX1911" fmla="*/ 673840 w 7251911"/>
              <a:gd name="connsiteY1911" fmla="*/ 1068259 h 6858000"/>
              <a:gd name="connsiteX1912" fmla="*/ 673840 w 7251911"/>
              <a:gd name="connsiteY1912" fmla="*/ 1064462 h 6858000"/>
              <a:gd name="connsiteX1913" fmla="*/ 745179 w 7251911"/>
              <a:gd name="connsiteY1913" fmla="*/ 1049276 h 6858000"/>
              <a:gd name="connsiteX1914" fmla="*/ 790236 w 7251911"/>
              <a:gd name="connsiteY1914" fmla="*/ 1030294 h 6858000"/>
              <a:gd name="connsiteX1915" fmla="*/ 797746 w 7251911"/>
              <a:gd name="connsiteY1915" fmla="*/ 1022701 h 6858000"/>
              <a:gd name="connsiteX1916" fmla="*/ 786481 w 7251911"/>
              <a:gd name="connsiteY1916" fmla="*/ 1015108 h 6858000"/>
              <a:gd name="connsiteX1917" fmla="*/ 752689 w 7251911"/>
              <a:gd name="connsiteY1917" fmla="*/ 1015108 h 6858000"/>
              <a:gd name="connsiteX1918" fmla="*/ 745179 w 7251911"/>
              <a:gd name="connsiteY1918" fmla="*/ 1011312 h 6858000"/>
              <a:gd name="connsiteX1919" fmla="*/ 748934 w 7251911"/>
              <a:gd name="connsiteY1919" fmla="*/ 1003718 h 6858000"/>
              <a:gd name="connsiteX1920" fmla="*/ 771462 w 7251911"/>
              <a:gd name="connsiteY1920" fmla="*/ 996126 h 6858000"/>
              <a:gd name="connsiteX1921" fmla="*/ 805255 w 7251911"/>
              <a:gd name="connsiteY1921" fmla="*/ 996126 h 6858000"/>
              <a:gd name="connsiteX1922" fmla="*/ 809010 w 7251911"/>
              <a:gd name="connsiteY1922" fmla="*/ 980940 h 6858000"/>
              <a:gd name="connsiteX1923" fmla="*/ 809010 w 7251911"/>
              <a:gd name="connsiteY1923" fmla="*/ 973347 h 6858000"/>
              <a:gd name="connsiteX1924" fmla="*/ 752689 w 7251911"/>
              <a:gd name="connsiteY1924" fmla="*/ 950568 h 6858000"/>
              <a:gd name="connsiteX1925" fmla="*/ 621274 w 7251911"/>
              <a:gd name="connsiteY1925" fmla="*/ 958161 h 6858000"/>
              <a:gd name="connsiteX1926" fmla="*/ 602500 w 7251911"/>
              <a:gd name="connsiteY1926" fmla="*/ 950568 h 6858000"/>
              <a:gd name="connsiteX1927" fmla="*/ 621274 w 7251911"/>
              <a:gd name="connsiteY1927" fmla="*/ 942975 h 6858000"/>
              <a:gd name="connsiteX1928" fmla="*/ 666330 w 7251911"/>
              <a:gd name="connsiteY1928" fmla="*/ 935382 h 6858000"/>
              <a:gd name="connsiteX1929" fmla="*/ 715142 w 7251911"/>
              <a:gd name="connsiteY1929" fmla="*/ 935382 h 6858000"/>
              <a:gd name="connsiteX1930" fmla="*/ 790236 w 7251911"/>
              <a:gd name="connsiteY1930" fmla="*/ 931586 h 6858000"/>
              <a:gd name="connsiteX1931" fmla="*/ 917897 w 7251911"/>
              <a:gd name="connsiteY1931" fmla="*/ 882232 h 6858000"/>
              <a:gd name="connsiteX1932" fmla="*/ 940425 w 7251911"/>
              <a:gd name="connsiteY1932" fmla="*/ 872266 h 6858000"/>
              <a:gd name="connsiteX1933" fmla="*/ 942362 w 7251911"/>
              <a:gd name="connsiteY1933" fmla="*/ 872144 h 6858000"/>
              <a:gd name="connsiteX1934" fmla="*/ 872562 w 7251911"/>
              <a:gd name="connsiteY1934" fmla="*/ 863450 h 6858000"/>
              <a:gd name="connsiteX1935" fmla="*/ 855083 w 7251911"/>
              <a:gd name="connsiteY1935" fmla="*/ 859453 h 6858000"/>
              <a:gd name="connsiteX1936" fmla="*/ 814672 w 7251911"/>
              <a:gd name="connsiteY1936" fmla="*/ 859453 h 6858000"/>
              <a:gd name="connsiteX1937" fmla="*/ 814037 w 7251911"/>
              <a:gd name="connsiteY1937" fmla="*/ 859953 h 6858000"/>
              <a:gd name="connsiteX1938" fmla="*/ 812668 w 7251911"/>
              <a:gd name="connsiteY1938" fmla="*/ 859453 h 6858000"/>
              <a:gd name="connsiteX1939" fmla="*/ 767708 w 7251911"/>
              <a:gd name="connsiteY1939" fmla="*/ 859453 h 6858000"/>
              <a:gd name="connsiteX1940" fmla="*/ 711387 w 7251911"/>
              <a:gd name="connsiteY1940" fmla="*/ 821488 h 6858000"/>
              <a:gd name="connsiteX1941" fmla="*/ 711387 w 7251911"/>
              <a:gd name="connsiteY1941" fmla="*/ 813895 h 6858000"/>
              <a:gd name="connsiteX1942" fmla="*/ 726406 w 7251911"/>
              <a:gd name="connsiteY1942" fmla="*/ 783524 h 6858000"/>
              <a:gd name="connsiteX1943" fmla="*/ 748934 w 7251911"/>
              <a:gd name="connsiteY1943" fmla="*/ 760745 h 6858000"/>
              <a:gd name="connsiteX1944" fmla="*/ 775687 w 7251911"/>
              <a:gd name="connsiteY1944" fmla="*/ 745084 h 6858000"/>
              <a:gd name="connsiteX1945" fmla="*/ 775778 w 7251911"/>
              <a:gd name="connsiteY1945" fmla="*/ 744694 h 6858000"/>
              <a:gd name="connsiteX1946" fmla="*/ 752144 w 7251911"/>
              <a:gd name="connsiteY1946" fmla="*/ 739087 h 6858000"/>
              <a:gd name="connsiteX1947" fmla="*/ 700276 w 7251911"/>
              <a:gd name="connsiteY1947" fmla="*/ 738316 h 6858000"/>
              <a:gd name="connsiteX1948" fmla="*/ 687381 w 7251911"/>
              <a:gd name="connsiteY1948" fmla="*/ 745560 h 6858000"/>
              <a:gd name="connsiteX1949" fmla="*/ 675108 w 7251911"/>
              <a:gd name="connsiteY1949" fmla="*/ 747824 h 6858000"/>
              <a:gd name="connsiteX1950" fmla="*/ 631654 w 7251911"/>
              <a:gd name="connsiteY1950" fmla="*/ 743676 h 6858000"/>
              <a:gd name="connsiteX1951" fmla="*/ 578622 w 7251911"/>
              <a:gd name="connsiteY1951" fmla="*/ 752242 h 6858000"/>
              <a:gd name="connsiteX1952" fmla="*/ 565883 w 7251911"/>
              <a:gd name="connsiteY1952" fmla="*/ 758242 h 6858000"/>
              <a:gd name="connsiteX1953" fmla="*/ 552524 w 7251911"/>
              <a:gd name="connsiteY1953" fmla="*/ 769221 h 6858000"/>
              <a:gd name="connsiteX1954" fmla="*/ 523778 w 7251911"/>
              <a:gd name="connsiteY1954" fmla="*/ 759319 h 6858000"/>
              <a:gd name="connsiteX1955" fmla="*/ 508904 w 7251911"/>
              <a:gd name="connsiteY1955" fmla="*/ 718272 h 6858000"/>
              <a:gd name="connsiteX1956" fmla="*/ 538318 w 7251911"/>
              <a:gd name="connsiteY1956" fmla="*/ 706764 h 6858000"/>
              <a:gd name="connsiteX1957" fmla="*/ 562604 w 7251911"/>
              <a:gd name="connsiteY1957" fmla="*/ 688295 h 6858000"/>
              <a:gd name="connsiteX1958" fmla="*/ 575712 w 7251911"/>
              <a:gd name="connsiteY1958" fmla="*/ 711421 h 6858000"/>
              <a:gd name="connsiteX1959" fmla="*/ 600057 w 7251911"/>
              <a:gd name="connsiteY1959" fmla="*/ 724568 h 6858000"/>
              <a:gd name="connsiteX1960" fmla="*/ 627659 w 7251911"/>
              <a:gd name="connsiteY1960" fmla="*/ 711570 h 6858000"/>
              <a:gd name="connsiteX1961" fmla="*/ 637547 w 7251911"/>
              <a:gd name="connsiteY1961" fmla="*/ 696365 h 6858000"/>
              <a:gd name="connsiteX1962" fmla="*/ 680380 w 7251911"/>
              <a:gd name="connsiteY1962" fmla="*/ 705494 h 6858000"/>
              <a:gd name="connsiteX1963" fmla="*/ 736823 w 7251911"/>
              <a:gd name="connsiteY1963" fmla="*/ 669537 h 6858000"/>
              <a:gd name="connsiteX1964" fmla="*/ 798348 w 7251911"/>
              <a:gd name="connsiteY1964" fmla="*/ 656971 h 6858000"/>
              <a:gd name="connsiteX1965" fmla="*/ 818551 w 7251911"/>
              <a:gd name="connsiteY1965" fmla="*/ 656779 h 6858000"/>
              <a:gd name="connsiteX1966" fmla="*/ 824029 w 7251911"/>
              <a:gd name="connsiteY1966" fmla="*/ 650647 h 6858000"/>
              <a:gd name="connsiteX1967" fmla="*/ 839047 w 7251911"/>
              <a:gd name="connsiteY1967" fmla="*/ 646851 h 6858000"/>
              <a:gd name="connsiteX1968" fmla="*/ 880349 w 7251911"/>
              <a:gd name="connsiteY1968" fmla="*/ 639258 h 6858000"/>
              <a:gd name="connsiteX1969" fmla="*/ 895368 w 7251911"/>
              <a:gd name="connsiteY1969" fmla="*/ 635461 h 6858000"/>
              <a:gd name="connsiteX1970" fmla="*/ 925406 w 7251911"/>
              <a:gd name="connsiteY1970" fmla="*/ 635461 h 6858000"/>
              <a:gd name="connsiteX1971" fmla="*/ 977972 w 7251911"/>
              <a:gd name="connsiteY1971" fmla="*/ 646851 h 6858000"/>
              <a:gd name="connsiteX1972" fmla="*/ 1015520 w 7251911"/>
              <a:gd name="connsiteY1972" fmla="*/ 643054 h 6858000"/>
              <a:gd name="connsiteX1973" fmla="*/ 1040138 w 7251911"/>
              <a:gd name="connsiteY1973" fmla="*/ 631707 h 6858000"/>
              <a:gd name="connsiteX1974" fmla="*/ 1039376 w 7251911"/>
              <a:gd name="connsiteY1974" fmla="*/ 631361 h 6858000"/>
              <a:gd name="connsiteX1975" fmla="*/ 1016117 w 7251911"/>
              <a:gd name="connsiteY1975" fmla="*/ 609499 h 6858000"/>
              <a:gd name="connsiteX1976" fmla="*/ 1006896 w 7251911"/>
              <a:gd name="connsiteY1976" fmla="*/ 603294 h 6858000"/>
              <a:gd name="connsiteX1977" fmla="*/ 992499 w 7251911"/>
              <a:gd name="connsiteY1977" fmla="*/ 606558 h 6858000"/>
              <a:gd name="connsiteX1978" fmla="*/ 980488 w 7251911"/>
              <a:gd name="connsiteY1978" fmla="*/ 622762 h 6858000"/>
              <a:gd name="connsiteX1979" fmla="*/ 954330 w 7251911"/>
              <a:gd name="connsiteY1979" fmla="*/ 608125 h 6858000"/>
              <a:gd name="connsiteX1980" fmla="*/ 939826 w 7251911"/>
              <a:gd name="connsiteY1980" fmla="*/ 596204 h 6858000"/>
              <a:gd name="connsiteX1981" fmla="*/ 906523 w 7251911"/>
              <a:gd name="connsiteY1981" fmla="*/ 590792 h 6858000"/>
              <a:gd name="connsiteX1982" fmla="*/ 842768 w 7251911"/>
              <a:gd name="connsiteY1982" fmla="*/ 589172 h 6858000"/>
              <a:gd name="connsiteX1983" fmla="*/ 795068 w 7251911"/>
              <a:gd name="connsiteY1983" fmla="*/ 587024 h 6858000"/>
              <a:gd name="connsiteX1984" fmla="*/ 774504 w 7251911"/>
              <a:gd name="connsiteY1984" fmla="*/ 575612 h 6858000"/>
              <a:gd name="connsiteX1985" fmla="*/ 768493 w 7251911"/>
              <a:gd name="connsiteY1985" fmla="*/ 559692 h 6858000"/>
              <a:gd name="connsiteX1986" fmla="*/ 733329 w 7251911"/>
              <a:gd name="connsiteY1986" fmla="*/ 569219 h 6858000"/>
              <a:gd name="connsiteX1987" fmla="*/ 726602 w 7251911"/>
              <a:gd name="connsiteY1987" fmla="*/ 591139 h 6858000"/>
              <a:gd name="connsiteX1988" fmla="*/ 662167 w 7251911"/>
              <a:gd name="connsiteY1988" fmla="*/ 562884 h 6858000"/>
              <a:gd name="connsiteX1989" fmla="*/ 612809 w 7251911"/>
              <a:gd name="connsiteY1989" fmla="*/ 558001 h 6858000"/>
              <a:gd name="connsiteX1990" fmla="*/ 525545 w 7251911"/>
              <a:gd name="connsiteY1990" fmla="*/ 568625 h 6858000"/>
              <a:gd name="connsiteX1991" fmla="*/ 498301 w 7251911"/>
              <a:gd name="connsiteY1991" fmla="*/ 562703 h 6858000"/>
              <a:gd name="connsiteX1992" fmla="*/ 404607 w 7251911"/>
              <a:gd name="connsiteY1992" fmla="*/ 544712 h 6858000"/>
              <a:gd name="connsiteX1993" fmla="*/ 370064 w 7251911"/>
              <a:gd name="connsiteY1993" fmla="*/ 549259 h 6858000"/>
              <a:gd name="connsiteX1994" fmla="*/ 311283 w 7251911"/>
              <a:gd name="connsiteY1994" fmla="*/ 555845 h 6858000"/>
              <a:gd name="connsiteX1995" fmla="*/ 292222 w 7251911"/>
              <a:gd name="connsiteY1995" fmla="*/ 548414 h 6858000"/>
              <a:gd name="connsiteX1996" fmla="*/ 289681 w 7251911"/>
              <a:gd name="connsiteY1996" fmla="*/ 536719 h 6858000"/>
              <a:gd name="connsiteX1997" fmla="*/ 286676 w 7251911"/>
              <a:gd name="connsiteY1997" fmla="*/ 528758 h 6858000"/>
              <a:gd name="connsiteX1998" fmla="*/ 242912 w 7251911"/>
              <a:gd name="connsiteY1998" fmla="*/ 527100 h 6858000"/>
              <a:gd name="connsiteX1999" fmla="*/ 231366 w 7251911"/>
              <a:gd name="connsiteY1999" fmla="*/ 539570 h 6858000"/>
              <a:gd name="connsiteX2000" fmla="*/ 187089 w 7251911"/>
              <a:gd name="connsiteY2000" fmla="*/ 558077 h 6858000"/>
              <a:gd name="connsiteX2001" fmla="*/ 180147 w 7251911"/>
              <a:gd name="connsiteY2001" fmla="*/ 549626 h 6858000"/>
              <a:gd name="connsiteX2002" fmla="*/ 166573 w 7251911"/>
              <a:gd name="connsiteY2002" fmla="*/ 530235 h 6858000"/>
              <a:gd name="connsiteX2003" fmla="*/ 127056 w 7251911"/>
              <a:gd name="connsiteY2003" fmla="*/ 526577 h 6858000"/>
              <a:gd name="connsiteX2004" fmla="*/ 85105 w 7251911"/>
              <a:gd name="connsiteY2004" fmla="*/ 526410 h 6858000"/>
              <a:gd name="connsiteX2005" fmla="*/ 68478 w 7251911"/>
              <a:gd name="connsiteY2005" fmla="*/ 515488 h 6858000"/>
              <a:gd name="connsiteX2006" fmla="*/ 49727 w 7251911"/>
              <a:gd name="connsiteY2006" fmla="*/ 505567 h 6858000"/>
              <a:gd name="connsiteX2007" fmla="*/ 35640 w 7251911"/>
              <a:gd name="connsiteY2007" fmla="*/ 506341 h 6858000"/>
              <a:gd name="connsiteX2008" fmla="*/ 16114 w 7251911"/>
              <a:gd name="connsiteY2008" fmla="*/ 502644 h 6858000"/>
              <a:gd name="connsiteX2009" fmla="*/ 23259 w 7251911"/>
              <a:gd name="connsiteY2009" fmla="*/ 493420 h 6858000"/>
              <a:gd name="connsiteX2010" fmla="*/ 0 w 7251911"/>
              <a:gd name="connsiteY2010" fmla="*/ 471558 h 6858000"/>
              <a:gd name="connsiteX2011" fmla="*/ 8684 w 7251911"/>
              <a:gd name="connsiteY2011" fmla="*/ 401837 h 6858000"/>
              <a:gd name="connsiteX2012" fmla="*/ 38468 w 7251911"/>
              <a:gd name="connsiteY2012" fmla="*/ 419454 h 6858000"/>
              <a:gd name="connsiteX2013" fmla="*/ 112898 w 7251911"/>
              <a:gd name="connsiteY2013" fmla="*/ 447690 h 6858000"/>
              <a:gd name="connsiteX2014" fmla="*/ 163031 w 7251911"/>
              <a:gd name="connsiteY2014" fmla="*/ 446348 h 6858000"/>
              <a:gd name="connsiteX2015" fmla="*/ 183177 w 7251911"/>
              <a:gd name="connsiteY2015" fmla="*/ 445065 h 6858000"/>
              <a:gd name="connsiteX2016" fmla="*/ 174578 w 7251911"/>
              <a:gd name="connsiteY2016" fmla="*/ 433879 h 6858000"/>
              <a:gd name="connsiteX2017" fmla="*/ 163544 w 7251911"/>
              <a:gd name="connsiteY2017" fmla="*/ 426183 h 6858000"/>
              <a:gd name="connsiteX2018" fmla="*/ 151318 w 7251911"/>
              <a:gd name="connsiteY2018" fmla="*/ 412017 h 6858000"/>
              <a:gd name="connsiteX2019" fmla="*/ 175711 w 7251911"/>
              <a:gd name="connsiteY2019" fmla="*/ 408734 h 6858000"/>
              <a:gd name="connsiteX2020" fmla="*/ 217041 w 7251911"/>
              <a:gd name="connsiteY2020" fmla="*/ 413881 h 6858000"/>
              <a:gd name="connsiteX2021" fmla="*/ 296123 w 7251911"/>
              <a:gd name="connsiteY2021" fmla="*/ 404767 h 6858000"/>
              <a:gd name="connsiteX2022" fmla="*/ 307932 w 7251911"/>
              <a:gd name="connsiteY2022" fmla="*/ 406237 h 6858000"/>
              <a:gd name="connsiteX2023" fmla="*/ 321399 w 7251911"/>
              <a:gd name="connsiteY2023" fmla="*/ 410443 h 6858000"/>
              <a:gd name="connsiteX2024" fmla="*/ 333362 w 7251911"/>
              <a:gd name="connsiteY2024" fmla="*/ 410669 h 6858000"/>
              <a:gd name="connsiteX2025" fmla="*/ 328233 w 7251911"/>
              <a:gd name="connsiteY2025" fmla="*/ 403709 h 6858000"/>
              <a:gd name="connsiteX2026" fmla="*/ 314194 w 7251911"/>
              <a:gd name="connsiteY2026" fmla="*/ 388053 h 6858000"/>
              <a:gd name="connsiteX2027" fmla="*/ 315745 w 7251911"/>
              <a:gd name="connsiteY2027" fmla="*/ 375602 h 6858000"/>
              <a:gd name="connsiteX2028" fmla="*/ 335426 w 7251911"/>
              <a:gd name="connsiteY2028" fmla="*/ 378054 h 6858000"/>
              <a:gd name="connsiteX2029" fmla="*/ 348428 w 7251911"/>
              <a:gd name="connsiteY2029" fmla="*/ 385995 h 6858000"/>
              <a:gd name="connsiteX2030" fmla="*/ 391106 w 7251911"/>
              <a:gd name="connsiteY2030" fmla="*/ 396368 h 6858000"/>
              <a:gd name="connsiteX2031" fmla="*/ 448181 w 7251911"/>
              <a:gd name="connsiteY2031" fmla="*/ 403477 h 6858000"/>
              <a:gd name="connsiteX2032" fmla="*/ 473922 w 7251911"/>
              <a:gd name="connsiteY2032" fmla="*/ 405419 h 6858000"/>
              <a:gd name="connsiteX2033" fmla="*/ 468065 w 7251911"/>
              <a:gd name="connsiteY2033" fmla="*/ 388253 h 6858000"/>
              <a:gd name="connsiteX2034" fmla="*/ 459155 w 7251911"/>
              <a:gd name="connsiteY2034" fmla="*/ 379557 h 6858000"/>
              <a:gd name="connsiteX2035" fmla="*/ 466300 w 7251911"/>
              <a:gd name="connsiteY2035" fmla="*/ 370332 h 6858000"/>
              <a:gd name="connsiteX2036" fmla="*/ 577743 w 7251911"/>
              <a:gd name="connsiteY2036" fmla="*/ 326054 h 6858000"/>
              <a:gd name="connsiteX2037" fmla="*/ 580952 w 7251911"/>
              <a:gd name="connsiteY2037" fmla="*/ 316339 h 6858000"/>
              <a:gd name="connsiteX2038" fmla="*/ 605965 w 7251911"/>
              <a:gd name="connsiteY2038" fmla="*/ 308076 h 6858000"/>
              <a:gd name="connsiteX2039" fmla="*/ 734405 w 7251911"/>
              <a:gd name="connsiteY2039" fmla="*/ 303844 h 6858000"/>
              <a:gd name="connsiteX2040" fmla="*/ 821360 w 7251911"/>
              <a:gd name="connsiteY2040" fmla="*/ 295710 h 6858000"/>
              <a:gd name="connsiteX2041" fmla="*/ 856523 w 7251911"/>
              <a:gd name="connsiteY2041" fmla="*/ 286182 h 6858000"/>
              <a:gd name="connsiteX2042" fmla="*/ 885007 w 7251911"/>
              <a:gd name="connsiteY2042" fmla="*/ 282144 h 6858000"/>
              <a:gd name="connsiteX2043" fmla="*/ 988589 w 7251911"/>
              <a:gd name="connsiteY2043" fmla="*/ 284931 h 6858000"/>
              <a:gd name="connsiteX2044" fmla="*/ 1107034 w 7251911"/>
              <a:gd name="connsiteY2044" fmla="*/ 280719 h 6858000"/>
              <a:gd name="connsiteX2045" fmla="*/ 1138106 w 7251911"/>
              <a:gd name="connsiteY2045" fmla="*/ 271946 h 6858000"/>
              <a:gd name="connsiteX2046" fmla="*/ 1147858 w 7251911"/>
              <a:gd name="connsiteY2046" fmla="*/ 267925 h 6858000"/>
              <a:gd name="connsiteX2047" fmla="*/ 1135858 w 7251911"/>
              <a:gd name="connsiteY2047" fmla="*/ 269896 h 6858000"/>
              <a:gd name="connsiteX2048" fmla="*/ 1072008 w 7251911"/>
              <a:gd name="connsiteY2048" fmla="*/ 266194 h 6858000"/>
              <a:gd name="connsiteX2049" fmla="*/ 1045717 w 7251911"/>
              <a:gd name="connsiteY2049" fmla="*/ 266194 h 6858000"/>
              <a:gd name="connsiteX2050" fmla="*/ 1008159 w 7251911"/>
              <a:gd name="connsiteY2050" fmla="*/ 267428 h 6858000"/>
              <a:gd name="connsiteX2051" fmla="*/ 970600 w 7251911"/>
              <a:gd name="connsiteY2051" fmla="*/ 266194 h 6858000"/>
              <a:gd name="connsiteX2052" fmla="*/ 951821 w 7251911"/>
              <a:gd name="connsiteY2052" fmla="*/ 267428 h 6858000"/>
              <a:gd name="connsiteX2053" fmla="*/ 809098 w 7251911"/>
              <a:gd name="connsiteY2053" fmla="*/ 267428 h 6858000"/>
              <a:gd name="connsiteX2054" fmla="*/ 718958 w 7251911"/>
              <a:gd name="connsiteY2054" fmla="*/ 266194 h 6858000"/>
              <a:gd name="connsiteX2055" fmla="*/ 700178 w 7251911"/>
              <a:gd name="connsiteY2055" fmla="*/ 262492 h 6858000"/>
              <a:gd name="connsiteX2056" fmla="*/ 733981 w 7251911"/>
              <a:gd name="connsiteY2056" fmla="*/ 260024 h 6858000"/>
              <a:gd name="connsiteX2057" fmla="*/ 779051 w 7251911"/>
              <a:gd name="connsiteY2057" fmla="*/ 260024 h 6858000"/>
              <a:gd name="connsiteX2058" fmla="*/ 797831 w 7251911"/>
              <a:gd name="connsiteY2058" fmla="*/ 255088 h 6858000"/>
              <a:gd name="connsiteX2059" fmla="*/ 809098 w 7251911"/>
              <a:gd name="connsiteY2059" fmla="*/ 252620 h 6858000"/>
              <a:gd name="connsiteX2060" fmla="*/ 876704 w 7251911"/>
              <a:gd name="connsiteY2060" fmla="*/ 252620 h 6858000"/>
              <a:gd name="connsiteX2061" fmla="*/ 887971 w 7251911"/>
              <a:gd name="connsiteY2061" fmla="*/ 252620 h 6858000"/>
              <a:gd name="connsiteX2062" fmla="*/ 891727 w 7251911"/>
              <a:gd name="connsiteY2062" fmla="*/ 250152 h 6858000"/>
              <a:gd name="connsiteX2063" fmla="*/ 891727 w 7251911"/>
              <a:gd name="connsiteY2063" fmla="*/ 248918 h 6858000"/>
              <a:gd name="connsiteX2064" fmla="*/ 887971 w 7251911"/>
              <a:gd name="connsiteY2064" fmla="*/ 248918 h 6858000"/>
              <a:gd name="connsiteX2065" fmla="*/ 809098 w 7251911"/>
              <a:gd name="connsiteY2065" fmla="*/ 246450 h 6858000"/>
              <a:gd name="connsiteX2066" fmla="*/ 756516 w 7251911"/>
              <a:gd name="connsiteY2066" fmla="*/ 243982 h 6858000"/>
              <a:gd name="connsiteX2067" fmla="*/ 749004 w 7251911"/>
              <a:gd name="connsiteY2067" fmla="*/ 242748 h 6858000"/>
              <a:gd name="connsiteX2068" fmla="*/ 685155 w 7251911"/>
              <a:gd name="connsiteY2068" fmla="*/ 245216 h 6858000"/>
              <a:gd name="connsiteX2069" fmla="*/ 655108 w 7251911"/>
              <a:gd name="connsiteY2069" fmla="*/ 246450 h 6858000"/>
              <a:gd name="connsiteX2070" fmla="*/ 636329 w 7251911"/>
              <a:gd name="connsiteY2070" fmla="*/ 242748 h 6858000"/>
              <a:gd name="connsiteX2071" fmla="*/ 643840 w 7251911"/>
              <a:gd name="connsiteY2071" fmla="*/ 235344 h 6858000"/>
              <a:gd name="connsiteX2072" fmla="*/ 677643 w 7251911"/>
              <a:gd name="connsiteY2072" fmla="*/ 231642 h 6858000"/>
              <a:gd name="connsiteX2073" fmla="*/ 711446 w 7251911"/>
              <a:gd name="connsiteY2073" fmla="*/ 231642 h 6858000"/>
              <a:gd name="connsiteX2074" fmla="*/ 726469 w 7251911"/>
              <a:gd name="connsiteY2074" fmla="*/ 230408 h 6858000"/>
              <a:gd name="connsiteX2075" fmla="*/ 688911 w 7251911"/>
              <a:gd name="connsiteY2075" fmla="*/ 229174 h 6858000"/>
              <a:gd name="connsiteX2076" fmla="*/ 696422 w 7251911"/>
              <a:gd name="connsiteY2076" fmla="*/ 220536 h 6858000"/>
              <a:gd name="connsiteX2077" fmla="*/ 718958 w 7251911"/>
              <a:gd name="connsiteY2077" fmla="*/ 218068 h 6858000"/>
              <a:gd name="connsiteX2078" fmla="*/ 722713 w 7251911"/>
              <a:gd name="connsiteY2078" fmla="*/ 214366 h 6858000"/>
              <a:gd name="connsiteX2079" fmla="*/ 715202 w 7251911"/>
              <a:gd name="connsiteY2079" fmla="*/ 213132 h 6858000"/>
              <a:gd name="connsiteX2080" fmla="*/ 662620 w 7251911"/>
              <a:gd name="connsiteY2080" fmla="*/ 214366 h 6858000"/>
              <a:gd name="connsiteX2081" fmla="*/ 628817 w 7251911"/>
              <a:gd name="connsiteY2081" fmla="*/ 214366 h 6858000"/>
              <a:gd name="connsiteX2082" fmla="*/ 595014 w 7251911"/>
              <a:gd name="connsiteY2082" fmla="*/ 210664 h 6858000"/>
              <a:gd name="connsiteX2083" fmla="*/ 572479 w 7251911"/>
              <a:gd name="connsiteY2083" fmla="*/ 204494 h 6858000"/>
              <a:gd name="connsiteX2084" fmla="*/ 553700 w 7251911"/>
              <a:gd name="connsiteY2084" fmla="*/ 200792 h 6858000"/>
              <a:gd name="connsiteX2085" fmla="*/ 534921 w 7251911"/>
              <a:gd name="connsiteY2085" fmla="*/ 200792 h 6858000"/>
              <a:gd name="connsiteX2086" fmla="*/ 527409 w 7251911"/>
              <a:gd name="connsiteY2086" fmla="*/ 194622 h 6858000"/>
              <a:gd name="connsiteX2087" fmla="*/ 546188 w 7251911"/>
              <a:gd name="connsiteY2087" fmla="*/ 189686 h 6858000"/>
              <a:gd name="connsiteX2088" fmla="*/ 591258 w 7251911"/>
              <a:gd name="connsiteY2088" fmla="*/ 189686 h 6858000"/>
              <a:gd name="connsiteX2089" fmla="*/ 640085 w 7251911"/>
              <a:gd name="connsiteY2089" fmla="*/ 189686 h 6858000"/>
              <a:gd name="connsiteX2090" fmla="*/ 681399 w 7251911"/>
              <a:gd name="connsiteY2090" fmla="*/ 187218 h 6858000"/>
              <a:gd name="connsiteX2091" fmla="*/ 696422 w 7251911"/>
              <a:gd name="connsiteY2091" fmla="*/ 177346 h 6858000"/>
              <a:gd name="connsiteX2092" fmla="*/ 715202 w 7251911"/>
              <a:gd name="connsiteY2092" fmla="*/ 171176 h 6858000"/>
              <a:gd name="connsiteX2093" fmla="*/ 756516 w 7251911"/>
              <a:gd name="connsiteY2093" fmla="*/ 172410 h 6858000"/>
              <a:gd name="connsiteX2094" fmla="*/ 775295 w 7251911"/>
              <a:gd name="connsiteY2094" fmla="*/ 169942 h 6858000"/>
              <a:gd name="connsiteX2095" fmla="*/ 790319 w 7251911"/>
              <a:gd name="connsiteY2095" fmla="*/ 167474 h 6858000"/>
              <a:gd name="connsiteX2096" fmla="*/ 835389 w 7251911"/>
              <a:gd name="connsiteY2096" fmla="*/ 167474 h 6858000"/>
              <a:gd name="connsiteX2097" fmla="*/ 880459 w 7251911"/>
              <a:gd name="connsiteY2097" fmla="*/ 165006 h 6858000"/>
              <a:gd name="connsiteX2098" fmla="*/ 940553 w 7251911"/>
              <a:gd name="connsiteY2098" fmla="*/ 162538 h 6858000"/>
              <a:gd name="connsiteX2099" fmla="*/ 948065 w 7251911"/>
              <a:gd name="connsiteY2099" fmla="*/ 162538 h 6858000"/>
              <a:gd name="connsiteX2100" fmla="*/ 955577 w 7251911"/>
              <a:gd name="connsiteY2100" fmla="*/ 158836 h 6858000"/>
              <a:gd name="connsiteX2101" fmla="*/ 970600 w 7251911"/>
              <a:gd name="connsiteY2101" fmla="*/ 161303 h 6858000"/>
              <a:gd name="connsiteX2102" fmla="*/ 996891 w 7251911"/>
              <a:gd name="connsiteY2102" fmla="*/ 158836 h 6858000"/>
              <a:gd name="connsiteX2103" fmla="*/ 1023182 w 7251911"/>
              <a:gd name="connsiteY2103" fmla="*/ 158836 h 6858000"/>
              <a:gd name="connsiteX2104" fmla="*/ 1041961 w 7251911"/>
              <a:gd name="connsiteY2104" fmla="*/ 157601 h 6858000"/>
              <a:gd name="connsiteX2105" fmla="*/ 1087032 w 7251911"/>
              <a:gd name="connsiteY2105" fmla="*/ 155133 h 6858000"/>
              <a:gd name="connsiteX2106" fmla="*/ 1109567 w 7251911"/>
              <a:gd name="connsiteY2106" fmla="*/ 153899 h 6858000"/>
              <a:gd name="connsiteX2107" fmla="*/ 1117079 w 7251911"/>
              <a:gd name="connsiteY2107" fmla="*/ 153899 h 6858000"/>
              <a:gd name="connsiteX2108" fmla="*/ 1195952 w 7251911"/>
              <a:gd name="connsiteY2108" fmla="*/ 152665 h 6858000"/>
              <a:gd name="connsiteX2109" fmla="*/ 1240638 w 7251911"/>
              <a:gd name="connsiteY2109" fmla="*/ 151931 h 6858000"/>
              <a:gd name="connsiteX2110" fmla="*/ 1241451 w 7251911"/>
              <a:gd name="connsiteY2110" fmla="*/ 148271 h 6858000"/>
              <a:gd name="connsiteX2111" fmla="*/ 1243312 w 7251911"/>
              <a:gd name="connsiteY2111" fmla="*/ 133331 h 6858000"/>
              <a:gd name="connsiteX2112" fmla="*/ 1221197 w 7251911"/>
              <a:gd name="connsiteY2112" fmla="*/ 134369 h 6858000"/>
              <a:gd name="connsiteX2113" fmla="*/ 1189553 w 7251911"/>
              <a:gd name="connsiteY2113" fmla="*/ 131692 h 6858000"/>
              <a:gd name="connsiteX2114" fmla="*/ 990833 w 7251911"/>
              <a:gd name="connsiteY2114" fmla="*/ 138549 h 6858000"/>
              <a:gd name="connsiteX2115" fmla="*/ 957065 w 7251911"/>
              <a:gd name="connsiteY2115" fmla="*/ 136871 h 6858000"/>
              <a:gd name="connsiteX2116" fmla="*/ 873212 w 7251911"/>
              <a:gd name="connsiteY2116" fmla="*/ 120105 h 6858000"/>
              <a:gd name="connsiteX2117" fmla="*/ 768544 w 7251911"/>
              <a:gd name="connsiteY2117" fmla="*/ 126033 h 6858000"/>
              <a:gd name="connsiteX2118" fmla="*/ 720272 w 7251911"/>
              <a:gd name="connsiteY2118" fmla="*/ 112435 h 6858000"/>
              <a:gd name="connsiteX2119" fmla="*/ 670604 w 7251911"/>
              <a:gd name="connsiteY2119" fmla="*/ 110041 h 6858000"/>
              <a:gd name="connsiteX2120" fmla="*/ 623632 w 7251911"/>
              <a:gd name="connsiteY2120" fmla="*/ 118098 h 6858000"/>
              <a:gd name="connsiteX2121" fmla="*/ 572568 w 7251911"/>
              <a:gd name="connsiteY2121" fmla="*/ 126910 h 6858000"/>
              <a:gd name="connsiteX2122" fmla="*/ 522793 w 7251911"/>
              <a:gd name="connsiteY2122" fmla="*/ 109331 h 6858000"/>
              <a:gd name="connsiteX2123" fmla="*/ 525119 w 7251911"/>
              <a:gd name="connsiteY2123" fmla="*/ 90656 h 6858000"/>
              <a:gd name="connsiteX2124" fmla="*/ 557849 w 7251911"/>
              <a:gd name="connsiteY2124" fmla="*/ 84618 h 6858000"/>
              <a:gd name="connsiteX2125" fmla="*/ 632530 w 7251911"/>
              <a:gd name="connsiteY2125" fmla="*/ 78748 h 6858000"/>
              <a:gd name="connsiteX2126" fmla="*/ 639210 w 7251911"/>
              <a:gd name="connsiteY2126" fmla="*/ 73258 h 6858000"/>
              <a:gd name="connsiteX2127" fmla="*/ 641429 w 7251911"/>
              <a:gd name="connsiteY2127" fmla="*/ 39398 h 6858000"/>
              <a:gd name="connsiteX2128" fmla="*/ 643707 w 7251911"/>
              <a:gd name="connsiteY2128" fmla="*/ 37153 h 6858000"/>
              <a:gd name="connsiteX2129" fmla="*/ 679395 w 7251911"/>
              <a:gd name="connsiteY2129" fmla="*/ 55506 h 6858000"/>
              <a:gd name="connsiteX2130" fmla="*/ 709692 w 7251911"/>
              <a:gd name="connsiteY2130" fmla="*/ 52958 h 6858000"/>
              <a:gd name="connsiteX2131" fmla="*/ 728646 w 7251911"/>
              <a:gd name="connsiteY2131" fmla="*/ 45204 h 6858000"/>
              <a:gd name="connsiteX2132" fmla="*/ 754851 w 7251911"/>
              <a:gd name="connsiteY2132" fmla="*/ 43411 h 6858000"/>
              <a:gd name="connsiteX2133" fmla="*/ 787844 w 7251911"/>
              <a:gd name="connsiteY2133" fmla="*/ 51313 h 6858000"/>
              <a:gd name="connsiteX2134" fmla="*/ 813430 w 7251911"/>
              <a:gd name="connsiteY2134" fmla="*/ 54500 h 6858000"/>
              <a:gd name="connsiteX2135" fmla="*/ 854915 w 7251911"/>
              <a:gd name="connsiteY2135" fmla="*/ 58403 h 6858000"/>
              <a:gd name="connsiteX2136" fmla="*/ 890234 w 7251911"/>
              <a:gd name="connsiteY2136" fmla="*/ 47630 h 6858000"/>
              <a:gd name="connsiteX2137" fmla="*/ 910273 w 7251911"/>
              <a:gd name="connsiteY2137" fmla="*/ 31161 h 6858000"/>
              <a:gd name="connsiteX2138" fmla="*/ 975996 w 7251911"/>
              <a:gd name="connsiteY2138" fmla="*/ 33025 h 6858000"/>
              <a:gd name="connsiteX2139" fmla="*/ 1156382 w 7251911"/>
              <a:gd name="connsiteY2139" fmla="*/ 28943 h 6858000"/>
              <a:gd name="connsiteX2140" fmla="*/ 1180822 w 7251911"/>
              <a:gd name="connsiteY2140" fmla="*/ 92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</a:cxnLst>
            <a:rect l="l" t="t" r="r" b="b"/>
            <a:pathLst>
              <a:path w="7251911" h="6858000">
                <a:moveTo>
                  <a:pt x="1482284" y="6561382"/>
                </a:moveTo>
                <a:lnTo>
                  <a:pt x="1480161" y="6561566"/>
                </a:lnTo>
                <a:lnTo>
                  <a:pt x="1481119" y="6561697"/>
                </a:lnTo>
                <a:lnTo>
                  <a:pt x="1483349" y="6562029"/>
                </a:lnTo>
                <a:close/>
                <a:moveTo>
                  <a:pt x="1001679" y="6534807"/>
                </a:moveTo>
                <a:cubicBezTo>
                  <a:pt x="1001679" y="6534807"/>
                  <a:pt x="1001679" y="6538603"/>
                  <a:pt x="997924" y="6538603"/>
                </a:cubicBezTo>
                <a:cubicBezTo>
                  <a:pt x="1001679" y="6546196"/>
                  <a:pt x="1005434" y="6542400"/>
                  <a:pt x="1012943" y="6542400"/>
                </a:cubicBezTo>
                <a:cubicBezTo>
                  <a:pt x="1016698" y="6542400"/>
                  <a:pt x="1016698" y="6546196"/>
                  <a:pt x="1016698" y="6546196"/>
                </a:cubicBezTo>
                <a:cubicBezTo>
                  <a:pt x="1016698" y="6549993"/>
                  <a:pt x="1016698" y="6557586"/>
                  <a:pt x="1012943" y="6553789"/>
                </a:cubicBezTo>
                <a:cubicBezTo>
                  <a:pt x="1009189" y="6553789"/>
                  <a:pt x="1005434" y="6561382"/>
                  <a:pt x="1001679" y="6561382"/>
                </a:cubicBezTo>
                <a:cubicBezTo>
                  <a:pt x="979151" y="6557586"/>
                  <a:pt x="960377" y="6568975"/>
                  <a:pt x="937849" y="6568975"/>
                </a:cubicBezTo>
                <a:cubicBezTo>
                  <a:pt x="870264" y="6568975"/>
                  <a:pt x="798924" y="6568975"/>
                  <a:pt x="731339" y="6568975"/>
                </a:cubicBezTo>
                <a:cubicBezTo>
                  <a:pt x="720075" y="6568975"/>
                  <a:pt x="709750" y="6569924"/>
                  <a:pt x="700832" y="6573246"/>
                </a:cubicBezTo>
                <a:lnTo>
                  <a:pt x="681585" y="6589394"/>
                </a:lnTo>
                <a:lnTo>
                  <a:pt x="688160" y="6588503"/>
                </a:lnTo>
                <a:cubicBezTo>
                  <a:pt x="699424" y="6587526"/>
                  <a:pt x="710688" y="6586689"/>
                  <a:pt x="720075" y="6585014"/>
                </a:cubicBezTo>
                <a:cubicBezTo>
                  <a:pt x="721014" y="6584735"/>
                  <a:pt x="725707" y="6584945"/>
                  <a:pt x="732219" y="6585433"/>
                </a:cubicBezTo>
                <a:lnTo>
                  <a:pt x="733535" y="6585553"/>
                </a:lnTo>
                <a:lnTo>
                  <a:pt x="736971" y="6581788"/>
                </a:lnTo>
                <a:cubicBezTo>
                  <a:pt x="738848" y="6581314"/>
                  <a:pt x="740726" y="6582263"/>
                  <a:pt x="742603" y="6584161"/>
                </a:cubicBezTo>
                <a:lnTo>
                  <a:pt x="756429" y="6587656"/>
                </a:lnTo>
                <a:lnTo>
                  <a:pt x="765640" y="6588691"/>
                </a:lnTo>
                <a:lnTo>
                  <a:pt x="780150" y="6587957"/>
                </a:lnTo>
                <a:cubicBezTo>
                  <a:pt x="791415" y="6587957"/>
                  <a:pt x="801740" y="6587957"/>
                  <a:pt x="812066" y="6589381"/>
                </a:cubicBezTo>
                <a:lnTo>
                  <a:pt x="832664" y="6595813"/>
                </a:lnTo>
                <a:lnTo>
                  <a:pt x="855245" y="6592829"/>
                </a:lnTo>
                <a:cubicBezTo>
                  <a:pt x="855245" y="6591712"/>
                  <a:pt x="855245" y="6590596"/>
                  <a:pt x="859000" y="6590596"/>
                </a:cubicBezTo>
                <a:cubicBezTo>
                  <a:pt x="881528" y="6590596"/>
                  <a:pt x="896546" y="6586131"/>
                  <a:pt x="915320" y="6585014"/>
                </a:cubicBezTo>
                <a:cubicBezTo>
                  <a:pt x="926585" y="6583898"/>
                  <a:pt x="930339" y="6588363"/>
                  <a:pt x="941603" y="6586131"/>
                </a:cubicBezTo>
                <a:cubicBezTo>
                  <a:pt x="943481" y="6586131"/>
                  <a:pt x="951929" y="6587527"/>
                  <a:pt x="960377" y="6589201"/>
                </a:cubicBezTo>
                <a:lnTo>
                  <a:pt x="975004" y="6592897"/>
                </a:lnTo>
                <a:lnTo>
                  <a:pt x="979151" y="6591754"/>
                </a:lnTo>
                <a:cubicBezTo>
                  <a:pt x="990415" y="6587957"/>
                  <a:pt x="997924" y="6587957"/>
                  <a:pt x="1009189" y="6595550"/>
                </a:cubicBezTo>
                <a:lnTo>
                  <a:pt x="1011488" y="6596812"/>
                </a:lnTo>
                <a:lnTo>
                  <a:pt x="1039226" y="6596177"/>
                </a:lnTo>
                <a:cubicBezTo>
                  <a:pt x="1042981" y="6595061"/>
                  <a:pt x="1046736" y="6593945"/>
                  <a:pt x="1054245" y="6592829"/>
                </a:cubicBezTo>
                <a:cubicBezTo>
                  <a:pt x="1054245" y="6591712"/>
                  <a:pt x="1058000" y="6590596"/>
                  <a:pt x="1058000" y="6590596"/>
                </a:cubicBezTo>
                <a:cubicBezTo>
                  <a:pt x="1076774" y="6590596"/>
                  <a:pt x="1091792" y="6587247"/>
                  <a:pt x="1106812" y="6588363"/>
                </a:cubicBezTo>
                <a:lnTo>
                  <a:pt x="1132227" y="6591111"/>
                </a:lnTo>
                <a:lnTo>
                  <a:pt x="1155623" y="6587957"/>
                </a:lnTo>
                <a:cubicBezTo>
                  <a:pt x="1174396" y="6587957"/>
                  <a:pt x="1196925" y="6587957"/>
                  <a:pt x="1215698" y="6587957"/>
                </a:cubicBezTo>
                <a:lnTo>
                  <a:pt x="1240997" y="6590313"/>
                </a:lnTo>
                <a:lnTo>
                  <a:pt x="1244572" y="6589604"/>
                </a:lnTo>
                <a:cubicBezTo>
                  <a:pt x="1248326" y="6587372"/>
                  <a:pt x="1255836" y="6586255"/>
                  <a:pt x="1248326" y="6584023"/>
                </a:cubicBezTo>
                <a:cubicBezTo>
                  <a:pt x="1244572" y="6582907"/>
                  <a:pt x="1244572" y="6580674"/>
                  <a:pt x="1240817" y="6580674"/>
                </a:cubicBezTo>
                <a:cubicBezTo>
                  <a:pt x="1233308" y="6580674"/>
                  <a:pt x="1225798" y="6579558"/>
                  <a:pt x="1222044" y="6580674"/>
                </a:cubicBezTo>
                <a:cubicBezTo>
                  <a:pt x="1207024" y="6582907"/>
                  <a:pt x="1192006" y="6584023"/>
                  <a:pt x="1176987" y="6585139"/>
                </a:cubicBezTo>
                <a:cubicBezTo>
                  <a:pt x="1165723" y="6587372"/>
                  <a:pt x="1165723" y="6586255"/>
                  <a:pt x="1158213" y="6582907"/>
                </a:cubicBezTo>
                <a:cubicBezTo>
                  <a:pt x="1158213" y="6580674"/>
                  <a:pt x="1154459" y="6577325"/>
                  <a:pt x="1146949" y="6576209"/>
                </a:cubicBezTo>
                <a:cubicBezTo>
                  <a:pt x="1135685" y="6576209"/>
                  <a:pt x="1128176" y="6573976"/>
                  <a:pt x="1113156" y="6573976"/>
                </a:cubicBezTo>
                <a:cubicBezTo>
                  <a:pt x="1105647" y="6575092"/>
                  <a:pt x="1094383" y="6573976"/>
                  <a:pt x="1083119" y="6575092"/>
                </a:cubicBezTo>
                <a:cubicBezTo>
                  <a:pt x="1075609" y="6575092"/>
                  <a:pt x="1075609" y="6572860"/>
                  <a:pt x="1075609" y="6571744"/>
                </a:cubicBezTo>
                <a:cubicBezTo>
                  <a:pt x="1075609" y="6569511"/>
                  <a:pt x="1079364" y="6568395"/>
                  <a:pt x="1083119" y="6568395"/>
                </a:cubicBezTo>
                <a:cubicBezTo>
                  <a:pt x="1090628" y="6568395"/>
                  <a:pt x="1090628" y="6569511"/>
                  <a:pt x="1094383" y="6569511"/>
                </a:cubicBezTo>
                <a:cubicBezTo>
                  <a:pt x="1113156" y="6571744"/>
                  <a:pt x="1128176" y="6570627"/>
                  <a:pt x="1139439" y="6566162"/>
                </a:cubicBezTo>
                <a:cubicBezTo>
                  <a:pt x="1143194" y="6563929"/>
                  <a:pt x="1135685" y="6561697"/>
                  <a:pt x="1143194" y="6559464"/>
                </a:cubicBezTo>
                <a:cubicBezTo>
                  <a:pt x="1154459" y="6559464"/>
                  <a:pt x="1165723" y="6559464"/>
                  <a:pt x="1176987" y="6559464"/>
                </a:cubicBezTo>
                <a:cubicBezTo>
                  <a:pt x="1184496" y="6558348"/>
                  <a:pt x="1195761" y="6560581"/>
                  <a:pt x="1207024" y="6558348"/>
                </a:cubicBezTo>
                <a:cubicBezTo>
                  <a:pt x="1218289" y="6554999"/>
                  <a:pt x="1222044" y="6559464"/>
                  <a:pt x="1233308" y="6559464"/>
                </a:cubicBezTo>
                <a:cubicBezTo>
                  <a:pt x="1267100" y="6558348"/>
                  <a:pt x="1297138" y="6561697"/>
                  <a:pt x="1327176" y="6560581"/>
                </a:cubicBezTo>
                <a:cubicBezTo>
                  <a:pt x="1342195" y="6560581"/>
                  <a:pt x="1353459" y="6560581"/>
                  <a:pt x="1368478" y="6560581"/>
                </a:cubicBezTo>
                <a:cubicBezTo>
                  <a:pt x="1379742" y="6560581"/>
                  <a:pt x="1390068" y="6560581"/>
                  <a:pt x="1400393" y="6561279"/>
                </a:cubicBezTo>
                <a:lnTo>
                  <a:pt x="1411334" y="6562953"/>
                </a:lnTo>
                <a:lnTo>
                  <a:pt x="1422208" y="6561382"/>
                </a:lnTo>
                <a:lnTo>
                  <a:pt x="1427047" y="6565357"/>
                </a:lnTo>
                <a:lnTo>
                  <a:pt x="1432308" y="6566162"/>
                </a:lnTo>
                <a:cubicBezTo>
                  <a:pt x="1436063" y="6565046"/>
                  <a:pt x="1436063" y="6562813"/>
                  <a:pt x="1439817" y="6562813"/>
                </a:cubicBezTo>
                <a:lnTo>
                  <a:pt x="1447955" y="6560840"/>
                </a:lnTo>
                <a:lnTo>
                  <a:pt x="1437227" y="6559484"/>
                </a:lnTo>
                <a:cubicBezTo>
                  <a:pt x="1432534" y="6557586"/>
                  <a:pt x="1427840" y="6555687"/>
                  <a:pt x="1422208" y="6557586"/>
                </a:cubicBezTo>
                <a:cubicBezTo>
                  <a:pt x="1414699" y="6553789"/>
                  <a:pt x="1407189" y="6549993"/>
                  <a:pt x="1399680" y="6549993"/>
                </a:cubicBezTo>
                <a:cubicBezTo>
                  <a:pt x="1373397" y="6549993"/>
                  <a:pt x="1350868" y="6549993"/>
                  <a:pt x="1328340" y="6549993"/>
                </a:cubicBezTo>
                <a:cubicBezTo>
                  <a:pt x="1313321" y="6549993"/>
                  <a:pt x="1298302" y="6553789"/>
                  <a:pt x="1287038" y="6542400"/>
                </a:cubicBezTo>
                <a:cubicBezTo>
                  <a:pt x="1287038" y="6542400"/>
                  <a:pt x="1283283" y="6542400"/>
                  <a:pt x="1279529" y="6542400"/>
                </a:cubicBezTo>
                <a:cubicBezTo>
                  <a:pt x="1260755" y="6553789"/>
                  <a:pt x="1241981" y="6538603"/>
                  <a:pt x="1223208" y="6542400"/>
                </a:cubicBezTo>
                <a:cubicBezTo>
                  <a:pt x="1204434" y="6546196"/>
                  <a:pt x="1185661" y="6546196"/>
                  <a:pt x="1166887" y="6542400"/>
                </a:cubicBezTo>
                <a:cubicBezTo>
                  <a:pt x="1110566" y="6531010"/>
                  <a:pt x="1058000" y="6538603"/>
                  <a:pt x="1001679" y="6534807"/>
                </a:cubicBezTo>
                <a:close/>
                <a:moveTo>
                  <a:pt x="1065560" y="6510009"/>
                </a:moveTo>
                <a:lnTo>
                  <a:pt x="1059557" y="6510067"/>
                </a:lnTo>
                <a:lnTo>
                  <a:pt x="1052449" y="6510359"/>
                </a:lnTo>
                <a:lnTo>
                  <a:pt x="1054245" y="6510605"/>
                </a:lnTo>
                <a:close/>
                <a:moveTo>
                  <a:pt x="1123406" y="6507599"/>
                </a:moveTo>
                <a:lnTo>
                  <a:pt x="1105732" y="6508794"/>
                </a:lnTo>
                <a:lnTo>
                  <a:pt x="1148114" y="6512503"/>
                </a:lnTo>
                <a:lnTo>
                  <a:pt x="1169410" y="6510639"/>
                </a:lnTo>
                <a:lnTo>
                  <a:pt x="1130918" y="6508833"/>
                </a:lnTo>
                <a:cubicBezTo>
                  <a:pt x="1127162" y="6507599"/>
                  <a:pt x="1123406" y="6507599"/>
                  <a:pt x="1123406" y="6507599"/>
                </a:cubicBezTo>
                <a:close/>
                <a:moveTo>
                  <a:pt x="1305811" y="5758113"/>
                </a:moveTo>
                <a:lnTo>
                  <a:pt x="1309566" y="5760328"/>
                </a:lnTo>
                <a:cubicBezTo>
                  <a:pt x="1315199" y="5764125"/>
                  <a:pt x="1326463" y="5766023"/>
                  <a:pt x="1337258" y="5765548"/>
                </a:cubicBezTo>
                <a:lnTo>
                  <a:pt x="1356687" y="5758506"/>
                </a:lnTo>
                <a:close/>
                <a:moveTo>
                  <a:pt x="1146165" y="5750362"/>
                </a:moveTo>
                <a:cubicBezTo>
                  <a:pt x="1144287" y="5750362"/>
                  <a:pt x="1142409" y="5752289"/>
                  <a:pt x="1140062" y="5754216"/>
                </a:cubicBezTo>
                <a:lnTo>
                  <a:pt x="1136120" y="5755919"/>
                </a:lnTo>
                <a:lnTo>
                  <a:pt x="1148113" y="5760328"/>
                </a:lnTo>
                <a:cubicBezTo>
                  <a:pt x="1170642" y="5775514"/>
                  <a:pt x="1181906" y="5775514"/>
                  <a:pt x="1200679" y="5760328"/>
                </a:cubicBezTo>
                <a:lnTo>
                  <a:pt x="1204669" y="5758069"/>
                </a:lnTo>
                <a:lnTo>
                  <a:pt x="1168700" y="5758069"/>
                </a:lnTo>
                <a:cubicBezTo>
                  <a:pt x="1161188" y="5758069"/>
                  <a:pt x="1153677" y="5754216"/>
                  <a:pt x="1146165" y="5750362"/>
                </a:cubicBezTo>
                <a:close/>
                <a:moveTo>
                  <a:pt x="1054147" y="5745064"/>
                </a:moveTo>
                <a:cubicBezTo>
                  <a:pt x="1049452" y="5744582"/>
                  <a:pt x="1044757" y="5744582"/>
                  <a:pt x="1041001" y="5746509"/>
                </a:cubicBezTo>
                <a:cubicBezTo>
                  <a:pt x="1029733" y="5754216"/>
                  <a:pt x="1014710" y="5750362"/>
                  <a:pt x="1003442" y="5750362"/>
                </a:cubicBezTo>
                <a:cubicBezTo>
                  <a:pt x="992175" y="5750362"/>
                  <a:pt x="977152" y="5758069"/>
                  <a:pt x="965884" y="5746509"/>
                </a:cubicBezTo>
                <a:cubicBezTo>
                  <a:pt x="962128" y="5742656"/>
                  <a:pt x="959311" y="5743619"/>
                  <a:pt x="956494" y="5745546"/>
                </a:cubicBezTo>
                <a:lnTo>
                  <a:pt x="956228" y="5745682"/>
                </a:lnTo>
                <a:lnTo>
                  <a:pt x="960377" y="5747990"/>
                </a:lnTo>
                <a:cubicBezTo>
                  <a:pt x="968826" y="5753684"/>
                  <a:pt x="977274" y="5760328"/>
                  <a:pt x="979151" y="5764125"/>
                </a:cubicBezTo>
                <a:cubicBezTo>
                  <a:pt x="982905" y="5767921"/>
                  <a:pt x="986660" y="5771717"/>
                  <a:pt x="990415" y="5775514"/>
                </a:cubicBezTo>
                <a:cubicBezTo>
                  <a:pt x="1009189" y="5786903"/>
                  <a:pt x="1024207" y="5786903"/>
                  <a:pt x="1039226" y="5771717"/>
                </a:cubicBezTo>
                <a:cubicBezTo>
                  <a:pt x="1042981" y="5767921"/>
                  <a:pt x="1046736" y="5764125"/>
                  <a:pt x="1054245" y="5760328"/>
                </a:cubicBezTo>
                <a:cubicBezTo>
                  <a:pt x="1054245" y="5756532"/>
                  <a:pt x="1058000" y="5752735"/>
                  <a:pt x="1058000" y="5752735"/>
                </a:cubicBezTo>
                <a:lnTo>
                  <a:pt x="1078634" y="5748563"/>
                </a:lnTo>
                <a:lnTo>
                  <a:pt x="1067292" y="5746509"/>
                </a:lnTo>
                <a:cubicBezTo>
                  <a:pt x="1063536" y="5746509"/>
                  <a:pt x="1058842" y="5745546"/>
                  <a:pt x="1054147" y="5745064"/>
                </a:cubicBezTo>
                <a:close/>
                <a:moveTo>
                  <a:pt x="760395" y="5744251"/>
                </a:moveTo>
                <a:lnTo>
                  <a:pt x="777628" y="5750837"/>
                </a:lnTo>
                <a:cubicBezTo>
                  <a:pt x="783671" y="5753447"/>
                  <a:pt x="787660" y="5755583"/>
                  <a:pt x="787660" y="5756532"/>
                </a:cubicBezTo>
                <a:cubicBezTo>
                  <a:pt x="795169" y="5771717"/>
                  <a:pt x="810188" y="5775514"/>
                  <a:pt x="821452" y="5775514"/>
                </a:cubicBezTo>
                <a:cubicBezTo>
                  <a:pt x="832717" y="5779310"/>
                  <a:pt x="843981" y="5767921"/>
                  <a:pt x="855245" y="5760328"/>
                </a:cubicBezTo>
                <a:cubicBezTo>
                  <a:pt x="855245" y="5756532"/>
                  <a:pt x="855245" y="5752735"/>
                  <a:pt x="859000" y="5752735"/>
                </a:cubicBezTo>
                <a:lnTo>
                  <a:pt x="867697" y="5750362"/>
                </a:lnTo>
                <a:lnTo>
                  <a:pt x="804382" y="5750362"/>
                </a:lnTo>
                <a:close/>
                <a:moveTo>
                  <a:pt x="1061307" y="4874107"/>
                </a:moveTo>
                <a:cubicBezTo>
                  <a:pt x="1058490" y="4874724"/>
                  <a:pt x="1055673" y="4875649"/>
                  <a:pt x="1051917" y="4875649"/>
                </a:cubicBezTo>
                <a:lnTo>
                  <a:pt x="949546" y="4875649"/>
                </a:lnTo>
                <a:lnTo>
                  <a:pt x="952868" y="4877129"/>
                </a:lnTo>
                <a:cubicBezTo>
                  <a:pt x="956622" y="4877129"/>
                  <a:pt x="960377" y="4880926"/>
                  <a:pt x="960377" y="4884722"/>
                </a:cubicBezTo>
                <a:cubicBezTo>
                  <a:pt x="960377" y="4888519"/>
                  <a:pt x="956622" y="4888519"/>
                  <a:pt x="952868" y="4892315"/>
                </a:cubicBezTo>
                <a:cubicBezTo>
                  <a:pt x="937849" y="4892315"/>
                  <a:pt x="919075" y="4907501"/>
                  <a:pt x="900302" y="4896112"/>
                </a:cubicBezTo>
                <a:cubicBezTo>
                  <a:pt x="896547" y="4896112"/>
                  <a:pt x="889037" y="4896112"/>
                  <a:pt x="889037" y="4899908"/>
                </a:cubicBezTo>
                <a:cubicBezTo>
                  <a:pt x="889037" y="4911298"/>
                  <a:pt x="877773" y="4911298"/>
                  <a:pt x="870264" y="4911298"/>
                </a:cubicBezTo>
                <a:cubicBezTo>
                  <a:pt x="862754" y="4911298"/>
                  <a:pt x="859000" y="4918891"/>
                  <a:pt x="862754" y="4926484"/>
                </a:cubicBezTo>
                <a:cubicBezTo>
                  <a:pt x="862754" y="4930280"/>
                  <a:pt x="870264" y="4934076"/>
                  <a:pt x="874019" y="4941669"/>
                </a:cubicBezTo>
                <a:cubicBezTo>
                  <a:pt x="866509" y="4941669"/>
                  <a:pt x="862754" y="4945466"/>
                  <a:pt x="859000" y="4941669"/>
                </a:cubicBezTo>
                <a:cubicBezTo>
                  <a:pt x="851490" y="4934076"/>
                  <a:pt x="840226" y="4937873"/>
                  <a:pt x="832717" y="4937873"/>
                </a:cubicBezTo>
                <a:cubicBezTo>
                  <a:pt x="821452" y="4934076"/>
                  <a:pt x="813943" y="4945466"/>
                  <a:pt x="802679" y="4941669"/>
                </a:cubicBezTo>
                <a:cubicBezTo>
                  <a:pt x="787660" y="4937873"/>
                  <a:pt x="791415" y="4953059"/>
                  <a:pt x="783905" y="4960652"/>
                </a:cubicBezTo>
                <a:cubicBezTo>
                  <a:pt x="780150" y="4964448"/>
                  <a:pt x="772641" y="4964448"/>
                  <a:pt x="768886" y="4964448"/>
                </a:cubicBezTo>
                <a:cubicBezTo>
                  <a:pt x="750113" y="4964448"/>
                  <a:pt x="731339" y="4964448"/>
                  <a:pt x="708811" y="4964448"/>
                </a:cubicBezTo>
                <a:cubicBezTo>
                  <a:pt x="690037" y="4964448"/>
                  <a:pt x="667509" y="4964448"/>
                  <a:pt x="644980" y="4964448"/>
                </a:cubicBezTo>
                <a:cubicBezTo>
                  <a:pt x="644980" y="4964448"/>
                  <a:pt x="644980" y="4968245"/>
                  <a:pt x="644980" y="4968245"/>
                </a:cubicBezTo>
                <a:cubicBezTo>
                  <a:pt x="663754" y="4968245"/>
                  <a:pt x="686282" y="4968245"/>
                  <a:pt x="708811" y="4972041"/>
                </a:cubicBezTo>
                <a:cubicBezTo>
                  <a:pt x="701301" y="4975838"/>
                  <a:pt x="697546" y="4983431"/>
                  <a:pt x="693792" y="4983431"/>
                </a:cubicBezTo>
                <a:cubicBezTo>
                  <a:pt x="656245" y="4987227"/>
                  <a:pt x="618697" y="4998616"/>
                  <a:pt x="581150" y="4994820"/>
                </a:cubicBezTo>
                <a:cubicBezTo>
                  <a:pt x="573641" y="4994820"/>
                  <a:pt x="566131" y="4994820"/>
                  <a:pt x="558622" y="4994820"/>
                </a:cubicBezTo>
                <a:cubicBezTo>
                  <a:pt x="536093" y="4994820"/>
                  <a:pt x="521074" y="5002413"/>
                  <a:pt x="509810" y="5017599"/>
                </a:cubicBezTo>
                <a:cubicBezTo>
                  <a:pt x="498546" y="5017599"/>
                  <a:pt x="487282" y="5017599"/>
                  <a:pt x="476018" y="5017599"/>
                </a:cubicBezTo>
                <a:cubicBezTo>
                  <a:pt x="468508" y="5017599"/>
                  <a:pt x="468508" y="5021395"/>
                  <a:pt x="464754" y="5025192"/>
                </a:cubicBezTo>
                <a:cubicBezTo>
                  <a:pt x="460999" y="5028988"/>
                  <a:pt x="464754" y="5032785"/>
                  <a:pt x="468508" y="5036581"/>
                </a:cubicBezTo>
                <a:cubicBezTo>
                  <a:pt x="479772" y="5051767"/>
                  <a:pt x="479772" y="5051767"/>
                  <a:pt x="494791" y="5040378"/>
                </a:cubicBezTo>
                <a:cubicBezTo>
                  <a:pt x="498546" y="5036581"/>
                  <a:pt x="509810" y="5025192"/>
                  <a:pt x="509810" y="5021395"/>
                </a:cubicBezTo>
                <a:cubicBezTo>
                  <a:pt x="524829" y="5028988"/>
                  <a:pt x="536093" y="5017599"/>
                  <a:pt x="547358" y="5017599"/>
                </a:cubicBezTo>
                <a:cubicBezTo>
                  <a:pt x="562376" y="5025192"/>
                  <a:pt x="581150" y="5025192"/>
                  <a:pt x="592414" y="5017599"/>
                </a:cubicBezTo>
                <a:cubicBezTo>
                  <a:pt x="599924" y="5017599"/>
                  <a:pt x="603678" y="5013802"/>
                  <a:pt x="611188" y="5017599"/>
                </a:cubicBezTo>
                <a:cubicBezTo>
                  <a:pt x="618697" y="5017599"/>
                  <a:pt x="626207" y="5013802"/>
                  <a:pt x="637471" y="5021395"/>
                </a:cubicBezTo>
                <a:cubicBezTo>
                  <a:pt x="644980" y="5025192"/>
                  <a:pt x="656245" y="5013802"/>
                  <a:pt x="663754" y="5017599"/>
                </a:cubicBezTo>
                <a:cubicBezTo>
                  <a:pt x="667509" y="5025192"/>
                  <a:pt x="675018" y="5021395"/>
                  <a:pt x="678773" y="5021395"/>
                </a:cubicBezTo>
                <a:cubicBezTo>
                  <a:pt x="686282" y="5021395"/>
                  <a:pt x="682528" y="5013802"/>
                  <a:pt x="686282" y="5010006"/>
                </a:cubicBezTo>
                <a:cubicBezTo>
                  <a:pt x="690037" y="5010006"/>
                  <a:pt x="697546" y="5010006"/>
                  <a:pt x="705056" y="5010006"/>
                </a:cubicBezTo>
                <a:cubicBezTo>
                  <a:pt x="705056" y="5013802"/>
                  <a:pt x="708811" y="5017599"/>
                  <a:pt x="712565" y="5017599"/>
                </a:cubicBezTo>
                <a:cubicBezTo>
                  <a:pt x="720075" y="5013802"/>
                  <a:pt x="716320" y="5006209"/>
                  <a:pt x="716320" y="5002413"/>
                </a:cubicBezTo>
                <a:cubicBezTo>
                  <a:pt x="723830" y="5002413"/>
                  <a:pt x="731339" y="5002413"/>
                  <a:pt x="738848" y="5002413"/>
                </a:cubicBezTo>
                <a:cubicBezTo>
                  <a:pt x="735094" y="5010006"/>
                  <a:pt x="742603" y="5010006"/>
                  <a:pt x="746358" y="5010006"/>
                </a:cubicBezTo>
                <a:cubicBezTo>
                  <a:pt x="753867" y="5006209"/>
                  <a:pt x="750113" y="5002413"/>
                  <a:pt x="750113" y="4994820"/>
                </a:cubicBezTo>
                <a:cubicBezTo>
                  <a:pt x="768886" y="4994820"/>
                  <a:pt x="791415" y="5002413"/>
                  <a:pt x="810188" y="4991023"/>
                </a:cubicBezTo>
                <a:cubicBezTo>
                  <a:pt x="813943" y="4987227"/>
                  <a:pt x="817698" y="4987227"/>
                  <a:pt x="821452" y="4991023"/>
                </a:cubicBezTo>
                <a:cubicBezTo>
                  <a:pt x="825207" y="4998616"/>
                  <a:pt x="832717" y="4998616"/>
                  <a:pt x="836471" y="4994820"/>
                </a:cubicBezTo>
                <a:cubicBezTo>
                  <a:pt x="847735" y="4994820"/>
                  <a:pt x="862754" y="4998616"/>
                  <a:pt x="870264" y="5002413"/>
                </a:cubicBezTo>
                <a:cubicBezTo>
                  <a:pt x="881528" y="5010006"/>
                  <a:pt x="892792" y="5010006"/>
                  <a:pt x="904056" y="5002413"/>
                </a:cubicBezTo>
                <a:cubicBezTo>
                  <a:pt x="911566" y="4998616"/>
                  <a:pt x="922830" y="4994820"/>
                  <a:pt x="937849" y="4994820"/>
                </a:cubicBezTo>
                <a:cubicBezTo>
                  <a:pt x="945358" y="4998616"/>
                  <a:pt x="956622" y="4994820"/>
                  <a:pt x="964132" y="4994820"/>
                </a:cubicBezTo>
                <a:cubicBezTo>
                  <a:pt x="967887" y="5006209"/>
                  <a:pt x="975396" y="5002413"/>
                  <a:pt x="979151" y="5002413"/>
                </a:cubicBezTo>
                <a:cubicBezTo>
                  <a:pt x="986660" y="5002413"/>
                  <a:pt x="990415" y="5002413"/>
                  <a:pt x="997924" y="5002413"/>
                </a:cubicBezTo>
                <a:cubicBezTo>
                  <a:pt x="1009189" y="5013802"/>
                  <a:pt x="1020453" y="5013802"/>
                  <a:pt x="1031717" y="5002413"/>
                </a:cubicBezTo>
                <a:cubicBezTo>
                  <a:pt x="1031717" y="5002413"/>
                  <a:pt x="1035472" y="5002413"/>
                  <a:pt x="1035472" y="5002413"/>
                </a:cubicBezTo>
                <a:cubicBezTo>
                  <a:pt x="1065509" y="5002413"/>
                  <a:pt x="1065509" y="5002413"/>
                  <a:pt x="1076774" y="4979634"/>
                </a:cubicBezTo>
                <a:cubicBezTo>
                  <a:pt x="1076774" y="4975838"/>
                  <a:pt x="1076774" y="4972041"/>
                  <a:pt x="1076774" y="4972041"/>
                </a:cubicBezTo>
                <a:cubicBezTo>
                  <a:pt x="1084283" y="4960652"/>
                  <a:pt x="1080528" y="4949262"/>
                  <a:pt x="1065509" y="4949262"/>
                </a:cubicBezTo>
                <a:cubicBezTo>
                  <a:pt x="1058000" y="4949262"/>
                  <a:pt x="1046736" y="4949262"/>
                  <a:pt x="1035472" y="4949262"/>
                </a:cubicBezTo>
                <a:cubicBezTo>
                  <a:pt x="1027962" y="4949262"/>
                  <a:pt x="1024207" y="4949262"/>
                  <a:pt x="1024207" y="4941669"/>
                </a:cubicBezTo>
                <a:cubicBezTo>
                  <a:pt x="1024207" y="4934076"/>
                  <a:pt x="1027962" y="4937873"/>
                  <a:pt x="1035472" y="4937873"/>
                </a:cubicBezTo>
                <a:cubicBezTo>
                  <a:pt x="1039226" y="4937873"/>
                  <a:pt x="1046736" y="4934076"/>
                  <a:pt x="1050491" y="4941669"/>
                </a:cubicBezTo>
                <a:cubicBezTo>
                  <a:pt x="1058000" y="4945466"/>
                  <a:pt x="1065509" y="4945466"/>
                  <a:pt x="1069264" y="4941669"/>
                </a:cubicBezTo>
                <a:cubicBezTo>
                  <a:pt x="1080528" y="4937873"/>
                  <a:pt x="1091792" y="4937873"/>
                  <a:pt x="1099302" y="4937873"/>
                </a:cubicBezTo>
                <a:cubicBezTo>
                  <a:pt x="1106811" y="4937873"/>
                  <a:pt x="1114321" y="4934076"/>
                  <a:pt x="1118076" y="4930280"/>
                </a:cubicBezTo>
                <a:cubicBezTo>
                  <a:pt x="1127463" y="4922687"/>
                  <a:pt x="1136849" y="4915094"/>
                  <a:pt x="1144828" y="4906078"/>
                </a:cubicBezTo>
                <a:lnTo>
                  <a:pt x="1162528" y="4874415"/>
                </a:lnTo>
                <a:lnTo>
                  <a:pt x="1145813" y="4874415"/>
                </a:lnTo>
                <a:cubicBezTo>
                  <a:pt x="1134546" y="4876883"/>
                  <a:pt x="1119522" y="4875649"/>
                  <a:pt x="1108255" y="4875649"/>
                </a:cubicBezTo>
                <a:cubicBezTo>
                  <a:pt x="1096987" y="4875649"/>
                  <a:pt x="1081964" y="4878117"/>
                  <a:pt x="1070696" y="4874415"/>
                </a:cubicBezTo>
                <a:cubicBezTo>
                  <a:pt x="1066940" y="4873181"/>
                  <a:pt x="1064124" y="4873490"/>
                  <a:pt x="1061307" y="4874107"/>
                </a:cubicBezTo>
                <a:close/>
                <a:moveTo>
                  <a:pt x="864124" y="4873644"/>
                </a:moveTo>
                <a:lnTo>
                  <a:pt x="826101" y="4874295"/>
                </a:lnTo>
                <a:lnTo>
                  <a:pt x="842104" y="4877604"/>
                </a:lnTo>
                <a:cubicBezTo>
                  <a:pt x="849613" y="4878079"/>
                  <a:pt x="857122" y="4879028"/>
                  <a:pt x="862754" y="4884722"/>
                </a:cubicBezTo>
                <a:cubicBezTo>
                  <a:pt x="866509" y="4884722"/>
                  <a:pt x="870264" y="4884722"/>
                  <a:pt x="874019" y="4880926"/>
                </a:cubicBezTo>
                <a:lnTo>
                  <a:pt x="877791" y="4874252"/>
                </a:lnTo>
                <a:close/>
                <a:moveTo>
                  <a:pt x="911308" y="4854737"/>
                </a:moveTo>
                <a:lnTo>
                  <a:pt x="919728" y="4860841"/>
                </a:lnTo>
                <a:lnTo>
                  <a:pt x="976800" y="4860841"/>
                </a:lnTo>
                <a:cubicBezTo>
                  <a:pt x="980555" y="4860841"/>
                  <a:pt x="984311" y="4860841"/>
                  <a:pt x="988067" y="4860841"/>
                </a:cubicBezTo>
                <a:cubicBezTo>
                  <a:pt x="991823" y="4860841"/>
                  <a:pt x="991823" y="4859607"/>
                  <a:pt x="991823" y="4858373"/>
                </a:cubicBezTo>
                <a:cubicBezTo>
                  <a:pt x="991823" y="4858373"/>
                  <a:pt x="991823" y="4858373"/>
                  <a:pt x="991823" y="4857139"/>
                </a:cubicBezTo>
                <a:cubicBezTo>
                  <a:pt x="991823" y="4857139"/>
                  <a:pt x="988067" y="4857139"/>
                  <a:pt x="988067" y="4857139"/>
                </a:cubicBezTo>
                <a:close/>
                <a:moveTo>
                  <a:pt x="1179657" y="4755721"/>
                </a:moveTo>
                <a:cubicBezTo>
                  <a:pt x="1172147" y="4755721"/>
                  <a:pt x="1164638" y="4767111"/>
                  <a:pt x="1157128" y="4763314"/>
                </a:cubicBezTo>
                <a:lnTo>
                  <a:pt x="1153950" y="4765171"/>
                </a:lnTo>
                <a:lnTo>
                  <a:pt x="1187128" y="4763354"/>
                </a:lnTo>
                <a:cubicBezTo>
                  <a:pt x="1190884" y="4760886"/>
                  <a:pt x="1202151" y="4762120"/>
                  <a:pt x="1209663" y="4762120"/>
                </a:cubicBezTo>
                <a:cubicBezTo>
                  <a:pt x="1213419" y="4762120"/>
                  <a:pt x="1217175" y="4762120"/>
                  <a:pt x="1217175" y="4762120"/>
                </a:cubicBezTo>
                <a:lnTo>
                  <a:pt x="1227435" y="4761960"/>
                </a:lnTo>
                <a:lnTo>
                  <a:pt x="1235978" y="4755721"/>
                </a:lnTo>
                <a:cubicBezTo>
                  <a:pt x="1213449" y="4755721"/>
                  <a:pt x="1194676" y="4755721"/>
                  <a:pt x="1179657" y="4755721"/>
                </a:cubicBezTo>
                <a:close/>
                <a:moveTo>
                  <a:pt x="1008817" y="4682165"/>
                </a:moveTo>
                <a:cubicBezTo>
                  <a:pt x="1005063" y="4681690"/>
                  <a:pt x="1001308" y="4681690"/>
                  <a:pt x="999430" y="4683588"/>
                </a:cubicBezTo>
                <a:lnTo>
                  <a:pt x="992015" y="4686588"/>
                </a:lnTo>
                <a:lnTo>
                  <a:pt x="1001679" y="4687306"/>
                </a:lnTo>
                <a:cubicBezTo>
                  <a:pt x="1005434" y="4687306"/>
                  <a:pt x="1009189" y="4694899"/>
                  <a:pt x="1012943" y="4694899"/>
                </a:cubicBezTo>
                <a:cubicBezTo>
                  <a:pt x="1016698" y="4691103"/>
                  <a:pt x="1016698" y="4698696"/>
                  <a:pt x="1016698" y="4702492"/>
                </a:cubicBezTo>
                <a:cubicBezTo>
                  <a:pt x="1016698" y="4702492"/>
                  <a:pt x="1016698" y="4706289"/>
                  <a:pt x="1012943" y="4706289"/>
                </a:cubicBezTo>
                <a:cubicBezTo>
                  <a:pt x="1005434" y="4706289"/>
                  <a:pt x="1001679" y="4702492"/>
                  <a:pt x="997924" y="4710085"/>
                </a:cubicBezTo>
                <a:cubicBezTo>
                  <a:pt x="1001679" y="4710085"/>
                  <a:pt x="1001679" y="4713881"/>
                  <a:pt x="1001679" y="4713881"/>
                </a:cubicBezTo>
                <a:cubicBezTo>
                  <a:pt x="1029840" y="4711983"/>
                  <a:pt x="1057062" y="4712933"/>
                  <a:pt x="1084283" y="4712933"/>
                </a:cubicBezTo>
                <a:lnTo>
                  <a:pt x="1107419" y="4711072"/>
                </a:lnTo>
                <a:lnTo>
                  <a:pt x="1108317" y="4710164"/>
                </a:lnTo>
                <a:cubicBezTo>
                  <a:pt x="1108317" y="4706367"/>
                  <a:pt x="1104562" y="4702571"/>
                  <a:pt x="1100808" y="4702571"/>
                </a:cubicBezTo>
                <a:cubicBezTo>
                  <a:pt x="1070770" y="4706367"/>
                  <a:pt x="1044487" y="4694978"/>
                  <a:pt x="1018204" y="4683588"/>
                </a:cubicBezTo>
                <a:cubicBezTo>
                  <a:pt x="1016327" y="4683588"/>
                  <a:pt x="1012572" y="4682639"/>
                  <a:pt x="1008817" y="4682165"/>
                </a:cubicBezTo>
                <a:close/>
                <a:moveTo>
                  <a:pt x="718198" y="4641749"/>
                </a:moveTo>
                <a:cubicBezTo>
                  <a:pt x="712566" y="4639850"/>
                  <a:pt x="705056" y="4641749"/>
                  <a:pt x="693792" y="4645545"/>
                </a:cubicBezTo>
                <a:cubicBezTo>
                  <a:pt x="690037" y="4649342"/>
                  <a:pt x="682528" y="4649342"/>
                  <a:pt x="678773" y="4656935"/>
                </a:cubicBezTo>
                <a:cubicBezTo>
                  <a:pt x="690037" y="4675917"/>
                  <a:pt x="708811" y="4679713"/>
                  <a:pt x="731339" y="4679713"/>
                </a:cubicBezTo>
                <a:cubicBezTo>
                  <a:pt x="798924" y="4679713"/>
                  <a:pt x="870264" y="4679713"/>
                  <a:pt x="937849" y="4679713"/>
                </a:cubicBezTo>
                <a:lnTo>
                  <a:pt x="951967" y="4682022"/>
                </a:lnTo>
                <a:lnTo>
                  <a:pt x="950619" y="4679792"/>
                </a:lnTo>
                <a:cubicBezTo>
                  <a:pt x="950619" y="4672199"/>
                  <a:pt x="954373" y="4664606"/>
                  <a:pt x="961883" y="4664606"/>
                </a:cubicBezTo>
                <a:lnTo>
                  <a:pt x="992307" y="4659013"/>
                </a:lnTo>
                <a:lnTo>
                  <a:pt x="979151" y="4656935"/>
                </a:lnTo>
                <a:cubicBezTo>
                  <a:pt x="964132" y="4649342"/>
                  <a:pt x="952868" y="4649342"/>
                  <a:pt x="937849" y="4656935"/>
                </a:cubicBezTo>
                <a:cubicBezTo>
                  <a:pt x="930339" y="4660731"/>
                  <a:pt x="922830" y="4660731"/>
                  <a:pt x="915320" y="4656935"/>
                </a:cubicBezTo>
                <a:cubicBezTo>
                  <a:pt x="904056" y="4649342"/>
                  <a:pt x="885283" y="4656935"/>
                  <a:pt x="870264" y="4645545"/>
                </a:cubicBezTo>
                <a:cubicBezTo>
                  <a:pt x="866509" y="4641749"/>
                  <a:pt x="851490" y="4645545"/>
                  <a:pt x="843981" y="4649342"/>
                </a:cubicBezTo>
                <a:cubicBezTo>
                  <a:pt x="821452" y="4660731"/>
                  <a:pt x="802679" y="4660731"/>
                  <a:pt x="780150" y="4660731"/>
                </a:cubicBezTo>
                <a:cubicBezTo>
                  <a:pt x="768886" y="4660731"/>
                  <a:pt x="753867" y="4656935"/>
                  <a:pt x="742603" y="4664527"/>
                </a:cubicBezTo>
                <a:cubicBezTo>
                  <a:pt x="738848" y="4668324"/>
                  <a:pt x="735094" y="4668324"/>
                  <a:pt x="731339" y="4660731"/>
                </a:cubicBezTo>
                <a:cubicBezTo>
                  <a:pt x="727585" y="4649342"/>
                  <a:pt x="723830" y="4643647"/>
                  <a:pt x="718198" y="4641749"/>
                </a:cubicBezTo>
                <a:close/>
                <a:moveTo>
                  <a:pt x="1034451" y="4639272"/>
                </a:moveTo>
                <a:lnTo>
                  <a:pt x="1009189" y="4653138"/>
                </a:lnTo>
                <a:lnTo>
                  <a:pt x="996977" y="4658155"/>
                </a:lnTo>
                <a:lnTo>
                  <a:pt x="1003185" y="4657013"/>
                </a:lnTo>
                <a:cubicBezTo>
                  <a:pt x="1025713" y="4657013"/>
                  <a:pt x="1044487" y="4657013"/>
                  <a:pt x="1070770" y="4657013"/>
                </a:cubicBezTo>
                <a:cubicBezTo>
                  <a:pt x="1059506" y="4649420"/>
                  <a:pt x="1048241" y="4653217"/>
                  <a:pt x="1040732" y="4645624"/>
                </a:cubicBezTo>
                <a:cubicBezTo>
                  <a:pt x="1040732" y="4643726"/>
                  <a:pt x="1038855" y="4642776"/>
                  <a:pt x="1036978" y="4641827"/>
                </a:cubicBezTo>
                <a:close/>
                <a:moveTo>
                  <a:pt x="1080528" y="4634156"/>
                </a:moveTo>
                <a:lnTo>
                  <a:pt x="1068334" y="4634456"/>
                </a:lnTo>
                <a:lnTo>
                  <a:pt x="1089543" y="4638031"/>
                </a:lnTo>
                <a:lnTo>
                  <a:pt x="1090180" y="4638059"/>
                </a:lnTo>
                <a:close/>
                <a:moveTo>
                  <a:pt x="1043698" y="4375968"/>
                </a:moveTo>
                <a:lnTo>
                  <a:pt x="1041929" y="4376394"/>
                </a:lnTo>
                <a:cubicBezTo>
                  <a:pt x="1038644" y="4378766"/>
                  <a:pt x="1034889" y="4381614"/>
                  <a:pt x="1029257" y="4381614"/>
                </a:cubicBezTo>
                <a:cubicBezTo>
                  <a:pt x="1025502" y="4381614"/>
                  <a:pt x="1025502" y="4389206"/>
                  <a:pt x="1029257" y="4389206"/>
                </a:cubicBezTo>
                <a:lnTo>
                  <a:pt x="1045158" y="4398853"/>
                </a:lnTo>
                <a:lnTo>
                  <a:pt x="1085060" y="4398853"/>
                </a:lnTo>
                <a:lnTo>
                  <a:pt x="1078068" y="4393003"/>
                </a:lnTo>
                <a:lnTo>
                  <a:pt x="1077702" y="4392662"/>
                </a:lnTo>
                <a:lnTo>
                  <a:pt x="1070770" y="4391260"/>
                </a:lnTo>
                <a:cubicBezTo>
                  <a:pt x="1065138" y="4391260"/>
                  <a:pt x="1058568" y="4390311"/>
                  <a:pt x="1052936" y="4387464"/>
                </a:cubicBezTo>
                <a:close/>
                <a:moveTo>
                  <a:pt x="882957" y="3630067"/>
                </a:moveTo>
                <a:lnTo>
                  <a:pt x="876729" y="3630752"/>
                </a:lnTo>
                <a:lnTo>
                  <a:pt x="865196" y="3633710"/>
                </a:lnTo>
                <a:lnTo>
                  <a:pt x="880495" y="3633710"/>
                </a:lnTo>
                <a:close/>
                <a:moveTo>
                  <a:pt x="1323713" y="3242617"/>
                </a:moveTo>
                <a:lnTo>
                  <a:pt x="1318596" y="3244262"/>
                </a:lnTo>
                <a:lnTo>
                  <a:pt x="1315049" y="3246771"/>
                </a:lnTo>
                <a:lnTo>
                  <a:pt x="1319678" y="3245691"/>
                </a:lnTo>
                <a:lnTo>
                  <a:pt x="1329978" y="3243287"/>
                </a:lnTo>
                <a:close/>
                <a:moveTo>
                  <a:pt x="1345528" y="3225345"/>
                </a:moveTo>
                <a:lnTo>
                  <a:pt x="1338785" y="3226874"/>
                </a:lnTo>
                <a:lnTo>
                  <a:pt x="1338974" y="3228480"/>
                </a:lnTo>
                <a:lnTo>
                  <a:pt x="1344443" y="3226609"/>
                </a:lnTo>
                <a:close/>
                <a:moveTo>
                  <a:pt x="1301575" y="3214898"/>
                </a:moveTo>
                <a:lnTo>
                  <a:pt x="1309206" y="3216370"/>
                </a:lnTo>
                <a:cubicBezTo>
                  <a:pt x="1316718" y="3217820"/>
                  <a:pt x="1324230" y="3217820"/>
                  <a:pt x="1331742" y="3217457"/>
                </a:cubicBezTo>
                <a:lnTo>
                  <a:pt x="1353180" y="3216423"/>
                </a:lnTo>
                <a:lnTo>
                  <a:pt x="1354011" y="3215453"/>
                </a:lnTo>
                <a:lnTo>
                  <a:pt x="1320882" y="3214898"/>
                </a:lnTo>
                <a:close/>
                <a:moveTo>
                  <a:pt x="1072995" y="3200410"/>
                </a:moveTo>
                <a:cubicBezTo>
                  <a:pt x="1069240" y="3199685"/>
                  <a:pt x="1065484" y="3200228"/>
                  <a:pt x="1061728" y="3201224"/>
                </a:cubicBezTo>
                <a:lnTo>
                  <a:pt x="1061282" y="3201364"/>
                </a:lnTo>
                <a:lnTo>
                  <a:pt x="1065076" y="3204779"/>
                </a:lnTo>
                <a:cubicBezTo>
                  <a:pt x="1065076" y="3207677"/>
                  <a:pt x="1068832" y="3207677"/>
                  <a:pt x="1072588" y="3207677"/>
                </a:cubicBezTo>
                <a:cubicBezTo>
                  <a:pt x="1076344" y="3207677"/>
                  <a:pt x="1083855" y="3207677"/>
                  <a:pt x="1087611" y="3207677"/>
                </a:cubicBezTo>
                <a:cubicBezTo>
                  <a:pt x="1095123" y="3207677"/>
                  <a:pt x="1098878" y="3207677"/>
                  <a:pt x="1102634" y="3207677"/>
                </a:cubicBezTo>
                <a:cubicBezTo>
                  <a:pt x="1110146" y="3207677"/>
                  <a:pt x="1110146" y="3207677"/>
                  <a:pt x="1110146" y="3213472"/>
                </a:cubicBezTo>
                <a:cubicBezTo>
                  <a:pt x="1113902" y="3219268"/>
                  <a:pt x="1110146" y="3225063"/>
                  <a:pt x="1113902" y="3230859"/>
                </a:cubicBezTo>
                <a:cubicBezTo>
                  <a:pt x="1117658" y="3230859"/>
                  <a:pt x="1125170" y="3230859"/>
                  <a:pt x="1128926" y="3230859"/>
                </a:cubicBezTo>
                <a:cubicBezTo>
                  <a:pt x="1136438" y="3227961"/>
                  <a:pt x="1132682" y="3225063"/>
                  <a:pt x="1132682" y="3222166"/>
                </a:cubicBezTo>
                <a:cubicBezTo>
                  <a:pt x="1143949" y="3219268"/>
                  <a:pt x="1151460" y="3210575"/>
                  <a:pt x="1162728" y="3213472"/>
                </a:cubicBezTo>
                <a:cubicBezTo>
                  <a:pt x="1162728" y="3216370"/>
                  <a:pt x="1166484" y="3216370"/>
                  <a:pt x="1170240" y="3216370"/>
                </a:cubicBezTo>
                <a:cubicBezTo>
                  <a:pt x="1173996" y="3216370"/>
                  <a:pt x="1181508" y="3216370"/>
                  <a:pt x="1185264" y="3216370"/>
                </a:cubicBezTo>
                <a:cubicBezTo>
                  <a:pt x="1185264" y="3222166"/>
                  <a:pt x="1189020" y="3222166"/>
                  <a:pt x="1192775" y="3222166"/>
                </a:cubicBezTo>
                <a:cubicBezTo>
                  <a:pt x="1200287" y="3219268"/>
                  <a:pt x="1196531" y="3216370"/>
                  <a:pt x="1196531" y="3213472"/>
                </a:cubicBezTo>
                <a:cubicBezTo>
                  <a:pt x="1200287" y="3213472"/>
                  <a:pt x="1200287" y="3213472"/>
                  <a:pt x="1200287" y="3213472"/>
                </a:cubicBezTo>
                <a:cubicBezTo>
                  <a:pt x="1215310" y="3213472"/>
                  <a:pt x="1222822" y="3227961"/>
                  <a:pt x="1234090" y="3219268"/>
                </a:cubicBezTo>
                <a:cubicBezTo>
                  <a:pt x="1241602" y="3216370"/>
                  <a:pt x="1249113" y="3217094"/>
                  <a:pt x="1255686" y="3217457"/>
                </a:cubicBezTo>
                <a:lnTo>
                  <a:pt x="1265936" y="3214898"/>
                </a:lnTo>
                <a:lnTo>
                  <a:pt x="1234496" y="3214898"/>
                </a:lnTo>
                <a:cubicBezTo>
                  <a:pt x="1223229" y="3214898"/>
                  <a:pt x="1211962" y="3209102"/>
                  <a:pt x="1200694" y="3209102"/>
                </a:cubicBezTo>
                <a:cubicBezTo>
                  <a:pt x="1189426" y="3212000"/>
                  <a:pt x="1178159" y="3209102"/>
                  <a:pt x="1163136" y="3206204"/>
                </a:cubicBezTo>
                <a:cubicBezTo>
                  <a:pt x="1148112" y="3203306"/>
                  <a:pt x="1129332" y="3206204"/>
                  <a:pt x="1114309" y="3206204"/>
                </a:cubicBezTo>
                <a:cubicBezTo>
                  <a:pt x="1103042" y="3206204"/>
                  <a:pt x="1095530" y="3209102"/>
                  <a:pt x="1084262" y="3203306"/>
                </a:cubicBezTo>
                <a:cubicBezTo>
                  <a:pt x="1084262" y="3200410"/>
                  <a:pt x="1076750" y="3203306"/>
                  <a:pt x="1072995" y="3200410"/>
                </a:cubicBezTo>
                <a:close/>
                <a:moveTo>
                  <a:pt x="1493823" y="3145395"/>
                </a:moveTo>
                <a:lnTo>
                  <a:pt x="1504918" y="3148247"/>
                </a:lnTo>
                <a:lnTo>
                  <a:pt x="1506981" y="3147813"/>
                </a:lnTo>
                <a:close/>
                <a:moveTo>
                  <a:pt x="1578204" y="3144372"/>
                </a:moveTo>
                <a:lnTo>
                  <a:pt x="1542966" y="3147560"/>
                </a:lnTo>
                <a:lnTo>
                  <a:pt x="1546233" y="3148247"/>
                </a:lnTo>
                <a:cubicBezTo>
                  <a:pt x="1557500" y="3148247"/>
                  <a:pt x="1568768" y="3148247"/>
                  <a:pt x="1580036" y="3145350"/>
                </a:cubicBezTo>
                <a:lnTo>
                  <a:pt x="1584172" y="3144383"/>
                </a:lnTo>
                <a:close/>
                <a:moveTo>
                  <a:pt x="1467012" y="3134199"/>
                </a:moveTo>
                <a:lnTo>
                  <a:pt x="1446942" y="3144011"/>
                </a:lnTo>
                <a:lnTo>
                  <a:pt x="1445461" y="3145085"/>
                </a:lnTo>
                <a:lnTo>
                  <a:pt x="1444879" y="3145019"/>
                </a:lnTo>
                <a:lnTo>
                  <a:pt x="1442286" y="3146287"/>
                </a:lnTo>
                <a:lnTo>
                  <a:pt x="1436788" y="3146687"/>
                </a:lnTo>
                <a:lnTo>
                  <a:pt x="1441069" y="3148247"/>
                </a:lnTo>
                <a:cubicBezTo>
                  <a:pt x="1441069" y="3148247"/>
                  <a:pt x="1444825" y="3148247"/>
                  <a:pt x="1448580" y="3145350"/>
                </a:cubicBezTo>
                <a:cubicBezTo>
                  <a:pt x="1456092" y="3142452"/>
                  <a:pt x="1463604" y="3141727"/>
                  <a:pt x="1471116" y="3142090"/>
                </a:cubicBezTo>
                <a:lnTo>
                  <a:pt x="1493330" y="3145304"/>
                </a:lnTo>
                <a:lnTo>
                  <a:pt x="1488266" y="3144372"/>
                </a:lnTo>
                <a:cubicBezTo>
                  <a:pt x="1479444" y="3141738"/>
                  <a:pt x="1472022" y="3138317"/>
                  <a:pt x="1467012" y="3134199"/>
                </a:cubicBezTo>
                <a:close/>
                <a:moveTo>
                  <a:pt x="1268634" y="3133725"/>
                </a:moveTo>
                <a:lnTo>
                  <a:pt x="1257725" y="3134644"/>
                </a:lnTo>
                <a:lnTo>
                  <a:pt x="1252093" y="3137966"/>
                </a:lnTo>
                <a:lnTo>
                  <a:pt x="1257032" y="3139554"/>
                </a:lnTo>
                <a:cubicBezTo>
                  <a:pt x="1262666" y="3143900"/>
                  <a:pt x="1270178" y="3146073"/>
                  <a:pt x="1277689" y="3146436"/>
                </a:cubicBezTo>
                <a:lnTo>
                  <a:pt x="1285245" y="3144979"/>
                </a:lnTo>
                <a:lnTo>
                  <a:pt x="1271334" y="3137217"/>
                </a:lnTo>
                <a:close/>
                <a:moveTo>
                  <a:pt x="1218151" y="3127789"/>
                </a:moveTo>
                <a:lnTo>
                  <a:pt x="1211062" y="3133206"/>
                </a:lnTo>
                <a:lnTo>
                  <a:pt x="1195230" y="3141047"/>
                </a:lnTo>
                <a:lnTo>
                  <a:pt x="1206328" y="3143901"/>
                </a:lnTo>
                <a:cubicBezTo>
                  <a:pt x="1211962" y="3143177"/>
                  <a:pt x="1217596" y="3141003"/>
                  <a:pt x="1223229" y="3139554"/>
                </a:cubicBezTo>
                <a:lnTo>
                  <a:pt x="1228475" y="3137868"/>
                </a:lnTo>
                <a:close/>
                <a:moveTo>
                  <a:pt x="1058724" y="3103323"/>
                </a:moveTo>
                <a:cubicBezTo>
                  <a:pt x="1047460" y="3112814"/>
                  <a:pt x="1037135" y="3117560"/>
                  <a:pt x="1026809" y="3119932"/>
                </a:cubicBezTo>
                <a:lnTo>
                  <a:pt x="1021777" y="3120306"/>
                </a:lnTo>
                <a:lnTo>
                  <a:pt x="1020526" y="3127859"/>
                </a:lnTo>
                <a:lnTo>
                  <a:pt x="1007991" y="3121331"/>
                </a:lnTo>
                <a:lnTo>
                  <a:pt x="994894" y="3122305"/>
                </a:lnTo>
                <a:lnTo>
                  <a:pt x="985069" y="3122305"/>
                </a:lnTo>
                <a:lnTo>
                  <a:pt x="974329" y="3126028"/>
                </a:lnTo>
                <a:cubicBezTo>
                  <a:pt x="962830" y="3129988"/>
                  <a:pt x="955113" y="3132214"/>
                  <a:pt x="942839" y="3129950"/>
                </a:cubicBezTo>
                <a:lnTo>
                  <a:pt x="890571" y="3124891"/>
                </a:lnTo>
                <a:lnTo>
                  <a:pt x="859724" y="3126102"/>
                </a:lnTo>
                <a:cubicBezTo>
                  <a:pt x="848459" y="3126102"/>
                  <a:pt x="844705" y="3141287"/>
                  <a:pt x="833441" y="3129899"/>
                </a:cubicBezTo>
                <a:cubicBezTo>
                  <a:pt x="822176" y="3122305"/>
                  <a:pt x="810912" y="3129899"/>
                  <a:pt x="803403" y="3126102"/>
                </a:cubicBezTo>
                <a:cubicBezTo>
                  <a:pt x="792139" y="3126102"/>
                  <a:pt x="780874" y="3126102"/>
                  <a:pt x="769610" y="3126102"/>
                </a:cubicBezTo>
                <a:lnTo>
                  <a:pt x="766706" y="3116033"/>
                </a:lnTo>
                <a:lnTo>
                  <a:pt x="697025" y="3112049"/>
                </a:lnTo>
                <a:lnTo>
                  <a:pt x="637181" y="3107391"/>
                </a:lnTo>
                <a:lnTo>
                  <a:pt x="636377" y="3109126"/>
                </a:lnTo>
                <a:cubicBezTo>
                  <a:pt x="637316" y="3110575"/>
                  <a:pt x="641072" y="3110575"/>
                  <a:pt x="648583" y="3110575"/>
                </a:cubicBezTo>
                <a:cubicBezTo>
                  <a:pt x="659850" y="3110575"/>
                  <a:pt x="659850" y="3110575"/>
                  <a:pt x="671118" y="3122167"/>
                </a:cubicBezTo>
                <a:cubicBezTo>
                  <a:pt x="671118" y="3125065"/>
                  <a:pt x="674874" y="3125065"/>
                  <a:pt x="678630" y="3125065"/>
                </a:cubicBezTo>
                <a:cubicBezTo>
                  <a:pt x="682386" y="3125065"/>
                  <a:pt x="689897" y="3125065"/>
                  <a:pt x="693653" y="3125065"/>
                </a:cubicBezTo>
                <a:cubicBezTo>
                  <a:pt x="701165" y="3125065"/>
                  <a:pt x="704920" y="3125065"/>
                  <a:pt x="708676" y="3125065"/>
                </a:cubicBezTo>
                <a:cubicBezTo>
                  <a:pt x="716188" y="3125065"/>
                  <a:pt x="716188" y="3125065"/>
                  <a:pt x="716188" y="3130860"/>
                </a:cubicBezTo>
                <a:cubicBezTo>
                  <a:pt x="719944" y="3136656"/>
                  <a:pt x="716188" y="3142452"/>
                  <a:pt x="719944" y="3148247"/>
                </a:cubicBezTo>
                <a:cubicBezTo>
                  <a:pt x="723700" y="3148247"/>
                  <a:pt x="731212" y="3148247"/>
                  <a:pt x="734968" y="3148247"/>
                </a:cubicBezTo>
                <a:cubicBezTo>
                  <a:pt x="742480" y="3145350"/>
                  <a:pt x="738724" y="3142452"/>
                  <a:pt x="738724" y="3139554"/>
                </a:cubicBezTo>
                <a:cubicBezTo>
                  <a:pt x="749991" y="3136656"/>
                  <a:pt x="757502" y="3127962"/>
                  <a:pt x="768770" y="3130860"/>
                </a:cubicBezTo>
                <a:cubicBezTo>
                  <a:pt x="768770" y="3133758"/>
                  <a:pt x="772526" y="3133758"/>
                  <a:pt x="776282" y="3133758"/>
                </a:cubicBezTo>
                <a:cubicBezTo>
                  <a:pt x="780038" y="3133758"/>
                  <a:pt x="787550" y="3133758"/>
                  <a:pt x="791306" y="3133758"/>
                </a:cubicBezTo>
                <a:cubicBezTo>
                  <a:pt x="791306" y="3139554"/>
                  <a:pt x="795062" y="3139554"/>
                  <a:pt x="798817" y="3139554"/>
                </a:cubicBezTo>
                <a:cubicBezTo>
                  <a:pt x="806329" y="3136656"/>
                  <a:pt x="802573" y="3133758"/>
                  <a:pt x="802573" y="3130860"/>
                </a:cubicBezTo>
                <a:cubicBezTo>
                  <a:pt x="806329" y="3130860"/>
                  <a:pt x="806329" y="3130860"/>
                  <a:pt x="806329" y="3130860"/>
                </a:cubicBezTo>
                <a:cubicBezTo>
                  <a:pt x="821352" y="3130860"/>
                  <a:pt x="828864" y="3145350"/>
                  <a:pt x="840132" y="3136656"/>
                </a:cubicBezTo>
                <a:cubicBezTo>
                  <a:pt x="855155" y="3130860"/>
                  <a:pt x="870178" y="3139554"/>
                  <a:pt x="877690" y="3130860"/>
                </a:cubicBezTo>
                <a:cubicBezTo>
                  <a:pt x="888958" y="3130860"/>
                  <a:pt x="903981" y="3127962"/>
                  <a:pt x="915248" y="3133758"/>
                </a:cubicBezTo>
                <a:cubicBezTo>
                  <a:pt x="930272" y="3136656"/>
                  <a:pt x="945296" y="3133758"/>
                  <a:pt x="960319" y="3133758"/>
                </a:cubicBezTo>
                <a:cubicBezTo>
                  <a:pt x="960319" y="3133758"/>
                  <a:pt x="964075" y="3133758"/>
                  <a:pt x="964075" y="3133758"/>
                </a:cubicBezTo>
                <a:cubicBezTo>
                  <a:pt x="964075" y="3130860"/>
                  <a:pt x="967831" y="3133758"/>
                  <a:pt x="964075" y="3136656"/>
                </a:cubicBezTo>
                <a:cubicBezTo>
                  <a:pt x="964075" y="3139554"/>
                  <a:pt x="960319" y="3142452"/>
                  <a:pt x="952808" y="3142452"/>
                </a:cubicBezTo>
                <a:cubicBezTo>
                  <a:pt x="945296" y="3142452"/>
                  <a:pt x="941540" y="3145350"/>
                  <a:pt x="945296" y="3148247"/>
                </a:cubicBezTo>
                <a:cubicBezTo>
                  <a:pt x="945296" y="3154042"/>
                  <a:pt x="952808" y="3151145"/>
                  <a:pt x="956563" y="3151145"/>
                </a:cubicBezTo>
                <a:cubicBezTo>
                  <a:pt x="952808" y="3162737"/>
                  <a:pt x="941540" y="3162737"/>
                  <a:pt x="930272" y="3159839"/>
                </a:cubicBezTo>
                <a:cubicBezTo>
                  <a:pt x="926516" y="3162737"/>
                  <a:pt x="922760" y="3159839"/>
                  <a:pt x="919004" y="3165633"/>
                </a:cubicBezTo>
                <a:cubicBezTo>
                  <a:pt x="919004" y="3171431"/>
                  <a:pt x="926516" y="3168532"/>
                  <a:pt x="930272" y="3171431"/>
                </a:cubicBezTo>
                <a:cubicBezTo>
                  <a:pt x="941540" y="3171431"/>
                  <a:pt x="952808" y="3183022"/>
                  <a:pt x="956563" y="3165633"/>
                </a:cubicBezTo>
                <a:cubicBezTo>
                  <a:pt x="956563" y="3165633"/>
                  <a:pt x="964075" y="3165633"/>
                  <a:pt x="964075" y="3165633"/>
                </a:cubicBezTo>
                <a:cubicBezTo>
                  <a:pt x="982854" y="3177226"/>
                  <a:pt x="982854" y="3177226"/>
                  <a:pt x="1005390" y="3171431"/>
                </a:cubicBezTo>
                <a:cubicBezTo>
                  <a:pt x="1012901" y="3168532"/>
                  <a:pt x="1024168" y="3171431"/>
                  <a:pt x="1031680" y="3165633"/>
                </a:cubicBezTo>
                <a:cubicBezTo>
                  <a:pt x="1031680" y="3165633"/>
                  <a:pt x="1031680" y="3165633"/>
                  <a:pt x="1035436" y="3165633"/>
                </a:cubicBezTo>
                <a:cubicBezTo>
                  <a:pt x="1050460" y="3174328"/>
                  <a:pt x="1050460" y="3171431"/>
                  <a:pt x="1065483" y="3171431"/>
                </a:cubicBezTo>
                <a:cubicBezTo>
                  <a:pt x="1080506" y="3171431"/>
                  <a:pt x="1091774" y="3162737"/>
                  <a:pt x="1106798" y="3159839"/>
                </a:cubicBezTo>
                <a:cubicBezTo>
                  <a:pt x="1114309" y="3159839"/>
                  <a:pt x="1110554" y="3154042"/>
                  <a:pt x="1110554" y="3151145"/>
                </a:cubicBezTo>
                <a:cubicBezTo>
                  <a:pt x="1110554" y="3145350"/>
                  <a:pt x="1114309" y="3145350"/>
                  <a:pt x="1121821" y="3142452"/>
                </a:cubicBezTo>
                <a:lnTo>
                  <a:pt x="1129567" y="3142054"/>
                </a:lnTo>
                <a:lnTo>
                  <a:pt x="1112919" y="3131523"/>
                </a:lnTo>
                <a:lnTo>
                  <a:pt x="1098148" y="3122876"/>
                </a:lnTo>
                <a:lnTo>
                  <a:pt x="1084069" y="3129424"/>
                </a:lnTo>
                <a:cubicBezTo>
                  <a:pt x="1078436" y="3128950"/>
                  <a:pt x="1073743" y="3124204"/>
                  <a:pt x="1066233" y="3114713"/>
                </a:cubicBezTo>
                <a:cubicBezTo>
                  <a:pt x="1062479" y="3114713"/>
                  <a:pt x="1062479" y="3107119"/>
                  <a:pt x="1058724" y="3103323"/>
                </a:cubicBezTo>
                <a:close/>
                <a:moveTo>
                  <a:pt x="838398" y="2411519"/>
                </a:moveTo>
                <a:lnTo>
                  <a:pt x="834934" y="2412343"/>
                </a:lnTo>
                <a:lnTo>
                  <a:pt x="841454" y="2412343"/>
                </a:lnTo>
                <a:close/>
                <a:moveTo>
                  <a:pt x="747346" y="2386367"/>
                </a:moveTo>
                <a:cubicBezTo>
                  <a:pt x="744060" y="2386843"/>
                  <a:pt x="741244" y="2390639"/>
                  <a:pt x="735612" y="2398232"/>
                </a:cubicBezTo>
                <a:cubicBezTo>
                  <a:pt x="731858" y="2402028"/>
                  <a:pt x="728103" y="2405825"/>
                  <a:pt x="731858" y="2409621"/>
                </a:cubicBezTo>
                <a:cubicBezTo>
                  <a:pt x="735612" y="2413418"/>
                  <a:pt x="735612" y="2417214"/>
                  <a:pt x="743122" y="2417214"/>
                </a:cubicBezTo>
                <a:cubicBezTo>
                  <a:pt x="754386" y="2417214"/>
                  <a:pt x="765650" y="2417214"/>
                  <a:pt x="776914" y="2417214"/>
                </a:cubicBezTo>
                <a:cubicBezTo>
                  <a:pt x="782546" y="2424807"/>
                  <a:pt x="789117" y="2430501"/>
                  <a:pt x="797096" y="2434298"/>
                </a:cubicBezTo>
                <a:lnTo>
                  <a:pt x="815052" y="2437870"/>
                </a:lnTo>
                <a:lnTo>
                  <a:pt x="824677" y="2427529"/>
                </a:lnTo>
                <a:cubicBezTo>
                  <a:pt x="813413" y="2423733"/>
                  <a:pt x="794639" y="2427529"/>
                  <a:pt x="787130" y="2416139"/>
                </a:cubicBezTo>
                <a:lnTo>
                  <a:pt x="790453" y="2412781"/>
                </a:lnTo>
                <a:lnTo>
                  <a:pt x="776914" y="2413418"/>
                </a:lnTo>
                <a:cubicBezTo>
                  <a:pt x="776914" y="2409621"/>
                  <a:pt x="765650" y="2398232"/>
                  <a:pt x="761895" y="2394435"/>
                </a:cubicBezTo>
                <a:cubicBezTo>
                  <a:pt x="754386" y="2388740"/>
                  <a:pt x="750631" y="2385893"/>
                  <a:pt x="747346" y="2386367"/>
                </a:cubicBezTo>
                <a:close/>
                <a:moveTo>
                  <a:pt x="1055137" y="1943021"/>
                </a:moveTo>
                <a:lnTo>
                  <a:pt x="1063415" y="1951138"/>
                </a:lnTo>
                <a:lnTo>
                  <a:pt x="1081255" y="1943021"/>
                </a:lnTo>
                <a:close/>
                <a:moveTo>
                  <a:pt x="861930" y="1939319"/>
                </a:moveTo>
                <a:lnTo>
                  <a:pt x="885801" y="1950249"/>
                </a:lnTo>
                <a:cubicBezTo>
                  <a:pt x="897065" y="1961638"/>
                  <a:pt x="912084" y="1957842"/>
                  <a:pt x="923349" y="1946452"/>
                </a:cubicBezTo>
                <a:lnTo>
                  <a:pt x="933108" y="1941954"/>
                </a:lnTo>
                <a:lnTo>
                  <a:pt x="887665" y="1939319"/>
                </a:lnTo>
                <a:close/>
                <a:moveTo>
                  <a:pt x="1108783" y="1801986"/>
                </a:moveTo>
                <a:lnTo>
                  <a:pt x="1106177" y="1803742"/>
                </a:lnTo>
                <a:lnTo>
                  <a:pt x="1101879" y="1814605"/>
                </a:lnTo>
                <a:lnTo>
                  <a:pt x="1099627" y="1815972"/>
                </a:lnTo>
                <a:lnTo>
                  <a:pt x="1101273" y="1820968"/>
                </a:lnTo>
                <a:lnTo>
                  <a:pt x="1104823" y="1824556"/>
                </a:lnTo>
                <a:lnTo>
                  <a:pt x="1127752" y="1824556"/>
                </a:lnTo>
                <a:lnTo>
                  <a:pt x="1136474" y="1815273"/>
                </a:lnTo>
                <a:cubicBezTo>
                  <a:pt x="1139759" y="1811477"/>
                  <a:pt x="1142575" y="1807680"/>
                  <a:pt x="1142575" y="1805782"/>
                </a:cubicBezTo>
                <a:lnTo>
                  <a:pt x="1144495" y="1805872"/>
                </a:lnTo>
                <a:lnTo>
                  <a:pt x="1142573" y="1801986"/>
                </a:lnTo>
                <a:close/>
                <a:moveTo>
                  <a:pt x="1215599" y="1801637"/>
                </a:moveTo>
                <a:lnTo>
                  <a:pt x="1201380" y="1806538"/>
                </a:lnTo>
                <a:lnTo>
                  <a:pt x="1200244" y="1806773"/>
                </a:lnTo>
                <a:lnTo>
                  <a:pt x="1204059" y="1807680"/>
                </a:lnTo>
                <a:lnTo>
                  <a:pt x="1221212" y="1803055"/>
                </a:lnTo>
                <a:close/>
                <a:moveTo>
                  <a:pt x="839518" y="1635697"/>
                </a:moveTo>
                <a:cubicBezTo>
                  <a:pt x="836232" y="1636171"/>
                  <a:pt x="833416" y="1639968"/>
                  <a:pt x="827784" y="1647561"/>
                </a:cubicBezTo>
                <a:cubicBezTo>
                  <a:pt x="824030" y="1651357"/>
                  <a:pt x="820275" y="1655154"/>
                  <a:pt x="824030" y="1658950"/>
                </a:cubicBezTo>
                <a:cubicBezTo>
                  <a:pt x="827784" y="1662747"/>
                  <a:pt x="827784" y="1666543"/>
                  <a:pt x="835294" y="1666543"/>
                </a:cubicBezTo>
                <a:lnTo>
                  <a:pt x="853724" y="1666543"/>
                </a:lnTo>
                <a:lnTo>
                  <a:pt x="853931" y="1661516"/>
                </a:lnTo>
                <a:cubicBezTo>
                  <a:pt x="853462" y="1657720"/>
                  <a:pt x="853462" y="1653923"/>
                  <a:pt x="857216" y="1650127"/>
                </a:cubicBezTo>
                <a:lnTo>
                  <a:pt x="860045" y="1650127"/>
                </a:lnTo>
                <a:lnTo>
                  <a:pt x="854067" y="1643764"/>
                </a:lnTo>
                <a:cubicBezTo>
                  <a:pt x="846558" y="1638070"/>
                  <a:pt x="842803" y="1635222"/>
                  <a:pt x="839518" y="1635697"/>
                </a:cubicBezTo>
                <a:close/>
                <a:moveTo>
                  <a:pt x="861031" y="1098450"/>
                </a:moveTo>
                <a:lnTo>
                  <a:pt x="862314" y="1106189"/>
                </a:lnTo>
                <a:lnTo>
                  <a:pt x="863578" y="1113816"/>
                </a:lnTo>
                <a:lnTo>
                  <a:pt x="869085" y="1113816"/>
                </a:lnTo>
                <a:lnTo>
                  <a:pt x="877777" y="1121174"/>
                </a:lnTo>
                <a:lnTo>
                  <a:pt x="898260" y="1111528"/>
                </a:lnTo>
                <a:lnTo>
                  <a:pt x="889267" y="1109070"/>
                </a:lnTo>
                <a:cubicBezTo>
                  <a:pt x="883166" y="1107172"/>
                  <a:pt x="876595" y="1106223"/>
                  <a:pt x="869085" y="1110020"/>
                </a:cubicBezTo>
                <a:cubicBezTo>
                  <a:pt x="869085" y="1108121"/>
                  <a:pt x="866269" y="1104325"/>
                  <a:pt x="862984" y="1100529"/>
                </a:cubicBezTo>
                <a:close/>
                <a:moveTo>
                  <a:pt x="839517" y="1082970"/>
                </a:moveTo>
                <a:lnTo>
                  <a:pt x="829433" y="1093166"/>
                </a:lnTo>
                <a:lnTo>
                  <a:pt x="838320" y="1096246"/>
                </a:lnTo>
                <a:lnTo>
                  <a:pt x="851284" y="1089494"/>
                </a:lnTo>
                <a:close/>
                <a:moveTo>
                  <a:pt x="1429740" y="271103"/>
                </a:moveTo>
                <a:lnTo>
                  <a:pt x="1447660" y="273837"/>
                </a:lnTo>
                <a:cubicBezTo>
                  <a:pt x="1457190" y="277553"/>
                  <a:pt x="1465218" y="277289"/>
                  <a:pt x="1471743" y="273044"/>
                </a:cubicBezTo>
                <a:lnTo>
                  <a:pt x="1474226" y="272196"/>
                </a:lnTo>
                <a:lnTo>
                  <a:pt x="1470129" y="272364"/>
                </a:lnTo>
                <a:cubicBezTo>
                  <a:pt x="1458862" y="269896"/>
                  <a:pt x="1443838" y="271130"/>
                  <a:pt x="1432571" y="271130"/>
                </a:cubicBezTo>
                <a:close/>
                <a:moveTo>
                  <a:pt x="1208538" y="269896"/>
                </a:moveTo>
                <a:lnTo>
                  <a:pt x="1227679" y="274885"/>
                </a:lnTo>
                <a:cubicBezTo>
                  <a:pt x="1235590" y="275554"/>
                  <a:pt x="1243657" y="274978"/>
                  <a:pt x="1251839" y="273469"/>
                </a:cubicBezTo>
                <a:lnTo>
                  <a:pt x="1314497" y="269989"/>
                </a:lnTo>
                <a:lnTo>
                  <a:pt x="1304871" y="269896"/>
                </a:lnTo>
                <a:close/>
                <a:moveTo>
                  <a:pt x="1387521" y="148922"/>
                </a:moveTo>
                <a:lnTo>
                  <a:pt x="1384077" y="151002"/>
                </a:lnTo>
                <a:lnTo>
                  <a:pt x="1430300" y="150478"/>
                </a:lnTo>
                <a:lnTo>
                  <a:pt x="1409253" y="148942"/>
                </a:lnTo>
                <a:cubicBezTo>
                  <a:pt x="1401381" y="147962"/>
                  <a:pt x="1393923" y="147665"/>
                  <a:pt x="1387521" y="148922"/>
                </a:cubicBezTo>
                <a:close/>
                <a:moveTo>
                  <a:pt x="1178926" y="0"/>
                </a:moveTo>
                <a:lnTo>
                  <a:pt x="1191500" y="0"/>
                </a:lnTo>
                <a:lnTo>
                  <a:pt x="1197498" y="3720"/>
                </a:lnTo>
                <a:cubicBezTo>
                  <a:pt x="1240593" y="26788"/>
                  <a:pt x="1286742" y="41387"/>
                  <a:pt x="1341122" y="38045"/>
                </a:cubicBezTo>
                <a:cubicBezTo>
                  <a:pt x="1359145" y="37762"/>
                  <a:pt x="1375200" y="37233"/>
                  <a:pt x="1390324" y="44174"/>
                </a:cubicBezTo>
                <a:cubicBezTo>
                  <a:pt x="1396074" y="46154"/>
                  <a:pt x="1401823" y="48135"/>
                  <a:pt x="1406224" y="44890"/>
                </a:cubicBezTo>
                <a:cubicBezTo>
                  <a:pt x="1412439" y="43135"/>
                  <a:pt x="1408968" y="38910"/>
                  <a:pt x="1405342" y="35930"/>
                </a:cubicBezTo>
                <a:cubicBezTo>
                  <a:pt x="1398400" y="27479"/>
                  <a:pt x="1400833" y="23989"/>
                  <a:pt x="1414610" y="25705"/>
                </a:cubicBezTo>
                <a:cubicBezTo>
                  <a:pt x="1420514" y="26441"/>
                  <a:pt x="1426729" y="24686"/>
                  <a:pt x="1432788" y="24176"/>
                </a:cubicBezTo>
                <a:cubicBezTo>
                  <a:pt x="1448688" y="24892"/>
                  <a:pt x="1455212" y="20648"/>
                  <a:pt x="1446613" y="9462"/>
                </a:cubicBezTo>
                <a:cubicBezTo>
                  <a:pt x="1444877" y="7350"/>
                  <a:pt x="1443181" y="4926"/>
                  <a:pt x="1442714" y="2655"/>
                </a:cubicBezTo>
                <a:lnTo>
                  <a:pt x="1444284" y="0"/>
                </a:lnTo>
                <a:lnTo>
                  <a:pt x="1472676" y="0"/>
                </a:lnTo>
                <a:lnTo>
                  <a:pt x="1527150" y="20758"/>
                </a:lnTo>
                <a:cubicBezTo>
                  <a:pt x="1544088" y="29189"/>
                  <a:pt x="1546056" y="29434"/>
                  <a:pt x="1545793" y="15494"/>
                </a:cubicBezTo>
                <a:cubicBezTo>
                  <a:pt x="1546103" y="13004"/>
                  <a:pt x="1546414" y="10514"/>
                  <a:pt x="1546879" y="6779"/>
                </a:cubicBezTo>
                <a:cubicBezTo>
                  <a:pt x="1547499" y="1799"/>
                  <a:pt x="1551901" y="-1446"/>
                  <a:pt x="1561431" y="2270"/>
                </a:cubicBezTo>
                <a:cubicBezTo>
                  <a:pt x="1571116" y="4740"/>
                  <a:pt x="1580543" y="5282"/>
                  <a:pt x="1589593" y="4829"/>
                </a:cubicBezTo>
                <a:lnTo>
                  <a:pt x="1609798" y="2169"/>
                </a:lnTo>
                <a:lnTo>
                  <a:pt x="1609798" y="2"/>
                </a:lnTo>
                <a:lnTo>
                  <a:pt x="1629796" y="2"/>
                </a:lnTo>
                <a:lnTo>
                  <a:pt x="1629817" y="0"/>
                </a:lnTo>
                <a:lnTo>
                  <a:pt x="1674956" y="0"/>
                </a:lnTo>
                <a:lnTo>
                  <a:pt x="1674963" y="2"/>
                </a:lnTo>
                <a:lnTo>
                  <a:pt x="1979870" y="2"/>
                </a:lnTo>
                <a:lnTo>
                  <a:pt x="1979888" y="0"/>
                </a:lnTo>
                <a:lnTo>
                  <a:pt x="1999653" y="0"/>
                </a:lnTo>
                <a:lnTo>
                  <a:pt x="1999658" y="2"/>
                </a:lnTo>
                <a:lnTo>
                  <a:pt x="2074059" y="2"/>
                </a:lnTo>
                <a:lnTo>
                  <a:pt x="2074067" y="0"/>
                </a:lnTo>
                <a:lnTo>
                  <a:pt x="2179783" y="0"/>
                </a:lnTo>
                <a:lnTo>
                  <a:pt x="2179821" y="2"/>
                </a:lnTo>
                <a:lnTo>
                  <a:pt x="7251911" y="2"/>
                </a:lnTo>
                <a:lnTo>
                  <a:pt x="7251911" y="649847"/>
                </a:lnTo>
                <a:lnTo>
                  <a:pt x="7251911" y="5376007"/>
                </a:lnTo>
                <a:lnTo>
                  <a:pt x="7251911" y="5393449"/>
                </a:lnTo>
                <a:lnTo>
                  <a:pt x="7251911" y="5406557"/>
                </a:lnTo>
                <a:lnTo>
                  <a:pt x="7251911" y="5410174"/>
                </a:lnTo>
                <a:lnTo>
                  <a:pt x="7251911" y="5502056"/>
                </a:lnTo>
                <a:lnTo>
                  <a:pt x="7251911" y="5797218"/>
                </a:lnTo>
                <a:lnTo>
                  <a:pt x="7251911" y="5838514"/>
                </a:lnTo>
                <a:lnTo>
                  <a:pt x="7251911" y="5842132"/>
                </a:lnTo>
                <a:lnTo>
                  <a:pt x="7251911" y="5855240"/>
                </a:lnTo>
                <a:lnTo>
                  <a:pt x="7251911" y="5872682"/>
                </a:lnTo>
                <a:lnTo>
                  <a:pt x="7251911" y="6838532"/>
                </a:lnTo>
                <a:lnTo>
                  <a:pt x="7251911" y="6858000"/>
                </a:lnTo>
                <a:lnTo>
                  <a:pt x="1609798" y="6858000"/>
                </a:lnTo>
                <a:lnTo>
                  <a:pt x="1609798" y="6845798"/>
                </a:lnTo>
                <a:lnTo>
                  <a:pt x="1608537" y="6845671"/>
                </a:lnTo>
                <a:cubicBezTo>
                  <a:pt x="1599619" y="6845671"/>
                  <a:pt x="1591171" y="6846229"/>
                  <a:pt x="1583661" y="6846229"/>
                </a:cubicBezTo>
                <a:cubicBezTo>
                  <a:pt x="1564888" y="6846229"/>
                  <a:pt x="1546114" y="6845112"/>
                  <a:pt x="1527340" y="6847345"/>
                </a:cubicBezTo>
                <a:cubicBezTo>
                  <a:pt x="1516076" y="6849577"/>
                  <a:pt x="1497303" y="6848461"/>
                  <a:pt x="1482284" y="6848461"/>
                </a:cubicBezTo>
                <a:cubicBezTo>
                  <a:pt x="1459755" y="6847345"/>
                  <a:pt x="1433472" y="6850694"/>
                  <a:pt x="1407189" y="6850694"/>
                </a:cubicBezTo>
                <a:cubicBezTo>
                  <a:pt x="1395925" y="6849577"/>
                  <a:pt x="1384661" y="6849577"/>
                  <a:pt x="1377152" y="6846229"/>
                </a:cubicBezTo>
                <a:cubicBezTo>
                  <a:pt x="1377152" y="6845112"/>
                  <a:pt x="1373397" y="6843996"/>
                  <a:pt x="1377152" y="6842880"/>
                </a:cubicBezTo>
                <a:cubicBezTo>
                  <a:pt x="1384661" y="6841763"/>
                  <a:pt x="1392170" y="6842880"/>
                  <a:pt x="1388416" y="6839531"/>
                </a:cubicBezTo>
                <a:cubicBezTo>
                  <a:pt x="1388416" y="6837298"/>
                  <a:pt x="1380906" y="6838414"/>
                  <a:pt x="1377152" y="6838414"/>
                </a:cubicBezTo>
                <a:cubicBezTo>
                  <a:pt x="1373397" y="6838414"/>
                  <a:pt x="1369642" y="6838414"/>
                  <a:pt x="1362133" y="6838414"/>
                </a:cubicBezTo>
                <a:cubicBezTo>
                  <a:pt x="1358378" y="6838414"/>
                  <a:pt x="1350869" y="6838414"/>
                  <a:pt x="1343359" y="6838414"/>
                </a:cubicBezTo>
                <a:cubicBezTo>
                  <a:pt x="1343359" y="6837298"/>
                  <a:pt x="1343359" y="6836182"/>
                  <a:pt x="1343359" y="6835066"/>
                </a:cubicBezTo>
                <a:cubicBezTo>
                  <a:pt x="1347114" y="6835066"/>
                  <a:pt x="1350869" y="6835066"/>
                  <a:pt x="1358378" y="6835066"/>
                </a:cubicBezTo>
                <a:cubicBezTo>
                  <a:pt x="1369642" y="6835066"/>
                  <a:pt x="1373397" y="6833949"/>
                  <a:pt x="1369642" y="6830600"/>
                </a:cubicBezTo>
                <a:cubicBezTo>
                  <a:pt x="1388416" y="6831717"/>
                  <a:pt x="1403435" y="6827251"/>
                  <a:pt x="1422208" y="6828368"/>
                </a:cubicBezTo>
                <a:cubicBezTo>
                  <a:pt x="1440982" y="6835066"/>
                  <a:pt x="1471020" y="6835066"/>
                  <a:pt x="1497303" y="6833949"/>
                </a:cubicBezTo>
                <a:cubicBezTo>
                  <a:pt x="1501058" y="6833949"/>
                  <a:pt x="1501058" y="6832833"/>
                  <a:pt x="1501058" y="6831717"/>
                </a:cubicBezTo>
                <a:cubicBezTo>
                  <a:pt x="1497303" y="6829484"/>
                  <a:pt x="1489793" y="6828368"/>
                  <a:pt x="1482284" y="6828368"/>
                </a:cubicBezTo>
                <a:cubicBezTo>
                  <a:pt x="1471020" y="6829484"/>
                  <a:pt x="1459755" y="6828368"/>
                  <a:pt x="1452246" y="6828368"/>
                </a:cubicBezTo>
                <a:cubicBezTo>
                  <a:pt x="1440982" y="6829484"/>
                  <a:pt x="1433472" y="6826135"/>
                  <a:pt x="1422208" y="6827251"/>
                </a:cubicBezTo>
                <a:cubicBezTo>
                  <a:pt x="1414699" y="6826135"/>
                  <a:pt x="1407189" y="6825019"/>
                  <a:pt x="1399680" y="6825019"/>
                </a:cubicBezTo>
                <a:cubicBezTo>
                  <a:pt x="1373397" y="6825019"/>
                  <a:pt x="1350869" y="6825019"/>
                  <a:pt x="1328340" y="6825019"/>
                </a:cubicBezTo>
                <a:cubicBezTo>
                  <a:pt x="1313321" y="6825019"/>
                  <a:pt x="1298302" y="6826135"/>
                  <a:pt x="1287038" y="6822786"/>
                </a:cubicBezTo>
                <a:cubicBezTo>
                  <a:pt x="1287038" y="6822786"/>
                  <a:pt x="1283284" y="6822786"/>
                  <a:pt x="1279529" y="6822786"/>
                </a:cubicBezTo>
                <a:cubicBezTo>
                  <a:pt x="1260755" y="6826135"/>
                  <a:pt x="1241982" y="6821670"/>
                  <a:pt x="1223208" y="6822786"/>
                </a:cubicBezTo>
                <a:cubicBezTo>
                  <a:pt x="1204434" y="6823903"/>
                  <a:pt x="1185661" y="6823903"/>
                  <a:pt x="1166887" y="6822786"/>
                </a:cubicBezTo>
                <a:cubicBezTo>
                  <a:pt x="1110566" y="6819437"/>
                  <a:pt x="1058000" y="6821670"/>
                  <a:pt x="1001679" y="6820554"/>
                </a:cubicBezTo>
                <a:cubicBezTo>
                  <a:pt x="1001679" y="6820554"/>
                  <a:pt x="1001679" y="6821670"/>
                  <a:pt x="997924" y="6821670"/>
                </a:cubicBezTo>
                <a:cubicBezTo>
                  <a:pt x="1001679" y="6823903"/>
                  <a:pt x="1005434" y="6822786"/>
                  <a:pt x="1012943" y="6822786"/>
                </a:cubicBezTo>
                <a:cubicBezTo>
                  <a:pt x="1016698" y="6822786"/>
                  <a:pt x="1016698" y="6823903"/>
                  <a:pt x="1016698" y="6823903"/>
                </a:cubicBezTo>
                <a:cubicBezTo>
                  <a:pt x="1016698" y="6825019"/>
                  <a:pt x="1016698" y="6827251"/>
                  <a:pt x="1012943" y="6826135"/>
                </a:cubicBezTo>
                <a:cubicBezTo>
                  <a:pt x="1009189" y="6826135"/>
                  <a:pt x="1005434" y="6828368"/>
                  <a:pt x="1001679" y="6828368"/>
                </a:cubicBezTo>
                <a:cubicBezTo>
                  <a:pt x="979151" y="6827251"/>
                  <a:pt x="960377" y="6830600"/>
                  <a:pt x="937848" y="6830600"/>
                </a:cubicBezTo>
                <a:cubicBezTo>
                  <a:pt x="870263" y="6830600"/>
                  <a:pt x="798924" y="6830600"/>
                  <a:pt x="731339" y="6830600"/>
                </a:cubicBezTo>
                <a:cubicBezTo>
                  <a:pt x="708811" y="6830600"/>
                  <a:pt x="690037" y="6831717"/>
                  <a:pt x="678773" y="6837298"/>
                </a:cubicBezTo>
                <a:cubicBezTo>
                  <a:pt x="682527" y="6839531"/>
                  <a:pt x="690037" y="6839531"/>
                  <a:pt x="693792" y="6840647"/>
                </a:cubicBezTo>
                <a:cubicBezTo>
                  <a:pt x="716320" y="6842880"/>
                  <a:pt x="723829" y="6842880"/>
                  <a:pt x="731339" y="6836182"/>
                </a:cubicBezTo>
                <a:cubicBezTo>
                  <a:pt x="735094" y="6833949"/>
                  <a:pt x="738848" y="6833949"/>
                  <a:pt x="742603" y="6835066"/>
                </a:cubicBezTo>
                <a:cubicBezTo>
                  <a:pt x="753867" y="6837298"/>
                  <a:pt x="768886" y="6836182"/>
                  <a:pt x="780150" y="6836182"/>
                </a:cubicBezTo>
                <a:cubicBezTo>
                  <a:pt x="802678" y="6836182"/>
                  <a:pt x="821452" y="6836182"/>
                  <a:pt x="843981" y="6839531"/>
                </a:cubicBezTo>
                <a:cubicBezTo>
                  <a:pt x="851490" y="6840647"/>
                  <a:pt x="866509" y="6841763"/>
                  <a:pt x="870263" y="6840647"/>
                </a:cubicBezTo>
                <a:cubicBezTo>
                  <a:pt x="885283" y="6837298"/>
                  <a:pt x="904056" y="6839531"/>
                  <a:pt x="915320" y="6837298"/>
                </a:cubicBezTo>
                <a:cubicBezTo>
                  <a:pt x="922830" y="6836182"/>
                  <a:pt x="930339" y="6836182"/>
                  <a:pt x="937848" y="6837298"/>
                </a:cubicBezTo>
                <a:cubicBezTo>
                  <a:pt x="952868" y="6839531"/>
                  <a:pt x="964132" y="6839531"/>
                  <a:pt x="979151" y="6837298"/>
                </a:cubicBezTo>
                <a:cubicBezTo>
                  <a:pt x="990415" y="6836182"/>
                  <a:pt x="997924" y="6836182"/>
                  <a:pt x="1009189" y="6838414"/>
                </a:cubicBezTo>
                <a:cubicBezTo>
                  <a:pt x="1027962" y="6843996"/>
                  <a:pt x="1054245" y="6845112"/>
                  <a:pt x="1080528" y="6843996"/>
                </a:cubicBezTo>
                <a:cubicBezTo>
                  <a:pt x="1088038" y="6843996"/>
                  <a:pt x="1095547" y="6842880"/>
                  <a:pt x="1099302" y="6841763"/>
                </a:cubicBezTo>
                <a:cubicBezTo>
                  <a:pt x="1118075" y="6837298"/>
                  <a:pt x="1136849" y="6836182"/>
                  <a:pt x="1155623" y="6836182"/>
                </a:cubicBezTo>
                <a:cubicBezTo>
                  <a:pt x="1174397" y="6836182"/>
                  <a:pt x="1196925" y="6836182"/>
                  <a:pt x="1215698" y="6836182"/>
                </a:cubicBezTo>
                <a:cubicBezTo>
                  <a:pt x="1238227" y="6836182"/>
                  <a:pt x="1264510" y="6837298"/>
                  <a:pt x="1287038" y="6840647"/>
                </a:cubicBezTo>
                <a:cubicBezTo>
                  <a:pt x="1294548" y="6840647"/>
                  <a:pt x="1302057" y="6840647"/>
                  <a:pt x="1305812" y="6840647"/>
                </a:cubicBezTo>
                <a:cubicBezTo>
                  <a:pt x="1317076" y="6840647"/>
                  <a:pt x="1320831" y="6841763"/>
                  <a:pt x="1324585" y="6843996"/>
                </a:cubicBezTo>
                <a:cubicBezTo>
                  <a:pt x="1298302" y="6842880"/>
                  <a:pt x="1279529" y="6846229"/>
                  <a:pt x="1257000" y="6846229"/>
                </a:cubicBezTo>
                <a:cubicBezTo>
                  <a:pt x="1226963" y="6847345"/>
                  <a:pt x="1196925" y="6848461"/>
                  <a:pt x="1170642" y="6850694"/>
                </a:cubicBezTo>
                <a:cubicBezTo>
                  <a:pt x="1151868" y="6851810"/>
                  <a:pt x="1133095" y="6852926"/>
                  <a:pt x="1114321" y="6854043"/>
                </a:cubicBezTo>
                <a:cubicBezTo>
                  <a:pt x="1091792" y="6855159"/>
                  <a:pt x="1073019" y="6852926"/>
                  <a:pt x="1054245" y="6854043"/>
                </a:cubicBezTo>
                <a:cubicBezTo>
                  <a:pt x="1039226" y="6855159"/>
                  <a:pt x="1027962" y="6851810"/>
                  <a:pt x="1009189" y="6851810"/>
                </a:cubicBezTo>
                <a:cubicBezTo>
                  <a:pt x="997924" y="6852926"/>
                  <a:pt x="982905" y="6851810"/>
                  <a:pt x="967886" y="6851810"/>
                </a:cubicBezTo>
                <a:cubicBezTo>
                  <a:pt x="964132" y="6851810"/>
                  <a:pt x="964132" y="6851810"/>
                  <a:pt x="960377" y="6851810"/>
                </a:cubicBezTo>
                <a:cubicBezTo>
                  <a:pt x="945358" y="6846229"/>
                  <a:pt x="926585" y="6847345"/>
                  <a:pt x="907811" y="6849577"/>
                </a:cubicBezTo>
                <a:cubicBezTo>
                  <a:pt x="892792" y="6851810"/>
                  <a:pt x="877773" y="6850694"/>
                  <a:pt x="862754" y="6854043"/>
                </a:cubicBezTo>
                <a:cubicBezTo>
                  <a:pt x="862754" y="6854043"/>
                  <a:pt x="859000" y="6854043"/>
                  <a:pt x="855245" y="6852926"/>
                </a:cubicBezTo>
                <a:cubicBezTo>
                  <a:pt x="851490" y="6851810"/>
                  <a:pt x="847735" y="6851810"/>
                  <a:pt x="843981" y="6851810"/>
                </a:cubicBezTo>
                <a:cubicBezTo>
                  <a:pt x="806433" y="6852926"/>
                  <a:pt x="768886" y="6848461"/>
                  <a:pt x="731339" y="6850694"/>
                </a:cubicBezTo>
                <a:cubicBezTo>
                  <a:pt x="716320" y="6850694"/>
                  <a:pt x="708811" y="6847345"/>
                  <a:pt x="697546" y="6848461"/>
                </a:cubicBezTo>
                <a:cubicBezTo>
                  <a:pt x="686282" y="6848461"/>
                  <a:pt x="671263" y="6848461"/>
                  <a:pt x="659999" y="6848461"/>
                </a:cubicBezTo>
                <a:cubicBezTo>
                  <a:pt x="637471" y="6847345"/>
                  <a:pt x="618697" y="6851810"/>
                  <a:pt x="599924" y="6849577"/>
                </a:cubicBezTo>
                <a:cubicBezTo>
                  <a:pt x="592414" y="6849577"/>
                  <a:pt x="588659" y="6849577"/>
                  <a:pt x="584905" y="6849577"/>
                </a:cubicBezTo>
                <a:cubicBezTo>
                  <a:pt x="581150" y="6849577"/>
                  <a:pt x="577395" y="6850694"/>
                  <a:pt x="573641" y="6848461"/>
                </a:cubicBezTo>
                <a:cubicBezTo>
                  <a:pt x="573641" y="6847345"/>
                  <a:pt x="577395" y="6845112"/>
                  <a:pt x="581150" y="6845112"/>
                </a:cubicBezTo>
                <a:cubicBezTo>
                  <a:pt x="592414" y="6843996"/>
                  <a:pt x="603678" y="6840647"/>
                  <a:pt x="618697" y="6840647"/>
                </a:cubicBezTo>
                <a:cubicBezTo>
                  <a:pt x="626207" y="6840647"/>
                  <a:pt x="626207" y="6838414"/>
                  <a:pt x="633716" y="6837298"/>
                </a:cubicBezTo>
                <a:cubicBezTo>
                  <a:pt x="614942" y="6833949"/>
                  <a:pt x="596169" y="6833949"/>
                  <a:pt x="577395" y="6832833"/>
                </a:cubicBezTo>
                <a:cubicBezTo>
                  <a:pt x="562376" y="6831717"/>
                  <a:pt x="551112" y="6829484"/>
                  <a:pt x="536093" y="6828368"/>
                </a:cubicBezTo>
                <a:cubicBezTo>
                  <a:pt x="532338" y="6828368"/>
                  <a:pt x="524829" y="6826135"/>
                  <a:pt x="528584" y="6823903"/>
                </a:cubicBezTo>
                <a:cubicBezTo>
                  <a:pt x="532338" y="6821670"/>
                  <a:pt x="539848" y="6822786"/>
                  <a:pt x="543603" y="6822786"/>
                </a:cubicBezTo>
                <a:cubicBezTo>
                  <a:pt x="569886" y="6822786"/>
                  <a:pt x="592414" y="6822786"/>
                  <a:pt x="618697" y="6822786"/>
                </a:cubicBezTo>
                <a:cubicBezTo>
                  <a:pt x="663754" y="6822786"/>
                  <a:pt x="708811" y="6819437"/>
                  <a:pt x="750113" y="6812740"/>
                </a:cubicBezTo>
                <a:cubicBezTo>
                  <a:pt x="765131" y="6810507"/>
                  <a:pt x="783905" y="6811623"/>
                  <a:pt x="798924" y="6809391"/>
                </a:cubicBezTo>
                <a:cubicBezTo>
                  <a:pt x="813943" y="6808274"/>
                  <a:pt x="832716" y="6809391"/>
                  <a:pt x="851490" y="6810507"/>
                </a:cubicBezTo>
                <a:cubicBezTo>
                  <a:pt x="866509" y="6812740"/>
                  <a:pt x="889037" y="6813856"/>
                  <a:pt x="907811" y="6813856"/>
                </a:cubicBezTo>
                <a:cubicBezTo>
                  <a:pt x="937848" y="6812740"/>
                  <a:pt x="967886" y="6814972"/>
                  <a:pt x="997924" y="6811623"/>
                </a:cubicBezTo>
                <a:cubicBezTo>
                  <a:pt x="1001679" y="6810507"/>
                  <a:pt x="1005434" y="6810507"/>
                  <a:pt x="1009189" y="6811623"/>
                </a:cubicBezTo>
                <a:cubicBezTo>
                  <a:pt x="1039226" y="6814972"/>
                  <a:pt x="1069264" y="6812740"/>
                  <a:pt x="1099302" y="6812740"/>
                </a:cubicBezTo>
                <a:cubicBezTo>
                  <a:pt x="1133095" y="6813856"/>
                  <a:pt x="1163132" y="6814972"/>
                  <a:pt x="1196925" y="6812740"/>
                </a:cubicBezTo>
                <a:cubicBezTo>
                  <a:pt x="1223208" y="6811623"/>
                  <a:pt x="1249491" y="6811623"/>
                  <a:pt x="1275774" y="6811623"/>
                </a:cubicBezTo>
                <a:cubicBezTo>
                  <a:pt x="1283284" y="6811623"/>
                  <a:pt x="1287038" y="6810507"/>
                  <a:pt x="1290793" y="6808274"/>
                </a:cubicBezTo>
                <a:cubicBezTo>
                  <a:pt x="1294548" y="6807158"/>
                  <a:pt x="1290793" y="6806042"/>
                  <a:pt x="1287038" y="6804926"/>
                </a:cubicBezTo>
                <a:cubicBezTo>
                  <a:pt x="1279529" y="6804926"/>
                  <a:pt x="1272019" y="6804926"/>
                  <a:pt x="1264510" y="6803809"/>
                </a:cubicBezTo>
                <a:cubicBezTo>
                  <a:pt x="1268265" y="6802693"/>
                  <a:pt x="1272019" y="6801577"/>
                  <a:pt x="1275774" y="6801577"/>
                </a:cubicBezTo>
                <a:cubicBezTo>
                  <a:pt x="1290793" y="6802693"/>
                  <a:pt x="1305812" y="6797111"/>
                  <a:pt x="1324585" y="6801577"/>
                </a:cubicBezTo>
                <a:cubicBezTo>
                  <a:pt x="1324585" y="6801577"/>
                  <a:pt x="1328340" y="6801577"/>
                  <a:pt x="1328340" y="6801577"/>
                </a:cubicBezTo>
                <a:cubicBezTo>
                  <a:pt x="1354623" y="6800460"/>
                  <a:pt x="1377152" y="6804926"/>
                  <a:pt x="1403435" y="6803809"/>
                </a:cubicBezTo>
                <a:cubicBezTo>
                  <a:pt x="1403435" y="6807158"/>
                  <a:pt x="1403435" y="6809391"/>
                  <a:pt x="1403435" y="6812740"/>
                </a:cubicBezTo>
                <a:cubicBezTo>
                  <a:pt x="1410944" y="6813856"/>
                  <a:pt x="1414699" y="6812740"/>
                  <a:pt x="1422208" y="6812740"/>
                </a:cubicBezTo>
                <a:cubicBezTo>
                  <a:pt x="1422208" y="6814972"/>
                  <a:pt x="1425963" y="6814972"/>
                  <a:pt x="1429718" y="6816088"/>
                </a:cubicBezTo>
                <a:cubicBezTo>
                  <a:pt x="1440982" y="6818321"/>
                  <a:pt x="1456001" y="6816088"/>
                  <a:pt x="1467265" y="6818321"/>
                </a:cubicBezTo>
                <a:cubicBezTo>
                  <a:pt x="1471020" y="6819437"/>
                  <a:pt x="1478529" y="6816088"/>
                  <a:pt x="1489793" y="6817205"/>
                </a:cubicBezTo>
                <a:cubicBezTo>
                  <a:pt x="1497303" y="6817205"/>
                  <a:pt x="1493548" y="6814972"/>
                  <a:pt x="1493548" y="6812740"/>
                </a:cubicBezTo>
                <a:cubicBezTo>
                  <a:pt x="1493548" y="6811623"/>
                  <a:pt x="1489793" y="6811623"/>
                  <a:pt x="1486038" y="6811623"/>
                </a:cubicBezTo>
                <a:cubicBezTo>
                  <a:pt x="1471020" y="6811623"/>
                  <a:pt x="1456001" y="6811623"/>
                  <a:pt x="1444737" y="6811623"/>
                </a:cubicBezTo>
                <a:cubicBezTo>
                  <a:pt x="1440982" y="6811623"/>
                  <a:pt x="1433472" y="6811623"/>
                  <a:pt x="1437227" y="6809391"/>
                </a:cubicBezTo>
                <a:cubicBezTo>
                  <a:pt x="1437227" y="6809391"/>
                  <a:pt x="1440982" y="6809391"/>
                  <a:pt x="1440982" y="6809391"/>
                </a:cubicBezTo>
                <a:cubicBezTo>
                  <a:pt x="1444737" y="6809391"/>
                  <a:pt x="1452246" y="6810507"/>
                  <a:pt x="1456001" y="6808274"/>
                </a:cubicBezTo>
                <a:cubicBezTo>
                  <a:pt x="1456001" y="6804926"/>
                  <a:pt x="1448491" y="6806042"/>
                  <a:pt x="1440982" y="6804926"/>
                </a:cubicBezTo>
                <a:cubicBezTo>
                  <a:pt x="1433472" y="6800460"/>
                  <a:pt x="1433472" y="6799344"/>
                  <a:pt x="1444737" y="6799344"/>
                </a:cubicBezTo>
                <a:cubicBezTo>
                  <a:pt x="1456001" y="6799344"/>
                  <a:pt x="1467265" y="6798228"/>
                  <a:pt x="1474774" y="6798228"/>
                </a:cubicBezTo>
                <a:cubicBezTo>
                  <a:pt x="1497303" y="6797111"/>
                  <a:pt x="1516076" y="6794879"/>
                  <a:pt x="1542359" y="6795995"/>
                </a:cubicBezTo>
                <a:cubicBezTo>
                  <a:pt x="1531095" y="6792646"/>
                  <a:pt x="1519831" y="6791530"/>
                  <a:pt x="1508567" y="6791530"/>
                </a:cubicBezTo>
                <a:cubicBezTo>
                  <a:pt x="1467265" y="6791530"/>
                  <a:pt x="1425963" y="6791530"/>
                  <a:pt x="1388416" y="6791530"/>
                </a:cubicBezTo>
                <a:cubicBezTo>
                  <a:pt x="1380906" y="6791530"/>
                  <a:pt x="1373397" y="6791530"/>
                  <a:pt x="1369642" y="6792646"/>
                </a:cubicBezTo>
                <a:cubicBezTo>
                  <a:pt x="1354623" y="6798228"/>
                  <a:pt x="1335850" y="6794879"/>
                  <a:pt x="1317076" y="6795995"/>
                </a:cubicBezTo>
                <a:cubicBezTo>
                  <a:pt x="1305812" y="6795995"/>
                  <a:pt x="1294548" y="6792646"/>
                  <a:pt x="1275774" y="6790414"/>
                </a:cubicBezTo>
                <a:cubicBezTo>
                  <a:pt x="1309567" y="6790414"/>
                  <a:pt x="1332095" y="6789297"/>
                  <a:pt x="1354623" y="6788181"/>
                </a:cubicBezTo>
                <a:cubicBezTo>
                  <a:pt x="1410944" y="6784832"/>
                  <a:pt x="1467265" y="6787065"/>
                  <a:pt x="1527340" y="6785948"/>
                </a:cubicBezTo>
                <a:cubicBezTo>
                  <a:pt x="1508567" y="6782600"/>
                  <a:pt x="1508567" y="6782600"/>
                  <a:pt x="1471020" y="6782600"/>
                </a:cubicBezTo>
                <a:cubicBezTo>
                  <a:pt x="1463510" y="6780367"/>
                  <a:pt x="1467265" y="6778134"/>
                  <a:pt x="1467265" y="6777018"/>
                </a:cubicBezTo>
                <a:cubicBezTo>
                  <a:pt x="1467265" y="6774785"/>
                  <a:pt x="1463510" y="6773669"/>
                  <a:pt x="1459755" y="6774785"/>
                </a:cubicBezTo>
                <a:cubicBezTo>
                  <a:pt x="1437227" y="6780367"/>
                  <a:pt x="1410944" y="6779251"/>
                  <a:pt x="1384661" y="6781483"/>
                </a:cubicBezTo>
                <a:cubicBezTo>
                  <a:pt x="1377152" y="6782600"/>
                  <a:pt x="1369642" y="6780367"/>
                  <a:pt x="1358378" y="6780367"/>
                </a:cubicBezTo>
                <a:cubicBezTo>
                  <a:pt x="1328340" y="6780367"/>
                  <a:pt x="1298302" y="6780367"/>
                  <a:pt x="1268265" y="6780367"/>
                </a:cubicBezTo>
                <a:cubicBezTo>
                  <a:pt x="1245736" y="6780367"/>
                  <a:pt x="1226963" y="6777018"/>
                  <a:pt x="1204434" y="6778134"/>
                </a:cubicBezTo>
                <a:cubicBezTo>
                  <a:pt x="1181906" y="6779251"/>
                  <a:pt x="1159377" y="6778134"/>
                  <a:pt x="1136849" y="6778134"/>
                </a:cubicBezTo>
                <a:cubicBezTo>
                  <a:pt x="1114321" y="6778134"/>
                  <a:pt x="1091792" y="6778134"/>
                  <a:pt x="1069264" y="6778134"/>
                </a:cubicBezTo>
                <a:cubicBezTo>
                  <a:pt x="1073019" y="6775902"/>
                  <a:pt x="1080528" y="6773669"/>
                  <a:pt x="1088038" y="6774785"/>
                </a:cubicBezTo>
                <a:cubicBezTo>
                  <a:pt x="1106812" y="6774785"/>
                  <a:pt x="1125585" y="6774785"/>
                  <a:pt x="1148113" y="6774785"/>
                </a:cubicBezTo>
                <a:cubicBezTo>
                  <a:pt x="1151868" y="6774785"/>
                  <a:pt x="1155623" y="6774785"/>
                  <a:pt x="1163132" y="6773669"/>
                </a:cubicBezTo>
                <a:cubicBezTo>
                  <a:pt x="1155623" y="6765855"/>
                  <a:pt x="1136849" y="6761390"/>
                  <a:pt x="1118075" y="6756924"/>
                </a:cubicBezTo>
                <a:cubicBezTo>
                  <a:pt x="1114321" y="6755808"/>
                  <a:pt x="1106812" y="6754692"/>
                  <a:pt x="1099302" y="6754692"/>
                </a:cubicBezTo>
                <a:cubicBezTo>
                  <a:pt x="1091792" y="6754692"/>
                  <a:pt x="1080528" y="6754692"/>
                  <a:pt x="1069264" y="6753576"/>
                </a:cubicBezTo>
                <a:cubicBezTo>
                  <a:pt x="1065509" y="6752459"/>
                  <a:pt x="1058000" y="6752459"/>
                  <a:pt x="1050490" y="6753576"/>
                </a:cubicBezTo>
                <a:cubicBezTo>
                  <a:pt x="1046736" y="6755808"/>
                  <a:pt x="1039226" y="6754692"/>
                  <a:pt x="1035471" y="6754692"/>
                </a:cubicBezTo>
                <a:cubicBezTo>
                  <a:pt x="1027962" y="6754692"/>
                  <a:pt x="1024207" y="6755808"/>
                  <a:pt x="1024207" y="6753576"/>
                </a:cubicBezTo>
                <a:cubicBezTo>
                  <a:pt x="1024207" y="6751343"/>
                  <a:pt x="1027962" y="6751343"/>
                  <a:pt x="1035471" y="6751343"/>
                </a:cubicBezTo>
                <a:cubicBezTo>
                  <a:pt x="1046736" y="6751343"/>
                  <a:pt x="1058000" y="6751343"/>
                  <a:pt x="1065509" y="6751343"/>
                </a:cubicBezTo>
                <a:cubicBezTo>
                  <a:pt x="1080528" y="6751343"/>
                  <a:pt x="1084283" y="6747994"/>
                  <a:pt x="1076774" y="6744645"/>
                </a:cubicBezTo>
                <a:cubicBezTo>
                  <a:pt x="1076774" y="6744645"/>
                  <a:pt x="1076774" y="6743529"/>
                  <a:pt x="1076774" y="6742413"/>
                </a:cubicBezTo>
                <a:cubicBezTo>
                  <a:pt x="1065509" y="6735715"/>
                  <a:pt x="1065509" y="6735715"/>
                  <a:pt x="1035471" y="6735715"/>
                </a:cubicBezTo>
                <a:cubicBezTo>
                  <a:pt x="1035471" y="6735715"/>
                  <a:pt x="1031717" y="6735715"/>
                  <a:pt x="1031717" y="6735715"/>
                </a:cubicBezTo>
                <a:cubicBezTo>
                  <a:pt x="1020453" y="6732366"/>
                  <a:pt x="1009189" y="6732366"/>
                  <a:pt x="997924" y="6735715"/>
                </a:cubicBezTo>
                <a:cubicBezTo>
                  <a:pt x="990415" y="6735715"/>
                  <a:pt x="986660" y="6735715"/>
                  <a:pt x="979151" y="6735715"/>
                </a:cubicBezTo>
                <a:cubicBezTo>
                  <a:pt x="975396" y="6735715"/>
                  <a:pt x="967886" y="6734598"/>
                  <a:pt x="964132" y="6737947"/>
                </a:cubicBezTo>
                <a:cubicBezTo>
                  <a:pt x="956622" y="6737947"/>
                  <a:pt x="945358" y="6736831"/>
                  <a:pt x="937848" y="6737947"/>
                </a:cubicBezTo>
                <a:cubicBezTo>
                  <a:pt x="922830" y="6737947"/>
                  <a:pt x="911566" y="6736831"/>
                  <a:pt x="904056" y="6735715"/>
                </a:cubicBezTo>
                <a:cubicBezTo>
                  <a:pt x="892792" y="6733482"/>
                  <a:pt x="881528" y="6733482"/>
                  <a:pt x="870263" y="6735715"/>
                </a:cubicBezTo>
                <a:cubicBezTo>
                  <a:pt x="862754" y="6736831"/>
                  <a:pt x="847735" y="6737947"/>
                  <a:pt x="836471" y="6737947"/>
                </a:cubicBezTo>
                <a:cubicBezTo>
                  <a:pt x="832716" y="6736831"/>
                  <a:pt x="825207" y="6736831"/>
                  <a:pt x="821452" y="6739064"/>
                </a:cubicBezTo>
                <a:cubicBezTo>
                  <a:pt x="817698" y="6740180"/>
                  <a:pt x="813943" y="6740180"/>
                  <a:pt x="810188" y="6739064"/>
                </a:cubicBezTo>
                <a:cubicBezTo>
                  <a:pt x="791415" y="6735715"/>
                  <a:pt x="768886" y="6737947"/>
                  <a:pt x="750113" y="6737947"/>
                </a:cubicBezTo>
                <a:cubicBezTo>
                  <a:pt x="750113" y="6735715"/>
                  <a:pt x="753867" y="6734598"/>
                  <a:pt x="746358" y="6733482"/>
                </a:cubicBezTo>
                <a:cubicBezTo>
                  <a:pt x="742603" y="6733482"/>
                  <a:pt x="735094" y="6733482"/>
                  <a:pt x="738848" y="6735715"/>
                </a:cubicBezTo>
                <a:cubicBezTo>
                  <a:pt x="731339" y="6735715"/>
                  <a:pt x="723829" y="6735715"/>
                  <a:pt x="716320" y="6735715"/>
                </a:cubicBezTo>
                <a:cubicBezTo>
                  <a:pt x="716320" y="6734598"/>
                  <a:pt x="720075" y="6732366"/>
                  <a:pt x="712565" y="6731250"/>
                </a:cubicBezTo>
                <a:cubicBezTo>
                  <a:pt x="708811" y="6731250"/>
                  <a:pt x="705056" y="6732366"/>
                  <a:pt x="705056" y="6733482"/>
                </a:cubicBezTo>
                <a:cubicBezTo>
                  <a:pt x="697546" y="6733482"/>
                  <a:pt x="690037" y="6733482"/>
                  <a:pt x="686282" y="6733482"/>
                </a:cubicBezTo>
                <a:cubicBezTo>
                  <a:pt x="682527" y="6732366"/>
                  <a:pt x="686282" y="6730133"/>
                  <a:pt x="678773" y="6730133"/>
                </a:cubicBezTo>
                <a:cubicBezTo>
                  <a:pt x="675018" y="6730133"/>
                  <a:pt x="667509" y="6729017"/>
                  <a:pt x="663754" y="6731250"/>
                </a:cubicBezTo>
                <a:cubicBezTo>
                  <a:pt x="656244" y="6732366"/>
                  <a:pt x="644980" y="6729017"/>
                  <a:pt x="637471" y="6730133"/>
                </a:cubicBezTo>
                <a:cubicBezTo>
                  <a:pt x="626207" y="6732366"/>
                  <a:pt x="618697" y="6731250"/>
                  <a:pt x="611188" y="6731250"/>
                </a:cubicBezTo>
                <a:cubicBezTo>
                  <a:pt x="603678" y="6732366"/>
                  <a:pt x="599924" y="6731250"/>
                  <a:pt x="592414" y="6731250"/>
                </a:cubicBezTo>
                <a:cubicBezTo>
                  <a:pt x="581150" y="6729017"/>
                  <a:pt x="562376" y="6729017"/>
                  <a:pt x="547357" y="6731250"/>
                </a:cubicBezTo>
                <a:cubicBezTo>
                  <a:pt x="536093" y="6731250"/>
                  <a:pt x="524829" y="6727901"/>
                  <a:pt x="509810" y="6730133"/>
                </a:cubicBezTo>
                <a:cubicBezTo>
                  <a:pt x="509810" y="6729017"/>
                  <a:pt x="498546" y="6725668"/>
                  <a:pt x="494791" y="6724552"/>
                </a:cubicBezTo>
                <a:cubicBezTo>
                  <a:pt x="479772" y="6721203"/>
                  <a:pt x="479772" y="6721203"/>
                  <a:pt x="468508" y="6725668"/>
                </a:cubicBezTo>
                <a:cubicBezTo>
                  <a:pt x="464753" y="6726784"/>
                  <a:pt x="460999" y="6727901"/>
                  <a:pt x="464753" y="6729017"/>
                </a:cubicBezTo>
                <a:cubicBezTo>
                  <a:pt x="468508" y="6730133"/>
                  <a:pt x="468508" y="6731250"/>
                  <a:pt x="476018" y="6731250"/>
                </a:cubicBezTo>
                <a:cubicBezTo>
                  <a:pt x="487282" y="6731250"/>
                  <a:pt x="498546" y="6731250"/>
                  <a:pt x="509810" y="6731250"/>
                </a:cubicBezTo>
                <a:cubicBezTo>
                  <a:pt x="521074" y="6735715"/>
                  <a:pt x="536093" y="6737947"/>
                  <a:pt x="558622" y="6737947"/>
                </a:cubicBezTo>
                <a:cubicBezTo>
                  <a:pt x="566131" y="6737947"/>
                  <a:pt x="573641" y="6737947"/>
                  <a:pt x="581150" y="6737947"/>
                </a:cubicBezTo>
                <a:cubicBezTo>
                  <a:pt x="618697" y="6736831"/>
                  <a:pt x="656244" y="6740180"/>
                  <a:pt x="693792" y="6741296"/>
                </a:cubicBezTo>
                <a:cubicBezTo>
                  <a:pt x="697546" y="6741296"/>
                  <a:pt x="701301" y="6743529"/>
                  <a:pt x="708811" y="6744645"/>
                </a:cubicBezTo>
                <a:cubicBezTo>
                  <a:pt x="686282" y="6745761"/>
                  <a:pt x="663754" y="6745761"/>
                  <a:pt x="644980" y="6745761"/>
                </a:cubicBezTo>
                <a:cubicBezTo>
                  <a:pt x="644980" y="6745761"/>
                  <a:pt x="644980" y="6746878"/>
                  <a:pt x="644980" y="6746878"/>
                </a:cubicBezTo>
                <a:cubicBezTo>
                  <a:pt x="667509" y="6746878"/>
                  <a:pt x="690037" y="6746878"/>
                  <a:pt x="708811" y="6746878"/>
                </a:cubicBezTo>
                <a:cubicBezTo>
                  <a:pt x="731339" y="6746878"/>
                  <a:pt x="750113" y="6746878"/>
                  <a:pt x="768886" y="6746878"/>
                </a:cubicBezTo>
                <a:cubicBezTo>
                  <a:pt x="772641" y="6746878"/>
                  <a:pt x="780150" y="6746878"/>
                  <a:pt x="783905" y="6747994"/>
                </a:cubicBezTo>
                <a:cubicBezTo>
                  <a:pt x="791415" y="6750227"/>
                  <a:pt x="787660" y="6754692"/>
                  <a:pt x="802678" y="6753576"/>
                </a:cubicBezTo>
                <a:cubicBezTo>
                  <a:pt x="813943" y="6752459"/>
                  <a:pt x="821452" y="6755808"/>
                  <a:pt x="832716" y="6754692"/>
                </a:cubicBezTo>
                <a:cubicBezTo>
                  <a:pt x="840226" y="6754692"/>
                  <a:pt x="851490" y="6755808"/>
                  <a:pt x="859000" y="6753576"/>
                </a:cubicBezTo>
                <a:cubicBezTo>
                  <a:pt x="862754" y="6752459"/>
                  <a:pt x="866509" y="6753576"/>
                  <a:pt x="874018" y="6753576"/>
                </a:cubicBezTo>
                <a:cubicBezTo>
                  <a:pt x="870263" y="6755808"/>
                  <a:pt x="862754" y="6756924"/>
                  <a:pt x="862754" y="6758041"/>
                </a:cubicBezTo>
                <a:cubicBezTo>
                  <a:pt x="859000" y="6760273"/>
                  <a:pt x="862754" y="6762506"/>
                  <a:pt x="870263" y="6762506"/>
                </a:cubicBezTo>
                <a:cubicBezTo>
                  <a:pt x="877773" y="6762506"/>
                  <a:pt x="889037" y="6762506"/>
                  <a:pt x="889037" y="6765855"/>
                </a:cubicBezTo>
                <a:cubicBezTo>
                  <a:pt x="889037" y="6766971"/>
                  <a:pt x="896546" y="6766971"/>
                  <a:pt x="900301" y="6766971"/>
                </a:cubicBezTo>
                <a:cubicBezTo>
                  <a:pt x="919075" y="6763622"/>
                  <a:pt x="937848" y="6768088"/>
                  <a:pt x="952868" y="6768088"/>
                </a:cubicBezTo>
                <a:cubicBezTo>
                  <a:pt x="956622" y="6769204"/>
                  <a:pt x="960377" y="6769204"/>
                  <a:pt x="960377" y="6770320"/>
                </a:cubicBezTo>
                <a:cubicBezTo>
                  <a:pt x="960377" y="6771437"/>
                  <a:pt x="956622" y="6772553"/>
                  <a:pt x="952868" y="6772553"/>
                </a:cubicBezTo>
                <a:cubicBezTo>
                  <a:pt x="934094" y="6774785"/>
                  <a:pt x="915320" y="6777018"/>
                  <a:pt x="900301" y="6781483"/>
                </a:cubicBezTo>
                <a:cubicBezTo>
                  <a:pt x="892792" y="6782600"/>
                  <a:pt x="889037" y="6780367"/>
                  <a:pt x="889037" y="6779251"/>
                </a:cubicBezTo>
                <a:cubicBezTo>
                  <a:pt x="889037" y="6775902"/>
                  <a:pt x="885283" y="6773669"/>
                  <a:pt x="874018" y="6771437"/>
                </a:cubicBezTo>
                <a:cubicBezTo>
                  <a:pt x="870263" y="6770320"/>
                  <a:pt x="866509" y="6770320"/>
                  <a:pt x="862754" y="6770320"/>
                </a:cubicBezTo>
                <a:cubicBezTo>
                  <a:pt x="851490" y="6773669"/>
                  <a:pt x="832716" y="6771437"/>
                  <a:pt x="821452" y="6773669"/>
                </a:cubicBezTo>
                <a:cubicBezTo>
                  <a:pt x="813943" y="6774785"/>
                  <a:pt x="806433" y="6774785"/>
                  <a:pt x="795169" y="6774785"/>
                </a:cubicBezTo>
                <a:cubicBezTo>
                  <a:pt x="787660" y="6774785"/>
                  <a:pt x="783905" y="6771437"/>
                  <a:pt x="780150" y="6769204"/>
                </a:cubicBezTo>
                <a:cubicBezTo>
                  <a:pt x="772641" y="6765855"/>
                  <a:pt x="757622" y="6764739"/>
                  <a:pt x="750113" y="6769204"/>
                </a:cubicBezTo>
                <a:cubicBezTo>
                  <a:pt x="750113" y="6771437"/>
                  <a:pt x="746358" y="6772553"/>
                  <a:pt x="742603" y="6774785"/>
                </a:cubicBezTo>
                <a:cubicBezTo>
                  <a:pt x="742603" y="6777018"/>
                  <a:pt x="735094" y="6778134"/>
                  <a:pt x="723829" y="6778134"/>
                </a:cubicBezTo>
                <a:cubicBezTo>
                  <a:pt x="716320" y="6778134"/>
                  <a:pt x="708811" y="6778134"/>
                  <a:pt x="701301" y="6780367"/>
                </a:cubicBezTo>
                <a:cubicBezTo>
                  <a:pt x="690037" y="6781483"/>
                  <a:pt x="678773" y="6779251"/>
                  <a:pt x="671263" y="6775902"/>
                </a:cubicBezTo>
                <a:cubicBezTo>
                  <a:pt x="659999" y="6769204"/>
                  <a:pt x="637471" y="6769204"/>
                  <a:pt x="618697" y="6766971"/>
                </a:cubicBezTo>
                <a:cubicBezTo>
                  <a:pt x="611188" y="6765855"/>
                  <a:pt x="603678" y="6768088"/>
                  <a:pt x="592414" y="6769204"/>
                </a:cubicBezTo>
                <a:cubicBezTo>
                  <a:pt x="581150" y="6769204"/>
                  <a:pt x="569886" y="6771437"/>
                  <a:pt x="562376" y="6773669"/>
                </a:cubicBezTo>
                <a:cubicBezTo>
                  <a:pt x="539848" y="6778134"/>
                  <a:pt x="536093" y="6778134"/>
                  <a:pt x="521074" y="6772553"/>
                </a:cubicBezTo>
                <a:cubicBezTo>
                  <a:pt x="517320" y="6772553"/>
                  <a:pt x="517320" y="6770320"/>
                  <a:pt x="513565" y="6769204"/>
                </a:cubicBezTo>
                <a:cubicBezTo>
                  <a:pt x="491037" y="6774785"/>
                  <a:pt x="472263" y="6774785"/>
                  <a:pt x="449735" y="6774785"/>
                </a:cubicBezTo>
                <a:cubicBezTo>
                  <a:pt x="434716" y="6774785"/>
                  <a:pt x="423451" y="6774785"/>
                  <a:pt x="408433" y="6774785"/>
                </a:cubicBezTo>
                <a:cubicBezTo>
                  <a:pt x="378395" y="6773669"/>
                  <a:pt x="348357" y="6777018"/>
                  <a:pt x="314564" y="6775902"/>
                </a:cubicBezTo>
                <a:cubicBezTo>
                  <a:pt x="303300" y="6775902"/>
                  <a:pt x="299546" y="6780367"/>
                  <a:pt x="288281" y="6777018"/>
                </a:cubicBezTo>
                <a:cubicBezTo>
                  <a:pt x="277017" y="6774785"/>
                  <a:pt x="265753" y="6777018"/>
                  <a:pt x="258244" y="6775902"/>
                </a:cubicBezTo>
                <a:cubicBezTo>
                  <a:pt x="246979" y="6775902"/>
                  <a:pt x="235715" y="6775902"/>
                  <a:pt x="224451" y="6775902"/>
                </a:cubicBezTo>
                <a:cubicBezTo>
                  <a:pt x="216942" y="6773669"/>
                  <a:pt x="224451" y="6771437"/>
                  <a:pt x="220696" y="6769204"/>
                </a:cubicBezTo>
                <a:cubicBezTo>
                  <a:pt x="209432" y="6764739"/>
                  <a:pt x="194413" y="6763622"/>
                  <a:pt x="175640" y="6765855"/>
                </a:cubicBezTo>
                <a:cubicBezTo>
                  <a:pt x="171885" y="6765855"/>
                  <a:pt x="171885" y="6766971"/>
                  <a:pt x="164376" y="6766971"/>
                </a:cubicBezTo>
                <a:cubicBezTo>
                  <a:pt x="160621" y="6766971"/>
                  <a:pt x="156866" y="6765855"/>
                  <a:pt x="156866" y="6763622"/>
                </a:cubicBezTo>
                <a:cubicBezTo>
                  <a:pt x="156866" y="6762506"/>
                  <a:pt x="156866" y="6760273"/>
                  <a:pt x="164376" y="6760273"/>
                </a:cubicBezTo>
                <a:cubicBezTo>
                  <a:pt x="175640" y="6761390"/>
                  <a:pt x="186904" y="6760273"/>
                  <a:pt x="194413" y="6761390"/>
                </a:cubicBezTo>
                <a:cubicBezTo>
                  <a:pt x="209432" y="6761390"/>
                  <a:pt x="216942" y="6759157"/>
                  <a:pt x="228206" y="6759157"/>
                </a:cubicBezTo>
                <a:cubicBezTo>
                  <a:pt x="235715" y="6758041"/>
                  <a:pt x="239470" y="6754692"/>
                  <a:pt x="239470" y="6752459"/>
                </a:cubicBezTo>
                <a:cubicBezTo>
                  <a:pt x="246979" y="6749110"/>
                  <a:pt x="246979" y="6747994"/>
                  <a:pt x="258244" y="6750227"/>
                </a:cubicBezTo>
                <a:cubicBezTo>
                  <a:pt x="273263" y="6751343"/>
                  <a:pt x="288281" y="6752459"/>
                  <a:pt x="303300" y="6754692"/>
                </a:cubicBezTo>
                <a:cubicBezTo>
                  <a:pt x="307055" y="6755808"/>
                  <a:pt x="314564" y="6754692"/>
                  <a:pt x="322074" y="6754692"/>
                </a:cubicBezTo>
                <a:cubicBezTo>
                  <a:pt x="325829" y="6754692"/>
                  <a:pt x="325829" y="6752459"/>
                  <a:pt x="329583" y="6751343"/>
                </a:cubicBezTo>
                <a:cubicBezTo>
                  <a:pt x="337093" y="6749110"/>
                  <a:pt x="329583" y="6747994"/>
                  <a:pt x="325829" y="6745761"/>
                </a:cubicBezTo>
                <a:cubicBezTo>
                  <a:pt x="322074" y="6743529"/>
                  <a:pt x="310810" y="6743529"/>
                  <a:pt x="303300" y="6741296"/>
                </a:cubicBezTo>
                <a:cubicBezTo>
                  <a:pt x="299546" y="6740180"/>
                  <a:pt x="299546" y="6740180"/>
                  <a:pt x="299546" y="6739064"/>
                </a:cubicBezTo>
                <a:cubicBezTo>
                  <a:pt x="299546" y="6737947"/>
                  <a:pt x="303300" y="6737947"/>
                  <a:pt x="307055" y="6737947"/>
                </a:cubicBezTo>
                <a:cubicBezTo>
                  <a:pt x="318319" y="6737947"/>
                  <a:pt x="333338" y="6736831"/>
                  <a:pt x="344602" y="6739064"/>
                </a:cubicBezTo>
                <a:cubicBezTo>
                  <a:pt x="344602" y="6740180"/>
                  <a:pt x="348357" y="6739064"/>
                  <a:pt x="348357" y="6739064"/>
                </a:cubicBezTo>
                <a:cubicBezTo>
                  <a:pt x="355866" y="6737947"/>
                  <a:pt x="348357" y="6737947"/>
                  <a:pt x="348357" y="6736831"/>
                </a:cubicBezTo>
                <a:cubicBezTo>
                  <a:pt x="344602" y="6735715"/>
                  <a:pt x="344602" y="6733482"/>
                  <a:pt x="352112" y="6733482"/>
                </a:cubicBezTo>
                <a:cubicBezTo>
                  <a:pt x="359621" y="6733482"/>
                  <a:pt x="367131" y="6733482"/>
                  <a:pt x="378395" y="6733482"/>
                </a:cubicBezTo>
                <a:cubicBezTo>
                  <a:pt x="367131" y="6731250"/>
                  <a:pt x="355866" y="6731250"/>
                  <a:pt x="344602" y="6730133"/>
                </a:cubicBezTo>
                <a:cubicBezTo>
                  <a:pt x="337093" y="6729017"/>
                  <a:pt x="337093" y="6727901"/>
                  <a:pt x="340848" y="6726784"/>
                </a:cubicBezTo>
                <a:cubicBezTo>
                  <a:pt x="344602" y="6722319"/>
                  <a:pt x="344602" y="6721203"/>
                  <a:pt x="329583" y="6720087"/>
                </a:cubicBezTo>
                <a:cubicBezTo>
                  <a:pt x="325829" y="6720087"/>
                  <a:pt x="318319" y="6720087"/>
                  <a:pt x="314564" y="6720087"/>
                </a:cubicBezTo>
                <a:cubicBezTo>
                  <a:pt x="314564" y="6718970"/>
                  <a:pt x="314564" y="6718970"/>
                  <a:pt x="314564" y="6717854"/>
                </a:cubicBezTo>
                <a:cubicBezTo>
                  <a:pt x="314564" y="6717854"/>
                  <a:pt x="314564" y="6716738"/>
                  <a:pt x="314564" y="6716738"/>
                </a:cubicBezTo>
                <a:cubicBezTo>
                  <a:pt x="340848" y="6717854"/>
                  <a:pt x="359621" y="6712272"/>
                  <a:pt x="385904" y="6712272"/>
                </a:cubicBezTo>
                <a:cubicBezTo>
                  <a:pt x="400923" y="6712272"/>
                  <a:pt x="415942" y="6710040"/>
                  <a:pt x="430961" y="6706691"/>
                </a:cubicBezTo>
                <a:cubicBezTo>
                  <a:pt x="430961" y="6705575"/>
                  <a:pt x="438470" y="6705575"/>
                  <a:pt x="438470" y="6704458"/>
                </a:cubicBezTo>
                <a:cubicBezTo>
                  <a:pt x="438470" y="6702226"/>
                  <a:pt x="430961" y="6702226"/>
                  <a:pt x="427206" y="6702226"/>
                </a:cubicBezTo>
                <a:cubicBezTo>
                  <a:pt x="415942" y="6702226"/>
                  <a:pt x="404678" y="6702226"/>
                  <a:pt x="393414" y="6702226"/>
                </a:cubicBezTo>
                <a:cubicBezTo>
                  <a:pt x="389659" y="6702226"/>
                  <a:pt x="385904" y="6702226"/>
                  <a:pt x="385904" y="6701109"/>
                </a:cubicBezTo>
                <a:cubicBezTo>
                  <a:pt x="385904" y="6699993"/>
                  <a:pt x="385904" y="6698877"/>
                  <a:pt x="389659" y="6698877"/>
                </a:cubicBezTo>
                <a:cubicBezTo>
                  <a:pt x="397168" y="6698877"/>
                  <a:pt x="400923" y="6696644"/>
                  <a:pt x="412187" y="6696644"/>
                </a:cubicBezTo>
                <a:cubicBezTo>
                  <a:pt x="423451" y="6696644"/>
                  <a:pt x="434716" y="6696644"/>
                  <a:pt x="445980" y="6696644"/>
                </a:cubicBezTo>
                <a:cubicBezTo>
                  <a:pt x="453489" y="6695528"/>
                  <a:pt x="449735" y="6693295"/>
                  <a:pt x="449735" y="6692179"/>
                </a:cubicBezTo>
                <a:cubicBezTo>
                  <a:pt x="449735" y="6691063"/>
                  <a:pt x="449735" y="6689947"/>
                  <a:pt x="449735" y="6689947"/>
                </a:cubicBezTo>
                <a:cubicBezTo>
                  <a:pt x="427206" y="6688830"/>
                  <a:pt x="415942" y="6683249"/>
                  <a:pt x="393414" y="6683249"/>
                </a:cubicBezTo>
                <a:cubicBezTo>
                  <a:pt x="348357" y="6683249"/>
                  <a:pt x="307055" y="6686598"/>
                  <a:pt x="261998" y="6685481"/>
                </a:cubicBezTo>
                <a:cubicBezTo>
                  <a:pt x="254489" y="6684365"/>
                  <a:pt x="243225" y="6686598"/>
                  <a:pt x="243225" y="6683249"/>
                </a:cubicBezTo>
                <a:cubicBezTo>
                  <a:pt x="239470" y="6678784"/>
                  <a:pt x="254489" y="6681016"/>
                  <a:pt x="261998" y="6681016"/>
                </a:cubicBezTo>
                <a:cubicBezTo>
                  <a:pt x="277017" y="6682132"/>
                  <a:pt x="292036" y="6678784"/>
                  <a:pt x="307055" y="6678784"/>
                </a:cubicBezTo>
                <a:cubicBezTo>
                  <a:pt x="322074" y="6679900"/>
                  <a:pt x="340848" y="6681016"/>
                  <a:pt x="355866" y="6678784"/>
                </a:cubicBezTo>
                <a:cubicBezTo>
                  <a:pt x="382150" y="6676551"/>
                  <a:pt x="408433" y="6677667"/>
                  <a:pt x="430961" y="6677667"/>
                </a:cubicBezTo>
                <a:cubicBezTo>
                  <a:pt x="479772" y="6676551"/>
                  <a:pt x="524829" y="6673202"/>
                  <a:pt x="558622" y="6663155"/>
                </a:cubicBezTo>
                <a:cubicBezTo>
                  <a:pt x="573641" y="6659806"/>
                  <a:pt x="588659" y="6659806"/>
                  <a:pt x="603678" y="6659806"/>
                </a:cubicBezTo>
                <a:cubicBezTo>
                  <a:pt x="607433" y="6659806"/>
                  <a:pt x="618697" y="6660923"/>
                  <a:pt x="618697" y="6658690"/>
                </a:cubicBezTo>
                <a:cubicBezTo>
                  <a:pt x="618697" y="6654225"/>
                  <a:pt x="607433" y="6656458"/>
                  <a:pt x="603678" y="6656458"/>
                </a:cubicBezTo>
                <a:cubicBezTo>
                  <a:pt x="539848" y="6656458"/>
                  <a:pt x="476018" y="6656458"/>
                  <a:pt x="408433" y="6656458"/>
                </a:cubicBezTo>
                <a:cubicBezTo>
                  <a:pt x="385904" y="6656458"/>
                  <a:pt x="370885" y="6650876"/>
                  <a:pt x="352112" y="6645295"/>
                </a:cubicBezTo>
                <a:cubicBezTo>
                  <a:pt x="352112" y="6645295"/>
                  <a:pt x="352112" y="6644178"/>
                  <a:pt x="352112" y="6643062"/>
                </a:cubicBezTo>
                <a:cubicBezTo>
                  <a:pt x="359621" y="6639713"/>
                  <a:pt x="363376" y="6637480"/>
                  <a:pt x="367131" y="6634132"/>
                </a:cubicBezTo>
                <a:cubicBezTo>
                  <a:pt x="367131" y="6630783"/>
                  <a:pt x="378395" y="6627434"/>
                  <a:pt x="389659" y="6627434"/>
                </a:cubicBezTo>
                <a:cubicBezTo>
                  <a:pt x="419697" y="6627434"/>
                  <a:pt x="419697" y="6619620"/>
                  <a:pt x="423451" y="6614038"/>
                </a:cubicBezTo>
                <a:cubicBezTo>
                  <a:pt x="427206" y="6606224"/>
                  <a:pt x="445980" y="6600643"/>
                  <a:pt x="464753" y="6595061"/>
                </a:cubicBezTo>
                <a:cubicBezTo>
                  <a:pt x="468508" y="6592829"/>
                  <a:pt x="476018" y="6593945"/>
                  <a:pt x="479772" y="6593945"/>
                </a:cubicBezTo>
                <a:cubicBezTo>
                  <a:pt x="494791" y="6593945"/>
                  <a:pt x="509810" y="6595061"/>
                  <a:pt x="521074" y="6591712"/>
                </a:cubicBezTo>
                <a:cubicBezTo>
                  <a:pt x="524829" y="6590596"/>
                  <a:pt x="528584" y="6590596"/>
                  <a:pt x="536093" y="6590596"/>
                </a:cubicBezTo>
                <a:cubicBezTo>
                  <a:pt x="547357" y="6590596"/>
                  <a:pt x="558622" y="6590596"/>
                  <a:pt x="566131" y="6590596"/>
                </a:cubicBezTo>
                <a:cubicBezTo>
                  <a:pt x="584905" y="6589480"/>
                  <a:pt x="603678" y="6590596"/>
                  <a:pt x="618697" y="6593945"/>
                </a:cubicBezTo>
                <a:lnTo>
                  <a:pt x="631816" y="6593555"/>
                </a:lnTo>
                <a:lnTo>
                  <a:pt x="633716" y="6591754"/>
                </a:lnTo>
                <a:cubicBezTo>
                  <a:pt x="614943" y="6580365"/>
                  <a:pt x="596169" y="6580365"/>
                  <a:pt x="577395" y="6576568"/>
                </a:cubicBezTo>
                <a:cubicBezTo>
                  <a:pt x="562376" y="6572772"/>
                  <a:pt x="551112" y="6565179"/>
                  <a:pt x="536093" y="6561382"/>
                </a:cubicBezTo>
                <a:cubicBezTo>
                  <a:pt x="532339" y="6561382"/>
                  <a:pt x="524829" y="6553789"/>
                  <a:pt x="528584" y="6546196"/>
                </a:cubicBezTo>
                <a:cubicBezTo>
                  <a:pt x="532339" y="6538603"/>
                  <a:pt x="539848" y="6542400"/>
                  <a:pt x="543603" y="6542400"/>
                </a:cubicBezTo>
                <a:cubicBezTo>
                  <a:pt x="569886" y="6542400"/>
                  <a:pt x="592414" y="6542400"/>
                  <a:pt x="618697" y="6542400"/>
                </a:cubicBezTo>
                <a:cubicBezTo>
                  <a:pt x="663754" y="6542400"/>
                  <a:pt x="708811" y="6531010"/>
                  <a:pt x="750113" y="6508232"/>
                </a:cubicBezTo>
                <a:cubicBezTo>
                  <a:pt x="765132" y="6500639"/>
                  <a:pt x="783905" y="6504435"/>
                  <a:pt x="798924" y="6496842"/>
                </a:cubicBezTo>
                <a:cubicBezTo>
                  <a:pt x="813943" y="6493046"/>
                  <a:pt x="832717" y="6496842"/>
                  <a:pt x="851490" y="6500639"/>
                </a:cubicBezTo>
                <a:cubicBezTo>
                  <a:pt x="866509" y="6508232"/>
                  <a:pt x="889037" y="6512028"/>
                  <a:pt x="907811" y="6512028"/>
                </a:cubicBezTo>
                <a:cubicBezTo>
                  <a:pt x="937849" y="6508232"/>
                  <a:pt x="967887" y="6515825"/>
                  <a:pt x="997924" y="6504435"/>
                </a:cubicBezTo>
                <a:lnTo>
                  <a:pt x="1007813" y="6504435"/>
                </a:lnTo>
                <a:lnTo>
                  <a:pt x="1006036" y="6502508"/>
                </a:lnTo>
                <a:cubicBezTo>
                  <a:pt x="1006975" y="6501429"/>
                  <a:pt x="1010731" y="6500812"/>
                  <a:pt x="1018242" y="6500195"/>
                </a:cubicBezTo>
                <a:cubicBezTo>
                  <a:pt x="1033266" y="6498961"/>
                  <a:pt x="1037022" y="6495259"/>
                  <a:pt x="1052045" y="6496493"/>
                </a:cubicBezTo>
                <a:cubicBezTo>
                  <a:pt x="1063313" y="6497727"/>
                  <a:pt x="1074580" y="6496493"/>
                  <a:pt x="1085848" y="6496493"/>
                </a:cubicBezTo>
                <a:cubicBezTo>
                  <a:pt x="1089604" y="6496493"/>
                  <a:pt x="1093360" y="6496493"/>
                  <a:pt x="1100871" y="6495259"/>
                </a:cubicBezTo>
                <a:cubicBezTo>
                  <a:pt x="1085848" y="6495259"/>
                  <a:pt x="1074580" y="6494025"/>
                  <a:pt x="1063313" y="6494025"/>
                </a:cubicBezTo>
                <a:cubicBezTo>
                  <a:pt x="1063313" y="6491557"/>
                  <a:pt x="1059557" y="6489089"/>
                  <a:pt x="1070824" y="6485387"/>
                </a:cubicBezTo>
                <a:cubicBezTo>
                  <a:pt x="1074580" y="6482919"/>
                  <a:pt x="1082092" y="6482919"/>
                  <a:pt x="1093360" y="6482919"/>
                </a:cubicBezTo>
                <a:cubicBezTo>
                  <a:pt x="1097115" y="6482919"/>
                  <a:pt x="1100871" y="6481685"/>
                  <a:pt x="1097115" y="6479217"/>
                </a:cubicBezTo>
                <a:cubicBezTo>
                  <a:pt x="1093360" y="6479217"/>
                  <a:pt x="1093360" y="6477983"/>
                  <a:pt x="1089604" y="6477983"/>
                </a:cubicBezTo>
                <a:cubicBezTo>
                  <a:pt x="1070824" y="6477983"/>
                  <a:pt x="1052045" y="6475515"/>
                  <a:pt x="1037022" y="6479217"/>
                </a:cubicBezTo>
                <a:cubicBezTo>
                  <a:pt x="1025754" y="6481685"/>
                  <a:pt x="1010731" y="6481685"/>
                  <a:pt x="1003219" y="6479217"/>
                </a:cubicBezTo>
                <a:cubicBezTo>
                  <a:pt x="995707" y="6475515"/>
                  <a:pt x="984440" y="6475515"/>
                  <a:pt x="969416" y="6475515"/>
                </a:cubicBezTo>
                <a:cubicBezTo>
                  <a:pt x="958149" y="6475515"/>
                  <a:pt x="946881" y="6475515"/>
                  <a:pt x="946881" y="6469345"/>
                </a:cubicBezTo>
                <a:cubicBezTo>
                  <a:pt x="946881" y="6466877"/>
                  <a:pt x="935614" y="6466877"/>
                  <a:pt x="928102" y="6465643"/>
                </a:cubicBezTo>
                <a:cubicBezTo>
                  <a:pt x="920590" y="6465643"/>
                  <a:pt x="913078" y="6465643"/>
                  <a:pt x="909323" y="6465643"/>
                </a:cubicBezTo>
                <a:cubicBezTo>
                  <a:pt x="894299" y="6465643"/>
                  <a:pt x="890543" y="6463175"/>
                  <a:pt x="901811" y="6459473"/>
                </a:cubicBezTo>
                <a:cubicBezTo>
                  <a:pt x="905567" y="6457005"/>
                  <a:pt x="909323" y="6453303"/>
                  <a:pt x="920590" y="6454537"/>
                </a:cubicBezTo>
                <a:cubicBezTo>
                  <a:pt x="935614" y="6455771"/>
                  <a:pt x="950637" y="6455771"/>
                  <a:pt x="965660" y="6454537"/>
                </a:cubicBezTo>
                <a:cubicBezTo>
                  <a:pt x="984440" y="6453303"/>
                  <a:pt x="999463" y="6454537"/>
                  <a:pt x="1014487" y="6454537"/>
                </a:cubicBezTo>
                <a:cubicBezTo>
                  <a:pt x="1029510" y="6454537"/>
                  <a:pt x="1040778" y="6452069"/>
                  <a:pt x="1055801" y="6452069"/>
                </a:cubicBezTo>
                <a:cubicBezTo>
                  <a:pt x="1067069" y="6452069"/>
                  <a:pt x="1070824" y="6448367"/>
                  <a:pt x="1070824" y="6442197"/>
                </a:cubicBezTo>
                <a:cubicBezTo>
                  <a:pt x="1067069" y="6439728"/>
                  <a:pt x="1082092" y="6434792"/>
                  <a:pt x="1089604" y="6436026"/>
                </a:cubicBezTo>
                <a:cubicBezTo>
                  <a:pt x="1104627" y="6436026"/>
                  <a:pt x="1115895" y="6433558"/>
                  <a:pt x="1130918" y="6437260"/>
                </a:cubicBezTo>
                <a:cubicBezTo>
                  <a:pt x="1138430" y="6438494"/>
                  <a:pt x="1149697" y="6437260"/>
                  <a:pt x="1149697" y="6434792"/>
                </a:cubicBezTo>
                <a:cubicBezTo>
                  <a:pt x="1149697" y="6429856"/>
                  <a:pt x="1157209" y="6431090"/>
                  <a:pt x="1164721" y="6432324"/>
                </a:cubicBezTo>
                <a:cubicBezTo>
                  <a:pt x="1187256" y="6433558"/>
                  <a:pt x="1187256" y="6433558"/>
                  <a:pt x="1209791" y="6432324"/>
                </a:cubicBezTo>
                <a:cubicBezTo>
                  <a:pt x="1224815" y="6431090"/>
                  <a:pt x="1239838" y="6429856"/>
                  <a:pt x="1254861" y="6429856"/>
                </a:cubicBezTo>
                <a:cubicBezTo>
                  <a:pt x="1273641" y="6428622"/>
                  <a:pt x="1296176" y="6427388"/>
                  <a:pt x="1314955" y="6427388"/>
                </a:cubicBezTo>
                <a:cubicBezTo>
                  <a:pt x="1318711" y="6427388"/>
                  <a:pt x="1318711" y="6427388"/>
                  <a:pt x="1322467" y="6427388"/>
                </a:cubicBezTo>
                <a:cubicBezTo>
                  <a:pt x="1326223" y="6427388"/>
                  <a:pt x="1322467" y="6423686"/>
                  <a:pt x="1329979" y="6423686"/>
                </a:cubicBezTo>
                <a:lnTo>
                  <a:pt x="1344944" y="6426145"/>
                </a:lnTo>
                <a:lnTo>
                  <a:pt x="1354623" y="6424709"/>
                </a:lnTo>
                <a:cubicBezTo>
                  <a:pt x="1410944" y="6413320"/>
                  <a:pt x="1467265" y="6420913"/>
                  <a:pt x="1527340" y="6417117"/>
                </a:cubicBezTo>
                <a:cubicBezTo>
                  <a:pt x="1508567" y="6405727"/>
                  <a:pt x="1508567" y="6405727"/>
                  <a:pt x="1471020" y="6405727"/>
                </a:cubicBezTo>
                <a:cubicBezTo>
                  <a:pt x="1463510" y="6398134"/>
                  <a:pt x="1467265" y="6390541"/>
                  <a:pt x="1467265" y="6386745"/>
                </a:cubicBezTo>
                <a:cubicBezTo>
                  <a:pt x="1467265" y="6379152"/>
                  <a:pt x="1463510" y="6375355"/>
                  <a:pt x="1459755" y="6379152"/>
                </a:cubicBezTo>
                <a:cubicBezTo>
                  <a:pt x="1437227" y="6398134"/>
                  <a:pt x="1410944" y="6394338"/>
                  <a:pt x="1384661" y="6401931"/>
                </a:cubicBezTo>
                <a:cubicBezTo>
                  <a:pt x="1377151" y="6405727"/>
                  <a:pt x="1369642" y="6398134"/>
                  <a:pt x="1358378" y="6398134"/>
                </a:cubicBezTo>
                <a:cubicBezTo>
                  <a:pt x="1328340" y="6398134"/>
                  <a:pt x="1298302" y="6398134"/>
                  <a:pt x="1268264" y="6398134"/>
                </a:cubicBezTo>
                <a:cubicBezTo>
                  <a:pt x="1245736" y="6398134"/>
                  <a:pt x="1226963" y="6386745"/>
                  <a:pt x="1204434" y="6390541"/>
                </a:cubicBezTo>
                <a:cubicBezTo>
                  <a:pt x="1181906" y="6394338"/>
                  <a:pt x="1159378" y="6390541"/>
                  <a:pt x="1136849" y="6390541"/>
                </a:cubicBezTo>
                <a:cubicBezTo>
                  <a:pt x="1114321" y="6390541"/>
                  <a:pt x="1091792" y="6390541"/>
                  <a:pt x="1069264" y="6390541"/>
                </a:cubicBezTo>
                <a:cubicBezTo>
                  <a:pt x="1073019" y="6382948"/>
                  <a:pt x="1080528" y="6375355"/>
                  <a:pt x="1088038" y="6379152"/>
                </a:cubicBezTo>
                <a:cubicBezTo>
                  <a:pt x="1106811" y="6379152"/>
                  <a:pt x="1125585" y="6379152"/>
                  <a:pt x="1148113" y="6379152"/>
                </a:cubicBezTo>
                <a:cubicBezTo>
                  <a:pt x="1151868" y="6379152"/>
                  <a:pt x="1155623" y="6379152"/>
                  <a:pt x="1163132" y="6375355"/>
                </a:cubicBezTo>
                <a:cubicBezTo>
                  <a:pt x="1155623" y="6348780"/>
                  <a:pt x="1136849" y="6333594"/>
                  <a:pt x="1118076" y="6318408"/>
                </a:cubicBezTo>
                <a:cubicBezTo>
                  <a:pt x="1114321" y="6314612"/>
                  <a:pt x="1106811" y="6310815"/>
                  <a:pt x="1099302" y="6310815"/>
                </a:cubicBezTo>
                <a:cubicBezTo>
                  <a:pt x="1091792" y="6310815"/>
                  <a:pt x="1080528" y="6310815"/>
                  <a:pt x="1069264" y="6307019"/>
                </a:cubicBezTo>
                <a:cubicBezTo>
                  <a:pt x="1065509" y="6303223"/>
                  <a:pt x="1058000" y="6303223"/>
                  <a:pt x="1050491" y="6307019"/>
                </a:cubicBezTo>
                <a:cubicBezTo>
                  <a:pt x="1046736" y="6314612"/>
                  <a:pt x="1039226" y="6310815"/>
                  <a:pt x="1035472" y="6310815"/>
                </a:cubicBezTo>
                <a:cubicBezTo>
                  <a:pt x="1027962" y="6310815"/>
                  <a:pt x="1024207" y="6314612"/>
                  <a:pt x="1024207" y="6307019"/>
                </a:cubicBezTo>
                <a:cubicBezTo>
                  <a:pt x="1024207" y="6299426"/>
                  <a:pt x="1027962" y="6299426"/>
                  <a:pt x="1035472" y="6299426"/>
                </a:cubicBezTo>
                <a:cubicBezTo>
                  <a:pt x="1046736" y="6299426"/>
                  <a:pt x="1058000" y="6299426"/>
                  <a:pt x="1065509" y="6299426"/>
                </a:cubicBezTo>
                <a:cubicBezTo>
                  <a:pt x="1080528" y="6299426"/>
                  <a:pt x="1084283" y="6288037"/>
                  <a:pt x="1076774" y="6276647"/>
                </a:cubicBezTo>
                <a:cubicBezTo>
                  <a:pt x="1076774" y="6276647"/>
                  <a:pt x="1076774" y="6272851"/>
                  <a:pt x="1076774" y="6269054"/>
                </a:cubicBezTo>
                <a:cubicBezTo>
                  <a:pt x="1065509" y="6246276"/>
                  <a:pt x="1065509" y="6246276"/>
                  <a:pt x="1035472" y="6246276"/>
                </a:cubicBezTo>
                <a:cubicBezTo>
                  <a:pt x="1035472" y="6246276"/>
                  <a:pt x="1031717" y="6246276"/>
                  <a:pt x="1031717" y="6246276"/>
                </a:cubicBezTo>
                <a:cubicBezTo>
                  <a:pt x="1020453" y="6234886"/>
                  <a:pt x="1009189" y="6234886"/>
                  <a:pt x="997924" y="6246276"/>
                </a:cubicBezTo>
                <a:cubicBezTo>
                  <a:pt x="990415" y="6246276"/>
                  <a:pt x="986660" y="6246276"/>
                  <a:pt x="979151" y="6246276"/>
                </a:cubicBezTo>
                <a:cubicBezTo>
                  <a:pt x="975396" y="6246276"/>
                  <a:pt x="967887" y="6242479"/>
                  <a:pt x="964132" y="6253869"/>
                </a:cubicBezTo>
                <a:cubicBezTo>
                  <a:pt x="956622" y="6253869"/>
                  <a:pt x="945358" y="6250072"/>
                  <a:pt x="937849" y="6253869"/>
                </a:cubicBezTo>
                <a:cubicBezTo>
                  <a:pt x="922830" y="6253869"/>
                  <a:pt x="911566" y="6250072"/>
                  <a:pt x="904056" y="6246276"/>
                </a:cubicBezTo>
                <a:cubicBezTo>
                  <a:pt x="892792" y="6238683"/>
                  <a:pt x="881528" y="6238683"/>
                  <a:pt x="870264" y="6246276"/>
                </a:cubicBezTo>
                <a:cubicBezTo>
                  <a:pt x="862754" y="6250072"/>
                  <a:pt x="847735" y="6253869"/>
                  <a:pt x="836471" y="6253869"/>
                </a:cubicBezTo>
                <a:cubicBezTo>
                  <a:pt x="832717" y="6250072"/>
                  <a:pt x="825207" y="6250072"/>
                  <a:pt x="821452" y="6257665"/>
                </a:cubicBezTo>
                <a:cubicBezTo>
                  <a:pt x="817698" y="6261461"/>
                  <a:pt x="813943" y="6261461"/>
                  <a:pt x="810188" y="6257665"/>
                </a:cubicBezTo>
                <a:cubicBezTo>
                  <a:pt x="791415" y="6246276"/>
                  <a:pt x="768886" y="6253869"/>
                  <a:pt x="750113" y="6253869"/>
                </a:cubicBezTo>
                <a:cubicBezTo>
                  <a:pt x="750113" y="6246276"/>
                  <a:pt x="753867" y="6242479"/>
                  <a:pt x="746358" y="6238683"/>
                </a:cubicBezTo>
                <a:cubicBezTo>
                  <a:pt x="742603" y="6238683"/>
                  <a:pt x="735094" y="6238683"/>
                  <a:pt x="738848" y="6246276"/>
                </a:cubicBezTo>
                <a:cubicBezTo>
                  <a:pt x="731339" y="6246276"/>
                  <a:pt x="723830" y="6246276"/>
                  <a:pt x="716320" y="6246276"/>
                </a:cubicBezTo>
                <a:cubicBezTo>
                  <a:pt x="716320" y="6242479"/>
                  <a:pt x="720075" y="6234886"/>
                  <a:pt x="712565" y="6231090"/>
                </a:cubicBezTo>
                <a:cubicBezTo>
                  <a:pt x="708811" y="6231090"/>
                  <a:pt x="705056" y="6234886"/>
                  <a:pt x="705056" y="6238683"/>
                </a:cubicBezTo>
                <a:cubicBezTo>
                  <a:pt x="697546" y="6238683"/>
                  <a:pt x="690037" y="6238683"/>
                  <a:pt x="686282" y="6238683"/>
                </a:cubicBezTo>
                <a:cubicBezTo>
                  <a:pt x="682528" y="6234886"/>
                  <a:pt x="686282" y="6227293"/>
                  <a:pt x="678773" y="6227293"/>
                </a:cubicBezTo>
                <a:cubicBezTo>
                  <a:pt x="675018" y="6227293"/>
                  <a:pt x="667509" y="6223497"/>
                  <a:pt x="663754" y="6231090"/>
                </a:cubicBezTo>
                <a:cubicBezTo>
                  <a:pt x="656245" y="6234886"/>
                  <a:pt x="644980" y="6223497"/>
                  <a:pt x="637471" y="6227293"/>
                </a:cubicBezTo>
                <a:cubicBezTo>
                  <a:pt x="626207" y="6234886"/>
                  <a:pt x="618697" y="6231090"/>
                  <a:pt x="611188" y="6231090"/>
                </a:cubicBezTo>
                <a:cubicBezTo>
                  <a:pt x="603678" y="6234886"/>
                  <a:pt x="599924" y="6231090"/>
                  <a:pt x="592414" y="6231090"/>
                </a:cubicBezTo>
                <a:cubicBezTo>
                  <a:pt x="581150" y="6223497"/>
                  <a:pt x="562376" y="6223497"/>
                  <a:pt x="547358" y="6231090"/>
                </a:cubicBezTo>
                <a:cubicBezTo>
                  <a:pt x="536093" y="6231090"/>
                  <a:pt x="524829" y="6219700"/>
                  <a:pt x="509810" y="6227293"/>
                </a:cubicBezTo>
                <a:cubicBezTo>
                  <a:pt x="509810" y="6223497"/>
                  <a:pt x="498546" y="6212107"/>
                  <a:pt x="494791" y="6208311"/>
                </a:cubicBezTo>
                <a:cubicBezTo>
                  <a:pt x="479772" y="6196922"/>
                  <a:pt x="479772" y="6196922"/>
                  <a:pt x="468508" y="6212107"/>
                </a:cubicBezTo>
                <a:cubicBezTo>
                  <a:pt x="464754" y="6215904"/>
                  <a:pt x="460999" y="6219700"/>
                  <a:pt x="464754" y="6223497"/>
                </a:cubicBezTo>
                <a:cubicBezTo>
                  <a:pt x="468508" y="6227293"/>
                  <a:pt x="468508" y="6231090"/>
                  <a:pt x="476018" y="6231090"/>
                </a:cubicBezTo>
                <a:cubicBezTo>
                  <a:pt x="487282" y="6231090"/>
                  <a:pt x="498546" y="6231090"/>
                  <a:pt x="509810" y="6231090"/>
                </a:cubicBezTo>
                <a:cubicBezTo>
                  <a:pt x="521074" y="6246276"/>
                  <a:pt x="536093" y="6253869"/>
                  <a:pt x="558622" y="6253869"/>
                </a:cubicBezTo>
                <a:cubicBezTo>
                  <a:pt x="566131" y="6253869"/>
                  <a:pt x="573641" y="6253869"/>
                  <a:pt x="581150" y="6253869"/>
                </a:cubicBezTo>
                <a:cubicBezTo>
                  <a:pt x="618697" y="6250072"/>
                  <a:pt x="656245" y="6261461"/>
                  <a:pt x="693792" y="6265258"/>
                </a:cubicBezTo>
                <a:cubicBezTo>
                  <a:pt x="697546" y="6265258"/>
                  <a:pt x="701301" y="6272851"/>
                  <a:pt x="708811" y="6276647"/>
                </a:cubicBezTo>
                <a:cubicBezTo>
                  <a:pt x="686282" y="6280444"/>
                  <a:pt x="663754" y="6280444"/>
                  <a:pt x="644980" y="6280444"/>
                </a:cubicBezTo>
                <a:cubicBezTo>
                  <a:pt x="644980" y="6280444"/>
                  <a:pt x="644980" y="6284240"/>
                  <a:pt x="644980" y="6284240"/>
                </a:cubicBezTo>
                <a:cubicBezTo>
                  <a:pt x="667509" y="6284240"/>
                  <a:pt x="690037" y="6284240"/>
                  <a:pt x="708811" y="6284240"/>
                </a:cubicBezTo>
                <a:cubicBezTo>
                  <a:pt x="731339" y="6284240"/>
                  <a:pt x="750113" y="6284240"/>
                  <a:pt x="768886" y="6284240"/>
                </a:cubicBezTo>
                <a:cubicBezTo>
                  <a:pt x="772641" y="6284240"/>
                  <a:pt x="780150" y="6284240"/>
                  <a:pt x="783905" y="6288037"/>
                </a:cubicBezTo>
                <a:cubicBezTo>
                  <a:pt x="791415" y="6295630"/>
                  <a:pt x="787660" y="6310815"/>
                  <a:pt x="802679" y="6307019"/>
                </a:cubicBezTo>
                <a:cubicBezTo>
                  <a:pt x="813943" y="6303223"/>
                  <a:pt x="821452" y="6314612"/>
                  <a:pt x="832717" y="6310815"/>
                </a:cubicBezTo>
                <a:cubicBezTo>
                  <a:pt x="840226" y="6310815"/>
                  <a:pt x="851490" y="6314612"/>
                  <a:pt x="859000" y="6307019"/>
                </a:cubicBezTo>
                <a:cubicBezTo>
                  <a:pt x="862754" y="6303223"/>
                  <a:pt x="866509" y="6307019"/>
                  <a:pt x="874019" y="6307019"/>
                </a:cubicBezTo>
                <a:cubicBezTo>
                  <a:pt x="870264" y="6314612"/>
                  <a:pt x="862754" y="6318408"/>
                  <a:pt x="862754" y="6322205"/>
                </a:cubicBezTo>
                <a:cubicBezTo>
                  <a:pt x="859000" y="6329798"/>
                  <a:pt x="862754" y="6337391"/>
                  <a:pt x="870264" y="6337391"/>
                </a:cubicBezTo>
                <a:cubicBezTo>
                  <a:pt x="877773" y="6337391"/>
                  <a:pt x="889037" y="6337391"/>
                  <a:pt x="889037" y="6348780"/>
                </a:cubicBezTo>
                <a:cubicBezTo>
                  <a:pt x="889037" y="6352577"/>
                  <a:pt x="896547" y="6352577"/>
                  <a:pt x="900302" y="6352577"/>
                </a:cubicBezTo>
                <a:cubicBezTo>
                  <a:pt x="919075" y="6341187"/>
                  <a:pt x="937849" y="6356373"/>
                  <a:pt x="952868" y="6356373"/>
                </a:cubicBezTo>
                <a:cubicBezTo>
                  <a:pt x="956622" y="6360170"/>
                  <a:pt x="960377" y="6360170"/>
                  <a:pt x="960377" y="6363966"/>
                </a:cubicBezTo>
                <a:cubicBezTo>
                  <a:pt x="960377" y="6367762"/>
                  <a:pt x="956622" y="6371559"/>
                  <a:pt x="952868" y="6371559"/>
                </a:cubicBezTo>
                <a:cubicBezTo>
                  <a:pt x="934094" y="6379152"/>
                  <a:pt x="915320" y="6386745"/>
                  <a:pt x="900302" y="6401931"/>
                </a:cubicBezTo>
                <a:cubicBezTo>
                  <a:pt x="892792" y="6405727"/>
                  <a:pt x="889037" y="6398134"/>
                  <a:pt x="889037" y="6394338"/>
                </a:cubicBezTo>
                <a:cubicBezTo>
                  <a:pt x="889037" y="6382948"/>
                  <a:pt x="885283" y="6375355"/>
                  <a:pt x="874019" y="6367762"/>
                </a:cubicBezTo>
                <a:cubicBezTo>
                  <a:pt x="870264" y="6363966"/>
                  <a:pt x="866509" y="6363966"/>
                  <a:pt x="862754" y="6363966"/>
                </a:cubicBezTo>
                <a:cubicBezTo>
                  <a:pt x="851490" y="6375355"/>
                  <a:pt x="832717" y="6367762"/>
                  <a:pt x="821452" y="6375355"/>
                </a:cubicBezTo>
                <a:cubicBezTo>
                  <a:pt x="813943" y="6379152"/>
                  <a:pt x="806433" y="6379152"/>
                  <a:pt x="795169" y="6379152"/>
                </a:cubicBezTo>
                <a:cubicBezTo>
                  <a:pt x="787660" y="6379152"/>
                  <a:pt x="783905" y="6367762"/>
                  <a:pt x="780150" y="6360170"/>
                </a:cubicBezTo>
                <a:cubicBezTo>
                  <a:pt x="772641" y="6348780"/>
                  <a:pt x="757622" y="6344984"/>
                  <a:pt x="750113" y="6360170"/>
                </a:cubicBezTo>
                <a:cubicBezTo>
                  <a:pt x="750113" y="6367762"/>
                  <a:pt x="746358" y="6371559"/>
                  <a:pt x="742603" y="6379152"/>
                </a:cubicBezTo>
                <a:cubicBezTo>
                  <a:pt x="742603" y="6386745"/>
                  <a:pt x="735094" y="6390541"/>
                  <a:pt x="723830" y="6390541"/>
                </a:cubicBezTo>
                <a:cubicBezTo>
                  <a:pt x="716320" y="6390541"/>
                  <a:pt x="708811" y="6390541"/>
                  <a:pt x="701301" y="6398134"/>
                </a:cubicBezTo>
                <a:cubicBezTo>
                  <a:pt x="690037" y="6401931"/>
                  <a:pt x="678773" y="6394338"/>
                  <a:pt x="671263" y="6382948"/>
                </a:cubicBezTo>
                <a:cubicBezTo>
                  <a:pt x="659999" y="6360170"/>
                  <a:pt x="637471" y="6360170"/>
                  <a:pt x="618697" y="6352577"/>
                </a:cubicBezTo>
                <a:cubicBezTo>
                  <a:pt x="611188" y="6348780"/>
                  <a:pt x="603678" y="6356373"/>
                  <a:pt x="592414" y="6360170"/>
                </a:cubicBezTo>
                <a:cubicBezTo>
                  <a:pt x="581150" y="6360170"/>
                  <a:pt x="569886" y="6367762"/>
                  <a:pt x="562376" y="6375355"/>
                </a:cubicBezTo>
                <a:cubicBezTo>
                  <a:pt x="539848" y="6390541"/>
                  <a:pt x="536093" y="6390541"/>
                  <a:pt x="521074" y="6371559"/>
                </a:cubicBezTo>
                <a:cubicBezTo>
                  <a:pt x="517320" y="6371559"/>
                  <a:pt x="517320" y="6363966"/>
                  <a:pt x="513565" y="6360170"/>
                </a:cubicBezTo>
                <a:cubicBezTo>
                  <a:pt x="491037" y="6379152"/>
                  <a:pt x="472263" y="6379152"/>
                  <a:pt x="449735" y="6379152"/>
                </a:cubicBezTo>
                <a:cubicBezTo>
                  <a:pt x="434716" y="6379152"/>
                  <a:pt x="423452" y="6379152"/>
                  <a:pt x="408432" y="6379152"/>
                </a:cubicBezTo>
                <a:cubicBezTo>
                  <a:pt x="378394" y="6375355"/>
                  <a:pt x="348357" y="6386745"/>
                  <a:pt x="314564" y="6382948"/>
                </a:cubicBezTo>
                <a:cubicBezTo>
                  <a:pt x="303300" y="6382948"/>
                  <a:pt x="299545" y="6398134"/>
                  <a:pt x="288281" y="6386745"/>
                </a:cubicBezTo>
                <a:cubicBezTo>
                  <a:pt x="277017" y="6379152"/>
                  <a:pt x="265753" y="6386745"/>
                  <a:pt x="258243" y="6382948"/>
                </a:cubicBezTo>
                <a:cubicBezTo>
                  <a:pt x="246979" y="6382948"/>
                  <a:pt x="235715" y="6382948"/>
                  <a:pt x="224451" y="6382948"/>
                </a:cubicBezTo>
                <a:cubicBezTo>
                  <a:pt x="216941" y="6375355"/>
                  <a:pt x="224451" y="6367762"/>
                  <a:pt x="220696" y="6360170"/>
                </a:cubicBezTo>
                <a:cubicBezTo>
                  <a:pt x="209432" y="6344984"/>
                  <a:pt x="194413" y="6341187"/>
                  <a:pt x="175639" y="6348780"/>
                </a:cubicBezTo>
                <a:cubicBezTo>
                  <a:pt x="171885" y="6348780"/>
                  <a:pt x="171885" y="6352577"/>
                  <a:pt x="164375" y="6352577"/>
                </a:cubicBezTo>
                <a:cubicBezTo>
                  <a:pt x="160620" y="6352577"/>
                  <a:pt x="156866" y="6348780"/>
                  <a:pt x="156866" y="6341187"/>
                </a:cubicBezTo>
                <a:cubicBezTo>
                  <a:pt x="156866" y="6337391"/>
                  <a:pt x="156866" y="6329798"/>
                  <a:pt x="164375" y="6329798"/>
                </a:cubicBezTo>
                <a:cubicBezTo>
                  <a:pt x="175639" y="6333594"/>
                  <a:pt x="186904" y="6329798"/>
                  <a:pt x="194413" y="6333594"/>
                </a:cubicBezTo>
                <a:cubicBezTo>
                  <a:pt x="209432" y="6333594"/>
                  <a:pt x="216941" y="6326001"/>
                  <a:pt x="228206" y="6326001"/>
                </a:cubicBezTo>
                <a:cubicBezTo>
                  <a:pt x="235715" y="6322205"/>
                  <a:pt x="239470" y="6310815"/>
                  <a:pt x="239470" y="6303223"/>
                </a:cubicBezTo>
                <a:cubicBezTo>
                  <a:pt x="246979" y="6291833"/>
                  <a:pt x="246979" y="6288037"/>
                  <a:pt x="258243" y="6295630"/>
                </a:cubicBezTo>
                <a:cubicBezTo>
                  <a:pt x="273262" y="6299426"/>
                  <a:pt x="288281" y="6303223"/>
                  <a:pt x="303300" y="6310815"/>
                </a:cubicBezTo>
                <a:cubicBezTo>
                  <a:pt x="307055" y="6314612"/>
                  <a:pt x="314564" y="6310815"/>
                  <a:pt x="322074" y="6310815"/>
                </a:cubicBezTo>
                <a:cubicBezTo>
                  <a:pt x="325828" y="6310815"/>
                  <a:pt x="325828" y="6303223"/>
                  <a:pt x="329583" y="6299426"/>
                </a:cubicBezTo>
                <a:cubicBezTo>
                  <a:pt x="337093" y="6291833"/>
                  <a:pt x="329583" y="6288037"/>
                  <a:pt x="325828" y="6280444"/>
                </a:cubicBezTo>
                <a:cubicBezTo>
                  <a:pt x="322074" y="6272851"/>
                  <a:pt x="310809" y="6272851"/>
                  <a:pt x="303300" y="6265258"/>
                </a:cubicBezTo>
                <a:cubicBezTo>
                  <a:pt x="299545" y="6261461"/>
                  <a:pt x="299545" y="6261461"/>
                  <a:pt x="299545" y="6257665"/>
                </a:cubicBezTo>
                <a:cubicBezTo>
                  <a:pt x="299545" y="6253869"/>
                  <a:pt x="303300" y="6253869"/>
                  <a:pt x="307055" y="6253869"/>
                </a:cubicBezTo>
                <a:cubicBezTo>
                  <a:pt x="318319" y="6253869"/>
                  <a:pt x="333338" y="6250072"/>
                  <a:pt x="344602" y="6257665"/>
                </a:cubicBezTo>
                <a:cubicBezTo>
                  <a:pt x="344602" y="6261461"/>
                  <a:pt x="348357" y="6257665"/>
                  <a:pt x="348357" y="6257665"/>
                </a:cubicBezTo>
                <a:cubicBezTo>
                  <a:pt x="355866" y="6253869"/>
                  <a:pt x="348357" y="6253869"/>
                  <a:pt x="348357" y="6250072"/>
                </a:cubicBezTo>
                <a:cubicBezTo>
                  <a:pt x="344602" y="6246276"/>
                  <a:pt x="344602" y="6238683"/>
                  <a:pt x="352111" y="6238683"/>
                </a:cubicBezTo>
                <a:cubicBezTo>
                  <a:pt x="359621" y="6238683"/>
                  <a:pt x="367130" y="6238683"/>
                  <a:pt x="378394" y="6238683"/>
                </a:cubicBezTo>
                <a:cubicBezTo>
                  <a:pt x="367130" y="6231090"/>
                  <a:pt x="355866" y="6231090"/>
                  <a:pt x="344602" y="6227293"/>
                </a:cubicBezTo>
                <a:cubicBezTo>
                  <a:pt x="337093" y="6223497"/>
                  <a:pt x="337093" y="6219700"/>
                  <a:pt x="340847" y="6215904"/>
                </a:cubicBezTo>
                <a:cubicBezTo>
                  <a:pt x="344602" y="6200718"/>
                  <a:pt x="344602" y="6196922"/>
                  <a:pt x="329583" y="6193125"/>
                </a:cubicBezTo>
                <a:cubicBezTo>
                  <a:pt x="325828" y="6193125"/>
                  <a:pt x="318319" y="6193125"/>
                  <a:pt x="314564" y="6193125"/>
                </a:cubicBezTo>
                <a:cubicBezTo>
                  <a:pt x="314564" y="6189329"/>
                  <a:pt x="314564" y="6189329"/>
                  <a:pt x="314564" y="6185532"/>
                </a:cubicBezTo>
                <a:cubicBezTo>
                  <a:pt x="314564" y="6185532"/>
                  <a:pt x="314564" y="6181736"/>
                  <a:pt x="314564" y="6181736"/>
                </a:cubicBezTo>
                <a:cubicBezTo>
                  <a:pt x="340847" y="6185532"/>
                  <a:pt x="359621" y="6166550"/>
                  <a:pt x="385904" y="6166550"/>
                </a:cubicBezTo>
                <a:cubicBezTo>
                  <a:pt x="400923" y="6166550"/>
                  <a:pt x="415942" y="6158957"/>
                  <a:pt x="430961" y="6147568"/>
                </a:cubicBezTo>
                <a:cubicBezTo>
                  <a:pt x="430961" y="6143771"/>
                  <a:pt x="438471" y="6143771"/>
                  <a:pt x="438471" y="6139975"/>
                </a:cubicBezTo>
                <a:cubicBezTo>
                  <a:pt x="438471" y="6132382"/>
                  <a:pt x="430961" y="6132382"/>
                  <a:pt x="427206" y="6132382"/>
                </a:cubicBezTo>
                <a:cubicBezTo>
                  <a:pt x="415942" y="6132382"/>
                  <a:pt x="404678" y="6132382"/>
                  <a:pt x="393413" y="6132382"/>
                </a:cubicBezTo>
                <a:cubicBezTo>
                  <a:pt x="389659" y="6132382"/>
                  <a:pt x="385904" y="6132382"/>
                  <a:pt x="385904" y="6128585"/>
                </a:cubicBezTo>
                <a:cubicBezTo>
                  <a:pt x="385904" y="6124789"/>
                  <a:pt x="385904" y="6120992"/>
                  <a:pt x="389659" y="6120992"/>
                </a:cubicBezTo>
                <a:cubicBezTo>
                  <a:pt x="397168" y="6120992"/>
                  <a:pt x="400923" y="6113399"/>
                  <a:pt x="412187" y="6113399"/>
                </a:cubicBezTo>
                <a:cubicBezTo>
                  <a:pt x="423452" y="6113399"/>
                  <a:pt x="434716" y="6113399"/>
                  <a:pt x="445980" y="6113399"/>
                </a:cubicBezTo>
                <a:cubicBezTo>
                  <a:pt x="453489" y="6109603"/>
                  <a:pt x="449735" y="6102010"/>
                  <a:pt x="449735" y="6098213"/>
                </a:cubicBezTo>
                <a:cubicBezTo>
                  <a:pt x="449735" y="6094417"/>
                  <a:pt x="449735" y="6090621"/>
                  <a:pt x="449735" y="6090621"/>
                </a:cubicBezTo>
                <a:cubicBezTo>
                  <a:pt x="427206" y="6086824"/>
                  <a:pt x="415942" y="6067842"/>
                  <a:pt x="393413" y="6067842"/>
                </a:cubicBezTo>
                <a:cubicBezTo>
                  <a:pt x="348357" y="6067842"/>
                  <a:pt x="307055" y="6079231"/>
                  <a:pt x="261998" y="6075435"/>
                </a:cubicBezTo>
                <a:cubicBezTo>
                  <a:pt x="254489" y="6071638"/>
                  <a:pt x="243224" y="6079231"/>
                  <a:pt x="243224" y="6067842"/>
                </a:cubicBezTo>
                <a:cubicBezTo>
                  <a:pt x="239470" y="6052656"/>
                  <a:pt x="254489" y="6060249"/>
                  <a:pt x="261998" y="6060249"/>
                </a:cubicBezTo>
                <a:cubicBezTo>
                  <a:pt x="277017" y="6064045"/>
                  <a:pt x="292036" y="6052656"/>
                  <a:pt x="307055" y="6052656"/>
                </a:cubicBezTo>
                <a:cubicBezTo>
                  <a:pt x="322074" y="6056452"/>
                  <a:pt x="340847" y="6060249"/>
                  <a:pt x="355866" y="6052656"/>
                </a:cubicBezTo>
                <a:cubicBezTo>
                  <a:pt x="382149" y="6045063"/>
                  <a:pt x="408432" y="6048859"/>
                  <a:pt x="430961" y="6048859"/>
                </a:cubicBezTo>
                <a:cubicBezTo>
                  <a:pt x="479772" y="6045063"/>
                  <a:pt x="524829" y="6033674"/>
                  <a:pt x="558622" y="5999505"/>
                </a:cubicBezTo>
                <a:cubicBezTo>
                  <a:pt x="573641" y="5988116"/>
                  <a:pt x="588659" y="5988116"/>
                  <a:pt x="603678" y="5988116"/>
                </a:cubicBezTo>
                <a:cubicBezTo>
                  <a:pt x="607433" y="5988116"/>
                  <a:pt x="618697" y="5991912"/>
                  <a:pt x="618697" y="5984320"/>
                </a:cubicBezTo>
                <a:cubicBezTo>
                  <a:pt x="618697" y="5969134"/>
                  <a:pt x="607433" y="5976727"/>
                  <a:pt x="603678" y="5976727"/>
                </a:cubicBezTo>
                <a:cubicBezTo>
                  <a:pt x="539848" y="5976727"/>
                  <a:pt x="476018" y="5976727"/>
                  <a:pt x="408432" y="5976727"/>
                </a:cubicBezTo>
                <a:cubicBezTo>
                  <a:pt x="385904" y="5976727"/>
                  <a:pt x="370885" y="5957744"/>
                  <a:pt x="352111" y="5938762"/>
                </a:cubicBezTo>
                <a:cubicBezTo>
                  <a:pt x="352111" y="5938762"/>
                  <a:pt x="352111" y="5934965"/>
                  <a:pt x="352111" y="5931169"/>
                </a:cubicBezTo>
                <a:cubicBezTo>
                  <a:pt x="359621" y="5919780"/>
                  <a:pt x="363376" y="5912187"/>
                  <a:pt x="367130" y="5900797"/>
                </a:cubicBezTo>
                <a:cubicBezTo>
                  <a:pt x="367130" y="5889408"/>
                  <a:pt x="378394" y="5878018"/>
                  <a:pt x="389659" y="5878018"/>
                </a:cubicBezTo>
                <a:cubicBezTo>
                  <a:pt x="419697" y="5878018"/>
                  <a:pt x="419697" y="5851443"/>
                  <a:pt x="423452" y="5832461"/>
                </a:cubicBezTo>
                <a:cubicBezTo>
                  <a:pt x="427206" y="5805886"/>
                  <a:pt x="445980" y="5786903"/>
                  <a:pt x="464754" y="5767921"/>
                </a:cubicBezTo>
                <a:cubicBezTo>
                  <a:pt x="468508" y="5760328"/>
                  <a:pt x="476018" y="5764125"/>
                  <a:pt x="479772" y="5764125"/>
                </a:cubicBezTo>
                <a:cubicBezTo>
                  <a:pt x="494791" y="5764125"/>
                  <a:pt x="509810" y="5767921"/>
                  <a:pt x="521074" y="5756532"/>
                </a:cubicBezTo>
                <a:cubicBezTo>
                  <a:pt x="524829" y="5752735"/>
                  <a:pt x="528584" y="5752735"/>
                  <a:pt x="536093" y="5752735"/>
                </a:cubicBezTo>
                <a:cubicBezTo>
                  <a:pt x="547358" y="5752735"/>
                  <a:pt x="558622" y="5752735"/>
                  <a:pt x="566131" y="5752735"/>
                </a:cubicBezTo>
                <a:cubicBezTo>
                  <a:pt x="584905" y="5748939"/>
                  <a:pt x="603678" y="5752735"/>
                  <a:pt x="618697" y="5764125"/>
                </a:cubicBezTo>
                <a:cubicBezTo>
                  <a:pt x="629961" y="5775514"/>
                  <a:pt x="644980" y="5771717"/>
                  <a:pt x="656245" y="5760328"/>
                </a:cubicBezTo>
                <a:cubicBezTo>
                  <a:pt x="665632" y="5752735"/>
                  <a:pt x="676896" y="5748939"/>
                  <a:pt x="688160" y="5745617"/>
                </a:cubicBezTo>
                <a:lnTo>
                  <a:pt x="703517" y="5739908"/>
                </a:lnTo>
                <a:lnTo>
                  <a:pt x="695462" y="5734949"/>
                </a:lnTo>
                <a:cubicBezTo>
                  <a:pt x="706729" y="5731095"/>
                  <a:pt x="717997" y="5727242"/>
                  <a:pt x="729265" y="5727242"/>
                </a:cubicBezTo>
                <a:cubicBezTo>
                  <a:pt x="744288" y="5727242"/>
                  <a:pt x="759312" y="5727242"/>
                  <a:pt x="774335" y="5727242"/>
                </a:cubicBezTo>
                <a:cubicBezTo>
                  <a:pt x="781847" y="5727242"/>
                  <a:pt x="796870" y="5727242"/>
                  <a:pt x="793114" y="5711828"/>
                </a:cubicBezTo>
                <a:cubicBezTo>
                  <a:pt x="793114" y="5704121"/>
                  <a:pt x="800626" y="5704121"/>
                  <a:pt x="804382" y="5704121"/>
                </a:cubicBezTo>
                <a:cubicBezTo>
                  <a:pt x="826917" y="5704121"/>
                  <a:pt x="849452" y="5704121"/>
                  <a:pt x="871987" y="5704121"/>
                </a:cubicBezTo>
                <a:cubicBezTo>
                  <a:pt x="875743" y="5704121"/>
                  <a:pt x="879499" y="5704121"/>
                  <a:pt x="883255" y="5704121"/>
                </a:cubicBezTo>
                <a:cubicBezTo>
                  <a:pt x="887011" y="5704121"/>
                  <a:pt x="887011" y="5700268"/>
                  <a:pt x="887011" y="5696414"/>
                </a:cubicBezTo>
                <a:cubicBezTo>
                  <a:pt x="887011" y="5696414"/>
                  <a:pt x="887011" y="5696414"/>
                  <a:pt x="887011" y="5692561"/>
                </a:cubicBezTo>
                <a:cubicBezTo>
                  <a:pt x="887011" y="5692561"/>
                  <a:pt x="883255" y="5692561"/>
                  <a:pt x="883255" y="5692561"/>
                </a:cubicBezTo>
                <a:cubicBezTo>
                  <a:pt x="856964" y="5696414"/>
                  <a:pt x="830673" y="5688708"/>
                  <a:pt x="804382" y="5684854"/>
                </a:cubicBezTo>
                <a:cubicBezTo>
                  <a:pt x="785603" y="5684854"/>
                  <a:pt x="770579" y="5684854"/>
                  <a:pt x="751800" y="5677147"/>
                </a:cubicBezTo>
                <a:cubicBezTo>
                  <a:pt x="748044" y="5673294"/>
                  <a:pt x="744288" y="5673294"/>
                  <a:pt x="744288" y="5673294"/>
                </a:cubicBezTo>
                <a:cubicBezTo>
                  <a:pt x="721753" y="5684854"/>
                  <a:pt x="702974" y="5677147"/>
                  <a:pt x="680439" y="5681001"/>
                </a:cubicBezTo>
                <a:cubicBezTo>
                  <a:pt x="672927" y="5681001"/>
                  <a:pt x="661659" y="5677147"/>
                  <a:pt x="650392" y="5684854"/>
                </a:cubicBezTo>
                <a:cubicBezTo>
                  <a:pt x="642880" y="5688708"/>
                  <a:pt x="635368" y="5684854"/>
                  <a:pt x="631612" y="5673294"/>
                </a:cubicBezTo>
                <a:cubicBezTo>
                  <a:pt x="624101" y="5657880"/>
                  <a:pt x="624101" y="5654027"/>
                  <a:pt x="639124" y="5650173"/>
                </a:cubicBezTo>
                <a:cubicBezTo>
                  <a:pt x="654147" y="5646320"/>
                  <a:pt x="657904" y="5634760"/>
                  <a:pt x="672927" y="5638613"/>
                </a:cubicBezTo>
                <a:cubicBezTo>
                  <a:pt x="684195" y="5642467"/>
                  <a:pt x="695462" y="5638613"/>
                  <a:pt x="706729" y="5638613"/>
                </a:cubicBezTo>
                <a:cubicBezTo>
                  <a:pt x="710485" y="5638613"/>
                  <a:pt x="714241" y="5638613"/>
                  <a:pt x="721753" y="5634760"/>
                </a:cubicBezTo>
                <a:cubicBezTo>
                  <a:pt x="706729" y="5634760"/>
                  <a:pt x="695462" y="5630906"/>
                  <a:pt x="684195" y="5630906"/>
                </a:cubicBezTo>
                <a:cubicBezTo>
                  <a:pt x="684195" y="5623199"/>
                  <a:pt x="680439" y="5615493"/>
                  <a:pt x="691706" y="5603932"/>
                </a:cubicBezTo>
                <a:cubicBezTo>
                  <a:pt x="695462" y="5596226"/>
                  <a:pt x="702974" y="5596226"/>
                  <a:pt x="714241" y="5596226"/>
                </a:cubicBezTo>
                <a:cubicBezTo>
                  <a:pt x="717997" y="5596226"/>
                  <a:pt x="721753" y="5592372"/>
                  <a:pt x="717997" y="5584665"/>
                </a:cubicBezTo>
                <a:cubicBezTo>
                  <a:pt x="714241" y="5584665"/>
                  <a:pt x="714241" y="5580812"/>
                  <a:pt x="710485" y="5580812"/>
                </a:cubicBezTo>
                <a:cubicBezTo>
                  <a:pt x="691706" y="5580812"/>
                  <a:pt x="672927" y="5573105"/>
                  <a:pt x="657904" y="5584665"/>
                </a:cubicBezTo>
                <a:cubicBezTo>
                  <a:pt x="646636" y="5592372"/>
                  <a:pt x="631612" y="5592372"/>
                  <a:pt x="624101" y="5584665"/>
                </a:cubicBezTo>
                <a:cubicBezTo>
                  <a:pt x="616589" y="5573105"/>
                  <a:pt x="605321" y="5573105"/>
                  <a:pt x="590298" y="5573105"/>
                </a:cubicBezTo>
                <a:cubicBezTo>
                  <a:pt x="579031" y="5573105"/>
                  <a:pt x="567763" y="5573105"/>
                  <a:pt x="567763" y="5553838"/>
                </a:cubicBezTo>
                <a:cubicBezTo>
                  <a:pt x="567763" y="5546131"/>
                  <a:pt x="556495" y="5546131"/>
                  <a:pt x="548983" y="5542277"/>
                </a:cubicBezTo>
                <a:cubicBezTo>
                  <a:pt x="541472" y="5542277"/>
                  <a:pt x="533960" y="5542277"/>
                  <a:pt x="530204" y="5542277"/>
                </a:cubicBezTo>
                <a:cubicBezTo>
                  <a:pt x="515181" y="5542277"/>
                  <a:pt x="511425" y="5534571"/>
                  <a:pt x="522693" y="5523010"/>
                </a:cubicBezTo>
                <a:cubicBezTo>
                  <a:pt x="526448" y="5515303"/>
                  <a:pt x="530204" y="5503743"/>
                  <a:pt x="541472" y="5507597"/>
                </a:cubicBezTo>
                <a:cubicBezTo>
                  <a:pt x="556495" y="5511450"/>
                  <a:pt x="571519" y="5511450"/>
                  <a:pt x="586542" y="5507597"/>
                </a:cubicBezTo>
                <a:cubicBezTo>
                  <a:pt x="605321" y="5503743"/>
                  <a:pt x="620345" y="5507597"/>
                  <a:pt x="635368" y="5507597"/>
                </a:cubicBezTo>
                <a:cubicBezTo>
                  <a:pt x="650392" y="5507597"/>
                  <a:pt x="661659" y="5499890"/>
                  <a:pt x="676683" y="5499890"/>
                </a:cubicBezTo>
                <a:lnTo>
                  <a:pt x="678503" y="5498620"/>
                </a:lnTo>
                <a:lnTo>
                  <a:pt x="656245" y="5488360"/>
                </a:lnTo>
                <a:cubicBezTo>
                  <a:pt x="644980" y="5476971"/>
                  <a:pt x="629961" y="5473175"/>
                  <a:pt x="618697" y="5484564"/>
                </a:cubicBezTo>
                <a:cubicBezTo>
                  <a:pt x="603678" y="5495953"/>
                  <a:pt x="584905" y="5499750"/>
                  <a:pt x="566131" y="5495953"/>
                </a:cubicBezTo>
                <a:cubicBezTo>
                  <a:pt x="558622" y="5495953"/>
                  <a:pt x="547358" y="5495953"/>
                  <a:pt x="536093" y="5495953"/>
                </a:cubicBezTo>
                <a:cubicBezTo>
                  <a:pt x="528584" y="5495953"/>
                  <a:pt x="524829" y="5495953"/>
                  <a:pt x="521074" y="5492157"/>
                </a:cubicBezTo>
                <a:cubicBezTo>
                  <a:pt x="509810" y="5480767"/>
                  <a:pt x="494791" y="5484564"/>
                  <a:pt x="479772" y="5484564"/>
                </a:cubicBezTo>
                <a:cubicBezTo>
                  <a:pt x="476018" y="5484564"/>
                  <a:pt x="468508" y="5488360"/>
                  <a:pt x="464754" y="5480767"/>
                </a:cubicBezTo>
                <a:cubicBezTo>
                  <a:pt x="445980" y="5461785"/>
                  <a:pt x="427206" y="5442803"/>
                  <a:pt x="423452" y="5416228"/>
                </a:cubicBezTo>
                <a:cubicBezTo>
                  <a:pt x="419697" y="5397245"/>
                  <a:pt x="419697" y="5370670"/>
                  <a:pt x="389659" y="5370670"/>
                </a:cubicBezTo>
                <a:cubicBezTo>
                  <a:pt x="378394" y="5370670"/>
                  <a:pt x="367130" y="5359281"/>
                  <a:pt x="367130" y="5347891"/>
                </a:cubicBezTo>
                <a:cubicBezTo>
                  <a:pt x="363376" y="5336502"/>
                  <a:pt x="359621" y="5328909"/>
                  <a:pt x="352111" y="5317519"/>
                </a:cubicBezTo>
                <a:cubicBezTo>
                  <a:pt x="352111" y="5313723"/>
                  <a:pt x="352111" y="5309927"/>
                  <a:pt x="352111" y="5309927"/>
                </a:cubicBezTo>
                <a:cubicBezTo>
                  <a:pt x="370885" y="5290944"/>
                  <a:pt x="385904" y="5271962"/>
                  <a:pt x="408432" y="5271962"/>
                </a:cubicBezTo>
                <a:cubicBezTo>
                  <a:pt x="476018" y="5271962"/>
                  <a:pt x="539848" y="5271962"/>
                  <a:pt x="603678" y="5271962"/>
                </a:cubicBezTo>
                <a:cubicBezTo>
                  <a:pt x="607433" y="5271962"/>
                  <a:pt x="618697" y="5279555"/>
                  <a:pt x="618697" y="5264369"/>
                </a:cubicBezTo>
                <a:cubicBezTo>
                  <a:pt x="618697" y="5256776"/>
                  <a:pt x="607433" y="5260572"/>
                  <a:pt x="603678" y="5260572"/>
                </a:cubicBezTo>
                <a:cubicBezTo>
                  <a:pt x="588659" y="5260572"/>
                  <a:pt x="573641" y="5260572"/>
                  <a:pt x="558622" y="5249183"/>
                </a:cubicBezTo>
                <a:cubicBezTo>
                  <a:pt x="524829" y="5215015"/>
                  <a:pt x="479772" y="5203626"/>
                  <a:pt x="430961" y="5199829"/>
                </a:cubicBezTo>
                <a:cubicBezTo>
                  <a:pt x="408432" y="5199829"/>
                  <a:pt x="382149" y="5203626"/>
                  <a:pt x="355866" y="5196033"/>
                </a:cubicBezTo>
                <a:cubicBezTo>
                  <a:pt x="340847" y="5188440"/>
                  <a:pt x="322074" y="5192236"/>
                  <a:pt x="307055" y="5196033"/>
                </a:cubicBezTo>
                <a:cubicBezTo>
                  <a:pt x="292036" y="5196033"/>
                  <a:pt x="277017" y="5184643"/>
                  <a:pt x="261998" y="5188440"/>
                </a:cubicBezTo>
                <a:cubicBezTo>
                  <a:pt x="254489" y="5188440"/>
                  <a:pt x="239470" y="5196033"/>
                  <a:pt x="243224" y="5180847"/>
                </a:cubicBezTo>
                <a:cubicBezTo>
                  <a:pt x="243224" y="5169457"/>
                  <a:pt x="254489" y="5177050"/>
                  <a:pt x="261998" y="5173254"/>
                </a:cubicBezTo>
                <a:cubicBezTo>
                  <a:pt x="307055" y="5169457"/>
                  <a:pt x="348357" y="5180847"/>
                  <a:pt x="393413" y="5180847"/>
                </a:cubicBezTo>
                <a:cubicBezTo>
                  <a:pt x="415942" y="5180847"/>
                  <a:pt x="427206" y="5161864"/>
                  <a:pt x="449735" y="5158068"/>
                </a:cubicBezTo>
                <a:cubicBezTo>
                  <a:pt x="449735" y="5158068"/>
                  <a:pt x="449735" y="5154271"/>
                  <a:pt x="449735" y="5150475"/>
                </a:cubicBezTo>
                <a:cubicBezTo>
                  <a:pt x="449735" y="5146679"/>
                  <a:pt x="453489" y="5139086"/>
                  <a:pt x="445980" y="5135289"/>
                </a:cubicBezTo>
                <a:cubicBezTo>
                  <a:pt x="434716" y="5135289"/>
                  <a:pt x="423452" y="5135289"/>
                  <a:pt x="412187" y="5135289"/>
                </a:cubicBezTo>
                <a:cubicBezTo>
                  <a:pt x="400923" y="5135289"/>
                  <a:pt x="397168" y="5127696"/>
                  <a:pt x="389659" y="5127696"/>
                </a:cubicBezTo>
                <a:cubicBezTo>
                  <a:pt x="385904" y="5127696"/>
                  <a:pt x="385904" y="5123900"/>
                  <a:pt x="385904" y="5120103"/>
                </a:cubicBezTo>
                <a:cubicBezTo>
                  <a:pt x="385904" y="5116307"/>
                  <a:pt x="389659" y="5116307"/>
                  <a:pt x="393413" y="5116307"/>
                </a:cubicBezTo>
                <a:cubicBezTo>
                  <a:pt x="404678" y="5116307"/>
                  <a:pt x="415942" y="5116307"/>
                  <a:pt x="427206" y="5116307"/>
                </a:cubicBezTo>
                <a:cubicBezTo>
                  <a:pt x="430961" y="5116307"/>
                  <a:pt x="438471" y="5116307"/>
                  <a:pt x="438471" y="5108714"/>
                </a:cubicBezTo>
                <a:cubicBezTo>
                  <a:pt x="438471" y="5104917"/>
                  <a:pt x="430961" y="5104917"/>
                  <a:pt x="430961" y="5101121"/>
                </a:cubicBezTo>
                <a:cubicBezTo>
                  <a:pt x="415942" y="5089732"/>
                  <a:pt x="400923" y="5082139"/>
                  <a:pt x="385904" y="5082139"/>
                </a:cubicBezTo>
                <a:cubicBezTo>
                  <a:pt x="359621" y="5082139"/>
                  <a:pt x="340847" y="5063156"/>
                  <a:pt x="314564" y="5066953"/>
                </a:cubicBezTo>
                <a:cubicBezTo>
                  <a:pt x="314564" y="5066953"/>
                  <a:pt x="314564" y="5063156"/>
                  <a:pt x="314564" y="5063156"/>
                </a:cubicBezTo>
                <a:cubicBezTo>
                  <a:pt x="314564" y="5059360"/>
                  <a:pt x="314564" y="5059360"/>
                  <a:pt x="314564" y="5055563"/>
                </a:cubicBezTo>
                <a:cubicBezTo>
                  <a:pt x="318319" y="5055563"/>
                  <a:pt x="325828" y="5055563"/>
                  <a:pt x="329583" y="5055563"/>
                </a:cubicBezTo>
                <a:cubicBezTo>
                  <a:pt x="344602" y="5051767"/>
                  <a:pt x="344602" y="5047970"/>
                  <a:pt x="340847" y="5032785"/>
                </a:cubicBezTo>
                <a:cubicBezTo>
                  <a:pt x="337093" y="5028988"/>
                  <a:pt x="337093" y="5025192"/>
                  <a:pt x="344602" y="5021395"/>
                </a:cubicBezTo>
                <a:cubicBezTo>
                  <a:pt x="355866" y="5017599"/>
                  <a:pt x="367130" y="5017599"/>
                  <a:pt x="378394" y="5010006"/>
                </a:cubicBezTo>
                <a:cubicBezTo>
                  <a:pt x="367130" y="5010006"/>
                  <a:pt x="359621" y="5010006"/>
                  <a:pt x="352111" y="5010006"/>
                </a:cubicBezTo>
                <a:cubicBezTo>
                  <a:pt x="344602" y="5010006"/>
                  <a:pt x="344602" y="5002413"/>
                  <a:pt x="348357" y="4998616"/>
                </a:cubicBezTo>
                <a:cubicBezTo>
                  <a:pt x="348357" y="4994820"/>
                  <a:pt x="355866" y="4994820"/>
                  <a:pt x="348357" y="4991023"/>
                </a:cubicBezTo>
                <a:cubicBezTo>
                  <a:pt x="348357" y="4991023"/>
                  <a:pt x="344602" y="4987227"/>
                  <a:pt x="344602" y="4991023"/>
                </a:cubicBezTo>
                <a:cubicBezTo>
                  <a:pt x="333338" y="4998616"/>
                  <a:pt x="318319" y="4994820"/>
                  <a:pt x="307055" y="4994820"/>
                </a:cubicBezTo>
                <a:cubicBezTo>
                  <a:pt x="303300" y="4994820"/>
                  <a:pt x="299545" y="4994820"/>
                  <a:pt x="299545" y="4991023"/>
                </a:cubicBezTo>
                <a:cubicBezTo>
                  <a:pt x="299545" y="4987227"/>
                  <a:pt x="299545" y="4987227"/>
                  <a:pt x="303300" y="4983431"/>
                </a:cubicBezTo>
                <a:cubicBezTo>
                  <a:pt x="310809" y="4975838"/>
                  <a:pt x="322074" y="4975838"/>
                  <a:pt x="325828" y="4968245"/>
                </a:cubicBezTo>
                <a:cubicBezTo>
                  <a:pt x="329583" y="4960652"/>
                  <a:pt x="337093" y="4956855"/>
                  <a:pt x="329583" y="4949262"/>
                </a:cubicBezTo>
                <a:cubicBezTo>
                  <a:pt x="325828" y="4945466"/>
                  <a:pt x="325828" y="4937873"/>
                  <a:pt x="322074" y="4937873"/>
                </a:cubicBezTo>
                <a:cubicBezTo>
                  <a:pt x="314564" y="4937873"/>
                  <a:pt x="307055" y="4934076"/>
                  <a:pt x="303300" y="4937873"/>
                </a:cubicBezTo>
                <a:cubicBezTo>
                  <a:pt x="288281" y="4945466"/>
                  <a:pt x="273262" y="4949262"/>
                  <a:pt x="258243" y="4953059"/>
                </a:cubicBezTo>
                <a:cubicBezTo>
                  <a:pt x="246979" y="4960652"/>
                  <a:pt x="246979" y="4956855"/>
                  <a:pt x="239470" y="4945466"/>
                </a:cubicBezTo>
                <a:cubicBezTo>
                  <a:pt x="239470" y="4937873"/>
                  <a:pt x="235715" y="4926484"/>
                  <a:pt x="228206" y="4922687"/>
                </a:cubicBezTo>
                <a:cubicBezTo>
                  <a:pt x="216941" y="4922687"/>
                  <a:pt x="209432" y="4915094"/>
                  <a:pt x="194413" y="4915094"/>
                </a:cubicBezTo>
                <a:cubicBezTo>
                  <a:pt x="186904" y="4918891"/>
                  <a:pt x="175639" y="4915094"/>
                  <a:pt x="164375" y="4918891"/>
                </a:cubicBezTo>
                <a:cubicBezTo>
                  <a:pt x="156866" y="4918891"/>
                  <a:pt x="156866" y="4911298"/>
                  <a:pt x="156866" y="4907501"/>
                </a:cubicBezTo>
                <a:cubicBezTo>
                  <a:pt x="156866" y="4899908"/>
                  <a:pt x="160620" y="4896112"/>
                  <a:pt x="164375" y="4896112"/>
                </a:cubicBezTo>
                <a:cubicBezTo>
                  <a:pt x="171885" y="4896112"/>
                  <a:pt x="171885" y="4899908"/>
                  <a:pt x="175639" y="4899908"/>
                </a:cubicBezTo>
                <a:cubicBezTo>
                  <a:pt x="194413" y="4907501"/>
                  <a:pt x="209432" y="4903705"/>
                  <a:pt x="220696" y="4888519"/>
                </a:cubicBezTo>
                <a:cubicBezTo>
                  <a:pt x="224451" y="4880926"/>
                  <a:pt x="216941" y="4873333"/>
                  <a:pt x="224451" y="4865740"/>
                </a:cubicBezTo>
                <a:cubicBezTo>
                  <a:pt x="235715" y="4865740"/>
                  <a:pt x="246979" y="4865740"/>
                  <a:pt x="258243" y="4865740"/>
                </a:cubicBezTo>
                <a:cubicBezTo>
                  <a:pt x="265753" y="4861944"/>
                  <a:pt x="277017" y="4869537"/>
                  <a:pt x="288281" y="4861944"/>
                </a:cubicBezTo>
                <a:cubicBezTo>
                  <a:pt x="299545" y="4850554"/>
                  <a:pt x="303300" y="4865740"/>
                  <a:pt x="314564" y="4865740"/>
                </a:cubicBezTo>
                <a:cubicBezTo>
                  <a:pt x="348357" y="4861944"/>
                  <a:pt x="378394" y="4873333"/>
                  <a:pt x="408432" y="4869537"/>
                </a:cubicBezTo>
                <a:cubicBezTo>
                  <a:pt x="423452" y="4869537"/>
                  <a:pt x="434716" y="4869537"/>
                  <a:pt x="449735" y="4869537"/>
                </a:cubicBezTo>
                <a:cubicBezTo>
                  <a:pt x="472263" y="4869537"/>
                  <a:pt x="491037" y="4869537"/>
                  <a:pt x="513565" y="4888519"/>
                </a:cubicBezTo>
                <a:cubicBezTo>
                  <a:pt x="517320" y="4884722"/>
                  <a:pt x="517320" y="4877129"/>
                  <a:pt x="521074" y="4877129"/>
                </a:cubicBezTo>
                <a:cubicBezTo>
                  <a:pt x="536093" y="4858147"/>
                  <a:pt x="539848" y="4858147"/>
                  <a:pt x="562376" y="4873333"/>
                </a:cubicBezTo>
                <a:cubicBezTo>
                  <a:pt x="569886" y="4880926"/>
                  <a:pt x="581150" y="4888519"/>
                  <a:pt x="592414" y="4888519"/>
                </a:cubicBezTo>
                <a:cubicBezTo>
                  <a:pt x="603678" y="4892315"/>
                  <a:pt x="611188" y="4899908"/>
                  <a:pt x="618697" y="4896112"/>
                </a:cubicBezTo>
                <a:cubicBezTo>
                  <a:pt x="637471" y="4888519"/>
                  <a:pt x="659999" y="4888519"/>
                  <a:pt x="671263" y="4865740"/>
                </a:cubicBezTo>
                <a:cubicBezTo>
                  <a:pt x="678773" y="4854351"/>
                  <a:pt x="690037" y="4846758"/>
                  <a:pt x="701301" y="4850554"/>
                </a:cubicBezTo>
                <a:cubicBezTo>
                  <a:pt x="708811" y="4858147"/>
                  <a:pt x="716320" y="4858147"/>
                  <a:pt x="723830" y="4858147"/>
                </a:cubicBezTo>
                <a:cubicBezTo>
                  <a:pt x="735094" y="4858147"/>
                  <a:pt x="742603" y="4861944"/>
                  <a:pt x="742603" y="4869537"/>
                </a:cubicBezTo>
                <a:cubicBezTo>
                  <a:pt x="746358" y="4877129"/>
                  <a:pt x="750113" y="4880926"/>
                  <a:pt x="750113" y="4888519"/>
                </a:cubicBezTo>
                <a:cubicBezTo>
                  <a:pt x="757622" y="4903705"/>
                  <a:pt x="772641" y="4899908"/>
                  <a:pt x="780150" y="4888519"/>
                </a:cubicBezTo>
                <a:cubicBezTo>
                  <a:pt x="783905" y="4880926"/>
                  <a:pt x="787660" y="4869537"/>
                  <a:pt x="795169" y="4869537"/>
                </a:cubicBezTo>
                <a:lnTo>
                  <a:pt x="802294" y="4870566"/>
                </a:lnTo>
                <a:lnTo>
                  <a:pt x="834077" y="4868245"/>
                </a:lnTo>
                <a:cubicBezTo>
                  <a:pt x="849100" y="4868245"/>
                  <a:pt x="864124" y="4868245"/>
                  <a:pt x="879147" y="4868245"/>
                </a:cubicBezTo>
                <a:lnTo>
                  <a:pt x="881239" y="4868150"/>
                </a:lnTo>
                <a:lnTo>
                  <a:pt x="889037" y="4854351"/>
                </a:lnTo>
                <a:lnTo>
                  <a:pt x="889298" y="4853737"/>
                </a:lnTo>
                <a:lnTo>
                  <a:pt x="856612" y="4852203"/>
                </a:lnTo>
                <a:cubicBezTo>
                  <a:pt x="852856" y="4850969"/>
                  <a:pt x="849100" y="4850969"/>
                  <a:pt x="849100" y="4850969"/>
                </a:cubicBezTo>
                <a:cubicBezTo>
                  <a:pt x="826565" y="4854671"/>
                  <a:pt x="807786" y="4852203"/>
                  <a:pt x="785251" y="4853437"/>
                </a:cubicBezTo>
                <a:cubicBezTo>
                  <a:pt x="777739" y="4853437"/>
                  <a:pt x="766472" y="4852203"/>
                  <a:pt x="755204" y="4854671"/>
                </a:cubicBezTo>
                <a:cubicBezTo>
                  <a:pt x="747692" y="4855905"/>
                  <a:pt x="740181" y="4854671"/>
                  <a:pt x="736425" y="4850969"/>
                </a:cubicBezTo>
                <a:cubicBezTo>
                  <a:pt x="728913" y="4846033"/>
                  <a:pt x="728913" y="4844799"/>
                  <a:pt x="743936" y="4843565"/>
                </a:cubicBezTo>
                <a:cubicBezTo>
                  <a:pt x="758960" y="4842331"/>
                  <a:pt x="762716" y="4838629"/>
                  <a:pt x="777739" y="4839863"/>
                </a:cubicBezTo>
                <a:cubicBezTo>
                  <a:pt x="789007" y="4841097"/>
                  <a:pt x="800274" y="4839863"/>
                  <a:pt x="811542" y="4839863"/>
                </a:cubicBezTo>
                <a:cubicBezTo>
                  <a:pt x="815298" y="4839863"/>
                  <a:pt x="819054" y="4839863"/>
                  <a:pt x="826565" y="4838629"/>
                </a:cubicBezTo>
                <a:cubicBezTo>
                  <a:pt x="811542" y="4838629"/>
                  <a:pt x="800274" y="4837395"/>
                  <a:pt x="789007" y="4837395"/>
                </a:cubicBezTo>
                <a:cubicBezTo>
                  <a:pt x="789007" y="4834927"/>
                  <a:pt x="785251" y="4832459"/>
                  <a:pt x="796518" y="4828757"/>
                </a:cubicBezTo>
                <a:cubicBezTo>
                  <a:pt x="800274" y="4826289"/>
                  <a:pt x="807786" y="4826289"/>
                  <a:pt x="819054" y="4826289"/>
                </a:cubicBezTo>
                <a:cubicBezTo>
                  <a:pt x="822809" y="4826289"/>
                  <a:pt x="826565" y="4825055"/>
                  <a:pt x="822809" y="4822587"/>
                </a:cubicBezTo>
                <a:cubicBezTo>
                  <a:pt x="819054" y="4822587"/>
                  <a:pt x="819054" y="4821353"/>
                  <a:pt x="815298" y="4821353"/>
                </a:cubicBezTo>
                <a:cubicBezTo>
                  <a:pt x="796518" y="4821353"/>
                  <a:pt x="777739" y="4818885"/>
                  <a:pt x="762716" y="4822587"/>
                </a:cubicBezTo>
                <a:cubicBezTo>
                  <a:pt x="751448" y="4825055"/>
                  <a:pt x="736425" y="4825055"/>
                  <a:pt x="728913" y="4822587"/>
                </a:cubicBezTo>
                <a:cubicBezTo>
                  <a:pt x="721401" y="4818885"/>
                  <a:pt x="710134" y="4818885"/>
                  <a:pt x="695110" y="4818885"/>
                </a:cubicBezTo>
                <a:cubicBezTo>
                  <a:pt x="683843" y="4818885"/>
                  <a:pt x="672575" y="4818885"/>
                  <a:pt x="672575" y="4812715"/>
                </a:cubicBezTo>
                <a:cubicBezTo>
                  <a:pt x="672575" y="4810247"/>
                  <a:pt x="661308" y="4810247"/>
                  <a:pt x="653796" y="4809013"/>
                </a:cubicBezTo>
                <a:cubicBezTo>
                  <a:pt x="646284" y="4809013"/>
                  <a:pt x="638772" y="4809013"/>
                  <a:pt x="635017" y="4809013"/>
                </a:cubicBezTo>
                <a:cubicBezTo>
                  <a:pt x="619993" y="4809013"/>
                  <a:pt x="616237" y="4806545"/>
                  <a:pt x="627505" y="4802843"/>
                </a:cubicBezTo>
                <a:cubicBezTo>
                  <a:pt x="631261" y="4800375"/>
                  <a:pt x="635017" y="4796673"/>
                  <a:pt x="646284" y="4797907"/>
                </a:cubicBezTo>
                <a:cubicBezTo>
                  <a:pt x="661308" y="4799141"/>
                  <a:pt x="676331" y="4799141"/>
                  <a:pt x="691354" y="4797907"/>
                </a:cubicBezTo>
                <a:cubicBezTo>
                  <a:pt x="710134" y="4796673"/>
                  <a:pt x="725157" y="4797907"/>
                  <a:pt x="740181" y="4797907"/>
                </a:cubicBezTo>
                <a:cubicBezTo>
                  <a:pt x="755204" y="4797907"/>
                  <a:pt x="766472" y="4795439"/>
                  <a:pt x="781495" y="4795439"/>
                </a:cubicBezTo>
                <a:cubicBezTo>
                  <a:pt x="792763" y="4795439"/>
                  <a:pt x="796518" y="4791737"/>
                  <a:pt x="796518" y="4785567"/>
                </a:cubicBezTo>
                <a:cubicBezTo>
                  <a:pt x="792763" y="4783098"/>
                  <a:pt x="807786" y="4778162"/>
                  <a:pt x="815298" y="4779396"/>
                </a:cubicBezTo>
                <a:cubicBezTo>
                  <a:pt x="830321" y="4779396"/>
                  <a:pt x="841589" y="4776928"/>
                  <a:pt x="856612" y="4780630"/>
                </a:cubicBezTo>
                <a:cubicBezTo>
                  <a:pt x="864124" y="4781864"/>
                  <a:pt x="875391" y="4780630"/>
                  <a:pt x="875391" y="4778162"/>
                </a:cubicBezTo>
                <a:cubicBezTo>
                  <a:pt x="875391" y="4773226"/>
                  <a:pt x="882903" y="4774460"/>
                  <a:pt x="890415" y="4775694"/>
                </a:cubicBezTo>
                <a:cubicBezTo>
                  <a:pt x="912950" y="4776928"/>
                  <a:pt x="912950" y="4776928"/>
                  <a:pt x="935485" y="4775694"/>
                </a:cubicBezTo>
                <a:cubicBezTo>
                  <a:pt x="950509" y="4774460"/>
                  <a:pt x="965532" y="4773226"/>
                  <a:pt x="980555" y="4773226"/>
                </a:cubicBezTo>
                <a:cubicBezTo>
                  <a:pt x="999335" y="4771992"/>
                  <a:pt x="1021870" y="4770758"/>
                  <a:pt x="1040649" y="4770758"/>
                </a:cubicBezTo>
                <a:lnTo>
                  <a:pt x="1047947" y="4770758"/>
                </a:lnTo>
                <a:lnTo>
                  <a:pt x="1047303" y="4770433"/>
                </a:lnTo>
                <a:cubicBezTo>
                  <a:pt x="1047303" y="4769009"/>
                  <a:pt x="1050119" y="4767111"/>
                  <a:pt x="1055751" y="4763314"/>
                </a:cubicBezTo>
                <a:cubicBezTo>
                  <a:pt x="1063260" y="4755721"/>
                  <a:pt x="1063260" y="4755721"/>
                  <a:pt x="1055751" y="4751925"/>
                </a:cubicBezTo>
                <a:cubicBezTo>
                  <a:pt x="1051996" y="4750026"/>
                  <a:pt x="1049180" y="4748128"/>
                  <a:pt x="1047772" y="4745756"/>
                </a:cubicBezTo>
                <a:lnTo>
                  <a:pt x="1048128" y="4738922"/>
                </a:lnTo>
                <a:lnTo>
                  <a:pt x="1009189" y="4744253"/>
                </a:lnTo>
                <a:cubicBezTo>
                  <a:pt x="1005434" y="4748050"/>
                  <a:pt x="1001679" y="4748050"/>
                  <a:pt x="997924" y="4744253"/>
                </a:cubicBezTo>
                <a:cubicBezTo>
                  <a:pt x="967887" y="4732864"/>
                  <a:pt x="937849" y="4740457"/>
                  <a:pt x="907811" y="4736660"/>
                </a:cubicBezTo>
                <a:cubicBezTo>
                  <a:pt x="889037" y="4736660"/>
                  <a:pt x="866509" y="4740457"/>
                  <a:pt x="851490" y="4748050"/>
                </a:cubicBezTo>
                <a:cubicBezTo>
                  <a:pt x="832717" y="4751846"/>
                  <a:pt x="813943" y="4755643"/>
                  <a:pt x="798924" y="4751846"/>
                </a:cubicBezTo>
                <a:cubicBezTo>
                  <a:pt x="783905" y="4744253"/>
                  <a:pt x="765132" y="4748050"/>
                  <a:pt x="750113" y="4740457"/>
                </a:cubicBezTo>
                <a:cubicBezTo>
                  <a:pt x="708811" y="4717678"/>
                  <a:pt x="663754" y="4706289"/>
                  <a:pt x="618697" y="4706289"/>
                </a:cubicBezTo>
                <a:cubicBezTo>
                  <a:pt x="592414" y="4706289"/>
                  <a:pt x="569886" y="4706289"/>
                  <a:pt x="543603" y="4706289"/>
                </a:cubicBezTo>
                <a:cubicBezTo>
                  <a:pt x="539848" y="4706289"/>
                  <a:pt x="532339" y="4710085"/>
                  <a:pt x="528584" y="4702492"/>
                </a:cubicBezTo>
                <a:cubicBezTo>
                  <a:pt x="524829" y="4694899"/>
                  <a:pt x="532339" y="4687306"/>
                  <a:pt x="536093" y="4687306"/>
                </a:cubicBezTo>
                <a:cubicBezTo>
                  <a:pt x="551112" y="4683510"/>
                  <a:pt x="562376" y="4675917"/>
                  <a:pt x="577395" y="4672120"/>
                </a:cubicBezTo>
                <a:cubicBezTo>
                  <a:pt x="596169" y="4668324"/>
                  <a:pt x="614943" y="4668324"/>
                  <a:pt x="633716" y="4656935"/>
                </a:cubicBezTo>
                <a:cubicBezTo>
                  <a:pt x="626207" y="4653138"/>
                  <a:pt x="626207" y="4645545"/>
                  <a:pt x="618697" y="4645545"/>
                </a:cubicBezTo>
                <a:cubicBezTo>
                  <a:pt x="603678" y="4645545"/>
                  <a:pt x="592414" y="4634156"/>
                  <a:pt x="581150" y="4630359"/>
                </a:cubicBezTo>
                <a:cubicBezTo>
                  <a:pt x="577395" y="4630359"/>
                  <a:pt x="573641" y="4622766"/>
                  <a:pt x="573641" y="4618970"/>
                </a:cubicBezTo>
                <a:cubicBezTo>
                  <a:pt x="577395" y="4611377"/>
                  <a:pt x="581150" y="4615173"/>
                  <a:pt x="584905" y="4615173"/>
                </a:cubicBezTo>
                <a:cubicBezTo>
                  <a:pt x="588659" y="4615173"/>
                  <a:pt x="592414" y="4615173"/>
                  <a:pt x="599924" y="4615173"/>
                </a:cubicBezTo>
                <a:cubicBezTo>
                  <a:pt x="618697" y="4607580"/>
                  <a:pt x="637471" y="4622766"/>
                  <a:pt x="659999" y="4618970"/>
                </a:cubicBezTo>
                <a:cubicBezTo>
                  <a:pt x="671263" y="4618970"/>
                  <a:pt x="686282" y="4618970"/>
                  <a:pt x="697546" y="4618970"/>
                </a:cubicBezTo>
                <a:cubicBezTo>
                  <a:pt x="708811" y="4622766"/>
                  <a:pt x="716320" y="4611377"/>
                  <a:pt x="731339" y="4611377"/>
                </a:cubicBezTo>
                <a:cubicBezTo>
                  <a:pt x="768886" y="4618970"/>
                  <a:pt x="806433" y="4603784"/>
                  <a:pt x="843981" y="4607580"/>
                </a:cubicBezTo>
                <a:cubicBezTo>
                  <a:pt x="847735" y="4607580"/>
                  <a:pt x="851490" y="4607580"/>
                  <a:pt x="855245" y="4603784"/>
                </a:cubicBezTo>
                <a:cubicBezTo>
                  <a:pt x="859000" y="4599988"/>
                  <a:pt x="862754" y="4599988"/>
                  <a:pt x="862754" y="4599988"/>
                </a:cubicBezTo>
                <a:cubicBezTo>
                  <a:pt x="877773" y="4611377"/>
                  <a:pt x="892792" y="4607580"/>
                  <a:pt x="907811" y="4615173"/>
                </a:cubicBezTo>
                <a:cubicBezTo>
                  <a:pt x="926585" y="4622766"/>
                  <a:pt x="945358" y="4626563"/>
                  <a:pt x="960377" y="4607580"/>
                </a:cubicBezTo>
                <a:cubicBezTo>
                  <a:pt x="964132" y="4607580"/>
                  <a:pt x="964132" y="4607580"/>
                  <a:pt x="967887" y="4607580"/>
                </a:cubicBezTo>
                <a:cubicBezTo>
                  <a:pt x="982905" y="4607580"/>
                  <a:pt x="997924" y="4603784"/>
                  <a:pt x="1009189" y="4607580"/>
                </a:cubicBezTo>
                <a:cubicBezTo>
                  <a:pt x="1027962" y="4607580"/>
                  <a:pt x="1039226" y="4596191"/>
                  <a:pt x="1054245" y="4599988"/>
                </a:cubicBezTo>
                <a:lnTo>
                  <a:pt x="1067911" y="4599988"/>
                </a:lnTo>
                <a:lnTo>
                  <a:pt x="1068423" y="4593422"/>
                </a:lnTo>
                <a:cubicBezTo>
                  <a:pt x="1067954" y="4587728"/>
                  <a:pt x="1065138" y="4582982"/>
                  <a:pt x="1055751" y="4581084"/>
                </a:cubicBezTo>
                <a:cubicBezTo>
                  <a:pt x="1055751" y="4581084"/>
                  <a:pt x="1055751" y="4577287"/>
                  <a:pt x="1055751" y="4573491"/>
                </a:cubicBezTo>
                <a:cubicBezTo>
                  <a:pt x="1059506" y="4569695"/>
                  <a:pt x="1063260" y="4573491"/>
                  <a:pt x="1067015" y="4569695"/>
                </a:cubicBezTo>
                <a:cubicBezTo>
                  <a:pt x="1078279" y="4569695"/>
                  <a:pt x="1093298" y="4573491"/>
                  <a:pt x="1104562" y="4569695"/>
                </a:cubicBezTo>
                <a:cubicBezTo>
                  <a:pt x="1104562" y="4569695"/>
                  <a:pt x="1108317" y="4565898"/>
                  <a:pt x="1108317" y="4562102"/>
                </a:cubicBezTo>
                <a:cubicBezTo>
                  <a:pt x="1104562" y="4562102"/>
                  <a:pt x="1104562" y="4558305"/>
                  <a:pt x="1104562" y="4558305"/>
                </a:cubicBezTo>
                <a:cubicBezTo>
                  <a:pt x="1093298" y="4558305"/>
                  <a:pt x="1078279" y="4558305"/>
                  <a:pt x="1067015" y="4558305"/>
                </a:cubicBezTo>
                <a:cubicBezTo>
                  <a:pt x="1055751" y="4558305"/>
                  <a:pt x="1040732" y="4558305"/>
                  <a:pt x="1029468" y="4558305"/>
                </a:cubicBezTo>
                <a:cubicBezTo>
                  <a:pt x="1021958" y="4558305"/>
                  <a:pt x="1014449" y="4558305"/>
                  <a:pt x="1010694" y="4558305"/>
                </a:cubicBezTo>
                <a:lnTo>
                  <a:pt x="1004133" y="4554159"/>
                </a:lnTo>
                <a:lnTo>
                  <a:pt x="966941" y="4552002"/>
                </a:lnTo>
                <a:cubicBezTo>
                  <a:pt x="959430" y="4552002"/>
                  <a:pt x="948162" y="4550768"/>
                  <a:pt x="940650" y="4552002"/>
                </a:cubicBezTo>
                <a:cubicBezTo>
                  <a:pt x="929383" y="4554470"/>
                  <a:pt x="914359" y="4553236"/>
                  <a:pt x="903092" y="4553236"/>
                </a:cubicBezTo>
                <a:cubicBezTo>
                  <a:pt x="891824" y="4553236"/>
                  <a:pt x="876801" y="4555704"/>
                  <a:pt x="865533" y="4552002"/>
                </a:cubicBezTo>
                <a:cubicBezTo>
                  <a:pt x="858021" y="4549534"/>
                  <a:pt x="854266" y="4553236"/>
                  <a:pt x="846754" y="4553236"/>
                </a:cubicBezTo>
                <a:cubicBezTo>
                  <a:pt x="801683" y="4553236"/>
                  <a:pt x="752857" y="4553236"/>
                  <a:pt x="704031" y="4553236"/>
                </a:cubicBezTo>
                <a:cubicBezTo>
                  <a:pt x="673984" y="4549534"/>
                  <a:pt x="643937" y="4552002"/>
                  <a:pt x="613891" y="4552002"/>
                </a:cubicBezTo>
                <a:cubicBezTo>
                  <a:pt x="606379" y="4552002"/>
                  <a:pt x="598867" y="4550768"/>
                  <a:pt x="595111" y="4548300"/>
                </a:cubicBezTo>
                <a:cubicBezTo>
                  <a:pt x="606379" y="4547066"/>
                  <a:pt x="617646" y="4545832"/>
                  <a:pt x="628914" y="4545832"/>
                </a:cubicBezTo>
                <a:cubicBezTo>
                  <a:pt x="643937" y="4545832"/>
                  <a:pt x="658961" y="4545832"/>
                  <a:pt x="673984" y="4545832"/>
                </a:cubicBezTo>
                <a:cubicBezTo>
                  <a:pt x="681496" y="4545832"/>
                  <a:pt x="696519" y="4545832"/>
                  <a:pt x="692764" y="4540896"/>
                </a:cubicBezTo>
                <a:cubicBezTo>
                  <a:pt x="692764" y="4538428"/>
                  <a:pt x="700275" y="4538428"/>
                  <a:pt x="704031" y="4538428"/>
                </a:cubicBezTo>
                <a:cubicBezTo>
                  <a:pt x="726566" y="4538428"/>
                  <a:pt x="749101" y="4538428"/>
                  <a:pt x="771637" y="4538428"/>
                </a:cubicBezTo>
                <a:cubicBezTo>
                  <a:pt x="775392" y="4538428"/>
                  <a:pt x="779148" y="4538428"/>
                  <a:pt x="782904" y="4538428"/>
                </a:cubicBezTo>
                <a:cubicBezTo>
                  <a:pt x="786660" y="4538428"/>
                  <a:pt x="786660" y="4537194"/>
                  <a:pt x="786660" y="4535960"/>
                </a:cubicBezTo>
                <a:cubicBezTo>
                  <a:pt x="786660" y="4535960"/>
                  <a:pt x="786660" y="4535960"/>
                  <a:pt x="786660" y="4534726"/>
                </a:cubicBezTo>
                <a:cubicBezTo>
                  <a:pt x="786660" y="4534726"/>
                  <a:pt x="782904" y="4534726"/>
                  <a:pt x="782904" y="4534726"/>
                </a:cubicBezTo>
                <a:cubicBezTo>
                  <a:pt x="756613" y="4535960"/>
                  <a:pt x="730322" y="4533492"/>
                  <a:pt x="704031" y="4532258"/>
                </a:cubicBezTo>
                <a:cubicBezTo>
                  <a:pt x="685252" y="4532258"/>
                  <a:pt x="670228" y="4532258"/>
                  <a:pt x="651449" y="4529790"/>
                </a:cubicBezTo>
                <a:cubicBezTo>
                  <a:pt x="647693" y="4528556"/>
                  <a:pt x="643937" y="4528556"/>
                  <a:pt x="643937" y="4528556"/>
                </a:cubicBezTo>
                <a:cubicBezTo>
                  <a:pt x="621402" y="4532258"/>
                  <a:pt x="602623" y="4529790"/>
                  <a:pt x="580088" y="4531024"/>
                </a:cubicBezTo>
                <a:cubicBezTo>
                  <a:pt x="572576" y="4531024"/>
                  <a:pt x="561309" y="4529790"/>
                  <a:pt x="550041" y="4532258"/>
                </a:cubicBezTo>
                <a:cubicBezTo>
                  <a:pt x="542529" y="4533492"/>
                  <a:pt x="535018" y="4532258"/>
                  <a:pt x="531262" y="4528556"/>
                </a:cubicBezTo>
                <a:cubicBezTo>
                  <a:pt x="523750" y="4523620"/>
                  <a:pt x="523750" y="4522386"/>
                  <a:pt x="538773" y="4521152"/>
                </a:cubicBezTo>
                <a:cubicBezTo>
                  <a:pt x="553797" y="4519918"/>
                  <a:pt x="557553" y="4516216"/>
                  <a:pt x="572576" y="4517450"/>
                </a:cubicBezTo>
                <a:cubicBezTo>
                  <a:pt x="583844" y="4518684"/>
                  <a:pt x="595111" y="4517450"/>
                  <a:pt x="606379" y="4517450"/>
                </a:cubicBezTo>
                <a:cubicBezTo>
                  <a:pt x="610135" y="4517450"/>
                  <a:pt x="613891" y="4517450"/>
                  <a:pt x="621402" y="4516216"/>
                </a:cubicBezTo>
                <a:cubicBezTo>
                  <a:pt x="606379" y="4516216"/>
                  <a:pt x="595111" y="4514982"/>
                  <a:pt x="583844" y="4514982"/>
                </a:cubicBezTo>
                <a:cubicBezTo>
                  <a:pt x="583844" y="4512514"/>
                  <a:pt x="580088" y="4510046"/>
                  <a:pt x="591355" y="4506344"/>
                </a:cubicBezTo>
                <a:cubicBezTo>
                  <a:pt x="595111" y="4503876"/>
                  <a:pt x="602623" y="4503876"/>
                  <a:pt x="613891" y="4503876"/>
                </a:cubicBezTo>
                <a:cubicBezTo>
                  <a:pt x="617646" y="4503876"/>
                  <a:pt x="621402" y="4502642"/>
                  <a:pt x="617646" y="4500174"/>
                </a:cubicBezTo>
                <a:cubicBezTo>
                  <a:pt x="613891" y="4500174"/>
                  <a:pt x="613891" y="4498940"/>
                  <a:pt x="610135" y="4498940"/>
                </a:cubicBezTo>
                <a:cubicBezTo>
                  <a:pt x="591355" y="4498940"/>
                  <a:pt x="572576" y="4496472"/>
                  <a:pt x="557553" y="4500174"/>
                </a:cubicBezTo>
                <a:cubicBezTo>
                  <a:pt x="546285" y="4502642"/>
                  <a:pt x="531262" y="4502642"/>
                  <a:pt x="523750" y="4500174"/>
                </a:cubicBezTo>
                <a:cubicBezTo>
                  <a:pt x="516238" y="4496472"/>
                  <a:pt x="504971" y="4496472"/>
                  <a:pt x="489947" y="4496472"/>
                </a:cubicBezTo>
                <a:cubicBezTo>
                  <a:pt x="478680" y="4496472"/>
                  <a:pt x="467412" y="4496472"/>
                  <a:pt x="467412" y="4490302"/>
                </a:cubicBezTo>
                <a:cubicBezTo>
                  <a:pt x="467412" y="4487834"/>
                  <a:pt x="456145" y="4487834"/>
                  <a:pt x="448633" y="4486600"/>
                </a:cubicBezTo>
                <a:cubicBezTo>
                  <a:pt x="441121" y="4486600"/>
                  <a:pt x="433609" y="4486600"/>
                  <a:pt x="429854" y="4486600"/>
                </a:cubicBezTo>
                <a:cubicBezTo>
                  <a:pt x="414830" y="4486600"/>
                  <a:pt x="411074" y="4484132"/>
                  <a:pt x="422342" y="4480430"/>
                </a:cubicBezTo>
                <a:cubicBezTo>
                  <a:pt x="426098" y="4477962"/>
                  <a:pt x="429854" y="4474260"/>
                  <a:pt x="441121" y="4475494"/>
                </a:cubicBezTo>
                <a:cubicBezTo>
                  <a:pt x="456145" y="4476728"/>
                  <a:pt x="471168" y="4476728"/>
                  <a:pt x="486191" y="4475494"/>
                </a:cubicBezTo>
                <a:cubicBezTo>
                  <a:pt x="504971" y="4474260"/>
                  <a:pt x="519994" y="4475494"/>
                  <a:pt x="535018" y="4475494"/>
                </a:cubicBezTo>
                <a:cubicBezTo>
                  <a:pt x="550041" y="4475494"/>
                  <a:pt x="561309" y="4473026"/>
                  <a:pt x="576332" y="4473026"/>
                </a:cubicBezTo>
                <a:cubicBezTo>
                  <a:pt x="587600" y="4473026"/>
                  <a:pt x="591355" y="4469324"/>
                  <a:pt x="591355" y="4463154"/>
                </a:cubicBezTo>
                <a:cubicBezTo>
                  <a:pt x="587600" y="4460685"/>
                  <a:pt x="602623" y="4455749"/>
                  <a:pt x="610135" y="4456983"/>
                </a:cubicBezTo>
                <a:cubicBezTo>
                  <a:pt x="625158" y="4456983"/>
                  <a:pt x="636426" y="4454515"/>
                  <a:pt x="651449" y="4458217"/>
                </a:cubicBezTo>
                <a:cubicBezTo>
                  <a:pt x="658961" y="4459451"/>
                  <a:pt x="670228" y="4458217"/>
                  <a:pt x="670228" y="4455749"/>
                </a:cubicBezTo>
                <a:cubicBezTo>
                  <a:pt x="670228" y="4450813"/>
                  <a:pt x="677740" y="4452047"/>
                  <a:pt x="685252" y="4453281"/>
                </a:cubicBezTo>
                <a:cubicBezTo>
                  <a:pt x="707787" y="4454515"/>
                  <a:pt x="707787" y="4454515"/>
                  <a:pt x="730322" y="4453281"/>
                </a:cubicBezTo>
                <a:cubicBezTo>
                  <a:pt x="745346" y="4452047"/>
                  <a:pt x="760369" y="4450813"/>
                  <a:pt x="775392" y="4450813"/>
                </a:cubicBezTo>
                <a:cubicBezTo>
                  <a:pt x="794172" y="4449579"/>
                  <a:pt x="816707" y="4448345"/>
                  <a:pt x="835486" y="4448345"/>
                </a:cubicBezTo>
                <a:cubicBezTo>
                  <a:pt x="839242" y="4448345"/>
                  <a:pt x="839242" y="4448345"/>
                  <a:pt x="842998" y="4448345"/>
                </a:cubicBezTo>
                <a:cubicBezTo>
                  <a:pt x="846754" y="4448345"/>
                  <a:pt x="842998" y="4444643"/>
                  <a:pt x="850510" y="4444643"/>
                </a:cubicBezTo>
                <a:cubicBezTo>
                  <a:pt x="858021" y="4445877"/>
                  <a:pt x="861777" y="4447111"/>
                  <a:pt x="865533" y="4447111"/>
                </a:cubicBezTo>
                <a:cubicBezTo>
                  <a:pt x="876801" y="4447111"/>
                  <a:pt x="884312" y="4444643"/>
                  <a:pt x="891824" y="4444643"/>
                </a:cubicBezTo>
                <a:cubicBezTo>
                  <a:pt x="903092" y="4444643"/>
                  <a:pt x="910603" y="4445877"/>
                  <a:pt x="918115" y="4444643"/>
                </a:cubicBezTo>
                <a:cubicBezTo>
                  <a:pt x="925627" y="4443409"/>
                  <a:pt x="929383" y="4443409"/>
                  <a:pt x="936894" y="4443409"/>
                </a:cubicBezTo>
                <a:lnTo>
                  <a:pt x="937384" y="4443382"/>
                </a:lnTo>
                <a:lnTo>
                  <a:pt x="939354" y="4440615"/>
                </a:lnTo>
                <a:cubicBezTo>
                  <a:pt x="946864" y="4433022"/>
                  <a:pt x="961883" y="4429225"/>
                  <a:pt x="969392" y="4414039"/>
                </a:cubicBezTo>
                <a:lnTo>
                  <a:pt x="962015" y="4412998"/>
                </a:lnTo>
                <a:lnTo>
                  <a:pt x="916615" y="4411985"/>
                </a:lnTo>
                <a:cubicBezTo>
                  <a:pt x="871558" y="4404392"/>
                  <a:pt x="826502" y="4408189"/>
                  <a:pt x="781445" y="4404392"/>
                </a:cubicBezTo>
                <a:cubicBezTo>
                  <a:pt x="773935" y="4404392"/>
                  <a:pt x="770181" y="4408189"/>
                  <a:pt x="766426" y="4400596"/>
                </a:cubicBezTo>
                <a:cubicBezTo>
                  <a:pt x="766426" y="4393003"/>
                  <a:pt x="773935" y="4385410"/>
                  <a:pt x="777690" y="4385410"/>
                </a:cubicBezTo>
                <a:cubicBezTo>
                  <a:pt x="788954" y="4385410"/>
                  <a:pt x="800218" y="4381614"/>
                  <a:pt x="811483" y="4389206"/>
                </a:cubicBezTo>
                <a:cubicBezTo>
                  <a:pt x="830256" y="4396799"/>
                  <a:pt x="852785" y="4389206"/>
                  <a:pt x="871558" y="4393003"/>
                </a:cubicBezTo>
                <a:cubicBezTo>
                  <a:pt x="882822" y="4381614"/>
                  <a:pt x="894087" y="4385410"/>
                  <a:pt x="901596" y="4385410"/>
                </a:cubicBezTo>
                <a:cubicBezTo>
                  <a:pt x="916615" y="4385410"/>
                  <a:pt x="927879" y="4385410"/>
                  <a:pt x="931634" y="4370224"/>
                </a:cubicBezTo>
                <a:cubicBezTo>
                  <a:pt x="931634" y="4362631"/>
                  <a:pt x="939143" y="4358835"/>
                  <a:pt x="942898" y="4355038"/>
                </a:cubicBezTo>
                <a:cubicBezTo>
                  <a:pt x="939143" y="4347445"/>
                  <a:pt x="927879" y="4355038"/>
                  <a:pt x="924124" y="4351242"/>
                </a:cubicBezTo>
                <a:cubicBezTo>
                  <a:pt x="886577" y="4351242"/>
                  <a:pt x="852785" y="4351242"/>
                  <a:pt x="818992" y="4351242"/>
                </a:cubicBezTo>
                <a:cubicBezTo>
                  <a:pt x="796464" y="4351242"/>
                  <a:pt x="777690" y="4355038"/>
                  <a:pt x="755162" y="4347445"/>
                </a:cubicBezTo>
                <a:cubicBezTo>
                  <a:pt x="740143" y="4339852"/>
                  <a:pt x="725124" y="4336056"/>
                  <a:pt x="706350" y="4339852"/>
                </a:cubicBezTo>
                <a:cubicBezTo>
                  <a:pt x="698841" y="4339852"/>
                  <a:pt x="695086" y="4336056"/>
                  <a:pt x="691331" y="4332260"/>
                </a:cubicBezTo>
                <a:cubicBezTo>
                  <a:pt x="687577" y="4328463"/>
                  <a:pt x="687577" y="4324667"/>
                  <a:pt x="691331" y="4320870"/>
                </a:cubicBezTo>
                <a:cubicBezTo>
                  <a:pt x="698841" y="4313277"/>
                  <a:pt x="702596" y="4305684"/>
                  <a:pt x="717615" y="4305684"/>
                </a:cubicBezTo>
                <a:cubicBezTo>
                  <a:pt x="728879" y="4309481"/>
                  <a:pt x="740143" y="4305684"/>
                  <a:pt x="758917" y="4305684"/>
                </a:cubicBezTo>
                <a:cubicBezTo>
                  <a:pt x="743898" y="4298091"/>
                  <a:pt x="736388" y="4301888"/>
                  <a:pt x="725124" y="4301888"/>
                </a:cubicBezTo>
                <a:cubicBezTo>
                  <a:pt x="698841" y="4298091"/>
                  <a:pt x="672558" y="4298091"/>
                  <a:pt x="646275" y="4301888"/>
                </a:cubicBezTo>
                <a:cubicBezTo>
                  <a:pt x="638765" y="4301888"/>
                  <a:pt x="635011" y="4294295"/>
                  <a:pt x="635011" y="4290498"/>
                </a:cubicBezTo>
                <a:cubicBezTo>
                  <a:pt x="635011" y="4282905"/>
                  <a:pt x="638765" y="4279109"/>
                  <a:pt x="646275" y="4279109"/>
                </a:cubicBezTo>
                <a:cubicBezTo>
                  <a:pt x="657539" y="4279109"/>
                  <a:pt x="672558" y="4282905"/>
                  <a:pt x="680067" y="4279109"/>
                </a:cubicBezTo>
                <a:cubicBezTo>
                  <a:pt x="691331" y="4271516"/>
                  <a:pt x="702596" y="4279109"/>
                  <a:pt x="713860" y="4267720"/>
                </a:cubicBezTo>
                <a:cubicBezTo>
                  <a:pt x="717615" y="4263923"/>
                  <a:pt x="732633" y="4267720"/>
                  <a:pt x="740143" y="4267720"/>
                </a:cubicBezTo>
                <a:cubicBezTo>
                  <a:pt x="736388" y="4256330"/>
                  <a:pt x="728879" y="4260127"/>
                  <a:pt x="725124" y="4260127"/>
                </a:cubicBezTo>
                <a:cubicBezTo>
                  <a:pt x="691331" y="4260127"/>
                  <a:pt x="661294" y="4260127"/>
                  <a:pt x="631256" y="4260127"/>
                </a:cubicBezTo>
                <a:cubicBezTo>
                  <a:pt x="623746" y="4260127"/>
                  <a:pt x="616237" y="4263923"/>
                  <a:pt x="616237" y="4256330"/>
                </a:cubicBezTo>
                <a:cubicBezTo>
                  <a:pt x="616237" y="4244941"/>
                  <a:pt x="623746" y="4244941"/>
                  <a:pt x="627501" y="4248737"/>
                </a:cubicBezTo>
                <a:cubicBezTo>
                  <a:pt x="650030" y="4248737"/>
                  <a:pt x="668803" y="4237348"/>
                  <a:pt x="687577" y="4233551"/>
                </a:cubicBezTo>
                <a:cubicBezTo>
                  <a:pt x="668803" y="4233551"/>
                  <a:pt x="650030" y="4233551"/>
                  <a:pt x="631256" y="4233551"/>
                </a:cubicBezTo>
                <a:cubicBezTo>
                  <a:pt x="627501" y="4233551"/>
                  <a:pt x="623746" y="4233551"/>
                  <a:pt x="623746" y="4225959"/>
                </a:cubicBezTo>
                <a:cubicBezTo>
                  <a:pt x="623746" y="4222162"/>
                  <a:pt x="623746" y="4214569"/>
                  <a:pt x="627501" y="4214569"/>
                </a:cubicBezTo>
                <a:cubicBezTo>
                  <a:pt x="635011" y="4218366"/>
                  <a:pt x="638765" y="4203180"/>
                  <a:pt x="646275" y="4206976"/>
                </a:cubicBezTo>
                <a:cubicBezTo>
                  <a:pt x="650030" y="4210773"/>
                  <a:pt x="657539" y="4206976"/>
                  <a:pt x="661294" y="4206976"/>
                </a:cubicBezTo>
                <a:cubicBezTo>
                  <a:pt x="695086" y="4210773"/>
                  <a:pt x="728879" y="4203180"/>
                  <a:pt x="758917" y="4199383"/>
                </a:cubicBezTo>
                <a:cubicBezTo>
                  <a:pt x="755162" y="4191790"/>
                  <a:pt x="747652" y="4191790"/>
                  <a:pt x="743898" y="4195587"/>
                </a:cubicBezTo>
                <a:cubicBezTo>
                  <a:pt x="728879" y="4199383"/>
                  <a:pt x="713860" y="4184197"/>
                  <a:pt x="695086" y="4191790"/>
                </a:cubicBezTo>
                <a:cubicBezTo>
                  <a:pt x="680067" y="4199383"/>
                  <a:pt x="661294" y="4195587"/>
                  <a:pt x="646275" y="4195587"/>
                </a:cubicBezTo>
                <a:cubicBezTo>
                  <a:pt x="638765" y="4195587"/>
                  <a:pt x="635011" y="4195587"/>
                  <a:pt x="627501" y="4195587"/>
                </a:cubicBezTo>
                <a:cubicBezTo>
                  <a:pt x="623746" y="4191790"/>
                  <a:pt x="623746" y="4187994"/>
                  <a:pt x="623746" y="4184197"/>
                </a:cubicBezTo>
                <a:cubicBezTo>
                  <a:pt x="627501" y="4180401"/>
                  <a:pt x="631256" y="4172808"/>
                  <a:pt x="638765" y="4172808"/>
                </a:cubicBezTo>
                <a:cubicBezTo>
                  <a:pt x="650030" y="4176605"/>
                  <a:pt x="661294" y="4176605"/>
                  <a:pt x="672558" y="4176605"/>
                </a:cubicBezTo>
                <a:cubicBezTo>
                  <a:pt x="687577" y="4176605"/>
                  <a:pt x="702596" y="4176605"/>
                  <a:pt x="717615" y="4176605"/>
                </a:cubicBezTo>
                <a:cubicBezTo>
                  <a:pt x="728879" y="4161419"/>
                  <a:pt x="747652" y="4176605"/>
                  <a:pt x="758917" y="4161419"/>
                </a:cubicBezTo>
                <a:cubicBezTo>
                  <a:pt x="773935" y="4165215"/>
                  <a:pt x="785200" y="4153826"/>
                  <a:pt x="800218" y="4153826"/>
                </a:cubicBezTo>
                <a:lnTo>
                  <a:pt x="809465" y="4150086"/>
                </a:lnTo>
                <a:lnTo>
                  <a:pt x="800845" y="4140133"/>
                </a:lnTo>
                <a:cubicBezTo>
                  <a:pt x="798567" y="4137888"/>
                  <a:pt x="796288" y="4135643"/>
                  <a:pt x="794165" y="4134644"/>
                </a:cubicBezTo>
                <a:lnTo>
                  <a:pt x="778765" y="4127251"/>
                </a:lnTo>
                <a:lnTo>
                  <a:pt x="726257" y="4127251"/>
                </a:lnTo>
                <a:lnTo>
                  <a:pt x="719484" y="4128774"/>
                </a:lnTo>
                <a:cubicBezTo>
                  <a:pt x="702547" y="4137205"/>
                  <a:pt x="690273" y="4134941"/>
                  <a:pt x="686754" y="4122736"/>
                </a:cubicBezTo>
                <a:cubicBezTo>
                  <a:pt x="684011" y="4116756"/>
                  <a:pt x="683235" y="4110531"/>
                  <a:pt x="684428" y="4104060"/>
                </a:cubicBezTo>
                <a:cubicBezTo>
                  <a:pt x="688161" y="4085895"/>
                  <a:pt x="713126" y="4077728"/>
                  <a:pt x="734203" y="4086482"/>
                </a:cubicBezTo>
                <a:lnTo>
                  <a:pt x="769840" y="4092631"/>
                </a:lnTo>
                <a:lnTo>
                  <a:pt x="778630" y="4081693"/>
                </a:lnTo>
                <a:cubicBezTo>
                  <a:pt x="784262" y="4078846"/>
                  <a:pt x="790832" y="4077896"/>
                  <a:pt x="796464" y="4077896"/>
                </a:cubicBezTo>
                <a:cubicBezTo>
                  <a:pt x="800218" y="4074100"/>
                  <a:pt x="807728" y="4074100"/>
                  <a:pt x="815237" y="4074100"/>
                </a:cubicBezTo>
                <a:cubicBezTo>
                  <a:pt x="807728" y="4074100"/>
                  <a:pt x="815237" y="4074100"/>
                  <a:pt x="811483" y="4070304"/>
                </a:cubicBezTo>
                <a:cubicBezTo>
                  <a:pt x="758917" y="4070304"/>
                  <a:pt x="710105" y="4070304"/>
                  <a:pt x="661294" y="4070304"/>
                </a:cubicBezTo>
                <a:cubicBezTo>
                  <a:pt x="657539" y="4070304"/>
                  <a:pt x="657539" y="4066507"/>
                  <a:pt x="657539" y="4066507"/>
                </a:cubicBezTo>
                <a:cubicBezTo>
                  <a:pt x="665048" y="4055118"/>
                  <a:pt x="683822" y="4058914"/>
                  <a:pt x="695086" y="4055118"/>
                </a:cubicBezTo>
                <a:cubicBezTo>
                  <a:pt x="687577" y="4039932"/>
                  <a:pt x="672558" y="4036135"/>
                  <a:pt x="665048" y="4028542"/>
                </a:cubicBezTo>
                <a:cubicBezTo>
                  <a:pt x="653784" y="4017153"/>
                  <a:pt x="653784" y="4017153"/>
                  <a:pt x="665048" y="4001967"/>
                </a:cubicBezTo>
                <a:cubicBezTo>
                  <a:pt x="668803" y="4001967"/>
                  <a:pt x="668803" y="4001967"/>
                  <a:pt x="668803" y="4001967"/>
                </a:cubicBezTo>
                <a:cubicBezTo>
                  <a:pt x="668803" y="3998171"/>
                  <a:pt x="672558" y="3990578"/>
                  <a:pt x="668803" y="3990578"/>
                </a:cubicBezTo>
                <a:cubicBezTo>
                  <a:pt x="650030" y="3986781"/>
                  <a:pt x="661294" y="3982985"/>
                  <a:pt x="665048" y="3975392"/>
                </a:cubicBezTo>
                <a:cubicBezTo>
                  <a:pt x="672558" y="3967799"/>
                  <a:pt x="672558" y="3967799"/>
                  <a:pt x="661294" y="3964003"/>
                </a:cubicBezTo>
                <a:cubicBezTo>
                  <a:pt x="653784" y="3964003"/>
                  <a:pt x="650030" y="3964003"/>
                  <a:pt x="650030" y="3956410"/>
                </a:cubicBezTo>
                <a:cubicBezTo>
                  <a:pt x="650030" y="3948817"/>
                  <a:pt x="650030" y="3945020"/>
                  <a:pt x="661294" y="3945020"/>
                </a:cubicBezTo>
                <a:cubicBezTo>
                  <a:pt x="676313" y="3941224"/>
                  <a:pt x="691331" y="3933631"/>
                  <a:pt x="706350" y="3929834"/>
                </a:cubicBezTo>
                <a:cubicBezTo>
                  <a:pt x="717615" y="3926038"/>
                  <a:pt x="725124" y="3918445"/>
                  <a:pt x="736388" y="3910852"/>
                </a:cubicBezTo>
                <a:cubicBezTo>
                  <a:pt x="740143" y="3910852"/>
                  <a:pt x="747652" y="3910852"/>
                  <a:pt x="755162" y="3910852"/>
                </a:cubicBezTo>
                <a:cubicBezTo>
                  <a:pt x="766426" y="3910852"/>
                  <a:pt x="781445" y="3910852"/>
                  <a:pt x="792709" y="3910852"/>
                </a:cubicBezTo>
                <a:cubicBezTo>
                  <a:pt x="803973" y="3910852"/>
                  <a:pt x="818992" y="3910852"/>
                  <a:pt x="830256" y="3910852"/>
                </a:cubicBezTo>
                <a:cubicBezTo>
                  <a:pt x="830256" y="3910852"/>
                  <a:pt x="830256" y="3907056"/>
                  <a:pt x="834011" y="3907056"/>
                </a:cubicBezTo>
                <a:cubicBezTo>
                  <a:pt x="834011" y="3903259"/>
                  <a:pt x="830256" y="3899463"/>
                  <a:pt x="830256" y="3899463"/>
                </a:cubicBezTo>
                <a:lnTo>
                  <a:pt x="815982" y="3898380"/>
                </a:lnTo>
                <a:lnTo>
                  <a:pt x="767600" y="3905316"/>
                </a:lnTo>
                <a:cubicBezTo>
                  <a:pt x="750197" y="3910012"/>
                  <a:pt x="743983" y="3908258"/>
                  <a:pt x="742587" y="3897053"/>
                </a:cubicBezTo>
                <a:cubicBezTo>
                  <a:pt x="742122" y="3893317"/>
                  <a:pt x="741656" y="3889582"/>
                  <a:pt x="739378" y="3887337"/>
                </a:cubicBezTo>
                <a:cubicBezTo>
                  <a:pt x="710536" y="3864379"/>
                  <a:pt x="681849" y="3842666"/>
                  <a:pt x="627935" y="3843059"/>
                </a:cubicBezTo>
                <a:cubicBezTo>
                  <a:pt x="615971" y="3843285"/>
                  <a:pt x="617474" y="3839305"/>
                  <a:pt x="620790" y="3833834"/>
                </a:cubicBezTo>
                <a:cubicBezTo>
                  <a:pt x="622448" y="3831099"/>
                  <a:pt x="626074" y="3828119"/>
                  <a:pt x="629700" y="3825139"/>
                </a:cubicBezTo>
                <a:cubicBezTo>
                  <a:pt x="636952" y="3819178"/>
                  <a:pt x="644360" y="3814463"/>
                  <a:pt x="635557" y="3807973"/>
                </a:cubicBezTo>
                <a:cubicBezTo>
                  <a:pt x="628722" y="3801238"/>
                  <a:pt x="619502" y="3807444"/>
                  <a:pt x="609816" y="3809915"/>
                </a:cubicBezTo>
                <a:cubicBezTo>
                  <a:pt x="590600" y="3816101"/>
                  <a:pt x="569416" y="3822533"/>
                  <a:pt x="552741" y="3817024"/>
                </a:cubicBezTo>
                <a:cubicBezTo>
                  <a:pt x="531975" y="3810760"/>
                  <a:pt x="522599" y="3815721"/>
                  <a:pt x="510063" y="3827397"/>
                </a:cubicBezTo>
                <a:cubicBezTo>
                  <a:pt x="506437" y="3830377"/>
                  <a:pt x="502811" y="3833357"/>
                  <a:pt x="497062" y="3835338"/>
                </a:cubicBezTo>
                <a:cubicBezTo>
                  <a:pt x="491623" y="3839808"/>
                  <a:pt x="485873" y="3841789"/>
                  <a:pt x="477381" y="3837789"/>
                </a:cubicBezTo>
                <a:cubicBezTo>
                  <a:pt x="471011" y="3834790"/>
                  <a:pt x="470391" y="3829810"/>
                  <a:pt x="475830" y="3825339"/>
                </a:cubicBezTo>
                <a:cubicBezTo>
                  <a:pt x="481114" y="3819624"/>
                  <a:pt x="482462" y="3814399"/>
                  <a:pt x="489869" y="3809683"/>
                </a:cubicBezTo>
                <a:cubicBezTo>
                  <a:pt x="493650" y="3807948"/>
                  <a:pt x="497431" y="3806212"/>
                  <a:pt x="494998" y="3802722"/>
                </a:cubicBezTo>
                <a:cubicBezTo>
                  <a:pt x="492720" y="3800478"/>
                  <a:pt x="486970" y="3802458"/>
                  <a:pt x="483034" y="3802948"/>
                </a:cubicBezTo>
                <a:cubicBezTo>
                  <a:pt x="477130" y="3803684"/>
                  <a:pt x="473194" y="3804174"/>
                  <a:pt x="469568" y="3807154"/>
                </a:cubicBezTo>
                <a:cubicBezTo>
                  <a:pt x="465942" y="3810135"/>
                  <a:pt x="462005" y="3810625"/>
                  <a:pt x="457759" y="3808625"/>
                </a:cubicBezTo>
                <a:cubicBezTo>
                  <a:pt x="434404" y="3797627"/>
                  <a:pt x="408043" y="3794588"/>
                  <a:pt x="378676" y="3799510"/>
                </a:cubicBezTo>
                <a:cubicBezTo>
                  <a:pt x="365054" y="3802471"/>
                  <a:pt x="351278" y="3804187"/>
                  <a:pt x="337346" y="3804658"/>
                </a:cubicBezTo>
                <a:cubicBezTo>
                  <a:pt x="329473" y="3805639"/>
                  <a:pt x="317665" y="3807110"/>
                  <a:pt x="312953" y="3801375"/>
                </a:cubicBezTo>
                <a:cubicBezTo>
                  <a:pt x="310365" y="3796640"/>
                  <a:pt x="319740" y="3791679"/>
                  <a:pt x="325179" y="3787209"/>
                </a:cubicBezTo>
                <a:cubicBezTo>
                  <a:pt x="328805" y="3784228"/>
                  <a:pt x="332586" y="3782493"/>
                  <a:pt x="336213" y="3779513"/>
                </a:cubicBezTo>
                <a:cubicBezTo>
                  <a:pt x="339839" y="3776533"/>
                  <a:pt x="349369" y="3772817"/>
                  <a:pt x="344812" y="3768327"/>
                </a:cubicBezTo>
                <a:cubicBezTo>
                  <a:pt x="342224" y="3763592"/>
                  <a:pt x="332384" y="3764818"/>
                  <a:pt x="324666" y="3767043"/>
                </a:cubicBezTo>
                <a:cubicBezTo>
                  <a:pt x="306953" y="3769250"/>
                  <a:pt x="292866" y="3768476"/>
                  <a:pt x="274533" y="3765702"/>
                </a:cubicBezTo>
                <a:cubicBezTo>
                  <a:pt x="233620" y="3758154"/>
                  <a:pt x="212746" y="3767076"/>
                  <a:pt x="200103" y="3793937"/>
                </a:cubicBezTo>
                <a:cubicBezTo>
                  <a:pt x="195439" y="3804633"/>
                  <a:pt x="186219" y="3810839"/>
                  <a:pt x="170319" y="3811555"/>
                </a:cubicBezTo>
                <a:cubicBezTo>
                  <a:pt x="167373" y="3787899"/>
                  <a:pt x="164581" y="3765489"/>
                  <a:pt x="161635" y="3741834"/>
                </a:cubicBezTo>
                <a:cubicBezTo>
                  <a:pt x="189033" y="3737157"/>
                  <a:pt x="194162" y="3730196"/>
                  <a:pt x="184894" y="3719972"/>
                </a:cubicBezTo>
                <a:cubicBezTo>
                  <a:pt x="182461" y="3716482"/>
                  <a:pt x="174278" y="3714973"/>
                  <a:pt x="177749" y="3710747"/>
                </a:cubicBezTo>
                <a:cubicBezTo>
                  <a:pt x="183188" y="3706277"/>
                  <a:pt x="191216" y="3706541"/>
                  <a:pt x="197275" y="3707051"/>
                </a:cubicBezTo>
                <a:cubicBezTo>
                  <a:pt x="203180" y="3706315"/>
                  <a:pt x="207271" y="3707070"/>
                  <a:pt x="211362" y="3707825"/>
                </a:cubicBezTo>
                <a:cubicBezTo>
                  <a:pt x="223481" y="3708844"/>
                  <a:pt x="229230" y="3706864"/>
                  <a:pt x="230113" y="3697903"/>
                </a:cubicBezTo>
                <a:cubicBezTo>
                  <a:pt x="231461" y="3692678"/>
                  <a:pt x="236435" y="3684473"/>
                  <a:pt x="246740" y="3686982"/>
                </a:cubicBezTo>
                <a:cubicBezTo>
                  <a:pt x="260982" y="3689001"/>
                  <a:pt x="274759" y="3687285"/>
                  <a:pt x="288691" y="3686814"/>
                </a:cubicBezTo>
                <a:cubicBezTo>
                  <a:pt x="300655" y="3686588"/>
                  <a:pt x="314741" y="3687362"/>
                  <a:pt x="328208" y="3683156"/>
                </a:cubicBezTo>
                <a:cubicBezTo>
                  <a:pt x="339707" y="3679196"/>
                  <a:pt x="353173" y="3674990"/>
                  <a:pt x="341782" y="3663765"/>
                </a:cubicBezTo>
                <a:cubicBezTo>
                  <a:pt x="337380" y="3660520"/>
                  <a:pt x="341007" y="3657540"/>
                  <a:pt x="348724" y="3655315"/>
                </a:cubicBezTo>
                <a:cubicBezTo>
                  <a:pt x="378246" y="3651637"/>
                  <a:pt x="388706" y="3655392"/>
                  <a:pt x="393001" y="3673822"/>
                </a:cubicBezTo>
                <a:cubicBezTo>
                  <a:pt x="393776" y="3680047"/>
                  <a:pt x="396364" y="3684782"/>
                  <a:pt x="404547" y="3686291"/>
                </a:cubicBezTo>
                <a:cubicBezTo>
                  <a:pt x="418789" y="3688310"/>
                  <a:pt x="432876" y="3689084"/>
                  <a:pt x="448311" y="3684633"/>
                </a:cubicBezTo>
                <a:cubicBezTo>
                  <a:pt x="452247" y="3684143"/>
                  <a:pt x="453595" y="3678918"/>
                  <a:pt x="451317" y="3676673"/>
                </a:cubicBezTo>
                <a:cubicBezTo>
                  <a:pt x="450852" y="3672938"/>
                  <a:pt x="450231" y="3667958"/>
                  <a:pt x="453857" y="3664978"/>
                </a:cubicBezTo>
                <a:cubicBezTo>
                  <a:pt x="459296" y="3660507"/>
                  <a:pt x="466083" y="3650811"/>
                  <a:pt x="472918" y="3657546"/>
                </a:cubicBezTo>
                <a:cubicBezTo>
                  <a:pt x="490369" y="3669280"/>
                  <a:pt x="510050" y="3666829"/>
                  <a:pt x="531699" y="3664132"/>
                </a:cubicBezTo>
                <a:cubicBezTo>
                  <a:pt x="543663" y="3663906"/>
                  <a:pt x="555627" y="3663681"/>
                  <a:pt x="566242" y="3668680"/>
                </a:cubicBezTo>
                <a:cubicBezTo>
                  <a:pt x="606428" y="3686433"/>
                  <a:pt x="635794" y="3681510"/>
                  <a:pt x="659936" y="3650688"/>
                </a:cubicBezTo>
                <a:cubicBezTo>
                  <a:pt x="666878" y="3642238"/>
                  <a:pt x="676409" y="3638522"/>
                  <a:pt x="687180" y="3644766"/>
                </a:cubicBezTo>
                <a:cubicBezTo>
                  <a:pt x="712658" y="3656765"/>
                  <a:pt x="742800" y="3658068"/>
                  <a:pt x="774444" y="3655391"/>
                </a:cubicBezTo>
                <a:cubicBezTo>
                  <a:pt x="790344" y="3654675"/>
                  <a:pt x="805934" y="3651468"/>
                  <a:pt x="823802" y="3650507"/>
                </a:cubicBezTo>
                <a:lnTo>
                  <a:pt x="835030" y="3648931"/>
                </a:lnTo>
                <a:lnTo>
                  <a:pt x="826502" y="3645099"/>
                </a:lnTo>
                <a:cubicBezTo>
                  <a:pt x="830257" y="3640354"/>
                  <a:pt x="834481" y="3637506"/>
                  <a:pt x="838998" y="3635846"/>
                </a:cubicBezTo>
                <a:lnTo>
                  <a:pt x="845211" y="3634915"/>
                </a:lnTo>
                <a:lnTo>
                  <a:pt x="839170" y="3634605"/>
                </a:lnTo>
                <a:cubicBezTo>
                  <a:pt x="827903" y="3634605"/>
                  <a:pt x="812880" y="3642312"/>
                  <a:pt x="801612" y="3630752"/>
                </a:cubicBezTo>
                <a:cubicBezTo>
                  <a:pt x="794100" y="3623045"/>
                  <a:pt x="790344" y="3634605"/>
                  <a:pt x="782832" y="3634605"/>
                </a:cubicBezTo>
                <a:cubicBezTo>
                  <a:pt x="737762" y="3634605"/>
                  <a:pt x="688936" y="3634605"/>
                  <a:pt x="640110" y="3634605"/>
                </a:cubicBezTo>
                <a:cubicBezTo>
                  <a:pt x="610063" y="3623045"/>
                  <a:pt x="580016" y="3630752"/>
                  <a:pt x="549969" y="3630752"/>
                </a:cubicBezTo>
                <a:cubicBezTo>
                  <a:pt x="542457" y="3630752"/>
                  <a:pt x="534946" y="3626898"/>
                  <a:pt x="531190" y="3619192"/>
                </a:cubicBezTo>
                <a:cubicBezTo>
                  <a:pt x="542457" y="3615338"/>
                  <a:pt x="553725" y="3611485"/>
                  <a:pt x="564993" y="3611485"/>
                </a:cubicBezTo>
                <a:cubicBezTo>
                  <a:pt x="580016" y="3611485"/>
                  <a:pt x="595040" y="3611485"/>
                  <a:pt x="610063" y="3611485"/>
                </a:cubicBezTo>
                <a:cubicBezTo>
                  <a:pt x="617575" y="3611485"/>
                  <a:pt x="632598" y="3611485"/>
                  <a:pt x="628842" y="3596071"/>
                </a:cubicBezTo>
                <a:cubicBezTo>
                  <a:pt x="628842" y="3588364"/>
                  <a:pt x="636354" y="3588364"/>
                  <a:pt x="640110" y="3588364"/>
                </a:cubicBezTo>
                <a:cubicBezTo>
                  <a:pt x="662645" y="3588364"/>
                  <a:pt x="685180" y="3588364"/>
                  <a:pt x="707715" y="3588364"/>
                </a:cubicBezTo>
                <a:cubicBezTo>
                  <a:pt x="711471" y="3588364"/>
                  <a:pt x="715227" y="3588364"/>
                  <a:pt x="718983" y="3588364"/>
                </a:cubicBezTo>
                <a:cubicBezTo>
                  <a:pt x="722739" y="3588364"/>
                  <a:pt x="722739" y="3584511"/>
                  <a:pt x="722739" y="3580657"/>
                </a:cubicBezTo>
                <a:cubicBezTo>
                  <a:pt x="722739" y="3580657"/>
                  <a:pt x="722739" y="3580657"/>
                  <a:pt x="722739" y="3576804"/>
                </a:cubicBezTo>
                <a:cubicBezTo>
                  <a:pt x="722739" y="3576804"/>
                  <a:pt x="718983" y="3576804"/>
                  <a:pt x="718983" y="3576804"/>
                </a:cubicBezTo>
                <a:cubicBezTo>
                  <a:pt x="692692" y="3580657"/>
                  <a:pt x="666401" y="3572951"/>
                  <a:pt x="640110" y="3569097"/>
                </a:cubicBezTo>
                <a:cubicBezTo>
                  <a:pt x="621331" y="3569097"/>
                  <a:pt x="606307" y="3569097"/>
                  <a:pt x="587528" y="3561390"/>
                </a:cubicBezTo>
                <a:cubicBezTo>
                  <a:pt x="583772" y="3557537"/>
                  <a:pt x="580016" y="3557537"/>
                  <a:pt x="580016" y="3557537"/>
                </a:cubicBezTo>
                <a:cubicBezTo>
                  <a:pt x="557481" y="3569097"/>
                  <a:pt x="538702" y="3561390"/>
                  <a:pt x="516167" y="3565244"/>
                </a:cubicBezTo>
                <a:cubicBezTo>
                  <a:pt x="508655" y="3565244"/>
                  <a:pt x="497387" y="3561390"/>
                  <a:pt x="486120" y="3569097"/>
                </a:cubicBezTo>
                <a:cubicBezTo>
                  <a:pt x="478608" y="3572951"/>
                  <a:pt x="471096" y="3569097"/>
                  <a:pt x="467340" y="3557537"/>
                </a:cubicBezTo>
                <a:cubicBezTo>
                  <a:pt x="459829" y="3542123"/>
                  <a:pt x="459829" y="3538270"/>
                  <a:pt x="474852" y="3534416"/>
                </a:cubicBezTo>
                <a:cubicBezTo>
                  <a:pt x="489875" y="3530563"/>
                  <a:pt x="493632" y="3519003"/>
                  <a:pt x="508655" y="3522856"/>
                </a:cubicBezTo>
                <a:cubicBezTo>
                  <a:pt x="519923" y="3526710"/>
                  <a:pt x="531190" y="3522856"/>
                  <a:pt x="542457" y="3522856"/>
                </a:cubicBezTo>
                <a:cubicBezTo>
                  <a:pt x="546213" y="3522856"/>
                  <a:pt x="549969" y="3522856"/>
                  <a:pt x="557481" y="3519003"/>
                </a:cubicBezTo>
                <a:cubicBezTo>
                  <a:pt x="542457" y="3519003"/>
                  <a:pt x="531190" y="3515149"/>
                  <a:pt x="519923" y="3515149"/>
                </a:cubicBezTo>
                <a:cubicBezTo>
                  <a:pt x="519923" y="3507442"/>
                  <a:pt x="516167" y="3499736"/>
                  <a:pt x="527434" y="3488175"/>
                </a:cubicBezTo>
                <a:cubicBezTo>
                  <a:pt x="531190" y="3480469"/>
                  <a:pt x="538702" y="3480469"/>
                  <a:pt x="549969" y="3480469"/>
                </a:cubicBezTo>
                <a:cubicBezTo>
                  <a:pt x="553725" y="3480469"/>
                  <a:pt x="557481" y="3476615"/>
                  <a:pt x="553725" y="3468908"/>
                </a:cubicBezTo>
                <a:cubicBezTo>
                  <a:pt x="549969" y="3468908"/>
                  <a:pt x="549969" y="3465055"/>
                  <a:pt x="546213" y="3465055"/>
                </a:cubicBezTo>
                <a:cubicBezTo>
                  <a:pt x="527434" y="3465055"/>
                  <a:pt x="508655" y="3457348"/>
                  <a:pt x="493632" y="3468908"/>
                </a:cubicBezTo>
                <a:cubicBezTo>
                  <a:pt x="482364" y="3476615"/>
                  <a:pt x="467340" y="3476615"/>
                  <a:pt x="459829" y="3468908"/>
                </a:cubicBezTo>
                <a:cubicBezTo>
                  <a:pt x="452317" y="3457348"/>
                  <a:pt x="441049" y="3457348"/>
                  <a:pt x="426026" y="3457348"/>
                </a:cubicBezTo>
                <a:cubicBezTo>
                  <a:pt x="414759" y="3457348"/>
                  <a:pt x="403491" y="3457348"/>
                  <a:pt x="403491" y="3438081"/>
                </a:cubicBezTo>
                <a:cubicBezTo>
                  <a:pt x="403491" y="3430374"/>
                  <a:pt x="392223" y="3430374"/>
                  <a:pt x="384711" y="3426520"/>
                </a:cubicBezTo>
                <a:cubicBezTo>
                  <a:pt x="377200" y="3426520"/>
                  <a:pt x="369688" y="3426520"/>
                  <a:pt x="365932" y="3426520"/>
                </a:cubicBezTo>
                <a:cubicBezTo>
                  <a:pt x="350909" y="3426520"/>
                  <a:pt x="347153" y="3418815"/>
                  <a:pt x="358421" y="3407253"/>
                </a:cubicBezTo>
                <a:cubicBezTo>
                  <a:pt x="362176" y="3399548"/>
                  <a:pt x="365932" y="3387986"/>
                  <a:pt x="377200" y="3391841"/>
                </a:cubicBezTo>
                <a:cubicBezTo>
                  <a:pt x="392223" y="3395695"/>
                  <a:pt x="407247" y="3395695"/>
                  <a:pt x="422270" y="3391841"/>
                </a:cubicBezTo>
                <a:cubicBezTo>
                  <a:pt x="441049" y="3387986"/>
                  <a:pt x="456073" y="3391841"/>
                  <a:pt x="471096" y="3391841"/>
                </a:cubicBezTo>
                <a:cubicBezTo>
                  <a:pt x="486120" y="3391841"/>
                  <a:pt x="497387" y="3384133"/>
                  <a:pt x="512411" y="3384133"/>
                </a:cubicBezTo>
                <a:cubicBezTo>
                  <a:pt x="523678" y="3384133"/>
                  <a:pt x="527434" y="3372573"/>
                  <a:pt x="527434" y="3353306"/>
                </a:cubicBezTo>
                <a:cubicBezTo>
                  <a:pt x="523678" y="3345600"/>
                  <a:pt x="538702" y="3330186"/>
                  <a:pt x="546213" y="3334038"/>
                </a:cubicBezTo>
                <a:cubicBezTo>
                  <a:pt x="561237" y="3334038"/>
                  <a:pt x="572505" y="3326333"/>
                  <a:pt x="587528" y="3337893"/>
                </a:cubicBezTo>
                <a:cubicBezTo>
                  <a:pt x="595040" y="3341746"/>
                  <a:pt x="606307" y="3337893"/>
                  <a:pt x="606307" y="3330186"/>
                </a:cubicBezTo>
                <a:cubicBezTo>
                  <a:pt x="606307" y="3314771"/>
                  <a:pt x="613819" y="3318626"/>
                  <a:pt x="621331" y="3322479"/>
                </a:cubicBezTo>
                <a:cubicBezTo>
                  <a:pt x="643866" y="3326333"/>
                  <a:pt x="643866" y="3326333"/>
                  <a:pt x="666401" y="3322479"/>
                </a:cubicBezTo>
                <a:cubicBezTo>
                  <a:pt x="681424" y="3318626"/>
                  <a:pt x="696448" y="3314771"/>
                  <a:pt x="711471" y="3314771"/>
                </a:cubicBezTo>
                <a:cubicBezTo>
                  <a:pt x="730251" y="3310918"/>
                  <a:pt x="752786" y="3307066"/>
                  <a:pt x="771565" y="3307066"/>
                </a:cubicBezTo>
                <a:cubicBezTo>
                  <a:pt x="775321" y="3307066"/>
                  <a:pt x="775321" y="3307066"/>
                  <a:pt x="779077" y="3307066"/>
                </a:cubicBezTo>
                <a:cubicBezTo>
                  <a:pt x="782832" y="3307066"/>
                  <a:pt x="779077" y="3295505"/>
                  <a:pt x="786588" y="3295505"/>
                </a:cubicBezTo>
                <a:cubicBezTo>
                  <a:pt x="794100" y="3299358"/>
                  <a:pt x="797856" y="3303212"/>
                  <a:pt x="801612" y="3303212"/>
                </a:cubicBezTo>
                <a:cubicBezTo>
                  <a:pt x="812880" y="3303212"/>
                  <a:pt x="820391" y="3295505"/>
                  <a:pt x="827903" y="3295505"/>
                </a:cubicBezTo>
                <a:cubicBezTo>
                  <a:pt x="839170" y="3295505"/>
                  <a:pt x="846682" y="3299358"/>
                  <a:pt x="854194" y="3295505"/>
                </a:cubicBezTo>
                <a:cubicBezTo>
                  <a:pt x="861705" y="3291652"/>
                  <a:pt x="865461" y="3291652"/>
                  <a:pt x="872973" y="3291652"/>
                </a:cubicBezTo>
                <a:cubicBezTo>
                  <a:pt x="887996" y="3291652"/>
                  <a:pt x="903020" y="3283945"/>
                  <a:pt x="918043" y="3283945"/>
                </a:cubicBezTo>
                <a:cubicBezTo>
                  <a:pt x="921799" y="3276238"/>
                  <a:pt x="933067" y="3280091"/>
                  <a:pt x="940578" y="3280091"/>
                </a:cubicBezTo>
                <a:cubicBezTo>
                  <a:pt x="944334" y="3280091"/>
                  <a:pt x="948090" y="3280091"/>
                  <a:pt x="948090" y="3280091"/>
                </a:cubicBezTo>
                <a:cubicBezTo>
                  <a:pt x="974381" y="3280091"/>
                  <a:pt x="1000672" y="3280091"/>
                  <a:pt x="1026964" y="3276238"/>
                </a:cubicBezTo>
                <a:cubicBezTo>
                  <a:pt x="1053255" y="3272385"/>
                  <a:pt x="1075789" y="3272385"/>
                  <a:pt x="1102080" y="3272385"/>
                </a:cubicBezTo>
                <a:cubicBezTo>
                  <a:pt x="1128372" y="3272385"/>
                  <a:pt x="1154662" y="3276238"/>
                  <a:pt x="1177198" y="3272385"/>
                </a:cubicBezTo>
                <a:lnTo>
                  <a:pt x="1193843" y="3270951"/>
                </a:lnTo>
                <a:lnTo>
                  <a:pt x="1190428" y="3270343"/>
                </a:lnTo>
                <a:cubicBezTo>
                  <a:pt x="1187142" y="3270705"/>
                  <a:pt x="1183386" y="3271429"/>
                  <a:pt x="1181508" y="3271429"/>
                </a:cubicBezTo>
                <a:cubicBezTo>
                  <a:pt x="1181508" y="3268531"/>
                  <a:pt x="1177752" y="3265634"/>
                  <a:pt x="1177752" y="3265634"/>
                </a:cubicBezTo>
                <a:cubicBezTo>
                  <a:pt x="1162728" y="3265634"/>
                  <a:pt x="1147705" y="3265634"/>
                  <a:pt x="1128926" y="3265634"/>
                </a:cubicBezTo>
                <a:cubicBezTo>
                  <a:pt x="1128926" y="3265634"/>
                  <a:pt x="1128926" y="3268531"/>
                  <a:pt x="1128926" y="3271429"/>
                </a:cubicBezTo>
                <a:cubicBezTo>
                  <a:pt x="1098878" y="3271429"/>
                  <a:pt x="1065076" y="3271429"/>
                  <a:pt x="1035029" y="3271429"/>
                </a:cubicBezTo>
                <a:cubicBezTo>
                  <a:pt x="1027518" y="3265634"/>
                  <a:pt x="1020006" y="3265634"/>
                  <a:pt x="1012494" y="3271429"/>
                </a:cubicBezTo>
                <a:cubicBezTo>
                  <a:pt x="982447" y="3271429"/>
                  <a:pt x="956156" y="3262735"/>
                  <a:pt x="926109" y="3265634"/>
                </a:cubicBezTo>
                <a:cubicBezTo>
                  <a:pt x="926109" y="3262735"/>
                  <a:pt x="926109" y="3259838"/>
                  <a:pt x="926109" y="3256940"/>
                </a:cubicBezTo>
                <a:cubicBezTo>
                  <a:pt x="926109" y="3254042"/>
                  <a:pt x="926109" y="3254042"/>
                  <a:pt x="922354" y="3254042"/>
                </a:cubicBezTo>
                <a:cubicBezTo>
                  <a:pt x="918598" y="3251144"/>
                  <a:pt x="914842" y="3254042"/>
                  <a:pt x="914842" y="3256940"/>
                </a:cubicBezTo>
                <a:cubicBezTo>
                  <a:pt x="892306" y="3256940"/>
                  <a:pt x="866016" y="3256940"/>
                  <a:pt x="843480" y="3256940"/>
                </a:cubicBezTo>
                <a:cubicBezTo>
                  <a:pt x="839724" y="3259838"/>
                  <a:pt x="828457" y="3254042"/>
                  <a:pt x="828457" y="3262735"/>
                </a:cubicBezTo>
                <a:cubicBezTo>
                  <a:pt x="817190" y="3262735"/>
                  <a:pt x="809678" y="3262735"/>
                  <a:pt x="802166" y="3262735"/>
                </a:cubicBezTo>
                <a:cubicBezTo>
                  <a:pt x="790898" y="3262735"/>
                  <a:pt x="779630" y="3259838"/>
                  <a:pt x="775875" y="3251144"/>
                </a:cubicBezTo>
                <a:cubicBezTo>
                  <a:pt x="772119" y="3248246"/>
                  <a:pt x="768363" y="3248246"/>
                  <a:pt x="764608" y="3248246"/>
                </a:cubicBezTo>
                <a:cubicBezTo>
                  <a:pt x="760852" y="3248246"/>
                  <a:pt x="757096" y="3248246"/>
                  <a:pt x="749584" y="3248246"/>
                </a:cubicBezTo>
                <a:cubicBezTo>
                  <a:pt x="745828" y="3248246"/>
                  <a:pt x="745828" y="3245349"/>
                  <a:pt x="745828" y="3245349"/>
                </a:cubicBezTo>
                <a:cubicBezTo>
                  <a:pt x="745828" y="3242452"/>
                  <a:pt x="745828" y="3239552"/>
                  <a:pt x="749584" y="3239552"/>
                </a:cubicBezTo>
                <a:cubicBezTo>
                  <a:pt x="764608" y="3242452"/>
                  <a:pt x="779630" y="3233757"/>
                  <a:pt x="794654" y="3233757"/>
                </a:cubicBezTo>
                <a:cubicBezTo>
                  <a:pt x="802166" y="3236655"/>
                  <a:pt x="805922" y="3233757"/>
                  <a:pt x="805922" y="3227961"/>
                </a:cubicBezTo>
                <a:cubicBezTo>
                  <a:pt x="817190" y="3225063"/>
                  <a:pt x="824701" y="3216370"/>
                  <a:pt x="839724" y="3216370"/>
                </a:cubicBezTo>
                <a:cubicBezTo>
                  <a:pt x="839724" y="3222166"/>
                  <a:pt x="843480" y="3222166"/>
                  <a:pt x="847236" y="3219268"/>
                </a:cubicBezTo>
                <a:cubicBezTo>
                  <a:pt x="850992" y="3219268"/>
                  <a:pt x="854748" y="3216370"/>
                  <a:pt x="854748" y="3213472"/>
                </a:cubicBezTo>
                <a:cubicBezTo>
                  <a:pt x="858504" y="3201881"/>
                  <a:pt x="873527" y="3196084"/>
                  <a:pt x="888550" y="3198983"/>
                </a:cubicBezTo>
                <a:cubicBezTo>
                  <a:pt x="896062" y="3204779"/>
                  <a:pt x="907330" y="3201881"/>
                  <a:pt x="914842" y="3207677"/>
                </a:cubicBezTo>
                <a:cubicBezTo>
                  <a:pt x="914842" y="3207677"/>
                  <a:pt x="918598" y="3207677"/>
                  <a:pt x="918598" y="3204779"/>
                </a:cubicBezTo>
                <a:cubicBezTo>
                  <a:pt x="929865" y="3204779"/>
                  <a:pt x="937377" y="3201881"/>
                  <a:pt x="944888" y="3204779"/>
                </a:cubicBezTo>
                <a:cubicBezTo>
                  <a:pt x="963668" y="3204779"/>
                  <a:pt x="982447" y="3198983"/>
                  <a:pt x="997470" y="3213472"/>
                </a:cubicBezTo>
                <a:cubicBezTo>
                  <a:pt x="1001226" y="3210575"/>
                  <a:pt x="1001226" y="3207677"/>
                  <a:pt x="1001226" y="3207677"/>
                </a:cubicBezTo>
                <a:lnTo>
                  <a:pt x="1001750" y="3200410"/>
                </a:lnTo>
                <a:lnTo>
                  <a:pt x="979098" y="3200410"/>
                </a:lnTo>
                <a:cubicBezTo>
                  <a:pt x="964075" y="3200410"/>
                  <a:pt x="949052" y="3203306"/>
                  <a:pt x="930272" y="3200410"/>
                </a:cubicBezTo>
                <a:cubicBezTo>
                  <a:pt x="922760" y="3200410"/>
                  <a:pt x="911493" y="3206204"/>
                  <a:pt x="907737" y="3194613"/>
                </a:cubicBezTo>
                <a:cubicBezTo>
                  <a:pt x="896470" y="3191715"/>
                  <a:pt x="885202" y="3188817"/>
                  <a:pt x="873934" y="3194613"/>
                </a:cubicBezTo>
                <a:cubicBezTo>
                  <a:pt x="870178" y="3197511"/>
                  <a:pt x="862666" y="3197511"/>
                  <a:pt x="858911" y="3194613"/>
                </a:cubicBezTo>
                <a:cubicBezTo>
                  <a:pt x="843888" y="3191715"/>
                  <a:pt x="832620" y="3191715"/>
                  <a:pt x="817596" y="3197511"/>
                </a:cubicBezTo>
                <a:cubicBezTo>
                  <a:pt x="813840" y="3197511"/>
                  <a:pt x="806329" y="3197511"/>
                  <a:pt x="802573" y="3188817"/>
                </a:cubicBezTo>
                <a:cubicBezTo>
                  <a:pt x="802573" y="3185919"/>
                  <a:pt x="791306" y="3188817"/>
                  <a:pt x="787550" y="3188817"/>
                </a:cubicBezTo>
                <a:cubicBezTo>
                  <a:pt x="787550" y="3185919"/>
                  <a:pt x="783794" y="3183022"/>
                  <a:pt x="783794" y="3183022"/>
                </a:cubicBezTo>
                <a:cubicBezTo>
                  <a:pt x="768770" y="3183022"/>
                  <a:pt x="753747" y="3183022"/>
                  <a:pt x="734968" y="3183022"/>
                </a:cubicBezTo>
                <a:cubicBezTo>
                  <a:pt x="734968" y="3183022"/>
                  <a:pt x="734968" y="3185919"/>
                  <a:pt x="734968" y="3188817"/>
                </a:cubicBezTo>
                <a:cubicBezTo>
                  <a:pt x="704920" y="3188817"/>
                  <a:pt x="671118" y="3188817"/>
                  <a:pt x="641071" y="3188817"/>
                </a:cubicBezTo>
                <a:cubicBezTo>
                  <a:pt x="633560" y="3183022"/>
                  <a:pt x="626048" y="3183022"/>
                  <a:pt x="618536" y="3188817"/>
                </a:cubicBezTo>
                <a:cubicBezTo>
                  <a:pt x="588489" y="3188817"/>
                  <a:pt x="562198" y="3180124"/>
                  <a:pt x="532151" y="3183022"/>
                </a:cubicBezTo>
                <a:cubicBezTo>
                  <a:pt x="532151" y="3180124"/>
                  <a:pt x="532151" y="3177226"/>
                  <a:pt x="532151" y="3174328"/>
                </a:cubicBezTo>
                <a:cubicBezTo>
                  <a:pt x="532151" y="3171431"/>
                  <a:pt x="532151" y="3171431"/>
                  <a:pt x="528396" y="3171431"/>
                </a:cubicBezTo>
                <a:cubicBezTo>
                  <a:pt x="524640" y="3168532"/>
                  <a:pt x="520884" y="3171431"/>
                  <a:pt x="520884" y="3174328"/>
                </a:cubicBezTo>
                <a:cubicBezTo>
                  <a:pt x="498348" y="3174328"/>
                  <a:pt x="472058" y="3174328"/>
                  <a:pt x="449522" y="3174328"/>
                </a:cubicBezTo>
                <a:cubicBezTo>
                  <a:pt x="445766" y="3177226"/>
                  <a:pt x="434499" y="3171431"/>
                  <a:pt x="434499" y="3180124"/>
                </a:cubicBezTo>
                <a:cubicBezTo>
                  <a:pt x="423232" y="3180124"/>
                  <a:pt x="415720" y="3180124"/>
                  <a:pt x="408208" y="3180124"/>
                </a:cubicBezTo>
                <a:cubicBezTo>
                  <a:pt x="396940" y="3180124"/>
                  <a:pt x="385672" y="3177226"/>
                  <a:pt x="381917" y="3168532"/>
                </a:cubicBezTo>
                <a:cubicBezTo>
                  <a:pt x="378161" y="3165633"/>
                  <a:pt x="374405" y="3165633"/>
                  <a:pt x="370650" y="3165633"/>
                </a:cubicBezTo>
                <a:cubicBezTo>
                  <a:pt x="366894" y="3165633"/>
                  <a:pt x="363138" y="3165633"/>
                  <a:pt x="355626" y="3165633"/>
                </a:cubicBezTo>
                <a:cubicBezTo>
                  <a:pt x="351870" y="3165633"/>
                  <a:pt x="351870" y="3162737"/>
                  <a:pt x="351870" y="3162737"/>
                </a:cubicBezTo>
                <a:cubicBezTo>
                  <a:pt x="351870" y="3159839"/>
                  <a:pt x="351870" y="3156941"/>
                  <a:pt x="355626" y="3156941"/>
                </a:cubicBezTo>
                <a:cubicBezTo>
                  <a:pt x="370650" y="3159839"/>
                  <a:pt x="385672" y="3151145"/>
                  <a:pt x="400696" y="3151145"/>
                </a:cubicBezTo>
                <a:cubicBezTo>
                  <a:pt x="408208" y="3154042"/>
                  <a:pt x="411964" y="3151145"/>
                  <a:pt x="411964" y="3145350"/>
                </a:cubicBezTo>
                <a:cubicBezTo>
                  <a:pt x="423232" y="3142452"/>
                  <a:pt x="430743" y="3133758"/>
                  <a:pt x="445766" y="3133758"/>
                </a:cubicBezTo>
                <a:cubicBezTo>
                  <a:pt x="445766" y="3139554"/>
                  <a:pt x="449522" y="3139554"/>
                  <a:pt x="453278" y="3136656"/>
                </a:cubicBezTo>
                <a:cubicBezTo>
                  <a:pt x="457034" y="3136656"/>
                  <a:pt x="460790" y="3133758"/>
                  <a:pt x="460790" y="3130860"/>
                </a:cubicBezTo>
                <a:cubicBezTo>
                  <a:pt x="464546" y="3119269"/>
                  <a:pt x="479569" y="3113473"/>
                  <a:pt x="494592" y="3116370"/>
                </a:cubicBezTo>
                <a:cubicBezTo>
                  <a:pt x="502104" y="3122167"/>
                  <a:pt x="513372" y="3119269"/>
                  <a:pt x="520884" y="3125065"/>
                </a:cubicBezTo>
                <a:cubicBezTo>
                  <a:pt x="520884" y="3125065"/>
                  <a:pt x="524640" y="3125065"/>
                  <a:pt x="524640" y="3122167"/>
                </a:cubicBezTo>
                <a:cubicBezTo>
                  <a:pt x="535907" y="3122167"/>
                  <a:pt x="543419" y="3119269"/>
                  <a:pt x="550930" y="3122167"/>
                </a:cubicBezTo>
                <a:cubicBezTo>
                  <a:pt x="569710" y="3122167"/>
                  <a:pt x="588489" y="3116370"/>
                  <a:pt x="603512" y="3130860"/>
                </a:cubicBezTo>
                <a:cubicBezTo>
                  <a:pt x="607268" y="3127962"/>
                  <a:pt x="607268" y="3125065"/>
                  <a:pt x="607268" y="3125065"/>
                </a:cubicBezTo>
                <a:cubicBezTo>
                  <a:pt x="605390" y="3120718"/>
                  <a:pt x="606329" y="3116372"/>
                  <a:pt x="608207" y="3112024"/>
                </a:cubicBezTo>
                <a:lnTo>
                  <a:pt x="611549" y="3105395"/>
                </a:lnTo>
                <a:lnTo>
                  <a:pt x="549443" y="3100561"/>
                </a:lnTo>
                <a:cubicBezTo>
                  <a:pt x="541416" y="3100297"/>
                  <a:pt x="529607" y="3101767"/>
                  <a:pt x="528832" y="3095542"/>
                </a:cubicBezTo>
                <a:cubicBezTo>
                  <a:pt x="526088" y="3089562"/>
                  <a:pt x="535619" y="3085847"/>
                  <a:pt x="541058" y="3081377"/>
                </a:cubicBezTo>
                <a:cubicBezTo>
                  <a:pt x="546652" y="3078151"/>
                  <a:pt x="554214" y="3074680"/>
                  <a:pt x="549658" y="3070190"/>
                </a:cubicBezTo>
                <a:cubicBezTo>
                  <a:pt x="546914" y="3064211"/>
                  <a:pt x="538732" y="3062701"/>
                  <a:pt x="530704" y="3062437"/>
                </a:cubicBezTo>
                <a:cubicBezTo>
                  <a:pt x="524800" y="3063172"/>
                  <a:pt x="518896" y="3063907"/>
                  <a:pt x="512991" y="3064643"/>
                </a:cubicBezTo>
                <a:cubicBezTo>
                  <a:pt x="485283" y="3066830"/>
                  <a:pt x="468297" y="3058830"/>
                  <a:pt x="466126" y="3041400"/>
                </a:cubicBezTo>
                <a:cubicBezTo>
                  <a:pt x="465351" y="3035175"/>
                  <a:pt x="464575" y="3028950"/>
                  <a:pt x="467736" y="3022235"/>
                </a:cubicBezTo>
                <a:cubicBezTo>
                  <a:pt x="468774" y="3014520"/>
                  <a:pt x="460436" y="3011765"/>
                  <a:pt x="448938" y="3015726"/>
                </a:cubicBezTo>
                <a:cubicBezTo>
                  <a:pt x="427754" y="3022158"/>
                  <a:pt x="419154" y="3033343"/>
                  <a:pt x="423293" y="3050529"/>
                </a:cubicBezTo>
                <a:cubicBezTo>
                  <a:pt x="408275" y="3042284"/>
                  <a:pt x="397349" y="3034794"/>
                  <a:pt x="390204" y="3025570"/>
                </a:cubicBezTo>
                <a:cubicBezTo>
                  <a:pt x="383059" y="3016345"/>
                  <a:pt x="386172" y="2993200"/>
                  <a:pt x="399019" y="2984014"/>
                </a:cubicBezTo>
                <a:cubicBezTo>
                  <a:pt x="415647" y="2973092"/>
                  <a:pt x="434135" y="2977111"/>
                  <a:pt x="448532" y="2980375"/>
                </a:cubicBezTo>
                <a:cubicBezTo>
                  <a:pt x="469144" y="2985394"/>
                  <a:pt x="491413" y="2987677"/>
                  <a:pt x="515030" y="2984736"/>
                </a:cubicBezTo>
                <a:cubicBezTo>
                  <a:pt x="528807" y="2983020"/>
                  <a:pt x="544552" y="2981059"/>
                  <a:pt x="560297" y="2979098"/>
                </a:cubicBezTo>
                <a:cubicBezTo>
                  <a:pt x="625244" y="2971008"/>
                  <a:pt x="688999" y="2969389"/>
                  <a:pt x="743892" y="2992896"/>
                </a:cubicBezTo>
                <a:cubicBezTo>
                  <a:pt x="764968" y="3001649"/>
                  <a:pt x="776312" y="2996443"/>
                  <a:pt x="784292" y="2980278"/>
                </a:cubicBezTo>
                <a:cubicBezTo>
                  <a:pt x="785950" y="2977543"/>
                  <a:pt x="781548" y="2974298"/>
                  <a:pt x="787297" y="2972317"/>
                </a:cubicBezTo>
                <a:cubicBezTo>
                  <a:pt x="793202" y="2971582"/>
                  <a:pt x="797448" y="2973581"/>
                  <a:pt x="799726" y="2975827"/>
                </a:cubicBezTo>
                <a:cubicBezTo>
                  <a:pt x="802004" y="2978072"/>
                  <a:pt x="804283" y="2980316"/>
                  <a:pt x="806406" y="2981316"/>
                </a:cubicBezTo>
                <a:cubicBezTo>
                  <a:pt x="813086" y="2986806"/>
                  <a:pt x="821578" y="2990805"/>
                  <a:pt x="830644" y="2983355"/>
                </a:cubicBezTo>
                <a:cubicBezTo>
                  <a:pt x="841677" y="2975658"/>
                  <a:pt x="825777" y="2976375"/>
                  <a:pt x="821375" y="2973130"/>
                </a:cubicBezTo>
                <a:cubicBezTo>
                  <a:pt x="821220" y="2971885"/>
                  <a:pt x="819252" y="2972130"/>
                  <a:pt x="819097" y="2970885"/>
                </a:cubicBezTo>
                <a:cubicBezTo>
                  <a:pt x="814851" y="2968885"/>
                  <a:pt x="812417" y="2965395"/>
                  <a:pt x="816044" y="2962415"/>
                </a:cubicBezTo>
                <a:cubicBezTo>
                  <a:pt x="819515" y="2958190"/>
                  <a:pt x="823451" y="2957699"/>
                  <a:pt x="829665" y="2959454"/>
                </a:cubicBezTo>
                <a:cubicBezTo>
                  <a:pt x="841939" y="2961719"/>
                  <a:pt x="853333" y="2960932"/>
                  <a:pt x="863414" y="2957621"/>
                </a:cubicBezTo>
                <a:lnTo>
                  <a:pt x="886164" y="2942694"/>
                </a:lnTo>
                <a:lnTo>
                  <a:pt x="874743" y="2936279"/>
                </a:lnTo>
                <a:cubicBezTo>
                  <a:pt x="870988" y="2936279"/>
                  <a:pt x="863478" y="2936279"/>
                  <a:pt x="859724" y="2936279"/>
                </a:cubicBezTo>
                <a:cubicBezTo>
                  <a:pt x="859724" y="2932483"/>
                  <a:pt x="859724" y="2932483"/>
                  <a:pt x="859724" y="2928686"/>
                </a:cubicBezTo>
                <a:cubicBezTo>
                  <a:pt x="859724" y="2928686"/>
                  <a:pt x="859724" y="2924889"/>
                  <a:pt x="859724" y="2924889"/>
                </a:cubicBezTo>
                <a:cubicBezTo>
                  <a:pt x="866295" y="2925839"/>
                  <a:pt x="872396" y="2925364"/>
                  <a:pt x="878263" y="2924119"/>
                </a:cubicBezTo>
                <a:lnTo>
                  <a:pt x="890557" y="2920245"/>
                </a:lnTo>
                <a:lnTo>
                  <a:pt x="884413" y="2913599"/>
                </a:lnTo>
                <a:cubicBezTo>
                  <a:pt x="875939" y="2909755"/>
                  <a:pt x="865258" y="2908241"/>
                  <a:pt x="855572" y="2910712"/>
                </a:cubicBezTo>
                <a:cubicBezTo>
                  <a:pt x="816830" y="2920594"/>
                  <a:pt x="778971" y="2921517"/>
                  <a:pt x="740182" y="2914969"/>
                </a:cubicBezTo>
                <a:cubicBezTo>
                  <a:pt x="726095" y="2914195"/>
                  <a:pt x="712008" y="2913421"/>
                  <a:pt x="700974" y="2921117"/>
                </a:cubicBezTo>
                <a:cubicBezTo>
                  <a:pt x="691599" y="2926078"/>
                  <a:pt x="687508" y="2925323"/>
                  <a:pt x="684609" y="2918098"/>
                </a:cubicBezTo>
                <a:cubicBezTo>
                  <a:pt x="681401" y="2908383"/>
                  <a:pt x="670785" y="2903384"/>
                  <a:pt x="654730" y="2902855"/>
                </a:cubicBezTo>
                <a:cubicBezTo>
                  <a:pt x="638520" y="2901081"/>
                  <a:pt x="620341" y="2899552"/>
                  <a:pt x="602163" y="2898023"/>
                </a:cubicBezTo>
                <a:cubicBezTo>
                  <a:pt x="586108" y="2897495"/>
                  <a:pt x="579273" y="2890760"/>
                  <a:pt x="580001" y="2880555"/>
                </a:cubicBezTo>
                <a:cubicBezTo>
                  <a:pt x="579846" y="2879310"/>
                  <a:pt x="579536" y="2876819"/>
                  <a:pt x="581194" y="2874084"/>
                </a:cubicBezTo>
                <a:cubicBezTo>
                  <a:pt x="580418" y="2867859"/>
                  <a:pt x="573894" y="2863615"/>
                  <a:pt x="564053" y="2864840"/>
                </a:cubicBezTo>
                <a:cubicBezTo>
                  <a:pt x="556026" y="2864576"/>
                  <a:pt x="556801" y="2870801"/>
                  <a:pt x="557421" y="2875781"/>
                </a:cubicBezTo>
                <a:cubicBezTo>
                  <a:pt x="556073" y="2881006"/>
                  <a:pt x="556694" y="2885986"/>
                  <a:pt x="545040" y="2888702"/>
                </a:cubicBezTo>
                <a:cubicBezTo>
                  <a:pt x="527327" y="2890908"/>
                  <a:pt x="510032" y="2880419"/>
                  <a:pt x="512572" y="2868724"/>
                </a:cubicBezTo>
                <a:cubicBezTo>
                  <a:pt x="512107" y="2864988"/>
                  <a:pt x="515733" y="2862009"/>
                  <a:pt x="511332" y="2858764"/>
                </a:cubicBezTo>
                <a:cubicBezTo>
                  <a:pt x="505427" y="2859499"/>
                  <a:pt x="505893" y="2863234"/>
                  <a:pt x="502111" y="2864969"/>
                </a:cubicBezTo>
                <a:cubicBezTo>
                  <a:pt x="493201" y="2873665"/>
                  <a:pt x="485329" y="2874646"/>
                  <a:pt x="476371" y="2866911"/>
                </a:cubicBezTo>
                <a:cubicBezTo>
                  <a:pt x="464825" y="2854442"/>
                  <a:pt x="447839" y="2846443"/>
                  <a:pt x="431009" y="2839689"/>
                </a:cubicBezTo>
                <a:cubicBezTo>
                  <a:pt x="411900" y="2830690"/>
                  <a:pt x="394604" y="2820201"/>
                  <a:pt x="390465" y="2803016"/>
                </a:cubicBezTo>
                <a:cubicBezTo>
                  <a:pt x="387721" y="2797036"/>
                  <a:pt x="382855" y="2790056"/>
                  <a:pt x="372704" y="2788792"/>
                </a:cubicBezTo>
                <a:cubicBezTo>
                  <a:pt x="331791" y="2781244"/>
                  <a:pt x="316261" y="2752835"/>
                  <a:pt x="277006" y="2742553"/>
                </a:cubicBezTo>
                <a:cubicBezTo>
                  <a:pt x="266545" y="2738797"/>
                  <a:pt x="267738" y="2732328"/>
                  <a:pt x="270899" y="2725613"/>
                </a:cubicBezTo>
                <a:cubicBezTo>
                  <a:pt x="276028" y="2718652"/>
                  <a:pt x="286333" y="2721161"/>
                  <a:pt x="292703" y="2724161"/>
                </a:cubicBezTo>
                <a:cubicBezTo>
                  <a:pt x="305287" y="2728915"/>
                  <a:pt x="316940" y="2726200"/>
                  <a:pt x="328129" y="2719748"/>
                </a:cubicBezTo>
                <a:cubicBezTo>
                  <a:pt x="341130" y="2711807"/>
                  <a:pt x="356565" y="2707356"/>
                  <a:pt x="374278" y="2705150"/>
                </a:cubicBezTo>
                <a:cubicBezTo>
                  <a:pt x="403955" y="2702718"/>
                  <a:pt x="421406" y="2714452"/>
                  <a:pt x="415704" y="2732863"/>
                </a:cubicBezTo>
                <a:cubicBezTo>
                  <a:pt x="414201" y="2736843"/>
                  <a:pt x="412854" y="2742068"/>
                  <a:pt x="413319" y="2745803"/>
                </a:cubicBezTo>
                <a:cubicBezTo>
                  <a:pt x="413474" y="2747048"/>
                  <a:pt x="411661" y="2748539"/>
                  <a:pt x="411661" y="2748539"/>
                </a:cubicBezTo>
                <a:cubicBezTo>
                  <a:pt x="413629" y="2748293"/>
                  <a:pt x="413629" y="2748293"/>
                  <a:pt x="415442" y="2746803"/>
                </a:cubicBezTo>
                <a:cubicBezTo>
                  <a:pt x="423314" y="2745822"/>
                  <a:pt x="429219" y="2745087"/>
                  <a:pt x="437246" y="2745351"/>
                </a:cubicBezTo>
                <a:cubicBezTo>
                  <a:pt x="475416" y="2746919"/>
                  <a:pt x="486759" y="2741713"/>
                  <a:pt x="495621" y="2716587"/>
                </a:cubicBezTo>
                <a:cubicBezTo>
                  <a:pt x="498162" y="2704892"/>
                  <a:pt x="509660" y="2700931"/>
                  <a:pt x="527684" y="2701214"/>
                </a:cubicBezTo>
                <a:cubicBezTo>
                  <a:pt x="541615" y="2700744"/>
                  <a:pt x="550108" y="2704744"/>
                  <a:pt x="559066" y="2712478"/>
                </a:cubicBezTo>
                <a:cubicBezTo>
                  <a:pt x="583817" y="2734682"/>
                  <a:pt x="619290" y="2746700"/>
                  <a:pt x="665332" y="2747286"/>
                </a:cubicBezTo>
                <a:cubicBezTo>
                  <a:pt x="703657" y="2750098"/>
                  <a:pt x="703657" y="2750098"/>
                  <a:pt x="692683" y="2726179"/>
                </a:cubicBezTo>
                <a:cubicBezTo>
                  <a:pt x="687041" y="2712974"/>
                  <a:pt x="690202" y="2706259"/>
                  <a:pt x="707294" y="2699072"/>
                </a:cubicBezTo>
                <a:cubicBezTo>
                  <a:pt x="715525" y="2717012"/>
                  <a:pt x="721894" y="2720012"/>
                  <a:pt x="751571" y="2717580"/>
                </a:cubicBezTo>
                <a:cubicBezTo>
                  <a:pt x="771252" y="2715128"/>
                  <a:pt x="792436" y="2708697"/>
                  <a:pt x="807764" y="2719431"/>
                </a:cubicBezTo>
                <a:cubicBezTo>
                  <a:pt x="807919" y="2720676"/>
                  <a:pt x="809887" y="2720431"/>
                  <a:pt x="811855" y="2720185"/>
                </a:cubicBezTo>
                <a:cubicBezTo>
                  <a:pt x="823353" y="2716225"/>
                  <a:pt x="831706" y="2711075"/>
                  <a:pt x="837178" y="2704862"/>
                </a:cubicBezTo>
                <a:lnTo>
                  <a:pt x="837582" y="2703771"/>
                </a:lnTo>
                <a:lnTo>
                  <a:pt x="824677" y="2704671"/>
                </a:lnTo>
                <a:cubicBezTo>
                  <a:pt x="813413" y="2704671"/>
                  <a:pt x="805904" y="2700874"/>
                  <a:pt x="805904" y="2693281"/>
                </a:cubicBezTo>
                <a:cubicBezTo>
                  <a:pt x="805904" y="2685688"/>
                  <a:pt x="809658" y="2678096"/>
                  <a:pt x="817168" y="2678096"/>
                </a:cubicBezTo>
                <a:lnTo>
                  <a:pt x="845555" y="2672878"/>
                </a:lnTo>
                <a:lnTo>
                  <a:pt x="845635" y="2670462"/>
                </a:lnTo>
                <a:cubicBezTo>
                  <a:pt x="847138" y="2666482"/>
                  <a:pt x="850686" y="2662880"/>
                  <a:pt x="858326" y="2660031"/>
                </a:cubicBezTo>
                <a:cubicBezTo>
                  <a:pt x="860139" y="2658542"/>
                  <a:pt x="865733" y="2655316"/>
                  <a:pt x="866198" y="2659050"/>
                </a:cubicBezTo>
                <a:cubicBezTo>
                  <a:pt x="867803" y="2663908"/>
                  <a:pt x="872088" y="2666219"/>
                  <a:pt x="877506" y="2667599"/>
                </a:cubicBezTo>
                <a:lnTo>
                  <a:pt x="895270" y="2670502"/>
                </a:lnTo>
                <a:lnTo>
                  <a:pt x="899160" y="2670502"/>
                </a:lnTo>
                <a:lnTo>
                  <a:pt x="903288" y="2662155"/>
                </a:lnTo>
                <a:lnTo>
                  <a:pt x="896017" y="2659114"/>
                </a:lnTo>
                <a:cubicBezTo>
                  <a:pt x="896017" y="2655316"/>
                  <a:pt x="888508" y="2655316"/>
                  <a:pt x="888508" y="2651520"/>
                </a:cubicBezTo>
                <a:cubicBezTo>
                  <a:pt x="892262" y="2643928"/>
                  <a:pt x="896017" y="2643928"/>
                  <a:pt x="899772" y="2643928"/>
                </a:cubicBezTo>
                <a:lnTo>
                  <a:pt x="911338" y="2645876"/>
                </a:lnTo>
                <a:lnTo>
                  <a:pt x="912290" y="2643951"/>
                </a:lnTo>
                <a:cubicBezTo>
                  <a:pt x="912290" y="2638256"/>
                  <a:pt x="915106" y="2632562"/>
                  <a:pt x="919330" y="2628290"/>
                </a:cubicBezTo>
                <a:lnTo>
                  <a:pt x="926609" y="2624945"/>
                </a:lnTo>
                <a:lnTo>
                  <a:pt x="922300" y="2624945"/>
                </a:lnTo>
                <a:cubicBezTo>
                  <a:pt x="922300" y="2613556"/>
                  <a:pt x="929809" y="2598370"/>
                  <a:pt x="911036" y="2594574"/>
                </a:cubicBezTo>
                <a:cubicBezTo>
                  <a:pt x="911036" y="2594574"/>
                  <a:pt x="911036" y="2590777"/>
                  <a:pt x="911036" y="2586981"/>
                </a:cubicBezTo>
                <a:cubicBezTo>
                  <a:pt x="914791" y="2583184"/>
                  <a:pt x="918545" y="2586981"/>
                  <a:pt x="922300" y="2583184"/>
                </a:cubicBezTo>
                <a:cubicBezTo>
                  <a:pt x="927932" y="2583184"/>
                  <a:pt x="934503" y="2584133"/>
                  <a:pt x="941074" y="2584608"/>
                </a:cubicBezTo>
                <a:lnTo>
                  <a:pt x="959400" y="2583218"/>
                </a:lnTo>
                <a:lnTo>
                  <a:pt x="951979" y="2582360"/>
                </a:lnTo>
                <a:lnTo>
                  <a:pt x="941157" y="2571796"/>
                </a:lnTo>
                <a:lnTo>
                  <a:pt x="922300" y="2571796"/>
                </a:lnTo>
                <a:cubicBezTo>
                  <a:pt x="911036" y="2571796"/>
                  <a:pt x="896017" y="2571796"/>
                  <a:pt x="884753" y="2571796"/>
                </a:cubicBezTo>
                <a:cubicBezTo>
                  <a:pt x="877243" y="2571796"/>
                  <a:pt x="869734" y="2571796"/>
                  <a:pt x="865979" y="2571796"/>
                </a:cubicBezTo>
                <a:lnTo>
                  <a:pt x="838594" y="2554489"/>
                </a:lnTo>
                <a:lnTo>
                  <a:pt x="829480" y="2561480"/>
                </a:lnTo>
                <a:cubicBezTo>
                  <a:pt x="806952" y="2576666"/>
                  <a:pt x="803197" y="2576666"/>
                  <a:pt x="788178" y="2557683"/>
                </a:cubicBezTo>
                <a:cubicBezTo>
                  <a:pt x="784424" y="2557683"/>
                  <a:pt x="784424" y="2550090"/>
                  <a:pt x="780669" y="2546294"/>
                </a:cubicBezTo>
                <a:cubicBezTo>
                  <a:pt x="758141" y="2565276"/>
                  <a:pt x="739367" y="2565276"/>
                  <a:pt x="716839" y="2565276"/>
                </a:cubicBezTo>
                <a:cubicBezTo>
                  <a:pt x="701820" y="2565276"/>
                  <a:pt x="690556" y="2565276"/>
                  <a:pt x="675537" y="2565276"/>
                </a:cubicBezTo>
                <a:cubicBezTo>
                  <a:pt x="645499" y="2561480"/>
                  <a:pt x="615461" y="2572869"/>
                  <a:pt x="581669" y="2569073"/>
                </a:cubicBezTo>
                <a:cubicBezTo>
                  <a:pt x="570404" y="2569073"/>
                  <a:pt x="566650" y="2584259"/>
                  <a:pt x="555386" y="2572869"/>
                </a:cubicBezTo>
                <a:cubicBezTo>
                  <a:pt x="544121" y="2565276"/>
                  <a:pt x="532857" y="2572869"/>
                  <a:pt x="525348" y="2569073"/>
                </a:cubicBezTo>
                <a:cubicBezTo>
                  <a:pt x="514084" y="2569073"/>
                  <a:pt x="502819" y="2569073"/>
                  <a:pt x="491555" y="2569073"/>
                </a:cubicBezTo>
                <a:cubicBezTo>
                  <a:pt x="484046" y="2561480"/>
                  <a:pt x="491555" y="2553887"/>
                  <a:pt x="487801" y="2546294"/>
                </a:cubicBezTo>
                <a:cubicBezTo>
                  <a:pt x="476536" y="2531108"/>
                  <a:pt x="461517" y="2527311"/>
                  <a:pt x="442744" y="2534905"/>
                </a:cubicBezTo>
                <a:cubicBezTo>
                  <a:pt x="438989" y="2534905"/>
                  <a:pt x="438989" y="2538701"/>
                  <a:pt x="431480" y="2538701"/>
                </a:cubicBezTo>
                <a:cubicBezTo>
                  <a:pt x="427725" y="2538701"/>
                  <a:pt x="423970" y="2534905"/>
                  <a:pt x="423970" y="2527311"/>
                </a:cubicBezTo>
                <a:cubicBezTo>
                  <a:pt x="423970" y="2523515"/>
                  <a:pt x="423970" y="2515922"/>
                  <a:pt x="431480" y="2515922"/>
                </a:cubicBezTo>
                <a:cubicBezTo>
                  <a:pt x="442744" y="2519719"/>
                  <a:pt x="454008" y="2515922"/>
                  <a:pt x="461517" y="2519719"/>
                </a:cubicBezTo>
                <a:cubicBezTo>
                  <a:pt x="476536" y="2519719"/>
                  <a:pt x="484046" y="2512125"/>
                  <a:pt x="495310" y="2512125"/>
                </a:cubicBezTo>
                <a:cubicBezTo>
                  <a:pt x="502819" y="2508329"/>
                  <a:pt x="506574" y="2496940"/>
                  <a:pt x="506574" y="2489347"/>
                </a:cubicBezTo>
                <a:cubicBezTo>
                  <a:pt x="514084" y="2477958"/>
                  <a:pt x="514084" y="2474161"/>
                  <a:pt x="525348" y="2481754"/>
                </a:cubicBezTo>
                <a:cubicBezTo>
                  <a:pt x="540367" y="2485550"/>
                  <a:pt x="555386" y="2489347"/>
                  <a:pt x="570404" y="2496940"/>
                </a:cubicBezTo>
                <a:cubicBezTo>
                  <a:pt x="574159" y="2500736"/>
                  <a:pt x="581669" y="2496940"/>
                  <a:pt x="589178" y="2496940"/>
                </a:cubicBezTo>
                <a:cubicBezTo>
                  <a:pt x="592933" y="2496940"/>
                  <a:pt x="592933" y="2489347"/>
                  <a:pt x="596688" y="2485550"/>
                </a:cubicBezTo>
                <a:cubicBezTo>
                  <a:pt x="604197" y="2477958"/>
                  <a:pt x="596688" y="2474161"/>
                  <a:pt x="592933" y="2466568"/>
                </a:cubicBezTo>
                <a:cubicBezTo>
                  <a:pt x="589178" y="2458975"/>
                  <a:pt x="577914" y="2458975"/>
                  <a:pt x="570404" y="2451382"/>
                </a:cubicBezTo>
                <a:cubicBezTo>
                  <a:pt x="566650" y="2447586"/>
                  <a:pt x="566650" y="2447586"/>
                  <a:pt x="566650" y="2443790"/>
                </a:cubicBezTo>
                <a:cubicBezTo>
                  <a:pt x="566650" y="2439993"/>
                  <a:pt x="570404" y="2439993"/>
                  <a:pt x="574159" y="2439993"/>
                </a:cubicBezTo>
                <a:cubicBezTo>
                  <a:pt x="585423" y="2439993"/>
                  <a:pt x="600442" y="2436196"/>
                  <a:pt x="611706" y="2443790"/>
                </a:cubicBezTo>
                <a:cubicBezTo>
                  <a:pt x="611706" y="2447586"/>
                  <a:pt x="615461" y="2443790"/>
                  <a:pt x="615461" y="2443790"/>
                </a:cubicBezTo>
                <a:cubicBezTo>
                  <a:pt x="622971" y="2439993"/>
                  <a:pt x="615461" y="2439993"/>
                  <a:pt x="615461" y="2436196"/>
                </a:cubicBezTo>
                <a:cubicBezTo>
                  <a:pt x="611706" y="2432400"/>
                  <a:pt x="611706" y="2424807"/>
                  <a:pt x="619216" y="2424807"/>
                </a:cubicBezTo>
                <a:cubicBezTo>
                  <a:pt x="626725" y="2424807"/>
                  <a:pt x="634235" y="2424807"/>
                  <a:pt x="645499" y="2424807"/>
                </a:cubicBezTo>
                <a:cubicBezTo>
                  <a:pt x="634235" y="2417214"/>
                  <a:pt x="622971" y="2417214"/>
                  <a:pt x="611706" y="2413418"/>
                </a:cubicBezTo>
                <a:cubicBezTo>
                  <a:pt x="604197" y="2409621"/>
                  <a:pt x="604197" y="2405825"/>
                  <a:pt x="607952" y="2402028"/>
                </a:cubicBezTo>
                <a:cubicBezTo>
                  <a:pt x="611706" y="2386842"/>
                  <a:pt x="611706" y="2383046"/>
                  <a:pt x="596688" y="2379249"/>
                </a:cubicBezTo>
                <a:cubicBezTo>
                  <a:pt x="592933" y="2379249"/>
                  <a:pt x="585423" y="2379249"/>
                  <a:pt x="581669" y="2379249"/>
                </a:cubicBezTo>
                <a:cubicBezTo>
                  <a:pt x="581669" y="2375453"/>
                  <a:pt x="581669" y="2375453"/>
                  <a:pt x="581669" y="2371657"/>
                </a:cubicBezTo>
                <a:cubicBezTo>
                  <a:pt x="581669" y="2371657"/>
                  <a:pt x="581669" y="2367860"/>
                  <a:pt x="581669" y="2367860"/>
                </a:cubicBezTo>
                <a:cubicBezTo>
                  <a:pt x="607952" y="2371657"/>
                  <a:pt x="626725" y="2352674"/>
                  <a:pt x="653008" y="2352674"/>
                </a:cubicBezTo>
                <a:cubicBezTo>
                  <a:pt x="668027" y="2352674"/>
                  <a:pt x="683046" y="2345081"/>
                  <a:pt x="698065" y="2333691"/>
                </a:cubicBezTo>
                <a:cubicBezTo>
                  <a:pt x="698065" y="2329895"/>
                  <a:pt x="705575" y="2329895"/>
                  <a:pt x="705575" y="2326099"/>
                </a:cubicBezTo>
                <a:cubicBezTo>
                  <a:pt x="705575" y="2318505"/>
                  <a:pt x="698065" y="2318505"/>
                  <a:pt x="694310" y="2318505"/>
                </a:cubicBezTo>
                <a:cubicBezTo>
                  <a:pt x="683046" y="2318505"/>
                  <a:pt x="671782" y="2318505"/>
                  <a:pt x="660518" y="2318505"/>
                </a:cubicBezTo>
                <a:cubicBezTo>
                  <a:pt x="656763" y="2318505"/>
                  <a:pt x="653008" y="2318505"/>
                  <a:pt x="653008" y="2314709"/>
                </a:cubicBezTo>
                <a:cubicBezTo>
                  <a:pt x="653008" y="2310913"/>
                  <a:pt x="653008" y="2307116"/>
                  <a:pt x="656763" y="2307116"/>
                </a:cubicBezTo>
                <a:cubicBezTo>
                  <a:pt x="664273" y="2307116"/>
                  <a:pt x="668027" y="2299523"/>
                  <a:pt x="679291" y="2299523"/>
                </a:cubicBezTo>
                <a:cubicBezTo>
                  <a:pt x="690556" y="2299523"/>
                  <a:pt x="701820" y="2299523"/>
                  <a:pt x="713084" y="2299523"/>
                </a:cubicBezTo>
                <a:cubicBezTo>
                  <a:pt x="720593" y="2295727"/>
                  <a:pt x="716839" y="2288134"/>
                  <a:pt x="716839" y="2284337"/>
                </a:cubicBezTo>
                <a:cubicBezTo>
                  <a:pt x="716839" y="2280541"/>
                  <a:pt x="716839" y="2276745"/>
                  <a:pt x="716839" y="2276745"/>
                </a:cubicBezTo>
                <a:cubicBezTo>
                  <a:pt x="694310" y="2272948"/>
                  <a:pt x="683046" y="2253965"/>
                  <a:pt x="660518" y="2253965"/>
                </a:cubicBezTo>
                <a:cubicBezTo>
                  <a:pt x="615461" y="2253965"/>
                  <a:pt x="574159" y="2265355"/>
                  <a:pt x="529103" y="2261559"/>
                </a:cubicBezTo>
                <a:cubicBezTo>
                  <a:pt x="521593" y="2257763"/>
                  <a:pt x="510329" y="2265355"/>
                  <a:pt x="510329" y="2253965"/>
                </a:cubicBezTo>
                <a:cubicBezTo>
                  <a:pt x="506574" y="2238780"/>
                  <a:pt x="521593" y="2246373"/>
                  <a:pt x="529103" y="2246373"/>
                </a:cubicBezTo>
                <a:cubicBezTo>
                  <a:pt x="544121" y="2250169"/>
                  <a:pt x="559140" y="2238780"/>
                  <a:pt x="574159" y="2238780"/>
                </a:cubicBezTo>
                <a:cubicBezTo>
                  <a:pt x="589178" y="2242577"/>
                  <a:pt x="607952" y="2246373"/>
                  <a:pt x="622971" y="2238780"/>
                </a:cubicBezTo>
                <a:cubicBezTo>
                  <a:pt x="649254" y="2231187"/>
                  <a:pt x="675537" y="2234983"/>
                  <a:pt x="698065" y="2234983"/>
                </a:cubicBezTo>
                <a:lnTo>
                  <a:pt x="746401" y="2225737"/>
                </a:lnTo>
                <a:lnTo>
                  <a:pt x="750522" y="2221571"/>
                </a:lnTo>
                <a:cubicBezTo>
                  <a:pt x="753338" y="2221571"/>
                  <a:pt x="757092" y="2222520"/>
                  <a:pt x="760847" y="2222520"/>
                </a:cubicBezTo>
                <a:lnTo>
                  <a:pt x="763218" y="2222520"/>
                </a:lnTo>
                <a:lnTo>
                  <a:pt x="767528" y="2221695"/>
                </a:lnTo>
                <a:cubicBezTo>
                  <a:pt x="778322" y="2217900"/>
                  <a:pt x="788648" y="2213154"/>
                  <a:pt x="798387" y="2207222"/>
                </a:cubicBezTo>
                <a:lnTo>
                  <a:pt x="803740" y="2202993"/>
                </a:lnTo>
                <a:lnTo>
                  <a:pt x="794171" y="2202114"/>
                </a:lnTo>
                <a:cubicBezTo>
                  <a:pt x="788069" y="2202589"/>
                  <a:pt x="781498" y="2203538"/>
                  <a:pt x="775866" y="2203538"/>
                </a:cubicBezTo>
                <a:cubicBezTo>
                  <a:pt x="768356" y="2203538"/>
                  <a:pt x="764602" y="2199742"/>
                  <a:pt x="764602" y="2192148"/>
                </a:cubicBezTo>
                <a:cubicBezTo>
                  <a:pt x="764602" y="2188352"/>
                  <a:pt x="768356" y="2180759"/>
                  <a:pt x="775866" y="2180759"/>
                </a:cubicBezTo>
                <a:lnTo>
                  <a:pt x="836736" y="2180759"/>
                </a:lnTo>
                <a:lnTo>
                  <a:pt x="846078" y="2176627"/>
                </a:lnTo>
                <a:lnTo>
                  <a:pt x="831249" y="2172217"/>
                </a:lnTo>
                <a:lnTo>
                  <a:pt x="821984" y="2162851"/>
                </a:lnTo>
                <a:lnTo>
                  <a:pt x="675537" y="2162851"/>
                </a:lnTo>
                <a:cubicBezTo>
                  <a:pt x="653008" y="2162851"/>
                  <a:pt x="637990" y="2143868"/>
                  <a:pt x="619216" y="2124886"/>
                </a:cubicBezTo>
                <a:cubicBezTo>
                  <a:pt x="619216" y="2124886"/>
                  <a:pt x="619216" y="2121090"/>
                  <a:pt x="619216" y="2117293"/>
                </a:cubicBezTo>
                <a:cubicBezTo>
                  <a:pt x="626725" y="2105904"/>
                  <a:pt x="630480" y="2098311"/>
                  <a:pt x="634235" y="2086922"/>
                </a:cubicBezTo>
                <a:cubicBezTo>
                  <a:pt x="634235" y="2075532"/>
                  <a:pt x="645499" y="2064143"/>
                  <a:pt x="656763" y="2064143"/>
                </a:cubicBezTo>
                <a:cubicBezTo>
                  <a:pt x="686801" y="2064143"/>
                  <a:pt x="686801" y="2037567"/>
                  <a:pt x="690556" y="2018585"/>
                </a:cubicBezTo>
                <a:cubicBezTo>
                  <a:pt x="694310" y="1992010"/>
                  <a:pt x="713084" y="1973028"/>
                  <a:pt x="731858" y="1954045"/>
                </a:cubicBezTo>
                <a:cubicBezTo>
                  <a:pt x="735612" y="1946452"/>
                  <a:pt x="743122" y="1950249"/>
                  <a:pt x="746876" y="1950249"/>
                </a:cubicBezTo>
                <a:cubicBezTo>
                  <a:pt x="761895" y="1950249"/>
                  <a:pt x="776914" y="1954045"/>
                  <a:pt x="788178" y="1942656"/>
                </a:cubicBezTo>
                <a:lnTo>
                  <a:pt x="796888" y="1940454"/>
                </a:lnTo>
                <a:lnTo>
                  <a:pt x="786257" y="1939319"/>
                </a:lnTo>
                <a:cubicBezTo>
                  <a:pt x="778745" y="1936851"/>
                  <a:pt x="774990" y="1940553"/>
                  <a:pt x="767478" y="1940553"/>
                </a:cubicBezTo>
                <a:cubicBezTo>
                  <a:pt x="722407" y="1940553"/>
                  <a:pt x="673581" y="1940553"/>
                  <a:pt x="624755" y="1940553"/>
                </a:cubicBezTo>
                <a:cubicBezTo>
                  <a:pt x="594708" y="1936851"/>
                  <a:pt x="564661" y="1939319"/>
                  <a:pt x="534615" y="1939319"/>
                </a:cubicBezTo>
                <a:cubicBezTo>
                  <a:pt x="527103" y="1939319"/>
                  <a:pt x="519591" y="1938085"/>
                  <a:pt x="515835" y="1935617"/>
                </a:cubicBezTo>
                <a:cubicBezTo>
                  <a:pt x="527103" y="1934383"/>
                  <a:pt x="538370" y="1933149"/>
                  <a:pt x="549638" y="1933149"/>
                </a:cubicBezTo>
                <a:cubicBezTo>
                  <a:pt x="564661" y="1933149"/>
                  <a:pt x="579685" y="1933149"/>
                  <a:pt x="594708" y="1933149"/>
                </a:cubicBezTo>
                <a:cubicBezTo>
                  <a:pt x="602220" y="1933149"/>
                  <a:pt x="617243" y="1933149"/>
                  <a:pt x="613488" y="1928213"/>
                </a:cubicBezTo>
                <a:cubicBezTo>
                  <a:pt x="613488" y="1925745"/>
                  <a:pt x="620999" y="1925745"/>
                  <a:pt x="624755" y="1925745"/>
                </a:cubicBezTo>
                <a:cubicBezTo>
                  <a:pt x="647290" y="1925745"/>
                  <a:pt x="669825" y="1925745"/>
                  <a:pt x="692361" y="1925745"/>
                </a:cubicBezTo>
                <a:cubicBezTo>
                  <a:pt x="696116" y="1925745"/>
                  <a:pt x="699872" y="1925745"/>
                  <a:pt x="703628" y="1925745"/>
                </a:cubicBezTo>
                <a:cubicBezTo>
                  <a:pt x="707384" y="1925745"/>
                  <a:pt x="707384" y="1924511"/>
                  <a:pt x="707384" y="1923277"/>
                </a:cubicBezTo>
                <a:cubicBezTo>
                  <a:pt x="707384" y="1923277"/>
                  <a:pt x="707384" y="1923277"/>
                  <a:pt x="707384" y="1922043"/>
                </a:cubicBezTo>
                <a:cubicBezTo>
                  <a:pt x="707384" y="1922043"/>
                  <a:pt x="703628" y="1922043"/>
                  <a:pt x="703628" y="1922043"/>
                </a:cubicBezTo>
                <a:cubicBezTo>
                  <a:pt x="677337" y="1923277"/>
                  <a:pt x="651046" y="1920809"/>
                  <a:pt x="624755" y="1919575"/>
                </a:cubicBezTo>
                <a:cubicBezTo>
                  <a:pt x="605976" y="1919575"/>
                  <a:pt x="590952" y="1919575"/>
                  <a:pt x="572173" y="1917107"/>
                </a:cubicBezTo>
                <a:cubicBezTo>
                  <a:pt x="568417" y="1915873"/>
                  <a:pt x="564661" y="1915873"/>
                  <a:pt x="564661" y="1915873"/>
                </a:cubicBezTo>
                <a:cubicBezTo>
                  <a:pt x="542126" y="1919575"/>
                  <a:pt x="523347" y="1917107"/>
                  <a:pt x="500812" y="1918341"/>
                </a:cubicBezTo>
                <a:cubicBezTo>
                  <a:pt x="493300" y="1918341"/>
                  <a:pt x="482033" y="1917107"/>
                  <a:pt x="470765" y="1919575"/>
                </a:cubicBezTo>
                <a:cubicBezTo>
                  <a:pt x="463253" y="1920809"/>
                  <a:pt x="455742" y="1919575"/>
                  <a:pt x="451986" y="1915873"/>
                </a:cubicBezTo>
                <a:cubicBezTo>
                  <a:pt x="444474" y="1910937"/>
                  <a:pt x="444474" y="1909703"/>
                  <a:pt x="459497" y="1908469"/>
                </a:cubicBezTo>
                <a:cubicBezTo>
                  <a:pt x="474521" y="1907235"/>
                  <a:pt x="478277" y="1903533"/>
                  <a:pt x="493300" y="1904767"/>
                </a:cubicBezTo>
                <a:cubicBezTo>
                  <a:pt x="504568" y="1906001"/>
                  <a:pt x="515835" y="1904767"/>
                  <a:pt x="527103" y="1904767"/>
                </a:cubicBezTo>
                <a:cubicBezTo>
                  <a:pt x="530859" y="1904767"/>
                  <a:pt x="534615" y="1904767"/>
                  <a:pt x="542126" y="1903533"/>
                </a:cubicBezTo>
                <a:cubicBezTo>
                  <a:pt x="527103" y="1903533"/>
                  <a:pt x="515835" y="1902299"/>
                  <a:pt x="504568" y="1902299"/>
                </a:cubicBezTo>
                <a:cubicBezTo>
                  <a:pt x="504568" y="1899831"/>
                  <a:pt x="500812" y="1897363"/>
                  <a:pt x="512079" y="1893661"/>
                </a:cubicBezTo>
                <a:cubicBezTo>
                  <a:pt x="515835" y="1891193"/>
                  <a:pt x="523347" y="1891193"/>
                  <a:pt x="534615" y="1891193"/>
                </a:cubicBezTo>
                <a:cubicBezTo>
                  <a:pt x="538370" y="1891193"/>
                  <a:pt x="542126" y="1889959"/>
                  <a:pt x="538370" y="1887491"/>
                </a:cubicBezTo>
                <a:cubicBezTo>
                  <a:pt x="534615" y="1887491"/>
                  <a:pt x="534615" y="1886257"/>
                  <a:pt x="530859" y="1886257"/>
                </a:cubicBezTo>
                <a:cubicBezTo>
                  <a:pt x="512079" y="1886257"/>
                  <a:pt x="493300" y="1883789"/>
                  <a:pt x="478277" y="1887491"/>
                </a:cubicBezTo>
                <a:cubicBezTo>
                  <a:pt x="467009" y="1889959"/>
                  <a:pt x="451986" y="1889959"/>
                  <a:pt x="444474" y="1887491"/>
                </a:cubicBezTo>
                <a:cubicBezTo>
                  <a:pt x="436962" y="1883789"/>
                  <a:pt x="425695" y="1883789"/>
                  <a:pt x="410671" y="1883789"/>
                </a:cubicBezTo>
                <a:cubicBezTo>
                  <a:pt x="399403" y="1883789"/>
                  <a:pt x="388136" y="1883789"/>
                  <a:pt x="388136" y="1877619"/>
                </a:cubicBezTo>
                <a:cubicBezTo>
                  <a:pt x="388136" y="1875151"/>
                  <a:pt x="376868" y="1875151"/>
                  <a:pt x="369356" y="1873917"/>
                </a:cubicBezTo>
                <a:cubicBezTo>
                  <a:pt x="361845" y="1873917"/>
                  <a:pt x="354333" y="1873917"/>
                  <a:pt x="350577" y="1873917"/>
                </a:cubicBezTo>
                <a:cubicBezTo>
                  <a:pt x="335554" y="1873917"/>
                  <a:pt x="331798" y="1871449"/>
                  <a:pt x="343065" y="1867747"/>
                </a:cubicBezTo>
                <a:cubicBezTo>
                  <a:pt x="346821" y="1865279"/>
                  <a:pt x="350577" y="1861577"/>
                  <a:pt x="361845" y="1862811"/>
                </a:cubicBezTo>
                <a:cubicBezTo>
                  <a:pt x="376868" y="1864045"/>
                  <a:pt x="391891" y="1864045"/>
                  <a:pt x="406915" y="1862811"/>
                </a:cubicBezTo>
                <a:cubicBezTo>
                  <a:pt x="425695" y="1861577"/>
                  <a:pt x="440718" y="1862811"/>
                  <a:pt x="455742" y="1862811"/>
                </a:cubicBezTo>
                <a:cubicBezTo>
                  <a:pt x="470765" y="1862811"/>
                  <a:pt x="482033" y="1860343"/>
                  <a:pt x="497056" y="1860343"/>
                </a:cubicBezTo>
                <a:cubicBezTo>
                  <a:pt x="508324" y="1860343"/>
                  <a:pt x="512079" y="1856640"/>
                  <a:pt x="512079" y="1850471"/>
                </a:cubicBezTo>
                <a:cubicBezTo>
                  <a:pt x="508324" y="1848002"/>
                  <a:pt x="523347" y="1843067"/>
                  <a:pt x="530859" y="1844301"/>
                </a:cubicBezTo>
                <a:cubicBezTo>
                  <a:pt x="545882" y="1844301"/>
                  <a:pt x="557150" y="1841833"/>
                  <a:pt x="572173" y="1845535"/>
                </a:cubicBezTo>
                <a:cubicBezTo>
                  <a:pt x="579685" y="1846769"/>
                  <a:pt x="590952" y="1845535"/>
                  <a:pt x="590952" y="1843067"/>
                </a:cubicBezTo>
                <a:cubicBezTo>
                  <a:pt x="590952" y="1838130"/>
                  <a:pt x="598464" y="1839364"/>
                  <a:pt x="605976" y="1840599"/>
                </a:cubicBezTo>
                <a:cubicBezTo>
                  <a:pt x="628511" y="1841833"/>
                  <a:pt x="628511" y="1841833"/>
                  <a:pt x="651046" y="1840599"/>
                </a:cubicBezTo>
                <a:cubicBezTo>
                  <a:pt x="666070" y="1839364"/>
                  <a:pt x="681093" y="1838130"/>
                  <a:pt x="696116" y="1838130"/>
                </a:cubicBezTo>
                <a:cubicBezTo>
                  <a:pt x="714896" y="1836896"/>
                  <a:pt x="737431" y="1835662"/>
                  <a:pt x="756210" y="1835662"/>
                </a:cubicBezTo>
                <a:cubicBezTo>
                  <a:pt x="759966" y="1835662"/>
                  <a:pt x="759966" y="1835662"/>
                  <a:pt x="763722" y="1835662"/>
                </a:cubicBezTo>
                <a:cubicBezTo>
                  <a:pt x="767478" y="1835662"/>
                  <a:pt x="763722" y="1831960"/>
                  <a:pt x="771234" y="1831960"/>
                </a:cubicBezTo>
                <a:cubicBezTo>
                  <a:pt x="778745" y="1833194"/>
                  <a:pt x="782501" y="1834428"/>
                  <a:pt x="786257" y="1834428"/>
                </a:cubicBezTo>
                <a:cubicBezTo>
                  <a:pt x="797525" y="1834428"/>
                  <a:pt x="805036" y="1831960"/>
                  <a:pt x="812548" y="1831960"/>
                </a:cubicBezTo>
                <a:cubicBezTo>
                  <a:pt x="823816" y="1831960"/>
                  <a:pt x="831327" y="1833194"/>
                  <a:pt x="838839" y="1831960"/>
                </a:cubicBezTo>
                <a:cubicBezTo>
                  <a:pt x="846351" y="1830726"/>
                  <a:pt x="850107" y="1830726"/>
                  <a:pt x="857618" y="1830726"/>
                </a:cubicBezTo>
                <a:cubicBezTo>
                  <a:pt x="872642" y="1830726"/>
                  <a:pt x="887665" y="1828258"/>
                  <a:pt x="902689" y="1828258"/>
                </a:cubicBezTo>
                <a:cubicBezTo>
                  <a:pt x="906445" y="1825790"/>
                  <a:pt x="917712" y="1827024"/>
                  <a:pt x="925224" y="1827024"/>
                </a:cubicBezTo>
                <a:cubicBezTo>
                  <a:pt x="928980" y="1827024"/>
                  <a:pt x="932736" y="1827024"/>
                  <a:pt x="932736" y="1827024"/>
                </a:cubicBezTo>
                <a:lnTo>
                  <a:pt x="974440" y="1826372"/>
                </a:lnTo>
                <a:lnTo>
                  <a:pt x="973613" y="1817171"/>
                </a:lnTo>
                <a:cubicBezTo>
                  <a:pt x="969858" y="1813375"/>
                  <a:pt x="969858" y="1809579"/>
                  <a:pt x="977367" y="1805782"/>
                </a:cubicBezTo>
                <a:cubicBezTo>
                  <a:pt x="983000" y="1803884"/>
                  <a:pt x="988632" y="1802935"/>
                  <a:pt x="994264" y="1801511"/>
                </a:cubicBezTo>
                <a:lnTo>
                  <a:pt x="1005191" y="1796908"/>
                </a:lnTo>
                <a:lnTo>
                  <a:pt x="997481" y="1794393"/>
                </a:lnTo>
                <a:lnTo>
                  <a:pt x="984877" y="1794393"/>
                </a:lnTo>
                <a:cubicBezTo>
                  <a:pt x="981122" y="1794393"/>
                  <a:pt x="979245" y="1792494"/>
                  <a:pt x="978775" y="1790122"/>
                </a:cubicBezTo>
                <a:lnTo>
                  <a:pt x="979320" y="1788469"/>
                </a:lnTo>
                <a:lnTo>
                  <a:pt x="977973" y="1788030"/>
                </a:lnTo>
                <a:cubicBezTo>
                  <a:pt x="970464" y="1784234"/>
                  <a:pt x="962954" y="1791827"/>
                  <a:pt x="951690" y="1795623"/>
                </a:cubicBezTo>
                <a:cubicBezTo>
                  <a:pt x="940426" y="1795623"/>
                  <a:pt x="929162" y="1803216"/>
                  <a:pt x="921652" y="1810809"/>
                </a:cubicBezTo>
                <a:cubicBezTo>
                  <a:pt x="899124" y="1825995"/>
                  <a:pt x="895369" y="1825995"/>
                  <a:pt x="880350" y="1807012"/>
                </a:cubicBezTo>
                <a:cubicBezTo>
                  <a:pt x="876596" y="1807012"/>
                  <a:pt x="876596" y="1799419"/>
                  <a:pt x="872841" y="1795623"/>
                </a:cubicBezTo>
                <a:cubicBezTo>
                  <a:pt x="850313" y="1814605"/>
                  <a:pt x="831539" y="1814605"/>
                  <a:pt x="809011" y="1814605"/>
                </a:cubicBezTo>
                <a:cubicBezTo>
                  <a:pt x="793992" y="1814605"/>
                  <a:pt x="782728" y="1814605"/>
                  <a:pt x="767709" y="1814605"/>
                </a:cubicBezTo>
                <a:cubicBezTo>
                  <a:pt x="737671" y="1810809"/>
                  <a:pt x="707633" y="1822198"/>
                  <a:pt x="673841" y="1818402"/>
                </a:cubicBezTo>
                <a:cubicBezTo>
                  <a:pt x="662576" y="1818402"/>
                  <a:pt x="658822" y="1833588"/>
                  <a:pt x="647558" y="1822198"/>
                </a:cubicBezTo>
                <a:cubicBezTo>
                  <a:pt x="636293" y="1814605"/>
                  <a:pt x="625029" y="1822198"/>
                  <a:pt x="617520" y="1818402"/>
                </a:cubicBezTo>
                <a:cubicBezTo>
                  <a:pt x="606256" y="1818402"/>
                  <a:pt x="594991" y="1818402"/>
                  <a:pt x="583727" y="1818402"/>
                </a:cubicBezTo>
                <a:cubicBezTo>
                  <a:pt x="576218" y="1810809"/>
                  <a:pt x="583727" y="1803216"/>
                  <a:pt x="579973" y="1795623"/>
                </a:cubicBezTo>
                <a:cubicBezTo>
                  <a:pt x="568708" y="1780437"/>
                  <a:pt x="553689" y="1776641"/>
                  <a:pt x="534916" y="1784234"/>
                </a:cubicBezTo>
                <a:cubicBezTo>
                  <a:pt x="531161" y="1784234"/>
                  <a:pt x="531161" y="1788030"/>
                  <a:pt x="523652" y="1788030"/>
                </a:cubicBezTo>
                <a:cubicBezTo>
                  <a:pt x="519897" y="1788030"/>
                  <a:pt x="516142" y="1784234"/>
                  <a:pt x="516142" y="1776641"/>
                </a:cubicBezTo>
                <a:cubicBezTo>
                  <a:pt x="516142" y="1772844"/>
                  <a:pt x="516142" y="1765251"/>
                  <a:pt x="523652" y="1765251"/>
                </a:cubicBezTo>
                <a:cubicBezTo>
                  <a:pt x="534916" y="1769048"/>
                  <a:pt x="546180" y="1765251"/>
                  <a:pt x="553689" y="1769048"/>
                </a:cubicBezTo>
                <a:cubicBezTo>
                  <a:pt x="568708" y="1769048"/>
                  <a:pt x="576218" y="1761455"/>
                  <a:pt x="587482" y="1761455"/>
                </a:cubicBezTo>
                <a:cubicBezTo>
                  <a:pt x="594991" y="1757659"/>
                  <a:pt x="598746" y="1746269"/>
                  <a:pt x="598746" y="1738676"/>
                </a:cubicBezTo>
                <a:cubicBezTo>
                  <a:pt x="606256" y="1727287"/>
                  <a:pt x="606256" y="1723490"/>
                  <a:pt x="617520" y="1731083"/>
                </a:cubicBezTo>
                <a:cubicBezTo>
                  <a:pt x="632539" y="1734880"/>
                  <a:pt x="647558" y="1738676"/>
                  <a:pt x="662576" y="1746269"/>
                </a:cubicBezTo>
                <a:cubicBezTo>
                  <a:pt x="666331" y="1750066"/>
                  <a:pt x="673841" y="1746269"/>
                  <a:pt x="681350" y="1746269"/>
                </a:cubicBezTo>
                <a:cubicBezTo>
                  <a:pt x="685105" y="1746269"/>
                  <a:pt x="685105" y="1738676"/>
                  <a:pt x="688860" y="1734880"/>
                </a:cubicBezTo>
                <a:cubicBezTo>
                  <a:pt x="696369" y="1727287"/>
                  <a:pt x="688860" y="1723490"/>
                  <a:pt x="685105" y="1715897"/>
                </a:cubicBezTo>
                <a:cubicBezTo>
                  <a:pt x="681350" y="1708304"/>
                  <a:pt x="670086" y="1708304"/>
                  <a:pt x="662576" y="1700712"/>
                </a:cubicBezTo>
                <a:cubicBezTo>
                  <a:pt x="658822" y="1696915"/>
                  <a:pt x="658822" y="1696915"/>
                  <a:pt x="658822" y="1693119"/>
                </a:cubicBezTo>
                <a:cubicBezTo>
                  <a:pt x="658822" y="1689322"/>
                  <a:pt x="662576" y="1689322"/>
                  <a:pt x="666331" y="1689322"/>
                </a:cubicBezTo>
                <a:cubicBezTo>
                  <a:pt x="677595" y="1689322"/>
                  <a:pt x="692614" y="1685526"/>
                  <a:pt x="703878" y="1693119"/>
                </a:cubicBezTo>
                <a:cubicBezTo>
                  <a:pt x="703878" y="1696915"/>
                  <a:pt x="707633" y="1693119"/>
                  <a:pt x="707633" y="1693119"/>
                </a:cubicBezTo>
                <a:cubicBezTo>
                  <a:pt x="715143" y="1689322"/>
                  <a:pt x="707633" y="1689322"/>
                  <a:pt x="707633" y="1685526"/>
                </a:cubicBezTo>
                <a:cubicBezTo>
                  <a:pt x="703878" y="1681729"/>
                  <a:pt x="703878" y="1674136"/>
                  <a:pt x="711388" y="1674136"/>
                </a:cubicBezTo>
                <a:cubicBezTo>
                  <a:pt x="718897" y="1674136"/>
                  <a:pt x="726407" y="1674136"/>
                  <a:pt x="737671" y="1674136"/>
                </a:cubicBezTo>
                <a:cubicBezTo>
                  <a:pt x="726407" y="1666543"/>
                  <a:pt x="715143" y="1666543"/>
                  <a:pt x="703878" y="1662747"/>
                </a:cubicBezTo>
                <a:cubicBezTo>
                  <a:pt x="696369" y="1658950"/>
                  <a:pt x="696369" y="1655154"/>
                  <a:pt x="700124" y="1651357"/>
                </a:cubicBezTo>
                <a:cubicBezTo>
                  <a:pt x="703878" y="1636171"/>
                  <a:pt x="703878" y="1632375"/>
                  <a:pt x="688860" y="1628579"/>
                </a:cubicBezTo>
                <a:cubicBezTo>
                  <a:pt x="685105" y="1628579"/>
                  <a:pt x="677595" y="1628579"/>
                  <a:pt x="673841" y="1628579"/>
                </a:cubicBezTo>
                <a:cubicBezTo>
                  <a:pt x="673841" y="1624782"/>
                  <a:pt x="673841" y="1624782"/>
                  <a:pt x="673841" y="1620986"/>
                </a:cubicBezTo>
                <a:cubicBezTo>
                  <a:pt x="673841" y="1620986"/>
                  <a:pt x="673841" y="1617189"/>
                  <a:pt x="673841" y="1617189"/>
                </a:cubicBezTo>
                <a:cubicBezTo>
                  <a:pt x="700124" y="1620986"/>
                  <a:pt x="718897" y="1602003"/>
                  <a:pt x="745180" y="1602003"/>
                </a:cubicBezTo>
                <a:cubicBezTo>
                  <a:pt x="760199" y="1602003"/>
                  <a:pt x="775218" y="1594411"/>
                  <a:pt x="790237" y="1583021"/>
                </a:cubicBezTo>
                <a:cubicBezTo>
                  <a:pt x="790237" y="1579225"/>
                  <a:pt x="797747" y="1579225"/>
                  <a:pt x="797747" y="1575428"/>
                </a:cubicBezTo>
                <a:cubicBezTo>
                  <a:pt x="797747" y="1567835"/>
                  <a:pt x="790237" y="1567835"/>
                  <a:pt x="786482" y="1567835"/>
                </a:cubicBezTo>
                <a:cubicBezTo>
                  <a:pt x="775218" y="1567835"/>
                  <a:pt x="763954" y="1567835"/>
                  <a:pt x="752690" y="1567835"/>
                </a:cubicBezTo>
                <a:cubicBezTo>
                  <a:pt x="748935" y="1567835"/>
                  <a:pt x="745180" y="1567835"/>
                  <a:pt x="745180" y="1564039"/>
                </a:cubicBezTo>
                <a:cubicBezTo>
                  <a:pt x="745180" y="1560242"/>
                  <a:pt x="745180" y="1556446"/>
                  <a:pt x="748935" y="1556446"/>
                </a:cubicBezTo>
                <a:cubicBezTo>
                  <a:pt x="756445" y="1556446"/>
                  <a:pt x="760199" y="1548853"/>
                  <a:pt x="771463" y="1548853"/>
                </a:cubicBezTo>
                <a:cubicBezTo>
                  <a:pt x="782728" y="1548853"/>
                  <a:pt x="793992" y="1548853"/>
                  <a:pt x="805256" y="1548853"/>
                </a:cubicBezTo>
                <a:cubicBezTo>
                  <a:pt x="812765" y="1545056"/>
                  <a:pt x="809011" y="1537463"/>
                  <a:pt x="809011" y="1533667"/>
                </a:cubicBezTo>
                <a:cubicBezTo>
                  <a:pt x="809011" y="1529871"/>
                  <a:pt x="809011" y="1526074"/>
                  <a:pt x="809011" y="1526074"/>
                </a:cubicBezTo>
                <a:cubicBezTo>
                  <a:pt x="797747" y="1524176"/>
                  <a:pt x="789299" y="1518481"/>
                  <a:pt x="780850" y="1513261"/>
                </a:cubicBezTo>
                <a:lnTo>
                  <a:pt x="767888" y="1508674"/>
                </a:lnTo>
                <a:lnTo>
                  <a:pt x="762164" y="1511101"/>
                </a:lnTo>
                <a:cubicBezTo>
                  <a:pt x="757950" y="1514843"/>
                  <a:pt x="755854" y="1519640"/>
                  <a:pt x="756140" y="1525365"/>
                </a:cubicBezTo>
                <a:cubicBezTo>
                  <a:pt x="756867" y="1535570"/>
                  <a:pt x="748219" y="1540815"/>
                  <a:pt x="733978" y="1542834"/>
                </a:cubicBezTo>
                <a:cubicBezTo>
                  <a:pt x="721704" y="1545098"/>
                  <a:pt x="707772" y="1544627"/>
                  <a:pt x="704563" y="1554342"/>
                </a:cubicBezTo>
                <a:cubicBezTo>
                  <a:pt x="704098" y="1558077"/>
                  <a:pt x="698504" y="1554851"/>
                  <a:pt x="696691" y="1553361"/>
                </a:cubicBezTo>
                <a:cubicBezTo>
                  <a:pt x="681411" y="1547665"/>
                  <a:pt x="682497" y="1538950"/>
                  <a:pt x="683582" y="1530235"/>
                </a:cubicBezTo>
                <a:lnTo>
                  <a:pt x="675688" y="1508923"/>
                </a:lnTo>
                <a:lnTo>
                  <a:pt x="621275" y="1510888"/>
                </a:lnTo>
                <a:cubicBezTo>
                  <a:pt x="613765" y="1507092"/>
                  <a:pt x="602501" y="1514685"/>
                  <a:pt x="602501" y="1503295"/>
                </a:cubicBezTo>
                <a:lnTo>
                  <a:pt x="602723" y="1497541"/>
                </a:lnTo>
                <a:lnTo>
                  <a:pt x="589936" y="1495813"/>
                </a:lnTo>
                <a:cubicBezTo>
                  <a:pt x="560259" y="1493381"/>
                  <a:pt x="553890" y="1496380"/>
                  <a:pt x="545659" y="1514320"/>
                </a:cubicBezTo>
                <a:cubicBezTo>
                  <a:pt x="528567" y="1507134"/>
                  <a:pt x="525406" y="1500419"/>
                  <a:pt x="531048" y="1487214"/>
                </a:cubicBezTo>
                <a:cubicBezTo>
                  <a:pt x="542022" y="1463294"/>
                  <a:pt x="542022" y="1463294"/>
                  <a:pt x="503697" y="1466106"/>
                </a:cubicBezTo>
                <a:cubicBezTo>
                  <a:pt x="457655" y="1466693"/>
                  <a:pt x="422182" y="1478711"/>
                  <a:pt x="397431" y="1500915"/>
                </a:cubicBezTo>
                <a:cubicBezTo>
                  <a:pt x="388473" y="1508649"/>
                  <a:pt x="379980" y="1512649"/>
                  <a:pt x="366048" y="1512178"/>
                </a:cubicBezTo>
                <a:cubicBezTo>
                  <a:pt x="348025" y="1512462"/>
                  <a:pt x="336526" y="1508501"/>
                  <a:pt x="333986" y="1496806"/>
                </a:cubicBezTo>
                <a:cubicBezTo>
                  <a:pt x="325124" y="1471679"/>
                  <a:pt x="313780" y="1466473"/>
                  <a:pt x="275611" y="1468041"/>
                </a:cubicBezTo>
                <a:cubicBezTo>
                  <a:pt x="267583" y="1468305"/>
                  <a:pt x="261679" y="1467570"/>
                  <a:pt x="253807" y="1466589"/>
                </a:cubicBezTo>
                <a:cubicBezTo>
                  <a:pt x="251993" y="1465099"/>
                  <a:pt x="251993" y="1465099"/>
                  <a:pt x="250025" y="1464854"/>
                </a:cubicBezTo>
                <a:cubicBezTo>
                  <a:pt x="250025" y="1464854"/>
                  <a:pt x="251838" y="1466344"/>
                  <a:pt x="251683" y="1467589"/>
                </a:cubicBezTo>
                <a:cubicBezTo>
                  <a:pt x="251218" y="1471324"/>
                  <a:pt x="252566" y="1476550"/>
                  <a:pt x="254069" y="1480530"/>
                </a:cubicBezTo>
                <a:cubicBezTo>
                  <a:pt x="259770" y="1498940"/>
                  <a:pt x="242320" y="1510674"/>
                  <a:pt x="212643" y="1508243"/>
                </a:cubicBezTo>
                <a:cubicBezTo>
                  <a:pt x="194930" y="1506036"/>
                  <a:pt x="179495" y="1501585"/>
                  <a:pt x="166494" y="1493644"/>
                </a:cubicBezTo>
                <a:cubicBezTo>
                  <a:pt x="155305" y="1487193"/>
                  <a:pt x="143652" y="1484477"/>
                  <a:pt x="131068" y="1489232"/>
                </a:cubicBezTo>
                <a:cubicBezTo>
                  <a:pt x="124698" y="1492231"/>
                  <a:pt x="114393" y="1494740"/>
                  <a:pt x="109264" y="1487780"/>
                </a:cubicBezTo>
                <a:cubicBezTo>
                  <a:pt x="106103" y="1481065"/>
                  <a:pt x="104910" y="1474594"/>
                  <a:pt x="115371" y="1470840"/>
                </a:cubicBezTo>
                <a:cubicBezTo>
                  <a:pt x="154626" y="1460558"/>
                  <a:pt x="170156" y="1432148"/>
                  <a:pt x="211069" y="1424601"/>
                </a:cubicBezTo>
                <a:cubicBezTo>
                  <a:pt x="221220" y="1423336"/>
                  <a:pt x="226086" y="1416357"/>
                  <a:pt x="228830" y="1410377"/>
                </a:cubicBezTo>
                <a:cubicBezTo>
                  <a:pt x="232969" y="1393191"/>
                  <a:pt x="250265" y="1382703"/>
                  <a:pt x="269373" y="1373704"/>
                </a:cubicBezTo>
                <a:cubicBezTo>
                  <a:pt x="286204" y="1366950"/>
                  <a:pt x="303189" y="1358951"/>
                  <a:pt x="314735" y="1346481"/>
                </a:cubicBezTo>
                <a:cubicBezTo>
                  <a:pt x="323693" y="1338747"/>
                  <a:pt x="331566" y="1339727"/>
                  <a:pt x="340476" y="1348423"/>
                </a:cubicBezTo>
                <a:cubicBezTo>
                  <a:pt x="344257" y="1350158"/>
                  <a:pt x="343792" y="1353893"/>
                  <a:pt x="349696" y="1354629"/>
                </a:cubicBezTo>
                <a:cubicBezTo>
                  <a:pt x="354098" y="1351384"/>
                  <a:pt x="350471" y="1348404"/>
                  <a:pt x="350937" y="1344669"/>
                </a:cubicBezTo>
                <a:cubicBezTo>
                  <a:pt x="348396" y="1332973"/>
                  <a:pt x="365692" y="1322484"/>
                  <a:pt x="383405" y="1324690"/>
                </a:cubicBezTo>
                <a:cubicBezTo>
                  <a:pt x="395058" y="1327406"/>
                  <a:pt x="394438" y="1332386"/>
                  <a:pt x="395786" y="1337612"/>
                </a:cubicBezTo>
                <a:cubicBezTo>
                  <a:pt x="395166" y="1342592"/>
                  <a:pt x="394390" y="1348817"/>
                  <a:pt x="402418" y="1348552"/>
                </a:cubicBezTo>
                <a:cubicBezTo>
                  <a:pt x="412259" y="1349778"/>
                  <a:pt x="418783" y="1345533"/>
                  <a:pt x="419559" y="1339308"/>
                </a:cubicBezTo>
                <a:cubicBezTo>
                  <a:pt x="417901" y="1336573"/>
                  <a:pt x="418211" y="1334083"/>
                  <a:pt x="418366" y="1332838"/>
                </a:cubicBezTo>
                <a:cubicBezTo>
                  <a:pt x="417638" y="1322633"/>
                  <a:pt x="424473" y="1315898"/>
                  <a:pt x="440528" y="1315369"/>
                </a:cubicBezTo>
                <a:cubicBezTo>
                  <a:pt x="458706" y="1313841"/>
                  <a:pt x="476885" y="1312311"/>
                  <a:pt x="493095" y="1310538"/>
                </a:cubicBezTo>
                <a:cubicBezTo>
                  <a:pt x="509150" y="1310009"/>
                  <a:pt x="519766" y="1305009"/>
                  <a:pt x="522974" y="1295295"/>
                </a:cubicBezTo>
                <a:cubicBezTo>
                  <a:pt x="525873" y="1288070"/>
                  <a:pt x="529964" y="1287315"/>
                  <a:pt x="539339" y="1292275"/>
                </a:cubicBezTo>
                <a:cubicBezTo>
                  <a:pt x="550373" y="1299971"/>
                  <a:pt x="564460" y="1299197"/>
                  <a:pt x="578547" y="1298423"/>
                </a:cubicBezTo>
                <a:cubicBezTo>
                  <a:pt x="617336" y="1291876"/>
                  <a:pt x="655195" y="1292798"/>
                  <a:pt x="693937" y="1302681"/>
                </a:cubicBezTo>
                <a:cubicBezTo>
                  <a:pt x="713308" y="1307623"/>
                  <a:pt x="736663" y="1296624"/>
                  <a:pt x="738369" y="1282929"/>
                </a:cubicBezTo>
                <a:cubicBezTo>
                  <a:pt x="738834" y="1279194"/>
                  <a:pt x="731272" y="1275723"/>
                  <a:pt x="727646" y="1272743"/>
                </a:cubicBezTo>
                <a:lnTo>
                  <a:pt x="714443" y="1264080"/>
                </a:lnTo>
                <a:lnTo>
                  <a:pt x="673840" y="1265675"/>
                </a:lnTo>
                <a:cubicBezTo>
                  <a:pt x="662575" y="1265675"/>
                  <a:pt x="658821" y="1280860"/>
                  <a:pt x="647557" y="1269471"/>
                </a:cubicBezTo>
                <a:cubicBezTo>
                  <a:pt x="636292" y="1261878"/>
                  <a:pt x="625028" y="1269471"/>
                  <a:pt x="617519" y="1265675"/>
                </a:cubicBezTo>
                <a:cubicBezTo>
                  <a:pt x="606255" y="1265675"/>
                  <a:pt x="594990" y="1265675"/>
                  <a:pt x="583726" y="1265675"/>
                </a:cubicBezTo>
                <a:cubicBezTo>
                  <a:pt x="576217" y="1258082"/>
                  <a:pt x="583726" y="1250489"/>
                  <a:pt x="579972" y="1242896"/>
                </a:cubicBezTo>
                <a:cubicBezTo>
                  <a:pt x="574340" y="1235303"/>
                  <a:pt x="567769" y="1230557"/>
                  <a:pt x="560259" y="1228659"/>
                </a:cubicBezTo>
                <a:lnTo>
                  <a:pt x="553362" y="1229434"/>
                </a:lnTo>
                <a:lnTo>
                  <a:pt x="539546" y="1233707"/>
                </a:lnTo>
                <a:cubicBezTo>
                  <a:pt x="495412" y="1242789"/>
                  <a:pt x="447373" y="1240362"/>
                  <a:pt x="398661" y="1234295"/>
                </a:cubicBezTo>
                <a:cubicBezTo>
                  <a:pt x="382916" y="1232334"/>
                  <a:pt x="367172" y="1230372"/>
                  <a:pt x="353395" y="1228657"/>
                </a:cubicBezTo>
                <a:cubicBezTo>
                  <a:pt x="329777" y="1225715"/>
                  <a:pt x="307508" y="1227998"/>
                  <a:pt x="286897" y="1233017"/>
                </a:cubicBezTo>
                <a:cubicBezTo>
                  <a:pt x="272499" y="1236281"/>
                  <a:pt x="254011" y="1240300"/>
                  <a:pt x="237384" y="1229379"/>
                </a:cubicBezTo>
                <a:cubicBezTo>
                  <a:pt x="224537" y="1220193"/>
                  <a:pt x="221424" y="1197047"/>
                  <a:pt x="228569" y="1187822"/>
                </a:cubicBezTo>
                <a:cubicBezTo>
                  <a:pt x="235714" y="1178598"/>
                  <a:pt x="246640" y="1171108"/>
                  <a:pt x="261658" y="1162864"/>
                </a:cubicBezTo>
                <a:cubicBezTo>
                  <a:pt x="257518" y="1180049"/>
                  <a:pt x="266118" y="1191235"/>
                  <a:pt x="287302" y="1197666"/>
                </a:cubicBezTo>
                <a:cubicBezTo>
                  <a:pt x="298801" y="1201627"/>
                  <a:pt x="307138" y="1198873"/>
                  <a:pt x="306101" y="1191158"/>
                </a:cubicBezTo>
                <a:cubicBezTo>
                  <a:pt x="302940" y="1184442"/>
                  <a:pt x="303715" y="1178217"/>
                  <a:pt x="304491" y="1171992"/>
                </a:cubicBezTo>
                <a:cubicBezTo>
                  <a:pt x="306662" y="1154562"/>
                  <a:pt x="323647" y="1146563"/>
                  <a:pt x="351356" y="1148750"/>
                </a:cubicBezTo>
                <a:cubicBezTo>
                  <a:pt x="357260" y="1149485"/>
                  <a:pt x="363164" y="1150221"/>
                  <a:pt x="369069" y="1150956"/>
                </a:cubicBezTo>
                <a:cubicBezTo>
                  <a:pt x="377096" y="1150692"/>
                  <a:pt x="385279" y="1149182"/>
                  <a:pt x="388022" y="1143202"/>
                </a:cubicBezTo>
                <a:cubicBezTo>
                  <a:pt x="392579" y="1138712"/>
                  <a:pt x="385016" y="1135242"/>
                  <a:pt x="379422" y="1132016"/>
                </a:cubicBezTo>
                <a:cubicBezTo>
                  <a:pt x="373983" y="1127546"/>
                  <a:pt x="364453" y="1123830"/>
                  <a:pt x="367196" y="1117850"/>
                </a:cubicBezTo>
                <a:cubicBezTo>
                  <a:pt x="367972" y="1111625"/>
                  <a:pt x="379780" y="1113096"/>
                  <a:pt x="387808" y="1112832"/>
                </a:cubicBezTo>
                <a:cubicBezTo>
                  <a:pt x="485224" y="1100943"/>
                  <a:pt x="585180" y="1100750"/>
                  <a:pt x="684098" y="1092841"/>
                </a:cubicBezTo>
                <a:lnTo>
                  <a:pt x="700789" y="1091226"/>
                </a:lnTo>
                <a:lnTo>
                  <a:pt x="701531" y="1082970"/>
                </a:lnTo>
                <a:cubicBezTo>
                  <a:pt x="700123" y="1079648"/>
                  <a:pt x="696368" y="1077750"/>
                  <a:pt x="688859" y="1075851"/>
                </a:cubicBezTo>
                <a:cubicBezTo>
                  <a:pt x="685104" y="1075851"/>
                  <a:pt x="677594" y="1075851"/>
                  <a:pt x="673840" y="1075851"/>
                </a:cubicBezTo>
                <a:cubicBezTo>
                  <a:pt x="673840" y="1072055"/>
                  <a:pt x="673840" y="1072055"/>
                  <a:pt x="673840" y="1068259"/>
                </a:cubicBezTo>
                <a:cubicBezTo>
                  <a:pt x="673840" y="1068259"/>
                  <a:pt x="673840" y="1064462"/>
                  <a:pt x="673840" y="1064462"/>
                </a:cubicBezTo>
                <a:cubicBezTo>
                  <a:pt x="700123" y="1068259"/>
                  <a:pt x="718896" y="1049276"/>
                  <a:pt x="745179" y="1049276"/>
                </a:cubicBezTo>
                <a:cubicBezTo>
                  <a:pt x="760198" y="1049276"/>
                  <a:pt x="775217" y="1041683"/>
                  <a:pt x="790236" y="1030294"/>
                </a:cubicBezTo>
                <a:cubicBezTo>
                  <a:pt x="790236" y="1026497"/>
                  <a:pt x="797746" y="1026497"/>
                  <a:pt x="797746" y="1022701"/>
                </a:cubicBezTo>
                <a:cubicBezTo>
                  <a:pt x="797746" y="1015108"/>
                  <a:pt x="790236" y="1015108"/>
                  <a:pt x="786481" y="1015108"/>
                </a:cubicBezTo>
                <a:cubicBezTo>
                  <a:pt x="775217" y="1015108"/>
                  <a:pt x="763953" y="1015108"/>
                  <a:pt x="752689" y="1015108"/>
                </a:cubicBezTo>
                <a:cubicBezTo>
                  <a:pt x="748934" y="1015108"/>
                  <a:pt x="745179" y="1015108"/>
                  <a:pt x="745179" y="1011312"/>
                </a:cubicBezTo>
                <a:cubicBezTo>
                  <a:pt x="745179" y="1007515"/>
                  <a:pt x="745179" y="1003718"/>
                  <a:pt x="748934" y="1003718"/>
                </a:cubicBezTo>
                <a:cubicBezTo>
                  <a:pt x="756444" y="1003718"/>
                  <a:pt x="760198" y="996126"/>
                  <a:pt x="771462" y="996126"/>
                </a:cubicBezTo>
                <a:cubicBezTo>
                  <a:pt x="782727" y="996126"/>
                  <a:pt x="793991" y="996126"/>
                  <a:pt x="805255" y="996126"/>
                </a:cubicBezTo>
                <a:cubicBezTo>
                  <a:pt x="812764" y="992329"/>
                  <a:pt x="809010" y="984736"/>
                  <a:pt x="809010" y="980940"/>
                </a:cubicBezTo>
                <a:cubicBezTo>
                  <a:pt x="809010" y="977143"/>
                  <a:pt x="809010" y="973347"/>
                  <a:pt x="809010" y="973347"/>
                </a:cubicBezTo>
                <a:cubicBezTo>
                  <a:pt x="786481" y="969550"/>
                  <a:pt x="775217" y="950568"/>
                  <a:pt x="752689" y="950568"/>
                </a:cubicBezTo>
                <a:cubicBezTo>
                  <a:pt x="707632" y="950568"/>
                  <a:pt x="666330" y="961957"/>
                  <a:pt x="621274" y="958161"/>
                </a:cubicBezTo>
                <a:cubicBezTo>
                  <a:pt x="613764" y="954364"/>
                  <a:pt x="602500" y="961957"/>
                  <a:pt x="602500" y="950568"/>
                </a:cubicBezTo>
                <a:cubicBezTo>
                  <a:pt x="598745" y="935382"/>
                  <a:pt x="613764" y="942975"/>
                  <a:pt x="621274" y="942975"/>
                </a:cubicBezTo>
                <a:cubicBezTo>
                  <a:pt x="636292" y="946772"/>
                  <a:pt x="651311" y="935382"/>
                  <a:pt x="666330" y="935382"/>
                </a:cubicBezTo>
                <a:cubicBezTo>
                  <a:pt x="681349" y="939179"/>
                  <a:pt x="700123" y="942975"/>
                  <a:pt x="715142" y="935382"/>
                </a:cubicBezTo>
                <a:cubicBezTo>
                  <a:pt x="741425" y="927789"/>
                  <a:pt x="767708" y="931586"/>
                  <a:pt x="790236" y="931586"/>
                </a:cubicBezTo>
                <a:cubicBezTo>
                  <a:pt x="839047" y="927789"/>
                  <a:pt x="884104" y="916400"/>
                  <a:pt x="917897" y="882232"/>
                </a:cubicBezTo>
                <a:cubicBezTo>
                  <a:pt x="925406" y="876537"/>
                  <a:pt x="932916" y="873690"/>
                  <a:pt x="940425" y="872266"/>
                </a:cubicBezTo>
                <a:lnTo>
                  <a:pt x="942362" y="872144"/>
                </a:lnTo>
                <a:lnTo>
                  <a:pt x="872562" y="863450"/>
                </a:lnTo>
                <a:lnTo>
                  <a:pt x="855083" y="859453"/>
                </a:lnTo>
                <a:lnTo>
                  <a:pt x="814672" y="859453"/>
                </a:lnTo>
                <a:lnTo>
                  <a:pt x="814037" y="859953"/>
                </a:lnTo>
                <a:lnTo>
                  <a:pt x="812668" y="859453"/>
                </a:lnTo>
                <a:lnTo>
                  <a:pt x="767708" y="859453"/>
                </a:lnTo>
                <a:cubicBezTo>
                  <a:pt x="745179" y="859453"/>
                  <a:pt x="730161" y="840470"/>
                  <a:pt x="711387" y="821488"/>
                </a:cubicBezTo>
                <a:cubicBezTo>
                  <a:pt x="711387" y="821488"/>
                  <a:pt x="711387" y="817692"/>
                  <a:pt x="711387" y="813895"/>
                </a:cubicBezTo>
                <a:cubicBezTo>
                  <a:pt x="718896" y="802506"/>
                  <a:pt x="722651" y="794913"/>
                  <a:pt x="726406" y="783524"/>
                </a:cubicBezTo>
                <a:cubicBezTo>
                  <a:pt x="726406" y="772134"/>
                  <a:pt x="737670" y="760745"/>
                  <a:pt x="748934" y="760745"/>
                </a:cubicBezTo>
                <a:cubicBezTo>
                  <a:pt x="763953" y="760745"/>
                  <a:pt x="771463" y="754101"/>
                  <a:pt x="775687" y="745084"/>
                </a:cubicBezTo>
                <a:lnTo>
                  <a:pt x="775778" y="744694"/>
                </a:lnTo>
                <a:lnTo>
                  <a:pt x="752144" y="739087"/>
                </a:lnTo>
                <a:cubicBezTo>
                  <a:pt x="734923" y="736942"/>
                  <a:pt x="717470" y="736664"/>
                  <a:pt x="700276" y="738316"/>
                </a:cubicBezTo>
                <a:cubicBezTo>
                  <a:pt x="692093" y="739825"/>
                  <a:pt x="688002" y="740580"/>
                  <a:pt x="687381" y="745560"/>
                </a:cubicBezTo>
                <a:cubicBezTo>
                  <a:pt x="688419" y="753275"/>
                  <a:pt x="684173" y="755275"/>
                  <a:pt x="675108" y="747824"/>
                </a:cubicBezTo>
                <a:cubicBezTo>
                  <a:pt x="662416" y="737393"/>
                  <a:pt x="646361" y="737922"/>
                  <a:pt x="631654" y="743676"/>
                </a:cubicBezTo>
                <a:cubicBezTo>
                  <a:pt x="616792" y="750675"/>
                  <a:pt x="602085" y="756429"/>
                  <a:pt x="578622" y="752242"/>
                </a:cubicBezTo>
                <a:cubicBezTo>
                  <a:pt x="572718" y="751507"/>
                  <a:pt x="566504" y="753262"/>
                  <a:pt x="565883" y="758242"/>
                </a:cubicBezTo>
                <a:cubicBezTo>
                  <a:pt x="566921" y="765957"/>
                  <a:pt x="562675" y="767957"/>
                  <a:pt x="552524" y="769221"/>
                </a:cubicBezTo>
                <a:cubicBezTo>
                  <a:pt x="538592" y="768750"/>
                  <a:pt x="530875" y="766525"/>
                  <a:pt x="523778" y="759319"/>
                </a:cubicBezTo>
                <a:cubicBezTo>
                  <a:pt x="511397" y="746398"/>
                  <a:pt x="511134" y="732457"/>
                  <a:pt x="508904" y="718272"/>
                </a:cubicBezTo>
                <a:cubicBezTo>
                  <a:pt x="507866" y="710557"/>
                  <a:pt x="524386" y="706293"/>
                  <a:pt x="538318" y="706764"/>
                </a:cubicBezTo>
                <a:cubicBezTo>
                  <a:pt x="554373" y="706235"/>
                  <a:pt x="566647" y="703971"/>
                  <a:pt x="562604" y="688295"/>
                </a:cubicBezTo>
                <a:cubicBezTo>
                  <a:pt x="573482" y="697236"/>
                  <a:pt x="572552" y="704706"/>
                  <a:pt x="575712" y="711421"/>
                </a:cubicBezTo>
                <a:cubicBezTo>
                  <a:pt x="580841" y="718382"/>
                  <a:pt x="585970" y="725342"/>
                  <a:pt x="600057" y="724568"/>
                </a:cubicBezTo>
                <a:cubicBezTo>
                  <a:pt x="613989" y="725039"/>
                  <a:pt x="628231" y="723020"/>
                  <a:pt x="627659" y="711570"/>
                </a:cubicBezTo>
                <a:cubicBezTo>
                  <a:pt x="626466" y="705100"/>
                  <a:pt x="631177" y="699365"/>
                  <a:pt x="637547" y="696365"/>
                </a:cubicBezTo>
                <a:cubicBezTo>
                  <a:pt x="658779" y="686367"/>
                  <a:pt x="668464" y="688837"/>
                  <a:pt x="680380" y="705494"/>
                </a:cubicBezTo>
                <a:cubicBezTo>
                  <a:pt x="696173" y="691024"/>
                  <a:pt x="713778" y="678045"/>
                  <a:pt x="736823" y="669537"/>
                </a:cubicBezTo>
                <a:cubicBezTo>
                  <a:pt x="756684" y="662528"/>
                  <a:pt x="777140" y="658754"/>
                  <a:pt x="798348" y="656971"/>
                </a:cubicBezTo>
                <a:lnTo>
                  <a:pt x="818551" y="656779"/>
                </a:lnTo>
                <a:lnTo>
                  <a:pt x="824029" y="650647"/>
                </a:lnTo>
                <a:cubicBezTo>
                  <a:pt x="827783" y="643054"/>
                  <a:pt x="835293" y="646851"/>
                  <a:pt x="839047" y="646851"/>
                </a:cubicBezTo>
                <a:cubicBezTo>
                  <a:pt x="854066" y="646851"/>
                  <a:pt x="869085" y="650647"/>
                  <a:pt x="880349" y="639258"/>
                </a:cubicBezTo>
                <a:cubicBezTo>
                  <a:pt x="884104" y="635461"/>
                  <a:pt x="887859" y="635461"/>
                  <a:pt x="895368" y="635461"/>
                </a:cubicBezTo>
                <a:cubicBezTo>
                  <a:pt x="906633" y="635461"/>
                  <a:pt x="917897" y="635461"/>
                  <a:pt x="925406" y="635461"/>
                </a:cubicBezTo>
                <a:cubicBezTo>
                  <a:pt x="944180" y="631665"/>
                  <a:pt x="962953" y="635461"/>
                  <a:pt x="977972" y="646851"/>
                </a:cubicBezTo>
                <a:cubicBezTo>
                  <a:pt x="989236" y="658240"/>
                  <a:pt x="1004255" y="654444"/>
                  <a:pt x="1015520" y="643054"/>
                </a:cubicBezTo>
                <a:lnTo>
                  <a:pt x="1040138" y="631707"/>
                </a:lnTo>
                <a:lnTo>
                  <a:pt x="1039376" y="631361"/>
                </a:lnTo>
                <a:cubicBezTo>
                  <a:pt x="1021818" y="627910"/>
                  <a:pt x="1010474" y="622704"/>
                  <a:pt x="1016117" y="609499"/>
                </a:cubicBezTo>
                <a:cubicBezTo>
                  <a:pt x="1018705" y="604764"/>
                  <a:pt x="1012801" y="604029"/>
                  <a:pt x="1006896" y="603294"/>
                </a:cubicBezTo>
                <a:cubicBezTo>
                  <a:pt x="1000837" y="603803"/>
                  <a:pt x="993275" y="600333"/>
                  <a:pt x="992499" y="606558"/>
                </a:cubicBezTo>
                <a:cubicBezTo>
                  <a:pt x="991724" y="612783"/>
                  <a:pt x="992606" y="621743"/>
                  <a:pt x="980488" y="622762"/>
                </a:cubicBezTo>
                <a:cubicBezTo>
                  <a:pt x="968369" y="623781"/>
                  <a:pt x="963550" y="614331"/>
                  <a:pt x="954330" y="608125"/>
                </a:cubicBezTo>
                <a:cubicBezTo>
                  <a:pt x="950704" y="605145"/>
                  <a:pt x="945265" y="600674"/>
                  <a:pt x="939826" y="596204"/>
                </a:cubicBezTo>
                <a:cubicBezTo>
                  <a:pt x="930760" y="588753"/>
                  <a:pt x="919107" y="586037"/>
                  <a:pt x="906523" y="590792"/>
                </a:cubicBezTo>
                <a:cubicBezTo>
                  <a:pt x="885601" y="598300"/>
                  <a:pt x="863952" y="595604"/>
                  <a:pt x="842768" y="589172"/>
                </a:cubicBezTo>
                <a:cubicBezTo>
                  <a:pt x="825210" y="585721"/>
                  <a:pt x="811433" y="584005"/>
                  <a:pt x="795068" y="587024"/>
                </a:cubicBezTo>
                <a:cubicBezTo>
                  <a:pt x="782794" y="589288"/>
                  <a:pt x="775542" y="583328"/>
                  <a:pt x="774504" y="575612"/>
                </a:cubicBezTo>
                <a:cubicBezTo>
                  <a:pt x="773157" y="570387"/>
                  <a:pt x="784083" y="562898"/>
                  <a:pt x="768493" y="559692"/>
                </a:cubicBezTo>
                <a:cubicBezTo>
                  <a:pt x="754716" y="557976"/>
                  <a:pt x="740474" y="559995"/>
                  <a:pt x="733329" y="569219"/>
                </a:cubicBezTo>
                <a:cubicBezTo>
                  <a:pt x="726494" y="575954"/>
                  <a:pt x="727687" y="582424"/>
                  <a:pt x="726602" y="591139"/>
                </a:cubicBezTo>
                <a:cubicBezTo>
                  <a:pt x="717584" y="567258"/>
                  <a:pt x="691999" y="564072"/>
                  <a:pt x="662167" y="562884"/>
                </a:cubicBezTo>
                <a:cubicBezTo>
                  <a:pt x="644299" y="561923"/>
                  <a:pt x="628709" y="558717"/>
                  <a:pt x="612809" y="558001"/>
                </a:cubicBezTo>
                <a:cubicBezTo>
                  <a:pt x="581165" y="555324"/>
                  <a:pt x="551023" y="556627"/>
                  <a:pt x="525545" y="568625"/>
                </a:cubicBezTo>
                <a:cubicBezTo>
                  <a:pt x="514774" y="574870"/>
                  <a:pt x="505243" y="571154"/>
                  <a:pt x="498301" y="562703"/>
                </a:cubicBezTo>
                <a:cubicBezTo>
                  <a:pt x="474159" y="531881"/>
                  <a:pt x="444793" y="526959"/>
                  <a:pt x="404607" y="544712"/>
                </a:cubicBezTo>
                <a:cubicBezTo>
                  <a:pt x="393991" y="549711"/>
                  <a:pt x="382027" y="549485"/>
                  <a:pt x="370064" y="549259"/>
                </a:cubicBezTo>
                <a:cubicBezTo>
                  <a:pt x="348414" y="546563"/>
                  <a:pt x="328733" y="544111"/>
                  <a:pt x="311283" y="555845"/>
                </a:cubicBezTo>
                <a:cubicBezTo>
                  <a:pt x="304448" y="562580"/>
                  <a:pt x="297661" y="552885"/>
                  <a:pt x="292222" y="548414"/>
                </a:cubicBezTo>
                <a:cubicBezTo>
                  <a:pt x="288596" y="545434"/>
                  <a:pt x="289216" y="540454"/>
                  <a:pt x="289681" y="536719"/>
                </a:cubicBezTo>
                <a:cubicBezTo>
                  <a:pt x="291960" y="534474"/>
                  <a:pt x="290612" y="529249"/>
                  <a:pt x="286676" y="528758"/>
                </a:cubicBezTo>
                <a:cubicBezTo>
                  <a:pt x="271241" y="524307"/>
                  <a:pt x="257154" y="525081"/>
                  <a:pt x="242912" y="527100"/>
                </a:cubicBezTo>
                <a:cubicBezTo>
                  <a:pt x="234729" y="528610"/>
                  <a:pt x="232141" y="533345"/>
                  <a:pt x="231366" y="539570"/>
                </a:cubicBezTo>
                <a:cubicBezTo>
                  <a:pt x="227071" y="558000"/>
                  <a:pt x="216611" y="561754"/>
                  <a:pt x="187089" y="558077"/>
                </a:cubicBezTo>
                <a:cubicBezTo>
                  <a:pt x="179372" y="555852"/>
                  <a:pt x="175745" y="552871"/>
                  <a:pt x="180147" y="549626"/>
                </a:cubicBezTo>
                <a:cubicBezTo>
                  <a:pt x="191538" y="538402"/>
                  <a:pt x="178072" y="534196"/>
                  <a:pt x="166573" y="530235"/>
                </a:cubicBezTo>
                <a:cubicBezTo>
                  <a:pt x="153106" y="526029"/>
                  <a:pt x="139020" y="526803"/>
                  <a:pt x="127056" y="526577"/>
                </a:cubicBezTo>
                <a:cubicBezTo>
                  <a:pt x="113124" y="526106"/>
                  <a:pt x="99347" y="524390"/>
                  <a:pt x="85105" y="526410"/>
                </a:cubicBezTo>
                <a:cubicBezTo>
                  <a:pt x="74800" y="528919"/>
                  <a:pt x="69826" y="520713"/>
                  <a:pt x="68478" y="515488"/>
                </a:cubicBezTo>
                <a:cubicBezTo>
                  <a:pt x="67595" y="506528"/>
                  <a:pt x="61846" y="504548"/>
                  <a:pt x="49727" y="505567"/>
                </a:cubicBezTo>
                <a:cubicBezTo>
                  <a:pt x="45636" y="506321"/>
                  <a:pt x="41545" y="507076"/>
                  <a:pt x="35640" y="506341"/>
                </a:cubicBezTo>
                <a:cubicBezTo>
                  <a:pt x="29581" y="506850"/>
                  <a:pt x="21553" y="507115"/>
                  <a:pt x="16114" y="502644"/>
                </a:cubicBezTo>
                <a:cubicBezTo>
                  <a:pt x="12643" y="498419"/>
                  <a:pt x="20826" y="496910"/>
                  <a:pt x="23259" y="493420"/>
                </a:cubicBezTo>
                <a:cubicBezTo>
                  <a:pt x="32527" y="483195"/>
                  <a:pt x="27398" y="476235"/>
                  <a:pt x="0" y="471558"/>
                </a:cubicBezTo>
                <a:cubicBezTo>
                  <a:pt x="2946" y="447902"/>
                  <a:pt x="5738" y="425492"/>
                  <a:pt x="8684" y="401837"/>
                </a:cubicBezTo>
                <a:cubicBezTo>
                  <a:pt x="24584" y="402553"/>
                  <a:pt x="33804" y="408759"/>
                  <a:pt x="38468" y="419454"/>
                </a:cubicBezTo>
                <a:cubicBezTo>
                  <a:pt x="51111" y="446316"/>
                  <a:pt x="71985" y="455237"/>
                  <a:pt x="112898" y="447690"/>
                </a:cubicBezTo>
                <a:cubicBezTo>
                  <a:pt x="131231" y="444916"/>
                  <a:pt x="145318" y="444142"/>
                  <a:pt x="163031" y="446348"/>
                </a:cubicBezTo>
                <a:cubicBezTo>
                  <a:pt x="170749" y="448574"/>
                  <a:pt x="180589" y="449800"/>
                  <a:pt x="183177" y="445065"/>
                </a:cubicBezTo>
                <a:cubicBezTo>
                  <a:pt x="187734" y="440575"/>
                  <a:pt x="178204" y="436859"/>
                  <a:pt x="174578" y="433879"/>
                </a:cubicBezTo>
                <a:cubicBezTo>
                  <a:pt x="170951" y="430899"/>
                  <a:pt x="167170" y="429163"/>
                  <a:pt x="163544" y="426183"/>
                </a:cubicBezTo>
                <a:cubicBezTo>
                  <a:pt x="158105" y="421713"/>
                  <a:pt x="148730" y="416752"/>
                  <a:pt x="151318" y="412017"/>
                </a:cubicBezTo>
                <a:cubicBezTo>
                  <a:pt x="156030" y="406282"/>
                  <a:pt x="167838" y="407753"/>
                  <a:pt x="175711" y="408734"/>
                </a:cubicBezTo>
                <a:cubicBezTo>
                  <a:pt x="189643" y="409204"/>
                  <a:pt x="203419" y="410920"/>
                  <a:pt x="217041" y="413881"/>
                </a:cubicBezTo>
                <a:cubicBezTo>
                  <a:pt x="246408" y="418803"/>
                  <a:pt x="272768" y="415765"/>
                  <a:pt x="296123" y="404767"/>
                </a:cubicBezTo>
                <a:cubicBezTo>
                  <a:pt x="300370" y="402767"/>
                  <a:pt x="304306" y="403257"/>
                  <a:pt x="307932" y="406237"/>
                </a:cubicBezTo>
                <a:cubicBezTo>
                  <a:pt x="311558" y="409218"/>
                  <a:pt x="315494" y="409708"/>
                  <a:pt x="321399" y="410443"/>
                </a:cubicBezTo>
                <a:cubicBezTo>
                  <a:pt x="325335" y="410934"/>
                  <a:pt x="331084" y="412914"/>
                  <a:pt x="333362" y="410669"/>
                </a:cubicBezTo>
                <a:cubicBezTo>
                  <a:pt x="335796" y="407179"/>
                  <a:pt x="332015" y="405444"/>
                  <a:pt x="328233" y="403709"/>
                </a:cubicBezTo>
                <a:cubicBezTo>
                  <a:pt x="320826" y="398993"/>
                  <a:pt x="319478" y="393768"/>
                  <a:pt x="314194" y="388053"/>
                </a:cubicBezTo>
                <a:cubicBezTo>
                  <a:pt x="308755" y="383582"/>
                  <a:pt x="309376" y="378602"/>
                  <a:pt x="315745" y="375602"/>
                </a:cubicBezTo>
                <a:cubicBezTo>
                  <a:pt x="324238" y="371603"/>
                  <a:pt x="329987" y="373583"/>
                  <a:pt x="335426" y="378054"/>
                </a:cubicBezTo>
                <a:cubicBezTo>
                  <a:pt x="341175" y="380034"/>
                  <a:pt x="344802" y="383014"/>
                  <a:pt x="348428" y="385995"/>
                </a:cubicBezTo>
                <a:cubicBezTo>
                  <a:pt x="360964" y="397671"/>
                  <a:pt x="370339" y="402632"/>
                  <a:pt x="391106" y="396368"/>
                </a:cubicBezTo>
                <a:cubicBezTo>
                  <a:pt x="407781" y="390859"/>
                  <a:pt x="428965" y="397290"/>
                  <a:pt x="448181" y="403477"/>
                </a:cubicBezTo>
                <a:cubicBezTo>
                  <a:pt x="457867" y="405948"/>
                  <a:pt x="467087" y="412153"/>
                  <a:pt x="473922" y="405419"/>
                </a:cubicBezTo>
                <a:cubicBezTo>
                  <a:pt x="482725" y="398929"/>
                  <a:pt x="475317" y="394214"/>
                  <a:pt x="468065" y="388253"/>
                </a:cubicBezTo>
                <a:cubicBezTo>
                  <a:pt x="464439" y="385273"/>
                  <a:pt x="460813" y="382292"/>
                  <a:pt x="459155" y="379557"/>
                </a:cubicBezTo>
                <a:cubicBezTo>
                  <a:pt x="455839" y="374087"/>
                  <a:pt x="454336" y="370107"/>
                  <a:pt x="466300" y="370332"/>
                </a:cubicBezTo>
                <a:cubicBezTo>
                  <a:pt x="520214" y="370726"/>
                  <a:pt x="548901" y="349013"/>
                  <a:pt x="577743" y="326054"/>
                </a:cubicBezTo>
                <a:cubicBezTo>
                  <a:pt x="580021" y="323809"/>
                  <a:pt x="580487" y="320074"/>
                  <a:pt x="580952" y="316339"/>
                </a:cubicBezTo>
                <a:cubicBezTo>
                  <a:pt x="582348" y="305134"/>
                  <a:pt x="588562" y="303379"/>
                  <a:pt x="605965" y="308076"/>
                </a:cubicBezTo>
                <a:cubicBezTo>
                  <a:pt x="652114" y="322674"/>
                  <a:pt x="696343" y="320597"/>
                  <a:pt x="734405" y="303844"/>
                </a:cubicBezTo>
                <a:cubicBezTo>
                  <a:pt x="759883" y="291846"/>
                  <a:pt x="788522" y="286563"/>
                  <a:pt x="821360" y="295710"/>
                </a:cubicBezTo>
                <a:cubicBezTo>
                  <a:pt x="836794" y="300161"/>
                  <a:pt x="847720" y="292672"/>
                  <a:pt x="856523" y="286182"/>
                </a:cubicBezTo>
                <a:cubicBezTo>
                  <a:pt x="863203" y="280693"/>
                  <a:pt x="871386" y="279183"/>
                  <a:pt x="885007" y="282144"/>
                </a:cubicBezTo>
                <a:cubicBezTo>
                  <a:pt x="919968" y="290292"/>
                  <a:pt x="954201" y="288234"/>
                  <a:pt x="988589" y="284931"/>
                </a:cubicBezTo>
                <a:cubicBezTo>
                  <a:pt x="1026914" y="282119"/>
                  <a:pt x="1065549" y="276816"/>
                  <a:pt x="1107034" y="280719"/>
                </a:cubicBezTo>
                <a:cubicBezTo>
                  <a:pt x="1118842" y="282190"/>
                  <a:pt x="1129303" y="278436"/>
                  <a:pt x="1138106" y="271946"/>
                </a:cubicBezTo>
                <a:lnTo>
                  <a:pt x="1147858" y="267925"/>
                </a:lnTo>
                <a:lnTo>
                  <a:pt x="1135858" y="269896"/>
                </a:lnTo>
                <a:cubicBezTo>
                  <a:pt x="1113323" y="269896"/>
                  <a:pt x="1090788" y="268662"/>
                  <a:pt x="1072008" y="266194"/>
                </a:cubicBezTo>
                <a:cubicBezTo>
                  <a:pt x="1064497" y="266194"/>
                  <a:pt x="1053229" y="264960"/>
                  <a:pt x="1045717" y="266194"/>
                </a:cubicBezTo>
                <a:cubicBezTo>
                  <a:pt x="1034450" y="268662"/>
                  <a:pt x="1019426" y="267428"/>
                  <a:pt x="1008159" y="267428"/>
                </a:cubicBezTo>
                <a:cubicBezTo>
                  <a:pt x="996891" y="267428"/>
                  <a:pt x="981868" y="269896"/>
                  <a:pt x="970600" y="266194"/>
                </a:cubicBezTo>
                <a:cubicBezTo>
                  <a:pt x="963088" y="263726"/>
                  <a:pt x="959333" y="267428"/>
                  <a:pt x="951821" y="267428"/>
                </a:cubicBezTo>
                <a:cubicBezTo>
                  <a:pt x="906750" y="267428"/>
                  <a:pt x="857924" y="267428"/>
                  <a:pt x="809098" y="267428"/>
                </a:cubicBezTo>
                <a:cubicBezTo>
                  <a:pt x="779051" y="263726"/>
                  <a:pt x="749004" y="266194"/>
                  <a:pt x="718958" y="266194"/>
                </a:cubicBezTo>
                <a:cubicBezTo>
                  <a:pt x="711446" y="266194"/>
                  <a:pt x="703934" y="264960"/>
                  <a:pt x="700178" y="262492"/>
                </a:cubicBezTo>
                <a:cubicBezTo>
                  <a:pt x="711446" y="261258"/>
                  <a:pt x="722713" y="260024"/>
                  <a:pt x="733981" y="260024"/>
                </a:cubicBezTo>
                <a:cubicBezTo>
                  <a:pt x="749004" y="260024"/>
                  <a:pt x="764028" y="260024"/>
                  <a:pt x="779051" y="260024"/>
                </a:cubicBezTo>
                <a:cubicBezTo>
                  <a:pt x="786563" y="260024"/>
                  <a:pt x="801586" y="260024"/>
                  <a:pt x="797831" y="255088"/>
                </a:cubicBezTo>
                <a:cubicBezTo>
                  <a:pt x="797831" y="252620"/>
                  <a:pt x="805342" y="252620"/>
                  <a:pt x="809098" y="252620"/>
                </a:cubicBezTo>
                <a:cubicBezTo>
                  <a:pt x="831633" y="252620"/>
                  <a:pt x="854168" y="252620"/>
                  <a:pt x="876704" y="252620"/>
                </a:cubicBezTo>
                <a:cubicBezTo>
                  <a:pt x="880459" y="252620"/>
                  <a:pt x="884215" y="252620"/>
                  <a:pt x="887971" y="252620"/>
                </a:cubicBezTo>
                <a:cubicBezTo>
                  <a:pt x="891727" y="252620"/>
                  <a:pt x="891727" y="251386"/>
                  <a:pt x="891727" y="250152"/>
                </a:cubicBezTo>
                <a:cubicBezTo>
                  <a:pt x="891727" y="250152"/>
                  <a:pt x="891727" y="250152"/>
                  <a:pt x="891727" y="248918"/>
                </a:cubicBezTo>
                <a:cubicBezTo>
                  <a:pt x="891727" y="248918"/>
                  <a:pt x="887971" y="248918"/>
                  <a:pt x="887971" y="248918"/>
                </a:cubicBezTo>
                <a:cubicBezTo>
                  <a:pt x="861680" y="250152"/>
                  <a:pt x="835389" y="247684"/>
                  <a:pt x="809098" y="246450"/>
                </a:cubicBezTo>
                <a:cubicBezTo>
                  <a:pt x="790319" y="246450"/>
                  <a:pt x="775295" y="246450"/>
                  <a:pt x="756516" y="243982"/>
                </a:cubicBezTo>
                <a:cubicBezTo>
                  <a:pt x="752760" y="242748"/>
                  <a:pt x="749004" y="242748"/>
                  <a:pt x="749004" y="242748"/>
                </a:cubicBezTo>
                <a:cubicBezTo>
                  <a:pt x="726469" y="246450"/>
                  <a:pt x="707690" y="243982"/>
                  <a:pt x="685155" y="245216"/>
                </a:cubicBezTo>
                <a:cubicBezTo>
                  <a:pt x="677643" y="245216"/>
                  <a:pt x="666376" y="243982"/>
                  <a:pt x="655108" y="246450"/>
                </a:cubicBezTo>
                <a:cubicBezTo>
                  <a:pt x="647596" y="247684"/>
                  <a:pt x="640085" y="246450"/>
                  <a:pt x="636329" y="242748"/>
                </a:cubicBezTo>
                <a:cubicBezTo>
                  <a:pt x="628817" y="237812"/>
                  <a:pt x="628817" y="236578"/>
                  <a:pt x="643840" y="235344"/>
                </a:cubicBezTo>
                <a:cubicBezTo>
                  <a:pt x="658864" y="234110"/>
                  <a:pt x="662620" y="230408"/>
                  <a:pt x="677643" y="231642"/>
                </a:cubicBezTo>
                <a:cubicBezTo>
                  <a:pt x="688911" y="232876"/>
                  <a:pt x="700178" y="231642"/>
                  <a:pt x="711446" y="231642"/>
                </a:cubicBezTo>
                <a:cubicBezTo>
                  <a:pt x="715202" y="231642"/>
                  <a:pt x="718958" y="231642"/>
                  <a:pt x="726469" y="230408"/>
                </a:cubicBezTo>
                <a:cubicBezTo>
                  <a:pt x="711446" y="230408"/>
                  <a:pt x="700178" y="229174"/>
                  <a:pt x="688911" y="229174"/>
                </a:cubicBezTo>
                <a:cubicBezTo>
                  <a:pt x="688911" y="226706"/>
                  <a:pt x="685155" y="224238"/>
                  <a:pt x="696422" y="220536"/>
                </a:cubicBezTo>
                <a:cubicBezTo>
                  <a:pt x="700178" y="218068"/>
                  <a:pt x="707690" y="218068"/>
                  <a:pt x="718958" y="218068"/>
                </a:cubicBezTo>
                <a:cubicBezTo>
                  <a:pt x="722713" y="218068"/>
                  <a:pt x="726469" y="216834"/>
                  <a:pt x="722713" y="214366"/>
                </a:cubicBezTo>
                <a:cubicBezTo>
                  <a:pt x="718958" y="214366"/>
                  <a:pt x="718958" y="213132"/>
                  <a:pt x="715202" y="213132"/>
                </a:cubicBezTo>
                <a:cubicBezTo>
                  <a:pt x="696422" y="213132"/>
                  <a:pt x="677643" y="210664"/>
                  <a:pt x="662620" y="214366"/>
                </a:cubicBezTo>
                <a:cubicBezTo>
                  <a:pt x="651352" y="216834"/>
                  <a:pt x="636329" y="216834"/>
                  <a:pt x="628817" y="214366"/>
                </a:cubicBezTo>
                <a:cubicBezTo>
                  <a:pt x="621305" y="210664"/>
                  <a:pt x="610038" y="210664"/>
                  <a:pt x="595014" y="210664"/>
                </a:cubicBezTo>
                <a:cubicBezTo>
                  <a:pt x="583747" y="210664"/>
                  <a:pt x="572479" y="210664"/>
                  <a:pt x="572479" y="204494"/>
                </a:cubicBezTo>
                <a:cubicBezTo>
                  <a:pt x="572479" y="202026"/>
                  <a:pt x="561212" y="202026"/>
                  <a:pt x="553700" y="200792"/>
                </a:cubicBezTo>
                <a:cubicBezTo>
                  <a:pt x="546188" y="200792"/>
                  <a:pt x="538676" y="200792"/>
                  <a:pt x="534921" y="200792"/>
                </a:cubicBezTo>
                <a:cubicBezTo>
                  <a:pt x="519897" y="200792"/>
                  <a:pt x="516141" y="198324"/>
                  <a:pt x="527409" y="194622"/>
                </a:cubicBezTo>
                <a:cubicBezTo>
                  <a:pt x="531165" y="192154"/>
                  <a:pt x="534921" y="188452"/>
                  <a:pt x="546188" y="189686"/>
                </a:cubicBezTo>
                <a:cubicBezTo>
                  <a:pt x="561212" y="190920"/>
                  <a:pt x="576235" y="190920"/>
                  <a:pt x="591258" y="189686"/>
                </a:cubicBezTo>
                <a:cubicBezTo>
                  <a:pt x="610038" y="188452"/>
                  <a:pt x="625061" y="189686"/>
                  <a:pt x="640085" y="189686"/>
                </a:cubicBezTo>
                <a:cubicBezTo>
                  <a:pt x="655108" y="189686"/>
                  <a:pt x="666376" y="187218"/>
                  <a:pt x="681399" y="187218"/>
                </a:cubicBezTo>
                <a:cubicBezTo>
                  <a:pt x="692667" y="187218"/>
                  <a:pt x="696422" y="183516"/>
                  <a:pt x="696422" y="177346"/>
                </a:cubicBezTo>
                <a:cubicBezTo>
                  <a:pt x="692667" y="174878"/>
                  <a:pt x="707690" y="169942"/>
                  <a:pt x="715202" y="171176"/>
                </a:cubicBezTo>
                <a:cubicBezTo>
                  <a:pt x="730225" y="171176"/>
                  <a:pt x="741493" y="168708"/>
                  <a:pt x="756516" y="172410"/>
                </a:cubicBezTo>
                <a:cubicBezTo>
                  <a:pt x="764028" y="173644"/>
                  <a:pt x="775295" y="172410"/>
                  <a:pt x="775295" y="169942"/>
                </a:cubicBezTo>
                <a:cubicBezTo>
                  <a:pt x="775295" y="165006"/>
                  <a:pt x="782807" y="166240"/>
                  <a:pt x="790319" y="167474"/>
                </a:cubicBezTo>
                <a:cubicBezTo>
                  <a:pt x="812854" y="168708"/>
                  <a:pt x="812854" y="168708"/>
                  <a:pt x="835389" y="167474"/>
                </a:cubicBezTo>
                <a:cubicBezTo>
                  <a:pt x="850413" y="166240"/>
                  <a:pt x="865436" y="165006"/>
                  <a:pt x="880459" y="165006"/>
                </a:cubicBezTo>
                <a:cubicBezTo>
                  <a:pt x="899239" y="163772"/>
                  <a:pt x="921774" y="162538"/>
                  <a:pt x="940553" y="162538"/>
                </a:cubicBezTo>
                <a:cubicBezTo>
                  <a:pt x="944309" y="162538"/>
                  <a:pt x="944309" y="162538"/>
                  <a:pt x="948065" y="162538"/>
                </a:cubicBezTo>
                <a:cubicBezTo>
                  <a:pt x="951821" y="162538"/>
                  <a:pt x="948065" y="158836"/>
                  <a:pt x="955577" y="158836"/>
                </a:cubicBezTo>
                <a:cubicBezTo>
                  <a:pt x="963088" y="160070"/>
                  <a:pt x="966844" y="161303"/>
                  <a:pt x="970600" y="161303"/>
                </a:cubicBezTo>
                <a:cubicBezTo>
                  <a:pt x="981868" y="161303"/>
                  <a:pt x="989379" y="158836"/>
                  <a:pt x="996891" y="158836"/>
                </a:cubicBezTo>
                <a:cubicBezTo>
                  <a:pt x="1008159" y="158836"/>
                  <a:pt x="1015670" y="160070"/>
                  <a:pt x="1023182" y="158836"/>
                </a:cubicBezTo>
                <a:cubicBezTo>
                  <a:pt x="1030694" y="157601"/>
                  <a:pt x="1034450" y="157601"/>
                  <a:pt x="1041961" y="157601"/>
                </a:cubicBezTo>
                <a:cubicBezTo>
                  <a:pt x="1056985" y="157601"/>
                  <a:pt x="1072008" y="155133"/>
                  <a:pt x="1087032" y="155133"/>
                </a:cubicBezTo>
                <a:cubicBezTo>
                  <a:pt x="1090788" y="152665"/>
                  <a:pt x="1102055" y="153899"/>
                  <a:pt x="1109567" y="153899"/>
                </a:cubicBezTo>
                <a:cubicBezTo>
                  <a:pt x="1113323" y="153899"/>
                  <a:pt x="1117079" y="153899"/>
                  <a:pt x="1117079" y="153899"/>
                </a:cubicBezTo>
                <a:cubicBezTo>
                  <a:pt x="1143370" y="153899"/>
                  <a:pt x="1169661" y="153899"/>
                  <a:pt x="1195952" y="152665"/>
                </a:cubicBezTo>
                <a:lnTo>
                  <a:pt x="1240638" y="151931"/>
                </a:lnTo>
                <a:lnTo>
                  <a:pt x="1241451" y="148271"/>
                </a:lnTo>
                <a:cubicBezTo>
                  <a:pt x="1244039" y="143536"/>
                  <a:pt x="1250564" y="139291"/>
                  <a:pt x="1243312" y="133331"/>
                </a:cubicBezTo>
                <a:cubicBezTo>
                  <a:pt x="1235905" y="128615"/>
                  <a:pt x="1227412" y="132615"/>
                  <a:pt x="1221197" y="134369"/>
                </a:cubicBezTo>
                <a:cubicBezTo>
                  <a:pt x="1211047" y="135633"/>
                  <a:pt x="1200896" y="136898"/>
                  <a:pt x="1189553" y="131692"/>
                </a:cubicBezTo>
                <a:cubicBezTo>
                  <a:pt x="1115433" y="100966"/>
                  <a:pt x="1050282" y="110552"/>
                  <a:pt x="990833" y="138549"/>
                </a:cubicBezTo>
                <a:cubicBezTo>
                  <a:pt x="978094" y="144548"/>
                  <a:pt x="969911" y="146057"/>
                  <a:pt x="957065" y="136871"/>
                </a:cubicBezTo>
                <a:cubicBezTo>
                  <a:pt x="932875" y="122479"/>
                  <a:pt x="903354" y="118802"/>
                  <a:pt x="873212" y="120105"/>
                </a:cubicBezTo>
                <a:cubicBezTo>
                  <a:pt x="839134" y="120918"/>
                  <a:pt x="804435" y="126711"/>
                  <a:pt x="768544" y="126033"/>
                </a:cubicBezTo>
                <a:cubicBezTo>
                  <a:pt x="748553" y="126072"/>
                  <a:pt x="735086" y="121866"/>
                  <a:pt x="720272" y="112435"/>
                </a:cubicBezTo>
                <a:cubicBezTo>
                  <a:pt x="700173" y="97288"/>
                  <a:pt x="690178" y="97307"/>
                  <a:pt x="670604" y="110041"/>
                </a:cubicBezTo>
                <a:cubicBezTo>
                  <a:pt x="657710" y="117285"/>
                  <a:pt x="641500" y="119060"/>
                  <a:pt x="623632" y="118098"/>
                </a:cubicBezTo>
                <a:cubicBezTo>
                  <a:pt x="605609" y="118382"/>
                  <a:pt x="589398" y="120156"/>
                  <a:pt x="572568" y="126910"/>
                </a:cubicBezTo>
                <a:cubicBezTo>
                  <a:pt x="551491" y="135664"/>
                  <a:pt x="526526" y="127497"/>
                  <a:pt x="522793" y="109331"/>
                </a:cubicBezTo>
                <a:cubicBezTo>
                  <a:pt x="521600" y="102861"/>
                  <a:pt x="522376" y="96636"/>
                  <a:pt x="525119" y="90656"/>
                </a:cubicBezTo>
                <a:cubicBezTo>
                  <a:pt x="528638" y="78451"/>
                  <a:pt x="540912" y="76187"/>
                  <a:pt x="557849" y="84618"/>
                </a:cubicBezTo>
                <a:cubicBezTo>
                  <a:pt x="590067" y="98746"/>
                  <a:pt x="614149" y="97952"/>
                  <a:pt x="632530" y="78748"/>
                </a:cubicBezTo>
                <a:cubicBezTo>
                  <a:pt x="634653" y="77748"/>
                  <a:pt x="636932" y="75503"/>
                  <a:pt x="639210" y="73258"/>
                </a:cubicBezTo>
                <a:cubicBezTo>
                  <a:pt x="657126" y="57789"/>
                  <a:pt x="657126" y="57789"/>
                  <a:pt x="641429" y="39398"/>
                </a:cubicBezTo>
                <a:cubicBezTo>
                  <a:pt x="641584" y="38153"/>
                  <a:pt x="643552" y="38398"/>
                  <a:pt x="643707" y="37153"/>
                </a:cubicBezTo>
                <a:cubicBezTo>
                  <a:pt x="657174" y="41359"/>
                  <a:pt x="668207" y="49055"/>
                  <a:pt x="679395" y="55506"/>
                </a:cubicBezTo>
                <a:cubicBezTo>
                  <a:pt x="698146" y="65427"/>
                  <a:pt x="702237" y="64673"/>
                  <a:pt x="709692" y="52958"/>
                </a:cubicBezTo>
                <a:cubicBezTo>
                  <a:pt x="712436" y="46978"/>
                  <a:pt x="716837" y="43733"/>
                  <a:pt x="728646" y="45204"/>
                </a:cubicBezTo>
                <a:cubicBezTo>
                  <a:pt x="736518" y="46185"/>
                  <a:pt x="746824" y="43675"/>
                  <a:pt x="754851" y="43411"/>
                </a:cubicBezTo>
                <a:cubicBezTo>
                  <a:pt x="767125" y="41147"/>
                  <a:pt x="778779" y="43862"/>
                  <a:pt x="787844" y="51313"/>
                </a:cubicBezTo>
                <a:cubicBezTo>
                  <a:pt x="797064" y="57519"/>
                  <a:pt x="804937" y="58499"/>
                  <a:pt x="813430" y="54500"/>
                </a:cubicBezTo>
                <a:cubicBezTo>
                  <a:pt x="827827" y="51236"/>
                  <a:pt x="839790" y="51462"/>
                  <a:pt x="854915" y="58403"/>
                </a:cubicBezTo>
                <a:cubicBezTo>
                  <a:pt x="873821" y="67079"/>
                  <a:pt x="890496" y="61570"/>
                  <a:pt x="890234" y="47630"/>
                </a:cubicBezTo>
                <a:cubicBezTo>
                  <a:pt x="887693" y="35935"/>
                  <a:pt x="896031" y="33180"/>
                  <a:pt x="910273" y="31161"/>
                </a:cubicBezTo>
                <a:cubicBezTo>
                  <a:pt x="932542" y="28877"/>
                  <a:pt x="954036" y="32819"/>
                  <a:pt x="975996" y="33025"/>
                </a:cubicBezTo>
                <a:cubicBezTo>
                  <a:pt x="1036124" y="31665"/>
                  <a:pt x="1096253" y="30304"/>
                  <a:pt x="1156382" y="28943"/>
                </a:cubicBezTo>
                <a:cubicBezTo>
                  <a:pt x="1174405" y="28659"/>
                  <a:pt x="1183208" y="22169"/>
                  <a:pt x="1180822" y="9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442587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469110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11853"/>
            <a:ext cx="12192000" cy="201622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974716" y="172708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/>
          <p:cNvSpPr>
            <a:spLocks noGrp="1"/>
          </p:cNvSpPr>
          <p:nvPr>
            <p:ph type="pic" sz="quarter" idx="15" hasCustomPrompt="1"/>
          </p:nvPr>
        </p:nvSpPr>
        <p:spPr>
          <a:xfrm>
            <a:off x="3465435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5965852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9885BAE-0201-4BB3-826C-2BFFDBBD2CEE}"/>
              </a:ext>
            </a:extLst>
          </p:cNvPr>
          <p:cNvGrpSpPr/>
          <p:nvPr userDrawn="1"/>
        </p:nvGrpSpPr>
        <p:grpSpPr>
          <a:xfrm>
            <a:off x="963088" y="3296029"/>
            <a:ext cx="1852059" cy="936104"/>
            <a:chOff x="4446036" y="3296029"/>
            <a:chExt cx="1852059" cy="936104"/>
          </a:xfrm>
        </p:grpSpPr>
        <p:sp>
          <p:nvSpPr>
            <p:cNvPr id="15" name="Rectangle 14"/>
            <p:cNvSpPr/>
            <p:nvPr userDrawn="1"/>
          </p:nvSpPr>
          <p:spPr>
            <a:xfrm>
              <a:off x="4446036" y="329602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4446036" y="395248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4A6148B-4F9E-454F-9F42-ABFAF7FF5A38}"/>
              </a:ext>
            </a:extLst>
          </p:cNvPr>
          <p:cNvGrpSpPr/>
          <p:nvPr userDrawn="1"/>
        </p:nvGrpSpPr>
        <p:grpSpPr>
          <a:xfrm>
            <a:off x="3463504" y="3303644"/>
            <a:ext cx="1852059" cy="936104"/>
            <a:chOff x="7046603" y="3303644"/>
            <a:chExt cx="1852059" cy="93610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7046603" y="3303644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7046603" y="3960100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E3D28B33-37C2-4D16-BACF-455A80624290}"/>
              </a:ext>
            </a:extLst>
          </p:cNvPr>
          <p:cNvGrpSpPr/>
          <p:nvPr userDrawn="1"/>
        </p:nvGrpSpPr>
        <p:grpSpPr>
          <a:xfrm>
            <a:off x="5963921" y="3311259"/>
            <a:ext cx="1852059" cy="936104"/>
            <a:chOff x="9446869" y="3311259"/>
            <a:chExt cx="1852059" cy="936104"/>
          </a:xfrm>
        </p:grpSpPr>
        <p:sp>
          <p:nvSpPr>
            <p:cNvPr id="20" name="Rectangle 19"/>
            <p:cNvSpPr/>
            <p:nvPr userDrawn="1"/>
          </p:nvSpPr>
          <p:spPr>
            <a:xfrm>
              <a:off x="9446869" y="331125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20"/>
            <p:cNvSpPr/>
            <p:nvPr userDrawn="1"/>
          </p:nvSpPr>
          <p:spPr>
            <a:xfrm>
              <a:off x="9446869" y="396771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/>
          <p:cNvSpPr/>
          <p:nvPr userDrawn="1"/>
        </p:nvSpPr>
        <p:spPr>
          <a:xfrm>
            <a:off x="0" y="1514879"/>
            <a:ext cx="12192000" cy="144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B2E6C873-2323-4450-80C2-60982933FF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aphic 127">
            <a:extLst>
              <a:ext uri="{FF2B5EF4-FFF2-40B4-BE49-F238E27FC236}">
                <a16:creationId xmlns:a16="http://schemas.microsoft.com/office/drawing/2014/main" id="{51C75621-3E70-436F-A090-09137CC4F138}"/>
              </a:ext>
            </a:extLst>
          </p:cNvPr>
          <p:cNvGrpSpPr/>
          <p:nvPr userDrawn="1"/>
        </p:nvGrpSpPr>
        <p:grpSpPr>
          <a:xfrm>
            <a:off x="10658071" y="5709783"/>
            <a:ext cx="1305329" cy="910869"/>
            <a:chOff x="5127824" y="3623423"/>
            <a:chExt cx="3461269" cy="2415304"/>
          </a:xfrm>
          <a:solidFill>
            <a:schemeClr val="accent2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C42BBF2-4499-4FC2-9034-D13672342E0E}"/>
                </a:ext>
              </a:extLst>
            </p:cNvPr>
            <p:cNvSpPr/>
            <p:nvPr/>
          </p:nvSpPr>
          <p:spPr>
            <a:xfrm>
              <a:off x="5237874" y="4175155"/>
              <a:ext cx="3229647" cy="1863572"/>
            </a:xfrm>
            <a:custGeom>
              <a:avLst/>
              <a:gdLst>
                <a:gd name="connsiteX0" fmla="*/ 1159687 w 3229647"/>
                <a:gd name="connsiteY0" fmla="*/ 1612785 h 1863572"/>
                <a:gd name="connsiteX1" fmla="*/ 1089548 w 3229647"/>
                <a:gd name="connsiteY1" fmla="*/ 1612377 h 1863572"/>
                <a:gd name="connsiteX2" fmla="*/ 1073645 w 3229647"/>
                <a:gd name="connsiteY2" fmla="*/ 1602590 h 1863572"/>
                <a:gd name="connsiteX3" fmla="*/ 1049178 w 3229647"/>
                <a:gd name="connsiteY3" fmla="*/ 1567929 h 1863572"/>
                <a:gd name="connsiteX4" fmla="*/ 722135 w 3229647"/>
                <a:gd name="connsiteY4" fmla="*/ 1864388 h 1863572"/>
                <a:gd name="connsiteX5" fmla="*/ 566362 w 3229647"/>
                <a:gd name="connsiteY5" fmla="*/ 1830949 h 1863572"/>
                <a:gd name="connsiteX6" fmla="*/ 441987 w 3229647"/>
                <a:gd name="connsiteY6" fmla="*/ 1728188 h 1863572"/>
                <a:gd name="connsiteX7" fmla="*/ 377150 w 3229647"/>
                <a:gd name="connsiteY7" fmla="*/ 1579347 h 1863572"/>
                <a:gd name="connsiteX8" fmla="*/ 304157 w 3229647"/>
                <a:gd name="connsiteY8" fmla="*/ 1613193 h 1863572"/>
                <a:gd name="connsiteX9" fmla="*/ 281321 w 3229647"/>
                <a:gd name="connsiteY9" fmla="*/ 1622164 h 1863572"/>
                <a:gd name="connsiteX10" fmla="*/ 215260 w 3229647"/>
                <a:gd name="connsiteY10" fmla="*/ 1649078 h 1863572"/>
                <a:gd name="connsiteX11" fmla="*/ 88847 w 3229647"/>
                <a:gd name="connsiteY11" fmla="*/ 1649078 h 1863572"/>
                <a:gd name="connsiteX12" fmla="*/ 4028 w 3229647"/>
                <a:gd name="connsiteY12" fmla="*/ 1586687 h 1863572"/>
                <a:gd name="connsiteX13" fmla="*/ 48068 w 3229647"/>
                <a:gd name="connsiteY13" fmla="*/ 1472915 h 1863572"/>
                <a:gd name="connsiteX14" fmla="*/ 61525 w 3229647"/>
                <a:gd name="connsiteY14" fmla="*/ 1451710 h 1863572"/>
                <a:gd name="connsiteX15" fmla="*/ 61525 w 3229647"/>
                <a:gd name="connsiteY15" fmla="*/ 852268 h 1863572"/>
                <a:gd name="connsiteX16" fmla="*/ 92925 w 3229647"/>
                <a:gd name="connsiteY16" fmla="*/ 697718 h 1863572"/>
                <a:gd name="connsiteX17" fmla="*/ 322507 w 3229647"/>
                <a:gd name="connsiteY17" fmla="*/ 149657 h 1863572"/>
                <a:gd name="connsiteX18" fmla="*/ 546380 w 3229647"/>
                <a:gd name="connsiteY18" fmla="*/ 0 h 1863572"/>
                <a:gd name="connsiteX19" fmla="*/ 2885020 w 3229647"/>
                <a:gd name="connsiteY19" fmla="*/ 0 h 1863572"/>
                <a:gd name="connsiteX20" fmla="*/ 3168022 w 3229647"/>
                <a:gd name="connsiteY20" fmla="*/ 143540 h 1863572"/>
                <a:gd name="connsiteX21" fmla="*/ 3181887 w 3229647"/>
                <a:gd name="connsiteY21" fmla="*/ 164745 h 1863572"/>
                <a:gd name="connsiteX22" fmla="*/ 3022035 w 3229647"/>
                <a:gd name="connsiteY22" fmla="*/ 164745 h 1863572"/>
                <a:gd name="connsiteX23" fmla="*/ 3022035 w 3229647"/>
                <a:gd name="connsiteY23" fmla="*/ 226320 h 1863572"/>
                <a:gd name="connsiteX24" fmla="*/ 3051804 w 3229647"/>
                <a:gd name="connsiteY24" fmla="*/ 226320 h 1863572"/>
                <a:gd name="connsiteX25" fmla="*/ 3178217 w 3229647"/>
                <a:gd name="connsiteY25" fmla="*/ 226320 h 1863572"/>
                <a:gd name="connsiteX26" fmla="*/ 3221849 w 3229647"/>
                <a:gd name="connsiteY26" fmla="*/ 269545 h 1863572"/>
                <a:gd name="connsiteX27" fmla="*/ 3062814 w 3229647"/>
                <a:gd name="connsiteY27" fmla="*/ 269545 h 1863572"/>
                <a:gd name="connsiteX28" fmla="*/ 3062814 w 3229647"/>
                <a:gd name="connsiteY28" fmla="*/ 329897 h 1863572"/>
                <a:gd name="connsiteX29" fmla="*/ 3230005 w 3229647"/>
                <a:gd name="connsiteY29" fmla="*/ 329897 h 1863572"/>
                <a:gd name="connsiteX30" fmla="*/ 3230005 w 3229647"/>
                <a:gd name="connsiteY30" fmla="*/ 373938 h 1863572"/>
                <a:gd name="connsiteX31" fmla="*/ 3094621 w 3229647"/>
                <a:gd name="connsiteY31" fmla="*/ 373938 h 1863572"/>
                <a:gd name="connsiteX32" fmla="*/ 3094621 w 3229647"/>
                <a:gd name="connsiteY32" fmla="*/ 435105 h 1863572"/>
                <a:gd name="connsiteX33" fmla="*/ 3230413 w 3229647"/>
                <a:gd name="connsiteY33" fmla="*/ 435105 h 1863572"/>
                <a:gd name="connsiteX34" fmla="*/ 3230413 w 3229647"/>
                <a:gd name="connsiteY34" fmla="*/ 625133 h 1863572"/>
                <a:gd name="connsiteX35" fmla="*/ 3144778 w 3229647"/>
                <a:gd name="connsiteY35" fmla="*/ 660202 h 1863572"/>
                <a:gd name="connsiteX36" fmla="*/ 3110117 w 3229647"/>
                <a:gd name="connsiteY36" fmla="*/ 747876 h 1863572"/>
                <a:gd name="connsiteX37" fmla="*/ 3082388 w 3229647"/>
                <a:gd name="connsiteY37" fmla="*/ 747876 h 1863572"/>
                <a:gd name="connsiteX38" fmla="*/ 849771 w 3229647"/>
                <a:gd name="connsiteY38" fmla="*/ 747876 h 1863572"/>
                <a:gd name="connsiteX39" fmla="*/ 99449 w 3229647"/>
                <a:gd name="connsiteY39" fmla="*/ 1292267 h 1863572"/>
                <a:gd name="connsiteX40" fmla="*/ 64380 w 3229647"/>
                <a:gd name="connsiteY40" fmla="*/ 1463944 h 1863572"/>
                <a:gd name="connsiteX41" fmla="*/ 121877 w 3229647"/>
                <a:gd name="connsiteY41" fmla="*/ 1463944 h 1863572"/>
                <a:gd name="connsiteX42" fmla="*/ 143490 w 3229647"/>
                <a:gd name="connsiteY42" fmla="*/ 1357512 h 1863572"/>
                <a:gd name="connsiteX43" fmla="*/ 735184 w 3229647"/>
                <a:gd name="connsiteY43" fmla="*/ 816791 h 1863572"/>
                <a:gd name="connsiteX44" fmla="*/ 840800 w 3229647"/>
                <a:gd name="connsiteY44" fmla="*/ 808635 h 1863572"/>
                <a:gd name="connsiteX45" fmla="*/ 1140521 w 3229647"/>
                <a:gd name="connsiteY45" fmla="*/ 808228 h 1863572"/>
                <a:gd name="connsiteX46" fmla="*/ 1159687 w 3229647"/>
                <a:gd name="connsiteY46" fmla="*/ 808228 h 1863572"/>
                <a:gd name="connsiteX47" fmla="*/ 1159687 w 3229647"/>
                <a:gd name="connsiteY47" fmla="*/ 1612785 h 1863572"/>
                <a:gd name="connsiteX48" fmla="*/ 2078424 w 3229647"/>
                <a:gd name="connsiteY48" fmla="*/ 166376 h 1863572"/>
                <a:gd name="connsiteX49" fmla="*/ 1251846 w 3229647"/>
                <a:gd name="connsiteY49" fmla="*/ 166376 h 1863572"/>
                <a:gd name="connsiteX50" fmla="*/ 1251846 w 3229647"/>
                <a:gd name="connsiteY50" fmla="*/ 662649 h 1863572"/>
                <a:gd name="connsiteX51" fmla="*/ 2078424 w 3229647"/>
                <a:gd name="connsiteY51" fmla="*/ 662649 h 1863572"/>
                <a:gd name="connsiteX52" fmla="*/ 2078424 w 3229647"/>
                <a:gd name="connsiteY52" fmla="*/ 166376 h 1863572"/>
                <a:gd name="connsiteX53" fmla="*/ 1132366 w 3229647"/>
                <a:gd name="connsiteY53" fmla="*/ 663056 h 1863572"/>
                <a:gd name="connsiteX54" fmla="*/ 1132366 w 3229647"/>
                <a:gd name="connsiteY54" fmla="*/ 164745 h 1863572"/>
                <a:gd name="connsiteX55" fmla="*/ 1110753 w 3229647"/>
                <a:gd name="connsiteY55" fmla="*/ 164745 h 1863572"/>
                <a:gd name="connsiteX56" fmla="*/ 611626 w 3229647"/>
                <a:gd name="connsiteY56" fmla="*/ 164745 h 1863572"/>
                <a:gd name="connsiteX57" fmla="*/ 459522 w 3229647"/>
                <a:gd name="connsiteY57" fmla="*/ 267914 h 1863572"/>
                <a:gd name="connsiteX58" fmla="*/ 310681 w 3229647"/>
                <a:gd name="connsiteY58" fmla="*/ 642259 h 1863572"/>
                <a:gd name="connsiteX59" fmla="*/ 303749 w 3229647"/>
                <a:gd name="connsiteY59" fmla="*/ 662649 h 1863572"/>
                <a:gd name="connsiteX60" fmla="*/ 445658 w 3229647"/>
                <a:gd name="connsiteY60" fmla="*/ 662649 h 1863572"/>
                <a:gd name="connsiteX61" fmla="*/ 444026 w 3229647"/>
                <a:gd name="connsiteY61" fmla="*/ 633288 h 1863572"/>
                <a:gd name="connsiteX62" fmla="*/ 513350 w 3229647"/>
                <a:gd name="connsiteY62" fmla="*/ 546838 h 1863572"/>
                <a:gd name="connsiteX63" fmla="*/ 598984 w 3229647"/>
                <a:gd name="connsiteY63" fmla="*/ 546023 h 1863572"/>
                <a:gd name="connsiteX64" fmla="*/ 598984 w 3229647"/>
                <a:gd name="connsiteY64" fmla="*/ 662649 h 1863572"/>
                <a:gd name="connsiteX65" fmla="*/ 1132366 w 3229647"/>
                <a:gd name="connsiteY65" fmla="*/ 663056 h 1863572"/>
                <a:gd name="connsiteX66" fmla="*/ 3028560 w 3229647"/>
                <a:gd name="connsiteY66" fmla="*/ 663056 h 1863572"/>
                <a:gd name="connsiteX67" fmla="*/ 3020812 w 3229647"/>
                <a:gd name="connsiteY67" fmla="*/ 649192 h 1863572"/>
                <a:gd name="connsiteX68" fmla="*/ 2702333 w 3229647"/>
                <a:gd name="connsiteY68" fmla="*/ 178202 h 1863572"/>
                <a:gd name="connsiteX69" fmla="*/ 2673788 w 3229647"/>
                <a:gd name="connsiteY69" fmla="*/ 164337 h 1863572"/>
                <a:gd name="connsiteX70" fmla="*/ 2219109 w 3229647"/>
                <a:gd name="connsiteY70" fmla="*/ 164745 h 1863572"/>
                <a:gd name="connsiteX71" fmla="*/ 2198312 w 3229647"/>
                <a:gd name="connsiteY71" fmla="*/ 165560 h 1863572"/>
                <a:gd name="connsiteX72" fmla="*/ 2198312 w 3229647"/>
                <a:gd name="connsiteY72" fmla="*/ 662649 h 1863572"/>
                <a:gd name="connsiteX73" fmla="*/ 3028560 w 3229647"/>
                <a:gd name="connsiteY73" fmla="*/ 663056 h 1863572"/>
                <a:gd name="connsiteX74" fmla="*/ 718465 w 3229647"/>
                <a:gd name="connsiteY74" fmla="*/ 1334269 h 1863572"/>
                <a:gd name="connsiteX75" fmla="*/ 590013 w 3229647"/>
                <a:gd name="connsiteY75" fmla="*/ 1334269 h 1863572"/>
                <a:gd name="connsiteX76" fmla="*/ 516612 w 3229647"/>
                <a:gd name="connsiteY76" fmla="*/ 1374231 h 1863572"/>
                <a:gd name="connsiteX77" fmla="*/ 457891 w 3229647"/>
                <a:gd name="connsiteY77" fmla="*/ 1459866 h 1863572"/>
                <a:gd name="connsiteX78" fmla="*/ 433832 w 3229647"/>
                <a:gd name="connsiteY78" fmla="*/ 1560589 h 1863572"/>
                <a:gd name="connsiteX79" fmla="*/ 701746 w 3229647"/>
                <a:gd name="connsiteY79" fmla="*/ 1808114 h 1863572"/>
                <a:gd name="connsiteX80" fmla="*/ 984340 w 3229647"/>
                <a:gd name="connsiteY80" fmla="*/ 1595658 h 1863572"/>
                <a:gd name="connsiteX81" fmla="*/ 957018 w 3229647"/>
                <a:gd name="connsiteY81" fmla="*/ 1430913 h 1863572"/>
                <a:gd name="connsiteX82" fmla="*/ 919094 w 3229647"/>
                <a:gd name="connsiteY82" fmla="*/ 1375455 h 1863572"/>
                <a:gd name="connsiteX83" fmla="*/ 842431 w 3229647"/>
                <a:gd name="connsiteY83" fmla="*/ 1334269 h 1863572"/>
                <a:gd name="connsiteX84" fmla="*/ 718465 w 3229647"/>
                <a:gd name="connsiteY84" fmla="*/ 1334269 h 1863572"/>
                <a:gd name="connsiteX85" fmla="*/ 152869 w 3229647"/>
                <a:gd name="connsiteY85" fmla="*/ 1519810 h 1863572"/>
                <a:gd name="connsiteX86" fmla="*/ 90070 w 3229647"/>
                <a:gd name="connsiteY86" fmla="*/ 1519810 h 1863572"/>
                <a:gd name="connsiteX87" fmla="*/ 57855 w 3229647"/>
                <a:gd name="connsiteY87" fmla="*/ 1554880 h 1863572"/>
                <a:gd name="connsiteX88" fmla="*/ 89662 w 3229647"/>
                <a:gd name="connsiteY88" fmla="*/ 1591988 h 1863572"/>
                <a:gd name="connsiteX89" fmla="*/ 215668 w 3229647"/>
                <a:gd name="connsiteY89" fmla="*/ 1591988 h 1863572"/>
                <a:gd name="connsiteX90" fmla="*/ 246251 w 3229647"/>
                <a:gd name="connsiteY90" fmla="*/ 1554064 h 1863572"/>
                <a:gd name="connsiteX91" fmla="*/ 214036 w 3229647"/>
                <a:gd name="connsiteY91" fmla="*/ 1519810 h 1863572"/>
                <a:gd name="connsiteX92" fmla="*/ 152869 w 3229647"/>
                <a:gd name="connsiteY92" fmla="*/ 1519810 h 1863572"/>
                <a:gd name="connsiteX93" fmla="*/ 1011254 w 3229647"/>
                <a:gd name="connsiteY93" fmla="*/ 900795 h 1863572"/>
                <a:gd name="connsiteX94" fmla="*/ 837946 w 3229647"/>
                <a:gd name="connsiteY94" fmla="*/ 901202 h 1863572"/>
                <a:gd name="connsiteX95" fmla="*/ 828159 w 3229647"/>
                <a:gd name="connsiteY95" fmla="*/ 910581 h 1863572"/>
                <a:gd name="connsiteX96" fmla="*/ 827751 w 3229647"/>
                <a:gd name="connsiteY96" fmla="*/ 960331 h 1863572"/>
                <a:gd name="connsiteX97" fmla="*/ 1011254 w 3229647"/>
                <a:gd name="connsiteY97" fmla="*/ 960331 h 1863572"/>
                <a:gd name="connsiteX98" fmla="*/ 1011254 w 3229647"/>
                <a:gd name="connsiteY98" fmla="*/ 900795 h 1863572"/>
                <a:gd name="connsiteX99" fmla="*/ 541079 w 3229647"/>
                <a:gd name="connsiteY99" fmla="*/ 602705 h 1863572"/>
                <a:gd name="connsiteX100" fmla="*/ 505194 w 3229647"/>
                <a:gd name="connsiteY100" fmla="*/ 619424 h 1863572"/>
                <a:gd name="connsiteX101" fmla="*/ 509272 w 3229647"/>
                <a:gd name="connsiteY101" fmla="*/ 656532 h 1863572"/>
                <a:gd name="connsiteX102" fmla="*/ 541079 w 3229647"/>
                <a:gd name="connsiteY102" fmla="*/ 666727 h 1863572"/>
                <a:gd name="connsiteX103" fmla="*/ 541079 w 3229647"/>
                <a:gd name="connsiteY103" fmla="*/ 602705 h 186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229647" h="1863572">
                  <a:moveTo>
                    <a:pt x="1159687" y="1612785"/>
                  </a:moveTo>
                  <a:cubicBezTo>
                    <a:pt x="1135628" y="1612785"/>
                    <a:pt x="1112792" y="1613601"/>
                    <a:pt x="1089548" y="1612377"/>
                  </a:cubicBezTo>
                  <a:cubicBezTo>
                    <a:pt x="1084247" y="1611969"/>
                    <a:pt x="1077722" y="1607076"/>
                    <a:pt x="1073645" y="1602590"/>
                  </a:cubicBezTo>
                  <a:cubicBezTo>
                    <a:pt x="1065081" y="1592396"/>
                    <a:pt x="1058149" y="1580978"/>
                    <a:pt x="1049178" y="1567929"/>
                  </a:cubicBezTo>
                  <a:cubicBezTo>
                    <a:pt x="1020633" y="1752247"/>
                    <a:pt x="871384" y="1860717"/>
                    <a:pt x="722135" y="1864388"/>
                  </a:cubicBezTo>
                  <a:cubicBezTo>
                    <a:pt x="667492" y="1866019"/>
                    <a:pt x="615703" y="1855009"/>
                    <a:pt x="566362" y="1830949"/>
                  </a:cubicBezTo>
                  <a:cubicBezTo>
                    <a:pt x="516612" y="1806890"/>
                    <a:pt x="475018" y="1772229"/>
                    <a:pt x="441987" y="1728188"/>
                  </a:cubicBezTo>
                  <a:cubicBezTo>
                    <a:pt x="409365" y="1684555"/>
                    <a:pt x="389383" y="1635621"/>
                    <a:pt x="377150" y="1579347"/>
                  </a:cubicBezTo>
                  <a:cubicBezTo>
                    <a:pt x="364509" y="1620941"/>
                    <a:pt x="332701" y="1611562"/>
                    <a:pt x="304157" y="1613193"/>
                  </a:cubicBezTo>
                  <a:cubicBezTo>
                    <a:pt x="296409" y="1613601"/>
                    <a:pt x="286622" y="1616863"/>
                    <a:pt x="281321" y="1622164"/>
                  </a:cubicBezTo>
                  <a:cubicBezTo>
                    <a:pt x="262563" y="1640514"/>
                    <a:pt x="240950" y="1649078"/>
                    <a:pt x="215260" y="1649078"/>
                  </a:cubicBezTo>
                  <a:cubicBezTo>
                    <a:pt x="173258" y="1649078"/>
                    <a:pt x="130848" y="1649486"/>
                    <a:pt x="88847" y="1649078"/>
                  </a:cubicBezTo>
                  <a:cubicBezTo>
                    <a:pt x="45622" y="1648670"/>
                    <a:pt x="12999" y="1624203"/>
                    <a:pt x="4028" y="1586687"/>
                  </a:cubicBezTo>
                  <a:cubicBezTo>
                    <a:pt x="-8206" y="1536122"/>
                    <a:pt x="7698" y="1493304"/>
                    <a:pt x="48068" y="1472915"/>
                  </a:cubicBezTo>
                  <a:cubicBezTo>
                    <a:pt x="58263" y="1468022"/>
                    <a:pt x="61525" y="1462721"/>
                    <a:pt x="61525" y="1451710"/>
                  </a:cubicBezTo>
                  <a:cubicBezTo>
                    <a:pt x="61117" y="1251896"/>
                    <a:pt x="61525" y="1052082"/>
                    <a:pt x="61525" y="852268"/>
                  </a:cubicBezTo>
                  <a:cubicBezTo>
                    <a:pt x="61525" y="798441"/>
                    <a:pt x="72128" y="747468"/>
                    <a:pt x="92925" y="697718"/>
                  </a:cubicBezTo>
                  <a:cubicBezTo>
                    <a:pt x="169996" y="515031"/>
                    <a:pt x="246251" y="332344"/>
                    <a:pt x="322507" y="149657"/>
                  </a:cubicBezTo>
                  <a:cubicBezTo>
                    <a:pt x="362877" y="53420"/>
                    <a:pt x="442395" y="0"/>
                    <a:pt x="546380" y="0"/>
                  </a:cubicBezTo>
                  <a:cubicBezTo>
                    <a:pt x="1326063" y="0"/>
                    <a:pt x="2105338" y="0"/>
                    <a:pt x="2885020" y="0"/>
                  </a:cubicBezTo>
                  <a:cubicBezTo>
                    <a:pt x="3003277" y="0"/>
                    <a:pt x="3097475" y="48934"/>
                    <a:pt x="3168022" y="143540"/>
                  </a:cubicBezTo>
                  <a:cubicBezTo>
                    <a:pt x="3172508" y="149249"/>
                    <a:pt x="3176178" y="155773"/>
                    <a:pt x="3181887" y="164745"/>
                  </a:cubicBezTo>
                  <a:cubicBezTo>
                    <a:pt x="3127244" y="164745"/>
                    <a:pt x="3075047" y="164745"/>
                    <a:pt x="3022035" y="164745"/>
                  </a:cubicBezTo>
                  <a:cubicBezTo>
                    <a:pt x="3022035" y="185542"/>
                    <a:pt x="3022035" y="204300"/>
                    <a:pt x="3022035" y="226320"/>
                  </a:cubicBezTo>
                  <a:cubicBezTo>
                    <a:pt x="3032230" y="226320"/>
                    <a:pt x="3042017" y="226320"/>
                    <a:pt x="3051804" y="226320"/>
                  </a:cubicBezTo>
                  <a:cubicBezTo>
                    <a:pt x="3093805" y="226320"/>
                    <a:pt x="3136215" y="226320"/>
                    <a:pt x="3178217" y="226320"/>
                  </a:cubicBezTo>
                  <a:cubicBezTo>
                    <a:pt x="3216956" y="226320"/>
                    <a:pt x="3216956" y="226320"/>
                    <a:pt x="3221849" y="269545"/>
                  </a:cubicBezTo>
                  <a:cubicBezTo>
                    <a:pt x="3168838" y="269545"/>
                    <a:pt x="3116234" y="269545"/>
                    <a:pt x="3062814" y="269545"/>
                  </a:cubicBezTo>
                  <a:cubicBezTo>
                    <a:pt x="3062814" y="290750"/>
                    <a:pt x="3062814" y="309508"/>
                    <a:pt x="3062814" y="329897"/>
                  </a:cubicBezTo>
                  <a:cubicBezTo>
                    <a:pt x="3118680" y="329897"/>
                    <a:pt x="3173323" y="329897"/>
                    <a:pt x="3230005" y="329897"/>
                  </a:cubicBezTo>
                  <a:cubicBezTo>
                    <a:pt x="3230005" y="344577"/>
                    <a:pt x="3230005" y="357626"/>
                    <a:pt x="3230005" y="373938"/>
                  </a:cubicBezTo>
                  <a:cubicBezTo>
                    <a:pt x="3185557" y="373938"/>
                    <a:pt x="3140701" y="373938"/>
                    <a:pt x="3094621" y="373938"/>
                  </a:cubicBezTo>
                  <a:cubicBezTo>
                    <a:pt x="3094621" y="395550"/>
                    <a:pt x="3094621" y="414308"/>
                    <a:pt x="3094621" y="435105"/>
                  </a:cubicBezTo>
                  <a:cubicBezTo>
                    <a:pt x="3139477" y="435105"/>
                    <a:pt x="3184334" y="435105"/>
                    <a:pt x="3230413" y="435105"/>
                  </a:cubicBezTo>
                  <a:cubicBezTo>
                    <a:pt x="3230413" y="499127"/>
                    <a:pt x="3230413" y="561111"/>
                    <a:pt x="3230413" y="625133"/>
                  </a:cubicBezTo>
                  <a:cubicBezTo>
                    <a:pt x="3197790" y="626356"/>
                    <a:pt x="3168430" y="636143"/>
                    <a:pt x="3144778" y="660202"/>
                  </a:cubicBezTo>
                  <a:cubicBezTo>
                    <a:pt x="3121535" y="683446"/>
                    <a:pt x="3110932" y="711991"/>
                    <a:pt x="3110117" y="747876"/>
                  </a:cubicBezTo>
                  <a:cubicBezTo>
                    <a:pt x="3100738" y="747876"/>
                    <a:pt x="3091359" y="747876"/>
                    <a:pt x="3082388" y="747876"/>
                  </a:cubicBezTo>
                  <a:cubicBezTo>
                    <a:pt x="2338182" y="747876"/>
                    <a:pt x="1593977" y="747468"/>
                    <a:pt x="849771" y="747876"/>
                  </a:cubicBezTo>
                  <a:cubicBezTo>
                    <a:pt x="504786" y="747876"/>
                    <a:pt x="206288" y="964816"/>
                    <a:pt x="99449" y="1292267"/>
                  </a:cubicBezTo>
                  <a:cubicBezTo>
                    <a:pt x="81099" y="1347725"/>
                    <a:pt x="68458" y="1404408"/>
                    <a:pt x="64380" y="1463944"/>
                  </a:cubicBezTo>
                  <a:cubicBezTo>
                    <a:pt x="84361" y="1463944"/>
                    <a:pt x="103119" y="1463944"/>
                    <a:pt x="121877" y="1463944"/>
                  </a:cubicBezTo>
                  <a:cubicBezTo>
                    <a:pt x="129217" y="1427651"/>
                    <a:pt x="134926" y="1392174"/>
                    <a:pt x="143490" y="1357512"/>
                  </a:cubicBezTo>
                  <a:cubicBezTo>
                    <a:pt x="214036" y="1075326"/>
                    <a:pt x="448104" y="861239"/>
                    <a:pt x="735184" y="816791"/>
                  </a:cubicBezTo>
                  <a:cubicBezTo>
                    <a:pt x="769846" y="811490"/>
                    <a:pt x="805323" y="809043"/>
                    <a:pt x="840800" y="808635"/>
                  </a:cubicBezTo>
                  <a:cubicBezTo>
                    <a:pt x="940707" y="807412"/>
                    <a:pt x="1040614" y="808228"/>
                    <a:pt x="1140521" y="808228"/>
                  </a:cubicBezTo>
                  <a:cubicBezTo>
                    <a:pt x="1146638" y="808228"/>
                    <a:pt x="1152347" y="808228"/>
                    <a:pt x="1159687" y="808228"/>
                  </a:cubicBezTo>
                  <a:cubicBezTo>
                    <a:pt x="1159687" y="1076142"/>
                    <a:pt x="1159687" y="1342832"/>
                    <a:pt x="1159687" y="1612785"/>
                  </a:cubicBezTo>
                  <a:close/>
                  <a:moveTo>
                    <a:pt x="2078424" y="166376"/>
                  </a:moveTo>
                  <a:cubicBezTo>
                    <a:pt x="1801946" y="166376"/>
                    <a:pt x="1527100" y="166376"/>
                    <a:pt x="1251846" y="166376"/>
                  </a:cubicBezTo>
                  <a:cubicBezTo>
                    <a:pt x="1251846" y="332344"/>
                    <a:pt x="1251846" y="497089"/>
                    <a:pt x="1251846" y="662649"/>
                  </a:cubicBezTo>
                  <a:cubicBezTo>
                    <a:pt x="1527916" y="662649"/>
                    <a:pt x="1802354" y="662649"/>
                    <a:pt x="2078424" y="662649"/>
                  </a:cubicBezTo>
                  <a:cubicBezTo>
                    <a:pt x="2078424" y="497089"/>
                    <a:pt x="2078424" y="333159"/>
                    <a:pt x="2078424" y="166376"/>
                  </a:cubicBezTo>
                  <a:close/>
                  <a:moveTo>
                    <a:pt x="1132366" y="663056"/>
                  </a:moveTo>
                  <a:cubicBezTo>
                    <a:pt x="1132366" y="495865"/>
                    <a:pt x="1132366" y="331120"/>
                    <a:pt x="1132366" y="164745"/>
                  </a:cubicBezTo>
                  <a:cubicBezTo>
                    <a:pt x="1124210" y="164745"/>
                    <a:pt x="1117277" y="164745"/>
                    <a:pt x="1110753" y="164745"/>
                  </a:cubicBezTo>
                  <a:cubicBezTo>
                    <a:pt x="944377" y="164745"/>
                    <a:pt x="778001" y="164745"/>
                    <a:pt x="611626" y="164745"/>
                  </a:cubicBezTo>
                  <a:cubicBezTo>
                    <a:pt x="536593" y="164745"/>
                    <a:pt x="487659" y="198183"/>
                    <a:pt x="459522" y="267914"/>
                  </a:cubicBezTo>
                  <a:cubicBezTo>
                    <a:pt x="409773" y="392696"/>
                    <a:pt x="360431" y="517478"/>
                    <a:pt x="310681" y="642259"/>
                  </a:cubicBezTo>
                  <a:cubicBezTo>
                    <a:pt x="308234" y="648376"/>
                    <a:pt x="306603" y="654901"/>
                    <a:pt x="303749" y="662649"/>
                  </a:cubicBezTo>
                  <a:cubicBezTo>
                    <a:pt x="352275" y="662649"/>
                    <a:pt x="398762" y="662649"/>
                    <a:pt x="445658" y="662649"/>
                  </a:cubicBezTo>
                  <a:cubicBezTo>
                    <a:pt x="445250" y="652046"/>
                    <a:pt x="444026" y="642667"/>
                    <a:pt x="444026" y="633288"/>
                  </a:cubicBezTo>
                  <a:cubicBezTo>
                    <a:pt x="444434" y="591286"/>
                    <a:pt x="473387" y="552547"/>
                    <a:pt x="513350" y="546838"/>
                  </a:cubicBezTo>
                  <a:cubicBezTo>
                    <a:pt x="540263" y="542760"/>
                    <a:pt x="568400" y="546023"/>
                    <a:pt x="598984" y="546023"/>
                  </a:cubicBezTo>
                  <a:cubicBezTo>
                    <a:pt x="598984" y="585170"/>
                    <a:pt x="598984" y="623909"/>
                    <a:pt x="598984" y="662649"/>
                  </a:cubicBezTo>
                  <a:cubicBezTo>
                    <a:pt x="778409" y="663056"/>
                    <a:pt x="954980" y="663056"/>
                    <a:pt x="1132366" y="663056"/>
                  </a:cubicBezTo>
                  <a:close/>
                  <a:moveTo>
                    <a:pt x="3028560" y="663056"/>
                  </a:moveTo>
                  <a:cubicBezTo>
                    <a:pt x="3025298" y="657348"/>
                    <a:pt x="3023259" y="653270"/>
                    <a:pt x="3020812" y="649192"/>
                  </a:cubicBezTo>
                  <a:cubicBezTo>
                    <a:pt x="2914381" y="492195"/>
                    <a:pt x="2807949" y="335606"/>
                    <a:pt x="2702333" y="178202"/>
                  </a:cubicBezTo>
                  <a:cubicBezTo>
                    <a:pt x="2694585" y="166784"/>
                    <a:pt x="2686022" y="164337"/>
                    <a:pt x="2673788" y="164337"/>
                  </a:cubicBezTo>
                  <a:cubicBezTo>
                    <a:pt x="2522093" y="164745"/>
                    <a:pt x="2370805" y="164337"/>
                    <a:pt x="2219109" y="164745"/>
                  </a:cubicBezTo>
                  <a:cubicBezTo>
                    <a:pt x="2211769" y="164745"/>
                    <a:pt x="2204837" y="165152"/>
                    <a:pt x="2198312" y="165560"/>
                  </a:cubicBezTo>
                  <a:cubicBezTo>
                    <a:pt x="2198312" y="332752"/>
                    <a:pt x="2198312" y="497496"/>
                    <a:pt x="2198312" y="662649"/>
                  </a:cubicBezTo>
                  <a:cubicBezTo>
                    <a:pt x="2475197" y="663056"/>
                    <a:pt x="2750451" y="663056"/>
                    <a:pt x="3028560" y="663056"/>
                  </a:cubicBezTo>
                  <a:close/>
                  <a:moveTo>
                    <a:pt x="718465" y="1334269"/>
                  </a:moveTo>
                  <a:cubicBezTo>
                    <a:pt x="675648" y="1334269"/>
                    <a:pt x="632830" y="1334269"/>
                    <a:pt x="590013" y="1334269"/>
                  </a:cubicBezTo>
                  <a:cubicBezTo>
                    <a:pt x="558206" y="1334269"/>
                    <a:pt x="534147" y="1347318"/>
                    <a:pt x="516612" y="1374231"/>
                  </a:cubicBezTo>
                  <a:cubicBezTo>
                    <a:pt x="497854" y="1403184"/>
                    <a:pt x="479504" y="1432952"/>
                    <a:pt x="457891" y="1459866"/>
                  </a:cubicBezTo>
                  <a:cubicBezTo>
                    <a:pt x="433016" y="1490450"/>
                    <a:pt x="428938" y="1523073"/>
                    <a:pt x="433832" y="1560589"/>
                  </a:cubicBezTo>
                  <a:cubicBezTo>
                    <a:pt x="452182" y="1699235"/>
                    <a:pt x="559021" y="1798327"/>
                    <a:pt x="701746" y="1808114"/>
                  </a:cubicBezTo>
                  <a:cubicBezTo>
                    <a:pt x="829382" y="1816677"/>
                    <a:pt x="952125" y="1725333"/>
                    <a:pt x="984340" y="1595658"/>
                  </a:cubicBezTo>
                  <a:cubicBezTo>
                    <a:pt x="999020" y="1537345"/>
                    <a:pt x="1001467" y="1480255"/>
                    <a:pt x="957018" y="1430913"/>
                  </a:cubicBezTo>
                  <a:cubicBezTo>
                    <a:pt x="942338" y="1414602"/>
                    <a:pt x="930920" y="1394621"/>
                    <a:pt x="919094" y="1375455"/>
                  </a:cubicBezTo>
                  <a:cubicBezTo>
                    <a:pt x="901152" y="1347318"/>
                    <a:pt x="875869" y="1333861"/>
                    <a:pt x="842431" y="1334269"/>
                  </a:cubicBezTo>
                  <a:cubicBezTo>
                    <a:pt x="801245" y="1334269"/>
                    <a:pt x="759651" y="1334269"/>
                    <a:pt x="718465" y="1334269"/>
                  </a:cubicBezTo>
                  <a:close/>
                  <a:moveTo>
                    <a:pt x="152869" y="1519810"/>
                  </a:moveTo>
                  <a:cubicBezTo>
                    <a:pt x="132072" y="1519810"/>
                    <a:pt x="110867" y="1519403"/>
                    <a:pt x="90070" y="1519810"/>
                  </a:cubicBezTo>
                  <a:cubicBezTo>
                    <a:pt x="67234" y="1520218"/>
                    <a:pt x="58263" y="1530413"/>
                    <a:pt x="57855" y="1554880"/>
                  </a:cubicBezTo>
                  <a:cubicBezTo>
                    <a:pt x="57447" y="1580978"/>
                    <a:pt x="65603" y="1591580"/>
                    <a:pt x="89662" y="1591988"/>
                  </a:cubicBezTo>
                  <a:cubicBezTo>
                    <a:pt x="131664" y="1592804"/>
                    <a:pt x="173666" y="1592804"/>
                    <a:pt x="215668" y="1591988"/>
                  </a:cubicBezTo>
                  <a:cubicBezTo>
                    <a:pt x="239319" y="1591580"/>
                    <a:pt x="246659" y="1581794"/>
                    <a:pt x="246251" y="1554064"/>
                  </a:cubicBezTo>
                  <a:cubicBezTo>
                    <a:pt x="245844" y="1529597"/>
                    <a:pt x="237688" y="1520218"/>
                    <a:pt x="214036" y="1519810"/>
                  </a:cubicBezTo>
                  <a:cubicBezTo>
                    <a:pt x="193647" y="1519810"/>
                    <a:pt x="173258" y="1519810"/>
                    <a:pt x="152869" y="1519810"/>
                  </a:cubicBezTo>
                  <a:close/>
                  <a:moveTo>
                    <a:pt x="1011254" y="900795"/>
                  </a:moveTo>
                  <a:cubicBezTo>
                    <a:pt x="952533" y="900795"/>
                    <a:pt x="895443" y="900795"/>
                    <a:pt x="837946" y="901202"/>
                  </a:cubicBezTo>
                  <a:cubicBezTo>
                    <a:pt x="834683" y="901202"/>
                    <a:pt x="828567" y="907319"/>
                    <a:pt x="828159" y="910581"/>
                  </a:cubicBezTo>
                  <a:cubicBezTo>
                    <a:pt x="826935" y="927300"/>
                    <a:pt x="827751" y="944019"/>
                    <a:pt x="827751" y="960331"/>
                  </a:cubicBezTo>
                  <a:cubicBezTo>
                    <a:pt x="890957" y="960331"/>
                    <a:pt x="950902" y="960331"/>
                    <a:pt x="1011254" y="960331"/>
                  </a:cubicBezTo>
                  <a:cubicBezTo>
                    <a:pt x="1011254" y="940757"/>
                    <a:pt x="1011254" y="921999"/>
                    <a:pt x="1011254" y="900795"/>
                  </a:cubicBezTo>
                  <a:close/>
                  <a:moveTo>
                    <a:pt x="541079" y="602705"/>
                  </a:moveTo>
                  <a:cubicBezTo>
                    <a:pt x="523952" y="598627"/>
                    <a:pt x="509680" y="604743"/>
                    <a:pt x="505194" y="619424"/>
                  </a:cubicBezTo>
                  <a:cubicBezTo>
                    <a:pt x="501932" y="630842"/>
                    <a:pt x="503155" y="646745"/>
                    <a:pt x="509272" y="656532"/>
                  </a:cubicBezTo>
                  <a:cubicBezTo>
                    <a:pt x="513757" y="663464"/>
                    <a:pt x="529253" y="663464"/>
                    <a:pt x="541079" y="666727"/>
                  </a:cubicBezTo>
                  <a:cubicBezTo>
                    <a:pt x="541079" y="641444"/>
                    <a:pt x="541079" y="622278"/>
                    <a:pt x="541079" y="602705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32477E8-FDFB-4D0B-9163-7B91355714AE}"/>
                </a:ext>
              </a:extLst>
            </p:cNvPr>
            <p:cNvSpPr/>
            <p:nvPr/>
          </p:nvSpPr>
          <p:spPr>
            <a:xfrm>
              <a:off x="6461175" y="4984605"/>
              <a:ext cx="2067464" cy="1052082"/>
            </a:xfrm>
            <a:custGeom>
              <a:avLst/>
              <a:gdLst>
                <a:gd name="connsiteX0" fmla="*/ 895085 w 2067463"/>
                <a:gd name="connsiteY0" fmla="*/ 709952 h 1052082"/>
                <a:gd name="connsiteX1" fmla="*/ 802111 w 2067463"/>
                <a:gd name="connsiteY1" fmla="*/ 791509 h 1052082"/>
                <a:gd name="connsiteX2" fmla="*/ 778051 w 2067463"/>
                <a:gd name="connsiteY2" fmla="*/ 802926 h 1052082"/>
                <a:gd name="connsiteX3" fmla="*/ 11418 w 2067463"/>
                <a:gd name="connsiteY3" fmla="*/ 803334 h 1052082"/>
                <a:gd name="connsiteX4" fmla="*/ 0 w 2067463"/>
                <a:gd name="connsiteY4" fmla="*/ 802519 h 1052082"/>
                <a:gd name="connsiteX5" fmla="*/ 0 w 2067463"/>
                <a:gd name="connsiteY5" fmla="*/ 0 h 1052082"/>
                <a:gd name="connsiteX6" fmla="*/ 1886816 w 2067463"/>
                <a:gd name="connsiteY6" fmla="*/ 0 h 1052082"/>
                <a:gd name="connsiteX7" fmla="*/ 1886816 w 2067463"/>
                <a:gd name="connsiteY7" fmla="*/ 21613 h 1052082"/>
                <a:gd name="connsiteX8" fmla="*/ 1886000 w 2067463"/>
                <a:gd name="connsiteY8" fmla="*/ 366190 h 1052082"/>
                <a:gd name="connsiteX9" fmla="*/ 2008335 w 2067463"/>
                <a:gd name="connsiteY9" fmla="*/ 500351 h 1052082"/>
                <a:gd name="connsiteX10" fmla="*/ 2008335 w 2067463"/>
                <a:gd name="connsiteY10" fmla="*/ 603520 h 1052082"/>
                <a:gd name="connsiteX11" fmla="*/ 2008335 w 2067463"/>
                <a:gd name="connsiteY11" fmla="*/ 623909 h 1052082"/>
                <a:gd name="connsiteX12" fmla="*/ 2031987 w 2067463"/>
                <a:gd name="connsiteY12" fmla="*/ 670397 h 1052082"/>
                <a:gd name="connsiteX13" fmla="*/ 2064202 w 2067463"/>
                <a:gd name="connsiteY13" fmla="*/ 779683 h 1052082"/>
                <a:gd name="connsiteX14" fmla="*/ 1985907 w 2067463"/>
                <a:gd name="connsiteY14" fmla="*/ 839219 h 1052082"/>
                <a:gd name="connsiteX15" fmla="*/ 1849299 w 2067463"/>
                <a:gd name="connsiteY15" fmla="*/ 839219 h 1052082"/>
                <a:gd name="connsiteX16" fmla="*/ 1788947 w 2067463"/>
                <a:gd name="connsiteY16" fmla="*/ 813529 h 1052082"/>
                <a:gd name="connsiteX17" fmla="*/ 1764480 w 2067463"/>
                <a:gd name="connsiteY17" fmla="*/ 803742 h 1052082"/>
                <a:gd name="connsiteX18" fmla="*/ 1672729 w 2067463"/>
                <a:gd name="connsiteY18" fmla="*/ 803742 h 1052082"/>
                <a:gd name="connsiteX19" fmla="*/ 1643369 w 2067463"/>
                <a:gd name="connsiteY19" fmla="*/ 789877 h 1052082"/>
                <a:gd name="connsiteX20" fmla="*/ 1571191 w 2067463"/>
                <a:gd name="connsiteY20" fmla="*/ 699349 h 1052082"/>
                <a:gd name="connsiteX21" fmla="*/ 1428059 w 2067463"/>
                <a:gd name="connsiteY21" fmla="*/ 993362 h 1052082"/>
                <a:gd name="connsiteX22" fmla="*/ 1221312 w 2067463"/>
                <a:gd name="connsiteY22" fmla="*/ 1055345 h 1052082"/>
                <a:gd name="connsiteX23" fmla="*/ 895085 w 2067463"/>
                <a:gd name="connsiteY23" fmla="*/ 709952 h 1052082"/>
                <a:gd name="connsiteX24" fmla="*/ 1069617 w 2067463"/>
                <a:gd name="connsiteY24" fmla="*/ 665911 h 1052082"/>
                <a:gd name="connsiteX25" fmla="*/ 990507 w 2067463"/>
                <a:gd name="connsiteY25" fmla="*/ 665911 h 1052082"/>
                <a:gd name="connsiteX26" fmla="*/ 953806 w 2067463"/>
                <a:gd name="connsiteY26" fmla="*/ 700165 h 1052082"/>
                <a:gd name="connsiteX27" fmla="*/ 1292675 w 2067463"/>
                <a:gd name="connsiteY27" fmla="*/ 992546 h 1052082"/>
                <a:gd name="connsiteX28" fmla="*/ 1512470 w 2067463"/>
                <a:gd name="connsiteY28" fmla="*/ 684261 h 1052082"/>
                <a:gd name="connsiteX29" fmla="*/ 1501460 w 2067463"/>
                <a:gd name="connsiteY29" fmla="*/ 668358 h 1052082"/>
                <a:gd name="connsiteX30" fmla="*/ 1398698 w 2067463"/>
                <a:gd name="connsiteY30" fmla="*/ 667542 h 1052082"/>
                <a:gd name="connsiteX31" fmla="*/ 1247411 w 2067463"/>
                <a:gd name="connsiteY31" fmla="*/ 888561 h 1052082"/>
                <a:gd name="connsiteX32" fmla="*/ 1118551 w 2067463"/>
                <a:gd name="connsiteY32" fmla="*/ 843705 h 1052082"/>
                <a:gd name="connsiteX33" fmla="*/ 1069617 w 2067463"/>
                <a:gd name="connsiteY33" fmla="*/ 665911 h 1052082"/>
                <a:gd name="connsiteX34" fmla="*/ 399628 w 2067463"/>
                <a:gd name="connsiteY34" fmla="*/ 150880 h 1052082"/>
                <a:gd name="connsiteX35" fmla="*/ 1794249 w 2067463"/>
                <a:gd name="connsiteY35" fmla="*/ 150880 h 1052082"/>
                <a:gd name="connsiteX36" fmla="*/ 1794249 w 2067463"/>
                <a:gd name="connsiteY36" fmla="*/ 92975 h 1052082"/>
                <a:gd name="connsiteX37" fmla="*/ 399628 w 2067463"/>
                <a:gd name="connsiteY37" fmla="*/ 92975 h 1052082"/>
                <a:gd name="connsiteX38" fmla="*/ 399628 w 2067463"/>
                <a:gd name="connsiteY38" fmla="*/ 150880 h 1052082"/>
                <a:gd name="connsiteX39" fmla="*/ 1281664 w 2067463"/>
                <a:gd name="connsiteY39" fmla="*/ 666727 h 1052082"/>
                <a:gd name="connsiteX40" fmla="*/ 1277994 w 2067463"/>
                <a:gd name="connsiteY40" fmla="*/ 768265 h 1052082"/>
                <a:gd name="connsiteX41" fmla="*/ 1195622 w 2067463"/>
                <a:gd name="connsiteY41" fmla="*/ 771935 h 1052082"/>
                <a:gd name="connsiteX42" fmla="*/ 1169932 w 2067463"/>
                <a:gd name="connsiteY42" fmla="*/ 734419 h 1052082"/>
                <a:gd name="connsiteX43" fmla="*/ 1187874 w 2067463"/>
                <a:gd name="connsiteY43" fmla="*/ 666319 h 1052082"/>
                <a:gd name="connsiteX44" fmla="*/ 1142610 w 2067463"/>
                <a:gd name="connsiteY44" fmla="*/ 666727 h 1052082"/>
                <a:gd name="connsiteX45" fmla="*/ 1127114 w 2067463"/>
                <a:gd name="connsiteY45" fmla="*/ 678552 h 1052082"/>
                <a:gd name="connsiteX46" fmla="*/ 1156475 w 2067463"/>
                <a:gd name="connsiteY46" fmla="*/ 801295 h 1052082"/>
                <a:gd name="connsiteX47" fmla="*/ 1284927 w 2067463"/>
                <a:gd name="connsiteY47" fmla="*/ 820461 h 1052082"/>
                <a:gd name="connsiteX48" fmla="*/ 1348541 w 2067463"/>
                <a:gd name="connsiteY48" fmla="*/ 709136 h 1052082"/>
                <a:gd name="connsiteX49" fmla="*/ 1300423 w 2067463"/>
                <a:gd name="connsiteY49" fmla="*/ 665911 h 1052082"/>
                <a:gd name="connsiteX50" fmla="*/ 1281664 w 2067463"/>
                <a:gd name="connsiteY50" fmla="*/ 666727 h 1052082"/>
                <a:gd name="connsiteX51" fmla="*/ 1915768 w 2067463"/>
                <a:gd name="connsiteY51" fmla="*/ 782945 h 1052082"/>
                <a:gd name="connsiteX52" fmla="*/ 1915768 w 2067463"/>
                <a:gd name="connsiteY52" fmla="*/ 782945 h 1052082"/>
                <a:gd name="connsiteX53" fmla="*/ 1976936 w 2067463"/>
                <a:gd name="connsiteY53" fmla="*/ 782945 h 1052082"/>
                <a:gd name="connsiteX54" fmla="*/ 1981014 w 2067463"/>
                <a:gd name="connsiteY54" fmla="*/ 782945 h 1052082"/>
                <a:gd name="connsiteX55" fmla="*/ 2012005 w 2067463"/>
                <a:gd name="connsiteY55" fmla="*/ 745021 h 1052082"/>
                <a:gd name="connsiteX56" fmla="*/ 1979790 w 2067463"/>
                <a:gd name="connsiteY56" fmla="*/ 710767 h 1052082"/>
                <a:gd name="connsiteX57" fmla="*/ 1855824 w 2067463"/>
                <a:gd name="connsiteY57" fmla="*/ 710767 h 1052082"/>
                <a:gd name="connsiteX58" fmla="*/ 1823201 w 2067463"/>
                <a:gd name="connsiteY58" fmla="*/ 745429 h 1052082"/>
                <a:gd name="connsiteX59" fmla="*/ 1855009 w 2067463"/>
                <a:gd name="connsiteY59" fmla="*/ 782537 h 1052082"/>
                <a:gd name="connsiteX60" fmla="*/ 1915768 w 2067463"/>
                <a:gd name="connsiteY60" fmla="*/ 782945 h 1052082"/>
                <a:gd name="connsiteX61" fmla="*/ 247525 w 2067463"/>
                <a:gd name="connsiteY61" fmla="*/ 151696 h 1052082"/>
                <a:gd name="connsiteX62" fmla="*/ 247525 w 2067463"/>
                <a:gd name="connsiteY62" fmla="*/ 108471 h 1052082"/>
                <a:gd name="connsiteX63" fmla="*/ 229582 w 2067463"/>
                <a:gd name="connsiteY63" fmla="*/ 91344 h 1052082"/>
                <a:gd name="connsiteX64" fmla="*/ 77071 w 2067463"/>
                <a:gd name="connsiteY64" fmla="*/ 91751 h 1052082"/>
                <a:gd name="connsiteX65" fmla="*/ 63614 w 2067463"/>
                <a:gd name="connsiteY65" fmla="*/ 93790 h 1052082"/>
                <a:gd name="connsiteX66" fmla="*/ 63614 w 2067463"/>
                <a:gd name="connsiteY66" fmla="*/ 151696 h 1052082"/>
                <a:gd name="connsiteX67" fmla="*/ 247525 w 2067463"/>
                <a:gd name="connsiteY67" fmla="*/ 151696 h 1052082"/>
                <a:gd name="connsiteX68" fmla="*/ 1233954 w 2067463"/>
                <a:gd name="connsiteY68" fmla="*/ 688747 h 1052082"/>
                <a:gd name="connsiteX69" fmla="*/ 1204185 w 2067463"/>
                <a:gd name="connsiteY69" fmla="*/ 718107 h 1052082"/>
                <a:gd name="connsiteX70" fmla="*/ 1233954 w 2067463"/>
                <a:gd name="connsiteY70" fmla="*/ 747876 h 1052082"/>
                <a:gd name="connsiteX71" fmla="*/ 1263722 w 2067463"/>
                <a:gd name="connsiteY71" fmla="*/ 718107 h 1052082"/>
                <a:gd name="connsiteX72" fmla="*/ 1233954 w 2067463"/>
                <a:gd name="connsiteY72" fmla="*/ 688747 h 10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67463" h="1052082">
                  <a:moveTo>
                    <a:pt x="895085" y="709952"/>
                  </a:moveTo>
                  <a:cubicBezTo>
                    <a:pt x="867356" y="734419"/>
                    <a:pt x="835141" y="763371"/>
                    <a:pt x="802111" y="791509"/>
                  </a:cubicBezTo>
                  <a:cubicBezTo>
                    <a:pt x="795586" y="797217"/>
                    <a:pt x="786207" y="802926"/>
                    <a:pt x="778051" y="802926"/>
                  </a:cubicBezTo>
                  <a:cubicBezTo>
                    <a:pt x="522371" y="803334"/>
                    <a:pt x="267098" y="803334"/>
                    <a:pt x="11418" y="803334"/>
                  </a:cubicBezTo>
                  <a:cubicBezTo>
                    <a:pt x="8156" y="803334"/>
                    <a:pt x="4893" y="802926"/>
                    <a:pt x="0" y="802519"/>
                  </a:cubicBezTo>
                  <a:cubicBezTo>
                    <a:pt x="0" y="535012"/>
                    <a:pt x="0" y="268322"/>
                    <a:pt x="0" y="0"/>
                  </a:cubicBezTo>
                  <a:cubicBezTo>
                    <a:pt x="627987" y="0"/>
                    <a:pt x="1255974" y="0"/>
                    <a:pt x="1886816" y="0"/>
                  </a:cubicBezTo>
                  <a:cubicBezTo>
                    <a:pt x="1886816" y="7340"/>
                    <a:pt x="1886816" y="14272"/>
                    <a:pt x="1886816" y="21613"/>
                  </a:cubicBezTo>
                  <a:cubicBezTo>
                    <a:pt x="1886816" y="136608"/>
                    <a:pt x="1888855" y="251195"/>
                    <a:pt x="1886000" y="366190"/>
                  </a:cubicBezTo>
                  <a:cubicBezTo>
                    <a:pt x="1884369" y="433066"/>
                    <a:pt x="1923516" y="495457"/>
                    <a:pt x="2008335" y="500351"/>
                  </a:cubicBezTo>
                  <a:cubicBezTo>
                    <a:pt x="2008335" y="534605"/>
                    <a:pt x="2008335" y="568858"/>
                    <a:pt x="2008335" y="603520"/>
                  </a:cubicBezTo>
                  <a:cubicBezTo>
                    <a:pt x="2008335" y="610452"/>
                    <a:pt x="2009151" y="617385"/>
                    <a:pt x="2008335" y="623909"/>
                  </a:cubicBezTo>
                  <a:cubicBezTo>
                    <a:pt x="2005481" y="645114"/>
                    <a:pt x="2011597" y="658163"/>
                    <a:pt x="2031987" y="670397"/>
                  </a:cubicBezTo>
                  <a:cubicBezTo>
                    <a:pt x="2069095" y="692009"/>
                    <a:pt x="2074396" y="729933"/>
                    <a:pt x="2064202" y="779683"/>
                  </a:cubicBezTo>
                  <a:cubicBezTo>
                    <a:pt x="2056861" y="814752"/>
                    <a:pt x="2024646" y="838404"/>
                    <a:pt x="1985907" y="839219"/>
                  </a:cubicBezTo>
                  <a:cubicBezTo>
                    <a:pt x="1940235" y="840443"/>
                    <a:pt x="1894971" y="840035"/>
                    <a:pt x="1849299" y="839219"/>
                  </a:cubicBezTo>
                  <a:cubicBezTo>
                    <a:pt x="1826056" y="838811"/>
                    <a:pt x="1806074" y="829840"/>
                    <a:pt x="1788947" y="813529"/>
                  </a:cubicBezTo>
                  <a:cubicBezTo>
                    <a:pt x="1782831" y="807820"/>
                    <a:pt x="1773044" y="804150"/>
                    <a:pt x="1764480" y="803742"/>
                  </a:cubicBezTo>
                  <a:cubicBezTo>
                    <a:pt x="1733897" y="802519"/>
                    <a:pt x="1703313" y="802519"/>
                    <a:pt x="1672729" y="803742"/>
                  </a:cubicBezTo>
                  <a:cubicBezTo>
                    <a:pt x="1659680" y="804150"/>
                    <a:pt x="1651524" y="800480"/>
                    <a:pt x="1643369" y="789877"/>
                  </a:cubicBezTo>
                  <a:cubicBezTo>
                    <a:pt x="1621348" y="760925"/>
                    <a:pt x="1598105" y="732788"/>
                    <a:pt x="1571191" y="699349"/>
                  </a:cubicBezTo>
                  <a:cubicBezTo>
                    <a:pt x="1571599" y="825355"/>
                    <a:pt x="1525519" y="922407"/>
                    <a:pt x="1428059" y="993362"/>
                  </a:cubicBezTo>
                  <a:cubicBezTo>
                    <a:pt x="1366483" y="1037810"/>
                    <a:pt x="1296752" y="1057383"/>
                    <a:pt x="1221312" y="1055345"/>
                  </a:cubicBezTo>
                  <a:cubicBezTo>
                    <a:pt x="1050451" y="1050043"/>
                    <a:pt x="886930" y="903241"/>
                    <a:pt x="895085" y="709952"/>
                  </a:cubicBezTo>
                  <a:close/>
                  <a:moveTo>
                    <a:pt x="1069617" y="665911"/>
                  </a:moveTo>
                  <a:cubicBezTo>
                    <a:pt x="1041888" y="665911"/>
                    <a:pt x="1016197" y="665911"/>
                    <a:pt x="990507" y="665911"/>
                  </a:cubicBezTo>
                  <a:cubicBezTo>
                    <a:pt x="955437" y="665911"/>
                    <a:pt x="955437" y="665911"/>
                    <a:pt x="953806" y="700165"/>
                  </a:cubicBezTo>
                  <a:cubicBezTo>
                    <a:pt x="944019" y="886930"/>
                    <a:pt x="1109580" y="1029654"/>
                    <a:pt x="1292675" y="992546"/>
                  </a:cubicBezTo>
                  <a:cubicBezTo>
                    <a:pt x="1432544" y="964409"/>
                    <a:pt x="1531636" y="825762"/>
                    <a:pt x="1512470" y="684261"/>
                  </a:cubicBezTo>
                  <a:cubicBezTo>
                    <a:pt x="1511655" y="678145"/>
                    <a:pt x="1505538" y="668358"/>
                    <a:pt x="1501460" y="668358"/>
                  </a:cubicBezTo>
                  <a:cubicBezTo>
                    <a:pt x="1467614" y="667134"/>
                    <a:pt x="1433360" y="667542"/>
                    <a:pt x="1398698" y="667542"/>
                  </a:cubicBezTo>
                  <a:cubicBezTo>
                    <a:pt x="1427651" y="796402"/>
                    <a:pt x="1338754" y="881629"/>
                    <a:pt x="1247411" y="888561"/>
                  </a:cubicBezTo>
                  <a:cubicBezTo>
                    <a:pt x="1198477" y="892231"/>
                    <a:pt x="1154436" y="877551"/>
                    <a:pt x="1118551" y="843705"/>
                  </a:cubicBezTo>
                  <a:cubicBezTo>
                    <a:pt x="1066762" y="795586"/>
                    <a:pt x="1054937" y="735642"/>
                    <a:pt x="1069617" y="665911"/>
                  </a:cubicBezTo>
                  <a:close/>
                  <a:moveTo>
                    <a:pt x="399628" y="150880"/>
                  </a:moveTo>
                  <a:cubicBezTo>
                    <a:pt x="866133" y="150880"/>
                    <a:pt x="1330598" y="150880"/>
                    <a:pt x="1794249" y="150880"/>
                  </a:cubicBezTo>
                  <a:cubicBezTo>
                    <a:pt x="1794249" y="130491"/>
                    <a:pt x="1794249" y="111733"/>
                    <a:pt x="1794249" y="92975"/>
                  </a:cubicBezTo>
                  <a:cubicBezTo>
                    <a:pt x="1328560" y="92975"/>
                    <a:pt x="864094" y="92975"/>
                    <a:pt x="399628" y="92975"/>
                  </a:cubicBezTo>
                  <a:cubicBezTo>
                    <a:pt x="399628" y="113364"/>
                    <a:pt x="399628" y="131306"/>
                    <a:pt x="399628" y="150880"/>
                  </a:cubicBezTo>
                  <a:close/>
                  <a:moveTo>
                    <a:pt x="1281664" y="666727"/>
                  </a:moveTo>
                  <a:cubicBezTo>
                    <a:pt x="1307355" y="712806"/>
                    <a:pt x="1305724" y="743798"/>
                    <a:pt x="1277994" y="768265"/>
                  </a:cubicBezTo>
                  <a:cubicBezTo>
                    <a:pt x="1255158" y="788246"/>
                    <a:pt x="1218458" y="791101"/>
                    <a:pt x="1195622" y="771935"/>
                  </a:cubicBezTo>
                  <a:cubicBezTo>
                    <a:pt x="1184612" y="762556"/>
                    <a:pt x="1175641" y="748283"/>
                    <a:pt x="1169932" y="734419"/>
                  </a:cubicBezTo>
                  <a:cubicBezTo>
                    <a:pt x="1160145" y="710359"/>
                    <a:pt x="1172786" y="689155"/>
                    <a:pt x="1187874" y="666319"/>
                  </a:cubicBezTo>
                  <a:cubicBezTo>
                    <a:pt x="1170339" y="666319"/>
                    <a:pt x="1156475" y="665095"/>
                    <a:pt x="1142610" y="666727"/>
                  </a:cubicBezTo>
                  <a:cubicBezTo>
                    <a:pt x="1136901" y="667542"/>
                    <a:pt x="1129561" y="673251"/>
                    <a:pt x="1127114" y="678552"/>
                  </a:cubicBezTo>
                  <a:cubicBezTo>
                    <a:pt x="1109580" y="718515"/>
                    <a:pt x="1122629" y="769896"/>
                    <a:pt x="1156475" y="801295"/>
                  </a:cubicBezTo>
                  <a:cubicBezTo>
                    <a:pt x="1191544" y="833918"/>
                    <a:pt x="1242109" y="841258"/>
                    <a:pt x="1284927" y="820461"/>
                  </a:cubicBezTo>
                  <a:cubicBezTo>
                    <a:pt x="1326521" y="799664"/>
                    <a:pt x="1353434" y="752769"/>
                    <a:pt x="1348541" y="709136"/>
                  </a:cubicBezTo>
                  <a:cubicBezTo>
                    <a:pt x="1344055" y="667542"/>
                    <a:pt x="1341609" y="665911"/>
                    <a:pt x="1300423" y="665911"/>
                  </a:cubicBezTo>
                  <a:cubicBezTo>
                    <a:pt x="1294714" y="666319"/>
                    <a:pt x="1289412" y="666727"/>
                    <a:pt x="1281664" y="666727"/>
                  </a:cubicBezTo>
                  <a:close/>
                  <a:moveTo>
                    <a:pt x="1915768" y="782945"/>
                  </a:moveTo>
                  <a:cubicBezTo>
                    <a:pt x="1915768" y="782945"/>
                    <a:pt x="1915768" y="782945"/>
                    <a:pt x="1915768" y="782945"/>
                  </a:cubicBezTo>
                  <a:cubicBezTo>
                    <a:pt x="1936157" y="782945"/>
                    <a:pt x="1956547" y="782945"/>
                    <a:pt x="1976936" y="782945"/>
                  </a:cubicBezTo>
                  <a:cubicBezTo>
                    <a:pt x="1978159" y="782945"/>
                    <a:pt x="1979790" y="782945"/>
                    <a:pt x="1981014" y="782945"/>
                  </a:cubicBezTo>
                  <a:cubicBezTo>
                    <a:pt x="2005073" y="781314"/>
                    <a:pt x="2012005" y="772750"/>
                    <a:pt x="2012005" y="745021"/>
                  </a:cubicBezTo>
                  <a:cubicBezTo>
                    <a:pt x="2011597" y="720554"/>
                    <a:pt x="2003442" y="710767"/>
                    <a:pt x="1979790" y="710767"/>
                  </a:cubicBezTo>
                  <a:cubicBezTo>
                    <a:pt x="1938604" y="710359"/>
                    <a:pt x="1897010" y="710359"/>
                    <a:pt x="1855824" y="710767"/>
                  </a:cubicBezTo>
                  <a:cubicBezTo>
                    <a:pt x="1832988" y="711175"/>
                    <a:pt x="1823609" y="721370"/>
                    <a:pt x="1823201" y="745429"/>
                  </a:cubicBezTo>
                  <a:cubicBezTo>
                    <a:pt x="1822793" y="771527"/>
                    <a:pt x="1831357" y="781722"/>
                    <a:pt x="1855009" y="782537"/>
                  </a:cubicBezTo>
                  <a:cubicBezTo>
                    <a:pt x="1874990" y="783353"/>
                    <a:pt x="1895379" y="782945"/>
                    <a:pt x="1915768" y="782945"/>
                  </a:cubicBezTo>
                  <a:close/>
                  <a:moveTo>
                    <a:pt x="247525" y="151696"/>
                  </a:moveTo>
                  <a:cubicBezTo>
                    <a:pt x="247525" y="136608"/>
                    <a:pt x="246709" y="122335"/>
                    <a:pt x="247525" y="108471"/>
                  </a:cubicBezTo>
                  <a:cubicBezTo>
                    <a:pt x="248340" y="94606"/>
                    <a:pt x="242224" y="91344"/>
                    <a:pt x="229582" y="91344"/>
                  </a:cubicBezTo>
                  <a:cubicBezTo>
                    <a:pt x="178609" y="91751"/>
                    <a:pt x="128044" y="91344"/>
                    <a:pt x="77071" y="91751"/>
                  </a:cubicBezTo>
                  <a:cubicBezTo>
                    <a:pt x="72585" y="91751"/>
                    <a:pt x="68100" y="92975"/>
                    <a:pt x="63614" y="93790"/>
                  </a:cubicBezTo>
                  <a:cubicBezTo>
                    <a:pt x="63614" y="113772"/>
                    <a:pt x="63614" y="132530"/>
                    <a:pt x="63614" y="151696"/>
                  </a:cubicBezTo>
                  <a:cubicBezTo>
                    <a:pt x="125190" y="151696"/>
                    <a:pt x="185134" y="151696"/>
                    <a:pt x="247525" y="151696"/>
                  </a:cubicBezTo>
                  <a:close/>
                  <a:moveTo>
                    <a:pt x="1233954" y="688747"/>
                  </a:moveTo>
                  <a:cubicBezTo>
                    <a:pt x="1217235" y="688747"/>
                    <a:pt x="1204185" y="701796"/>
                    <a:pt x="1204185" y="718107"/>
                  </a:cubicBezTo>
                  <a:cubicBezTo>
                    <a:pt x="1204185" y="734419"/>
                    <a:pt x="1218050" y="747876"/>
                    <a:pt x="1233954" y="747876"/>
                  </a:cubicBezTo>
                  <a:cubicBezTo>
                    <a:pt x="1249857" y="747876"/>
                    <a:pt x="1263722" y="734011"/>
                    <a:pt x="1263722" y="718107"/>
                  </a:cubicBezTo>
                  <a:cubicBezTo>
                    <a:pt x="1264130" y="701796"/>
                    <a:pt x="1250265" y="688747"/>
                    <a:pt x="1233954" y="688747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D0621D-D4CE-4E4C-B17E-E98518D5EA84}"/>
                </a:ext>
              </a:extLst>
            </p:cNvPr>
            <p:cNvSpPr/>
            <p:nvPr/>
          </p:nvSpPr>
          <p:spPr>
            <a:xfrm>
              <a:off x="5647239" y="3623423"/>
              <a:ext cx="2609816" cy="538275"/>
            </a:xfrm>
            <a:custGeom>
              <a:avLst/>
              <a:gdLst>
                <a:gd name="connsiteX0" fmla="*/ 2341087 w 2609816"/>
                <a:gd name="connsiteY0" fmla="*/ 0 h 538274"/>
                <a:gd name="connsiteX1" fmla="*/ 2341087 w 2609816"/>
                <a:gd name="connsiteY1" fmla="*/ 207970 h 538274"/>
                <a:gd name="connsiteX2" fmla="*/ 2463422 w 2609816"/>
                <a:gd name="connsiteY2" fmla="*/ 207970 h 538274"/>
                <a:gd name="connsiteX3" fmla="*/ 2463422 w 2609816"/>
                <a:gd name="connsiteY3" fmla="*/ 264652 h 538274"/>
                <a:gd name="connsiteX4" fmla="*/ 1899865 w 2609816"/>
                <a:gd name="connsiteY4" fmla="*/ 264652 h 538274"/>
                <a:gd name="connsiteX5" fmla="*/ 1899865 w 2609816"/>
                <a:gd name="connsiteY5" fmla="*/ 387802 h 538274"/>
                <a:gd name="connsiteX6" fmla="*/ 1923108 w 2609816"/>
                <a:gd name="connsiteY6" fmla="*/ 389026 h 538274"/>
                <a:gd name="connsiteX7" fmla="*/ 2461383 w 2609816"/>
                <a:gd name="connsiteY7" fmla="*/ 389026 h 538274"/>
                <a:gd name="connsiteX8" fmla="*/ 2613079 w 2609816"/>
                <a:gd name="connsiteY8" fmla="*/ 516254 h 538274"/>
                <a:gd name="connsiteX9" fmla="*/ 2613079 w 2609816"/>
                <a:gd name="connsiteY9" fmla="*/ 524818 h 538274"/>
                <a:gd name="connsiteX10" fmla="*/ 2345165 w 2609816"/>
                <a:gd name="connsiteY10" fmla="*/ 498312 h 538274"/>
                <a:gd name="connsiteX11" fmla="*/ 170046 w 2609816"/>
                <a:gd name="connsiteY11" fmla="*/ 497496 h 538274"/>
                <a:gd name="connsiteX12" fmla="*/ 0 w 2609816"/>
                <a:gd name="connsiteY12" fmla="*/ 538275 h 538274"/>
                <a:gd name="connsiteX13" fmla="*/ 116626 w 2609816"/>
                <a:gd name="connsiteY13" fmla="*/ 397589 h 538274"/>
                <a:gd name="connsiteX14" fmla="*/ 176978 w 2609816"/>
                <a:gd name="connsiteY14" fmla="*/ 389434 h 538274"/>
                <a:gd name="connsiteX15" fmla="*/ 747875 w 2609816"/>
                <a:gd name="connsiteY15" fmla="*/ 389026 h 538274"/>
                <a:gd name="connsiteX16" fmla="*/ 773158 w 2609816"/>
                <a:gd name="connsiteY16" fmla="*/ 389026 h 538274"/>
                <a:gd name="connsiteX17" fmla="*/ 773158 w 2609816"/>
                <a:gd name="connsiteY17" fmla="*/ 266283 h 538274"/>
                <a:gd name="connsiteX18" fmla="*/ 355587 w 2609816"/>
                <a:gd name="connsiteY18" fmla="*/ 266283 h 538274"/>
                <a:gd name="connsiteX19" fmla="*/ 355587 w 2609816"/>
                <a:gd name="connsiteY19" fmla="*/ 209193 h 538274"/>
                <a:gd name="connsiteX20" fmla="*/ 382501 w 2609816"/>
                <a:gd name="connsiteY20" fmla="*/ 209193 h 538274"/>
                <a:gd name="connsiteX21" fmla="*/ 2037695 w 2609816"/>
                <a:gd name="connsiteY21" fmla="*/ 209601 h 538274"/>
                <a:gd name="connsiteX22" fmla="*/ 2075620 w 2609816"/>
                <a:gd name="connsiteY22" fmla="*/ 186357 h 538274"/>
                <a:gd name="connsiteX23" fmla="*/ 2341087 w 2609816"/>
                <a:gd name="connsiteY23" fmla="*/ 0 h 538274"/>
                <a:gd name="connsiteX24" fmla="*/ 1841144 w 2609816"/>
                <a:gd name="connsiteY24" fmla="*/ 270768 h 538274"/>
                <a:gd name="connsiteX25" fmla="*/ 831471 w 2609816"/>
                <a:gd name="connsiteY25" fmla="*/ 270768 h 538274"/>
                <a:gd name="connsiteX26" fmla="*/ 831471 w 2609816"/>
                <a:gd name="connsiteY26" fmla="*/ 386987 h 538274"/>
                <a:gd name="connsiteX27" fmla="*/ 1841144 w 2609816"/>
                <a:gd name="connsiteY27" fmla="*/ 386987 h 538274"/>
                <a:gd name="connsiteX28" fmla="*/ 1841144 w 2609816"/>
                <a:gd name="connsiteY28" fmla="*/ 270768 h 538274"/>
                <a:gd name="connsiteX29" fmla="*/ 2283589 w 2609816"/>
                <a:gd name="connsiteY29" fmla="*/ 73401 h 538274"/>
                <a:gd name="connsiteX30" fmla="*/ 2129855 w 2609816"/>
                <a:gd name="connsiteY30" fmla="*/ 207562 h 538274"/>
                <a:gd name="connsiteX31" fmla="*/ 2283589 w 2609816"/>
                <a:gd name="connsiteY31" fmla="*/ 207562 h 538274"/>
                <a:gd name="connsiteX32" fmla="*/ 2283589 w 2609816"/>
                <a:gd name="connsiteY32" fmla="*/ 73401 h 53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09816" h="538274">
                  <a:moveTo>
                    <a:pt x="2341087" y="0"/>
                  </a:moveTo>
                  <a:cubicBezTo>
                    <a:pt x="2341087" y="70139"/>
                    <a:pt x="2341087" y="137831"/>
                    <a:pt x="2341087" y="207970"/>
                  </a:cubicBezTo>
                  <a:cubicBezTo>
                    <a:pt x="2382273" y="207970"/>
                    <a:pt x="2422236" y="207970"/>
                    <a:pt x="2463422" y="207970"/>
                  </a:cubicBezTo>
                  <a:cubicBezTo>
                    <a:pt x="2463422" y="227543"/>
                    <a:pt x="2463422" y="244670"/>
                    <a:pt x="2463422" y="264652"/>
                  </a:cubicBezTo>
                  <a:cubicBezTo>
                    <a:pt x="2276249" y="264652"/>
                    <a:pt x="2088668" y="264652"/>
                    <a:pt x="1899865" y="264652"/>
                  </a:cubicBezTo>
                  <a:cubicBezTo>
                    <a:pt x="1899865" y="306653"/>
                    <a:pt x="1899865" y="345801"/>
                    <a:pt x="1899865" y="387802"/>
                  </a:cubicBezTo>
                  <a:cubicBezTo>
                    <a:pt x="1907613" y="388210"/>
                    <a:pt x="1915360" y="389026"/>
                    <a:pt x="1923108" y="389026"/>
                  </a:cubicBezTo>
                  <a:cubicBezTo>
                    <a:pt x="2102533" y="389026"/>
                    <a:pt x="2281958" y="389026"/>
                    <a:pt x="2461383" y="389026"/>
                  </a:cubicBezTo>
                  <a:cubicBezTo>
                    <a:pt x="2538454" y="389026"/>
                    <a:pt x="2603292" y="444077"/>
                    <a:pt x="2613079" y="516254"/>
                  </a:cubicBezTo>
                  <a:cubicBezTo>
                    <a:pt x="2613486" y="518293"/>
                    <a:pt x="2613079" y="519924"/>
                    <a:pt x="2613079" y="524818"/>
                  </a:cubicBezTo>
                  <a:cubicBezTo>
                    <a:pt x="2525813" y="486486"/>
                    <a:pt x="2434877" y="498312"/>
                    <a:pt x="2345165" y="498312"/>
                  </a:cubicBezTo>
                  <a:cubicBezTo>
                    <a:pt x="1620125" y="497496"/>
                    <a:pt x="895085" y="498312"/>
                    <a:pt x="170046" y="497496"/>
                  </a:cubicBezTo>
                  <a:cubicBezTo>
                    <a:pt x="109694" y="497496"/>
                    <a:pt x="52196" y="502797"/>
                    <a:pt x="0" y="538275"/>
                  </a:cubicBezTo>
                  <a:cubicBezTo>
                    <a:pt x="816" y="479554"/>
                    <a:pt x="53012" y="415532"/>
                    <a:pt x="116626" y="397589"/>
                  </a:cubicBezTo>
                  <a:cubicBezTo>
                    <a:pt x="135792" y="391880"/>
                    <a:pt x="156589" y="389434"/>
                    <a:pt x="176978" y="389434"/>
                  </a:cubicBezTo>
                  <a:cubicBezTo>
                    <a:pt x="367413" y="389026"/>
                    <a:pt x="557440" y="389026"/>
                    <a:pt x="747875" y="389026"/>
                  </a:cubicBezTo>
                  <a:cubicBezTo>
                    <a:pt x="756031" y="389026"/>
                    <a:pt x="763779" y="389026"/>
                    <a:pt x="773158" y="389026"/>
                  </a:cubicBezTo>
                  <a:cubicBezTo>
                    <a:pt x="773158" y="347024"/>
                    <a:pt x="773158" y="307469"/>
                    <a:pt x="773158" y="266283"/>
                  </a:cubicBezTo>
                  <a:cubicBezTo>
                    <a:pt x="633696" y="266283"/>
                    <a:pt x="495457" y="266283"/>
                    <a:pt x="355587" y="266283"/>
                  </a:cubicBezTo>
                  <a:cubicBezTo>
                    <a:pt x="355587" y="247117"/>
                    <a:pt x="355587" y="229990"/>
                    <a:pt x="355587" y="209193"/>
                  </a:cubicBezTo>
                  <a:cubicBezTo>
                    <a:pt x="364151" y="209193"/>
                    <a:pt x="373122" y="209193"/>
                    <a:pt x="382501" y="209193"/>
                  </a:cubicBezTo>
                  <a:cubicBezTo>
                    <a:pt x="934233" y="209193"/>
                    <a:pt x="1485964" y="209193"/>
                    <a:pt x="2037695" y="209601"/>
                  </a:cubicBezTo>
                  <a:cubicBezTo>
                    <a:pt x="2057269" y="209601"/>
                    <a:pt x="2066648" y="204707"/>
                    <a:pt x="2075620" y="186357"/>
                  </a:cubicBezTo>
                  <a:cubicBezTo>
                    <a:pt x="2127408" y="74624"/>
                    <a:pt x="2219975" y="18350"/>
                    <a:pt x="2341087" y="0"/>
                  </a:cubicBezTo>
                  <a:close/>
                  <a:moveTo>
                    <a:pt x="1841144" y="270768"/>
                  </a:moveTo>
                  <a:cubicBezTo>
                    <a:pt x="1502683" y="270768"/>
                    <a:pt x="1167077" y="270768"/>
                    <a:pt x="831471" y="270768"/>
                  </a:cubicBezTo>
                  <a:cubicBezTo>
                    <a:pt x="831471" y="310731"/>
                    <a:pt x="831471" y="349063"/>
                    <a:pt x="831471" y="386987"/>
                  </a:cubicBezTo>
                  <a:cubicBezTo>
                    <a:pt x="1169116" y="386987"/>
                    <a:pt x="1505130" y="386987"/>
                    <a:pt x="1841144" y="386987"/>
                  </a:cubicBezTo>
                  <a:cubicBezTo>
                    <a:pt x="1841144" y="347432"/>
                    <a:pt x="1841144" y="309508"/>
                    <a:pt x="1841144" y="270768"/>
                  </a:cubicBezTo>
                  <a:close/>
                  <a:moveTo>
                    <a:pt x="2283589" y="73401"/>
                  </a:moveTo>
                  <a:cubicBezTo>
                    <a:pt x="2223645" y="84411"/>
                    <a:pt x="2138826" y="159036"/>
                    <a:pt x="2129855" y="207562"/>
                  </a:cubicBezTo>
                  <a:cubicBezTo>
                    <a:pt x="2180828" y="207562"/>
                    <a:pt x="2231393" y="207562"/>
                    <a:pt x="2283589" y="207562"/>
                  </a:cubicBezTo>
                  <a:cubicBezTo>
                    <a:pt x="2283589" y="162706"/>
                    <a:pt x="2283589" y="119073"/>
                    <a:pt x="2283589" y="7340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7EF853F-46F2-4DC1-B630-4C0D565AA8F3}"/>
                </a:ext>
              </a:extLst>
            </p:cNvPr>
            <p:cNvSpPr/>
            <p:nvPr/>
          </p:nvSpPr>
          <p:spPr>
            <a:xfrm>
              <a:off x="8409668" y="4861498"/>
              <a:ext cx="179425" cy="558664"/>
            </a:xfrm>
            <a:custGeom>
              <a:avLst/>
              <a:gdLst>
                <a:gd name="connsiteX0" fmla="*/ 182585 w 179424"/>
                <a:gd name="connsiteY0" fmla="*/ 280512 h 558663"/>
                <a:gd name="connsiteX1" fmla="*/ 182585 w 179424"/>
                <a:gd name="connsiteY1" fmla="*/ 496637 h 558663"/>
                <a:gd name="connsiteX2" fmla="*/ 118971 w 179424"/>
                <a:gd name="connsiteY2" fmla="*/ 560659 h 558663"/>
                <a:gd name="connsiteX3" fmla="*/ 55764 w 179424"/>
                <a:gd name="connsiteY3" fmla="*/ 560659 h 558663"/>
                <a:gd name="connsiteX4" fmla="*/ 306 w 179424"/>
                <a:gd name="connsiteY4" fmla="*/ 506016 h 558663"/>
                <a:gd name="connsiteX5" fmla="*/ 306 w 179424"/>
                <a:gd name="connsiteY5" fmla="*/ 55415 h 558663"/>
                <a:gd name="connsiteX6" fmla="*/ 53726 w 179424"/>
                <a:gd name="connsiteY6" fmla="*/ 772 h 558663"/>
                <a:gd name="connsiteX7" fmla="*/ 125088 w 179424"/>
                <a:gd name="connsiteY7" fmla="*/ 772 h 558663"/>
                <a:gd name="connsiteX8" fmla="*/ 182585 w 179424"/>
                <a:gd name="connsiteY8" fmla="*/ 60716 h 558663"/>
                <a:gd name="connsiteX9" fmla="*/ 182585 w 179424"/>
                <a:gd name="connsiteY9" fmla="*/ 280512 h 55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424" h="558663">
                  <a:moveTo>
                    <a:pt x="182585" y="280512"/>
                  </a:moveTo>
                  <a:cubicBezTo>
                    <a:pt x="182585" y="352690"/>
                    <a:pt x="182585" y="424460"/>
                    <a:pt x="182585" y="496637"/>
                  </a:cubicBezTo>
                  <a:cubicBezTo>
                    <a:pt x="182585" y="539862"/>
                    <a:pt x="161788" y="560252"/>
                    <a:pt x="118971" y="560659"/>
                  </a:cubicBezTo>
                  <a:cubicBezTo>
                    <a:pt x="97766" y="560659"/>
                    <a:pt x="76969" y="561067"/>
                    <a:pt x="55764" y="560659"/>
                  </a:cubicBezTo>
                  <a:cubicBezTo>
                    <a:pt x="22326" y="559844"/>
                    <a:pt x="306" y="539455"/>
                    <a:pt x="306" y="506016"/>
                  </a:cubicBezTo>
                  <a:cubicBezTo>
                    <a:pt x="-102" y="355952"/>
                    <a:pt x="-102" y="205887"/>
                    <a:pt x="306" y="55415"/>
                  </a:cubicBezTo>
                  <a:cubicBezTo>
                    <a:pt x="306" y="22792"/>
                    <a:pt x="21103" y="1995"/>
                    <a:pt x="53726" y="772"/>
                  </a:cubicBezTo>
                  <a:cubicBezTo>
                    <a:pt x="77377" y="-451"/>
                    <a:pt x="101436" y="-43"/>
                    <a:pt x="125088" y="772"/>
                  </a:cubicBezTo>
                  <a:cubicBezTo>
                    <a:pt x="161381" y="1995"/>
                    <a:pt x="182585" y="23608"/>
                    <a:pt x="182585" y="60716"/>
                  </a:cubicBezTo>
                  <a:cubicBezTo>
                    <a:pt x="182993" y="133710"/>
                    <a:pt x="182585" y="207111"/>
                    <a:pt x="182585" y="280512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06D99AF-FED5-49ED-B1E1-D148793386F5}"/>
                </a:ext>
              </a:extLst>
            </p:cNvPr>
            <p:cNvSpPr/>
            <p:nvPr/>
          </p:nvSpPr>
          <p:spPr>
            <a:xfrm>
              <a:off x="5127824" y="4981977"/>
              <a:ext cx="110102" cy="244670"/>
            </a:xfrm>
            <a:custGeom>
              <a:avLst/>
              <a:gdLst>
                <a:gd name="connsiteX0" fmla="*/ 112039 w 110101"/>
                <a:gd name="connsiteY0" fmla="*/ 181 h 244670"/>
                <a:gd name="connsiteX1" fmla="*/ 112039 w 110101"/>
                <a:gd name="connsiteY1" fmla="*/ 246483 h 244670"/>
                <a:gd name="connsiteX2" fmla="*/ 34560 w 110101"/>
                <a:gd name="connsiteY2" fmla="*/ 246075 h 244670"/>
                <a:gd name="connsiteX3" fmla="*/ 306 w 110101"/>
                <a:gd name="connsiteY3" fmla="*/ 207335 h 244670"/>
                <a:gd name="connsiteX4" fmla="*/ 306 w 110101"/>
                <a:gd name="connsiteY4" fmla="*/ 38513 h 244670"/>
                <a:gd name="connsiteX5" fmla="*/ 37414 w 110101"/>
                <a:gd name="connsiteY5" fmla="*/ 181 h 244670"/>
                <a:gd name="connsiteX6" fmla="*/ 112039 w 110101"/>
                <a:gd name="connsiteY6" fmla="*/ 181 h 24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01" h="244670">
                  <a:moveTo>
                    <a:pt x="112039" y="181"/>
                  </a:moveTo>
                  <a:cubicBezTo>
                    <a:pt x="112039" y="83369"/>
                    <a:pt x="112039" y="164110"/>
                    <a:pt x="112039" y="246483"/>
                  </a:cubicBezTo>
                  <a:cubicBezTo>
                    <a:pt x="85533" y="246483"/>
                    <a:pt x="60250" y="247706"/>
                    <a:pt x="34560" y="246075"/>
                  </a:cubicBezTo>
                  <a:cubicBezTo>
                    <a:pt x="14170" y="244852"/>
                    <a:pt x="306" y="228540"/>
                    <a:pt x="306" y="207335"/>
                  </a:cubicBezTo>
                  <a:cubicBezTo>
                    <a:pt x="-102" y="151061"/>
                    <a:pt x="-102" y="94787"/>
                    <a:pt x="306" y="38513"/>
                  </a:cubicBezTo>
                  <a:cubicBezTo>
                    <a:pt x="714" y="16493"/>
                    <a:pt x="15802" y="997"/>
                    <a:pt x="37414" y="181"/>
                  </a:cubicBezTo>
                  <a:cubicBezTo>
                    <a:pt x="61473" y="-227"/>
                    <a:pt x="85940" y="181"/>
                    <a:pt x="112039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CD4C261-C0F8-4CE1-AFBF-D0CA3410FC32}"/>
                </a:ext>
              </a:extLst>
            </p:cNvPr>
            <p:cNvSpPr/>
            <p:nvPr/>
          </p:nvSpPr>
          <p:spPr>
            <a:xfrm>
              <a:off x="5295307" y="5694784"/>
              <a:ext cx="187581" cy="69323"/>
            </a:xfrm>
            <a:custGeom>
              <a:avLst/>
              <a:gdLst>
                <a:gd name="connsiteX0" fmla="*/ 95436 w 187580"/>
                <a:gd name="connsiteY0" fmla="*/ 181 h 69323"/>
                <a:gd name="connsiteX1" fmla="*/ 156196 w 187580"/>
                <a:gd name="connsiteY1" fmla="*/ 181 h 69323"/>
                <a:gd name="connsiteX2" fmla="*/ 188411 w 187580"/>
                <a:gd name="connsiteY2" fmla="*/ 34435 h 69323"/>
                <a:gd name="connsiteX3" fmla="*/ 157827 w 187580"/>
                <a:gd name="connsiteY3" fmla="*/ 72359 h 69323"/>
                <a:gd name="connsiteX4" fmla="*/ 31822 w 187580"/>
                <a:gd name="connsiteY4" fmla="*/ 72359 h 69323"/>
                <a:gd name="connsiteX5" fmla="*/ 14 w 187580"/>
                <a:gd name="connsiteY5" fmla="*/ 35251 h 69323"/>
                <a:gd name="connsiteX6" fmla="*/ 32229 w 187580"/>
                <a:gd name="connsiteY6" fmla="*/ 181 h 69323"/>
                <a:gd name="connsiteX7" fmla="*/ 95436 w 187580"/>
                <a:gd name="connsiteY7" fmla="*/ 181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80" h="69323">
                  <a:moveTo>
                    <a:pt x="95436" y="181"/>
                  </a:moveTo>
                  <a:cubicBezTo>
                    <a:pt x="115825" y="181"/>
                    <a:pt x="136214" y="-227"/>
                    <a:pt x="156196" y="181"/>
                  </a:cubicBezTo>
                  <a:cubicBezTo>
                    <a:pt x="179847" y="589"/>
                    <a:pt x="188411" y="9968"/>
                    <a:pt x="188411" y="34435"/>
                  </a:cubicBezTo>
                  <a:cubicBezTo>
                    <a:pt x="188818" y="61757"/>
                    <a:pt x="181478" y="71951"/>
                    <a:pt x="157827" y="72359"/>
                  </a:cubicBezTo>
                  <a:cubicBezTo>
                    <a:pt x="115825" y="73175"/>
                    <a:pt x="73823" y="73175"/>
                    <a:pt x="31822" y="72359"/>
                  </a:cubicBezTo>
                  <a:cubicBezTo>
                    <a:pt x="7762" y="71951"/>
                    <a:pt x="-393" y="61349"/>
                    <a:pt x="14" y="35251"/>
                  </a:cubicBezTo>
                  <a:cubicBezTo>
                    <a:pt x="422" y="11191"/>
                    <a:pt x="9394" y="997"/>
                    <a:pt x="32229" y="181"/>
                  </a:cubicBezTo>
                  <a:cubicBezTo>
                    <a:pt x="53434" y="181"/>
                    <a:pt x="74231" y="181"/>
                    <a:pt x="95436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CE6D15-61F0-4A29-BB1E-D210AD899F6B}"/>
                </a:ext>
              </a:extLst>
            </p:cNvPr>
            <p:cNvSpPr/>
            <p:nvPr/>
          </p:nvSpPr>
          <p:spPr>
            <a:xfrm>
              <a:off x="5741307" y="4776371"/>
              <a:ext cx="36701" cy="61168"/>
            </a:xfrm>
            <a:custGeom>
              <a:avLst/>
              <a:gdLst>
                <a:gd name="connsiteX0" fmla="*/ 37645 w 36700"/>
                <a:gd name="connsiteY0" fmla="*/ 65102 h 61167"/>
                <a:gd name="connsiteX1" fmla="*/ 5838 w 36700"/>
                <a:gd name="connsiteY1" fmla="*/ 54908 h 61167"/>
                <a:gd name="connsiteX2" fmla="*/ 1760 w 36700"/>
                <a:gd name="connsiteY2" fmla="*/ 17799 h 61167"/>
                <a:gd name="connsiteX3" fmla="*/ 37645 w 36700"/>
                <a:gd name="connsiteY3" fmla="*/ 1080 h 6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0" h="61167">
                  <a:moveTo>
                    <a:pt x="37645" y="65102"/>
                  </a:moveTo>
                  <a:cubicBezTo>
                    <a:pt x="25412" y="61840"/>
                    <a:pt x="9916" y="61840"/>
                    <a:pt x="5838" y="54908"/>
                  </a:cubicBezTo>
                  <a:cubicBezTo>
                    <a:pt x="-279" y="45121"/>
                    <a:pt x="-1502" y="29217"/>
                    <a:pt x="1760" y="17799"/>
                  </a:cubicBezTo>
                  <a:cubicBezTo>
                    <a:pt x="6246" y="3119"/>
                    <a:pt x="20111" y="-2590"/>
                    <a:pt x="37645" y="1080"/>
                  </a:cubicBezTo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54AAFB6-F0AF-40A1-A36B-25A603B2A1C5}"/>
                </a:ext>
              </a:extLst>
            </p:cNvPr>
            <p:cNvSpPr/>
            <p:nvPr/>
          </p:nvSpPr>
          <p:spPr>
            <a:xfrm>
              <a:off x="8283955" y="5695475"/>
              <a:ext cx="187581" cy="69323"/>
            </a:xfrm>
            <a:custGeom>
              <a:avLst/>
              <a:gdLst>
                <a:gd name="connsiteX0" fmla="*/ 92988 w 187580"/>
                <a:gd name="connsiteY0" fmla="*/ 72076 h 69323"/>
                <a:gd name="connsiteX1" fmla="*/ 31821 w 187580"/>
                <a:gd name="connsiteY1" fmla="*/ 72076 h 69323"/>
                <a:gd name="connsiteX2" fmla="*/ 14 w 187580"/>
                <a:gd name="connsiteY2" fmla="*/ 34967 h 69323"/>
                <a:gd name="connsiteX3" fmla="*/ 32637 w 187580"/>
                <a:gd name="connsiteY3" fmla="*/ 306 h 69323"/>
                <a:gd name="connsiteX4" fmla="*/ 156603 w 187580"/>
                <a:gd name="connsiteY4" fmla="*/ 306 h 69323"/>
                <a:gd name="connsiteX5" fmla="*/ 188818 w 187580"/>
                <a:gd name="connsiteY5" fmla="*/ 34560 h 69323"/>
                <a:gd name="connsiteX6" fmla="*/ 157826 w 187580"/>
                <a:gd name="connsiteY6" fmla="*/ 72484 h 69323"/>
                <a:gd name="connsiteX7" fmla="*/ 153748 w 187580"/>
                <a:gd name="connsiteY7" fmla="*/ 72484 h 69323"/>
                <a:gd name="connsiteX8" fmla="*/ 92988 w 187580"/>
                <a:gd name="connsiteY8" fmla="*/ 72076 h 69323"/>
                <a:gd name="connsiteX9" fmla="*/ 92988 w 187580"/>
                <a:gd name="connsiteY9" fmla="*/ 72076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80" h="69323">
                  <a:moveTo>
                    <a:pt x="92988" y="72076"/>
                  </a:moveTo>
                  <a:cubicBezTo>
                    <a:pt x="72599" y="72076"/>
                    <a:pt x="52210" y="72484"/>
                    <a:pt x="31821" y="72076"/>
                  </a:cubicBezTo>
                  <a:cubicBezTo>
                    <a:pt x="8169" y="71260"/>
                    <a:pt x="-394" y="60658"/>
                    <a:pt x="14" y="34967"/>
                  </a:cubicBezTo>
                  <a:cubicBezTo>
                    <a:pt x="422" y="10908"/>
                    <a:pt x="9393" y="714"/>
                    <a:pt x="32637" y="306"/>
                  </a:cubicBezTo>
                  <a:cubicBezTo>
                    <a:pt x="73823" y="-102"/>
                    <a:pt x="115417" y="-102"/>
                    <a:pt x="156603" y="306"/>
                  </a:cubicBezTo>
                  <a:cubicBezTo>
                    <a:pt x="180254" y="714"/>
                    <a:pt x="188410" y="10093"/>
                    <a:pt x="188818" y="34560"/>
                  </a:cubicBezTo>
                  <a:cubicBezTo>
                    <a:pt x="189226" y="61881"/>
                    <a:pt x="181885" y="70852"/>
                    <a:pt x="157826" y="72484"/>
                  </a:cubicBezTo>
                  <a:cubicBezTo>
                    <a:pt x="156603" y="72484"/>
                    <a:pt x="154972" y="72484"/>
                    <a:pt x="153748" y="72484"/>
                  </a:cubicBezTo>
                  <a:cubicBezTo>
                    <a:pt x="133359" y="72076"/>
                    <a:pt x="112970" y="72076"/>
                    <a:pt x="92988" y="72076"/>
                  </a:cubicBezTo>
                  <a:cubicBezTo>
                    <a:pt x="92988" y="72076"/>
                    <a:pt x="92988" y="72076"/>
                    <a:pt x="92988" y="72076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252AF6D-A000-4CF7-AE41-AED3380A3ED8}"/>
                </a:ext>
              </a:extLst>
            </p:cNvPr>
            <p:cNvSpPr/>
            <p:nvPr/>
          </p:nvSpPr>
          <p:spPr>
            <a:xfrm>
              <a:off x="7777093" y="3696824"/>
              <a:ext cx="150880" cy="130491"/>
            </a:xfrm>
            <a:custGeom>
              <a:avLst/>
              <a:gdLst>
                <a:gd name="connsiteX0" fmla="*/ 153735 w 150879"/>
                <a:gd name="connsiteY0" fmla="*/ 0 h 130490"/>
                <a:gd name="connsiteX1" fmla="*/ 153735 w 150879"/>
                <a:gd name="connsiteY1" fmla="*/ 134161 h 130490"/>
                <a:gd name="connsiteX2" fmla="*/ 0 w 150879"/>
                <a:gd name="connsiteY2" fmla="*/ 134161 h 130490"/>
                <a:gd name="connsiteX3" fmla="*/ 153735 w 150879"/>
                <a:gd name="connsiteY3" fmla="*/ 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9" h="130490">
                  <a:moveTo>
                    <a:pt x="153735" y="0"/>
                  </a:moveTo>
                  <a:cubicBezTo>
                    <a:pt x="153735" y="45264"/>
                    <a:pt x="153735" y="89305"/>
                    <a:pt x="153735" y="134161"/>
                  </a:cubicBezTo>
                  <a:cubicBezTo>
                    <a:pt x="101538" y="134161"/>
                    <a:pt x="50973" y="134161"/>
                    <a:pt x="0" y="134161"/>
                  </a:cubicBezTo>
                  <a:cubicBezTo>
                    <a:pt x="8563" y="85635"/>
                    <a:pt x="93382" y="11010"/>
                    <a:pt x="153735" y="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F63440-C5C1-4064-A035-3DCE07971579}"/>
                </a:ext>
              </a:extLst>
            </p:cNvPr>
            <p:cNvSpPr/>
            <p:nvPr/>
          </p:nvSpPr>
          <p:spPr>
            <a:xfrm>
              <a:off x="5780176" y="5531851"/>
              <a:ext cx="338461" cy="338461"/>
            </a:xfrm>
            <a:custGeom>
              <a:avLst/>
              <a:gdLst>
                <a:gd name="connsiteX0" fmla="*/ 0 w 338460"/>
                <a:gd name="connsiteY0" fmla="*/ 170454 h 338460"/>
                <a:gd name="connsiteX1" fmla="*/ 170861 w 338460"/>
                <a:gd name="connsiteY1" fmla="*/ 0 h 338460"/>
                <a:gd name="connsiteX2" fmla="*/ 341723 w 338460"/>
                <a:gd name="connsiteY2" fmla="*/ 170861 h 338460"/>
                <a:gd name="connsiteX3" fmla="*/ 170454 w 338460"/>
                <a:gd name="connsiteY3" fmla="*/ 341723 h 338460"/>
                <a:gd name="connsiteX4" fmla="*/ 0 w 338460"/>
                <a:gd name="connsiteY4" fmla="*/ 170454 h 338460"/>
                <a:gd name="connsiteX5" fmla="*/ 56274 w 338460"/>
                <a:gd name="connsiteY5" fmla="*/ 171269 h 338460"/>
                <a:gd name="connsiteX6" fmla="*/ 170861 w 338460"/>
                <a:gd name="connsiteY6" fmla="*/ 285449 h 338460"/>
                <a:gd name="connsiteX7" fmla="*/ 285449 w 338460"/>
                <a:gd name="connsiteY7" fmla="*/ 170861 h 338460"/>
                <a:gd name="connsiteX8" fmla="*/ 169638 w 338460"/>
                <a:gd name="connsiteY8" fmla="*/ 56274 h 338460"/>
                <a:gd name="connsiteX9" fmla="*/ 56274 w 338460"/>
                <a:gd name="connsiteY9" fmla="*/ 171269 h 3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460" h="338460">
                  <a:moveTo>
                    <a:pt x="0" y="170454"/>
                  </a:moveTo>
                  <a:cubicBezTo>
                    <a:pt x="0" y="75440"/>
                    <a:pt x="75440" y="0"/>
                    <a:pt x="170861" y="0"/>
                  </a:cubicBezTo>
                  <a:cubicBezTo>
                    <a:pt x="265467" y="0"/>
                    <a:pt x="341723" y="76256"/>
                    <a:pt x="341723" y="170861"/>
                  </a:cubicBezTo>
                  <a:cubicBezTo>
                    <a:pt x="341723" y="265059"/>
                    <a:pt x="265059" y="341723"/>
                    <a:pt x="170454" y="341723"/>
                  </a:cubicBezTo>
                  <a:cubicBezTo>
                    <a:pt x="75848" y="341723"/>
                    <a:pt x="0" y="265467"/>
                    <a:pt x="0" y="170454"/>
                  </a:cubicBezTo>
                  <a:close/>
                  <a:moveTo>
                    <a:pt x="56274" y="171269"/>
                  </a:moveTo>
                  <a:cubicBezTo>
                    <a:pt x="56682" y="233660"/>
                    <a:pt x="108471" y="285449"/>
                    <a:pt x="170861" y="285449"/>
                  </a:cubicBezTo>
                  <a:cubicBezTo>
                    <a:pt x="232845" y="285449"/>
                    <a:pt x="285041" y="232844"/>
                    <a:pt x="285449" y="170861"/>
                  </a:cubicBezTo>
                  <a:cubicBezTo>
                    <a:pt x="285856" y="107655"/>
                    <a:pt x="232845" y="55866"/>
                    <a:pt x="169638" y="56274"/>
                  </a:cubicBezTo>
                  <a:cubicBezTo>
                    <a:pt x="106839" y="56682"/>
                    <a:pt x="55866" y="108471"/>
                    <a:pt x="56274" y="171269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AB3D532-8D5F-4098-8405-2FA6A26984D0}"/>
                </a:ext>
              </a:extLst>
            </p:cNvPr>
            <p:cNvSpPr/>
            <p:nvPr/>
          </p:nvSpPr>
          <p:spPr>
            <a:xfrm>
              <a:off x="5883753" y="5635412"/>
              <a:ext cx="130491" cy="130491"/>
            </a:xfrm>
            <a:custGeom>
              <a:avLst/>
              <a:gdLst>
                <a:gd name="connsiteX0" fmla="*/ 68100 w 130490"/>
                <a:gd name="connsiteY0" fmla="*/ 133361 h 130490"/>
                <a:gd name="connsiteX1" fmla="*/ 0 w 130490"/>
                <a:gd name="connsiteY1" fmla="*/ 66893 h 130490"/>
                <a:gd name="connsiteX2" fmla="*/ 66061 w 130490"/>
                <a:gd name="connsiteY2" fmla="*/ 16 h 130490"/>
                <a:gd name="connsiteX3" fmla="*/ 133345 w 130490"/>
                <a:gd name="connsiteY3" fmla="*/ 66893 h 130490"/>
                <a:gd name="connsiteX4" fmla="*/ 68100 w 130490"/>
                <a:gd name="connsiteY4" fmla="*/ 133361 h 130490"/>
                <a:gd name="connsiteX5" fmla="*/ 66469 w 130490"/>
                <a:gd name="connsiteY5" fmla="*/ 37940 h 130490"/>
                <a:gd name="connsiteX6" fmla="*/ 37516 w 130490"/>
                <a:gd name="connsiteY6" fmla="*/ 68116 h 130490"/>
                <a:gd name="connsiteX7" fmla="*/ 67692 w 130490"/>
                <a:gd name="connsiteY7" fmla="*/ 97476 h 130490"/>
                <a:gd name="connsiteX8" fmla="*/ 96645 w 130490"/>
                <a:gd name="connsiteY8" fmla="*/ 67300 h 130490"/>
                <a:gd name="connsiteX9" fmla="*/ 66469 w 130490"/>
                <a:gd name="connsiteY9" fmla="*/ 3794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490" h="130490">
                  <a:moveTo>
                    <a:pt x="68100" y="133361"/>
                  </a:moveTo>
                  <a:cubicBezTo>
                    <a:pt x="30176" y="133769"/>
                    <a:pt x="0" y="104001"/>
                    <a:pt x="0" y="66893"/>
                  </a:cubicBezTo>
                  <a:cubicBezTo>
                    <a:pt x="0" y="31008"/>
                    <a:pt x="29768" y="832"/>
                    <a:pt x="66061" y="16"/>
                  </a:cubicBezTo>
                  <a:cubicBezTo>
                    <a:pt x="102762" y="-799"/>
                    <a:pt x="133345" y="29377"/>
                    <a:pt x="133345" y="66893"/>
                  </a:cubicBezTo>
                  <a:cubicBezTo>
                    <a:pt x="133345" y="104409"/>
                    <a:pt x="105208" y="132954"/>
                    <a:pt x="68100" y="133361"/>
                  </a:cubicBezTo>
                  <a:close/>
                  <a:moveTo>
                    <a:pt x="66469" y="37940"/>
                  </a:moveTo>
                  <a:cubicBezTo>
                    <a:pt x="49750" y="38348"/>
                    <a:pt x="37516" y="50989"/>
                    <a:pt x="37516" y="68116"/>
                  </a:cubicBezTo>
                  <a:cubicBezTo>
                    <a:pt x="37924" y="84427"/>
                    <a:pt x="51381" y="97476"/>
                    <a:pt x="67692" y="97476"/>
                  </a:cubicBezTo>
                  <a:cubicBezTo>
                    <a:pt x="83596" y="97069"/>
                    <a:pt x="97053" y="83204"/>
                    <a:pt x="96645" y="67300"/>
                  </a:cubicBezTo>
                  <a:cubicBezTo>
                    <a:pt x="96237" y="50174"/>
                    <a:pt x="82780" y="37532"/>
                    <a:pt x="66469" y="3794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3AF4115E-6D17-4012-ADE1-77BEACE18B6A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3082638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08732677-63BB-46D1-8B74-26220A36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43093"/>
            <a:ext cx="5876741" cy="6700120"/>
          </a:xfrm>
          <a:custGeom>
            <a:avLst/>
            <a:gdLst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399937 w 4833822"/>
              <a:gd name="connsiteY222" fmla="*/ 4824315 h 6580301"/>
              <a:gd name="connsiteX223" fmla="*/ 210944 w 4833822"/>
              <a:gd name="connsiteY223" fmla="*/ 4903943 h 6580301"/>
              <a:gd name="connsiteX224" fmla="*/ 124936 w 4833822"/>
              <a:gd name="connsiteY224" fmla="*/ 5047294 h 6580301"/>
              <a:gd name="connsiteX225" fmla="*/ 275451 w 4833822"/>
              <a:gd name="connsiteY225" fmla="*/ 5040125 h 6580301"/>
              <a:gd name="connsiteX226" fmla="*/ 304127 w 4833822"/>
              <a:gd name="connsiteY226" fmla="*/ 5058045 h 6580301"/>
              <a:gd name="connsiteX227" fmla="*/ 271869 w 4833822"/>
              <a:gd name="connsiteY227" fmla="*/ 5294575 h 6580301"/>
              <a:gd name="connsiteX228" fmla="*/ 311291 w 4833822"/>
              <a:gd name="connsiteY228" fmla="*/ 5136890 h 6580301"/>
              <a:gd name="connsiteX229" fmla="*/ 243203 w 4833822"/>
              <a:gd name="connsiteY229" fmla="*/ 4929027 h 6580301"/>
              <a:gd name="connsiteX230" fmla="*/ 1214409 w 4833822"/>
              <a:gd name="connsiteY230" fmla="*/ 4907525 h 6580301"/>
              <a:gd name="connsiteX231" fmla="*/ 465399 w 4833822"/>
              <a:gd name="connsiteY231" fmla="*/ 4825098 h 6580301"/>
              <a:gd name="connsiteX232" fmla="*/ 399937 w 4833822"/>
              <a:gd name="connsiteY232" fmla="*/ 4824315 h 6580301"/>
              <a:gd name="connsiteX233" fmla="*/ 2524908 w 4833822"/>
              <a:gd name="connsiteY233" fmla="*/ 3690016 h 6580301"/>
              <a:gd name="connsiteX234" fmla="*/ 2732856 w 4833822"/>
              <a:gd name="connsiteY234" fmla="*/ 4331935 h 6580301"/>
              <a:gd name="connsiteX235" fmla="*/ 2775802 w 4833822"/>
              <a:gd name="connsiteY235" fmla="*/ 4402004 h 6580301"/>
              <a:gd name="connsiteX236" fmla="*/ 2823267 w 4833822"/>
              <a:gd name="connsiteY236" fmla="*/ 4325154 h 6580301"/>
              <a:gd name="connsiteX237" fmla="*/ 2879774 w 4833822"/>
              <a:gd name="connsiteY237" fmla="*/ 4114948 h 6580301"/>
              <a:gd name="connsiteX238" fmla="*/ 2920458 w 4833822"/>
              <a:gd name="connsiteY238" fmla="*/ 4648373 h 6580301"/>
              <a:gd name="connsiteX239" fmla="*/ 3132925 w 4833822"/>
              <a:gd name="connsiteY239" fmla="*/ 4589606 h 6580301"/>
              <a:gd name="connsiteX240" fmla="*/ 2879774 w 4833822"/>
              <a:gd name="connsiteY240" fmla="*/ 4964814 h 6580301"/>
              <a:gd name="connsiteX241" fmla="*/ 2131619 w 4833822"/>
              <a:gd name="connsiteY241" fmla="*/ 4912828 h 6580301"/>
              <a:gd name="connsiteX242" fmla="*/ 1894289 w 4833822"/>
              <a:gd name="connsiteY242" fmla="*/ 4562484 h 6580301"/>
              <a:gd name="connsiteX243" fmla="*/ 2075111 w 4833822"/>
              <a:gd name="connsiteY243" fmla="*/ 4650635 h 6580301"/>
              <a:gd name="connsiteX244" fmla="*/ 2086414 w 4833822"/>
              <a:gd name="connsiteY244" fmla="*/ 4135290 h 6580301"/>
              <a:gd name="connsiteX245" fmla="*/ 2163263 w 4833822"/>
              <a:gd name="connsiteY245" fmla="*/ 4279949 h 6580301"/>
              <a:gd name="connsiteX246" fmla="*/ 2224289 w 4833822"/>
              <a:gd name="connsiteY246" fmla="*/ 4325154 h 6580301"/>
              <a:gd name="connsiteX247" fmla="*/ 2242372 w 4833822"/>
              <a:gd name="connsiteY247" fmla="*/ 4261866 h 6580301"/>
              <a:gd name="connsiteX248" fmla="*/ 2524908 w 4833822"/>
              <a:gd name="connsiteY248" fmla="*/ 3690016 h 6580301"/>
              <a:gd name="connsiteX249" fmla="*/ 2540406 w 4833822"/>
              <a:gd name="connsiteY249" fmla="*/ 2882675 h 6580301"/>
              <a:gd name="connsiteX250" fmla="*/ 2092432 w 4833822"/>
              <a:gd name="connsiteY250" fmla="*/ 3789372 h 6580301"/>
              <a:gd name="connsiteX251" fmla="*/ 2063761 w 4833822"/>
              <a:gd name="connsiteY251" fmla="*/ 3889719 h 6580301"/>
              <a:gd name="connsiteX252" fmla="*/ 1967001 w 4833822"/>
              <a:gd name="connsiteY252" fmla="*/ 3818043 h 6580301"/>
              <a:gd name="connsiteX253" fmla="*/ 1845152 w 4833822"/>
              <a:gd name="connsiteY253" fmla="*/ 3588679 h 6580301"/>
              <a:gd name="connsiteX254" fmla="*/ 1827232 w 4833822"/>
              <a:gd name="connsiteY254" fmla="*/ 4405786 h 6580301"/>
              <a:gd name="connsiteX255" fmla="*/ 1540529 w 4833822"/>
              <a:gd name="connsiteY255" fmla="*/ 4266017 h 6580301"/>
              <a:gd name="connsiteX256" fmla="*/ 1916828 w 4833822"/>
              <a:gd name="connsiteY256" fmla="*/ 4821506 h 6580301"/>
              <a:gd name="connsiteX257" fmla="*/ 3103066 w 4833822"/>
              <a:gd name="connsiteY257" fmla="*/ 4903933 h 6580301"/>
              <a:gd name="connsiteX258" fmla="*/ 3504448 w 4833822"/>
              <a:gd name="connsiteY258" fmla="*/ 4309021 h 6580301"/>
              <a:gd name="connsiteX259" fmla="*/ 3167572 w 4833822"/>
              <a:gd name="connsiteY259" fmla="*/ 4402199 h 6580301"/>
              <a:gd name="connsiteX260" fmla="*/ 3103066 w 4833822"/>
              <a:gd name="connsiteY260" fmla="*/ 3556425 h 6580301"/>
              <a:gd name="connsiteX261" fmla="*/ 3013470 w 4833822"/>
              <a:gd name="connsiteY261" fmla="*/ 3889719 h 6580301"/>
              <a:gd name="connsiteX262" fmla="*/ 2938212 w 4833822"/>
              <a:gd name="connsiteY262" fmla="*/ 4011568 h 6580301"/>
              <a:gd name="connsiteX263" fmla="*/ 2870119 w 4833822"/>
              <a:gd name="connsiteY263" fmla="*/ 3900470 h 6580301"/>
              <a:gd name="connsiteX264" fmla="*/ 2540406 w 4833822"/>
              <a:gd name="connsiteY264" fmla="*/ 2882675 h 6580301"/>
              <a:gd name="connsiteX265" fmla="*/ 357884 w 4833822"/>
              <a:gd name="connsiteY265" fmla="*/ 2811004 h 6580301"/>
              <a:gd name="connsiteX266" fmla="*/ 422396 w 4833822"/>
              <a:gd name="connsiteY266" fmla="*/ 2893431 h 6580301"/>
              <a:gd name="connsiteX267" fmla="*/ 522738 w 4833822"/>
              <a:gd name="connsiteY267" fmla="*/ 3395162 h 6580301"/>
              <a:gd name="connsiteX268" fmla="*/ 490485 w 4833822"/>
              <a:gd name="connsiteY268" fmla="*/ 3534932 h 6580301"/>
              <a:gd name="connsiteX269" fmla="*/ 386555 w 4833822"/>
              <a:gd name="connsiteY269" fmla="*/ 3434585 h 6580301"/>
              <a:gd name="connsiteX270" fmla="*/ 286208 w 4833822"/>
              <a:gd name="connsiteY270" fmla="*/ 2893431 h 6580301"/>
              <a:gd name="connsiteX271" fmla="*/ 357884 w 4833822"/>
              <a:gd name="connsiteY271" fmla="*/ 2811004 h 6580301"/>
              <a:gd name="connsiteX272" fmla="*/ 4036204 w 4833822"/>
              <a:gd name="connsiteY272" fmla="*/ 1393613 h 6580301"/>
              <a:gd name="connsiteX273" fmla="*/ 4110123 w 4833822"/>
              <a:gd name="connsiteY273" fmla="*/ 1456328 h 6580301"/>
              <a:gd name="connsiteX274" fmla="*/ 4063531 w 4833822"/>
              <a:gd name="connsiteY274" fmla="*/ 2266272 h 6580301"/>
              <a:gd name="connsiteX275" fmla="*/ 3938100 w 4833822"/>
              <a:gd name="connsiteY275" fmla="*/ 1954478 h 6580301"/>
              <a:gd name="connsiteX276" fmla="*/ 3970353 w 4833822"/>
              <a:gd name="connsiteY276" fmla="*/ 1459915 h 6580301"/>
              <a:gd name="connsiteX277" fmla="*/ 4036204 w 4833822"/>
              <a:gd name="connsiteY277" fmla="*/ 1393613 h 6580301"/>
              <a:gd name="connsiteX278" fmla="*/ 1311175 w 4833822"/>
              <a:gd name="connsiteY278" fmla="*/ 363266 h 6580301"/>
              <a:gd name="connsiteX279" fmla="*/ 1347011 w 4833822"/>
              <a:gd name="connsiteY279" fmla="*/ 1083613 h 6580301"/>
              <a:gd name="connsiteX280" fmla="*/ 1207239 w 4833822"/>
              <a:gd name="connsiteY280" fmla="*/ 1083613 h 6580301"/>
              <a:gd name="connsiteX281" fmla="*/ 1311175 w 4833822"/>
              <a:gd name="connsiteY281" fmla="*/ 363266 h 6580301"/>
              <a:gd name="connsiteX282" fmla="*/ 2447237 w 4833822"/>
              <a:gd name="connsiteY282" fmla="*/ 410 h 6580301"/>
              <a:gd name="connsiteX283" fmla="*/ 2465153 w 4833822"/>
              <a:gd name="connsiteY283" fmla="*/ 55062 h 6580301"/>
              <a:gd name="connsiteX284" fmla="*/ 2908975 w 4833822"/>
              <a:gd name="connsiteY284" fmla="*/ 1187732 h 6580301"/>
              <a:gd name="connsiteX285" fmla="*/ 3113822 w 4833822"/>
              <a:gd name="connsiteY285" fmla="*/ 2237596 h 6580301"/>
              <a:gd name="connsiteX286" fmla="*/ 3282263 w 4833822"/>
              <a:gd name="connsiteY286" fmla="*/ 1556674 h 6580301"/>
              <a:gd name="connsiteX287" fmla="*/ 3257173 w 4833822"/>
              <a:gd name="connsiteY287" fmla="*/ 1416905 h 6580301"/>
              <a:gd name="connsiteX288" fmla="*/ 3278681 w 4833822"/>
              <a:gd name="connsiteY288" fmla="*/ 1327309 h 6580301"/>
              <a:gd name="connsiteX289" fmla="*/ 3361107 w 4833822"/>
              <a:gd name="connsiteY289" fmla="*/ 1384652 h 6580301"/>
              <a:gd name="connsiteX290" fmla="*/ 3884339 w 4833822"/>
              <a:gd name="connsiteY290" fmla="*/ 2696322 h 6580301"/>
              <a:gd name="connsiteX291" fmla="*/ 3776823 w 4833822"/>
              <a:gd name="connsiteY291" fmla="*/ 3316317 h 6580301"/>
              <a:gd name="connsiteX292" fmla="*/ 4002606 w 4833822"/>
              <a:gd name="connsiteY292" fmla="*/ 3097708 h 6580301"/>
              <a:gd name="connsiteX293" fmla="*/ 4059943 w 4833822"/>
              <a:gd name="connsiteY293" fmla="*/ 3033197 h 6580301"/>
              <a:gd name="connsiteX294" fmla="*/ 4117286 w 4833822"/>
              <a:gd name="connsiteY294" fmla="*/ 3108459 h 6580301"/>
              <a:gd name="connsiteX295" fmla="*/ 4131625 w 4833822"/>
              <a:gd name="connsiteY295" fmla="*/ 3921981 h 6580301"/>
              <a:gd name="connsiteX296" fmla="*/ 3755321 w 4833822"/>
              <a:gd name="connsiteY296" fmla="*/ 4753423 h 6580301"/>
              <a:gd name="connsiteX297" fmla="*/ 3723067 w 4833822"/>
              <a:gd name="connsiteY297" fmla="*/ 4828680 h 6580301"/>
              <a:gd name="connsiteX298" fmla="*/ 4099366 w 4833822"/>
              <a:gd name="connsiteY298" fmla="*/ 4767756 h 6580301"/>
              <a:gd name="connsiteX299" fmla="*/ 4550927 w 4833822"/>
              <a:gd name="connsiteY299" fmla="*/ 5118970 h 6580301"/>
              <a:gd name="connsiteX300" fmla="*/ 4604683 w 4833822"/>
              <a:gd name="connsiteY300" fmla="*/ 5219317 h 6580301"/>
              <a:gd name="connsiteX301" fmla="*/ 4576011 w 4833822"/>
              <a:gd name="connsiteY301" fmla="*/ 6061510 h 6580301"/>
              <a:gd name="connsiteX302" fmla="*/ 4432660 w 4833822"/>
              <a:gd name="connsiteY302" fmla="*/ 6122434 h 6580301"/>
              <a:gd name="connsiteX303" fmla="*/ 3999019 w 4833822"/>
              <a:gd name="connsiteY303" fmla="*/ 6355381 h 6580301"/>
              <a:gd name="connsiteX304" fmla="*/ 3192667 w 4833822"/>
              <a:gd name="connsiteY304" fmla="*/ 6287288 h 6580301"/>
              <a:gd name="connsiteX305" fmla="*/ 2662265 w 4833822"/>
              <a:gd name="connsiteY305" fmla="*/ 5656540 h 6580301"/>
              <a:gd name="connsiteX306" fmla="*/ 2680186 w 4833822"/>
              <a:gd name="connsiteY306" fmla="*/ 5975496 h 6580301"/>
              <a:gd name="connsiteX307" fmla="*/ 2655096 w 4833822"/>
              <a:gd name="connsiteY307" fmla="*/ 6287288 h 6580301"/>
              <a:gd name="connsiteX308" fmla="*/ 2063771 w 4833822"/>
              <a:gd name="connsiteY308" fmla="*/ 6573990 h 6580301"/>
              <a:gd name="connsiteX309" fmla="*/ 1827242 w 4833822"/>
              <a:gd name="connsiteY309" fmla="*/ 6523817 h 6580301"/>
              <a:gd name="connsiteX310" fmla="*/ 1594295 w 4833822"/>
              <a:gd name="connsiteY310" fmla="*/ 5982665 h 6580301"/>
              <a:gd name="connsiteX311" fmla="*/ 1952673 w 4833822"/>
              <a:gd name="connsiteY311" fmla="*/ 5448677 h 6580301"/>
              <a:gd name="connsiteX312" fmla="*/ 2020761 w 4833822"/>
              <a:gd name="connsiteY312" fmla="*/ 5316077 h 6580301"/>
              <a:gd name="connsiteX313" fmla="*/ 1841575 w 4833822"/>
              <a:gd name="connsiteY313" fmla="*/ 5459428 h 6580301"/>
              <a:gd name="connsiteX314" fmla="*/ 884697 w 4833822"/>
              <a:gd name="connsiteY314" fmla="*/ 6204861 h 6580301"/>
              <a:gd name="connsiteX315" fmla="*/ 547826 w 4833822"/>
              <a:gd name="connsiteY315" fmla="*/ 6237114 h 6580301"/>
              <a:gd name="connsiteX316" fmla="*/ 357883 w 4833822"/>
              <a:gd name="connsiteY316" fmla="*/ 6179777 h 6580301"/>
              <a:gd name="connsiteX317" fmla="*/ 89095 w 4833822"/>
              <a:gd name="connsiteY317" fmla="*/ 5753300 h 6580301"/>
              <a:gd name="connsiteX318" fmla="*/ 46091 w 4833822"/>
              <a:gd name="connsiteY318" fmla="*/ 5402091 h 6580301"/>
              <a:gd name="connsiteX319" fmla="*/ 440310 w 4833822"/>
              <a:gd name="connsiteY319" fmla="*/ 4753423 h 6580301"/>
              <a:gd name="connsiteX320" fmla="*/ 1020884 w 4833822"/>
              <a:gd name="connsiteY320" fmla="*/ 4803596 h 6580301"/>
              <a:gd name="connsiteX321" fmla="*/ 798688 w 4833822"/>
              <a:gd name="connsiteY321" fmla="*/ 4631574 h 6580301"/>
              <a:gd name="connsiteX322" fmla="*/ 766435 w 4833822"/>
              <a:gd name="connsiteY322" fmla="*/ 4574231 h 6580301"/>
              <a:gd name="connsiteX323" fmla="*/ 838110 w 4833822"/>
              <a:gd name="connsiteY323" fmla="*/ 4552729 h 6580301"/>
              <a:gd name="connsiteX324" fmla="*/ 1060306 w 4833822"/>
              <a:gd name="connsiteY324" fmla="*/ 4645907 h 6580301"/>
              <a:gd name="connsiteX325" fmla="*/ 777186 w 4833822"/>
              <a:gd name="connsiteY325" fmla="*/ 4147759 h 6580301"/>
              <a:gd name="connsiteX326" fmla="*/ 723430 w 4833822"/>
              <a:gd name="connsiteY326" fmla="*/ 3613776 h 6580301"/>
              <a:gd name="connsiteX327" fmla="*/ 727012 w 4833822"/>
              <a:gd name="connsiteY327" fmla="*/ 2914935 h 6580301"/>
              <a:gd name="connsiteX328" fmla="*/ 762853 w 4833822"/>
              <a:gd name="connsiteY328" fmla="*/ 2782335 h 6580301"/>
              <a:gd name="connsiteX329" fmla="*/ 1017302 w 4833822"/>
              <a:gd name="connsiteY329" fmla="*/ 3083370 h 6580301"/>
              <a:gd name="connsiteX330" fmla="*/ 1139151 w 4833822"/>
              <a:gd name="connsiteY330" fmla="*/ 3122792 h 6580301"/>
              <a:gd name="connsiteX331" fmla="*/ 1110480 w 4833822"/>
              <a:gd name="connsiteY331" fmla="*/ 3011694 h 6580301"/>
              <a:gd name="connsiteX332" fmla="*/ 1135564 w 4833822"/>
              <a:gd name="connsiteY332" fmla="*/ 2122916 h 6580301"/>
              <a:gd name="connsiteX333" fmla="*/ 1493942 w 4833822"/>
              <a:gd name="connsiteY333" fmla="*/ 1463496 h 6580301"/>
              <a:gd name="connsiteX334" fmla="*/ 1547703 w 4833822"/>
              <a:gd name="connsiteY334" fmla="*/ 1409741 h 6580301"/>
              <a:gd name="connsiteX335" fmla="*/ 1597877 w 4833822"/>
              <a:gd name="connsiteY335" fmla="*/ 1502919 h 6580301"/>
              <a:gd name="connsiteX336" fmla="*/ 2070940 w 4833822"/>
              <a:gd name="connsiteY336" fmla="*/ 2277018 h 6580301"/>
              <a:gd name="connsiteX337" fmla="*/ 2035100 w 4833822"/>
              <a:gd name="connsiteY337" fmla="*/ 1241300 h 6580301"/>
              <a:gd name="connsiteX338" fmla="*/ 2156949 w 4833822"/>
              <a:gd name="connsiteY338" fmla="*/ 241423 h 6580301"/>
              <a:gd name="connsiteX339" fmla="*/ 2386314 w 4833822"/>
              <a:gd name="connsiteY339" fmla="*/ 26391 h 6580301"/>
              <a:gd name="connsiteX340" fmla="*/ 2447237 w 4833822"/>
              <a:gd name="connsiteY340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1207239 w 4833822"/>
              <a:gd name="connsiteY281" fmla="*/ 1083613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053869 w 4833822"/>
              <a:gd name="connsiteY279" fmla="*/ 1234148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053869 w 4833822"/>
              <a:gd name="connsiteY282" fmla="*/ 1234148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74685 w 4833822"/>
              <a:gd name="connsiteY338" fmla="*/ 1498606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1926239 w 4833822"/>
              <a:gd name="connsiteY338" fmla="*/ 1538191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301984 h 6675633"/>
              <a:gd name="connsiteX1" fmla="*/ 2053020 w 4833822"/>
              <a:gd name="connsiteY1" fmla="*/ 6310944 h 6675633"/>
              <a:gd name="connsiteX2" fmla="*/ 1959837 w 4833822"/>
              <a:gd name="connsiteY2" fmla="*/ 6386202 h 6675633"/>
              <a:gd name="connsiteX3" fmla="*/ 2045851 w 4833822"/>
              <a:gd name="connsiteY3" fmla="*/ 6504469 h 6675633"/>
              <a:gd name="connsiteX4" fmla="*/ 2042269 w 4833822"/>
              <a:gd name="connsiteY4" fmla="*/ 6407704 h 6675633"/>
              <a:gd name="connsiteX5" fmla="*/ 2106775 w 4833822"/>
              <a:gd name="connsiteY5" fmla="*/ 6343197 h 6675633"/>
              <a:gd name="connsiteX6" fmla="*/ 2128277 w 4833822"/>
              <a:gd name="connsiteY6" fmla="*/ 6414873 h 6675633"/>
              <a:gd name="connsiteX7" fmla="*/ 2164118 w 4833822"/>
              <a:gd name="connsiteY7" fmla="*/ 6465046 h 6675633"/>
              <a:gd name="connsiteX8" fmla="*/ 2232206 w 4833822"/>
              <a:gd name="connsiteY8" fmla="*/ 6429211 h 6675633"/>
              <a:gd name="connsiteX9" fmla="*/ 2228624 w 4833822"/>
              <a:gd name="connsiteY9" fmla="*/ 6336028 h 6675633"/>
              <a:gd name="connsiteX10" fmla="*/ 2144854 w 4833822"/>
              <a:gd name="connsiteY10" fmla="*/ 6301984 h 6675633"/>
              <a:gd name="connsiteX11" fmla="*/ 2508163 w 4833822"/>
              <a:gd name="connsiteY11" fmla="*/ 6271522 h 6675633"/>
              <a:gd name="connsiteX12" fmla="*/ 2407811 w 4833822"/>
              <a:gd name="connsiteY12" fmla="*/ 6579732 h 6675633"/>
              <a:gd name="connsiteX13" fmla="*/ 2508163 w 4833822"/>
              <a:gd name="connsiteY13" fmla="*/ 6271522 h 6675633"/>
              <a:gd name="connsiteX14" fmla="*/ 2215080 w 4833822"/>
              <a:gd name="connsiteY14" fmla="*/ 6186987 h 6675633"/>
              <a:gd name="connsiteX15" fmla="*/ 2171282 w 4833822"/>
              <a:gd name="connsiteY15" fmla="*/ 6192677 h 6675633"/>
              <a:gd name="connsiteX16" fmla="*/ 2350473 w 4833822"/>
              <a:gd name="connsiteY16" fmla="*/ 6472216 h 6675633"/>
              <a:gd name="connsiteX17" fmla="*/ 2393478 w 4833822"/>
              <a:gd name="connsiteY17" fmla="*/ 6289442 h 6675633"/>
              <a:gd name="connsiteX18" fmla="*/ 2252871 w 4833822"/>
              <a:gd name="connsiteY18" fmla="*/ 6188142 h 6675633"/>
              <a:gd name="connsiteX19" fmla="*/ 2215080 w 4833822"/>
              <a:gd name="connsiteY19" fmla="*/ 6186987 h 6675633"/>
              <a:gd name="connsiteX20" fmla="*/ 3767359 w 4833822"/>
              <a:gd name="connsiteY20" fmla="*/ 6068029 h 6675633"/>
              <a:gd name="connsiteX21" fmla="*/ 3913003 w 4833822"/>
              <a:gd name="connsiteY21" fmla="*/ 6149672 h 6675633"/>
              <a:gd name="connsiteX22" fmla="*/ 3930923 w 4833822"/>
              <a:gd name="connsiteY22" fmla="*/ 6174761 h 6675633"/>
              <a:gd name="connsiteX23" fmla="*/ 3923759 w 4833822"/>
              <a:gd name="connsiteY23" fmla="*/ 6199846 h 6675633"/>
              <a:gd name="connsiteX24" fmla="*/ 3672890 w 4833822"/>
              <a:gd name="connsiteY24" fmla="*/ 6181925 h 6675633"/>
              <a:gd name="connsiteX25" fmla="*/ 3672890 w 4833822"/>
              <a:gd name="connsiteY25" fmla="*/ 6113836 h 6675633"/>
              <a:gd name="connsiteX26" fmla="*/ 3708731 w 4833822"/>
              <a:gd name="connsiteY26" fmla="*/ 6088747 h 6675633"/>
              <a:gd name="connsiteX27" fmla="*/ 3767359 w 4833822"/>
              <a:gd name="connsiteY27" fmla="*/ 6068029 h 6675633"/>
              <a:gd name="connsiteX28" fmla="*/ 3779366 w 4833822"/>
              <a:gd name="connsiteY28" fmla="*/ 6028218 h 6675633"/>
              <a:gd name="connsiteX29" fmla="*/ 3637059 w 4833822"/>
              <a:gd name="connsiteY29" fmla="*/ 6052913 h 6675633"/>
              <a:gd name="connsiteX30" fmla="*/ 3497289 w 4833822"/>
              <a:gd name="connsiteY30" fmla="*/ 6235681 h 6675633"/>
              <a:gd name="connsiteX31" fmla="*/ 3615557 w 4833822"/>
              <a:gd name="connsiteY31" fmla="*/ 6178344 h 6675633"/>
              <a:gd name="connsiteX32" fmla="*/ 3852086 w 4833822"/>
              <a:gd name="connsiteY32" fmla="*/ 6336028 h 6675633"/>
              <a:gd name="connsiteX33" fmla="*/ 3952433 w 4833822"/>
              <a:gd name="connsiteY33" fmla="*/ 6164006 h 6675633"/>
              <a:gd name="connsiteX34" fmla="*/ 3945496 w 4833822"/>
              <a:gd name="connsiteY34" fmla="*/ 6147201 h 6675633"/>
              <a:gd name="connsiteX35" fmla="*/ 3938093 w 4833822"/>
              <a:gd name="connsiteY35" fmla="*/ 6147201 h 6675633"/>
              <a:gd name="connsiteX36" fmla="*/ 3927341 w 4833822"/>
              <a:gd name="connsiteY36" fmla="*/ 6147201 h 6675633"/>
              <a:gd name="connsiteX37" fmla="*/ 3909418 w 4833822"/>
              <a:gd name="connsiteY37" fmla="*/ 6142494 h 6675633"/>
              <a:gd name="connsiteX38" fmla="*/ 3920171 w 4833822"/>
              <a:gd name="connsiteY38" fmla="*/ 6142494 h 6675633"/>
              <a:gd name="connsiteX39" fmla="*/ 3945252 w 4833822"/>
              <a:gd name="connsiteY39" fmla="*/ 6146611 h 6675633"/>
              <a:gd name="connsiteX40" fmla="*/ 3928739 w 4833822"/>
              <a:gd name="connsiteY40" fmla="*/ 6106611 h 6675633"/>
              <a:gd name="connsiteX41" fmla="*/ 3822967 w 4833822"/>
              <a:gd name="connsiteY41" fmla="*/ 6030513 h 6675633"/>
              <a:gd name="connsiteX42" fmla="*/ 3779366 w 4833822"/>
              <a:gd name="connsiteY42" fmla="*/ 6028218 h 6675633"/>
              <a:gd name="connsiteX43" fmla="*/ 4196131 w 4833822"/>
              <a:gd name="connsiteY43" fmla="*/ 5884472 h 6675633"/>
              <a:gd name="connsiteX44" fmla="*/ 4235548 w 4833822"/>
              <a:gd name="connsiteY44" fmla="*/ 6113837 h 6675633"/>
              <a:gd name="connsiteX45" fmla="*/ 4454163 w 4833822"/>
              <a:gd name="connsiteY45" fmla="*/ 6117419 h 6675633"/>
              <a:gd name="connsiteX46" fmla="*/ 4196131 w 4833822"/>
              <a:gd name="connsiteY46" fmla="*/ 5884472 h 6675633"/>
              <a:gd name="connsiteX47" fmla="*/ 1174995 w 4833822"/>
              <a:gd name="connsiteY47" fmla="*/ 5569094 h 6675633"/>
              <a:gd name="connsiteX48" fmla="*/ 1250253 w 4833822"/>
              <a:gd name="connsiteY48" fmla="*/ 5615686 h 6675633"/>
              <a:gd name="connsiteX49" fmla="*/ 1035224 w 4833822"/>
              <a:gd name="connsiteY49" fmla="*/ 5726779 h 6675633"/>
              <a:gd name="connsiteX50" fmla="*/ 981463 w 4833822"/>
              <a:gd name="connsiteY50" fmla="*/ 5701695 h 6675633"/>
              <a:gd name="connsiteX51" fmla="*/ 1174995 w 4833822"/>
              <a:gd name="connsiteY51" fmla="*/ 5569094 h 6675633"/>
              <a:gd name="connsiteX52" fmla="*/ 3960412 w 4833822"/>
              <a:gd name="connsiteY52" fmla="*/ 5539819 h 6675633"/>
              <a:gd name="connsiteX53" fmla="*/ 4095776 w 4833822"/>
              <a:gd name="connsiteY53" fmla="*/ 5597764 h 6675633"/>
              <a:gd name="connsiteX54" fmla="*/ 4052767 w 4833822"/>
              <a:gd name="connsiteY54" fmla="*/ 5626434 h 6675633"/>
              <a:gd name="connsiteX55" fmla="*/ 3852081 w 4833822"/>
              <a:gd name="connsiteY55" fmla="*/ 5594183 h 6675633"/>
              <a:gd name="connsiteX56" fmla="*/ 3859245 w 4833822"/>
              <a:gd name="connsiteY56" fmla="*/ 5558344 h 6675633"/>
              <a:gd name="connsiteX57" fmla="*/ 3917370 w 4833822"/>
              <a:gd name="connsiteY57" fmla="*/ 5540819 h 6675633"/>
              <a:gd name="connsiteX58" fmla="*/ 3960412 w 4833822"/>
              <a:gd name="connsiteY58" fmla="*/ 5539819 h 6675633"/>
              <a:gd name="connsiteX59" fmla="*/ 2177948 w 4833822"/>
              <a:gd name="connsiteY59" fmla="*/ 5445569 h 6675633"/>
              <a:gd name="connsiteX60" fmla="*/ 2146198 w 4833822"/>
              <a:gd name="connsiteY60" fmla="*/ 5468751 h 6675633"/>
              <a:gd name="connsiteX61" fmla="*/ 1680303 w 4833822"/>
              <a:gd name="connsiteY61" fmla="*/ 6167593 h 6675633"/>
              <a:gd name="connsiteX62" fmla="*/ 1762730 w 4833822"/>
              <a:gd name="connsiteY62" fmla="*/ 6529553 h 6675633"/>
              <a:gd name="connsiteX63" fmla="*/ 1802152 w 4833822"/>
              <a:gd name="connsiteY63" fmla="*/ 6250020 h 6675633"/>
              <a:gd name="connsiteX64" fmla="*/ 2081691 w 4833822"/>
              <a:gd name="connsiteY64" fmla="*/ 6092330 h 6675633"/>
              <a:gd name="connsiteX65" fmla="*/ 1845157 w 4833822"/>
              <a:gd name="connsiteY65" fmla="*/ 6174757 h 6675633"/>
              <a:gd name="connsiteX66" fmla="*/ 1744810 w 4833822"/>
              <a:gd name="connsiteY66" fmla="*/ 6146091 h 6675633"/>
              <a:gd name="connsiteX67" fmla="*/ 2060189 w 4833822"/>
              <a:gd name="connsiteY67" fmla="*/ 5991988 h 6675633"/>
              <a:gd name="connsiteX68" fmla="*/ 2178451 w 4833822"/>
              <a:gd name="connsiteY68" fmla="*/ 5931058 h 6675633"/>
              <a:gd name="connsiteX69" fmla="*/ 2293136 w 4833822"/>
              <a:gd name="connsiteY69" fmla="*/ 5465169 h 6675633"/>
              <a:gd name="connsiteX70" fmla="*/ 1999259 w 4833822"/>
              <a:gd name="connsiteY70" fmla="*/ 5880890 h 6675633"/>
              <a:gd name="connsiteX71" fmla="*/ 2196371 w 4833822"/>
              <a:gd name="connsiteY71" fmla="*/ 5450831 h 6675633"/>
              <a:gd name="connsiteX72" fmla="*/ 2177948 w 4833822"/>
              <a:gd name="connsiteY72" fmla="*/ 5445569 h 6675633"/>
              <a:gd name="connsiteX73" fmla="*/ 2511745 w 4833822"/>
              <a:gd name="connsiteY73" fmla="*/ 5432916 h 6675633"/>
              <a:gd name="connsiteX74" fmla="*/ 2482010 w 4833822"/>
              <a:gd name="connsiteY74" fmla="*/ 5661212 h 6675633"/>
              <a:gd name="connsiteX75" fmla="*/ 2486655 w 4833822"/>
              <a:gd name="connsiteY75" fmla="*/ 5726777 h 6675633"/>
              <a:gd name="connsiteX76" fmla="*/ 2514429 w 4833822"/>
              <a:gd name="connsiteY76" fmla="*/ 5742456 h 6675633"/>
              <a:gd name="connsiteX77" fmla="*/ 2526077 w 4833822"/>
              <a:gd name="connsiteY77" fmla="*/ 5766202 h 6675633"/>
              <a:gd name="connsiteX78" fmla="*/ 2486655 w 4833822"/>
              <a:gd name="connsiteY78" fmla="*/ 5726780 h 6675633"/>
              <a:gd name="connsiteX79" fmla="*/ 2486655 w 4833822"/>
              <a:gd name="connsiteY79" fmla="*/ 5726783 h 6675633"/>
              <a:gd name="connsiteX80" fmla="*/ 2440069 w 4833822"/>
              <a:gd name="connsiteY80" fmla="*/ 6002739 h 6675633"/>
              <a:gd name="connsiteX81" fmla="*/ 2375563 w 4833822"/>
              <a:gd name="connsiteY81" fmla="*/ 5565511 h 6675633"/>
              <a:gd name="connsiteX82" fmla="*/ 2296718 w 4833822"/>
              <a:gd name="connsiteY82" fmla="*/ 5934646 h 6675633"/>
              <a:gd name="connsiteX83" fmla="*/ 2429318 w 4833822"/>
              <a:gd name="connsiteY83" fmla="*/ 6056495 h 6675633"/>
              <a:gd name="connsiteX84" fmla="*/ 2493825 w 4833822"/>
              <a:gd name="connsiteY84" fmla="*/ 5956148 h 6675633"/>
              <a:gd name="connsiteX85" fmla="*/ 2529665 w 4833822"/>
              <a:gd name="connsiteY85" fmla="*/ 5766205 h 6675633"/>
              <a:gd name="connsiteX86" fmla="*/ 2511745 w 4833822"/>
              <a:gd name="connsiteY86" fmla="*/ 5432916 h 6675633"/>
              <a:gd name="connsiteX87" fmla="*/ 2808528 w 4833822"/>
              <a:gd name="connsiteY87" fmla="*/ 5430450 h 6675633"/>
              <a:gd name="connsiteX88" fmla="*/ 2784115 w 4833822"/>
              <a:gd name="connsiteY88" fmla="*/ 5443667 h 6675633"/>
              <a:gd name="connsiteX89" fmla="*/ 2798448 w 4833822"/>
              <a:gd name="connsiteY89" fmla="*/ 5518925 h 6675633"/>
              <a:gd name="connsiteX90" fmla="*/ 2880875 w 4833822"/>
              <a:gd name="connsiteY90" fmla="*/ 5633605 h 6675633"/>
              <a:gd name="connsiteX91" fmla="*/ 3142493 w 4833822"/>
              <a:gd name="connsiteY91" fmla="*/ 5963317 h 6675633"/>
              <a:gd name="connsiteX92" fmla="*/ 2891625 w 4833822"/>
              <a:gd name="connsiteY92" fmla="*/ 5798458 h 6675633"/>
              <a:gd name="connsiteX93" fmla="*/ 2683768 w 4833822"/>
              <a:gd name="connsiteY93" fmla="*/ 5554760 h 6675633"/>
              <a:gd name="connsiteX94" fmla="*/ 2651515 w 4833822"/>
              <a:gd name="connsiteY94" fmla="*/ 5579849 h 6675633"/>
              <a:gd name="connsiteX95" fmla="*/ 2866541 w 4833822"/>
              <a:gd name="connsiteY95" fmla="*/ 5823548 h 6675633"/>
              <a:gd name="connsiteX96" fmla="*/ 3389773 w 4833822"/>
              <a:gd name="connsiteY96" fmla="*/ 6422042 h 6675633"/>
              <a:gd name="connsiteX97" fmla="*/ 3637059 w 4833822"/>
              <a:gd name="connsiteY97" fmla="*/ 6465046 h 6675633"/>
              <a:gd name="connsiteX98" fmla="*/ 3246422 w 4833822"/>
              <a:gd name="connsiteY98" fmla="*/ 6095917 h 6675633"/>
              <a:gd name="connsiteX99" fmla="*/ 3400524 w 4833822"/>
              <a:gd name="connsiteY99" fmla="*/ 6146091 h 6675633"/>
              <a:gd name="connsiteX100" fmla="*/ 3336018 w 4833822"/>
              <a:gd name="connsiteY100" fmla="*/ 5999152 h 6675633"/>
              <a:gd name="connsiteX101" fmla="*/ 3095901 w 4833822"/>
              <a:gd name="connsiteY101" fmla="*/ 5737539 h 6675633"/>
              <a:gd name="connsiteX102" fmla="*/ 2862954 w 4833822"/>
              <a:gd name="connsiteY102" fmla="*/ 5468751 h 6675633"/>
              <a:gd name="connsiteX103" fmla="*/ 2808528 w 4833822"/>
              <a:gd name="connsiteY103" fmla="*/ 5430450 h 6675633"/>
              <a:gd name="connsiteX104" fmla="*/ 1587125 w 4833822"/>
              <a:gd name="connsiteY104" fmla="*/ 5386325 h 6675633"/>
              <a:gd name="connsiteX105" fmla="*/ 798688 w 4833822"/>
              <a:gd name="connsiteY105" fmla="*/ 5594188 h 6675633"/>
              <a:gd name="connsiteX106" fmla="*/ 780768 w 4833822"/>
              <a:gd name="connsiteY106" fmla="*/ 6217766 h 6675633"/>
              <a:gd name="connsiteX107" fmla="*/ 791519 w 4833822"/>
              <a:gd name="connsiteY107" fmla="*/ 6024242 h 6675633"/>
              <a:gd name="connsiteX108" fmla="*/ 709092 w 4833822"/>
              <a:gd name="connsiteY108" fmla="*/ 5662276 h 6675633"/>
              <a:gd name="connsiteX109" fmla="*/ 368634 w 4833822"/>
              <a:gd name="connsiteY109" fmla="*/ 5673027 h 6675633"/>
              <a:gd name="connsiteX110" fmla="*/ 332793 w 4833822"/>
              <a:gd name="connsiteY110" fmla="*/ 5698117 h 6675633"/>
              <a:gd name="connsiteX111" fmla="*/ 368634 w 4833822"/>
              <a:gd name="connsiteY111" fmla="*/ 5712450 h 6675633"/>
              <a:gd name="connsiteX112" fmla="*/ 350714 w 4833822"/>
              <a:gd name="connsiteY112" fmla="*/ 6013490 h 6675633"/>
              <a:gd name="connsiteX113" fmla="*/ 447479 w 4833822"/>
              <a:gd name="connsiteY113" fmla="*/ 6077997 h 6675633"/>
              <a:gd name="connsiteX114" fmla="*/ 486896 w 4833822"/>
              <a:gd name="connsiteY114" fmla="*/ 5977650 h 6675633"/>
              <a:gd name="connsiteX115" fmla="*/ 468981 w 4833822"/>
              <a:gd name="connsiteY115" fmla="*/ 5859383 h 6675633"/>
              <a:gd name="connsiteX116" fmla="*/ 372216 w 4833822"/>
              <a:gd name="connsiteY116" fmla="*/ 5966899 h 6675633"/>
              <a:gd name="connsiteX117" fmla="*/ 382967 w 4833822"/>
              <a:gd name="connsiteY117" fmla="*/ 5816378 h 6675633"/>
              <a:gd name="connsiteX118" fmla="*/ 497647 w 4833822"/>
              <a:gd name="connsiteY118" fmla="*/ 5776956 h 6675633"/>
              <a:gd name="connsiteX119" fmla="*/ 569323 w 4833822"/>
              <a:gd name="connsiteY119" fmla="*/ 5891641 h 6675633"/>
              <a:gd name="connsiteX120" fmla="*/ 580074 w 4833822"/>
              <a:gd name="connsiteY120" fmla="*/ 6103081 h 6675633"/>
              <a:gd name="connsiteX121" fmla="*/ 612332 w 4833822"/>
              <a:gd name="connsiteY121" fmla="*/ 5859383 h 6675633"/>
              <a:gd name="connsiteX122" fmla="*/ 497647 w 4833822"/>
              <a:gd name="connsiteY122" fmla="*/ 5626436 h 6675633"/>
              <a:gd name="connsiteX123" fmla="*/ 730594 w 4833822"/>
              <a:gd name="connsiteY123" fmla="*/ 6031405 h 6675633"/>
              <a:gd name="connsiteX124" fmla="*/ 547826 w 4833822"/>
              <a:gd name="connsiteY124" fmla="*/ 6196264 h 6675633"/>
              <a:gd name="connsiteX125" fmla="*/ 834528 w 4833822"/>
              <a:gd name="connsiteY125" fmla="*/ 6228517 h 6675633"/>
              <a:gd name="connsiteX126" fmla="*/ 1533370 w 4833822"/>
              <a:gd name="connsiteY126" fmla="*/ 5712450 h 6675633"/>
              <a:gd name="connsiteX127" fmla="*/ 1633712 w 4833822"/>
              <a:gd name="connsiteY127" fmla="*/ 5579849 h 6675633"/>
              <a:gd name="connsiteX128" fmla="*/ 1142733 w 4833822"/>
              <a:gd name="connsiteY128" fmla="*/ 5895223 h 6675633"/>
              <a:gd name="connsiteX129" fmla="*/ 1031635 w 4833822"/>
              <a:gd name="connsiteY129" fmla="*/ 5923895 h 6675633"/>
              <a:gd name="connsiteX130" fmla="*/ 1096142 w 4833822"/>
              <a:gd name="connsiteY130" fmla="*/ 5823548 h 6675633"/>
              <a:gd name="connsiteX131" fmla="*/ 1587125 w 4833822"/>
              <a:gd name="connsiteY131" fmla="*/ 5386325 h 6675633"/>
              <a:gd name="connsiteX132" fmla="*/ 3072607 w 4833822"/>
              <a:gd name="connsiteY132" fmla="*/ 5377365 h 6675633"/>
              <a:gd name="connsiteX133" fmla="*/ 2988391 w 4833822"/>
              <a:gd name="connsiteY133" fmla="*/ 5411409 h 6675633"/>
              <a:gd name="connsiteX134" fmla="*/ 3038564 w 4833822"/>
              <a:gd name="connsiteY134" fmla="*/ 5522507 h 6675633"/>
              <a:gd name="connsiteX135" fmla="*/ 3407693 w 4833822"/>
              <a:gd name="connsiteY135" fmla="*/ 5938228 h 6675633"/>
              <a:gd name="connsiteX136" fmla="*/ 3576134 w 4833822"/>
              <a:gd name="connsiteY136" fmla="*/ 5977650 h 6675633"/>
              <a:gd name="connsiteX137" fmla="*/ 4002606 w 4833822"/>
              <a:gd name="connsiteY137" fmla="*/ 6081579 h 6675633"/>
              <a:gd name="connsiteX138" fmla="*/ 4124455 w 4833822"/>
              <a:gd name="connsiteY138" fmla="*/ 6164006 h 6675633"/>
              <a:gd name="connsiteX139" fmla="*/ 3586885 w 4833822"/>
              <a:gd name="connsiteY139" fmla="*/ 5615685 h 6675633"/>
              <a:gd name="connsiteX140" fmla="*/ 3339600 w 4833822"/>
              <a:gd name="connsiteY140" fmla="*/ 5472333 h 6675633"/>
              <a:gd name="connsiteX141" fmla="*/ 3551045 w 4833822"/>
              <a:gd name="connsiteY141" fmla="*/ 5647943 h 6675633"/>
              <a:gd name="connsiteX142" fmla="*/ 3658561 w 4833822"/>
              <a:gd name="connsiteY142" fmla="*/ 5830717 h 6675633"/>
              <a:gd name="connsiteX143" fmla="*/ 3536712 w 4833822"/>
              <a:gd name="connsiteY143" fmla="*/ 5755454 h 6675633"/>
              <a:gd name="connsiteX144" fmla="*/ 3167577 w 4833822"/>
              <a:gd name="connsiteY144" fmla="*/ 5418578 h 6675633"/>
              <a:gd name="connsiteX145" fmla="*/ 3072607 w 4833822"/>
              <a:gd name="connsiteY145" fmla="*/ 5377365 h 6675633"/>
              <a:gd name="connsiteX146" fmla="*/ 1497530 w 4833822"/>
              <a:gd name="connsiteY146" fmla="*/ 5289565 h 6675633"/>
              <a:gd name="connsiteX147" fmla="*/ 644585 w 4833822"/>
              <a:gd name="connsiteY147" fmla="*/ 5414996 h 6675633"/>
              <a:gd name="connsiteX148" fmla="*/ 404469 w 4833822"/>
              <a:gd name="connsiteY148" fmla="*/ 5490253 h 6675633"/>
              <a:gd name="connsiteX149" fmla="*/ 218113 w 4833822"/>
              <a:gd name="connsiteY149" fmla="*/ 5644356 h 6675633"/>
              <a:gd name="connsiteX150" fmla="*/ 347132 w 4833822"/>
              <a:gd name="connsiteY150" fmla="*/ 6164006 h 6675633"/>
              <a:gd name="connsiteX151" fmla="*/ 218113 w 4833822"/>
              <a:gd name="connsiteY151" fmla="*/ 5798458 h 6675633"/>
              <a:gd name="connsiteX152" fmla="*/ 289789 w 4833822"/>
              <a:gd name="connsiteY152" fmla="*/ 5690947 h 6675633"/>
              <a:gd name="connsiteX153" fmla="*/ 271869 w 4833822"/>
              <a:gd name="connsiteY153" fmla="*/ 5676614 h 6675633"/>
              <a:gd name="connsiteX154" fmla="*/ 304127 w 4833822"/>
              <a:gd name="connsiteY154" fmla="*/ 5583431 h 6675633"/>
              <a:gd name="connsiteX155" fmla="*/ 400887 w 4833822"/>
              <a:gd name="connsiteY155" fmla="*/ 5501005 h 6675633"/>
              <a:gd name="connsiteX156" fmla="*/ 404469 w 4833822"/>
              <a:gd name="connsiteY156" fmla="*/ 5493835 h 6675633"/>
              <a:gd name="connsiteX157" fmla="*/ 408056 w 4833822"/>
              <a:gd name="connsiteY157" fmla="*/ 5493835 h 6675633"/>
              <a:gd name="connsiteX158" fmla="*/ 569323 w 4833822"/>
              <a:gd name="connsiteY158" fmla="*/ 5450831 h 6675633"/>
              <a:gd name="connsiteX159" fmla="*/ 777186 w 4833822"/>
              <a:gd name="connsiteY159" fmla="*/ 5561929 h 6675633"/>
              <a:gd name="connsiteX160" fmla="*/ 1250249 w 4833822"/>
              <a:gd name="connsiteY160" fmla="*/ 5393488 h 6675633"/>
              <a:gd name="connsiteX161" fmla="*/ 1497530 w 4833822"/>
              <a:gd name="connsiteY161" fmla="*/ 5289565 h 6675633"/>
              <a:gd name="connsiteX162" fmla="*/ 3393360 w 4833822"/>
              <a:gd name="connsiteY162" fmla="*/ 5248795 h 6675633"/>
              <a:gd name="connsiteX163" fmla="*/ 3271511 w 4833822"/>
              <a:gd name="connsiteY163" fmla="*/ 5285978 h 6675633"/>
              <a:gd name="connsiteX164" fmla="*/ 3486538 w 4833822"/>
              <a:gd name="connsiteY164" fmla="*/ 5414996 h 6675633"/>
              <a:gd name="connsiteX165" fmla="*/ 4092197 w 4833822"/>
              <a:gd name="connsiteY165" fmla="*/ 5748290 h 6675633"/>
              <a:gd name="connsiteX166" fmla="*/ 3873588 w 4833822"/>
              <a:gd name="connsiteY166" fmla="*/ 5748290 h 6675633"/>
              <a:gd name="connsiteX167" fmla="*/ 4002606 w 4833822"/>
              <a:gd name="connsiteY167" fmla="*/ 5877303 h 6675633"/>
              <a:gd name="connsiteX168" fmla="*/ 4106535 w 4833822"/>
              <a:gd name="connsiteY168" fmla="*/ 5848632 h 6675633"/>
              <a:gd name="connsiteX169" fmla="*/ 4325144 w 4833822"/>
              <a:gd name="connsiteY169" fmla="*/ 5522507 h 6675633"/>
              <a:gd name="connsiteX170" fmla="*/ 4038441 w 4833822"/>
              <a:gd name="connsiteY170" fmla="*/ 5432916 h 6675633"/>
              <a:gd name="connsiteX171" fmla="*/ 3624178 w 4833822"/>
              <a:gd name="connsiteY171" fmla="*/ 5419304 h 6675633"/>
              <a:gd name="connsiteX172" fmla="*/ 3486739 w 4833822"/>
              <a:gd name="connsiteY172" fmla="*/ 5393525 h 6675633"/>
              <a:gd name="connsiteX173" fmla="*/ 3486739 w 4833822"/>
              <a:gd name="connsiteY173" fmla="*/ 5397520 h 6675633"/>
              <a:gd name="connsiteX174" fmla="*/ 3485394 w 4833822"/>
              <a:gd name="connsiteY174" fmla="*/ 5394831 h 6675633"/>
              <a:gd name="connsiteX175" fmla="*/ 3486706 w 4833822"/>
              <a:gd name="connsiteY175" fmla="*/ 5393519 h 6675633"/>
              <a:gd name="connsiteX176" fmla="*/ 3486538 w 4833822"/>
              <a:gd name="connsiteY176" fmla="*/ 5393488 h 6675633"/>
              <a:gd name="connsiteX177" fmla="*/ 3543876 w 4833822"/>
              <a:gd name="connsiteY177" fmla="*/ 5332564 h 6675633"/>
              <a:gd name="connsiteX178" fmla="*/ 4518674 w 4833822"/>
              <a:gd name="connsiteY178" fmla="*/ 5479502 h 6675633"/>
              <a:gd name="connsiteX179" fmla="*/ 4328731 w 4833822"/>
              <a:gd name="connsiteY179" fmla="*/ 5676614 h 6675633"/>
              <a:gd name="connsiteX180" fmla="*/ 4457745 w 4833822"/>
              <a:gd name="connsiteY180" fmla="*/ 5604933 h 6675633"/>
              <a:gd name="connsiteX181" fmla="*/ 4579599 w 4833822"/>
              <a:gd name="connsiteY181" fmla="*/ 5597770 h 6675633"/>
              <a:gd name="connsiteX182" fmla="*/ 4500754 w 4833822"/>
              <a:gd name="connsiteY182" fmla="*/ 5676614 h 6675633"/>
              <a:gd name="connsiteX183" fmla="*/ 4314393 w 4833822"/>
              <a:gd name="connsiteY183" fmla="*/ 5909562 h 6675633"/>
              <a:gd name="connsiteX184" fmla="*/ 4346651 w 4833822"/>
              <a:gd name="connsiteY184" fmla="*/ 5974068 h 6675633"/>
              <a:gd name="connsiteX185" fmla="*/ 4403989 w 4833822"/>
              <a:gd name="connsiteY185" fmla="*/ 5923895 h 6675633"/>
              <a:gd name="connsiteX186" fmla="*/ 4482833 w 4833822"/>
              <a:gd name="connsiteY186" fmla="*/ 5733952 h 6675633"/>
              <a:gd name="connsiteX187" fmla="*/ 4590350 w 4833822"/>
              <a:gd name="connsiteY187" fmla="*/ 5712450 h 6675633"/>
              <a:gd name="connsiteX188" fmla="*/ 4608265 w 4833822"/>
              <a:gd name="connsiteY188" fmla="*/ 5794876 h 6675633"/>
              <a:gd name="connsiteX189" fmla="*/ 4608265 w 4833822"/>
              <a:gd name="connsiteY189" fmla="*/ 5798458 h 6675633"/>
              <a:gd name="connsiteX190" fmla="*/ 4421909 w 4833822"/>
              <a:gd name="connsiteY190" fmla="*/ 6009903 h 6675633"/>
              <a:gd name="connsiteX191" fmla="*/ 4608265 w 4833822"/>
              <a:gd name="connsiteY191" fmla="*/ 5798458 h 6675633"/>
              <a:gd name="connsiteX192" fmla="*/ 4611852 w 4833822"/>
              <a:gd name="connsiteY192" fmla="*/ 5794876 h 6675633"/>
              <a:gd name="connsiteX193" fmla="*/ 4611852 w 4833822"/>
              <a:gd name="connsiteY193" fmla="*/ 5791294 h 6675633"/>
              <a:gd name="connsiteX194" fmla="*/ 4694279 w 4833822"/>
              <a:gd name="connsiteY194" fmla="*/ 5776956 h 6675633"/>
              <a:gd name="connsiteX195" fmla="*/ 4651275 w 4833822"/>
              <a:gd name="connsiteY195" fmla="*/ 5601352 h 6675633"/>
              <a:gd name="connsiteX196" fmla="*/ 4572429 w 4833822"/>
              <a:gd name="connsiteY196" fmla="*/ 5483084 h 6675633"/>
              <a:gd name="connsiteX197" fmla="*/ 4583181 w 4833822"/>
              <a:gd name="connsiteY197" fmla="*/ 5389907 h 6675633"/>
              <a:gd name="connsiteX198" fmla="*/ 4436247 w 4833822"/>
              <a:gd name="connsiteY198" fmla="*/ 5343320 h 6675633"/>
              <a:gd name="connsiteX199" fmla="*/ 3504459 w 4833822"/>
              <a:gd name="connsiteY199" fmla="*/ 5257306 h 6675633"/>
              <a:gd name="connsiteX200" fmla="*/ 3393360 w 4833822"/>
              <a:gd name="connsiteY200" fmla="*/ 5248795 h 6675633"/>
              <a:gd name="connsiteX201" fmla="*/ 655337 w 4833822"/>
              <a:gd name="connsiteY201" fmla="*/ 5117537 h 6675633"/>
              <a:gd name="connsiteX202" fmla="*/ 637416 w 4833822"/>
              <a:gd name="connsiteY202" fmla="*/ 5174880 h 6675633"/>
              <a:gd name="connsiteX203" fmla="*/ 863200 w 4833822"/>
              <a:gd name="connsiteY203" fmla="*/ 5278809 h 6675633"/>
              <a:gd name="connsiteX204" fmla="*/ 734181 w 4833822"/>
              <a:gd name="connsiteY204" fmla="*/ 5139044 h 6675633"/>
              <a:gd name="connsiteX205" fmla="*/ 655337 w 4833822"/>
              <a:gd name="connsiteY205" fmla="*/ 5117537 h 6675633"/>
              <a:gd name="connsiteX206" fmla="*/ 465399 w 4833822"/>
              <a:gd name="connsiteY206" fmla="*/ 5078120 h 6675633"/>
              <a:gd name="connsiteX207" fmla="*/ 465399 w 4833822"/>
              <a:gd name="connsiteY207" fmla="*/ 5278809 h 6675633"/>
              <a:gd name="connsiteX208" fmla="*/ 501234 w 4833822"/>
              <a:gd name="connsiteY208" fmla="*/ 5336151 h 6675633"/>
              <a:gd name="connsiteX209" fmla="*/ 554990 w 4833822"/>
              <a:gd name="connsiteY209" fmla="*/ 5282396 h 6675633"/>
              <a:gd name="connsiteX210" fmla="*/ 465399 w 4833822"/>
              <a:gd name="connsiteY210" fmla="*/ 5078120 h 6675633"/>
              <a:gd name="connsiteX211" fmla="*/ 4325169 w 4833822"/>
              <a:gd name="connsiteY211" fmla="*/ 4997223 h 6675633"/>
              <a:gd name="connsiteX212" fmla="*/ 3959602 w 4833822"/>
              <a:gd name="connsiteY212" fmla="*/ 5203551 h 6675633"/>
              <a:gd name="connsiteX213" fmla="*/ 4360985 w 4833822"/>
              <a:gd name="connsiteY213" fmla="*/ 5113955 h 6675633"/>
              <a:gd name="connsiteX214" fmla="*/ 4278558 w 4833822"/>
              <a:gd name="connsiteY214" fmla="*/ 5225053 h 6675633"/>
              <a:gd name="connsiteX215" fmla="*/ 4454163 w 4833822"/>
              <a:gd name="connsiteY215" fmla="*/ 5178462 h 6675633"/>
              <a:gd name="connsiteX216" fmla="*/ 4368153 w 4833822"/>
              <a:gd name="connsiteY216" fmla="*/ 5002857 h 6675633"/>
              <a:gd name="connsiteX217" fmla="*/ 4325169 w 4833822"/>
              <a:gd name="connsiteY217" fmla="*/ 4997223 h 6675633"/>
              <a:gd name="connsiteX218" fmla="*/ 4156709 w 4833822"/>
              <a:gd name="connsiteY218" fmla="*/ 4963435 h 6675633"/>
              <a:gd name="connsiteX219" fmla="*/ 3748157 w 4833822"/>
              <a:gd name="connsiteY219" fmla="*/ 5045861 h 6675633"/>
              <a:gd name="connsiteX220" fmla="*/ 3529543 w 4833822"/>
              <a:gd name="connsiteY220" fmla="*/ 5167710 h 6675633"/>
              <a:gd name="connsiteX221" fmla="*/ 3805494 w 4833822"/>
              <a:gd name="connsiteY221" fmla="*/ 5070951 h 6675633"/>
              <a:gd name="connsiteX222" fmla="*/ 4156709 w 4833822"/>
              <a:gd name="connsiteY222" fmla="*/ 4963435 h 6675633"/>
              <a:gd name="connsiteX223" fmla="*/ 399937 w 4833822"/>
              <a:gd name="connsiteY223" fmla="*/ 4919647 h 6675633"/>
              <a:gd name="connsiteX224" fmla="*/ 210944 w 4833822"/>
              <a:gd name="connsiteY224" fmla="*/ 4999275 h 6675633"/>
              <a:gd name="connsiteX225" fmla="*/ 124936 w 4833822"/>
              <a:gd name="connsiteY225" fmla="*/ 5142626 h 6675633"/>
              <a:gd name="connsiteX226" fmla="*/ 275451 w 4833822"/>
              <a:gd name="connsiteY226" fmla="*/ 5135457 h 6675633"/>
              <a:gd name="connsiteX227" fmla="*/ 304127 w 4833822"/>
              <a:gd name="connsiteY227" fmla="*/ 5153377 h 6675633"/>
              <a:gd name="connsiteX228" fmla="*/ 271869 w 4833822"/>
              <a:gd name="connsiteY228" fmla="*/ 5389907 h 6675633"/>
              <a:gd name="connsiteX229" fmla="*/ 311291 w 4833822"/>
              <a:gd name="connsiteY229" fmla="*/ 5232222 h 6675633"/>
              <a:gd name="connsiteX230" fmla="*/ 243203 w 4833822"/>
              <a:gd name="connsiteY230" fmla="*/ 5024359 h 6675633"/>
              <a:gd name="connsiteX231" fmla="*/ 1214409 w 4833822"/>
              <a:gd name="connsiteY231" fmla="*/ 5002857 h 6675633"/>
              <a:gd name="connsiteX232" fmla="*/ 465399 w 4833822"/>
              <a:gd name="connsiteY232" fmla="*/ 4920430 h 6675633"/>
              <a:gd name="connsiteX233" fmla="*/ 399937 w 4833822"/>
              <a:gd name="connsiteY233" fmla="*/ 4919647 h 6675633"/>
              <a:gd name="connsiteX234" fmla="*/ 2524908 w 4833822"/>
              <a:gd name="connsiteY234" fmla="*/ 3785348 h 6675633"/>
              <a:gd name="connsiteX235" fmla="*/ 2732856 w 4833822"/>
              <a:gd name="connsiteY235" fmla="*/ 4427267 h 6675633"/>
              <a:gd name="connsiteX236" fmla="*/ 2775802 w 4833822"/>
              <a:gd name="connsiteY236" fmla="*/ 4497336 h 6675633"/>
              <a:gd name="connsiteX237" fmla="*/ 2823267 w 4833822"/>
              <a:gd name="connsiteY237" fmla="*/ 4420486 h 6675633"/>
              <a:gd name="connsiteX238" fmla="*/ 2879774 w 4833822"/>
              <a:gd name="connsiteY238" fmla="*/ 4210280 h 6675633"/>
              <a:gd name="connsiteX239" fmla="*/ 2920458 w 4833822"/>
              <a:gd name="connsiteY239" fmla="*/ 4743705 h 6675633"/>
              <a:gd name="connsiteX240" fmla="*/ 3132925 w 4833822"/>
              <a:gd name="connsiteY240" fmla="*/ 4684938 h 6675633"/>
              <a:gd name="connsiteX241" fmla="*/ 2879774 w 4833822"/>
              <a:gd name="connsiteY241" fmla="*/ 5060146 h 6675633"/>
              <a:gd name="connsiteX242" fmla="*/ 2131619 w 4833822"/>
              <a:gd name="connsiteY242" fmla="*/ 5008160 h 6675633"/>
              <a:gd name="connsiteX243" fmla="*/ 1894289 w 4833822"/>
              <a:gd name="connsiteY243" fmla="*/ 4657816 h 6675633"/>
              <a:gd name="connsiteX244" fmla="*/ 2075111 w 4833822"/>
              <a:gd name="connsiteY244" fmla="*/ 4745967 h 6675633"/>
              <a:gd name="connsiteX245" fmla="*/ 2086414 w 4833822"/>
              <a:gd name="connsiteY245" fmla="*/ 4230622 h 6675633"/>
              <a:gd name="connsiteX246" fmla="*/ 2163263 w 4833822"/>
              <a:gd name="connsiteY246" fmla="*/ 4375281 h 6675633"/>
              <a:gd name="connsiteX247" fmla="*/ 2224289 w 4833822"/>
              <a:gd name="connsiteY247" fmla="*/ 4420486 h 6675633"/>
              <a:gd name="connsiteX248" fmla="*/ 2242372 w 4833822"/>
              <a:gd name="connsiteY248" fmla="*/ 4357198 h 6675633"/>
              <a:gd name="connsiteX249" fmla="*/ 2524908 w 4833822"/>
              <a:gd name="connsiteY249" fmla="*/ 3785348 h 6675633"/>
              <a:gd name="connsiteX250" fmla="*/ 2540406 w 4833822"/>
              <a:gd name="connsiteY250" fmla="*/ 2978007 h 6675633"/>
              <a:gd name="connsiteX251" fmla="*/ 2092432 w 4833822"/>
              <a:gd name="connsiteY251" fmla="*/ 3884704 h 6675633"/>
              <a:gd name="connsiteX252" fmla="*/ 2063761 w 4833822"/>
              <a:gd name="connsiteY252" fmla="*/ 3985051 h 6675633"/>
              <a:gd name="connsiteX253" fmla="*/ 1967001 w 4833822"/>
              <a:gd name="connsiteY253" fmla="*/ 3913375 h 6675633"/>
              <a:gd name="connsiteX254" fmla="*/ 1845152 w 4833822"/>
              <a:gd name="connsiteY254" fmla="*/ 3684011 h 6675633"/>
              <a:gd name="connsiteX255" fmla="*/ 1827232 w 4833822"/>
              <a:gd name="connsiteY255" fmla="*/ 4501118 h 6675633"/>
              <a:gd name="connsiteX256" fmla="*/ 1540529 w 4833822"/>
              <a:gd name="connsiteY256" fmla="*/ 4361349 h 6675633"/>
              <a:gd name="connsiteX257" fmla="*/ 1916828 w 4833822"/>
              <a:gd name="connsiteY257" fmla="*/ 4916838 h 6675633"/>
              <a:gd name="connsiteX258" fmla="*/ 3103066 w 4833822"/>
              <a:gd name="connsiteY258" fmla="*/ 4999265 h 6675633"/>
              <a:gd name="connsiteX259" fmla="*/ 3504448 w 4833822"/>
              <a:gd name="connsiteY259" fmla="*/ 4404353 h 6675633"/>
              <a:gd name="connsiteX260" fmla="*/ 3167572 w 4833822"/>
              <a:gd name="connsiteY260" fmla="*/ 4497531 h 6675633"/>
              <a:gd name="connsiteX261" fmla="*/ 3103066 w 4833822"/>
              <a:gd name="connsiteY261" fmla="*/ 3651757 h 6675633"/>
              <a:gd name="connsiteX262" fmla="*/ 3013470 w 4833822"/>
              <a:gd name="connsiteY262" fmla="*/ 3985051 h 6675633"/>
              <a:gd name="connsiteX263" fmla="*/ 2938212 w 4833822"/>
              <a:gd name="connsiteY263" fmla="*/ 4106900 h 6675633"/>
              <a:gd name="connsiteX264" fmla="*/ 2870119 w 4833822"/>
              <a:gd name="connsiteY264" fmla="*/ 3995802 h 6675633"/>
              <a:gd name="connsiteX265" fmla="*/ 2540406 w 4833822"/>
              <a:gd name="connsiteY265" fmla="*/ 2978007 h 6675633"/>
              <a:gd name="connsiteX266" fmla="*/ 357884 w 4833822"/>
              <a:gd name="connsiteY266" fmla="*/ 2906336 h 6675633"/>
              <a:gd name="connsiteX267" fmla="*/ 422396 w 4833822"/>
              <a:gd name="connsiteY267" fmla="*/ 2988763 h 6675633"/>
              <a:gd name="connsiteX268" fmla="*/ 522738 w 4833822"/>
              <a:gd name="connsiteY268" fmla="*/ 3490494 h 6675633"/>
              <a:gd name="connsiteX269" fmla="*/ 490485 w 4833822"/>
              <a:gd name="connsiteY269" fmla="*/ 3630264 h 6675633"/>
              <a:gd name="connsiteX270" fmla="*/ 386555 w 4833822"/>
              <a:gd name="connsiteY270" fmla="*/ 3529917 h 6675633"/>
              <a:gd name="connsiteX271" fmla="*/ 286208 w 4833822"/>
              <a:gd name="connsiteY271" fmla="*/ 2988763 h 6675633"/>
              <a:gd name="connsiteX272" fmla="*/ 357884 w 4833822"/>
              <a:gd name="connsiteY272" fmla="*/ 2906336 h 6675633"/>
              <a:gd name="connsiteX273" fmla="*/ 4036204 w 4833822"/>
              <a:gd name="connsiteY273" fmla="*/ 1488945 h 6675633"/>
              <a:gd name="connsiteX274" fmla="*/ 4110123 w 4833822"/>
              <a:gd name="connsiteY274" fmla="*/ 1551660 h 6675633"/>
              <a:gd name="connsiteX275" fmla="*/ 4063531 w 4833822"/>
              <a:gd name="connsiteY275" fmla="*/ 2361604 h 6675633"/>
              <a:gd name="connsiteX276" fmla="*/ 3938100 w 4833822"/>
              <a:gd name="connsiteY276" fmla="*/ 2049810 h 6675633"/>
              <a:gd name="connsiteX277" fmla="*/ 3970353 w 4833822"/>
              <a:gd name="connsiteY277" fmla="*/ 1555247 h 6675633"/>
              <a:gd name="connsiteX278" fmla="*/ 4036204 w 4833822"/>
              <a:gd name="connsiteY278" fmla="*/ 1488945 h 6675633"/>
              <a:gd name="connsiteX279" fmla="*/ 915320 w 4833822"/>
              <a:gd name="connsiteY279" fmla="*/ 1230516 h 6675633"/>
              <a:gd name="connsiteX280" fmla="*/ 1020430 w 4833822"/>
              <a:gd name="connsiteY280" fmla="*/ 1911278 h 6675633"/>
              <a:gd name="connsiteX281" fmla="*/ 811383 w 4833822"/>
              <a:gd name="connsiteY281" fmla="*/ 1871692 h 6675633"/>
              <a:gd name="connsiteX282" fmla="*/ 915320 w 4833822"/>
              <a:gd name="connsiteY282" fmla="*/ 1230516 h 6675633"/>
              <a:gd name="connsiteX283" fmla="*/ 2447237 w 4833822"/>
              <a:gd name="connsiteY283" fmla="*/ 95742 h 6675633"/>
              <a:gd name="connsiteX284" fmla="*/ 2465153 w 4833822"/>
              <a:gd name="connsiteY284" fmla="*/ 150394 h 6675633"/>
              <a:gd name="connsiteX285" fmla="*/ 2908975 w 4833822"/>
              <a:gd name="connsiteY285" fmla="*/ 1283064 h 6675633"/>
              <a:gd name="connsiteX286" fmla="*/ 3113822 w 4833822"/>
              <a:gd name="connsiteY286" fmla="*/ 2332928 h 6675633"/>
              <a:gd name="connsiteX287" fmla="*/ 3282263 w 4833822"/>
              <a:gd name="connsiteY287" fmla="*/ 1652006 h 6675633"/>
              <a:gd name="connsiteX288" fmla="*/ 3257173 w 4833822"/>
              <a:gd name="connsiteY288" fmla="*/ 1512237 h 6675633"/>
              <a:gd name="connsiteX289" fmla="*/ 3278681 w 4833822"/>
              <a:gd name="connsiteY289" fmla="*/ 1422641 h 6675633"/>
              <a:gd name="connsiteX290" fmla="*/ 3361107 w 4833822"/>
              <a:gd name="connsiteY290" fmla="*/ 1479984 h 6675633"/>
              <a:gd name="connsiteX291" fmla="*/ 3884339 w 4833822"/>
              <a:gd name="connsiteY291" fmla="*/ 2791654 h 6675633"/>
              <a:gd name="connsiteX292" fmla="*/ 3776823 w 4833822"/>
              <a:gd name="connsiteY292" fmla="*/ 3411649 h 6675633"/>
              <a:gd name="connsiteX293" fmla="*/ 4002606 w 4833822"/>
              <a:gd name="connsiteY293" fmla="*/ 3193040 h 6675633"/>
              <a:gd name="connsiteX294" fmla="*/ 4059943 w 4833822"/>
              <a:gd name="connsiteY294" fmla="*/ 3128529 h 6675633"/>
              <a:gd name="connsiteX295" fmla="*/ 4117286 w 4833822"/>
              <a:gd name="connsiteY295" fmla="*/ 3203791 h 6675633"/>
              <a:gd name="connsiteX296" fmla="*/ 4131625 w 4833822"/>
              <a:gd name="connsiteY296" fmla="*/ 4017313 h 6675633"/>
              <a:gd name="connsiteX297" fmla="*/ 3755321 w 4833822"/>
              <a:gd name="connsiteY297" fmla="*/ 4848755 h 6675633"/>
              <a:gd name="connsiteX298" fmla="*/ 3723067 w 4833822"/>
              <a:gd name="connsiteY298" fmla="*/ 4924012 h 6675633"/>
              <a:gd name="connsiteX299" fmla="*/ 4099366 w 4833822"/>
              <a:gd name="connsiteY299" fmla="*/ 4863088 h 6675633"/>
              <a:gd name="connsiteX300" fmla="*/ 4550927 w 4833822"/>
              <a:gd name="connsiteY300" fmla="*/ 5214302 h 6675633"/>
              <a:gd name="connsiteX301" fmla="*/ 4604683 w 4833822"/>
              <a:gd name="connsiteY301" fmla="*/ 5314649 h 6675633"/>
              <a:gd name="connsiteX302" fmla="*/ 4576011 w 4833822"/>
              <a:gd name="connsiteY302" fmla="*/ 6156842 h 6675633"/>
              <a:gd name="connsiteX303" fmla="*/ 4432660 w 4833822"/>
              <a:gd name="connsiteY303" fmla="*/ 6217766 h 6675633"/>
              <a:gd name="connsiteX304" fmla="*/ 3999019 w 4833822"/>
              <a:gd name="connsiteY304" fmla="*/ 6450713 h 6675633"/>
              <a:gd name="connsiteX305" fmla="*/ 3192667 w 4833822"/>
              <a:gd name="connsiteY305" fmla="*/ 6382620 h 6675633"/>
              <a:gd name="connsiteX306" fmla="*/ 2662265 w 4833822"/>
              <a:gd name="connsiteY306" fmla="*/ 5751872 h 6675633"/>
              <a:gd name="connsiteX307" fmla="*/ 2680186 w 4833822"/>
              <a:gd name="connsiteY307" fmla="*/ 6070828 h 6675633"/>
              <a:gd name="connsiteX308" fmla="*/ 2655096 w 4833822"/>
              <a:gd name="connsiteY308" fmla="*/ 6382620 h 6675633"/>
              <a:gd name="connsiteX309" fmla="*/ 2063771 w 4833822"/>
              <a:gd name="connsiteY309" fmla="*/ 6669322 h 6675633"/>
              <a:gd name="connsiteX310" fmla="*/ 1827242 w 4833822"/>
              <a:gd name="connsiteY310" fmla="*/ 6619149 h 6675633"/>
              <a:gd name="connsiteX311" fmla="*/ 1594295 w 4833822"/>
              <a:gd name="connsiteY311" fmla="*/ 6077997 h 6675633"/>
              <a:gd name="connsiteX312" fmla="*/ 1952673 w 4833822"/>
              <a:gd name="connsiteY312" fmla="*/ 5544009 h 6675633"/>
              <a:gd name="connsiteX313" fmla="*/ 2020761 w 4833822"/>
              <a:gd name="connsiteY313" fmla="*/ 5411409 h 6675633"/>
              <a:gd name="connsiteX314" fmla="*/ 1841575 w 4833822"/>
              <a:gd name="connsiteY314" fmla="*/ 5554760 h 6675633"/>
              <a:gd name="connsiteX315" fmla="*/ 884697 w 4833822"/>
              <a:gd name="connsiteY315" fmla="*/ 6300193 h 6675633"/>
              <a:gd name="connsiteX316" fmla="*/ 547826 w 4833822"/>
              <a:gd name="connsiteY316" fmla="*/ 6332446 h 6675633"/>
              <a:gd name="connsiteX317" fmla="*/ 357883 w 4833822"/>
              <a:gd name="connsiteY317" fmla="*/ 6275109 h 6675633"/>
              <a:gd name="connsiteX318" fmla="*/ 89095 w 4833822"/>
              <a:gd name="connsiteY318" fmla="*/ 5848632 h 6675633"/>
              <a:gd name="connsiteX319" fmla="*/ 46091 w 4833822"/>
              <a:gd name="connsiteY319" fmla="*/ 5497423 h 6675633"/>
              <a:gd name="connsiteX320" fmla="*/ 440310 w 4833822"/>
              <a:gd name="connsiteY320" fmla="*/ 4848755 h 6675633"/>
              <a:gd name="connsiteX321" fmla="*/ 1020884 w 4833822"/>
              <a:gd name="connsiteY321" fmla="*/ 4898928 h 6675633"/>
              <a:gd name="connsiteX322" fmla="*/ 798688 w 4833822"/>
              <a:gd name="connsiteY322" fmla="*/ 4726906 h 6675633"/>
              <a:gd name="connsiteX323" fmla="*/ 766435 w 4833822"/>
              <a:gd name="connsiteY323" fmla="*/ 4669563 h 6675633"/>
              <a:gd name="connsiteX324" fmla="*/ 838110 w 4833822"/>
              <a:gd name="connsiteY324" fmla="*/ 4648061 h 6675633"/>
              <a:gd name="connsiteX325" fmla="*/ 1060306 w 4833822"/>
              <a:gd name="connsiteY325" fmla="*/ 4741239 h 6675633"/>
              <a:gd name="connsiteX326" fmla="*/ 777186 w 4833822"/>
              <a:gd name="connsiteY326" fmla="*/ 4243091 h 6675633"/>
              <a:gd name="connsiteX327" fmla="*/ 723430 w 4833822"/>
              <a:gd name="connsiteY327" fmla="*/ 3709108 h 6675633"/>
              <a:gd name="connsiteX328" fmla="*/ 727012 w 4833822"/>
              <a:gd name="connsiteY328" fmla="*/ 3010267 h 6675633"/>
              <a:gd name="connsiteX329" fmla="*/ 762853 w 4833822"/>
              <a:gd name="connsiteY329" fmla="*/ 2877667 h 6675633"/>
              <a:gd name="connsiteX330" fmla="*/ 1017302 w 4833822"/>
              <a:gd name="connsiteY330" fmla="*/ 3178702 h 6675633"/>
              <a:gd name="connsiteX331" fmla="*/ 1139151 w 4833822"/>
              <a:gd name="connsiteY331" fmla="*/ 3218124 h 6675633"/>
              <a:gd name="connsiteX332" fmla="*/ 1110480 w 4833822"/>
              <a:gd name="connsiteY332" fmla="*/ 3107026 h 6675633"/>
              <a:gd name="connsiteX333" fmla="*/ 1135564 w 4833822"/>
              <a:gd name="connsiteY333" fmla="*/ 2218248 h 6675633"/>
              <a:gd name="connsiteX334" fmla="*/ 1493942 w 4833822"/>
              <a:gd name="connsiteY334" fmla="*/ 1558828 h 6675633"/>
              <a:gd name="connsiteX335" fmla="*/ 1547703 w 4833822"/>
              <a:gd name="connsiteY335" fmla="*/ 1505073 h 6675633"/>
              <a:gd name="connsiteX336" fmla="*/ 1597877 w 4833822"/>
              <a:gd name="connsiteY336" fmla="*/ 1598251 h 6675633"/>
              <a:gd name="connsiteX337" fmla="*/ 2070940 w 4833822"/>
              <a:gd name="connsiteY337" fmla="*/ 2372350 h 6675633"/>
              <a:gd name="connsiteX338" fmla="*/ 1926239 w 4833822"/>
              <a:gd name="connsiteY338" fmla="*/ 1633523 h 6675633"/>
              <a:gd name="connsiteX339" fmla="*/ 2386314 w 4833822"/>
              <a:gd name="connsiteY339" fmla="*/ 121723 h 6675633"/>
              <a:gd name="connsiteX340" fmla="*/ 2447237 w 4833822"/>
              <a:gd name="connsiteY340" fmla="*/ 95742 h 6675633"/>
              <a:gd name="connsiteX0" fmla="*/ 2144854 w 4833822"/>
              <a:gd name="connsiteY0" fmla="*/ 6336154 h 6709803"/>
              <a:gd name="connsiteX1" fmla="*/ 2053020 w 4833822"/>
              <a:gd name="connsiteY1" fmla="*/ 6345114 h 6709803"/>
              <a:gd name="connsiteX2" fmla="*/ 1959837 w 4833822"/>
              <a:gd name="connsiteY2" fmla="*/ 6420372 h 6709803"/>
              <a:gd name="connsiteX3" fmla="*/ 2045851 w 4833822"/>
              <a:gd name="connsiteY3" fmla="*/ 6538639 h 6709803"/>
              <a:gd name="connsiteX4" fmla="*/ 2042269 w 4833822"/>
              <a:gd name="connsiteY4" fmla="*/ 6441874 h 6709803"/>
              <a:gd name="connsiteX5" fmla="*/ 2106775 w 4833822"/>
              <a:gd name="connsiteY5" fmla="*/ 6377367 h 6709803"/>
              <a:gd name="connsiteX6" fmla="*/ 2128277 w 4833822"/>
              <a:gd name="connsiteY6" fmla="*/ 6449043 h 6709803"/>
              <a:gd name="connsiteX7" fmla="*/ 2164118 w 4833822"/>
              <a:gd name="connsiteY7" fmla="*/ 6499216 h 6709803"/>
              <a:gd name="connsiteX8" fmla="*/ 2232206 w 4833822"/>
              <a:gd name="connsiteY8" fmla="*/ 6463381 h 6709803"/>
              <a:gd name="connsiteX9" fmla="*/ 2228624 w 4833822"/>
              <a:gd name="connsiteY9" fmla="*/ 6370198 h 6709803"/>
              <a:gd name="connsiteX10" fmla="*/ 2144854 w 4833822"/>
              <a:gd name="connsiteY10" fmla="*/ 6336154 h 6709803"/>
              <a:gd name="connsiteX11" fmla="*/ 2508163 w 4833822"/>
              <a:gd name="connsiteY11" fmla="*/ 6305692 h 6709803"/>
              <a:gd name="connsiteX12" fmla="*/ 2407811 w 4833822"/>
              <a:gd name="connsiteY12" fmla="*/ 6613902 h 6709803"/>
              <a:gd name="connsiteX13" fmla="*/ 2508163 w 4833822"/>
              <a:gd name="connsiteY13" fmla="*/ 6305692 h 6709803"/>
              <a:gd name="connsiteX14" fmla="*/ 2215080 w 4833822"/>
              <a:gd name="connsiteY14" fmla="*/ 6221157 h 6709803"/>
              <a:gd name="connsiteX15" fmla="*/ 2171282 w 4833822"/>
              <a:gd name="connsiteY15" fmla="*/ 6226847 h 6709803"/>
              <a:gd name="connsiteX16" fmla="*/ 2350473 w 4833822"/>
              <a:gd name="connsiteY16" fmla="*/ 6506386 h 6709803"/>
              <a:gd name="connsiteX17" fmla="*/ 2393478 w 4833822"/>
              <a:gd name="connsiteY17" fmla="*/ 6323612 h 6709803"/>
              <a:gd name="connsiteX18" fmla="*/ 2252871 w 4833822"/>
              <a:gd name="connsiteY18" fmla="*/ 6222312 h 6709803"/>
              <a:gd name="connsiteX19" fmla="*/ 2215080 w 4833822"/>
              <a:gd name="connsiteY19" fmla="*/ 6221157 h 6709803"/>
              <a:gd name="connsiteX20" fmla="*/ 3767359 w 4833822"/>
              <a:gd name="connsiteY20" fmla="*/ 6102199 h 6709803"/>
              <a:gd name="connsiteX21" fmla="*/ 3913003 w 4833822"/>
              <a:gd name="connsiteY21" fmla="*/ 6183842 h 6709803"/>
              <a:gd name="connsiteX22" fmla="*/ 3930923 w 4833822"/>
              <a:gd name="connsiteY22" fmla="*/ 6208931 h 6709803"/>
              <a:gd name="connsiteX23" fmla="*/ 3923759 w 4833822"/>
              <a:gd name="connsiteY23" fmla="*/ 6234016 h 6709803"/>
              <a:gd name="connsiteX24" fmla="*/ 3672890 w 4833822"/>
              <a:gd name="connsiteY24" fmla="*/ 6216095 h 6709803"/>
              <a:gd name="connsiteX25" fmla="*/ 3672890 w 4833822"/>
              <a:gd name="connsiteY25" fmla="*/ 6148006 h 6709803"/>
              <a:gd name="connsiteX26" fmla="*/ 3708731 w 4833822"/>
              <a:gd name="connsiteY26" fmla="*/ 6122917 h 6709803"/>
              <a:gd name="connsiteX27" fmla="*/ 3767359 w 4833822"/>
              <a:gd name="connsiteY27" fmla="*/ 6102199 h 6709803"/>
              <a:gd name="connsiteX28" fmla="*/ 3779366 w 4833822"/>
              <a:gd name="connsiteY28" fmla="*/ 6062388 h 6709803"/>
              <a:gd name="connsiteX29" fmla="*/ 3637059 w 4833822"/>
              <a:gd name="connsiteY29" fmla="*/ 6087083 h 6709803"/>
              <a:gd name="connsiteX30" fmla="*/ 3497289 w 4833822"/>
              <a:gd name="connsiteY30" fmla="*/ 6269851 h 6709803"/>
              <a:gd name="connsiteX31" fmla="*/ 3615557 w 4833822"/>
              <a:gd name="connsiteY31" fmla="*/ 6212514 h 6709803"/>
              <a:gd name="connsiteX32" fmla="*/ 3852086 w 4833822"/>
              <a:gd name="connsiteY32" fmla="*/ 6370198 h 6709803"/>
              <a:gd name="connsiteX33" fmla="*/ 3952433 w 4833822"/>
              <a:gd name="connsiteY33" fmla="*/ 6198176 h 6709803"/>
              <a:gd name="connsiteX34" fmla="*/ 3945496 w 4833822"/>
              <a:gd name="connsiteY34" fmla="*/ 6181371 h 6709803"/>
              <a:gd name="connsiteX35" fmla="*/ 3938093 w 4833822"/>
              <a:gd name="connsiteY35" fmla="*/ 6181371 h 6709803"/>
              <a:gd name="connsiteX36" fmla="*/ 3927341 w 4833822"/>
              <a:gd name="connsiteY36" fmla="*/ 6181371 h 6709803"/>
              <a:gd name="connsiteX37" fmla="*/ 3909418 w 4833822"/>
              <a:gd name="connsiteY37" fmla="*/ 6176664 h 6709803"/>
              <a:gd name="connsiteX38" fmla="*/ 3920171 w 4833822"/>
              <a:gd name="connsiteY38" fmla="*/ 6176664 h 6709803"/>
              <a:gd name="connsiteX39" fmla="*/ 3945252 w 4833822"/>
              <a:gd name="connsiteY39" fmla="*/ 6180781 h 6709803"/>
              <a:gd name="connsiteX40" fmla="*/ 3928739 w 4833822"/>
              <a:gd name="connsiteY40" fmla="*/ 6140781 h 6709803"/>
              <a:gd name="connsiteX41" fmla="*/ 3822967 w 4833822"/>
              <a:gd name="connsiteY41" fmla="*/ 6064683 h 6709803"/>
              <a:gd name="connsiteX42" fmla="*/ 3779366 w 4833822"/>
              <a:gd name="connsiteY42" fmla="*/ 6062388 h 6709803"/>
              <a:gd name="connsiteX43" fmla="*/ 4196131 w 4833822"/>
              <a:gd name="connsiteY43" fmla="*/ 5918642 h 6709803"/>
              <a:gd name="connsiteX44" fmla="*/ 4235548 w 4833822"/>
              <a:gd name="connsiteY44" fmla="*/ 6148007 h 6709803"/>
              <a:gd name="connsiteX45" fmla="*/ 4454163 w 4833822"/>
              <a:gd name="connsiteY45" fmla="*/ 6151589 h 6709803"/>
              <a:gd name="connsiteX46" fmla="*/ 4196131 w 4833822"/>
              <a:gd name="connsiteY46" fmla="*/ 5918642 h 6709803"/>
              <a:gd name="connsiteX47" fmla="*/ 1174995 w 4833822"/>
              <a:gd name="connsiteY47" fmla="*/ 5603264 h 6709803"/>
              <a:gd name="connsiteX48" fmla="*/ 1250253 w 4833822"/>
              <a:gd name="connsiteY48" fmla="*/ 5649856 h 6709803"/>
              <a:gd name="connsiteX49" fmla="*/ 1035224 w 4833822"/>
              <a:gd name="connsiteY49" fmla="*/ 5760949 h 6709803"/>
              <a:gd name="connsiteX50" fmla="*/ 981463 w 4833822"/>
              <a:gd name="connsiteY50" fmla="*/ 5735865 h 6709803"/>
              <a:gd name="connsiteX51" fmla="*/ 1174995 w 4833822"/>
              <a:gd name="connsiteY51" fmla="*/ 5603264 h 6709803"/>
              <a:gd name="connsiteX52" fmla="*/ 3960412 w 4833822"/>
              <a:gd name="connsiteY52" fmla="*/ 5573989 h 6709803"/>
              <a:gd name="connsiteX53" fmla="*/ 4095776 w 4833822"/>
              <a:gd name="connsiteY53" fmla="*/ 5631934 h 6709803"/>
              <a:gd name="connsiteX54" fmla="*/ 4052767 w 4833822"/>
              <a:gd name="connsiteY54" fmla="*/ 5660604 h 6709803"/>
              <a:gd name="connsiteX55" fmla="*/ 3852081 w 4833822"/>
              <a:gd name="connsiteY55" fmla="*/ 5628353 h 6709803"/>
              <a:gd name="connsiteX56" fmla="*/ 3859245 w 4833822"/>
              <a:gd name="connsiteY56" fmla="*/ 5592514 h 6709803"/>
              <a:gd name="connsiteX57" fmla="*/ 3917370 w 4833822"/>
              <a:gd name="connsiteY57" fmla="*/ 5574989 h 6709803"/>
              <a:gd name="connsiteX58" fmla="*/ 3960412 w 4833822"/>
              <a:gd name="connsiteY58" fmla="*/ 5573989 h 6709803"/>
              <a:gd name="connsiteX59" fmla="*/ 2177948 w 4833822"/>
              <a:gd name="connsiteY59" fmla="*/ 5479739 h 6709803"/>
              <a:gd name="connsiteX60" fmla="*/ 2146198 w 4833822"/>
              <a:gd name="connsiteY60" fmla="*/ 5502921 h 6709803"/>
              <a:gd name="connsiteX61" fmla="*/ 1680303 w 4833822"/>
              <a:gd name="connsiteY61" fmla="*/ 6201763 h 6709803"/>
              <a:gd name="connsiteX62" fmla="*/ 1762730 w 4833822"/>
              <a:gd name="connsiteY62" fmla="*/ 6563723 h 6709803"/>
              <a:gd name="connsiteX63" fmla="*/ 1802152 w 4833822"/>
              <a:gd name="connsiteY63" fmla="*/ 6284190 h 6709803"/>
              <a:gd name="connsiteX64" fmla="*/ 2081691 w 4833822"/>
              <a:gd name="connsiteY64" fmla="*/ 6126500 h 6709803"/>
              <a:gd name="connsiteX65" fmla="*/ 1845157 w 4833822"/>
              <a:gd name="connsiteY65" fmla="*/ 6208927 h 6709803"/>
              <a:gd name="connsiteX66" fmla="*/ 1744810 w 4833822"/>
              <a:gd name="connsiteY66" fmla="*/ 6180261 h 6709803"/>
              <a:gd name="connsiteX67" fmla="*/ 2060189 w 4833822"/>
              <a:gd name="connsiteY67" fmla="*/ 6026158 h 6709803"/>
              <a:gd name="connsiteX68" fmla="*/ 2178451 w 4833822"/>
              <a:gd name="connsiteY68" fmla="*/ 5965228 h 6709803"/>
              <a:gd name="connsiteX69" fmla="*/ 2293136 w 4833822"/>
              <a:gd name="connsiteY69" fmla="*/ 5499339 h 6709803"/>
              <a:gd name="connsiteX70" fmla="*/ 1999259 w 4833822"/>
              <a:gd name="connsiteY70" fmla="*/ 5915060 h 6709803"/>
              <a:gd name="connsiteX71" fmla="*/ 2196371 w 4833822"/>
              <a:gd name="connsiteY71" fmla="*/ 5485001 h 6709803"/>
              <a:gd name="connsiteX72" fmla="*/ 2177948 w 4833822"/>
              <a:gd name="connsiteY72" fmla="*/ 5479739 h 6709803"/>
              <a:gd name="connsiteX73" fmla="*/ 2511745 w 4833822"/>
              <a:gd name="connsiteY73" fmla="*/ 5467086 h 6709803"/>
              <a:gd name="connsiteX74" fmla="*/ 2482010 w 4833822"/>
              <a:gd name="connsiteY74" fmla="*/ 5695382 h 6709803"/>
              <a:gd name="connsiteX75" fmla="*/ 2486655 w 4833822"/>
              <a:gd name="connsiteY75" fmla="*/ 5760947 h 6709803"/>
              <a:gd name="connsiteX76" fmla="*/ 2514429 w 4833822"/>
              <a:gd name="connsiteY76" fmla="*/ 5776626 h 6709803"/>
              <a:gd name="connsiteX77" fmla="*/ 2526077 w 4833822"/>
              <a:gd name="connsiteY77" fmla="*/ 5800372 h 6709803"/>
              <a:gd name="connsiteX78" fmla="*/ 2486655 w 4833822"/>
              <a:gd name="connsiteY78" fmla="*/ 5760950 h 6709803"/>
              <a:gd name="connsiteX79" fmla="*/ 2486655 w 4833822"/>
              <a:gd name="connsiteY79" fmla="*/ 5760953 h 6709803"/>
              <a:gd name="connsiteX80" fmla="*/ 2440069 w 4833822"/>
              <a:gd name="connsiteY80" fmla="*/ 6036909 h 6709803"/>
              <a:gd name="connsiteX81" fmla="*/ 2375563 w 4833822"/>
              <a:gd name="connsiteY81" fmla="*/ 5599681 h 6709803"/>
              <a:gd name="connsiteX82" fmla="*/ 2296718 w 4833822"/>
              <a:gd name="connsiteY82" fmla="*/ 5968816 h 6709803"/>
              <a:gd name="connsiteX83" fmla="*/ 2429318 w 4833822"/>
              <a:gd name="connsiteY83" fmla="*/ 6090665 h 6709803"/>
              <a:gd name="connsiteX84" fmla="*/ 2493825 w 4833822"/>
              <a:gd name="connsiteY84" fmla="*/ 5990318 h 6709803"/>
              <a:gd name="connsiteX85" fmla="*/ 2529665 w 4833822"/>
              <a:gd name="connsiteY85" fmla="*/ 5800375 h 6709803"/>
              <a:gd name="connsiteX86" fmla="*/ 2511745 w 4833822"/>
              <a:gd name="connsiteY86" fmla="*/ 5467086 h 6709803"/>
              <a:gd name="connsiteX87" fmla="*/ 2808528 w 4833822"/>
              <a:gd name="connsiteY87" fmla="*/ 5464620 h 6709803"/>
              <a:gd name="connsiteX88" fmla="*/ 2784115 w 4833822"/>
              <a:gd name="connsiteY88" fmla="*/ 5477837 h 6709803"/>
              <a:gd name="connsiteX89" fmla="*/ 2798448 w 4833822"/>
              <a:gd name="connsiteY89" fmla="*/ 5553095 h 6709803"/>
              <a:gd name="connsiteX90" fmla="*/ 2880875 w 4833822"/>
              <a:gd name="connsiteY90" fmla="*/ 5667775 h 6709803"/>
              <a:gd name="connsiteX91" fmla="*/ 3142493 w 4833822"/>
              <a:gd name="connsiteY91" fmla="*/ 5997487 h 6709803"/>
              <a:gd name="connsiteX92" fmla="*/ 2891625 w 4833822"/>
              <a:gd name="connsiteY92" fmla="*/ 5832628 h 6709803"/>
              <a:gd name="connsiteX93" fmla="*/ 2683768 w 4833822"/>
              <a:gd name="connsiteY93" fmla="*/ 5588930 h 6709803"/>
              <a:gd name="connsiteX94" fmla="*/ 2651515 w 4833822"/>
              <a:gd name="connsiteY94" fmla="*/ 5614019 h 6709803"/>
              <a:gd name="connsiteX95" fmla="*/ 2866541 w 4833822"/>
              <a:gd name="connsiteY95" fmla="*/ 5857718 h 6709803"/>
              <a:gd name="connsiteX96" fmla="*/ 3389773 w 4833822"/>
              <a:gd name="connsiteY96" fmla="*/ 6456212 h 6709803"/>
              <a:gd name="connsiteX97" fmla="*/ 3637059 w 4833822"/>
              <a:gd name="connsiteY97" fmla="*/ 6499216 h 6709803"/>
              <a:gd name="connsiteX98" fmla="*/ 3246422 w 4833822"/>
              <a:gd name="connsiteY98" fmla="*/ 6130087 h 6709803"/>
              <a:gd name="connsiteX99" fmla="*/ 3400524 w 4833822"/>
              <a:gd name="connsiteY99" fmla="*/ 6180261 h 6709803"/>
              <a:gd name="connsiteX100" fmla="*/ 3336018 w 4833822"/>
              <a:gd name="connsiteY100" fmla="*/ 6033322 h 6709803"/>
              <a:gd name="connsiteX101" fmla="*/ 3095901 w 4833822"/>
              <a:gd name="connsiteY101" fmla="*/ 5771709 h 6709803"/>
              <a:gd name="connsiteX102" fmla="*/ 2862954 w 4833822"/>
              <a:gd name="connsiteY102" fmla="*/ 5502921 h 6709803"/>
              <a:gd name="connsiteX103" fmla="*/ 2808528 w 4833822"/>
              <a:gd name="connsiteY103" fmla="*/ 5464620 h 6709803"/>
              <a:gd name="connsiteX104" fmla="*/ 1587125 w 4833822"/>
              <a:gd name="connsiteY104" fmla="*/ 5420495 h 6709803"/>
              <a:gd name="connsiteX105" fmla="*/ 798688 w 4833822"/>
              <a:gd name="connsiteY105" fmla="*/ 5628358 h 6709803"/>
              <a:gd name="connsiteX106" fmla="*/ 780768 w 4833822"/>
              <a:gd name="connsiteY106" fmla="*/ 6251936 h 6709803"/>
              <a:gd name="connsiteX107" fmla="*/ 791519 w 4833822"/>
              <a:gd name="connsiteY107" fmla="*/ 6058412 h 6709803"/>
              <a:gd name="connsiteX108" fmla="*/ 709092 w 4833822"/>
              <a:gd name="connsiteY108" fmla="*/ 5696446 h 6709803"/>
              <a:gd name="connsiteX109" fmla="*/ 368634 w 4833822"/>
              <a:gd name="connsiteY109" fmla="*/ 5707197 h 6709803"/>
              <a:gd name="connsiteX110" fmla="*/ 332793 w 4833822"/>
              <a:gd name="connsiteY110" fmla="*/ 5732287 h 6709803"/>
              <a:gd name="connsiteX111" fmla="*/ 368634 w 4833822"/>
              <a:gd name="connsiteY111" fmla="*/ 5746620 h 6709803"/>
              <a:gd name="connsiteX112" fmla="*/ 350714 w 4833822"/>
              <a:gd name="connsiteY112" fmla="*/ 6047660 h 6709803"/>
              <a:gd name="connsiteX113" fmla="*/ 447479 w 4833822"/>
              <a:gd name="connsiteY113" fmla="*/ 6112167 h 6709803"/>
              <a:gd name="connsiteX114" fmla="*/ 486896 w 4833822"/>
              <a:gd name="connsiteY114" fmla="*/ 6011820 h 6709803"/>
              <a:gd name="connsiteX115" fmla="*/ 468981 w 4833822"/>
              <a:gd name="connsiteY115" fmla="*/ 5893553 h 6709803"/>
              <a:gd name="connsiteX116" fmla="*/ 372216 w 4833822"/>
              <a:gd name="connsiteY116" fmla="*/ 6001069 h 6709803"/>
              <a:gd name="connsiteX117" fmla="*/ 382967 w 4833822"/>
              <a:gd name="connsiteY117" fmla="*/ 5850548 h 6709803"/>
              <a:gd name="connsiteX118" fmla="*/ 497647 w 4833822"/>
              <a:gd name="connsiteY118" fmla="*/ 5811126 h 6709803"/>
              <a:gd name="connsiteX119" fmla="*/ 569323 w 4833822"/>
              <a:gd name="connsiteY119" fmla="*/ 5925811 h 6709803"/>
              <a:gd name="connsiteX120" fmla="*/ 580074 w 4833822"/>
              <a:gd name="connsiteY120" fmla="*/ 6137251 h 6709803"/>
              <a:gd name="connsiteX121" fmla="*/ 612332 w 4833822"/>
              <a:gd name="connsiteY121" fmla="*/ 5893553 h 6709803"/>
              <a:gd name="connsiteX122" fmla="*/ 497647 w 4833822"/>
              <a:gd name="connsiteY122" fmla="*/ 5660606 h 6709803"/>
              <a:gd name="connsiteX123" fmla="*/ 730594 w 4833822"/>
              <a:gd name="connsiteY123" fmla="*/ 6065575 h 6709803"/>
              <a:gd name="connsiteX124" fmla="*/ 547826 w 4833822"/>
              <a:gd name="connsiteY124" fmla="*/ 6230434 h 6709803"/>
              <a:gd name="connsiteX125" fmla="*/ 834528 w 4833822"/>
              <a:gd name="connsiteY125" fmla="*/ 6262687 h 6709803"/>
              <a:gd name="connsiteX126" fmla="*/ 1533370 w 4833822"/>
              <a:gd name="connsiteY126" fmla="*/ 5746620 h 6709803"/>
              <a:gd name="connsiteX127" fmla="*/ 1633712 w 4833822"/>
              <a:gd name="connsiteY127" fmla="*/ 5614019 h 6709803"/>
              <a:gd name="connsiteX128" fmla="*/ 1142733 w 4833822"/>
              <a:gd name="connsiteY128" fmla="*/ 5929393 h 6709803"/>
              <a:gd name="connsiteX129" fmla="*/ 1031635 w 4833822"/>
              <a:gd name="connsiteY129" fmla="*/ 5958065 h 6709803"/>
              <a:gd name="connsiteX130" fmla="*/ 1096142 w 4833822"/>
              <a:gd name="connsiteY130" fmla="*/ 5857718 h 6709803"/>
              <a:gd name="connsiteX131" fmla="*/ 1587125 w 4833822"/>
              <a:gd name="connsiteY131" fmla="*/ 5420495 h 6709803"/>
              <a:gd name="connsiteX132" fmla="*/ 3072607 w 4833822"/>
              <a:gd name="connsiteY132" fmla="*/ 5411535 h 6709803"/>
              <a:gd name="connsiteX133" fmla="*/ 2988391 w 4833822"/>
              <a:gd name="connsiteY133" fmla="*/ 5445579 h 6709803"/>
              <a:gd name="connsiteX134" fmla="*/ 3038564 w 4833822"/>
              <a:gd name="connsiteY134" fmla="*/ 5556677 h 6709803"/>
              <a:gd name="connsiteX135" fmla="*/ 3407693 w 4833822"/>
              <a:gd name="connsiteY135" fmla="*/ 5972398 h 6709803"/>
              <a:gd name="connsiteX136" fmla="*/ 3576134 w 4833822"/>
              <a:gd name="connsiteY136" fmla="*/ 6011820 h 6709803"/>
              <a:gd name="connsiteX137" fmla="*/ 4002606 w 4833822"/>
              <a:gd name="connsiteY137" fmla="*/ 6115749 h 6709803"/>
              <a:gd name="connsiteX138" fmla="*/ 4124455 w 4833822"/>
              <a:gd name="connsiteY138" fmla="*/ 6198176 h 6709803"/>
              <a:gd name="connsiteX139" fmla="*/ 3586885 w 4833822"/>
              <a:gd name="connsiteY139" fmla="*/ 5649855 h 6709803"/>
              <a:gd name="connsiteX140" fmla="*/ 3339600 w 4833822"/>
              <a:gd name="connsiteY140" fmla="*/ 5506503 h 6709803"/>
              <a:gd name="connsiteX141" fmla="*/ 3551045 w 4833822"/>
              <a:gd name="connsiteY141" fmla="*/ 5682113 h 6709803"/>
              <a:gd name="connsiteX142" fmla="*/ 3658561 w 4833822"/>
              <a:gd name="connsiteY142" fmla="*/ 5864887 h 6709803"/>
              <a:gd name="connsiteX143" fmla="*/ 3536712 w 4833822"/>
              <a:gd name="connsiteY143" fmla="*/ 5789624 h 6709803"/>
              <a:gd name="connsiteX144" fmla="*/ 3167577 w 4833822"/>
              <a:gd name="connsiteY144" fmla="*/ 5452748 h 6709803"/>
              <a:gd name="connsiteX145" fmla="*/ 3072607 w 4833822"/>
              <a:gd name="connsiteY145" fmla="*/ 5411535 h 6709803"/>
              <a:gd name="connsiteX146" fmla="*/ 1497530 w 4833822"/>
              <a:gd name="connsiteY146" fmla="*/ 5323735 h 6709803"/>
              <a:gd name="connsiteX147" fmla="*/ 644585 w 4833822"/>
              <a:gd name="connsiteY147" fmla="*/ 5449166 h 6709803"/>
              <a:gd name="connsiteX148" fmla="*/ 404469 w 4833822"/>
              <a:gd name="connsiteY148" fmla="*/ 5524423 h 6709803"/>
              <a:gd name="connsiteX149" fmla="*/ 218113 w 4833822"/>
              <a:gd name="connsiteY149" fmla="*/ 5678526 h 6709803"/>
              <a:gd name="connsiteX150" fmla="*/ 347132 w 4833822"/>
              <a:gd name="connsiteY150" fmla="*/ 6198176 h 6709803"/>
              <a:gd name="connsiteX151" fmla="*/ 218113 w 4833822"/>
              <a:gd name="connsiteY151" fmla="*/ 5832628 h 6709803"/>
              <a:gd name="connsiteX152" fmla="*/ 289789 w 4833822"/>
              <a:gd name="connsiteY152" fmla="*/ 5725117 h 6709803"/>
              <a:gd name="connsiteX153" fmla="*/ 271869 w 4833822"/>
              <a:gd name="connsiteY153" fmla="*/ 5710784 h 6709803"/>
              <a:gd name="connsiteX154" fmla="*/ 304127 w 4833822"/>
              <a:gd name="connsiteY154" fmla="*/ 5617601 h 6709803"/>
              <a:gd name="connsiteX155" fmla="*/ 400887 w 4833822"/>
              <a:gd name="connsiteY155" fmla="*/ 5535175 h 6709803"/>
              <a:gd name="connsiteX156" fmla="*/ 404469 w 4833822"/>
              <a:gd name="connsiteY156" fmla="*/ 5528005 h 6709803"/>
              <a:gd name="connsiteX157" fmla="*/ 408056 w 4833822"/>
              <a:gd name="connsiteY157" fmla="*/ 5528005 h 6709803"/>
              <a:gd name="connsiteX158" fmla="*/ 569323 w 4833822"/>
              <a:gd name="connsiteY158" fmla="*/ 5485001 h 6709803"/>
              <a:gd name="connsiteX159" fmla="*/ 777186 w 4833822"/>
              <a:gd name="connsiteY159" fmla="*/ 5596099 h 6709803"/>
              <a:gd name="connsiteX160" fmla="*/ 1250249 w 4833822"/>
              <a:gd name="connsiteY160" fmla="*/ 5427658 h 6709803"/>
              <a:gd name="connsiteX161" fmla="*/ 1497530 w 4833822"/>
              <a:gd name="connsiteY161" fmla="*/ 5323735 h 6709803"/>
              <a:gd name="connsiteX162" fmla="*/ 3393360 w 4833822"/>
              <a:gd name="connsiteY162" fmla="*/ 5282965 h 6709803"/>
              <a:gd name="connsiteX163" fmla="*/ 3271511 w 4833822"/>
              <a:gd name="connsiteY163" fmla="*/ 5320148 h 6709803"/>
              <a:gd name="connsiteX164" fmla="*/ 3486538 w 4833822"/>
              <a:gd name="connsiteY164" fmla="*/ 5449166 h 6709803"/>
              <a:gd name="connsiteX165" fmla="*/ 4092197 w 4833822"/>
              <a:gd name="connsiteY165" fmla="*/ 5782460 h 6709803"/>
              <a:gd name="connsiteX166" fmla="*/ 3873588 w 4833822"/>
              <a:gd name="connsiteY166" fmla="*/ 5782460 h 6709803"/>
              <a:gd name="connsiteX167" fmla="*/ 4002606 w 4833822"/>
              <a:gd name="connsiteY167" fmla="*/ 5911473 h 6709803"/>
              <a:gd name="connsiteX168" fmla="*/ 4106535 w 4833822"/>
              <a:gd name="connsiteY168" fmla="*/ 5882802 h 6709803"/>
              <a:gd name="connsiteX169" fmla="*/ 4325144 w 4833822"/>
              <a:gd name="connsiteY169" fmla="*/ 5556677 h 6709803"/>
              <a:gd name="connsiteX170" fmla="*/ 4038441 w 4833822"/>
              <a:gd name="connsiteY170" fmla="*/ 5467086 h 6709803"/>
              <a:gd name="connsiteX171" fmla="*/ 3624178 w 4833822"/>
              <a:gd name="connsiteY171" fmla="*/ 5453474 h 6709803"/>
              <a:gd name="connsiteX172" fmla="*/ 3486739 w 4833822"/>
              <a:gd name="connsiteY172" fmla="*/ 5427695 h 6709803"/>
              <a:gd name="connsiteX173" fmla="*/ 3486739 w 4833822"/>
              <a:gd name="connsiteY173" fmla="*/ 5431690 h 6709803"/>
              <a:gd name="connsiteX174" fmla="*/ 3485394 w 4833822"/>
              <a:gd name="connsiteY174" fmla="*/ 5429001 h 6709803"/>
              <a:gd name="connsiteX175" fmla="*/ 3486706 w 4833822"/>
              <a:gd name="connsiteY175" fmla="*/ 5427689 h 6709803"/>
              <a:gd name="connsiteX176" fmla="*/ 3486538 w 4833822"/>
              <a:gd name="connsiteY176" fmla="*/ 5427658 h 6709803"/>
              <a:gd name="connsiteX177" fmla="*/ 3543876 w 4833822"/>
              <a:gd name="connsiteY177" fmla="*/ 5366734 h 6709803"/>
              <a:gd name="connsiteX178" fmla="*/ 4518674 w 4833822"/>
              <a:gd name="connsiteY178" fmla="*/ 5513672 h 6709803"/>
              <a:gd name="connsiteX179" fmla="*/ 4328731 w 4833822"/>
              <a:gd name="connsiteY179" fmla="*/ 5710784 h 6709803"/>
              <a:gd name="connsiteX180" fmla="*/ 4457745 w 4833822"/>
              <a:gd name="connsiteY180" fmla="*/ 5639103 h 6709803"/>
              <a:gd name="connsiteX181" fmla="*/ 4579599 w 4833822"/>
              <a:gd name="connsiteY181" fmla="*/ 5631940 h 6709803"/>
              <a:gd name="connsiteX182" fmla="*/ 4500754 w 4833822"/>
              <a:gd name="connsiteY182" fmla="*/ 5710784 h 6709803"/>
              <a:gd name="connsiteX183" fmla="*/ 4314393 w 4833822"/>
              <a:gd name="connsiteY183" fmla="*/ 5943732 h 6709803"/>
              <a:gd name="connsiteX184" fmla="*/ 4346651 w 4833822"/>
              <a:gd name="connsiteY184" fmla="*/ 6008238 h 6709803"/>
              <a:gd name="connsiteX185" fmla="*/ 4403989 w 4833822"/>
              <a:gd name="connsiteY185" fmla="*/ 5958065 h 6709803"/>
              <a:gd name="connsiteX186" fmla="*/ 4482833 w 4833822"/>
              <a:gd name="connsiteY186" fmla="*/ 5768122 h 6709803"/>
              <a:gd name="connsiteX187" fmla="*/ 4590350 w 4833822"/>
              <a:gd name="connsiteY187" fmla="*/ 5746620 h 6709803"/>
              <a:gd name="connsiteX188" fmla="*/ 4608265 w 4833822"/>
              <a:gd name="connsiteY188" fmla="*/ 5829046 h 6709803"/>
              <a:gd name="connsiteX189" fmla="*/ 4608265 w 4833822"/>
              <a:gd name="connsiteY189" fmla="*/ 5832628 h 6709803"/>
              <a:gd name="connsiteX190" fmla="*/ 4421909 w 4833822"/>
              <a:gd name="connsiteY190" fmla="*/ 6044073 h 6709803"/>
              <a:gd name="connsiteX191" fmla="*/ 4608265 w 4833822"/>
              <a:gd name="connsiteY191" fmla="*/ 5832628 h 6709803"/>
              <a:gd name="connsiteX192" fmla="*/ 4611852 w 4833822"/>
              <a:gd name="connsiteY192" fmla="*/ 5829046 h 6709803"/>
              <a:gd name="connsiteX193" fmla="*/ 4611852 w 4833822"/>
              <a:gd name="connsiteY193" fmla="*/ 5825464 h 6709803"/>
              <a:gd name="connsiteX194" fmla="*/ 4694279 w 4833822"/>
              <a:gd name="connsiteY194" fmla="*/ 5811126 h 6709803"/>
              <a:gd name="connsiteX195" fmla="*/ 4651275 w 4833822"/>
              <a:gd name="connsiteY195" fmla="*/ 5635522 h 6709803"/>
              <a:gd name="connsiteX196" fmla="*/ 4572429 w 4833822"/>
              <a:gd name="connsiteY196" fmla="*/ 5517254 h 6709803"/>
              <a:gd name="connsiteX197" fmla="*/ 4583181 w 4833822"/>
              <a:gd name="connsiteY197" fmla="*/ 5424077 h 6709803"/>
              <a:gd name="connsiteX198" fmla="*/ 4436247 w 4833822"/>
              <a:gd name="connsiteY198" fmla="*/ 5377490 h 6709803"/>
              <a:gd name="connsiteX199" fmla="*/ 3504459 w 4833822"/>
              <a:gd name="connsiteY199" fmla="*/ 5291476 h 6709803"/>
              <a:gd name="connsiteX200" fmla="*/ 3393360 w 4833822"/>
              <a:gd name="connsiteY200" fmla="*/ 5282965 h 6709803"/>
              <a:gd name="connsiteX201" fmla="*/ 655337 w 4833822"/>
              <a:gd name="connsiteY201" fmla="*/ 5151707 h 6709803"/>
              <a:gd name="connsiteX202" fmla="*/ 637416 w 4833822"/>
              <a:gd name="connsiteY202" fmla="*/ 5209050 h 6709803"/>
              <a:gd name="connsiteX203" fmla="*/ 863200 w 4833822"/>
              <a:gd name="connsiteY203" fmla="*/ 5312979 h 6709803"/>
              <a:gd name="connsiteX204" fmla="*/ 734181 w 4833822"/>
              <a:gd name="connsiteY204" fmla="*/ 5173214 h 6709803"/>
              <a:gd name="connsiteX205" fmla="*/ 655337 w 4833822"/>
              <a:gd name="connsiteY205" fmla="*/ 5151707 h 6709803"/>
              <a:gd name="connsiteX206" fmla="*/ 465399 w 4833822"/>
              <a:gd name="connsiteY206" fmla="*/ 5112290 h 6709803"/>
              <a:gd name="connsiteX207" fmla="*/ 465399 w 4833822"/>
              <a:gd name="connsiteY207" fmla="*/ 5312979 h 6709803"/>
              <a:gd name="connsiteX208" fmla="*/ 501234 w 4833822"/>
              <a:gd name="connsiteY208" fmla="*/ 5370321 h 6709803"/>
              <a:gd name="connsiteX209" fmla="*/ 554990 w 4833822"/>
              <a:gd name="connsiteY209" fmla="*/ 5316566 h 6709803"/>
              <a:gd name="connsiteX210" fmla="*/ 465399 w 4833822"/>
              <a:gd name="connsiteY210" fmla="*/ 5112290 h 6709803"/>
              <a:gd name="connsiteX211" fmla="*/ 4325169 w 4833822"/>
              <a:gd name="connsiteY211" fmla="*/ 5031393 h 6709803"/>
              <a:gd name="connsiteX212" fmla="*/ 3959602 w 4833822"/>
              <a:gd name="connsiteY212" fmla="*/ 5237721 h 6709803"/>
              <a:gd name="connsiteX213" fmla="*/ 4360985 w 4833822"/>
              <a:gd name="connsiteY213" fmla="*/ 5148125 h 6709803"/>
              <a:gd name="connsiteX214" fmla="*/ 4278558 w 4833822"/>
              <a:gd name="connsiteY214" fmla="*/ 5259223 h 6709803"/>
              <a:gd name="connsiteX215" fmla="*/ 4454163 w 4833822"/>
              <a:gd name="connsiteY215" fmla="*/ 5212632 h 6709803"/>
              <a:gd name="connsiteX216" fmla="*/ 4368153 w 4833822"/>
              <a:gd name="connsiteY216" fmla="*/ 5037027 h 6709803"/>
              <a:gd name="connsiteX217" fmla="*/ 4325169 w 4833822"/>
              <a:gd name="connsiteY217" fmla="*/ 5031393 h 6709803"/>
              <a:gd name="connsiteX218" fmla="*/ 4156709 w 4833822"/>
              <a:gd name="connsiteY218" fmla="*/ 4997605 h 6709803"/>
              <a:gd name="connsiteX219" fmla="*/ 3748157 w 4833822"/>
              <a:gd name="connsiteY219" fmla="*/ 5080031 h 6709803"/>
              <a:gd name="connsiteX220" fmla="*/ 3529543 w 4833822"/>
              <a:gd name="connsiteY220" fmla="*/ 5201880 h 6709803"/>
              <a:gd name="connsiteX221" fmla="*/ 3805494 w 4833822"/>
              <a:gd name="connsiteY221" fmla="*/ 5105121 h 6709803"/>
              <a:gd name="connsiteX222" fmla="*/ 4156709 w 4833822"/>
              <a:gd name="connsiteY222" fmla="*/ 4997605 h 6709803"/>
              <a:gd name="connsiteX223" fmla="*/ 399937 w 4833822"/>
              <a:gd name="connsiteY223" fmla="*/ 4953817 h 6709803"/>
              <a:gd name="connsiteX224" fmla="*/ 210944 w 4833822"/>
              <a:gd name="connsiteY224" fmla="*/ 5033445 h 6709803"/>
              <a:gd name="connsiteX225" fmla="*/ 124936 w 4833822"/>
              <a:gd name="connsiteY225" fmla="*/ 5176796 h 6709803"/>
              <a:gd name="connsiteX226" fmla="*/ 275451 w 4833822"/>
              <a:gd name="connsiteY226" fmla="*/ 5169627 h 6709803"/>
              <a:gd name="connsiteX227" fmla="*/ 304127 w 4833822"/>
              <a:gd name="connsiteY227" fmla="*/ 5187547 h 6709803"/>
              <a:gd name="connsiteX228" fmla="*/ 271869 w 4833822"/>
              <a:gd name="connsiteY228" fmla="*/ 5424077 h 6709803"/>
              <a:gd name="connsiteX229" fmla="*/ 311291 w 4833822"/>
              <a:gd name="connsiteY229" fmla="*/ 5266392 h 6709803"/>
              <a:gd name="connsiteX230" fmla="*/ 243203 w 4833822"/>
              <a:gd name="connsiteY230" fmla="*/ 5058529 h 6709803"/>
              <a:gd name="connsiteX231" fmla="*/ 1214409 w 4833822"/>
              <a:gd name="connsiteY231" fmla="*/ 5037027 h 6709803"/>
              <a:gd name="connsiteX232" fmla="*/ 465399 w 4833822"/>
              <a:gd name="connsiteY232" fmla="*/ 4954600 h 6709803"/>
              <a:gd name="connsiteX233" fmla="*/ 399937 w 4833822"/>
              <a:gd name="connsiteY233" fmla="*/ 4953817 h 6709803"/>
              <a:gd name="connsiteX234" fmla="*/ 2524908 w 4833822"/>
              <a:gd name="connsiteY234" fmla="*/ 3819518 h 6709803"/>
              <a:gd name="connsiteX235" fmla="*/ 2732856 w 4833822"/>
              <a:gd name="connsiteY235" fmla="*/ 4461437 h 6709803"/>
              <a:gd name="connsiteX236" fmla="*/ 2775802 w 4833822"/>
              <a:gd name="connsiteY236" fmla="*/ 4531506 h 6709803"/>
              <a:gd name="connsiteX237" fmla="*/ 2823267 w 4833822"/>
              <a:gd name="connsiteY237" fmla="*/ 4454656 h 6709803"/>
              <a:gd name="connsiteX238" fmla="*/ 2879774 w 4833822"/>
              <a:gd name="connsiteY238" fmla="*/ 4244450 h 6709803"/>
              <a:gd name="connsiteX239" fmla="*/ 2920458 w 4833822"/>
              <a:gd name="connsiteY239" fmla="*/ 4777875 h 6709803"/>
              <a:gd name="connsiteX240" fmla="*/ 3132925 w 4833822"/>
              <a:gd name="connsiteY240" fmla="*/ 4719108 h 6709803"/>
              <a:gd name="connsiteX241" fmla="*/ 2879774 w 4833822"/>
              <a:gd name="connsiteY241" fmla="*/ 5094316 h 6709803"/>
              <a:gd name="connsiteX242" fmla="*/ 2131619 w 4833822"/>
              <a:gd name="connsiteY242" fmla="*/ 5042330 h 6709803"/>
              <a:gd name="connsiteX243" fmla="*/ 1894289 w 4833822"/>
              <a:gd name="connsiteY243" fmla="*/ 4691986 h 6709803"/>
              <a:gd name="connsiteX244" fmla="*/ 2075111 w 4833822"/>
              <a:gd name="connsiteY244" fmla="*/ 4780137 h 6709803"/>
              <a:gd name="connsiteX245" fmla="*/ 2086414 w 4833822"/>
              <a:gd name="connsiteY245" fmla="*/ 4264792 h 6709803"/>
              <a:gd name="connsiteX246" fmla="*/ 2163263 w 4833822"/>
              <a:gd name="connsiteY246" fmla="*/ 4409451 h 6709803"/>
              <a:gd name="connsiteX247" fmla="*/ 2224289 w 4833822"/>
              <a:gd name="connsiteY247" fmla="*/ 4454656 h 6709803"/>
              <a:gd name="connsiteX248" fmla="*/ 2242372 w 4833822"/>
              <a:gd name="connsiteY248" fmla="*/ 4391368 h 6709803"/>
              <a:gd name="connsiteX249" fmla="*/ 2524908 w 4833822"/>
              <a:gd name="connsiteY249" fmla="*/ 3819518 h 6709803"/>
              <a:gd name="connsiteX250" fmla="*/ 2540406 w 4833822"/>
              <a:gd name="connsiteY250" fmla="*/ 3012177 h 6709803"/>
              <a:gd name="connsiteX251" fmla="*/ 2092432 w 4833822"/>
              <a:gd name="connsiteY251" fmla="*/ 3918874 h 6709803"/>
              <a:gd name="connsiteX252" fmla="*/ 2063761 w 4833822"/>
              <a:gd name="connsiteY252" fmla="*/ 4019221 h 6709803"/>
              <a:gd name="connsiteX253" fmla="*/ 1967001 w 4833822"/>
              <a:gd name="connsiteY253" fmla="*/ 3947545 h 6709803"/>
              <a:gd name="connsiteX254" fmla="*/ 1845152 w 4833822"/>
              <a:gd name="connsiteY254" fmla="*/ 3718181 h 6709803"/>
              <a:gd name="connsiteX255" fmla="*/ 1827232 w 4833822"/>
              <a:gd name="connsiteY255" fmla="*/ 4535288 h 6709803"/>
              <a:gd name="connsiteX256" fmla="*/ 1540529 w 4833822"/>
              <a:gd name="connsiteY256" fmla="*/ 4395519 h 6709803"/>
              <a:gd name="connsiteX257" fmla="*/ 1916828 w 4833822"/>
              <a:gd name="connsiteY257" fmla="*/ 4951008 h 6709803"/>
              <a:gd name="connsiteX258" fmla="*/ 3103066 w 4833822"/>
              <a:gd name="connsiteY258" fmla="*/ 5033435 h 6709803"/>
              <a:gd name="connsiteX259" fmla="*/ 3504448 w 4833822"/>
              <a:gd name="connsiteY259" fmla="*/ 4438523 h 6709803"/>
              <a:gd name="connsiteX260" fmla="*/ 3167572 w 4833822"/>
              <a:gd name="connsiteY260" fmla="*/ 4531701 h 6709803"/>
              <a:gd name="connsiteX261" fmla="*/ 3103066 w 4833822"/>
              <a:gd name="connsiteY261" fmla="*/ 3685927 h 6709803"/>
              <a:gd name="connsiteX262" fmla="*/ 3013470 w 4833822"/>
              <a:gd name="connsiteY262" fmla="*/ 4019221 h 6709803"/>
              <a:gd name="connsiteX263" fmla="*/ 2938212 w 4833822"/>
              <a:gd name="connsiteY263" fmla="*/ 4141070 h 6709803"/>
              <a:gd name="connsiteX264" fmla="*/ 2870119 w 4833822"/>
              <a:gd name="connsiteY264" fmla="*/ 4029972 h 6709803"/>
              <a:gd name="connsiteX265" fmla="*/ 2540406 w 4833822"/>
              <a:gd name="connsiteY265" fmla="*/ 3012177 h 6709803"/>
              <a:gd name="connsiteX266" fmla="*/ 357884 w 4833822"/>
              <a:gd name="connsiteY266" fmla="*/ 2940506 h 6709803"/>
              <a:gd name="connsiteX267" fmla="*/ 422396 w 4833822"/>
              <a:gd name="connsiteY267" fmla="*/ 3022933 h 6709803"/>
              <a:gd name="connsiteX268" fmla="*/ 522738 w 4833822"/>
              <a:gd name="connsiteY268" fmla="*/ 3524664 h 6709803"/>
              <a:gd name="connsiteX269" fmla="*/ 490485 w 4833822"/>
              <a:gd name="connsiteY269" fmla="*/ 3664434 h 6709803"/>
              <a:gd name="connsiteX270" fmla="*/ 386555 w 4833822"/>
              <a:gd name="connsiteY270" fmla="*/ 3564087 h 6709803"/>
              <a:gd name="connsiteX271" fmla="*/ 286208 w 4833822"/>
              <a:gd name="connsiteY271" fmla="*/ 3022933 h 6709803"/>
              <a:gd name="connsiteX272" fmla="*/ 357884 w 4833822"/>
              <a:gd name="connsiteY272" fmla="*/ 2940506 h 6709803"/>
              <a:gd name="connsiteX273" fmla="*/ 4036204 w 4833822"/>
              <a:gd name="connsiteY273" fmla="*/ 1523115 h 6709803"/>
              <a:gd name="connsiteX274" fmla="*/ 4110123 w 4833822"/>
              <a:gd name="connsiteY274" fmla="*/ 1585830 h 6709803"/>
              <a:gd name="connsiteX275" fmla="*/ 4063531 w 4833822"/>
              <a:gd name="connsiteY275" fmla="*/ 2395774 h 6709803"/>
              <a:gd name="connsiteX276" fmla="*/ 3938100 w 4833822"/>
              <a:gd name="connsiteY276" fmla="*/ 2083980 h 6709803"/>
              <a:gd name="connsiteX277" fmla="*/ 3970353 w 4833822"/>
              <a:gd name="connsiteY277" fmla="*/ 1589417 h 6709803"/>
              <a:gd name="connsiteX278" fmla="*/ 4036204 w 4833822"/>
              <a:gd name="connsiteY278" fmla="*/ 1523115 h 6709803"/>
              <a:gd name="connsiteX279" fmla="*/ 915320 w 4833822"/>
              <a:gd name="connsiteY279" fmla="*/ 1264686 h 6709803"/>
              <a:gd name="connsiteX280" fmla="*/ 1020430 w 4833822"/>
              <a:gd name="connsiteY280" fmla="*/ 1945448 h 6709803"/>
              <a:gd name="connsiteX281" fmla="*/ 811383 w 4833822"/>
              <a:gd name="connsiteY281" fmla="*/ 1905862 h 6709803"/>
              <a:gd name="connsiteX282" fmla="*/ 915320 w 4833822"/>
              <a:gd name="connsiteY282" fmla="*/ 1264686 h 6709803"/>
              <a:gd name="connsiteX283" fmla="*/ 2447237 w 4833822"/>
              <a:gd name="connsiteY283" fmla="*/ 129912 h 6709803"/>
              <a:gd name="connsiteX284" fmla="*/ 2653184 w 4833822"/>
              <a:gd name="connsiteY284" fmla="*/ 877311 h 6709803"/>
              <a:gd name="connsiteX285" fmla="*/ 2908975 w 4833822"/>
              <a:gd name="connsiteY285" fmla="*/ 1317234 h 6709803"/>
              <a:gd name="connsiteX286" fmla="*/ 3113822 w 4833822"/>
              <a:gd name="connsiteY286" fmla="*/ 2367098 h 6709803"/>
              <a:gd name="connsiteX287" fmla="*/ 3282263 w 4833822"/>
              <a:gd name="connsiteY287" fmla="*/ 1686176 h 6709803"/>
              <a:gd name="connsiteX288" fmla="*/ 3257173 w 4833822"/>
              <a:gd name="connsiteY288" fmla="*/ 1546407 h 6709803"/>
              <a:gd name="connsiteX289" fmla="*/ 3278681 w 4833822"/>
              <a:gd name="connsiteY289" fmla="*/ 1456811 h 6709803"/>
              <a:gd name="connsiteX290" fmla="*/ 3361107 w 4833822"/>
              <a:gd name="connsiteY290" fmla="*/ 1514154 h 6709803"/>
              <a:gd name="connsiteX291" fmla="*/ 3884339 w 4833822"/>
              <a:gd name="connsiteY291" fmla="*/ 2825824 h 6709803"/>
              <a:gd name="connsiteX292" fmla="*/ 3776823 w 4833822"/>
              <a:gd name="connsiteY292" fmla="*/ 3445819 h 6709803"/>
              <a:gd name="connsiteX293" fmla="*/ 4002606 w 4833822"/>
              <a:gd name="connsiteY293" fmla="*/ 3227210 h 6709803"/>
              <a:gd name="connsiteX294" fmla="*/ 4059943 w 4833822"/>
              <a:gd name="connsiteY294" fmla="*/ 3162699 h 6709803"/>
              <a:gd name="connsiteX295" fmla="*/ 4117286 w 4833822"/>
              <a:gd name="connsiteY295" fmla="*/ 3237961 h 6709803"/>
              <a:gd name="connsiteX296" fmla="*/ 4131625 w 4833822"/>
              <a:gd name="connsiteY296" fmla="*/ 4051483 h 6709803"/>
              <a:gd name="connsiteX297" fmla="*/ 3755321 w 4833822"/>
              <a:gd name="connsiteY297" fmla="*/ 4882925 h 6709803"/>
              <a:gd name="connsiteX298" fmla="*/ 3723067 w 4833822"/>
              <a:gd name="connsiteY298" fmla="*/ 4958182 h 6709803"/>
              <a:gd name="connsiteX299" fmla="*/ 4099366 w 4833822"/>
              <a:gd name="connsiteY299" fmla="*/ 4897258 h 6709803"/>
              <a:gd name="connsiteX300" fmla="*/ 4550927 w 4833822"/>
              <a:gd name="connsiteY300" fmla="*/ 5248472 h 6709803"/>
              <a:gd name="connsiteX301" fmla="*/ 4604683 w 4833822"/>
              <a:gd name="connsiteY301" fmla="*/ 5348819 h 6709803"/>
              <a:gd name="connsiteX302" fmla="*/ 4576011 w 4833822"/>
              <a:gd name="connsiteY302" fmla="*/ 6191012 h 6709803"/>
              <a:gd name="connsiteX303" fmla="*/ 4432660 w 4833822"/>
              <a:gd name="connsiteY303" fmla="*/ 6251936 h 6709803"/>
              <a:gd name="connsiteX304" fmla="*/ 3999019 w 4833822"/>
              <a:gd name="connsiteY304" fmla="*/ 6484883 h 6709803"/>
              <a:gd name="connsiteX305" fmla="*/ 3192667 w 4833822"/>
              <a:gd name="connsiteY305" fmla="*/ 6416790 h 6709803"/>
              <a:gd name="connsiteX306" fmla="*/ 2662265 w 4833822"/>
              <a:gd name="connsiteY306" fmla="*/ 5786042 h 6709803"/>
              <a:gd name="connsiteX307" fmla="*/ 2680186 w 4833822"/>
              <a:gd name="connsiteY307" fmla="*/ 6104998 h 6709803"/>
              <a:gd name="connsiteX308" fmla="*/ 2655096 w 4833822"/>
              <a:gd name="connsiteY308" fmla="*/ 6416790 h 6709803"/>
              <a:gd name="connsiteX309" fmla="*/ 2063771 w 4833822"/>
              <a:gd name="connsiteY309" fmla="*/ 6703492 h 6709803"/>
              <a:gd name="connsiteX310" fmla="*/ 1827242 w 4833822"/>
              <a:gd name="connsiteY310" fmla="*/ 6653319 h 6709803"/>
              <a:gd name="connsiteX311" fmla="*/ 1594295 w 4833822"/>
              <a:gd name="connsiteY311" fmla="*/ 6112167 h 6709803"/>
              <a:gd name="connsiteX312" fmla="*/ 1952673 w 4833822"/>
              <a:gd name="connsiteY312" fmla="*/ 5578179 h 6709803"/>
              <a:gd name="connsiteX313" fmla="*/ 2020761 w 4833822"/>
              <a:gd name="connsiteY313" fmla="*/ 5445579 h 6709803"/>
              <a:gd name="connsiteX314" fmla="*/ 1841575 w 4833822"/>
              <a:gd name="connsiteY314" fmla="*/ 5588930 h 6709803"/>
              <a:gd name="connsiteX315" fmla="*/ 884697 w 4833822"/>
              <a:gd name="connsiteY315" fmla="*/ 6334363 h 6709803"/>
              <a:gd name="connsiteX316" fmla="*/ 547826 w 4833822"/>
              <a:gd name="connsiteY316" fmla="*/ 6366616 h 6709803"/>
              <a:gd name="connsiteX317" fmla="*/ 357883 w 4833822"/>
              <a:gd name="connsiteY317" fmla="*/ 6309279 h 6709803"/>
              <a:gd name="connsiteX318" fmla="*/ 89095 w 4833822"/>
              <a:gd name="connsiteY318" fmla="*/ 5882802 h 6709803"/>
              <a:gd name="connsiteX319" fmla="*/ 46091 w 4833822"/>
              <a:gd name="connsiteY319" fmla="*/ 5531593 h 6709803"/>
              <a:gd name="connsiteX320" fmla="*/ 440310 w 4833822"/>
              <a:gd name="connsiteY320" fmla="*/ 4882925 h 6709803"/>
              <a:gd name="connsiteX321" fmla="*/ 1020884 w 4833822"/>
              <a:gd name="connsiteY321" fmla="*/ 4933098 h 6709803"/>
              <a:gd name="connsiteX322" fmla="*/ 798688 w 4833822"/>
              <a:gd name="connsiteY322" fmla="*/ 4761076 h 6709803"/>
              <a:gd name="connsiteX323" fmla="*/ 766435 w 4833822"/>
              <a:gd name="connsiteY323" fmla="*/ 4703733 h 6709803"/>
              <a:gd name="connsiteX324" fmla="*/ 838110 w 4833822"/>
              <a:gd name="connsiteY324" fmla="*/ 4682231 h 6709803"/>
              <a:gd name="connsiteX325" fmla="*/ 1060306 w 4833822"/>
              <a:gd name="connsiteY325" fmla="*/ 4775409 h 6709803"/>
              <a:gd name="connsiteX326" fmla="*/ 777186 w 4833822"/>
              <a:gd name="connsiteY326" fmla="*/ 4277261 h 6709803"/>
              <a:gd name="connsiteX327" fmla="*/ 723430 w 4833822"/>
              <a:gd name="connsiteY327" fmla="*/ 3743278 h 6709803"/>
              <a:gd name="connsiteX328" fmla="*/ 727012 w 4833822"/>
              <a:gd name="connsiteY328" fmla="*/ 3044437 h 6709803"/>
              <a:gd name="connsiteX329" fmla="*/ 762853 w 4833822"/>
              <a:gd name="connsiteY329" fmla="*/ 2911837 h 6709803"/>
              <a:gd name="connsiteX330" fmla="*/ 1017302 w 4833822"/>
              <a:gd name="connsiteY330" fmla="*/ 3212872 h 6709803"/>
              <a:gd name="connsiteX331" fmla="*/ 1139151 w 4833822"/>
              <a:gd name="connsiteY331" fmla="*/ 3252294 h 6709803"/>
              <a:gd name="connsiteX332" fmla="*/ 1110480 w 4833822"/>
              <a:gd name="connsiteY332" fmla="*/ 3141196 h 6709803"/>
              <a:gd name="connsiteX333" fmla="*/ 1135564 w 4833822"/>
              <a:gd name="connsiteY333" fmla="*/ 2252418 h 6709803"/>
              <a:gd name="connsiteX334" fmla="*/ 1493942 w 4833822"/>
              <a:gd name="connsiteY334" fmla="*/ 1592998 h 6709803"/>
              <a:gd name="connsiteX335" fmla="*/ 1547703 w 4833822"/>
              <a:gd name="connsiteY335" fmla="*/ 1539243 h 6709803"/>
              <a:gd name="connsiteX336" fmla="*/ 1597877 w 4833822"/>
              <a:gd name="connsiteY336" fmla="*/ 1632421 h 6709803"/>
              <a:gd name="connsiteX337" fmla="*/ 2070940 w 4833822"/>
              <a:gd name="connsiteY337" fmla="*/ 2406520 h 6709803"/>
              <a:gd name="connsiteX338" fmla="*/ 1926239 w 4833822"/>
              <a:gd name="connsiteY338" fmla="*/ 1667693 h 6709803"/>
              <a:gd name="connsiteX339" fmla="*/ 2386314 w 4833822"/>
              <a:gd name="connsiteY339" fmla="*/ 155893 h 6709803"/>
              <a:gd name="connsiteX340" fmla="*/ 2447237 w 4833822"/>
              <a:gd name="connsiteY340" fmla="*/ 129912 h 6709803"/>
              <a:gd name="connsiteX0" fmla="*/ 2144854 w 4833822"/>
              <a:gd name="connsiteY0" fmla="*/ 6361970 h 6735619"/>
              <a:gd name="connsiteX1" fmla="*/ 2053020 w 4833822"/>
              <a:gd name="connsiteY1" fmla="*/ 6370930 h 6735619"/>
              <a:gd name="connsiteX2" fmla="*/ 1959837 w 4833822"/>
              <a:gd name="connsiteY2" fmla="*/ 6446188 h 6735619"/>
              <a:gd name="connsiteX3" fmla="*/ 2045851 w 4833822"/>
              <a:gd name="connsiteY3" fmla="*/ 6564455 h 6735619"/>
              <a:gd name="connsiteX4" fmla="*/ 2042269 w 4833822"/>
              <a:gd name="connsiteY4" fmla="*/ 6467690 h 6735619"/>
              <a:gd name="connsiteX5" fmla="*/ 2106775 w 4833822"/>
              <a:gd name="connsiteY5" fmla="*/ 6403183 h 6735619"/>
              <a:gd name="connsiteX6" fmla="*/ 2128277 w 4833822"/>
              <a:gd name="connsiteY6" fmla="*/ 6474859 h 6735619"/>
              <a:gd name="connsiteX7" fmla="*/ 2164118 w 4833822"/>
              <a:gd name="connsiteY7" fmla="*/ 6525032 h 6735619"/>
              <a:gd name="connsiteX8" fmla="*/ 2232206 w 4833822"/>
              <a:gd name="connsiteY8" fmla="*/ 6489197 h 6735619"/>
              <a:gd name="connsiteX9" fmla="*/ 2228624 w 4833822"/>
              <a:gd name="connsiteY9" fmla="*/ 6396014 h 6735619"/>
              <a:gd name="connsiteX10" fmla="*/ 2144854 w 4833822"/>
              <a:gd name="connsiteY10" fmla="*/ 6361970 h 6735619"/>
              <a:gd name="connsiteX11" fmla="*/ 2508163 w 4833822"/>
              <a:gd name="connsiteY11" fmla="*/ 6331508 h 6735619"/>
              <a:gd name="connsiteX12" fmla="*/ 2407811 w 4833822"/>
              <a:gd name="connsiteY12" fmla="*/ 6639718 h 6735619"/>
              <a:gd name="connsiteX13" fmla="*/ 2508163 w 4833822"/>
              <a:gd name="connsiteY13" fmla="*/ 6331508 h 6735619"/>
              <a:gd name="connsiteX14" fmla="*/ 2215080 w 4833822"/>
              <a:gd name="connsiteY14" fmla="*/ 6246973 h 6735619"/>
              <a:gd name="connsiteX15" fmla="*/ 2171282 w 4833822"/>
              <a:gd name="connsiteY15" fmla="*/ 6252663 h 6735619"/>
              <a:gd name="connsiteX16" fmla="*/ 2350473 w 4833822"/>
              <a:gd name="connsiteY16" fmla="*/ 6532202 h 6735619"/>
              <a:gd name="connsiteX17" fmla="*/ 2393478 w 4833822"/>
              <a:gd name="connsiteY17" fmla="*/ 6349428 h 6735619"/>
              <a:gd name="connsiteX18" fmla="*/ 2252871 w 4833822"/>
              <a:gd name="connsiteY18" fmla="*/ 6248128 h 6735619"/>
              <a:gd name="connsiteX19" fmla="*/ 2215080 w 4833822"/>
              <a:gd name="connsiteY19" fmla="*/ 6246973 h 6735619"/>
              <a:gd name="connsiteX20" fmla="*/ 3767359 w 4833822"/>
              <a:gd name="connsiteY20" fmla="*/ 6128015 h 6735619"/>
              <a:gd name="connsiteX21" fmla="*/ 3913003 w 4833822"/>
              <a:gd name="connsiteY21" fmla="*/ 6209658 h 6735619"/>
              <a:gd name="connsiteX22" fmla="*/ 3930923 w 4833822"/>
              <a:gd name="connsiteY22" fmla="*/ 6234747 h 6735619"/>
              <a:gd name="connsiteX23" fmla="*/ 3923759 w 4833822"/>
              <a:gd name="connsiteY23" fmla="*/ 6259832 h 6735619"/>
              <a:gd name="connsiteX24" fmla="*/ 3672890 w 4833822"/>
              <a:gd name="connsiteY24" fmla="*/ 6241911 h 6735619"/>
              <a:gd name="connsiteX25" fmla="*/ 3672890 w 4833822"/>
              <a:gd name="connsiteY25" fmla="*/ 6173822 h 6735619"/>
              <a:gd name="connsiteX26" fmla="*/ 3708731 w 4833822"/>
              <a:gd name="connsiteY26" fmla="*/ 6148733 h 6735619"/>
              <a:gd name="connsiteX27" fmla="*/ 3767359 w 4833822"/>
              <a:gd name="connsiteY27" fmla="*/ 6128015 h 6735619"/>
              <a:gd name="connsiteX28" fmla="*/ 3779366 w 4833822"/>
              <a:gd name="connsiteY28" fmla="*/ 6088204 h 6735619"/>
              <a:gd name="connsiteX29" fmla="*/ 3637059 w 4833822"/>
              <a:gd name="connsiteY29" fmla="*/ 6112899 h 6735619"/>
              <a:gd name="connsiteX30" fmla="*/ 3497289 w 4833822"/>
              <a:gd name="connsiteY30" fmla="*/ 6295667 h 6735619"/>
              <a:gd name="connsiteX31" fmla="*/ 3615557 w 4833822"/>
              <a:gd name="connsiteY31" fmla="*/ 6238330 h 6735619"/>
              <a:gd name="connsiteX32" fmla="*/ 3852086 w 4833822"/>
              <a:gd name="connsiteY32" fmla="*/ 6396014 h 6735619"/>
              <a:gd name="connsiteX33" fmla="*/ 3952433 w 4833822"/>
              <a:gd name="connsiteY33" fmla="*/ 6223992 h 6735619"/>
              <a:gd name="connsiteX34" fmla="*/ 3945496 w 4833822"/>
              <a:gd name="connsiteY34" fmla="*/ 6207187 h 6735619"/>
              <a:gd name="connsiteX35" fmla="*/ 3938093 w 4833822"/>
              <a:gd name="connsiteY35" fmla="*/ 6207187 h 6735619"/>
              <a:gd name="connsiteX36" fmla="*/ 3927341 w 4833822"/>
              <a:gd name="connsiteY36" fmla="*/ 6207187 h 6735619"/>
              <a:gd name="connsiteX37" fmla="*/ 3909418 w 4833822"/>
              <a:gd name="connsiteY37" fmla="*/ 6202480 h 6735619"/>
              <a:gd name="connsiteX38" fmla="*/ 3920171 w 4833822"/>
              <a:gd name="connsiteY38" fmla="*/ 6202480 h 6735619"/>
              <a:gd name="connsiteX39" fmla="*/ 3945252 w 4833822"/>
              <a:gd name="connsiteY39" fmla="*/ 6206597 h 6735619"/>
              <a:gd name="connsiteX40" fmla="*/ 3928739 w 4833822"/>
              <a:gd name="connsiteY40" fmla="*/ 6166597 h 6735619"/>
              <a:gd name="connsiteX41" fmla="*/ 3822967 w 4833822"/>
              <a:gd name="connsiteY41" fmla="*/ 6090499 h 6735619"/>
              <a:gd name="connsiteX42" fmla="*/ 3779366 w 4833822"/>
              <a:gd name="connsiteY42" fmla="*/ 6088204 h 6735619"/>
              <a:gd name="connsiteX43" fmla="*/ 4196131 w 4833822"/>
              <a:gd name="connsiteY43" fmla="*/ 5944458 h 6735619"/>
              <a:gd name="connsiteX44" fmla="*/ 4235548 w 4833822"/>
              <a:gd name="connsiteY44" fmla="*/ 6173823 h 6735619"/>
              <a:gd name="connsiteX45" fmla="*/ 4454163 w 4833822"/>
              <a:gd name="connsiteY45" fmla="*/ 6177405 h 6735619"/>
              <a:gd name="connsiteX46" fmla="*/ 4196131 w 4833822"/>
              <a:gd name="connsiteY46" fmla="*/ 5944458 h 6735619"/>
              <a:gd name="connsiteX47" fmla="*/ 1174995 w 4833822"/>
              <a:gd name="connsiteY47" fmla="*/ 5629080 h 6735619"/>
              <a:gd name="connsiteX48" fmla="*/ 1250253 w 4833822"/>
              <a:gd name="connsiteY48" fmla="*/ 5675672 h 6735619"/>
              <a:gd name="connsiteX49" fmla="*/ 1035224 w 4833822"/>
              <a:gd name="connsiteY49" fmla="*/ 5786765 h 6735619"/>
              <a:gd name="connsiteX50" fmla="*/ 981463 w 4833822"/>
              <a:gd name="connsiteY50" fmla="*/ 5761681 h 6735619"/>
              <a:gd name="connsiteX51" fmla="*/ 1174995 w 4833822"/>
              <a:gd name="connsiteY51" fmla="*/ 5629080 h 6735619"/>
              <a:gd name="connsiteX52" fmla="*/ 3960412 w 4833822"/>
              <a:gd name="connsiteY52" fmla="*/ 5599805 h 6735619"/>
              <a:gd name="connsiteX53" fmla="*/ 4095776 w 4833822"/>
              <a:gd name="connsiteY53" fmla="*/ 5657750 h 6735619"/>
              <a:gd name="connsiteX54" fmla="*/ 4052767 w 4833822"/>
              <a:gd name="connsiteY54" fmla="*/ 5686420 h 6735619"/>
              <a:gd name="connsiteX55" fmla="*/ 3852081 w 4833822"/>
              <a:gd name="connsiteY55" fmla="*/ 5654169 h 6735619"/>
              <a:gd name="connsiteX56" fmla="*/ 3859245 w 4833822"/>
              <a:gd name="connsiteY56" fmla="*/ 5618330 h 6735619"/>
              <a:gd name="connsiteX57" fmla="*/ 3917370 w 4833822"/>
              <a:gd name="connsiteY57" fmla="*/ 5600805 h 6735619"/>
              <a:gd name="connsiteX58" fmla="*/ 3960412 w 4833822"/>
              <a:gd name="connsiteY58" fmla="*/ 5599805 h 6735619"/>
              <a:gd name="connsiteX59" fmla="*/ 2177948 w 4833822"/>
              <a:gd name="connsiteY59" fmla="*/ 5505555 h 6735619"/>
              <a:gd name="connsiteX60" fmla="*/ 2146198 w 4833822"/>
              <a:gd name="connsiteY60" fmla="*/ 5528737 h 6735619"/>
              <a:gd name="connsiteX61" fmla="*/ 1680303 w 4833822"/>
              <a:gd name="connsiteY61" fmla="*/ 6227579 h 6735619"/>
              <a:gd name="connsiteX62" fmla="*/ 1762730 w 4833822"/>
              <a:gd name="connsiteY62" fmla="*/ 6589539 h 6735619"/>
              <a:gd name="connsiteX63" fmla="*/ 1802152 w 4833822"/>
              <a:gd name="connsiteY63" fmla="*/ 6310006 h 6735619"/>
              <a:gd name="connsiteX64" fmla="*/ 2081691 w 4833822"/>
              <a:gd name="connsiteY64" fmla="*/ 6152316 h 6735619"/>
              <a:gd name="connsiteX65" fmla="*/ 1845157 w 4833822"/>
              <a:gd name="connsiteY65" fmla="*/ 6234743 h 6735619"/>
              <a:gd name="connsiteX66" fmla="*/ 1744810 w 4833822"/>
              <a:gd name="connsiteY66" fmla="*/ 6206077 h 6735619"/>
              <a:gd name="connsiteX67" fmla="*/ 2060189 w 4833822"/>
              <a:gd name="connsiteY67" fmla="*/ 6051974 h 6735619"/>
              <a:gd name="connsiteX68" fmla="*/ 2178451 w 4833822"/>
              <a:gd name="connsiteY68" fmla="*/ 5991044 h 6735619"/>
              <a:gd name="connsiteX69" fmla="*/ 2293136 w 4833822"/>
              <a:gd name="connsiteY69" fmla="*/ 5525155 h 6735619"/>
              <a:gd name="connsiteX70" fmla="*/ 1999259 w 4833822"/>
              <a:gd name="connsiteY70" fmla="*/ 5940876 h 6735619"/>
              <a:gd name="connsiteX71" fmla="*/ 2196371 w 4833822"/>
              <a:gd name="connsiteY71" fmla="*/ 5510817 h 6735619"/>
              <a:gd name="connsiteX72" fmla="*/ 2177948 w 4833822"/>
              <a:gd name="connsiteY72" fmla="*/ 5505555 h 6735619"/>
              <a:gd name="connsiteX73" fmla="*/ 2511745 w 4833822"/>
              <a:gd name="connsiteY73" fmla="*/ 5492902 h 6735619"/>
              <a:gd name="connsiteX74" fmla="*/ 2482010 w 4833822"/>
              <a:gd name="connsiteY74" fmla="*/ 5721198 h 6735619"/>
              <a:gd name="connsiteX75" fmla="*/ 2486655 w 4833822"/>
              <a:gd name="connsiteY75" fmla="*/ 5786763 h 6735619"/>
              <a:gd name="connsiteX76" fmla="*/ 2514429 w 4833822"/>
              <a:gd name="connsiteY76" fmla="*/ 5802442 h 6735619"/>
              <a:gd name="connsiteX77" fmla="*/ 2526077 w 4833822"/>
              <a:gd name="connsiteY77" fmla="*/ 5826188 h 6735619"/>
              <a:gd name="connsiteX78" fmla="*/ 2486655 w 4833822"/>
              <a:gd name="connsiteY78" fmla="*/ 5786766 h 6735619"/>
              <a:gd name="connsiteX79" fmla="*/ 2486655 w 4833822"/>
              <a:gd name="connsiteY79" fmla="*/ 5786769 h 6735619"/>
              <a:gd name="connsiteX80" fmla="*/ 2440069 w 4833822"/>
              <a:gd name="connsiteY80" fmla="*/ 6062725 h 6735619"/>
              <a:gd name="connsiteX81" fmla="*/ 2375563 w 4833822"/>
              <a:gd name="connsiteY81" fmla="*/ 5625497 h 6735619"/>
              <a:gd name="connsiteX82" fmla="*/ 2296718 w 4833822"/>
              <a:gd name="connsiteY82" fmla="*/ 5994632 h 6735619"/>
              <a:gd name="connsiteX83" fmla="*/ 2429318 w 4833822"/>
              <a:gd name="connsiteY83" fmla="*/ 6116481 h 6735619"/>
              <a:gd name="connsiteX84" fmla="*/ 2493825 w 4833822"/>
              <a:gd name="connsiteY84" fmla="*/ 6016134 h 6735619"/>
              <a:gd name="connsiteX85" fmla="*/ 2529665 w 4833822"/>
              <a:gd name="connsiteY85" fmla="*/ 5826191 h 6735619"/>
              <a:gd name="connsiteX86" fmla="*/ 2511745 w 4833822"/>
              <a:gd name="connsiteY86" fmla="*/ 5492902 h 6735619"/>
              <a:gd name="connsiteX87" fmla="*/ 2808528 w 4833822"/>
              <a:gd name="connsiteY87" fmla="*/ 5490436 h 6735619"/>
              <a:gd name="connsiteX88" fmla="*/ 2784115 w 4833822"/>
              <a:gd name="connsiteY88" fmla="*/ 5503653 h 6735619"/>
              <a:gd name="connsiteX89" fmla="*/ 2798448 w 4833822"/>
              <a:gd name="connsiteY89" fmla="*/ 5578911 h 6735619"/>
              <a:gd name="connsiteX90" fmla="*/ 2880875 w 4833822"/>
              <a:gd name="connsiteY90" fmla="*/ 5693591 h 6735619"/>
              <a:gd name="connsiteX91" fmla="*/ 3142493 w 4833822"/>
              <a:gd name="connsiteY91" fmla="*/ 6023303 h 6735619"/>
              <a:gd name="connsiteX92" fmla="*/ 2891625 w 4833822"/>
              <a:gd name="connsiteY92" fmla="*/ 5858444 h 6735619"/>
              <a:gd name="connsiteX93" fmla="*/ 2683768 w 4833822"/>
              <a:gd name="connsiteY93" fmla="*/ 5614746 h 6735619"/>
              <a:gd name="connsiteX94" fmla="*/ 2651515 w 4833822"/>
              <a:gd name="connsiteY94" fmla="*/ 5639835 h 6735619"/>
              <a:gd name="connsiteX95" fmla="*/ 2866541 w 4833822"/>
              <a:gd name="connsiteY95" fmla="*/ 5883534 h 6735619"/>
              <a:gd name="connsiteX96" fmla="*/ 3389773 w 4833822"/>
              <a:gd name="connsiteY96" fmla="*/ 6482028 h 6735619"/>
              <a:gd name="connsiteX97" fmla="*/ 3637059 w 4833822"/>
              <a:gd name="connsiteY97" fmla="*/ 6525032 h 6735619"/>
              <a:gd name="connsiteX98" fmla="*/ 3246422 w 4833822"/>
              <a:gd name="connsiteY98" fmla="*/ 6155903 h 6735619"/>
              <a:gd name="connsiteX99" fmla="*/ 3400524 w 4833822"/>
              <a:gd name="connsiteY99" fmla="*/ 6206077 h 6735619"/>
              <a:gd name="connsiteX100" fmla="*/ 3336018 w 4833822"/>
              <a:gd name="connsiteY100" fmla="*/ 6059138 h 6735619"/>
              <a:gd name="connsiteX101" fmla="*/ 3095901 w 4833822"/>
              <a:gd name="connsiteY101" fmla="*/ 5797525 h 6735619"/>
              <a:gd name="connsiteX102" fmla="*/ 2862954 w 4833822"/>
              <a:gd name="connsiteY102" fmla="*/ 5528737 h 6735619"/>
              <a:gd name="connsiteX103" fmla="*/ 2808528 w 4833822"/>
              <a:gd name="connsiteY103" fmla="*/ 5490436 h 6735619"/>
              <a:gd name="connsiteX104" fmla="*/ 1587125 w 4833822"/>
              <a:gd name="connsiteY104" fmla="*/ 5446311 h 6735619"/>
              <a:gd name="connsiteX105" fmla="*/ 798688 w 4833822"/>
              <a:gd name="connsiteY105" fmla="*/ 5654174 h 6735619"/>
              <a:gd name="connsiteX106" fmla="*/ 780768 w 4833822"/>
              <a:gd name="connsiteY106" fmla="*/ 6277752 h 6735619"/>
              <a:gd name="connsiteX107" fmla="*/ 791519 w 4833822"/>
              <a:gd name="connsiteY107" fmla="*/ 6084228 h 6735619"/>
              <a:gd name="connsiteX108" fmla="*/ 709092 w 4833822"/>
              <a:gd name="connsiteY108" fmla="*/ 5722262 h 6735619"/>
              <a:gd name="connsiteX109" fmla="*/ 368634 w 4833822"/>
              <a:gd name="connsiteY109" fmla="*/ 5733013 h 6735619"/>
              <a:gd name="connsiteX110" fmla="*/ 332793 w 4833822"/>
              <a:gd name="connsiteY110" fmla="*/ 5758103 h 6735619"/>
              <a:gd name="connsiteX111" fmla="*/ 368634 w 4833822"/>
              <a:gd name="connsiteY111" fmla="*/ 5772436 h 6735619"/>
              <a:gd name="connsiteX112" fmla="*/ 350714 w 4833822"/>
              <a:gd name="connsiteY112" fmla="*/ 6073476 h 6735619"/>
              <a:gd name="connsiteX113" fmla="*/ 447479 w 4833822"/>
              <a:gd name="connsiteY113" fmla="*/ 6137983 h 6735619"/>
              <a:gd name="connsiteX114" fmla="*/ 486896 w 4833822"/>
              <a:gd name="connsiteY114" fmla="*/ 6037636 h 6735619"/>
              <a:gd name="connsiteX115" fmla="*/ 468981 w 4833822"/>
              <a:gd name="connsiteY115" fmla="*/ 5919369 h 6735619"/>
              <a:gd name="connsiteX116" fmla="*/ 372216 w 4833822"/>
              <a:gd name="connsiteY116" fmla="*/ 6026885 h 6735619"/>
              <a:gd name="connsiteX117" fmla="*/ 382967 w 4833822"/>
              <a:gd name="connsiteY117" fmla="*/ 5876364 h 6735619"/>
              <a:gd name="connsiteX118" fmla="*/ 497647 w 4833822"/>
              <a:gd name="connsiteY118" fmla="*/ 5836942 h 6735619"/>
              <a:gd name="connsiteX119" fmla="*/ 569323 w 4833822"/>
              <a:gd name="connsiteY119" fmla="*/ 5951627 h 6735619"/>
              <a:gd name="connsiteX120" fmla="*/ 580074 w 4833822"/>
              <a:gd name="connsiteY120" fmla="*/ 6163067 h 6735619"/>
              <a:gd name="connsiteX121" fmla="*/ 612332 w 4833822"/>
              <a:gd name="connsiteY121" fmla="*/ 5919369 h 6735619"/>
              <a:gd name="connsiteX122" fmla="*/ 497647 w 4833822"/>
              <a:gd name="connsiteY122" fmla="*/ 5686422 h 6735619"/>
              <a:gd name="connsiteX123" fmla="*/ 730594 w 4833822"/>
              <a:gd name="connsiteY123" fmla="*/ 6091391 h 6735619"/>
              <a:gd name="connsiteX124" fmla="*/ 547826 w 4833822"/>
              <a:gd name="connsiteY124" fmla="*/ 6256250 h 6735619"/>
              <a:gd name="connsiteX125" fmla="*/ 834528 w 4833822"/>
              <a:gd name="connsiteY125" fmla="*/ 6288503 h 6735619"/>
              <a:gd name="connsiteX126" fmla="*/ 1533370 w 4833822"/>
              <a:gd name="connsiteY126" fmla="*/ 5772436 h 6735619"/>
              <a:gd name="connsiteX127" fmla="*/ 1633712 w 4833822"/>
              <a:gd name="connsiteY127" fmla="*/ 5639835 h 6735619"/>
              <a:gd name="connsiteX128" fmla="*/ 1142733 w 4833822"/>
              <a:gd name="connsiteY128" fmla="*/ 5955209 h 6735619"/>
              <a:gd name="connsiteX129" fmla="*/ 1031635 w 4833822"/>
              <a:gd name="connsiteY129" fmla="*/ 5983881 h 6735619"/>
              <a:gd name="connsiteX130" fmla="*/ 1096142 w 4833822"/>
              <a:gd name="connsiteY130" fmla="*/ 5883534 h 6735619"/>
              <a:gd name="connsiteX131" fmla="*/ 1587125 w 4833822"/>
              <a:gd name="connsiteY131" fmla="*/ 5446311 h 6735619"/>
              <a:gd name="connsiteX132" fmla="*/ 3072607 w 4833822"/>
              <a:gd name="connsiteY132" fmla="*/ 5437351 h 6735619"/>
              <a:gd name="connsiteX133" fmla="*/ 2988391 w 4833822"/>
              <a:gd name="connsiteY133" fmla="*/ 5471395 h 6735619"/>
              <a:gd name="connsiteX134" fmla="*/ 3038564 w 4833822"/>
              <a:gd name="connsiteY134" fmla="*/ 5582493 h 6735619"/>
              <a:gd name="connsiteX135" fmla="*/ 3407693 w 4833822"/>
              <a:gd name="connsiteY135" fmla="*/ 5998214 h 6735619"/>
              <a:gd name="connsiteX136" fmla="*/ 3576134 w 4833822"/>
              <a:gd name="connsiteY136" fmla="*/ 6037636 h 6735619"/>
              <a:gd name="connsiteX137" fmla="*/ 4002606 w 4833822"/>
              <a:gd name="connsiteY137" fmla="*/ 6141565 h 6735619"/>
              <a:gd name="connsiteX138" fmla="*/ 4124455 w 4833822"/>
              <a:gd name="connsiteY138" fmla="*/ 6223992 h 6735619"/>
              <a:gd name="connsiteX139" fmla="*/ 3586885 w 4833822"/>
              <a:gd name="connsiteY139" fmla="*/ 5675671 h 6735619"/>
              <a:gd name="connsiteX140" fmla="*/ 3339600 w 4833822"/>
              <a:gd name="connsiteY140" fmla="*/ 5532319 h 6735619"/>
              <a:gd name="connsiteX141" fmla="*/ 3551045 w 4833822"/>
              <a:gd name="connsiteY141" fmla="*/ 5707929 h 6735619"/>
              <a:gd name="connsiteX142" fmla="*/ 3658561 w 4833822"/>
              <a:gd name="connsiteY142" fmla="*/ 5890703 h 6735619"/>
              <a:gd name="connsiteX143" fmla="*/ 3536712 w 4833822"/>
              <a:gd name="connsiteY143" fmla="*/ 5815440 h 6735619"/>
              <a:gd name="connsiteX144" fmla="*/ 3167577 w 4833822"/>
              <a:gd name="connsiteY144" fmla="*/ 5478564 h 6735619"/>
              <a:gd name="connsiteX145" fmla="*/ 3072607 w 4833822"/>
              <a:gd name="connsiteY145" fmla="*/ 5437351 h 6735619"/>
              <a:gd name="connsiteX146" fmla="*/ 1497530 w 4833822"/>
              <a:gd name="connsiteY146" fmla="*/ 5349551 h 6735619"/>
              <a:gd name="connsiteX147" fmla="*/ 644585 w 4833822"/>
              <a:gd name="connsiteY147" fmla="*/ 5474982 h 6735619"/>
              <a:gd name="connsiteX148" fmla="*/ 404469 w 4833822"/>
              <a:gd name="connsiteY148" fmla="*/ 5550239 h 6735619"/>
              <a:gd name="connsiteX149" fmla="*/ 218113 w 4833822"/>
              <a:gd name="connsiteY149" fmla="*/ 5704342 h 6735619"/>
              <a:gd name="connsiteX150" fmla="*/ 347132 w 4833822"/>
              <a:gd name="connsiteY150" fmla="*/ 6223992 h 6735619"/>
              <a:gd name="connsiteX151" fmla="*/ 218113 w 4833822"/>
              <a:gd name="connsiteY151" fmla="*/ 5858444 h 6735619"/>
              <a:gd name="connsiteX152" fmla="*/ 289789 w 4833822"/>
              <a:gd name="connsiteY152" fmla="*/ 5750933 h 6735619"/>
              <a:gd name="connsiteX153" fmla="*/ 271869 w 4833822"/>
              <a:gd name="connsiteY153" fmla="*/ 5736600 h 6735619"/>
              <a:gd name="connsiteX154" fmla="*/ 304127 w 4833822"/>
              <a:gd name="connsiteY154" fmla="*/ 5643417 h 6735619"/>
              <a:gd name="connsiteX155" fmla="*/ 400887 w 4833822"/>
              <a:gd name="connsiteY155" fmla="*/ 5560991 h 6735619"/>
              <a:gd name="connsiteX156" fmla="*/ 404469 w 4833822"/>
              <a:gd name="connsiteY156" fmla="*/ 5553821 h 6735619"/>
              <a:gd name="connsiteX157" fmla="*/ 408056 w 4833822"/>
              <a:gd name="connsiteY157" fmla="*/ 5553821 h 6735619"/>
              <a:gd name="connsiteX158" fmla="*/ 569323 w 4833822"/>
              <a:gd name="connsiteY158" fmla="*/ 5510817 h 6735619"/>
              <a:gd name="connsiteX159" fmla="*/ 777186 w 4833822"/>
              <a:gd name="connsiteY159" fmla="*/ 5621915 h 6735619"/>
              <a:gd name="connsiteX160" fmla="*/ 1250249 w 4833822"/>
              <a:gd name="connsiteY160" fmla="*/ 5453474 h 6735619"/>
              <a:gd name="connsiteX161" fmla="*/ 1497530 w 4833822"/>
              <a:gd name="connsiteY161" fmla="*/ 5349551 h 6735619"/>
              <a:gd name="connsiteX162" fmla="*/ 3393360 w 4833822"/>
              <a:gd name="connsiteY162" fmla="*/ 5308781 h 6735619"/>
              <a:gd name="connsiteX163" fmla="*/ 3271511 w 4833822"/>
              <a:gd name="connsiteY163" fmla="*/ 5345964 h 6735619"/>
              <a:gd name="connsiteX164" fmla="*/ 3486538 w 4833822"/>
              <a:gd name="connsiteY164" fmla="*/ 5474982 h 6735619"/>
              <a:gd name="connsiteX165" fmla="*/ 4092197 w 4833822"/>
              <a:gd name="connsiteY165" fmla="*/ 5808276 h 6735619"/>
              <a:gd name="connsiteX166" fmla="*/ 3873588 w 4833822"/>
              <a:gd name="connsiteY166" fmla="*/ 5808276 h 6735619"/>
              <a:gd name="connsiteX167" fmla="*/ 4002606 w 4833822"/>
              <a:gd name="connsiteY167" fmla="*/ 5937289 h 6735619"/>
              <a:gd name="connsiteX168" fmla="*/ 4106535 w 4833822"/>
              <a:gd name="connsiteY168" fmla="*/ 5908618 h 6735619"/>
              <a:gd name="connsiteX169" fmla="*/ 4325144 w 4833822"/>
              <a:gd name="connsiteY169" fmla="*/ 5582493 h 6735619"/>
              <a:gd name="connsiteX170" fmla="*/ 4038441 w 4833822"/>
              <a:gd name="connsiteY170" fmla="*/ 5492902 h 6735619"/>
              <a:gd name="connsiteX171" fmla="*/ 3624178 w 4833822"/>
              <a:gd name="connsiteY171" fmla="*/ 5479290 h 6735619"/>
              <a:gd name="connsiteX172" fmla="*/ 3486739 w 4833822"/>
              <a:gd name="connsiteY172" fmla="*/ 5453511 h 6735619"/>
              <a:gd name="connsiteX173" fmla="*/ 3486739 w 4833822"/>
              <a:gd name="connsiteY173" fmla="*/ 5457506 h 6735619"/>
              <a:gd name="connsiteX174" fmla="*/ 3485394 w 4833822"/>
              <a:gd name="connsiteY174" fmla="*/ 5454817 h 6735619"/>
              <a:gd name="connsiteX175" fmla="*/ 3486706 w 4833822"/>
              <a:gd name="connsiteY175" fmla="*/ 5453505 h 6735619"/>
              <a:gd name="connsiteX176" fmla="*/ 3486538 w 4833822"/>
              <a:gd name="connsiteY176" fmla="*/ 5453474 h 6735619"/>
              <a:gd name="connsiteX177" fmla="*/ 3543876 w 4833822"/>
              <a:gd name="connsiteY177" fmla="*/ 5392550 h 6735619"/>
              <a:gd name="connsiteX178" fmla="*/ 4518674 w 4833822"/>
              <a:gd name="connsiteY178" fmla="*/ 5539488 h 6735619"/>
              <a:gd name="connsiteX179" fmla="*/ 4328731 w 4833822"/>
              <a:gd name="connsiteY179" fmla="*/ 5736600 h 6735619"/>
              <a:gd name="connsiteX180" fmla="*/ 4457745 w 4833822"/>
              <a:gd name="connsiteY180" fmla="*/ 5664919 h 6735619"/>
              <a:gd name="connsiteX181" fmla="*/ 4579599 w 4833822"/>
              <a:gd name="connsiteY181" fmla="*/ 5657756 h 6735619"/>
              <a:gd name="connsiteX182" fmla="*/ 4500754 w 4833822"/>
              <a:gd name="connsiteY182" fmla="*/ 5736600 h 6735619"/>
              <a:gd name="connsiteX183" fmla="*/ 4314393 w 4833822"/>
              <a:gd name="connsiteY183" fmla="*/ 5969548 h 6735619"/>
              <a:gd name="connsiteX184" fmla="*/ 4346651 w 4833822"/>
              <a:gd name="connsiteY184" fmla="*/ 6034054 h 6735619"/>
              <a:gd name="connsiteX185" fmla="*/ 4403989 w 4833822"/>
              <a:gd name="connsiteY185" fmla="*/ 5983881 h 6735619"/>
              <a:gd name="connsiteX186" fmla="*/ 4482833 w 4833822"/>
              <a:gd name="connsiteY186" fmla="*/ 5793938 h 6735619"/>
              <a:gd name="connsiteX187" fmla="*/ 4590350 w 4833822"/>
              <a:gd name="connsiteY187" fmla="*/ 5772436 h 6735619"/>
              <a:gd name="connsiteX188" fmla="*/ 4608265 w 4833822"/>
              <a:gd name="connsiteY188" fmla="*/ 5854862 h 6735619"/>
              <a:gd name="connsiteX189" fmla="*/ 4608265 w 4833822"/>
              <a:gd name="connsiteY189" fmla="*/ 5858444 h 6735619"/>
              <a:gd name="connsiteX190" fmla="*/ 4421909 w 4833822"/>
              <a:gd name="connsiteY190" fmla="*/ 6069889 h 6735619"/>
              <a:gd name="connsiteX191" fmla="*/ 4608265 w 4833822"/>
              <a:gd name="connsiteY191" fmla="*/ 5858444 h 6735619"/>
              <a:gd name="connsiteX192" fmla="*/ 4611852 w 4833822"/>
              <a:gd name="connsiteY192" fmla="*/ 5854862 h 6735619"/>
              <a:gd name="connsiteX193" fmla="*/ 4611852 w 4833822"/>
              <a:gd name="connsiteY193" fmla="*/ 5851280 h 6735619"/>
              <a:gd name="connsiteX194" fmla="*/ 4694279 w 4833822"/>
              <a:gd name="connsiteY194" fmla="*/ 5836942 h 6735619"/>
              <a:gd name="connsiteX195" fmla="*/ 4651275 w 4833822"/>
              <a:gd name="connsiteY195" fmla="*/ 5661338 h 6735619"/>
              <a:gd name="connsiteX196" fmla="*/ 4572429 w 4833822"/>
              <a:gd name="connsiteY196" fmla="*/ 5543070 h 6735619"/>
              <a:gd name="connsiteX197" fmla="*/ 4583181 w 4833822"/>
              <a:gd name="connsiteY197" fmla="*/ 5449893 h 6735619"/>
              <a:gd name="connsiteX198" fmla="*/ 4436247 w 4833822"/>
              <a:gd name="connsiteY198" fmla="*/ 5403306 h 6735619"/>
              <a:gd name="connsiteX199" fmla="*/ 3504459 w 4833822"/>
              <a:gd name="connsiteY199" fmla="*/ 5317292 h 6735619"/>
              <a:gd name="connsiteX200" fmla="*/ 3393360 w 4833822"/>
              <a:gd name="connsiteY200" fmla="*/ 5308781 h 6735619"/>
              <a:gd name="connsiteX201" fmla="*/ 655337 w 4833822"/>
              <a:gd name="connsiteY201" fmla="*/ 5177523 h 6735619"/>
              <a:gd name="connsiteX202" fmla="*/ 637416 w 4833822"/>
              <a:gd name="connsiteY202" fmla="*/ 5234866 h 6735619"/>
              <a:gd name="connsiteX203" fmla="*/ 863200 w 4833822"/>
              <a:gd name="connsiteY203" fmla="*/ 5338795 h 6735619"/>
              <a:gd name="connsiteX204" fmla="*/ 734181 w 4833822"/>
              <a:gd name="connsiteY204" fmla="*/ 5199030 h 6735619"/>
              <a:gd name="connsiteX205" fmla="*/ 655337 w 4833822"/>
              <a:gd name="connsiteY205" fmla="*/ 5177523 h 6735619"/>
              <a:gd name="connsiteX206" fmla="*/ 465399 w 4833822"/>
              <a:gd name="connsiteY206" fmla="*/ 5138106 h 6735619"/>
              <a:gd name="connsiteX207" fmla="*/ 465399 w 4833822"/>
              <a:gd name="connsiteY207" fmla="*/ 5338795 h 6735619"/>
              <a:gd name="connsiteX208" fmla="*/ 501234 w 4833822"/>
              <a:gd name="connsiteY208" fmla="*/ 5396137 h 6735619"/>
              <a:gd name="connsiteX209" fmla="*/ 554990 w 4833822"/>
              <a:gd name="connsiteY209" fmla="*/ 5342382 h 6735619"/>
              <a:gd name="connsiteX210" fmla="*/ 465399 w 4833822"/>
              <a:gd name="connsiteY210" fmla="*/ 5138106 h 6735619"/>
              <a:gd name="connsiteX211" fmla="*/ 4325169 w 4833822"/>
              <a:gd name="connsiteY211" fmla="*/ 5057209 h 6735619"/>
              <a:gd name="connsiteX212" fmla="*/ 3959602 w 4833822"/>
              <a:gd name="connsiteY212" fmla="*/ 5263537 h 6735619"/>
              <a:gd name="connsiteX213" fmla="*/ 4360985 w 4833822"/>
              <a:gd name="connsiteY213" fmla="*/ 5173941 h 6735619"/>
              <a:gd name="connsiteX214" fmla="*/ 4278558 w 4833822"/>
              <a:gd name="connsiteY214" fmla="*/ 5285039 h 6735619"/>
              <a:gd name="connsiteX215" fmla="*/ 4454163 w 4833822"/>
              <a:gd name="connsiteY215" fmla="*/ 5238448 h 6735619"/>
              <a:gd name="connsiteX216" fmla="*/ 4368153 w 4833822"/>
              <a:gd name="connsiteY216" fmla="*/ 5062843 h 6735619"/>
              <a:gd name="connsiteX217" fmla="*/ 4325169 w 4833822"/>
              <a:gd name="connsiteY217" fmla="*/ 5057209 h 6735619"/>
              <a:gd name="connsiteX218" fmla="*/ 4156709 w 4833822"/>
              <a:gd name="connsiteY218" fmla="*/ 5023421 h 6735619"/>
              <a:gd name="connsiteX219" fmla="*/ 3748157 w 4833822"/>
              <a:gd name="connsiteY219" fmla="*/ 5105847 h 6735619"/>
              <a:gd name="connsiteX220" fmla="*/ 3529543 w 4833822"/>
              <a:gd name="connsiteY220" fmla="*/ 5227696 h 6735619"/>
              <a:gd name="connsiteX221" fmla="*/ 3805494 w 4833822"/>
              <a:gd name="connsiteY221" fmla="*/ 5130937 h 6735619"/>
              <a:gd name="connsiteX222" fmla="*/ 4156709 w 4833822"/>
              <a:gd name="connsiteY222" fmla="*/ 5023421 h 6735619"/>
              <a:gd name="connsiteX223" fmla="*/ 399937 w 4833822"/>
              <a:gd name="connsiteY223" fmla="*/ 4979633 h 6735619"/>
              <a:gd name="connsiteX224" fmla="*/ 210944 w 4833822"/>
              <a:gd name="connsiteY224" fmla="*/ 5059261 h 6735619"/>
              <a:gd name="connsiteX225" fmla="*/ 124936 w 4833822"/>
              <a:gd name="connsiteY225" fmla="*/ 5202612 h 6735619"/>
              <a:gd name="connsiteX226" fmla="*/ 275451 w 4833822"/>
              <a:gd name="connsiteY226" fmla="*/ 5195443 h 6735619"/>
              <a:gd name="connsiteX227" fmla="*/ 304127 w 4833822"/>
              <a:gd name="connsiteY227" fmla="*/ 5213363 h 6735619"/>
              <a:gd name="connsiteX228" fmla="*/ 271869 w 4833822"/>
              <a:gd name="connsiteY228" fmla="*/ 5449893 h 6735619"/>
              <a:gd name="connsiteX229" fmla="*/ 311291 w 4833822"/>
              <a:gd name="connsiteY229" fmla="*/ 5292208 h 6735619"/>
              <a:gd name="connsiteX230" fmla="*/ 243203 w 4833822"/>
              <a:gd name="connsiteY230" fmla="*/ 5084345 h 6735619"/>
              <a:gd name="connsiteX231" fmla="*/ 1214409 w 4833822"/>
              <a:gd name="connsiteY231" fmla="*/ 5062843 h 6735619"/>
              <a:gd name="connsiteX232" fmla="*/ 465399 w 4833822"/>
              <a:gd name="connsiteY232" fmla="*/ 4980416 h 6735619"/>
              <a:gd name="connsiteX233" fmla="*/ 399937 w 4833822"/>
              <a:gd name="connsiteY233" fmla="*/ 4979633 h 6735619"/>
              <a:gd name="connsiteX234" fmla="*/ 2524908 w 4833822"/>
              <a:gd name="connsiteY234" fmla="*/ 3845334 h 6735619"/>
              <a:gd name="connsiteX235" fmla="*/ 2732856 w 4833822"/>
              <a:gd name="connsiteY235" fmla="*/ 4487253 h 6735619"/>
              <a:gd name="connsiteX236" fmla="*/ 2775802 w 4833822"/>
              <a:gd name="connsiteY236" fmla="*/ 4557322 h 6735619"/>
              <a:gd name="connsiteX237" fmla="*/ 2823267 w 4833822"/>
              <a:gd name="connsiteY237" fmla="*/ 4480472 h 6735619"/>
              <a:gd name="connsiteX238" fmla="*/ 2879774 w 4833822"/>
              <a:gd name="connsiteY238" fmla="*/ 4270266 h 6735619"/>
              <a:gd name="connsiteX239" fmla="*/ 2920458 w 4833822"/>
              <a:gd name="connsiteY239" fmla="*/ 4803691 h 6735619"/>
              <a:gd name="connsiteX240" fmla="*/ 3132925 w 4833822"/>
              <a:gd name="connsiteY240" fmla="*/ 4744924 h 6735619"/>
              <a:gd name="connsiteX241" fmla="*/ 2879774 w 4833822"/>
              <a:gd name="connsiteY241" fmla="*/ 5120132 h 6735619"/>
              <a:gd name="connsiteX242" fmla="*/ 2131619 w 4833822"/>
              <a:gd name="connsiteY242" fmla="*/ 5068146 h 6735619"/>
              <a:gd name="connsiteX243" fmla="*/ 1894289 w 4833822"/>
              <a:gd name="connsiteY243" fmla="*/ 4717802 h 6735619"/>
              <a:gd name="connsiteX244" fmla="*/ 2075111 w 4833822"/>
              <a:gd name="connsiteY244" fmla="*/ 4805953 h 6735619"/>
              <a:gd name="connsiteX245" fmla="*/ 2086414 w 4833822"/>
              <a:gd name="connsiteY245" fmla="*/ 4290608 h 6735619"/>
              <a:gd name="connsiteX246" fmla="*/ 2163263 w 4833822"/>
              <a:gd name="connsiteY246" fmla="*/ 4435267 h 6735619"/>
              <a:gd name="connsiteX247" fmla="*/ 2224289 w 4833822"/>
              <a:gd name="connsiteY247" fmla="*/ 4480472 h 6735619"/>
              <a:gd name="connsiteX248" fmla="*/ 2242372 w 4833822"/>
              <a:gd name="connsiteY248" fmla="*/ 4417184 h 6735619"/>
              <a:gd name="connsiteX249" fmla="*/ 2524908 w 4833822"/>
              <a:gd name="connsiteY249" fmla="*/ 3845334 h 6735619"/>
              <a:gd name="connsiteX250" fmla="*/ 2540406 w 4833822"/>
              <a:gd name="connsiteY250" fmla="*/ 3037993 h 6735619"/>
              <a:gd name="connsiteX251" fmla="*/ 2092432 w 4833822"/>
              <a:gd name="connsiteY251" fmla="*/ 3944690 h 6735619"/>
              <a:gd name="connsiteX252" fmla="*/ 2063761 w 4833822"/>
              <a:gd name="connsiteY252" fmla="*/ 4045037 h 6735619"/>
              <a:gd name="connsiteX253" fmla="*/ 1967001 w 4833822"/>
              <a:gd name="connsiteY253" fmla="*/ 3973361 h 6735619"/>
              <a:gd name="connsiteX254" fmla="*/ 1845152 w 4833822"/>
              <a:gd name="connsiteY254" fmla="*/ 3743997 h 6735619"/>
              <a:gd name="connsiteX255" fmla="*/ 1827232 w 4833822"/>
              <a:gd name="connsiteY255" fmla="*/ 4561104 h 6735619"/>
              <a:gd name="connsiteX256" fmla="*/ 1540529 w 4833822"/>
              <a:gd name="connsiteY256" fmla="*/ 4421335 h 6735619"/>
              <a:gd name="connsiteX257" fmla="*/ 1916828 w 4833822"/>
              <a:gd name="connsiteY257" fmla="*/ 4976824 h 6735619"/>
              <a:gd name="connsiteX258" fmla="*/ 3103066 w 4833822"/>
              <a:gd name="connsiteY258" fmla="*/ 5059251 h 6735619"/>
              <a:gd name="connsiteX259" fmla="*/ 3504448 w 4833822"/>
              <a:gd name="connsiteY259" fmla="*/ 4464339 h 6735619"/>
              <a:gd name="connsiteX260" fmla="*/ 3167572 w 4833822"/>
              <a:gd name="connsiteY260" fmla="*/ 4557517 h 6735619"/>
              <a:gd name="connsiteX261" fmla="*/ 3103066 w 4833822"/>
              <a:gd name="connsiteY261" fmla="*/ 3711743 h 6735619"/>
              <a:gd name="connsiteX262" fmla="*/ 3013470 w 4833822"/>
              <a:gd name="connsiteY262" fmla="*/ 4045037 h 6735619"/>
              <a:gd name="connsiteX263" fmla="*/ 2938212 w 4833822"/>
              <a:gd name="connsiteY263" fmla="*/ 4166886 h 6735619"/>
              <a:gd name="connsiteX264" fmla="*/ 2870119 w 4833822"/>
              <a:gd name="connsiteY264" fmla="*/ 4055788 h 6735619"/>
              <a:gd name="connsiteX265" fmla="*/ 2540406 w 4833822"/>
              <a:gd name="connsiteY265" fmla="*/ 3037993 h 6735619"/>
              <a:gd name="connsiteX266" fmla="*/ 357884 w 4833822"/>
              <a:gd name="connsiteY266" fmla="*/ 2966322 h 6735619"/>
              <a:gd name="connsiteX267" fmla="*/ 422396 w 4833822"/>
              <a:gd name="connsiteY267" fmla="*/ 3048749 h 6735619"/>
              <a:gd name="connsiteX268" fmla="*/ 522738 w 4833822"/>
              <a:gd name="connsiteY268" fmla="*/ 3550480 h 6735619"/>
              <a:gd name="connsiteX269" fmla="*/ 490485 w 4833822"/>
              <a:gd name="connsiteY269" fmla="*/ 3690250 h 6735619"/>
              <a:gd name="connsiteX270" fmla="*/ 386555 w 4833822"/>
              <a:gd name="connsiteY270" fmla="*/ 3589903 h 6735619"/>
              <a:gd name="connsiteX271" fmla="*/ 286208 w 4833822"/>
              <a:gd name="connsiteY271" fmla="*/ 3048749 h 6735619"/>
              <a:gd name="connsiteX272" fmla="*/ 357884 w 4833822"/>
              <a:gd name="connsiteY272" fmla="*/ 2966322 h 6735619"/>
              <a:gd name="connsiteX273" fmla="*/ 4036204 w 4833822"/>
              <a:gd name="connsiteY273" fmla="*/ 1548931 h 6735619"/>
              <a:gd name="connsiteX274" fmla="*/ 4110123 w 4833822"/>
              <a:gd name="connsiteY274" fmla="*/ 1611646 h 6735619"/>
              <a:gd name="connsiteX275" fmla="*/ 4063531 w 4833822"/>
              <a:gd name="connsiteY275" fmla="*/ 2421590 h 6735619"/>
              <a:gd name="connsiteX276" fmla="*/ 3938100 w 4833822"/>
              <a:gd name="connsiteY276" fmla="*/ 2109796 h 6735619"/>
              <a:gd name="connsiteX277" fmla="*/ 3970353 w 4833822"/>
              <a:gd name="connsiteY277" fmla="*/ 1615233 h 6735619"/>
              <a:gd name="connsiteX278" fmla="*/ 4036204 w 4833822"/>
              <a:gd name="connsiteY278" fmla="*/ 1548931 h 6735619"/>
              <a:gd name="connsiteX279" fmla="*/ 915320 w 4833822"/>
              <a:gd name="connsiteY279" fmla="*/ 1290502 h 6735619"/>
              <a:gd name="connsiteX280" fmla="*/ 1020430 w 4833822"/>
              <a:gd name="connsiteY280" fmla="*/ 1971264 h 6735619"/>
              <a:gd name="connsiteX281" fmla="*/ 811383 w 4833822"/>
              <a:gd name="connsiteY281" fmla="*/ 1931678 h 6735619"/>
              <a:gd name="connsiteX282" fmla="*/ 915320 w 4833822"/>
              <a:gd name="connsiteY282" fmla="*/ 1290502 h 6735619"/>
              <a:gd name="connsiteX283" fmla="*/ 2447237 w 4833822"/>
              <a:gd name="connsiteY283" fmla="*/ 155728 h 6735619"/>
              <a:gd name="connsiteX284" fmla="*/ 2908975 w 4833822"/>
              <a:gd name="connsiteY284" fmla="*/ 1343050 h 6735619"/>
              <a:gd name="connsiteX285" fmla="*/ 3113822 w 4833822"/>
              <a:gd name="connsiteY285" fmla="*/ 2392914 h 6735619"/>
              <a:gd name="connsiteX286" fmla="*/ 3282263 w 4833822"/>
              <a:gd name="connsiteY286" fmla="*/ 1711992 h 6735619"/>
              <a:gd name="connsiteX287" fmla="*/ 3257173 w 4833822"/>
              <a:gd name="connsiteY287" fmla="*/ 1572223 h 6735619"/>
              <a:gd name="connsiteX288" fmla="*/ 3278681 w 4833822"/>
              <a:gd name="connsiteY288" fmla="*/ 1482627 h 6735619"/>
              <a:gd name="connsiteX289" fmla="*/ 3361107 w 4833822"/>
              <a:gd name="connsiteY289" fmla="*/ 1539970 h 6735619"/>
              <a:gd name="connsiteX290" fmla="*/ 3884339 w 4833822"/>
              <a:gd name="connsiteY290" fmla="*/ 2851640 h 6735619"/>
              <a:gd name="connsiteX291" fmla="*/ 3776823 w 4833822"/>
              <a:gd name="connsiteY291" fmla="*/ 3471635 h 6735619"/>
              <a:gd name="connsiteX292" fmla="*/ 4002606 w 4833822"/>
              <a:gd name="connsiteY292" fmla="*/ 3253026 h 6735619"/>
              <a:gd name="connsiteX293" fmla="*/ 4059943 w 4833822"/>
              <a:gd name="connsiteY293" fmla="*/ 3188515 h 6735619"/>
              <a:gd name="connsiteX294" fmla="*/ 4117286 w 4833822"/>
              <a:gd name="connsiteY294" fmla="*/ 3263777 h 6735619"/>
              <a:gd name="connsiteX295" fmla="*/ 4131625 w 4833822"/>
              <a:gd name="connsiteY295" fmla="*/ 4077299 h 6735619"/>
              <a:gd name="connsiteX296" fmla="*/ 3755321 w 4833822"/>
              <a:gd name="connsiteY296" fmla="*/ 4908741 h 6735619"/>
              <a:gd name="connsiteX297" fmla="*/ 3723067 w 4833822"/>
              <a:gd name="connsiteY297" fmla="*/ 4983998 h 6735619"/>
              <a:gd name="connsiteX298" fmla="*/ 4099366 w 4833822"/>
              <a:gd name="connsiteY298" fmla="*/ 4923074 h 6735619"/>
              <a:gd name="connsiteX299" fmla="*/ 4550927 w 4833822"/>
              <a:gd name="connsiteY299" fmla="*/ 5274288 h 6735619"/>
              <a:gd name="connsiteX300" fmla="*/ 4604683 w 4833822"/>
              <a:gd name="connsiteY300" fmla="*/ 5374635 h 6735619"/>
              <a:gd name="connsiteX301" fmla="*/ 4576011 w 4833822"/>
              <a:gd name="connsiteY301" fmla="*/ 6216828 h 6735619"/>
              <a:gd name="connsiteX302" fmla="*/ 4432660 w 4833822"/>
              <a:gd name="connsiteY302" fmla="*/ 6277752 h 6735619"/>
              <a:gd name="connsiteX303" fmla="*/ 3999019 w 4833822"/>
              <a:gd name="connsiteY303" fmla="*/ 6510699 h 6735619"/>
              <a:gd name="connsiteX304" fmla="*/ 3192667 w 4833822"/>
              <a:gd name="connsiteY304" fmla="*/ 6442606 h 6735619"/>
              <a:gd name="connsiteX305" fmla="*/ 2662265 w 4833822"/>
              <a:gd name="connsiteY305" fmla="*/ 5811858 h 6735619"/>
              <a:gd name="connsiteX306" fmla="*/ 2680186 w 4833822"/>
              <a:gd name="connsiteY306" fmla="*/ 6130814 h 6735619"/>
              <a:gd name="connsiteX307" fmla="*/ 2655096 w 4833822"/>
              <a:gd name="connsiteY307" fmla="*/ 6442606 h 6735619"/>
              <a:gd name="connsiteX308" fmla="*/ 2063771 w 4833822"/>
              <a:gd name="connsiteY308" fmla="*/ 6729308 h 6735619"/>
              <a:gd name="connsiteX309" fmla="*/ 1827242 w 4833822"/>
              <a:gd name="connsiteY309" fmla="*/ 6679135 h 6735619"/>
              <a:gd name="connsiteX310" fmla="*/ 1594295 w 4833822"/>
              <a:gd name="connsiteY310" fmla="*/ 6137983 h 6735619"/>
              <a:gd name="connsiteX311" fmla="*/ 1952673 w 4833822"/>
              <a:gd name="connsiteY311" fmla="*/ 5603995 h 6735619"/>
              <a:gd name="connsiteX312" fmla="*/ 2020761 w 4833822"/>
              <a:gd name="connsiteY312" fmla="*/ 5471395 h 6735619"/>
              <a:gd name="connsiteX313" fmla="*/ 1841575 w 4833822"/>
              <a:gd name="connsiteY313" fmla="*/ 5614746 h 6735619"/>
              <a:gd name="connsiteX314" fmla="*/ 884697 w 4833822"/>
              <a:gd name="connsiteY314" fmla="*/ 6360179 h 6735619"/>
              <a:gd name="connsiteX315" fmla="*/ 547826 w 4833822"/>
              <a:gd name="connsiteY315" fmla="*/ 6392432 h 6735619"/>
              <a:gd name="connsiteX316" fmla="*/ 357883 w 4833822"/>
              <a:gd name="connsiteY316" fmla="*/ 6335095 h 6735619"/>
              <a:gd name="connsiteX317" fmla="*/ 89095 w 4833822"/>
              <a:gd name="connsiteY317" fmla="*/ 5908618 h 6735619"/>
              <a:gd name="connsiteX318" fmla="*/ 46091 w 4833822"/>
              <a:gd name="connsiteY318" fmla="*/ 5557409 h 6735619"/>
              <a:gd name="connsiteX319" fmla="*/ 440310 w 4833822"/>
              <a:gd name="connsiteY319" fmla="*/ 4908741 h 6735619"/>
              <a:gd name="connsiteX320" fmla="*/ 1020884 w 4833822"/>
              <a:gd name="connsiteY320" fmla="*/ 4958914 h 6735619"/>
              <a:gd name="connsiteX321" fmla="*/ 798688 w 4833822"/>
              <a:gd name="connsiteY321" fmla="*/ 4786892 h 6735619"/>
              <a:gd name="connsiteX322" fmla="*/ 766435 w 4833822"/>
              <a:gd name="connsiteY322" fmla="*/ 4729549 h 6735619"/>
              <a:gd name="connsiteX323" fmla="*/ 838110 w 4833822"/>
              <a:gd name="connsiteY323" fmla="*/ 4708047 h 6735619"/>
              <a:gd name="connsiteX324" fmla="*/ 1060306 w 4833822"/>
              <a:gd name="connsiteY324" fmla="*/ 4801225 h 6735619"/>
              <a:gd name="connsiteX325" fmla="*/ 777186 w 4833822"/>
              <a:gd name="connsiteY325" fmla="*/ 4303077 h 6735619"/>
              <a:gd name="connsiteX326" fmla="*/ 723430 w 4833822"/>
              <a:gd name="connsiteY326" fmla="*/ 3769094 h 6735619"/>
              <a:gd name="connsiteX327" fmla="*/ 727012 w 4833822"/>
              <a:gd name="connsiteY327" fmla="*/ 3070253 h 6735619"/>
              <a:gd name="connsiteX328" fmla="*/ 762853 w 4833822"/>
              <a:gd name="connsiteY328" fmla="*/ 2937653 h 6735619"/>
              <a:gd name="connsiteX329" fmla="*/ 1017302 w 4833822"/>
              <a:gd name="connsiteY329" fmla="*/ 3238688 h 6735619"/>
              <a:gd name="connsiteX330" fmla="*/ 1139151 w 4833822"/>
              <a:gd name="connsiteY330" fmla="*/ 3278110 h 6735619"/>
              <a:gd name="connsiteX331" fmla="*/ 1110480 w 4833822"/>
              <a:gd name="connsiteY331" fmla="*/ 3167012 h 6735619"/>
              <a:gd name="connsiteX332" fmla="*/ 1135564 w 4833822"/>
              <a:gd name="connsiteY332" fmla="*/ 2278234 h 6735619"/>
              <a:gd name="connsiteX333" fmla="*/ 1493942 w 4833822"/>
              <a:gd name="connsiteY333" fmla="*/ 1618814 h 6735619"/>
              <a:gd name="connsiteX334" fmla="*/ 1547703 w 4833822"/>
              <a:gd name="connsiteY334" fmla="*/ 1565059 h 6735619"/>
              <a:gd name="connsiteX335" fmla="*/ 1597877 w 4833822"/>
              <a:gd name="connsiteY335" fmla="*/ 1658237 h 6735619"/>
              <a:gd name="connsiteX336" fmla="*/ 2070940 w 4833822"/>
              <a:gd name="connsiteY336" fmla="*/ 2432336 h 6735619"/>
              <a:gd name="connsiteX337" fmla="*/ 1926239 w 4833822"/>
              <a:gd name="connsiteY337" fmla="*/ 1693509 h 6735619"/>
              <a:gd name="connsiteX338" fmla="*/ 2386314 w 4833822"/>
              <a:gd name="connsiteY338" fmla="*/ 181709 h 6735619"/>
              <a:gd name="connsiteX339" fmla="*/ 2447237 w 4833822"/>
              <a:gd name="connsiteY339" fmla="*/ 155728 h 6735619"/>
              <a:gd name="connsiteX0" fmla="*/ 2144854 w 4833822"/>
              <a:gd name="connsiteY0" fmla="*/ 6228540 h 6602189"/>
              <a:gd name="connsiteX1" fmla="*/ 2053020 w 4833822"/>
              <a:gd name="connsiteY1" fmla="*/ 6237500 h 6602189"/>
              <a:gd name="connsiteX2" fmla="*/ 1959837 w 4833822"/>
              <a:gd name="connsiteY2" fmla="*/ 6312758 h 6602189"/>
              <a:gd name="connsiteX3" fmla="*/ 2045851 w 4833822"/>
              <a:gd name="connsiteY3" fmla="*/ 6431025 h 6602189"/>
              <a:gd name="connsiteX4" fmla="*/ 2042269 w 4833822"/>
              <a:gd name="connsiteY4" fmla="*/ 6334260 h 6602189"/>
              <a:gd name="connsiteX5" fmla="*/ 2106775 w 4833822"/>
              <a:gd name="connsiteY5" fmla="*/ 6269753 h 6602189"/>
              <a:gd name="connsiteX6" fmla="*/ 2128277 w 4833822"/>
              <a:gd name="connsiteY6" fmla="*/ 6341429 h 6602189"/>
              <a:gd name="connsiteX7" fmla="*/ 2164118 w 4833822"/>
              <a:gd name="connsiteY7" fmla="*/ 6391602 h 6602189"/>
              <a:gd name="connsiteX8" fmla="*/ 2232206 w 4833822"/>
              <a:gd name="connsiteY8" fmla="*/ 6355767 h 6602189"/>
              <a:gd name="connsiteX9" fmla="*/ 2228624 w 4833822"/>
              <a:gd name="connsiteY9" fmla="*/ 6262584 h 6602189"/>
              <a:gd name="connsiteX10" fmla="*/ 2144854 w 4833822"/>
              <a:gd name="connsiteY10" fmla="*/ 6228540 h 6602189"/>
              <a:gd name="connsiteX11" fmla="*/ 2508163 w 4833822"/>
              <a:gd name="connsiteY11" fmla="*/ 6198078 h 6602189"/>
              <a:gd name="connsiteX12" fmla="*/ 2407811 w 4833822"/>
              <a:gd name="connsiteY12" fmla="*/ 6506288 h 6602189"/>
              <a:gd name="connsiteX13" fmla="*/ 2508163 w 4833822"/>
              <a:gd name="connsiteY13" fmla="*/ 6198078 h 6602189"/>
              <a:gd name="connsiteX14" fmla="*/ 2215080 w 4833822"/>
              <a:gd name="connsiteY14" fmla="*/ 6113543 h 6602189"/>
              <a:gd name="connsiteX15" fmla="*/ 2171282 w 4833822"/>
              <a:gd name="connsiteY15" fmla="*/ 6119233 h 6602189"/>
              <a:gd name="connsiteX16" fmla="*/ 2350473 w 4833822"/>
              <a:gd name="connsiteY16" fmla="*/ 6398772 h 6602189"/>
              <a:gd name="connsiteX17" fmla="*/ 2393478 w 4833822"/>
              <a:gd name="connsiteY17" fmla="*/ 6215998 h 6602189"/>
              <a:gd name="connsiteX18" fmla="*/ 2252871 w 4833822"/>
              <a:gd name="connsiteY18" fmla="*/ 6114698 h 6602189"/>
              <a:gd name="connsiteX19" fmla="*/ 2215080 w 4833822"/>
              <a:gd name="connsiteY19" fmla="*/ 6113543 h 6602189"/>
              <a:gd name="connsiteX20" fmla="*/ 3767359 w 4833822"/>
              <a:gd name="connsiteY20" fmla="*/ 5994585 h 6602189"/>
              <a:gd name="connsiteX21" fmla="*/ 3913003 w 4833822"/>
              <a:gd name="connsiteY21" fmla="*/ 6076228 h 6602189"/>
              <a:gd name="connsiteX22" fmla="*/ 3930923 w 4833822"/>
              <a:gd name="connsiteY22" fmla="*/ 6101317 h 6602189"/>
              <a:gd name="connsiteX23" fmla="*/ 3923759 w 4833822"/>
              <a:gd name="connsiteY23" fmla="*/ 6126402 h 6602189"/>
              <a:gd name="connsiteX24" fmla="*/ 3672890 w 4833822"/>
              <a:gd name="connsiteY24" fmla="*/ 6108481 h 6602189"/>
              <a:gd name="connsiteX25" fmla="*/ 3672890 w 4833822"/>
              <a:gd name="connsiteY25" fmla="*/ 6040392 h 6602189"/>
              <a:gd name="connsiteX26" fmla="*/ 3708731 w 4833822"/>
              <a:gd name="connsiteY26" fmla="*/ 6015303 h 6602189"/>
              <a:gd name="connsiteX27" fmla="*/ 3767359 w 4833822"/>
              <a:gd name="connsiteY27" fmla="*/ 5994585 h 6602189"/>
              <a:gd name="connsiteX28" fmla="*/ 3779366 w 4833822"/>
              <a:gd name="connsiteY28" fmla="*/ 5954774 h 6602189"/>
              <a:gd name="connsiteX29" fmla="*/ 3637059 w 4833822"/>
              <a:gd name="connsiteY29" fmla="*/ 5979469 h 6602189"/>
              <a:gd name="connsiteX30" fmla="*/ 3497289 w 4833822"/>
              <a:gd name="connsiteY30" fmla="*/ 6162237 h 6602189"/>
              <a:gd name="connsiteX31" fmla="*/ 3615557 w 4833822"/>
              <a:gd name="connsiteY31" fmla="*/ 6104900 h 6602189"/>
              <a:gd name="connsiteX32" fmla="*/ 3852086 w 4833822"/>
              <a:gd name="connsiteY32" fmla="*/ 6262584 h 6602189"/>
              <a:gd name="connsiteX33" fmla="*/ 3952433 w 4833822"/>
              <a:gd name="connsiteY33" fmla="*/ 6090562 h 6602189"/>
              <a:gd name="connsiteX34" fmla="*/ 3945496 w 4833822"/>
              <a:gd name="connsiteY34" fmla="*/ 6073757 h 6602189"/>
              <a:gd name="connsiteX35" fmla="*/ 3938093 w 4833822"/>
              <a:gd name="connsiteY35" fmla="*/ 6073757 h 6602189"/>
              <a:gd name="connsiteX36" fmla="*/ 3927341 w 4833822"/>
              <a:gd name="connsiteY36" fmla="*/ 6073757 h 6602189"/>
              <a:gd name="connsiteX37" fmla="*/ 3909418 w 4833822"/>
              <a:gd name="connsiteY37" fmla="*/ 6069050 h 6602189"/>
              <a:gd name="connsiteX38" fmla="*/ 3920171 w 4833822"/>
              <a:gd name="connsiteY38" fmla="*/ 6069050 h 6602189"/>
              <a:gd name="connsiteX39" fmla="*/ 3945252 w 4833822"/>
              <a:gd name="connsiteY39" fmla="*/ 6073167 h 6602189"/>
              <a:gd name="connsiteX40" fmla="*/ 3928739 w 4833822"/>
              <a:gd name="connsiteY40" fmla="*/ 6033167 h 6602189"/>
              <a:gd name="connsiteX41" fmla="*/ 3822967 w 4833822"/>
              <a:gd name="connsiteY41" fmla="*/ 5957069 h 6602189"/>
              <a:gd name="connsiteX42" fmla="*/ 3779366 w 4833822"/>
              <a:gd name="connsiteY42" fmla="*/ 5954774 h 6602189"/>
              <a:gd name="connsiteX43" fmla="*/ 4196131 w 4833822"/>
              <a:gd name="connsiteY43" fmla="*/ 5811028 h 6602189"/>
              <a:gd name="connsiteX44" fmla="*/ 4235548 w 4833822"/>
              <a:gd name="connsiteY44" fmla="*/ 6040393 h 6602189"/>
              <a:gd name="connsiteX45" fmla="*/ 4454163 w 4833822"/>
              <a:gd name="connsiteY45" fmla="*/ 6043975 h 6602189"/>
              <a:gd name="connsiteX46" fmla="*/ 4196131 w 4833822"/>
              <a:gd name="connsiteY46" fmla="*/ 5811028 h 6602189"/>
              <a:gd name="connsiteX47" fmla="*/ 1174995 w 4833822"/>
              <a:gd name="connsiteY47" fmla="*/ 5495650 h 6602189"/>
              <a:gd name="connsiteX48" fmla="*/ 1250253 w 4833822"/>
              <a:gd name="connsiteY48" fmla="*/ 5542242 h 6602189"/>
              <a:gd name="connsiteX49" fmla="*/ 1035224 w 4833822"/>
              <a:gd name="connsiteY49" fmla="*/ 5653335 h 6602189"/>
              <a:gd name="connsiteX50" fmla="*/ 981463 w 4833822"/>
              <a:gd name="connsiteY50" fmla="*/ 5628251 h 6602189"/>
              <a:gd name="connsiteX51" fmla="*/ 1174995 w 4833822"/>
              <a:gd name="connsiteY51" fmla="*/ 5495650 h 6602189"/>
              <a:gd name="connsiteX52" fmla="*/ 3960412 w 4833822"/>
              <a:gd name="connsiteY52" fmla="*/ 5466375 h 6602189"/>
              <a:gd name="connsiteX53" fmla="*/ 4095776 w 4833822"/>
              <a:gd name="connsiteY53" fmla="*/ 5524320 h 6602189"/>
              <a:gd name="connsiteX54" fmla="*/ 4052767 w 4833822"/>
              <a:gd name="connsiteY54" fmla="*/ 5552990 h 6602189"/>
              <a:gd name="connsiteX55" fmla="*/ 3852081 w 4833822"/>
              <a:gd name="connsiteY55" fmla="*/ 5520739 h 6602189"/>
              <a:gd name="connsiteX56" fmla="*/ 3859245 w 4833822"/>
              <a:gd name="connsiteY56" fmla="*/ 5484900 h 6602189"/>
              <a:gd name="connsiteX57" fmla="*/ 3917370 w 4833822"/>
              <a:gd name="connsiteY57" fmla="*/ 5467375 h 6602189"/>
              <a:gd name="connsiteX58" fmla="*/ 3960412 w 4833822"/>
              <a:gd name="connsiteY58" fmla="*/ 5466375 h 6602189"/>
              <a:gd name="connsiteX59" fmla="*/ 2177948 w 4833822"/>
              <a:gd name="connsiteY59" fmla="*/ 5372125 h 6602189"/>
              <a:gd name="connsiteX60" fmla="*/ 2146198 w 4833822"/>
              <a:gd name="connsiteY60" fmla="*/ 5395307 h 6602189"/>
              <a:gd name="connsiteX61" fmla="*/ 1680303 w 4833822"/>
              <a:gd name="connsiteY61" fmla="*/ 6094149 h 6602189"/>
              <a:gd name="connsiteX62" fmla="*/ 1762730 w 4833822"/>
              <a:gd name="connsiteY62" fmla="*/ 6456109 h 6602189"/>
              <a:gd name="connsiteX63" fmla="*/ 1802152 w 4833822"/>
              <a:gd name="connsiteY63" fmla="*/ 6176576 h 6602189"/>
              <a:gd name="connsiteX64" fmla="*/ 2081691 w 4833822"/>
              <a:gd name="connsiteY64" fmla="*/ 6018886 h 6602189"/>
              <a:gd name="connsiteX65" fmla="*/ 1845157 w 4833822"/>
              <a:gd name="connsiteY65" fmla="*/ 6101313 h 6602189"/>
              <a:gd name="connsiteX66" fmla="*/ 1744810 w 4833822"/>
              <a:gd name="connsiteY66" fmla="*/ 6072647 h 6602189"/>
              <a:gd name="connsiteX67" fmla="*/ 2060189 w 4833822"/>
              <a:gd name="connsiteY67" fmla="*/ 5918544 h 6602189"/>
              <a:gd name="connsiteX68" fmla="*/ 2178451 w 4833822"/>
              <a:gd name="connsiteY68" fmla="*/ 5857614 h 6602189"/>
              <a:gd name="connsiteX69" fmla="*/ 2293136 w 4833822"/>
              <a:gd name="connsiteY69" fmla="*/ 5391725 h 6602189"/>
              <a:gd name="connsiteX70" fmla="*/ 1999259 w 4833822"/>
              <a:gd name="connsiteY70" fmla="*/ 5807446 h 6602189"/>
              <a:gd name="connsiteX71" fmla="*/ 2196371 w 4833822"/>
              <a:gd name="connsiteY71" fmla="*/ 5377387 h 6602189"/>
              <a:gd name="connsiteX72" fmla="*/ 2177948 w 4833822"/>
              <a:gd name="connsiteY72" fmla="*/ 5372125 h 6602189"/>
              <a:gd name="connsiteX73" fmla="*/ 2511745 w 4833822"/>
              <a:gd name="connsiteY73" fmla="*/ 5359472 h 6602189"/>
              <a:gd name="connsiteX74" fmla="*/ 2482010 w 4833822"/>
              <a:gd name="connsiteY74" fmla="*/ 5587768 h 6602189"/>
              <a:gd name="connsiteX75" fmla="*/ 2486655 w 4833822"/>
              <a:gd name="connsiteY75" fmla="*/ 5653333 h 6602189"/>
              <a:gd name="connsiteX76" fmla="*/ 2514429 w 4833822"/>
              <a:gd name="connsiteY76" fmla="*/ 5669012 h 6602189"/>
              <a:gd name="connsiteX77" fmla="*/ 2526077 w 4833822"/>
              <a:gd name="connsiteY77" fmla="*/ 5692758 h 6602189"/>
              <a:gd name="connsiteX78" fmla="*/ 2486655 w 4833822"/>
              <a:gd name="connsiteY78" fmla="*/ 5653336 h 6602189"/>
              <a:gd name="connsiteX79" fmla="*/ 2486655 w 4833822"/>
              <a:gd name="connsiteY79" fmla="*/ 5653339 h 6602189"/>
              <a:gd name="connsiteX80" fmla="*/ 2440069 w 4833822"/>
              <a:gd name="connsiteY80" fmla="*/ 5929295 h 6602189"/>
              <a:gd name="connsiteX81" fmla="*/ 2375563 w 4833822"/>
              <a:gd name="connsiteY81" fmla="*/ 5492067 h 6602189"/>
              <a:gd name="connsiteX82" fmla="*/ 2296718 w 4833822"/>
              <a:gd name="connsiteY82" fmla="*/ 5861202 h 6602189"/>
              <a:gd name="connsiteX83" fmla="*/ 2429318 w 4833822"/>
              <a:gd name="connsiteY83" fmla="*/ 5983051 h 6602189"/>
              <a:gd name="connsiteX84" fmla="*/ 2493825 w 4833822"/>
              <a:gd name="connsiteY84" fmla="*/ 5882704 h 6602189"/>
              <a:gd name="connsiteX85" fmla="*/ 2529665 w 4833822"/>
              <a:gd name="connsiteY85" fmla="*/ 5692761 h 6602189"/>
              <a:gd name="connsiteX86" fmla="*/ 2511745 w 4833822"/>
              <a:gd name="connsiteY86" fmla="*/ 5359472 h 6602189"/>
              <a:gd name="connsiteX87" fmla="*/ 2808528 w 4833822"/>
              <a:gd name="connsiteY87" fmla="*/ 5357006 h 6602189"/>
              <a:gd name="connsiteX88" fmla="*/ 2784115 w 4833822"/>
              <a:gd name="connsiteY88" fmla="*/ 5370223 h 6602189"/>
              <a:gd name="connsiteX89" fmla="*/ 2798448 w 4833822"/>
              <a:gd name="connsiteY89" fmla="*/ 5445481 h 6602189"/>
              <a:gd name="connsiteX90" fmla="*/ 2880875 w 4833822"/>
              <a:gd name="connsiteY90" fmla="*/ 5560161 h 6602189"/>
              <a:gd name="connsiteX91" fmla="*/ 3142493 w 4833822"/>
              <a:gd name="connsiteY91" fmla="*/ 5889873 h 6602189"/>
              <a:gd name="connsiteX92" fmla="*/ 2891625 w 4833822"/>
              <a:gd name="connsiteY92" fmla="*/ 5725014 h 6602189"/>
              <a:gd name="connsiteX93" fmla="*/ 2683768 w 4833822"/>
              <a:gd name="connsiteY93" fmla="*/ 5481316 h 6602189"/>
              <a:gd name="connsiteX94" fmla="*/ 2651515 w 4833822"/>
              <a:gd name="connsiteY94" fmla="*/ 5506405 h 6602189"/>
              <a:gd name="connsiteX95" fmla="*/ 2866541 w 4833822"/>
              <a:gd name="connsiteY95" fmla="*/ 5750104 h 6602189"/>
              <a:gd name="connsiteX96" fmla="*/ 3389773 w 4833822"/>
              <a:gd name="connsiteY96" fmla="*/ 6348598 h 6602189"/>
              <a:gd name="connsiteX97" fmla="*/ 3637059 w 4833822"/>
              <a:gd name="connsiteY97" fmla="*/ 6391602 h 6602189"/>
              <a:gd name="connsiteX98" fmla="*/ 3246422 w 4833822"/>
              <a:gd name="connsiteY98" fmla="*/ 6022473 h 6602189"/>
              <a:gd name="connsiteX99" fmla="*/ 3400524 w 4833822"/>
              <a:gd name="connsiteY99" fmla="*/ 6072647 h 6602189"/>
              <a:gd name="connsiteX100" fmla="*/ 3336018 w 4833822"/>
              <a:gd name="connsiteY100" fmla="*/ 5925708 h 6602189"/>
              <a:gd name="connsiteX101" fmla="*/ 3095901 w 4833822"/>
              <a:gd name="connsiteY101" fmla="*/ 5664095 h 6602189"/>
              <a:gd name="connsiteX102" fmla="*/ 2862954 w 4833822"/>
              <a:gd name="connsiteY102" fmla="*/ 5395307 h 6602189"/>
              <a:gd name="connsiteX103" fmla="*/ 2808528 w 4833822"/>
              <a:gd name="connsiteY103" fmla="*/ 5357006 h 6602189"/>
              <a:gd name="connsiteX104" fmla="*/ 1587125 w 4833822"/>
              <a:gd name="connsiteY104" fmla="*/ 5312881 h 6602189"/>
              <a:gd name="connsiteX105" fmla="*/ 798688 w 4833822"/>
              <a:gd name="connsiteY105" fmla="*/ 5520744 h 6602189"/>
              <a:gd name="connsiteX106" fmla="*/ 780768 w 4833822"/>
              <a:gd name="connsiteY106" fmla="*/ 6144322 h 6602189"/>
              <a:gd name="connsiteX107" fmla="*/ 791519 w 4833822"/>
              <a:gd name="connsiteY107" fmla="*/ 5950798 h 6602189"/>
              <a:gd name="connsiteX108" fmla="*/ 709092 w 4833822"/>
              <a:gd name="connsiteY108" fmla="*/ 5588832 h 6602189"/>
              <a:gd name="connsiteX109" fmla="*/ 368634 w 4833822"/>
              <a:gd name="connsiteY109" fmla="*/ 5599583 h 6602189"/>
              <a:gd name="connsiteX110" fmla="*/ 332793 w 4833822"/>
              <a:gd name="connsiteY110" fmla="*/ 5624673 h 6602189"/>
              <a:gd name="connsiteX111" fmla="*/ 368634 w 4833822"/>
              <a:gd name="connsiteY111" fmla="*/ 5639006 h 6602189"/>
              <a:gd name="connsiteX112" fmla="*/ 350714 w 4833822"/>
              <a:gd name="connsiteY112" fmla="*/ 5940046 h 6602189"/>
              <a:gd name="connsiteX113" fmla="*/ 447479 w 4833822"/>
              <a:gd name="connsiteY113" fmla="*/ 6004553 h 6602189"/>
              <a:gd name="connsiteX114" fmla="*/ 486896 w 4833822"/>
              <a:gd name="connsiteY114" fmla="*/ 5904206 h 6602189"/>
              <a:gd name="connsiteX115" fmla="*/ 468981 w 4833822"/>
              <a:gd name="connsiteY115" fmla="*/ 5785939 h 6602189"/>
              <a:gd name="connsiteX116" fmla="*/ 372216 w 4833822"/>
              <a:gd name="connsiteY116" fmla="*/ 5893455 h 6602189"/>
              <a:gd name="connsiteX117" fmla="*/ 382967 w 4833822"/>
              <a:gd name="connsiteY117" fmla="*/ 5742934 h 6602189"/>
              <a:gd name="connsiteX118" fmla="*/ 497647 w 4833822"/>
              <a:gd name="connsiteY118" fmla="*/ 5703512 h 6602189"/>
              <a:gd name="connsiteX119" fmla="*/ 569323 w 4833822"/>
              <a:gd name="connsiteY119" fmla="*/ 5818197 h 6602189"/>
              <a:gd name="connsiteX120" fmla="*/ 580074 w 4833822"/>
              <a:gd name="connsiteY120" fmla="*/ 6029637 h 6602189"/>
              <a:gd name="connsiteX121" fmla="*/ 612332 w 4833822"/>
              <a:gd name="connsiteY121" fmla="*/ 5785939 h 6602189"/>
              <a:gd name="connsiteX122" fmla="*/ 497647 w 4833822"/>
              <a:gd name="connsiteY122" fmla="*/ 5552992 h 6602189"/>
              <a:gd name="connsiteX123" fmla="*/ 730594 w 4833822"/>
              <a:gd name="connsiteY123" fmla="*/ 5957961 h 6602189"/>
              <a:gd name="connsiteX124" fmla="*/ 547826 w 4833822"/>
              <a:gd name="connsiteY124" fmla="*/ 6122820 h 6602189"/>
              <a:gd name="connsiteX125" fmla="*/ 834528 w 4833822"/>
              <a:gd name="connsiteY125" fmla="*/ 6155073 h 6602189"/>
              <a:gd name="connsiteX126" fmla="*/ 1533370 w 4833822"/>
              <a:gd name="connsiteY126" fmla="*/ 5639006 h 6602189"/>
              <a:gd name="connsiteX127" fmla="*/ 1633712 w 4833822"/>
              <a:gd name="connsiteY127" fmla="*/ 5506405 h 6602189"/>
              <a:gd name="connsiteX128" fmla="*/ 1142733 w 4833822"/>
              <a:gd name="connsiteY128" fmla="*/ 5821779 h 6602189"/>
              <a:gd name="connsiteX129" fmla="*/ 1031635 w 4833822"/>
              <a:gd name="connsiteY129" fmla="*/ 5850451 h 6602189"/>
              <a:gd name="connsiteX130" fmla="*/ 1096142 w 4833822"/>
              <a:gd name="connsiteY130" fmla="*/ 5750104 h 6602189"/>
              <a:gd name="connsiteX131" fmla="*/ 1587125 w 4833822"/>
              <a:gd name="connsiteY131" fmla="*/ 5312881 h 6602189"/>
              <a:gd name="connsiteX132" fmla="*/ 3072607 w 4833822"/>
              <a:gd name="connsiteY132" fmla="*/ 5303921 h 6602189"/>
              <a:gd name="connsiteX133" fmla="*/ 2988391 w 4833822"/>
              <a:gd name="connsiteY133" fmla="*/ 5337965 h 6602189"/>
              <a:gd name="connsiteX134" fmla="*/ 3038564 w 4833822"/>
              <a:gd name="connsiteY134" fmla="*/ 5449063 h 6602189"/>
              <a:gd name="connsiteX135" fmla="*/ 3407693 w 4833822"/>
              <a:gd name="connsiteY135" fmla="*/ 5864784 h 6602189"/>
              <a:gd name="connsiteX136" fmla="*/ 3576134 w 4833822"/>
              <a:gd name="connsiteY136" fmla="*/ 5904206 h 6602189"/>
              <a:gd name="connsiteX137" fmla="*/ 4002606 w 4833822"/>
              <a:gd name="connsiteY137" fmla="*/ 6008135 h 6602189"/>
              <a:gd name="connsiteX138" fmla="*/ 4124455 w 4833822"/>
              <a:gd name="connsiteY138" fmla="*/ 6090562 h 6602189"/>
              <a:gd name="connsiteX139" fmla="*/ 3586885 w 4833822"/>
              <a:gd name="connsiteY139" fmla="*/ 5542241 h 6602189"/>
              <a:gd name="connsiteX140" fmla="*/ 3339600 w 4833822"/>
              <a:gd name="connsiteY140" fmla="*/ 5398889 h 6602189"/>
              <a:gd name="connsiteX141" fmla="*/ 3551045 w 4833822"/>
              <a:gd name="connsiteY141" fmla="*/ 5574499 h 6602189"/>
              <a:gd name="connsiteX142" fmla="*/ 3658561 w 4833822"/>
              <a:gd name="connsiteY142" fmla="*/ 5757273 h 6602189"/>
              <a:gd name="connsiteX143" fmla="*/ 3536712 w 4833822"/>
              <a:gd name="connsiteY143" fmla="*/ 5682010 h 6602189"/>
              <a:gd name="connsiteX144" fmla="*/ 3167577 w 4833822"/>
              <a:gd name="connsiteY144" fmla="*/ 5345134 h 6602189"/>
              <a:gd name="connsiteX145" fmla="*/ 3072607 w 4833822"/>
              <a:gd name="connsiteY145" fmla="*/ 5303921 h 6602189"/>
              <a:gd name="connsiteX146" fmla="*/ 1497530 w 4833822"/>
              <a:gd name="connsiteY146" fmla="*/ 5216121 h 6602189"/>
              <a:gd name="connsiteX147" fmla="*/ 644585 w 4833822"/>
              <a:gd name="connsiteY147" fmla="*/ 5341552 h 6602189"/>
              <a:gd name="connsiteX148" fmla="*/ 404469 w 4833822"/>
              <a:gd name="connsiteY148" fmla="*/ 5416809 h 6602189"/>
              <a:gd name="connsiteX149" fmla="*/ 218113 w 4833822"/>
              <a:gd name="connsiteY149" fmla="*/ 5570912 h 6602189"/>
              <a:gd name="connsiteX150" fmla="*/ 347132 w 4833822"/>
              <a:gd name="connsiteY150" fmla="*/ 6090562 h 6602189"/>
              <a:gd name="connsiteX151" fmla="*/ 218113 w 4833822"/>
              <a:gd name="connsiteY151" fmla="*/ 5725014 h 6602189"/>
              <a:gd name="connsiteX152" fmla="*/ 289789 w 4833822"/>
              <a:gd name="connsiteY152" fmla="*/ 5617503 h 6602189"/>
              <a:gd name="connsiteX153" fmla="*/ 271869 w 4833822"/>
              <a:gd name="connsiteY153" fmla="*/ 5603170 h 6602189"/>
              <a:gd name="connsiteX154" fmla="*/ 304127 w 4833822"/>
              <a:gd name="connsiteY154" fmla="*/ 5509987 h 6602189"/>
              <a:gd name="connsiteX155" fmla="*/ 400887 w 4833822"/>
              <a:gd name="connsiteY155" fmla="*/ 5427561 h 6602189"/>
              <a:gd name="connsiteX156" fmla="*/ 404469 w 4833822"/>
              <a:gd name="connsiteY156" fmla="*/ 5420391 h 6602189"/>
              <a:gd name="connsiteX157" fmla="*/ 408056 w 4833822"/>
              <a:gd name="connsiteY157" fmla="*/ 5420391 h 6602189"/>
              <a:gd name="connsiteX158" fmla="*/ 569323 w 4833822"/>
              <a:gd name="connsiteY158" fmla="*/ 5377387 h 6602189"/>
              <a:gd name="connsiteX159" fmla="*/ 777186 w 4833822"/>
              <a:gd name="connsiteY159" fmla="*/ 5488485 h 6602189"/>
              <a:gd name="connsiteX160" fmla="*/ 1250249 w 4833822"/>
              <a:gd name="connsiteY160" fmla="*/ 5320044 h 6602189"/>
              <a:gd name="connsiteX161" fmla="*/ 1497530 w 4833822"/>
              <a:gd name="connsiteY161" fmla="*/ 5216121 h 6602189"/>
              <a:gd name="connsiteX162" fmla="*/ 3393360 w 4833822"/>
              <a:gd name="connsiteY162" fmla="*/ 5175351 h 6602189"/>
              <a:gd name="connsiteX163" fmla="*/ 3271511 w 4833822"/>
              <a:gd name="connsiteY163" fmla="*/ 5212534 h 6602189"/>
              <a:gd name="connsiteX164" fmla="*/ 3486538 w 4833822"/>
              <a:gd name="connsiteY164" fmla="*/ 5341552 h 6602189"/>
              <a:gd name="connsiteX165" fmla="*/ 4092197 w 4833822"/>
              <a:gd name="connsiteY165" fmla="*/ 5674846 h 6602189"/>
              <a:gd name="connsiteX166" fmla="*/ 3873588 w 4833822"/>
              <a:gd name="connsiteY166" fmla="*/ 5674846 h 6602189"/>
              <a:gd name="connsiteX167" fmla="*/ 4002606 w 4833822"/>
              <a:gd name="connsiteY167" fmla="*/ 5803859 h 6602189"/>
              <a:gd name="connsiteX168" fmla="*/ 4106535 w 4833822"/>
              <a:gd name="connsiteY168" fmla="*/ 5775188 h 6602189"/>
              <a:gd name="connsiteX169" fmla="*/ 4325144 w 4833822"/>
              <a:gd name="connsiteY169" fmla="*/ 5449063 h 6602189"/>
              <a:gd name="connsiteX170" fmla="*/ 4038441 w 4833822"/>
              <a:gd name="connsiteY170" fmla="*/ 5359472 h 6602189"/>
              <a:gd name="connsiteX171" fmla="*/ 3624178 w 4833822"/>
              <a:gd name="connsiteY171" fmla="*/ 5345860 h 6602189"/>
              <a:gd name="connsiteX172" fmla="*/ 3486739 w 4833822"/>
              <a:gd name="connsiteY172" fmla="*/ 5320081 h 6602189"/>
              <a:gd name="connsiteX173" fmla="*/ 3486739 w 4833822"/>
              <a:gd name="connsiteY173" fmla="*/ 5324076 h 6602189"/>
              <a:gd name="connsiteX174" fmla="*/ 3485394 w 4833822"/>
              <a:gd name="connsiteY174" fmla="*/ 5321387 h 6602189"/>
              <a:gd name="connsiteX175" fmla="*/ 3486706 w 4833822"/>
              <a:gd name="connsiteY175" fmla="*/ 5320075 h 6602189"/>
              <a:gd name="connsiteX176" fmla="*/ 3486538 w 4833822"/>
              <a:gd name="connsiteY176" fmla="*/ 5320044 h 6602189"/>
              <a:gd name="connsiteX177" fmla="*/ 3543876 w 4833822"/>
              <a:gd name="connsiteY177" fmla="*/ 5259120 h 6602189"/>
              <a:gd name="connsiteX178" fmla="*/ 4518674 w 4833822"/>
              <a:gd name="connsiteY178" fmla="*/ 5406058 h 6602189"/>
              <a:gd name="connsiteX179" fmla="*/ 4328731 w 4833822"/>
              <a:gd name="connsiteY179" fmla="*/ 5603170 h 6602189"/>
              <a:gd name="connsiteX180" fmla="*/ 4457745 w 4833822"/>
              <a:gd name="connsiteY180" fmla="*/ 5531489 h 6602189"/>
              <a:gd name="connsiteX181" fmla="*/ 4579599 w 4833822"/>
              <a:gd name="connsiteY181" fmla="*/ 5524326 h 6602189"/>
              <a:gd name="connsiteX182" fmla="*/ 4500754 w 4833822"/>
              <a:gd name="connsiteY182" fmla="*/ 5603170 h 6602189"/>
              <a:gd name="connsiteX183" fmla="*/ 4314393 w 4833822"/>
              <a:gd name="connsiteY183" fmla="*/ 5836118 h 6602189"/>
              <a:gd name="connsiteX184" fmla="*/ 4346651 w 4833822"/>
              <a:gd name="connsiteY184" fmla="*/ 5900624 h 6602189"/>
              <a:gd name="connsiteX185" fmla="*/ 4403989 w 4833822"/>
              <a:gd name="connsiteY185" fmla="*/ 5850451 h 6602189"/>
              <a:gd name="connsiteX186" fmla="*/ 4482833 w 4833822"/>
              <a:gd name="connsiteY186" fmla="*/ 5660508 h 6602189"/>
              <a:gd name="connsiteX187" fmla="*/ 4590350 w 4833822"/>
              <a:gd name="connsiteY187" fmla="*/ 5639006 h 6602189"/>
              <a:gd name="connsiteX188" fmla="*/ 4608265 w 4833822"/>
              <a:gd name="connsiteY188" fmla="*/ 5721432 h 6602189"/>
              <a:gd name="connsiteX189" fmla="*/ 4608265 w 4833822"/>
              <a:gd name="connsiteY189" fmla="*/ 5725014 h 6602189"/>
              <a:gd name="connsiteX190" fmla="*/ 4421909 w 4833822"/>
              <a:gd name="connsiteY190" fmla="*/ 5936459 h 6602189"/>
              <a:gd name="connsiteX191" fmla="*/ 4608265 w 4833822"/>
              <a:gd name="connsiteY191" fmla="*/ 5725014 h 6602189"/>
              <a:gd name="connsiteX192" fmla="*/ 4611852 w 4833822"/>
              <a:gd name="connsiteY192" fmla="*/ 5721432 h 6602189"/>
              <a:gd name="connsiteX193" fmla="*/ 4611852 w 4833822"/>
              <a:gd name="connsiteY193" fmla="*/ 5717850 h 6602189"/>
              <a:gd name="connsiteX194" fmla="*/ 4694279 w 4833822"/>
              <a:gd name="connsiteY194" fmla="*/ 5703512 h 6602189"/>
              <a:gd name="connsiteX195" fmla="*/ 4651275 w 4833822"/>
              <a:gd name="connsiteY195" fmla="*/ 5527908 h 6602189"/>
              <a:gd name="connsiteX196" fmla="*/ 4572429 w 4833822"/>
              <a:gd name="connsiteY196" fmla="*/ 5409640 h 6602189"/>
              <a:gd name="connsiteX197" fmla="*/ 4583181 w 4833822"/>
              <a:gd name="connsiteY197" fmla="*/ 5316463 h 6602189"/>
              <a:gd name="connsiteX198" fmla="*/ 4436247 w 4833822"/>
              <a:gd name="connsiteY198" fmla="*/ 5269876 h 6602189"/>
              <a:gd name="connsiteX199" fmla="*/ 3504459 w 4833822"/>
              <a:gd name="connsiteY199" fmla="*/ 5183862 h 6602189"/>
              <a:gd name="connsiteX200" fmla="*/ 3393360 w 4833822"/>
              <a:gd name="connsiteY200" fmla="*/ 5175351 h 6602189"/>
              <a:gd name="connsiteX201" fmla="*/ 655337 w 4833822"/>
              <a:gd name="connsiteY201" fmla="*/ 5044093 h 6602189"/>
              <a:gd name="connsiteX202" fmla="*/ 637416 w 4833822"/>
              <a:gd name="connsiteY202" fmla="*/ 5101436 h 6602189"/>
              <a:gd name="connsiteX203" fmla="*/ 863200 w 4833822"/>
              <a:gd name="connsiteY203" fmla="*/ 5205365 h 6602189"/>
              <a:gd name="connsiteX204" fmla="*/ 734181 w 4833822"/>
              <a:gd name="connsiteY204" fmla="*/ 5065600 h 6602189"/>
              <a:gd name="connsiteX205" fmla="*/ 655337 w 4833822"/>
              <a:gd name="connsiteY205" fmla="*/ 5044093 h 6602189"/>
              <a:gd name="connsiteX206" fmla="*/ 465399 w 4833822"/>
              <a:gd name="connsiteY206" fmla="*/ 5004676 h 6602189"/>
              <a:gd name="connsiteX207" fmla="*/ 465399 w 4833822"/>
              <a:gd name="connsiteY207" fmla="*/ 5205365 h 6602189"/>
              <a:gd name="connsiteX208" fmla="*/ 501234 w 4833822"/>
              <a:gd name="connsiteY208" fmla="*/ 5262707 h 6602189"/>
              <a:gd name="connsiteX209" fmla="*/ 554990 w 4833822"/>
              <a:gd name="connsiteY209" fmla="*/ 5208952 h 6602189"/>
              <a:gd name="connsiteX210" fmla="*/ 465399 w 4833822"/>
              <a:gd name="connsiteY210" fmla="*/ 5004676 h 6602189"/>
              <a:gd name="connsiteX211" fmla="*/ 4325169 w 4833822"/>
              <a:gd name="connsiteY211" fmla="*/ 4923779 h 6602189"/>
              <a:gd name="connsiteX212" fmla="*/ 3959602 w 4833822"/>
              <a:gd name="connsiteY212" fmla="*/ 5130107 h 6602189"/>
              <a:gd name="connsiteX213" fmla="*/ 4360985 w 4833822"/>
              <a:gd name="connsiteY213" fmla="*/ 5040511 h 6602189"/>
              <a:gd name="connsiteX214" fmla="*/ 4278558 w 4833822"/>
              <a:gd name="connsiteY214" fmla="*/ 5151609 h 6602189"/>
              <a:gd name="connsiteX215" fmla="*/ 4454163 w 4833822"/>
              <a:gd name="connsiteY215" fmla="*/ 5105018 h 6602189"/>
              <a:gd name="connsiteX216" fmla="*/ 4368153 w 4833822"/>
              <a:gd name="connsiteY216" fmla="*/ 4929413 h 6602189"/>
              <a:gd name="connsiteX217" fmla="*/ 4325169 w 4833822"/>
              <a:gd name="connsiteY217" fmla="*/ 4923779 h 6602189"/>
              <a:gd name="connsiteX218" fmla="*/ 4156709 w 4833822"/>
              <a:gd name="connsiteY218" fmla="*/ 4889991 h 6602189"/>
              <a:gd name="connsiteX219" fmla="*/ 3748157 w 4833822"/>
              <a:gd name="connsiteY219" fmla="*/ 4972417 h 6602189"/>
              <a:gd name="connsiteX220" fmla="*/ 3529543 w 4833822"/>
              <a:gd name="connsiteY220" fmla="*/ 5094266 h 6602189"/>
              <a:gd name="connsiteX221" fmla="*/ 3805494 w 4833822"/>
              <a:gd name="connsiteY221" fmla="*/ 4997507 h 6602189"/>
              <a:gd name="connsiteX222" fmla="*/ 4156709 w 4833822"/>
              <a:gd name="connsiteY222" fmla="*/ 4889991 h 6602189"/>
              <a:gd name="connsiteX223" fmla="*/ 399937 w 4833822"/>
              <a:gd name="connsiteY223" fmla="*/ 4846203 h 6602189"/>
              <a:gd name="connsiteX224" fmla="*/ 210944 w 4833822"/>
              <a:gd name="connsiteY224" fmla="*/ 4925831 h 6602189"/>
              <a:gd name="connsiteX225" fmla="*/ 124936 w 4833822"/>
              <a:gd name="connsiteY225" fmla="*/ 5069182 h 6602189"/>
              <a:gd name="connsiteX226" fmla="*/ 275451 w 4833822"/>
              <a:gd name="connsiteY226" fmla="*/ 5062013 h 6602189"/>
              <a:gd name="connsiteX227" fmla="*/ 304127 w 4833822"/>
              <a:gd name="connsiteY227" fmla="*/ 5079933 h 6602189"/>
              <a:gd name="connsiteX228" fmla="*/ 271869 w 4833822"/>
              <a:gd name="connsiteY228" fmla="*/ 5316463 h 6602189"/>
              <a:gd name="connsiteX229" fmla="*/ 311291 w 4833822"/>
              <a:gd name="connsiteY229" fmla="*/ 5158778 h 6602189"/>
              <a:gd name="connsiteX230" fmla="*/ 243203 w 4833822"/>
              <a:gd name="connsiteY230" fmla="*/ 4950915 h 6602189"/>
              <a:gd name="connsiteX231" fmla="*/ 1214409 w 4833822"/>
              <a:gd name="connsiteY231" fmla="*/ 4929413 h 6602189"/>
              <a:gd name="connsiteX232" fmla="*/ 465399 w 4833822"/>
              <a:gd name="connsiteY232" fmla="*/ 4846986 h 6602189"/>
              <a:gd name="connsiteX233" fmla="*/ 399937 w 4833822"/>
              <a:gd name="connsiteY233" fmla="*/ 4846203 h 6602189"/>
              <a:gd name="connsiteX234" fmla="*/ 2524908 w 4833822"/>
              <a:gd name="connsiteY234" fmla="*/ 3711904 h 6602189"/>
              <a:gd name="connsiteX235" fmla="*/ 2732856 w 4833822"/>
              <a:gd name="connsiteY235" fmla="*/ 4353823 h 6602189"/>
              <a:gd name="connsiteX236" fmla="*/ 2775802 w 4833822"/>
              <a:gd name="connsiteY236" fmla="*/ 4423892 h 6602189"/>
              <a:gd name="connsiteX237" fmla="*/ 2823267 w 4833822"/>
              <a:gd name="connsiteY237" fmla="*/ 4347042 h 6602189"/>
              <a:gd name="connsiteX238" fmla="*/ 2879774 w 4833822"/>
              <a:gd name="connsiteY238" fmla="*/ 4136836 h 6602189"/>
              <a:gd name="connsiteX239" fmla="*/ 2920458 w 4833822"/>
              <a:gd name="connsiteY239" fmla="*/ 4670261 h 6602189"/>
              <a:gd name="connsiteX240" fmla="*/ 3132925 w 4833822"/>
              <a:gd name="connsiteY240" fmla="*/ 4611494 h 6602189"/>
              <a:gd name="connsiteX241" fmla="*/ 2879774 w 4833822"/>
              <a:gd name="connsiteY241" fmla="*/ 4986702 h 6602189"/>
              <a:gd name="connsiteX242" fmla="*/ 2131619 w 4833822"/>
              <a:gd name="connsiteY242" fmla="*/ 4934716 h 6602189"/>
              <a:gd name="connsiteX243" fmla="*/ 1894289 w 4833822"/>
              <a:gd name="connsiteY243" fmla="*/ 4584372 h 6602189"/>
              <a:gd name="connsiteX244" fmla="*/ 2075111 w 4833822"/>
              <a:gd name="connsiteY244" fmla="*/ 4672523 h 6602189"/>
              <a:gd name="connsiteX245" fmla="*/ 2086414 w 4833822"/>
              <a:gd name="connsiteY245" fmla="*/ 4157178 h 6602189"/>
              <a:gd name="connsiteX246" fmla="*/ 2163263 w 4833822"/>
              <a:gd name="connsiteY246" fmla="*/ 4301837 h 6602189"/>
              <a:gd name="connsiteX247" fmla="*/ 2224289 w 4833822"/>
              <a:gd name="connsiteY247" fmla="*/ 4347042 h 6602189"/>
              <a:gd name="connsiteX248" fmla="*/ 2242372 w 4833822"/>
              <a:gd name="connsiteY248" fmla="*/ 4283754 h 6602189"/>
              <a:gd name="connsiteX249" fmla="*/ 2524908 w 4833822"/>
              <a:gd name="connsiteY249" fmla="*/ 3711904 h 6602189"/>
              <a:gd name="connsiteX250" fmla="*/ 2540406 w 4833822"/>
              <a:gd name="connsiteY250" fmla="*/ 2904563 h 6602189"/>
              <a:gd name="connsiteX251" fmla="*/ 2092432 w 4833822"/>
              <a:gd name="connsiteY251" fmla="*/ 3811260 h 6602189"/>
              <a:gd name="connsiteX252" fmla="*/ 2063761 w 4833822"/>
              <a:gd name="connsiteY252" fmla="*/ 3911607 h 6602189"/>
              <a:gd name="connsiteX253" fmla="*/ 1967001 w 4833822"/>
              <a:gd name="connsiteY253" fmla="*/ 3839931 h 6602189"/>
              <a:gd name="connsiteX254" fmla="*/ 1845152 w 4833822"/>
              <a:gd name="connsiteY254" fmla="*/ 3610567 h 6602189"/>
              <a:gd name="connsiteX255" fmla="*/ 1827232 w 4833822"/>
              <a:gd name="connsiteY255" fmla="*/ 4427674 h 6602189"/>
              <a:gd name="connsiteX256" fmla="*/ 1540529 w 4833822"/>
              <a:gd name="connsiteY256" fmla="*/ 4287905 h 6602189"/>
              <a:gd name="connsiteX257" fmla="*/ 1916828 w 4833822"/>
              <a:gd name="connsiteY257" fmla="*/ 4843394 h 6602189"/>
              <a:gd name="connsiteX258" fmla="*/ 3103066 w 4833822"/>
              <a:gd name="connsiteY258" fmla="*/ 4925821 h 6602189"/>
              <a:gd name="connsiteX259" fmla="*/ 3504448 w 4833822"/>
              <a:gd name="connsiteY259" fmla="*/ 4330909 h 6602189"/>
              <a:gd name="connsiteX260" fmla="*/ 3167572 w 4833822"/>
              <a:gd name="connsiteY260" fmla="*/ 4424087 h 6602189"/>
              <a:gd name="connsiteX261" fmla="*/ 3103066 w 4833822"/>
              <a:gd name="connsiteY261" fmla="*/ 3578313 h 6602189"/>
              <a:gd name="connsiteX262" fmla="*/ 3013470 w 4833822"/>
              <a:gd name="connsiteY262" fmla="*/ 3911607 h 6602189"/>
              <a:gd name="connsiteX263" fmla="*/ 2938212 w 4833822"/>
              <a:gd name="connsiteY263" fmla="*/ 4033456 h 6602189"/>
              <a:gd name="connsiteX264" fmla="*/ 2870119 w 4833822"/>
              <a:gd name="connsiteY264" fmla="*/ 3922358 h 6602189"/>
              <a:gd name="connsiteX265" fmla="*/ 2540406 w 4833822"/>
              <a:gd name="connsiteY265" fmla="*/ 2904563 h 6602189"/>
              <a:gd name="connsiteX266" fmla="*/ 357884 w 4833822"/>
              <a:gd name="connsiteY266" fmla="*/ 2832892 h 6602189"/>
              <a:gd name="connsiteX267" fmla="*/ 422396 w 4833822"/>
              <a:gd name="connsiteY267" fmla="*/ 2915319 h 6602189"/>
              <a:gd name="connsiteX268" fmla="*/ 522738 w 4833822"/>
              <a:gd name="connsiteY268" fmla="*/ 3417050 h 6602189"/>
              <a:gd name="connsiteX269" fmla="*/ 490485 w 4833822"/>
              <a:gd name="connsiteY269" fmla="*/ 3556820 h 6602189"/>
              <a:gd name="connsiteX270" fmla="*/ 386555 w 4833822"/>
              <a:gd name="connsiteY270" fmla="*/ 3456473 h 6602189"/>
              <a:gd name="connsiteX271" fmla="*/ 286208 w 4833822"/>
              <a:gd name="connsiteY271" fmla="*/ 2915319 h 6602189"/>
              <a:gd name="connsiteX272" fmla="*/ 357884 w 4833822"/>
              <a:gd name="connsiteY272" fmla="*/ 2832892 h 6602189"/>
              <a:gd name="connsiteX273" fmla="*/ 4036204 w 4833822"/>
              <a:gd name="connsiteY273" fmla="*/ 1415501 h 6602189"/>
              <a:gd name="connsiteX274" fmla="*/ 4110123 w 4833822"/>
              <a:gd name="connsiteY274" fmla="*/ 1478216 h 6602189"/>
              <a:gd name="connsiteX275" fmla="*/ 4063531 w 4833822"/>
              <a:gd name="connsiteY275" fmla="*/ 2288160 h 6602189"/>
              <a:gd name="connsiteX276" fmla="*/ 3938100 w 4833822"/>
              <a:gd name="connsiteY276" fmla="*/ 1976366 h 6602189"/>
              <a:gd name="connsiteX277" fmla="*/ 3970353 w 4833822"/>
              <a:gd name="connsiteY277" fmla="*/ 1481803 h 6602189"/>
              <a:gd name="connsiteX278" fmla="*/ 4036204 w 4833822"/>
              <a:gd name="connsiteY278" fmla="*/ 1415501 h 6602189"/>
              <a:gd name="connsiteX279" fmla="*/ 915320 w 4833822"/>
              <a:gd name="connsiteY279" fmla="*/ 1157072 h 6602189"/>
              <a:gd name="connsiteX280" fmla="*/ 1020430 w 4833822"/>
              <a:gd name="connsiteY280" fmla="*/ 1837834 h 6602189"/>
              <a:gd name="connsiteX281" fmla="*/ 811383 w 4833822"/>
              <a:gd name="connsiteY281" fmla="*/ 1798248 h 6602189"/>
              <a:gd name="connsiteX282" fmla="*/ 915320 w 4833822"/>
              <a:gd name="connsiteY282" fmla="*/ 1157072 h 6602189"/>
              <a:gd name="connsiteX283" fmla="*/ 2476926 w 4833822"/>
              <a:gd name="connsiteY283" fmla="*/ 823906 h 6602189"/>
              <a:gd name="connsiteX284" fmla="*/ 2908975 w 4833822"/>
              <a:gd name="connsiteY284" fmla="*/ 1209620 h 6602189"/>
              <a:gd name="connsiteX285" fmla="*/ 3113822 w 4833822"/>
              <a:gd name="connsiteY285" fmla="*/ 2259484 h 6602189"/>
              <a:gd name="connsiteX286" fmla="*/ 3282263 w 4833822"/>
              <a:gd name="connsiteY286" fmla="*/ 1578562 h 6602189"/>
              <a:gd name="connsiteX287" fmla="*/ 3257173 w 4833822"/>
              <a:gd name="connsiteY287" fmla="*/ 1438793 h 6602189"/>
              <a:gd name="connsiteX288" fmla="*/ 3278681 w 4833822"/>
              <a:gd name="connsiteY288" fmla="*/ 1349197 h 6602189"/>
              <a:gd name="connsiteX289" fmla="*/ 3361107 w 4833822"/>
              <a:gd name="connsiteY289" fmla="*/ 1406540 h 6602189"/>
              <a:gd name="connsiteX290" fmla="*/ 3884339 w 4833822"/>
              <a:gd name="connsiteY290" fmla="*/ 2718210 h 6602189"/>
              <a:gd name="connsiteX291" fmla="*/ 3776823 w 4833822"/>
              <a:gd name="connsiteY291" fmla="*/ 3338205 h 6602189"/>
              <a:gd name="connsiteX292" fmla="*/ 4002606 w 4833822"/>
              <a:gd name="connsiteY292" fmla="*/ 3119596 h 6602189"/>
              <a:gd name="connsiteX293" fmla="*/ 4059943 w 4833822"/>
              <a:gd name="connsiteY293" fmla="*/ 3055085 h 6602189"/>
              <a:gd name="connsiteX294" fmla="*/ 4117286 w 4833822"/>
              <a:gd name="connsiteY294" fmla="*/ 3130347 h 6602189"/>
              <a:gd name="connsiteX295" fmla="*/ 4131625 w 4833822"/>
              <a:gd name="connsiteY295" fmla="*/ 3943869 h 6602189"/>
              <a:gd name="connsiteX296" fmla="*/ 3755321 w 4833822"/>
              <a:gd name="connsiteY296" fmla="*/ 4775311 h 6602189"/>
              <a:gd name="connsiteX297" fmla="*/ 3723067 w 4833822"/>
              <a:gd name="connsiteY297" fmla="*/ 4850568 h 6602189"/>
              <a:gd name="connsiteX298" fmla="*/ 4099366 w 4833822"/>
              <a:gd name="connsiteY298" fmla="*/ 4789644 h 6602189"/>
              <a:gd name="connsiteX299" fmla="*/ 4550927 w 4833822"/>
              <a:gd name="connsiteY299" fmla="*/ 5140858 h 6602189"/>
              <a:gd name="connsiteX300" fmla="*/ 4604683 w 4833822"/>
              <a:gd name="connsiteY300" fmla="*/ 5241205 h 6602189"/>
              <a:gd name="connsiteX301" fmla="*/ 4576011 w 4833822"/>
              <a:gd name="connsiteY301" fmla="*/ 6083398 h 6602189"/>
              <a:gd name="connsiteX302" fmla="*/ 4432660 w 4833822"/>
              <a:gd name="connsiteY302" fmla="*/ 6144322 h 6602189"/>
              <a:gd name="connsiteX303" fmla="*/ 3999019 w 4833822"/>
              <a:gd name="connsiteY303" fmla="*/ 6377269 h 6602189"/>
              <a:gd name="connsiteX304" fmla="*/ 3192667 w 4833822"/>
              <a:gd name="connsiteY304" fmla="*/ 6309176 h 6602189"/>
              <a:gd name="connsiteX305" fmla="*/ 2662265 w 4833822"/>
              <a:gd name="connsiteY305" fmla="*/ 5678428 h 6602189"/>
              <a:gd name="connsiteX306" fmla="*/ 2680186 w 4833822"/>
              <a:gd name="connsiteY306" fmla="*/ 5997384 h 6602189"/>
              <a:gd name="connsiteX307" fmla="*/ 2655096 w 4833822"/>
              <a:gd name="connsiteY307" fmla="*/ 6309176 h 6602189"/>
              <a:gd name="connsiteX308" fmla="*/ 2063771 w 4833822"/>
              <a:gd name="connsiteY308" fmla="*/ 6595878 h 6602189"/>
              <a:gd name="connsiteX309" fmla="*/ 1827242 w 4833822"/>
              <a:gd name="connsiteY309" fmla="*/ 6545705 h 6602189"/>
              <a:gd name="connsiteX310" fmla="*/ 1594295 w 4833822"/>
              <a:gd name="connsiteY310" fmla="*/ 6004553 h 6602189"/>
              <a:gd name="connsiteX311" fmla="*/ 1952673 w 4833822"/>
              <a:gd name="connsiteY311" fmla="*/ 5470565 h 6602189"/>
              <a:gd name="connsiteX312" fmla="*/ 2020761 w 4833822"/>
              <a:gd name="connsiteY312" fmla="*/ 5337965 h 6602189"/>
              <a:gd name="connsiteX313" fmla="*/ 1841575 w 4833822"/>
              <a:gd name="connsiteY313" fmla="*/ 5481316 h 6602189"/>
              <a:gd name="connsiteX314" fmla="*/ 884697 w 4833822"/>
              <a:gd name="connsiteY314" fmla="*/ 6226749 h 6602189"/>
              <a:gd name="connsiteX315" fmla="*/ 547826 w 4833822"/>
              <a:gd name="connsiteY315" fmla="*/ 6259002 h 6602189"/>
              <a:gd name="connsiteX316" fmla="*/ 357883 w 4833822"/>
              <a:gd name="connsiteY316" fmla="*/ 6201665 h 6602189"/>
              <a:gd name="connsiteX317" fmla="*/ 89095 w 4833822"/>
              <a:gd name="connsiteY317" fmla="*/ 5775188 h 6602189"/>
              <a:gd name="connsiteX318" fmla="*/ 46091 w 4833822"/>
              <a:gd name="connsiteY318" fmla="*/ 5423979 h 6602189"/>
              <a:gd name="connsiteX319" fmla="*/ 440310 w 4833822"/>
              <a:gd name="connsiteY319" fmla="*/ 4775311 h 6602189"/>
              <a:gd name="connsiteX320" fmla="*/ 1020884 w 4833822"/>
              <a:gd name="connsiteY320" fmla="*/ 4825484 h 6602189"/>
              <a:gd name="connsiteX321" fmla="*/ 798688 w 4833822"/>
              <a:gd name="connsiteY321" fmla="*/ 4653462 h 6602189"/>
              <a:gd name="connsiteX322" fmla="*/ 766435 w 4833822"/>
              <a:gd name="connsiteY322" fmla="*/ 4596119 h 6602189"/>
              <a:gd name="connsiteX323" fmla="*/ 838110 w 4833822"/>
              <a:gd name="connsiteY323" fmla="*/ 4574617 h 6602189"/>
              <a:gd name="connsiteX324" fmla="*/ 1060306 w 4833822"/>
              <a:gd name="connsiteY324" fmla="*/ 4667795 h 6602189"/>
              <a:gd name="connsiteX325" fmla="*/ 777186 w 4833822"/>
              <a:gd name="connsiteY325" fmla="*/ 4169647 h 6602189"/>
              <a:gd name="connsiteX326" fmla="*/ 723430 w 4833822"/>
              <a:gd name="connsiteY326" fmla="*/ 3635664 h 6602189"/>
              <a:gd name="connsiteX327" fmla="*/ 727012 w 4833822"/>
              <a:gd name="connsiteY327" fmla="*/ 2936823 h 6602189"/>
              <a:gd name="connsiteX328" fmla="*/ 762853 w 4833822"/>
              <a:gd name="connsiteY328" fmla="*/ 2804223 h 6602189"/>
              <a:gd name="connsiteX329" fmla="*/ 1017302 w 4833822"/>
              <a:gd name="connsiteY329" fmla="*/ 3105258 h 6602189"/>
              <a:gd name="connsiteX330" fmla="*/ 1139151 w 4833822"/>
              <a:gd name="connsiteY330" fmla="*/ 3144680 h 6602189"/>
              <a:gd name="connsiteX331" fmla="*/ 1110480 w 4833822"/>
              <a:gd name="connsiteY331" fmla="*/ 3033582 h 6602189"/>
              <a:gd name="connsiteX332" fmla="*/ 1135564 w 4833822"/>
              <a:gd name="connsiteY332" fmla="*/ 2144804 h 6602189"/>
              <a:gd name="connsiteX333" fmla="*/ 1493942 w 4833822"/>
              <a:gd name="connsiteY333" fmla="*/ 1485384 h 6602189"/>
              <a:gd name="connsiteX334" fmla="*/ 1547703 w 4833822"/>
              <a:gd name="connsiteY334" fmla="*/ 1431629 h 6602189"/>
              <a:gd name="connsiteX335" fmla="*/ 1597877 w 4833822"/>
              <a:gd name="connsiteY335" fmla="*/ 1524807 h 6602189"/>
              <a:gd name="connsiteX336" fmla="*/ 2070940 w 4833822"/>
              <a:gd name="connsiteY336" fmla="*/ 2298906 h 6602189"/>
              <a:gd name="connsiteX337" fmla="*/ 1926239 w 4833822"/>
              <a:gd name="connsiteY337" fmla="*/ 1560079 h 6602189"/>
              <a:gd name="connsiteX338" fmla="*/ 2386314 w 4833822"/>
              <a:gd name="connsiteY338" fmla="*/ 48279 h 6602189"/>
              <a:gd name="connsiteX339" fmla="*/ 2476926 w 4833822"/>
              <a:gd name="connsiteY339" fmla="*/ 823906 h 6602189"/>
              <a:gd name="connsiteX0" fmla="*/ 2144854 w 4833822"/>
              <a:gd name="connsiteY0" fmla="*/ 5495816 h 5869465"/>
              <a:gd name="connsiteX1" fmla="*/ 2053020 w 4833822"/>
              <a:gd name="connsiteY1" fmla="*/ 5504776 h 5869465"/>
              <a:gd name="connsiteX2" fmla="*/ 1959837 w 4833822"/>
              <a:gd name="connsiteY2" fmla="*/ 5580034 h 5869465"/>
              <a:gd name="connsiteX3" fmla="*/ 2045851 w 4833822"/>
              <a:gd name="connsiteY3" fmla="*/ 5698301 h 5869465"/>
              <a:gd name="connsiteX4" fmla="*/ 2042269 w 4833822"/>
              <a:gd name="connsiteY4" fmla="*/ 5601536 h 5869465"/>
              <a:gd name="connsiteX5" fmla="*/ 2106775 w 4833822"/>
              <a:gd name="connsiteY5" fmla="*/ 5537029 h 5869465"/>
              <a:gd name="connsiteX6" fmla="*/ 2128277 w 4833822"/>
              <a:gd name="connsiteY6" fmla="*/ 5608705 h 5869465"/>
              <a:gd name="connsiteX7" fmla="*/ 2164118 w 4833822"/>
              <a:gd name="connsiteY7" fmla="*/ 5658878 h 5869465"/>
              <a:gd name="connsiteX8" fmla="*/ 2232206 w 4833822"/>
              <a:gd name="connsiteY8" fmla="*/ 5623043 h 5869465"/>
              <a:gd name="connsiteX9" fmla="*/ 2228624 w 4833822"/>
              <a:gd name="connsiteY9" fmla="*/ 5529860 h 5869465"/>
              <a:gd name="connsiteX10" fmla="*/ 2144854 w 4833822"/>
              <a:gd name="connsiteY10" fmla="*/ 5495816 h 5869465"/>
              <a:gd name="connsiteX11" fmla="*/ 2508163 w 4833822"/>
              <a:gd name="connsiteY11" fmla="*/ 5465354 h 5869465"/>
              <a:gd name="connsiteX12" fmla="*/ 2407811 w 4833822"/>
              <a:gd name="connsiteY12" fmla="*/ 5773564 h 5869465"/>
              <a:gd name="connsiteX13" fmla="*/ 2508163 w 4833822"/>
              <a:gd name="connsiteY13" fmla="*/ 5465354 h 5869465"/>
              <a:gd name="connsiteX14" fmla="*/ 2215080 w 4833822"/>
              <a:gd name="connsiteY14" fmla="*/ 5380819 h 5869465"/>
              <a:gd name="connsiteX15" fmla="*/ 2171282 w 4833822"/>
              <a:gd name="connsiteY15" fmla="*/ 5386509 h 5869465"/>
              <a:gd name="connsiteX16" fmla="*/ 2350473 w 4833822"/>
              <a:gd name="connsiteY16" fmla="*/ 5666048 h 5869465"/>
              <a:gd name="connsiteX17" fmla="*/ 2393478 w 4833822"/>
              <a:gd name="connsiteY17" fmla="*/ 5483274 h 5869465"/>
              <a:gd name="connsiteX18" fmla="*/ 2252871 w 4833822"/>
              <a:gd name="connsiteY18" fmla="*/ 5381974 h 5869465"/>
              <a:gd name="connsiteX19" fmla="*/ 2215080 w 4833822"/>
              <a:gd name="connsiteY19" fmla="*/ 5380819 h 5869465"/>
              <a:gd name="connsiteX20" fmla="*/ 3767359 w 4833822"/>
              <a:gd name="connsiteY20" fmla="*/ 5261861 h 5869465"/>
              <a:gd name="connsiteX21" fmla="*/ 3913003 w 4833822"/>
              <a:gd name="connsiteY21" fmla="*/ 5343504 h 5869465"/>
              <a:gd name="connsiteX22" fmla="*/ 3930923 w 4833822"/>
              <a:gd name="connsiteY22" fmla="*/ 5368593 h 5869465"/>
              <a:gd name="connsiteX23" fmla="*/ 3923759 w 4833822"/>
              <a:gd name="connsiteY23" fmla="*/ 5393678 h 5869465"/>
              <a:gd name="connsiteX24" fmla="*/ 3672890 w 4833822"/>
              <a:gd name="connsiteY24" fmla="*/ 5375757 h 5869465"/>
              <a:gd name="connsiteX25" fmla="*/ 3672890 w 4833822"/>
              <a:gd name="connsiteY25" fmla="*/ 5307668 h 5869465"/>
              <a:gd name="connsiteX26" fmla="*/ 3708731 w 4833822"/>
              <a:gd name="connsiteY26" fmla="*/ 5282579 h 5869465"/>
              <a:gd name="connsiteX27" fmla="*/ 3767359 w 4833822"/>
              <a:gd name="connsiteY27" fmla="*/ 5261861 h 5869465"/>
              <a:gd name="connsiteX28" fmla="*/ 3779366 w 4833822"/>
              <a:gd name="connsiteY28" fmla="*/ 5222050 h 5869465"/>
              <a:gd name="connsiteX29" fmla="*/ 3637059 w 4833822"/>
              <a:gd name="connsiteY29" fmla="*/ 5246745 h 5869465"/>
              <a:gd name="connsiteX30" fmla="*/ 3497289 w 4833822"/>
              <a:gd name="connsiteY30" fmla="*/ 5429513 h 5869465"/>
              <a:gd name="connsiteX31" fmla="*/ 3615557 w 4833822"/>
              <a:gd name="connsiteY31" fmla="*/ 5372176 h 5869465"/>
              <a:gd name="connsiteX32" fmla="*/ 3852086 w 4833822"/>
              <a:gd name="connsiteY32" fmla="*/ 5529860 h 5869465"/>
              <a:gd name="connsiteX33" fmla="*/ 3952433 w 4833822"/>
              <a:gd name="connsiteY33" fmla="*/ 5357838 h 5869465"/>
              <a:gd name="connsiteX34" fmla="*/ 3945496 w 4833822"/>
              <a:gd name="connsiteY34" fmla="*/ 5341033 h 5869465"/>
              <a:gd name="connsiteX35" fmla="*/ 3938093 w 4833822"/>
              <a:gd name="connsiteY35" fmla="*/ 5341033 h 5869465"/>
              <a:gd name="connsiteX36" fmla="*/ 3927341 w 4833822"/>
              <a:gd name="connsiteY36" fmla="*/ 5341033 h 5869465"/>
              <a:gd name="connsiteX37" fmla="*/ 3909418 w 4833822"/>
              <a:gd name="connsiteY37" fmla="*/ 5336326 h 5869465"/>
              <a:gd name="connsiteX38" fmla="*/ 3920171 w 4833822"/>
              <a:gd name="connsiteY38" fmla="*/ 5336326 h 5869465"/>
              <a:gd name="connsiteX39" fmla="*/ 3945252 w 4833822"/>
              <a:gd name="connsiteY39" fmla="*/ 5340443 h 5869465"/>
              <a:gd name="connsiteX40" fmla="*/ 3928739 w 4833822"/>
              <a:gd name="connsiteY40" fmla="*/ 5300443 h 5869465"/>
              <a:gd name="connsiteX41" fmla="*/ 3822967 w 4833822"/>
              <a:gd name="connsiteY41" fmla="*/ 5224345 h 5869465"/>
              <a:gd name="connsiteX42" fmla="*/ 3779366 w 4833822"/>
              <a:gd name="connsiteY42" fmla="*/ 5222050 h 5869465"/>
              <a:gd name="connsiteX43" fmla="*/ 4196131 w 4833822"/>
              <a:gd name="connsiteY43" fmla="*/ 5078304 h 5869465"/>
              <a:gd name="connsiteX44" fmla="*/ 4235548 w 4833822"/>
              <a:gd name="connsiteY44" fmla="*/ 5307669 h 5869465"/>
              <a:gd name="connsiteX45" fmla="*/ 4454163 w 4833822"/>
              <a:gd name="connsiteY45" fmla="*/ 5311251 h 5869465"/>
              <a:gd name="connsiteX46" fmla="*/ 4196131 w 4833822"/>
              <a:gd name="connsiteY46" fmla="*/ 5078304 h 5869465"/>
              <a:gd name="connsiteX47" fmla="*/ 1174995 w 4833822"/>
              <a:gd name="connsiteY47" fmla="*/ 4762926 h 5869465"/>
              <a:gd name="connsiteX48" fmla="*/ 1250253 w 4833822"/>
              <a:gd name="connsiteY48" fmla="*/ 4809518 h 5869465"/>
              <a:gd name="connsiteX49" fmla="*/ 1035224 w 4833822"/>
              <a:gd name="connsiteY49" fmla="*/ 4920611 h 5869465"/>
              <a:gd name="connsiteX50" fmla="*/ 981463 w 4833822"/>
              <a:gd name="connsiteY50" fmla="*/ 4895527 h 5869465"/>
              <a:gd name="connsiteX51" fmla="*/ 1174995 w 4833822"/>
              <a:gd name="connsiteY51" fmla="*/ 4762926 h 5869465"/>
              <a:gd name="connsiteX52" fmla="*/ 3960412 w 4833822"/>
              <a:gd name="connsiteY52" fmla="*/ 4733651 h 5869465"/>
              <a:gd name="connsiteX53" fmla="*/ 4095776 w 4833822"/>
              <a:gd name="connsiteY53" fmla="*/ 4791596 h 5869465"/>
              <a:gd name="connsiteX54" fmla="*/ 4052767 w 4833822"/>
              <a:gd name="connsiteY54" fmla="*/ 4820266 h 5869465"/>
              <a:gd name="connsiteX55" fmla="*/ 3852081 w 4833822"/>
              <a:gd name="connsiteY55" fmla="*/ 4788015 h 5869465"/>
              <a:gd name="connsiteX56" fmla="*/ 3859245 w 4833822"/>
              <a:gd name="connsiteY56" fmla="*/ 4752176 h 5869465"/>
              <a:gd name="connsiteX57" fmla="*/ 3917370 w 4833822"/>
              <a:gd name="connsiteY57" fmla="*/ 4734651 h 5869465"/>
              <a:gd name="connsiteX58" fmla="*/ 3960412 w 4833822"/>
              <a:gd name="connsiteY58" fmla="*/ 4733651 h 5869465"/>
              <a:gd name="connsiteX59" fmla="*/ 2177948 w 4833822"/>
              <a:gd name="connsiteY59" fmla="*/ 4639401 h 5869465"/>
              <a:gd name="connsiteX60" fmla="*/ 2146198 w 4833822"/>
              <a:gd name="connsiteY60" fmla="*/ 4662583 h 5869465"/>
              <a:gd name="connsiteX61" fmla="*/ 1680303 w 4833822"/>
              <a:gd name="connsiteY61" fmla="*/ 5361425 h 5869465"/>
              <a:gd name="connsiteX62" fmla="*/ 1762730 w 4833822"/>
              <a:gd name="connsiteY62" fmla="*/ 5723385 h 5869465"/>
              <a:gd name="connsiteX63" fmla="*/ 1802152 w 4833822"/>
              <a:gd name="connsiteY63" fmla="*/ 5443852 h 5869465"/>
              <a:gd name="connsiteX64" fmla="*/ 2081691 w 4833822"/>
              <a:gd name="connsiteY64" fmla="*/ 5286162 h 5869465"/>
              <a:gd name="connsiteX65" fmla="*/ 1845157 w 4833822"/>
              <a:gd name="connsiteY65" fmla="*/ 5368589 h 5869465"/>
              <a:gd name="connsiteX66" fmla="*/ 1744810 w 4833822"/>
              <a:gd name="connsiteY66" fmla="*/ 5339923 h 5869465"/>
              <a:gd name="connsiteX67" fmla="*/ 2060189 w 4833822"/>
              <a:gd name="connsiteY67" fmla="*/ 5185820 h 5869465"/>
              <a:gd name="connsiteX68" fmla="*/ 2178451 w 4833822"/>
              <a:gd name="connsiteY68" fmla="*/ 5124890 h 5869465"/>
              <a:gd name="connsiteX69" fmla="*/ 2293136 w 4833822"/>
              <a:gd name="connsiteY69" fmla="*/ 4659001 h 5869465"/>
              <a:gd name="connsiteX70" fmla="*/ 1999259 w 4833822"/>
              <a:gd name="connsiteY70" fmla="*/ 5074722 h 5869465"/>
              <a:gd name="connsiteX71" fmla="*/ 2196371 w 4833822"/>
              <a:gd name="connsiteY71" fmla="*/ 4644663 h 5869465"/>
              <a:gd name="connsiteX72" fmla="*/ 2177948 w 4833822"/>
              <a:gd name="connsiteY72" fmla="*/ 4639401 h 5869465"/>
              <a:gd name="connsiteX73" fmla="*/ 2511745 w 4833822"/>
              <a:gd name="connsiteY73" fmla="*/ 4626748 h 5869465"/>
              <a:gd name="connsiteX74" fmla="*/ 2482010 w 4833822"/>
              <a:gd name="connsiteY74" fmla="*/ 4855044 h 5869465"/>
              <a:gd name="connsiteX75" fmla="*/ 2486655 w 4833822"/>
              <a:gd name="connsiteY75" fmla="*/ 4920609 h 5869465"/>
              <a:gd name="connsiteX76" fmla="*/ 2514429 w 4833822"/>
              <a:gd name="connsiteY76" fmla="*/ 4936288 h 5869465"/>
              <a:gd name="connsiteX77" fmla="*/ 2526077 w 4833822"/>
              <a:gd name="connsiteY77" fmla="*/ 4960034 h 5869465"/>
              <a:gd name="connsiteX78" fmla="*/ 2486655 w 4833822"/>
              <a:gd name="connsiteY78" fmla="*/ 4920612 h 5869465"/>
              <a:gd name="connsiteX79" fmla="*/ 2486655 w 4833822"/>
              <a:gd name="connsiteY79" fmla="*/ 4920615 h 5869465"/>
              <a:gd name="connsiteX80" fmla="*/ 2440069 w 4833822"/>
              <a:gd name="connsiteY80" fmla="*/ 5196571 h 5869465"/>
              <a:gd name="connsiteX81" fmla="*/ 2375563 w 4833822"/>
              <a:gd name="connsiteY81" fmla="*/ 4759343 h 5869465"/>
              <a:gd name="connsiteX82" fmla="*/ 2296718 w 4833822"/>
              <a:gd name="connsiteY82" fmla="*/ 5128478 h 5869465"/>
              <a:gd name="connsiteX83" fmla="*/ 2429318 w 4833822"/>
              <a:gd name="connsiteY83" fmla="*/ 5250327 h 5869465"/>
              <a:gd name="connsiteX84" fmla="*/ 2493825 w 4833822"/>
              <a:gd name="connsiteY84" fmla="*/ 5149980 h 5869465"/>
              <a:gd name="connsiteX85" fmla="*/ 2529665 w 4833822"/>
              <a:gd name="connsiteY85" fmla="*/ 4960037 h 5869465"/>
              <a:gd name="connsiteX86" fmla="*/ 2511745 w 4833822"/>
              <a:gd name="connsiteY86" fmla="*/ 4626748 h 5869465"/>
              <a:gd name="connsiteX87" fmla="*/ 2808528 w 4833822"/>
              <a:gd name="connsiteY87" fmla="*/ 4624282 h 5869465"/>
              <a:gd name="connsiteX88" fmla="*/ 2784115 w 4833822"/>
              <a:gd name="connsiteY88" fmla="*/ 4637499 h 5869465"/>
              <a:gd name="connsiteX89" fmla="*/ 2798448 w 4833822"/>
              <a:gd name="connsiteY89" fmla="*/ 4712757 h 5869465"/>
              <a:gd name="connsiteX90" fmla="*/ 2880875 w 4833822"/>
              <a:gd name="connsiteY90" fmla="*/ 4827437 h 5869465"/>
              <a:gd name="connsiteX91" fmla="*/ 3142493 w 4833822"/>
              <a:gd name="connsiteY91" fmla="*/ 5157149 h 5869465"/>
              <a:gd name="connsiteX92" fmla="*/ 2891625 w 4833822"/>
              <a:gd name="connsiteY92" fmla="*/ 4992290 h 5869465"/>
              <a:gd name="connsiteX93" fmla="*/ 2683768 w 4833822"/>
              <a:gd name="connsiteY93" fmla="*/ 4748592 h 5869465"/>
              <a:gd name="connsiteX94" fmla="*/ 2651515 w 4833822"/>
              <a:gd name="connsiteY94" fmla="*/ 4773681 h 5869465"/>
              <a:gd name="connsiteX95" fmla="*/ 2866541 w 4833822"/>
              <a:gd name="connsiteY95" fmla="*/ 5017380 h 5869465"/>
              <a:gd name="connsiteX96" fmla="*/ 3389773 w 4833822"/>
              <a:gd name="connsiteY96" fmla="*/ 5615874 h 5869465"/>
              <a:gd name="connsiteX97" fmla="*/ 3637059 w 4833822"/>
              <a:gd name="connsiteY97" fmla="*/ 5658878 h 5869465"/>
              <a:gd name="connsiteX98" fmla="*/ 3246422 w 4833822"/>
              <a:gd name="connsiteY98" fmla="*/ 5289749 h 5869465"/>
              <a:gd name="connsiteX99" fmla="*/ 3400524 w 4833822"/>
              <a:gd name="connsiteY99" fmla="*/ 5339923 h 5869465"/>
              <a:gd name="connsiteX100" fmla="*/ 3336018 w 4833822"/>
              <a:gd name="connsiteY100" fmla="*/ 5192984 h 5869465"/>
              <a:gd name="connsiteX101" fmla="*/ 3095901 w 4833822"/>
              <a:gd name="connsiteY101" fmla="*/ 4931371 h 5869465"/>
              <a:gd name="connsiteX102" fmla="*/ 2862954 w 4833822"/>
              <a:gd name="connsiteY102" fmla="*/ 4662583 h 5869465"/>
              <a:gd name="connsiteX103" fmla="*/ 2808528 w 4833822"/>
              <a:gd name="connsiteY103" fmla="*/ 4624282 h 5869465"/>
              <a:gd name="connsiteX104" fmla="*/ 1587125 w 4833822"/>
              <a:gd name="connsiteY104" fmla="*/ 4580157 h 5869465"/>
              <a:gd name="connsiteX105" fmla="*/ 798688 w 4833822"/>
              <a:gd name="connsiteY105" fmla="*/ 4788020 h 5869465"/>
              <a:gd name="connsiteX106" fmla="*/ 780768 w 4833822"/>
              <a:gd name="connsiteY106" fmla="*/ 5411598 h 5869465"/>
              <a:gd name="connsiteX107" fmla="*/ 791519 w 4833822"/>
              <a:gd name="connsiteY107" fmla="*/ 5218074 h 5869465"/>
              <a:gd name="connsiteX108" fmla="*/ 709092 w 4833822"/>
              <a:gd name="connsiteY108" fmla="*/ 4856108 h 5869465"/>
              <a:gd name="connsiteX109" fmla="*/ 368634 w 4833822"/>
              <a:gd name="connsiteY109" fmla="*/ 4866859 h 5869465"/>
              <a:gd name="connsiteX110" fmla="*/ 332793 w 4833822"/>
              <a:gd name="connsiteY110" fmla="*/ 4891949 h 5869465"/>
              <a:gd name="connsiteX111" fmla="*/ 368634 w 4833822"/>
              <a:gd name="connsiteY111" fmla="*/ 4906282 h 5869465"/>
              <a:gd name="connsiteX112" fmla="*/ 350714 w 4833822"/>
              <a:gd name="connsiteY112" fmla="*/ 5207322 h 5869465"/>
              <a:gd name="connsiteX113" fmla="*/ 447479 w 4833822"/>
              <a:gd name="connsiteY113" fmla="*/ 5271829 h 5869465"/>
              <a:gd name="connsiteX114" fmla="*/ 486896 w 4833822"/>
              <a:gd name="connsiteY114" fmla="*/ 5171482 h 5869465"/>
              <a:gd name="connsiteX115" fmla="*/ 468981 w 4833822"/>
              <a:gd name="connsiteY115" fmla="*/ 5053215 h 5869465"/>
              <a:gd name="connsiteX116" fmla="*/ 372216 w 4833822"/>
              <a:gd name="connsiteY116" fmla="*/ 5160731 h 5869465"/>
              <a:gd name="connsiteX117" fmla="*/ 382967 w 4833822"/>
              <a:gd name="connsiteY117" fmla="*/ 5010210 h 5869465"/>
              <a:gd name="connsiteX118" fmla="*/ 497647 w 4833822"/>
              <a:gd name="connsiteY118" fmla="*/ 4970788 h 5869465"/>
              <a:gd name="connsiteX119" fmla="*/ 569323 w 4833822"/>
              <a:gd name="connsiteY119" fmla="*/ 5085473 h 5869465"/>
              <a:gd name="connsiteX120" fmla="*/ 580074 w 4833822"/>
              <a:gd name="connsiteY120" fmla="*/ 5296913 h 5869465"/>
              <a:gd name="connsiteX121" fmla="*/ 612332 w 4833822"/>
              <a:gd name="connsiteY121" fmla="*/ 5053215 h 5869465"/>
              <a:gd name="connsiteX122" fmla="*/ 497647 w 4833822"/>
              <a:gd name="connsiteY122" fmla="*/ 4820268 h 5869465"/>
              <a:gd name="connsiteX123" fmla="*/ 730594 w 4833822"/>
              <a:gd name="connsiteY123" fmla="*/ 5225237 h 5869465"/>
              <a:gd name="connsiteX124" fmla="*/ 547826 w 4833822"/>
              <a:gd name="connsiteY124" fmla="*/ 5390096 h 5869465"/>
              <a:gd name="connsiteX125" fmla="*/ 834528 w 4833822"/>
              <a:gd name="connsiteY125" fmla="*/ 5422349 h 5869465"/>
              <a:gd name="connsiteX126" fmla="*/ 1533370 w 4833822"/>
              <a:gd name="connsiteY126" fmla="*/ 4906282 h 5869465"/>
              <a:gd name="connsiteX127" fmla="*/ 1633712 w 4833822"/>
              <a:gd name="connsiteY127" fmla="*/ 4773681 h 5869465"/>
              <a:gd name="connsiteX128" fmla="*/ 1142733 w 4833822"/>
              <a:gd name="connsiteY128" fmla="*/ 5089055 h 5869465"/>
              <a:gd name="connsiteX129" fmla="*/ 1031635 w 4833822"/>
              <a:gd name="connsiteY129" fmla="*/ 5117727 h 5869465"/>
              <a:gd name="connsiteX130" fmla="*/ 1096142 w 4833822"/>
              <a:gd name="connsiteY130" fmla="*/ 5017380 h 5869465"/>
              <a:gd name="connsiteX131" fmla="*/ 1587125 w 4833822"/>
              <a:gd name="connsiteY131" fmla="*/ 4580157 h 5869465"/>
              <a:gd name="connsiteX132" fmla="*/ 3072607 w 4833822"/>
              <a:gd name="connsiteY132" fmla="*/ 4571197 h 5869465"/>
              <a:gd name="connsiteX133" fmla="*/ 2988391 w 4833822"/>
              <a:gd name="connsiteY133" fmla="*/ 4605241 h 5869465"/>
              <a:gd name="connsiteX134" fmla="*/ 3038564 w 4833822"/>
              <a:gd name="connsiteY134" fmla="*/ 4716339 h 5869465"/>
              <a:gd name="connsiteX135" fmla="*/ 3407693 w 4833822"/>
              <a:gd name="connsiteY135" fmla="*/ 5132060 h 5869465"/>
              <a:gd name="connsiteX136" fmla="*/ 3576134 w 4833822"/>
              <a:gd name="connsiteY136" fmla="*/ 5171482 h 5869465"/>
              <a:gd name="connsiteX137" fmla="*/ 4002606 w 4833822"/>
              <a:gd name="connsiteY137" fmla="*/ 5275411 h 5869465"/>
              <a:gd name="connsiteX138" fmla="*/ 4124455 w 4833822"/>
              <a:gd name="connsiteY138" fmla="*/ 5357838 h 5869465"/>
              <a:gd name="connsiteX139" fmla="*/ 3586885 w 4833822"/>
              <a:gd name="connsiteY139" fmla="*/ 4809517 h 5869465"/>
              <a:gd name="connsiteX140" fmla="*/ 3339600 w 4833822"/>
              <a:gd name="connsiteY140" fmla="*/ 4666165 h 5869465"/>
              <a:gd name="connsiteX141" fmla="*/ 3551045 w 4833822"/>
              <a:gd name="connsiteY141" fmla="*/ 4841775 h 5869465"/>
              <a:gd name="connsiteX142" fmla="*/ 3658561 w 4833822"/>
              <a:gd name="connsiteY142" fmla="*/ 5024549 h 5869465"/>
              <a:gd name="connsiteX143" fmla="*/ 3536712 w 4833822"/>
              <a:gd name="connsiteY143" fmla="*/ 4949286 h 5869465"/>
              <a:gd name="connsiteX144" fmla="*/ 3167577 w 4833822"/>
              <a:gd name="connsiteY144" fmla="*/ 4612410 h 5869465"/>
              <a:gd name="connsiteX145" fmla="*/ 3072607 w 4833822"/>
              <a:gd name="connsiteY145" fmla="*/ 4571197 h 5869465"/>
              <a:gd name="connsiteX146" fmla="*/ 1497530 w 4833822"/>
              <a:gd name="connsiteY146" fmla="*/ 4483397 h 5869465"/>
              <a:gd name="connsiteX147" fmla="*/ 644585 w 4833822"/>
              <a:gd name="connsiteY147" fmla="*/ 4608828 h 5869465"/>
              <a:gd name="connsiteX148" fmla="*/ 404469 w 4833822"/>
              <a:gd name="connsiteY148" fmla="*/ 4684085 h 5869465"/>
              <a:gd name="connsiteX149" fmla="*/ 218113 w 4833822"/>
              <a:gd name="connsiteY149" fmla="*/ 4838188 h 5869465"/>
              <a:gd name="connsiteX150" fmla="*/ 347132 w 4833822"/>
              <a:gd name="connsiteY150" fmla="*/ 5357838 h 5869465"/>
              <a:gd name="connsiteX151" fmla="*/ 218113 w 4833822"/>
              <a:gd name="connsiteY151" fmla="*/ 4992290 h 5869465"/>
              <a:gd name="connsiteX152" fmla="*/ 289789 w 4833822"/>
              <a:gd name="connsiteY152" fmla="*/ 4884779 h 5869465"/>
              <a:gd name="connsiteX153" fmla="*/ 271869 w 4833822"/>
              <a:gd name="connsiteY153" fmla="*/ 4870446 h 5869465"/>
              <a:gd name="connsiteX154" fmla="*/ 304127 w 4833822"/>
              <a:gd name="connsiteY154" fmla="*/ 4777263 h 5869465"/>
              <a:gd name="connsiteX155" fmla="*/ 400887 w 4833822"/>
              <a:gd name="connsiteY155" fmla="*/ 4694837 h 5869465"/>
              <a:gd name="connsiteX156" fmla="*/ 404469 w 4833822"/>
              <a:gd name="connsiteY156" fmla="*/ 4687667 h 5869465"/>
              <a:gd name="connsiteX157" fmla="*/ 408056 w 4833822"/>
              <a:gd name="connsiteY157" fmla="*/ 4687667 h 5869465"/>
              <a:gd name="connsiteX158" fmla="*/ 569323 w 4833822"/>
              <a:gd name="connsiteY158" fmla="*/ 4644663 h 5869465"/>
              <a:gd name="connsiteX159" fmla="*/ 777186 w 4833822"/>
              <a:gd name="connsiteY159" fmla="*/ 4755761 h 5869465"/>
              <a:gd name="connsiteX160" fmla="*/ 1250249 w 4833822"/>
              <a:gd name="connsiteY160" fmla="*/ 4587320 h 5869465"/>
              <a:gd name="connsiteX161" fmla="*/ 1497530 w 4833822"/>
              <a:gd name="connsiteY161" fmla="*/ 4483397 h 5869465"/>
              <a:gd name="connsiteX162" fmla="*/ 3393360 w 4833822"/>
              <a:gd name="connsiteY162" fmla="*/ 4442627 h 5869465"/>
              <a:gd name="connsiteX163" fmla="*/ 3271511 w 4833822"/>
              <a:gd name="connsiteY163" fmla="*/ 4479810 h 5869465"/>
              <a:gd name="connsiteX164" fmla="*/ 3486538 w 4833822"/>
              <a:gd name="connsiteY164" fmla="*/ 4608828 h 5869465"/>
              <a:gd name="connsiteX165" fmla="*/ 4092197 w 4833822"/>
              <a:gd name="connsiteY165" fmla="*/ 4942122 h 5869465"/>
              <a:gd name="connsiteX166" fmla="*/ 3873588 w 4833822"/>
              <a:gd name="connsiteY166" fmla="*/ 4942122 h 5869465"/>
              <a:gd name="connsiteX167" fmla="*/ 4002606 w 4833822"/>
              <a:gd name="connsiteY167" fmla="*/ 5071135 h 5869465"/>
              <a:gd name="connsiteX168" fmla="*/ 4106535 w 4833822"/>
              <a:gd name="connsiteY168" fmla="*/ 5042464 h 5869465"/>
              <a:gd name="connsiteX169" fmla="*/ 4325144 w 4833822"/>
              <a:gd name="connsiteY169" fmla="*/ 4716339 h 5869465"/>
              <a:gd name="connsiteX170" fmla="*/ 4038441 w 4833822"/>
              <a:gd name="connsiteY170" fmla="*/ 4626748 h 5869465"/>
              <a:gd name="connsiteX171" fmla="*/ 3624178 w 4833822"/>
              <a:gd name="connsiteY171" fmla="*/ 4613136 h 5869465"/>
              <a:gd name="connsiteX172" fmla="*/ 3486739 w 4833822"/>
              <a:gd name="connsiteY172" fmla="*/ 4587357 h 5869465"/>
              <a:gd name="connsiteX173" fmla="*/ 3486739 w 4833822"/>
              <a:gd name="connsiteY173" fmla="*/ 4591352 h 5869465"/>
              <a:gd name="connsiteX174" fmla="*/ 3485394 w 4833822"/>
              <a:gd name="connsiteY174" fmla="*/ 4588663 h 5869465"/>
              <a:gd name="connsiteX175" fmla="*/ 3486706 w 4833822"/>
              <a:gd name="connsiteY175" fmla="*/ 4587351 h 5869465"/>
              <a:gd name="connsiteX176" fmla="*/ 3486538 w 4833822"/>
              <a:gd name="connsiteY176" fmla="*/ 4587320 h 5869465"/>
              <a:gd name="connsiteX177" fmla="*/ 3543876 w 4833822"/>
              <a:gd name="connsiteY177" fmla="*/ 4526396 h 5869465"/>
              <a:gd name="connsiteX178" fmla="*/ 4518674 w 4833822"/>
              <a:gd name="connsiteY178" fmla="*/ 4673334 h 5869465"/>
              <a:gd name="connsiteX179" fmla="*/ 4328731 w 4833822"/>
              <a:gd name="connsiteY179" fmla="*/ 4870446 h 5869465"/>
              <a:gd name="connsiteX180" fmla="*/ 4457745 w 4833822"/>
              <a:gd name="connsiteY180" fmla="*/ 4798765 h 5869465"/>
              <a:gd name="connsiteX181" fmla="*/ 4579599 w 4833822"/>
              <a:gd name="connsiteY181" fmla="*/ 4791602 h 5869465"/>
              <a:gd name="connsiteX182" fmla="*/ 4500754 w 4833822"/>
              <a:gd name="connsiteY182" fmla="*/ 4870446 h 5869465"/>
              <a:gd name="connsiteX183" fmla="*/ 4314393 w 4833822"/>
              <a:gd name="connsiteY183" fmla="*/ 5103394 h 5869465"/>
              <a:gd name="connsiteX184" fmla="*/ 4346651 w 4833822"/>
              <a:gd name="connsiteY184" fmla="*/ 5167900 h 5869465"/>
              <a:gd name="connsiteX185" fmla="*/ 4403989 w 4833822"/>
              <a:gd name="connsiteY185" fmla="*/ 5117727 h 5869465"/>
              <a:gd name="connsiteX186" fmla="*/ 4482833 w 4833822"/>
              <a:gd name="connsiteY186" fmla="*/ 4927784 h 5869465"/>
              <a:gd name="connsiteX187" fmla="*/ 4590350 w 4833822"/>
              <a:gd name="connsiteY187" fmla="*/ 4906282 h 5869465"/>
              <a:gd name="connsiteX188" fmla="*/ 4608265 w 4833822"/>
              <a:gd name="connsiteY188" fmla="*/ 4988708 h 5869465"/>
              <a:gd name="connsiteX189" fmla="*/ 4608265 w 4833822"/>
              <a:gd name="connsiteY189" fmla="*/ 4992290 h 5869465"/>
              <a:gd name="connsiteX190" fmla="*/ 4421909 w 4833822"/>
              <a:gd name="connsiteY190" fmla="*/ 5203735 h 5869465"/>
              <a:gd name="connsiteX191" fmla="*/ 4608265 w 4833822"/>
              <a:gd name="connsiteY191" fmla="*/ 4992290 h 5869465"/>
              <a:gd name="connsiteX192" fmla="*/ 4611852 w 4833822"/>
              <a:gd name="connsiteY192" fmla="*/ 4988708 h 5869465"/>
              <a:gd name="connsiteX193" fmla="*/ 4611852 w 4833822"/>
              <a:gd name="connsiteY193" fmla="*/ 4985126 h 5869465"/>
              <a:gd name="connsiteX194" fmla="*/ 4694279 w 4833822"/>
              <a:gd name="connsiteY194" fmla="*/ 4970788 h 5869465"/>
              <a:gd name="connsiteX195" fmla="*/ 4651275 w 4833822"/>
              <a:gd name="connsiteY195" fmla="*/ 4795184 h 5869465"/>
              <a:gd name="connsiteX196" fmla="*/ 4572429 w 4833822"/>
              <a:gd name="connsiteY196" fmla="*/ 4676916 h 5869465"/>
              <a:gd name="connsiteX197" fmla="*/ 4583181 w 4833822"/>
              <a:gd name="connsiteY197" fmla="*/ 4583739 h 5869465"/>
              <a:gd name="connsiteX198" fmla="*/ 4436247 w 4833822"/>
              <a:gd name="connsiteY198" fmla="*/ 4537152 h 5869465"/>
              <a:gd name="connsiteX199" fmla="*/ 3504459 w 4833822"/>
              <a:gd name="connsiteY199" fmla="*/ 4451138 h 5869465"/>
              <a:gd name="connsiteX200" fmla="*/ 3393360 w 4833822"/>
              <a:gd name="connsiteY200" fmla="*/ 4442627 h 5869465"/>
              <a:gd name="connsiteX201" fmla="*/ 655337 w 4833822"/>
              <a:gd name="connsiteY201" fmla="*/ 4311369 h 5869465"/>
              <a:gd name="connsiteX202" fmla="*/ 637416 w 4833822"/>
              <a:gd name="connsiteY202" fmla="*/ 4368712 h 5869465"/>
              <a:gd name="connsiteX203" fmla="*/ 863200 w 4833822"/>
              <a:gd name="connsiteY203" fmla="*/ 4472641 h 5869465"/>
              <a:gd name="connsiteX204" fmla="*/ 734181 w 4833822"/>
              <a:gd name="connsiteY204" fmla="*/ 4332876 h 5869465"/>
              <a:gd name="connsiteX205" fmla="*/ 655337 w 4833822"/>
              <a:gd name="connsiteY205" fmla="*/ 4311369 h 5869465"/>
              <a:gd name="connsiteX206" fmla="*/ 465399 w 4833822"/>
              <a:gd name="connsiteY206" fmla="*/ 4271952 h 5869465"/>
              <a:gd name="connsiteX207" fmla="*/ 465399 w 4833822"/>
              <a:gd name="connsiteY207" fmla="*/ 4472641 h 5869465"/>
              <a:gd name="connsiteX208" fmla="*/ 501234 w 4833822"/>
              <a:gd name="connsiteY208" fmla="*/ 4529983 h 5869465"/>
              <a:gd name="connsiteX209" fmla="*/ 554990 w 4833822"/>
              <a:gd name="connsiteY209" fmla="*/ 4476228 h 5869465"/>
              <a:gd name="connsiteX210" fmla="*/ 465399 w 4833822"/>
              <a:gd name="connsiteY210" fmla="*/ 4271952 h 5869465"/>
              <a:gd name="connsiteX211" fmla="*/ 4325169 w 4833822"/>
              <a:gd name="connsiteY211" fmla="*/ 4191055 h 5869465"/>
              <a:gd name="connsiteX212" fmla="*/ 3959602 w 4833822"/>
              <a:gd name="connsiteY212" fmla="*/ 4397383 h 5869465"/>
              <a:gd name="connsiteX213" fmla="*/ 4360985 w 4833822"/>
              <a:gd name="connsiteY213" fmla="*/ 4307787 h 5869465"/>
              <a:gd name="connsiteX214" fmla="*/ 4278558 w 4833822"/>
              <a:gd name="connsiteY214" fmla="*/ 4418885 h 5869465"/>
              <a:gd name="connsiteX215" fmla="*/ 4454163 w 4833822"/>
              <a:gd name="connsiteY215" fmla="*/ 4372294 h 5869465"/>
              <a:gd name="connsiteX216" fmla="*/ 4368153 w 4833822"/>
              <a:gd name="connsiteY216" fmla="*/ 4196689 h 5869465"/>
              <a:gd name="connsiteX217" fmla="*/ 4325169 w 4833822"/>
              <a:gd name="connsiteY217" fmla="*/ 4191055 h 5869465"/>
              <a:gd name="connsiteX218" fmla="*/ 4156709 w 4833822"/>
              <a:gd name="connsiteY218" fmla="*/ 4157267 h 5869465"/>
              <a:gd name="connsiteX219" fmla="*/ 3748157 w 4833822"/>
              <a:gd name="connsiteY219" fmla="*/ 4239693 h 5869465"/>
              <a:gd name="connsiteX220" fmla="*/ 3529543 w 4833822"/>
              <a:gd name="connsiteY220" fmla="*/ 4361542 h 5869465"/>
              <a:gd name="connsiteX221" fmla="*/ 3805494 w 4833822"/>
              <a:gd name="connsiteY221" fmla="*/ 4264783 h 5869465"/>
              <a:gd name="connsiteX222" fmla="*/ 4156709 w 4833822"/>
              <a:gd name="connsiteY222" fmla="*/ 4157267 h 5869465"/>
              <a:gd name="connsiteX223" fmla="*/ 399937 w 4833822"/>
              <a:gd name="connsiteY223" fmla="*/ 4113479 h 5869465"/>
              <a:gd name="connsiteX224" fmla="*/ 210944 w 4833822"/>
              <a:gd name="connsiteY224" fmla="*/ 4193107 h 5869465"/>
              <a:gd name="connsiteX225" fmla="*/ 124936 w 4833822"/>
              <a:gd name="connsiteY225" fmla="*/ 4336458 h 5869465"/>
              <a:gd name="connsiteX226" fmla="*/ 275451 w 4833822"/>
              <a:gd name="connsiteY226" fmla="*/ 4329289 h 5869465"/>
              <a:gd name="connsiteX227" fmla="*/ 304127 w 4833822"/>
              <a:gd name="connsiteY227" fmla="*/ 4347209 h 5869465"/>
              <a:gd name="connsiteX228" fmla="*/ 271869 w 4833822"/>
              <a:gd name="connsiteY228" fmla="*/ 4583739 h 5869465"/>
              <a:gd name="connsiteX229" fmla="*/ 311291 w 4833822"/>
              <a:gd name="connsiteY229" fmla="*/ 4426054 h 5869465"/>
              <a:gd name="connsiteX230" fmla="*/ 243203 w 4833822"/>
              <a:gd name="connsiteY230" fmla="*/ 4218191 h 5869465"/>
              <a:gd name="connsiteX231" fmla="*/ 1214409 w 4833822"/>
              <a:gd name="connsiteY231" fmla="*/ 4196689 h 5869465"/>
              <a:gd name="connsiteX232" fmla="*/ 465399 w 4833822"/>
              <a:gd name="connsiteY232" fmla="*/ 4114262 h 5869465"/>
              <a:gd name="connsiteX233" fmla="*/ 399937 w 4833822"/>
              <a:gd name="connsiteY233" fmla="*/ 4113479 h 5869465"/>
              <a:gd name="connsiteX234" fmla="*/ 2524908 w 4833822"/>
              <a:gd name="connsiteY234" fmla="*/ 2979180 h 5869465"/>
              <a:gd name="connsiteX235" fmla="*/ 2732856 w 4833822"/>
              <a:gd name="connsiteY235" fmla="*/ 3621099 h 5869465"/>
              <a:gd name="connsiteX236" fmla="*/ 2775802 w 4833822"/>
              <a:gd name="connsiteY236" fmla="*/ 3691168 h 5869465"/>
              <a:gd name="connsiteX237" fmla="*/ 2823267 w 4833822"/>
              <a:gd name="connsiteY237" fmla="*/ 3614318 h 5869465"/>
              <a:gd name="connsiteX238" fmla="*/ 2879774 w 4833822"/>
              <a:gd name="connsiteY238" fmla="*/ 3404112 h 5869465"/>
              <a:gd name="connsiteX239" fmla="*/ 2920458 w 4833822"/>
              <a:gd name="connsiteY239" fmla="*/ 3937537 h 5869465"/>
              <a:gd name="connsiteX240" fmla="*/ 3132925 w 4833822"/>
              <a:gd name="connsiteY240" fmla="*/ 3878770 h 5869465"/>
              <a:gd name="connsiteX241" fmla="*/ 2879774 w 4833822"/>
              <a:gd name="connsiteY241" fmla="*/ 4253978 h 5869465"/>
              <a:gd name="connsiteX242" fmla="*/ 2131619 w 4833822"/>
              <a:gd name="connsiteY242" fmla="*/ 4201992 h 5869465"/>
              <a:gd name="connsiteX243" fmla="*/ 1894289 w 4833822"/>
              <a:gd name="connsiteY243" fmla="*/ 3851648 h 5869465"/>
              <a:gd name="connsiteX244" fmla="*/ 2075111 w 4833822"/>
              <a:gd name="connsiteY244" fmla="*/ 3939799 h 5869465"/>
              <a:gd name="connsiteX245" fmla="*/ 2086414 w 4833822"/>
              <a:gd name="connsiteY245" fmla="*/ 3424454 h 5869465"/>
              <a:gd name="connsiteX246" fmla="*/ 2163263 w 4833822"/>
              <a:gd name="connsiteY246" fmla="*/ 3569113 h 5869465"/>
              <a:gd name="connsiteX247" fmla="*/ 2224289 w 4833822"/>
              <a:gd name="connsiteY247" fmla="*/ 3614318 h 5869465"/>
              <a:gd name="connsiteX248" fmla="*/ 2242372 w 4833822"/>
              <a:gd name="connsiteY248" fmla="*/ 3551030 h 5869465"/>
              <a:gd name="connsiteX249" fmla="*/ 2524908 w 4833822"/>
              <a:gd name="connsiteY249" fmla="*/ 2979180 h 5869465"/>
              <a:gd name="connsiteX250" fmla="*/ 2540406 w 4833822"/>
              <a:gd name="connsiteY250" fmla="*/ 2171839 h 5869465"/>
              <a:gd name="connsiteX251" fmla="*/ 2092432 w 4833822"/>
              <a:gd name="connsiteY251" fmla="*/ 3078536 h 5869465"/>
              <a:gd name="connsiteX252" fmla="*/ 2063761 w 4833822"/>
              <a:gd name="connsiteY252" fmla="*/ 3178883 h 5869465"/>
              <a:gd name="connsiteX253" fmla="*/ 1967001 w 4833822"/>
              <a:gd name="connsiteY253" fmla="*/ 3107207 h 5869465"/>
              <a:gd name="connsiteX254" fmla="*/ 1845152 w 4833822"/>
              <a:gd name="connsiteY254" fmla="*/ 2877843 h 5869465"/>
              <a:gd name="connsiteX255" fmla="*/ 1827232 w 4833822"/>
              <a:gd name="connsiteY255" fmla="*/ 3694950 h 5869465"/>
              <a:gd name="connsiteX256" fmla="*/ 1540529 w 4833822"/>
              <a:gd name="connsiteY256" fmla="*/ 3555181 h 5869465"/>
              <a:gd name="connsiteX257" fmla="*/ 1916828 w 4833822"/>
              <a:gd name="connsiteY257" fmla="*/ 4110670 h 5869465"/>
              <a:gd name="connsiteX258" fmla="*/ 3103066 w 4833822"/>
              <a:gd name="connsiteY258" fmla="*/ 4193097 h 5869465"/>
              <a:gd name="connsiteX259" fmla="*/ 3504448 w 4833822"/>
              <a:gd name="connsiteY259" fmla="*/ 3598185 h 5869465"/>
              <a:gd name="connsiteX260" fmla="*/ 3167572 w 4833822"/>
              <a:gd name="connsiteY260" fmla="*/ 3691363 h 5869465"/>
              <a:gd name="connsiteX261" fmla="*/ 3103066 w 4833822"/>
              <a:gd name="connsiteY261" fmla="*/ 2845589 h 5869465"/>
              <a:gd name="connsiteX262" fmla="*/ 3013470 w 4833822"/>
              <a:gd name="connsiteY262" fmla="*/ 3178883 h 5869465"/>
              <a:gd name="connsiteX263" fmla="*/ 2938212 w 4833822"/>
              <a:gd name="connsiteY263" fmla="*/ 3300732 h 5869465"/>
              <a:gd name="connsiteX264" fmla="*/ 2870119 w 4833822"/>
              <a:gd name="connsiteY264" fmla="*/ 3189634 h 5869465"/>
              <a:gd name="connsiteX265" fmla="*/ 2540406 w 4833822"/>
              <a:gd name="connsiteY265" fmla="*/ 2171839 h 5869465"/>
              <a:gd name="connsiteX266" fmla="*/ 357884 w 4833822"/>
              <a:gd name="connsiteY266" fmla="*/ 2100168 h 5869465"/>
              <a:gd name="connsiteX267" fmla="*/ 422396 w 4833822"/>
              <a:gd name="connsiteY267" fmla="*/ 2182595 h 5869465"/>
              <a:gd name="connsiteX268" fmla="*/ 522738 w 4833822"/>
              <a:gd name="connsiteY268" fmla="*/ 2684326 h 5869465"/>
              <a:gd name="connsiteX269" fmla="*/ 490485 w 4833822"/>
              <a:gd name="connsiteY269" fmla="*/ 2824096 h 5869465"/>
              <a:gd name="connsiteX270" fmla="*/ 386555 w 4833822"/>
              <a:gd name="connsiteY270" fmla="*/ 2723749 h 5869465"/>
              <a:gd name="connsiteX271" fmla="*/ 286208 w 4833822"/>
              <a:gd name="connsiteY271" fmla="*/ 2182595 h 5869465"/>
              <a:gd name="connsiteX272" fmla="*/ 357884 w 4833822"/>
              <a:gd name="connsiteY272" fmla="*/ 2100168 h 5869465"/>
              <a:gd name="connsiteX273" fmla="*/ 4036204 w 4833822"/>
              <a:gd name="connsiteY273" fmla="*/ 682777 h 5869465"/>
              <a:gd name="connsiteX274" fmla="*/ 4110123 w 4833822"/>
              <a:gd name="connsiteY274" fmla="*/ 745492 h 5869465"/>
              <a:gd name="connsiteX275" fmla="*/ 4063531 w 4833822"/>
              <a:gd name="connsiteY275" fmla="*/ 1555436 h 5869465"/>
              <a:gd name="connsiteX276" fmla="*/ 3938100 w 4833822"/>
              <a:gd name="connsiteY276" fmla="*/ 1243642 h 5869465"/>
              <a:gd name="connsiteX277" fmla="*/ 3970353 w 4833822"/>
              <a:gd name="connsiteY277" fmla="*/ 749079 h 5869465"/>
              <a:gd name="connsiteX278" fmla="*/ 4036204 w 4833822"/>
              <a:gd name="connsiteY278" fmla="*/ 682777 h 5869465"/>
              <a:gd name="connsiteX279" fmla="*/ 915320 w 4833822"/>
              <a:gd name="connsiteY279" fmla="*/ 424348 h 5869465"/>
              <a:gd name="connsiteX280" fmla="*/ 1020430 w 4833822"/>
              <a:gd name="connsiteY280" fmla="*/ 1105110 h 5869465"/>
              <a:gd name="connsiteX281" fmla="*/ 811383 w 4833822"/>
              <a:gd name="connsiteY281" fmla="*/ 1065524 h 5869465"/>
              <a:gd name="connsiteX282" fmla="*/ 915320 w 4833822"/>
              <a:gd name="connsiteY282" fmla="*/ 424348 h 5869465"/>
              <a:gd name="connsiteX283" fmla="*/ 2476926 w 4833822"/>
              <a:gd name="connsiteY283" fmla="*/ 91182 h 5869465"/>
              <a:gd name="connsiteX284" fmla="*/ 2908975 w 4833822"/>
              <a:gd name="connsiteY284" fmla="*/ 476896 h 5869465"/>
              <a:gd name="connsiteX285" fmla="*/ 3113822 w 4833822"/>
              <a:gd name="connsiteY285" fmla="*/ 1526760 h 5869465"/>
              <a:gd name="connsiteX286" fmla="*/ 3282263 w 4833822"/>
              <a:gd name="connsiteY286" fmla="*/ 845838 h 5869465"/>
              <a:gd name="connsiteX287" fmla="*/ 3257173 w 4833822"/>
              <a:gd name="connsiteY287" fmla="*/ 706069 h 5869465"/>
              <a:gd name="connsiteX288" fmla="*/ 3278681 w 4833822"/>
              <a:gd name="connsiteY288" fmla="*/ 616473 h 5869465"/>
              <a:gd name="connsiteX289" fmla="*/ 3361107 w 4833822"/>
              <a:gd name="connsiteY289" fmla="*/ 673816 h 5869465"/>
              <a:gd name="connsiteX290" fmla="*/ 3884339 w 4833822"/>
              <a:gd name="connsiteY290" fmla="*/ 1985486 h 5869465"/>
              <a:gd name="connsiteX291" fmla="*/ 3776823 w 4833822"/>
              <a:gd name="connsiteY291" fmla="*/ 2605481 h 5869465"/>
              <a:gd name="connsiteX292" fmla="*/ 4002606 w 4833822"/>
              <a:gd name="connsiteY292" fmla="*/ 2386872 h 5869465"/>
              <a:gd name="connsiteX293" fmla="*/ 4059943 w 4833822"/>
              <a:gd name="connsiteY293" fmla="*/ 2322361 h 5869465"/>
              <a:gd name="connsiteX294" fmla="*/ 4117286 w 4833822"/>
              <a:gd name="connsiteY294" fmla="*/ 2397623 h 5869465"/>
              <a:gd name="connsiteX295" fmla="*/ 4131625 w 4833822"/>
              <a:gd name="connsiteY295" fmla="*/ 3211145 h 5869465"/>
              <a:gd name="connsiteX296" fmla="*/ 3755321 w 4833822"/>
              <a:gd name="connsiteY296" fmla="*/ 4042587 h 5869465"/>
              <a:gd name="connsiteX297" fmla="*/ 3723067 w 4833822"/>
              <a:gd name="connsiteY297" fmla="*/ 4117844 h 5869465"/>
              <a:gd name="connsiteX298" fmla="*/ 4099366 w 4833822"/>
              <a:gd name="connsiteY298" fmla="*/ 4056920 h 5869465"/>
              <a:gd name="connsiteX299" fmla="*/ 4550927 w 4833822"/>
              <a:gd name="connsiteY299" fmla="*/ 4408134 h 5869465"/>
              <a:gd name="connsiteX300" fmla="*/ 4604683 w 4833822"/>
              <a:gd name="connsiteY300" fmla="*/ 4508481 h 5869465"/>
              <a:gd name="connsiteX301" fmla="*/ 4576011 w 4833822"/>
              <a:gd name="connsiteY301" fmla="*/ 5350674 h 5869465"/>
              <a:gd name="connsiteX302" fmla="*/ 4432660 w 4833822"/>
              <a:gd name="connsiteY302" fmla="*/ 5411598 h 5869465"/>
              <a:gd name="connsiteX303" fmla="*/ 3999019 w 4833822"/>
              <a:gd name="connsiteY303" fmla="*/ 5644545 h 5869465"/>
              <a:gd name="connsiteX304" fmla="*/ 3192667 w 4833822"/>
              <a:gd name="connsiteY304" fmla="*/ 5576452 h 5869465"/>
              <a:gd name="connsiteX305" fmla="*/ 2662265 w 4833822"/>
              <a:gd name="connsiteY305" fmla="*/ 4945704 h 5869465"/>
              <a:gd name="connsiteX306" fmla="*/ 2680186 w 4833822"/>
              <a:gd name="connsiteY306" fmla="*/ 5264660 h 5869465"/>
              <a:gd name="connsiteX307" fmla="*/ 2655096 w 4833822"/>
              <a:gd name="connsiteY307" fmla="*/ 5576452 h 5869465"/>
              <a:gd name="connsiteX308" fmla="*/ 2063771 w 4833822"/>
              <a:gd name="connsiteY308" fmla="*/ 5863154 h 5869465"/>
              <a:gd name="connsiteX309" fmla="*/ 1827242 w 4833822"/>
              <a:gd name="connsiteY309" fmla="*/ 5812981 h 5869465"/>
              <a:gd name="connsiteX310" fmla="*/ 1594295 w 4833822"/>
              <a:gd name="connsiteY310" fmla="*/ 5271829 h 5869465"/>
              <a:gd name="connsiteX311" fmla="*/ 1952673 w 4833822"/>
              <a:gd name="connsiteY311" fmla="*/ 4737841 h 5869465"/>
              <a:gd name="connsiteX312" fmla="*/ 2020761 w 4833822"/>
              <a:gd name="connsiteY312" fmla="*/ 4605241 h 5869465"/>
              <a:gd name="connsiteX313" fmla="*/ 1841575 w 4833822"/>
              <a:gd name="connsiteY313" fmla="*/ 4748592 h 5869465"/>
              <a:gd name="connsiteX314" fmla="*/ 884697 w 4833822"/>
              <a:gd name="connsiteY314" fmla="*/ 5494025 h 5869465"/>
              <a:gd name="connsiteX315" fmla="*/ 547826 w 4833822"/>
              <a:gd name="connsiteY315" fmla="*/ 5526278 h 5869465"/>
              <a:gd name="connsiteX316" fmla="*/ 357883 w 4833822"/>
              <a:gd name="connsiteY316" fmla="*/ 5468941 h 5869465"/>
              <a:gd name="connsiteX317" fmla="*/ 89095 w 4833822"/>
              <a:gd name="connsiteY317" fmla="*/ 5042464 h 5869465"/>
              <a:gd name="connsiteX318" fmla="*/ 46091 w 4833822"/>
              <a:gd name="connsiteY318" fmla="*/ 4691255 h 5869465"/>
              <a:gd name="connsiteX319" fmla="*/ 440310 w 4833822"/>
              <a:gd name="connsiteY319" fmla="*/ 4042587 h 5869465"/>
              <a:gd name="connsiteX320" fmla="*/ 1020884 w 4833822"/>
              <a:gd name="connsiteY320" fmla="*/ 4092760 h 5869465"/>
              <a:gd name="connsiteX321" fmla="*/ 798688 w 4833822"/>
              <a:gd name="connsiteY321" fmla="*/ 3920738 h 5869465"/>
              <a:gd name="connsiteX322" fmla="*/ 766435 w 4833822"/>
              <a:gd name="connsiteY322" fmla="*/ 3863395 h 5869465"/>
              <a:gd name="connsiteX323" fmla="*/ 838110 w 4833822"/>
              <a:gd name="connsiteY323" fmla="*/ 3841893 h 5869465"/>
              <a:gd name="connsiteX324" fmla="*/ 1060306 w 4833822"/>
              <a:gd name="connsiteY324" fmla="*/ 3935071 h 5869465"/>
              <a:gd name="connsiteX325" fmla="*/ 777186 w 4833822"/>
              <a:gd name="connsiteY325" fmla="*/ 3436923 h 5869465"/>
              <a:gd name="connsiteX326" fmla="*/ 723430 w 4833822"/>
              <a:gd name="connsiteY326" fmla="*/ 2902940 h 5869465"/>
              <a:gd name="connsiteX327" fmla="*/ 727012 w 4833822"/>
              <a:gd name="connsiteY327" fmla="*/ 2204099 h 5869465"/>
              <a:gd name="connsiteX328" fmla="*/ 762853 w 4833822"/>
              <a:gd name="connsiteY328" fmla="*/ 2071499 h 5869465"/>
              <a:gd name="connsiteX329" fmla="*/ 1017302 w 4833822"/>
              <a:gd name="connsiteY329" fmla="*/ 2372534 h 5869465"/>
              <a:gd name="connsiteX330" fmla="*/ 1139151 w 4833822"/>
              <a:gd name="connsiteY330" fmla="*/ 2411956 h 5869465"/>
              <a:gd name="connsiteX331" fmla="*/ 1110480 w 4833822"/>
              <a:gd name="connsiteY331" fmla="*/ 2300858 h 5869465"/>
              <a:gd name="connsiteX332" fmla="*/ 1135564 w 4833822"/>
              <a:gd name="connsiteY332" fmla="*/ 1412080 h 5869465"/>
              <a:gd name="connsiteX333" fmla="*/ 1493942 w 4833822"/>
              <a:gd name="connsiteY333" fmla="*/ 752660 h 5869465"/>
              <a:gd name="connsiteX334" fmla="*/ 1547703 w 4833822"/>
              <a:gd name="connsiteY334" fmla="*/ 698905 h 5869465"/>
              <a:gd name="connsiteX335" fmla="*/ 1597877 w 4833822"/>
              <a:gd name="connsiteY335" fmla="*/ 792083 h 5869465"/>
              <a:gd name="connsiteX336" fmla="*/ 2070940 w 4833822"/>
              <a:gd name="connsiteY336" fmla="*/ 1566182 h 5869465"/>
              <a:gd name="connsiteX337" fmla="*/ 1926239 w 4833822"/>
              <a:gd name="connsiteY337" fmla="*/ 827355 h 5869465"/>
              <a:gd name="connsiteX338" fmla="*/ 2257661 w 4833822"/>
              <a:gd name="connsiteY338" fmla="*/ 146852 h 5869465"/>
              <a:gd name="connsiteX339" fmla="*/ 2476926 w 4833822"/>
              <a:gd name="connsiteY339" fmla="*/ 91182 h 5869465"/>
              <a:gd name="connsiteX0" fmla="*/ 2144854 w 4833822"/>
              <a:gd name="connsiteY0" fmla="*/ 5515446 h 5889095"/>
              <a:gd name="connsiteX1" fmla="*/ 2053020 w 4833822"/>
              <a:gd name="connsiteY1" fmla="*/ 5524406 h 5889095"/>
              <a:gd name="connsiteX2" fmla="*/ 1959837 w 4833822"/>
              <a:gd name="connsiteY2" fmla="*/ 5599664 h 5889095"/>
              <a:gd name="connsiteX3" fmla="*/ 2045851 w 4833822"/>
              <a:gd name="connsiteY3" fmla="*/ 5717931 h 5889095"/>
              <a:gd name="connsiteX4" fmla="*/ 2042269 w 4833822"/>
              <a:gd name="connsiteY4" fmla="*/ 5621166 h 5889095"/>
              <a:gd name="connsiteX5" fmla="*/ 2106775 w 4833822"/>
              <a:gd name="connsiteY5" fmla="*/ 5556659 h 5889095"/>
              <a:gd name="connsiteX6" fmla="*/ 2128277 w 4833822"/>
              <a:gd name="connsiteY6" fmla="*/ 5628335 h 5889095"/>
              <a:gd name="connsiteX7" fmla="*/ 2164118 w 4833822"/>
              <a:gd name="connsiteY7" fmla="*/ 5678508 h 5889095"/>
              <a:gd name="connsiteX8" fmla="*/ 2232206 w 4833822"/>
              <a:gd name="connsiteY8" fmla="*/ 5642673 h 5889095"/>
              <a:gd name="connsiteX9" fmla="*/ 2228624 w 4833822"/>
              <a:gd name="connsiteY9" fmla="*/ 5549490 h 5889095"/>
              <a:gd name="connsiteX10" fmla="*/ 2144854 w 4833822"/>
              <a:gd name="connsiteY10" fmla="*/ 5515446 h 5889095"/>
              <a:gd name="connsiteX11" fmla="*/ 2508163 w 4833822"/>
              <a:gd name="connsiteY11" fmla="*/ 5484984 h 5889095"/>
              <a:gd name="connsiteX12" fmla="*/ 2407811 w 4833822"/>
              <a:gd name="connsiteY12" fmla="*/ 5793194 h 5889095"/>
              <a:gd name="connsiteX13" fmla="*/ 2508163 w 4833822"/>
              <a:gd name="connsiteY13" fmla="*/ 5484984 h 5889095"/>
              <a:gd name="connsiteX14" fmla="*/ 2215080 w 4833822"/>
              <a:gd name="connsiteY14" fmla="*/ 5400449 h 5889095"/>
              <a:gd name="connsiteX15" fmla="*/ 2171282 w 4833822"/>
              <a:gd name="connsiteY15" fmla="*/ 5406139 h 5889095"/>
              <a:gd name="connsiteX16" fmla="*/ 2350473 w 4833822"/>
              <a:gd name="connsiteY16" fmla="*/ 5685678 h 5889095"/>
              <a:gd name="connsiteX17" fmla="*/ 2393478 w 4833822"/>
              <a:gd name="connsiteY17" fmla="*/ 5502904 h 5889095"/>
              <a:gd name="connsiteX18" fmla="*/ 2252871 w 4833822"/>
              <a:gd name="connsiteY18" fmla="*/ 5401604 h 5889095"/>
              <a:gd name="connsiteX19" fmla="*/ 2215080 w 4833822"/>
              <a:gd name="connsiteY19" fmla="*/ 5400449 h 5889095"/>
              <a:gd name="connsiteX20" fmla="*/ 3767359 w 4833822"/>
              <a:gd name="connsiteY20" fmla="*/ 5281491 h 5889095"/>
              <a:gd name="connsiteX21" fmla="*/ 3913003 w 4833822"/>
              <a:gd name="connsiteY21" fmla="*/ 5363134 h 5889095"/>
              <a:gd name="connsiteX22" fmla="*/ 3930923 w 4833822"/>
              <a:gd name="connsiteY22" fmla="*/ 5388223 h 5889095"/>
              <a:gd name="connsiteX23" fmla="*/ 3923759 w 4833822"/>
              <a:gd name="connsiteY23" fmla="*/ 5413308 h 5889095"/>
              <a:gd name="connsiteX24" fmla="*/ 3672890 w 4833822"/>
              <a:gd name="connsiteY24" fmla="*/ 5395387 h 5889095"/>
              <a:gd name="connsiteX25" fmla="*/ 3672890 w 4833822"/>
              <a:gd name="connsiteY25" fmla="*/ 5327298 h 5889095"/>
              <a:gd name="connsiteX26" fmla="*/ 3708731 w 4833822"/>
              <a:gd name="connsiteY26" fmla="*/ 5302209 h 5889095"/>
              <a:gd name="connsiteX27" fmla="*/ 3767359 w 4833822"/>
              <a:gd name="connsiteY27" fmla="*/ 5281491 h 5889095"/>
              <a:gd name="connsiteX28" fmla="*/ 3779366 w 4833822"/>
              <a:gd name="connsiteY28" fmla="*/ 5241680 h 5889095"/>
              <a:gd name="connsiteX29" fmla="*/ 3637059 w 4833822"/>
              <a:gd name="connsiteY29" fmla="*/ 5266375 h 5889095"/>
              <a:gd name="connsiteX30" fmla="*/ 3497289 w 4833822"/>
              <a:gd name="connsiteY30" fmla="*/ 5449143 h 5889095"/>
              <a:gd name="connsiteX31" fmla="*/ 3615557 w 4833822"/>
              <a:gd name="connsiteY31" fmla="*/ 5391806 h 5889095"/>
              <a:gd name="connsiteX32" fmla="*/ 3852086 w 4833822"/>
              <a:gd name="connsiteY32" fmla="*/ 5549490 h 5889095"/>
              <a:gd name="connsiteX33" fmla="*/ 3952433 w 4833822"/>
              <a:gd name="connsiteY33" fmla="*/ 5377468 h 5889095"/>
              <a:gd name="connsiteX34" fmla="*/ 3945496 w 4833822"/>
              <a:gd name="connsiteY34" fmla="*/ 5360663 h 5889095"/>
              <a:gd name="connsiteX35" fmla="*/ 3938093 w 4833822"/>
              <a:gd name="connsiteY35" fmla="*/ 5360663 h 5889095"/>
              <a:gd name="connsiteX36" fmla="*/ 3927341 w 4833822"/>
              <a:gd name="connsiteY36" fmla="*/ 5360663 h 5889095"/>
              <a:gd name="connsiteX37" fmla="*/ 3909418 w 4833822"/>
              <a:gd name="connsiteY37" fmla="*/ 5355956 h 5889095"/>
              <a:gd name="connsiteX38" fmla="*/ 3920171 w 4833822"/>
              <a:gd name="connsiteY38" fmla="*/ 5355956 h 5889095"/>
              <a:gd name="connsiteX39" fmla="*/ 3945252 w 4833822"/>
              <a:gd name="connsiteY39" fmla="*/ 5360073 h 5889095"/>
              <a:gd name="connsiteX40" fmla="*/ 3928739 w 4833822"/>
              <a:gd name="connsiteY40" fmla="*/ 5320073 h 5889095"/>
              <a:gd name="connsiteX41" fmla="*/ 3822967 w 4833822"/>
              <a:gd name="connsiteY41" fmla="*/ 5243975 h 5889095"/>
              <a:gd name="connsiteX42" fmla="*/ 3779366 w 4833822"/>
              <a:gd name="connsiteY42" fmla="*/ 5241680 h 5889095"/>
              <a:gd name="connsiteX43" fmla="*/ 4196131 w 4833822"/>
              <a:gd name="connsiteY43" fmla="*/ 5097934 h 5889095"/>
              <a:gd name="connsiteX44" fmla="*/ 4235548 w 4833822"/>
              <a:gd name="connsiteY44" fmla="*/ 5327299 h 5889095"/>
              <a:gd name="connsiteX45" fmla="*/ 4454163 w 4833822"/>
              <a:gd name="connsiteY45" fmla="*/ 5330881 h 5889095"/>
              <a:gd name="connsiteX46" fmla="*/ 4196131 w 4833822"/>
              <a:gd name="connsiteY46" fmla="*/ 5097934 h 5889095"/>
              <a:gd name="connsiteX47" fmla="*/ 1174995 w 4833822"/>
              <a:gd name="connsiteY47" fmla="*/ 4782556 h 5889095"/>
              <a:gd name="connsiteX48" fmla="*/ 1250253 w 4833822"/>
              <a:gd name="connsiteY48" fmla="*/ 4829148 h 5889095"/>
              <a:gd name="connsiteX49" fmla="*/ 1035224 w 4833822"/>
              <a:gd name="connsiteY49" fmla="*/ 4940241 h 5889095"/>
              <a:gd name="connsiteX50" fmla="*/ 981463 w 4833822"/>
              <a:gd name="connsiteY50" fmla="*/ 4915157 h 5889095"/>
              <a:gd name="connsiteX51" fmla="*/ 1174995 w 4833822"/>
              <a:gd name="connsiteY51" fmla="*/ 4782556 h 5889095"/>
              <a:gd name="connsiteX52" fmla="*/ 3960412 w 4833822"/>
              <a:gd name="connsiteY52" fmla="*/ 4753281 h 5889095"/>
              <a:gd name="connsiteX53" fmla="*/ 4095776 w 4833822"/>
              <a:gd name="connsiteY53" fmla="*/ 4811226 h 5889095"/>
              <a:gd name="connsiteX54" fmla="*/ 4052767 w 4833822"/>
              <a:gd name="connsiteY54" fmla="*/ 4839896 h 5889095"/>
              <a:gd name="connsiteX55" fmla="*/ 3852081 w 4833822"/>
              <a:gd name="connsiteY55" fmla="*/ 4807645 h 5889095"/>
              <a:gd name="connsiteX56" fmla="*/ 3859245 w 4833822"/>
              <a:gd name="connsiteY56" fmla="*/ 4771806 h 5889095"/>
              <a:gd name="connsiteX57" fmla="*/ 3917370 w 4833822"/>
              <a:gd name="connsiteY57" fmla="*/ 4754281 h 5889095"/>
              <a:gd name="connsiteX58" fmla="*/ 3960412 w 4833822"/>
              <a:gd name="connsiteY58" fmla="*/ 4753281 h 5889095"/>
              <a:gd name="connsiteX59" fmla="*/ 2177948 w 4833822"/>
              <a:gd name="connsiteY59" fmla="*/ 4659031 h 5889095"/>
              <a:gd name="connsiteX60" fmla="*/ 2146198 w 4833822"/>
              <a:gd name="connsiteY60" fmla="*/ 4682213 h 5889095"/>
              <a:gd name="connsiteX61" fmla="*/ 1680303 w 4833822"/>
              <a:gd name="connsiteY61" fmla="*/ 5381055 h 5889095"/>
              <a:gd name="connsiteX62" fmla="*/ 1762730 w 4833822"/>
              <a:gd name="connsiteY62" fmla="*/ 5743015 h 5889095"/>
              <a:gd name="connsiteX63" fmla="*/ 1802152 w 4833822"/>
              <a:gd name="connsiteY63" fmla="*/ 5463482 h 5889095"/>
              <a:gd name="connsiteX64" fmla="*/ 2081691 w 4833822"/>
              <a:gd name="connsiteY64" fmla="*/ 5305792 h 5889095"/>
              <a:gd name="connsiteX65" fmla="*/ 1845157 w 4833822"/>
              <a:gd name="connsiteY65" fmla="*/ 5388219 h 5889095"/>
              <a:gd name="connsiteX66" fmla="*/ 1744810 w 4833822"/>
              <a:gd name="connsiteY66" fmla="*/ 5359553 h 5889095"/>
              <a:gd name="connsiteX67" fmla="*/ 2060189 w 4833822"/>
              <a:gd name="connsiteY67" fmla="*/ 5205450 h 5889095"/>
              <a:gd name="connsiteX68" fmla="*/ 2178451 w 4833822"/>
              <a:gd name="connsiteY68" fmla="*/ 5144520 h 5889095"/>
              <a:gd name="connsiteX69" fmla="*/ 2293136 w 4833822"/>
              <a:gd name="connsiteY69" fmla="*/ 4678631 h 5889095"/>
              <a:gd name="connsiteX70" fmla="*/ 1999259 w 4833822"/>
              <a:gd name="connsiteY70" fmla="*/ 5094352 h 5889095"/>
              <a:gd name="connsiteX71" fmla="*/ 2196371 w 4833822"/>
              <a:gd name="connsiteY71" fmla="*/ 4664293 h 5889095"/>
              <a:gd name="connsiteX72" fmla="*/ 2177948 w 4833822"/>
              <a:gd name="connsiteY72" fmla="*/ 4659031 h 5889095"/>
              <a:gd name="connsiteX73" fmla="*/ 2511745 w 4833822"/>
              <a:gd name="connsiteY73" fmla="*/ 4646378 h 5889095"/>
              <a:gd name="connsiteX74" fmla="*/ 2482010 w 4833822"/>
              <a:gd name="connsiteY74" fmla="*/ 4874674 h 5889095"/>
              <a:gd name="connsiteX75" fmla="*/ 2486655 w 4833822"/>
              <a:gd name="connsiteY75" fmla="*/ 4940239 h 5889095"/>
              <a:gd name="connsiteX76" fmla="*/ 2514429 w 4833822"/>
              <a:gd name="connsiteY76" fmla="*/ 4955918 h 5889095"/>
              <a:gd name="connsiteX77" fmla="*/ 2526077 w 4833822"/>
              <a:gd name="connsiteY77" fmla="*/ 4979664 h 5889095"/>
              <a:gd name="connsiteX78" fmla="*/ 2486655 w 4833822"/>
              <a:gd name="connsiteY78" fmla="*/ 4940242 h 5889095"/>
              <a:gd name="connsiteX79" fmla="*/ 2486655 w 4833822"/>
              <a:gd name="connsiteY79" fmla="*/ 4940245 h 5889095"/>
              <a:gd name="connsiteX80" fmla="*/ 2440069 w 4833822"/>
              <a:gd name="connsiteY80" fmla="*/ 5216201 h 5889095"/>
              <a:gd name="connsiteX81" fmla="*/ 2375563 w 4833822"/>
              <a:gd name="connsiteY81" fmla="*/ 4778973 h 5889095"/>
              <a:gd name="connsiteX82" fmla="*/ 2296718 w 4833822"/>
              <a:gd name="connsiteY82" fmla="*/ 5148108 h 5889095"/>
              <a:gd name="connsiteX83" fmla="*/ 2429318 w 4833822"/>
              <a:gd name="connsiteY83" fmla="*/ 5269957 h 5889095"/>
              <a:gd name="connsiteX84" fmla="*/ 2493825 w 4833822"/>
              <a:gd name="connsiteY84" fmla="*/ 5169610 h 5889095"/>
              <a:gd name="connsiteX85" fmla="*/ 2529665 w 4833822"/>
              <a:gd name="connsiteY85" fmla="*/ 4979667 h 5889095"/>
              <a:gd name="connsiteX86" fmla="*/ 2511745 w 4833822"/>
              <a:gd name="connsiteY86" fmla="*/ 4646378 h 5889095"/>
              <a:gd name="connsiteX87" fmla="*/ 2808528 w 4833822"/>
              <a:gd name="connsiteY87" fmla="*/ 4643912 h 5889095"/>
              <a:gd name="connsiteX88" fmla="*/ 2784115 w 4833822"/>
              <a:gd name="connsiteY88" fmla="*/ 4657129 h 5889095"/>
              <a:gd name="connsiteX89" fmla="*/ 2798448 w 4833822"/>
              <a:gd name="connsiteY89" fmla="*/ 4732387 h 5889095"/>
              <a:gd name="connsiteX90" fmla="*/ 2880875 w 4833822"/>
              <a:gd name="connsiteY90" fmla="*/ 4847067 h 5889095"/>
              <a:gd name="connsiteX91" fmla="*/ 3142493 w 4833822"/>
              <a:gd name="connsiteY91" fmla="*/ 5176779 h 5889095"/>
              <a:gd name="connsiteX92" fmla="*/ 2891625 w 4833822"/>
              <a:gd name="connsiteY92" fmla="*/ 5011920 h 5889095"/>
              <a:gd name="connsiteX93" fmla="*/ 2683768 w 4833822"/>
              <a:gd name="connsiteY93" fmla="*/ 4768222 h 5889095"/>
              <a:gd name="connsiteX94" fmla="*/ 2651515 w 4833822"/>
              <a:gd name="connsiteY94" fmla="*/ 4793311 h 5889095"/>
              <a:gd name="connsiteX95" fmla="*/ 2866541 w 4833822"/>
              <a:gd name="connsiteY95" fmla="*/ 5037010 h 5889095"/>
              <a:gd name="connsiteX96" fmla="*/ 3389773 w 4833822"/>
              <a:gd name="connsiteY96" fmla="*/ 5635504 h 5889095"/>
              <a:gd name="connsiteX97" fmla="*/ 3637059 w 4833822"/>
              <a:gd name="connsiteY97" fmla="*/ 5678508 h 5889095"/>
              <a:gd name="connsiteX98" fmla="*/ 3246422 w 4833822"/>
              <a:gd name="connsiteY98" fmla="*/ 5309379 h 5889095"/>
              <a:gd name="connsiteX99" fmla="*/ 3400524 w 4833822"/>
              <a:gd name="connsiteY99" fmla="*/ 5359553 h 5889095"/>
              <a:gd name="connsiteX100" fmla="*/ 3336018 w 4833822"/>
              <a:gd name="connsiteY100" fmla="*/ 5212614 h 5889095"/>
              <a:gd name="connsiteX101" fmla="*/ 3095901 w 4833822"/>
              <a:gd name="connsiteY101" fmla="*/ 4951001 h 5889095"/>
              <a:gd name="connsiteX102" fmla="*/ 2862954 w 4833822"/>
              <a:gd name="connsiteY102" fmla="*/ 4682213 h 5889095"/>
              <a:gd name="connsiteX103" fmla="*/ 2808528 w 4833822"/>
              <a:gd name="connsiteY103" fmla="*/ 4643912 h 5889095"/>
              <a:gd name="connsiteX104" fmla="*/ 1587125 w 4833822"/>
              <a:gd name="connsiteY104" fmla="*/ 4599787 h 5889095"/>
              <a:gd name="connsiteX105" fmla="*/ 798688 w 4833822"/>
              <a:gd name="connsiteY105" fmla="*/ 4807650 h 5889095"/>
              <a:gd name="connsiteX106" fmla="*/ 780768 w 4833822"/>
              <a:gd name="connsiteY106" fmla="*/ 5431228 h 5889095"/>
              <a:gd name="connsiteX107" fmla="*/ 791519 w 4833822"/>
              <a:gd name="connsiteY107" fmla="*/ 5237704 h 5889095"/>
              <a:gd name="connsiteX108" fmla="*/ 709092 w 4833822"/>
              <a:gd name="connsiteY108" fmla="*/ 4875738 h 5889095"/>
              <a:gd name="connsiteX109" fmla="*/ 368634 w 4833822"/>
              <a:gd name="connsiteY109" fmla="*/ 4886489 h 5889095"/>
              <a:gd name="connsiteX110" fmla="*/ 332793 w 4833822"/>
              <a:gd name="connsiteY110" fmla="*/ 4911579 h 5889095"/>
              <a:gd name="connsiteX111" fmla="*/ 368634 w 4833822"/>
              <a:gd name="connsiteY111" fmla="*/ 4925912 h 5889095"/>
              <a:gd name="connsiteX112" fmla="*/ 350714 w 4833822"/>
              <a:gd name="connsiteY112" fmla="*/ 5226952 h 5889095"/>
              <a:gd name="connsiteX113" fmla="*/ 447479 w 4833822"/>
              <a:gd name="connsiteY113" fmla="*/ 5291459 h 5889095"/>
              <a:gd name="connsiteX114" fmla="*/ 486896 w 4833822"/>
              <a:gd name="connsiteY114" fmla="*/ 5191112 h 5889095"/>
              <a:gd name="connsiteX115" fmla="*/ 468981 w 4833822"/>
              <a:gd name="connsiteY115" fmla="*/ 5072845 h 5889095"/>
              <a:gd name="connsiteX116" fmla="*/ 372216 w 4833822"/>
              <a:gd name="connsiteY116" fmla="*/ 5180361 h 5889095"/>
              <a:gd name="connsiteX117" fmla="*/ 382967 w 4833822"/>
              <a:gd name="connsiteY117" fmla="*/ 5029840 h 5889095"/>
              <a:gd name="connsiteX118" fmla="*/ 497647 w 4833822"/>
              <a:gd name="connsiteY118" fmla="*/ 4990418 h 5889095"/>
              <a:gd name="connsiteX119" fmla="*/ 569323 w 4833822"/>
              <a:gd name="connsiteY119" fmla="*/ 5105103 h 5889095"/>
              <a:gd name="connsiteX120" fmla="*/ 580074 w 4833822"/>
              <a:gd name="connsiteY120" fmla="*/ 5316543 h 5889095"/>
              <a:gd name="connsiteX121" fmla="*/ 612332 w 4833822"/>
              <a:gd name="connsiteY121" fmla="*/ 5072845 h 5889095"/>
              <a:gd name="connsiteX122" fmla="*/ 497647 w 4833822"/>
              <a:gd name="connsiteY122" fmla="*/ 4839898 h 5889095"/>
              <a:gd name="connsiteX123" fmla="*/ 730594 w 4833822"/>
              <a:gd name="connsiteY123" fmla="*/ 5244867 h 5889095"/>
              <a:gd name="connsiteX124" fmla="*/ 547826 w 4833822"/>
              <a:gd name="connsiteY124" fmla="*/ 5409726 h 5889095"/>
              <a:gd name="connsiteX125" fmla="*/ 834528 w 4833822"/>
              <a:gd name="connsiteY125" fmla="*/ 5441979 h 5889095"/>
              <a:gd name="connsiteX126" fmla="*/ 1533370 w 4833822"/>
              <a:gd name="connsiteY126" fmla="*/ 4925912 h 5889095"/>
              <a:gd name="connsiteX127" fmla="*/ 1633712 w 4833822"/>
              <a:gd name="connsiteY127" fmla="*/ 4793311 h 5889095"/>
              <a:gd name="connsiteX128" fmla="*/ 1142733 w 4833822"/>
              <a:gd name="connsiteY128" fmla="*/ 5108685 h 5889095"/>
              <a:gd name="connsiteX129" fmla="*/ 1031635 w 4833822"/>
              <a:gd name="connsiteY129" fmla="*/ 5137357 h 5889095"/>
              <a:gd name="connsiteX130" fmla="*/ 1096142 w 4833822"/>
              <a:gd name="connsiteY130" fmla="*/ 5037010 h 5889095"/>
              <a:gd name="connsiteX131" fmla="*/ 1587125 w 4833822"/>
              <a:gd name="connsiteY131" fmla="*/ 4599787 h 5889095"/>
              <a:gd name="connsiteX132" fmla="*/ 3072607 w 4833822"/>
              <a:gd name="connsiteY132" fmla="*/ 4590827 h 5889095"/>
              <a:gd name="connsiteX133" fmla="*/ 2988391 w 4833822"/>
              <a:gd name="connsiteY133" fmla="*/ 4624871 h 5889095"/>
              <a:gd name="connsiteX134" fmla="*/ 3038564 w 4833822"/>
              <a:gd name="connsiteY134" fmla="*/ 4735969 h 5889095"/>
              <a:gd name="connsiteX135" fmla="*/ 3407693 w 4833822"/>
              <a:gd name="connsiteY135" fmla="*/ 5151690 h 5889095"/>
              <a:gd name="connsiteX136" fmla="*/ 3576134 w 4833822"/>
              <a:gd name="connsiteY136" fmla="*/ 5191112 h 5889095"/>
              <a:gd name="connsiteX137" fmla="*/ 4002606 w 4833822"/>
              <a:gd name="connsiteY137" fmla="*/ 5295041 h 5889095"/>
              <a:gd name="connsiteX138" fmla="*/ 4124455 w 4833822"/>
              <a:gd name="connsiteY138" fmla="*/ 5377468 h 5889095"/>
              <a:gd name="connsiteX139" fmla="*/ 3586885 w 4833822"/>
              <a:gd name="connsiteY139" fmla="*/ 4829147 h 5889095"/>
              <a:gd name="connsiteX140" fmla="*/ 3339600 w 4833822"/>
              <a:gd name="connsiteY140" fmla="*/ 4685795 h 5889095"/>
              <a:gd name="connsiteX141" fmla="*/ 3551045 w 4833822"/>
              <a:gd name="connsiteY141" fmla="*/ 4861405 h 5889095"/>
              <a:gd name="connsiteX142" fmla="*/ 3658561 w 4833822"/>
              <a:gd name="connsiteY142" fmla="*/ 5044179 h 5889095"/>
              <a:gd name="connsiteX143" fmla="*/ 3536712 w 4833822"/>
              <a:gd name="connsiteY143" fmla="*/ 4968916 h 5889095"/>
              <a:gd name="connsiteX144" fmla="*/ 3167577 w 4833822"/>
              <a:gd name="connsiteY144" fmla="*/ 4632040 h 5889095"/>
              <a:gd name="connsiteX145" fmla="*/ 3072607 w 4833822"/>
              <a:gd name="connsiteY145" fmla="*/ 4590827 h 5889095"/>
              <a:gd name="connsiteX146" fmla="*/ 1497530 w 4833822"/>
              <a:gd name="connsiteY146" fmla="*/ 4503027 h 5889095"/>
              <a:gd name="connsiteX147" fmla="*/ 644585 w 4833822"/>
              <a:gd name="connsiteY147" fmla="*/ 4628458 h 5889095"/>
              <a:gd name="connsiteX148" fmla="*/ 404469 w 4833822"/>
              <a:gd name="connsiteY148" fmla="*/ 4703715 h 5889095"/>
              <a:gd name="connsiteX149" fmla="*/ 218113 w 4833822"/>
              <a:gd name="connsiteY149" fmla="*/ 4857818 h 5889095"/>
              <a:gd name="connsiteX150" fmla="*/ 347132 w 4833822"/>
              <a:gd name="connsiteY150" fmla="*/ 5377468 h 5889095"/>
              <a:gd name="connsiteX151" fmla="*/ 218113 w 4833822"/>
              <a:gd name="connsiteY151" fmla="*/ 5011920 h 5889095"/>
              <a:gd name="connsiteX152" fmla="*/ 289789 w 4833822"/>
              <a:gd name="connsiteY152" fmla="*/ 4904409 h 5889095"/>
              <a:gd name="connsiteX153" fmla="*/ 271869 w 4833822"/>
              <a:gd name="connsiteY153" fmla="*/ 4890076 h 5889095"/>
              <a:gd name="connsiteX154" fmla="*/ 304127 w 4833822"/>
              <a:gd name="connsiteY154" fmla="*/ 4796893 h 5889095"/>
              <a:gd name="connsiteX155" fmla="*/ 400887 w 4833822"/>
              <a:gd name="connsiteY155" fmla="*/ 4714467 h 5889095"/>
              <a:gd name="connsiteX156" fmla="*/ 404469 w 4833822"/>
              <a:gd name="connsiteY156" fmla="*/ 4707297 h 5889095"/>
              <a:gd name="connsiteX157" fmla="*/ 408056 w 4833822"/>
              <a:gd name="connsiteY157" fmla="*/ 4707297 h 5889095"/>
              <a:gd name="connsiteX158" fmla="*/ 569323 w 4833822"/>
              <a:gd name="connsiteY158" fmla="*/ 4664293 h 5889095"/>
              <a:gd name="connsiteX159" fmla="*/ 777186 w 4833822"/>
              <a:gd name="connsiteY159" fmla="*/ 4775391 h 5889095"/>
              <a:gd name="connsiteX160" fmla="*/ 1250249 w 4833822"/>
              <a:gd name="connsiteY160" fmla="*/ 4606950 h 5889095"/>
              <a:gd name="connsiteX161" fmla="*/ 1497530 w 4833822"/>
              <a:gd name="connsiteY161" fmla="*/ 4503027 h 5889095"/>
              <a:gd name="connsiteX162" fmla="*/ 3393360 w 4833822"/>
              <a:gd name="connsiteY162" fmla="*/ 4462257 h 5889095"/>
              <a:gd name="connsiteX163" fmla="*/ 3271511 w 4833822"/>
              <a:gd name="connsiteY163" fmla="*/ 4499440 h 5889095"/>
              <a:gd name="connsiteX164" fmla="*/ 3486538 w 4833822"/>
              <a:gd name="connsiteY164" fmla="*/ 4628458 h 5889095"/>
              <a:gd name="connsiteX165" fmla="*/ 4092197 w 4833822"/>
              <a:gd name="connsiteY165" fmla="*/ 4961752 h 5889095"/>
              <a:gd name="connsiteX166" fmla="*/ 3873588 w 4833822"/>
              <a:gd name="connsiteY166" fmla="*/ 4961752 h 5889095"/>
              <a:gd name="connsiteX167" fmla="*/ 4002606 w 4833822"/>
              <a:gd name="connsiteY167" fmla="*/ 5090765 h 5889095"/>
              <a:gd name="connsiteX168" fmla="*/ 4106535 w 4833822"/>
              <a:gd name="connsiteY168" fmla="*/ 5062094 h 5889095"/>
              <a:gd name="connsiteX169" fmla="*/ 4325144 w 4833822"/>
              <a:gd name="connsiteY169" fmla="*/ 4735969 h 5889095"/>
              <a:gd name="connsiteX170" fmla="*/ 4038441 w 4833822"/>
              <a:gd name="connsiteY170" fmla="*/ 4646378 h 5889095"/>
              <a:gd name="connsiteX171" fmla="*/ 3624178 w 4833822"/>
              <a:gd name="connsiteY171" fmla="*/ 4632766 h 5889095"/>
              <a:gd name="connsiteX172" fmla="*/ 3486739 w 4833822"/>
              <a:gd name="connsiteY172" fmla="*/ 4606987 h 5889095"/>
              <a:gd name="connsiteX173" fmla="*/ 3486739 w 4833822"/>
              <a:gd name="connsiteY173" fmla="*/ 4610982 h 5889095"/>
              <a:gd name="connsiteX174" fmla="*/ 3485394 w 4833822"/>
              <a:gd name="connsiteY174" fmla="*/ 4608293 h 5889095"/>
              <a:gd name="connsiteX175" fmla="*/ 3486706 w 4833822"/>
              <a:gd name="connsiteY175" fmla="*/ 4606981 h 5889095"/>
              <a:gd name="connsiteX176" fmla="*/ 3486538 w 4833822"/>
              <a:gd name="connsiteY176" fmla="*/ 4606950 h 5889095"/>
              <a:gd name="connsiteX177" fmla="*/ 3543876 w 4833822"/>
              <a:gd name="connsiteY177" fmla="*/ 4546026 h 5889095"/>
              <a:gd name="connsiteX178" fmla="*/ 4518674 w 4833822"/>
              <a:gd name="connsiteY178" fmla="*/ 4692964 h 5889095"/>
              <a:gd name="connsiteX179" fmla="*/ 4328731 w 4833822"/>
              <a:gd name="connsiteY179" fmla="*/ 4890076 h 5889095"/>
              <a:gd name="connsiteX180" fmla="*/ 4457745 w 4833822"/>
              <a:gd name="connsiteY180" fmla="*/ 4818395 h 5889095"/>
              <a:gd name="connsiteX181" fmla="*/ 4579599 w 4833822"/>
              <a:gd name="connsiteY181" fmla="*/ 4811232 h 5889095"/>
              <a:gd name="connsiteX182" fmla="*/ 4500754 w 4833822"/>
              <a:gd name="connsiteY182" fmla="*/ 4890076 h 5889095"/>
              <a:gd name="connsiteX183" fmla="*/ 4314393 w 4833822"/>
              <a:gd name="connsiteY183" fmla="*/ 5123024 h 5889095"/>
              <a:gd name="connsiteX184" fmla="*/ 4346651 w 4833822"/>
              <a:gd name="connsiteY184" fmla="*/ 5187530 h 5889095"/>
              <a:gd name="connsiteX185" fmla="*/ 4403989 w 4833822"/>
              <a:gd name="connsiteY185" fmla="*/ 5137357 h 5889095"/>
              <a:gd name="connsiteX186" fmla="*/ 4482833 w 4833822"/>
              <a:gd name="connsiteY186" fmla="*/ 4947414 h 5889095"/>
              <a:gd name="connsiteX187" fmla="*/ 4590350 w 4833822"/>
              <a:gd name="connsiteY187" fmla="*/ 4925912 h 5889095"/>
              <a:gd name="connsiteX188" fmla="*/ 4608265 w 4833822"/>
              <a:gd name="connsiteY188" fmla="*/ 5008338 h 5889095"/>
              <a:gd name="connsiteX189" fmla="*/ 4608265 w 4833822"/>
              <a:gd name="connsiteY189" fmla="*/ 5011920 h 5889095"/>
              <a:gd name="connsiteX190" fmla="*/ 4421909 w 4833822"/>
              <a:gd name="connsiteY190" fmla="*/ 5223365 h 5889095"/>
              <a:gd name="connsiteX191" fmla="*/ 4608265 w 4833822"/>
              <a:gd name="connsiteY191" fmla="*/ 5011920 h 5889095"/>
              <a:gd name="connsiteX192" fmla="*/ 4611852 w 4833822"/>
              <a:gd name="connsiteY192" fmla="*/ 5008338 h 5889095"/>
              <a:gd name="connsiteX193" fmla="*/ 4611852 w 4833822"/>
              <a:gd name="connsiteY193" fmla="*/ 5004756 h 5889095"/>
              <a:gd name="connsiteX194" fmla="*/ 4694279 w 4833822"/>
              <a:gd name="connsiteY194" fmla="*/ 4990418 h 5889095"/>
              <a:gd name="connsiteX195" fmla="*/ 4651275 w 4833822"/>
              <a:gd name="connsiteY195" fmla="*/ 4814814 h 5889095"/>
              <a:gd name="connsiteX196" fmla="*/ 4572429 w 4833822"/>
              <a:gd name="connsiteY196" fmla="*/ 4696546 h 5889095"/>
              <a:gd name="connsiteX197" fmla="*/ 4583181 w 4833822"/>
              <a:gd name="connsiteY197" fmla="*/ 4603369 h 5889095"/>
              <a:gd name="connsiteX198" fmla="*/ 4436247 w 4833822"/>
              <a:gd name="connsiteY198" fmla="*/ 4556782 h 5889095"/>
              <a:gd name="connsiteX199" fmla="*/ 3504459 w 4833822"/>
              <a:gd name="connsiteY199" fmla="*/ 4470768 h 5889095"/>
              <a:gd name="connsiteX200" fmla="*/ 3393360 w 4833822"/>
              <a:gd name="connsiteY200" fmla="*/ 4462257 h 5889095"/>
              <a:gd name="connsiteX201" fmla="*/ 655337 w 4833822"/>
              <a:gd name="connsiteY201" fmla="*/ 4330999 h 5889095"/>
              <a:gd name="connsiteX202" fmla="*/ 637416 w 4833822"/>
              <a:gd name="connsiteY202" fmla="*/ 4388342 h 5889095"/>
              <a:gd name="connsiteX203" fmla="*/ 863200 w 4833822"/>
              <a:gd name="connsiteY203" fmla="*/ 4492271 h 5889095"/>
              <a:gd name="connsiteX204" fmla="*/ 734181 w 4833822"/>
              <a:gd name="connsiteY204" fmla="*/ 4352506 h 5889095"/>
              <a:gd name="connsiteX205" fmla="*/ 655337 w 4833822"/>
              <a:gd name="connsiteY205" fmla="*/ 4330999 h 5889095"/>
              <a:gd name="connsiteX206" fmla="*/ 465399 w 4833822"/>
              <a:gd name="connsiteY206" fmla="*/ 4291582 h 5889095"/>
              <a:gd name="connsiteX207" fmla="*/ 465399 w 4833822"/>
              <a:gd name="connsiteY207" fmla="*/ 4492271 h 5889095"/>
              <a:gd name="connsiteX208" fmla="*/ 501234 w 4833822"/>
              <a:gd name="connsiteY208" fmla="*/ 4549613 h 5889095"/>
              <a:gd name="connsiteX209" fmla="*/ 554990 w 4833822"/>
              <a:gd name="connsiteY209" fmla="*/ 4495858 h 5889095"/>
              <a:gd name="connsiteX210" fmla="*/ 465399 w 4833822"/>
              <a:gd name="connsiteY210" fmla="*/ 4291582 h 5889095"/>
              <a:gd name="connsiteX211" fmla="*/ 4325169 w 4833822"/>
              <a:gd name="connsiteY211" fmla="*/ 4210685 h 5889095"/>
              <a:gd name="connsiteX212" fmla="*/ 3959602 w 4833822"/>
              <a:gd name="connsiteY212" fmla="*/ 4417013 h 5889095"/>
              <a:gd name="connsiteX213" fmla="*/ 4360985 w 4833822"/>
              <a:gd name="connsiteY213" fmla="*/ 4327417 h 5889095"/>
              <a:gd name="connsiteX214" fmla="*/ 4278558 w 4833822"/>
              <a:gd name="connsiteY214" fmla="*/ 4438515 h 5889095"/>
              <a:gd name="connsiteX215" fmla="*/ 4454163 w 4833822"/>
              <a:gd name="connsiteY215" fmla="*/ 4391924 h 5889095"/>
              <a:gd name="connsiteX216" fmla="*/ 4368153 w 4833822"/>
              <a:gd name="connsiteY216" fmla="*/ 4216319 h 5889095"/>
              <a:gd name="connsiteX217" fmla="*/ 4325169 w 4833822"/>
              <a:gd name="connsiteY217" fmla="*/ 4210685 h 5889095"/>
              <a:gd name="connsiteX218" fmla="*/ 4156709 w 4833822"/>
              <a:gd name="connsiteY218" fmla="*/ 4176897 h 5889095"/>
              <a:gd name="connsiteX219" fmla="*/ 3748157 w 4833822"/>
              <a:gd name="connsiteY219" fmla="*/ 4259323 h 5889095"/>
              <a:gd name="connsiteX220" fmla="*/ 3529543 w 4833822"/>
              <a:gd name="connsiteY220" fmla="*/ 4381172 h 5889095"/>
              <a:gd name="connsiteX221" fmla="*/ 3805494 w 4833822"/>
              <a:gd name="connsiteY221" fmla="*/ 4284413 h 5889095"/>
              <a:gd name="connsiteX222" fmla="*/ 4156709 w 4833822"/>
              <a:gd name="connsiteY222" fmla="*/ 4176897 h 5889095"/>
              <a:gd name="connsiteX223" fmla="*/ 399937 w 4833822"/>
              <a:gd name="connsiteY223" fmla="*/ 4133109 h 5889095"/>
              <a:gd name="connsiteX224" fmla="*/ 210944 w 4833822"/>
              <a:gd name="connsiteY224" fmla="*/ 4212737 h 5889095"/>
              <a:gd name="connsiteX225" fmla="*/ 124936 w 4833822"/>
              <a:gd name="connsiteY225" fmla="*/ 4356088 h 5889095"/>
              <a:gd name="connsiteX226" fmla="*/ 275451 w 4833822"/>
              <a:gd name="connsiteY226" fmla="*/ 4348919 h 5889095"/>
              <a:gd name="connsiteX227" fmla="*/ 304127 w 4833822"/>
              <a:gd name="connsiteY227" fmla="*/ 4366839 h 5889095"/>
              <a:gd name="connsiteX228" fmla="*/ 271869 w 4833822"/>
              <a:gd name="connsiteY228" fmla="*/ 4603369 h 5889095"/>
              <a:gd name="connsiteX229" fmla="*/ 311291 w 4833822"/>
              <a:gd name="connsiteY229" fmla="*/ 4445684 h 5889095"/>
              <a:gd name="connsiteX230" fmla="*/ 243203 w 4833822"/>
              <a:gd name="connsiteY230" fmla="*/ 4237821 h 5889095"/>
              <a:gd name="connsiteX231" fmla="*/ 1214409 w 4833822"/>
              <a:gd name="connsiteY231" fmla="*/ 4216319 h 5889095"/>
              <a:gd name="connsiteX232" fmla="*/ 465399 w 4833822"/>
              <a:gd name="connsiteY232" fmla="*/ 4133892 h 5889095"/>
              <a:gd name="connsiteX233" fmla="*/ 399937 w 4833822"/>
              <a:gd name="connsiteY233" fmla="*/ 4133109 h 5889095"/>
              <a:gd name="connsiteX234" fmla="*/ 2524908 w 4833822"/>
              <a:gd name="connsiteY234" fmla="*/ 2998810 h 5889095"/>
              <a:gd name="connsiteX235" fmla="*/ 2732856 w 4833822"/>
              <a:gd name="connsiteY235" fmla="*/ 3640729 h 5889095"/>
              <a:gd name="connsiteX236" fmla="*/ 2775802 w 4833822"/>
              <a:gd name="connsiteY236" fmla="*/ 3710798 h 5889095"/>
              <a:gd name="connsiteX237" fmla="*/ 2823267 w 4833822"/>
              <a:gd name="connsiteY237" fmla="*/ 3633948 h 5889095"/>
              <a:gd name="connsiteX238" fmla="*/ 2879774 w 4833822"/>
              <a:gd name="connsiteY238" fmla="*/ 3423742 h 5889095"/>
              <a:gd name="connsiteX239" fmla="*/ 2920458 w 4833822"/>
              <a:gd name="connsiteY239" fmla="*/ 3957167 h 5889095"/>
              <a:gd name="connsiteX240" fmla="*/ 3132925 w 4833822"/>
              <a:gd name="connsiteY240" fmla="*/ 3898400 h 5889095"/>
              <a:gd name="connsiteX241" fmla="*/ 2879774 w 4833822"/>
              <a:gd name="connsiteY241" fmla="*/ 4273608 h 5889095"/>
              <a:gd name="connsiteX242" fmla="*/ 2131619 w 4833822"/>
              <a:gd name="connsiteY242" fmla="*/ 4221622 h 5889095"/>
              <a:gd name="connsiteX243" fmla="*/ 1894289 w 4833822"/>
              <a:gd name="connsiteY243" fmla="*/ 3871278 h 5889095"/>
              <a:gd name="connsiteX244" fmla="*/ 2075111 w 4833822"/>
              <a:gd name="connsiteY244" fmla="*/ 3959429 h 5889095"/>
              <a:gd name="connsiteX245" fmla="*/ 2086414 w 4833822"/>
              <a:gd name="connsiteY245" fmla="*/ 3444084 h 5889095"/>
              <a:gd name="connsiteX246" fmla="*/ 2163263 w 4833822"/>
              <a:gd name="connsiteY246" fmla="*/ 3588743 h 5889095"/>
              <a:gd name="connsiteX247" fmla="*/ 2224289 w 4833822"/>
              <a:gd name="connsiteY247" fmla="*/ 3633948 h 5889095"/>
              <a:gd name="connsiteX248" fmla="*/ 2242372 w 4833822"/>
              <a:gd name="connsiteY248" fmla="*/ 3570660 h 5889095"/>
              <a:gd name="connsiteX249" fmla="*/ 2524908 w 4833822"/>
              <a:gd name="connsiteY249" fmla="*/ 2998810 h 5889095"/>
              <a:gd name="connsiteX250" fmla="*/ 2540406 w 4833822"/>
              <a:gd name="connsiteY250" fmla="*/ 2191469 h 5889095"/>
              <a:gd name="connsiteX251" fmla="*/ 2092432 w 4833822"/>
              <a:gd name="connsiteY251" fmla="*/ 3098166 h 5889095"/>
              <a:gd name="connsiteX252" fmla="*/ 2063761 w 4833822"/>
              <a:gd name="connsiteY252" fmla="*/ 3198513 h 5889095"/>
              <a:gd name="connsiteX253" fmla="*/ 1967001 w 4833822"/>
              <a:gd name="connsiteY253" fmla="*/ 3126837 h 5889095"/>
              <a:gd name="connsiteX254" fmla="*/ 1845152 w 4833822"/>
              <a:gd name="connsiteY254" fmla="*/ 2897473 h 5889095"/>
              <a:gd name="connsiteX255" fmla="*/ 1827232 w 4833822"/>
              <a:gd name="connsiteY255" fmla="*/ 3714580 h 5889095"/>
              <a:gd name="connsiteX256" fmla="*/ 1540529 w 4833822"/>
              <a:gd name="connsiteY256" fmla="*/ 3574811 h 5889095"/>
              <a:gd name="connsiteX257" fmla="*/ 1916828 w 4833822"/>
              <a:gd name="connsiteY257" fmla="*/ 4130300 h 5889095"/>
              <a:gd name="connsiteX258" fmla="*/ 3103066 w 4833822"/>
              <a:gd name="connsiteY258" fmla="*/ 4212727 h 5889095"/>
              <a:gd name="connsiteX259" fmla="*/ 3504448 w 4833822"/>
              <a:gd name="connsiteY259" fmla="*/ 3617815 h 5889095"/>
              <a:gd name="connsiteX260" fmla="*/ 3167572 w 4833822"/>
              <a:gd name="connsiteY260" fmla="*/ 3710993 h 5889095"/>
              <a:gd name="connsiteX261" fmla="*/ 3103066 w 4833822"/>
              <a:gd name="connsiteY261" fmla="*/ 2865219 h 5889095"/>
              <a:gd name="connsiteX262" fmla="*/ 3013470 w 4833822"/>
              <a:gd name="connsiteY262" fmla="*/ 3198513 h 5889095"/>
              <a:gd name="connsiteX263" fmla="*/ 2938212 w 4833822"/>
              <a:gd name="connsiteY263" fmla="*/ 3320362 h 5889095"/>
              <a:gd name="connsiteX264" fmla="*/ 2870119 w 4833822"/>
              <a:gd name="connsiteY264" fmla="*/ 3209264 h 5889095"/>
              <a:gd name="connsiteX265" fmla="*/ 2540406 w 4833822"/>
              <a:gd name="connsiteY265" fmla="*/ 2191469 h 5889095"/>
              <a:gd name="connsiteX266" fmla="*/ 357884 w 4833822"/>
              <a:gd name="connsiteY266" fmla="*/ 2119798 h 5889095"/>
              <a:gd name="connsiteX267" fmla="*/ 422396 w 4833822"/>
              <a:gd name="connsiteY267" fmla="*/ 2202225 h 5889095"/>
              <a:gd name="connsiteX268" fmla="*/ 522738 w 4833822"/>
              <a:gd name="connsiteY268" fmla="*/ 2703956 h 5889095"/>
              <a:gd name="connsiteX269" fmla="*/ 490485 w 4833822"/>
              <a:gd name="connsiteY269" fmla="*/ 2843726 h 5889095"/>
              <a:gd name="connsiteX270" fmla="*/ 386555 w 4833822"/>
              <a:gd name="connsiteY270" fmla="*/ 2743379 h 5889095"/>
              <a:gd name="connsiteX271" fmla="*/ 286208 w 4833822"/>
              <a:gd name="connsiteY271" fmla="*/ 2202225 h 5889095"/>
              <a:gd name="connsiteX272" fmla="*/ 357884 w 4833822"/>
              <a:gd name="connsiteY272" fmla="*/ 2119798 h 5889095"/>
              <a:gd name="connsiteX273" fmla="*/ 4036204 w 4833822"/>
              <a:gd name="connsiteY273" fmla="*/ 702407 h 5889095"/>
              <a:gd name="connsiteX274" fmla="*/ 4110123 w 4833822"/>
              <a:gd name="connsiteY274" fmla="*/ 765122 h 5889095"/>
              <a:gd name="connsiteX275" fmla="*/ 4063531 w 4833822"/>
              <a:gd name="connsiteY275" fmla="*/ 1575066 h 5889095"/>
              <a:gd name="connsiteX276" fmla="*/ 3938100 w 4833822"/>
              <a:gd name="connsiteY276" fmla="*/ 1263272 h 5889095"/>
              <a:gd name="connsiteX277" fmla="*/ 3970353 w 4833822"/>
              <a:gd name="connsiteY277" fmla="*/ 768709 h 5889095"/>
              <a:gd name="connsiteX278" fmla="*/ 4036204 w 4833822"/>
              <a:gd name="connsiteY278" fmla="*/ 702407 h 5889095"/>
              <a:gd name="connsiteX279" fmla="*/ 915320 w 4833822"/>
              <a:gd name="connsiteY279" fmla="*/ 443978 h 5889095"/>
              <a:gd name="connsiteX280" fmla="*/ 1020430 w 4833822"/>
              <a:gd name="connsiteY280" fmla="*/ 1124740 h 5889095"/>
              <a:gd name="connsiteX281" fmla="*/ 811383 w 4833822"/>
              <a:gd name="connsiteY281" fmla="*/ 1085154 h 5889095"/>
              <a:gd name="connsiteX282" fmla="*/ 915320 w 4833822"/>
              <a:gd name="connsiteY282" fmla="*/ 443978 h 5889095"/>
              <a:gd name="connsiteX283" fmla="*/ 2476926 w 4833822"/>
              <a:gd name="connsiteY283" fmla="*/ 110812 h 5889095"/>
              <a:gd name="connsiteX284" fmla="*/ 3067317 w 4833822"/>
              <a:gd name="connsiteY284" fmla="*/ 842899 h 5889095"/>
              <a:gd name="connsiteX285" fmla="*/ 3113822 w 4833822"/>
              <a:gd name="connsiteY285" fmla="*/ 1546390 h 5889095"/>
              <a:gd name="connsiteX286" fmla="*/ 3282263 w 4833822"/>
              <a:gd name="connsiteY286" fmla="*/ 865468 h 5889095"/>
              <a:gd name="connsiteX287" fmla="*/ 3257173 w 4833822"/>
              <a:gd name="connsiteY287" fmla="*/ 725699 h 5889095"/>
              <a:gd name="connsiteX288" fmla="*/ 3278681 w 4833822"/>
              <a:gd name="connsiteY288" fmla="*/ 636103 h 5889095"/>
              <a:gd name="connsiteX289" fmla="*/ 3361107 w 4833822"/>
              <a:gd name="connsiteY289" fmla="*/ 693446 h 5889095"/>
              <a:gd name="connsiteX290" fmla="*/ 3884339 w 4833822"/>
              <a:gd name="connsiteY290" fmla="*/ 2005116 h 5889095"/>
              <a:gd name="connsiteX291" fmla="*/ 3776823 w 4833822"/>
              <a:gd name="connsiteY291" fmla="*/ 2625111 h 5889095"/>
              <a:gd name="connsiteX292" fmla="*/ 4002606 w 4833822"/>
              <a:gd name="connsiteY292" fmla="*/ 2406502 h 5889095"/>
              <a:gd name="connsiteX293" fmla="*/ 4059943 w 4833822"/>
              <a:gd name="connsiteY293" fmla="*/ 2341991 h 5889095"/>
              <a:gd name="connsiteX294" fmla="*/ 4117286 w 4833822"/>
              <a:gd name="connsiteY294" fmla="*/ 2417253 h 5889095"/>
              <a:gd name="connsiteX295" fmla="*/ 4131625 w 4833822"/>
              <a:gd name="connsiteY295" fmla="*/ 3230775 h 5889095"/>
              <a:gd name="connsiteX296" fmla="*/ 3755321 w 4833822"/>
              <a:gd name="connsiteY296" fmla="*/ 4062217 h 5889095"/>
              <a:gd name="connsiteX297" fmla="*/ 3723067 w 4833822"/>
              <a:gd name="connsiteY297" fmla="*/ 4137474 h 5889095"/>
              <a:gd name="connsiteX298" fmla="*/ 4099366 w 4833822"/>
              <a:gd name="connsiteY298" fmla="*/ 4076550 h 5889095"/>
              <a:gd name="connsiteX299" fmla="*/ 4550927 w 4833822"/>
              <a:gd name="connsiteY299" fmla="*/ 4427764 h 5889095"/>
              <a:gd name="connsiteX300" fmla="*/ 4604683 w 4833822"/>
              <a:gd name="connsiteY300" fmla="*/ 4528111 h 5889095"/>
              <a:gd name="connsiteX301" fmla="*/ 4576011 w 4833822"/>
              <a:gd name="connsiteY301" fmla="*/ 5370304 h 5889095"/>
              <a:gd name="connsiteX302" fmla="*/ 4432660 w 4833822"/>
              <a:gd name="connsiteY302" fmla="*/ 5431228 h 5889095"/>
              <a:gd name="connsiteX303" fmla="*/ 3999019 w 4833822"/>
              <a:gd name="connsiteY303" fmla="*/ 5664175 h 5889095"/>
              <a:gd name="connsiteX304" fmla="*/ 3192667 w 4833822"/>
              <a:gd name="connsiteY304" fmla="*/ 5596082 h 5889095"/>
              <a:gd name="connsiteX305" fmla="*/ 2662265 w 4833822"/>
              <a:gd name="connsiteY305" fmla="*/ 4965334 h 5889095"/>
              <a:gd name="connsiteX306" fmla="*/ 2680186 w 4833822"/>
              <a:gd name="connsiteY306" fmla="*/ 5284290 h 5889095"/>
              <a:gd name="connsiteX307" fmla="*/ 2655096 w 4833822"/>
              <a:gd name="connsiteY307" fmla="*/ 5596082 h 5889095"/>
              <a:gd name="connsiteX308" fmla="*/ 2063771 w 4833822"/>
              <a:gd name="connsiteY308" fmla="*/ 5882784 h 5889095"/>
              <a:gd name="connsiteX309" fmla="*/ 1827242 w 4833822"/>
              <a:gd name="connsiteY309" fmla="*/ 5832611 h 5889095"/>
              <a:gd name="connsiteX310" fmla="*/ 1594295 w 4833822"/>
              <a:gd name="connsiteY310" fmla="*/ 5291459 h 5889095"/>
              <a:gd name="connsiteX311" fmla="*/ 1952673 w 4833822"/>
              <a:gd name="connsiteY311" fmla="*/ 4757471 h 5889095"/>
              <a:gd name="connsiteX312" fmla="*/ 2020761 w 4833822"/>
              <a:gd name="connsiteY312" fmla="*/ 4624871 h 5889095"/>
              <a:gd name="connsiteX313" fmla="*/ 1841575 w 4833822"/>
              <a:gd name="connsiteY313" fmla="*/ 4768222 h 5889095"/>
              <a:gd name="connsiteX314" fmla="*/ 884697 w 4833822"/>
              <a:gd name="connsiteY314" fmla="*/ 5513655 h 5889095"/>
              <a:gd name="connsiteX315" fmla="*/ 547826 w 4833822"/>
              <a:gd name="connsiteY315" fmla="*/ 5545908 h 5889095"/>
              <a:gd name="connsiteX316" fmla="*/ 357883 w 4833822"/>
              <a:gd name="connsiteY316" fmla="*/ 5488571 h 5889095"/>
              <a:gd name="connsiteX317" fmla="*/ 89095 w 4833822"/>
              <a:gd name="connsiteY317" fmla="*/ 5062094 h 5889095"/>
              <a:gd name="connsiteX318" fmla="*/ 46091 w 4833822"/>
              <a:gd name="connsiteY318" fmla="*/ 4710885 h 5889095"/>
              <a:gd name="connsiteX319" fmla="*/ 440310 w 4833822"/>
              <a:gd name="connsiteY319" fmla="*/ 4062217 h 5889095"/>
              <a:gd name="connsiteX320" fmla="*/ 1020884 w 4833822"/>
              <a:gd name="connsiteY320" fmla="*/ 4112390 h 5889095"/>
              <a:gd name="connsiteX321" fmla="*/ 798688 w 4833822"/>
              <a:gd name="connsiteY321" fmla="*/ 3940368 h 5889095"/>
              <a:gd name="connsiteX322" fmla="*/ 766435 w 4833822"/>
              <a:gd name="connsiteY322" fmla="*/ 3883025 h 5889095"/>
              <a:gd name="connsiteX323" fmla="*/ 838110 w 4833822"/>
              <a:gd name="connsiteY323" fmla="*/ 3861523 h 5889095"/>
              <a:gd name="connsiteX324" fmla="*/ 1060306 w 4833822"/>
              <a:gd name="connsiteY324" fmla="*/ 3954701 h 5889095"/>
              <a:gd name="connsiteX325" fmla="*/ 777186 w 4833822"/>
              <a:gd name="connsiteY325" fmla="*/ 3456553 h 5889095"/>
              <a:gd name="connsiteX326" fmla="*/ 723430 w 4833822"/>
              <a:gd name="connsiteY326" fmla="*/ 2922570 h 5889095"/>
              <a:gd name="connsiteX327" fmla="*/ 727012 w 4833822"/>
              <a:gd name="connsiteY327" fmla="*/ 2223729 h 5889095"/>
              <a:gd name="connsiteX328" fmla="*/ 762853 w 4833822"/>
              <a:gd name="connsiteY328" fmla="*/ 2091129 h 5889095"/>
              <a:gd name="connsiteX329" fmla="*/ 1017302 w 4833822"/>
              <a:gd name="connsiteY329" fmla="*/ 2392164 h 5889095"/>
              <a:gd name="connsiteX330" fmla="*/ 1139151 w 4833822"/>
              <a:gd name="connsiteY330" fmla="*/ 2431586 h 5889095"/>
              <a:gd name="connsiteX331" fmla="*/ 1110480 w 4833822"/>
              <a:gd name="connsiteY331" fmla="*/ 2320488 h 5889095"/>
              <a:gd name="connsiteX332" fmla="*/ 1135564 w 4833822"/>
              <a:gd name="connsiteY332" fmla="*/ 1431710 h 5889095"/>
              <a:gd name="connsiteX333" fmla="*/ 1493942 w 4833822"/>
              <a:gd name="connsiteY333" fmla="*/ 772290 h 5889095"/>
              <a:gd name="connsiteX334" fmla="*/ 1547703 w 4833822"/>
              <a:gd name="connsiteY334" fmla="*/ 718535 h 5889095"/>
              <a:gd name="connsiteX335" fmla="*/ 1597877 w 4833822"/>
              <a:gd name="connsiteY335" fmla="*/ 811713 h 5889095"/>
              <a:gd name="connsiteX336" fmla="*/ 2070940 w 4833822"/>
              <a:gd name="connsiteY336" fmla="*/ 1585812 h 5889095"/>
              <a:gd name="connsiteX337" fmla="*/ 1926239 w 4833822"/>
              <a:gd name="connsiteY337" fmla="*/ 846985 h 5889095"/>
              <a:gd name="connsiteX338" fmla="*/ 2257661 w 4833822"/>
              <a:gd name="connsiteY338" fmla="*/ 166482 h 5889095"/>
              <a:gd name="connsiteX339" fmla="*/ 2476926 w 4833822"/>
              <a:gd name="connsiteY339" fmla="*/ 110812 h 5889095"/>
              <a:gd name="connsiteX0" fmla="*/ 2144854 w 4833822"/>
              <a:gd name="connsiteY0" fmla="*/ 5444983 h 5818632"/>
              <a:gd name="connsiteX1" fmla="*/ 2053020 w 4833822"/>
              <a:gd name="connsiteY1" fmla="*/ 5453943 h 5818632"/>
              <a:gd name="connsiteX2" fmla="*/ 1959837 w 4833822"/>
              <a:gd name="connsiteY2" fmla="*/ 5529201 h 5818632"/>
              <a:gd name="connsiteX3" fmla="*/ 2045851 w 4833822"/>
              <a:gd name="connsiteY3" fmla="*/ 5647468 h 5818632"/>
              <a:gd name="connsiteX4" fmla="*/ 2042269 w 4833822"/>
              <a:gd name="connsiteY4" fmla="*/ 5550703 h 5818632"/>
              <a:gd name="connsiteX5" fmla="*/ 2106775 w 4833822"/>
              <a:gd name="connsiteY5" fmla="*/ 5486196 h 5818632"/>
              <a:gd name="connsiteX6" fmla="*/ 2128277 w 4833822"/>
              <a:gd name="connsiteY6" fmla="*/ 5557872 h 5818632"/>
              <a:gd name="connsiteX7" fmla="*/ 2164118 w 4833822"/>
              <a:gd name="connsiteY7" fmla="*/ 5608045 h 5818632"/>
              <a:gd name="connsiteX8" fmla="*/ 2232206 w 4833822"/>
              <a:gd name="connsiteY8" fmla="*/ 5572210 h 5818632"/>
              <a:gd name="connsiteX9" fmla="*/ 2228624 w 4833822"/>
              <a:gd name="connsiteY9" fmla="*/ 5479027 h 5818632"/>
              <a:gd name="connsiteX10" fmla="*/ 2144854 w 4833822"/>
              <a:gd name="connsiteY10" fmla="*/ 5444983 h 5818632"/>
              <a:gd name="connsiteX11" fmla="*/ 2508163 w 4833822"/>
              <a:gd name="connsiteY11" fmla="*/ 5414521 h 5818632"/>
              <a:gd name="connsiteX12" fmla="*/ 2407811 w 4833822"/>
              <a:gd name="connsiteY12" fmla="*/ 5722731 h 5818632"/>
              <a:gd name="connsiteX13" fmla="*/ 2508163 w 4833822"/>
              <a:gd name="connsiteY13" fmla="*/ 5414521 h 5818632"/>
              <a:gd name="connsiteX14" fmla="*/ 2215080 w 4833822"/>
              <a:gd name="connsiteY14" fmla="*/ 5329986 h 5818632"/>
              <a:gd name="connsiteX15" fmla="*/ 2171282 w 4833822"/>
              <a:gd name="connsiteY15" fmla="*/ 5335676 h 5818632"/>
              <a:gd name="connsiteX16" fmla="*/ 2350473 w 4833822"/>
              <a:gd name="connsiteY16" fmla="*/ 5615215 h 5818632"/>
              <a:gd name="connsiteX17" fmla="*/ 2393478 w 4833822"/>
              <a:gd name="connsiteY17" fmla="*/ 5432441 h 5818632"/>
              <a:gd name="connsiteX18" fmla="*/ 2252871 w 4833822"/>
              <a:gd name="connsiteY18" fmla="*/ 5331141 h 5818632"/>
              <a:gd name="connsiteX19" fmla="*/ 2215080 w 4833822"/>
              <a:gd name="connsiteY19" fmla="*/ 5329986 h 5818632"/>
              <a:gd name="connsiteX20" fmla="*/ 3767359 w 4833822"/>
              <a:gd name="connsiteY20" fmla="*/ 5211028 h 5818632"/>
              <a:gd name="connsiteX21" fmla="*/ 3913003 w 4833822"/>
              <a:gd name="connsiteY21" fmla="*/ 5292671 h 5818632"/>
              <a:gd name="connsiteX22" fmla="*/ 3930923 w 4833822"/>
              <a:gd name="connsiteY22" fmla="*/ 5317760 h 5818632"/>
              <a:gd name="connsiteX23" fmla="*/ 3923759 w 4833822"/>
              <a:gd name="connsiteY23" fmla="*/ 5342845 h 5818632"/>
              <a:gd name="connsiteX24" fmla="*/ 3672890 w 4833822"/>
              <a:gd name="connsiteY24" fmla="*/ 5324924 h 5818632"/>
              <a:gd name="connsiteX25" fmla="*/ 3672890 w 4833822"/>
              <a:gd name="connsiteY25" fmla="*/ 5256835 h 5818632"/>
              <a:gd name="connsiteX26" fmla="*/ 3708731 w 4833822"/>
              <a:gd name="connsiteY26" fmla="*/ 5231746 h 5818632"/>
              <a:gd name="connsiteX27" fmla="*/ 3767359 w 4833822"/>
              <a:gd name="connsiteY27" fmla="*/ 5211028 h 5818632"/>
              <a:gd name="connsiteX28" fmla="*/ 3779366 w 4833822"/>
              <a:gd name="connsiteY28" fmla="*/ 5171217 h 5818632"/>
              <a:gd name="connsiteX29" fmla="*/ 3637059 w 4833822"/>
              <a:gd name="connsiteY29" fmla="*/ 5195912 h 5818632"/>
              <a:gd name="connsiteX30" fmla="*/ 3497289 w 4833822"/>
              <a:gd name="connsiteY30" fmla="*/ 5378680 h 5818632"/>
              <a:gd name="connsiteX31" fmla="*/ 3615557 w 4833822"/>
              <a:gd name="connsiteY31" fmla="*/ 5321343 h 5818632"/>
              <a:gd name="connsiteX32" fmla="*/ 3852086 w 4833822"/>
              <a:gd name="connsiteY32" fmla="*/ 5479027 h 5818632"/>
              <a:gd name="connsiteX33" fmla="*/ 3952433 w 4833822"/>
              <a:gd name="connsiteY33" fmla="*/ 5307005 h 5818632"/>
              <a:gd name="connsiteX34" fmla="*/ 3945496 w 4833822"/>
              <a:gd name="connsiteY34" fmla="*/ 5290200 h 5818632"/>
              <a:gd name="connsiteX35" fmla="*/ 3938093 w 4833822"/>
              <a:gd name="connsiteY35" fmla="*/ 5290200 h 5818632"/>
              <a:gd name="connsiteX36" fmla="*/ 3927341 w 4833822"/>
              <a:gd name="connsiteY36" fmla="*/ 5290200 h 5818632"/>
              <a:gd name="connsiteX37" fmla="*/ 3909418 w 4833822"/>
              <a:gd name="connsiteY37" fmla="*/ 5285493 h 5818632"/>
              <a:gd name="connsiteX38" fmla="*/ 3920171 w 4833822"/>
              <a:gd name="connsiteY38" fmla="*/ 5285493 h 5818632"/>
              <a:gd name="connsiteX39" fmla="*/ 3945252 w 4833822"/>
              <a:gd name="connsiteY39" fmla="*/ 5289610 h 5818632"/>
              <a:gd name="connsiteX40" fmla="*/ 3928739 w 4833822"/>
              <a:gd name="connsiteY40" fmla="*/ 5249610 h 5818632"/>
              <a:gd name="connsiteX41" fmla="*/ 3822967 w 4833822"/>
              <a:gd name="connsiteY41" fmla="*/ 5173512 h 5818632"/>
              <a:gd name="connsiteX42" fmla="*/ 3779366 w 4833822"/>
              <a:gd name="connsiteY42" fmla="*/ 5171217 h 5818632"/>
              <a:gd name="connsiteX43" fmla="*/ 4196131 w 4833822"/>
              <a:gd name="connsiteY43" fmla="*/ 5027471 h 5818632"/>
              <a:gd name="connsiteX44" fmla="*/ 4235548 w 4833822"/>
              <a:gd name="connsiteY44" fmla="*/ 5256836 h 5818632"/>
              <a:gd name="connsiteX45" fmla="*/ 4454163 w 4833822"/>
              <a:gd name="connsiteY45" fmla="*/ 5260418 h 5818632"/>
              <a:gd name="connsiteX46" fmla="*/ 4196131 w 4833822"/>
              <a:gd name="connsiteY46" fmla="*/ 5027471 h 5818632"/>
              <a:gd name="connsiteX47" fmla="*/ 1174995 w 4833822"/>
              <a:gd name="connsiteY47" fmla="*/ 4712093 h 5818632"/>
              <a:gd name="connsiteX48" fmla="*/ 1250253 w 4833822"/>
              <a:gd name="connsiteY48" fmla="*/ 4758685 h 5818632"/>
              <a:gd name="connsiteX49" fmla="*/ 1035224 w 4833822"/>
              <a:gd name="connsiteY49" fmla="*/ 4869778 h 5818632"/>
              <a:gd name="connsiteX50" fmla="*/ 981463 w 4833822"/>
              <a:gd name="connsiteY50" fmla="*/ 4844694 h 5818632"/>
              <a:gd name="connsiteX51" fmla="*/ 1174995 w 4833822"/>
              <a:gd name="connsiteY51" fmla="*/ 4712093 h 5818632"/>
              <a:gd name="connsiteX52" fmla="*/ 3960412 w 4833822"/>
              <a:gd name="connsiteY52" fmla="*/ 4682818 h 5818632"/>
              <a:gd name="connsiteX53" fmla="*/ 4095776 w 4833822"/>
              <a:gd name="connsiteY53" fmla="*/ 4740763 h 5818632"/>
              <a:gd name="connsiteX54" fmla="*/ 4052767 w 4833822"/>
              <a:gd name="connsiteY54" fmla="*/ 4769433 h 5818632"/>
              <a:gd name="connsiteX55" fmla="*/ 3852081 w 4833822"/>
              <a:gd name="connsiteY55" fmla="*/ 4737182 h 5818632"/>
              <a:gd name="connsiteX56" fmla="*/ 3859245 w 4833822"/>
              <a:gd name="connsiteY56" fmla="*/ 4701343 h 5818632"/>
              <a:gd name="connsiteX57" fmla="*/ 3917370 w 4833822"/>
              <a:gd name="connsiteY57" fmla="*/ 4683818 h 5818632"/>
              <a:gd name="connsiteX58" fmla="*/ 3960412 w 4833822"/>
              <a:gd name="connsiteY58" fmla="*/ 4682818 h 5818632"/>
              <a:gd name="connsiteX59" fmla="*/ 2177948 w 4833822"/>
              <a:gd name="connsiteY59" fmla="*/ 4588568 h 5818632"/>
              <a:gd name="connsiteX60" fmla="*/ 2146198 w 4833822"/>
              <a:gd name="connsiteY60" fmla="*/ 4611750 h 5818632"/>
              <a:gd name="connsiteX61" fmla="*/ 1680303 w 4833822"/>
              <a:gd name="connsiteY61" fmla="*/ 5310592 h 5818632"/>
              <a:gd name="connsiteX62" fmla="*/ 1762730 w 4833822"/>
              <a:gd name="connsiteY62" fmla="*/ 5672552 h 5818632"/>
              <a:gd name="connsiteX63" fmla="*/ 1802152 w 4833822"/>
              <a:gd name="connsiteY63" fmla="*/ 5393019 h 5818632"/>
              <a:gd name="connsiteX64" fmla="*/ 2081691 w 4833822"/>
              <a:gd name="connsiteY64" fmla="*/ 5235329 h 5818632"/>
              <a:gd name="connsiteX65" fmla="*/ 1845157 w 4833822"/>
              <a:gd name="connsiteY65" fmla="*/ 5317756 h 5818632"/>
              <a:gd name="connsiteX66" fmla="*/ 1744810 w 4833822"/>
              <a:gd name="connsiteY66" fmla="*/ 5289090 h 5818632"/>
              <a:gd name="connsiteX67" fmla="*/ 2060189 w 4833822"/>
              <a:gd name="connsiteY67" fmla="*/ 5134987 h 5818632"/>
              <a:gd name="connsiteX68" fmla="*/ 2178451 w 4833822"/>
              <a:gd name="connsiteY68" fmla="*/ 5074057 h 5818632"/>
              <a:gd name="connsiteX69" fmla="*/ 2293136 w 4833822"/>
              <a:gd name="connsiteY69" fmla="*/ 4608168 h 5818632"/>
              <a:gd name="connsiteX70" fmla="*/ 1999259 w 4833822"/>
              <a:gd name="connsiteY70" fmla="*/ 5023889 h 5818632"/>
              <a:gd name="connsiteX71" fmla="*/ 2196371 w 4833822"/>
              <a:gd name="connsiteY71" fmla="*/ 4593830 h 5818632"/>
              <a:gd name="connsiteX72" fmla="*/ 2177948 w 4833822"/>
              <a:gd name="connsiteY72" fmla="*/ 4588568 h 5818632"/>
              <a:gd name="connsiteX73" fmla="*/ 2511745 w 4833822"/>
              <a:gd name="connsiteY73" fmla="*/ 4575915 h 5818632"/>
              <a:gd name="connsiteX74" fmla="*/ 2482010 w 4833822"/>
              <a:gd name="connsiteY74" fmla="*/ 4804211 h 5818632"/>
              <a:gd name="connsiteX75" fmla="*/ 2486655 w 4833822"/>
              <a:gd name="connsiteY75" fmla="*/ 4869776 h 5818632"/>
              <a:gd name="connsiteX76" fmla="*/ 2514429 w 4833822"/>
              <a:gd name="connsiteY76" fmla="*/ 4885455 h 5818632"/>
              <a:gd name="connsiteX77" fmla="*/ 2526077 w 4833822"/>
              <a:gd name="connsiteY77" fmla="*/ 4909201 h 5818632"/>
              <a:gd name="connsiteX78" fmla="*/ 2486655 w 4833822"/>
              <a:gd name="connsiteY78" fmla="*/ 4869779 h 5818632"/>
              <a:gd name="connsiteX79" fmla="*/ 2486655 w 4833822"/>
              <a:gd name="connsiteY79" fmla="*/ 4869782 h 5818632"/>
              <a:gd name="connsiteX80" fmla="*/ 2440069 w 4833822"/>
              <a:gd name="connsiteY80" fmla="*/ 5145738 h 5818632"/>
              <a:gd name="connsiteX81" fmla="*/ 2375563 w 4833822"/>
              <a:gd name="connsiteY81" fmla="*/ 4708510 h 5818632"/>
              <a:gd name="connsiteX82" fmla="*/ 2296718 w 4833822"/>
              <a:gd name="connsiteY82" fmla="*/ 5077645 h 5818632"/>
              <a:gd name="connsiteX83" fmla="*/ 2429318 w 4833822"/>
              <a:gd name="connsiteY83" fmla="*/ 5199494 h 5818632"/>
              <a:gd name="connsiteX84" fmla="*/ 2493825 w 4833822"/>
              <a:gd name="connsiteY84" fmla="*/ 5099147 h 5818632"/>
              <a:gd name="connsiteX85" fmla="*/ 2529665 w 4833822"/>
              <a:gd name="connsiteY85" fmla="*/ 4909204 h 5818632"/>
              <a:gd name="connsiteX86" fmla="*/ 2511745 w 4833822"/>
              <a:gd name="connsiteY86" fmla="*/ 4575915 h 5818632"/>
              <a:gd name="connsiteX87" fmla="*/ 2808528 w 4833822"/>
              <a:gd name="connsiteY87" fmla="*/ 4573449 h 5818632"/>
              <a:gd name="connsiteX88" fmla="*/ 2784115 w 4833822"/>
              <a:gd name="connsiteY88" fmla="*/ 4586666 h 5818632"/>
              <a:gd name="connsiteX89" fmla="*/ 2798448 w 4833822"/>
              <a:gd name="connsiteY89" fmla="*/ 4661924 h 5818632"/>
              <a:gd name="connsiteX90" fmla="*/ 2880875 w 4833822"/>
              <a:gd name="connsiteY90" fmla="*/ 4776604 h 5818632"/>
              <a:gd name="connsiteX91" fmla="*/ 3142493 w 4833822"/>
              <a:gd name="connsiteY91" fmla="*/ 5106316 h 5818632"/>
              <a:gd name="connsiteX92" fmla="*/ 2891625 w 4833822"/>
              <a:gd name="connsiteY92" fmla="*/ 4941457 h 5818632"/>
              <a:gd name="connsiteX93" fmla="*/ 2683768 w 4833822"/>
              <a:gd name="connsiteY93" fmla="*/ 4697759 h 5818632"/>
              <a:gd name="connsiteX94" fmla="*/ 2651515 w 4833822"/>
              <a:gd name="connsiteY94" fmla="*/ 4722848 h 5818632"/>
              <a:gd name="connsiteX95" fmla="*/ 2866541 w 4833822"/>
              <a:gd name="connsiteY95" fmla="*/ 4966547 h 5818632"/>
              <a:gd name="connsiteX96" fmla="*/ 3389773 w 4833822"/>
              <a:gd name="connsiteY96" fmla="*/ 5565041 h 5818632"/>
              <a:gd name="connsiteX97" fmla="*/ 3637059 w 4833822"/>
              <a:gd name="connsiteY97" fmla="*/ 5608045 h 5818632"/>
              <a:gd name="connsiteX98" fmla="*/ 3246422 w 4833822"/>
              <a:gd name="connsiteY98" fmla="*/ 5238916 h 5818632"/>
              <a:gd name="connsiteX99" fmla="*/ 3400524 w 4833822"/>
              <a:gd name="connsiteY99" fmla="*/ 5289090 h 5818632"/>
              <a:gd name="connsiteX100" fmla="*/ 3336018 w 4833822"/>
              <a:gd name="connsiteY100" fmla="*/ 5142151 h 5818632"/>
              <a:gd name="connsiteX101" fmla="*/ 3095901 w 4833822"/>
              <a:gd name="connsiteY101" fmla="*/ 4880538 h 5818632"/>
              <a:gd name="connsiteX102" fmla="*/ 2862954 w 4833822"/>
              <a:gd name="connsiteY102" fmla="*/ 4611750 h 5818632"/>
              <a:gd name="connsiteX103" fmla="*/ 2808528 w 4833822"/>
              <a:gd name="connsiteY103" fmla="*/ 4573449 h 5818632"/>
              <a:gd name="connsiteX104" fmla="*/ 1587125 w 4833822"/>
              <a:gd name="connsiteY104" fmla="*/ 4529324 h 5818632"/>
              <a:gd name="connsiteX105" fmla="*/ 798688 w 4833822"/>
              <a:gd name="connsiteY105" fmla="*/ 4737187 h 5818632"/>
              <a:gd name="connsiteX106" fmla="*/ 780768 w 4833822"/>
              <a:gd name="connsiteY106" fmla="*/ 5360765 h 5818632"/>
              <a:gd name="connsiteX107" fmla="*/ 791519 w 4833822"/>
              <a:gd name="connsiteY107" fmla="*/ 5167241 h 5818632"/>
              <a:gd name="connsiteX108" fmla="*/ 709092 w 4833822"/>
              <a:gd name="connsiteY108" fmla="*/ 4805275 h 5818632"/>
              <a:gd name="connsiteX109" fmla="*/ 368634 w 4833822"/>
              <a:gd name="connsiteY109" fmla="*/ 4816026 h 5818632"/>
              <a:gd name="connsiteX110" fmla="*/ 332793 w 4833822"/>
              <a:gd name="connsiteY110" fmla="*/ 4841116 h 5818632"/>
              <a:gd name="connsiteX111" fmla="*/ 368634 w 4833822"/>
              <a:gd name="connsiteY111" fmla="*/ 4855449 h 5818632"/>
              <a:gd name="connsiteX112" fmla="*/ 350714 w 4833822"/>
              <a:gd name="connsiteY112" fmla="*/ 5156489 h 5818632"/>
              <a:gd name="connsiteX113" fmla="*/ 447479 w 4833822"/>
              <a:gd name="connsiteY113" fmla="*/ 5220996 h 5818632"/>
              <a:gd name="connsiteX114" fmla="*/ 486896 w 4833822"/>
              <a:gd name="connsiteY114" fmla="*/ 5120649 h 5818632"/>
              <a:gd name="connsiteX115" fmla="*/ 468981 w 4833822"/>
              <a:gd name="connsiteY115" fmla="*/ 5002382 h 5818632"/>
              <a:gd name="connsiteX116" fmla="*/ 372216 w 4833822"/>
              <a:gd name="connsiteY116" fmla="*/ 5109898 h 5818632"/>
              <a:gd name="connsiteX117" fmla="*/ 382967 w 4833822"/>
              <a:gd name="connsiteY117" fmla="*/ 4959377 h 5818632"/>
              <a:gd name="connsiteX118" fmla="*/ 497647 w 4833822"/>
              <a:gd name="connsiteY118" fmla="*/ 4919955 h 5818632"/>
              <a:gd name="connsiteX119" fmla="*/ 569323 w 4833822"/>
              <a:gd name="connsiteY119" fmla="*/ 5034640 h 5818632"/>
              <a:gd name="connsiteX120" fmla="*/ 580074 w 4833822"/>
              <a:gd name="connsiteY120" fmla="*/ 5246080 h 5818632"/>
              <a:gd name="connsiteX121" fmla="*/ 612332 w 4833822"/>
              <a:gd name="connsiteY121" fmla="*/ 5002382 h 5818632"/>
              <a:gd name="connsiteX122" fmla="*/ 497647 w 4833822"/>
              <a:gd name="connsiteY122" fmla="*/ 4769435 h 5818632"/>
              <a:gd name="connsiteX123" fmla="*/ 730594 w 4833822"/>
              <a:gd name="connsiteY123" fmla="*/ 5174404 h 5818632"/>
              <a:gd name="connsiteX124" fmla="*/ 547826 w 4833822"/>
              <a:gd name="connsiteY124" fmla="*/ 5339263 h 5818632"/>
              <a:gd name="connsiteX125" fmla="*/ 834528 w 4833822"/>
              <a:gd name="connsiteY125" fmla="*/ 5371516 h 5818632"/>
              <a:gd name="connsiteX126" fmla="*/ 1533370 w 4833822"/>
              <a:gd name="connsiteY126" fmla="*/ 4855449 h 5818632"/>
              <a:gd name="connsiteX127" fmla="*/ 1633712 w 4833822"/>
              <a:gd name="connsiteY127" fmla="*/ 4722848 h 5818632"/>
              <a:gd name="connsiteX128" fmla="*/ 1142733 w 4833822"/>
              <a:gd name="connsiteY128" fmla="*/ 5038222 h 5818632"/>
              <a:gd name="connsiteX129" fmla="*/ 1031635 w 4833822"/>
              <a:gd name="connsiteY129" fmla="*/ 5066894 h 5818632"/>
              <a:gd name="connsiteX130" fmla="*/ 1096142 w 4833822"/>
              <a:gd name="connsiteY130" fmla="*/ 4966547 h 5818632"/>
              <a:gd name="connsiteX131" fmla="*/ 1587125 w 4833822"/>
              <a:gd name="connsiteY131" fmla="*/ 4529324 h 5818632"/>
              <a:gd name="connsiteX132" fmla="*/ 3072607 w 4833822"/>
              <a:gd name="connsiteY132" fmla="*/ 4520364 h 5818632"/>
              <a:gd name="connsiteX133" fmla="*/ 2988391 w 4833822"/>
              <a:gd name="connsiteY133" fmla="*/ 4554408 h 5818632"/>
              <a:gd name="connsiteX134" fmla="*/ 3038564 w 4833822"/>
              <a:gd name="connsiteY134" fmla="*/ 4665506 h 5818632"/>
              <a:gd name="connsiteX135" fmla="*/ 3407693 w 4833822"/>
              <a:gd name="connsiteY135" fmla="*/ 5081227 h 5818632"/>
              <a:gd name="connsiteX136" fmla="*/ 3576134 w 4833822"/>
              <a:gd name="connsiteY136" fmla="*/ 5120649 h 5818632"/>
              <a:gd name="connsiteX137" fmla="*/ 4002606 w 4833822"/>
              <a:gd name="connsiteY137" fmla="*/ 5224578 h 5818632"/>
              <a:gd name="connsiteX138" fmla="*/ 4124455 w 4833822"/>
              <a:gd name="connsiteY138" fmla="*/ 5307005 h 5818632"/>
              <a:gd name="connsiteX139" fmla="*/ 3586885 w 4833822"/>
              <a:gd name="connsiteY139" fmla="*/ 4758684 h 5818632"/>
              <a:gd name="connsiteX140" fmla="*/ 3339600 w 4833822"/>
              <a:gd name="connsiteY140" fmla="*/ 4615332 h 5818632"/>
              <a:gd name="connsiteX141" fmla="*/ 3551045 w 4833822"/>
              <a:gd name="connsiteY141" fmla="*/ 4790942 h 5818632"/>
              <a:gd name="connsiteX142" fmla="*/ 3658561 w 4833822"/>
              <a:gd name="connsiteY142" fmla="*/ 4973716 h 5818632"/>
              <a:gd name="connsiteX143" fmla="*/ 3536712 w 4833822"/>
              <a:gd name="connsiteY143" fmla="*/ 4898453 h 5818632"/>
              <a:gd name="connsiteX144" fmla="*/ 3167577 w 4833822"/>
              <a:gd name="connsiteY144" fmla="*/ 4561577 h 5818632"/>
              <a:gd name="connsiteX145" fmla="*/ 3072607 w 4833822"/>
              <a:gd name="connsiteY145" fmla="*/ 4520364 h 5818632"/>
              <a:gd name="connsiteX146" fmla="*/ 1497530 w 4833822"/>
              <a:gd name="connsiteY146" fmla="*/ 4432564 h 5818632"/>
              <a:gd name="connsiteX147" fmla="*/ 644585 w 4833822"/>
              <a:gd name="connsiteY147" fmla="*/ 4557995 h 5818632"/>
              <a:gd name="connsiteX148" fmla="*/ 404469 w 4833822"/>
              <a:gd name="connsiteY148" fmla="*/ 4633252 h 5818632"/>
              <a:gd name="connsiteX149" fmla="*/ 218113 w 4833822"/>
              <a:gd name="connsiteY149" fmla="*/ 4787355 h 5818632"/>
              <a:gd name="connsiteX150" fmla="*/ 347132 w 4833822"/>
              <a:gd name="connsiteY150" fmla="*/ 5307005 h 5818632"/>
              <a:gd name="connsiteX151" fmla="*/ 218113 w 4833822"/>
              <a:gd name="connsiteY151" fmla="*/ 4941457 h 5818632"/>
              <a:gd name="connsiteX152" fmla="*/ 289789 w 4833822"/>
              <a:gd name="connsiteY152" fmla="*/ 4833946 h 5818632"/>
              <a:gd name="connsiteX153" fmla="*/ 271869 w 4833822"/>
              <a:gd name="connsiteY153" fmla="*/ 4819613 h 5818632"/>
              <a:gd name="connsiteX154" fmla="*/ 304127 w 4833822"/>
              <a:gd name="connsiteY154" fmla="*/ 4726430 h 5818632"/>
              <a:gd name="connsiteX155" fmla="*/ 400887 w 4833822"/>
              <a:gd name="connsiteY155" fmla="*/ 4644004 h 5818632"/>
              <a:gd name="connsiteX156" fmla="*/ 404469 w 4833822"/>
              <a:gd name="connsiteY156" fmla="*/ 4636834 h 5818632"/>
              <a:gd name="connsiteX157" fmla="*/ 408056 w 4833822"/>
              <a:gd name="connsiteY157" fmla="*/ 4636834 h 5818632"/>
              <a:gd name="connsiteX158" fmla="*/ 569323 w 4833822"/>
              <a:gd name="connsiteY158" fmla="*/ 4593830 h 5818632"/>
              <a:gd name="connsiteX159" fmla="*/ 777186 w 4833822"/>
              <a:gd name="connsiteY159" fmla="*/ 4704928 h 5818632"/>
              <a:gd name="connsiteX160" fmla="*/ 1250249 w 4833822"/>
              <a:gd name="connsiteY160" fmla="*/ 4536487 h 5818632"/>
              <a:gd name="connsiteX161" fmla="*/ 1497530 w 4833822"/>
              <a:gd name="connsiteY161" fmla="*/ 4432564 h 5818632"/>
              <a:gd name="connsiteX162" fmla="*/ 3393360 w 4833822"/>
              <a:gd name="connsiteY162" fmla="*/ 4391794 h 5818632"/>
              <a:gd name="connsiteX163" fmla="*/ 3271511 w 4833822"/>
              <a:gd name="connsiteY163" fmla="*/ 4428977 h 5818632"/>
              <a:gd name="connsiteX164" fmla="*/ 3486538 w 4833822"/>
              <a:gd name="connsiteY164" fmla="*/ 4557995 h 5818632"/>
              <a:gd name="connsiteX165" fmla="*/ 4092197 w 4833822"/>
              <a:gd name="connsiteY165" fmla="*/ 4891289 h 5818632"/>
              <a:gd name="connsiteX166" fmla="*/ 3873588 w 4833822"/>
              <a:gd name="connsiteY166" fmla="*/ 4891289 h 5818632"/>
              <a:gd name="connsiteX167" fmla="*/ 4002606 w 4833822"/>
              <a:gd name="connsiteY167" fmla="*/ 5020302 h 5818632"/>
              <a:gd name="connsiteX168" fmla="*/ 4106535 w 4833822"/>
              <a:gd name="connsiteY168" fmla="*/ 4991631 h 5818632"/>
              <a:gd name="connsiteX169" fmla="*/ 4325144 w 4833822"/>
              <a:gd name="connsiteY169" fmla="*/ 4665506 h 5818632"/>
              <a:gd name="connsiteX170" fmla="*/ 4038441 w 4833822"/>
              <a:gd name="connsiteY170" fmla="*/ 4575915 h 5818632"/>
              <a:gd name="connsiteX171" fmla="*/ 3624178 w 4833822"/>
              <a:gd name="connsiteY171" fmla="*/ 4562303 h 5818632"/>
              <a:gd name="connsiteX172" fmla="*/ 3486739 w 4833822"/>
              <a:gd name="connsiteY172" fmla="*/ 4536524 h 5818632"/>
              <a:gd name="connsiteX173" fmla="*/ 3486739 w 4833822"/>
              <a:gd name="connsiteY173" fmla="*/ 4540519 h 5818632"/>
              <a:gd name="connsiteX174" fmla="*/ 3485394 w 4833822"/>
              <a:gd name="connsiteY174" fmla="*/ 4537830 h 5818632"/>
              <a:gd name="connsiteX175" fmla="*/ 3486706 w 4833822"/>
              <a:gd name="connsiteY175" fmla="*/ 4536518 h 5818632"/>
              <a:gd name="connsiteX176" fmla="*/ 3486538 w 4833822"/>
              <a:gd name="connsiteY176" fmla="*/ 4536487 h 5818632"/>
              <a:gd name="connsiteX177" fmla="*/ 3543876 w 4833822"/>
              <a:gd name="connsiteY177" fmla="*/ 4475563 h 5818632"/>
              <a:gd name="connsiteX178" fmla="*/ 4518674 w 4833822"/>
              <a:gd name="connsiteY178" fmla="*/ 4622501 h 5818632"/>
              <a:gd name="connsiteX179" fmla="*/ 4328731 w 4833822"/>
              <a:gd name="connsiteY179" fmla="*/ 4819613 h 5818632"/>
              <a:gd name="connsiteX180" fmla="*/ 4457745 w 4833822"/>
              <a:gd name="connsiteY180" fmla="*/ 4747932 h 5818632"/>
              <a:gd name="connsiteX181" fmla="*/ 4579599 w 4833822"/>
              <a:gd name="connsiteY181" fmla="*/ 4740769 h 5818632"/>
              <a:gd name="connsiteX182" fmla="*/ 4500754 w 4833822"/>
              <a:gd name="connsiteY182" fmla="*/ 4819613 h 5818632"/>
              <a:gd name="connsiteX183" fmla="*/ 4314393 w 4833822"/>
              <a:gd name="connsiteY183" fmla="*/ 5052561 h 5818632"/>
              <a:gd name="connsiteX184" fmla="*/ 4346651 w 4833822"/>
              <a:gd name="connsiteY184" fmla="*/ 5117067 h 5818632"/>
              <a:gd name="connsiteX185" fmla="*/ 4403989 w 4833822"/>
              <a:gd name="connsiteY185" fmla="*/ 5066894 h 5818632"/>
              <a:gd name="connsiteX186" fmla="*/ 4482833 w 4833822"/>
              <a:gd name="connsiteY186" fmla="*/ 4876951 h 5818632"/>
              <a:gd name="connsiteX187" fmla="*/ 4590350 w 4833822"/>
              <a:gd name="connsiteY187" fmla="*/ 4855449 h 5818632"/>
              <a:gd name="connsiteX188" fmla="*/ 4608265 w 4833822"/>
              <a:gd name="connsiteY188" fmla="*/ 4937875 h 5818632"/>
              <a:gd name="connsiteX189" fmla="*/ 4608265 w 4833822"/>
              <a:gd name="connsiteY189" fmla="*/ 4941457 h 5818632"/>
              <a:gd name="connsiteX190" fmla="*/ 4421909 w 4833822"/>
              <a:gd name="connsiteY190" fmla="*/ 5152902 h 5818632"/>
              <a:gd name="connsiteX191" fmla="*/ 4608265 w 4833822"/>
              <a:gd name="connsiteY191" fmla="*/ 4941457 h 5818632"/>
              <a:gd name="connsiteX192" fmla="*/ 4611852 w 4833822"/>
              <a:gd name="connsiteY192" fmla="*/ 4937875 h 5818632"/>
              <a:gd name="connsiteX193" fmla="*/ 4611852 w 4833822"/>
              <a:gd name="connsiteY193" fmla="*/ 4934293 h 5818632"/>
              <a:gd name="connsiteX194" fmla="*/ 4694279 w 4833822"/>
              <a:gd name="connsiteY194" fmla="*/ 4919955 h 5818632"/>
              <a:gd name="connsiteX195" fmla="*/ 4651275 w 4833822"/>
              <a:gd name="connsiteY195" fmla="*/ 4744351 h 5818632"/>
              <a:gd name="connsiteX196" fmla="*/ 4572429 w 4833822"/>
              <a:gd name="connsiteY196" fmla="*/ 4626083 h 5818632"/>
              <a:gd name="connsiteX197" fmla="*/ 4583181 w 4833822"/>
              <a:gd name="connsiteY197" fmla="*/ 4532906 h 5818632"/>
              <a:gd name="connsiteX198" fmla="*/ 4436247 w 4833822"/>
              <a:gd name="connsiteY198" fmla="*/ 4486319 h 5818632"/>
              <a:gd name="connsiteX199" fmla="*/ 3504459 w 4833822"/>
              <a:gd name="connsiteY199" fmla="*/ 4400305 h 5818632"/>
              <a:gd name="connsiteX200" fmla="*/ 3393360 w 4833822"/>
              <a:gd name="connsiteY200" fmla="*/ 4391794 h 5818632"/>
              <a:gd name="connsiteX201" fmla="*/ 655337 w 4833822"/>
              <a:gd name="connsiteY201" fmla="*/ 4260536 h 5818632"/>
              <a:gd name="connsiteX202" fmla="*/ 637416 w 4833822"/>
              <a:gd name="connsiteY202" fmla="*/ 4317879 h 5818632"/>
              <a:gd name="connsiteX203" fmla="*/ 863200 w 4833822"/>
              <a:gd name="connsiteY203" fmla="*/ 4421808 h 5818632"/>
              <a:gd name="connsiteX204" fmla="*/ 734181 w 4833822"/>
              <a:gd name="connsiteY204" fmla="*/ 4282043 h 5818632"/>
              <a:gd name="connsiteX205" fmla="*/ 655337 w 4833822"/>
              <a:gd name="connsiteY205" fmla="*/ 4260536 h 5818632"/>
              <a:gd name="connsiteX206" fmla="*/ 465399 w 4833822"/>
              <a:gd name="connsiteY206" fmla="*/ 4221119 h 5818632"/>
              <a:gd name="connsiteX207" fmla="*/ 465399 w 4833822"/>
              <a:gd name="connsiteY207" fmla="*/ 4421808 h 5818632"/>
              <a:gd name="connsiteX208" fmla="*/ 501234 w 4833822"/>
              <a:gd name="connsiteY208" fmla="*/ 4479150 h 5818632"/>
              <a:gd name="connsiteX209" fmla="*/ 554990 w 4833822"/>
              <a:gd name="connsiteY209" fmla="*/ 4425395 h 5818632"/>
              <a:gd name="connsiteX210" fmla="*/ 465399 w 4833822"/>
              <a:gd name="connsiteY210" fmla="*/ 4221119 h 5818632"/>
              <a:gd name="connsiteX211" fmla="*/ 4325169 w 4833822"/>
              <a:gd name="connsiteY211" fmla="*/ 4140222 h 5818632"/>
              <a:gd name="connsiteX212" fmla="*/ 3959602 w 4833822"/>
              <a:gd name="connsiteY212" fmla="*/ 4346550 h 5818632"/>
              <a:gd name="connsiteX213" fmla="*/ 4360985 w 4833822"/>
              <a:gd name="connsiteY213" fmla="*/ 4256954 h 5818632"/>
              <a:gd name="connsiteX214" fmla="*/ 4278558 w 4833822"/>
              <a:gd name="connsiteY214" fmla="*/ 4368052 h 5818632"/>
              <a:gd name="connsiteX215" fmla="*/ 4454163 w 4833822"/>
              <a:gd name="connsiteY215" fmla="*/ 4321461 h 5818632"/>
              <a:gd name="connsiteX216" fmla="*/ 4368153 w 4833822"/>
              <a:gd name="connsiteY216" fmla="*/ 4145856 h 5818632"/>
              <a:gd name="connsiteX217" fmla="*/ 4325169 w 4833822"/>
              <a:gd name="connsiteY217" fmla="*/ 4140222 h 5818632"/>
              <a:gd name="connsiteX218" fmla="*/ 4156709 w 4833822"/>
              <a:gd name="connsiteY218" fmla="*/ 4106434 h 5818632"/>
              <a:gd name="connsiteX219" fmla="*/ 3748157 w 4833822"/>
              <a:gd name="connsiteY219" fmla="*/ 4188860 h 5818632"/>
              <a:gd name="connsiteX220" fmla="*/ 3529543 w 4833822"/>
              <a:gd name="connsiteY220" fmla="*/ 4310709 h 5818632"/>
              <a:gd name="connsiteX221" fmla="*/ 3805494 w 4833822"/>
              <a:gd name="connsiteY221" fmla="*/ 4213950 h 5818632"/>
              <a:gd name="connsiteX222" fmla="*/ 4156709 w 4833822"/>
              <a:gd name="connsiteY222" fmla="*/ 4106434 h 5818632"/>
              <a:gd name="connsiteX223" fmla="*/ 399937 w 4833822"/>
              <a:gd name="connsiteY223" fmla="*/ 4062646 h 5818632"/>
              <a:gd name="connsiteX224" fmla="*/ 210944 w 4833822"/>
              <a:gd name="connsiteY224" fmla="*/ 4142274 h 5818632"/>
              <a:gd name="connsiteX225" fmla="*/ 124936 w 4833822"/>
              <a:gd name="connsiteY225" fmla="*/ 4285625 h 5818632"/>
              <a:gd name="connsiteX226" fmla="*/ 275451 w 4833822"/>
              <a:gd name="connsiteY226" fmla="*/ 4278456 h 5818632"/>
              <a:gd name="connsiteX227" fmla="*/ 304127 w 4833822"/>
              <a:gd name="connsiteY227" fmla="*/ 4296376 h 5818632"/>
              <a:gd name="connsiteX228" fmla="*/ 271869 w 4833822"/>
              <a:gd name="connsiteY228" fmla="*/ 4532906 h 5818632"/>
              <a:gd name="connsiteX229" fmla="*/ 311291 w 4833822"/>
              <a:gd name="connsiteY229" fmla="*/ 4375221 h 5818632"/>
              <a:gd name="connsiteX230" fmla="*/ 243203 w 4833822"/>
              <a:gd name="connsiteY230" fmla="*/ 4167358 h 5818632"/>
              <a:gd name="connsiteX231" fmla="*/ 1214409 w 4833822"/>
              <a:gd name="connsiteY231" fmla="*/ 4145856 h 5818632"/>
              <a:gd name="connsiteX232" fmla="*/ 465399 w 4833822"/>
              <a:gd name="connsiteY232" fmla="*/ 4063429 h 5818632"/>
              <a:gd name="connsiteX233" fmla="*/ 399937 w 4833822"/>
              <a:gd name="connsiteY233" fmla="*/ 4062646 h 5818632"/>
              <a:gd name="connsiteX234" fmla="*/ 2524908 w 4833822"/>
              <a:gd name="connsiteY234" fmla="*/ 2928347 h 5818632"/>
              <a:gd name="connsiteX235" fmla="*/ 2732856 w 4833822"/>
              <a:gd name="connsiteY235" fmla="*/ 3570266 h 5818632"/>
              <a:gd name="connsiteX236" fmla="*/ 2775802 w 4833822"/>
              <a:gd name="connsiteY236" fmla="*/ 3640335 h 5818632"/>
              <a:gd name="connsiteX237" fmla="*/ 2823267 w 4833822"/>
              <a:gd name="connsiteY237" fmla="*/ 3563485 h 5818632"/>
              <a:gd name="connsiteX238" fmla="*/ 2879774 w 4833822"/>
              <a:gd name="connsiteY238" fmla="*/ 3353279 h 5818632"/>
              <a:gd name="connsiteX239" fmla="*/ 2920458 w 4833822"/>
              <a:gd name="connsiteY239" fmla="*/ 3886704 h 5818632"/>
              <a:gd name="connsiteX240" fmla="*/ 3132925 w 4833822"/>
              <a:gd name="connsiteY240" fmla="*/ 3827937 h 5818632"/>
              <a:gd name="connsiteX241" fmla="*/ 2879774 w 4833822"/>
              <a:gd name="connsiteY241" fmla="*/ 4203145 h 5818632"/>
              <a:gd name="connsiteX242" fmla="*/ 2131619 w 4833822"/>
              <a:gd name="connsiteY242" fmla="*/ 4151159 h 5818632"/>
              <a:gd name="connsiteX243" fmla="*/ 1894289 w 4833822"/>
              <a:gd name="connsiteY243" fmla="*/ 3800815 h 5818632"/>
              <a:gd name="connsiteX244" fmla="*/ 2075111 w 4833822"/>
              <a:gd name="connsiteY244" fmla="*/ 3888966 h 5818632"/>
              <a:gd name="connsiteX245" fmla="*/ 2086414 w 4833822"/>
              <a:gd name="connsiteY245" fmla="*/ 3373621 h 5818632"/>
              <a:gd name="connsiteX246" fmla="*/ 2163263 w 4833822"/>
              <a:gd name="connsiteY246" fmla="*/ 3518280 h 5818632"/>
              <a:gd name="connsiteX247" fmla="*/ 2224289 w 4833822"/>
              <a:gd name="connsiteY247" fmla="*/ 3563485 h 5818632"/>
              <a:gd name="connsiteX248" fmla="*/ 2242372 w 4833822"/>
              <a:gd name="connsiteY248" fmla="*/ 3500197 h 5818632"/>
              <a:gd name="connsiteX249" fmla="*/ 2524908 w 4833822"/>
              <a:gd name="connsiteY249" fmla="*/ 2928347 h 5818632"/>
              <a:gd name="connsiteX250" fmla="*/ 2540406 w 4833822"/>
              <a:gd name="connsiteY250" fmla="*/ 2121006 h 5818632"/>
              <a:gd name="connsiteX251" fmla="*/ 2092432 w 4833822"/>
              <a:gd name="connsiteY251" fmla="*/ 3027703 h 5818632"/>
              <a:gd name="connsiteX252" fmla="*/ 2063761 w 4833822"/>
              <a:gd name="connsiteY252" fmla="*/ 3128050 h 5818632"/>
              <a:gd name="connsiteX253" fmla="*/ 1967001 w 4833822"/>
              <a:gd name="connsiteY253" fmla="*/ 3056374 h 5818632"/>
              <a:gd name="connsiteX254" fmla="*/ 1845152 w 4833822"/>
              <a:gd name="connsiteY254" fmla="*/ 2827010 h 5818632"/>
              <a:gd name="connsiteX255" fmla="*/ 1827232 w 4833822"/>
              <a:gd name="connsiteY255" fmla="*/ 3644117 h 5818632"/>
              <a:gd name="connsiteX256" fmla="*/ 1540529 w 4833822"/>
              <a:gd name="connsiteY256" fmla="*/ 3504348 h 5818632"/>
              <a:gd name="connsiteX257" fmla="*/ 1916828 w 4833822"/>
              <a:gd name="connsiteY257" fmla="*/ 4059837 h 5818632"/>
              <a:gd name="connsiteX258" fmla="*/ 3103066 w 4833822"/>
              <a:gd name="connsiteY258" fmla="*/ 4142264 h 5818632"/>
              <a:gd name="connsiteX259" fmla="*/ 3504448 w 4833822"/>
              <a:gd name="connsiteY259" fmla="*/ 3547352 h 5818632"/>
              <a:gd name="connsiteX260" fmla="*/ 3167572 w 4833822"/>
              <a:gd name="connsiteY260" fmla="*/ 3640530 h 5818632"/>
              <a:gd name="connsiteX261" fmla="*/ 3103066 w 4833822"/>
              <a:gd name="connsiteY261" fmla="*/ 2794756 h 5818632"/>
              <a:gd name="connsiteX262" fmla="*/ 3013470 w 4833822"/>
              <a:gd name="connsiteY262" fmla="*/ 3128050 h 5818632"/>
              <a:gd name="connsiteX263" fmla="*/ 2938212 w 4833822"/>
              <a:gd name="connsiteY263" fmla="*/ 3249899 h 5818632"/>
              <a:gd name="connsiteX264" fmla="*/ 2870119 w 4833822"/>
              <a:gd name="connsiteY264" fmla="*/ 3138801 h 5818632"/>
              <a:gd name="connsiteX265" fmla="*/ 2540406 w 4833822"/>
              <a:gd name="connsiteY265" fmla="*/ 2121006 h 5818632"/>
              <a:gd name="connsiteX266" fmla="*/ 357884 w 4833822"/>
              <a:gd name="connsiteY266" fmla="*/ 2049335 h 5818632"/>
              <a:gd name="connsiteX267" fmla="*/ 422396 w 4833822"/>
              <a:gd name="connsiteY267" fmla="*/ 2131762 h 5818632"/>
              <a:gd name="connsiteX268" fmla="*/ 522738 w 4833822"/>
              <a:gd name="connsiteY268" fmla="*/ 2633493 h 5818632"/>
              <a:gd name="connsiteX269" fmla="*/ 490485 w 4833822"/>
              <a:gd name="connsiteY269" fmla="*/ 2773263 h 5818632"/>
              <a:gd name="connsiteX270" fmla="*/ 386555 w 4833822"/>
              <a:gd name="connsiteY270" fmla="*/ 2672916 h 5818632"/>
              <a:gd name="connsiteX271" fmla="*/ 286208 w 4833822"/>
              <a:gd name="connsiteY271" fmla="*/ 2131762 h 5818632"/>
              <a:gd name="connsiteX272" fmla="*/ 357884 w 4833822"/>
              <a:gd name="connsiteY272" fmla="*/ 2049335 h 5818632"/>
              <a:gd name="connsiteX273" fmla="*/ 4036204 w 4833822"/>
              <a:gd name="connsiteY273" fmla="*/ 631944 h 5818632"/>
              <a:gd name="connsiteX274" fmla="*/ 4110123 w 4833822"/>
              <a:gd name="connsiteY274" fmla="*/ 694659 h 5818632"/>
              <a:gd name="connsiteX275" fmla="*/ 4063531 w 4833822"/>
              <a:gd name="connsiteY275" fmla="*/ 1504603 h 5818632"/>
              <a:gd name="connsiteX276" fmla="*/ 3938100 w 4833822"/>
              <a:gd name="connsiteY276" fmla="*/ 1192809 h 5818632"/>
              <a:gd name="connsiteX277" fmla="*/ 3970353 w 4833822"/>
              <a:gd name="connsiteY277" fmla="*/ 698246 h 5818632"/>
              <a:gd name="connsiteX278" fmla="*/ 4036204 w 4833822"/>
              <a:gd name="connsiteY278" fmla="*/ 631944 h 5818632"/>
              <a:gd name="connsiteX279" fmla="*/ 915320 w 4833822"/>
              <a:gd name="connsiteY279" fmla="*/ 373515 h 5818632"/>
              <a:gd name="connsiteX280" fmla="*/ 1020430 w 4833822"/>
              <a:gd name="connsiteY280" fmla="*/ 1054277 h 5818632"/>
              <a:gd name="connsiteX281" fmla="*/ 811383 w 4833822"/>
              <a:gd name="connsiteY281" fmla="*/ 1014691 h 5818632"/>
              <a:gd name="connsiteX282" fmla="*/ 915320 w 4833822"/>
              <a:gd name="connsiteY282" fmla="*/ 373515 h 5818632"/>
              <a:gd name="connsiteX283" fmla="*/ 2546201 w 4833822"/>
              <a:gd name="connsiteY283" fmla="*/ 277862 h 5818632"/>
              <a:gd name="connsiteX284" fmla="*/ 3067317 w 4833822"/>
              <a:gd name="connsiteY284" fmla="*/ 772436 h 5818632"/>
              <a:gd name="connsiteX285" fmla="*/ 3113822 w 4833822"/>
              <a:gd name="connsiteY285" fmla="*/ 1475927 h 5818632"/>
              <a:gd name="connsiteX286" fmla="*/ 3282263 w 4833822"/>
              <a:gd name="connsiteY286" fmla="*/ 795005 h 5818632"/>
              <a:gd name="connsiteX287" fmla="*/ 3257173 w 4833822"/>
              <a:gd name="connsiteY287" fmla="*/ 655236 h 5818632"/>
              <a:gd name="connsiteX288" fmla="*/ 3278681 w 4833822"/>
              <a:gd name="connsiteY288" fmla="*/ 565640 h 5818632"/>
              <a:gd name="connsiteX289" fmla="*/ 3361107 w 4833822"/>
              <a:gd name="connsiteY289" fmla="*/ 622983 h 5818632"/>
              <a:gd name="connsiteX290" fmla="*/ 3884339 w 4833822"/>
              <a:gd name="connsiteY290" fmla="*/ 1934653 h 5818632"/>
              <a:gd name="connsiteX291" fmla="*/ 3776823 w 4833822"/>
              <a:gd name="connsiteY291" fmla="*/ 2554648 h 5818632"/>
              <a:gd name="connsiteX292" fmla="*/ 4002606 w 4833822"/>
              <a:gd name="connsiteY292" fmla="*/ 2336039 h 5818632"/>
              <a:gd name="connsiteX293" fmla="*/ 4059943 w 4833822"/>
              <a:gd name="connsiteY293" fmla="*/ 2271528 h 5818632"/>
              <a:gd name="connsiteX294" fmla="*/ 4117286 w 4833822"/>
              <a:gd name="connsiteY294" fmla="*/ 2346790 h 5818632"/>
              <a:gd name="connsiteX295" fmla="*/ 4131625 w 4833822"/>
              <a:gd name="connsiteY295" fmla="*/ 3160312 h 5818632"/>
              <a:gd name="connsiteX296" fmla="*/ 3755321 w 4833822"/>
              <a:gd name="connsiteY296" fmla="*/ 3991754 h 5818632"/>
              <a:gd name="connsiteX297" fmla="*/ 3723067 w 4833822"/>
              <a:gd name="connsiteY297" fmla="*/ 4067011 h 5818632"/>
              <a:gd name="connsiteX298" fmla="*/ 4099366 w 4833822"/>
              <a:gd name="connsiteY298" fmla="*/ 4006087 h 5818632"/>
              <a:gd name="connsiteX299" fmla="*/ 4550927 w 4833822"/>
              <a:gd name="connsiteY299" fmla="*/ 4357301 h 5818632"/>
              <a:gd name="connsiteX300" fmla="*/ 4604683 w 4833822"/>
              <a:gd name="connsiteY300" fmla="*/ 4457648 h 5818632"/>
              <a:gd name="connsiteX301" fmla="*/ 4576011 w 4833822"/>
              <a:gd name="connsiteY301" fmla="*/ 5299841 h 5818632"/>
              <a:gd name="connsiteX302" fmla="*/ 4432660 w 4833822"/>
              <a:gd name="connsiteY302" fmla="*/ 5360765 h 5818632"/>
              <a:gd name="connsiteX303" fmla="*/ 3999019 w 4833822"/>
              <a:gd name="connsiteY303" fmla="*/ 5593712 h 5818632"/>
              <a:gd name="connsiteX304" fmla="*/ 3192667 w 4833822"/>
              <a:gd name="connsiteY304" fmla="*/ 5525619 h 5818632"/>
              <a:gd name="connsiteX305" fmla="*/ 2662265 w 4833822"/>
              <a:gd name="connsiteY305" fmla="*/ 4894871 h 5818632"/>
              <a:gd name="connsiteX306" fmla="*/ 2680186 w 4833822"/>
              <a:gd name="connsiteY306" fmla="*/ 5213827 h 5818632"/>
              <a:gd name="connsiteX307" fmla="*/ 2655096 w 4833822"/>
              <a:gd name="connsiteY307" fmla="*/ 5525619 h 5818632"/>
              <a:gd name="connsiteX308" fmla="*/ 2063771 w 4833822"/>
              <a:gd name="connsiteY308" fmla="*/ 5812321 h 5818632"/>
              <a:gd name="connsiteX309" fmla="*/ 1827242 w 4833822"/>
              <a:gd name="connsiteY309" fmla="*/ 5762148 h 5818632"/>
              <a:gd name="connsiteX310" fmla="*/ 1594295 w 4833822"/>
              <a:gd name="connsiteY310" fmla="*/ 5220996 h 5818632"/>
              <a:gd name="connsiteX311" fmla="*/ 1952673 w 4833822"/>
              <a:gd name="connsiteY311" fmla="*/ 4687008 h 5818632"/>
              <a:gd name="connsiteX312" fmla="*/ 2020761 w 4833822"/>
              <a:gd name="connsiteY312" fmla="*/ 4554408 h 5818632"/>
              <a:gd name="connsiteX313" fmla="*/ 1841575 w 4833822"/>
              <a:gd name="connsiteY313" fmla="*/ 4697759 h 5818632"/>
              <a:gd name="connsiteX314" fmla="*/ 884697 w 4833822"/>
              <a:gd name="connsiteY314" fmla="*/ 5443192 h 5818632"/>
              <a:gd name="connsiteX315" fmla="*/ 547826 w 4833822"/>
              <a:gd name="connsiteY315" fmla="*/ 5475445 h 5818632"/>
              <a:gd name="connsiteX316" fmla="*/ 357883 w 4833822"/>
              <a:gd name="connsiteY316" fmla="*/ 5418108 h 5818632"/>
              <a:gd name="connsiteX317" fmla="*/ 89095 w 4833822"/>
              <a:gd name="connsiteY317" fmla="*/ 4991631 h 5818632"/>
              <a:gd name="connsiteX318" fmla="*/ 46091 w 4833822"/>
              <a:gd name="connsiteY318" fmla="*/ 4640422 h 5818632"/>
              <a:gd name="connsiteX319" fmla="*/ 440310 w 4833822"/>
              <a:gd name="connsiteY319" fmla="*/ 3991754 h 5818632"/>
              <a:gd name="connsiteX320" fmla="*/ 1020884 w 4833822"/>
              <a:gd name="connsiteY320" fmla="*/ 4041927 h 5818632"/>
              <a:gd name="connsiteX321" fmla="*/ 798688 w 4833822"/>
              <a:gd name="connsiteY321" fmla="*/ 3869905 h 5818632"/>
              <a:gd name="connsiteX322" fmla="*/ 766435 w 4833822"/>
              <a:gd name="connsiteY322" fmla="*/ 3812562 h 5818632"/>
              <a:gd name="connsiteX323" fmla="*/ 838110 w 4833822"/>
              <a:gd name="connsiteY323" fmla="*/ 3791060 h 5818632"/>
              <a:gd name="connsiteX324" fmla="*/ 1060306 w 4833822"/>
              <a:gd name="connsiteY324" fmla="*/ 3884238 h 5818632"/>
              <a:gd name="connsiteX325" fmla="*/ 777186 w 4833822"/>
              <a:gd name="connsiteY325" fmla="*/ 3386090 h 5818632"/>
              <a:gd name="connsiteX326" fmla="*/ 723430 w 4833822"/>
              <a:gd name="connsiteY326" fmla="*/ 2852107 h 5818632"/>
              <a:gd name="connsiteX327" fmla="*/ 727012 w 4833822"/>
              <a:gd name="connsiteY327" fmla="*/ 2153266 h 5818632"/>
              <a:gd name="connsiteX328" fmla="*/ 762853 w 4833822"/>
              <a:gd name="connsiteY328" fmla="*/ 2020666 h 5818632"/>
              <a:gd name="connsiteX329" fmla="*/ 1017302 w 4833822"/>
              <a:gd name="connsiteY329" fmla="*/ 2321701 h 5818632"/>
              <a:gd name="connsiteX330" fmla="*/ 1139151 w 4833822"/>
              <a:gd name="connsiteY330" fmla="*/ 2361123 h 5818632"/>
              <a:gd name="connsiteX331" fmla="*/ 1110480 w 4833822"/>
              <a:gd name="connsiteY331" fmla="*/ 2250025 h 5818632"/>
              <a:gd name="connsiteX332" fmla="*/ 1135564 w 4833822"/>
              <a:gd name="connsiteY332" fmla="*/ 1361247 h 5818632"/>
              <a:gd name="connsiteX333" fmla="*/ 1493942 w 4833822"/>
              <a:gd name="connsiteY333" fmla="*/ 701827 h 5818632"/>
              <a:gd name="connsiteX334" fmla="*/ 1547703 w 4833822"/>
              <a:gd name="connsiteY334" fmla="*/ 648072 h 5818632"/>
              <a:gd name="connsiteX335" fmla="*/ 1597877 w 4833822"/>
              <a:gd name="connsiteY335" fmla="*/ 741250 h 5818632"/>
              <a:gd name="connsiteX336" fmla="*/ 2070940 w 4833822"/>
              <a:gd name="connsiteY336" fmla="*/ 1515349 h 5818632"/>
              <a:gd name="connsiteX337" fmla="*/ 1926239 w 4833822"/>
              <a:gd name="connsiteY337" fmla="*/ 776522 h 5818632"/>
              <a:gd name="connsiteX338" fmla="*/ 2257661 w 4833822"/>
              <a:gd name="connsiteY338" fmla="*/ 96019 h 5818632"/>
              <a:gd name="connsiteX339" fmla="*/ 2546201 w 4833822"/>
              <a:gd name="connsiteY339" fmla="*/ 277862 h 5818632"/>
              <a:gd name="connsiteX0" fmla="*/ 2144854 w 4833822"/>
              <a:gd name="connsiteY0" fmla="*/ 5283657 h 5657306"/>
              <a:gd name="connsiteX1" fmla="*/ 2053020 w 4833822"/>
              <a:gd name="connsiteY1" fmla="*/ 5292617 h 5657306"/>
              <a:gd name="connsiteX2" fmla="*/ 1959837 w 4833822"/>
              <a:gd name="connsiteY2" fmla="*/ 5367875 h 5657306"/>
              <a:gd name="connsiteX3" fmla="*/ 2045851 w 4833822"/>
              <a:gd name="connsiteY3" fmla="*/ 5486142 h 5657306"/>
              <a:gd name="connsiteX4" fmla="*/ 2042269 w 4833822"/>
              <a:gd name="connsiteY4" fmla="*/ 5389377 h 5657306"/>
              <a:gd name="connsiteX5" fmla="*/ 2106775 w 4833822"/>
              <a:gd name="connsiteY5" fmla="*/ 5324870 h 5657306"/>
              <a:gd name="connsiteX6" fmla="*/ 2128277 w 4833822"/>
              <a:gd name="connsiteY6" fmla="*/ 5396546 h 5657306"/>
              <a:gd name="connsiteX7" fmla="*/ 2164118 w 4833822"/>
              <a:gd name="connsiteY7" fmla="*/ 5446719 h 5657306"/>
              <a:gd name="connsiteX8" fmla="*/ 2232206 w 4833822"/>
              <a:gd name="connsiteY8" fmla="*/ 5410884 h 5657306"/>
              <a:gd name="connsiteX9" fmla="*/ 2228624 w 4833822"/>
              <a:gd name="connsiteY9" fmla="*/ 5317701 h 5657306"/>
              <a:gd name="connsiteX10" fmla="*/ 2144854 w 4833822"/>
              <a:gd name="connsiteY10" fmla="*/ 5283657 h 5657306"/>
              <a:gd name="connsiteX11" fmla="*/ 2508163 w 4833822"/>
              <a:gd name="connsiteY11" fmla="*/ 5253195 h 5657306"/>
              <a:gd name="connsiteX12" fmla="*/ 2407811 w 4833822"/>
              <a:gd name="connsiteY12" fmla="*/ 5561405 h 5657306"/>
              <a:gd name="connsiteX13" fmla="*/ 2508163 w 4833822"/>
              <a:gd name="connsiteY13" fmla="*/ 5253195 h 5657306"/>
              <a:gd name="connsiteX14" fmla="*/ 2215080 w 4833822"/>
              <a:gd name="connsiteY14" fmla="*/ 5168660 h 5657306"/>
              <a:gd name="connsiteX15" fmla="*/ 2171282 w 4833822"/>
              <a:gd name="connsiteY15" fmla="*/ 5174350 h 5657306"/>
              <a:gd name="connsiteX16" fmla="*/ 2350473 w 4833822"/>
              <a:gd name="connsiteY16" fmla="*/ 5453889 h 5657306"/>
              <a:gd name="connsiteX17" fmla="*/ 2393478 w 4833822"/>
              <a:gd name="connsiteY17" fmla="*/ 5271115 h 5657306"/>
              <a:gd name="connsiteX18" fmla="*/ 2252871 w 4833822"/>
              <a:gd name="connsiteY18" fmla="*/ 5169815 h 5657306"/>
              <a:gd name="connsiteX19" fmla="*/ 2215080 w 4833822"/>
              <a:gd name="connsiteY19" fmla="*/ 5168660 h 5657306"/>
              <a:gd name="connsiteX20" fmla="*/ 3767359 w 4833822"/>
              <a:gd name="connsiteY20" fmla="*/ 5049702 h 5657306"/>
              <a:gd name="connsiteX21" fmla="*/ 3913003 w 4833822"/>
              <a:gd name="connsiteY21" fmla="*/ 5131345 h 5657306"/>
              <a:gd name="connsiteX22" fmla="*/ 3930923 w 4833822"/>
              <a:gd name="connsiteY22" fmla="*/ 5156434 h 5657306"/>
              <a:gd name="connsiteX23" fmla="*/ 3923759 w 4833822"/>
              <a:gd name="connsiteY23" fmla="*/ 5181519 h 5657306"/>
              <a:gd name="connsiteX24" fmla="*/ 3672890 w 4833822"/>
              <a:gd name="connsiteY24" fmla="*/ 5163598 h 5657306"/>
              <a:gd name="connsiteX25" fmla="*/ 3672890 w 4833822"/>
              <a:gd name="connsiteY25" fmla="*/ 5095509 h 5657306"/>
              <a:gd name="connsiteX26" fmla="*/ 3708731 w 4833822"/>
              <a:gd name="connsiteY26" fmla="*/ 5070420 h 5657306"/>
              <a:gd name="connsiteX27" fmla="*/ 3767359 w 4833822"/>
              <a:gd name="connsiteY27" fmla="*/ 5049702 h 5657306"/>
              <a:gd name="connsiteX28" fmla="*/ 3779366 w 4833822"/>
              <a:gd name="connsiteY28" fmla="*/ 5009891 h 5657306"/>
              <a:gd name="connsiteX29" fmla="*/ 3637059 w 4833822"/>
              <a:gd name="connsiteY29" fmla="*/ 5034586 h 5657306"/>
              <a:gd name="connsiteX30" fmla="*/ 3497289 w 4833822"/>
              <a:gd name="connsiteY30" fmla="*/ 5217354 h 5657306"/>
              <a:gd name="connsiteX31" fmla="*/ 3615557 w 4833822"/>
              <a:gd name="connsiteY31" fmla="*/ 5160017 h 5657306"/>
              <a:gd name="connsiteX32" fmla="*/ 3852086 w 4833822"/>
              <a:gd name="connsiteY32" fmla="*/ 5317701 h 5657306"/>
              <a:gd name="connsiteX33" fmla="*/ 3952433 w 4833822"/>
              <a:gd name="connsiteY33" fmla="*/ 5145679 h 5657306"/>
              <a:gd name="connsiteX34" fmla="*/ 3945496 w 4833822"/>
              <a:gd name="connsiteY34" fmla="*/ 5128874 h 5657306"/>
              <a:gd name="connsiteX35" fmla="*/ 3938093 w 4833822"/>
              <a:gd name="connsiteY35" fmla="*/ 5128874 h 5657306"/>
              <a:gd name="connsiteX36" fmla="*/ 3927341 w 4833822"/>
              <a:gd name="connsiteY36" fmla="*/ 5128874 h 5657306"/>
              <a:gd name="connsiteX37" fmla="*/ 3909418 w 4833822"/>
              <a:gd name="connsiteY37" fmla="*/ 5124167 h 5657306"/>
              <a:gd name="connsiteX38" fmla="*/ 3920171 w 4833822"/>
              <a:gd name="connsiteY38" fmla="*/ 5124167 h 5657306"/>
              <a:gd name="connsiteX39" fmla="*/ 3945252 w 4833822"/>
              <a:gd name="connsiteY39" fmla="*/ 5128284 h 5657306"/>
              <a:gd name="connsiteX40" fmla="*/ 3928739 w 4833822"/>
              <a:gd name="connsiteY40" fmla="*/ 5088284 h 5657306"/>
              <a:gd name="connsiteX41" fmla="*/ 3822967 w 4833822"/>
              <a:gd name="connsiteY41" fmla="*/ 5012186 h 5657306"/>
              <a:gd name="connsiteX42" fmla="*/ 3779366 w 4833822"/>
              <a:gd name="connsiteY42" fmla="*/ 5009891 h 5657306"/>
              <a:gd name="connsiteX43" fmla="*/ 4196131 w 4833822"/>
              <a:gd name="connsiteY43" fmla="*/ 4866145 h 5657306"/>
              <a:gd name="connsiteX44" fmla="*/ 4235548 w 4833822"/>
              <a:gd name="connsiteY44" fmla="*/ 5095510 h 5657306"/>
              <a:gd name="connsiteX45" fmla="*/ 4454163 w 4833822"/>
              <a:gd name="connsiteY45" fmla="*/ 5099092 h 5657306"/>
              <a:gd name="connsiteX46" fmla="*/ 4196131 w 4833822"/>
              <a:gd name="connsiteY46" fmla="*/ 4866145 h 5657306"/>
              <a:gd name="connsiteX47" fmla="*/ 1174995 w 4833822"/>
              <a:gd name="connsiteY47" fmla="*/ 4550767 h 5657306"/>
              <a:gd name="connsiteX48" fmla="*/ 1250253 w 4833822"/>
              <a:gd name="connsiteY48" fmla="*/ 4597359 h 5657306"/>
              <a:gd name="connsiteX49" fmla="*/ 1035224 w 4833822"/>
              <a:gd name="connsiteY49" fmla="*/ 4708452 h 5657306"/>
              <a:gd name="connsiteX50" fmla="*/ 981463 w 4833822"/>
              <a:gd name="connsiteY50" fmla="*/ 4683368 h 5657306"/>
              <a:gd name="connsiteX51" fmla="*/ 1174995 w 4833822"/>
              <a:gd name="connsiteY51" fmla="*/ 4550767 h 5657306"/>
              <a:gd name="connsiteX52" fmla="*/ 3960412 w 4833822"/>
              <a:gd name="connsiteY52" fmla="*/ 4521492 h 5657306"/>
              <a:gd name="connsiteX53" fmla="*/ 4095776 w 4833822"/>
              <a:gd name="connsiteY53" fmla="*/ 4579437 h 5657306"/>
              <a:gd name="connsiteX54" fmla="*/ 4052767 w 4833822"/>
              <a:gd name="connsiteY54" fmla="*/ 4608107 h 5657306"/>
              <a:gd name="connsiteX55" fmla="*/ 3852081 w 4833822"/>
              <a:gd name="connsiteY55" fmla="*/ 4575856 h 5657306"/>
              <a:gd name="connsiteX56" fmla="*/ 3859245 w 4833822"/>
              <a:gd name="connsiteY56" fmla="*/ 4540017 h 5657306"/>
              <a:gd name="connsiteX57" fmla="*/ 3917370 w 4833822"/>
              <a:gd name="connsiteY57" fmla="*/ 4522492 h 5657306"/>
              <a:gd name="connsiteX58" fmla="*/ 3960412 w 4833822"/>
              <a:gd name="connsiteY58" fmla="*/ 4521492 h 5657306"/>
              <a:gd name="connsiteX59" fmla="*/ 2177948 w 4833822"/>
              <a:gd name="connsiteY59" fmla="*/ 4427242 h 5657306"/>
              <a:gd name="connsiteX60" fmla="*/ 2146198 w 4833822"/>
              <a:gd name="connsiteY60" fmla="*/ 4450424 h 5657306"/>
              <a:gd name="connsiteX61" fmla="*/ 1680303 w 4833822"/>
              <a:gd name="connsiteY61" fmla="*/ 5149266 h 5657306"/>
              <a:gd name="connsiteX62" fmla="*/ 1762730 w 4833822"/>
              <a:gd name="connsiteY62" fmla="*/ 5511226 h 5657306"/>
              <a:gd name="connsiteX63" fmla="*/ 1802152 w 4833822"/>
              <a:gd name="connsiteY63" fmla="*/ 5231693 h 5657306"/>
              <a:gd name="connsiteX64" fmla="*/ 2081691 w 4833822"/>
              <a:gd name="connsiteY64" fmla="*/ 5074003 h 5657306"/>
              <a:gd name="connsiteX65" fmla="*/ 1845157 w 4833822"/>
              <a:gd name="connsiteY65" fmla="*/ 5156430 h 5657306"/>
              <a:gd name="connsiteX66" fmla="*/ 1744810 w 4833822"/>
              <a:gd name="connsiteY66" fmla="*/ 5127764 h 5657306"/>
              <a:gd name="connsiteX67" fmla="*/ 2060189 w 4833822"/>
              <a:gd name="connsiteY67" fmla="*/ 4973661 h 5657306"/>
              <a:gd name="connsiteX68" fmla="*/ 2178451 w 4833822"/>
              <a:gd name="connsiteY68" fmla="*/ 4912731 h 5657306"/>
              <a:gd name="connsiteX69" fmla="*/ 2293136 w 4833822"/>
              <a:gd name="connsiteY69" fmla="*/ 4446842 h 5657306"/>
              <a:gd name="connsiteX70" fmla="*/ 1999259 w 4833822"/>
              <a:gd name="connsiteY70" fmla="*/ 4862563 h 5657306"/>
              <a:gd name="connsiteX71" fmla="*/ 2196371 w 4833822"/>
              <a:gd name="connsiteY71" fmla="*/ 4432504 h 5657306"/>
              <a:gd name="connsiteX72" fmla="*/ 2177948 w 4833822"/>
              <a:gd name="connsiteY72" fmla="*/ 4427242 h 5657306"/>
              <a:gd name="connsiteX73" fmla="*/ 2511745 w 4833822"/>
              <a:gd name="connsiteY73" fmla="*/ 4414589 h 5657306"/>
              <a:gd name="connsiteX74" fmla="*/ 2482010 w 4833822"/>
              <a:gd name="connsiteY74" fmla="*/ 4642885 h 5657306"/>
              <a:gd name="connsiteX75" fmla="*/ 2486655 w 4833822"/>
              <a:gd name="connsiteY75" fmla="*/ 4708450 h 5657306"/>
              <a:gd name="connsiteX76" fmla="*/ 2514429 w 4833822"/>
              <a:gd name="connsiteY76" fmla="*/ 4724129 h 5657306"/>
              <a:gd name="connsiteX77" fmla="*/ 2526077 w 4833822"/>
              <a:gd name="connsiteY77" fmla="*/ 4747875 h 5657306"/>
              <a:gd name="connsiteX78" fmla="*/ 2486655 w 4833822"/>
              <a:gd name="connsiteY78" fmla="*/ 4708453 h 5657306"/>
              <a:gd name="connsiteX79" fmla="*/ 2486655 w 4833822"/>
              <a:gd name="connsiteY79" fmla="*/ 4708456 h 5657306"/>
              <a:gd name="connsiteX80" fmla="*/ 2440069 w 4833822"/>
              <a:gd name="connsiteY80" fmla="*/ 4984412 h 5657306"/>
              <a:gd name="connsiteX81" fmla="*/ 2375563 w 4833822"/>
              <a:gd name="connsiteY81" fmla="*/ 4547184 h 5657306"/>
              <a:gd name="connsiteX82" fmla="*/ 2296718 w 4833822"/>
              <a:gd name="connsiteY82" fmla="*/ 4916319 h 5657306"/>
              <a:gd name="connsiteX83" fmla="*/ 2429318 w 4833822"/>
              <a:gd name="connsiteY83" fmla="*/ 5038168 h 5657306"/>
              <a:gd name="connsiteX84" fmla="*/ 2493825 w 4833822"/>
              <a:gd name="connsiteY84" fmla="*/ 4937821 h 5657306"/>
              <a:gd name="connsiteX85" fmla="*/ 2529665 w 4833822"/>
              <a:gd name="connsiteY85" fmla="*/ 4747878 h 5657306"/>
              <a:gd name="connsiteX86" fmla="*/ 2511745 w 4833822"/>
              <a:gd name="connsiteY86" fmla="*/ 4414589 h 5657306"/>
              <a:gd name="connsiteX87" fmla="*/ 2808528 w 4833822"/>
              <a:gd name="connsiteY87" fmla="*/ 4412123 h 5657306"/>
              <a:gd name="connsiteX88" fmla="*/ 2784115 w 4833822"/>
              <a:gd name="connsiteY88" fmla="*/ 4425340 h 5657306"/>
              <a:gd name="connsiteX89" fmla="*/ 2798448 w 4833822"/>
              <a:gd name="connsiteY89" fmla="*/ 4500598 h 5657306"/>
              <a:gd name="connsiteX90" fmla="*/ 2880875 w 4833822"/>
              <a:gd name="connsiteY90" fmla="*/ 4615278 h 5657306"/>
              <a:gd name="connsiteX91" fmla="*/ 3142493 w 4833822"/>
              <a:gd name="connsiteY91" fmla="*/ 4944990 h 5657306"/>
              <a:gd name="connsiteX92" fmla="*/ 2891625 w 4833822"/>
              <a:gd name="connsiteY92" fmla="*/ 4780131 h 5657306"/>
              <a:gd name="connsiteX93" fmla="*/ 2683768 w 4833822"/>
              <a:gd name="connsiteY93" fmla="*/ 4536433 h 5657306"/>
              <a:gd name="connsiteX94" fmla="*/ 2651515 w 4833822"/>
              <a:gd name="connsiteY94" fmla="*/ 4561522 h 5657306"/>
              <a:gd name="connsiteX95" fmla="*/ 2866541 w 4833822"/>
              <a:gd name="connsiteY95" fmla="*/ 4805221 h 5657306"/>
              <a:gd name="connsiteX96" fmla="*/ 3389773 w 4833822"/>
              <a:gd name="connsiteY96" fmla="*/ 5403715 h 5657306"/>
              <a:gd name="connsiteX97" fmla="*/ 3637059 w 4833822"/>
              <a:gd name="connsiteY97" fmla="*/ 5446719 h 5657306"/>
              <a:gd name="connsiteX98" fmla="*/ 3246422 w 4833822"/>
              <a:gd name="connsiteY98" fmla="*/ 5077590 h 5657306"/>
              <a:gd name="connsiteX99" fmla="*/ 3400524 w 4833822"/>
              <a:gd name="connsiteY99" fmla="*/ 5127764 h 5657306"/>
              <a:gd name="connsiteX100" fmla="*/ 3336018 w 4833822"/>
              <a:gd name="connsiteY100" fmla="*/ 4980825 h 5657306"/>
              <a:gd name="connsiteX101" fmla="*/ 3095901 w 4833822"/>
              <a:gd name="connsiteY101" fmla="*/ 4719212 h 5657306"/>
              <a:gd name="connsiteX102" fmla="*/ 2862954 w 4833822"/>
              <a:gd name="connsiteY102" fmla="*/ 4450424 h 5657306"/>
              <a:gd name="connsiteX103" fmla="*/ 2808528 w 4833822"/>
              <a:gd name="connsiteY103" fmla="*/ 4412123 h 5657306"/>
              <a:gd name="connsiteX104" fmla="*/ 1587125 w 4833822"/>
              <a:gd name="connsiteY104" fmla="*/ 4367998 h 5657306"/>
              <a:gd name="connsiteX105" fmla="*/ 798688 w 4833822"/>
              <a:gd name="connsiteY105" fmla="*/ 4575861 h 5657306"/>
              <a:gd name="connsiteX106" fmla="*/ 780768 w 4833822"/>
              <a:gd name="connsiteY106" fmla="*/ 5199439 h 5657306"/>
              <a:gd name="connsiteX107" fmla="*/ 791519 w 4833822"/>
              <a:gd name="connsiteY107" fmla="*/ 5005915 h 5657306"/>
              <a:gd name="connsiteX108" fmla="*/ 709092 w 4833822"/>
              <a:gd name="connsiteY108" fmla="*/ 4643949 h 5657306"/>
              <a:gd name="connsiteX109" fmla="*/ 368634 w 4833822"/>
              <a:gd name="connsiteY109" fmla="*/ 4654700 h 5657306"/>
              <a:gd name="connsiteX110" fmla="*/ 332793 w 4833822"/>
              <a:gd name="connsiteY110" fmla="*/ 4679790 h 5657306"/>
              <a:gd name="connsiteX111" fmla="*/ 368634 w 4833822"/>
              <a:gd name="connsiteY111" fmla="*/ 4694123 h 5657306"/>
              <a:gd name="connsiteX112" fmla="*/ 350714 w 4833822"/>
              <a:gd name="connsiteY112" fmla="*/ 4995163 h 5657306"/>
              <a:gd name="connsiteX113" fmla="*/ 447479 w 4833822"/>
              <a:gd name="connsiteY113" fmla="*/ 5059670 h 5657306"/>
              <a:gd name="connsiteX114" fmla="*/ 486896 w 4833822"/>
              <a:gd name="connsiteY114" fmla="*/ 4959323 h 5657306"/>
              <a:gd name="connsiteX115" fmla="*/ 468981 w 4833822"/>
              <a:gd name="connsiteY115" fmla="*/ 4841056 h 5657306"/>
              <a:gd name="connsiteX116" fmla="*/ 372216 w 4833822"/>
              <a:gd name="connsiteY116" fmla="*/ 4948572 h 5657306"/>
              <a:gd name="connsiteX117" fmla="*/ 382967 w 4833822"/>
              <a:gd name="connsiteY117" fmla="*/ 4798051 h 5657306"/>
              <a:gd name="connsiteX118" fmla="*/ 497647 w 4833822"/>
              <a:gd name="connsiteY118" fmla="*/ 4758629 h 5657306"/>
              <a:gd name="connsiteX119" fmla="*/ 569323 w 4833822"/>
              <a:gd name="connsiteY119" fmla="*/ 4873314 h 5657306"/>
              <a:gd name="connsiteX120" fmla="*/ 580074 w 4833822"/>
              <a:gd name="connsiteY120" fmla="*/ 5084754 h 5657306"/>
              <a:gd name="connsiteX121" fmla="*/ 612332 w 4833822"/>
              <a:gd name="connsiteY121" fmla="*/ 4841056 h 5657306"/>
              <a:gd name="connsiteX122" fmla="*/ 497647 w 4833822"/>
              <a:gd name="connsiteY122" fmla="*/ 4608109 h 5657306"/>
              <a:gd name="connsiteX123" fmla="*/ 730594 w 4833822"/>
              <a:gd name="connsiteY123" fmla="*/ 5013078 h 5657306"/>
              <a:gd name="connsiteX124" fmla="*/ 547826 w 4833822"/>
              <a:gd name="connsiteY124" fmla="*/ 5177937 h 5657306"/>
              <a:gd name="connsiteX125" fmla="*/ 834528 w 4833822"/>
              <a:gd name="connsiteY125" fmla="*/ 5210190 h 5657306"/>
              <a:gd name="connsiteX126" fmla="*/ 1533370 w 4833822"/>
              <a:gd name="connsiteY126" fmla="*/ 4694123 h 5657306"/>
              <a:gd name="connsiteX127" fmla="*/ 1633712 w 4833822"/>
              <a:gd name="connsiteY127" fmla="*/ 4561522 h 5657306"/>
              <a:gd name="connsiteX128" fmla="*/ 1142733 w 4833822"/>
              <a:gd name="connsiteY128" fmla="*/ 4876896 h 5657306"/>
              <a:gd name="connsiteX129" fmla="*/ 1031635 w 4833822"/>
              <a:gd name="connsiteY129" fmla="*/ 4905568 h 5657306"/>
              <a:gd name="connsiteX130" fmla="*/ 1096142 w 4833822"/>
              <a:gd name="connsiteY130" fmla="*/ 4805221 h 5657306"/>
              <a:gd name="connsiteX131" fmla="*/ 1587125 w 4833822"/>
              <a:gd name="connsiteY131" fmla="*/ 4367998 h 5657306"/>
              <a:gd name="connsiteX132" fmla="*/ 3072607 w 4833822"/>
              <a:gd name="connsiteY132" fmla="*/ 4359038 h 5657306"/>
              <a:gd name="connsiteX133" fmla="*/ 2988391 w 4833822"/>
              <a:gd name="connsiteY133" fmla="*/ 4393082 h 5657306"/>
              <a:gd name="connsiteX134" fmla="*/ 3038564 w 4833822"/>
              <a:gd name="connsiteY134" fmla="*/ 4504180 h 5657306"/>
              <a:gd name="connsiteX135" fmla="*/ 3407693 w 4833822"/>
              <a:gd name="connsiteY135" fmla="*/ 4919901 h 5657306"/>
              <a:gd name="connsiteX136" fmla="*/ 3576134 w 4833822"/>
              <a:gd name="connsiteY136" fmla="*/ 4959323 h 5657306"/>
              <a:gd name="connsiteX137" fmla="*/ 4002606 w 4833822"/>
              <a:gd name="connsiteY137" fmla="*/ 5063252 h 5657306"/>
              <a:gd name="connsiteX138" fmla="*/ 4124455 w 4833822"/>
              <a:gd name="connsiteY138" fmla="*/ 5145679 h 5657306"/>
              <a:gd name="connsiteX139" fmla="*/ 3586885 w 4833822"/>
              <a:gd name="connsiteY139" fmla="*/ 4597358 h 5657306"/>
              <a:gd name="connsiteX140" fmla="*/ 3339600 w 4833822"/>
              <a:gd name="connsiteY140" fmla="*/ 4454006 h 5657306"/>
              <a:gd name="connsiteX141" fmla="*/ 3551045 w 4833822"/>
              <a:gd name="connsiteY141" fmla="*/ 4629616 h 5657306"/>
              <a:gd name="connsiteX142" fmla="*/ 3658561 w 4833822"/>
              <a:gd name="connsiteY142" fmla="*/ 4812390 h 5657306"/>
              <a:gd name="connsiteX143" fmla="*/ 3536712 w 4833822"/>
              <a:gd name="connsiteY143" fmla="*/ 4737127 h 5657306"/>
              <a:gd name="connsiteX144" fmla="*/ 3167577 w 4833822"/>
              <a:gd name="connsiteY144" fmla="*/ 4400251 h 5657306"/>
              <a:gd name="connsiteX145" fmla="*/ 3072607 w 4833822"/>
              <a:gd name="connsiteY145" fmla="*/ 4359038 h 5657306"/>
              <a:gd name="connsiteX146" fmla="*/ 1497530 w 4833822"/>
              <a:gd name="connsiteY146" fmla="*/ 4271238 h 5657306"/>
              <a:gd name="connsiteX147" fmla="*/ 644585 w 4833822"/>
              <a:gd name="connsiteY147" fmla="*/ 4396669 h 5657306"/>
              <a:gd name="connsiteX148" fmla="*/ 404469 w 4833822"/>
              <a:gd name="connsiteY148" fmla="*/ 4471926 h 5657306"/>
              <a:gd name="connsiteX149" fmla="*/ 218113 w 4833822"/>
              <a:gd name="connsiteY149" fmla="*/ 4626029 h 5657306"/>
              <a:gd name="connsiteX150" fmla="*/ 347132 w 4833822"/>
              <a:gd name="connsiteY150" fmla="*/ 5145679 h 5657306"/>
              <a:gd name="connsiteX151" fmla="*/ 218113 w 4833822"/>
              <a:gd name="connsiteY151" fmla="*/ 4780131 h 5657306"/>
              <a:gd name="connsiteX152" fmla="*/ 289789 w 4833822"/>
              <a:gd name="connsiteY152" fmla="*/ 4672620 h 5657306"/>
              <a:gd name="connsiteX153" fmla="*/ 271869 w 4833822"/>
              <a:gd name="connsiteY153" fmla="*/ 4658287 h 5657306"/>
              <a:gd name="connsiteX154" fmla="*/ 304127 w 4833822"/>
              <a:gd name="connsiteY154" fmla="*/ 4565104 h 5657306"/>
              <a:gd name="connsiteX155" fmla="*/ 400887 w 4833822"/>
              <a:gd name="connsiteY155" fmla="*/ 4482678 h 5657306"/>
              <a:gd name="connsiteX156" fmla="*/ 404469 w 4833822"/>
              <a:gd name="connsiteY156" fmla="*/ 4475508 h 5657306"/>
              <a:gd name="connsiteX157" fmla="*/ 408056 w 4833822"/>
              <a:gd name="connsiteY157" fmla="*/ 4475508 h 5657306"/>
              <a:gd name="connsiteX158" fmla="*/ 569323 w 4833822"/>
              <a:gd name="connsiteY158" fmla="*/ 4432504 h 5657306"/>
              <a:gd name="connsiteX159" fmla="*/ 777186 w 4833822"/>
              <a:gd name="connsiteY159" fmla="*/ 4543602 h 5657306"/>
              <a:gd name="connsiteX160" fmla="*/ 1250249 w 4833822"/>
              <a:gd name="connsiteY160" fmla="*/ 4375161 h 5657306"/>
              <a:gd name="connsiteX161" fmla="*/ 1497530 w 4833822"/>
              <a:gd name="connsiteY161" fmla="*/ 4271238 h 5657306"/>
              <a:gd name="connsiteX162" fmla="*/ 3393360 w 4833822"/>
              <a:gd name="connsiteY162" fmla="*/ 4230468 h 5657306"/>
              <a:gd name="connsiteX163" fmla="*/ 3271511 w 4833822"/>
              <a:gd name="connsiteY163" fmla="*/ 4267651 h 5657306"/>
              <a:gd name="connsiteX164" fmla="*/ 3486538 w 4833822"/>
              <a:gd name="connsiteY164" fmla="*/ 4396669 h 5657306"/>
              <a:gd name="connsiteX165" fmla="*/ 4092197 w 4833822"/>
              <a:gd name="connsiteY165" fmla="*/ 4729963 h 5657306"/>
              <a:gd name="connsiteX166" fmla="*/ 3873588 w 4833822"/>
              <a:gd name="connsiteY166" fmla="*/ 4729963 h 5657306"/>
              <a:gd name="connsiteX167" fmla="*/ 4002606 w 4833822"/>
              <a:gd name="connsiteY167" fmla="*/ 4858976 h 5657306"/>
              <a:gd name="connsiteX168" fmla="*/ 4106535 w 4833822"/>
              <a:gd name="connsiteY168" fmla="*/ 4830305 h 5657306"/>
              <a:gd name="connsiteX169" fmla="*/ 4325144 w 4833822"/>
              <a:gd name="connsiteY169" fmla="*/ 4504180 h 5657306"/>
              <a:gd name="connsiteX170" fmla="*/ 4038441 w 4833822"/>
              <a:gd name="connsiteY170" fmla="*/ 4414589 h 5657306"/>
              <a:gd name="connsiteX171" fmla="*/ 3624178 w 4833822"/>
              <a:gd name="connsiteY171" fmla="*/ 4400977 h 5657306"/>
              <a:gd name="connsiteX172" fmla="*/ 3486739 w 4833822"/>
              <a:gd name="connsiteY172" fmla="*/ 4375198 h 5657306"/>
              <a:gd name="connsiteX173" fmla="*/ 3486739 w 4833822"/>
              <a:gd name="connsiteY173" fmla="*/ 4379193 h 5657306"/>
              <a:gd name="connsiteX174" fmla="*/ 3485394 w 4833822"/>
              <a:gd name="connsiteY174" fmla="*/ 4376504 h 5657306"/>
              <a:gd name="connsiteX175" fmla="*/ 3486706 w 4833822"/>
              <a:gd name="connsiteY175" fmla="*/ 4375192 h 5657306"/>
              <a:gd name="connsiteX176" fmla="*/ 3486538 w 4833822"/>
              <a:gd name="connsiteY176" fmla="*/ 4375161 h 5657306"/>
              <a:gd name="connsiteX177" fmla="*/ 3543876 w 4833822"/>
              <a:gd name="connsiteY177" fmla="*/ 4314237 h 5657306"/>
              <a:gd name="connsiteX178" fmla="*/ 4518674 w 4833822"/>
              <a:gd name="connsiteY178" fmla="*/ 4461175 h 5657306"/>
              <a:gd name="connsiteX179" fmla="*/ 4328731 w 4833822"/>
              <a:gd name="connsiteY179" fmla="*/ 4658287 h 5657306"/>
              <a:gd name="connsiteX180" fmla="*/ 4457745 w 4833822"/>
              <a:gd name="connsiteY180" fmla="*/ 4586606 h 5657306"/>
              <a:gd name="connsiteX181" fmla="*/ 4579599 w 4833822"/>
              <a:gd name="connsiteY181" fmla="*/ 4579443 h 5657306"/>
              <a:gd name="connsiteX182" fmla="*/ 4500754 w 4833822"/>
              <a:gd name="connsiteY182" fmla="*/ 4658287 h 5657306"/>
              <a:gd name="connsiteX183" fmla="*/ 4314393 w 4833822"/>
              <a:gd name="connsiteY183" fmla="*/ 4891235 h 5657306"/>
              <a:gd name="connsiteX184" fmla="*/ 4346651 w 4833822"/>
              <a:gd name="connsiteY184" fmla="*/ 4955741 h 5657306"/>
              <a:gd name="connsiteX185" fmla="*/ 4403989 w 4833822"/>
              <a:gd name="connsiteY185" fmla="*/ 4905568 h 5657306"/>
              <a:gd name="connsiteX186" fmla="*/ 4482833 w 4833822"/>
              <a:gd name="connsiteY186" fmla="*/ 4715625 h 5657306"/>
              <a:gd name="connsiteX187" fmla="*/ 4590350 w 4833822"/>
              <a:gd name="connsiteY187" fmla="*/ 4694123 h 5657306"/>
              <a:gd name="connsiteX188" fmla="*/ 4608265 w 4833822"/>
              <a:gd name="connsiteY188" fmla="*/ 4776549 h 5657306"/>
              <a:gd name="connsiteX189" fmla="*/ 4608265 w 4833822"/>
              <a:gd name="connsiteY189" fmla="*/ 4780131 h 5657306"/>
              <a:gd name="connsiteX190" fmla="*/ 4421909 w 4833822"/>
              <a:gd name="connsiteY190" fmla="*/ 4991576 h 5657306"/>
              <a:gd name="connsiteX191" fmla="*/ 4608265 w 4833822"/>
              <a:gd name="connsiteY191" fmla="*/ 4780131 h 5657306"/>
              <a:gd name="connsiteX192" fmla="*/ 4611852 w 4833822"/>
              <a:gd name="connsiteY192" fmla="*/ 4776549 h 5657306"/>
              <a:gd name="connsiteX193" fmla="*/ 4611852 w 4833822"/>
              <a:gd name="connsiteY193" fmla="*/ 4772967 h 5657306"/>
              <a:gd name="connsiteX194" fmla="*/ 4694279 w 4833822"/>
              <a:gd name="connsiteY194" fmla="*/ 4758629 h 5657306"/>
              <a:gd name="connsiteX195" fmla="*/ 4651275 w 4833822"/>
              <a:gd name="connsiteY195" fmla="*/ 4583025 h 5657306"/>
              <a:gd name="connsiteX196" fmla="*/ 4572429 w 4833822"/>
              <a:gd name="connsiteY196" fmla="*/ 4464757 h 5657306"/>
              <a:gd name="connsiteX197" fmla="*/ 4583181 w 4833822"/>
              <a:gd name="connsiteY197" fmla="*/ 4371580 h 5657306"/>
              <a:gd name="connsiteX198" fmla="*/ 4436247 w 4833822"/>
              <a:gd name="connsiteY198" fmla="*/ 4324993 h 5657306"/>
              <a:gd name="connsiteX199" fmla="*/ 3504459 w 4833822"/>
              <a:gd name="connsiteY199" fmla="*/ 4238979 h 5657306"/>
              <a:gd name="connsiteX200" fmla="*/ 3393360 w 4833822"/>
              <a:gd name="connsiteY200" fmla="*/ 4230468 h 5657306"/>
              <a:gd name="connsiteX201" fmla="*/ 655337 w 4833822"/>
              <a:gd name="connsiteY201" fmla="*/ 4099210 h 5657306"/>
              <a:gd name="connsiteX202" fmla="*/ 637416 w 4833822"/>
              <a:gd name="connsiteY202" fmla="*/ 4156553 h 5657306"/>
              <a:gd name="connsiteX203" fmla="*/ 863200 w 4833822"/>
              <a:gd name="connsiteY203" fmla="*/ 4260482 h 5657306"/>
              <a:gd name="connsiteX204" fmla="*/ 734181 w 4833822"/>
              <a:gd name="connsiteY204" fmla="*/ 4120717 h 5657306"/>
              <a:gd name="connsiteX205" fmla="*/ 655337 w 4833822"/>
              <a:gd name="connsiteY205" fmla="*/ 4099210 h 5657306"/>
              <a:gd name="connsiteX206" fmla="*/ 465399 w 4833822"/>
              <a:gd name="connsiteY206" fmla="*/ 4059793 h 5657306"/>
              <a:gd name="connsiteX207" fmla="*/ 465399 w 4833822"/>
              <a:gd name="connsiteY207" fmla="*/ 4260482 h 5657306"/>
              <a:gd name="connsiteX208" fmla="*/ 501234 w 4833822"/>
              <a:gd name="connsiteY208" fmla="*/ 4317824 h 5657306"/>
              <a:gd name="connsiteX209" fmla="*/ 554990 w 4833822"/>
              <a:gd name="connsiteY209" fmla="*/ 4264069 h 5657306"/>
              <a:gd name="connsiteX210" fmla="*/ 465399 w 4833822"/>
              <a:gd name="connsiteY210" fmla="*/ 4059793 h 5657306"/>
              <a:gd name="connsiteX211" fmla="*/ 4325169 w 4833822"/>
              <a:gd name="connsiteY211" fmla="*/ 3978896 h 5657306"/>
              <a:gd name="connsiteX212" fmla="*/ 3959602 w 4833822"/>
              <a:gd name="connsiteY212" fmla="*/ 4185224 h 5657306"/>
              <a:gd name="connsiteX213" fmla="*/ 4360985 w 4833822"/>
              <a:gd name="connsiteY213" fmla="*/ 4095628 h 5657306"/>
              <a:gd name="connsiteX214" fmla="*/ 4278558 w 4833822"/>
              <a:gd name="connsiteY214" fmla="*/ 4206726 h 5657306"/>
              <a:gd name="connsiteX215" fmla="*/ 4454163 w 4833822"/>
              <a:gd name="connsiteY215" fmla="*/ 4160135 h 5657306"/>
              <a:gd name="connsiteX216" fmla="*/ 4368153 w 4833822"/>
              <a:gd name="connsiteY216" fmla="*/ 3984530 h 5657306"/>
              <a:gd name="connsiteX217" fmla="*/ 4325169 w 4833822"/>
              <a:gd name="connsiteY217" fmla="*/ 3978896 h 5657306"/>
              <a:gd name="connsiteX218" fmla="*/ 4156709 w 4833822"/>
              <a:gd name="connsiteY218" fmla="*/ 3945108 h 5657306"/>
              <a:gd name="connsiteX219" fmla="*/ 3748157 w 4833822"/>
              <a:gd name="connsiteY219" fmla="*/ 4027534 h 5657306"/>
              <a:gd name="connsiteX220" fmla="*/ 3529543 w 4833822"/>
              <a:gd name="connsiteY220" fmla="*/ 4149383 h 5657306"/>
              <a:gd name="connsiteX221" fmla="*/ 3805494 w 4833822"/>
              <a:gd name="connsiteY221" fmla="*/ 4052624 h 5657306"/>
              <a:gd name="connsiteX222" fmla="*/ 4156709 w 4833822"/>
              <a:gd name="connsiteY222" fmla="*/ 3945108 h 5657306"/>
              <a:gd name="connsiteX223" fmla="*/ 399937 w 4833822"/>
              <a:gd name="connsiteY223" fmla="*/ 3901320 h 5657306"/>
              <a:gd name="connsiteX224" fmla="*/ 210944 w 4833822"/>
              <a:gd name="connsiteY224" fmla="*/ 3980948 h 5657306"/>
              <a:gd name="connsiteX225" fmla="*/ 124936 w 4833822"/>
              <a:gd name="connsiteY225" fmla="*/ 4124299 h 5657306"/>
              <a:gd name="connsiteX226" fmla="*/ 275451 w 4833822"/>
              <a:gd name="connsiteY226" fmla="*/ 4117130 h 5657306"/>
              <a:gd name="connsiteX227" fmla="*/ 304127 w 4833822"/>
              <a:gd name="connsiteY227" fmla="*/ 4135050 h 5657306"/>
              <a:gd name="connsiteX228" fmla="*/ 271869 w 4833822"/>
              <a:gd name="connsiteY228" fmla="*/ 4371580 h 5657306"/>
              <a:gd name="connsiteX229" fmla="*/ 311291 w 4833822"/>
              <a:gd name="connsiteY229" fmla="*/ 4213895 h 5657306"/>
              <a:gd name="connsiteX230" fmla="*/ 243203 w 4833822"/>
              <a:gd name="connsiteY230" fmla="*/ 4006032 h 5657306"/>
              <a:gd name="connsiteX231" fmla="*/ 1214409 w 4833822"/>
              <a:gd name="connsiteY231" fmla="*/ 3984530 h 5657306"/>
              <a:gd name="connsiteX232" fmla="*/ 465399 w 4833822"/>
              <a:gd name="connsiteY232" fmla="*/ 3902103 h 5657306"/>
              <a:gd name="connsiteX233" fmla="*/ 399937 w 4833822"/>
              <a:gd name="connsiteY233" fmla="*/ 3901320 h 5657306"/>
              <a:gd name="connsiteX234" fmla="*/ 2524908 w 4833822"/>
              <a:gd name="connsiteY234" fmla="*/ 2767021 h 5657306"/>
              <a:gd name="connsiteX235" fmla="*/ 2732856 w 4833822"/>
              <a:gd name="connsiteY235" fmla="*/ 3408940 h 5657306"/>
              <a:gd name="connsiteX236" fmla="*/ 2775802 w 4833822"/>
              <a:gd name="connsiteY236" fmla="*/ 3479009 h 5657306"/>
              <a:gd name="connsiteX237" fmla="*/ 2823267 w 4833822"/>
              <a:gd name="connsiteY237" fmla="*/ 3402159 h 5657306"/>
              <a:gd name="connsiteX238" fmla="*/ 2879774 w 4833822"/>
              <a:gd name="connsiteY238" fmla="*/ 3191953 h 5657306"/>
              <a:gd name="connsiteX239" fmla="*/ 2920458 w 4833822"/>
              <a:gd name="connsiteY239" fmla="*/ 3725378 h 5657306"/>
              <a:gd name="connsiteX240" fmla="*/ 3132925 w 4833822"/>
              <a:gd name="connsiteY240" fmla="*/ 3666611 h 5657306"/>
              <a:gd name="connsiteX241" fmla="*/ 2879774 w 4833822"/>
              <a:gd name="connsiteY241" fmla="*/ 4041819 h 5657306"/>
              <a:gd name="connsiteX242" fmla="*/ 2131619 w 4833822"/>
              <a:gd name="connsiteY242" fmla="*/ 3989833 h 5657306"/>
              <a:gd name="connsiteX243" fmla="*/ 1894289 w 4833822"/>
              <a:gd name="connsiteY243" fmla="*/ 3639489 h 5657306"/>
              <a:gd name="connsiteX244" fmla="*/ 2075111 w 4833822"/>
              <a:gd name="connsiteY244" fmla="*/ 3727640 h 5657306"/>
              <a:gd name="connsiteX245" fmla="*/ 2086414 w 4833822"/>
              <a:gd name="connsiteY245" fmla="*/ 3212295 h 5657306"/>
              <a:gd name="connsiteX246" fmla="*/ 2163263 w 4833822"/>
              <a:gd name="connsiteY246" fmla="*/ 3356954 h 5657306"/>
              <a:gd name="connsiteX247" fmla="*/ 2224289 w 4833822"/>
              <a:gd name="connsiteY247" fmla="*/ 3402159 h 5657306"/>
              <a:gd name="connsiteX248" fmla="*/ 2242372 w 4833822"/>
              <a:gd name="connsiteY248" fmla="*/ 3338871 h 5657306"/>
              <a:gd name="connsiteX249" fmla="*/ 2524908 w 4833822"/>
              <a:gd name="connsiteY249" fmla="*/ 2767021 h 5657306"/>
              <a:gd name="connsiteX250" fmla="*/ 2540406 w 4833822"/>
              <a:gd name="connsiteY250" fmla="*/ 1959680 h 5657306"/>
              <a:gd name="connsiteX251" fmla="*/ 2092432 w 4833822"/>
              <a:gd name="connsiteY251" fmla="*/ 2866377 h 5657306"/>
              <a:gd name="connsiteX252" fmla="*/ 2063761 w 4833822"/>
              <a:gd name="connsiteY252" fmla="*/ 2966724 h 5657306"/>
              <a:gd name="connsiteX253" fmla="*/ 1967001 w 4833822"/>
              <a:gd name="connsiteY253" fmla="*/ 2895048 h 5657306"/>
              <a:gd name="connsiteX254" fmla="*/ 1845152 w 4833822"/>
              <a:gd name="connsiteY254" fmla="*/ 2665684 h 5657306"/>
              <a:gd name="connsiteX255" fmla="*/ 1827232 w 4833822"/>
              <a:gd name="connsiteY255" fmla="*/ 3482791 h 5657306"/>
              <a:gd name="connsiteX256" fmla="*/ 1540529 w 4833822"/>
              <a:gd name="connsiteY256" fmla="*/ 3343022 h 5657306"/>
              <a:gd name="connsiteX257" fmla="*/ 1916828 w 4833822"/>
              <a:gd name="connsiteY257" fmla="*/ 3898511 h 5657306"/>
              <a:gd name="connsiteX258" fmla="*/ 3103066 w 4833822"/>
              <a:gd name="connsiteY258" fmla="*/ 3980938 h 5657306"/>
              <a:gd name="connsiteX259" fmla="*/ 3504448 w 4833822"/>
              <a:gd name="connsiteY259" fmla="*/ 3386026 h 5657306"/>
              <a:gd name="connsiteX260" fmla="*/ 3167572 w 4833822"/>
              <a:gd name="connsiteY260" fmla="*/ 3479204 h 5657306"/>
              <a:gd name="connsiteX261" fmla="*/ 3103066 w 4833822"/>
              <a:gd name="connsiteY261" fmla="*/ 2633430 h 5657306"/>
              <a:gd name="connsiteX262" fmla="*/ 3013470 w 4833822"/>
              <a:gd name="connsiteY262" fmla="*/ 2966724 h 5657306"/>
              <a:gd name="connsiteX263" fmla="*/ 2938212 w 4833822"/>
              <a:gd name="connsiteY263" fmla="*/ 3088573 h 5657306"/>
              <a:gd name="connsiteX264" fmla="*/ 2870119 w 4833822"/>
              <a:gd name="connsiteY264" fmla="*/ 2977475 h 5657306"/>
              <a:gd name="connsiteX265" fmla="*/ 2540406 w 4833822"/>
              <a:gd name="connsiteY265" fmla="*/ 1959680 h 5657306"/>
              <a:gd name="connsiteX266" fmla="*/ 357884 w 4833822"/>
              <a:gd name="connsiteY266" fmla="*/ 1888009 h 5657306"/>
              <a:gd name="connsiteX267" fmla="*/ 422396 w 4833822"/>
              <a:gd name="connsiteY267" fmla="*/ 1970436 h 5657306"/>
              <a:gd name="connsiteX268" fmla="*/ 522738 w 4833822"/>
              <a:gd name="connsiteY268" fmla="*/ 2472167 h 5657306"/>
              <a:gd name="connsiteX269" fmla="*/ 490485 w 4833822"/>
              <a:gd name="connsiteY269" fmla="*/ 2611937 h 5657306"/>
              <a:gd name="connsiteX270" fmla="*/ 386555 w 4833822"/>
              <a:gd name="connsiteY270" fmla="*/ 2511590 h 5657306"/>
              <a:gd name="connsiteX271" fmla="*/ 286208 w 4833822"/>
              <a:gd name="connsiteY271" fmla="*/ 1970436 h 5657306"/>
              <a:gd name="connsiteX272" fmla="*/ 357884 w 4833822"/>
              <a:gd name="connsiteY272" fmla="*/ 1888009 h 5657306"/>
              <a:gd name="connsiteX273" fmla="*/ 4036204 w 4833822"/>
              <a:gd name="connsiteY273" fmla="*/ 470618 h 5657306"/>
              <a:gd name="connsiteX274" fmla="*/ 4110123 w 4833822"/>
              <a:gd name="connsiteY274" fmla="*/ 533333 h 5657306"/>
              <a:gd name="connsiteX275" fmla="*/ 4063531 w 4833822"/>
              <a:gd name="connsiteY275" fmla="*/ 1343277 h 5657306"/>
              <a:gd name="connsiteX276" fmla="*/ 3938100 w 4833822"/>
              <a:gd name="connsiteY276" fmla="*/ 1031483 h 5657306"/>
              <a:gd name="connsiteX277" fmla="*/ 3970353 w 4833822"/>
              <a:gd name="connsiteY277" fmla="*/ 536920 h 5657306"/>
              <a:gd name="connsiteX278" fmla="*/ 4036204 w 4833822"/>
              <a:gd name="connsiteY278" fmla="*/ 470618 h 5657306"/>
              <a:gd name="connsiteX279" fmla="*/ 915320 w 4833822"/>
              <a:gd name="connsiteY279" fmla="*/ 212189 h 5657306"/>
              <a:gd name="connsiteX280" fmla="*/ 1020430 w 4833822"/>
              <a:gd name="connsiteY280" fmla="*/ 892951 h 5657306"/>
              <a:gd name="connsiteX281" fmla="*/ 811383 w 4833822"/>
              <a:gd name="connsiteY281" fmla="*/ 853365 h 5657306"/>
              <a:gd name="connsiteX282" fmla="*/ 915320 w 4833822"/>
              <a:gd name="connsiteY282" fmla="*/ 212189 h 5657306"/>
              <a:gd name="connsiteX283" fmla="*/ 2546201 w 4833822"/>
              <a:gd name="connsiteY283" fmla="*/ 116536 h 5657306"/>
              <a:gd name="connsiteX284" fmla="*/ 3067317 w 4833822"/>
              <a:gd name="connsiteY284" fmla="*/ 611110 h 5657306"/>
              <a:gd name="connsiteX285" fmla="*/ 3113822 w 4833822"/>
              <a:gd name="connsiteY285" fmla="*/ 1314601 h 5657306"/>
              <a:gd name="connsiteX286" fmla="*/ 3282263 w 4833822"/>
              <a:gd name="connsiteY286" fmla="*/ 633679 h 5657306"/>
              <a:gd name="connsiteX287" fmla="*/ 3257173 w 4833822"/>
              <a:gd name="connsiteY287" fmla="*/ 493910 h 5657306"/>
              <a:gd name="connsiteX288" fmla="*/ 3278681 w 4833822"/>
              <a:gd name="connsiteY288" fmla="*/ 404314 h 5657306"/>
              <a:gd name="connsiteX289" fmla="*/ 3361107 w 4833822"/>
              <a:gd name="connsiteY289" fmla="*/ 461657 h 5657306"/>
              <a:gd name="connsiteX290" fmla="*/ 3884339 w 4833822"/>
              <a:gd name="connsiteY290" fmla="*/ 1773327 h 5657306"/>
              <a:gd name="connsiteX291" fmla="*/ 3776823 w 4833822"/>
              <a:gd name="connsiteY291" fmla="*/ 2393322 h 5657306"/>
              <a:gd name="connsiteX292" fmla="*/ 4002606 w 4833822"/>
              <a:gd name="connsiteY292" fmla="*/ 2174713 h 5657306"/>
              <a:gd name="connsiteX293" fmla="*/ 4059943 w 4833822"/>
              <a:gd name="connsiteY293" fmla="*/ 2110202 h 5657306"/>
              <a:gd name="connsiteX294" fmla="*/ 4117286 w 4833822"/>
              <a:gd name="connsiteY294" fmla="*/ 2185464 h 5657306"/>
              <a:gd name="connsiteX295" fmla="*/ 4131625 w 4833822"/>
              <a:gd name="connsiteY295" fmla="*/ 2998986 h 5657306"/>
              <a:gd name="connsiteX296" fmla="*/ 3755321 w 4833822"/>
              <a:gd name="connsiteY296" fmla="*/ 3830428 h 5657306"/>
              <a:gd name="connsiteX297" fmla="*/ 3723067 w 4833822"/>
              <a:gd name="connsiteY297" fmla="*/ 3905685 h 5657306"/>
              <a:gd name="connsiteX298" fmla="*/ 4099366 w 4833822"/>
              <a:gd name="connsiteY298" fmla="*/ 3844761 h 5657306"/>
              <a:gd name="connsiteX299" fmla="*/ 4550927 w 4833822"/>
              <a:gd name="connsiteY299" fmla="*/ 4195975 h 5657306"/>
              <a:gd name="connsiteX300" fmla="*/ 4604683 w 4833822"/>
              <a:gd name="connsiteY300" fmla="*/ 4296322 h 5657306"/>
              <a:gd name="connsiteX301" fmla="*/ 4576011 w 4833822"/>
              <a:gd name="connsiteY301" fmla="*/ 5138515 h 5657306"/>
              <a:gd name="connsiteX302" fmla="*/ 4432660 w 4833822"/>
              <a:gd name="connsiteY302" fmla="*/ 5199439 h 5657306"/>
              <a:gd name="connsiteX303" fmla="*/ 3999019 w 4833822"/>
              <a:gd name="connsiteY303" fmla="*/ 5432386 h 5657306"/>
              <a:gd name="connsiteX304" fmla="*/ 3192667 w 4833822"/>
              <a:gd name="connsiteY304" fmla="*/ 5364293 h 5657306"/>
              <a:gd name="connsiteX305" fmla="*/ 2662265 w 4833822"/>
              <a:gd name="connsiteY305" fmla="*/ 4733545 h 5657306"/>
              <a:gd name="connsiteX306" fmla="*/ 2680186 w 4833822"/>
              <a:gd name="connsiteY306" fmla="*/ 5052501 h 5657306"/>
              <a:gd name="connsiteX307" fmla="*/ 2655096 w 4833822"/>
              <a:gd name="connsiteY307" fmla="*/ 5364293 h 5657306"/>
              <a:gd name="connsiteX308" fmla="*/ 2063771 w 4833822"/>
              <a:gd name="connsiteY308" fmla="*/ 5650995 h 5657306"/>
              <a:gd name="connsiteX309" fmla="*/ 1827242 w 4833822"/>
              <a:gd name="connsiteY309" fmla="*/ 5600822 h 5657306"/>
              <a:gd name="connsiteX310" fmla="*/ 1594295 w 4833822"/>
              <a:gd name="connsiteY310" fmla="*/ 5059670 h 5657306"/>
              <a:gd name="connsiteX311" fmla="*/ 1952673 w 4833822"/>
              <a:gd name="connsiteY311" fmla="*/ 4525682 h 5657306"/>
              <a:gd name="connsiteX312" fmla="*/ 2020761 w 4833822"/>
              <a:gd name="connsiteY312" fmla="*/ 4393082 h 5657306"/>
              <a:gd name="connsiteX313" fmla="*/ 1841575 w 4833822"/>
              <a:gd name="connsiteY313" fmla="*/ 4536433 h 5657306"/>
              <a:gd name="connsiteX314" fmla="*/ 884697 w 4833822"/>
              <a:gd name="connsiteY314" fmla="*/ 5281866 h 5657306"/>
              <a:gd name="connsiteX315" fmla="*/ 547826 w 4833822"/>
              <a:gd name="connsiteY315" fmla="*/ 5314119 h 5657306"/>
              <a:gd name="connsiteX316" fmla="*/ 357883 w 4833822"/>
              <a:gd name="connsiteY316" fmla="*/ 5256782 h 5657306"/>
              <a:gd name="connsiteX317" fmla="*/ 89095 w 4833822"/>
              <a:gd name="connsiteY317" fmla="*/ 4830305 h 5657306"/>
              <a:gd name="connsiteX318" fmla="*/ 46091 w 4833822"/>
              <a:gd name="connsiteY318" fmla="*/ 4479096 h 5657306"/>
              <a:gd name="connsiteX319" fmla="*/ 440310 w 4833822"/>
              <a:gd name="connsiteY319" fmla="*/ 3830428 h 5657306"/>
              <a:gd name="connsiteX320" fmla="*/ 1020884 w 4833822"/>
              <a:gd name="connsiteY320" fmla="*/ 3880601 h 5657306"/>
              <a:gd name="connsiteX321" fmla="*/ 798688 w 4833822"/>
              <a:gd name="connsiteY321" fmla="*/ 3708579 h 5657306"/>
              <a:gd name="connsiteX322" fmla="*/ 766435 w 4833822"/>
              <a:gd name="connsiteY322" fmla="*/ 3651236 h 5657306"/>
              <a:gd name="connsiteX323" fmla="*/ 838110 w 4833822"/>
              <a:gd name="connsiteY323" fmla="*/ 3629734 h 5657306"/>
              <a:gd name="connsiteX324" fmla="*/ 1060306 w 4833822"/>
              <a:gd name="connsiteY324" fmla="*/ 3722912 h 5657306"/>
              <a:gd name="connsiteX325" fmla="*/ 777186 w 4833822"/>
              <a:gd name="connsiteY325" fmla="*/ 3224764 h 5657306"/>
              <a:gd name="connsiteX326" fmla="*/ 723430 w 4833822"/>
              <a:gd name="connsiteY326" fmla="*/ 2690781 h 5657306"/>
              <a:gd name="connsiteX327" fmla="*/ 727012 w 4833822"/>
              <a:gd name="connsiteY327" fmla="*/ 1991940 h 5657306"/>
              <a:gd name="connsiteX328" fmla="*/ 762853 w 4833822"/>
              <a:gd name="connsiteY328" fmla="*/ 1859340 h 5657306"/>
              <a:gd name="connsiteX329" fmla="*/ 1017302 w 4833822"/>
              <a:gd name="connsiteY329" fmla="*/ 2160375 h 5657306"/>
              <a:gd name="connsiteX330" fmla="*/ 1139151 w 4833822"/>
              <a:gd name="connsiteY330" fmla="*/ 2199797 h 5657306"/>
              <a:gd name="connsiteX331" fmla="*/ 1110480 w 4833822"/>
              <a:gd name="connsiteY331" fmla="*/ 2088699 h 5657306"/>
              <a:gd name="connsiteX332" fmla="*/ 1135564 w 4833822"/>
              <a:gd name="connsiteY332" fmla="*/ 1199921 h 5657306"/>
              <a:gd name="connsiteX333" fmla="*/ 1493942 w 4833822"/>
              <a:gd name="connsiteY333" fmla="*/ 540501 h 5657306"/>
              <a:gd name="connsiteX334" fmla="*/ 1547703 w 4833822"/>
              <a:gd name="connsiteY334" fmla="*/ 486746 h 5657306"/>
              <a:gd name="connsiteX335" fmla="*/ 1597877 w 4833822"/>
              <a:gd name="connsiteY335" fmla="*/ 579924 h 5657306"/>
              <a:gd name="connsiteX336" fmla="*/ 2070940 w 4833822"/>
              <a:gd name="connsiteY336" fmla="*/ 1354023 h 5657306"/>
              <a:gd name="connsiteX337" fmla="*/ 1926239 w 4833822"/>
              <a:gd name="connsiteY337" fmla="*/ 615196 h 5657306"/>
              <a:gd name="connsiteX338" fmla="*/ 2356625 w 4833822"/>
              <a:gd name="connsiteY338" fmla="*/ 142517 h 5657306"/>
              <a:gd name="connsiteX339" fmla="*/ 2546201 w 4833822"/>
              <a:gd name="connsiteY339" fmla="*/ 116536 h 5657306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113822 w 4833822"/>
              <a:gd name="connsiteY285" fmla="*/ 1198065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054443 w 4833822"/>
              <a:gd name="connsiteY285" fmla="*/ 1376200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9573 h 5543222"/>
              <a:gd name="connsiteX1" fmla="*/ 2053020 w 4833822"/>
              <a:gd name="connsiteY1" fmla="*/ 5178533 h 5543222"/>
              <a:gd name="connsiteX2" fmla="*/ 1959837 w 4833822"/>
              <a:gd name="connsiteY2" fmla="*/ 5253791 h 5543222"/>
              <a:gd name="connsiteX3" fmla="*/ 2045851 w 4833822"/>
              <a:gd name="connsiteY3" fmla="*/ 5372058 h 5543222"/>
              <a:gd name="connsiteX4" fmla="*/ 2042269 w 4833822"/>
              <a:gd name="connsiteY4" fmla="*/ 5275293 h 5543222"/>
              <a:gd name="connsiteX5" fmla="*/ 2106775 w 4833822"/>
              <a:gd name="connsiteY5" fmla="*/ 5210786 h 5543222"/>
              <a:gd name="connsiteX6" fmla="*/ 2128277 w 4833822"/>
              <a:gd name="connsiteY6" fmla="*/ 5282462 h 5543222"/>
              <a:gd name="connsiteX7" fmla="*/ 2164118 w 4833822"/>
              <a:gd name="connsiteY7" fmla="*/ 5332635 h 5543222"/>
              <a:gd name="connsiteX8" fmla="*/ 2232206 w 4833822"/>
              <a:gd name="connsiteY8" fmla="*/ 5296800 h 5543222"/>
              <a:gd name="connsiteX9" fmla="*/ 2228624 w 4833822"/>
              <a:gd name="connsiteY9" fmla="*/ 5203617 h 5543222"/>
              <a:gd name="connsiteX10" fmla="*/ 2144854 w 4833822"/>
              <a:gd name="connsiteY10" fmla="*/ 5169573 h 5543222"/>
              <a:gd name="connsiteX11" fmla="*/ 2508163 w 4833822"/>
              <a:gd name="connsiteY11" fmla="*/ 5139111 h 5543222"/>
              <a:gd name="connsiteX12" fmla="*/ 2407811 w 4833822"/>
              <a:gd name="connsiteY12" fmla="*/ 5447321 h 5543222"/>
              <a:gd name="connsiteX13" fmla="*/ 2508163 w 4833822"/>
              <a:gd name="connsiteY13" fmla="*/ 5139111 h 5543222"/>
              <a:gd name="connsiteX14" fmla="*/ 2215080 w 4833822"/>
              <a:gd name="connsiteY14" fmla="*/ 5054576 h 5543222"/>
              <a:gd name="connsiteX15" fmla="*/ 2171282 w 4833822"/>
              <a:gd name="connsiteY15" fmla="*/ 5060266 h 5543222"/>
              <a:gd name="connsiteX16" fmla="*/ 2350473 w 4833822"/>
              <a:gd name="connsiteY16" fmla="*/ 5339805 h 5543222"/>
              <a:gd name="connsiteX17" fmla="*/ 2393478 w 4833822"/>
              <a:gd name="connsiteY17" fmla="*/ 5157031 h 5543222"/>
              <a:gd name="connsiteX18" fmla="*/ 2252871 w 4833822"/>
              <a:gd name="connsiteY18" fmla="*/ 5055731 h 5543222"/>
              <a:gd name="connsiteX19" fmla="*/ 2215080 w 4833822"/>
              <a:gd name="connsiteY19" fmla="*/ 5054576 h 5543222"/>
              <a:gd name="connsiteX20" fmla="*/ 3767359 w 4833822"/>
              <a:gd name="connsiteY20" fmla="*/ 4935618 h 5543222"/>
              <a:gd name="connsiteX21" fmla="*/ 3913003 w 4833822"/>
              <a:gd name="connsiteY21" fmla="*/ 5017261 h 5543222"/>
              <a:gd name="connsiteX22" fmla="*/ 3930923 w 4833822"/>
              <a:gd name="connsiteY22" fmla="*/ 5042350 h 5543222"/>
              <a:gd name="connsiteX23" fmla="*/ 3923759 w 4833822"/>
              <a:gd name="connsiteY23" fmla="*/ 5067435 h 5543222"/>
              <a:gd name="connsiteX24" fmla="*/ 3672890 w 4833822"/>
              <a:gd name="connsiteY24" fmla="*/ 5049514 h 5543222"/>
              <a:gd name="connsiteX25" fmla="*/ 3672890 w 4833822"/>
              <a:gd name="connsiteY25" fmla="*/ 4981425 h 5543222"/>
              <a:gd name="connsiteX26" fmla="*/ 3708731 w 4833822"/>
              <a:gd name="connsiteY26" fmla="*/ 4956336 h 5543222"/>
              <a:gd name="connsiteX27" fmla="*/ 3767359 w 4833822"/>
              <a:gd name="connsiteY27" fmla="*/ 4935618 h 5543222"/>
              <a:gd name="connsiteX28" fmla="*/ 3779366 w 4833822"/>
              <a:gd name="connsiteY28" fmla="*/ 4895807 h 5543222"/>
              <a:gd name="connsiteX29" fmla="*/ 3637059 w 4833822"/>
              <a:gd name="connsiteY29" fmla="*/ 4920502 h 5543222"/>
              <a:gd name="connsiteX30" fmla="*/ 3497289 w 4833822"/>
              <a:gd name="connsiteY30" fmla="*/ 5103270 h 5543222"/>
              <a:gd name="connsiteX31" fmla="*/ 3615557 w 4833822"/>
              <a:gd name="connsiteY31" fmla="*/ 5045933 h 5543222"/>
              <a:gd name="connsiteX32" fmla="*/ 3852086 w 4833822"/>
              <a:gd name="connsiteY32" fmla="*/ 5203617 h 5543222"/>
              <a:gd name="connsiteX33" fmla="*/ 3952433 w 4833822"/>
              <a:gd name="connsiteY33" fmla="*/ 5031595 h 5543222"/>
              <a:gd name="connsiteX34" fmla="*/ 3945496 w 4833822"/>
              <a:gd name="connsiteY34" fmla="*/ 5014790 h 5543222"/>
              <a:gd name="connsiteX35" fmla="*/ 3938093 w 4833822"/>
              <a:gd name="connsiteY35" fmla="*/ 5014790 h 5543222"/>
              <a:gd name="connsiteX36" fmla="*/ 3927341 w 4833822"/>
              <a:gd name="connsiteY36" fmla="*/ 5014790 h 5543222"/>
              <a:gd name="connsiteX37" fmla="*/ 3909418 w 4833822"/>
              <a:gd name="connsiteY37" fmla="*/ 5010083 h 5543222"/>
              <a:gd name="connsiteX38" fmla="*/ 3920171 w 4833822"/>
              <a:gd name="connsiteY38" fmla="*/ 5010083 h 5543222"/>
              <a:gd name="connsiteX39" fmla="*/ 3945252 w 4833822"/>
              <a:gd name="connsiteY39" fmla="*/ 5014200 h 5543222"/>
              <a:gd name="connsiteX40" fmla="*/ 3928739 w 4833822"/>
              <a:gd name="connsiteY40" fmla="*/ 4974200 h 5543222"/>
              <a:gd name="connsiteX41" fmla="*/ 3822967 w 4833822"/>
              <a:gd name="connsiteY41" fmla="*/ 4898102 h 5543222"/>
              <a:gd name="connsiteX42" fmla="*/ 3779366 w 4833822"/>
              <a:gd name="connsiteY42" fmla="*/ 4895807 h 5543222"/>
              <a:gd name="connsiteX43" fmla="*/ 4196131 w 4833822"/>
              <a:gd name="connsiteY43" fmla="*/ 4752061 h 5543222"/>
              <a:gd name="connsiteX44" fmla="*/ 4235548 w 4833822"/>
              <a:gd name="connsiteY44" fmla="*/ 4981426 h 5543222"/>
              <a:gd name="connsiteX45" fmla="*/ 4454163 w 4833822"/>
              <a:gd name="connsiteY45" fmla="*/ 4985008 h 5543222"/>
              <a:gd name="connsiteX46" fmla="*/ 4196131 w 4833822"/>
              <a:gd name="connsiteY46" fmla="*/ 4752061 h 5543222"/>
              <a:gd name="connsiteX47" fmla="*/ 1174995 w 4833822"/>
              <a:gd name="connsiteY47" fmla="*/ 4436683 h 5543222"/>
              <a:gd name="connsiteX48" fmla="*/ 1250253 w 4833822"/>
              <a:gd name="connsiteY48" fmla="*/ 4483275 h 5543222"/>
              <a:gd name="connsiteX49" fmla="*/ 1035224 w 4833822"/>
              <a:gd name="connsiteY49" fmla="*/ 4594368 h 5543222"/>
              <a:gd name="connsiteX50" fmla="*/ 981463 w 4833822"/>
              <a:gd name="connsiteY50" fmla="*/ 4569284 h 5543222"/>
              <a:gd name="connsiteX51" fmla="*/ 1174995 w 4833822"/>
              <a:gd name="connsiteY51" fmla="*/ 4436683 h 5543222"/>
              <a:gd name="connsiteX52" fmla="*/ 3960412 w 4833822"/>
              <a:gd name="connsiteY52" fmla="*/ 4407408 h 5543222"/>
              <a:gd name="connsiteX53" fmla="*/ 4095776 w 4833822"/>
              <a:gd name="connsiteY53" fmla="*/ 4465353 h 5543222"/>
              <a:gd name="connsiteX54" fmla="*/ 4052767 w 4833822"/>
              <a:gd name="connsiteY54" fmla="*/ 4494023 h 5543222"/>
              <a:gd name="connsiteX55" fmla="*/ 3852081 w 4833822"/>
              <a:gd name="connsiteY55" fmla="*/ 4461772 h 5543222"/>
              <a:gd name="connsiteX56" fmla="*/ 3859245 w 4833822"/>
              <a:gd name="connsiteY56" fmla="*/ 4425933 h 5543222"/>
              <a:gd name="connsiteX57" fmla="*/ 3917370 w 4833822"/>
              <a:gd name="connsiteY57" fmla="*/ 4408408 h 5543222"/>
              <a:gd name="connsiteX58" fmla="*/ 3960412 w 4833822"/>
              <a:gd name="connsiteY58" fmla="*/ 4407408 h 5543222"/>
              <a:gd name="connsiteX59" fmla="*/ 2177948 w 4833822"/>
              <a:gd name="connsiteY59" fmla="*/ 4313158 h 5543222"/>
              <a:gd name="connsiteX60" fmla="*/ 2146198 w 4833822"/>
              <a:gd name="connsiteY60" fmla="*/ 4336340 h 5543222"/>
              <a:gd name="connsiteX61" fmla="*/ 1680303 w 4833822"/>
              <a:gd name="connsiteY61" fmla="*/ 5035182 h 5543222"/>
              <a:gd name="connsiteX62" fmla="*/ 1762730 w 4833822"/>
              <a:gd name="connsiteY62" fmla="*/ 5397142 h 5543222"/>
              <a:gd name="connsiteX63" fmla="*/ 1802152 w 4833822"/>
              <a:gd name="connsiteY63" fmla="*/ 5117609 h 5543222"/>
              <a:gd name="connsiteX64" fmla="*/ 2081691 w 4833822"/>
              <a:gd name="connsiteY64" fmla="*/ 4959919 h 5543222"/>
              <a:gd name="connsiteX65" fmla="*/ 1845157 w 4833822"/>
              <a:gd name="connsiteY65" fmla="*/ 5042346 h 5543222"/>
              <a:gd name="connsiteX66" fmla="*/ 1744810 w 4833822"/>
              <a:gd name="connsiteY66" fmla="*/ 5013680 h 5543222"/>
              <a:gd name="connsiteX67" fmla="*/ 2060189 w 4833822"/>
              <a:gd name="connsiteY67" fmla="*/ 4859577 h 5543222"/>
              <a:gd name="connsiteX68" fmla="*/ 2178451 w 4833822"/>
              <a:gd name="connsiteY68" fmla="*/ 4798647 h 5543222"/>
              <a:gd name="connsiteX69" fmla="*/ 2293136 w 4833822"/>
              <a:gd name="connsiteY69" fmla="*/ 4332758 h 5543222"/>
              <a:gd name="connsiteX70" fmla="*/ 1999259 w 4833822"/>
              <a:gd name="connsiteY70" fmla="*/ 4748479 h 5543222"/>
              <a:gd name="connsiteX71" fmla="*/ 2196371 w 4833822"/>
              <a:gd name="connsiteY71" fmla="*/ 4318420 h 5543222"/>
              <a:gd name="connsiteX72" fmla="*/ 2177948 w 4833822"/>
              <a:gd name="connsiteY72" fmla="*/ 4313158 h 5543222"/>
              <a:gd name="connsiteX73" fmla="*/ 2511745 w 4833822"/>
              <a:gd name="connsiteY73" fmla="*/ 4300505 h 5543222"/>
              <a:gd name="connsiteX74" fmla="*/ 2482010 w 4833822"/>
              <a:gd name="connsiteY74" fmla="*/ 4528801 h 5543222"/>
              <a:gd name="connsiteX75" fmla="*/ 2486655 w 4833822"/>
              <a:gd name="connsiteY75" fmla="*/ 4594366 h 5543222"/>
              <a:gd name="connsiteX76" fmla="*/ 2514429 w 4833822"/>
              <a:gd name="connsiteY76" fmla="*/ 4610045 h 5543222"/>
              <a:gd name="connsiteX77" fmla="*/ 2526077 w 4833822"/>
              <a:gd name="connsiteY77" fmla="*/ 4633791 h 5543222"/>
              <a:gd name="connsiteX78" fmla="*/ 2486655 w 4833822"/>
              <a:gd name="connsiteY78" fmla="*/ 4594369 h 5543222"/>
              <a:gd name="connsiteX79" fmla="*/ 2486655 w 4833822"/>
              <a:gd name="connsiteY79" fmla="*/ 4594372 h 5543222"/>
              <a:gd name="connsiteX80" fmla="*/ 2440069 w 4833822"/>
              <a:gd name="connsiteY80" fmla="*/ 4870328 h 5543222"/>
              <a:gd name="connsiteX81" fmla="*/ 2375563 w 4833822"/>
              <a:gd name="connsiteY81" fmla="*/ 4433100 h 5543222"/>
              <a:gd name="connsiteX82" fmla="*/ 2296718 w 4833822"/>
              <a:gd name="connsiteY82" fmla="*/ 4802235 h 5543222"/>
              <a:gd name="connsiteX83" fmla="*/ 2429318 w 4833822"/>
              <a:gd name="connsiteY83" fmla="*/ 4924084 h 5543222"/>
              <a:gd name="connsiteX84" fmla="*/ 2493825 w 4833822"/>
              <a:gd name="connsiteY84" fmla="*/ 4823737 h 5543222"/>
              <a:gd name="connsiteX85" fmla="*/ 2529665 w 4833822"/>
              <a:gd name="connsiteY85" fmla="*/ 4633794 h 5543222"/>
              <a:gd name="connsiteX86" fmla="*/ 2511745 w 4833822"/>
              <a:gd name="connsiteY86" fmla="*/ 4300505 h 5543222"/>
              <a:gd name="connsiteX87" fmla="*/ 2808528 w 4833822"/>
              <a:gd name="connsiteY87" fmla="*/ 4298039 h 5543222"/>
              <a:gd name="connsiteX88" fmla="*/ 2784115 w 4833822"/>
              <a:gd name="connsiteY88" fmla="*/ 4311256 h 5543222"/>
              <a:gd name="connsiteX89" fmla="*/ 2798448 w 4833822"/>
              <a:gd name="connsiteY89" fmla="*/ 4386514 h 5543222"/>
              <a:gd name="connsiteX90" fmla="*/ 2880875 w 4833822"/>
              <a:gd name="connsiteY90" fmla="*/ 4501194 h 5543222"/>
              <a:gd name="connsiteX91" fmla="*/ 3142493 w 4833822"/>
              <a:gd name="connsiteY91" fmla="*/ 4830906 h 5543222"/>
              <a:gd name="connsiteX92" fmla="*/ 2891625 w 4833822"/>
              <a:gd name="connsiteY92" fmla="*/ 4666047 h 5543222"/>
              <a:gd name="connsiteX93" fmla="*/ 2683768 w 4833822"/>
              <a:gd name="connsiteY93" fmla="*/ 4422349 h 5543222"/>
              <a:gd name="connsiteX94" fmla="*/ 2651515 w 4833822"/>
              <a:gd name="connsiteY94" fmla="*/ 4447438 h 5543222"/>
              <a:gd name="connsiteX95" fmla="*/ 2866541 w 4833822"/>
              <a:gd name="connsiteY95" fmla="*/ 4691137 h 5543222"/>
              <a:gd name="connsiteX96" fmla="*/ 3389773 w 4833822"/>
              <a:gd name="connsiteY96" fmla="*/ 5289631 h 5543222"/>
              <a:gd name="connsiteX97" fmla="*/ 3637059 w 4833822"/>
              <a:gd name="connsiteY97" fmla="*/ 5332635 h 5543222"/>
              <a:gd name="connsiteX98" fmla="*/ 3246422 w 4833822"/>
              <a:gd name="connsiteY98" fmla="*/ 4963506 h 5543222"/>
              <a:gd name="connsiteX99" fmla="*/ 3400524 w 4833822"/>
              <a:gd name="connsiteY99" fmla="*/ 5013680 h 5543222"/>
              <a:gd name="connsiteX100" fmla="*/ 3336018 w 4833822"/>
              <a:gd name="connsiteY100" fmla="*/ 4866741 h 5543222"/>
              <a:gd name="connsiteX101" fmla="*/ 3095901 w 4833822"/>
              <a:gd name="connsiteY101" fmla="*/ 4605128 h 5543222"/>
              <a:gd name="connsiteX102" fmla="*/ 2862954 w 4833822"/>
              <a:gd name="connsiteY102" fmla="*/ 4336340 h 5543222"/>
              <a:gd name="connsiteX103" fmla="*/ 2808528 w 4833822"/>
              <a:gd name="connsiteY103" fmla="*/ 4298039 h 5543222"/>
              <a:gd name="connsiteX104" fmla="*/ 1587125 w 4833822"/>
              <a:gd name="connsiteY104" fmla="*/ 4253914 h 5543222"/>
              <a:gd name="connsiteX105" fmla="*/ 798688 w 4833822"/>
              <a:gd name="connsiteY105" fmla="*/ 4461777 h 5543222"/>
              <a:gd name="connsiteX106" fmla="*/ 780768 w 4833822"/>
              <a:gd name="connsiteY106" fmla="*/ 5085355 h 5543222"/>
              <a:gd name="connsiteX107" fmla="*/ 791519 w 4833822"/>
              <a:gd name="connsiteY107" fmla="*/ 4891831 h 5543222"/>
              <a:gd name="connsiteX108" fmla="*/ 709092 w 4833822"/>
              <a:gd name="connsiteY108" fmla="*/ 4529865 h 5543222"/>
              <a:gd name="connsiteX109" fmla="*/ 368634 w 4833822"/>
              <a:gd name="connsiteY109" fmla="*/ 4540616 h 5543222"/>
              <a:gd name="connsiteX110" fmla="*/ 332793 w 4833822"/>
              <a:gd name="connsiteY110" fmla="*/ 4565706 h 5543222"/>
              <a:gd name="connsiteX111" fmla="*/ 368634 w 4833822"/>
              <a:gd name="connsiteY111" fmla="*/ 4580039 h 5543222"/>
              <a:gd name="connsiteX112" fmla="*/ 350714 w 4833822"/>
              <a:gd name="connsiteY112" fmla="*/ 4881079 h 5543222"/>
              <a:gd name="connsiteX113" fmla="*/ 447479 w 4833822"/>
              <a:gd name="connsiteY113" fmla="*/ 4945586 h 5543222"/>
              <a:gd name="connsiteX114" fmla="*/ 486896 w 4833822"/>
              <a:gd name="connsiteY114" fmla="*/ 4845239 h 5543222"/>
              <a:gd name="connsiteX115" fmla="*/ 468981 w 4833822"/>
              <a:gd name="connsiteY115" fmla="*/ 4726972 h 5543222"/>
              <a:gd name="connsiteX116" fmla="*/ 372216 w 4833822"/>
              <a:gd name="connsiteY116" fmla="*/ 4834488 h 5543222"/>
              <a:gd name="connsiteX117" fmla="*/ 382967 w 4833822"/>
              <a:gd name="connsiteY117" fmla="*/ 4683967 h 5543222"/>
              <a:gd name="connsiteX118" fmla="*/ 497647 w 4833822"/>
              <a:gd name="connsiteY118" fmla="*/ 4644545 h 5543222"/>
              <a:gd name="connsiteX119" fmla="*/ 569323 w 4833822"/>
              <a:gd name="connsiteY119" fmla="*/ 4759230 h 5543222"/>
              <a:gd name="connsiteX120" fmla="*/ 580074 w 4833822"/>
              <a:gd name="connsiteY120" fmla="*/ 4970670 h 5543222"/>
              <a:gd name="connsiteX121" fmla="*/ 612332 w 4833822"/>
              <a:gd name="connsiteY121" fmla="*/ 4726972 h 5543222"/>
              <a:gd name="connsiteX122" fmla="*/ 497647 w 4833822"/>
              <a:gd name="connsiteY122" fmla="*/ 4494025 h 5543222"/>
              <a:gd name="connsiteX123" fmla="*/ 730594 w 4833822"/>
              <a:gd name="connsiteY123" fmla="*/ 4898994 h 5543222"/>
              <a:gd name="connsiteX124" fmla="*/ 547826 w 4833822"/>
              <a:gd name="connsiteY124" fmla="*/ 5063853 h 5543222"/>
              <a:gd name="connsiteX125" fmla="*/ 834528 w 4833822"/>
              <a:gd name="connsiteY125" fmla="*/ 5096106 h 5543222"/>
              <a:gd name="connsiteX126" fmla="*/ 1533370 w 4833822"/>
              <a:gd name="connsiteY126" fmla="*/ 4580039 h 5543222"/>
              <a:gd name="connsiteX127" fmla="*/ 1633712 w 4833822"/>
              <a:gd name="connsiteY127" fmla="*/ 4447438 h 5543222"/>
              <a:gd name="connsiteX128" fmla="*/ 1142733 w 4833822"/>
              <a:gd name="connsiteY128" fmla="*/ 4762812 h 5543222"/>
              <a:gd name="connsiteX129" fmla="*/ 1031635 w 4833822"/>
              <a:gd name="connsiteY129" fmla="*/ 4791484 h 5543222"/>
              <a:gd name="connsiteX130" fmla="*/ 1096142 w 4833822"/>
              <a:gd name="connsiteY130" fmla="*/ 4691137 h 5543222"/>
              <a:gd name="connsiteX131" fmla="*/ 1587125 w 4833822"/>
              <a:gd name="connsiteY131" fmla="*/ 4253914 h 5543222"/>
              <a:gd name="connsiteX132" fmla="*/ 3072607 w 4833822"/>
              <a:gd name="connsiteY132" fmla="*/ 4244954 h 5543222"/>
              <a:gd name="connsiteX133" fmla="*/ 2988391 w 4833822"/>
              <a:gd name="connsiteY133" fmla="*/ 4278998 h 5543222"/>
              <a:gd name="connsiteX134" fmla="*/ 3038564 w 4833822"/>
              <a:gd name="connsiteY134" fmla="*/ 4390096 h 5543222"/>
              <a:gd name="connsiteX135" fmla="*/ 3407693 w 4833822"/>
              <a:gd name="connsiteY135" fmla="*/ 4805817 h 5543222"/>
              <a:gd name="connsiteX136" fmla="*/ 3576134 w 4833822"/>
              <a:gd name="connsiteY136" fmla="*/ 4845239 h 5543222"/>
              <a:gd name="connsiteX137" fmla="*/ 4002606 w 4833822"/>
              <a:gd name="connsiteY137" fmla="*/ 4949168 h 5543222"/>
              <a:gd name="connsiteX138" fmla="*/ 4124455 w 4833822"/>
              <a:gd name="connsiteY138" fmla="*/ 5031595 h 5543222"/>
              <a:gd name="connsiteX139" fmla="*/ 3586885 w 4833822"/>
              <a:gd name="connsiteY139" fmla="*/ 4483274 h 5543222"/>
              <a:gd name="connsiteX140" fmla="*/ 3339600 w 4833822"/>
              <a:gd name="connsiteY140" fmla="*/ 4339922 h 5543222"/>
              <a:gd name="connsiteX141" fmla="*/ 3551045 w 4833822"/>
              <a:gd name="connsiteY141" fmla="*/ 4515532 h 5543222"/>
              <a:gd name="connsiteX142" fmla="*/ 3658561 w 4833822"/>
              <a:gd name="connsiteY142" fmla="*/ 4698306 h 5543222"/>
              <a:gd name="connsiteX143" fmla="*/ 3536712 w 4833822"/>
              <a:gd name="connsiteY143" fmla="*/ 4623043 h 5543222"/>
              <a:gd name="connsiteX144" fmla="*/ 3167577 w 4833822"/>
              <a:gd name="connsiteY144" fmla="*/ 4286167 h 5543222"/>
              <a:gd name="connsiteX145" fmla="*/ 3072607 w 4833822"/>
              <a:gd name="connsiteY145" fmla="*/ 4244954 h 5543222"/>
              <a:gd name="connsiteX146" fmla="*/ 1497530 w 4833822"/>
              <a:gd name="connsiteY146" fmla="*/ 4157154 h 5543222"/>
              <a:gd name="connsiteX147" fmla="*/ 644585 w 4833822"/>
              <a:gd name="connsiteY147" fmla="*/ 4282585 h 5543222"/>
              <a:gd name="connsiteX148" fmla="*/ 404469 w 4833822"/>
              <a:gd name="connsiteY148" fmla="*/ 4357842 h 5543222"/>
              <a:gd name="connsiteX149" fmla="*/ 218113 w 4833822"/>
              <a:gd name="connsiteY149" fmla="*/ 4511945 h 5543222"/>
              <a:gd name="connsiteX150" fmla="*/ 347132 w 4833822"/>
              <a:gd name="connsiteY150" fmla="*/ 5031595 h 5543222"/>
              <a:gd name="connsiteX151" fmla="*/ 218113 w 4833822"/>
              <a:gd name="connsiteY151" fmla="*/ 4666047 h 5543222"/>
              <a:gd name="connsiteX152" fmla="*/ 289789 w 4833822"/>
              <a:gd name="connsiteY152" fmla="*/ 4558536 h 5543222"/>
              <a:gd name="connsiteX153" fmla="*/ 271869 w 4833822"/>
              <a:gd name="connsiteY153" fmla="*/ 4544203 h 5543222"/>
              <a:gd name="connsiteX154" fmla="*/ 304127 w 4833822"/>
              <a:gd name="connsiteY154" fmla="*/ 4451020 h 5543222"/>
              <a:gd name="connsiteX155" fmla="*/ 400887 w 4833822"/>
              <a:gd name="connsiteY155" fmla="*/ 4368594 h 5543222"/>
              <a:gd name="connsiteX156" fmla="*/ 404469 w 4833822"/>
              <a:gd name="connsiteY156" fmla="*/ 4361424 h 5543222"/>
              <a:gd name="connsiteX157" fmla="*/ 408056 w 4833822"/>
              <a:gd name="connsiteY157" fmla="*/ 4361424 h 5543222"/>
              <a:gd name="connsiteX158" fmla="*/ 569323 w 4833822"/>
              <a:gd name="connsiteY158" fmla="*/ 4318420 h 5543222"/>
              <a:gd name="connsiteX159" fmla="*/ 777186 w 4833822"/>
              <a:gd name="connsiteY159" fmla="*/ 4429518 h 5543222"/>
              <a:gd name="connsiteX160" fmla="*/ 1250249 w 4833822"/>
              <a:gd name="connsiteY160" fmla="*/ 4261077 h 5543222"/>
              <a:gd name="connsiteX161" fmla="*/ 1497530 w 4833822"/>
              <a:gd name="connsiteY161" fmla="*/ 4157154 h 5543222"/>
              <a:gd name="connsiteX162" fmla="*/ 3393360 w 4833822"/>
              <a:gd name="connsiteY162" fmla="*/ 4116384 h 5543222"/>
              <a:gd name="connsiteX163" fmla="*/ 3271511 w 4833822"/>
              <a:gd name="connsiteY163" fmla="*/ 4153567 h 5543222"/>
              <a:gd name="connsiteX164" fmla="*/ 3486538 w 4833822"/>
              <a:gd name="connsiteY164" fmla="*/ 4282585 h 5543222"/>
              <a:gd name="connsiteX165" fmla="*/ 4092197 w 4833822"/>
              <a:gd name="connsiteY165" fmla="*/ 4615879 h 5543222"/>
              <a:gd name="connsiteX166" fmla="*/ 3873588 w 4833822"/>
              <a:gd name="connsiteY166" fmla="*/ 4615879 h 5543222"/>
              <a:gd name="connsiteX167" fmla="*/ 4002606 w 4833822"/>
              <a:gd name="connsiteY167" fmla="*/ 4744892 h 5543222"/>
              <a:gd name="connsiteX168" fmla="*/ 4106535 w 4833822"/>
              <a:gd name="connsiteY168" fmla="*/ 4716221 h 5543222"/>
              <a:gd name="connsiteX169" fmla="*/ 4325144 w 4833822"/>
              <a:gd name="connsiteY169" fmla="*/ 4390096 h 5543222"/>
              <a:gd name="connsiteX170" fmla="*/ 4038441 w 4833822"/>
              <a:gd name="connsiteY170" fmla="*/ 4300505 h 5543222"/>
              <a:gd name="connsiteX171" fmla="*/ 3624178 w 4833822"/>
              <a:gd name="connsiteY171" fmla="*/ 4286893 h 5543222"/>
              <a:gd name="connsiteX172" fmla="*/ 3486739 w 4833822"/>
              <a:gd name="connsiteY172" fmla="*/ 4261114 h 5543222"/>
              <a:gd name="connsiteX173" fmla="*/ 3486739 w 4833822"/>
              <a:gd name="connsiteY173" fmla="*/ 4265109 h 5543222"/>
              <a:gd name="connsiteX174" fmla="*/ 3485394 w 4833822"/>
              <a:gd name="connsiteY174" fmla="*/ 4262420 h 5543222"/>
              <a:gd name="connsiteX175" fmla="*/ 3486706 w 4833822"/>
              <a:gd name="connsiteY175" fmla="*/ 4261108 h 5543222"/>
              <a:gd name="connsiteX176" fmla="*/ 3486538 w 4833822"/>
              <a:gd name="connsiteY176" fmla="*/ 4261077 h 5543222"/>
              <a:gd name="connsiteX177" fmla="*/ 3543876 w 4833822"/>
              <a:gd name="connsiteY177" fmla="*/ 4200153 h 5543222"/>
              <a:gd name="connsiteX178" fmla="*/ 4518674 w 4833822"/>
              <a:gd name="connsiteY178" fmla="*/ 4347091 h 5543222"/>
              <a:gd name="connsiteX179" fmla="*/ 4328731 w 4833822"/>
              <a:gd name="connsiteY179" fmla="*/ 4544203 h 5543222"/>
              <a:gd name="connsiteX180" fmla="*/ 4457745 w 4833822"/>
              <a:gd name="connsiteY180" fmla="*/ 4472522 h 5543222"/>
              <a:gd name="connsiteX181" fmla="*/ 4579599 w 4833822"/>
              <a:gd name="connsiteY181" fmla="*/ 4465359 h 5543222"/>
              <a:gd name="connsiteX182" fmla="*/ 4500754 w 4833822"/>
              <a:gd name="connsiteY182" fmla="*/ 4544203 h 5543222"/>
              <a:gd name="connsiteX183" fmla="*/ 4314393 w 4833822"/>
              <a:gd name="connsiteY183" fmla="*/ 4777151 h 5543222"/>
              <a:gd name="connsiteX184" fmla="*/ 4346651 w 4833822"/>
              <a:gd name="connsiteY184" fmla="*/ 4841657 h 5543222"/>
              <a:gd name="connsiteX185" fmla="*/ 4403989 w 4833822"/>
              <a:gd name="connsiteY185" fmla="*/ 4791484 h 5543222"/>
              <a:gd name="connsiteX186" fmla="*/ 4482833 w 4833822"/>
              <a:gd name="connsiteY186" fmla="*/ 4601541 h 5543222"/>
              <a:gd name="connsiteX187" fmla="*/ 4590350 w 4833822"/>
              <a:gd name="connsiteY187" fmla="*/ 4580039 h 5543222"/>
              <a:gd name="connsiteX188" fmla="*/ 4608265 w 4833822"/>
              <a:gd name="connsiteY188" fmla="*/ 4662465 h 5543222"/>
              <a:gd name="connsiteX189" fmla="*/ 4608265 w 4833822"/>
              <a:gd name="connsiteY189" fmla="*/ 4666047 h 5543222"/>
              <a:gd name="connsiteX190" fmla="*/ 4421909 w 4833822"/>
              <a:gd name="connsiteY190" fmla="*/ 4877492 h 5543222"/>
              <a:gd name="connsiteX191" fmla="*/ 4608265 w 4833822"/>
              <a:gd name="connsiteY191" fmla="*/ 4666047 h 5543222"/>
              <a:gd name="connsiteX192" fmla="*/ 4611852 w 4833822"/>
              <a:gd name="connsiteY192" fmla="*/ 4662465 h 5543222"/>
              <a:gd name="connsiteX193" fmla="*/ 4611852 w 4833822"/>
              <a:gd name="connsiteY193" fmla="*/ 4658883 h 5543222"/>
              <a:gd name="connsiteX194" fmla="*/ 4694279 w 4833822"/>
              <a:gd name="connsiteY194" fmla="*/ 4644545 h 5543222"/>
              <a:gd name="connsiteX195" fmla="*/ 4651275 w 4833822"/>
              <a:gd name="connsiteY195" fmla="*/ 4468941 h 5543222"/>
              <a:gd name="connsiteX196" fmla="*/ 4572429 w 4833822"/>
              <a:gd name="connsiteY196" fmla="*/ 4350673 h 5543222"/>
              <a:gd name="connsiteX197" fmla="*/ 4583181 w 4833822"/>
              <a:gd name="connsiteY197" fmla="*/ 4257496 h 5543222"/>
              <a:gd name="connsiteX198" fmla="*/ 4436247 w 4833822"/>
              <a:gd name="connsiteY198" fmla="*/ 4210909 h 5543222"/>
              <a:gd name="connsiteX199" fmla="*/ 3504459 w 4833822"/>
              <a:gd name="connsiteY199" fmla="*/ 4124895 h 5543222"/>
              <a:gd name="connsiteX200" fmla="*/ 3393360 w 4833822"/>
              <a:gd name="connsiteY200" fmla="*/ 4116384 h 5543222"/>
              <a:gd name="connsiteX201" fmla="*/ 655337 w 4833822"/>
              <a:gd name="connsiteY201" fmla="*/ 3985126 h 5543222"/>
              <a:gd name="connsiteX202" fmla="*/ 637416 w 4833822"/>
              <a:gd name="connsiteY202" fmla="*/ 4042469 h 5543222"/>
              <a:gd name="connsiteX203" fmla="*/ 863200 w 4833822"/>
              <a:gd name="connsiteY203" fmla="*/ 4146398 h 5543222"/>
              <a:gd name="connsiteX204" fmla="*/ 734181 w 4833822"/>
              <a:gd name="connsiteY204" fmla="*/ 4006633 h 5543222"/>
              <a:gd name="connsiteX205" fmla="*/ 655337 w 4833822"/>
              <a:gd name="connsiteY205" fmla="*/ 3985126 h 5543222"/>
              <a:gd name="connsiteX206" fmla="*/ 465399 w 4833822"/>
              <a:gd name="connsiteY206" fmla="*/ 3945709 h 5543222"/>
              <a:gd name="connsiteX207" fmla="*/ 465399 w 4833822"/>
              <a:gd name="connsiteY207" fmla="*/ 4146398 h 5543222"/>
              <a:gd name="connsiteX208" fmla="*/ 501234 w 4833822"/>
              <a:gd name="connsiteY208" fmla="*/ 4203740 h 5543222"/>
              <a:gd name="connsiteX209" fmla="*/ 554990 w 4833822"/>
              <a:gd name="connsiteY209" fmla="*/ 4149985 h 5543222"/>
              <a:gd name="connsiteX210" fmla="*/ 465399 w 4833822"/>
              <a:gd name="connsiteY210" fmla="*/ 3945709 h 5543222"/>
              <a:gd name="connsiteX211" fmla="*/ 4325169 w 4833822"/>
              <a:gd name="connsiteY211" fmla="*/ 3864812 h 5543222"/>
              <a:gd name="connsiteX212" fmla="*/ 3959602 w 4833822"/>
              <a:gd name="connsiteY212" fmla="*/ 4071140 h 5543222"/>
              <a:gd name="connsiteX213" fmla="*/ 4360985 w 4833822"/>
              <a:gd name="connsiteY213" fmla="*/ 3981544 h 5543222"/>
              <a:gd name="connsiteX214" fmla="*/ 4278558 w 4833822"/>
              <a:gd name="connsiteY214" fmla="*/ 4092642 h 5543222"/>
              <a:gd name="connsiteX215" fmla="*/ 4454163 w 4833822"/>
              <a:gd name="connsiteY215" fmla="*/ 4046051 h 5543222"/>
              <a:gd name="connsiteX216" fmla="*/ 4368153 w 4833822"/>
              <a:gd name="connsiteY216" fmla="*/ 3870446 h 5543222"/>
              <a:gd name="connsiteX217" fmla="*/ 4325169 w 4833822"/>
              <a:gd name="connsiteY217" fmla="*/ 3864812 h 5543222"/>
              <a:gd name="connsiteX218" fmla="*/ 4156709 w 4833822"/>
              <a:gd name="connsiteY218" fmla="*/ 3831024 h 5543222"/>
              <a:gd name="connsiteX219" fmla="*/ 3748157 w 4833822"/>
              <a:gd name="connsiteY219" fmla="*/ 3913450 h 5543222"/>
              <a:gd name="connsiteX220" fmla="*/ 3529543 w 4833822"/>
              <a:gd name="connsiteY220" fmla="*/ 4035299 h 5543222"/>
              <a:gd name="connsiteX221" fmla="*/ 3805494 w 4833822"/>
              <a:gd name="connsiteY221" fmla="*/ 3938540 h 5543222"/>
              <a:gd name="connsiteX222" fmla="*/ 4156709 w 4833822"/>
              <a:gd name="connsiteY222" fmla="*/ 3831024 h 5543222"/>
              <a:gd name="connsiteX223" fmla="*/ 399937 w 4833822"/>
              <a:gd name="connsiteY223" fmla="*/ 3787236 h 5543222"/>
              <a:gd name="connsiteX224" fmla="*/ 210944 w 4833822"/>
              <a:gd name="connsiteY224" fmla="*/ 3866864 h 5543222"/>
              <a:gd name="connsiteX225" fmla="*/ 124936 w 4833822"/>
              <a:gd name="connsiteY225" fmla="*/ 4010215 h 5543222"/>
              <a:gd name="connsiteX226" fmla="*/ 275451 w 4833822"/>
              <a:gd name="connsiteY226" fmla="*/ 4003046 h 5543222"/>
              <a:gd name="connsiteX227" fmla="*/ 304127 w 4833822"/>
              <a:gd name="connsiteY227" fmla="*/ 4020966 h 5543222"/>
              <a:gd name="connsiteX228" fmla="*/ 271869 w 4833822"/>
              <a:gd name="connsiteY228" fmla="*/ 4257496 h 5543222"/>
              <a:gd name="connsiteX229" fmla="*/ 311291 w 4833822"/>
              <a:gd name="connsiteY229" fmla="*/ 4099811 h 5543222"/>
              <a:gd name="connsiteX230" fmla="*/ 243203 w 4833822"/>
              <a:gd name="connsiteY230" fmla="*/ 3891948 h 5543222"/>
              <a:gd name="connsiteX231" fmla="*/ 1214409 w 4833822"/>
              <a:gd name="connsiteY231" fmla="*/ 3870446 h 5543222"/>
              <a:gd name="connsiteX232" fmla="*/ 465399 w 4833822"/>
              <a:gd name="connsiteY232" fmla="*/ 3788019 h 5543222"/>
              <a:gd name="connsiteX233" fmla="*/ 399937 w 4833822"/>
              <a:gd name="connsiteY233" fmla="*/ 3787236 h 5543222"/>
              <a:gd name="connsiteX234" fmla="*/ 2524908 w 4833822"/>
              <a:gd name="connsiteY234" fmla="*/ 2652937 h 5543222"/>
              <a:gd name="connsiteX235" fmla="*/ 2732856 w 4833822"/>
              <a:gd name="connsiteY235" fmla="*/ 3294856 h 5543222"/>
              <a:gd name="connsiteX236" fmla="*/ 2775802 w 4833822"/>
              <a:gd name="connsiteY236" fmla="*/ 3364925 h 5543222"/>
              <a:gd name="connsiteX237" fmla="*/ 2823267 w 4833822"/>
              <a:gd name="connsiteY237" fmla="*/ 3288075 h 5543222"/>
              <a:gd name="connsiteX238" fmla="*/ 2879774 w 4833822"/>
              <a:gd name="connsiteY238" fmla="*/ 3077869 h 5543222"/>
              <a:gd name="connsiteX239" fmla="*/ 2920458 w 4833822"/>
              <a:gd name="connsiteY239" fmla="*/ 3611294 h 5543222"/>
              <a:gd name="connsiteX240" fmla="*/ 3132925 w 4833822"/>
              <a:gd name="connsiteY240" fmla="*/ 3552527 h 5543222"/>
              <a:gd name="connsiteX241" fmla="*/ 2879774 w 4833822"/>
              <a:gd name="connsiteY241" fmla="*/ 3927735 h 5543222"/>
              <a:gd name="connsiteX242" fmla="*/ 2131619 w 4833822"/>
              <a:gd name="connsiteY242" fmla="*/ 3875749 h 5543222"/>
              <a:gd name="connsiteX243" fmla="*/ 1894289 w 4833822"/>
              <a:gd name="connsiteY243" fmla="*/ 3525405 h 5543222"/>
              <a:gd name="connsiteX244" fmla="*/ 2075111 w 4833822"/>
              <a:gd name="connsiteY244" fmla="*/ 3613556 h 5543222"/>
              <a:gd name="connsiteX245" fmla="*/ 2086414 w 4833822"/>
              <a:gd name="connsiteY245" fmla="*/ 3098211 h 5543222"/>
              <a:gd name="connsiteX246" fmla="*/ 2163263 w 4833822"/>
              <a:gd name="connsiteY246" fmla="*/ 3242870 h 5543222"/>
              <a:gd name="connsiteX247" fmla="*/ 2224289 w 4833822"/>
              <a:gd name="connsiteY247" fmla="*/ 3288075 h 5543222"/>
              <a:gd name="connsiteX248" fmla="*/ 2242372 w 4833822"/>
              <a:gd name="connsiteY248" fmla="*/ 3224787 h 5543222"/>
              <a:gd name="connsiteX249" fmla="*/ 2524908 w 4833822"/>
              <a:gd name="connsiteY249" fmla="*/ 2652937 h 5543222"/>
              <a:gd name="connsiteX250" fmla="*/ 2540406 w 4833822"/>
              <a:gd name="connsiteY250" fmla="*/ 1845596 h 5543222"/>
              <a:gd name="connsiteX251" fmla="*/ 2092432 w 4833822"/>
              <a:gd name="connsiteY251" fmla="*/ 2752293 h 5543222"/>
              <a:gd name="connsiteX252" fmla="*/ 2063761 w 4833822"/>
              <a:gd name="connsiteY252" fmla="*/ 2852640 h 5543222"/>
              <a:gd name="connsiteX253" fmla="*/ 1967001 w 4833822"/>
              <a:gd name="connsiteY253" fmla="*/ 2780964 h 5543222"/>
              <a:gd name="connsiteX254" fmla="*/ 1845152 w 4833822"/>
              <a:gd name="connsiteY254" fmla="*/ 2551600 h 5543222"/>
              <a:gd name="connsiteX255" fmla="*/ 1827232 w 4833822"/>
              <a:gd name="connsiteY255" fmla="*/ 3368707 h 5543222"/>
              <a:gd name="connsiteX256" fmla="*/ 1540529 w 4833822"/>
              <a:gd name="connsiteY256" fmla="*/ 3228938 h 5543222"/>
              <a:gd name="connsiteX257" fmla="*/ 1916828 w 4833822"/>
              <a:gd name="connsiteY257" fmla="*/ 3784427 h 5543222"/>
              <a:gd name="connsiteX258" fmla="*/ 3103066 w 4833822"/>
              <a:gd name="connsiteY258" fmla="*/ 3866854 h 5543222"/>
              <a:gd name="connsiteX259" fmla="*/ 3504448 w 4833822"/>
              <a:gd name="connsiteY259" fmla="*/ 3271942 h 5543222"/>
              <a:gd name="connsiteX260" fmla="*/ 3167572 w 4833822"/>
              <a:gd name="connsiteY260" fmla="*/ 3365120 h 5543222"/>
              <a:gd name="connsiteX261" fmla="*/ 3103066 w 4833822"/>
              <a:gd name="connsiteY261" fmla="*/ 2519346 h 5543222"/>
              <a:gd name="connsiteX262" fmla="*/ 3013470 w 4833822"/>
              <a:gd name="connsiteY262" fmla="*/ 2852640 h 5543222"/>
              <a:gd name="connsiteX263" fmla="*/ 2938212 w 4833822"/>
              <a:gd name="connsiteY263" fmla="*/ 2974489 h 5543222"/>
              <a:gd name="connsiteX264" fmla="*/ 2870119 w 4833822"/>
              <a:gd name="connsiteY264" fmla="*/ 2863391 h 5543222"/>
              <a:gd name="connsiteX265" fmla="*/ 2540406 w 4833822"/>
              <a:gd name="connsiteY265" fmla="*/ 1845596 h 5543222"/>
              <a:gd name="connsiteX266" fmla="*/ 357884 w 4833822"/>
              <a:gd name="connsiteY266" fmla="*/ 1773925 h 5543222"/>
              <a:gd name="connsiteX267" fmla="*/ 422396 w 4833822"/>
              <a:gd name="connsiteY267" fmla="*/ 1856352 h 5543222"/>
              <a:gd name="connsiteX268" fmla="*/ 522738 w 4833822"/>
              <a:gd name="connsiteY268" fmla="*/ 2358083 h 5543222"/>
              <a:gd name="connsiteX269" fmla="*/ 490485 w 4833822"/>
              <a:gd name="connsiteY269" fmla="*/ 2497853 h 5543222"/>
              <a:gd name="connsiteX270" fmla="*/ 386555 w 4833822"/>
              <a:gd name="connsiteY270" fmla="*/ 2397506 h 5543222"/>
              <a:gd name="connsiteX271" fmla="*/ 286208 w 4833822"/>
              <a:gd name="connsiteY271" fmla="*/ 1856352 h 5543222"/>
              <a:gd name="connsiteX272" fmla="*/ 357884 w 4833822"/>
              <a:gd name="connsiteY272" fmla="*/ 1773925 h 5543222"/>
              <a:gd name="connsiteX273" fmla="*/ 4036204 w 4833822"/>
              <a:gd name="connsiteY273" fmla="*/ 356534 h 5543222"/>
              <a:gd name="connsiteX274" fmla="*/ 4110123 w 4833822"/>
              <a:gd name="connsiteY274" fmla="*/ 419249 h 5543222"/>
              <a:gd name="connsiteX275" fmla="*/ 4063531 w 4833822"/>
              <a:gd name="connsiteY275" fmla="*/ 1229193 h 5543222"/>
              <a:gd name="connsiteX276" fmla="*/ 3938100 w 4833822"/>
              <a:gd name="connsiteY276" fmla="*/ 917399 h 5543222"/>
              <a:gd name="connsiteX277" fmla="*/ 3970353 w 4833822"/>
              <a:gd name="connsiteY277" fmla="*/ 422836 h 5543222"/>
              <a:gd name="connsiteX278" fmla="*/ 4036204 w 4833822"/>
              <a:gd name="connsiteY278" fmla="*/ 356534 h 5543222"/>
              <a:gd name="connsiteX279" fmla="*/ 915320 w 4833822"/>
              <a:gd name="connsiteY279" fmla="*/ 98105 h 5543222"/>
              <a:gd name="connsiteX280" fmla="*/ 1020430 w 4833822"/>
              <a:gd name="connsiteY280" fmla="*/ 778867 h 5543222"/>
              <a:gd name="connsiteX281" fmla="*/ 811383 w 4833822"/>
              <a:gd name="connsiteY281" fmla="*/ 739281 h 5543222"/>
              <a:gd name="connsiteX282" fmla="*/ 915320 w 4833822"/>
              <a:gd name="connsiteY282" fmla="*/ 98105 h 5543222"/>
              <a:gd name="connsiteX283" fmla="*/ 2546201 w 4833822"/>
              <a:gd name="connsiteY283" fmla="*/ 2452 h 5543222"/>
              <a:gd name="connsiteX284" fmla="*/ 3047525 w 4833822"/>
              <a:gd name="connsiteY284" fmla="*/ 704850 h 5543222"/>
              <a:gd name="connsiteX285" fmla="*/ 3054443 w 4833822"/>
              <a:gd name="connsiteY285" fmla="*/ 1378652 h 5543222"/>
              <a:gd name="connsiteX286" fmla="*/ 3282263 w 4833822"/>
              <a:gd name="connsiteY286" fmla="*/ 519595 h 5543222"/>
              <a:gd name="connsiteX287" fmla="*/ 3257173 w 4833822"/>
              <a:gd name="connsiteY287" fmla="*/ 379826 h 5543222"/>
              <a:gd name="connsiteX288" fmla="*/ 3278681 w 4833822"/>
              <a:gd name="connsiteY288" fmla="*/ 290230 h 5543222"/>
              <a:gd name="connsiteX289" fmla="*/ 3361107 w 4833822"/>
              <a:gd name="connsiteY289" fmla="*/ 347573 h 5543222"/>
              <a:gd name="connsiteX290" fmla="*/ 3884339 w 4833822"/>
              <a:gd name="connsiteY290" fmla="*/ 1659243 h 5543222"/>
              <a:gd name="connsiteX291" fmla="*/ 3776823 w 4833822"/>
              <a:gd name="connsiteY291" fmla="*/ 2279238 h 5543222"/>
              <a:gd name="connsiteX292" fmla="*/ 4002606 w 4833822"/>
              <a:gd name="connsiteY292" fmla="*/ 2060629 h 5543222"/>
              <a:gd name="connsiteX293" fmla="*/ 4059943 w 4833822"/>
              <a:gd name="connsiteY293" fmla="*/ 1996118 h 5543222"/>
              <a:gd name="connsiteX294" fmla="*/ 4117286 w 4833822"/>
              <a:gd name="connsiteY294" fmla="*/ 2071380 h 5543222"/>
              <a:gd name="connsiteX295" fmla="*/ 4131625 w 4833822"/>
              <a:gd name="connsiteY295" fmla="*/ 2884902 h 5543222"/>
              <a:gd name="connsiteX296" fmla="*/ 3755321 w 4833822"/>
              <a:gd name="connsiteY296" fmla="*/ 3716344 h 5543222"/>
              <a:gd name="connsiteX297" fmla="*/ 3723067 w 4833822"/>
              <a:gd name="connsiteY297" fmla="*/ 3791601 h 5543222"/>
              <a:gd name="connsiteX298" fmla="*/ 4099366 w 4833822"/>
              <a:gd name="connsiteY298" fmla="*/ 3730677 h 5543222"/>
              <a:gd name="connsiteX299" fmla="*/ 4550927 w 4833822"/>
              <a:gd name="connsiteY299" fmla="*/ 4081891 h 5543222"/>
              <a:gd name="connsiteX300" fmla="*/ 4604683 w 4833822"/>
              <a:gd name="connsiteY300" fmla="*/ 4182238 h 5543222"/>
              <a:gd name="connsiteX301" fmla="*/ 4576011 w 4833822"/>
              <a:gd name="connsiteY301" fmla="*/ 5024431 h 5543222"/>
              <a:gd name="connsiteX302" fmla="*/ 4432660 w 4833822"/>
              <a:gd name="connsiteY302" fmla="*/ 5085355 h 5543222"/>
              <a:gd name="connsiteX303" fmla="*/ 3999019 w 4833822"/>
              <a:gd name="connsiteY303" fmla="*/ 5318302 h 5543222"/>
              <a:gd name="connsiteX304" fmla="*/ 3192667 w 4833822"/>
              <a:gd name="connsiteY304" fmla="*/ 5250209 h 5543222"/>
              <a:gd name="connsiteX305" fmla="*/ 2662265 w 4833822"/>
              <a:gd name="connsiteY305" fmla="*/ 4619461 h 5543222"/>
              <a:gd name="connsiteX306" fmla="*/ 2680186 w 4833822"/>
              <a:gd name="connsiteY306" fmla="*/ 4938417 h 5543222"/>
              <a:gd name="connsiteX307" fmla="*/ 2655096 w 4833822"/>
              <a:gd name="connsiteY307" fmla="*/ 5250209 h 5543222"/>
              <a:gd name="connsiteX308" fmla="*/ 2063771 w 4833822"/>
              <a:gd name="connsiteY308" fmla="*/ 5536911 h 5543222"/>
              <a:gd name="connsiteX309" fmla="*/ 1827242 w 4833822"/>
              <a:gd name="connsiteY309" fmla="*/ 5486738 h 5543222"/>
              <a:gd name="connsiteX310" fmla="*/ 1594295 w 4833822"/>
              <a:gd name="connsiteY310" fmla="*/ 4945586 h 5543222"/>
              <a:gd name="connsiteX311" fmla="*/ 1952673 w 4833822"/>
              <a:gd name="connsiteY311" fmla="*/ 4411598 h 5543222"/>
              <a:gd name="connsiteX312" fmla="*/ 2020761 w 4833822"/>
              <a:gd name="connsiteY312" fmla="*/ 4278998 h 5543222"/>
              <a:gd name="connsiteX313" fmla="*/ 1841575 w 4833822"/>
              <a:gd name="connsiteY313" fmla="*/ 4422349 h 5543222"/>
              <a:gd name="connsiteX314" fmla="*/ 884697 w 4833822"/>
              <a:gd name="connsiteY314" fmla="*/ 5167782 h 5543222"/>
              <a:gd name="connsiteX315" fmla="*/ 547826 w 4833822"/>
              <a:gd name="connsiteY315" fmla="*/ 5200035 h 5543222"/>
              <a:gd name="connsiteX316" fmla="*/ 357883 w 4833822"/>
              <a:gd name="connsiteY316" fmla="*/ 5142698 h 5543222"/>
              <a:gd name="connsiteX317" fmla="*/ 89095 w 4833822"/>
              <a:gd name="connsiteY317" fmla="*/ 4716221 h 5543222"/>
              <a:gd name="connsiteX318" fmla="*/ 46091 w 4833822"/>
              <a:gd name="connsiteY318" fmla="*/ 4365012 h 5543222"/>
              <a:gd name="connsiteX319" fmla="*/ 440310 w 4833822"/>
              <a:gd name="connsiteY319" fmla="*/ 3716344 h 5543222"/>
              <a:gd name="connsiteX320" fmla="*/ 1020884 w 4833822"/>
              <a:gd name="connsiteY320" fmla="*/ 3766517 h 5543222"/>
              <a:gd name="connsiteX321" fmla="*/ 798688 w 4833822"/>
              <a:gd name="connsiteY321" fmla="*/ 3594495 h 5543222"/>
              <a:gd name="connsiteX322" fmla="*/ 766435 w 4833822"/>
              <a:gd name="connsiteY322" fmla="*/ 3537152 h 5543222"/>
              <a:gd name="connsiteX323" fmla="*/ 838110 w 4833822"/>
              <a:gd name="connsiteY323" fmla="*/ 3515650 h 5543222"/>
              <a:gd name="connsiteX324" fmla="*/ 1060306 w 4833822"/>
              <a:gd name="connsiteY324" fmla="*/ 3608828 h 5543222"/>
              <a:gd name="connsiteX325" fmla="*/ 777186 w 4833822"/>
              <a:gd name="connsiteY325" fmla="*/ 3110680 h 5543222"/>
              <a:gd name="connsiteX326" fmla="*/ 723430 w 4833822"/>
              <a:gd name="connsiteY326" fmla="*/ 2576697 h 5543222"/>
              <a:gd name="connsiteX327" fmla="*/ 727012 w 4833822"/>
              <a:gd name="connsiteY327" fmla="*/ 1877856 h 5543222"/>
              <a:gd name="connsiteX328" fmla="*/ 762853 w 4833822"/>
              <a:gd name="connsiteY328" fmla="*/ 1745256 h 5543222"/>
              <a:gd name="connsiteX329" fmla="*/ 1017302 w 4833822"/>
              <a:gd name="connsiteY329" fmla="*/ 2046291 h 5543222"/>
              <a:gd name="connsiteX330" fmla="*/ 1139151 w 4833822"/>
              <a:gd name="connsiteY330" fmla="*/ 2085713 h 5543222"/>
              <a:gd name="connsiteX331" fmla="*/ 1110480 w 4833822"/>
              <a:gd name="connsiteY331" fmla="*/ 1974615 h 5543222"/>
              <a:gd name="connsiteX332" fmla="*/ 1135564 w 4833822"/>
              <a:gd name="connsiteY332" fmla="*/ 1085837 h 5543222"/>
              <a:gd name="connsiteX333" fmla="*/ 1493942 w 4833822"/>
              <a:gd name="connsiteY333" fmla="*/ 426417 h 5543222"/>
              <a:gd name="connsiteX334" fmla="*/ 1547703 w 4833822"/>
              <a:gd name="connsiteY334" fmla="*/ 372662 h 5543222"/>
              <a:gd name="connsiteX335" fmla="*/ 1597877 w 4833822"/>
              <a:gd name="connsiteY335" fmla="*/ 465840 h 5543222"/>
              <a:gd name="connsiteX336" fmla="*/ 2070940 w 4833822"/>
              <a:gd name="connsiteY336" fmla="*/ 1239939 h 5543222"/>
              <a:gd name="connsiteX337" fmla="*/ 1926239 w 4833822"/>
              <a:gd name="connsiteY337" fmla="*/ 501112 h 5543222"/>
              <a:gd name="connsiteX338" fmla="*/ 2546201 w 4833822"/>
              <a:gd name="connsiteY338" fmla="*/ 2452 h 5543222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1926239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2272613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110592 h 5484241"/>
              <a:gd name="connsiteX1" fmla="*/ 2053020 w 4833822"/>
              <a:gd name="connsiteY1" fmla="*/ 5119552 h 5484241"/>
              <a:gd name="connsiteX2" fmla="*/ 1959837 w 4833822"/>
              <a:gd name="connsiteY2" fmla="*/ 5194810 h 5484241"/>
              <a:gd name="connsiteX3" fmla="*/ 2045851 w 4833822"/>
              <a:gd name="connsiteY3" fmla="*/ 5313077 h 5484241"/>
              <a:gd name="connsiteX4" fmla="*/ 2042269 w 4833822"/>
              <a:gd name="connsiteY4" fmla="*/ 5216312 h 5484241"/>
              <a:gd name="connsiteX5" fmla="*/ 2106775 w 4833822"/>
              <a:gd name="connsiteY5" fmla="*/ 5151805 h 5484241"/>
              <a:gd name="connsiteX6" fmla="*/ 2128277 w 4833822"/>
              <a:gd name="connsiteY6" fmla="*/ 5223481 h 5484241"/>
              <a:gd name="connsiteX7" fmla="*/ 2164118 w 4833822"/>
              <a:gd name="connsiteY7" fmla="*/ 5273654 h 5484241"/>
              <a:gd name="connsiteX8" fmla="*/ 2232206 w 4833822"/>
              <a:gd name="connsiteY8" fmla="*/ 5237819 h 5484241"/>
              <a:gd name="connsiteX9" fmla="*/ 2228624 w 4833822"/>
              <a:gd name="connsiteY9" fmla="*/ 5144636 h 5484241"/>
              <a:gd name="connsiteX10" fmla="*/ 2144854 w 4833822"/>
              <a:gd name="connsiteY10" fmla="*/ 5110592 h 5484241"/>
              <a:gd name="connsiteX11" fmla="*/ 2508163 w 4833822"/>
              <a:gd name="connsiteY11" fmla="*/ 5080130 h 5484241"/>
              <a:gd name="connsiteX12" fmla="*/ 2407811 w 4833822"/>
              <a:gd name="connsiteY12" fmla="*/ 5388340 h 5484241"/>
              <a:gd name="connsiteX13" fmla="*/ 2508163 w 4833822"/>
              <a:gd name="connsiteY13" fmla="*/ 5080130 h 5484241"/>
              <a:gd name="connsiteX14" fmla="*/ 2215080 w 4833822"/>
              <a:gd name="connsiteY14" fmla="*/ 4995595 h 5484241"/>
              <a:gd name="connsiteX15" fmla="*/ 2171282 w 4833822"/>
              <a:gd name="connsiteY15" fmla="*/ 5001285 h 5484241"/>
              <a:gd name="connsiteX16" fmla="*/ 2350473 w 4833822"/>
              <a:gd name="connsiteY16" fmla="*/ 5280824 h 5484241"/>
              <a:gd name="connsiteX17" fmla="*/ 2393478 w 4833822"/>
              <a:gd name="connsiteY17" fmla="*/ 5098050 h 5484241"/>
              <a:gd name="connsiteX18" fmla="*/ 2252871 w 4833822"/>
              <a:gd name="connsiteY18" fmla="*/ 4996750 h 5484241"/>
              <a:gd name="connsiteX19" fmla="*/ 2215080 w 4833822"/>
              <a:gd name="connsiteY19" fmla="*/ 4995595 h 5484241"/>
              <a:gd name="connsiteX20" fmla="*/ 3767359 w 4833822"/>
              <a:gd name="connsiteY20" fmla="*/ 4876637 h 5484241"/>
              <a:gd name="connsiteX21" fmla="*/ 3913003 w 4833822"/>
              <a:gd name="connsiteY21" fmla="*/ 4958280 h 5484241"/>
              <a:gd name="connsiteX22" fmla="*/ 3930923 w 4833822"/>
              <a:gd name="connsiteY22" fmla="*/ 4983369 h 5484241"/>
              <a:gd name="connsiteX23" fmla="*/ 3923759 w 4833822"/>
              <a:gd name="connsiteY23" fmla="*/ 5008454 h 5484241"/>
              <a:gd name="connsiteX24" fmla="*/ 3672890 w 4833822"/>
              <a:gd name="connsiteY24" fmla="*/ 4990533 h 5484241"/>
              <a:gd name="connsiteX25" fmla="*/ 3672890 w 4833822"/>
              <a:gd name="connsiteY25" fmla="*/ 4922444 h 5484241"/>
              <a:gd name="connsiteX26" fmla="*/ 3708731 w 4833822"/>
              <a:gd name="connsiteY26" fmla="*/ 4897355 h 5484241"/>
              <a:gd name="connsiteX27" fmla="*/ 3767359 w 4833822"/>
              <a:gd name="connsiteY27" fmla="*/ 4876637 h 5484241"/>
              <a:gd name="connsiteX28" fmla="*/ 3779366 w 4833822"/>
              <a:gd name="connsiteY28" fmla="*/ 4836826 h 5484241"/>
              <a:gd name="connsiteX29" fmla="*/ 3637059 w 4833822"/>
              <a:gd name="connsiteY29" fmla="*/ 4861521 h 5484241"/>
              <a:gd name="connsiteX30" fmla="*/ 3497289 w 4833822"/>
              <a:gd name="connsiteY30" fmla="*/ 5044289 h 5484241"/>
              <a:gd name="connsiteX31" fmla="*/ 3615557 w 4833822"/>
              <a:gd name="connsiteY31" fmla="*/ 4986952 h 5484241"/>
              <a:gd name="connsiteX32" fmla="*/ 3852086 w 4833822"/>
              <a:gd name="connsiteY32" fmla="*/ 5144636 h 5484241"/>
              <a:gd name="connsiteX33" fmla="*/ 3952433 w 4833822"/>
              <a:gd name="connsiteY33" fmla="*/ 4972614 h 5484241"/>
              <a:gd name="connsiteX34" fmla="*/ 3945496 w 4833822"/>
              <a:gd name="connsiteY34" fmla="*/ 4955809 h 5484241"/>
              <a:gd name="connsiteX35" fmla="*/ 3938093 w 4833822"/>
              <a:gd name="connsiteY35" fmla="*/ 4955809 h 5484241"/>
              <a:gd name="connsiteX36" fmla="*/ 3927341 w 4833822"/>
              <a:gd name="connsiteY36" fmla="*/ 4955809 h 5484241"/>
              <a:gd name="connsiteX37" fmla="*/ 3909418 w 4833822"/>
              <a:gd name="connsiteY37" fmla="*/ 4951102 h 5484241"/>
              <a:gd name="connsiteX38" fmla="*/ 3920171 w 4833822"/>
              <a:gd name="connsiteY38" fmla="*/ 4951102 h 5484241"/>
              <a:gd name="connsiteX39" fmla="*/ 3945252 w 4833822"/>
              <a:gd name="connsiteY39" fmla="*/ 4955219 h 5484241"/>
              <a:gd name="connsiteX40" fmla="*/ 3928739 w 4833822"/>
              <a:gd name="connsiteY40" fmla="*/ 4915219 h 5484241"/>
              <a:gd name="connsiteX41" fmla="*/ 3822967 w 4833822"/>
              <a:gd name="connsiteY41" fmla="*/ 4839121 h 5484241"/>
              <a:gd name="connsiteX42" fmla="*/ 3779366 w 4833822"/>
              <a:gd name="connsiteY42" fmla="*/ 4836826 h 5484241"/>
              <a:gd name="connsiteX43" fmla="*/ 4196131 w 4833822"/>
              <a:gd name="connsiteY43" fmla="*/ 4693080 h 5484241"/>
              <a:gd name="connsiteX44" fmla="*/ 4235548 w 4833822"/>
              <a:gd name="connsiteY44" fmla="*/ 4922445 h 5484241"/>
              <a:gd name="connsiteX45" fmla="*/ 4454163 w 4833822"/>
              <a:gd name="connsiteY45" fmla="*/ 4926027 h 5484241"/>
              <a:gd name="connsiteX46" fmla="*/ 4196131 w 4833822"/>
              <a:gd name="connsiteY46" fmla="*/ 4693080 h 5484241"/>
              <a:gd name="connsiteX47" fmla="*/ 1174995 w 4833822"/>
              <a:gd name="connsiteY47" fmla="*/ 4377702 h 5484241"/>
              <a:gd name="connsiteX48" fmla="*/ 1250253 w 4833822"/>
              <a:gd name="connsiteY48" fmla="*/ 4424294 h 5484241"/>
              <a:gd name="connsiteX49" fmla="*/ 1035224 w 4833822"/>
              <a:gd name="connsiteY49" fmla="*/ 4535387 h 5484241"/>
              <a:gd name="connsiteX50" fmla="*/ 981463 w 4833822"/>
              <a:gd name="connsiteY50" fmla="*/ 4510303 h 5484241"/>
              <a:gd name="connsiteX51" fmla="*/ 1174995 w 4833822"/>
              <a:gd name="connsiteY51" fmla="*/ 4377702 h 5484241"/>
              <a:gd name="connsiteX52" fmla="*/ 3960412 w 4833822"/>
              <a:gd name="connsiteY52" fmla="*/ 4348427 h 5484241"/>
              <a:gd name="connsiteX53" fmla="*/ 4095776 w 4833822"/>
              <a:gd name="connsiteY53" fmla="*/ 4406372 h 5484241"/>
              <a:gd name="connsiteX54" fmla="*/ 4052767 w 4833822"/>
              <a:gd name="connsiteY54" fmla="*/ 4435042 h 5484241"/>
              <a:gd name="connsiteX55" fmla="*/ 3852081 w 4833822"/>
              <a:gd name="connsiteY55" fmla="*/ 4402791 h 5484241"/>
              <a:gd name="connsiteX56" fmla="*/ 3859245 w 4833822"/>
              <a:gd name="connsiteY56" fmla="*/ 4366952 h 5484241"/>
              <a:gd name="connsiteX57" fmla="*/ 3917370 w 4833822"/>
              <a:gd name="connsiteY57" fmla="*/ 4349427 h 5484241"/>
              <a:gd name="connsiteX58" fmla="*/ 3960412 w 4833822"/>
              <a:gd name="connsiteY58" fmla="*/ 4348427 h 5484241"/>
              <a:gd name="connsiteX59" fmla="*/ 2177948 w 4833822"/>
              <a:gd name="connsiteY59" fmla="*/ 4254177 h 5484241"/>
              <a:gd name="connsiteX60" fmla="*/ 2146198 w 4833822"/>
              <a:gd name="connsiteY60" fmla="*/ 4277359 h 5484241"/>
              <a:gd name="connsiteX61" fmla="*/ 1680303 w 4833822"/>
              <a:gd name="connsiteY61" fmla="*/ 4976201 h 5484241"/>
              <a:gd name="connsiteX62" fmla="*/ 1762730 w 4833822"/>
              <a:gd name="connsiteY62" fmla="*/ 5338161 h 5484241"/>
              <a:gd name="connsiteX63" fmla="*/ 1802152 w 4833822"/>
              <a:gd name="connsiteY63" fmla="*/ 5058628 h 5484241"/>
              <a:gd name="connsiteX64" fmla="*/ 2081691 w 4833822"/>
              <a:gd name="connsiteY64" fmla="*/ 4900938 h 5484241"/>
              <a:gd name="connsiteX65" fmla="*/ 1845157 w 4833822"/>
              <a:gd name="connsiteY65" fmla="*/ 4983365 h 5484241"/>
              <a:gd name="connsiteX66" fmla="*/ 1744810 w 4833822"/>
              <a:gd name="connsiteY66" fmla="*/ 4954699 h 5484241"/>
              <a:gd name="connsiteX67" fmla="*/ 2060189 w 4833822"/>
              <a:gd name="connsiteY67" fmla="*/ 4800596 h 5484241"/>
              <a:gd name="connsiteX68" fmla="*/ 2178451 w 4833822"/>
              <a:gd name="connsiteY68" fmla="*/ 4739666 h 5484241"/>
              <a:gd name="connsiteX69" fmla="*/ 2293136 w 4833822"/>
              <a:gd name="connsiteY69" fmla="*/ 4273777 h 5484241"/>
              <a:gd name="connsiteX70" fmla="*/ 1999259 w 4833822"/>
              <a:gd name="connsiteY70" fmla="*/ 4689498 h 5484241"/>
              <a:gd name="connsiteX71" fmla="*/ 2196371 w 4833822"/>
              <a:gd name="connsiteY71" fmla="*/ 4259439 h 5484241"/>
              <a:gd name="connsiteX72" fmla="*/ 2177948 w 4833822"/>
              <a:gd name="connsiteY72" fmla="*/ 4254177 h 5484241"/>
              <a:gd name="connsiteX73" fmla="*/ 2511745 w 4833822"/>
              <a:gd name="connsiteY73" fmla="*/ 4241524 h 5484241"/>
              <a:gd name="connsiteX74" fmla="*/ 2482010 w 4833822"/>
              <a:gd name="connsiteY74" fmla="*/ 4469820 h 5484241"/>
              <a:gd name="connsiteX75" fmla="*/ 2486655 w 4833822"/>
              <a:gd name="connsiteY75" fmla="*/ 4535385 h 5484241"/>
              <a:gd name="connsiteX76" fmla="*/ 2514429 w 4833822"/>
              <a:gd name="connsiteY76" fmla="*/ 4551064 h 5484241"/>
              <a:gd name="connsiteX77" fmla="*/ 2526077 w 4833822"/>
              <a:gd name="connsiteY77" fmla="*/ 4574810 h 5484241"/>
              <a:gd name="connsiteX78" fmla="*/ 2486655 w 4833822"/>
              <a:gd name="connsiteY78" fmla="*/ 4535388 h 5484241"/>
              <a:gd name="connsiteX79" fmla="*/ 2486655 w 4833822"/>
              <a:gd name="connsiteY79" fmla="*/ 4535391 h 5484241"/>
              <a:gd name="connsiteX80" fmla="*/ 2440069 w 4833822"/>
              <a:gd name="connsiteY80" fmla="*/ 4811347 h 5484241"/>
              <a:gd name="connsiteX81" fmla="*/ 2375563 w 4833822"/>
              <a:gd name="connsiteY81" fmla="*/ 4374119 h 5484241"/>
              <a:gd name="connsiteX82" fmla="*/ 2296718 w 4833822"/>
              <a:gd name="connsiteY82" fmla="*/ 4743254 h 5484241"/>
              <a:gd name="connsiteX83" fmla="*/ 2429318 w 4833822"/>
              <a:gd name="connsiteY83" fmla="*/ 4865103 h 5484241"/>
              <a:gd name="connsiteX84" fmla="*/ 2493825 w 4833822"/>
              <a:gd name="connsiteY84" fmla="*/ 4764756 h 5484241"/>
              <a:gd name="connsiteX85" fmla="*/ 2529665 w 4833822"/>
              <a:gd name="connsiteY85" fmla="*/ 4574813 h 5484241"/>
              <a:gd name="connsiteX86" fmla="*/ 2511745 w 4833822"/>
              <a:gd name="connsiteY86" fmla="*/ 4241524 h 5484241"/>
              <a:gd name="connsiteX87" fmla="*/ 2808528 w 4833822"/>
              <a:gd name="connsiteY87" fmla="*/ 4239058 h 5484241"/>
              <a:gd name="connsiteX88" fmla="*/ 2784115 w 4833822"/>
              <a:gd name="connsiteY88" fmla="*/ 4252275 h 5484241"/>
              <a:gd name="connsiteX89" fmla="*/ 2798448 w 4833822"/>
              <a:gd name="connsiteY89" fmla="*/ 4327533 h 5484241"/>
              <a:gd name="connsiteX90" fmla="*/ 2880875 w 4833822"/>
              <a:gd name="connsiteY90" fmla="*/ 4442213 h 5484241"/>
              <a:gd name="connsiteX91" fmla="*/ 3142493 w 4833822"/>
              <a:gd name="connsiteY91" fmla="*/ 4771925 h 5484241"/>
              <a:gd name="connsiteX92" fmla="*/ 2891625 w 4833822"/>
              <a:gd name="connsiteY92" fmla="*/ 4607066 h 5484241"/>
              <a:gd name="connsiteX93" fmla="*/ 2683768 w 4833822"/>
              <a:gd name="connsiteY93" fmla="*/ 4363368 h 5484241"/>
              <a:gd name="connsiteX94" fmla="*/ 2651515 w 4833822"/>
              <a:gd name="connsiteY94" fmla="*/ 4388457 h 5484241"/>
              <a:gd name="connsiteX95" fmla="*/ 2866541 w 4833822"/>
              <a:gd name="connsiteY95" fmla="*/ 4632156 h 5484241"/>
              <a:gd name="connsiteX96" fmla="*/ 3389773 w 4833822"/>
              <a:gd name="connsiteY96" fmla="*/ 5230650 h 5484241"/>
              <a:gd name="connsiteX97" fmla="*/ 3637059 w 4833822"/>
              <a:gd name="connsiteY97" fmla="*/ 5273654 h 5484241"/>
              <a:gd name="connsiteX98" fmla="*/ 3246422 w 4833822"/>
              <a:gd name="connsiteY98" fmla="*/ 4904525 h 5484241"/>
              <a:gd name="connsiteX99" fmla="*/ 3400524 w 4833822"/>
              <a:gd name="connsiteY99" fmla="*/ 4954699 h 5484241"/>
              <a:gd name="connsiteX100" fmla="*/ 3336018 w 4833822"/>
              <a:gd name="connsiteY100" fmla="*/ 4807760 h 5484241"/>
              <a:gd name="connsiteX101" fmla="*/ 3095901 w 4833822"/>
              <a:gd name="connsiteY101" fmla="*/ 4546147 h 5484241"/>
              <a:gd name="connsiteX102" fmla="*/ 2862954 w 4833822"/>
              <a:gd name="connsiteY102" fmla="*/ 4277359 h 5484241"/>
              <a:gd name="connsiteX103" fmla="*/ 2808528 w 4833822"/>
              <a:gd name="connsiteY103" fmla="*/ 4239058 h 5484241"/>
              <a:gd name="connsiteX104" fmla="*/ 1587125 w 4833822"/>
              <a:gd name="connsiteY104" fmla="*/ 4194933 h 5484241"/>
              <a:gd name="connsiteX105" fmla="*/ 798688 w 4833822"/>
              <a:gd name="connsiteY105" fmla="*/ 4402796 h 5484241"/>
              <a:gd name="connsiteX106" fmla="*/ 780768 w 4833822"/>
              <a:gd name="connsiteY106" fmla="*/ 5026374 h 5484241"/>
              <a:gd name="connsiteX107" fmla="*/ 791519 w 4833822"/>
              <a:gd name="connsiteY107" fmla="*/ 4832850 h 5484241"/>
              <a:gd name="connsiteX108" fmla="*/ 709092 w 4833822"/>
              <a:gd name="connsiteY108" fmla="*/ 4470884 h 5484241"/>
              <a:gd name="connsiteX109" fmla="*/ 368634 w 4833822"/>
              <a:gd name="connsiteY109" fmla="*/ 4481635 h 5484241"/>
              <a:gd name="connsiteX110" fmla="*/ 332793 w 4833822"/>
              <a:gd name="connsiteY110" fmla="*/ 4506725 h 5484241"/>
              <a:gd name="connsiteX111" fmla="*/ 368634 w 4833822"/>
              <a:gd name="connsiteY111" fmla="*/ 4521058 h 5484241"/>
              <a:gd name="connsiteX112" fmla="*/ 350714 w 4833822"/>
              <a:gd name="connsiteY112" fmla="*/ 4822098 h 5484241"/>
              <a:gd name="connsiteX113" fmla="*/ 447479 w 4833822"/>
              <a:gd name="connsiteY113" fmla="*/ 4886605 h 5484241"/>
              <a:gd name="connsiteX114" fmla="*/ 486896 w 4833822"/>
              <a:gd name="connsiteY114" fmla="*/ 4786258 h 5484241"/>
              <a:gd name="connsiteX115" fmla="*/ 468981 w 4833822"/>
              <a:gd name="connsiteY115" fmla="*/ 4667991 h 5484241"/>
              <a:gd name="connsiteX116" fmla="*/ 372216 w 4833822"/>
              <a:gd name="connsiteY116" fmla="*/ 4775507 h 5484241"/>
              <a:gd name="connsiteX117" fmla="*/ 382967 w 4833822"/>
              <a:gd name="connsiteY117" fmla="*/ 4624986 h 5484241"/>
              <a:gd name="connsiteX118" fmla="*/ 497647 w 4833822"/>
              <a:gd name="connsiteY118" fmla="*/ 4585564 h 5484241"/>
              <a:gd name="connsiteX119" fmla="*/ 569323 w 4833822"/>
              <a:gd name="connsiteY119" fmla="*/ 4700249 h 5484241"/>
              <a:gd name="connsiteX120" fmla="*/ 580074 w 4833822"/>
              <a:gd name="connsiteY120" fmla="*/ 4911689 h 5484241"/>
              <a:gd name="connsiteX121" fmla="*/ 612332 w 4833822"/>
              <a:gd name="connsiteY121" fmla="*/ 4667991 h 5484241"/>
              <a:gd name="connsiteX122" fmla="*/ 497647 w 4833822"/>
              <a:gd name="connsiteY122" fmla="*/ 4435044 h 5484241"/>
              <a:gd name="connsiteX123" fmla="*/ 730594 w 4833822"/>
              <a:gd name="connsiteY123" fmla="*/ 4840013 h 5484241"/>
              <a:gd name="connsiteX124" fmla="*/ 547826 w 4833822"/>
              <a:gd name="connsiteY124" fmla="*/ 5004872 h 5484241"/>
              <a:gd name="connsiteX125" fmla="*/ 834528 w 4833822"/>
              <a:gd name="connsiteY125" fmla="*/ 5037125 h 5484241"/>
              <a:gd name="connsiteX126" fmla="*/ 1533370 w 4833822"/>
              <a:gd name="connsiteY126" fmla="*/ 4521058 h 5484241"/>
              <a:gd name="connsiteX127" fmla="*/ 1633712 w 4833822"/>
              <a:gd name="connsiteY127" fmla="*/ 4388457 h 5484241"/>
              <a:gd name="connsiteX128" fmla="*/ 1142733 w 4833822"/>
              <a:gd name="connsiteY128" fmla="*/ 4703831 h 5484241"/>
              <a:gd name="connsiteX129" fmla="*/ 1031635 w 4833822"/>
              <a:gd name="connsiteY129" fmla="*/ 4732503 h 5484241"/>
              <a:gd name="connsiteX130" fmla="*/ 1096142 w 4833822"/>
              <a:gd name="connsiteY130" fmla="*/ 4632156 h 5484241"/>
              <a:gd name="connsiteX131" fmla="*/ 1587125 w 4833822"/>
              <a:gd name="connsiteY131" fmla="*/ 4194933 h 5484241"/>
              <a:gd name="connsiteX132" fmla="*/ 3072607 w 4833822"/>
              <a:gd name="connsiteY132" fmla="*/ 4185973 h 5484241"/>
              <a:gd name="connsiteX133" fmla="*/ 2988391 w 4833822"/>
              <a:gd name="connsiteY133" fmla="*/ 4220017 h 5484241"/>
              <a:gd name="connsiteX134" fmla="*/ 3038564 w 4833822"/>
              <a:gd name="connsiteY134" fmla="*/ 4331115 h 5484241"/>
              <a:gd name="connsiteX135" fmla="*/ 3407693 w 4833822"/>
              <a:gd name="connsiteY135" fmla="*/ 4746836 h 5484241"/>
              <a:gd name="connsiteX136" fmla="*/ 3576134 w 4833822"/>
              <a:gd name="connsiteY136" fmla="*/ 4786258 h 5484241"/>
              <a:gd name="connsiteX137" fmla="*/ 4002606 w 4833822"/>
              <a:gd name="connsiteY137" fmla="*/ 4890187 h 5484241"/>
              <a:gd name="connsiteX138" fmla="*/ 4124455 w 4833822"/>
              <a:gd name="connsiteY138" fmla="*/ 4972614 h 5484241"/>
              <a:gd name="connsiteX139" fmla="*/ 3586885 w 4833822"/>
              <a:gd name="connsiteY139" fmla="*/ 4424293 h 5484241"/>
              <a:gd name="connsiteX140" fmla="*/ 3339600 w 4833822"/>
              <a:gd name="connsiteY140" fmla="*/ 4280941 h 5484241"/>
              <a:gd name="connsiteX141" fmla="*/ 3551045 w 4833822"/>
              <a:gd name="connsiteY141" fmla="*/ 4456551 h 5484241"/>
              <a:gd name="connsiteX142" fmla="*/ 3658561 w 4833822"/>
              <a:gd name="connsiteY142" fmla="*/ 4639325 h 5484241"/>
              <a:gd name="connsiteX143" fmla="*/ 3536712 w 4833822"/>
              <a:gd name="connsiteY143" fmla="*/ 4564062 h 5484241"/>
              <a:gd name="connsiteX144" fmla="*/ 3167577 w 4833822"/>
              <a:gd name="connsiteY144" fmla="*/ 4227186 h 5484241"/>
              <a:gd name="connsiteX145" fmla="*/ 3072607 w 4833822"/>
              <a:gd name="connsiteY145" fmla="*/ 4185973 h 5484241"/>
              <a:gd name="connsiteX146" fmla="*/ 1497530 w 4833822"/>
              <a:gd name="connsiteY146" fmla="*/ 4098173 h 5484241"/>
              <a:gd name="connsiteX147" fmla="*/ 644585 w 4833822"/>
              <a:gd name="connsiteY147" fmla="*/ 4223604 h 5484241"/>
              <a:gd name="connsiteX148" fmla="*/ 404469 w 4833822"/>
              <a:gd name="connsiteY148" fmla="*/ 4298861 h 5484241"/>
              <a:gd name="connsiteX149" fmla="*/ 218113 w 4833822"/>
              <a:gd name="connsiteY149" fmla="*/ 4452964 h 5484241"/>
              <a:gd name="connsiteX150" fmla="*/ 347132 w 4833822"/>
              <a:gd name="connsiteY150" fmla="*/ 4972614 h 5484241"/>
              <a:gd name="connsiteX151" fmla="*/ 218113 w 4833822"/>
              <a:gd name="connsiteY151" fmla="*/ 4607066 h 5484241"/>
              <a:gd name="connsiteX152" fmla="*/ 289789 w 4833822"/>
              <a:gd name="connsiteY152" fmla="*/ 4499555 h 5484241"/>
              <a:gd name="connsiteX153" fmla="*/ 271869 w 4833822"/>
              <a:gd name="connsiteY153" fmla="*/ 4485222 h 5484241"/>
              <a:gd name="connsiteX154" fmla="*/ 304127 w 4833822"/>
              <a:gd name="connsiteY154" fmla="*/ 4392039 h 5484241"/>
              <a:gd name="connsiteX155" fmla="*/ 400887 w 4833822"/>
              <a:gd name="connsiteY155" fmla="*/ 4309613 h 5484241"/>
              <a:gd name="connsiteX156" fmla="*/ 404469 w 4833822"/>
              <a:gd name="connsiteY156" fmla="*/ 4302443 h 5484241"/>
              <a:gd name="connsiteX157" fmla="*/ 408056 w 4833822"/>
              <a:gd name="connsiteY157" fmla="*/ 4302443 h 5484241"/>
              <a:gd name="connsiteX158" fmla="*/ 569323 w 4833822"/>
              <a:gd name="connsiteY158" fmla="*/ 4259439 h 5484241"/>
              <a:gd name="connsiteX159" fmla="*/ 777186 w 4833822"/>
              <a:gd name="connsiteY159" fmla="*/ 4370537 h 5484241"/>
              <a:gd name="connsiteX160" fmla="*/ 1250249 w 4833822"/>
              <a:gd name="connsiteY160" fmla="*/ 4202096 h 5484241"/>
              <a:gd name="connsiteX161" fmla="*/ 1497530 w 4833822"/>
              <a:gd name="connsiteY161" fmla="*/ 4098173 h 5484241"/>
              <a:gd name="connsiteX162" fmla="*/ 3393360 w 4833822"/>
              <a:gd name="connsiteY162" fmla="*/ 4057403 h 5484241"/>
              <a:gd name="connsiteX163" fmla="*/ 3271511 w 4833822"/>
              <a:gd name="connsiteY163" fmla="*/ 4094586 h 5484241"/>
              <a:gd name="connsiteX164" fmla="*/ 3486538 w 4833822"/>
              <a:gd name="connsiteY164" fmla="*/ 4223604 h 5484241"/>
              <a:gd name="connsiteX165" fmla="*/ 4092197 w 4833822"/>
              <a:gd name="connsiteY165" fmla="*/ 4556898 h 5484241"/>
              <a:gd name="connsiteX166" fmla="*/ 3873588 w 4833822"/>
              <a:gd name="connsiteY166" fmla="*/ 4556898 h 5484241"/>
              <a:gd name="connsiteX167" fmla="*/ 4002606 w 4833822"/>
              <a:gd name="connsiteY167" fmla="*/ 4685911 h 5484241"/>
              <a:gd name="connsiteX168" fmla="*/ 4106535 w 4833822"/>
              <a:gd name="connsiteY168" fmla="*/ 4657240 h 5484241"/>
              <a:gd name="connsiteX169" fmla="*/ 4325144 w 4833822"/>
              <a:gd name="connsiteY169" fmla="*/ 4331115 h 5484241"/>
              <a:gd name="connsiteX170" fmla="*/ 4038441 w 4833822"/>
              <a:gd name="connsiteY170" fmla="*/ 4241524 h 5484241"/>
              <a:gd name="connsiteX171" fmla="*/ 3624178 w 4833822"/>
              <a:gd name="connsiteY171" fmla="*/ 4227912 h 5484241"/>
              <a:gd name="connsiteX172" fmla="*/ 3486739 w 4833822"/>
              <a:gd name="connsiteY172" fmla="*/ 4202133 h 5484241"/>
              <a:gd name="connsiteX173" fmla="*/ 3486739 w 4833822"/>
              <a:gd name="connsiteY173" fmla="*/ 4206128 h 5484241"/>
              <a:gd name="connsiteX174" fmla="*/ 3485394 w 4833822"/>
              <a:gd name="connsiteY174" fmla="*/ 4203439 h 5484241"/>
              <a:gd name="connsiteX175" fmla="*/ 3486706 w 4833822"/>
              <a:gd name="connsiteY175" fmla="*/ 4202127 h 5484241"/>
              <a:gd name="connsiteX176" fmla="*/ 3486538 w 4833822"/>
              <a:gd name="connsiteY176" fmla="*/ 4202096 h 5484241"/>
              <a:gd name="connsiteX177" fmla="*/ 3543876 w 4833822"/>
              <a:gd name="connsiteY177" fmla="*/ 4141172 h 5484241"/>
              <a:gd name="connsiteX178" fmla="*/ 4518674 w 4833822"/>
              <a:gd name="connsiteY178" fmla="*/ 4288110 h 5484241"/>
              <a:gd name="connsiteX179" fmla="*/ 4328731 w 4833822"/>
              <a:gd name="connsiteY179" fmla="*/ 4485222 h 5484241"/>
              <a:gd name="connsiteX180" fmla="*/ 4457745 w 4833822"/>
              <a:gd name="connsiteY180" fmla="*/ 4413541 h 5484241"/>
              <a:gd name="connsiteX181" fmla="*/ 4579599 w 4833822"/>
              <a:gd name="connsiteY181" fmla="*/ 4406378 h 5484241"/>
              <a:gd name="connsiteX182" fmla="*/ 4500754 w 4833822"/>
              <a:gd name="connsiteY182" fmla="*/ 4485222 h 5484241"/>
              <a:gd name="connsiteX183" fmla="*/ 4314393 w 4833822"/>
              <a:gd name="connsiteY183" fmla="*/ 4718170 h 5484241"/>
              <a:gd name="connsiteX184" fmla="*/ 4346651 w 4833822"/>
              <a:gd name="connsiteY184" fmla="*/ 4782676 h 5484241"/>
              <a:gd name="connsiteX185" fmla="*/ 4403989 w 4833822"/>
              <a:gd name="connsiteY185" fmla="*/ 4732503 h 5484241"/>
              <a:gd name="connsiteX186" fmla="*/ 4482833 w 4833822"/>
              <a:gd name="connsiteY186" fmla="*/ 4542560 h 5484241"/>
              <a:gd name="connsiteX187" fmla="*/ 4590350 w 4833822"/>
              <a:gd name="connsiteY187" fmla="*/ 4521058 h 5484241"/>
              <a:gd name="connsiteX188" fmla="*/ 4608265 w 4833822"/>
              <a:gd name="connsiteY188" fmla="*/ 4603484 h 5484241"/>
              <a:gd name="connsiteX189" fmla="*/ 4608265 w 4833822"/>
              <a:gd name="connsiteY189" fmla="*/ 4607066 h 5484241"/>
              <a:gd name="connsiteX190" fmla="*/ 4421909 w 4833822"/>
              <a:gd name="connsiteY190" fmla="*/ 4818511 h 5484241"/>
              <a:gd name="connsiteX191" fmla="*/ 4608265 w 4833822"/>
              <a:gd name="connsiteY191" fmla="*/ 4607066 h 5484241"/>
              <a:gd name="connsiteX192" fmla="*/ 4611852 w 4833822"/>
              <a:gd name="connsiteY192" fmla="*/ 4603484 h 5484241"/>
              <a:gd name="connsiteX193" fmla="*/ 4611852 w 4833822"/>
              <a:gd name="connsiteY193" fmla="*/ 4599902 h 5484241"/>
              <a:gd name="connsiteX194" fmla="*/ 4694279 w 4833822"/>
              <a:gd name="connsiteY194" fmla="*/ 4585564 h 5484241"/>
              <a:gd name="connsiteX195" fmla="*/ 4651275 w 4833822"/>
              <a:gd name="connsiteY195" fmla="*/ 4409960 h 5484241"/>
              <a:gd name="connsiteX196" fmla="*/ 4572429 w 4833822"/>
              <a:gd name="connsiteY196" fmla="*/ 4291692 h 5484241"/>
              <a:gd name="connsiteX197" fmla="*/ 4583181 w 4833822"/>
              <a:gd name="connsiteY197" fmla="*/ 4198515 h 5484241"/>
              <a:gd name="connsiteX198" fmla="*/ 4436247 w 4833822"/>
              <a:gd name="connsiteY198" fmla="*/ 4151928 h 5484241"/>
              <a:gd name="connsiteX199" fmla="*/ 3504459 w 4833822"/>
              <a:gd name="connsiteY199" fmla="*/ 4065914 h 5484241"/>
              <a:gd name="connsiteX200" fmla="*/ 3393360 w 4833822"/>
              <a:gd name="connsiteY200" fmla="*/ 4057403 h 5484241"/>
              <a:gd name="connsiteX201" fmla="*/ 655337 w 4833822"/>
              <a:gd name="connsiteY201" fmla="*/ 3926145 h 5484241"/>
              <a:gd name="connsiteX202" fmla="*/ 637416 w 4833822"/>
              <a:gd name="connsiteY202" fmla="*/ 3983488 h 5484241"/>
              <a:gd name="connsiteX203" fmla="*/ 863200 w 4833822"/>
              <a:gd name="connsiteY203" fmla="*/ 4087417 h 5484241"/>
              <a:gd name="connsiteX204" fmla="*/ 734181 w 4833822"/>
              <a:gd name="connsiteY204" fmla="*/ 3947652 h 5484241"/>
              <a:gd name="connsiteX205" fmla="*/ 655337 w 4833822"/>
              <a:gd name="connsiteY205" fmla="*/ 3926145 h 5484241"/>
              <a:gd name="connsiteX206" fmla="*/ 465399 w 4833822"/>
              <a:gd name="connsiteY206" fmla="*/ 3886728 h 5484241"/>
              <a:gd name="connsiteX207" fmla="*/ 465399 w 4833822"/>
              <a:gd name="connsiteY207" fmla="*/ 4087417 h 5484241"/>
              <a:gd name="connsiteX208" fmla="*/ 501234 w 4833822"/>
              <a:gd name="connsiteY208" fmla="*/ 4144759 h 5484241"/>
              <a:gd name="connsiteX209" fmla="*/ 554990 w 4833822"/>
              <a:gd name="connsiteY209" fmla="*/ 4091004 h 5484241"/>
              <a:gd name="connsiteX210" fmla="*/ 465399 w 4833822"/>
              <a:gd name="connsiteY210" fmla="*/ 3886728 h 5484241"/>
              <a:gd name="connsiteX211" fmla="*/ 4325169 w 4833822"/>
              <a:gd name="connsiteY211" fmla="*/ 3805831 h 5484241"/>
              <a:gd name="connsiteX212" fmla="*/ 3959602 w 4833822"/>
              <a:gd name="connsiteY212" fmla="*/ 4012159 h 5484241"/>
              <a:gd name="connsiteX213" fmla="*/ 4360985 w 4833822"/>
              <a:gd name="connsiteY213" fmla="*/ 3922563 h 5484241"/>
              <a:gd name="connsiteX214" fmla="*/ 4278558 w 4833822"/>
              <a:gd name="connsiteY214" fmla="*/ 4033661 h 5484241"/>
              <a:gd name="connsiteX215" fmla="*/ 4454163 w 4833822"/>
              <a:gd name="connsiteY215" fmla="*/ 3987070 h 5484241"/>
              <a:gd name="connsiteX216" fmla="*/ 4368153 w 4833822"/>
              <a:gd name="connsiteY216" fmla="*/ 3811465 h 5484241"/>
              <a:gd name="connsiteX217" fmla="*/ 4325169 w 4833822"/>
              <a:gd name="connsiteY217" fmla="*/ 3805831 h 5484241"/>
              <a:gd name="connsiteX218" fmla="*/ 4156709 w 4833822"/>
              <a:gd name="connsiteY218" fmla="*/ 3772043 h 5484241"/>
              <a:gd name="connsiteX219" fmla="*/ 3748157 w 4833822"/>
              <a:gd name="connsiteY219" fmla="*/ 3854469 h 5484241"/>
              <a:gd name="connsiteX220" fmla="*/ 3529543 w 4833822"/>
              <a:gd name="connsiteY220" fmla="*/ 3976318 h 5484241"/>
              <a:gd name="connsiteX221" fmla="*/ 3805494 w 4833822"/>
              <a:gd name="connsiteY221" fmla="*/ 3879559 h 5484241"/>
              <a:gd name="connsiteX222" fmla="*/ 4156709 w 4833822"/>
              <a:gd name="connsiteY222" fmla="*/ 3772043 h 5484241"/>
              <a:gd name="connsiteX223" fmla="*/ 399937 w 4833822"/>
              <a:gd name="connsiteY223" fmla="*/ 3728255 h 5484241"/>
              <a:gd name="connsiteX224" fmla="*/ 210944 w 4833822"/>
              <a:gd name="connsiteY224" fmla="*/ 3807883 h 5484241"/>
              <a:gd name="connsiteX225" fmla="*/ 124936 w 4833822"/>
              <a:gd name="connsiteY225" fmla="*/ 3951234 h 5484241"/>
              <a:gd name="connsiteX226" fmla="*/ 275451 w 4833822"/>
              <a:gd name="connsiteY226" fmla="*/ 3944065 h 5484241"/>
              <a:gd name="connsiteX227" fmla="*/ 304127 w 4833822"/>
              <a:gd name="connsiteY227" fmla="*/ 3961985 h 5484241"/>
              <a:gd name="connsiteX228" fmla="*/ 271869 w 4833822"/>
              <a:gd name="connsiteY228" fmla="*/ 4198515 h 5484241"/>
              <a:gd name="connsiteX229" fmla="*/ 311291 w 4833822"/>
              <a:gd name="connsiteY229" fmla="*/ 4040830 h 5484241"/>
              <a:gd name="connsiteX230" fmla="*/ 243203 w 4833822"/>
              <a:gd name="connsiteY230" fmla="*/ 3832967 h 5484241"/>
              <a:gd name="connsiteX231" fmla="*/ 1214409 w 4833822"/>
              <a:gd name="connsiteY231" fmla="*/ 3811465 h 5484241"/>
              <a:gd name="connsiteX232" fmla="*/ 465399 w 4833822"/>
              <a:gd name="connsiteY232" fmla="*/ 3729038 h 5484241"/>
              <a:gd name="connsiteX233" fmla="*/ 399937 w 4833822"/>
              <a:gd name="connsiteY233" fmla="*/ 3728255 h 5484241"/>
              <a:gd name="connsiteX234" fmla="*/ 2524908 w 4833822"/>
              <a:gd name="connsiteY234" fmla="*/ 2593956 h 5484241"/>
              <a:gd name="connsiteX235" fmla="*/ 2732856 w 4833822"/>
              <a:gd name="connsiteY235" fmla="*/ 3235875 h 5484241"/>
              <a:gd name="connsiteX236" fmla="*/ 2775802 w 4833822"/>
              <a:gd name="connsiteY236" fmla="*/ 3305944 h 5484241"/>
              <a:gd name="connsiteX237" fmla="*/ 2823267 w 4833822"/>
              <a:gd name="connsiteY237" fmla="*/ 3229094 h 5484241"/>
              <a:gd name="connsiteX238" fmla="*/ 2879774 w 4833822"/>
              <a:gd name="connsiteY238" fmla="*/ 3018888 h 5484241"/>
              <a:gd name="connsiteX239" fmla="*/ 2920458 w 4833822"/>
              <a:gd name="connsiteY239" fmla="*/ 3552313 h 5484241"/>
              <a:gd name="connsiteX240" fmla="*/ 3132925 w 4833822"/>
              <a:gd name="connsiteY240" fmla="*/ 3493546 h 5484241"/>
              <a:gd name="connsiteX241" fmla="*/ 2879774 w 4833822"/>
              <a:gd name="connsiteY241" fmla="*/ 3868754 h 5484241"/>
              <a:gd name="connsiteX242" fmla="*/ 2131619 w 4833822"/>
              <a:gd name="connsiteY242" fmla="*/ 3816768 h 5484241"/>
              <a:gd name="connsiteX243" fmla="*/ 1894289 w 4833822"/>
              <a:gd name="connsiteY243" fmla="*/ 3466424 h 5484241"/>
              <a:gd name="connsiteX244" fmla="*/ 2075111 w 4833822"/>
              <a:gd name="connsiteY244" fmla="*/ 3554575 h 5484241"/>
              <a:gd name="connsiteX245" fmla="*/ 2086414 w 4833822"/>
              <a:gd name="connsiteY245" fmla="*/ 3039230 h 5484241"/>
              <a:gd name="connsiteX246" fmla="*/ 2163263 w 4833822"/>
              <a:gd name="connsiteY246" fmla="*/ 3183889 h 5484241"/>
              <a:gd name="connsiteX247" fmla="*/ 2224289 w 4833822"/>
              <a:gd name="connsiteY247" fmla="*/ 3229094 h 5484241"/>
              <a:gd name="connsiteX248" fmla="*/ 2242372 w 4833822"/>
              <a:gd name="connsiteY248" fmla="*/ 3165806 h 5484241"/>
              <a:gd name="connsiteX249" fmla="*/ 2524908 w 4833822"/>
              <a:gd name="connsiteY249" fmla="*/ 2593956 h 5484241"/>
              <a:gd name="connsiteX250" fmla="*/ 2540406 w 4833822"/>
              <a:gd name="connsiteY250" fmla="*/ 1786615 h 5484241"/>
              <a:gd name="connsiteX251" fmla="*/ 2092432 w 4833822"/>
              <a:gd name="connsiteY251" fmla="*/ 2693312 h 5484241"/>
              <a:gd name="connsiteX252" fmla="*/ 2063761 w 4833822"/>
              <a:gd name="connsiteY252" fmla="*/ 2793659 h 5484241"/>
              <a:gd name="connsiteX253" fmla="*/ 1967001 w 4833822"/>
              <a:gd name="connsiteY253" fmla="*/ 2721983 h 5484241"/>
              <a:gd name="connsiteX254" fmla="*/ 1845152 w 4833822"/>
              <a:gd name="connsiteY254" fmla="*/ 2492619 h 5484241"/>
              <a:gd name="connsiteX255" fmla="*/ 1827232 w 4833822"/>
              <a:gd name="connsiteY255" fmla="*/ 3309726 h 5484241"/>
              <a:gd name="connsiteX256" fmla="*/ 1540529 w 4833822"/>
              <a:gd name="connsiteY256" fmla="*/ 3169957 h 5484241"/>
              <a:gd name="connsiteX257" fmla="*/ 1916828 w 4833822"/>
              <a:gd name="connsiteY257" fmla="*/ 3725446 h 5484241"/>
              <a:gd name="connsiteX258" fmla="*/ 3103066 w 4833822"/>
              <a:gd name="connsiteY258" fmla="*/ 3807873 h 5484241"/>
              <a:gd name="connsiteX259" fmla="*/ 3504448 w 4833822"/>
              <a:gd name="connsiteY259" fmla="*/ 3212961 h 5484241"/>
              <a:gd name="connsiteX260" fmla="*/ 3167572 w 4833822"/>
              <a:gd name="connsiteY260" fmla="*/ 3306139 h 5484241"/>
              <a:gd name="connsiteX261" fmla="*/ 3103066 w 4833822"/>
              <a:gd name="connsiteY261" fmla="*/ 2460365 h 5484241"/>
              <a:gd name="connsiteX262" fmla="*/ 3013470 w 4833822"/>
              <a:gd name="connsiteY262" fmla="*/ 2793659 h 5484241"/>
              <a:gd name="connsiteX263" fmla="*/ 2938212 w 4833822"/>
              <a:gd name="connsiteY263" fmla="*/ 2915508 h 5484241"/>
              <a:gd name="connsiteX264" fmla="*/ 2870119 w 4833822"/>
              <a:gd name="connsiteY264" fmla="*/ 2804410 h 5484241"/>
              <a:gd name="connsiteX265" fmla="*/ 2540406 w 4833822"/>
              <a:gd name="connsiteY265" fmla="*/ 1786615 h 5484241"/>
              <a:gd name="connsiteX266" fmla="*/ 357884 w 4833822"/>
              <a:gd name="connsiteY266" fmla="*/ 1714944 h 5484241"/>
              <a:gd name="connsiteX267" fmla="*/ 422396 w 4833822"/>
              <a:gd name="connsiteY267" fmla="*/ 1797371 h 5484241"/>
              <a:gd name="connsiteX268" fmla="*/ 522738 w 4833822"/>
              <a:gd name="connsiteY268" fmla="*/ 2299102 h 5484241"/>
              <a:gd name="connsiteX269" fmla="*/ 490485 w 4833822"/>
              <a:gd name="connsiteY269" fmla="*/ 2438872 h 5484241"/>
              <a:gd name="connsiteX270" fmla="*/ 386555 w 4833822"/>
              <a:gd name="connsiteY270" fmla="*/ 2338525 h 5484241"/>
              <a:gd name="connsiteX271" fmla="*/ 286208 w 4833822"/>
              <a:gd name="connsiteY271" fmla="*/ 1797371 h 5484241"/>
              <a:gd name="connsiteX272" fmla="*/ 357884 w 4833822"/>
              <a:gd name="connsiteY272" fmla="*/ 1714944 h 5484241"/>
              <a:gd name="connsiteX273" fmla="*/ 4036204 w 4833822"/>
              <a:gd name="connsiteY273" fmla="*/ 297553 h 5484241"/>
              <a:gd name="connsiteX274" fmla="*/ 4110123 w 4833822"/>
              <a:gd name="connsiteY274" fmla="*/ 360268 h 5484241"/>
              <a:gd name="connsiteX275" fmla="*/ 4063531 w 4833822"/>
              <a:gd name="connsiteY275" fmla="*/ 1170212 h 5484241"/>
              <a:gd name="connsiteX276" fmla="*/ 3938100 w 4833822"/>
              <a:gd name="connsiteY276" fmla="*/ 858418 h 5484241"/>
              <a:gd name="connsiteX277" fmla="*/ 3970353 w 4833822"/>
              <a:gd name="connsiteY277" fmla="*/ 363855 h 5484241"/>
              <a:gd name="connsiteX278" fmla="*/ 4036204 w 4833822"/>
              <a:gd name="connsiteY278" fmla="*/ 297553 h 5484241"/>
              <a:gd name="connsiteX279" fmla="*/ 915320 w 4833822"/>
              <a:gd name="connsiteY279" fmla="*/ 39124 h 5484241"/>
              <a:gd name="connsiteX280" fmla="*/ 1020430 w 4833822"/>
              <a:gd name="connsiteY280" fmla="*/ 719886 h 5484241"/>
              <a:gd name="connsiteX281" fmla="*/ 811383 w 4833822"/>
              <a:gd name="connsiteY281" fmla="*/ 680300 h 5484241"/>
              <a:gd name="connsiteX282" fmla="*/ 915320 w 4833822"/>
              <a:gd name="connsiteY282" fmla="*/ 39124 h 5484241"/>
              <a:gd name="connsiteX283" fmla="*/ 2447238 w 4833822"/>
              <a:gd name="connsiteY283" fmla="*/ 2849 h 5484241"/>
              <a:gd name="connsiteX284" fmla="*/ 3047525 w 4833822"/>
              <a:gd name="connsiteY284" fmla="*/ 645869 h 5484241"/>
              <a:gd name="connsiteX285" fmla="*/ 3054443 w 4833822"/>
              <a:gd name="connsiteY285" fmla="*/ 1319671 h 5484241"/>
              <a:gd name="connsiteX286" fmla="*/ 3282263 w 4833822"/>
              <a:gd name="connsiteY286" fmla="*/ 460614 h 5484241"/>
              <a:gd name="connsiteX287" fmla="*/ 3257173 w 4833822"/>
              <a:gd name="connsiteY287" fmla="*/ 320845 h 5484241"/>
              <a:gd name="connsiteX288" fmla="*/ 3278681 w 4833822"/>
              <a:gd name="connsiteY288" fmla="*/ 231249 h 5484241"/>
              <a:gd name="connsiteX289" fmla="*/ 3361107 w 4833822"/>
              <a:gd name="connsiteY289" fmla="*/ 288592 h 5484241"/>
              <a:gd name="connsiteX290" fmla="*/ 3884339 w 4833822"/>
              <a:gd name="connsiteY290" fmla="*/ 1600262 h 5484241"/>
              <a:gd name="connsiteX291" fmla="*/ 3776823 w 4833822"/>
              <a:gd name="connsiteY291" fmla="*/ 2220257 h 5484241"/>
              <a:gd name="connsiteX292" fmla="*/ 4002606 w 4833822"/>
              <a:gd name="connsiteY292" fmla="*/ 2001648 h 5484241"/>
              <a:gd name="connsiteX293" fmla="*/ 4059943 w 4833822"/>
              <a:gd name="connsiteY293" fmla="*/ 1937137 h 5484241"/>
              <a:gd name="connsiteX294" fmla="*/ 4117286 w 4833822"/>
              <a:gd name="connsiteY294" fmla="*/ 2012399 h 5484241"/>
              <a:gd name="connsiteX295" fmla="*/ 4131625 w 4833822"/>
              <a:gd name="connsiteY295" fmla="*/ 2825921 h 5484241"/>
              <a:gd name="connsiteX296" fmla="*/ 3755321 w 4833822"/>
              <a:gd name="connsiteY296" fmla="*/ 3657363 h 5484241"/>
              <a:gd name="connsiteX297" fmla="*/ 3723067 w 4833822"/>
              <a:gd name="connsiteY297" fmla="*/ 3732620 h 5484241"/>
              <a:gd name="connsiteX298" fmla="*/ 4099366 w 4833822"/>
              <a:gd name="connsiteY298" fmla="*/ 3671696 h 5484241"/>
              <a:gd name="connsiteX299" fmla="*/ 4550927 w 4833822"/>
              <a:gd name="connsiteY299" fmla="*/ 4022910 h 5484241"/>
              <a:gd name="connsiteX300" fmla="*/ 4604683 w 4833822"/>
              <a:gd name="connsiteY300" fmla="*/ 4123257 h 5484241"/>
              <a:gd name="connsiteX301" fmla="*/ 4576011 w 4833822"/>
              <a:gd name="connsiteY301" fmla="*/ 4965450 h 5484241"/>
              <a:gd name="connsiteX302" fmla="*/ 4432660 w 4833822"/>
              <a:gd name="connsiteY302" fmla="*/ 5026374 h 5484241"/>
              <a:gd name="connsiteX303" fmla="*/ 3999019 w 4833822"/>
              <a:gd name="connsiteY303" fmla="*/ 5259321 h 5484241"/>
              <a:gd name="connsiteX304" fmla="*/ 3192667 w 4833822"/>
              <a:gd name="connsiteY304" fmla="*/ 5191228 h 5484241"/>
              <a:gd name="connsiteX305" fmla="*/ 2662265 w 4833822"/>
              <a:gd name="connsiteY305" fmla="*/ 4560480 h 5484241"/>
              <a:gd name="connsiteX306" fmla="*/ 2680186 w 4833822"/>
              <a:gd name="connsiteY306" fmla="*/ 4879436 h 5484241"/>
              <a:gd name="connsiteX307" fmla="*/ 2655096 w 4833822"/>
              <a:gd name="connsiteY307" fmla="*/ 5191228 h 5484241"/>
              <a:gd name="connsiteX308" fmla="*/ 2063771 w 4833822"/>
              <a:gd name="connsiteY308" fmla="*/ 5477930 h 5484241"/>
              <a:gd name="connsiteX309" fmla="*/ 1827242 w 4833822"/>
              <a:gd name="connsiteY309" fmla="*/ 5427757 h 5484241"/>
              <a:gd name="connsiteX310" fmla="*/ 1594295 w 4833822"/>
              <a:gd name="connsiteY310" fmla="*/ 4886605 h 5484241"/>
              <a:gd name="connsiteX311" fmla="*/ 1952673 w 4833822"/>
              <a:gd name="connsiteY311" fmla="*/ 4352617 h 5484241"/>
              <a:gd name="connsiteX312" fmla="*/ 2020761 w 4833822"/>
              <a:gd name="connsiteY312" fmla="*/ 4220017 h 5484241"/>
              <a:gd name="connsiteX313" fmla="*/ 1841575 w 4833822"/>
              <a:gd name="connsiteY313" fmla="*/ 4363368 h 5484241"/>
              <a:gd name="connsiteX314" fmla="*/ 884697 w 4833822"/>
              <a:gd name="connsiteY314" fmla="*/ 5108801 h 5484241"/>
              <a:gd name="connsiteX315" fmla="*/ 547826 w 4833822"/>
              <a:gd name="connsiteY315" fmla="*/ 5141054 h 5484241"/>
              <a:gd name="connsiteX316" fmla="*/ 357883 w 4833822"/>
              <a:gd name="connsiteY316" fmla="*/ 5083717 h 5484241"/>
              <a:gd name="connsiteX317" fmla="*/ 89095 w 4833822"/>
              <a:gd name="connsiteY317" fmla="*/ 4657240 h 5484241"/>
              <a:gd name="connsiteX318" fmla="*/ 46091 w 4833822"/>
              <a:gd name="connsiteY318" fmla="*/ 4306031 h 5484241"/>
              <a:gd name="connsiteX319" fmla="*/ 440310 w 4833822"/>
              <a:gd name="connsiteY319" fmla="*/ 3657363 h 5484241"/>
              <a:gd name="connsiteX320" fmla="*/ 1020884 w 4833822"/>
              <a:gd name="connsiteY320" fmla="*/ 3707536 h 5484241"/>
              <a:gd name="connsiteX321" fmla="*/ 798688 w 4833822"/>
              <a:gd name="connsiteY321" fmla="*/ 3535514 h 5484241"/>
              <a:gd name="connsiteX322" fmla="*/ 766435 w 4833822"/>
              <a:gd name="connsiteY322" fmla="*/ 3478171 h 5484241"/>
              <a:gd name="connsiteX323" fmla="*/ 838110 w 4833822"/>
              <a:gd name="connsiteY323" fmla="*/ 3456669 h 5484241"/>
              <a:gd name="connsiteX324" fmla="*/ 1060306 w 4833822"/>
              <a:gd name="connsiteY324" fmla="*/ 3549847 h 5484241"/>
              <a:gd name="connsiteX325" fmla="*/ 777186 w 4833822"/>
              <a:gd name="connsiteY325" fmla="*/ 3051699 h 5484241"/>
              <a:gd name="connsiteX326" fmla="*/ 723430 w 4833822"/>
              <a:gd name="connsiteY326" fmla="*/ 2517716 h 5484241"/>
              <a:gd name="connsiteX327" fmla="*/ 727012 w 4833822"/>
              <a:gd name="connsiteY327" fmla="*/ 1818875 h 5484241"/>
              <a:gd name="connsiteX328" fmla="*/ 762853 w 4833822"/>
              <a:gd name="connsiteY328" fmla="*/ 1686275 h 5484241"/>
              <a:gd name="connsiteX329" fmla="*/ 1017302 w 4833822"/>
              <a:gd name="connsiteY329" fmla="*/ 1987310 h 5484241"/>
              <a:gd name="connsiteX330" fmla="*/ 1139151 w 4833822"/>
              <a:gd name="connsiteY330" fmla="*/ 2026732 h 5484241"/>
              <a:gd name="connsiteX331" fmla="*/ 1110480 w 4833822"/>
              <a:gd name="connsiteY331" fmla="*/ 1915634 h 5484241"/>
              <a:gd name="connsiteX332" fmla="*/ 1135564 w 4833822"/>
              <a:gd name="connsiteY332" fmla="*/ 1026856 h 5484241"/>
              <a:gd name="connsiteX333" fmla="*/ 1493942 w 4833822"/>
              <a:gd name="connsiteY333" fmla="*/ 367436 h 5484241"/>
              <a:gd name="connsiteX334" fmla="*/ 1547703 w 4833822"/>
              <a:gd name="connsiteY334" fmla="*/ 313681 h 5484241"/>
              <a:gd name="connsiteX335" fmla="*/ 1597877 w 4833822"/>
              <a:gd name="connsiteY335" fmla="*/ 406859 h 5484241"/>
              <a:gd name="connsiteX336" fmla="*/ 2070940 w 4833822"/>
              <a:gd name="connsiteY336" fmla="*/ 1180958 h 5484241"/>
              <a:gd name="connsiteX337" fmla="*/ 2272613 w 4833822"/>
              <a:gd name="connsiteY337" fmla="*/ 442131 h 5484241"/>
              <a:gd name="connsiteX338" fmla="*/ 2447238 w 4833822"/>
              <a:gd name="connsiteY338" fmla="*/ 2849 h 5484241"/>
              <a:gd name="connsiteX0" fmla="*/ 2144854 w 4833822"/>
              <a:gd name="connsiteY0" fmla="*/ 5196696 h 5570345"/>
              <a:gd name="connsiteX1" fmla="*/ 2053020 w 4833822"/>
              <a:gd name="connsiteY1" fmla="*/ 5205656 h 5570345"/>
              <a:gd name="connsiteX2" fmla="*/ 1959837 w 4833822"/>
              <a:gd name="connsiteY2" fmla="*/ 5280914 h 5570345"/>
              <a:gd name="connsiteX3" fmla="*/ 2045851 w 4833822"/>
              <a:gd name="connsiteY3" fmla="*/ 5399181 h 5570345"/>
              <a:gd name="connsiteX4" fmla="*/ 2042269 w 4833822"/>
              <a:gd name="connsiteY4" fmla="*/ 5302416 h 5570345"/>
              <a:gd name="connsiteX5" fmla="*/ 2106775 w 4833822"/>
              <a:gd name="connsiteY5" fmla="*/ 5237909 h 5570345"/>
              <a:gd name="connsiteX6" fmla="*/ 2128277 w 4833822"/>
              <a:gd name="connsiteY6" fmla="*/ 5309585 h 5570345"/>
              <a:gd name="connsiteX7" fmla="*/ 2164118 w 4833822"/>
              <a:gd name="connsiteY7" fmla="*/ 5359758 h 5570345"/>
              <a:gd name="connsiteX8" fmla="*/ 2232206 w 4833822"/>
              <a:gd name="connsiteY8" fmla="*/ 5323923 h 5570345"/>
              <a:gd name="connsiteX9" fmla="*/ 2228624 w 4833822"/>
              <a:gd name="connsiteY9" fmla="*/ 5230740 h 5570345"/>
              <a:gd name="connsiteX10" fmla="*/ 2144854 w 4833822"/>
              <a:gd name="connsiteY10" fmla="*/ 5196696 h 5570345"/>
              <a:gd name="connsiteX11" fmla="*/ 2508163 w 4833822"/>
              <a:gd name="connsiteY11" fmla="*/ 5166234 h 5570345"/>
              <a:gd name="connsiteX12" fmla="*/ 2407811 w 4833822"/>
              <a:gd name="connsiteY12" fmla="*/ 5474444 h 5570345"/>
              <a:gd name="connsiteX13" fmla="*/ 2508163 w 4833822"/>
              <a:gd name="connsiteY13" fmla="*/ 5166234 h 5570345"/>
              <a:gd name="connsiteX14" fmla="*/ 2215080 w 4833822"/>
              <a:gd name="connsiteY14" fmla="*/ 5081699 h 5570345"/>
              <a:gd name="connsiteX15" fmla="*/ 2171282 w 4833822"/>
              <a:gd name="connsiteY15" fmla="*/ 5087389 h 5570345"/>
              <a:gd name="connsiteX16" fmla="*/ 2350473 w 4833822"/>
              <a:gd name="connsiteY16" fmla="*/ 5366928 h 5570345"/>
              <a:gd name="connsiteX17" fmla="*/ 2393478 w 4833822"/>
              <a:gd name="connsiteY17" fmla="*/ 5184154 h 5570345"/>
              <a:gd name="connsiteX18" fmla="*/ 2252871 w 4833822"/>
              <a:gd name="connsiteY18" fmla="*/ 5082854 h 5570345"/>
              <a:gd name="connsiteX19" fmla="*/ 2215080 w 4833822"/>
              <a:gd name="connsiteY19" fmla="*/ 5081699 h 5570345"/>
              <a:gd name="connsiteX20" fmla="*/ 3767359 w 4833822"/>
              <a:gd name="connsiteY20" fmla="*/ 4962741 h 5570345"/>
              <a:gd name="connsiteX21" fmla="*/ 3913003 w 4833822"/>
              <a:gd name="connsiteY21" fmla="*/ 5044384 h 5570345"/>
              <a:gd name="connsiteX22" fmla="*/ 3930923 w 4833822"/>
              <a:gd name="connsiteY22" fmla="*/ 5069473 h 5570345"/>
              <a:gd name="connsiteX23" fmla="*/ 3923759 w 4833822"/>
              <a:gd name="connsiteY23" fmla="*/ 5094558 h 5570345"/>
              <a:gd name="connsiteX24" fmla="*/ 3672890 w 4833822"/>
              <a:gd name="connsiteY24" fmla="*/ 5076637 h 5570345"/>
              <a:gd name="connsiteX25" fmla="*/ 3672890 w 4833822"/>
              <a:gd name="connsiteY25" fmla="*/ 5008548 h 5570345"/>
              <a:gd name="connsiteX26" fmla="*/ 3708731 w 4833822"/>
              <a:gd name="connsiteY26" fmla="*/ 4983459 h 5570345"/>
              <a:gd name="connsiteX27" fmla="*/ 3767359 w 4833822"/>
              <a:gd name="connsiteY27" fmla="*/ 4962741 h 5570345"/>
              <a:gd name="connsiteX28" fmla="*/ 3779366 w 4833822"/>
              <a:gd name="connsiteY28" fmla="*/ 4922930 h 5570345"/>
              <a:gd name="connsiteX29" fmla="*/ 3637059 w 4833822"/>
              <a:gd name="connsiteY29" fmla="*/ 4947625 h 5570345"/>
              <a:gd name="connsiteX30" fmla="*/ 3497289 w 4833822"/>
              <a:gd name="connsiteY30" fmla="*/ 5130393 h 5570345"/>
              <a:gd name="connsiteX31" fmla="*/ 3615557 w 4833822"/>
              <a:gd name="connsiteY31" fmla="*/ 5073056 h 5570345"/>
              <a:gd name="connsiteX32" fmla="*/ 3852086 w 4833822"/>
              <a:gd name="connsiteY32" fmla="*/ 5230740 h 5570345"/>
              <a:gd name="connsiteX33" fmla="*/ 3952433 w 4833822"/>
              <a:gd name="connsiteY33" fmla="*/ 5058718 h 5570345"/>
              <a:gd name="connsiteX34" fmla="*/ 3945496 w 4833822"/>
              <a:gd name="connsiteY34" fmla="*/ 5041913 h 5570345"/>
              <a:gd name="connsiteX35" fmla="*/ 3938093 w 4833822"/>
              <a:gd name="connsiteY35" fmla="*/ 5041913 h 5570345"/>
              <a:gd name="connsiteX36" fmla="*/ 3927341 w 4833822"/>
              <a:gd name="connsiteY36" fmla="*/ 5041913 h 5570345"/>
              <a:gd name="connsiteX37" fmla="*/ 3909418 w 4833822"/>
              <a:gd name="connsiteY37" fmla="*/ 5037206 h 5570345"/>
              <a:gd name="connsiteX38" fmla="*/ 3920171 w 4833822"/>
              <a:gd name="connsiteY38" fmla="*/ 5037206 h 5570345"/>
              <a:gd name="connsiteX39" fmla="*/ 3945252 w 4833822"/>
              <a:gd name="connsiteY39" fmla="*/ 5041323 h 5570345"/>
              <a:gd name="connsiteX40" fmla="*/ 3928739 w 4833822"/>
              <a:gd name="connsiteY40" fmla="*/ 5001323 h 5570345"/>
              <a:gd name="connsiteX41" fmla="*/ 3822967 w 4833822"/>
              <a:gd name="connsiteY41" fmla="*/ 4925225 h 5570345"/>
              <a:gd name="connsiteX42" fmla="*/ 3779366 w 4833822"/>
              <a:gd name="connsiteY42" fmla="*/ 4922930 h 5570345"/>
              <a:gd name="connsiteX43" fmla="*/ 4196131 w 4833822"/>
              <a:gd name="connsiteY43" fmla="*/ 4779184 h 5570345"/>
              <a:gd name="connsiteX44" fmla="*/ 4235548 w 4833822"/>
              <a:gd name="connsiteY44" fmla="*/ 5008549 h 5570345"/>
              <a:gd name="connsiteX45" fmla="*/ 4454163 w 4833822"/>
              <a:gd name="connsiteY45" fmla="*/ 5012131 h 5570345"/>
              <a:gd name="connsiteX46" fmla="*/ 4196131 w 4833822"/>
              <a:gd name="connsiteY46" fmla="*/ 4779184 h 5570345"/>
              <a:gd name="connsiteX47" fmla="*/ 1174995 w 4833822"/>
              <a:gd name="connsiteY47" fmla="*/ 4463806 h 5570345"/>
              <a:gd name="connsiteX48" fmla="*/ 1250253 w 4833822"/>
              <a:gd name="connsiteY48" fmla="*/ 4510398 h 5570345"/>
              <a:gd name="connsiteX49" fmla="*/ 1035224 w 4833822"/>
              <a:gd name="connsiteY49" fmla="*/ 4621491 h 5570345"/>
              <a:gd name="connsiteX50" fmla="*/ 981463 w 4833822"/>
              <a:gd name="connsiteY50" fmla="*/ 4596407 h 5570345"/>
              <a:gd name="connsiteX51" fmla="*/ 1174995 w 4833822"/>
              <a:gd name="connsiteY51" fmla="*/ 4463806 h 5570345"/>
              <a:gd name="connsiteX52" fmla="*/ 3960412 w 4833822"/>
              <a:gd name="connsiteY52" fmla="*/ 4434531 h 5570345"/>
              <a:gd name="connsiteX53" fmla="*/ 4095776 w 4833822"/>
              <a:gd name="connsiteY53" fmla="*/ 4492476 h 5570345"/>
              <a:gd name="connsiteX54" fmla="*/ 4052767 w 4833822"/>
              <a:gd name="connsiteY54" fmla="*/ 4521146 h 5570345"/>
              <a:gd name="connsiteX55" fmla="*/ 3852081 w 4833822"/>
              <a:gd name="connsiteY55" fmla="*/ 4488895 h 5570345"/>
              <a:gd name="connsiteX56" fmla="*/ 3859245 w 4833822"/>
              <a:gd name="connsiteY56" fmla="*/ 4453056 h 5570345"/>
              <a:gd name="connsiteX57" fmla="*/ 3917370 w 4833822"/>
              <a:gd name="connsiteY57" fmla="*/ 4435531 h 5570345"/>
              <a:gd name="connsiteX58" fmla="*/ 3960412 w 4833822"/>
              <a:gd name="connsiteY58" fmla="*/ 4434531 h 5570345"/>
              <a:gd name="connsiteX59" fmla="*/ 2177948 w 4833822"/>
              <a:gd name="connsiteY59" fmla="*/ 4340281 h 5570345"/>
              <a:gd name="connsiteX60" fmla="*/ 2146198 w 4833822"/>
              <a:gd name="connsiteY60" fmla="*/ 4363463 h 5570345"/>
              <a:gd name="connsiteX61" fmla="*/ 1680303 w 4833822"/>
              <a:gd name="connsiteY61" fmla="*/ 5062305 h 5570345"/>
              <a:gd name="connsiteX62" fmla="*/ 1762730 w 4833822"/>
              <a:gd name="connsiteY62" fmla="*/ 5424265 h 5570345"/>
              <a:gd name="connsiteX63" fmla="*/ 1802152 w 4833822"/>
              <a:gd name="connsiteY63" fmla="*/ 5144732 h 5570345"/>
              <a:gd name="connsiteX64" fmla="*/ 2081691 w 4833822"/>
              <a:gd name="connsiteY64" fmla="*/ 4987042 h 5570345"/>
              <a:gd name="connsiteX65" fmla="*/ 1845157 w 4833822"/>
              <a:gd name="connsiteY65" fmla="*/ 5069469 h 5570345"/>
              <a:gd name="connsiteX66" fmla="*/ 1744810 w 4833822"/>
              <a:gd name="connsiteY66" fmla="*/ 5040803 h 5570345"/>
              <a:gd name="connsiteX67" fmla="*/ 2060189 w 4833822"/>
              <a:gd name="connsiteY67" fmla="*/ 4886700 h 5570345"/>
              <a:gd name="connsiteX68" fmla="*/ 2178451 w 4833822"/>
              <a:gd name="connsiteY68" fmla="*/ 4825770 h 5570345"/>
              <a:gd name="connsiteX69" fmla="*/ 2293136 w 4833822"/>
              <a:gd name="connsiteY69" fmla="*/ 4359881 h 5570345"/>
              <a:gd name="connsiteX70" fmla="*/ 1999259 w 4833822"/>
              <a:gd name="connsiteY70" fmla="*/ 4775602 h 5570345"/>
              <a:gd name="connsiteX71" fmla="*/ 2196371 w 4833822"/>
              <a:gd name="connsiteY71" fmla="*/ 4345543 h 5570345"/>
              <a:gd name="connsiteX72" fmla="*/ 2177948 w 4833822"/>
              <a:gd name="connsiteY72" fmla="*/ 4340281 h 5570345"/>
              <a:gd name="connsiteX73" fmla="*/ 2511745 w 4833822"/>
              <a:gd name="connsiteY73" fmla="*/ 4327628 h 5570345"/>
              <a:gd name="connsiteX74" fmla="*/ 2482010 w 4833822"/>
              <a:gd name="connsiteY74" fmla="*/ 4555924 h 5570345"/>
              <a:gd name="connsiteX75" fmla="*/ 2486655 w 4833822"/>
              <a:gd name="connsiteY75" fmla="*/ 4621489 h 5570345"/>
              <a:gd name="connsiteX76" fmla="*/ 2514429 w 4833822"/>
              <a:gd name="connsiteY76" fmla="*/ 4637168 h 5570345"/>
              <a:gd name="connsiteX77" fmla="*/ 2526077 w 4833822"/>
              <a:gd name="connsiteY77" fmla="*/ 4660914 h 5570345"/>
              <a:gd name="connsiteX78" fmla="*/ 2486655 w 4833822"/>
              <a:gd name="connsiteY78" fmla="*/ 4621492 h 5570345"/>
              <a:gd name="connsiteX79" fmla="*/ 2486655 w 4833822"/>
              <a:gd name="connsiteY79" fmla="*/ 4621495 h 5570345"/>
              <a:gd name="connsiteX80" fmla="*/ 2440069 w 4833822"/>
              <a:gd name="connsiteY80" fmla="*/ 4897451 h 5570345"/>
              <a:gd name="connsiteX81" fmla="*/ 2375563 w 4833822"/>
              <a:gd name="connsiteY81" fmla="*/ 4460223 h 5570345"/>
              <a:gd name="connsiteX82" fmla="*/ 2296718 w 4833822"/>
              <a:gd name="connsiteY82" fmla="*/ 4829358 h 5570345"/>
              <a:gd name="connsiteX83" fmla="*/ 2429318 w 4833822"/>
              <a:gd name="connsiteY83" fmla="*/ 4951207 h 5570345"/>
              <a:gd name="connsiteX84" fmla="*/ 2493825 w 4833822"/>
              <a:gd name="connsiteY84" fmla="*/ 4850860 h 5570345"/>
              <a:gd name="connsiteX85" fmla="*/ 2529665 w 4833822"/>
              <a:gd name="connsiteY85" fmla="*/ 4660917 h 5570345"/>
              <a:gd name="connsiteX86" fmla="*/ 2511745 w 4833822"/>
              <a:gd name="connsiteY86" fmla="*/ 4327628 h 5570345"/>
              <a:gd name="connsiteX87" fmla="*/ 2808528 w 4833822"/>
              <a:gd name="connsiteY87" fmla="*/ 4325162 h 5570345"/>
              <a:gd name="connsiteX88" fmla="*/ 2784115 w 4833822"/>
              <a:gd name="connsiteY88" fmla="*/ 4338379 h 5570345"/>
              <a:gd name="connsiteX89" fmla="*/ 2798448 w 4833822"/>
              <a:gd name="connsiteY89" fmla="*/ 4413637 h 5570345"/>
              <a:gd name="connsiteX90" fmla="*/ 2880875 w 4833822"/>
              <a:gd name="connsiteY90" fmla="*/ 4528317 h 5570345"/>
              <a:gd name="connsiteX91" fmla="*/ 3142493 w 4833822"/>
              <a:gd name="connsiteY91" fmla="*/ 4858029 h 5570345"/>
              <a:gd name="connsiteX92" fmla="*/ 2891625 w 4833822"/>
              <a:gd name="connsiteY92" fmla="*/ 4693170 h 5570345"/>
              <a:gd name="connsiteX93" fmla="*/ 2683768 w 4833822"/>
              <a:gd name="connsiteY93" fmla="*/ 4449472 h 5570345"/>
              <a:gd name="connsiteX94" fmla="*/ 2651515 w 4833822"/>
              <a:gd name="connsiteY94" fmla="*/ 4474561 h 5570345"/>
              <a:gd name="connsiteX95" fmla="*/ 2866541 w 4833822"/>
              <a:gd name="connsiteY95" fmla="*/ 4718260 h 5570345"/>
              <a:gd name="connsiteX96" fmla="*/ 3389773 w 4833822"/>
              <a:gd name="connsiteY96" fmla="*/ 5316754 h 5570345"/>
              <a:gd name="connsiteX97" fmla="*/ 3637059 w 4833822"/>
              <a:gd name="connsiteY97" fmla="*/ 5359758 h 5570345"/>
              <a:gd name="connsiteX98" fmla="*/ 3246422 w 4833822"/>
              <a:gd name="connsiteY98" fmla="*/ 4990629 h 5570345"/>
              <a:gd name="connsiteX99" fmla="*/ 3400524 w 4833822"/>
              <a:gd name="connsiteY99" fmla="*/ 5040803 h 5570345"/>
              <a:gd name="connsiteX100" fmla="*/ 3336018 w 4833822"/>
              <a:gd name="connsiteY100" fmla="*/ 4893864 h 5570345"/>
              <a:gd name="connsiteX101" fmla="*/ 3095901 w 4833822"/>
              <a:gd name="connsiteY101" fmla="*/ 4632251 h 5570345"/>
              <a:gd name="connsiteX102" fmla="*/ 2862954 w 4833822"/>
              <a:gd name="connsiteY102" fmla="*/ 4363463 h 5570345"/>
              <a:gd name="connsiteX103" fmla="*/ 2808528 w 4833822"/>
              <a:gd name="connsiteY103" fmla="*/ 4325162 h 5570345"/>
              <a:gd name="connsiteX104" fmla="*/ 1587125 w 4833822"/>
              <a:gd name="connsiteY104" fmla="*/ 4281037 h 5570345"/>
              <a:gd name="connsiteX105" fmla="*/ 798688 w 4833822"/>
              <a:gd name="connsiteY105" fmla="*/ 4488900 h 5570345"/>
              <a:gd name="connsiteX106" fmla="*/ 780768 w 4833822"/>
              <a:gd name="connsiteY106" fmla="*/ 5112478 h 5570345"/>
              <a:gd name="connsiteX107" fmla="*/ 791519 w 4833822"/>
              <a:gd name="connsiteY107" fmla="*/ 4918954 h 5570345"/>
              <a:gd name="connsiteX108" fmla="*/ 709092 w 4833822"/>
              <a:gd name="connsiteY108" fmla="*/ 4556988 h 5570345"/>
              <a:gd name="connsiteX109" fmla="*/ 368634 w 4833822"/>
              <a:gd name="connsiteY109" fmla="*/ 4567739 h 5570345"/>
              <a:gd name="connsiteX110" fmla="*/ 332793 w 4833822"/>
              <a:gd name="connsiteY110" fmla="*/ 4592829 h 5570345"/>
              <a:gd name="connsiteX111" fmla="*/ 368634 w 4833822"/>
              <a:gd name="connsiteY111" fmla="*/ 4607162 h 5570345"/>
              <a:gd name="connsiteX112" fmla="*/ 350714 w 4833822"/>
              <a:gd name="connsiteY112" fmla="*/ 4908202 h 5570345"/>
              <a:gd name="connsiteX113" fmla="*/ 447479 w 4833822"/>
              <a:gd name="connsiteY113" fmla="*/ 4972709 h 5570345"/>
              <a:gd name="connsiteX114" fmla="*/ 486896 w 4833822"/>
              <a:gd name="connsiteY114" fmla="*/ 4872362 h 5570345"/>
              <a:gd name="connsiteX115" fmla="*/ 468981 w 4833822"/>
              <a:gd name="connsiteY115" fmla="*/ 4754095 h 5570345"/>
              <a:gd name="connsiteX116" fmla="*/ 372216 w 4833822"/>
              <a:gd name="connsiteY116" fmla="*/ 4861611 h 5570345"/>
              <a:gd name="connsiteX117" fmla="*/ 382967 w 4833822"/>
              <a:gd name="connsiteY117" fmla="*/ 4711090 h 5570345"/>
              <a:gd name="connsiteX118" fmla="*/ 497647 w 4833822"/>
              <a:gd name="connsiteY118" fmla="*/ 4671668 h 5570345"/>
              <a:gd name="connsiteX119" fmla="*/ 569323 w 4833822"/>
              <a:gd name="connsiteY119" fmla="*/ 4786353 h 5570345"/>
              <a:gd name="connsiteX120" fmla="*/ 580074 w 4833822"/>
              <a:gd name="connsiteY120" fmla="*/ 4997793 h 5570345"/>
              <a:gd name="connsiteX121" fmla="*/ 612332 w 4833822"/>
              <a:gd name="connsiteY121" fmla="*/ 4754095 h 5570345"/>
              <a:gd name="connsiteX122" fmla="*/ 497647 w 4833822"/>
              <a:gd name="connsiteY122" fmla="*/ 4521148 h 5570345"/>
              <a:gd name="connsiteX123" fmla="*/ 730594 w 4833822"/>
              <a:gd name="connsiteY123" fmla="*/ 4926117 h 5570345"/>
              <a:gd name="connsiteX124" fmla="*/ 547826 w 4833822"/>
              <a:gd name="connsiteY124" fmla="*/ 5090976 h 5570345"/>
              <a:gd name="connsiteX125" fmla="*/ 834528 w 4833822"/>
              <a:gd name="connsiteY125" fmla="*/ 5123229 h 5570345"/>
              <a:gd name="connsiteX126" fmla="*/ 1533370 w 4833822"/>
              <a:gd name="connsiteY126" fmla="*/ 4607162 h 5570345"/>
              <a:gd name="connsiteX127" fmla="*/ 1633712 w 4833822"/>
              <a:gd name="connsiteY127" fmla="*/ 4474561 h 5570345"/>
              <a:gd name="connsiteX128" fmla="*/ 1142733 w 4833822"/>
              <a:gd name="connsiteY128" fmla="*/ 4789935 h 5570345"/>
              <a:gd name="connsiteX129" fmla="*/ 1031635 w 4833822"/>
              <a:gd name="connsiteY129" fmla="*/ 4818607 h 5570345"/>
              <a:gd name="connsiteX130" fmla="*/ 1096142 w 4833822"/>
              <a:gd name="connsiteY130" fmla="*/ 4718260 h 5570345"/>
              <a:gd name="connsiteX131" fmla="*/ 1587125 w 4833822"/>
              <a:gd name="connsiteY131" fmla="*/ 4281037 h 5570345"/>
              <a:gd name="connsiteX132" fmla="*/ 3072607 w 4833822"/>
              <a:gd name="connsiteY132" fmla="*/ 4272077 h 5570345"/>
              <a:gd name="connsiteX133" fmla="*/ 2988391 w 4833822"/>
              <a:gd name="connsiteY133" fmla="*/ 4306121 h 5570345"/>
              <a:gd name="connsiteX134" fmla="*/ 3038564 w 4833822"/>
              <a:gd name="connsiteY134" fmla="*/ 4417219 h 5570345"/>
              <a:gd name="connsiteX135" fmla="*/ 3407693 w 4833822"/>
              <a:gd name="connsiteY135" fmla="*/ 4832940 h 5570345"/>
              <a:gd name="connsiteX136" fmla="*/ 3576134 w 4833822"/>
              <a:gd name="connsiteY136" fmla="*/ 4872362 h 5570345"/>
              <a:gd name="connsiteX137" fmla="*/ 4002606 w 4833822"/>
              <a:gd name="connsiteY137" fmla="*/ 4976291 h 5570345"/>
              <a:gd name="connsiteX138" fmla="*/ 4124455 w 4833822"/>
              <a:gd name="connsiteY138" fmla="*/ 5058718 h 5570345"/>
              <a:gd name="connsiteX139" fmla="*/ 3586885 w 4833822"/>
              <a:gd name="connsiteY139" fmla="*/ 4510397 h 5570345"/>
              <a:gd name="connsiteX140" fmla="*/ 3339600 w 4833822"/>
              <a:gd name="connsiteY140" fmla="*/ 4367045 h 5570345"/>
              <a:gd name="connsiteX141" fmla="*/ 3551045 w 4833822"/>
              <a:gd name="connsiteY141" fmla="*/ 4542655 h 5570345"/>
              <a:gd name="connsiteX142" fmla="*/ 3658561 w 4833822"/>
              <a:gd name="connsiteY142" fmla="*/ 4725429 h 5570345"/>
              <a:gd name="connsiteX143" fmla="*/ 3536712 w 4833822"/>
              <a:gd name="connsiteY143" fmla="*/ 4650166 h 5570345"/>
              <a:gd name="connsiteX144" fmla="*/ 3167577 w 4833822"/>
              <a:gd name="connsiteY144" fmla="*/ 4313290 h 5570345"/>
              <a:gd name="connsiteX145" fmla="*/ 3072607 w 4833822"/>
              <a:gd name="connsiteY145" fmla="*/ 4272077 h 5570345"/>
              <a:gd name="connsiteX146" fmla="*/ 1497530 w 4833822"/>
              <a:gd name="connsiteY146" fmla="*/ 4184277 h 5570345"/>
              <a:gd name="connsiteX147" fmla="*/ 644585 w 4833822"/>
              <a:gd name="connsiteY147" fmla="*/ 4309708 h 5570345"/>
              <a:gd name="connsiteX148" fmla="*/ 404469 w 4833822"/>
              <a:gd name="connsiteY148" fmla="*/ 4384965 h 5570345"/>
              <a:gd name="connsiteX149" fmla="*/ 218113 w 4833822"/>
              <a:gd name="connsiteY149" fmla="*/ 4539068 h 5570345"/>
              <a:gd name="connsiteX150" fmla="*/ 347132 w 4833822"/>
              <a:gd name="connsiteY150" fmla="*/ 5058718 h 5570345"/>
              <a:gd name="connsiteX151" fmla="*/ 218113 w 4833822"/>
              <a:gd name="connsiteY151" fmla="*/ 4693170 h 5570345"/>
              <a:gd name="connsiteX152" fmla="*/ 289789 w 4833822"/>
              <a:gd name="connsiteY152" fmla="*/ 4585659 h 5570345"/>
              <a:gd name="connsiteX153" fmla="*/ 271869 w 4833822"/>
              <a:gd name="connsiteY153" fmla="*/ 4571326 h 5570345"/>
              <a:gd name="connsiteX154" fmla="*/ 304127 w 4833822"/>
              <a:gd name="connsiteY154" fmla="*/ 4478143 h 5570345"/>
              <a:gd name="connsiteX155" fmla="*/ 400887 w 4833822"/>
              <a:gd name="connsiteY155" fmla="*/ 4395717 h 5570345"/>
              <a:gd name="connsiteX156" fmla="*/ 404469 w 4833822"/>
              <a:gd name="connsiteY156" fmla="*/ 4388547 h 5570345"/>
              <a:gd name="connsiteX157" fmla="*/ 408056 w 4833822"/>
              <a:gd name="connsiteY157" fmla="*/ 4388547 h 5570345"/>
              <a:gd name="connsiteX158" fmla="*/ 569323 w 4833822"/>
              <a:gd name="connsiteY158" fmla="*/ 4345543 h 5570345"/>
              <a:gd name="connsiteX159" fmla="*/ 777186 w 4833822"/>
              <a:gd name="connsiteY159" fmla="*/ 4456641 h 5570345"/>
              <a:gd name="connsiteX160" fmla="*/ 1250249 w 4833822"/>
              <a:gd name="connsiteY160" fmla="*/ 4288200 h 5570345"/>
              <a:gd name="connsiteX161" fmla="*/ 1497530 w 4833822"/>
              <a:gd name="connsiteY161" fmla="*/ 4184277 h 5570345"/>
              <a:gd name="connsiteX162" fmla="*/ 3393360 w 4833822"/>
              <a:gd name="connsiteY162" fmla="*/ 4143507 h 5570345"/>
              <a:gd name="connsiteX163" fmla="*/ 3271511 w 4833822"/>
              <a:gd name="connsiteY163" fmla="*/ 4180690 h 5570345"/>
              <a:gd name="connsiteX164" fmla="*/ 3486538 w 4833822"/>
              <a:gd name="connsiteY164" fmla="*/ 4309708 h 5570345"/>
              <a:gd name="connsiteX165" fmla="*/ 4092197 w 4833822"/>
              <a:gd name="connsiteY165" fmla="*/ 4643002 h 5570345"/>
              <a:gd name="connsiteX166" fmla="*/ 3873588 w 4833822"/>
              <a:gd name="connsiteY166" fmla="*/ 4643002 h 5570345"/>
              <a:gd name="connsiteX167" fmla="*/ 4002606 w 4833822"/>
              <a:gd name="connsiteY167" fmla="*/ 4772015 h 5570345"/>
              <a:gd name="connsiteX168" fmla="*/ 4106535 w 4833822"/>
              <a:gd name="connsiteY168" fmla="*/ 4743344 h 5570345"/>
              <a:gd name="connsiteX169" fmla="*/ 4325144 w 4833822"/>
              <a:gd name="connsiteY169" fmla="*/ 4417219 h 5570345"/>
              <a:gd name="connsiteX170" fmla="*/ 4038441 w 4833822"/>
              <a:gd name="connsiteY170" fmla="*/ 4327628 h 5570345"/>
              <a:gd name="connsiteX171" fmla="*/ 3624178 w 4833822"/>
              <a:gd name="connsiteY171" fmla="*/ 4314016 h 5570345"/>
              <a:gd name="connsiteX172" fmla="*/ 3486739 w 4833822"/>
              <a:gd name="connsiteY172" fmla="*/ 4288237 h 5570345"/>
              <a:gd name="connsiteX173" fmla="*/ 3486739 w 4833822"/>
              <a:gd name="connsiteY173" fmla="*/ 4292232 h 5570345"/>
              <a:gd name="connsiteX174" fmla="*/ 3485394 w 4833822"/>
              <a:gd name="connsiteY174" fmla="*/ 4289543 h 5570345"/>
              <a:gd name="connsiteX175" fmla="*/ 3486706 w 4833822"/>
              <a:gd name="connsiteY175" fmla="*/ 4288231 h 5570345"/>
              <a:gd name="connsiteX176" fmla="*/ 3486538 w 4833822"/>
              <a:gd name="connsiteY176" fmla="*/ 4288200 h 5570345"/>
              <a:gd name="connsiteX177" fmla="*/ 3543876 w 4833822"/>
              <a:gd name="connsiteY177" fmla="*/ 4227276 h 5570345"/>
              <a:gd name="connsiteX178" fmla="*/ 4518674 w 4833822"/>
              <a:gd name="connsiteY178" fmla="*/ 4374214 h 5570345"/>
              <a:gd name="connsiteX179" fmla="*/ 4328731 w 4833822"/>
              <a:gd name="connsiteY179" fmla="*/ 4571326 h 5570345"/>
              <a:gd name="connsiteX180" fmla="*/ 4457745 w 4833822"/>
              <a:gd name="connsiteY180" fmla="*/ 4499645 h 5570345"/>
              <a:gd name="connsiteX181" fmla="*/ 4579599 w 4833822"/>
              <a:gd name="connsiteY181" fmla="*/ 4492482 h 5570345"/>
              <a:gd name="connsiteX182" fmla="*/ 4500754 w 4833822"/>
              <a:gd name="connsiteY182" fmla="*/ 4571326 h 5570345"/>
              <a:gd name="connsiteX183" fmla="*/ 4314393 w 4833822"/>
              <a:gd name="connsiteY183" fmla="*/ 4804274 h 5570345"/>
              <a:gd name="connsiteX184" fmla="*/ 4346651 w 4833822"/>
              <a:gd name="connsiteY184" fmla="*/ 4868780 h 5570345"/>
              <a:gd name="connsiteX185" fmla="*/ 4403989 w 4833822"/>
              <a:gd name="connsiteY185" fmla="*/ 4818607 h 5570345"/>
              <a:gd name="connsiteX186" fmla="*/ 4482833 w 4833822"/>
              <a:gd name="connsiteY186" fmla="*/ 4628664 h 5570345"/>
              <a:gd name="connsiteX187" fmla="*/ 4590350 w 4833822"/>
              <a:gd name="connsiteY187" fmla="*/ 4607162 h 5570345"/>
              <a:gd name="connsiteX188" fmla="*/ 4608265 w 4833822"/>
              <a:gd name="connsiteY188" fmla="*/ 4689588 h 5570345"/>
              <a:gd name="connsiteX189" fmla="*/ 4608265 w 4833822"/>
              <a:gd name="connsiteY189" fmla="*/ 4693170 h 5570345"/>
              <a:gd name="connsiteX190" fmla="*/ 4421909 w 4833822"/>
              <a:gd name="connsiteY190" fmla="*/ 4904615 h 5570345"/>
              <a:gd name="connsiteX191" fmla="*/ 4608265 w 4833822"/>
              <a:gd name="connsiteY191" fmla="*/ 4693170 h 5570345"/>
              <a:gd name="connsiteX192" fmla="*/ 4611852 w 4833822"/>
              <a:gd name="connsiteY192" fmla="*/ 4689588 h 5570345"/>
              <a:gd name="connsiteX193" fmla="*/ 4611852 w 4833822"/>
              <a:gd name="connsiteY193" fmla="*/ 4686006 h 5570345"/>
              <a:gd name="connsiteX194" fmla="*/ 4694279 w 4833822"/>
              <a:gd name="connsiteY194" fmla="*/ 4671668 h 5570345"/>
              <a:gd name="connsiteX195" fmla="*/ 4651275 w 4833822"/>
              <a:gd name="connsiteY195" fmla="*/ 4496064 h 5570345"/>
              <a:gd name="connsiteX196" fmla="*/ 4572429 w 4833822"/>
              <a:gd name="connsiteY196" fmla="*/ 4377796 h 5570345"/>
              <a:gd name="connsiteX197" fmla="*/ 4583181 w 4833822"/>
              <a:gd name="connsiteY197" fmla="*/ 4284619 h 5570345"/>
              <a:gd name="connsiteX198" fmla="*/ 4436247 w 4833822"/>
              <a:gd name="connsiteY198" fmla="*/ 4238032 h 5570345"/>
              <a:gd name="connsiteX199" fmla="*/ 3504459 w 4833822"/>
              <a:gd name="connsiteY199" fmla="*/ 4152018 h 5570345"/>
              <a:gd name="connsiteX200" fmla="*/ 3393360 w 4833822"/>
              <a:gd name="connsiteY200" fmla="*/ 4143507 h 5570345"/>
              <a:gd name="connsiteX201" fmla="*/ 655337 w 4833822"/>
              <a:gd name="connsiteY201" fmla="*/ 4012249 h 5570345"/>
              <a:gd name="connsiteX202" fmla="*/ 637416 w 4833822"/>
              <a:gd name="connsiteY202" fmla="*/ 4069592 h 5570345"/>
              <a:gd name="connsiteX203" fmla="*/ 863200 w 4833822"/>
              <a:gd name="connsiteY203" fmla="*/ 4173521 h 5570345"/>
              <a:gd name="connsiteX204" fmla="*/ 734181 w 4833822"/>
              <a:gd name="connsiteY204" fmla="*/ 4033756 h 5570345"/>
              <a:gd name="connsiteX205" fmla="*/ 655337 w 4833822"/>
              <a:gd name="connsiteY205" fmla="*/ 4012249 h 5570345"/>
              <a:gd name="connsiteX206" fmla="*/ 465399 w 4833822"/>
              <a:gd name="connsiteY206" fmla="*/ 3972832 h 5570345"/>
              <a:gd name="connsiteX207" fmla="*/ 465399 w 4833822"/>
              <a:gd name="connsiteY207" fmla="*/ 4173521 h 5570345"/>
              <a:gd name="connsiteX208" fmla="*/ 501234 w 4833822"/>
              <a:gd name="connsiteY208" fmla="*/ 4230863 h 5570345"/>
              <a:gd name="connsiteX209" fmla="*/ 554990 w 4833822"/>
              <a:gd name="connsiteY209" fmla="*/ 4177108 h 5570345"/>
              <a:gd name="connsiteX210" fmla="*/ 465399 w 4833822"/>
              <a:gd name="connsiteY210" fmla="*/ 3972832 h 5570345"/>
              <a:gd name="connsiteX211" fmla="*/ 4325169 w 4833822"/>
              <a:gd name="connsiteY211" fmla="*/ 3891935 h 5570345"/>
              <a:gd name="connsiteX212" fmla="*/ 3959602 w 4833822"/>
              <a:gd name="connsiteY212" fmla="*/ 4098263 h 5570345"/>
              <a:gd name="connsiteX213" fmla="*/ 4360985 w 4833822"/>
              <a:gd name="connsiteY213" fmla="*/ 4008667 h 5570345"/>
              <a:gd name="connsiteX214" fmla="*/ 4278558 w 4833822"/>
              <a:gd name="connsiteY214" fmla="*/ 4119765 h 5570345"/>
              <a:gd name="connsiteX215" fmla="*/ 4454163 w 4833822"/>
              <a:gd name="connsiteY215" fmla="*/ 4073174 h 5570345"/>
              <a:gd name="connsiteX216" fmla="*/ 4368153 w 4833822"/>
              <a:gd name="connsiteY216" fmla="*/ 3897569 h 5570345"/>
              <a:gd name="connsiteX217" fmla="*/ 4325169 w 4833822"/>
              <a:gd name="connsiteY217" fmla="*/ 3891935 h 5570345"/>
              <a:gd name="connsiteX218" fmla="*/ 4156709 w 4833822"/>
              <a:gd name="connsiteY218" fmla="*/ 3858147 h 5570345"/>
              <a:gd name="connsiteX219" fmla="*/ 3748157 w 4833822"/>
              <a:gd name="connsiteY219" fmla="*/ 3940573 h 5570345"/>
              <a:gd name="connsiteX220" fmla="*/ 3529543 w 4833822"/>
              <a:gd name="connsiteY220" fmla="*/ 4062422 h 5570345"/>
              <a:gd name="connsiteX221" fmla="*/ 3805494 w 4833822"/>
              <a:gd name="connsiteY221" fmla="*/ 3965663 h 5570345"/>
              <a:gd name="connsiteX222" fmla="*/ 4156709 w 4833822"/>
              <a:gd name="connsiteY222" fmla="*/ 3858147 h 5570345"/>
              <a:gd name="connsiteX223" fmla="*/ 399937 w 4833822"/>
              <a:gd name="connsiteY223" fmla="*/ 3814359 h 5570345"/>
              <a:gd name="connsiteX224" fmla="*/ 210944 w 4833822"/>
              <a:gd name="connsiteY224" fmla="*/ 3893987 h 5570345"/>
              <a:gd name="connsiteX225" fmla="*/ 124936 w 4833822"/>
              <a:gd name="connsiteY225" fmla="*/ 4037338 h 5570345"/>
              <a:gd name="connsiteX226" fmla="*/ 275451 w 4833822"/>
              <a:gd name="connsiteY226" fmla="*/ 4030169 h 5570345"/>
              <a:gd name="connsiteX227" fmla="*/ 304127 w 4833822"/>
              <a:gd name="connsiteY227" fmla="*/ 4048089 h 5570345"/>
              <a:gd name="connsiteX228" fmla="*/ 271869 w 4833822"/>
              <a:gd name="connsiteY228" fmla="*/ 4284619 h 5570345"/>
              <a:gd name="connsiteX229" fmla="*/ 311291 w 4833822"/>
              <a:gd name="connsiteY229" fmla="*/ 4126934 h 5570345"/>
              <a:gd name="connsiteX230" fmla="*/ 243203 w 4833822"/>
              <a:gd name="connsiteY230" fmla="*/ 3919071 h 5570345"/>
              <a:gd name="connsiteX231" fmla="*/ 1214409 w 4833822"/>
              <a:gd name="connsiteY231" fmla="*/ 3897569 h 5570345"/>
              <a:gd name="connsiteX232" fmla="*/ 465399 w 4833822"/>
              <a:gd name="connsiteY232" fmla="*/ 3815142 h 5570345"/>
              <a:gd name="connsiteX233" fmla="*/ 399937 w 4833822"/>
              <a:gd name="connsiteY233" fmla="*/ 3814359 h 5570345"/>
              <a:gd name="connsiteX234" fmla="*/ 2524908 w 4833822"/>
              <a:gd name="connsiteY234" fmla="*/ 2680060 h 5570345"/>
              <a:gd name="connsiteX235" fmla="*/ 2732856 w 4833822"/>
              <a:gd name="connsiteY235" fmla="*/ 3321979 h 5570345"/>
              <a:gd name="connsiteX236" fmla="*/ 2775802 w 4833822"/>
              <a:gd name="connsiteY236" fmla="*/ 3392048 h 5570345"/>
              <a:gd name="connsiteX237" fmla="*/ 2823267 w 4833822"/>
              <a:gd name="connsiteY237" fmla="*/ 3315198 h 5570345"/>
              <a:gd name="connsiteX238" fmla="*/ 2879774 w 4833822"/>
              <a:gd name="connsiteY238" fmla="*/ 3104992 h 5570345"/>
              <a:gd name="connsiteX239" fmla="*/ 2920458 w 4833822"/>
              <a:gd name="connsiteY239" fmla="*/ 3638417 h 5570345"/>
              <a:gd name="connsiteX240" fmla="*/ 3132925 w 4833822"/>
              <a:gd name="connsiteY240" fmla="*/ 3579650 h 5570345"/>
              <a:gd name="connsiteX241" fmla="*/ 2879774 w 4833822"/>
              <a:gd name="connsiteY241" fmla="*/ 3954858 h 5570345"/>
              <a:gd name="connsiteX242" fmla="*/ 2131619 w 4833822"/>
              <a:gd name="connsiteY242" fmla="*/ 3902872 h 5570345"/>
              <a:gd name="connsiteX243" fmla="*/ 1894289 w 4833822"/>
              <a:gd name="connsiteY243" fmla="*/ 3552528 h 5570345"/>
              <a:gd name="connsiteX244" fmla="*/ 2075111 w 4833822"/>
              <a:gd name="connsiteY244" fmla="*/ 3640679 h 5570345"/>
              <a:gd name="connsiteX245" fmla="*/ 2086414 w 4833822"/>
              <a:gd name="connsiteY245" fmla="*/ 3125334 h 5570345"/>
              <a:gd name="connsiteX246" fmla="*/ 2163263 w 4833822"/>
              <a:gd name="connsiteY246" fmla="*/ 3269993 h 5570345"/>
              <a:gd name="connsiteX247" fmla="*/ 2224289 w 4833822"/>
              <a:gd name="connsiteY247" fmla="*/ 3315198 h 5570345"/>
              <a:gd name="connsiteX248" fmla="*/ 2242372 w 4833822"/>
              <a:gd name="connsiteY248" fmla="*/ 3251910 h 5570345"/>
              <a:gd name="connsiteX249" fmla="*/ 2524908 w 4833822"/>
              <a:gd name="connsiteY249" fmla="*/ 2680060 h 5570345"/>
              <a:gd name="connsiteX250" fmla="*/ 2540406 w 4833822"/>
              <a:gd name="connsiteY250" fmla="*/ 1872719 h 5570345"/>
              <a:gd name="connsiteX251" fmla="*/ 2092432 w 4833822"/>
              <a:gd name="connsiteY251" fmla="*/ 2779416 h 5570345"/>
              <a:gd name="connsiteX252" fmla="*/ 2063761 w 4833822"/>
              <a:gd name="connsiteY252" fmla="*/ 2879763 h 5570345"/>
              <a:gd name="connsiteX253" fmla="*/ 1967001 w 4833822"/>
              <a:gd name="connsiteY253" fmla="*/ 2808087 h 5570345"/>
              <a:gd name="connsiteX254" fmla="*/ 1845152 w 4833822"/>
              <a:gd name="connsiteY254" fmla="*/ 2578723 h 5570345"/>
              <a:gd name="connsiteX255" fmla="*/ 1827232 w 4833822"/>
              <a:gd name="connsiteY255" fmla="*/ 3395830 h 5570345"/>
              <a:gd name="connsiteX256" fmla="*/ 1540529 w 4833822"/>
              <a:gd name="connsiteY256" fmla="*/ 3256061 h 5570345"/>
              <a:gd name="connsiteX257" fmla="*/ 1916828 w 4833822"/>
              <a:gd name="connsiteY257" fmla="*/ 3811550 h 5570345"/>
              <a:gd name="connsiteX258" fmla="*/ 3103066 w 4833822"/>
              <a:gd name="connsiteY258" fmla="*/ 3893977 h 5570345"/>
              <a:gd name="connsiteX259" fmla="*/ 3504448 w 4833822"/>
              <a:gd name="connsiteY259" fmla="*/ 3299065 h 5570345"/>
              <a:gd name="connsiteX260" fmla="*/ 3167572 w 4833822"/>
              <a:gd name="connsiteY260" fmla="*/ 3392243 h 5570345"/>
              <a:gd name="connsiteX261" fmla="*/ 3103066 w 4833822"/>
              <a:gd name="connsiteY261" fmla="*/ 2546469 h 5570345"/>
              <a:gd name="connsiteX262" fmla="*/ 3013470 w 4833822"/>
              <a:gd name="connsiteY262" fmla="*/ 2879763 h 5570345"/>
              <a:gd name="connsiteX263" fmla="*/ 2938212 w 4833822"/>
              <a:gd name="connsiteY263" fmla="*/ 3001612 h 5570345"/>
              <a:gd name="connsiteX264" fmla="*/ 2870119 w 4833822"/>
              <a:gd name="connsiteY264" fmla="*/ 2890514 h 5570345"/>
              <a:gd name="connsiteX265" fmla="*/ 2540406 w 4833822"/>
              <a:gd name="connsiteY265" fmla="*/ 1872719 h 5570345"/>
              <a:gd name="connsiteX266" fmla="*/ 357884 w 4833822"/>
              <a:gd name="connsiteY266" fmla="*/ 1801048 h 5570345"/>
              <a:gd name="connsiteX267" fmla="*/ 422396 w 4833822"/>
              <a:gd name="connsiteY267" fmla="*/ 1883475 h 5570345"/>
              <a:gd name="connsiteX268" fmla="*/ 522738 w 4833822"/>
              <a:gd name="connsiteY268" fmla="*/ 2385206 h 5570345"/>
              <a:gd name="connsiteX269" fmla="*/ 490485 w 4833822"/>
              <a:gd name="connsiteY269" fmla="*/ 2524976 h 5570345"/>
              <a:gd name="connsiteX270" fmla="*/ 386555 w 4833822"/>
              <a:gd name="connsiteY270" fmla="*/ 2424629 h 5570345"/>
              <a:gd name="connsiteX271" fmla="*/ 286208 w 4833822"/>
              <a:gd name="connsiteY271" fmla="*/ 1883475 h 5570345"/>
              <a:gd name="connsiteX272" fmla="*/ 357884 w 4833822"/>
              <a:gd name="connsiteY272" fmla="*/ 1801048 h 5570345"/>
              <a:gd name="connsiteX273" fmla="*/ 4036204 w 4833822"/>
              <a:gd name="connsiteY273" fmla="*/ 383657 h 5570345"/>
              <a:gd name="connsiteX274" fmla="*/ 4110123 w 4833822"/>
              <a:gd name="connsiteY274" fmla="*/ 446372 h 5570345"/>
              <a:gd name="connsiteX275" fmla="*/ 4063531 w 4833822"/>
              <a:gd name="connsiteY275" fmla="*/ 1256316 h 5570345"/>
              <a:gd name="connsiteX276" fmla="*/ 3938100 w 4833822"/>
              <a:gd name="connsiteY276" fmla="*/ 944522 h 5570345"/>
              <a:gd name="connsiteX277" fmla="*/ 3970353 w 4833822"/>
              <a:gd name="connsiteY277" fmla="*/ 449959 h 5570345"/>
              <a:gd name="connsiteX278" fmla="*/ 4036204 w 4833822"/>
              <a:gd name="connsiteY278" fmla="*/ 383657 h 5570345"/>
              <a:gd name="connsiteX279" fmla="*/ 915320 w 4833822"/>
              <a:gd name="connsiteY279" fmla="*/ 125228 h 5570345"/>
              <a:gd name="connsiteX280" fmla="*/ 1020430 w 4833822"/>
              <a:gd name="connsiteY280" fmla="*/ 805990 h 5570345"/>
              <a:gd name="connsiteX281" fmla="*/ 811383 w 4833822"/>
              <a:gd name="connsiteY281" fmla="*/ 766404 h 5570345"/>
              <a:gd name="connsiteX282" fmla="*/ 915320 w 4833822"/>
              <a:gd name="connsiteY282" fmla="*/ 125228 h 5570345"/>
              <a:gd name="connsiteX283" fmla="*/ 2447238 w 4833822"/>
              <a:gd name="connsiteY283" fmla="*/ 88953 h 5570345"/>
              <a:gd name="connsiteX284" fmla="*/ 3047525 w 4833822"/>
              <a:gd name="connsiteY284" fmla="*/ 731973 h 5570345"/>
              <a:gd name="connsiteX285" fmla="*/ 3054443 w 4833822"/>
              <a:gd name="connsiteY285" fmla="*/ 1405775 h 5570345"/>
              <a:gd name="connsiteX286" fmla="*/ 3282263 w 4833822"/>
              <a:gd name="connsiteY286" fmla="*/ 546718 h 5570345"/>
              <a:gd name="connsiteX287" fmla="*/ 3257173 w 4833822"/>
              <a:gd name="connsiteY287" fmla="*/ 406949 h 5570345"/>
              <a:gd name="connsiteX288" fmla="*/ 3278681 w 4833822"/>
              <a:gd name="connsiteY288" fmla="*/ 317353 h 5570345"/>
              <a:gd name="connsiteX289" fmla="*/ 3361107 w 4833822"/>
              <a:gd name="connsiteY289" fmla="*/ 374696 h 5570345"/>
              <a:gd name="connsiteX290" fmla="*/ 3884339 w 4833822"/>
              <a:gd name="connsiteY290" fmla="*/ 1686366 h 5570345"/>
              <a:gd name="connsiteX291" fmla="*/ 3776823 w 4833822"/>
              <a:gd name="connsiteY291" fmla="*/ 2306361 h 5570345"/>
              <a:gd name="connsiteX292" fmla="*/ 4002606 w 4833822"/>
              <a:gd name="connsiteY292" fmla="*/ 2087752 h 5570345"/>
              <a:gd name="connsiteX293" fmla="*/ 4059943 w 4833822"/>
              <a:gd name="connsiteY293" fmla="*/ 2023241 h 5570345"/>
              <a:gd name="connsiteX294" fmla="*/ 4117286 w 4833822"/>
              <a:gd name="connsiteY294" fmla="*/ 2098503 h 5570345"/>
              <a:gd name="connsiteX295" fmla="*/ 4131625 w 4833822"/>
              <a:gd name="connsiteY295" fmla="*/ 2912025 h 5570345"/>
              <a:gd name="connsiteX296" fmla="*/ 3755321 w 4833822"/>
              <a:gd name="connsiteY296" fmla="*/ 3743467 h 5570345"/>
              <a:gd name="connsiteX297" fmla="*/ 3723067 w 4833822"/>
              <a:gd name="connsiteY297" fmla="*/ 3818724 h 5570345"/>
              <a:gd name="connsiteX298" fmla="*/ 4099366 w 4833822"/>
              <a:gd name="connsiteY298" fmla="*/ 3757800 h 5570345"/>
              <a:gd name="connsiteX299" fmla="*/ 4550927 w 4833822"/>
              <a:gd name="connsiteY299" fmla="*/ 4109014 h 5570345"/>
              <a:gd name="connsiteX300" fmla="*/ 4604683 w 4833822"/>
              <a:gd name="connsiteY300" fmla="*/ 4209361 h 5570345"/>
              <a:gd name="connsiteX301" fmla="*/ 4576011 w 4833822"/>
              <a:gd name="connsiteY301" fmla="*/ 5051554 h 5570345"/>
              <a:gd name="connsiteX302" fmla="*/ 4432660 w 4833822"/>
              <a:gd name="connsiteY302" fmla="*/ 5112478 h 5570345"/>
              <a:gd name="connsiteX303" fmla="*/ 3999019 w 4833822"/>
              <a:gd name="connsiteY303" fmla="*/ 5345425 h 5570345"/>
              <a:gd name="connsiteX304" fmla="*/ 3192667 w 4833822"/>
              <a:gd name="connsiteY304" fmla="*/ 5277332 h 5570345"/>
              <a:gd name="connsiteX305" fmla="*/ 2662265 w 4833822"/>
              <a:gd name="connsiteY305" fmla="*/ 4646584 h 5570345"/>
              <a:gd name="connsiteX306" fmla="*/ 2680186 w 4833822"/>
              <a:gd name="connsiteY306" fmla="*/ 4965540 h 5570345"/>
              <a:gd name="connsiteX307" fmla="*/ 2655096 w 4833822"/>
              <a:gd name="connsiteY307" fmla="*/ 5277332 h 5570345"/>
              <a:gd name="connsiteX308" fmla="*/ 2063771 w 4833822"/>
              <a:gd name="connsiteY308" fmla="*/ 5564034 h 5570345"/>
              <a:gd name="connsiteX309" fmla="*/ 1827242 w 4833822"/>
              <a:gd name="connsiteY309" fmla="*/ 5513861 h 5570345"/>
              <a:gd name="connsiteX310" fmla="*/ 1594295 w 4833822"/>
              <a:gd name="connsiteY310" fmla="*/ 4972709 h 5570345"/>
              <a:gd name="connsiteX311" fmla="*/ 1952673 w 4833822"/>
              <a:gd name="connsiteY311" fmla="*/ 4438721 h 5570345"/>
              <a:gd name="connsiteX312" fmla="*/ 2020761 w 4833822"/>
              <a:gd name="connsiteY312" fmla="*/ 4306121 h 5570345"/>
              <a:gd name="connsiteX313" fmla="*/ 1841575 w 4833822"/>
              <a:gd name="connsiteY313" fmla="*/ 4449472 h 5570345"/>
              <a:gd name="connsiteX314" fmla="*/ 884697 w 4833822"/>
              <a:gd name="connsiteY314" fmla="*/ 5194905 h 5570345"/>
              <a:gd name="connsiteX315" fmla="*/ 547826 w 4833822"/>
              <a:gd name="connsiteY315" fmla="*/ 5227158 h 5570345"/>
              <a:gd name="connsiteX316" fmla="*/ 357883 w 4833822"/>
              <a:gd name="connsiteY316" fmla="*/ 5169821 h 5570345"/>
              <a:gd name="connsiteX317" fmla="*/ 89095 w 4833822"/>
              <a:gd name="connsiteY317" fmla="*/ 4743344 h 5570345"/>
              <a:gd name="connsiteX318" fmla="*/ 46091 w 4833822"/>
              <a:gd name="connsiteY318" fmla="*/ 4392135 h 5570345"/>
              <a:gd name="connsiteX319" fmla="*/ 440310 w 4833822"/>
              <a:gd name="connsiteY319" fmla="*/ 3743467 h 5570345"/>
              <a:gd name="connsiteX320" fmla="*/ 1020884 w 4833822"/>
              <a:gd name="connsiteY320" fmla="*/ 3793640 h 5570345"/>
              <a:gd name="connsiteX321" fmla="*/ 798688 w 4833822"/>
              <a:gd name="connsiteY321" fmla="*/ 3621618 h 5570345"/>
              <a:gd name="connsiteX322" fmla="*/ 766435 w 4833822"/>
              <a:gd name="connsiteY322" fmla="*/ 3564275 h 5570345"/>
              <a:gd name="connsiteX323" fmla="*/ 838110 w 4833822"/>
              <a:gd name="connsiteY323" fmla="*/ 3542773 h 5570345"/>
              <a:gd name="connsiteX324" fmla="*/ 1060306 w 4833822"/>
              <a:gd name="connsiteY324" fmla="*/ 3635951 h 5570345"/>
              <a:gd name="connsiteX325" fmla="*/ 777186 w 4833822"/>
              <a:gd name="connsiteY325" fmla="*/ 3137803 h 5570345"/>
              <a:gd name="connsiteX326" fmla="*/ 723430 w 4833822"/>
              <a:gd name="connsiteY326" fmla="*/ 2603820 h 5570345"/>
              <a:gd name="connsiteX327" fmla="*/ 727012 w 4833822"/>
              <a:gd name="connsiteY327" fmla="*/ 1904979 h 5570345"/>
              <a:gd name="connsiteX328" fmla="*/ 762853 w 4833822"/>
              <a:gd name="connsiteY328" fmla="*/ 1772379 h 5570345"/>
              <a:gd name="connsiteX329" fmla="*/ 1017302 w 4833822"/>
              <a:gd name="connsiteY329" fmla="*/ 2073414 h 5570345"/>
              <a:gd name="connsiteX330" fmla="*/ 1139151 w 4833822"/>
              <a:gd name="connsiteY330" fmla="*/ 2112836 h 5570345"/>
              <a:gd name="connsiteX331" fmla="*/ 1110480 w 4833822"/>
              <a:gd name="connsiteY331" fmla="*/ 2001738 h 5570345"/>
              <a:gd name="connsiteX332" fmla="*/ 1135564 w 4833822"/>
              <a:gd name="connsiteY332" fmla="*/ 1112960 h 5570345"/>
              <a:gd name="connsiteX333" fmla="*/ 1493942 w 4833822"/>
              <a:gd name="connsiteY333" fmla="*/ 453540 h 5570345"/>
              <a:gd name="connsiteX334" fmla="*/ 1547703 w 4833822"/>
              <a:gd name="connsiteY334" fmla="*/ 399785 h 5570345"/>
              <a:gd name="connsiteX335" fmla="*/ 1597877 w 4833822"/>
              <a:gd name="connsiteY335" fmla="*/ 492963 h 5570345"/>
              <a:gd name="connsiteX336" fmla="*/ 2070940 w 4833822"/>
              <a:gd name="connsiteY336" fmla="*/ 1267062 h 5570345"/>
              <a:gd name="connsiteX337" fmla="*/ 2272613 w 4833822"/>
              <a:gd name="connsiteY337" fmla="*/ 528235 h 5570345"/>
              <a:gd name="connsiteX338" fmla="*/ 2447238 w 4833822"/>
              <a:gd name="connsiteY338" fmla="*/ 88953 h 5570345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272613 w 4833822"/>
              <a:gd name="connsiteY337" fmla="*/ 439282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468971 h 5481392"/>
              <a:gd name="connsiteX338" fmla="*/ 2447238 w 4833822"/>
              <a:gd name="connsiteY338" fmla="*/ 0 h 5481392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348528 h 5722177"/>
              <a:gd name="connsiteX1" fmla="*/ 2053020 w 4833822"/>
              <a:gd name="connsiteY1" fmla="*/ 5357488 h 5722177"/>
              <a:gd name="connsiteX2" fmla="*/ 1959837 w 4833822"/>
              <a:gd name="connsiteY2" fmla="*/ 5432746 h 5722177"/>
              <a:gd name="connsiteX3" fmla="*/ 2045851 w 4833822"/>
              <a:gd name="connsiteY3" fmla="*/ 5551013 h 5722177"/>
              <a:gd name="connsiteX4" fmla="*/ 2042269 w 4833822"/>
              <a:gd name="connsiteY4" fmla="*/ 5454248 h 5722177"/>
              <a:gd name="connsiteX5" fmla="*/ 2106775 w 4833822"/>
              <a:gd name="connsiteY5" fmla="*/ 5389741 h 5722177"/>
              <a:gd name="connsiteX6" fmla="*/ 2128277 w 4833822"/>
              <a:gd name="connsiteY6" fmla="*/ 5461417 h 5722177"/>
              <a:gd name="connsiteX7" fmla="*/ 2164118 w 4833822"/>
              <a:gd name="connsiteY7" fmla="*/ 5511590 h 5722177"/>
              <a:gd name="connsiteX8" fmla="*/ 2232206 w 4833822"/>
              <a:gd name="connsiteY8" fmla="*/ 5475755 h 5722177"/>
              <a:gd name="connsiteX9" fmla="*/ 2228624 w 4833822"/>
              <a:gd name="connsiteY9" fmla="*/ 5382572 h 5722177"/>
              <a:gd name="connsiteX10" fmla="*/ 2144854 w 4833822"/>
              <a:gd name="connsiteY10" fmla="*/ 5348528 h 5722177"/>
              <a:gd name="connsiteX11" fmla="*/ 2508163 w 4833822"/>
              <a:gd name="connsiteY11" fmla="*/ 5318066 h 5722177"/>
              <a:gd name="connsiteX12" fmla="*/ 2407811 w 4833822"/>
              <a:gd name="connsiteY12" fmla="*/ 5626276 h 5722177"/>
              <a:gd name="connsiteX13" fmla="*/ 2508163 w 4833822"/>
              <a:gd name="connsiteY13" fmla="*/ 5318066 h 5722177"/>
              <a:gd name="connsiteX14" fmla="*/ 2215080 w 4833822"/>
              <a:gd name="connsiteY14" fmla="*/ 5233531 h 5722177"/>
              <a:gd name="connsiteX15" fmla="*/ 2171282 w 4833822"/>
              <a:gd name="connsiteY15" fmla="*/ 5239221 h 5722177"/>
              <a:gd name="connsiteX16" fmla="*/ 2350473 w 4833822"/>
              <a:gd name="connsiteY16" fmla="*/ 5518760 h 5722177"/>
              <a:gd name="connsiteX17" fmla="*/ 2393478 w 4833822"/>
              <a:gd name="connsiteY17" fmla="*/ 5335986 h 5722177"/>
              <a:gd name="connsiteX18" fmla="*/ 2252871 w 4833822"/>
              <a:gd name="connsiteY18" fmla="*/ 5234686 h 5722177"/>
              <a:gd name="connsiteX19" fmla="*/ 2215080 w 4833822"/>
              <a:gd name="connsiteY19" fmla="*/ 5233531 h 5722177"/>
              <a:gd name="connsiteX20" fmla="*/ 3767359 w 4833822"/>
              <a:gd name="connsiteY20" fmla="*/ 5114573 h 5722177"/>
              <a:gd name="connsiteX21" fmla="*/ 3913003 w 4833822"/>
              <a:gd name="connsiteY21" fmla="*/ 5196216 h 5722177"/>
              <a:gd name="connsiteX22" fmla="*/ 3930923 w 4833822"/>
              <a:gd name="connsiteY22" fmla="*/ 5221305 h 5722177"/>
              <a:gd name="connsiteX23" fmla="*/ 3923759 w 4833822"/>
              <a:gd name="connsiteY23" fmla="*/ 5246390 h 5722177"/>
              <a:gd name="connsiteX24" fmla="*/ 3672890 w 4833822"/>
              <a:gd name="connsiteY24" fmla="*/ 5228469 h 5722177"/>
              <a:gd name="connsiteX25" fmla="*/ 3672890 w 4833822"/>
              <a:gd name="connsiteY25" fmla="*/ 5160380 h 5722177"/>
              <a:gd name="connsiteX26" fmla="*/ 3708731 w 4833822"/>
              <a:gd name="connsiteY26" fmla="*/ 5135291 h 5722177"/>
              <a:gd name="connsiteX27" fmla="*/ 3767359 w 4833822"/>
              <a:gd name="connsiteY27" fmla="*/ 5114573 h 5722177"/>
              <a:gd name="connsiteX28" fmla="*/ 3779366 w 4833822"/>
              <a:gd name="connsiteY28" fmla="*/ 5074762 h 5722177"/>
              <a:gd name="connsiteX29" fmla="*/ 3637059 w 4833822"/>
              <a:gd name="connsiteY29" fmla="*/ 5099457 h 5722177"/>
              <a:gd name="connsiteX30" fmla="*/ 3497289 w 4833822"/>
              <a:gd name="connsiteY30" fmla="*/ 5282225 h 5722177"/>
              <a:gd name="connsiteX31" fmla="*/ 3615557 w 4833822"/>
              <a:gd name="connsiteY31" fmla="*/ 5224888 h 5722177"/>
              <a:gd name="connsiteX32" fmla="*/ 3852086 w 4833822"/>
              <a:gd name="connsiteY32" fmla="*/ 5382572 h 5722177"/>
              <a:gd name="connsiteX33" fmla="*/ 3952433 w 4833822"/>
              <a:gd name="connsiteY33" fmla="*/ 5210550 h 5722177"/>
              <a:gd name="connsiteX34" fmla="*/ 3945496 w 4833822"/>
              <a:gd name="connsiteY34" fmla="*/ 5193745 h 5722177"/>
              <a:gd name="connsiteX35" fmla="*/ 3938093 w 4833822"/>
              <a:gd name="connsiteY35" fmla="*/ 5193745 h 5722177"/>
              <a:gd name="connsiteX36" fmla="*/ 3927341 w 4833822"/>
              <a:gd name="connsiteY36" fmla="*/ 5193745 h 5722177"/>
              <a:gd name="connsiteX37" fmla="*/ 3909418 w 4833822"/>
              <a:gd name="connsiteY37" fmla="*/ 5189038 h 5722177"/>
              <a:gd name="connsiteX38" fmla="*/ 3920171 w 4833822"/>
              <a:gd name="connsiteY38" fmla="*/ 5189038 h 5722177"/>
              <a:gd name="connsiteX39" fmla="*/ 3945252 w 4833822"/>
              <a:gd name="connsiteY39" fmla="*/ 5193155 h 5722177"/>
              <a:gd name="connsiteX40" fmla="*/ 3928739 w 4833822"/>
              <a:gd name="connsiteY40" fmla="*/ 5153155 h 5722177"/>
              <a:gd name="connsiteX41" fmla="*/ 3822967 w 4833822"/>
              <a:gd name="connsiteY41" fmla="*/ 5077057 h 5722177"/>
              <a:gd name="connsiteX42" fmla="*/ 3779366 w 4833822"/>
              <a:gd name="connsiteY42" fmla="*/ 5074762 h 5722177"/>
              <a:gd name="connsiteX43" fmla="*/ 4196131 w 4833822"/>
              <a:gd name="connsiteY43" fmla="*/ 4931016 h 5722177"/>
              <a:gd name="connsiteX44" fmla="*/ 4235548 w 4833822"/>
              <a:gd name="connsiteY44" fmla="*/ 5160381 h 5722177"/>
              <a:gd name="connsiteX45" fmla="*/ 4454163 w 4833822"/>
              <a:gd name="connsiteY45" fmla="*/ 5163963 h 5722177"/>
              <a:gd name="connsiteX46" fmla="*/ 4196131 w 4833822"/>
              <a:gd name="connsiteY46" fmla="*/ 4931016 h 5722177"/>
              <a:gd name="connsiteX47" fmla="*/ 1174995 w 4833822"/>
              <a:gd name="connsiteY47" fmla="*/ 4615638 h 5722177"/>
              <a:gd name="connsiteX48" fmla="*/ 1250253 w 4833822"/>
              <a:gd name="connsiteY48" fmla="*/ 4662230 h 5722177"/>
              <a:gd name="connsiteX49" fmla="*/ 1035224 w 4833822"/>
              <a:gd name="connsiteY49" fmla="*/ 4773323 h 5722177"/>
              <a:gd name="connsiteX50" fmla="*/ 981463 w 4833822"/>
              <a:gd name="connsiteY50" fmla="*/ 4748239 h 5722177"/>
              <a:gd name="connsiteX51" fmla="*/ 1174995 w 4833822"/>
              <a:gd name="connsiteY51" fmla="*/ 4615638 h 5722177"/>
              <a:gd name="connsiteX52" fmla="*/ 3960412 w 4833822"/>
              <a:gd name="connsiteY52" fmla="*/ 4586363 h 5722177"/>
              <a:gd name="connsiteX53" fmla="*/ 4095776 w 4833822"/>
              <a:gd name="connsiteY53" fmla="*/ 4644308 h 5722177"/>
              <a:gd name="connsiteX54" fmla="*/ 4052767 w 4833822"/>
              <a:gd name="connsiteY54" fmla="*/ 4672978 h 5722177"/>
              <a:gd name="connsiteX55" fmla="*/ 3852081 w 4833822"/>
              <a:gd name="connsiteY55" fmla="*/ 4640727 h 5722177"/>
              <a:gd name="connsiteX56" fmla="*/ 3859245 w 4833822"/>
              <a:gd name="connsiteY56" fmla="*/ 4604888 h 5722177"/>
              <a:gd name="connsiteX57" fmla="*/ 3917370 w 4833822"/>
              <a:gd name="connsiteY57" fmla="*/ 4587363 h 5722177"/>
              <a:gd name="connsiteX58" fmla="*/ 3960412 w 4833822"/>
              <a:gd name="connsiteY58" fmla="*/ 4586363 h 5722177"/>
              <a:gd name="connsiteX59" fmla="*/ 2177948 w 4833822"/>
              <a:gd name="connsiteY59" fmla="*/ 4492113 h 5722177"/>
              <a:gd name="connsiteX60" fmla="*/ 2146198 w 4833822"/>
              <a:gd name="connsiteY60" fmla="*/ 4515295 h 5722177"/>
              <a:gd name="connsiteX61" fmla="*/ 1680303 w 4833822"/>
              <a:gd name="connsiteY61" fmla="*/ 5214137 h 5722177"/>
              <a:gd name="connsiteX62" fmla="*/ 1762730 w 4833822"/>
              <a:gd name="connsiteY62" fmla="*/ 5576097 h 5722177"/>
              <a:gd name="connsiteX63" fmla="*/ 1802152 w 4833822"/>
              <a:gd name="connsiteY63" fmla="*/ 5296564 h 5722177"/>
              <a:gd name="connsiteX64" fmla="*/ 2081691 w 4833822"/>
              <a:gd name="connsiteY64" fmla="*/ 5138874 h 5722177"/>
              <a:gd name="connsiteX65" fmla="*/ 1845157 w 4833822"/>
              <a:gd name="connsiteY65" fmla="*/ 5221301 h 5722177"/>
              <a:gd name="connsiteX66" fmla="*/ 1744810 w 4833822"/>
              <a:gd name="connsiteY66" fmla="*/ 5192635 h 5722177"/>
              <a:gd name="connsiteX67" fmla="*/ 2060189 w 4833822"/>
              <a:gd name="connsiteY67" fmla="*/ 5038532 h 5722177"/>
              <a:gd name="connsiteX68" fmla="*/ 2178451 w 4833822"/>
              <a:gd name="connsiteY68" fmla="*/ 4977602 h 5722177"/>
              <a:gd name="connsiteX69" fmla="*/ 2293136 w 4833822"/>
              <a:gd name="connsiteY69" fmla="*/ 4511713 h 5722177"/>
              <a:gd name="connsiteX70" fmla="*/ 1999259 w 4833822"/>
              <a:gd name="connsiteY70" fmla="*/ 4927434 h 5722177"/>
              <a:gd name="connsiteX71" fmla="*/ 2196371 w 4833822"/>
              <a:gd name="connsiteY71" fmla="*/ 4497375 h 5722177"/>
              <a:gd name="connsiteX72" fmla="*/ 2177948 w 4833822"/>
              <a:gd name="connsiteY72" fmla="*/ 4492113 h 5722177"/>
              <a:gd name="connsiteX73" fmla="*/ 2511745 w 4833822"/>
              <a:gd name="connsiteY73" fmla="*/ 4479460 h 5722177"/>
              <a:gd name="connsiteX74" fmla="*/ 2482010 w 4833822"/>
              <a:gd name="connsiteY74" fmla="*/ 4707756 h 5722177"/>
              <a:gd name="connsiteX75" fmla="*/ 2486655 w 4833822"/>
              <a:gd name="connsiteY75" fmla="*/ 4773321 h 5722177"/>
              <a:gd name="connsiteX76" fmla="*/ 2514429 w 4833822"/>
              <a:gd name="connsiteY76" fmla="*/ 4789000 h 5722177"/>
              <a:gd name="connsiteX77" fmla="*/ 2526077 w 4833822"/>
              <a:gd name="connsiteY77" fmla="*/ 4812746 h 5722177"/>
              <a:gd name="connsiteX78" fmla="*/ 2486655 w 4833822"/>
              <a:gd name="connsiteY78" fmla="*/ 4773324 h 5722177"/>
              <a:gd name="connsiteX79" fmla="*/ 2486655 w 4833822"/>
              <a:gd name="connsiteY79" fmla="*/ 4773327 h 5722177"/>
              <a:gd name="connsiteX80" fmla="*/ 2440069 w 4833822"/>
              <a:gd name="connsiteY80" fmla="*/ 5049283 h 5722177"/>
              <a:gd name="connsiteX81" fmla="*/ 2375563 w 4833822"/>
              <a:gd name="connsiteY81" fmla="*/ 4612055 h 5722177"/>
              <a:gd name="connsiteX82" fmla="*/ 2296718 w 4833822"/>
              <a:gd name="connsiteY82" fmla="*/ 4981190 h 5722177"/>
              <a:gd name="connsiteX83" fmla="*/ 2429318 w 4833822"/>
              <a:gd name="connsiteY83" fmla="*/ 5103039 h 5722177"/>
              <a:gd name="connsiteX84" fmla="*/ 2493825 w 4833822"/>
              <a:gd name="connsiteY84" fmla="*/ 5002692 h 5722177"/>
              <a:gd name="connsiteX85" fmla="*/ 2529665 w 4833822"/>
              <a:gd name="connsiteY85" fmla="*/ 4812749 h 5722177"/>
              <a:gd name="connsiteX86" fmla="*/ 2511745 w 4833822"/>
              <a:gd name="connsiteY86" fmla="*/ 4479460 h 5722177"/>
              <a:gd name="connsiteX87" fmla="*/ 2808528 w 4833822"/>
              <a:gd name="connsiteY87" fmla="*/ 4476994 h 5722177"/>
              <a:gd name="connsiteX88" fmla="*/ 2784115 w 4833822"/>
              <a:gd name="connsiteY88" fmla="*/ 4490211 h 5722177"/>
              <a:gd name="connsiteX89" fmla="*/ 2798448 w 4833822"/>
              <a:gd name="connsiteY89" fmla="*/ 4565469 h 5722177"/>
              <a:gd name="connsiteX90" fmla="*/ 2880875 w 4833822"/>
              <a:gd name="connsiteY90" fmla="*/ 4680149 h 5722177"/>
              <a:gd name="connsiteX91" fmla="*/ 3142493 w 4833822"/>
              <a:gd name="connsiteY91" fmla="*/ 5009861 h 5722177"/>
              <a:gd name="connsiteX92" fmla="*/ 2891625 w 4833822"/>
              <a:gd name="connsiteY92" fmla="*/ 4845002 h 5722177"/>
              <a:gd name="connsiteX93" fmla="*/ 2683768 w 4833822"/>
              <a:gd name="connsiteY93" fmla="*/ 4601304 h 5722177"/>
              <a:gd name="connsiteX94" fmla="*/ 2651515 w 4833822"/>
              <a:gd name="connsiteY94" fmla="*/ 4626393 h 5722177"/>
              <a:gd name="connsiteX95" fmla="*/ 2866541 w 4833822"/>
              <a:gd name="connsiteY95" fmla="*/ 4870092 h 5722177"/>
              <a:gd name="connsiteX96" fmla="*/ 3389773 w 4833822"/>
              <a:gd name="connsiteY96" fmla="*/ 5468586 h 5722177"/>
              <a:gd name="connsiteX97" fmla="*/ 3637059 w 4833822"/>
              <a:gd name="connsiteY97" fmla="*/ 5511590 h 5722177"/>
              <a:gd name="connsiteX98" fmla="*/ 3246422 w 4833822"/>
              <a:gd name="connsiteY98" fmla="*/ 5142461 h 5722177"/>
              <a:gd name="connsiteX99" fmla="*/ 3400524 w 4833822"/>
              <a:gd name="connsiteY99" fmla="*/ 5192635 h 5722177"/>
              <a:gd name="connsiteX100" fmla="*/ 3336018 w 4833822"/>
              <a:gd name="connsiteY100" fmla="*/ 5045696 h 5722177"/>
              <a:gd name="connsiteX101" fmla="*/ 3095901 w 4833822"/>
              <a:gd name="connsiteY101" fmla="*/ 4784083 h 5722177"/>
              <a:gd name="connsiteX102" fmla="*/ 2862954 w 4833822"/>
              <a:gd name="connsiteY102" fmla="*/ 4515295 h 5722177"/>
              <a:gd name="connsiteX103" fmla="*/ 2808528 w 4833822"/>
              <a:gd name="connsiteY103" fmla="*/ 4476994 h 5722177"/>
              <a:gd name="connsiteX104" fmla="*/ 1587125 w 4833822"/>
              <a:gd name="connsiteY104" fmla="*/ 4432869 h 5722177"/>
              <a:gd name="connsiteX105" fmla="*/ 798688 w 4833822"/>
              <a:gd name="connsiteY105" fmla="*/ 4640732 h 5722177"/>
              <a:gd name="connsiteX106" fmla="*/ 780768 w 4833822"/>
              <a:gd name="connsiteY106" fmla="*/ 5264310 h 5722177"/>
              <a:gd name="connsiteX107" fmla="*/ 791519 w 4833822"/>
              <a:gd name="connsiteY107" fmla="*/ 5070786 h 5722177"/>
              <a:gd name="connsiteX108" fmla="*/ 709092 w 4833822"/>
              <a:gd name="connsiteY108" fmla="*/ 4708820 h 5722177"/>
              <a:gd name="connsiteX109" fmla="*/ 368634 w 4833822"/>
              <a:gd name="connsiteY109" fmla="*/ 4719571 h 5722177"/>
              <a:gd name="connsiteX110" fmla="*/ 332793 w 4833822"/>
              <a:gd name="connsiteY110" fmla="*/ 4744661 h 5722177"/>
              <a:gd name="connsiteX111" fmla="*/ 368634 w 4833822"/>
              <a:gd name="connsiteY111" fmla="*/ 4758994 h 5722177"/>
              <a:gd name="connsiteX112" fmla="*/ 350714 w 4833822"/>
              <a:gd name="connsiteY112" fmla="*/ 5060034 h 5722177"/>
              <a:gd name="connsiteX113" fmla="*/ 447479 w 4833822"/>
              <a:gd name="connsiteY113" fmla="*/ 5124541 h 5722177"/>
              <a:gd name="connsiteX114" fmla="*/ 486896 w 4833822"/>
              <a:gd name="connsiteY114" fmla="*/ 5024194 h 5722177"/>
              <a:gd name="connsiteX115" fmla="*/ 468981 w 4833822"/>
              <a:gd name="connsiteY115" fmla="*/ 4905927 h 5722177"/>
              <a:gd name="connsiteX116" fmla="*/ 372216 w 4833822"/>
              <a:gd name="connsiteY116" fmla="*/ 5013443 h 5722177"/>
              <a:gd name="connsiteX117" fmla="*/ 382967 w 4833822"/>
              <a:gd name="connsiteY117" fmla="*/ 4862922 h 5722177"/>
              <a:gd name="connsiteX118" fmla="*/ 497647 w 4833822"/>
              <a:gd name="connsiteY118" fmla="*/ 4823500 h 5722177"/>
              <a:gd name="connsiteX119" fmla="*/ 569323 w 4833822"/>
              <a:gd name="connsiteY119" fmla="*/ 4938185 h 5722177"/>
              <a:gd name="connsiteX120" fmla="*/ 580074 w 4833822"/>
              <a:gd name="connsiteY120" fmla="*/ 5149625 h 5722177"/>
              <a:gd name="connsiteX121" fmla="*/ 612332 w 4833822"/>
              <a:gd name="connsiteY121" fmla="*/ 4905927 h 5722177"/>
              <a:gd name="connsiteX122" fmla="*/ 497647 w 4833822"/>
              <a:gd name="connsiteY122" fmla="*/ 4672980 h 5722177"/>
              <a:gd name="connsiteX123" fmla="*/ 730594 w 4833822"/>
              <a:gd name="connsiteY123" fmla="*/ 5077949 h 5722177"/>
              <a:gd name="connsiteX124" fmla="*/ 547826 w 4833822"/>
              <a:gd name="connsiteY124" fmla="*/ 5242808 h 5722177"/>
              <a:gd name="connsiteX125" fmla="*/ 834528 w 4833822"/>
              <a:gd name="connsiteY125" fmla="*/ 5275061 h 5722177"/>
              <a:gd name="connsiteX126" fmla="*/ 1533370 w 4833822"/>
              <a:gd name="connsiteY126" fmla="*/ 4758994 h 5722177"/>
              <a:gd name="connsiteX127" fmla="*/ 1633712 w 4833822"/>
              <a:gd name="connsiteY127" fmla="*/ 4626393 h 5722177"/>
              <a:gd name="connsiteX128" fmla="*/ 1142733 w 4833822"/>
              <a:gd name="connsiteY128" fmla="*/ 4941767 h 5722177"/>
              <a:gd name="connsiteX129" fmla="*/ 1031635 w 4833822"/>
              <a:gd name="connsiteY129" fmla="*/ 4970439 h 5722177"/>
              <a:gd name="connsiteX130" fmla="*/ 1096142 w 4833822"/>
              <a:gd name="connsiteY130" fmla="*/ 4870092 h 5722177"/>
              <a:gd name="connsiteX131" fmla="*/ 1587125 w 4833822"/>
              <a:gd name="connsiteY131" fmla="*/ 4432869 h 5722177"/>
              <a:gd name="connsiteX132" fmla="*/ 3072607 w 4833822"/>
              <a:gd name="connsiteY132" fmla="*/ 4423909 h 5722177"/>
              <a:gd name="connsiteX133" fmla="*/ 2988391 w 4833822"/>
              <a:gd name="connsiteY133" fmla="*/ 4457953 h 5722177"/>
              <a:gd name="connsiteX134" fmla="*/ 3038564 w 4833822"/>
              <a:gd name="connsiteY134" fmla="*/ 4569051 h 5722177"/>
              <a:gd name="connsiteX135" fmla="*/ 3407693 w 4833822"/>
              <a:gd name="connsiteY135" fmla="*/ 4984772 h 5722177"/>
              <a:gd name="connsiteX136" fmla="*/ 3576134 w 4833822"/>
              <a:gd name="connsiteY136" fmla="*/ 5024194 h 5722177"/>
              <a:gd name="connsiteX137" fmla="*/ 4002606 w 4833822"/>
              <a:gd name="connsiteY137" fmla="*/ 5128123 h 5722177"/>
              <a:gd name="connsiteX138" fmla="*/ 4124455 w 4833822"/>
              <a:gd name="connsiteY138" fmla="*/ 5210550 h 5722177"/>
              <a:gd name="connsiteX139" fmla="*/ 3586885 w 4833822"/>
              <a:gd name="connsiteY139" fmla="*/ 4662229 h 5722177"/>
              <a:gd name="connsiteX140" fmla="*/ 3339600 w 4833822"/>
              <a:gd name="connsiteY140" fmla="*/ 4518877 h 5722177"/>
              <a:gd name="connsiteX141" fmla="*/ 3551045 w 4833822"/>
              <a:gd name="connsiteY141" fmla="*/ 4694487 h 5722177"/>
              <a:gd name="connsiteX142" fmla="*/ 3658561 w 4833822"/>
              <a:gd name="connsiteY142" fmla="*/ 4877261 h 5722177"/>
              <a:gd name="connsiteX143" fmla="*/ 3536712 w 4833822"/>
              <a:gd name="connsiteY143" fmla="*/ 4801998 h 5722177"/>
              <a:gd name="connsiteX144" fmla="*/ 3167577 w 4833822"/>
              <a:gd name="connsiteY144" fmla="*/ 4465122 h 5722177"/>
              <a:gd name="connsiteX145" fmla="*/ 3072607 w 4833822"/>
              <a:gd name="connsiteY145" fmla="*/ 4423909 h 5722177"/>
              <a:gd name="connsiteX146" fmla="*/ 1497530 w 4833822"/>
              <a:gd name="connsiteY146" fmla="*/ 4336109 h 5722177"/>
              <a:gd name="connsiteX147" fmla="*/ 644585 w 4833822"/>
              <a:gd name="connsiteY147" fmla="*/ 4461540 h 5722177"/>
              <a:gd name="connsiteX148" fmla="*/ 404469 w 4833822"/>
              <a:gd name="connsiteY148" fmla="*/ 4536797 h 5722177"/>
              <a:gd name="connsiteX149" fmla="*/ 218113 w 4833822"/>
              <a:gd name="connsiteY149" fmla="*/ 4690900 h 5722177"/>
              <a:gd name="connsiteX150" fmla="*/ 347132 w 4833822"/>
              <a:gd name="connsiteY150" fmla="*/ 5210550 h 5722177"/>
              <a:gd name="connsiteX151" fmla="*/ 218113 w 4833822"/>
              <a:gd name="connsiteY151" fmla="*/ 4845002 h 5722177"/>
              <a:gd name="connsiteX152" fmla="*/ 289789 w 4833822"/>
              <a:gd name="connsiteY152" fmla="*/ 4737491 h 5722177"/>
              <a:gd name="connsiteX153" fmla="*/ 271869 w 4833822"/>
              <a:gd name="connsiteY153" fmla="*/ 4723158 h 5722177"/>
              <a:gd name="connsiteX154" fmla="*/ 304127 w 4833822"/>
              <a:gd name="connsiteY154" fmla="*/ 4629975 h 5722177"/>
              <a:gd name="connsiteX155" fmla="*/ 400887 w 4833822"/>
              <a:gd name="connsiteY155" fmla="*/ 4547549 h 5722177"/>
              <a:gd name="connsiteX156" fmla="*/ 404469 w 4833822"/>
              <a:gd name="connsiteY156" fmla="*/ 4540379 h 5722177"/>
              <a:gd name="connsiteX157" fmla="*/ 408056 w 4833822"/>
              <a:gd name="connsiteY157" fmla="*/ 4540379 h 5722177"/>
              <a:gd name="connsiteX158" fmla="*/ 569323 w 4833822"/>
              <a:gd name="connsiteY158" fmla="*/ 4497375 h 5722177"/>
              <a:gd name="connsiteX159" fmla="*/ 777186 w 4833822"/>
              <a:gd name="connsiteY159" fmla="*/ 4608473 h 5722177"/>
              <a:gd name="connsiteX160" fmla="*/ 1250249 w 4833822"/>
              <a:gd name="connsiteY160" fmla="*/ 4440032 h 5722177"/>
              <a:gd name="connsiteX161" fmla="*/ 1497530 w 4833822"/>
              <a:gd name="connsiteY161" fmla="*/ 4336109 h 5722177"/>
              <a:gd name="connsiteX162" fmla="*/ 3393360 w 4833822"/>
              <a:gd name="connsiteY162" fmla="*/ 4295339 h 5722177"/>
              <a:gd name="connsiteX163" fmla="*/ 3271511 w 4833822"/>
              <a:gd name="connsiteY163" fmla="*/ 4332522 h 5722177"/>
              <a:gd name="connsiteX164" fmla="*/ 3486538 w 4833822"/>
              <a:gd name="connsiteY164" fmla="*/ 4461540 h 5722177"/>
              <a:gd name="connsiteX165" fmla="*/ 4092197 w 4833822"/>
              <a:gd name="connsiteY165" fmla="*/ 4794834 h 5722177"/>
              <a:gd name="connsiteX166" fmla="*/ 3873588 w 4833822"/>
              <a:gd name="connsiteY166" fmla="*/ 4794834 h 5722177"/>
              <a:gd name="connsiteX167" fmla="*/ 4002606 w 4833822"/>
              <a:gd name="connsiteY167" fmla="*/ 4923847 h 5722177"/>
              <a:gd name="connsiteX168" fmla="*/ 4106535 w 4833822"/>
              <a:gd name="connsiteY168" fmla="*/ 4895176 h 5722177"/>
              <a:gd name="connsiteX169" fmla="*/ 4325144 w 4833822"/>
              <a:gd name="connsiteY169" fmla="*/ 4569051 h 5722177"/>
              <a:gd name="connsiteX170" fmla="*/ 4038441 w 4833822"/>
              <a:gd name="connsiteY170" fmla="*/ 4479460 h 5722177"/>
              <a:gd name="connsiteX171" fmla="*/ 3624178 w 4833822"/>
              <a:gd name="connsiteY171" fmla="*/ 4465848 h 5722177"/>
              <a:gd name="connsiteX172" fmla="*/ 3486739 w 4833822"/>
              <a:gd name="connsiteY172" fmla="*/ 4440069 h 5722177"/>
              <a:gd name="connsiteX173" fmla="*/ 3486739 w 4833822"/>
              <a:gd name="connsiteY173" fmla="*/ 4444064 h 5722177"/>
              <a:gd name="connsiteX174" fmla="*/ 3485394 w 4833822"/>
              <a:gd name="connsiteY174" fmla="*/ 4441375 h 5722177"/>
              <a:gd name="connsiteX175" fmla="*/ 3486706 w 4833822"/>
              <a:gd name="connsiteY175" fmla="*/ 4440063 h 5722177"/>
              <a:gd name="connsiteX176" fmla="*/ 3486538 w 4833822"/>
              <a:gd name="connsiteY176" fmla="*/ 4440032 h 5722177"/>
              <a:gd name="connsiteX177" fmla="*/ 3543876 w 4833822"/>
              <a:gd name="connsiteY177" fmla="*/ 4379108 h 5722177"/>
              <a:gd name="connsiteX178" fmla="*/ 4518674 w 4833822"/>
              <a:gd name="connsiteY178" fmla="*/ 4526046 h 5722177"/>
              <a:gd name="connsiteX179" fmla="*/ 4328731 w 4833822"/>
              <a:gd name="connsiteY179" fmla="*/ 4723158 h 5722177"/>
              <a:gd name="connsiteX180" fmla="*/ 4457745 w 4833822"/>
              <a:gd name="connsiteY180" fmla="*/ 4651477 h 5722177"/>
              <a:gd name="connsiteX181" fmla="*/ 4579599 w 4833822"/>
              <a:gd name="connsiteY181" fmla="*/ 4644314 h 5722177"/>
              <a:gd name="connsiteX182" fmla="*/ 4500754 w 4833822"/>
              <a:gd name="connsiteY182" fmla="*/ 4723158 h 5722177"/>
              <a:gd name="connsiteX183" fmla="*/ 4314393 w 4833822"/>
              <a:gd name="connsiteY183" fmla="*/ 4956106 h 5722177"/>
              <a:gd name="connsiteX184" fmla="*/ 4346651 w 4833822"/>
              <a:gd name="connsiteY184" fmla="*/ 5020612 h 5722177"/>
              <a:gd name="connsiteX185" fmla="*/ 4403989 w 4833822"/>
              <a:gd name="connsiteY185" fmla="*/ 4970439 h 5722177"/>
              <a:gd name="connsiteX186" fmla="*/ 4482833 w 4833822"/>
              <a:gd name="connsiteY186" fmla="*/ 4780496 h 5722177"/>
              <a:gd name="connsiteX187" fmla="*/ 4590350 w 4833822"/>
              <a:gd name="connsiteY187" fmla="*/ 4758994 h 5722177"/>
              <a:gd name="connsiteX188" fmla="*/ 4608265 w 4833822"/>
              <a:gd name="connsiteY188" fmla="*/ 4841420 h 5722177"/>
              <a:gd name="connsiteX189" fmla="*/ 4608265 w 4833822"/>
              <a:gd name="connsiteY189" fmla="*/ 4845002 h 5722177"/>
              <a:gd name="connsiteX190" fmla="*/ 4421909 w 4833822"/>
              <a:gd name="connsiteY190" fmla="*/ 5056447 h 5722177"/>
              <a:gd name="connsiteX191" fmla="*/ 4608265 w 4833822"/>
              <a:gd name="connsiteY191" fmla="*/ 4845002 h 5722177"/>
              <a:gd name="connsiteX192" fmla="*/ 4611852 w 4833822"/>
              <a:gd name="connsiteY192" fmla="*/ 4841420 h 5722177"/>
              <a:gd name="connsiteX193" fmla="*/ 4611852 w 4833822"/>
              <a:gd name="connsiteY193" fmla="*/ 4837838 h 5722177"/>
              <a:gd name="connsiteX194" fmla="*/ 4694279 w 4833822"/>
              <a:gd name="connsiteY194" fmla="*/ 4823500 h 5722177"/>
              <a:gd name="connsiteX195" fmla="*/ 4651275 w 4833822"/>
              <a:gd name="connsiteY195" fmla="*/ 4647896 h 5722177"/>
              <a:gd name="connsiteX196" fmla="*/ 4572429 w 4833822"/>
              <a:gd name="connsiteY196" fmla="*/ 4529628 h 5722177"/>
              <a:gd name="connsiteX197" fmla="*/ 4583181 w 4833822"/>
              <a:gd name="connsiteY197" fmla="*/ 4436451 h 5722177"/>
              <a:gd name="connsiteX198" fmla="*/ 4436247 w 4833822"/>
              <a:gd name="connsiteY198" fmla="*/ 4389864 h 5722177"/>
              <a:gd name="connsiteX199" fmla="*/ 3504459 w 4833822"/>
              <a:gd name="connsiteY199" fmla="*/ 4303850 h 5722177"/>
              <a:gd name="connsiteX200" fmla="*/ 3393360 w 4833822"/>
              <a:gd name="connsiteY200" fmla="*/ 4295339 h 5722177"/>
              <a:gd name="connsiteX201" fmla="*/ 655337 w 4833822"/>
              <a:gd name="connsiteY201" fmla="*/ 4164081 h 5722177"/>
              <a:gd name="connsiteX202" fmla="*/ 637416 w 4833822"/>
              <a:gd name="connsiteY202" fmla="*/ 4221424 h 5722177"/>
              <a:gd name="connsiteX203" fmla="*/ 863200 w 4833822"/>
              <a:gd name="connsiteY203" fmla="*/ 4325353 h 5722177"/>
              <a:gd name="connsiteX204" fmla="*/ 734181 w 4833822"/>
              <a:gd name="connsiteY204" fmla="*/ 4185588 h 5722177"/>
              <a:gd name="connsiteX205" fmla="*/ 655337 w 4833822"/>
              <a:gd name="connsiteY205" fmla="*/ 4164081 h 5722177"/>
              <a:gd name="connsiteX206" fmla="*/ 465399 w 4833822"/>
              <a:gd name="connsiteY206" fmla="*/ 4124664 h 5722177"/>
              <a:gd name="connsiteX207" fmla="*/ 465399 w 4833822"/>
              <a:gd name="connsiteY207" fmla="*/ 4325353 h 5722177"/>
              <a:gd name="connsiteX208" fmla="*/ 501234 w 4833822"/>
              <a:gd name="connsiteY208" fmla="*/ 4382695 h 5722177"/>
              <a:gd name="connsiteX209" fmla="*/ 554990 w 4833822"/>
              <a:gd name="connsiteY209" fmla="*/ 4328940 h 5722177"/>
              <a:gd name="connsiteX210" fmla="*/ 465399 w 4833822"/>
              <a:gd name="connsiteY210" fmla="*/ 4124664 h 5722177"/>
              <a:gd name="connsiteX211" fmla="*/ 4325169 w 4833822"/>
              <a:gd name="connsiteY211" fmla="*/ 4043767 h 5722177"/>
              <a:gd name="connsiteX212" fmla="*/ 3959602 w 4833822"/>
              <a:gd name="connsiteY212" fmla="*/ 4250095 h 5722177"/>
              <a:gd name="connsiteX213" fmla="*/ 4360985 w 4833822"/>
              <a:gd name="connsiteY213" fmla="*/ 4160499 h 5722177"/>
              <a:gd name="connsiteX214" fmla="*/ 4278558 w 4833822"/>
              <a:gd name="connsiteY214" fmla="*/ 4271597 h 5722177"/>
              <a:gd name="connsiteX215" fmla="*/ 4454163 w 4833822"/>
              <a:gd name="connsiteY215" fmla="*/ 4225006 h 5722177"/>
              <a:gd name="connsiteX216" fmla="*/ 4368153 w 4833822"/>
              <a:gd name="connsiteY216" fmla="*/ 4049401 h 5722177"/>
              <a:gd name="connsiteX217" fmla="*/ 4325169 w 4833822"/>
              <a:gd name="connsiteY217" fmla="*/ 4043767 h 5722177"/>
              <a:gd name="connsiteX218" fmla="*/ 4156709 w 4833822"/>
              <a:gd name="connsiteY218" fmla="*/ 4009979 h 5722177"/>
              <a:gd name="connsiteX219" fmla="*/ 3748157 w 4833822"/>
              <a:gd name="connsiteY219" fmla="*/ 4092405 h 5722177"/>
              <a:gd name="connsiteX220" fmla="*/ 3529543 w 4833822"/>
              <a:gd name="connsiteY220" fmla="*/ 4214254 h 5722177"/>
              <a:gd name="connsiteX221" fmla="*/ 3805494 w 4833822"/>
              <a:gd name="connsiteY221" fmla="*/ 4117495 h 5722177"/>
              <a:gd name="connsiteX222" fmla="*/ 4156709 w 4833822"/>
              <a:gd name="connsiteY222" fmla="*/ 4009979 h 5722177"/>
              <a:gd name="connsiteX223" fmla="*/ 399937 w 4833822"/>
              <a:gd name="connsiteY223" fmla="*/ 3966191 h 5722177"/>
              <a:gd name="connsiteX224" fmla="*/ 210944 w 4833822"/>
              <a:gd name="connsiteY224" fmla="*/ 4045819 h 5722177"/>
              <a:gd name="connsiteX225" fmla="*/ 124936 w 4833822"/>
              <a:gd name="connsiteY225" fmla="*/ 4189170 h 5722177"/>
              <a:gd name="connsiteX226" fmla="*/ 275451 w 4833822"/>
              <a:gd name="connsiteY226" fmla="*/ 4182001 h 5722177"/>
              <a:gd name="connsiteX227" fmla="*/ 304127 w 4833822"/>
              <a:gd name="connsiteY227" fmla="*/ 4199921 h 5722177"/>
              <a:gd name="connsiteX228" fmla="*/ 271869 w 4833822"/>
              <a:gd name="connsiteY228" fmla="*/ 4436451 h 5722177"/>
              <a:gd name="connsiteX229" fmla="*/ 311291 w 4833822"/>
              <a:gd name="connsiteY229" fmla="*/ 4278766 h 5722177"/>
              <a:gd name="connsiteX230" fmla="*/ 243203 w 4833822"/>
              <a:gd name="connsiteY230" fmla="*/ 4070903 h 5722177"/>
              <a:gd name="connsiteX231" fmla="*/ 1214409 w 4833822"/>
              <a:gd name="connsiteY231" fmla="*/ 4049401 h 5722177"/>
              <a:gd name="connsiteX232" fmla="*/ 465399 w 4833822"/>
              <a:gd name="connsiteY232" fmla="*/ 3966974 h 5722177"/>
              <a:gd name="connsiteX233" fmla="*/ 399937 w 4833822"/>
              <a:gd name="connsiteY233" fmla="*/ 3966191 h 5722177"/>
              <a:gd name="connsiteX234" fmla="*/ 2524908 w 4833822"/>
              <a:gd name="connsiteY234" fmla="*/ 2831892 h 5722177"/>
              <a:gd name="connsiteX235" fmla="*/ 2732856 w 4833822"/>
              <a:gd name="connsiteY235" fmla="*/ 3473811 h 5722177"/>
              <a:gd name="connsiteX236" fmla="*/ 2775802 w 4833822"/>
              <a:gd name="connsiteY236" fmla="*/ 3543880 h 5722177"/>
              <a:gd name="connsiteX237" fmla="*/ 2823267 w 4833822"/>
              <a:gd name="connsiteY237" fmla="*/ 3467030 h 5722177"/>
              <a:gd name="connsiteX238" fmla="*/ 2879774 w 4833822"/>
              <a:gd name="connsiteY238" fmla="*/ 3256824 h 5722177"/>
              <a:gd name="connsiteX239" fmla="*/ 2920458 w 4833822"/>
              <a:gd name="connsiteY239" fmla="*/ 3790249 h 5722177"/>
              <a:gd name="connsiteX240" fmla="*/ 3132925 w 4833822"/>
              <a:gd name="connsiteY240" fmla="*/ 3731482 h 5722177"/>
              <a:gd name="connsiteX241" fmla="*/ 2879774 w 4833822"/>
              <a:gd name="connsiteY241" fmla="*/ 4106690 h 5722177"/>
              <a:gd name="connsiteX242" fmla="*/ 2131619 w 4833822"/>
              <a:gd name="connsiteY242" fmla="*/ 4054704 h 5722177"/>
              <a:gd name="connsiteX243" fmla="*/ 1894289 w 4833822"/>
              <a:gd name="connsiteY243" fmla="*/ 3704360 h 5722177"/>
              <a:gd name="connsiteX244" fmla="*/ 2075111 w 4833822"/>
              <a:gd name="connsiteY244" fmla="*/ 3792511 h 5722177"/>
              <a:gd name="connsiteX245" fmla="*/ 2086414 w 4833822"/>
              <a:gd name="connsiteY245" fmla="*/ 3277166 h 5722177"/>
              <a:gd name="connsiteX246" fmla="*/ 2163263 w 4833822"/>
              <a:gd name="connsiteY246" fmla="*/ 3421825 h 5722177"/>
              <a:gd name="connsiteX247" fmla="*/ 2224289 w 4833822"/>
              <a:gd name="connsiteY247" fmla="*/ 3467030 h 5722177"/>
              <a:gd name="connsiteX248" fmla="*/ 2242372 w 4833822"/>
              <a:gd name="connsiteY248" fmla="*/ 3403742 h 5722177"/>
              <a:gd name="connsiteX249" fmla="*/ 2524908 w 4833822"/>
              <a:gd name="connsiteY249" fmla="*/ 2831892 h 5722177"/>
              <a:gd name="connsiteX250" fmla="*/ 2540406 w 4833822"/>
              <a:gd name="connsiteY250" fmla="*/ 2024551 h 5722177"/>
              <a:gd name="connsiteX251" fmla="*/ 2092432 w 4833822"/>
              <a:gd name="connsiteY251" fmla="*/ 2931248 h 5722177"/>
              <a:gd name="connsiteX252" fmla="*/ 2063761 w 4833822"/>
              <a:gd name="connsiteY252" fmla="*/ 3031595 h 5722177"/>
              <a:gd name="connsiteX253" fmla="*/ 1967001 w 4833822"/>
              <a:gd name="connsiteY253" fmla="*/ 2959919 h 5722177"/>
              <a:gd name="connsiteX254" fmla="*/ 1845152 w 4833822"/>
              <a:gd name="connsiteY254" fmla="*/ 2730555 h 5722177"/>
              <a:gd name="connsiteX255" fmla="*/ 1827232 w 4833822"/>
              <a:gd name="connsiteY255" fmla="*/ 3547662 h 5722177"/>
              <a:gd name="connsiteX256" fmla="*/ 1540529 w 4833822"/>
              <a:gd name="connsiteY256" fmla="*/ 3407893 h 5722177"/>
              <a:gd name="connsiteX257" fmla="*/ 1916828 w 4833822"/>
              <a:gd name="connsiteY257" fmla="*/ 3963382 h 5722177"/>
              <a:gd name="connsiteX258" fmla="*/ 3103066 w 4833822"/>
              <a:gd name="connsiteY258" fmla="*/ 4045809 h 5722177"/>
              <a:gd name="connsiteX259" fmla="*/ 3504448 w 4833822"/>
              <a:gd name="connsiteY259" fmla="*/ 3450897 h 5722177"/>
              <a:gd name="connsiteX260" fmla="*/ 3167572 w 4833822"/>
              <a:gd name="connsiteY260" fmla="*/ 3544075 h 5722177"/>
              <a:gd name="connsiteX261" fmla="*/ 3103066 w 4833822"/>
              <a:gd name="connsiteY261" fmla="*/ 2698301 h 5722177"/>
              <a:gd name="connsiteX262" fmla="*/ 3013470 w 4833822"/>
              <a:gd name="connsiteY262" fmla="*/ 3031595 h 5722177"/>
              <a:gd name="connsiteX263" fmla="*/ 2938212 w 4833822"/>
              <a:gd name="connsiteY263" fmla="*/ 3153444 h 5722177"/>
              <a:gd name="connsiteX264" fmla="*/ 2870119 w 4833822"/>
              <a:gd name="connsiteY264" fmla="*/ 3042346 h 5722177"/>
              <a:gd name="connsiteX265" fmla="*/ 2540406 w 4833822"/>
              <a:gd name="connsiteY265" fmla="*/ 2024551 h 5722177"/>
              <a:gd name="connsiteX266" fmla="*/ 357884 w 4833822"/>
              <a:gd name="connsiteY266" fmla="*/ 1952880 h 5722177"/>
              <a:gd name="connsiteX267" fmla="*/ 422396 w 4833822"/>
              <a:gd name="connsiteY267" fmla="*/ 2035307 h 5722177"/>
              <a:gd name="connsiteX268" fmla="*/ 522738 w 4833822"/>
              <a:gd name="connsiteY268" fmla="*/ 2537038 h 5722177"/>
              <a:gd name="connsiteX269" fmla="*/ 490485 w 4833822"/>
              <a:gd name="connsiteY269" fmla="*/ 2676808 h 5722177"/>
              <a:gd name="connsiteX270" fmla="*/ 386555 w 4833822"/>
              <a:gd name="connsiteY270" fmla="*/ 2576461 h 5722177"/>
              <a:gd name="connsiteX271" fmla="*/ 286208 w 4833822"/>
              <a:gd name="connsiteY271" fmla="*/ 2035307 h 5722177"/>
              <a:gd name="connsiteX272" fmla="*/ 357884 w 4833822"/>
              <a:gd name="connsiteY272" fmla="*/ 1952880 h 5722177"/>
              <a:gd name="connsiteX273" fmla="*/ 4036204 w 4833822"/>
              <a:gd name="connsiteY273" fmla="*/ 535489 h 5722177"/>
              <a:gd name="connsiteX274" fmla="*/ 4110123 w 4833822"/>
              <a:gd name="connsiteY274" fmla="*/ 598204 h 5722177"/>
              <a:gd name="connsiteX275" fmla="*/ 4063531 w 4833822"/>
              <a:gd name="connsiteY275" fmla="*/ 1408148 h 5722177"/>
              <a:gd name="connsiteX276" fmla="*/ 3938100 w 4833822"/>
              <a:gd name="connsiteY276" fmla="*/ 1096354 h 5722177"/>
              <a:gd name="connsiteX277" fmla="*/ 3970353 w 4833822"/>
              <a:gd name="connsiteY277" fmla="*/ 601791 h 5722177"/>
              <a:gd name="connsiteX278" fmla="*/ 4036204 w 4833822"/>
              <a:gd name="connsiteY278" fmla="*/ 535489 h 5722177"/>
              <a:gd name="connsiteX279" fmla="*/ 915320 w 4833822"/>
              <a:gd name="connsiteY279" fmla="*/ 277060 h 5722177"/>
              <a:gd name="connsiteX280" fmla="*/ 1020430 w 4833822"/>
              <a:gd name="connsiteY280" fmla="*/ 957822 h 5722177"/>
              <a:gd name="connsiteX281" fmla="*/ 811383 w 4833822"/>
              <a:gd name="connsiteY281" fmla="*/ 918236 h 5722177"/>
              <a:gd name="connsiteX282" fmla="*/ 915320 w 4833822"/>
              <a:gd name="connsiteY282" fmla="*/ 277060 h 5722177"/>
              <a:gd name="connsiteX283" fmla="*/ 2536306 w 4833822"/>
              <a:gd name="connsiteY283" fmla="*/ 211096 h 5722177"/>
              <a:gd name="connsiteX284" fmla="*/ 3047525 w 4833822"/>
              <a:gd name="connsiteY284" fmla="*/ 883805 h 5722177"/>
              <a:gd name="connsiteX285" fmla="*/ 3054443 w 4833822"/>
              <a:gd name="connsiteY285" fmla="*/ 1557607 h 5722177"/>
              <a:gd name="connsiteX286" fmla="*/ 3282263 w 4833822"/>
              <a:gd name="connsiteY286" fmla="*/ 698550 h 5722177"/>
              <a:gd name="connsiteX287" fmla="*/ 3257173 w 4833822"/>
              <a:gd name="connsiteY287" fmla="*/ 558781 h 5722177"/>
              <a:gd name="connsiteX288" fmla="*/ 3278681 w 4833822"/>
              <a:gd name="connsiteY288" fmla="*/ 469185 h 5722177"/>
              <a:gd name="connsiteX289" fmla="*/ 3361107 w 4833822"/>
              <a:gd name="connsiteY289" fmla="*/ 526528 h 5722177"/>
              <a:gd name="connsiteX290" fmla="*/ 3884339 w 4833822"/>
              <a:gd name="connsiteY290" fmla="*/ 1838198 h 5722177"/>
              <a:gd name="connsiteX291" fmla="*/ 3776823 w 4833822"/>
              <a:gd name="connsiteY291" fmla="*/ 2458193 h 5722177"/>
              <a:gd name="connsiteX292" fmla="*/ 4002606 w 4833822"/>
              <a:gd name="connsiteY292" fmla="*/ 2239584 h 5722177"/>
              <a:gd name="connsiteX293" fmla="*/ 4059943 w 4833822"/>
              <a:gd name="connsiteY293" fmla="*/ 2175073 h 5722177"/>
              <a:gd name="connsiteX294" fmla="*/ 4117286 w 4833822"/>
              <a:gd name="connsiteY294" fmla="*/ 2250335 h 5722177"/>
              <a:gd name="connsiteX295" fmla="*/ 4131625 w 4833822"/>
              <a:gd name="connsiteY295" fmla="*/ 3063857 h 5722177"/>
              <a:gd name="connsiteX296" fmla="*/ 3755321 w 4833822"/>
              <a:gd name="connsiteY296" fmla="*/ 3895299 h 5722177"/>
              <a:gd name="connsiteX297" fmla="*/ 3723067 w 4833822"/>
              <a:gd name="connsiteY297" fmla="*/ 3970556 h 5722177"/>
              <a:gd name="connsiteX298" fmla="*/ 4099366 w 4833822"/>
              <a:gd name="connsiteY298" fmla="*/ 3909632 h 5722177"/>
              <a:gd name="connsiteX299" fmla="*/ 4550927 w 4833822"/>
              <a:gd name="connsiteY299" fmla="*/ 4260846 h 5722177"/>
              <a:gd name="connsiteX300" fmla="*/ 4604683 w 4833822"/>
              <a:gd name="connsiteY300" fmla="*/ 4361193 h 5722177"/>
              <a:gd name="connsiteX301" fmla="*/ 4576011 w 4833822"/>
              <a:gd name="connsiteY301" fmla="*/ 5203386 h 5722177"/>
              <a:gd name="connsiteX302" fmla="*/ 4432660 w 4833822"/>
              <a:gd name="connsiteY302" fmla="*/ 5264310 h 5722177"/>
              <a:gd name="connsiteX303" fmla="*/ 3999019 w 4833822"/>
              <a:gd name="connsiteY303" fmla="*/ 5497257 h 5722177"/>
              <a:gd name="connsiteX304" fmla="*/ 3192667 w 4833822"/>
              <a:gd name="connsiteY304" fmla="*/ 5429164 h 5722177"/>
              <a:gd name="connsiteX305" fmla="*/ 2662265 w 4833822"/>
              <a:gd name="connsiteY305" fmla="*/ 4798416 h 5722177"/>
              <a:gd name="connsiteX306" fmla="*/ 2680186 w 4833822"/>
              <a:gd name="connsiteY306" fmla="*/ 5117372 h 5722177"/>
              <a:gd name="connsiteX307" fmla="*/ 2655096 w 4833822"/>
              <a:gd name="connsiteY307" fmla="*/ 5429164 h 5722177"/>
              <a:gd name="connsiteX308" fmla="*/ 2063771 w 4833822"/>
              <a:gd name="connsiteY308" fmla="*/ 5715866 h 5722177"/>
              <a:gd name="connsiteX309" fmla="*/ 1827242 w 4833822"/>
              <a:gd name="connsiteY309" fmla="*/ 5665693 h 5722177"/>
              <a:gd name="connsiteX310" fmla="*/ 1594295 w 4833822"/>
              <a:gd name="connsiteY310" fmla="*/ 5124541 h 5722177"/>
              <a:gd name="connsiteX311" fmla="*/ 1952673 w 4833822"/>
              <a:gd name="connsiteY311" fmla="*/ 4590553 h 5722177"/>
              <a:gd name="connsiteX312" fmla="*/ 2020761 w 4833822"/>
              <a:gd name="connsiteY312" fmla="*/ 4457953 h 5722177"/>
              <a:gd name="connsiteX313" fmla="*/ 1841575 w 4833822"/>
              <a:gd name="connsiteY313" fmla="*/ 4601304 h 5722177"/>
              <a:gd name="connsiteX314" fmla="*/ 884697 w 4833822"/>
              <a:gd name="connsiteY314" fmla="*/ 5346737 h 5722177"/>
              <a:gd name="connsiteX315" fmla="*/ 547826 w 4833822"/>
              <a:gd name="connsiteY315" fmla="*/ 5378990 h 5722177"/>
              <a:gd name="connsiteX316" fmla="*/ 357883 w 4833822"/>
              <a:gd name="connsiteY316" fmla="*/ 5321653 h 5722177"/>
              <a:gd name="connsiteX317" fmla="*/ 89095 w 4833822"/>
              <a:gd name="connsiteY317" fmla="*/ 4895176 h 5722177"/>
              <a:gd name="connsiteX318" fmla="*/ 46091 w 4833822"/>
              <a:gd name="connsiteY318" fmla="*/ 4543967 h 5722177"/>
              <a:gd name="connsiteX319" fmla="*/ 440310 w 4833822"/>
              <a:gd name="connsiteY319" fmla="*/ 3895299 h 5722177"/>
              <a:gd name="connsiteX320" fmla="*/ 1020884 w 4833822"/>
              <a:gd name="connsiteY320" fmla="*/ 3945472 h 5722177"/>
              <a:gd name="connsiteX321" fmla="*/ 798688 w 4833822"/>
              <a:gd name="connsiteY321" fmla="*/ 3773450 h 5722177"/>
              <a:gd name="connsiteX322" fmla="*/ 766435 w 4833822"/>
              <a:gd name="connsiteY322" fmla="*/ 3716107 h 5722177"/>
              <a:gd name="connsiteX323" fmla="*/ 838110 w 4833822"/>
              <a:gd name="connsiteY323" fmla="*/ 3694605 h 5722177"/>
              <a:gd name="connsiteX324" fmla="*/ 1060306 w 4833822"/>
              <a:gd name="connsiteY324" fmla="*/ 3787783 h 5722177"/>
              <a:gd name="connsiteX325" fmla="*/ 777186 w 4833822"/>
              <a:gd name="connsiteY325" fmla="*/ 3289635 h 5722177"/>
              <a:gd name="connsiteX326" fmla="*/ 723430 w 4833822"/>
              <a:gd name="connsiteY326" fmla="*/ 2755652 h 5722177"/>
              <a:gd name="connsiteX327" fmla="*/ 727012 w 4833822"/>
              <a:gd name="connsiteY327" fmla="*/ 2056811 h 5722177"/>
              <a:gd name="connsiteX328" fmla="*/ 762853 w 4833822"/>
              <a:gd name="connsiteY328" fmla="*/ 1924211 h 5722177"/>
              <a:gd name="connsiteX329" fmla="*/ 1017302 w 4833822"/>
              <a:gd name="connsiteY329" fmla="*/ 2225246 h 5722177"/>
              <a:gd name="connsiteX330" fmla="*/ 1139151 w 4833822"/>
              <a:gd name="connsiteY330" fmla="*/ 2264668 h 5722177"/>
              <a:gd name="connsiteX331" fmla="*/ 1110480 w 4833822"/>
              <a:gd name="connsiteY331" fmla="*/ 2153570 h 5722177"/>
              <a:gd name="connsiteX332" fmla="*/ 1135564 w 4833822"/>
              <a:gd name="connsiteY332" fmla="*/ 1264792 h 5722177"/>
              <a:gd name="connsiteX333" fmla="*/ 1493942 w 4833822"/>
              <a:gd name="connsiteY333" fmla="*/ 605372 h 5722177"/>
              <a:gd name="connsiteX334" fmla="*/ 1547703 w 4833822"/>
              <a:gd name="connsiteY334" fmla="*/ 551617 h 5722177"/>
              <a:gd name="connsiteX335" fmla="*/ 1597877 w 4833822"/>
              <a:gd name="connsiteY335" fmla="*/ 644795 h 5722177"/>
              <a:gd name="connsiteX336" fmla="*/ 2070940 w 4833822"/>
              <a:gd name="connsiteY336" fmla="*/ 1418894 h 5722177"/>
              <a:gd name="connsiteX337" fmla="*/ 2035100 w 4833822"/>
              <a:gd name="connsiteY337" fmla="*/ 709756 h 5722177"/>
              <a:gd name="connsiteX338" fmla="*/ 2536306 w 4833822"/>
              <a:gd name="connsiteY338" fmla="*/ 211096 h 5722177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1942288 w 4833822"/>
              <a:gd name="connsiteY336" fmla="*/ 1366141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33822" h="5511081">
                <a:moveTo>
                  <a:pt x="2144854" y="5137432"/>
                </a:moveTo>
                <a:cubicBezTo>
                  <a:pt x="2114840" y="5136536"/>
                  <a:pt x="2083482" y="5142808"/>
                  <a:pt x="2053020" y="5146392"/>
                </a:cubicBezTo>
                <a:cubicBezTo>
                  <a:pt x="2006428" y="5153561"/>
                  <a:pt x="1967006" y="5175063"/>
                  <a:pt x="1959837" y="5221650"/>
                </a:cubicBezTo>
                <a:cubicBezTo>
                  <a:pt x="1949086" y="5278992"/>
                  <a:pt x="1981344" y="5318415"/>
                  <a:pt x="2045851" y="5339917"/>
                </a:cubicBezTo>
                <a:cubicBezTo>
                  <a:pt x="2045851" y="5304076"/>
                  <a:pt x="2038682" y="5275410"/>
                  <a:pt x="2042269" y="5243152"/>
                </a:cubicBezTo>
                <a:cubicBezTo>
                  <a:pt x="2045851" y="5207317"/>
                  <a:pt x="2067353" y="5178645"/>
                  <a:pt x="2106775" y="5178645"/>
                </a:cubicBezTo>
                <a:cubicBezTo>
                  <a:pt x="2174869" y="5182233"/>
                  <a:pt x="2131865" y="5225237"/>
                  <a:pt x="2128277" y="5250321"/>
                </a:cubicBezTo>
                <a:cubicBezTo>
                  <a:pt x="2124696" y="5275410"/>
                  <a:pt x="2139029" y="5293325"/>
                  <a:pt x="2164118" y="5300494"/>
                </a:cubicBezTo>
                <a:cubicBezTo>
                  <a:pt x="2192784" y="5307664"/>
                  <a:pt x="2221455" y="5293325"/>
                  <a:pt x="2232206" y="5264659"/>
                </a:cubicBezTo>
                <a:cubicBezTo>
                  <a:pt x="2242957" y="5232401"/>
                  <a:pt x="2253709" y="5196566"/>
                  <a:pt x="2228624" y="5171476"/>
                </a:cubicBezTo>
                <a:cubicBezTo>
                  <a:pt x="2203538" y="5146392"/>
                  <a:pt x="2174868" y="5138329"/>
                  <a:pt x="2144854" y="5137432"/>
                </a:cubicBezTo>
                <a:close/>
                <a:moveTo>
                  <a:pt x="2508163" y="5106970"/>
                </a:moveTo>
                <a:cubicBezTo>
                  <a:pt x="2529665" y="5228819"/>
                  <a:pt x="2483074" y="5325584"/>
                  <a:pt x="2407811" y="5415180"/>
                </a:cubicBezTo>
                <a:cubicBezTo>
                  <a:pt x="2576251" y="5318415"/>
                  <a:pt x="2604923" y="5232401"/>
                  <a:pt x="2508163" y="5106970"/>
                </a:cubicBezTo>
                <a:close/>
                <a:moveTo>
                  <a:pt x="2215080" y="5022435"/>
                </a:moveTo>
                <a:cubicBezTo>
                  <a:pt x="2201521" y="5023142"/>
                  <a:pt x="2186962" y="5024990"/>
                  <a:pt x="2171282" y="5028125"/>
                </a:cubicBezTo>
                <a:cubicBezTo>
                  <a:pt x="2303882" y="5085468"/>
                  <a:pt x="2375563" y="5160725"/>
                  <a:pt x="2350473" y="5307664"/>
                </a:cubicBezTo>
                <a:cubicBezTo>
                  <a:pt x="2425731" y="5239570"/>
                  <a:pt x="2429318" y="5178645"/>
                  <a:pt x="2393478" y="5124890"/>
                </a:cubicBezTo>
                <a:cubicBezTo>
                  <a:pt x="2361224" y="5076506"/>
                  <a:pt x="2322924" y="5032158"/>
                  <a:pt x="2252871" y="5023590"/>
                </a:cubicBezTo>
                <a:cubicBezTo>
                  <a:pt x="2241196" y="5022162"/>
                  <a:pt x="2228638" y="5021728"/>
                  <a:pt x="2215080" y="5022435"/>
                </a:cubicBezTo>
                <a:close/>
                <a:moveTo>
                  <a:pt x="3767359" y="4903477"/>
                </a:moveTo>
                <a:cubicBezTo>
                  <a:pt x="3822963" y="4896422"/>
                  <a:pt x="3870000" y="4928676"/>
                  <a:pt x="3913003" y="4985120"/>
                </a:cubicBezTo>
                <a:cubicBezTo>
                  <a:pt x="3916590" y="4992289"/>
                  <a:pt x="3923759" y="4999458"/>
                  <a:pt x="3930923" y="5010209"/>
                </a:cubicBezTo>
                <a:cubicBezTo>
                  <a:pt x="3927341" y="5017373"/>
                  <a:pt x="3923759" y="5035294"/>
                  <a:pt x="3923759" y="5035294"/>
                </a:cubicBezTo>
                <a:cubicBezTo>
                  <a:pt x="3841327" y="5024543"/>
                  <a:pt x="3762487" y="4960035"/>
                  <a:pt x="3672890" y="5017373"/>
                </a:cubicBezTo>
                <a:lnTo>
                  <a:pt x="3672890" y="4949284"/>
                </a:lnTo>
                <a:cubicBezTo>
                  <a:pt x="3683641" y="4938528"/>
                  <a:pt x="3697974" y="4931364"/>
                  <a:pt x="3708731" y="4924195"/>
                </a:cubicBezTo>
                <a:cubicBezTo>
                  <a:pt x="3729338" y="4912548"/>
                  <a:pt x="3748824" y="4905829"/>
                  <a:pt x="3767359" y="4903477"/>
                </a:cubicBezTo>
                <a:close/>
                <a:moveTo>
                  <a:pt x="3779366" y="4863666"/>
                </a:moveTo>
                <a:cubicBezTo>
                  <a:pt x="3734324" y="4865346"/>
                  <a:pt x="3685439" y="4877609"/>
                  <a:pt x="3637059" y="4888361"/>
                </a:cubicBezTo>
                <a:cubicBezTo>
                  <a:pt x="3547463" y="4917027"/>
                  <a:pt x="3525961" y="4992290"/>
                  <a:pt x="3497289" y="5071129"/>
                </a:cubicBezTo>
                <a:cubicBezTo>
                  <a:pt x="3551045" y="5067547"/>
                  <a:pt x="3561796" y="4999454"/>
                  <a:pt x="3615557" y="5013792"/>
                </a:cubicBezTo>
                <a:cubicBezTo>
                  <a:pt x="3640641" y="5200147"/>
                  <a:pt x="3640641" y="5196566"/>
                  <a:pt x="3852086" y="5171476"/>
                </a:cubicBezTo>
                <a:cubicBezTo>
                  <a:pt x="3966766" y="5160725"/>
                  <a:pt x="3984686" y="5099801"/>
                  <a:pt x="3952433" y="4999454"/>
                </a:cubicBezTo>
                <a:lnTo>
                  <a:pt x="3945496" y="4982649"/>
                </a:lnTo>
                <a:lnTo>
                  <a:pt x="3938093" y="4982649"/>
                </a:lnTo>
                <a:lnTo>
                  <a:pt x="3927341" y="4982649"/>
                </a:lnTo>
                <a:cubicBezTo>
                  <a:pt x="3923758" y="4981304"/>
                  <a:pt x="3916588" y="4979287"/>
                  <a:pt x="3909418" y="4977942"/>
                </a:cubicBezTo>
                <a:cubicBezTo>
                  <a:pt x="3913000" y="4977942"/>
                  <a:pt x="3916588" y="4978614"/>
                  <a:pt x="3920171" y="4977942"/>
                </a:cubicBezTo>
                <a:lnTo>
                  <a:pt x="3945252" y="4982059"/>
                </a:lnTo>
                <a:lnTo>
                  <a:pt x="3928739" y="4942059"/>
                </a:lnTo>
                <a:cubicBezTo>
                  <a:pt x="3901672" y="4894015"/>
                  <a:pt x="3864965" y="4872681"/>
                  <a:pt x="3822967" y="4865961"/>
                </a:cubicBezTo>
                <a:cubicBezTo>
                  <a:pt x="3808968" y="4863722"/>
                  <a:pt x="3794381" y="4863106"/>
                  <a:pt x="3779366" y="4863666"/>
                </a:cubicBezTo>
                <a:close/>
                <a:moveTo>
                  <a:pt x="4196131" y="4719920"/>
                </a:moveTo>
                <a:cubicBezTo>
                  <a:pt x="4145957" y="4820267"/>
                  <a:pt x="4171042" y="4891943"/>
                  <a:pt x="4235548" y="4949285"/>
                </a:cubicBezTo>
                <a:cubicBezTo>
                  <a:pt x="4296478" y="5003041"/>
                  <a:pt x="4364567" y="5017374"/>
                  <a:pt x="4454163" y="4952867"/>
                </a:cubicBezTo>
                <a:cubicBezTo>
                  <a:pt x="4310811" y="4938529"/>
                  <a:pt x="4253469" y="4834600"/>
                  <a:pt x="4196131" y="4719920"/>
                </a:cubicBezTo>
                <a:close/>
                <a:moveTo>
                  <a:pt x="1174995" y="4404542"/>
                </a:moveTo>
                <a:cubicBezTo>
                  <a:pt x="1207248" y="4415293"/>
                  <a:pt x="1268173" y="4418875"/>
                  <a:pt x="1250253" y="4451134"/>
                </a:cubicBezTo>
                <a:cubicBezTo>
                  <a:pt x="1207248" y="4533561"/>
                  <a:pt x="1114070" y="4540725"/>
                  <a:pt x="1035224" y="4562227"/>
                </a:cubicBezTo>
                <a:cubicBezTo>
                  <a:pt x="1010135" y="4565815"/>
                  <a:pt x="974299" y="4562227"/>
                  <a:pt x="981463" y="4537143"/>
                </a:cubicBezTo>
                <a:cubicBezTo>
                  <a:pt x="1010135" y="4443965"/>
                  <a:pt x="1114070" y="4451134"/>
                  <a:pt x="1174995" y="4404542"/>
                </a:cubicBezTo>
                <a:close/>
                <a:moveTo>
                  <a:pt x="3960412" y="4375267"/>
                </a:moveTo>
                <a:cubicBezTo>
                  <a:pt x="4003548" y="4379417"/>
                  <a:pt x="4047393" y="4398944"/>
                  <a:pt x="4095776" y="4433212"/>
                </a:cubicBezTo>
                <a:cubicBezTo>
                  <a:pt x="4067105" y="4451132"/>
                  <a:pt x="4059936" y="4461882"/>
                  <a:pt x="4052767" y="4461882"/>
                </a:cubicBezTo>
                <a:cubicBezTo>
                  <a:pt x="3981092" y="4461882"/>
                  <a:pt x="3909418" y="4483383"/>
                  <a:pt x="3852081" y="4429631"/>
                </a:cubicBezTo>
                <a:cubicBezTo>
                  <a:pt x="3848494" y="4422462"/>
                  <a:pt x="3852081" y="4397374"/>
                  <a:pt x="3859245" y="4393792"/>
                </a:cubicBezTo>
                <a:cubicBezTo>
                  <a:pt x="3878956" y="4384834"/>
                  <a:pt x="3898219" y="4379011"/>
                  <a:pt x="3917370" y="4376267"/>
                </a:cubicBezTo>
                <a:cubicBezTo>
                  <a:pt x="3931733" y="4374209"/>
                  <a:pt x="3946033" y="4373884"/>
                  <a:pt x="3960412" y="4375267"/>
                </a:cubicBezTo>
                <a:close/>
                <a:moveTo>
                  <a:pt x="2177948" y="4281017"/>
                </a:moveTo>
                <a:cubicBezTo>
                  <a:pt x="2162325" y="4280682"/>
                  <a:pt x="2154261" y="4293449"/>
                  <a:pt x="2146198" y="4304199"/>
                </a:cubicBezTo>
                <a:cubicBezTo>
                  <a:pt x="1988513" y="4533565"/>
                  <a:pt x="1823655" y="4759343"/>
                  <a:pt x="1680303" y="5003041"/>
                </a:cubicBezTo>
                <a:cubicBezTo>
                  <a:pt x="1601458" y="5135641"/>
                  <a:pt x="1637299" y="5239570"/>
                  <a:pt x="1762730" y="5365001"/>
                </a:cubicBezTo>
                <a:cubicBezTo>
                  <a:pt x="1730477" y="5243152"/>
                  <a:pt x="1719726" y="5153561"/>
                  <a:pt x="1802152" y="5085468"/>
                </a:cubicBezTo>
                <a:cubicBezTo>
                  <a:pt x="1891748" y="5031712"/>
                  <a:pt x="1984926" y="4981539"/>
                  <a:pt x="2081691" y="4927778"/>
                </a:cubicBezTo>
                <a:cubicBezTo>
                  <a:pt x="1977757" y="4917027"/>
                  <a:pt x="1913251" y="4970788"/>
                  <a:pt x="1845157" y="5010205"/>
                </a:cubicBezTo>
                <a:cubicBezTo>
                  <a:pt x="1798565" y="5038881"/>
                  <a:pt x="1759148" y="5060378"/>
                  <a:pt x="1744810" y="4981539"/>
                </a:cubicBezTo>
                <a:cubicBezTo>
                  <a:pt x="1830824" y="4891943"/>
                  <a:pt x="1941922" y="4848938"/>
                  <a:pt x="2060189" y="4827436"/>
                </a:cubicBezTo>
                <a:cubicBezTo>
                  <a:pt x="2103188" y="4816685"/>
                  <a:pt x="2160531" y="4823849"/>
                  <a:pt x="2178451" y="4766506"/>
                </a:cubicBezTo>
                <a:cubicBezTo>
                  <a:pt x="2228624" y="4626742"/>
                  <a:pt x="2289549" y="4486973"/>
                  <a:pt x="2293136" y="4300617"/>
                </a:cubicBezTo>
                <a:cubicBezTo>
                  <a:pt x="2182033" y="4454720"/>
                  <a:pt x="2092442" y="4587320"/>
                  <a:pt x="1999259" y="4716338"/>
                </a:cubicBezTo>
                <a:cubicBezTo>
                  <a:pt x="1999259" y="4537146"/>
                  <a:pt x="2139029" y="4433218"/>
                  <a:pt x="2196371" y="4286279"/>
                </a:cubicBezTo>
                <a:cubicBezTo>
                  <a:pt x="2189204" y="4282696"/>
                  <a:pt x="2183156" y="4281129"/>
                  <a:pt x="2177948" y="4281017"/>
                </a:cubicBezTo>
                <a:close/>
                <a:moveTo>
                  <a:pt x="2511745" y="4268364"/>
                </a:moveTo>
                <a:cubicBezTo>
                  <a:pt x="2482179" y="4357060"/>
                  <a:pt x="2478819" y="4429633"/>
                  <a:pt x="2482010" y="4496660"/>
                </a:cubicBezTo>
                <a:lnTo>
                  <a:pt x="2486655" y="4562225"/>
                </a:lnTo>
                <a:lnTo>
                  <a:pt x="2514429" y="4577904"/>
                </a:lnTo>
                <a:cubicBezTo>
                  <a:pt x="2520702" y="4584624"/>
                  <a:pt x="2524285" y="4592689"/>
                  <a:pt x="2526077" y="4601650"/>
                </a:cubicBezTo>
                <a:lnTo>
                  <a:pt x="2486655" y="4562228"/>
                </a:lnTo>
                <a:lnTo>
                  <a:pt x="2486655" y="4562231"/>
                </a:lnTo>
                <a:cubicBezTo>
                  <a:pt x="2440069" y="4641075"/>
                  <a:pt x="2500994" y="4745010"/>
                  <a:pt x="2440069" y="4838187"/>
                </a:cubicBezTo>
                <a:cubicBezTo>
                  <a:pt x="2371975" y="4702000"/>
                  <a:pt x="2425731" y="4562231"/>
                  <a:pt x="2375563" y="4400959"/>
                </a:cubicBezTo>
                <a:cubicBezTo>
                  <a:pt x="2343304" y="4547898"/>
                  <a:pt x="2311051" y="4658996"/>
                  <a:pt x="2296718" y="4770094"/>
                </a:cubicBezTo>
                <a:cubicBezTo>
                  <a:pt x="2285967" y="4856102"/>
                  <a:pt x="2371975" y="4881192"/>
                  <a:pt x="2429318" y="4891943"/>
                </a:cubicBezTo>
                <a:cubicBezTo>
                  <a:pt x="2500994" y="4906276"/>
                  <a:pt x="2490243" y="4838187"/>
                  <a:pt x="2493825" y="4791596"/>
                </a:cubicBezTo>
                <a:cubicBezTo>
                  <a:pt x="2500994" y="4727089"/>
                  <a:pt x="2468741" y="4655414"/>
                  <a:pt x="2529665" y="4601653"/>
                </a:cubicBezTo>
                <a:cubicBezTo>
                  <a:pt x="2576251" y="4497724"/>
                  <a:pt x="2551167" y="4397377"/>
                  <a:pt x="2511745" y="4268364"/>
                </a:cubicBezTo>
                <a:close/>
                <a:moveTo>
                  <a:pt x="2808528" y="4265898"/>
                </a:moveTo>
                <a:cubicBezTo>
                  <a:pt x="2801137" y="4267018"/>
                  <a:pt x="2793074" y="4271051"/>
                  <a:pt x="2784115" y="4279115"/>
                </a:cubicBezTo>
                <a:cubicBezTo>
                  <a:pt x="2755443" y="4304199"/>
                  <a:pt x="2784115" y="4332871"/>
                  <a:pt x="2798448" y="4354373"/>
                </a:cubicBezTo>
                <a:cubicBezTo>
                  <a:pt x="2823537" y="4393795"/>
                  <a:pt x="2852203" y="4433218"/>
                  <a:pt x="2880875" y="4469053"/>
                </a:cubicBezTo>
                <a:cubicBezTo>
                  <a:pt x="2963301" y="4572987"/>
                  <a:pt x="3045733" y="4673329"/>
                  <a:pt x="3142493" y="4798765"/>
                </a:cubicBezTo>
                <a:cubicBezTo>
                  <a:pt x="3020644" y="4759343"/>
                  <a:pt x="2956137" y="4698418"/>
                  <a:pt x="2891625" y="4633906"/>
                </a:cubicBezTo>
                <a:cubicBezTo>
                  <a:pt x="2819950" y="4551479"/>
                  <a:pt x="2751861" y="4472635"/>
                  <a:pt x="2683768" y="4390208"/>
                </a:cubicBezTo>
                <a:cubicBezTo>
                  <a:pt x="2673017" y="4397377"/>
                  <a:pt x="2662265" y="4408128"/>
                  <a:pt x="2651515" y="4415297"/>
                </a:cubicBezTo>
                <a:cubicBezTo>
                  <a:pt x="2705270" y="4508475"/>
                  <a:pt x="2787697" y="4583738"/>
                  <a:pt x="2866541" y="4658996"/>
                </a:cubicBezTo>
                <a:cubicBezTo>
                  <a:pt x="3038564" y="4859690"/>
                  <a:pt x="3189085" y="5078298"/>
                  <a:pt x="3389773" y="5257490"/>
                </a:cubicBezTo>
                <a:cubicBezTo>
                  <a:pt x="3461449" y="5325584"/>
                  <a:pt x="3543876" y="5339917"/>
                  <a:pt x="3637059" y="5300494"/>
                </a:cubicBezTo>
                <a:cubicBezTo>
                  <a:pt x="3450698" y="5232401"/>
                  <a:pt x="3307347" y="5132059"/>
                  <a:pt x="3246422" y="4931365"/>
                </a:cubicBezTo>
                <a:cubicBezTo>
                  <a:pt x="3314516" y="4938529"/>
                  <a:pt x="3346769" y="5042463"/>
                  <a:pt x="3400524" y="4981539"/>
                </a:cubicBezTo>
                <a:cubicBezTo>
                  <a:pt x="3457867" y="4917027"/>
                  <a:pt x="3375440" y="4877610"/>
                  <a:pt x="3336018" y="4834600"/>
                </a:cubicBezTo>
                <a:cubicBezTo>
                  <a:pt x="3257173" y="4745010"/>
                  <a:pt x="3174746" y="4662578"/>
                  <a:pt x="3095901" y="4572987"/>
                </a:cubicBezTo>
                <a:cubicBezTo>
                  <a:pt x="3017057" y="4486973"/>
                  <a:pt x="2941799" y="4393795"/>
                  <a:pt x="2862954" y="4304199"/>
                </a:cubicBezTo>
                <a:cubicBezTo>
                  <a:pt x="2846827" y="4285386"/>
                  <a:pt x="2830701" y="4262538"/>
                  <a:pt x="2808528" y="4265898"/>
                </a:cubicBezTo>
                <a:close/>
                <a:moveTo>
                  <a:pt x="1587125" y="4221773"/>
                </a:moveTo>
                <a:cubicBezTo>
                  <a:pt x="1325507" y="4307781"/>
                  <a:pt x="1063888" y="4383044"/>
                  <a:pt x="798688" y="4429636"/>
                </a:cubicBezTo>
                <a:cubicBezTo>
                  <a:pt x="938457" y="4676916"/>
                  <a:pt x="938457" y="4888361"/>
                  <a:pt x="780768" y="5053214"/>
                </a:cubicBezTo>
                <a:cubicBezTo>
                  <a:pt x="759265" y="4981539"/>
                  <a:pt x="784355" y="4920614"/>
                  <a:pt x="791519" y="4859690"/>
                </a:cubicBezTo>
                <a:cubicBezTo>
                  <a:pt x="809439" y="4727089"/>
                  <a:pt x="809439" y="4601653"/>
                  <a:pt x="709092" y="4497724"/>
                </a:cubicBezTo>
                <a:cubicBezTo>
                  <a:pt x="583661" y="4368706"/>
                  <a:pt x="497647" y="4372293"/>
                  <a:pt x="368634" y="4508475"/>
                </a:cubicBezTo>
                <a:cubicBezTo>
                  <a:pt x="357883" y="4519226"/>
                  <a:pt x="343545" y="4529977"/>
                  <a:pt x="332793" y="4533565"/>
                </a:cubicBezTo>
                <a:cubicBezTo>
                  <a:pt x="343545" y="4537146"/>
                  <a:pt x="354296" y="4540728"/>
                  <a:pt x="368634" y="4547898"/>
                </a:cubicBezTo>
                <a:cubicBezTo>
                  <a:pt x="318460" y="4644663"/>
                  <a:pt x="257536" y="4741422"/>
                  <a:pt x="350714" y="4848938"/>
                </a:cubicBezTo>
                <a:cubicBezTo>
                  <a:pt x="379385" y="4877610"/>
                  <a:pt x="390136" y="4934947"/>
                  <a:pt x="447479" y="4913445"/>
                </a:cubicBezTo>
                <a:cubicBezTo>
                  <a:pt x="490483" y="4895525"/>
                  <a:pt x="486896" y="4848938"/>
                  <a:pt x="486896" y="4813098"/>
                </a:cubicBezTo>
                <a:cubicBezTo>
                  <a:pt x="486896" y="4773676"/>
                  <a:pt x="494065" y="4730671"/>
                  <a:pt x="468981" y="4694831"/>
                </a:cubicBezTo>
                <a:cubicBezTo>
                  <a:pt x="404469" y="4709169"/>
                  <a:pt x="425971" y="4784427"/>
                  <a:pt x="372216" y="4802347"/>
                </a:cubicBezTo>
                <a:cubicBezTo>
                  <a:pt x="322042" y="4748591"/>
                  <a:pt x="347132" y="4698418"/>
                  <a:pt x="382967" y="4651826"/>
                </a:cubicBezTo>
                <a:cubicBezTo>
                  <a:pt x="411638" y="4615991"/>
                  <a:pt x="451061" y="4598071"/>
                  <a:pt x="497647" y="4612404"/>
                </a:cubicBezTo>
                <a:cubicBezTo>
                  <a:pt x="551408" y="4630324"/>
                  <a:pt x="565741" y="4680498"/>
                  <a:pt x="569323" y="4727089"/>
                </a:cubicBezTo>
                <a:cubicBezTo>
                  <a:pt x="576492" y="4791596"/>
                  <a:pt x="576492" y="4856102"/>
                  <a:pt x="580074" y="4938529"/>
                </a:cubicBezTo>
                <a:cubicBezTo>
                  <a:pt x="669670" y="4852520"/>
                  <a:pt x="644585" y="4773676"/>
                  <a:pt x="612332" y="4694831"/>
                </a:cubicBezTo>
                <a:cubicBezTo>
                  <a:pt x="583661" y="4623155"/>
                  <a:pt x="544238" y="4555067"/>
                  <a:pt x="497647" y="4461884"/>
                </a:cubicBezTo>
                <a:cubicBezTo>
                  <a:pt x="666088" y="4569400"/>
                  <a:pt x="759265" y="4737840"/>
                  <a:pt x="730594" y="4866853"/>
                </a:cubicBezTo>
                <a:cubicBezTo>
                  <a:pt x="709092" y="4963618"/>
                  <a:pt x="658918" y="5031712"/>
                  <a:pt x="547826" y="5031712"/>
                </a:cubicBezTo>
                <a:cubicBezTo>
                  <a:pt x="633834" y="5135641"/>
                  <a:pt x="730594" y="5135641"/>
                  <a:pt x="834528" y="5063965"/>
                </a:cubicBezTo>
                <a:cubicBezTo>
                  <a:pt x="1071057" y="4899112"/>
                  <a:pt x="1314756" y="4737840"/>
                  <a:pt x="1533370" y="4547898"/>
                </a:cubicBezTo>
                <a:cubicBezTo>
                  <a:pt x="1569205" y="4515644"/>
                  <a:pt x="1612210" y="4490555"/>
                  <a:pt x="1633712" y="4415297"/>
                </a:cubicBezTo>
                <a:lnTo>
                  <a:pt x="1142733" y="4730671"/>
                </a:lnTo>
                <a:cubicBezTo>
                  <a:pt x="1106893" y="4752173"/>
                  <a:pt x="1060306" y="4802347"/>
                  <a:pt x="1031635" y="4759343"/>
                </a:cubicBezTo>
                <a:cubicBezTo>
                  <a:pt x="992213" y="4705582"/>
                  <a:pt x="1067476" y="4691249"/>
                  <a:pt x="1096142" y="4658996"/>
                </a:cubicBezTo>
                <a:cubicBezTo>
                  <a:pt x="1243080" y="4501311"/>
                  <a:pt x="1533370" y="4497724"/>
                  <a:pt x="1587125" y="4221773"/>
                </a:cubicBezTo>
                <a:close/>
                <a:moveTo>
                  <a:pt x="3072607" y="4212813"/>
                </a:moveTo>
                <a:cubicBezTo>
                  <a:pt x="3041249" y="4212813"/>
                  <a:pt x="3011684" y="4225355"/>
                  <a:pt x="2988391" y="4246857"/>
                </a:cubicBezTo>
                <a:cubicBezTo>
                  <a:pt x="2941799" y="4289866"/>
                  <a:pt x="3009893" y="4325701"/>
                  <a:pt x="3038564" y="4357955"/>
                </a:cubicBezTo>
                <a:cubicBezTo>
                  <a:pt x="3160413" y="4497724"/>
                  <a:pt x="3285844" y="4633906"/>
                  <a:pt x="3407693" y="4773676"/>
                </a:cubicBezTo>
                <a:cubicBezTo>
                  <a:pt x="3457867" y="4827436"/>
                  <a:pt x="3493707" y="4852520"/>
                  <a:pt x="3576134" y="4813098"/>
                </a:cubicBezTo>
                <a:cubicBezTo>
                  <a:pt x="3758908" y="4727089"/>
                  <a:pt x="3870006" y="4762924"/>
                  <a:pt x="4002606" y="4917027"/>
                </a:cubicBezTo>
                <a:cubicBezTo>
                  <a:pt x="4034859" y="4952867"/>
                  <a:pt x="4052780" y="5006623"/>
                  <a:pt x="4124455" y="4999454"/>
                </a:cubicBezTo>
                <a:cubicBezTo>
                  <a:pt x="3995437" y="4770094"/>
                  <a:pt x="3758908" y="4641075"/>
                  <a:pt x="3586885" y="4451133"/>
                </a:cubicBezTo>
                <a:cubicBezTo>
                  <a:pt x="3504459" y="4404546"/>
                  <a:pt x="3450698" y="4311368"/>
                  <a:pt x="3339600" y="4307781"/>
                </a:cubicBezTo>
                <a:cubicBezTo>
                  <a:pt x="3407693" y="4365124"/>
                  <a:pt x="3479369" y="4426048"/>
                  <a:pt x="3551045" y="4483391"/>
                </a:cubicBezTo>
                <a:cubicBezTo>
                  <a:pt x="3579716" y="4544316"/>
                  <a:pt x="3658561" y="4576569"/>
                  <a:pt x="3658561" y="4666165"/>
                </a:cubicBezTo>
                <a:cubicBezTo>
                  <a:pt x="3601218" y="4658996"/>
                  <a:pt x="3568965" y="4623155"/>
                  <a:pt x="3536712" y="4590902"/>
                </a:cubicBezTo>
                <a:cubicBezTo>
                  <a:pt x="3411275" y="4479804"/>
                  <a:pt x="3285844" y="4368706"/>
                  <a:pt x="3167577" y="4254026"/>
                </a:cubicBezTo>
                <a:cubicBezTo>
                  <a:pt x="3137115" y="4225357"/>
                  <a:pt x="3103965" y="4212814"/>
                  <a:pt x="3072607" y="4212813"/>
                </a:cubicBezTo>
                <a:close/>
                <a:moveTo>
                  <a:pt x="1497530" y="4125013"/>
                </a:moveTo>
                <a:cubicBezTo>
                  <a:pt x="1214409" y="4189519"/>
                  <a:pt x="927706" y="4211022"/>
                  <a:pt x="644585" y="4250444"/>
                </a:cubicBezTo>
                <a:cubicBezTo>
                  <a:pt x="558577" y="4264777"/>
                  <a:pt x="472563" y="4261195"/>
                  <a:pt x="404469" y="4325701"/>
                </a:cubicBezTo>
                <a:cubicBezTo>
                  <a:pt x="307709" y="4332871"/>
                  <a:pt x="264700" y="4415297"/>
                  <a:pt x="218113" y="4479804"/>
                </a:cubicBezTo>
                <a:cubicBezTo>
                  <a:pt x="96264" y="4637493"/>
                  <a:pt x="167940" y="4920614"/>
                  <a:pt x="347132" y="4999454"/>
                </a:cubicBezTo>
                <a:cubicBezTo>
                  <a:pt x="246785" y="4895525"/>
                  <a:pt x="182273" y="4780845"/>
                  <a:pt x="218113" y="4633906"/>
                </a:cubicBezTo>
                <a:cubicBezTo>
                  <a:pt x="232452" y="4583738"/>
                  <a:pt x="250367" y="4537146"/>
                  <a:pt x="289789" y="4526395"/>
                </a:cubicBezTo>
                <a:cubicBezTo>
                  <a:pt x="282620" y="4522813"/>
                  <a:pt x="279038" y="4519226"/>
                  <a:pt x="271869" y="4512062"/>
                </a:cubicBezTo>
                <a:cubicBezTo>
                  <a:pt x="239616" y="4476222"/>
                  <a:pt x="286207" y="4447551"/>
                  <a:pt x="304127" y="4418879"/>
                </a:cubicBezTo>
                <a:cubicBezTo>
                  <a:pt x="329212" y="4383044"/>
                  <a:pt x="365047" y="4361542"/>
                  <a:pt x="400887" y="4336453"/>
                </a:cubicBezTo>
                <a:cubicBezTo>
                  <a:pt x="400887" y="4332871"/>
                  <a:pt x="404469" y="4332871"/>
                  <a:pt x="404469" y="4329283"/>
                </a:cubicBezTo>
                <a:lnTo>
                  <a:pt x="408056" y="4329283"/>
                </a:lnTo>
                <a:cubicBezTo>
                  <a:pt x="461812" y="4314950"/>
                  <a:pt x="515567" y="4289866"/>
                  <a:pt x="569323" y="4286279"/>
                </a:cubicBezTo>
                <a:cubicBezTo>
                  <a:pt x="658918" y="4279115"/>
                  <a:pt x="741345" y="4297030"/>
                  <a:pt x="777186" y="4397377"/>
                </a:cubicBezTo>
                <a:cubicBezTo>
                  <a:pt x="913373" y="4286279"/>
                  <a:pt x="1096142" y="4293448"/>
                  <a:pt x="1250249" y="4228936"/>
                </a:cubicBezTo>
                <a:cubicBezTo>
                  <a:pt x="1332676" y="4193101"/>
                  <a:pt x="1429436" y="4196689"/>
                  <a:pt x="1497530" y="4125013"/>
                </a:cubicBezTo>
                <a:close/>
                <a:moveTo>
                  <a:pt x="3393360" y="4084243"/>
                </a:moveTo>
                <a:cubicBezTo>
                  <a:pt x="3354834" y="4084691"/>
                  <a:pt x="3314515" y="4092754"/>
                  <a:pt x="3271511" y="4121426"/>
                </a:cubicBezTo>
                <a:lnTo>
                  <a:pt x="3486538" y="4250444"/>
                </a:lnTo>
                <a:cubicBezTo>
                  <a:pt x="3665730" y="4390208"/>
                  <a:pt x="3866419" y="4490555"/>
                  <a:pt x="4092197" y="4583738"/>
                </a:cubicBezTo>
                <a:cubicBezTo>
                  <a:pt x="4002606" y="4626742"/>
                  <a:pt x="3941682" y="4558649"/>
                  <a:pt x="3873588" y="4583738"/>
                </a:cubicBezTo>
                <a:cubicBezTo>
                  <a:pt x="3895090" y="4648245"/>
                  <a:pt x="3956015" y="4673329"/>
                  <a:pt x="4002606" y="4712751"/>
                </a:cubicBezTo>
                <a:cubicBezTo>
                  <a:pt x="4052780" y="4755755"/>
                  <a:pt x="4085033" y="4748591"/>
                  <a:pt x="4106535" y="4684080"/>
                </a:cubicBezTo>
                <a:cubicBezTo>
                  <a:pt x="4149539" y="4558649"/>
                  <a:pt x="4224803" y="4451133"/>
                  <a:pt x="4325144" y="4357955"/>
                </a:cubicBezTo>
                <a:cubicBezTo>
                  <a:pt x="4239135" y="4279115"/>
                  <a:pt x="4138789" y="4268364"/>
                  <a:pt x="4038441" y="4268364"/>
                </a:cubicBezTo>
                <a:cubicBezTo>
                  <a:pt x="3901361" y="4268364"/>
                  <a:pt x="3762266" y="4272393"/>
                  <a:pt x="3624178" y="4254752"/>
                </a:cubicBezTo>
                <a:lnTo>
                  <a:pt x="3486739" y="4228973"/>
                </a:lnTo>
                <a:lnTo>
                  <a:pt x="3486739" y="4232968"/>
                </a:lnTo>
                <a:cubicBezTo>
                  <a:pt x="3485394" y="4232296"/>
                  <a:pt x="3484721" y="4230951"/>
                  <a:pt x="3485394" y="4230279"/>
                </a:cubicBezTo>
                <a:lnTo>
                  <a:pt x="3486706" y="4228967"/>
                </a:lnTo>
                <a:lnTo>
                  <a:pt x="3486538" y="4228936"/>
                </a:lnTo>
                <a:cubicBezTo>
                  <a:pt x="3432783" y="4142928"/>
                  <a:pt x="3504459" y="4160848"/>
                  <a:pt x="3543876" y="4168012"/>
                </a:cubicBezTo>
                <a:cubicBezTo>
                  <a:pt x="3870006" y="4221773"/>
                  <a:pt x="4203300" y="4196689"/>
                  <a:pt x="4518674" y="4314950"/>
                </a:cubicBezTo>
                <a:cubicBezTo>
                  <a:pt x="4515087" y="4433218"/>
                  <a:pt x="4353815" y="4393795"/>
                  <a:pt x="4328731" y="4512062"/>
                </a:cubicBezTo>
                <a:cubicBezTo>
                  <a:pt x="4378905" y="4483391"/>
                  <a:pt x="4414740" y="4454720"/>
                  <a:pt x="4457745" y="4440381"/>
                </a:cubicBezTo>
                <a:cubicBezTo>
                  <a:pt x="4497172" y="4426048"/>
                  <a:pt x="4550927" y="4372293"/>
                  <a:pt x="4579599" y="4433218"/>
                </a:cubicBezTo>
                <a:cubicBezTo>
                  <a:pt x="4604683" y="4486973"/>
                  <a:pt x="4533007" y="4494142"/>
                  <a:pt x="4500754" y="4512062"/>
                </a:cubicBezTo>
                <a:cubicBezTo>
                  <a:pt x="4407576" y="4565818"/>
                  <a:pt x="4325144" y="4626742"/>
                  <a:pt x="4314393" y="4745010"/>
                </a:cubicBezTo>
                <a:cubicBezTo>
                  <a:pt x="4310811" y="4770094"/>
                  <a:pt x="4303642" y="4805934"/>
                  <a:pt x="4346651" y="4809516"/>
                </a:cubicBezTo>
                <a:cubicBezTo>
                  <a:pt x="4378905" y="4813098"/>
                  <a:pt x="4403989" y="4795178"/>
                  <a:pt x="4403989" y="4759343"/>
                </a:cubicBezTo>
                <a:cubicBezTo>
                  <a:pt x="4403989" y="4684080"/>
                  <a:pt x="4421909" y="4619573"/>
                  <a:pt x="4482833" y="4569400"/>
                </a:cubicBezTo>
                <a:cubicBezTo>
                  <a:pt x="4515087" y="4544316"/>
                  <a:pt x="4550927" y="4537146"/>
                  <a:pt x="4590350" y="4547898"/>
                </a:cubicBezTo>
                <a:cubicBezTo>
                  <a:pt x="4640523" y="4562231"/>
                  <a:pt x="4597513" y="4605240"/>
                  <a:pt x="4608265" y="4630324"/>
                </a:cubicBezTo>
                <a:lnTo>
                  <a:pt x="4608265" y="4633906"/>
                </a:lnTo>
                <a:cubicBezTo>
                  <a:pt x="4525838" y="4687667"/>
                  <a:pt x="4529425" y="4809516"/>
                  <a:pt x="4421909" y="4845351"/>
                </a:cubicBezTo>
                <a:cubicBezTo>
                  <a:pt x="4576011" y="4848938"/>
                  <a:pt x="4593932" y="4741422"/>
                  <a:pt x="4608265" y="4633906"/>
                </a:cubicBezTo>
                <a:lnTo>
                  <a:pt x="4611852" y="4630324"/>
                </a:lnTo>
                <a:lnTo>
                  <a:pt x="4611852" y="4626742"/>
                </a:lnTo>
                <a:cubicBezTo>
                  <a:pt x="4640523" y="4626742"/>
                  <a:pt x="4679941" y="4651826"/>
                  <a:pt x="4694279" y="4612404"/>
                </a:cubicBezTo>
                <a:cubicBezTo>
                  <a:pt x="4715781" y="4551479"/>
                  <a:pt x="4701443" y="4486973"/>
                  <a:pt x="4651275" y="4436800"/>
                </a:cubicBezTo>
                <a:cubicBezTo>
                  <a:pt x="4622603" y="4400959"/>
                  <a:pt x="4554509" y="4386626"/>
                  <a:pt x="4572429" y="4318532"/>
                </a:cubicBezTo>
                <a:cubicBezTo>
                  <a:pt x="4654857" y="4297030"/>
                  <a:pt x="4629767" y="4254026"/>
                  <a:pt x="4583181" y="4225355"/>
                </a:cubicBezTo>
                <a:cubicBezTo>
                  <a:pt x="4540171" y="4196689"/>
                  <a:pt x="4486415" y="4189519"/>
                  <a:pt x="4436247" y="4178768"/>
                </a:cubicBezTo>
                <a:cubicBezTo>
                  <a:pt x="4128037" y="4110675"/>
                  <a:pt x="3816251" y="4117844"/>
                  <a:pt x="3504459" y="4092754"/>
                </a:cubicBezTo>
                <a:cubicBezTo>
                  <a:pt x="3468621" y="4090963"/>
                  <a:pt x="3431886" y="4083796"/>
                  <a:pt x="3393360" y="4084243"/>
                </a:cubicBezTo>
                <a:close/>
                <a:moveTo>
                  <a:pt x="655337" y="3952985"/>
                </a:moveTo>
                <a:cubicBezTo>
                  <a:pt x="623083" y="3956572"/>
                  <a:pt x="637416" y="3988825"/>
                  <a:pt x="637416" y="4010328"/>
                </a:cubicBezTo>
                <a:cubicBezTo>
                  <a:pt x="637416" y="4153679"/>
                  <a:pt x="669670" y="4168012"/>
                  <a:pt x="863200" y="4114257"/>
                </a:cubicBezTo>
                <a:cubicBezTo>
                  <a:pt x="830941" y="4046168"/>
                  <a:pt x="680426" y="4107093"/>
                  <a:pt x="734181" y="3974492"/>
                </a:cubicBezTo>
                <a:cubicBezTo>
                  <a:pt x="709092" y="3967323"/>
                  <a:pt x="680426" y="3949403"/>
                  <a:pt x="655337" y="3952985"/>
                </a:cubicBezTo>
                <a:close/>
                <a:moveTo>
                  <a:pt x="465399" y="3913568"/>
                </a:moveTo>
                <a:cubicBezTo>
                  <a:pt x="476145" y="3985244"/>
                  <a:pt x="479732" y="4049750"/>
                  <a:pt x="465399" y="4114257"/>
                </a:cubicBezTo>
                <a:cubicBezTo>
                  <a:pt x="458230" y="4142928"/>
                  <a:pt x="454643" y="4175181"/>
                  <a:pt x="501234" y="4171599"/>
                </a:cubicBezTo>
                <a:cubicBezTo>
                  <a:pt x="533487" y="4168012"/>
                  <a:pt x="558577" y="4153679"/>
                  <a:pt x="554990" y="4117844"/>
                </a:cubicBezTo>
                <a:cubicBezTo>
                  <a:pt x="547826" y="4046168"/>
                  <a:pt x="558577" y="3963741"/>
                  <a:pt x="465399" y="3913568"/>
                </a:cubicBezTo>
                <a:close/>
                <a:moveTo>
                  <a:pt x="4325169" y="3832671"/>
                </a:moveTo>
                <a:cubicBezTo>
                  <a:pt x="4213602" y="3833994"/>
                  <a:pt x="4031726" y="3932381"/>
                  <a:pt x="3959602" y="4038999"/>
                </a:cubicBezTo>
                <a:cubicBezTo>
                  <a:pt x="4102953" y="3999577"/>
                  <a:pt x="4221215" y="3920732"/>
                  <a:pt x="4360985" y="3949403"/>
                </a:cubicBezTo>
                <a:cubicBezTo>
                  <a:pt x="4360985" y="4010328"/>
                  <a:pt x="4289309" y="3999577"/>
                  <a:pt x="4278558" y="4060501"/>
                </a:cubicBezTo>
                <a:cubicBezTo>
                  <a:pt x="4343065" y="4046168"/>
                  <a:pt x="4429079" y="4125013"/>
                  <a:pt x="4454163" y="4013910"/>
                </a:cubicBezTo>
                <a:cubicBezTo>
                  <a:pt x="4468495" y="3956572"/>
                  <a:pt x="4446993" y="3863389"/>
                  <a:pt x="4368153" y="3838305"/>
                </a:cubicBezTo>
                <a:cubicBezTo>
                  <a:pt x="4355610" y="3834274"/>
                  <a:pt x="4341107" y="3832482"/>
                  <a:pt x="4325169" y="3832671"/>
                </a:cubicBezTo>
                <a:close/>
                <a:moveTo>
                  <a:pt x="4156709" y="3798883"/>
                </a:moveTo>
                <a:cubicBezTo>
                  <a:pt x="4013357" y="3806052"/>
                  <a:pt x="3877170" y="3831136"/>
                  <a:pt x="3748157" y="3881309"/>
                </a:cubicBezTo>
                <a:cubicBezTo>
                  <a:pt x="3665730" y="3899230"/>
                  <a:pt x="3568965" y="3892066"/>
                  <a:pt x="3529543" y="4003158"/>
                </a:cubicBezTo>
                <a:lnTo>
                  <a:pt x="3805494" y="3906399"/>
                </a:lnTo>
                <a:lnTo>
                  <a:pt x="4156709" y="3798883"/>
                </a:lnTo>
                <a:close/>
                <a:moveTo>
                  <a:pt x="399937" y="3755095"/>
                </a:moveTo>
                <a:cubicBezTo>
                  <a:pt x="333916" y="3763496"/>
                  <a:pt x="267392" y="3797093"/>
                  <a:pt x="210944" y="3834723"/>
                </a:cubicBezTo>
                <a:cubicBezTo>
                  <a:pt x="160776" y="3866976"/>
                  <a:pt x="89095" y="3913568"/>
                  <a:pt x="124936" y="3978074"/>
                </a:cubicBezTo>
                <a:cubicBezTo>
                  <a:pt x="157189" y="4042581"/>
                  <a:pt x="221695" y="3978074"/>
                  <a:pt x="275451" y="3970905"/>
                </a:cubicBezTo>
                <a:cubicBezTo>
                  <a:pt x="282620" y="3967323"/>
                  <a:pt x="289789" y="3978074"/>
                  <a:pt x="304127" y="3988825"/>
                </a:cubicBezTo>
                <a:cubicBezTo>
                  <a:pt x="261118" y="4064083"/>
                  <a:pt x="239616" y="4142928"/>
                  <a:pt x="271869" y="4225355"/>
                </a:cubicBezTo>
                <a:cubicBezTo>
                  <a:pt x="293371" y="4171599"/>
                  <a:pt x="279038" y="4092754"/>
                  <a:pt x="311291" y="4067670"/>
                </a:cubicBezTo>
                <a:cubicBezTo>
                  <a:pt x="440310" y="3967323"/>
                  <a:pt x="343545" y="3927901"/>
                  <a:pt x="243203" y="3859807"/>
                </a:cubicBezTo>
                <a:cubicBezTo>
                  <a:pt x="580074" y="3773799"/>
                  <a:pt x="888284" y="4006746"/>
                  <a:pt x="1214409" y="3838305"/>
                </a:cubicBezTo>
                <a:cubicBezTo>
                  <a:pt x="952790" y="3813221"/>
                  <a:pt x="709092" y="3791713"/>
                  <a:pt x="465399" y="3755878"/>
                </a:cubicBezTo>
                <a:cubicBezTo>
                  <a:pt x="443896" y="3752295"/>
                  <a:pt x="421945" y="3752295"/>
                  <a:pt x="399937" y="3755095"/>
                </a:cubicBezTo>
                <a:close/>
                <a:moveTo>
                  <a:pt x="2524908" y="2620796"/>
                </a:moveTo>
                <a:cubicBezTo>
                  <a:pt x="2561073" y="2858125"/>
                  <a:pt x="2651484" y="3059289"/>
                  <a:pt x="2732856" y="3262715"/>
                </a:cubicBezTo>
                <a:cubicBezTo>
                  <a:pt x="2744158" y="3289838"/>
                  <a:pt x="2741895" y="3335043"/>
                  <a:pt x="2775802" y="3332784"/>
                </a:cubicBezTo>
                <a:cubicBezTo>
                  <a:pt x="2814224" y="3330525"/>
                  <a:pt x="2814224" y="3285319"/>
                  <a:pt x="2823267" y="3255934"/>
                </a:cubicBezTo>
                <a:cubicBezTo>
                  <a:pt x="2841350" y="3194905"/>
                  <a:pt x="2857170" y="3131620"/>
                  <a:pt x="2879774" y="3045728"/>
                </a:cubicBezTo>
                <a:cubicBezTo>
                  <a:pt x="2967926" y="3235592"/>
                  <a:pt x="2920458" y="3407374"/>
                  <a:pt x="2920458" y="3579153"/>
                </a:cubicBezTo>
                <a:cubicBezTo>
                  <a:pt x="2988268" y="3576894"/>
                  <a:pt x="3037992" y="3518127"/>
                  <a:pt x="3132925" y="3520386"/>
                </a:cubicBezTo>
                <a:cubicBezTo>
                  <a:pt x="3013132" y="3637923"/>
                  <a:pt x="2995049" y="3802924"/>
                  <a:pt x="2879774" y="3895594"/>
                </a:cubicBezTo>
                <a:cubicBezTo>
                  <a:pt x="2680869" y="4053815"/>
                  <a:pt x="2323743" y="4069635"/>
                  <a:pt x="2131619" y="3843608"/>
                </a:cubicBezTo>
                <a:cubicBezTo>
                  <a:pt x="2038946" y="3737373"/>
                  <a:pt x="1962099" y="3626621"/>
                  <a:pt x="1894289" y="3493264"/>
                </a:cubicBezTo>
                <a:cubicBezTo>
                  <a:pt x="1973398" y="3500044"/>
                  <a:pt x="2000521" y="3570113"/>
                  <a:pt x="2075111" y="3581415"/>
                </a:cubicBezTo>
                <a:cubicBezTo>
                  <a:pt x="2009564" y="3407374"/>
                  <a:pt x="2057029" y="3240111"/>
                  <a:pt x="2086414" y="3066070"/>
                </a:cubicBezTo>
                <a:cubicBezTo>
                  <a:pt x="2111277" y="3115797"/>
                  <a:pt x="2136137" y="3163264"/>
                  <a:pt x="2163263" y="3210729"/>
                </a:cubicBezTo>
                <a:cubicBezTo>
                  <a:pt x="2176825" y="3233330"/>
                  <a:pt x="2192645" y="3262715"/>
                  <a:pt x="2224289" y="3255934"/>
                </a:cubicBezTo>
                <a:cubicBezTo>
                  <a:pt x="2253674" y="3249154"/>
                  <a:pt x="2240113" y="3215251"/>
                  <a:pt x="2242372" y="3192646"/>
                </a:cubicBezTo>
                <a:cubicBezTo>
                  <a:pt x="2253674" y="2968878"/>
                  <a:pt x="2377989" y="2801618"/>
                  <a:pt x="2524908" y="2620796"/>
                </a:cubicBezTo>
                <a:close/>
                <a:moveTo>
                  <a:pt x="2540406" y="1813455"/>
                </a:moveTo>
                <a:cubicBezTo>
                  <a:pt x="2307459" y="2100156"/>
                  <a:pt x="2110353" y="2365356"/>
                  <a:pt x="2092432" y="2720152"/>
                </a:cubicBezTo>
                <a:cubicBezTo>
                  <a:pt x="2088850" y="2755993"/>
                  <a:pt x="2110353" y="2809748"/>
                  <a:pt x="2063761" y="2820499"/>
                </a:cubicBezTo>
                <a:cubicBezTo>
                  <a:pt x="2013587" y="2831250"/>
                  <a:pt x="1988503" y="2784659"/>
                  <a:pt x="1967001" y="2748823"/>
                </a:cubicBezTo>
                <a:cubicBezTo>
                  <a:pt x="1923992" y="2673566"/>
                  <a:pt x="1884575" y="2598303"/>
                  <a:pt x="1845152" y="2519459"/>
                </a:cubicBezTo>
                <a:cubicBezTo>
                  <a:pt x="1798561" y="2795410"/>
                  <a:pt x="1723303" y="3060615"/>
                  <a:pt x="1827232" y="3336566"/>
                </a:cubicBezTo>
                <a:cubicBezTo>
                  <a:pt x="1708965" y="3318646"/>
                  <a:pt x="1665960" y="3207548"/>
                  <a:pt x="1540529" y="3196797"/>
                </a:cubicBezTo>
                <a:cubicBezTo>
                  <a:pt x="1648045" y="3408242"/>
                  <a:pt x="1769889" y="3583846"/>
                  <a:pt x="1916828" y="3752286"/>
                </a:cubicBezTo>
                <a:cubicBezTo>
                  <a:pt x="2221450" y="4110664"/>
                  <a:pt x="2787692" y="4085580"/>
                  <a:pt x="3103066" y="3834713"/>
                </a:cubicBezTo>
                <a:cubicBezTo>
                  <a:pt x="3285839" y="3687780"/>
                  <a:pt x="3314511" y="3426162"/>
                  <a:pt x="3504448" y="3239801"/>
                </a:cubicBezTo>
                <a:cubicBezTo>
                  <a:pt x="3353928" y="3236219"/>
                  <a:pt x="3275088" y="3329397"/>
                  <a:pt x="3167572" y="3332979"/>
                </a:cubicBezTo>
                <a:cubicBezTo>
                  <a:pt x="3167572" y="3060615"/>
                  <a:pt x="3242835" y="2788246"/>
                  <a:pt x="3103066" y="2487205"/>
                </a:cubicBezTo>
                <a:cubicBezTo>
                  <a:pt x="3067225" y="2623393"/>
                  <a:pt x="3042141" y="2723734"/>
                  <a:pt x="3013470" y="2820499"/>
                </a:cubicBezTo>
                <a:cubicBezTo>
                  <a:pt x="2999131" y="2867091"/>
                  <a:pt x="2999131" y="2938766"/>
                  <a:pt x="2938212" y="2942348"/>
                </a:cubicBezTo>
                <a:cubicBezTo>
                  <a:pt x="2884451" y="2945930"/>
                  <a:pt x="2888039" y="2874254"/>
                  <a:pt x="2870119" y="2831250"/>
                </a:cubicBezTo>
                <a:cubicBezTo>
                  <a:pt x="2741100" y="2508707"/>
                  <a:pt x="2597749" y="2189752"/>
                  <a:pt x="2540406" y="1813455"/>
                </a:cubicBezTo>
                <a:close/>
                <a:moveTo>
                  <a:pt x="357884" y="1741784"/>
                </a:moveTo>
                <a:cubicBezTo>
                  <a:pt x="404476" y="1741784"/>
                  <a:pt x="411645" y="1791957"/>
                  <a:pt x="422396" y="1824211"/>
                </a:cubicBezTo>
                <a:cubicBezTo>
                  <a:pt x="479734" y="1989065"/>
                  <a:pt x="504823" y="2157506"/>
                  <a:pt x="522738" y="2325942"/>
                </a:cubicBezTo>
                <a:cubicBezTo>
                  <a:pt x="515574" y="2376116"/>
                  <a:pt x="554997" y="2447792"/>
                  <a:pt x="490485" y="2465712"/>
                </a:cubicBezTo>
                <a:cubicBezTo>
                  <a:pt x="433147" y="2480051"/>
                  <a:pt x="411645" y="2408369"/>
                  <a:pt x="386555" y="2365365"/>
                </a:cubicBezTo>
                <a:cubicBezTo>
                  <a:pt x="286208" y="2196924"/>
                  <a:pt x="164358" y="2035656"/>
                  <a:pt x="286208" y="1824211"/>
                </a:cubicBezTo>
                <a:cubicBezTo>
                  <a:pt x="304128" y="1791957"/>
                  <a:pt x="314879" y="1745365"/>
                  <a:pt x="357884" y="1741784"/>
                </a:cubicBezTo>
                <a:close/>
                <a:moveTo>
                  <a:pt x="4036204" y="324393"/>
                </a:moveTo>
                <a:cubicBezTo>
                  <a:pt x="4059051" y="322600"/>
                  <a:pt x="4083243" y="342310"/>
                  <a:pt x="4110123" y="387108"/>
                </a:cubicBezTo>
                <a:cubicBezTo>
                  <a:pt x="4260639" y="637977"/>
                  <a:pt x="4249888" y="942601"/>
                  <a:pt x="4063531" y="1197052"/>
                </a:cubicBezTo>
                <a:cubicBezTo>
                  <a:pt x="4016939" y="1085953"/>
                  <a:pt x="3977522" y="985606"/>
                  <a:pt x="3938100" y="885258"/>
                </a:cubicBezTo>
                <a:cubicBezTo>
                  <a:pt x="3870005" y="716822"/>
                  <a:pt x="3887926" y="548380"/>
                  <a:pt x="3970353" y="390695"/>
                </a:cubicBezTo>
                <a:cubicBezTo>
                  <a:pt x="3991855" y="349482"/>
                  <a:pt x="4013357" y="326186"/>
                  <a:pt x="4036204" y="324393"/>
                </a:cubicBezTo>
                <a:close/>
                <a:moveTo>
                  <a:pt x="915320" y="65964"/>
                </a:moveTo>
                <a:cubicBezTo>
                  <a:pt x="986997" y="309663"/>
                  <a:pt x="1228297" y="492276"/>
                  <a:pt x="1020430" y="746726"/>
                </a:cubicBezTo>
                <a:cubicBezTo>
                  <a:pt x="963091" y="818402"/>
                  <a:pt x="861562" y="796736"/>
                  <a:pt x="811383" y="707140"/>
                </a:cubicBezTo>
                <a:cubicBezTo>
                  <a:pt x="668028" y="463441"/>
                  <a:pt x="700289" y="273828"/>
                  <a:pt x="915320" y="65964"/>
                </a:cubicBezTo>
                <a:close/>
                <a:moveTo>
                  <a:pt x="2536306" y="0"/>
                </a:moveTo>
                <a:cubicBezTo>
                  <a:pt x="2556598" y="617842"/>
                  <a:pt x="2807776" y="468083"/>
                  <a:pt x="2948561" y="741984"/>
                </a:cubicBezTo>
                <a:cubicBezTo>
                  <a:pt x="3067197" y="953082"/>
                  <a:pt x="3061681" y="1133560"/>
                  <a:pt x="2905997" y="1346511"/>
                </a:cubicBezTo>
                <a:cubicBezTo>
                  <a:pt x="3181589" y="1281802"/>
                  <a:pt x="3318097" y="723983"/>
                  <a:pt x="3282263" y="487454"/>
                </a:cubicBezTo>
                <a:cubicBezTo>
                  <a:pt x="3275093" y="440863"/>
                  <a:pt x="3264342" y="394276"/>
                  <a:pt x="3257173" y="347685"/>
                </a:cubicBezTo>
                <a:cubicBezTo>
                  <a:pt x="3253591" y="315432"/>
                  <a:pt x="3246422" y="272427"/>
                  <a:pt x="3278681" y="258089"/>
                </a:cubicBezTo>
                <a:cubicBezTo>
                  <a:pt x="3328849" y="236592"/>
                  <a:pt x="3343187" y="286760"/>
                  <a:pt x="3361107" y="315432"/>
                </a:cubicBezTo>
                <a:cubicBezTo>
                  <a:pt x="3586885" y="731153"/>
                  <a:pt x="3866419" y="1125372"/>
                  <a:pt x="3884339" y="1627102"/>
                </a:cubicBezTo>
                <a:cubicBezTo>
                  <a:pt x="3891508" y="1834964"/>
                  <a:pt x="3855668" y="2032071"/>
                  <a:pt x="3776823" y="2247097"/>
                </a:cubicBezTo>
                <a:cubicBezTo>
                  <a:pt x="3880757" y="2179009"/>
                  <a:pt x="3952433" y="2114497"/>
                  <a:pt x="4002606" y="2028488"/>
                </a:cubicBezTo>
                <a:cubicBezTo>
                  <a:pt x="4016939" y="2003399"/>
                  <a:pt x="4013357" y="1956814"/>
                  <a:pt x="4059943" y="1963977"/>
                </a:cubicBezTo>
                <a:cubicBezTo>
                  <a:pt x="4095784" y="1971146"/>
                  <a:pt x="4106535" y="2006986"/>
                  <a:pt x="4117286" y="2039239"/>
                </a:cubicBezTo>
                <a:cubicBezTo>
                  <a:pt x="4217633" y="2308022"/>
                  <a:pt x="4217633" y="2580391"/>
                  <a:pt x="4131625" y="2852761"/>
                </a:cubicBezTo>
                <a:cubicBezTo>
                  <a:pt x="4038441" y="3143051"/>
                  <a:pt x="3866419" y="3401082"/>
                  <a:pt x="3755321" y="3684203"/>
                </a:cubicBezTo>
                <a:cubicBezTo>
                  <a:pt x="3748157" y="3705705"/>
                  <a:pt x="3737406" y="3727207"/>
                  <a:pt x="3723067" y="3759460"/>
                </a:cubicBezTo>
                <a:cubicBezTo>
                  <a:pt x="3862837" y="3780962"/>
                  <a:pt x="3977517" y="3723625"/>
                  <a:pt x="4099366" y="3698536"/>
                </a:cubicBezTo>
                <a:cubicBezTo>
                  <a:pt x="4396819" y="3637611"/>
                  <a:pt x="4547340" y="3745127"/>
                  <a:pt x="4550927" y="4049750"/>
                </a:cubicBezTo>
                <a:cubicBezTo>
                  <a:pt x="4550927" y="4099924"/>
                  <a:pt x="4561679" y="4125013"/>
                  <a:pt x="4604683" y="4150097"/>
                </a:cubicBezTo>
                <a:cubicBezTo>
                  <a:pt x="4920057" y="4347204"/>
                  <a:pt x="4909306" y="4802347"/>
                  <a:pt x="4576011" y="4992290"/>
                </a:cubicBezTo>
                <a:cubicBezTo>
                  <a:pt x="4533007" y="5020961"/>
                  <a:pt x="4479252" y="5053214"/>
                  <a:pt x="4432660" y="5053214"/>
                </a:cubicBezTo>
                <a:cubicBezTo>
                  <a:pt x="4246305" y="5053214"/>
                  <a:pt x="4128037" y="5182233"/>
                  <a:pt x="3999019" y="5286161"/>
                </a:cubicBezTo>
                <a:cubicBezTo>
                  <a:pt x="3740988" y="5494019"/>
                  <a:pt x="3411275" y="5472517"/>
                  <a:pt x="3192667" y="5218068"/>
                </a:cubicBezTo>
                <a:cubicBezTo>
                  <a:pt x="3020644" y="5020961"/>
                  <a:pt x="2855790" y="4820267"/>
                  <a:pt x="2662265" y="4587320"/>
                </a:cubicBezTo>
                <a:cubicBezTo>
                  <a:pt x="2669435" y="4723502"/>
                  <a:pt x="2669435" y="4816685"/>
                  <a:pt x="2680186" y="4906276"/>
                </a:cubicBezTo>
                <a:cubicBezTo>
                  <a:pt x="2690937" y="5013792"/>
                  <a:pt x="2676599" y="5114139"/>
                  <a:pt x="2655096" y="5218068"/>
                </a:cubicBezTo>
                <a:cubicBezTo>
                  <a:pt x="2601341" y="5468935"/>
                  <a:pt x="2368394" y="5533442"/>
                  <a:pt x="2063771" y="5504770"/>
                </a:cubicBezTo>
                <a:cubicBezTo>
                  <a:pt x="1984926" y="5497606"/>
                  <a:pt x="1906081" y="5461766"/>
                  <a:pt x="1827242" y="5454597"/>
                </a:cubicBezTo>
                <a:cubicBezTo>
                  <a:pt x="1590707" y="5433095"/>
                  <a:pt x="1450943" y="5114139"/>
                  <a:pt x="1594295" y="4913445"/>
                </a:cubicBezTo>
                <a:cubicBezTo>
                  <a:pt x="1719726" y="4737840"/>
                  <a:pt x="1834406" y="4558649"/>
                  <a:pt x="1952673" y="4379457"/>
                </a:cubicBezTo>
                <a:cubicBezTo>
                  <a:pt x="1977757" y="4340040"/>
                  <a:pt x="2017179" y="4311368"/>
                  <a:pt x="2020761" y="4246857"/>
                </a:cubicBezTo>
                <a:cubicBezTo>
                  <a:pt x="1941922" y="4282697"/>
                  <a:pt x="1891748" y="4336453"/>
                  <a:pt x="1841575" y="4390208"/>
                </a:cubicBezTo>
                <a:cubicBezTo>
                  <a:pt x="1565623" y="4694831"/>
                  <a:pt x="1221578" y="4909863"/>
                  <a:pt x="884697" y="5135641"/>
                </a:cubicBezTo>
                <a:cubicBezTo>
                  <a:pt x="777186" y="5207317"/>
                  <a:pt x="669670" y="5221650"/>
                  <a:pt x="547826" y="5167894"/>
                </a:cubicBezTo>
                <a:cubicBezTo>
                  <a:pt x="490483" y="5139223"/>
                  <a:pt x="422389" y="5124890"/>
                  <a:pt x="357883" y="5110557"/>
                </a:cubicBezTo>
                <a:cubicBezTo>
                  <a:pt x="139269" y="5056796"/>
                  <a:pt x="38922" y="4902694"/>
                  <a:pt x="89095" y="4684080"/>
                </a:cubicBezTo>
                <a:cubicBezTo>
                  <a:pt x="117766" y="4558649"/>
                  <a:pt x="92682" y="4454720"/>
                  <a:pt x="46091" y="4332871"/>
                </a:cubicBezTo>
                <a:cubicBezTo>
                  <a:pt x="-61421" y="4038999"/>
                  <a:pt x="-496" y="3687785"/>
                  <a:pt x="440310" y="3684203"/>
                </a:cubicBezTo>
                <a:cubicBezTo>
                  <a:pt x="630252" y="3684203"/>
                  <a:pt x="816608" y="3727207"/>
                  <a:pt x="1020884" y="3734376"/>
                </a:cubicBezTo>
                <a:cubicBezTo>
                  <a:pt x="949208" y="3677034"/>
                  <a:pt x="873945" y="3619691"/>
                  <a:pt x="798688" y="3562354"/>
                </a:cubicBezTo>
                <a:cubicBezTo>
                  <a:pt x="780768" y="3548015"/>
                  <a:pt x="755684" y="3533682"/>
                  <a:pt x="766435" y="3505011"/>
                </a:cubicBezTo>
                <a:cubicBezTo>
                  <a:pt x="777186" y="3469176"/>
                  <a:pt x="813021" y="3472758"/>
                  <a:pt x="838110" y="3483509"/>
                </a:cubicBezTo>
                <a:cubicBezTo>
                  <a:pt x="902617" y="3508598"/>
                  <a:pt x="967129" y="3537264"/>
                  <a:pt x="1060306" y="3576687"/>
                </a:cubicBezTo>
                <a:cubicBezTo>
                  <a:pt x="938457" y="3404664"/>
                  <a:pt x="841698" y="3250562"/>
                  <a:pt x="777186" y="3078539"/>
                </a:cubicBezTo>
                <a:cubicBezTo>
                  <a:pt x="716261" y="2902934"/>
                  <a:pt x="698341" y="2727330"/>
                  <a:pt x="723430" y="2544556"/>
                </a:cubicBezTo>
                <a:cubicBezTo>
                  <a:pt x="759265" y="2311609"/>
                  <a:pt x="773604" y="2078662"/>
                  <a:pt x="727012" y="1845715"/>
                </a:cubicBezTo>
                <a:cubicBezTo>
                  <a:pt x="716261" y="1802705"/>
                  <a:pt x="701928" y="1752537"/>
                  <a:pt x="762853" y="1713115"/>
                </a:cubicBezTo>
                <a:cubicBezTo>
                  <a:pt x="841698" y="1820626"/>
                  <a:pt x="909786" y="1931723"/>
                  <a:pt x="1017302" y="2014150"/>
                </a:cubicBezTo>
                <a:cubicBezTo>
                  <a:pt x="1053137" y="2039239"/>
                  <a:pt x="1092560" y="2092996"/>
                  <a:pt x="1139151" y="2053572"/>
                </a:cubicBezTo>
                <a:cubicBezTo>
                  <a:pt x="1185737" y="2014150"/>
                  <a:pt x="1124273" y="2056339"/>
                  <a:pt x="1110480" y="1942474"/>
                </a:cubicBezTo>
                <a:cubicBezTo>
                  <a:pt x="1096687" y="1828609"/>
                  <a:pt x="1012275" y="1567385"/>
                  <a:pt x="1056393" y="1370380"/>
                </a:cubicBezTo>
                <a:cubicBezTo>
                  <a:pt x="1100511" y="1173375"/>
                  <a:pt x="1275536" y="1028370"/>
                  <a:pt x="1375186" y="760442"/>
                </a:cubicBezTo>
                <a:cubicBezTo>
                  <a:pt x="1378774" y="735353"/>
                  <a:pt x="1511863" y="531279"/>
                  <a:pt x="1547703" y="538448"/>
                </a:cubicBezTo>
                <a:cubicBezTo>
                  <a:pt x="1594295" y="549199"/>
                  <a:pt x="1610499" y="862988"/>
                  <a:pt x="1617669" y="898829"/>
                </a:cubicBezTo>
                <a:cubicBezTo>
                  <a:pt x="1675006" y="1210616"/>
                  <a:pt x="1796531" y="1314057"/>
                  <a:pt x="1942288" y="1366141"/>
                </a:cubicBezTo>
                <a:cubicBezTo>
                  <a:pt x="1844702" y="1010491"/>
                  <a:pt x="1876718" y="864899"/>
                  <a:pt x="1975721" y="637209"/>
                </a:cubicBezTo>
                <a:cubicBezTo>
                  <a:pt x="2074724" y="409519"/>
                  <a:pt x="2110262" y="282729"/>
                  <a:pt x="253630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1356847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3330623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7580243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5322626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06108602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1814488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0585961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1439245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757910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600476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그림 개체 틀 33">
            <a:extLst>
              <a:ext uri="{FF2B5EF4-FFF2-40B4-BE49-F238E27FC236}">
                <a16:creationId xmlns:a16="http://schemas.microsoft.com/office/drawing/2014/main" id="{C41BDB0D-2403-4A28-BBE5-5F3BAE5BF66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40090" y="0"/>
            <a:ext cx="7251911" cy="6858000"/>
          </a:xfrm>
          <a:custGeom>
            <a:avLst/>
            <a:gdLst>
              <a:gd name="connsiteX0" fmla="*/ 1482284 w 7251911"/>
              <a:gd name="connsiteY0" fmla="*/ 6561382 h 6858000"/>
              <a:gd name="connsiteX1" fmla="*/ 1480161 w 7251911"/>
              <a:gd name="connsiteY1" fmla="*/ 6561566 h 6858000"/>
              <a:gd name="connsiteX2" fmla="*/ 1481119 w 7251911"/>
              <a:gd name="connsiteY2" fmla="*/ 6561697 h 6858000"/>
              <a:gd name="connsiteX3" fmla="*/ 1483349 w 7251911"/>
              <a:gd name="connsiteY3" fmla="*/ 6562029 h 6858000"/>
              <a:gd name="connsiteX4" fmla="*/ 1001679 w 7251911"/>
              <a:gd name="connsiteY4" fmla="*/ 6534807 h 6858000"/>
              <a:gd name="connsiteX5" fmla="*/ 997924 w 7251911"/>
              <a:gd name="connsiteY5" fmla="*/ 6538603 h 6858000"/>
              <a:gd name="connsiteX6" fmla="*/ 1012943 w 7251911"/>
              <a:gd name="connsiteY6" fmla="*/ 6542400 h 6858000"/>
              <a:gd name="connsiteX7" fmla="*/ 1016698 w 7251911"/>
              <a:gd name="connsiteY7" fmla="*/ 6546196 h 6858000"/>
              <a:gd name="connsiteX8" fmla="*/ 1012943 w 7251911"/>
              <a:gd name="connsiteY8" fmla="*/ 6553789 h 6858000"/>
              <a:gd name="connsiteX9" fmla="*/ 1001679 w 7251911"/>
              <a:gd name="connsiteY9" fmla="*/ 6561382 h 6858000"/>
              <a:gd name="connsiteX10" fmla="*/ 937849 w 7251911"/>
              <a:gd name="connsiteY10" fmla="*/ 6568975 h 6858000"/>
              <a:gd name="connsiteX11" fmla="*/ 731339 w 7251911"/>
              <a:gd name="connsiteY11" fmla="*/ 6568975 h 6858000"/>
              <a:gd name="connsiteX12" fmla="*/ 700832 w 7251911"/>
              <a:gd name="connsiteY12" fmla="*/ 6573246 h 6858000"/>
              <a:gd name="connsiteX13" fmla="*/ 681585 w 7251911"/>
              <a:gd name="connsiteY13" fmla="*/ 6589394 h 6858000"/>
              <a:gd name="connsiteX14" fmla="*/ 688160 w 7251911"/>
              <a:gd name="connsiteY14" fmla="*/ 6588503 h 6858000"/>
              <a:gd name="connsiteX15" fmla="*/ 720075 w 7251911"/>
              <a:gd name="connsiteY15" fmla="*/ 6585014 h 6858000"/>
              <a:gd name="connsiteX16" fmla="*/ 732219 w 7251911"/>
              <a:gd name="connsiteY16" fmla="*/ 6585433 h 6858000"/>
              <a:gd name="connsiteX17" fmla="*/ 733535 w 7251911"/>
              <a:gd name="connsiteY17" fmla="*/ 6585553 h 6858000"/>
              <a:gd name="connsiteX18" fmla="*/ 736971 w 7251911"/>
              <a:gd name="connsiteY18" fmla="*/ 6581788 h 6858000"/>
              <a:gd name="connsiteX19" fmla="*/ 742603 w 7251911"/>
              <a:gd name="connsiteY19" fmla="*/ 6584161 h 6858000"/>
              <a:gd name="connsiteX20" fmla="*/ 756429 w 7251911"/>
              <a:gd name="connsiteY20" fmla="*/ 6587656 h 6858000"/>
              <a:gd name="connsiteX21" fmla="*/ 765640 w 7251911"/>
              <a:gd name="connsiteY21" fmla="*/ 6588691 h 6858000"/>
              <a:gd name="connsiteX22" fmla="*/ 780150 w 7251911"/>
              <a:gd name="connsiteY22" fmla="*/ 6587957 h 6858000"/>
              <a:gd name="connsiteX23" fmla="*/ 812066 w 7251911"/>
              <a:gd name="connsiteY23" fmla="*/ 6589381 h 6858000"/>
              <a:gd name="connsiteX24" fmla="*/ 832664 w 7251911"/>
              <a:gd name="connsiteY24" fmla="*/ 6595813 h 6858000"/>
              <a:gd name="connsiteX25" fmla="*/ 855245 w 7251911"/>
              <a:gd name="connsiteY25" fmla="*/ 6592829 h 6858000"/>
              <a:gd name="connsiteX26" fmla="*/ 859000 w 7251911"/>
              <a:gd name="connsiteY26" fmla="*/ 6590596 h 6858000"/>
              <a:gd name="connsiteX27" fmla="*/ 915320 w 7251911"/>
              <a:gd name="connsiteY27" fmla="*/ 6585014 h 6858000"/>
              <a:gd name="connsiteX28" fmla="*/ 941603 w 7251911"/>
              <a:gd name="connsiteY28" fmla="*/ 6586131 h 6858000"/>
              <a:gd name="connsiteX29" fmla="*/ 960377 w 7251911"/>
              <a:gd name="connsiteY29" fmla="*/ 6589201 h 6858000"/>
              <a:gd name="connsiteX30" fmla="*/ 975004 w 7251911"/>
              <a:gd name="connsiteY30" fmla="*/ 6592897 h 6858000"/>
              <a:gd name="connsiteX31" fmla="*/ 979151 w 7251911"/>
              <a:gd name="connsiteY31" fmla="*/ 6591754 h 6858000"/>
              <a:gd name="connsiteX32" fmla="*/ 1009189 w 7251911"/>
              <a:gd name="connsiteY32" fmla="*/ 6595550 h 6858000"/>
              <a:gd name="connsiteX33" fmla="*/ 1011488 w 7251911"/>
              <a:gd name="connsiteY33" fmla="*/ 6596812 h 6858000"/>
              <a:gd name="connsiteX34" fmla="*/ 1039226 w 7251911"/>
              <a:gd name="connsiteY34" fmla="*/ 6596177 h 6858000"/>
              <a:gd name="connsiteX35" fmla="*/ 1054245 w 7251911"/>
              <a:gd name="connsiteY35" fmla="*/ 6592829 h 6858000"/>
              <a:gd name="connsiteX36" fmla="*/ 1058000 w 7251911"/>
              <a:gd name="connsiteY36" fmla="*/ 6590596 h 6858000"/>
              <a:gd name="connsiteX37" fmla="*/ 1106812 w 7251911"/>
              <a:gd name="connsiteY37" fmla="*/ 6588363 h 6858000"/>
              <a:gd name="connsiteX38" fmla="*/ 1132227 w 7251911"/>
              <a:gd name="connsiteY38" fmla="*/ 6591111 h 6858000"/>
              <a:gd name="connsiteX39" fmla="*/ 1155623 w 7251911"/>
              <a:gd name="connsiteY39" fmla="*/ 6587957 h 6858000"/>
              <a:gd name="connsiteX40" fmla="*/ 1215698 w 7251911"/>
              <a:gd name="connsiteY40" fmla="*/ 6587957 h 6858000"/>
              <a:gd name="connsiteX41" fmla="*/ 1240997 w 7251911"/>
              <a:gd name="connsiteY41" fmla="*/ 6590313 h 6858000"/>
              <a:gd name="connsiteX42" fmla="*/ 1244572 w 7251911"/>
              <a:gd name="connsiteY42" fmla="*/ 6589604 h 6858000"/>
              <a:gd name="connsiteX43" fmla="*/ 1248326 w 7251911"/>
              <a:gd name="connsiteY43" fmla="*/ 6584023 h 6858000"/>
              <a:gd name="connsiteX44" fmla="*/ 1240817 w 7251911"/>
              <a:gd name="connsiteY44" fmla="*/ 6580674 h 6858000"/>
              <a:gd name="connsiteX45" fmla="*/ 1222044 w 7251911"/>
              <a:gd name="connsiteY45" fmla="*/ 6580674 h 6858000"/>
              <a:gd name="connsiteX46" fmla="*/ 1176987 w 7251911"/>
              <a:gd name="connsiteY46" fmla="*/ 6585139 h 6858000"/>
              <a:gd name="connsiteX47" fmla="*/ 1158213 w 7251911"/>
              <a:gd name="connsiteY47" fmla="*/ 6582907 h 6858000"/>
              <a:gd name="connsiteX48" fmla="*/ 1146949 w 7251911"/>
              <a:gd name="connsiteY48" fmla="*/ 6576209 h 6858000"/>
              <a:gd name="connsiteX49" fmla="*/ 1113156 w 7251911"/>
              <a:gd name="connsiteY49" fmla="*/ 6573976 h 6858000"/>
              <a:gd name="connsiteX50" fmla="*/ 1083119 w 7251911"/>
              <a:gd name="connsiteY50" fmla="*/ 6575092 h 6858000"/>
              <a:gd name="connsiteX51" fmla="*/ 1075609 w 7251911"/>
              <a:gd name="connsiteY51" fmla="*/ 6571744 h 6858000"/>
              <a:gd name="connsiteX52" fmla="*/ 1083119 w 7251911"/>
              <a:gd name="connsiteY52" fmla="*/ 6568395 h 6858000"/>
              <a:gd name="connsiteX53" fmla="*/ 1094383 w 7251911"/>
              <a:gd name="connsiteY53" fmla="*/ 6569511 h 6858000"/>
              <a:gd name="connsiteX54" fmla="*/ 1139439 w 7251911"/>
              <a:gd name="connsiteY54" fmla="*/ 6566162 h 6858000"/>
              <a:gd name="connsiteX55" fmla="*/ 1143194 w 7251911"/>
              <a:gd name="connsiteY55" fmla="*/ 6559464 h 6858000"/>
              <a:gd name="connsiteX56" fmla="*/ 1176987 w 7251911"/>
              <a:gd name="connsiteY56" fmla="*/ 6559464 h 6858000"/>
              <a:gd name="connsiteX57" fmla="*/ 1207024 w 7251911"/>
              <a:gd name="connsiteY57" fmla="*/ 6558348 h 6858000"/>
              <a:gd name="connsiteX58" fmla="*/ 1233308 w 7251911"/>
              <a:gd name="connsiteY58" fmla="*/ 6559464 h 6858000"/>
              <a:gd name="connsiteX59" fmla="*/ 1327176 w 7251911"/>
              <a:gd name="connsiteY59" fmla="*/ 6560581 h 6858000"/>
              <a:gd name="connsiteX60" fmla="*/ 1368478 w 7251911"/>
              <a:gd name="connsiteY60" fmla="*/ 6560581 h 6858000"/>
              <a:gd name="connsiteX61" fmla="*/ 1400393 w 7251911"/>
              <a:gd name="connsiteY61" fmla="*/ 6561279 h 6858000"/>
              <a:gd name="connsiteX62" fmla="*/ 1411334 w 7251911"/>
              <a:gd name="connsiteY62" fmla="*/ 6562953 h 6858000"/>
              <a:gd name="connsiteX63" fmla="*/ 1422208 w 7251911"/>
              <a:gd name="connsiteY63" fmla="*/ 6561382 h 6858000"/>
              <a:gd name="connsiteX64" fmla="*/ 1427047 w 7251911"/>
              <a:gd name="connsiteY64" fmla="*/ 6565357 h 6858000"/>
              <a:gd name="connsiteX65" fmla="*/ 1432308 w 7251911"/>
              <a:gd name="connsiteY65" fmla="*/ 6566162 h 6858000"/>
              <a:gd name="connsiteX66" fmla="*/ 1439817 w 7251911"/>
              <a:gd name="connsiteY66" fmla="*/ 6562813 h 6858000"/>
              <a:gd name="connsiteX67" fmla="*/ 1447955 w 7251911"/>
              <a:gd name="connsiteY67" fmla="*/ 6560840 h 6858000"/>
              <a:gd name="connsiteX68" fmla="*/ 1437227 w 7251911"/>
              <a:gd name="connsiteY68" fmla="*/ 6559484 h 6858000"/>
              <a:gd name="connsiteX69" fmla="*/ 1422208 w 7251911"/>
              <a:gd name="connsiteY69" fmla="*/ 6557586 h 6858000"/>
              <a:gd name="connsiteX70" fmla="*/ 1399680 w 7251911"/>
              <a:gd name="connsiteY70" fmla="*/ 6549993 h 6858000"/>
              <a:gd name="connsiteX71" fmla="*/ 1328340 w 7251911"/>
              <a:gd name="connsiteY71" fmla="*/ 6549993 h 6858000"/>
              <a:gd name="connsiteX72" fmla="*/ 1287038 w 7251911"/>
              <a:gd name="connsiteY72" fmla="*/ 6542400 h 6858000"/>
              <a:gd name="connsiteX73" fmla="*/ 1279529 w 7251911"/>
              <a:gd name="connsiteY73" fmla="*/ 6542400 h 6858000"/>
              <a:gd name="connsiteX74" fmla="*/ 1223208 w 7251911"/>
              <a:gd name="connsiteY74" fmla="*/ 6542400 h 6858000"/>
              <a:gd name="connsiteX75" fmla="*/ 1166887 w 7251911"/>
              <a:gd name="connsiteY75" fmla="*/ 6542400 h 6858000"/>
              <a:gd name="connsiteX76" fmla="*/ 1001679 w 7251911"/>
              <a:gd name="connsiteY76" fmla="*/ 6534807 h 6858000"/>
              <a:gd name="connsiteX77" fmla="*/ 1065560 w 7251911"/>
              <a:gd name="connsiteY77" fmla="*/ 6510009 h 6858000"/>
              <a:gd name="connsiteX78" fmla="*/ 1059557 w 7251911"/>
              <a:gd name="connsiteY78" fmla="*/ 6510067 h 6858000"/>
              <a:gd name="connsiteX79" fmla="*/ 1052449 w 7251911"/>
              <a:gd name="connsiteY79" fmla="*/ 6510359 h 6858000"/>
              <a:gd name="connsiteX80" fmla="*/ 1054245 w 7251911"/>
              <a:gd name="connsiteY80" fmla="*/ 6510605 h 6858000"/>
              <a:gd name="connsiteX81" fmla="*/ 1123406 w 7251911"/>
              <a:gd name="connsiteY81" fmla="*/ 6507599 h 6858000"/>
              <a:gd name="connsiteX82" fmla="*/ 1105732 w 7251911"/>
              <a:gd name="connsiteY82" fmla="*/ 6508794 h 6858000"/>
              <a:gd name="connsiteX83" fmla="*/ 1148114 w 7251911"/>
              <a:gd name="connsiteY83" fmla="*/ 6512503 h 6858000"/>
              <a:gd name="connsiteX84" fmla="*/ 1169410 w 7251911"/>
              <a:gd name="connsiteY84" fmla="*/ 6510639 h 6858000"/>
              <a:gd name="connsiteX85" fmla="*/ 1130918 w 7251911"/>
              <a:gd name="connsiteY85" fmla="*/ 6508833 h 6858000"/>
              <a:gd name="connsiteX86" fmla="*/ 1123406 w 7251911"/>
              <a:gd name="connsiteY86" fmla="*/ 6507599 h 6858000"/>
              <a:gd name="connsiteX87" fmla="*/ 1305811 w 7251911"/>
              <a:gd name="connsiteY87" fmla="*/ 5758113 h 6858000"/>
              <a:gd name="connsiteX88" fmla="*/ 1309566 w 7251911"/>
              <a:gd name="connsiteY88" fmla="*/ 5760328 h 6858000"/>
              <a:gd name="connsiteX89" fmla="*/ 1337258 w 7251911"/>
              <a:gd name="connsiteY89" fmla="*/ 5765548 h 6858000"/>
              <a:gd name="connsiteX90" fmla="*/ 1356687 w 7251911"/>
              <a:gd name="connsiteY90" fmla="*/ 5758506 h 6858000"/>
              <a:gd name="connsiteX91" fmla="*/ 1146165 w 7251911"/>
              <a:gd name="connsiteY91" fmla="*/ 5750362 h 6858000"/>
              <a:gd name="connsiteX92" fmla="*/ 1140062 w 7251911"/>
              <a:gd name="connsiteY92" fmla="*/ 5754216 h 6858000"/>
              <a:gd name="connsiteX93" fmla="*/ 1136120 w 7251911"/>
              <a:gd name="connsiteY93" fmla="*/ 5755919 h 6858000"/>
              <a:gd name="connsiteX94" fmla="*/ 1148113 w 7251911"/>
              <a:gd name="connsiteY94" fmla="*/ 5760328 h 6858000"/>
              <a:gd name="connsiteX95" fmla="*/ 1200679 w 7251911"/>
              <a:gd name="connsiteY95" fmla="*/ 5760328 h 6858000"/>
              <a:gd name="connsiteX96" fmla="*/ 1204669 w 7251911"/>
              <a:gd name="connsiteY96" fmla="*/ 5758069 h 6858000"/>
              <a:gd name="connsiteX97" fmla="*/ 1168700 w 7251911"/>
              <a:gd name="connsiteY97" fmla="*/ 5758069 h 6858000"/>
              <a:gd name="connsiteX98" fmla="*/ 1146165 w 7251911"/>
              <a:gd name="connsiteY98" fmla="*/ 5750362 h 6858000"/>
              <a:gd name="connsiteX99" fmla="*/ 1054147 w 7251911"/>
              <a:gd name="connsiteY99" fmla="*/ 5745064 h 6858000"/>
              <a:gd name="connsiteX100" fmla="*/ 1041001 w 7251911"/>
              <a:gd name="connsiteY100" fmla="*/ 5746509 h 6858000"/>
              <a:gd name="connsiteX101" fmla="*/ 1003442 w 7251911"/>
              <a:gd name="connsiteY101" fmla="*/ 5750362 h 6858000"/>
              <a:gd name="connsiteX102" fmla="*/ 965884 w 7251911"/>
              <a:gd name="connsiteY102" fmla="*/ 5746509 h 6858000"/>
              <a:gd name="connsiteX103" fmla="*/ 956494 w 7251911"/>
              <a:gd name="connsiteY103" fmla="*/ 5745546 h 6858000"/>
              <a:gd name="connsiteX104" fmla="*/ 956228 w 7251911"/>
              <a:gd name="connsiteY104" fmla="*/ 5745682 h 6858000"/>
              <a:gd name="connsiteX105" fmla="*/ 960377 w 7251911"/>
              <a:gd name="connsiteY105" fmla="*/ 5747990 h 6858000"/>
              <a:gd name="connsiteX106" fmla="*/ 979151 w 7251911"/>
              <a:gd name="connsiteY106" fmla="*/ 5764125 h 6858000"/>
              <a:gd name="connsiteX107" fmla="*/ 990415 w 7251911"/>
              <a:gd name="connsiteY107" fmla="*/ 5775514 h 6858000"/>
              <a:gd name="connsiteX108" fmla="*/ 1039226 w 7251911"/>
              <a:gd name="connsiteY108" fmla="*/ 5771717 h 6858000"/>
              <a:gd name="connsiteX109" fmla="*/ 1054245 w 7251911"/>
              <a:gd name="connsiteY109" fmla="*/ 5760328 h 6858000"/>
              <a:gd name="connsiteX110" fmla="*/ 1058000 w 7251911"/>
              <a:gd name="connsiteY110" fmla="*/ 5752735 h 6858000"/>
              <a:gd name="connsiteX111" fmla="*/ 1078634 w 7251911"/>
              <a:gd name="connsiteY111" fmla="*/ 5748563 h 6858000"/>
              <a:gd name="connsiteX112" fmla="*/ 1067292 w 7251911"/>
              <a:gd name="connsiteY112" fmla="*/ 5746509 h 6858000"/>
              <a:gd name="connsiteX113" fmla="*/ 1054147 w 7251911"/>
              <a:gd name="connsiteY113" fmla="*/ 5745064 h 6858000"/>
              <a:gd name="connsiteX114" fmla="*/ 760395 w 7251911"/>
              <a:gd name="connsiteY114" fmla="*/ 5744251 h 6858000"/>
              <a:gd name="connsiteX115" fmla="*/ 777628 w 7251911"/>
              <a:gd name="connsiteY115" fmla="*/ 5750837 h 6858000"/>
              <a:gd name="connsiteX116" fmla="*/ 787660 w 7251911"/>
              <a:gd name="connsiteY116" fmla="*/ 5756532 h 6858000"/>
              <a:gd name="connsiteX117" fmla="*/ 821452 w 7251911"/>
              <a:gd name="connsiteY117" fmla="*/ 5775514 h 6858000"/>
              <a:gd name="connsiteX118" fmla="*/ 855245 w 7251911"/>
              <a:gd name="connsiteY118" fmla="*/ 5760328 h 6858000"/>
              <a:gd name="connsiteX119" fmla="*/ 859000 w 7251911"/>
              <a:gd name="connsiteY119" fmla="*/ 5752735 h 6858000"/>
              <a:gd name="connsiteX120" fmla="*/ 867697 w 7251911"/>
              <a:gd name="connsiteY120" fmla="*/ 5750362 h 6858000"/>
              <a:gd name="connsiteX121" fmla="*/ 804382 w 7251911"/>
              <a:gd name="connsiteY121" fmla="*/ 5750362 h 6858000"/>
              <a:gd name="connsiteX122" fmla="*/ 1061307 w 7251911"/>
              <a:gd name="connsiteY122" fmla="*/ 4874107 h 6858000"/>
              <a:gd name="connsiteX123" fmla="*/ 1051917 w 7251911"/>
              <a:gd name="connsiteY123" fmla="*/ 4875649 h 6858000"/>
              <a:gd name="connsiteX124" fmla="*/ 949546 w 7251911"/>
              <a:gd name="connsiteY124" fmla="*/ 4875649 h 6858000"/>
              <a:gd name="connsiteX125" fmla="*/ 952868 w 7251911"/>
              <a:gd name="connsiteY125" fmla="*/ 4877129 h 6858000"/>
              <a:gd name="connsiteX126" fmla="*/ 960377 w 7251911"/>
              <a:gd name="connsiteY126" fmla="*/ 4884722 h 6858000"/>
              <a:gd name="connsiteX127" fmla="*/ 952868 w 7251911"/>
              <a:gd name="connsiteY127" fmla="*/ 4892315 h 6858000"/>
              <a:gd name="connsiteX128" fmla="*/ 900302 w 7251911"/>
              <a:gd name="connsiteY128" fmla="*/ 4896112 h 6858000"/>
              <a:gd name="connsiteX129" fmla="*/ 889037 w 7251911"/>
              <a:gd name="connsiteY129" fmla="*/ 4899908 h 6858000"/>
              <a:gd name="connsiteX130" fmla="*/ 870264 w 7251911"/>
              <a:gd name="connsiteY130" fmla="*/ 4911298 h 6858000"/>
              <a:gd name="connsiteX131" fmla="*/ 862754 w 7251911"/>
              <a:gd name="connsiteY131" fmla="*/ 4926484 h 6858000"/>
              <a:gd name="connsiteX132" fmla="*/ 874019 w 7251911"/>
              <a:gd name="connsiteY132" fmla="*/ 4941669 h 6858000"/>
              <a:gd name="connsiteX133" fmla="*/ 859000 w 7251911"/>
              <a:gd name="connsiteY133" fmla="*/ 4941669 h 6858000"/>
              <a:gd name="connsiteX134" fmla="*/ 832717 w 7251911"/>
              <a:gd name="connsiteY134" fmla="*/ 4937873 h 6858000"/>
              <a:gd name="connsiteX135" fmla="*/ 802679 w 7251911"/>
              <a:gd name="connsiteY135" fmla="*/ 4941669 h 6858000"/>
              <a:gd name="connsiteX136" fmla="*/ 783905 w 7251911"/>
              <a:gd name="connsiteY136" fmla="*/ 4960652 h 6858000"/>
              <a:gd name="connsiteX137" fmla="*/ 768886 w 7251911"/>
              <a:gd name="connsiteY137" fmla="*/ 4964448 h 6858000"/>
              <a:gd name="connsiteX138" fmla="*/ 708811 w 7251911"/>
              <a:gd name="connsiteY138" fmla="*/ 4964448 h 6858000"/>
              <a:gd name="connsiteX139" fmla="*/ 644980 w 7251911"/>
              <a:gd name="connsiteY139" fmla="*/ 4964448 h 6858000"/>
              <a:gd name="connsiteX140" fmla="*/ 644980 w 7251911"/>
              <a:gd name="connsiteY140" fmla="*/ 4968245 h 6858000"/>
              <a:gd name="connsiteX141" fmla="*/ 708811 w 7251911"/>
              <a:gd name="connsiteY141" fmla="*/ 4972041 h 6858000"/>
              <a:gd name="connsiteX142" fmla="*/ 693792 w 7251911"/>
              <a:gd name="connsiteY142" fmla="*/ 4983431 h 6858000"/>
              <a:gd name="connsiteX143" fmla="*/ 581150 w 7251911"/>
              <a:gd name="connsiteY143" fmla="*/ 4994820 h 6858000"/>
              <a:gd name="connsiteX144" fmla="*/ 558622 w 7251911"/>
              <a:gd name="connsiteY144" fmla="*/ 4994820 h 6858000"/>
              <a:gd name="connsiteX145" fmla="*/ 509810 w 7251911"/>
              <a:gd name="connsiteY145" fmla="*/ 5017599 h 6858000"/>
              <a:gd name="connsiteX146" fmla="*/ 476018 w 7251911"/>
              <a:gd name="connsiteY146" fmla="*/ 5017599 h 6858000"/>
              <a:gd name="connsiteX147" fmla="*/ 464754 w 7251911"/>
              <a:gd name="connsiteY147" fmla="*/ 5025192 h 6858000"/>
              <a:gd name="connsiteX148" fmla="*/ 468508 w 7251911"/>
              <a:gd name="connsiteY148" fmla="*/ 5036581 h 6858000"/>
              <a:gd name="connsiteX149" fmla="*/ 494791 w 7251911"/>
              <a:gd name="connsiteY149" fmla="*/ 5040378 h 6858000"/>
              <a:gd name="connsiteX150" fmla="*/ 509810 w 7251911"/>
              <a:gd name="connsiteY150" fmla="*/ 5021395 h 6858000"/>
              <a:gd name="connsiteX151" fmla="*/ 547358 w 7251911"/>
              <a:gd name="connsiteY151" fmla="*/ 5017599 h 6858000"/>
              <a:gd name="connsiteX152" fmla="*/ 592414 w 7251911"/>
              <a:gd name="connsiteY152" fmla="*/ 5017599 h 6858000"/>
              <a:gd name="connsiteX153" fmla="*/ 611188 w 7251911"/>
              <a:gd name="connsiteY153" fmla="*/ 5017599 h 6858000"/>
              <a:gd name="connsiteX154" fmla="*/ 637471 w 7251911"/>
              <a:gd name="connsiteY154" fmla="*/ 5021395 h 6858000"/>
              <a:gd name="connsiteX155" fmla="*/ 663754 w 7251911"/>
              <a:gd name="connsiteY155" fmla="*/ 5017599 h 6858000"/>
              <a:gd name="connsiteX156" fmla="*/ 678773 w 7251911"/>
              <a:gd name="connsiteY156" fmla="*/ 5021395 h 6858000"/>
              <a:gd name="connsiteX157" fmla="*/ 686282 w 7251911"/>
              <a:gd name="connsiteY157" fmla="*/ 5010006 h 6858000"/>
              <a:gd name="connsiteX158" fmla="*/ 705056 w 7251911"/>
              <a:gd name="connsiteY158" fmla="*/ 5010006 h 6858000"/>
              <a:gd name="connsiteX159" fmla="*/ 712565 w 7251911"/>
              <a:gd name="connsiteY159" fmla="*/ 5017599 h 6858000"/>
              <a:gd name="connsiteX160" fmla="*/ 716320 w 7251911"/>
              <a:gd name="connsiteY160" fmla="*/ 5002413 h 6858000"/>
              <a:gd name="connsiteX161" fmla="*/ 738848 w 7251911"/>
              <a:gd name="connsiteY161" fmla="*/ 5002413 h 6858000"/>
              <a:gd name="connsiteX162" fmla="*/ 746358 w 7251911"/>
              <a:gd name="connsiteY162" fmla="*/ 5010006 h 6858000"/>
              <a:gd name="connsiteX163" fmla="*/ 750113 w 7251911"/>
              <a:gd name="connsiteY163" fmla="*/ 4994820 h 6858000"/>
              <a:gd name="connsiteX164" fmla="*/ 810188 w 7251911"/>
              <a:gd name="connsiteY164" fmla="*/ 4991023 h 6858000"/>
              <a:gd name="connsiteX165" fmla="*/ 821452 w 7251911"/>
              <a:gd name="connsiteY165" fmla="*/ 4991023 h 6858000"/>
              <a:gd name="connsiteX166" fmla="*/ 836471 w 7251911"/>
              <a:gd name="connsiteY166" fmla="*/ 4994820 h 6858000"/>
              <a:gd name="connsiteX167" fmla="*/ 870264 w 7251911"/>
              <a:gd name="connsiteY167" fmla="*/ 5002413 h 6858000"/>
              <a:gd name="connsiteX168" fmla="*/ 904056 w 7251911"/>
              <a:gd name="connsiteY168" fmla="*/ 5002413 h 6858000"/>
              <a:gd name="connsiteX169" fmla="*/ 937849 w 7251911"/>
              <a:gd name="connsiteY169" fmla="*/ 4994820 h 6858000"/>
              <a:gd name="connsiteX170" fmla="*/ 964132 w 7251911"/>
              <a:gd name="connsiteY170" fmla="*/ 4994820 h 6858000"/>
              <a:gd name="connsiteX171" fmla="*/ 979151 w 7251911"/>
              <a:gd name="connsiteY171" fmla="*/ 5002413 h 6858000"/>
              <a:gd name="connsiteX172" fmla="*/ 997924 w 7251911"/>
              <a:gd name="connsiteY172" fmla="*/ 5002413 h 6858000"/>
              <a:gd name="connsiteX173" fmla="*/ 1031717 w 7251911"/>
              <a:gd name="connsiteY173" fmla="*/ 5002413 h 6858000"/>
              <a:gd name="connsiteX174" fmla="*/ 1035472 w 7251911"/>
              <a:gd name="connsiteY174" fmla="*/ 5002413 h 6858000"/>
              <a:gd name="connsiteX175" fmla="*/ 1076774 w 7251911"/>
              <a:gd name="connsiteY175" fmla="*/ 4979634 h 6858000"/>
              <a:gd name="connsiteX176" fmla="*/ 1076774 w 7251911"/>
              <a:gd name="connsiteY176" fmla="*/ 4972041 h 6858000"/>
              <a:gd name="connsiteX177" fmla="*/ 1065509 w 7251911"/>
              <a:gd name="connsiteY177" fmla="*/ 4949262 h 6858000"/>
              <a:gd name="connsiteX178" fmla="*/ 1035472 w 7251911"/>
              <a:gd name="connsiteY178" fmla="*/ 4949262 h 6858000"/>
              <a:gd name="connsiteX179" fmla="*/ 1024207 w 7251911"/>
              <a:gd name="connsiteY179" fmla="*/ 4941669 h 6858000"/>
              <a:gd name="connsiteX180" fmla="*/ 1035472 w 7251911"/>
              <a:gd name="connsiteY180" fmla="*/ 4937873 h 6858000"/>
              <a:gd name="connsiteX181" fmla="*/ 1050491 w 7251911"/>
              <a:gd name="connsiteY181" fmla="*/ 4941669 h 6858000"/>
              <a:gd name="connsiteX182" fmla="*/ 1069264 w 7251911"/>
              <a:gd name="connsiteY182" fmla="*/ 4941669 h 6858000"/>
              <a:gd name="connsiteX183" fmla="*/ 1099302 w 7251911"/>
              <a:gd name="connsiteY183" fmla="*/ 4937873 h 6858000"/>
              <a:gd name="connsiteX184" fmla="*/ 1118076 w 7251911"/>
              <a:gd name="connsiteY184" fmla="*/ 4930280 h 6858000"/>
              <a:gd name="connsiteX185" fmla="*/ 1144828 w 7251911"/>
              <a:gd name="connsiteY185" fmla="*/ 4906078 h 6858000"/>
              <a:gd name="connsiteX186" fmla="*/ 1162528 w 7251911"/>
              <a:gd name="connsiteY186" fmla="*/ 4874415 h 6858000"/>
              <a:gd name="connsiteX187" fmla="*/ 1145813 w 7251911"/>
              <a:gd name="connsiteY187" fmla="*/ 4874415 h 6858000"/>
              <a:gd name="connsiteX188" fmla="*/ 1108255 w 7251911"/>
              <a:gd name="connsiteY188" fmla="*/ 4875649 h 6858000"/>
              <a:gd name="connsiteX189" fmla="*/ 1070696 w 7251911"/>
              <a:gd name="connsiteY189" fmla="*/ 4874415 h 6858000"/>
              <a:gd name="connsiteX190" fmla="*/ 1061307 w 7251911"/>
              <a:gd name="connsiteY190" fmla="*/ 4874107 h 6858000"/>
              <a:gd name="connsiteX191" fmla="*/ 864124 w 7251911"/>
              <a:gd name="connsiteY191" fmla="*/ 4873644 h 6858000"/>
              <a:gd name="connsiteX192" fmla="*/ 826101 w 7251911"/>
              <a:gd name="connsiteY192" fmla="*/ 4874295 h 6858000"/>
              <a:gd name="connsiteX193" fmla="*/ 842104 w 7251911"/>
              <a:gd name="connsiteY193" fmla="*/ 4877604 h 6858000"/>
              <a:gd name="connsiteX194" fmla="*/ 862754 w 7251911"/>
              <a:gd name="connsiteY194" fmla="*/ 4884722 h 6858000"/>
              <a:gd name="connsiteX195" fmla="*/ 874019 w 7251911"/>
              <a:gd name="connsiteY195" fmla="*/ 4880926 h 6858000"/>
              <a:gd name="connsiteX196" fmla="*/ 877791 w 7251911"/>
              <a:gd name="connsiteY196" fmla="*/ 4874252 h 6858000"/>
              <a:gd name="connsiteX197" fmla="*/ 911308 w 7251911"/>
              <a:gd name="connsiteY197" fmla="*/ 4854737 h 6858000"/>
              <a:gd name="connsiteX198" fmla="*/ 919728 w 7251911"/>
              <a:gd name="connsiteY198" fmla="*/ 4860841 h 6858000"/>
              <a:gd name="connsiteX199" fmla="*/ 976800 w 7251911"/>
              <a:gd name="connsiteY199" fmla="*/ 4860841 h 6858000"/>
              <a:gd name="connsiteX200" fmla="*/ 988067 w 7251911"/>
              <a:gd name="connsiteY200" fmla="*/ 4860841 h 6858000"/>
              <a:gd name="connsiteX201" fmla="*/ 991823 w 7251911"/>
              <a:gd name="connsiteY201" fmla="*/ 4858373 h 6858000"/>
              <a:gd name="connsiteX202" fmla="*/ 991823 w 7251911"/>
              <a:gd name="connsiteY202" fmla="*/ 4857139 h 6858000"/>
              <a:gd name="connsiteX203" fmla="*/ 988067 w 7251911"/>
              <a:gd name="connsiteY203" fmla="*/ 4857139 h 6858000"/>
              <a:gd name="connsiteX204" fmla="*/ 1179657 w 7251911"/>
              <a:gd name="connsiteY204" fmla="*/ 4755721 h 6858000"/>
              <a:gd name="connsiteX205" fmla="*/ 1157128 w 7251911"/>
              <a:gd name="connsiteY205" fmla="*/ 4763314 h 6858000"/>
              <a:gd name="connsiteX206" fmla="*/ 1153950 w 7251911"/>
              <a:gd name="connsiteY206" fmla="*/ 4765171 h 6858000"/>
              <a:gd name="connsiteX207" fmla="*/ 1187128 w 7251911"/>
              <a:gd name="connsiteY207" fmla="*/ 4763354 h 6858000"/>
              <a:gd name="connsiteX208" fmla="*/ 1209663 w 7251911"/>
              <a:gd name="connsiteY208" fmla="*/ 4762120 h 6858000"/>
              <a:gd name="connsiteX209" fmla="*/ 1217175 w 7251911"/>
              <a:gd name="connsiteY209" fmla="*/ 4762120 h 6858000"/>
              <a:gd name="connsiteX210" fmla="*/ 1227435 w 7251911"/>
              <a:gd name="connsiteY210" fmla="*/ 4761960 h 6858000"/>
              <a:gd name="connsiteX211" fmla="*/ 1235978 w 7251911"/>
              <a:gd name="connsiteY211" fmla="*/ 4755721 h 6858000"/>
              <a:gd name="connsiteX212" fmla="*/ 1179657 w 7251911"/>
              <a:gd name="connsiteY212" fmla="*/ 4755721 h 6858000"/>
              <a:gd name="connsiteX213" fmla="*/ 1008817 w 7251911"/>
              <a:gd name="connsiteY213" fmla="*/ 4682165 h 6858000"/>
              <a:gd name="connsiteX214" fmla="*/ 999430 w 7251911"/>
              <a:gd name="connsiteY214" fmla="*/ 4683588 h 6858000"/>
              <a:gd name="connsiteX215" fmla="*/ 992015 w 7251911"/>
              <a:gd name="connsiteY215" fmla="*/ 4686588 h 6858000"/>
              <a:gd name="connsiteX216" fmla="*/ 1001679 w 7251911"/>
              <a:gd name="connsiteY216" fmla="*/ 4687306 h 6858000"/>
              <a:gd name="connsiteX217" fmla="*/ 1012943 w 7251911"/>
              <a:gd name="connsiteY217" fmla="*/ 4694899 h 6858000"/>
              <a:gd name="connsiteX218" fmla="*/ 1016698 w 7251911"/>
              <a:gd name="connsiteY218" fmla="*/ 4702492 h 6858000"/>
              <a:gd name="connsiteX219" fmla="*/ 1012943 w 7251911"/>
              <a:gd name="connsiteY219" fmla="*/ 4706289 h 6858000"/>
              <a:gd name="connsiteX220" fmla="*/ 997924 w 7251911"/>
              <a:gd name="connsiteY220" fmla="*/ 4710085 h 6858000"/>
              <a:gd name="connsiteX221" fmla="*/ 1001679 w 7251911"/>
              <a:gd name="connsiteY221" fmla="*/ 4713881 h 6858000"/>
              <a:gd name="connsiteX222" fmla="*/ 1084283 w 7251911"/>
              <a:gd name="connsiteY222" fmla="*/ 4712933 h 6858000"/>
              <a:gd name="connsiteX223" fmla="*/ 1107419 w 7251911"/>
              <a:gd name="connsiteY223" fmla="*/ 4711072 h 6858000"/>
              <a:gd name="connsiteX224" fmla="*/ 1108317 w 7251911"/>
              <a:gd name="connsiteY224" fmla="*/ 4710164 h 6858000"/>
              <a:gd name="connsiteX225" fmla="*/ 1100808 w 7251911"/>
              <a:gd name="connsiteY225" fmla="*/ 4702571 h 6858000"/>
              <a:gd name="connsiteX226" fmla="*/ 1018204 w 7251911"/>
              <a:gd name="connsiteY226" fmla="*/ 4683588 h 6858000"/>
              <a:gd name="connsiteX227" fmla="*/ 1008817 w 7251911"/>
              <a:gd name="connsiteY227" fmla="*/ 4682165 h 6858000"/>
              <a:gd name="connsiteX228" fmla="*/ 718198 w 7251911"/>
              <a:gd name="connsiteY228" fmla="*/ 4641749 h 6858000"/>
              <a:gd name="connsiteX229" fmla="*/ 693792 w 7251911"/>
              <a:gd name="connsiteY229" fmla="*/ 4645545 h 6858000"/>
              <a:gd name="connsiteX230" fmla="*/ 678773 w 7251911"/>
              <a:gd name="connsiteY230" fmla="*/ 4656935 h 6858000"/>
              <a:gd name="connsiteX231" fmla="*/ 731339 w 7251911"/>
              <a:gd name="connsiteY231" fmla="*/ 4679713 h 6858000"/>
              <a:gd name="connsiteX232" fmla="*/ 937849 w 7251911"/>
              <a:gd name="connsiteY232" fmla="*/ 4679713 h 6858000"/>
              <a:gd name="connsiteX233" fmla="*/ 951967 w 7251911"/>
              <a:gd name="connsiteY233" fmla="*/ 4682022 h 6858000"/>
              <a:gd name="connsiteX234" fmla="*/ 950619 w 7251911"/>
              <a:gd name="connsiteY234" fmla="*/ 4679792 h 6858000"/>
              <a:gd name="connsiteX235" fmla="*/ 961883 w 7251911"/>
              <a:gd name="connsiteY235" fmla="*/ 4664606 h 6858000"/>
              <a:gd name="connsiteX236" fmla="*/ 992307 w 7251911"/>
              <a:gd name="connsiteY236" fmla="*/ 4659013 h 6858000"/>
              <a:gd name="connsiteX237" fmla="*/ 979151 w 7251911"/>
              <a:gd name="connsiteY237" fmla="*/ 4656935 h 6858000"/>
              <a:gd name="connsiteX238" fmla="*/ 937849 w 7251911"/>
              <a:gd name="connsiteY238" fmla="*/ 4656935 h 6858000"/>
              <a:gd name="connsiteX239" fmla="*/ 915320 w 7251911"/>
              <a:gd name="connsiteY239" fmla="*/ 4656935 h 6858000"/>
              <a:gd name="connsiteX240" fmla="*/ 870264 w 7251911"/>
              <a:gd name="connsiteY240" fmla="*/ 4645545 h 6858000"/>
              <a:gd name="connsiteX241" fmla="*/ 843981 w 7251911"/>
              <a:gd name="connsiteY241" fmla="*/ 4649342 h 6858000"/>
              <a:gd name="connsiteX242" fmla="*/ 780150 w 7251911"/>
              <a:gd name="connsiteY242" fmla="*/ 4660731 h 6858000"/>
              <a:gd name="connsiteX243" fmla="*/ 742603 w 7251911"/>
              <a:gd name="connsiteY243" fmla="*/ 4664527 h 6858000"/>
              <a:gd name="connsiteX244" fmla="*/ 731339 w 7251911"/>
              <a:gd name="connsiteY244" fmla="*/ 4660731 h 6858000"/>
              <a:gd name="connsiteX245" fmla="*/ 718198 w 7251911"/>
              <a:gd name="connsiteY245" fmla="*/ 4641749 h 6858000"/>
              <a:gd name="connsiteX246" fmla="*/ 1034451 w 7251911"/>
              <a:gd name="connsiteY246" fmla="*/ 4639272 h 6858000"/>
              <a:gd name="connsiteX247" fmla="*/ 1009189 w 7251911"/>
              <a:gd name="connsiteY247" fmla="*/ 4653138 h 6858000"/>
              <a:gd name="connsiteX248" fmla="*/ 996977 w 7251911"/>
              <a:gd name="connsiteY248" fmla="*/ 4658155 h 6858000"/>
              <a:gd name="connsiteX249" fmla="*/ 1003185 w 7251911"/>
              <a:gd name="connsiteY249" fmla="*/ 4657013 h 6858000"/>
              <a:gd name="connsiteX250" fmla="*/ 1070770 w 7251911"/>
              <a:gd name="connsiteY250" fmla="*/ 4657013 h 6858000"/>
              <a:gd name="connsiteX251" fmla="*/ 1040732 w 7251911"/>
              <a:gd name="connsiteY251" fmla="*/ 4645624 h 6858000"/>
              <a:gd name="connsiteX252" fmla="*/ 1036978 w 7251911"/>
              <a:gd name="connsiteY252" fmla="*/ 4641827 h 6858000"/>
              <a:gd name="connsiteX253" fmla="*/ 1080528 w 7251911"/>
              <a:gd name="connsiteY253" fmla="*/ 4634156 h 6858000"/>
              <a:gd name="connsiteX254" fmla="*/ 1068334 w 7251911"/>
              <a:gd name="connsiteY254" fmla="*/ 4634456 h 6858000"/>
              <a:gd name="connsiteX255" fmla="*/ 1089543 w 7251911"/>
              <a:gd name="connsiteY255" fmla="*/ 4638031 h 6858000"/>
              <a:gd name="connsiteX256" fmla="*/ 1090180 w 7251911"/>
              <a:gd name="connsiteY256" fmla="*/ 4638059 h 6858000"/>
              <a:gd name="connsiteX257" fmla="*/ 1043698 w 7251911"/>
              <a:gd name="connsiteY257" fmla="*/ 4375968 h 6858000"/>
              <a:gd name="connsiteX258" fmla="*/ 1041929 w 7251911"/>
              <a:gd name="connsiteY258" fmla="*/ 4376394 h 6858000"/>
              <a:gd name="connsiteX259" fmla="*/ 1029257 w 7251911"/>
              <a:gd name="connsiteY259" fmla="*/ 4381614 h 6858000"/>
              <a:gd name="connsiteX260" fmla="*/ 1029257 w 7251911"/>
              <a:gd name="connsiteY260" fmla="*/ 4389206 h 6858000"/>
              <a:gd name="connsiteX261" fmla="*/ 1045158 w 7251911"/>
              <a:gd name="connsiteY261" fmla="*/ 4398853 h 6858000"/>
              <a:gd name="connsiteX262" fmla="*/ 1085060 w 7251911"/>
              <a:gd name="connsiteY262" fmla="*/ 4398853 h 6858000"/>
              <a:gd name="connsiteX263" fmla="*/ 1078068 w 7251911"/>
              <a:gd name="connsiteY263" fmla="*/ 4393003 h 6858000"/>
              <a:gd name="connsiteX264" fmla="*/ 1077702 w 7251911"/>
              <a:gd name="connsiteY264" fmla="*/ 4392662 h 6858000"/>
              <a:gd name="connsiteX265" fmla="*/ 1070770 w 7251911"/>
              <a:gd name="connsiteY265" fmla="*/ 4391260 h 6858000"/>
              <a:gd name="connsiteX266" fmla="*/ 1052936 w 7251911"/>
              <a:gd name="connsiteY266" fmla="*/ 4387464 h 6858000"/>
              <a:gd name="connsiteX267" fmla="*/ 882957 w 7251911"/>
              <a:gd name="connsiteY267" fmla="*/ 3630067 h 6858000"/>
              <a:gd name="connsiteX268" fmla="*/ 876729 w 7251911"/>
              <a:gd name="connsiteY268" fmla="*/ 3630752 h 6858000"/>
              <a:gd name="connsiteX269" fmla="*/ 865196 w 7251911"/>
              <a:gd name="connsiteY269" fmla="*/ 3633710 h 6858000"/>
              <a:gd name="connsiteX270" fmla="*/ 880495 w 7251911"/>
              <a:gd name="connsiteY270" fmla="*/ 3633710 h 6858000"/>
              <a:gd name="connsiteX271" fmla="*/ 1323713 w 7251911"/>
              <a:gd name="connsiteY271" fmla="*/ 3242617 h 6858000"/>
              <a:gd name="connsiteX272" fmla="*/ 1318596 w 7251911"/>
              <a:gd name="connsiteY272" fmla="*/ 3244262 h 6858000"/>
              <a:gd name="connsiteX273" fmla="*/ 1315049 w 7251911"/>
              <a:gd name="connsiteY273" fmla="*/ 3246771 h 6858000"/>
              <a:gd name="connsiteX274" fmla="*/ 1319678 w 7251911"/>
              <a:gd name="connsiteY274" fmla="*/ 3245691 h 6858000"/>
              <a:gd name="connsiteX275" fmla="*/ 1329978 w 7251911"/>
              <a:gd name="connsiteY275" fmla="*/ 3243287 h 6858000"/>
              <a:gd name="connsiteX276" fmla="*/ 1345528 w 7251911"/>
              <a:gd name="connsiteY276" fmla="*/ 3225345 h 6858000"/>
              <a:gd name="connsiteX277" fmla="*/ 1338785 w 7251911"/>
              <a:gd name="connsiteY277" fmla="*/ 3226874 h 6858000"/>
              <a:gd name="connsiteX278" fmla="*/ 1338974 w 7251911"/>
              <a:gd name="connsiteY278" fmla="*/ 3228480 h 6858000"/>
              <a:gd name="connsiteX279" fmla="*/ 1344443 w 7251911"/>
              <a:gd name="connsiteY279" fmla="*/ 3226609 h 6858000"/>
              <a:gd name="connsiteX280" fmla="*/ 1301575 w 7251911"/>
              <a:gd name="connsiteY280" fmla="*/ 3214898 h 6858000"/>
              <a:gd name="connsiteX281" fmla="*/ 1309206 w 7251911"/>
              <a:gd name="connsiteY281" fmla="*/ 3216370 h 6858000"/>
              <a:gd name="connsiteX282" fmla="*/ 1331742 w 7251911"/>
              <a:gd name="connsiteY282" fmla="*/ 3217457 h 6858000"/>
              <a:gd name="connsiteX283" fmla="*/ 1353180 w 7251911"/>
              <a:gd name="connsiteY283" fmla="*/ 3216423 h 6858000"/>
              <a:gd name="connsiteX284" fmla="*/ 1354011 w 7251911"/>
              <a:gd name="connsiteY284" fmla="*/ 3215453 h 6858000"/>
              <a:gd name="connsiteX285" fmla="*/ 1320882 w 7251911"/>
              <a:gd name="connsiteY285" fmla="*/ 3214898 h 6858000"/>
              <a:gd name="connsiteX286" fmla="*/ 1072995 w 7251911"/>
              <a:gd name="connsiteY286" fmla="*/ 3200410 h 6858000"/>
              <a:gd name="connsiteX287" fmla="*/ 1061728 w 7251911"/>
              <a:gd name="connsiteY287" fmla="*/ 3201224 h 6858000"/>
              <a:gd name="connsiteX288" fmla="*/ 1061282 w 7251911"/>
              <a:gd name="connsiteY288" fmla="*/ 3201364 h 6858000"/>
              <a:gd name="connsiteX289" fmla="*/ 1065076 w 7251911"/>
              <a:gd name="connsiteY289" fmla="*/ 3204779 h 6858000"/>
              <a:gd name="connsiteX290" fmla="*/ 1072588 w 7251911"/>
              <a:gd name="connsiteY290" fmla="*/ 3207677 h 6858000"/>
              <a:gd name="connsiteX291" fmla="*/ 1087611 w 7251911"/>
              <a:gd name="connsiteY291" fmla="*/ 3207677 h 6858000"/>
              <a:gd name="connsiteX292" fmla="*/ 1102634 w 7251911"/>
              <a:gd name="connsiteY292" fmla="*/ 3207677 h 6858000"/>
              <a:gd name="connsiteX293" fmla="*/ 1110146 w 7251911"/>
              <a:gd name="connsiteY293" fmla="*/ 3213472 h 6858000"/>
              <a:gd name="connsiteX294" fmla="*/ 1113902 w 7251911"/>
              <a:gd name="connsiteY294" fmla="*/ 3230859 h 6858000"/>
              <a:gd name="connsiteX295" fmla="*/ 1128926 w 7251911"/>
              <a:gd name="connsiteY295" fmla="*/ 3230859 h 6858000"/>
              <a:gd name="connsiteX296" fmla="*/ 1132682 w 7251911"/>
              <a:gd name="connsiteY296" fmla="*/ 3222166 h 6858000"/>
              <a:gd name="connsiteX297" fmla="*/ 1162728 w 7251911"/>
              <a:gd name="connsiteY297" fmla="*/ 3213472 h 6858000"/>
              <a:gd name="connsiteX298" fmla="*/ 1170240 w 7251911"/>
              <a:gd name="connsiteY298" fmla="*/ 3216370 h 6858000"/>
              <a:gd name="connsiteX299" fmla="*/ 1185264 w 7251911"/>
              <a:gd name="connsiteY299" fmla="*/ 3216370 h 6858000"/>
              <a:gd name="connsiteX300" fmla="*/ 1192775 w 7251911"/>
              <a:gd name="connsiteY300" fmla="*/ 3222166 h 6858000"/>
              <a:gd name="connsiteX301" fmla="*/ 1196531 w 7251911"/>
              <a:gd name="connsiteY301" fmla="*/ 3213472 h 6858000"/>
              <a:gd name="connsiteX302" fmla="*/ 1200287 w 7251911"/>
              <a:gd name="connsiteY302" fmla="*/ 3213472 h 6858000"/>
              <a:gd name="connsiteX303" fmla="*/ 1234090 w 7251911"/>
              <a:gd name="connsiteY303" fmla="*/ 3219268 h 6858000"/>
              <a:gd name="connsiteX304" fmla="*/ 1255686 w 7251911"/>
              <a:gd name="connsiteY304" fmla="*/ 3217457 h 6858000"/>
              <a:gd name="connsiteX305" fmla="*/ 1265936 w 7251911"/>
              <a:gd name="connsiteY305" fmla="*/ 3214898 h 6858000"/>
              <a:gd name="connsiteX306" fmla="*/ 1234496 w 7251911"/>
              <a:gd name="connsiteY306" fmla="*/ 3214898 h 6858000"/>
              <a:gd name="connsiteX307" fmla="*/ 1200694 w 7251911"/>
              <a:gd name="connsiteY307" fmla="*/ 3209102 h 6858000"/>
              <a:gd name="connsiteX308" fmla="*/ 1163136 w 7251911"/>
              <a:gd name="connsiteY308" fmla="*/ 3206204 h 6858000"/>
              <a:gd name="connsiteX309" fmla="*/ 1114309 w 7251911"/>
              <a:gd name="connsiteY309" fmla="*/ 3206204 h 6858000"/>
              <a:gd name="connsiteX310" fmla="*/ 1084262 w 7251911"/>
              <a:gd name="connsiteY310" fmla="*/ 3203306 h 6858000"/>
              <a:gd name="connsiteX311" fmla="*/ 1072995 w 7251911"/>
              <a:gd name="connsiteY311" fmla="*/ 3200410 h 6858000"/>
              <a:gd name="connsiteX312" fmla="*/ 1493823 w 7251911"/>
              <a:gd name="connsiteY312" fmla="*/ 3145395 h 6858000"/>
              <a:gd name="connsiteX313" fmla="*/ 1504918 w 7251911"/>
              <a:gd name="connsiteY313" fmla="*/ 3148247 h 6858000"/>
              <a:gd name="connsiteX314" fmla="*/ 1506981 w 7251911"/>
              <a:gd name="connsiteY314" fmla="*/ 3147813 h 6858000"/>
              <a:gd name="connsiteX315" fmla="*/ 1578204 w 7251911"/>
              <a:gd name="connsiteY315" fmla="*/ 3144372 h 6858000"/>
              <a:gd name="connsiteX316" fmla="*/ 1542966 w 7251911"/>
              <a:gd name="connsiteY316" fmla="*/ 3147560 h 6858000"/>
              <a:gd name="connsiteX317" fmla="*/ 1546233 w 7251911"/>
              <a:gd name="connsiteY317" fmla="*/ 3148247 h 6858000"/>
              <a:gd name="connsiteX318" fmla="*/ 1580036 w 7251911"/>
              <a:gd name="connsiteY318" fmla="*/ 3145350 h 6858000"/>
              <a:gd name="connsiteX319" fmla="*/ 1584172 w 7251911"/>
              <a:gd name="connsiteY319" fmla="*/ 3144383 h 6858000"/>
              <a:gd name="connsiteX320" fmla="*/ 1467012 w 7251911"/>
              <a:gd name="connsiteY320" fmla="*/ 3134199 h 6858000"/>
              <a:gd name="connsiteX321" fmla="*/ 1446942 w 7251911"/>
              <a:gd name="connsiteY321" fmla="*/ 3144011 h 6858000"/>
              <a:gd name="connsiteX322" fmla="*/ 1445461 w 7251911"/>
              <a:gd name="connsiteY322" fmla="*/ 3145085 h 6858000"/>
              <a:gd name="connsiteX323" fmla="*/ 1444879 w 7251911"/>
              <a:gd name="connsiteY323" fmla="*/ 3145019 h 6858000"/>
              <a:gd name="connsiteX324" fmla="*/ 1442286 w 7251911"/>
              <a:gd name="connsiteY324" fmla="*/ 3146287 h 6858000"/>
              <a:gd name="connsiteX325" fmla="*/ 1436788 w 7251911"/>
              <a:gd name="connsiteY325" fmla="*/ 3146687 h 6858000"/>
              <a:gd name="connsiteX326" fmla="*/ 1441069 w 7251911"/>
              <a:gd name="connsiteY326" fmla="*/ 3148247 h 6858000"/>
              <a:gd name="connsiteX327" fmla="*/ 1448580 w 7251911"/>
              <a:gd name="connsiteY327" fmla="*/ 3145350 h 6858000"/>
              <a:gd name="connsiteX328" fmla="*/ 1471116 w 7251911"/>
              <a:gd name="connsiteY328" fmla="*/ 3142090 h 6858000"/>
              <a:gd name="connsiteX329" fmla="*/ 1493330 w 7251911"/>
              <a:gd name="connsiteY329" fmla="*/ 3145304 h 6858000"/>
              <a:gd name="connsiteX330" fmla="*/ 1488266 w 7251911"/>
              <a:gd name="connsiteY330" fmla="*/ 3144372 h 6858000"/>
              <a:gd name="connsiteX331" fmla="*/ 1467012 w 7251911"/>
              <a:gd name="connsiteY331" fmla="*/ 3134199 h 6858000"/>
              <a:gd name="connsiteX332" fmla="*/ 1268634 w 7251911"/>
              <a:gd name="connsiteY332" fmla="*/ 3133725 h 6858000"/>
              <a:gd name="connsiteX333" fmla="*/ 1257725 w 7251911"/>
              <a:gd name="connsiteY333" fmla="*/ 3134644 h 6858000"/>
              <a:gd name="connsiteX334" fmla="*/ 1252093 w 7251911"/>
              <a:gd name="connsiteY334" fmla="*/ 3137966 h 6858000"/>
              <a:gd name="connsiteX335" fmla="*/ 1257032 w 7251911"/>
              <a:gd name="connsiteY335" fmla="*/ 3139554 h 6858000"/>
              <a:gd name="connsiteX336" fmla="*/ 1277689 w 7251911"/>
              <a:gd name="connsiteY336" fmla="*/ 3146436 h 6858000"/>
              <a:gd name="connsiteX337" fmla="*/ 1285245 w 7251911"/>
              <a:gd name="connsiteY337" fmla="*/ 3144979 h 6858000"/>
              <a:gd name="connsiteX338" fmla="*/ 1271334 w 7251911"/>
              <a:gd name="connsiteY338" fmla="*/ 3137217 h 6858000"/>
              <a:gd name="connsiteX339" fmla="*/ 1218151 w 7251911"/>
              <a:gd name="connsiteY339" fmla="*/ 3127789 h 6858000"/>
              <a:gd name="connsiteX340" fmla="*/ 1211062 w 7251911"/>
              <a:gd name="connsiteY340" fmla="*/ 3133206 h 6858000"/>
              <a:gd name="connsiteX341" fmla="*/ 1195230 w 7251911"/>
              <a:gd name="connsiteY341" fmla="*/ 3141047 h 6858000"/>
              <a:gd name="connsiteX342" fmla="*/ 1206328 w 7251911"/>
              <a:gd name="connsiteY342" fmla="*/ 3143901 h 6858000"/>
              <a:gd name="connsiteX343" fmla="*/ 1223229 w 7251911"/>
              <a:gd name="connsiteY343" fmla="*/ 3139554 h 6858000"/>
              <a:gd name="connsiteX344" fmla="*/ 1228475 w 7251911"/>
              <a:gd name="connsiteY344" fmla="*/ 3137868 h 6858000"/>
              <a:gd name="connsiteX345" fmla="*/ 1058724 w 7251911"/>
              <a:gd name="connsiteY345" fmla="*/ 3103323 h 6858000"/>
              <a:gd name="connsiteX346" fmla="*/ 1026809 w 7251911"/>
              <a:gd name="connsiteY346" fmla="*/ 3119932 h 6858000"/>
              <a:gd name="connsiteX347" fmla="*/ 1021777 w 7251911"/>
              <a:gd name="connsiteY347" fmla="*/ 3120306 h 6858000"/>
              <a:gd name="connsiteX348" fmla="*/ 1020526 w 7251911"/>
              <a:gd name="connsiteY348" fmla="*/ 3127859 h 6858000"/>
              <a:gd name="connsiteX349" fmla="*/ 1007991 w 7251911"/>
              <a:gd name="connsiteY349" fmla="*/ 3121331 h 6858000"/>
              <a:gd name="connsiteX350" fmla="*/ 994894 w 7251911"/>
              <a:gd name="connsiteY350" fmla="*/ 3122305 h 6858000"/>
              <a:gd name="connsiteX351" fmla="*/ 985069 w 7251911"/>
              <a:gd name="connsiteY351" fmla="*/ 3122305 h 6858000"/>
              <a:gd name="connsiteX352" fmla="*/ 974329 w 7251911"/>
              <a:gd name="connsiteY352" fmla="*/ 3126028 h 6858000"/>
              <a:gd name="connsiteX353" fmla="*/ 942839 w 7251911"/>
              <a:gd name="connsiteY353" fmla="*/ 3129950 h 6858000"/>
              <a:gd name="connsiteX354" fmla="*/ 890571 w 7251911"/>
              <a:gd name="connsiteY354" fmla="*/ 3124891 h 6858000"/>
              <a:gd name="connsiteX355" fmla="*/ 859724 w 7251911"/>
              <a:gd name="connsiteY355" fmla="*/ 3126102 h 6858000"/>
              <a:gd name="connsiteX356" fmla="*/ 833441 w 7251911"/>
              <a:gd name="connsiteY356" fmla="*/ 3129899 h 6858000"/>
              <a:gd name="connsiteX357" fmla="*/ 803403 w 7251911"/>
              <a:gd name="connsiteY357" fmla="*/ 3126102 h 6858000"/>
              <a:gd name="connsiteX358" fmla="*/ 769610 w 7251911"/>
              <a:gd name="connsiteY358" fmla="*/ 3126102 h 6858000"/>
              <a:gd name="connsiteX359" fmla="*/ 766706 w 7251911"/>
              <a:gd name="connsiteY359" fmla="*/ 3116033 h 6858000"/>
              <a:gd name="connsiteX360" fmla="*/ 697025 w 7251911"/>
              <a:gd name="connsiteY360" fmla="*/ 3112049 h 6858000"/>
              <a:gd name="connsiteX361" fmla="*/ 637181 w 7251911"/>
              <a:gd name="connsiteY361" fmla="*/ 3107391 h 6858000"/>
              <a:gd name="connsiteX362" fmla="*/ 636377 w 7251911"/>
              <a:gd name="connsiteY362" fmla="*/ 3109126 h 6858000"/>
              <a:gd name="connsiteX363" fmla="*/ 648583 w 7251911"/>
              <a:gd name="connsiteY363" fmla="*/ 3110575 h 6858000"/>
              <a:gd name="connsiteX364" fmla="*/ 671118 w 7251911"/>
              <a:gd name="connsiteY364" fmla="*/ 3122167 h 6858000"/>
              <a:gd name="connsiteX365" fmla="*/ 678630 w 7251911"/>
              <a:gd name="connsiteY365" fmla="*/ 3125065 h 6858000"/>
              <a:gd name="connsiteX366" fmla="*/ 693653 w 7251911"/>
              <a:gd name="connsiteY366" fmla="*/ 3125065 h 6858000"/>
              <a:gd name="connsiteX367" fmla="*/ 708676 w 7251911"/>
              <a:gd name="connsiteY367" fmla="*/ 3125065 h 6858000"/>
              <a:gd name="connsiteX368" fmla="*/ 716188 w 7251911"/>
              <a:gd name="connsiteY368" fmla="*/ 3130860 h 6858000"/>
              <a:gd name="connsiteX369" fmla="*/ 719944 w 7251911"/>
              <a:gd name="connsiteY369" fmla="*/ 3148247 h 6858000"/>
              <a:gd name="connsiteX370" fmla="*/ 734968 w 7251911"/>
              <a:gd name="connsiteY370" fmla="*/ 3148247 h 6858000"/>
              <a:gd name="connsiteX371" fmla="*/ 738724 w 7251911"/>
              <a:gd name="connsiteY371" fmla="*/ 3139554 h 6858000"/>
              <a:gd name="connsiteX372" fmla="*/ 768770 w 7251911"/>
              <a:gd name="connsiteY372" fmla="*/ 3130860 h 6858000"/>
              <a:gd name="connsiteX373" fmla="*/ 776282 w 7251911"/>
              <a:gd name="connsiteY373" fmla="*/ 3133758 h 6858000"/>
              <a:gd name="connsiteX374" fmla="*/ 791306 w 7251911"/>
              <a:gd name="connsiteY374" fmla="*/ 3133758 h 6858000"/>
              <a:gd name="connsiteX375" fmla="*/ 798817 w 7251911"/>
              <a:gd name="connsiteY375" fmla="*/ 3139554 h 6858000"/>
              <a:gd name="connsiteX376" fmla="*/ 802573 w 7251911"/>
              <a:gd name="connsiteY376" fmla="*/ 3130860 h 6858000"/>
              <a:gd name="connsiteX377" fmla="*/ 806329 w 7251911"/>
              <a:gd name="connsiteY377" fmla="*/ 3130860 h 6858000"/>
              <a:gd name="connsiteX378" fmla="*/ 840132 w 7251911"/>
              <a:gd name="connsiteY378" fmla="*/ 3136656 h 6858000"/>
              <a:gd name="connsiteX379" fmla="*/ 877690 w 7251911"/>
              <a:gd name="connsiteY379" fmla="*/ 3130860 h 6858000"/>
              <a:gd name="connsiteX380" fmla="*/ 915248 w 7251911"/>
              <a:gd name="connsiteY380" fmla="*/ 3133758 h 6858000"/>
              <a:gd name="connsiteX381" fmla="*/ 960319 w 7251911"/>
              <a:gd name="connsiteY381" fmla="*/ 3133758 h 6858000"/>
              <a:gd name="connsiteX382" fmla="*/ 964075 w 7251911"/>
              <a:gd name="connsiteY382" fmla="*/ 3133758 h 6858000"/>
              <a:gd name="connsiteX383" fmla="*/ 964075 w 7251911"/>
              <a:gd name="connsiteY383" fmla="*/ 3136656 h 6858000"/>
              <a:gd name="connsiteX384" fmla="*/ 952808 w 7251911"/>
              <a:gd name="connsiteY384" fmla="*/ 3142452 h 6858000"/>
              <a:gd name="connsiteX385" fmla="*/ 945296 w 7251911"/>
              <a:gd name="connsiteY385" fmla="*/ 3148247 h 6858000"/>
              <a:gd name="connsiteX386" fmla="*/ 956563 w 7251911"/>
              <a:gd name="connsiteY386" fmla="*/ 3151145 h 6858000"/>
              <a:gd name="connsiteX387" fmla="*/ 930272 w 7251911"/>
              <a:gd name="connsiteY387" fmla="*/ 3159839 h 6858000"/>
              <a:gd name="connsiteX388" fmla="*/ 919004 w 7251911"/>
              <a:gd name="connsiteY388" fmla="*/ 3165633 h 6858000"/>
              <a:gd name="connsiteX389" fmla="*/ 930272 w 7251911"/>
              <a:gd name="connsiteY389" fmla="*/ 3171431 h 6858000"/>
              <a:gd name="connsiteX390" fmla="*/ 956563 w 7251911"/>
              <a:gd name="connsiteY390" fmla="*/ 3165633 h 6858000"/>
              <a:gd name="connsiteX391" fmla="*/ 964075 w 7251911"/>
              <a:gd name="connsiteY391" fmla="*/ 3165633 h 6858000"/>
              <a:gd name="connsiteX392" fmla="*/ 1005390 w 7251911"/>
              <a:gd name="connsiteY392" fmla="*/ 3171431 h 6858000"/>
              <a:gd name="connsiteX393" fmla="*/ 1031680 w 7251911"/>
              <a:gd name="connsiteY393" fmla="*/ 3165633 h 6858000"/>
              <a:gd name="connsiteX394" fmla="*/ 1035436 w 7251911"/>
              <a:gd name="connsiteY394" fmla="*/ 3165633 h 6858000"/>
              <a:gd name="connsiteX395" fmla="*/ 1065483 w 7251911"/>
              <a:gd name="connsiteY395" fmla="*/ 3171431 h 6858000"/>
              <a:gd name="connsiteX396" fmla="*/ 1106798 w 7251911"/>
              <a:gd name="connsiteY396" fmla="*/ 3159839 h 6858000"/>
              <a:gd name="connsiteX397" fmla="*/ 1110554 w 7251911"/>
              <a:gd name="connsiteY397" fmla="*/ 3151145 h 6858000"/>
              <a:gd name="connsiteX398" fmla="*/ 1121821 w 7251911"/>
              <a:gd name="connsiteY398" fmla="*/ 3142452 h 6858000"/>
              <a:gd name="connsiteX399" fmla="*/ 1129567 w 7251911"/>
              <a:gd name="connsiteY399" fmla="*/ 3142054 h 6858000"/>
              <a:gd name="connsiteX400" fmla="*/ 1112919 w 7251911"/>
              <a:gd name="connsiteY400" fmla="*/ 3131523 h 6858000"/>
              <a:gd name="connsiteX401" fmla="*/ 1098148 w 7251911"/>
              <a:gd name="connsiteY401" fmla="*/ 3122876 h 6858000"/>
              <a:gd name="connsiteX402" fmla="*/ 1084069 w 7251911"/>
              <a:gd name="connsiteY402" fmla="*/ 3129424 h 6858000"/>
              <a:gd name="connsiteX403" fmla="*/ 1066233 w 7251911"/>
              <a:gd name="connsiteY403" fmla="*/ 3114713 h 6858000"/>
              <a:gd name="connsiteX404" fmla="*/ 1058724 w 7251911"/>
              <a:gd name="connsiteY404" fmla="*/ 3103323 h 6858000"/>
              <a:gd name="connsiteX405" fmla="*/ 838398 w 7251911"/>
              <a:gd name="connsiteY405" fmla="*/ 2411519 h 6858000"/>
              <a:gd name="connsiteX406" fmla="*/ 834934 w 7251911"/>
              <a:gd name="connsiteY406" fmla="*/ 2412343 h 6858000"/>
              <a:gd name="connsiteX407" fmla="*/ 841454 w 7251911"/>
              <a:gd name="connsiteY407" fmla="*/ 2412343 h 6858000"/>
              <a:gd name="connsiteX408" fmla="*/ 747346 w 7251911"/>
              <a:gd name="connsiteY408" fmla="*/ 2386367 h 6858000"/>
              <a:gd name="connsiteX409" fmla="*/ 735612 w 7251911"/>
              <a:gd name="connsiteY409" fmla="*/ 2398232 h 6858000"/>
              <a:gd name="connsiteX410" fmla="*/ 731858 w 7251911"/>
              <a:gd name="connsiteY410" fmla="*/ 2409621 h 6858000"/>
              <a:gd name="connsiteX411" fmla="*/ 743122 w 7251911"/>
              <a:gd name="connsiteY411" fmla="*/ 2417214 h 6858000"/>
              <a:gd name="connsiteX412" fmla="*/ 776914 w 7251911"/>
              <a:gd name="connsiteY412" fmla="*/ 2417214 h 6858000"/>
              <a:gd name="connsiteX413" fmla="*/ 797096 w 7251911"/>
              <a:gd name="connsiteY413" fmla="*/ 2434298 h 6858000"/>
              <a:gd name="connsiteX414" fmla="*/ 815052 w 7251911"/>
              <a:gd name="connsiteY414" fmla="*/ 2437870 h 6858000"/>
              <a:gd name="connsiteX415" fmla="*/ 824677 w 7251911"/>
              <a:gd name="connsiteY415" fmla="*/ 2427529 h 6858000"/>
              <a:gd name="connsiteX416" fmla="*/ 787130 w 7251911"/>
              <a:gd name="connsiteY416" fmla="*/ 2416139 h 6858000"/>
              <a:gd name="connsiteX417" fmla="*/ 790453 w 7251911"/>
              <a:gd name="connsiteY417" fmla="*/ 2412781 h 6858000"/>
              <a:gd name="connsiteX418" fmla="*/ 776914 w 7251911"/>
              <a:gd name="connsiteY418" fmla="*/ 2413418 h 6858000"/>
              <a:gd name="connsiteX419" fmla="*/ 761895 w 7251911"/>
              <a:gd name="connsiteY419" fmla="*/ 2394435 h 6858000"/>
              <a:gd name="connsiteX420" fmla="*/ 747346 w 7251911"/>
              <a:gd name="connsiteY420" fmla="*/ 2386367 h 6858000"/>
              <a:gd name="connsiteX421" fmla="*/ 1055137 w 7251911"/>
              <a:gd name="connsiteY421" fmla="*/ 1943021 h 6858000"/>
              <a:gd name="connsiteX422" fmla="*/ 1063415 w 7251911"/>
              <a:gd name="connsiteY422" fmla="*/ 1951138 h 6858000"/>
              <a:gd name="connsiteX423" fmla="*/ 1081255 w 7251911"/>
              <a:gd name="connsiteY423" fmla="*/ 1943021 h 6858000"/>
              <a:gd name="connsiteX424" fmla="*/ 861930 w 7251911"/>
              <a:gd name="connsiteY424" fmla="*/ 1939319 h 6858000"/>
              <a:gd name="connsiteX425" fmla="*/ 885801 w 7251911"/>
              <a:gd name="connsiteY425" fmla="*/ 1950249 h 6858000"/>
              <a:gd name="connsiteX426" fmla="*/ 923349 w 7251911"/>
              <a:gd name="connsiteY426" fmla="*/ 1946452 h 6858000"/>
              <a:gd name="connsiteX427" fmla="*/ 933108 w 7251911"/>
              <a:gd name="connsiteY427" fmla="*/ 1941954 h 6858000"/>
              <a:gd name="connsiteX428" fmla="*/ 887665 w 7251911"/>
              <a:gd name="connsiteY428" fmla="*/ 1939319 h 6858000"/>
              <a:gd name="connsiteX429" fmla="*/ 1108783 w 7251911"/>
              <a:gd name="connsiteY429" fmla="*/ 1801986 h 6858000"/>
              <a:gd name="connsiteX430" fmla="*/ 1106177 w 7251911"/>
              <a:gd name="connsiteY430" fmla="*/ 1803742 h 6858000"/>
              <a:gd name="connsiteX431" fmla="*/ 1101879 w 7251911"/>
              <a:gd name="connsiteY431" fmla="*/ 1814605 h 6858000"/>
              <a:gd name="connsiteX432" fmla="*/ 1099627 w 7251911"/>
              <a:gd name="connsiteY432" fmla="*/ 1815972 h 6858000"/>
              <a:gd name="connsiteX433" fmla="*/ 1101273 w 7251911"/>
              <a:gd name="connsiteY433" fmla="*/ 1820968 h 6858000"/>
              <a:gd name="connsiteX434" fmla="*/ 1104823 w 7251911"/>
              <a:gd name="connsiteY434" fmla="*/ 1824556 h 6858000"/>
              <a:gd name="connsiteX435" fmla="*/ 1127752 w 7251911"/>
              <a:gd name="connsiteY435" fmla="*/ 1824556 h 6858000"/>
              <a:gd name="connsiteX436" fmla="*/ 1136474 w 7251911"/>
              <a:gd name="connsiteY436" fmla="*/ 1815273 h 6858000"/>
              <a:gd name="connsiteX437" fmla="*/ 1142575 w 7251911"/>
              <a:gd name="connsiteY437" fmla="*/ 1805782 h 6858000"/>
              <a:gd name="connsiteX438" fmla="*/ 1144495 w 7251911"/>
              <a:gd name="connsiteY438" fmla="*/ 1805872 h 6858000"/>
              <a:gd name="connsiteX439" fmla="*/ 1142573 w 7251911"/>
              <a:gd name="connsiteY439" fmla="*/ 1801986 h 6858000"/>
              <a:gd name="connsiteX440" fmla="*/ 1215599 w 7251911"/>
              <a:gd name="connsiteY440" fmla="*/ 1801637 h 6858000"/>
              <a:gd name="connsiteX441" fmla="*/ 1201380 w 7251911"/>
              <a:gd name="connsiteY441" fmla="*/ 1806538 h 6858000"/>
              <a:gd name="connsiteX442" fmla="*/ 1200244 w 7251911"/>
              <a:gd name="connsiteY442" fmla="*/ 1806773 h 6858000"/>
              <a:gd name="connsiteX443" fmla="*/ 1204059 w 7251911"/>
              <a:gd name="connsiteY443" fmla="*/ 1807680 h 6858000"/>
              <a:gd name="connsiteX444" fmla="*/ 1221212 w 7251911"/>
              <a:gd name="connsiteY444" fmla="*/ 1803055 h 6858000"/>
              <a:gd name="connsiteX445" fmla="*/ 839518 w 7251911"/>
              <a:gd name="connsiteY445" fmla="*/ 1635697 h 6858000"/>
              <a:gd name="connsiteX446" fmla="*/ 827784 w 7251911"/>
              <a:gd name="connsiteY446" fmla="*/ 1647561 h 6858000"/>
              <a:gd name="connsiteX447" fmla="*/ 824030 w 7251911"/>
              <a:gd name="connsiteY447" fmla="*/ 1658950 h 6858000"/>
              <a:gd name="connsiteX448" fmla="*/ 835294 w 7251911"/>
              <a:gd name="connsiteY448" fmla="*/ 1666543 h 6858000"/>
              <a:gd name="connsiteX449" fmla="*/ 853724 w 7251911"/>
              <a:gd name="connsiteY449" fmla="*/ 1666543 h 6858000"/>
              <a:gd name="connsiteX450" fmla="*/ 853931 w 7251911"/>
              <a:gd name="connsiteY450" fmla="*/ 1661516 h 6858000"/>
              <a:gd name="connsiteX451" fmla="*/ 857216 w 7251911"/>
              <a:gd name="connsiteY451" fmla="*/ 1650127 h 6858000"/>
              <a:gd name="connsiteX452" fmla="*/ 860045 w 7251911"/>
              <a:gd name="connsiteY452" fmla="*/ 1650127 h 6858000"/>
              <a:gd name="connsiteX453" fmla="*/ 854067 w 7251911"/>
              <a:gd name="connsiteY453" fmla="*/ 1643764 h 6858000"/>
              <a:gd name="connsiteX454" fmla="*/ 839518 w 7251911"/>
              <a:gd name="connsiteY454" fmla="*/ 1635697 h 6858000"/>
              <a:gd name="connsiteX455" fmla="*/ 861031 w 7251911"/>
              <a:gd name="connsiteY455" fmla="*/ 1098450 h 6858000"/>
              <a:gd name="connsiteX456" fmla="*/ 862314 w 7251911"/>
              <a:gd name="connsiteY456" fmla="*/ 1106189 h 6858000"/>
              <a:gd name="connsiteX457" fmla="*/ 863578 w 7251911"/>
              <a:gd name="connsiteY457" fmla="*/ 1113816 h 6858000"/>
              <a:gd name="connsiteX458" fmla="*/ 869085 w 7251911"/>
              <a:gd name="connsiteY458" fmla="*/ 1113816 h 6858000"/>
              <a:gd name="connsiteX459" fmla="*/ 877777 w 7251911"/>
              <a:gd name="connsiteY459" fmla="*/ 1121174 h 6858000"/>
              <a:gd name="connsiteX460" fmla="*/ 898260 w 7251911"/>
              <a:gd name="connsiteY460" fmla="*/ 1111528 h 6858000"/>
              <a:gd name="connsiteX461" fmla="*/ 889267 w 7251911"/>
              <a:gd name="connsiteY461" fmla="*/ 1109070 h 6858000"/>
              <a:gd name="connsiteX462" fmla="*/ 869085 w 7251911"/>
              <a:gd name="connsiteY462" fmla="*/ 1110020 h 6858000"/>
              <a:gd name="connsiteX463" fmla="*/ 862984 w 7251911"/>
              <a:gd name="connsiteY463" fmla="*/ 1100529 h 6858000"/>
              <a:gd name="connsiteX464" fmla="*/ 839517 w 7251911"/>
              <a:gd name="connsiteY464" fmla="*/ 1082970 h 6858000"/>
              <a:gd name="connsiteX465" fmla="*/ 829433 w 7251911"/>
              <a:gd name="connsiteY465" fmla="*/ 1093166 h 6858000"/>
              <a:gd name="connsiteX466" fmla="*/ 838320 w 7251911"/>
              <a:gd name="connsiteY466" fmla="*/ 1096246 h 6858000"/>
              <a:gd name="connsiteX467" fmla="*/ 851284 w 7251911"/>
              <a:gd name="connsiteY467" fmla="*/ 1089494 h 6858000"/>
              <a:gd name="connsiteX468" fmla="*/ 1429740 w 7251911"/>
              <a:gd name="connsiteY468" fmla="*/ 271103 h 6858000"/>
              <a:gd name="connsiteX469" fmla="*/ 1447660 w 7251911"/>
              <a:gd name="connsiteY469" fmla="*/ 273837 h 6858000"/>
              <a:gd name="connsiteX470" fmla="*/ 1471743 w 7251911"/>
              <a:gd name="connsiteY470" fmla="*/ 273044 h 6858000"/>
              <a:gd name="connsiteX471" fmla="*/ 1474226 w 7251911"/>
              <a:gd name="connsiteY471" fmla="*/ 272196 h 6858000"/>
              <a:gd name="connsiteX472" fmla="*/ 1470129 w 7251911"/>
              <a:gd name="connsiteY472" fmla="*/ 272364 h 6858000"/>
              <a:gd name="connsiteX473" fmla="*/ 1432571 w 7251911"/>
              <a:gd name="connsiteY473" fmla="*/ 271130 h 6858000"/>
              <a:gd name="connsiteX474" fmla="*/ 1208538 w 7251911"/>
              <a:gd name="connsiteY474" fmla="*/ 269896 h 6858000"/>
              <a:gd name="connsiteX475" fmla="*/ 1227679 w 7251911"/>
              <a:gd name="connsiteY475" fmla="*/ 274885 h 6858000"/>
              <a:gd name="connsiteX476" fmla="*/ 1251839 w 7251911"/>
              <a:gd name="connsiteY476" fmla="*/ 273469 h 6858000"/>
              <a:gd name="connsiteX477" fmla="*/ 1314497 w 7251911"/>
              <a:gd name="connsiteY477" fmla="*/ 269989 h 6858000"/>
              <a:gd name="connsiteX478" fmla="*/ 1304871 w 7251911"/>
              <a:gd name="connsiteY478" fmla="*/ 269896 h 6858000"/>
              <a:gd name="connsiteX479" fmla="*/ 1387521 w 7251911"/>
              <a:gd name="connsiteY479" fmla="*/ 148922 h 6858000"/>
              <a:gd name="connsiteX480" fmla="*/ 1384077 w 7251911"/>
              <a:gd name="connsiteY480" fmla="*/ 151002 h 6858000"/>
              <a:gd name="connsiteX481" fmla="*/ 1430300 w 7251911"/>
              <a:gd name="connsiteY481" fmla="*/ 150478 h 6858000"/>
              <a:gd name="connsiteX482" fmla="*/ 1409253 w 7251911"/>
              <a:gd name="connsiteY482" fmla="*/ 148942 h 6858000"/>
              <a:gd name="connsiteX483" fmla="*/ 1387521 w 7251911"/>
              <a:gd name="connsiteY483" fmla="*/ 148922 h 6858000"/>
              <a:gd name="connsiteX484" fmla="*/ 1178926 w 7251911"/>
              <a:gd name="connsiteY484" fmla="*/ 0 h 6858000"/>
              <a:gd name="connsiteX485" fmla="*/ 1191500 w 7251911"/>
              <a:gd name="connsiteY485" fmla="*/ 0 h 6858000"/>
              <a:gd name="connsiteX486" fmla="*/ 1197498 w 7251911"/>
              <a:gd name="connsiteY486" fmla="*/ 3720 h 6858000"/>
              <a:gd name="connsiteX487" fmla="*/ 1341122 w 7251911"/>
              <a:gd name="connsiteY487" fmla="*/ 38045 h 6858000"/>
              <a:gd name="connsiteX488" fmla="*/ 1390324 w 7251911"/>
              <a:gd name="connsiteY488" fmla="*/ 44174 h 6858000"/>
              <a:gd name="connsiteX489" fmla="*/ 1406224 w 7251911"/>
              <a:gd name="connsiteY489" fmla="*/ 44890 h 6858000"/>
              <a:gd name="connsiteX490" fmla="*/ 1405342 w 7251911"/>
              <a:gd name="connsiteY490" fmla="*/ 35930 h 6858000"/>
              <a:gd name="connsiteX491" fmla="*/ 1414610 w 7251911"/>
              <a:gd name="connsiteY491" fmla="*/ 25705 h 6858000"/>
              <a:gd name="connsiteX492" fmla="*/ 1432788 w 7251911"/>
              <a:gd name="connsiteY492" fmla="*/ 24176 h 6858000"/>
              <a:gd name="connsiteX493" fmla="*/ 1446613 w 7251911"/>
              <a:gd name="connsiteY493" fmla="*/ 9462 h 6858000"/>
              <a:gd name="connsiteX494" fmla="*/ 1442714 w 7251911"/>
              <a:gd name="connsiteY494" fmla="*/ 2655 h 6858000"/>
              <a:gd name="connsiteX495" fmla="*/ 1444284 w 7251911"/>
              <a:gd name="connsiteY495" fmla="*/ 0 h 6858000"/>
              <a:gd name="connsiteX496" fmla="*/ 1472676 w 7251911"/>
              <a:gd name="connsiteY496" fmla="*/ 0 h 6858000"/>
              <a:gd name="connsiteX497" fmla="*/ 1527150 w 7251911"/>
              <a:gd name="connsiteY497" fmla="*/ 20758 h 6858000"/>
              <a:gd name="connsiteX498" fmla="*/ 1545793 w 7251911"/>
              <a:gd name="connsiteY498" fmla="*/ 15494 h 6858000"/>
              <a:gd name="connsiteX499" fmla="*/ 1546879 w 7251911"/>
              <a:gd name="connsiteY499" fmla="*/ 6779 h 6858000"/>
              <a:gd name="connsiteX500" fmla="*/ 1561431 w 7251911"/>
              <a:gd name="connsiteY500" fmla="*/ 2270 h 6858000"/>
              <a:gd name="connsiteX501" fmla="*/ 1589593 w 7251911"/>
              <a:gd name="connsiteY501" fmla="*/ 4829 h 6858000"/>
              <a:gd name="connsiteX502" fmla="*/ 1609798 w 7251911"/>
              <a:gd name="connsiteY502" fmla="*/ 2169 h 6858000"/>
              <a:gd name="connsiteX503" fmla="*/ 1609798 w 7251911"/>
              <a:gd name="connsiteY503" fmla="*/ 2 h 6858000"/>
              <a:gd name="connsiteX504" fmla="*/ 1629796 w 7251911"/>
              <a:gd name="connsiteY504" fmla="*/ 2 h 6858000"/>
              <a:gd name="connsiteX505" fmla="*/ 1629817 w 7251911"/>
              <a:gd name="connsiteY505" fmla="*/ 0 h 6858000"/>
              <a:gd name="connsiteX506" fmla="*/ 1674956 w 7251911"/>
              <a:gd name="connsiteY506" fmla="*/ 0 h 6858000"/>
              <a:gd name="connsiteX507" fmla="*/ 1674963 w 7251911"/>
              <a:gd name="connsiteY507" fmla="*/ 2 h 6858000"/>
              <a:gd name="connsiteX508" fmla="*/ 1979870 w 7251911"/>
              <a:gd name="connsiteY508" fmla="*/ 2 h 6858000"/>
              <a:gd name="connsiteX509" fmla="*/ 1979888 w 7251911"/>
              <a:gd name="connsiteY509" fmla="*/ 0 h 6858000"/>
              <a:gd name="connsiteX510" fmla="*/ 1999653 w 7251911"/>
              <a:gd name="connsiteY510" fmla="*/ 0 h 6858000"/>
              <a:gd name="connsiteX511" fmla="*/ 1999658 w 7251911"/>
              <a:gd name="connsiteY511" fmla="*/ 2 h 6858000"/>
              <a:gd name="connsiteX512" fmla="*/ 2074059 w 7251911"/>
              <a:gd name="connsiteY512" fmla="*/ 2 h 6858000"/>
              <a:gd name="connsiteX513" fmla="*/ 2074067 w 7251911"/>
              <a:gd name="connsiteY513" fmla="*/ 0 h 6858000"/>
              <a:gd name="connsiteX514" fmla="*/ 2179783 w 7251911"/>
              <a:gd name="connsiteY514" fmla="*/ 0 h 6858000"/>
              <a:gd name="connsiteX515" fmla="*/ 2179821 w 7251911"/>
              <a:gd name="connsiteY515" fmla="*/ 2 h 6858000"/>
              <a:gd name="connsiteX516" fmla="*/ 7251911 w 7251911"/>
              <a:gd name="connsiteY516" fmla="*/ 2 h 6858000"/>
              <a:gd name="connsiteX517" fmla="*/ 7251911 w 7251911"/>
              <a:gd name="connsiteY517" fmla="*/ 649847 h 6858000"/>
              <a:gd name="connsiteX518" fmla="*/ 7251911 w 7251911"/>
              <a:gd name="connsiteY518" fmla="*/ 5376007 h 6858000"/>
              <a:gd name="connsiteX519" fmla="*/ 7251911 w 7251911"/>
              <a:gd name="connsiteY519" fmla="*/ 5393449 h 6858000"/>
              <a:gd name="connsiteX520" fmla="*/ 7251911 w 7251911"/>
              <a:gd name="connsiteY520" fmla="*/ 5406557 h 6858000"/>
              <a:gd name="connsiteX521" fmla="*/ 7251911 w 7251911"/>
              <a:gd name="connsiteY521" fmla="*/ 5410174 h 6858000"/>
              <a:gd name="connsiteX522" fmla="*/ 7251911 w 7251911"/>
              <a:gd name="connsiteY522" fmla="*/ 5502056 h 6858000"/>
              <a:gd name="connsiteX523" fmla="*/ 7251911 w 7251911"/>
              <a:gd name="connsiteY523" fmla="*/ 5797218 h 6858000"/>
              <a:gd name="connsiteX524" fmla="*/ 7251911 w 7251911"/>
              <a:gd name="connsiteY524" fmla="*/ 5838514 h 6858000"/>
              <a:gd name="connsiteX525" fmla="*/ 7251911 w 7251911"/>
              <a:gd name="connsiteY525" fmla="*/ 5842132 h 6858000"/>
              <a:gd name="connsiteX526" fmla="*/ 7251911 w 7251911"/>
              <a:gd name="connsiteY526" fmla="*/ 5855240 h 6858000"/>
              <a:gd name="connsiteX527" fmla="*/ 7251911 w 7251911"/>
              <a:gd name="connsiteY527" fmla="*/ 5872682 h 6858000"/>
              <a:gd name="connsiteX528" fmla="*/ 7251911 w 7251911"/>
              <a:gd name="connsiteY528" fmla="*/ 6838532 h 6858000"/>
              <a:gd name="connsiteX529" fmla="*/ 7251911 w 7251911"/>
              <a:gd name="connsiteY529" fmla="*/ 6858000 h 6858000"/>
              <a:gd name="connsiteX530" fmla="*/ 1609798 w 7251911"/>
              <a:gd name="connsiteY530" fmla="*/ 6858000 h 6858000"/>
              <a:gd name="connsiteX531" fmla="*/ 1609798 w 7251911"/>
              <a:gd name="connsiteY531" fmla="*/ 6845798 h 6858000"/>
              <a:gd name="connsiteX532" fmla="*/ 1608537 w 7251911"/>
              <a:gd name="connsiteY532" fmla="*/ 6845671 h 6858000"/>
              <a:gd name="connsiteX533" fmla="*/ 1583661 w 7251911"/>
              <a:gd name="connsiteY533" fmla="*/ 6846229 h 6858000"/>
              <a:gd name="connsiteX534" fmla="*/ 1527340 w 7251911"/>
              <a:gd name="connsiteY534" fmla="*/ 6847345 h 6858000"/>
              <a:gd name="connsiteX535" fmla="*/ 1482284 w 7251911"/>
              <a:gd name="connsiteY535" fmla="*/ 6848461 h 6858000"/>
              <a:gd name="connsiteX536" fmla="*/ 1407189 w 7251911"/>
              <a:gd name="connsiteY536" fmla="*/ 6850694 h 6858000"/>
              <a:gd name="connsiteX537" fmla="*/ 1377152 w 7251911"/>
              <a:gd name="connsiteY537" fmla="*/ 6846229 h 6858000"/>
              <a:gd name="connsiteX538" fmla="*/ 1377152 w 7251911"/>
              <a:gd name="connsiteY538" fmla="*/ 6842880 h 6858000"/>
              <a:gd name="connsiteX539" fmla="*/ 1388416 w 7251911"/>
              <a:gd name="connsiteY539" fmla="*/ 6839531 h 6858000"/>
              <a:gd name="connsiteX540" fmla="*/ 1377152 w 7251911"/>
              <a:gd name="connsiteY540" fmla="*/ 6838414 h 6858000"/>
              <a:gd name="connsiteX541" fmla="*/ 1362133 w 7251911"/>
              <a:gd name="connsiteY541" fmla="*/ 6838414 h 6858000"/>
              <a:gd name="connsiteX542" fmla="*/ 1343359 w 7251911"/>
              <a:gd name="connsiteY542" fmla="*/ 6838414 h 6858000"/>
              <a:gd name="connsiteX543" fmla="*/ 1343359 w 7251911"/>
              <a:gd name="connsiteY543" fmla="*/ 6835066 h 6858000"/>
              <a:gd name="connsiteX544" fmla="*/ 1358378 w 7251911"/>
              <a:gd name="connsiteY544" fmla="*/ 6835066 h 6858000"/>
              <a:gd name="connsiteX545" fmla="*/ 1369642 w 7251911"/>
              <a:gd name="connsiteY545" fmla="*/ 6830600 h 6858000"/>
              <a:gd name="connsiteX546" fmla="*/ 1422208 w 7251911"/>
              <a:gd name="connsiteY546" fmla="*/ 6828368 h 6858000"/>
              <a:gd name="connsiteX547" fmla="*/ 1497303 w 7251911"/>
              <a:gd name="connsiteY547" fmla="*/ 6833949 h 6858000"/>
              <a:gd name="connsiteX548" fmla="*/ 1501058 w 7251911"/>
              <a:gd name="connsiteY548" fmla="*/ 6831717 h 6858000"/>
              <a:gd name="connsiteX549" fmla="*/ 1482284 w 7251911"/>
              <a:gd name="connsiteY549" fmla="*/ 6828368 h 6858000"/>
              <a:gd name="connsiteX550" fmla="*/ 1452246 w 7251911"/>
              <a:gd name="connsiteY550" fmla="*/ 6828368 h 6858000"/>
              <a:gd name="connsiteX551" fmla="*/ 1422208 w 7251911"/>
              <a:gd name="connsiteY551" fmla="*/ 6827251 h 6858000"/>
              <a:gd name="connsiteX552" fmla="*/ 1399680 w 7251911"/>
              <a:gd name="connsiteY552" fmla="*/ 6825019 h 6858000"/>
              <a:gd name="connsiteX553" fmla="*/ 1328340 w 7251911"/>
              <a:gd name="connsiteY553" fmla="*/ 6825019 h 6858000"/>
              <a:gd name="connsiteX554" fmla="*/ 1287038 w 7251911"/>
              <a:gd name="connsiteY554" fmla="*/ 6822786 h 6858000"/>
              <a:gd name="connsiteX555" fmla="*/ 1279529 w 7251911"/>
              <a:gd name="connsiteY555" fmla="*/ 6822786 h 6858000"/>
              <a:gd name="connsiteX556" fmla="*/ 1223208 w 7251911"/>
              <a:gd name="connsiteY556" fmla="*/ 6822786 h 6858000"/>
              <a:gd name="connsiteX557" fmla="*/ 1166887 w 7251911"/>
              <a:gd name="connsiteY557" fmla="*/ 6822786 h 6858000"/>
              <a:gd name="connsiteX558" fmla="*/ 1001679 w 7251911"/>
              <a:gd name="connsiteY558" fmla="*/ 6820554 h 6858000"/>
              <a:gd name="connsiteX559" fmla="*/ 997924 w 7251911"/>
              <a:gd name="connsiteY559" fmla="*/ 6821670 h 6858000"/>
              <a:gd name="connsiteX560" fmla="*/ 1012943 w 7251911"/>
              <a:gd name="connsiteY560" fmla="*/ 6822786 h 6858000"/>
              <a:gd name="connsiteX561" fmla="*/ 1016698 w 7251911"/>
              <a:gd name="connsiteY561" fmla="*/ 6823903 h 6858000"/>
              <a:gd name="connsiteX562" fmla="*/ 1012943 w 7251911"/>
              <a:gd name="connsiteY562" fmla="*/ 6826135 h 6858000"/>
              <a:gd name="connsiteX563" fmla="*/ 1001679 w 7251911"/>
              <a:gd name="connsiteY563" fmla="*/ 6828368 h 6858000"/>
              <a:gd name="connsiteX564" fmla="*/ 937848 w 7251911"/>
              <a:gd name="connsiteY564" fmla="*/ 6830600 h 6858000"/>
              <a:gd name="connsiteX565" fmla="*/ 731339 w 7251911"/>
              <a:gd name="connsiteY565" fmla="*/ 6830600 h 6858000"/>
              <a:gd name="connsiteX566" fmla="*/ 678773 w 7251911"/>
              <a:gd name="connsiteY566" fmla="*/ 6837298 h 6858000"/>
              <a:gd name="connsiteX567" fmla="*/ 693792 w 7251911"/>
              <a:gd name="connsiteY567" fmla="*/ 6840647 h 6858000"/>
              <a:gd name="connsiteX568" fmla="*/ 731339 w 7251911"/>
              <a:gd name="connsiteY568" fmla="*/ 6836182 h 6858000"/>
              <a:gd name="connsiteX569" fmla="*/ 742603 w 7251911"/>
              <a:gd name="connsiteY569" fmla="*/ 6835066 h 6858000"/>
              <a:gd name="connsiteX570" fmla="*/ 780150 w 7251911"/>
              <a:gd name="connsiteY570" fmla="*/ 6836182 h 6858000"/>
              <a:gd name="connsiteX571" fmla="*/ 843981 w 7251911"/>
              <a:gd name="connsiteY571" fmla="*/ 6839531 h 6858000"/>
              <a:gd name="connsiteX572" fmla="*/ 870263 w 7251911"/>
              <a:gd name="connsiteY572" fmla="*/ 6840647 h 6858000"/>
              <a:gd name="connsiteX573" fmla="*/ 915320 w 7251911"/>
              <a:gd name="connsiteY573" fmla="*/ 6837298 h 6858000"/>
              <a:gd name="connsiteX574" fmla="*/ 937848 w 7251911"/>
              <a:gd name="connsiteY574" fmla="*/ 6837298 h 6858000"/>
              <a:gd name="connsiteX575" fmla="*/ 979151 w 7251911"/>
              <a:gd name="connsiteY575" fmla="*/ 6837298 h 6858000"/>
              <a:gd name="connsiteX576" fmla="*/ 1009189 w 7251911"/>
              <a:gd name="connsiteY576" fmla="*/ 6838414 h 6858000"/>
              <a:gd name="connsiteX577" fmla="*/ 1080528 w 7251911"/>
              <a:gd name="connsiteY577" fmla="*/ 6843996 h 6858000"/>
              <a:gd name="connsiteX578" fmla="*/ 1099302 w 7251911"/>
              <a:gd name="connsiteY578" fmla="*/ 6841763 h 6858000"/>
              <a:gd name="connsiteX579" fmla="*/ 1155623 w 7251911"/>
              <a:gd name="connsiteY579" fmla="*/ 6836182 h 6858000"/>
              <a:gd name="connsiteX580" fmla="*/ 1215698 w 7251911"/>
              <a:gd name="connsiteY580" fmla="*/ 6836182 h 6858000"/>
              <a:gd name="connsiteX581" fmla="*/ 1287038 w 7251911"/>
              <a:gd name="connsiteY581" fmla="*/ 6840647 h 6858000"/>
              <a:gd name="connsiteX582" fmla="*/ 1305812 w 7251911"/>
              <a:gd name="connsiteY582" fmla="*/ 6840647 h 6858000"/>
              <a:gd name="connsiteX583" fmla="*/ 1324585 w 7251911"/>
              <a:gd name="connsiteY583" fmla="*/ 6843996 h 6858000"/>
              <a:gd name="connsiteX584" fmla="*/ 1257000 w 7251911"/>
              <a:gd name="connsiteY584" fmla="*/ 6846229 h 6858000"/>
              <a:gd name="connsiteX585" fmla="*/ 1170642 w 7251911"/>
              <a:gd name="connsiteY585" fmla="*/ 6850694 h 6858000"/>
              <a:gd name="connsiteX586" fmla="*/ 1114321 w 7251911"/>
              <a:gd name="connsiteY586" fmla="*/ 6854043 h 6858000"/>
              <a:gd name="connsiteX587" fmla="*/ 1054245 w 7251911"/>
              <a:gd name="connsiteY587" fmla="*/ 6854043 h 6858000"/>
              <a:gd name="connsiteX588" fmla="*/ 1009189 w 7251911"/>
              <a:gd name="connsiteY588" fmla="*/ 6851810 h 6858000"/>
              <a:gd name="connsiteX589" fmla="*/ 967886 w 7251911"/>
              <a:gd name="connsiteY589" fmla="*/ 6851810 h 6858000"/>
              <a:gd name="connsiteX590" fmla="*/ 960377 w 7251911"/>
              <a:gd name="connsiteY590" fmla="*/ 6851810 h 6858000"/>
              <a:gd name="connsiteX591" fmla="*/ 907811 w 7251911"/>
              <a:gd name="connsiteY591" fmla="*/ 6849577 h 6858000"/>
              <a:gd name="connsiteX592" fmla="*/ 862754 w 7251911"/>
              <a:gd name="connsiteY592" fmla="*/ 6854043 h 6858000"/>
              <a:gd name="connsiteX593" fmla="*/ 855245 w 7251911"/>
              <a:gd name="connsiteY593" fmla="*/ 6852926 h 6858000"/>
              <a:gd name="connsiteX594" fmla="*/ 843981 w 7251911"/>
              <a:gd name="connsiteY594" fmla="*/ 6851810 h 6858000"/>
              <a:gd name="connsiteX595" fmla="*/ 731339 w 7251911"/>
              <a:gd name="connsiteY595" fmla="*/ 6850694 h 6858000"/>
              <a:gd name="connsiteX596" fmla="*/ 697546 w 7251911"/>
              <a:gd name="connsiteY596" fmla="*/ 6848461 h 6858000"/>
              <a:gd name="connsiteX597" fmla="*/ 659999 w 7251911"/>
              <a:gd name="connsiteY597" fmla="*/ 6848461 h 6858000"/>
              <a:gd name="connsiteX598" fmla="*/ 599924 w 7251911"/>
              <a:gd name="connsiteY598" fmla="*/ 6849577 h 6858000"/>
              <a:gd name="connsiteX599" fmla="*/ 584905 w 7251911"/>
              <a:gd name="connsiteY599" fmla="*/ 6849577 h 6858000"/>
              <a:gd name="connsiteX600" fmla="*/ 573641 w 7251911"/>
              <a:gd name="connsiteY600" fmla="*/ 6848461 h 6858000"/>
              <a:gd name="connsiteX601" fmla="*/ 581150 w 7251911"/>
              <a:gd name="connsiteY601" fmla="*/ 6845112 h 6858000"/>
              <a:gd name="connsiteX602" fmla="*/ 618697 w 7251911"/>
              <a:gd name="connsiteY602" fmla="*/ 6840647 h 6858000"/>
              <a:gd name="connsiteX603" fmla="*/ 633716 w 7251911"/>
              <a:gd name="connsiteY603" fmla="*/ 6837298 h 6858000"/>
              <a:gd name="connsiteX604" fmla="*/ 577395 w 7251911"/>
              <a:gd name="connsiteY604" fmla="*/ 6832833 h 6858000"/>
              <a:gd name="connsiteX605" fmla="*/ 536093 w 7251911"/>
              <a:gd name="connsiteY605" fmla="*/ 6828368 h 6858000"/>
              <a:gd name="connsiteX606" fmla="*/ 528584 w 7251911"/>
              <a:gd name="connsiteY606" fmla="*/ 6823903 h 6858000"/>
              <a:gd name="connsiteX607" fmla="*/ 543603 w 7251911"/>
              <a:gd name="connsiteY607" fmla="*/ 6822786 h 6858000"/>
              <a:gd name="connsiteX608" fmla="*/ 618697 w 7251911"/>
              <a:gd name="connsiteY608" fmla="*/ 6822786 h 6858000"/>
              <a:gd name="connsiteX609" fmla="*/ 750113 w 7251911"/>
              <a:gd name="connsiteY609" fmla="*/ 6812740 h 6858000"/>
              <a:gd name="connsiteX610" fmla="*/ 798924 w 7251911"/>
              <a:gd name="connsiteY610" fmla="*/ 6809391 h 6858000"/>
              <a:gd name="connsiteX611" fmla="*/ 851490 w 7251911"/>
              <a:gd name="connsiteY611" fmla="*/ 6810507 h 6858000"/>
              <a:gd name="connsiteX612" fmla="*/ 907811 w 7251911"/>
              <a:gd name="connsiteY612" fmla="*/ 6813856 h 6858000"/>
              <a:gd name="connsiteX613" fmla="*/ 997924 w 7251911"/>
              <a:gd name="connsiteY613" fmla="*/ 6811623 h 6858000"/>
              <a:gd name="connsiteX614" fmla="*/ 1009189 w 7251911"/>
              <a:gd name="connsiteY614" fmla="*/ 6811623 h 6858000"/>
              <a:gd name="connsiteX615" fmla="*/ 1099302 w 7251911"/>
              <a:gd name="connsiteY615" fmla="*/ 6812740 h 6858000"/>
              <a:gd name="connsiteX616" fmla="*/ 1196925 w 7251911"/>
              <a:gd name="connsiteY616" fmla="*/ 6812740 h 6858000"/>
              <a:gd name="connsiteX617" fmla="*/ 1275774 w 7251911"/>
              <a:gd name="connsiteY617" fmla="*/ 6811623 h 6858000"/>
              <a:gd name="connsiteX618" fmla="*/ 1290793 w 7251911"/>
              <a:gd name="connsiteY618" fmla="*/ 6808274 h 6858000"/>
              <a:gd name="connsiteX619" fmla="*/ 1287038 w 7251911"/>
              <a:gd name="connsiteY619" fmla="*/ 6804926 h 6858000"/>
              <a:gd name="connsiteX620" fmla="*/ 1264510 w 7251911"/>
              <a:gd name="connsiteY620" fmla="*/ 6803809 h 6858000"/>
              <a:gd name="connsiteX621" fmla="*/ 1275774 w 7251911"/>
              <a:gd name="connsiteY621" fmla="*/ 6801577 h 6858000"/>
              <a:gd name="connsiteX622" fmla="*/ 1324585 w 7251911"/>
              <a:gd name="connsiteY622" fmla="*/ 6801577 h 6858000"/>
              <a:gd name="connsiteX623" fmla="*/ 1328340 w 7251911"/>
              <a:gd name="connsiteY623" fmla="*/ 6801577 h 6858000"/>
              <a:gd name="connsiteX624" fmla="*/ 1403435 w 7251911"/>
              <a:gd name="connsiteY624" fmla="*/ 6803809 h 6858000"/>
              <a:gd name="connsiteX625" fmla="*/ 1403435 w 7251911"/>
              <a:gd name="connsiteY625" fmla="*/ 6812740 h 6858000"/>
              <a:gd name="connsiteX626" fmla="*/ 1422208 w 7251911"/>
              <a:gd name="connsiteY626" fmla="*/ 6812740 h 6858000"/>
              <a:gd name="connsiteX627" fmla="*/ 1429718 w 7251911"/>
              <a:gd name="connsiteY627" fmla="*/ 6816088 h 6858000"/>
              <a:gd name="connsiteX628" fmla="*/ 1467265 w 7251911"/>
              <a:gd name="connsiteY628" fmla="*/ 6818321 h 6858000"/>
              <a:gd name="connsiteX629" fmla="*/ 1489793 w 7251911"/>
              <a:gd name="connsiteY629" fmla="*/ 6817205 h 6858000"/>
              <a:gd name="connsiteX630" fmla="*/ 1493548 w 7251911"/>
              <a:gd name="connsiteY630" fmla="*/ 6812740 h 6858000"/>
              <a:gd name="connsiteX631" fmla="*/ 1486038 w 7251911"/>
              <a:gd name="connsiteY631" fmla="*/ 6811623 h 6858000"/>
              <a:gd name="connsiteX632" fmla="*/ 1444737 w 7251911"/>
              <a:gd name="connsiteY632" fmla="*/ 6811623 h 6858000"/>
              <a:gd name="connsiteX633" fmla="*/ 1437227 w 7251911"/>
              <a:gd name="connsiteY633" fmla="*/ 6809391 h 6858000"/>
              <a:gd name="connsiteX634" fmla="*/ 1440982 w 7251911"/>
              <a:gd name="connsiteY634" fmla="*/ 6809391 h 6858000"/>
              <a:gd name="connsiteX635" fmla="*/ 1456001 w 7251911"/>
              <a:gd name="connsiteY635" fmla="*/ 6808274 h 6858000"/>
              <a:gd name="connsiteX636" fmla="*/ 1440982 w 7251911"/>
              <a:gd name="connsiteY636" fmla="*/ 6804926 h 6858000"/>
              <a:gd name="connsiteX637" fmla="*/ 1444737 w 7251911"/>
              <a:gd name="connsiteY637" fmla="*/ 6799344 h 6858000"/>
              <a:gd name="connsiteX638" fmla="*/ 1474774 w 7251911"/>
              <a:gd name="connsiteY638" fmla="*/ 6798228 h 6858000"/>
              <a:gd name="connsiteX639" fmla="*/ 1542359 w 7251911"/>
              <a:gd name="connsiteY639" fmla="*/ 6795995 h 6858000"/>
              <a:gd name="connsiteX640" fmla="*/ 1508567 w 7251911"/>
              <a:gd name="connsiteY640" fmla="*/ 6791530 h 6858000"/>
              <a:gd name="connsiteX641" fmla="*/ 1388416 w 7251911"/>
              <a:gd name="connsiteY641" fmla="*/ 6791530 h 6858000"/>
              <a:gd name="connsiteX642" fmla="*/ 1369642 w 7251911"/>
              <a:gd name="connsiteY642" fmla="*/ 6792646 h 6858000"/>
              <a:gd name="connsiteX643" fmla="*/ 1317076 w 7251911"/>
              <a:gd name="connsiteY643" fmla="*/ 6795995 h 6858000"/>
              <a:gd name="connsiteX644" fmla="*/ 1275774 w 7251911"/>
              <a:gd name="connsiteY644" fmla="*/ 6790414 h 6858000"/>
              <a:gd name="connsiteX645" fmla="*/ 1354623 w 7251911"/>
              <a:gd name="connsiteY645" fmla="*/ 6788181 h 6858000"/>
              <a:gd name="connsiteX646" fmla="*/ 1527340 w 7251911"/>
              <a:gd name="connsiteY646" fmla="*/ 6785948 h 6858000"/>
              <a:gd name="connsiteX647" fmla="*/ 1471020 w 7251911"/>
              <a:gd name="connsiteY647" fmla="*/ 6782600 h 6858000"/>
              <a:gd name="connsiteX648" fmla="*/ 1467265 w 7251911"/>
              <a:gd name="connsiteY648" fmla="*/ 6777018 h 6858000"/>
              <a:gd name="connsiteX649" fmla="*/ 1459755 w 7251911"/>
              <a:gd name="connsiteY649" fmla="*/ 6774785 h 6858000"/>
              <a:gd name="connsiteX650" fmla="*/ 1384661 w 7251911"/>
              <a:gd name="connsiteY650" fmla="*/ 6781483 h 6858000"/>
              <a:gd name="connsiteX651" fmla="*/ 1358378 w 7251911"/>
              <a:gd name="connsiteY651" fmla="*/ 6780367 h 6858000"/>
              <a:gd name="connsiteX652" fmla="*/ 1268265 w 7251911"/>
              <a:gd name="connsiteY652" fmla="*/ 6780367 h 6858000"/>
              <a:gd name="connsiteX653" fmla="*/ 1204434 w 7251911"/>
              <a:gd name="connsiteY653" fmla="*/ 6778134 h 6858000"/>
              <a:gd name="connsiteX654" fmla="*/ 1136849 w 7251911"/>
              <a:gd name="connsiteY654" fmla="*/ 6778134 h 6858000"/>
              <a:gd name="connsiteX655" fmla="*/ 1069264 w 7251911"/>
              <a:gd name="connsiteY655" fmla="*/ 6778134 h 6858000"/>
              <a:gd name="connsiteX656" fmla="*/ 1088038 w 7251911"/>
              <a:gd name="connsiteY656" fmla="*/ 6774785 h 6858000"/>
              <a:gd name="connsiteX657" fmla="*/ 1148113 w 7251911"/>
              <a:gd name="connsiteY657" fmla="*/ 6774785 h 6858000"/>
              <a:gd name="connsiteX658" fmla="*/ 1163132 w 7251911"/>
              <a:gd name="connsiteY658" fmla="*/ 6773669 h 6858000"/>
              <a:gd name="connsiteX659" fmla="*/ 1118075 w 7251911"/>
              <a:gd name="connsiteY659" fmla="*/ 6756924 h 6858000"/>
              <a:gd name="connsiteX660" fmla="*/ 1099302 w 7251911"/>
              <a:gd name="connsiteY660" fmla="*/ 6754692 h 6858000"/>
              <a:gd name="connsiteX661" fmla="*/ 1069264 w 7251911"/>
              <a:gd name="connsiteY661" fmla="*/ 6753576 h 6858000"/>
              <a:gd name="connsiteX662" fmla="*/ 1050490 w 7251911"/>
              <a:gd name="connsiteY662" fmla="*/ 6753576 h 6858000"/>
              <a:gd name="connsiteX663" fmla="*/ 1035471 w 7251911"/>
              <a:gd name="connsiteY663" fmla="*/ 6754692 h 6858000"/>
              <a:gd name="connsiteX664" fmla="*/ 1024207 w 7251911"/>
              <a:gd name="connsiteY664" fmla="*/ 6753576 h 6858000"/>
              <a:gd name="connsiteX665" fmla="*/ 1035471 w 7251911"/>
              <a:gd name="connsiteY665" fmla="*/ 6751343 h 6858000"/>
              <a:gd name="connsiteX666" fmla="*/ 1065509 w 7251911"/>
              <a:gd name="connsiteY666" fmla="*/ 6751343 h 6858000"/>
              <a:gd name="connsiteX667" fmla="*/ 1076774 w 7251911"/>
              <a:gd name="connsiteY667" fmla="*/ 6744645 h 6858000"/>
              <a:gd name="connsiteX668" fmla="*/ 1076774 w 7251911"/>
              <a:gd name="connsiteY668" fmla="*/ 6742413 h 6858000"/>
              <a:gd name="connsiteX669" fmla="*/ 1035471 w 7251911"/>
              <a:gd name="connsiteY669" fmla="*/ 6735715 h 6858000"/>
              <a:gd name="connsiteX670" fmla="*/ 1031717 w 7251911"/>
              <a:gd name="connsiteY670" fmla="*/ 6735715 h 6858000"/>
              <a:gd name="connsiteX671" fmla="*/ 997924 w 7251911"/>
              <a:gd name="connsiteY671" fmla="*/ 6735715 h 6858000"/>
              <a:gd name="connsiteX672" fmla="*/ 979151 w 7251911"/>
              <a:gd name="connsiteY672" fmla="*/ 6735715 h 6858000"/>
              <a:gd name="connsiteX673" fmla="*/ 964132 w 7251911"/>
              <a:gd name="connsiteY673" fmla="*/ 6737947 h 6858000"/>
              <a:gd name="connsiteX674" fmla="*/ 937848 w 7251911"/>
              <a:gd name="connsiteY674" fmla="*/ 6737947 h 6858000"/>
              <a:gd name="connsiteX675" fmla="*/ 904056 w 7251911"/>
              <a:gd name="connsiteY675" fmla="*/ 6735715 h 6858000"/>
              <a:gd name="connsiteX676" fmla="*/ 870263 w 7251911"/>
              <a:gd name="connsiteY676" fmla="*/ 6735715 h 6858000"/>
              <a:gd name="connsiteX677" fmla="*/ 836471 w 7251911"/>
              <a:gd name="connsiteY677" fmla="*/ 6737947 h 6858000"/>
              <a:gd name="connsiteX678" fmla="*/ 821452 w 7251911"/>
              <a:gd name="connsiteY678" fmla="*/ 6739064 h 6858000"/>
              <a:gd name="connsiteX679" fmla="*/ 810188 w 7251911"/>
              <a:gd name="connsiteY679" fmla="*/ 6739064 h 6858000"/>
              <a:gd name="connsiteX680" fmla="*/ 750113 w 7251911"/>
              <a:gd name="connsiteY680" fmla="*/ 6737947 h 6858000"/>
              <a:gd name="connsiteX681" fmla="*/ 746358 w 7251911"/>
              <a:gd name="connsiteY681" fmla="*/ 6733482 h 6858000"/>
              <a:gd name="connsiteX682" fmla="*/ 738848 w 7251911"/>
              <a:gd name="connsiteY682" fmla="*/ 6735715 h 6858000"/>
              <a:gd name="connsiteX683" fmla="*/ 716320 w 7251911"/>
              <a:gd name="connsiteY683" fmla="*/ 6735715 h 6858000"/>
              <a:gd name="connsiteX684" fmla="*/ 712565 w 7251911"/>
              <a:gd name="connsiteY684" fmla="*/ 6731250 h 6858000"/>
              <a:gd name="connsiteX685" fmla="*/ 705056 w 7251911"/>
              <a:gd name="connsiteY685" fmla="*/ 6733482 h 6858000"/>
              <a:gd name="connsiteX686" fmla="*/ 686282 w 7251911"/>
              <a:gd name="connsiteY686" fmla="*/ 6733482 h 6858000"/>
              <a:gd name="connsiteX687" fmla="*/ 678773 w 7251911"/>
              <a:gd name="connsiteY687" fmla="*/ 6730133 h 6858000"/>
              <a:gd name="connsiteX688" fmla="*/ 663754 w 7251911"/>
              <a:gd name="connsiteY688" fmla="*/ 6731250 h 6858000"/>
              <a:gd name="connsiteX689" fmla="*/ 637471 w 7251911"/>
              <a:gd name="connsiteY689" fmla="*/ 6730133 h 6858000"/>
              <a:gd name="connsiteX690" fmla="*/ 611188 w 7251911"/>
              <a:gd name="connsiteY690" fmla="*/ 6731250 h 6858000"/>
              <a:gd name="connsiteX691" fmla="*/ 592414 w 7251911"/>
              <a:gd name="connsiteY691" fmla="*/ 6731250 h 6858000"/>
              <a:gd name="connsiteX692" fmla="*/ 547357 w 7251911"/>
              <a:gd name="connsiteY692" fmla="*/ 6731250 h 6858000"/>
              <a:gd name="connsiteX693" fmla="*/ 509810 w 7251911"/>
              <a:gd name="connsiteY693" fmla="*/ 6730133 h 6858000"/>
              <a:gd name="connsiteX694" fmla="*/ 494791 w 7251911"/>
              <a:gd name="connsiteY694" fmla="*/ 6724552 h 6858000"/>
              <a:gd name="connsiteX695" fmla="*/ 468508 w 7251911"/>
              <a:gd name="connsiteY695" fmla="*/ 6725668 h 6858000"/>
              <a:gd name="connsiteX696" fmla="*/ 464753 w 7251911"/>
              <a:gd name="connsiteY696" fmla="*/ 6729017 h 6858000"/>
              <a:gd name="connsiteX697" fmla="*/ 476018 w 7251911"/>
              <a:gd name="connsiteY697" fmla="*/ 6731250 h 6858000"/>
              <a:gd name="connsiteX698" fmla="*/ 509810 w 7251911"/>
              <a:gd name="connsiteY698" fmla="*/ 6731250 h 6858000"/>
              <a:gd name="connsiteX699" fmla="*/ 558622 w 7251911"/>
              <a:gd name="connsiteY699" fmla="*/ 6737947 h 6858000"/>
              <a:gd name="connsiteX700" fmla="*/ 581150 w 7251911"/>
              <a:gd name="connsiteY700" fmla="*/ 6737947 h 6858000"/>
              <a:gd name="connsiteX701" fmla="*/ 693792 w 7251911"/>
              <a:gd name="connsiteY701" fmla="*/ 6741296 h 6858000"/>
              <a:gd name="connsiteX702" fmla="*/ 708811 w 7251911"/>
              <a:gd name="connsiteY702" fmla="*/ 6744645 h 6858000"/>
              <a:gd name="connsiteX703" fmla="*/ 644980 w 7251911"/>
              <a:gd name="connsiteY703" fmla="*/ 6745761 h 6858000"/>
              <a:gd name="connsiteX704" fmla="*/ 644980 w 7251911"/>
              <a:gd name="connsiteY704" fmla="*/ 6746878 h 6858000"/>
              <a:gd name="connsiteX705" fmla="*/ 708811 w 7251911"/>
              <a:gd name="connsiteY705" fmla="*/ 6746878 h 6858000"/>
              <a:gd name="connsiteX706" fmla="*/ 768886 w 7251911"/>
              <a:gd name="connsiteY706" fmla="*/ 6746878 h 6858000"/>
              <a:gd name="connsiteX707" fmla="*/ 783905 w 7251911"/>
              <a:gd name="connsiteY707" fmla="*/ 6747994 h 6858000"/>
              <a:gd name="connsiteX708" fmla="*/ 802678 w 7251911"/>
              <a:gd name="connsiteY708" fmla="*/ 6753576 h 6858000"/>
              <a:gd name="connsiteX709" fmla="*/ 832716 w 7251911"/>
              <a:gd name="connsiteY709" fmla="*/ 6754692 h 6858000"/>
              <a:gd name="connsiteX710" fmla="*/ 859000 w 7251911"/>
              <a:gd name="connsiteY710" fmla="*/ 6753576 h 6858000"/>
              <a:gd name="connsiteX711" fmla="*/ 874018 w 7251911"/>
              <a:gd name="connsiteY711" fmla="*/ 6753576 h 6858000"/>
              <a:gd name="connsiteX712" fmla="*/ 862754 w 7251911"/>
              <a:gd name="connsiteY712" fmla="*/ 6758041 h 6858000"/>
              <a:gd name="connsiteX713" fmla="*/ 870263 w 7251911"/>
              <a:gd name="connsiteY713" fmla="*/ 6762506 h 6858000"/>
              <a:gd name="connsiteX714" fmla="*/ 889037 w 7251911"/>
              <a:gd name="connsiteY714" fmla="*/ 6765855 h 6858000"/>
              <a:gd name="connsiteX715" fmla="*/ 900301 w 7251911"/>
              <a:gd name="connsiteY715" fmla="*/ 6766971 h 6858000"/>
              <a:gd name="connsiteX716" fmla="*/ 952868 w 7251911"/>
              <a:gd name="connsiteY716" fmla="*/ 6768088 h 6858000"/>
              <a:gd name="connsiteX717" fmla="*/ 960377 w 7251911"/>
              <a:gd name="connsiteY717" fmla="*/ 6770320 h 6858000"/>
              <a:gd name="connsiteX718" fmla="*/ 952868 w 7251911"/>
              <a:gd name="connsiteY718" fmla="*/ 6772553 h 6858000"/>
              <a:gd name="connsiteX719" fmla="*/ 900301 w 7251911"/>
              <a:gd name="connsiteY719" fmla="*/ 6781483 h 6858000"/>
              <a:gd name="connsiteX720" fmla="*/ 889037 w 7251911"/>
              <a:gd name="connsiteY720" fmla="*/ 6779251 h 6858000"/>
              <a:gd name="connsiteX721" fmla="*/ 874018 w 7251911"/>
              <a:gd name="connsiteY721" fmla="*/ 6771437 h 6858000"/>
              <a:gd name="connsiteX722" fmla="*/ 862754 w 7251911"/>
              <a:gd name="connsiteY722" fmla="*/ 6770320 h 6858000"/>
              <a:gd name="connsiteX723" fmla="*/ 821452 w 7251911"/>
              <a:gd name="connsiteY723" fmla="*/ 6773669 h 6858000"/>
              <a:gd name="connsiteX724" fmla="*/ 795169 w 7251911"/>
              <a:gd name="connsiteY724" fmla="*/ 6774785 h 6858000"/>
              <a:gd name="connsiteX725" fmla="*/ 780150 w 7251911"/>
              <a:gd name="connsiteY725" fmla="*/ 6769204 h 6858000"/>
              <a:gd name="connsiteX726" fmla="*/ 750113 w 7251911"/>
              <a:gd name="connsiteY726" fmla="*/ 6769204 h 6858000"/>
              <a:gd name="connsiteX727" fmla="*/ 742603 w 7251911"/>
              <a:gd name="connsiteY727" fmla="*/ 6774785 h 6858000"/>
              <a:gd name="connsiteX728" fmla="*/ 723829 w 7251911"/>
              <a:gd name="connsiteY728" fmla="*/ 6778134 h 6858000"/>
              <a:gd name="connsiteX729" fmla="*/ 701301 w 7251911"/>
              <a:gd name="connsiteY729" fmla="*/ 6780367 h 6858000"/>
              <a:gd name="connsiteX730" fmla="*/ 671263 w 7251911"/>
              <a:gd name="connsiteY730" fmla="*/ 6775902 h 6858000"/>
              <a:gd name="connsiteX731" fmla="*/ 618697 w 7251911"/>
              <a:gd name="connsiteY731" fmla="*/ 6766971 h 6858000"/>
              <a:gd name="connsiteX732" fmla="*/ 592414 w 7251911"/>
              <a:gd name="connsiteY732" fmla="*/ 6769204 h 6858000"/>
              <a:gd name="connsiteX733" fmla="*/ 562376 w 7251911"/>
              <a:gd name="connsiteY733" fmla="*/ 6773669 h 6858000"/>
              <a:gd name="connsiteX734" fmla="*/ 521074 w 7251911"/>
              <a:gd name="connsiteY734" fmla="*/ 6772553 h 6858000"/>
              <a:gd name="connsiteX735" fmla="*/ 513565 w 7251911"/>
              <a:gd name="connsiteY735" fmla="*/ 6769204 h 6858000"/>
              <a:gd name="connsiteX736" fmla="*/ 449735 w 7251911"/>
              <a:gd name="connsiteY736" fmla="*/ 6774785 h 6858000"/>
              <a:gd name="connsiteX737" fmla="*/ 408433 w 7251911"/>
              <a:gd name="connsiteY737" fmla="*/ 6774785 h 6858000"/>
              <a:gd name="connsiteX738" fmla="*/ 314564 w 7251911"/>
              <a:gd name="connsiteY738" fmla="*/ 6775902 h 6858000"/>
              <a:gd name="connsiteX739" fmla="*/ 288281 w 7251911"/>
              <a:gd name="connsiteY739" fmla="*/ 6777018 h 6858000"/>
              <a:gd name="connsiteX740" fmla="*/ 258244 w 7251911"/>
              <a:gd name="connsiteY740" fmla="*/ 6775902 h 6858000"/>
              <a:gd name="connsiteX741" fmla="*/ 224451 w 7251911"/>
              <a:gd name="connsiteY741" fmla="*/ 6775902 h 6858000"/>
              <a:gd name="connsiteX742" fmla="*/ 220696 w 7251911"/>
              <a:gd name="connsiteY742" fmla="*/ 6769204 h 6858000"/>
              <a:gd name="connsiteX743" fmla="*/ 175640 w 7251911"/>
              <a:gd name="connsiteY743" fmla="*/ 6765855 h 6858000"/>
              <a:gd name="connsiteX744" fmla="*/ 164376 w 7251911"/>
              <a:gd name="connsiteY744" fmla="*/ 6766971 h 6858000"/>
              <a:gd name="connsiteX745" fmla="*/ 156866 w 7251911"/>
              <a:gd name="connsiteY745" fmla="*/ 6763622 h 6858000"/>
              <a:gd name="connsiteX746" fmla="*/ 164376 w 7251911"/>
              <a:gd name="connsiteY746" fmla="*/ 6760273 h 6858000"/>
              <a:gd name="connsiteX747" fmla="*/ 194413 w 7251911"/>
              <a:gd name="connsiteY747" fmla="*/ 6761390 h 6858000"/>
              <a:gd name="connsiteX748" fmla="*/ 228206 w 7251911"/>
              <a:gd name="connsiteY748" fmla="*/ 6759157 h 6858000"/>
              <a:gd name="connsiteX749" fmla="*/ 239470 w 7251911"/>
              <a:gd name="connsiteY749" fmla="*/ 6752459 h 6858000"/>
              <a:gd name="connsiteX750" fmla="*/ 258244 w 7251911"/>
              <a:gd name="connsiteY750" fmla="*/ 6750227 h 6858000"/>
              <a:gd name="connsiteX751" fmla="*/ 303300 w 7251911"/>
              <a:gd name="connsiteY751" fmla="*/ 6754692 h 6858000"/>
              <a:gd name="connsiteX752" fmla="*/ 322074 w 7251911"/>
              <a:gd name="connsiteY752" fmla="*/ 6754692 h 6858000"/>
              <a:gd name="connsiteX753" fmla="*/ 329583 w 7251911"/>
              <a:gd name="connsiteY753" fmla="*/ 6751343 h 6858000"/>
              <a:gd name="connsiteX754" fmla="*/ 325829 w 7251911"/>
              <a:gd name="connsiteY754" fmla="*/ 6745761 h 6858000"/>
              <a:gd name="connsiteX755" fmla="*/ 303300 w 7251911"/>
              <a:gd name="connsiteY755" fmla="*/ 6741296 h 6858000"/>
              <a:gd name="connsiteX756" fmla="*/ 299546 w 7251911"/>
              <a:gd name="connsiteY756" fmla="*/ 6739064 h 6858000"/>
              <a:gd name="connsiteX757" fmla="*/ 307055 w 7251911"/>
              <a:gd name="connsiteY757" fmla="*/ 6737947 h 6858000"/>
              <a:gd name="connsiteX758" fmla="*/ 344602 w 7251911"/>
              <a:gd name="connsiteY758" fmla="*/ 6739064 h 6858000"/>
              <a:gd name="connsiteX759" fmla="*/ 348357 w 7251911"/>
              <a:gd name="connsiteY759" fmla="*/ 6739064 h 6858000"/>
              <a:gd name="connsiteX760" fmla="*/ 348357 w 7251911"/>
              <a:gd name="connsiteY760" fmla="*/ 6736831 h 6858000"/>
              <a:gd name="connsiteX761" fmla="*/ 352112 w 7251911"/>
              <a:gd name="connsiteY761" fmla="*/ 6733482 h 6858000"/>
              <a:gd name="connsiteX762" fmla="*/ 378395 w 7251911"/>
              <a:gd name="connsiteY762" fmla="*/ 6733482 h 6858000"/>
              <a:gd name="connsiteX763" fmla="*/ 344602 w 7251911"/>
              <a:gd name="connsiteY763" fmla="*/ 6730133 h 6858000"/>
              <a:gd name="connsiteX764" fmla="*/ 340848 w 7251911"/>
              <a:gd name="connsiteY764" fmla="*/ 6726784 h 6858000"/>
              <a:gd name="connsiteX765" fmla="*/ 329583 w 7251911"/>
              <a:gd name="connsiteY765" fmla="*/ 6720087 h 6858000"/>
              <a:gd name="connsiteX766" fmla="*/ 314564 w 7251911"/>
              <a:gd name="connsiteY766" fmla="*/ 6720087 h 6858000"/>
              <a:gd name="connsiteX767" fmla="*/ 314564 w 7251911"/>
              <a:gd name="connsiteY767" fmla="*/ 6717854 h 6858000"/>
              <a:gd name="connsiteX768" fmla="*/ 314564 w 7251911"/>
              <a:gd name="connsiteY768" fmla="*/ 6716738 h 6858000"/>
              <a:gd name="connsiteX769" fmla="*/ 385904 w 7251911"/>
              <a:gd name="connsiteY769" fmla="*/ 6712272 h 6858000"/>
              <a:gd name="connsiteX770" fmla="*/ 430961 w 7251911"/>
              <a:gd name="connsiteY770" fmla="*/ 6706691 h 6858000"/>
              <a:gd name="connsiteX771" fmla="*/ 438470 w 7251911"/>
              <a:gd name="connsiteY771" fmla="*/ 6704458 h 6858000"/>
              <a:gd name="connsiteX772" fmla="*/ 427206 w 7251911"/>
              <a:gd name="connsiteY772" fmla="*/ 6702226 h 6858000"/>
              <a:gd name="connsiteX773" fmla="*/ 393414 w 7251911"/>
              <a:gd name="connsiteY773" fmla="*/ 6702226 h 6858000"/>
              <a:gd name="connsiteX774" fmla="*/ 385904 w 7251911"/>
              <a:gd name="connsiteY774" fmla="*/ 6701109 h 6858000"/>
              <a:gd name="connsiteX775" fmla="*/ 389659 w 7251911"/>
              <a:gd name="connsiteY775" fmla="*/ 6698877 h 6858000"/>
              <a:gd name="connsiteX776" fmla="*/ 412187 w 7251911"/>
              <a:gd name="connsiteY776" fmla="*/ 6696644 h 6858000"/>
              <a:gd name="connsiteX777" fmla="*/ 445980 w 7251911"/>
              <a:gd name="connsiteY777" fmla="*/ 6696644 h 6858000"/>
              <a:gd name="connsiteX778" fmla="*/ 449735 w 7251911"/>
              <a:gd name="connsiteY778" fmla="*/ 6692179 h 6858000"/>
              <a:gd name="connsiteX779" fmla="*/ 449735 w 7251911"/>
              <a:gd name="connsiteY779" fmla="*/ 6689947 h 6858000"/>
              <a:gd name="connsiteX780" fmla="*/ 393414 w 7251911"/>
              <a:gd name="connsiteY780" fmla="*/ 6683249 h 6858000"/>
              <a:gd name="connsiteX781" fmla="*/ 261998 w 7251911"/>
              <a:gd name="connsiteY781" fmla="*/ 6685481 h 6858000"/>
              <a:gd name="connsiteX782" fmla="*/ 243225 w 7251911"/>
              <a:gd name="connsiteY782" fmla="*/ 6683249 h 6858000"/>
              <a:gd name="connsiteX783" fmla="*/ 261998 w 7251911"/>
              <a:gd name="connsiteY783" fmla="*/ 6681016 h 6858000"/>
              <a:gd name="connsiteX784" fmla="*/ 307055 w 7251911"/>
              <a:gd name="connsiteY784" fmla="*/ 6678784 h 6858000"/>
              <a:gd name="connsiteX785" fmla="*/ 355866 w 7251911"/>
              <a:gd name="connsiteY785" fmla="*/ 6678784 h 6858000"/>
              <a:gd name="connsiteX786" fmla="*/ 430961 w 7251911"/>
              <a:gd name="connsiteY786" fmla="*/ 6677667 h 6858000"/>
              <a:gd name="connsiteX787" fmla="*/ 558622 w 7251911"/>
              <a:gd name="connsiteY787" fmla="*/ 6663155 h 6858000"/>
              <a:gd name="connsiteX788" fmla="*/ 603678 w 7251911"/>
              <a:gd name="connsiteY788" fmla="*/ 6659806 h 6858000"/>
              <a:gd name="connsiteX789" fmla="*/ 618697 w 7251911"/>
              <a:gd name="connsiteY789" fmla="*/ 6658690 h 6858000"/>
              <a:gd name="connsiteX790" fmla="*/ 603678 w 7251911"/>
              <a:gd name="connsiteY790" fmla="*/ 6656458 h 6858000"/>
              <a:gd name="connsiteX791" fmla="*/ 408433 w 7251911"/>
              <a:gd name="connsiteY791" fmla="*/ 6656458 h 6858000"/>
              <a:gd name="connsiteX792" fmla="*/ 352112 w 7251911"/>
              <a:gd name="connsiteY792" fmla="*/ 6645295 h 6858000"/>
              <a:gd name="connsiteX793" fmla="*/ 352112 w 7251911"/>
              <a:gd name="connsiteY793" fmla="*/ 6643062 h 6858000"/>
              <a:gd name="connsiteX794" fmla="*/ 367131 w 7251911"/>
              <a:gd name="connsiteY794" fmla="*/ 6634132 h 6858000"/>
              <a:gd name="connsiteX795" fmla="*/ 389659 w 7251911"/>
              <a:gd name="connsiteY795" fmla="*/ 6627434 h 6858000"/>
              <a:gd name="connsiteX796" fmla="*/ 423451 w 7251911"/>
              <a:gd name="connsiteY796" fmla="*/ 6614038 h 6858000"/>
              <a:gd name="connsiteX797" fmla="*/ 464753 w 7251911"/>
              <a:gd name="connsiteY797" fmla="*/ 6595061 h 6858000"/>
              <a:gd name="connsiteX798" fmla="*/ 479772 w 7251911"/>
              <a:gd name="connsiteY798" fmla="*/ 6593945 h 6858000"/>
              <a:gd name="connsiteX799" fmla="*/ 521074 w 7251911"/>
              <a:gd name="connsiteY799" fmla="*/ 6591712 h 6858000"/>
              <a:gd name="connsiteX800" fmla="*/ 536093 w 7251911"/>
              <a:gd name="connsiteY800" fmla="*/ 6590596 h 6858000"/>
              <a:gd name="connsiteX801" fmla="*/ 566131 w 7251911"/>
              <a:gd name="connsiteY801" fmla="*/ 6590596 h 6858000"/>
              <a:gd name="connsiteX802" fmla="*/ 618697 w 7251911"/>
              <a:gd name="connsiteY802" fmla="*/ 6593945 h 6858000"/>
              <a:gd name="connsiteX803" fmla="*/ 631816 w 7251911"/>
              <a:gd name="connsiteY803" fmla="*/ 6593555 h 6858000"/>
              <a:gd name="connsiteX804" fmla="*/ 633716 w 7251911"/>
              <a:gd name="connsiteY804" fmla="*/ 6591754 h 6858000"/>
              <a:gd name="connsiteX805" fmla="*/ 577395 w 7251911"/>
              <a:gd name="connsiteY805" fmla="*/ 6576568 h 6858000"/>
              <a:gd name="connsiteX806" fmla="*/ 536093 w 7251911"/>
              <a:gd name="connsiteY806" fmla="*/ 6561382 h 6858000"/>
              <a:gd name="connsiteX807" fmla="*/ 528584 w 7251911"/>
              <a:gd name="connsiteY807" fmla="*/ 6546196 h 6858000"/>
              <a:gd name="connsiteX808" fmla="*/ 543603 w 7251911"/>
              <a:gd name="connsiteY808" fmla="*/ 6542400 h 6858000"/>
              <a:gd name="connsiteX809" fmla="*/ 618697 w 7251911"/>
              <a:gd name="connsiteY809" fmla="*/ 6542400 h 6858000"/>
              <a:gd name="connsiteX810" fmla="*/ 750113 w 7251911"/>
              <a:gd name="connsiteY810" fmla="*/ 6508232 h 6858000"/>
              <a:gd name="connsiteX811" fmla="*/ 798924 w 7251911"/>
              <a:gd name="connsiteY811" fmla="*/ 6496842 h 6858000"/>
              <a:gd name="connsiteX812" fmla="*/ 851490 w 7251911"/>
              <a:gd name="connsiteY812" fmla="*/ 6500639 h 6858000"/>
              <a:gd name="connsiteX813" fmla="*/ 907811 w 7251911"/>
              <a:gd name="connsiteY813" fmla="*/ 6512028 h 6858000"/>
              <a:gd name="connsiteX814" fmla="*/ 997924 w 7251911"/>
              <a:gd name="connsiteY814" fmla="*/ 6504435 h 6858000"/>
              <a:gd name="connsiteX815" fmla="*/ 1007813 w 7251911"/>
              <a:gd name="connsiteY815" fmla="*/ 6504435 h 6858000"/>
              <a:gd name="connsiteX816" fmla="*/ 1006036 w 7251911"/>
              <a:gd name="connsiteY816" fmla="*/ 6502508 h 6858000"/>
              <a:gd name="connsiteX817" fmla="*/ 1018242 w 7251911"/>
              <a:gd name="connsiteY817" fmla="*/ 6500195 h 6858000"/>
              <a:gd name="connsiteX818" fmla="*/ 1052045 w 7251911"/>
              <a:gd name="connsiteY818" fmla="*/ 6496493 h 6858000"/>
              <a:gd name="connsiteX819" fmla="*/ 1085848 w 7251911"/>
              <a:gd name="connsiteY819" fmla="*/ 6496493 h 6858000"/>
              <a:gd name="connsiteX820" fmla="*/ 1100871 w 7251911"/>
              <a:gd name="connsiteY820" fmla="*/ 6495259 h 6858000"/>
              <a:gd name="connsiteX821" fmla="*/ 1063313 w 7251911"/>
              <a:gd name="connsiteY821" fmla="*/ 6494025 h 6858000"/>
              <a:gd name="connsiteX822" fmla="*/ 1070824 w 7251911"/>
              <a:gd name="connsiteY822" fmla="*/ 6485387 h 6858000"/>
              <a:gd name="connsiteX823" fmla="*/ 1093360 w 7251911"/>
              <a:gd name="connsiteY823" fmla="*/ 6482919 h 6858000"/>
              <a:gd name="connsiteX824" fmla="*/ 1097115 w 7251911"/>
              <a:gd name="connsiteY824" fmla="*/ 6479217 h 6858000"/>
              <a:gd name="connsiteX825" fmla="*/ 1089604 w 7251911"/>
              <a:gd name="connsiteY825" fmla="*/ 6477983 h 6858000"/>
              <a:gd name="connsiteX826" fmla="*/ 1037022 w 7251911"/>
              <a:gd name="connsiteY826" fmla="*/ 6479217 h 6858000"/>
              <a:gd name="connsiteX827" fmla="*/ 1003219 w 7251911"/>
              <a:gd name="connsiteY827" fmla="*/ 6479217 h 6858000"/>
              <a:gd name="connsiteX828" fmla="*/ 969416 w 7251911"/>
              <a:gd name="connsiteY828" fmla="*/ 6475515 h 6858000"/>
              <a:gd name="connsiteX829" fmla="*/ 946881 w 7251911"/>
              <a:gd name="connsiteY829" fmla="*/ 6469345 h 6858000"/>
              <a:gd name="connsiteX830" fmla="*/ 928102 w 7251911"/>
              <a:gd name="connsiteY830" fmla="*/ 6465643 h 6858000"/>
              <a:gd name="connsiteX831" fmla="*/ 909323 w 7251911"/>
              <a:gd name="connsiteY831" fmla="*/ 6465643 h 6858000"/>
              <a:gd name="connsiteX832" fmla="*/ 901811 w 7251911"/>
              <a:gd name="connsiteY832" fmla="*/ 6459473 h 6858000"/>
              <a:gd name="connsiteX833" fmla="*/ 920590 w 7251911"/>
              <a:gd name="connsiteY833" fmla="*/ 6454537 h 6858000"/>
              <a:gd name="connsiteX834" fmla="*/ 965660 w 7251911"/>
              <a:gd name="connsiteY834" fmla="*/ 6454537 h 6858000"/>
              <a:gd name="connsiteX835" fmla="*/ 1014487 w 7251911"/>
              <a:gd name="connsiteY835" fmla="*/ 6454537 h 6858000"/>
              <a:gd name="connsiteX836" fmla="*/ 1055801 w 7251911"/>
              <a:gd name="connsiteY836" fmla="*/ 6452069 h 6858000"/>
              <a:gd name="connsiteX837" fmla="*/ 1070824 w 7251911"/>
              <a:gd name="connsiteY837" fmla="*/ 6442197 h 6858000"/>
              <a:gd name="connsiteX838" fmla="*/ 1089604 w 7251911"/>
              <a:gd name="connsiteY838" fmla="*/ 6436026 h 6858000"/>
              <a:gd name="connsiteX839" fmla="*/ 1130918 w 7251911"/>
              <a:gd name="connsiteY839" fmla="*/ 6437260 h 6858000"/>
              <a:gd name="connsiteX840" fmla="*/ 1149697 w 7251911"/>
              <a:gd name="connsiteY840" fmla="*/ 6434792 h 6858000"/>
              <a:gd name="connsiteX841" fmla="*/ 1164721 w 7251911"/>
              <a:gd name="connsiteY841" fmla="*/ 6432324 h 6858000"/>
              <a:gd name="connsiteX842" fmla="*/ 1209791 w 7251911"/>
              <a:gd name="connsiteY842" fmla="*/ 6432324 h 6858000"/>
              <a:gd name="connsiteX843" fmla="*/ 1254861 w 7251911"/>
              <a:gd name="connsiteY843" fmla="*/ 6429856 h 6858000"/>
              <a:gd name="connsiteX844" fmla="*/ 1314955 w 7251911"/>
              <a:gd name="connsiteY844" fmla="*/ 6427388 h 6858000"/>
              <a:gd name="connsiteX845" fmla="*/ 1322467 w 7251911"/>
              <a:gd name="connsiteY845" fmla="*/ 6427388 h 6858000"/>
              <a:gd name="connsiteX846" fmla="*/ 1329979 w 7251911"/>
              <a:gd name="connsiteY846" fmla="*/ 6423686 h 6858000"/>
              <a:gd name="connsiteX847" fmla="*/ 1344944 w 7251911"/>
              <a:gd name="connsiteY847" fmla="*/ 6426145 h 6858000"/>
              <a:gd name="connsiteX848" fmla="*/ 1354623 w 7251911"/>
              <a:gd name="connsiteY848" fmla="*/ 6424709 h 6858000"/>
              <a:gd name="connsiteX849" fmla="*/ 1527340 w 7251911"/>
              <a:gd name="connsiteY849" fmla="*/ 6417117 h 6858000"/>
              <a:gd name="connsiteX850" fmla="*/ 1471020 w 7251911"/>
              <a:gd name="connsiteY850" fmla="*/ 6405727 h 6858000"/>
              <a:gd name="connsiteX851" fmla="*/ 1467265 w 7251911"/>
              <a:gd name="connsiteY851" fmla="*/ 6386745 h 6858000"/>
              <a:gd name="connsiteX852" fmla="*/ 1459755 w 7251911"/>
              <a:gd name="connsiteY852" fmla="*/ 6379152 h 6858000"/>
              <a:gd name="connsiteX853" fmla="*/ 1384661 w 7251911"/>
              <a:gd name="connsiteY853" fmla="*/ 6401931 h 6858000"/>
              <a:gd name="connsiteX854" fmla="*/ 1358378 w 7251911"/>
              <a:gd name="connsiteY854" fmla="*/ 6398134 h 6858000"/>
              <a:gd name="connsiteX855" fmla="*/ 1268264 w 7251911"/>
              <a:gd name="connsiteY855" fmla="*/ 6398134 h 6858000"/>
              <a:gd name="connsiteX856" fmla="*/ 1204434 w 7251911"/>
              <a:gd name="connsiteY856" fmla="*/ 6390541 h 6858000"/>
              <a:gd name="connsiteX857" fmla="*/ 1136849 w 7251911"/>
              <a:gd name="connsiteY857" fmla="*/ 6390541 h 6858000"/>
              <a:gd name="connsiteX858" fmla="*/ 1069264 w 7251911"/>
              <a:gd name="connsiteY858" fmla="*/ 6390541 h 6858000"/>
              <a:gd name="connsiteX859" fmla="*/ 1088038 w 7251911"/>
              <a:gd name="connsiteY859" fmla="*/ 6379152 h 6858000"/>
              <a:gd name="connsiteX860" fmla="*/ 1148113 w 7251911"/>
              <a:gd name="connsiteY860" fmla="*/ 6379152 h 6858000"/>
              <a:gd name="connsiteX861" fmla="*/ 1163132 w 7251911"/>
              <a:gd name="connsiteY861" fmla="*/ 6375355 h 6858000"/>
              <a:gd name="connsiteX862" fmla="*/ 1118076 w 7251911"/>
              <a:gd name="connsiteY862" fmla="*/ 6318408 h 6858000"/>
              <a:gd name="connsiteX863" fmla="*/ 1099302 w 7251911"/>
              <a:gd name="connsiteY863" fmla="*/ 6310815 h 6858000"/>
              <a:gd name="connsiteX864" fmla="*/ 1069264 w 7251911"/>
              <a:gd name="connsiteY864" fmla="*/ 6307019 h 6858000"/>
              <a:gd name="connsiteX865" fmla="*/ 1050491 w 7251911"/>
              <a:gd name="connsiteY865" fmla="*/ 6307019 h 6858000"/>
              <a:gd name="connsiteX866" fmla="*/ 1035472 w 7251911"/>
              <a:gd name="connsiteY866" fmla="*/ 6310815 h 6858000"/>
              <a:gd name="connsiteX867" fmla="*/ 1024207 w 7251911"/>
              <a:gd name="connsiteY867" fmla="*/ 6307019 h 6858000"/>
              <a:gd name="connsiteX868" fmla="*/ 1035472 w 7251911"/>
              <a:gd name="connsiteY868" fmla="*/ 6299426 h 6858000"/>
              <a:gd name="connsiteX869" fmla="*/ 1065509 w 7251911"/>
              <a:gd name="connsiteY869" fmla="*/ 6299426 h 6858000"/>
              <a:gd name="connsiteX870" fmla="*/ 1076774 w 7251911"/>
              <a:gd name="connsiteY870" fmla="*/ 6276647 h 6858000"/>
              <a:gd name="connsiteX871" fmla="*/ 1076774 w 7251911"/>
              <a:gd name="connsiteY871" fmla="*/ 6269054 h 6858000"/>
              <a:gd name="connsiteX872" fmla="*/ 1035472 w 7251911"/>
              <a:gd name="connsiteY872" fmla="*/ 6246276 h 6858000"/>
              <a:gd name="connsiteX873" fmla="*/ 1031717 w 7251911"/>
              <a:gd name="connsiteY873" fmla="*/ 6246276 h 6858000"/>
              <a:gd name="connsiteX874" fmla="*/ 997924 w 7251911"/>
              <a:gd name="connsiteY874" fmla="*/ 6246276 h 6858000"/>
              <a:gd name="connsiteX875" fmla="*/ 979151 w 7251911"/>
              <a:gd name="connsiteY875" fmla="*/ 6246276 h 6858000"/>
              <a:gd name="connsiteX876" fmla="*/ 964132 w 7251911"/>
              <a:gd name="connsiteY876" fmla="*/ 6253869 h 6858000"/>
              <a:gd name="connsiteX877" fmla="*/ 937849 w 7251911"/>
              <a:gd name="connsiteY877" fmla="*/ 6253869 h 6858000"/>
              <a:gd name="connsiteX878" fmla="*/ 904056 w 7251911"/>
              <a:gd name="connsiteY878" fmla="*/ 6246276 h 6858000"/>
              <a:gd name="connsiteX879" fmla="*/ 870264 w 7251911"/>
              <a:gd name="connsiteY879" fmla="*/ 6246276 h 6858000"/>
              <a:gd name="connsiteX880" fmla="*/ 836471 w 7251911"/>
              <a:gd name="connsiteY880" fmla="*/ 6253869 h 6858000"/>
              <a:gd name="connsiteX881" fmla="*/ 821452 w 7251911"/>
              <a:gd name="connsiteY881" fmla="*/ 6257665 h 6858000"/>
              <a:gd name="connsiteX882" fmla="*/ 810188 w 7251911"/>
              <a:gd name="connsiteY882" fmla="*/ 6257665 h 6858000"/>
              <a:gd name="connsiteX883" fmla="*/ 750113 w 7251911"/>
              <a:gd name="connsiteY883" fmla="*/ 6253869 h 6858000"/>
              <a:gd name="connsiteX884" fmla="*/ 746358 w 7251911"/>
              <a:gd name="connsiteY884" fmla="*/ 6238683 h 6858000"/>
              <a:gd name="connsiteX885" fmla="*/ 738848 w 7251911"/>
              <a:gd name="connsiteY885" fmla="*/ 6246276 h 6858000"/>
              <a:gd name="connsiteX886" fmla="*/ 716320 w 7251911"/>
              <a:gd name="connsiteY886" fmla="*/ 6246276 h 6858000"/>
              <a:gd name="connsiteX887" fmla="*/ 712565 w 7251911"/>
              <a:gd name="connsiteY887" fmla="*/ 6231090 h 6858000"/>
              <a:gd name="connsiteX888" fmla="*/ 705056 w 7251911"/>
              <a:gd name="connsiteY888" fmla="*/ 6238683 h 6858000"/>
              <a:gd name="connsiteX889" fmla="*/ 686282 w 7251911"/>
              <a:gd name="connsiteY889" fmla="*/ 6238683 h 6858000"/>
              <a:gd name="connsiteX890" fmla="*/ 678773 w 7251911"/>
              <a:gd name="connsiteY890" fmla="*/ 6227293 h 6858000"/>
              <a:gd name="connsiteX891" fmla="*/ 663754 w 7251911"/>
              <a:gd name="connsiteY891" fmla="*/ 6231090 h 6858000"/>
              <a:gd name="connsiteX892" fmla="*/ 637471 w 7251911"/>
              <a:gd name="connsiteY892" fmla="*/ 6227293 h 6858000"/>
              <a:gd name="connsiteX893" fmla="*/ 611188 w 7251911"/>
              <a:gd name="connsiteY893" fmla="*/ 6231090 h 6858000"/>
              <a:gd name="connsiteX894" fmla="*/ 592414 w 7251911"/>
              <a:gd name="connsiteY894" fmla="*/ 6231090 h 6858000"/>
              <a:gd name="connsiteX895" fmla="*/ 547358 w 7251911"/>
              <a:gd name="connsiteY895" fmla="*/ 6231090 h 6858000"/>
              <a:gd name="connsiteX896" fmla="*/ 509810 w 7251911"/>
              <a:gd name="connsiteY896" fmla="*/ 6227293 h 6858000"/>
              <a:gd name="connsiteX897" fmla="*/ 494791 w 7251911"/>
              <a:gd name="connsiteY897" fmla="*/ 6208311 h 6858000"/>
              <a:gd name="connsiteX898" fmla="*/ 468508 w 7251911"/>
              <a:gd name="connsiteY898" fmla="*/ 6212107 h 6858000"/>
              <a:gd name="connsiteX899" fmla="*/ 464754 w 7251911"/>
              <a:gd name="connsiteY899" fmla="*/ 6223497 h 6858000"/>
              <a:gd name="connsiteX900" fmla="*/ 476018 w 7251911"/>
              <a:gd name="connsiteY900" fmla="*/ 6231090 h 6858000"/>
              <a:gd name="connsiteX901" fmla="*/ 509810 w 7251911"/>
              <a:gd name="connsiteY901" fmla="*/ 6231090 h 6858000"/>
              <a:gd name="connsiteX902" fmla="*/ 558622 w 7251911"/>
              <a:gd name="connsiteY902" fmla="*/ 6253869 h 6858000"/>
              <a:gd name="connsiteX903" fmla="*/ 581150 w 7251911"/>
              <a:gd name="connsiteY903" fmla="*/ 6253869 h 6858000"/>
              <a:gd name="connsiteX904" fmla="*/ 693792 w 7251911"/>
              <a:gd name="connsiteY904" fmla="*/ 6265258 h 6858000"/>
              <a:gd name="connsiteX905" fmla="*/ 708811 w 7251911"/>
              <a:gd name="connsiteY905" fmla="*/ 6276647 h 6858000"/>
              <a:gd name="connsiteX906" fmla="*/ 644980 w 7251911"/>
              <a:gd name="connsiteY906" fmla="*/ 6280444 h 6858000"/>
              <a:gd name="connsiteX907" fmla="*/ 644980 w 7251911"/>
              <a:gd name="connsiteY907" fmla="*/ 6284240 h 6858000"/>
              <a:gd name="connsiteX908" fmla="*/ 708811 w 7251911"/>
              <a:gd name="connsiteY908" fmla="*/ 6284240 h 6858000"/>
              <a:gd name="connsiteX909" fmla="*/ 768886 w 7251911"/>
              <a:gd name="connsiteY909" fmla="*/ 6284240 h 6858000"/>
              <a:gd name="connsiteX910" fmla="*/ 783905 w 7251911"/>
              <a:gd name="connsiteY910" fmla="*/ 6288037 h 6858000"/>
              <a:gd name="connsiteX911" fmla="*/ 802679 w 7251911"/>
              <a:gd name="connsiteY911" fmla="*/ 6307019 h 6858000"/>
              <a:gd name="connsiteX912" fmla="*/ 832717 w 7251911"/>
              <a:gd name="connsiteY912" fmla="*/ 6310815 h 6858000"/>
              <a:gd name="connsiteX913" fmla="*/ 859000 w 7251911"/>
              <a:gd name="connsiteY913" fmla="*/ 6307019 h 6858000"/>
              <a:gd name="connsiteX914" fmla="*/ 874019 w 7251911"/>
              <a:gd name="connsiteY914" fmla="*/ 6307019 h 6858000"/>
              <a:gd name="connsiteX915" fmla="*/ 862754 w 7251911"/>
              <a:gd name="connsiteY915" fmla="*/ 6322205 h 6858000"/>
              <a:gd name="connsiteX916" fmla="*/ 870264 w 7251911"/>
              <a:gd name="connsiteY916" fmla="*/ 6337391 h 6858000"/>
              <a:gd name="connsiteX917" fmla="*/ 889037 w 7251911"/>
              <a:gd name="connsiteY917" fmla="*/ 6348780 h 6858000"/>
              <a:gd name="connsiteX918" fmla="*/ 900302 w 7251911"/>
              <a:gd name="connsiteY918" fmla="*/ 6352577 h 6858000"/>
              <a:gd name="connsiteX919" fmla="*/ 952868 w 7251911"/>
              <a:gd name="connsiteY919" fmla="*/ 6356373 h 6858000"/>
              <a:gd name="connsiteX920" fmla="*/ 960377 w 7251911"/>
              <a:gd name="connsiteY920" fmla="*/ 6363966 h 6858000"/>
              <a:gd name="connsiteX921" fmla="*/ 952868 w 7251911"/>
              <a:gd name="connsiteY921" fmla="*/ 6371559 h 6858000"/>
              <a:gd name="connsiteX922" fmla="*/ 900302 w 7251911"/>
              <a:gd name="connsiteY922" fmla="*/ 6401931 h 6858000"/>
              <a:gd name="connsiteX923" fmla="*/ 889037 w 7251911"/>
              <a:gd name="connsiteY923" fmla="*/ 6394338 h 6858000"/>
              <a:gd name="connsiteX924" fmla="*/ 874019 w 7251911"/>
              <a:gd name="connsiteY924" fmla="*/ 6367762 h 6858000"/>
              <a:gd name="connsiteX925" fmla="*/ 862754 w 7251911"/>
              <a:gd name="connsiteY925" fmla="*/ 6363966 h 6858000"/>
              <a:gd name="connsiteX926" fmla="*/ 821452 w 7251911"/>
              <a:gd name="connsiteY926" fmla="*/ 6375355 h 6858000"/>
              <a:gd name="connsiteX927" fmla="*/ 795169 w 7251911"/>
              <a:gd name="connsiteY927" fmla="*/ 6379152 h 6858000"/>
              <a:gd name="connsiteX928" fmla="*/ 780150 w 7251911"/>
              <a:gd name="connsiteY928" fmla="*/ 6360170 h 6858000"/>
              <a:gd name="connsiteX929" fmla="*/ 750113 w 7251911"/>
              <a:gd name="connsiteY929" fmla="*/ 6360170 h 6858000"/>
              <a:gd name="connsiteX930" fmla="*/ 742603 w 7251911"/>
              <a:gd name="connsiteY930" fmla="*/ 6379152 h 6858000"/>
              <a:gd name="connsiteX931" fmla="*/ 723830 w 7251911"/>
              <a:gd name="connsiteY931" fmla="*/ 6390541 h 6858000"/>
              <a:gd name="connsiteX932" fmla="*/ 701301 w 7251911"/>
              <a:gd name="connsiteY932" fmla="*/ 6398134 h 6858000"/>
              <a:gd name="connsiteX933" fmla="*/ 671263 w 7251911"/>
              <a:gd name="connsiteY933" fmla="*/ 6382948 h 6858000"/>
              <a:gd name="connsiteX934" fmla="*/ 618697 w 7251911"/>
              <a:gd name="connsiteY934" fmla="*/ 6352577 h 6858000"/>
              <a:gd name="connsiteX935" fmla="*/ 592414 w 7251911"/>
              <a:gd name="connsiteY935" fmla="*/ 6360170 h 6858000"/>
              <a:gd name="connsiteX936" fmla="*/ 562376 w 7251911"/>
              <a:gd name="connsiteY936" fmla="*/ 6375355 h 6858000"/>
              <a:gd name="connsiteX937" fmla="*/ 521074 w 7251911"/>
              <a:gd name="connsiteY937" fmla="*/ 6371559 h 6858000"/>
              <a:gd name="connsiteX938" fmla="*/ 513565 w 7251911"/>
              <a:gd name="connsiteY938" fmla="*/ 6360170 h 6858000"/>
              <a:gd name="connsiteX939" fmla="*/ 449735 w 7251911"/>
              <a:gd name="connsiteY939" fmla="*/ 6379152 h 6858000"/>
              <a:gd name="connsiteX940" fmla="*/ 408432 w 7251911"/>
              <a:gd name="connsiteY940" fmla="*/ 6379152 h 6858000"/>
              <a:gd name="connsiteX941" fmla="*/ 314564 w 7251911"/>
              <a:gd name="connsiteY941" fmla="*/ 6382948 h 6858000"/>
              <a:gd name="connsiteX942" fmla="*/ 288281 w 7251911"/>
              <a:gd name="connsiteY942" fmla="*/ 6386745 h 6858000"/>
              <a:gd name="connsiteX943" fmla="*/ 258243 w 7251911"/>
              <a:gd name="connsiteY943" fmla="*/ 6382948 h 6858000"/>
              <a:gd name="connsiteX944" fmla="*/ 224451 w 7251911"/>
              <a:gd name="connsiteY944" fmla="*/ 6382948 h 6858000"/>
              <a:gd name="connsiteX945" fmla="*/ 220696 w 7251911"/>
              <a:gd name="connsiteY945" fmla="*/ 6360170 h 6858000"/>
              <a:gd name="connsiteX946" fmla="*/ 175639 w 7251911"/>
              <a:gd name="connsiteY946" fmla="*/ 6348780 h 6858000"/>
              <a:gd name="connsiteX947" fmla="*/ 164375 w 7251911"/>
              <a:gd name="connsiteY947" fmla="*/ 6352577 h 6858000"/>
              <a:gd name="connsiteX948" fmla="*/ 156866 w 7251911"/>
              <a:gd name="connsiteY948" fmla="*/ 6341187 h 6858000"/>
              <a:gd name="connsiteX949" fmla="*/ 164375 w 7251911"/>
              <a:gd name="connsiteY949" fmla="*/ 6329798 h 6858000"/>
              <a:gd name="connsiteX950" fmla="*/ 194413 w 7251911"/>
              <a:gd name="connsiteY950" fmla="*/ 6333594 h 6858000"/>
              <a:gd name="connsiteX951" fmla="*/ 228206 w 7251911"/>
              <a:gd name="connsiteY951" fmla="*/ 6326001 h 6858000"/>
              <a:gd name="connsiteX952" fmla="*/ 239470 w 7251911"/>
              <a:gd name="connsiteY952" fmla="*/ 6303223 h 6858000"/>
              <a:gd name="connsiteX953" fmla="*/ 258243 w 7251911"/>
              <a:gd name="connsiteY953" fmla="*/ 6295630 h 6858000"/>
              <a:gd name="connsiteX954" fmla="*/ 303300 w 7251911"/>
              <a:gd name="connsiteY954" fmla="*/ 6310815 h 6858000"/>
              <a:gd name="connsiteX955" fmla="*/ 322074 w 7251911"/>
              <a:gd name="connsiteY955" fmla="*/ 6310815 h 6858000"/>
              <a:gd name="connsiteX956" fmla="*/ 329583 w 7251911"/>
              <a:gd name="connsiteY956" fmla="*/ 6299426 h 6858000"/>
              <a:gd name="connsiteX957" fmla="*/ 325828 w 7251911"/>
              <a:gd name="connsiteY957" fmla="*/ 6280444 h 6858000"/>
              <a:gd name="connsiteX958" fmla="*/ 303300 w 7251911"/>
              <a:gd name="connsiteY958" fmla="*/ 6265258 h 6858000"/>
              <a:gd name="connsiteX959" fmla="*/ 299545 w 7251911"/>
              <a:gd name="connsiteY959" fmla="*/ 6257665 h 6858000"/>
              <a:gd name="connsiteX960" fmla="*/ 307055 w 7251911"/>
              <a:gd name="connsiteY960" fmla="*/ 6253869 h 6858000"/>
              <a:gd name="connsiteX961" fmla="*/ 344602 w 7251911"/>
              <a:gd name="connsiteY961" fmla="*/ 6257665 h 6858000"/>
              <a:gd name="connsiteX962" fmla="*/ 348357 w 7251911"/>
              <a:gd name="connsiteY962" fmla="*/ 6257665 h 6858000"/>
              <a:gd name="connsiteX963" fmla="*/ 348357 w 7251911"/>
              <a:gd name="connsiteY963" fmla="*/ 6250072 h 6858000"/>
              <a:gd name="connsiteX964" fmla="*/ 352111 w 7251911"/>
              <a:gd name="connsiteY964" fmla="*/ 6238683 h 6858000"/>
              <a:gd name="connsiteX965" fmla="*/ 378394 w 7251911"/>
              <a:gd name="connsiteY965" fmla="*/ 6238683 h 6858000"/>
              <a:gd name="connsiteX966" fmla="*/ 344602 w 7251911"/>
              <a:gd name="connsiteY966" fmla="*/ 6227293 h 6858000"/>
              <a:gd name="connsiteX967" fmla="*/ 340847 w 7251911"/>
              <a:gd name="connsiteY967" fmla="*/ 6215904 h 6858000"/>
              <a:gd name="connsiteX968" fmla="*/ 329583 w 7251911"/>
              <a:gd name="connsiteY968" fmla="*/ 6193125 h 6858000"/>
              <a:gd name="connsiteX969" fmla="*/ 314564 w 7251911"/>
              <a:gd name="connsiteY969" fmla="*/ 6193125 h 6858000"/>
              <a:gd name="connsiteX970" fmla="*/ 314564 w 7251911"/>
              <a:gd name="connsiteY970" fmla="*/ 6185532 h 6858000"/>
              <a:gd name="connsiteX971" fmla="*/ 314564 w 7251911"/>
              <a:gd name="connsiteY971" fmla="*/ 6181736 h 6858000"/>
              <a:gd name="connsiteX972" fmla="*/ 385904 w 7251911"/>
              <a:gd name="connsiteY972" fmla="*/ 6166550 h 6858000"/>
              <a:gd name="connsiteX973" fmla="*/ 430961 w 7251911"/>
              <a:gd name="connsiteY973" fmla="*/ 6147568 h 6858000"/>
              <a:gd name="connsiteX974" fmla="*/ 438471 w 7251911"/>
              <a:gd name="connsiteY974" fmla="*/ 6139975 h 6858000"/>
              <a:gd name="connsiteX975" fmla="*/ 427206 w 7251911"/>
              <a:gd name="connsiteY975" fmla="*/ 6132382 h 6858000"/>
              <a:gd name="connsiteX976" fmla="*/ 393413 w 7251911"/>
              <a:gd name="connsiteY976" fmla="*/ 6132382 h 6858000"/>
              <a:gd name="connsiteX977" fmla="*/ 385904 w 7251911"/>
              <a:gd name="connsiteY977" fmla="*/ 6128585 h 6858000"/>
              <a:gd name="connsiteX978" fmla="*/ 389659 w 7251911"/>
              <a:gd name="connsiteY978" fmla="*/ 6120992 h 6858000"/>
              <a:gd name="connsiteX979" fmla="*/ 412187 w 7251911"/>
              <a:gd name="connsiteY979" fmla="*/ 6113399 h 6858000"/>
              <a:gd name="connsiteX980" fmla="*/ 445980 w 7251911"/>
              <a:gd name="connsiteY980" fmla="*/ 6113399 h 6858000"/>
              <a:gd name="connsiteX981" fmla="*/ 449735 w 7251911"/>
              <a:gd name="connsiteY981" fmla="*/ 6098213 h 6858000"/>
              <a:gd name="connsiteX982" fmla="*/ 449735 w 7251911"/>
              <a:gd name="connsiteY982" fmla="*/ 6090621 h 6858000"/>
              <a:gd name="connsiteX983" fmla="*/ 393413 w 7251911"/>
              <a:gd name="connsiteY983" fmla="*/ 6067842 h 6858000"/>
              <a:gd name="connsiteX984" fmla="*/ 261998 w 7251911"/>
              <a:gd name="connsiteY984" fmla="*/ 6075435 h 6858000"/>
              <a:gd name="connsiteX985" fmla="*/ 243224 w 7251911"/>
              <a:gd name="connsiteY985" fmla="*/ 6067842 h 6858000"/>
              <a:gd name="connsiteX986" fmla="*/ 261998 w 7251911"/>
              <a:gd name="connsiteY986" fmla="*/ 6060249 h 6858000"/>
              <a:gd name="connsiteX987" fmla="*/ 307055 w 7251911"/>
              <a:gd name="connsiteY987" fmla="*/ 6052656 h 6858000"/>
              <a:gd name="connsiteX988" fmla="*/ 355866 w 7251911"/>
              <a:gd name="connsiteY988" fmla="*/ 6052656 h 6858000"/>
              <a:gd name="connsiteX989" fmla="*/ 430961 w 7251911"/>
              <a:gd name="connsiteY989" fmla="*/ 6048859 h 6858000"/>
              <a:gd name="connsiteX990" fmla="*/ 558622 w 7251911"/>
              <a:gd name="connsiteY990" fmla="*/ 5999505 h 6858000"/>
              <a:gd name="connsiteX991" fmla="*/ 603678 w 7251911"/>
              <a:gd name="connsiteY991" fmla="*/ 5988116 h 6858000"/>
              <a:gd name="connsiteX992" fmla="*/ 618697 w 7251911"/>
              <a:gd name="connsiteY992" fmla="*/ 5984320 h 6858000"/>
              <a:gd name="connsiteX993" fmla="*/ 603678 w 7251911"/>
              <a:gd name="connsiteY993" fmla="*/ 5976727 h 6858000"/>
              <a:gd name="connsiteX994" fmla="*/ 408432 w 7251911"/>
              <a:gd name="connsiteY994" fmla="*/ 5976727 h 6858000"/>
              <a:gd name="connsiteX995" fmla="*/ 352111 w 7251911"/>
              <a:gd name="connsiteY995" fmla="*/ 5938762 h 6858000"/>
              <a:gd name="connsiteX996" fmla="*/ 352111 w 7251911"/>
              <a:gd name="connsiteY996" fmla="*/ 5931169 h 6858000"/>
              <a:gd name="connsiteX997" fmla="*/ 367130 w 7251911"/>
              <a:gd name="connsiteY997" fmla="*/ 5900797 h 6858000"/>
              <a:gd name="connsiteX998" fmla="*/ 389659 w 7251911"/>
              <a:gd name="connsiteY998" fmla="*/ 5878018 h 6858000"/>
              <a:gd name="connsiteX999" fmla="*/ 423452 w 7251911"/>
              <a:gd name="connsiteY999" fmla="*/ 5832461 h 6858000"/>
              <a:gd name="connsiteX1000" fmla="*/ 464754 w 7251911"/>
              <a:gd name="connsiteY1000" fmla="*/ 5767921 h 6858000"/>
              <a:gd name="connsiteX1001" fmla="*/ 479772 w 7251911"/>
              <a:gd name="connsiteY1001" fmla="*/ 5764125 h 6858000"/>
              <a:gd name="connsiteX1002" fmla="*/ 521074 w 7251911"/>
              <a:gd name="connsiteY1002" fmla="*/ 5756532 h 6858000"/>
              <a:gd name="connsiteX1003" fmla="*/ 536093 w 7251911"/>
              <a:gd name="connsiteY1003" fmla="*/ 5752735 h 6858000"/>
              <a:gd name="connsiteX1004" fmla="*/ 566131 w 7251911"/>
              <a:gd name="connsiteY1004" fmla="*/ 5752735 h 6858000"/>
              <a:gd name="connsiteX1005" fmla="*/ 618697 w 7251911"/>
              <a:gd name="connsiteY1005" fmla="*/ 5764125 h 6858000"/>
              <a:gd name="connsiteX1006" fmla="*/ 656245 w 7251911"/>
              <a:gd name="connsiteY1006" fmla="*/ 5760328 h 6858000"/>
              <a:gd name="connsiteX1007" fmla="*/ 688160 w 7251911"/>
              <a:gd name="connsiteY1007" fmla="*/ 5745617 h 6858000"/>
              <a:gd name="connsiteX1008" fmla="*/ 703517 w 7251911"/>
              <a:gd name="connsiteY1008" fmla="*/ 5739908 h 6858000"/>
              <a:gd name="connsiteX1009" fmla="*/ 695462 w 7251911"/>
              <a:gd name="connsiteY1009" fmla="*/ 5734949 h 6858000"/>
              <a:gd name="connsiteX1010" fmla="*/ 729265 w 7251911"/>
              <a:gd name="connsiteY1010" fmla="*/ 5727242 h 6858000"/>
              <a:gd name="connsiteX1011" fmla="*/ 774335 w 7251911"/>
              <a:gd name="connsiteY1011" fmla="*/ 5727242 h 6858000"/>
              <a:gd name="connsiteX1012" fmla="*/ 793114 w 7251911"/>
              <a:gd name="connsiteY1012" fmla="*/ 5711828 h 6858000"/>
              <a:gd name="connsiteX1013" fmla="*/ 804382 w 7251911"/>
              <a:gd name="connsiteY1013" fmla="*/ 5704121 h 6858000"/>
              <a:gd name="connsiteX1014" fmla="*/ 871987 w 7251911"/>
              <a:gd name="connsiteY1014" fmla="*/ 5704121 h 6858000"/>
              <a:gd name="connsiteX1015" fmla="*/ 883255 w 7251911"/>
              <a:gd name="connsiteY1015" fmla="*/ 5704121 h 6858000"/>
              <a:gd name="connsiteX1016" fmla="*/ 887011 w 7251911"/>
              <a:gd name="connsiteY1016" fmla="*/ 5696414 h 6858000"/>
              <a:gd name="connsiteX1017" fmla="*/ 887011 w 7251911"/>
              <a:gd name="connsiteY1017" fmla="*/ 5692561 h 6858000"/>
              <a:gd name="connsiteX1018" fmla="*/ 883255 w 7251911"/>
              <a:gd name="connsiteY1018" fmla="*/ 5692561 h 6858000"/>
              <a:gd name="connsiteX1019" fmla="*/ 804382 w 7251911"/>
              <a:gd name="connsiteY1019" fmla="*/ 5684854 h 6858000"/>
              <a:gd name="connsiteX1020" fmla="*/ 751800 w 7251911"/>
              <a:gd name="connsiteY1020" fmla="*/ 5677147 h 6858000"/>
              <a:gd name="connsiteX1021" fmla="*/ 744288 w 7251911"/>
              <a:gd name="connsiteY1021" fmla="*/ 5673294 h 6858000"/>
              <a:gd name="connsiteX1022" fmla="*/ 680439 w 7251911"/>
              <a:gd name="connsiteY1022" fmla="*/ 5681001 h 6858000"/>
              <a:gd name="connsiteX1023" fmla="*/ 650392 w 7251911"/>
              <a:gd name="connsiteY1023" fmla="*/ 5684854 h 6858000"/>
              <a:gd name="connsiteX1024" fmla="*/ 631612 w 7251911"/>
              <a:gd name="connsiteY1024" fmla="*/ 5673294 h 6858000"/>
              <a:gd name="connsiteX1025" fmla="*/ 639124 w 7251911"/>
              <a:gd name="connsiteY1025" fmla="*/ 5650173 h 6858000"/>
              <a:gd name="connsiteX1026" fmla="*/ 672927 w 7251911"/>
              <a:gd name="connsiteY1026" fmla="*/ 5638613 h 6858000"/>
              <a:gd name="connsiteX1027" fmla="*/ 706729 w 7251911"/>
              <a:gd name="connsiteY1027" fmla="*/ 5638613 h 6858000"/>
              <a:gd name="connsiteX1028" fmla="*/ 721753 w 7251911"/>
              <a:gd name="connsiteY1028" fmla="*/ 5634760 h 6858000"/>
              <a:gd name="connsiteX1029" fmla="*/ 684195 w 7251911"/>
              <a:gd name="connsiteY1029" fmla="*/ 5630906 h 6858000"/>
              <a:gd name="connsiteX1030" fmla="*/ 691706 w 7251911"/>
              <a:gd name="connsiteY1030" fmla="*/ 5603932 h 6858000"/>
              <a:gd name="connsiteX1031" fmla="*/ 714241 w 7251911"/>
              <a:gd name="connsiteY1031" fmla="*/ 5596226 h 6858000"/>
              <a:gd name="connsiteX1032" fmla="*/ 717997 w 7251911"/>
              <a:gd name="connsiteY1032" fmla="*/ 5584665 h 6858000"/>
              <a:gd name="connsiteX1033" fmla="*/ 710485 w 7251911"/>
              <a:gd name="connsiteY1033" fmla="*/ 5580812 h 6858000"/>
              <a:gd name="connsiteX1034" fmla="*/ 657904 w 7251911"/>
              <a:gd name="connsiteY1034" fmla="*/ 5584665 h 6858000"/>
              <a:gd name="connsiteX1035" fmla="*/ 624101 w 7251911"/>
              <a:gd name="connsiteY1035" fmla="*/ 5584665 h 6858000"/>
              <a:gd name="connsiteX1036" fmla="*/ 590298 w 7251911"/>
              <a:gd name="connsiteY1036" fmla="*/ 5573105 h 6858000"/>
              <a:gd name="connsiteX1037" fmla="*/ 567763 w 7251911"/>
              <a:gd name="connsiteY1037" fmla="*/ 5553838 h 6858000"/>
              <a:gd name="connsiteX1038" fmla="*/ 548983 w 7251911"/>
              <a:gd name="connsiteY1038" fmla="*/ 5542277 h 6858000"/>
              <a:gd name="connsiteX1039" fmla="*/ 530204 w 7251911"/>
              <a:gd name="connsiteY1039" fmla="*/ 5542277 h 6858000"/>
              <a:gd name="connsiteX1040" fmla="*/ 522693 w 7251911"/>
              <a:gd name="connsiteY1040" fmla="*/ 5523010 h 6858000"/>
              <a:gd name="connsiteX1041" fmla="*/ 541472 w 7251911"/>
              <a:gd name="connsiteY1041" fmla="*/ 5507597 h 6858000"/>
              <a:gd name="connsiteX1042" fmla="*/ 586542 w 7251911"/>
              <a:gd name="connsiteY1042" fmla="*/ 5507597 h 6858000"/>
              <a:gd name="connsiteX1043" fmla="*/ 635368 w 7251911"/>
              <a:gd name="connsiteY1043" fmla="*/ 5507597 h 6858000"/>
              <a:gd name="connsiteX1044" fmla="*/ 676683 w 7251911"/>
              <a:gd name="connsiteY1044" fmla="*/ 5499890 h 6858000"/>
              <a:gd name="connsiteX1045" fmla="*/ 678503 w 7251911"/>
              <a:gd name="connsiteY1045" fmla="*/ 5498620 h 6858000"/>
              <a:gd name="connsiteX1046" fmla="*/ 656245 w 7251911"/>
              <a:gd name="connsiteY1046" fmla="*/ 5488360 h 6858000"/>
              <a:gd name="connsiteX1047" fmla="*/ 618697 w 7251911"/>
              <a:gd name="connsiteY1047" fmla="*/ 5484564 h 6858000"/>
              <a:gd name="connsiteX1048" fmla="*/ 566131 w 7251911"/>
              <a:gd name="connsiteY1048" fmla="*/ 5495953 h 6858000"/>
              <a:gd name="connsiteX1049" fmla="*/ 536093 w 7251911"/>
              <a:gd name="connsiteY1049" fmla="*/ 5495953 h 6858000"/>
              <a:gd name="connsiteX1050" fmla="*/ 521074 w 7251911"/>
              <a:gd name="connsiteY1050" fmla="*/ 5492157 h 6858000"/>
              <a:gd name="connsiteX1051" fmla="*/ 479772 w 7251911"/>
              <a:gd name="connsiteY1051" fmla="*/ 5484564 h 6858000"/>
              <a:gd name="connsiteX1052" fmla="*/ 464754 w 7251911"/>
              <a:gd name="connsiteY1052" fmla="*/ 5480767 h 6858000"/>
              <a:gd name="connsiteX1053" fmla="*/ 423452 w 7251911"/>
              <a:gd name="connsiteY1053" fmla="*/ 5416228 h 6858000"/>
              <a:gd name="connsiteX1054" fmla="*/ 389659 w 7251911"/>
              <a:gd name="connsiteY1054" fmla="*/ 5370670 h 6858000"/>
              <a:gd name="connsiteX1055" fmla="*/ 367130 w 7251911"/>
              <a:gd name="connsiteY1055" fmla="*/ 5347891 h 6858000"/>
              <a:gd name="connsiteX1056" fmla="*/ 352111 w 7251911"/>
              <a:gd name="connsiteY1056" fmla="*/ 5317519 h 6858000"/>
              <a:gd name="connsiteX1057" fmla="*/ 352111 w 7251911"/>
              <a:gd name="connsiteY1057" fmla="*/ 5309927 h 6858000"/>
              <a:gd name="connsiteX1058" fmla="*/ 408432 w 7251911"/>
              <a:gd name="connsiteY1058" fmla="*/ 5271962 h 6858000"/>
              <a:gd name="connsiteX1059" fmla="*/ 603678 w 7251911"/>
              <a:gd name="connsiteY1059" fmla="*/ 5271962 h 6858000"/>
              <a:gd name="connsiteX1060" fmla="*/ 618697 w 7251911"/>
              <a:gd name="connsiteY1060" fmla="*/ 5264369 h 6858000"/>
              <a:gd name="connsiteX1061" fmla="*/ 603678 w 7251911"/>
              <a:gd name="connsiteY1061" fmla="*/ 5260572 h 6858000"/>
              <a:gd name="connsiteX1062" fmla="*/ 558622 w 7251911"/>
              <a:gd name="connsiteY1062" fmla="*/ 5249183 h 6858000"/>
              <a:gd name="connsiteX1063" fmla="*/ 430961 w 7251911"/>
              <a:gd name="connsiteY1063" fmla="*/ 5199829 h 6858000"/>
              <a:gd name="connsiteX1064" fmla="*/ 355866 w 7251911"/>
              <a:gd name="connsiteY1064" fmla="*/ 5196033 h 6858000"/>
              <a:gd name="connsiteX1065" fmla="*/ 307055 w 7251911"/>
              <a:gd name="connsiteY1065" fmla="*/ 5196033 h 6858000"/>
              <a:gd name="connsiteX1066" fmla="*/ 261998 w 7251911"/>
              <a:gd name="connsiteY1066" fmla="*/ 5188440 h 6858000"/>
              <a:gd name="connsiteX1067" fmla="*/ 243224 w 7251911"/>
              <a:gd name="connsiteY1067" fmla="*/ 5180847 h 6858000"/>
              <a:gd name="connsiteX1068" fmla="*/ 261998 w 7251911"/>
              <a:gd name="connsiteY1068" fmla="*/ 5173254 h 6858000"/>
              <a:gd name="connsiteX1069" fmla="*/ 393413 w 7251911"/>
              <a:gd name="connsiteY1069" fmla="*/ 5180847 h 6858000"/>
              <a:gd name="connsiteX1070" fmla="*/ 449735 w 7251911"/>
              <a:gd name="connsiteY1070" fmla="*/ 5158068 h 6858000"/>
              <a:gd name="connsiteX1071" fmla="*/ 449735 w 7251911"/>
              <a:gd name="connsiteY1071" fmla="*/ 5150475 h 6858000"/>
              <a:gd name="connsiteX1072" fmla="*/ 445980 w 7251911"/>
              <a:gd name="connsiteY1072" fmla="*/ 5135289 h 6858000"/>
              <a:gd name="connsiteX1073" fmla="*/ 412187 w 7251911"/>
              <a:gd name="connsiteY1073" fmla="*/ 5135289 h 6858000"/>
              <a:gd name="connsiteX1074" fmla="*/ 389659 w 7251911"/>
              <a:gd name="connsiteY1074" fmla="*/ 5127696 h 6858000"/>
              <a:gd name="connsiteX1075" fmla="*/ 385904 w 7251911"/>
              <a:gd name="connsiteY1075" fmla="*/ 5120103 h 6858000"/>
              <a:gd name="connsiteX1076" fmla="*/ 393413 w 7251911"/>
              <a:gd name="connsiteY1076" fmla="*/ 5116307 h 6858000"/>
              <a:gd name="connsiteX1077" fmla="*/ 427206 w 7251911"/>
              <a:gd name="connsiteY1077" fmla="*/ 5116307 h 6858000"/>
              <a:gd name="connsiteX1078" fmla="*/ 438471 w 7251911"/>
              <a:gd name="connsiteY1078" fmla="*/ 5108714 h 6858000"/>
              <a:gd name="connsiteX1079" fmla="*/ 430961 w 7251911"/>
              <a:gd name="connsiteY1079" fmla="*/ 5101121 h 6858000"/>
              <a:gd name="connsiteX1080" fmla="*/ 385904 w 7251911"/>
              <a:gd name="connsiteY1080" fmla="*/ 5082139 h 6858000"/>
              <a:gd name="connsiteX1081" fmla="*/ 314564 w 7251911"/>
              <a:gd name="connsiteY1081" fmla="*/ 5066953 h 6858000"/>
              <a:gd name="connsiteX1082" fmla="*/ 314564 w 7251911"/>
              <a:gd name="connsiteY1082" fmla="*/ 5063156 h 6858000"/>
              <a:gd name="connsiteX1083" fmla="*/ 314564 w 7251911"/>
              <a:gd name="connsiteY1083" fmla="*/ 5055563 h 6858000"/>
              <a:gd name="connsiteX1084" fmla="*/ 329583 w 7251911"/>
              <a:gd name="connsiteY1084" fmla="*/ 5055563 h 6858000"/>
              <a:gd name="connsiteX1085" fmla="*/ 340847 w 7251911"/>
              <a:gd name="connsiteY1085" fmla="*/ 5032785 h 6858000"/>
              <a:gd name="connsiteX1086" fmla="*/ 344602 w 7251911"/>
              <a:gd name="connsiteY1086" fmla="*/ 5021395 h 6858000"/>
              <a:gd name="connsiteX1087" fmla="*/ 378394 w 7251911"/>
              <a:gd name="connsiteY1087" fmla="*/ 5010006 h 6858000"/>
              <a:gd name="connsiteX1088" fmla="*/ 352111 w 7251911"/>
              <a:gd name="connsiteY1088" fmla="*/ 5010006 h 6858000"/>
              <a:gd name="connsiteX1089" fmla="*/ 348357 w 7251911"/>
              <a:gd name="connsiteY1089" fmla="*/ 4998616 h 6858000"/>
              <a:gd name="connsiteX1090" fmla="*/ 348357 w 7251911"/>
              <a:gd name="connsiteY1090" fmla="*/ 4991023 h 6858000"/>
              <a:gd name="connsiteX1091" fmla="*/ 344602 w 7251911"/>
              <a:gd name="connsiteY1091" fmla="*/ 4991023 h 6858000"/>
              <a:gd name="connsiteX1092" fmla="*/ 307055 w 7251911"/>
              <a:gd name="connsiteY1092" fmla="*/ 4994820 h 6858000"/>
              <a:gd name="connsiteX1093" fmla="*/ 299545 w 7251911"/>
              <a:gd name="connsiteY1093" fmla="*/ 4991023 h 6858000"/>
              <a:gd name="connsiteX1094" fmla="*/ 303300 w 7251911"/>
              <a:gd name="connsiteY1094" fmla="*/ 4983431 h 6858000"/>
              <a:gd name="connsiteX1095" fmla="*/ 325828 w 7251911"/>
              <a:gd name="connsiteY1095" fmla="*/ 4968245 h 6858000"/>
              <a:gd name="connsiteX1096" fmla="*/ 329583 w 7251911"/>
              <a:gd name="connsiteY1096" fmla="*/ 4949262 h 6858000"/>
              <a:gd name="connsiteX1097" fmla="*/ 322074 w 7251911"/>
              <a:gd name="connsiteY1097" fmla="*/ 4937873 h 6858000"/>
              <a:gd name="connsiteX1098" fmla="*/ 303300 w 7251911"/>
              <a:gd name="connsiteY1098" fmla="*/ 4937873 h 6858000"/>
              <a:gd name="connsiteX1099" fmla="*/ 258243 w 7251911"/>
              <a:gd name="connsiteY1099" fmla="*/ 4953059 h 6858000"/>
              <a:gd name="connsiteX1100" fmla="*/ 239470 w 7251911"/>
              <a:gd name="connsiteY1100" fmla="*/ 4945466 h 6858000"/>
              <a:gd name="connsiteX1101" fmla="*/ 228206 w 7251911"/>
              <a:gd name="connsiteY1101" fmla="*/ 4922687 h 6858000"/>
              <a:gd name="connsiteX1102" fmla="*/ 194413 w 7251911"/>
              <a:gd name="connsiteY1102" fmla="*/ 4915094 h 6858000"/>
              <a:gd name="connsiteX1103" fmla="*/ 164375 w 7251911"/>
              <a:gd name="connsiteY1103" fmla="*/ 4918891 h 6858000"/>
              <a:gd name="connsiteX1104" fmla="*/ 156866 w 7251911"/>
              <a:gd name="connsiteY1104" fmla="*/ 4907501 h 6858000"/>
              <a:gd name="connsiteX1105" fmla="*/ 164375 w 7251911"/>
              <a:gd name="connsiteY1105" fmla="*/ 4896112 h 6858000"/>
              <a:gd name="connsiteX1106" fmla="*/ 175639 w 7251911"/>
              <a:gd name="connsiteY1106" fmla="*/ 4899908 h 6858000"/>
              <a:gd name="connsiteX1107" fmla="*/ 220696 w 7251911"/>
              <a:gd name="connsiteY1107" fmla="*/ 4888519 h 6858000"/>
              <a:gd name="connsiteX1108" fmla="*/ 224451 w 7251911"/>
              <a:gd name="connsiteY1108" fmla="*/ 4865740 h 6858000"/>
              <a:gd name="connsiteX1109" fmla="*/ 258243 w 7251911"/>
              <a:gd name="connsiteY1109" fmla="*/ 4865740 h 6858000"/>
              <a:gd name="connsiteX1110" fmla="*/ 288281 w 7251911"/>
              <a:gd name="connsiteY1110" fmla="*/ 4861944 h 6858000"/>
              <a:gd name="connsiteX1111" fmla="*/ 314564 w 7251911"/>
              <a:gd name="connsiteY1111" fmla="*/ 4865740 h 6858000"/>
              <a:gd name="connsiteX1112" fmla="*/ 408432 w 7251911"/>
              <a:gd name="connsiteY1112" fmla="*/ 4869537 h 6858000"/>
              <a:gd name="connsiteX1113" fmla="*/ 449735 w 7251911"/>
              <a:gd name="connsiteY1113" fmla="*/ 4869537 h 6858000"/>
              <a:gd name="connsiteX1114" fmla="*/ 513565 w 7251911"/>
              <a:gd name="connsiteY1114" fmla="*/ 4888519 h 6858000"/>
              <a:gd name="connsiteX1115" fmla="*/ 521074 w 7251911"/>
              <a:gd name="connsiteY1115" fmla="*/ 4877129 h 6858000"/>
              <a:gd name="connsiteX1116" fmla="*/ 562376 w 7251911"/>
              <a:gd name="connsiteY1116" fmla="*/ 4873333 h 6858000"/>
              <a:gd name="connsiteX1117" fmla="*/ 592414 w 7251911"/>
              <a:gd name="connsiteY1117" fmla="*/ 4888519 h 6858000"/>
              <a:gd name="connsiteX1118" fmla="*/ 618697 w 7251911"/>
              <a:gd name="connsiteY1118" fmla="*/ 4896112 h 6858000"/>
              <a:gd name="connsiteX1119" fmla="*/ 671263 w 7251911"/>
              <a:gd name="connsiteY1119" fmla="*/ 4865740 h 6858000"/>
              <a:gd name="connsiteX1120" fmla="*/ 701301 w 7251911"/>
              <a:gd name="connsiteY1120" fmla="*/ 4850554 h 6858000"/>
              <a:gd name="connsiteX1121" fmla="*/ 723830 w 7251911"/>
              <a:gd name="connsiteY1121" fmla="*/ 4858147 h 6858000"/>
              <a:gd name="connsiteX1122" fmla="*/ 742603 w 7251911"/>
              <a:gd name="connsiteY1122" fmla="*/ 4869537 h 6858000"/>
              <a:gd name="connsiteX1123" fmla="*/ 750113 w 7251911"/>
              <a:gd name="connsiteY1123" fmla="*/ 4888519 h 6858000"/>
              <a:gd name="connsiteX1124" fmla="*/ 780150 w 7251911"/>
              <a:gd name="connsiteY1124" fmla="*/ 4888519 h 6858000"/>
              <a:gd name="connsiteX1125" fmla="*/ 795169 w 7251911"/>
              <a:gd name="connsiteY1125" fmla="*/ 4869537 h 6858000"/>
              <a:gd name="connsiteX1126" fmla="*/ 802294 w 7251911"/>
              <a:gd name="connsiteY1126" fmla="*/ 4870566 h 6858000"/>
              <a:gd name="connsiteX1127" fmla="*/ 834077 w 7251911"/>
              <a:gd name="connsiteY1127" fmla="*/ 4868245 h 6858000"/>
              <a:gd name="connsiteX1128" fmla="*/ 879147 w 7251911"/>
              <a:gd name="connsiteY1128" fmla="*/ 4868245 h 6858000"/>
              <a:gd name="connsiteX1129" fmla="*/ 881239 w 7251911"/>
              <a:gd name="connsiteY1129" fmla="*/ 4868150 h 6858000"/>
              <a:gd name="connsiteX1130" fmla="*/ 889037 w 7251911"/>
              <a:gd name="connsiteY1130" fmla="*/ 4854351 h 6858000"/>
              <a:gd name="connsiteX1131" fmla="*/ 889298 w 7251911"/>
              <a:gd name="connsiteY1131" fmla="*/ 4853737 h 6858000"/>
              <a:gd name="connsiteX1132" fmla="*/ 856612 w 7251911"/>
              <a:gd name="connsiteY1132" fmla="*/ 4852203 h 6858000"/>
              <a:gd name="connsiteX1133" fmla="*/ 849100 w 7251911"/>
              <a:gd name="connsiteY1133" fmla="*/ 4850969 h 6858000"/>
              <a:gd name="connsiteX1134" fmla="*/ 785251 w 7251911"/>
              <a:gd name="connsiteY1134" fmla="*/ 4853437 h 6858000"/>
              <a:gd name="connsiteX1135" fmla="*/ 755204 w 7251911"/>
              <a:gd name="connsiteY1135" fmla="*/ 4854671 h 6858000"/>
              <a:gd name="connsiteX1136" fmla="*/ 736425 w 7251911"/>
              <a:gd name="connsiteY1136" fmla="*/ 4850969 h 6858000"/>
              <a:gd name="connsiteX1137" fmla="*/ 743936 w 7251911"/>
              <a:gd name="connsiteY1137" fmla="*/ 4843565 h 6858000"/>
              <a:gd name="connsiteX1138" fmla="*/ 777739 w 7251911"/>
              <a:gd name="connsiteY1138" fmla="*/ 4839863 h 6858000"/>
              <a:gd name="connsiteX1139" fmla="*/ 811542 w 7251911"/>
              <a:gd name="connsiteY1139" fmla="*/ 4839863 h 6858000"/>
              <a:gd name="connsiteX1140" fmla="*/ 826565 w 7251911"/>
              <a:gd name="connsiteY1140" fmla="*/ 4838629 h 6858000"/>
              <a:gd name="connsiteX1141" fmla="*/ 789007 w 7251911"/>
              <a:gd name="connsiteY1141" fmla="*/ 4837395 h 6858000"/>
              <a:gd name="connsiteX1142" fmla="*/ 796518 w 7251911"/>
              <a:gd name="connsiteY1142" fmla="*/ 4828757 h 6858000"/>
              <a:gd name="connsiteX1143" fmla="*/ 819054 w 7251911"/>
              <a:gd name="connsiteY1143" fmla="*/ 4826289 h 6858000"/>
              <a:gd name="connsiteX1144" fmla="*/ 822809 w 7251911"/>
              <a:gd name="connsiteY1144" fmla="*/ 4822587 h 6858000"/>
              <a:gd name="connsiteX1145" fmla="*/ 815298 w 7251911"/>
              <a:gd name="connsiteY1145" fmla="*/ 4821353 h 6858000"/>
              <a:gd name="connsiteX1146" fmla="*/ 762716 w 7251911"/>
              <a:gd name="connsiteY1146" fmla="*/ 4822587 h 6858000"/>
              <a:gd name="connsiteX1147" fmla="*/ 728913 w 7251911"/>
              <a:gd name="connsiteY1147" fmla="*/ 4822587 h 6858000"/>
              <a:gd name="connsiteX1148" fmla="*/ 695110 w 7251911"/>
              <a:gd name="connsiteY1148" fmla="*/ 4818885 h 6858000"/>
              <a:gd name="connsiteX1149" fmla="*/ 672575 w 7251911"/>
              <a:gd name="connsiteY1149" fmla="*/ 4812715 h 6858000"/>
              <a:gd name="connsiteX1150" fmla="*/ 653796 w 7251911"/>
              <a:gd name="connsiteY1150" fmla="*/ 4809013 h 6858000"/>
              <a:gd name="connsiteX1151" fmla="*/ 635017 w 7251911"/>
              <a:gd name="connsiteY1151" fmla="*/ 4809013 h 6858000"/>
              <a:gd name="connsiteX1152" fmla="*/ 627505 w 7251911"/>
              <a:gd name="connsiteY1152" fmla="*/ 4802843 h 6858000"/>
              <a:gd name="connsiteX1153" fmla="*/ 646284 w 7251911"/>
              <a:gd name="connsiteY1153" fmla="*/ 4797907 h 6858000"/>
              <a:gd name="connsiteX1154" fmla="*/ 691354 w 7251911"/>
              <a:gd name="connsiteY1154" fmla="*/ 4797907 h 6858000"/>
              <a:gd name="connsiteX1155" fmla="*/ 740181 w 7251911"/>
              <a:gd name="connsiteY1155" fmla="*/ 4797907 h 6858000"/>
              <a:gd name="connsiteX1156" fmla="*/ 781495 w 7251911"/>
              <a:gd name="connsiteY1156" fmla="*/ 4795439 h 6858000"/>
              <a:gd name="connsiteX1157" fmla="*/ 796518 w 7251911"/>
              <a:gd name="connsiteY1157" fmla="*/ 4785567 h 6858000"/>
              <a:gd name="connsiteX1158" fmla="*/ 815298 w 7251911"/>
              <a:gd name="connsiteY1158" fmla="*/ 4779396 h 6858000"/>
              <a:gd name="connsiteX1159" fmla="*/ 856612 w 7251911"/>
              <a:gd name="connsiteY1159" fmla="*/ 4780630 h 6858000"/>
              <a:gd name="connsiteX1160" fmla="*/ 875391 w 7251911"/>
              <a:gd name="connsiteY1160" fmla="*/ 4778162 h 6858000"/>
              <a:gd name="connsiteX1161" fmla="*/ 890415 w 7251911"/>
              <a:gd name="connsiteY1161" fmla="*/ 4775694 h 6858000"/>
              <a:gd name="connsiteX1162" fmla="*/ 935485 w 7251911"/>
              <a:gd name="connsiteY1162" fmla="*/ 4775694 h 6858000"/>
              <a:gd name="connsiteX1163" fmla="*/ 980555 w 7251911"/>
              <a:gd name="connsiteY1163" fmla="*/ 4773226 h 6858000"/>
              <a:gd name="connsiteX1164" fmla="*/ 1040649 w 7251911"/>
              <a:gd name="connsiteY1164" fmla="*/ 4770758 h 6858000"/>
              <a:gd name="connsiteX1165" fmla="*/ 1047947 w 7251911"/>
              <a:gd name="connsiteY1165" fmla="*/ 4770758 h 6858000"/>
              <a:gd name="connsiteX1166" fmla="*/ 1047303 w 7251911"/>
              <a:gd name="connsiteY1166" fmla="*/ 4770433 h 6858000"/>
              <a:gd name="connsiteX1167" fmla="*/ 1055751 w 7251911"/>
              <a:gd name="connsiteY1167" fmla="*/ 4763314 h 6858000"/>
              <a:gd name="connsiteX1168" fmla="*/ 1055751 w 7251911"/>
              <a:gd name="connsiteY1168" fmla="*/ 4751925 h 6858000"/>
              <a:gd name="connsiteX1169" fmla="*/ 1047772 w 7251911"/>
              <a:gd name="connsiteY1169" fmla="*/ 4745756 h 6858000"/>
              <a:gd name="connsiteX1170" fmla="*/ 1048128 w 7251911"/>
              <a:gd name="connsiteY1170" fmla="*/ 4738922 h 6858000"/>
              <a:gd name="connsiteX1171" fmla="*/ 1009189 w 7251911"/>
              <a:gd name="connsiteY1171" fmla="*/ 4744253 h 6858000"/>
              <a:gd name="connsiteX1172" fmla="*/ 997924 w 7251911"/>
              <a:gd name="connsiteY1172" fmla="*/ 4744253 h 6858000"/>
              <a:gd name="connsiteX1173" fmla="*/ 907811 w 7251911"/>
              <a:gd name="connsiteY1173" fmla="*/ 4736660 h 6858000"/>
              <a:gd name="connsiteX1174" fmla="*/ 851490 w 7251911"/>
              <a:gd name="connsiteY1174" fmla="*/ 4748050 h 6858000"/>
              <a:gd name="connsiteX1175" fmla="*/ 798924 w 7251911"/>
              <a:gd name="connsiteY1175" fmla="*/ 4751846 h 6858000"/>
              <a:gd name="connsiteX1176" fmla="*/ 750113 w 7251911"/>
              <a:gd name="connsiteY1176" fmla="*/ 4740457 h 6858000"/>
              <a:gd name="connsiteX1177" fmla="*/ 618697 w 7251911"/>
              <a:gd name="connsiteY1177" fmla="*/ 4706289 h 6858000"/>
              <a:gd name="connsiteX1178" fmla="*/ 543603 w 7251911"/>
              <a:gd name="connsiteY1178" fmla="*/ 4706289 h 6858000"/>
              <a:gd name="connsiteX1179" fmla="*/ 528584 w 7251911"/>
              <a:gd name="connsiteY1179" fmla="*/ 4702492 h 6858000"/>
              <a:gd name="connsiteX1180" fmla="*/ 536093 w 7251911"/>
              <a:gd name="connsiteY1180" fmla="*/ 4687306 h 6858000"/>
              <a:gd name="connsiteX1181" fmla="*/ 577395 w 7251911"/>
              <a:gd name="connsiteY1181" fmla="*/ 4672120 h 6858000"/>
              <a:gd name="connsiteX1182" fmla="*/ 633716 w 7251911"/>
              <a:gd name="connsiteY1182" fmla="*/ 4656935 h 6858000"/>
              <a:gd name="connsiteX1183" fmla="*/ 618697 w 7251911"/>
              <a:gd name="connsiteY1183" fmla="*/ 4645545 h 6858000"/>
              <a:gd name="connsiteX1184" fmla="*/ 581150 w 7251911"/>
              <a:gd name="connsiteY1184" fmla="*/ 4630359 h 6858000"/>
              <a:gd name="connsiteX1185" fmla="*/ 573641 w 7251911"/>
              <a:gd name="connsiteY1185" fmla="*/ 4618970 h 6858000"/>
              <a:gd name="connsiteX1186" fmla="*/ 584905 w 7251911"/>
              <a:gd name="connsiteY1186" fmla="*/ 4615173 h 6858000"/>
              <a:gd name="connsiteX1187" fmla="*/ 599924 w 7251911"/>
              <a:gd name="connsiteY1187" fmla="*/ 4615173 h 6858000"/>
              <a:gd name="connsiteX1188" fmla="*/ 659999 w 7251911"/>
              <a:gd name="connsiteY1188" fmla="*/ 4618970 h 6858000"/>
              <a:gd name="connsiteX1189" fmla="*/ 697546 w 7251911"/>
              <a:gd name="connsiteY1189" fmla="*/ 4618970 h 6858000"/>
              <a:gd name="connsiteX1190" fmla="*/ 731339 w 7251911"/>
              <a:gd name="connsiteY1190" fmla="*/ 4611377 h 6858000"/>
              <a:gd name="connsiteX1191" fmla="*/ 843981 w 7251911"/>
              <a:gd name="connsiteY1191" fmla="*/ 4607580 h 6858000"/>
              <a:gd name="connsiteX1192" fmla="*/ 855245 w 7251911"/>
              <a:gd name="connsiteY1192" fmla="*/ 4603784 h 6858000"/>
              <a:gd name="connsiteX1193" fmla="*/ 862754 w 7251911"/>
              <a:gd name="connsiteY1193" fmla="*/ 4599988 h 6858000"/>
              <a:gd name="connsiteX1194" fmla="*/ 907811 w 7251911"/>
              <a:gd name="connsiteY1194" fmla="*/ 4615173 h 6858000"/>
              <a:gd name="connsiteX1195" fmla="*/ 960377 w 7251911"/>
              <a:gd name="connsiteY1195" fmla="*/ 4607580 h 6858000"/>
              <a:gd name="connsiteX1196" fmla="*/ 967887 w 7251911"/>
              <a:gd name="connsiteY1196" fmla="*/ 4607580 h 6858000"/>
              <a:gd name="connsiteX1197" fmla="*/ 1009189 w 7251911"/>
              <a:gd name="connsiteY1197" fmla="*/ 4607580 h 6858000"/>
              <a:gd name="connsiteX1198" fmla="*/ 1054245 w 7251911"/>
              <a:gd name="connsiteY1198" fmla="*/ 4599988 h 6858000"/>
              <a:gd name="connsiteX1199" fmla="*/ 1067911 w 7251911"/>
              <a:gd name="connsiteY1199" fmla="*/ 4599988 h 6858000"/>
              <a:gd name="connsiteX1200" fmla="*/ 1068423 w 7251911"/>
              <a:gd name="connsiteY1200" fmla="*/ 4593422 h 6858000"/>
              <a:gd name="connsiteX1201" fmla="*/ 1055751 w 7251911"/>
              <a:gd name="connsiteY1201" fmla="*/ 4581084 h 6858000"/>
              <a:gd name="connsiteX1202" fmla="*/ 1055751 w 7251911"/>
              <a:gd name="connsiteY1202" fmla="*/ 4573491 h 6858000"/>
              <a:gd name="connsiteX1203" fmla="*/ 1067015 w 7251911"/>
              <a:gd name="connsiteY1203" fmla="*/ 4569695 h 6858000"/>
              <a:gd name="connsiteX1204" fmla="*/ 1104562 w 7251911"/>
              <a:gd name="connsiteY1204" fmla="*/ 4569695 h 6858000"/>
              <a:gd name="connsiteX1205" fmla="*/ 1108317 w 7251911"/>
              <a:gd name="connsiteY1205" fmla="*/ 4562102 h 6858000"/>
              <a:gd name="connsiteX1206" fmla="*/ 1104562 w 7251911"/>
              <a:gd name="connsiteY1206" fmla="*/ 4558305 h 6858000"/>
              <a:gd name="connsiteX1207" fmla="*/ 1067015 w 7251911"/>
              <a:gd name="connsiteY1207" fmla="*/ 4558305 h 6858000"/>
              <a:gd name="connsiteX1208" fmla="*/ 1029468 w 7251911"/>
              <a:gd name="connsiteY1208" fmla="*/ 4558305 h 6858000"/>
              <a:gd name="connsiteX1209" fmla="*/ 1010694 w 7251911"/>
              <a:gd name="connsiteY1209" fmla="*/ 4558305 h 6858000"/>
              <a:gd name="connsiteX1210" fmla="*/ 1004133 w 7251911"/>
              <a:gd name="connsiteY1210" fmla="*/ 4554159 h 6858000"/>
              <a:gd name="connsiteX1211" fmla="*/ 966941 w 7251911"/>
              <a:gd name="connsiteY1211" fmla="*/ 4552002 h 6858000"/>
              <a:gd name="connsiteX1212" fmla="*/ 940650 w 7251911"/>
              <a:gd name="connsiteY1212" fmla="*/ 4552002 h 6858000"/>
              <a:gd name="connsiteX1213" fmla="*/ 903092 w 7251911"/>
              <a:gd name="connsiteY1213" fmla="*/ 4553236 h 6858000"/>
              <a:gd name="connsiteX1214" fmla="*/ 865533 w 7251911"/>
              <a:gd name="connsiteY1214" fmla="*/ 4552002 h 6858000"/>
              <a:gd name="connsiteX1215" fmla="*/ 846754 w 7251911"/>
              <a:gd name="connsiteY1215" fmla="*/ 4553236 h 6858000"/>
              <a:gd name="connsiteX1216" fmla="*/ 704031 w 7251911"/>
              <a:gd name="connsiteY1216" fmla="*/ 4553236 h 6858000"/>
              <a:gd name="connsiteX1217" fmla="*/ 613891 w 7251911"/>
              <a:gd name="connsiteY1217" fmla="*/ 4552002 h 6858000"/>
              <a:gd name="connsiteX1218" fmla="*/ 595111 w 7251911"/>
              <a:gd name="connsiteY1218" fmla="*/ 4548300 h 6858000"/>
              <a:gd name="connsiteX1219" fmla="*/ 628914 w 7251911"/>
              <a:gd name="connsiteY1219" fmla="*/ 4545832 h 6858000"/>
              <a:gd name="connsiteX1220" fmla="*/ 673984 w 7251911"/>
              <a:gd name="connsiteY1220" fmla="*/ 4545832 h 6858000"/>
              <a:gd name="connsiteX1221" fmla="*/ 692764 w 7251911"/>
              <a:gd name="connsiteY1221" fmla="*/ 4540896 h 6858000"/>
              <a:gd name="connsiteX1222" fmla="*/ 704031 w 7251911"/>
              <a:gd name="connsiteY1222" fmla="*/ 4538428 h 6858000"/>
              <a:gd name="connsiteX1223" fmla="*/ 771637 w 7251911"/>
              <a:gd name="connsiteY1223" fmla="*/ 4538428 h 6858000"/>
              <a:gd name="connsiteX1224" fmla="*/ 782904 w 7251911"/>
              <a:gd name="connsiteY1224" fmla="*/ 4538428 h 6858000"/>
              <a:gd name="connsiteX1225" fmla="*/ 786660 w 7251911"/>
              <a:gd name="connsiteY1225" fmla="*/ 4535960 h 6858000"/>
              <a:gd name="connsiteX1226" fmla="*/ 786660 w 7251911"/>
              <a:gd name="connsiteY1226" fmla="*/ 4534726 h 6858000"/>
              <a:gd name="connsiteX1227" fmla="*/ 782904 w 7251911"/>
              <a:gd name="connsiteY1227" fmla="*/ 4534726 h 6858000"/>
              <a:gd name="connsiteX1228" fmla="*/ 704031 w 7251911"/>
              <a:gd name="connsiteY1228" fmla="*/ 4532258 h 6858000"/>
              <a:gd name="connsiteX1229" fmla="*/ 651449 w 7251911"/>
              <a:gd name="connsiteY1229" fmla="*/ 4529790 h 6858000"/>
              <a:gd name="connsiteX1230" fmla="*/ 643937 w 7251911"/>
              <a:gd name="connsiteY1230" fmla="*/ 4528556 h 6858000"/>
              <a:gd name="connsiteX1231" fmla="*/ 580088 w 7251911"/>
              <a:gd name="connsiteY1231" fmla="*/ 4531024 h 6858000"/>
              <a:gd name="connsiteX1232" fmla="*/ 550041 w 7251911"/>
              <a:gd name="connsiteY1232" fmla="*/ 4532258 h 6858000"/>
              <a:gd name="connsiteX1233" fmla="*/ 531262 w 7251911"/>
              <a:gd name="connsiteY1233" fmla="*/ 4528556 h 6858000"/>
              <a:gd name="connsiteX1234" fmla="*/ 538773 w 7251911"/>
              <a:gd name="connsiteY1234" fmla="*/ 4521152 h 6858000"/>
              <a:gd name="connsiteX1235" fmla="*/ 572576 w 7251911"/>
              <a:gd name="connsiteY1235" fmla="*/ 4517450 h 6858000"/>
              <a:gd name="connsiteX1236" fmla="*/ 606379 w 7251911"/>
              <a:gd name="connsiteY1236" fmla="*/ 4517450 h 6858000"/>
              <a:gd name="connsiteX1237" fmla="*/ 621402 w 7251911"/>
              <a:gd name="connsiteY1237" fmla="*/ 4516216 h 6858000"/>
              <a:gd name="connsiteX1238" fmla="*/ 583844 w 7251911"/>
              <a:gd name="connsiteY1238" fmla="*/ 4514982 h 6858000"/>
              <a:gd name="connsiteX1239" fmla="*/ 591355 w 7251911"/>
              <a:gd name="connsiteY1239" fmla="*/ 4506344 h 6858000"/>
              <a:gd name="connsiteX1240" fmla="*/ 613891 w 7251911"/>
              <a:gd name="connsiteY1240" fmla="*/ 4503876 h 6858000"/>
              <a:gd name="connsiteX1241" fmla="*/ 617646 w 7251911"/>
              <a:gd name="connsiteY1241" fmla="*/ 4500174 h 6858000"/>
              <a:gd name="connsiteX1242" fmla="*/ 610135 w 7251911"/>
              <a:gd name="connsiteY1242" fmla="*/ 4498940 h 6858000"/>
              <a:gd name="connsiteX1243" fmla="*/ 557553 w 7251911"/>
              <a:gd name="connsiteY1243" fmla="*/ 4500174 h 6858000"/>
              <a:gd name="connsiteX1244" fmla="*/ 523750 w 7251911"/>
              <a:gd name="connsiteY1244" fmla="*/ 4500174 h 6858000"/>
              <a:gd name="connsiteX1245" fmla="*/ 489947 w 7251911"/>
              <a:gd name="connsiteY1245" fmla="*/ 4496472 h 6858000"/>
              <a:gd name="connsiteX1246" fmla="*/ 467412 w 7251911"/>
              <a:gd name="connsiteY1246" fmla="*/ 4490302 h 6858000"/>
              <a:gd name="connsiteX1247" fmla="*/ 448633 w 7251911"/>
              <a:gd name="connsiteY1247" fmla="*/ 4486600 h 6858000"/>
              <a:gd name="connsiteX1248" fmla="*/ 429854 w 7251911"/>
              <a:gd name="connsiteY1248" fmla="*/ 4486600 h 6858000"/>
              <a:gd name="connsiteX1249" fmla="*/ 422342 w 7251911"/>
              <a:gd name="connsiteY1249" fmla="*/ 4480430 h 6858000"/>
              <a:gd name="connsiteX1250" fmla="*/ 441121 w 7251911"/>
              <a:gd name="connsiteY1250" fmla="*/ 4475494 h 6858000"/>
              <a:gd name="connsiteX1251" fmla="*/ 486191 w 7251911"/>
              <a:gd name="connsiteY1251" fmla="*/ 4475494 h 6858000"/>
              <a:gd name="connsiteX1252" fmla="*/ 535018 w 7251911"/>
              <a:gd name="connsiteY1252" fmla="*/ 4475494 h 6858000"/>
              <a:gd name="connsiteX1253" fmla="*/ 576332 w 7251911"/>
              <a:gd name="connsiteY1253" fmla="*/ 4473026 h 6858000"/>
              <a:gd name="connsiteX1254" fmla="*/ 591355 w 7251911"/>
              <a:gd name="connsiteY1254" fmla="*/ 4463154 h 6858000"/>
              <a:gd name="connsiteX1255" fmla="*/ 610135 w 7251911"/>
              <a:gd name="connsiteY1255" fmla="*/ 4456983 h 6858000"/>
              <a:gd name="connsiteX1256" fmla="*/ 651449 w 7251911"/>
              <a:gd name="connsiteY1256" fmla="*/ 4458217 h 6858000"/>
              <a:gd name="connsiteX1257" fmla="*/ 670228 w 7251911"/>
              <a:gd name="connsiteY1257" fmla="*/ 4455749 h 6858000"/>
              <a:gd name="connsiteX1258" fmla="*/ 685252 w 7251911"/>
              <a:gd name="connsiteY1258" fmla="*/ 4453281 h 6858000"/>
              <a:gd name="connsiteX1259" fmla="*/ 730322 w 7251911"/>
              <a:gd name="connsiteY1259" fmla="*/ 4453281 h 6858000"/>
              <a:gd name="connsiteX1260" fmla="*/ 775392 w 7251911"/>
              <a:gd name="connsiteY1260" fmla="*/ 4450813 h 6858000"/>
              <a:gd name="connsiteX1261" fmla="*/ 835486 w 7251911"/>
              <a:gd name="connsiteY1261" fmla="*/ 4448345 h 6858000"/>
              <a:gd name="connsiteX1262" fmla="*/ 842998 w 7251911"/>
              <a:gd name="connsiteY1262" fmla="*/ 4448345 h 6858000"/>
              <a:gd name="connsiteX1263" fmla="*/ 850510 w 7251911"/>
              <a:gd name="connsiteY1263" fmla="*/ 4444643 h 6858000"/>
              <a:gd name="connsiteX1264" fmla="*/ 865533 w 7251911"/>
              <a:gd name="connsiteY1264" fmla="*/ 4447111 h 6858000"/>
              <a:gd name="connsiteX1265" fmla="*/ 891824 w 7251911"/>
              <a:gd name="connsiteY1265" fmla="*/ 4444643 h 6858000"/>
              <a:gd name="connsiteX1266" fmla="*/ 918115 w 7251911"/>
              <a:gd name="connsiteY1266" fmla="*/ 4444643 h 6858000"/>
              <a:gd name="connsiteX1267" fmla="*/ 936894 w 7251911"/>
              <a:gd name="connsiteY1267" fmla="*/ 4443409 h 6858000"/>
              <a:gd name="connsiteX1268" fmla="*/ 937384 w 7251911"/>
              <a:gd name="connsiteY1268" fmla="*/ 4443382 h 6858000"/>
              <a:gd name="connsiteX1269" fmla="*/ 939354 w 7251911"/>
              <a:gd name="connsiteY1269" fmla="*/ 4440615 h 6858000"/>
              <a:gd name="connsiteX1270" fmla="*/ 969392 w 7251911"/>
              <a:gd name="connsiteY1270" fmla="*/ 4414039 h 6858000"/>
              <a:gd name="connsiteX1271" fmla="*/ 962015 w 7251911"/>
              <a:gd name="connsiteY1271" fmla="*/ 4412998 h 6858000"/>
              <a:gd name="connsiteX1272" fmla="*/ 916615 w 7251911"/>
              <a:gd name="connsiteY1272" fmla="*/ 4411985 h 6858000"/>
              <a:gd name="connsiteX1273" fmla="*/ 781445 w 7251911"/>
              <a:gd name="connsiteY1273" fmla="*/ 4404392 h 6858000"/>
              <a:gd name="connsiteX1274" fmla="*/ 766426 w 7251911"/>
              <a:gd name="connsiteY1274" fmla="*/ 4400596 h 6858000"/>
              <a:gd name="connsiteX1275" fmla="*/ 777690 w 7251911"/>
              <a:gd name="connsiteY1275" fmla="*/ 4385410 h 6858000"/>
              <a:gd name="connsiteX1276" fmla="*/ 811483 w 7251911"/>
              <a:gd name="connsiteY1276" fmla="*/ 4389206 h 6858000"/>
              <a:gd name="connsiteX1277" fmla="*/ 871558 w 7251911"/>
              <a:gd name="connsiteY1277" fmla="*/ 4393003 h 6858000"/>
              <a:gd name="connsiteX1278" fmla="*/ 901596 w 7251911"/>
              <a:gd name="connsiteY1278" fmla="*/ 4385410 h 6858000"/>
              <a:gd name="connsiteX1279" fmla="*/ 931634 w 7251911"/>
              <a:gd name="connsiteY1279" fmla="*/ 4370224 h 6858000"/>
              <a:gd name="connsiteX1280" fmla="*/ 942898 w 7251911"/>
              <a:gd name="connsiteY1280" fmla="*/ 4355038 h 6858000"/>
              <a:gd name="connsiteX1281" fmla="*/ 924124 w 7251911"/>
              <a:gd name="connsiteY1281" fmla="*/ 4351242 h 6858000"/>
              <a:gd name="connsiteX1282" fmla="*/ 818992 w 7251911"/>
              <a:gd name="connsiteY1282" fmla="*/ 4351242 h 6858000"/>
              <a:gd name="connsiteX1283" fmla="*/ 755162 w 7251911"/>
              <a:gd name="connsiteY1283" fmla="*/ 4347445 h 6858000"/>
              <a:gd name="connsiteX1284" fmla="*/ 706350 w 7251911"/>
              <a:gd name="connsiteY1284" fmla="*/ 4339852 h 6858000"/>
              <a:gd name="connsiteX1285" fmla="*/ 691331 w 7251911"/>
              <a:gd name="connsiteY1285" fmla="*/ 4332260 h 6858000"/>
              <a:gd name="connsiteX1286" fmla="*/ 691331 w 7251911"/>
              <a:gd name="connsiteY1286" fmla="*/ 4320870 h 6858000"/>
              <a:gd name="connsiteX1287" fmla="*/ 717615 w 7251911"/>
              <a:gd name="connsiteY1287" fmla="*/ 4305684 h 6858000"/>
              <a:gd name="connsiteX1288" fmla="*/ 758917 w 7251911"/>
              <a:gd name="connsiteY1288" fmla="*/ 4305684 h 6858000"/>
              <a:gd name="connsiteX1289" fmla="*/ 725124 w 7251911"/>
              <a:gd name="connsiteY1289" fmla="*/ 4301888 h 6858000"/>
              <a:gd name="connsiteX1290" fmla="*/ 646275 w 7251911"/>
              <a:gd name="connsiteY1290" fmla="*/ 4301888 h 6858000"/>
              <a:gd name="connsiteX1291" fmla="*/ 635011 w 7251911"/>
              <a:gd name="connsiteY1291" fmla="*/ 4290498 h 6858000"/>
              <a:gd name="connsiteX1292" fmla="*/ 646275 w 7251911"/>
              <a:gd name="connsiteY1292" fmla="*/ 4279109 h 6858000"/>
              <a:gd name="connsiteX1293" fmla="*/ 680067 w 7251911"/>
              <a:gd name="connsiteY1293" fmla="*/ 4279109 h 6858000"/>
              <a:gd name="connsiteX1294" fmla="*/ 713860 w 7251911"/>
              <a:gd name="connsiteY1294" fmla="*/ 4267720 h 6858000"/>
              <a:gd name="connsiteX1295" fmla="*/ 740143 w 7251911"/>
              <a:gd name="connsiteY1295" fmla="*/ 4267720 h 6858000"/>
              <a:gd name="connsiteX1296" fmla="*/ 725124 w 7251911"/>
              <a:gd name="connsiteY1296" fmla="*/ 4260127 h 6858000"/>
              <a:gd name="connsiteX1297" fmla="*/ 631256 w 7251911"/>
              <a:gd name="connsiteY1297" fmla="*/ 4260127 h 6858000"/>
              <a:gd name="connsiteX1298" fmla="*/ 616237 w 7251911"/>
              <a:gd name="connsiteY1298" fmla="*/ 4256330 h 6858000"/>
              <a:gd name="connsiteX1299" fmla="*/ 627501 w 7251911"/>
              <a:gd name="connsiteY1299" fmla="*/ 4248737 h 6858000"/>
              <a:gd name="connsiteX1300" fmla="*/ 687577 w 7251911"/>
              <a:gd name="connsiteY1300" fmla="*/ 4233551 h 6858000"/>
              <a:gd name="connsiteX1301" fmla="*/ 631256 w 7251911"/>
              <a:gd name="connsiteY1301" fmla="*/ 4233551 h 6858000"/>
              <a:gd name="connsiteX1302" fmla="*/ 623746 w 7251911"/>
              <a:gd name="connsiteY1302" fmla="*/ 4225959 h 6858000"/>
              <a:gd name="connsiteX1303" fmla="*/ 627501 w 7251911"/>
              <a:gd name="connsiteY1303" fmla="*/ 4214569 h 6858000"/>
              <a:gd name="connsiteX1304" fmla="*/ 646275 w 7251911"/>
              <a:gd name="connsiteY1304" fmla="*/ 4206976 h 6858000"/>
              <a:gd name="connsiteX1305" fmla="*/ 661294 w 7251911"/>
              <a:gd name="connsiteY1305" fmla="*/ 4206976 h 6858000"/>
              <a:gd name="connsiteX1306" fmla="*/ 758917 w 7251911"/>
              <a:gd name="connsiteY1306" fmla="*/ 4199383 h 6858000"/>
              <a:gd name="connsiteX1307" fmla="*/ 743898 w 7251911"/>
              <a:gd name="connsiteY1307" fmla="*/ 4195587 h 6858000"/>
              <a:gd name="connsiteX1308" fmla="*/ 695086 w 7251911"/>
              <a:gd name="connsiteY1308" fmla="*/ 4191790 h 6858000"/>
              <a:gd name="connsiteX1309" fmla="*/ 646275 w 7251911"/>
              <a:gd name="connsiteY1309" fmla="*/ 4195587 h 6858000"/>
              <a:gd name="connsiteX1310" fmla="*/ 627501 w 7251911"/>
              <a:gd name="connsiteY1310" fmla="*/ 4195587 h 6858000"/>
              <a:gd name="connsiteX1311" fmla="*/ 623746 w 7251911"/>
              <a:gd name="connsiteY1311" fmla="*/ 4184197 h 6858000"/>
              <a:gd name="connsiteX1312" fmla="*/ 638765 w 7251911"/>
              <a:gd name="connsiteY1312" fmla="*/ 4172808 h 6858000"/>
              <a:gd name="connsiteX1313" fmla="*/ 672558 w 7251911"/>
              <a:gd name="connsiteY1313" fmla="*/ 4176605 h 6858000"/>
              <a:gd name="connsiteX1314" fmla="*/ 717615 w 7251911"/>
              <a:gd name="connsiteY1314" fmla="*/ 4176605 h 6858000"/>
              <a:gd name="connsiteX1315" fmla="*/ 758917 w 7251911"/>
              <a:gd name="connsiteY1315" fmla="*/ 4161419 h 6858000"/>
              <a:gd name="connsiteX1316" fmla="*/ 800218 w 7251911"/>
              <a:gd name="connsiteY1316" fmla="*/ 4153826 h 6858000"/>
              <a:gd name="connsiteX1317" fmla="*/ 809465 w 7251911"/>
              <a:gd name="connsiteY1317" fmla="*/ 4150086 h 6858000"/>
              <a:gd name="connsiteX1318" fmla="*/ 800845 w 7251911"/>
              <a:gd name="connsiteY1318" fmla="*/ 4140133 h 6858000"/>
              <a:gd name="connsiteX1319" fmla="*/ 794165 w 7251911"/>
              <a:gd name="connsiteY1319" fmla="*/ 4134644 h 6858000"/>
              <a:gd name="connsiteX1320" fmla="*/ 778765 w 7251911"/>
              <a:gd name="connsiteY1320" fmla="*/ 4127251 h 6858000"/>
              <a:gd name="connsiteX1321" fmla="*/ 726257 w 7251911"/>
              <a:gd name="connsiteY1321" fmla="*/ 4127251 h 6858000"/>
              <a:gd name="connsiteX1322" fmla="*/ 719484 w 7251911"/>
              <a:gd name="connsiteY1322" fmla="*/ 4128774 h 6858000"/>
              <a:gd name="connsiteX1323" fmla="*/ 686754 w 7251911"/>
              <a:gd name="connsiteY1323" fmla="*/ 4122736 h 6858000"/>
              <a:gd name="connsiteX1324" fmla="*/ 684428 w 7251911"/>
              <a:gd name="connsiteY1324" fmla="*/ 4104060 h 6858000"/>
              <a:gd name="connsiteX1325" fmla="*/ 734203 w 7251911"/>
              <a:gd name="connsiteY1325" fmla="*/ 4086482 h 6858000"/>
              <a:gd name="connsiteX1326" fmla="*/ 769840 w 7251911"/>
              <a:gd name="connsiteY1326" fmla="*/ 4092631 h 6858000"/>
              <a:gd name="connsiteX1327" fmla="*/ 778630 w 7251911"/>
              <a:gd name="connsiteY1327" fmla="*/ 4081693 h 6858000"/>
              <a:gd name="connsiteX1328" fmla="*/ 796464 w 7251911"/>
              <a:gd name="connsiteY1328" fmla="*/ 4077896 h 6858000"/>
              <a:gd name="connsiteX1329" fmla="*/ 815237 w 7251911"/>
              <a:gd name="connsiteY1329" fmla="*/ 4074100 h 6858000"/>
              <a:gd name="connsiteX1330" fmla="*/ 811483 w 7251911"/>
              <a:gd name="connsiteY1330" fmla="*/ 4070304 h 6858000"/>
              <a:gd name="connsiteX1331" fmla="*/ 661294 w 7251911"/>
              <a:gd name="connsiteY1331" fmla="*/ 4070304 h 6858000"/>
              <a:gd name="connsiteX1332" fmla="*/ 657539 w 7251911"/>
              <a:gd name="connsiteY1332" fmla="*/ 4066507 h 6858000"/>
              <a:gd name="connsiteX1333" fmla="*/ 695086 w 7251911"/>
              <a:gd name="connsiteY1333" fmla="*/ 4055118 h 6858000"/>
              <a:gd name="connsiteX1334" fmla="*/ 665048 w 7251911"/>
              <a:gd name="connsiteY1334" fmla="*/ 4028542 h 6858000"/>
              <a:gd name="connsiteX1335" fmla="*/ 665048 w 7251911"/>
              <a:gd name="connsiteY1335" fmla="*/ 4001967 h 6858000"/>
              <a:gd name="connsiteX1336" fmla="*/ 668803 w 7251911"/>
              <a:gd name="connsiteY1336" fmla="*/ 4001967 h 6858000"/>
              <a:gd name="connsiteX1337" fmla="*/ 668803 w 7251911"/>
              <a:gd name="connsiteY1337" fmla="*/ 3990578 h 6858000"/>
              <a:gd name="connsiteX1338" fmla="*/ 665048 w 7251911"/>
              <a:gd name="connsiteY1338" fmla="*/ 3975392 h 6858000"/>
              <a:gd name="connsiteX1339" fmla="*/ 661294 w 7251911"/>
              <a:gd name="connsiteY1339" fmla="*/ 3964003 h 6858000"/>
              <a:gd name="connsiteX1340" fmla="*/ 650030 w 7251911"/>
              <a:gd name="connsiteY1340" fmla="*/ 3956410 h 6858000"/>
              <a:gd name="connsiteX1341" fmla="*/ 661294 w 7251911"/>
              <a:gd name="connsiteY1341" fmla="*/ 3945020 h 6858000"/>
              <a:gd name="connsiteX1342" fmla="*/ 706350 w 7251911"/>
              <a:gd name="connsiteY1342" fmla="*/ 3929834 h 6858000"/>
              <a:gd name="connsiteX1343" fmla="*/ 736388 w 7251911"/>
              <a:gd name="connsiteY1343" fmla="*/ 3910852 h 6858000"/>
              <a:gd name="connsiteX1344" fmla="*/ 755162 w 7251911"/>
              <a:gd name="connsiteY1344" fmla="*/ 3910852 h 6858000"/>
              <a:gd name="connsiteX1345" fmla="*/ 792709 w 7251911"/>
              <a:gd name="connsiteY1345" fmla="*/ 3910852 h 6858000"/>
              <a:gd name="connsiteX1346" fmla="*/ 830256 w 7251911"/>
              <a:gd name="connsiteY1346" fmla="*/ 3910852 h 6858000"/>
              <a:gd name="connsiteX1347" fmla="*/ 834011 w 7251911"/>
              <a:gd name="connsiteY1347" fmla="*/ 3907056 h 6858000"/>
              <a:gd name="connsiteX1348" fmla="*/ 830256 w 7251911"/>
              <a:gd name="connsiteY1348" fmla="*/ 3899463 h 6858000"/>
              <a:gd name="connsiteX1349" fmla="*/ 815982 w 7251911"/>
              <a:gd name="connsiteY1349" fmla="*/ 3898380 h 6858000"/>
              <a:gd name="connsiteX1350" fmla="*/ 767600 w 7251911"/>
              <a:gd name="connsiteY1350" fmla="*/ 3905316 h 6858000"/>
              <a:gd name="connsiteX1351" fmla="*/ 742587 w 7251911"/>
              <a:gd name="connsiteY1351" fmla="*/ 3897053 h 6858000"/>
              <a:gd name="connsiteX1352" fmla="*/ 739378 w 7251911"/>
              <a:gd name="connsiteY1352" fmla="*/ 3887337 h 6858000"/>
              <a:gd name="connsiteX1353" fmla="*/ 627935 w 7251911"/>
              <a:gd name="connsiteY1353" fmla="*/ 3843059 h 6858000"/>
              <a:gd name="connsiteX1354" fmla="*/ 620790 w 7251911"/>
              <a:gd name="connsiteY1354" fmla="*/ 3833834 h 6858000"/>
              <a:gd name="connsiteX1355" fmla="*/ 629700 w 7251911"/>
              <a:gd name="connsiteY1355" fmla="*/ 3825139 h 6858000"/>
              <a:gd name="connsiteX1356" fmla="*/ 635557 w 7251911"/>
              <a:gd name="connsiteY1356" fmla="*/ 3807973 h 6858000"/>
              <a:gd name="connsiteX1357" fmla="*/ 609816 w 7251911"/>
              <a:gd name="connsiteY1357" fmla="*/ 3809915 h 6858000"/>
              <a:gd name="connsiteX1358" fmla="*/ 552741 w 7251911"/>
              <a:gd name="connsiteY1358" fmla="*/ 3817024 h 6858000"/>
              <a:gd name="connsiteX1359" fmla="*/ 510063 w 7251911"/>
              <a:gd name="connsiteY1359" fmla="*/ 3827397 h 6858000"/>
              <a:gd name="connsiteX1360" fmla="*/ 497062 w 7251911"/>
              <a:gd name="connsiteY1360" fmla="*/ 3835338 h 6858000"/>
              <a:gd name="connsiteX1361" fmla="*/ 477381 w 7251911"/>
              <a:gd name="connsiteY1361" fmla="*/ 3837789 h 6858000"/>
              <a:gd name="connsiteX1362" fmla="*/ 475830 w 7251911"/>
              <a:gd name="connsiteY1362" fmla="*/ 3825339 h 6858000"/>
              <a:gd name="connsiteX1363" fmla="*/ 489869 w 7251911"/>
              <a:gd name="connsiteY1363" fmla="*/ 3809683 h 6858000"/>
              <a:gd name="connsiteX1364" fmla="*/ 494998 w 7251911"/>
              <a:gd name="connsiteY1364" fmla="*/ 3802722 h 6858000"/>
              <a:gd name="connsiteX1365" fmla="*/ 483034 w 7251911"/>
              <a:gd name="connsiteY1365" fmla="*/ 3802948 h 6858000"/>
              <a:gd name="connsiteX1366" fmla="*/ 469568 w 7251911"/>
              <a:gd name="connsiteY1366" fmla="*/ 3807154 h 6858000"/>
              <a:gd name="connsiteX1367" fmla="*/ 457759 w 7251911"/>
              <a:gd name="connsiteY1367" fmla="*/ 3808625 h 6858000"/>
              <a:gd name="connsiteX1368" fmla="*/ 378676 w 7251911"/>
              <a:gd name="connsiteY1368" fmla="*/ 3799510 h 6858000"/>
              <a:gd name="connsiteX1369" fmla="*/ 337346 w 7251911"/>
              <a:gd name="connsiteY1369" fmla="*/ 3804658 h 6858000"/>
              <a:gd name="connsiteX1370" fmla="*/ 312953 w 7251911"/>
              <a:gd name="connsiteY1370" fmla="*/ 3801375 h 6858000"/>
              <a:gd name="connsiteX1371" fmla="*/ 325179 w 7251911"/>
              <a:gd name="connsiteY1371" fmla="*/ 3787209 h 6858000"/>
              <a:gd name="connsiteX1372" fmla="*/ 336213 w 7251911"/>
              <a:gd name="connsiteY1372" fmla="*/ 3779513 h 6858000"/>
              <a:gd name="connsiteX1373" fmla="*/ 344812 w 7251911"/>
              <a:gd name="connsiteY1373" fmla="*/ 3768327 h 6858000"/>
              <a:gd name="connsiteX1374" fmla="*/ 324666 w 7251911"/>
              <a:gd name="connsiteY1374" fmla="*/ 3767043 h 6858000"/>
              <a:gd name="connsiteX1375" fmla="*/ 274533 w 7251911"/>
              <a:gd name="connsiteY1375" fmla="*/ 3765702 h 6858000"/>
              <a:gd name="connsiteX1376" fmla="*/ 200103 w 7251911"/>
              <a:gd name="connsiteY1376" fmla="*/ 3793937 h 6858000"/>
              <a:gd name="connsiteX1377" fmla="*/ 170319 w 7251911"/>
              <a:gd name="connsiteY1377" fmla="*/ 3811555 h 6858000"/>
              <a:gd name="connsiteX1378" fmla="*/ 161635 w 7251911"/>
              <a:gd name="connsiteY1378" fmla="*/ 3741834 h 6858000"/>
              <a:gd name="connsiteX1379" fmla="*/ 184894 w 7251911"/>
              <a:gd name="connsiteY1379" fmla="*/ 3719972 h 6858000"/>
              <a:gd name="connsiteX1380" fmla="*/ 177749 w 7251911"/>
              <a:gd name="connsiteY1380" fmla="*/ 3710747 h 6858000"/>
              <a:gd name="connsiteX1381" fmla="*/ 197275 w 7251911"/>
              <a:gd name="connsiteY1381" fmla="*/ 3707051 h 6858000"/>
              <a:gd name="connsiteX1382" fmla="*/ 211362 w 7251911"/>
              <a:gd name="connsiteY1382" fmla="*/ 3707825 h 6858000"/>
              <a:gd name="connsiteX1383" fmla="*/ 230113 w 7251911"/>
              <a:gd name="connsiteY1383" fmla="*/ 3697903 h 6858000"/>
              <a:gd name="connsiteX1384" fmla="*/ 246740 w 7251911"/>
              <a:gd name="connsiteY1384" fmla="*/ 3686982 h 6858000"/>
              <a:gd name="connsiteX1385" fmla="*/ 288691 w 7251911"/>
              <a:gd name="connsiteY1385" fmla="*/ 3686814 h 6858000"/>
              <a:gd name="connsiteX1386" fmla="*/ 328208 w 7251911"/>
              <a:gd name="connsiteY1386" fmla="*/ 3683156 h 6858000"/>
              <a:gd name="connsiteX1387" fmla="*/ 341782 w 7251911"/>
              <a:gd name="connsiteY1387" fmla="*/ 3663765 h 6858000"/>
              <a:gd name="connsiteX1388" fmla="*/ 348724 w 7251911"/>
              <a:gd name="connsiteY1388" fmla="*/ 3655315 h 6858000"/>
              <a:gd name="connsiteX1389" fmla="*/ 393001 w 7251911"/>
              <a:gd name="connsiteY1389" fmla="*/ 3673822 h 6858000"/>
              <a:gd name="connsiteX1390" fmla="*/ 404547 w 7251911"/>
              <a:gd name="connsiteY1390" fmla="*/ 3686291 h 6858000"/>
              <a:gd name="connsiteX1391" fmla="*/ 448311 w 7251911"/>
              <a:gd name="connsiteY1391" fmla="*/ 3684633 h 6858000"/>
              <a:gd name="connsiteX1392" fmla="*/ 451317 w 7251911"/>
              <a:gd name="connsiteY1392" fmla="*/ 3676673 h 6858000"/>
              <a:gd name="connsiteX1393" fmla="*/ 453857 w 7251911"/>
              <a:gd name="connsiteY1393" fmla="*/ 3664978 h 6858000"/>
              <a:gd name="connsiteX1394" fmla="*/ 472918 w 7251911"/>
              <a:gd name="connsiteY1394" fmla="*/ 3657546 h 6858000"/>
              <a:gd name="connsiteX1395" fmla="*/ 531699 w 7251911"/>
              <a:gd name="connsiteY1395" fmla="*/ 3664132 h 6858000"/>
              <a:gd name="connsiteX1396" fmla="*/ 566242 w 7251911"/>
              <a:gd name="connsiteY1396" fmla="*/ 3668680 h 6858000"/>
              <a:gd name="connsiteX1397" fmla="*/ 659936 w 7251911"/>
              <a:gd name="connsiteY1397" fmla="*/ 3650688 h 6858000"/>
              <a:gd name="connsiteX1398" fmla="*/ 687180 w 7251911"/>
              <a:gd name="connsiteY1398" fmla="*/ 3644766 h 6858000"/>
              <a:gd name="connsiteX1399" fmla="*/ 774444 w 7251911"/>
              <a:gd name="connsiteY1399" fmla="*/ 3655391 h 6858000"/>
              <a:gd name="connsiteX1400" fmla="*/ 823802 w 7251911"/>
              <a:gd name="connsiteY1400" fmla="*/ 3650507 h 6858000"/>
              <a:gd name="connsiteX1401" fmla="*/ 835030 w 7251911"/>
              <a:gd name="connsiteY1401" fmla="*/ 3648931 h 6858000"/>
              <a:gd name="connsiteX1402" fmla="*/ 826502 w 7251911"/>
              <a:gd name="connsiteY1402" fmla="*/ 3645099 h 6858000"/>
              <a:gd name="connsiteX1403" fmla="*/ 838998 w 7251911"/>
              <a:gd name="connsiteY1403" fmla="*/ 3635846 h 6858000"/>
              <a:gd name="connsiteX1404" fmla="*/ 845211 w 7251911"/>
              <a:gd name="connsiteY1404" fmla="*/ 3634915 h 6858000"/>
              <a:gd name="connsiteX1405" fmla="*/ 839170 w 7251911"/>
              <a:gd name="connsiteY1405" fmla="*/ 3634605 h 6858000"/>
              <a:gd name="connsiteX1406" fmla="*/ 801612 w 7251911"/>
              <a:gd name="connsiteY1406" fmla="*/ 3630752 h 6858000"/>
              <a:gd name="connsiteX1407" fmla="*/ 782832 w 7251911"/>
              <a:gd name="connsiteY1407" fmla="*/ 3634605 h 6858000"/>
              <a:gd name="connsiteX1408" fmla="*/ 640110 w 7251911"/>
              <a:gd name="connsiteY1408" fmla="*/ 3634605 h 6858000"/>
              <a:gd name="connsiteX1409" fmla="*/ 549969 w 7251911"/>
              <a:gd name="connsiteY1409" fmla="*/ 3630752 h 6858000"/>
              <a:gd name="connsiteX1410" fmla="*/ 531190 w 7251911"/>
              <a:gd name="connsiteY1410" fmla="*/ 3619192 h 6858000"/>
              <a:gd name="connsiteX1411" fmla="*/ 564993 w 7251911"/>
              <a:gd name="connsiteY1411" fmla="*/ 3611485 h 6858000"/>
              <a:gd name="connsiteX1412" fmla="*/ 610063 w 7251911"/>
              <a:gd name="connsiteY1412" fmla="*/ 3611485 h 6858000"/>
              <a:gd name="connsiteX1413" fmla="*/ 628842 w 7251911"/>
              <a:gd name="connsiteY1413" fmla="*/ 3596071 h 6858000"/>
              <a:gd name="connsiteX1414" fmla="*/ 640110 w 7251911"/>
              <a:gd name="connsiteY1414" fmla="*/ 3588364 h 6858000"/>
              <a:gd name="connsiteX1415" fmla="*/ 707715 w 7251911"/>
              <a:gd name="connsiteY1415" fmla="*/ 3588364 h 6858000"/>
              <a:gd name="connsiteX1416" fmla="*/ 718983 w 7251911"/>
              <a:gd name="connsiteY1416" fmla="*/ 3588364 h 6858000"/>
              <a:gd name="connsiteX1417" fmla="*/ 722739 w 7251911"/>
              <a:gd name="connsiteY1417" fmla="*/ 3580657 h 6858000"/>
              <a:gd name="connsiteX1418" fmla="*/ 722739 w 7251911"/>
              <a:gd name="connsiteY1418" fmla="*/ 3576804 h 6858000"/>
              <a:gd name="connsiteX1419" fmla="*/ 718983 w 7251911"/>
              <a:gd name="connsiteY1419" fmla="*/ 3576804 h 6858000"/>
              <a:gd name="connsiteX1420" fmla="*/ 640110 w 7251911"/>
              <a:gd name="connsiteY1420" fmla="*/ 3569097 h 6858000"/>
              <a:gd name="connsiteX1421" fmla="*/ 587528 w 7251911"/>
              <a:gd name="connsiteY1421" fmla="*/ 3561390 h 6858000"/>
              <a:gd name="connsiteX1422" fmla="*/ 580016 w 7251911"/>
              <a:gd name="connsiteY1422" fmla="*/ 3557537 h 6858000"/>
              <a:gd name="connsiteX1423" fmla="*/ 516167 w 7251911"/>
              <a:gd name="connsiteY1423" fmla="*/ 3565244 h 6858000"/>
              <a:gd name="connsiteX1424" fmla="*/ 486120 w 7251911"/>
              <a:gd name="connsiteY1424" fmla="*/ 3569097 h 6858000"/>
              <a:gd name="connsiteX1425" fmla="*/ 467340 w 7251911"/>
              <a:gd name="connsiteY1425" fmla="*/ 3557537 h 6858000"/>
              <a:gd name="connsiteX1426" fmla="*/ 474852 w 7251911"/>
              <a:gd name="connsiteY1426" fmla="*/ 3534416 h 6858000"/>
              <a:gd name="connsiteX1427" fmla="*/ 508655 w 7251911"/>
              <a:gd name="connsiteY1427" fmla="*/ 3522856 h 6858000"/>
              <a:gd name="connsiteX1428" fmla="*/ 542457 w 7251911"/>
              <a:gd name="connsiteY1428" fmla="*/ 3522856 h 6858000"/>
              <a:gd name="connsiteX1429" fmla="*/ 557481 w 7251911"/>
              <a:gd name="connsiteY1429" fmla="*/ 3519003 h 6858000"/>
              <a:gd name="connsiteX1430" fmla="*/ 519923 w 7251911"/>
              <a:gd name="connsiteY1430" fmla="*/ 3515149 h 6858000"/>
              <a:gd name="connsiteX1431" fmla="*/ 527434 w 7251911"/>
              <a:gd name="connsiteY1431" fmla="*/ 3488175 h 6858000"/>
              <a:gd name="connsiteX1432" fmla="*/ 549969 w 7251911"/>
              <a:gd name="connsiteY1432" fmla="*/ 3480469 h 6858000"/>
              <a:gd name="connsiteX1433" fmla="*/ 553725 w 7251911"/>
              <a:gd name="connsiteY1433" fmla="*/ 3468908 h 6858000"/>
              <a:gd name="connsiteX1434" fmla="*/ 546213 w 7251911"/>
              <a:gd name="connsiteY1434" fmla="*/ 3465055 h 6858000"/>
              <a:gd name="connsiteX1435" fmla="*/ 493632 w 7251911"/>
              <a:gd name="connsiteY1435" fmla="*/ 3468908 h 6858000"/>
              <a:gd name="connsiteX1436" fmla="*/ 459829 w 7251911"/>
              <a:gd name="connsiteY1436" fmla="*/ 3468908 h 6858000"/>
              <a:gd name="connsiteX1437" fmla="*/ 426026 w 7251911"/>
              <a:gd name="connsiteY1437" fmla="*/ 3457348 h 6858000"/>
              <a:gd name="connsiteX1438" fmla="*/ 403491 w 7251911"/>
              <a:gd name="connsiteY1438" fmla="*/ 3438081 h 6858000"/>
              <a:gd name="connsiteX1439" fmla="*/ 384711 w 7251911"/>
              <a:gd name="connsiteY1439" fmla="*/ 3426520 h 6858000"/>
              <a:gd name="connsiteX1440" fmla="*/ 365932 w 7251911"/>
              <a:gd name="connsiteY1440" fmla="*/ 3426520 h 6858000"/>
              <a:gd name="connsiteX1441" fmla="*/ 358421 w 7251911"/>
              <a:gd name="connsiteY1441" fmla="*/ 3407253 h 6858000"/>
              <a:gd name="connsiteX1442" fmla="*/ 377200 w 7251911"/>
              <a:gd name="connsiteY1442" fmla="*/ 3391841 h 6858000"/>
              <a:gd name="connsiteX1443" fmla="*/ 422270 w 7251911"/>
              <a:gd name="connsiteY1443" fmla="*/ 3391841 h 6858000"/>
              <a:gd name="connsiteX1444" fmla="*/ 471096 w 7251911"/>
              <a:gd name="connsiteY1444" fmla="*/ 3391841 h 6858000"/>
              <a:gd name="connsiteX1445" fmla="*/ 512411 w 7251911"/>
              <a:gd name="connsiteY1445" fmla="*/ 3384133 h 6858000"/>
              <a:gd name="connsiteX1446" fmla="*/ 527434 w 7251911"/>
              <a:gd name="connsiteY1446" fmla="*/ 3353306 h 6858000"/>
              <a:gd name="connsiteX1447" fmla="*/ 546213 w 7251911"/>
              <a:gd name="connsiteY1447" fmla="*/ 3334038 h 6858000"/>
              <a:gd name="connsiteX1448" fmla="*/ 587528 w 7251911"/>
              <a:gd name="connsiteY1448" fmla="*/ 3337893 h 6858000"/>
              <a:gd name="connsiteX1449" fmla="*/ 606307 w 7251911"/>
              <a:gd name="connsiteY1449" fmla="*/ 3330186 h 6858000"/>
              <a:gd name="connsiteX1450" fmla="*/ 621331 w 7251911"/>
              <a:gd name="connsiteY1450" fmla="*/ 3322479 h 6858000"/>
              <a:gd name="connsiteX1451" fmla="*/ 666401 w 7251911"/>
              <a:gd name="connsiteY1451" fmla="*/ 3322479 h 6858000"/>
              <a:gd name="connsiteX1452" fmla="*/ 711471 w 7251911"/>
              <a:gd name="connsiteY1452" fmla="*/ 3314771 h 6858000"/>
              <a:gd name="connsiteX1453" fmla="*/ 771565 w 7251911"/>
              <a:gd name="connsiteY1453" fmla="*/ 3307066 h 6858000"/>
              <a:gd name="connsiteX1454" fmla="*/ 779077 w 7251911"/>
              <a:gd name="connsiteY1454" fmla="*/ 3307066 h 6858000"/>
              <a:gd name="connsiteX1455" fmla="*/ 786588 w 7251911"/>
              <a:gd name="connsiteY1455" fmla="*/ 3295505 h 6858000"/>
              <a:gd name="connsiteX1456" fmla="*/ 801612 w 7251911"/>
              <a:gd name="connsiteY1456" fmla="*/ 3303212 h 6858000"/>
              <a:gd name="connsiteX1457" fmla="*/ 827903 w 7251911"/>
              <a:gd name="connsiteY1457" fmla="*/ 3295505 h 6858000"/>
              <a:gd name="connsiteX1458" fmla="*/ 854194 w 7251911"/>
              <a:gd name="connsiteY1458" fmla="*/ 3295505 h 6858000"/>
              <a:gd name="connsiteX1459" fmla="*/ 872973 w 7251911"/>
              <a:gd name="connsiteY1459" fmla="*/ 3291652 h 6858000"/>
              <a:gd name="connsiteX1460" fmla="*/ 918043 w 7251911"/>
              <a:gd name="connsiteY1460" fmla="*/ 3283945 h 6858000"/>
              <a:gd name="connsiteX1461" fmla="*/ 940578 w 7251911"/>
              <a:gd name="connsiteY1461" fmla="*/ 3280091 h 6858000"/>
              <a:gd name="connsiteX1462" fmla="*/ 948090 w 7251911"/>
              <a:gd name="connsiteY1462" fmla="*/ 3280091 h 6858000"/>
              <a:gd name="connsiteX1463" fmla="*/ 1026964 w 7251911"/>
              <a:gd name="connsiteY1463" fmla="*/ 3276238 h 6858000"/>
              <a:gd name="connsiteX1464" fmla="*/ 1102080 w 7251911"/>
              <a:gd name="connsiteY1464" fmla="*/ 3272385 h 6858000"/>
              <a:gd name="connsiteX1465" fmla="*/ 1177198 w 7251911"/>
              <a:gd name="connsiteY1465" fmla="*/ 3272385 h 6858000"/>
              <a:gd name="connsiteX1466" fmla="*/ 1193843 w 7251911"/>
              <a:gd name="connsiteY1466" fmla="*/ 3270951 h 6858000"/>
              <a:gd name="connsiteX1467" fmla="*/ 1190428 w 7251911"/>
              <a:gd name="connsiteY1467" fmla="*/ 3270343 h 6858000"/>
              <a:gd name="connsiteX1468" fmla="*/ 1181508 w 7251911"/>
              <a:gd name="connsiteY1468" fmla="*/ 3271429 h 6858000"/>
              <a:gd name="connsiteX1469" fmla="*/ 1177752 w 7251911"/>
              <a:gd name="connsiteY1469" fmla="*/ 3265634 h 6858000"/>
              <a:gd name="connsiteX1470" fmla="*/ 1128926 w 7251911"/>
              <a:gd name="connsiteY1470" fmla="*/ 3265634 h 6858000"/>
              <a:gd name="connsiteX1471" fmla="*/ 1128926 w 7251911"/>
              <a:gd name="connsiteY1471" fmla="*/ 3271429 h 6858000"/>
              <a:gd name="connsiteX1472" fmla="*/ 1035029 w 7251911"/>
              <a:gd name="connsiteY1472" fmla="*/ 3271429 h 6858000"/>
              <a:gd name="connsiteX1473" fmla="*/ 1012494 w 7251911"/>
              <a:gd name="connsiteY1473" fmla="*/ 3271429 h 6858000"/>
              <a:gd name="connsiteX1474" fmla="*/ 926109 w 7251911"/>
              <a:gd name="connsiteY1474" fmla="*/ 3265634 h 6858000"/>
              <a:gd name="connsiteX1475" fmla="*/ 926109 w 7251911"/>
              <a:gd name="connsiteY1475" fmla="*/ 3256940 h 6858000"/>
              <a:gd name="connsiteX1476" fmla="*/ 922354 w 7251911"/>
              <a:gd name="connsiteY1476" fmla="*/ 3254042 h 6858000"/>
              <a:gd name="connsiteX1477" fmla="*/ 914842 w 7251911"/>
              <a:gd name="connsiteY1477" fmla="*/ 3256940 h 6858000"/>
              <a:gd name="connsiteX1478" fmla="*/ 843480 w 7251911"/>
              <a:gd name="connsiteY1478" fmla="*/ 3256940 h 6858000"/>
              <a:gd name="connsiteX1479" fmla="*/ 828457 w 7251911"/>
              <a:gd name="connsiteY1479" fmla="*/ 3262735 h 6858000"/>
              <a:gd name="connsiteX1480" fmla="*/ 802166 w 7251911"/>
              <a:gd name="connsiteY1480" fmla="*/ 3262735 h 6858000"/>
              <a:gd name="connsiteX1481" fmla="*/ 775875 w 7251911"/>
              <a:gd name="connsiteY1481" fmla="*/ 3251144 h 6858000"/>
              <a:gd name="connsiteX1482" fmla="*/ 764608 w 7251911"/>
              <a:gd name="connsiteY1482" fmla="*/ 3248246 h 6858000"/>
              <a:gd name="connsiteX1483" fmla="*/ 749584 w 7251911"/>
              <a:gd name="connsiteY1483" fmla="*/ 3248246 h 6858000"/>
              <a:gd name="connsiteX1484" fmla="*/ 745828 w 7251911"/>
              <a:gd name="connsiteY1484" fmla="*/ 3245349 h 6858000"/>
              <a:gd name="connsiteX1485" fmla="*/ 749584 w 7251911"/>
              <a:gd name="connsiteY1485" fmla="*/ 3239552 h 6858000"/>
              <a:gd name="connsiteX1486" fmla="*/ 794654 w 7251911"/>
              <a:gd name="connsiteY1486" fmla="*/ 3233757 h 6858000"/>
              <a:gd name="connsiteX1487" fmla="*/ 805922 w 7251911"/>
              <a:gd name="connsiteY1487" fmla="*/ 3227961 h 6858000"/>
              <a:gd name="connsiteX1488" fmla="*/ 839724 w 7251911"/>
              <a:gd name="connsiteY1488" fmla="*/ 3216370 h 6858000"/>
              <a:gd name="connsiteX1489" fmla="*/ 847236 w 7251911"/>
              <a:gd name="connsiteY1489" fmla="*/ 3219268 h 6858000"/>
              <a:gd name="connsiteX1490" fmla="*/ 854748 w 7251911"/>
              <a:gd name="connsiteY1490" fmla="*/ 3213472 h 6858000"/>
              <a:gd name="connsiteX1491" fmla="*/ 888550 w 7251911"/>
              <a:gd name="connsiteY1491" fmla="*/ 3198983 h 6858000"/>
              <a:gd name="connsiteX1492" fmla="*/ 914842 w 7251911"/>
              <a:gd name="connsiteY1492" fmla="*/ 3207677 h 6858000"/>
              <a:gd name="connsiteX1493" fmla="*/ 918598 w 7251911"/>
              <a:gd name="connsiteY1493" fmla="*/ 3204779 h 6858000"/>
              <a:gd name="connsiteX1494" fmla="*/ 944888 w 7251911"/>
              <a:gd name="connsiteY1494" fmla="*/ 3204779 h 6858000"/>
              <a:gd name="connsiteX1495" fmla="*/ 997470 w 7251911"/>
              <a:gd name="connsiteY1495" fmla="*/ 3213472 h 6858000"/>
              <a:gd name="connsiteX1496" fmla="*/ 1001226 w 7251911"/>
              <a:gd name="connsiteY1496" fmla="*/ 3207677 h 6858000"/>
              <a:gd name="connsiteX1497" fmla="*/ 1001750 w 7251911"/>
              <a:gd name="connsiteY1497" fmla="*/ 3200410 h 6858000"/>
              <a:gd name="connsiteX1498" fmla="*/ 979098 w 7251911"/>
              <a:gd name="connsiteY1498" fmla="*/ 3200410 h 6858000"/>
              <a:gd name="connsiteX1499" fmla="*/ 930272 w 7251911"/>
              <a:gd name="connsiteY1499" fmla="*/ 3200410 h 6858000"/>
              <a:gd name="connsiteX1500" fmla="*/ 907737 w 7251911"/>
              <a:gd name="connsiteY1500" fmla="*/ 3194613 h 6858000"/>
              <a:gd name="connsiteX1501" fmla="*/ 873934 w 7251911"/>
              <a:gd name="connsiteY1501" fmla="*/ 3194613 h 6858000"/>
              <a:gd name="connsiteX1502" fmla="*/ 858911 w 7251911"/>
              <a:gd name="connsiteY1502" fmla="*/ 3194613 h 6858000"/>
              <a:gd name="connsiteX1503" fmla="*/ 817596 w 7251911"/>
              <a:gd name="connsiteY1503" fmla="*/ 3197511 h 6858000"/>
              <a:gd name="connsiteX1504" fmla="*/ 802573 w 7251911"/>
              <a:gd name="connsiteY1504" fmla="*/ 3188817 h 6858000"/>
              <a:gd name="connsiteX1505" fmla="*/ 787550 w 7251911"/>
              <a:gd name="connsiteY1505" fmla="*/ 3188817 h 6858000"/>
              <a:gd name="connsiteX1506" fmla="*/ 783794 w 7251911"/>
              <a:gd name="connsiteY1506" fmla="*/ 3183022 h 6858000"/>
              <a:gd name="connsiteX1507" fmla="*/ 734968 w 7251911"/>
              <a:gd name="connsiteY1507" fmla="*/ 3183022 h 6858000"/>
              <a:gd name="connsiteX1508" fmla="*/ 734968 w 7251911"/>
              <a:gd name="connsiteY1508" fmla="*/ 3188817 h 6858000"/>
              <a:gd name="connsiteX1509" fmla="*/ 641071 w 7251911"/>
              <a:gd name="connsiteY1509" fmla="*/ 3188817 h 6858000"/>
              <a:gd name="connsiteX1510" fmla="*/ 618536 w 7251911"/>
              <a:gd name="connsiteY1510" fmla="*/ 3188817 h 6858000"/>
              <a:gd name="connsiteX1511" fmla="*/ 532151 w 7251911"/>
              <a:gd name="connsiteY1511" fmla="*/ 3183022 h 6858000"/>
              <a:gd name="connsiteX1512" fmla="*/ 532151 w 7251911"/>
              <a:gd name="connsiteY1512" fmla="*/ 3174328 h 6858000"/>
              <a:gd name="connsiteX1513" fmla="*/ 528396 w 7251911"/>
              <a:gd name="connsiteY1513" fmla="*/ 3171431 h 6858000"/>
              <a:gd name="connsiteX1514" fmla="*/ 520884 w 7251911"/>
              <a:gd name="connsiteY1514" fmla="*/ 3174328 h 6858000"/>
              <a:gd name="connsiteX1515" fmla="*/ 449522 w 7251911"/>
              <a:gd name="connsiteY1515" fmla="*/ 3174328 h 6858000"/>
              <a:gd name="connsiteX1516" fmla="*/ 434499 w 7251911"/>
              <a:gd name="connsiteY1516" fmla="*/ 3180124 h 6858000"/>
              <a:gd name="connsiteX1517" fmla="*/ 408208 w 7251911"/>
              <a:gd name="connsiteY1517" fmla="*/ 3180124 h 6858000"/>
              <a:gd name="connsiteX1518" fmla="*/ 381917 w 7251911"/>
              <a:gd name="connsiteY1518" fmla="*/ 3168532 h 6858000"/>
              <a:gd name="connsiteX1519" fmla="*/ 370650 w 7251911"/>
              <a:gd name="connsiteY1519" fmla="*/ 3165633 h 6858000"/>
              <a:gd name="connsiteX1520" fmla="*/ 355626 w 7251911"/>
              <a:gd name="connsiteY1520" fmla="*/ 3165633 h 6858000"/>
              <a:gd name="connsiteX1521" fmla="*/ 351870 w 7251911"/>
              <a:gd name="connsiteY1521" fmla="*/ 3162737 h 6858000"/>
              <a:gd name="connsiteX1522" fmla="*/ 355626 w 7251911"/>
              <a:gd name="connsiteY1522" fmla="*/ 3156941 h 6858000"/>
              <a:gd name="connsiteX1523" fmla="*/ 400696 w 7251911"/>
              <a:gd name="connsiteY1523" fmla="*/ 3151145 h 6858000"/>
              <a:gd name="connsiteX1524" fmla="*/ 411964 w 7251911"/>
              <a:gd name="connsiteY1524" fmla="*/ 3145350 h 6858000"/>
              <a:gd name="connsiteX1525" fmla="*/ 445766 w 7251911"/>
              <a:gd name="connsiteY1525" fmla="*/ 3133758 h 6858000"/>
              <a:gd name="connsiteX1526" fmla="*/ 453278 w 7251911"/>
              <a:gd name="connsiteY1526" fmla="*/ 3136656 h 6858000"/>
              <a:gd name="connsiteX1527" fmla="*/ 460790 w 7251911"/>
              <a:gd name="connsiteY1527" fmla="*/ 3130860 h 6858000"/>
              <a:gd name="connsiteX1528" fmla="*/ 494592 w 7251911"/>
              <a:gd name="connsiteY1528" fmla="*/ 3116370 h 6858000"/>
              <a:gd name="connsiteX1529" fmla="*/ 520884 w 7251911"/>
              <a:gd name="connsiteY1529" fmla="*/ 3125065 h 6858000"/>
              <a:gd name="connsiteX1530" fmla="*/ 524640 w 7251911"/>
              <a:gd name="connsiteY1530" fmla="*/ 3122167 h 6858000"/>
              <a:gd name="connsiteX1531" fmla="*/ 550930 w 7251911"/>
              <a:gd name="connsiteY1531" fmla="*/ 3122167 h 6858000"/>
              <a:gd name="connsiteX1532" fmla="*/ 603512 w 7251911"/>
              <a:gd name="connsiteY1532" fmla="*/ 3130860 h 6858000"/>
              <a:gd name="connsiteX1533" fmla="*/ 607268 w 7251911"/>
              <a:gd name="connsiteY1533" fmla="*/ 3125065 h 6858000"/>
              <a:gd name="connsiteX1534" fmla="*/ 608207 w 7251911"/>
              <a:gd name="connsiteY1534" fmla="*/ 3112024 h 6858000"/>
              <a:gd name="connsiteX1535" fmla="*/ 611549 w 7251911"/>
              <a:gd name="connsiteY1535" fmla="*/ 3105395 h 6858000"/>
              <a:gd name="connsiteX1536" fmla="*/ 549443 w 7251911"/>
              <a:gd name="connsiteY1536" fmla="*/ 3100561 h 6858000"/>
              <a:gd name="connsiteX1537" fmla="*/ 528832 w 7251911"/>
              <a:gd name="connsiteY1537" fmla="*/ 3095542 h 6858000"/>
              <a:gd name="connsiteX1538" fmla="*/ 541058 w 7251911"/>
              <a:gd name="connsiteY1538" fmla="*/ 3081377 h 6858000"/>
              <a:gd name="connsiteX1539" fmla="*/ 549658 w 7251911"/>
              <a:gd name="connsiteY1539" fmla="*/ 3070190 h 6858000"/>
              <a:gd name="connsiteX1540" fmla="*/ 530704 w 7251911"/>
              <a:gd name="connsiteY1540" fmla="*/ 3062437 h 6858000"/>
              <a:gd name="connsiteX1541" fmla="*/ 512991 w 7251911"/>
              <a:gd name="connsiteY1541" fmla="*/ 3064643 h 6858000"/>
              <a:gd name="connsiteX1542" fmla="*/ 466126 w 7251911"/>
              <a:gd name="connsiteY1542" fmla="*/ 3041400 h 6858000"/>
              <a:gd name="connsiteX1543" fmla="*/ 467736 w 7251911"/>
              <a:gd name="connsiteY1543" fmla="*/ 3022235 h 6858000"/>
              <a:gd name="connsiteX1544" fmla="*/ 448938 w 7251911"/>
              <a:gd name="connsiteY1544" fmla="*/ 3015726 h 6858000"/>
              <a:gd name="connsiteX1545" fmla="*/ 423293 w 7251911"/>
              <a:gd name="connsiteY1545" fmla="*/ 3050529 h 6858000"/>
              <a:gd name="connsiteX1546" fmla="*/ 390204 w 7251911"/>
              <a:gd name="connsiteY1546" fmla="*/ 3025570 h 6858000"/>
              <a:gd name="connsiteX1547" fmla="*/ 399019 w 7251911"/>
              <a:gd name="connsiteY1547" fmla="*/ 2984014 h 6858000"/>
              <a:gd name="connsiteX1548" fmla="*/ 448532 w 7251911"/>
              <a:gd name="connsiteY1548" fmla="*/ 2980375 h 6858000"/>
              <a:gd name="connsiteX1549" fmla="*/ 515030 w 7251911"/>
              <a:gd name="connsiteY1549" fmla="*/ 2984736 h 6858000"/>
              <a:gd name="connsiteX1550" fmla="*/ 560297 w 7251911"/>
              <a:gd name="connsiteY1550" fmla="*/ 2979098 h 6858000"/>
              <a:gd name="connsiteX1551" fmla="*/ 743892 w 7251911"/>
              <a:gd name="connsiteY1551" fmla="*/ 2992896 h 6858000"/>
              <a:gd name="connsiteX1552" fmla="*/ 784292 w 7251911"/>
              <a:gd name="connsiteY1552" fmla="*/ 2980278 h 6858000"/>
              <a:gd name="connsiteX1553" fmla="*/ 787297 w 7251911"/>
              <a:gd name="connsiteY1553" fmla="*/ 2972317 h 6858000"/>
              <a:gd name="connsiteX1554" fmla="*/ 799726 w 7251911"/>
              <a:gd name="connsiteY1554" fmla="*/ 2975827 h 6858000"/>
              <a:gd name="connsiteX1555" fmla="*/ 806406 w 7251911"/>
              <a:gd name="connsiteY1555" fmla="*/ 2981316 h 6858000"/>
              <a:gd name="connsiteX1556" fmla="*/ 830644 w 7251911"/>
              <a:gd name="connsiteY1556" fmla="*/ 2983355 h 6858000"/>
              <a:gd name="connsiteX1557" fmla="*/ 821375 w 7251911"/>
              <a:gd name="connsiteY1557" fmla="*/ 2973130 h 6858000"/>
              <a:gd name="connsiteX1558" fmla="*/ 819097 w 7251911"/>
              <a:gd name="connsiteY1558" fmla="*/ 2970885 h 6858000"/>
              <a:gd name="connsiteX1559" fmla="*/ 816044 w 7251911"/>
              <a:gd name="connsiteY1559" fmla="*/ 2962415 h 6858000"/>
              <a:gd name="connsiteX1560" fmla="*/ 829665 w 7251911"/>
              <a:gd name="connsiteY1560" fmla="*/ 2959454 h 6858000"/>
              <a:gd name="connsiteX1561" fmla="*/ 863414 w 7251911"/>
              <a:gd name="connsiteY1561" fmla="*/ 2957621 h 6858000"/>
              <a:gd name="connsiteX1562" fmla="*/ 886164 w 7251911"/>
              <a:gd name="connsiteY1562" fmla="*/ 2942694 h 6858000"/>
              <a:gd name="connsiteX1563" fmla="*/ 874743 w 7251911"/>
              <a:gd name="connsiteY1563" fmla="*/ 2936279 h 6858000"/>
              <a:gd name="connsiteX1564" fmla="*/ 859724 w 7251911"/>
              <a:gd name="connsiteY1564" fmla="*/ 2936279 h 6858000"/>
              <a:gd name="connsiteX1565" fmla="*/ 859724 w 7251911"/>
              <a:gd name="connsiteY1565" fmla="*/ 2928686 h 6858000"/>
              <a:gd name="connsiteX1566" fmla="*/ 859724 w 7251911"/>
              <a:gd name="connsiteY1566" fmla="*/ 2924889 h 6858000"/>
              <a:gd name="connsiteX1567" fmla="*/ 878263 w 7251911"/>
              <a:gd name="connsiteY1567" fmla="*/ 2924119 h 6858000"/>
              <a:gd name="connsiteX1568" fmla="*/ 890557 w 7251911"/>
              <a:gd name="connsiteY1568" fmla="*/ 2920245 h 6858000"/>
              <a:gd name="connsiteX1569" fmla="*/ 884413 w 7251911"/>
              <a:gd name="connsiteY1569" fmla="*/ 2913599 h 6858000"/>
              <a:gd name="connsiteX1570" fmla="*/ 855572 w 7251911"/>
              <a:gd name="connsiteY1570" fmla="*/ 2910712 h 6858000"/>
              <a:gd name="connsiteX1571" fmla="*/ 740182 w 7251911"/>
              <a:gd name="connsiteY1571" fmla="*/ 2914969 h 6858000"/>
              <a:gd name="connsiteX1572" fmla="*/ 700974 w 7251911"/>
              <a:gd name="connsiteY1572" fmla="*/ 2921117 h 6858000"/>
              <a:gd name="connsiteX1573" fmla="*/ 684609 w 7251911"/>
              <a:gd name="connsiteY1573" fmla="*/ 2918098 h 6858000"/>
              <a:gd name="connsiteX1574" fmla="*/ 654730 w 7251911"/>
              <a:gd name="connsiteY1574" fmla="*/ 2902855 h 6858000"/>
              <a:gd name="connsiteX1575" fmla="*/ 602163 w 7251911"/>
              <a:gd name="connsiteY1575" fmla="*/ 2898023 h 6858000"/>
              <a:gd name="connsiteX1576" fmla="*/ 580001 w 7251911"/>
              <a:gd name="connsiteY1576" fmla="*/ 2880555 h 6858000"/>
              <a:gd name="connsiteX1577" fmla="*/ 581194 w 7251911"/>
              <a:gd name="connsiteY1577" fmla="*/ 2874084 h 6858000"/>
              <a:gd name="connsiteX1578" fmla="*/ 564053 w 7251911"/>
              <a:gd name="connsiteY1578" fmla="*/ 2864840 h 6858000"/>
              <a:gd name="connsiteX1579" fmla="*/ 557421 w 7251911"/>
              <a:gd name="connsiteY1579" fmla="*/ 2875781 h 6858000"/>
              <a:gd name="connsiteX1580" fmla="*/ 545040 w 7251911"/>
              <a:gd name="connsiteY1580" fmla="*/ 2888702 h 6858000"/>
              <a:gd name="connsiteX1581" fmla="*/ 512572 w 7251911"/>
              <a:gd name="connsiteY1581" fmla="*/ 2868724 h 6858000"/>
              <a:gd name="connsiteX1582" fmla="*/ 511332 w 7251911"/>
              <a:gd name="connsiteY1582" fmla="*/ 2858764 h 6858000"/>
              <a:gd name="connsiteX1583" fmla="*/ 502111 w 7251911"/>
              <a:gd name="connsiteY1583" fmla="*/ 2864969 h 6858000"/>
              <a:gd name="connsiteX1584" fmla="*/ 476371 w 7251911"/>
              <a:gd name="connsiteY1584" fmla="*/ 2866911 h 6858000"/>
              <a:gd name="connsiteX1585" fmla="*/ 431009 w 7251911"/>
              <a:gd name="connsiteY1585" fmla="*/ 2839689 h 6858000"/>
              <a:gd name="connsiteX1586" fmla="*/ 390465 w 7251911"/>
              <a:gd name="connsiteY1586" fmla="*/ 2803016 h 6858000"/>
              <a:gd name="connsiteX1587" fmla="*/ 372704 w 7251911"/>
              <a:gd name="connsiteY1587" fmla="*/ 2788792 h 6858000"/>
              <a:gd name="connsiteX1588" fmla="*/ 277006 w 7251911"/>
              <a:gd name="connsiteY1588" fmla="*/ 2742553 h 6858000"/>
              <a:gd name="connsiteX1589" fmla="*/ 270899 w 7251911"/>
              <a:gd name="connsiteY1589" fmla="*/ 2725613 h 6858000"/>
              <a:gd name="connsiteX1590" fmla="*/ 292703 w 7251911"/>
              <a:gd name="connsiteY1590" fmla="*/ 2724161 h 6858000"/>
              <a:gd name="connsiteX1591" fmla="*/ 328129 w 7251911"/>
              <a:gd name="connsiteY1591" fmla="*/ 2719748 h 6858000"/>
              <a:gd name="connsiteX1592" fmla="*/ 374278 w 7251911"/>
              <a:gd name="connsiteY1592" fmla="*/ 2705150 h 6858000"/>
              <a:gd name="connsiteX1593" fmla="*/ 415704 w 7251911"/>
              <a:gd name="connsiteY1593" fmla="*/ 2732863 h 6858000"/>
              <a:gd name="connsiteX1594" fmla="*/ 413319 w 7251911"/>
              <a:gd name="connsiteY1594" fmla="*/ 2745803 h 6858000"/>
              <a:gd name="connsiteX1595" fmla="*/ 411661 w 7251911"/>
              <a:gd name="connsiteY1595" fmla="*/ 2748539 h 6858000"/>
              <a:gd name="connsiteX1596" fmla="*/ 415442 w 7251911"/>
              <a:gd name="connsiteY1596" fmla="*/ 2746803 h 6858000"/>
              <a:gd name="connsiteX1597" fmla="*/ 437246 w 7251911"/>
              <a:gd name="connsiteY1597" fmla="*/ 2745351 h 6858000"/>
              <a:gd name="connsiteX1598" fmla="*/ 495621 w 7251911"/>
              <a:gd name="connsiteY1598" fmla="*/ 2716587 h 6858000"/>
              <a:gd name="connsiteX1599" fmla="*/ 527684 w 7251911"/>
              <a:gd name="connsiteY1599" fmla="*/ 2701214 h 6858000"/>
              <a:gd name="connsiteX1600" fmla="*/ 559066 w 7251911"/>
              <a:gd name="connsiteY1600" fmla="*/ 2712478 h 6858000"/>
              <a:gd name="connsiteX1601" fmla="*/ 665332 w 7251911"/>
              <a:gd name="connsiteY1601" fmla="*/ 2747286 h 6858000"/>
              <a:gd name="connsiteX1602" fmla="*/ 692683 w 7251911"/>
              <a:gd name="connsiteY1602" fmla="*/ 2726179 h 6858000"/>
              <a:gd name="connsiteX1603" fmla="*/ 707294 w 7251911"/>
              <a:gd name="connsiteY1603" fmla="*/ 2699072 h 6858000"/>
              <a:gd name="connsiteX1604" fmla="*/ 751571 w 7251911"/>
              <a:gd name="connsiteY1604" fmla="*/ 2717580 h 6858000"/>
              <a:gd name="connsiteX1605" fmla="*/ 807764 w 7251911"/>
              <a:gd name="connsiteY1605" fmla="*/ 2719431 h 6858000"/>
              <a:gd name="connsiteX1606" fmla="*/ 811855 w 7251911"/>
              <a:gd name="connsiteY1606" fmla="*/ 2720185 h 6858000"/>
              <a:gd name="connsiteX1607" fmla="*/ 837178 w 7251911"/>
              <a:gd name="connsiteY1607" fmla="*/ 2704862 h 6858000"/>
              <a:gd name="connsiteX1608" fmla="*/ 837582 w 7251911"/>
              <a:gd name="connsiteY1608" fmla="*/ 2703771 h 6858000"/>
              <a:gd name="connsiteX1609" fmla="*/ 824677 w 7251911"/>
              <a:gd name="connsiteY1609" fmla="*/ 2704671 h 6858000"/>
              <a:gd name="connsiteX1610" fmla="*/ 805904 w 7251911"/>
              <a:gd name="connsiteY1610" fmla="*/ 2693281 h 6858000"/>
              <a:gd name="connsiteX1611" fmla="*/ 817168 w 7251911"/>
              <a:gd name="connsiteY1611" fmla="*/ 2678096 h 6858000"/>
              <a:gd name="connsiteX1612" fmla="*/ 845555 w 7251911"/>
              <a:gd name="connsiteY1612" fmla="*/ 2672878 h 6858000"/>
              <a:gd name="connsiteX1613" fmla="*/ 845635 w 7251911"/>
              <a:gd name="connsiteY1613" fmla="*/ 2670462 h 6858000"/>
              <a:gd name="connsiteX1614" fmla="*/ 858326 w 7251911"/>
              <a:gd name="connsiteY1614" fmla="*/ 2660031 h 6858000"/>
              <a:gd name="connsiteX1615" fmla="*/ 866198 w 7251911"/>
              <a:gd name="connsiteY1615" fmla="*/ 2659050 h 6858000"/>
              <a:gd name="connsiteX1616" fmla="*/ 877506 w 7251911"/>
              <a:gd name="connsiteY1616" fmla="*/ 2667599 h 6858000"/>
              <a:gd name="connsiteX1617" fmla="*/ 895270 w 7251911"/>
              <a:gd name="connsiteY1617" fmla="*/ 2670502 h 6858000"/>
              <a:gd name="connsiteX1618" fmla="*/ 899160 w 7251911"/>
              <a:gd name="connsiteY1618" fmla="*/ 2670502 h 6858000"/>
              <a:gd name="connsiteX1619" fmla="*/ 903288 w 7251911"/>
              <a:gd name="connsiteY1619" fmla="*/ 2662155 h 6858000"/>
              <a:gd name="connsiteX1620" fmla="*/ 896017 w 7251911"/>
              <a:gd name="connsiteY1620" fmla="*/ 2659114 h 6858000"/>
              <a:gd name="connsiteX1621" fmla="*/ 888508 w 7251911"/>
              <a:gd name="connsiteY1621" fmla="*/ 2651520 h 6858000"/>
              <a:gd name="connsiteX1622" fmla="*/ 899772 w 7251911"/>
              <a:gd name="connsiteY1622" fmla="*/ 2643928 h 6858000"/>
              <a:gd name="connsiteX1623" fmla="*/ 911338 w 7251911"/>
              <a:gd name="connsiteY1623" fmla="*/ 2645876 h 6858000"/>
              <a:gd name="connsiteX1624" fmla="*/ 912290 w 7251911"/>
              <a:gd name="connsiteY1624" fmla="*/ 2643951 h 6858000"/>
              <a:gd name="connsiteX1625" fmla="*/ 919330 w 7251911"/>
              <a:gd name="connsiteY1625" fmla="*/ 2628290 h 6858000"/>
              <a:gd name="connsiteX1626" fmla="*/ 926609 w 7251911"/>
              <a:gd name="connsiteY1626" fmla="*/ 2624945 h 6858000"/>
              <a:gd name="connsiteX1627" fmla="*/ 922300 w 7251911"/>
              <a:gd name="connsiteY1627" fmla="*/ 2624945 h 6858000"/>
              <a:gd name="connsiteX1628" fmla="*/ 911036 w 7251911"/>
              <a:gd name="connsiteY1628" fmla="*/ 2594574 h 6858000"/>
              <a:gd name="connsiteX1629" fmla="*/ 911036 w 7251911"/>
              <a:gd name="connsiteY1629" fmla="*/ 2586981 h 6858000"/>
              <a:gd name="connsiteX1630" fmla="*/ 922300 w 7251911"/>
              <a:gd name="connsiteY1630" fmla="*/ 2583184 h 6858000"/>
              <a:gd name="connsiteX1631" fmla="*/ 941074 w 7251911"/>
              <a:gd name="connsiteY1631" fmla="*/ 2584608 h 6858000"/>
              <a:gd name="connsiteX1632" fmla="*/ 959400 w 7251911"/>
              <a:gd name="connsiteY1632" fmla="*/ 2583218 h 6858000"/>
              <a:gd name="connsiteX1633" fmla="*/ 951979 w 7251911"/>
              <a:gd name="connsiteY1633" fmla="*/ 2582360 h 6858000"/>
              <a:gd name="connsiteX1634" fmla="*/ 941157 w 7251911"/>
              <a:gd name="connsiteY1634" fmla="*/ 2571796 h 6858000"/>
              <a:gd name="connsiteX1635" fmla="*/ 922300 w 7251911"/>
              <a:gd name="connsiteY1635" fmla="*/ 2571796 h 6858000"/>
              <a:gd name="connsiteX1636" fmla="*/ 884753 w 7251911"/>
              <a:gd name="connsiteY1636" fmla="*/ 2571796 h 6858000"/>
              <a:gd name="connsiteX1637" fmla="*/ 865979 w 7251911"/>
              <a:gd name="connsiteY1637" fmla="*/ 2571796 h 6858000"/>
              <a:gd name="connsiteX1638" fmla="*/ 838594 w 7251911"/>
              <a:gd name="connsiteY1638" fmla="*/ 2554489 h 6858000"/>
              <a:gd name="connsiteX1639" fmla="*/ 829480 w 7251911"/>
              <a:gd name="connsiteY1639" fmla="*/ 2561480 h 6858000"/>
              <a:gd name="connsiteX1640" fmla="*/ 788178 w 7251911"/>
              <a:gd name="connsiteY1640" fmla="*/ 2557683 h 6858000"/>
              <a:gd name="connsiteX1641" fmla="*/ 780669 w 7251911"/>
              <a:gd name="connsiteY1641" fmla="*/ 2546294 h 6858000"/>
              <a:gd name="connsiteX1642" fmla="*/ 716839 w 7251911"/>
              <a:gd name="connsiteY1642" fmla="*/ 2565276 h 6858000"/>
              <a:gd name="connsiteX1643" fmla="*/ 675537 w 7251911"/>
              <a:gd name="connsiteY1643" fmla="*/ 2565276 h 6858000"/>
              <a:gd name="connsiteX1644" fmla="*/ 581669 w 7251911"/>
              <a:gd name="connsiteY1644" fmla="*/ 2569073 h 6858000"/>
              <a:gd name="connsiteX1645" fmla="*/ 555386 w 7251911"/>
              <a:gd name="connsiteY1645" fmla="*/ 2572869 h 6858000"/>
              <a:gd name="connsiteX1646" fmla="*/ 525348 w 7251911"/>
              <a:gd name="connsiteY1646" fmla="*/ 2569073 h 6858000"/>
              <a:gd name="connsiteX1647" fmla="*/ 491555 w 7251911"/>
              <a:gd name="connsiteY1647" fmla="*/ 2569073 h 6858000"/>
              <a:gd name="connsiteX1648" fmla="*/ 487801 w 7251911"/>
              <a:gd name="connsiteY1648" fmla="*/ 2546294 h 6858000"/>
              <a:gd name="connsiteX1649" fmla="*/ 442744 w 7251911"/>
              <a:gd name="connsiteY1649" fmla="*/ 2534905 h 6858000"/>
              <a:gd name="connsiteX1650" fmla="*/ 431480 w 7251911"/>
              <a:gd name="connsiteY1650" fmla="*/ 2538701 h 6858000"/>
              <a:gd name="connsiteX1651" fmla="*/ 423970 w 7251911"/>
              <a:gd name="connsiteY1651" fmla="*/ 2527311 h 6858000"/>
              <a:gd name="connsiteX1652" fmla="*/ 431480 w 7251911"/>
              <a:gd name="connsiteY1652" fmla="*/ 2515922 h 6858000"/>
              <a:gd name="connsiteX1653" fmla="*/ 461517 w 7251911"/>
              <a:gd name="connsiteY1653" fmla="*/ 2519719 h 6858000"/>
              <a:gd name="connsiteX1654" fmla="*/ 495310 w 7251911"/>
              <a:gd name="connsiteY1654" fmla="*/ 2512125 h 6858000"/>
              <a:gd name="connsiteX1655" fmla="*/ 506574 w 7251911"/>
              <a:gd name="connsiteY1655" fmla="*/ 2489347 h 6858000"/>
              <a:gd name="connsiteX1656" fmla="*/ 525348 w 7251911"/>
              <a:gd name="connsiteY1656" fmla="*/ 2481754 h 6858000"/>
              <a:gd name="connsiteX1657" fmla="*/ 570404 w 7251911"/>
              <a:gd name="connsiteY1657" fmla="*/ 2496940 h 6858000"/>
              <a:gd name="connsiteX1658" fmla="*/ 589178 w 7251911"/>
              <a:gd name="connsiteY1658" fmla="*/ 2496940 h 6858000"/>
              <a:gd name="connsiteX1659" fmla="*/ 596688 w 7251911"/>
              <a:gd name="connsiteY1659" fmla="*/ 2485550 h 6858000"/>
              <a:gd name="connsiteX1660" fmla="*/ 592933 w 7251911"/>
              <a:gd name="connsiteY1660" fmla="*/ 2466568 h 6858000"/>
              <a:gd name="connsiteX1661" fmla="*/ 570404 w 7251911"/>
              <a:gd name="connsiteY1661" fmla="*/ 2451382 h 6858000"/>
              <a:gd name="connsiteX1662" fmla="*/ 566650 w 7251911"/>
              <a:gd name="connsiteY1662" fmla="*/ 2443790 h 6858000"/>
              <a:gd name="connsiteX1663" fmla="*/ 574159 w 7251911"/>
              <a:gd name="connsiteY1663" fmla="*/ 2439993 h 6858000"/>
              <a:gd name="connsiteX1664" fmla="*/ 611706 w 7251911"/>
              <a:gd name="connsiteY1664" fmla="*/ 2443790 h 6858000"/>
              <a:gd name="connsiteX1665" fmla="*/ 615461 w 7251911"/>
              <a:gd name="connsiteY1665" fmla="*/ 2443790 h 6858000"/>
              <a:gd name="connsiteX1666" fmla="*/ 615461 w 7251911"/>
              <a:gd name="connsiteY1666" fmla="*/ 2436196 h 6858000"/>
              <a:gd name="connsiteX1667" fmla="*/ 619216 w 7251911"/>
              <a:gd name="connsiteY1667" fmla="*/ 2424807 h 6858000"/>
              <a:gd name="connsiteX1668" fmla="*/ 645499 w 7251911"/>
              <a:gd name="connsiteY1668" fmla="*/ 2424807 h 6858000"/>
              <a:gd name="connsiteX1669" fmla="*/ 611706 w 7251911"/>
              <a:gd name="connsiteY1669" fmla="*/ 2413418 h 6858000"/>
              <a:gd name="connsiteX1670" fmla="*/ 607952 w 7251911"/>
              <a:gd name="connsiteY1670" fmla="*/ 2402028 h 6858000"/>
              <a:gd name="connsiteX1671" fmla="*/ 596688 w 7251911"/>
              <a:gd name="connsiteY1671" fmla="*/ 2379249 h 6858000"/>
              <a:gd name="connsiteX1672" fmla="*/ 581669 w 7251911"/>
              <a:gd name="connsiteY1672" fmla="*/ 2379249 h 6858000"/>
              <a:gd name="connsiteX1673" fmla="*/ 581669 w 7251911"/>
              <a:gd name="connsiteY1673" fmla="*/ 2371657 h 6858000"/>
              <a:gd name="connsiteX1674" fmla="*/ 581669 w 7251911"/>
              <a:gd name="connsiteY1674" fmla="*/ 2367860 h 6858000"/>
              <a:gd name="connsiteX1675" fmla="*/ 653008 w 7251911"/>
              <a:gd name="connsiteY1675" fmla="*/ 2352674 h 6858000"/>
              <a:gd name="connsiteX1676" fmla="*/ 698065 w 7251911"/>
              <a:gd name="connsiteY1676" fmla="*/ 2333691 h 6858000"/>
              <a:gd name="connsiteX1677" fmla="*/ 705575 w 7251911"/>
              <a:gd name="connsiteY1677" fmla="*/ 2326099 h 6858000"/>
              <a:gd name="connsiteX1678" fmla="*/ 694310 w 7251911"/>
              <a:gd name="connsiteY1678" fmla="*/ 2318505 h 6858000"/>
              <a:gd name="connsiteX1679" fmla="*/ 660518 w 7251911"/>
              <a:gd name="connsiteY1679" fmla="*/ 2318505 h 6858000"/>
              <a:gd name="connsiteX1680" fmla="*/ 653008 w 7251911"/>
              <a:gd name="connsiteY1680" fmla="*/ 2314709 h 6858000"/>
              <a:gd name="connsiteX1681" fmla="*/ 656763 w 7251911"/>
              <a:gd name="connsiteY1681" fmla="*/ 2307116 h 6858000"/>
              <a:gd name="connsiteX1682" fmla="*/ 679291 w 7251911"/>
              <a:gd name="connsiteY1682" fmla="*/ 2299523 h 6858000"/>
              <a:gd name="connsiteX1683" fmla="*/ 713084 w 7251911"/>
              <a:gd name="connsiteY1683" fmla="*/ 2299523 h 6858000"/>
              <a:gd name="connsiteX1684" fmla="*/ 716839 w 7251911"/>
              <a:gd name="connsiteY1684" fmla="*/ 2284337 h 6858000"/>
              <a:gd name="connsiteX1685" fmla="*/ 716839 w 7251911"/>
              <a:gd name="connsiteY1685" fmla="*/ 2276745 h 6858000"/>
              <a:gd name="connsiteX1686" fmla="*/ 660518 w 7251911"/>
              <a:gd name="connsiteY1686" fmla="*/ 2253965 h 6858000"/>
              <a:gd name="connsiteX1687" fmla="*/ 529103 w 7251911"/>
              <a:gd name="connsiteY1687" fmla="*/ 2261559 h 6858000"/>
              <a:gd name="connsiteX1688" fmla="*/ 510329 w 7251911"/>
              <a:gd name="connsiteY1688" fmla="*/ 2253965 h 6858000"/>
              <a:gd name="connsiteX1689" fmla="*/ 529103 w 7251911"/>
              <a:gd name="connsiteY1689" fmla="*/ 2246373 h 6858000"/>
              <a:gd name="connsiteX1690" fmla="*/ 574159 w 7251911"/>
              <a:gd name="connsiteY1690" fmla="*/ 2238780 h 6858000"/>
              <a:gd name="connsiteX1691" fmla="*/ 622971 w 7251911"/>
              <a:gd name="connsiteY1691" fmla="*/ 2238780 h 6858000"/>
              <a:gd name="connsiteX1692" fmla="*/ 698065 w 7251911"/>
              <a:gd name="connsiteY1692" fmla="*/ 2234983 h 6858000"/>
              <a:gd name="connsiteX1693" fmla="*/ 746401 w 7251911"/>
              <a:gd name="connsiteY1693" fmla="*/ 2225737 h 6858000"/>
              <a:gd name="connsiteX1694" fmla="*/ 750522 w 7251911"/>
              <a:gd name="connsiteY1694" fmla="*/ 2221571 h 6858000"/>
              <a:gd name="connsiteX1695" fmla="*/ 760847 w 7251911"/>
              <a:gd name="connsiteY1695" fmla="*/ 2222520 h 6858000"/>
              <a:gd name="connsiteX1696" fmla="*/ 763218 w 7251911"/>
              <a:gd name="connsiteY1696" fmla="*/ 2222520 h 6858000"/>
              <a:gd name="connsiteX1697" fmla="*/ 767528 w 7251911"/>
              <a:gd name="connsiteY1697" fmla="*/ 2221695 h 6858000"/>
              <a:gd name="connsiteX1698" fmla="*/ 798387 w 7251911"/>
              <a:gd name="connsiteY1698" fmla="*/ 2207222 h 6858000"/>
              <a:gd name="connsiteX1699" fmla="*/ 803740 w 7251911"/>
              <a:gd name="connsiteY1699" fmla="*/ 2202993 h 6858000"/>
              <a:gd name="connsiteX1700" fmla="*/ 794171 w 7251911"/>
              <a:gd name="connsiteY1700" fmla="*/ 2202114 h 6858000"/>
              <a:gd name="connsiteX1701" fmla="*/ 775866 w 7251911"/>
              <a:gd name="connsiteY1701" fmla="*/ 2203538 h 6858000"/>
              <a:gd name="connsiteX1702" fmla="*/ 764602 w 7251911"/>
              <a:gd name="connsiteY1702" fmla="*/ 2192148 h 6858000"/>
              <a:gd name="connsiteX1703" fmla="*/ 775866 w 7251911"/>
              <a:gd name="connsiteY1703" fmla="*/ 2180759 h 6858000"/>
              <a:gd name="connsiteX1704" fmla="*/ 836736 w 7251911"/>
              <a:gd name="connsiteY1704" fmla="*/ 2180759 h 6858000"/>
              <a:gd name="connsiteX1705" fmla="*/ 846078 w 7251911"/>
              <a:gd name="connsiteY1705" fmla="*/ 2176627 h 6858000"/>
              <a:gd name="connsiteX1706" fmla="*/ 831249 w 7251911"/>
              <a:gd name="connsiteY1706" fmla="*/ 2172217 h 6858000"/>
              <a:gd name="connsiteX1707" fmla="*/ 821984 w 7251911"/>
              <a:gd name="connsiteY1707" fmla="*/ 2162851 h 6858000"/>
              <a:gd name="connsiteX1708" fmla="*/ 675537 w 7251911"/>
              <a:gd name="connsiteY1708" fmla="*/ 2162851 h 6858000"/>
              <a:gd name="connsiteX1709" fmla="*/ 619216 w 7251911"/>
              <a:gd name="connsiteY1709" fmla="*/ 2124886 h 6858000"/>
              <a:gd name="connsiteX1710" fmla="*/ 619216 w 7251911"/>
              <a:gd name="connsiteY1710" fmla="*/ 2117293 h 6858000"/>
              <a:gd name="connsiteX1711" fmla="*/ 634235 w 7251911"/>
              <a:gd name="connsiteY1711" fmla="*/ 2086922 h 6858000"/>
              <a:gd name="connsiteX1712" fmla="*/ 656763 w 7251911"/>
              <a:gd name="connsiteY1712" fmla="*/ 2064143 h 6858000"/>
              <a:gd name="connsiteX1713" fmla="*/ 690556 w 7251911"/>
              <a:gd name="connsiteY1713" fmla="*/ 2018585 h 6858000"/>
              <a:gd name="connsiteX1714" fmla="*/ 731858 w 7251911"/>
              <a:gd name="connsiteY1714" fmla="*/ 1954045 h 6858000"/>
              <a:gd name="connsiteX1715" fmla="*/ 746876 w 7251911"/>
              <a:gd name="connsiteY1715" fmla="*/ 1950249 h 6858000"/>
              <a:gd name="connsiteX1716" fmla="*/ 788178 w 7251911"/>
              <a:gd name="connsiteY1716" fmla="*/ 1942656 h 6858000"/>
              <a:gd name="connsiteX1717" fmla="*/ 796888 w 7251911"/>
              <a:gd name="connsiteY1717" fmla="*/ 1940454 h 6858000"/>
              <a:gd name="connsiteX1718" fmla="*/ 786257 w 7251911"/>
              <a:gd name="connsiteY1718" fmla="*/ 1939319 h 6858000"/>
              <a:gd name="connsiteX1719" fmla="*/ 767478 w 7251911"/>
              <a:gd name="connsiteY1719" fmla="*/ 1940553 h 6858000"/>
              <a:gd name="connsiteX1720" fmla="*/ 624755 w 7251911"/>
              <a:gd name="connsiteY1720" fmla="*/ 1940553 h 6858000"/>
              <a:gd name="connsiteX1721" fmla="*/ 534615 w 7251911"/>
              <a:gd name="connsiteY1721" fmla="*/ 1939319 h 6858000"/>
              <a:gd name="connsiteX1722" fmla="*/ 515835 w 7251911"/>
              <a:gd name="connsiteY1722" fmla="*/ 1935617 h 6858000"/>
              <a:gd name="connsiteX1723" fmla="*/ 549638 w 7251911"/>
              <a:gd name="connsiteY1723" fmla="*/ 1933149 h 6858000"/>
              <a:gd name="connsiteX1724" fmla="*/ 594708 w 7251911"/>
              <a:gd name="connsiteY1724" fmla="*/ 1933149 h 6858000"/>
              <a:gd name="connsiteX1725" fmla="*/ 613488 w 7251911"/>
              <a:gd name="connsiteY1725" fmla="*/ 1928213 h 6858000"/>
              <a:gd name="connsiteX1726" fmla="*/ 624755 w 7251911"/>
              <a:gd name="connsiteY1726" fmla="*/ 1925745 h 6858000"/>
              <a:gd name="connsiteX1727" fmla="*/ 692361 w 7251911"/>
              <a:gd name="connsiteY1727" fmla="*/ 1925745 h 6858000"/>
              <a:gd name="connsiteX1728" fmla="*/ 703628 w 7251911"/>
              <a:gd name="connsiteY1728" fmla="*/ 1925745 h 6858000"/>
              <a:gd name="connsiteX1729" fmla="*/ 707384 w 7251911"/>
              <a:gd name="connsiteY1729" fmla="*/ 1923277 h 6858000"/>
              <a:gd name="connsiteX1730" fmla="*/ 707384 w 7251911"/>
              <a:gd name="connsiteY1730" fmla="*/ 1922043 h 6858000"/>
              <a:gd name="connsiteX1731" fmla="*/ 703628 w 7251911"/>
              <a:gd name="connsiteY1731" fmla="*/ 1922043 h 6858000"/>
              <a:gd name="connsiteX1732" fmla="*/ 624755 w 7251911"/>
              <a:gd name="connsiteY1732" fmla="*/ 1919575 h 6858000"/>
              <a:gd name="connsiteX1733" fmla="*/ 572173 w 7251911"/>
              <a:gd name="connsiteY1733" fmla="*/ 1917107 h 6858000"/>
              <a:gd name="connsiteX1734" fmla="*/ 564661 w 7251911"/>
              <a:gd name="connsiteY1734" fmla="*/ 1915873 h 6858000"/>
              <a:gd name="connsiteX1735" fmla="*/ 500812 w 7251911"/>
              <a:gd name="connsiteY1735" fmla="*/ 1918341 h 6858000"/>
              <a:gd name="connsiteX1736" fmla="*/ 470765 w 7251911"/>
              <a:gd name="connsiteY1736" fmla="*/ 1919575 h 6858000"/>
              <a:gd name="connsiteX1737" fmla="*/ 451986 w 7251911"/>
              <a:gd name="connsiteY1737" fmla="*/ 1915873 h 6858000"/>
              <a:gd name="connsiteX1738" fmla="*/ 459497 w 7251911"/>
              <a:gd name="connsiteY1738" fmla="*/ 1908469 h 6858000"/>
              <a:gd name="connsiteX1739" fmla="*/ 493300 w 7251911"/>
              <a:gd name="connsiteY1739" fmla="*/ 1904767 h 6858000"/>
              <a:gd name="connsiteX1740" fmla="*/ 527103 w 7251911"/>
              <a:gd name="connsiteY1740" fmla="*/ 1904767 h 6858000"/>
              <a:gd name="connsiteX1741" fmla="*/ 542126 w 7251911"/>
              <a:gd name="connsiteY1741" fmla="*/ 1903533 h 6858000"/>
              <a:gd name="connsiteX1742" fmla="*/ 504568 w 7251911"/>
              <a:gd name="connsiteY1742" fmla="*/ 1902299 h 6858000"/>
              <a:gd name="connsiteX1743" fmla="*/ 512079 w 7251911"/>
              <a:gd name="connsiteY1743" fmla="*/ 1893661 h 6858000"/>
              <a:gd name="connsiteX1744" fmla="*/ 534615 w 7251911"/>
              <a:gd name="connsiteY1744" fmla="*/ 1891193 h 6858000"/>
              <a:gd name="connsiteX1745" fmla="*/ 538370 w 7251911"/>
              <a:gd name="connsiteY1745" fmla="*/ 1887491 h 6858000"/>
              <a:gd name="connsiteX1746" fmla="*/ 530859 w 7251911"/>
              <a:gd name="connsiteY1746" fmla="*/ 1886257 h 6858000"/>
              <a:gd name="connsiteX1747" fmla="*/ 478277 w 7251911"/>
              <a:gd name="connsiteY1747" fmla="*/ 1887491 h 6858000"/>
              <a:gd name="connsiteX1748" fmla="*/ 444474 w 7251911"/>
              <a:gd name="connsiteY1748" fmla="*/ 1887491 h 6858000"/>
              <a:gd name="connsiteX1749" fmla="*/ 410671 w 7251911"/>
              <a:gd name="connsiteY1749" fmla="*/ 1883789 h 6858000"/>
              <a:gd name="connsiteX1750" fmla="*/ 388136 w 7251911"/>
              <a:gd name="connsiteY1750" fmla="*/ 1877619 h 6858000"/>
              <a:gd name="connsiteX1751" fmla="*/ 369356 w 7251911"/>
              <a:gd name="connsiteY1751" fmla="*/ 1873917 h 6858000"/>
              <a:gd name="connsiteX1752" fmla="*/ 350577 w 7251911"/>
              <a:gd name="connsiteY1752" fmla="*/ 1873917 h 6858000"/>
              <a:gd name="connsiteX1753" fmla="*/ 343065 w 7251911"/>
              <a:gd name="connsiteY1753" fmla="*/ 1867747 h 6858000"/>
              <a:gd name="connsiteX1754" fmla="*/ 361845 w 7251911"/>
              <a:gd name="connsiteY1754" fmla="*/ 1862811 h 6858000"/>
              <a:gd name="connsiteX1755" fmla="*/ 406915 w 7251911"/>
              <a:gd name="connsiteY1755" fmla="*/ 1862811 h 6858000"/>
              <a:gd name="connsiteX1756" fmla="*/ 455742 w 7251911"/>
              <a:gd name="connsiteY1756" fmla="*/ 1862811 h 6858000"/>
              <a:gd name="connsiteX1757" fmla="*/ 497056 w 7251911"/>
              <a:gd name="connsiteY1757" fmla="*/ 1860343 h 6858000"/>
              <a:gd name="connsiteX1758" fmla="*/ 512079 w 7251911"/>
              <a:gd name="connsiteY1758" fmla="*/ 1850471 h 6858000"/>
              <a:gd name="connsiteX1759" fmla="*/ 530859 w 7251911"/>
              <a:gd name="connsiteY1759" fmla="*/ 1844301 h 6858000"/>
              <a:gd name="connsiteX1760" fmla="*/ 572173 w 7251911"/>
              <a:gd name="connsiteY1760" fmla="*/ 1845535 h 6858000"/>
              <a:gd name="connsiteX1761" fmla="*/ 590952 w 7251911"/>
              <a:gd name="connsiteY1761" fmla="*/ 1843067 h 6858000"/>
              <a:gd name="connsiteX1762" fmla="*/ 605976 w 7251911"/>
              <a:gd name="connsiteY1762" fmla="*/ 1840599 h 6858000"/>
              <a:gd name="connsiteX1763" fmla="*/ 651046 w 7251911"/>
              <a:gd name="connsiteY1763" fmla="*/ 1840599 h 6858000"/>
              <a:gd name="connsiteX1764" fmla="*/ 696116 w 7251911"/>
              <a:gd name="connsiteY1764" fmla="*/ 1838130 h 6858000"/>
              <a:gd name="connsiteX1765" fmla="*/ 756210 w 7251911"/>
              <a:gd name="connsiteY1765" fmla="*/ 1835662 h 6858000"/>
              <a:gd name="connsiteX1766" fmla="*/ 763722 w 7251911"/>
              <a:gd name="connsiteY1766" fmla="*/ 1835662 h 6858000"/>
              <a:gd name="connsiteX1767" fmla="*/ 771234 w 7251911"/>
              <a:gd name="connsiteY1767" fmla="*/ 1831960 h 6858000"/>
              <a:gd name="connsiteX1768" fmla="*/ 786257 w 7251911"/>
              <a:gd name="connsiteY1768" fmla="*/ 1834428 h 6858000"/>
              <a:gd name="connsiteX1769" fmla="*/ 812548 w 7251911"/>
              <a:gd name="connsiteY1769" fmla="*/ 1831960 h 6858000"/>
              <a:gd name="connsiteX1770" fmla="*/ 838839 w 7251911"/>
              <a:gd name="connsiteY1770" fmla="*/ 1831960 h 6858000"/>
              <a:gd name="connsiteX1771" fmla="*/ 857618 w 7251911"/>
              <a:gd name="connsiteY1771" fmla="*/ 1830726 h 6858000"/>
              <a:gd name="connsiteX1772" fmla="*/ 902689 w 7251911"/>
              <a:gd name="connsiteY1772" fmla="*/ 1828258 h 6858000"/>
              <a:gd name="connsiteX1773" fmla="*/ 925224 w 7251911"/>
              <a:gd name="connsiteY1773" fmla="*/ 1827024 h 6858000"/>
              <a:gd name="connsiteX1774" fmla="*/ 932736 w 7251911"/>
              <a:gd name="connsiteY1774" fmla="*/ 1827024 h 6858000"/>
              <a:gd name="connsiteX1775" fmla="*/ 974440 w 7251911"/>
              <a:gd name="connsiteY1775" fmla="*/ 1826372 h 6858000"/>
              <a:gd name="connsiteX1776" fmla="*/ 973613 w 7251911"/>
              <a:gd name="connsiteY1776" fmla="*/ 1817171 h 6858000"/>
              <a:gd name="connsiteX1777" fmla="*/ 977367 w 7251911"/>
              <a:gd name="connsiteY1777" fmla="*/ 1805782 h 6858000"/>
              <a:gd name="connsiteX1778" fmla="*/ 994264 w 7251911"/>
              <a:gd name="connsiteY1778" fmla="*/ 1801511 h 6858000"/>
              <a:gd name="connsiteX1779" fmla="*/ 1005191 w 7251911"/>
              <a:gd name="connsiteY1779" fmla="*/ 1796908 h 6858000"/>
              <a:gd name="connsiteX1780" fmla="*/ 997481 w 7251911"/>
              <a:gd name="connsiteY1780" fmla="*/ 1794393 h 6858000"/>
              <a:gd name="connsiteX1781" fmla="*/ 984877 w 7251911"/>
              <a:gd name="connsiteY1781" fmla="*/ 1794393 h 6858000"/>
              <a:gd name="connsiteX1782" fmla="*/ 978775 w 7251911"/>
              <a:gd name="connsiteY1782" fmla="*/ 1790122 h 6858000"/>
              <a:gd name="connsiteX1783" fmla="*/ 979320 w 7251911"/>
              <a:gd name="connsiteY1783" fmla="*/ 1788469 h 6858000"/>
              <a:gd name="connsiteX1784" fmla="*/ 977973 w 7251911"/>
              <a:gd name="connsiteY1784" fmla="*/ 1788030 h 6858000"/>
              <a:gd name="connsiteX1785" fmla="*/ 951690 w 7251911"/>
              <a:gd name="connsiteY1785" fmla="*/ 1795623 h 6858000"/>
              <a:gd name="connsiteX1786" fmla="*/ 921652 w 7251911"/>
              <a:gd name="connsiteY1786" fmla="*/ 1810809 h 6858000"/>
              <a:gd name="connsiteX1787" fmla="*/ 880350 w 7251911"/>
              <a:gd name="connsiteY1787" fmla="*/ 1807012 h 6858000"/>
              <a:gd name="connsiteX1788" fmla="*/ 872841 w 7251911"/>
              <a:gd name="connsiteY1788" fmla="*/ 1795623 h 6858000"/>
              <a:gd name="connsiteX1789" fmla="*/ 809011 w 7251911"/>
              <a:gd name="connsiteY1789" fmla="*/ 1814605 h 6858000"/>
              <a:gd name="connsiteX1790" fmla="*/ 767709 w 7251911"/>
              <a:gd name="connsiteY1790" fmla="*/ 1814605 h 6858000"/>
              <a:gd name="connsiteX1791" fmla="*/ 673841 w 7251911"/>
              <a:gd name="connsiteY1791" fmla="*/ 1818402 h 6858000"/>
              <a:gd name="connsiteX1792" fmla="*/ 647558 w 7251911"/>
              <a:gd name="connsiteY1792" fmla="*/ 1822198 h 6858000"/>
              <a:gd name="connsiteX1793" fmla="*/ 617520 w 7251911"/>
              <a:gd name="connsiteY1793" fmla="*/ 1818402 h 6858000"/>
              <a:gd name="connsiteX1794" fmla="*/ 583727 w 7251911"/>
              <a:gd name="connsiteY1794" fmla="*/ 1818402 h 6858000"/>
              <a:gd name="connsiteX1795" fmla="*/ 579973 w 7251911"/>
              <a:gd name="connsiteY1795" fmla="*/ 1795623 h 6858000"/>
              <a:gd name="connsiteX1796" fmla="*/ 534916 w 7251911"/>
              <a:gd name="connsiteY1796" fmla="*/ 1784234 h 6858000"/>
              <a:gd name="connsiteX1797" fmla="*/ 523652 w 7251911"/>
              <a:gd name="connsiteY1797" fmla="*/ 1788030 h 6858000"/>
              <a:gd name="connsiteX1798" fmla="*/ 516142 w 7251911"/>
              <a:gd name="connsiteY1798" fmla="*/ 1776641 h 6858000"/>
              <a:gd name="connsiteX1799" fmla="*/ 523652 w 7251911"/>
              <a:gd name="connsiteY1799" fmla="*/ 1765251 h 6858000"/>
              <a:gd name="connsiteX1800" fmla="*/ 553689 w 7251911"/>
              <a:gd name="connsiteY1800" fmla="*/ 1769048 h 6858000"/>
              <a:gd name="connsiteX1801" fmla="*/ 587482 w 7251911"/>
              <a:gd name="connsiteY1801" fmla="*/ 1761455 h 6858000"/>
              <a:gd name="connsiteX1802" fmla="*/ 598746 w 7251911"/>
              <a:gd name="connsiteY1802" fmla="*/ 1738676 h 6858000"/>
              <a:gd name="connsiteX1803" fmla="*/ 617520 w 7251911"/>
              <a:gd name="connsiteY1803" fmla="*/ 1731083 h 6858000"/>
              <a:gd name="connsiteX1804" fmla="*/ 662576 w 7251911"/>
              <a:gd name="connsiteY1804" fmla="*/ 1746269 h 6858000"/>
              <a:gd name="connsiteX1805" fmla="*/ 681350 w 7251911"/>
              <a:gd name="connsiteY1805" fmla="*/ 1746269 h 6858000"/>
              <a:gd name="connsiteX1806" fmla="*/ 688860 w 7251911"/>
              <a:gd name="connsiteY1806" fmla="*/ 1734880 h 6858000"/>
              <a:gd name="connsiteX1807" fmla="*/ 685105 w 7251911"/>
              <a:gd name="connsiteY1807" fmla="*/ 1715897 h 6858000"/>
              <a:gd name="connsiteX1808" fmla="*/ 662576 w 7251911"/>
              <a:gd name="connsiteY1808" fmla="*/ 1700712 h 6858000"/>
              <a:gd name="connsiteX1809" fmla="*/ 658822 w 7251911"/>
              <a:gd name="connsiteY1809" fmla="*/ 1693119 h 6858000"/>
              <a:gd name="connsiteX1810" fmla="*/ 666331 w 7251911"/>
              <a:gd name="connsiteY1810" fmla="*/ 1689322 h 6858000"/>
              <a:gd name="connsiteX1811" fmla="*/ 703878 w 7251911"/>
              <a:gd name="connsiteY1811" fmla="*/ 1693119 h 6858000"/>
              <a:gd name="connsiteX1812" fmla="*/ 707633 w 7251911"/>
              <a:gd name="connsiteY1812" fmla="*/ 1693119 h 6858000"/>
              <a:gd name="connsiteX1813" fmla="*/ 707633 w 7251911"/>
              <a:gd name="connsiteY1813" fmla="*/ 1685526 h 6858000"/>
              <a:gd name="connsiteX1814" fmla="*/ 711388 w 7251911"/>
              <a:gd name="connsiteY1814" fmla="*/ 1674136 h 6858000"/>
              <a:gd name="connsiteX1815" fmla="*/ 737671 w 7251911"/>
              <a:gd name="connsiteY1815" fmla="*/ 1674136 h 6858000"/>
              <a:gd name="connsiteX1816" fmla="*/ 703878 w 7251911"/>
              <a:gd name="connsiteY1816" fmla="*/ 1662747 h 6858000"/>
              <a:gd name="connsiteX1817" fmla="*/ 700124 w 7251911"/>
              <a:gd name="connsiteY1817" fmla="*/ 1651357 h 6858000"/>
              <a:gd name="connsiteX1818" fmla="*/ 688860 w 7251911"/>
              <a:gd name="connsiteY1818" fmla="*/ 1628579 h 6858000"/>
              <a:gd name="connsiteX1819" fmla="*/ 673841 w 7251911"/>
              <a:gd name="connsiteY1819" fmla="*/ 1628579 h 6858000"/>
              <a:gd name="connsiteX1820" fmla="*/ 673841 w 7251911"/>
              <a:gd name="connsiteY1820" fmla="*/ 1620986 h 6858000"/>
              <a:gd name="connsiteX1821" fmla="*/ 673841 w 7251911"/>
              <a:gd name="connsiteY1821" fmla="*/ 1617189 h 6858000"/>
              <a:gd name="connsiteX1822" fmla="*/ 745180 w 7251911"/>
              <a:gd name="connsiteY1822" fmla="*/ 1602003 h 6858000"/>
              <a:gd name="connsiteX1823" fmla="*/ 790237 w 7251911"/>
              <a:gd name="connsiteY1823" fmla="*/ 1583021 h 6858000"/>
              <a:gd name="connsiteX1824" fmla="*/ 797747 w 7251911"/>
              <a:gd name="connsiteY1824" fmla="*/ 1575428 h 6858000"/>
              <a:gd name="connsiteX1825" fmla="*/ 786482 w 7251911"/>
              <a:gd name="connsiteY1825" fmla="*/ 1567835 h 6858000"/>
              <a:gd name="connsiteX1826" fmla="*/ 752690 w 7251911"/>
              <a:gd name="connsiteY1826" fmla="*/ 1567835 h 6858000"/>
              <a:gd name="connsiteX1827" fmla="*/ 745180 w 7251911"/>
              <a:gd name="connsiteY1827" fmla="*/ 1564039 h 6858000"/>
              <a:gd name="connsiteX1828" fmla="*/ 748935 w 7251911"/>
              <a:gd name="connsiteY1828" fmla="*/ 1556446 h 6858000"/>
              <a:gd name="connsiteX1829" fmla="*/ 771463 w 7251911"/>
              <a:gd name="connsiteY1829" fmla="*/ 1548853 h 6858000"/>
              <a:gd name="connsiteX1830" fmla="*/ 805256 w 7251911"/>
              <a:gd name="connsiteY1830" fmla="*/ 1548853 h 6858000"/>
              <a:gd name="connsiteX1831" fmla="*/ 809011 w 7251911"/>
              <a:gd name="connsiteY1831" fmla="*/ 1533667 h 6858000"/>
              <a:gd name="connsiteX1832" fmla="*/ 809011 w 7251911"/>
              <a:gd name="connsiteY1832" fmla="*/ 1526074 h 6858000"/>
              <a:gd name="connsiteX1833" fmla="*/ 780850 w 7251911"/>
              <a:gd name="connsiteY1833" fmla="*/ 1513261 h 6858000"/>
              <a:gd name="connsiteX1834" fmla="*/ 767888 w 7251911"/>
              <a:gd name="connsiteY1834" fmla="*/ 1508674 h 6858000"/>
              <a:gd name="connsiteX1835" fmla="*/ 762164 w 7251911"/>
              <a:gd name="connsiteY1835" fmla="*/ 1511101 h 6858000"/>
              <a:gd name="connsiteX1836" fmla="*/ 756140 w 7251911"/>
              <a:gd name="connsiteY1836" fmla="*/ 1525365 h 6858000"/>
              <a:gd name="connsiteX1837" fmla="*/ 733978 w 7251911"/>
              <a:gd name="connsiteY1837" fmla="*/ 1542834 h 6858000"/>
              <a:gd name="connsiteX1838" fmla="*/ 704563 w 7251911"/>
              <a:gd name="connsiteY1838" fmla="*/ 1554342 h 6858000"/>
              <a:gd name="connsiteX1839" fmla="*/ 696691 w 7251911"/>
              <a:gd name="connsiteY1839" fmla="*/ 1553361 h 6858000"/>
              <a:gd name="connsiteX1840" fmla="*/ 683582 w 7251911"/>
              <a:gd name="connsiteY1840" fmla="*/ 1530235 h 6858000"/>
              <a:gd name="connsiteX1841" fmla="*/ 675688 w 7251911"/>
              <a:gd name="connsiteY1841" fmla="*/ 1508923 h 6858000"/>
              <a:gd name="connsiteX1842" fmla="*/ 621275 w 7251911"/>
              <a:gd name="connsiteY1842" fmla="*/ 1510888 h 6858000"/>
              <a:gd name="connsiteX1843" fmla="*/ 602501 w 7251911"/>
              <a:gd name="connsiteY1843" fmla="*/ 1503295 h 6858000"/>
              <a:gd name="connsiteX1844" fmla="*/ 602723 w 7251911"/>
              <a:gd name="connsiteY1844" fmla="*/ 1497541 h 6858000"/>
              <a:gd name="connsiteX1845" fmla="*/ 589936 w 7251911"/>
              <a:gd name="connsiteY1845" fmla="*/ 1495813 h 6858000"/>
              <a:gd name="connsiteX1846" fmla="*/ 545659 w 7251911"/>
              <a:gd name="connsiteY1846" fmla="*/ 1514320 h 6858000"/>
              <a:gd name="connsiteX1847" fmla="*/ 531048 w 7251911"/>
              <a:gd name="connsiteY1847" fmla="*/ 1487214 h 6858000"/>
              <a:gd name="connsiteX1848" fmla="*/ 503697 w 7251911"/>
              <a:gd name="connsiteY1848" fmla="*/ 1466106 h 6858000"/>
              <a:gd name="connsiteX1849" fmla="*/ 397431 w 7251911"/>
              <a:gd name="connsiteY1849" fmla="*/ 1500915 h 6858000"/>
              <a:gd name="connsiteX1850" fmla="*/ 366048 w 7251911"/>
              <a:gd name="connsiteY1850" fmla="*/ 1512178 h 6858000"/>
              <a:gd name="connsiteX1851" fmla="*/ 333986 w 7251911"/>
              <a:gd name="connsiteY1851" fmla="*/ 1496806 h 6858000"/>
              <a:gd name="connsiteX1852" fmla="*/ 275611 w 7251911"/>
              <a:gd name="connsiteY1852" fmla="*/ 1468041 h 6858000"/>
              <a:gd name="connsiteX1853" fmla="*/ 253807 w 7251911"/>
              <a:gd name="connsiteY1853" fmla="*/ 1466589 h 6858000"/>
              <a:gd name="connsiteX1854" fmla="*/ 250025 w 7251911"/>
              <a:gd name="connsiteY1854" fmla="*/ 1464854 h 6858000"/>
              <a:gd name="connsiteX1855" fmla="*/ 251683 w 7251911"/>
              <a:gd name="connsiteY1855" fmla="*/ 1467589 h 6858000"/>
              <a:gd name="connsiteX1856" fmla="*/ 254069 w 7251911"/>
              <a:gd name="connsiteY1856" fmla="*/ 1480530 h 6858000"/>
              <a:gd name="connsiteX1857" fmla="*/ 212643 w 7251911"/>
              <a:gd name="connsiteY1857" fmla="*/ 1508243 h 6858000"/>
              <a:gd name="connsiteX1858" fmla="*/ 166494 w 7251911"/>
              <a:gd name="connsiteY1858" fmla="*/ 1493644 h 6858000"/>
              <a:gd name="connsiteX1859" fmla="*/ 131068 w 7251911"/>
              <a:gd name="connsiteY1859" fmla="*/ 1489232 h 6858000"/>
              <a:gd name="connsiteX1860" fmla="*/ 109264 w 7251911"/>
              <a:gd name="connsiteY1860" fmla="*/ 1487780 h 6858000"/>
              <a:gd name="connsiteX1861" fmla="*/ 115371 w 7251911"/>
              <a:gd name="connsiteY1861" fmla="*/ 1470840 h 6858000"/>
              <a:gd name="connsiteX1862" fmla="*/ 211069 w 7251911"/>
              <a:gd name="connsiteY1862" fmla="*/ 1424601 h 6858000"/>
              <a:gd name="connsiteX1863" fmla="*/ 228830 w 7251911"/>
              <a:gd name="connsiteY1863" fmla="*/ 1410377 h 6858000"/>
              <a:gd name="connsiteX1864" fmla="*/ 269373 w 7251911"/>
              <a:gd name="connsiteY1864" fmla="*/ 1373704 h 6858000"/>
              <a:gd name="connsiteX1865" fmla="*/ 314735 w 7251911"/>
              <a:gd name="connsiteY1865" fmla="*/ 1346481 h 6858000"/>
              <a:gd name="connsiteX1866" fmla="*/ 340476 w 7251911"/>
              <a:gd name="connsiteY1866" fmla="*/ 1348423 h 6858000"/>
              <a:gd name="connsiteX1867" fmla="*/ 349696 w 7251911"/>
              <a:gd name="connsiteY1867" fmla="*/ 1354629 h 6858000"/>
              <a:gd name="connsiteX1868" fmla="*/ 350937 w 7251911"/>
              <a:gd name="connsiteY1868" fmla="*/ 1344669 h 6858000"/>
              <a:gd name="connsiteX1869" fmla="*/ 383405 w 7251911"/>
              <a:gd name="connsiteY1869" fmla="*/ 1324690 h 6858000"/>
              <a:gd name="connsiteX1870" fmla="*/ 395786 w 7251911"/>
              <a:gd name="connsiteY1870" fmla="*/ 1337612 h 6858000"/>
              <a:gd name="connsiteX1871" fmla="*/ 402418 w 7251911"/>
              <a:gd name="connsiteY1871" fmla="*/ 1348552 h 6858000"/>
              <a:gd name="connsiteX1872" fmla="*/ 419559 w 7251911"/>
              <a:gd name="connsiteY1872" fmla="*/ 1339308 h 6858000"/>
              <a:gd name="connsiteX1873" fmla="*/ 418366 w 7251911"/>
              <a:gd name="connsiteY1873" fmla="*/ 1332838 h 6858000"/>
              <a:gd name="connsiteX1874" fmla="*/ 440528 w 7251911"/>
              <a:gd name="connsiteY1874" fmla="*/ 1315369 h 6858000"/>
              <a:gd name="connsiteX1875" fmla="*/ 493095 w 7251911"/>
              <a:gd name="connsiteY1875" fmla="*/ 1310538 h 6858000"/>
              <a:gd name="connsiteX1876" fmla="*/ 522974 w 7251911"/>
              <a:gd name="connsiteY1876" fmla="*/ 1295295 h 6858000"/>
              <a:gd name="connsiteX1877" fmla="*/ 539339 w 7251911"/>
              <a:gd name="connsiteY1877" fmla="*/ 1292275 h 6858000"/>
              <a:gd name="connsiteX1878" fmla="*/ 578547 w 7251911"/>
              <a:gd name="connsiteY1878" fmla="*/ 1298423 h 6858000"/>
              <a:gd name="connsiteX1879" fmla="*/ 693937 w 7251911"/>
              <a:gd name="connsiteY1879" fmla="*/ 1302681 h 6858000"/>
              <a:gd name="connsiteX1880" fmla="*/ 738369 w 7251911"/>
              <a:gd name="connsiteY1880" fmla="*/ 1282929 h 6858000"/>
              <a:gd name="connsiteX1881" fmla="*/ 727646 w 7251911"/>
              <a:gd name="connsiteY1881" fmla="*/ 1272743 h 6858000"/>
              <a:gd name="connsiteX1882" fmla="*/ 714443 w 7251911"/>
              <a:gd name="connsiteY1882" fmla="*/ 1264080 h 6858000"/>
              <a:gd name="connsiteX1883" fmla="*/ 673840 w 7251911"/>
              <a:gd name="connsiteY1883" fmla="*/ 1265675 h 6858000"/>
              <a:gd name="connsiteX1884" fmla="*/ 647557 w 7251911"/>
              <a:gd name="connsiteY1884" fmla="*/ 1269471 h 6858000"/>
              <a:gd name="connsiteX1885" fmla="*/ 617519 w 7251911"/>
              <a:gd name="connsiteY1885" fmla="*/ 1265675 h 6858000"/>
              <a:gd name="connsiteX1886" fmla="*/ 583726 w 7251911"/>
              <a:gd name="connsiteY1886" fmla="*/ 1265675 h 6858000"/>
              <a:gd name="connsiteX1887" fmla="*/ 579972 w 7251911"/>
              <a:gd name="connsiteY1887" fmla="*/ 1242896 h 6858000"/>
              <a:gd name="connsiteX1888" fmla="*/ 560259 w 7251911"/>
              <a:gd name="connsiteY1888" fmla="*/ 1228659 h 6858000"/>
              <a:gd name="connsiteX1889" fmla="*/ 553362 w 7251911"/>
              <a:gd name="connsiteY1889" fmla="*/ 1229434 h 6858000"/>
              <a:gd name="connsiteX1890" fmla="*/ 539546 w 7251911"/>
              <a:gd name="connsiteY1890" fmla="*/ 1233707 h 6858000"/>
              <a:gd name="connsiteX1891" fmla="*/ 398661 w 7251911"/>
              <a:gd name="connsiteY1891" fmla="*/ 1234295 h 6858000"/>
              <a:gd name="connsiteX1892" fmla="*/ 353395 w 7251911"/>
              <a:gd name="connsiteY1892" fmla="*/ 1228657 h 6858000"/>
              <a:gd name="connsiteX1893" fmla="*/ 286897 w 7251911"/>
              <a:gd name="connsiteY1893" fmla="*/ 1233017 h 6858000"/>
              <a:gd name="connsiteX1894" fmla="*/ 237384 w 7251911"/>
              <a:gd name="connsiteY1894" fmla="*/ 1229379 h 6858000"/>
              <a:gd name="connsiteX1895" fmla="*/ 228569 w 7251911"/>
              <a:gd name="connsiteY1895" fmla="*/ 1187822 h 6858000"/>
              <a:gd name="connsiteX1896" fmla="*/ 261658 w 7251911"/>
              <a:gd name="connsiteY1896" fmla="*/ 1162864 h 6858000"/>
              <a:gd name="connsiteX1897" fmla="*/ 287302 w 7251911"/>
              <a:gd name="connsiteY1897" fmla="*/ 1197666 h 6858000"/>
              <a:gd name="connsiteX1898" fmla="*/ 306101 w 7251911"/>
              <a:gd name="connsiteY1898" fmla="*/ 1191158 h 6858000"/>
              <a:gd name="connsiteX1899" fmla="*/ 304491 w 7251911"/>
              <a:gd name="connsiteY1899" fmla="*/ 1171992 h 6858000"/>
              <a:gd name="connsiteX1900" fmla="*/ 351356 w 7251911"/>
              <a:gd name="connsiteY1900" fmla="*/ 1148750 h 6858000"/>
              <a:gd name="connsiteX1901" fmla="*/ 369069 w 7251911"/>
              <a:gd name="connsiteY1901" fmla="*/ 1150956 h 6858000"/>
              <a:gd name="connsiteX1902" fmla="*/ 388022 w 7251911"/>
              <a:gd name="connsiteY1902" fmla="*/ 1143202 h 6858000"/>
              <a:gd name="connsiteX1903" fmla="*/ 379422 w 7251911"/>
              <a:gd name="connsiteY1903" fmla="*/ 1132016 h 6858000"/>
              <a:gd name="connsiteX1904" fmla="*/ 367196 w 7251911"/>
              <a:gd name="connsiteY1904" fmla="*/ 1117850 h 6858000"/>
              <a:gd name="connsiteX1905" fmla="*/ 387808 w 7251911"/>
              <a:gd name="connsiteY1905" fmla="*/ 1112832 h 6858000"/>
              <a:gd name="connsiteX1906" fmla="*/ 684098 w 7251911"/>
              <a:gd name="connsiteY1906" fmla="*/ 1092841 h 6858000"/>
              <a:gd name="connsiteX1907" fmla="*/ 700789 w 7251911"/>
              <a:gd name="connsiteY1907" fmla="*/ 1091226 h 6858000"/>
              <a:gd name="connsiteX1908" fmla="*/ 701531 w 7251911"/>
              <a:gd name="connsiteY1908" fmla="*/ 1082970 h 6858000"/>
              <a:gd name="connsiteX1909" fmla="*/ 688859 w 7251911"/>
              <a:gd name="connsiteY1909" fmla="*/ 1075851 h 6858000"/>
              <a:gd name="connsiteX1910" fmla="*/ 673840 w 7251911"/>
              <a:gd name="connsiteY1910" fmla="*/ 1075851 h 6858000"/>
              <a:gd name="connsiteX1911" fmla="*/ 673840 w 7251911"/>
              <a:gd name="connsiteY1911" fmla="*/ 1068259 h 6858000"/>
              <a:gd name="connsiteX1912" fmla="*/ 673840 w 7251911"/>
              <a:gd name="connsiteY1912" fmla="*/ 1064462 h 6858000"/>
              <a:gd name="connsiteX1913" fmla="*/ 745179 w 7251911"/>
              <a:gd name="connsiteY1913" fmla="*/ 1049276 h 6858000"/>
              <a:gd name="connsiteX1914" fmla="*/ 790236 w 7251911"/>
              <a:gd name="connsiteY1914" fmla="*/ 1030294 h 6858000"/>
              <a:gd name="connsiteX1915" fmla="*/ 797746 w 7251911"/>
              <a:gd name="connsiteY1915" fmla="*/ 1022701 h 6858000"/>
              <a:gd name="connsiteX1916" fmla="*/ 786481 w 7251911"/>
              <a:gd name="connsiteY1916" fmla="*/ 1015108 h 6858000"/>
              <a:gd name="connsiteX1917" fmla="*/ 752689 w 7251911"/>
              <a:gd name="connsiteY1917" fmla="*/ 1015108 h 6858000"/>
              <a:gd name="connsiteX1918" fmla="*/ 745179 w 7251911"/>
              <a:gd name="connsiteY1918" fmla="*/ 1011312 h 6858000"/>
              <a:gd name="connsiteX1919" fmla="*/ 748934 w 7251911"/>
              <a:gd name="connsiteY1919" fmla="*/ 1003718 h 6858000"/>
              <a:gd name="connsiteX1920" fmla="*/ 771462 w 7251911"/>
              <a:gd name="connsiteY1920" fmla="*/ 996126 h 6858000"/>
              <a:gd name="connsiteX1921" fmla="*/ 805255 w 7251911"/>
              <a:gd name="connsiteY1921" fmla="*/ 996126 h 6858000"/>
              <a:gd name="connsiteX1922" fmla="*/ 809010 w 7251911"/>
              <a:gd name="connsiteY1922" fmla="*/ 980940 h 6858000"/>
              <a:gd name="connsiteX1923" fmla="*/ 809010 w 7251911"/>
              <a:gd name="connsiteY1923" fmla="*/ 973347 h 6858000"/>
              <a:gd name="connsiteX1924" fmla="*/ 752689 w 7251911"/>
              <a:gd name="connsiteY1924" fmla="*/ 950568 h 6858000"/>
              <a:gd name="connsiteX1925" fmla="*/ 621274 w 7251911"/>
              <a:gd name="connsiteY1925" fmla="*/ 958161 h 6858000"/>
              <a:gd name="connsiteX1926" fmla="*/ 602500 w 7251911"/>
              <a:gd name="connsiteY1926" fmla="*/ 950568 h 6858000"/>
              <a:gd name="connsiteX1927" fmla="*/ 621274 w 7251911"/>
              <a:gd name="connsiteY1927" fmla="*/ 942975 h 6858000"/>
              <a:gd name="connsiteX1928" fmla="*/ 666330 w 7251911"/>
              <a:gd name="connsiteY1928" fmla="*/ 935382 h 6858000"/>
              <a:gd name="connsiteX1929" fmla="*/ 715142 w 7251911"/>
              <a:gd name="connsiteY1929" fmla="*/ 935382 h 6858000"/>
              <a:gd name="connsiteX1930" fmla="*/ 790236 w 7251911"/>
              <a:gd name="connsiteY1930" fmla="*/ 931586 h 6858000"/>
              <a:gd name="connsiteX1931" fmla="*/ 917897 w 7251911"/>
              <a:gd name="connsiteY1931" fmla="*/ 882232 h 6858000"/>
              <a:gd name="connsiteX1932" fmla="*/ 940425 w 7251911"/>
              <a:gd name="connsiteY1932" fmla="*/ 872266 h 6858000"/>
              <a:gd name="connsiteX1933" fmla="*/ 942362 w 7251911"/>
              <a:gd name="connsiteY1933" fmla="*/ 872144 h 6858000"/>
              <a:gd name="connsiteX1934" fmla="*/ 872562 w 7251911"/>
              <a:gd name="connsiteY1934" fmla="*/ 863450 h 6858000"/>
              <a:gd name="connsiteX1935" fmla="*/ 855083 w 7251911"/>
              <a:gd name="connsiteY1935" fmla="*/ 859453 h 6858000"/>
              <a:gd name="connsiteX1936" fmla="*/ 814672 w 7251911"/>
              <a:gd name="connsiteY1936" fmla="*/ 859453 h 6858000"/>
              <a:gd name="connsiteX1937" fmla="*/ 814037 w 7251911"/>
              <a:gd name="connsiteY1937" fmla="*/ 859953 h 6858000"/>
              <a:gd name="connsiteX1938" fmla="*/ 812668 w 7251911"/>
              <a:gd name="connsiteY1938" fmla="*/ 859453 h 6858000"/>
              <a:gd name="connsiteX1939" fmla="*/ 767708 w 7251911"/>
              <a:gd name="connsiteY1939" fmla="*/ 859453 h 6858000"/>
              <a:gd name="connsiteX1940" fmla="*/ 711387 w 7251911"/>
              <a:gd name="connsiteY1940" fmla="*/ 821488 h 6858000"/>
              <a:gd name="connsiteX1941" fmla="*/ 711387 w 7251911"/>
              <a:gd name="connsiteY1941" fmla="*/ 813895 h 6858000"/>
              <a:gd name="connsiteX1942" fmla="*/ 726406 w 7251911"/>
              <a:gd name="connsiteY1942" fmla="*/ 783524 h 6858000"/>
              <a:gd name="connsiteX1943" fmla="*/ 748934 w 7251911"/>
              <a:gd name="connsiteY1943" fmla="*/ 760745 h 6858000"/>
              <a:gd name="connsiteX1944" fmla="*/ 775687 w 7251911"/>
              <a:gd name="connsiteY1944" fmla="*/ 745084 h 6858000"/>
              <a:gd name="connsiteX1945" fmla="*/ 775778 w 7251911"/>
              <a:gd name="connsiteY1945" fmla="*/ 744694 h 6858000"/>
              <a:gd name="connsiteX1946" fmla="*/ 752144 w 7251911"/>
              <a:gd name="connsiteY1946" fmla="*/ 739087 h 6858000"/>
              <a:gd name="connsiteX1947" fmla="*/ 700276 w 7251911"/>
              <a:gd name="connsiteY1947" fmla="*/ 738316 h 6858000"/>
              <a:gd name="connsiteX1948" fmla="*/ 687381 w 7251911"/>
              <a:gd name="connsiteY1948" fmla="*/ 745560 h 6858000"/>
              <a:gd name="connsiteX1949" fmla="*/ 675108 w 7251911"/>
              <a:gd name="connsiteY1949" fmla="*/ 747824 h 6858000"/>
              <a:gd name="connsiteX1950" fmla="*/ 631654 w 7251911"/>
              <a:gd name="connsiteY1950" fmla="*/ 743676 h 6858000"/>
              <a:gd name="connsiteX1951" fmla="*/ 578622 w 7251911"/>
              <a:gd name="connsiteY1951" fmla="*/ 752242 h 6858000"/>
              <a:gd name="connsiteX1952" fmla="*/ 565883 w 7251911"/>
              <a:gd name="connsiteY1952" fmla="*/ 758242 h 6858000"/>
              <a:gd name="connsiteX1953" fmla="*/ 552524 w 7251911"/>
              <a:gd name="connsiteY1953" fmla="*/ 769221 h 6858000"/>
              <a:gd name="connsiteX1954" fmla="*/ 523778 w 7251911"/>
              <a:gd name="connsiteY1954" fmla="*/ 759319 h 6858000"/>
              <a:gd name="connsiteX1955" fmla="*/ 508904 w 7251911"/>
              <a:gd name="connsiteY1955" fmla="*/ 718272 h 6858000"/>
              <a:gd name="connsiteX1956" fmla="*/ 538318 w 7251911"/>
              <a:gd name="connsiteY1956" fmla="*/ 706764 h 6858000"/>
              <a:gd name="connsiteX1957" fmla="*/ 562604 w 7251911"/>
              <a:gd name="connsiteY1957" fmla="*/ 688295 h 6858000"/>
              <a:gd name="connsiteX1958" fmla="*/ 575712 w 7251911"/>
              <a:gd name="connsiteY1958" fmla="*/ 711421 h 6858000"/>
              <a:gd name="connsiteX1959" fmla="*/ 600057 w 7251911"/>
              <a:gd name="connsiteY1959" fmla="*/ 724568 h 6858000"/>
              <a:gd name="connsiteX1960" fmla="*/ 627659 w 7251911"/>
              <a:gd name="connsiteY1960" fmla="*/ 711570 h 6858000"/>
              <a:gd name="connsiteX1961" fmla="*/ 637547 w 7251911"/>
              <a:gd name="connsiteY1961" fmla="*/ 696365 h 6858000"/>
              <a:gd name="connsiteX1962" fmla="*/ 680380 w 7251911"/>
              <a:gd name="connsiteY1962" fmla="*/ 705494 h 6858000"/>
              <a:gd name="connsiteX1963" fmla="*/ 736823 w 7251911"/>
              <a:gd name="connsiteY1963" fmla="*/ 669537 h 6858000"/>
              <a:gd name="connsiteX1964" fmla="*/ 798348 w 7251911"/>
              <a:gd name="connsiteY1964" fmla="*/ 656971 h 6858000"/>
              <a:gd name="connsiteX1965" fmla="*/ 818551 w 7251911"/>
              <a:gd name="connsiteY1965" fmla="*/ 656779 h 6858000"/>
              <a:gd name="connsiteX1966" fmla="*/ 824029 w 7251911"/>
              <a:gd name="connsiteY1966" fmla="*/ 650647 h 6858000"/>
              <a:gd name="connsiteX1967" fmla="*/ 839047 w 7251911"/>
              <a:gd name="connsiteY1967" fmla="*/ 646851 h 6858000"/>
              <a:gd name="connsiteX1968" fmla="*/ 880349 w 7251911"/>
              <a:gd name="connsiteY1968" fmla="*/ 639258 h 6858000"/>
              <a:gd name="connsiteX1969" fmla="*/ 895368 w 7251911"/>
              <a:gd name="connsiteY1969" fmla="*/ 635461 h 6858000"/>
              <a:gd name="connsiteX1970" fmla="*/ 925406 w 7251911"/>
              <a:gd name="connsiteY1970" fmla="*/ 635461 h 6858000"/>
              <a:gd name="connsiteX1971" fmla="*/ 977972 w 7251911"/>
              <a:gd name="connsiteY1971" fmla="*/ 646851 h 6858000"/>
              <a:gd name="connsiteX1972" fmla="*/ 1015520 w 7251911"/>
              <a:gd name="connsiteY1972" fmla="*/ 643054 h 6858000"/>
              <a:gd name="connsiteX1973" fmla="*/ 1040138 w 7251911"/>
              <a:gd name="connsiteY1973" fmla="*/ 631707 h 6858000"/>
              <a:gd name="connsiteX1974" fmla="*/ 1039376 w 7251911"/>
              <a:gd name="connsiteY1974" fmla="*/ 631361 h 6858000"/>
              <a:gd name="connsiteX1975" fmla="*/ 1016117 w 7251911"/>
              <a:gd name="connsiteY1975" fmla="*/ 609499 h 6858000"/>
              <a:gd name="connsiteX1976" fmla="*/ 1006896 w 7251911"/>
              <a:gd name="connsiteY1976" fmla="*/ 603294 h 6858000"/>
              <a:gd name="connsiteX1977" fmla="*/ 992499 w 7251911"/>
              <a:gd name="connsiteY1977" fmla="*/ 606558 h 6858000"/>
              <a:gd name="connsiteX1978" fmla="*/ 980488 w 7251911"/>
              <a:gd name="connsiteY1978" fmla="*/ 622762 h 6858000"/>
              <a:gd name="connsiteX1979" fmla="*/ 954330 w 7251911"/>
              <a:gd name="connsiteY1979" fmla="*/ 608125 h 6858000"/>
              <a:gd name="connsiteX1980" fmla="*/ 939826 w 7251911"/>
              <a:gd name="connsiteY1980" fmla="*/ 596204 h 6858000"/>
              <a:gd name="connsiteX1981" fmla="*/ 906523 w 7251911"/>
              <a:gd name="connsiteY1981" fmla="*/ 590792 h 6858000"/>
              <a:gd name="connsiteX1982" fmla="*/ 842768 w 7251911"/>
              <a:gd name="connsiteY1982" fmla="*/ 589172 h 6858000"/>
              <a:gd name="connsiteX1983" fmla="*/ 795068 w 7251911"/>
              <a:gd name="connsiteY1983" fmla="*/ 587024 h 6858000"/>
              <a:gd name="connsiteX1984" fmla="*/ 774504 w 7251911"/>
              <a:gd name="connsiteY1984" fmla="*/ 575612 h 6858000"/>
              <a:gd name="connsiteX1985" fmla="*/ 768493 w 7251911"/>
              <a:gd name="connsiteY1985" fmla="*/ 559692 h 6858000"/>
              <a:gd name="connsiteX1986" fmla="*/ 733329 w 7251911"/>
              <a:gd name="connsiteY1986" fmla="*/ 569219 h 6858000"/>
              <a:gd name="connsiteX1987" fmla="*/ 726602 w 7251911"/>
              <a:gd name="connsiteY1987" fmla="*/ 591139 h 6858000"/>
              <a:gd name="connsiteX1988" fmla="*/ 662167 w 7251911"/>
              <a:gd name="connsiteY1988" fmla="*/ 562884 h 6858000"/>
              <a:gd name="connsiteX1989" fmla="*/ 612809 w 7251911"/>
              <a:gd name="connsiteY1989" fmla="*/ 558001 h 6858000"/>
              <a:gd name="connsiteX1990" fmla="*/ 525545 w 7251911"/>
              <a:gd name="connsiteY1990" fmla="*/ 568625 h 6858000"/>
              <a:gd name="connsiteX1991" fmla="*/ 498301 w 7251911"/>
              <a:gd name="connsiteY1991" fmla="*/ 562703 h 6858000"/>
              <a:gd name="connsiteX1992" fmla="*/ 404607 w 7251911"/>
              <a:gd name="connsiteY1992" fmla="*/ 544712 h 6858000"/>
              <a:gd name="connsiteX1993" fmla="*/ 370064 w 7251911"/>
              <a:gd name="connsiteY1993" fmla="*/ 549259 h 6858000"/>
              <a:gd name="connsiteX1994" fmla="*/ 311283 w 7251911"/>
              <a:gd name="connsiteY1994" fmla="*/ 555845 h 6858000"/>
              <a:gd name="connsiteX1995" fmla="*/ 292222 w 7251911"/>
              <a:gd name="connsiteY1995" fmla="*/ 548414 h 6858000"/>
              <a:gd name="connsiteX1996" fmla="*/ 289681 w 7251911"/>
              <a:gd name="connsiteY1996" fmla="*/ 536719 h 6858000"/>
              <a:gd name="connsiteX1997" fmla="*/ 286676 w 7251911"/>
              <a:gd name="connsiteY1997" fmla="*/ 528758 h 6858000"/>
              <a:gd name="connsiteX1998" fmla="*/ 242912 w 7251911"/>
              <a:gd name="connsiteY1998" fmla="*/ 527100 h 6858000"/>
              <a:gd name="connsiteX1999" fmla="*/ 231366 w 7251911"/>
              <a:gd name="connsiteY1999" fmla="*/ 539570 h 6858000"/>
              <a:gd name="connsiteX2000" fmla="*/ 187089 w 7251911"/>
              <a:gd name="connsiteY2000" fmla="*/ 558077 h 6858000"/>
              <a:gd name="connsiteX2001" fmla="*/ 180147 w 7251911"/>
              <a:gd name="connsiteY2001" fmla="*/ 549626 h 6858000"/>
              <a:gd name="connsiteX2002" fmla="*/ 166573 w 7251911"/>
              <a:gd name="connsiteY2002" fmla="*/ 530235 h 6858000"/>
              <a:gd name="connsiteX2003" fmla="*/ 127056 w 7251911"/>
              <a:gd name="connsiteY2003" fmla="*/ 526577 h 6858000"/>
              <a:gd name="connsiteX2004" fmla="*/ 85105 w 7251911"/>
              <a:gd name="connsiteY2004" fmla="*/ 526410 h 6858000"/>
              <a:gd name="connsiteX2005" fmla="*/ 68478 w 7251911"/>
              <a:gd name="connsiteY2005" fmla="*/ 515488 h 6858000"/>
              <a:gd name="connsiteX2006" fmla="*/ 49727 w 7251911"/>
              <a:gd name="connsiteY2006" fmla="*/ 505567 h 6858000"/>
              <a:gd name="connsiteX2007" fmla="*/ 35640 w 7251911"/>
              <a:gd name="connsiteY2007" fmla="*/ 506341 h 6858000"/>
              <a:gd name="connsiteX2008" fmla="*/ 16114 w 7251911"/>
              <a:gd name="connsiteY2008" fmla="*/ 502644 h 6858000"/>
              <a:gd name="connsiteX2009" fmla="*/ 23259 w 7251911"/>
              <a:gd name="connsiteY2009" fmla="*/ 493420 h 6858000"/>
              <a:gd name="connsiteX2010" fmla="*/ 0 w 7251911"/>
              <a:gd name="connsiteY2010" fmla="*/ 471558 h 6858000"/>
              <a:gd name="connsiteX2011" fmla="*/ 8684 w 7251911"/>
              <a:gd name="connsiteY2011" fmla="*/ 401837 h 6858000"/>
              <a:gd name="connsiteX2012" fmla="*/ 38468 w 7251911"/>
              <a:gd name="connsiteY2012" fmla="*/ 419454 h 6858000"/>
              <a:gd name="connsiteX2013" fmla="*/ 112898 w 7251911"/>
              <a:gd name="connsiteY2013" fmla="*/ 447690 h 6858000"/>
              <a:gd name="connsiteX2014" fmla="*/ 163031 w 7251911"/>
              <a:gd name="connsiteY2014" fmla="*/ 446348 h 6858000"/>
              <a:gd name="connsiteX2015" fmla="*/ 183177 w 7251911"/>
              <a:gd name="connsiteY2015" fmla="*/ 445065 h 6858000"/>
              <a:gd name="connsiteX2016" fmla="*/ 174578 w 7251911"/>
              <a:gd name="connsiteY2016" fmla="*/ 433879 h 6858000"/>
              <a:gd name="connsiteX2017" fmla="*/ 163544 w 7251911"/>
              <a:gd name="connsiteY2017" fmla="*/ 426183 h 6858000"/>
              <a:gd name="connsiteX2018" fmla="*/ 151318 w 7251911"/>
              <a:gd name="connsiteY2018" fmla="*/ 412017 h 6858000"/>
              <a:gd name="connsiteX2019" fmla="*/ 175711 w 7251911"/>
              <a:gd name="connsiteY2019" fmla="*/ 408734 h 6858000"/>
              <a:gd name="connsiteX2020" fmla="*/ 217041 w 7251911"/>
              <a:gd name="connsiteY2020" fmla="*/ 413881 h 6858000"/>
              <a:gd name="connsiteX2021" fmla="*/ 296123 w 7251911"/>
              <a:gd name="connsiteY2021" fmla="*/ 404767 h 6858000"/>
              <a:gd name="connsiteX2022" fmla="*/ 307932 w 7251911"/>
              <a:gd name="connsiteY2022" fmla="*/ 406237 h 6858000"/>
              <a:gd name="connsiteX2023" fmla="*/ 321399 w 7251911"/>
              <a:gd name="connsiteY2023" fmla="*/ 410443 h 6858000"/>
              <a:gd name="connsiteX2024" fmla="*/ 333362 w 7251911"/>
              <a:gd name="connsiteY2024" fmla="*/ 410669 h 6858000"/>
              <a:gd name="connsiteX2025" fmla="*/ 328233 w 7251911"/>
              <a:gd name="connsiteY2025" fmla="*/ 403709 h 6858000"/>
              <a:gd name="connsiteX2026" fmla="*/ 314194 w 7251911"/>
              <a:gd name="connsiteY2026" fmla="*/ 388053 h 6858000"/>
              <a:gd name="connsiteX2027" fmla="*/ 315745 w 7251911"/>
              <a:gd name="connsiteY2027" fmla="*/ 375602 h 6858000"/>
              <a:gd name="connsiteX2028" fmla="*/ 335426 w 7251911"/>
              <a:gd name="connsiteY2028" fmla="*/ 378054 h 6858000"/>
              <a:gd name="connsiteX2029" fmla="*/ 348428 w 7251911"/>
              <a:gd name="connsiteY2029" fmla="*/ 385995 h 6858000"/>
              <a:gd name="connsiteX2030" fmla="*/ 391106 w 7251911"/>
              <a:gd name="connsiteY2030" fmla="*/ 396368 h 6858000"/>
              <a:gd name="connsiteX2031" fmla="*/ 448181 w 7251911"/>
              <a:gd name="connsiteY2031" fmla="*/ 403477 h 6858000"/>
              <a:gd name="connsiteX2032" fmla="*/ 473922 w 7251911"/>
              <a:gd name="connsiteY2032" fmla="*/ 405419 h 6858000"/>
              <a:gd name="connsiteX2033" fmla="*/ 468065 w 7251911"/>
              <a:gd name="connsiteY2033" fmla="*/ 388253 h 6858000"/>
              <a:gd name="connsiteX2034" fmla="*/ 459155 w 7251911"/>
              <a:gd name="connsiteY2034" fmla="*/ 379557 h 6858000"/>
              <a:gd name="connsiteX2035" fmla="*/ 466300 w 7251911"/>
              <a:gd name="connsiteY2035" fmla="*/ 370332 h 6858000"/>
              <a:gd name="connsiteX2036" fmla="*/ 577743 w 7251911"/>
              <a:gd name="connsiteY2036" fmla="*/ 326054 h 6858000"/>
              <a:gd name="connsiteX2037" fmla="*/ 580952 w 7251911"/>
              <a:gd name="connsiteY2037" fmla="*/ 316339 h 6858000"/>
              <a:gd name="connsiteX2038" fmla="*/ 605965 w 7251911"/>
              <a:gd name="connsiteY2038" fmla="*/ 308076 h 6858000"/>
              <a:gd name="connsiteX2039" fmla="*/ 734405 w 7251911"/>
              <a:gd name="connsiteY2039" fmla="*/ 303844 h 6858000"/>
              <a:gd name="connsiteX2040" fmla="*/ 821360 w 7251911"/>
              <a:gd name="connsiteY2040" fmla="*/ 295710 h 6858000"/>
              <a:gd name="connsiteX2041" fmla="*/ 856523 w 7251911"/>
              <a:gd name="connsiteY2041" fmla="*/ 286182 h 6858000"/>
              <a:gd name="connsiteX2042" fmla="*/ 885007 w 7251911"/>
              <a:gd name="connsiteY2042" fmla="*/ 282144 h 6858000"/>
              <a:gd name="connsiteX2043" fmla="*/ 988589 w 7251911"/>
              <a:gd name="connsiteY2043" fmla="*/ 284931 h 6858000"/>
              <a:gd name="connsiteX2044" fmla="*/ 1107034 w 7251911"/>
              <a:gd name="connsiteY2044" fmla="*/ 280719 h 6858000"/>
              <a:gd name="connsiteX2045" fmla="*/ 1138106 w 7251911"/>
              <a:gd name="connsiteY2045" fmla="*/ 271946 h 6858000"/>
              <a:gd name="connsiteX2046" fmla="*/ 1147858 w 7251911"/>
              <a:gd name="connsiteY2046" fmla="*/ 267925 h 6858000"/>
              <a:gd name="connsiteX2047" fmla="*/ 1135858 w 7251911"/>
              <a:gd name="connsiteY2047" fmla="*/ 269896 h 6858000"/>
              <a:gd name="connsiteX2048" fmla="*/ 1072008 w 7251911"/>
              <a:gd name="connsiteY2048" fmla="*/ 266194 h 6858000"/>
              <a:gd name="connsiteX2049" fmla="*/ 1045717 w 7251911"/>
              <a:gd name="connsiteY2049" fmla="*/ 266194 h 6858000"/>
              <a:gd name="connsiteX2050" fmla="*/ 1008159 w 7251911"/>
              <a:gd name="connsiteY2050" fmla="*/ 267428 h 6858000"/>
              <a:gd name="connsiteX2051" fmla="*/ 970600 w 7251911"/>
              <a:gd name="connsiteY2051" fmla="*/ 266194 h 6858000"/>
              <a:gd name="connsiteX2052" fmla="*/ 951821 w 7251911"/>
              <a:gd name="connsiteY2052" fmla="*/ 267428 h 6858000"/>
              <a:gd name="connsiteX2053" fmla="*/ 809098 w 7251911"/>
              <a:gd name="connsiteY2053" fmla="*/ 267428 h 6858000"/>
              <a:gd name="connsiteX2054" fmla="*/ 718958 w 7251911"/>
              <a:gd name="connsiteY2054" fmla="*/ 266194 h 6858000"/>
              <a:gd name="connsiteX2055" fmla="*/ 700178 w 7251911"/>
              <a:gd name="connsiteY2055" fmla="*/ 262492 h 6858000"/>
              <a:gd name="connsiteX2056" fmla="*/ 733981 w 7251911"/>
              <a:gd name="connsiteY2056" fmla="*/ 260024 h 6858000"/>
              <a:gd name="connsiteX2057" fmla="*/ 779051 w 7251911"/>
              <a:gd name="connsiteY2057" fmla="*/ 260024 h 6858000"/>
              <a:gd name="connsiteX2058" fmla="*/ 797831 w 7251911"/>
              <a:gd name="connsiteY2058" fmla="*/ 255088 h 6858000"/>
              <a:gd name="connsiteX2059" fmla="*/ 809098 w 7251911"/>
              <a:gd name="connsiteY2059" fmla="*/ 252620 h 6858000"/>
              <a:gd name="connsiteX2060" fmla="*/ 876704 w 7251911"/>
              <a:gd name="connsiteY2060" fmla="*/ 252620 h 6858000"/>
              <a:gd name="connsiteX2061" fmla="*/ 887971 w 7251911"/>
              <a:gd name="connsiteY2061" fmla="*/ 252620 h 6858000"/>
              <a:gd name="connsiteX2062" fmla="*/ 891727 w 7251911"/>
              <a:gd name="connsiteY2062" fmla="*/ 250152 h 6858000"/>
              <a:gd name="connsiteX2063" fmla="*/ 891727 w 7251911"/>
              <a:gd name="connsiteY2063" fmla="*/ 248918 h 6858000"/>
              <a:gd name="connsiteX2064" fmla="*/ 887971 w 7251911"/>
              <a:gd name="connsiteY2064" fmla="*/ 248918 h 6858000"/>
              <a:gd name="connsiteX2065" fmla="*/ 809098 w 7251911"/>
              <a:gd name="connsiteY2065" fmla="*/ 246450 h 6858000"/>
              <a:gd name="connsiteX2066" fmla="*/ 756516 w 7251911"/>
              <a:gd name="connsiteY2066" fmla="*/ 243982 h 6858000"/>
              <a:gd name="connsiteX2067" fmla="*/ 749004 w 7251911"/>
              <a:gd name="connsiteY2067" fmla="*/ 242748 h 6858000"/>
              <a:gd name="connsiteX2068" fmla="*/ 685155 w 7251911"/>
              <a:gd name="connsiteY2068" fmla="*/ 245216 h 6858000"/>
              <a:gd name="connsiteX2069" fmla="*/ 655108 w 7251911"/>
              <a:gd name="connsiteY2069" fmla="*/ 246450 h 6858000"/>
              <a:gd name="connsiteX2070" fmla="*/ 636329 w 7251911"/>
              <a:gd name="connsiteY2070" fmla="*/ 242748 h 6858000"/>
              <a:gd name="connsiteX2071" fmla="*/ 643840 w 7251911"/>
              <a:gd name="connsiteY2071" fmla="*/ 235344 h 6858000"/>
              <a:gd name="connsiteX2072" fmla="*/ 677643 w 7251911"/>
              <a:gd name="connsiteY2072" fmla="*/ 231642 h 6858000"/>
              <a:gd name="connsiteX2073" fmla="*/ 711446 w 7251911"/>
              <a:gd name="connsiteY2073" fmla="*/ 231642 h 6858000"/>
              <a:gd name="connsiteX2074" fmla="*/ 726469 w 7251911"/>
              <a:gd name="connsiteY2074" fmla="*/ 230408 h 6858000"/>
              <a:gd name="connsiteX2075" fmla="*/ 688911 w 7251911"/>
              <a:gd name="connsiteY2075" fmla="*/ 229174 h 6858000"/>
              <a:gd name="connsiteX2076" fmla="*/ 696422 w 7251911"/>
              <a:gd name="connsiteY2076" fmla="*/ 220536 h 6858000"/>
              <a:gd name="connsiteX2077" fmla="*/ 718958 w 7251911"/>
              <a:gd name="connsiteY2077" fmla="*/ 218068 h 6858000"/>
              <a:gd name="connsiteX2078" fmla="*/ 722713 w 7251911"/>
              <a:gd name="connsiteY2078" fmla="*/ 214366 h 6858000"/>
              <a:gd name="connsiteX2079" fmla="*/ 715202 w 7251911"/>
              <a:gd name="connsiteY2079" fmla="*/ 213132 h 6858000"/>
              <a:gd name="connsiteX2080" fmla="*/ 662620 w 7251911"/>
              <a:gd name="connsiteY2080" fmla="*/ 214366 h 6858000"/>
              <a:gd name="connsiteX2081" fmla="*/ 628817 w 7251911"/>
              <a:gd name="connsiteY2081" fmla="*/ 214366 h 6858000"/>
              <a:gd name="connsiteX2082" fmla="*/ 595014 w 7251911"/>
              <a:gd name="connsiteY2082" fmla="*/ 210664 h 6858000"/>
              <a:gd name="connsiteX2083" fmla="*/ 572479 w 7251911"/>
              <a:gd name="connsiteY2083" fmla="*/ 204494 h 6858000"/>
              <a:gd name="connsiteX2084" fmla="*/ 553700 w 7251911"/>
              <a:gd name="connsiteY2084" fmla="*/ 200792 h 6858000"/>
              <a:gd name="connsiteX2085" fmla="*/ 534921 w 7251911"/>
              <a:gd name="connsiteY2085" fmla="*/ 200792 h 6858000"/>
              <a:gd name="connsiteX2086" fmla="*/ 527409 w 7251911"/>
              <a:gd name="connsiteY2086" fmla="*/ 194622 h 6858000"/>
              <a:gd name="connsiteX2087" fmla="*/ 546188 w 7251911"/>
              <a:gd name="connsiteY2087" fmla="*/ 189686 h 6858000"/>
              <a:gd name="connsiteX2088" fmla="*/ 591258 w 7251911"/>
              <a:gd name="connsiteY2088" fmla="*/ 189686 h 6858000"/>
              <a:gd name="connsiteX2089" fmla="*/ 640085 w 7251911"/>
              <a:gd name="connsiteY2089" fmla="*/ 189686 h 6858000"/>
              <a:gd name="connsiteX2090" fmla="*/ 681399 w 7251911"/>
              <a:gd name="connsiteY2090" fmla="*/ 187218 h 6858000"/>
              <a:gd name="connsiteX2091" fmla="*/ 696422 w 7251911"/>
              <a:gd name="connsiteY2091" fmla="*/ 177346 h 6858000"/>
              <a:gd name="connsiteX2092" fmla="*/ 715202 w 7251911"/>
              <a:gd name="connsiteY2092" fmla="*/ 171176 h 6858000"/>
              <a:gd name="connsiteX2093" fmla="*/ 756516 w 7251911"/>
              <a:gd name="connsiteY2093" fmla="*/ 172410 h 6858000"/>
              <a:gd name="connsiteX2094" fmla="*/ 775295 w 7251911"/>
              <a:gd name="connsiteY2094" fmla="*/ 169942 h 6858000"/>
              <a:gd name="connsiteX2095" fmla="*/ 790319 w 7251911"/>
              <a:gd name="connsiteY2095" fmla="*/ 167474 h 6858000"/>
              <a:gd name="connsiteX2096" fmla="*/ 835389 w 7251911"/>
              <a:gd name="connsiteY2096" fmla="*/ 167474 h 6858000"/>
              <a:gd name="connsiteX2097" fmla="*/ 880459 w 7251911"/>
              <a:gd name="connsiteY2097" fmla="*/ 165006 h 6858000"/>
              <a:gd name="connsiteX2098" fmla="*/ 940553 w 7251911"/>
              <a:gd name="connsiteY2098" fmla="*/ 162538 h 6858000"/>
              <a:gd name="connsiteX2099" fmla="*/ 948065 w 7251911"/>
              <a:gd name="connsiteY2099" fmla="*/ 162538 h 6858000"/>
              <a:gd name="connsiteX2100" fmla="*/ 955577 w 7251911"/>
              <a:gd name="connsiteY2100" fmla="*/ 158836 h 6858000"/>
              <a:gd name="connsiteX2101" fmla="*/ 970600 w 7251911"/>
              <a:gd name="connsiteY2101" fmla="*/ 161303 h 6858000"/>
              <a:gd name="connsiteX2102" fmla="*/ 996891 w 7251911"/>
              <a:gd name="connsiteY2102" fmla="*/ 158836 h 6858000"/>
              <a:gd name="connsiteX2103" fmla="*/ 1023182 w 7251911"/>
              <a:gd name="connsiteY2103" fmla="*/ 158836 h 6858000"/>
              <a:gd name="connsiteX2104" fmla="*/ 1041961 w 7251911"/>
              <a:gd name="connsiteY2104" fmla="*/ 157601 h 6858000"/>
              <a:gd name="connsiteX2105" fmla="*/ 1087032 w 7251911"/>
              <a:gd name="connsiteY2105" fmla="*/ 155133 h 6858000"/>
              <a:gd name="connsiteX2106" fmla="*/ 1109567 w 7251911"/>
              <a:gd name="connsiteY2106" fmla="*/ 153899 h 6858000"/>
              <a:gd name="connsiteX2107" fmla="*/ 1117079 w 7251911"/>
              <a:gd name="connsiteY2107" fmla="*/ 153899 h 6858000"/>
              <a:gd name="connsiteX2108" fmla="*/ 1195952 w 7251911"/>
              <a:gd name="connsiteY2108" fmla="*/ 152665 h 6858000"/>
              <a:gd name="connsiteX2109" fmla="*/ 1240638 w 7251911"/>
              <a:gd name="connsiteY2109" fmla="*/ 151931 h 6858000"/>
              <a:gd name="connsiteX2110" fmla="*/ 1241451 w 7251911"/>
              <a:gd name="connsiteY2110" fmla="*/ 148271 h 6858000"/>
              <a:gd name="connsiteX2111" fmla="*/ 1243312 w 7251911"/>
              <a:gd name="connsiteY2111" fmla="*/ 133331 h 6858000"/>
              <a:gd name="connsiteX2112" fmla="*/ 1221197 w 7251911"/>
              <a:gd name="connsiteY2112" fmla="*/ 134369 h 6858000"/>
              <a:gd name="connsiteX2113" fmla="*/ 1189553 w 7251911"/>
              <a:gd name="connsiteY2113" fmla="*/ 131692 h 6858000"/>
              <a:gd name="connsiteX2114" fmla="*/ 990833 w 7251911"/>
              <a:gd name="connsiteY2114" fmla="*/ 138549 h 6858000"/>
              <a:gd name="connsiteX2115" fmla="*/ 957065 w 7251911"/>
              <a:gd name="connsiteY2115" fmla="*/ 136871 h 6858000"/>
              <a:gd name="connsiteX2116" fmla="*/ 873212 w 7251911"/>
              <a:gd name="connsiteY2116" fmla="*/ 120105 h 6858000"/>
              <a:gd name="connsiteX2117" fmla="*/ 768544 w 7251911"/>
              <a:gd name="connsiteY2117" fmla="*/ 126033 h 6858000"/>
              <a:gd name="connsiteX2118" fmla="*/ 720272 w 7251911"/>
              <a:gd name="connsiteY2118" fmla="*/ 112435 h 6858000"/>
              <a:gd name="connsiteX2119" fmla="*/ 670604 w 7251911"/>
              <a:gd name="connsiteY2119" fmla="*/ 110041 h 6858000"/>
              <a:gd name="connsiteX2120" fmla="*/ 623632 w 7251911"/>
              <a:gd name="connsiteY2120" fmla="*/ 118098 h 6858000"/>
              <a:gd name="connsiteX2121" fmla="*/ 572568 w 7251911"/>
              <a:gd name="connsiteY2121" fmla="*/ 126910 h 6858000"/>
              <a:gd name="connsiteX2122" fmla="*/ 522793 w 7251911"/>
              <a:gd name="connsiteY2122" fmla="*/ 109331 h 6858000"/>
              <a:gd name="connsiteX2123" fmla="*/ 525119 w 7251911"/>
              <a:gd name="connsiteY2123" fmla="*/ 90656 h 6858000"/>
              <a:gd name="connsiteX2124" fmla="*/ 557849 w 7251911"/>
              <a:gd name="connsiteY2124" fmla="*/ 84618 h 6858000"/>
              <a:gd name="connsiteX2125" fmla="*/ 632530 w 7251911"/>
              <a:gd name="connsiteY2125" fmla="*/ 78748 h 6858000"/>
              <a:gd name="connsiteX2126" fmla="*/ 639210 w 7251911"/>
              <a:gd name="connsiteY2126" fmla="*/ 73258 h 6858000"/>
              <a:gd name="connsiteX2127" fmla="*/ 641429 w 7251911"/>
              <a:gd name="connsiteY2127" fmla="*/ 39398 h 6858000"/>
              <a:gd name="connsiteX2128" fmla="*/ 643707 w 7251911"/>
              <a:gd name="connsiteY2128" fmla="*/ 37153 h 6858000"/>
              <a:gd name="connsiteX2129" fmla="*/ 679395 w 7251911"/>
              <a:gd name="connsiteY2129" fmla="*/ 55506 h 6858000"/>
              <a:gd name="connsiteX2130" fmla="*/ 709692 w 7251911"/>
              <a:gd name="connsiteY2130" fmla="*/ 52958 h 6858000"/>
              <a:gd name="connsiteX2131" fmla="*/ 728646 w 7251911"/>
              <a:gd name="connsiteY2131" fmla="*/ 45204 h 6858000"/>
              <a:gd name="connsiteX2132" fmla="*/ 754851 w 7251911"/>
              <a:gd name="connsiteY2132" fmla="*/ 43411 h 6858000"/>
              <a:gd name="connsiteX2133" fmla="*/ 787844 w 7251911"/>
              <a:gd name="connsiteY2133" fmla="*/ 51313 h 6858000"/>
              <a:gd name="connsiteX2134" fmla="*/ 813430 w 7251911"/>
              <a:gd name="connsiteY2134" fmla="*/ 54500 h 6858000"/>
              <a:gd name="connsiteX2135" fmla="*/ 854915 w 7251911"/>
              <a:gd name="connsiteY2135" fmla="*/ 58403 h 6858000"/>
              <a:gd name="connsiteX2136" fmla="*/ 890234 w 7251911"/>
              <a:gd name="connsiteY2136" fmla="*/ 47630 h 6858000"/>
              <a:gd name="connsiteX2137" fmla="*/ 910273 w 7251911"/>
              <a:gd name="connsiteY2137" fmla="*/ 31161 h 6858000"/>
              <a:gd name="connsiteX2138" fmla="*/ 975996 w 7251911"/>
              <a:gd name="connsiteY2138" fmla="*/ 33025 h 6858000"/>
              <a:gd name="connsiteX2139" fmla="*/ 1156382 w 7251911"/>
              <a:gd name="connsiteY2139" fmla="*/ 28943 h 6858000"/>
              <a:gd name="connsiteX2140" fmla="*/ 1180822 w 7251911"/>
              <a:gd name="connsiteY2140" fmla="*/ 92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</a:cxnLst>
            <a:rect l="l" t="t" r="r" b="b"/>
            <a:pathLst>
              <a:path w="7251911" h="6858000">
                <a:moveTo>
                  <a:pt x="1482284" y="6561382"/>
                </a:moveTo>
                <a:lnTo>
                  <a:pt x="1480161" y="6561566"/>
                </a:lnTo>
                <a:lnTo>
                  <a:pt x="1481119" y="6561697"/>
                </a:lnTo>
                <a:lnTo>
                  <a:pt x="1483349" y="6562029"/>
                </a:lnTo>
                <a:close/>
                <a:moveTo>
                  <a:pt x="1001679" y="6534807"/>
                </a:moveTo>
                <a:cubicBezTo>
                  <a:pt x="1001679" y="6534807"/>
                  <a:pt x="1001679" y="6538603"/>
                  <a:pt x="997924" y="6538603"/>
                </a:cubicBezTo>
                <a:cubicBezTo>
                  <a:pt x="1001679" y="6546196"/>
                  <a:pt x="1005434" y="6542400"/>
                  <a:pt x="1012943" y="6542400"/>
                </a:cubicBezTo>
                <a:cubicBezTo>
                  <a:pt x="1016698" y="6542400"/>
                  <a:pt x="1016698" y="6546196"/>
                  <a:pt x="1016698" y="6546196"/>
                </a:cubicBezTo>
                <a:cubicBezTo>
                  <a:pt x="1016698" y="6549993"/>
                  <a:pt x="1016698" y="6557586"/>
                  <a:pt x="1012943" y="6553789"/>
                </a:cubicBezTo>
                <a:cubicBezTo>
                  <a:pt x="1009189" y="6553789"/>
                  <a:pt x="1005434" y="6561382"/>
                  <a:pt x="1001679" y="6561382"/>
                </a:cubicBezTo>
                <a:cubicBezTo>
                  <a:pt x="979151" y="6557586"/>
                  <a:pt x="960377" y="6568975"/>
                  <a:pt x="937849" y="6568975"/>
                </a:cubicBezTo>
                <a:cubicBezTo>
                  <a:pt x="870264" y="6568975"/>
                  <a:pt x="798924" y="6568975"/>
                  <a:pt x="731339" y="6568975"/>
                </a:cubicBezTo>
                <a:cubicBezTo>
                  <a:pt x="720075" y="6568975"/>
                  <a:pt x="709750" y="6569924"/>
                  <a:pt x="700832" y="6573246"/>
                </a:cubicBezTo>
                <a:lnTo>
                  <a:pt x="681585" y="6589394"/>
                </a:lnTo>
                <a:lnTo>
                  <a:pt x="688160" y="6588503"/>
                </a:lnTo>
                <a:cubicBezTo>
                  <a:pt x="699424" y="6587526"/>
                  <a:pt x="710688" y="6586689"/>
                  <a:pt x="720075" y="6585014"/>
                </a:cubicBezTo>
                <a:cubicBezTo>
                  <a:pt x="721014" y="6584735"/>
                  <a:pt x="725707" y="6584945"/>
                  <a:pt x="732219" y="6585433"/>
                </a:cubicBezTo>
                <a:lnTo>
                  <a:pt x="733535" y="6585553"/>
                </a:lnTo>
                <a:lnTo>
                  <a:pt x="736971" y="6581788"/>
                </a:lnTo>
                <a:cubicBezTo>
                  <a:pt x="738848" y="6581314"/>
                  <a:pt x="740726" y="6582263"/>
                  <a:pt x="742603" y="6584161"/>
                </a:cubicBezTo>
                <a:lnTo>
                  <a:pt x="756429" y="6587656"/>
                </a:lnTo>
                <a:lnTo>
                  <a:pt x="765640" y="6588691"/>
                </a:lnTo>
                <a:lnTo>
                  <a:pt x="780150" y="6587957"/>
                </a:lnTo>
                <a:cubicBezTo>
                  <a:pt x="791415" y="6587957"/>
                  <a:pt x="801740" y="6587957"/>
                  <a:pt x="812066" y="6589381"/>
                </a:cubicBezTo>
                <a:lnTo>
                  <a:pt x="832664" y="6595813"/>
                </a:lnTo>
                <a:lnTo>
                  <a:pt x="855245" y="6592829"/>
                </a:lnTo>
                <a:cubicBezTo>
                  <a:pt x="855245" y="6591712"/>
                  <a:pt x="855245" y="6590596"/>
                  <a:pt x="859000" y="6590596"/>
                </a:cubicBezTo>
                <a:cubicBezTo>
                  <a:pt x="881528" y="6590596"/>
                  <a:pt x="896546" y="6586131"/>
                  <a:pt x="915320" y="6585014"/>
                </a:cubicBezTo>
                <a:cubicBezTo>
                  <a:pt x="926585" y="6583898"/>
                  <a:pt x="930339" y="6588363"/>
                  <a:pt x="941603" y="6586131"/>
                </a:cubicBezTo>
                <a:cubicBezTo>
                  <a:pt x="943481" y="6586131"/>
                  <a:pt x="951929" y="6587527"/>
                  <a:pt x="960377" y="6589201"/>
                </a:cubicBezTo>
                <a:lnTo>
                  <a:pt x="975004" y="6592897"/>
                </a:lnTo>
                <a:lnTo>
                  <a:pt x="979151" y="6591754"/>
                </a:lnTo>
                <a:cubicBezTo>
                  <a:pt x="990415" y="6587957"/>
                  <a:pt x="997924" y="6587957"/>
                  <a:pt x="1009189" y="6595550"/>
                </a:cubicBezTo>
                <a:lnTo>
                  <a:pt x="1011488" y="6596812"/>
                </a:lnTo>
                <a:lnTo>
                  <a:pt x="1039226" y="6596177"/>
                </a:lnTo>
                <a:cubicBezTo>
                  <a:pt x="1042981" y="6595061"/>
                  <a:pt x="1046736" y="6593945"/>
                  <a:pt x="1054245" y="6592829"/>
                </a:cubicBezTo>
                <a:cubicBezTo>
                  <a:pt x="1054245" y="6591712"/>
                  <a:pt x="1058000" y="6590596"/>
                  <a:pt x="1058000" y="6590596"/>
                </a:cubicBezTo>
                <a:cubicBezTo>
                  <a:pt x="1076774" y="6590596"/>
                  <a:pt x="1091792" y="6587247"/>
                  <a:pt x="1106812" y="6588363"/>
                </a:cubicBezTo>
                <a:lnTo>
                  <a:pt x="1132227" y="6591111"/>
                </a:lnTo>
                <a:lnTo>
                  <a:pt x="1155623" y="6587957"/>
                </a:lnTo>
                <a:cubicBezTo>
                  <a:pt x="1174396" y="6587957"/>
                  <a:pt x="1196925" y="6587957"/>
                  <a:pt x="1215698" y="6587957"/>
                </a:cubicBezTo>
                <a:lnTo>
                  <a:pt x="1240997" y="6590313"/>
                </a:lnTo>
                <a:lnTo>
                  <a:pt x="1244572" y="6589604"/>
                </a:lnTo>
                <a:cubicBezTo>
                  <a:pt x="1248326" y="6587372"/>
                  <a:pt x="1255836" y="6586255"/>
                  <a:pt x="1248326" y="6584023"/>
                </a:cubicBezTo>
                <a:cubicBezTo>
                  <a:pt x="1244572" y="6582907"/>
                  <a:pt x="1244572" y="6580674"/>
                  <a:pt x="1240817" y="6580674"/>
                </a:cubicBezTo>
                <a:cubicBezTo>
                  <a:pt x="1233308" y="6580674"/>
                  <a:pt x="1225798" y="6579558"/>
                  <a:pt x="1222044" y="6580674"/>
                </a:cubicBezTo>
                <a:cubicBezTo>
                  <a:pt x="1207024" y="6582907"/>
                  <a:pt x="1192006" y="6584023"/>
                  <a:pt x="1176987" y="6585139"/>
                </a:cubicBezTo>
                <a:cubicBezTo>
                  <a:pt x="1165723" y="6587372"/>
                  <a:pt x="1165723" y="6586255"/>
                  <a:pt x="1158213" y="6582907"/>
                </a:cubicBezTo>
                <a:cubicBezTo>
                  <a:pt x="1158213" y="6580674"/>
                  <a:pt x="1154459" y="6577325"/>
                  <a:pt x="1146949" y="6576209"/>
                </a:cubicBezTo>
                <a:cubicBezTo>
                  <a:pt x="1135685" y="6576209"/>
                  <a:pt x="1128176" y="6573976"/>
                  <a:pt x="1113156" y="6573976"/>
                </a:cubicBezTo>
                <a:cubicBezTo>
                  <a:pt x="1105647" y="6575092"/>
                  <a:pt x="1094383" y="6573976"/>
                  <a:pt x="1083119" y="6575092"/>
                </a:cubicBezTo>
                <a:cubicBezTo>
                  <a:pt x="1075609" y="6575092"/>
                  <a:pt x="1075609" y="6572860"/>
                  <a:pt x="1075609" y="6571744"/>
                </a:cubicBezTo>
                <a:cubicBezTo>
                  <a:pt x="1075609" y="6569511"/>
                  <a:pt x="1079364" y="6568395"/>
                  <a:pt x="1083119" y="6568395"/>
                </a:cubicBezTo>
                <a:cubicBezTo>
                  <a:pt x="1090628" y="6568395"/>
                  <a:pt x="1090628" y="6569511"/>
                  <a:pt x="1094383" y="6569511"/>
                </a:cubicBezTo>
                <a:cubicBezTo>
                  <a:pt x="1113156" y="6571744"/>
                  <a:pt x="1128176" y="6570627"/>
                  <a:pt x="1139439" y="6566162"/>
                </a:cubicBezTo>
                <a:cubicBezTo>
                  <a:pt x="1143194" y="6563929"/>
                  <a:pt x="1135685" y="6561697"/>
                  <a:pt x="1143194" y="6559464"/>
                </a:cubicBezTo>
                <a:cubicBezTo>
                  <a:pt x="1154459" y="6559464"/>
                  <a:pt x="1165723" y="6559464"/>
                  <a:pt x="1176987" y="6559464"/>
                </a:cubicBezTo>
                <a:cubicBezTo>
                  <a:pt x="1184496" y="6558348"/>
                  <a:pt x="1195761" y="6560581"/>
                  <a:pt x="1207024" y="6558348"/>
                </a:cubicBezTo>
                <a:cubicBezTo>
                  <a:pt x="1218289" y="6554999"/>
                  <a:pt x="1222044" y="6559464"/>
                  <a:pt x="1233308" y="6559464"/>
                </a:cubicBezTo>
                <a:cubicBezTo>
                  <a:pt x="1267100" y="6558348"/>
                  <a:pt x="1297138" y="6561697"/>
                  <a:pt x="1327176" y="6560581"/>
                </a:cubicBezTo>
                <a:cubicBezTo>
                  <a:pt x="1342195" y="6560581"/>
                  <a:pt x="1353459" y="6560581"/>
                  <a:pt x="1368478" y="6560581"/>
                </a:cubicBezTo>
                <a:cubicBezTo>
                  <a:pt x="1379742" y="6560581"/>
                  <a:pt x="1390068" y="6560581"/>
                  <a:pt x="1400393" y="6561279"/>
                </a:cubicBezTo>
                <a:lnTo>
                  <a:pt x="1411334" y="6562953"/>
                </a:lnTo>
                <a:lnTo>
                  <a:pt x="1422208" y="6561382"/>
                </a:lnTo>
                <a:lnTo>
                  <a:pt x="1427047" y="6565357"/>
                </a:lnTo>
                <a:lnTo>
                  <a:pt x="1432308" y="6566162"/>
                </a:lnTo>
                <a:cubicBezTo>
                  <a:pt x="1436063" y="6565046"/>
                  <a:pt x="1436063" y="6562813"/>
                  <a:pt x="1439817" y="6562813"/>
                </a:cubicBezTo>
                <a:lnTo>
                  <a:pt x="1447955" y="6560840"/>
                </a:lnTo>
                <a:lnTo>
                  <a:pt x="1437227" y="6559484"/>
                </a:lnTo>
                <a:cubicBezTo>
                  <a:pt x="1432534" y="6557586"/>
                  <a:pt x="1427840" y="6555687"/>
                  <a:pt x="1422208" y="6557586"/>
                </a:cubicBezTo>
                <a:cubicBezTo>
                  <a:pt x="1414699" y="6553789"/>
                  <a:pt x="1407189" y="6549993"/>
                  <a:pt x="1399680" y="6549993"/>
                </a:cubicBezTo>
                <a:cubicBezTo>
                  <a:pt x="1373397" y="6549993"/>
                  <a:pt x="1350868" y="6549993"/>
                  <a:pt x="1328340" y="6549993"/>
                </a:cubicBezTo>
                <a:cubicBezTo>
                  <a:pt x="1313321" y="6549993"/>
                  <a:pt x="1298302" y="6553789"/>
                  <a:pt x="1287038" y="6542400"/>
                </a:cubicBezTo>
                <a:cubicBezTo>
                  <a:pt x="1287038" y="6542400"/>
                  <a:pt x="1283283" y="6542400"/>
                  <a:pt x="1279529" y="6542400"/>
                </a:cubicBezTo>
                <a:cubicBezTo>
                  <a:pt x="1260755" y="6553789"/>
                  <a:pt x="1241981" y="6538603"/>
                  <a:pt x="1223208" y="6542400"/>
                </a:cubicBezTo>
                <a:cubicBezTo>
                  <a:pt x="1204434" y="6546196"/>
                  <a:pt x="1185661" y="6546196"/>
                  <a:pt x="1166887" y="6542400"/>
                </a:cubicBezTo>
                <a:cubicBezTo>
                  <a:pt x="1110566" y="6531010"/>
                  <a:pt x="1058000" y="6538603"/>
                  <a:pt x="1001679" y="6534807"/>
                </a:cubicBezTo>
                <a:close/>
                <a:moveTo>
                  <a:pt x="1065560" y="6510009"/>
                </a:moveTo>
                <a:lnTo>
                  <a:pt x="1059557" y="6510067"/>
                </a:lnTo>
                <a:lnTo>
                  <a:pt x="1052449" y="6510359"/>
                </a:lnTo>
                <a:lnTo>
                  <a:pt x="1054245" y="6510605"/>
                </a:lnTo>
                <a:close/>
                <a:moveTo>
                  <a:pt x="1123406" y="6507599"/>
                </a:moveTo>
                <a:lnTo>
                  <a:pt x="1105732" y="6508794"/>
                </a:lnTo>
                <a:lnTo>
                  <a:pt x="1148114" y="6512503"/>
                </a:lnTo>
                <a:lnTo>
                  <a:pt x="1169410" y="6510639"/>
                </a:lnTo>
                <a:lnTo>
                  <a:pt x="1130918" y="6508833"/>
                </a:lnTo>
                <a:cubicBezTo>
                  <a:pt x="1127162" y="6507599"/>
                  <a:pt x="1123406" y="6507599"/>
                  <a:pt x="1123406" y="6507599"/>
                </a:cubicBezTo>
                <a:close/>
                <a:moveTo>
                  <a:pt x="1305811" y="5758113"/>
                </a:moveTo>
                <a:lnTo>
                  <a:pt x="1309566" y="5760328"/>
                </a:lnTo>
                <a:cubicBezTo>
                  <a:pt x="1315199" y="5764125"/>
                  <a:pt x="1326463" y="5766023"/>
                  <a:pt x="1337258" y="5765548"/>
                </a:cubicBezTo>
                <a:lnTo>
                  <a:pt x="1356687" y="5758506"/>
                </a:lnTo>
                <a:close/>
                <a:moveTo>
                  <a:pt x="1146165" y="5750362"/>
                </a:moveTo>
                <a:cubicBezTo>
                  <a:pt x="1144287" y="5750362"/>
                  <a:pt x="1142409" y="5752289"/>
                  <a:pt x="1140062" y="5754216"/>
                </a:cubicBezTo>
                <a:lnTo>
                  <a:pt x="1136120" y="5755919"/>
                </a:lnTo>
                <a:lnTo>
                  <a:pt x="1148113" y="5760328"/>
                </a:lnTo>
                <a:cubicBezTo>
                  <a:pt x="1170642" y="5775514"/>
                  <a:pt x="1181906" y="5775514"/>
                  <a:pt x="1200679" y="5760328"/>
                </a:cubicBezTo>
                <a:lnTo>
                  <a:pt x="1204669" y="5758069"/>
                </a:lnTo>
                <a:lnTo>
                  <a:pt x="1168700" y="5758069"/>
                </a:lnTo>
                <a:cubicBezTo>
                  <a:pt x="1161188" y="5758069"/>
                  <a:pt x="1153677" y="5754216"/>
                  <a:pt x="1146165" y="5750362"/>
                </a:cubicBezTo>
                <a:close/>
                <a:moveTo>
                  <a:pt x="1054147" y="5745064"/>
                </a:moveTo>
                <a:cubicBezTo>
                  <a:pt x="1049452" y="5744582"/>
                  <a:pt x="1044757" y="5744582"/>
                  <a:pt x="1041001" y="5746509"/>
                </a:cubicBezTo>
                <a:cubicBezTo>
                  <a:pt x="1029733" y="5754216"/>
                  <a:pt x="1014710" y="5750362"/>
                  <a:pt x="1003442" y="5750362"/>
                </a:cubicBezTo>
                <a:cubicBezTo>
                  <a:pt x="992175" y="5750362"/>
                  <a:pt x="977152" y="5758069"/>
                  <a:pt x="965884" y="5746509"/>
                </a:cubicBezTo>
                <a:cubicBezTo>
                  <a:pt x="962128" y="5742656"/>
                  <a:pt x="959311" y="5743619"/>
                  <a:pt x="956494" y="5745546"/>
                </a:cubicBezTo>
                <a:lnTo>
                  <a:pt x="956228" y="5745682"/>
                </a:lnTo>
                <a:lnTo>
                  <a:pt x="960377" y="5747990"/>
                </a:lnTo>
                <a:cubicBezTo>
                  <a:pt x="968826" y="5753684"/>
                  <a:pt x="977274" y="5760328"/>
                  <a:pt x="979151" y="5764125"/>
                </a:cubicBezTo>
                <a:cubicBezTo>
                  <a:pt x="982905" y="5767921"/>
                  <a:pt x="986660" y="5771717"/>
                  <a:pt x="990415" y="5775514"/>
                </a:cubicBezTo>
                <a:cubicBezTo>
                  <a:pt x="1009189" y="5786903"/>
                  <a:pt x="1024207" y="5786903"/>
                  <a:pt x="1039226" y="5771717"/>
                </a:cubicBezTo>
                <a:cubicBezTo>
                  <a:pt x="1042981" y="5767921"/>
                  <a:pt x="1046736" y="5764125"/>
                  <a:pt x="1054245" y="5760328"/>
                </a:cubicBezTo>
                <a:cubicBezTo>
                  <a:pt x="1054245" y="5756532"/>
                  <a:pt x="1058000" y="5752735"/>
                  <a:pt x="1058000" y="5752735"/>
                </a:cubicBezTo>
                <a:lnTo>
                  <a:pt x="1078634" y="5748563"/>
                </a:lnTo>
                <a:lnTo>
                  <a:pt x="1067292" y="5746509"/>
                </a:lnTo>
                <a:cubicBezTo>
                  <a:pt x="1063536" y="5746509"/>
                  <a:pt x="1058842" y="5745546"/>
                  <a:pt x="1054147" y="5745064"/>
                </a:cubicBezTo>
                <a:close/>
                <a:moveTo>
                  <a:pt x="760395" y="5744251"/>
                </a:moveTo>
                <a:lnTo>
                  <a:pt x="777628" y="5750837"/>
                </a:lnTo>
                <a:cubicBezTo>
                  <a:pt x="783671" y="5753447"/>
                  <a:pt x="787660" y="5755583"/>
                  <a:pt x="787660" y="5756532"/>
                </a:cubicBezTo>
                <a:cubicBezTo>
                  <a:pt x="795169" y="5771717"/>
                  <a:pt x="810188" y="5775514"/>
                  <a:pt x="821452" y="5775514"/>
                </a:cubicBezTo>
                <a:cubicBezTo>
                  <a:pt x="832717" y="5779310"/>
                  <a:pt x="843981" y="5767921"/>
                  <a:pt x="855245" y="5760328"/>
                </a:cubicBezTo>
                <a:cubicBezTo>
                  <a:pt x="855245" y="5756532"/>
                  <a:pt x="855245" y="5752735"/>
                  <a:pt x="859000" y="5752735"/>
                </a:cubicBezTo>
                <a:lnTo>
                  <a:pt x="867697" y="5750362"/>
                </a:lnTo>
                <a:lnTo>
                  <a:pt x="804382" y="5750362"/>
                </a:lnTo>
                <a:close/>
                <a:moveTo>
                  <a:pt x="1061307" y="4874107"/>
                </a:moveTo>
                <a:cubicBezTo>
                  <a:pt x="1058490" y="4874724"/>
                  <a:pt x="1055673" y="4875649"/>
                  <a:pt x="1051917" y="4875649"/>
                </a:cubicBezTo>
                <a:lnTo>
                  <a:pt x="949546" y="4875649"/>
                </a:lnTo>
                <a:lnTo>
                  <a:pt x="952868" y="4877129"/>
                </a:lnTo>
                <a:cubicBezTo>
                  <a:pt x="956622" y="4877129"/>
                  <a:pt x="960377" y="4880926"/>
                  <a:pt x="960377" y="4884722"/>
                </a:cubicBezTo>
                <a:cubicBezTo>
                  <a:pt x="960377" y="4888519"/>
                  <a:pt x="956622" y="4888519"/>
                  <a:pt x="952868" y="4892315"/>
                </a:cubicBezTo>
                <a:cubicBezTo>
                  <a:pt x="937849" y="4892315"/>
                  <a:pt x="919075" y="4907501"/>
                  <a:pt x="900302" y="4896112"/>
                </a:cubicBezTo>
                <a:cubicBezTo>
                  <a:pt x="896547" y="4896112"/>
                  <a:pt x="889037" y="4896112"/>
                  <a:pt x="889037" y="4899908"/>
                </a:cubicBezTo>
                <a:cubicBezTo>
                  <a:pt x="889037" y="4911298"/>
                  <a:pt x="877773" y="4911298"/>
                  <a:pt x="870264" y="4911298"/>
                </a:cubicBezTo>
                <a:cubicBezTo>
                  <a:pt x="862754" y="4911298"/>
                  <a:pt x="859000" y="4918891"/>
                  <a:pt x="862754" y="4926484"/>
                </a:cubicBezTo>
                <a:cubicBezTo>
                  <a:pt x="862754" y="4930280"/>
                  <a:pt x="870264" y="4934076"/>
                  <a:pt x="874019" y="4941669"/>
                </a:cubicBezTo>
                <a:cubicBezTo>
                  <a:pt x="866509" y="4941669"/>
                  <a:pt x="862754" y="4945466"/>
                  <a:pt x="859000" y="4941669"/>
                </a:cubicBezTo>
                <a:cubicBezTo>
                  <a:pt x="851490" y="4934076"/>
                  <a:pt x="840226" y="4937873"/>
                  <a:pt x="832717" y="4937873"/>
                </a:cubicBezTo>
                <a:cubicBezTo>
                  <a:pt x="821452" y="4934076"/>
                  <a:pt x="813943" y="4945466"/>
                  <a:pt x="802679" y="4941669"/>
                </a:cubicBezTo>
                <a:cubicBezTo>
                  <a:pt x="787660" y="4937873"/>
                  <a:pt x="791415" y="4953059"/>
                  <a:pt x="783905" y="4960652"/>
                </a:cubicBezTo>
                <a:cubicBezTo>
                  <a:pt x="780150" y="4964448"/>
                  <a:pt x="772641" y="4964448"/>
                  <a:pt x="768886" y="4964448"/>
                </a:cubicBezTo>
                <a:cubicBezTo>
                  <a:pt x="750113" y="4964448"/>
                  <a:pt x="731339" y="4964448"/>
                  <a:pt x="708811" y="4964448"/>
                </a:cubicBezTo>
                <a:cubicBezTo>
                  <a:pt x="690037" y="4964448"/>
                  <a:pt x="667509" y="4964448"/>
                  <a:pt x="644980" y="4964448"/>
                </a:cubicBezTo>
                <a:cubicBezTo>
                  <a:pt x="644980" y="4964448"/>
                  <a:pt x="644980" y="4968245"/>
                  <a:pt x="644980" y="4968245"/>
                </a:cubicBezTo>
                <a:cubicBezTo>
                  <a:pt x="663754" y="4968245"/>
                  <a:pt x="686282" y="4968245"/>
                  <a:pt x="708811" y="4972041"/>
                </a:cubicBezTo>
                <a:cubicBezTo>
                  <a:pt x="701301" y="4975838"/>
                  <a:pt x="697546" y="4983431"/>
                  <a:pt x="693792" y="4983431"/>
                </a:cubicBezTo>
                <a:cubicBezTo>
                  <a:pt x="656245" y="4987227"/>
                  <a:pt x="618697" y="4998616"/>
                  <a:pt x="581150" y="4994820"/>
                </a:cubicBezTo>
                <a:cubicBezTo>
                  <a:pt x="573641" y="4994820"/>
                  <a:pt x="566131" y="4994820"/>
                  <a:pt x="558622" y="4994820"/>
                </a:cubicBezTo>
                <a:cubicBezTo>
                  <a:pt x="536093" y="4994820"/>
                  <a:pt x="521074" y="5002413"/>
                  <a:pt x="509810" y="5017599"/>
                </a:cubicBezTo>
                <a:cubicBezTo>
                  <a:pt x="498546" y="5017599"/>
                  <a:pt x="487282" y="5017599"/>
                  <a:pt x="476018" y="5017599"/>
                </a:cubicBezTo>
                <a:cubicBezTo>
                  <a:pt x="468508" y="5017599"/>
                  <a:pt x="468508" y="5021395"/>
                  <a:pt x="464754" y="5025192"/>
                </a:cubicBezTo>
                <a:cubicBezTo>
                  <a:pt x="460999" y="5028988"/>
                  <a:pt x="464754" y="5032785"/>
                  <a:pt x="468508" y="5036581"/>
                </a:cubicBezTo>
                <a:cubicBezTo>
                  <a:pt x="479772" y="5051767"/>
                  <a:pt x="479772" y="5051767"/>
                  <a:pt x="494791" y="5040378"/>
                </a:cubicBezTo>
                <a:cubicBezTo>
                  <a:pt x="498546" y="5036581"/>
                  <a:pt x="509810" y="5025192"/>
                  <a:pt x="509810" y="5021395"/>
                </a:cubicBezTo>
                <a:cubicBezTo>
                  <a:pt x="524829" y="5028988"/>
                  <a:pt x="536093" y="5017599"/>
                  <a:pt x="547358" y="5017599"/>
                </a:cubicBezTo>
                <a:cubicBezTo>
                  <a:pt x="562376" y="5025192"/>
                  <a:pt x="581150" y="5025192"/>
                  <a:pt x="592414" y="5017599"/>
                </a:cubicBezTo>
                <a:cubicBezTo>
                  <a:pt x="599924" y="5017599"/>
                  <a:pt x="603678" y="5013802"/>
                  <a:pt x="611188" y="5017599"/>
                </a:cubicBezTo>
                <a:cubicBezTo>
                  <a:pt x="618697" y="5017599"/>
                  <a:pt x="626207" y="5013802"/>
                  <a:pt x="637471" y="5021395"/>
                </a:cubicBezTo>
                <a:cubicBezTo>
                  <a:pt x="644980" y="5025192"/>
                  <a:pt x="656245" y="5013802"/>
                  <a:pt x="663754" y="5017599"/>
                </a:cubicBezTo>
                <a:cubicBezTo>
                  <a:pt x="667509" y="5025192"/>
                  <a:pt x="675018" y="5021395"/>
                  <a:pt x="678773" y="5021395"/>
                </a:cubicBezTo>
                <a:cubicBezTo>
                  <a:pt x="686282" y="5021395"/>
                  <a:pt x="682528" y="5013802"/>
                  <a:pt x="686282" y="5010006"/>
                </a:cubicBezTo>
                <a:cubicBezTo>
                  <a:pt x="690037" y="5010006"/>
                  <a:pt x="697546" y="5010006"/>
                  <a:pt x="705056" y="5010006"/>
                </a:cubicBezTo>
                <a:cubicBezTo>
                  <a:pt x="705056" y="5013802"/>
                  <a:pt x="708811" y="5017599"/>
                  <a:pt x="712565" y="5017599"/>
                </a:cubicBezTo>
                <a:cubicBezTo>
                  <a:pt x="720075" y="5013802"/>
                  <a:pt x="716320" y="5006209"/>
                  <a:pt x="716320" y="5002413"/>
                </a:cubicBezTo>
                <a:cubicBezTo>
                  <a:pt x="723830" y="5002413"/>
                  <a:pt x="731339" y="5002413"/>
                  <a:pt x="738848" y="5002413"/>
                </a:cubicBezTo>
                <a:cubicBezTo>
                  <a:pt x="735094" y="5010006"/>
                  <a:pt x="742603" y="5010006"/>
                  <a:pt x="746358" y="5010006"/>
                </a:cubicBezTo>
                <a:cubicBezTo>
                  <a:pt x="753867" y="5006209"/>
                  <a:pt x="750113" y="5002413"/>
                  <a:pt x="750113" y="4994820"/>
                </a:cubicBezTo>
                <a:cubicBezTo>
                  <a:pt x="768886" y="4994820"/>
                  <a:pt x="791415" y="5002413"/>
                  <a:pt x="810188" y="4991023"/>
                </a:cubicBezTo>
                <a:cubicBezTo>
                  <a:pt x="813943" y="4987227"/>
                  <a:pt x="817698" y="4987227"/>
                  <a:pt x="821452" y="4991023"/>
                </a:cubicBezTo>
                <a:cubicBezTo>
                  <a:pt x="825207" y="4998616"/>
                  <a:pt x="832717" y="4998616"/>
                  <a:pt x="836471" y="4994820"/>
                </a:cubicBezTo>
                <a:cubicBezTo>
                  <a:pt x="847735" y="4994820"/>
                  <a:pt x="862754" y="4998616"/>
                  <a:pt x="870264" y="5002413"/>
                </a:cubicBezTo>
                <a:cubicBezTo>
                  <a:pt x="881528" y="5010006"/>
                  <a:pt x="892792" y="5010006"/>
                  <a:pt x="904056" y="5002413"/>
                </a:cubicBezTo>
                <a:cubicBezTo>
                  <a:pt x="911566" y="4998616"/>
                  <a:pt x="922830" y="4994820"/>
                  <a:pt x="937849" y="4994820"/>
                </a:cubicBezTo>
                <a:cubicBezTo>
                  <a:pt x="945358" y="4998616"/>
                  <a:pt x="956622" y="4994820"/>
                  <a:pt x="964132" y="4994820"/>
                </a:cubicBezTo>
                <a:cubicBezTo>
                  <a:pt x="967887" y="5006209"/>
                  <a:pt x="975396" y="5002413"/>
                  <a:pt x="979151" y="5002413"/>
                </a:cubicBezTo>
                <a:cubicBezTo>
                  <a:pt x="986660" y="5002413"/>
                  <a:pt x="990415" y="5002413"/>
                  <a:pt x="997924" y="5002413"/>
                </a:cubicBezTo>
                <a:cubicBezTo>
                  <a:pt x="1009189" y="5013802"/>
                  <a:pt x="1020453" y="5013802"/>
                  <a:pt x="1031717" y="5002413"/>
                </a:cubicBezTo>
                <a:cubicBezTo>
                  <a:pt x="1031717" y="5002413"/>
                  <a:pt x="1035472" y="5002413"/>
                  <a:pt x="1035472" y="5002413"/>
                </a:cubicBezTo>
                <a:cubicBezTo>
                  <a:pt x="1065509" y="5002413"/>
                  <a:pt x="1065509" y="5002413"/>
                  <a:pt x="1076774" y="4979634"/>
                </a:cubicBezTo>
                <a:cubicBezTo>
                  <a:pt x="1076774" y="4975838"/>
                  <a:pt x="1076774" y="4972041"/>
                  <a:pt x="1076774" y="4972041"/>
                </a:cubicBezTo>
                <a:cubicBezTo>
                  <a:pt x="1084283" y="4960652"/>
                  <a:pt x="1080528" y="4949262"/>
                  <a:pt x="1065509" y="4949262"/>
                </a:cubicBezTo>
                <a:cubicBezTo>
                  <a:pt x="1058000" y="4949262"/>
                  <a:pt x="1046736" y="4949262"/>
                  <a:pt x="1035472" y="4949262"/>
                </a:cubicBezTo>
                <a:cubicBezTo>
                  <a:pt x="1027962" y="4949262"/>
                  <a:pt x="1024207" y="4949262"/>
                  <a:pt x="1024207" y="4941669"/>
                </a:cubicBezTo>
                <a:cubicBezTo>
                  <a:pt x="1024207" y="4934076"/>
                  <a:pt x="1027962" y="4937873"/>
                  <a:pt x="1035472" y="4937873"/>
                </a:cubicBezTo>
                <a:cubicBezTo>
                  <a:pt x="1039226" y="4937873"/>
                  <a:pt x="1046736" y="4934076"/>
                  <a:pt x="1050491" y="4941669"/>
                </a:cubicBezTo>
                <a:cubicBezTo>
                  <a:pt x="1058000" y="4945466"/>
                  <a:pt x="1065509" y="4945466"/>
                  <a:pt x="1069264" y="4941669"/>
                </a:cubicBezTo>
                <a:cubicBezTo>
                  <a:pt x="1080528" y="4937873"/>
                  <a:pt x="1091792" y="4937873"/>
                  <a:pt x="1099302" y="4937873"/>
                </a:cubicBezTo>
                <a:cubicBezTo>
                  <a:pt x="1106811" y="4937873"/>
                  <a:pt x="1114321" y="4934076"/>
                  <a:pt x="1118076" y="4930280"/>
                </a:cubicBezTo>
                <a:cubicBezTo>
                  <a:pt x="1127463" y="4922687"/>
                  <a:pt x="1136849" y="4915094"/>
                  <a:pt x="1144828" y="4906078"/>
                </a:cubicBezTo>
                <a:lnTo>
                  <a:pt x="1162528" y="4874415"/>
                </a:lnTo>
                <a:lnTo>
                  <a:pt x="1145813" y="4874415"/>
                </a:lnTo>
                <a:cubicBezTo>
                  <a:pt x="1134546" y="4876883"/>
                  <a:pt x="1119522" y="4875649"/>
                  <a:pt x="1108255" y="4875649"/>
                </a:cubicBezTo>
                <a:cubicBezTo>
                  <a:pt x="1096987" y="4875649"/>
                  <a:pt x="1081964" y="4878117"/>
                  <a:pt x="1070696" y="4874415"/>
                </a:cubicBezTo>
                <a:cubicBezTo>
                  <a:pt x="1066940" y="4873181"/>
                  <a:pt x="1064124" y="4873490"/>
                  <a:pt x="1061307" y="4874107"/>
                </a:cubicBezTo>
                <a:close/>
                <a:moveTo>
                  <a:pt x="864124" y="4873644"/>
                </a:moveTo>
                <a:lnTo>
                  <a:pt x="826101" y="4874295"/>
                </a:lnTo>
                <a:lnTo>
                  <a:pt x="842104" y="4877604"/>
                </a:lnTo>
                <a:cubicBezTo>
                  <a:pt x="849613" y="4878079"/>
                  <a:pt x="857122" y="4879028"/>
                  <a:pt x="862754" y="4884722"/>
                </a:cubicBezTo>
                <a:cubicBezTo>
                  <a:pt x="866509" y="4884722"/>
                  <a:pt x="870264" y="4884722"/>
                  <a:pt x="874019" y="4880926"/>
                </a:cubicBezTo>
                <a:lnTo>
                  <a:pt x="877791" y="4874252"/>
                </a:lnTo>
                <a:close/>
                <a:moveTo>
                  <a:pt x="911308" y="4854737"/>
                </a:moveTo>
                <a:lnTo>
                  <a:pt x="919728" y="4860841"/>
                </a:lnTo>
                <a:lnTo>
                  <a:pt x="976800" y="4860841"/>
                </a:lnTo>
                <a:cubicBezTo>
                  <a:pt x="980555" y="4860841"/>
                  <a:pt x="984311" y="4860841"/>
                  <a:pt x="988067" y="4860841"/>
                </a:cubicBezTo>
                <a:cubicBezTo>
                  <a:pt x="991823" y="4860841"/>
                  <a:pt x="991823" y="4859607"/>
                  <a:pt x="991823" y="4858373"/>
                </a:cubicBezTo>
                <a:cubicBezTo>
                  <a:pt x="991823" y="4858373"/>
                  <a:pt x="991823" y="4858373"/>
                  <a:pt x="991823" y="4857139"/>
                </a:cubicBezTo>
                <a:cubicBezTo>
                  <a:pt x="991823" y="4857139"/>
                  <a:pt x="988067" y="4857139"/>
                  <a:pt x="988067" y="4857139"/>
                </a:cubicBezTo>
                <a:close/>
                <a:moveTo>
                  <a:pt x="1179657" y="4755721"/>
                </a:moveTo>
                <a:cubicBezTo>
                  <a:pt x="1172147" y="4755721"/>
                  <a:pt x="1164638" y="4767111"/>
                  <a:pt x="1157128" y="4763314"/>
                </a:cubicBezTo>
                <a:lnTo>
                  <a:pt x="1153950" y="4765171"/>
                </a:lnTo>
                <a:lnTo>
                  <a:pt x="1187128" y="4763354"/>
                </a:lnTo>
                <a:cubicBezTo>
                  <a:pt x="1190884" y="4760886"/>
                  <a:pt x="1202151" y="4762120"/>
                  <a:pt x="1209663" y="4762120"/>
                </a:cubicBezTo>
                <a:cubicBezTo>
                  <a:pt x="1213419" y="4762120"/>
                  <a:pt x="1217175" y="4762120"/>
                  <a:pt x="1217175" y="4762120"/>
                </a:cubicBezTo>
                <a:lnTo>
                  <a:pt x="1227435" y="4761960"/>
                </a:lnTo>
                <a:lnTo>
                  <a:pt x="1235978" y="4755721"/>
                </a:lnTo>
                <a:cubicBezTo>
                  <a:pt x="1213449" y="4755721"/>
                  <a:pt x="1194676" y="4755721"/>
                  <a:pt x="1179657" y="4755721"/>
                </a:cubicBezTo>
                <a:close/>
                <a:moveTo>
                  <a:pt x="1008817" y="4682165"/>
                </a:moveTo>
                <a:cubicBezTo>
                  <a:pt x="1005063" y="4681690"/>
                  <a:pt x="1001308" y="4681690"/>
                  <a:pt x="999430" y="4683588"/>
                </a:cubicBezTo>
                <a:lnTo>
                  <a:pt x="992015" y="4686588"/>
                </a:lnTo>
                <a:lnTo>
                  <a:pt x="1001679" y="4687306"/>
                </a:lnTo>
                <a:cubicBezTo>
                  <a:pt x="1005434" y="4687306"/>
                  <a:pt x="1009189" y="4694899"/>
                  <a:pt x="1012943" y="4694899"/>
                </a:cubicBezTo>
                <a:cubicBezTo>
                  <a:pt x="1016698" y="4691103"/>
                  <a:pt x="1016698" y="4698696"/>
                  <a:pt x="1016698" y="4702492"/>
                </a:cubicBezTo>
                <a:cubicBezTo>
                  <a:pt x="1016698" y="4702492"/>
                  <a:pt x="1016698" y="4706289"/>
                  <a:pt x="1012943" y="4706289"/>
                </a:cubicBezTo>
                <a:cubicBezTo>
                  <a:pt x="1005434" y="4706289"/>
                  <a:pt x="1001679" y="4702492"/>
                  <a:pt x="997924" y="4710085"/>
                </a:cubicBezTo>
                <a:cubicBezTo>
                  <a:pt x="1001679" y="4710085"/>
                  <a:pt x="1001679" y="4713881"/>
                  <a:pt x="1001679" y="4713881"/>
                </a:cubicBezTo>
                <a:cubicBezTo>
                  <a:pt x="1029840" y="4711983"/>
                  <a:pt x="1057062" y="4712933"/>
                  <a:pt x="1084283" y="4712933"/>
                </a:cubicBezTo>
                <a:lnTo>
                  <a:pt x="1107419" y="4711072"/>
                </a:lnTo>
                <a:lnTo>
                  <a:pt x="1108317" y="4710164"/>
                </a:lnTo>
                <a:cubicBezTo>
                  <a:pt x="1108317" y="4706367"/>
                  <a:pt x="1104562" y="4702571"/>
                  <a:pt x="1100808" y="4702571"/>
                </a:cubicBezTo>
                <a:cubicBezTo>
                  <a:pt x="1070770" y="4706367"/>
                  <a:pt x="1044487" y="4694978"/>
                  <a:pt x="1018204" y="4683588"/>
                </a:cubicBezTo>
                <a:cubicBezTo>
                  <a:pt x="1016327" y="4683588"/>
                  <a:pt x="1012572" y="4682639"/>
                  <a:pt x="1008817" y="4682165"/>
                </a:cubicBezTo>
                <a:close/>
                <a:moveTo>
                  <a:pt x="718198" y="4641749"/>
                </a:moveTo>
                <a:cubicBezTo>
                  <a:pt x="712566" y="4639850"/>
                  <a:pt x="705056" y="4641749"/>
                  <a:pt x="693792" y="4645545"/>
                </a:cubicBezTo>
                <a:cubicBezTo>
                  <a:pt x="690037" y="4649342"/>
                  <a:pt x="682528" y="4649342"/>
                  <a:pt x="678773" y="4656935"/>
                </a:cubicBezTo>
                <a:cubicBezTo>
                  <a:pt x="690037" y="4675917"/>
                  <a:pt x="708811" y="4679713"/>
                  <a:pt x="731339" y="4679713"/>
                </a:cubicBezTo>
                <a:cubicBezTo>
                  <a:pt x="798924" y="4679713"/>
                  <a:pt x="870264" y="4679713"/>
                  <a:pt x="937849" y="4679713"/>
                </a:cubicBezTo>
                <a:lnTo>
                  <a:pt x="951967" y="4682022"/>
                </a:lnTo>
                <a:lnTo>
                  <a:pt x="950619" y="4679792"/>
                </a:lnTo>
                <a:cubicBezTo>
                  <a:pt x="950619" y="4672199"/>
                  <a:pt x="954373" y="4664606"/>
                  <a:pt x="961883" y="4664606"/>
                </a:cubicBezTo>
                <a:lnTo>
                  <a:pt x="992307" y="4659013"/>
                </a:lnTo>
                <a:lnTo>
                  <a:pt x="979151" y="4656935"/>
                </a:lnTo>
                <a:cubicBezTo>
                  <a:pt x="964132" y="4649342"/>
                  <a:pt x="952868" y="4649342"/>
                  <a:pt x="937849" y="4656935"/>
                </a:cubicBezTo>
                <a:cubicBezTo>
                  <a:pt x="930339" y="4660731"/>
                  <a:pt x="922830" y="4660731"/>
                  <a:pt x="915320" y="4656935"/>
                </a:cubicBezTo>
                <a:cubicBezTo>
                  <a:pt x="904056" y="4649342"/>
                  <a:pt x="885283" y="4656935"/>
                  <a:pt x="870264" y="4645545"/>
                </a:cubicBezTo>
                <a:cubicBezTo>
                  <a:pt x="866509" y="4641749"/>
                  <a:pt x="851490" y="4645545"/>
                  <a:pt x="843981" y="4649342"/>
                </a:cubicBezTo>
                <a:cubicBezTo>
                  <a:pt x="821452" y="4660731"/>
                  <a:pt x="802679" y="4660731"/>
                  <a:pt x="780150" y="4660731"/>
                </a:cubicBezTo>
                <a:cubicBezTo>
                  <a:pt x="768886" y="4660731"/>
                  <a:pt x="753867" y="4656935"/>
                  <a:pt x="742603" y="4664527"/>
                </a:cubicBezTo>
                <a:cubicBezTo>
                  <a:pt x="738848" y="4668324"/>
                  <a:pt x="735094" y="4668324"/>
                  <a:pt x="731339" y="4660731"/>
                </a:cubicBezTo>
                <a:cubicBezTo>
                  <a:pt x="727585" y="4649342"/>
                  <a:pt x="723830" y="4643647"/>
                  <a:pt x="718198" y="4641749"/>
                </a:cubicBezTo>
                <a:close/>
                <a:moveTo>
                  <a:pt x="1034451" y="4639272"/>
                </a:moveTo>
                <a:lnTo>
                  <a:pt x="1009189" y="4653138"/>
                </a:lnTo>
                <a:lnTo>
                  <a:pt x="996977" y="4658155"/>
                </a:lnTo>
                <a:lnTo>
                  <a:pt x="1003185" y="4657013"/>
                </a:lnTo>
                <a:cubicBezTo>
                  <a:pt x="1025713" y="4657013"/>
                  <a:pt x="1044487" y="4657013"/>
                  <a:pt x="1070770" y="4657013"/>
                </a:cubicBezTo>
                <a:cubicBezTo>
                  <a:pt x="1059506" y="4649420"/>
                  <a:pt x="1048241" y="4653217"/>
                  <a:pt x="1040732" y="4645624"/>
                </a:cubicBezTo>
                <a:cubicBezTo>
                  <a:pt x="1040732" y="4643726"/>
                  <a:pt x="1038855" y="4642776"/>
                  <a:pt x="1036978" y="4641827"/>
                </a:cubicBezTo>
                <a:close/>
                <a:moveTo>
                  <a:pt x="1080528" y="4634156"/>
                </a:moveTo>
                <a:lnTo>
                  <a:pt x="1068334" y="4634456"/>
                </a:lnTo>
                <a:lnTo>
                  <a:pt x="1089543" y="4638031"/>
                </a:lnTo>
                <a:lnTo>
                  <a:pt x="1090180" y="4638059"/>
                </a:lnTo>
                <a:close/>
                <a:moveTo>
                  <a:pt x="1043698" y="4375968"/>
                </a:moveTo>
                <a:lnTo>
                  <a:pt x="1041929" y="4376394"/>
                </a:lnTo>
                <a:cubicBezTo>
                  <a:pt x="1038644" y="4378766"/>
                  <a:pt x="1034889" y="4381614"/>
                  <a:pt x="1029257" y="4381614"/>
                </a:cubicBezTo>
                <a:cubicBezTo>
                  <a:pt x="1025502" y="4381614"/>
                  <a:pt x="1025502" y="4389206"/>
                  <a:pt x="1029257" y="4389206"/>
                </a:cubicBezTo>
                <a:lnTo>
                  <a:pt x="1045158" y="4398853"/>
                </a:lnTo>
                <a:lnTo>
                  <a:pt x="1085060" y="4398853"/>
                </a:lnTo>
                <a:lnTo>
                  <a:pt x="1078068" y="4393003"/>
                </a:lnTo>
                <a:lnTo>
                  <a:pt x="1077702" y="4392662"/>
                </a:lnTo>
                <a:lnTo>
                  <a:pt x="1070770" y="4391260"/>
                </a:lnTo>
                <a:cubicBezTo>
                  <a:pt x="1065138" y="4391260"/>
                  <a:pt x="1058568" y="4390311"/>
                  <a:pt x="1052936" y="4387464"/>
                </a:cubicBezTo>
                <a:close/>
                <a:moveTo>
                  <a:pt x="882957" y="3630067"/>
                </a:moveTo>
                <a:lnTo>
                  <a:pt x="876729" y="3630752"/>
                </a:lnTo>
                <a:lnTo>
                  <a:pt x="865196" y="3633710"/>
                </a:lnTo>
                <a:lnTo>
                  <a:pt x="880495" y="3633710"/>
                </a:lnTo>
                <a:close/>
                <a:moveTo>
                  <a:pt x="1323713" y="3242617"/>
                </a:moveTo>
                <a:lnTo>
                  <a:pt x="1318596" y="3244262"/>
                </a:lnTo>
                <a:lnTo>
                  <a:pt x="1315049" y="3246771"/>
                </a:lnTo>
                <a:lnTo>
                  <a:pt x="1319678" y="3245691"/>
                </a:lnTo>
                <a:lnTo>
                  <a:pt x="1329978" y="3243287"/>
                </a:lnTo>
                <a:close/>
                <a:moveTo>
                  <a:pt x="1345528" y="3225345"/>
                </a:moveTo>
                <a:lnTo>
                  <a:pt x="1338785" y="3226874"/>
                </a:lnTo>
                <a:lnTo>
                  <a:pt x="1338974" y="3228480"/>
                </a:lnTo>
                <a:lnTo>
                  <a:pt x="1344443" y="3226609"/>
                </a:lnTo>
                <a:close/>
                <a:moveTo>
                  <a:pt x="1301575" y="3214898"/>
                </a:moveTo>
                <a:lnTo>
                  <a:pt x="1309206" y="3216370"/>
                </a:lnTo>
                <a:cubicBezTo>
                  <a:pt x="1316718" y="3217820"/>
                  <a:pt x="1324230" y="3217820"/>
                  <a:pt x="1331742" y="3217457"/>
                </a:cubicBezTo>
                <a:lnTo>
                  <a:pt x="1353180" y="3216423"/>
                </a:lnTo>
                <a:lnTo>
                  <a:pt x="1354011" y="3215453"/>
                </a:lnTo>
                <a:lnTo>
                  <a:pt x="1320882" y="3214898"/>
                </a:lnTo>
                <a:close/>
                <a:moveTo>
                  <a:pt x="1072995" y="3200410"/>
                </a:moveTo>
                <a:cubicBezTo>
                  <a:pt x="1069240" y="3199685"/>
                  <a:pt x="1065484" y="3200228"/>
                  <a:pt x="1061728" y="3201224"/>
                </a:cubicBezTo>
                <a:lnTo>
                  <a:pt x="1061282" y="3201364"/>
                </a:lnTo>
                <a:lnTo>
                  <a:pt x="1065076" y="3204779"/>
                </a:lnTo>
                <a:cubicBezTo>
                  <a:pt x="1065076" y="3207677"/>
                  <a:pt x="1068832" y="3207677"/>
                  <a:pt x="1072588" y="3207677"/>
                </a:cubicBezTo>
                <a:cubicBezTo>
                  <a:pt x="1076344" y="3207677"/>
                  <a:pt x="1083855" y="3207677"/>
                  <a:pt x="1087611" y="3207677"/>
                </a:cubicBezTo>
                <a:cubicBezTo>
                  <a:pt x="1095123" y="3207677"/>
                  <a:pt x="1098878" y="3207677"/>
                  <a:pt x="1102634" y="3207677"/>
                </a:cubicBezTo>
                <a:cubicBezTo>
                  <a:pt x="1110146" y="3207677"/>
                  <a:pt x="1110146" y="3207677"/>
                  <a:pt x="1110146" y="3213472"/>
                </a:cubicBezTo>
                <a:cubicBezTo>
                  <a:pt x="1113902" y="3219268"/>
                  <a:pt x="1110146" y="3225063"/>
                  <a:pt x="1113902" y="3230859"/>
                </a:cubicBezTo>
                <a:cubicBezTo>
                  <a:pt x="1117658" y="3230859"/>
                  <a:pt x="1125170" y="3230859"/>
                  <a:pt x="1128926" y="3230859"/>
                </a:cubicBezTo>
                <a:cubicBezTo>
                  <a:pt x="1136438" y="3227961"/>
                  <a:pt x="1132682" y="3225063"/>
                  <a:pt x="1132682" y="3222166"/>
                </a:cubicBezTo>
                <a:cubicBezTo>
                  <a:pt x="1143949" y="3219268"/>
                  <a:pt x="1151460" y="3210575"/>
                  <a:pt x="1162728" y="3213472"/>
                </a:cubicBezTo>
                <a:cubicBezTo>
                  <a:pt x="1162728" y="3216370"/>
                  <a:pt x="1166484" y="3216370"/>
                  <a:pt x="1170240" y="3216370"/>
                </a:cubicBezTo>
                <a:cubicBezTo>
                  <a:pt x="1173996" y="3216370"/>
                  <a:pt x="1181508" y="3216370"/>
                  <a:pt x="1185264" y="3216370"/>
                </a:cubicBezTo>
                <a:cubicBezTo>
                  <a:pt x="1185264" y="3222166"/>
                  <a:pt x="1189020" y="3222166"/>
                  <a:pt x="1192775" y="3222166"/>
                </a:cubicBezTo>
                <a:cubicBezTo>
                  <a:pt x="1200287" y="3219268"/>
                  <a:pt x="1196531" y="3216370"/>
                  <a:pt x="1196531" y="3213472"/>
                </a:cubicBezTo>
                <a:cubicBezTo>
                  <a:pt x="1200287" y="3213472"/>
                  <a:pt x="1200287" y="3213472"/>
                  <a:pt x="1200287" y="3213472"/>
                </a:cubicBezTo>
                <a:cubicBezTo>
                  <a:pt x="1215310" y="3213472"/>
                  <a:pt x="1222822" y="3227961"/>
                  <a:pt x="1234090" y="3219268"/>
                </a:cubicBezTo>
                <a:cubicBezTo>
                  <a:pt x="1241602" y="3216370"/>
                  <a:pt x="1249113" y="3217094"/>
                  <a:pt x="1255686" y="3217457"/>
                </a:cubicBezTo>
                <a:lnTo>
                  <a:pt x="1265936" y="3214898"/>
                </a:lnTo>
                <a:lnTo>
                  <a:pt x="1234496" y="3214898"/>
                </a:lnTo>
                <a:cubicBezTo>
                  <a:pt x="1223229" y="3214898"/>
                  <a:pt x="1211962" y="3209102"/>
                  <a:pt x="1200694" y="3209102"/>
                </a:cubicBezTo>
                <a:cubicBezTo>
                  <a:pt x="1189426" y="3212000"/>
                  <a:pt x="1178159" y="3209102"/>
                  <a:pt x="1163136" y="3206204"/>
                </a:cubicBezTo>
                <a:cubicBezTo>
                  <a:pt x="1148112" y="3203306"/>
                  <a:pt x="1129332" y="3206204"/>
                  <a:pt x="1114309" y="3206204"/>
                </a:cubicBezTo>
                <a:cubicBezTo>
                  <a:pt x="1103042" y="3206204"/>
                  <a:pt x="1095530" y="3209102"/>
                  <a:pt x="1084262" y="3203306"/>
                </a:cubicBezTo>
                <a:cubicBezTo>
                  <a:pt x="1084262" y="3200410"/>
                  <a:pt x="1076750" y="3203306"/>
                  <a:pt x="1072995" y="3200410"/>
                </a:cubicBezTo>
                <a:close/>
                <a:moveTo>
                  <a:pt x="1493823" y="3145395"/>
                </a:moveTo>
                <a:lnTo>
                  <a:pt x="1504918" y="3148247"/>
                </a:lnTo>
                <a:lnTo>
                  <a:pt x="1506981" y="3147813"/>
                </a:lnTo>
                <a:close/>
                <a:moveTo>
                  <a:pt x="1578204" y="3144372"/>
                </a:moveTo>
                <a:lnTo>
                  <a:pt x="1542966" y="3147560"/>
                </a:lnTo>
                <a:lnTo>
                  <a:pt x="1546233" y="3148247"/>
                </a:lnTo>
                <a:cubicBezTo>
                  <a:pt x="1557500" y="3148247"/>
                  <a:pt x="1568768" y="3148247"/>
                  <a:pt x="1580036" y="3145350"/>
                </a:cubicBezTo>
                <a:lnTo>
                  <a:pt x="1584172" y="3144383"/>
                </a:lnTo>
                <a:close/>
                <a:moveTo>
                  <a:pt x="1467012" y="3134199"/>
                </a:moveTo>
                <a:lnTo>
                  <a:pt x="1446942" y="3144011"/>
                </a:lnTo>
                <a:lnTo>
                  <a:pt x="1445461" y="3145085"/>
                </a:lnTo>
                <a:lnTo>
                  <a:pt x="1444879" y="3145019"/>
                </a:lnTo>
                <a:lnTo>
                  <a:pt x="1442286" y="3146287"/>
                </a:lnTo>
                <a:lnTo>
                  <a:pt x="1436788" y="3146687"/>
                </a:lnTo>
                <a:lnTo>
                  <a:pt x="1441069" y="3148247"/>
                </a:lnTo>
                <a:cubicBezTo>
                  <a:pt x="1441069" y="3148247"/>
                  <a:pt x="1444825" y="3148247"/>
                  <a:pt x="1448580" y="3145350"/>
                </a:cubicBezTo>
                <a:cubicBezTo>
                  <a:pt x="1456092" y="3142452"/>
                  <a:pt x="1463604" y="3141727"/>
                  <a:pt x="1471116" y="3142090"/>
                </a:cubicBezTo>
                <a:lnTo>
                  <a:pt x="1493330" y="3145304"/>
                </a:lnTo>
                <a:lnTo>
                  <a:pt x="1488266" y="3144372"/>
                </a:lnTo>
                <a:cubicBezTo>
                  <a:pt x="1479444" y="3141738"/>
                  <a:pt x="1472022" y="3138317"/>
                  <a:pt x="1467012" y="3134199"/>
                </a:cubicBezTo>
                <a:close/>
                <a:moveTo>
                  <a:pt x="1268634" y="3133725"/>
                </a:moveTo>
                <a:lnTo>
                  <a:pt x="1257725" y="3134644"/>
                </a:lnTo>
                <a:lnTo>
                  <a:pt x="1252093" y="3137966"/>
                </a:lnTo>
                <a:lnTo>
                  <a:pt x="1257032" y="3139554"/>
                </a:lnTo>
                <a:cubicBezTo>
                  <a:pt x="1262666" y="3143900"/>
                  <a:pt x="1270178" y="3146073"/>
                  <a:pt x="1277689" y="3146436"/>
                </a:cubicBezTo>
                <a:lnTo>
                  <a:pt x="1285245" y="3144979"/>
                </a:lnTo>
                <a:lnTo>
                  <a:pt x="1271334" y="3137217"/>
                </a:lnTo>
                <a:close/>
                <a:moveTo>
                  <a:pt x="1218151" y="3127789"/>
                </a:moveTo>
                <a:lnTo>
                  <a:pt x="1211062" y="3133206"/>
                </a:lnTo>
                <a:lnTo>
                  <a:pt x="1195230" y="3141047"/>
                </a:lnTo>
                <a:lnTo>
                  <a:pt x="1206328" y="3143901"/>
                </a:lnTo>
                <a:cubicBezTo>
                  <a:pt x="1211962" y="3143177"/>
                  <a:pt x="1217596" y="3141003"/>
                  <a:pt x="1223229" y="3139554"/>
                </a:cubicBezTo>
                <a:lnTo>
                  <a:pt x="1228475" y="3137868"/>
                </a:lnTo>
                <a:close/>
                <a:moveTo>
                  <a:pt x="1058724" y="3103323"/>
                </a:moveTo>
                <a:cubicBezTo>
                  <a:pt x="1047460" y="3112814"/>
                  <a:pt x="1037135" y="3117560"/>
                  <a:pt x="1026809" y="3119932"/>
                </a:cubicBezTo>
                <a:lnTo>
                  <a:pt x="1021777" y="3120306"/>
                </a:lnTo>
                <a:lnTo>
                  <a:pt x="1020526" y="3127859"/>
                </a:lnTo>
                <a:lnTo>
                  <a:pt x="1007991" y="3121331"/>
                </a:lnTo>
                <a:lnTo>
                  <a:pt x="994894" y="3122305"/>
                </a:lnTo>
                <a:lnTo>
                  <a:pt x="985069" y="3122305"/>
                </a:lnTo>
                <a:lnTo>
                  <a:pt x="974329" y="3126028"/>
                </a:lnTo>
                <a:cubicBezTo>
                  <a:pt x="962830" y="3129988"/>
                  <a:pt x="955113" y="3132214"/>
                  <a:pt x="942839" y="3129950"/>
                </a:cubicBezTo>
                <a:lnTo>
                  <a:pt x="890571" y="3124891"/>
                </a:lnTo>
                <a:lnTo>
                  <a:pt x="859724" y="3126102"/>
                </a:lnTo>
                <a:cubicBezTo>
                  <a:pt x="848459" y="3126102"/>
                  <a:pt x="844705" y="3141287"/>
                  <a:pt x="833441" y="3129899"/>
                </a:cubicBezTo>
                <a:cubicBezTo>
                  <a:pt x="822176" y="3122305"/>
                  <a:pt x="810912" y="3129899"/>
                  <a:pt x="803403" y="3126102"/>
                </a:cubicBezTo>
                <a:cubicBezTo>
                  <a:pt x="792139" y="3126102"/>
                  <a:pt x="780874" y="3126102"/>
                  <a:pt x="769610" y="3126102"/>
                </a:cubicBezTo>
                <a:lnTo>
                  <a:pt x="766706" y="3116033"/>
                </a:lnTo>
                <a:lnTo>
                  <a:pt x="697025" y="3112049"/>
                </a:lnTo>
                <a:lnTo>
                  <a:pt x="637181" y="3107391"/>
                </a:lnTo>
                <a:lnTo>
                  <a:pt x="636377" y="3109126"/>
                </a:lnTo>
                <a:cubicBezTo>
                  <a:pt x="637316" y="3110575"/>
                  <a:pt x="641072" y="3110575"/>
                  <a:pt x="648583" y="3110575"/>
                </a:cubicBezTo>
                <a:cubicBezTo>
                  <a:pt x="659850" y="3110575"/>
                  <a:pt x="659850" y="3110575"/>
                  <a:pt x="671118" y="3122167"/>
                </a:cubicBezTo>
                <a:cubicBezTo>
                  <a:pt x="671118" y="3125065"/>
                  <a:pt x="674874" y="3125065"/>
                  <a:pt x="678630" y="3125065"/>
                </a:cubicBezTo>
                <a:cubicBezTo>
                  <a:pt x="682386" y="3125065"/>
                  <a:pt x="689897" y="3125065"/>
                  <a:pt x="693653" y="3125065"/>
                </a:cubicBezTo>
                <a:cubicBezTo>
                  <a:pt x="701165" y="3125065"/>
                  <a:pt x="704920" y="3125065"/>
                  <a:pt x="708676" y="3125065"/>
                </a:cubicBezTo>
                <a:cubicBezTo>
                  <a:pt x="716188" y="3125065"/>
                  <a:pt x="716188" y="3125065"/>
                  <a:pt x="716188" y="3130860"/>
                </a:cubicBezTo>
                <a:cubicBezTo>
                  <a:pt x="719944" y="3136656"/>
                  <a:pt x="716188" y="3142452"/>
                  <a:pt x="719944" y="3148247"/>
                </a:cubicBezTo>
                <a:cubicBezTo>
                  <a:pt x="723700" y="3148247"/>
                  <a:pt x="731212" y="3148247"/>
                  <a:pt x="734968" y="3148247"/>
                </a:cubicBezTo>
                <a:cubicBezTo>
                  <a:pt x="742480" y="3145350"/>
                  <a:pt x="738724" y="3142452"/>
                  <a:pt x="738724" y="3139554"/>
                </a:cubicBezTo>
                <a:cubicBezTo>
                  <a:pt x="749991" y="3136656"/>
                  <a:pt x="757502" y="3127962"/>
                  <a:pt x="768770" y="3130860"/>
                </a:cubicBezTo>
                <a:cubicBezTo>
                  <a:pt x="768770" y="3133758"/>
                  <a:pt x="772526" y="3133758"/>
                  <a:pt x="776282" y="3133758"/>
                </a:cubicBezTo>
                <a:cubicBezTo>
                  <a:pt x="780038" y="3133758"/>
                  <a:pt x="787550" y="3133758"/>
                  <a:pt x="791306" y="3133758"/>
                </a:cubicBezTo>
                <a:cubicBezTo>
                  <a:pt x="791306" y="3139554"/>
                  <a:pt x="795062" y="3139554"/>
                  <a:pt x="798817" y="3139554"/>
                </a:cubicBezTo>
                <a:cubicBezTo>
                  <a:pt x="806329" y="3136656"/>
                  <a:pt x="802573" y="3133758"/>
                  <a:pt x="802573" y="3130860"/>
                </a:cubicBezTo>
                <a:cubicBezTo>
                  <a:pt x="806329" y="3130860"/>
                  <a:pt x="806329" y="3130860"/>
                  <a:pt x="806329" y="3130860"/>
                </a:cubicBezTo>
                <a:cubicBezTo>
                  <a:pt x="821352" y="3130860"/>
                  <a:pt x="828864" y="3145350"/>
                  <a:pt x="840132" y="3136656"/>
                </a:cubicBezTo>
                <a:cubicBezTo>
                  <a:pt x="855155" y="3130860"/>
                  <a:pt x="870178" y="3139554"/>
                  <a:pt x="877690" y="3130860"/>
                </a:cubicBezTo>
                <a:cubicBezTo>
                  <a:pt x="888958" y="3130860"/>
                  <a:pt x="903981" y="3127962"/>
                  <a:pt x="915248" y="3133758"/>
                </a:cubicBezTo>
                <a:cubicBezTo>
                  <a:pt x="930272" y="3136656"/>
                  <a:pt x="945296" y="3133758"/>
                  <a:pt x="960319" y="3133758"/>
                </a:cubicBezTo>
                <a:cubicBezTo>
                  <a:pt x="960319" y="3133758"/>
                  <a:pt x="964075" y="3133758"/>
                  <a:pt x="964075" y="3133758"/>
                </a:cubicBezTo>
                <a:cubicBezTo>
                  <a:pt x="964075" y="3130860"/>
                  <a:pt x="967831" y="3133758"/>
                  <a:pt x="964075" y="3136656"/>
                </a:cubicBezTo>
                <a:cubicBezTo>
                  <a:pt x="964075" y="3139554"/>
                  <a:pt x="960319" y="3142452"/>
                  <a:pt x="952808" y="3142452"/>
                </a:cubicBezTo>
                <a:cubicBezTo>
                  <a:pt x="945296" y="3142452"/>
                  <a:pt x="941540" y="3145350"/>
                  <a:pt x="945296" y="3148247"/>
                </a:cubicBezTo>
                <a:cubicBezTo>
                  <a:pt x="945296" y="3154042"/>
                  <a:pt x="952808" y="3151145"/>
                  <a:pt x="956563" y="3151145"/>
                </a:cubicBezTo>
                <a:cubicBezTo>
                  <a:pt x="952808" y="3162737"/>
                  <a:pt x="941540" y="3162737"/>
                  <a:pt x="930272" y="3159839"/>
                </a:cubicBezTo>
                <a:cubicBezTo>
                  <a:pt x="926516" y="3162737"/>
                  <a:pt x="922760" y="3159839"/>
                  <a:pt x="919004" y="3165633"/>
                </a:cubicBezTo>
                <a:cubicBezTo>
                  <a:pt x="919004" y="3171431"/>
                  <a:pt x="926516" y="3168532"/>
                  <a:pt x="930272" y="3171431"/>
                </a:cubicBezTo>
                <a:cubicBezTo>
                  <a:pt x="941540" y="3171431"/>
                  <a:pt x="952808" y="3183022"/>
                  <a:pt x="956563" y="3165633"/>
                </a:cubicBezTo>
                <a:cubicBezTo>
                  <a:pt x="956563" y="3165633"/>
                  <a:pt x="964075" y="3165633"/>
                  <a:pt x="964075" y="3165633"/>
                </a:cubicBezTo>
                <a:cubicBezTo>
                  <a:pt x="982854" y="3177226"/>
                  <a:pt x="982854" y="3177226"/>
                  <a:pt x="1005390" y="3171431"/>
                </a:cubicBezTo>
                <a:cubicBezTo>
                  <a:pt x="1012901" y="3168532"/>
                  <a:pt x="1024168" y="3171431"/>
                  <a:pt x="1031680" y="3165633"/>
                </a:cubicBezTo>
                <a:cubicBezTo>
                  <a:pt x="1031680" y="3165633"/>
                  <a:pt x="1031680" y="3165633"/>
                  <a:pt x="1035436" y="3165633"/>
                </a:cubicBezTo>
                <a:cubicBezTo>
                  <a:pt x="1050460" y="3174328"/>
                  <a:pt x="1050460" y="3171431"/>
                  <a:pt x="1065483" y="3171431"/>
                </a:cubicBezTo>
                <a:cubicBezTo>
                  <a:pt x="1080506" y="3171431"/>
                  <a:pt x="1091774" y="3162737"/>
                  <a:pt x="1106798" y="3159839"/>
                </a:cubicBezTo>
                <a:cubicBezTo>
                  <a:pt x="1114309" y="3159839"/>
                  <a:pt x="1110554" y="3154042"/>
                  <a:pt x="1110554" y="3151145"/>
                </a:cubicBezTo>
                <a:cubicBezTo>
                  <a:pt x="1110554" y="3145350"/>
                  <a:pt x="1114309" y="3145350"/>
                  <a:pt x="1121821" y="3142452"/>
                </a:cubicBezTo>
                <a:lnTo>
                  <a:pt x="1129567" y="3142054"/>
                </a:lnTo>
                <a:lnTo>
                  <a:pt x="1112919" y="3131523"/>
                </a:lnTo>
                <a:lnTo>
                  <a:pt x="1098148" y="3122876"/>
                </a:lnTo>
                <a:lnTo>
                  <a:pt x="1084069" y="3129424"/>
                </a:lnTo>
                <a:cubicBezTo>
                  <a:pt x="1078436" y="3128950"/>
                  <a:pt x="1073743" y="3124204"/>
                  <a:pt x="1066233" y="3114713"/>
                </a:cubicBezTo>
                <a:cubicBezTo>
                  <a:pt x="1062479" y="3114713"/>
                  <a:pt x="1062479" y="3107119"/>
                  <a:pt x="1058724" y="3103323"/>
                </a:cubicBezTo>
                <a:close/>
                <a:moveTo>
                  <a:pt x="838398" y="2411519"/>
                </a:moveTo>
                <a:lnTo>
                  <a:pt x="834934" y="2412343"/>
                </a:lnTo>
                <a:lnTo>
                  <a:pt x="841454" y="2412343"/>
                </a:lnTo>
                <a:close/>
                <a:moveTo>
                  <a:pt x="747346" y="2386367"/>
                </a:moveTo>
                <a:cubicBezTo>
                  <a:pt x="744060" y="2386843"/>
                  <a:pt x="741244" y="2390639"/>
                  <a:pt x="735612" y="2398232"/>
                </a:cubicBezTo>
                <a:cubicBezTo>
                  <a:pt x="731858" y="2402028"/>
                  <a:pt x="728103" y="2405825"/>
                  <a:pt x="731858" y="2409621"/>
                </a:cubicBezTo>
                <a:cubicBezTo>
                  <a:pt x="735612" y="2413418"/>
                  <a:pt x="735612" y="2417214"/>
                  <a:pt x="743122" y="2417214"/>
                </a:cubicBezTo>
                <a:cubicBezTo>
                  <a:pt x="754386" y="2417214"/>
                  <a:pt x="765650" y="2417214"/>
                  <a:pt x="776914" y="2417214"/>
                </a:cubicBezTo>
                <a:cubicBezTo>
                  <a:pt x="782546" y="2424807"/>
                  <a:pt x="789117" y="2430501"/>
                  <a:pt x="797096" y="2434298"/>
                </a:cubicBezTo>
                <a:lnTo>
                  <a:pt x="815052" y="2437870"/>
                </a:lnTo>
                <a:lnTo>
                  <a:pt x="824677" y="2427529"/>
                </a:lnTo>
                <a:cubicBezTo>
                  <a:pt x="813413" y="2423733"/>
                  <a:pt x="794639" y="2427529"/>
                  <a:pt x="787130" y="2416139"/>
                </a:cubicBezTo>
                <a:lnTo>
                  <a:pt x="790453" y="2412781"/>
                </a:lnTo>
                <a:lnTo>
                  <a:pt x="776914" y="2413418"/>
                </a:lnTo>
                <a:cubicBezTo>
                  <a:pt x="776914" y="2409621"/>
                  <a:pt x="765650" y="2398232"/>
                  <a:pt x="761895" y="2394435"/>
                </a:cubicBezTo>
                <a:cubicBezTo>
                  <a:pt x="754386" y="2388740"/>
                  <a:pt x="750631" y="2385893"/>
                  <a:pt x="747346" y="2386367"/>
                </a:cubicBezTo>
                <a:close/>
                <a:moveTo>
                  <a:pt x="1055137" y="1943021"/>
                </a:moveTo>
                <a:lnTo>
                  <a:pt x="1063415" y="1951138"/>
                </a:lnTo>
                <a:lnTo>
                  <a:pt x="1081255" y="1943021"/>
                </a:lnTo>
                <a:close/>
                <a:moveTo>
                  <a:pt x="861930" y="1939319"/>
                </a:moveTo>
                <a:lnTo>
                  <a:pt x="885801" y="1950249"/>
                </a:lnTo>
                <a:cubicBezTo>
                  <a:pt x="897065" y="1961638"/>
                  <a:pt x="912084" y="1957842"/>
                  <a:pt x="923349" y="1946452"/>
                </a:cubicBezTo>
                <a:lnTo>
                  <a:pt x="933108" y="1941954"/>
                </a:lnTo>
                <a:lnTo>
                  <a:pt x="887665" y="1939319"/>
                </a:lnTo>
                <a:close/>
                <a:moveTo>
                  <a:pt x="1108783" y="1801986"/>
                </a:moveTo>
                <a:lnTo>
                  <a:pt x="1106177" y="1803742"/>
                </a:lnTo>
                <a:lnTo>
                  <a:pt x="1101879" y="1814605"/>
                </a:lnTo>
                <a:lnTo>
                  <a:pt x="1099627" y="1815972"/>
                </a:lnTo>
                <a:lnTo>
                  <a:pt x="1101273" y="1820968"/>
                </a:lnTo>
                <a:lnTo>
                  <a:pt x="1104823" y="1824556"/>
                </a:lnTo>
                <a:lnTo>
                  <a:pt x="1127752" y="1824556"/>
                </a:lnTo>
                <a:lnTo>
                  <a:pt x="1136474" y="1815273"/>
                </a:lnTo>
                <a:cubicBezTo>
                  <a:pt x="1139759" y="1811477"/>
                  <a:pt x="1142575" y="1807680"/>
                  <a:pt x="1142575" y="1805782"/>
                </a:cubicBezTo>
                <a:lnTo>
                  <a:pt x="1144495" y="1805872"/>
                </a:lnTo>
                <a:lnTo>
                  <a:pt x="1142573" y="1801986"/>
                </a:lnTo>
                <a:close/>
                <a:moveTo>
                  <a:pt x="1215599" y="1801637"/>
                </a:moveTo>
                <a:lnTo>
                  <a:pt x="1201380" y="1806538"/>
                </a:lnTo>
                <a:lnTo>
                  <a:pt x="1200244" y="1806773"/>
                </a:lnTo>
                <a:lnTo>
                  <a:pt x="1204059" y="1807680"/>
                </a:lnTo>
                <a:lnTo>
                  <a:pt x="1221212" y="1803055"/>
                </a:lnTo>
                <a:close/>
                <a:moveTo>
                  <a:pt x="839518" y="1635697"/>
                </a:moveTo>
                <a:cubicBezTo>
                  <a:pt x="836232" y="1636171"/>
                  <a:pt x="833416" y="1639968"/>
                  <a:pt x="827784" y="1647561"/>
                </a:cubicBezTo>
                <a:cubicBezTo>
                  <a:pt x="824030" y="1651357"/>
                  <a:pt x="820275" y="1655154"/>
                  <a:pt x="824030" y="1658950"/>
                </a:cubicBezTo>
                <a:cubicBezTo>
                  <a:pt x="827784" y="1662747"/>
                  <a:pt x="827784" y="1666543"/>
                  <a:pt x="835294" y="1666543"/>
                </a:cubicBezTo>
                <a:lnTo>
                  <a:pt x="853724" y="1666543"/>
                </a:lnTo>
                <a:lnTo>
                  <a:pt x="853931" y="1661516"/>
                </a:lnTo>
                <a:cubicBezTo>
                  <a:pt x="853462" y="1657720"/>
                  <a:pt x="853462" y="1653923"/>
                  <a:pt x="857216" y="1650127"/>
                </a:cubicBezTo>
                <a:lnTo>
                  <a:pt x="860045" y="1650127"/>
                </a:lnTo>
                <a:lnTo>
                  <a:pt x="854067" y="1643764"/>
                </a:lnTo>
                <a:cubicBezTo>
                  <a:pt x="846558" y="1638070"/>
                  <a:pt x="842803" y="1635222"/>
                  <a:pt x="839518" y="1635697"/>
                </a:cubicBezTo>
                <a:close/>
                <a:moveTo>
                  <a:pt x="861031" y="1098450"/>
                </a:moveTo>
                <a:lnTo>
                  <a:pt x="862314" y="1106189"/>
                </a:lnTo>
                <a:lnTo>
                  <a:pt x="863578" y="1113816"/>
                </a:lnTo>
                <a:lnTo>
                  <a:pt x="869085" y="1113816"/>
                </a:lnTo>
                <a:lnTo>
                  <a:pt x="877777" y="1121174"/>
                </a:lnTo>
                <a:lnTo>
                  <a:pt x="898260" y="1111528"/>
                </a:lnTo>
                <a:lnTo>
                  <a:pt x="889267" y="1109070"/>
                </a:lnTo>
                <a:cubicBezTo>
                  <a:pt x="883166" y="1107172"/>
                  <a:pt x="876595" y="1106223"/>
                  <a:pt x="869085" y="1110020"/>
                </a:cubicBezTo>
                <a:cubicBezTo>
                  <a:pt x="869085" y="1108121"/>
                  <a:pt x="866269" y="1104325"/>
                  <a:pt x="862984" y="1100529"/>
                </a:cubicBezTo>
                <a:close/>
                <a:moveTo>
                  <a:pt x="839517" y="1082970"/>
                </a:moveTo>
                <a:lnTo>
                  <a:pt x="829433" y="1093166"/>
                </a:lnTo>
                <a:lnTo>
                  <a:pt x="838320" y="1096246"/>
                </a:lnTo>
                <a:lnTo>
                  <a:pt x="851284" y="1089494"/>
                </a:lnTo>
                <a:close/>
                <a:moveTo>
                  <a:pt x="1429740" y="271103"/>
                </a:moveTo>
                <a:lnTo>
                  <a:pt x="1447660" y="273837"/>
                </a:lnTo>
                <a:cubicBezTo>
                  <a:pt x="1457190" y="277553"/>
                  <a:pt x="1465218" y="277289"/>
                  <a:pt x="1471743" y="273044"/>
                </a:cubicBezTo>
                <a:lnTo>
                  <a:pt x="1474226" y="272196"/>
                </a:lnTo>
                <a:lnTo>
                  <a:pt x="1470129" y="272364"/>
                </a:lnTo>
                <a:cubicBezTo>
                  <a:pt x="1458862" y="269896"/>
                  <a:pt x="1443838" y="271130"/>
                  <a:pt x="1432571" y="271130"/>
                </a:cubicBezTo>
                <a:close/>
                <a:moveTo>
                  <a:pt x="1208538" y="269896"/>
                </a:moveTo>
                <a:lnTo>
                  <a:pt x="1227679" y="274885"/>
                </a:lnTo>
                <a:cubicBezTo>
                  <a:pt x="1235590" y="275554"/>
                  <a:pt x="1243657" y="274978"/>
                  <a:pt x="1251839" y="273469"/>
                </a:cubicBezTo>
                <a:lnTo>
                  <a:pt x="1314497" y="269989"/>
                </a:lnTo>
                <a:lnTo>
                  <a:pt x="1304871" y="269896"/>
                </a:lnTo>
                <a:close/>
                <a:moveTo>
                  <a:pt x="1387521" y="148922"/>
                </a:moveTo>
                <a:lnTo>
                  <a:pt x="1384077" y="151002"/>
                </a:lnTo>
                <a:lnTo>
                  <a:pt x="1430300" y="150478"/>
                </a:lnTo>
                <a:lnTo>
                  <a:pt x="1409253" y="148942"/>
                </a:lnTo>
                <a:cubicBezTo>
                  <a:pt x="1401381" y="147962"/>
                  <a:pt x="1393923" y="147665"/>
                  <a:pt x="1387521" y="148922"/>
                </a:cubicBezTo>
                <a:close/>
                <a:moveTo>
                  <a:pt x="1178926" y="0"/>
                </a:moveTo>
                <a:lnTo>
                  <a:pt x="1191500" y="0"/>
                </a:lnTo>
                <a:lnTo>
                  <a:pt x="1197498" y="3720"/>
                </a:lnTo>
                <a:cubicBezTo>
                  <a:pt x="1240593" y="26788"/>
                  <a:pt x="1286742" y="41387"/>
                  <a:pt x="1341122" y="38045"/>
                </a:cubicBezTo>
                <a:cubicBezTo>
                  <a:pt x="1359145" y="37762"/>
                  <a:pt x="1375200" y="37233"/>
                  <a:pt x="1390324" y="44174"/>
                </a:cubicBezTo>
                <a:cubicBezTo>
                  <a:pt x="1396074" y="46154"/>
                  <a:pt x="1401823" y="48135"/>
                  <a:pt x="1406224" y="44890"/>
                </a:cubicBezTo>
                <a:cubicBezTo>
                  <a:pt x="1412439" y="43135"/>
                  <a:pt x="1408968" y="38910"/>
                  <a:pt x="1405342" y="35930"/>
                </a:cubicBezTo>
                <a:cubicBezTo>
                  <a:pt x="1398400" y="27479"/>
                  <a:pt x="1400833" y="23989"/>
                  <a:pt x="1414610" y="25705"/>
                </a:cubicBezTo>
                <a:cubicBezTo>
                  <a:pt x="1420514" y="26441"/>
                  <a:pt x="1426729" y="24686"/>
                  <a:pt x="1432788" y="24176"/>
                </a:cubicBezTo>
                <a:cubicBezTo>
                  <a:pt x="1448688" y="24892"/>
                  <a:pt x="1455212" y="20648"/>
                  <a:pt x="1446613" y="9462"/>
                </a:cubicBezTo>
                <a:cubicBezTo>
                  <a:pt x="1444877" y="7350"/>
                  <a:pt x="1443181" y="4926"/>
                  <a:pt x="1442714" y="2655"/>
                </a:cubicBezTo>
                <a:lnTo>
                  <a:pt x="1444284" y="0"/>
                </a:lnTo>
                <a:lnTo>
                  <a:pt x="1472676" y="0"/>
                </a:lnTo>
                <a:lnTo>
                  <a:pt x="1527150" y="20758"/>
                </a:lnTo>
                <a:cubicBezTo>
                  <a:pt x="1544088" y="29189"/>
                  <a:pt x="1546056" y="29434"/>
                  <a:pt x="1545793" y="15494"/>
                </a:cubicBezTo>
                <a:cubicBezTo>
                  <a:pt x="1546103" y="13004"/>
                  <a:pt x="1546414" y="10514"/>
                  <a:pt x="1546879" y="6779"/>
                </a:cubicBezTo>
                <a:cubicBezTo>
                  <a:pt x="1547499" y="1799"/>
                  <a:pt x="1551901" y="-1446"/>
                  <a:pt x="1561431" y="2270"/>
                </a:cubicBezTo>
                <a:cubicBezTo>
                  <a:pt x="1571116" y="4740"/>
                  <a:pt x="1580543" y="5282"/>
                  <a:pt x="1589593" y="4829"/>
                </a:cubicBezTo>
                <a:lnTo>
                  <a:pt x="1609798" y="2169"/>
                </a:lnTo>
                <a:lnTo>
                  <a:pt x="1609798" y="2"/>
                </a:lnTo>
                <a:lnTo>
                  <a:pt x="1629796" y="2"/>
                </a:lnTo>
                <a:lnTo>
                  <a:pt x="1629817" y="0"/>
                </a:lnTo>
                <a:lnTo>
                  <a:pt x="1674956" y="0"/>
                </a:lnTo>
                <a:lnTo>
                  <a:pt x="1674963" y="2"/>
                </a:lnTo>
                <a:lnTo>
                  <a:pt x="1979870" y="2"/>
                </a:lnTo>
                <a:lnTo>
                  <a:pt x="1979888" y="0"/>
                </a:lnTo>
                <a:lnTo>
                  <a:pt x="1999653" y="0"/>
                </a:lnTo>
                <a:lnTo>
                  <a:pt x="1999658" y="2"/>
                </a:lnTo>
                <a:lnTo>
                  <a:pt x="2074059" y="2"/>
                </a:lnTo>
                <a:lnTo>
                  <a:pt x="2074067" y="0"/>
                </a:lnTo>
                <a:lnTo>
                  <a:pt x="2179783" y="0"/>
                </a:lnTo>
                <a:lnTo>
                  <a:pt x="2179821" y="2"/>
                </a:lnTo>
                <a:lnTo>
                  <a:pt x="7251911" y="2"/>
                </a:lnTo>
                <a:lnTo>
                  <a:pt x="7251911" y="649847"/>
                </a:lnTo>
                <a:lnTo>
                  <a:pt x="7251911" y="5376007"/>
                </a:lnTo>
                <a:lnTo>
                  <a:pt x="7251911" y="5393449"/>
                </a:lnTo>
                <a:lnTo>
                  <a:pt x="7251911" y="5406557"/>
                </a:lnTo>
                <a:lnTo>
                  <a:pt x="7251911" y="5410174"/>
                </a:lnTo>
                <a:lnTo>
                  <a:pt x="7251911" y="5502056"/>
                </a:lnTo>
                <a:lnTo>
                  <a:pt x="7251911" y="5797218"/>
                </a:lnTo>
                <a:lnTo>
                  <a:pt x="7251911" y="5838514"/>
                </a:lnTo>
                <a:lnTo>
                  <a:pt x="7251911" y="5842132"/>
                </a:lnTo>
                <a:lnTo>
                  <a:pt x="7251911" y="5855240"/>
                </a:lnTo>
                <a:lnTo>
                  <a:pt x="7251911" y="5872682"/>
                </a:lnTo>
                <a:lnTo>
                  <a:pt x="7251911" y="6838532"/>
                </a:lnTo>
                <a:lnTo>
                  <a:pt x="7251911" y="6858000"/>
                </a:lnTo>
                <a:lnTo>
                  <a:pt x="1609798" y="6858000"/>
                </a:lnTo>
                <a:lnTo>
                  <a:pt x="1609798" y="6845798"/>
                </a:lnTo>
                <a:lnTo>
                  <a:pt x="1608537" y="6845671"/>
                </a:lnTo>
                <a:cubicBezTo>
                  <a:pt x="1599619" y="6845671"/>
                  <a:pt x="1591171" y="6846229"/>
                  <a:pt x="1583661" y="6846229"/>
                </a:cubicBezTo>
                <a:cubicBezTo>
                  <a:pt x="1564888" y="6846229"/>
                  <a:pt x="1546114" y="6845112"/>
                  <a:pt x="1527340" y="6847345"/>
                </a:cubicBezTo>
                <a:cubicBezTo>
                  <a:pt x="1516076" y="6849577"/>
                  <a:pt x="1497303" y="6848461"/>
                  <a:pt x="1482284" y="6848461"/>
                </a:cubicBezTo>
                <a:cubicBezTo>
                  <a:pt x="1459755" y="6847345"/>
                  <a:pt x="1433472" y="6850694"/>
                  <a:pt x="1407189" y="6850694"/>
                </a:cubicBezTo>
                <a:cubicBezTo>
                  <a:pt x="1395925" y="6849577"/>
                  <a:pt x="1384661" y="6849577"/>
                  <a:pt x="1377152" y="6846229"/>
                </a:cubicBezTo>
                <a:cubicBezTo>
                  <a:pt x="1377152" y="6845112"/>
                  <a:pt x="1373397" y="6843996"/>
                  <a:pt x="1377152" y="6842880"/>
                </a:cubicBezTo>
                <a:cubicBezTo>
                  <a:pt x="1384661" y="6841763"/>
                  <a:pt x="1392170" y="6842880"/>
                  <a:pt x="1388416" y="6839531"/>
                </a:cubicBezTo>
                <a:cubicBezTo>
                  <a:pt x="1388416" y="6837298"/>
                  <a:pt x="1380906" y="6838414"/>
                  <a:pt x="1377152" y="6838414"/>
                </a:cubicBezTo>
                <a:cubicBezTo>
                  <a:pt x="1373397" y="6838414"/>
                  <a:pt x="1369642" y="6838414"/>
                  <a:pt x="1362133" y="6838414"/>
                </a:cubicBezTo>
                <a:cubicBezTo>
                  <a:pt x="1358378" y="6838414"/>
                  <a:pt x="1350869" y="6838414"/>
                  <a:pt x="1343359" y="6838414"/>
                </a:cubicBezTo>
                <a:cubicBezTo>
                  <a:pt x="1343359" y="6837298"/>
                  <a:pt x="1343359" y="6836182"/>
                  <a:pt x="1343359" y="6835066"/>
                </a:cubicBezTo>
                <a:cubicBezTo>
                  <a:pt x="1347114" y="6835066"/>
                  <a:pt x="1350869" y="6835066"/>
                  <a:pt x="1358378" y="6835066"/>
                </a:cubicBezTo>
                <a:cubicBezTo>
                  <a:pt x="1369642" y="6835066"/>
                  <a:pt x="1373397" y="6833949"/>
                  <a:pt x="1369642" y="6830600"/>
                </a:cubicBezTo>
                <a:cubicBezTo>
                  <a:pt x="1388416" y="6831717"/>
                  <a:pt x="1403435" y="6827251"/>
                  <a:pt x="1422208" y="6828368"/>
                </a:cubicBezTo>
                <a:cubicBezTo>
                  <a:pt x="1440982" y="6835066"/>
                  <a:pt x="1471020" y="6835066"/>
                  <a:pt x="1497303" y="6833949"/>
                </a:cubicBezTo>
                <a:cubicBezTo>
                  <a:pt x="1501058" y="6833949"/>
                  <a:pt x="1501058" y="6832833"/>
                  <a:pt x="1501058" y="6831717"/>
                </a:cubicBezTo>
                <a:cubicBezTo>
                  <a:pt x="1497303" y="6829484"/>
                  <a:pt x="1489793" y="6828368"/>
                  <a:pt x="1482284" y="6828368"/>
                </a:cubicBezTo>
                <a:cubicBezTo>
                  <a:pt x="1471020" y="6829484"/>
                  <a:pt x="1459755" y="6828368"/>
                  <a:pt x="1452246" y="6828368"/>
                </a:cubicBezTo>
                <a:cubicBezTo>
                  <a:pt x="1440982" y="6829484"/>
                  <a:pt x="1433472" y="6826135"/>
                  <a:pt x="1422208" y="6827251"/>
                </a:cubicBezTo>
                <a:cubicBezTo>
                  <a:pt x="1414699" y="6826135"/>
                  <a:pt x="1407189" y="6825019"/>
                  <a:pt x="1399680" y="6825019"/>
                </a:cubicBezTo>
                <a:cubicBezTo>
                  <a:pt x="1373397" y="6825019"/>
                  <a:pt x="1350869" y="6825019"/>
                  <a:pt x="1328340" y="6825019"/>
                </a:cubicBezTo>
                <a:cubicBezTo>
                  <a:pt x="1313321" y="6825019"/>
                  <a:pt x="1298302" y="6826135"/>
                  <a:pt x="1287038" y="6822786"/>
                </a:cubicBezTo>
                <a:cubicBezTo>
                  <a:pt x="1287038" y="6822786"/>
                  <a:pt x="1283284" y="6822786"/>
                  <a:pt x="1279529" y="6822786"/>
                </a:cubicBezTo>
                <a:cubicBezTo>
                  <a:pt x="1260755" y="6826135"/>
                  <a:pt x="1241982" y="6821670"/>
                  <a:pt x="1223208" y="6822786"/>
                </a:cubicBezTo>
                <a:cubicBezTo>
                  <a:pt x="1204434" y="6823903"/>
                  <a:pt x="1185661" y="6823903"/>
                  <a:pt x="1166887" y="6822786"/>
                </a:cubicBezTo>
                <a:cubicBezTo>
                  <a:pt x="1110566" y="6819437"/>
                  <a:pt x="1058000" y="6821670"/>
                  <a:pt x="1001679" y="6820554"/>
                </a:cubicBezTo>
                <a:cubicBezTo>
                  <a:pt x="1001679" y="6820554"/>
                  <a:pt x="1001679" y="6821670"/>
                  <a:pt x="997924" y="6821670"/>
                </a:cubicBezTo>
                <a:cubicBezTo>
                  <a:pt x="1001679" y="6823903"/>
                  <a:pt x="1005434" y="6822786"/>
                  <a:pt x="1012943" y="6822786"/>
                </a:cubicBezTo>
                <a:cubicBezTo>
                  <a:pt x="1016698" y="6822786"/>
                  <a:pt x="1016698" y="6823903"/>
                  <a:pt x="1016698" y="6823903"/>
                </a:cubicBezTo>
                <a:cubicBezTo>
                  <a:pt x="1016698" y="6825019"/>
                  <a:pt x="1016698" y="6827251"/>
                  <a:pt x="1012943" y="6826135"/>
                </a:cubicBezTo>
                <a:cubicBezTo>
                  <a:pt x="1009189" y="6826135"/>
                  <a:pt x="1005434" y="6828368"/>
                  <a:pt x="1001679" y="6828368"/>
                </a:cubicBezTo>
                <a:cubicBezTo>
                  <a:pt x="979151" y="6827251"/>
                  <a:pt x="960377" y="6830600"/>
                  <a:pt x="937848" y="6830600"/>
                </a:cubicBezTo>
                <a:cubicBezTo>
                  <a:pt x="870263" y="6830600"/>
                  <a:pt x="798924" y="6830600"/>
                  <a:pt x="731339" y="6830600"/>
                </a:cubicBezTo>
                <a:cubicBezTo>
                  <a:pt x="708811" y="6830600"/>
                  <a:pt x="690037" y="6831717"/>
                  <a:pt x="678773" y="6837298"/>
                </a:cubicBezTo>
                <a:cubicBezTo>
                  <a:pt x="682527" y="6839531"/>
                  <a:pt x="690037" y="6839531"/>
                  <a:pt x="693792" y="6840647"/>
                </a:cubicBezTo>
                <a:cubicBezTo>
                  <a:pt x="716320" y="6842880"/>
                  <a:pt x="723829" y="6842880"/>
                  <a:pt x="731339" y="6836182"/>
                </a:cubicBezTo>
                <a:cubicBezTo>
                  <a:pt x="735094" y="6833949"/>
                  <a:pt x="738848" y="6833949"/>
                  <a:pt x="742603" y="6835066"/>
                </a:cubicBezTo>
                <a:cubicBezTo>
                  <a:pt x="753867" y="6837298"/>
                  <a:pt x="768886" y="6836182"/>
                  <a:pt x="780150" y="6836182"/>
                </a:cubicBezTo>
                <a:cubicBezTo>
                  <a:pt x="802678" y="6836182"/>
                  <a:pt x="821452" y="6836182"/>
                  <a:pt x="843981" y="6839531"/>
                </a:cubicBezTo>
                <a:cubicBezTo>
                  <a:pt x="851490" y="6840647"/>
                  <a:pt x="866509" y="6841763"/>
                  <a:pt x="870263" y="6840647"/>
                </a:cubicBezTo>
                <a:cubicBezTo>
                  <a:pt x="885283" y="6837298"/>
                  <a:pt x="904056" y="6839531"/>
                  <a:pt x="915320" y="6837298"/>
                </a:cubicBezTo>
                <a:cubicBezTo>
                  <a:pt x="922830" y="6836182"/>
                  <a:pt x="930339" y="6836182"/>
                  <a:pt x="937848" y="6837298"/>
                </a:cubicBezTo>
                <a:cubicBezTo>
                  <a:pt x="952868" y="6839531"/>
                  <a:pt x="964132" y="6839531"/>
                  <a:pt x="979151" y="6837298"/>
                </a:cubicBezTo>
                <a:cubicBezTo>
                  <a:pt x="990415" y="6836182"/>
                  <a:pt x="997924" y="6836182"/>
                  <a:pt x="1009189" y="6838414"/>
                </a:cubicBezTo>
                <a:cubicBezTo>
                  <a:pt x="1027962" y="6843996"/>
                  <a:pt x="1054245" y="6845112"/>
                  <a:pt x="1080528" y="6843996"/>
                </a:cubicBezTo>
                <a:cubicBezTo>
                  <a:pt x="1088038" y="6843996"/>
                  <a:pt x="1095547" y="6842880"/>
                  <a:pt x="1099302" y="6841763"/>
                </a:cubicBezTo>
                <a:cubicBezTo>
                  <a:pt x="1118075" y="6837298"/>
                  <a:pt x="1136849" y="6836182"/>
                  <a:pt x="1155623" y="6836182"/>
                </a:cubicBezTo>
                <a:cubicBezTo>
                  <a:pt x="1174397" y="6836182"/>
                  <a:pt x="1196925" y="6836182"/>
                  <a:pt x="1215698" y="6836182"/>
                </a:cubicBezTo>
                <a:cubicBezTo>
                  <a:pt x="1238227" y="6836182"/>
                  <a:pt x="1264510" y="6837298"/>
                  <a:pt x="1287038" y="6840647"/>
                </a:cubicBezTo>
                <a:cubicBezTo>
                  <a:pt x="1294548" y="6840647"/>
                  <a:pt x="1302057" y="6840647"/>
                  <a:pt x="1305812" y="6840647"/>
                </a:cubicBezTo>
                <a:cubicBezTo>
                  <a:pt x="1317076" y="6840647"/>
                  <a:pt x="1320831" y="6841763"/>
                  <a:pt x="1324585" y="6843996"/>
                </a:cubicBezTo>
                <a:cubicBezTo>
                  <a:pt x="1298302" y="6842880"/>
                  <a:pt x="1279529" y="6846229"/>
                  <a:pt x="1257000" y="6846229"/>
                </a:cubicBezTo>
                <a:cubicBezTo>
                  <a:pt x="1226963" y="6847345"/>
                  <a:pt x="1196925" y="6848461"/>
                  <a:pt x="1170642" y="6850694"/>
                </a:cubicBezTo>
                <a:cubicBezTo>
                  <a:pt x="1151868" y="6851810"/>
                  <a:pt x="1133095" y="6852926"/>
                  <a:pt x="1114321" y="6854043"/>
                </a:cubicBezTo>
                <a:cubicBezTo>
                  <a:pt x="1091792" y="6855159"/>
                  <a:pt x="1073019" y="6852926"/>
                  <a:pt x="1054245" y="6854043"/>
                </a:cubicBezTo>
                <a:cubicBezTo>
                  <a:pt x="1039226" y="6855159"/>
                  <a:pt x="1027962" y="6851810"/>
                  <a:pt x="1009189" y="6851810"/>
                </a:cubicBezTo>
                <a:cubicBezTo>
                  <a:pt x="997924" y="6852926"/>
                  <a:pt x="982905" y="6851810"/>
                  <a:pt x="967886" y="6851810"/>
                </a:cubicBezTo>
                <a:cubicBezTo>
                  <a:pt x="964132" y="6851810"/>
                  <a:pt x="964132" y="6851810"/>
                  <a:pt x="960377" y="6851810"/>
                </a:cubicBezTo>
                <a:cubicBezTo>
                  <a:pt x="945358" y="6846229"/>
                  <a:pt x="926585" y="6847345"/>
                  <a:pt x="907811" y="6849577"/>
                </a:cubicBezTo>
                <a:cubicBezTo>
                  <a:pt x="892792" y="6851810"/>
                  <a:pt x="877773" y="6850694"/>
                  <a:pt x="862754" y="6854043"/>
                </a:cubicBezTo>
                <a:cubicBezTo>
                  <a:pt x="862754" y="6854043"/>
                  <a:pt x="859000" y="6854043"/>
                  <a:pt x="855245" y="6852926"/>
                </a:cubicBezTo>
                <a:cubicBezTo>
                  <a:pt x="851490" y="6851810"/>
                  <a:pt x="847735" y="6851810"/>
                  <a:pt x="843981" y="6851810"/>
                </a:cubicBezTo>
                <a:cubicBezTo>
                  <a:pt x="806433" y="6852926"/>
                  <a:pt x="768886" y="6848461"/>
                  <a:pt x="731339" y="6850694"/>
                </a:cubicBezTo>
                <a:cubicBezTo>
                  <a:pt x="716320" y="6850694"/>
                  <a:pt x="708811" y="6847345"/>
                  <a:pt x="697546" y="6848461"/>
                </a:cubicBezTo>
                <a:cubicBezTo>
                  <a:pt x="686282" y="6848461"/>
                  <a:pt x="671263" y="6848461"/>
                  <a:pt x="659999" y="6848461"/>
                </a:cubicBezTo>
                <a:cubicBezTo>
                  <a:pt x="637471" y="6847345"/>
                  <a:pt x="618697" y="6851810"/>
                  <a:pt x="599924" y="6849577"/>
                </a:cubicBezTo>
                <a:cubicBezTo>
                  <a:pt x="592414" y="6849577"/>
                  <a:pt x="588659" y="6849577"/>
                  <a:pt x="584905" y="6849577"/>
                </a:cubicBezTo>
                <a:cubicBezTo>
                  <a:pt x="581150" y="6849577"/>
                  <a:pt x="577395" y="6850694"/>
                  <a:pt x="573641" y="6848461"/>
                </a:cubicBezTo>
                <a:cubicBezTo>
                  <a:pt x="573641" y="6847345"/>
                  <a:pt x="577395" y="6845112"/>
                  <a:pt x="581150" y="6845112"/>
                </a:cubicBezTo>
                <a:cubicBezTo>
                  <a:pt x="592414" y="6843996"/>
                  <a:pt x="603678" y="6840647"/>
                  <a:pt x="618697" y="6840647"/>
                </a:cubicBezTo>
                <a:cubicBezTo>
                  <a:pt x="626207" y="6840647"/>
                  <a:pt x="626207" y="6838414"/>
                  <a:pt x="633716" y="6837298"/>
                </a:cubicBezTo>
                <a:cubicBezTo>
                  <a:pt x="614942" y="6833949"/>
                  <a:pt x="596169" y="6833949"/>
                  <a:pt x="577395" y="6832833"/>
                </a:cubicBezTo>
                <a:cubicBezTo>
                  <a:pt x="562376" y="6831717"/>
                  <a:pt x="551112" y="6829484"/>
                  <a:pt x="536093" y="6828368"/>
                </a:cubicBezTo>
                <a:cubicBezTo>
                  <a:pt x="532338" y="6828368"/>
                  <a:pt x="524829" y="6826135"/>
                  <a:pt x="528584" y="6823903"/>
                </a:cubicBezTo>
                <a:cubicBezTo>
                  <a:pt x="532338" y="6821670"/>
                  <a:pt x="539848" y="6822786"/>
                  <a:pt x="543603" y="6822786"/>
                </a:cubicBezTo>
                <a:cubicBezTo>
                  <a:pt x="569886" y="6822786"/>
                  <a:pt x="592414" y="6822786"/>
                  <a:pt x="618697" y="6822786"/>
                </a:cubicBezTo>
                <a:cubicBezTo>
                  <a:pt x="663754" y="6822786"/>
                  <a:pt x="708811" y="6819437"/>
                  <a:pt x="750113" y="6812740"/>
                </a:cubicBezTo>
                <a:cubicBezTo>
                  <a:pt x="765131" y="6810507"/>
                  <a:pt x="783905" y="6811623"/>
                  <a:pt x="798924" y="6809391"/>
                </a:cubicBezTo>
                <a:cubicBezTo>
                  <a:pt x="813943" y="6808274"/>
                  <a:pt x="832716" y="6809391"/>
                  <a:pt x="851490" y="6810507"/>
                </a:cubicBezTo>
                <a:cubicBezTo>
                  <a:pt x="866509" y="6812740"/>
                  <a:pt x="889037" y="6813856"/>
                  <a:pt x="907811" y="6813856"/>
                </a:cubicBezTo>
                <a:cubicBezTo>
                  <a:pt x="937848" y="6812740"/>
                  <a:pt x="967886" y="6814972"/>
                  <a:pt x="997924" y="6811623"/>
                </a:cubicBezTo>
                <a:cubicBezTo>
                  <a:pt x="1001679" y="6810507"/>
                  <a:pt x="1005434" y="6810507"/>
                  <a:pt x="1009189" y="6811623"/>
                </a:cubicBezTo>
                <a:cubicBezTo>
                  <a:pt x="1039226" y="6814972"/>
                  <a:pt x="1069264" y="6812740"/>
                  <a:pt x="1099302" y="6812740"/>
                </a:cubicBezTo>
                <a:cubicBezTo>
                  <a:pt x="1133095" y="6813856"/>
                  <a:pt x="1163132" y="6814972"/>
                  <a:pt x="1196925" y="6812740"/>
                </a:cubicBezTo>
                <a:cubicBezTo>
                  <a:pt x="1223208" y="6811623"/>
                  <a:pt x="1249491" y="6811623"/>
                  <a:pt x="1275774" y="6811623"/>
                </a:cubicBezTo>
                <a:cubicBezTo>
                  <a:pt x="1283284" y="6811623"/>
                  <a:pt x="1287038" y="6810507"/>
                  <a:pt x="1290793" y="6808274"/>
                </a:cubicBezTo>
                <a:cubicBezTo>
                  <a:pt x="1294548" y="6807158"/>
                  <a:pt x="1290793" y="6806042"/>
                  <a:pt x="1287038" y="6804926"/>
                </a:cubicBezTo>
                <a:cubicBezTo>
                  <a:pt x="1279529" y="6804926"/>
                  <a:pt x="1272019" y="6804926"/>
                  <a:pt x="1264510" y="6803809"/>
                </a:cubicBezTo>
                <a:cubicBezTo>
                  <a:pt x="1268265" y="6802693"/>
                  <a:pt x="1272019" y="6801577"/>
                  <a:pt x="1275774" y="6801577"/>
                </a:cubicBezTo>
                <a:cubicBezTo>
                  <a:pt x="1290793" y="6802693"/>
                  <a:pt x="1305812" y="6797111"/>
                  <a:pt x="1324585" y="6801577"/>
                </a:cubicBezTo>
                <a:cubicBezTo>
                  <a:pt x="1324585" y="6801577"/>
                  <a:pt x="1328340" y="6801577"/>
                  <a:pt x="1328340" y="6801577"/>
                </a:cubicBezTo>
                <a:cubicBezTo>
                  <a:pt x="1354623" y="6800460"/>
                  <a:pt x="1377152" y="6804926"/>
                  <a:pt x="1403435" y="6803809"/>
                </a:cubicBezTo>
                <a:cubicBezTo>
                  <a:pt x="1403435" y="6807158"/>
                  <a:pt x="1403435" y="6809391"/>
                  <a:pt x="1403435" y="6812740"/>
                </a:cubicBezTo>
                <a:cubicBezTo>
                  <a:pt x="1410944" y="6813856"/>
                  <a:pt x="1414699" y="6812740"/>
                  <a:pt x="1422208" y="6812740"/>
                </a:cubicBezTo>
                <a:cubicBezTo>
                  <a:pt x="1422208" y="6814972"/>
                  <a:pt x="1425963" y="6814972"/>
                  <a:pt x="1429718" y="6816088"/>
                </a:cubicBezTo>
                <a:cubicBezTo>
                  <a:pt x="1440982" y="6818321"/>
                  <a:pt x="1456001" y="6816088"/>
                  <a:pt x="1467265" y="6818321"/>
                </a:cubicBezTo>
                <a:cubicBezTo>
                  <a:pt x="1471020" y="6819437"/>
                  <a:pt x="1478529" y="6816088"/>
                  <a:pt x="1489793" y="6817205"/>
                </a:cubicBezTo>
                <a:cubicBezTo>
                  <a:pt x="1497303" y="6817205"/>
                  <a:pt x="1493548" y="6814972"/>
                  <a:pt x="1493548" y="6812740"/>
                </a:cubicBezTo>
                <a:cubicBezTo>
                  <a:pt x="1493548" y="6811623"/>
                  <a:pt x="1489793" y="6811623"/>
                  <a:pt x="1486038" y="6811623"/>
                </a:cubicBezTo>
                <a:cubicBezTo>
                  <a:pt x="1471020" y="6811623"/>
                  <a:pt x="1456001" y="6811623"/>
                  <a:pt x="1444737" y="6811623"/>
                </a:cubicBezTo>
                <a:cubicBezTo>
                  <a:pt x="1440982" y="6811623"/>
                  <a:pt x="1433472" y="6811623"/>
                  <a:pt x="1437227" y="6809391"/>
                </a:cubicBezTo>
                <a:cubicBezTo>
                  <a:pt x="1437227" y="6809391"/>
                  <a:pt x="1440982" y="6809391"/>
                  <a:pt x="1440982" y="6809391"/>
                </a:cubicBezTo>
                <a:cubicBezTo>
                  <a:pt x="1444737" y="6809391"/>
                  <a:pt x="1452246" y="6810507"/>
                  <a:pt x="1456001" y="6808274"/>
                </a:cubicBezTo>
                <a:cubicBezTo>
                  <a:pt x="1456001" y="6804926"/>
                  <a:pt x="1448491" y="6806042"/>
                  <a:pt x="1440982" y="6804926"/>
                </a:cubicBezTo>
                <a:cubicBezTo>
                  <a:pt x="1433472" y="6800460"/>
                  <a:pt x="1433472" y="6799344"/>
                  <a:pt x="1444737" y="6799344"/>
                </a:cubicBezTo>
                <a:cubicBezTo>
                  <a:pt x="1456001" y="6799344"/>
                  <a:pt x="1467265" y="6798228"/>
                  <a:pt x="1474774" y="6798228"/>
                </a:cubicBezTo>
                <a:cubicBezTo>
                  <a:pt x="1497303" y="6797111"/>
                  <a:pt x="1516076" y="6794879"/>
                  <a:pt x="1542359" y="6795995"/>
                </a:cubicBezTo>
                <a:cubicBezTo>
                  <a:pt x="1531095" y="6792646"/>
                  <a:pt x="1519831" y="6791530"/>
                  <a:pt x="1508567" y="6791530"/>
                </a:cubicBezTo>
                <a:cubicBezTo>
                  <a:pt x="1467265" y="6791530"/>
                  <a:pt x="1425963" y="6791530"/>
                  <a:pt x="1388416" y="6791530"/>
                </a:cubicBezTo>
                <a:cubicBezTo>
                  <a:pt x="1380906" y="6791530"/>
                  <a:pt x="1373397" y="6791530"/>
                  <a:pt x="1369642" y="6792646"/>
                </a:cubicBezTo>
                <a:cubicBezTo>
                  <a:pt x="1354623" y="6798228"/>
                  <a:pt x="1335850" y="6794879"/>
                  <a:pt x="1317076" y="6795995"/>
                </a:cubicBezTo>
                <a:cubicBezTo>
                  <a:pt x="1305812" y="6795995"/>
                  <a:pt x="1294548" y="6792646"/>
                  <a:pt x="1275774" y="6790414"/>
                </a:cubicBezTo>
                <a:cubicBezTo>
                  <a:pt x="1309567" y="6790414"/>
                  <a:pt x="1332095" y="6789297"/>
                  <a:pt x="1354623" y="6788181"/>
                </a:cubicBezTo>
                <a:cubicBezTo>
                  <a:pt x="1410944" y="6784832"/>
                  <a:pt x="1467265" y="6787065"/>
                  <a:pt x="1527340" y="6785948"/>
                </a:cubicBezTo>
                <a:cubicBezTo>
                  <a:pt x="1508567" y="6782600"/>
                  <a:pt x="1508567" y="6782600"/>
                  <a:pt x="1471020" y="6782600"/>
                </a:cubicBezTo>
                <a:cubicBezTo>
                  <a:pt x="1463510" y="6780367"/>
                  <a:pt x="1467265" y="6778134"/>
                  <a:pt x="1467265" y="6777018"/>
                </a:cubicBezTo>
                <a:cubicBezTo>
                  <a:pt x="1467265" y="6774785"/>
                  <a:pt x="1463510" y="6773669"/>
                  <a:pt x="1459755" y="6774785"/>
                </a:cubicBezTo>
                <a:cubicBezTo>
                  <a:pt x="1437227" y="6780367"/>
                  <a:pt x="1410944" y="6779251"/>
                  <a:pt x="1384661" y="6781483"/>
                </a:cubicBezTo>
                <a:cubicBezTo>
                  <a:pt x="1377152" y="6782600"/>
                  <a:pt x="1369642" y="6780367"/>
                  <a:pt x="1358378" y="6780367"/>
                </a:cubicBezTo>
                <a:cubicBezTo>
                  <a:pt x="1328340" y="6780367"/>
                  <a:pt x="1298302" y="6780367"/>
                  <a:pt x="1268265" y="6780367"/>
                </a:cubicBezTo>
                <a:cubicBezTo>
                  <a:pt x="1245736" y="6780367"/>
                  <a:pt x="1226963" y="6777018"/>
                  <a:pt x="1204434" y="6778134"/>
                </a:cubicBezTo>
                <a:cubicBezTo>
                  <a:pt x="1181906" y="6779251"/>
                  <a:pt x="1159377" y="6778134"/>
                  <a:pt x="1136849" y="6778134"/>
                </a:cubicBezTo>
                <a:cubicBezTo>
                  <a:pt x="1114321" y="6778134"/>
                  <a:pt x="1091792" y="6778134"/>
                  <a:pt x="1069264" y="6778134"/>
                </a:cubicBezTo>
                <a:cubicBezTo>
                  <a:pt x="1073019" y="6775902"/>
                  <a:pt x="1080528" y="6773669"/>
                  <a:pt x="1088038" y="6774785"/>
                </a:cubicBezTo>
                <a:cubicBezTo>
                  <a:pt x="1106812" y="6774785"/>
                  <a:pt x="1125585" y="6774785"/>
                  <a:pt x="1148113" y="6774785"/>
                </a:cubicBezTo>
                <a:cubicBezTo>
                  <a:pt x="1151868" y="6774785"/>
                  <a:pt x="1155623" y="6774785"/>
                  <a:pt x="1163132" y="6773669"/>
                </a:cubicBezTo>
                <a:cubicBezTo>
                  <a:pt x="1155623" y="6765855"/>
                  <a:pt x="1136849" y="6761390"/>
                  <a:pt x="1118075" y="6756924"/>
                </a:cubicBezTo>
                <a:cubicBezTo>
                  <a:pt x="1114321" y="6755808"/>
                  <a:pt x="1106812" y="6754692"/>
                  <a:pt x="1099302" y="6754692"/>
                </a:cubicBezTo>
                <a:cubicBezTo>
                  <a:pt x="1091792" y="6754692"/>
                  <a:pt x="1080528" y="6754692"/>
                  <a:pt x="1069264" y="6753576"/>
                </a:cubicBezTo>
                <a:cubicBezTo>
                  <a:pt x="1065509" y="6752459"/>
                  <a:pt x="1058000" y="6752459"/>
                  <a:pt x="1050490" y="6753576"/>
                </a:cubicBezTo>
                <a:cubicBezTo>
                  <a:pt x="1046736" y="6755808"/>
                  <a:pt x="1039226" y="6754692"/>
                  <a:pt x="1035471" y="6754692"/>
                </a:cubicBezTo>
                <a:cubicBezTo>
                  <a:pt x="1027962" y="6754692"/>
                  <a:pt x="1024207" y="6755808"/>
                  <a:pt x="1024207" y="6753576"/>
                </a:cubicBezTo>
                <a:cubicBezTo>
                  <a:pt x="1024207" y="6751343"/>
                  <a:pt x="1027962" y="6751343"/>
                  <a:pt x="1035471" y="6751343"/>
                </a:cubicBezTo>
                <a:cubicBezTo>
                  <a:pt x="1046736" y="6751343"/>
                  <a:pt x="1058000" y="6751343"/>
                  <a:pt x="1065509" y="6751343"/>
                </a:cubicBezTo>
                <a:cubicBezTo>
                  <a:pt x="1080528" y="6751343"/>
                  <a:pt x="1084283" y="6747994"/>
                  <a:pt x="1076774" y="6744645"/>
                </a:cubicBezTo>
                <a:cubicBezTo>
                  <a:pt x="1076774" y="6744645"/>
                  <a:pt x="1076774" y="6743529"/>
                  <a:pt x="1076774" y="6742413"/>
                </a:cubicBezTo>
                <a:cubicBezTo>
                  <a:pt x="1065509" y="6735715"/>
                  <a:pt x="1065509" y="6735715"/>
                  <a:pt x="1035471" y="6735715"/>
                </a:cubicBezTo>
                <a:cubicBezTo>
                  <a:pt x="1035471" y="6735715"/>
                  <a:pt x="1031717" y="6735715"/>
                  <a:pt x="1031717" y="6735715"/>
                </a:cubicBezTo>
                <a:cubicBezTo>
                  <a:pt x="1020453" y="6732366"/>
                  <a:pt x="1009189" y="6732366"/>
                  <a:pt x="997924" y="6735715"/>
                </a:cubicBezTo>
                <a:cubicBezTo>
                  <a:pt x="990415" y="6735715"/>
                  <a:pt x="986660" y="6735715"/>
                  <a:pt x="979151" y="6735715"/>
                </a:cubicBezTo>
                <a:cubicBezTo>
                  <a:pt x="975396" y="6735715"/>
                  <a:pt x="967886" y="6734598"/>
                  <a:pt x="964132" y="6737947"/>
                </a:cubicBezTo>
                <a:cubicBezTo>
                  <a:pt x="956622" y="6737947"/>
                  <a:pt x="945358" y="6736831"/>
                  <a:pt x="937848" y="6737947"/>
                </a:cubicBezTo>
                <a:cubicBezTo>
                  <a:pt x="922830" y="6737947"/>
                  <a:pt x="911566" y="6736831"/>
                  <a:pt x="904056" y="6735715"/>
                </a:cubicBezTo>
                <a:cubicBezTo>
                  <a:pt x="892792" y="6733482"/>
                  <a:pt x="881528" y="6733482"/>
                  <a:pt x="870263" y="6735715"/>
                </a:cubicBezTo>
                <a:cubicBezTo>
                  <a:pt x="862754" y="6736831"/>
                  <a:pt x="847735" y="6737947"/>
                  <a:pt x="836471" y="6737947"/>
                </a:cubicBezTo>
                <a:cubicBezTo>
                  <a:pt x="832716" y="6736831"/>
                  <a:pt x="825207" y="6736831"/>
                  <a:pt x="821452" y="6739064"/>
                </a:cubicBezTo>
                <a:cubicBezTo>
                  <a:pt x="817698" y="6740180"/>
                  <a:pt x="813943" y="6740180"/>
                  <a:pt x="810188" y="6739064"/>
                </a:cubicBezTo>
                <a:cubicBezTo>
                  <a:pt x="791415" y="6735715"/>
                  <a:pt x="768886" y="6737947"/>
                  <a:pt x="750113" y="6737947"/>
                </a:cubicBezTo>
                <a:cubicBezTo>
                  <a:pt x="750113" y="6735715"/>
                  <a:pt x="753867" y="6734598"/>
                  <a:pt x="746358" y="6733482"/>
                </a:cubicBezTo>
                <a:cubicBezTo>
                  <a:pt x="742603" y="6733482"/>
                  <a:pt x="735094" y="6733482"/>
                  <a:pt x="738848" y="6735715"/>
                </a:cubicBezTo>
                <a:cubicBezTo>
                  <a:pt x="731339" y="6735715"/>
                  <a:pt x="723829" y="6735715"/>
                  <a:pt x="716320" y="6735715"/>
                </a:cubicBezTo>
                <a:cubicBezTo>
                  <a:pt x="716320" y="6734598"/>
                  <a:pt x="720075" y="6732366"/>
                  <a:pt x="712565" y="6731250"/>
                </a:cubicBezTo>
                <a:cubicBezTo>
                  <a:pt x="708811" y="6731250"/>
                  <a:pt x="705056" y="6732366"/>
                  <a:pt x="705056" y="6733482"/>
                </a:cubicBezTo>
                <a:cubicBezTo>
                  <a:pt x="697546" y="6733482"/>
                  <a:pt x="690037" y="6733482"/>
                  <a:pt x="686282" y="6733482"/>
                </a:cubicBezTo>
                <a:cubicBezTo>
                  <a:pt x="682527" y="6732366"/>
                  <a:pt x="686282" y="6730133"/>
                  <a:pt x="678773" y="6730133"/>
                </a:cubicBezTo>
                <a:cubicBezTo>
                  <a:pt x="675018" y="6730133"/>
                  <a:pt x="667509" y="6729017"/>
                  <a:pt x="663754" y="6731250"/>
                </a:cubicBezTo>
                <a:cubicBezTo>
                  <a:pt x="656244" y="6732366"/>
                  <a:pt x="644980" y="6729017"/>
                  <a:pt x="637471" y="6730133"/>
                </a:cubicBezTo>
                <a:cubicBezTo>
                  <a:pt x="626207" y="6732366"/>
                  <a:pt x="618697" y="6731250"/>
                  <a:pt x="611188" y="6731250"/>
                </a:cubicBezTo>
                <a:cubicBezTo>
                  <a:pt x="603678" y="6732366"/>
                  <a:pt x="599924" y="6731250"/>
                  <a:pt x="592414" y="6731250"/>
                </a:cubicBezTo>
                <a:cubicBezTo>
                  <a:pt x="581150" y="6729017"/>
                  <a:pt x="562376" y="6729017"/>
                  <a:pt x="547357" y="6731250"/>
                </a:cubicBezTo>
                <a:cubicBezTo>
                  <a:pt x="536093" y="6731250"/>
                  <a:pt x="524829" y="6727901"/>
                  <a:pt x="509810" y="6730133"/>
                </a:cubicBezTo>
                <a:cubicBezTo>
                  <a:pt x="509810" y="6729017"/>
                  <a:pt x="498546" y="6725668"/>
                  <a:pt x="494791" y="6724552"/>
                </a:cubicBezTo>
                <a:cubicBezTo>
                  <a:pt x="479772" y="6721203"/>
                  <a:pt x="479772" y="6721203"/>
                  <a:pt x="468508" y="6725668"/>
                </a:cubicBezTo>
                <a:cubicBezTo>
                  <a:pt x="464753" y="6726784"/>
                  <a:pt x="460999" y="6727901"/>
                  <a:pt x="464753" y="6729017"/>
                </a:cubicBezTo>
                <a:cubicBezTo>
                  <a:pt x="468508" y="6730133"/>
                  <a:pt x="468508" y="6731250"/>
                  <a:pt x="476018" y="6731250"/>
                </a:cubicBezTo>
                <a:cubicBezTo>
                  <a:pt x="487282" y="6731250"/>
                  <a:pt x="498546" y="6731250"/>
                  <a:pt x="509810" y="6731250"/>
                </a:cubicBezTo>
                <a:cubicBezTo>
                  <a:pt x="521074" y="6735715"/>
                  <a:pt x="536093" y="6737947"/>
                  <a:pt x="558622" y="6737947"/>
                </a:cubicBezTo>
                <a:cubicBezTo>
                  <a:pt x="566131" y="6737947"/>
                  <a:pt x="573641" y="6737947"/>
                  <a:pt x="581150" y="6737947"/>
                </a:cubicBezTo>
                <a:cubicBezTo>
                  <a:pt x="618697" y="6736831"/>
                  <a:pt x="656244" y="6740180"/>
                  <a:pt x="693792" y="6741296"/>
                </a:cubicBezTo>
                <a:cubicBezTo>
                  <a:pt x="697546" y="6741296"/>
                  <a:pt x="701301" y="6743529"/>
                  <a:pt x="708811" y="6744645"/>
                </a:cubicBezTo>
                <a:cubicBezTo>
                  <a:pt x="686282" y="6745761"/>
                  <a:pt x="663754" y="6745761"/>
                  <a:pt x="644980" y="6745761"/>
                </a:cubicBezTo>
                <a:cubicBezTo>
                  <a:pt x="644980" y="6745761"/>
                  <a:pt x="644980" y="6746878"/>
                  <a:pt x="644980" y="6746878"/>
                </a:cubicBezTo>
                <a:cubicBezTo>
                  <a:pt x="667509" y="6746878"/>
                  <a:pt x="690037" y="6746878"/>
                  <a:pt x="708811" y="6746878"/>
                </a:cubicBezTo>
                <a:cubicBezTo>
                  <a:pt x="731339" y="6746878"/>
                  <a:pt x="750113" y="6746878"/>
                  <a:pt x="768886" y="6746878"/>
                </a:cubicBezTo>
                <a:cubicBezTo>
                  <a:pt x="772641" y="6746878"/>
                  <a:pt x="780150" y="6746878"/>
                  <a:pt x="783905" y="6747994"/>
                </a:cubicBezTo>
                <a:cubicBezTo>
                  <a:pt x="791415" y="6750227"/>
                  <a:pt x="787660" y="6754692"/>
                  <a:pt x="802678" y="6753576"/>
                </a:cubicBezTo>
                <a:cubicBezTo>
                  <a:pt x="813943" y="6752459"/>
                  <a:pt x="821452" y="6755808"/>
                  <a:pt x="832716" y="6754692"/>
                </a:cubicBezTo>
                <a:cubicBezTo>
                  <a:pt x="840226" y="6754692"/>
                  <a:pt x="851490" y="6755808"/>
                  <a:pt x="859000" y="6753576"/>
                </a:cubicBezTo>
                <a:cubicBezTo>
                  <a:pt x="862754" y="6752459"/>
                  <a:pt x="866509" y="6753576"/>
                  <a:pt x="874018" y="6753576"/>
                </a:cubicBezTo>
                <a:cubicBezTo>
                  <a:pt x="870263" y="6755808"/>
                  <a:pt x="862754" y="6756924"/>
                  <a:pt x="862754" y="6758041"/>
                </a:cubicBezTo>
                <a:cubicBezTo>
                  <a:pt x="859000" y="6760273"/>
                  <a:pt x="862754" y="6762506"/>
                  <a:pt x="870263" y="6762506"/>
                </a:cubicBezTo>
                <a:cubicBezTo>
                  <a:pt x="877773" y="6762506"/>
                  <a:pt x="889037" y="6762506"/>
                  <a:pt x="889037" y="6765855"/>
                </a:cubicBezTo>
                <a:cubicBezTo>
                  <a:pt x="889037" y="6766971"/>
                  <a:pt x="896546" y="6766971"/>
                  <a:pt x="900301" y="6766971"/>
                </a:cubicBezTo>
                <a:cubicBezTo>
                  <a:pt x="919075" y="6763622"/>
                  <a:pt x="937848" y="6768088"/>
                  <a:pt x="952868" y="6768088"/>
                </a:cubicBezTo>
                <a:cubicBezTo>
                  <a:pt x="956622" y="6769204"/>
                  <a:pt x="960377" y="6769204"/>
                  <a:pt x="960377" y="6770320"/>
                </a:cubicBezTo>
                <a:cubicBezTo>
                  <a:pt x="960377" y="6771437"/>
                  <a:pt x="956622" y="6772553"/>
                  <a:pt x="952868" y="6772553"/>
                </a:cubicBezTo>
                <a:cubicBezTo>
                  <a:pt x="934094" y="6774785"/>
                  <a:pt x="915320" y="6777018"/>
                  <a:pt x="900301" y="6781483"/>
                </a:cubicBezTo>
                <a:cubicBezTo>
                  <a:pt x="892792" y="6782600"/>
                  <a:pt x="889037" y="6780367"/>
                  <a:pt x="889037" y="6779251"/>
                </a:cubicBezTo>
                <a:cubicBezTo>
                  <a:pt x="889037" y="6775902"/>
                  <a:pt x="885283" y="6773669"/>
                  <a:pt x="874018" y="6771437"/>
                </a:cubicBezTo>
                <a:cubicBezTo>
                  <a:pt x="870263" y="6770320"/>
                  <a:pt x="866509" y="6770320"/>
                  <a:pt x="862754" y="6770320"/>
                </a:cubicBezTo>
                <a:cubicBezTo>
                  <a:pt x="851490" y="6773669"/>
                  <a:pt x="832716" y="6771437"/>
                  <a:pt x="821452" y="6773669"/>
                </a:cubicBezTo>
                <a:cubicBezTo>
                  <a:pt x="813943" y="6774785"/>
                  <a:pt x="806433" y="6774785"/>
                  <a:pt x="795169" y="6774785"/>
                </a:cubicBezTo>
                <a:cubicBezTo>
                  <a:pt x="787660" y="6774785"/>
                  <a:pt x="783905" y="6771437"/>
                  <a:pt x="780150" y="6769204"/>
                </a:cubicBezTo>
                <a:cubicBezTo>
                  <a:pt x="772641" y="6765855"/>
                  <a:pt x="757622" y="6764739"/>
                  <a:pt x="750113" y="6769204"/>
                </a:cubicBezTo>
                <a:cubicBezTo>
                  <a:pt x="750113" y="6771437"/>
                  <a:pt x="746358" y="6772553"/>
                  <a:pt x="742603" y="6774785"/>
                </a:cubicBezTo>
                <a:cubicBezTo>
                  <a:pt x="742603" y="6777018"/>
                  <a:pt x="735094" y="6778134"/>
                  <a:pt x="723829" y="6778134"/>
                </a:cubicBezTo>
                <a:cubicBezTo>
                  <a:pt x="716320" y="6778134"/>
                  <a:pt x="708811" y="6778134"/>
                  <a:pt x="701301" y="6780367"/>
                </a:cubicBezTo>
                <a:cubicBezTo>
                  <a:pt x="690037" y="6781483"/>
                  <a:pt x="678773" y="6779251"/>
                  <a:pt x="671263" y="6775902"/>
                </a:cubicBezTo>
                <a:cubicBezTo>
                  <a:pt x="659999" y="6769204"/>
                  <a:pt x="637471" y="6769204"/>
                  <a:pt x="618697" y="6766971"/>
                </a:cubicBezTo>
                <a:cubicBezTo>
                  <a:pt x="611188" y="6765855"/>
                  <a:pt x="603678" y="6768088"/>
                  <a:pt x="592414" y="6769204"/>
                </a:cubicBezTo>
                <a:cubicBezTo>
                  <a:pt x="581150" y="6769204"/>
                  <a:pt x="569886" y="6771437"/>
                  <a:pt x="562376" y="6773669"/>
                </a:cubicBezTo>
                <a:cubicBezTo>
                  <a:pt x="539848" y="6778134"/>
                  <a:pt x="536093" y="6778134"/>
                  <a:pt x="521074" y="6772553"/>
                </a:cubicBezTo>
                <a:cubicBezTo>
                  <a:pt x="517320" y="6772553"/>
                  <a:pt x="517320" y="6770320"/>
                  <a:pt x="513565" y="6769204"/>
                </a:cubicBezTo>
                <a:cubicBezTo>
                  <a:pt x="491037" y="6774785"/>
                  <a:pt x="472263" y="6774785"/>
                  <a:pt x="449735" y="6774785"/>
                </a:cubicBezTo>
                <a:cubicBezTo>
                  <a:pt x="434716" y="6774785"/>
                  <a:pt x="423451" y="6774785"/>
                  <a:pt x="408433" y="6774785"/>
                </a:cubicBezTo>
                <a:cubicBezTo>
                  <a:pt x="378395" y="6773669"/>
                  <a:pt x="348357" y="6777018"/>
                  <a:pt x="314564" y="6775902"/>
                </a:cubicBezTo>
                <a:cubicBezTo>
                  <a:pt x="303300" y="6775902"/>
                  <a:pt x="299546" y="6780367"/>
                  <a:pt x="288281" y="6777018"/>
                </a:cubicBezTo>
                <a:cubicBezTo>
                  <a:pt x="277017" y="6774785"/>
                  <a:pt x="265753" y="6777018"/>
                  <a:pt x="258244" y="6775902"/>
                </a:cubicBezTo>
                <a:cubicBezTo>
                  <a:pt x="246979" y="6775902"/>
                  <a:pt x="235715" y="6775902"/>
                  <a:pt x="224451" y="6775902"/>
                </a:cubicBezTo>
                <a:cubicBezTo>
                  <a:pt x="216942" y="6773669"/>
                  <a:pt x="224451" y="6771437"/>
                  <a:pt x="220696" y="6769204"/>
                </a:cubicBezTo>
                <a:cubicBezTo>
                  <a:pt x="209432" y="6764739"/>
                  <a:pt x="194413" y="6763622"/>
                  <a:pt x="175640" y="6765855"/>
                </a:cubicBezTo>
                <a:cubicBezTo>
                  <a:pt x="171885" y="6765855"/>
                  <a:pt x="171885" y="6766971"/>
                  <a:pt x="164376" y="6766971"/>
                </a:cubicBezTo>
                <a:cubicBezTo>
                  <a:pt x="160621" y="6766971"/>
                  <a:pt x="156866" y="6765855"/>
                  <a:pt x="156866" y="6763622"/>
                </a:cubicBezTo>
                <a:cubicBezTo>
                  <a:pt x="156866" y="6762506"/>
                  <a:pt x="156866" y="6760273"/>
                  <a:pt x="164376" y="6760273"/>
                </a:cubicBezTo>
                <a:cubicBezTo>
                  <a:pt x="175640" y="6761390"/>
                  <a:pt x="186904" y="6760273"/>
                  <a:pt x="194413" y="6761390"/>
                </a:cubicBezTo>
                <a:cubicBezTo>
                  <a:pt x="209432" y="6761390"/>
                  <a:pt x="216942" y="6759157"/>
                  <a:pt x="228206" y="6759157"/>
                </a:cubicBezTo>
                <a:cubicBezTo>
                  <a:pt x="235715" y="6758041"/>
                  <a:pt x="239470" y="6754692"/>
                  <a:pt x="239470" y="6752459"/>
                </a:cubicBezTo>
                <a:cubicBezTo>
                  <a:pt x="246979" y="6749110"/>
                  <a:pt x="246979" y="6747994"/>
                  <a:pt x="258244" y="6750227"/>
                </a:cubicBezTo>
                <a:cubicBezTo>
                  <a:pt x="273263" y="6751343"/>
                  <a:pt x="288281" y="6752459"/>
                  <a:pt x="303300" y="6754692"/>
                </a:cubicBezTo>
                <a:cubicBezTo>
                  <a:pt x="307055" y="6755808"/>
                  <a:pt x="314564" y="6754692"/>
                  <a:pt x="322074" y="6754692"/>
                </a:cubicBezTo>
                <a:cubicBezTo>
                  <a:pt x="325829" y="6754692"/>
                  <a:pt x="325829" y="6752459"/>
                  <a:pt x="329583" y="6751343"/>
                </a:cubicBezTo>
                <a:cubicBezTo>
                  <a:pt x="337093" y="6749110"/>
                  <a:pt x="329583" y="6747994"/>
                  <a:pt x="325829" y="6745761"/>
                </a:cubicBezTo>
                <a:cubicBezTo>
                  <a:pt x="322074" y="6743529"/>
                  <a:pt x="310810" y="6743529"/>
                  <a:pt x="303300" y="6741296"/>
                </a:cubicBezTo>
                <a:cubicBezTo>
                  <a:pt x="299546" y="6740180"/>
                  <a:pt x="299546" y="6740180"/>
                  <a:pt x="299546" y="6739064"/>
                </a:cubicBezTo>
                <a:cubicBezTo>
                  <a:pt x="299546" y="6737947"/>
                  <a:pt x="303300" y="6737947"/>
                  <a:pt x="307055" y="6737947"/>
                </a:cubicBezTo>
                <a:cubicBezTo>
                  <a:pt x="318319" y="6737947"/>
                  <a:pt x="333338" y="6736831"/>
                  <a:pt x="344602" y="6739064"/>
                </a:cubicBezTo>
                <a:cubicBezTo>
                  <a:pt x="344602" y="6740180"/>
                  <a:pt x="348357" y="6739064"/>
                  <a:pt x="348357" y="6739064"/>
                </a:cubicBezTo>
                <a:cubicBezTo>
                  <a:pt x="355866" y="6737947"/>
                  <a:pt x="348357" y="6737947"/>
                  <a:pt x="348357" y="6736831"/>
                </a:cubicBezTo>
                <a:cubicBezTo>
                  <a:pt x="344602" y="6735715"/>
                  <a:pt x="344602" y="6733482"/>
                  <a:pt x="352112" y="6733482"/>
                </a:cubicBezTo>
                <a:cubicBezTo>
                  <a:pt x="359621" y="6733482"/>
                  <a:pt x="367131" y="6733482"/>
                  <a:pt x="378395" y="6733482"/>
                </a:cubicBezTo>
                <a:cubicBezTo>
                  <a:pt x="367131" y="6731250"/>
                  <a:pt x="355866" y="6731250"/>
                  <a:pt x="344602" y="6730133"/>
                </a:cubicBezTo>
                <a:cubicBezTo>
                  <a:pt x="337093" y="6729017"/>
                  <a:pt x="337093" y="6727901"/>
                  <a:pt x="340848" y="6726784"/>
                </a:cubicBezTo>
                <a:cubicBezTo>
                  <a:pt x="344602" y="6722319"/>
                  <a:pt x="344602" y="6721203"/>
                  <a:pt x="329583" y="6720087"/>
                </a:cubicBezTo>
                <a:cubicBezTo>
                  <a:pt x="325829" y="6720087"/>
                  <a:pt x="318319" y="6720087"/>
                  <a:pt x="314564" y="6720087"/>
                </a:cubicBezTo>
                <a:cubicBezTo>
                  <a:pt x="314564" y="6718970"/>
                  <a:pt x="314564" y="6718970"/>
                  <a:pt x="314564" y="6717854"/>
                </a:cubicBezTo>
                <a:cubicBezTo>
                  <a:pt x="314564" y="6717854"/>
                  <a:pt x="314564" y="6716738"/>
                  <a:pt x="314564" y="6716738"/>
                </a:cubicBezTo>
                <a:cubicBezTo>
                  <a:pt x="340848" y="6717854"/>
                  <a:pt x="359621" y="6712272"/>
                  <a:pt x="385904" y="6712272"/>
                </a:cubicBezTo>
                <a:cubicBezTo>
                  <a:pt x="400923" y="6712272"/>
                  <a:pt x="415942" y="6710040"/>
                  <a:pt x="430961" y="6706691"/>
                </a:cubicBezTo>
                <a:cubicBezTo>
                  <a:pt x="430961" y="6705575"/>
                  <a:pt x="438470" y="6705575"/>
                  <a:pt x="438470" y="6704458"/>
                </a:cubicBezTo>
                <a:cubicBezTo>
                  <a:pt x="438470" y="6702226"/>
                  <a:pt x="430961" y="6702226"/>
                  <a:pt x="427206" y="6702226"/>
                </a:cubicBezTo>
                <a:cubicBezTo>
                  <a:pt x="415942" y="6702226"/>
                  <a:pt x="404678" y="6702226"/>
                  <a:pt x="393414" y="6702226"/>
                </a:cubicBezTo>
                <a:cubicBezTo>
                  <a:pt x="389659" y="6702226"/>
                  <a:pt x="385904" y="6702226"/>
                  <a:pt x="385904" y="6701109"/>
                </a:cubicBezTo>
                <a:cubicBezTo>
                  <a:pt x="385904" y="6699993"/>
                  <a:pt x="385904" y="6698877"/>
                  <a:pt x="389659" y="6698877"/>
                </a:cubicBezTo>
                <a:cubicBezTo>
                  <a:pt x="397168" y="6698877"/>
                  <a:pt x="400923" y="6696644"/>
                  <a:pt x="412187" y="6696644"/>
                </a:cubicBezTo>
                <a:cubicBezTo>
                  <a:pt x="423451" y="6696644"/>
                  <a:pt x="434716" y="6696644"/>
                  <a:pt x="445980" y="6696644"/>
                </a:cubicBezTo>
                <a:cubicBezTo>
                  <a:pt x="453489" y="6695528"/>
                  <a:pt x="449735" y="6693295"/>
                  <a:pt x="449735" y="6692179"/>
                </a:cubicBezTo>
                <a:cubicBezTo>
                  <a:pt x="449735" y="6691063"/>
                  <a:pt x="449735" y="6689947"/>
                  <a:pt x="449735" y="6689947"/>
                </a:cubicBezTo>
                <a:cubicBezTo>
                  <a:pt x="427206" y="6688830"/>
                  <a:pt x="415942" y="6683249"/>
                  <a:pt x="393414" y="6683249"/>
                </a:cubicBezTo>
                <a:cubicBezTo>
                  <a:pt x="348357" y="6683249"/>
                  <a:pt x="307055" y="6686598"/>
                  <a:pt x="261998" y="6685481"/>
                </a:cubicBezTo>
                <a:cubicBezTo>
                  <a:pt x="254489" y="6684365"/>
                  <a:pt x="243225" y="6686598"/>
                  <a:pt x="243225" y="6683249"/>
                </a:cubicBezTo>
                <a:cubicBezTo>
                  <a:pt x="239470" y="6678784"/>
                  <a:pt x="254489" y="6681016"/>
                  <a:pt x="261998" y="6681016"/>
                </a:cubicBezTo>
                <a:cubicBezTo>
                  <a:pt x="277017" y="6682132"/>
                  <a:pt x="292036" y="6678784"/>
                  <a:pt x="307055" y="6678784"/>
                </a:cubicBezTo>
                <a:cubicBezTo>
                  <a:pt x="322074" y="6679900"/>
                  <a:pt x="340848" y="6681016"/>
                  <a:pt x="355866" y="6678784"/>
                </a:cubicBezTo>
                <a:cubicBezTo>
                  <a:pt x="382150" y="6676551"/>
                  <a:pt x="408433" y="6677667"/>
                  <a:pt x="430961" y="6677667"/>
                </a:cubicBezTo>
                <a:cubicBezTo>
                  <a:pt x="479772" y="6676551"/>
                  <a:pt x="524829" y="6673202"/>
                  <a:pt x="558622" y="6663155"/>
                </a:cubicBezTo>
                <a:cubicBezTo>
                  <a:pt x="573641" y="6659806"/>
                  <a:pt x="588659" y="6659806"/>
                  <a:pt x="603678" y="6659806"/>
                </a:cubicBezTo>
                <a:cubicBezTo>
                  <a:pt x="607433" y="6659806"/>
                  <a:pt x="618697" y="6660923"/>
                  <a:pt x="618697" y="6658690"/>
                </a:cubicBezTo>
                <a:cubicBezTo>
                  <a:pt x="618697" y="6654225"/>
                  <a:pt x="607433" y="6656458"/>
                  <a:pt x="603678" y="6656458"/>
                </a:cubicBezTo>
                <a:cubicBezTo>
                  <a:pt x="539848" y="6656458"/>
                  <a:pt x="476018" y="6656458"/>
                  <a:pt x="408433" y="6656458"/>
                </a:cubicBezTo>
                <a:cubicBezTo>
                  <a:pt x="385904" y="6656458"/>
                  <a:pt x="370885" y="6650876"/>
                  <a:pt x="352112" y="6645295"/>
                </a:cubicBezTo>
                <a:cubicBezTo>
                  <a:pt x="352112" y="6645295"/>
                  <a:pt x="352112" y="6644178"/>
                  <a:pt x="352112" y="6643062"/>
                </a:cubicBezTo>
                <a:cubicBezTo>
                  <a:pt x="359621" y="6639713"/>
                  <a:pt x="363376" y="6637480"/>
                  <a:pt x="367131" y="6634132"/>
                </a:cubicBezTo>
                <a:cubicBezTo>
                  <a:pt x="367131" y="6630783"/>
                  <a:pt x="378395" y="6627434"/>
                  <a:pt x="389659" y="6627434"/>
                </a:cubicBezTo>
                <a:cubicBezTo>
                  <a:pt x="419697" y="6627434"/>
                  <a:pt x="419697" y="6619620"/>
                  <a:pt x="423451" y="6614038"/>
                </a:cubicBezTo>
                <a:cubicBezTo>
                  <a:pt x="427206" y="6606224"/>
                  <a:pt x="445980" y="6600643"/>
                  <a:pt x="464753" y="6595061"/>
                </a:cubicBezTo>
                <a:cubicBezTo>
                  <a:pt x="468508" y="6592829"/>
                  <a:pt x="476018" y="6593945"/>
                  <a:pt x="479772" y="6593945"/>
                </a:cubicBezTo>
                <a:cubicBezTo>
                  <a:pt x="494791" y="6593945"/>
                  <a:pt x="509810" y="6595061"/>
                  <a:pt x="521074" y="6591712"/>
                </a:cubicBezTo>
                <a:cubicBezTo>
                  <a:pt x="524829" y="6590596"/>
                  <a:pt x="528584" y="6590596"/>
                  <a:pt x="536093" y="6590596"/>
                </a:cubicBezTo>
                <a:cubicBezTo>
                  <a:pt x="547357" y="6590596"/>
                  <a:pt x="558622" y="6590596"/>
                  <a:pt x="566131" y="6590596"/>
                </a:cubicBezTo>
                <a:cubicBezTo>
                  <a:pt x="584905" y="6589480"/>
                  <a:pt x="603678" y="6590596"/>
                  <a:pt x="618697" y="6593945"/>
                </a:cubicBezTo>
                <a:lnTo>
                  <a:pt x="631816" y="6593555"/>
                </a:lnTo>
                <a:lnTo>
                  <a:pt x="633716" y="6591754"/>
                </a:lnTo>
                <a:cubicBezTo>
                  <a:pt x="614943" y="6580365"/>
                  <a:pt x="596169" y="6580365"/>
                  <a:pt x="577395" y="6576568"/>
                </a:cubicBezTo>
                <a:cubicBezTo>
                  <a:pt x="562376" y="6572772"/>
                  <a:pt x="551112" y="6565179"/>
                  <a:pt x="536093" y="6561382"/>
                </a:cubicBezTo>
                <a:cubicBezTo>
                  <a:pt x="532339" y="6561382"/>
                  <a:pt x="524829" y="6553789"/>
                  <a:pt x="528584" y="6546196"/>
                </a:cubicBezTo>
                <a:cubicBezTo>
                  <a:pt x="532339" y="6538603"/>
                  <a:pt x="539848" y="6542400"/>
                  <a:pt x="543603" y="6542400"/>
                </a:cubicBezTo>
                <a:cubicBezTo>
                  <a:pt x="569886" y="6542400"/>
                  <a:pt x="592414" y="6542400"/>
                  <a:pt x="618697" y="6542400"/>
                </a:cubicBezTo>
                <a:cubicBezTo>
                  <a:pt x="663754" y="6542400"/>
                  <a:pt x="708811" y="6531010"/>
                  <a:pt x="750113" y="6508232"/>
                </a:cubicBezTo>
                <a:cubicBezTo>
                  <a:pt x="765132" y="6500639"/>
                  <a:pt x="783905" y="6504435"/>
                  <a:pt x="798924" y="6496842"/>
                </a:cubicBezTo>
                <a:cubicBezTo>
                  <a:pt x="813943" y="6493046"/>
                  <a:pt x="832717" y="6496842"/>
                  <a:pt x="851490" y="6500639"/>
                </a:cubicBezTo>
                <a:cubicBezTo>
                  <a:pt x="866509" y="6508232"/>
                  <a:pt x="889037" y="6512028"/>
                  <a:pt x="907811" y="6512028"/>
                </a:cubicBezTo>
                <a:cubicBezTo>
                  <a:pt x="937849" y="6508232"/>
                  <a:pt x="967887" y="6515825"/>
                  <a:pt x="997924" y="6504435"/>
                </a:cubicBezTo>
                <a:lnTo>
                  <a:pt x="1007813" y="6504435"/>
                </a:lnTo>
                <a:lnTo>
                  <a:pt x="1006036" y="6502508"/>
                </a:lnTo>
                <a:cubicBezTo>
                  <a:pt x="1006975" y="6501429"/>
                  <a:pt x="1010731" y="6500812"/>
                  <a:pt x="1018242" y="6500195"/>
                </a:cubicBezTo>
                <a:cubicBezTo>
                  <a:pt x="1033266" y="6498961"/>
                  <a:pt x="1037022" y="6495259"/>
                  <a:pt x="1052045" y="6496493"/>
                </a:cubicBezTo>
                <a:cubicBezTo>
                  <a:pt x="1063313" y="6497727"/>
                  <a:pt x="1074580" y="6496493"/>
                  <a:pt x="1085848" y="6496493"/>
                </a:cubicBezTo>
                <a:cubicBezTo>
                  <a:pt x="1089604" y="6496493"/>
                  <a:pt x="1093360" y="6496493"/>
                  <a:pt x="1100871" y="6495259"/>
                </a:cubicBezTo>
                <a:cubicBezTo>
                  <a:pt x="1085848" y="6495259"/>
                  <a:pt x="1074580" y="6494025"/>
                  <a:pt x="1063313" y="6494025"/>
                </a:cubicBezTo>
                <a:cubicBezTo>
                  <a:pt x="1063313" y="6491557"/>
                  <a:pt x="1059557" y="6489089"/>
                  <a:pt x="1070824" y="6485387"/>
                </a:cubicBezTo>
                <a:cubicBezTo>
                  <a:pt x="1074580" y="6482919"/>
                  <a:pt x="1082092" y="6482919"/>
                  <a:pt x="1093360" y="6482919"/>
                </a:cubicBezTo>
                <a:cubicBezTo>
                  <a:pt x="1097115" y="6482919"/>
                  <a:pt x="1100871" y="6481685"/>
                  <a:pt x="1097115" y="6479217"/>
                </a:cubicBezTo>
                <a:cubicBezTo>
                  <a:pt x="1093360" y="6479217"/>
                  <a:pt x="1093360" y="6477983"/>
                  <a:pt x="1089604" y="6477983"/>
                </a:cubicBezTo>
                <a:cubicBezTo>
                  <a:pt x="1070824" y="6477983"/>
                  <a:pt x="1052045" y="6475515"/>
                  <a:pt x="1037022" y="6479217"/>
                </a:cubicBezTo>
                <a:cubicBezTo>
                  <a:pt x="1025754" y="6481685"/>
                  <a:pt x="1010731" y="6481685"/>
                  <a:pt x="1003219" y="6479217"/>
                </a:cubicBezTo>
                <a:cubicBezTo>
                  <a:pt x="995707" y="6475515"/>
                  <a:pt x="984440" y="6475515"/>
                  <a:pt x="969416" y="6475515"/>
                </a:cubicBezTo>
                <a:cubicBezTo>
                  <a:pt x="958149" y="6475515"/>
                  <a:pt x="946881" y="6475515"/>
                  <a:pt x="946881" y="6469345"/>
                </a:cubicBezTo>
                <a:cubicBezTo>
                  <a:pt x="946881" y="6466877"/>
                  <a:pt x="935614" y="6466877"/>
                  <a:pt x="928102" y="6465643"/>
                </a:cubicBezTo>
                <a:cubicBezTo>
                  <a:pt x="920590" y="6465643"/>
                  <a:pt x="913078" y="6465643"/>
                  <a:pt x="909323" y="6465643"/>
                </a:cubicBezTo>
                <a:cubicBezTo>
                  <a:pt x="894299" y="6465643"/>
                  <a:pt x="890543" y="6463175"/>
                  <a:pt x="901811" y="6459473"/>
                </a:cubicBezTo>
                <a:cubicBezTo>
                  <a:pt x="905567" y="6457005"/>
                  <a:pt x="909323" y="6453303"/>
                  <a:pt x="920590" y="6454537"/>
                </a:cubicBezTo>
                <a:cubicBezTo>
                  <a:pt x="935614" y="6455771"/>
                  <a:pt x="950637" y="6455771"/>
                  <a:pt x="965660" y="6454537"/>
                </a:cubicBezTo>
                <a:cubicBezTo>
                  <a:pt x="984440" y="6453303"/>
                  <a:pt x="999463" y="6454537"/>
                  <a:pt x="1014487" y="6454537"/>
                </a:cubicBezTo>
                <a:cubicBezTo>
                  <a:pt x="1029510" y="6454537"/>
                  <a:pt x="1040778" y="6452069"/>
                  <a:pt x="1055801" y="6452069"/>
                </a:cubicBezTo>
                <a:cubicBezTo>
                  <a:pt x="1067069" y="6452069"/>
                  <a:pt x="1070824" y="6448367"/>
                  <a:pt x="1070824" y="6442197"/>
                </a:cubicBezTo>
                <a:cubicBezTo>
                  <a:pt x="1067069" y="6439728"/>
                  <a:pt x="1082092" y="6434792"/>
                  <a:pt x="1089604" y="6436026"/>
                </a:cubicBezTo>
                <a:cubicBezTo>
                  <a:pt x="1104627" y="6436026"/>
                  <a:pt x="1115895" y="6433558"/>
                  <a:pt x="1130918" y="6437260"/>
                </a:cubicBezTo>
                <a:cubicBezTo>
                  <a:pt x="1138430" y="6438494"/>
                  <a:pt x="1149697" y="6437260"/>
                  <a:pt x="1149697" y="6434792"/>
                </a:cubicBezTo>
                <a:cubicBezTo>
                  <a:pt x="1149697" y="6429856"/>
                  <a:pt x="1157209" y="6431090"/>
                  <a:pt x="1164721" y="6432324"/>
                </a:cubicBezTo>
                <a:cubicBezTo>
                  <a:pt x="1187256" y="6433558"/>
                  <a:pt x="1187256" y="6433558"/>
                  <a:pt x="1209791" y="6432324"/>
                </a:cubicBezTo>
                <a:cubicBezTo>
                  <a:pt x="1224815" y="6431090"/>
                  <a:pt x="1239838" y="6429856"/>
                  <a:pt x="1254861" y="6429856"/>
                </a:cubicBezTo>
                <a:cubicBezTo>
                  <a:pt x="1273641" y="6428622"/>
                  <a:pt x="1296176" y="6427388"/>
                  <a:pt x="1314955" y="6427388"/>
                </a:cubicBezTo>
                <a:cubicBezTo>
                  <a:pt x="1318711" y="6427388"/>
                  <a:pt x="1318711" y="6427388"/>
                  <a:pt x="1322467" y="6427388"/>
                </a:cubicBezTo>
                <a:cubicBezTo>
                  <a:pt x="1326223" y="6427388"/>
                  <a:pt x="1322467" y="6423686"/>
                  <a:pt x="1329979" y="6423686"/>
                </a:cubicBezTo>
                <a:lnTo>
                  <a:pt x="1344944" y="6426145"/>
                </a:lnTo>
                <a:lnTo>
                  <a:pt x="1354623" y="6424709"/>
                </a:lnTo>
                <a:cubicBezTo>
                  <a:pt x="1410944" y="6413320"/>
                  <a:pt x="1467265" y="6420913"/>
                  <a:pt x="1527340" y="6417117"/>
                </a:cubicBezTo>
                <a:cubicBezTo>
                  <a:pt x="1508567" y="6405727"/>
                  <a:pt x="1508567" y="6405727"/>
                  <a:pt x="1471020" y="6405727"/>
                </a:cubicBezTo>
                <a:cubicBezTo>
                  <a:pt x="1463510" y="6398134"/>
                  <a:pt x="1467265" y="6390541"/>
                  <a:pt x="1467265" y="6386745"/>
                </a:cubicBezTo>
                <a:cubicBezTo>
                  <a:pt x="1467265" y="6379152"/>
                  <a:pt x="1463510" y="6375355"/>
                  <a:pt x="1459755" y="6379152"/>
                </a:cubicBezTo>
                <a:cubicBezTo>
                  <a:pt x="1437227" y="6398134"/>
                  <a:pt x="1410944" y="6394338"/>
                  <a:pt x="1384661" y="6401931"/>
                </a:cubicBezTo>
                <a:cubicBezTo>
                  <a:pt x="1377151" y="6405727"/>
                  <a:pt x="1369642" y="6398134"/>
                  <a:pt x="1358378" y="6398134"/>
                </a:cubicBezTo>
                <a:cubicBezTo>
                  <a:pt x="1328340" y="6398134"/>
                  <a:pt x="1298302" y="6398134"/>
                  <a:pt x="1268264" y="6398134"/>
                </a:cubicBezTo>
                <a:cubicBezTo>
                  <a:pt x="1245736" y="6398134"/>
                  <a:pt x="1226963" y="6386745"/>
                  <a:pt x="1204434" y="6390541"/>
                </a:cubicBezTo>
                <a:cubicBezTo>
                  <a:pt x="1181906" y="6394338"/>
                  <a:pt x="1159378" y="6390541"/>
                  <a:pt x="1136849" y="6390541"/>
                </a:cubicBezTo>
                <a:cubicBezTo>
                  <a:pt x="1114321" y="6390541"/>
                  <a:pt x="1091792" y="6390541"/>
                  <a:pt x="1069264" y="6390541"/>
                </a:cubicBezTo>
                <a:cubicBezTo>
                  <a:pt x="1073019" y="6382948"/>
                  <a:pt x="1080528" y="6375355"/>
                  <a:pt x="1088038" y="6379152"/>
                </a:cubicBezTo>
                <a:cubicBezTo>
                  <a:pt x="1106811" y="6379152"/>
                  <a:pt x="1125585" y="6379152"/>
                  <a:pt x="1148113" y="6379152"/>
                </a:cubicBezTo>
                <a:cubicBezTo>
                  <a:pt x="1151868" y="6379152"/>
                  <a:pt x="1155623" y="6379152"/>
                  <a:pt x="1163132" y="6375355"/>
                </a:cubicBezTo>
                <a:cubicBezTo>
                  <a:pt x="1155623" y="6348780"/>
                  <a:pt x="1136849" y="6333594"/>
                  <a:pt x="1118076" y="6318408"/>
                </a:cubicBezTo>
                <a:cubicBezTo>
                  <a:pt x="1114321" y="6314612"/>
                  <a:pt x="1106811" y="6310815"/>
                  <a:pt x="1099302" y="6310815"/>
                </a:cubicBezTo>
                <a:cubicBezTo>
                  <a:pt x="1091792" y="6310815"/>
                  <a:pt x="1080528" y="6310815"/>
                  <a:pt x="1069264" y="6307019"/>
                </a:cubicBezTo>
                <a:cubicBezTo>
                  <a:pt x="1065509" y="6303223"/>
                  <a:pt x="1058000" y="6303223"/>
                  <a:pt x="1050491" y="6307019"/>
                </a:cubicBezTo>
                <a:cubicBezTo>
                  <a:pt x="1046736" y="6314612"/>
                  <a:pt x="1039226" y="6310815"/>
                  <a:pt x="1035472" y="6310815"/>
                </a:cubicBezTo>
                <a:cubicBezTo>
                  <a:pt x="1027962" y="6310815"/>
                  <a:pt x="1024207" y="6314612"/>
                  <a:pt x="1024207" y="6307019"/>
                </a:cubicBezTo>
                <a:cubicBezTo>
                  <a:pt x="1024207" y="6299426"/>
                  <a:pt x="1027962" y="6299426"/>
                  <a:pt x="1035472" y="6299426"/>
                </a:cubicBezTo>
                <a:cubicBezTo>
                  <a:pt x="1046736" y="6299426"/>
                  <a:pt x="1058000" y="6299426"/>
                  <a:pt x="1065509" y="6299426"/>
                </a:cubicBezTo>
                <a:cubicBezTo>
                  <a:pt x="1080528" y="6299426"/>
                  <a:pt x="1084283" y="6288037"/>
                  <a:pt x="1076774" y="6276647"/>
                </a:cubicBezTo>
                <a:cubicBezTo>
                  <a:pt x="1076774" y="6276647"/>
                  <a:pt x="1076774" y="6272851"/>
                  <a:pt x="1076774" y="6269054"/>
                </a:cubicBezTo>
                <a:cubicBezTo>
                  <a:pt x="1065509" y="6246276"/>
                  <a:pt x="1065509" y="6246276"/>
                  <a:pt x="1035472" y="6246276"/>
                </a:cubicBezTo>
                <a:cubicBezTo>
                  <a:pt x="1035472" y="6246276"/>
                  <a:pt x="1031717" y="6246276"/>
                  <a:pt x="1031717" y="6246276"/>
                </a:cubicBezTo>
                <a:cubicBezTo>
                  <a:pt x="1020453" y="6234886"/>
                  <a:pt x="1009189" y="6234886"/>
                  <a:pt x="997924" y="6246276"/>
                </a:cubicBezTo>
                <a:cubicBezTo>
                  <a:pt x="990415" y="6246276"/>
                  <a:pt x="986660" y="6246276"/>
                  <a:pt x="979151" y="6246276"/>
                </a:cubicBezTo>
                <a:cubicBezTo>
                  <a:pt x="975396" y="6246276"/>
                  <a:pt x="967887" y="6242479"/>
                  <a:pt x="964132" y="6253869"/>
                </a:cubicBezTo>
                <a:cubicBezTo>
                  <a:pt x="956622" y="6253869"/>
                  <a:pt x="945358" y="6250072"/>
                  <a:pt x="937849" y="6253869"/>
                </a:cubicBezTo>
                <a:cubicBezTo>
                  <a:pt x="922830" y="6253869"/>
                  <a:pt x="911566" y="6250072"/>
                  <a:pt x="904056" y="6246276"/>
                </a:cubicBezTo>
                <a:cubicBezTo>
                  <a:pt x="892792" y="6238683"/>
                  <a:pt x="881528" y="6238683"/>
                  <a:pt x="870264" y="6246276"/>
                </a:cubicBezTo>
                <a:cubicBezTo>
                  <a:pt x="862754" y="6250072"/>
                  <a:pt x="847735" y="6253869"/>
                  <a:pt x="836471" y="6253869"/>
                </a:cubicBezTo>
                <a:cubicBezTo>
                  <a:pt x="832717" y="6250072"/>
                  <a:pt x="825207" y="6250072"/>
                  <a:pt x="821452" y="6257665"/>
                </a:cubicBezTo>
                <a:cubicBezTo>
                  <a:pt x="817698" y="6261461"/>
                  <a:pt x="813943" y="6261461"/>
                  <a:pt x="810188" y="6257665"/>
                </a:cubicBezTo>
                <a:cubicBezTo>
                  <a:pt x="791415" y="6246276"/>
                  <a:pt x="768886" y="6253869"/>
                  <a:pt x="750113" y="6253869"/>
                </a:cubicBezTo>
                <a:cubicBezTo>
                  <a:pt x="750113" y="6246276"/>
                  <a:pt x="753867" y="6242479"/>
                  <a:pt x="746358" y="6238683"/>
                </a:cubicBezTo>
                <a:cubicBezTo>
                  <a:pt x="742603" y="6238683"/>
                  <a:pt x="735094" y="6238683"/>
                  <a:pt x="738848" y="6246276"/>
                </a:cubicBezTo>
                <a:cubicBezTo>
                  <a:pt x="731339" y="6246276"/>
                  <a:pt x="723830" y="6246276"/>
                  <a:pt x="716320" y="6246276"/>
                </a:cubicBezTo>
                <a:cubicBezTo>
                  <a:pt x="716320" y="6242479"/>
                  <a:pt x="720075" y="6234886"/>
                  <a:pt x="712565" y="6231090"/>
                </a:cubicBezTo>
                <a:cubicBezTo>
                  <a:pt x="708811" y="6231090"/>
                  <a:pt x="705056" y="6234886"/>
                  <a:pt x="705056" y="6238683"/>
                </a:cubicBezTo>
                <a:cubicBezTo>
                  <a:pt x="697546" y="6238683"/>
                  <a:pt x="690037" y="6238683"/>
                  <a:pt x="686282" y="6238683"/>
                </a:cubicBezTo>
                <a:cubicBezTo>
                  <a:pt x="682528" y="6234886"/>
                  <a:pt x="686282" y="6227293"/>
                  <a:pt x="678773" y="6227293"/>
                </a:cubicBezTo>
                <a:cubicBezTo>
                  <a:pt x="675018" y="6227293"/>
                  <a:pt x="667509" y="6223497"/>
                  <a:pt x="663754" y="6231090"/>
                </a:cubicBezTo>
                <a:cubicBezTo>
                  <a:pt x="656245" y="6234886"/>
                  <a:pt x="644980" y="6223497"/>
                  <a:pt x="637471" y="6227293"/>
                </a:cubicBezTo>
                <a:cubicBezTo>
                  <a:pt x="626207" y="6234886"/>
                  <a:pt x="618697" y="6231090"/>
                  <a:pt x="611188" y="6231090"/>
                </a:cubicBezTo>
                <a:cubicBezTo>
                  <a:pt x="603678" y="6234886"/>
                  <a:pt x="599924" y="6231090"/>
                  <a:pt x="592414" y="6231090"/>
                </a:cubicBezTo>
                <a:cubicBezTo>
                  <a:pt x="581150" y="6223497"/>
                  <a:pt x="562376" y="6223497"/>
                  <a:pt x="547358" y="6231090"/>
                </a:cubicBezTo>
                <a:cubicBezTo>
                  <a:pt x="536093" y="6231090"/>
                  <a:pt x="524829" y="6219700"/>
                  <a:pt x="509810" y="6227293"/>
                </a:cubicBezTo>
                <a:cubicBezTo>
                  <a:pt x="509810" y="6223497"/>
                  <a:pt x="498546" y="6212107"/>
                  <a:pt x="494791" y="6208311"/>
                </a:cubicBezTo>
                <a:cubicBezTo>
                  <a:pt x="479772" y="6196922"/>
                  <a:pt x="479772" y="6196922"/>
                  <a:pt x="468508" y="6212107"/>
                </a:cubicBezTo>
                <a:cubicBezTo>
                  <a:pt x="464754" y="6215904"/>
                  <a:pt x="460999" y="6219700"/>
                  <a:pt x="464754" y="6223497"/>
                </a:cubicBezTo>
                <a:cubicBezTo>
                  <a:pt x="468508" y="6227293"/>
                  <a:pt x="468508" y="6231090"/>
                  <a:pt x="476018" y="6231090"/>
                </a:cubicBezTo>
                <a:cubicBezTo>
                  <a:pt x="487282" y="6231090"/>
                  <a:pt x="498546" y="6231090"/>
                  <a:pt x="509810" y="6231090"/>
                </a:cubicBezTo>
                <a:cubicBezTo>
                  <a:pt x="521074" y="6246276"/>
                  <a:pt x="536093" y="6253869"/>
                  <a:pt x="558622" y="6253869"/>
                </a:cubicBezTo>
                <a:cubicBezTo>
                  <a:pt x="566131" y="6253869"/>
                  <a:pt x="573641" y="6253869"/>
                  <a:pt x="581150" y="6253869"/>
                </a:cubicBezTo>
                <a:cubicBezTo>
                  <a:pt x="618697" y="6250072"/>
                  <a:pt x="656245" y="6261461"/>
                  <a:pt x="693792" y="6265258"/>
                </a:cubicBezTo>
                <a:cubicBezTo>
                  <a:pt x="697546" y="6265258"/>
                  <a:pt x="701301" y="6272851"/>
                  <a:pt x="708811" y="6276647"/>
                </a:cubicBezTo>
                <a:cubicBezTo>
                  <a:pt x="686282" y="6280444"/>
                  <a:pt x="663754" y="6280444"/>
                  <a:pt x="644980" y="6280444"/>
                </a:cubicBezTo>
                <a:cubicBezTo>
                  <a:pt x="644980" y="6280444"/>
                  <a:pt x="644980" y="6284240"/>
                  <a:pt x="644980" y="6284240"/>
                </a:cubicBezTo>
                <a:cubicBezTo>
                  <a:pt x="667509" y="6284240"/>
                  <a:pt x="690037" y="6284240"/>
                  <a:pt x="708811" y="6284240"/>
                </a:cubicBezTo>
                <a:cubicBezTo>
                  <a:pt x="731339" y="6284240"/>
                  <a:pt x="750113" y="6284240"/>
                  <a:pt x="768886" y="6284240"/>
                </a:cubicBezTo>
                <a:cubicBezTo>
                  <a:pt x="772641" y="6284240"/>
                  <a:pt x="780150" y="6284240"/>
                  <a:pt x="783905" y="6288037"/>
                </a:cubicBezTo>
                <a:cubicBezTo>
                  <a:pt x="791415" y="6295630"/>
                  <a:pt x="787660" y="6310815"/>
                  <a:pt x="802679" y="6307019"/>
                </a:cubicBezTo>
                <a:cubicBezTo>
                  <a:pt x="813943" y="6303223"/>
                  <a:pt x="821452" y="6314612"/>
                  <a:pt x="832717" y="6310815"/>
                </a:cubicBezTo>
                <a:cubicBezTo>
                  <a:pt x="840226" y="6310815"/>
                  <a:pt x="851490" y="6314612"/>
                  <a:pt x="859000" y="6307019"/>
                </a:cubicBezTo>
                <a:cubicBezTo>
                  <a:pt x="862754" y="6303223"/>
                  <a:pt x="866509" y="6307019"/>
                  <a:pt x="874019" y="6307019"/>
                </a:cubicBezTo>
                <a:cubicBezTo>
                  <a:pt x="870264" y="6314612"/>
                  <a:pt x="862754" y="6318408"/>
                  <a:pt x="862754" y="6322205"/>
                </a:cubicBezTo>
                <a:cubicBezTo>
                  <a:pt x="859000" y="6329798"/>
                  <a:pt x="862754" y="6337391"/>
                  <a:pt x="870264" y="6337391"/>
                </a:cubicBezTo>
                <a:cubicBezTo>
                  <a:pt x="877773" y="6337391"/>
                  <a:pt x="889037" y="6337391"/>
                  <a:pt x="889037" y="6348780"/>
                </a:cubicBezTo>
                <a:cubicBezTo>
                  <a:pt x="889037" y="6352577"/>
                  <a:pt x="896547" y="6352577"/>
                  <a:pt x="900302" y="6352577"/>
                </a:cubicBezTo>
                <a:cubicBezTo>
                  <a:pt x="919075" y="6341187"/>
                  <a:pt x="937849" y="6356373"/>
                  <a:pt x="952868" y="6356373"/>
                </a:cubicBezTo>
                <a:cubicBezTo>
                  <a:pt x="956622" y="6360170"/>
                  <a:pt x="960377" y="6360170"/>
                  <a:pt x="960377" y="6363966"/>
                </a:cubicBezTo>
                <a:cubicBezTo>
                  <a:pt x="960377" y="6367762"/>
                  <a:pt x="956622" y="6371559"/>
                  <a:pt x="952868" y="6371559"/>
                </a:cubicBezTo>
                <a:cubicBezTo>
                  <a:pt x="934094" y="6379152"/>
                  <a:pt x="915320" y="6386745"/>
                  <a:pt x="900302" y="6401931"/>
                </a:cubicBezTo>
                <a:cubicBezTo>
                  <a:pt x="892792" y="6405727"/>
                  <a:pt x="889037" y="6398134"/>
                  <a:pt x="889037" y="6394338"/>
                </a:cubicBezTo>
                <a:cubicBezTo>
                  <a:pt x="889037" y="6382948"/>
                  <a:pt x="885283" y="6375355"/>
                  <a:pt x="874019" y="6367762"/>
                </a:cubicBezTo>
                <a:cubicBezTo>
                  <a:pt x="870264" y="6363966"/>
                  <a:pt x="866509" y="6363966"/>
                  <a:pt x="862754" y="6363966"/>
                </a:cubicBezTo>
                <a:cubicBezTo>
                  <a:pt x="851490" y="6375355"/>
                  <a:pt x="832717" y="6367762"/>
                  <a:pt x="821452" y="6375355"/>
                </a:cubicBezTo>
                <a:cubicBezTo>
                  <a:pt x="813943" y="6379152"/>
                  <a:pt x="806433" y="6379152"/>
                  <a:pt x="795169" y="6379152"/>
                </a:cubicBezTo>
                <a:cubicBezTo>
                  <a:pt x="787660" y="6379152"/>
                  <a:pt x="783905" y="6367762"/>
                  <a:pt x="780150" y="6360170"/>
                </a:cubicBezTo>
                <a:cubicBezTo>
                  <a:pt x="772641" y="6348780"/>
                  <a:pt x="757622" y="6344984"/>
                  <a:pt x="750113" y="6360170"/>
                </a:cubicBezTo>
                <a:cubicBezTo>
                  <a:pt x="750113" y="6367762"/>
                  <a:pt x="746358" y="6371559"/>
                  <a:pt x="742603" y="6379152"/>
                </a:cubicBezTo>
                <a:cubicBezTo>
                  <a:pt x="742603" y="6386745"/>
                  <a:pt x="735094" y="6390541"/>
                  <a:pt x="723830" y="6390541"/>
                </a:cubicBezTo>
                <a:cubicBezTo>
                  <a:pt x="716320" y="6390541"/>
                  <a:pt x="708811" y="6390541"/>
                  <a:pt x="701301" y="6398134"/>
                </a:cubicBezTo>
                <a:cubicBezTo>
                  <a:pt x="690037" y="6401931"/>
                  <a:pt x="678773" y="6394338"/>
                  <a:pt x="671263" y="6382948"/>
                </a:cubicBezTo>
                <a:cubicBezTo>
                  <a:pt x="659999" y="6360170"/>
                  <a:pt x="637471" y="6360170"/>
                  <a:pt x="618697" y="6352577"/>
                </a:cubicBezTo>
                <a:cubicBezTo>
                  <a:pt x="611188" y="6348780"/>
                  <a:pt x="603678" y="6356373"/>
                  <a:pt x="592414" y="6360170"/>
                </a:cubicBezTo>
                <a:cubicBezTo>
                  <a:pt x="581150" y="6360170"/>
                  <a:pt x="569886" y="6367762"/>
                  <a:pt x="562376" y="6375355"/>
                </a:cubicBezTo>
                <a:cubicBezTo>
                  <a:pt x="539848" y="6390541"/>
                  <a:pt x="536093" y="6390541"/>
                  <a:pt x="521074" y="6371559"/>
                </a:cubicBezTo>
                <a:cubicBezTo>
                  <a:pt x="517320" y="6371559"/>
                  <a:pt x="517320" y="6363966"/>
                  <a:pt x="513565" y="6360170"/>
                </a:cubicBezTo>
                <a:cubicBezTo>
                  <a:pt x="491037" y="6379152"/>
                  <a:pt x="472263" y="6379152"/>
                  <a:pt x="449735" y="6379152"/>
                </a:cubicBezTo>
                <a:cubicBezTo>
                  <a:pt x="434716" y="6379152"/>
                  <a:pt x="423452" y="6379152"/>
                  <a:pt x="408432" y="6379152"/>
                </a:cubicBezTo>
                <a:cubicBezTo>
                  <a:pt x="378394" y="6375355"/>
                  <a:pt x="348357" y="6386745"/>
                  <a:pt x="314564" y="6382948"/>
                </a:cubicBezTo>
                <a:cubicBezTo>
                  <a:pt x="303300" y="6382948"/>
                  <a:pt x="299545" y="6398134"/>
                  <a:pt x="288281" y="6386745"/>
                </a:cubicBezTo>
                <a:cubicBezTo>
                  <a:pt x="277017" y="6379152"/>
                  <a:pt x="265753" y="6386745"/>
                  <a:pt x="258243" y="6382948"/>
                </a:cubicBezTo>
                <a:cubicBezTo>
                  <a:pt x="246979" y="6382948"/>
                  <a:pt x="235715" y="6382948"/>
                  <a:pt x="224451" y="6382948"/>
                </a:cubicBezTo>
                <a:cubicBezTo>
                  <a:pt x="216941" y="6375355"/>
                  <a:pt x="224451" y="6367762"/>
                  <a:pt x="220696" y="6360170"/>
                </a:cubicBezTo>
                <a:cubicBezTo>
                  <a:pt x="209432" y="6344984"/>
                  <a:pt x="194413" y="6341187"/>
                  <a:pt x="175639" y="6348780"/>
                </a:cubicBezTo>
                <a:cubicBezTo>
                  <a:pt x="171885" y="6348780"/>
                  <a:pt x="171885" y="6352577"/>
                  <a:pt x="164375" y="6352577"/>
                </a:cubicBezTo>
                <a:cubicBezTo>
                  <a:pt x="160620" y="6352577"/>
                  <a:pt x="156866" y="6348780"/>
                  <a:pt x="156866" y="6341187"/>
                </a:cubicBezTo>
                <a:cubicBezTo>
                  <a:pt x="156866" y="6337391"/>
                  <a:pt x="156866" y="6329798"/>
                  <a:pt x="164375" y="6329798"/>
                </a:cubicBezTo>
                <a:cubicBezTo>
                  <a:pt x="175639" y="6333594"/>
                  <a:pt x="186904" y="6329798"/>
                  <a:pt x="194413" y="6333594"/>
                </a:cubicBezTo>
                <a:cubicBezTo>
                  <a:pt x="209432" y="6333594"/>
                  <a:pt x="216941" y="6326001"/>
                  <a:pt x="228206" y="6326001"/>
                </a:cubicBezTo>
                <a:cubicBezTo>
                  <a:pt x="235715" y="6322205"/>
                  <a:pt x="239470" y="6310815"/>
                  <a:pt x="239470" y="6303223"/>
                </a:cubicBezTo>
                <a:cubicBezTo>
                  <a:pt x="246979" y="6291833"/>
                  <a:pt x="246979" y="6288037"/>
                  <a:pt x="258243" y="6295630"/>
                </a:cubicBezTo>
                <a:cubicBezTo>
                  <a:pt x="273262" y="6299426"/>
                  <a:pt x="288281" y="6303223"/>
                  <a:pt x="303300" y="6310815"/>
                </a:cubicBezTo>
                <a:cubicBezTo>
                  <a:pt x="307055" y="6314612"/>
                  <a:pt x="314564" y="6310815"/>
                  <a:pt x="322074" y="6310815"/>
                </a:cubicBezTo>
                <a:cubicBezTo>
                  <a:pt x="325828" y="6310815"/>
                  <a:pt x="325828" y="6303223"/>
                  <a:pt x="329583" y="6299426"/>
                </a:cubicBezTo>
                <a:cubicBezTo>
                  <a:pt x="337093" y="6291833"/>
                  <a:pt x="329583" y="6288037"/>
                  <a:pt x="325828" y="6280444"/>
                </a:cubicBezTo>
                <a:cubicBezTo>
                  <a:pt x="322074" y="6272851"/>
                  <a:pt x="310809" y="6272851"/>
                  <a:pt x="303300" y="6265258"/>
                </a:cubicBezTo>
                <a:cubicBezTo>
                  <a:pt x="299545" y="6261461"/>
                  <a:pt x="299545" y="6261461"/>
                  <a:pt x="299545" y="6257665"/>
                </a:cubicBezTo>
                <a:cubicBezTo>
                  <a:pt x="299545" y="6253869"/>
                  <a:pt x="303300" y="6253869"/>
                  <a:pt x="307055" y="6253869"/>
                </a:cubicBezTo>
                <a:cubicBezTo>
                  <a:pt x="318319" y="6253869"/>
                  <a:pt x="333338" y="6250072"/>
                  <a:pt x="344602" y="6257665"/>
                </a:cubicBezTo>
                <a:cubicBezTo>
                  <a:pt x="344602" y="6261461"/>
                  <a:pt x="348357" y="6257665"/>
                  <a:pt x="348357" y="6257665"/>
                </a:cubicBezTo>
                <a:cubicBezTo>
                  <a:pt x="355866" y="6253869"/>
                  <a:pt x="348357" y="6253869"/>
                  <a:pt x="348357" y="6250072"/>
                </a:cubicBezTo>
                <a:cubicBezTo>
                  <a:pt x="344602" y="6246276"/>
                  <a:pt x="344602" y="6238683"/>
                  <a:pt x="352111" y="6238683"/>
                </a:cubicBezTo>
                <a:cubicBezTo>
                  <a:pt x="359621" y="6238683"/>
                  <a:pt x="367130" y="6238683"/>
                  <a:pt x="378394" y="6238683"/>
                </a:cubicBezTo>
                <a:cubicBezTo>
                  <a:pt x="367130" y="6231090"/>
                  <a:pt x="355866" y="6231090"/>
                  <a:pt x="344602" y="6227293"/>
                </a:cubicBezTo>
                <a:cubicBezTo>
                  <a:pt x="337093" y="6223497"/>
                  <a:pt x="337093" y="6219700"/>
                  <a:pt x="340847" y="6215904"/>
                </a:cubicBezTo>
                <a:cubicBezTo>
                  <a:pt x="344602" y="6200718"/>
                  <a:pt x="344602" y="6196922"/>
                  <a:pt x="329583" y="6193125"/>
                </a:cubicBezTo>
                <a:cubicBezTo>
                  <a:pt x="325828" y="6193125"/>
                  <a:pt x="318319" y="6193125"/>
                  <a:pt x="314564" y="6193125"/>
                </a:cubicBezTo>
                <a:cubicBezTo>
                  <a:pt x="314564" y="6189329"/>
                  <a:pt x="314564" y="6189329"/>
                  <a:pt x="314564" y="6185532"/>
                </a:cubicBezTo>
                <a:cubicBezTo>
                  <a:pt x="314564" y="6185532"/>
                  <a:pt x="314564" y="6181736"/>
                  <a:pt x="314564" y="6181736"/>
                </a:cubicBezTo>
                <a:cubicBezTo>
                  <a:pt x="340847" y="6185532"/>
                  <a:pt x="359621" y="6166550"/>
                  <a:pt x="385904" y="6166550"/>
                </a:cubicBezTo>
                <a:cubicBezTo>
                  <a:pt x="400923" y="6166550"/>
                  <a:pt x="415942" y="6158957"/>
                  <a:pt x="430961" y="6147568"/>
                </a:cubicBezTo>
                <a:cubicBezTo>
                  <a:pt x="430961" y="6143771"/>
                  <a:pt x="438471" y="6143771"/>
                  <a:pt x="438471" y="6139975"/>
                </a:cubicBezTo>
                <a:cubicBezTo>
                  <a:pt x="438471" y="6132382"/>
                  <a:pt x="430961" y="6132382"/>
                  <a:pt x="427206" y="6132382"/>
                </a:cubicBezTo>
                <a:cubicBezTo>
                  <a:pt x="415942" y="6132382"/>
                  <a:pt x="404678" y="6132382"/>
                  <a:pt x="393413" y="6132382"/>
                </a:cubicBezTo>
                <a:cubicBezTo>
                  <a:pt x="389659" y="6132382"/>
                  <a:pt x="385904" y="6132382"/>
                  <a:pt x="385904" y="6128585"/>
                </a:cubicBezTo>
                <a:cubicBezTo>
                  <a:pt x="385904" y="6124789"/>
                  <a:pt x="385904" y="6120992"/>
                  <a:pt x="389659" y="6120992"/>
                </a:cubicBezTo>
                <a:cubicBezTo>
                  <a:pt x="397168" y="6120992"/>
                  <a:pt x="400923" y="6113399"/>
                  <a:pt x="412187" y="6113399"/>
                </a:cubicBezTo>
                <a:cubicBezTo>
                  <a:pt x="423452" y="6113399"/>
                  <a:pt x="434716" y="6113399"/>
                  <a:pt x="445980" y="6113399"/>
                </a:cubicBezTo>
                <a:cubicBezTo>
                  <a:pt x="453489" y="6109603"/>
                  <a:pt x="449735" y="6102010"/>
                  <a:pt x="449735" y="6098213"/>
                </a:cubicBezTo>
                <a:cubicBezTo>
                  <a:pt x="449735" y="6094417"/>
                  <a:pt x="449735" y="6090621"/>
                  <a:pt x="449735" y="6090621"/>
                </a:cubicBezTo>
                <a:cubicBezTo>
                  <a:pt x="427206" y="6086824"/>
                  <a:pt x="415942" y="6067842"/>
                  <a:pt x="393413" y="6067842"/>
                </a:cubicBezTo>
                <a:cubicBezTo>
                  <a:pt x="348357" y="6067842"/>
                  <a:pt x="307055" y="6079231"/>
                  <a:pt x="261998" y="6075435"/>
                </a:cubicBezTo>
                <a:cubicBezTo>
                  <a:pt x="254489" y="6071638"/>
                  <a:pt x="243224" y="6079231"/>
                  <a:pt x="243224" y="6067842"/>
                </a:cubicBezTo>
                <a:cubicBezTo>
                  <a:pt x="239470" y="6052656"/>
                  <a:pt x="254489" y="6060249"/>
                  <a:pt x="261998" y="6060249"/>
                </a:cubicBezTo>
                <a:cubicBezTo>
                  <a:pt x="277017" y="6064045"/>
                  <a:pt x="292036" y="6052656"/>
                  <a:pt x="307055" y="6052656"/>
                </a:cubicBezTo>
                <a:cubicBezTo>
                  <a:pt x="322074" y="6056452"/>
                  <a:pt x="340847" y="6060249"/>
                  <a:pt x="355866" y="6052656"/>
                </a:cubicBezTo>
                <a:cubicBezTo>
                  <a:pt x="382149" y="6045063"/>
                  <a:pt x="408432" y="6048859"/>
                  <a:pt x="430961" y="6048859"/>
                </a:cubicBezTo>
                <a:cubicBezTo>
                  <a:pt x="479772" y="6045063"/>
                  <a:pt x="524829" y="6033674"/>
                  <a:pt x="558622" y="5999505"/>
                </a:cubicBezTo>
                <a:cubicBezTo>
                  <a:pt x="573641" y="5988116"/>
                  <a:pt x="588659" y="5988116"/>
                  <a:pt x="603678" y="5988116"/>
                </a:cubicBezTo>
                <a:cubicBezTo>
                  <a:pt x="607433" y="5988116"/>
                  <a:pt x="618697" y="5991912"/>
                  <a:pt x="618697" y="5984320"/>
                </a:cubicBezTo>
                <a:cubicBezTo>
                  <a:pt x="618697" y="5969134"/>
                  <a:pt x="607433" y="5976727"/>
                  <a:pt x="603678" y="5976727"/>
                </a:cubicBezTo>
                <a:cubicBezTo>
                  <a:pt x="539848" y="5976727"/>
                  <a:pt x="476018" y="5976727"/>
                  <a:pt x="408432" y="5976727"/>
                </a:cubicBezTo>
                <a:cubicBezTo>
                  <a:pt x="385904" y="5976727"/>
                  <a:pt x="370885" y="5957744"/>
                  <a:pt x="352111" y="5938762"/>
                </a:cubicBezTo>
                <a:cubicBezTo>
                  <a:pt x="352111" y="5938762"/>
                  <a:pt x="352111" y="5934965"/>
                  <a:pt x="352111" y="5931169"/>
                </a:cubicBezTo>
                <a:cubicBezTo>
                  <a:pt x="359621" y="5919780"/>
                  <a:pt x="363376" y="5912187"/>
                  <a:pt x="367130" y="5900797"/>
                </a:cubicBezTo>
                <a:cubicBezTo>
                  <a:pt x="367130" y="5889408"/>
                  <a:pt x="378394" y="5878018"/>
                  <a:pt x="389659" y="5878018"/>
                </a:cubicBezTo>
                <a:cubicBezTo>
                  <a:pt x="419697" y="5878018"/>
                  <a:pt x="419697" y="5851443"/>
                  <a:pt x="423452" y="5832461"/>
                </a:cubicBezTo>
                <a:cubicBezTo>
                  <a:pt x="427206" y="5805886"/>
                  <a:pt x="445980" y="5786903"/>
                  <a:pt x="464754" y="5767921"/>
                </a:cubicBezTo>
                <a:cubicBezTo>
                  <a:pt x="468508" y="5760328"/>
                  <a:pt x="476018" y="5764125"/>
                  <a:pt x="479772" y="5764125"/>
                </a:cubicBezTo>
                <a:cubicBezTo>
                  <a:pt x="494791" y="5764125"/>
                  <a:pt x="509810" y="5767921"/>
                  <a:pt x="521074" y="5756532"/>
                </a:cubicBezTo>
                <a:cubicBezTo>
                  <a:pt x="524829" y="5752735"/>
                  <a:pt x="528584" y="5752735"/>
                  <a:pt x="536093" y="5752735"/>
                </a:cubicBezTo>
                <a:cubicBezTo>
                  <a:pt x="547358" y="5752735"/>
                  <a:pt x="558622" y="5752735"/>
                  <a:pt x="566131" y="5752735"/>
                </a:cubicBezTo>
                <a:cubicBezTo>
                  <a:pt x="584905" y="5748939"/>
                  <a:pt x="603678" y="5752735"/>
                  <a:pt x="618697" y="5764125"/>
                </a:cubicBezTo>
                <a:cubicBezTo>
                  <a:pt x="629961" y="5775514"/>
                  <a:pt x="644980" y="5771717"/>
                  <a:pt x="656245" y="5760328"/>
                </a:cubicBezTo>
                <a:cubicBezTo>
                  <a:pt x="665632" y="5752735"/>
                  <a:pt x="676896" y="5748939"/>
                  <a:pt x="688160" y="5745617"/>
                </a:cubicBezTo>
                <a:lnTo>
                  <a:pt x="703517" y="5739908"/>
                </a:lnTo>
                <a:lnTo>
                  <a:pt x="695462" y="5734949"/>
                </a:lnTo>
                <a:cubicBezTo>
                  <a:pt x="706729" y="5731095"/>
                  <a:pt x="717997" y="5727242"/>
                  <a:pt x="729265" y="5727242"/>
                </a:cubicBezTo>
                <a:cubicBezTo>
                  <a:pt x="744288" y="5727242"/>
                  <a:pt x="759312" y="5727242"/>
                  <a:pt x="774335" y="5727242"/>
                </a:cubicBezTo>
                <a:cubicBezTo>
                  <a:pt x="781847" y="5727242"/>
                  <a:pt x="796870" y="5727242"/>
                  <a:pt x="793114" y="5711828"/>
                </a:cubicBezTo>
                <a:cubicBezTo>
                  <a:pt x="793114" y="5704121"/>
                  <a:pt x="800626" y="5704121"/>
                  <a:pt x="804382" y="5704121"/>
                </a:cubicBezTo>
                <a:cubicBezTo>
                  <a:pt x="826917" y="5704121"/>
                  <a:pt x="849452" y="5704121"/>
                  <a:pt x="871987" y="5704121"/>
                </a:cubicBezTo>
                <a:cubicBezTo>
                  <a:pt x="875743" y="5704121"/>
                  <a:pt x="879499" y="5704121"/>
                  <a:pt x="883255" y="5704121"/>
                </a:cubicBezTo>
                <a:cubicBezTo>
                  <a:pt x="887011" y="5704121"/>
                  <a:pt x="887011" y="5700268"/>
                  <a:pt x="887011" y="5696414"/>
                </a:cubicBezTo>
                <a:cubicBezTo>
                  <a:pt x="887011" y="5696414"/>
                  <a:pt x="887011" y="5696414"/>
                  <a:pt x="887011" y="5692561"/>
                </a:cubicBezTo>
                <a:cubicBezTo>
                  <a:pt x="887011" y="5692561"/>
                  <a:pt x="883255" y="5692561"/>
                  <a:pt x="883255" y="5692561"/>
                </a:cubicBezTo>
                <a:cubicBezTo>
                  <a:pt x="856964" y="5696414"/>
                  <a:pt x="830673" y="5688708"/>
                  <a:pt x="804382" y="5684854"/>
                </a:cubicBezTo>
                <a:cubicBezTo>
                  <a:pt x="785603" y="5684854"/>
                  <a:pt x="770579" y="5684854"/>
                  <a:pt x="751800" y="5677147"/>
                </a:cubicBezTo>
                <a:cubicBezTo>
                  <a:pt x="748044" y="5673294"/>
                  <a:pt x="744288" y="5673294"/>
                  <a:pt x="744288" y="5673294"/>
                </a:cubicBezTo>
                <a:cubicBezTo>
                  <a:pt x="721753" y="5684854"/>
                  <a:pt x="702974" y="5677147"/>
                  <a:pt x="680439" y="5681001"/>
                </a:cubicBezTo>
                <a:cubicBezTo>
                  <a:pt x="672927" y="5681001"/>
                  <a:pt x="661659" y="5677147"/>
                  <a:pt x="650392" y="5684854"/>
                </a:cubicBezTo>
                <a:cubicBezTo>
                  <a:pt x="642880" y="5688708"/>
                  <a:pt x="635368" y="5684854"/>
                  <a:pt x="631612" y="5673294"/>
                </a:cubicBezTo>
                <a:cubicBezTo>
                  <a:pt x="624101" y="5657880"/>
                  <a:pt x="624101" y="5654027"/>
                  <a:pt x="639124" y="5650173"/>
                </a:cubicBezTo>
                <a:cubicBezTo>
                  <a:pt x="654147" y="5646320"/>
                  <a:pt x="657904" y="5634760"/>
                  <a:pt x="672927" y="5638613"/>
                </a:cubicBezTo>
                <a:cubicBezTo>
                  <a:pt x="684195" y="5642467"/>
                  <a:pt x="695462" y="5638613"/>
                  <a:pt x="706729" y="5638613"/>
                </a:cubicBezTo>
                <a:cubicBezTo>
                  <a:pt x="710485" y="5638613"/>
                  <a:pt x="714241" y="5638613"/>
                  <a:pt x="721753" y="5634760"/>
                </a:cubicBezTo>
                <a:cubicBezTo>
                  <a:pt x="706729" y="5634760"/>
                  <a:pt x="695462" y="5630906"/>
                  <a:pt x="684195" y="5630906"/>
                </a:cubicBezTo>
                <a:cubicBezTo>
                  <a:pt x="684195" y="5623199"/>
                  <a:pt x="680439" y="5615493"/>
                  <a:pt x="691706" y="5603932"/>
                </a:cubicBezTo>
                <a:cubicBezTo>
                  <a:pt x="695462" y="5596226"/>
                  <a:pt x="702974" y="5596226"/>
                  <a:pt x="714241" y="5596226"/>
                </a:cubicBezTo>
                <a:cubicBezTo>
                  <a:pt x="717997" y="5596226"/>
                  <a:pt x="721753" y="5592372"/>
                  <a:pt x="717997" y="5584665"/>
                </a:cubicBezTo>
                <a:cubicBezTo>
                  <a:pt x="714241" y="5584665"/>
                  <a:pt x="714241" y="5580812"/>
                  <a:pt x="710485" y="5580812"/>
                </a:cubicBezTo>
                <a:cubicBezTo>
                  <a:pt x="691706" y="5580812"/>
                  <a:pt x="672927" y="5573105"/>
                  <a:pt x="657904" y="5584665"/>
                </a:cubicBezTo>
                <a:cubicBezTo>
                  <a:pt x="646636" y="5592372"/>
                  <a:pt x="631612" y="5592372"/>
                  <a:pt x="624101" y="5584665"/>
                </a:cubicBezTo>
                <a:cubicBezTo>
                  <a:pt x="616589" y="5573105"/>
                  <a:pt x="605321" y="5573105"/>
                  <a:pt x="590298" y="5573105"/>
                </a:cubicBezTo>
                <a:cubicBezTo>
                  <a:pt x="579031" y="5573105"/>
                  <a:pt x="567763" y="5573105"/>
                  <a:pt x="567763" y="5553838"/>
                </a:cubicBezTo>
                <a:cubicBezTo>
                  <a:pt x="567763" y="5546131"/>
                  <a:pt x="556495" y="5546131"/>
                  <a:pt x="548983" y="5542277"/>
                </a:cubicBezTo>
                <a:cubicBezTo>
                  <a:pt x="541472" y="5542277"/>
                  <a:pt x="533960" y="5542277"/>
                  <a:pt x="530204" y="5542277"/>
                </a:cubicBezTo>
                <a:cubicBezTo>
                  <a:pt x="515181" y="5542277"/>
                  <a:pt x="511425" y="5534571"/>
                  <a:pt x="522693" y="5523010"/>
                </a:cubicBezTo>
                <a:cubicBezTo>
                  <a:pt x="526448" y="5515303"/>
                  <a:pt x="530204" y="5503743"/>
                  <a:pt x="541472" y="5507597"/>
                </a:cubicBezTo>
                <a:cubicBezTo>
                  <a:pt x="556495" y="5511450"/>
                  <a:pt x="571519" y="5511450"/>
                  <a:pt x="586542" y="5507597"/>
                </a:cubicBezTo>
                <a:cubicBezTo>
                  <a:pt x="605321" y="5503743"/>
                  <a:pt x="620345" y="5507597"/>
                  <a:pt x="635368" y="5507597"/>
                </a:cubicBezTo>
                <a:cubicBezTo>
                  <a:pt x="650392" y="5507597"/>
                  <a:pt x="661659" y="5499890"/>
                  <a:pt x="676683" y="5499890"/>
                </a:cubicBezTo>
                <a:lnTo>
                  <a:pt x="678503" y="5498620"/>
                </a:lnTo>
                <a:lnTo>
                  <a:pt x="656245" y="5488360"/>
                </a:lnTo>
                <a:cubicBezTo>
                  <a:pt x="644980" y="5476971"/>
                  <a:pt x="629961" y="5473175"/>
                  <a:pt x="618697" y="5484564"/>
                </a:cubicBezTo>
                <a:cubicBezTo>
                  <a:pt x="603678" y="5495953"/>
                  <a:pt x="584905" y="5499750"/>
                  <a:pt x="566131" y="5495953"/>
                </a:cubicBezTo>
                <a:cubicBezTo>
                  <a:pt x="558622" y="5495953"/>
                  <a:pt x="547358" y="5495953"/>
                  <a:pt x="536093" y="5495953"/>
                </a:cubicBezTo>
                <a:cubicBezTo>
                  <a:pt x="528584" y="5495953"/>
                  <a:pt x="524829" y="5495953"/>
                  <a:pt x="521074" y="5492157"/>
                </a:cubicBezTo>
                <a:cubicBezTo>
                  <a:pt x="509810" y="5480767"/>
                  <a:pt x="494791" y="5484564"/>
                  <a:pt x="479772" y="5484564"/>
                </a:cubicBezTo>
                <a:cubicBezTo>
                  <a:pt x="476018" y="5484564"/>
                  <a:pt x="468508" y="5488360"/>
                  <a:pt x="464754" y="5480767"/>
                </a:cubicBezTo>
                <a:cubicBezTo>
                  <a:pt x="445980" y="5461785"/>
                  <a:pt x="427206" y="5442803"/>
                  <a:pt x="423452" y="5416228"/>
                </a:cubicBezTo>
                <a:cubicBezTo>
                  <a:pt x="419697" y="5397245"/>
                  <a:pt x="419697" y="5370670"/>
                  <a:pt x="389659" y="5370670"/>
                </a:cubicBezTo>
                <a:cubicBezTo>
                  <a:pt x="378394" y="5370670"/>
                  <a:pt x="367130" y="5359281"/>
                  <a:pt x="367130" y="5347891"/>
                </a:cubicBezTo>
                <a:cubicBezTo>
                  <a:pt x="363376" y="5336502"/>
                  <a:pt x="359621" y="5328909"/>
                  <a:pt x="352111" y="5317519"/>
                </a:cubicBezTo>
                <a:cubicBezTo>
                  <a:pt x="352111" y="5313723"/>
                  <a:pt x="352111" y="5309927"/>
                  <a:pt x="352111" y="5309927"/>
                </a:cubicBezTo>
                <a:cubicBezTo>
                  <a:pt x="370885" y="5290944"/>
                  <a:pt x="385904" y="5271962"/>
                  <a:pt x="408432" y="5271962"/>
                </a:cubicBezTo>
                <a:cubicBezTo>
                  <a:pt x="476018" y="5271962"/>
                  <a:pt x="539848" y="5271962"/>
                  <a:pt x="603678" y="5271962"/>
                </a:cubicBezTo>
                <a:cubicBezTo>
                  <a:pt x="607433" y="5271962"/>
                  <a:pt x="618697" y="5279555"/>
                  <a:pt x="618697" y="5264369"/>
                </a:cubicBezTo>
                <a:cubicBezTo>
                  <a:pt x="618697" y="5256776"/>
                  <a:pt x="607433" y="5260572"/>
                  <a:pt x="603678" y="5260572"/>
                </a:cubicBezTo>
                <a:cubicBezTo>
                  <a:pt x="588659" y="5260572"/>
                  <a:pt x="573641" y="5260572"/>
                  <a:pt x="558622" y="5249183"/>
                </a:cubicBezTo>
                <a:cubicBezTo>
                  <a:pt x="524829" y="5215015"/>
                  <a:pt x="479772" y="5203626"/>
                  <a:pt x="430961" y="5199829"/>
                </a:cubicBezTo>
                <a:cubicBezTo>
                  <a:pt x="408432" y="5199829"/>
                  <a:pt x="382149" y="5203626"/>
                  <a:pt x="355866" y="5196033"/>
                </a:cubicBezTo>
                <a:cubicBezTo>
                  <a:pt x="340847" y="5188440"/>
                  <a:pt x="322074" y="5192236"/>
                  <a:pt x="307055" y="5196033"/>
                </a:cubicBezTo>
                <a:cubicBezTo>
                  <a:pt x="292036" y="5196033"/>
                  <a:pt x="277017" y="5184643"/>
                  <a:pt x="261998" y="5188440"/>
                </a:cubicBezTo>
                <a:cubicBezTo>
                  <a:pt x="254489" y="5188440"/>
                  <a:pt x="239470" y="5196033"/>
                  <a:pt x="243224" y="5180847"/>
                </a:cubicBezTo>
                <a:cubicBezTo>
                  <a:pt x="243224" y="5169457"/>
                  <a:pt x="254489" y="5177050"/>
                  <a:pt x="261998" y="5173254"/>
                </a:cubicBezTo>
                <a:cubicBezTo>
                  <a:pt x="307055" y="5169457"/>
                  <a:pt x="348357" y="5180847"/>
                  <a:pt x="393413" y="5180847"/>
                </a:cubicBezTo>
                <a:cubicBezTo>
                  <a:pt x="415942" y="5180847"/>
                  <a:pt x="427206" y="5161864"/>
                  <a:pt x="449735" y="5158068"/>
                </a:cubicBezTo>
                <a:cubicBezTo>
                  <a:pt x="449735" y="5158068"/>
                  <a:pt x="449735" y="5154271"/>
                  <a:pt x="449735" y="5150475"/>
                </a:cubicBezTo>
                <a:cubicBezTo>
                  <a:pt x="449735" y="5146679"/>
                  <a:pt x="453489" y="5139086"/>
                  <a:pt x="445980" y="5135289"/>
                </a:cubicBezTo>
                <a:cubicBezTo>
                  <a:pt x="434716" y="5135289"/>
                  <a:pt x="423452" y="5135289"/>
                  <a:pt x="412187" y="5135289"/>
                </a:cubicBezTo>
                <a:cubicBezTo>
                  <a:pt x="400923" y="5135289"/>
                  <a:pt x="397168" y="5127696"/>
                  <a:pt x="389659" y="5127696"/>
                </a:cubicBezTo>
                <a:cubicBezTo>
                  <a:pt x="385904" y="5127696"/>
                  <a:pt x="385904" y="5123900"/>
                  <a:pt x="385904" y="5120103"/>
                </a:cubicBezTo>
                <a:cubicBezTo>
                  <a:pt x="385904" y="5116307"/>
                  <a:pt x="389659" y="5116307"/>
                  <a:pt x="393413" y="5116307"/>
                </a:cubicBezTo>
                <a:cubicBezTo>
                  <a:pt x="404678" y="5116307"/>
                  <a:pt x="415942" y="5116307"/>
                  <a:pt x="427206" y="5116307"/>
                </a:cubicBezTo>
                <a:cubicBezTo>
                  <a:pt x="430961" y="5116307"/>
                  <a:pt x="438471" y="5116307"/>
                  <a:pt x="438471" y="5108714"/>
                </a:cubicBezTo>
                <a:cubicBezTo>
                  <a:pt x="438471" y="5104917"/>
                  <a:pt x="430961" y="5104917"/>
                  <a:pt x="430961" y="5101121"/>
                </a:cubicBezTo>
                <a:cubicBezTo>
                  <a:pt x="415942" y="5089732"/>
                  <a:pt x="400923" y="5082139"/>
                  <a:pt x="385904" y="5082139"/>
                </a:cubicBezTo>
                <a:cubicBezTo>
                  <a:pt x="359621" y="5082139"/>
                  <a:pt x="340847" y="5063156"/>
                  <a:pt x="314564" y="5066953"/>
                </a:cubicBezTo>
                <a:cubicBezTo>
                  <a:pt x="314564" y="5066953"/>
                  <a:pt x="314564" y="5063156"/>
                  <a:pt x="314564" y="5063156"/>
                </a:cubicBezTo>
                <a:cubicBezTo>
                  <a:pt x="314564" y="5059360"/>
                  <a:pt x="314564" y="5059360"/>
                  <a:pt x="314564" y="5055563"/>
                </a:cubicBezTo>
                <a:cubicBezTo>
                  <a:pt x="318319" y="5055563"/>
                  <a:pt x="325828" y="5055563"/>
                  <a:pt x="329583" y="5055563"/>
                </a:cubicBezTo>
                <a:cubicBezTo>
                  <a:pt x="344602" y="5051767"/>
                  <a:pt x="344602" y="5047970"/>
                  <a:pt x="340847" y="5032785"/>
                </a:cubicBezTo>
                <a:cubicBezTo>
                  <a:pt x="337093" y="5028988"/>
                  <a:pt x="337093" y="5025192"/>
                  <a:pt x="344602" y="5021395"/>
                </a:cubicBezTo>
                <a:cubicBezTo>
                  <a:pt x="355866" y="5017599"/>
                  <a:pt x="367130" y="5017599"/>
                  <a:pt x="378394" y="5010006"/>
                </a:cubicBezTo>
                <a:cubicBezTo>
                  <a:pt x="367130" y="5010006"/>
                  <a:pt x="359621" y="5010006"/>
                  <a:pt x="352111" y="5010006"/>
                </a:cubicBezTo>
                <a:cubicBezTo>
                  <a:pt x="344602" y="5010006"/>
                  <a:pt x="344602" y="5002413"/>
                  <a:pt x="348357" y="4998616"/>
                </a:cubicBezTo>
                <a:cubicBezTo>
                  <a:pt x="348357" y="4994820"/>
                  <a:pt x="355866" y="4994820"/>
                  <a:pt x="348357" y="4991023"/>
                </a:cubicBezTo>
                <a:cubicBezTo>
                  <a:pt x="348357" y="4991023"/>
                  <a:pt x="344602" y="4987227"/>
                  <a:pt x="344602" y="4991023"/>
                </a:cubicBezTo>
                <a:cubicBezTo>
                  <a:pt x="333338" y="4998616"/>
                  <a:pt x="318319" y="4994820"/>
                  <a:pt x="307055" y="4994820"/>
                </a:cubicBezTo>
                <a:cubicBezTo>
                  <a:pt x="303300" y="4994820"/>
                  <a:pt x="299545" y="4994820"/>
                  <a:pt x="299545" y="4991023"/>
                </a:cubicBezTo>
                <a:cubicBezTo>
                  <a:pt x="299545" y="4987227"/>
                  <a:pt x="299545" y="4987227"/>
                  <a:pt x="303300" y="4983431"/>
                </a:cubicBezTo>
                <a:cubicBezTo>
                  <a:pt x="310809" y="4975838"/>
                  <a:pt x="322074" y="4975838"/>
                  <a:pt x="325828" y="4968245"/>
                </a:cubicBezTo>
                <a:cubicBezTo>
                  <a:pt x="329583" y="4960652"/>
                  <a:pt x="337093" y="4956855"/>
                  <a:pt x="329583" y="4949262"/>
                </a:cubicBezTo>
                <a:cubicBezTo>
                  <a:pt x="325828" y="4945466"/>
                  <a:pt x="325828" y="4937873"/>
                  <a:pt x="322074" y="4937873"/>
                </a:cubicBezTo>
                <a:cubicBezTo>
                  <a:pt x="314564" y="4937873"/>
                  <a:pt x="307055" y="4934076"/>
                  <a:pt x="303300" y="4937873"/>
                </a:cubicBezTo>
                <a:cubicBezTo>
                  <a:pt x="288281" y="4945466"/>
                  <a:pt x="273262" y="4949262"/>
                  <a:pt x="258243" y="4953059"/>
                </a:cubicBezTo>
                <a:cubicBezTo>
                  <a:pt x="246979" y="4960652"/>
                  <a:pt x="246979" y="4956855"/>
                  <a:pt x="239470" y="4945466"/>
                </a:cubicBezTo>
                <a:cubicBezTo>
                  <a:pt x="239470" y="4937873"/>
                  <a:pt x="235715" y="4926484"/>
                  <a:pt x="228206" y="4922687"/>
                </a:cubicBezTo>
                <a:cubicBezTo>
                  <a:pt x="216941" y="4922687"/>
                  <a:pt x="209432" y="4915094"/>
                  <a:pt x="194413" y="4915094"/>
                </a:cubicBezTo>
                <a:cubicBezTo>
                  <a:pt x="186904" y="4918891"/>
                  <a:pt x="175639" y="4915094"/>
                  <a:pt x="164375" y="4918891"/>
                </a:cubicBezTo>
                <a:cubicBezTo>
                  <a:pt x="156866" y="4918891"/>
                  <a:pt x="156866" y="4911298"/>
                  <a:pt x="156866" y="4907501"/>
                </a:cubicBezTo>
                <a:cubicBezTo>
                  <a:pt x="156866" y="4899908"/>
                  <a:pt x="160620" y="4896112"/>
                  <a:pt x="164375" y="4896112"/>
                </a:cubicBezTo>
                <a:cubicBezTo>
                  <a:pt x="171885" y="4896112"/>
                  <a:pt x="171885" y="4899908"/>
                  <a:pt x="175639" y="4899908"/>
                </a:cubicBezTo>
                <a:cubicBezTo>
                  <a:pt x="194413" y="4907501"/>
                  <a:pt x="209432" y="4903705"/>
                  <a:pt x="220696" y="4888519"/>
                </a:cubicBezTo>
                <a:cubicBezTo>
                  <a:pt x="224451" y="4880926"/>
                  <a:pt x="216941" y="4873333"/>
                  <a:pt x="224451" y="4865740"/>
                </a:cubicBezTo>
                <a:cubicBezTo>
                  <a:pt x="235715" y="4865740"/>
                  <a:pt x="246979" y="4865740"/>
                  <a:pt x="258243" y="4865740"/>
                </a:cubicBezTo>
                <a:cubicBezTo>
                  <a:pt x="265753" y="4861944"/>
                  <a:pt x="277017" y="4869537"/>
                  <a:pt x="288281" y="4861944"/>
                </a:cubicBezTo>
                <a:cubicBezTo>
                  <a:pt x="299545" y="4850554"/>
                  <a:pt x="303300" y="4865740"/>
                  <a:pt x="314564" y="4865740"/>
                </a:cubicBezTo>
                <a:cubicBezTo>
                  <a:pt x="348357" y="4861944"/>
                  <a:pt x="378394" y="4873333"/>
                  <a:pt x="408432" y="4869537"/>
                </a:cubicBezTo>
                <a:cubicBezTo>
                  <a:pt x="423452" y="4869537"/>
                  <a:pt x="434716" y="4869537"/>
                  <a:pt x="449735" y="4869537"/>
                </a:cubicBezTo>
                <a:cubicBezTo>
                  <a:pt x="472263" y="4869537"/>
                  <a:pt x="491037" y="4869537"/>
                  <a:pt x="513565" y="4888519"/>
                </a:cubicBezTo>
                <a:cubicBezTo>
                  <a:pt x="517320" y="4884722"/>
                  <a:pt x="517320" y="4877129"/>
                  <a:pt x="521074" y="4877129"/>
                </a:cubicBezTo>
                <a:cubicBezTo>
                  <a:pt x="536093" y="4858147"/>
                  <a:pt x="539848" y="4858147"/>
                  <a:pt x="562376" y="4873333"/>
                </a:cubicBezTo>
                <a:cubicBezTo>
                  <a:pt x="569886" y="4880926"/>
                  <a:pt x="581150" y="4888519"/>
                  <a:pt x="592414" y="4888519"/>
                </a:cubicBezTo>
                <a:cubicBezTo>
                  <a:pt x="603678" y="4892315"/>
                  <a:pt x="611188" y="4899908"/>
                  <a:pt x="618697" y="4896112"/>
                </a:cubicBezTo>
                <a:cubicBezTo>
                  <a:pt x="637471" y="4888519"/>
                  <a:pt x="659999" y="4888519"/>
                  <a:pt x="671263" y="4865740"/>
                </a:cubicBezTo>
                <a:cubicBezTo>
                  <a:pt x="678773" y="4854351"/>
                  <a:pt x="690037" y="4846758"/>
                  <a:pt x="701301" y="4850554"/>
                </a:cubicBezTo>
                <a:cubicBezTo>
                  <a:pt x="708811" y="4858147"/>
                  <a:pt x="716320" y="4858147"/>
                  <a:pt x="723830" y="4858147"/>
                </a:cubicBezTo>
                <a:cubicBezTo>
                  <a:pt x="735094" y="4858147"/>
                  <a:pt x="742603" y="4861944"/>
                  <a:pt x="742603" y="4869537"/>
                </a:cubicBezTo>
                <a:cubicBezTo>
                  <a:pt x="746358" y="4877129"/>
                  <a:pt x="750113" y="4880926"/>
                  <a:pt x="750113" y="4888519"/>
                </a:cubicBezTo>
                <a:cubicBezTo>
                  <a:pt x="757622" y="4903705"/>
                  <a:pt x="772641" y="4899908"/>
                  <a:pt x="780150" y="4888519"/>
                </a:cubicBezTo>
                <a:cubicBezTo>
                  <a:pt x="783905" y="4880926"/>
                  <a:pt x="787660" y="4869537"/>
                  <a:pt x="795169" y="4869537"/>
                </a:cubicBezTo>
                <a:lnTo>
                  <a:pt x="802294" y="4870566"/>
                </a:lnTo>
                <a:lnTo>
                  <a:pt x="834077" y="4868245"/>
                </a:lnTo>
                <a:cubicBezTo>
                  <a:pt x="849100" y="4868245"/>
                  <a:pt x="864124" y="4868245"/>
                  <a:pt x="879147" y="4868245"/>
                </a:cubicBezTo>
                <a:lnTo>
                  <a:pt x="881239" y="4868150"/>
                </a:lnTo>
                <a:lnTo>
                  <a:pt x="889037" y="4854351"/>
                </a:lnTo>
                <a:lnTo>
                  <a:pt x="889298" y="4853737"/>
                </a:lnTo>
                <a:lnTo>
                  <a:pt x="856612" y="4852203"/>
                </a:lnTo>
                <a:cubicBezTo>
                  <a:pt x="852856" y="4850969"/>
                  <a:pt x="849100" y="4850969"/>
                  <a:pt x="849100" y="4850969"/>
                </a:cubicBezTo>
                <a:cubicBezTo>
                  <a:pt x="826565" y="4854671"/>
                  <a:pt x="807786" y="4852203"/>
                  <a:pt x="785251" y="4853437"/>
                </a:cubicBezTo>
                <a:cubicBezTo>
                  <a:pt x="777739" y="4853437"/>
                  <a:pt x="766472" y="4852203"/>
                  <a:pt x="755204" y="4854671"/>
                </a:cubicBezTo>
                <a:cubicBezTo>
                  <a:pt x="747692" y="4855905"/>
                  <a:pt x="740181" y="4854671"/>
                  <a:pt x="736425" y="4850969"/>
                </a:cubicBezTo>
                <a:cubicBezTo>
                  <a:pt x="728913" y="4846033"/>
                  <a:pt x="728913" y="4844799"/>
                  <a:pt x="743936" y="4843565"/>
                </a:cubicBezTo>
                <a:cubicBezTo>
                  <a:pt x="758960" y="4842331"/>
                  <a:pt x="762716" y="4838629"/>
                  <a:pt x="777739" y="4839863"/>
                </a:cubicBezTo>
                <a:cubicBezTo>
                  <a:pt x="789007" y="4841097"/>
                  <a:pt x="800274" y="4839863"/>
                  <a:pt x="811542" y="4839863"/>
                </a:cubicBezTo>
                <a:cubicBezTo>
                  <a:pt x="815298" y="4839863"/>
                  <a:pt x="819054" y="4839863"/>
                  <a:pt x="826565" y="4838629"/>
                </a:cubicBezTo>
                <a:cubicBezTo>
                  <a:pt x="811542" y="4838629"/>
                  <a:pt x="800274" y="4837395"/>
                  <a:pt x="789007" y="4837395"/>
                </a:cubicBezTo>
                <a:cubicBezTo>
                  <a:pt x="789007" y="4834927"/>
                  <a:pt x="785251" y="4832459"/>
                  <a:pt x="796518" y="4828757"/>
                </a:cubicBezTo>
                <a:cubicBezTo>
                  <a:pt x="800274" y="4826289"/>
                  <a:pt x="807786" y="4826289"/>
                  <a:pt x="819054" y="4826289"/>
                </a:cubicBezTo>
                <a:cubicBezTo>
                  <a:pt x="822809" y="4826289"/>
                  <a:pt x="826565" y="4825055"/>
                  <a:pt x="822809" y="4822587"/>
                </a:cubicBezTo>
                <a:cubicBezTo>
                  <a:pt x="819054" y="4822587"/>
                  <a:pt x="819054" y="4821353"/>
                  <a:pt x="815298" y="4821353"/>
                </a:cubicBezTo>
                <a:cubicBezTo>
                  <a:pt x="796518" y="4821353"/>
                  <a:pt x="777739" y="4818885"/>
                  <a:pt x="762716" y="4822587"/>
                </a:cubicBezTo>
                <a:cubicBezTo>
                  <a:pt x="751448" y="4825055"/>
                  <a:pt x="736425" y="4825055"/>
                  <a:pt x="728913" y="4822587"/>
                </a:cubicBezTo>
                <a:cubicBezTo>
                  <a:pt x="721401" y="4818885"/>
                  <a:pt x="710134" y="4818885"/>
                  <a:pt x="695110" y="4818885"/>
                </a:cubicBezTo>
                <a:cubicBezTo>
                  <a:pt x="683843" y="4818885"/>
                  <a:pt x="672575" y="4818885"/>
                  <a:pt x="672575" y="4812715"/>
                </a:cubicBezTo>
                <a:cubicBezTo>
                  <a:pt x="672575" y="4810247"/>
                  <a:pt x="661308" y="4810247"/>
                  <a:pt x="653796" y="4809013"/>
                </a:cubicBezTo>
                <a:cubicBezTo>
                  <a:pt x="646284" y="4809013"/>
                  <a:pt x="638772" y="4809013"/>
                  <a:pt x="635017" y="4809013"/>
                </a:cubicBezTo>
                <a:cubicBezTo>
                  <a:pt x="619993" y="4809013"/>
                  <a:pt x="616237" y="4806545"/>
                  <a:pt x="627505" y="4802843"/>
                </a:cubicBezTo>
                <a:cubicBezTo>
                  <a:pt x="631261" y="4800375"/>
                  <a:pt x="635017" y="4796673"/>
                  <a:pt x="646284" y="4797907"/>
                </a:cubicBezTo>
                <a:cubicBezTo>
                  <a:pt x="661308" y="4799141"/>
                  <a:pt x="676331" y="4799141"/>
                  <a:pt x="691354" y="4797907"/>
                </a:cubicBezTo>
                <a:cubicBezTo>
                  <a:pt x="710134" y="4796673"/>
                  <a:pt x="725157" y="4797907"/>
                  <a:pt x="740181" y="4797907"/>
                </a:cubicBezTo>
                <a:cubicBezTo>
                  <a:pt x="755204" y="4797907"/>
                  <a:pt x="766472" y="4795439"/>
                  <a:pt x="781495" y="4795439"/>
                </a:cubicBezTo>
                <a:cubicBezTo>
                  <a:pt x="792763" y="4795439"/>
                  <a:pt x="796518" y="4791737"/>
                  <a:pt x="796518" y="4785567"/>
                </a:cubicBezTo>
                <a:cubicBezTo>
                  <a:pt x="792763" y="4783098"/>
                  <a:pt x="807786" y="4778162"/>
                  <a:pt x="815298" y="4779396"/>
                </a:cubicBezTo>
                <a:cubicBezTo>
                  <a:pt x="830321" y="4779396"/>
                  <a:pt x="841589" y="4776928"/>
                  <a:pt x="856612" y="4780630"/>
                </a:cubicBezTo>
                <a:cubicBezTo>
                  <a:pt x="864124" y="4781864"/>
                  <a:pt x="875391" y="4780630"/>
                  <a:pt x="875391" y="4778162"/>
                </a:cubicBezTo>
                <a:cubicBezTo>
                  <a:pt x="875391" y="4773226"/>
                  <a:pt x="882903" y="4774460"/>
                  <a:pt x="890415" y="4775694"/>
                </a:cubicBezTo>
                <a:cubicBezTo>
                  <a:pt x="912950" y="4776928"/>
                  <a:pt x="912950" y="4776928"/>
                  <a:pt x="935485" y="4775694"/>
                </a:cubicBezTo>
                <a:cubicBezTo>
                  <a:pt x="950509" y="4774460"/>
                  <a:pt x="965532" y="4773226"/>
                  <a:pt x="980555" y="4773226"/>
                </a:cubicBezTo>
                <a:cubicBezTo>
                  <a:pt x="999335" y="4771992"/>
                  <a:pt x="1021870" y="4770758"/>
                  <a:pt x="1040649" y="4770758"/>
                </a:cubicBezTo>
                <a:lnTo>
                  <a:pt x="1047947" y="4770758"/>
                </a:lnTo>
                <a:lnTo>
                  <a:pt x="1047303" y="4770433"/>
                </a:lnTo>
                <a:cubicBezTo>
                  <a:pt x="1047303" y="4769009"/>
                  <a:pt x="1050119" y="4767111"/>
                  <a:pt x="1055751" y="4763314"/>
                </a:cubicBezTo>
                <a:cubicBezTo>
                  <a:pt x="1063260" y="4755721"/>
                  <a:pt x="1063260" y="4755721"/>
                  <a:pt x="1055751" y="4751925"/>
                </a:cubicBezTo>
                <a:cubicBezTo>
                  <a:pt x="1051996" y="4750026"/>
                  <a:pt x="1049180" y="4748128"/>
                  <a:pt x="1047772" y="4745756"/>
                </a:cubicBezTo>
                <a:lnTo>
                  <a:pt x="1048128" y="4738922"/>
                </a:lnTo>
                <a:lnTo>
                  <a:pt x="1009189" y="4744253"/>
                </a:lnTo>
                <a:cubicBezTo>
                  <a:pt x="1005434" y="4748050"/>
                  <a:pt x="1001679" y="4748050"/>
                  <a:pt x="997924" y="4744253"/>
                </a:cubicBezTo>
                <a:cubicBezTo>
                  <a:pt x="967887" y="4732864"/>
                  <a:pt x="937849" y="4740457"/>
                  <a:pt x="907811" y="4736660"/>
                </a:cubicBezTo>
                <a:cubicBezTo>
                  <a:pt x="889037" y="4736660"/>
                  <a:pt x="866509" y="4740457"/>
                  <a:pt x="851490" y="4748050"/>
                </a:cubicBezTo>
                <a:cubicBezTo>
                  <a:pt x="832717" y="4751846"/>
                  <a:pt x="813943" y="4755643"/>
                  <a:pt x="798924" y="4751846"/>
                </a:cubicBezTo>
                <a:cubicBezTo>
                  <a:pt x="783905" y="4744253"/>
                  <a:pt x="765132" y="4748050"/>
                  <a:pt x="750113" y="4740457"/>
                </a:cubicBezTo>
                <a:cubicBezTo>
                  <a:pt x="708811" y="4717678"/>
                  <a:pt x="663754" y="4706289"/>
                  <a:pt x="618697" y="4706289"/>
                </a:cubicBezTo>
                <a:cubicBezTo>
                  <a:pt x="592414" y="4706289"/>
                  <a:pt x="569886" y="4706289"/>
                  <a:pt x="543603" y="4706289"/>
                </a:cubicBezTo>
                <a:cubicBezTo>
                  <a:pt x="539848" y="4706289"/>
                  <a:pt x="532339" y="4710085"/>
                  <a:pt x="528584" y="4702492"/>
                </a:cubicBezTo>
                <a:cubicBezTo>
                  <a:pt x="524829" y="4694899"/>
                  <a:pt x="532339" y="4687306"/>
                  <a:pt x="536093" y="4687306"/>
                </a:cubicBezTo>
                <a:cubicBezTo>
                  <a:pt x="551112" y="4683510"/>
                  <a:pt x="562376" y="4675917"/>
                  <a:pt x="577395" y="4672120"/>
                </a:cubicBezTo>
                <a:cubicBezTo>
                  <a:pt x="596169" y="4668324"/>
                  <a:pt x="614943" y="4668324"/>
                  <a:pt x="633716" y="4656935"/>
                </a:cubicBezTo>
                <a:cubicBezTo>
                  <a:pt x="626207" y="4653138"/>
                  <a:pt x="626207" y="4645545"/>
                  <a:pt x="618697" y="4645545"/>
                </a:cubicBezTo>
                <a:cubicBezTo>
                  <a:pt x="603678" y="4645545"/>
                  <a:pt x="592414" y="4634156"/>
                  <a:pt x="581150" y="4630359"/>
                </a:cubicBezTo>
                <a:cubicBezTo>
                  <a:pt x="577395" y="4630359"/>
                  <a:pt x="573641" y="4622766"/>
                  <a:pt x="573641" y="4618970"/>
                </a:cubicBezTo>
                <a:cubicBezTo>
                  <a:pt x="577395" y="4611377"/>
                  <a:pt x="581150" y="4615173"/>
                  <a:pt x="584905" y="4615173"/>
                </a:cubicBezTo>
                <a:cubicBezTo>
                  <a:pt x="588659" y="4615173"/>
                  <a:pt x="592414" y="4615173"/>
                  <a:pt x="599924" y="4615173"/>
                </a:cubicBezTo>
                <a:cubicBezTo>
                  <a:pt x="618697" y="4607580"/>
                  <a:pt x="637471" y="4622766"/>
                  <a:pt x="659999" y="4618970"/>
                </a:cubicBezTo>
                <a:cubicBezTo>
                  <a:pt x="671263" y="4618970"/>
                  <a:pt x="686282" y="4618970"/>
                  <a:pt x="697546" y="4618970"/>
                </a:cubicBezTo>
                <a:cubicBezTo>
                  <a:pt x="708811" y="4622766"/>
                  <a:pt x="716320" y="4611377"/>
                  <a:pt x="731339" y="4611377"/>
                </a:cubicBezTo>
                <a:cubicBezTo>
                  <a:pt x="768886" y="4618970"/>
                  <a:pt x="806433" y="4603784"/>
                  <a:pt x="843981" y="4607580"/>
                </a:cubicBezTo>
                <a:cubicBezTo>
                  <a:pt x="847735" y="4607580"/>
                  <a:pt x="851490" y="4607580"/>
                  <a:pt x="855245" y="4603784"/>
                </a:cubicBezTo>
                <a:cubicBezTo>
                  <a:pt x="859000" y="4599988"/>
                  <a:pt x="862754" y="4599988"/>
                  <a:pt x="862754" y="4599988"/>
                </a:cubicBezTo>
                <a:cubicBezTo>
                  <a:pt x="877773" y="4611377"/>
                  <a:pt x="892792" y="4607580"/>
                  <a:pt x="907811" y="4615173"/>
                </a:cubicBezTo>
                <a:cubicBezTo>
                  <a:pt x="926585" y="4622766"/>
                  <a:pt x="945358" y="4626563"/>
                  <a:pt x="960377" y="4607580"/>
                </a:cubicBezTo>
                <a:cubicBezTo>
                  <a:pt x="964132" y="4607580"/>
                  <a:pt x="964132" y="4607580"/>
                  <a:pt x="967887" y="4607580"/>
                </a:cubicBezTo>
                <a:cubicBezTo>
                  <a:pt x="982905" y="4607580"/>
                  <a:pt x="997924" y="4603784"/>
                  <a:pt x="1009189" y="4607580"/>
                </a:cubicBezTo>
                <a:cubicBezTo>
                  <a:pt x="1027962" y="4607580"/>
                  <a:pt x="1039226" y="4596191"/>
                  <a:pt x="1054245" y="4599988"/>
                </a:cubicBezTo>
                <a:lnTo>
                  <a:pt x="1067911" y="4599988"/>
                </a:lnTo>
                <a:lnTo>
                  <a:pt x="1068423" y="4593422"/>
                </a:lnTo>
                <a:cubicBezTo>
                  <a:pt x="1067954" y="4587728"/>
                  <a:pt x="1065138" y="4582982"/>
                  <a:pt x="1055751" y="4581084"/>
                </a:cubicBezTo>
                <a:cubicBezTo>
                  <a:pt x="1055751" y="4581084"/>
                  <a:pt x="1055751" y="4577287"/>
                  <a:pt x="1055751" y="4573491"/>
                </a:cubicBezTo>
                <a:cubicBezTo>
                  <a:pt x="1059506" y="4569695"/>
                  <a:pt x="1063260" y="4573491"/>
                  <a:pt x="1067015" y="4569695"/>
                </a:cubicBezTo>
                <a:cubicBezTo>
                  <a:pt x="1078279" y="4569695"/>
                  <a:pt x="1093298" y="4573491"/>
                  <a:pt x="1104562" y="4569695"/>
                </a:cubicBezTo>
                <a:cubicBezTo>
                  <a:pt x="1104562" y="4569695"/>
                  <a:pt x="1108317" y="4565898"/>
                  <a:pt x="1108317" y="4562102"/>
                </a:cubicBezTo>
                <a:cubicBezTo>
                  <a:pt x="1104562" y="4562102"/>
                  <a:pt x="1104562" y="4558305"/>
                  <a:pt x="1104562" y="4558305"/>
                </a:cubicBezTo>
                <a:cubicBezTo>
                  <a:pt x="1093298" y="4558305"/>
                  <a:pt x="1078279" y="4558305"/>
                  <a:pt x="1067015" y="4558305"/>
                </a:cubicBezTo>
                <a:cubicBezTo>
                  <a:pt x="1055751" y="4558305"/>
                  <a:pt x="1040732" y="4558305"/>
                  <a:pt x="1029468" y="4558305"/>
                </a:cubicBezTo>
                <a:cubicBezTo>
                  <a:pt x="1021958" y="4558305"/>
                  <a:pt x="1014449" y="4558305"/>
                  <a:pt x="1010694" y="4558305"/>
                </a:cubicBezTo>
                <a:lnTo>
                  <a:pt x="1004133" y="4554159"/>
                </a:lnTo>
                <a:lnTo>
                  <a:pt x="966941" y="4552002"/>
                </a:lnTo>
                <a:cubicBezTo>
                  <a:pt x="959430" y="4552002"/>
                  <a:pt x="948162" y="4550768"/>
                  <a:pt x="940650" y="4552002"/>
                </a:cubicBezTo>
                <a:cubicBezTo>
                  <a:pt x="929383" y="4554470"/>
                  <a:pt x="914359" y="4553236"/>
                  <a:pt x="903092" y="4553236"/>
                </a:cubicBezTo>
                <a:cubicBezTo>
                  <a:pt x="891824" y="4553236"/>
                  <a:pt x="876801" y="4555704"/>
                  <a:pt x="865533" y="4552002"/>
                </a:cubicBezTo>
                <a:cubicBezTo>
                  <a:pt x="858021" y="4549534"/>
                  <a:pt x="854266" y="4553236"/>
                  <a:pt x="846754" y="4553236"/>
                </a:cubicBezTo>
                <a:cubicBezTo>
                  <a:pt x="801683" y="4553236"/>
                  <a:pt x="752857" y="4553236"/>
                  <a:pt x="704031" y="4553236"/>
                </a:cubicBezTo>
                <a:cubicBezTo>
                  <a:pt x="673984" y="4549534"/>
                  <a:pt x="643937" y="4552002"/>
                  <a:pt x="613891" y="4552002"/>
                </a:cubicBezTo>
                <a:cubicBezTo>
                  <a:pt x="606379" y="4552002"/>
                  <a:pt x="598867" y="4550768"/>
                  <a:pt x="595111" y="4548300"/>
                </a:cubicBezTo>
                <a:cubicBezTo>
                  <a:pt x="606379" y="4547066"/>
                  <a:pt x="617646" y="4545832"/>
                  <a:pt x="628914" y="4545832"/>
                </a:cubicBezTo>
                <a:cubicBezTo>
                  <a:pt x="643937" y="4545832"/>
                  <a:pt x="658961" y="4545832"/>
                  <a:pt x="673984" y="4545832"/>
                </a:cubicBezTo>
                <a:cubicBezTo>
                  <a:pt x="681496" y="4545832"/>
                  <a:pt x="696519" y="4545832"/>
                  <a:pt x="692764" y="4540896"/>
                </a:cubicBezTo>
                <a:cubicBezTo>
                  <a:pt x="692764" y="4538428"/>
                  <a:pt x="700275" y="4538428"/>
                  <a:pt x="704031" y="4538428"/>
                </a:cubicBezTo>
                <a:cubicBezTo>
                  <a:pt x="726566" y="4538428"/>
                  <a:pt x="749101" y="4538428"/>
                  <a:pt x="771637" y="4538428"/>
                </a:cubicBezTo>
                <a:cubicBezTo>
                  <a:pt x="775392" y="4538428"/>
                  <a:pt x="779148" y="4538428"/>
                  <a:pt x="782904" y="4538428"/>
                </a:cubicBezTo>
                <a:cubicBezTo>
                  <a:pt x="786660" y="4538428"/>
                  <a:pt x="786660" y="4537194"/>
                  <a:pt x="786660" y="4535960"/>
                </a:cubicBezTo>
                <a:cubicBezTo>
                  <a:pt x="786660" y="4535960"/>
                  <a:pt x="786660" y="4535960"/>
                  <a:pt x="786660" y="4534726"/>
                </a:cubicBezTo>
                <a:cubicBezTo>
                  <a:pt x="786660" y="4534726"/>
                  <a:pt x="782904" y="4534726"/>
                  <a:pt x="782904" y="4534726"/>
                </a:cubicBezTo>
                <a:cubicBezTo>
                  <a:pt x="756613" y="4535960"/>
                  <a:pt x="730322" y="4533492"/>
                  <a:pt x="704031" y="4532258"/>
                </a:cubicBezTo>
                <a:cubicBezTo>
                  <a:pt x="685252" y="4532258"/>
                  <a:pt x="670228" y="4532258"/>
                  <a:pt x="651449" y="4529790"/>
                </a:cubicBezTo>
                <a:cubicBezTo>
                  <a:pt x="647693" y="4528556"/>
                  <a:pt x="643937" y="4528556"/>
                  <a:pt x="643937" y="4528556"/>
                </a:cubicBezTo>
                <a:cubicBezTo>
                  <a:pt x="621402" y="4532258"/>
                  <a:pt x="602623" y="4529790"/>
                  <a:pt x="580088" y="4531024"/>
                </a:cubicBezTo>
                <a:cubicBezTo>
                  <a:pt x="572576" y="4531024"/>
                  <a:pt x="561309" y="4529790"/>
                  <a:pt x="550041" y="4532258"/>
                </a:cubicBezTo>
                <a:cubicBezTo>
                  <a:pt x="542529" y="4533492"/>
                  <a:pt x="535018" y="4532258"/>
                  <a:pt x="531262" y="4528556"/>
                </a:cubicBezTo>
                <a:cubicBezTo>
                  <a:pt x="523750" y="4523620"/>
                  <a:pt x="523750" y="4522386"/>
                  <a:pt x="538773" y="4521152"/>
                </a:cubicBezTo>
                <a:cubicBezTo>
                  <a:pt x="553797" y="4519918"/>
                  <a:pt x="557553" y="4516216"/>
                  <a:pt x="572576" y="4517450"/>
                </a:cubicBezTo>
                <a:cubicBezTo>
                  <a:pt x="583844" y="4518684"/>
                  <a:pt x="595111" y="4517450"/>
                  <a:pt x="606379" y="4517450"/>
                </a:cubicBezTo>
                <a:cubicBezTo>
                  <a:pt x="610135" y="4517450"/>
                  <a:pt x="613891" y="4517450"/>
                  <a:pt x="621402" y="4516216"/>
                </a:cubicBezTo>
                <a:cubicBezTo>
                  <a:pt x="606379" y="4516216"/>
                  <a:pt x="595111" y="4514982"/>
                  <a:pt x="583844" y="4514982"/>
                </a:cubicBezTo>
                <a:cubicBezTo>
                  <a:pt x="583844" y="4512514"/>
                  <a:pt x="580088" y="4510046"/>
                  <a:pt x="591355" y="4506344"/>
                </a:cubicBezTo>
                <a:cubicBezTo>
                  <a:pt x="595111" y="4503876"/>
                  <a:pt x="602623" y="4503876"/>
                  <a:pt x="613891" y="4503876"/>
                </a:cubicBezTo>
                <a:cubicBezTo>
                  <a:pt x="617646" y="4503876"/>
                  <a:pt x="621402" y="4502642"/>
                  <a:pt x="617646" y="4500174"/>
                </a:cubicBezTo>
                <a:cubicBezTo>
                  <a:pt x="613891" y="4500174"/>
                  <a:pt x="613891" y="4498940"/>
                  <a:pt x="610135" y="4498940"/>
                </a:cubicBezTo>
                <a:cubicBezTo>
                  <a:pt x="591355" y="4498940"/>
                  <a:pt x="572576" y="4496472"/>
                  <a:pt x="557553" y="4500174"/>
                </a:cubicBezTo>
                <a:cubicBezTo>
                  <a:pt x="546285" y="4502642"/>
                  <a:pt x="531262" y="4502642"/>
                  <a:pt x="523750" y="4500174"/>
                </a:cubicBezTo>
                <a:cubicBezTo>
                  <a:pt x="516238" y="4496472"/>
                  <a:pt x="504971" y="4496472"/>
                  <a:pt x="489947" y="4496472"/>
                </a:cubicBezTo>
                <a:cubicBezTo>
                  <a:pt x="478680" y="4496472"/>
                  <a:pt x="467412" y="4496472"/>
                  <a:pt x="467412" y="4490302"/>
                </a:cubicBezTo>
                <a:cubicBezTo>
                  <a:pt x="467412" y="4487834"/>
                  <a:pt x="456145" y="4487834"/>
                  <a:pt x="448633" y="4486600"/>
                </a:cubicBezTo>
                <a:cubicBezTo>
                  <a:pt x="441121" y="4486600"/>
                  <a:pt x="433609" y="4486600"/>
                  <a:pt x="429854" y="4486600"/>
                </a:cubicBezTo>
                <a:cubicBezTo>
                  <a:pt x="414830" y="4486600"/>
                  <a:pt x="411074" y="4484132"/>
                  <a:pt x="422342" y="4480430"/>
                </a:cubicBezTo>
                <a:cubicBezTo>
                  <a:pt x="426098" y="4477962"/>
                  <a:pt x="429854" y="4474260"/>
                  <a:pt x="441121" y="4475494"/>
                </a:cubicBezTo>
                <a:cubicBezTo>
                  <a:pt x="456145" y="4476728"/>
                  <a:pt x="471168" y="4476728"/>
                  <a:pt x="486191" y="4475494"/>
                </a:cubicBezTo>
                <a:cubicBezTo>
                  <a:pt x="504971" y="4474260"/>
                  <a:pt x="519994" y="4475494"/>
                  <a:pt x="535018" y="4475494"/>
                </a:cubicBezTo>
                <a:cubicBezTo>
                  <a:pt x="550041" y="4475494"/>
                  <a:pt x="561309" y="4473026"/>
                  <a:pt x="576332" y="4473026"/>
                </a:cubicBezTo>
                <a:cubicBezTo>
                  <a:pt x="587600" y="4473026"/>
                  <a:pt x="591355" y="4469324"/>
                  <a:pt x="591355" y="4463154"/>
                </a:cubicBezTo>
                <a:cubicBezTo>
                  <a:pt x="587600" y="4460685"/>
                  <a:pt x="602623" y="4455749"/>
                  <a:pt x="610135" y="4456983"/>
                </a:cubicBezTo>
                <a:cubicBezTo>
                  <a:pt x="625158" y="4456983"/>
                  <a:pt x="636426" y="4454515"/>
                  <a:pt x="651449" y="4458217"/>
                </a:cubicBezTo>
                <a:cubicBezTo>
                  <a:pt x="658961" y="4459451"/>
                  <a:pt x="670228" y="4458217"/>
                  <a:pt x="670228" y="4455749"/>
                </a:cubicBezTo>
                <a:cubicBezTo>
                  <a:pt x="670228" y="4450813"/>
                  <a:pt x="677740" y="4452047"/>
                  <a:pt x="685252" y="4453281"/>
                </a:cubicBezTo>
                <a:cubicBezTo>
                  <a:pt x="707787" y="4454515"/>
                  <a:pt x="707787" y="4454515"/>
                  <a:pt x="730322" y="4453281"/>
                </a:cubicBezTo>
                <a:cubicBezTo>
                  <a:pt x="745346" y="4452047"/>
                  <a:pt x="760369" y="4450813"/>
                  <a:pt x="775392" y="4450813"/>
                </a:cubicBezTo>
                <a:cubicBezTo>
                  <a:pt x="794172" y="4449579"/>
                  <a:pt x="816707" y="4448345"/>
                  <a:pt x="835486" y="4448345"/>
                </a:cubicBezTo>
                <a:cubicBezTo>
                  <a:pt x="839242" y="4448345"/>
                  <a:pt x="839242" y="4448345"/>
                  <a:pt x="842998" y="4448345"/>
                </a:cubicBezTo>
                <a:cubicBezTo>
                  <a:pt x="846754" y="4448345"/>
                  <a:pt x="842998" y="4444643"/>
                  <a:pt x="850510" y="4444643"/>
                </a:cubicBezTo>
                <a:cubicBezTo>
                  <a:pt x="858021" y="4445877"/>
                  <a:pt x="861777" y="4447111"/>
                  <a:pt x="865533" y="4447111"/>
                </a:cubicBezTo>
                <a:cubicBezTo>
                  <a:pt x="876801" y="4447111"/>
                  <a:pt x="884312" y="4444643"/>
                  <a:pt x="891824" y="4444643"/>
                </a:cubicBezTo>
                <a:cubicBezTo>
                  <a:pt x="903092" y="4444643"/>
                  <a:pt x="910603" y="4445877"/>
                  <a:pt x="918115" y="4444643"/>
                </a:cubicBezTo>
                <a:cubicBezTo>
                  <a:pt x="925627" y="4443409"/>
                  <a:pt x="929383" y="4443409"/>
                  <a:pt x="936894" y="4443409"/>
                </a:cubicBezTo>
                <a:lnTo>
                  <a:pt x="937384" y="4443382"/>
                </a:lnTo>
                <a:lnTo>
                  <a:pt x="939354" y="4440615"/>
                </a:lnTo>
                <a:cubicBezTo>
                  <a:pt x="946864" y="4433022"/>
                  <a:pt x="961883" y="4429225"/>
                  <a:pt x="969392" y="4414039"/>
                </a:cubicBezTo>
                <a:lnTo>
                  <a:pt x="962015" y="4412998"/>
                </a:lnTo>
                <a:lnTo>
                  <a:pt x="916615" y="4411985"/>
                </a:lnTo>
                <a:cubicBezTo>
                  <a:pt x="871558" y="4404392"/>
                  <a:pt x="826502" y="4408189"/>
                  <a:pt x="781445" y="4404392"/>
                </a:cubicBezTo>
                <a:cubicBezTo>
                  <a:pt x="773935" y="4404392"/>
                  <a:pt x="770181" y="4408189"/>
                  <a:pt x="766426" y="4400596"/>
                </a:cubicBezTo>
                <a:cubicBezTo>
                  <a:pt x="766426" y="4393003"/>
                  <a:pt x="773935" y="4385410"/>
                  <a:pt x="777690" y="4385410"/>
                </a:cubicBezTo>
                <a:cubicBezTo>
                  <a:pt x="788954" y="4385410"/>
                  <a:pt x="800218" y="4381614"/>
                  <a:pt x="811483" y="4389206"/>
                </a:cubicBezTo>
                <a:cubicBezTo>
                  <a:pt x="830256" y="4396799"/>
                  <a:pt x="852785" y="4389206"/>
                  <a:pt x="871558" y="4393003"/>
                </a:cubicBezTo>
                <a:cubicBezTo>
                  <a:pt x="882822" y="4381614"/>
                  <a:pt x="894087" y="4385410"/>
                  <a:pt x="901596" y="4385410"/>
                </a:cubicBezTo>
                <a:cubicBezTo>
                  <a:pt x="916615" y="4385410"/>
                  <a:pt x="927879" y="4385410"/>
                  <a:pt x="931634" y="4370224"/>
                </a:cubicBezTo>
                <a:cubicBezTo>
                  <a:pt x="931634" y="4362631"/>
                  <a:pt x="939143" y="4358835"/>
                  <a:pt x="942898" y="4355038"/>
                </a:cubicBezTo>
                <a:cubicBezTo>
                  <a:pt x="939143" y="4347445"/>
                  <a:pt x="927879" y="4355038"/>
                  <a:pt x="924124" y="4351242"/>
                </a:cubicBezTo>
                <a:cubicBezTo>
                  <a:pt x="886577" y="4351242"/>
                  <a:pt x="852785" y="4351242"/>
                  <a:pt x="818992" y="4351242"/>
                </a:cubicBezTo>
                <a:cubicBezTo>
                  <a:pt x="796464" y="4351242"/>
                  <a:pt x="777690" y="4355038"/>
                  <a:pt x="755162" y="4347445"/>
                </a:cubicBezTo>
                <a:cubicBezTo>
                  <a:pt x="740143" y="4339852"/>
                  <a:pt x="725124" y="4336056"/>
                  <a:pt x="706350" y="4339852"/>
                </a:cubicBezTo>
                <a:cubicBezTo>
                  <a:pt x="698841" y="4339852"/>
                  <a:pt x="695086" y="4336056"/>
                  <a:pt x="691331" y="4332260"/>
                </a:cubicBezTo>
                <a:cubicBezTo>
                  <a:pt x="687577" y="4328463"/>
                  <a:pt x="687577" y="4324667"/>
                  <a:pt x="691331" y="4320870"/>
                </a:cubicBezTo>
                <a:cubicBezTo>
                  <a:pt x="698841" y="4313277"/>
                  <a:pt x="702596" y="4305684"/>
                  <a:pt x="717615" y="4305684"/>
                </a:cubicBezTo>
                <a:cubicBezTo>
                  <a:pt x="728879" y="4309481"/>
                  <a:pt x="740143" y="4305684"/>
                  <a:pt x="758917" y="4305684"/>
                </a:cubicBezTo>
                <a:cubicBezTo>
                  <a:pt x="743898" y="4298091"/>
                  <a:pt x="736388" y="4301888"/>
                  <a:pt x="725124" y="4301888"/>
                </a:cubicBezTo>
                <a:cubicBezTo>
                  <a:pt x="698841" y="4298091"/>
                  <a:pt x="672558" y="4298091"/>
                  <a:pt x="646275" y="4301888"/>
                </a:cubicBezTo>
                <a:cubicBezTo>
                  <a:pt x="638765" y="4301888"/>
                  <a:pt x="635011" y="4294295"/>
                  <a:pt x="635011" y="4290498"/>
                </a:cubicBezTo>
                <a:cubicBezTo>
                  <a:pt x="635011" y="4282905"/>
                  <a:pt x="638765" y="4279109"/>
                  <a:pt x="646275" y="4279109"/>
                </a:cubicBezTo>
                <a:cubicBezTo>
                  <a:pt x="657539" y="4279109"/>
                  <a:pt x="672558" y="4282905"/>
                  <a:pt x="680067" y="4279109"/>
                </a:cubicBezTo>
                <a:cubicBezTo>
                  <a:pt x="691331" y="4271516"/>
                  <a:pt x="702596" y="4279109"/>
                  <a:pt x="713860" y="4267720"/>
                </a:cubicBezTo>
                <a:cubicBezTo>
                  <a:pt x="717615" y="4263923"/>
                  <a:pt x="732633" y="4267720"/>
                  <a:pt x="740143" y="4267720"/>
                </a:cubicBezTo>
                <a:cubicBezTo>
                  <a:pt x="736388" y="4256330"/>
                  <a:pt x="728879" y="4260127"/>
                  <a:pt x="725124" y="4260127"/>
                </a:cubicBezTo>
                <a:cubicBezTo>
                  <a:pt x="691331" y="4260127"/>
                  <a:pt x="661294" y="4260127"/>
                  <a:pt x="631256" y="4260127"/>
                </a:cubicBezTo>
                <a:cubicBezTo>
                  <a:pt x="623746" y="4260127"/>
                  <a:pt x="616237" y="4263923"/>
                  <a:pt x="616237" y="4256330"/>
                </a:cubicBezTo>
                <a:cubicBezTo>
                  <a:pt x="616237" y="4244941"/>
                  <a:pt x="623746" y="4244941"/>
                  <a:pt x="627501" y="4248737"/>
                </a:cubicBezTo>
                <a:cubicBezTo>
                  <a:pt x="650030" y="4248737"/>
                  <a:pt x="668803" y="4237348"/>
                  <a:pt x="687577" y="4233551"/>
                </a:cubicBezTo>
                <a:cubicBezTo>
                  <a:pt x="668803" y="4233551"/>
                  <a:pt x="650030" y="4233551"/>
                  <a:pt x="631256" y="4233551"/>
                </a:cubicBezTo>
                <a:cubicBezTo>
                  <a:pt x="627501" y="4233551"/>
                  <a:pt x="623746" y="4233551"/>
                  <a:pt x="623746" y="4225959"/>
                </a:cubicBezTo>
                <a:cubicBezTo>
                  <a:pt x="623746" y="4222162"/>
                  <a:pt x="623746" y="4214569"/>
                  <a:pt x="627501" y="4214569"/>
                </a:cubicBezTo>
                <a:cubicBezTo>
                  <a:pt x="635011" y="4218366"/>
                  <a:pt x="638765" y="4203180"/>
                  <a:pt x="646275" y="4206976"/>
                </a:cubicBezTo>
                <a:cubicBezTo>
                  <a:pt x="650030" y="4210773"/>
                  <a:pt x="657539" y="4206976"/>
                  <a:pt x="661294" y="4206976"/>
                </a:cubicBezTo>
                <a:cubicBezTo>
                  <a:pt x="695086" y="4210773"/>
                  <a:pt x="728879" y="4203180"/>
                  <a:pt x="758917" y="4199383"/>
                </a:cubicBezTo>
                <a:cubicBezTo>
                  <a:pt x="755162" y="4191790"/>
                  <a:pt x="747652" y="4191790"/>
                  <a:pt x="743898" y="4195587"/>
                </a:cubicBezTo>
                <a:cubicBezTo>
                  <a:pt x="728879" y="4199383"/>
                  <a:pt x="713860" y="4184197"/>
                  <a:pt x="695086" y="4191790"/>
                </a:cubicBezTo>
                <a:cubicBezTo>
                  <a:pt x="680067" y="4199383"/>
                  <a:pt x="661294" y="4195587"/>
                  <a:pt x="646275" y="4195587"/>
                </a:cubicBezTo>
                <a:cubicBezTo>
                  <a:pt x="638765" y="4195587"/>
                  <a:pt x="635011" y="4195587"/>
                  <a:pt x="627501" y="4195587"/>
                </a:cubicBezTo>
                <a:cubicBezTo>
                  <a:pt x="623746" y="4191790"/>
                  <a:pt x="623746" y="4187994"/>
                  <a:pt x="623746" y="4184197"/>
                </a:cubicBezTo>
                <a:cubicBezTo>
                  <a:pt x="627501" y="4180401"/>
                  <a:pt x="631256" y="4172808"/>
                  <a:pt x="638765" y="4172808"/>
                </a:cubicBezTo>
                <a:cubicBezTo>
                  <a:pt x="650030" y="4176605"/>
                  <a:pt x="661294" y="4176605"/>
                  <a:pt x="672558" y="4176605"/>
                </a:cubicBezTo>
                <a:cubicBezTo>
                  <a:pt x="687577" y="4176605"/>
                  <a:pt x="702596" y="4176605"/>
                  <a:pt x="717615" y="4176605"/>
                </a:cubicBezTo>
                <a:cubicBezTo>
                  <a:pt x="728879" y="4161419"/>
                  <a:pt x="747652" y="4176605"/>
                  <a:pt x="758917" y="4161419"/>
                </a:cubicBezTo>
                <a:cubicBezTo>
                  <a:pt x="773935" y="4165215"/>
                  <a:pt x="785200" y="4153826"/>
                  <a:pt x="800218" y="4153826"/>
                </a:cubicBezTo>
                <a:lnTo>
                  <a:pt x="809465" y="4150086"/>
                </a:lnTo>
                <a:lnTo>
                  <a:pt x="800845" y="4140133"/>
                </a:lnTo>
                <a:cubicBezTo>
                  <a:pt x="798567" y="4137888"/>
                  <a:pt x="796288" y="4135643"/>
                  <a:pt x="794165" y="4134644"/>
                </a:cubicBezTo>
                <a:lnTo>
                  <a:pt x="778765" y="4127251"/>
                </a:lnTo>
                <a:lnTo>
                  <a:pt x="726257" y="4127251"/>
                </a:lnTo>
                <a:lnTo>
                  <a:pt x="719484" y="4128774"/>
                </a:lnTo>
                <a:cubicBezTo>
                  <a:pt x="702547" y="4137205"/>
                  <a:pt x="690273" y="4134941"/>
                  <a:pt x="686754" y="4122736"/>
                </a:cubicBezTo>
                <a:cubicBezTo>
                  <a:pt x="684011" y="4116756"/>
                  <a:pt x="683235" y="4110531"/>
                  <a:pt x="684428" y="4104060"/>
                </a:cubicBezTo>
                <a:cubicBezTo>
                  <a:pt x="688161" y="4085895"/>
                  <a:pt x="713126" y="4077728"/>
                  <a:pt x="734203" y="4086482"/>
                </a:cubicBezTo>
                <a:lnTo>
                  <a:pt x="769840" y="4092631"/>
                </a:lnTo>
                <a:lnTo>
                  <a:pt x="778630" y="4081693"/>
                </a:lnTo>
                <a:cubicBezTo>
                  <a:pt x="784262" y="4078846"/>
                  <a:pt x="790832" y="4077896"/>
                  <a:pt x="796464" y="4077896"/>
                </a:cubicBezTo>
                <a:cubicBezTo>
                  <a:pt x="800218" y="4074100"/>
                  <a:pt x="807728" y="4074100"/>
                  <a:pt x="815237" y="4074100"/>
                </a:cubicBezTo>
                <a:cubicBezTo>
                  <a:pt x="807728" y="4074100"/>
                  <a:pt x="815237" y="4074100"/>
                  <a:pt x="811483" y="4070304"/>
                </a:cubicBezTo>
                <a:cubicBezTo>
                  <a:pt x="758917" y="4070304"/>
                  <a:pt x="710105" y="4070304"/>
                  <a:pt x="661294" y="4070304"/>
                </a:cubicBezTo>
                <a:cubicBezTo>
                  <a:pt x="657539" y="4070304"/>
                  <a:pt x="657539" y="4066507"/>
                  <a:pt x="657539" y="4066507"/>
                </a:cubicBezTo>
                <a:cubicBezTo>
                  <a:pt x="665048" y="4055118"/>
                  <a:pt x="683822" y="4058914"/>
                  <a:pt x="695086" y="4055118"/>
                </a:cubicBezTo>
                <a:cubicBezTo>
                  <a:pt x="687577" y="4039932"/>
                  <a:pt x="672558" y="4036135"/>
                  <a:pt x="665048" y="4028542"/>
                </a:cubicBezTo>
                <a:cubicBezTo>
                  <a:pt x="653784" y="4017153"/>
                  <a:pt x="653784" y="4017153"/>
                  <a:pt x="665048" y="4001967"/>
                </a:cubicBezTo>
                <a:cubicBezTo>
                  <a:pt x="668803" y="4001967"/>
                  <a:pt x="668803" y="4001967"/>
                  <a:pt x="668803" y="4001967"/>
                </a:cubicBezTo>
                <a:cubicBezTo>
                  <a:pt x="668803" y="3998171"/>
                  <a:pt x="672558" y="3990578"/>
                  <a:pt x="668803" y="3990578"/>
                </a:cubicBezTo>
                <a:cubicBezTo>
                  <a:pt x="650030" y="3986781"/>
                  <a:pt x="661294" y="3982985"/>
                  <a:pt x="665048" y="3975392"/>
                </a:cubicBezTo>
                <a:cubicBezTo>
                  <a:pt x="672558" y="3967799"/>
                  <a:pt x="672558" y="3967799"/>
                  <a:pt x="661294" y="3964003"/>
                </a:cubicBezTo>
                <a:cubicBezTo>
                  <a:pt x="653784" y="3964003"/>
                  <a:pt x="650030" y="3964003"/>
                  <a:pt x="650030" y="3956410"/>
                </a:cubicBezTo>
                <a:cubicBezTo>
                  <a:pt x="650030" y="3948817"/>
                  <a:pt x="650030" y="3945020"/>
                  <a:pt x="661294" y="3945020"/>
                </a:cubicBezTo>
                <a:cubicBezTo>
                  <a:pt x="676313" y="3941224"/>
                  <a:pt x="691331" y="3933631"/>
                  <a:pt x="706350" y="3929834"/>
                </a:cubicBezTo>
                <a:cubicBezTo>
                  <a:pt x="717615" y="3926038"/>
                  <a:pt x="725124" y="3918445"/>
                  <a:pt x="736388" y="3910852"/>
                </a:cubicBezTo>
                <a:cubicBezTo>
                  <a:pt x="740143" y="3910852"/>
                  <a:pt x="747652" y="3910852"/>
                  <a:pt x="755162" y="3910852"/>
                </a:cubicBezTo>
                <a:cubicBezTo>
                  <a:pt x="766426" y="3910852"/>
                  <a:pt x="781445" y="3910852"/>
                  <a:pt x="792709" y="3910852"/>
                </a:cubicBezTo>
                <a:cubicBezTo>
                  <a:pt x="803973" y="3910852"/>
                  <a:pt x="818992" y="3910852"/>
                  <a:pt x="830256" y="3910852"/>
                </a:cubicBezTo>
                <a:cubicBezTo>
                  <a:pt x="830256" y="3910852"/>
                  <a:pt x="830256" y="3907056"/>
                  <a:pt x="834011" y="3907056"/>
                </a:cubicBezTo>
                <a:cubicBezTo>
                  <a:pt x="834011" y="3903259"/>
                  <a:pt x="830256" y="3899463"/>
                  <a:pt x="830256" y="3899463"/>
                </a:cubicBezTo>
                <a:lnTo>
                  <a:pt x="815982" y="3898380"/>
                </a:lnTo>
                <a:lnTo>
                  <a:pt x="767600" y="3905316"/>
                </a:lnTo>
                <a:cubicBezTo>
                  <a:pt x="750197" y="3910012"/>
                  <a:pt x="743983" y="3908258"/>
                  <a:pt x="742587" y="3897053"/>
                </a:cubicBezTo>
                <a:cubicBezTo>
                  <a:pt x="742122" y="3893317"/>
                  <a:pt x="741656" y="3889582"/>
                  <a:pt x="739378" y="3887337"/>
                </a:cubicBezTo>
                <a:cubicBezTo>
                  <a:pt x="710536" y="3864379"/>
                  <a:pt x="681849" y="3842666"/>
                  <a:pt x="627935" y="3843059"/>
                </a:cubicBezTo>
                <a:cubicBezTo>
                  <a:pt x="615971" y="3843285"/>
                  <a:pt x="617474" y="3839305"/>
                  <a:pt x="620790" y="3833834"/>
                </a:cubicBezTo>
                <a:cubicBezTo>
                  <a:pt x="622448" y="3831099"/>
                  <a:pt x="626074" y="3828119"/>
                  <a:pt x="629700" y="3825139"/>
                </a:cubicBezTo>
                <a:cubicBezTo>
                  <a:pt x="636952" y="3819178"/>
                  <a:pt x="644360" y="3814463"/>
                  <a:pt x="635557" y="3807973"/>
                </a:cubicBezTo>
                <a:cubicBezTo>
                  <a:pt x="628722" y="3801238"/>
                  <a:pt x="619502" y="3807444"/>
                  <a:pt x="609816" y="3809915"/>
                </a:cubicBezTo>
                <a:cubicBezTo>
                  <a:pt x="590600" y="3816101"/>
                  <a:pt x="569416" y="3822533"/>
                  <a:pt x="552741" y="3817024"/>
                </a:cubicBezTo>
                <a:cubicBezTo>
                  <a:pt x="531975" y="3810760"/>
                  <a:pt x="522599" y="3815721"/>
                  <a:pt x="510063" y="3827397"/>
                </a:cubicBezTo>
                <a:cubicBezTo>
                  <a:pt x="506437" y="3830377"/>
                  <a:pt x="502811" y="3833357"/>
                  <a:pt x="497062" y="3835338"/>
                </a:cubicBezTo>
                <a:cubicBezTo>
                  <a:pt x="491623" y="3839808"/>
                  <a:pt x="485873" y="3841789"/>
                  <a:pt x="477381" y="3837789"/>
                </a:cubicBezTo>
                <a:cubicBezTo>
                  <a:pt x="471011" y="3834790"/>
                  <a:pt x="470391" y="3829810"/>
                  <a:pt x="475830" y="3825339"/>
                </a:cubicBezTo>
                <a:cubicBezTo>
                  <a:pt x="481114" y="3819624"/>
                  <a:pt x="482462" y="3814399"/>
                  <a:pt x="489869" y="3809683"/>
                </a:cubicBezTo>
                <a:cubicBezTo>
                  <a:pt x="493650" y="3807948"/>
                  <a:pt x="497431" y="3806212"/>
                  <a:pt x="494998" y="3802722"/>
                </a:cubicBezTo>
                <a:cubicBezTo>
                  <a:pt x="492720" y="3800478"/>
                  <a:pt x="486970" y="3802458"/>
                  <a:pt x="483034" y="3802948"/>
                </a:cubicBezTo>
                <a:cubicBezTo>
                  <a:pt x="477130" y="3803684"/>
                  <a:pt x="473194" y="3804174"/>
                  <a:pt x="469568" y="3807154"/>
                </a:cubicBezTo>
                <a:cubicBezTo>
                  <a:pt x="465942" y="3810135"/>
                  <a:pt x="462005" y="3810625"/>
                  <a:pt x="457759" y="3808625"/>
                </a:cubicBezTo>
                <a:cubicBezTo>
                  <a:pt x="434404" y="3797627"/>
                  <a:pt x="408043" y="3794588"/>
                  <a:pt x="378676" y="3799510"/>
                </a:cubicBezTo>
                <a:cubicBezTo>
                  <a:pt x="365054" y="3802471"/>
                  <a:pt x="351278" y="3804187"/>
                  <a:pt x="337346" y="3804658"/>
                </a:cubicBezTo>
                <a:cubicBezTo>
                  <a:pt x="329473" y="3805639"/>
                  <a:pt x="317665" y="3807110"/>
                  <a:pt x="312953" y="3801375"/>
                </a:cubicBezTo>
                <a:cubicBezTo>
                  <a:pt x="310365" y="3796640"/>
                  <a:pt x="319740" y="3791679"/>
                  <a:pt x="325179" y="3787209"/>
                </a:cubicBezTo>
                <a:cubicBezTo>
                  <a:pt x="328805" y="3784228"/>
                  <a:pt x="332586" y="3782493"/>
                  <a:pt x="336213" y="3779513"/>
                </a:cubicBezTo>
                <a:cubicBezTo>
                  <a:pt x="339839" y="3776533"/>
                  <a:pt x="349369" y="3772817"/>
                  <a:pt x="344812" y="3768327"/>
                </a:cubicBezTo>
                <a:cubicBezTo>
                  <a:pt x="342224" y="3763592"/>
                  <a:pt x="332384" y="3764818"/>
                  <a:pt x="324666" y="3767043"/>
                </a:cubicBezTo>
                <a:cubicBezTo>
                  <a:pt x="306953" y="3769250"/>
                  <a:pt x="292866" y="3768476"/>
                  <a:pt x="274533" y="3765702"/>
                </a:cubicBezTo>
                <a:cubicBezTo>
                  <a:pt x="233620" y="3758154"/>
                  <a:pt x="212746" y="3767076"/>
                  <a:pt x="200103" y="3793937"/>
                </a:cubicBezTo>
                <a:cubicBezTo>
                  <a:pt x="195439" y="3804633"/>
                  <a:pt x="186219" y="3810839"/>
                  <a:pt x="170319" y="3811555"/>
                </a:cubicBezTo>
                <a:cubicBezTo>
                  <a:pt x="167373" y="3787899"/>
                  <a:pt x="164581" y="3765489"/>
                  <a:pt x="161635" y="3741834"/>
                </a:cubicBezTo>
                <a:cubicBezTo>
                  <a:pt x="189033" y="3737157"/>
                  <a:pt x="194162" y="3730196"/>
                  <a:pt x="184894" y="3719972"/>
                </a:cubicBezTo>
                <a:cubicBezTo>
                  <a:pt x="182461" y="3716482"/>
                  <a:pt x="174278" y="3714973"/>
                  <a:pt x="177749" y="3710747"/>
                </a:cubicBezTo>
                <a:cubicBezTo>
                  <a:pt x="183188" y="3706277"/>
                  <a:pt x="191216" y="3706541"/>
                  <a:pt x="197275" y="3707051"/>
                </a:cubicBezTo>
                <a:cubicBezTo>
                  <a:pt x="203180" y="3706315"/>
                  <a:pt x="207271" y="3707070"/>
                  <a:pt x="211362" y="3707825"/>
                </a:cubicBezTo>
                <a:cubicBezTo>
                  <a:pt x="223481" y="3708844"/>
                  <a:pt x="229230" y="3706864"/>
                  <a:pt x="230113" y="3697903"/>
                </a:cubicBezTo>
                <a:cubicBezTo>
                  <a:pt x="231461" y="3692678"/>
                  <a:pt x="236435" y="3684473"/>
                  <a:pt x="246740" y="3686982"/>
                </a:cubicBezTo>
                <a:cubicBezTo>
                  <a:pt x="260982" y="3689001"/>
                  <a:pt x="274759" y="3687285"/>
                  <a:pt x="288691" y="3686814"/>
                </a:cubicBezTo>
                <a:cubicBezTo>
                  <a:pt x="300655" y="3686588"/>
                  <a:pt x="314741" y="3687362"/>
                  <a:pt x="328208" y="3683156"/>
                </a:cubicBezTo>
                <a:cubicBezTo>
                  <a:pt x="339707" y="3679196"/>
                  <a:pt x="353173" y="3674990"/>
                  <a:pt x="341782" y="3663765"/>
                </a:cubicBezTo>
                <a:cubicBezTo>
                  <a:pt x="337380" y="3660520"/>
                  <a:pt x="341007" y="3657540"/>
                  <a:pt x="348724" y="3655315"/>
                </a:cubicBezTo>
                <a:cubicBezTo>
                  <a:pt x="378246" y="3651637"/>
                  <a:pt x="388706" y="3655392"/>
                  <a:pt x="393001" y="3673822"/>
                </a:cubicBezTo>
                <a:cubicBezTo>
                  <a:pt x="393776" y="3680047"/>
                  <a:pt x="396364" y="3684782"/>
                  <a:pt x="404547" y="3686291"/>
                </a:cubicBezTo>
                <a:cubicBezTo>
                  <a:pt x="418789" y="3688310"/>
                  <a:pt x="432876" y="3689084"/>
                  <a:pt x="448311" y="3684633"/>
                </a:cubicBezTo>
                <a:cubicBezTo>
                  <a:pt x="452247" y="3684143"/>
                  <a:pt x="453595" y="3678918"/>
                  <a:pt x="451317" y="3676673"/>
                </a:cubicBezTo>
                <a:cubicBezTo>
                  <a:pt x="450852" y="3672938"/>
                  <a:pt x="450231" y="3667958"/>
                  <a:pt x="453857" y="3664978"/>
                </a:cubicBezTo>
                <a:cubicBezTo>
                  <a:pt x="459296" y="3660507"/>
                  <a:pt x="466083" y="3650811"/>
                  <a:pt x="472918" y="3657546"/>
                </a:cubicBezTo>
                <a:cubicBezTo>
                  <a:pt x="490369" y="3669280"/>
                  <a:pt x="510050" y="3666829"/>
                  <a:pt x="531699" y="3664132"/>
                </a:cubicBezTo>
                <a:cubicBezTo>
                  <a:pt x="543663" y="3663906"/>
                  <a:pt x="555627" y="3663681"/>
                  <a:pt x="566242" y="3668680"/>
                </a:cubicBezTo>
                <a:cubicBezTo>
                  <a:pt x="606428" y="3686433"/>
                  <a:pt x="635794" y="3681510"/>
                  <a:pt x="659936" y="3650688"/>
                </a:cubicBezTo>
                <a:cubicBezTo>
                  <a:pt x="666878" y="3642238"/>
                  <a:pt x="676409" y="3638522"/>
                  <a:pt x="687180" y="3644766"/>
                </a:cubicBezTo>
                <a:cubicBezTo>
                  <a:pt x="712658" y="3656765"/>
                  <a:pt x="742800" y="3658068"/>
                  <a:pt x="774444" y="3655391"/>
                </a:cubicBezTo>
                <a:cubicBezTo>
                  <a:pt x="790344" y="3654675"/>
                  <a:pt x="805934" y="3651468"/>
                  <a:pt x="823802" y="3650507"/>
                </a:cubicBezTo>
                <a:lnTo>
                  <a:pt x="835030" y="3648931"/>
                </a:lnTo>
                <a:lnTo>
                  <a:pt x="826502" y="3645099"/>
                </a:lnTo>
                <a:cubicBezTo>
                  <a:pt x="830257" y="3640354"/>
                  <a:pt x="834481" y="3637506"/>
                  <a:pt x="838998" y="3635846"/>
                </a:cubicBezTo>
                <a:lnTo>
                  <a:pt x="845211" y="3634915"/>
                </a:lnTo>
                <a:lnTo>
                  <a:pt x="839170" y="3634605"/>
                </a:lnTo>
                <a:cubicBezTo>
                  <a:pt x="827903" y="3634605"/>
                  <a:pt x="812880" y="3642312"/>
                  <a:pt x="801612" y="3630752"/>
                </a:cubicBezTo>
                <a:cubicBezTo>
                  <a:pt x="794100" y="3623045"/>
                  <a:pt x="790344" y="3634605"/>
                  <a:pt x="782832" y="3634605"/>
                </a:cubicBezTo>
                <a:cubicBezTo>
                  <a:pt x="737762" y="3634605"/>
                  <a:pt x="688936" y="3634605"/>
                  <a:pt x="640110" y="3634605"/>
                </a:cubicBezTo>
                <a:cubicBezTo>
                  <a:pt x="610063" y="3623045"/>
                  <a:pt x="580016" y="3630752"/>
                  <a:pt x="549969" y="3630752"/>
                </a:cubicBezTo>
                <a:cubicBezTo>
                  <a:pt x="542457" y="3630752"/>
                  <a:pt x="534946" y="3626898"/>
                  <a:pt x="531190" y="3619192"/>
                </a:cubicBezTo>
                <a:cubicBezTo>
                  <a:pt x="542457" y="3615338"/>
                  <a:pt x="553725" y="3611485"/>
                  <a:pt x="564993" y="3611485"/>
                </a:cubicBezTo>
                <a:cubicBezTo>
                  <a:pt x="580016" y="3611485"/>
                  <a:pt x="595040" y="3611485"/>
                  <a:pt x="610063" y="3611485"/>
                </a:cubicBezTo>
                <a:cubicBezTo>
                  <a:pt x="617575" y="3611485"/>
                  <a:pt x="632598" y="3611485"/>
                  <a:pt x="628842" y="3596071"/>
                </a:cubicBezTo>
                <a:cubicBezTo>
                  <a:pt x="628842" y="3588364"/>
                  <a:pt x="636354" y="3588364"/>
                  <a:pt x="640110" y="3588364"/>
                </a:cubicBezTo>
                <a:cubicBezTo>
                  <a:pt x="662645" y="3588364"/>
                  <a:pt x="685180" y="3588364"/>
                  <a:pt x="707715" y="3588364"/>
                </a:cubicBezTo>
                <a:cubicBezTo>
                  <a:pt x="711471" y="3588364"/>
                  <a:pt x="715227" y="3588364"/>
                  <a:pt x="718983" y="3588364"/>
                </a:cubicBezTo>
                <a:cubicBezTo>
                  <a:pt x="722739" y="3588364"/>
                  <a:pt x="722739" y="3584511"/>
                  <a:pt x="722739" y="3580657"/>
                </a:cubicBezTo>
                <a:cubicBezTo>
                  <a:pt x="722739" y="3580657"/>
                  <a:pt x="722739" y="3580657"/>
                  <a:pt x="722739" y="3576804"/>
                </a:cubicBezTo>
                <a:cubicBezTo>
                  <a:pt x="722739" y="3576804"/>
                  <a:pt x="718983" y="3576804"/>
                  <a:pt x="718983" y="3576804"/>
                </a:cubicBezTo>
                <a:cubicBezTo>
                  <a:pt x="692692" y="3580657"/>
                  <a:pt x="666401" y="3572951"/>
                  <a:pt x="640110" y="3569097"/>
                </a:cubicBezTo>
                <a:cubicBezTo>
                  <a:pt x="621331" y="3569097"/>
                  <a:pt x="606307" y="3569097"/>
                  <a:pt x="587528" y="3561390"/>
                </a:cubicBezTo>
                <a:cubicBezTo>
                  <a:pt x="583772" y="3557537"/>
                  <a:pt x="580016" y="3557537"/>
                  <a:pt x="580016" y="3557537"/>
                </a:cubicBezTo>
                <a:cubicBezTo>
                  <a:pt x="557481" y="3569097"/>
                  <a:pt x="538702" y="3561390"/>
                  <a:pt x="516167" y="3565244"/>
                </a:cubicBezTo>
                <a:cubicBezTo>
                  <a:pt x="508655" y="3565244"/>
                  <a:pt x="497387" y="3561390"/>
                  <a:pt x="486120" y="3569097"/>
                </a:cubicBezTo>
                <a:cubicBezTo>
                  <a:pt x="478608" y="3572951"/>
                  <a:pt x="471096" y="3569097"/>
                  <a:pt x="467340" y="3557537"/>
                </a:cubicBezTo>
                <a:cubicBezTo>
                  <a:pt x="459829" y="3542123"/>
                  <a:pt x="459829" y="3538270"/>
                  <a:pt x="474852" y="3534416"/>
                </a:cubicBezTo>
                <a:cubicBezTo>
                  <a:pt x="489875" y="3530563"/>
                  <a:pt x="493632" y="3519003"/>
                  <a:pt x="508655" y="3522856"/>
                </a:cubicBezTo>
                <a:cubicBezTo>
                  <a:pt x="519923" y="3526710"/>
                  <a:pt x="531190" y="3522856"/>
                  <a:pt x="542457" y="3522856"/>
                </a:cubicBezTo>
                <a:cubicBezTo>
                  <a:pt x="546213" y="3522856"/>
                  <a:pt x="549969" y="3522856"/>
                  <a:pt x="557481" y="3519003"/>
                </a:cubicBezTo>
                <a:cubicBezTo>
                  <a:pt x="542457" y="3519003"/>
                  <a:pt x="531190" y="3515149"/>
                  <a:pt x="519923" y="3515149"/>
                </a:cubicBezTo>
                <a:cubicBezTo>
                  <a:pt x="519923" y="3507442"/>
                  <a:pt x="516167" y="3499736"/>
                  <a:pt x="527434" y="3488175"/>
                </a:cubicBezTo>
                <a:cubicBezTo>
                  <a:pt x="531190" y="3480469"/>
                  <a:pt x="538702" y="3480469"/>
                  <a:pt x="549969" y="3480469"/>
                </a:cubicBezTo>
                <a:cubicBezTo>
                  <a:pt x="553725" y="3480469"/>
                  <a:pt x="557481" y="3476615"/>
                  <a:pt x="553725" y="3468908"/>
                </a:cubicBezTo>
                <a:cubicBezTo>
                  <a:pt x="549969" y="3468908"/>
                  <a:pt x="549969" y="3465055"/>
                  <a:pt x="546213" y="3465055"/>
                </a:cubicBezTo>
                <a:cubicBezTo>
                  <a:pt x="527434" y="3465055"/>
                  <a:pt x="508655" y="3457348"/>
                  <a:pt x="493632" y="3468908"/>
                </a:cubicBezTo>
                <a:cubicBezTo>
                  <a:pt x="482364" y="3476615"/>
                  <a:pt x="467340" y="3476615"/>
                  <a:pt x="459829" y="3468908"/>
                </a:cubicBezTo>
                <a:cubicBezTo>
                  <a:pt x="452317" y="3457348"/>
                  <a:pt x="441049" y="3457348"/>
                  <a:pt x="426026" y="3457348"/>
                </a:cubicBezTo>
                <a:cubicBezTo>
                  <a:pt x="414759" y="3457348"/>
                  <a:pt x="403491" y="3457348"/>
                  <a:pt x="403491" y="3438081"/>
                </a:cubicBezTo>
                <a:cubicBezTo>
                  <a:pt x="403491" y="3430374"/>
                  <a:pt x="392223" y="3430374"/>
                  <a:pt x="384711" y="3426520"/>
                </a:cubicBezTo>
                <a:cubicBezTo>
                  <a:pt x="377200" y="3426520"/>
                  <a:pt x="369688" y="3426520"/>
                  <a:pt x="365932" y="3426520"/>
                </a:cubicBezTo>
                <a:cubicBezTo>
                  <a:pt x="350909" y="3426520"/>
                  <a:pt x="347153" y="3418815"/>
                  <a:pt x="358421" y="3407253"/>
                </a:cubicBezTo>
                <a:cubicBezTo>
                  <a:pt x="362176" y="3399548"/>
                  <a:pt x="365932" y="3387986"/>
                  <a:pt x="377200" y="3391841"/>
                </a:cubicBezTo>
                <a:cubicBezTo>
                  <a:pt x="392223" y="3395695"/>
                  <a:pt x="407247" y="3395695"/>
                  <a:pt x="422270" y="3391841"/>
                </a:cubicBezTo>
                <a:cubicBezTo>
                  <a:pt x="441049" y="3387986"/>
                  <a:pt x="456073" y="3391841"/>
                  <a:pt x="471096" y="3391841"/>
                </a:cubicBezTo>
                <a:cubicBezTo>
                  <a:pt x="486120" y="3391841"/>
                  <a:pt x="497387" y="3384133"/>
                  <a:pt x="512411" y="3384133"/>
                </a:cubicBezTo>
                <a:cubicBezTo>
                  <a:pt x="523678" y="3384133"/>
                  <a:pt x="527434" y="3372573"/>
                  <a:pt x="527434" y="3353306"/>
                </a:cubicBezTo>
                <a:cubicBezTo>
                  <a:pt x="523678" y="3345600"/>
                  <a:pt x="538702" y="3330186"/>
                  <a:pt x="546213" y="3334038"/>
                </a:cubicBezTo>
                <a:cubicBezTo>
                  <a:pt x="561237" y="3334038"/>
                  <a:pt x="572505" y="3326333"/>
                  <a:pt x="587528" y="3337893"/>
                </a:cubicBezTo>
                <a:cubicBezTo>
                  <a:pt x="595040" y="3341746"/>
                  <a:pt x="606307" y="3337893"/>
                  <a:pt x="606307" y="3330186"/>
                </a:cubicBezTo>
                <a:cubicBezTo>
                  <a:pt x="606307" y="3314771"/>
                  <a:pt x="613819" y="3318626"/>
                  <a:pt x="621331" y="3322479"/>
                </a:cubicBezTo>
                <a:cubicBezTo>
                  <a:pt x="643866" y="3326333"/>
                  <a:pt x="643866" y="3326333"/>
                  <a:pt x="666401" y="3322479"/>
                </a:cubicBezTo>
                <a:cubicBezTo>
                  <a:pt x="681424" y="3318626"/>
                  <a:pt x="696448" y="3314771"/>
                  <a:pt x="711471" y="3314771"/>
                </a:cubicBezTo>
                <a:cubicBezTo>
                  <a:pt x="730251" y="3310918"/>
                  <a:pt x="752786" y="3307066"/>
                  <a:pt x="771565" y="3307066"/>
                </a:cubicBezTo>
                <a:cubicBezTo>
                  <a:pt x="775321" y="3307066"/>
                  <a:pt x="775321" y="3307066"/>
                  <a:pt x="779077" y="3307066"/>
                </a:cubicBezTo>
                <a:cubicBezTo>
                  <a:pt x="782832" y="3307066"/>
                  <a:pt x="779077" y="3295505"/>
                  <a:pt x="786588" y="3295505"/>
                </a:cubicBezTo>
                <a:cubicBezTo>
                  <a:pt x="794100" y="3299358"/>
                  <a:pt x="797856" y="3303212"/>
                  <a:pt x="801612" y="3303212"/>
                </a:cubicBezTo>
                <a:cubicBezTo>
                  <a:pt x="812880" y="3303212"/>
                  <a:pt x="820391" y="3295505"/>
                  <a:pt x="827903" y="3295505"/>
                </a:cubicBezTo>
                <a:cubicBezTo>
                  <a:pt x="839170" y="3295505"/>
                  <a:pt x="846682" y="3299358"/>
                  <a:pt x="854194" y="3295505"/>
                </a:cubicBezTo>
                <a:cubicBezTo>
                  <a:pt x="861705" y="3291652"/>
                  <a:pt x="865461" y="3291652"/>
                  <a:pt x="872973" y="3291652"/>
                </a:cubicBezTo>
                <a:cubicBezTo>
                  <a:pt x="887996" y="3291652"/>
                  <a:pt x="903020" y="3283945"/>
                  <a:pt x="918043" y="3283945"/>
                </a:cubicBezTo>
                <a:cubicBezTo>
                  <a:pt x="921799" y="3276238"/>
                  <a:pt x="933067" y="3280091"/>
                  <a:pt x="940578" y="3280091"/>
                </a:cubicBezTo>
                <a:cubicBezTo>
                  <a:pt x="944334" y="3280091"/>
                  <a:pt x="948090" y="3280091"/>
                  <a:pt x="948090" y="3280091"/>
                </a:cubicBezTo>
                <a:cubicBezTo>
                  <a:pt x="974381" y="3280091"/>
                  <a:pt x="1000672" y="3280091"/>
                  <a:pt x="1026964" y="3276238"/>
                </a:cubicBezTo>
                <a:cubicBezTo>
                  <a:pt x="1053255" y="3272385"/>
                  <a:pt x="1075789" y="3272385"/>
                  <a:pt x="1102080" y="3272385"/>
                </a:cubicBezTo>
                <a:cubicBezTo>
                  <a:pt x="1128372" y="3272385"/>
                  <a:pt x="1154662" y="3276238"/>
                  <a:pt x="1177198" y="3272385"/>
                </a:cubicBezTo>
                <a:lnTo>
                  <a:pt x="1193843" y="3270951"/>
                </a:lnTo>
                <a:lnTo>
                  <a:pt x="1190428" y="3270343"/>
                </a:lnTo>
                <a:cubicBezTo>
                  <a:pt x="1187142" y="3270705"/>
                  <a:pt x="1183386" y="3271429"/>
                  <a:pt x="1181508" y="3271429"/>
                </a:cubicBezTo>
                <a:cubicBezTo>
                  <a:pt x="1181508" y="3268531"/>
                  <a:pt x="1177752" y="3265634"/>
                  <a:pt x="1177752" y="3265634"/>
                </a:cubicBezTo>
                <a:cubicBezTo>
                  <a:pt x="1162728" y="3265634"/>
                  <a:pt x="1147705" y="3265634"/>
                  <a:pt x="1128926" y="3265634"/>
                </a:cubicBezTo>
                <a:cubicBezTo>
                  <a:pt x="1128926" y="3265634"/>
                  <a:pt x="1128926" y="3268531"/>
                  <a:pt x="1128926" y="3271429"/>
                </a:cubicBezTo>
                <a:cubicBezTo>
                  <a:pt x="1098878" y="3271429"/>
                  <a:pt x="1065076" y="3271429"/>
                  <a:pt x="1035029" y="3271429"/>
                </a:cubicBezTo>
                <a:cubicBezTo>
                  <a:pt x="1027518" y="3265634"/>
                  <a:pt x="1020006" y="3265634"/>
                  <a:pt x="1012494" y="3271429"/>
                </a:cubicBezTo>
                <a:cubicBezTo>
                  <a:pt x="982447" y="3271429"/>
                  <a:pt x="956156" y="3262735"/>
                  <a:pt x="926109" y="3265634"/>
                </a:cubicBezTo>
                <a:cubicBezTo>
                  <a:pt x="926109" y="3262735"/>
                  <a:pt x="926109" y="3259838"/>
                  <a:pt x="926109" y="3256940"/>
                </a:cubicBezTo>
                <a:cubicBezTo>
                  <a:pt x="926109" y="3254042"/>
                  <a:pt x="926109" y="3254042"/>
                  <a:pt x="922354" y="3254042"/>
                </a:cubicBezTo>
                <a:cubicBezTo>
                  <a:pt x="918598" y="3251144"/>
                  <a:pt x="914842" y="3254042"/>
                  <a:pt x="914842" y="3256940"/>
                </a:cubicBezTo>
                <a:cubicBezTo>
                  <a:pt x="892306" y="3256940"/>
                  <a:pt x="866016" y="3256940"/>
                  <a:pt x="843480" y="3256940"/>
                </a:cubicBezTo>
                <a:cubicBezTo>
                  <a:pt x="839724" y="3259838"/>
                  <a:pt x="828457" y="3254042"/>
                  <a:pt x="828457" y="3262735"/>
                </a:cubicBezTo>
                <a:cubicBezTo>
                  <a:pt x="817190" y="3262735"/>
                  <a:pt x="809678" y="3262735"/>
                  <a:pt x="802166" y="3262735"/>
                </a:cubicBezTo>
                <a:cubicBezTo>
                  <a:pt x="790898" y="3262735"/>
                  <a:pt x="779630" y="3259838"/>
                  <a:pt x="775875" y="3251144"/>
                </a:cubicBezTo>
                <a:cubicBezTo>
                  <a:pt x="772119" y="3248246"/>
                  <a:pt x="768363" y="3248246"/>
                  <a:pt x="764608" y="3248246"/>
                </a:cubicBezTo>
                <a:cubicBezTo>
                  <a:pt x="760852" y="3248246"/>
                  <a:pt x="757096" y="3248246"/>
                  <a:pt x="749584" y="3248246"/>
                </a:cubicBezTo>
                <a:cubicBezTo>
                  <a:pt x="745828" y="3248246"/>
                  <a:pt x="745828" y="3245349"/>
                  <a:pt x="745828" y="3245349"/>
                </a:cubicBezTo>
                <a:cubicBezTo>
                  <a:pt x="745828" y="3242452"/>
                  <a:pt x="745828" y="3239552"/>
                  <a:pt x="749584" y="3239552"/>
                </a:cubicBezTo>
                <a:cubicBezTo>
                  <a:pt x="764608" y="3242452"/>
                  <a:pt x="779630" y="3233757"/>
                  <a:pt x="794654" y="3233757"/>
                </a:cubicBezTo>
                <a:cubicBezTo>
                  <a:pt x="802166" y="3236655"/>
                  <a:pt x="805922" y="3233757"/>
                  <a:pt x="805922" y="3227961"/>
                </a:cubicBezTo>
                <a:cubicBezTo>
                  <a:pt x="817190" y="3225063"/>
                  <a:pt x="824701" y="3216370"/>
                  <a:pt x="839724" y="3216370"/>
                </a:cubicBezTo>
                <a:cubicBezTo>
                  <a:pt x="839724" y="3222166"/>
                  <a:pt x="843480" y="3222166"/>
                  <a:pt x="847236" y="3219268"/>
                </a:cubicBezTo>
                <a:cubicBezTo>
                  <a:pt x="850992" y="3219268"/>
                  <a:pt x="854748" y="3216370"/>
                  <a:pt x="854748" y="3213472"/>
                </a:cubicBezTo>
                <a:cubicBezTo>
                  <a:pt x="858504" y="3201881"/>
                  <a:pt x="873527" y="3196084"/>
                  <a:pt x="888550" y="3198983"/>
                </a:cubicBezTo>
                <a:cubicBezTo>
                  <a:pt x="896062" y="3204779"/>
                  <a:pt x="907330" y="3201881"/>
                  <a:pt x="914842" y="3207677"/>
                </a:cubicBezTo>
                <a:cubicBezTo>
                  <a:pt x="914842" y="3207677"/>
                  <a:pt x="918598" y="3207677"/>
                  <a:pt x="918598" y="3204779"/>
                </a:cubicBezTo>
                <a:cubicBezTo>
                  <a:pt x="929865" y="3204779"/>
                  <a:pt x="937377" y="3201881"/>
                  <a:pt x="944888" y="3204779"/>
                </a:cubicBezTo>
                <a:cubicBezTo>
                  <a:pt x="963668" y="3204779"/>
                  <a:pt x="982447" y="3198983"/>
                  <a:pt x="997470" y="3213472"/>
                </a:cubicBezTo>
                <a:cubicBezTo>
                  <a:pt x="1001226" y="3210575"/>
                  <a:pt x="1001226" y="3207677"/>
                  <a:pt x="1001226" y="3207677"/>
                </a:cubicBezTo>
                <a:lnTo>
                  <a:pt x="1001750" y="3200410"/>
                </a:lnTo>
                <a:lnTo>
                  <a:pt x="979098" y="3200410"/>
                </a:lnTo>
                <a:cubicBezTo>
                  <a:pt x="964075" y="3200410"/>
                  <a:pt x="949052" y="3203306"/>
                  <a:pt x="930272" y="3200410"/>
                </a:cubicBezTo>
                <a:cubicBezTo>
                  <a:pt x="922760" y="3200410"/>
                  <a:pt x="911493" y="3206204"/>
                  <a:pt x="907737" y="3194613"/>
                </a:cubicBezTo>
                <a:cubicBezTo>
                  <a:pt x="896470" y="3191715"/>
                  <a:pt x="885202" y="3188817"/>
                  <a:pt x="873934" y="3194613"/>
                </a:cubicBezTo>
                <a:cubicBezTo>
                  <a:pt x="870178" y="3197511"/>
                  <a:pt x="862666" y="3197511"/>
                  <a:pt x="858911" y="3194613"/>
                </a:cubicBezTo>
                <a:cubicBezTo>
                  <a:pt x="843888" y="3191715"/>
                  <a:pt x="832620" y="3191715"/>
                  <a:pt x="817596" y="3197511"/>
                </a:cubicBezTo>
                <a:cubicBezTo>
                  <a:pt x="813840" y="3197511"/>
                  <a:pt x="806329" y="3197511"/>
                  <a:pt x="802573" y="3188817"/>
                </a:cubicBezTo>
                <a:cubicBezTo>
                  <a:pt x="802573" y="3185919"/>
                  <a:pt x="791306" y="3188817"/>
                  <a:pt x="787550" y="3188817"/>
                </a:cubicBezTo>
                <a:cubicBezTo>
                  <a:pt x="787550" y="3185919"/>
                  <a:pt x="783794" y="3183022"/>
                  <a:pt x="783794" y="3183022"/>
                </a:cubicBezTo>
                <a:cubicBezTo>
                  <a:pt x="768770" y="3183022"/>
                  <a:pt x="753747" y="3183022"/>
                  <a:pt x="734968" y="3183022"/>
                </a:cubicBezTo>
                <a:cubicBezTo>
                  <a:pt x="734968" y="3183022"/>
                  <a:pt x="734968" y="3185919"/>
                  <a:pt x="734968" y="3188817"/>
                </a:cubicBezTo>
                <a:cubicBezTo>
                  <a:pt x="704920" y="3188817"/>
                  <a:pt x="671118" y="3188817"/>
                  <a:pt x="641071" y="3188817"/>
                </a:cubicBezTo>
                <a:cubicBezTo>
                  <a:pt x="633560" y="3183022"/>
                  <a:pt x="626048" y="3183022"/>
                  <a:pt x="618536" y="3188817"/>
                </a:cubicBezTo>
                <a:cubicBezTo>
                  <a:pt x="588489" y="3188817"/>
                  <a:pt x="562198" y="3180124"/>
                  <a:pt x="532151" y="3183022"/>
                </a:cubicBezTo>
                <a:cubicBezTo>
                  <a:pt x="532151" y="3180124"/>
                  <a:pt x="532151" y="3177226"/>
                  <a:pt x="532151" y="3174328"/>
                </a:cubicBezTo>
                <a:cubicBezTo>
                  <a:pt x="532151" y="3171431"/>
                  <a:pt x="532151" y="3171431"/>
                  <a:pt x="528396" y="3171431"/>
                </a:cubicBezTo>
                <a:cubicBezTo>
                  <a:pt x="524640" y="3168532"/>
                  <a:pt x="520884" y="3171431"/>
                  <a:pt x="520884" y="3174328"/>
                </a:cubicBezTo>
                <a:cubicBezTo>
                  <a:pt x="498348" y="3174328"/>
                  <a:pt x="472058" y="3174328"/>
                  <a:pt x="449522" y="3174328"/>
                </a:cubicBezTo>
                <a:cubicBezTo>
                  <a:pt x="445766" y="3177226"/>
                  <a:pt x="434499" y="3171431"/>
                  <a:pt x="434499" y="3180124"/>
                </a:cubicBezTo>
                <a:cubicBezTo>
                  <a:pt x="423232" y="3180124"/>
                  <a:pt x="415720" y="3180124"/>
                  <a:pt x="408208" y="3180124"/>
                </a:cubicBezTo>
                <a:cubicBezTo>
                  <a:pt x="396940" y="3180124"/>
                  <a:pt x="385672" y="3177226"/>
                  <a:pt x="381917" y="3168532"/>
                </a:cubicBezTo>
                <a:cubicBezTo>
                  <a:pt x="378161" y="3165633"/>
                  <a:pt x="374405" y="3165633"/>
                  <a:pt x="370650" y="3165633"/>
                </a:cubicBezTo>
                <a:cubicBezTo>
                  <a:pt x="366894" y="3165633"/>
                  <a:pt x="363138" y="3165633"/>
                  <a:pt x="355626" y="3165633"/>
                </a:cubicBezTo>
                <a:cubicBezTo>
                  <a:pt x="351870" y="3165633"/>
                  <a:pt x="351870" y="3162737"/>
                  <a:pt x="351870" y="3162737"/>
                </a:cubicBezTo>
                <a:cubicBezTo>
                  <a:pt x="351870" y="3159839"/>
                  <a:pt x="351870" y="3156941"/>
                  <a:pt x="355626" y="3156941"/>
                </a:cubicBezTo>
                <a:cubicBezTo>
                  <a:pt x="370650" y="3159839"/>
                  <a:pt x="385672" y="3151145"/>
                  <a:pt x="400696" y="3151145"/>
                </a:cubicBezTo>
                <a:cubicBezTo>
                  <a:pt x="408208" y="3154042"/>
                  <a:pt x="411964" y="3151145"/>
                  <a:pt x="411964" y="3145350"/>
                </a:cubicBezTo>
                <a:cubicBezTo>
                  <a:pt x="423232" y="3142452"/>
                  <a:pt x="430743" y="3133758"/>
                  <a:pt x="445766" y="3133758"/>
                </a:cubicBezTo>
                <a:cubicBezTo>
                  <a:pt x="445766" y="3139554"/>
                  <a:pt x="449522" y="3139554"/>
                  <a:pt x="453278" y="3136656"/>
                </a:cubicBezTo>
                <a:cubicBezTo>
                  <a:pt x="457034" y="3136656"/>
                  <a:pt x="460790" y="3133758"/>
                  <a:pt x="460790" y="3130860"/>
                </a:cubicBezTo>
                <a:cubicBezTo>
                  <a:pt x="464546" y="3119269"/>
                  <a:pt x="479569" y="3113473"/>
                  <a:pt x="494592" y="3116370"/>
                </a:cubicBezTo>
                <a:cubicBezTo>
                  <a:pt x="502104" y="3122167"/>
                  <a:pt x="513372" y="3119269"/>
                  <a:pt x="520884" y="3125065"/>
                </a:cubicBezTo>
                <a:cubicBezTo>
                  <a:pt x="520884" y="3125065"/>
                  <a:pt x="524640" y="3125065"/>
                  <a:pt x="524640" y="3122167"/>
                </a:cubicBezTo>
                <a:cubicBezTo>
                  <a:pt x="535907" y="3122167"/>
                  <a:pt x="543419" y="3119269"/>
                  <a:pt x="550930" y="3122167"/>
                </a:cubicBezTo>
                <a:cubicBezTo>
                  <a:pt x="569710" y="3122167"/>
                  <a:pt x="588489" y="3116370"/>
                  <a:pt x="603512" y="3130860"/>
                </a:cubicBezTo>
                <a:cubicBezTo>
                  <a:pt x="607268" y="3127962"/>
                  <a:pt x="607268" y="3125065"/>
                  <a:pt x="607268" y="3125065"/>
                </a:cubicBezTo>
                <a:cubicBezTo>
                  <a:pt x="605390" y="3120718"/>
                  <a:pt x="606329" y="3116372"/>
                  <a:pt x="608207" y="3112024"/>
                </a:cubicBezTo>
                <a:lnTo>
                  <a:pt x="611549" y="3105395"/>
                </a:lnTo>
                <a:lnTo>
                  <a:pt x="549443" y="3100561"/>
                </a:lnTo>
                <a:cubicBezTo>
                  <a:pt x="541416" y="3100297"/>
                  <a:pt x="529607" y="3101767"/>
                  <a:pt x="528832" y="3095542"/>
                </a:cubicBezTo>
                <a:cubicBezTo>
                  <a:pt x="526088" y="3089562"/>
                  <a:pt x="535619" y="3085847"/>
                  <a:pt x="541058" y="3081377"/>
                </a:cubicBezTo>
                <a:cubicBezTo>
                  <a:pt x="546652" y="3078151"/>
                  <a:pt x="554214" y="3074680"/>
                  <a:pt x="549658" y="3070190"/>
                </a:cubicBezTo>
                <a:cubicBezTo>
                  <a:pt x="546914" y="3064211"/>
                  <a:pt x="538732" y="3062701"/>
                  <a:pt x="530704" y="3062437"/>
                </a:cubicBezTo>
                <a:cubicBezTo>
                  <a:pt x="524800" y="3063172"/>
                  <a:pt x="518896" y="3063907"/>
                  <a:pt x="512991" y="3064643"/>
                </a:cubicBezTo>
                <a:cubicBezTo>
                  <a:pt x="485283" y="3066830"/>
                  <a:pt x="468297" y="3058830"/>
                  <a:pt x="466126" y="3041400"/>
                </a:cubicBezTo>
                <a:cubicBezTo>
                  <a:pt x="465351" y="3035175"/>
                  <a:pt x="464575" y="3028950"/>
                  <a:pt x="467736" y="3022235"/>
                </a:cubicBezTo>
                <a:cubicBezTo>
                  <a:pt x="468774" y="3014520"/>
                  <a:pt x="460436" y="3011765"/>
                  <a:pt x="448938" y="3015726"/>
                </a:cubicBezTo>
                <a:cubicBezTo>
                  <a:pt x="427754" y="3022158"/>
                  <a:pt x="419154" y="3033343"/>
                  <a:pt x="423293" y="3050529"/>
                </a:cubicBezTo>
                <a:cubicBezTo>
                  <a:pt x="408275" y="3042284"/>
                  <a:pt x="397349" y="3034794"/>
                  <a:pt x="390204" y="3025570"/>
                </a:cubicBezTo>
                <a:cubicBezTo>
                  <a:pt x="383059" y="3016345"/>
                  <a:pt x="386172" y="2993200"/>
                  <a:pt x="399019" y="2984014"/>
                </a:cubicBezTo>
                <a:cubicBezTo>
                  <a:pt x="415647" y="2973092"/>
                  <a:pt x="434135" y="2977111"/>
                  <a:pt x="448532" y="2980375"/>
                </a:cubicBezTo>
                <a:cubicBezTo>
                  <a:pt x="469144" y="2985394"/>
                  <a:pt x="491413" y="2987677"/>
                  <a:pt x="515030" y="2984736"/>
                </a:cubicBezTo>
                <a:cubicBezTo>
                  <a:pt x="528807" y="2983020"/>
                  <a:pt x="544552" y="2981059"/>
                  <a:pt x="560297" y="2979098"/>
                </a:cubicBezTo>
                <a:cubicBezTo>
                  <a:pt x="625244" y="2971008"/>
                  <a:pt x="688999" y="2969389"/>
                  <a:pt x="743892" y="2992896"/>
                </a:cubicBezTo>
                <a:cubicBezTo>
                  <a:pt x="764968" y="3001649"/>
                  <a:pt x="776312" y="2996443"/>
                  <a:pt x="784292" y="2980278"/>
                </a:cubicBezTo>
                <a:cubicBezTo>
                  <a:pt x="785950" y="2977543"/>
                  <a:pt x="781548" y="2974298"/>
                  <a:pt x="787297" y="2972317"/>
                </a:cubicBezTo>
                <a:cubicBezTo>
                  <a:pt x="793202" y="2971582"/>
                  <a:pt x="797448" y="2973581"/>
                  <a:pt x="799726" y="2975827"/>
                </a:cubicBezTo>
                <a:cubicBezTo>
                  <a:pt x="802004" y="2978072"/>
                  <a:pt x="804283" y="2980316"/>
                  <a:pt x="806406" y="2981316"/>
                </a:cubicBezTo>
                <a:cubicBezTo>
                  <a:pt x="813086" y="2986806"/>
                  <a:pt x="821578" y="2990805"/>
                  <a:pt x="830644" y="2983355"/>
                </a:cubicBezTo>
                <a:cubicBezTo>
                  <a:pt x="841677" y="2975658"/>
                  <a:pt x="825777" y="2976375"/>
                  <a:pt x="821375" y="2973130"/>
                </a:cubicBezTo>
                <a:cubicBezTo>
                  <a:pt x="821220" y="2971885"/>
                  <a:pt x="819252" y="2972130"/>
                  <a:pt x="819097" y="2970885"/>
                </a:cubicBezTo>
                <a:cubicBezTo>
                  <a:pt x="814851" y="2968885"/>
                  <a:pt x="812417" y="2965395"/>
                  <a:pt x="816044" y="2962415"/>
                </a:cubicBezTo>
                <a:cubicBezTo>
                  <a:pt x="819515" y="2958190"/>
                  <a:pt x="823451" y="2957699"/>
                  <a:pt x="829665" y="2959454"/>
                </a:cubicBezTo>
                <a:cubicBezTo>
                  <a:pt x="841939" y="2961719"/>
                  <a:pt x="853333" y="2960932"/>
                  <a:pt x="863414" y="2957621"/>
                </a:cubicBezTo>
                <a:lnTo>
                  <a:pt x="886164" y="2942694"/>
                </a:lnTo>
                <a:lnTo>
                  <a:pt x="874743" y="2936279"/>
                </a:lnTo>
                <a:cubicBezTo>
                  <a:pt x="870988" y="2936279"/>
                  <a:pt x="863478" y="2936279"/>
                  <a:pt x="859724" y="2936279"/>
                </a:cubicBezTo>
                <a:cubicBezTo>
                  <a:pt x="859724" y="2932483"/>
                  <a:pt x="859724" y="2932483"/>
                  <a:pt x="859724" y="2928686"/>
                </a:cubicBezTo>
                <a:cubicBezTo>
                  <a:pt x="859724" y="2928686"/>
                  <a:pt x="859724" y="2924889"/>
                  <a:pt x="859724" y="2924889"/>
                </a:cubicBezTo>
                <a:cubicBezTo>
                  <a:pt x="866295" y="2925839"/>
                  <a:pt x="872396" y="2925364"/>
                  <a:pt x="878263" y="2924119"/>
                </a:cubicBezTo>
                <a:lnTo>
                  <a:pt x="890557" y="2920245"/>
                </a:lnTo>
                <a:lnTo>
                  <a:pt x="884413" y="2913599"/>
                </a:lnTo>
                <a:cubicBezTo>
                  <a:pt x="875939" y="2909755"/>
                  <a:pt x="865258" y="2908241"/>
                  <a:pt x="855572" y="2910712"/>
                </a:cubicBezTo>
                <a:cubicBezTo>
                  <a:pt x="816830" y="2920594"/>
                  <a:pt x="778971" y="2921517"/>
                  <a:pt x="740182" y="2914969"/>
                </a:cubicBezTo>
                <a:cubicBezTo>
                  <a:pt x="726095" y="2914195"/>
                  <a:pt x="712008" y="2913421"/>
                  <a:pt x="700974" y="2921117"/>
                </a:cubicBezTo>
                <a:cubicBezTo>
                  <a:pt x="691599" y="2926078"/>
                  <a:pt x="687508" y="2925323"/>
                  <a:pt x="684609" y="2918098"/>
                </a:cubicBezTo>
                <a:cubicBezTo>
                  <a:pt x="681401" y="2908383"/>
                  <a:pt x="670785" y="2903384"/>
                  <a:pt x="654730" y="2902855"/>
                </a:cubicBezTo>
                <a:cubicBezTo>
                  <a:pt x="638520" y="2901081"/>
                  <a:pt x="620341" y="2899552"/>
                  <a:pt x="602163" y="2898023"/>
                </a:cubicBezTo>
                <a:cubicBezTo>
                  <a:pt x="586108" y="2897495"/>
                  <a:pt x="579273" y="2890760"/>
                  <a:pt x="580001" y="2880555"/>
                </a:cubicBezTo>
                <a:cubicBezTo>
                  <a:pt x="579846" y="2879310"/>
                  <a:pt x="579536" y="2876819"/>
                  <a:pt x="581194" y="2874084"/>
                </a:cubicBezTo>
                <a:cubicBezTo>
                  <a:pt x="580418" y="2867859"/>
                  <a:pt x="573894" y="2863615"/>
                  <a:pt x="564053" y="2864840"/>
                </a:cubicBezTo>
                <a:cubicBezTo>
                  <a:pt x="556026" y="2864576"/>
                  <a:pt x="556801" y="2870801"/>
                  <a:pt x="557421" y="2875781"/>
                </a:cubicBezTo>
                <a:cubicBezTo>
                  <a:pt x="556073" y="2881006"/>
                  <a:pt x="556694" y="2885986"/>
                  <a:pt x="545040" y="2888702"/>
                </a:cubicBezTo>
                <a:cubicBezTo>
                  <a:pt x="527327" y="2890908"/>
                  <a:pt x="510032" y="2880419"/>
                  <a:pt x="512572" y="2868724"/>
                </a:cubicBezTo>
                <a:cubicBezTo>
                  <a:pt x="512107" y="2864988"/>
                  <a:pt x="515733" y="2862009"/>
                  <a:pt x="511332" y="2858764"/>
                </a:cubicBezTo>
                <a:cubicBezTo>
                  <a:pt x="505427" y="2859499"/>
                  <a:pt x="505893" y="2863234"/>
                  <a:pt x="502111" y="2864969"/>
                </a:cubicBezTo>
                <a:cubicBezTo>
                  <a:pt x="493201" y="2873665"/>
                  <a:pt x="485329" y="2874646"/>
                  <a:pt x="476371" y="2866911"/>
                </a:cubicBezTo>
                <a:cubicBezTo>
                  <a:pt x="464825" y="2854442"/>
                  <a:pt x="447839" y="2846443"/>
                  <a:pt x="431009" y="2839689"/>
                </a:cubicBezTo>
                <a:cubicBezTo>
                  <a:pt x="411900" y="2830690"/>
                  <a:pt x="394604" y="2820201"/>
                  <a:pt x="390465" y="2803016"/>
                </a:cubicBezTo>
                <a:cubicBezTo>
                  <a:pt x="387721" y="2797036"/>
                  <a:pt x="382855" y="2790056"/>
                  <a:pt x="372704" y="2788792"/>
                </a:cubicBezTo>
                <a:cubicBezTo>
                  <a:pt x="331791" y="2781244"/>
                  <a:pt x="316261" y="2752835"/>
                  <a:pt x="277006" y="2742553"/>
                </a:cubicBezTo>
                <a:cubicBezTo>
                  <a:pt x="266545" y="2738797"/>
                  <a:pt x="267738" y="2732328"/>
                  <a:pt x="270899" y="2725613"/>
                </a:cubicBezTo>
                <a:cubicBezTo>
                  <a:pt x="276028" y="2718652"/>
                  <a:pt x="286333" y="2721161"/>
                  <a:pt x="292703" y="2724161"/>
                </a:cubicBezTo>
                <a:cubicBezTo>
                  <a:pt x="305287" y="2728915"/>
                  <a:pt x="316940" y="2726200"/>
                  <a:pt x="328129" y="2719748"/>
                </a:cubicBezTo>
                <a:cubicBezTo>
                  <a:pt x="341130" y="2711807"/>
                  <a:pt x="356565" y="2707356"/>
                  <a:pt x="374278" y="2705150"/>
                </a:cubicBezTo>
                <a:cubicBezTo>
                  <a:pt x="403955" y="2702718"/>
                  <a:pt x="421406" y="2714452"/>
                  <a:pt x="415704" y="2732863"/>
                </a:cubicBezTo>
                <a:cubicBezTo>
                  <a:pt x="414201" y="2736843"/>
                  <a:pt x="412854" y="2742068"/>
                  <a:pt x="413319" y="2745803"/>
                </a:cubicBezTo>
                <a:cubicBezTo>
                  <a:pt x="413474" y="2747048"/>
                  <a:pt x="411661" y="2748539"/>
                  <a:pt x="411661" y="2748539"/>
                </a:cubicBezTo>
                <a:cubicBezTo>
                  <a:pt x="413629" y="2748293"/>
                  <a:pt x="413629" y="2748293"/>
                  <a:pt x="415442" y="2746803"/>
                </a:cubicBezTo>
                <a:cubicBezTo>
                  <a:pt x="423314" y="2745822"/>
                  <a:pt x="429219" y="2745087"/>
                  <a:pt x="437246" y="2745351"/>
                </a:cubicBezTo>
                <a:cubicBezTo>
                  <a:pt x="475416" y="2746919"/>
                  <a:pt x="486759" y="2741713"/>
                  <a:pt x="495621" y="2716587"/>
                </a:cubicBezTo>
                <a:cubicBezTo>
                  <a:pt x="498162" y="2704892"/>
                  <a:pt x="509660" y="2700931"/>
                  <a:pt x="527684" y="2701214"/>
                </a:cubicBezTo>
                <a:cubicBezTo>
                  <a:pt x="541615" y="2700744"/>
                  <a:pt x="550108" y="2704744"/>
                  <a:pt x="559066" y="2712478"/>
                </a:cubicBezTo>
                <a:cubicBezTo>
                  <a:pt x="583817" y="2734682"/>
                  <a:pt x="619290" y="2746700"/>
                  <a:pt x="665332" y="2747286"/>
                </a:cubicBezTo>
                <a:cubicBezTo>
                  <a:pt x="703657" y="2750098"/>
                  <a:pt x="703657" y="2750098"/>
                  <a:pt x="692683" y="2726179"/>
                </a:cubicBezTo>
                <a:cubicBezTo>
                  <a:pt x="687041" y="2712974"/>
                  <a:pt x="690202" y="2706259"/>
                  <a:pt x="707294" y="2699072"/>
                </a:cubicBezTo>
                <a:cubicBezTo>
                  <a:pt x="715525" y="2717012"/>
                  <a:pt x="721894" y="2720012"/>
                  <a:pt x="751571" y="2717580"/>
                </a:cubicBezTo>
                <a:cubicBezTo>
                  <a:pt x="771252" y="2715128"/>
                  <a:pt x="792436" y="2708697"/>
                  <a:pt x="807764" y="2719431"/>
                </a:cubicBezTo>
                <a:cubicBezTo>
                  <a:pt x="807919" y="2720676"/>
                  <a:pt x="809887" y="2720431"/>
                  <a:pt x="811855" y="2720185"/>
                </a:cubicBezTo>
                <a:cubicBezTo>
                  <a:pt x="823353" y="2716225"/>
                  <a:pt x="831706" y="2711075"/>
                  <a:pt x="837178" y="2704862"/>
                </a:cubicBezTo>
                <a:lnTo>
                  <a:pt x="837582" y="2703771"/>
                </a:lnTo>
                <a:lnTo>
                  <a:pt x="824677" y="2704671"/>
                </a:lnTo>
                <a:cubicBezTo>
                  <a:pt x="813413" y="2704671"/>
                  <a:pt x="805904" y="2700874"/>
                  <a:pt x="805904" y="2693281"/>
                </a:cubicBezTo>
                <a:cubicBezTo>
                  <a:pt x="805904" y="2685688"/>
                  <a:pt x="809658" y="2678096"/>
                  <a:pt x="817168" y="2678096"/>
                </a:cubicBezTo>
                <a:lnTo>
                  <a:pt x="845555" y="2672878"/>
                </a:lnTo>
                <a:lnTo>
                  <a:pt x="845635" y="2670462"/>
                </a:lnTo>
                <a:cubicBezTo>
                  <a:pt x="847138" y="2666482"/>
                  <a:pt x="850686" y="2662880"/>
                  <a:pt x="858326" y="2660031"/>
                </a:cubicBezTo>
                <a:cubicBezTo>
                  <a:pt x="860139" y="2658542"/>
                  <a:pt x="865733" y="2655316"/>
                  <a:pt x="866198" y="2659050"/>
                </a:cubicBezTo>
                <a:cubicBezTo>
                  <a:pt x="867803" y="2663908"/>
                  <a:pt x="872088" y="2666219"/>
                  <a:pt x="877506" y="2667599"/>
                </a:cubicBezTo>
                <a:lnTo>
                  <a:pt x="895270" y="2670502"/>
                </a:lnTo>
                <a:lnTo>
                  <a:pt x="899160" y="2670502"/>
                </a:lnTo>
                <a:lnTo>
                  <a:pt x="903288" y="2662155"/>
                </a:lnTo>
                <a:lnTo>
                  <a:pt x="896017" y="2659114"/>
                </a:lnTo>
                <a:cubicBezTo>
                  <a:pt x="896017" y="2655316"/>
                  <a:pt x="888508" y="2655316"/>
                  <a:pt x="888508" y="2651520"/>
                </a:cubicBezTo>
                <a:cubicBezTo>
                  <a:pt x="892262" y="2643928"/>
                  <a:pt x="896017" y="2643928"/>
                  <a:pt x="899772" y="2643928"/>
                </a:cubicBezTo>
                <a:lnTo>
                  <a:pt x="911338" y="2645876"/>
                </a:lnTo>
                <a:lnTo>
                  <a:pt x="912290" y="2643951"/>
                </a:lnTo>
                <a:cubicBezTo>
                  <a:pt x="912290" y="2638256"/>
                  <a:pt x="915106" y="2632562"/>
                  <a:pt x="919330" y="2628290"/>
                </a:cubicBezTo>
                <a:lnTo>
                  <a:pt x="926609" y="2624945"/>
                </a:lnTo>
                <a:lnTo>
                  <a:pt x="922300" y="2624945"/>
                </a:lnTo>
                <a:cubicBezTo>
                  <a:pt x="922300" y="2613556"/>
                  <a:pt x="929809" y="2598370"/>
                  <a:pt x="911036" y="2594574"/>
                </a:cubicBezTo>
                <a:cubicBezTo>
                  <a:pt x="911036" y="2594574"/>
                  <a:pt x="911036" y="2590777"/>
                  <a:pt x="911036" y="2586981"/>
                </a:cubicBezTo>
                <a:cubicBezTo>
                  <a:pt x="914791" y="2583184"/>
                  <a:pt x="918545" y="2586981"/>
                  <a:pt x="922300" y="2583184"/>
                </a:cubicBezTo>
                <a:cubicBezTo>
                  <a:pt x="927932" y="2583184"/>
                  <a:pt x="934503" y="2584133"/>
                  <a:pt x="941074" y="2584608"/>
                </a:cubicBezTo>
                <a:lnTo>
                  <a:pt x="959400" y="2583218"/>
                </a:lnTo>
                <a:lnTo>
                  <a:pt x="951979" y="2582360"/>
                </a:lnTo>
                <a:lnTo>
                  <a:pt x="941157" y="2571796"/>
                </a:lnTo>
                <a:lnTo>
                  <a:pt x="922300" y="2571796"/>
                </a:lnTo>
                <a:cubicBezTo>
                  <a:pt x="911036" y="2571796"/>
                  <a:pt x="896017" y="2571796"/>
                  <a:pt x="884753" y="2571796"/>
                </a:cubicBezTo>
                <a:cubicBezTo>
                  <a:pt x="877243" y="2571796"/>
                  <a:pt x="869734" y="2571796"/>
                  <a:pt x="865979" y="2571796"/>
                </a:cubicBezTo>
                <a:lnTo>
                  <a:pt x="838594" y="2554489"/>
                </a:lnTo>
                <a:lnTo>
                  <a:pt x="829480" y="2561480"/>
                </a:lnTo>
                <a:cubicBezTo>
                  <a:pt x="806952" y="2576666"/>
                  <a:pt x="803197" y="2576666"/>
                  <a:pt x="788178" y="2557683"/>
                </a:cubicBezTo>
                <a:cubicBezTo>
                  <a:pt x="784424" y="2557683"/>
                  <a:pt x="784424" y="2550090"/>
                  <a:pt x="780669" y="2546294"/>
                </a:cubicBezTo>
                <a:cubicBezTo>
                  <a:pt x="758141" y="2565276"/>
                  <a:pt x="739367" y="2565276"/>
                  <a:pt x="716839" y="2565276"/>
                </a:cubicBezTo>
                <a:cubicBezTo>
                  <a:pt x="701820" y="2565276"/>
                  <a:pt x="690556" y="2565276"/>
                  <a:pt x="675537" y="2565276"/>
                </a:cubicBezTo>
                <a:cubicBezTo>
                  <a:pt x="645499" y="2561480"/>
                  <a:pt x="615461" y="2572869"/>
                  <a:pt x="581669" y="2569073"/>
                </a:cubicBezTo>
                <a:cubicBezTo>
                  <a:pt x="570404" y="2569073"/>
                  <a:pt x="566650" y="2584259"/>
                  <a:pt x="555386" y="2572869"/>
                </a:cubicBezTo>
                <a:cubicBezTo>
                  <a:pt x="544121" y="2565276"/>
                  <a:pt x="532857" y="2572869"/>
                  <a:pt x="525348" y="2569073"/>
                </a:cubicBezTo>
                <a:cubicBezTo>
                  <a:pt x="514084" y="2569073"/>
                  <a:pt x="502819" y="2569073"/>
                  <a:pt x="491555" y="2569073"/>
                </a:cubicBezTo>
                <a:cubicBezTo>
                  <a:pt x="484046" y="2561480"/>
                  <a:pt x="491555" y="2553887"/>
                  <a:pt x="487801" y="2546294"/>
                </a:cubicBezTo>
                <a:cubicBezTo>
                  <a:pt x="476536" y="2531108"/>
                  <a:pt x="461517" y="2527311"/>
                  <a:pt x="442744" y="2534905"/>
                </a:cubicBezTo>
                <a:cubicBezTo>
                  <a:pt x="438989" y="2534905"/>
                  <a:pt x="438989" y="2538701"/>
                  <a:pt x="431480" y="2538701"/>
                </a:cubicBezTo>
                <a:cubicBezTo>
                  <a:pt x="427725" y="2538701"/>
                  <a:pt x="423970" y="2534905"/>
                  <a:pt x="423970" y="2527311"/>
                </a:cubicBezTo>
                <a:cubicBezTo>
                  <a:pt x="423970" y="2523515"/>
                  <a:pt x="423970" y="2515922"/>
                  <a:pt x="431480" y="2515922"/>
                </a:cubicBezTo>
                <a:cubicBezTo>
                  <a:pt x="442744" y="2519719"/>
                  <a:pt x="454008" y="2515922"/>
                  <a:pt x="461517" y="2519719"/>
                </a:cubicBezTo>
                <a:cubicBezTo>
                  <a:pt x="476536" y="2519719"/>
                  <a:pt x="484046" y="2512125"/>
                  <a:pt x="495310" y="2512125"/>
                </a:cubicBezTo>
                <a:cubicBezTo>
                  <a:pt x="502819" y="2508329"/>
                  <a:pt x="506574" y="2496940"/>
                  <a:pt x="506574" y="2489347"/>
                </a:cubicBezTo>
                <a:cubicBezTo>
                  <a:pt x="514084" y="2477958"/>
                  <a:pt x="514084" y="2474161"/>
                  <a:pt x="525348" y="2481754"/>
                </a:cubicBezTo>
                <a:cubicBezTo>
                  <a:pt x="540367" y="2485550"/>
                  <a:pt x="555386" y="2489347"/>
                  <a:pt x="570404" y="2496940"/>
                </a:cubicBezTo>
                <a:cubicBezTo>
                  <a:pt x="574159" y="2500736"/>
                  <a:pt x="581669" y="2496940"/>
                  <a:pt x="589178" y="2496940"/>
                </a:cubicBezTo>
                <a:cubicBezTo>
                  <a:pt x="592933" y="2496940"/>
                  <a:pt x="592933" y="2489347"/>
                  <a:pt x="596688" y="2485550"/>
                </a:cubicBezTo>
                <a:cubicBezTo>
                  <a:pt x="604197" y="2477958"/>
                  <a:pt x="596688" y="2474161"/>
                  <a:pt x="592933" y="2466568"/>
                </a:cubicBezTo>
                <a:cubicBezTo>
                  <a:pt x="589178" y="2458975"/>
                  <a:pt x="577914" y="2458975"/>
                  <a:pt x="570404" y="2451382"/>
                </a:cubicBezTo>
                <a:cubicBezTo>
                  <a:pt x="566650" y="2447586"/>
                  <a:pt x="566650" y="2447586"/>
                  <a:pt x="566650" y="2443790"/>
                </a:cubicBezTo>
                <a:cubicBezTo>
                  <a:pt x="566650" y="2439993"/>
                  <a:pt x="570404" y="2439993"/>
                  <a:pt x="574159" y="2439993"/>
                </a:cubicBezTo>
                <a:cubicBezTo>
                  <a:pt x="585423" y="2439993"/>
                  <a:pt x="600442" y="2436196"/>
                  <a:pt x="611706" y="2443790"/>
                </a:cubicBezTo>
                <a:cubicBezTo>
                  <a:pt x="611706" y="2447586"/>
                  <a:pt x="615461" y="2443790"/>
                  <a:pt x="615461" y="2443790"/>
                </a:cubicBezTo>
                <a:cubicBezTo>
                  <a:pt x="622971" y="2439993"/>
                  <a:pt x="615461" y="2439993"/>
                  <a:pt x="615461" y="2436196"/>
                </a:cubicBezTo>
                <a:cubicBezTo>
                  <a:pt x="611706" y="2432400"/>
                  <a:pt x="611706" y="2424807"/>
                  <a:pt x="619216" y="2424807"/>
                </a:cubicBezTo>
                <a:cubicBezTo>
                  <a:pt x="626725" y="2424807"/>
                  <a:pt x="634235" y="2424807"/>
                  <a:pt x="645499" y="2424807"/>
                </a:cubicBezTo>
                <a:cubicBezTo>
                  <a:pt x="634235" y="2417214"/>
                  <a:pt x="622971" y="2417214"/>
                  <a:pt x="611706" y="2413418"/>
                </a:cubicBezTo>
                <a:cubicBezTo>
                  <a:pt x="604197" y="2409621"/>
                  <a:pt x="604197" y="2405825"/>
                  <a:pt x="607952" y="2402028"/>
                </a:cubicBezTo>
                <a:cubicBezTo>
                  <a:pt x="611706" y="2386842"/>
                  <a:pt x="611706" y="2383046"/>
                  <a:pt x="596688" y="2379249"/>
                </a:cubicBezTo>
                <a:cubicBezTo>
                  <a:pt x="592933" y="2379249"/>
                  <a:pt x="585423" y="2379249"/>
                  <a:pt x="581669" y="2379249"/>
                </a:cubicBezTo>
                <a:cubicBezTo>
                  <a:pt x="581669" y="2375453"/>
                  <a:pt x="581669" y="2375453"/>
                  <a:pt x="581669" y="2371657"/>
                </a:cubicBezTo>
                <a:cubicBezTo>
                  <a:pt x="581669" y="2371657"/>
                  <a:pt x="581669" y="2367860"/>
                  <a:pt x="581669" y="2367860"/>
                </a:cubicBezTo>
                <a:cubicBezTo>
                  <a:pt x="607952" y="2371657"/>
                  <a:pt x="626725" y="2352674"/>
                  <a:pt x="653008" y="2352674"/>
                </a:cubicBezTo>
                <a:cubicBezTo>
                  <a:pt x="668027" y="2352674"/>
                  <a:pt x="683046" y="2345081"/>
                  <a:pt x="698065" y="2333691"/>
                </a:cubicBezTo>
                <a:cubicBezTo>
                  <a:pt x="698065" y="2329895"/>
                  <a:pt x="705575" y="2329895"/>
                  <a:pt x="705575" y="2326099"/>
                </a:cubicBezTo>
                <a:cubicBezTo>
                  <a:pt x="705575" y="2318505"/>
                  <a:pt x="698065" y="2318505"/>
                  <a:pt x="694310" y="2318505"/>
                </a:cubicBezTo>
                <a:cubicBezTo>
                  <a:pt x="683046" y="2318505"/>
                  <a:pt x="671782" y="2318505"/>
                  <a:pt x="660518" y="2318505"/>
                </a:cubicBezTo>
                <a:cubicBezTo>
                  <a:pt x="656763" y="2318505"/>
                  <a:pt x="653008" y="2318505"/>
                  <a:pt x="653008" y="2314709"/>
                </a:cubicBezTo>
                <a:cubicBezTo>
                  <a:pt x="653008" y="2310913"/>
                  <a:pt x="653008" y="2307116"/>
                  <a:pt x="656763" y="2307116"/>
                </a:cubicBezTo>
                <a:cubicBezTo>
                  <a:pt x="664273" y="2307116"/>
                  <a:pt x="668027" y="2299523"/>
                  <a:pt x="679291" y="2299523"/>
                </a:cubicBezTo>
                <a:cubicBezTo>
                  <a:pt x="690556" y="2299523"/>
                  <a:pt x="701820" y="2299523"/>
                  <a:pt x="713084" y="2299523"/>
                </a:cubicBezTo>
                <a:cubicBezTo>
                  <a:pt x="720593" y="2295727"/>
                  <a:pt x="716839" y="2288134"/>
                  <a:pt x="716839" y="2284337"/>
                </a:cubicBezTo>
                <a:cubicBezTo>
                  <a:pt x="716839" y="2280541"/>
                  <a:pt x="716839" y="2276745"/>
                  <a:pt x="716839" y="2276745"/>
                </a:cubicBezTo>
                <a:cubicBezTo>
                  <a:pt x="694310" y="2272948"/>
                  <a:pt x="683046" y="2253965"/>
                  <a:pt x="660518" y="2253965"/>
                </a:cubicBezTo>
                <a:cubicBezTo>
                  <a:pt x="615461" y="2253965"/>
                  <a:pt x="574159" y="2265355"/>
                  <a:pt x="529103" y="2261559"/>
                </a:cubicBezTo>
                <a:cubicBezTo>
                  <a:pt x="521593" y="2257763"/>
                  <a:pt x="510329" y="2265355"/>
                  <a:pt x="510329" y="2253965"/>
                </a:cubicBezTo>
                <a:cubicBezTo>
                  <a:pt x="506574" y="2238780"/>
                  <a:pt x="521593" y="2246373"/>
                  <a:pt x="529103" y="2246373"/>
                </a:cubicBezTo>
                <a:cubicBezTo>
                  <a:pt x="544121" y="2250169"/>
                  <a:pt x="559140" y="2238780"/>
                  <a:pt x="574159" y="2238780"/>
                </a:cubicBezTo>
                <a:cubicBezTo>
                  <a:pt x="589178" y="2242577"/>
                  <a:pt x="607952" y="2246373"/>
                  <a:pt x="622971" y="2238780"/>
                </a:cubicBezTo>
                <a:cubicBezTo>
                  <a:pt x="649254" y="2231187"/>
                  <a:pt x="675537" y="2234983"/>
                  <a:pt x="698065" y="2234983"/>
                </a:cubicBezTo>
                <a:lnTo>
                  <a:pt x="746401" y="2225737"/>
                </a:lnTo>
                <a:lnTo>
                  <a:pt x="750522" y="2221571"/>
                </a:lnTo>
                <a:cubicBezTo>
                  <a:pt x="753338" y="2221571"/>
                  <a:pt x="757092" y="2222520"/>
                  <a:pt x="760847" y="2222520"/>
                </a:cubicBezTo>
                <a:lnTo>
                  <a:pt x="763218" y="2222520"/>
                </a:lnTo>
                <a:lnTo>
                  <a:pt x="767528" y="2221695"/>
                </a:lnTo>
                <a:cubicBezTo>
                  <a:pt x="778322" y="2217900"/>
                  <a:pt x="788648" y="2213154"/>
                  <a:pt x="798387" y="2207222"/>
                </a:cubicBezTo>
                <a:lnTo>
                  <a:pt x="803740" y="2202993"/>
                </a:lnTo>
                <a:lnTo>
                  <a:pt x="794171" y="2202114"/>
                </a:lnTo>
                <a:cubicBezTo>
                  <a:pt x="788069" y="2202589"/>
                  <a:pt x="781498" y="2203538"/>
                  <a:pt x="775866" y="2203538"/>
                </a:cubicBezTo>
                <a:cubicBezTo>
                  <a:pt x="768356" y="2203538"/>
                  <a:pt x="764602" y="2199742"/>
                  <a:pt x="764602" y="2192148"/>
                </a:cubicBezTo>
                <a:cubicBezTo>
                  <a:pt x="764602" y="2188352"/>
                  <a:pt x="768356" y="2180759"/>
                  <a:pt x="775866" y="2180759"/>
                </a:cubicBezTo>
                <a:lnTo>
                  <a:pt x="836736" y="2180759"/>
                </a:lnTo>
                <a:lnTo>
                  <a:pt x="846078" y="2176627"/>
                </a:lnTo>
                <a:lnTo>
                  <a:pt x="831249" y="2172217"/>
                </a:lnTo>
                <a:lnTo>
                  <a:pt x="821984" y="2162851"/>
                </a:lnTo>
                <a:lnTo>
                  <a:pt x="675537" y="2162851"/>
                </a:lnTo>
                <a:cubicBezTo>
                  <a:pt x="653008" y="2162851"/>
                  <a:pt x="637990" y="2143868"/>
                  <a:pt x="619216" y="2124886"/>
                </a:cubicBezTo>
                <a:cubicBezTo>
                  <a:pt x="619216" y="2124886"/>
                  <a:pt x="619216" y="2121090"/>
                  <a:pt x="619216" y="2117293"/>
                </a:cubicBezTo>
                <a:cubicBezTo>
                  <a:pt x="626725" y="2105904"/>
                  <a:pt x="630480" y="2098311"/>
                  <a:pt x="634235" y="2086922"/>
                </a:cubicBezTo>
                <a:cubicBezTo>
                  <a:pt x="634235" y="2075532"/>
                  <a:pt x="645499" y="2064143"/>
                  <a:pt x="656763" y="2064143"/>
                </a:cubicBezTo>
                <a:cubicBezTo>
                  <a:pt x="686801" y="2064143"/>
                  <a:pt x="686801" y="2037567"/>
                  <a:pt x="690556" y="2018585"/>
                </a:cubicBezTo>
                <a:cubicBezTo>
                  <a:pt x="694310" y="1992010"/>
                  <a:pt x="713084" y="1973028"/>
                  <a:pt x="731858" y="1954045"/>
                </a:cubicBezTo>
                <a:cubicBezTo>
                  <a:pt x="735612" y="1946452"/>
                  <a:pt x="743122" y="1950249"/>
                  <a:pt x="746876" y="1950249"/>
                </a:cubicBezTo>
                <a:cubicBezTo>
                  <a:pt x="761895" y="1950249"/>
                  <a:pt x="776914" y="1954045"/>
                  <a:pt x="788178" y="1942656"/>
                </a:cubicBezTo>
                <a:lnTo>
                  <a:pt x="796888" y="1940454"/>
                </a:lnTo>
                <a:lnTo>
                  <a:pt x="786257" y="1939319"/>
                </a:lnTo>
                <a:cubicBezTo>
                  <a:pt x="778745" y="1936851"/>
                  <a:pt x="774990" y="1940553"/>
                  <a:pt x="767478" y="1940553"/>
                </a:cubicBezTo>
                <a:cubicBezTo>
                  <a:pt x="722407" y="1940553"/>
                  <a:pt x="673581" y="1940553"/>
                  <a:pt x="624755" y="1940553"/>
                </a:cubicBezTo>
                <a:cubicBezTo>
                  <a:pt x="594708" y="1936851"/>
                  <a:pt x="564661" y="1939319"/>
                  <a:pt x="534615" y="1939319"/>
                </a:cubicBezTo>
                <a:cubicBezTo>
                  <a:pt x="527103" y="1939319"/>
                  <a:pt x="519591" y="1938085"/>
                  <a:pt x="515835" y="1935617"/>
                </a:cubicBezTo>
                <a:cubicBezTo>
                  <a:pt x="527103" y="1934383"/>
                  <a:pt x="538370" y="1933149"/>
                  <a:pt x="549638" y="1933149"/>
                </a:cubicBezTo>
                <a:cubicBezTo>
                  <a:pt x="564661" y="1933149"/>
                  <a:pt x="579685" y="1933149"/>
                  <a:pt x="594708" y="1933149"/>
                </a:cubicBezTo>
                <a:cubicBezTo>
                  <a:pt x="602220" y="1933149"/>
                  <a:pt x="617243" y="1933149"/>
                  <a:pt x="613488" y="1928213"/>
                </a:cubicBezTo>
                <a:cubicBezTo>
                  <a:pt x="613488" y="1925745"/>
                  <a:pt x="620999" y="1925745"/>
                  <a:pt x="624755" y="1925745"/>
                </a:cubicBezTo>
                <a:cubicBezTo>
                  <a:pt x="647290" y="1925745"/>
                  <a:pt x="669825" y="1925745"/>
                  <a:pt x="692361" y="1925745"/>
                </a:cubicBezTo>
                <a:cubicBezTo>
                  <a:pt x="696116" y="1925745"/>
                  <a:pt x="699872" y="1925745"/>
                  <a:pt x="703628" y="1925745"/>
                </a:cubicBezTo>
                <a:cubicBezTo>
                  <a:pt x="707384" y="1925745"/>
                  <a:pt x="707384" y="1924511"/>
                  <a:pt x="707384" y="1923277"/>
                </a:cubicBezTo>
                <a:cubicBezTo>
                  <a:pt x="707384" y="1923277"/>
                  <a:pt x="707384" y="1923277"/>
                  <a:pt x="707384" y="1922043"/>
                </a:cubicBezTo>
                <a:cubicBezTo>
                  <a:pt x="707384" y="1922043"/>
                  <a:pt x="703628" y="1922043"/>
                  <a:pt x="703628" y="1922043"/>
                </a:cubicBezTo>
                <a:cubicBezTo>
                  <a:pt x="677337" y="1923277"/>
                  <a:pt x="651046" y="1920809"/>
                  <a:pt x="624755" y="1919575"/>
                </a:cubicBezTo>
                <a:cubicBezTo>
                  <a:pt x="605976" y="1919575"/>
                  <a:pt x="590952" y="1919575"/>
                  <a:pt x="572173" y="1917107"/>
                </a:cubicBezTo>
                <a:cubicBezTo>
                  <a:pt x="568417" y="1915873"/>
                  <a:pt x="564661" y="1915873"/>
                  <a:pt x="564661" y="1915873"/>
                </a:cubicBezTo>
                <a:cubicBezTo>
                  <a:pt x="542126" y="1919575"/>
                  <a:pt x="523347" y="1917107"/>
                  <a:pt x="500812" y="1918341"/>
                </a:cubicBezTo>
                <a:cubicBezTo>
                  <a:pt x="493300" y="1918341"/>
                  <a:pt x="482033" y="1917107"/>
                  <a:pt x="470765" y="1919575"/>
                </a:cubicBezTo>
                <a:cubicBezTo>
                  <a:pt x="463253" y="1920809"/>
                  <a:pt x="455742" y="1919575"/>
                  <a:pt x="451986" y="1915873"/>
                </a:cubicBezTo>
                <a:cubicBezTo>
                  <a:pt x="444474" y="1910937"/>
                  <a:pt x="444474" y="1909703"/>
                  <a:pt x="459497" y="1908469"/>
                </a:cubicBezTo>
                <a:cubicBezTo>
                  <a:pt x="474521" y="1907235"/>
                  <a:pt x="478277" y="1903533"/>
                  <a:pt x="493300" y="1904767"/>
                </a:cubicBezTo>
                <a:cubicBezTo>
                  <a:pt x="504568" y="1906001"/>
                  <a:pt x="515835" y="1904767"/>
                  <a:pt x="527103" y="1904767"/>
                </a:cubicBezTo>
                <a:cubicBezTo>
                  <a:pt x="530859" y="1904767"/>
                  <a:pt x="534615" y="1904767"/>
                  <a:pt x="542126" y="1903533"/>
                </a:cubicBezTo>
                <a:cubicBezTo>
                  <a:pt x="527103" y="1903533"/>
                  <a:pt x="515835" y="1902299"/>
                  <a:pt x="504568" y="1902299"/>
                </a:cubicBezTo>
                <a:cubicBezTo>
                  <a:pt x="504568" y="1899831"/>
                  <a:pt x="500812" y="1897363"/>
                  <a:pt x="512079" y="1893661"/>
                </a:cubicBezTo>
                <a:cubicBezTo>
                  <a:pt x="515835" y="1891193"/>
                  <a:pt x="523347" y="1891193"/>
                  <a:pt x="534615" y="1891193"/>
                </a:cubicBezTo>
                <a:cubicBezTo>
                  <a:pt x="538370" y="1891193"/>
                  <a:pt x="542126" y="1889959"/>
                  <a:pt x="538370" y="1887491"/>
                </a:cubicBezTo>
                <a:cubicBezTo>
                  <a:pt x="534615" y="1887491"/>
                  <a:pt x="534615" y="1886257"/>
                  <a:pt x="530859" y="1886257"/>
                </a:cubicBezTo>
                <a:cubicBezTo>
                  <a:pt x="512079" y="1886257"/>
                  <a:pt x="493300" y="1883789"/>
                  <a:pt x="478277" y="1887491"/>
                </a:cubicBezTo>
                <a:cubicBezTo>
                  <a:pt x="467009" y="1889959"/>
                  <a:pt x="451986" y="1889959"/>
                  <a:pt x="444474" y="1887491"/>
                </a:cubicBezTo>
                <a:cubicBezTo>
                  <a:pt x="436962" y="1883789"/>
                  <a:pt x="425695" y="1883789"/>
                  <a:pt x="410671" y="1883789"/>
                </a:cubicBezTo>
                <a:cubicBezTo>
                  <a:pt x="399403" y="1883789"/>
                  <a:pt x="388136" y="1883789"/>
                  <a:pt x="388136" y="1877619"/>
                </a:cubicBezTo>
                <a:cubicBezTo>
                  <a:pt x="388136" y="1875151"/>
                  <a:pt x="376868" y="1875151"/>
                  <a:pt x="369356" y="1873917"/>
                </a:cubicBezTo>
                <a:cubicBezTo>
                  <a:pt x="361845" y="1873917"/>
                  <a:pt x="354333" y="1873917"/>
                  <a:pt x="350577" y="1873917"/>
                </a:cubicBezTo>
                <a:cubicBezTo>
                  <a:pt x="335554" y="1873917"/>
                  <a:pt x="331798" y="1871449"/>
                  <a:pt x="343065" y="1867747"/>
                </a:cubicBezTo>
                <a:cubicBezTo>
                  <a:pt x="346821" y="1865279"/>
                  <a:pt x="350577" y="1861577"/>
                  <a:pt x="361845" y="1862811"/>
                </a:cubicBezTo>
                <a:cubicBezTo>
                  <a:pt x="376868" y="1864045"/>
                  <a:pt x="391891" y="1864045"/>
                  <a:pt x="406915" y="1862811"/>
                </a:cubicBezTo>
                <a:cubicBezTo>
                  <a:pt x="425695" y="1861577"/>
                  <a:pt x="440718" y="1862811"/>
                  <a:pt x="455742" y="1862811"/>
                </a:cubicBezTo>
                <a:cubicBezTo>
                  <a:pt x="470765" y="1862811"/>
                  <a:pt x="482033" y="1860343"/>
                  <a:pt x="497056" y="1860343"/>
                </a:cubicBezTo>
                <a:cubicBezTo>
                  <a:pt x="508324" y="1860343"/>
                  <a:pt x="512079" y="1856640"/>
                  <a:pt x="512079" y="1850471"/>
                </a:cubicBezTo>
                <a:cubicBezTo>
                  <a:pt x="508324" y="1848002"/>
                  <a:pt x="523347" y="1843067"/>
                  <a:pt x="530859" y="1844301"/>
                </a:cubicBezTo>
                <a:cubicBezTo>
                  <a:pt x="545882" y="1844301"/>
                  <a:pt x="557150" y="1841833"/>
                  <a:pt x="572173" y="1845535"/>
                </a:cubicBezTo>
                <a:cubicBezTo>
                  <a:pt x="579685" y="1846769"/>
                  <a:pt x="590952" y="1845535"/>
                  <a:pt x="590952" y="1843067"/>
                </a:cubicBezTo>
                <a:cubicBezTo>
                  <a:pt x="590952" y="1838130"/>
                  <a:pt x="598464" y="1839364"/>
                  <a:pt x="605976" y="1840599"/>
                </a:cubicBezTo>
                <a:cubicBezTo>
                  <a:pt x="628511" y="1841833"/>
                  <a:pt x="628511" y="1841833"/>
                  <a:pt x="651046" y="1840599"/>
                </a:cubicBezTo>
                <a:cubicBezTo>
                  <a:pt x="666070" y="1839364"/>
                  <a:pt x="681093" y="1838130"/>
                  <a:pt x="696116" y="1838130"/>
                </a:cubicBezTo>
                <a:cubicBezTo>
                  <a:pt x="714896" y="1836896"/>
                  <a:pt x="737431" y="1835662"/>
                  <a:pt x="756210" y="1835662"/>
                </a:cubicBezTo>
                <a:cubicBezTo>
                  <a:pt x="759966" y="1835662"/>
                  <a:pt x="759966" y="1835662"/>
                  <a:pt x="763722" y="1835662"/>
                </a:cubicBezTo>
                <a:cubicBezTo>
                  <a:pt x="767478" y="1835662"/>
                  <a:pt x="763722" y="1831960"/>
                  <a:pt x="771234" y="1831960"/>
                </a:cubicBezTo>
                <a:cubicBezTo>
                  <a:pt x="778745" y="1833194"/>
                  <a:pt x="782501" y="1834428"/>
                  <a:pt x="786257" y="1834428"/>
                </a:cubicBezTo>
                <a:cubicBezTo>
                  <a:pt x="797525" y="1834428"/>
                  <a:pt x="805036" y="1831960"/>
                  <a:pt x="812548" y="1831960"/>
                </a:cubicBezTo>
                <a:cubicBezTo>
                  <a:pt x="823816" y="1831960"/>
                  <a:pt x="831327" y="1833194"/>
                  <a:pt x="838839" y="1831960"/>
                </a:cubicBezTo>
                <a:cubicBezTo>
                  <a:pt x="846351" y="1830726"/>
                  <a:pt x="850107" y="1830726"/>
                  <a:pt x="857618" y="1830726"/>
                </a:cubicBezTo>
                <a:cubicBezTo>
                  <a:pt x="872642" y="1830726"/>
                  <a:pt x="887665" y="1828258"/>
                  <a:pt x="902689" y="1828258"/>
                </a:cubicBezTo>
                <a:cubicBezTo>
                  <a:pt x="906445" y="1825790"/>
                  <a:pt x="917712" y="1827024"/>
                  <a:pt x="925224" y="1827024"/>
                </a:cubicBezTo>
                <a:cubicBezTo>
                  <a:pt x="928980" y="1827024"/>
                  <a:pt x="932736" y="1827024"/>
                  <a:pt x="932736" y="1827024"/>
                </a:cubicBezTo>
                <a:lnTo>
                  <a:pt x="974440" y="1826372"/>
                </a:lnTo>
                <a:lnTo>
                  <a:pt x="973613" y="1817171"/>
                </a:lnTo>
                <a:cubicBezTo>
                  <a:pt x="969858" y="1813375"/>
                  <a:pt x="969858" y="1809579"/>
                  <a:pt x="977367" y="1805782"/>
                </a:cubicBezTo>
                <a:cubicBezTo>
                  <a:pt x="983000" y="1803884"/>
                  <a:pt x="988632" y="1802935"/>
                  <a:pt x="994264" y="1801511"/>
                </a:cubicBezTo>
                <a:lnTo>
                  <a:pt x="1005191" y="1796908"/>
                </a:lnTo>
                <a:lnTo>
                  <a:pt x="997481" y="1794393"/>
                </a:lnTo>
                <a:lnTo>
                  <a:pt x="984877" y="1794393"/>
                </a:lnTo>
                <a:cubicBezTo>
                  <a:pt x="981122" y="1794393"/>
                  <a:pt x="979245" y="1792494"/>
                  <a:pt x="978775" y="1790122"/>
                </a:cubicBezTo>
                <a:lnTo>
                  <a:pt x="979320" y="1788469"/>
                </a:lnTo>
                <a:lnTo>
                  <a:pt x="977973" y="1788030"/>
                </a:lnTo>
                <a:cubicBezTo>
                  <a:pt x="970464" y="1784234"/>
                  <a:pt x="962954" y="1791827"/>
                  <a:pt x="951690" y="1795623"/>
                </a:cubicBezTo>
                <a:cubicBezTo>
                  <a:pt x="940426" y="1795623"/>
                  <a:pt x="929162" y="1803216"/>
                  <a:pt x="921652" y="1810809"/>
                </a:cubicBezTo>
                <a:cubicBezTo>
                  <a:pt x="899124" y="1825995"/>
                  <a:pt x="895369" y="1825995"/>
                  <a:pt x="880350" y="1807012"/>
                </a:cubicBezTo>
                <a:cubicBezTo>
                  <a:pt x="876596" y="1807012"/>
                  <a:pt x="876596" y="1799419"/>
                  <a:pt x="872841" y="1795623"/>
                </a:cubicBezTo>
                <a:cubicBezTo>
                  <a:pt x="850313" y="1814605"/>
                  <a:pt x="831539" y="1814605"/>
                  <a:pt x="809011" y="1814605"/>
                </a:cubicBezTo>
                <a:cubicBezTo>
                  <a:pt x="793992" y="1814605"/>
                  <a:pt x="782728" y="1814605"/>
                  <a:pt x="767709" y="1814605"/>
                </a:cubicBezTo>
                <a:cubicBezTo>
                  <a:pt x="737671" y="1810809"/>
                  <a:pt x="707633" y="1822198"/>
                  <a:pt x="673841" y="1818402"/>
                </a:cubicBezTo>
                <a:cubicBezTo>
                  <a:pt x="662576" y="1818402"/>
                  <a:pt x="658822" y="1833588"/>
                  <a:pt x="647558" y="1822198"/>
                </a:cubicBezTo>
                <a:cubicBezTo>
                  <a:pt x="636293" y="1814605"/>
                  <a:pt x="625029" y="1822198"/>
                  <a:pt x="617520" y="1818402"/>
                </a:cubicBezTo>
                <a:cubicBezTo>
                  <a:pt x="606256" y="1818402"/>
                  <a:pt x="594991" y="1818402"/>
                  <a:pt x="583727" y="1818402"/>
                </a:cubicBezTo>
                <a:cubicBezTo>
                  <a:pt x="576218" y="1810809"/>
                  <a:pt x="583727" y="1803216"/>
                  <a:pt x="579973" y="1795623"/>
                </a:cubicBezTo>
                <a:cubicBezTo>
                  <a:pt x="568708" y="1780437"/>
                  <a:pt x="553689" y="1776641"/>
                  <a:pt x="534916" y="1784234"/>
                </a:cubicBezTo>
                <a:cubicBezTo>
                  <a:pt x="531161" y="1784234"/>
                  <a:pt x="531161" y="1788030"/>
                  <a:pt x="523652" y="1788030"/>
                </a:cubicBezTo>
                <a:cubicBezTo>
                  <a:pt x="519897" y="1788030"/>
                  <a:pt x="516142" y="1784234"/>
                  <a:pt x="516142" y="1776641"/>
                </a:cubicBezTo>
                <a:cubicBezTo>
                  <a:pt x="516142" y="1772844"/>
                  <a:pt x="516142" y="1765251"/>
                  <a:pt x="523652" y="1765251"/>
                </a:cubicBezTo>
                <a:cubicBezTo>
                  <a:pt x="534916" y="1769048"/>
                  <a:pt x="546180" y="1765251"/>
                  <a:pt x="553689" y="1769048"/>
                </a:cubicBezTo>
                <a:cubicBezTo>
                  <a:pt x="568708" y="1769048"/>
                  <a:pt x="576218" y="1761455"/>
                  <a:pt x="587482" y="1761455"/>
                </a:cubicBezTo>
                <a:cubicBezTo>
                  <a:pt x="594991" y="1757659"/>
                  <a:pt x="598746" y="1746269"/>
                  <a:pt x="598746" y="1738676"/>
                </a:cubicBezTo>
                <a:cubicBezTo>
                  <a:pt x="606256" y="1727287"/>
                  <a:pt x="606256" y="1723490"/>
                  <a:pt x="617520" y="1731083"/>
                </a:cubicBezTo>
                <a:cubicBezTo>
                  <a:pt x="632539" y="1734880"/>
                  <a:pt x="647558" y="1738676"/>
                  <a:pt x="662576" y="1746269"/>
                </a:cubicBezTo>
                <a:cubicBezTo>
                  <a:pt x="666331" y="1750066"/>
                  <a:pt x="673841" y="1746269"/>
                  <a:pt x="681350" y="1746269"/>
                </a:cubicBezTo>
                <a:cubicBezTo>
                  <a:pt x="685105" y="1746269"/>
                  <a:pt x="685105" y="1738676"/>
                  <a:pt x="688860" y="1734880"/>
                </a:cubicBezTo>
                <a:cubicBezTo>
                  <a:pt x="696369" y="1727287"/>
                  <a:pt x="688860" y="1723490"/>
                  <a:pt x="685105" y="1715897"/>
                </a:cubicBezTo>
                <a:cubicBezTo>
                  <a:pt x="681350" y="1708304"/>
                  <a:pt x="670086" y="1708304"/>
                  <a:pt x="662576" y="1700712"/>
                </a:cubicBezTo>
                <a:cubicBezTo>
                  <a:pt x="658822" y="1696915"/>
                  <a:pt x="658822" y="1696915"/>
                  <a:pt x="658822" y="1693119"/>
                </a:cubicBezTo>
                <a:cubicBezTo>
                  <a:pt x="658822" y="1689322"/>
                  <a:pt x="662576" y="1689322"/>
                  <a:pt x="666331" y="1689322"/>
                </a:cubicBezTo>
                <a:cubicBezTo>
                  <a:pt x="677595" y="1689322"/>
                  <a:pt x="692614" y="1685526"/>
                  <a:pt x="703878" y="1693119"/>
                </a:cubicBezTo>
                <a:cubicBezTo>
                  <a:pt x="703878" y="1696915"/>
                  <a:pt x="707633" y="1693119"/>
                  <a:pt x="707633" y="1693119"/>
                </a:cubicBezTo>
                <a:cubicBezTo>
                  <a:pt x="715143" y="1689322"/>
                  <a:pt x="707633" y="1689322"/>
                  <a:pt x="707633" y="1685526"/>
                </a:cubicBezTo>
                <a:cubicBezTo>
                  <a:pt x="703878" y="1681729"/>
                  <a:pt x="703878" y="1674136"/>
                  <a:pt x="711388" y="1674136"/>
                </a:cubicBezTo>
                <a:cubicBezTo>
                  <a:pt x="718897" y="1674136"/>
                  <a:pt x="726407" y="1674136"/>
                  <a:pt x="737671" y="1674136"/>
                </a:cubicBezTo>
                <a:cubicBezTo>
                  <a:pt x="726407" y="1666543"/>
                  <a:pt x="715143" y="1666543"/>
                  <a:pt x="703878" y="1662747"/>
                </a:cubicBezTo>
                <a:cubicBezTo>
                  <a:pt x="696369" y="1658950"/>
                  <a:pt x="696369" y="1655154"/>
                  <a:pt x="700124" y="1651357"/>
                </a:cubicBezTo>
                <a:cubicBezTo>
                  <a:pt x="703878" y="1636171"/>
                  <a:pt x="703878" y="1632375"/>
                  <a:pt x="688860" y="1628579"/>
                </a:cubicBezTo>
                <a:cubicBezTo>
                  <a:pt x="685105" y="1628579"/>
                  <a:pt x="677595" y="1628579"/>
                  <a:pt x="673841" y="1628579"/>
                </a:cubicBezTo>
                <a:cubicBezTo>
                  <a:pt x="673841" y="1624782"/>
                  <a:pt x="673841" y="1624782"/>
                  <a:pt x="673841" y="1620986"/>
                </a:cubicBezTo>
                <a:cubicBezTo>
                  <a:pt x="673841" y="1620986"/>
                  <a:pt x="673841" y="1617189"/>
                  <a:pt x="673841" y="1617189"/>
                </a:cubicBezTo>
                <a:cubicBezTo>
                  <a:pt x="700124" y="1620986"/>
                  <a:pt x="718897" y="1602003"/>
                  <a:pt x="745180" y="1602003"/>
                </a:cubicBezTo>
                <a:cubicBezTo>
                  <a:pt x="760199" y="1602003"/>
                  <a:pt x="775218" y="1594411"/>
                  <a:pt x="790237" y="1583021"/>
                </a:cubicBezTo>
                <a:cubicBezTo>
                  <a:pt x="790237" y="1579225"/>
                  <a:pt x="797747" y="1579225"/>
                  <a:pt x="797747" y="1575428"/>
                </a:cubicBezTo>
                <a:cubicBezTo>
                  <a:pt x="797747" y="1567835"/>
                  <a:pt x="790237" y="1567835"/>
                  <a:pt x="786482" y="1567835"/>
                </a:cubicBezTo>
                <a:cubicBezTo>
                  <a:pt x="775218" y="1567835"/>
                  <a:pt x="763954" y="1567835"/>
                  <a:pt x="752690" y="1567835"/>
                </a:cubicBezTo>
                <a:cubicBezTo>
                  <a:pt x="748935" y="1567835"/>
                  <a:pt x="745180" y="1567835"/>
                  <a:pt x="745180" y="1564039"/>
                </a:cubicBezTo>
                <a:cubicBezTo>
                  <a:pt x="745180" y="1560242"/>
                  <a:pt x="745180" y="1556446"/>
                  <a:pt x="748935" y="1556446"/>
                </a:cubicBezTo>
                <a:cubicBezTo>
                  <a:pt x="756445" y="1556446"/>
                  <a:pt x="760199" y="1548853"/>
                  <a:pt x="771463" y="1548853"/>
                </a:cubicBezTo>
                <a:cubicBezTo>
                  <a:pt x="782728" y="1548853"/>
                  <a:pt x="793992" y="1548853"/>
                  <a:pt x="805256" y="1548853"/>
                </a:cubicBezTo>
                <a:cubicBezTo>
                  <a:pt x="812765" y="1545056"/>
                  <a:pt x="809011" y="1537463"/>
                  <a:pt x="809011" y="1533667"/>
                </a:cubicBezTo>
                <a:cubicBezTo>
                  <a:pt x="809011" y="1529871"/>
                  <a:pt x="809011" y="1526074"/>
                  <a:pt x="809011" y="1526074"/>
                </a:cubicBezTo>
                <a:cubicBezTo>
                  <a:pt x="797747" y="1524176"/>
                  <a:pt x="789299" y="1518481"/>
                  <a:pt x="780850" y="1513261"/>
                </a:cubicBezTo>
                <a:lnTo>
                  <a:pt x="767888" y="1508674"/>
                </a:lnTo>
                <a:lnTo>
                  <a:pt x="762164" y="1511101"/>
                </a:lnTo>
                <a:cubicBezTo>
                  <a:pt x="757950" y="1514843"/>
                  <a:pt x="755854" y="1519640"/>
                  <a:pt x="756140" y="1525365"/>
                </a:cubicBezTo>
                <a:cubicBezTo>
                  <a:pt x="756867" y="1535570"/>
                  <a:pt x="748219" y="1540815"/>
                  <a:pt x="733978" y="1542834"/>
                </a:cubicBezTo>
                <a:cubicBezTo>
                  <a:pt x="721704" y="1545098"/>
                  <a:pt x="707772" y="1544627"/>
                  <a:pt x="704563" y="1554342"/>
                </a:cubicBezTo>
                <a:cubicBezTo>
                  <a:pt x="704098" y="1558077"/>
                  <a:pt x="698504" y="1554851"/>
                  <a:pt x="696691" y="1553361"/>
                </a:cubicBezTo>
                <a:cubicBezTo>
                  <a:pt x="681411" y="1547665"/>
                  <a:pt x="682497" y="1538950"/>
                  <a:pt x="683582" y="1530235"/>
                </a:cubicBezTo>
                <a:lnTo>
                  <a:pt x="675688" y="1508923"/>
                </a:lnTo>
                <a:lnTo>
                  <a:pt x="621275" y="1510888"/>
                </a:lnTo>
                <a:cubicBezTo>
                  <a:pt x="613765" y="1507092"/>
                  <a:pt x="602501" y="1514685"/>
                  <a:pt x="602501" y="1503295"/>
                </a:cubicBezTo>
                <a:lnTo>
                  <a:pt x="602723" y="1497541"/>
                </a:lnTo>
                <a:lnTo>
                  <a:pt x="589936" y="1495813"/>
                </a:lnTo>
                <a:cubicBezTo>
                  <a:pt x="560259" y="1493381"/>
                  <a:pt x="553890" y="1496380"/>
                  <a:pt x="545659" y="1514320"/>
                </a:cubicBezTo>
                <a:cubicBezTo>
                  <a:pt x="528567" y="1507134"/>
                  <a:pt x="525406" y="1500419"/>
                  <a:pt x="531048" y="1487214"/>
                </a:cubicBezTo>
                <a:cubicBezTo>
                  <a:pt x="542022" y="1463294"/>
                  <a:pt x="542022" y="1463294"/>
                  <a:pt x="503697" y="1466106"/>
                </a:cubicBezTo>
                <a:cubicBezTo>
                  <a:pt x="457655" y="1466693"/>
                  <a:pt x="422182" y="1478711"/>
                  <a:pt x="397431" y="1500915"/>
                </a:cubicBezTo>
                <a:cubicBezTo>
                  <a:pt x="388473" y="1508649"/>
                  <a:pt x="379980" y="1512649"/>
                  <a:pt x="366048" y="1512178"/>
                </a:cubicBezTo>
                <a:cubicBezTo>
                  <a:pt x="348025" y="1512462"/>
                  <a:pt x="336526" y="1508501"/>
                  <a:pt x="333986" y="1496806"/>
                </a:cubicBezTo>
                <a:cubicBezTo>
                  <a:pt x="325124" y="1471679"/>
                  <a:pt x="313780" y="1466473"/>
                  <a:pt x="275611" y="1468041"/>
                </a:cubicBezTo>
                <a:cubicBezTo>
                  <a:pt x="267583" y="1468305"/>
                  <a:pt x="261679" y="1467570"/>
                  <a:pt x="253807" y="1466589"/>
                </a:cubicBezTo>
                <a:cubicBezTo>
                  <a:pt x="251993" y="1465099"/>
                  <a:pt x="251993" y="1465099"/>
                  <a:pt x="250025" y="1464854"/>
                </a:cubicBezTo>
                <a:cubicBezTo>
                  <a:pt x="250025" y="1464854"/>
                  <a:pt x="251838" y="1466344"/>
                  <a:pt x="251683" y="1467589"/>
                </a:cubicBezTo>
                <a:cubicBezTo>
                  <a:pt x="251218" y="1471324"/>
                  <a:pt x="252566" y="1476550"/>
                  <a:pt x="254069" y="1480530"/>
                </a:cubicBezTo>
                <a:cubicBezTo>
                  <a:pt x="259770" y="1498940"/>
                  <a:pt x="242320" y="1510674"/>
                  <a:pt x="212643" y="1508243"/>
                </a:cubicBezTo>
                <a:cubicBezTo>
                  <a:pt x="194930" y="1506036"/>
                  <a:pt x="179495" y="1501585"/>
                  <a:pt x="166494" y="1493644"/>
                </a:cubicBezTo>
                <a:cubicBezTo>
                  <a:pt x="155305" y="1487193"/>
                  <a:pt x="143652" y="1484477"/>
                  <a:pt x="131068" y="1489232"/>
                </a:cubicBezTo>
                <a:cubicBezTo>
                  <a:pt x="124698" y="1492231"/>
                  <a:pt x="114393" y="1494740"/>
                  <a:pt x="109264" y="1487780"/>
                </a:cubicBezTo>
                <a:cubicBezTo>
                  <a:pt x="106103" y="1481065"/>
                  <a:pt x="104910" y="1474594"/>
                  <a:pt x="115371" y="1470840"/>
                </a:cubicBezTo>
                <a:cubicBezTo>
                  <a:pt x="154626" y="1460558"/>
                  <a:pt x="170156" y="1432148"/>
                  <a:pt x="211069" y="1424601"/>
                </a:cubicBezTo>
                <a:cubicBezTo>
                  <a:pt x="221220" y="1423336"/>
                  <a:pt x="226086" y="1416357"/>
                  <a:pt x="228830" y="1410377"/>
                </a:cubicBezTo>
                <a:cubicBezTo>
                  <a:pt x="232969" y="1393191"/>
                  <a:pt x="250265" y="1382703"/>
                  <a:pt x="269373" y="1373704"/>
                </a:cubicBezTo>
                <a:cubicBezTo>
                  <a:pt x="286204" y="1366950"/>
                  <a:pt x="303189" y="1358951"/>
                  <a:pt x="314735" y="1346481"/>
                </a:cubicBezTo>
                <a:cubicBezTo>
                  <a:pt x="323693" y="1338747"/>
                  <a:pt x="331566" y="1339727"/>
                  <a:pt x="340476" y="1348423"/>
                </a:cubicBezTo>
                <a:cubicBezTo>
                  <a:pt x="344257" y="1350158"/>
                  <a:pt x="343792" y="1353893"/>
                  <a:pt x="349696" y="1354629"/>
                </a:cubicBezTo>
                <a:cubicBezTo>
                  <a:pt x="354098" y="1351384"/>
                  <a:pt x="350471" y="1348404"/>
                  <a:pt x="350937" y="1344669"/>
                </a:cubicBezTo>
                <a:cubicBezTo>
                  <a:pt x="348396" y="1332973"/>
                  <a:pt x="365692" y="1322484"/>
                  <a:pt x="383405" y="1324690"/>
                </a:cubicBezTo>
                <a:cubicBezTo>
                  <a:pt x="395058" y="1327406"/>
                  <a:pt x="394438" y="1332386"/>
                  <a:pt x="395786" y="1337612"/>
                </a:cubicBezTo>
                <a:cubicBezTo>
                  <a:pt x="395166" y="1342592"/>
                  <a:pt x="394390" y="1348817"/>
                  <a:pt x="402418" y="1348552"/>
                </a:cubicBezTo>
                <a:cubicBezTo>
                  <a:pt x="412259" y="1349778"/>
                  <a:pt x="418783" y="1345533"/>
                  <a:pt x="419559" y="1339308"/>
                </a:cubicBezTo>
                <a:cubicBezTo>
                  <a:pt x="417901" y="1336573"/>
                  <a:pt x="418211" y="1334083"/>
                  <a:pt x="418366" y="1332838"/>
                </a:cubicBezTo>
                <a:cubicBezTo>
                  <a:pt x="417638" y="1322633"/>
                  <a:pt x="424473" y="1315898"/>
                  <a:pt x="440528" y="1315369"/>
                </a:cubicBezTo>
                <a:cubicBezTo>
                  <a:pt x="458706" y="1313841"/>
                  <a:pt x="476885" y="1312311"/>
                  <a:pt x="493095" y="1310538"/>
                </a:cubicBezTo>
                <a:cubicBezTo>
                  <a:pt x="509150" y="1310009"/>
                  <a:pt x="519766" y="1305009"/>
                  <a:pt x="522974" y="1295295"/>
                </a:cubicBezTo>
                <a:cubicBezTo>
                  <a:pt x="525873" y="1288070"/>
                  <a:pt x="529964" y="1287315"/>
                  <a:pt x="539339" y="1292275"/>
                </a:cubicBezTo>
                <a:cubicBezTo>
                  <a:pt x="550373" y="1299971"/>
                  <a:pt x="564460" y="1299197"/>
                  <a:pt x="578547" y="1298423"/>
                </a:cubicBezTo>
                <a:cubicBezTo>
                  <a:pt x="617336" y="1291876"/>
                  <a:pt x="655195" y="1292798"/>
                  <a:pt x="693937" y="1302681"/>
                </a:cubicBezTo>
                <a:cubicBezTo>
                  <a:pt x="713308" y="1307623"/>
                  <a:pt x="736663" y="1296624"/>
                  <a:pt x="738369" y="1282929"/>
                </a:cubicBezTo>
                <a:cubicBezTo>
                  <a:pt x="738834" y="1279194"/>
                  <a:pt x="731272" y="1275723"/>
                  <a:pt x="727646" y="1272743"/>
                </a:cubicBezTo>
                <a:lnTo>
                  <a:pt x="714443" y="1264080"/>
                </a:lnTo>
                <a:lnTo>
                  <a:pt x="673840" y="1265675"/>
                </a:lnTo>
                <a:cubicBezTo>
                  <a:pt x="662575" y="1265675"/>
                  <a:pt x="658821" y="1280860"/>
                  <a:pt x="647557" y="1269471"/>
                </a:cubicBezTo>
                <a:cubicBezTo>
                  <a:pt x="636292" y="1261878"/>
                  <a:pt x="625028" y="1269471"/>
                  <a:pt x="617519" y="1265675"/>
                </a:cubicBezTo>
                <a:cubicBezTo>
                  <a:pt x="606255" y="1265675"/>
                  <a:pt x="594990" y="1265675"/>
                  <a:pt x="583726" y="1265675"/>
                </a:cubicBezTo>
                <a:cubicBezTo>
                  <a:pt x="576217" y="1258082"/>
                  <a:pt x="583726" y="1250489"/>
                  <a:pt x="579972" y="1242896"/>
                </a:cubicBezTo>
                <a:cubicBezTo>
                  <a:pt x="574340" y="1235303"/>
                  <a:pt x="567769" y="1230557"/>
                  <a:pt x="560259" y="1228659"/>
                </a:cubicBezTo>
                <a:lnTo>
                  <a:pt x="553362" y="1229434"/>
                </a:lnTo>
                <a:lnTo>
                  <a:pt x="539546" y="1233707"/>
                </a:lnTo>
                <a:cubicBezTo>
                  <a:pt x="495412" y="1242789"/>
                  <a:pt x="447373" y="1240362"/>
                  <a:pt x="398661" y="1234295"/>
                </a:cubicBezTo>
                <a:cubicBezTo>
                  <a:pt x="382916" y="1232334"/>
                  <a:pt x="367172" y="1230372"/>
                  <a:pt x="353395" y="1228657"/>
                </a:cubicBezTo>
                <a:cubicBezTo>
                  <a:pt x="329777" y="1225715"/>
                  <a:pt x="307508" y="1227998"/>
                  <a:pt x="286897" y="1233017"/>
                </a:cubicBezTo>
                <a:cubicBezTo>
                  <a:pt x="272499" y="1236281"/>
                  <a:pt x="254011" y="1240300"/>
                  <a:pt x="237384" y="1229379"/>
                </a:cubicBezTo>
                <a:cubicBezTo>
                  <a:pt x="224537" y="1220193"/>
                  <a:pt x="221424" y="1197047"/>
                  <a:pt x="228569" y="1187822"/>
                </a:cubicBezTo>
                <a:cubicBezTo>
                  <a:pt x="235714" y="1178598"/>
                  <a:pt x="246640" y="1171108"/>
                  <a:pt x="261658" y="1162864"/>
                </a:cubicBezTo>
                <a:cubicBezTo>
                  <a:pt x="257518" y="1180049"/>
                  <a:pt x="266118" y="1191235"/>
                  <a:pt x="287302" y="1197666"/>
                </a:cubicBezTo>
                <a:cubicBezTo>
                  <a:pt x="298801" y="1201627"/>
                  <a:pt x="307138" y="1198873"/>
                  <a:pt x="306101" y="1191158"/>
                </a:cubicBezTo>
                <a:cubicBezTo>
                  <a:pt x="302940" y="1184442"/>
                  <a:pt x="303715" y="1178217"/>
                  <a:pt x="304491" y="1171992"/>
                </a:cubicBezTo>
                <a:cubicBezTo>
                  <a:pt x="306662" y="1154562"/>
                  <a:pt x="323647" y="1146563"/>
                  <a:pt x="351356" y="1148750"/>
                </a:cubicBezTo>
                <a:cubicBezTo>
                  <a:pt x="357260" y="1149485"/>
                  <a:pt x="363164" y="1150221"/>
                  <a:pt x="369069" y="1150956"/>
                </a:cubicBezTo>
                <a:cubicBezTo>
                  <a:pt x="377096" y="1150692"/>
                  <a:pt x="385279" y="1149182"/>
                  <a:pt x="388022" y="1143202"/>
                </a:cubicBezTo>
                <a:cubicBezTo>
                  <a:pt x="392579" y="1138712"/>
                  <a:pt x="385016" y="1135242"/>
                  <a:pt x="379422" y="1132016"/>
                </a:cubicBezTo>
                <a:cubicBezTo>
                  <a:pt x="373983" y="1127546"/>
                  <a:pt x="364453" y="1123830"/>
                  <a:pt x="367196" y="1117850"/>
                </a:cubicBezTo>
                <a:cubicBezTo>
                  <a:pt x="367972" y="1111625"/>
                  <a:pt x="379780" y="1113096"/>
                  <a:pt x="387808" y="1112832"/>
                </a:cubicBezTo>
                <a:cubicBezTo>
                  <a:pt x="485224" y="1100943"/>
                  <a:pt x="585180" y="1100750"/>
                  <a:pt x="684098" y="1092841"/>
                </a:cubicBezTo>
                <a:lnTo>
                  <a:pt x="700789" y="1091226"/>
                </a:lnTo>
                <a:lnTo>
                  <a:pt x="701531" y="1082970"/>
                </a:lnTo>
                <a:cubicBezTo>
                  <a:pt x="700123" y="1079648"/>
                  <a:pt x="696368" y="1077750"/>
                  <a:pt x="688859" y="1075851"/>
                </a:cubicBezTo>
                <a:cubicBezTo>
                  <a:pt x="685104" y="1075851"/>
                  <a:pt x="677594" y="1075851"/>
                  <a:pt x="673840" y="1075851"/>
                </a:cubicBezTo>
                <a:cubicBezTo>
                  <a:pt x="673840" y="1072055"/>
                  <a:pt x="673840" y="1072055"/>
                  <a:pt x="673840" y="1068259"/>
                </a:cubicBezTo>
                <a:cubicBezTo>
                  <a:pt x="673840" y="1068259"/>
                  <a:pt x="673840" y="1064462"/>
                  <a:pt x="673840" y="1064462"/>
                </a:cubicBezTo>
                <a:cubicBezTo>
                  <a:pt x="700123" y="1068259"/>
                  <a:pt x="718896" y="1049276"/>
                  <a:pt x="745179" y="1049276"/>
                </a:cubicBezTo>
                <a:cubicBezTo>
                  <a:pt x="760198" y="1049276"/>
                  <a:pt x="775217" y="1041683"/>
                  <a:pt x="790236" y="1030294"/>
                </a:cubicBezTo>
                <a:cubicBezTo>
                  <a:pt x="790236" y="1026497"/>
                  <a:pt x="797746" y="1026497"/>
                  <a:pt x="797746" y="1022701"/>
                </a:cubicBezTo>
                <a:cubicBezTo>
                  <a:pt x="797746" y="1015108"/>
                  <a:pt x="790236" y="1015108"/>
                  <a:pt x="786481" y="1015108"/>
                </a:cubicBezTo>
                <a:cubicBezTo>
                  <a:pt x="775217" y="1015108"/>
                  <a:pt x="763953" y="1015108"/>
                  <a:pt x="752689" y="1015108"/>
                </a:cubicBezTo>
                <a:cubicBezTo>
                  <a:pt x="748934" y="1015108"/>
                  <a:pt x="745179" y="1015108"/>
                  <a:pt x="745179" y="1011312"/>
                </a:cubicBezTo>
                <a:cubicBezTo>
                  <a:pt x="745179" y="1007515"/>
                  <a:pt x="745179" y="1003718"/>
                  <a:pt x="748934" y="1003718"/>
                </a:cubicBezTo>
                <a:cubicBezTo>
                  <a:pt x="756444" y="1003718"/>
                  <a:pt x="760198" y="996126"/>
                  <a:pt x="771462" y="996126"/>
                </a:cubicBezTo>
                <a:cubicBezTo>
                  <a:pt x="782727" y="996126"/>
                  <a:pt x="793991" y="996126"/>
                  <a:pt x="805255" y="996126"/>
                </a:cubicBezTo>
                <a:cubicBezTo>
                  <a:pt x="812764" y="992329"/>
                  <a:pt x="809010" y="984736"/>
                  <a:pt x="809010" y="980940"/>
                </a:cubicBezTo>
                <a:cubicBezTo>
                  <a:pt x="809010" y="977143"/>
                  <a:pt x="809010" y="973347"/>
                  <a:pt x="809010" y="973347"/>
                </a:cubicBezTo>
                <a:cubicBezTo>
                  <a:pt x="786481" y="969550"/>
                  <a:pt x="775217" y="950568"/>
                  <a:pt x="752689" y="950568"/>
                </a:cubicBezTo>
                <a:cubicBezTo>
                  <a:pt x="707632" y="950568"/>
                  <a:pt x="666330" y="961957"/>
                  <a:pt x="621274" y="958161"/>
                </a:cubicBezTo>
                <a:cubicBezTo>
                  <a:pt x="613764" y="954364"/>
                  <a:pt x="602500" y="961957"/>
                  <a:pt x="602500" y="950568"/>
                </a:cubicBezTo>
                <a:cubicBezTo>
                  <a:pt x="598745" y="935382"/>
                  <a:pt x="613764" y="942975"/>
                  <a:pt x="621274" y="942975"/>
                </a:cubicBezTo>
                <a:cubicBezTo>
                  <a:pt x="636292" y="946772"/>
                  <a:pt x="651311" y="935382"/>
                  <a:pt x="666330" y="935382"/>
                </a:cubicBezTo>
                <a:cubicBezTo>
                  <a:pt x="681349" y="939179"/>
                  <a:pt x="700123" y="942975"/>
                  <a:pt x="715142" y="935382"/>
                </a:cubicBezTo>
                <a:cubicBezTo>
                  <a:pt x="741425" y="927789"/>
                  <a:pt x="767708" y="931586"/>
                  <a:pt x="790236" y="931586"/>
                </a:cubicBezTo>
                <a:cubicBezTo>
                  <a:pt x="839047" y="927789"/>
                  <a:pt x="884104" y="916400"/>
                  <a:pt x="917897" y="882232"/>
                </a:cubicBezTo>
                <a:cubicBezTo>
                  <a:pt x="925406" y="876537"/>
                  <a:pt x="932916" y="873690"/>
                  <a:pt x="940425" y="872266"/>
                </a:cubicBezTo>
                <a:lnTo>
                  <a:pt x="942362" y="872144"/>
                </a:lnTo>
                <a:lnTo>
                  <a:pt x="872562" y="863450"/>
                </a:lnTo>
                <a:lnTo>
                  <a:pt x="855083" y="859453"/>
                </a:lnTo>
                <a:lnTo>
                  <a:pt x="814672" y="859453"/>
                </a:lnTo>
                <a:lnTo>
                  <a:pt x="814037" y="859953"/>
                </a:lnTo>
                <a:lnTo>
                  <a:pt x="812668" y="859453"/>
                </a:lnTo>
                <a:lnTo>
                  <a:pt x="767708" y="859453"/>
                </a:lnTo>
                <a:cubicBezTo>
                  <a:pt x="745179" y="859453"/>
                  <a:pt x="730161" y="840470"/>
                  <a:pt x="711387" y="821488"/>
                </a:cubicBezTo>
                <a:cubicBezTo>
                  <a:pt x="711387" y="821488"/>
                  <a:pt x="711387" y="817692"/>
                  <a:pt x="711387" y="813895"/>
                </a:cubicBezTo>
                <a:cubicBezTo>
                  <a:pt x="718896" y="802506"/>
                  <a:pt x="722651" y="794913"/>
                  <a:pt x="726406" y="783524"/>
                </a:cubicBezTo>
                <a:cubicBezTo>
                  <a:pt x="726406" y="772134"/>
                  <a:pt x="737670" y="760745"/>
                  <a:pt x="748934" y="760745"/>
                </a:cubicBezTo>
                <a:cubicBezTo>
                  <a:pt x="763953" y="760745"/>
                  <a:pt x="771463" y="754101"/>
                  <a:pt x="775687" y="745084"/>
                </a:cubicBezTo>
                <a:lnTo>
                  <a:pt x="775778" y="744694"/>
                </a:lnTo>
                <a:lnTo>
                  <a:pt x="752144" y="739087"/>
                </a:lnTo>
                <a:cubicBezTo>
                  <a:pt x="734923" y="736942"/>
                  <a:pt x="717470" y="736664"/>
                  <a:pt x="700276" y="738316"/>
                </a:cubicBezTo>
                <a:cubicBezTo>
                  <a:pt x="692093" y="739825"/>
                  <a:pt x="688002" y="740580"/>
                  <a:pt x="687381" y="745560"/>
                </a:cubicBezTo>
                <a:cubicBezTo>
                  <a:pt x="688419" y="753275"/>
                  <a:pt x="684173" y="755275"/>
                  <a:pt x="675108" y="747824"/>
                </a:cubicBezTo>
                <a:cubicBezTo>
                  <a:pt x="662416" y="737393"/>
                  <a:pt x="646361" y="737922"/>
                  <a:pt x="631654" y="743676"/>
                </a:cubicBezTo>
                <a:cubicBezTo>
                  <a:pt x="616792" y="750675"/>
                  <a:pt x="602085" y="756429"/>
                  <a:pt x="578622" y="752242"/>
                </a:cubicBezTo>
                <a:cubicBezTo>
                  <a:pt x="572718" y="751507"/>
                  <a:pt x="566504" y="753262"/>
                  <a:pt x="565883" y="758242"/>
                </a:cubicBezTo>
                <a:cubicBezTo>
                  <a:pt x="566921" y="765957"/>
                  <a:pt x="562675" y="767957"/>
                  <a:pt x="552524" y="769221"/>
                </a:cubicBezTo>
                <a:cubicBezTo>
                  <a:pt x="538592" y="768750"/>
                  <a:pt x="530875" y="766525"/>
                  <a:pt x="523778" y="759319"/>
                </a:cubicBezTo>
                <a:cubicBezTo>
                  <a:pt x="511397" y="746398"/>
                  <a:pt x="511134" y="732457"/>
                  <a:pt x="508904" y="718272"/>
                </a:cubicBezTo>
                <a:cubicBezTo>
                  <a:pt x="507866" y="710557"/>
                  <a:pt x="524386" y="706293"/>
                  <a:pt x="538318" y="706764"/>
                </a:cubicBezTo>
                <a:cubicBezTo>
                  <a:pt x="554373" y="706235"/>
                  <a:pt x="566647" y="703971"/>
                  <a:pt x="562604" y="688295"/>
                </a:cubicBezTo>
                <a:cubicBezTo>
                  <a:pt x="573482" y="697236"/>
                  <a:pt x="572552" y="704706"/>
                  <a:pt x="575712" y="711421"/>
                </a:cubicBezTo>
                <a:cubicBezTo>
                  <a:pt x="580841" y="718382"/>
                  <a:pt x="585970" y="725342"/>
                  <a:pt x="600057" y="724568"/>
                </a:cubicBezTo>
                <a:cubicBezTo>
                  <a:pt x="613989" y="725039"/>
                  <a:pt x="628231" y="723020"/>
                  <a:pt x="627659" y="711570"/>
                </a:cubicBezTo>
                <a:cubicBezTo>
                  <a:pt x="626466" y="705100"/>
                  <a:pt x="631177" y="699365"/>
                  <a:pt x="637547" y="696365"/>
                </a:cubicBezTo>
                <a:cubicBezTo>
                  <a:pt x="658779" y="686367"/>
                  <a:pt x="668464" y="688837"/>
                  <a:pt x="680380" y="705494"/>
                </a:cubicBezTo>
                <a:cubicBezTo>
                  <a:pt x="696173" y="691024"/>
                  <a:pt x="713778" y="678045"/>
                  <a:pt x="736823" y="669537"/>
                </a:cubicBezTo>
                <a:cubicBezTo>
                  <a:pt x="756684" y="662528"/>
                  <a:pt x="777140" y="658754"/>
                  <a:pt x="798348" y="656971"/>
                </a:cubicBezTo>
                <a:lnTo>
                  <a:pt x="818551" y="656779"/>
                </a:lnTo>
                <a:lnTo>
                  <a:pt x="824029" y="650647"/>
                </a:lnTo>
                <a:cubicBezTo>
                  <a:pt x="827783" y="643054"/>
                  <a:pt x="835293" y="646851"/>
                  <a:pt x="839047" y="646851"/>
                </a:cubicBezTo>
                <a:cubicBezTo>
                  <a:pt x="854066" y="646851"/>
                  <a:pt x="869085" y="650647"/>
                  <a:pt x="880349" y="639258"/>
                </a:cubicBezTo>
                <a:cubicBezTo>
                  <a:pt x="884104" y="635461"/>
                  <a:pt x="887859" y="635461"/>
                  <a:pt x="895368" y="635461"/>
                </a:cubicBezTo>
                <a:cubicBezTo>
                  <a:pt x="906633" y="635461"/>
                  <a:pt x="917897" y="635461"/>
                  <a:pt x="925406" y="635461"/>
                </a:cubicBezTo>
                <a:cubicBezTo>
                  <a:pt x="944180" y="631665"/>
                  <a:pt x="962953" y="635461"/>
                  <a:pt x="977972" y="646851"/>
                </a:cubicBezTo>
                <a:cubicBezTo>
                  <a:pt x="989236" y="658240"/>
                  <a:pt x="1004255" y="654444"/>
                  <a:pt x="1015520" y="643054"/>
                </a:cubicBezTo>
                <a:lnTo>
                  <a:pt x="1040138" y="631707"/>
                </a:lnTo>
                <a:lnTo>
                  <a:pt x="1039376" y="631361"/>
                </a:lnTo>
                <a:cubicBezTo>
                  <a:pt x="1021818" y="627910"/>
                  <a:pt x="1010474" y="622704"/>
                  <a:pt x="1016117" y="609499"/>
                </a:cubicBezTo>
                <a:cubicBezTo>
                  <a:pt x="1018705" y="604764"/>
                  <a:pt x="1012801" y="604029"/>
                  <a:pt x="1006896" y="603294"/>
                </a:cubicBezTo>
                <a:cubicBezTo>
                  <a:pt x="1000837" y="603803"/>
                  <a:pt x="993275" y="600333"/>
                  <a:pt x="992499" y="606558"/>
                </a:cubicBezTo>
                <a:cubicBezTo>
                  <a:pt x="991724" y="612783"/>
                  <a:pt x="992606" y="621743"/>
                  <a:pt x="980488" y="622762"/>
                </a:cubicBezTo>
                <a:cubicBezTo>
                  <a:pt x="968369" y="623781"/>
                  <a:pt x="963550" y="614331"/>
                  <a:pt x="954330" y="608125"/>
                </a:cubicBezTo>
                <a:cubicBezTo>
                  <a:pt x="950704" y="605145"/>
                  <a:pt x="945265" y="600674"/>
                  <a:pt x="939826" y="596204"/>
                </a:cubicBezTo>
                <a:cubicBezTo>
                  <a:pt x="930760" y="588753"/>
                  <a:pt x="919107" y="586037"/>
                  <a:pt x="906523" y="590792"/>
                </a:cubicBezTo>
                <a:cubicBezTo>
                  <a:pt x="885601" y="598300"/>
                  <a:pt x="863952" y="595604"/>
                  <a:pt x="842768" y="589172"/>
                </a:cubicBezTo>
                <a:cubicBezTo>
                  <a:pt x="825210" y="585721"/>
                  <a:pt x="811433" y="584005"/>
                  <a:pt x="795068" y="587024"/>
                </a:cubicBezTo>
                <a:cubicBezTo>
                  <a:pt x="782794" y="589288"/>
                  <a:pt x="775542" y="583328"/>
                  <a:pt x="774504" y="575612"/>
                </a:cubicBezTo>
                <a:cubicBezTo>
                  <a:pt x="773157" y="570387"/>
                  <a:pt x="784083" y="562898"/>
                  <a:pt x="768493" y="559692"/>
                </a:cubicBezTo>
                <a:cubicBezTo>
                  <a:pt x="754716" y="557976"/>
                  <a:pt x="740474" y="559995"/>
                  <a:pt x="733329" y="569219"/>
                </a:cubicBezTo>
                <a:cubicBezTo>
                  <a:pt x="726494" y="575954"/>
                  <a:pt x="727687" y="582424"/>
                  <a:pt x="726602" y="591139"/>
                </a:cubicBezTo>
                <a:cubicBezTo>
                  <a:pt x="717584" y="567258"/>
                  <a:pt x="691999" y="564072"/>
                  <a:pt x="662167" y="562884"/>
                </a:cubicBezTo>
                <a:cubicBezTo>
                  <a:pt x="644299" y="561923"/>
                  <a:pt x="628709" y="558717"/>
                  <a:pt x="612809" y="558001"/>
                </a:cubicBezTo>
                <a:cubicBezTo>
                  <a:pt x="581165" y="555324"/>
                  <a:pt x="551023" y="556627"/>
                  <a:pt x="525545" y="568625"/>
                </a:cubicBezTo>
                <a:cubicBezTo>
                  <a:pt x="514774" y="574870"/>
                  <a:pt x="505243" y="571154"/>
                  <a:pt x="498301" y="562703"/>
                </a:cubicBezTo>
                <a:cubicBezTo>
                  <a:pt x="474159" y="531881"/>
                  <a:pt x="444793" y="526959"/>
                  <a:pt x="404607" y="544712"/>
                </a:cubicBezTo>
                <a:cubicBezTo>
                  <a:pt x="393991" y="549711"/>
                  <a:pt x="382027" y="549485"/>
                  <a:pt x="370064" y="549259"/>
                </a:cubicBezTo>
                <a:cubicBezTo>
                  <a:pt x="348414" y="546563"/>
                  <a:pt x="328733" y="544111"/>
                  <a:pt x="311283" y="555845"/>
                </a:cubicBezTo>
                <a:cubicBezTo>
                  <a:pt x="304448" y="562580"/>
                  <a:pt x="297661" y="552885"/>
                  <a:pt x="292222" y="548414"/>
                </a:cubicBezTo>
                <a:cubicBezTo>
                  <a:pt x="288596" y="545434"/>
                  <a:pt x="289216" y="540454"/>
                  <a:pt x="289681" y="536719"/>
                </a:cubicBezTo>
                <a:cubicBezTo>
                  <a:pt x="291960" y="534474"/>
                  <a:pt x="290612" y="529249"/>
                  <a:pt x="286676" y="528758"/>
                </a:cubicBezTo>
                <a:cubicBezTo>
                  <a:pt x="271241" y="524307"/>
                  <a:pt x="257154" y="525081"/>
                  <a:pt x="242912" y="527100"/>
                </a:cubicBezTo>
                <a:cubicBezTo>
                  <a:pt x="234729" y="528610"/>
                  <a:pt x="232141" y="533345"/>
                  <a:pt x="231366" y="539570"/>
                </a:cubicBezTo>
                <a:cubicBezTo>
                  <a:pt x="227071" y="558000"/>
                  <a:pt x="216611" y="561754"/>
                  <a:pt x="187089" y="558077"/>
                </a:cubicBezTo>
                <a:cubicBezTo>
                  <a:pt x="179372" y="555852"/>
                  <a:pt x="175745" y="552871"/>
                  <a:pt x="180147" y="549626"/>
                </a:cubicBezTo>
                <a:cubicBezTo>
                  <a:pt x="191538" y="538402"/>
                  <a:pt x="178072" y="534196"/>
                  <a:pt x="166573" y="530235"/>
                </a:cubicBezTo>
                <a:cubicBezTo>
                  <a:pt x="153106" y="526029"/>
                  <a:pt x="139020" y="526803"/>
                  <a:pt x="127056" y="526577"/>
                </a:cubicBezTo>
                <a:cubicBezTo>
                  <a:pt x="113124" y="526106"/>
                  <a:pt x="99347" y="524390"/>
                  <a:pt x="85105" y="526410"/>
                </a:cubicBezTo>
                <a:cubicBezTo>
                  <a:pt x="74800" y="528919"/>
                  <a:pt x="69826" y="520713"/>
                  <a:pt x="68478" y="515488"/>
                </a:cubicBezTo>
                <a:cubicBezTo>
                  <a:pt x="67595" y="506528"/>
                  <a:pt x="61846" y="504548"/>
                  <a:pt x="49727" y="505567"/>
                </a:cubicBezTo>
                <a:cubicBezTo>
                  <a:pt x="45636" y="506321"/>
                  <a:pt x="41545" y="507076"/>
                  <a:pt x="35640" y="506341"/>
                </a:cubicBezTo>
                <a:cubicBezTo>
                  <a:pt x="29581" y="506850"/>
                  <a:pt x="21553" y="507115"/>
                  <a:pt x="16114" y="502644"/>
                </a:cubicBezTo>
                <a:cubicBezTo>
                  <a:pt x="12643" y="498419"/>
                  <a:pt x="20826" y="496910"/>
                  <a:pt x="23259" y="493420"/>
                </a:cubicBezTo>
                <a:cubicBezTo>
                  <a:pt x="32527" y="483195"/>
                  <a:pt x="27398" y="476235"/>
                  <a:pt x="0" y="471558"/>
                </a:cubicBezTo>
                <a:cubicBezTo>
                  <a:pt x="2946" y="447902"/>
                  <a:pt x="5738" y="425492"/>
                  <a:pt x="8684" y="401837"/>
                </a:cubicBezTo>
                <a:cubicBezTo>
                  <a:pt x="24584" y="402553"/>
                  <a:pt x="33804" y="408759"/>
                  <a:pt x="38468" y="419454"/>
                </a:cubicBezTo>
                <a:cubicBezTo>
                  <a:pt x="51111" y="446316"/>
                  <a:pt x="71985" y="455237"/>
                  <a:pt x="112898" y="447690"/>
                </a:cubicBezTo>
                <a:cubicBezTo>
                  <a:pt x="131231" y="444916"/>
                  <a:pt x="145318" y="444142"/>
                  <a:pt x="163031" y="446348"/>
                </a:cubicBezTo>
                <a:cubicBezTo>
                  <a:pt x="170749" y="448574"/>
                  <a:pt x="180589" y="449800"/>
                  <a:pt x="183177" y="445065"/>
                </a:cubicBezTo>
                <a:cubicBezTo>
                  <a:pt x="187734" y="440575"/>
                  <a:pt x="178204" y="436859"/>
                  <a:pt x="174578" y="433879"/>
                </a:cubicBezTo>
                <a:cubicBezTo>
                  <a:pt x="170951" y="430899"/>
                  <a:pt x="167170" y="429163"/>
                  <a:pt x="163544" y="426183"/>
                </a:cubicBezTo>
                <a:cubicBezTo>
                  <a:pt x="158105" y="421713"/>
                  <a:pt x="148730" y="416752"/>
                  <a:pt x="151318" y="412017"/>
                </a:cubicBezTo>
                <a:cubicBezTo>
                  <a:pt x="156030" y="406282"/>
                  <a:pt x="167838" y="407753"/>
                  <a:pt x="175711" y="408734"/>
                </a:cubicBezTo>
                <a:cubicBezTo>
                  <a:pt x="189643" y="409204"/>
                  <a:pt x="203419" y="410920"/>
                  <a:pt x="217041" y="413881"/>
                </a:cubicBezTo>
                <a:cubicBezTo>
                  <a:pt x="246408" y="418803"/>
                  <a:pt x="272768" y="415765"/>
                  <a:pt x="296123" y="404767"/>
                </a:cubicBezTo>
                <a:cubicBezTo>
                  <a:pt x="300370" y="402767"/>
                  <a:pt x="304306" y="403257"/>
                  <a:pt x="307932" y="406237"/>
                </a:cubicBezTo>
                <a:cubicBezTo>
                  <a:pt x="311558" y="409218"/>
                  <a:pt x="315494" y="409708"/>
                  <a:pt x="321399" y="410443"/>
                </a:cubicBezTo>
                <a:cubicBezTo>
                  <a:pt x="325335" y="410934"/>
                  <a:pt x="331084" y="412914"/>
                  <a:pt x="333362" y="410669"/>
                </a:cubicBezTo>
                <a:cubicBezTo>
                  <a:pt x="335796" y="407179"/>
                  <a:pt x="332015" y="405444"/>
                  <a:pt x="328233" y="403709"/>
                </a:cubicBezTo>
                <a:cubicBezTo>
                  <a:pt x="320826" y="398993"/>
                  <a:pt x="319478" y="393768"/>
                  <a:pt x="314194" y="388053"/>
                </a:cubicBezTo>
                <a:cubicBezTo>
                  <a:pt x="308755" y="383582"/>
                  <a:pt x="309376" y="378602"/>
                  <a:pt x="315745" y="375602"/>
                </a:cubicBezTo>
                <a:cubicBezTo>
                  <a:pt x="324238" y="371603"/>
                  <a:pt x="329987" y="373583"/>
                  <a:pt x="335426" y="378054"/>
                </a:cubicBezTo>
                <a:cubicBezTo>
                  <a:pt x="341175" y="380034"/>
                  <a:pt x="344802" y="383014"/>
                  <a:pt x="348428" y="385995"/>
                </a:cubicBezTo>
                <a:cubicBezTo>
                  <a:pt x="360964" y="397671"/>
                  <a:pt x="370339" y="402632"/>
                  <a:pt x="391106" y="396368"/>
                </a:cubicBezTo>
                <a:cubicBezTo>
                  <a:pt x="407781" y="390859"/>
                  <a:pt x="428965" y="397290"/>
                  <a:pt x="448181" y="403477"/>
                </a:cubicBezTo>
                <a:cubicBezTo>
                  <a:pt x="457867" y="405948"/>
                  <a:pt x="467087" y="412153"/>
                  <a:pt x="473922" y="405419"/>
                </a:cubicBezTo>
                <a:cubicBezTo>
                  <a:pt x="482725" y="398929"/>
                  <a:pt x="475317" y="394214"/>
                  <a:pt x="468065" y="388253"/>
                </a:cubicBezTo>
                <a:cubicBezTo>
                  <a:pt x="464439" y="385273"/>
                  <a:pt x="460813" y="382292"/>
                  <a:pt x="459155" y="379557"/>
                </a:cubicBezTo>
                <a:cubicBezTo>
                  <a:pt x="455839" y="374087"/>
                  <a:pt x="454336" y="370107"/>
                  <a:pt x="466300" y="370332"/>
                </a:cubicBezTo>
                <a:cubicBezTo>
                  <a:pt x="520214" y="370726"/>
                  <a:pt x="548901" y="349013"/>
                  <a:pt x="577743" y="326054"/>
                </a:cubicBezTo>
                <a:cubicBezTo>
                  <a:pt x="580021" y="323809"/>
                  <a:pt x="580487" y="320074"/>
                  <a:pt x="580952" y="316339"/>
                </a:cubicBezTo>
                <a:cubicBezTo>
                  <a:pt x="582348" y="305134"/>
                  <a:pt x="588562" y="303379"/>
                  <a:pt x="605965" y="308076"/>
                </a:cubicBezTo>
                <a:cubicBezTo>
                  <a:pt x="652114" y="322674"/>
                  <a:pt x="696343" y="320597"/>
                  <a:pt x="734405" y="303844"/>
                </a:cubicBezTo>
                <a:cubicBezTo>
                  <a:pt x="759883" y="291846"/>
                  <a:pt x="788522" y="286563"/>
                  <a:pt x="821360" y="295710"/>
                </a:cubicBezTo>
                <a:cubicBezTo>
                  <a:pt x="836794" y="300161"/>
                  <a:pt x="847720" y="292672"/>
                  <a:pt x="856523" y="286182"/>
                </a:cubicBezTo>
                <a:cubicBezTo>
                  <a:pt x="863203" y="280693"/>
                  <a:pt x="871386" y="279183"/>
                  <a:pt x="885007" y="282144"/>
                </a:cubicBezTo>
                <a:cubicBezTo>
                  <a:pt x="919968" y="290292"/>
                  <a:pt x="954201" y="288234"/>
                  <a:pt x="988589" y="284931"/>
                </a:cubicBezTo>
                <a:cubicBezTo>
                  <a:pt x="1026914" y="282119"/>
                  <a:pt x="1065549" y="276816"/>
                  <a:pt x="1107034" y="280719"/>
                </a:cubicBezTo>
                <a:cubicBezTo>
                  <a:pt x="1118842" y="282190"/>
                  <a:pt x="1129303" y="278436"/>
                  <a:pt x="1138106" y="271946"/>
                </a:cubicBezTo>
                <a:lnTo>
                  <a:pt x="1147858" y="267925"/>
                </a:lnTo>
                <a:lnTo>
                  <a:pt x="1135858" y="269896"/>
                </a:lnTo>
                <a:cubicBezTo>
                  <a:pt x="1113323" y="269896"/>
                  <a:pt x="1090788" y="268662"/>
                  <a:pt x="1072008" y="266194"/>
                </a:cubicBezTo>
                <a:cubicBezTo>
                  <a:pt x="1064497" y="266194"/>
                  <a:pt x="1053229" y="264960"/>
                  <a:pt x="1045717" y="266194"/>
                </a:cubicBezTo>
                <a:cubicBezTo>
                  <a:pt x="1034450" y="268662"/>
                  <a:pt x="1019426" y="267428"/>
                  <a:pt x="1008159" y="267428"/>
                </a:cubicBezTo>
                <a:cubicBezTo>
                  <a:pt x="996891" y="267428"/>
                  <a:pt x="981868" y="269896"/>
                  <a:pt x="970600" y="266194"/>
                </a:cubicBezTo>
                <a:cubicBezTo>
                  <a:pt x="963088" y="263726"/>
                  <a:pt x="959333" y="267428"/>
                  <a:pt x="951821" y="267428"/>
                </a:cubicBezTo>
                <a:cubicBezTo>
                  <a:pt x="906750" y="267428"/>
                  <a:pt x="857924" y="267428"/>
                  <a:pt x="809098" y="267428"/>
                </a:cubicBezTo>
                <a:cubicBezTo>
                  <a:pt x="779051" y="263726"/>
                  <a:pt x="749004" y="266194"/>
                  <a:pt x="718958" y="266194"/>
                </a:cubicBezTo>
                <a:cubicBezTo>
                  <a:pt x="711446" y="266194"/>
                  <a:pt x="703934" y="264960"/>
                  <a:pt x="700178" y="262492"/>
                </a:cubicBezTo>
                <a:cubicBezTo>
                  <a:pt x="711446" y="261258"/>
                  <a:pt x="722713" y="260024"/>
                  <a:pt x="733981" y="260024"/>
                </a:cubicBezTo>
                <a:cubicBezTo>
                  <a:pt x="749004" y="260024"/>
                  <a:pt x="764028" y="260024"/>
                  <a:pt x="779051" y="260024"/>
                </a:cubicBezTo>
                <a:cubicBezTo>
                  <a:pt x="786563" y="260024"/>
                  <a:pt x="801586" y="260024"/>
                  <a:pt x="797831" y="255088"/>
                </a:cubicBezTo>
                <a:cubicBezTo>
                  <a:pt x="797831" y="252620"/>
                  <a:pt x="805342" y="252620"/>
                  <a:pt x="809098" y="252620"/>
                </a:cubicBezTo>
                <a:cubicBezTo>
                  <a:pt x="831633" y="252620"/>
                  <a:pt x="854168" y="252620"/>
                  <a:pt x="876704" y="252620"/>
                </a:cubicBezTo>
                <a:cubicBezTo>
                  <a:pt x="880459" y="252620"/>
                  <a:pt x="884215" y="252620"/>
                  <a:pt x="887971" y="252620"/>
                </a:cubicBezTo>
                <a:cubicBezTo>
                  <a:pt x="891727" y="252620"/>
                  <a:pt x="891727" y="251386"/>
                  <a:pt x="891727" y="250152"/>
                </a:cubicBezTo>
                <a:cubicBezTo>
                  <a:pt x="891727" y="250152"/>
                  <a:pt x="891727" y="250152"/>
                  <a:pt x="891727" y="248918"/>
                </a:cubicBezTo>
                <a:cubicBezTo>
                  <a:pt x="891727" y="248918"/>
                  <a:pt x="887971" y="248918"/>
                  <a:pt x="887971" y="248918"/>
                </a:cubicBezTo>
                <a:cubicBezTo>
                  <a:pt x="861680" y="250152"/>
                  <a:pt x="835389" y="247684"/>
                  <a:pt x="809098" y="246450"/>
                </a:cubicBezTo>
                <a:cubicBezTo>
                  <a:pt x="790319" y="246450"/>
                  <a:pt x="775295" y="246450"/>
                  <a:pt x="756516" y="243982"/>
                </a:cubicBezTo>
                <a:cubicBezTo>
                  <a:pt x="752760" y="242748"/>
                  <a:pt x="749004" y="242748"/>
                  <a:pt x="749004" y="242748"/>
                </a:cubicBezTo>
                <a:cubicBezTo>
                  <a:pt x="726469" y="246450"/>
                  <a:pt x="707690" y="243982"/>
                  <a:pt x="685155" y="245216"/>
                </a:cubicBezTo>
                <a:cubicBezTo>
                  <a:pt x="677643" y="245216"/>
                  <a:pt x="666376" y="243982"/>
                  <a:pt x="655108" y="246450"/>
                </a:cubicBezTo>
                <a:cubicBezTo>
                  <a:pt x="647596" y="247684"/>
                  <a:pt x="640085" y="246450"/>
                  <a:pt x="636329" y="242748"/>
                </a:cubicBezTo>
                <a:cubicBezTo>
                  <a:pt x="628817" y="237812"/>
                  <a:pt x="628817" y="236578"/>
                  <a:pt x="643840" y="235344"/>
                </a:cubicBezTo>
                <a:cubicBezTo>
                  <a:pt x="658864" y="234110"/>
                  <a:pt x="662620" y="230408"/>
                  <a:pt x="677643" y="231642"/>
                </a:cubicBezTo>
                <a:cubicBezTo>
                  <a:pt x="688911" y="232876"/>
                  <a:pt x="700178" y="231642"/>
                  <a:pt x="711446" y="231642"/>
                </a:cubicBezTo>
                <a:cubicBezTo>
                  <a:pt x="715202" y="231642"/>
                  <a:pt x="718958" y="231642"/>
                  <a:pt x="726469" y="230408"/>
                </a:cubicBezTo>
                <a:cubicBezTo>
                  <a:pt x="711446" y="230408"/>
                  <a:pt x="700178" y="229174"/>
                  <a:pt x="688911" y="229174"/>
                </a:cubicBezTo>
                <a:cubicBezTo>
                  <a:pt x="688911" y="226706"/>
                  <a:pt x="685155" y="224238"/>
                  <a:pt x="696422" y="220536"/>
                </a:cubicBezTo>
                <a:cubicBezTo>
                  <a:pt x="700178" y="218068"/>
                  <a:pt x="707690" y="218068"/>
                  <a:pt x="718958" y="218068"/>
                </a:cubicBezTo>
                <a:cubicBezTo>
                  <a:pt x="722713" y="218068"/>
                  <a:pt x="726469" y="216834"/>
                  <a:pt x="722713" y="214366"/>
                </a:cubicBezTo>
                <a:cubicBezTo>
                  <a:pt x="718958" y="214366"/>
                  <a:pt x="718958" y="213132"/>
                  <a:pt x="715202" y="213132"/>
                </a:cubicBezTo>
                <a:cubicBezTo>
                  <a:pt x="696422" y="213132"/>
                  <a:pt x="677643" y="210664"/>
                  <a:pt x="662620" y="214366"/>
                </a:cubicBezTo>
                <a:cubicBezTo>
                  <a:pt x="651352" y="216834"/>
                  <a:pt x="636329" y="216834"/>
                  <a:pt x="628817" y="214366"/>
                </a:cubicBezTo>
                <a:cubicBezTo>
                  <a:pt x="621305" y="210664"/>
                  <a:pt x="610038" y="210664"/>
                  <a:pt x="595014" y="210664"/>
                </a:cubicBezTo>
                <a:cubicBezTo>
                  <a:pt x="583747" y="210664"/>
                  <a:pt x="572479" y="210664"/>
                  <a:pt x="572479" y="204494"/>
                </a:cubicBezTo>
                <a:cubicBezTo>
                  <a:pt x="572479" y="202026"/>
                  <a:pt x="561212" y="202026"/>
                  <a:pt x="553700" y="200792"/>
                </a:cubicBezTo>
                <a:cubicBezTo>
                  <a:pt x="546188" y="200792"/>
                  <a:pt x="538676" y="200792"/>
                  <a:pt x="534921" y="200792"/>
                </a:cubicBezTo>
                <a:cubicBezTo>
                  <a:pt x="519897" y="200792"/>
                  <a:pt x="516141" y="198324"/>
                  <a:pt x="527409" y="194622"/>
                </a:cubicBezTo>
                <a:cubicBezTo>
                  <a:pt x="531165" y="192154"/>
                  <a:pt x="534921" y="188452"/>
                  <a:pt x="546188" y="189686"/>
                </a:cubicBezTo>
                <a:cubicBezTo>
                  <a:pt x="561212" y="190920"/>
                  <a:pt x="576235" y="190920"/>
                  <a:pt x="591258" y="189686"/>
                </a:cubicBezTo>
                <a:cubicBezTo>
                  <a:pt x="610038" y="188452"/>
                  <a:pt x="625061" y="189686"/>
                  <a:pt x="640085" y="189686"/>
                </a:cubicBezTo>
                <a:cubicBezTo>
                  <a:pt x="655108" y="189686"/>
                  <a:pt x="666376" y="187218"/>
                  <a:pt x="681399" y="187218"/>
                </a:cubicBezTo>
                <a:cubicBezTo>
                  <a:pt x="692667" y="187218"/>
                  <a:pt x="696422" y="183516"/>
                  <a:pt x="696422" y="177346"/>
                </a:cubicBezTo>
                <a:cubicBezTo>
                  <a:pt x="692667" y="174878"/>
                  <a:pt x="707690" y="169942"/>
                  <a:pt x="715202" y="171176"/>
                </a:cubicBezTo>
                <a:cubicBezTo>
                  <a:pt x="730225" y="171176"/>
                  <a:pt x="741493" y="168708"/>
                  <a:pt x="756516" y="172410"/>
                </a:cubicBezTo>
                <a:cubicBezTo>
                  <a:pt x="764028" y="173644"/>
                  <a:pt x="775295" y="172410"/>
                  <a:pt x="775295" y="169942"/>
                </a:cubicBezTo>
                <a:cubicBezTo>
                  <a:pt x="775295" y="165006"/>
                  <a:pt x="782807" y="166240"/>
                  <a:pt x="790319" y="167474"/>
                </a:cubicBezTo>
                <a:cubicBezTo>
                  <a:pt x="812854" y="168708"/>
                  <a:pt x="812854" y="168708"/>
                  <a:pt x="835389" y="167474"/>
                </a:cubicBezTo>
                <a:cubicBezTo>
                  <a:pt x="850413" y="166240"/>
                  <a:pt x="865436" y="165006"/>
                  <a:pt x="880459" y="165006"/>
                </a:cubicBezTo>
                <a:cubicBezTo>
                  <a:pt x="899239" y="163772"/>
                  <a:pt x="921774" y="162538"/>
                  <a:pt x="940553" y="162538"/>
                </a:cubicBezTo>
                <a:cubicBezTo>
                  <a:pt x="944309" y="162538"/>
                  <a:pt x="944309" y="162538"/>
                  <a:pt x="948065" y="162538"/>
                </a:cubicBezTo>
                <a:cubicBezTo>
                  <a:pt x="951821" y="162538"/>
                  <a:pt x="948065" y="158836"/>
                  <a:pt x="955577" y="158836"/>
                </a:cubicBezTo>
                <a:cubicBezTo>
                  <a:pt x="963088" y="160070"/>
                  <a:pt x="966844" y="161303"/>
                  <a:pt x="970600" y="161303"/>
                </a:cubicBezTo>
                <a:cubicBezTo>
                  <a:pt x="981868" y="161303"/>
                  <a:pt x="989379" y="158836"/>
                  <a:pt x="996891" y="158836"/>
                </a:cubicBezTo>
                <a:cubicBezTo>
                  <a:pt x="1008159" y="158836"/>
                  <a:pt x="1015670" y="160070"/>
                  <a:pt x="1023182" y="158836"/>
                </a:cubicBezTo>
                <a:cubicBezTo>
                  <a:pt x="1030694" y="157601"/>
                  <a:pt x="1034450" y="157601"/>
                  <a:pt x="1041961" y="157601"/>
                </a:cubicBezTo>
                <a:cubicBezTo>
                  <a:pt x="1056985" y="157601"/>
                  <a:pt x="1072008" y="155133"/>
                  <a:pt x="1087032" y="155133"/>
                </a:cubicBezTo>
                <a:cubicBezTo>
                  <a:pt x="1090788" y="152665"/>
                  <a:pt x="1102055" y="153899"/>
                  <a:pt x="1109567" y="153899"/>
                </a:cubicBezTo>
                <a:cubicBezTo>
                  <a:pt x="1113323" y="153899"/>
                  <a:pt x="1117079" y="153899"/>
                  <a:pt x="1117079" y="153899"/>
                </a:cubicBezTo>
                <a:cubicBezTo>
                  <a:pt x="1143370" y="153899"/>
                  <a:pt x="1169661" y="153899"/>
                  <a:pt x="1195952" y="152665"/>
                </a:cubicBezTo>
                <a:lnTo>
                  <a:pt x="1240638" y="151931"/>
                </a:lnTo>
                <a:lnTo>
                  <a:pt x="1241451" y="148271"/>
                </a:lnTo>
                <a:cubicBezTo>
                  <a:pt x="1244039" y="143536"/>
                  <a:pt x="1250564" y="139291"/>
                  <a:pt x="1243312" y="133331"/>
                </a:cubicBezTo>
                <a:cubicBezTo>
                  <a:pt x="1235905" y="128615"/>
                  <a:pt x="1227412" y="132615"/>
                  <a:pt x="1221197" y="134369"/>
                </a:cubicBezTo>
                <a:cubicBezTo>
                  <a:pt x="1211047" y="135633"/>
                  <a:pt x="1200896" y="136898"/>
                  <a:pt x="1189553" y="131692"/>
                </a:cubicBezTo>
                <a:cubicBezTo>
                  <a:pt x="1115433" y="100966"/>
                  <a:pt x="1050282" y="110552"/>
                  <a:pt x="990833" y="138549"/>
                </a:cubicBezTo>
                <a:cubicBezTo>
                  <a:pt x="978094" y="144548"/>
                  <a:pt x="969911" y="146057"/>
                  <a:pt x="957065" y="136871"/>
                </a:cubicBezTo>
                <a:cubicBezTo>
                  <a:pt x="932875" y="122479"/>
                  <a:pt x="903354" y="118802"/>
                  <a:pt x="873212" y="120105"/>
                </a:cubicBezTo>
                <a:cubicBezTo>
                  <a:pt x="839134" y="120918"/>
                  <a:pt x="804435" y="126711"/>
                  <a:pt x="768544" y="126033"/>
                </a:cubicBezTo>
                <a:cubicBezTo>
                  <a:pt x="748553" y="126072"/>
                  <a:pt x="735086" y="121866"/>
                  <a:pt x="720272" y="112435"/>
                </a:cubicBezTo>
                <a:cubicBezTo>
                  <a:pt x="700173" y="97288"/>
                  <a:pt x="690178" y="97307"/>
                  <a:pt x="670604" y="110041"/>
                </a:cubicBezTo>
                <a:cubicBezTo>
                  <a:pt x="657710" y="117285"/>
                  <a:pt x="641500" y="119060"/>
                  <a:pt x="623632" y="118098"/>
                </a:cubicBezTo>
                <a:cubicBezTo>
                  <a:pt x="605609" y="118382"/>
                  <a:pt x="589398" y="120156"/>
                  <a:pt x="572568" y="126910"/>
                </a:cubicBezTo>
                <a:cubicBezTo>
                  <a:pt x="551491" y="135664"/>
                  <a:pt x="526526" y="127497"/>
                  <a:pt x="522793" y="109331"/>
                </a:cubicBezTo>
                <a:cubicBezTo>
                  <a:pt x="521600" y="102861"/>
                  <a:pt x="522376" y="96636"/>
                  <a:pt x="525119" y="90656"/>
                </a:cubicBezTo>
                <a:cubicBezTo>
                  <a:pt x="528638" y="78451"/>
                  <a:pt x="540912" y="76187"/>
                  <a:pt x="557849" y="84618"/>
                </a:cubicBezTo>
                <a:cubicBezTo>
                  <a:pt x="590067" y="98746"/>
                  <a:pt x="614149" y="97952"/>
                  <a:pt x="632530" y="78748"/>
                </a:cubicBezTo>
                <a:cubicBezTo>
                  <a:pt x="634653" y="77748"/>
                  <a:pt x="636932" y="75503"/>
                  <a:pt x="639210" y="73258"/>
                </a:cubicBezTo>
                <a:cubicBezTo>
                  <a:pt x="657126" y="57789"/>
                  <a:pt x="657126" y="57789"/>
                  <a:pt x="641429" y="39398"/>
                </a:cubicBezTo>
                <a:cubicBezTo>
                  <a:pt x="641584" y="38153"/>
                  <a:pt x="643552" y="38398"/>
                  <a:pt x="643707" y="37153"/>
                </a:cubicBezTo>
                <a:cubicBezTo>
                  <a:pt x="657174" y="41359"/>
                  <a:pt x="668207" y="49055"/>
                  <a:pt x="679395" y="55506"/>
                </a:cubicBezTo>
                <a:cubicBezTo>
                  <a:pt x="698146" y="65427"/>
                  <a:pt x="702237" y="64673"/>
                  <a:pt x="709692" y="52958"/>
                </a:cubicBezTo>
                <a:cubicBezTo>
                  <a:pt x="712436" y="46978"/>
                  <a:pt x="716837" y="43733"/>
                  <a:pt x="728646" y="45204"/>
                </a:cubicBezTo>
                <a:cubicBezTo>
                  <a:pt x="736518" y="46185"/>
                  <a:pt x="746824" y="43675"/>
                  <a:pt x="754851" y="43411"/>
                </a:cubicBezTo>
                <a:cubicBezTo>
                  <a:pt x="767125" y="41147"/>
                  <a:pt x="778779" y="43862"/>
                  <a:pt x="787844" y="51313"/>
                </a:cubicBezTo>
                <a:cubicBezTo>
                  <a:pt x="797064" y="57519"/>
                  <a:pt x="804937" y="58499"/>
                  <a:pt x="813430" y="54500"/>
                </a:cubicBezTo>
                <a:cubicBezTo>
                  <a:pt x="827827" y="51236"/>
                  <a:pt x="839790" y="51462"/>
                  <a:pt x="854915" y="58403"/>
                </a:cubicBezTo>
                <a:cubicBezTo>
                  <a:pt x="873821" y="67079"/>
                  <a:pt x="890496" y="61570"/>
                  <a:pt x="890234" y="47630"/>
                </a:cubicBezTo>
                <a:cubicBezTo>
                  <a:pt x="887693" y="35935"/>
                  <a:pt x="896031" y="33180"/>
                  <a:pt x="910273" y="31161"/>
                </a:cubicBezTo>
                <a:cubicBezTo>
                  <a:pt x="932542" y="28877"/>
                  <a:pt x="954036" y="32819"/>
                  <a:pt x="975996" y="33025"/>
                </a:cubicBezTo>
                <a:cubicBezTo>
                  <a:pt x="1036124" y="31665"/>
                  <a:pt x="1096253" y="30304"/>
                  <a:pt x="1156382" y="28943"/>
                </a:cubicBezTo>
                <a:cubicBezTo>
                  <a:pt x="1174405" y="28659"/>
                  <a:pt x="1183208" y="22169"/>
                  <a:pt x="1180822" y="9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364101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09947224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1305982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2537172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97776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405295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1409999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6327536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492932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12000" y="0"/>
            <a:ext cx="2880000" cy="46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096000" y="2178000"/>
            <a:ext cx="2880000" cy="46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11031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2807260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64329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11853"/>
            <a:ext cx="12192000" cy="201622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974716" y="172708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/>
          <p:cNvSpPr>
            <a:spLocks noGrp="1"/>
          </p:cNvSpPr>
          <p:nvPr>
            <p:ph type="pic" sz="quarter" idx="15" hasCustomPrompt="1"/>
          </p:nvPr>
        </p:nvSpPr>
        <p:spPr>
          <a:xfrm>
            <a:off x="3465435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5965852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9885BAE-0201-4BB3-826C-2BFFDBBD2CEE}"/>
              </a:ext>
            </a:extLst>
          </p:cNvPr>
          <p:cNvGrpSpPr/>
          <p:nvPr userDrawn="1"/>
        </p:nvGrpSpPr>
        <p:grpSpPr>
          <a:xfrm>
            <a:off x="963088" y="3296029"/>
            <a:ext cx="1852059" cy="936104"/>
            <a:chOff x="4446036" y="3296029"/>
            <a:chExt cx="1852059" cy="936104"/>
          </a:xfrm>
        </p:grpSpPr>
        <p:sp>
          <p:nvSpPr>
            <p:cNvPr id="15" name="Rectangle 14"/>
            <p:cNvSpPr/>
            <p:nvPr userDrawn="1"/>
          </p:nvSpPr>
          <p:spPr>
            <a:xfrm>
              <a:off x="4446036" y="329602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4446036" y="395248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4A6148B-4F9E-454F-9F42-ABFAF7FF5A38}"/>
              </a:ext>
            </a:extLst>
          </p:cNvPr>
          <p:cNvGrpSpPr/>
          <p:nvPr userDrawn="1"/>
        </p:nvGrpSpPr>
        <p:grpSpPr>
          <a:xfrm>
            <a:off x="3463504" y="3303644"/>
            <a:ext cx="1852059" cy="936104"/>
            <a:chOff x="7046603" y="3303644"/>
            <a:chExt cx="1852059" cy="93610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7046603" y="3303644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7046603" y="3960100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E3D28B33-37C2-4D16-BACF-455A80624290}"/>
              </a:ext>
            </a:extLst>
          </p:cNvPr>
          <p:cNvGrpSpPr/>
          <p:nvPr userDrawn="1"/>
        </p:nvGrpSpPr>
        <p:grpSpPr>
          <a:xfrm>
            <a:off x="5963921" y="3311259"/>
            <a:ext cx="1852059" cy="936104"/>
            <a:chOff x="9446869" y="3311259"/>
            <a:chExt cx="1852059" cy="936104"/>
          </a:xfrm>
        </p:grpSpPr>
        <p:sp>
          <p:nvSpPr>
            <p:cNvPr id="20" name="Rectangle 19"/>
            <p:cNvSpPr/>
            <p:nvPr userDrawn="1"/>
          </p:nvSpPr>
          <p:spPr>
            <a:xfrm>
              <a:off x="9446869" y="331125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20"/>
            <p:cNvSpPr/>
            <p:nvPr userDrawn="1"/>
          </p:nvSpPr>
          <p:spPr>
            <a:xfrm>
              <a:off x="9446869" y="396771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/>
          <p:cNvSpPr/>
          <p:nvPr userDrawn="1"/>
        </p:nvSpPr>
        <p:spPr>
          <a:xfrm>
            <a:off x="0" y="1514879"/>
            <a:ext cx="12192000" cy="144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B2E6C873-2323-4450-80C2-60982933FF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aphic 127">
            <a:extLst>
              <a:ext uri="{FF2B5EF4-FFF2-40B4-BE49-F238E27FC236}">
                <a16:creationId xmlns:a16="http://schemas.microsoft.com/office/drawing/2014/main" id="{51C75621-3E70-436F-A090-09137CC4F138}"/>
              </a:ext>
            </a:extLst>
          </p:cNvPr>
          <p:cNvGrpSpPr/>
          <p:nvPr userDrawn="1"/>
        </p:nvGrpSpPr>
        <p:grpSpPr>
          <a:xfrm>
            <a:off x="10658071" y="5709783"/>
            <a:ext cx="1305329" cy="910869"/>
            <a:chOff x="5127824" y="3623423"/>
            <a:chExt cx="3461269" cy="2415304"/>
          </a:xfrm>
          <a:solidFill>
            <a:schemeClr val="accent2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C42BBF2-4499-4FC2-9034-D13672342E0E}"/>
                </a:ext>
              </a:extLst>
            </p:cNvPr>
            <p:cNvSpPr/>
            <p:nvPr/>
          </p:nvSpPr>
          <p:spPr>
            <a:xfrm>
              <a:off x="5237874" y="4175155"/>
              <a:ext cx="3229647" cy="1863572"/>
            </a:xfrm>
            <a:custGeom>
              <a:avLst/>
              <a:gdLst>
                <a:gd name="connsiteX0" fmla="*/ 1159687 w 3229647"/>
                <a:gd name="connsiteY0" fmla="*/ 1612785 h 1863572"/>
                <a:gd name="connsiteX1" fmla="*/ 1089548 w 3229647"/>
                <a:gd name="connsiteY1" fmla="*/ 1612377 h 1863572"/>
                <a:gd name="connsiteX2" fmla="*/ 1073645 w 3229647"/>
                <a:gd name="connsiteY2" fmla="*/ 1602590 h 1863572"/>
                <a:gd name="connsiteX3" fmla="*/ 1049178 w 3229647"/>
                <a:gd name="connsiteY3" fmla="*/ 1567929 h 1863572"/>
                <a:gd name="connsiteX4" fmla="*/ 722135 w 3229647"/>
                <a:gd name="connsiteY4" fmla="*/ 1864388 h 1863572"/>
                <a:gd name="connsiteX5" fmla="*/ 566362 w 3229647"/>
                <a:gd name="connsiteY5" fmla="*/ 1830949 h 1863572"/>
                <a:gd name="connsiteX6" fmla="*/ 441987 w 3229647"/>
                <a:gd name="connsiteY6" fmla="*/ 1728188 h 1863572"/>
                <a:gd name="connsiteX7" fmla="*/ 377150 w 3229647"/>
                <a:gd name="connsiteY7" fmla="*/ 1579347 h 1863572"/>
                <a:gd name="connsiteX8" fmla="*/ 304157 w 3229647"/>
                <a:gd name="connsiteY8" fmla="*/ 1613193 h 1863572"/>
                <a:gd name="connsiteX9" fmla="*/ 281321 w 3229647"/>
                <a:gd name="connsiteY9" fmla="*/ 1622164 h 1863572"/>
                <a:gd name="connsiteX10" fmla="*/ 215260 w 3229647"/>
                <a:gd name="connsiteY10" fmla="*/ 1649078 h 1863572"/>
                <a:gd name="connsiteX11" fmla="*/ 88847 w 3229647"/>
                <a:gd name="connsiteY11" fmla="*/ 1649078 h 1863572"/>
                <a:gd name="connsiteX12" fmla="*/ 4028 w 3229647"/>
                <a:gd name="connsiteY12" fmla="*/ 1586687 h 1863572"/>
                <a:gd name="connsiteX13" fmla="*/ 48068 w 3229647"/>
                <a:gd name="connsiteY13" fmla="*/ 1472915 h 1863572"/>
                <a:gd name="connsiteX14" fmla="*/ 61525 w 3229647"/>
                <a:gd name="connsiteY14" fmla="*/ 1451710 h 1863572"/>
                <a:gd name="connsiteX15" fmla="*/ 61525 w 3229647"/>
                <a:gd name="connsiteY15" fmla="*/ 852268 h 1863572"/>
                <a:gd name="connsiteX16" fmla="*/ 92925 w 3229647"/>
                <a:gd name="connsiteY16" fmla="*/ 697718 h 1863572"/>
                <a:gd name="connsiteX17" fmla="*/ 322507 w 3229647"/>
                <a:gd name="connsiteY17" fmla="*/ 149657 h 1863572"/>
                <a:gd name="connsiteX18" fmla="*/ 546380 w 3229647"/>
                <a:gd name="connsiteY18" fmla="*/ 0 h 1863572"/>
                <a:gd name="connsiteX19" fmla="*/ 2885020 w 3229647"/>
                <a:gd name="connsiteY19" fmla="*/ 0 h 1863572"/>
                <a:gd name="connsiteX20" fmla="*/ 3168022 w 3229647"/>
                <a:gd name="connsiteY20" fmla="*/ 143540 h 1863572"/>
                <a:gd name="connsiteX21" fmla="*/ 3181887 w 3229647"/>
                <a:gd name="connsiteY21" fmla="*/ 164745 h 1863572"/>
                <a:gd name="connsiteX22" fmla="*/ 3022035 w 3229647"/>
                <a:gd name="connsiteY22" fmla="*/ 164745 h 1863572"/>
                <a:gd name="connsiteX23" fmla="*/ 3022035 w 3229647"/>
                <a:gd name="connsiteY23" fmla="*/ 226320 h 1863572"/>
                <a:gd name="connsiteX24" fmla="*/ 3051804 w 3229647"/>
                <a:gd name="connsiteY24" fmla="*/ 226320 h 1863572"/>
                <a:gd name="connsiteX25" fmla="*/ 3178217 w 3229647"/>
                <a:gd name="connsiteY25" fmla="*/ 226320 h 1863572"/>
                <a:gd name="connsiteX26" fmla="*/ 3221849 w 3229647"/>
                <a:gd name="connsiteY26" fmla="*/ 269545 h 1863572"/>
                <a:gd name="connsiteX27" fmla="*/ 3062814 w 3229647"/>
                <a:gd name="connsiteY27" fmla="*/ 269545 h 1863572"/>
                <a:gd name="connsiteX28" fmla="*/ 3062814 w 3229647"/>
                <a:gd name="connsiteY28" fmla="*/ 329897 h 1863572"/>
                <a:gd name="connsiteX29" fmla="*/ 3230005 w 3229647"/>
                <a:gd name="connsiteY29" fmla="*/ 329897 h 1863572"/>
                <a:gd name="connsiteX30" fmla="*/ 3230005 w 3229647"/>
                <a:gd name="connsiteY30" fmla="*/ 373938 h 1863572"/>
                <a:gd name="connsiteX31" fmla="*/ 3094621 w 3229647"/>
                <a:gd name="connsiteY31" fmla="*/ 373938 h 1863572"/>
                <a:gd name="connsiteX32" fmla="*/ 3094621 w 3229647"/>
                <a:gd name="connsiteY32" fmla="*/ 435105 h 1863572"/>
                <a:gd name="connsiteX33" fmla="*/ 3230413 w 3229647"/>
                <a:gd name="connsiteY33" fmla="*/ 435105 h 1863572"/>
                <a:gd name="connsiteX34" fmla="*/ 3230413 w 3229647"/>
                <a:gd name="connsiteY34" fmla="*/ 625133 h 1863572"/>
                <a:gd name="connsiteX35" fmla="*/ 3144778 w 3229647"/>
                <a:gd name="connsiteY35" fmla="*/ 660202 h 1863572"/>
                <a:gd name="connsiteX36" fmla="*/ 3110117 w 3229647"/>
                <a:gd name="connsiteY36" fmla="*/ 747876 h 1863572"/>
                <a:gd name="connsiteX37" fmla="*/ 3082388 w 3229647"/>
                <a:gd name="connsiteY37" fmla="*/ 747876 h 1863572"/>
                <a:gd name="connsiteX38" fmla="*/ 849771 w 3229647"/>
                <a:gd name="connsiteY38" fmla="*/ 747876 h 1863572"/>
                <a:gd name="connsiteX39" fmla="*/ 99449 w 3229647"/>
                <a:gd name="connsiteY39" fmla="*/ 1292267 h 1863572"/>
                <a:gd name="connsiteX40" fmla="*/ 64380 w 3229647"/>
                <a:gd name="connsiteY40" fmla="*/ 1463944 h 1863572"/>
                <a:gd name="connsiteX41" fmla="*/ 121877 w 3229647"/>
                <a:gd name="connsiteY41" fmla="*/ 1463944 h 1863572"/>
                <a:gd name="connsiteX42" fmla="*/ 143490 w 3229647"/>
                <a:gd name="connsiteY42" fmla="*/ 1357512 h 1863572"/>
                <a:gd name="connsiteX43" fmla="*/ 735184 w 3229647"/>
                <a:gd name="connsiteY43" fmla="*/ 816791 h 1863572"/>
                <a:gd name="connsiteX44" fmla="*/ 840800 w 3229647"/>
                <a:gd name="connsiteY44" fmla="*/ 808635 h 1863572"/>
                <a:gd name="connsiteX45" fmla="*/ 1140521 w 3229647"/>
                <a:gd name="connsiteY45" fmla="*/ 808228 h 1863572"/>
                <a:gd name="connsiteX46" fmla="*/ 1159687 w 3229647"/>
                <a:gd name="connsiteY46" fmla="*/ 808228 h 1863572"/>
                <a:gd name="connsiteX47" fmla="*/ 1159687 w 3229647"/>
                <a:gd name="connsiteY47" fmla="*/ 1612785 h 1863572"/>
                <a:gd name="connsiteX48" fmla="*/ 2078424 w 3229647"/>
                <a:gd name="connsiteY48" fmla="*/ 166376 h 1863572"/>
                <a:gd name="connsiteX49" fmla="*/ 1251846 w 3229647"/>
                <a:gd name="connsiteY49" fmla="*/ 166376 h 1863572"/>
                <a:gd name="connsiteX50" fmla="*/ 1251846 w 3229647"/>
                <a:gd name="connsiteY50" fmla="*/ 662649 h 1863572"/>
                <a:gd name="connsiteX51" fmla="*/ 2078424 w 3229647"/>
                <a:gd name="connsiteY51" fmla="*/ 662649 h 1863572"/>
                <a:gd name="connsiteX52" fmla="*/ 2078424 w 3229647"/>
                <a:gd name="connsiteY52" fmla="*/ 166376 h 1863572"/>
                <a:gd name="connsiteX53" fmla="*/ 1132366 w 3229647"/>
                <a:gd name="connsiteY53" fmla="*/ 663056 h 1863572"/>
                <a:gd name="connsiteX54" fmla="*/ 1132366 w 3229647"/>
                <a:gd name="connsiteY54" fmla="*/ 164745 h 1863572"/>
                <a:gd name="connsiteX55" fmla="*/ 1110753 w 3229647"/>
                <a:gd name="connsiteY55" fmla="*/ 164745 h 1863572"/>
                <a:gd name="connsiteX56" fmla="*/ 611626 w 3229647"/>
                <a:gd name="connsiteY56" fmla="*/ 164745 h 1863572"/>
                <a:gd name="connsiteX57" fmla="*/ 459522 w 3229647"/>
                <a:gd name="connsiteY57" fmla="*/ 267914 h 1863572"/>
                <a:gd name="connsiteX58" fmla="*/ 310681 w 3229647"/>
                <a:gd name="connsiteY58" fmla="*/ 642259 h 1863572"/>
                <a:gd name="connsiteX59" fmla="*/ 303749 w 3229647"/>
                <a:gd name="connsiteY59" fmla="*/ 662649 h 1863572"/>
                <a:gd name="connsiteX60" fmla="*/ 445658 w 3229647"/>
                <a:gd name="connsiteY60" fmla="*/ 662649 h 1863572"/>
                <a:gd name="connsiteX61" fmla="*/ 444026 w 3229647"/>
                <a:gd name="connsiteY61" fmla="*/ 633288 h 1863572"/>
                <a:gd name="connsiteX62" fmla="*/ 513350 w 3229647"/>
                <a:gd name="connsiteY62" fmla="*/ 546838 h 1863572"/>
                <a:gd name="connsiteX63" fmla="*/ 598984 w 3229647"/>
                <a:gd name="connsiteY63" fmla="*/ 546023 h 1863572"/>
                <a:gd name="connsiteX64" fmla="*/ 598984 w 3229647"/>
                <a:gd name="connsiteY64" fmla="*/ 662649 h 1863572"/>
                <a:gd name="connsiteX65" fmla="*/ 1132366 w 3229647"/>
                <a:gd name="connsiteY65" fmla="*/ 663056 h 1863572"/>
                <a:gd name="connsiteX66" fmla="*/ 3028560 w 3229647"/>
                <a:gd name="connsiteY66" fmla="*/ 663056 h 1863572"/>
                <a:gd name="connsiteX67" fmla="*/ 3020812 w 3229647"/>
                <a:gd name="connsiteY67" fmla="*/ 649192 h 1863572"/>
                <a:gd name="connsiteX68" fmla="*/ 2702333 w 3229647"/>
                <a:gd name="connsiteY68" fmla="*/ 178202 h 1863572"/>
                <a:gd name="connsiteX69" fmla="*/ 2673788 w 3229647"/>
                <a:gd name="connsiteY69" fmla="*/ 164337 h 1863572"/>
                <a:gd name="connsiteX70" fmla="*/ 2219109 w 3229647"/>
                <a:gd name="connsiteY70" fmla="*/ 164745 h 1863572"/>
                <a:gd name="connsiteX71" fmla="*/ 2198312 w 3229647"/>
                <a:gd name="connsiteY71" fmla="*/ 165560 h 1863572"/>
                <a:gd name="connsiteX72" fmla="*/ 2198312 w 3229647"/>
                <a:gd name="connsiteY72" fmla="*/ 662649 h 1863572"/>
                <a:gd name="connsiteX73" fmla="*/ 3028560 w 3229647"/>
                <a:gd name="connsiteY73" fmla="*/ 663056 h 1863572"/>
                <a:gd name="connsiteX74" fmla="*/ 718465 w 3229647"/>
                <a:gd name="connsiteY74" fmla="*/ 1334269 h 1863572"/>
                <a:gd name="connsiteX75" fmla="*/ 590013 w 3229647"/>
                <a:gd name="connsiteY75" fmla="*/ 1334269 h 1863572"/>
                <a:gd name="connsiteX76" fmla="*/ 516612 w 3229647"/>
                <a:gd name="connsiteY76" fmla="*/ 1374231 h 1863572"/>
                <a:gd name="connsiteX77" fmla="*/ 457891 w 3229647"/>
                <a:gd name="connsiteY77" fmla="*/ 1459866 h 1863572"/>
                <a:gd name="connsiteX78" fmla="*/ 433832 w 3229647"/>
                <a:gd name="connsiteY78" fmla="*/ 1560589 h 1863572"/>
                <a:gd name="connsiteX79" fmla="*/ 701746 w 3229647"/>
                <a:gd name="connsiteY79" fmla="*/ 1808114 h 1863572"/>
                <a:gd name="connsiteX80" fmla="*/ 984340 w 3229647"/>
                <a:gd name="connsiteY80" fmla="*/ 1595658 h 1863572"/>
                <a:gd name="connsiteX81" fmla="*/ 957018 w 3229647"/>
                <a:gd name="connsiteY81" fmla="*/ 1430913 h 1863572"/>
                <a:gd name="connsiteX82" fmla="*/ 919094 w 3229647"/>
                <a:gd name="connsiteY82" fmla="*/ 1375455 h 1863572"/>
                <a:gd name="connsiteX83" fmla="*/ 842431 w 3229647"/>
                <a:gd name="connsiteY83" fmla="*/ 1334269 h 1863572"/>
                <a:gd name="connsiteX84" fmla="*/ 718465 w 3229647"/>
                <a:gd name="connsiteY84" fmla="*/ 1334269 h 1863572"/>
                <a:gd name="connsiteX85" fmla="*/ 152869 w 3229647"/>
                <a:gd name="connsiteY85" fmla="*/ 1519810 h 1863572"/>
                <a:gd name="connsiteX86" fmla="*/ 90070 w 3229647"/>
                <a:gd name="connsiteY86" fmla="*/ 1519810 h 1863572"/>
                <a:gd name="connsiteX87" fmla="*/ 57855 w 3229647"/>
                <a:gd name="connsiteY87" fmla="*/ 1554880 h 1863572"/>
                <a:gd name="connsiteX88" fmla="*/ 89662 w 3229647"/>
                <a:gd name="connsiteY88" fmla="*/ 1591988 h 1863572"/>
                <a:gd name="connsiteX89" fmla="*/ 215668 w 3229647"/>
                <a:gd name="connsiteY89" fmla="*/ 1591988 h 1863572"/>
                <a:gd name="connsiteX90" fmla="*/ 246251 w 3229647"/>
                <a:gd name="connsiteY90" fmla="*/ 1554064 h 1863572"/>
                <a:gd name="connsiteX91" fmla="*/ 214036 w 3229647"/>
                <a:gd name="connsiteY91" fmla="*/ 1519810 h 1863572"/>
                <a:gd name="connsiteX92" fmla="*/ 152869 w 3229647"/>
                <a:gd name="connsiteY92" fmla="*/ 1519810 h 1863572"/>
                <a:gd name="connsiteX93" fmla="*/ 1011254 w 3229647"/>
                <a:gd name="connsiteY93" fmla="*/ 900795 h 1863572"/>
                <a:gd name="connsiteX94" fmla="*/ 837946 w 3229647"/>
                <a:gd name="connsiteY94" fmla="*/ 901202 h 1863572"/>
                <a:gd name="connsiteX95" fmla="*/ 828159 w 3229647"/>
                <a:gd name="connsiteY95" fmla="*/ 910581 h 1863572"/>
                <a:gd name="connsiteX96" fmla="*/ 827751 w 3229647"/>
                <a:gd name="connsiteY96" fmla="*/ 960331 h 1863572"/>
                <a:gd name="connsiteX97" fmla="*/ 1011254 w 3229647"/>
                <a:gd name="connsiteY97" fmla="*/ 960331 h 1863572"/>
                <a:gd name="connsiteX98" fmla="*/ 1011254 w 3229647"/>
                <a:gd name="connsiteY98" fmla="*/ 900795 h 1863572"/>
                <a:gd name="connsiteX99" fmla="*/ 541079 w 3229647"/>
                <a:gd name="connsiteY99" fmla="*/ 602705 h 1863572"/>
                <a:gd name="connsiteX100" fmla="*/ 505194 w 3229647"/>
                <a:gd name="connsiteY100" fmla="*/ 619424 h 1863572"/>
                <a:gd name="connsiteX101" fmla="*/ 509272 w 3229647"/>
                <a:gd name="connsiteY101" fmla="*/ 656532 h 1863572"/>
                <a:gd name="connsiteX102" fmla="*/ 541079 w 3229647"/>
                <a:gd name="connsiteY102" fmla="*/ 666727 h 1863572"/>
                <a:gd name="connsiteX103" fmla="*/ 541079 w 3229647"/>
                <a:gd name="connsiteY103" fmla="*/ 602705 h 186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229647" h="1863572">
                  <a:moveTo>
                    <a:pt x="1159687" y="1612785"/>
                  </a:moveTo>
                  <a:cubicBezTo>
                    <a:pt x="1135628" y="1612785"/>
                    <a:pt x="1112792" y="1613601"/>
                    <a:pt x="1089548" y="1612377"/>
                  </a:cubicBezTo>
                  <a:cubicBezTo>
                    <a:pt x="1084247" y="1611969"/>
                    <a:pt x="1077722" y="1607076"/>
                    <a:pt x="1073645" y="1602590"/>
                  </a:cubicBezTo>
                  <a:cubicBezTo>
                    <a:pt x="1065081" y="1592396"/>
                    <a:pt x="1058149" y="1580978"/>
                    <a:pt x="1049178" y="1567929"/>
                  </a:cubicBezTo>
                  <a:cubicBezTo>
                    <a:pt x="1020633" y="1752247"/>
                    <a:pt x="871384" y="1860717"/>
                    <a:pt x="722135" y="1864388"/>
                  </a:cubicBezTo>
                  <a:cubicBezTo>
                    <a:pt x="667492" y="1866019"/>
                    <a:pt x="615703" y="1855009"/>
                    <a:pt x="566362" y="1830949"/>
                  </a:cubicBezTo>
                  <a:cubicBezTo>
                    <a:pt x="516612" y="1806890"/>
                    <a:pt x="475018" y="1772229"/>
                    <a:pt x="441987" y="1728188"/>
                  </a:cubicBezTo>
                  <a:cubicBezTo>
                    <a:pt x="409365" y="1684555"/>
                    <a:pt x="389383" y="1635621"/>
                    <a:pt x="377150" y="1579347"/>
                  </a:cubicBezTo>
                  <a:cubicBezTo>
                    <a:pt x="364509" y="1620941"/>
                    <a:pt x="332701" y="1611562"/>
                    <a:pt x="304157" y="1613193"/>
                  </a:cubicBezTo>
                  <a:cubicBezTo>
                    <a:pt x="296409" y="1613601"/>
                    <a:pt x="286622" y="1616863"/>
                    <a:pt x="281321" y="1622164"/>
                  </a:cubicBezTo>
                  <a:cubicBezTo>
                    <a:pt x="262563" y="1640514"/>
                    <a:pt x="240950" y="1649078"/>
                    <a:pt x="215260" y="1649078"/>
                  </a:cubicBezTo>
                  <a:cubicBezTo>
                    <a:pt x="173258" y="1649078"/>
                    <a:pt x="130848" y="1649486"/>
                    <a:pt x="88847" y="1649078"/>
                  </a:cubicBezTo>
                  <a:cubicBezTo>
                    <a:pt x="45622" y="1648670"/>
                    <a:pt x="12999" y="1624203"/>
                    <a:pt x="4028" y="1586687"/>
                  </a:cubicBezTo>
                  <a:cubicBezTo>
                    <a:pt x="-8206" y="1536122"/>
                    <a:pt x="7698" y="1493304"/>
                    <a:pt x="48068" y="1472915"/>
                  </a:cubicBezTo>
                  <a:cubicBezTo>
                    <a:pt x="58263" y="1468022"/>
                    <a:pt x="61525" y="1462721"/>
                    <a:pt x="61525" y="1451710"/>
                  </a:cubicBezTo>
                  <a:cubicBezTo>
                    <a:pt x="61117" y="1251896"/>
                    <a:pt x="61525" y="1052082"/>
                    <a:pt x="61525" y="852268"/>
                  </a:cubicBezTo>
                  <a:cubicBezTo>
                    <a:pt x="61525" y="798441"/>
                    <a:pt x="72128" y="747468"/>
                    <a:pt x="92925" y="697718"/>
                  </a:cubicBezTo>
                  <a:cubicBezTo>
                    <a:pt x="169996" y="515031"/>
                    <a:pt x="246251" y="332344"/>
                    <a:pt x="322507" y="149657"/>
                  </a:cubicBezTo>
                  <a:cubicBezTo>
                    <a:pt x="362877" y="53420"/>
                    <a:pt x="442395" y="0"/>
                    <a:pt x="546380" y="0"/>
                  </a:cubicBezTo>
                  <a:cubicBezTo>
                    <a:pt x="1326063" y="0"/>
                    <a:pt x="2105338" y="0"/>
                    <a:pt x="2885020" y="0"/>
                  </a:cubicBezTo>
                  <a:cubicBezTo>
                    <a:pt x="3003277" y="0"/>
                    <a:pt x="3097475" y="48934"/>
                    <a:pt x="3168022" y="143540"/>
                  </a:cubicBezTo>
                  <a:cubicBezTo>
                    <a:pt x="3172508" y="149249"/>
                    <a:pt x="3176178" y="155773"/>
                    <a:pt x="3181887" y="164745"/>
                  </a:cubicBezTo>
                  <a:cubicBezTo>
                    <a:pt x="3127244" y="164745"/>
                    <a:pt x="3075047" y="164745"/>
                    <a:pt x="3022035" y="164745"/>
                  </a:cubicBezTo>
                  <a:cubicBezTo>
                    <a:pt x="3022035" y="185542"/>
                    <a:pt x="3022035" y="204300"/>
                    <a:pt x="3022035" y="226320"/>
                  </a:cubicBezTo>
                  <a:cubicBezTo>
                    <a:pt x="3032230" y="226320"/>
                    <a:pt x="3042017" y="226320"/>
                    <a:pt x="3051804" y="226320"/>
                  </a:cubicBezTo>
                  <a:cubicBezTo>
                    <a:pt x="3093805" y="226320"/>
                    <a:pt x="3136215" y="226320"/>
                    <a:pt x="3178217" y="226320"/>
                  </a:cubicBezTo>
                  <a:cubicBezTo>
                    <a:pt x="3216956" y="226320"/>
                    <a:pt x="3216956" y="226320"/>
                    <a:pt x="3221849" y="269545"/>
                  </a:cubicBezTo>
                  <a:cubicBezTo>
                    <a:pt x="3168838" y="269545"/>
                    <a:pt x="3116234" y="269545"/>
                    <a:pt x="3062814" y="269545"/>
                  </a:cubicBezTo>
                  <a:cubicBezTo>
                    <a:pt x="3062814" y="290750"/>
                    <a:pt x="3062814" y="309508"/>
                    <a:pt x="3062814" y="329897"/>
                  </a:cubicBezTo>
                  <a:cubicBezTo>
                    <a:pt x="3118680" y="329897"/>
                    <a:pt x="3173323" y="329897"/>
                    <a:pt x="3230005" y="329897"/>
                  </a:cubicBezTo>
                  <a:cubicBezTo>
                    <a:pt x="3230005" y="344577"/>
                    <a:pt x="3230005" y="357626"/>
                    <a:pt x="3230005" y="373938"/>
                  </a:cubicBezTo>
                  <a:cubicBezTo>
                    <a:pt x="3185557" y="373938"/>
                    <a:pt x="3140701" y="373938"/>
                    <a:pt x="3094621" y="373938"/>
                  </a:cubicBezTo>
                  <a:cubicBezTo>
                    <a:pt x="3094621" y="395550"/>
                    <a:pt x="3094621" y="414308"/>
                    <a:pt x="3094621" y="435105"/>
                  </a:cubicBezTo>
                  <a:cubicBezTo>
                    <a:pt x="3139477" y="435105"/>
                    <a:pt x="3184334" y="435105"/>
                    <a:pt x="3230413" y="435105"/>
                  </a:cubicBezTo>
                  <a:cubicBezTo>
                    <a:pt x="3230413" y="499127"/>
                    <a:pt x="3230413" y="561111"/>
                    <a:pt x="3230413" y="625133"/>
                  </a:cubicBezTo>
                  <a:cubicBezTo>
                    <a:pt x="3197790" y="626356"/>
                    <a:pt x="3168430" y="636143"/>
                    <a:pt x="3144778" y="660202"/>
                  </a:cubicBezTo>
                  <a:cubicBezTo>
                    <a:pt x="3121535" y="683446"/>
                    <a:pt x="3110932" y="711991"/>
                    <a:pt x="3110117" y="747876"/>
                  </a:cubicBezTo>
                  <a:cubicBezTo>
                    <a:pt x="3100738" y="747876"/>
                    <a:pt x="3091359" y="747876"/>
                    <a:pt x="3082388" y="747876"/>
                  </a:cubicBezTo>
                  <a:cubicBezTo>
                    <a:pt x="2338182" y="747876"/>
                    <a:pt x="1593977" y="747468"/>
                    <a:pt x="849771" y="747876"/>
                  </a:cubicBezTo>
                  <a:cubicBezTo>
                    <a:pt x="504786" y="747876"/>
                    <a:pt x="206288" y="964816"/>
                    <a:pt x="99449" y="1292267"/>
                  </a:cubicBezTo>
                  <a:cubicBezTo>
                    <a:pt x="81099" y="1347725"/>
                    <a:pt x="68458" y="1404408"/>
                    <a:pt x="64380" y="1463944"/>
                  </a:cubicBezTo>
                  <a:cubicBezTo>
                    <a:pt x="84361" y="1463944"/>
                    <a:pt x="103119" y="1463944"/>
                    <a:pt x="121877" y="1463944"/>
                  </a:cubicBezTo>
                  <a:cubicBezTo>
                    <a:pt x="129217" y="1427651"/>
                    <a:pt x="134926" y="1392174"/>
                    <a:pt x="143490" y="1357512"/>
                  </a:cubicBezTo>
                  <a:cubicBezTo>
                    <a:pt x="214036" y="1075326"/>
                    <a:pt x="448104" y="861239"/>
                    <a:pt x="735184" y="816791"/>
                  </a:cubicBezTo>
                  <a:cubicBezTo>
                    <a:pt x="769846" y="811490"/>
                    <a:pt x="805323" y="809043"/>
                    <a:pt x="840800" y="808635"/>
                  </a:cubicBezTo>
                  <a:cubicBezTo>
                    <a:pt x="940707" y="807412"/>
                    <a:pt x="1040614" y="808228"/>
                    <a:pt x="1140521" y="808228"/>
                  </a:cubicBezTo>
                  <a:cubicBezTo>
                    <a:pt x="1146638" y="808228"/>
                    <a:pt x="1152347" y="808228"/>
                    <a:pt x="1159687" y="808228"/>
                  </a:cubicBezTo>
                  <a:cubicBezTo>
                    <a:pt x="1159687" y="1076142"/>
                    <a:pt x="1159687" y="1342832"/>
                    <a:pt x="1159687" y="1612785"/>
                  </a:cubicBezTo>
                  <a:close/>
                  <a:moveTo>
                    <a:pt x="2078424" y="166376"/>
                  </a:moveTo>
                  <a:cubicBezTo>
                    <a:pt x="1801946" y="166376"/>
                    <a:pt x="1527100" y="166376"/>
                    <a:pt x="1251846" y="166376"/>
                  </a:cubicBezTo>
                  <a:cubicBezTo>
                    <a:pt x="1251846" y="332344"/>
                    <a:pt x="1251846" y="497089"/>
                    <a:pt x="1251846" y="662649"/>
                  </a:cubicBezTo>
                  <a:cubicBezTo>
                    <a:pt x="1527916" y="662649"/>
                    <a:pt x="1802354" y="662649"/>
                    <a:pt x="2078424" y="662649"/>
                  </a:cubicBezTo>
                  <a:cubicBezTo>
                    <a:pt x="2078424" y="497089"/>
                    <a:pt x="2078424" y="333159"/>
                    <a:pt x="2078424" y="166376"/>
                  </a:cubicBezTo>
                  <a:close/>
                  <a:moveTo>
                    <a:pt x="1132366" y="663056"/>
                  </a:moveTo>
                  <a:cubicBezTo>
                    <a:pt x="1132366" y="495865"/>
                    <a:pt x="1132366" y="331120"/>
                    <a:pt x="1132366" y="164745"/>
                  </a:cubicBezTo>
                  <a:cubicBezTo>
                    <a:pt x="1124210" y="164745"/>
                    <a:pt x="1117277" y="164745"/>
                    <a:pt x="1110753" y="164745"/>
                  </a:cubicBezTo>
                  <a:cubicBezTo>
                    <a:pt x="944377" y="164745"/>
                    <a:pt x="778001" y="164745"/>
                    <a:pt x="611626" y="164745"/>
                  </a:cubicBezTo>
                  <a:cubicBezTo>
                    <a:pt x="536593" y="164745"/>
                    <a:pt x="487659" y="198183"/>
                    <a:pt x="459522" y="267914"/>
                  </a:cubicBezTo>
                  <a:cubicBezTo>
                    <a:pt x="409773" y="392696"/>
                    <a:pt x="360431" y="517478"/>
                    <a:pt x="310681" y="642259"/>
                  </a:cubicBezTo>
                  <a:cubicBezTo>
                    <a:pt x="308234" y="648376"/>
                    <a:pt x="306603" y="654901"/>
                    <a:pt x="303749" y="662649"/>
                  </a:cubicBezTo>
                  <a:cubicBezTo>
                    <a:pt x="352275" y="662649"/>
                    <a:pt x="398762" y="662649"/>
                    <a:pt x="445658" y="662649"/>
                  </a:cubicBezTo>
                  <a:cubicBezTo>
                    <a:pt x="445250" y="652046"/>
                    <a:pt x="444026" y="642667"/>
                    <a:pt x="444026" y="633288"/>
                  </a:cubicBezTo>
                  <a:cubicBezTo>
                    <a:pt x="444434" y="591286"/>
                    <a:pt x="473387" y="552547"/>
                    <a:pt x="513350" y="546838"/>
                  </a:cubicBezTo>
                  <a:cubicBezTo>
                    <a:pt x="540263" y="542760"/>
                    <a:pt x="568400" y="546023"/>
                    <a:pt x="598984" y="546023"/>
                  </a:cubicBezTo>
                  <a:cubicBezTo>
                    <a:pt x="598984" y="585170"/>
                    <a:pt x="598984" y="623909"/>
                    <a:pt x="598984" y="662649"/>
                  </a:cubicBezTo>
                  <a:cubicBezTo>
                    <a:pt x="778409" y="663056"/>
                    <a:pt x="954980" y="663056"/>
                    <a:pt x="1132366" y="663056"/>
                  </a:cubicBezTo>
                  <a:close/>
                  <a:moveTo>
                    <a:pt x="3028560" y="663056"/>
                  </a:moveTo>
                  <a:cubicBezTo>
                    <a:pt x="3025298" y="657348"/>
                    <a:pt x="3023259" y="653270"/>
                    <a:pt x="3020812" y="649192"/>
                  </a:cubicBezTo>
                  <a:cubicBezTo>
                    <a:pt x="2914381" y="492195"/>
                    <a:pt x="2807949" y="335606"/>
                    <a:pt x="2702333" y="178202"/>
                  </a:cubicBezTo>
                  <a:cubicBezTo>
                    <a:pt x="2694585" y="166784"/>
                    <a:pt x="2686022" y="164337"/>
                    <a:pt x="2673788" y="164337"/>
                  </a:cubicBezTo>
                  <a:cubicBezTo>
                    <a:pt x="2522093" y="164745"/>
                    <a:pt x="2370805" y="164337"/>
                    <a:pt x="2219109" y="164745"/>
                  </a:cubicBezTo>
                  <a:cubicBezTo>
                    <a:pt x="2211769" y="164745"/>
                    <a:pt x="2204837" y="165152"/>
                    <a:pt x="2198312" y="165560"/>
                  </a:cubicBezTo>
                  <a:cubicBezTo>
                    <a:pt x="2198312" y="332752"/>
                    <a:pt x="2198312" y="497496"/>
                    <a:pt x="2198312" y="662649"/>
                  </a:cubicBezTo>
                  <a:cubicBezTo>
                    <a:pt x="2475197" y="663056"/>
                    <a:pt x="2750451" y="663056"/>
                    <a:pt x="3028560" y="663056"/>
                  </a:cubicBezTo>
                  <a:close/>
                  <a:moveTo>
                    <a:pt x="718465" y="1334269"/>
                  </a:moveTo>
                  <a:cubicBezTo>
                    <a:pt x="675648" y="1334269"/>
                    <a:pt x="632830" y="1334269"/>
                    <a:pt x="590013" y="1334269"/>
                  </a:cubicBezTo>
                  <a:cubicBezTo>
                    <a:pt x="558206" y="1334269"/>
                    <a:pt x="534147" y="1347318"/>
                    <a:pt x="516612" y="1374231"/>
                  </a:cubicBezTo>
                  <a:cubicBezTo>
                    <a:pt x="497854" y="1403184"/>
                    <a:pt x="479504" y="1432952"/>
                    <a:pt x="457891" y="1459866"/>
                  </a:cubicBezTo>
                  <a:cubicBezTo>
                    <a:pt x="433016" y="1490450"/>
                    <a:pt x="428938" y="1523073"/>
                    <a:pt x="433832" y="1560589"/>
                  </a:cubicBezTo>
                  <a:cubicBezTo>
                    <a:pt x="452182" y="1699235"/>
                    <a:pt x="559021" y="1798327"/>
                    <a:pt x="701746" y="1808114"/>
                  </a:cubicBezTo>
                  <a:cubicBezTo>
                    <a:pt x="829382" y="1816677"/>
                    <a:pt x="952125" y="1725333"/>
                    <a:pt x="984340" y="1595658"/>
                  </a:cubicBezTo>
                  <a:cubicBezTo>
                    <a:pt x="999020" y="1537345"/>
                    <a:pt x="1001467" y="1480255"/>
                    <a:pt x="957018" y="1430913"/>
                  </a:cubicBezTo>
                  <a:cubicBezTo>
                    <a:pt x="942338" y="1414602"/>
                    <a:pt x="930920" y="1394621"/>
                    <a:pt x="919094" y="1375455"/>
                  </a:cubicBezTo>
                  <a:cubicBezTo>
                    <a:pt x="901152" y="1347318"/>
                    <a:pt x="875869" y="1333861"/>
                    <a:pt x="842431" y="1334269"/>
                  </a:cubicBezTo>
                  <a:cubicBezTo>
                    <a:pt x="801245" y="1334269"/>
                    <a:pt x="759651" y="1334269"/>
                    <a:pt x="718465" y="1334269"/>
                  </a:cubicBezTo>
                  <a:close/>
                  <a:moveTo>
                    <a:pt x="152869" y="1519810"/>
                  </a:moveTo>
                  <a:cubicBezTo>
                    <a:pt x="132072" y="1519810"/>
                    <a:pt x="110867" y="1519403"/>
                    <a:pt x="90070" y="1519810"/>
                  </a:cubicBezTo>
                  <a:cubicBezTo>
                    <a:pt x="67234" y="1520218"/>
                    <a:pt x="58263" y="1530413"/>
                    <a:pt x="57855" y="1554880"/>
                  </a:cubicBezTo>
                  <a:cubicBezTo>
                    <a:pt x="57447" y="1580978"/>
                    <a:pt x="65603" y="1591580"/>
                    <a:pt x="89662" y="1591988"/>
                  </a:cubicBezTo>
                  <a:cubicBezTo>
                    <a:pt x="131664" y="1592804"/>
                    <a:pt x="173666" y="1592804"/>
                    <a:pt x="215668" y="1591988"/>
                  </a:cubicBezTo>
                  <a:cubicBezTo>
                    <a:pt x="239319" y="1591580"/>
                    <a:pt x="246659" y="1581794"/>
                    <a:pt x="246251" y="1554064"/>
                  </a:cubicBezTo>
                  <a:cubicBezTo>
                    <a:pt x="245844" y="1529597"/>
                    <a:pt x="237688" y="1520218"/>
                    <a:pt x="214036" y="1519810"/>
                  </a:cubicBezTo>
                  <a:cubicBezTo>
                    <a:pt x="193647" y="1519810"/>
                    <a:pt x="173258" y="1519810"/>
                    <a:pt x="152869" y="1519810"/>
                  </a:cubicBezTo>
                  <a:close/>
                  <a:moveTo>
                    <a:pt x="1011254" y="900795"/>
                  </a:moveTo>
                  <a:cubicBezTo>
                    <a:pt x="952533" y="900795"/>
                    <a:pt x="895443" y="900795"/>
                    <a:pt x="837946" y="901202"/>
                  </a:cubicBezTo>
                  <a:cubicBezTo>
                    <a:pt x="834683" y="901202"/>
                    <a:pt x="828567" y="907319"/>
                    <a:pt x="828159" y="910581"/>
                  </a:cubicBezTo>
                  <a:cubicBezTo>
                    <a:pt x="826935" y="927300"/>
                    <a:pt x="827751" y="944019"/>
                    <a:pt x="827751" y="960331"/>
                  </a:cubicBezTo>
                  <a:cubicBezTo>
                    <a:pt x="890957" y="960331"/>
                    <a:pt x="950902" y="960331"/>
                    <a:pt x="1011254" y="960331"/>
                  </a:cubicBezTo>
                  <a:cubicBezTo>
                    <a:pt x="1011254" y="940757"/>
                    <a:pt x="1011254" y="921999"/>
                    <a:pt x="1011254" y="900795"/>
                  </a:cubicBezTo>
                  <a:close/>
                  <a:moveTo>
                    <a:pt x="541079" y="602705"/>
                  </a:moveTo>
                  <a:cubicBezTo>
                    <a:pt x="523952" y="598627"/>
                    <a:pt x="509680" y="604743"/>
                    <a:pt x="505194" y="619424"/>
                  </a:cubicBezTo>
                  <a:cubicBezTo>
                    <a:pt x="501932" y="630842"/>
                    <a:pt x="503155" y="646745"/>
                    <a:pt x="509272" y="656532"/>
                  </a:cubicBezTo>
                  <a:cubicBezTo>
                    <a:pt x="513757" y="663464"/>
                    <a:pt x="529253" y="663464"/>
                    <a:pt x="541079" y="666727"/>
                  </a:cubicBezTo>
                  <a:cubicBezTo>
                    <a:pt x="541079" y="641444"/>
                    <a:pt x="541079" y="622278"/>
                    <a:pt x="541079" y="602705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32477E8-FDFB-4D0B-9163-7B91355714AE}"/>
                </a:ext>
              </a:extLst>
            </p:cNvPr>
            <p:cNvSpPr/>
            <p:nvPr/>
          </p:nvSpPr>
          <p:spPr>
            <a:xfrm>
              <a:off x="6461175" y="4984605"/>
              <a:ext cx="2067464" cy="1052082"/>
            </a:xfrm>
            <a:custGeom>
              <a:avLst/>
              <a:gdLst>
                <a:gd name="connsiteX0" fmla="*/ 895085 w 2067463"/>
                <a:gd name="connsiteY0" fmla="*/ 709952 h 1052082"/>
                <a:gd name="connsiteX1" fmla="*/ 802111 w 2067463"/>
                <a:gd name="connsiteY1" fmla="*/ 791509 h 1052082"/>
                <a:gd name="connsiteX2" fmla="*/ 778051 w 2067463"/>
                <a:gd name="connsiteY2" fmla="*/ 802926 h 1052082"/>
                <a:gd name="connsiteX3" fmla="*/ 11418 w 2067463"/>
                <a:gd name="connsiteY3" fmla="*/ 803334 h 1052082"/>
                <a:gd name="connsiteX4" fmla="*/ 0 w 2067463"/>
                <a:gd name="connsiteY4" fmla="*/ 802519 h 1052082"/>
                <a:gd name="connsiteX5" fmla="*/ 0 w 2067463"/>
                <a:gd name="connsiteY5" fmla="*/ 0 h 1052082"/>
                <a:gd name="connsiteX6" fmla="*/ 1886816 w 2067463"/>
                <a:gd name="connsiteY6" fmla="*/ 0 h 1052082"/>
                <a:gd name="connsiteX7" fmla="*/ 1886816 w 2067463"/>
                <a:gd name="connsiteY7" fmla="*/ 21613 h 1052082"/>
                <a:gd name="connsiteX8" fmla="*/ 1886000 w 2067463"/>
                <a:gd name="connsiteY8" fmla="*/ 366190 h 1052082"/>
                <a:gd name="connsiteX9" fmla="*/ 2008335 w 2067463"/>
                <a:gd name="connsiteY9" fmla="*/ 500351 h 1052082"/>
                <a:gd name="connsiteX10" fmla="*/ 2008335 w 2067463"/>
                <a:gd name="connsiteY10" fmla="*/ 603520 h 1052082"/>
                <a:gd name="connsiteX11" fmla="*/ 2008335 w 2067463"/>
                <a:gd name="connsiteY11" fmla="*/ 623909 h 1052082"/>
                <a:gd name="connsiteX12" fmla="*/ 2031987 w 2067463"/>
                <a:gd name="connsiteY12" fmla="*/ 670397 h 1052082"/>
                <a:gd name="connsiteX13" fmla="*/ 2064202 w 2067463"/>
                <a:gd name="connsiteY13" fmla="*/ 779683 h 1052082"/>
                <a:gd name="connsiteX14" fmla="*/ 1985907 w 2067463"/>
                <a:gd name="connsiteY14" fmla="*/ 839219 h 1052082"/>
                <a:gd name="connsiteX15" fmla="*/ 1849299 w 2067463"/>
                <a:gd name="connsiteY15" fmla="*/ 839219 h 1052082"/>
                <a:gd name="connsiteX16" fmla="*/ 1788947 w 2067463"/>
                <a:gd name="connsiteY16" fmla="*/ 813529 h 1052082"/>
                <a:gd name="connsiteX17" fmla="*/ 1764480 w 2067463"/>
                <a:gd name="connsiteY17" fmla="*/ 803742 h 1052082"/>
                <a:gd name="connsiteX18" fmla="*/ 1672729 w 2067463"/>
                <a:gd name="connsiteY18" fmla="*/ 803742 h 1052082"/>
                <a:gd name="connsiteX19" fmla="*/ 1643369 w 2067463"/>
                <a:gd name="connsiteY19" fmla="*/ 789877 h 1052082"/>
                <a:gd name="connsiteX20" fmla="*/ 1571191 w 2067463"/>
                <a:gd name="connsiteY20" fmla="*/ 699349 h 1052082"/>
                <a:gd name="connsiteX21" fmla="*/ 1428059 w 2067463"/>
                <a:gd name="connsiteY21" fmla="*/ 993362 h 1052082"/>
                <a:gd name="connsiteX22" fmla="*/ 1221312 w 2067463"/>
                <a:gd name="connsiteY22" fmla="*/ 1055345 h 1052082"/>
                <a:gd name="connsiteX23" fmla="*/ 895085 w 2067463"/>
                <a:gd name="connsiteY23" fmla="*/ 709952 h 1052082"/>
                <a:gd name="connsiteX24" fmla="*/ 1069617 w 2067463"/>
                <a:gd name="connsiteY24" fmla="*/ 665911 h 1052082"/>
                <a:gd name="connsiteX25" fmla="*/ 990507 w 2067463"/>
                <a:gd name="connsiteY25" fmla="*/ 665911 h 1052082"/>
                <a:gd name="connsiteX26" fmla="*/ 953806 w 2067463"/>
                <a:gd name="connsiteY26" fmla="*/ 700165 h 1052082"/>
                <a:gd name="connsiteX27" fmla="*/ 1292675 w 2067463"/>
                <a:gd name="connsiteY27" fmla="*/ 992546 h 1052082"/>
                <a:gd name="connsiteX28" fmla="*/ 1512470 w 2067463"/>
                <a:gd name="connsiteY28" fmla="*/ 684261 h 1052082"/>
                <a:gd name="connsiteX29" fmla="*/ 1501460 w 2067463"/>
                <a:gd name="connsiteY29" fmla="*/ 668358 h 1052082"/>
                <a:gd name="connsiteX30" fmla="*/ 1398698 w 2067463"/>
                <a:gd name="connsiteY30" fmla="*/ 667542 h 1052082"/>
                <a:gd name="connsiteX31" fmla="*/ 1247411 w 2067463"/>
                <a:gd name="connsiteY31" fmla="*/ 888561 h 1052082"/>
                <a:gd name="connsiteX32" fmla="*/ 1118551 w 2067463"/>
                <a:gd name="connsiteY32" fmla="*/ 843705 h 1052082"/>
                <a:gd name="connsiteX33" fmla="*/ 1069617 w 2067463"/>
                <a:gd name="connsiteY33" fmla="*/ 665911 h 1052082"/>
                <a:gd name="connsiteX34" fmla="*/ 399628 w 2067463"/>
                <a:gd name="connsiteY34" fmla="*/ 150880 h 1052082"/>
                <a:gd name="connsiteX35" fmla="*/ 1794249 w 2067463"/>
                <a:gd name="connsiteY35" fmla="*/ 150880 h 1052082"/>
                <a:gd name="connsiteX36" fmla="*/ 1794249 w 2067463"/>
                <a:gd name="connsiteY36" fmla="*/ 92975 h 1052082"/>
                <a:gd name="connsiteX37" fmla="*/ 399628 w 2067463"/>
                <a:gd name="connsiteY37" fmla="*/ 92975 h 1052082"/>
                <a:gd name="connsiteX38" fmla="*/ 399628 w 2067463"/>
                <a:gd name="connsiteY38" fmla="*/ 150880 h 1052082"/>
                <a:gd name="connsiteX39" fmla="*/ 1281664 w 2067463"/>
                <a:gd name="connsiteY39" fmla="*/ 666727 h 1052082"/>
                <a:gd name="connsiteX40" fmla="*/ 1277994 w 2067463"/>
                <a:gd name="connsiteY40" fmla="*/ 768265 h 1052082"/>
                <a:gd name="connsiteX41" fmla="*/ 1195622 w 2067463"/>
                <a:gd name="connsiteY41" fmla="*/ 771935 h 1052082"/>
                <a:gd name="connsiteX42" fmla="*/ 1169932 w 2067463"/>
                <a:gd name="connsiteY42" fmla="*/ 734419 h 1052082"/>
                <a:gd name="connsiteX43" fmla="*/ 1187874 w 2067463"/>
                <a:gd name="connsiteY43" fmla="*/ 666319 h 1052082"/>
                <a:gd name="connsiteX44" fmla="*/ 1142610 w 2067463"/>
                <a:gd name="connsiteY44" fmla="*/ 666727 h 1052082"/>
                <a:gd name="connsiteX45" fmla="*/ 1127114 w 2067463"/>
                <a:gd name="connsiteY45" fmla="*/ 678552 h 1052082"/>
                <a:gd name="connsiteX46" fmla="*/ 1156475 w 2067463"/>
                <a:gd name="connsiteY46" fmla="*/ 801295 h 1052082"/>
                <a:gd name="connsiteX47" fmla="*/ 1284927 w 2067463"/>
                <a:gd name="connsiteY47" fmla="*/ 820461 h 1052082"/>
                <a:gd name="connsiteX48" fmla="*/ 1348541 w 2067463"/>
                <a:gd name="connsiteY48" fmla="*/ 709136 h 1052082"/>
                <a:gd name="connsiteX49" fmla="*/ 1300423 w 2067463"/>
                <a:gd name="connsiteY49" fmla="*/ 665911 h 1052082"/>
                <a:gd name="connsiteX50" fmla="*/ 1281664 w 2067463"/>
                <a:gd name="connsiteY50" fmla="*/ 666727 h 1052082"/>
                <a:gd name="connsiteX51" fmla="*/ 1915768 w 2067463"/>
                <a:gd name="connsiteY51" fmla="*/ 782945 h 1052082"/>
                <a:gd name="connsiteX52" fmla="*/ 1915768 w 2067463"/>
                <a:gd name="connsiteY52" fmla="*/ 782945 h 1052082"/>
                <a:gd name="connsiteX53" fmla="*/ 1976936 w 2067463"/>
                <a:gd name="connsiteY53" fmla="*/ 782945 h 1052082"/>
                <a:gd name="connsiteX54" fmla="*/ 1981014 w 2067463"/>
                <a:gd name="connsiteY54" fmla="*/ 782945 h 1052082"/>
                <a:gd name="connsiteX55" fmla="*/ 2012005 w 2067463"/>
                <a:gd name="connsiteY55" fmla="*/ 745021 h 1052082"/>
                <a:gd name="connsiteX56" fmla="*/ 1979790 w 2067463"/>
                <a:gd name="connsiteY56" fmla="*/ 710767 h 1052082"/>
                <a:gd name="connsiteX57" fmla="*/ 1855824 w 2067463"/>
                <a:gd name="connsiteY57" fmla="*/ 710767 h 1052082"/>
                <a:gd name="connsiteX58" fmla="*/ 1823201 w 2067463"/>
                <a:gd name="connsiteY58" fmla="*/ 745429 h 1052082"/>
                <a:gd name="connsiteX59" fmla="*/ 1855009 w 2067463"/>
                <a:gd name="connsiteY59" fmla="*/ 782537 h 1052082"/>
                <a:gd name="connsiteX60" fmla="*/ 1915768 w 2067463"/>
                <a:gd name="connsiteY60" fmla="*/ 782945 h 1052082"/>
                <a:gd name="connsiteX61" fmla="*/ 247525 w 2067463"/>
                <a:gd name="connsiteY61" fmla="*/ 151696 h 1052082"/>
                <a:gd name="connsiteX62" fmla="*/ 247525 w 2067463"/>
                <a:gd name="connsiteY62" fmla="*/ 108471 h 1052082"/>
                <a:gd name="connsiteX63" fmla="*/ 229582 w 2067463"/>
                <a:gd name="connsiteY63" fmla="*/ 91344 h 1052082"/>
                <a:gd name="connsiteX64" fmla="*/ 77071 w 2067463"/>
                <a:gd name="connsiteY64" fmla="*/ 91751 h 1052082"/>
                <a:gd name="connsiteX65" fmla="*/ 63614 w 2067463"/>
                <a:gd name="connsiteY65" fmla="*/ 93790 h 1052082"/>
                <a:gd name="connsiteX66" fmla="*/ 63614 w 2067463"/>
                <a:gd name="connsiteY66" fmla="*/ 151696 h 1052082"/>
                <a:gd name="connsiteX67" fmla="*/ 247525 w 2067463"/>
                <a:gd name="connsiteY67" fmla="*/ 151696 h 1052082"/>
                <a:gd name="connsiteX68" fmla="*/ 1233954 w 2067463"/>
                <a:gd name="connsiteY68" fmla="*/ 688747 h 1052082"/>
                <a:gd name="connsiteX69" fmla="*/ 1204185 w 2067463"/>
                <a:gd name="connsiteY69" fmla="*/ 718107 h 1052082"/>
                <a:gd name="connsiteX70" fmla="*/ 1233954 w 2067463"/>
                <a:gd name="connsiteY70" fmla="*/ 747876 h 1052082"/>
                <a:gd name="connsiteX71" fmla="*/ 1263722 w 2067463"/>
                <a:gd name="connsiteY71" fmla="*/ 718107 h 1052082"/>
                <a:gd name="connsiteX72" fmla="*/ 1233954 w 2067463"/>
                <a:gd name="connsiteY72" fmla="*/ 688747 h 10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67463" h="1052082">
                  <a:moveTo>
                    <a:pt x="895085" y="709952"/>
                  </a:moveTo>
                  <a:cubicBezTo>
                    <a:pt x="867356" y="734419"/>
                    <a:pt x="835141" y="763371"/>
                    <a:pt x="802111" y="791509"/>
                  </a:cubicBezTo>
                  <a:cubicBezTo>
                    <a:pt x="795586" y="797217"/>
                    <a:pt x="786207" y="802926"/>
                    <a:pt x="778051" y="802926"/>
                  </a:cubicBezTo>
                  <a:cubicBezTo>
                    <a:pt x="522371" y="803334"/>
                    <a:pt x="267098" y="803334"/>
                    <a:pt x="11418" y="803334"/>
                  </a:cubicBezTo>
                  <a:cubicBezTo>
                    <a:pt x="8156" y="803334"/>
                    <a:pt x="4893" y="802926"/>
                    <a:pt x="0" y="802519"/>
                  </a:cubicBezTo>
                  <a:cubicBezTo>
                    <a:pt x="0" y="535012"/>
                    <a:pt x="0" y="268322"/>
                    <a:pt x="0" y="0"/>
                  </a:cubicBezTo>
                  <a:cubicBezTo>
                    <a:pt x="627987" y="0"/>
                    <a:pt x="1255974" y="0"/>
                    <a:pt x="1886816" y="0"/>
                  </a:cubicBezTo>
                  <a:cubicBezTo>
                    <a:pt x="1886816" y="7340"/>
                    <a:pt x="1886816" y="14272"/>
                    <a:pt x="1886816" y="21613"/>
                  </a:cubicBezTo>
                  <a:cubicBezTo>
                    <a:pt x="1886816" y="136608"/>
                    <a:pt x="1888855" y="251195"/>
                    <a:pt x="1886000" y="366190"/>
                  </a:cubicBezTo>
                  <a:cubicBezTo>
                    <a:pt x="1884369" y="433066"/>
                    <a:pt x="1923516" y="495457"/>
                    <a:pt x="2008335" y="500351"/>
                  </a:cubicBezTo>
                  <a:cubicBezTo>
                    <a:pt x="2008335" y="534605"/>
                    <a:pt x="2008335" y="568858"/>
                    <a:pt x="2008335" y="603520"/>
                  </a:cubicBezTo>
                  <a:cubicBezTo>
                    <a:pt x="2008335" y="610452"/>
                    <a:pt x="2009151" y="617385"/>
                    <a:pt x="2008335" y="623909"/>
                  </a:cubicBezTo>
                  <a:cubicBezTo>
                    <a:pt x="2005481" y="645114"/>
                    <a:pt x="2011597" y="658163"/>
                    <a:pt x="2031987" y="670397"/>
                  </a:cubicBezTo>
                  <a:cubicBezTo>
                    <a:pt x="2069095" y="692009"/>
                    <a:pt x="2074396" y="729933"/>
                    <a:pt x="2064202" y="779683"/>
                  </a:cubicBezTo>
                  <a:cubicBezTo>
                    <a:pt x="2056861" y="814752"/>
                    <a:pt x="2024646" y="838404"/>
                    <a:pt x="1985907" y="839219"/>
                  </a:cubicBezTo>
                  <a:cubicBezTo>
                    <a:pt x="1940235" y="840443"/>
                    <a:pt x="1894971" y="840035"/>
                    <a:pt x="1849299" y="839219"/>
                  </a:cubicBezTo>
                  <a:cubicBezTo>
                    <a:pt x="1826056" y="838811"/>
                    <a:pt x="1806074" y="829840"/>
                    <a:pt x="1788947" y="813529"/>
                  </a:cubicBezTo>
                  <a:cubicBezTo>
                    <a:pt x="1782831" y="807820"/>
                    <a:pt x="1773044" y="804150"/>
                    <a:pt x="1764480" y="803742"/>
                  </a:cubicBezTo>
                  <a:cubicBezTo>
                    <a:pt x="1733897" y="802519"/>
                    <a:pt x="1703313" y="802519"/>
                    <a:pt x="1672729" y="803742"/>
                  </a:cubicBezTo>
                  <a:cubicBezTo>
                    <a:pt x="1659680" y="804150"/>
                    <a:pt x="1651524" y="800480"/>
                    <a:pt x="1643369" y="789877"/>
                  </a:cubicBezTo>
                  <a:cubicBezTo>
                    <a:pt x="1621348" y="760925"/>
                    <a:pt x="1598105" y="732788"/>
                    <a:pt x="1571191" y="699349"/>
                  </a:cubicBezTo>
                  <a:cubicBezTo>
                    <a:pt x="1571599" y="825355"/>
                    <a:pt x="1525519" y="922407"/>
                    <a:pt x="1428059" y="993362"/>
                  </a:cubicBezTo>
                  <a:cubicBezTo>
                    <a:pt x="1366483" y="1037810"/>
                    <a:pt x="1296752" y="1057383"/>
                    <a:pt x="1221312" y="1055345"/>
                  </a:cubicBezTo>
                  <a:cubicBezTo>
                    <a:pt x="1050451" y="1050043"/>
                    <a:pt x="886930" y="903241"/>
                    <a:pt x="895085" y="709952"/>
                  </a:cubicBezTo>
                  <a:close/>
                  <a:moveTo>
                    <a:pt x="1069617" y="665911"/>
                  </a:moveTo>
                  <a:cubicBezTo>
                    <a:pt x="1041888" y="665911"/>
                    <a:pt x="1016197" y="665911"/>
                    <a:pt x="990507" y="665911"/>
                  </a:cubicBezTo>
                  <a:cubicBezTo>
                    <a:pt x="955437" y="665911"/>
                    <a:pt x="955437" y="665911"/>
                    <a:pt x="953806" y="700165"/>
                  </a:cubicBezTo>
                  <a:cubicBezTo>
                    <a:pt x="944019" y="886930"/>
                    <a:pt x="1109580" y="1029654"/>
                    <a:pt x="1292675" y="992546"/>
                  </a:cubicBezTo>
                  <a:cubicBezTo>
                    <a:pt x="1432544" y="964409"/>
                    <a:pt x="1531636" y="825762"/>
                    <a:pt x="1512470" y="684261"/>
                  </a:cubicBezTo>
                  <a:cubicBezTo>
                    <a:pt x="1511655" y="678145"/>
                    <a:pt x="1505538" y="668358"/>
                    <a:pt x="1501460" y="668358"/>
                  </a:cubicBezTo>
                  <a:cubicBezTo>
                    <a:pt x="1467614" y="667134"/>
                    <a:pt x="1433360" y="667542"/>
                    <a:pt x="1398698" y="667542"/>
                  </a:cubicBezTo>
                  <a:cubicBezTo>
                    <a:pt x="1427651" y="796402"/>
                    <a:pt x="1338754" y="881629"/>
                    <a:pt x="1247411" y="888561"/>
                  </a:cubicBezTo>
                  <a:cubicBezTo>
                    <a:pt x="1198477" y="892231"/>
                    <a:pt x="1154436" y="877551"/>
                    <a:pt x="1118551" y="843705"/>
                  </a:cubicBezTo>
                  <a:cubicBezTo>
                    <a:pt x="1066762" y="795586"/>
                    <a:pt x="1054937" y="735642"/>
                    <a:pt x="1069617" y="665911"/>
                  </a:cubicBezTo>
                  <a:close/>
                  <a:moveTo>
                    <a:pt x="399628" y="150880"/>
                  </a:moveTo>
                  <a:cubicBezTo>
                    <a:pt x="866133" y="150880"/>
                    <a:pt x="1330598" y="150880"/>
                    <a:pt x="1794249" y="150880"/>
                  </a:cubicBezTo>
                  <a:cubicBezTo>
                    <a:pt x="1794249" y="130491"/>
                    <a:pt x="1794249" y="111733"/>
                    <a:pt x="1794249" y="92975"/>
                  </a:cubicBezTo>
                  <a:cubicBezTo>
                    <a:pt x="1328560" y="92975"/>
                    <a:pt x="864094" y="92975"/>
                    <a:pt x="399628" y="92975"/>
                  </a:cubicBezTo>
                  <a:cubicBezTo>
                    <a:pt x="399628" y="113364"/>
                    <a:pt x="399628" y="131306"/>
                    <a:pt x="399628" y="150880"/>
                  </a:cubicBezTo>
                  <a:close/>
                  <a:moveTo>
                    <a:pt x="1281664" y="666727"/>
                  </a:moveTo>
                  <a:cubicBezTo>
                    <a:pt x="1307355" y="712806"/>
                    <a:pt x="1305724" y="743798"/>
                    <a:pt x="1277994" y="768265"/>
                  </a:cubicBezTo>
                  <a:cubicBezTo>
                    <a:pt x="1255158" y="788246"/>
                    <a:pt x="1218458" y="791101"/>
                    <a:pt x="1195622" y="771935"/>
                  </a:cubicBezTo>
                  <a:cubicBezTo>
                    <a:pt x="1184612" y="762556"/>
                    <a:pt x="1175641" y="748283"/>
                    <a:pt x="1169932" y="734419"/>
                  </a:cubicBezTo>
                  <a:cubicBezTo>
                    <a:pt x="1160145" y="710359"/>
                    <a:pt x="1172786" y="689155"/>
                    <a:pt x="1187874" y="666319"/>
                  </a:cubicBezTo>
                  <a:cubicBezTo>
                    <a:pt x="1170339" y="666319"/>
                    <a:pt x="1156475" y="665095"/>
                    <a:pt x="1142610" y="666727"/>
                  </a:cubicBezTo>
                  <a:cubicBezTo>
                    <a:pt x="1136901" y="667542"/>
                    <a:pt x="1129561" y="673251"/>
                    <a:pt x="1127114" y="678552"/>
                  </a:cubicBezTo>
                  <a:cubicBezTo>
                    <a:pt x="1109580" y="718515"/>
                    <a:pt x="1122629" y="769896"/>
                    <a:pt x="1156475" y="801295"/>
                  </a:cubicBezTo>
                  <a:cubicBezTo>
                    <a:pt x="1191544" y="833918"/>
                    <a:pt x="1242109" y="841258"/>
                    <a:pt x="1284927" y="820461"/>
                  </a:cubicBezTo>
                  <a:cubicBezTo>
                    <a:pt x="1326521" y="799664"/>
                    <a:pt x="1353434" y="752769"/>
                    <a:pt x="1348541" y="709136"/>
                  </a:cubicBezTo>
                  <a:cubicBezTo>
                    <a:pt x="1344055" y="667542"/>
                    <a:pt x="1341609" y="665911"/>
                    <a:pt x="1300423" y="665911"/>
                  </a:cubicBezTo>
                  <a:cubicBezTo>
                    <a:pt x="1294714" y="666319"/>
                    <a:pt x="1289412" y="666727"/>
                    <a:pt x="1281664" y="666727"/>
                  </a:cubicBezTo>
                  <a:close/>
                  <a:moveTo>
                    <a:pt x="1915768" y="782945"/>
                  </a:moveTo>
                  <a:cubicBezTo>
                    <a:pt x="1915768" y="782945"/>
                    <a:pt x="1915768" y="782945"/>
                    <a:pt x="1915768" y="782945"/>
                  </a:cubicBezTo>
                  <a:cubicBezTo>
                    <a:pt x="1936157" y="782945"/>
                    <a:pt x="1956547" y="782945"/>
                    <a:pt x="1976936" y="782945"/>
                  </a:cubicBezTo>
                  <a:cubicBezTo>
                    <a:pt x="1978159" y="782945"/>
                    <a:pt x="1979790" y="782945"/>
                    <a:pt x="1981014" y="782945"/>
                  </a:cubicBezTo>
                  <a:cubicBezTo>
                    <a:pt x="2005073" y="781314"/>
                    <a:pt x="2012005" y="772750"/>
                    <a:pt x="2012005" y="745021"/>
                  </a:cubicBezTo>
                  <a:cubicBezTo>
                    <a:pt x="2011597" y="720554"/>
                    <a:pt x="2003442" y="710767"/>
                    <a:pt x="1979790" y="710767"/>
                  </a:cubicBezTo>
                  <a:cubicBezTo>
                    <a:pt x="1938604" y="710359"/>
                    <a:pt x="1897010" y="710359"/>
                    <a:pt x="1855824" y="710767"/>
                  </a:cubicBezTo>
                  <a:cubicBezTo>
                    <a:pt x="1832988" y="711175"/>
                    <a:pt x="1823609" y="721370"/>
                    <a:pt x="1823201" y="745429"/>
                  </a:cubicBezTo>
                  <a:cubicBezTo>
                    <a:pt x="1822793" y="771527"/>
                    <a:pt x="1831357" y="781722"/>
                    <a:pt x="1855009" y="782537"/>
                  </a:cubicBezTo>
                  <a:cubicBezTo>
                    <a:pt x="1874990" y="783353"/>
                    <a:pt x="1895379" y="782945"/>
                    <a:pt x="1915768" y="782945"/>
                  </a:cubicBezTo>
                  <a:close/>
                  <a:moveTo>
                    <a:pt x="247525" y="151696"/>
                  </a:moveTo>
                  <a:cubicBezTo>
                    <a:pt x="247525" y="136608"/>
                    <a:pt x="246709" y="122335"/>
                    <a:pt x="247525" y="108471"/>
                  </a:cubicBezTo>
                  <a:cubicBezTo>
                    <a:pt x="248340" y="94606"/>
                    <a:pt x="242224" y="91344"/>
                    <a:pt x="229582" y="91344"/>
                  </a:cubicBezTo>
                  <a:cubicBezTo>
                    <a:pt x="178609" y="91751"/>
                    <a:pt x="128044" y="91344"/>
                    <a:pt x="77071" y="91751"/>
                  </a:cubicBezTo>
                  <a:cubicBezTo>
                    <a:pt x="72585" y="91751"/>
                    <a:pt x="68100" y="92975"/>
                    <a:pt x="63614" y="93790"/>
                  </a:cubicBezTo>
                  <a:cubicBezTo>
                    <a:pt x="63614" y="113772"/>
                    <a:pt x="63614" y="132530"/>
                    <a:pt x="63614" y="151696"/>
                  </a:cubicBezTo>
                  <a:cubicBezTo>
                    <a:pt x="125190" y="151696"/>
                    <a:pt x="185134" y="151696"/>
                    <a:pt x="247525" y="151696"/>
                  </a:cubicBezTo>
                  <a:close/>
                  <a:moveTo>
                    <a:pt x="1233954" y="688747"/>
                  </a:moveTo>
                  <a:cubicBezTo>
                    <a:pt x="1217235" y="688747"/>
                    <a:pt x="1204185" y="701796"/>
                    <a:pt x="1204185" y="718107"/>
                  </a:cubicBezTo>
                  <a:cubicBezTo>
                    <a:pt x="1204185" y="734419"/>
                    <a:pt x="1218050" y="747876"/>
                    <a:pt x="1233954" y="747876"/>
                  </a:cubicBezTo>
                  <a:cubicBezTo>
                    <a:pt x="1249857" y="747876"/>
                    <a:pt x="1263722" y="734011"/>
                    <a:pt x="1263722" y="718107"/>
                  </a:cubicBezTo>
                  <a:cubicBezTo>
                    <a:pt x="1264130" y="701796"/>
                    <a:pt x="1250265" y="688747"/>
                    <a:pt x="1233954" y="688747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D0621D-D4CE-4E4C-B17E-E98518D5EA84}"/>
                </a:ext>
              </a:extLst>
            </p:cNvPr>
            <p:cNvSpPr/>
            <p:nvPr/>
          </p:nvSpPr>
          <p:spPr>
            <a:xfrm>
              <a:off x="5647239" y="3623423"/>
              <a:ext cx="2609816" cy="538275"/>
            </a:xfrm>
            <a:custGeom>
              <a:avLst/>
              <a:gdLst>
                <a:gd name="connsiteX0" fmla="*/ 2341087 w 2609816"/>
                <a:gd name="connsiteY0" fmla="*/ 0 h 538274"/>
                <a:gd name="connsiteX1" fmla="*/ 2341087 w 2609816"/>
                <a:gd name="connsiteY1" fmla="*/ 207970 h 538274"/>
                <a:gd name="connsiteX2" fmla="*/ 2463422 w 2609816"/>
                <a:gd name="connsiteY2" fmla="*/ 207970 h 538274"/>
                <a:gd name="connsiteX3" fmla="*/ 2463422 w 2609816"/>
                <a:gd name="connsiteY3" fmla="*/ 264652 h 538274"/>
                <a:gd name="connsiteX4" fmla="*/ 1899865 w 2609816"/>
                <a:gd name="connsiteY4" fmla="*/ 264652 h 538274"/>
                <a:gd name="connsiteX5" fmla="*/ 1899865 w 2609816"/>
                <a:gd name="connsiteY5" fmla="*/ 387802 h 538274"/>
                <a:gd name="connsiteX6" fmla="*/ 1923108 w 2609816"/>
                <a:gd name="connsiteY6" fmla="*/ 389026 h 538274"/>
                <a:gd name="connsiteX7" fmla="*/ 2461383 w 2609816"/>
                <a:gd name="connsiteY7" fmla="*/ 389026 h 538274"/>
                <a:gd name="connsiteX8" fmla="*/ 2613079 w 2609816"/>
                <a:gd name="connsiteY8" fmla="*/ 516254 h 538274"/>
                <a:gd name="connsiteX9" fmla="*/ 2613079 w 2609816"/>
                <a:gd name="connsiteY9" fmla="*/ 524818 h 538274"/>
                <a:gd name="connsiteX10" fmla="*/ 2345165 w 2609816"/>
                <a:gd name="connsiteY10" fmla="*/ 498312 h 538274"/>
                <a:gd name="connsiteX11" fmla="*/ 170046 w 2609816"/>
                <a:gd name="connsiteY11" fmla="*/ 497496 h 538274"/>
                <a:gd name="connsiteX12" fmla="*/ 0 w 2609816"/>
                <a:gd name="connsiteY12" fmla="*/ 538275 h 538274"/>
                <a:gd name="connsiteX13" fmla="*/ 116626 w 2609816"/>
                <a:gd name="connsiteY13" fmla="*/ 397589 h 538274"/>
                <a:gd name="connsiteX14" fmla="*/ 176978 w 2609816"/>
                <a:gd name="connsiteY14" fmla="*/ 389434 h 538274"/>
                <a:gd name="connsiteX15" fmla="*/ 747875 w 2609816"/>
                <a:gd name="connsiteY15" fmla="*/ 389026 h 538274"/>
                <a:gd name="connsiteX16" fmla="*/ 773158 w 2609816"/>
                <a:gd name="connsiteY16" fmla="*/ 389026 h 538274"/>
                <a:gd name="connsiteX17" fmla="*/ 773158 w 2609816"/>
                <a:gd name="connsiteY17" fmla="*/ 266283 h 538274"/>
                <a:gd name="connsiteX18" fmla="*/ 355587 w 2609816"/>
                <a:gd name="connsiteY18" fmla="*/ 266283 h 538274"/>
                <a:gd name="connsiteX19" fmla="*/ 355587 w 2609816"/>
                <a:gd name="connsiteY19" fmla="*/ 209193 h 538274"/>
                <a:gd name="connsiteX20" fmla="*/ 382501 w 2609816"/>
                <a:gd name="connsiteY20" fmla="*/ 209193 h 538274"/>
                <a:gd name="connsiteX21" fmla="*/ 2037695 w 2609816"/>
                <a:gd name="connsiteY21" fmla="*/ 209601 h 538274"/>
                <a:gd name="connsiteX22" fmla="*/ 2075620 w 2609816"/>
                <a:gd name="connsiteY22" fmla="*/ 186357 h 538274"/>
                <a:gd name="connsiteX23" fmla="*/ 2341087 w 2609816"/>
                <a:gd name="connsiteY23" fmla="*/ 0 h 538274"/>
                <a:gd name="connsiteX24" fmla="*/ 1841144 w 2609816"/>
                <a:gd name="connsiteY24" fmla="*/ 270768 h 538274"/>
                <a:gd name="connsiteX25" fmla="*/ 831471 w 2609816"/>
                <a:gd name="connsiteY25" fmla="*/ 270768 h 538274"/>
                <a:gd name="connsiteX26" fmla="*/ 831471 w 2609816"/>
                <a:gd name="connsiteY26" fmla="*/ 386987 h 538274"/>
                <a:gd name="connsiteX27" fmla="*/ 1841144 w 2609816"/>
                <a:gd name="connsiteY27" fmla="*/ 386987 h 538274"/>
                <a:gd name="connsiteX28" fmla="*/ 1841144 w 2609816"/>
                <a:gd name="connsiteY28" fmla="*/ 270768 h 538274"/>
                <a:gd name="connsiteX29" fmla="*/ 2283589 w 2609816"/>
                <a:gd name="connsiteY29" fmla="*/ 73401 h 538274"/>
                <a:gd name="connsiteX30" fmla="*/ 2129855 w 2609816"/>
                <a:gd name="connsiteY30" fmla="*/ 207562 h 538274"/>
                <a:gd name="connsiteX31" fmla="*/ 2283589 w 2609816"/>
                <a:gd name="connsiteY31" fmla="*/ 207562 h 538274"/>
                <a:gd name="connsiteX32" fmla="*/ 2283589 w 2609816"/>
                <a:gd name="connsiteY32" fmla="*/ 73401 h 53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09816" h="538274">
                  <a:moveTo>
                    <a:pt x="2341087" y="0"/>
                  </a:moveTo>
                  <a:cubicBezTo>
                    <a:pt x="2341087" y="70139"/>
                    <a:pt x="2341087" y="137831"/>
                    <a:pt x="2341087" y="207970"/>
                  </a:cubicBezTo>
                  <a:cubicBezTo>
                    <a:pt x="2382273" y="207970"/>
                    <a:pt x="2422236" y="207970"/>
                    <a:pt x="2463422" y="207970"/>
                  </a:cubicBezTo>
                  <a:cubicBezTo>
                    <a:pt x="2463422" y="227543"/>
                    <a:pt x="2463422" y="244670"/>
                    <a:pt x="2463422" y="264652"/>
                  </a:cubicBezTo>
                  <a:cubicBezTo>
                    <a:pt x="2276249" y="264652"/>
                    <a:pt x="2088668" y="264652"/>
                    <a:pt x="1899865" y="264652"/>
                  </a:cubicBezTo>
                  <a:cubicBezTo>
                    <a:pt x="1899865" y="306653"/>
                    <a:pt x="1899865" y="345801"/>
                    <a:pt x="1899865" y="387802"/>
                  </a:cubicBezTo>
                  <a:cubicBezTo>
                    <a:pt x="1907613" y="388210"/>
                    <a:pt x="1915360" y="389026"/>
                    <a:pt x="1923108" y="389026"/>
                  </a:cubicBezTo>
                  <a:cubicBezTo>
                    <a:pt x="2102533" y="389026"/>
                    <a:pt x="2281958" y="389026"/>
                    <a:pt x="2461383" y="389026"/>
                  </a:cubicBezTo>
                  <a:cubicBezTo>
                    <a:pt x="2538454" y="389026"/>
                    <a:pt x="2603292" y="444077"/>
                    <a:pt x="2613079" y="516254"/>
                  </a:cubicBezTo>
                  <a:cubicBezTo>
                    <a:pt x="2613486" y="518293"/>
                    <a:pt x="2613079" y="519924"/>
                    <a:pt x="2613079" y="524818"/>
                  </a:cubicBezTo>
                  <a:cubicBezTo>
                    <a:pt x="2525813" y="486486"/>
                    <a:pt x="2434877" y="498312"/>
                    <a:pt x="2345165" y="498312"/>
                  </a:cubicBezTo>
                  <a:cubicBezTo>
                    <a:pt x="1620125" y="497496"/>
                    <a:pt x="895085" y="498312"/>
                    <a:pt x="170046" y="497496"/>
                  </a:cubicBezTo>
                  <a:cubicBezTo>
                    <a:pt x="109694" y="497496"/>
                    <a:pt x="52196" y="502797"/>
                    <a:pt x="0" y="538275"/>
                  </a:cubicBezTo>
                  <a:cubicBezTo>
                    <a:pt x="816" y="479554"/>
                    <a:pt x="53012" y="415532"/>
                    <a:pt x="116626" y="397589"/>
                  </a:cubicBezTo>
                  <a:cubicBezTo>
                    <a:pt x="135792" y="391880"/>
                    <a:pt x="156589" y="389434"/>
                    <a:pt x="176978" y="389434"/>
                  </a:cubicBezTo>
                  <a:cubicBezTo>
                    <a:pt x="367413" y="389026"/>
                    <a:pt x="557440" y="389026"/>
                    <a:pt x="747875" y="389026"/>
                  </a:cubicBezTo>
                  <a:cubicBezTo>
                    <a:pt x="756031" y="389026"/>
                    <a:pt x="763779" y="389026"/>
                    <a:pt x="773158" y="389026"/>
                  </a:cubicBezTo>
                  <a:cubicBezTo>
                    <a:pt x="773158" y="347024"/>
                    <a:pt x="773158" y="307469"/>
                    <a:pt x="773158" y="266283"/>
                  </a:cubicBezTo>
                  <a:cubicBezTo>
                    <a:pt x="633696" y="266283"/>
                    <a:pt x="495457" y="266283"/>
                    <a:pt x="355587" y="266283"/>
                  </a:cubicBezTo>
                  <a:cubicBezTo>
                    <a:pt x="355587" y="247117"/>
                    <a:pt x="355587" y="229990"/>
                    <a:pt x="355587" y="209193"/>
                  </a:cubicBezTo>
                  <a:cubicBezTo>
                    <a:pt x="364151" y="209193"/>
                    <a:pt x="373122" y="209193"/>
                    <a:pt x="382501" y="209193"/>
                  </a:cubicBezTo>
                  <a:cubicBezTo>
                    <a:pt x="934233" y="209193"/>
                    <a:pt x="1485964" y="209193"/>
                    <a:pt x="2037695" y="209601"/>
                  </a:cubicBezTo>
                  <a:cubicBezTo>
                    <a:pt x="2057269" y="209601"/>
                    <a:pt x="2066648" y="204707"/>
                    <a:pt x="2075620" y="186357"/>
                  </a:cubicBezTo>
                  <a:cubicBezTo>
                    <a:pt x="2127408" y="74624"/>
                    <a:pt x="2219975" y="18350"/>
                    <a:pt x="2341087" y="0"/>
                  </a:cubicBezTo>
                  <a:close/>
                  <a:moveTo>
                    <a:pt x="1841144" y="270768"/>
                  </a:moveTo>
                  <a:cubicBezTo>
                    <a:pt x="1502683" y="270768"/>
                    <a:pt x="1167077" y="270768"/>
                    <a:pt x="831471" y="270768"/>
                  </a:cubicBezTo>
                  <a:cubicBezTo>
                    <a:pt x="831471" y="310731"/>
                    <a:pt x="831471" y="349063"/>
                    <a:pt x="831471" y="386987"/>
                  </a:cubicBezTo>
                  <a:cubicBezTo>
                    <a:pt x="1169116" y="386987"/>
                    <a:pt x="1505130" y="386987"/>
                    <a:pt x="1841144" y="386987"/>
                  </a:cubicBezTo>
                  <a:cubicBezTo>
                    <a:pt x="1841144" y="347432"/>
                    <a:pt x="1841144" y="309508"/>
                    <a:pt x="1841144" y="270768"/>
                  </a:cubicBezTo>
                  <a:close/>
                  <a:moveTo>
                    <a:pt x="2283589" y="73401"/>
                  </a:moveTo>
                  <a:cubicBezTo>
                    <a:pt x="2223645" y="84411"/>
                    <a:pt x="2138826" y="159036"/>
                    <a:pt x="2129855" y="207562"/>
                  </a:cubicBezTo>
                  <a:cubicBezTo>
                    <a:pt x="2180828" y="207562"/>
                    <a:pt x="2231393" y="207562"/>
                    <a:pt x="2283589" y="207562"/>
                  </a:cubicBezTo>
                  <a:cubicBezTo>
                    <a:pt x="2283589" y="162706"/>
                    <a:pt x="2283589" y="119073"/>
                    <a:pt x="2283589" y="7340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7EF853F-46F2-4DC1-B630-4C0D565AA8F3}"/>
                </a:ext>
              </a:extLst>
            </p:cNvPr>
            <p:cNvSpPr/>
            <p:nvPr/>
          </p:nvSpPr>
          <p:spPr>
            <a:xfrm>
              <a:off x="8409668" y="4861498"/>
              <a:ext cx="179425" cy="558664"/>
            </a:xfrm>
            <a:custGeom>
              <a:avLst/>
              <a:gdLst>
                <a:gd name="connsiteX0" fmla="*/ 182585 w 179424"/>
                <a:gd name="connsiteY0" fmla="*/ 280512 h 558663"/>
                <a:gd name="connsiteX1" fmla="*/ 182585 w 179424"/>
                <a:gd name="connsiteY1" fmla="*/ 496637 h 558663"/>
                <a:gd name="connsiteX2" fmla="*/ 118971 w 179424"/>
                <a:gd name="connsiteY2" fmla="*/ 560659 h 558663"/>
                <a:gd name="connsiteX3" fmla="*/ 55764 w 179424"/>
                <a:gd name="connsiteY3" fmla="*/ 560659 h 558663"/>
                <a:gd name="connsiteX4" fmla="*/ 306 w 179424"/>
                <a:gd name="connsiteY4" fmla="*/ 506016 h 558663"/>
                <a:gd name="connsiteX5" fmla="*/ 306 w 179424"/>
                <a:gd name="connsiteY5" fmla="*/ 55415 h 558663"/>
                <a:gd name="connsiteX6" fmla="*/ 53726 w 179424"/>
                <a:gd name="connsiteY6" fmla="*/ 772 h 558663"/>
                <a:gd name="connsiteX7" fmla="*/ 125088 w 179424"/>
                <a:gd name="connsiteY7" fmla="*/ 772 h 558663"/>
                <a:gd name="connsiteX8" fmla="*/ 182585 w 179424"/>
                <a:gd name="connsiteY8" fmla="*/ 60716 h 558663"/>
                <a:gd name="connsiteX9" fmla="*/ 182585 w 179424"/>
                <a:gd name="connsiteY9" fmla="*/ 280512 h 55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424" h="558663">
                  <a:moveTo>
                    <a:pt x="182585" y="280512"/>
                  </a:moveTo>
                  <a:cubicBezTo>
                    <a:pt x="182585" y="352690"/>
                    <a:pt x="182585" y="424460"/>
                    <a:pt x="182585" y="496637"/>
                  </a:cubicBezTo>
                  <a:cubicBezTo>
                    <a:pt x="182585" y="539862"/>
                    <a:pt x="161788" y="560252"/>
                    <a:pt x="118971" y="560659"/>
                  </a:cubicBezTo>
                  <a:cubicBezTo>
                    <a:pt x="97766" y="560659"/>
                    <a:pt x="76969" y="561067"/>
                    <a:pt x="55764" y="560659"/>
                  </a:cubicBezTo>
                  <a:cubicBezTo>
                    <a:pt x="22326" y="559844"/>
                    <a:pt x="306" y="539455"/>
                    <a:pt x="306" y="506016"/>
                  </a:cubicBezTo>
                  <a:cubicBezTo>
                    <a:pt x="-102" y="355952"/>
                    <a:pt x="-102" y="205887"/>
                    <a:pt x="306" y="55415"/>
                  </a:cubicBezTo>
                  <a:cubicBezTo>
                    <a:pt x="306" y="22792"/>
                    <a:pt x="21103" y="1995"/>
                    <a:pt x="53726" y="772"/>
                  </a:cubicBezTo>
                  <a:cubicBezTo>
                    <a:pt x="77377" y="-451"/>
                    <a:pt x="101436" y="-43"/>
                    <a:pt x="125088" y="772"/>
                  </a:cubicBezTo>
                  <a:cubicBezTo>
                    <a:pt x="161381" y="1995"/>
                    <a:pt x="182585" y="23608"/>
                    <a:pt x="182585" y="60716"/>
                  </a:cubicBezTo>
                  <a:cubicBezTo>
                    <a:pt x="182993" y="133710"/>
                    <a:pt x="182585" y="207111"/>
                    <a:pt x="182585" y="280512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06D99AF-FED5-49ED-B1E1-D148793386F5}"/>
                </a:ext>
              </a:extLst>
            </p:cNvPr>
            <p:cNvSpPr/>
            <p:nvPr/>
          </p:nvSpPr>
          <p:spPr>
            <a:xfrm>
              <a:off x="5127824" y="4981977"/>
              <a:ext cx="110102" cy="244670"/>
            </a:xfrm>
            <a:custGeom>
              <a:avLst/>
              <a:gdLst>
                <a:gd name="connsiteX0" fmla="*/ 112039 w 110101"/>
                <a:gd name="connsiteY0" fmla="*/ 181 h 244670"/>
                <a:gd name="connsiteX1" fmla="*/ 112039 w 110101"/>
                <a:gd name="connsiteY1" fmla="*/ 246483 h 244670"/>
                <a:gd name="connsiteX2" fmla="*/ 34560 w 110101"/>
                <a:gd name="connsiteY2" fmla="*/ 246075 h 244670"/>
                <a:gd name="connsiteX3" fmla="*/ 306 w 110101"/>
                <a:gd name="connsiteY3" fmla="*/ 207335 h 244670"/>
                <a:gd name="connsiteX4" fmla="*/ 306 w 110101"/>
                <a:gd name="connsiteY4" fmla="*/ 38513 h 244670"/>
                <a:gd name="connsiteX5" fmla="*/ 37414 w 110101"/>
                <a:gd name="connsiteY5" fmla="*/ 181 h 244670"/>
                <a:gd name="connsiteX6" fmla="*/ 112039 w 110101"/>
                <a:gd name="connsiteY6" fmla="*/ 181 h 24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01" h="244670">
                  <a:moveTo>
                    <a:pt x="112039" y="181"/>
                  </a:moveTo>
                  <a:cubicBezTo>
                    <a:pt x="112039" y="83369"/>
                    <a:pt x="112039" y="164110"/>
                    <a:pt x="112039" y="246483"/>
                  </a:cubicBezTo>
                  <a:cubicBezTo>
                    <a:pt x="85533" y="246483"/>
                    <a:pt x="60250" y="247706"/>
                    <a:pt x="34560" y="246075"/>
                  </a:cubicBezTo>
                  <a:cubicBezTo>
                    <a:pt x="14170" y="244852"/>
                    <a:pt x="306" y="228540"/>
                    <a:pt x="306" y="207335"/>
                  </a:cubicBezTo>
                  <a:cubicBezTo>
                    <a:pt x="-102" y="151061"/>
                    <a:pt x="-102" y="94787"/>
                    <a:pt x="306" y="38513"/>
                  </a:cubicBezTo>
                  <a:cubicBezTo>
                    <a:pt x="714" y="16493"/>
                    <a:pt x="15802" y="997"/>
                    <a:pt x="37414" y="181"/>
                  </a:cubicBezTo>
                  <a:cubicBezTo>
                    <a:pt x="61473" y="-227"/>
                    <a:pt x="85940" y="181"/>
                    <a:pt x="112039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CD4C261-C0F8-4CE1-AFBF-D0CA3410FC32}"/>
                </a:ext>
              </a:extLst>
            </p:cNvPr>
            <p:cNvSpPr/>
            <p:nvPr/>
          </p:nvSpPr>
          <p:spPr>
            <a:xfrm>
              <a:off x="5295307" y="5694784"/>
              <a:ext cx="187581" cy="69323"/>
            </a:xfrm>
            <a:custGeom>
              <a:avLst/>
              <a:gdLst>
                <a:gd name="connsiteX0" fmla="*/ 95436 w 187580"/>
                <a:gd name="connsiteY0" fmla="*/ 181 h 69323"/>
                <a:gd name="connsiteX1" fmla="*/ 156196 w 187580"/>
                <a:gd name="connsiteY1" fmla="*/ 181 h 69323"/>
                <a:gd name="connsiteX2" fmla="*/ 188411 w 187580"/>
                <a:gd name="connsiteY2" fmla="*/ 34435 h 69323"/>
                <a:gd name="connsiteX3" fmla="*/ 157827 w 187580"/>
                <a:gd name="connsiteY3" fmla="*/ 72359 h 69323"/>
                <a:gd name="connsiteX4" fmla="*/ 31822 w 187580"/>
                <a:gd name="connsiteY4" fmla="*/ 72359 h 69323"/>
                <a:gd name="connsiteX5" fmla="*/ 14 w 187580"/>
                <a:gd name="connsiteY5" fmla="*/ 35251 h 69323"/>
                <a:gd name="connsiteX6" fmla="*/ 32229 w 187580"/>
                <a:gd name="connsiteY6" fmla="*/ 181 h 69323"/>
                <a:gd name="connsiteX7" fmla="*/ 95436 w 187580"/>
                <a:gd name="connsiteY7" fmla="*/ 181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80" h="69323">
                  <a:moveTo>
                    <a:pt x="95436" y="181"/>
                  </a:moveTo>
                  <a:cubicBezTo>
                    <a:pt x="115825" y="181"/>
                    <a:pt x="136214" y="-227"/>
                    <a:pt x="156196" y="181"/>
                  </a:cubicBezTo>
                  <a:cubicBezTo>
                    <a:pt x="179847" y="589"/>
                    <a:pt x="188411" y="9968"/>
                    <a:pt x="188411" y="34435"/>
                  </a:cubicBezTo>
                  <a:cubicBezTo>
                    <a:pt x="188818" y="61757"/>
                    <a:pt x="181478" y="71951"/>
                    <a:pt x="157827" y="72359"/>
                  </a:cubicBezTo>
                  <a:cubicBezTo>
                    <a:pt x="115825" y="73175"/>
                    <a:pt x="73823" y="73175"/>
                    <a:pt x="31822" y="72359"/>
                  </a:cubicBezTo>
                  <a:cubicBezTo>
                    <a:pt x="7762" y="71951"/>
                    <a:pt x="-393" y="61349"/>
                    <a:pt x="14" y="35251"/>
                  </a:cubicBezTo>
                  <a:cubicBezTo>
                    <a:pt x="422" y="11191"/>
                    <a:pt x="9394" y="997"/>
                    <a:pt x="32229" y="181"/>
                  </a:cubicBezTo>
                  <a:cubicBezTo>
                    <a:pt x="53434" y="181"/>
                    <a:pt x="74231" y="181"/>
                    <a:pt x="95436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CE6D15-61F0-4A29-BB1E-D210AD899F6B}"/>
                </a:ext>
              </a:extLst>
            </p:cNvPr>
            <p:cNvSpPr/>
            <p:nvPr/>
          </p:nvSpPr>
          <p:spPr>
            <a:xfrm>
              <a:off x="5741307" y="4776371"/>
              <a:ext cx="36701" cy="61168"/>
            </a:xfrm>
            <a:custGeom>
              <a:avLst/>
              <a:gdLst>
                <a:gd name="connsiteX0" fmla="*/ 37645 w 36700"/>
                <a:gd name="connsiteY0" fmla="*/ 65102 h 61167"/>
                <a:gd name="connsiteX1" fmla="*/ 5838 w 36700"/>
                <a:gd name="connsiteY1" fmla="*/ 54908 h 61167"/>
                <a:gd name="connsiteX2" fmla="*/ 1760 w 36700"/>
                <a:gd name="connsiteY2" fmla="*/ 17799 h 61167"/>
                <a:gd name="connsiteX3" fmla="*/ 37645 w 36700"/>
                <a:gd name="connsiteY3" fmla="*/ 1080 h 6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0" h="61167">
                  <a:moveTo>
                    <a:pt x="37645" y="65102"/>
                  </a:moveTo>
                  <a:cubicBezTo>
                    <a:pt x="25412" y="61840"/>
                    <a:pt x="9916" y="61840"/>
                    <a:pt x="5838" y="54908"/>
                  </a:cubicBezTo>
                  <a:cubicBezTo>
                    <a:pt x="-279" y="45121"/>
                    <a:pt x="-1502" y="29217"/>
                    <a:pt x="1760" y="17799"/>
                  </a:cubicBezTo>
                  <a:cubicBezTo>
                    <a:pt x="6246" y="3119"/>
                    <a:pt x="20111" y="-2590"/>
                    <a:pt x="37645" y="1080"/>
                  </a:cubicBezTo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54AAFB6-F0AF-40A1-A36B-25A603B2A1C5}"/>
                </a:ext>
              </a:extLst>
            </p:cNvPr>
            <p:cNvSpPr/>
            <p:nvPr/>
          </p:nvSpPr>
          <p:spPr>
            <a:xfrm>
              <a:off x="8283955" y="5695475"/>
              <a:ext cx="187581" cy="69323"/>
            </a:xfrm>
            <a:custGeom>
              <a:avLst/>
              <a:gdLst>
                <a:gd name="connsiteX0" fmla="*/ 92988 w 187580"/>
                <a:gd name="connsiteY0" fmla="*/ 72076 h 69323"/>
                <a:gd name="connsiteX1" fmla="*/ 31821 w 187580"/>
                <a:gd name="connsiteY1" fmla="*/ 72076 h 69323"/>
                <a:gd name="connsiteX2" fmla="*/ 14 w 187580"/>
                <a:gd name="connsiteY2" fmla="*/ 34967 h 69323"/>
                <a:gd name="connsiteX3" fmla="*/ 32637 w 187580"/>
                <a:gd name="connsiteY3" fmla="*/ 306 h 69323"/>
                <a:gd name="connsiteX4" fmla="*/ 156603 w 187580"/>
                <a:gd name="connsiteY4" fmla="*/ 306 h 69323"/>
                <a:gd name="connsiteX5" fmla="*/ 188818 w 187580"/>
                <a:gd name="connsiteY5" fmla="*/ 34560 h 69323"/>
                <a:gd name="connsiteX6" fmla="*/ 157826 w 187580"/>
                <a:gd name="connsiteY6" fmla="*/ 72484 h 69323"/>
                <a:gd name="connsiteX7" fmla="*/ 153748 w 187580"/>
                <a:gd name="connsiteY7" fmla="*/ 72484 h 69323"/>
                <a:gd name="connsiteX8" fmla="*/ 92988 w 187580"/>
                <a:gd name="connsiteY8" fmla="*/ 72076 h 69323"/>
                <a:gd name="connsiteX9" fmla="*/ 92988 w 187580"/>
                <a:gd name="connsiteY9" fmla="*/ 72076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80" h="69323">
                  <a:moveTo>
                    <a:pt x="92988" y="72076"/>
                  </a:moveTo>
                  <a:cubicBezTo>
                    <a:pt x="72599" y="72076"/>
                    <a:pt x="52210" y="72484"/>
                    <a:pt x="31821" y="72076"/>
                  </a:cubicBezTo>
                  <a:cubicBezTo>
                    <a:pt x="8169" y="71260"/>
                    <a:pt x="-394" y="60658"/>
                    <a:pt x="14" y="34967"/>
                  </a:cubicBezTo>
                  <a:cubicBezTo>
                    <a:pt x="422" y="10908"/>
                    <a:pt x="9393" y="714"/>
                    <a:pt x="32637" y="306"/>
                  </a:cubicBezTo>
                  <a:cubicBezTo>
                    <a:pt x="73823" y="-102"/>
                    <a:pt x="115417" y="-102"/>
                    <a:pt x="156603" y="306"/>
                  </a:cubicBezTo>
                  <a:cubicBezTo>
                    <a:pt x="180254" y="714"/>
                    <a:pt x="188410" y="10093"/>
                    <a:pt x="188818" y="34560"/>
                  </a:cubicBezTo>
                  <a:cubicBezTo>
                    <a:pt x="189226" y="61881"/>
                    <a:pt x="181885" y="70852"/>
                    <a:pt x="157826" y="72484"/>
                  </a:cubicBezTo>
                  <a:cubicBezTo>
                    <a:pt x="156603" y="72484"/>
                    <a:pt x="154972" y="72484"/>
                    <a:pt x="153748" y="72484"/>
                  </a:cubicBezTo>
                  <a:cubicBezTo>
                    <a:pt x="133359" y="72076"/>
                    <a:pt x="112970" y="72076"/>
                    <a:pt x="92988" y="72076"/>
                  </a:cubicBezTo>
                  <a:cubicBezTo>
                    <a:pt x="92988" y="72076"/>
                    <a:pt x="92988" y="72076"/>
                    <a:pt x="92988" y="72076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252AF6D-A000-4CF7-AE41-AED3380A3ED8}"/>
                </a:ext>
              </a:extLst>
            </p:cNvPr>
            <p:cNvSpPr/>
            <p:nvPr/>
          </p:nvSpPr>
          <p:spPr>
            <a:xfrm>
              <a:off x="7777093" y="3696824"/>
              <a:ext cx="150880" cy="130491"/>
            </a:xfrm>
            <a:custGeom>
              <a:avLst/>
              <a:gdLst>
                <a:gd name="connsiteX0" fmla="*/ 153735 w 150879"/>
                <a:gd name="connsiteY0" fmla="*/ 0 h 130490"/>
                <a:gd name="connsiteX1" fmla="*/ 153735 w 150879"/>
                <a:gd name="connsiteY1" fmla="*/ 134161 h 130490"/>
                <a:gd name="connsiteX2" fmla="*/ 0 w 150879"/>
                <a:gd name="connsiteY2" fmla="*/ 134161 h 130490"/>
                <a:gd name="connsiteX3" fmla="*/ 153735 w 150879"/>
                <a:gd name="connsiteY3" fmla="*/ 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9" h="130490">
                  <a:moveTo>
                    <a:pt x="153735" y="0"/>
                  </a:moveTo>
                  <a:cubicBezTo>
                    <a:pt x="153735" y="45264"/>
                    <a:pt x="153735" y="89305"/>
                    <a:pt x="153735" y="134161"/>
                  </a:cubicBezTo>
                  <a:cubicBezTo>
                    <a:pt x="101538" y="134161"/>
                    <a:pt x="50973" y="134161"/>
                    <a:pt x="0" y="134161"/>
                  </a:cubicBezTo>
                  <a:cubicBezTo>
                    <a:pt x="8563" y="85635"/>
                    <a:pt x="93382" y="11010"/>
                    <a:pt x="153735" y="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F63440-C5C1-4064-A035-3DCE07971579}"/>
                </a:ext>
              </a:extLst>
            </p:cNvPr>
            <p:cNvSpPr/>
            <p:nvPr/>
          </p:nvSpPr>
          <p:spPr>
            <a:xfrm>
              <a:off x="5780176" y="5531851"/>
              <a:ext cx="338461" cy="338461"/>
            </a:xfrm>
            <a:custGeom>
              <a:avLst/>
              <a:gdLst>
                <a:gd name="connsiteX0" fmla="*/ 0 w 338460"/>
                <a:gd name="connsiteY0" fmla="*/ 170454 h 338460"/>
                <a:gd name="connsiteX1" fmla="*/ 170861 w 338460"/>
                <a:gd name="connsiteY1" fmla="*/ 0 h 338460"/>
                <a:gd name="connsiteX2" fmla="*/ 341723 w 338460"/>
                <a:gd name="connsiteY2" fmla="*/ 170861 h 338460"/>
                <a:gd name="connsiteX3" fmla="*/ 170454 w 338460"/>
                <a:gd name="connsiteY3" fmla="*/ 341723 h 338460"/>
                <a:gd name="connsiteX4" fmla="*/ 0 w 338460"/>
                <a:gd name="connsiteY4" fmla="*/ 170454 h 338460"/>
                <a:gd name="connsiteX5" fmla="*/ 56274 w 338460"/>
                <a:gd name="connsiteY5" fmla="*/ 171269 h 338460"/>
                <a:gd name="connsiteX6" fmla="*/ 170861 w 338460"/>
                <a:gd name="connsiteY6" fmla="*/ 285449 h 338460"/>
                <a:gd name="connsiteX7" fmla="*/ 285449 w 338460"/>
                <a:gd name="connsiteY7" fmla="*/ 170861 h 338460"/>
                <a:gd name="connsiteX8" fmla="*/ 169638 w 338460"/>
                <a:gd name="connsiteY8" fmla="*/ 56274 h 338460"/>
                <a:gd name="connsiteX9" fmla="*/ 56274 w 338460"/>
                <a:gd name="connsiteY9" fmla="*/ 171269 h 3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460" h="338460">
                  <a:moveTo>
                    <a:pt x="0" y="170454"/>
                  </a:moveTo>
                  <a:cubicBezTo>
                    <a:pt x="0" y="75440"/>
                    <a:pt x="75440" y="0"/>
                    <a:pt x="170861" y="0"/>
                  </a:cubicBezTo>
                  <a:cubicBezTo>
                    <a:pt x="265467" y="0"/>
                    <a:pt x="341723" y="76256"/>
                    <a:pt x="341723" y="170861"/>
                  </a:cubicBezTo>
                  <a:cubicBezTo>
                    <a:pt x="341723" y="265059"/>
                    <a:pt x="265059" y="341723"/>
                    <a:pt x="170454" y="341723"/>
                  </a:cubicBezTo>
                  <a:cubicBezTo>
                    <a:pt x="75848" y="341723"/>
                    <a:pt x="0" y="265467"/>
                    <a:pt x="0" y="170454"/>
                  </a:cubicBezTo>
                  <a:close/>
                  <a:moveTo>
                    <a:pt x="56274" y="171269"/>
                  </a:moveTo>
                  <a:cubicBezTo>
                    <a:pt x="56682" y="233660"/>
                    <a:pt x="108471" y="285449"/>
                    <a:pt x="170861" y="285449"/>
                  </a:cubicBezTo>
                  <a:cubicBezTo>
                    <a:pt x="232845" y="285449"/>
                    <a:pt x="285041" y="232844"/>
                    <a:pt x="285449" y="170861"/>
                  </a:cubicBezTo>
                  <a:cubicBezTo>
                    <a:pt x="285856" y="107655"/>
                    <a:pt x="232845" y="55866"/>
                    <a:pt x="169638" y="56274"/>
                  </a:cubicBezTo>
                  <a:cubicBezTo>
                    <a:pt x="106839" y="56682"/>
                    <a:pt x="55866" y="108471"/>
                    <a:pt x="56274" y="171269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AB3D532-8D5F-4098-8405-2FA6A26984D0}"/>
                </a:ext>
              </a:extLst>
            </p:cNvPr>
            <p:cNvSpPr/>
            <p:nvPr/>
          </p:nvSpPr>
          <p:spPr>
            <a:xfrm>
              <a:off x="5883753" y="5635412"/>
              <a:ext cx="130491" cy="130491"/>
            </a:xfrm>
            <a:custGeom>
              <a:avLst/>
              <a:gdLst>
                <a:gd name="connsiteX0" fmla="*/ 68100 w 130490"/>
                <a:gd name="connsiteY0" fmla="*/ 133361 h 130490"/>
                <a:gd name="connsiteX1" fmla="*/ 0 w 130490"/>
                <a:gd name="connsiteY1" fmla="*/ 66893 h 130490"/>
                <a:gd name="connsiteX2" fmla="*/ 66061 w 130490"/>
                <a:gd name="connsiteY2" fmla="*/ 16 h 130490"/>
                <a:gd name="connsiteX3" fmla="*/ 133345 w 130490"/>
                <a:gd name="connsiteY3" fmla="*/ 66893 h 130490"/>
                <a:gd name="connsiteX4" fmla="*/ 68100 w 130490"/>
                <a:gd name="connsiteY4" fmla="*/ 133361 h 130490"/>
                <a:gd name="connsiteX5" fmla="*/ 66469 w 130490"/>
                <a:gd name="connsiteY5" fmla="*/ 37940 h 130490"/>
                <a:gd name="connsiteX6" fmla="*/ 37516 w 130490"/>
                <a:gd name="connsiteY6" fmla="*/ 68116 h 130490"/>
                <a:gd name="connsiteX7" fmla="*/ 67692 w 130490"/>
                <a:gd name="connsiteY7" fmla="*/ 97476 h 130490"/>
                <a:gd name="connsiteX8" fmla="*/ 96645 w 130490"/>
                <a:gd name="connsiteY8" fmla="*/ 67300 h 130490"/>
                <a:gd name="connsiteX9" fmla="*/ 66469 w 130490"/>
                <a:gd name="connsiteY9" fmla="*/ 3794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490" h="130490">
                  <a:moveTo>
                    <a:pt x="68100" y="133361"/>
                  </a:moveTo>
                  <a:cubicBezTo>
                    <a:pt x="30176" y="133769"/>
                    <a:pt x="0" y="104001"/>
                    <a:pt x="0" y="66893"/>
                  </a:cubicBezTo>
                  <a:cubicBezTo>
                    <a:pt x="0" y="31008"/>
                    <a:pt x="29768" y="832"/>
                    <a:pt x="66061" y="16"/>
                  </a:cubicBezTo>
                  <a:cubicBezTo>
                    <a:pt x="102762" y="-799"/>
                    <a:pt x="133345" y="29377"/>
                    <a:pt x="133345" y="66893"/>
                  </a:cubicBezTo>
                  <a:cubicBezTo>
                    <a:pt x="133345" y="104409"/>
                    <a:pt x="105208" y="132954"/>
                    <a:pt x="68100" y="133361"/>
                  </a:cubicBezTo>
                  <a:close/>
                  <a:moveTo>
                    <a:pt x="66469" y="37940"/>
                  </a:moveTo>
                  <a:cubicBezTo>
                    <a:pt x="49750" y="38348"/>
                    <a:pt x="37516" y="50989"/>
                    <a:pt x="37516" y="68116"/>
                  </a:cubicBezTo>
                  <a:cubicBezTo>
                    <a:pt x="37924" y="84427"/>
                    <a:pt x="51381" y="97476"/>
                    <a:pt x="67692" y="97476"/>
                  </a:cubicBezTo>
                  <a:cubicBezTo>
                    <a:pt x="83596" y="97069"/>
                    <a:pt x="97053" y="83204"/>
                    <a:pt x="96645" y="67300"/>
                  </a:cubicBezTo>
                  <a:cubicBezTo>
                    <a:pt x="96237" y="50174"/>
                    <a:pt x="82780" y="37532"/>
                    <a:pt x="66469" y="3794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3AF4115E-6D17-4012-ADE1-77BEACE18B6A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6329132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151424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89508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446311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02681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Block Arc 1"/>
          <p:cNvSpPr/>
          <p:nvPr userDrawn="1"/>
        </p:nvSpPr>
        <p:spPr>
          <a:xfrm>
            <a:off x="911424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2" name="Block Arc 11"/>
          <p:cNvSpPr/>
          <p:nvPr userDrawn="1"/>
        </p:nvSpPr>
        <p:spPr>
          <a:xfrm>
            <a:off x="3561843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13" name="Block Arc 12"/>
          <p:cNvSpPr/>
          <p:nvPr userDrawn="1"/>
        </p:nvSpPr>
        <p:spPr>
          <a:xfrm>
            <a:off x="621226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Block Arc 13"/>
          <p:cNvSpPr/>
          <p:nvPr userDrawn="1"/>
        </p:nvSpPr>
        <p:spPr>
          <a:xfrm>
            <a:off x="886268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DBECCA6-8618-46C3-A8D4-3B6399CCEF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D40A599-6D66-4DC9-82BB-52C171B56BB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100740377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638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86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110208" y="1832542"/>
            <a:ext cx="3600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427952" y="1832542"/>
            <a:ext cx="3648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2F3CBFE9-6225-4EAB-9415-3558F6BE9A6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E9189EF-3C10-45A2-8749-4187192ACEC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071493527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76608262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onut 3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B4F25E9-AA8C-4BD3-BF1F-56D20DF8DD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40BDE80-4E1C-47DE-8168-381888FDC3F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59381086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8952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728504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728504" y="2956276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 userDrawn="1"/>
        </p:nvSpPr>
        <p:spPr>
          <a:xfrm>
            <a:off x="728056" y="5447872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444409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443961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3443961" y="2956276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3443513" y="5447872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59867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159419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159419" y="2956276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158971" y="5447872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875325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8874877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8874877" y="2956276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874429" y="5447872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166392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3717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0329811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04523" y="0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60363" y="2564904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88987484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BBC140C-1AD4-4629-8A14-AC31F16CE71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9714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714411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985757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6745149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25221F0-AD4C-417D-9787-3683D50755A1}"/>
              </a:ext>
            </a:extLst>
          </p:cNvPr>
          <p:cNvSpPr/>
          <p:nvPr userDrawn="1"/>
        </p:nvSpPr>
        <p:spPr>
          <a:xfrm rot="18902381">
            <a:off x="1888013" y="2649337"/>
            <a:ext cx="8436975" cy="8425297"/>
          </a:xfrm>
          <a:custGeom>
            <a:avLst/>
            <a:gdLst>
              <a:gd name="connsiteX0" fmla="*/ 8260241 w 8436975"/>
              <a:gd name="connsiteY0" fmla="*/ 176734 h 8425297"/>
              <a:gd name="connsiteX1" fmla="*/ 8436975 w 8436975"/>
              <a:gd name="connsiteY1" fmla="*/ 603408 h 8425297"/>
              <a:gd name="connsiteX2" fmla="*/ 8436975 w 8436975"/>
              <a:gd name="connsiteY2" fmla="*/ 8425297 h 8425297"/>
              <a:gd name="connsiteX3" fmla="*/ 0 w 8436975"/>
              <a:gd name="connsiteY3" fmla="*/ 0 h 8425297"/>
              <a:gd name="connsiteX4" fmla="*/ 7833567 w 8436975"/>
              <a:gd name="connsiteY4" fmla="*/ 0 h 8425297"/>
              <a:gd name="connsiteX5" fmla="*/ 8260241 w 8436975"/>
              <a:gd name="connsiteY5" fmla="*/ 176734 h 8425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36975" h="8425297">
                <a:moveTo>
                  <a:pt x="8260241" y="176734"/>
                </a:moveTo>
                <a:cubicBezTo>
                  <a:pt x="8369436" y="285930"/>
                  <a:pt x="8436975" y="436782"/>
                  <a:pt x="8436975" y="603408"/>
                </a:cubicBezTo>
                <a:lnTo>
                  <a:pt x="8436975" y="8425297"/>
                </a:lnTo>
                <a:lnTo>
                  <a:pt x="0" y="0"/>
                </a:lnTo>
                <a:lnTo>
                  <a:pt x="7833567" y="0"/>
                </a:lnTo>
                <a:cubicBezTo>
                  <a:pt x="8000193" y="0"/>
                  <a:pt x="8151045" y="67539"/>
                  <a:pt x="8260241" y="176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817D529-489F-45AB-B8B9-FB3566B18440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295274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576FE9E-2EC9-4EF2-B372-E8F3A4E4BA4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2402582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9 w 3172218"/>
              <a:gd name="connsiteY2" fmla="*/ 1448523 h 2323213"/>
              <a:gd name="connsiteX3" fmla="*/ 3115229 w 3172218"/>
              <a:gd name="connsiteY3" fmla="*/ 1723696 h 2323213"/>
              <a:gd name="connsiteX4" fmla="*/ 2515712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6" y="0"/>
                  <a:pt x="1685703" y="18997"/>
                  <a:pt x="1723696" y="56991"/>
                </a:cubicBezTo>
                <a:lnTo>
                  <a:pt x="3115229" y="1448523"/>
                </a:lnTo>
                <a:cubicBezTo>
                  <a:pt x="3191215" y="1524510"/>
                  <a:pt x="3191215" y="1647709"/>
                  <a:pt x="3115229" y="1723696"/>
                </a:cubicBezTo>
                <a:lnTo>
                  <a:pt x="2515712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DFE64A-F76A-4D93-B984-E635B00FD67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509890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85DD80A-3650-432A-AA14-9A1BC17F7D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617198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8 w 3172218"/>
              <a:gd name="connsiteY2" fmla="*/ 1448523 h 2323213"/>
              <a:gd name="connsiteX3" fmla="*/ 3115228 w 3172218"/>
              <a:gd name="connsiteY3" fmla="*/ 1723696 h 2323213"/>
              <a:gd name="connsiteX4" fmla="*/ 2515711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5" y="0"/>
                  <a:pt x="1685703" y="18997"/>
                  <a:pt x="1723696" y="56991"/>
                </a:cubicBezTo>
                <a:lnTo>
                  <a:pt x="3115228" y="1448523"/>
                </a:lnTo>
                <a:cubicBezTo>
                  <a:pt x="3191215" y="1524510"/>
                  <a:pt x="3191215" y="1647709"/>
                  <a:pt x="3115228" y="1723696"/>
                </a:cubicBezTo>
                <a:lnTo>
                  <a:pt x="2515711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C277F60-8C19-489C-BBEE-1B0023A4EED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24508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84743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08732677-63BB-46D1-8B74-26220A36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43093"/>
            <a:ext cx="5876741" cy="6700120"/>
          </a:xfrm>
          <a:custGeom>
            <a:avLst/>
            <a:gdLst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399937 w 4833822"/>
              <a:gd name="connsiteY222" fmla="*/ 4824315 h 6580301"/>
              <a:gd name="connsiteX223" fmla="*/ 210944 w 4833822"/>
              <a:gd name="connsiteY223" fmla="*/ 4903943 h 6580301"/>
              <a:gd name="connsiteX224" fmla="*/ 124936 w 4833822"/>
              <a:gd name="connsiteY224" fmla="*/ 5047294 h 6580301"/>
              <a:gd name="connsiteX225" fmla="*/ 275451 w 4833822"/>
              <a:gd name="connsiteY225" fmla="*/ 5040125 h 6580301"/>
              <a:gd name="connsiteX226" fmla="*/ 304127 w 4833822"/>
              <a:gd name="connsiteY226" fmla="*/ 5058045 h 6580301"/>
              <a:gd name="connsiteX227" fmla="*/ 271869 w 4833822"/>
              <a:gd name="connsiteY227" fmla="*/ 5294575 h 6580301"/>
              <a:gd name="connsiteX228" fmla="*/ 311291 w 4833822"/>
              <a:gd name="connsiteY228" fmla="*/ 5136890 h 6580301"/>
              <a:gd name="connsiteX229" fmla="*/ 243203 w 4833822"/>
              <a:gd name="connsiteY229" fmla="*/ 4929027 h 6580301"/>
              <a:gd name="connsiteX230" fmla="*/ 1214409 w 4833822"/>
              <a:gd name="connsiteY230" fmla="*/ 4907525 h 6580301"/>
              <a:gd name="connsiteX231" fmla="*/ 465399 w 4833822"/>
              <a:gd name="connsiteY231" fmla="*/ 4825098 h 6580301"/>
              <a:gd name="connsiteX232" fmla="*/ 399937 w 4833822"/>
              <a:gd name="connsiteY232" fmla="*/ 4824315 h 6580301"/>
              <a:gd name="connsiteX233" fmla="*/ 2524908 w 4833822"/>
              <a:gd name="connsiteY233" fmla="*/ 3690016 h 6580301"/>
              <a:gd name="connsiteX234" fmla="*/ 2732856 w 4833822"/>
              <a:gd name="connsiteY234" fmla="*/ 4331935 h 6580301"/>
              <a:gd name="connsiteX235" fmla="*/ 2775802 w 4833822"/>
              <a:gd name="connsiteY235" fmla="*/ 4402004 h 6580301"/>
              <a:gd name="connsiteX236" fmla="*/ 2823267 w 4833822"/>
              <a:gd name="connsiteY236" fmla="*/ 4325154 h 6580301"/>
              <a:gd name="connsiteX237" fmla="*/ 2879774 w 4833822"/>
              <a:gd name="connsiteY237" fmla="*/ 4114948 h 6580301"/>
              <a:gd name="connsiteX238" fmla="*/ 2920458 w 4833822"/>
              <a:gd name="connsiteY238" fmla="*/ 4648373 h 6580301"/>
              <a:gd name="connsiteX239" fmla="*/ 3132925 w 4833822"/>
              <a:gd name="connsiteY239" fmla="*/ 4589606 h 6580301"/>
              <a:gd name="connsiteX240" fmla="*/ 2879774 w 4833822"/>
              <a:gd name="connsiteY240" fmla="*/ 4964814 h 6580301"/>
              <a:gd name="connsiteX241" fmla="*/ 2131619 w 4833822"/>
              <a:gd name="connsiteY241" fmla="*/ 4912828 h 6580301"/>
              <a:gd name="connsiteX242" fmla="*/ 1894289 w 4833822"/>
              <a:gd name="connsiteY242" fmla="*/ 4562484 h 6580301"/>
              <a:gd name="connsiteX243" fmla="*/ 2075111 w 4833822"/>
              <a:gd name="connsiteY243" fmla="*/ 4650635 h 6580301"/>
              <a:gd name="connsiteX244" fmla="*/ 2086414 w 4833822"/>
              <a:gd name="connsiteY244" fmla="*/ 4135290 h 6580301"/>
              <a:gd name="connsiteX245" fmla="*/ 2163263 w 4833822"/>
              <a:gd name="connsiteY245" fmla="*/ 4279949 h 6580301"/>
              <a:gd name="connsiteX246" fmla="*/ 2224289 w 4833822"/>
              <a:gd name="connsiteY246" fmla="*/ 4325154 h 6580301"/>
              <a:gd name="connsiteX247" fmla="*/ 2242372 w 4833822"/>
              <a:gd name="connsiteY247" fmla="*/ 4261866 h 6580301"/>
              <a:gd name="connsiteX248" fmla="*/ 2524908 w 4833822"/>
              <a:gd name="connsiteY248" fmla="*/ 3690016 h 6580301"/>
              <a:gd name="connsiteX249" fmla="*/ 2540406 w 4833822"/>
              <a:gd name="connsiteY249" fmla="*/ 2882675 h 6580301"/>
              <a:gd name="connsiteX250" fmla="*/ 2092432 w 4833822"/>
              <a:gd name="connsiteY250" fmla="*/ 3789372 h 6580301"/>
              <a:gd name="connsiteX251" fmla="*/ 2063761 w 4833822"/>
              <a:gd name="connsiteY251" fmla="*/ 3889719 h 6580301"/>
              <a:gd name="connsiteX252" fmla="*/ 1967001 w 4833822"/>
              <a:gd name="connsiteY252" fmla="*/ 3818043 h 6580301"/>
              <a:gd name="connsiteX253" fmla="*/ 1845152 w 4833822"/>
              <a:gd name="connsiteY253" fmla="*/ 3588679 h 6580301"/>
              <a:gd name="connsiteX254" fmla="*/ 1827232 w 4833822"/>
              <a:gd name="connsiteY254" fmla="*/ 4405786 h 6580301"/>
              <a:gd name="connsiteX255" fmla="*/ 1540529 w 4833822"/>
              <a:gd name="connsiteY255" fmla="*/ 4266017 h 6580301"/>
              <a:gd name="connsiteX256" fmla="*/ 1916828 w 4833822"/>
              <a:gd name="connsiteY256" fmla="*/ 4821506 h 6580301"/>
              <a:gd name="connsiteX257" fmla="*/ 3103066 w 4833822"/>
              <a:gd name="connsiteY257" fmla="*/ 4903933 h 6580301"/>
              <a:gd name="connsiteX258" fmla="*/ 3504448 w 4833822"/>
              <a:gd name="connsiteY258" fmla="*/ 4309021 h 6580301"/>
              <a:gd name="connsiteX259" fmla="*/ 3167572 w 4833822"/>
              <a:gd name="connsiteY259" fmla="*/ 4402199 h 6580301"/>
              <a:gd name="connsiteX260" fmla="*/ 3103066 w 4833822"/>
              <a:gd name="connsiteY260" fmla="*/ 3556425 h 6580301"/>
              <a:gd name="connsiteX261" fmla="*/ 3013470 w 4833822"/>
              <a:gd name="connsiteY261" fmla="*/ 3889719 h 6580301"/>
              <a:gd name="connsiteX262" fmla="*/ 2938212 w 4833822"/>
              <a:gd name="connsiteY262" fmla="*/ 4011568 h 6580301"/>
              <a:gd name="connsiteX263" fmla="*/ 2870119 w 4833822"/>
              <a:gd name="connsiteY263" fmla="*/ 3900470 h 6580301"/>
              <a:gd name="connsiteX264" fmla="*/ 2540406 w 4833822"/>
              <a:gd name="connsiteY264" fmla="*/ 2882675 h 6580301"/>
              <a:gd name="connsiteX265" fmla="*/ 357884 w 4833822"/>
              <a:gd name="connsiteY265" fmla="*/ 2811004 h 6580301"/>
              <a:gd name="connsiteX266" fmla="*/ 422396 w 4833822"/>
              <a:gd name="connsiteY266" fmla="*/ 2893431 h 6580301"/>
              <a:gd name="connsiteX267" fmla="*/ 522738 w 4833822"/>
              <a:gd name="connsiteY267" fmla="*/ 3395162 h 6580301"/>
              <a:gd name="connsiteX268" fmla="*/ 490485 w 4833822"/>
              <a:gd name="connsiteY268" fmla="*/ 3534932 h 6580301"/>
              <a:gd name="connsiteX269" fmla="*/ 386555 w 4833822"/>
              <a:gd name="connsiteY269" fmla="*/ 3434585 h 6580301"/>
              <a:gd name="connsiteX270" fmla="*/ 286208 w 4833822"/>
              <a:gd name="connsiteY270" fmla="*/ 2893431 h 6580301"/>
              <a:gd name="connsiteX271" fmla="*/ 357884 w 4833822"/>
              <a:gd name="connsiteY271" fmla="*/ 2811004 h 6580301"/>
              <a:gd name="connsiteX272" fmla="*/ 4036204 w 4833822"/>
              <a:gd name="connsiteY272" fmla="*/ 1393613 h 6580301"/>
              <a:gd name="connsiteX273" fmla="*/ 4110123 w 4833822"/>
              <a:gd name="connsiteY273" fmla="*/ 1456328 h 6580301"/>
              <a:gd name="connsiteX274" fmla="*/ 4063531 w 4833822"/>
              <a:gd name="connsiteY274" fmla="*/ 2266272 h 6580301"/>
              <a:gd name="connsiteX275" fmla="*/ 3938100 w 4833822"/>
              <a:gd name="connsiteY275" fmla="*/ 1954478 h 6580301"/>
              <a:gd name="connsiteX276" fmla="*/ 3970353 w 4833822"/>
              <a:gd name="connsiteY276" fmla="*/ 1459915 h 6580301"/>
              <a:gd name="connsiteX277" fmla="*/ 4036204 w 4833822"/>
              <a:gd name="connsiteY277" fmla="*/ 1393613 h 6580301"/>
              <a:gd name="connsiteX278" fmla="*/ 1311175 w 4833822"/>
              <a:gd name="connsiteY278" fmla="*/ 363266 h 6580301"/>
              <a:gd name="connsiteX279" fmla="*/ 1347011 w 4833822"/>
              <a:gd name="connsiteY279" fmla="*/ 1083613 h 6580301"/>
              <a:gd name="connsiteX280" fmla="*/ 1207239 w 4833822"/>
              <a:gd name="connsiteY280" fmla="*/ 1083613 h 6580301"/>
              <a:gd name="connsiteX281" fmla="*/ 1311175 w 4833822"/>
              <a:gd name="connsiteY281" fmla="*/ 363266 h 6580301"/>
              <a:gd name="connsiteX282" fmla="*/ 2447237 w 4833822"/>
              <a:gd name="connsiteY282" fmla="*/ 410 h 6580301"/>
              <a:gd name="connsiteX283" fmla="*/ 2465153 w 4833822"/>
              <a:gd name="connsiteY283" fmla="*/ 55062 h 6580301"/>
              <a:gd name="connsiteX284" fmla="*/ 2908975 w 4833822"/>
              <a:gd name="connsiteY284" fmla="*/ 1187732 h 6580301"/>
              <a:gd name="connsiteX285" fmla="*/ 3113822 w 4833822"/>
              <a:gd name="connsiteY285" fmla="*/ 2237596 h 6580301"/>
              <a:gd name="connsiteX286" fmla="*/ 3282263 w 4833822"/>
              <a:gd name="connsiteY286" fmla="*/ 1556674 h 6580301"/>
              <a:gd name="connsiteX287" fmla="*/ 3257173 w 4833822"/>
              <a:gd name="connsiteY287" fmla="*/ 1416905 h 6580301"/>
              <a:gd name="connsiteX288" fmla="*/ 3278681 w 4833822"/>
              <a:gd name="connsiteY288" fmla="*/ 1327309 h 6580301"/>
              <a:gd name="connsiteX289" fmla="*/ 3361107 w 4833822"/>
              <a:gd name="connsiteY289" fmla="*/ 1384652 h 6580301"/>
              <a:gd name="connsiteX290" fmla="*/ 3884339 w 4833822"/>
              <a:gd name="connsiteY290" fmla="*/ 2696322 h 6580301"/>
              <a:gd name="connsiteX291" fmla="*/ 3776823 w 4833822"/>
              <a:gd name="connsiteY291" fmla="*/ 3316317 h 6580301"/>
              <a:gd name="connsiteX292" fmla="*/ 4002606 w 4833822"/>
              <a:gd name="connsiteY292" fmla="*/ 3097708 h 6580301"/>
              <a:gd name="connsiteX293" fmla="*/ 4059943 w 4833822"/>
              <a:gd name="connsiteY293" fmla="*/ 3033197 h 6580301"/>
              <a:gd name="connsiteX294" fmla="*/ 4117286 w 4833822"/>
              <a:gd name="connsiteY294" fmla="*/ 3108459 h 6580301"/>
              <a:gd name="connsiteX295" fmla="*/ 4131625 w 4833822"/>
              <a:gd name="connsiteY295" fmla="*/ 3921981 h 6580301"/>
              <a:gd name="connsiteX296" fmla="*/ 3755321 w 4833822"/>
              <a:gd name="connsiteY296" fmla="*/ 4753423 h 6580301"/>
              <a:gd name="connsiteX297" fmla="*/ 3723067 w 4833822"/>
              <a:gd name="connsiteY297" fmla="*/ 4828680 h 6580301"/>
              <a:gd name="connsiteX298" fmla="*/ 4099366 w 4833822"/>
              <a:gd name="connsiteY298" fmla="*/ 4767756 h 6580301"/>
              <a:gd name="connsiteX299" fmla="*/ 4550927 w 4833822"/>
              <a:gd name="connsiteY299" fmla="*/ 5118970 h 6580301"/>
              <a:gd name="connsiteX300" fmla="*/ 4604683 w 4833822"/>
              <a:gd name="connsiteY300" fmla="*/ 5219317 h 6580301"/>
              <a:gd name="connsiteX301" fmla="*/ 4576011 w 4833822"/>
              <a:gd name="connsiteY301" fmla="*/ 6061510 h 6580301"/>
              <a:gd name="connsiteX302" fmla="*/ 4432660 w 4833822"/>
              <a:gd name="connsiteY302" fmla="*/ 6122434 h 6580301"/>
              <a:gd name="connsiteX303" fmla="*/ 3999019 w 4833822"/>
              <a:gd name="connsiteY303" fmla="*/ 6355381 h 6580301"/>
              <a:gd name="connsiteX304" fmla="*/ 3192667 w 4833822"/>
              <a:gd name="connsiteY304" fmla="*/ 6287288 h 6580301"/>
              <a:gd name="connsiteX305" fmla="*/ 2662265 w 4833822"/>
              <a:gd name="connsiteY305" fmla="*/ 5656540 h 6580301"/>
              <a:gd name="connsiteX306" fmla="*/ 2680186 w 4833822"/>
              <a:gd name="connsiteY306" fmla="*/ 5975496 h 6580301"/>
              <a:gd name="connsiteX307" fmla="*/ 2655096 w 4833822"/>
              <a:gd name="connsiteY307" fmla="*/ 6287288 h 6580301"/>
              <a:gd name="connsiteX308" fmla="*/ 2063771 w 4833822"/>
              <a:gd name="connsiteY308" fmla="*/ 6573990 h 6580301"/>
              <a:gd name="connsiteX309" fmla="*/ 1827242 w 4833822"/>
              <a:gd name="connsiteY309" fmla="*/ 6523817 h 6580301"/>
              <a:gd name="connsiteX310" fmla="*/ 1594295 w 4833822"/>
              <a:gd name="connsiteY310" fmla="*/ 5982665 h 6580301"/>
              <a:gd name="connsiteX311" fmla="*/ 1952673 w 4833822"/>
              <a:gd name="connsiteY311" fmla="*/ 5448677 h 6580301"/>
              <a:gd name="connsiteX312" fmla="*/ 2020761 w 4833822"/>
              <a:gd name="connsiteY312" fmla="*/ 5316077 h 6580301"/>
              <a:gd name="connsiteX313" fmla="*/ 1841575 w 4833822"/>
              <a:gd name="connsiteY313" fmla="*/ 5459428 h 6580301"/>
              <a:gd name="connsiteX314" fmla="*/ 884697 w 4833822"/>
              <a:gd name="connsiteY314" fmla="*/ 6204861 h 6580301"/>
              <a:gd name="connsiteX315" fmla="*/ 547826 w 4833822"/>
              <a:gd name="connsiteY315" fmla="*/ 6237114 h 6580301"/>
              <a:gd name="connsiteX316" fmla="*/ 357883 w 4833822"/>
              <a:gd name="connsiteY316" fmla="*/ 6179777 h 6580301"/>
              <a:gd name="connsiteX317" fmla="*/ 89095 w 4833822"/>
              <a:gd name="connsiteY317" fmla="*/ 5753300 h 6580301"/>
              <a:gd name="connsiteX318" fmla="*/ 46091 w 4833822"/>
              <a:gd name="connsiteY318" fmla="*/ 5402091 h 6580301"/>
              <a:gd name="connsiteX319" fmla="*/ 440310 w 4833822"/>
              <a:gd name="connsiteY319" fmla="*/ 4753423 h 6580301"/>
              <a:gd name="connsiteX320" fmla="*/ 1020884 w 4833822"/>
              <a:gd name="connsiteY320" fmla="*/ 4803596 h 6580301"/>
              <a:gd name="connsiteX321" fmla="*/ 798688 w 4833822"/>
              <a:gd name="connsiteY321" fmla="*/ 4631574 h 6580301"/>
              <a:gd name="connsiteX322" fmla="*/ 766435 w 4833822"/>
              <a:gd name="connsiteY322" fmla="*/ 4574231 h 6580301"/>
              <a:gd name="connsiteX323" fmla="*/ 838110 w 4833822"/>
              <a:gd name="connsiteY323" fmla="*/ 4552729 h 6580301"/>
              <a:gd name="connsiteX324" fmla="*/ 1060306 w 4833822"/>
              <a:gd name="connsiteY324" fmla="*/ 4645907 h 6580301"/>
              <a:gd name="connsiteX325" fmla="*/ 777186 w 4833822"/>
              <a:gd name="connsiteY325" fmla="*/ 4147759 h 6580301"/>
              <a:gd name="connsiteX326" fmla="*/ 723430 w 4833822"/>
              <a:gd name="connsiteY326" fmla="*/ 3613776 h 6580301"/>
              <a:gd name="connsiteX327" fmla="*/ 727012 w 4833822"/>
              <a:gd name="connsiteY327" fmla="*/ 2914935 h 6580301"/>
              <a:gd name="connsiteX328" fmla="*/ 762853 w 4833822"/>
              <a:gd name="connsiteY328" fmla="*/ 2782335 h 6580301"/>
              <a:gd name="connsiteX329" fmla="*/ 1017302 w 4833822"/>
              <a:gd name="connsiteY329" fmla="*/ 3083370 h 6580301"/>
              <a:gd name="connsiteX330" fmla="*/ 1139151 w 4833822"/>
              <a:gd name="connsiteY330" fmla="*/ 3122792 h 6580301"/>
              <a:gd name="connsiteX331" fmla="*/ 1110480 w 4833822"/>
              <a:gd name="connsiteY331" fmla="*/ 3011694 h 6580301"/>
              <a:gd name="connsiteX332" fmla="*/ 1135564 w 4833822"/>
              <a:gd name="connsiteY332" fmla="*/ 2122916 h 6580301"/>
              <a:gd name="connsiteX333" fmla="*/ 1493942 w 4833822"/>
              <a:gd name="connsiteY333" fmla="*/ 1463496 h 6580301"/>
              <a:gd name="connsiteX334" fmla="*/ 1547703 w 4833822"/>
              <a:gd name="connsiteY334" fmla="*/ 1409741 h 6580301"/>
              <a:gd name="connsiteX335" fmla="*/ 1597877 w 4833822"/>
              <a:gd name="connsiteY335" fmla="*/ 1502919 h 6580301"/>
              <a:gd name="connsiteX336" fmla="*/ 2070940 w 4833822"/>
              <a:gd name="connsiteY336" fmla="*/ 2277018 h 6580301"/>
              <a:gd name="connsiteX337" fmla="*/ 2035100 w 4833822"/>
              <a:gd name="connsiteY337" fmla="*/ 1241300 h 6580301"/>
              <a:gd name="connsiteX338" fmla="*/ 2156949 w 4833822"/>
              <a:gd name="connsiteY338" fmla="*/ 241423 h 6580301"/>
              <a:gd name="connsiteX339" fmla="*/ 2386314 w 4833822"/>
              <a:gd name="connsiteY339" fmla="*/ 26391 h 6580301"/>
              <a:gd name="connsiteX340" fmla="*/ 2447237 w 4833822"/>
              <a:gd name="connsiteY340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1207239 w 4833822"/>
              <a:gd name="connsiteY281" fmla="*/ 1083613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053869 w 4833822"/>
              <a:gd name="connsiteY279" fmla="*/ 1234148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053869 w 4833822"/>
              <a:gd name="connsiteY282" fmla="*/ 1234148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74685 w 4833822"/>
              <a:gd name="connsiteY338" fmla="*/ 1498606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1926239 w 4833822"/>
              <a:gd name="connsiteY338" fmla="*/ 1538191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301984 h 6675633"/>
              <a:gd name="connsiteX1" fmla="*/ 2053020 w 4833822"/>
              <a:gd name="connsiteY1" fmla="*/ 6310944 h 6675633"/>
              <a:gd name="connsiteX2" fmla="*/ 1959837 w 4833822"/>
              <a:gd name="connsiteY2" fmla="*/ 6386202 h 6675633"/>
              <a:gd name="connsiteX3" fmla="*/ 2045851 w 4833822"/>
              <a:gd name="connsiteY3" fmla="*/ 6504469 h 6675633"/>
              <a:gd name="connsiteX4" fmla="*/ 2042269 w 4833822"/>
              <a:gd name="connsiteY4" fmla="*/ 6407704 h 6675633"/>
              <a:gd name="connsiteX5" fmla="*/ 2106775 w 4833822"/>
              <a:gd name="connsiteY5" fmla="*/ 6343197 h 6675633"/>
              <a:gd name="connsiteX6" fmla="*/ 2128277 w 4833822"/>
              <a:gd name="connsiteY6" fmla="*/ 6414873 h 6675633"/>
              <a:gd name="connsiteX7" fmla="*/ 2164118 w 4833822"/>
              <a:gd name="connsiteY7" fmla="*/ 6465046 h 6675633"/>
              <a:gd name="connsiteX8" fmla="*/ 2232206 w 4833822"/>
              <a:gd name="connsiteY8" fmla="*/ 6429211 h 6675633"/>
              <a:gd name="connsiteX9" fmla="*/ 2228624 w 4833822"/>
              <a:gd name="connsiteY9" fmla="*/ 6336028 h 6675633"/>
              <a:gd name="connsiteX10" fmla="*/ 2144854 w 4833822"/>
              <a:gd name="connsiteY10" fmla="*/ 6301984 h 6675633"/>
              <a:gd name="connsiteX11" fmla="*/ 2508163 w 4833822"/>
              <a:gd name="connsiteY11" fmla="*/ 6271522 h 6675633"/>
              <a:gd name="connsiteX12" fmla="*/ 2407811 w 4833822"/>
              <a:gd name="connsiteY12" fmla="*/ 6579732 h 6675633"/>
              <a:gd name="connsiteX13" fmla="*/ 2508163 w 4833822"/>
              <a:gd name="connsiteY13" fmla="*/ 6271522 h 6675633"/>
              <a:gd name="connsiteX14" fmla="*/ 2215080 w 4833822"/>
              <a:gd name="connsiteY14" fmla="*/ 6186987 h 6675633"/>
              <a:gd name="connsiteX15" fmla="*/ 2171282 w 4833822"/>
              <a:gd name="connsiteY15" fmla="*/ 6192677 h 6675633"/>
              <a:gd name="connsiteX16" fmla="*/ 2350473 w 4833822"/>
              <a:gd name="connsiteY16" fmla="*/ 6472216 h 6675633"/>
              <a:gd name="connsiteX17" fmla="*/ 2393478 w 4833822"/>
              <a:gd name="connsiteY17" fmla="*/ 6289442 h 6675633"/>
              <a:gd name="connsiteX18" fmla="*/ 2252871 w 4833822"/>
              <a:gd name="connsiteY18" fmla="*/ 6188142 h 6675633"/>
              <a:gd name="connsiteX19" fmla="*/ 2215080 w 4833822"/>
              <a:gd name="connsiteY19" fmla="*/ 6186987 h 6675633"/>
              <a:gd name="connsiteX20" fmla="*/ 3767359 w 4833822"/>
              <a:gd name="connsiteY20" fmla="*/ 6068029 h 6675633"/>
              <a:gd name="connsiteX21" fmla="*/ 3913003 w 4833822"/>
              <a:gd name="connsiteY21" fmla="*/ 6149672 h 6675633"/>
              <a:gd name="connsiteX22" fmla="*/ 3930923 w 4833822"/>
              <a:gd name="connsiteY22" fmla="*/ 6174761 h 6675633"/>
              <a:gd name="connsiteX23" fmla="*/ 3923759 w 4833822"/>
              <a:gd name="connsiteY23" fmla="*/ 6199846 h 6675633"/>
              <a:gd name="connsiteX24" fmla="*/ 3672890 w 4833822"/>
              <a:gd name="connsiteY24" fmla="*/ 6181925 h 6675633"/>
              <a:gd name="connsiteX25" fmla="*/ 3672890 w 4833822"/>
              <a:gd name="connsiteY25" fmla="*/ 6113836 h 6675633"/>
              <a:gd name="connsiteX26" fmla="*/ 3708731 w 4833822"/>
              <a:gd name="connsiteY26" fmla="*/ 6088747 h 6675633"/>
              <a:gd name="connsiteX27" fmla="*/ 3767359 w 4833822"/>
              <a:gd name="connsiteY27" fmla="*/ 6068029 h 6675633"/>
              <a:gd name="connsiteX28" fmla="*/ 3779366 w 4833822"/>
              <a:gd name="connsiteY28" fmla="*/ 6028218 h 6675633"/>
              <a:gd name="connsiteX29" fmla="*/ 3637059 w 4833822"/>
              <a:gd name="connsiteY29" fmla="*/ 6052913 h 6675633"/>
              <a:gd name="connsiteX30" fmla="*/ 3497289 w 4833822"/>
              <a:gd name="connsiteY30" fmla="*/ 6235681 h 6675633"/>
              <a:gd name="connsiteX31" fmla="*/ 3615557 w 4833822"/>
              <a:gd name="connsiteY31" fmla="*/ 6178344 h 6675633"/>
              <a:gd name="connsiteX32" fmla="*/ 3852086 w 4833822"/>
              <a:gd name="connsiteY32" fmla="*/ 6336028 h 6675633"/>
              <a:gd name="connsiteX33" fmla="*/ 3952433 w 4833822"/>
              <a:gd name="connsiteY33" fmla="*/ 6164006 h 6675633"/>
              <a:gd name="connsiteX34" fmla="*/ 3945496 w 4833822"/>
              <a:gd name="connsiteY34" fmla="*/ 6147201 h 6675633"/>
              <a:gd name="connsiteX35" fmla="*/ 3938093 w 4833822"/>
              <a:gd name="connsiteY35" fmla="*/ 6147201 h 6675633"/>
              <a:gd name="connsiteX36" fmla="*/ 3927341 w 4833822"/>
              <a:gd name="connsiteY36" fmla="*/ 6147201 h 6675633"/>
              <a:gd name="connsiteX37" fmla="*/ 3909418 w 4833822"/>
              <a:gd name="connsiteY37" fmla="*/ 6142494 h 6675633"/>
              <a:gd name="connsiteX38" fmla="*/ 3920171 w 4833822"/>
              <a:gd name="connsiteY38" fmla="*/ 6142494 h 6675633"/>
              <a:gd name="connsiteX39" fmla="*/ 3945252 w 4833822"/>
              <a:gd name="connsiteY39" fmla="*/ 6146611 h 6675633"/>
              <a:gd name="connsiteX40" fmla="*/ 3928739 w 4833822"/>
              <a:gd name="connsiteY40" fmla="*/ 6106611 h 6675633"/>
              <a:gd name="connsiteX41" fmla="*/ 3822967 w 4833822"/>
              <a:gd name="connsiteY41" fmla="*/ 6030513 h 6675633"/>
              <a:gd name="connsiteX42" fmla="*/ 3779366 w 4833822"/>
              <a:gd name="connsiteY42" fmla="*/ 6028218 h 6675633"/>
              <a:gd name="connsiteX43" fmla="*/ 4196131 w 4833822"/>
              <a:gd name="connsiteY43" fmla="*/ 5884472 h 6675633"/>
              <a:gd name="connsiteX44" fmla="*/ 4235548 w 4833822"/>
              <a:gd name="connsiteY44" fmla="*/ 6113837 h 6675633"/>
              <a:gd name="connsiteX45" fmla="*/ 4454163 w 4833822"/>
              <a:gd name="connsiteY45" fmla="*/ 6117419 h 6675633"/>
              <a:gd name="connsiteX46" fmla="*/ 4196131 w 4833822"/>
              <a:gd name="connsiteY46" fmla="*/ 5884472 h 6675633"/>
              <a:gd name="connsiteX47" fmla="*/ 1174995 w 4833822"/>
              <a:gd name="connsiteY47" fmla="*/ 5569094 h 6675633"/>
              <a:gd name="connsiteX48" fmla="*/ 1250253 w 4833822"/>
              <a:gd name="connsiteY48" fmla="*/ 5615686 h 6675633"/>
              <a:gd name="connsiteX49" fmla="*/ 1035224 w 4833822"/>
              <a:gd name="connsiteY49" fmla="*/ 5726779 h 6675633"/>
              <a:gd name="connsiteX50" fmla="*/ 981463 w 4833822"/>
              <a:gd name="connsiteY50" fmla="*/ 5701695 h 6675633"/>
              <a:gd name="connsiteX51" fmla="*/ 1174995 w 4833822"/>
              <a:gd name="connsiteY51" fmla="*/ 5569094 h 6675633"/>
              <a:gd name="connsiteX52" fmla="*/ 3960412 w 4833822"/>
              <a:gd name="connsiteY52" fmla="*/ 5539819 h 6675633"/>
              <a:gd name="connsiteX53" fmla="*/ 4095776 w 4833822"/>
              <a:gd name="connsiteY53" fmla="*/ 5597764 h 6675633"/>
              <a:gd name="connsiteX54" fmla="*/ 4052767 w 4833822"/>
              <a:gd name="connsiteY54" fmla="*/ 5626434 h 6675633"/>
              <a:gd name="connsiteX55" fmla="*/ 3852081 w 4833822"/>
              <a:gd name="connsiteY55" fmla="*/ 5594183 h 6675633"/>
              <a:gd name="connsiteX56" fmla="*/ 3859245 w 4833822"/>
              <a:gd name="connsiteY56" fmla="*/ 5558344 h 6675633"/>
              <a:gd name="connsiteX57" fmla="*/ 3917370 w 4833822"/>
              <a:gd name="connsiteY57" fmla="*/ 5540819 h 6675633"/>
              <a:gd name="connsiteX58" fmla="*/ 3960412 w 4833822"/>
              <a:gd name="connsiteY58" fmla="*/ 5539819 h 6675633"/>
              <a:gd name="connsiteX59" fmla="*/ 2177948 w 4833822"/>
              <a:gd name="connsiteY59" fmla="*/ 5445569 h 6675633"/>
              <a:gd name="connsiteX60" fmla="*/ 2146198 w 4833822"/>
              <a:gd name="connsiteY60" fmla="*/ 5468751 h 6675633"/>
              <a:gd name="connsiteX61" fmla="*/ 1680303 w 4833822"/>
              <a:gd name="connsiteY61" fmla="*/ 6167593 h 6675633"/>
              <a:gd name="connsiteX62" fmla="*/ 1762730 w 4833822"/>
              <a:gd name="connsiteY62" fmla="*/ 6529553 h 6675633"/>
              <a:gd name="connsiteX63" fmla="*/ 1802152 w 4833822"/>
              <a:gd name="connsiteY63" fmla="*/ 6250020 h 6675633"/>
              <a:gd name="connsiteX64" fmla="*/ 2081691 w 4833822"/>
              <a:gd name="connsiteY64" fmla="*/ 6092330 h 6675633"/>
              <a:gd name="connsiteX65" fmla="*/ 1845157 w 4833822"/>
              <a:gd name="connsiteY65" fmla="*/ 6174757 h 6675633"/>
              <a:gd name="connsiteX66" fmla="*/ 1744810 w 4833822"/>
              <a:gd name="connsiteY66" fmla="*/ 6146091 h 6675633"/>
              <a:gd name="connsiteX67" fmla="*/ 2060189 w 4833822"/>
              <a:gd name="connsiteY67" fmla="*/ 5991988 h 6675633"/>
              <a:gd name="connsiteX68" fmla="*/ 2178451 w 4833822"/>
              <a:gd name="connsiteY68" fmla="*/ 5931058 h 6675633"/>
              <a:gd name="connsiteX69" fmla="*/ 2293136 w 4833822"/>
              <a:gd name="connsiteY69" fmla="*/ 5465169 h 6675633"/>
              <a:gd name="connsiteX70" fmla="*/ 1999259 w 4833822"/>
              <a:gd name="connsiteY70" fmla="*/ 5880890 h 6675633"/>
              <a:gd name="connsiteX71" fmla="*/ 2196371 w 4833822"/>
              <a:gd name="connsiteY71" fmla="*/ 5450831 h 6675633"/>
              <a:gd name="connsiteX72" fmla="*/ 2177948 w 4833822"/>
              <a:gd name="connsiteY72" fmla="*/ 5445569 h 6675633"/>
              <a:gd name="connsiteX73" fmla="*/ 2511745 w 4833822"/>
              <a:gd name="connsiteY73" fmla="*/ 5432916 h 6675633"/>
              <a:gd name="connsiteX74" fmla="*/ 2482010 w 4833822"/>
              <a:gd name="connsiteY74" fmla="*/ 5661212 h 6675633"/>
              <a:gd name="connsiteX75" fmla="*/ 2486655 w 4833822"/>
              <a:gd name="connsiteY75" fmla="*/ 5726777 h 6675633"/>
              <a:gd name="connsiteX76" fmla="*/ 2514429 w 4833822"/>
              <a:gd name="connsiteY76" fmla="*/ 5742456 h 6675633"/>
              <a:gd name="connsiteX77" fmla="*/ 2526077 w 4833822"/>
              <a:gd name="connsiteY77" fmla="*/ 5766202 h 6675633"/>
              <a:gd name="connsiteX78" fmla="*/ 2486655 w 4833822"/>
              <a:gd name="connsiteY78" fmla="*/ 5726780 h 6675633"/>
              <a:gd name="connsiteX79" fmla="*/ 2486655 w 4833822"/>
              <a:gd name="connsiteY79" fmla="*/ 5726783 h 6675633"/>
              <a:gd name="connsiteX80" fmla="*/ 2440069 w 4833822"/>
              <a:gd name="connsiteY80" fmla="*/ 6002739 h 6675633"/>
              <a:gd name="connsiteX81" fmla="*/ 2375563 w 4833822"/>
              <a:gd name="connsiteY81" fmla="*/ 5565511 h 6675633"/>
              <a:gd name="connsiteX82" fmla="*/ 2296718 w 4833822"/>
              <a:gd name="connsiteY82" fmla="*/ 5934646 h 6675633"/>
              <a:gd name="connsiteX83" fmla="*/ 2429318 w 4833822"/>
              <a:gd name="connsiteY83" fmla="*/ 6056495 h 6675633"/>
              <a:gd name="connsiteX84" fmla="*/ 2493825 w 4833822"/>
              <a:gd name="connsiteY84" fmla="*/ 5956148 h 6675633"/>
              <a:gd name="connsiteX85" fmla="*/ 2529665 w 4833822"/>
              <a:gd name="connsiteY85" fmla="*/ 5766205 h 6675633"/>
              <a:gd name="connsiteX86" fmla="*/ 2511745 w 4833822"/>
              <a:gd name="connsiteY86" fmla="*/ 5432916 h 6675633"/>
              <a:gd name="connsiteX87" fmla="*/ 2808528 w 4833822"/>
              <a:gd name="connsiteY87" fmla="*/ 5430450 h 6675633"/>
              <a:gd name="connsiteX88" fmla="*/ 2784115 w 4833822"/>
              <a:gd name="connsiteY88" fmla="*/ 5443667 h 6675633"/>
              <a:gd name="connsiteX89" fmla="*/ 2798448 w 4833822"/>
              <a:gd name="connsiteY89" fmla="*/ 5518925 h 6675633"/>
              <a:gd name="connsiteX90" fmla="*/ 2880875 w 4833822"/>
              <a:gd name="connsiteY90" fmla="*/ 5633605 h 6675633"/>
              <a:gd name="connsiteX91" fmla="*/ 3142493 w 4833822"/>
              <a:gd name="connsiteY91" fmla="*/ 5963317 h 6675633"/>
              <a:gd name="connsiteX92" fmla="*/ 2891625 w 4833822"/>
              <a:gd name="connsiteY92" fmla="*/ 5798458 h 6675633"/>
              <a:gd name="connsiteX93" fmla="*/ 2683768 w 4833822"/>
              <a:gd name="connsiteY93" fmla="*/ 5554760 h 6675633"/>
              <a:gd name="connsiteX94" fmla="*/ 2651515 w 4833822"/>
              <a:gd name="connsiteY94" fmla="*/ 5579849 h 6675633"/>
              <a:gd name="connsiteX95" fmla="*/ 2866541 w 4833822"/>
              <a:gd name="connsiteY95" fmla="*/ 5823548 h 6675633"/>
              <a:gd name="connsiteX96" fmla="*/ 3389773 w 4833822"/>
              <a:gd name="connsiteY96" fmla="*/ 6422042 h 6675633"/>
              <a:gd name="connsiteX97" fmla="*/ 3637059 w 4833822"/>
              <a:gd name="connsiteY97" fmla="*/ 6465046 h 6675633"/>
              <a:gd name="connsiteX98" fmla="*/ 3246422 w 4833822"/>
              <a:gd name="connsiteY98" fmla="*/ 6095917 h 6675633"/>
              <a:gd name="connsiteX99" fmla="*/ 3400524 w 4833822"/>
              <a:gd name="connsiteY99" fmla="*/ 6146091 h 6675633"/>
              <a:gd name="connsiteX100" fmla="*/ 3336018 w 4833822"/>
              <a:gd name="connsiteY100" fmla="*/ 5999152 h 6675633"/>
              <a:gd name="connsiteX101" fmla="*/ 3095901 w 4833822"/>
              <a:gd name="connsiteY101" fmla="*/ 5737539 h 6675633"/>
              <a:gd name="connsiteX102" fmla="*/ 2862954 w 4833822"/>
              <a:gd name="connsiteY102" fmla="*/ 5468751 h 6675633"/>
              <a:gd name="connsiteX103" fmla="*/ 2808528 w 4833822"/>
              <a:gd name="connsiteY103" fmla="*/ 5430450 h 6675633"/>
              <a:gd name="connsiteX104" fmla="*/ 1587125 w 4833822"/>
              <a:gd name="connsiteY104" fmla="*/ 5386325 h 6675633"/>
              <a:gd name="connsiteX105" fmla="*/ 798688 w 4833822"/>
              <a:gd name="connsiteY105" fmla="*/ 5594188 h 6675633"/>
              <a:gd name="connsiteX106" fmla="*/ 780768 w 4833822"/>
              <a:gd name="connsiteY106" fmla="*/ 6217766 h 6675633"/>
              <a:gd name="connsiteX107" fmla="*/ 791519 w 4833822"/>
              <a:gd name="connsiteY107" fmla="*/ 6024242 h 6675633"/>
              <a:gd name="connsiteX108" fmla="*/ 709092 w 4833822"/>
              <a:gd name="connsiteY108" fmla="*/ 5662276 h 6675633"/>
              <a:gd name="connsiteX109" fmla="*/ 368634 w 4833822"/>
              <a:gd name="connsiteY109" fmla="*/ 5673027 h 6675633"/>
              <a:gd name="connsiteX110" fmla="*/ 332793 w 4833822"/>
              <a:gd name="connsiteY110" fmla="*/ 5698117 h 6675633"/>
              <a:gd name="connsiteX111" fmla="*/ 368634 w 4833822"/>
              <a:gd name="connsiteY111" fmla="*/ 5712450 h 6675633"/>
              <a:gd name="connsiteX112" fmla="*/ 350714 w 4833822"/>
              <a:gd name="connsiteY112" fmla="*/ 6013490 h 6675633"/>
              <a:gd name="connsiteX113" fmla="*/ 447479 w 4833822"/>
              <a:gd name="connsiteY113" fmla="*/ 6077997 h 6675633"/>
              <a:gd name="connsiteX114" fmla="*/ 486896 w 4833822"/>
              <a:gd name="connsiteY114" fmla="*/ 5977650 h 6675633"/>
              <a:gd name="connsiteX115" fmla="*/ 468981 w 4833822"/>
              <a:gd name="connsiteY115" fmla="*/ 5859383 h 6675633"/>
              <a:gd name="connsiteX116" fmla="*/ 372216 w 4833822"/>
              <a:gd name="connsiteY116" fmla="*/ 5966899 h 6675633"/>
              <a:gd name="connsiteX117" fmla="*/ 382967 w 4833822"/>
              <a:gd name="connsiteY117" fmla="*/ 5816378 h 6675633"/>
              <a:gd name="connsiteX118" fmla="*/ 497647 w 4833822"/>
              <a:gd name="connsiteY118" fmla="*/ 5776956 h 6675633"/>
              <a:gd name="connsiteX119" fmla="*/ 569323 w 4833822"/>
              <a:gd name="connsiteY119" fmla="*/ 5891641 h 6675633"/>
              <a:gd name="connsiteX120" fmla="*/ 580074 w 4833822"/>
              <a:gd name="connsiteY120" fmla="*/ 6103081 h 6675633"/>
              <a:gd name="connsiteX121" fmla="*/ 612332 w 4833822"/>
              <a:gd name="connsiteY121" fmla="*/ 5859383 h 6675633"/>
              <a:gd name="connsiteX122" fmla="*/ 497647 w 4833822"/>
              <a:gd name="connsiteY122" fmla="*/ 5626436 h 6675633"/>
              <a:gd name="connsiteX123" fmla="*/ 730594 w 4833822"/>
              <a:gd name="connsiteY123" fmla="*/ 6031405 h 6675633"/>
              <a:gd name="connsiteX124" fmla="*/ 547826 w 4833822"/>
              <a:gd name="connsiteY124" fmla="*/ 6196264 h 6675633"/>
              <a:gd name="connsiteX125" fmla="*/ 834528 w 4833822"/>
              <a:gd name="connsiteY125" fmla="*/ 6228517 h 6675633"/>
              <a:gd name="connsiteX126" fmla="*/ 1533370 w 4833822"/>
              <a:gd name="connsiteY126" fmla="*/ 5712450 h 6675633"/>
              <a:gd name="connsiteX127" fmla="*/ 1633712 w 4833822"/>
              <a:gd name="connsiteY127" fmla="*/ 5579849 h 6675633"/>
              <a:gd name="connsiteX128" fmla="*/ 1142733 w 4833822"/>
              <a:gd name="connsiteY128" fmla="*/ 5895223 h 6675633"/>
              <a:gd name="connsiteX129" fmla="*/ 1031635 w 4833822"/>
              <a:gd name="connsiteY129" fmla="*/ 5923895 h 6675633"/>
              <a:gd name="connsiteX130" fmla="*/ 1096142 w 4833822"/>
              <a:gd name="connsiteY130" fmla="*/ 5823548 h 6675633"/>
              <a:gd name="connsiteX131" fmla="*/ 1587125 w 4833822"/>
              <a:gd name="connsiteY131" fmla="*/ 5386325 h 6675633"/>
              <a:gd name="connsiteX132" fmla="*/ 3072607 w 4833822"/>
              <a:gd name="connsiteY132" fmla="*/ 5377365 h 6675633"/>
              <a:gd name="connsiteX133" fmla="*/ 2988391 w 4833822"/>
              <a:gd name="connsiteY133" fmla="*/ 5411409 h 6675633"/>
              <a:gd name="connsiteX134" fmla="*/ 3038564 w 4833822"/>
              <a:gd name="connsiteY134" fmla="*/ 5522507 h 6675633"/>
              <a:gd name="connsiteX135" fmla="*/ 3407693 w 4833822"/>
              <a:gd name="connsiteY135" fmla="*/ 5938228 h 6675633"/>
              <a:gd name="connsiteX136" fmla="*/ 3576134 w 4833822"/>
              <a:gd name="connsiteY136" fmla="*/ 5977650 h 6675633"/>
              <a:gd name="connsiteX137" fmla="*/ 4002606 w 4833822"/>
              <a:gd name="connsiteY137" fmla="*/ 6081579 h 6675633"/>
              <a:gd name="connsiteX138" fmla="*/ 4124455 w 4833822"/>
              <a:gd name="connsiteY138" fmla="*/ 6164006 h 6675633"/>
              <a:gd name="connsiteX139" fmla="*/ 3586885 w 4833822"/>
              <a:gd name="connsiteY139" fmla="*/ 5615685 h 6675633"/>
              <a:gd name="connsiteX140" fmla="*/ 3339600 w 4833822"/>
              <a:gd name="connsiteY140" fmla="*/ 5472333 h 6675633"/>
              <a:gd name="connsiteX141" fmla="*/ 3551045 w 4833822"/>
              <a:gd name="connsiteY141" fmla="*/ 5647943 h 6675633"/>
              <a:gd name="connsiteX142" fmla="*/ 3658561 w 4833822"/>
              <a:gd name="connsiteY142" fmla="*/ 5830717 h 6675633"/>
              <a:gd name="connsiteX143" fmla="*/ 3536712 w 4833822"/>
              <a:gd name="connsiteY143" fmla="*/ 5755454 h 6675633"/>
              <a:gd name="connsiteX144" fmla="*/ 3167577 w 4833822"/>
              <a:gd name="connsiteY144" fmla="*/ 5418578 h 6675633"/>
              <a:gd name="connsiteX145" fmla="*/ 3072607 w 4833822"/>
              <a:gd name="connsiteY145" fmla="*/ 5377365 h 6675633"/>
              <a:gd name="connsiteX146" fmla="*/ 1497530 w 4833822"/>
              <a:gd name="connsiteY146" fmla="*/ 5289565 h 6675633"/>
              <a:gd name="connsiteX147" fmla="*/ 644585 w 4833822"/>
              <a:gd name="connsiteY147" fmla="*/ 5414996 h 6675633"/>
              <a:gd name="connsiteX148" fmla="*/ 404469 w 4833822"/>
              <a:gd name="connsiteY148" fmla="*/ 5490253 h 6675633"/>
              <a:gd name="connsiteX149" fmla="*/ 218113 w 4833822"/>
              <a:gd name="connsiteY149" fmla="*/ 5644356 h 6675633"/>
              <a:gd name="connsiteX150" fmla="*/ 347132 w 4833822"/>
              <a:gd name="connsiteY150" fmla="*/ 6164006 h 6675633"/>
              <a:gd name="connsiteX151" fmla="*/ 218113 w 4833822"/>
              <a:gd name="connsiteY151" fmla="*/ 5798458 h 6675633"/>
              <a:gd name="connsiteX152" fmla="*/ 289789 w 4833822"/>
              <a:gd name="connsiteY152" fmla="*/ 5690947 h 6675633"/>
              <a:gd name="connsiteX153" fmla="*/ 271869 w 4833822"/>
              <a:gd name="connsiteY153" fmla="*/ 5676614 h 6675633"/>
              <a:gd name="connsiteX154" fmla="*/ 304127 w 4833822"/>
              <a:gd name="connsiteY154" fmla="*/ 5583431 h 6675633"/>
              <a:gd name="connsiteX155" fmla="*/ 400887 w 4833822"/>
              <a:gd name="connsiteY155" fmla="*/ 5501005 h 6675633"/>
              <a:gd name="connsiteX156" fmla="*/ 404469 w 4833822"/>
              <a:gd name="connsiteY156" fmla="*/ 5493835 h 6675633"/>
              <a:gd name="connsiteX157" fmla="*/ 408056 w 4833822"/>
              <a:gd name="connsiteY157" fmla="*/ 5493835 h 6675633"/>
              <a:gd name="connsiteX158" fmla="*/ 569323 w 4833822"/>
              <a:gd name="connsiteY158" fmla="*/ 5450831 h 6675633"/>
              <a:gd name="connsiteX159" fmla="*/ 777186 w 4833822"/>
              <a:gd name="connsiteY159" fmla="*/ 5561929 h 6675633"/>
              <a:gd name="connsiteX160" fmla="*/ 1250249 w 4833822"/>
              <a:gd name="connsiteY160" fmla="*/ 5393488 h 6675633"/>
              <a:gd name="connsiteX161" fmla="*/ 1497530 w 4833822"/>
              <a:gd name="connsiteY161" fmla="*/ 5289565 h 6675633"/>
              <a:gd name="connsiteX162" fmla="*/ 3393360 w 4833822"/>
              <a:gd name="connsiteY162" fmla="*/ 5248795 h 6675633"/>
              <a:gd name="connsiteX163" fmla="*/ 3271511 w 4833822"/>
              <a:gd name="connsiteY163" fmla="*/ 5285978 h 6675633"/>
              <a:gd name="connsiteX164" fmla="*/ 3486538 w 4833822"/>
              <a:gd name="connsiteY164" fmla="*/ 5414996 h 6675633"/>
              <a:gd name="connsiteX165" fmla="*/ 4092197 w 4833822"/>
              <a:gd name="connsiteY165" fmla="*/ 5748290 h 6675633"/>
              <a:gd name="connsiteX166" fmla="*/ 3873588 w 4833822"/>
              <a:gd name="connsiteY166" fmla="*/ 5748290 h 6675633"/>
              <a:gd name="connsiteX167" fmla="*/ 4002606 w 4833822"/>
              <a:gd name="connsiteY167" fmla="*/ 5877303 h 6675633"/>
              <a:gd name="connsiteX168" fmla="*/ 4106535 w 4833822"/>
              <a:gd name="connsiteY168" fmla="*/ 5848632 h 6675633"/>
              <a:gd name="connsiteX169" fmla="*/ 4325144 w 4833822"/>
              <a:gd name="connsiteY169" fmla="*/ 5522507 h 6675633"/>
              <a:gd name="connsiteX170" fmla="*/ 4038441 w 4833822"/>
              <a:gd name="connsiteY170" fmla="*/ 5432916 h 6675633"/>
              <a:gd name="connsiteX171" fmla="*/ 3624178 w 4833822"/>
              <a:gd name="connsiteY171" fmla="*/ 5419304 h 6675633"/>
              <a:gd name="connsiteX172" fmla="*/ 3486739 w 4833822"/>
              <a:gd name="connsiteY172" fmla="*/ 5393525 h 6675633"/>
              <a:gd name="connsiteX173" fmla="*/ 3486739 w 4833822"/>
              <a:gd name="connsiteY173" fmla="*/ 5397520 h 6675633"/>
              <a:gd name="connsiteX174" fmla="*/ 3485394 w 4833822"/>
              <a:gd name="connsiteY174" fmla="*/ 5394831 h 6675633"/>
              <a:gd name="connsiteX175" fmla="*/ 3486706 w 4833822"/>
              <a:gd name="connsiteY175" fmla="*/ 5393519 h 6675633"/>
              <a:gd name="connsiteX176" fmla="*/ 3486538 w 4833822"/>
              <a:gd name="connsiteY176" fmla="*/ 5393488 h 6675633"/>
              <a:gd name="connsiteX177" fmla="*/ 3543876 w 4833822"/>
              <a:gd name="connsiteY177" fmla="*/ 5332564 h 6675633"/>
              <a:gd name="connsiteX178" fmla="*/ 4518674 w 4833822"/>
              <a:gd name="connsiteY178" fmla="*/ 5479502 h 6675633"/>
              <a:gd name="connsiteX179" fmla="*/ 4328731 w 4833822"/>
              <a:gd name="connsiteY179" fmla="*/ 5676614 h 6675633"/>
              <a:gd name="connsiteX180" fmla="*/ 4457745 w 4833822"/>
              <a:gd name="connsiteY180" fmla="*/ 5604933 h 6675633"/>
              <a:gd name="connsiteX181" fmla="*/ 4579599 w 4833822"/>
              <a:gd name="connsiteY181" fmla="*/ 5597770 h 6675633"/>
              <a:gd name="connsiteX182" fmla="*/ 4500754 w 4833822"/>
              <a:gd name="connsiteY182" fmla="*/ 5676614 h 6675633"/>
              <a:gd name="connsiteX183" fmla="*/ 4314393 w 4833822"/>
              <a:gd name="connsiteY183" fmla="*/ 5909562 h 6675633"/>
              <a:gd name="connsiteX184" fmla="*/ 4346651 w 4833822"/>
              <a:gd name="connsiteY184" fmla="*/ 5974068 h 6675633"/>
              <a:gd name="connsiteX185" fmla="*/ 4403989 w 4833822"/>
              <a:gd name="connsiteY185" fmla="*/ 5923895 h 6675633"/>
              <a:gd name="connsiteX186" fmla="*/ 4482833 w 4833822"/>
              <a:gd name="connsiteY186" fmla="*/ 5733952 h 6675633"/>
              <a:gd name="connsiteX187" fmla="*/ 4590350 w 4833822"/>
              <a:gd name="connsiteY187" fmla="*/ 5712450 h 6675633"/>
              <a:gd name="connsiteX188" fmla="*/ 4608265 w 4833822"/>
              <a:gd name="connsiteY188" fmla="*/ 5794876 h 6675633"/>
              <a:gd name="connsiteX189" fmla="*/ 4608265 w 4833822"/>
              <a:gd name="connsiteY189" fmla="*/ 5798458 h 6675633"/>
              <a:gd name="connsiteX190" fmla="*/ 4421909 w 4833822"/>
              <a:gd name="connsiteY190" fmla="*/ 6009903 h 6675633"/>
              <a:gd name="connsiteX191" fmla="*/ 4608265 w 4833822"/>
              <a:gd name="connsiteY191" fmla="*/ 5798458 h 6675633"/>
              <a:gd name="connsiteX192" fmla="*/ 4611852 w 4833822"/>
              <a:gd name="connsiteY192" fmla="*/ 5794876 h 6675633"/>
              <a:gd name="connsiteX193" fmla="*/ 4611852 w 4833822"/>
              <a:gd name="connsiteY193" fmla="*/ 5791294 h 6675633"/>
              <a:gd name="connsiteX194" fmla="*/ 4694279 w 4833822"/>
              <a:gd name="connsiteY194" fmla="*/ 5776956 h 6675633"/>
              <a:gd name="connsiteX195" fmla="*/ 4651275 w 4833822"/>
              <a:gd name="connsiteY195" fmla="*/ 5601352 h 6675633"/>
              <a:gd name="connsiteX196" fmla="*/ 4572429 w 4833822"/>
              <a:gd name="connsiteY196" fmla="*/ 5483084 h 6675633"/>
              <a:gd name="connsiteX197" fmla="*/ 4583181 w 4833822"/>
              <a:gd name="connsiteY197" fmla="*/ 5389907 h 6675633"/>
              <a:gd name="connsiteX198" fmla="*/ 4436247 w 4833822"/>
              <a:gd name="connsiteY198" fmla="*/ 5343320 h 6675633"/>
              <a:gd name="connsiteX199" fmla="*/ 3504459 w 4833822"/>
              <a:gd name="connsiteY199" fmla="*/ 5257306 h 6675633"/>
              <a:gd name="connsiteX200" fmla="*/ 3393360 w 4833822"/>
              <a:gd name="connsiteY200" fmla="*/ 5248795 h 6675633"/>
              <a:gd name="connsiteX201" fmla="*/ 655337 w 4833822"/>
              <a:gd name="connsiteY201" fmla="*/ 5117537 h 6675633"/>
              <a:gd name="connsiteX202" fmla="*/ 637416 w 4833822"/>
              <a:gd name="connsiteY202" fmla="*/ 5174880 h 6675633"/>
              <a:gd name="connsiteX203" fmla="*/ 863200 w 4833822"/>
              <a:gd name="connsiteY203" fmla="*/ 5278809 h 6675633"/>
              <a:gd name="connsiteX204" fmla="*/ 734181 w 4833822"/>
              <a:gd name="connsiteY204" fmla="*/ 5139044 h 6675633"/>
              <a:gd name="connsiteX205" fmla="*/ 655337 w 4833822"/>
              <a:gd name="connsiteY205" fmla="*/ 5117537 h 6675633"/>
              <a:gd name="connsiteX206" fmla="*/ 465399 w 4833822"/>
              <a:gd name="connsiteY206" fmla="*/ 5078120 h 6675633"/>
              <a:gd name="connsiteX207" fmla="*/ 465399 w 4833822"/>
              <a:gd name="connsiteY207" fmla="*/ 5278809 h 6675633"/>
              <a:gd name="connsiteX208" fmla="*/ 501234 w 4833822"/>
              <a:gd name="connsiteY208" fmla="*/ 5336151 h 6675633"/>
              <a:gd name="connsiteX209" fmla="*/ 554990 w 4833822"/>
              <a:gd name="connsiteY209" fmla="*/ 5282396 h 6675633"/>
              <a:gd name="connsiteX210" fmla="*/ 465399 w 4833822"/>
              <a:gd name="connsiteY210" fmla="*/ 5078120 h 6675633"/>
              <a:gd name="connsiteX211" fmla="*/ 4325169 w 4833822"/>
              <a:gd name="connsiteY211" fmla="*/ 4997223 h 6675633"/>
              <a:gd name="connsiteX212" fmla="*/ 3959602 w 4833822"/>
              <a:gd name="connsiteY212" fmla="*/ 5203551 h 6675633"/>
              <a:gd name="connsiteX213" fmla="*/ 4360985 w 4833822"/>
              <a:gd name="connsiteY213" fmla="*/ 5113955 h 6675633"/>
              <a:gd name="connsiteX214" fmla="*/ 4278558 w 4833822"/>
              <a:gd name="connsiteY214" fmla="*/ 5225053 h 6675633"/>
              <a:gd name="connsiteX215" fmla="*/ 4454163 w 4833822"/>
              <a:gd name="connsiteY215" fmla="*/ 5178462 h 6675633"/>
              <a:gd name="connsiteX216" fmla="*/ 4368153 w 4833822"/>
              <a:gd name="connsiteY216" fmla="*/ 5002857 h 6675633"/>
              <a:gd name="connsiteX217" fmla="*/ 4325169 w 4833822"/>
              <a:gd name="connsiteY217" fmla="*/ 4997223 h 6675633"/>
              <a:gd name="connsiteX218" fmla="*/ 4156709 w 4833822"/>
              <a:gd name="connsiteY218" fmla="*/ 4963435 h 6675633"/>
              <a:gd name="connsiteX219" fmla="*/ 3748157 w 4833822"/>
              <a:gd name="connsiteY219" fmla="*/ 5045861 h 6675633"/>
              <a:gd name="connsiteX220" fmla="*/ 3529543 w 4833822"/>
              <a:gd name="connsiteY220" fmla="*/ 5167710 h 6675633"/>
              <a:gd name="connsiteX221" fmla="*/ 3805494 w 4833822"/>
              <a:gd name="connsiteY221" fmla="*/ 5070951 h 6675633"/>
              <a:gd name="connsiteX222" fmla="*/ 4156709 w 4833822"/>
              <a:gd name="connsiteY222" fmla="*/ 4963435 h 6675633"/>
              <a:gd name="connsiteX223" fmla="*/ 399937 w 4833822"/>
              <a:gd name="connsiteY223" fmla="*/ 4919647 h 6675633"/>
              <a:gd name="connsiteX224" fmla="*/ 210944 w 4833822"/>
              <a:gd name="connsiteY224" fmla="*/ 4999275 h 6675633"/>
              <a:gd name="connsiteX225" fmla="*/ 124936 w 4833822"/>
              <a:gd name="connsiteY225" fmla="*/ 5142626 h 6675633"/>
              <a:gd name="connsiteX226" fmla="*/ 275451 w 4833822"/>
              <a:gd name="connsiteY226" fmla="*/ 5135457 h 6675633"/>
              <a:gd name="connsiteX227" fmla="*/ 304127 w 4833822"/>
              <a:gd name="connsiteY227" fmla="*/ 5153377 h 6675633"/>
              <a:gd name="connsiteX228" fmla="*/ 271869 w 4833822"/>
              <a:gd name="connsiteY228" fmla="*/ 5389907 h 6675633"/>
              <a:gd name="connsiteX229" fmla="*/ 311291 w 4833822"/>
              <a:gd name="connsiteY229" fmla="*/ 5232222 h 6675633"/>
              <a:gd name="connsiteX230" fmla="*/ 243203 w 4833822"/>
              <a:gd name="connsiteY230" fmla="*/ 5024359 h 6675633"/>
              <a:gd name="connsiteX231" fmla="*/ 1214409 w 4833822"/>
              <a:gd name="connsiteY231" fmla="*/ 5002857 h 6675633"/>
              <a:gd name="connsiteX232" fmla="*/ 465399 w 4833822"/>
              <a:gd name="connsiteY232" fmla="*/ 4920430 h 6675633"/>
              <a:gd name="connsiteX233" fmla="*/ 399937 w 4833822"/>
              <a:gd name="connsiteY233" fmla="*/ 4919647 h 6675633"/>
              <a:gd name="connsiteX234" fmla="*/ 2524908 w 4833822"/>
              <a:gd name="connsiteY234" fmla="*/ 3785348 h 6675633"/>
              <a:gd name="connsiteX235" fmla="*/ 2732856 w 4833822"/>
              <a:gd name="connsiteY235" fmla="*/ 4427267 h 6675633"/>
              <a:gd name="connsiteX236" fmla="*/ 2775802 w 4833822"/>
              <a:gd name="connsiteY236" fmla="*/ 4497336 h 6675633"/>
              <a:gd name="connsiteX237" fmla="*/ 2823267 w 4833822"/>
              <a:gd name="connsiteY237" fmla="*/ 4420486 h 6675633"/>
              <a:gd name="connsiteX238" fmla="*/ 2879774 w 4833822"/>
              <a:gd name="connsiteY238" fmla="*/ 4210280 h 6675633"/>
              <a:gd name="connsiteX239" fmla="*/ 2920458 w 4833822"/>
              <a:gd name="connsiteY239" fmla="*/ 4743705 h 6675633"/>
              <a:gd name="connsiteX240" fmla="*/ 3132925 w 4833822"/>
              <a:gd name="connsiteY240" fmla="*/ 4684938 h 6675633"/>
              <a:gd name="connsiteX241" fmla="*/ 2879774 w 4833822"/>
              <a:gd name="connsiteY241" fmla="*/ 5060146 h 6675633"/>
              <a:gd name="connsiteX242" fmla="*/ 2131619 w 4833822"/>
              <a:gd name="connsiteY242" fmla="*/ 5008160 h 6675633"/>
              <a:gd name="connsiteX243" fmla="*/ 1894289 w 4833822"/>
              <a:gd name="connsiteY243" fmla="*/ 4657816 h 6675633"/>
              <a:gd name="connsiteX244" fmla="*/ 2075111 w 4833822"/>
              <a:gd name="connsiteY244" fmla="*/ 4745967 h 6675633"/>
              <a:gd name="connsiteX245" fmla="*/ 2086414 w 4833822"/>
              <a:gd name="connsiteY245" fmla="*/ 4230622 h 6675633"/>
              <a:gd name="connsiteX246" fmla="*/ 2163263 w 4833822"/>
              <a:gd name="connsiteY246" fmla="*/ 4375281 h 6675633"/>
              <a:gd name="connsiteX247" fmla="*/ 2224289 w 4833822"/>
              <a:gd name="connsiteY247" fmla="*/ 4420486 h 6675633"/>
              <a:gd name="connsiteX248" fmla="*/ 2242372 w 4833822"/>
              <a:gd name="connsiteY248" fmla="*/ 4357198 h 6675633"/>
              <a:gd name="connsiteX249" fmla="*/ 2524908 w 4833822"/>
              <a:gd name="connsiteY249" fmla="*/ 3785348 h 6675633"/>
              <a:gd name="connsiteX250" fmla="*/ 2540406 w 4833822"/>
              <a:gd name="connsiteY250" fmla="*/ 2978007 h 6675633"/>
              <a:gd name="connsiteX251" fmla="*/ 2092432 w 4833822"/>
              <a:gd name="connsiteY251" fmla="*/ 3884704 h 6675633"/>
              <a:gd name="connsiteX252" fmla="*/ 2063761 w 4833822"/>
              <a:gd name="connsiteY252" fmla="*/ 3985051 h 6675633"/>
              <a:gd name="connsiteX253" fmla="*/ 1967001 w 4833822"/>
              <a:gd name="connsiteY253" fmla="*/ 3913375 h 6675633"/>
              <a:gd name="connsiteX254" fmla="*/ 1845152 w 4833822"/>
              <a:gd name="connsiteY254" fmla="*/ 3684011 h 6675633"/>
              <a:gd name="connsiteX255" fmla="*/ 1827232 w 4833822"/>
              <a:gd name="connsiteY255" fmla="*/ 4501118 h 6675633"/>
              <a:gd name="connsiteX256" fmla="*/ 1540529 w 4833822"/>
              <a:gd name="connsiteY256" fmla="*/ 4361349 h 6675633"/>
              <a:gd name="connsiteX257" fmla="*/ 1916828 w 4833822"/>
              <a:gd name="connsiteY257" fmla="*/ 4916838 h 6675633"/>
              <a:gd name="connsiteX258" fmla="*/ 3103066 w 4833822"/>
              <a:gd name="connsiteY258" fmla="*/ 4999265 h 6675633"/>
              <a:gd name="connsiteX259" fmla="*/ 3504448 w 4833822"/>
              <a:gd name="connsiteY259" fmla="*/ 4404353 h 6675633"/>
              <a:gd name="connsiteX260" fmla="*/ 3167572 w 4833822"/>
              <a:gd name="connsiteY260" fmla="*/ 4497531 h 6675633"/>
              <a:gd name="connsiteX261" fmla="*/ 3103066 w 4833822"/>
              <a:gd name="connsiteY261" fmla="*/ 3651757 h 6675633"/>
              <a:gd name="connsiteX262" fmla="*/ 3013470 w 4833822"/>
              <a:gd name="connsiteY262" fmla="*/ 3985051 h 6675633"/>
              <a:gd name="connsiteX263" fmla="*/ 2938212 w 4833822"/>
              <a:gd name="connsiteY263" fmla="*/ 4106900 h 6675633"/>
              <a:gd name="connsiteX264" fmla="*/ 2870119 w 4833822"/>
              <a:gd name="connsiteY264" fmla="*/ 3995802 h 6675633"/>
              <a:gd name="connsiteX265" fmla="*/ 2540406 w 4833822"/>
              <a:gd name="connsiteY265" fmla="*/ 2978007 h 6675633"/>
              <a:gd name="connsiteX266" fmla="*/ 357884 w 4833822"/>
              <a:gd name="connsiteY266" fmla="*/ 2906336 h 6675633"/>
              <a:gd name="connsiteX267" fmla="*/ 422396 w 4833822"/>
              <a:gd name="connsiteY267" fmla="*/ 2988763 h 6675633"/>
              <a:gd name="connsiteX268" fmla="*/ 522738 w 4833822"/>
              <a:gd name="connsiteY268" fmla="*/ 3490494 h 6675633"/>
              <a:gd name="connsiteX269" fmla="*/ 490485 w 4833822"/>
              <a:gd name="connsiteY269" fmla="*/ 3630264 h 6675633"/>
              <a:gd name="connsiteX270" fmla="*/ 386555 w 4833822"/>
              <a:gd name="connsiteY270" fmla="*/ 3529917 h 6675633"/>
              <a:gd name="connsiteX271" fmla="*/ 286208 w 4833822"/>
              <a:gd name="connsiteY271" fmla="*/ 2988763 h 6675633"/>
              <a:gd name="connsiteX272" fmla="*/ 357884 w 4833822"/>
              <a:gd name="connsiteY272" fmla="*/ 2906336 h 6675633"/>
              <a:gd name="connsiteX273" fmla="*/ 4036204 w 4833822"/>
              <a:gd name="connsiteY273" fmla="*/ 1488945 h 6675633"/>
              <a:gd name="connsiteX274" fmla="*/ 4110123 w 4833822"/>
              <a:gd name="connsiteY274" fmla="*/ 1551660 h 6675633"/>
              <a:gd name="connsiteX275" fmla="*/ 4063531 w 4833822"/>
              <a:gd name="connsiteY275" fmla="*/ 2361604 h 6675633"/>
              <a:gd name="connsiteX276" fmla="*/ 3938100 w 4833822"/>
              <a:gd name="connsiteY276" fmla="*/ 2049810 h 6675633"/>
              <a:gd name="connsiteX277" fmla="*/ 3970353 w 4833822"/>
              <a:gd name="connsiteY277" fmla="*/ 1555247 h 6675633"/>
              <a:gd name="connsiteX278" fmla="*/ 4036204 w 4833822"/>
              <a:gd name="connsiteY278" fmla="*/ 1488945 h 6675633"/>
              <a:gd name="connsiteX279" fmla="*/ 915320 w 4833822"/>
              <a:gd name="connsiteY279" fmla="*/ 1230516 h 6675633"/>
              <a:gd name="connsiteX280" fmla="*/ 1020430 w 4833822"/>
              <a:gd name="connsiteY280" fmla="*/ 1911278 h 6675633"/>
              <a:gd name="connsiteX281" fmla="*/ 811383 w 4833822"/>
              <a:gd name="connsiteY281" fmla="*/ 1871692 h 6675633"/>
              <a:gd name="connsiteX282" fmla="*/ 915320 w 4833822"/>
              <a:gd name="connsiteY282" fmla="*/ 1230516 h 6675633"/>
              <a:gd name="connsiteX283" fmla="*/ 2447237 w 4833822"/>
              <a:gd name="connsiteY283" fmla="*/ 95742 h 6675633"/>
              <a:gd name="connsiteX284" fmla="*/ 2465153 w 4833822"/>
              <a:gd name="connsiteY284" fmla="*/ 150394 h 6675633"/>
              <a:gd name="connsiteX285" fmla="*/ 2908975 w 4833822"/>
              <a:gd name="connsiteY285" fmla="*/ 1283064 h 6675633"/>
              <a:gd name="connsiteX286" fmla="*/ 3113822 w 4833822"/>
              <a:gd name="connsiteY286" fmla="*/ 2332928 h 6675633"/>
              <a:gd name="connsiteX287" fmla="*/ 3282263 w 4833822"/>
              <a:gd name="connsiteY287" fmla="*/ 1652006 h 6675633"/>
              <a:gd name="connsiteX288" fmla="*/ 3257173 w 4833822"/>
              <a:gd name="connsiteY288" fmla="*/ 1512237 h 6675633"/>
              <a:gd name="connsiteX289" fmla="*/ 3278681 w 4833822"/>
              <a:gd name="connsiteY289" fmla="*/ 1422641 h 6675633"/>
              <a:gd name="connsiteX290" fmla="*/ 3361107 w 4833822"/>
              <a:gd name="connsiteY290" fmla="*/ 1479984 h 6675633"/>
              <a:gd name="connsiteX291" fmla="*/ 3884339 w 4833822"/>
              <a:gd name="connsiteY291" fmla="*/ 2791654 h 6675633"/>
              <a:gd name="connsiteX292" fmla="*/ 3776823 w 4833822"/>
              <a:gd name="connsiteY292" fmla="*/ 3411649 h 6675633"/>
              <a:gd name="connsiteX293" fmla="*/ 4002606 w 4833822"/>
              <a:gd name="connsiteY293" fmla="*/ 3193040 h 6675633"/>
              <a:gd name="connsiteX294" fmla="*/ 4059943 w 4833822"/>
              <a:gd name="connsiteY294" fmla="*/ 3128529 h 6675633"/>
              <a:gd name="connsiteX295" fmla="*/ 4117286 w 4833822"/>
              <a:gd name="connsiteY295" fmla="*/ 3203791 h 6675633"/>
              <a:gd name="connsiteX296" fmla="*/ 4131625 w 4833822"/>
              <a:gd name="connsiteY296" fmla="*/ 4017313 h 6675633"/>
              <a:gd name="connsiteX297" fmla="*/ 3755321 w 4833822"/>
              <a:gd name="connsiteY297" fmla="*/ 4848755 h 6675633"/>
              <a:gd name="connsiteX298" fmla="*/ 3723067 w 4833822"/>
              <a:gd name="connsiteY298" fmla="*/ 4924012 h 6675633"/>
              <a:gd name="connsiteX299" fmla="*/ 4099366 w 4833822"/>
              <a:gd name="connsiteY299" fmla="*/ 4863088 h 6675633"/>
              <a:gd name="connsiteX300" fmla="*/ 4550927 w 4833822"/>
              <a:gd name="connsiteY300" fmla="*/ 5214302 h 6675633"/>
              <a:gd name="connsiteX301" fmla="*/ 4604683 w 4833822"/>
              <a:gd name="connsiteY301" fmla="*/ 5314649 h 6675633"/>
              <a:gd name="connsiteX302" fmla="*/ 4576011 w 4833822"/>
              <a:gd name="connsiteY302" fmla="*/ 6156842 h 6675633"/>
              <a:gd name="connsiteX303" fmla="*/ 4432660 w 4833822"/>
              <a:gd name="connsiteY303" fmla="*/ 6217766 h 6675633"/>
              <a:gd name="connsiteX304" fmla="*/ 3999019 w 4833822"/>
              <a:gd name="connsiteY304" fmla="*/ 6450713 h 6675633"/>
              <a:gd name="connsiteX305" fmla="*/ 3192667 w 4833822"/>
              <a:gd name="connsiteY305" fmla="*/ 6382620 h 6675633"/>
              <a:gd name="connsiteX306" fmla="*/ 2662265 w 4833822"/>
              <a:gd name="connsiteY306" fmla="*/ 5751872 h 6675633"/>
              <a:gd name="connsiteX307" fmla="*/ 2680186 w 4833822"/>
              <a:gd name="connsiteY307" fmla="*/ 6070828 h 6675633"/>
              <a:gd name="connsiteX308" fmla="*/ 2655096 w 4833822"/>
              <a:gd name="connsiteY308" fmla="*/ 6382620 h 6675633"/>
              <a:gd name="connsiteX309" fmla="*/ 2063771 w 4833822"/>
              <a:gd name="connsiteY309" fmla="*/ 6669322 h 6675633"/>
              <a:gd name="connsiteX310" fmla="*/ 1827242 w 4833822"/>
              <a:gd name="connsiteY310" fmla="*/ 6619149 h 6675633"/>
              <a:gd name="connsiteX311" fmla="*/ 1594295 w 4833822"/>
              <a:gd name="connsiteY311" fmla="*/ 6077997 h 6675633"/>
              <a:gd name="connsiteX312" fmla="*/ 1952673 w 4833822"/>
              <a:gd name="connsiteY312" fmla="*/ 5544009 h 6675633"/>
              <a:gd name="connsiteX313" fmla="*/ 2020761 w 4833822"/>
              <a:gd name="connsiteY313" fmla="*/ 5411409 h 6675633"/>
              <a:gd name="connsiteX314" fmla="*/ 1841575 w 4833822"/>
              <a:gd name="connsiteY314" fmla="*/ 5554760 h 6675633"/>
              <a:gd name="connsiteX315" fmla="*/ 884697 w 4833822"/>
              <a:gd name="connsiteY315" fmla="*/ 6300193 h 6675633"/>
              <a:gd name="connsiteX316" fmla="*/ 547826 w 4833822"/>
              <a:gd name="connsiteY316" fmla="*/ 6332446 h 6675633"/>
              <a:gd name="connsiteX317" fmla="*/ 357883 w 4833822"/>
              <a:gd name="connsiteY317" fmla="*/ 6275109 h 6675633"/>
              <a:gd name="connsiteX318" fmla="*/ 89095 w 4833822"/>
              <a:gd name="connsiteY318" fmla="*/ 5848632 h 6675633"/>
              <a:gd name="connsiteX319" fmla="*/ 46091 w 4833822"/>
              <a:gd name="connsiteY319" fmla="*/ 5497423 h 6675633"/>
              <a:gd name="connsiteX320" fmla="*/ 440310 w 4833822"/>
              <a:gd name="connsiteY320" fmla="*/ 4848755 h 6675633"/>
              <a:gd name="connsiteX321" fmla="*/ 1020884 w 4833822"/>
              <a:gd name="connsiteY321" fmla="*/ 4898928 h 6675633"/>
              <a:gd name="connsiteX322" fmla="*/ 798688 w 4833822"/>
              <a:gd name="connsiteY322" fmla="*/ 4726906 h 6675633"/>
              <a:gd name="connsiteX323" fmla="*/ 766435 w 4833822"/>
              <a:gd name="connsiteY323" fmla="*/ 4669563 h 6675633"/>
              <a:gd name="connsiteX324" fmla="*/ 838110 w 4833822"/>
              <a:gd name="connsiteY324" fmla="*/ 4648061 h 6675633"/>
              <a:gd name="connsiteX325" fmla="*/ 1060306 w 4833822"/>
              <a:gd name="connsiteY325" fmla="*/ 4741239 h 6675633"/>
              <a:gd name="connsiteX326" fmla="*/ 777186 w 4833822"/>
              <a:gd name="connsiteY326" fmla="*/ 4243091 h 6675633"/>
              <a:gd name="connsiteX327" fmla="*/ 723430 w 4833822"/>
              <a:gd name="connsiteY327" fmla="*/ 3709108 h 6675633"/>
              <a:gd name="connsiteX328" fmla="*/ 727012 w 4833822"/>
              <a:gd name="connsiteY328" fmla="*/ 3010267 h 6675633"/>
              <a:gd name="connsiteX329" fmla="*/ 762853 w 4833822"/>
              <a:gd name="connsiteY329" fmla="*/ 2877667 h 6675633"/>
              <a:gd name="connsiteX330" fmla="*/ 1017302 w 4833822"/>
              <a:gd name="connsiteY330" fmla="*/ 3178702 h 6675633"/>
              <a:gd name="connsiteX331" fmla="*/ 1139151 w 4833822"/>
              <a:gd name="connsiteY331" fmla="*/ 3218124 h 6675633"/>
              <a:gd name="connsiteX332" fmla="*/ 1110480 w 4833822"/>
              <a:gd name="connsiteY332" fmla="*/ 3107026 h 6675633"/>
              <a:gd name="connsiteX333" fmla="*/ 1135564 w 4833822"/>
              <a:gd name="connsiteY333" fmla="*/ 2218248 h 6675633"/>
              <a:gd name="connsiteX334" fmla="*/ 1493942 w 4833822"/>
              <a:gd name="connsiteY334" fmla="*/ 1558828 h 6675633"/>
              <a:gd name="connsiteX335" fmla="*/ 1547703 w 4833822"/>
              <a:gd name="connsiteY335" fmla="*/ 1505073 h 6675633"/>
              <a:gd name="connsiteX336" fmla="*/ 1597877 w 4833822"/>
              <a:gd name="connsiteY336" fmla="*/ 1598251 h 6675633"/>
              <a:gd name="connsiteX337" fmla="*/ 2070940 w 4833822"/>
              <a:gd name="connsiteY337" fmla="*/ 2372350 h 6675633"/>
              <a:gd name="connsiteX338" fmla="*/ 1926239 w 4833822"/>
              <a:gd name="connsiteY338" fmla="*/ 1633523 h 6675633"/>
              <a:gd name="connsiteX339" fmla="*/ 2386314 w 4833822"/>
              <a:gd name="connsiteY339" fmla="*/ 121723 h 6675633"/>
              <a:gd name="connsiteX340" fmla="*/ 2447237 w 4833822"/>
              <a:gd name="connsiteY340" fmla="*/ 95742 h 6675633"/>
              <a:gd name="connsiteX0" fmla="*/ 2144854 w 4833822"/>
              <a:gd name="connsiteY0" fmla="*/ 6336154 h 6709803"/>
              <a:gd name="connsiteX1" fmla="*/ 2053020 w 4833822"/>
              <a:gd name="connsiteY1" fmla="*/ 6345114 h 6709803"/>
              <a:gd name="connsiteX2" fmla="*/ 1959837 w 4833822"/>
              <a:gd name="connsiteY2" fmla="*/ 6420372 h 6709803"/>
              <a:gd name="connsiteX3" fmla="*/ 2045851 w 4833822"/>
              <a:gd name="connsiteY3" fmla="*/ 6538639 h 6709803"/>
              <a:gd name="connsiteX4" fmla="*/ 2042269 w 4833822"/>
              <a:gd name="connsiteY4" fmla="*/ 6441874 h 6709803"/>
              <a:gd name="connsiteX5" fmla="*/ 2106775 w 4833822"/>
              <a:gd name="connsiteY5" fmla="*/ 6377367 h 6709803"/>
              <a:gd name="connsiteX6" fmla="*/ 2128277 w 4833822"/>
              <a:gd name="connsiteY6" fmla="*/ 6449043 h 6709803"/>
              <a:gd name="connsiteX7" fmla="*/ 2164118 w 4833822"/>
              <a:gd name="connsiteY7" fmla="*/ 6499216 h 6709803"/>
              <a:gd name="connsiteX8" fmla="*/ 2232206 w 4833822"/>
              <a:gd name="connsiteY8" fmla="*/ 6463381 h 6709803"/>
              <a:gd name="connsiteX9" fmla="*/ 2228624 w 4833822"/>
              <a:gd name="connsiteY9" fmla="*/ 6370198 h 6709803"/>
              <a:gd name="connsiteX10" fmla="*/ 2144854 w 4833822"/>
              <a:gd name="connsiteY10" fmla="*/ 6336154 h 6709803"/>
              <a:gd name="connsiteX11" fmla="*/ 2508163 w 4833822"/>
              <a:gd name="connsiteY11" fmla="*/ 6305692 h 6709803"/>
              <a:gd name="connsiteX12" fmla="*/ 2407811 w 4833822"/>
              <a:gd name="connsiteY12" fmla="*/ 6613902 h 6709803"/>
              <a:gd name="connsiteX13" fmla="*/ 2508163 w 4833822"/>
              <a:gd name="connsiteY13" fmla="*/ 6305692 h 6709803"/>
              <a:gd name="connsiteX14" fmla="*/ 2215080 w 4833822"/>
              <a:gd name="connsiteY14" fmla="*/ 6221157 h 6709803"/>
              <a:gd name="connsiteX15" fmla="*/ 2171282 w 4833822"/>
              <a:gd name="connsiteY15" fmla="*/ 6226847 h 6709803"/>
              <a:gd name="connsiteX16" fmla="*/ 2350473 w 4833822"/>
              <a:gd name="connsiteY16" fmla="*/ 6506386 h 6709803"/>
              <a:gd name="connsiteX17" fmla="*/ 2393478 w 4833822"/>
              <a:gd name="connsiteY17" fmla="*/ 6323612 h 6709803"/>
              <a:gd name="connsiteX18" fmla="*/ 2252871 w 4833822"/>
              <a:gd name="connsiteY18" fmla="*/ 6222312 h 6709803"/>
              <a:gd name="connsiteX19" fmla="*/ 2215080 w 4833822"/>
              <a:gd name="connsiteY19" fmla="*/ 6221157 h 6709803"/>
              <a:gd name="connsiteX20" fmla="*/ 3767359 w 4833822"/>
              <a:gd name="connsiteY20" fmla="*/ 6102199 h 6709803"/>
              <a:gd name="connsiteX21" fmla="*/ 3913003 w 4833822"/>
              <a:gd name="connsiteY21" fmla="*/ 6183842 h 6709803"/>
              <a:gd name="connsiteX22" fmla="*/ 3930923 w 4833822"/>
              <a:gd name="connsiteY22" fmla="*/ 6208931 h 6709803"/>
              <a:gd name="connsiteX23" fmla="*/ 3923759 w 4833822"/>
              <a:gd name="connsiteY23" fmla="*/ 6234016 h 6709803"/>
              <a:gd name="connsiteX24" fmla="*/ 3672890 w 4833822"/>
              <a:gd name="connsiteY24" fmla="*/ 6216095 h 6709803"/>
              <a:gd name="connsiteX25" fmla="*/ 3672890 w 4833822"/>
              <a:gd name="connsiteY25" fmla="*/ 6148006 h 6709803"/>
              <a:gd name="connsiteX26" fmla="*/ 3708731 w 4833822"/>
              <a:gd name="connsiteY26" fmla="*/ 6122917 h 6709803"/>
              <a:gd name="connsiteX27" fmla="*/ 3767359 w 4833822"/>
              <a:gd name="connsiteY27" fmla="*/ 6102199 h 6709803"/>
              <a:gd name="connsiteX28" fmla="*/ 3779366 w 4833822"/>
              <a:gd name="connsiteY28" fmla="*/ 6062388 h 6709803"/>
              <a:gd name="connsiteX29" fmla="*/ 3637059 w 4833822"/>
              <a:gd name="connsiteY29" fmla="*/ 6087083 h 6709803"/>
              <a:gd name="connsiteX30" fmla="*/ 3497289 w 4833822"/>
              <a:gd name="connsiteY30" fmla="*/ 6269851 h 6709803"/>
              <a:gd name="connsiteX31" fmla="*/ 3615557 w 4833822"/>
              <a:gd name="connsiteY31" fmla="*/ 6212514 h 6709803"/>
              <a:gd name="connsiteX32" fmla="*/ 3852086 w 4833822"/>
              <a:gd name="connsiteY32" fmla="*/ 6370198 h 6709803"/>
              <a:gd name="connsiteX33" fmla="*/ 3952433 w 4833822"/>
              <a:gd name="connsiteY33" fmla="*/ 6198176 h 6709803"/>
              <a:gd name="connsiteX34" fmla="*/ 3945496 w 4833822"/>
              <a:gd name="connsiteY34" fmla="*/ 6181371 h 6709803"/>
              <a:gd name="connsiteX35" fmla="*/ 3938093 w 4833822"/>
              <a:gd name="connsiteY35" fmla="*/ 6181371 h 6709803"/>
              <a:gd name="connsiteX36" fmla="*/ 3927341 w 4833822"/>
              <a:gd name="connsiteY36" fmla="*/ 6181371 h 6709803"/>
              <a:gd name="connsiteX37" fmla="*/ 3909418 w 4833822"/>
              <a:gd name="connsiteY37" fmla="*/ 6176664 h 6709803"/>
              <a:gd name="connsiteX38" fmla="*/ 3920171 w 4833822"/>
              <a:gd name="connsiteY38" fmla="*/ 6176664 h 6709803"/>
              <a:gd name="connsiteX39" fmla="*/ 3945252 w 4833822"/>
              <a:gd name="connsiteY39" fmla="*/ 6180781 h 6709803"/>
              <a:gd name="connsiteX40" fmla="*/ 3928739 w 4833822"/>
              <a:gd name="connsiteY40" fmla="*/ 6140781 h 6709803"/>
              <a:gd name="connsiteX41" fmla="*/ 3822967 w 4833822"/>
              <a:gd name="connsiteY41" fmla="*/ 6064683 h 6709803"/>
              <a:gd name="connsiteX42" fmla="*/ 3779366 w 4833822"/>
              <a:gd name="connsiteY42" fmla="*/ 6062388 h 6709803"/>
              <a:gd name="connsiteX43" fmla="*/ 4196131 w 4833822"/>
              <a:gd name="connsiteY43" fmla="*/ 5918642 h 6709803"/>
              <a:gd name="connsiteX44" fmla="*/ 4235548 w 4833822"/>
              <a:gd name="connsiteY44" fmla="*/ 6148007 h 6709803"/>
              <a:gd name="connsiteX45" fmla="*/ 4454163 w 4833822"/>
              <a:gd name="connsiteY45" fmla="*/ 6151589 h 6709803"/>
              <a:gd name="connsiteX46" fmla="*/ 4196131 w 4833822"/>
              <a:gd name="connsiteY46" fmla="*/ 5918642 h 6709803"/>
              <a:gd name="connsiteX47" fmla="*/ 1174995 w 4833822"/>
              <a:gd name="connsiteY47" fmla="*/ 5603264 h 6709803"/>
              <a:gd name="connsiteX48" fmla="*/ 1250253 w 4833822"/>
              <a:gd name="connsiteY48" fmla="*/ 5649856 h 6709803"/>
              <a:gd name="connsiteX49" fmla="*/ 1035224 w 4833822"/>
              <a:gd name="connsiteY49" fmla="*/ 5760949 h 6709803"/>
              <a:gd name="connsiteX50" fmla="*/ 981463 w 4833822"/>
              <a:gd name="connsiteY50" fmla="*/ 5735865 h 6709803"/>
              <a:gd name="connsiteX51" fmla="*/ 1174995 w 4833822"/>
              <a:gd name="connsiteY51" fmla="*/ 5603264 h 6709803"/>
              <a:gd name="connsiteX52" fmla="*/ 3960412 w 4833822"/>
              <a:gd name="connsiteY52" fmla="*/ 5573989 h 6709803"/>
              <a:gd name="connsiteX53" fmla="*/ 4095776 w 4833822"/>
              <a:gd name="connsiteY53" fmla="*/ 5631934 h 6709803"/>
              <a:gd name="connsiteX54" fmla="*/ 4052767 w 4833822"/>
              <a:gd name="connsiteY54" fmla="*/ 5660604 h 6709803"/>
              <a:gd name="connsiteX55" fmla="*/ 3852081 w 4833822"/>
              <a:gd name="connsiteY55" fmla="*/ 5628353 h 6709803"/>
              <a:gd name="connsiteX56" fmla="*/ 3859245 w 4833822"/>
              <a:gd name="connsiteY56" fmla="*/ 5592514 h 6709803"/>
              <a:gd name="connsiteX57" fmla="*/ 3917370 w 4833822"/>
              <a:gd name="connsiteY57" fmla="*/ 5574989 h 6709803"/>
              <a:gd name="connsiteX58" fmla="*/ 3960412 w 4833822"/>
              <a:gd name="connsiteY58" fmla="*/ 5573989 h 6709803"/>
              <a:gd name="connsiteX59" fmla="*/ 2177948 w 4833822"/>
              <a:gd name="connsiteY59" fmla="*/ 5479739 h 6709803"/>
              <a:gd name="connsiteX60" fmla="*/ 2146198 w 4833822"/>
              <a:gd name="connsiteY60" fmla="*/ 5502921 h 6709803"/>
              <a:gd name="connsiteX61" fmla="*/ 1680303 w 4833822"/>
              <a:gd name="connsiteY61" fmla="*/ 6201763 h 6709803"/>
              <a:gd name="connsiteX62" fmla="*/ 1762730 w 4833822"/>
              <a:gd name="connsiteY62" fmla="*/ 6563723 h 6709803"/>
              <a:gd name="connsiteX63" fmla="*/ 1802152 w 4833822"/>
              <a:gd name="connsiteY63" fmla="*/ 6284190 h 6709803"/>
              <a:gd name="connsiteX64" fmla="*/ 2081691 w 4833822"/>
              <a:gd name="connsiteY64" fmla="*/ 6126500 h 6709803"/>
              <a:gd name="connsiteX65" fmla="*/ 1845157 w 4833822"/>
              <a:gd name="connsiteY65" fmla="*/ 6208927 h 6709803"/>
              <a:gd name="connsiteX66" fmla="*/ 1744810 w 4833822"/>
              <a:gd name="connsiteY66" fmla="*/ 6180261 h 6709803"/>
              <a:gd name="connsiteX67" fmla="*/ 2060189 w 4833822"/>
              <a:gd name="connsiteY67" fmla="*/ 6026158 h 6709803"/>
              <a:gd name="connsiteX68" fmla="*/ 2178451 w 4833822"/>
              <a:gd name="connsiteY68" fmla="*/ 5965228 h 6709803"/>
              <a:gd name="connsiteX69" fmla="*/ 2293136 w 4833822"/>
              <a:gd name="connsiteY69" fmla="*/ 5499339 h 6709803"/>
              <a:gd name="connsiteX70" fmla="*/ 1999259 w 4833822"/>
              <a:gd name="connsiteY70" fmla="*/ 5915060 h 6709803"/>
              <a:gd name="connsiteX71" fmla="*/ 2196371 w 4833822"/>
              <a:gd name="connsiteY71" fmla="*/ 5485001 h 6709803"/>
              <a:gd name="connsiteX72" fmla="*/ 2177948 w 4833822"/>
              <a:gd name="connsiteY72" fmla="*/ 5479739 h 6709803"/>
              <a:gd name="connsiteX73" fmla="*/ 2511745 w 4833822"/>
              <a:gd name="connsiteY73" fmla="*/ 5467086 h 6709803"/>
              <a:gd name="connsiteX74" fmla="*/ 2482010 w 4833822"/>
              <a:gd name="connsiteY74" fmla="*/ 5695382 h 6709803"/>
              <a:gd name="connsiteX75" fmla="*/ 2486655 w 4833822"/>
              <a:gd name="connsiteY75" fmla="*/ 5760947 h 6709803"/>
              <a:gd name="connsiteX76" fmla="*/ 2514429 w 4833822"/>
              <a:gd name="connsiteY76" fmla="*/ 5776626 h 6709803"/>
              <a:gd name="connsiteX77" fmla="*/ 2526077 w 4833822"/>
              <a:gd name="connsiteY77" fmla="*/ 5800372 h 6709803"/>
              <a:gd name="connsiteX78" fmla="*/ 2486655 w 4833822"/>
              <a:gd name="connsiteY78" fmla="*/ 5760950 h 6709803"/>
              <a:gd name="connsiteX79" fmla="*/ 2486655 w 4833822"/>
              <a:gd name="connsiteY79" fmla="*/ 5760953 h 6709803"/>
              <a:gd name="connsiteX80" fmla="*/ 2440069 w 4833822"/>
              <a:gd name="connsiteY80" fmla="*/ 6036909 h 6709803"/>
              <a:gd name="connsiteX81" fmla="*/ 2375563 w 4833822"/>
              <a:gd name="connsiteY81" fmla="*/ 5599681 h 6709803"/>
              <a:gd name="connsiteX82" fmla="*/ 2296718 w 4833822"/>
              <a:gd name="connsiteY82" fmla="*/ 5968816 h 6709803"/>
              <a:gd name="connsiteX83" fmla="*/ 2429318 w 4833822"/>
              <a:gd name="connsiteY83" fmla="*/ 6090665 h 6709803"/>
              <a:gd name="connsiteX84" fmla="*/ 2493825 w 4833822"/>
              <a:gd name="connsiteY84" fmla="*/ 5990318 h 6709803"/>
              <a:gd name="connsiteX85" fmla="*/ 2529665 w 4833822"/>
              <a:gd name="connsiteY85" fmla="*/ 5800375 h 6709803"/>
              <a:gd name="connsiteX86" fmla="*/ 2511745 w 4833822"/>
              <a:gd name="connsiteY86" fmla="*/ 5467086 h 6709803"/>
              <a:gd name="connsiteX87" fmla="*/ 2808528 w 4833822"/>
              <a:gd name="connsiteY87" fmla="*/ 5464620 h 6709803"/>
              <a:gd name="connsiteX88" fmla="*/ 2784115 w 4833822"/>
              <a:gd name="connsiteY88" fmla="*/ 5477837 h 6709803"/>
              <a:gd name="connsiteX89" fmla="*/ 2798448 w 4833822"/>
              <a:gd name="connsiteY89" fmla="*/ 5553095 h 6709803"/>
              <a:gd name="connsiteX90" fmla="*/ 2880875 w 4833822"/>
              <a:gd name="connsiteY90" fmla="*/ 5667775 h 6709803"/>
              <a:gd name="connsiteX91" fmla="*/ 3142493 w 4833822"/>
              <a:gd name="connsiteY91" fmla="*/ 5997487 h 6709803"/>
              <a:gd name="connsiteX92" fmla="*/ 2891625 w 4833822"/>
              <a:gd name="connsiteY92" fmla="*/ 5832628 h 6709803"/>
              <a:gd name="connsiteX93" fmla="*/ 2683768 w 4833822"/>
              <a:gd name="connsiteY93" fmla="*/ 5588930 h 6709803"/>
              <a:gd name="connsiteX94" fmla="*/ 2651515 w 4833822"/>
              <a:gd name="connsiteY94" fmla="*/ 5614019 h 6709803"/>
              <a:gd name="connsiteX95" fmla="*/ 2866541 w 4833822"/>
              <a:gd name="connsiteY95" fmla="*/ 5857718 h 6709803"/>
              <a:gd name="connsiteX96" fmla="*/ 3389773 w 4833822"/>
              <a:gd name="connsiteY96" fmla="*/ 6456212 h 6709803"/>
              <a:gd name="connsiteX97" fmla="*/ 3637059 w 4833822"/>
              <a:gd name="connsiteY97" fmla="*/ 6499216 h 6709803"/>
              <a:gd name="connsiteX98" fmla="*/ 3246422 w 4833822"/>
              <a:gd name="connsiteY98" fmla="*/ 6130087 h 6709803"/>
              <a:gd name="connsiteX99" fmla="*/ 3400524 w 4833822"/>
              <a:gd name="connsiteY99" fmla="*/ 6180261 h 6709803"/>
              <a:gd name="connsiteX100" fmla="*/ 3336018 w 4833822"/>
              <a:gd name="connsiteY100" fmla="*/ 6033322 h 6709803"/>
              <a:gd name="connsiteX101" fmla="*/ 3095901 w 4833822"/>
              <a:gd name="connsiteY101" fmla="*/ 5771709 h 6709803"/>
              <a:gd name="connsiteX102" fmla="*/ 2862954 w 4833822"/>
              <a:gd name="connsiteY102" fmla="*/ 5502921 h 6709803"/>
              <a:gd name="connsiteX103" fmla="*/ 2808528 w 4833822"/>
              <a:gd name="connsiteY103" fmla="*/ 5464620 h 6709803"/>
              <a:gd name="connsiteX104" fmla="*/ 1587125 w 4833822"/>
              <a:gd name="connsiteY104" fmla="*/ 5420495 h 6709803"/>
              <a:gd name="connsiteX105" fmla="*/ 798688 w 4833822"/>
              <a:gd name="connsiteY105" fmla="*/ 5628358 h 6709803"/>
              <a:gd name="connsiteX106" fmla="*/ 780768 w 4833822"/>
              <a:gd name="connsiteY106" fmla="*/ 6251936 h 6709803"/>
              <a:gd name="connsiteX107" fmla="*/ 791519 w 4833822"/>
              <a:gd name="connsiteY107" fmla="*/ 6058412 h 6709803"/>
              <a:gd name="connsiteX108" fmla="*/ 709092 w 4833822"/>
              <a:gd name="connsiteY108" fmla="*/ 5696446 h 6709803"/>
              <a:gd name="connsiteX109" fmla="*/ 368634 w 4833822"/>
              <a:gd name="connsiteY109" fmla="*/ 5707197 h 6709803"/>
              <a:gd name="connsiteX110" fmla="*/ 332793 w 4833822"/>
              <a:gd name="connsiteY110" fmla="*/ 5732287 h 6709803"/>
              <a:gd name="connsiteX111" fmla="*/ 368634 w 4833822"/>
              <a:gd name="connsiteY111" fmla="*/ 5746620 h 6709803"/>
              <a:gd name="connsiteX112" fmla="*/ 350714 w 4833822"/>
              <a:gd name="connsiteY112" fmla="*/ 6047660 h 6709803"/>
              <a:gd name="connsiteX113" fmla="*/ 447479 w 4833822"/>
              <a:gd name="connsiteY113" fmla="*/ 6112167 h 6709803"/>
              <a:gd name="connsiteX114" fmla="*/ 486896 w 4833822"/>
              <a:gd name="connsiteY114" fmla="*/ 6011820 h 6709803"/>
              <a:gd name="connsiteX115" fmla="*/ 468981 w 4833822"/>
              <a:gd name="connsiteY115" fmla="*/ 5893553 h 6709803"/>
              <a:gd name="connsiteX116" fmla="*/ 372216 w 4833822"/>
              <a:gd name="connsiteY116" fmla="*/ 6001069 h 6709803"/>
              <a:gd name="connsiteX117" fmla="*/ 382967 w 4833822"/>
              <a:gd name="connsiteY117" fmla="*/ 5850548 h 6709803"/>
              <a:gd name="connsiteX118" fmla="*/ 497647 w 4833822"/>
              <a:gd name="connsiteY118" fmla="*/ 5811126 h 6709803"/>
              <a:gd name="connsiteX119" fmla="*/ 569323 w 4833822"/>
              <a:gd name="connsiteY119" fmla="*/ 5925811 h 6709803"/>
              <a:gd name="connsiteX120" fmla="*/ 580074 w 4833822"/>
              <a:gd name="connsiteY120" fmla="*/ 6137251 h 6709803"/>
              <a:gd name="connsiteX121" fmla="*/ 612332 w 4833822"/>
              <a:gd name="connsiteY121" fmla="*/ 5893553 h 6709803"/>
              <a:gd name="connsiteX122" fmla="*/ 497647 w 4833822"/>
              <a:gd name="connsiteY122" fmla="*/ 5660606 h 6709803"/>
              <a:gd name="connsiteX123" fmla="*/ 730594 w 4833822"/>
              <a:gd name="connsiteY123" fmla="*/ 6065575 h 6709803"/>
              <a:gd name="connsiteX124" fmla="*/ 547826 w 4833822"/>
              <a:gd name="connsiteY124" fmla="*/ 6230434 h 6709803"/>
              <a:gd name="connsiteX125" fmla="*/ 834528 w 4833822"/>
              <a:gd name="connsiteY125" fmla="*/ 6262687 h 6709803"/>
              <a:gd name="connsiteX126" fmla="*/ 1533370 w 4833822"/>
              <a:gd name="connsiteY126" fmla="*/ 5746620 h 6709803"/>
              <a:gd name="connsiteX127" fmla="*/ 1633712 w 4833822"/>
              <a:gd name="connsiteY127" fmla="*/ 5614019 h 6709803"/>
              <a:gd name="connsiteX128" fmla="*/ 1142733 w 4833822"/>
              <a:gd name="connsiteY128" fmla="*/ 5929393 h 6709803"/>
              <a:gd name="connsiteX129" fmla="*/ 1031635 w 4833822"/>
              <a:gd name="connsiteY129" fmla="*/ 5958065 h 6709803"/>
              <a:gd name="connsiteX130" fmla="*/ 1096142 w 4833822"/>
              <a:gd name="connsiteY130" fmla="*/ 5857718 h 6709803"/>
              <a:gd name="connsiteX131" fmla="*/ 1587125 w 4833822"/>
              <a:gd name="connsiteY131" fmla="*/ 5420495 h 6709803"/>
              <a:gd name="connsiteX132" fmla="*/ 3072607 w 4833822"/>
              <a:gd name="connsiteY132" fmla="*/ 5411535 h 6709803"/>
              <a:gd name="connsiteX133" fmla="*/ 2988391 w 4833822"/>
              <a:gd name="connsiteY133" fmla="*/ 5445579 h 6709803"/>
              <a:gd name="connsiteX134" fmla="*/ 3038564 w 4833822"/>
              <a:gd name="connsiteY134" fmla="*/ 5556677 h 6709803"/>
              <a:gd name="connsiteX135" fmla="*/ 3407693 w 4833822"/>
              <a:gd name="connsiteY135" fmla="*/ 5972398 h 6709803"/>
              <a:gd name="connsiteX136" fmla="*/ 3576134 w 4833822"/>
              <a:gd name="connsiteY136" fmla="*/ 6011820 h 6709803"/>
              <a:gd name="connsiteX137" fmla="*/ 4002606 w 4833822"/>
              <a:gd name="connsiteY137" fmla="*/ 6115749 h 6709803"/>
              <a:gd name="connsiteX138" fmla="*/ 4124455 w 4833822"/>
              <a:gd name="connsiteY138" fmla="*/ 6198176 h 6709803"/>
              <a:gd name="connsiteX139" fmla="*/ 3586885 w 4833822"/>
              <a:gd name="connsiteY139" fmla="*/ 5649855 h 6709803"/>
              <a:gd name="connsiteX140" fmla="*/ 3339600 w 4833822"/>
              <a:gd name="connsiteY140" fmla="*/ 5506503 h 6709803"/>
              <a:gd name="connsiteX141" fmla="*/ 3551045 w 4833822"/>
              <a:gd name="connsiteY141" fmla="*/ 5682113 h 6709803"/>
              <a:gd name="connsiteX142" fmla="*/ 3658561 w 4833822"/>
              <a:gd name="connsiteY142" fmla="*/ 5864887 h 6709803"/>
              <a:gd name="connsiteX143" fmla="*/ 3536712 w 4833822"/>
              <a:gd name="connsiteY143" fmla="*/ 5789624 h 6709803"/>
              <a:gd name="connsiteX144" fmla="*/ 3167577 w 4833822"/>
              <a:gd name="connsiteY144" fmla="*/ 5452748 h 6709803"/>
              <a:gd name="connsiteX145" fmla="*/ 3072607 w 4833822"/>
              <a:gd name="connsiteY145" fmla="*/ 5411535 h 6709803"/>
              <a:gd name="connsiteX146" fmla="*/ 1497530 w 4833822"/>
              <a:gd name="connsiteY146" fmla="*/ 5323735 h 6709803"/>
              <a:gd name="connsiteX147" fmla="*/ 644585 w 4833822"/>
              <a:gd name="connsiteY147" fmla="*/ 5449166 h 6709803"/>
              <a:gd name="connsiteX148" fmla="*/ 404469 w 4833822"/>
              <a:gd name="connsiteY148" fmla="*/ 5524423 h 6709803"/>
              <a:gd name="connsiteX149" fmla="*/ 218113 w 4833822"/>
              <a:gd name="connsiteY149" fmla="*/ 5678526 h 6709803"/>
              <a:gd name="connsiteX150" fmla="*/ 347132 w 4833822"/>
              <a:gd name="connsiteY150" fmla="*/ 6198176 h 6709803"/>
              <a:gd name="connsiteX151" fmla="*/ 218113 w 4833822"/>
              <a:gd name="connsiteY151" fmla="*/ 5832628 h 6709803"/>
              <a:gd name="connsiteX152" fmla="*/ 289789 w 4833822"/>
              <a:gd name="connsiteY152" fmla="*/ 5725117 h 6709803"/>
              <a:gd name="connsiteX153" fmla="*/ 271869 w 4833822"/>
              <a:gd name="connsiteY153" fmla="*/ 5710784 h 6709803"/>
              <a:gd name="connsiteX154" fmla="*/ 304127 w 4833822"/>
              <a:gd name="connsiteY154" fmla="*/ 5617601 h 6709803"/>
              <a:gd name="connsiteX155" fmla="*/ 400887 w 4833822"/>
              <a:gd name="connsiteY155" fmla="*/ 5535175 h 6709803"/>
              <a:gd name="connsiteX156" fmla="*/ 404469 w 4833822"/>
              <a:gd name="connsiteY156" fmla="*/ 5528005 h 6709803"/>
              <a:gd name="connsiteX157" fmla="*/ 408056 w 4833822"/>
              <a:gd name="connsiteY157" fmla="*/ 5528005 h 6709803"/>
              <a:gd name="connsiteX158" fmla="*/ 569323 w 4833822"/>
              <a:gd name="connsiteY158" fmla="*/ 5485001 h 6709803"/>
              <a:gd name="connsiteX159" fmla="*/ 777186 w 4833822"/>
              <a:gd name="connsiteY159" fmla="*/ 5596099 h 6709803"/>
              <a:gd name="connsiteX160" fmla="*/ 1250249 w 4833822"/>
              <a:gd name="connsiteY160" fmla="*/ 5427658 h 6709803"/>
              <a:gd name="connsiteX161" fmla="*/ 1497530 w 4833822"/>
              <a:gd name="connsiteY161" fmla="*/ 5323735 h 6709803"/>
              <a:gd name="connsiteX162" fmla="*/ 3393360 w 4833822"/>
              <a:gd name="connsiteY162" fmla="*/ 5282965 h 6709803"/>
              <a:gd name="connsiteX163" fmla="*/ 3271511 w 4833822"/>
              <a:gd name="connsiteY163" fmla="*/ 5320148 h 6709803"/>
              <a:gd name="connsiteX164" fmla="*/ 3486538 w 4833822"/>
              <a:gd name="connsiteY164" fmla="*/ 5449166 h 6709803"/>
              <a:gd name="connsiteX165" fmla="*/ 4092197 w 4833822"/>
              <a:gd name="connsiteY165" fmla="*/ 5782460 h 6709803"/>
              <a:gd name="connsiteX166" fmla="*/ 3873588 w 4833822"/>
              <a:gd name="connsiteY166" fmla="*/ 5782460 h 6709803"/>
              <a:gd name="connsiteX167" fmla="*/ 4002606 w 4833822"/>
              <a:gd name="connsiteY167" fmla="*/ 5911473 h 6709803"/>
              <a:gd name="connsiteX168" fmla="*/ 4106535 w 4833822"/>
              <a:gd name="connsiteY168" fmla="*/ 5882802 h 6709803"/>
              <a:gd name="connsiteX169" fmla="*/ 4325144 w 4833822"/>
              <a:gd name="connsiteY169" fmla="*/ 5556677 h 6709803"/>
              <a:gd name="connsiteX170" fmla="*/ 4038441 w 4833822"/>
              <a:gd name="connsiteY170" fmla="*/ 5467086 h 6709803"/>
              <a:gd name="connsiteX171" fmla="*/ 3624178 w 4833822"/>
              <a:gd name="connsiteY171" fmla="*/ 5453474 h 6709803"/>
              <a:gd name="connsiteX172" fmla="*/ 3486739 w 4833822"/>
              <a:gd name="connsiteY172" fmla="*/ 5427695 h 6709803"/>
              <a:gd name="connsiteX173" fmla="*/ 3486739 w 4833822"/>
              <a:gd name="connsiteY173" fmla="*/ 5431690 h 6709803"/>
              <a:gd name="connsiteX174" fmla="*/ 3485394 w 4833822"/>
              <a:gd name="connsiteY174" fmla="*/ 5429001 h 6709803"/>
              <a:gd name="connsiteX175" fmla="*/ 3486706 w 4833822"/>
              <a:gd name="connsiteY175" fmla="*/ 5427689 h 6709803"/>
              <a:gd name="connsiteX176" fmla="*/ 3486538 w 4833822"/>
              <a:gd name="connsiteY176" fmla="*/ 5427658 h 6709803"/>
              <a:gd name="connsiteX177" fmla="*/ 3543876 w 4833822"/>
              <a:gd name="connsiteY177" fmla="*/ 5366734 h 6709803"/>
              <a:gd name="connsiteX178" fmla="*/ 4518674 w 4833822"/>
              <a:gd name="connsiteY178" fmla="*/ 5513672 h 6709803"/>
              <a:gd name="connsiteX179" fmla="*/ 4328731 w 4833822"/>
              <a:gd name="connsiteY179" fmla="*/ 5710784 h 6709803"/>
              <a:gd name="connsiteX180" fmla="*/ 4457745 w 4833822"/>
              <a:gd name="connsiteY180" fmla="*/ 5639103 h 6709803"/>
              <a:gd name="connsiteX181" fmla="*/ 4579599 w 4833822"/>
              <a:gd name="connsiteY181" fmla="*/ 5631940 h 6709803"/>
              <a:gd name="connsiteX182" fmla="*/ 4500754 w 4833822"/>
              <a:gd name="connsiteY182" fmla="*/ 5710784 h 6709803"/>
              <a:gd name="connsiteX183" fmla="*/ 4314393 w 4833822"/>
              <a:gd name="connsiteY183" fmla="*/ 5943732 h 6709803"/>
              <a:gd name="connsiteX184" fmla="*/ 4346651 w 4833822"/>
              <a:gd name="connsiteY184" fmla="*/ 6008238 h 6709803"/>
              <a:gd name="connsiteX185" fmla="*/ 4403989 w 4833822"/>
              <a:gd name="connsiteY185" fmla="*/ 5958065 h 6709803"/>
              <a:gd name="connsiteX186" fmla="*/ 4482833 w 4833822"/>
              <a:gd name="connsiteY186" fmla="*/ 5768122 h 6709803"/>
              <a:gd name="connsiteX187" fmla="*/ 4590350 w 4833822"/>
              <a:gd name="connsiteY187" fmla="*/ 5746620 h 6709803"/>
              <a:gd name="connsiteX188" fmla="*/ 4608265 w 4833822"/>
              <a:gd name="connsiteY188" fmla="*/ 5829046 h 6709803"/>
              <a:gd name="connsiteX189" fmla="*/ 4608265 w 4833822"/>
              <a:gd name="connsiteY189" fmla="*/ 5832628 h 6709803"/>
              <a:gd name="connsiteX190" fmla="*/ 4421909 w 4833822"/>
              <a:gd name="connsiteY190" fmla="*/ 6044073 h 6709803"/>
              <a:gd name="connsiteX191" fmla="*/ 4608265 w 4833822"/>
              <a:gd name="connsiteY191" fmla="*/ 5832628 h 6709803"/>
              <a:gd name="connsiteX192" fmla="*/ 4611852 w 4833822"/>
              <a:gd name="connsiteY192" fmla="*/ 5829046 h 6709803"/>
              <a:gd name="connsiteX193" fmla="*/ 4611852 w 4833822"/>
              <a:gd name="connsiteY193" fmla="*/ 5825464 h 6709803"/>
              <a:gd name="connsiteX194" fmla="*/ 4694279 w 4833822"/>
              <a:gd name="connsiteY194" fmla="*/ 5811126 h 6709803"/>
              <a:gd name="connsiteX195" fmla="*/ 4651275 w 4833822"/>
              <a:gd name="connsiteY195" fmla="*/ 5635522 h 6709803"/>
              <a:gd name="connsiteX196" fmla="*/ 4572429 w 4833822"/>
              <a:gd name="connsiteY196" fmla="*/ 5517254 h 6709803"/>
              <a:gd name="connsiteX197" fmla="*/ 4583181 w 4833822"/>
              <a:gd name="connsiteY197" fmla="*/ 5424077 h 6709803"/>
              <a:gd name="connsiteX198" fmla="*/ 4436247 w 4833822"/>
              <a:gd name="connsiteY198" fmla="*/ 5377490 h 6709803"/>
              <a:gd name="connsiteX199" fmla="*/ 3504459 w 4833822"/>
              <a:gd name="connsiteY199" fmla="*/ 5291476 h 6709803"/>
              <a:gd name="connsiteX200" fmla="*/ 3393360 w 4833822"/>
              <a:gd name="connsiteY200" fmla="*/ 5282965 h 6709803"/>
              <a:gd name="connsiteX201" fmla="*/ 655337 w 4833822"/>
              <a:gd name="connsiteY201" fmla="*/ 5151707 h 6709803"/>
              <a:gd name="connsiteX202" fmla="*/ 637416 w 4833822"/>
              <a:gd name="connsiteY202" fmla="*/ 5209050 h 6709803"/>
              <a:gd name="connsiteX203" fmla="*/ 863200 w 4833822"/>
              <a:gd name="connsiteY203" fmla="*/ 5312979 h 6709803"/>
              <a:gd name="connsiteX204" fmla="*/ 734181 w 4833822"/>
              <a:gd name="connsiteY204" fmla="*/ 5173214 h 6709803"/>
              <a:gd name="connsiteX205" fmla="*/ 655337 w 4833822"/>
              <a:gd name="connsiteY205" fmla="*/ 5151707 h 6709803"/>
              <a:gd name="connsiteX206" fmla="*/ 465399 w 4833822"/>
              <a:gd name="connsiteY206" fmla="*/ 5112290 h 6709803"/>
              <a:gd name="connsiteX207" fmla="*/ 465399 w 4833822"/>
              <a:gd name="connsiteY207" fmla="*/ 5312979 h 6709803"/>
              <a:gd name="connsiteX208" fmla="*/ 501234 w 4833822"/>
              <a:gd name="connsiteY208" fmla="*/ 5370321 h 6709803"/>
              <a:gd name="connsiteX209" fmla="*/ 554990 w 4833822"/>
              <a:gd name="connsiteY209" fmla="*/ 5316566 h 6709803"/>
              <a:gd name="connsiteX210" fmla="*/ 465399 w 4833822"/>
              <a:gd name="connsiteY210" fmla="*/ 5112290 h 6709803"/>
              <a:gd name="connsiteX211" fmla="*/ 4325169 w 4833822"/>
              <a:gd name="connsiteY211" fmla="*/ 5031393 h 6709803"/>
              <a:gd name="connsiteX212" fmla="*/ 3959602 w 4833822"/>
              <a:gd name="connsiteY212" fmla="*/ 5237721 h 6709803"/>
              <a:gd name="connsiteX213" fmla="*/ 4360985 w 4833822"/>
              <a:gd name="connsiteY213" fmla="*/ 5148125 h 6709803"/>
              <a:gd name="connsiteX214" fmla="*/ 4278558 w 4833822"/>
              <a:gd name="connsiteY214" fmla="*/ 5259223 h 6709803"/>
              <a:gd name="connsiteX215" fmla="*/ 4454163 w 4833822"/>
              <a:gd name="connsiteY215" fmla="*/ 5212632 h 6709803"/>
              <a:gd name="connsiteX216" fmla="*/ 4368153 w 4833822"/>
              <a:gd name="connsiteY216" fmla="*/ 5037027 h 6709803"/>
              <a:gd name="connsiteX217" fmla="*/ 4325169 w 4833822"/>
              <a:gd name="connsiteY217" fmla="*/ 5031393 h 6709803"/>
              <a:gd name="connsiteX218" fmla="*/ 4156709 w 4833822"/>
              <a:gd name="connsiteY218" fmla="*/ 4997605 h 6709803"/>
              <a:gd name="connsiteX219" fmla="*/ 3748157 w 4833822"/>
              <a:gd name="connsiteY219" fmla="*/ 5080031 h 6709803"/>
              <a:gd name="connsiteX220" fmla="*/ 3529543 w 4833822"/>
              <a:gd name="connsiteY220" fmla="*/ 5201880 h 6709803"/>
              <a:gd name="connsiteX221" fmla="*/ 3805494 w 4833822"/>
              <a:gd name="connsiteY221" fmla="*/ 5105121 h 6709803"/>
              <a:gd name="connsiteX222" fmla="*/ 4156709 w 4833822"/>
              <a:gd name="connsiteY222" fmla="*/ 4997605 h 6709803"/>
              <a:gd name="connsiteX223" fmla="*/ 399937 w 4833822"/>
              <a:gd name="connsiteY223" fmla="*/ 4953817 h 6709803"/>
              <a:gd name="connsiteX224" fmla="*/ 210944 w 4833822"/>
              <a:gd name="connsiteY224" fmla="*/ 5033445 h 6709803"/>
              <a:gd name="connsiteX225" fmla="*/ 124936 w 4833822"/>
              <a:gd name="connsiteY225" fmla="*/ 5176796 h 6709803"/>
              <a:gd name="connsiteX226" fmla="*/ 275451 w 4833822"/>
              <a:gd name="connsiteY226" fmla="*/ 5169627 h 6709803"/>
              <a:gd name="connsiteX227" fmla="*/ 304127 w 4833822"/>
              <a:gd name="connsiteY227" fmla="*/ 5187547 h 6709803"/>
              <a:gd name="connsiteX228" fmla="*/ 271869 w 4833822"/>
              <a:gd name="connsiteY228" fmla="*/ 5424077 h 6709803"/>
              <a:gd name="connsiteX229" fmla="*/ 311291 w 4833822"/>
              <a:gd name="connsiteY229" fmla="*/ 5266392 h 6709803"/>
              <a:gd name="connsiteX230" fmla="*/ 243203 w 4833822"/>
              <a:gd name="connsiteY230" fmla="*/ 5058529 h 6709803"/>
              <a:gd name="connsiteX231" fmla="*/ 1214409 w 4833822"/>
              <a:gd name="connsiteY231" fmla="*/ 5037027 h 6709803"/>
              <a:gd name="connsiteX232" fmla="*/ 465399 w 4833822"/>
              <a:gd name="connsiteY232" fmla="*/ 4954600 h 6709803"/>
              <a:gd name="connsiteX233" fmla="*/ 399937 w 4833822"/>
              <a:gd name="connsiteY233" fmla="*/ 4953817 h 6709803"/>
              <a:gd name="connsiteX234" fmla="*/ 2524908 w 4833822"/>
              <a:gd name="connsiteY234" fmla="*/ 3819518 h 6709803"/>
              <a:gd name="connsiteX235" fmla="*/ 2732856 w 4833822"/>
              <a:gd name="connsiteY235" fmla="*/ 4461437 h 6709803"/>
              <a:gd name="connsiteX236" fmla="*/ 2775802 w 4833822"/>
              <a:gd name="connsiteY236" fmla="*/ 4531506 h 6709803"/>
              <a:gd name="connsiteX237" fmla="*/ 2823267 w 4833822"/>
              <a:gd name="connsiteY237" fmla="*/ 4454656 h 6709803"/>
              <a:gd name="connsiteX238" fmla="*/ 2879774 w 4833822"/>
              <a:gd name="connsiteY238" fmla="*/ 4244450 h 6709803"/>
              <a:gd name="connsiteX239" fmla="*/ 2920458 w 4833822"/>
              <a:gd name="connsiteY239" fmla="*/ 4777875 h 6709803"/>
              <a:gd name="connsiteX240" fmla="*/ 3132925 w 4833822"/>
              <a:gd name="connsiteY240" fmla="*/ 4719108 h 6709803"/>
              <a:gd name="connsiteX241" fmla="*/ 2879774 w 4833822"/>
              <a:gd name="connsiteY241" fmla="*/ 5094316 h 6709803"/>
              <a:gd name="connsiteX242" fmla="*/ 2131619 w 4833822"/>
              <a:gd name="connsiteY242" fmla="*/ 5042330 h 6709803"/>
              <a:gd name="connsiteX243" fmla="*/ 1894289 w 4833822"/>
              <a:gd name="connsiteY243" fmla="*/ 4691986 h 6709803"/>
              <a:gd name="connsiteX244" fmla="*/ 2075111 w 4833822"/>
              <a:gd name="connsiteY244" fmla="*/ 4780137 h 6709803"/>
              <a:gd name="connsiteX245" fmla="*/ 2086414 w 4833822"/>
              <a:gd name="connsiteY245" fmla="*/ 4264792 h 6709803"/>
              <a:gd name="connsiteX246" fmla="*/ 2163263 w 4833822"/>
              <a:gd name="connsiteY246" fmla="*/ 4409451 h 6709803"/>
              <a:gd name="connsiteX247" fmla="*/ 2224289 w 4833822"/>
              <a:gd name="connsiteY247" fmla="*/ 4454656 h 6709803"/>
              <a:gd name="connsiteX248" fmla="*/ 2242372 w 4833822"/>
              <a:gd name="connsiteY248" fmla="*/ 4391368 h 6709803"/>
              <a:gd name="connsiteX249" fmla="*/ 2524908 w 4833822"/>
              <a:gd name="connsiteY249" fmla="*/ 3819518 h 6709803"/>
              <a:gd name="connsiteX250" fmla="*/ 2540406 w 4833822"/>
              <a:gd name="connsiteY250" fmla="*/ 3012177 h 6709803"/>
              <a:gd name="connsiteX251" fmla="*/ 2092432 w 4833822"/>
              <a:gd name="connsiteY251" fmla="*/ 3918874 h 6709803"/>
              <a:gd name="connsiteX252" fmla="*/ 2063761 w 4833822"/>
              <a:gd name="connsiteY252" fmla="*/ 4019221 h 6709803"/>
              <a:gd name="connsiteX253" fmla="*/ 1967001 w 4833822"/>
              <a:gd name="connsiteY253" fmla="*/ 3947545 h 6709803"/>
              <a:gd name="connsiteX254" fmla="*/ 1845152 w 4833822"/>
              <a:gd name="connsiteY254" fmla="*/ 3718181 h 6709803"/>
              <a:gd name="connsiteX255" fmla="*/ 1827232 w 4833822"/>
              <a:gd name="connsiteY255" fmla="*/ 4535288 h 6709803"/>
              <a:gd name="connsiteX256" fmla="*/ 1540529 w 4833822"/>
              <a:gd name="connsiteY256" fmla="*/ 4395519 h 6709803"/>
              <a:gd name="connsiteX257" fmla="*/ 1916828 w 4833822"/>
              <a:gd name="connsiteY257" fmla="*/ 4951008 h 6709803"/>
              <a:gd name="connsiteX258" fmla="*/ 3103066 w 4833822"/>
              <a:gd name="connsiteY258" fmla="*/ 5033435 h 6709803"/>
              <a:gd name="connsiteX259" fmla="*/ 3504448 w 4833822"/>
              <a:gd name="connsiteY259" fmla="*/ 4438523 h 6709803"/>
              <a:gd name="connsiteX260" fmla="*/ 3167572 w 4833822"/>
              <a:gd name="connsiteY260" fmla="*/ 4531701 h 6709803"/>
              <a:gd name="connsiteX261" fmla="*/ 3103066 w 4833822"/>
              <a:gd name="connsiteY261" fmla="*/ 3685927 h 6709803"/>
              <a:gd name="connsiteX262" fmla="*/ 3013470 w 4833822"/>
              <a:gd name="connsiteY262" fmla="*/ 4019221 h 6709803"/>
              <a:gd name="connsiteX263" fmla="*/ 2938212 w 4833822"/>
              <a:gd name="connsiteY263" fmla="*/ 4141070 h 6709803"/>
              <a:gd name="connsiteX264" fmla="*/ 2870119 w 4833822"/>
              <a:gd name="connsiteY264" fmla="*/ 4029972 h 6709803"/>
              <a:gd name="connsiteX265" fmla="*/ 2540406 w 4833822"/>
              <a:gd name="connsiteY265" fmla="*/ 3012177 h 6709803"/>
              <a:gd name="connsiteX266" fmla="*/ 357884 w 4833822"/>
              <a:gd name="connsiteY266" fmla="*/ 2940506 h 6709803"/>
              <a:gd name="connsiteX267" fmla="*/ 422396 w 4833822"/>
              <a:gd name="connsiteY267" fmla="*/ 3022933 h 6709803"/>
              <a:gd name="connsiteX268" fmla="*/ 522738 w 4833822"/>
              <a:gd name="connsiteY268" fmla="*/ 3524664 h 6709803"/>
              <a:gd name="connsiteX269" fmla="*/ 490485 w 4833822"/>
              <a:gd name="connsiteY269" fmla="*/ 3664434 h 6709803"/>
              <a:gd name="connsiteX270" fmla="*/ 386555 w 4833822"/>
              <a:gd name="connsiteY270" fmla="*/ 3564087 h 6709803"/>
              <a:gd name="connsiteX271" fmla="*/ 286208 w 4833822"/>
              <a:gd name="connsiteY271" fmla="*/ 3022933 h 6709803"/>
              <a:gd name="connsiteX272" fmla="*/ 357884 w 4833822"/>
              <a:gd name="connsiteY272" fmla="*/ 2940506 h 6709803"/>
              <a:gd name="connsiteX273" fmla="*/ 4036204 w 4833822"/>
              <a:gd name="connsiteY273" fmla="*/ 1523115 h 6709803"/>
              <a:gd name="connsiteX274" fmla="*/ 4110123 w 4833822"/>
              <a:gd name="connsiteY274" fmla="*/ 1585830 h 6709803"/>
              <a:gd name="connsiteX275" fmla="*/ 4063531 w 4833822"/>
              <a:gd name="connsiteY275" fmla="*/ 2395774 h 6709803"/>
              <a:gd name="connsiteX276" fmla="*/ 3938100 w 4833822"/>
              <a:gd name="connsiteY276" fmla="*/ 2083980 h 6709803"/>
              <a:gd name="connsiteX277" fmla="*/ 3970353 w 4833822"/>
              <a:gd name="connsiteY277" fmla="*/ 1589417 h 6709803"/>
              <a:gd name="connsiteX278" fmla="*/ 4036204 w 4833822"/>
              <a:gd name="connsiteY278" fmla="*/ 1523115 h 6709803"/>
              <a:gd name="connsiteX279" fmla="*/ 915320 w 4833822"/>
              <a:gd name="connsiteY279" fmla="*/ 1264686 h 6709803"/>
              <a:gd name="connsiteX280" fmla="*/ 1020430 w 4833822"/>
              <a:gd name="connsiteY280" fmla="*/ 1945448 h 6709803"/>
              <a:gd name="connsiteX281" fmla="*/ 811383 w 4833822"/>
              <a:gd name="connsiteY281" fmla="*/ 1905862 h 6709803"/>
              <a:gd name="connsiteX282" fmla="*/ 915320 w 4833822"/>
              <a:gd name="connsiteY282" fmla="*/ 1264686 h 6709803"/>
              <a:gd name="connsiteX283" fmla="*/ 2447237 w 4833822"/>
              <a:gd name="connsiteY283" fmla="*/ 129912 h 6709803"/>
              <a:gd name="connsiteX284" fmla="*/ 2653184 w 4833822"/>
              <a:gd name="connsiteY284" fmla="*/ 877311 h 6709803"/>
              <a:gd name="connsiteX285" fmla="*/ 2908975 w 4833822"/>
              <a:gd name="connsiteY285" fmla="*/ 1317234 h 6709803"/>
              <a:gd name="connsiteX286" fmla="*/ 3113822 w 4833822"/>
              <a:gd name="connsiteY286" fmla="*/ 2367098 h 6709803"/>
              <a:gd name="connsiteX287" fmla="*/ 3282263 w 4833822"/>
              <a:gd name="connsiteY287" fmla="*/ 1686176 h 6709803"/>
              <a:gd name="connsiteX288" fmla="*/ 3257173 w 4833822"/>
              <a:gd name="connsiteY288" fmla="*/ 1546407 h 6709803"/>
              <a:gd name="connsiteX289" fmla="*/ 3278681 w 4833822"/>
              <a:gd name="connsiteY289" fmla="*/ 1456811 h 6709803"/>
              <a:gd name="connsiteX290" fmla="*/ 3361107 w 4833822"/>
              <a:gd name="connsiteY290" fmla="*/ 1514154 h 6709803"/>
              <a:gd name="connsiteX291" fmla="*/ 3884339 w 4833822"/>
              <a:gd name="connsiteY291" fmla="*/ 2825824 h 6709803"/>
              <a:gd name="connsiteX292" fmla="*/ 3776823 w 4833822"/>
              <a:gd name="connsiteY292" fmla="*/ 3445819 h 6709803"/>
              <a:gd name="connsiteX293" fmla="*/ 4002606 w 4833822"/>
              <a:gd name="connsiteY293" fmla="*/ 3227210 h 6709803"/>
              <a:gd name="connsiteX294" fmla="*/ 4059943 w 4833822"/>
              <a:gd name="connsiteY294" fmla="*/ 3162699 h 6709803"/>
              <a:gd name="connsiteX295" fmla="*/ 4117286 w 4833822"/>
              <a:gd name="connsiteY295" fmla="*/ 3237961 h 6709803"/>
              <a:gd name="connsiteX296" fmla="*/ 4131625 w 4833822"/>
              <a:gd name="connsiteY296" fmla="*/ 4051483 h 6709803"/>
              <a:gd name="connsiteX297" fmla="*/ 3755321 w 4833822"/>
              <a:gd name="connsiteY297" fmla="*/ 4882925 h 6709803"/>
              <a:gd name="connsiteX298" fmla="*/ 3723067 w 4833822"/>
              <a:gd name="connsiteY298" fmla="*/ 4958182 h 6709803"/>
              <a:gd name="connsiteX299" fmla="*/ 4099366 w 4833822"/>
              <a:gd name="connsiteY299" fmla="*/ 4897258 h 6709803"/>
              <a:gd name="connsiteX300" fmla="*/ 4550927 w 4833822"/>
              <a:gd name="connsiteY300" fmla="*/ 5248472 h 6709803"/>
              <a:gd name="connsiteX301" fmla="*/ 4604683 w 4833822"/>
              <a:gd name="connsiteY301" fmla="*/ 5348819 h 6709803"/>
              <a:gd name="connsiteX302" fmla="*/ 4576011 w 4833822"/>
              <a:gd name="connsiteY302" fmla="*/ 6191012 h 6709803"/>
              <a:gd name="connsiteX303" fmla="*/ 4432660 w 4833822"/>
              <a:gd name="connsiteY303" fmla="*/ 6251936 h 6709803"/>
              <a:gd name="connsiteX304" fmla="*/ 3999019 w 4833822"/>
              <a:gd name="connsiteY304" fmla="*/ 6484883 h 6709803"/>
              <a:gd name="connsiteX305" fmla="*/ 3192667 w 4833822"/>
              <a:gd name="connsiteY305" fmla="*/ 6416790 h 6709803"/>
              <a:gd name="connsiteX306" fmla="*/ 2662265 w 4833822"/>
              <a:gd name="connsiteY306" fmla="*/ 5786042 h 6709803"/>
              <a:gd name="connsiteX307" fmla="*/ 2680186 w 4833822"/>
              <a:gd name="connsiteY307" fmla="*/ 6104998 h 6709803"/>
              <a:gd name="connsiteX308" fmla="*/ 2655096 w 4833822"/>
              <a:gd name="connsiteY308" fmla="*/ 6416790 h 6709803"/>
              <a:gd name="connsiteX309" fmla="*/ 2063771 w 4833822"/>
              <a:gd name="connsiteY309" fmla="*/ 6703492 h 6709803"/>
              <a:gd name="connsiteX310" fmla="*/ 1827242 w 4833822"/>
              <a:gd name="connsiteY310" fmla="*/ 6653319 h 6709803"/>
              <a:gd name="connsiteX311" fmla="*/ 1594295 w 4833822"/>
              <a:gd name="connsiteY311" fmla="*/ 6112167 h 6709803"/>
              <a:gd name="connsiteX312" fmla="*/ 1952673 w 4833822"/>
              <a:gd name="connsiteY312" fmla="*/ 5578179 h 6709803"/>
              <a:gd name="connsiteX313" fmla="*/ 2020761 w 4833822"/>
              <a:gd name="connsiteY313" fmla="*/ 5445579 h 6709803"/>
              <a:gd name="connsiteX314" fmla="*/ 1841575 w 4833822"/>
              <a:gd name="connsiteY314" fmla="*/ 5588930 h 6709803"/>
              <a:gd name="connsiteX315" fmla="*/ 884697 w 4833822"/>
              <a:gd name="connsiteY315" fmla="*/ 6334363 h 6709803"/>
              <a:gd name="connsiteX316" fmla="*/ 547826 w 4833822"/>
              <a:gd name="connsiteY316" fmla="*/ 6366616 h 6709803"/>
              <a:gd name="connsiteX317" fmla="*/ 357883 w 4833822"/>
              <a:gd name="connsiteY317" fmla="*/ 6309279 h 6709803"/>
              <a:gd name="connsiteX318" fmla="*/ 89095 w 4833822"/>
              <a:gd name="connsiteY318" fmla="*/ 5882802 h 6709803"/>
              <a:gd name="connsiteX319" fmla="*/ 46091 w 4833822"/>
              <a:gd name="connsiteY319" fmla="*/ 5531593 h 6709803"/>
              <a:gd name="connsiteX320" fmla="*/ 440310 w 4833822"/>
              <a:gd name="connsiteY320" fmla="*/ 4882925 h 6709803"/>
              <a:gd name="connsiteX321" fmla="*/ 1020884 w 4833822"/>
              <a:gd name="connsiteY321" fmla="*/ 4933098 h 6709803"/>
              <a:gd name="connsiteX322" fmla="*/ 798688 w 4833822"/>
              <a:gd name="connsiteY322" fmla="*/ 4761076 h 6709803"/>
              <a:gd name="connsiteX323" fmla="*/ 766435 w 4833822"/>
              <a:gd name="connsiteY323" fmla="*/ 4703733 h 6709803"/>
              <a:gd name="connsiteX324" fmla="*/ 838110 w 4833822"/>
              <a:gd name="connsiteY324" fmla="*/ 4682231 h 6709803"/>
              <a:gd name="connsiteX325" fmla="*/ 1060306 w 4833822"/>
              <a:gd name="connsiteY325" fmla="*/ 4775409 h 6709803"/>
              <a:gd name="connsiteX326" fmla="*/ 777186 w 4833822"/>
              <a:gd name="connsiteY326" fmla="*/ 4277261 h 6709803"/>
              <a:gd name="connsiteX327" fmla="*/ 723430 w 4833822"/>
              <a:gd name="connsiteY327" fmla="*/ 3743278 h 6709803"/>
              <a:gd name="connsiteX328" fmla="*/ 727012 w 4833822"/>
              <a:gd name="connsiteY328" fmla="*/ 3044437 h 6709803"/>
              <a:gd name="connsiteX329" fmla="*/ 762853 w 4833822"/>
              <a:gd name="connsiteY329" fmla="*/ 2911837 h 6709803"/>
              <a:gd name="connsiteX330" fmla="*/ 1017302 w 4833822"/>
              <a:gd name="connsiteY330" fmla="*/ 3212872 h 6709803"/>
              <a:gd name="connsiteX331" fmla="*/ 1139151 w 4833822"/>
              <a:gd name="connsiteY331" fmla="*/ 3252294 h 6709803"/>
              <a:gd name="connsiteX332" fmla="*/ 1110480 w 4833822"/>
              <a:gd name="connsiteY332" fmla="*/ 3141196 h 6709803"/>
              <a:gd name="connsiteX333" fmla="*/ 1135564 w 4833822"/>
              <a:gd name="connsiteY333" fmla="*/ 2252418 h 6709803"/>
              <a:gd name="connsiteX334" fmla="*/ 1493942 w 4833822"/>
              <a:gd name="connsiteY334" fmla="*/ 1592998 h 6709803"/>
              <a:gd name="connsiteX335" fmla="*/ 1547703 w 4833822"/>
              <a:gd name="connsiteY335" fmla="*/ 1539243 h 6709803"/>
              <a:gd name="connsiteX336" fmla="*/ 1597877 w 4833822"/>
              <a:gd name="connsiteY336" fmla="*/ 1632421 h 6709803"/>
              <a:gd name="connsiteX337" fmla="*/ 2070940 w 4833822"/>
              <a:gd name="connsiteY337" fmla="*/ 2406520 h 6709803"/>
              <a:gd name="connsiteX338" fmla="*/ 1926239 w 4833822"/>
              <a:gd name="connsiteY338" fmla="*/ 1667693 h 6709803"/>
              <a:gd name="connsiteX339" fmla="*/ 2386314 w 4833822"/>
              <a:gd name="connsiteY339" fmla="*/ 155893 h 6709803"/>
              <a:gd name="connsiteX340" fmla="*/ 2447237 w 4833822"/>
              <a:gd name="connsiteY340" fmla="*/ 129912 h 6709803"/>
              <a:gd name="connsiteX0" fmla="*/ 2144854 w 4833822"/>
              <a:gd name="connsiteY0" fmla="*/ 6361970 h 6735619"/>
              <a:gd name="connsiteX1" fmla="*/ 2053020 w 4833822"/>
              <a:gd name="connsiteY1" fmla="*/ 6370930 h 6735619"/>
              <a:gd name="connsiteX2" fmla="*/ 1959837 w 4833822"/>
              <a:gd name="connsiteY2" fmla="*/ 6446188 h 6735619"/>
              <a:gd name="connsiteX3" fmla="*/ 2045851 w 4833822"/>
              <a:gd name="connsiteY3" fmla="*/ 6564455 h 6735619"/>
              <a:gd name="connsiteX4" fmla="*/ 2042269 w 4833822"/>
              <a:gd name="connsiteY4" fmla="*/ 6467690 h 6735619"/>
              <a:gd name="connsiteX5" fmla="*/ 2106775 w 4833822"/>
              <a:gd name="connsiteY5" fmla="*/ 6403183 h 6735619"/>
              <a:gd name="connsiteX6" fmla="*/ 2128277 w 4833822"/>
              <a:gd name="connsiteY6" fmla="*/ 6474859 h 6735619"/>
              <a:gd name="connsiteX7" fmla="*/ 2164118 w 4833822"/>
              <a:gd name="connsiteY7" fmla="*/ 6525032 h 6735619"/>
              <a:gd name="connsiteX8" fmla="*/ 2232206 w 4833822"/>
              <a:gd name="connsiteY8" fmla="*/ 6489197 h 6735619"/>
              <a:gd name="connsiteX9" fmla="*/ 2228624 w 4833822"/>
              <a:gd name="connsiteY9" fmla="*/ 6396014 h 6735619"/>
              <a:gd name="connsiteX10" fmla="*/ 2144854 w 4833822"/>
              <a:gd name="connsiteY10" fmla="*/ 6361970 h 6735619"/>
              <a:gd name="connsiteX11" fmla="*/ 2508163 w 4833822"/>
              <a:gd name="connsiteY11" fmla="*/ 6331508 h 6735619"/>
              <a:gd name="connsiteX12" fmla="*/ 2407811 w 4833822"/>
              <a:gd name="connsiteY12" fmla="*/ 6639718 h 6735619"/>
              <a:gd name="connsiteX13" fmla="*/ 2508163 w 4833822"/>
              <a:gd name="connsiteY13" fmla="*/ 6331508 h 6735619"/>
              <a:gd name="connsiteX14" fmla="*/ 2215080 w 4833822"/>
              <a:gd name="connsiteY14" fmla="*/ 6246973 h 6735619"/>
              <a:gd name="connsiteX15" fmla="*/ 2171282 w 4833822"/>
              <a:gd name="connsiteY15" fmla="*/ 6252663 h 6735619"/>
              <a:gd name="connsiteX16" fmla="*/ 2350473 w 4833822"/>
              <a:gd name="connsiteY16" fmla="*/ 6532202 h 6735619"/>
              <a:gd name="connsiteX17" fmla="*/ 2393478 w 4833822"/>
              <a:gd name="connsiteY17" fmla="*/ 6349428 h 6735619"/>
              <a:gd name="connsiteX18" fmla="*/ 2252871 w 4833822"/>
              <a:gd name="connsiteY18" fmla="*/ 6248128 h 6735619"/>
              <a:gd name="connsiteX19" fmla="*/ 2215080 w 4833822"/>
              <a:gd name="connsiteY19" fmla="*/ 6246973 h 6735619"/>
              <a:gd name="connsiteX20" fmla="*/ 3767359 w 4833822"/>
              <a:gd name="connsiteY20" fmla="*/ 6128015 h 6735619"/>
              <a:gd name="connsiteX21" fmla="*/ 3913003 w 4833822"/>
              <a:gd name="connsiteY21" fmla="*/ 6209658 h 6735619"/>
              <a:gd name="connsiteX22" fmla="*/ 3930923 w 4833822"/>
              <a:gd name="connsiteY22" fmla="*/ 6234747 h 6735619"/>
              <a:gd name="connsiteX23" fmla="*/ 3923759 w 4833822"/>
              <a:gd name="connsiteY23" fmla="*/ 6259832 h 6735619"/>
              <a:gd name="connsiteX24" fmla="*/ 3672890 w 4833822"/>
              <a:gd name="connsiteY24" fmla="*/ 6241911 h 6735619"/>
              <a:gd name="connsiteX25" fmla="*/ 3672890 w 4833822"/>
              <a:gd name="connsiteY25" fmla="*/ 6173822 h 6735619"/>
              <a:gd name="connsiteX26" fmla="*/ 3708731 w 4833822"/>
              <a:gd name="connsiteY26" fmla="*/ 6148733 h 6735619"/>
              <a:gd name="connsiteX27" fmla="*/ 3767359 w 4833822"/>
              <a:gd name="connsiteY27" fmla="*/ 6128015 h 6735619"/>
              <a:gd name="connsiteX28" fmla="*/ 3779366 w 4833822"/>
              <a:gd name="connsiteY28" fmla="*/ 6088204 h 6735619"/>
              <a:gd name="connsiteX29" fmla="*/ 3637059 w 4833822"/>
              <a:gd name="connsiteY29" fmla="*/ 6112899 h 6735619"/>
              <a:gd name="connsiteX30" fmla="*/ 3497289 w 4833822"/>
              <a:gd name="connsiteY30" fmla="*/ 6295667 h 6735619"/>
              <a:gd name="connsiteX31" fmla="*/ 3615557 w 4833822"/>
              <a:gd name="connsiteY31" fmla="*/ 6238330 h 6735619"/>
              <a:gd name="connsiteX32" fmla="*/ 3852086 w 4833822"/>
              <a:gd name="connsiteY32" fmla="*/ 6396014 h 6735619"/>
              <a:gd name="connsiteX33" fmla="*/ 3952433 w 4833822"/>
              <a:gd name="connsiteY33" fmla="*/ 6223992 h 6735619"/>
              <a:gd name="connsiteX34" fmla="*/ 3945496 w 4833822"/>
              <a:gd name="connsiteY34" fmla="*/ 6207187 h 6735619"/>
              <a:gd name="connsiteX35" fmla="*/ 3938093 w 4833822"/>
              <a:gd name="connsiteY35" fmla="*/ 6207187 h 6735619"/>
              <a:gd name="connsiteX36" fmla="*/ 3927341 w 4833822"/>
              <a:gd name="connsiteY36" fmla="*/ 6207187 h 6735619"/>
              <a:gd name="connsiteX37" fmla="*/ 3909418 w 4833822"/>
              <a:gd name="connsiteY37" fmla="*/ 6202480 h 6735619"/>
              <a:gd name="connsiteX38" fmla="*/ 3920171 w 4833822"/>
              <a:gd name="connsiteY38" fmla="*/ 6202480 h 6735619"/>
              <a:gd name="connsiteX39" fmla="*/ 3945252 w 4833822"/>
              <a:gd name="connsiteY39" fmla="*/ 6206597 h 6735619"/>
              <a:gd name="connsiteX40" fmla="*/ 3928739 w 4833822"/>
              <a:gd name="connsiteY40" fmla="*/ 6166597 h 6735619"/>
              <a:gd name="connsiteX41" fmla="*/ 3822967 w 4833822"/>
              <a:gd name="connsiteY41" fmla="*/ 6090499 h 6735619"/>
              <a:gd name="connsiteX42" fmla="*/ 3779366 w 4833822"/>
              <a:gd name="connsiteY42" fmla="*/ 6088204 h 6735619"/>
              <a:gd name="connsiteX43" fmla="*/ 4196131 w 4833822"/>
              <a:gd name="connsiteY43" fmla="*/ 5944458 h 6735619"/>
              <a:gd name="connsiteX44" fmla="*/ 4235548 w 4833822"/>
              <a:gd name="connsiteY44" fmla="*/ 6173823 h 6735619"/>
              <a:gd name="connsiteX45" fmla="*/ 4454163 w 4833822"/>
              <a:gd name="connsiteY45" fmla="*/ 6177405 h 6735619"/>
              <a:gd name="connsiteX46" fmla="*/ 4196131 w 4833822"/>
              <a:gd name="connsiteY46" fmla="*/ 5944458 h 6735619"/>
              <a:gd name="connsiteX47" fmla="*/ 1174995 w 4833822"/>
              <a:gd name="connsiteY47" fmla="*/ 5629080 h 6735619"/>
              <a:gd name="connsiteX48" fmla="*/ 1250253 w 4833822"/>
              <a:gd name="connsiteY48" fmla="*/ 5675672 h 6735619"/>
              <a:gd name="connsiteX49" fmla="*/ 1035224 w 4833822"/>
              <a:gd name="connsiteY49" fmla="*/ 5786765 h 6735619"/>
              <a:gd name="connsiteX50" fmla="*/ 981463 w 4833822"/>
              <a:gd name="connsiteY50" fmla="*/ 5761681 h 6735619"/>
              <a:gd name="connsiteX51" fmla="*/ 1174995 w 4833822"/>
              <a:gd name="connsiteY51" fmla="*/ 5629080 h 6735619"/>
              <a:gd name="connsiteX52" fmla="*/ 3960412 w 4833822"/>
              <a:gd name="connsiteY52" fmla="*/ 5599805 h 6735619"/>
              <a:gd name="connsiteX53" fmla="*/ 4095776 w 4833822"/>
              <a:gd name="connsiteY53" fmla="*/ 5657750 h 6735619"/>
              <a:gd name="connsiteX54" fmla="*/ 4052767 w 4833822"/>
              <a:gd name="connsiteY54" fmla="*/ 5686420 h 6735619"/>
              <a:gd name="connsiteX55" fmla="*/ 3852081 w 4833822"/>
              <a:gd name="connsiteY55" fmla="*/ 5654169 h 6735619"/>
              <a:gd name="connsiteX56" fmla="*/ 3859245 w 4833822"/>
              <a:gd name="connsiteY56" fmla="*/ 5618330 h 6735619"/>
              <a:gd name="connsiteX57" fmla="*/ 3917370 w 4833822"/>
              <a:gd name="connsiteY57" fmla="*/ 5600805 h 6735619"/>
              <a:gd name="connsiteX58" fmla="*/ 3960412 w 4833822"/>
              <a:gd name="connsiteY58" fmla="*/ 5599805 h 6735619"/>
              <a:gd name="connsiteX59" fmla="*/ 2177948 w 4833822"/>
              <a:gd name="connsiteY59" fmla="*/ 5505555 h 6735619"/>
              <a:gd name="connsiteX60" fmla="*/ 2146198 w 4833822"/>
              <a:gd name="connsiteY60" fmla="*/ 5528737 h 6735619"/>
              <a:gd name="connsiteX61" fmla="*/ 1680303 w 4833822"/>
              <a:gd name="connsiteY61" fmla="*/ 6227579 h 6735619"/>
              <a:gd name="connsiteX62" fmla="*/ 1762730 w 4833822"/>
              <a:gd name="connsiteY62" fmla="*/ 6589539 h 6735619"/>
              <a:gd name="connsiteX63" fmla="*/ 1802152 w 4833822"/>
              <a:gd name="connsiteY63" fmla="*/ 6310006 h 6735619"/>
              <a:gd name="connsiteX64" fmla="*/ 2081691 w 4833822"/>
              <a:gd name="connsiteY64" fmla="*/ 6152316 h 6735619"/>
              <a:gd name="connsiteX65" fmla="*/ 1845157 w 4833822"/>
              <a:gd name="connsiteY65" fmla="*/ 6234743 h 6735619"/>
              <a:gd name="connsiteX66" fmla="*/ 1744810 w 4833822"/>
              <a:gd name="connsiteY66" fmla="*/ 6206077 h 6735619"/>
              <a:gd name="connsiteX67" fmla="*/ 2060189 w 4833822"/>
              <a:gd name="connsiteY67" fmla="*/ 6051974 h 6735619"/>
              <a:gd name="connsiteX68" fmla="*/ 2178451 w 4833822"/>
              <a:gd name="connsiteY68" fmla="*/ 5991044 h 6735619"/>
              <a:gd name="connsiteX69" fmla="*/ 2293136 w 4833822"/>
              <a:gd name="connsiteY69" fmla="*/ 5525155 h 6735619"/>
              <a:gd name="connsiteX70" fmla="*/ 1999259 w 4833822"/>
              <a:gd name="connsiteY70" fmla="*/ 5940876 h 6735619"/>
              <a:gd name="connsiteX71" fmla="*/ 2196371 w 4833822"/>
              <a:gd name="connsiteY71" fmla="*/ 5510817 h 6735619"/>
              <a:gd name="connsiteX72" fmla="*/ 2177948 w 4833822"/>
              <a:gd name="connsiteY72" fmla="*/ 5505555 h 6735619"/>
              <a:gd name="connsiteX73" fmla="*/ 2511745 w 4833822"/>
              <a:gd name="connsiteY73" fmla="*/ 5492902 h 6735619"/>
              <a:gd name="connsiteX74" fmla="*/ 2482010 w 4833822"/>
              <a:gd name="connsiteY74" fmla="*/ 5721198 h 6735619"/>
              <a:gd name="connsiteX75" fmla="*/ 2486655 w 4833822"/>
              <a:gd name="connsiteY75" fmla="*/ 5786763 h 6735619"/>
              <a:gd name="connsiteX76" fmla="*/ 2514429 w 4833822"/>
              <a:gd name="connsiteY76" fmla="*/ 5802442 h 6735619"/>
              <a:gd name="connsiteX77" fmla="*/ 2526077 w 4833822"/>
              <a:gd name="connsiteY77" fmla="*/ 5826188 h 6735619"/>
              <a:gd name="connsiteX78" fmla="*/ 2486655 w 4833822"/>
              <a:gd name="connsiteY78" fmla="*/ 5786766 h 6735619"/>
              <a:gd name="connsiteX79" fmla="*/ 2486655 w 4833822"/>
              <a:gd name="connsiteY79" fmla="*/ 5786769 h 6735619"/>
              <a:gd name="connsiteX80" fmla="*/ 2440069 w 4833822"/>
              <a:gd name="connsiteY80" fmla="*/ 6062725 h 6735619"/>
              <a:gd name="connsiteX81" fmla="*/ 2375563 w 4833822"/>
              <a:gd name="connsiteY81" fmla="*/ 5625497 h 6735619"/>
              <a:gd name="connsiteX82" fmla="*/ 2296718 w 4833822"/>
              <a:gd name="connsiteY82" fmla="*/ 5994632 h 6735619"/>
              <a:gd name="connsiteX83" fmla="*/ 2429318 w 4833822"/>
              <a:gd name="connsiteY83" fmla="*/ 6116481 h 6735619"/>
              <a:gd name="connsiteX84" fmla="*/ 2493825 w 4833822"/>
              <a:gd name="connsiteY84" fmla="*/ 6016134 h 6735619"/>
              <a:gd name="connsiteX85" fmla="*/ 2529665 w 4833822"/>
              <a:gd name="connsiteY85" fmla="*/ 5826191 h 6735619"/>
              <a:gd name="connsiteX86" fmla="*/ 2511745 w 4833822"/>
              <a:gd name="connsiteY86" fmla="*/ 5492902 h 6735619"/>
              <a:gd name="connsiteX87" fmla="*/ 2808528 w 4833822"/>
              <a:gd name="connsiteY87" fmla="*/ 5490436 h 6735619"/>
              <a:gd name="connsiteX88" fmla="*/ 2784115 w 4833822"/>
              <a:gd name="connsiteY88" fmla="*/ 5503653 h 6735619"/>
              <a:gd name="connsiteX89" fmla="*/ 2798448 w 4833822"/>
              <a:gd name="connsiteY89" fmla="*/ 5578911 h 6735619"/>
              <a:gd name="connsiteX90" fmla="*/ 2880875 w 4833822"/>
              <a:gd name="connsiteY90" fmla="*/ 5693591 h 6735619"/>
              <a:gd name="connsiteX91" fmla="*/ 3142493 w 4833822"/>
              <a:gd name="connsiteY91" fmla="*/ 6023303 h 6735619"/>
              <a:gd name="connsiteX92" fmla="*/ 2891625 w 4833822"/>
              <a:gd name="connsiteY92" fmla="*/ 5858444 h 6735619"/>
              <a:gd name="connsiteX93" fmla="*/ 2683768 w 4833822"/>
              <a:gd name="connsiteY93" fmla="*/ 5614746 h 6735619"/>
              <a:gd name="connsiteX94" fmla="*/ 2651515 w 4833822"/>
              <a:gd name="connsiteY94" fmla="*/ 5639835 h 6735619"/>
              <a:gd name="connsiteX95" fmla="*/ 2866541 w 4833822"/>
              <a:gd name="connsiteY95" fmla="*/ 5883534 h 6735619"/>
              <a:gd name="connsiteX96" fmla="*/ 3389773 w 4833822"/>
              <a:gd name="connsiteY96" fmla="*/ 6482028 h 6735619"/>
              <a:gd name="connsiteX97" fmla="*/ 3637059 w 4833822"/>
              <a:gd name="connsiteY97" fmla="*/ 6525032 h 6735619"/>
              <a:gd name="connsiteX98" fmla="*/ 3246422 w 4833822"/>
              <a:gd name="connsiteY98" fmla="*/ 6155903 h 6735619"/>
              <a:gd name="connsiteX99" fmla="*/ 3400524 w 4833822"/>
              <a:gd name="connsiteY99" fmla="*/ 6206077 h 6735619"/>
              <a:gd name="connsiteX100" fmla="*/ 3336018 w 4833822"/>
              <a:gd name="connsiteY100" fmla="*/ 6059138 h 6735619"/>
              <a:gd name="connsiteX101" fmla="*/ 3095901 w 4833822"/>
              <a:gd name="connsiteY101" fmla="*/ 5797525 h 6735619"/>
              <a:gd name="connsiteX102" fmla="*/ 2862954 w 4833822"/>
              <a:gd name="connsiteY102" fmla="*/ 5528737 h 6735619"/>
              <a:gd name="connsiteX103" fmla="*/ 2808528 w 4833822"/>
              <a:gd name="connsiteY103" fmla="*/ 5490436 h 6735619"/>
              <a:gd name="connsiteX104" fmla="*/ 1587125 w 4833822"/>
              <a:gd name="connsiteY104" fmla="*/ 5446311 h 6735619"/>
              <a:gd name="connsiteX105" fmla="*/ 798688 w 4833822"/>
              <a:gd name="connsiteY105" fmla="*/ 5654174 h 6735619"/>
              <a:gd name="connsiteX106" fmla="*/ 780768 w 4833822"/>
              <a:gd name="connsiteY106" fmla="*/ 6277752 h 6735619"/>
              <a:gd name="connsiteX107" fmla="*/ 791519 w 4833822"/>
              <a:gd name="connsiteY107" fmla="*/ 6084228 h 6735619"/>
              <a:gd name="connsiteX108" fmla="*/ 709092 w 4833822"/>
              <a:gd name="connsiteY108" fmla="*/ 5722262 h 6735619"/>
              <a:gd name="connsiteX109" fmla="*/ 368634 w 4833822"/>
              <a:gd name="connsiteY109" fmla="*/ 5733013 h 6735619"/>
              <a:gd name="connsiteX110" fmla="*/ 332793 w 4833822"/>
              <a:gd name="connsiteY110" fmla="*/ 5758103 h 6735619"/>
              <a:gd name="connsiteX111" fmla="*/ 368634 w 4833822"/>
              <a:gd name="connsiteY111" fmla="*/ 5772436 h 6735619"/>
              <a:gd name="connsiteX112" fmla="*/ 350714 w 4833822"/>
              <a:gd name="connsiteY112" fmla="*/ 6073476 h 6735619"/>
              <a:gd name="connsiteX113" fmla="*/ 447479 w 4833822"/>
              <a:gd name="connsiteY113" fmla="*/ 6137983 h 6735619"/>
              <a:gd name="connsiteX114" fmla="*/ 486896 w 4833822"/>
              <a:gd name="connsiteY114" fmla="*/ 6037636 h 6735619"/>
              <a:gd name="connsiteX115" fmla="*/ 468981 w 4833822"/>
              <a:gd name="connsiteY115" fmla="*/ 5919369 h 6735619"/>
              <a:gd name="connsiteX116" fmla="*/ 372216 w 4833822"/>
              <a:gd name="connsiteY116" fmla="*/ 6026885 h 6735619"/>
              <a:gd name="connsiteX117" fmla="*/ 382967 w 4833822"/>
              <a:gd name="connsiteY117" fmla="*/ 5876364 h 6735619"/>
              <a:gd name="connsiteX118" fmla="*/ 497647 w 4833822"/>
              <a:gd name="connsiteY118" fmla="*/ 5836942 h 6735619"/>
              <a:gd name="connsiteX119" fmla="*/ 569323 w 4833822"/>
              <a:gd name="connsiteY119" fmla="*/ 5951627 h 6735619"/>
              <a:gd name="connsiteX120" fmla="*/ 580074 w 4833822"/>
              <a:gd name="connsiteY120" fmla="*/ 6163067 h 6735619"/>
              <a:gd name="connsiteX121" fmla="*/ 612332 w 4833822"/>
              <a:gd name="connsiteY121" fmla="*/ 5919369 h 6735619"/>
              <a:gd name="connsiteX122" fmla="*/ 497647 w 4833822"/>
              <a:gd name="connsiteY122" fmla="*/ 5686422 h 6735619"/>
              <a:gd name="connsiteX123" fmla="*/ 730594 w 4833822"/>
              <a:gd name="connsiteY123" fmla="*/ 6091391 h 6735619"/>
              <a:gd name="connsiteX124" fmla="*/ 547826 w 4833822"/>
              <a:gd name="connsiteY124" fmla="*/ 6256250 h 6735619"/>
              <a:gd name="connsiteX125" fmla="*/ 834528 w 4833822"/>
              <a:gd name="connsiteY125" fmla="*/ 6288503 h 6735619"/>
              <a:gd name="connsiteX126" fmla="*/ 1533370 w 4833822"/>
              <a:gd name="connsiteY126" fmla="*/ 5772436 h 6735619"/>
              <a:gd name="connsiteX127" fmla="*/ 1633712 w 4833822"/>
              <a:gd name="connsiteY127" fmla="*/ 5639835 h 6735619"/>
              <a:gd name="connsiteX128" fmla="*/ 1142733 w 4833822"/>
              <a:gd name="connsiteY128" fmla="*/ 5955209 h 6735619"/>
              <a:gd name="connsiteX129" fmla="*/ 1031635 w 4833822"/>
              <a:gd name="connsiteY129" fmla="*/ 5983881 h 6735619"/>
              <a:gd name="connsiteX130" fmla="*/ 1096142 w 4833822"/>
              <a:gd name="connsiteY130" fmla="*/ 5883534 h 6735619"/>
              <a:gd name="connsiteX131" fmla="*/ 1587125 w 4833822"/>
              <a:gd name="connsiteY131" fmla="*/ 5446311 h 6735619"/>
              <a:gd name="connsiteX132" fmla="*/ 3072607 w 4833822"/>
              <a:gd name="connsiteY132" fmla="*/ 5437351 h 6735619"/>
              <a:gd name="connsiteX133" fmla="*/ 2988391 w 4833822"/>
              <a:gd name="connsiteY133" fmla="*/ 5471395 h 6735619"/>
              <a:gd name="connsiteX134" fmla="*/ 3038564 w 4833822"/>
              <a:gd name="connsiteY134" fmla="*/ 5582493 h 6735619"/>
              <a:gd name="connsiteX135" fmla="*/ 3407693 w 4833822"/>
              <a:gd name="connsiteY135" fmla="*/ 5998214 h 6735619"/>
              <a:gd name="connsiteX136" fmla="*/ 3576134 w 4833822"/>
              <a:gd name="connsiteY136" fmla="*/ 6037636 h 6735619"/>
              <a:gd name="connsiteX137" fmla="*/ 4002606 w 4833822"/>
              <a:gd name="connsiteY137" fmla="*/ 6141565 h 6735619"/>
              <a:gd name="connsiteX138" fmla="*/ 4124455 w 4833822"/>
              <a:gd name="connsiteY138" fmla="*/ 6223992 h 6735619"/>
              <a:gd name="connsiteX139" fmla="*/ 3586885 w 4833822"/>
              <a:gd name="connsiteY139" fmla="*/ 5675671 h 6735619"/>
              <a:gd name="connsiteX140" fmla="*/ 3339600 w 4833822"/>
              <a:gd name="connsiteY140" fmla="*/ 5532319 h 6735619"/>
              <a:gd name="connsiteX141" fmla="*/ 3551045 w 4833822"/>
              <a:gd name="connsiteY141" fmla="*/ 5707929 h 6735619"/>
              <a:gd name="connsiteX142" fmla="*/ 3658561 w 4833822"/>
              <a:gd name="connsiteY142" fmla="*/ 5890703 h 6735619"/>
              <a:gd name="connsiteX143" fmla="*/ 3536712 w 4833822"/>
              <a:gd name="connsiteY143" fmla="*/ 5815440 h 6735619"/>
              <a:gd name="connsiteX144" fmla="*/ 3167577 w 4833822"/>
              <a:gd name="connsiteY144" fmla="*/ 5478564 h 6735619"/>
              <a:gd name="connsiteX145" fmla="*/ 3072607 w 4833822"/>
              <a:gd name="connsiteY145" fmla="*/ 5437351 h 6735619"/>
              <a:gd name="connsiteX146" fmla="*/ 1497530 w 4833822"/>
              <a:gd name="connsiteY146" fmla="*/ 5349551 h 6735619"/>
              <a:gd name="connsiteX147" fmla="*/ 644585 w 4833822"/>
              <a:gd name="connsiteY147" fmla="*/ 5474982 h 6735619"/>
              <a:gd name="connsiteX148" fmla="*/ 404469 w 4833822"/>
              <a:gd name="connsiteY148" fmla="*/ 5550239 h 6735619"/>
              <a:gd name="connsiteX149" fmla="*/ 218113 w 4833822"/>
              <a:gd name="connsiteY149" fmla="*/ 5704342 h 6735619"/>
              <a:gd name="connsiteX150" fmla="*/ 347132 w 4833822"/>
              <a:gd name="connsiteY150" fmla="*/ 6223992 h 6735619"/>
              <a:gd name="connsiteX151" fmla="*/ 218113 w 4833822"/>
              <a:gd name="connsiteY151" fmla="*/ 5858444 h 6735619"/>
              <a:gd name="connsiteX152" fmla="*/ 289789 w 4833822"/>
              <a:gd name="connsiteY152" fmla="*/ 5750933 h 6735619"/>
              <a:gd name="connsiteX153" fmla="*/ 271869 w 4833822"/>
              <a:gd name="connsiteY153" fmla="*/ 5736600 h 6735619"/>
              <a:gd name="connsiteX154" fmla="*/ 304127 w 4833822"/>
              <a:gd name="connsiteY154" fmla="*/ 5643417 h 6735619"/>
              <a:gd name="connsiteX155" fmla="*/ 400887 w 4833822"/>
              <a:gd name="connsiteY155" fmla="*/ 5560991 h 6735619"/>
              <a:gd name="connsiteX156" fmla="*/ 404469 w 4833822"/>
              <a:gd name="connsiteY156" fmla="*/ 5553821 h 6735619"/>
              <a:gd name="connsiteX157" fmla="*/ 408056 w 4833822"/>
              <a:gd name="connsiteY157" fmla="*/ 5553821 h 6735619"/>
              <a:gd name="connsiteX158" fmla="*/ 569323 w 4833822"/>
              <a:gd name="connsiteY158" fmla="*/ 5510817 h 6735619"/>
              <a:gd name="connsiteX159" fmla="*/ 777186 w 4833822"/>
              <a:gd name="connsiteY159" fmla="*/ 5621915 h 6735619"/>
              <a:gd name="connsiteX160" fmla="*/ 1250249 w 4833822"/>
              <a:gd name="connsiteY160" fmla="*/ 5453474 h 6735619"/>
              <a:gd name="connsiteX161" fmla="*/ 1497530 w 4833822"/>
              <a:gd name="connsiteY161" fmla="*/ 5349551 h 6735619"/>
              <a:gd name="connsiteX162" fmla="*/ 3393360 w 4833822"/>
              <a:gd name="connsiteY162" fmla="*/ 5308781 h 6735619"/>
              <a:gd name="connsiteX163" fmla="*/ 3271511 w 4833822"/>
              <a:gd name="connsiteY163" fmla="*/ 5345964 h 6735619"/>
              <a:gd name="connsiteX164" fmla="*/ 3486538 w 4833822"/>
              <a:gd name="connsiteY164" fmla="*/ 5474982 h 6735619"/>
              <a:gd name="connsiteX165" fmla="*/ 4092197 w 4833822"/>
              <a:gd name="connsiteY165" fmla="*/ 5808276 h 6735619"/>
              <a:gd name="connsiteX166" fmla="*/ 3873588 w 4833822"/>
              <a:gd name="connsiteY166" fmla="*/ 5808276 h 6735619"/>
              <a:gd name="connsiteX167" fmla="*/ 4002606 w 4833822"/>
              <a:gd name="connsiteY167" fmla="*/ 5937289 h 6735619"/>
              <a:gd name="connsiteX168" fmla="*/ 4106535 w 4833822"/>
              <a:gd name="connsiteY168" fmla="*/ 5908618 h 6735619"/>
              <a:gd name="connsiteX169" fmla="*/ 4325144 w 4833822"/>
              <a:gd name="connsiteY169" fmla="*/ 5582493 h 6735619"/>
              <a:gd name="connsiteX170" fmla="*/ 4038441 w 4833822"/>
              <a:gd name="connsiteY170" fmla="*/ 5492902 h 6735619"/>
              <a:gd name="connsiteX171" fmla="*/ 3624178 w 4833822"/>
              <a:gd name="connsiteY171" fmla="*/ 5479290 h 6735619"/>
              <a:gd name="connsiteX172" fmla="*/ 3486739 w 4833822"/>
              <a:gd name="connsiteY172" fmla="*/ 5453511 h 6735619"/>
              <a:gd name="connsiteX173" fmla="*/ 3486739 w 4833822"/>
              <a:gd name="connsiteY173" fmla="*/ 5457506 h 6735619"/>
              <a:gd name="connsiteX174" fmla="*/ 3485394 w 4833822"/>
              <a:gd name="connsiteY174" fmla="*/ 5454817 h 6735619"/>
              <a:gd name="connsiteX175" fmla="*/ 3486706 w 4833822"/>
              <a:gd name="connsiteY175" fmla="*/ 5453505 h 6735619"/>
              <a:gd name="connsiteX176" fmla="*/ 3486538 w 4833822"/>
              <a:gd name="connsiteY176" fmla="*/ 5453474 h 6735619"/>
              <a:gd name="connsiteX177" fmla="*/ 3543876 w 4833822"/>
              <a:gd name="connsiteY177" fmla="*/ 5392550 h 6735619"/>
              <a:gd name="connsiteX178" fmla="*/ 4518674 w 4833822"/>
              <a:gd name="connsiteY178" fmla="*/ 5539488 h 6735619"/>
              <a:gd name="connsiteX179" fmla="*/ 4328731 w 4833822"/>
              <a:gd name="connsiteY179" fmla="*/ 5736600 h 6735619"/>
              <a:gd name="connsiteX180" fmla="*/ 4457745 w 4833822"/>
              <a:gd name="connsiteY180" fmla="*/ 5664919 h 6735619"/>
              <a:gd name="connsiteX181" fmla="*/ 4579599 w 4833822"/>
              <a:gd name="connsiteY181" fmla="*/ 5657756 h 6735619"/>
              <a:gd name="connsiteX182" fmla="*/ 4500754 w 4833822"/>
              <a:gd name="connsiteY182" fmla="*/ 5736600 h 6735619"/>
              <a:gd name="connsiteX183" fmla="*/ 4314393 w 4833822"/>
              <a:gd name="connsiteY183" fmla="*/ 5969548 h 6735619"/>
              <a:gd name="connsiteX184" fmla="*/ 4346651 w 4833822"/>
              <a:gd name="connsiteY184" fmla="*/ 6034054 h 6735619"/>
              <a:gd name="connsiteX185" fmla="*/ 4403989 w 4833822"/>
              <a:gd name="connsiteY185" fmla="*/ 5983881 h 6735619"/>
              <a:gd name="connsiteX186" fmla="*/ 4482833 w 4833822"/>
              <a:gd name="connsiteY186" fmla="*/ 5793938 h 6735619"/>
              <a:gd name="connsiteX187" fmla="*/ 4590350 w 4833822"/>
              <a:gd name="connsiteY187" fmla="*/ 5772436 h 6735619"/>
              <a:gd name="connsiteX188" fmla="*/ 4608265 w 4833822"/>
              <a:gd name="connsiteY188" fmla="*/ 5854862 h 6735619"/>
              <a:gd name="connsiteX189" fmla="*/ 4608265 w 4833822"/>
              <a:gd name="connsiteY189" fmla="*/ 5858444 h 6735619"/>
              <a:gd name="connsiteX190" fmla="*/ 4421909 w 4833822"/>
              <a:gd name="connsiteY190" fmla="*/ 6069889 h 6735619"/>
              <a:gd name="connsiteX191" fmla="*/ 4608265 w 4833822"/>
              <a:gd name="connsiteY191" fmla="*/ 5858444 h 6735619"/>
              <a:gd name="connsiteX192" fmla="*/ 4611852 w 4833822"/>
              <a:gd name="connsiteY192" fmla="*/ 5854862 h 6735619"/>
              <a:gd name="connsiteX193" fmla="*/ 4611852 w 4833822"/>
              <a:gd name="connsiteY193" fmla="*/ 5851280 h 6735619"/>
              <a:gd name="connsiteX194" fmla="*/ 4694279 w 4833822"/>
              <a:gd name="connsiteY194" fmla="*/ 5836942 h 6735619"/>
              <a:gd name="connsiteX195" fmla="*/ 4651275 w 4833822"/>
              <a:gd name="connsiteY195" fmla="*/ 5661338 h 6735619"/>
              <a:gd name="connsiteX196" fmla="*/ 4572429 w 4833822"/>
              <a:gd name="connsiteY196" fmla="*/ 5543070 h 6735619"/>
              <a:gd name="connsiteX197" fmla="*/ 4583181 w 4833822"/>
              <a:gd name="connsiteY197" fmla="*/ 5449893 h 6735619"/>
              <a:gd name="connsiteX198" fmla="*/ 4436247 w 4833822"/>
              <a:gd name="connsiteY198" fmla="*/ 5403306 h 6735619"/>
              <a:gd name="connsiteX199" fmla="*/ 3504459 w 4833822"/>
              <a:gd name="connsiteY199" fmla="*/ 5317292 h 6735619"/>
              <a:gd name="connsiteX200" fmla="*/ 3393360 w 4833822"/>
              <a:gd name="connsiteY200" fmla="*/ 5308781 h 6735619"/>
              <a:gd name="connsiteX201" fmla="*/ 655337 w 4833822"/>
              <a:gd name="connsiteY201" fmla="*/ 5177523 h 6735619"/>
              <a:gd name="connsiteX202" fmla="*/ 637416 w 4833822"/>
              <a:gd name="connsiteY202" fmla="*/ 5234866 h 6735619"/>
              <a:gd name="connsiteX203" fmla="*/ 863200 w 4833822"/>
              <a:gd name="connsiteY203" fmla="*/ 5338795 h 6735619"/>
              <a:gd name="connsiteX204" fmla="*/ 734181 w 4833822"/>
              <a:gd name="connsiteY204" fmla="*/ 5199030 h 6735619"/>
              <a:gd name="connsiteX205" fmla="*/ 655337 w 4833822"/>
              <a:gd name="connsiteY205" fmla="*/ 5177523 h 6735619"/>
              <a:gd name="connsiteX206" fmla="*/ 465399 w 4833822"/>
              <a:gd name="connsiteY206" fmla="*/ 5138106 h 6735619"/>
              <a:gd name="connsiteX207" fmla="*/ 465399 w 4833822"/>
              <a:gd name="connsiteY207" fmla="*/ 5338795 h 6735619"/>
              <a:gd name="connsiteX208" fmla="*/ 501234 w 4833822"/>
              <a:gd name="connsiteY208" fmla="*/ 5396137 h 6735619"/>
              <a:gd name="connsiteX209" fmla="*/ 554990 w 4833822"/>
              <a:gd name="connsiteY209" fmla="*/ 5342382 h 6735619"/>
              <a:gd name="connsiteX210" fmla="*/ 465399 w 4833822"/>
              <a:gd name="connsiteY210" fmla="*/ 5138106 h 6735619"/>
              <a:gd name="connsiteX211" fmla="*/ 4325169 w 4833822"/>
              <a:gd name="connsiteY211" fmla="*/ 5057209 h 6735619"/>
              <a:gd name="connsiteX212" fmla="*/ 3959602 w 4833822"/>
              <a:gd name="connsiteY212" fmla="*/ 5263537 h 6735619"/>
              <a:gd name="connsiteX213" fmla="*/ 4360985 w 4833822"/>
              <a:gd name="connsiteY213" fmla="*/ 5173941 h 6735619"/>
              <a:gd name="connsiteX214" fmla="*/ 4278558 w 4833822"/>
              <a:gd name="connsiteY214" fmla="*/ 5285039 h 6735619"/>
              <a:gd name="connsiteX215" fmla="*/ 4454163 w 4833822"/>
              <a:gd name="connsiteY215" fmla="*/ 5238448 h 6735619"/>
              <a:gd name="connsiteX216" fmla="*/ 4368153 w 4833822"/>
              <a:gd name="connsiteY216" fmla="*/ 5062843 h 6735619"/>
              <a:gd name="connsiteX217" fmla="*/ 4325169 w 4833822"/>
              <a:gd name="connsiteY217" fmla="*/ 5057209 h 6735619"/>
              <a:gd name="connsiteX218" fmla="*/ 4156709 w 4833822"/>
              <a:gd name="connsiteY218" fmla="*/ 5023421 h 6735619"/>
              <a:gd name="connsiteX219" fmla="*/ 3748157 w 4833822"/>
              <a:gd name="connsiteY219" fmla="*/ 5105847 h 6735619"/>
              <a:gd name="connsiteX220" fmla="*/ 3529543 w 4833822"/>
              <a:gd name="connsiteY220" fmla="*/ 5227696 h 6735619"/>
              <a:gd name="connsiteX221" fmla="*/ 3805494 w 4833822"/>
              <a:gd name="connsiteY221" fmla="*/ 5130937 h 6735619"/>
              <a:gd name="connsiteX222" fmla="*/ 4156709 w 4833822"/>
              <a:gd name="connsiteY222" fmla="*/ 5023421 h 6735619"/>
              <a:gd name="connsiteX223" fmla="*/ 399937 w 4833822"/>
              <a:gd name="connsiteY223" fmla="*/ 4979633 h 6735619"/>
              <a:gd name="connsiteX224" fmla="*/ 210944 w 4833822"/>
              <a:gd name="connsiteY224" fmla="*/ 5059261 h 6735619"/>
              <a:gd name="connsiteX225" fmla="*/ 124936 w 4833822"/>
              <a:gd name="connsiteY225" fmla="*/ 5202612 h 6735619"/>
              <a:gd name="connsiteX226" fmla="*/ 275451 w 4833822"/>
              <a:gd name="connsiteY226" fmla="*/ 5195443 h 6735619"/>
              <a:gd name="connsiteX227" fmla="*/ 304127 w 4833822"/>
              <a:gd name="connsiteY227" fmla="*/ 5213363 h 6735619"/>
              <a:gd name="connsiteX228" fmla="*/ 271869 w 4833822"/>
              <a:gd name="connsiteY228" fmla="*/ 5449893 h 6735619"/>
              <a:gd name="connsiteX229" fmla="*/ 311291 w 4833822"/>
              <a:gd name="connsiteY229" fmla="*/ 5292208 h 6735619"/>
              <a:gd name="connsiteX230" fmla="*/ 243203 w 4833822"/>
              <a:gd name="connsiteY230" fmla="*/ 5084345 h 6735619"/>
              <a:gd name="connsiteX231" fmla="*/ 1214409 w 4833822"/>
              <a:gd name="connsiteY231" fmla="*/ 5062843 h 6735619"/>
              <a:gd name="connsiteX232" fmla="*/ 465399 w 4833822"/>
              <a:gd name="connsiteY232" fmla="*/ 4980416 h 6735619"/>
              <a:gd name="connsiteX233" fmla="*/ 399937 w 4833822"/>
              <a:gd name="connsiteY233" fmla="*/ 4979633 h 6735619"/>
              <a:gd name="connsiteX234" fmla="*/ 2524908 w 4833822"/>
              <a:gd name="connsiteY234" fmla="*/ 3845334 h 6735619"/>
              <a:gd name="connsiteX235" fmla="*/ 2732856 w 4833822"/>
              <a:gd name="connsiteY235" fmla="*/ 4487253 h 6735619"/>
              <a:gd name="connsiteX236" fmla="*/ 2775802 w 4833822"/>
              <a:gd name="connsiteY236" fmla="*/ 4557322 h 6735619"/>
              <a:gd name="connsiteX237" fmla="*/ 2823267 w 4833822"/>
              <a:gd name="connsiteY237" fmla="*/ 4480472 h 6735619"/>
              <a:gd name="connsiteX238" fmla="*/ 2879774 w 4833822"/>
              <a:gd name="connsiteY238" fmla="*/ 4270266 h 6735619"/>
              <a:gd name="connsiteX239" fmla="*/ 2920458 w 4833822"/>
              <a:gd name="connsiteY239" fmla="*/ 4803691 h 6735619"/>
              <a:gd name="connsiteX240" fmla="*/ 3132925 w 4833822"/>
              <a:gd name="connsiteY240" fmla="*/ 4744924 h 6735619"/>
              <a:gd name="connsiteX241" fmla="*/ 2879774 w 4833822"/>
              <a:gd name="connsiteY241" fmla="*/ 5120132 h 6735619"/>
              <a:gd name="connsiteX242" fmla="*/ 2131619 w 4833822"/>
              <a:gd name="connsiteY242" fmla="*/ 5068146 h 6735619"/>
              <a:gd name="connsiteX243" fmla="*/ 1894289 w 4833822"/>
              <a:gd name="connsiteY243" fmla="*/ 4717802 h 6735619"/>
              <a:gd name="connsiteX244" fmla="*/ 2075111 w 4833822"/>
              <a:gd name="connsiteY244" fmla="*/ 4805953 h 6735619"/>
              <a:gd name="connsiteX245" fmla="*/ 2086414 w 4833822"/>
              <a:gd name="connsiteY245" fmla="*/ 4290608 h 6735619"/>
              <a:gd name="connsiteX246" fmla="*/ 2163263 w 4833822"/>
              <a:gd name="connsiteY246" fmla="*/ 4435267 h 6735619"/>
              <a:gd name="connsiteX247" fmla="*/ 2224289 w 4833822"/>
              <a:gd name="connsiteY247" fmla="*/ 4480472 h 6735619"/>
              <a:gd name="connsiteX248" fmla="*/ 2242372 w 4833822"/>
              <a:gd name="connsiteY248" fmla="*/ 4417184 h 6735619"/>
              <a:gd name="connsiteX249" fmla="*/ 2524908 w 4833822"/>
              <a:gd name="connsiteY249" fmla="*/ 3845334 h 6735619"/>
              <a:gd name="connsiteX250" fmla="*/ 2540406 w 4833822"/>
              <a:gd name="connsiteY250" fmla="*/ 3037993 h 6735619"/>
              <a:gd name="connsiteX251" fmla="*/ 2092432 w 4833822"/>
              <a:gd name="connsiteY251" fmla="*/ 3944690 h 6735619"/>
              <a:gd name="connsiteX252" fmla="*/ 2063761 w 4833822"/>
              <a:gd name="connsiteY252" fmla="*/ 4045037 h 6735619"/>
              <a:gd name="connsiteX253" fmla="*/ 1967001 w 4833822"/>
              <a:gd name="connsiteY253" fmla="*/ 3973361 h 6735619"/>
              <a:gd name="connsiteX254" fmla="*/ 1845152 w 4833822"/>
              <a:gd name="connsiteY254" fmla="*/ 3743997 h 6735619"/>
              <a:gd name="connsiteX255" fmla="*/ 1827232 w 4833822"/>
              <a:gd name="connsiteY255" fmla="*/ 4561104 h 6735619"/>
              <a:gd name="connsiteX256" fmla="*/ 1540529 w 4833822"/>
              <a:gd name="connsiteY256" fmla="*/ 4421335 h 6735619"/>
              <a:gd name="connsiteX257" fmla="*/ 1916828 w 4833822"/>
              <a:gd name="connsiteY257" fmla="*/ 4976824 h 6735619"/>
              <a:gd name="connsiteX258" fmla="*/ 3103066 w 4833822"/>
              <a:gd name="connsiteY258" fmla="*/ 5059251 h 6735619"/>
              <a:gd name="connsiteX259" fmla="*/ 3504448 w 4833822"/>
              <a:gd name="connsiteY259" fmla="*/ 4464339 h 6735619"/>
              <a:gd name="connsiteX260" fmla="*/ 3167572 w 4833822"/>
              <a:gd name="connsiteY260" fmla="*/ 4557517 h 6735619"/>
              <a:gd name="connsiteX261" fmla="*/ 3103066 w 4833822"/>
              <a:gd name="connsiteY261" fmla="*/ 3711743 h 6735619"/>
              <a:gd name="connsiteX262" fmla="*/ 3013470 w 4833822"/>
              <a:gd name="connsiteY262" fmla="*/ 4045037 h 6735619"/>
              <a:gd name="connsiteX263" fmla="*/ 2938212 w 4833822"/>
              <a:gd name="connsiteY263" fmla="*/ 4166886 h 6735619"/>
              <a:gd name="connsiteX264" fmla="*/ 2870119 w 4833822"/>
              <a:gd name="connsiteY264" fmla="*/ 4055788 h 6735619"/>
              <a:gd name="connsiteX265" fmla="*/ 2540406 w 4833822"/>
              <a:gd name="connsiteY265" fmla="*/ 3037993 h 6735619"/>
              <a:gd name="connsiteX266" fmla="*/ 357884 w 4833822"/>
              <a:gd name="connsiteY266" fmla="*/ 2966322 h 6735619"/>
              <a:gd name="connsiteX267" fmla="*/ 422396 w 4833822"/>
              <a:gd name="connsiteY267" fmla="*/ 3048749 h 6735619"/>
              <a:gd name="connsiteX268" fmla="*/ 522738 w 4833822"/>
              <a:gd name="connsiteY268" fmla="*/ 3550480 h 6735619"/>
              <a:gd name="connsiteX269" fmla="*/ 490485 w 4833822"/>
              <a:gd name="connsiteY269" fmla="*/ 3690250 h 6735619"/>
              <a:gd name="connsiteX270" fmla="*/ 386555 w 4833822"/>
              <a:gd name="connsiteY270" fmla="*/ 3589903 h 6735619"/>
              <a:gd name="connsiteX271" fmla="*/ 286208 w 4833822"/>
              <a:gd name="connsiteY271" fmla="*/ 3048749 h 6735619"/>
              <a:gd name="connsiteX272" fmla="*/ 357884 w 4833822"/>
              <a:gd name="connsiteY272" fmla="*/ 2966322 h 6735619"/>
              <a:gd name="connsiteX273" fmla="*/ 4036204 w 4833822"/>
              <a:gd name="connsiteY273" fmla="*/ 1548931 h 6735619"/>
              <a:gd name="connsiteX274" fmla="*/ 4110123 w 4833822"/>
              <a:gd name="connsiteY274" fmla="*/ 1611646 h 6735619"/>
              <a:gd name="connsiteX275" fmla="*/ 4063531 w 4833822"/>
              <a:gd name="connsiteY275" fmla="*/ 2421590 h 6735619"/>
              <a:gd name="connsiteX276" fmla="*/ 3938100 w 4833822"/>
              <a:gd name="connsiteY276" fmla="*/ 2109796 h 6735619"/>
              <a:gd name="connsiteX277" fmla="*/ 3970353 w 4833822"/>
              <a:gd name="connsiteY277" fmla="*/ 1615233 h 6735619"/>
              <a:gd name="connsiteX278" fmla="*/ 4036204 w 4833822"/>
              <a:gd name="connsiteY278" fmla="*/ 1548931 h 6735619"/>
              <a:gd name="connsiteX279" fmla="*/ 915320 w 4833822"/>
              <a:gd name="connsiteY279" fmla="*/ 1290502 h 6735619"/>
              <a:gd name="connsiteX280" fmla="*/ 1020430 w 4833822"/>
              <a:gd name="connsiteY280" fmla="*/ 1971264 h 6735619"/>
              <a:gd name="connsiteX281" fmla="*/ 811383 w 4833822"/>
              <a:gd name="connsiteY281" fmla="*/ 1931678 h 6735619"/>
              <a:gd name="connsiteX282" fmla="*/ 915320 w 4833822"/>
              <a:gd name="connsiteY282" fmla="*/ 1290502 h 6735619"/>
              <a:gd name="connsiteX283" fmla="*/ 2447237 w 4833822"/>
              <a:gd name="connsiteY283" fmla="*/ 155728 h 6735619"/>
              <a:gd name="connsiteX284" fmla="*/ 2908975 w 4833822"/>
              <a:gd name="connsiteY284" fmla="*/ 1343050 h 6735619"/>
              <a:gd name="connsiteX285" fmla="*/ 3113822 w 4833822"/>
              <a:gd name="connsiteY285" fmla="*/ 2392914 h 6735619"/>
              <a:gd name="connsiteX286" fmla="*/ 3282263 w 4833822"/>
              <a:gd name="connsiteY286" fmla="*/ 1711992 h 6735619"/>
              <a:gd name="connsiteX287" fmla="*/ 3257173 w 4833822"/>
              <a:gd name="connsiteY287" fmla="*/ 1572223 h 6735619"/>
              <a:gd name="connsiteX288" fmla="*/ 3278681 w 4833822"/>
              <a:gd name="connsiteY288" fmla="*/ 1482627 h 6735619"/>
              <a:gd name="connsiteX289" fmla="*/ 3361107 w 4833822"/>
              <a:gd name="connsiteY289" fmla="*/ 1539970 h 6735619"/>
              <a:gd name="connsiteX290" fmla="*/ 3884339 w 4833822"/>
              <a:gd name="connsiteY290" fmla="*/ 2851640 h 6735619"/>
              <a:gd name="connsiteX291" fmla="*/ 3776823 w 4833822"/>
              <a:gd name="connsiteY291" fmla="*/ 3471635 h 6735619"/>
              <a:gd name="connsiteX292" fmla="*/ 4002606 w 4833822"/>
              <a:gd name="connsiteY292" fmla="*/ 3253026 h 6735619"/>
              <a:gd name="connsiteX293" fmla="*/ 4059943 w 4833822"/>
              <a:gd name="connsiteY293" fmla="*/ 3188515 h 6735619"/>
              <a:gd name="connsiteX294" fmla="*/ 4117286 w 4833822"/>
              <a:gd name="connsiteY294" fmla="*/ 3263777 h 6735619"/>
              <a:gd name="connsiteX295" fmla="*/ 4131625 w 4833822"/>
              <a:gd name="connsiteY295" fmla="*/ 4077299 h 6735619"/>
              <a:gd name="connsiteX296" fmla="*/ 3755321 w 4833822"/>
              <a:gd name="connsiteY296" fmla="*/ 4908741 h 6735619"/>
              <a:gd name="connsiteX297" fmla="*/ 3723067 w 4833822"/>
              <a:gd name="connsiteY297" fmla="*/ 4983998 h 6735619"/>
              <a:gd name="connsiteX298" fmla="*/ 4099366 w 4833822"/>
              <a:gd name="connsiteY298" fmla="*/ 4923074 h 6735619"/>
              <a:gd name="connsiteX299" fmla="*/ 4550927 w 4833822"/>
              <a:gd name="connsiteY299" fmla="*/ 5274288 h 6735619"/>
              <a:gd name="connsiteX300" fmla="*/ 4604683 w 4833822"/>
              <a:gd name="connsiteY300" fmla="*/ 5374635 h 6735619"/>
              <a:gd name="connsiteX301" fmla="*/ 4576011 w 4833822"/>
              <a:gd name="connsiteY301" fmla="*/ 6216828 h 6735619"/>
              <a:gd name="connsiteX302" fmla="*/ 4432660 w 4833822"/>
              <a:gd name="connsiteY302" fmla="*/ 6277752 h 6735619"/>
              <a:gd name="connsiteX303" fmla="*/ 3999019 w 4833822"/>
              <a:gd name="connsiteY303" fmla="*/ 6510699 h 6735619"/>
              <a:gd name="connsiteX304" fmla="*/ 3192667 w 4833822"/>
              <a:gd name="connsiteY304" fmla="*/ 6442606 h 6735619"/>
              <a:gd name="connsiteX305" fmla="*/ 2662265 w 4833822"/>
              <a:gd name="connsiteY305" fmla="*/ 5811858 h 6735619"/>
              <a:gd name="connsiteX306" fmla="*/ 2680186 w 4833822"/>
              <a:gd name="connsiteY306" fmla="*/ 6130814 h 6735619"/>
              <a:gd name="connsiteX307" fmla="*/ 2655096 w 4833822"/>
              <a:gd name="connsiteY307" fmla="*/ 6442606 h 6735619"/>
              <a:gd name="connsiteX308" fmla="*/ 2063771 w 4833822"/>
              <a:gd name="connsiteY308" fmla="*/ 6729308 h 6735619"/>
              <a:gd name="connsiteX309" fmla="*/ 1827242 w 4833822"/>
              <a:gd name="connsiteY309" fmla="*/ 6679135 h 6735619"/>
              <a:gd name="connsiteX310" fmla="*/ 1594295 w 4833822"/>
              <a:gd name="connsiteY310" fmla="*/ 6137983 h 6735619"/>
              <a:gd name="connsiteX311" fmla="*/ 1952673 w 4833822"/>
              <a:gd name="connsiteY311" fmla="*/ 5603995 h 6735619"/>
              <a:gd name="connsiteX312" fmla="*/ 2020761 w 4833822"/>
              <a:gd name="connsiteY312" fmla="*/ 5471395 h 6735619"/>
              <a:gd name="connsiteX313" fmla="*/ 1841575 w 4833822"/>
              <a:gd name="connsiteY313" fmla="*/ 5614746 h 6735619"/>
              <a:gd name="connsiteX314" fmla="*/ 884697 w 4833822"/>
              <a:gd name="connsiteY314" fmla="*/ 6360179 h 6735619"/>
              <a:gd name="connsiteX315" fmla="*/ 547826 w 4833822"/>
              <a:gd name="connsiteY315" fmla="*/ 6392432 h 6735619"/>
              <a:gd name="connsiteX316" fmla="*/ 357883 w 4833822"/>
              <a:gd name="connsiteY316" fmla="*/ 6335095 h 6735619"/>
              <a:gd name="connsiteX317" fmla="*/ 89095 w 4833822"/>
              <a:gd name="connsiteY317" fmla="*/ 5908618 h 6735619"/>
              <a:gd name="connsiteX318" fmla="*/ 46091 w 4833822"/>
              <a:gd name="connsiteY318" fmla="*/ 5557409 h 6735619"/>
              <a:gd name="connsiteX319" fmla="*/ 440310 w 4833822"/>
              <a:gd name="connsiteY319" fmla="*/ 4908741 h 6735619"/>
              <a:gd name="connsiteX320" fmla="*/ 1020884 w 4833822"/>
              <a:gd name="connsiteY320" fmla="*/ 4958914 h 6735619"/>
              <a:gd name="connsiteX321" fmla="*/ 798688 w 4833822"/>
              <a:gd name="connsiteY321" fmla="*/ 4786892 h 6735619"/>
              <a:gd name="connsiteX322" fmla="*/ 766435 w 4833822"/>
              <a:gd name="connsiteY322" fmla="*/ 4729549 h 6735619"/>
              <a:gd name="connsiteX323" fmla="*/ 838110 w 4833822"/>
              <a:gd name="connsiteY323" fmla="*/ 4708047 h 6735619"/>
              <a:gd name="connsiteX324" fmla="*/ 1060306 w 4833822"/>
              <a:gd name="connsiteY324" fmla="*/ 4801225 h 6735619"/>
              <a:gd name="connsiteX325" fmla="*/ 777186 w 4833822"/>
              <a:gd name="connsiteY325" fmla="*/ 4303077 h 6735619"/>
              <a:gd name="connsiteX326" fmla="*/ 723430 w 4833822"/>
              <a:gd name="connsiteY326" fmla="*/ 3769094 h 6735619"/>
              <a:gd name="connsiteX327" fmla="*/ 727012 w 4833822"/>
              <a:gd name="connsiteY327" fmla="*/ 3070253 h 6735619"/>
              <a:gd name="connsiteX328" fmla="*/ 762853 w 4833822"/>
              <a:gd name="connsiteY328" fmla="*/ 2937653 h 6735619"/>
              <a:gd name="connsiteX329" fmla="*/ 1017302 w 4833822"/>
              <a:gd name="connsiteY329" fmla="*/ 3238688 h 6735619"/>
              <a:gd name="connsiteX330" fmla="*/ 1139151 w 4833822"/>
              <a:gd name="connsiteY330" fmla="*/ 3278110 h 6735619"/>
              <a:gd name="connsiteX331" fmla="*/ 1110480 w 4833822"/>
              <a:gd name="connsiteY331" fmla="*/ 3167012 h 6735619"/>
              <a:gd name="connsiteX332" fmla="*/ 1135564 w 4833822"/>
              <a:gd name="connsiteY332" fmla="*/ 2278234 h 6735619"/>
              <a:gd name="connsiteX333" fmla="*/ 1493942 w 4833822"/>
              <a:gd name="connsiteY333" fmla="*/ 1618814 h 6735619"/>
              <a:gd name="connsiteX334" fmla="*/ 1547703 w 4833822"/>
              <a:gd name="connsiteY334" fmla="*/ 1565059 h 6735619"/>
              <a:gd name="connsiteX335" fmla="*/ 1597877 w 4833822"/>
              <a:gd name="connsiteY335" fmla="*/ 1658237 h 6735619"/>
              <a:gd name="connsiteX336" fmla="*/ 2070940 w 4833822"/>
              <a:gd name="connsiteY336" fmla="*/ 2432336 h 6735619"/>
              <a:gd name="connsiteX337" fmla="*/ 1926239 w 4833822"/>
              <a:gd name="connsiteY337" fmla="*/ 1693509 h 6735619"/>
              <a:gd name="connsiteX338" fmla="*/ 2386314 w 4833822"/>
              <a:gd name="connsiteY338" fmla="*/ 181709 h 6735619"/>
              <a:gd name="connsiteX339" fmla="*/ 2447237 w 4833822"/>
              <a:gd name="connsiteY339" fmla="*/ 155728 h 6735619"/>
              <a:gd name="connsiteX0" fmla="*/ 2144854 w 4833822"/>
              <a:gd name="connsiteY0" fmla="*/ 6228540 h 6602189"/>
              <a:gd name="connsiteX1" fmla="*/ 2053020 w 4833822"/>
              <a:gd name="connsiteY1" fmla="*/ 6237500 h 6602189"/>
              <a:gd name="connsiteX2" fmla="*/ 1959837 w 4833822"/>
              <a:gd name="connsiteY2" fmla="*/ 6312758 h 6602189"/>
              <a:gd name="connsiteX3" fmla="*/ 2045851 w 4833822"/>
              <a:gd name="connsiteY3" fmla="*/ 6431025 h 6602189"/>
              <a:gd name="connsiteX4" fmla="*/ 2042269 w 4833822"/>
              <a:gd name="connsiteY4" fmla="*/ 6334260 h 6602189"/>
              <a:gd name="connsiteX5" fmla="*/ 2106775 w 4833822"/>
              <a:gd name="connsiteY5" fmla="*/ 6269753 h 6602189"/>
              <a:gd name="connsiteX6" fmla="*/ 2128277 w 4833822"/>
              <a:gd name="connsiteY6" fmla="*/ 6341429 h 6602189"/>
              <a:gd name="connsiteX7" fmla="*/ 2164118 w 4833822"/>
              <a:gd name="connsiteY7" fmla="*/ 6391602 h 6602189"/>
              <a:gd name="connsiteX8" fmla="*/ 2232206 w 4833822"/>
              <a:gd name="connsiteY8" fmla="*/ 6355767 h 6602189"/>
              <a:gd name="connsiteX9" fmla="*/ 2228624 w 4833822"/>
              <a:gd name="connsiteY9" fmla="*/ 6262584 h 6602189"/>
              <a:gd name="connsiteX10" fmla="*/ 2144854 w 4833822"/>
              <a:gd name="connsiteY10" fmla="*/ 6228540 h 6602189"/>
              <a:gd name="connsiteX11" fmla="*/ 2508163 w 4833822"/>
              <a:gd name="connsiteY11" fmla="*/ 6198078 h 6602189"/>
              <a:gd name="connsiteX12" fmla="*/ 2407811 w 4833822"/>
              <a:gd name="connsiteY12" fmla="*/ 6506288 h 6602189"/>
              <a:gd name="connsiteX13" fmla="*/ 2508163 w 4833822"/>
              <a:gd name="connsiteY13" fmla="*/ 6198078 h 6602189"/>
              <a:gd name="connsiteX14" fmla="*/ 2215080 w 4833822"/>
              <a:gd name="connsiteY14" fmla="*/ 6113543 h 6602189"/>
              <a:gd name="connsiteX15" fmla="*/ 2171282 w 4833822"/>
              <a:gd name="connsiteY15" fmla="*/ 6119233 h 6602189"/>
              <a:gd name="connsiteX16" fmla="*/ 2350473 w 4833822"/>
              <a:gd name="connsiteY16" fmla="*/ 6398772 h 6602189"/>
              <a:gd name="connsiteX17" fmla="*/ 2393478 w 4833822"/>
              <a:gd name="connsiteY17" fmla="*/ 6215998 h 6602189"/>
              <a:gd name="connsiteX18" fmla="*/ 2252871 w 4833822"/>
              <a:gd name="connsiteY18" fmla="*/ 6114698 h 6602189"/>
              <a:gd name="connsiteX19" fmla="*/ 2215080 w 4833822"/>
              <a:gd name="connsiteY19" fmla="*/ 6113543 h 6602189"/>
              <a:gd name="connsiteX20" fmla="*/ 3767359 w 4833822"/>
              <a:gd name="connsiteY20" fmla="*/ 5994585 h 6602189"/>
              <a:gd name="connsiteX21" fmla="*/ 3913003 w 4833822"/>
              <a:gd name="connsiteY21" fmla="*/ 6076228 h 6602189"/>
              <a:gd name="connsiteX22" fmla="*/ 3930923 w 4833822"/>
              <a:gd name="connsiteY22" fmla="*/ 6101317 h 6602189"/>
              <a:gd name="connsiteX23" fmla="*/ 3923759 w 4833822"/>
              <a:gd name="connsiteY23" fmla="*/ 6126402 h 6602189"/>
              <a:gd name="connsiteX24" fmla="*/ 3672890 w 4833822"/>
              <a:gd name="connsiteY24" fmla="*/ 6108481 h 6602189"/>
              <a:gd name="connsiteX25" fmla="*/ 3672890 w 4833822"/>
              <a:gd name="connsiteY25" fmla="*/ 6040392 h 6602189"/>
              <a:gd name="connsiteX26" fmla="*/ 3708731 w 4833822"/>
              <a:gd name="connsiteY26" fmla="*/ 6015303 h 6602189"/>
              <a:gd name="connsiteX27" fmla="*/ 3767359 w 4833822"/>
              <a:gd name="connsiteY27" fmla="*/ 5994585 h 6602189"/>
              <a:gd name="connsiteX28" fmla="*/ 3779366 w 4833822"/>
              <a:gd name="connsiteY28" fmla="*/ 5954774 h 6602189"/>
              <a:gd name="connsiteX29" fmla="*/ 3637059 w 4833822"/>
              <a:gd name="connsiteY29" fmla="*/ 5979469 h 6602189"/>
              <a:gd name="connsiteX30" fmla="*/ 3497289 w 4833822"/>
              <a:gd name="connsiteY30" fmla="*/ 6162237 h 6602189"/>
              <a:gd name="connsiteX31" fmla="*/ 3615557 w 4833822"/>
              <a:gd name="connsiteY31" fmla="*/ 6104900 h 6602189"/>
              <a:gd name="connsiteX32" fmla="*/ 3852086 w 4833822"/>
              <a:gd name="connsiteY32" fmla="*/ 6262584 h 6602189"/>
              <a:gd name="connsiteX33" fmla="*/ 3952433 w 4833822"/>
              <a:gd name="connsiteY33" fmla="*/ 6090562 h 6602189"/>
              <a:gd name="connsiteX34" fmla="*/ 3945496 w 4833822"/>
              <a:gd name="connsiteY34" fmla="*/ 6073757 h 6602189"/>
              <a:gd name="connsiteX35" fmla="*/ 3938093 w 4833822"/>
              <a:gd name="connsiteY35" fmla="*/ 6073757 h 6602189"/>
              <a:gd name="connsiteX36" fmla="*/ 3927341 w 4833822"/>
              <a:gd name="connsiteY36" fmla="*/ 6073757 h 6602189"/>
              <a:gd name="connsiteX37" fmla="*/ 3909418 w 4833822"/>
              <a:gd name="connsiteY37" fmla="*/ 6069050 h 6602189"/>
              <a:gd name="connsiteX38" fmla="*/ 3920171 w 4833822"/>
              <a:gd name="connsiteY38" fmla="*/ 6069050 h 6602189"/>
              <a:gd name="connsiteX39" fmla="*/ 3945252 w 4833822"/>
              <a:gd name="connsiteY39" fmla="*/ 6073167 h 6602189"/>
              <a:gd name="connsiteX40" fmla="*/ 3928739 w 4833822"/>
              <a:gd name="connsiteY40" fmla="*/ 6033167 h 6602189"/>
              <a:gd name="connsiteX41" fmla="*/ 3822967 w 4833822"/>
              <a:gd name="connsiteY41" fmla="*/ 5957069 h 6602189"/>
              <a:gd name="connsiteX42" fmla="*/ 3779366 w 4833822"/>
              <a:gd name="connsiteY42" fmla="*/ 5954774 h 6602189"/>
              <a:gd name="connsiteX43" fmla="*/ 4196131 w 4833822"/>
              <a:gd name="connsiteY43" fmla="*/ 5811028 h 6602189"/>
              <a:gd name="connsiteX44" fmla="*/ 4235548 w 4833822"/>
              <a:gd name="connsiteY44" fmla="*/ 6040393 h 6602189"/>
              <a:gd name="connsiteX45" fmla="*/ 4454163 w 4833822"/>
              <a:gd name="connsiteY45" fmla="*/ 6043975 h 6602189"/>
              <a:gd name="connsiteX46" fmla="*/ 4196131 w 4833822"/>
              <a:gd name="connsiteY46" fmla="*/ 5811028 h 6602189"/>
              <a:gd name="connsiteX47" fmla="*/ 1174995 w 4833822"/>
              <a:gd name="connsiteY47" fmla="*/ 5495650 h 6602189"/>
              <a:gd name="connsiteX48" fmla="*/ 1250253 w 4833822"/>
              <a:gd name="connsiteY48" fmla="*/ 5542242 h 6602189"/>
              <a:gd name="connsiteX49" fmla="*/ 1035224 w 4833822"/>
              <a:gd name="connsiteY49" fmla="*/ 5653335 h 6602189"/>
              <a:gd name="connsiteX50" fmla="*/ 981463 w 4833822"/>
              <a:gd name="connsiteY50" fmla="*/ 5628251 h 6602189"/>
              <a:gd name="connsiteX51" fmla="*/ 1174995 w 4833822"/>
              <a:gd name="connsiteY51" fmla="*/ 5495650 h 6602189"/>
              <a:gd name="connsiteX52" fmla="*/ 3960412 w 4833822"/>
              <a:gd name="connsiteY52" fmla="*/ 5466375 h 6602189"/>
              <a:gd name="connsiteX53" fmla="*/ 4095776 w 4833822"/>
              <a:gd name="connsiteY53" fmla="*/ 5524320 h 6602189"/>
              <a:gd name="connsiteX54" fmla="*/ 4052767 w 4833822"/>
              <a:gd name="connsiteY54" fmla="*/ 5552990 h 6602189"/>
              <a:gd name="connsiteX55" fmla="*/ 3852081 w 4833822"/>
              <a:gd name="connsiteY55" fmla="*/ 5520739 h 6602189"/>
              <a:gd name="connsiteX56" fmla="*/ 3859245 w 4833822"/>
              <a:gd name="connsiteY56" fmla="*/ 5484900 h 6602189"/>
              <a:gd name="connsiteX57" fmla="*/ 3917370 w 4833822"/>
              <a:gd name="connsiteY57" fmla="*/ 5467375 h 6602189"/>
              <a:gd name="connsiteX58" fmla="*/ 3960412 w 4833822"/>
              <a:gd name="connsiteY58" fmla="*/ 5466375 h 6602189"/>
              <a:gd name="connsiteX59" fmla="*/ 2177948 w 4833822"/>
              <a:gd name="connsiteY59" fmla="*/ 5372125 h 6602189"/>
              <a:gd name="connsiteX60" fmla="*/ 2146198 w 4833822"/>
              <a:gd name="connsiteY60" fmla="*/ 5395307 h 6602189"/>
              <a:gd name="connsiteX61" fmla="*/ 1680303 w 4833822"/>
              <a:gd name="connsiteY61" fmla="*/ 6094149 h 6602189"/>
              <a:gd name="connsiteX62" fmla="*/ 1762730 w 4833822"/>
              <a:gd name="connsiteY62" fmla="*/ 6456109 h 6602189"/>
              <a:gd name="connsiteX63" fmla="*/ 1802152 w 4833822"/>
              <a:gd name="connsiteY63" fmla="*/ 6176576 h 6602189"/>
              <a:gd name="connsiteX64" fmla="*/ 2081691 w 4833822"/>
              <a:gd name="connsiteY64" fmla="*/ 6018886 h 6602189"/>
              <a:gd name="connsiteX65" fmla="*/ 1845157 w 4833822"/>
              <a:gd name="connsiteY65" fmla="*/ 6101313 h 6602189"/>
              <a:gd name="connsiteX66" fmla="*/ 1744810 w 4833822"/>
              <a:gd name="connsiteY66" fmla="*/ 6072647 h 6602189"/>
              <a:gd name="connsiteX67" fmla="*/ 2060189 w 4833822"/>
              <a:gd name="connsiteY67" fmla="*/ 5918544 h 6602189"/>
              <a:gd name="connsiteX68" fmla="*/ 2178451 w 4833822"/>
              <a:gd name="connsiteY68" fmla="*/ 5857614 h 6602189"/>
              <a:gd name="connsiteX69" fmla="*/ 2293136 w 4833822"/>
              <a:gd name="connsiteY69" fmla="*/ 5391725 h 6602189"/>
              <a:gd name="connsiteX70" fmla="*/ 1999259 w 4833822"/>
              <a:gd name="connsiteY70" fmla="*/ 5807446 h 6602189"/>
              <a:gd name="connsiteX71" fmla="*/ 2196371 w 4833822"/>
              <a:gd name="connsiteY71" fmla="*/ 5377387 h 6602189"/>
              <a:gd name="connsiteX72" fmla="*/ 2177948 w 4833822"/>
              <a:gd name="connsiteY72" fmla="*/ 5372125 h 6602189"/>
              <a:gd name="connsiteX73" fmla="*/ 2511745 w 4833822"/>
              <a:gd name="connsiteY73" fmla="*/ 5359472 h 6602189"/>
              <a:gd name="connsiteX74" fmla="*/ 2482010 w 4833822"/>
              <a:gd name="connsiteY74" fmla="*/ 5587768 h 6602189"/>
              <a:gd name="connsiteX75" fmla="*/ 2486655 w 4833822"/>
              <a:gd name="connsiteY75" fmla="*/ 5653333 h 6602189"/>
              <a:gd name="connsiteX76" fmla="*/ 2514429 w 4833822"/>
              <a:gd name="connsiteY76" fmla="*/ 5669012 h 6602189"/>
              <a:gd name="connsiteX77" fmla="*/ 2526077 w 4833822"/>
              <a:gd name="connsiteY77" fmla="*/ 5692758 h 6602189"/>
              <a:gd name="connsiteX78" fmla="*/ 2486655 w 4833822"/>
              <a:gd name="connsiteY78" fmla="*/ 5653336 h 6602189"/>
              <a:gd name="connsiteX79" fmla="*/ 2486655 w 4833822"/>
              <a:gd name="connsiteY79" fmla="*/ 5653339 h 6602189"/>
              <a:gd name="connsiteX80" fmla="*/ 2440069 w 4833822"/>
              <a:gd name="connsiteY80" fmla="*/ 5929295 h 6602189"/>
              <a:gd name="connsiteX81" fmla="*/ 2375563 w 4833822"/>
              <a:gd name="connsiteY81" fmla="*/ 5492067 h 6602189"/>
              <a:gd name="connsiteX82" fmla="*/ 2296718 w 4833822"/>
              <a:gd name="connsiteY82" fmla="*/ 5861202 h 6602189"/>
              <a:gd name="connsiteX83" fmla="*/ 2429318 w 4833822"/>
              <a:gd name="connsiteY83" fmla="*/ 5983051 h 6602189"/>
              <a:gd name="connsiteX84" fmla="*/ 2493825 w 4833822"/>
              <a:gd name="connsiteY84" fmla="*/ 5882704 h 6602189"/>
              <a:gd name="connsiteX85" fmla="*/ 2529665 w 4833822"/>
              <a:gd name="connsiteY85" fmla="*/ 5692761 h 6602189"/>
              <a:gd name="connsiteX86" fmla="*/ 2511745 w 4833822"/>
              <a:gd name="connsiteY86" fmla="*/ 5359472 h 6602189"/>
              <a:gd name="connsiteX87" fmla="*/ 2808528 w 4833822"/>
              <a:gd name="connsiteY87" fmla="*/ 5357006 h 6602189"/>
              <a:gd name="connsiteX88" fmla="*/ 2784115 w 4833822"/>
              <a:gd name="connsiteY88" fmla="*/ 5370223 h 6602189"/>
              <a:gd name="connsiteX89" fmla="*/ 2798448 w 4833822"/>
              <a:gd name="connsiteY89" fmla="*/ 5445481 h 6602189"/>
              <a:gd name="connsiteX90" fmla="*/ 2880875 w 4833822"/>
              <a:gd name="connsiteY90" fmla="*/ 5560161 h 6602189"/>
              <a:gd name="connsiteX91" fmla="*/ 3142493 w 4833822"/>
              <a:gd name="connsiteY91" fmla="*/ 5889873 h 6602189"/>
              <a:gd name="connsiteX92" fmla="*/ 2891625 w 4833822"/>
              <a:gd name="connsiteY92" fmla="*/ 5725014 h 6602189"/>
              <a:gd name="connsiteX93" fmla="*/ 2683768 w 4833822"/>
              <a:gd name="connsiteY93" fmla="*/ 5481316 h 6602189"/>
              <a:gd name="connsiteX94" fmla="*/ 2651515 w 4833822"/>
              <a:gd name="connsiteY94" fmla="*/ 5506405 h 6602189"/>
              <a:gd name="connsiteX95" fmla="*/ 2866541 w 4833822"/>
              <a:gd name="connsiteY95" fmla="*/ 5750104 h 6602189"/>
              <a:gd name="connsiteX96" fmla="*/ 3389773 w 4833822"/>
              <a:gd name="connsiteY96" fmla="*/ 6348598 h 6602189"/>
              <a:gd name="connsiteX97" fmla="*/ 3637059 w 4833822"/>
              <a:gd name="connsiteY97" fmla="*/ 6391602 h 6602189"/>
              <a:gd name="connsiteX98" fmla="*/ 3246422 w 4833822"/>
              <a:gd name="connsiteY98" fmla="*/ 6022473 h 6602189"/>
              <a:gd name="connsiteX99" fmla="*/ 3400524 w 4833822"/>
              <a:gd name="connsiteY99" fmla="*/ 6072647 h 6602189"/>
              <a:gd name="connsiteX100" fmla="*/ 3336018 w 4833822"/>
              <a:gd name="connsiteY100" fmla="*/ 5925708 h 6602189"/>
              <a:gd name="connsiteX101" fmla="*/ 3095901 w 4833822"/>
              <a:gd name="connsiteY101" fmla="*/ 5664095 h 6602189"/>
              <a:gd name="connsiteX102" fmla="*/ 2862954 w 4833822"/>
              <a:gd name="connsiteY102" fmla="*/ 5395307 h 6602189"/>
              <a:gd name="connsiteX103" fmla="*/ 2808528 w 4833822"/>
              <a:gd name="connsiteY103" fmla="*/ 5357006 h 6602189"/>
              <a:gd name="connsiteX104" fmla="*/ 1587125 w 4833822"/>
              <a:gd name="connsiteY104" fmla="*/ 5312881 h 6602189"/>
              <a:gd name="connsiteX105" fmla="*/ 798688 w 4833822"/>
              <a:gd name="connsiteY105" fmla="*/ 5520744 h 6602189"/>
              <a:gd name="connsiteX106" fmla="*/ 780768 w 4833822"/>
              <a:gd name="connsiteY106" fmla="*/ 6144322 h 6602189"/>
              <a:gd name="connsiteX107" fmla="*/ 791519 w 4833822"/>
              <a:gd name="connsiteY107" fmla="*/ 5950798 h 6602189"/>
              <a:gd name="connsiteX108" fmla="*/ 709092 w 4833822"/>
              <a:gd name="connsiteY108" fmla="*/ 5588832 h 6602189"/>
              <a:gd name="connsiteX109" fmla="*/ 368634 w 4833822"/>
              <a:gd name="connsiteY109" fmla="*/ 5599583 h 6602189"/>
              <a:gd name="connsiteX110" fmla="*/ 332793 w 4833822"/>
              <a:gd name="connsiteY110" fmla="*/ 5624673 h 6602189"/>
              <a:gd name="connsiteX111" fmla="*/ 368634 w 4833822"/>
              <a:gd name="connsiteY111" fmla="*/ 5639006 h 6602189"/>
              <a:gd name="connsiteX112" fmla="*/ 350714 w 4833822"/>
              <a:gd name="connsiteY112" fmla="*/ 5940046 h 6602189"/>
              <a:gd name="connsiteX113" fmla="*/ 447479 w 4833822"/>
              <a:gd name="connsiteY113" fmla="*/ 6004553 h 6602189"/>
              <a:gd name="connsiteX114" fmla="*/ 486896 w 4833822"/>
              <a:gd name="connsiteY114" fmla="*/ 5904206 h 6602189"/>
              <a:gd name="connsiteX115" fmla="*/ 468981 w 4833822"/>
              <a:gd name="connsiteY115" fmla="*/ 5785939 h 6602189"/>
              <a:gd name="connsiteX116" fmla="*/ 372216 w 4833822"/>
              <a:gd name="connsiteY116" fmla="*/ 5893455 h 6602189"/>
              <a:gd name="connsiteX117" fmla="*/ 382967 w 4833822"/>
              <a:gd name="connsiteY117" fmla="*/ 5742934 h 6602189"/>
              <a:gd name="connsiteX118" fmla="*/ 497647 w 4833822"/>
              <a:gd name="connsiteY118" fmla="*/ 5703512 h 6602189"/>
              <a:gd name="connsiteX119" fmla="*/ 569323 w 4833822"/>
              <a:gd name="connsiteY119" fmla="*/ 5818197 h 6602189"/>
              <a:gd name="connsiteX120" fmla="*/ 580074 w 4833822"/>
              <a:gd name="connsiteY120" fmla="*/ 6029637 h 6602189"/>
              <a:gd name="connsiteX121" fmla="*/ 612332 w 4833822"/>
              <a:gd name="connsiteY121" fmla="*/ 5785939 h 6602189"/>
              <a:gd name="connsiteX122" fmla="*/ 497647 w 4833822"/>
              <a:gd name="connsiteY122" fmla="*/ 5552992 h 6602189"/>
              <a:gd name="connsiteX123" fmla="*/ 730594 w 4833822"/>
              <a:gd name="connsiteY123" fmla="*/ 5957961 h 6602189"/>
              <a:gd name="connsiteX124" fmla="*/ 547826 w 4833822"/>
              <a:gd name="connsiteY124" fmla="*/ 6122820 h 6602189"/>
              <a:gd name="connsiteX125" fmla="*/ 834528 w 4833822"/>
              <a:gd name="connsiteY125" fmla="*/ 6155073 h 6602189"/>
              <a:gd name="connsiteX126" fmla="*/ 1533370 w 4833822"/>
              <a:gd name="connsiteY126" fmla="*/ 5639006 h 6602189"/>
              <a:gd name="connsiteX127" fmla="*/ 1633712 w 4833822"/>
              <a:gd name="connsiteY127" fmla="*/ 5506405 h 6602189"/>
              <a:gd name="connsiteX128" fmla="*/ 1142733 w 4833822"/>
              <a:gd name="connsiteY128" fmla="*/ 5821779 h 6602189"/>
              <a:gd name="connsiteX129" fmla="*/ 1031635 w 4833822"/>
              <a:gd name="connsiteY129" fmla="*/ 5850451 h 6602189"/>
              <a:gd name="connsiteX130" fmla="*/ 1096142 w 4833822"/>
              <a:gd name="connsiteY130" fmla="*/ 5750104 h 6602189"/>
              <a:gd name="connsiteX131" fmla="*/ 1587125 w 4833822"/>
              <a:gd name="connsiteY131" fmla="*/ 5312881 h 6602189"/>
              <a:gd name="connsiteX132" fmla="*/ 3072607 w 4833822"/>
              <a:gd name="connsiteY132" fmla="*/ 5303921 h 6602189"/>
              <a:gd name="connsiteX133" fmla="*/ 2988391 w 4833822"/>
              <a:gd name="connsiteY133" fmla="*/ 5337965 h 6602189"/>
              <a:gd name="connsiteX134" fmla="*/ 3038564 w 4833822"/>
              <a:gd name="connsiteY134" fmla="*/ 5449063 h 6602189"/>
              <a:gd name="connsiteX135" fmla="*/ 3407693 w 4833822"/>
              <a:gd name="connsiteY135" fmla="*/ 5864784 h 6602189"/>
              <a:gd name="connsiteX136" fmla="*/ 3576134 w 4833822"/>
              <a:gd name="connsiteY136" fmla="*/ 5904206 h 6602189"/>
              <a:gd name="connsiteX137" fmla="*/ 4002606 w 4833822"/>
              <a:gd name="connsiteY137" fmla="*/ 6008135 h 6602189"/>
              <a:gd name="connsiteX138" fmla="*/ 4124455 w 4833822"/>
              <a:gd name="connsiteY138" fmla="*/ 6090562 h 6602189"/>
              <a:gd name="connsiteX139" fmla="*/ 3586885 w 4833822"/>
              <a:gd name="connsiteY139" fmla="*/ 5542241 h 6602189"/>
              <a:gd name="connsiteX140" fmla="*/ 3339600 w 4833822"/>
              <a:gd name="connsiteY140" fmla="*/ 5398889 h 6602189"/>
              <a:gd name="connsiteX141" fmla="*/ 3551045 w 4833822"/>
              <a:gd name="connsiteY141" fmla="*/ 5574499 h 6602189"/>
              <a:gd name="connsiteX142" fmla="*/ 3658561 w 4833822"/>
              <a:gd name="connsiteY142" fmla="*/ 5757273 h 6602189"/>
              <a:gd name="connsiteX143" fmla="*/ 3536712 w 4833822"/>
              <a:gd name="connsiteY143" fmla="*/ 5682010 h 6602189"/>
              <a:gd name="connsiteX144" fmla="*/ 3167577 w 4833822"/>
              <a:gd name="connsiteY144" fmla="*/ 5345134 h 6602189"/>
              <a:gd name="connsiteX145" fmla="*/ 3072607 w 4833822"/>
              <a:gd name="connsiteY145" fmla="*/ 5303921 h 6602189"/>
              <a:gd name="connsiteX146" fmla="*/ 1497530 w 4833822"/>
              <a:gd name="connsiteY146" fmla="*/ 5216121 h 6602189"/>
              <a:gd name="connsiteX147" fmla="*/ 644585 w 4833822"/>
              <a:gd name="connsiteY147" fmla="*/ 5341552 h 6602189"/>
              <a:gd name="connsiteX148" fmla="*/ 404469 w 4833822"/>
              <a:gd name="connsiteY148" fmla="*/ 5416809 h 6602189"/>
              <a:gd name="connsiteX149" fmla="*/ 218113 w 4833822"/>
              <a:gd name="connsiteY149" fmla="*/ 5570912 h 6602189"/>
              <a:gd name="connsiteX150" fmla="*/ 347132 w 4833822"/>
              <a:gd name="connsiteY150" fmla="*/ 6090562 h 6602189"/>
              <a:gd name="connsiteX151" fmla="*/ 218113 w 4833822"/>
              <a:gd name="connsiteY151" fmla="*/ 5725014 h 6602189"/>
              <a:gd name="connsiteX152" fmla="*/ 289789 w 4833822"/>
              <a:gd name="connsiteY152" fmla="*/ 5617503 h 6602189"/>
              <a:gd name="connsiteX153" fmla="*/ 271869 w 4833822"/>
              <a:gd name="connsiteY153" fmla="*/ 5603170 h 6602189"/>
              <a:gd name="connsiteX154" fmla="*/ 304127 w 4833822"/>
              <a:gd name="connsiteY154" fmla="*/ 5509987 h 6602189"/>
              <a:gd name="connsiteX155" fmla="*/ 400887 w 4833822"/>
              <a:gd name="connsiteY155" fmla="*/ 5427561 h 6602189"/>
              <a:gd name="connsiteX156" fmla="*/ 404469 w 4833822"/>
              <a:gd name="connsiteY156" fmla="*/ 5420391 h 6602189"/>
              <a:gd name="connsiteX157" fmla="*/ 408056 w 4833822"/>
              <a:gd name="connsiteY157" fmla="*/ 5420391 h 6602189"/>
              <a:gd name="connsiteX158" fmla="*/ 569323 w 4833822"/>
              <a:gd name="connsiteY158" fmla="*/ 5377387 h 6602189"/>
              <a:gd name="connsiteX159" fmla="*/ 777186 w 4833822"/>
              <a:gd name="connsiteY159" fmla="*/ 5488485 h 6602189"/>
              <a:gd name="connsiteX160" fmla="*/ 1250249 w 4833822"/>
              <a:gd name="connsiteY160" fmla="*/ 5320044 h 6602189"/>
              <a:gd name="connsiteX161" fmla="*/ 1497530 w 4833822"/>
              <a:gd name="connsiteY161" fmla="*/ 5216121 h 6602189"/>
              <a:gd name="connsiteX162" fmla="*/ 3393360 w 4833822"/>
              <a:gd name="connsiteY162" fmla="*/ 5175351 h 6602189"/>
              <a:gd name="connsiteX163" fmla="*/ 3271511 w 4833822"/>
              <a:gd name="connsiteY163" fmla="*/ 5212534 h 6602189"/>
              <a:gd name="connsiteX164" fmla="*/ 3486538 w 4833822"/>
              <a:gd name="connsiteY164" fmla="*/ 5341552 h 6602189"/>
              <a:gd name="connsiteX165" fmla="*/ 4092197 w 4833822"/>
              <a:gd name="connsiteY165" fmla="*/ 5674846 h 6602189"/>
              <a:gd name="connsiteX166" fmla="*/ 3873588 w 4833822"/>
              <a:gd name="connsiteY166" fmla="*/ 5674846 h 6602189"/>
              <a:gd name="connsiteX167" fmla="*/ 4002606 w 4833822"/>
              <a:gd name="connsiteY167" fmla="*/ 5803859 h 6602189"/>
              <a:gd name="connsiteX168" fmla="*/ 4106535 w 4833822"/>
              <a:gd name="connsiteY168" fmla="*/ 5775188 h 6602189"/>
              <a:gd name="connsiteX169" fmla="*/ 4325144 w 4833822"/>
              <a:gd name="connsiteY169" fmla="*/ 5449063 h 6602189"/>
              <a:gd name="connsiteX170" fmla="*/ 4038441 w 4833822"/>
              <a:gd name="connsiteY170" fmla="*/ 5359472 h 6602189"/>
              <a:gd name="connsiteX171" fmla="*/ 3624178 w 4833822"/>
              <a:gd name="connsiteY171" fmla="*/ 5345860 h 6602189"/>
              <a:gd name="connsiteX172" fmla="*/ 3486739 w 4833822"/>
              <a:gd name="connsiteY172" fmla="*/ 5320081 h 6602189"/>
              <a:gd name="connsiteX173" fmla="*/ 3486739 w 4833822"/>
              <a:gd name="connsiteY173" fmla="*/ 5324076 h 6602189"/>
              <a:gd name="connsiteX174" fmla="*/ 3485394 w 4833822"/>
              <a:gd name="connsiteY174" fmla="*/ 5321387 h 6602189"/>
              <a:gd name="connsiteX175" fmla="*/ 3486706 w 4833822"/>
              <a:gd name="connsiteY175" fmla="*/ 5320075 h 6602189"/>
              <a:gd name="connsiteX176" fmla="*/ 3486538 w 4833822"/>
              <a:gd name="connsiteY176" fmla="*/ 5320044 h 6602189"/>
              <a:gd name="connsiteX177" fmla="*/ 3543876 w 4833822"/>
              <a:gd name="connsiteY177" fmla="*/ 5259120 h 6602189"/>
              <a:gd name="connsiteX178" fmla="*/ 4518674 w 4833822"/>
              <a:gd name="connsiteY178" fmla="*/ 5406058 h 6602189"/>
              <a:gd name="connsiteX179" fmla="*/ 4328731 w 4833822"/>
              <a:gd name="connsiteY179" fmla="*/ 5603170 h 6602189"/>
              <a:gd name="connsiteX180" fmla="*/ 4457745 w 4833822"/>
              <a:gd name="connsiteY180" fmla="*/ 5531489 h 6602189"/>
              <a:gd name="connsiteX181" fmla="*/ 4579599 w 4833822"/>
              <a:gd name="connsiteY181" fmla="*/ 5524326 h 6602189"/>
              <a:gd name="connsiteX182" fmla="*/ 4500754 w 4833822"/>
              <a:gd name="connsiteY182" fmla="*/ 5603170 h 6602189"/>
              <a:gd name="connsiteX183" fmla="*/ 4314393 w 4833822"/>
              <a:gd name="connsiteY183" fmla="*/ 5836118 h 6602189"/>
              <a:gd name="connsiteX184" fmla="*/ 4346651 w 4833822"/>
              <a:gd name="connsiteY184" fmla="*/ 5900624 h 6602189"/>
              <a:gd name="connsiteX185" fmla="*/ 4403989 w 4833822"/>
              <a:gd name="connsiteY185" fmla="*/ 5850451 h 6602189"/>
              <a:gd name="connsiteX186" fmla="*/ 4482833 w 4833822"/>
              <a:gd name="connsiteY186" fmla="*/ 5660508 h 6602189"/>
              <a:gd name="connsiteX187" fmla="*/ 4590350 w 4833822"/>
              <a:gd name="connsiteY187" fmla="*/ 5639006 h 6602189"/>
              <a:gd name="connsiteX188" fmla="*/ 4608265 w 4833822"/>
              <a:gd name="connsiteY188" fmla="*/ 5721432 h 6602189"/>
              <a:gd name="connsiteX189" fmla="*/ 4608265 w 4833822"/>
              <a:gd name="connsiteY189" fmla="*/ 5725014 h 6602189"/>
              <a:gd name="connsiteX190" fmla="*/ 4421909 w 4833822"/>
              <a:gd name="connsiteY190" fmla="*/ 5936459 h 6602189"/>
              <a:gd name="connsiteX191" fmla="*/ 4608265 w 4833822"/>
              <a:gd name="connsiteY191" fmla="*/ 5725014 h 6602189"/>
              <a:gd name="connsiteX192" fmla="*/ 4611852 w 4833822"/>
              <a:gd name="connsiteY192" fmla="*/ 5721432 h 6602189"/>
              <a:gd name="connsiteX193" fmla="*/ 4611852 w 4833822"/>
              <a:gd name="connsiteY193" fmla="*/ 5717850 h 6602189"/>
              <a:gd name="connsiteX194" fmla="*/ 4694279 w 4833822"/>
              <a:gd name="connsiteY194" fmla="*/ 5703512 h 6602189"/>
              <a:gd name="connsiteX195" fmla="*/ 4651275 w 4833822"/>
              <a:gd name="connsiteY195" fmla="*/ 5527908 h 6602189"/>
              <a:gd name="connsiteX196" fmla="*/ 4572429 w 4833822"/>
              <a:gd name="connsiteY196" fmla="*/ 5409640 h 6602189"/>
              <a:gd name="connsiteX197" fmla="*/ 4583181 w 4833822"/>
              <a:gd name="connsiteY197" fmla="*/ 5316463 h 6602189"/>
              <a:gd name="connsiteX198" fmla="*/ 4436247 w 4833822"/>
              <a:gd name="connsiteY198" fmla="*/ 5269876 h 6602189"/>
              <a:gd name="connsiteX199" fmla="*/ 3504459 w 4833822"/>
              <a:gd name="connsiteY199" fmla="*/ 5183862 h 6602189"/>
              <a:gd name="connsiteX200" fmla="*/ 3393360 w 4833822"/>
              <a:gd name="connsiteY200" fmla="*/ 5175351 h 6602189"/>
              <a:gd name="connsiteX201" fmla="*/ 655337 w 4833822"/>
              <a:gd name="connsiteY201" fmla="*/ 5044093 h 6602189"/>
              <a:gd name="connsiteX202" fmla="*/ 637416 w 4833822"/>
              <a:gd name="connsiteY202" fmla="*/ 5101436 h 6602189"/>
              <a:gd name="connsiteX203" fmla="*/ 863200 w 4833822"/>
              <a:gd name="connsiteY203" fmla="*/ 5205365 h 6602189"/>
              <a:gd name="connsiteX204" fmla="*/ 734181 w 4833822"/>
              <a:gd name="connsiteY204" fmla="*/ 5065600 h 6602189"/>
              <a:gd name="connsiteX205" fmla="*/ 655337 w 4833822"/>
              <a:gd name="connsiteY205" fmla="*/ 5044093 h 6602189"/>
              <a:gd name="connsiteX206" fmla="*/ 465399 w 4833822"/>
              <a:gd name="connsiteY206" fmla="*/ 5004676 h 6602189"/>
              <a:gd name="connsiteX207" fmla="*/ 465399 w 4833822"/>
              <a:gd name="connsiteY207" fmla="*/ 5205365 h 6602189"/>
              <a:gd name="connsiteX208" fmla="*/ 501234 w 4833822"/>
              <a:gd name="connsiteY208" fmla="*/ 5262707 h 6602189"/>
              <a:gd name="connsiteX209" fmla="*/ 554990 w 4833822"/>
              <a:gd name="connsiteY209" fmla="*/ 5208952 h 6602189"/>
              <a:gd name="connsiteX210" fmla="*/ 465399 w 4833822"/>
              <a:gd name="connsiteY210" fmla="*/ 5004676 h 6602189"/>
              <a:gd name="connsiteX211" fmla="*/ 4325169 w 4833822"/>
              <a:gd name="connsiteY211" fmla="*/ 4923779 h 6602189"/>
              <a:gd name="connsiteX212" fmla="*/ 3959602 w 4833822"/>
              <a:gd name="connsiteY212" fmla="*/ 5130107 h 6602189"/>
              <a:gd name="connsiteX213" fmla="*/ 4360985 w 4833822"/>
              <a:gd name="connsiteY213" fmla="*/ 5040511 h 6602189"/>
              <a:gd name="connsiteX214" fmla="*/ 4278558 w 4833822"/>
              <a:gd name="connsiteY214" fmla="*/ 5151609 h 6602189"/>
              <a:gd name="connsiteX215" fmla="*/ 4454163 w 4833822"/>
              <a:gd name="connsiteY215" fmla="*/ 5105018 h 6602189"/>
              <a:gd name="connsiteX216" fmla="*/ 4368153 w 4833822"/>
              <a:gd name="connsiteY216" fmla="*/ 4929413 h 6602189"/>
              <a:gd name="connsiteX217" fmla="*/ 4325169 w 4833822"/>
              <a:gd name="connsiteY217" fmla="*/ 4923779 h 6602189"/>
              <a:gd name="connsiteX218" fmla="*/ 4156709 w 4833822"/>
              <a:gd name="connsiteY218" fmla="*/ 4889991 h 6602189"/>
              <a:gd name="connsiteX219" fmla="*/ 3748157 w 4833822"/>
              <a:gd name="connsiteY219" fmla="*/ 4972417 h 6602189"/>
              <a:gd name="connsiteX220" fmla="*/ 3529543 w 4833822"/>
              <a:gd name="connsiteY220" fmla="*/ 5094266 h 6602189"/>
              <a:gd name="connsiteX221" fmla="*/ 3805494 w 4833822"/>
              <a:gd name="connsiteY221" fmla="*/ 4997507 h 6602189"/>
              <a:gd name="connsiteX222" fmla="*/ 4156709 w 4833822"/>
              <a:gd name="connsiteY222" fmla="*/ 4889991 h 6602189"/>
              <a:gd name="connsiteX223" fmla="*/ 399937 w 4833822"/>
              <a:gd name="connsiteY223" fmla="*/ 4846203 h 6602189"/>
              <a:gd name="connsiteX224" fmla="*/ 210944 w 4833822"/>
              <a:gd name="connsiteY224" fmla="*/ 4925831 h 6602189"/>
              <a:gd name="connsiteX225" fmla="*/ 124936 w 4833822"/>
              <a:gd name="connsiteY225" fmla="*/ 5069182 h 6602189"/>
              <a:gd name="connsiteX226" fmla="*/ 275451 w 4833822"/>
              <a:gd name="connsiteY226" fmla="*/ 5062013 h 6602189"/>
              <a:gd name="connsiteX227" fmla="*/ 304127 w 4833822"/>
              <a:gd name="connsiteY227" fmla="*/ 5079933 h 6602189"/>
              <a:gd name="connsiteX228" fmla="*/ 271869 w 4833822"/>
              <a:gd name="connsiteY228" fmla="*/ 5316463 h 6602189"/>
              <a:gd name="connsiteX229" fmla="*/ 311291 w 4833822"/>
              <a:gd name="connsiteY229" fmla="*/ 5158778 h 6602189"/>
              <a:gd name="connsiteX230" fmla="*/ 243203 w 4833822"/>
              <a:gd name="connsiteY230" fmla="*/ 4950915 h 6602189"/>
              <a:gd name="connsiteX231" fmla="*/ 1214409 w 4833822"/>
              <a:gd name="connsiteY231" fmla="*/ 4929413 h 6602189"/>
              <a:gd name="connsiteX232" fmla="*/ 465399 w 4833822"/>
              <a:gd name="connsiteY232" fmla="*/ 4846986 h 6602189"/>
              <a:gd name="connsiteX233" fmla="*/ 399937 w 4833822"/>
              <a:gd name="connsiteY233" fmla="*/ 4846203 h 6602189"/>
              <a:gd name="connsiteX234" fmla="*/ 2524908 w 4833822"/>
              <a:gd name="connsiteY234" fmla="*/ 3711904 h 6602189"/>
              <a:gd name="connsiteX235" fmla="*/ 2732856 w 4833822"/>
              <a:gd name="connsiteY235" fmla="*/ 4353823 h 6602189"/>
              <a:gd name="connsiteX236" fmla="*/ 2775802 w 4833822"/>
              <a:gd name="connsiteY236" fmla="*/ 4423892 h 6602189"/>
              <a:gd name="connsiteX237" fmla="*/ 2823267 w 4833822"/>
              <a:gd name="connsiteY237" fmla="*/ 4347042 h 6602189"/>
              <a:gd name="connsiteX238" fmla="*/ 2879774 w 4833822"/>
              <a:gd name="connsiteY238" fmla="*/ 4136836 h 6602189"/>
              <a:gd name="connsiteX239" fmla="*/ 2920458 w 4833822"/>
              <a:gd name="connsiteY239" fmla="*/ 4670261 h 6602189"/>
              <a:gd name="connsiteX240" fmla="*/ 3132925 w 4833822"/>
              <a:gd name="connsiteY240" fmla="*/ 4611494 h 6602189"/>
              <a:gd name="connsiteX241" fmla="*/ 2879774 w 4833822"/>
              <a:gd name="connsiteY241" fmla="*/ 4986702 h 6602189"/>
              <a:gd name="connsiteX242" fmla="*/ 2131619 w 4833822"/>
              <a:gd name="connsiteY242" fmla="*/ 4934716 h 6602189"/>
              <a:gd name="connsiteX243" fmla="*/ 1894289 w 4833822"/>
              <a:gd name="connsiteY243" fmla="*/ 4584372 h 6602189"/>
              <a:gd name="connsiteX244" fmla="*/ 2075111 w 4833822"/>
              <a:gd name="connsiteY244" fmla="*/ 4672523 h 6602189"/>
              <a:gd name="connsiteX245" fmla="*/ 2086414 w 4833822"/>
              <a:gd name="connsiteY245" fmla="*/ 4157178 h 6602189"/>
              <a:gd name="connsiteX246" fmla="*/ 2163263 w 4833822"/>
              <a:gd name="connsiteY246" fmla="*/ 4301837 h 6602189"/>
              <a:gd name="connsiteX247" fmla="*/ 2224289 w 4833822"/>
              <a:gd name="connsiteY247" fmla="*/ 4347042 h 6602189"/>
              <a:gd name="connsiteX248" fmla="*/ 2242372 w 4833822"/>
              <a:gd name="connsiteY248" fmla="*/ 4283754 h 6602189"/>
              <a:gd name="connsiteX249" fmla="*/ 2524908 w 4833822"/>
              <a:gd name="connsiteY249" fmla="*/ 3711904 h 6602189"/>
              <a:gd name="connsiteX250" fmla="*/ 2540406 w 4833822"/>
              <a:gd name="connsiteY250" fmla="*/ 2904563 h 6602189"/>
              <a:gd name="connsiteX251" fmla="*/ 2092432 w 4833822"/>
              <a:gd name="connsiteY251" fmla="*/ 3811260 h 6602189"/>
              <a:gd name="connsiteX252" fmla="*/ 2063761 w 4833822"/>
              <a:gd name="connsiteY252" fmla="*/ 3911607 h 6602189"/>
              <a:gd name="connsiteX253" fmla="*/ 1967001 w 4833822"/>
              <a:gd name="connsiteY253" fmla="*/ 3839931 h 6602189"/>
              <a:gd name="connsiteX254" fmla="*/ 1845152 w 4833822"/>
              <a:gd name="connsiteY254" fmla="*/ 3610567 h 6602189"/>
              <a:gd name="connsiteX255" fmla="*/ 1827232 w 4833822"/>
              <a:gd name="connsiteY255" fmla="*/ 4427674 h 6602189"/>
              <a:gd name="connsiteX256" fmla="*/ 1540529 w 4833822"/>
              <a:gd name="connsiteY256" fmla="*/ 4287905 h 6602189"/>
              <a:gd name="connsiteX257" fmla="*/ 1916828 w 4833822"/>
              <a:gd name="connsiteY257" fmla="*/ 4843394 h 6602189"/>
              <a:gd name="connsiteX258" fmla="*/ 3103066 w 4833822"/>
              <a:gd name="connsiteY258" fmla="*/ 4925821 h 6602189"/>
              <a:gd name="connsiteX259" fmla="*/ 3504448 w 4833822"/>
              <a:gd name="connsiteY259" fmla="*/ 4330909 h 6602189"/>
              <a:gd name="connsiteX260" fmla="*/ 3167572 w 4833822"/>
              <a:gd name="connsiteY260" fmla="*/ 4424087 h 6602189"/>
              <a:gd name="connsiteX261" fmla="*/ 3103066 w 4833822"/>
              <a:gd name="connsiteY261" fmla="*/ 3578313 h 6602189"/>
              <a:gd name="connsiteX262" fmla="*/ 3013470 w 4833822"/>
              <a:gd name="connsiteY262" fmla="*/ 3911607 h 6602189"/>
              <a:gd name="connsiteX263" fmla="*/ 2938212 w 4833822"/>
              <a:gd name="connsiteY263" fmla="*/ 4033456 h 6602189"/>
              <a:gd name="connsiteX264" fmla="*/ 2870119 w 4833822"/>
              <a:gd name="connsiteY264" fmla="*/ 3922358 h 6602189"/>
              <a:gd name="connsiteX265" fmla="*/ 2540406 w 4833822"/>
              <a:gd name="connsiteY265" fmla="*/ 2904563 h 6602189"/>
              <a:gd name="connsiteX266" fmla="*/ 357884 w 4833822"/>
              <a:gd name="connsiteY266" fmla="*/ 2832892 h 6602189"/>
              <a:gd name="connsiteX267" fmla="*/ 422396 w 4833822"/>
              <a:gd name="connsiteY267" fmla="*/ 2915319 h 6602189"/>
              <a:gd name="connsiteX268" fmla="*/ 522738 w 4833822"/>
              <a:gd name="connsiteY268" fmla="*/ 3417050 h 6602189"/>
              <a:gd name="connsiteX269" fmla="*/ 490485 w 4833822"/>
              <a:gd name="connsiteY269" fmla="*/ 3556820 h 6602189"/>
              <a:gd name="connsiteX270" fmla="*/ 386555 w 4833822"/>
              <a:gd name="connsiteY270" fmla="*/ 3456473 h 6602189"/>
              <a:gd name="connsiteX271" fmla="*/ 286208 w 4833822"/>
              <a:gd name="connsiteY271" fmla="*/ 2915319 h 6602189"/>
              <a:gd name="connsiteX272" fmla="*/ 357884 w 4833822"/>
              <a:gd name="connsiteY272" fmla="*/ 2832892 h 6602189"/>
              <a:gd name="connsiteX273" fmla="*/ 4036204 w 4833822"/>
              <a:gd name="connsiteY273" fmla="*/ 1415501 h 6602189"/>
              <a:gd name="connsiteX274" fmla="*/ 4110123 w 4833822"/>
              <a:gd name="connsiteY274" fmla="*/ 1478216 h 6602189"/>
              <a:gd name="connsiteX275" fmla="*/ 4063531 w 4833822"/>
              <a:gd name="connsiteY275" fmla="*/ 2288160 h 6602189"/>
              <a:gd name="connsiteX276" fmla="*/ 3938100 w 4833822"/>
              <a:gd name="connsiteY276" fmla="*/ 1976366 h 6602189"/>
              <a:gd name="connsiteX277" fmla="*/ 3970353 w 4833822"/>
              <a:gd name="connsiteY277" fmla="*/ 1481803 h 6602189"/>
              <a:gd name="connsiteX278" fmla="*/ 4036204 w 4833822"/>
              <a:gd name="connsiteY278" fmla="*/ 1415501 h 6602189"/>
              <a:gd name="connsiteX279" fmla="*/ 915320 w 4833822"/>
              <a:gd name="connsiteY279" fmla="*/ 1157072 h 6602189"/>
              <a:gd name="connsiteX280" fmla="*/ 1020430 w 4833822"/>
              <a:gd name="connsiteY280" fmla="*/ 1837834 h 6602189"/>
              <a:gd name="connsiteX281" fmla="*/ 811383 w 4833822"/>
              <a:gd name="connsiteY281" fmla="*/ 1798248 h 6602189"/>
              <a:gd name="connsiteX282" fmla="*/ 915320 w 4833822"/>
              <a:gd name="connsiteY282" fmla="*/ 1157072 h 6602189"/>
              <a:gd name="connsiteX283" fmla="*/ 2476926 w 4833822"/>
              <a:gd name="connsiteY283" fmla="*/ 823906 h 6602189"/>
              <a:gd name="connsiteX284" fmla="*/ 2908975 w 4833822"/>
              <a:gd name="connsiteY284" fmla="*/ 1209620 h 6602189"/>
              <a:gd name="connsiteX285" fmla="*/ 3113822 w 4833822"/>
              <a:gd name="connsiteY285" fmla="*/ 2259484 h 6602189"/>
              <a:gd name="connsiteX286" fmla="*/ 3282263 w 4833822"/>
              <a:gd name="connsiteY286" fmla="*/ 1578562 h 6602189"/>
              <a:gd name="connsiteX287" fmla="*/ 3257173 w 4833822"/>
              <a:gd name="connsiteY287" fmla="*/ 1438793 h 6602189"/>
              <a:gd name="connsiteX288" fmla="*/ 3278681 w 4833822"/>
              <a:gd name="connsiteY288" fmla="*/ 1349197 h 6602189"/>
              <a:gd name="connsiteX289" fmla="*/ 3361107 w 4833822"/>
              <a:gd name="connsiteY289" fmla="*/ 1406540 h 6602189"/>
              <a:gd name="connsiteX290" fmla="*/ 3884339 w 4833822"/>
              <a:gd name="connsiteY290" fmla="*/ 2718210 h 6602189"/>
              <a:gd name="connsiteX291" fmla="*/ 3776823 w 4833822"/>
              <a:gd name="connsiteY291" fmla="*/ 3338205 h 6602189"/>
              <a:gd name="connsiteX292" fmla="*/ 4002606 w 4833822"/>
              <a:gd name="connsiteY292" fmla="*/ 3119596 h 6602189"/>
              <a:gd name="connsiteX293" fmla="*/ 4059943 w 4833822"/>
              <a:gd name="connsiteY293" fmla="*/ 3055085 h 6602189"/>
              <a:gd name="connsiteX294" fmla="*/ 4117286 w 4833822"/>
              <a:gd name="connsiteY294" fmla="*/ 3130347 h 6602189"/>
              <a:gd name="connsiteX295" fmla="*/ 4131625 w 4833822"/>
              <a:gd name="connsiteY295" fmla="*/ 3943869 h 6602189"/>
              <a:gd name="connsiteX296" fmla="*/ 3755321 w 4833822"/>
              <a:gd name="connsiteY296" fmla="*/ 4775311 h 6602189"/>
              <a:gd name="connsiteX297" fmla="*/ 3723067 w 4833822"/>
              <a:gd name="connsiteY297" fmla="*/ 4850568 h 6602189"/>
              <a:gd name="connsiteX298" fmla="*/ 4099366 w 4833822"/>
              <a:gd name="connsiteY298" fmla="*/ 4789644 h 6602189"/>
              <a:gd name="connsiteX299" fmla="*/ 4550927 w 4833822"/>
              <a:gd name="connsiteY299" fmla="*/ 5140858 h 6602189"/>
              <a:gd name="connsiteX300" fmla="*/ 4604683 w 4833822"/>
              <a:gd name="connsiteY300" fmla="*/ 5241205 h 6602189"/>
              <a:gd name="connsiteX301" fmla="*/ 4576011 w 4833822"/>
              <a:gd name="connsiteY301" fmla="*/ 6083398 h 6602189"/>
              <a:gd name="connsiteX302" fmla="*/ 4432660 w 4833822"/>
              <a:gd name="connsiteY302" fmla="*/ 6144322 h 6602189"/>
              <a:gd name="connsiteX303" fmla="*/ 3999019 w 4833822"/>
              <a:gd name="connsiteY303" fmla="*/ 6377269 h 6602189"/>
              <a:gd name="connsiteX304" fmla="*/ 3192667 w 4833822"/>
              <a:gd name="connsiteY304" fmla="*/ 6309176 h 6602189"/>
              <a:gd name="connsiteX305" fmla="*/ 2662265 w 4833822"/>
              <a:gd name="connsiteY305" fmla="*/ 5678428 h 6602189"/>
              <a:gd name="connsiteX306" fmla="*/ 2680186 w 4833822"/>
              <a:gd name="connsiteY306" fmla="*/ 5997384 h 6602189"/>
              <a:gd name="connsiteX307" fmla="*/ 2655096 w 4833822"/>
              <a:gd name="connsiteY307" fmla="*/ 6309176 h 6602189"/>
              <a:gd name="connsiteX308" fmla="*/ 2063771 w 4833822"/>
              <a:gd name="connsiteY308" fmla="*/ 6595878 h 6602189"/>
              <a:gd name="connsiteX309" fmla="*/ 1827242 w 4833822"/>
              <a:gd name="connsiteY309" fmla="*/ 6545705 h 6602189"/>
              <a:gd name="connsiteX310" fmla="*/ 1594295 w 4833822"/>
              <a:gd name="connsiteY310" fmla="*/ 6004553 h 6602189"/>
              <a:gd name="connsiteX311" fmla="*/ 1952673 w 4833822"/>
              <a:gd name="connsiteY311" fmla="*/ 5470565 h 6602189"/>
              <a:gd name="connsiteX312" fmla="*/ 2020761 w 4833822"/>
              <a:gd name="connsiteY312" fmla="*/ 5337965 h 6602189"/>
              <a:gd name="connsiteX313" fmla="*/ 1841575 w 4833822"/>
              <a:gd name="connsiteY313" fmla="*/ 5481316 h 6602189"/>
              <a:gd name="connsiteX314" fmla="*/ 884697 w 4833822"/>
              <a:gd name="connsiteY314" fmla="*/ 6226749 h 6602189"/>
              <a:gd name="connsiteX315" fmla="*/ 547826 w 4833822"/>
              <a:gd name="connsiteY315" fmla="*/ 6259002 h 6602189"/>
              <a:gd name="connsiteX316" fmla="*/ 357883 w 4833822"/>
              <a:gd name="connsiteY316" fmla="*/ 6201665 h 6602189"/>
              <a:gd name="connsiteX317" fmla="*/ 89095 w 4833822"/>
              <a:gd name="connsiteY317" fmla="*/ 5775188 h 6602189"/>
              <a:gd name="connsiteX318" fmla="*/ 46091 w 4833822"/>
              <a:gd name="connsiteY318" fmla="*/ 5423979 h 6602189"/>
              <a:gd name="connsiteX319" fmla="*/ 440310 w 4833822"/>
              <a:gd name="connsiteY319" fmla="*/ 4775311 h 6602189"/>
              <a:gd name="connsiteX320" fmla="*/ 1020884 w 4833822"/>
              <a:gd name="connsiteY320" fmla="*/ 4825484 h 6602189"/>
              <a:gd name="connsiteX321" fmla="*/ 798688 w 4833822"/>
              <a:gd name="connsiteY321" fmla="*/ 4653462 h 6602189"/>
              <a:gd name="connsiteX322" fmla="*/ 766435 w 4833822"/>
              <a:gd name="connsiteY322" fmla="*/ 4596119 h 6602189"/>
              <a:gd name="connsiteX323" fmla="*/ 838110 w 4833822"/>
              <a:gd name="connsiteY323" fmla="*/ 4574617 h 6602189"/>
              <a:gd name="connsiteX324" fmla="*/ 1060306 w 4833822"/>
              <a:gd name="connsiteY324" fmla="*/ 4667795 h 6602189"/>
              <a:gd name="connsiteX325" fmla="*/ 777186 w 4833822"/>
              <a:gd name="connsiteY325" fmla="*/ 4169647 h 6602189"/>
              <a:gd name="connsiteX326" fmla="*/ 723430 w 4833822"/>
              <a:gd name="connsiteY326" fmla="*/ 3635664 h 6602189"/>
              <a:gd name="connsiteX327" fmla="*/ 727012 w 4833822"/>
              <a:gd name="connsiteY327" fmla="*/ 2936823 h 6602189"/>
              <a:gd name="connsiteX328" fmla="*/ 762853 w 4833822"/>
              <a:gd name="connsiteY328" fmla="*/ 2804223 h 6602189"/>
              <a:gd name="connsiteX329" fmla="*/ 1017302 w 4833822"/>
              <a:gd name="connsiteY329" fmla="*/ 3105258 h 6602189"/>
              <a:gd name="connsiteX330" fmla="*/ 1139151 w 4833822"/>
              <a:gd name="connsiteY330" fmla="*/ 3144680 h 6602189"/>
              <a:gd name="connsiteX331" fmla="*/ 1110480 w 4833822"/>
              <a:gd name="connsiteY331" fmla="*/ 3033582 h 6602189"/>
              <a:gd name="connsiteX332" fmla="*/ 1135564 w 4833822"/>
              <a:gd name="connsiteY332" fmla="*/ 2144804 h 6602189"/>
              <a:gd name="connsiteX333" fmla="*/ 1493942 w 4833822"/>
              <a:gd name="connsiteY333" fmla="*/ 1485384 h 6602189"/>
              <a:gd name="connsiteX334" fmla="*/ 1547703 w 4833822"/>
              <a:gd name="connsiteY334" fmla="*/ 1431629 h 6602189"/>
              <a:gd name="connsiteX335" fmla="*/ 1597877 w 4833822"/>
              <a:gd name="connsiteY335" fmla="*/ 1524807 h 6602189"/>
              <a:gd name="connsiteX336" fmla="*/ 2070940 w 4833822"/>
              <a:gd name="connsiteY336" fmla="*/ 2298906 h 6602189"/>
              <a:gd name="connsiteX337" fmla="*/ 1926239 w 4833822"/>
              <a:gd name="connsiteY337" fmla="*/ 1560079 h 6602189"/>
              <a:gd name="connsiteX338" fmla="*/ 2386314 w 4833822"/>
              <a:gd name="connsiteY338" fmla="*/ 48279 h 6602189"/>
              <a:gd name="connsiteX339" fmla="*/ 2476926 w 4833822"/>
              <a:gd name="connsiteY339" fmla="*/ 823906 h 6602189"/>
              <a:gd name="connsiteX0" fmla="*/ 2144854 w 4833822"/>
              <a:gd name="connsiteY0" fmla="*/ 5495816 h 5869465"/>
              <a:gd name="connsiteX1" fmla="*/ 2053020 w 4833822"/>
              <a:gd name="connsiteY1" fmla="*/ 5504776 h 5869465"/>
              <a:gd name="connsiteX2" fmla="*/ 1959837 w 4833822"/>
              <a:gd name="connsiteY2" fmla="*/ 5580034 h 5869465"/>
              <a:gd name="connsiteX3" fmla="*/ 2045851 w 4833822"/>
              <a:gd name="connsiteY3" fmla="*/ 5698301 h 5869465"/>
              <a:gd name="connsiteX4" fmla="*/ 2042269 w 4833822"/>
              <a:gd name="connsiteY4" fmla="*/ 5601536 h 5869465"/>
              <a:gd name="connsiteX5" fmla="*/ 2106775 w 4833822"/>
              <a:gd name="connsiteY5" fmla="*/ 5537029 h 5869465"/>
              <a:gd name="connsiteX6" fmla="*/ 2128277 w 4833822"/>
              <a:gd name="connsiteY6" fmla="*/ 5608705 h 5869465"/>
              <a:gd name="connsiteX7" fmla="*/ 2164118 w 4833822"/>
              <a:gd name="connsiteY7" fmla="*/ 5658878 h 5869465"/>
              <a:gd name="connsiteX8" fmla="*/ 2232206 w 4833822"/>
              <a:gd name="connsiteY8" fmla="*/ 5623043 h 5869465"/>
              <a:gd name="connsiteX9" fmla="*/ 2228624 w 4833822"/>
              <a:gd name="connsiteY9" fmla="*/ 5529860 h 5869465"/>
              <a:gd name="connsiteX10" fmla="*/ 2144854 w 4833822"/>
              <a:gd name="connsiteY10" fmla="*/ 5495816 h 5869465"/>
              <a:gd name="connsiteX11" fmla="*/ 2508163 w 4833822"/>
              <a:gd name="connsiteY11" fmla="*/ 5465354 h 5869465"/>
              <a:gd name="connsiteX12" fmla="*/ 2407811 w 4833822"/>
              <a:gd name="connsiteY12" fmla="*/ 5773564 h 5869465"/>
              <a:gd name="connsiteX13" fmla="*/ 2508163 w 4833822"/>
              <a:gd name="connsiteY13" fmla="*/ 5465354 h 5869465"/>
              <a:gd name="connsiteX14" fmla="*/ 2215080 w 4833822"/>
              <a:gd name="connsiteY14" fmla="*/ 5380819 h 5869465"/>
              <a:gd name="connsiteX15" fmla="*/ 2171282 w 4833822"/>
              <a:gd name="connsiteY15" fmla="*/ 5386509 h 5869465"/>
              <a:gd name="connsiteX16" fmla="*/ 2350473 w 4833822"/>
              <a:gd name="connsiteY16" fmla="*/ 5666048 h 5869465"/>
              <a:gd name="connsiteX17" fmla="*/ 2393478 w 4833822"/>
              <a:gd name="connsiteY17" fmla="*/ 5483274 h 5869465"/>
              <a:gd name="connsiteX18" fmla="*/ 2252871 w 4833822"/>
              <a:gd name="connsiteY18" fmla="*/ 5381974 h 5869465"/>
              <a:gd name="connsiteX19" fmla="*/ 2215080 w 4833822"/>
              <a:gd name="connsiteY19" fmla="*/ 5380819 h 5869465"/>
              <a:gd name="connsiteX20" fmla="*/ 3767359 w 4833822"/>
              <a:gd name="connsiteY20" fmla="*/ 5261861 h 5869465"/>
              <a:gd name="connsiteX21" fmla="*/ 3913003 w 4833822"/>
              <a:gd name="connsiteY21" fmla="*/ 5343504 h 5869465"/>
              <a:gd name="connsiteX22" fmla="*/ 3930923 w 4833822"/>
              <a:gd name="connsiteY22" fmla="*/ 5368593 h 5869465"/>
              <a:gd name="connsiteX23" fmla="*/ 3923759 w 4833822"/>
              <a:gd name="connsiteY23" fmla="*/ 5393678 h 5869465"/>
              <a:gd name="connsiteX24" fmla="*/ 3672890 w 4833822"/>
              <a:gd name="connsiteY24" fmla="*/ 5375757 h 5869465"/>
              <a:gd name="connsiteX25" fmla="*/ 3672890 w 4833822"/>
              <a:gd name="connsiteY25" fmla="*/ 5307668 h 5869465"/>
              <a:gd name="connsiteX26" fmla="*/ 3708731 w 4833822"/>
              <a:gd name="connsiteY26" fmla="*/ 5282579 h 5869465"/>
              <a:gd name="connsiteX27" fmla="*/ 3767359 w 4833822"/>
              <a:gd name="connsiteY27" fmla="*/ 5261861 h 5869465"/>
              <a:gd name="connsiteX28" fmla="*/ 3779366 w 4833822"/>
              <a:gd name="connsiteY28" fmla="*/ 5222050 h 5869465"/>
              <a:gd name="connsiteX29" fmla="*/ 3637059 w 4833822"/>
              <a:gd name="connsiteY29" fmla="*/ 5246745 h 5869465"/>
              <a:gd name="connsiteX30" fmla="*/ 3497289 w 4833822"/>
              <a:gd name="connsiteY30" fmla="*/ 5429513 h 5869465"/>
              <a:gd name="connsiteX31" fmla="*/ 3615557 w 4833822"/>
              <a:gd name="connsiteY31" fmla="*/ 5372176 h 5869465"/>
              <a:gd name="connsiteX32" fmla="*/ 3852086 w 4833822"/>
              <a:gd name="connsiteY32" fmla="*/ 5529860 h 5869465"/>
              <a:gd name="connsiteX33" fmla="*/ 3952433 w 4833822"/>
              <a:gd name="connsiteY33" fmla="*/ 5357838 h 5869465"/>
              <a:gd name="connsiteX34" fmla="*/ 3945496 w 4833822"/>
              <a:gd name="connsiteY34" fmla="*/ 5341033 h 5869465"/>
              <a:gd name="connsiteX35" fmla="*/ 3938093 w 4833822"/>
              <a:gd name="connsiteY35" fmla="*/ 5341033 h 5869465"/>
              <a:gd name="connsiteX36" fmla="*/ 3927341 w 4833822"/>
              <a:gd name="connsiteY36" fmla="*/ 5341033 h 5869465"/>
              <a:gd name="connsiteX37" fmla="*/ 3909418 w 4833822"/>
              <a:gd name="connsiteY37" fmla="*/ 5336326 h 5869465"/>
              <a:gd name="connsiteX38" fmla="*/ 3920171 w 4833822"/>
              <a:gd name="connsiteY38" fmla="*/ 5336326 h 5869465"/>
              <a:gd name="connsiteX39" fmla="*/ 3945252 w 4833822"/>
              <a:gd name="connsiteY39" fmla="*/ 5340443 h 5869465"/>
              <a:gd name="connsiteX40" fmla="*/ 3928739 w 4833822"/>
              <a:gd name="connsiteY40" fmla="*/ 5300443 h 5869465"/>
              <a:gd name="connsiteX41" fmla="*/ 3822967 w 4833822"/>
              <a:gd name="connsiteY41" fmla="*/ 5224345 h 5869465"/>
              <a:gd name="connsiteX42" fmla="*/ 3779366 w 4833822"/>
              <a:gd name="connsiteY42" fmla="*/ 5222050 h 5869465"/>
              <a:gd name="connsiteX43" fmla="*/ 4196131 w 4833822"/>
              <a:gd name="connsiteY43" fmla="*/ 5078304 h 5869465"/>
              <a:gd name="connsiteX44" fmla="*/ 4235548 w 4833822"/>
              <a:gd name="connsiteY44" fmla="*/ 5307669 h 5869465"/>
              <a:gd name="connsiteX45" fmla="*/ 4454163 w 4833822"/>
              <a:gd name="connsiteY45" fmla="*/ 5311251 h 5869465"/>
              <a:gd name="connsiteX46" fmla="*/ 4196131 w 4833822"/>
              <a:gd name="connsiteY46" fmla="*/ 5078304 h 5869465"/>
              <a:gd name="connsiteX47" fmla="*/ 1174995 w 4833822"/>
              <a:gd name="connsiteY47" fmla="*/ 4762926 h 5869465"/>
              <a:gd name="connsiteX48" fmla="*/ 1250253 w 4833822"/>
              <a:gd name="connsiteY48" fmla="*/ 4809518 h 5869465"/>
              <a:gd name="connsiteX49" fmla="*/ 1035224 w 4833822"/>
              <a:gd name="connsiteY49" fmla="*/ 4920611 h 5869465"/>
              <a:gd name="connsiteX50" fmla="*/ 981463 w 4833822"/>
              <a:gd name="connsiteY50" fmla="*/ 4895527 h 5869465"/>
              <a:gd name="connsiteX51" fmla="*/ 1174995 w 4833822"/>
              <a:gd name="connsiteY51" fmla="*/ 4762926 h 5869465"/>
              <a:gd name="connsiteX52" fmla="*/ 3960412 w 4833822"/>
              <a:gd name="connsiteY52" fmla="*/ 4733651 h 5869465"/>
              <a:gd name="connsiteX53" fmla="*/ 4095776 w 4833822"/>
              <a:gd name="connsiteY53" fmla="*/ 4791596 h 5869465"/>
              <a:gd name="connsiteX54" fmla="*/ 4052767 w 4833822"/>
              <a:gd name="connsiteY54" fmla="*/ 4820266 h 5869465"/>
              <a:gd name="connsiteX55" fmla="*/ 3852081 w 4833822"/>
              <a:gd name="connsiteY55" fmla="*/ 4788015 h 5869465"/>
              <a:gd name="connsiteX56" fmla="*/ 3859245 w 4833822"/>
              <a:gd name="connsiteY56" fmla="*/ 4752176 h 5869465"/>
              <a:gd name="connsiteX57" fmla="*/ 3917370 w 4833822"/>
              <a:gd name="connsiteY57" fmla="*/ 4734651 h 5869465"/>
              <a:gd name="connsiteX58" fmla="*/ 3960412 w 4833822"/>
              <a:gd name="connsiteY58" fmla="*/ 4733651 h 5869465"/>
              <a:gd name="connsiteX59" fmla="*/ 2177948 w 4833822"/>
              <a:gd name="connsiteY59" fmla="*/ 4639401 h 5869465"/>
              <a:gd name="connsiteX60" fmla="*/ 2146198 w 4833822"/>
              <a:gd name="connsiteY60" fmla="*/ 4662583 h 5869465"/>
              <a:gd name="connsiteX61" fmla="*/ 1680303 w 4833822"/>
              <a:gd name="connsiteY61" fmla="*/ 5361425 h 5869465"/>
              <a:gd name="connsiteX62" fmla="*/ 1762730 w 4833822"/>
              <a:gd name="connsiteY62" fmla="*/ 5723385 h 5869465"/>
              <a:gd name="connsiteX63" fmla="*/ 1802152 w 4833822"/>
              <a:gd name="connsiteY63" fmla="*/ 5443852 h 5869465"/>
              <a:gd name="connsiteX64" fmla="*/ 2081691 w 4833822"/>
              <a:gd name="connsiteY64" fmla="*/ 5286162 h 5869465"/>
              <a:gd name="connsiteX65" fmla="*/ 1845157 w 4833822"/>
              <a:gd name="connsiteY65" fmla="*/ 5368589 h 5869465"/>
              <a:gd name="connsiteX66" fmla="*/ 1744810 w 4833822"/>
              <a:gd name="connsiteY66" fmla="*/ 5339923 h 5869465"/>
              <a:gd name="connsiteX67" fmla="*/ 2060189 w 4833822"/>
              <a:gd name="connsiteY67" fmla="*/ 5185820 h 5869465"/>
              <a:gd name="connsiteX68" fmla="*/ 2178451 w 4833822"/>
              <a:gd name="connsiteY68" fmla="*/ 5124890 h 5869465"/>
              <a:gd name="connsiteX69" fmla="*/ 2293136 w 4833822"/>
              <a:gd name="connsiteY69" fmla="*/ 4659001 h 5869465"/>
              <a:gd name="connsiteX70" fmla="*/ 1999259 w 4833822"/>
              <a:gd name="connsiteY70" fmla="*/ 5074722 h 5869465"/>
              <a:gd name="connsiteX71" fmla="*/ 2196371 w 4833822"/>
              <a:gd name="connsiteY71" fmla="*/ 4644663 h 5869465"/>
              <a:gd name="connsiteX72" fmla="*/ 2177948 w 4833822"/>
              <a:gd name="connsiteY72" fmla="*/ 4639401 h 5869465"/>
              <a:gd name="connsiteX73" fmla="*/ 2511745 w 4833822"/>
              <a:gd name="connsiteY73" fmla="*/ 4626748 h 5869465"/>
              <a:gd name="connsiteX74" fmla="*/ 2482010 w 4833822"/>
              <a:gd name="connsiteY74" fmla="*/ 4855044 h 5869465"/>
              <a:gd name="connsiteX75" fmla="*/ 2486655 w 4833822"/>
              <a:gd name="connsiteY75" fmla="*/ 4920609 h 5869465"/>
              <a:gd name="connsiteX76" fmla="*/ 2514429 w 4833822"/>
              <a:gd name="connsiteY76" fmla="*/ 4936288 h 5869465"/>
              <a:gd name="connsiteX77" fmla="*/ 2526077 w 4833822"/>
              <a:gd name="connsiteY77" fmla="*/ 4960034 h 5869465"/>
              <a:gd name="connsiteX78" fmla="*/ 2486655 w 4833822"/>
              <a:gd name="connsiteY78" fmla="*/ 4920612 h 5869465"/>
              <a:gd name="connsiteX79" fmla="*/ 2486655 w 4833822"/>
              <a:gd name="connsiteY79" fmla="*/ 4920615 h 5869465"/>
              <a:gd name="connsiteX80" fmla="*/ 2440069 w 4833822"/>
              <a:gd name="connsiteY80" fmla="*/ 5196571 h 5869465"/>
              <a:gd name="connsiteX81" fmla="*/ 2375563 w 4833822"/>
              <a:gd name="connsiteY81" fmla="*/ 4759343 h 5869465"/>
              <a:gd name="connsiteX82" fmla="*/ 2296718 w 4833822"/>
              <a:gd name="connsiteY82" fmla="*/ 5128478 h 5869465"/>
              <a:gd name="connsiteX83" fmla="*/ 2429318 w 4833822"/>
              <a:gd name="connsiteY83" fmla="*/ 5250327 h 5869465"/>
              <a:gd name="connsiteX84" fmla="*/ 2493825 w 4833822"/>
              <a:gd name="connsiteY84" fmla="*/ 5149980 h 5869465"/>
              <a:gd name="connsiteX85" fmla="*/ 2529665 w 4833822"/>
              <a:gd name="connsiteY85" fmla="*/ 4960037 h 5869465"/>
              <a:gd name="connsiteX86" fmla="*/ 2511745 w 4833822"/>
              <a:gd name="connsiteY86" fmla="*/ 4626748 h 5869465"/>
              <a:gd name="connsiteX87" fmla="*/ 2808528 w 4833822"/>
              <a:gd name="connsiteY87" fmla="*/ 4624282 h 5869465"/>
              <a:gd name="connsiteX88" fmla="*/ 2784115 w 4833822"/>
              <a:gd name="connsiteY88" fmla="*/ 4637499 h 5869465"/>
              <a:gd name="connsiteX89" fmla="*/ 2798448 w 4833822"/>
              <a:gd name="connsiteY89" fmla="*/ 4712757 h 5869465"/>
              <a:gd name="connsiteX90" fmla="*/ 2880875 w 4833822"/>
              <a:gd name="connsiteY90" fmla="*/ 4827437 h 5869465"/>
              <a:gd name="connsiteX91" fmla="*/ 3142493 w 4833822"/>
              <a:gd name="connsiteY91" fmla="*/ 5157149 h 5869465"/>
              <a:gd name="connsiteX92" fmla="*/ 2891625 w 4833822"/>
              <a:gd name="connsiteY92" fmla="*/ 4992290 h 5869465"/>
              <a:gd name="connsiteX93" fmla="*/ 2683768 w 4833822"/>
              <a:gd name="connsiteY93" fmla="*/ 4748592 h 5869465"/>
              <a:gd name="connsiteX94" fmla="*/ 2651515 w 4833822"/>
              <a:gd name="connsiteY94" fmla="*/ 4773681 h 5869465"/>
              <a:gd name="connsiteX95" fmla="*/ 2866541 w 4833822"/>
              <a:gd name="connsiteY95" fmla="*/ 5017380 h 5869465"/>
              <a:gd name="connsiteX96" fmla="*/ 3389773 w 4833822"/>
              <a:gd name="connsiteY96" fmla="*/ 5615874 h 5869465"/>
              <a:gd name="connsiteX97" fmla="*/ 3637059 w 4833822"/>
              <a:gd name="connsiteY97" fmla="*/ 5658878 h 5869465"/>
              <a:gd name="connsiteX98" fmla="*/ 3246422 w 4833822"/>
              <a:gd name="connsiteY98" fmla="*/ 5289749 h 5869465"/>
              <a:gd name="connsiteX99" fmla="*/ 3400524 w 4833822"/>
              <a:gd name="connsiteY99" fmla="*/ 5339923 h 5869465"/>
              <a:gd name="connsiteX100" fmla="*/ 3336018 w 4833822"/>
              <a:gd name="connsiteY100" fmla="*/ 5192984 h 5869465"/>
              <a:gd name="connsiteX101" fmla="*/ 3095901 w 4833822"/>
              <a:gd name="connsiteY101" fmla="*/ 4931371 h 5869465"/>
              <a:gd name="connsiteX102" fmla="*/ 2862954 w 4833822"/>
              <a:gd name="connsiteY102" fmla="*/ 4662583 h 5869465"/>
              <a:gd name="connsiteX103" fmla="*/ 2808528 w 4833822"/>
              <a:gd name="connsiteY103" fmla="*/ 4624282 h 5869465"/>
              <a:gd name="connsiteX104" fmla="*/ 1587125 w 4833822"/>
              <a:gd name="connsiteY104" fmla="*/ 4580157 h 5869465"/>
              <a:gd name="connsiteX105" fmla="*/ 798688 w 4833822"/>
              <a:gd name="connsiteY105" fmla="*/ 4788020 h 5869465"/>
              <a:gd name="connsiteX106" fmla="*/ 780768 w 4833822"/>
              <a:gd name="connsiteY106" fmla="*/ 5411598 h 5869465"/>
              <a:gd name="connsiteX107" fmla="*/ 791519 w 4833822"/>
              <a:gd name="connsiteY107" fmla="*/ 5218074 h 5869465"/>
              <a:gd name="connsiteX108" fmla="*/ 709092 w 4833822"/>
              <a:gd name="connsiteY108" fmla="*/ 4856108 h 5869465"/>
              <a:gd name="connsiteX109" fmla="*/ 368634 w 4833822"/>
              <a:gd name="connsiteY109" fmla="*/ 4866859 h 5869465"/>
              <a:gd name="connsiteX110" fmla="*/ 332793 w 4833822"/>
              <a:gd name="connsiteY110" fmla="*/ 4891949 h 5869465"/>
              <a:gd name="connsiteX111" fmla="*/ 368634 w 4833822"/>
              <a:gd name="connsiteY111" fmla="*/ 4906282 h 5869465"/>
              <a:gd name="connsiteX112" fmla="*/ 350714 w 4833822"/>
              <a:gd name="connsiteY112" fmla="*/ 5207322 h 5869465"/>
              <a:gd name="connsiteX113" fmla="*/ 447479 w 4833822"/>
              <a:gd name="connsiteY113" fmla="*/ 5271829 h 5869465"/>
              <a:gd name="connsiteX114" fmla="*/ 486896 w 4833822"/>
              <a:gd name="connsiteY114" fmla="*/ 5171482 h 5869465"/>
              <a:gd name="connsiteX115" fmla="*/ 468981 w 4833822"/>
              <a:gd name="connsiteY115" fmla="*/ 5053215 h 5869465"/>
              <a:gd name="connsiteX116" fmla="*/ 372216 w 4833822"/>
              <a:gd name="connsiteY116" fmla="*/ 5160731 h 5869465"/>
              <a:gd name="connsiteX117" fmla="*/ 382967 w 4833822"/>
              <a:gd name="connsiteY117" fmla="*/ 5010210 h 5869465"/>
              <a:gd name="connsiteX118" fmla="*/ 497647 w 4833822"/>
              <a:gd name="connsiteY118" fmla="*/ 4970788 h 5869465"/>
              <a:gd name="connsiteX119" fmla="*/ 569323 w 4833822"/>
              <a:gd name="connsiteY119" fmla="*/ 5085473 h 5869465"/>
              <a:gd name="connsiteX120" fmla="*/ 580074 w 4833822"/>
              <a:gd name="connsiteY120" fmla="*/ 5296913 h 5869465"/>
              <a:gd name="connsiteX121" fmla="*/ 612332 w 4833822"/>
              <a:gd name="connsiteY121" fmla="*/ 5053215 h 5869465"/>
              <a:gd name="connsiteX122" fmla="*/ 497647 w 4833822"/>
              <a:gd name="connsiteY122" fmla="*/ 4820268 h 5869465"/>
              <a:gd name="connsiteX123" fmla="*/ 730594 w 4833822"/>
              <a:gd name="connsiteY123" fmla="*/ 5225237 h 5869465"/>
              <a:gd name="connsiteX124" fmla="*/ 547826 w 4833822"/>
              <a:gd name="connsiteY124" fmla="*/ 5390096 h 5869465"/>
              <a:gd name="connsiteX125" fmla="*/ 834528 w 4833822"/>
              <a:gd name="connsiteY125" fmla="*/ 5422349 h 5869465"/>
              <a:gd name="connsiteX126" fmla="*/ 1533370 w 4833822"/>
              <a:gd name="connsiteY126" fmla="*/ 4906282 h 5869465"/>
              <a:gd name="connsiteX127" fmla="*/ 1633712 w 4833822"/>
              <a:gd name="connsiteY127" fmla="*/ 4773681 h 5869465"/>
              <a:gd name="connsiteX128" fmla="*/ 1142733 w 4833822"/>
              <a:gd name="connsiteY128" fmla="*/ 5089055 h 5869465"/>
              <a:gd name="connsiteX129" fmla="*/ 1031635 w 4833822"/>
              <a:gd name="connsiteY129" fmla="*/ 5117727 h 5869465"/>
              <a:gd name="connsiteX130" fmla="*/ 1096142 w 4833822"/>
              <a:gd name="connsiteY130" fmla="*/ 5017380 h 5869465"/>
              <a:gd name="connsiteX131" fmla="*/ 1587125 w 4833822"/>
              <a:gd name="connsiteY131" fmla="*/ 4580157 h 5869465"/>
              <a:gd name="connsiteX132" fmla="*/ 3072607 w 4833822"/>
              <a:gd name="connsiteY132" fmla="*/ 4571197 h 5869465"/>
              <a:gd name="connsiteX133" fmla="*/ 2988391 w 4833822"/>
              <a:gd name="connsiteY133" fmla="*/ 4605241 h 5869465"/>
              <a:gd name="connsiteX134" fmla="*/ 3038564 w 4833822"/>
              <a:gd name="connsiteY134" fmla="*/ 4716339 h 5869465"/>
              <a:gd name="connsiteX135" fmla="*/ 3407693 w 4833822"/>
              <a:gd name="connsiteY135" fmla="*/ 5132060 h 5869465"/>
              <a:gd name="connsiteX136" fmla="*/ 3576134 w 4833822"/>
              <a:gd name="connsiteY136" fmla="*/ 5171482 h 5869465"/>
              <a:gd name="connsiteX137" fmla="*/ 4002606 w 4833822"/>
              <a:gd name="connsiteY137" fmla="*/ 5275411 h 5869465"/>
              <a:gd name="connsiteX138" fmla="*/ 4124455 w 4833822"/>
              <a:gd name="connsiteY138" fmla="*/ 5357838 h 5869465"/>
              <a:gd name="connsiteX139" fmla="*/ 3586885 w 4833822"/>
              <a:gd name="connsiteY139" fmla="*/ 4809517 h 5869465"/>
              <a:gd name="connsiteX140" fmla="*/ 3339600 w 4833822"/>
              <a:gd name="connsiteY140" fmla="*/ 4666165 h 5869465"/>
              <a:gd name="connsiteX141" fmla="*/ 3551045 w 4833822"/>
              <a:gd name="connsiteY141" fmla="*/ 4841775 h 5869465"/>
              <a:gd name="connsiteX142" fmla="*/ 3658561 w 4833822"/>
              <a:gd name="connsiteY142" fmla="*/ 5024549 h 5869465"/>
              <a:gd name="connsiteX143" fmla="*/ 3536712 w 4833822"/>
              <a:gd name="connsiteY143" fmla="*/ 4949286 h 5869465"/>
              <a:gd name="connsiteX144" fmla="*/ 3167577 w 4833822"/>
              <a:gd name="connsiteY144" fmla="*/ 4612410 h 5869465"/>
              <a:gd name="connsiteX145" fmla="*/ 3072607 w 4833822"/>
              <a:gd name="connsiteY145" fmla="*/ 4571197 h 5869465"/>
              <a:gd name="connsiteX146" fmla="*/ 1497530 w 4833822"/>
              <a:gd name="connsiteY146" fmla="*/ 4483397 h 5869465"/>
              <a:gd name="connsiteX147" fmla="*/ 644585 w 4833822"/>
              <a:gd name="connsiteY147" fmla="*/ 4608828 h 5869465"/>
              <a:gd name="connsiteX148" fmla="*/ 404469 w 4833822"/>
              <a:gd name="connsiteY148" fmla="*/ 4684085 h 5869465"/>
              <a:gd name="connsiteX149" fmla="*/ 218113 w 4833822"/>
              <a:gd name="connsiteY149" fmla="*/ 4838188 h 5869465"/>
              <a:gd name="connsiteX150" fmla="*/ 347132 w 4833822"/>
              <a:gd name="connsiteY150" fmla="*/ 5357838 h 5869465"/>
              <a:gd name="connsiteX151" fmla="*/ 218113 w 4833822"/>
              <a:gd name="connsiteY151" fmla="*/ 4992290 h 5869465"/>
              <a:gd name="connsiteX152" fmla="*/ 289789 w 4833822"/>
              <a:gd name="connsiteY152" fmla="*/ 4884779 h 5869465"/>
              <a:gd name="connsiteX153" fmla="*/ 271869 w 4833822"/>
              <a:gd name="connsiteY153" fmla="*/ 4870446 h 5869465"/>
              <a:gd name="connsiteX154" fmla="*/ 304127 w 4833822"/>
              <a:gd name="connsiteY154" fmla="*/ 4777263 h 5869465"/>
              <a:gd name="connsiteX155" fmla="*/ 400887 w 4833822"/>
              <a:gd name="connsiteY155" fmla="*/ 4694837 h 5869465"/>
              <a:gd name="connsiteX156" fmla="*/ 404469 w 4833822"/>
              <a:gd name="connsiteY156" fmla="*/ 4687667 h 5869465"/>
              <a:gd name="connsiteX157" fmla="*/ 408056 w 4833822"/>
              <a:gd name="connsiteY157" fmla="*/ 4687667 h 5869465"/>
              <a:gd name="connsiteX158" fmla="*/ 569323 w 4833822"/>
              <a:gd name="connsiteY158" fmla="*/ 4644663 h 5869465"/>
              <a:gd name="connsiteX159" fmla="*/ 777186 w 4833822"/>
              <a:gd name="connsiteY159" fmla="*/ 4755761 h 5869465"/>
              <a:gd name="connsiteX160" fmla="*/ 1250249 w 4833822"/>
              <a:gd name="connsiteY160" fmla="*/ 4587320 h 5869465"/>
              <a:gd name="connsiteX161" fmla="*/ 1497530 w 4833822"/>
              <a:gd name="connsiteY161" fmla="*/ 4483397 h 5869465"/>
              <a:gd name="connsiteX162" fmla="*/ 3393360 w 4833822"/>
              <a:gd name="connsiteY162" fmla="*/ 4442627 h 5869465"/>
              <a:gd name="connsiteX163" fmla="*/ 3271511 w 4833822"/>
              <a:gd name="connsiteY163" fmla="*/ 4479810 h 5869465"/>
              <a:gd name="connsiteX164" fmla="*/ 3486538 w 4833822"/>
              <a:gd name="connsiteY164" fmla="*/ 4608828 h 5869465"/>
              <a:gd name="connsiteX165" fmla="*/ 4092197 w 4833822"/>
              <a:gd name="connsiteY165" fmla="*/ 4942122 h 5869465"/>
              <a:gd name="connsiteX166" fmla="*/ 3873588 w 4833822"/>
              <a:gd name="connsiteY166" fmla="*/ 4942122 h 5869465"/>
              <a:gd name="connsiteX167" fmla="*/ 4002606 w 4833822"/>
              <a:gd name="connsiteY167" fmla="*/ 5071135 h 5869465"/>
              <a:gd name="connsiteX168" fmla="*/ 4106535 w 4833822"/>
              <a:gd name="connsiteY168" fmla="*/ 5042464 h 5869465"/>
              <a:gd name="connsiteX169" fmla="*/ 4325144 w 4833822"/>
              <a:gd name="connsiteY169" fmla="*/ 4716339 h 5869465"/>
              <a:gd name="connsiteX170" fmla="*/ 4038441 w 4833822"/>
              <a:gd name="connsiteY170" fmla="*/ 4626748 h 5869465"/>
              <a:gd name="connsiteX171" fmla="*/ 3624178 w 4833822"/>
              <a:gd name="connsiteY171" fmla="*/ 4613136 h 5869465"/>
              <a:gd name="connsiteX172" fmla="*/ 3486739 w 4833822"/>
              <a:gd name="connsiteY172" fmla="*/ 4587357 h 5869465"/>
              <a:gd name="connsiteX173" fmla="*/ 3486739 w 4833822"/>
              <a:gd name="connsiteY173" fmla="*/ 4591352 h 5869465"/>
              <a:gd name="connsiteX174" fmla="*/ 3485394 w 4833822"/>
              <a:gd name="connsiteY174" fmla="*/ 4588663 h 5869465"/>
              <a:gd name="connsiteX175" fmla="*/ 3486706 w 4833822"/>
              <a:gd name="connsiteY175" fmla="*/ 4587351 h 5869465"/>
              <a:gd name="connsiteX176" fmla="*/ 3486538 w 4833822"/>
              <a:gd name="connsiteY176" fmla="*/ 4587320 h 5869465"/>
              <a:gd name="connsiteX177" fmla="*/ 3543876 w 4833822"/>
              <a:gd name="connsiteY177" fmla="*/ 4526396 h 5869465"/>
              <a:gd name="connsiteX178" fmla="*/ 4518674 w 4833822"/>
              <a:gd name="connsiteY178" fmla="*/ 4673334 h 5869465"/>
              <a:gd name="connsiteX179" fmla="*/ 4328731 w 4833822"/>
              <a:gd name="connsiteY179" fmla="*/ 4870446 h 5869465"/>
              <a:gd name="connsiteX180" fmla="*/ 4457745 w 4833822"/>
              <a:gd name="connsiteY180" fmla="*/ 4798765 h 5869465"/>
              <a:gd name="connsiteX181" fmla="*/ 4579599 w 4833822"/>
              <a:gd name="connsiteY181" fmla="*/ 4791602 h 5869465"/>
              <a:gd name="connsiteX182" fmla="*/ 4500754 w 4833822"/>
              <a:gd name="connsiteY182" fmla="*/ 4870446 h 5869465"/>
              <a:gd name="connsiteX183" fmla="*/ 4314393 w 4833822"/>
              <a:gd name="connsiteY183" fmla="*/ 5103394 h 5869465"/>
              <a:gd name="connsiteX184" fmla="*/ 4346651 w 4833822"/>
              <a:gd name="connsiteY184" fmla="*/ 5167900 h 5869465"/>
              <a:gd name="connsiteX185" fmla="*/ 4403989 w 4833822"/>
              <a:gd name="connsiteY185" fmla="*/ 5117727 h 5869465"/>
              <a:gd name="connsiteX186" fmla="*/ 4482833 w 4833822"/>
              <a:gd name="connsiteY186" fmla="*/ 4927784 h 5869465"/>
              <a:gd name="connsiteX187" fmla="*/ 4590350 w 4833822"/>
              <a:gd name="connsiteY187" fmla="*/ 4906282 h 5869465"/>
              <a:gd name="connsiteX188" fmla="*/ 4608265 w 4833822"/>
              <a:gd name="connsiteY188" fmla="*/ 4988708 h 5869465"/>
              <a:gd name="connsiteX189" fmla="*/ 4608265 w 4833822"/>
              <a:gd name="connsiteY189" fmla="*/ 4992290 h 5869465"/>
              <a:gd name="connsiteX190" fmla="*/ 4421909 w 4833822"/>
              <a:gd name="connsiteY190" fmla="*/ 5203735 h 5869465"/>
              <a:gd name="connsiteX191" fmla="*/ 4608265 w 4833822"/>
              <a:gd name="connsiteY191" fmla="*/ 4992290 h 5869465"/>
              <a:gd name="connsiteX192" fmla="*/ 4611852 w 4833822"/>
              <a:gd name="connsiteY192" fmla="*/ 4988708 h 5869465"/>
              <a:gd name="connsiteX193" fmla="*/ 4611852 w 4833822"/>
              <a:gd name="connsiteY193" fmla="*/ 4985126 h 5869465"/>
              <a:gd name="connsiteX194" fmla="*/ 4694279 w 4833822"/>
              <a:gd name="connsiteY194" fmla="*/ 4970788 h 5869465"/>
              <a:gd name="connsiteX195" fmla="*/ 4651275 w 4833822"/>
              <a:gd name="connsiteY195" fmla="*/ 4795184 h 5869465"/>
              <a:gd name="connsiteX196" fmla="*/ 4572429 w 4833822"/>
              <a:gd name="connsiteY196" fmla="*/ 4676916 h 5869465"/>
              <a:gd name="connsiteX197" fmla="*/ 4583181 w 4833822"/>
              <a:gd name="connsiteY197" fmla="*/ 4583739 h 5869465"/>
              <a:gd name="connsiteX198" fmla="*/ 4436247 w 4833822"/>
              <a:gd name="connsiteY198" fmla="*/ 4537152 h 5869465"/>
              <a:gd name="connsiteX199" fmla="*/ 3504459 w 4833822"/>
              <a:gd name="connsiteY199" fmla="*/ 4451138 h 5869465"/>
              <a:gd name="connsiteX200" fmla="*/ 3393360 w 4833822"/>
              <a:gd name="connsiteY200" fmla="*/ 4442627 h 5869465"/>
              <a:gd name="connsiteX201" fmla="*/ 655337 w 4833822"/>
              <a:gd name="connsiteY201" fmla="*/ 4311369 h 5869465"/>
              <a:gd name="connsiteX202" fmla="*/ 637416 w 4833822"/>
              <a:gd name="connsiteY202" fmla="*/ 4368712 h 5869465"/>
              <a:gd name="connsiteX203" fmla="*/ 863200 w 4833822"/>
              <a:gd name="connsiteY203" fmla="*/ 4472641 h 5869465"/>
              <a:gd name="connsiteX204" fmla="*/ 734181 w 4833822"/>
              <a:gd name="connsiteY204" fmla="*/ 4332876 h 5869465"/>
              <a:gd name="connsiteX205" fmla="*/ 655337 w 4833822"/>
              <a:gd name="connsiteY205" fmla="*/ 4311369 h 5869465"/>
              <a:gd name="connsiteX206" fmla="*/ 465399 w 4833822"/>
              <a:gd name="connsiteY206" fmla="*/ 4271952 h 5869465"/>
              <a:gd name="connsiteX207" fmla="*/ 465399 w 4833822"/>
              <a:gd name="connsiteY207" fmla="*/ 4472641 h 5869465"/>
              <a:gd name="connsiteX208" fmla="*/ 501234 w 4833822"/>
              <a:gd name="connsiteY208" fmla="*/ 4529983 h 5869465"/>
              <a:gd name="connsiteX209" fmla="*/ 554990 w 4833822"/>
              <a:gd name="connsiteY209" fmla="*/ 4476228 h 5869465"/>
              <a:gd name="connsiteX210" fmla="*/ 465399 w 4833822"/>
              <a:gd name="connsiteY210" fmla="*/ 4271952 h 5869465"/>
              <a:gd name="connsiteX211" fmla="*/ 4325169 w 4833822"/>
              <a:gd name="connsiteY211" fmla="*/ 4191055 h 5869465"/>
              <a:gd name="connsiteX212" fmla="*/ 3959602 w 4833822"/>
              <a:gd name="connsiteY212" fmla="*/ 4397383 h 5869465"/>
              <a:gd name="connsiteX213" fmla="*/ 4360985 w 4833822"/>
              <a:gd name="connsiteY213" fmla="*/ 4307787 h 5869465"/>
              <a:gd name="connsiteX214" fmla="*/ 4278558 w 4833822"/>
              <a:gd name="connsiteY214" fmla="*/ 4418885 h 5869465"/>
              <a:gd name="connsiteX215" fmla="*/ 4454163 w 4833822"/>
              <a:gd name="connsiteY215" fmla="*/ 4372294 h 5869465"/>
              <a:gd name="connsiteX216" fmla="*/ 4368153 w 4833822"/>
              <a:gd name="connsiteY216" fmla="*/ 4196689 h 5869465"/>
              <a:gd name="connsiteX217" fmla="*/ 4325169 w 4833822"/>
              <a:gd name="connsiteY217" fmla="*/ 4191055 h 5869465"/>
              <a:gd name="connsiteX218" fmla="*/ 4156709 w 4833822"/>
              <a:gd name="connsiteY218" fmla="*/ 4157267 h 5869465"/>
              <a:gd name="connsiteX219" fmla="*/ 3748157 w 4833822"/>
              <a:gd name="connsiteY219" fmla="*/ 4239693 h 5869465"/>
              <a:gd name="connsiteX220" fmla="*/ 3529543 w 4833822"/>
              <a:gd name="connsiteY220" fmla="*/ 4361542 h 5869465"/>
              <a:gd name="connsiteX221" fmla="*/ 3805494 w 4833822"/>
              <a:gd name="connsiteY221" fmla="*/ 4264783 h 5869465"/>
              <a:gd name="connsiteX222" fmla="*/ 4156709 w 4833822"/>
              <a:gd name="connsiteY222" fmla="*/ 4157267 h 5869465"/>
              <a:gd name="connsiteX223" fmla="*/ 399937 w 4833822"/>
              <a:gd name="connsiteY223" fmla="*/ 4113479 h 5869465"/>
              <a:gd name="connsiteX224" fmla="*/ 210944 w 4833822"/>
              <a:gd name="connsiteY224" fmla="*/ 4193107 h 5869465"/>
              <a:gd name="connsiteX225" fmla="*/ 124936 w 4833822"/>
              <a:gd name="connsiteY225" fmla="*/ 4336458 h 5869465"/>
              <a:gd name="connsiteX226" fmla="*/ 275451 w 4833822"/>
              <a:gd name="connsiteY226" fmla="*/ 4329289 h 5869465"/>
              <a:gd name="connsiteX227" fmla="*/ 304127 w 4833822"/>
              <a:gd name="connsiteY227" fmla="*/ 4347209 h 5869465"/>
              <a:gd name="connsiteX228" fmla="*/ 271869 w 4833822"/>
              <a:gd name="connsiteY228" fmla="*/ 4583739 h 5869465"/>
              <a:gd name="connsiteX229" fmla="*/ 311291 w 4833822"/>
              <a:gd name="connsiteY229" fmla="*/ 4426054 h 5869465"/>
              <a:gd name="connsiteX230" fmla="*/ 243203 w 4833822"/>
              <a:gd name="connsiteY230" fmla="*/ 4218191 h 5869465"/>
              <a:gd name="connsiteX231" fmla="*/ 1214409 w 4833822"/>
              <a:gd name="connsiteY231" fmla="*/ 4196689 h 5869465"/>
              <a:gd name="connsiteX232" fmla="*/ 465399 w 4833822"/>
              <a:gd name="connsiteY232" fmla="*/ 4114262 h 5869465"/>
              <a:gd name="connsiteX233" fmla="*/ 399937 w 4833822"/>
              <a:gd name="connsiteY233" fmla="*/ 4113479 h 5869465"/>
              <a:gd name="connsiteX234" fmla="*/ 2524908 w 4833822"/>
              <a:gd name="connsiteY234" fmla="*/ 2979180 h 5869465"/>
              <a:gd name="connsiteX235" fmla="*/ 2732856 w 4833822"/>
              <a:gd name="connsiteY235" fmla="*/ 3621099 h 5869465"/>
              <a:gd name="connsiteX236" fmla="*/ 2775802 w 4833822"/>
              <a:gd name="connsiteY236" fmla="*/ 3691168 h 5869465"/>
              <a:gd name="connsiteX237" fmla="*/ 2823267 w 4833822"/>
              <a:gd name="connsiteY237" fmla="*/ 3614318 h 5869465"/>
              <a:gd name="connsiteX238" fmla="*/ 2879774 w 4833822"/>
              <a:gd name="connsiteY238" fmla="*/ 3404112 h 5869465"/>
              <a:gd name="connsiteX239" fmla="*/ 2920458 w 4833822"/>
              <a:gd name="connsiteY239" fmla="*/ 3937537 h 5869465"/>
              <a:gd name="connsiteX240" fmla="*/ 3132925 w 4833822"/>
              <a:gd name="connsiteY240" fmla="*/ 3878770 h 5869465"/>
              <a:gd name="connsiteX241" fmla="*/ 2879774 w 4833822"/>
              <a:gd name="connsiteY241" fmla="*/ 4253978 h 5869465"/>
              <a:gd name="connsiteX242" fmla="*/ 2131619 w 4833822"/>
              <a:gd name="connsiteY242" fmla="*/ 4201992 h 5869465"/>
              <a:gd name="connsiteX243" fmla="*/ 1894289 w 4833822"/>
              <a:gd name="connsiteY243" fmla="*/ 3851648 h 5869465"/>
              <a:gd name="connsiteX244" fmla="*/ 2075111 w 4833822"/>
              <a:gd name="connsiteY244" fmla="*/ 3939799 h 5869465"/>
              <a:gd name="connsiteX245" fmla="*/ 2086414 w 4833822"/>
              <a:gd name="connsiteY245" fmla="*/ 3424454 h 5869465"/>
              <a:gd name="connsiteX246" fmla="*/ 2163263 w 4833822"/>
              <a:gd name="connsiteY246" fmla="*/ 3569113 h 5869465"/>
              <a:gd name="connsiteX247" fmla="*/ 2224289 w 4833822"/>
              <a:gd name="connsiteY247" fmla="*/ 3614318 h 5869465"/>
              <a:gd name="connsiteX248" fmla="*/ 2242372 w 4833822"/>
              <a:gd name="connsiteY248" fmla="*/ 3551030 h 5869465"/>
              <a:gd name="connsiteX249" fmla="*/ 2524908 w 4833822"/>
              <a:gd name="connsiteY249" fmla="*/ 2979180 h 5869465"/>
              <a:gd name="connsiteX250" fmla="*/ 2540406 w 4833822"/>
              <a:gd name="connsiteY250" fmla="*/ 2171839 h 5869465"/>
              <a:gd name="connsiteX251" fmla="*/ 2092432 w 4833822"/>
              <a:gd name="connsiteY251" fmla="*/ 3078536 h 5869465"/>
              <a:gd name="connsiteX252" fmla="*/ 2063761 w 4833822"/>
              <a:gd name="connsiteY252" fmla="*/ 3178883 h 5869465"/>
              <a:gd name="connsiteX253" fmla="*/ 1967001 w 4833822"/>
              <a:gd name="connsiteY253" fmla="*/ 3107207 h 5869465"/>
              <a:gd name="connsiteX254" fmla="*/ 1845152 w 4833822"/>
              <a:gd name="connsiteY254" fmla="*/ 2877843 h 5869465"/>
              <a:gd name="connsiteX255" fmla="*/ 1827232 w 4833822"/>
              <a:gd name="connsiteY255" fmla="*/ 3694950 h 5869465"/>
              <a:gd name="connsiteX256" fmla="*/ 1540529 w 4833822"/>
              <a:gd name="connsiteY256" fmla="*/ 3555181 h 5869465"/>
              <a:gd name="connsiteX257" fmla="*/ 1916828 w 4833822"/>
              <a:gd name="connsiteY257" fmla="*/ 4110670 h 5869465"/>
              <a:gd name="connsiteX258" fmla="*/ 3103066 w 4833822"/>
              <a:gd name="connsiteY258" fmla="*/ 4193097 h 5869465"/>
              <a:gd name="connsiteX259" fmla="*/ 3504448 w 4833822"/>
              <a:gd name="connsiteY259" fmla="*/ 3598185 h 5869465"/>
              <a:gd name="connsiteX260" fmla="*/ 3167572 w 4833822"/>
              <a:gd name="connsiteY260" fmla="*/ 3691363 h 5869465"/>
              <a:gd name="connsiteX261" fmla="*/ 3103066 w 4833822"/>
              <a:gd name="connsiteY261" fmla="*/ 2845589 h 5869465"/>
              <a:gd name="connsiteX262" fmla="*/ 3013470 w 4833822"/>
              <a:gd name="connsiteY262" fmla="*/ 3178883 h 5869465"/>
              <a:gd name="connsiteX263" fmla="*/ 2938212 w 4833822"/>
              <a:gd name="connsiteY263" fmla="*/ 3300732 h 5869465"/>
              <a:gd name="connsiteX264" fmla="*/ 2870119 w 4833822"/>
              <a:gd name="connsiteY264" fmla="*/ 3189634 h 5869465"/>
              <a:gd name="connsiteX265" fmla="*/ 2540406 w 4833822"/>
              <a:gd name="connsiteY265" fmla="*/ 2171839 h 5869465"/>
              <a:gd name="connsiteX266" fmla="*/ 357884 w 4833822"/>
              <a:gd name="connsiteY266" fmla="*/ 2100168 h 5869465"/>
              <a:gd name="connsiteX267" fmla="*/ 422396 w 4833822"/>
              <a:gd name="connsiteY267" fmla="*/ 2182595 h 5869465"/>
              <a:gd name="connsiteX268" fmla="*/ 522738 w 4833822"/>
              <a:gd name="connsiteY268" fmla="*/ 2684326 h 5869465"/>
              <a:gd name="connsiteX269" fmla="*/ 490485 w 4833822"/>
              <a:gd name="connsiteY269" fmla="*/ 2824096 h 5869465"/>
              <a:gd name="connsiteX270" fmla="*/ 386555 w 4833822"/>
              <a:gd name="connsiteY270" fmla="*/ 2723749 h 5869465"/>
              <a:gd name="connsiteX271" fmla="*/ 286208 w 4833822"/>
              <a:gd name="connsiteY271" fmla="*/ 2182595 h 5869465"/>
              <a:gd name="connsiteX272" fmla="*/ 357884 w 4833822"/>
              <a:gd name="connsiteY272" fmla="*/ 2100168 h 5869465"/>
              <a:gd name="connsiteX273" fmla="*/ 4036204 w 4833822"/>
              <a:gd name="connsiteY273" fmla="*/ 682777 h 5869465"/>
              <a:gd name="connsiteX274" fmla="*/ 4110123 w 4833822"/>
              <a:gd name="connsiteY274" fmla="*/ 745492 h 5869465"/>
              <a:gd name="connsiteX275" fmla="*/ 4063531 w 4833822"/>
              <a:gd name="connsiteY275" fmla="*/ 1555436 h 5869465"/>
              <a:gd name="connsiteX276" fmla="*/ 3938100 w 4833822"/>
              <a:gd name="connsiteY276" fmla="*/ 1243642 h 5869465"/>
              <a:gd name="connsiteX277" fmla="*/ 3970353 w 4833822"/>
              <a:gd name="connsiteY277" fmla="*/ 749079 h 5869465"/>
              <a:gd name="connsiteX278" fmla="*/ 4036204 w 4833822"/>
              <a:gd name="connsiteY278" fmla="*/ 682777 h 5869465"/>
              <a:gd name="connsiteX279" fmla="*/ 915320 w 4833822"/>
              <a:gd name="connsiteY279" fmla="*/ 424348 h 5869465"/>
              <a:gd name="connsiteX280" fmla="*/ 1020430 w 4833822"/>
              <a:gd name="connsiteY280" fmla="*/ 1105110 h 5869465"/>
              <a:gd name="connsiteX281" fmla="*/ 811383 w 4833822"/>
              <a:gd name="connsiteY281" fmla="*/ 1065524 h 5869465"/>
              <a:gd name="connsiteX282" fmla="*/ 915320 w 4833822"/>
              <a:gd name="connsiteY282" fmla="*/ 424348 h 5869465"/>
              <a:gd name="connsiteX283" fmla="*/ 2476926 w 4833822"/>
              <a:gd name="connsiteY283" fmla="*/ 91182 h 5869465"/>
              <a:gd name="connsiteX284" fmla="*/ 2908975 w 4833822"/>
              <a:gd name="connsiteY284" fmla="*/ 476896 h 5869465"/>
              <a:gd name="connsiteX285" fmla="*/ 3113822 w 4833822"/>
              <a:gd name="connsiteY285" fmla="*/ 1526760 h 5869465"/>
              <a:gd name="connsiteX286" fmla="*/ 3282263 w 4833822"/>
              <a:gd name="connsiteY286" fmla="*/ 845838 h 5869465"/>
              <a:gd name="connsiteX287" fmla="*/ 3257173 w 4833822"/>
              <a:gd name="connsiteY287" fmla="*/ 706069 h 5869465"/>
              <a:gd name="connsiteX288" fmla="*/ 3278681 w 4833822"/>
              <a:gd name="connsiteY288" fmla="*/ 616473 h 5869465"/>
              <a:gd name="connsiteX289" fmla="*/ 3361107 w 4833822"/>
              <a:gd name="connsiteY289" fmla="*/ 673816 h 5869465"/>
              <a:gd name="connsiteX290" fmla="*/ 3884339 w 4833822"/>
              <a:gd name="connsiteY290" fmla="*/ 1985486 h 5869465"/>
              <a:gd name="connsiteX291" fmla="*/ 3776823 w 4833822"/>
              <a:gd name="connsiteY291" fmla="*/ 2605481 h 5869465"/>
              <a:gd name="connsiteX292" fmla="*/ 4002606 w 4833822"/>
              <a:gd name="connsiteY292" fmla="*/ 2386872 h 5869465"/>
              <a:gd name="connsiteX293" fmla="*/ 4059943 w 4833822"/>
              <a:gd name="connsiteY293" fmla="*/ 2322361 h 5869465"/>
              <a:gd name="connsiteX294" fmla="*/ 4117286 w 4833822"/>
              <a:gd name="connsiteY294" fmla="*/ 2397623 h 5869465"/>
              <a:gd name="connsiteX295" fmla="*/ 4131625 w 4833822"/>
              <a:gd name="connsiteY295" fmla="*/ 3211145 h 5869465"/>
              <a:gd name="connsiteX296" fmla="*/ 3755321 w 4833822"/>
              <a:gd name="connsiteY296" fmla="*/ 4042587 h 5869465"/>
              <a:gd name="connsiteX297" fmla="*/ 3723067 w 4833822"/>
              <a:gd name="connsiteY297" fmla="*/ 4117844 h 5869465"/>
              <a:gd name="connsiteX298" fmla="*/ 4099366 w 4833822"/>
              <a:gd name="connsiteY298" fmla="*/ 4056920 h 5869465"/>
              <a:gd name="connsiteX299" fmla="*/ 4550927 w 4833822"/>
              <a:gd name="connsiteY299" fmla="*/ 4408134 h 5869465"/>
              <a:gd name="connsiteX300" fmla="*/ 4604683 w 4833822"/>
              <a:gd name="connsiteY300" fmla="*/ 4508481 h 5869465"/>
              <a:gd name="connsiteX301" fmla="*/ 4576011 w 4833822"/>
              <a:gd name="connsiteY301" fmla="*/ 5350674 h 5869465"/>
              <a:gd name="connsiteX302" fmla="*/ 4432660 w 4833822"/>
              <a:gd name="connsiteY302" fmla="*/ 5411598 h 5869465"/>
              <a:gd name="connsiteX303" fmla="*/ 3999019 w 4833822"/>
              <a:gd name="connsiteY303" fmla="*/ 5644545 h 5869465"/>
              <a:gd name="connsiteX304" fmla="*/ 3192667 w 4833822"/>
              <a:gd name="connsiteY304" fmla="*/ 5576452 h 5869465"/>
              <a:gd name="connsiteX305" fmla="*/ 2662265 w 4833822"/>
              <a:gd name="connsiteY305" fmla="*/ 4945704 h 5869465"/>
              <a:gd name="connsiteX306" fmla="*/ 2680186 w 4833822"/>
              <a:gd name="connsiteY306" fmla="*/ 5264660 h 5869465"/>
              <a:gd name="connsiteX307" fmla="*/ 2655096 w 4833822"/>
              <a:gd name="connsiteY307" fmla="*/ 5576452 h 5869465"/>
              <a:gd name="connsiteX308" fmla="*/ 2063771 w 4833822"/>
              <a:gd name="connsiteY308" fmla="*/ 5863154 h 5869465"/>
              <a:gd name="connsiteX309" fmla="*/ 1827242 w 4833822"/>
              <a:gd name="connsiteY309" fmla="*/ 5812981 h 5869465"/>
              <a:gd name="connsiteX310" fmla="*/ 1594295 w 4833822"/>
              <a:gd name="connsiteY310" fmla="*/ 5271829 h 5869465"/>
              <a:gd name="connsiteX311" fmla="*/ 1952673 w 4833822"/>
              <a:gd name="connsiteY311" fmla="*/ 4737841 h 5869465"/>
              <a:gd name="connsiteX312" fmla="*/ 2020761 w 4833822"/>
              <a:gd name="connsiteY312" fmla="*/ 4605241 h 5869465"/>
              <a:gd name="connsiteX313" fmla="*/ 1841575 w 4833822"/>
              <a:gd name="connsiteY313" fmla="*/ 4748592 h 5869465"/>
              <a:gd name="connsiteX314" fmla="*/ 884697 w 4833822"/>
              <a:gd name="connsiteY314" fmla="*/ 5494025 h 5869465"/>
              <a:gd name="connsiteX315" fmla="*/ 547826 w 4833822"/>
              <a:gd name="connsiteY315" fmla="*/ 5526278 h 5869465"/>
              <a:gd name="connsiteX316" fmla="*/ 357883 w 4833822"/>
              <a:gd name="connsiteY316" fmla="*/ 5468941 h 5869465"/>
              <a:gd name="connsiteX317" fmla="*/ 89095 w 4833822"/>
              <a:gd name="connsiteY317" fmla="*/ 5042464 h 5869465"/>
              <a:gd name="connsiteX318" fmla="*/ 46091 w 4833822"/>
              <a:gd name="connsiteY318" fmla="*/ 4691255 h 5869465"/>
              <a:gd name="connsiteX319" fmla="*/ 440310 w 4833822"/>
              <a:gd name="connsiteY319" fmla="*/ 4042587 h 5869465"/>
              <a:gd name="connsiteX320" fmla="*/ 1020884 w 4833822"/>
              <a:gd name="connsiteY320" fmla="*/ 4092760 h 5869465"/>
              <a:gd name="connsiteX321" fmla="*/ 798688 w 4833822"/>
              <a:gd name="connsiteY321" fmla="*/ 3920738 h 5869465"/>
              <a:gd name="connsiteX322" fmla="*/ 766435 w 4833822"/>
              <a:gd name="connsiteY322" fmla="*/ 3863395 h 5869465"/>
              <a:gd name="connsiteX323" fmla="*/ 838110 w 4833822"/>
              <a:gd name="connsiteY323" fmla="*/ 3841893 h 5869465"/>
              <a:gd name="connsiteX324" fmla="*/ 1060306 w 4833822"/>
              <a:gd name="connsiteY324" fmla="*/ 3935071 h 5869465"/>
              <a:gd name="connsiteX325" fmla="*/ 777186 w 4833822"/>
              <a:gd name="connsiteY325" fmla="*/ 3436923 h 5869465"/>
              <a:gd name="connsiteX326" fmla="*/ 723430 w 4833822"/>
              <a:gd name="connsiteY326" fmla="*/ 2902940 h 5869465"/>
              <a:gd name="connsiteX327" fmla="*/ 727012 w 4833822"/>
              <a:gd name="connsiteY327" fmla="*/ 2204099 h 5869465"/>
              <a:gd name="connsiteX328" fmla="*/ 762853 w 4833822"/>
              <a:gd name="connsiteY328" fmla="*/ 2071499 h 5869465"/>
              <a:gd name="connsiteX329" fmla="*/ 1017302 w 4833822"/>
              <a:gd name="connsiteY329" fmla="*/ 2372534 h 5869465"/>
              <a:gd name="connsiteX330" fmla="*/ 1139151 w 4833822"/>
              <a:gd name="connsiteY330" fmla="*/ 2411956 h 5869465"/>
              <a:gd name="connsiteX331" fmla="*/ 1110480 w 4833822"/>
              <a:gd name="connsiteY331" fmla="*/ 2300858 h 5869465"/>
              <a:gd name="connsiteX332" fmla="*/ 1135564 w 4833822"/>
              <a:gd name="connsiteY332" fmla="*/ 1412080 h 5869465"/>
              <a:gd name="connsiteX333" fmla="*/ 1493942 w 4833822"/>
              <a:gd name="connsiteY333" fmla="*/ 752660 h 5869465"/>
              <a:gd name="connsiteX334" fmla="*/ 1547703 w 4833822"/>
              <a:gd name="connsiteY334" fmla="*/ 698905 h 5869465"/>
              <a:gd name="connsiteX335" fmla="*/ 1597877 w 4833822"/>
              <a:gd name="connsiteY335" fmla="*/ 792083 h 5869465"/>
              <a:gd name="connsiteX336" fmla="*/ 2070940 w 4833822"/>
              <a:gd name="connsiteY336" fmla="*/ 1566182 h 5869465"/>
              <a:gd name="connsiteX337" fmla="*/ 1926239 w 4833822"/>
              <a:gd name="connsiteY337" fmla="*/ 827355 h 5869465"/>
              <a:gd name="connsiteX338" fmla="*/ 2257661 w 4833822"/>
              <a:gd name="connsiteY338" fmla="*/ 146852 h 5869465"/>
              <a:gd name="connsiteX339" fmla="*/ 2476926 w 4833822"/>
              <a:gd name="connsiteY339" fmla="*/ 91182 h 5869465"/>
              <a:gd name="connsiteX0" fmla="*/ 2144854 w 4833822"/>
              <a:gd name="connsiteY0" fmla="*/ 5515446 h 5889095"/>
              <a:gd name="connsiteX1" fmla="*/ 2053020 w 4833822"/>
              <a:gd name="connsiteY1" fmla="*/ 5524406 h 5889095"/>
              <a:gd name="connsiteX2" fmla="*/ 1959837 w 4833822"/>
              <a:gd name="connsiteY2" fmla="*/ 5599664 h 5889095"/>
              <a:gd name="connsiteX3" fmla="*/ 2045851 w 4833822"/>
              <a:gd name="connsiteY3" fmla="*/ 5717931 h 5889095"/>
              <a:gd name="connsiteX4" fmla="*/ 2042269 w 4833822"/>
              <a:gd name="connsiteY4" fmla="*/ 5621166 h 5889095"/>
              <a:gd name="connsiteX5" fmla="*/ 2106775 w 4833822"/>
              <a:gd name="connsiteY5" fmla="*/ 5556659 h 5889095"/>
              <a:gd name="connsiteX6" fmla="*/ 2128277 w 4833822"/>
              <a:gd name="connsiteY6" fmla="*/ 5628335 h 5889095"/>
              <a:gd name="connsiteX7" fmla="*/ 2164118 w 4833822"/>
              <a:gd name="connsiteY7" fmla="*/ 5678508 h 5889095"/>
              <a:gd name="connsiteX8" fmla="*/ 2232206 w 4833822"/>
              <a:gd name="connsiteY8" fmla="*/ 5642673 h 5889095"/>
              <a:gd name="connsiteX9" fmla="*/ 2228624 w 4833822"/>
              <a:gd name="connsiteY9" fmla="*/ 5549490 h 5889095"/>
              <a:gd name="connsiteX10" fmla="*/ 2144854 w 4833822"/>
              <a:gd name="connsiteY10" fmla="*/ 5515446 h 5889095"/>
              <a:gd name="connsiteX11" fmla="*/ 2508163 w 4833822"/>
              <a:gd name="connsiteY11" fmla="*/ 5484984 h 5889095"/>
              <a:gd name="connsiteX12" fmla="*/ 2407811 w 4833822"/>
              <a:gd name="connsiteY12" fmla="*/ 5793194 h 5889095"/>
              <a:gd name="connsiteX13" fmla="*/ 2508163 w 4833822"/>
              <a:gd name="connsiteY13" fmla="*/ 5484984 h 5889095"/>
              <a:gd name="connsiteX14" fmla="*/ 2215080 w 4833822"/>
              <a:gd name="connsiteY14" fmla="*/ 5400449 h 5889095"/>
              <a:gd name="connsiteX15" fmla="*/ 2171282 w 4833822"/>
              <a:gd name="connsiteY15" fmla="*/ 5406139 h 5889095"/>
              <a:gd name="connsiteX16" fmla="*/ 2350473 w 4833822"/>
              <a:gd name="connsiteY16" fmla="*/ 5685678 h 5889095"/>
              <a:gd name="connsiteX17" fmla="*/ 2393478 w 4833822"/>
              <a:gd name="connsiteY17" fmla="*/ 5502904 h 5889095"/>
              <a:gd name="connsiteX18" fmla="*/ 2252871 w 4833822"/>
              <a:gd name="connsiteY18" fmla="*/ 5401604 h 5889095"/>
              <a:gd name="connsiteX19" fmla="*/ 2215080 w 4833822"/>
              <a:gd name="connsiteY19" fmla="*/ 5400449 h 5889095"/>
              <a:gd name="connsiteX20" fmla="*/ 3767359 w 4833822"/>
              <a:gd name="connsiteY20" fmla="*/ 5281491 h 5889095"/>
              <a:gd name="connsiteX21" fmla="*/ 3913003 w 4833822"/>
              <a:gd name="connsiteY21" fmla="*/ 5363134 h 5889095"/>
              <a:gd name="connsiteX22" fmla="*/ 3930923 w 4833822"/>
              <a:gd name="connsiteY22" fmla="*/ 5388223 h 5889095"/>
              <a:gd name="connsiteX23" fmla="*/ 3923759 w 4833822"/>
              <a:gd name="connsiteY23" fmla="*/ 5413308 h 5889095"/>
              <a:gd name="connsiteX24" fmla="*/ 3672890 w 4833822"/>
              <a:gd name="connsiteY24" fmla="*/ 5395387 h 5889095"/>
              <a:gd name="connsiteX25" fmla="*/ 3672890 w 4833822"/>
              <a:gd name="connsiteY25" fmla="*/ 5327298 h 5889095"/>
              <a:gd name="connsiteX26" fmla="*/ 3708731 w 4833822"/>
              <a:gd name="connsiteY26" fmla="*/ 5302209 h 5889095"/>
              <a:gd name="connsiteX27" fmla="*/ 3767359 w 4833822"/>
              <a:gd name="connsiteY27" fmla="*/ 5281491 h 5889095"/>
              <a:gd name="connsiteX28" fmla="*/ 3779366 w 4833822"/>
              <a:gd name="connsiteY28" fmla="*/ 5241680 h 5889095"/>
              <a:gd name="connsiteX29" fmla="*/ 3637059 w 4833822"/>
              <a:gd name="connsiteY29" fmla="*/ 5266375 h 5889095"/>
              <a:gd name="connsiteX30" fmla="*/ 3497289 w 4833822"/>
              <a:gd name="connsiteY30" fmla="*/ 5449143 h 5889095"/>
              <a:gd name="connsiteX31" fmla="*/ 3615557 w 4833822"/>
              <a:gd name="connsiteY31" fmla="*/ 5391806 h 5889095"/>
              <a:gd name="connsiteX32" fmla="*/ 3852086 w 4833822"/>
              <a:gd name="connsiteY32" fmla="*/ 5549490 h 5889095"/>
              <a:gd name="connsiteX33" fmla="*/ 3952433 w 4833822"/>
              <a:gd name="connsiteY33" fmla="*/ 5377468 h 5889095"/>
              <a:gd name="connsiteX34" fmla="*/ 3945496 w 4833822"/>
              <a:gd name="connsiteY34" fmla="*/ 5360663 h 5889095"/>
              <a:gd name="connsiteX35" fmla="*/ 3938093 w 4833822"/>
              <a:gd name="connsiteY35" fmla="*/ 5360663 h 5889095"/>
              <a:gd name="connsiteX36" fmla="*/ 3927341 w 4833822"/>
              <a:gd name="connsiteY36" fmla="*/ 5360663 h 5889095"/>
              <a:gd name="connsiteX37" fmla="*/ 3909418 w 4833822"/>
              <a:gd name="connsiteY37" fmla="*/ 5355956 h 5889095"/>
              <a:gd name="connsiteX38" fmla="*/ 3920171 w 4833822"/>
              <a:gd name="connsiteY38" fmla="*/ 5355956 h 5889095"/>
              <a:gd name="connsiteX39" fmla="*/ 3945252 w 4833822"/>
              <a:gd name="connsiteY39" fmla="*/ 5360073 h 5889095"/>
              <a:gd name="connsiteX40" fmla="*/ 3928739 w 4833822"/>
              <a:gd name="connsiteY40" fmla="*/ 5320073 h 5889095"/>
              <a:gd name="connsiteX41" fmla="*/ 3822967 w 4833822"/>
              <a:gd name="connsiteY41" fmla="*/ 5243975 h 5889095"/>
              <a:gd name="connsiteX42" fmla="*/ 3779366 w 4833822"/>
              <a:gd name="connsiteY42" fmla="*/ 5241680 h 5889095"/>
              <a:gd name="connsiteX43" fmla="*/ 4196131 w 4833822"/>
              <a:gd name="connsiteY43" fmla="*/ 5097934 h 5889095"/>
              <a:gd name="connsiteX44" fmla="*/ 4235548 w 4833822"/>
              <a:gd name="connsiteY44" fmla="*/ 5327299 h 5889095"/>
              <a:gd name="connsiteX45" fmla="*/ 4454163 w 4833822"/>
              <a:gd name="connsiteY45" fmla="*/ 5330881 h 5889095"/>
              <a:gd name="connsiteX46" fmla="*/ 4196131 w 4833822"/>
              <a:gd name="connsiteY46" fmla="*/ 5097934 h 5889095"/>
              <a:gd name="connsiteX47" fmla="*/ 1174995 w 4833822"/>
              <a:gd name="connsiteY47" fmla="*/ 4782556 h 5889095"/>
              <a:gd name="connsiteX48" fmla="*/ 1250253 w 4833822"/>
              <a:gd name="connsiteY48" fmla="*/ 4829148 h 5889095"/>
              <a:gd name="connsiteX49" fmla="*/ 1035224 w 4833822"/>
              <a:gd name="connsiteY49" fmla="*/ 4940241 h 5889095"/>
              <a:gd name="connsiteX50" fmla="*/ 981463 w 4833822"/>
              <a:gd name="connsiteY50" fmla="*/ 4915157 h 5889095"/>
              <a:gd name="connsiteX51" fmla="*/ 1174995 w 4833822"/>
              <a:gd name="connsiteY51" fmla="*/ 4782556 h 5889095"/>
              <a:gd name="connsiteX52" fmla="*/ 3960412 w 4833822"/>
              <a:gd name="connsiteY52" fmla="*/ 4753281 h 5889095"/>
              <a:gd name="connsiteX53" fmla="*/ 4095776 w 4833822"/>
              <a:gd name="connsiteY53" fmla="*/ 4811226 h 5889095"/>
              <a:gd name="connsiteX54" fmla="*/ 4052767 w 4833822"/>
              <a:gd name="connsiteY54" fmla="*/ 4839896 h 5889095"/>
              <a:gd name="connsiteX55" fmla="*/ 3852081 w 4833822"/>
              <a:gd name="connsiteY55" fmla="*/ 4807645 h 5889095"/>
              <a:gd name="connsiteX56" fmla="*/ 3859245 w 4833822"/>
              <a:gd name="connsiteY56" fmla="*/ 4771806 h 5889095"/>
              <a:gd name="connsiteX57" fmla="*/ 3917370 w 4833822"/>
              <a:gd name="connsiteY57" fmla="*/ 4754281 h 5889095"/>
              <a:gd name="connsiteX58" fmla="*/ 3960412 w 4833822"/>
              <a:gd name="connsiteY58" fmla="*/ 4753281 h 5889095"/>
              <a:gd name="connsiteX59" fmla="*/ 2177948 w 4833822"/>
              <a:gd name="connsiteY59" fmla="*/ 4659031 h 5889095"/>
              <a:gd name="connsiteX60" fmla="*/ 2146198 w 4833822"/>
              <a:gd name="connsiteY60" fmla="*/ 4682213 h 5889095"/>
              <a:gd name="connsiteX61" fmla="*/ 1680303 w 4833822"/>
              <a:gd name="connsiteY61" fmla="*/ 5381055 h 5889095"/>
              <a:gd name="connsiteX62" fmla="*/ 1762730 w 4833822"/>
              <a:gd name="connsiteY62" fmla="*/ 5743015 h 5889095"/>
              <a:gd name="connsiteX63" fmla="*/ 1802152 w 4833822"/>
              <a:gd name="connsiteY63" fmla="*/ 5463482 h 5889095"/>
              <a:gd name="connsiteX64" fmla="*/ 2081691 w 4833822"/>
              <a:gd name="connsiteY64" fmla="*/ 5305792 h 5889095"/>
              <a:gd name="connsiteX65" fmla="*/ 1845157 w 4833822"/>
              <a:gd name="connsiteY65" fmla="*/ 5388219 h 5889095"/>
              <a:gd name="connsiteX66" fmla="*/ 1744810 w 4833822"/>
              <a:gd name="connsiteY66" fmla="*/ 5359553 h 5889095"/>
              <a:gd name="connsiteX67" fmla="*/ 2060189 w 4833822"/>
              <a:gd name="connsiteY67" fmla="*/ 5205450 h 5889095"/>
              <a:gd name="connsiteX68" fmla="*/ 2178451 w 4833822"/>
              <a:gd name="connsiteY68" fmla="*/ 5144520 h 5889095"/>
              <a:gd name="connsiteX69" fmla="*/ 2293136 w 4833822"/>
              <a:gd name="connsiteY69" fmla="*/ 4678631 h 5889095"/>
              <a:gd name="connsiteX70" fmla="*/ 1999259 w 4833822"/>
              <a:gd name="connsiteY70" fmla="*/ 5094352 h 5889095"/>
              <a:gd name="connsiteX71" fmla="*/ 2196371 w 4833822"/>
              <a:gd name="connsiteY71" fmla="*/ 4664293 h 5889095"/>
              <a:gd name="connsiteX72" fmla="*/ 2177948 w 4833822"/>
              <a:gd name="connsiteY72" fmla="*/ 4659031 h 5889095"/>
              <a:gd name="connsiteX73" fmla="*/ 2511745 w 4833822"/>
              <a:gd name="connsiteY73" fmla="*/ 4646378 h 5889095"/>
              <a:gd name="connsiteX74" fmla="*/ 2482010 w 4833822"/>
              <a:gd name="connsiteY74" fmla="*/ 4874674 h 5889095"/>
              <a:gd name="connsiteX75" fmla="*/ 2486655 w 4833822"/>
              <a:gd name="connsiteY75" fmla="*/ 4940239 h 5889095"/>
              <a:gd name="connsiteX76" fmla="*/ 2514429 w 4833822"/>
              <a:gd name="connsiteY76" fmla="*/ 4955918 h 5889095"/>
              <a:gd name="connsiteX77" fmla="*/ 2526077 w 4833822"/>
              <a:gd name="connsiteY77" fmla="*/ 4979664 h 5889095"/>
              <a:gd name="connsiteX78" fmla="*/ 2486655 w 4833822"/>
              <a:gd name="connsiteY78" fmla="*/ 4940242 h 5889095"/>
              <a:gd name="connsiteX79" fmla="*/ 2486655 w 4833822"/>
              <a:gd name="connsiteY79" fmla="*/ 4940245 h 5889095"/>
              <a:gd name="connsiteX80" fmla="*/ 2440069 w 4833822"/>
              <a:gd name="connsiteY80" fmla="*/ 5216201 h 5889095"/>
              <a:gd name="connsiteX81" fmla="*/ 2375563 w 4833822"/>
              <a:gd name="connsiteY81" fmla="*/ 4778973 h 5889095"/>
              <a:gd name="connsiteX82" fmla="*/ 2296718 w 4833822"/>
              <a:gd name="connsiteY82" fmla="*/ 5148108 h 5889095"/>
              <a:gd name="connsiteX83" fmla="*/ 2429318 w 4833822"/>
              <a:gd name="connsiteY83" fmla="*/ 5269957 h 5889095"/>
              <a:gd name="connsiteX84" fmla="*/ 2493825 w 4833822"/>
              <a:gd name="connsiteY84" fmla="*/ 5169610 h 5889095"/>
              <a:gd name="connsiteX85" fmla="*/ 2529665 w 4833822"/>
              <a:gd name="connsiteY85" fmla="*/ 4979667 h 5889095"/>
              <a:gd name="connsiteX86" fmla="*/ 2511745 w 4833822"/>
              <a:gd name="connsiteY86" fmla="*/ 4646378 h 5889095"/>
              <a:gd name="connsiteX87" fmla="*/ 2808528 w 4833822"/>
              <a:gd name="connsiteY87" fmla="*/ 4643912 h 5889095"/>
              <a:gd name="connsiteX88" fmla="*/ 2784115 w 4833822"/>
              <a:gd name="connsiteY88" fmla="*/ 4657129 h 5889095"/>
              <a:gd name="connsiteX89" fmla="*/ 2798448 w 4833822"/>
              <a:gd name="connsiteY89" fmla="*/ 4732387 h 5889095"/>
              <a:gd name="connsiteX90" fmla="*/ 2880875 w 4833822"/>
              <a:gd name="connsiteY90" fmla="*/ 4847067 h 5889095"/>
              <a:gd name="connsiteX91" fmla="*/ 3142493 w 4833822"/>
              <a:gd name="connsiteY91" fmla="*/ 5176779 h 5889095"/>
              <a:gd name="connsiteX92" fmla="*/ 2891625 w 4833822"/>
              <a:gd name="connsiteY92" fmla="*/ 5011920 h 5889095"/>
              <a:gd name="connsiteX93" fmla="*/ 2683768 w 4833822"/>
              <a:gd name="connsiteY93" fmla="*/ 4768222 h 5889095"/>
              <a:gd name="connsiteX94" fmla="*/ 2651515 w 4833822"/>
              <a:gd name="connsiteY94" fmla="*/ 4793311 h 5889095"/>
              <a:gd name="connsiteX95" fmla="*/ 2866541 w 4833822"/>
              <a:gd name="connsiteY95" fmla="*/ 5037010 h 5889095"/>
              <a:gd name="connsiteX96" fmla="*/ 3389773 w 4833822"/>
              <a:gd name="connsiteY96" fmla="*/ 5635504 h 5889095"/>
              <a:gd name="connsiteX97" fmla="*/ 3637059 w 4833822"/>
              <a:gd name="connsiteY97" fmla="*/ 5678508 h 5889095"/>
              <a:gd name="connsiteX98" fmla="*/ 3246422 w 4833822"/>
              <a:gd name="connsiteY98" fmla="*/ 5309379 h 5889095"/>
              <a:gd name="connsiteX99" fmla="*/ 3400524 w 4833822"/>
              <a:gd name="connsiteY99" fmla="*/ 5359553 h 5889095"/>
              <a:gd name="connsiteX100" fmla="*/ 3336018 w 4833822"/>
              <a:gd name="connsiteY100" fmla="*/ 5212614 h 5889095"/>
              <a:gd name="connsiteX101" fmla="*/ 3095901 w 4833822"/>
              <a:gd name="connsiteY101" fmla="*/ 4951001 h 5889095"/>
              <a:gd name="connsiteX102" fmla="*/ 2862954 w 4833822"/>
              <a:gd name="connsiteY102" fmla="*/ 4682213 h 5889095"/>
              <a:gd name="connsiteX103" fmla="*/ 2808528 w 4833822"/>
              <a:gd name="connsiteY103" fmla="*/ 4643912 h 5889095"/>
              <a:gd name="connsiteX104" fmla="*/ 1587125 w 4833822"/>
              <a:gd name="connsiteY104" fmla="*/ 4599787 h 5889095"/>
              <a:gd name="connsiteX105" fmla="*/ 798688 w 4833822"/>
              <a:gd name="connsiteY105" fmla="*/ 4807650 h 5889095"/>
              <a:gd name="connsiteX106" fmla="*/ 780768 w 4833822"/>
              <a:gd name="connsiteY106" fmla="*/ 5431228 h 5889095"/>
              <a:gd name="connsiteX107" fmla="*/ 791519 w 4833822"/>
              <a:gd name="connsiteY107" fmla="*/ 5237704 h 5889095"/>
              <a:gd name="connsiteX108" fmla="*/ 709092 w 4833822"/>
              <a:gd name="connsiteY108" fmla="*/ 4875738 h 5889095"/>
              <a:gd name="connsiteX109" fmla="*/ 368634 w 4833822"/>
              <a:gd name="connsiteY109" fmla="*/ 4886489 h 5889095"/>
              <a:gd name="connsiteX110" fmla="*/ 332793 w 4833822"/>
              <a:gd name="connsiteY110" fmla="*/ 4911579 h 5889095"/>
              <a:gd name="connsiteX111" fmla="*/ 368634 w 4833822"/>
              <a:gd name="connsiteY111" fmla="*/ 4925912 h 5889095"/>
              <a:gd name="connsiteX112" fmla="*/ 350714 w 4833822"/>
              <a:gd name="connsiteY112" fmla="*/ 5226952 h 5889095"/>
              <a:gd name="connsiteX113" fmla="*/ 447479 w 4833822"/>
              <a:gd name="connsiteY113" fmla="*/ 5291459 h 5889095"/>
              <a:gd name="connsiteX114" fmla="*/ 486896 w 4833822"/>
              <a:gd name="connsiteY114" fmla="*/ 5191112 h 5889095"/>
              <a:gd name="connsiteX115" fmla="*/ 468981 w 4833822"/>
              <a:gd name="connsiteY115" fmla="*/ 5072845 h 5889095"/>
              <a:gd name="connsiteX116" fmla="*/ 372216 w 4833822"/>
              <a:gd name="connsiteY116" fmla="*/ 5180361 h 5889095"/>
              <a:gd name="connsiteX117" fmla="*/ 382967 w 4833822"/>
              <a:gd name="connsiteY117" fmla="*/ 5029840 h 5889095"/>
              <a:gd name="connsiteX118" fmla="*/ 497647 w 4833822"/>
              <a:gd name="connsiteY118" fmla="*/ 4990418 h 5889095"/>
              <a:gd name="connsiteX119" fmla="*/ 569323 w 4833822"/>
              <a:gd name="connsiteY119" fmla="*/ 5105103 h 5889095"/>
              <a:gd name="connsiteX120" fmla="*/ 580074 w 4833822"/>
              <a:gd name="connsiteY120" fmla="*/ 5316543 h 5889095"/>
              <a:gd name="connsiteX121" fmla="*/ 612332 w 4833822"/>
              <a:gd name="connsiteY121" fmla="*/ 5072845 h 5889095"/>
              <a:gd name="connsiteX122" fmla="*/ 497647 w 4833822"/>
              <a:gd name="connsiteY122" fmla="*/ 4839898 h 5889095"/>
              <a:gd name="connsiteX123" fmla="*/ 730594 w 4833822"/>
              <a:gd name="connsiteY123" fmla="*/ 5244867 h 5889095"/>
              <a:gd name="connsiteX124" fmla="*/ 547826 w 4833822"/>
              <a:gd name="connsiteY124" fmla="*/ 5409726 h 5889095"/>
              <a:gd name="connsiteX125" fmla="*/ 834528 w 4833822"/>
              <a:gd name="connsiteY125" fmla="*/ 5441979 h 5889095"/>
              <a:gd name="connsiteX126" fmla="*/ 1533370 w 4833822"/>
              <a:gd name="connsiteY126" fmla="*/ 4925912 h 5889095"/>
              <a:gd name="connsiteX127" fmla="*/ 1633712 w 4833822"/>
              <a:gd name="connsiteY127" fmla="*/ 4793311 h 5889095"/>
              <a:gd name="connsiteX128" fmla="*/ 1142733 w 4833822"/>
              <a:gd name="connsiteY128" fmla="*/ 5108685 h 5889095"/>
              <a:gd name="connsiteX129" fmla="*/ 1031635 w 4833822"/>
              <a:gd name="connsiteY129" fmla="*/ 5137357 h 5889095"/>
              <a:gd name="connsiteX130" fmla="*/ 1096142 w 4833822"/>
              <a:gd name="connsiteY130" fmla="*/ 5037010 h 5889095"/>
              <a:gd name="connsiteX131" fmla="*/ 1587125 w 4833822"/>
              <a:gd name="connsiteY131" fmla="*/ 4599787 h 5889095"/>
              <a:gd name="connsiteX132" fmla="*/ 3072607 w 4833822"/>
              <a:gd name="connsiteY132" fmla="*/ 4590827 h 5889095"/>
              <a:gd name="connsiteX133" fmla="*/ 2988391 w 4833822"/>
              <a:gd name="connsiteY133" fmla="*/ 4624871 h 5889095"/>
              <a:gd name="connsiteX134" fmla="*/ 3038564 w 4833822"/>
              <a:gd name="connsiteY134" fmla="*/ 4735969 h 5889095"/>
              <a:gd name="connsiteX135" fmla="*/ 3407693 w 4833822"/>
              <a:gd name="connsiteY135" fmla="*/ 5151690 h 5889095"/>
              <a:gd name="connsiteX136" fmla="*/ 3576134 w 4833822"/>
              <a:gd name="connsiteY136" fmla="*/ 5191112 h 5889095"/>
              <a:gd name="connsiteX137" fmla="*/ 4002606 w 4833822"/>
              <a:gd name="connsiteY137" fmla="*/ 5295041 h 5889095"/>
              <a:gd name="connsiteX138" fmla="*/ 4124455 w 4833822"/>
              <a:gd name="connsiteY138" fmla="*/ 5377468 h 5889095"/>
              <a:gd name="connsiteX139" fmla="*/ 3586885 w 4833822"/>
              <a:gd name="connsiteY139" fmla="*/ 4829147 h 5889095"/>
              <a:gd name="connsiteX140" fmla="*/ 3339600 w 4833822"/>
              <a:gd name="connsiteY140" fmla="*/ 4685795 h 5889095"/>
              <a:gd name="connsiteX141" fmla="*/ 3551045 w 4833822"/>
              <a:gd name="connsiteY141" fmla="*/ 4861405 h 5889095"/>
              <a:gd name="connsiteX142" fmla="*/ 3658561 w 4833822"/>
              <a:gd name="connsiteY142" fmla="*/ 5044179 h 5889095"/>
              <a:gd name="connsiteX143" fmla="*/ 3536712 w 4833822"/>
              <a:gd name="connsiteY143" fmla="*/ 4968916 h 5889095"/>
              <a:gd name="connsiteX144" fmla="*/ 3167577 w 4833822"/>
              <a:gd name="connsiteY144" fmla="*/ 4632040 h 5889095"/>
              <a:gd name="connsiteX145" fmla="*/ 3072607 w 4833822"/>
              <a:gd name="connsiteY145" fmla="*/ 4590827 h 5889095"/>
              <a:gd name="connsiteX146" fmla="*/ 1497530 w 4833822"/>
              <a:gd name="connsiteY146" fmla="*/ 4503027 h 5889095"/>
              <a:gd name="connsiteX147" fmla="*/ 644585 w 4833822"/>
              <a:gd name="connsiteY147" fmla="*/ 4628458 h 5889095"/>
              <a:gd name="connsiteX148" fmla="*/ 404469 w 4833822"/>
              <a:gd name="connsiteY148" fmla="*/ 4703715 h 5889095"/>
              <a:gd name="connsiteX149" fmla="*/ 218113 w 4833822"/>
              <a:gd name="connsiteY149" fmla="*/ 4857818 h 5889095"/>
              <a:gd name="connsiteX150" fmla="*/ 347132 w 4833822"/>
              <a:gd name="connsiteY150" fmla="*/ 5377468 h 5889095"/>
              <a:gd name="connsiteX151" fmla="*/ 218113 w 4833822"/>
              <a:gd name="connsiteY151" fmla="*/ 5011920 h 5889095"/>
              <a:gd name="connsiteX152" fmla="*/ 289789 w 4833822"/>
              <a:gd name="connsiteY152" fmla="*/ 4904409 h 5889095"/>
              <a:gd name="connsiteX153" fmla="*/ 271869 w 4833822"/>
              <a:gd name="connsiteY153" fmla="*/ 4890076 h 5889095"/>
              <a:gd name="connsiteX154" fmla="*/ 304127 w 4833822"/>
              <a:gd name="connsiteY154" fmla="*/ 4796893 h 5889095"/>
              <a:gd name="connsiteX155" fmla="*/ 400887 w 4833822"/>
              <a:gd name="connsiteY155" fmla="*/ 4714467 h 5889095"/>
              <a:gd name="connsiteX156" fmla="*/ 404469 w 4833822"/>
              <a:gd name="connsiteY156" fmla="*/ 4707297 h 5889095"/>
              <a:gd name="connsiteX157" fmla="*/ 408056 w 4833822"/>
              <a:gd name="connsiteY157" fmla="*/ 4707297 h 5889095"/>
              <a:gd name="connsiteX158" fmla="*/ 569323 w 4833822"/>
              <a:gd name="connsiteY158" fmla="*/ 4664293 h 5889095"/>
              <a:gd name="connsiteX159" fmla="*/ 777186 w 4833822"/>
              <a:gd name="connsiteY159" fmla="*/ 4775391 h 5889095"/>
              <a:gd name="connsiteX160" fmla="*/ 1250249 w 4833822"/>
              <a:gd name="connsiteY160" fmla="*/ 4606950 h 5889095"/>
              <a:gd name="connsiteX161" fmla="*/ 1497530 w 4833822"/>
              <a:gd name="connsiteY161" fmla="*/ 4503027 h 5889095"/>
              <a:gd name="connsiteX162" fmla="*/ 3393360 w 4833822"/>
              <a:gd name="connsiteY162" fmla="*/ 4462257 h 5889095"/>
              <a:gd name="connsiteX163" fmla="*/ 3271511 w 4833822"/>
              <a:gd name="connsiteY163" fmla="*/ 4499440 h 5889095"/>
              <a:gd name="connsiteX164" fmla="*/ 3486538 w 4833822"/>
              <a:gd name="connsiteY164" fmla="*/ 4628458 h 5889095"/>
              <a:gd name="connsiteX165" fmla="*/ 4092197 w 4833822"/>
              <a:gd name="connsiteY165" fmla="*/ 4961752 h 5889095"/>
              <a:gd name="connsiteX166" fmla="*/ 3873588 w 4833822"/>
              <a:gd name="connsiteY166" fmla="*/ 4961752 h 5889095"/>
              <a:gd name="connsiteX167" fmla="*/ 4002606 w 4833822"/>
              <a:gd name="connsiteY167" fmla="*/ 5090765 h 5889095"/>
              <a:gd name="connsiteX168" fmla="*/ 4106535 w 4833822"/>
              <a:gd name="connsiteY168" fmla="*/ 5062094 h 5889095"/>
              <a:gd name="connsiteX169" fmla="*/ 4325144 w 4833822"/>
              <a:gd name="connsiteY169" fmla="*/ 4735969 h 5889095"/>
              <a:gd name="connsiteX170" fmla="*/ 4038441 w 4833822"/>
              <a:gd name="connsiteY170" fmla="*/ 4646378 h 5889095"/>
              <a:gd name="connsiteX171" fmla="*/ 3624178 w 4833822"/>
              <a:gd name="connsiteY171" fmla="*/ 4632766 h 5889095"/>
              <a:gd name="connsiteX172" fmla="*/ 3486739 w 4833822"/>
              <a:gd name="connsiteY172" fmla="*/ 4606987 h 5889095"/>
              <a:gd name="connsiteX173" fmla="*/ 3486739 w 4833822"/>
              <a:gd name="connsiteY173" fmla="*/ 4610982 h 5889095"/>
              <a:gd name="connsiteX174" fmla="*/ 3485394 w 4833822"/>
              <a:gd name="connsiteY174" fmla="*/ 4608293 h 5889095"/>
              <a:gd name="connsiteX175" fmla="*/ 3486706 w 4833822"/>
              <a:gd name="connsiteY175" fmla="*/ 4606981 h 5889095"/>
              <a:gd name="connsiteX176" fmla="*/ 3486538 w 4833822"/>
              <a:gd name="connsiteY176" fmla="*/ 4606950 h 5889095"/>
              <a:gd name="connsiteX177" fmla="*/ 3543876 w 4833822"/>
              <a:gd name="connsiteY177" fmla="*/ 4546026 h 5889095"/>
              <a:gd name="connsiteX178" fmla="*/ 4518674 w 4833822"/>
              <a:gd name="connsiteY178" fmla="*/ 4692964 h 5889095"/>
              <a:gd name="connsiteX179" fmla="*/ 4328731 w 4833822"/>
              <a:gd name="connsiteY179" fmla="*/ 4890076 h 5889095"/>
              <a:gd name="connsiteX180" fmla="*/ 4457745 w 4833822"/>
              <a:gd name="connsiteY180" fmla="*/ 4818395 h 5889095"/>
              <a:gd name="connsiteX181" fmla="*/ 4579599 w 4833822"/>
              <a:gd name="connsiteY181" fmla="*/ 4811232 h 5889095"/>
              <a:gd name="connsiteX182" fmla="*/ 4500754 w 4833822"/>
              <a:gd name="connsiteY182" fmla="*/ 4890076 h 5889095"/>
              <a:gd name="connsiteX183" fmla="*/ 4314393 w 4833822"/>
              <a:gd name="connsiteY183" fmla="*/ 5123024 h 5889095"/>
              <a:gd name="connsiteX184" fmla="*/ 4346651 w 4833822"/>
              <a:gd name="connsiteY184" fmla="*/ 5187530 h 5889095"/>
              <a:gd name="connsiteX185" fmla="*/ 4403989 w 4833822"/>
              <a:gd name="connsiteY185" fmla="*/ 5137357 h 5889095"/>
              <a:gd name="connsiteX186" fmla="*/ 4482833 w 4833822"/>
              <a:gd name="connsiteY186" fmla="*/ 4947414 h 5889095"/>
              <a:gd name="connsiteX187" fmla="*/ 4590350 w 4833822"/>
              <a:gd name="connsiteY187" fmla="*/ 4925912 h 5889095"/>
              <a:gd name="connsiteX188" fmla="*/ 4608265 w 4833822"/>
              <a:gd name="connsiteY188" fmla="*/ 5008338 h 5889095"/>
              <a:gd name="connsiteX189" fmla="*/ 4608265 w 4833822"/>
              <a:gd name="connsiteY189" fmla="*/ 5011920 h 5889095"/>
              <a:gd name="connsiteX190" fmla="*/ 4421909 w 4833822"/>
              <a:gd name="connsiteY190" fmla="*/ 5223365 h 5889095"/>
              <a:gd name="connsiteX191" fmla="*/ 4608265 w 4833822"/>
              <a:gd name="connsiteY191" fmla="*/ 5011920 h 5889095"/>
              <a:gd name="connsiteX192" fmla="*/ 4611852 w 4833822"/>
              <a:gd name="connsiteY192" fmla="*/ 5008338 h 5889095"/>
              <a:gd name="connsiteX193" fmla="*/ 4611852 w 4833822"/>
              <a:gd name="connsiteY193" fmla="*/ 5004756 h 5889095"/>
              <a:gd name="connsiteX194" fmla="*/ 4694279 w 4833822"/>
              <a:gd name="connsiteY194" fmla="*/ 4990418 h 5889095"/>
              <a:gd name="connsiteX195" fmla="*/ 4651275 w 4833822"/>
              <a:gd name="connsiteY195" fmla="*/ 4814814 h 5889095"/>
              <a:gd name="connsiteX196" fmla="*/ 4572429 w 4833822"/>
              <a:gd name="connsiteY196" fmla="*/ 4696546 h 5889095"/>
              <a:gd name="connsiteX197" fmla="*/ 4583181 w 4833822"/>
              <a:gd name="connsiteY197" fmla="*/ 4603369 h 5889095"/>
              <a:gd name="connsiteX198" fmla="*/ 4436247 w 4833822"/>
              <a:gd name="connsiteY198" fmla="*/ 4556782 h 5889095"/>
              <a:gd name="connsiteX199" fmla="*/ 3504459 w 4833822"/>
              <a:gd name="connsiteY199" fmla="*/ 4470768 h 5889095"/>
              <a:gd name="connsiteX200" fmla="*/ 3393360 w 4833822"/>
              <a:gd name="connsiteY200" fmla="*/ 4462257 h 5889095"/>
              <a:gd name="connsiteX201" fmla="*/ 655337 w 4833822"/>
              <a:gd name="connsiteY201" fmla="*/ 4330999 h 5889095"/>
              <a:gd name="connsiteX202" fmla="*/ 637416 w 4833822"/>
              <a:gd name="connsiteY202" fmla="*/ 4388342 h 5889095"/>
              <a:gd name="connsiteX203" fmla="*/ 863200 w 4833822"/>
              <a:gd name="connsiteY203" fmla="*/ 4492271 h 5889095"/>
              <a:gd name="connsiteX204" fmla="*/ 734181 w 4833822"/>
              <a:gd name="connsiteY204" fmla="*/ 4352506 h 5889095"/>
              <a:gd name="connsiteX205" fmla="*/ 655337 w 4833822"/>
              <a:gd name="connsiteY205" fmla="*/ 4330999 h 5889095"/>
              <a:gd name="connsiteX206" fmla="*/ 465399 w 4833822"/>
              <a:gd name="connsiteY206" fmla="*/ 4291582 h 5889095"/>
              <a:gd name="connsiteX207" fmla="*/ 465399 w 4833822"/>
              <a:gd name="connsiteY207" fmla="*/ 4492271 h 5889095"/>
              <a:gd name="connsiteX208" fmla="*/ 501234 w 4833822"/>
              <a:gd name="connsiteY208" fmla="*/ 4549613 h 5889095"/>
              <a:gd name="connsiteX209" fmla="*/ 554990 w 4833822"/>
              <a:gd name="connsiteY209" fmla="*/ 4495858 h 5889095"/>
              <a:gd name="connsiteX210" fmla="*/ 465399 w 4833822"/>
              <a:gd name="connsiteY210" fmla="*/ 4291582 h 5889095"/>
              <a:gd name="connsiteX211" fmla="*/ 4325169 w 4833822"/>
              <a:gd name="connsiteY211" fmla="*/ 4210685 h 5889095"/>
              <a:gd name="connsiteX212" fmla="*/ 3959602 w 4833822"/>
              <a:gd name="connsiteY212" fmla="*/ 4417013 h 5889095"/>
              <a:gd name="connsiteX213" fmla="*/ 4360985 w 4833822"/>
              <a:gd name="connsiteY213" fmla="*/ 4327417 h 5889095"/>
              <a:gd name="connsiteX214" fmla="*/ 4278558 w 4833822"/>
              <a:gd name="connsiteY214" fmla="*/ 4438515 h 5889095"/>
              <a:gd name="connsiteX215" fmla="*/ 4454163 w 4833822"/>
              <a:gd name="connsiteY215" fmla="*/ 4391924 h 5889095"/>
              <a:gd name="connsiteX216" fmla="*/ 4368153 w 4833822"/>
              <a:gd name="connsiteY216" fmla="*/ 4216319 h 5889095"/>
              <a:gd name="connsiteX217" fmla="*/ 4325169 w 4833822"/>
              <a:gd name="connsiteY217" fmla="*/ 4210685 h 5889095"/>
              <a:gd name="connsiteX218" fmla="*/ 4156709 w 4833822"/>
              <a:gd name="connsiteY218" fmla="*/ 4176897 h 5889095"/>
              <a:gd name="connsiteX219" fmla="*/ 3748157 w 4833822"/>
              <a:gd name="connsiteY219" fmla="*/ 4259323 h 5889095"/>
              <a:gd name="connsiteX220" fmla="*/ 3529543 w 4833822"/>
              <a:gd name="connsiteY220" fmla="*/ 4381172 h 5889095"/>
              <a:gd name="connsiteX221" fmla="*/ 3805494 w 4833822"/>
              <a:gd name="connsiteY221" fmla="*/ 4284413 h 5889095"/>
              <a:gd name="connsiteX222" fmla="*/ 4156709 w 4833822"/>
              <a:gd name="connsiteY222" fmla="*/ 4176897 h 5889095"/>
              <a:gd name="connsiteX223" fmla="*/ 399937 w 4833822"/>
              <a:gd name="connsiteY223" fmla="*/ 4133109 h 5889095"/>
              <a:gd name="connsiteX224" fmla="*/ 210944 w 4833822"/>
              <a:gd name="connsiteY224" fmla="*/ 4212737 h 5889095"/>
              <a:gd name="connsiteX225" fmla="*/ 124936 w 4833822"/>
              <a:gd name="connsiteY225" fmla="*/ 4356088 h 5889095"/>
              <a:gd name="connsiteX226" fmla="*/ 275451 w 4833822"/>
              <a:gd name="connsiteY226" fmla="*/ 4348919 h 5889095"/>
              <a:gd name="connsiteX227" fmla="*/ 304127 w 4833822"/>
              <a:gd name="connsiteY227" fmla="*/ 4366839 h 5889095"/>
              <a:gd name="connsiteX228" fmla="*/ 271869 w 4833822"/>
              <a:gd name="connsiteY228" fmla="*/ 4603369 h 5889095"/>
              <a:gd name="connsiteX229" fmla="*/ 311291 w 4833822"/>
              <a:gd name="connsiteY229" fmla="*/ 4445684 h 5889095"/>
              <a:gd name="connsiteX230" fmla="*/ 243203 w 4833822"/>
              <a:gd name="connsiteY230" fmla="*/ 4237821 h 5889095"/>
              <a:gd name="connsiteX231" fmla="*/ 1214409 w 4833822"/>
              <a:gd name="connsiteY231" fmla="*/ 4216319 h 5889095"/>
              <a:gd name="connsiteX232" fmla="*/ 465399 w 4833822"/>
              <a:gd name="connsiteY232" fmla="*/ 4133892 h 5889095"/>
              <a:gd name="connsiteX233" fmla="*/ 399937 w 4833822"/>
              <a:gd name="connsiteY233" fmla="*/ 4133109 h 5889095"/>
              <a:gd name="connsiteX234" fmla="*/ 2524908 w 4833822"/>
              <a:gd name="connsiteY234" fmla="*/ 2998810 h 5889095"/>
              <a:gd name="connsiteX235" fmla="*/ 2732856 w 4833822"/>
              <a:gd name="connsiteY235" fmla="*/ 3640729 h 5889095"/>
              <a:gd name="connsiteX236" fmla="*/ 2775802 w 4833822"/>
              <a:gd name="connsiteY236" fmla="*/ 3710798 h 5889095"/>
              <a:gd name="connsiteX237" fmla="*/ 2823267 w 4833822"/>
              <a:gd name="connsiteY237" fmla="*/ 3633948 h 5889095"/>
              <a:gd name="connsiteX238" fmla="*/ 2879774 w 4833822"/>
              <a:gd name="connsiteY238" fmla="*/ 3423742 h 5889095"/>
              <a:gd name="connsiteX239" fmla="*/ 2920458 w 4833822"/>
              <a:gd name="connsiteY239" fmla="*/ 3957167 h 5889095"/>
              <a:gd name="connsiteX240" fmla="*/ 3132925 w 4833822"/>
              <a:gd name="connsiteY240" fmla="*/ 3898400 h 5889095"/>
              <a:gd name="connsiteX241" fmla="*/ 2879774 w 4833822"/>
              <a:gd name="connsiteY241" fmla="*/ 4273608 h 5889095"/>
              <a:gd name="connsiteX242" fmla="*/ 2131619 w 4833822"/>
              <a:gd name="connsiteY242" fmla="*/ 4221622 h 5889095"/>
              <a:gd name="connsiteX243" fmla="*/ 1894289 w 4833822"/>
              <a:gd name="connsiteY243" fmla="*/ 3871278 h 5889095"/>
              <a:gd name="connsiteX244" fmla="*/ 2075111 w 4833822"/>
              <a:gd name="connsiteY244" fmla="*/ 3959429 h 5889095"/>
              <a:gd name="connsiteX245" fmla="*/ 2086414 w 4833822"/>
              <a:gd name="connsiteY245" fmla="*/ 3444084 h 5889095"/>
              <a:gd name="connsiteX246" fmla="*/ 2163263 w 4833822"/>
              <a:gd name="connsiteY246" fmla="*/ 3588743 h 5889095"/>
              <a:gd name="connsiteX247" fmla="*/ 2224289 w 4833822"/>
              <a:gd name="connsiteY247" fmla="*/ 3633948 h 5889095"/>
              <a:gd name="connsiteX248" fmla="*/ 2242372 w 4833822"/>
              <a:gd name="connsiteY248" fmla="*/ 3570660 h 5889095"/>
              <a:gd name="connsiteX249" fmla="*/ 2524908 w 4833822"/>
              <a:gd name="connsiteY249" fmla="*/ 2998810 h 5889095"/>
              <a:gd name="connsiteX250" fmla="*/ 2540406 w 4833822"/>
              <a:gd name="connsiteY250" fmla="*/ 2191469 h 5889095"/>
              <a:gd name="connsiteX251" fmla="*/ 2092432 w 4833822"/>
              <a:gd name="connsiteY251" fmla="*/ 3098166 h 5889095"/>
              <a:gd name="connsiteX252" fmla="*/ 2063761 w 4833822"/>
              <a:gd name="connsiteY252" fmla="*/ 3198513 h 5889095"/>
              <a:gd name="connsiteX253" fmla="*/ 1967001 w 4833822"/>
              <a:gd name="connsiteY253" fmla="*/ 3126837 h 5889095"/>
              <a:gd name="connsiteX254" fmla="*/ 1845152 w 4833822"/>
              <a:gd name="connsiteY254" fmla="*/ 2897473 h 5889095"/>
              <a:gd name="connsiteX255" fmla="*/ 1827232 w 4833822"/>
              <a:gd name="connsiteY255" fmla="*/ 3714580 h 5889095"/>
              <a:gd name="connsiteX256" fmla="*/ 1540529 w 4833822"/>
              <a:gd name="connsiteY256" fmla="*/ 3574811 h 5889095"/>
              <a:gd name="connsiteX257" fmla="*/ 1916828 w 4833822"/>
              <a:gd name="connsiteY257" fmla="*/ 4130300 h 5889095"/>
              <a:gd name="connsiteX258" fmla="*/ 3103066 w 4833822"/>
              <a:gd name="connsiteY258" fmla="*/ 4212727 h 5889095"/>
              <a:gd name="connsiteX259" fmla="*/ 3504448 w 4833822"/>
              <a:gd name="connsiteY259" fmla="*/ 3617815 h 5889095"/>
              <a:gd name="connsiteX260" fmla="*/ 3167572 w 4833822"/>
              <a:gd name="connsiteY260" fmla="*/ 3710993 h 5889095"/>
              <a:gd name="connsiteX261" fmla="*/ 3103066 w 4833822"/>
              <a:gd name="connsiteY261" fmla="*/ 2865219 h 5889095"/>
              <a:gd name="connsiteX262" fmla="*/ 3013470 w 4833822"/>
              <a:gd name="connsiteY262" fmla="*/ 3198513 h 5889095"/>
              <a:gd name="connsiteX263" fmla="*/ 2938212 w 4833822"/>
              <a:gd name="connsiteY263" fmla="*/ 3320362 h 5889095"/>
              <a:gd name="connsiteX264" fmla="*/ 2870119 w 4833822"/>
              <a:gd name="connsiteY264" fmla="*/ 3209264 h 5889095"/>
              <a:gd name="connsiteX265" fmla="*/ 2540406 w 4833822"/>
              <a:gd name="connsiteY265" fmla="*/ 2191469 h 5889095"/>
              <a:gd name="connsiteX266" fmla="*/ 357884 w 4833822"/>
              <a:gd name="connsiteY266" fmla="*/ 2119798 h 5889095"/>
              <a:gd name="connsiteX267" fmla="*/ 422396 w 4833822"/>
              <a:gd name="connsiteY267" fmla="*/ 2202225 h 5889095"/>
              <a:gd name="connsiteX268" fmla="*/ 522738 w 4833822"/>
              <a:gd name="connsiteY268" fmla="*/ 2703956 h 5889095"/>
              <a:gd name="connsiteX269" fmla="*/ 490485 w 4833822"/>
              <a:gd name="connsiteY269" fmla="*/ 2843726 h 5889095"/>
              <a:gd name="connsiteX270" fmla="*/ 386555 w 4833822"/>
              <a:gd name="connsiteY270" fmla="*/ 2743379 h 5889095"/>
              <a:gd name="connsiteX271" fmla="*/ 286208 w 4833822"/>
              <a:gd name="connsiteY271" fmla="*/ 2202225 h 5889095"/>
              <a:gd name="connsiteX272" fmla="*/ 357884 w 4833822"/>
              <a:gd name="connsiteY272" fmla="*/ 2119798 h 5889095"/>
              <a:gd name="connsiteX273" fmla="*/ 4036204 w 4833822"/>
              <a:gd name="connsiteY273" fmla="*/ 702407 h 5889095"/>
              <a:gd name="connsiteX274" fmla="*/ 4110123 w 4833822"/>
              <a:gd name="connsiteY274" fmla="*/ 765122 h 5889095"/>
              <a:gd name="connsiteX275" fmla="*/ 4063531 w 4833822"/>
              <a:gd name="connsiteY275" fmla="*/ 1575066 h 5889095"/>
              <a:gd name="connsiteX276" fmla="*/ 3938100 w 4833822"/>
              <a:gd name="connsiteY276" fmla="*/ 1263272 h 5889095"/>
              <a:gd name="connsiteX277" fmla="*/ 3970353 w 4833822"/>
              <a:gd name="connsiteY277" fmla="*/ 768709 h 5889095"/>
              <a:gd name="connsiteX278" fmla="*/ 4036204 w 4833822"/>
              <a:gd name="connsiteY278" fmla="*/ 702407 h 5889095"/>
              <a:gd name="connsiteX279" fmla="*/ 915320 w 4833822"/>
              <a:gd name="connsiteY279" fmla="*/ 443978 h 5889095"/>
              <a:gd name="connsiteX280" fmla="*/ 1020430 w 4833822"/>
              <a:gd name="connsiteY280" fmla="*/ 1124740 h 5889095"/>
              <a:gd name="connsiteX281" fmla="*/ 811383 w 4833822"/>
              <a:gd name="connsiteY281" fmla="*/ 1085154 h 5889095"/>
              <a:gd name="connsiteX282" fmla="*/ 915320 w 4833822"/>
              <a:gd name="connsiteY282" fmla="*/ 443978 h 5889095"/>
              <a:gd name="connsiteX283" fmla="*/ 2476926 w 4833822"/>
              <a:gd name="connsiteY283" fmla="*/ 110812 h 5889095"/>
              <a:gd name="connsiteX284" fmla="*/ 3067317 w 4833822"/>
              <a:gd name="connsiteY284" fmla="*/ 842899 h 5889095"/>
              <a:gd name="connsiteX285" fmla="*/ 3113822 w 4833822"/>
              <a:gd name="connsiteY285" fmla="*/ 1546390 h 5889095"/>
              <a:gd name="connsiteX286" fmla="*/ 3282263 w 4833822"/>
              <a:gd name="connsiteY286" fmla="*/ 865468 h 5889095"/>
              <a:gd name="connsiteX287" fmla="*/ 3257173 w 4833822"/>
              <a:gd name="connsiteY287" fmla="*/ 725699 h 5889095"/>
              <a:gd name="connsiteX288" fmla="*/ 3278681 w 4833822"/>
              <a:gd name="connsiteY288" fmla="*/ 636103 h 5889095"/>
              <a:gd name="connsiteX289" fmla="*/ 3361107 w 4833822"/>
              <a:gd name="connsiteY289" fmla="*/ 693446 h 5889095"/>
              <a:gd name="connsiteX290" fmla="*/ 3884339 w 4833822"/>
              <a:gd name="connsiteY290" fmla="*/ 2005116 h 5889095"/>
              <a:gd name="connsiteX291" fmla="*/ 3776823 w 4833822"/>
              <a:gd name="connsiteY291" fmla="*/ 2625111 h 5889095"/>
              <a:gd name="connsiteX292" fmla="*/ 4002606 w 4833822"/>
              <a:gd name="connsiteY292" fmla="*/ 2406502 h 5889095"/>
              <a:gd name="connsiteX293" fmla="*/ 4059943 w 4833822"/>
              <a:gd name="connsiteY293" fmla="*/ 2341991 h 5889095"/>
              <a:gd name="connsiteX294" fmla="*/ 4117286 w 4833822"/>
              <a:gd name="connsiteY294" fmla="*/ 2417253 h 5889095"/>
              <a:gd name="connsiteX295" fmla="*/ 4131625 w 4833822"/>
              <a:gd name="connsiteY295" fmla="*/ 3230775 h 5889095"/>
              <a:gd name="connsiteX296" fmla="*/ 3755321 w 4833822"/>
              <a:gd name="connsiteY296" fmla="*/ 4062217 h 5889095"/>
              <a:gd name="connsiteX297" fmla="*/ 3723067 w 4833822"/>
              <a:gd name="connsiteY297" fmla="*/ 4137474 h 5889095"/>
              <a:gd name="connsiteX298" fmla="*/ 4099366 w 4833822"/>
              <a:gd name="connsiteY298" fmla="*/ 4076550 h 5889095"/>
              <a:gd name="connsiteX299" fmla="*/ 4550927 w 4833822"/>
              <a:gd name="connsiteY299" fmla="*/ 4427764 h 5889095"/>
              <a:gd name="connsiteX300" fmla="*/ 4604683 w 4833822"/>
              <a:gd name="connsiteY300" fmla="*/ 4528111 h 5889095"/>
              <a:gd name="connsiteX301" fmla="*/ 4576011 w 4833822"/>
              <a:gd name="connsiteY301" fmla="*/ 5370304 h 5889095"/>
              <a:gd name="connsiteX302" fmla="*/ 4432660 w 4833822"/>
              <a:gd name="connsiteY302" fmla="*/ 5431228 h 5889095"/>
              <a:gd name="connsiteX303" fmla="*/ 3999019 w 4833822"/>
              <a:gd name="connsiteY303" fmla="*/ 5664175 h 5889095"/>
              <a:gd name="connsiteX304" fmla="*/ 3192667 w 4833822"/>
              <a:gd name="connsiteY304" fmla="*/ 5596082 h 5889095"/>
              <a:gd name="connsiteX305" fmla="*/ 2662265 w 4833822"/>
              <a:gd name="connsiteY305" fmla="*/ 4965334 h 5889095"/>
              <a:gd name="connsiteX306" fmla="*/ 2680186 w 4833822"/>
              <a:gd name="connsiteY306" fmla="*/ 5284290 h 5889095"/>
              <a:gd name="connsiteX307" fmla="*/ 2655096 w 4833822"/>
              <a:gd name="connsiteY307" fmla="*/ 5596082 h 5889095"/>
              <a:gd name="connsiteX308" fmla="*/ 2063771 w 4833822"/>
              <a:gd name="connsiteY308" fmla="*/ 5882784 h 5889095"/>
              <a:gd name="connsiteX309" fmla="*/ 1827242 w 4833822"/>
              <a:gd name="connsiteY309" fmla="*/ 5832611 h 5889095"/>
              <a:gd name="connsiteX310" fmla="*/ 1594295 w 4833822"/>
              <a:gd name="connsiteY310" fmla="*/ 5291459 h 5889095"/>
              <a:gd name="connsiteX311" fmla="*/ 1952673 w 4833822"/>
              <a:gd name="connsiteY311" fmla="*/ 4757471 h 5889095"/>
              <a:gd name="connsiteX312" fmla="*/ 2020761 w 4833822"/>
              <a:gd name="connsiteY312" fmla="*/ 4624871 h 5889095"/>
              <a:gd name="connsiteX313" fmla="*/ 1841575 w 4833822"/>
              <a:gd name="connsiteY313" fmla="*/ 4768222 h 5889095"/>
              <a:gd name="connsiteX314" fmla="*/ 884697 w 4833822"/>
              <a:gd name="connsiteY314" fmla="*/ 5513655 h 5889095"/>
              <a:gd name="connsiteX315" fmla="*/ 547826 w 4833822"/>
              <a:gd name="connsiteY315" fmla="*/ 5545908 h 5889095"/>
              <a:gd name="connsiteX316" fmla="*/ 357883 w 4833822"/>
              <a:gd name="connsiteY316" fmla="*/ 5488571 h 5889095"/>
              <a:gd name="connsiteX317" fmla="*/ 89095 w 4833822"/>
              <a:gd name="connsiteY317" fmla="*/ 5062094 h 5889095"/>
              <a:gd name="connsiteX318" fmla="*/ 46091 w 4833822"/>
              <a:gd name="connsiteY318" fmla="*/ 4710885 h 5889095"/>
              <a:gd name="connsiteX319" fmla="*/ 440310 w 4833822"/>
              <a:gd name="connsiteY319" fmla="*/ 4062217 h 5889095"/>
              <a:gd name="connsiteX320" fmla="*/ 1020884 w 4833822"/>
              <a:gd name="connsiteY320" fmla="*/ 4112390 h 5889095"/>
              <a:gd name="connsiteX321" fmla="*/ 798688 w 4833822"/>
              <a:gd name="connsiteY321" fmla="*/ 3940368 h 5889095"/>
              <a:gd name="connsiteX322" fmla="*/ 766435 w 4833822"/>
              <a:gd name="connsiteY322" fmla="*/ 3883025 h 5889095"/>
              <a:gd name="connsiteX323" fmla="*/ 838110 w 4833822"/>
              <a:gd name="connsiteY323" fmla="*/ 3861523 h 5889095"/>
              <a:gd name="connsiteX324" fmla="*/ 1060306 w 4833822"/>
              <a:gd name="connsiteY324" fmla="*/ 3954701 h 5889095"/>
              <a:gd name="connsiteX325" fmla="*/ 777186 w 4833822"/>
              <a:gd name="connsiteY325" fmla="*/ 3456553 h 5889095"/>
              <a:gd name="connsiteX326" fmla="*/ 723430 w 4833822"/>
              <a:gd name="connsiteY326" fmla="*/ 2922570 h 5889095"/>
              <a:gd name="connsiteX327" fmla="*/ 727012 w 4833822"/>
              <a:gd name="connsiteY327" fmla="*/ 2223729 h 5889095"/>
              <a:gd name="connsiteX328" fmla="*/ 762853 w 4833822"/>
              <a:gd name="connsiteY328" fmla="*/ 2091129 h 5889095"/>
              <a:gd name="connsiteX329" fmla="*/ 1017302 w 4833822"/>
              <a:gd name="connsiteY329" fmla="*/ 2392164 h 5889095"/>
              <a:gd name="connsiteX330" fmla="*/ 1139151 w 4833822"/>
              <a:gd name="connsiteY330" fmla="*/ 2431586 h 5889095"/>
              <a:gd name="connsiteX331" fmla="*/ 1110480 w 4833822"/>
              <a:gd name="connsiteY331" fmla="*/ 2320488 h 5889095"/>
              <a:gd name="connsiteX332" fmla="*/ 1135564 w 4833822"/>
              <a:gd name="connsiteY332" fmla="*/ 1431710 h 5889095"/>
              <a:gd name="connsiteX333" fmla="*/ 1493942 w 4833822"/>
              <a:gd name="connsiteY333" fmla="*/ 772290 h 5889095"/>
              <a:gd name="connsiteX334" fmla="*/ 1547703 w 4833822"/>
              <a:gd name="connsiteY334" fmla="*/ 718535 h 5889095"/>
              <a:gd name="connsiteX335" fmla="*/ 1597877 w 4833822"/>
              <a:gd name="connsiteY335" fmla="*/ 811713 h 5889095"/>
              <a:gd name="connsiteX336" fmla="*/ 2070940 w 4833822"/>
              <a:gd name="connsiteY336" fmla="*/ 1585812 h 5889095"/>
              <a:gd name="connsiteX337" fmla="*/ 1926239 w 4833822"/>
              <a:gd name="connsiteY337" fmla="*/ 846985 h 5889095"/>
              <a:gd name="connsiteX338" fmla="*/ 2257661 w 4833822"/>
              <a:gd name="connsiteY338" fmla="*/ 166482 h 5889095"/>
              <a:gd name="connsiteX339" fmla="*/ 2476926 w 4833822"/>
              <a:gd name="connsiteY339" fmla="*/ 110812 h 5889095"/>
              <a:gd name="connsiteX0" fmla="*/ 2144854 w 4833822"/>
              <a:gd name="connsiteY0" fmla="*/ 5444983 h 5818632"/>
              <a:gd name="connsiteX1" fmla="*/ 2053020 w 4833822"/>
              <a:gd name="connsiteY1" fmla="*/ 5453943 h 5818632"/>
              <a:gd name="connsiteX2" fmla="*/ 1959837 w 4833822"/>
              <a:gd name="connsiteY2" fmla="*/ 5529201 h 5818632"/>
              <a:gd name="connsiteX3" fmla="*/ 2045851 w 4833822"/>
              <a:gd name="connsiteY3" fmla="*/ 5647468 h 5818632"/>
              <a:gd name="connsiteX4" fmla="*/ 2042269 w 4833822"/>
              <a:gd name="connsiteY4" fmla="*/ 5550703 h 5818632"/>
              <a:gd name="connsiteX5" fmla="*/ 2106775 w 4833822"/>
              <a:gd name="connsiteY5" fmla="*/ 5486196 h 5818632"/>
              <a:gd name="connsiteX6" fmla="*/ 2128277 w 4833822"/>
              <a:gd name="connsiteY6" fmla="*/ 5557872 h 5818632"/>
              <a:gd name="connsiteX7" fmla="*/ 2164118 w 4833822"/>
              <a:gd name="connsiteY7" fmla="*/ 5608045 h 5818632"/>
              <a:gd name="connsiteX8" fmla="*/ 2232206 w 4833822"/>
              <a:gd name="connsiteY8" fmla="*/ 5572210 h 5818632"/>
              <a:gd name="connsiteX9" fmla="*/ 2228624 w 4833822"/>
              <a:gd name="connsiteY9" fmla="*/ 5479027 h 5818632"/>
              <a:gd name="connsiteX10" fmla="*/ 2144854 w 4833822"/>
              <a:gd name="connsiteY10" fmla="*/ 5444983 h 5818632"/>
              <a:gd name="connsiteX11" fmla="*/ 2508163 w 4833822"/>
              <a:gd name="connsiteY11" fmla="*/ 5414521 h 5818632"/>
              <a:gd name="connsiteX12" fmla="*/ 2407811 w 4833822"/>
              <a:gd name="connsiteY12" fmla="*/ 5722731 h 5818632"/>
              <a:gd name="connsiteX13" fmla="*/ 2508163 w 4833822"/>
              <a:gd name="connsiteY13" fmla="*/ 5414521 h 5818632"/>
              <a:gd name="connsiteX14" fmla="*/ 2215080 w 4833822"/>
              <a:gd name="connsiteY14" fmla="*/ 5329986 h 5818632"/>
              <a:gd name="connsiteX15" fmla="*/ 2171282 w 4833822"/>
              <a:gd name="connsiteY15" fmla="*/ 5335676 h 5818632"/>
              <a:gd name="connsiteX16" fmla="*/ 2350473 w 4833822"/>
              <a:gd name="connsiteY16" fmla="*/ 5615215 h 5818632"/>
              <a:gd name="connsiteX17" fmla="*/ 2393478 w 4833822"/>
              <a:gd name="connsiteY17" fmla="*/ 5432441 h 5818632"/>
              <a:gd name="connsiteX18" fmla="*/ 2252871 w 4833822"/>
              <a:gd name="connsiteY18" fmla="*/ 5331141 h 5818632"/>
              <a:gd name="connsiteX19" fmla="*/ 2215080 w 4833822"/>
              <a:gd name="connsiteY19" fmla="*/ 5329986 h 5818632"/>
              <a:gd name="connsiteX20" fmla="*/ 3767359 w 4833822"/>
              <a:gd name="connsiteY20" fmla="*/ 5211028 h 5818632"/>
              <a:gd name="connsiteX21" fmla="*/ 3913003 w 4833822"/>
              <a:gd name="connsiteY21" fmla="*/ 5292671 h 5818632"/>
              <a:gd name="connsiteX22" fmla="*/ 3930923 w 4833822"/>
              <a:gd name="connsiteY22" fmla="*/ 5317760 h 5818632"/>
              <a:gd name="connsiteX23" fmla="*/ 3923759 w 4833822"/>
              <a:gd name="connsiteY23" fmla="*/ 5342845 h 5818632"/>
              <a:gd name="connsiteX24" fmla="*/ 3672890 w 4833822"/>
              <a:gd name="connsiteY24" fmla="*/ 5324924 h 5818632"/>
              <a:gd name="connsiteX25" fmla="*/ 3672890 w 4833822"/>
              <a:gd name="connsiteY25" fmla="*/ 5256835 h 5818632"/>
              <a:gd name="connsiteX26" fmla="*/ 3708731 w 4833822"/>
              <a:gd name="connsiteY26" fmla="*/ 5231746 h 5818632"/>
              <a:gd name="connsiteX27" fmla="*/ 3767359 w 4833822"/>
              <a:gd name="connsiteY27" fmla="*/ 5211028 h 5818632"/>
              <a:gd name="connsiteX28" fmla="*/ 3779366 w 4833822"/>
              <a:gd name="connsiteY28" fmla="*/ 5171217 h 5818632"/>
              <a:gd name="connsiteX29" fmla="*/ 3637059 w 4833822"/>
              <a:gd name="connsiteY29" fmla="*/ 5195912 h 5818632"/>
              <a:gd name="connsiteX30" fmla="*/ 3497289 w 4833822"/>
              <a:gd name="connsiteY30" fmla="*/ 5378680 h 5818632"/>
              <a:gd name="connsiteX31" fmla="*/ 3615557 w 4833822"/>
              <a:gd name="connsiteY31" fmla="*/ 5321343 h 5818632"/>
              <a:gd name="connsiteX32" fmla="*/ 3852086 w 4833822"/>
              <a:gd name="connsiteY32" fmla="*/ 5479027 h 5818632"/>
              <a:gd name="connsiteX33" fmla="*/ 3952433 w 4833822"/>
              <a:gd name="connsiteY33" fmla="*/ 5307005 h 5818632"/>
              <a:gd name="connsiteX34" fmla="*/ 3945496 w 4833822"/>
              <a:gd name="connsiteY34" fmla="*/ 5290200 h 5818632"/>
              <a:gd name="connsiteX35" fmla="*/ 3938093 w 4833822"/>
              <a:gd name="connsiteY35" fmla="*/ 5290200 h 5818632"/>
              <a:gd name="connsiteX36" fmla="*/ 3927341 w 4833822"/>
              <a:gd name="connsiteY36" fmla="*/ 5290200 h 5818632"/>
              <a:gd name="connsiteX37" fmla="*/ 3909418 w 4833822"/>
              <a:gd name="connsiteY37" fmla="*/ 5285493 h 5818632"/>
              <a:gd name="connsiteX38" fmla="*/ 3920171 w 4833822"/>
              <a:gd name="connsiteY38" fmla="*/ 5285493 h 5818632"/>
              <a:gd name="connsiteX39" fmla="*/ 3945252 w 4833822"/>
              <a:gd name="connsiteY39" fmla="*/ 5289610 h 5818632"/>
              <a:gd name="connsiteX40" fmla="*/ 3928739 w 4833822"/>
              <a:gd name="connsiteY40" fmla="*/ 5249610 h 5818632"/>
              <a:gd name="connsiteX41" fmla="*/ 3822967 w 4833822"/>
              <a:gd name="connsiteY41" fmla="*/ 5173512 h 5818632"/>
              <a:gd name="connsiteX42" fmla="*/ 3779366 w 4833822"/>
              <a:gd name="connsiteY42" fmla="*/ 5171217 h 5818632"/>
              <a:gd name="connsiteX43" fmla="*/ 4196131 w 4833822"/>
              <a:gd name="connsiteY43" fmla="*/ 5027471 h 5818632"/>
              <a:gd name="connsiteX44" fmla="*/ 4235548 w 4833822"/>
              <a:gd name="connsiteY44" fmla="*/ 5256836 h 5818632"/>
              <a:gd name="connsiteX45" fmla="*/ 4454163 w 4833822"/>
              <a:gd name="connsiteY45" fmla="*/ 5260418 h 5818632"/>
              <a:gd name="connsiteX46" fmla="*/ 4196131 w 4833822"/>
              <a:gd name="connsiteY46" fmla="*/ 5027471 h 5818632"/>
              <a:gd name="connsiteX47" fmla="*/ 1174995 w 4833822"/>
              <a:gd name="connsiteY47" fmla="*/ 4712093 h 5818632"/>
              <a:gd name="connsiteX48" fmla="*/ 1250253 w 4833822"/>
              <a:gd name="connsiteY48" fmla="*/ 4758685 h 5818632"/>
              <a:gd name="connsiteX49" fmla="*/ 1035224 w 4833822"/>
              <a:gd name="connsiteY49" fmla="*/ 4869778 h 5818632"/>
              <a:gd name="connsiteX50" fmla="*/ 981463 w 4833822"/>
              <a:gd name="connsiteY50" fmla="*/ 4844694 h 5818632"/>
              <a:gd name="connsiteX51" fmla="*/ 1174995 w 4833822"/>
              <a:gd name="connsiteY51" fmla="*/ 4712093 h 5818632"/>
              <a:gd name="connsiteX52" fmla="*/ 3960412 w 4833822"/>
              <a:gd name="connsiteY52" fmla="*/ 4682818 h 5818632"/>
              <a:gd name="connsiteX53" fmla="*/ 4095776 w 4833822"/>
              <a:gd name="connsiteY53" fmla="*/ 4740763 h 5818632"/>
              <a:gd name="connsiteX54" fmla="*/ 4052767 w 4833822"/>
              <a:gd name="connsiteY54" fmla="*/ 4769433 h 5818632"/>
              <a:gd name="connsiteX55" fmla="*/ 3852081 w 4833822"/>
              <a:gd name="connsiteY55" fmla="*/ 4737182 h 5818632"/>
              <a:gd name="connsiteX56" fmla="*/ 3859245 w 4833822"/>
              <a:gd name="connsiteY56" fmla="*/ 4701343 h 5818632"/>
              <a:gd name="connsiteX57" fmla="*/ 3917370 w 4833822"/>
              <a:gd name="connsiteY57" fmla="*/ 4683818 h 5818632"/>
              <a:gd name="connsiteX58" fmla="*/ 3960412 w 4833822"/>
              <a:gd name="connsiteY58" fmla="*/ 4682818 h 5818632"/>
              <a:gd name="connsiteX59" fmla="*/ 2177948 w 4833822"/>
              <a:gd name="connsiteY59" fmla="*/ 4588568 h 5818632"/>
              <a:gd name="connsiteX60" fmla="*/ 2146198 w 4833822"/>
              <a:gd name="connsiteY60" fmla="*/ 4611750 h 5818632"/>
              <a:gd name="connsiteX61" fmla="*/ 1680303 w 4833822"/>
              <a:gd name="connsiteY61" fmla="*/ 5310592 h 5818632"/>
              <a:gd name="connsiteX62" fmla="*/ 1762730 w 4833822"/>
              <a:gd name="connsiteY62" fmla="*/ 5672552 h 5818632"/>
              <a:gd name="connsiteX63" fmla="*/ 1802152 w 4833822"/>
              <a:gd name="connsiteY63" fmla="*/ 5393019 h 5818632"/>
              <a:gd name="connsiteX64" fmla="*/ 2081691 w 4833822"/>
              <a:gd name="connsiteY64" fmla="*/ 5235329 h 5818632"/>
              <a:gd name="connsiteX65" fmla="*/ 1845157 w 4833822"/>
              <a:gd name="connsiteY65" fmla="*/ 5317756 h 5818632"/>
              <a:gd name="connsiteX66" fmla="*/ 1744810 w 4833822"/>
              <a:gd name="connsiteY66" fmla="*/ 5289090 h 5818632"/>
              <a:gd name="connsiteX67" fmla="*/ 2060189 w 4833822"/>
              <a:gd name="connsiteY67" fmla="*/ 5134987 h 5818632"/>
              <a:gd name="connsiteX68" fmla="*/ 2178451 w 4833822"/>
              <a:gd name="connsiteY68" fmla="*/ 5074057 h 5818632"/>
              <a:gd name="connsiteX69" fmla="*/ 2293136 w 4833822"/>
              <a:gd name="connsiteY69" fmla="*/ 4608168 h 5818632"/>
              <a:gd name="connsiteX70" fmla="*/ 1999259 w 4833822"/>
              <a:gd name="connsiteY70" fmla="*/ 5023889 h 5818632"/>
              <a:gd name="connsiteX71" fmla="*/ 2196371 w 4833822"/>
              <a:gd name="connsiteY71" fmla="*/ 4593830 h 5818632"/>
              <a:gd name="connsiteX72" fmla="*/ 2177948 w 4833822"/>
              <a:gd name="connsiteY72" fmla="*/ 4588568 h 5818632"/>
              <a:gd name="connsiteX73" fmla="*/ 2511745 w 4833822"/>
              <a:gd name="connsiteY73" fmla="*/ 4575915 h 5818632"/>
              <a:gd name="connsiteX74" fmla="*/ 2482010 w 4833822"/>
              <a:gd name="connsiteY74" fmla="*/ 4804211 h 5818632"/>
              <a:gd name="connsiteX75" fmla="*/ 2486655 w 4833822"/>
              <a:gd name="connsiteY75" fmla="*/ 4869776 h 5818632"/>
              <a:gd name="connsiteX76" fmla="*/ 2514429 w 4833822"/>
              <a:gd name="connsiteY76" fmla="*/ 4885455 h 5818632"/>
              <a:gd name="connsiteX77" fmla="*/ 2526077 w 4833822"/>
              <a:gd name="connsiteY77" fmla="*/ 4909201 h 5818632"/>
              <a:gd name="connsiteX78" fmla="*/ 2486655 w 4833822"/>
              <a:gd name="connsiteY78" fmla="*/ 4869779 h 5818632"/>
              <a:gd name="connsiteX79" fmla="*/ 2486655 w 4833822"/>
              <a:gd name="connsiteY79" fmla="*/ 4869782 h 5818632"/>
              <a:gd name="connsiteX80" fmla="*/ 2440069 w 4833822"/>
              <a:gd name="connsiteY80" fmla="*/ 5145738 h 5818632"/>
              <a:gd name="connsiteX81" fmla="*/ 2375563 w 4833822"/>
              <a:gd name="connsiteY81" fmla="*/ 4708510 h 5818632"/>
              <a:gd name="connsiteX82" fmla="*/ 2296718 w 4833822"/>
              <a:gd name="connsiteY82" fmla="*/ 5077645 h 5818632"/>
              <a:gd name="connsiteX83" fmla="*/ 2429318 w 4833822"/>
              <a:gd name="connsiteY83" fmla="*/ 5199494 h 5818632"/>
              <a:gd name="connsiteX84" fmla="*/ 2493825 w 4833822"/>
              <a:gd name="connsiteY84" fmla="*/ 5099147 h 5818632"/>
              <a:gd name="connsiteX85" fmla="*/ 2529665 w 4833822"/>
              <a:gd name="connsiteY85" fmla="*/ 4909204 h 5818632"/>
              <a:gd name="connsiteX86" fmla="*/ 2511745 w 4833822"/>
              <a:gd name="connsiteY86" fmla="*/ 4575915 h 5818632"/>
              <a:gd name="connsiteX87" fmla="*/ 2808528 w 4833822"/>
              <a:gd name="connsiteY87" fmla="*/ 4573449 h 5818632"/>
              <a:gd name="connsiteX88" fmla="*/ 2784115 w 4833822"/>
              <a:gd name="connsiteY88" fmla="*/ 4586666 h 5818632"/>
              <a:gd name="connsiteX89" fmla="*/ 2798448 w 4833822"/>
              <a:gd name="connsiteY89" fmla="*/ 4661924 h 5818632"/>
              <a:gd name="connsiteX90" fmla="*/ 2880875 w 4833822"/>
              <a:gd name="connsiteY90" fmla="*/ 4776604 h 5818632"/>
              <a:gd name="connsiteX91" fmla="*/ 3142493 w 4833822"/>
              <a:gd name="connsiteY91" fmla="*/ 5106316 h 5818632"/>
              <a:gd name="connsiteX92" fmla="*/ 2891625 w 4833822"/>
              <a:gd name="connsiteY92" fmla="*/ 4941457 h 5818632"/>
              <a:gd name="connsiteX93" fmla="*/ 2683768 w 4833822"/>
              <a:gd name="connsiteY93" fmla="*/ 4697759 h 5818632"/>
              <a:gd name="connsiteX94" fmla="*/ 2651515 w 4833822"/>
              <a:gd name="connsiteY94" fmla="*/ 4722848 h 5818632"/>
              <a:gd name="connsiteX95" fmla="*/ 2866541 w 4833822"/>
              <a:gd name="connsiteY95" fmla="*/ 4966547 h 5818632"/>
              <a:gd name="connsiteX96" fmla="*/ 3389773 w 4833822"/>
              <a:gd name="connsiteY96" fmla="*/ 5565041 h 5818632"/>
              <a:gd name="connsiteX97" fmla="*/ 3637059 w 4833822"/>
              <a:gd name="connsiteY97" fmla="*/ 5608045 h 5818632"/>
              <a:gd name="connsiteX98" fmla="*/ 3246422 w 4833822"/>
              <a:gd name="connsiteY98" fmla="*/ 5238916 h 5818632"/>
              <a:gd name="connsiteX99" fmla="*/ 3400524 w 4833822"/>
              <a:gd name="connsiteY99" fmla="*/ 5289090 h 5818632"/>
              <a:gd name="connsiteX100" fmla="*/ 3336018 w 4833822"/>
              <a:gd name="connsiteY100" fmla="*/ 5142151 h 5818632"/>
              <a:gd name="connsiteX101" fmla="*/ 3095901 w 4833822"/>
              <a:gd name="connsiteY101" fmla="*/ 4880538 h 5818632"/>
              <a:gd name="connsiteX102" fmla="*/ 2862954 w 4833822"/>
              <a:gd name="connsiteY102" fmla="*/ 4611750 h 5818632"/>
              <a:gd name="connsiteX103" fmla="*/ 2808528 w 4833822"/>
              <a:gd name="connsiteY103" fmla="*/ 4573449 h 5818632"/>
              <a:gd name="connsiteX104" fmla="*/ 1587125 w 4833822"/>
              <a:gd name="connsiteY104" fmla="*/ 4529324 h 5818632"/>
              <a:gd name="connsiteX105" fmla="*/ 798688 w 4833822"/>
              <a:gd name="connsiteY105" fmla="*/ 4737187 h 5818632"/>
              <a:gd name="connsiteX106" fmla="*/ 780768 w 4833822"/>
              <a:gd name="connsiteY106" fmla="*/ 5360765 h 5818632"/>
              <a:gd name="connsiteX107" fmla="*/ 791519 w 4833822"/>
              <a:gd name="connsiteY107" fmla="*/ 5167241 h 5818632"/>
              <a:gd name="connsiteX108" fmla="*/ 709092 w 4833822"/>
              <a:gd name="connsiteY108" fmla="*/ 4805275 h 5818632"/>
              <a:gd name="connsiteX109" fmla="*/ 368634 w 4833822"/>
              <a:gd name="connsiteY109" fmla="*/ 4816026 h 5818632"/>
              <a:gd name="connsiteX110" fmla="*/ 332793 w 4833822"/>
              <a:gd name="connsiteY110" fmla="*/ 4841116 h 5818632"/>
              <a:gd name="connsiteX111" fmla="*/ 368634 w 4833822"/>
              <a:gd name="connsiteY111" fmla="*/ 4855449 h 5818632"/>
              <a:gd name="connsiteX112" fmla="*/ 350714 w 4833822"/>
              <a:gd name="connsiteY112" fmla="*/ 5156489 h 5818632"/>
              <a:gd name="connsiteX113" fmla="*/ 447479 w 4833822"/>
              <a:gd name="connsiteY113" fmla="*/ 5220996 h 5818632"/>
              <a:gd name="connsiteX114" fmla="*/ 486896 w 4833822"/>
              <a:gd name="connsiteY114" fmla="*/ 5120649 h 5818632"/>
              <a:gd name="connsiteX115" fmla="*/ 468981 w 4833822"/>
              <a:gd name="connsiteY115" fmla="*/ 5002382 h 5818632"/>
              <a:gd name="connsiteX116" fmla="*/ 372216 w 4833822"/>
              <a:gd name="connsiteY116" fmla="*/ 5109898 h 5818632"/>
              <a:gd name="connsiteX117" fmla="*/ 382967 w 4833822"/>
              <a:gd name="connsiteY117" fmla="*/ 4959377 h 5818632"/>
              <a:gd name="connsiteX118" fmla="*/ 497647 w 4833822"/>
              <a:gd name="connsiteY118" fmla="*/ 4919955 h 5818632"/>
              <a:gd name="connsiteX119" fmla="*/ 569323 w 4833822"/>
              <a:gd name="connsiteY119" fmla="*/ 5034640 h 5818632"/>
              <a:gd name="connsiteX120" fmla="*/ 580074 w 4833822"/>
              <a:gd name="connsiteY120" fmla="*/ 5246080 h 5818632"/>
              <a:gd name="connsiteX121" fmla="*/ 612332 w 4833822"/>
              <a:gd name="connsiteY121" fmla="*/ 5002382 h 5818632"/>
              <a:gd name="connsiteX122" fmla="*/ 497647 w 4833822"/>
              <a:gd name="connsiteY122" fmla="*/ 4769435 h 5818632"/>
              <a:gd name="connsiteX123" fmla="*/ 730594 w 4833822"/>
              <a:gd name="connsiteY123" fmla="*/ 5174404 h 5818632"/>
              <a:gd name="connsiteX124" fmla="*/ 547826 w 4833822"/>
              <a:gd name="connsiteY124" fmla="*/ 5339263 h 5818632"/>
              <a:gd name="connsiteX125" fmla="*/ 834528 w 4833822"/>
              <a:gd name="connsiteY125" fmla="*/ 5371516 h 5818632"/>
              <a:gd name="connsiteX126" fmla="*/ 1533370 w 4833822"/>
              <a:gd name="connsiteY126" fmla="*/ 4855449 h 5818632"/>
              <a:gd name="connsiteX127" fmla="*/ 1633712 w 4833822"/>
              <a:gd name="connsiteY127" fmla="*/ 4722848 h 5818632"/>
              <a:gd name="connsiteX128" fmla="*/ 1142733 w 4833822"/>
              <a:gd name="connsiteY128" fmla="*/ 5038222 h 5818632"/>
              <a:gd name="connsiteX129" fmla="*/ 1031635 w 4833822"/>
              <a:gd name="connsiteY129" fmla="*/ 5066894 h 5818632"/>
              <a:gd name="connsiteX130" fmla="*/ 1096142 w 4833822"/>
              <a:gd name="connsiteY130" fmla="*/ 4966547 h 5818632"/>
              <a:gd name="connsiteX131" fmla="*/ 1587125 w 4833822"/>
              <a:gd name="connsiteY131" fmla="*/ 4529324 h 5818632"/>
              <a:gd name="connsiteX132" fmla="*/ 3072607 w 4833822"/>
              <a:gd name="connsiteY132" fmla="*/ 4520364 h 5818632"/>
              <a:gd name="connsiteX133" fmla="*/ 2988391 w 4833822"/>
              <a:gd name="connsiteY133" fmla="*/ 4554408 h 5818632"/>
              <a:gd name="connsiteX134" fmla="*/ 3038564 w 4833822"/>
              <a:gd name="connsiteY134" fmla="*/ 4665506 h 5818632"/>
              <a:gd name="connsiteX135" fmla="*/ 3407693 w 4833822"/>
              <a:gd name="connsiteY135" fmla="*/ 5081227 h 5818632"/>
              <a:gd name="connsiteX136" fmla="*/ 3576134 w 4833822"/>
              <a:gd name="connsiteY136" fmla="*/ 5120649 h 5818632"/>
              <a:gd name="connsiteX137" fmla="*/ 4002606 w 4833822"/>
              <a:gd name="connsiteY137" fmla="*/ 5224578 h 5818632"/>
              <a:gd name="connsiteX138" fmla="*/ 4124455 w 4833822"/>
              <a:gd name="connsiteY138" fmla="*/ 5307005 h 5818632"/>
              <a:gd name="connsiteX139" fmla="*/ 3586885 w 4833822"/>
              <a:gd name="connsiteY139" fmla="*/ 4758684 h 5818632"/>
              <a:gd name="connsiteX140" fmla="*/ 3339600 w 4833822"/>
              <a:gd name="connsiteY140" fmla="*/ 4615332 h 5818632"/>
              <a:gd name="connsiteX141" fmla="*/ 3551045 w 4833822"/>
              <a:gd name="connsiteY141" fmla="*/ 4790942 h 5818632"/>
              <a:gd name="connsiteX142" fmla="*/ 3658561 w 4833822"/>
              <a:gd name="connsiteY142" fmla="*/ 4973716 h 5818632"/>
              <a:gd name="connsiteX143" fmla="*/ 3536712 w 4833822"/>
              <a:gd name="connsiteY143" fmla="*/ 4898453 h 5818632"/>
              <a:gd name="connsiteX144" fmla="*/ 3167577 w 4833822"/>
              <a:gd name="connsiteY144" fmla="*/ 4561577 h 5818632"/>
              <a:gd name="connsiteX145" fmla="*/ 3072607 w 4833822"/>
              <a:gd name="connsiteY145" fmla="*/ 4520364 h 5818632"/>
              <a:gd name="connsiteX146" fmla="*/ 1497530 w 4833822"/>
              <a:gd name="connsiteY146" fmla="*/ 4432564 h 5818632"/>
              <a:gd name="connsiteX147" fmla="*/ 644585 w 4833822"/>
              <a:gd name="connsiteY147" fmla="*/ 4557995 h 5818632"/>
              <a:gd name="connsiteX148" fmla="*/ 404469 w 4833822"/>
              <a:gd name="connsiteY148" fmla="*/ 4633252 h 5818632"/>
              <a:gd name="connsiteX149" fmla="*/ 218113 w 4833822"/>
              <a:gd name="connsiteY149" fmla="*/ 4787355 h 5818632"/>
              <a:gd name="connsiteX150" fmla="*/ 347132 w 4833822"/>
              <a:gd name="connsiteY150" fmla="*/ 5307005 h 5818632"/>
              <a:gd name="connsiteX151" fmla="*/ 218113 w 4833822"/>
              <a:gd name="connsiteY151" fmla="*/ 4941457 h 5818632"/>
              <a:gd name="connsiteX152" fmla="*/ 289789 w 4833822"/>
              <a:gd name="connsiteY152" fmla="*/ 4833946 h 5818632"/>
              <a:gd name="connsiteX153" fmla="*/ 271869 w 4833822"/>
              <a:gd name="connsiteY153" fmla="*/ 4819613 h 5818632"/>
              <a:gd name="connsiteX154" fmla="*/ 304127 w 4833822"/>
              <a:gd name="connsiteY154" fmla="*/ 4726430 h 5818632"/>
              <a:gd name="connsiteX155" fmla="*/ 400887 w 4833822"/>
              <a:gd name="connsiteY155" fmla="*/ 4644004 h 5818632"/>
              <a:gd name="connsiteX156" fmla="*/ 404469 w 4833822"/>
              <a:gd name="connsiteY156" fmla="*/ 4636834 h 5818632"/>
              <a:gd name="connsiteX157" fmla="*/ 408056 w 4833822"/>
              <a:gd name="connsiteY157" fmla="*/ 4636834 h 5818632"/>
              <a:gd name="connsiteX158" fmla="*/ 569323 w 4833822"/>
              <a:gd name="connsiteY158" fmla="*/ 4593830 h 5818632"/>
              <a:gd name="connsiteX159" fmla="*/ 777186 w 4833822"/>
              <a:gd name="connsiteY159" fmla="*/ 4704928 h 5818632"/>
              <a:gd name="connsiteX160" fmla="*/ 1250249 w 4833822"/>
              <a:gd name="connsiteY160" fmla="*/ 4536487 h 5818632"/>
              <a:gd name="connsiteX161" fmla="*/ 1497530 w 4833822"/>
              <a:gd name="connsiteY161" fmla="*/ 4432564 h 5818632"/>
              <a:gd name="connsiteX162" fmla="*/ 3393360 w 4833822"/>
              <a:gd name="connsiteY162" fmla="*/ 4391794 h 5818632"/>
              <a:gd name="connsiteX163" fmla="*/ 3271511 w 4833822"/>
              <a:gd name="connsiteY163" fmla="*/ 4428977 h 5818632"/>
              <a:gd name="connsiteX164" fmla="*/ 3486538 w 4833822"/>
              <a:gd name="connsiteY164" fmla="*/ 4557995 h 5818632"/>
              <a:gd name="connsiteX165" fmla="*/ 4092197 w 4833822"/>
              <a:gd name="connsiteY165" fmla="*/ 4891289 h 5818632"/>
              <a:gd name="connsiteX166" fmla="*/ 3873588 w 4833822"/>
              <a:gd name="connsiteY166" fmla="*/ 4891289 h 5818632"/>
              <a:gd name="connsiteX167" fmla="*/ 4002606 w 4833822"/>
              <a:gd name="connsiteY167" fmla="*/ 5020302 h 5818632"/>
              <a:gd name="connsiteX168" fmla="*/ 4106535 w 4833822"/>
              <a:gd name="connsiteY168" fmla="*/ 4991631 h 5818632"/>
              <a:gd name="connsiteX169" fmla="*/ 4325144 w 4833822"/>
              <a:gd name="connsiteY169" fmla="*/ 4665506 h 5818632"/>
              <a:gd name="connsiteX170" fmla="*/ 4038441 w 4833822"/>
              <a:gd name="connsiteY170" fmla="*/ 4575915 h 5818632"/>
              <a:gd name="connsiteX171" fmla="*/ 3624178 w 4833822"/>
              <a:gd name="connsiteY171" fmla="*/ 4562303 h 5818632"/>
              <a:gd name="connsiteX172" fmla="*/ 3486739 w 4833822"/>
              <a:gd name="connsiteY172" fmla="*/ 4536524 h 5818632"/>
              <a:gd name="connsiteX173" fmla="*/ 3486739 w 4833822"/>
              <a:gd name="connsiteY173" fmla="*/ 4540519 h 5818632"/>
              <a:gd name="connsiteX174" fmla="*/ 3485394 w 4833822"/>
              <a:gd name="connsiteY174" fmla="*/ 4537830 h 5818632"/>
              <a:gd name="connsiteX175" fmla="*/ 3486706 w 4833822"/>
              <a:gd name="connsiteY175" fmla="*/ 4536518 h 5818632"/>
              <a:gd name="connsiteX176" fmla="*/ 3486538 w 4833822"/>
              <a:gd name="connsiteY176" fmla="*/ 4536487 h 5818632"/>
              <a:gd name="connsiteX177" fmla="*/ 3543876 w 4833822"/>
              <a:gd name="connsiteY177" fmla="*/ 4475563 h 5818632"/>
              <a:gd name="connsiteX178" fmla="*/ 4518674 w 4833822"/>
              <a:gd name="connsiteY178" fmla="*/ 4622501 h 5818632"/>
              <a:gd name="connsiteX179" fmla="*/ 4328731 w 4833822"/>
              <a:gd name="connsiteY179" fmla="*/ 4819613 h 5818632"/>
              <a:gd name="connsiteX180" fmla="*/ 4457745 w 4833822"/>
              <a:gd name="connsiteY180" fmla="*/ 4747932 h 5818632"/>
              <a:gd name="connsiteX181" fmla="*/ 4579599 w 4833822"/>
              <a:gd name="connsiteY181" fmla="*/ 4740769 h 5818632"/>
              <a:gd name="connsiteX182" fmla="*/ 4500754 w 4833822"/>
              <a:gd name="connsiteY182" fmla="*/ 4819613 h 5818632"/>
              <a:gd name="connsiteX183" fmla="*/ 4314393 w 4833822"/>
              <a:gd name="connsiteY183" fmla="*/ 5052561 h 5818632"/>
              <a:gd name="connsiteX184" fmla="*/ 4346651 w 4833822"/>
              <a:gd name="connsiteY184" fmla="*/ 5117067 h 5818632"/>
              <a:gd name="connsiteX185" fmla="*/ 4403989 w 4833822"/>
              <a:gd name="connsiteY185" fmla="*/ 5066894 h 5818632"/>
              <a:gd name="connsiteX186" fmla="*/ 4482833 w 4833822"/>
              <a:gd name="connsiteY186" fmla="*/ 4876951 h 5818632"/>
              <a:gd name="connsiteX187" fmla="*/ 4590350 w 4833822"/>
              <a:gd name="connsiteY187" fmla="*/ 4855449 h 5818632"/>
              <a:gd name="connsiteX188" fmla="*/ 4608265 w 4833822"/>
              <a:gd name="connsiteY188" fmla="*/ 4937875 h 5818632"/>
              <a:gd name="connsiteX189" fmla="*/ 4608265 w 4833822"/>
              <a:gd name="connsiteY189" fmla="*/ 4941457 h 5818632"/>
              <a:gd name="connsiteX190" fmla="*/ 4421909 w 4833822"/>
              <a:gd name="connsiteY190" fmla="*/ 5152902 h 5818632"/>
              <a:gd name="connsiteX191" fmla="*/ 4608265 w 4833822"/>
              <a:gd name="connsiteY191" fmla="*/ 4941457 h 5818632"/>
              <a:gd name="connsiteX192" fmla="*/ 4611852 w 4833822"/>
              <a:gd name="connsiteY192" fmla="*/ 4937875 h 5818632"/>
              <a:gd name="connsiteX193" fmla="*/ 4611852 w 4833822"/>
              <a:gd name="connsiteY193" fmla="*/ 4934293 h 5818632"/>
              <a:gd name="connsiteX194" fmla="*/ 4694279 w 4833822"/>
              <a:gd name="connsiteY194" fmla="*/ 4919955 h 5818632"/>
              <a:gd name="connsiteX195" fmla="*/ 4651275 w 4833822"/>
              <a:gd name="connsiteY195" fmla="*/ 4744351 h 5818632"/>
              <a:gd name="connsiteX196" fmla="*/ 4572429 w 4833822"/>
              <a:gd name="connsiteY196" fmla="*/ 4626083 h 5818632"/>
              <a:gd name="connsiteX197" fmla="*/ 4583181 w 4833822"/>
              <a:gd name="connsiteY197" fmla="*/ 4532906 h 5818632"/>
              <a:gd name="connsiteX198" fmla="*/ 4436247 w 4833822"/>
              <a:gd name="connsiteY198" fmla="*/ 4486319 h 5818632"/>
              <a:gd name="connsiteX199" fmla="*/ 3504459 w 4833822"/>
              <a:gd name="connsiteY199" fmla="*/ 4400305 h 5818632"/>
              <a:gd name="connsiteX200" fmla="*/ 3393360 w 4833822"/>
              <a:gd name="connsiteY200" fmla="*/ 4391794 h 5818632"/>
              <a:gd name="connsiteX201" fmla="*/ 655337 w 4833822"/>
              <a:gd name="connsiteY201" fmla="*/ 4260536 h 5818632"/>
              <a:gd name="connsiteX202" fmla="*/ 637416 w 4833822"/>
              <a:gd name="connsiteY202" fmla="*/ 4317879 h 5818632"/>
              <a:gd name="connsiteX203" fmla="*/ 863200 w 4833822"/>
              <a:gd name="connsiteY203" fmla="*/ 4421808 h 5818632"/>
              <a:gd name="connsiteX204" fmla="*/ 734181 w 4833822"/>
              <a:gd name="connsiteY204" fmla="*/ 4282043 h 5818632"/>
              <a:gd name="connsiteX205" fmla="*/ 655337 w 4833822"/>
              <a:gd name="connsiteY205" fmla="*/ 4260536 h 5818632"/>
              <a:gd name="connsiteX206" fmla="*/ 465399 w 4833822"/>
              <a:gd name="connsiteY206" fmla="*/ 4221119 h 5818632"/>
              <a:gd name="connsiteX207" fmla="*/ 465399 w 4833822"/>
              <a:gd name="connsiteY207" fmla="*/ 4421808 h 5818632"/>
              <a:gd name="connsiteX208" fmla="*/ 501234 w 4833822"/>
              <a:gd name="connsiteY208" fmla="*/ 4479150 h 5818632"/>
              <a:gd name="connsiteX209" fmla="*/ 554990 w 4833822"/>
              <a:gd name="connsiteY209" fmla="*/ 4425395 h 5818632"/>
              <a:gd name="connsiteX210" fmla="*/ 465399 w 4833822"/>
              <a:gd name="connsiteY210" fmla="*/ 4221119 h 5818632"/>
              <a:gd name="connsiteX211" fmla="*/ 4325169 w 4833822"/>
              <a:gd name="connsiteY211" fmla="*/ 4140222 h 5818632"/>
              <a:gd name="connsiteX212" fmla="*/ 3959602 w 4833822"/>
              <a:gd name="connsiteY212" fmla="*/ 4346550 h 5818632"/>
              <a:gd name="connsiteX213" fmla="*/ 4360985 w 4833822"/>
              <a:gd name="connsiteY213" fmla="*/ 4256954 h 5818632"/>
              <a:gd name="connsiteX214" fmla="*/ 4278558 w 4833822"/>
              <a:gd name="connsiteY214" fmla="*/ 4368052 h 5818632"/>
              <a:gd name="connsiteX215" fmla="*/ 4454163 w 4833822"/>
              <a:gd name="connsiteY215" fmla="*/ 4321461 h 5818632"/>
              <a:gd name="connsiteX216" fmla="*/ 4368153 w 4833822"/>
              <a:gd name="connsiteY216" fmla="*/ 4145856 h 5818632"/>
              <a:gd name="connsiteX217" fmla="*/ 4325169 w 4833822"/>
              <a:gd name="connsiteY217" fmla="*/ 4140222 h 5818632"/>
              <a:gd name="connsiteX218" fmla="*/ 4156709 w 4833822"/>
              <a:gd name="connsiteY218" fmla="*/ 4106434 h 5818632"/>
              <a:gd name="connsiteX219" fmla="*/ 3748157 w 4833822"/>
              <a:gd name="connsiteY219" fmla="*/ 4188860 h 5818632"/>
              <a:gd name="connsiteX220" fmla="*/ 3529543 w 4833822"/>
              <a:gd name="connsiteY220" fmla="*/ 4310709 h 5818632"/>
              <a:gd name="connsiteX221" fmla="*/ 3805494 w 4833822"/>
              <a:gd name="connsiteY221" fmla="*/ 4213950 h 5818632"/>
              <a:gd name="connsiteX222" fmla="*/ 4156709 w 4833822"/>
              <a:gd name="connsiteY222" fmla="*/ 4106434 h 5818632"/>
              <a:gd name="connsiteX223" fmla="*/ 399937 w 4833822"/>
              <a:gd name="connsiteY223" fmla="*/ 4062646 h 5818632"/>
              <a:gd name="connsiteX224" fmla="*/ 210944 w 4833822"/>
              <a:gd name="connsiteY224" fmla="*/ 4142274 h 5818632"/>
              <a:gd name="connsiteX225" fmla="*/ 124936 w 4833822"/>
              <a:gd name="connsiteY225" fmla="*/ 4285625 h 5818632"/>
              <a:gd name="connsiteX226" fmla="*/ 275451 w 4833822"/>
              <a:gd name="connsiteY226" fmla="*/ 4278456 h 5818632"/>
              <a:gd name="connsiteX227" fmla="*/ 304127 w 4833822"/>
              <a:gd name="connsiteY227" fmla="*/ 4296376 h 5818632"/>
              <a:gd name="connsiteX228" fmla="*/ 271869 w 4833822"/>
              <a:gd name="connsiteY228" fmla="*/ 4532906 h 5818632"/>
              <a:gd name="connsiteX229" fmla="*/ 311291 w 4833822"/>
              <a:gd name="connsiteY229" fmla="*/ 4375221 h 5818632"/>
              <a:gd name="connsiteX230" fmla="*/ 243203 w 4833822"/>
              <a:gd name="connsiteY230" fmla="*/ 4167358 h 5818632"/>
              <a:gd name="connsiteX231" fmla="*/ 1214409 w 4833822"/>
              <a:gd name="connsiteY231" fmla="*/ 4145856 h 5818632"/>
              <a:gd name="connsiteX232" fmla="*/ 465399 w 4833822"/>
              <a:gd name="connsiteY232" fmla="*/ 4063429 h 5818632"/>
              <a:gd name="connsiteX233" fmla="*/ 399937 w 4833822"/>
              <a:gd name="connsiteY233" fmla="*/ 4062646 h 5818632"/>
              <a:gd name="connsiteX234" fmla="*/ 2524908 w 4833822"/>
              <a:gd name="connsiteY234" fmla="*/ 2928347 h 5818632"/>
              <a:gd name="connsiteX235" fmla="*/ 2732856 w 4833822"/>
              <a:gd name="connsiteY235" fmla="*/ 3570266 h 5818632"/>
              <a:gd name="connsiteX236" fmla="*/ 2775802 w 4833822"/>
              <a:gd name="connsiteY236" fmla="*/ 3640335 h 5818632"/>
              <a:gd name="connsiteX237" fmla="*/ 2823267 w 4833822"/>
              <a:gd name="connsiteY237" fmla="*/ 3563485 h 5818632"/>
              <a:gd name="connsiteX238" fmla="*/ 2879774 w 4833822"/>
              <a:gd name="connsiteY238" fmla="*/ 3353279 h 5818632"/>
              <a:gd name="connsiteX239" fmla="*/ 2920458 w 4833822"/>
              <a:gd name="connsiteY239" fmla="*/ 3886704 h 5818632"/>
              <a:gd name="connsiteX240" fmla="*/ 3132925 w 4833822"/>
              <a:gd name="connsiteY240" fmla="*/ 3827937 h 5818632"/>
              <a:gd name="connsiteX241" fmla="*/ 2879774 w 4833822"/>
              <a:gd name="connsiteY241" fmla="*/ 4203145 h 5818632"/>
              <a:gd name="connsiteX242" fmla="*/ 2131619 w 4833822"/>
              <a:gd name="connsiteY242" fmla="*/ 4151159 h 5818632"/>
              <a:gd name="connsiteX243" fmla="*/ 1894289 w 4833822"/>
              <a:gd name="connsiteY243" fmla="*/ 3800815 h 5818632"/>
              <a:gd name="connsiteX244" fmla="*/ 2075111 w 4833822"/>
              <a:gd name="connsiteY244" fmla="*/ 3888966 h 5818632"/>
              <a:gd name="connsiteX245" fmla="*/ 2086414 w 4833822"/>
              <a:gd name="connsiteY245" fmla="*/ 3373621 h 5818632"/>
              <a:gd name="connsiteX246" fmla="*/ 2163263 w 4833822"/>
              <a:gd name="connsiteY246" fmla="*/ 3518280 h 5818632"/>
              <a:gd name="connsiteX247" fmla="*/ 2224289 w 4833822"/>
              <a:gd name="connsiteY247" fmla="*/ 3563485 h 5818632"/>
              <a:gd name="connsiteX248" fmla="*/ 2242372 w 4833822"/>
              <a:gd name="connsiteY248" fmla="*/ 3500197 h 5818632"/>
              <a:gd name="connsiteX249" fmla="*/ 2524908 w 4833822"/>
              <a:gd name="connsiteY249" fmla="*/ 2928347 h 5818632"/>
              <a:gd name="connsiteX250" fmla="*/ 2540406 w 4833822"/>
              <a:gd name="connsiteY250" fmla="*/ 2121006 h 5818632"/>
              <a:gd name="connsiteX251" fmla="*/ 2092432 w 4833822"/>
              <a:gd name="connsiteY251" fmla="*/ 3027703 h 5818632"/>
              <a:gd name="connsiteX252" fmla="*/ 2063761 w 4833822"/>
              <a:gd name="connsiteY252" fmla="*/ 3128050 h 5818632"/>
              <a:gd name="connsiteX253" fmla="*/ 1967001 w 4833822"/>
              <a:gd name="connsiteY253" fmla="*/ 3056374 h 5818632"/>
              <a:gd name="connsiteX254" fmla="*/ 1845152 w 4833822"/>
              <a:gd name="connsiteY254" fmla="*/ 2827010 h 5818632"/>
              <a:gd name="connsiteX255" fmla="*/ 1827232 w 4833822"/>
              <a:gd name="connsiteY255" fmla="*/ 3644117 h 5818632"/>
              <a:gd name="connsiteX256" fmla="*/ 1540529 w 4833822"/>
              <a:gd name="connsiteY256" fmla="*/ 3504348 h 5818632"/>
              <a:gd name="connsiteX257" fmla="*/ 1916828 w 4833822"/>
              <a:gd name="connsiteY257" fmla="*/ 4059837 h 5818632"/>
              <a:gd name="connsiteX258" fmla="*/ 3103066 w 4833822"/>
              <a:gd name="connsiteY258" fmla="*/ 4142264 h 5818632"/>
              <a:gd name="connsiteX259" fmla="*/ 3504448 w 4833822"/>
              <a:gd name="connsiteY259" fmla="*/ 3547352 h 5818632"/>
              <a:gd name="connsiteX260" fmla="*/ 3167572 w 4833822"/>
              <a:gd name="connsiteY260" fmla="*/ 3640530 h 5818632"/>
              <a:gd name="connsiteX261" fmla="*/ 3103066 w 4833822"/>
              <a:gd name="connsiteY261" fmla="*/ 2794756 h 5818632"/>
              <a:gd name="connsiteX262" fmla="*/ 3013470 w 4833822"/>
              <a:gd name="connsiteY262" fmla="*/ 3128050 h 5818632"/>
              <a:gd name="connsiteX263" fmla="*/ 2938212 w 4833822"/>
              <a:gd name="connsiteY263" fmla="*/ 3249899 h 5818632"/>
              <a:gd name="connsiteX264" fmla="*/ 2870119 w 4833822"/>
              <a:gd name="connsiteY264" fmla="*/ 3138801 h 5818632"/>
              <a:gd name="connsiteX265" fmla="*/ 2540406 w 4833822"/>
              <a:gd name="connsiteY265" fmla="*/ 2121006 h 5818632"/>
              <a:gd name="connsiteX266" fmla="*/ 357884 w 4833822"/>
              <a:gd name="connsiteY266" fmla="*/ 2049335 h 5818632"/>
              <a:gd name="connsiteX267" fmla="*/ 422396 w 4833822"/>
              <a:gd name="connsiteY267" fmla="*/ 2131762 h 5818632"/>
              <a:gd name="connsiteX268" fmla="*/ 522738 w 4833822"/>
              <a:gd name="connsiteY268" fmla="*/ 2633493 h 5818632"/>
              <a:gd name="connsiteX269" fmla="*/ 490485 w 4833822"/>
              <a:gd name="connsiteY269" fmla="*/ 2773263 h 5818632"/>
              <a:gd name="connsiteX270" fmla="*/ 386555 w 4833822"/>
              <a:gd name="connsiteY270" fmla="*/ 2672916 h 5818632"/>
              <a:gd name="connsiteX271" fmla="*/ 286208 w 4833822"/>
              <a:gd name="connsiteY271" fmla="*/ 2131762 h 5818632"/>
              <a:gd name="connsiteX272" fmla="*/ 357884 w 4833822"/>
              <a:gd name="connsiteY272" fmla="*/ 2049335 h 5818632"/>
              <a:gd name="connsiteX273" fmla="*/ 4036204 w 4833822"/>
              <a:gd name="connsiteY273" fmla="*/ 631944 h 5818632"/>
              <a:gd name="connsiteX274" fmla="*/ 4110123 w 4833822"/>
              <a:gd name="connsiteY274" fmla="*/ 694659 h 5818632"/>
              <a:gd name="connsiteX275" fmla="*/ 4063531 w 4833822"/>
              <a:gd name="connsiteY275" fmla="*/ 1504603 h 5818632"/>
              <a:gd name="connsiteX276" fmla="*/ 3938100 w 4833822"/>
              <a:gd name="connsiteY276" fmla="*/ 1192809 h 5818632"/>
              <a:gd name="connsiteX277" fmla="*/ 3970353 w 4833822"/>
              <a:gd name="connsiteY277" fmla="*/ 698246 h 5818632"/>
              <a:gd name="connsiteX278" fmla="*/ 4036204 w 4833822"/>
              <a:gd name="connsiteY278" fmla="*/ 631944 h 5818632"/>
              <a:gd name="connsiteX279" fmla="*/ 915320 w 4833822"/>
              <a:gd name="connsiteY279" fmla="*/ 373515 h 5818632"/>
              <a:gd name="connsiteX280" fmla="*/ 1020430 w 4833822"/>
              <a:gd name="connsiteY280" fmla="*/ 1054277 h 5818632"/>
              <a:gd name="connsiteX281" fmla="*/ 811383 w 4833822"/>
              <a:gd name="connsiteY281" fmla="*/ 1014691 h 5818632"/>
              <a:gd name="connsiteX282" fmla="*/ 915320 w 4833822"/>
              <a:gd name="connsiteY282" fmla="*/ 373515 h 5818632"/>
              <a:gd name="connsiteX283" fmla="*/ 2546201 w 4833822"/>
              <a:gd name="connsiteY283" fmla="*/ 277862 h 5818632"/>
              <a:gd name="connsiteX284" fmla="*/ 3067317 w 4833822"/>
              <a:gd name="connsiteY284" fmla="*/ 772436 h 5818632"/>
              <a:gd name="connsiteX285" fmla="*/ 3113822 w 4833822"/>
              <a:gd name="connsiteY285" fmla="*/ 1475927 h 5818632"/>
              <a:gd name="connsiteX286" fmla="*/ 3282263 w 4833822"/>
              <a:gd name="connsiteY286" fmla="*/ 795005 h 5818632"/>
              <a:gd name="connsiteX287" fmla="*/ 3257173 w 4833822"/>
              <a:gd name="connsiteY287" fmla="*/ 655236 h 5818632"/>
              <a:gd name="connsiteX288" fmla="*/ 3278681 w 4833822"/>
              <a:gd name="connsiteY288" fmla="*/ 565640 h 5818632"/>
              <a:gd name="connsiteX289" fmla="*/ 3361107 w 4833822"/>
              <a:gd name="connsiteY289" fmla="*/ 622983 h 5818632"/>
              <a:gd name="connsiteX290" fmla="*/ 3884339 w 4833822"/>
              <a:gd name="connsiteY290" fmla="*/ 1934653 h 5818632"/>
              <a:gd name="connsiteX291" fmla="*/ 3776823 w 4833822"/>
              <a:gd name="connsiteY291" fmla="*/ 2554648 h 5818632"/>
              <a:gd name="connsiteX292" fmla="*/ 4002606 w 4833822"/>
              <a:gd name="connsiteY292" fmla="*/ 2336039 h 5818632"/>
              <a:gd name="connsiteX293" fmla="*/ 4059943 w 4833822"/>
              <a:gd name="connsiteY293" fmla="*/ 2271528 h 5818632"/>
              <a:gd name="connsiteX294" fmla="*/ 4117286 w 4833822"/>
              <a:gd name="connsiteY294" fmla="*/ 2346790 h 5818632"/>
              <a:gd name="connsiteX295" fmla="*/ 4131625 w 4833822"/>
              <a:gd name="connsiteY295" fmla="*/ 3160312 h 5818632"/>
              <a:gd name="connsiteX296" fmla="*/ 3755321 w 4833822"/>
              <a:gd name="connsiteY296" fmla="*/ 3991754 h 5818632"/>
              <a:gd name="connsiteX297" fmla="*/ 3723067 w 4833822"/>
              <a:gd name="connsiteY297" fmla="*/ 4067011 h 5818632"/>
              <a:gd name="connsiteX298" fmla="*/ 4099366 w 4833822"/>
              <a:gd name="connsiteY298" fmla="*/ 4006087 h 5818632"/>
              <a:gd name="connsiteX299" fmla="*/ 4550927 w 4833822"/>
              <a:gd name="connsiteY299" fmla="*/ 4357301 h 5818632"/>
              <a:gd name="connsiteX300" fmla="*/ 4604683 w 4833822"/>
              <a:gd name="connsiteY300" fmla="*/ 4457648 h 5818632"/>
              <a:gd name="connsiteX301" fmla="*/ 4576011 w 4833822"/>
              <a:gd name="connsiteY301" fmla="*/ 5299841 h 5818632"/>
              <a:gd name="connsiteX302" fmla="*/ 4432660 w 4833822"/>
              <a:gd name="connsiteY302" fmla="*/ 5360765 h 5818632"/>
              <a:gd name="connsiteX303" fmla="*/ 3999019 w 4833822"/>
              <a:gd name="connsiteY303" fmla="*/ 5593712 h 5818632"/>
              <a:gd name="connsiteX304" fmla="*/ 3192667 w 4833822"/>
              <a:gd name="connsiteY304" fmla="*/ 5525619 h 5818632"/>
              <a:gd name="connsiteX305" fmla="*/ 2662265 w 4833822"/>
              <a:gd name="connsiteY305" fmla="*/ 4894871 h 5818632"/>
              <a:gd name="connsiteX306" fmla="*/ 2680186 w 4833822"/>
              <a:gd name="connsiteY306" fmla="*/ 5213827 h 5818632"/>
              <a:gd name="connsiteX307" fmla="*/ 2655096 w 4833822"/>
              <a:gd name="connsiteY307" fmla="*/ 5525619 h 5818632"/>
              <a:gd name="connsiteX308" fmla="*/ 2063771 w 4833822"/>
              <a:gd name="connsiteY308" fmla="*/ 5812321 h 5818632"/>
              <a:gd name="connsiteX309" fmla="*/ 1827242 w 4833822"/>
              <a:gd name="connsiteY309" fmla="*/ 5762148 h 5818632"/>
              <a:gd name="connsiteX310" fmla="*/ 1594295 w 4833822"/>
              <a:gd name="connsiteY310" fmla="*/ 5220996 h 5818632"/>
              <a:gd name="connsiteX311" fmla="*/ 1952673 w 4833822"/>
              <a:gd name="connsiteY311" fmla="*/ 4687008 h 5818632"/>
              <a:gd name="connsiteX312" fmla="*/ 2020761 w 4833822"/>
              <a:gd name="connsiteY312" fmla="*/ 4554408 h 5818632"/>
              <a:gd name="connsiteX313" fmla="*/ 1841575 w 4833822"/>
              <a:gd name="connsiteY313" fmla="*/ 4697759 h 5818632"/>
              <a:gd name="connsiteX314" fmla="*/ 884697 w 4833822"/>
              <a:gd name="connsiteY314" fmla="*/ 5443192 h 5818632"/>
              <a:gd name="connsiteX315" fmla="*/ 547826 w 4833822"/>
              <a:gd name="connsiteY315" fmla="*/ 5475445 h 5818632"/>
              <a:gd name="connsiteX316" fmla="*/ 357883 w 4833822"/>
              <a:gd name="connsiteY316" fmla="*/ 5418108 h 5818632"/>
              <a:gd name="connsiteX317" fmla="*/ 89095 w 4833822"/>
              <a:gd name="connsiteY317" fmla="*/ 4991631 h 5818632"/>
              <a:gd name="connsiteX318" fmla="*/ 46091 w 4833822"/>
              <a:gd name="connsiteY318" fmla="*/ 4640422 h 5818632"/>
              <a:gd name="connsiteX319" fmla="*/ 440310 w 4833822"/>
              <a:gd name="connsiteY319" fmla="*/ 3991754 h 5818632"/>
              <a:gd name="connsiteX320" fmla="*/ 1020884 w 4833822"/>
              <a:gd name="connsiteY320" fmla="*/ 4041927 h 5818632"/>
              <a:gd name="connsiteX321" fmla="*/ 798688 w 4833822"/>
              <a:gd name="connsiteY321" fmla="*/ 3869905 h 5818632"/>
              <a:gd name="connsiteX322" fmla="*/ 766435 w 4833822"/>
              <a:gd name="connsiteY322" fmla="*/ 3812562 h 5818632"/>
              <a:gd name="connsiteX323" fmla="*/ 838110 w 4833822"/>
              <a:gd name="connsiteY323" fmla="*/ 3791060 h 5818632"/>
              <a:gd name="connsiteX324" fmla="*/ 1060306 w 4833822"/>
              <a:gd name="connsiteY324" fmla="*/ 3884238 h 5818632"/>
              <a:gd name="connsiteX325" fmla="*/ 777186 w 4833822"/>
              <a:gd name="connsiteY325" fmla="*/ 3386090 h 5818632"/>
              <a:gd name="connsiteX326" fmla="*/ 723430 w 4833822"/>
              <a:gd name="connsiteY326" fmla="*/ 2852107 h 5818632"/>
              <a:gd name="connsiteX327" fmla="*/ 727012 w 4833822"/>
              <a:gd name="connsiteY327" fmla="*/ 2153266 h 5818632"/>
              <a:gd name="connsiteX328" fmla="*/ 762853 w 4833822"/>
              <a:gd name="connsiteY328" fmla="*/ 2020666 h 5818632"/>
              <a:gd name="connsiteX329" fmla="*/ 1017302 w 4833822"/>
              <a:gd name="connsiteY329" fmla="*/ 2321701 h 5818632"/>
              <a:gd name="connsiteX330" fmla="*/ 1139151 w 4833822"/>
              <a:gd name="connsiteY330" fmla="*/ 2361123 h 5818632"/>
              <a:gd name="connsiteX331" fmla="*/ 1110480 w 4833822"/>
              <a:gd name="connsiteY331" fmla="*/ 2250025 h 5818632"/>
              <a:gd name="connsiteX332" fmla="*/ 1135564 w 4833822"/>
              <a:gd name="connsiteY332" fmla="*/ 1361247 h 5818632"/>
              <a:gd name="connsiteX333" fmla="*/ 1493942 w 4833822"/>
              <a:gd name="connsiteY333" fmla="*/ 701827 h 5818632"/>
              <a:gd name="connsiteX334" fmla="*/ 1547703 w 4833822"/>
              <a:gd name="connsiteY334" fmla="*/ 648072 h 5818632"/>
              <a:gd name="connsiteX335" fmla="*/ 1597877 w 4833822"/>
              <a:gd name="connsiteY335" fmla="*/ 741250 h 5818632"/>
              <a:gd name="connsiteX336" fmla="*/ 2070940 w 4833822"/>
              <a:gd name="connsiteY336" fmla="*/ 1515349 h 5818632"/>
              <a:gd name="connsiteX337" fmla="*/ 1926239 w 4833822"/>
              <a:gd name="connsiteY337" fmla="*/ 776522 h 5818632"/>
              <a:gd name="connsiteX338" fmla="*/ 2257661 w 4833822"/>
              <a:gd name="connsiteY338" fmla="*/ 96019 h 5818632"/>
              <a:gd name="connsiteX339" fmla="*/ 2546201 w 4833822"/>
              <a:gd name="connsiteY339" fmla="*/ 277862 h 5818632"/>
              <a:gd name="connsiteX0" fmla="*/ 2144854 w 4833822"/>
              <a:gd name="connsiteY0" fmla="*/ 5283657 h 5657306"/>
              <a:gd name="connsiteX1" fmla="*/ 2053020 w 4833822"/>
              <a:gd name="connsiteY1" fmla="*/ 5292617 h 5657306"/>
              <a:gd name="connsiteX2" fmla="*/ 1959837 w 4833822"/>
              <a:gd name="connsiteY2" fmla="*/ 5367875 h 5657306"/>
              <a:gd name="connsiteX3" fmla="*/ 2045851 w 4833822"/>
              <a:gd name="connsiteY3" fmla="*/ 5486142 h 5657306"/>
              <a:gd name="connsiteX4" fmla="*/ 2042269 w 4833822"/>
              <a:gd name="connsiteY4" fmla="*/ 5389377 h 5657306"/>
              <a:gd name="connsiteX5" fmla="*/ 2106775 w 4833822"/>
              <a:gd name="connsiteY5" fmla="*/ 5324870 h 5657306"/>
              <a:gd name="connsiteX6" fmla="*/ 2128277 w 4833822"/>
              <a:gd name="connsiteY6" fmla="*/ 5396546 h 5657306"/>
              <a:gd name="connsiteX7" fmla="*/ 2164118 w 4833822"/>
              <a:gd name="connsiteY7" fmla="*/ 5446719 h 5657306"/>
              <a:gd name="connsiteX8" fmla="*/ 2232206 w 4833822"/>
              <a:gd name="connsiteY8" fmla="*/ 5410884 h 5657306"/>
              <a:gd name="connsiteX9" fmla="*/ 2228624 w 4833822"/>
              <a:gd name="connsiteY9" fmla="*/ 5317701 h 5657306"/>
              <a:gd name="connsiteX10" fmla="*/ 2144854 w 4833822"/>
              <a:gd name="connsiteY10" fmla="*/ 5283657 h 5657306"/>
              <a:gd name="connsiteX11" fmla="*/ 2508163 w 4833822"/>
              <a:gd name="connsiteY11" fmla="*/ 5253195 h 5657306"/>
              <a:gd name="connsiteX12" fmla="*/ 2407811 w 4833822"/>
              <a:gd name="connsiteY12" fmla="*/ 5561405 h 5657306"/>
              <a:gd name="connsiteX13" fmla="*/ 2508163 w 4833822"/>
              <a:gd name="connsiteY13" fmla="*/ 5253195 h 5657306"/>
              <a:gd name="connsiteX14" fmla="*/ 2215080 w 4833822"/>
              <a:gd name="connsiteY14" fmla="*/ 5168660 h 5657306"/>
              <a:gd name="connsiteX15" fmla="*/ 2171282 w 4833822"/>
              <a:gd name="connsiteY15" fmla="*/ 5174350 h 5657306"/>
              <a:gd name="connsiteX16" fmla="*/ 2350473 w 4833822"/>
              <a:gd name="connsiteY16" fmla="*/ 5453889 h 5657306"/>
              <a:gd name="connsiteX17" fmla="*/ 2393478 w 4833822"/>
              <a:gd name="connsiteY17" fmla="*/ 5271115 h 5657306"/>
              <a:gd name="connsiteX18" fmla="*/ 2252871 w 4833822"/>
              <a:gd name="connsiteY18" fmla="*/ 5169815 h 5657306"/>
              <a:gd name="connsiteX19" fmla="*/ 2215080 w 4833822"/>
              <a:gd name="connsiteY19" fmla="*/ 5168660 h 5657306"/>
              <a:gd name="connsiteX20" fmla="*/ 3767359 w 4833822"/>
              <a:gd name="connsiteY20" fmla="*/ 5049702 h 5657306"/>
              <a:gd name="connsiteX21" fmla="*/ 3913003 w 4833822"/>
              <a:gd name="connsiteY21" fmla="*/ 5131345 h 5657306"/>
              <a:gd name="connsiteX22" fmla="*/ 3930923 w 4833822"/>
              <a:gd name="connsiteY22" fmla="*/ 5156434 h 5657306"/>
              <a:gd name="connsiteX23" fmla="*/ 3923759 w 4833822"/>
              <a:gd name="connsiteY23" fmla="*/ 5181519 h 5657306"/>
              <a:gd name="connsiteX24" fmla="*/ 3672890 w 4833822"/>
              <a:gd name="connsiteY24" fmla="*/ 5163598 h 5657306"/>
              <a:gd name="connsiteX25" fmla="*/ 3672890 w 4833822"/>
              <a:gd name="connsiteY25" fmla="*/ 5095509 h 5657306"/>
              <a:gd name="connsiteX26" fmla="*/ 3708731 w 4833822"/>
              <a:gd name="connsiteY26" fmla="*/ 5070420 h 5657306"/>
              <a:gd name="connsiteX27" fmla="*/ 3767359 w 4833822"/>
              <a:gd name="connsiteY27" fmla="*/ 5049702 h 5657306"/>
              <a:gd name="connsiteX28" fmla="*/ 3779366 w 4833822"/>
              <a:gd name="connsiteY28" fmla="*/ 5009891 h 5657306"/>
              <a:gd name="connsiteX29" fmla="*/ 3637059 w 4833822"/>
              <a:gd name="connsiteY29" fmla="*/ 5034586 h 5657306"/>
              <a:gd name="connsiteX30" fmla="*/ 3497289 w 4833822"/>
              <a:gd name="connsiteY30" fmla="*/ 5217354 h 5657306"/>
              <a:gd name="connsiteX31" fmla="*/ 3615557 w 4833822"/>
              <a:gd name="connsiteY31" fmla="*/ 5160017 h 5657306"/>
              <a:gd name="connsiteX32" fmla="*/ 3852086 w 4833822"/>
              <a:gd name="connsiteY32" fmla="*/ 5317701 h 5657306"/>
              <a:gd name="connsiteX33" fmla="*/ 3952433 w 4833822"/>
              <a:gd name="connsiteY33" fmla="*/ 5145679 h 5657306"/>
              <a:gd name="connsiteX34" fmla="*/ 3945496 w 4833822"/>
              <a:gd name="connsiteY34" fmla="*/ 5128874 h 5657306"/>
              <a:gd name="connsiteX35" fmla="*/ 3938093 w 4833822"/>
              <a:gd name="connsiteY35" fmla="*/ 5128874 h 5657306"/>
              <a:gd name="connsiteX36" fmla="*/ 3927341 w 4833822"/>
              <a:gd name="connsiteY36" fmla="*/ 5128874 h 5657306"/>
              <a:gd name="connsiteX37" fmla="*/ 3909418 w 4833822"/>
              <a:gd name="connsiteY37" fmla="*/ 5124167 h 5657306"/>
              <a:gd name="connsiteX38" fmla="*/ 3920171 w 4833822"/>
              <a:gd name="connsiteY38" fmla="*/ 5124167 h 5657306"/>
              <a:gd name="connsiteX39" fmla="*/ 3945252 w 4833822"/>
              <a:gd name="connsiteY39" fmla="*/ 5128284 h 5657306"/>
              <a:gd name="connsiteX40" fmla="*/ 3928739 w 4833822"/>
              <a:gd name="connsiteY40" fmla="*/ 5088284 h 5657306"/>
              <a:gd name="connsiteX41" fmla="*/ 3822967 w 4833822"/>
              <a:gd name="connsiteY41" fmla="*/ 5012186 h 5657306"/>
              <a:gd name="connsiteX42" fmla="*/ 3779366 w 4833822"/>
              <a:gd name="connsiteY42" fmla="*/ 5009891 h 5657306"/>
              <a:gd name="connsiteX43" fmla="*/ 4196131 w 4833822"/>
              <a:gd name="connsiteY43" fmla="*/ 4866145 h 5657306"/>
              <a:gd name="connsiteX44" fmla="*/ 4235548 w 4833822"/>
              <a:gd name="connsiteY44" fmla="*/ 5095510 h 5657306"/>
              <a:gd name="connsiteX45" fmla="*/ 4454163 w 4833822"/>
              <a:gd name="connsiteY45" fmla="*/ 5099092 h 5657306"/>
              <a:gd name="connsiteX46" fmla="*/ 4196131 w 4833822"/>
              <a:gd name="connsiteY46" fmla="*/ 4866145 h 5657306"/>
              <a:gd name="connsiteX47" fmla="*/ 1174995 w 4833822"/>
              <a:gd name="connsiteY47" fmla="*/ 4550767 h 5657306"/>
              <a:gd name="connsiteX48" fmla="*/ 1250253 w 4833822"/>
              <a:gd name="connsiteY48" fmla="*/ 4597359 h 5657306"/>
              <a:gd name="connsiteX49" fmla="*/ 1035224 w 4833822"/>
              <a:gd name="connsiteY49" fmla="*/ 4708452 h 5657306"/>
              <a:gd name="connsiteX50" fmla="*/ 981463 w 4833822"/>
              <a:gd name="connsiteY50" fmla="*/ 4683368 h 5657306"/>
              <a:gd name="connsiteX51" fmla="*/ 1174995 w 4833822"/>
              <a:gd name="connsiteY51" fmla="*/ 4550767 h 5657306"/>
              <a:gd name="connsiteX52" fmla="*/ 3960412 w 4833822"/>
              <a:gd name="connsiteY52" fmla="*/ 4521492 h 5657306"/>
              <a:gd name="connsiteX53" fmla="*/ 4095776 w 4833822"/>
              <a:gd name="connsiteY53" fmla="*/ 4579437 h 5657306"/>
              <a:gd name="connsiteX54" fmla="*/ 4052767 w 4833822"/>
              <a:gd name="connsiteY54" fmla="*/ 4608107 h 5657306"/>
              <a:gd name="connsiteX55" fmla="*/ 3852081 w 4833822"/>
              <a:gd name="connsiteY55" fmla="*/ 4575856 h 5657306"/>
              <a:gd name="connsiteX56" fmla="*/ 3859245 w 4833822"/>
              <a:gd name="connsiteY56" fmla="*/ 4540017 h 5657306"/>
              <a:gd name="connsiteX57" fmla="*/ 3917370 w 4833822"/>
              <a:gd name="connsiteY57" fmla="*/ 4522492 h 5657306"/>
              <a:gd name="connsiteX58" fmla="*/ 3960412 w 4833822"/>
              <a:gd name="connsiteY58" fmla="*/ 4521492 h 5657306"/>
              <a:gd name="connsiteX59" fmla="*/ 2177948 w 4833822"/>
              <a:gd name="connsiteY59" fmla="*/ 4427242 h 5657306"/>
              <a:gd name="connsiteX60" fmla="*/ 2146198 w 4833822"/>
              <a:gd name="connsiteY60" fmla="*/ 4450424 h 5657306"/>
              <a:gd name="connsiteX61" fmla="*/ 1680303 w 4833822"/>
              <a:gd name="connsiteY61" fmla="*/ 5149266 h 5657306"/>
              <a:gd name="connsiteX62" fmla="*/ 1762730 w 4833822"/>
              <a:gd name="connsiteY62" fmla="*/ 5511226 h 5657306"/>
              <a:gd name="connsiteX63" fmla="*/ 1802152 w 4833822"/>
              <a:gd name="connsiteY63" fmla="*/ 5231693 h 5657306"/>
              <a:gd name="connsiteX64" fmla="*/ 2081691 w 4833822"/>
              <a:gd name="connsiteY64" fmla="*/ 5074003 h 5657306"/>
              <a:gd name="connsiteX65" fmla="*/ 1845157 w 4833822"/>
              <a:gd name="connsiteY65" fmla="*/ 5156430 h 5657306"/>
              <a:gd name="connsiteX66" fmla="*/ 1744810 w 4833822"/>
              <a:gd name="connsiteY66" fmla="*/ 5127764 h 5657306"/>
              <a:gd name="connsiteX67" fmla="*/ 2060189 w 4833822"/>
              <a:gd name="connsiteY67" fmla="*/ 4973661 h 5657306"/>
              <a:gd name="connsiteX68" fmla="*/ 2178451 w 4833822"/>
              <a:gd name="connsiteY68" fmla="*/ 4912731 h 5657306"/>
              <a:gd name="connsiteX69" fmla="*/ 2293136 w 4833822"/>
              <a:gd name="connsiteY69" fmla="*/ 4446842 h 5657306"/>
              <a:gd name="connsiteX70" fmla="*/ 1999259 w 4833822"/>
              <a:gd name="connsiteY70" fmla="*/ 4862563 h 5657306"/>
              <a:gd name="connsiteX71" fmla="*/ 2196371 w 4833822"/>
              <a:gd name="connsiteY71" fmla="*/ 4432504 h 5657306"/>
              <a:gd name="connsiteX72" fmla="*/ 2177948 w 4833822"/>
              <a:gd name="connsiteY72" fmla="*/ 4427242 h 5657306"/>
              <a:gd name="connsiteX73" fmla="*/ 2511745 w 4833822"/>
              <a:gd name="connsiteY73" fmla="*/ 4414589 h 5657306"/>
              <a:gd name="connsiteX74" fmla="*/ 2482010 w 4833822"/>
              <a:gd name="connsiteY74" fmla="*/ 4642885 h 5657306"/>
              <a:gd name="connsiteX75" fmla="*/ 2486655 w 4833822"/>
              <a:gd name="connsiteY75" fmla="*/ 4708450 h 5657306"/>
              <a:gd name="connsiteX76" fmla="*/ 2514429 w 4833822"/>
              <a:gd name="connsiteY76" fmla="*/ 4724129 h 5657306"/>
              <a:gd name="connsiteX77" fmla="*/ 2526077 w 4833822"/>
              <a:gd name="connsiteY77" fmla="*/ 4747875 h 5657306"/>
              <a:gd name="connsiteX78" fmla="*/ 2486655 w 4833822"/>
              <a:gd name="connsiteY78" fmla="*/ 4708453 h 5657306"/>
              <a:gd name="connsiteX79" fmla="*/ 2486655 w 4833822"/>
              <a:gd name="connsiteY79" fmla="*/ 4708456 h 5657306"/>
              <a:gd name="connsiteX80" fmla="*/ 2440069 w 4833822"/>
              <a:gd name="connsiteY80" fmla="*/ 4984412 h 5657306"/>
              <a:gd name="connsiteX81" fmla="*/ 2375563 w 4833822"/>
              <a:gd name="connsiteY81" fmla="*/ 4547184 h 5657306"/>
              <a:gd name="connsiteX82" fmla="*/ 2296718 w 4833822"/>
              <a:gd name="connsiteY82" fmla="*/ 4916319 h 5657306"/>
              <a:gd name="connsiteX83" fmla="*/ 2429318 w 4833822"/>
              <a:gd name="connsiteY83" fmla="*/ 5038168 h 5657306"/>
              <a:gd name="connsiteX84" fmla="*/ 2493825 w 4833822"/>
              <a:gd name="connsiteY84" fmla="*/ 4937821 h 5657306"/>
              <a:gd name="connsiteX85" fmla="*/ 2529665 w 4833822"/>
              <a:gd name="connsiteY85" fmla="*/ 4747878 h 5657306"/>
              <a:gd name="connsiteX86" fmla="*/ 2511745 w 4833822"/>
              <a:gd name="connsiteY86" fmla="*/ 4414589 h 5657306"/>
              <a:gd name="connsiteX87" fmla="*/ 2808528 w 4833822"/>
              <a:gd name="connsiteY87" fmla="*/ 4412123 h 5657306"/>
              <a:gd name="connsiteX88" fmla="*/ 2784115 w 4833822"/>
              <a:gd name="connsiteY88" fmla="*/ 4425340 h 5657306"/>
              <a:gd name="connsiteX89" fmla="*/ 2798448 w 4833822"/>
              <a:gd name="connsiteY89" fmla="*/ 4500598 h 5657306"/>
              <a:gd name="connsiteX90" fmla="*/ 2880875 w 4833822"/>
              <a:gd name="connsiteY90" fmla="*/ 4615278 h 5657306"/>
              <a:gd name="connsiteX91" fmla="*/ 3142493 w 4833822"/>
              <a:gd name="connsiteY91" fmla="*/ 4944990 h 5657306"/>
              <a:gd name="connsiteX92" fmla="*/ 2891625 w 4833822"/>
              <a:gd name="connsiteY92" fmla="*/ 4780131 h 5657306"/>
              <a:gd name="connsiteX93" fmla="*/ 2683768 w 4833822"/>
              <a:gd name="connsiteY93" fmla="*/ 4536433 h 5657306"/>
              <a:gd name="connsiteX94" fmla="*/ 2651515 w 4833822"/>
              <a:gd name="connsiteY94" fmla="*/ 4561522 h 5657306"/>
              <a:gd name="connsiteX95" fmla="*/ 2866541 w 4833822"/>
              <a:gd name="connsiteY95" fmla="*/ 4805221 h 5657306"/>
              <a:gd name="connsiteX96" fmla="*/ 3389773 w 4833822"/>
              <a:gd name="connsiteY96" fmla="*/ 5403715 h 5657306"/>
              <a:gd name="connsiteX97" fmla="*/ 3637059 w 4833822"/>
              <a:gd name="connsiteY97" fmla="*/ 5446719 h 5657306"/>
              <a:gd name="connsiteX98" fmla="*/ 3246422 w 4833822"/>
              <a:gd name="connsiteY98" fmla="*/ 5077590 h 5657306"/>
              <a:gd name="connsiteX99" fmla="*/ 3400524 w 4833822"/>
              <a:gd name="connsiteY99" fmla="*/ 5127764 h 5657306"/>
              <a:gd name="connsiteX100" fmla="*/ 3336018 w 4833822"/>
              <a:gd name="connsiteY100" fmla="*/ 4980825 h 5657306"/>
              <a:gd name="connsiteX101" fmla="*/ 3095901 w 4833822"/>
              <a:gd name="connsiteY101" fmla="*/ 4719212 h 5657306"/>
              <a:gd name="connsiteX102" fmla="*/ 2862954 w 4833822"/>
              <a:gd name="connsiteY102" fmla="*/ 4450424 h 5657306"/>
              <a:gd name="connsiteX103" fmla="*/ 2808528 w 4833822"/>
              <a:gd name="connsiteY103" fmla="*/ 4412123 h 5657306"/>
              <a:gd name="connsiteX104" fmla="*/ 1587125 w 4833822"/>
              <a:gd name="connsiteY104" fmla="*/ 4367998 h 5657306"/>
              <a:gd name="connsiteX105" fmla="*/ 798688 w 4833822"/>
              <a:gd name="connsiteY105" fmla="*/ 4575861 h 5657306"/>
              <a:gd name="connsiteX106" fmla="*/ 780768 w 4833822"/>
              <a:gd name="connsiteY106" fmla="*/ 5199439 h 5657306"/>
              <a:gd name="connsiteX107" fmla="*/ 791519 w 4833822"/>
              <a:gd name="connsiteY107" fmla="*/ 5005915 h 5657306"/>
              <a:gd name="connsiteX108" fmla="*/ 709092 w 4833822"/>
              <a:gd name="connsiteY108" fmla="*/ 4643949 h 5657306"/>
              <a:gd name="connsiteX109" fmla="*/ 368634 w 4833822"/>
              <a:gd name="connsiteY109" fmla="*/ 4654700 h 5657306"/>
              <a:gd name="connsiteX110" fmla="*/ 332793 w 4833822"/>
              <a:gd name="connsiteY110" fmla="*/ 4679790 h 5657306"/>
              <a:gd name="connsiteX111" fmla="*/ 368634 w 4833822"/>
              <a:gd name="connsiteY111" fmla="*/ 4694123 h 5657306"/>
              <a:gd name="connsiteX112" fmla="*/ 350714 w 4833822"/>
              <a:gd name="connsiteY112" fmla="*/ 4995163 h 5657306"/>
              <a:gd name="connsiteX113" fmla="*/ 447479 w 4833822"/>
              <a:gd name="connsiteY113" fmla="*/ 5059670 h 5657306"/>
              <a:gd name="connsiteX114" fmla="*/ 486896 w 4833822"/>
              <a:gd name="connsiteY114" fmla="*/ 4959323 h 5657306"/>
              <a:gd name="connsiteX115" fmla="*/ 468981 w 4833822"/>
              <a:gd name="connsiteY115" fmla="*/ 4841056 h 5657306"/>
              <a:gd name="connsiteX116" fmla="*/ 372216 w 4833822"/>
              <a:gd name="connsiteY116" fmla="*/ 4948572 h 5657306"/>
              <a:gd name="connsiteX117" fmla="*/ 382967 w 4833822"/>
              <a:gd name="connsiteY117" fmla="*/ 4798051 h 5657306"/>
              <a:gd name="connsiteX118" fmla="*/ 497647 w 4833822"/>
              <a:gd name="connsiteY118" fmla="*/ 4758629 h 5657306"/>
              <a:gd name="connsiteX119" fmla="*/ 569323 w 4833822"/>
              <a:gd name="connsiteY119" fmla="*/ 4873314 h 5657306"/>
              <a:gd name="connsiteX120" fmla="*/ 580074 w 4833822"/>
              <a:gd name="connsiteY120" fmla="*/ 5084754 h 5657306"/>
              <a:gd name="connsiteX121" fmla="*/ 612332 w 4833822"/>
              <a:gd name="connsiteY121" fmla="*/ 4841056 h 5657306"/>
              <a:gd name="connsiteX122" fmla="*/ 497647 w 4833822"/>
              <a:gd name="connsiteY122" fmla="*/ 4608109 h 5657306"/>
              <a:gd name="connsiteX123" fmla="*/ 730594 w 4833822"/>
              <a:gd name="connsiteY123" fmla="*/ 5013078 h 5657306"/>
              <a:gd name="connsiteX124" fmla="*/ 547826 w 4833822"/>
              <a:gd name="connsiteY124" fmla="*/ 5177937 h 5657306"/>
              <a:gd name="connsiteX125" fmla="*/ 834528 w 4833822"/>
              <a:gd name="connsiteY125" fmla="*/ 5210190 h 5657306"/>
              <a:gd name="connsiteX126" fmla="*/ 1533370 w 4833822"/>
              <a:gd name="connsiteY126" fmla="*/ 4694123 h 5657306"/>
              <a:gd name="connsiteX127" fmla="*/ 1633712 w 4833822"/>
              <a:gd name="connsiteY127" fmla="*/ 4561522 h 5657306"/>
              <a:gd name="connsiteX128" fmla="*/ 1142733 w 4833822"/>
              <a:gd name="connsiteY128" fmla="*/ 4876896 h 5657306"/>
              <a:gd name="connsiteX129" fmla="*/ 1031635 w 4833822"/>
              <a:gd name="connsiteY129" fmla="*/ 4905568 h 5657306"/>
              <a:gd name="connsiteX130" fmla="*/ 1096142 w 4833822"/>
              <a:gd name="connsiteY130" fmla="*/ 4805221 h 5657306"/>
              <a:gd name="connsiteX131" fmla="*/ 1587125 w 4833822"/>
              <a:gd name="connsiteY131" fmla="*/ 4367998 h 5657306"/>
              <a:gd name="connsiteX132" fmla="*/ 3072607 w 4833822"/>
              <a:gd name="connsiteY132" fmla="*/ 4359038 h 5657306"/>
              <a:gd name="connsiteX133" fmla="*/ 2988391 w 4833822"/>
              <a:gd name="connsiteY133" fmla="*/ 4393082 h 5657306"/>
              <a:gd name="connsiteX134" fmla="*/ 3038564 w 4833822"/>
              <a:gd name="connsiteY134" fmla="*/ 4504180 h 5657306"/>
              <a:gd name="connsiteX135" fmla="*/ 3407693 w 4833822"/>
              <a:gd name="connsiteY135" fmla="*/ 4919901 h 5657306"/>
              <a:gd name="connsiteX136" fmla="*/ 3576134 w 4833822"/>
              <a:gd name="connsiteY136" fmla="*/ 4959323 h 5657306"/>
              <a:gd name="connsiteX137" fmla="*/ 4002606 w 4833822"/>
              <a:gd name="connsiteY137" fmla="*/ 5063252 h 5657306"/>
              <a:gd name="connsiteX138" fmla="*/ 4124455 w 4833822"/>
              <a:gd name="connsiteY138" fmla="*/ 5145679 h 5657306"/>
              <a:gd name="connsiteX139" fmla="*/ 3586885 w 4833822"/>
              <a:gd name="connsiteY139" fmla="*/ 4597358 h 5657306"/>
              <a:gd name="connsiteX140" fmla="*/ 3339600 w 4833822"/>
              <a:gd name="connsiteY140" fmla="*/ 4454006 h 5657306"/>
              <a:gd name="connsiteX141" fmla="*/ 3551045 w 4833822"/>
              <a:gd name="connsiteY141" fmla="*/ 4629616 h 5657306"/>
              <a:gd name="connsiteX142" fmla="*/ 3658561 w 4833822"/>
              <a:gd name="connsiteY142" fmla="*/ 4812390 h 5657306"/>
              <a:gd name="connsiteX143" fmla="*/ 3536712 w 4833822"/>
              <a:gd name="connsiteY143" fmla="*/ 4737127 h 5657306"/>
              <a:gd name="connsiteX144" fmla="*/ 3167577 w 4833822"/>
              <a:gd name="connsiteY144" fmla="*/ 4400251 h 5657306"/>
              <a:gd name="connsiteX145" fmla="*/ 3072607 w 4833822"/>
              <a:gd name="connsiteY145" fmla="*/ 4359038 h 5657306"/>
              <a:gd name="connsiteX146" fmla="*/ 1497530 w 4833822"/>
              <a:gd name="connsiteY146" fmla="*/ 4271238 h 5657306"/>
              <a:gd name="connsiteX147" fmla="*/ 644585 w 4833822"/>
              <a:gd name="connsiteY147" fmla="*/ 4396669 h 5657306"/>
              <a:gd name="connsiteX148" fmla="*/ 404469 w 4833822"/>
              <a:gd name="connsiteY148" fmla="*/ 4471926 h 5657306"/>
              <a:gd name="connsiteX149" fmla="*/ 218113 w 4833822"/>
              <a:gd name="connsiteY149" fmla="*/ 4626029 h 5657306"/>
              <a:gd name="connsiteX150" fmla="*/ 347132 w 4833822"/>
              <a:gd name="connsiteY150" fmla="*/ 5145679 h 5657306"/>
              <a:gd name="connsiteX151" fmla="*/ 218113 w 4833822"/>
              <a:gd name="connsiteY151" fmla="*/ 4780131 h 5657306"/>
              <a:gd name="connsiteX152" fmla="*/ 289789 w 4833822"/>
              <a:gd name="connsiteY152" fmla="*/ 4672620 h 5657306"/>
              <a:gd name="connsiteX153" fmla="*/ 271869 w 4833822"/>
              <a:gd name="connsiteY153" fmla="*/ 4658287 h 5657306"/>
              <a:gd name="connsiteX154" fmla="*/ 304127 w 4833822"/>
              <a:gd name="connsiteY154" fmla="*/ 4565104 h 5657306"/>
              <a:gd name="connsiteX155" fmla="*/ 400887 w 4833822"/>
              <a:gd name="connsiteY155" fmla="*/ 4482678 h 5657306"/>
              <a:gd name="connsiteX156" fmla="*/ 404469 w 4833822"/>
              <a:gd name="connsiteY156" fmla="*/ 4475508 h 5657306"/>
              <a:gd name="connsiteX157" fmla="*/ 408056 w 4833822"/>
              <a:gd name="connsiteY157" fmla="*/ 4475508 h 5657306"/>
              <a:gd name="connsiteX158" fmla="*/ 569323 w 4833822"/>
              <a:gd name="connsiteY158" fmla="*/ 4432504 h 5657306"/>
              <a:gd name="connsiteX159" fmla="*/ 777186 w 4833822"/>
              <a:gd name="connsiteY159" fmla="*/ 4543602 h 5657306"/>
              <a:gd name="connsiteX160" fmla="*/ 1250249 w 4833822"/>
              <a:gd name="connsiteY160" fmla="*/ 4375161 h 5657306"/>
              <a:gd name="connsiteX161" fmla="*/ 1497530 w 4833822"/>
              <a:gd name="connsiteY161" fmla="*/ 4271238 h 5657306"/>
              <a:gd name="connsiteX162" fmla="*/ 3393360 w 4833822"/>
              <a:gd name="connsiteY162" fmla="*/ 4230468 h 5657306"/>
              <a:gd name="connsiteX163" fmla="*/ 3271511 w 4833822"/>
              <a:gd name="connsiteY163" fmla="*/ 4267651 h 5657306"/>
              <a:gd name="connsiteX164" fmla="*/ 3486538 w 4833822"/>
              <a:gd name="connsiteY164" fmla="*/ 4396669 h 5657306"/>
              <a:gd name="connsiteX165" fmla="*/ 4092197 w 4833822"/>
              <a:gd name="connsiteY165" fmla="*/ 4729963 h 5657306"/>
              <a:gd name="connsiteX166" fmla="*/ 3873588 w 4833822"/>
              <a:gd name="connsiteY166" fmla="*/ 4729963 h 5657306"/>
              <a:gd name="connsiteX167" fmla="*/ 4002606 w 4833822"/>
              <a:gd name="connsiteY167" fmla="*/ 4858976 h 5657306"/>
              <a:gd name="connsiteX168" fmla="*/ 4106535 w 4833822"/>
              <a:gd name="connsiteY168" fmla="*/ 4830305 h 5657306"/>
              <a:gd name="connsiteX169" fmla="*/ 4325144 w 4833822"/>
              <a:gd name="connsiteY169" fmla="*/ 4504180 h 5657306"/>
              <a:gd name="connsiteX170" fmla="*/ 4038441 w 4833822"/>
              <a:gd name="connsiteY170" fmla="*/ 4414589 h 5657306"/>
              <a:gd name="connsiteX171" fmla="*/ 3624178 w 4833822"/>
              <a:gd name="connsiteY171" fmla="*/ 4400977 h 5657306"/>
              <a:gd name="connsiteX172" fmla="*/ 3486739 w 4833822"/>
              <a:gd name="connsiteY172" fmla="*/ 4375198 h 5657306"/>
              <a:gd name="connsiteX173" fmla="*/ 3486739 w 4833822"/>
              <a:gd name="connsiteY173" fmla="*/ 4379193 h 5657306"/>
              <a:gd name="connsiteX174" fmla="*/ 3485394 w 4833822"/>
              <a:gd name="connsiteY174" fmla="*/ 4376504 h 5657306"/>
              <a:gd name="connsiteX175" fmla="*/ 3486706 w 4833822"/>
              <a:gd name="connsiteY175" fmla="*/ 4375192 h 5657306"/>
              <a:gd name="connsiteX176" fmla="*/ 3486538 w 4833822"/>
              <a:gd name="connsiteY176" fmla="*/ 4375161 h 5657306"/>
              <a:gd name="connsiteX177" fmla="*/ 3543876 w 4833822"/>
              <a:gd name="connsiteY177" fmla="*/ 4314237 h 5657306"/>
              <a:gd name="connsiteX178" fmla="*/ 4518674 w 4833822"/>
              <a:gd name="connsiteY178" fmla="*/ 4461175 h 5657306"/>
              <a:gd name="connsiteX179" fmla="*/ 4328731 w 4833822"/>
              <a:gd name="connsiteY179" fmla="*/ 4658287 h 5657306"/>
              <a:gd name="connsiteX180" fmla="*/ 4457745 w 4833822"/>
              <a:gd name="connsiteY180" fmla="*/ 4586606 h 5657306"/>
              <a:gd name="connsiteX181" fmla="*/ 4579599 w 4833822"/>
              <a:gd name="connsiteY181" fmla="*/ 4579443 h 5657306"/>
              <a:gd name="connsiteX182" fmla="*/ 4500754 w 4833822"/>
              <a:gd name="connsiteY182" fmla="*/ 4658287 h 5657306"/>
              <a:gd name="connsiteX183" fmla="*/ 4314393 w 4833822"/>
              <a:gd name="connsiteY183" fmla="*/ 4891235 h 5657306"/>
              <a:gd name="connsiteX184" fmla="*/ 4346651 w 4833822"/>
              <a:gd name="connsiteY184" fmla="*/ 4955741 h 5657306"/>
              <a:gd name="connsiteX185" fmla="*/ 4403989 w 4833822"/>
              <a:gd name="connsiteY185" fmla="*/ 4905568 h 5657306"/>
              <a:gd name="connsiteX186" fmla="*/ 4482833 w 4833822"/>
              <a:gd name="connsiteY186" fmla="*/ 4715625 h 5657306"/>
              <a:gd name="connsiteX187" fmla="*/ 4590350 w 4833822"/>
              <a:gd name="connsiteY187" fmla="*/ 4694123 h 5657306"/>
              <a:gd name="connsiteX188" fmla="*/ 4608265 w 4833822"/>
              <a:gd name="connsiteY188" fmla="*/ 4776549 h 5657306"/>
              <a:gd name="connsiteX189" fmla="*/ 4608265 w 4833822"/>
              <a:gd name="connsiteY189" fmla="*/ 4780131 h 5657306"/>
              <a:gd name="connsiteX190" fmla="*/ 4421909 w 4833822"/>
              <a:gd name="connsiteY190" fmla="*/ 4991576 h 5657306"/>
              <a:gd name="connsiteX191" fmla="*/ 4608265 w 4833822"/>
              <a:gd name="connsiteY191" fmla="*/ 4780131 h 5657306"/>
              <a:gd name="connsiteX192" fmla="*/ 4611852 w 4833822"/>
              <a:gd name="connsiteY192" fmla="*/ 4776549 h 5657306"/>
              <a:gd name="connsiteX193" fmla="*/ 4611852 w 4833822"/>
              <a:gd name="connsiteY193" fmla="*/ 4772967 h 5657306"/>
              <a:gd name="connsiteX194" fmla="*/ 4694279 w 4833822"/>
              <a:gd name="connsiteY194" fmla="*/ 4758629 h 5657306"/>
              <a:gd name="connsiteX195" fmla="*/ 4651275 w 4833822"/>
              <a:gd name="connsiteY195" fmla="*/ 4583025 h 5657306"/>
              <a:gd name="connsiteX196" fmla="*/ 4572429 w 4833822"/>
              <a:gd name="connsiteY196" fmla="*/ 4464757 h 5657306"/>
              <a:gd name="connsiteX197" fmla="*/ 4583181 w 4833822"/>
              <a:gd name="connsiteY197" fmla="*/ 4371580 h 5657306"/>
              <a:gd name="connsiteX198" fmla="*/ 4436247 w 4833822"/>
              <a:gd name="connsiteY198" fmla="*/ 4324993 h 5657306"/>
              <a:gd name="connsiteX199" fmla="*/ 3504459 w 4833822"/>
              <a:gd name="connsiteY199" fmla="*/ 4238979 h 5657306"/>
              <a:gd name="connsiteX200" fmla="*/ 3393360 w 4833822"/>
              <a:gd name="connsiteY200" fmla="*/ 4230468 h 5657306"/>
              <a:gd name="connsiteX201" fmla="*/ 655337 w 4833822"/>
              <a:gd name="connsiteY201" fmla="*/ 4099210 h 5657306"/>
              <a:gd name="connsiteX202" fmla="*/ 637416 w 4833822"/>
              <a:gd name="connsiteY202" fmla="*/ 4156553 h 5657306"/>
              <a:gd name="connsiteX203" fmla="*/ 863200 w 4833822"/>
              <a:gd name="connsiteY203" fmla="*/ 4260482 h 5657306"/>
              <a:gd name="connsiteX204" fmla="*/ 734181 w 4833822"/>
              <a:gd name="connsiteY204" fmla="*/ 4120717 h 5657306"/>
              <a:gd name="connsiteX205" fmla="*/ 655337 w 4833822"/>
              <a:gd name="connsiteY205" fmla="*/ 4099210 h 5657306"/>
              <a:gd name="connsiteX206" fmla="*/ 465399 w 4833822"/>
              <a:gd name="connsiteY206" fmla="*/ 4059793 h 5657306"/>
              <a:gd name="connsiteX207" fmla="*/ 465399 w 4833822"/>
              <a:gd name="connsiteY207" fmla="*/ 4260482 h 5657306"/>
              <a:gd name="connsiteX208" fmla="*/ 501234 w 4833822"/>
              <a:gd name="connsiteY208" fmla="*/ 4317824 h 5657306"/>
              <a:gd name="connsiteX209" fmla="*/ 554990 w 4833822"/>
              <a:gd name="connsiteY209" fmla="*/ 4264069 h 5657306"/>
              <a:gd name="connsiteX210" fmla="*/ 465399 w 4833822"/>
              <a:gd name="connsiteY210" fmla="*/ 4059793 h 5657306"/>
              <a:gd name="connsiteX211" fmla="*/ 4325169 w 4833822"/>
              <a:gd name="connsiteY211" fmla="*/ 3978896 h 5657306"/>
              <a:gd name="connsiteX212" fmla="*/ 3959602 w 4833822"/>
              <a:gd name="connsiteY212" fmla="*/ 4185224 h 5657306"/>
              <a:gd name="connsiteX213" fmla="*/ 4360985 w 4833822"/>
              <a:gd name="connsiteY213" fmla="*/ 4095628 h 5657306"/>
              <a:gd name="connsiteX214" fmla="*/ 4278558 w 4833822"/>
              <a:gd name="connsiteY214" fmla="*/ 4206726 h 5657306"/>
              <a:gd name="connsiteX215" fmla="*/ 4454163 w 4833822"/>
              <a:gd name="connsiteY215" fmla="*/ 4160135 h 5657306"/>
              <a:gd name="connsiteX216" fmla="*/ 4368153 w 4833822"/>
              <a:gd name="connsiteY216" fmla="*/ 3984530 h 5657306"/>
              <a:gd name="connsiteX217" fmla="*/ 4325169 w 4833822"/>
              <a:gd name="connsiteY217" fmla="*/ 3978896 h 5657306"/>
              <a:gd name="connsiteX218" fmla="*/ 4156709 w 4833822"/>
              <a:gd name="connsiteY218" fmla="*/ 3945108 h 5657306"/>
              <a:gd name="connsiteX219" fmla="*/ 3748157 w 4833822"/>
              <a:gd name="connsiteY219" fmla="*/ 4027534 h 5657306"/>
              <a:gd name="connsiteX220" fmla="*/ 3529543 w 4833822"/>
              <a:gd name="connsiteY220" fmla="*/ 4149383 h 5657306"/>
              <a:gd name="connsiteX221" fmla="*/ 3805494 w 4833822"/>
              <a:gd name="connsiteY221" fmla="*/ 4052624 h 5657306"/>
              <a:gd name="connsiteX222" fmla="*/ 4156709 w 4833822"/>
              <a:gd name="connsiteY222" fmla="*/ 3945108 h 5657306"/>
              <a:gd name="connsiteX223" fmla="*/ 399937 w 4833822"/>
              <a:gd name="connsiteY223" fmla="*/ 3901320 h 5657306"/>
              <a:gd name="connsiteX224" fmla="*/ 210944 w 4833822"/>
              <a:gd name="connsiteY224" fmla="*/ 3980948 h 5657306"/>
              <a:gd name="connsiteX225" fmla="*/ 124936 w 4833822"/>
              <a:gd name="connsiteY225" fmla="*/ 4124299 h 5657306"/>
              <a:gd name="connsiteX226" fmla="*/ 275451 w 4833822"/>
              <a:gd name="connsiteY226" fmla="*/ 4117130 h 5657306"/>
              <a:gd name="connsiteX227" fmla="*/ 304127 w 4833822"/>
              <a:gd name="connsiteY227" fmla="*/ 4135050 h 5657306"/>
              <a:gd name="connsiteX228" fmla="*/ 271869 w 4833822"/>
              <a:gd name="connsiteY228" fmla="*/ 4371580 h 5657306"/>
              <a:gd name="connsiteX229" fmla="*/ 311291 w 4833822"/>
              <a:gd name="connsiteY229" fmla="*/ 4213895 h 5657306"/>
              <a:gd name="connsiteX230" fmla="*/ 243203 w 4833822"/>
              <a:gd name="connsiteY230" fmla="*/ 4006032 h 5657306"/>
              <a:gd name="connsiteX231" fmla="*/ 1214409 w 4833822"/>
              <a:gd name="connsiteY231" fmla="*/ 3984530 h 5657306"/>
              <a:gd name="connsiteX232" fmla="*/ 465399 w 4833822"/>
              <a:gd name="connsiteY232" fmla="*/ 3902103 h 5657306"/>
              <a:gd name="connsiteX233" fmla="*/ 399937 w 4833822"/>
              <a:gd name="connsiteY233" fmla="*/ 3901320 h 5657306"/>
              <a:gd name="connsiteX234" fmla="*/ 2524908 w 4833822"/>
              <a:gd name="connsiteY234" fmla="*/ 2767021 h 5657306"/>
              <a:gd name="connsiteX235" fmla="*/ 2732856 w 4833822"/>
              <a:gd name="connsiteY235" fmla="*/ 3408940 h 5657306"/>
              <a:gd name="connsiteX236" fmla="*/ 2775802 w 4833822"/>
              <a:gd name="connsiteY236" fmla="*/ 3479009 h 5657306"/>
              <a:gd name="connsiteX237" fmla="*/ 2823267 w 4833822"/>
              <a:gd name="connsiteY237" fmla="*/ 3402159 h 5657306"/>
              <a:gd name="connsiteX238" fmla="*/ 2879774 w 4833822"/>
              <a:gd name="connsiteY238" fmla="*/ 3191953 h 5657306"/>
              <a:gd name="connsiteX239" fmla="*/ 2920458 w 4833822"/>
              <a:gd name="connsiteY239" fmla="*/ 3725378 h 5657306"/>
              <a:gd name="connsiteX240" fmla="*/ 3132925 w 4833822"/>
              <a:gd name="connsiteY240" fmla="*/ 3666611 h 5657306"/>
              <a:gd name="connsiteX241" fmla="*/ 2879774 w 4833822"/>
              <a:gd name="connsiteY241" fmla="*/ 4041819 h 5657306"/>
              <a:gd name="connsiteX242" fmla="*/ 2131619 w 4833822"/>
              <a:gd name="connsiteY242" fmla="*/ 3989833 h 5657306"/>
              <a:gd name="connsiteX243" fmla="*/ 1894289 w 4833822"/>
              <a:gd name="connsiteY243" fmla="*/ 3639489 h 5657306"/>
              <a:gd name="connsiteX244" fmla="*/ 2075111 w 4833822"/>
              <a:gd name="connsiteY244" fmla="*/ 3727640 h 5657306"/>
              <a:gd name="connsiteX245" fmla="*/ 2086414 w 4833822"/>
              <a:gd name="connsiteY245" fmla="*/ 3212295 h 5657306"/>
              <a:gd name="connsiteX246" fmla="*/ 2163263 w 4833822"/>
              <a:gd name="connsiteY246" fmla="*/ 3356954 h 5657306"/>
              <a:gd name="connsiteX247" fmla="*/ 2224289 w 4833822"/>
              <a:gd name="connsiteY247" fmla="*/ 3402159 h 5657306"/>
              <a:gd name="connsiteX248" fmla="*/ 2242372 w 4833822"/>
              <a:gd name="connsiteY248" fmla="*/ 3338871 h 5657306"/>
              <a:gd name="connsiteX249" fmla="*/ 2524908 w 4833822"/>
              <a:gd name="connsiteY249" fmla="*/ 2767021 h 5657306"/>
              <a:gd name="connsiteX250" fmla="*/ 2540406 w 4833822"/>
              <a:gd name="connsiteY250" fmla="*/ 1959680 h 5657306"/>
              <a:gd name="connsiteX251" fmla="*/ 2092432 w 4833822"/>
              <a:gd name="connsiteY251" fmla="*/ 2866377 h 5657306"/>
              <a:gd name="connsiteX252" fmla="*/ 2063761 w 4833822"/>
              <a:gd name="connsiteY252" fmla="*/ 2966724 h 5657306"/>
              <a:gd name="connsiteX253" fmla="*/ 1967001 w 4833822"/>
              <a:gd name="connsiteY253" fmla="*/ 2895048 h 5657306"/>
              <a:gd name="connsiteX254" fmla="*/ 1845152 w 4833822"/>
              <a:gd name="connsiteY254" fmla="*/ 2665684 h 5657306"/>
              <a:gd name="connsiteX255" fmla="*/ 1827232 w 4833822"/>
              <a:gd name="connsiteY255" fmla="*/ 3482791 h 5657306"/>
              <a:gd name="connsiteX256" fmla="*/ 1540529 w 4833822"/>
              <a:gd name="connsiteY256" fmla="*/ 3343022 h 5657306"/>
              <a:gd name="connsiteX257" fmla="*/ 1916828 w 4833822"/>
              <a:gd name="connsiteY257" fmla="*/ 3898511 h 5657306"/>
              <a:gd name="connsiteX258" fmla="*/ 3103066 w 4833822"/>
              <a:gd name="connsiteY258" fmla="*/ 3980938 h 5657306"/>
              <a:gd name="connsiteX259" fmla="*/ 3504448 w 4833822"/>
              <a:gd name="connsiteY259" fmla="*/ 3386026 h 5657306"/>
              <a:gd name="connsiteX260" fmla="*/ 3167572 w 4833822"/>
              <a:gd name="connsiteY260" fmla="*/ 3479204 h 5657306"/>
              <a:gd name="connsiteX261" fmla="*/ 3103066 w 4833822"/>
              <a:gd name="connsiteY261" fmla="*/ 2633430 h 5657306"/>
              <a:gd name="connsiteX262" fmla="*/ 3013470 w 4833822"/>
              <a:gd name="connsiteY262" fmla="*/ 2966724 h 5657306"/>
              <a:gd name="connsiteX263" fmla="*/ 2938212 w 4833822"/>
              <a:gd name="connsiteY263" fmla="*/ 3088573 h 5657306"/>
              <a:gd name="connsiteX264" fmla="*/ 2870119 w 4833822"/>
              <a:gd name="connsiteY264" fmla="*/ 2977475 h 5657306"/>
              <a:gd name="connsiteX265" fmla="*/ 2540406 w 4833822"/>
              <a:gd name="connsiteY265" fmla="*/ 1959680 h 5657306"/>
              <a:gd name="connsiteX266" fmla="*/ 357884 w 4833822"/>
              <a:gd name="connsiteY266" fmla="*/ 1888009 h 5657306"/>
              <a:gd name="connsiteX267" fmla="*/ 422396 w 4833822"/>
              <a:gd name="connsiteY267" fmla="*/ 1970436 h 5657306"/>
              <a:gd name="connsiteX268" fmla="*/ 522738 w 4833822"/>
              <a:gd name="connsiteY268" fmla="*/ 2472167 h 5657306"/>
              <a:gd name="connsiteX269" fmla="*/ 490485 w 4833822"/>
              <a:gd name="connsiteY269" fmla="*/ 2611937 h 5657306"/>
              <a:gd name="connsiteX270" fmla="*/ 386555 w 4833822"/>
              <a:gd name="connsiteY270" fmla="*/ 2511590 h 5657306"/>
              <a:gd name="connsiteX271" fmla="*/ 286208 w 4833822"/>
              <a:gd name="connsiteY271" fmla="*/ 1970436 h 5657306"/>
              <a:gd name="connsiteX272" fmla="*/ 357884 w 4833822"/>
              <a:gd name="connsiteY272" fmla="*/ 1888009 h 5657306"/>
              <a:gd name="connsiteX273" fmla="*/ 4036204 w 4833822"/>
              <a:gd name="connsiteY273" fmla="*/ 470618 h 5657306"/>
              <a:gd name="connsiteX274" fmla="*/ 4110123 w 4833822"/>
              <a:gd name="connsiteY274" fmla="*/ 533333 h 5657306"/>
              <a:gd name="connsiteX275" fmla="*/ 4063531 w 4833822"/>
              <a:gd name="connsiteY275" fmla="*/ 1343277 h 5657306"/>
              <a:gd name="connsiteX276" fmla="*/ 3938100 w 4833822"/>
              <a:gd name="connsiteY276" fmla="*/ 1031483 h 5657306"/>
              <a:gd name="connsiteX277" fmla="*/ 3970353 w 4833822"/>
              <a:gd name="connsiteY277" fmla="*/ 536920 h 5657306"/>
              <a:gd name="connsiteX278" fmla="*/ 4036204 w 4833822"/>
              <a:gd name="connsiteY278" fmla="*/ 470618 h 5657306"/>
              <a:gd name="connsiteX279" fmla="*/ 915320 w 4833822"/>
              <a:gd name="connsiteY279" fmla="*/ 212189 h 5657306"/>
              <a:gd name="connsiteX280" fmla="*/ 1020430 w 4833822"/>
              <a:gd name="connsiteY280" fmla="*/ 892951 h 5657306"/>
              <a:gd name="connsiteX281" fmla="*/ 811383 w 4833822"/>
              <a:gd name="connsiteY281" fmla="*/ 853365 h 5657306"/>
              <a:gd name="connsiteX282" fmla="*/ 915320 w 4833822"/>
              <a:gd name="connsiteY282" fmla="*/ 212189 h 5657306"/>
              <a:gd name="connsiteX283" fmla="*/ 2546201 w 4833822"/>
              <a:gd name="connsiteY283" fmla="*/ 116536 h 5657306"/>
              <a:gd name="connsiteX284" fmla="*/ 3067317 w 4833822"/>
              <a:gd name="connsiteY284" fmla="*/ 611110 h 5657306"/>
              <a:gd name="connsiteX285" fmla="*/ 3113822 w 4833822"/>
              <a:gd name="connsiteY285" fmla="*/ 1314601 h 5657306"/>
              <a:gd name="connsiteX286" fmla="*/ 3282263 w 4833822"/>
              <a:gd name="connsiteY286" fmla="*/ 633679 h 5657306"/>
              <a:gd name="connsiteX287" fmla="*/ 3257173 w 4833822"/>
              <a:gd name="connsiteY287" fmla="*/ 493910 h 5657306"/>
              <a:gd name="connsiteX288" fmla="*/ 3278681 w 4833822"/>
              <a:gd name="connsiteY288" fmla="*/ 404314 h 5657306"/>
              <a:gd name="connsiteX289" fmla="*/ 3361107 w 4833822"/>
              <a:gd name="connsiteY289" fmla="*/ 461657 h 5657306"/>
              <a:gd name="connsiteX290" fmla="*/ 3884339 w 4833822"/>
              <a:gd name="connsiteY290" fmla="*/ 1773327 h 5657306"/>
              <a:gd name="connsiteX291" fmla="*/ 3776823 w 4833822"/>
              <a:gd name="connsiteY291" fmla="*/ 2393322 h 5657306"/>
              <a:gd name="connsiteX292" fmla="*/ 4002606 w 4833822"/>
              <a:gd name="connsiteY292" fmla="*/ 2174713 h 5657306"/>
              <a:gd name="connsiteX293" fmla="*/ 4059943 w 4833822"/>
              <a:gd name="connsiteY293" fmla="*/ 2110202 h 5657306"/>
              <a:gd name="connsiteX294" fmla="*/ 4117286 w 4833822"/>
              <a:gd name="connsiteY294" fmla="*/ 2185464 h 5657306"/>
              <a:gd name="connsiteX295" fmla="*/ 4131625 w 4833822"/>
              <a:gd name="connsiteY295" fmla="*/ 2998986 h 5657306"/>
              <a:gd name="connsiteX296" fmla="*/ 3755321 w 4833822"/>
              <a:gd name="connsiteY296" fmla="*/ 3830428 h 5657306"/>
              <a:gd name="connsiteX297" fmla="*/ 3723067 w 4833822"/>
              <a:gd name="connsiteY297" fmla="*/ 3905685 h 5657306"/>
              <a:gd name="connsiteX298" fmla="*/ 4099366 w 4833822"/>
              <a:gd name="connsiteY298" fmla="*/ 3844761 h 5657306"/>
              <a:gd name="connsiteX299" fmla="*/ 4550927 w 4833822"/>
              <a:gd name="connsiteY299" fmla="*/ 4195975 h 5657306"/>
              <a:gd name="connsiteX300" fmla="*/ 4604683 w 4833822"/>
              <a:gd name="connsiteY300" fmla="*/ 4296322 h 5657306"/>
              <a:gd name="connsiteX301" fmla="*/ 4576011 w 4833822"/>
              <a:gd name="connsiteY301" fmla="*/ 5138515 h 5657306"/>
              <a:gd name="connsiteX302" fmla="*/ 4432660 w 4833822"/>
              <a:gd name="connsiteY302" fmla="*/ 5199439 h 5657306"/>
              <a:gd name="connsiteX303" fmla="*/ 3999019 w 4833822"/>
              <a:gd name="connsiteY303" fmla="*/ 5432386 h 5657306"/>
              <a:gd name="connsiteX304" fmla="*/ 3192667 w 4833822"/>
              <a:gd name="connsiteY304" fmla="*/ 5364293 h 5657306"/>
              <a:gd name="connsiteX305" fmla="*/ 2662265 w 4833822"/>
              <a:gd name="connsiteY305" fmla="*/ 4733545 h 5657306"/>
              <a:gd name="connsiteX306" fmla="*/ 2680186 w 4833822"/>
              <a:gd name="connsiteY306" fmla="*/ 5052501 h 5657306"/>
              <a:gd name="connsiteX307" fmla="*/ 2655096 w 4833822"/>
              <a:gd name="connsiteY307" fmla="*/ 5364293 h 5657306"/>
              <a:gd name="connsiteX308" fmla="*/ 2063771 w 4833822"/>
              <a:gd name="connsiteY308" fmla="*/ 5650995 h 5657306"/>
              <a:gd name="connsiteX309" fmla="*/ 1827242 w 4833822"/>
              <a:gd name="connsiteY309" fmla="*/ 5600822 h 5657306"/>
              <a:gd name="connsiteX310" fmla="*/ 1594295 w 4833822"/>
              <a:gd name="connsiteY310" fmla="*/ 5059670 h 5657306"/>
              <a:gd name="connsiteX311" fmla="*/ 1952673 w 4833822"/>
              <a:gd name="connsiteY311" fmla="*/ 4525682 h 5657306"/>
              <a:gd name="connsiteX312" fmla="*/ 2020761 w 4833822"/>
              <a:gd name="connsiteY312" fmla="*/ 4393082 h 5657306"/>
              <a:gd name="connsiteX313" fmla="*/ 1841575 w 4833822"/>
              <a:gd name="connsiteY313" fmla="*/ 4536433 h 5657306"/>
              <a:gd name="connsiteX314" fmla="*/ 884697 w 4833822"/>
              <a:gd name="connsiteY314" fmla="*/ 5281866 h 5657306"/>
              <a:gd name="connsiteX315" fmla="*/ 547826 w 4833822"/>
              <a:gd name="connsiteY315" fmla="*/ 5314119 h 5657306"/>
              <a:gd name="connsiteX316" fmla="*/ 357883 w 4833822"/>
              <a:gd name="connsiteY316" fmla="*/ 5256782 h 5657306"/>
              <a:gd name="connsiteX317" fmla="*/ 89095 w 4833822"/>
              <a:gd name="connsiteY317" fmla="*/ 4830305 h 5657306"/>
              <a:gd name="connsiteX318" fmla="*/ 46091 w 4833822"/>
              <a:gd name="connsiteY318" fmla="*/ 4479096 h 5657306"/>
              <a:gd name="connsiteX319" fmla="*/ 440310 w 4833822"/>
              <a:gd name="connsiteY319" fmla="*/ 3830428 h 5657306"/>
              <a:gd name="connsiteX320" fmla="*/ 1020884 w 4833822"/>
              <a:gd name="connsiteY320" fmla="*/ 3880601 h 5657306"/>
              <a:gd name="connsiteX321" fmla="*/ 798688 w 4833822"/>
              <a:gd name="connsiteY321" fmla="*/ 3708579 h 5657306"/>
              <a:gd name="connsiteX322" fmla="*/ 766435 w 4833822"/>
              <a:gd name="connsiteY322" fmla="*/ 3651236 h 5657306"/>
              <a:gd name="connsiteX323" fmla="*/ 838110 w 4833822"/>
              <a:gd name="connsiteY323" fmla="*/ 3629734 h 5657306"/>
              <a:gd name="connsiteX324" fmla="*/ 1060306 w 4833822"/>
              <a:gd name="connsiteY324" fmla="*/ 3722912 h 5657306"/>
              <a:gd name="connsiteX325" fmla="*/ 777186 w 4833822"/>
              <a:gd name="connsiteY325" fmla="*/ 3224764 h 5657306"/>
              <a:gd name="connsiteX326" fmla="*/ 723430 w 4833822"/>
              <a:gd name="connsiteY326" fmla="*/ 2690781 h 5657306"/>
              <a:gd name="connsiteX327" fmla="*/ 727012 w 4833822"/>
              <a:gd name="connsiteY327" fmla="*/ 1991940 h 5657306"/>
              <a:gd name="connsiteX328" fmla="*/ 762853 w 4833822"/>
              <a:gd name="connsiteY328" fmla="*/ 1859340 h 5657306"/>
              <a:gd name="connsiteX329" fmla="*/ 1017302 w 4833822"/>
              <a:gd name="connsiteY329" fmla="*/ 2160375 h 5657306"/>
              <a:gd name="connsiteX330" fmla="*/ 1139151 w 4833822"/>
              <a:gd name="connsiteY330" fmla="*/ 2199797 h 5657306"/>
              <a:gd name="connsiteX331" fmla="*/ 1110480 w 4833822"/>
              <a:gd name="connsiteY331" fmla="*/ 2088699 h 5657306"/>
              <a:gd name="connsiteX332" fmla="*/ 1135564 w 4833822"/>
              <a:gd name="connsiteY332" fmla="*/ 1199921 h 5657306"/>
              <a:gd name="connsiteX333" fmla="*/ 1493942 w 4833822"/>
              <a:gd name="connsiteY333" fmla="*/ 540501 h 5657306"/>
              <a:gd name="connsiteX334" fmla="*/ 1547703 w 4833822"/>
              <a:gd name="connsiteY334" fmla="*/ 486746 h 5657306"/>
              <a:gd name="connsiteX335" fmla="*/ 1597877 w 4833822"/>
              <a:gd name="connsiteY335" fmla="*/ 579924 h 5657306"/>
              <a:gd name="connsiteX336" fmla="*/ 2070940 w 4833822"/>
              <a:gd name="connsiteY336" fmla="*/ 1354023 h 5657306"/>
              <a:gd name="connsiteX337" fmla="*/ 1926239 w 4833822"/>
              <a:gd name="connsiteY337" fmla="*/ 615196 h 5657306"/>
              <a:gd name="connsiteX338" fmla="*/ 2356625 w 4833822"/>
              <a:gd name="connsiteY338" fmla="*/ 142517 h 5657306"/>
              <a:gd name="connsiteX339" fmla="*/ 2546201 w 4833822"/>
              <a:gd name="connsiteY339" fmla="*/ 116536 h 5657306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113822 w 4833822"/>
              <a:gd name="connsiteY285" fmla="*/ 1198065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054443 w 4833822"/>
              <a:gd name="connsiteY285" fmla="*/ 1376200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9573 h 5543222"/>
              <a:gd name="connsiteX1" fmla="*/ 2053020 w 4833822"/>
              <a:gd name="connsiteY1" fmla="*/ 5178533 h 5543222"/>
              <a:gd name="connsiteX2" fmla="*/ 1959837 w 4833822"/>
              <a:gd name="connsiteY2" fmla="*/ 5253791 h 5543222"/>
              <a:gd name="connsiteX3" fmla="*/ 2045851 w 4833822"/>
              <a:gd name="connsiteY3" fmla="*/ 5372058 h 5543222"/>
              <a:gd name="connsiteX4" fmla="*/ 2042269 w 4833822"/>
              <a:gd name="connsiteY4" fmla="*/ 5275293 h 5543222"/>
              <a:gd name="connsiteX5" fmla="*/ 2106775 w 4833822"/>
              <a:gd name="connsiteY5" fmla="*/ 5210786 h 5543222"/>
              <a:gd name="connsiteX6" fmla="*/ 2128277 w 4833822"/>
              <a:gd name="connsiteY6" fmla="*/ 5282462 h 5543222"/>
              <a:gd name="connsiteX7" fmla="*/ 2164118 w 4833822"/>
              <a:gd name="connsiteY7" fmla="*/ 5332635 h 5543222"/>
              <a:gd name="connsiteX8" fmla="*/ 2232206 w 4833822"/>
              <a:gd name="connsiteY8" fmla="*/ 5296800 h 5543222"/>
              <a:gd name="connsiteX9" fmla="*/ 2228624 w 4833822"/>
              <a:gd name="connsiteY9" fmla="*/ 5203617 h 5543222"/>
              <a:gd name="connsiteX10" fmla="*/ 2144854 w 4833822"/>
              <a:gd name="connsiteY10" fmla="*/ 5169573 h 5543222"/>
              <a:gd name="connsiteX11" fmla="*/ 2508163 w 4833822"/>
              <a:gd name="connsiteY11" fmla="*/ 5139111 h 5543222"/>
              <a:gd name="connsiteX12" fmla="*/ 2407811 w 4833822"/>
              <a:gd name="connsiteY12" fmla="*/ 5447321 h 5543222"/>
              <a:gd name="connsiteX13" fmla="*/ 2508163 w 4833822"/>
              <a:gd name="connsiteY13" fmla="*/ 5139111 h 5543222"/>
              <a:gd name="connsiteX14" fmla="*/ 2215080 w 4833822"/>
              <a:gd name="connsiteY14" fmla="*/ 5054576 h 5543222"/>
              <a:gd name="connsiteX15" fmla="*/ 2171282 w 4833822"/>
              <a:gd name="connsiteY15" fmla="*/ 5060266 h 5543222"/>
              <a:gd name="connsiteX16" fmla="*/ 2350473 w 4833822"/>
              <a:gd name="connsiteY16" fmla="*/ 5339805 h 5543222"/>
              <a:gd name="connsiteX17" fmla="*/ 2393478 w 4833822"/>
              <a:gd name="connsiteY17" fmla="*/ 5157031 h 5543222"/>
              <a:gd name="connsiteX18" fmla="*/ 2252871 w 4833822"/>
              <a:gd name="connsiteY18" fmla="*/ 5055731 h 5543222"/>
              <a:gd name="connsiteX19" fmla="*/ 2215080 w 4833822"/>
              <a:gd name="connsiteY19" fmla="*/ 5054576 h 5543222"/>
              <a:gd name="connsiteX20" fmla="*/ 3767359 w 4833822"/>
              <a:gd name="connsiteY20" fmla="*/ 4935618 h 5543222"/>
              <a:gd name="connsiteX21" fmla="*/ 3913003 w 4833822"/>
              <a:gd name="connsiteY21" fmla="*/ 5017261 h 5543222"/>
              <a:gd name="connsiteX22" fmla="*/ 3930923 w 4833822"/>
              <a:gd name="connsiteY22" fmla="*/ 5042350 h 5543222"/>
              <a:gd name="connsiteX23" fmla="*/ 3923759 w 4833822"/>
              <a:gd name="connsiteY23" fmla="*/ 5067435 h 5543222"/>
              <a:gd name="connsiteX24" fmla="*/ 3672890 w 4833822"/>
              <a:gd name="connsiteY24" fmla="*/ 5049514 h 5543222"/>
              <a:gd name="connsiteX25" fmla="*/ 3672890 w 4833822"/>
              <a:gd name="connsiteY25" fmla="*/ 4981425 h 5543222"/>
              <a:gd name="connsiteX26" fmla="*/ 3708731 w 4833822"/>
              <a:gd name="connsiteY26" fmla="*/ 4956336 h 5543222"/>
              <a:gd name="connsiteX27" fmla="*/ 3767359 w 4833822"/>
              <a:gd name="connsiteY27" fmla="*/ 4935618 h 5543222"/>
              <a:gd name="connsiteX28" fmla="*/ 3779366 w 4833822"/>
              <a:gd name="connsiteY28" fmla="*/ 4895807 h 5543222"/>
              <a:gd name="connsiteX29" fmla="*/ 3637059 w 4833822"/>
              <a:gd name="connsiteY29" fmla="*/ 4920502 h 5543222"/>
              <a:gd name="connsiteX30" fmla="*/ 3497289 w 4833822"/>
              <a:gd name="connsiteY30" fmla="*/ 5103270 h 5543222"/>
              <a:gd name="connsiteX31" fmla="*/ 3615557 w 4833822"/>
              <a:gd name="connsiteY31" fmla="*/ 5045933 h 5543222"/>
              <a:gd name="connsiteX32" fmla="*/ 3852086 w 4833822"/>
              <a:gd name="connsiteY32" fmla="*/ 5203617 h 5543222"/>
              <a:gd name="connsiteX33" fmla="*/ 3952433 w 4833822"/>
              <a:gd name="connsiteY33" fmla="*/ 5031595 h 5543222"/>
              <a:gd name="connsiteX34" fmla="*/ 3945496 w 4833822"/>
              <a:gd name="connsiteY34" fmla="*/ 5014790 h 5543222"/>
              <a:gd name="connsiteX35" fmla="*/ 3938093 w 4833822"/>
              <a:gd name="connsiteY35" fmla="*/ 5014790 h 5543222"/>
              <a:gd name="connsiteX36" fmla="*/ 3927341 w 4833822"/>
              <a:gd name="connsiteY36" fmla="*/ 5014790 h 5543222"/>
              <a:gd name="connsiteX37" fmla="*/ 3909418 w 4833822"/>
              <a:gd name="connsiteY37" fmla="*/ 5010083 h 5543222"/>
              <a:gd name="connsiteX38" fmla="*/ 3920171 w 4833822"/>
              <a:gd name="connsiteY38" fmla="*/ 5010083 h 5543222"/>
              <a:gd name="connsiteX39" fmla="*/ 3945252 w 4833822"/>
              <a:gd name="connsiteY39" fmla="*/ 5014200 h 5543222"/>
              <a:gd name="connsiteX40" fmla="*/ 3928739 w 4833822"/>
              <a:gd name="connsiteY40" fmla="*/ 4974200 h 5543222"/>
              <a:gd name="connsiteX41" fmla="*/ 3822967 w 4833822"/>
              <a:gd name="connsiteY41" fmla="*/ 4898102 h 5543222"/>
              <a:gd name="connsiteX42" fmla="*/ 3779366 w 4833822"/>
              <a:gd name="connsiteY42" fmla="*/ 4895807 h 5543222"/>
              <a:gd name="connsiteX43" fmla="*/ 4196131 w 4833822"/>
              <a:gd name="connsiteY43" fmla="*/ 4752061 h 5543222"/>
              <a:gd name="connsiteX44" fmla="*/ 4235548 w 4833822"/>
              <a:gd name="connsiteY44" fmla="*/ 4981426 h 5543222"/>
              <a:gd name="connsiteX45" fmla="*/ 4454163 w 4833822"/>
              <a:gd name="connsiteY45" fmla="*/ 4985008 h 5543222"/>
              <a:gd name="connsiteX46" fmla="*/ 4196131 w 4833822"/>
              <a:gd name="connsiteY46" fmla="*/ 4752061 h 5543222"/>
              <a:gd name="connsiteX47" fmla="*/ 1174995 w 4833822"/>
              <a:gd name="connsiteY47" fmla="*/ 4436683 h 5543222"/>
              <a:gd name="connsiteX48" fmla="*/ 1250253 w 4833822"/>
              <a:gd name="connsiteY48" fmla="*/ 4483275 h 5543222"/>
              <a:gd name="connsiteX49" fmla="*/ 1035224 w 4833822"/>
              <a:gd name="connsiteY49" fmla="*/ 4594368 h 5543222"/>
              <a:gd name="connsiteX50" fmla="*/ 981463 w 4833822"/>
              <a:gd name="connsiteY50" fmla="*/ 4569284 h 5543222"/>
              <a:gd name="connsiteX51" fmla="*/ 1174995 w 4833822"/>
              <a:gd name="connsiteY51" fmla="*/ 4436683 h 5543222"/>
              <a:gd name="connsiteX52" fmla="*/ 3960412 w 4833822"/>
              <a:gd name="connsiteY52" fmla="*/ 4407408 h 5543222"/>
              <a:gd name="connsiteX53" fmla="*/ 4095776 w 4833822"/>
              <a:gd name="connsiteY53" fmla="*/ 4465353 h 5543222"/>
              <a:gd name="connsiteX54" fmla="*/ 4052767 w 4833822"/>
              <a:gd name="connsiteY54" fmla="*/ 4494023 h 5543222"/>
              <a:gd name="connsiteX55" fmla="*/ 3852081 w 4833822"/>
              <a:gd name="connsiteY55" fmla="*/ 4461772 h 5543222"/>
              <a:gd name="connsiteX56" fmla="*/ 3859245 w 4833822"/>
              <a:gd name="connsiteY56" fmla="*/ 4425933 h 5543222"/>
              <a:gd name="connsiteX57" fmla="*/ 3917370 w 4833822"/>
              <a:gd name="connsiteY57" fmla="*/ 4408408 h 5543222"/>
              <a:gd name="connsiteX58" fmla="*/ 3960412 w 4833822"/>
              <a:gd name="connsiteY58" fmla="*/ 4407408 h 5543222"/>
              <a:gd name="connsiteX59" fmla="*/ 2177948 w 4833822"/>
              <a:gd name="connsiteY59" fmla="*/ 4313158 h 5543222"/>
              <a:gd name="connsiteX60" fmla="*/ 2146198 w 4833822"/>
              <a:gd name="connsiteY60" fmla="*/ 4336340 h 5543222"/>
              <a:gd name="connsiteX61" fmla="*/ 1680303 w 4833822"/>
              <a:gd name="connsiteY61" fmla="*/ 5035182 h 5543222"/>
              <a:gd name="connsiteX62" fmla="*/ 1762730 w 4833822"/>
              <a:gd name="connsiteY62" fmla="*/ 5397142 h 5543222"/>
              <a:gd name="connsiteX63" fmla="*/ 1802152 w 4833822"/>
              <a:gd name="connsiteY63" fmla="*/ 5117609 h 5543222"/>
              <a:gd name="connsiteX64" fmla="*/ 2081691 w 4833822"/>
              <a:gd name="connsiteY64" fmla="*/ 4959919 h 5543222"/>
              <a:gd name="connsiteX65" fmla="*/ 1845157 w 4833822"/>
              <a:gd name="connsiteY65" fmla="*/ 5042346 h 5543222"/>
              <a:gd name="connsiteX66" fmla="*/ 1744810 w 4833822"/>
              <a:gd name="connsiteY66" fmla="*/ 5013680 h 5543222"/>
              <a:gd name="connsiteX67" fmla="*/ 2060189 w 4833822"/>
              <a:gd name="connsiteY67" fmla="*/ 4859577 h 5543222"/>
              <a:gd name="connsiteX68" fmla="*/ 2178451 w 4833822"/>
              <a:gd name="connsiteY68" fmla="*/ 4798647 h 5543222"/>
              <a:gd name="connsiteX69" fmla="*/ 2293136 w 4833822"/>
              <a:gd name="connsiteY69" fmla="*/ 4332758 h 5543222"/>
              <a:gd name="connsiteX70" fmla="*/ 1999259 w 4833822"/>
              <a:gd name="connsiteY70" fmla="*/ 4748479 h 5543222"/>
              <a:gd name="connsiteX71" fmla="*/ 2196371 w 4833822"/>
              <a:gd name="connsiteY71" fmla="*/ 4318420 h 5543222"/>
              <a:gd name="connsiteX72" fmla="*/ 2177948 w 4833822"/>
              <a:gd name="connsiteY72" fmla="*/ 4313158 h 5543222"/>
              <a:gd name="connsiteX73" fmla="*/ 2511745 w 4833822"/>
              <a:gd name="connsiteY73" fmla="*/ 4300505 h 5543222"/>
              <a:gd name="connsiteX74" fmla="*/ 2482010 w 4833822"/>
              <a:gd name="connsiteY74" fmla="*/ 4528801 h 5543222"/>
              <a:gd name="connsiteX75" fmla="*/ 2486655 w 4833822"/>
              <a:gd name="connsiteY75" fmla="*/ 4594366 h 5543222"/>
              <a:gd name="connsiteX76" fmla="*/ 2514429 w 4833822"/>
              <a:gd name="connsiteY76" fmla="*/ 4610045 h 5543222"/>
              <a:gd name="connsiteX77" fmla="*/ 2526077 w 4833822"/>
              <a:gd name="connsiteY77" fmla="*/ 4633791 h 5543222"/>
              <a:gd name="connsiteX78" fmla="*/ 2486655 w 4833822"/>
              <a:gd name="connsiteY78" fmla="*/ 4594369 h 5543222"/>
              <a:gd name="connsiteX79" fmla="*/ 2486655 w 4833822"/>
              <a:gd name="connsiteY79" fmla="*/ 4594372 h 5543222"/>
              <a:gd name="connsiteX80" fmla="*/ 2440069 w 4833822"/>
              <a:gd name="connsiteY80" fmla="*/ 4870328 h 5543222"/>
              <a:gd name="connsiteX81" fmla="*/ 2375563 w 4833822"/>
              <a:gd name="connsiteY81" fmla="*/ 4433100 h 5543222"/>
              <a:gd name="connsiteX82" fmla="*/ 2296718 w 4833822"/>
              <a:gd name="connsiteY82" fmla="*/ 4802235 h 5543222"/>
              <a:gd name="connsiteX83" fmla="*/ 2429318 w 4833822"/>
              <a:gd name="connsiteY83" fmla="*/ 4924084 h 5543222"/>
              <a:gd name="connsiteX84" fmla="*/ 2493825 w 4833822"/>
              <a:gd name="connsiteY84" fmla="*/ 4823737 h 5543222"/>
              <a:gd name="connsiteX85" fmla="*/ 2529665 w 4833822"/>
              <a:gd name="connsiteY85" fmla="*/ 4633794 h 5543222"/>
              <a:gd name="connsiteX86" fmla="*/ 2511745 w 4833822"/>
              <a:gd name="connsiteY86" fmla="*/ 4300505 h 5543222"/>
              <a:gd name="connsiteX87" fmla="*/ 2808528 w 4833822"/>
              <a:gd name="connsiteY87" fmla="*/ 4298039 h 5543222"/>
              <a:gd name="connsiteX88" fmla="*/ 2784115 w 4833822"/>
              <a:gd name="connsiteY88" fmla="*/ 4311256 h 5543222"/>
              <a:gd name="connsiteX89" fmla="*/ 2798448 w 4833822"/>
              <a:gd name="connsiteY89" fmla="*/ 4386514 h 5543222"/>
              <a:gd name="connsiteX90" fmla="*/ 2880875 w 4833822"/>
              <a:gd name="connsiteY90" fmla="*/ 4501194 h 5543222"/>
              <a:gd name="connsiteX91" fmla="*/ 3142493 w 4833822"/>
              <a:gd name="connsiteY91" fmla="*/ 4830906 h 5543222"/>
              <a:gd name="connsiteX92" fmla="*/ 2891625 w 4833822"/>
              <a:gd name="connsiteY92" fmla="*/ 4666047 h 5543222"/>
              <a:gd name="connsiteX93" fmla="*/ 2683768 w 4833822"/>
              <a:gd name="connsiteY93" fmla="*/ 4422349 h 5543222"/>
              <a:gd name="connsiteX94" fmla="*/ 2651515 w 4833822"/>
              <a:gd name="connsiteY94" fmla="*/ 4447438 h 5543222"/>
              <a:gd name="connsiteX95" fmla="*/ 2866541 w 4833822"/>
              <a:gd name="connsiteY95" fmla="*/ 4691137 h 5543222"/>
              <a:gd name="connsiteX96" fmla="*/ 3389773 w 4833822"/>
              <a:gd name="connsiteY96" fmla="*/ 5289631 h 5543222"/>
              <a:gd name="connsiteX97" fmla="*/ 3637059 w 4833822"/>
              <a:gd name="connsiteY97" fmla="*/ 5332635 h 5543222"/>
              <a:gd name="connsiteX98" fmla="*/ 3246422 w 4833822"/>
              <a:gd name="connsiteY98" fmla="*/ 4963506 h 5543222"/>
              <a:gd name="connsiteX99" fmla="*/ 3400524 w 4833822"/>
              <a:gd name="connsiteY99" fmla="*/ 5013680 h 5543222"/>
              <a:gd name="connsiteX100" fmla="*/ 3336018 w 4833822"/>
              <a:gd name="connsiteY100" fmla="*/ 4866741 h 5543222"/>
              <a:gd name="connsiteX101" fmla="*/ 3095901 w 4833822"/>
              <a:gd name="connsiteY101" fmla="*/ 4605128 h 5543222"/>
              <a:gd name="connsiteX102" fmla="*/ 2862954 w 4833822"/>
              <a:gd name="connsiteY102" fmla="*/ 4336340 h 5543222"/>
              <a:gd name="connsiteX103" fmla="*/ 2808528 w 4833822"/>
              <a:gd name="connsiteY103" fmla="*/ 4298039 h 5543222"/>
              <a:gd name="connsiteX104" fmla="*/ 1587125 w 4833822"/>
              <a:gd name="connsiteY104" fmla="*/ 4253914 h 5543222"/>
              <a:gd name="connsiteX105" fmla="*/ 798688 w 4833822"/>
              <a:gd name="connsiteY105" fmla="*/ 4461777 h 5543222"/>
              <a:gd name="connsiteX106" fmla="*/ 780768 w 4833822"/>
              <a:gd name="connsiteY106" fmla="*/ 5085355 h 5543222"/>
              <a:gd name="connsiteX107" fmla="*/ 791519 w 4833822"/>
              <a:gd name="connsiteY107" fmla="*/ 4891831 h 5543222"/>
              <a:gd name="connsiteX108" fmla="*/ 709092 w 4833822"/>
              <a:gd name="connsiteY108" fmla="*/ 4529865 h 5543222"/>
              <a:gd name="connsiteX109" fmla="*/ 368634 w 4833822"/>
              <a:gd name="connsiteY109" fmla="*/ 4540616 h 5543222"/>
              <a:gd name="connsiteX110" fmla="*/ 332793 w 4833822"/>
              <a:gd name="connsiteY110" fmla="*/ 4565706 h 5543222"/>
              <a:gd name="connsiteX111" fmla="*/ 368634 w 4833822"/>
              <a:gd name="connsiteY111" fmla="*/ 4580039 h 5543222"/>
              <a:gd name="connsiteX112" fmla="*/ 350714 w 4833822"/>
              <a:gd name="connsiteY112" fmla="*/ 4881079 h 5543222"/>
              <a:gd name="connsiteX113" fmla="*/ 447479 w 4833822"/>
              <a:gd name="connsiteY113" fmla="*/ 4945586 h 5543222"/>
              <a:gd name="connsiteX114" fmla="*/ 486896 w 4833822"/>
              <a:gd name="connsiteY114" fmla="*/ 4845239 h 5543222"/>
              <a:gd name="connsiteX115" fmla="*/ 468981 w 4833822"/>
              <a:gd name="connsiteY115" fmla="*/ 4726972 h 5543222"/>
              <a:gd name="connsiteX116" fmla="*/ 372216 w 4833822"/>
              <a:gd name="connsiteY116" fmla="*/ 4834488 h 5543222"/>
              <a:gd name="connsiteX117" fmla="*/ 382967 w 4833822"/>
              <a:gd name="connsiteY117" fmla="*/ 4683967 h 5543222"/>
              <a:gd name="connsiteX118" fmla="*/ 497647 w 4833822"/>
              <a:gd name="connsiteY118" fmla="*/ 4644545 h 5543222"/>
              <a:gd name="connsiteX119" fmla="*/ 569323 w 4833822"/>
              <a:gd name="connsiteY119" fmla="*/ 4759230 h 5543222"/>
              <a:gd name="connsiteX120" fmla="*/ 580074 w 4833822"/>
              <a:gd name="connsiteY120" fmla="*/ 4970670 h 5543222"/>
              <a:gd name="connsiteX121" fmla="*/ 612332 w 4833822"/>
              <a:gd name="connsiteY121" fmla="*/ 4726972 h 5543222"/>
              <a:gd name="connsiteX122" fmla="*/ 497647 w 4833822"/>
              <a:gd name="connsiteY122" fmla="*/ 4494025 h 5543222"/>
              <a:gd name="connsiteX123" fmla="*/ 730594 w 4833822"/>
              <a:gd name="connsiteY123" fmla="*/ 4898994 h 5543222"/>
              <a:gd name="connsiteX124" fmla="*/ 547826 w 4833822"/>
              <a:gd name="connsiteY124" fmla="*/ 5063853 h 5543222"/>
              <a:gd name="connsiteX125" fmla="*/ 834528 w 4833822"/>
              <a:gd name="connsiteY125" fmla="*/ 5096106 h 5543222"/>
              <a:gd name="connsiteX126" fmla="*/ 1533370 w 4833822"/>
              <a:gd name="connsiteY126" fmla="*/ 4580039 h 5543222"/>
              <a:gd name="connsiteX127" fmla="*/ 1633712 w 4833822"/>
              <a:gd name="connsiteY127" fmla="*/ 4447438 h 5543222"/>
              <a:gd name="connsiteX128" fmla="*/ 1142733 w 4833822"/>
              <a:gd name="connsiteY128" fmla="*/ 4762812 h 5543222"/>
              <a:gd name="connsiteX129" fmla="*/ 1031635 w 4833822"/>
              <a:gd name="connsiteY129" fmla="*/ 4791484 h 5543222"/>
              <a:gd name="connsiteX130" fmla="*/ 1096142 w 4833822"/>
              <a:gd name="connsiteY130" fmla="*/ 4691137 h 5543222"/>
              <a:gd name="connsiteX131" fmla="*/ 1587125 w 4833822"/>
              <a:gd name="connsiteY131" fmla="*/ 4253914 h 5543222"/>
              <a:gd name="connsiteX132" fmla="*/ 3072607 w 4833822"/>
              <a:gd name="connsiteY132" fmla="*/ 4244954 h 5543222"/>
              <a:gd name="connsiteX133" fmla="*/ 2988391 w 4833822"/>
              <a:gd name="connsiteY133" fmla="*/ 4278998 h 5543222"/>
              <a:gd name="connsiteX134" fmla="*/ 3038564 w 4833822"/>
              <a:gd name="connsiteY134" fmla="*/ 4390096 h 5543222"/>
              <a:gd name="connsiteX135" fmla="*/ 3407693 w 4833822"/>
              <a:gd name="connsiteY135" fmla="*/ 4805817 h 5543222"/>
              <a:gd name="connsiteX136" fmla="*/ 3576134 w 4833822"/>
              <a:gd name="connsiteY136" fmla="*/ 4845239 h 5543222"/>
              <a:gd name="connsiteX137" fmla="*/ 4002606 w 4833822"/>
              <a:gd name="connsiteY137" fmla="*/ 4949168 h 5543222"/>
              <a:gd name="connsiteX138" fmla="*/ 4124455 w 4833822"/>
              <a:gd name="connsiteY138" fmla="*/ 5031595 h 5543222"/>
              <a:gd name="connsiteX139" fmla="*/ 3586885 w 4833822"/>
              <a:gd name="connsiteY139" fmla="*/ 4483274 h 5543222"/>
              <a:gd name="connsiteX140" fmla="*/ 3339600 w 4833822"/>
              <a:gd name="connsiteY140" fmla="*/ 4339922 h 5543222"/>
              <a:gd name="connsiteX141" fmla="*/ 3551045 w 4833822"/>
              <a:gd name="connsiteY141" fmla="*/ 4515532 h 5543222"/>
              <a:gd name="connsiteX142" fmla="*/ 3658561 w 4833822"/>
              <a:gd name="connsiteY142" fmla="*/ 4698306 h 5543222"/>
              <a:gd name="connsiteX143" fmla="*/ 3536712 w 4833822"/>
              <a:gd name="connsiteY143" fmla="*/ 4623043 h 5543222"/>
              <a:gd name="connsiteX144" fmla="*/ 3167577 w 4833822"/>
              <a:gd name="connsiteY144" fmla="*/ 4286167 h 5543222"/>
              <a:gd name="connsiteX145" fmla="*/ 3072607 w 4833822"/>
              <a:gd name="connsiteY145" fmla="*/ 4244954 h 5543222"/>
              <a:gd name="connsiteX146" fmla="*/ 1497530 w 4833822"/>
              <a:gd name="connsiteY146" fmla="*/ 4157154 h 5543222"/>
              <a:gd name="connsiteX147" fmla="*/ 644585 w 4833822"/>
              <a:gd name="connsiteY147" fmla="*/ 4282585 h 5543222"/>
              <a:gd name="connsiteX148" fmla="*/ 404469 w 4833822"/>
              <a:gd name="connsiteY148" fmla="*/ 4357842 h 5543222"/>
              <a:gd name="connsiteX149" fmla="*/ 218113 w 4833822"/>
              <a:gd name="connsiteY149" fmla="*/ 4511945 h 5543222"/>
              <a:gd name="connsiteX150" fmla="*/ 347132 w 4833822"/>
              <a:gd name="connsiteY150" fmla="*/ 5031595 h 5543222"/>
              <a:gd name="connsiteX151" fmla="*/ 218113 w 4833822"/>
              <a:gd name="connsiteY151" fmla="*/ 4666047 h 5543222"/>
              <a:gd name="connsiteX152" fmla="*/ 289789 w 4833822"/>
              <a:gd name="connsiteY152" fmla="*/ 4558536 h 5543222"/>
              <a:gd name="connsiteX153" fmla="*/ 271869 w 4833822"/>
              <a:gd name="connsiteY153" fmla="*/ 4544203 h 5543222"/>
              <a:gd name="connsiteX154" fmla="*/ 304127 w 4833822"/>
              <a:gd name="connsiteY154" fmla="*/ 4451020 h 5543222"/>
              <a:gd name="connsiteX155" fmla="*/ 400887 w 4833822"/>
              <a:gd name="connsiteY155" fmla="*/ 4368594 h 5543222"/>
              <a:gd name="connsiteX156" fmla="*/ 404469 w 4833822"/>
              <a:gd name="connsiteY156" fmla="*/ 4361424 h 5543222"/>
              <a:gd name="connsiteX157" fmla="*/ 408056 w 4833822"/>
              <a:gd name="connsiteY157" fmla="*/ 4361424 h 5543222"/>
              <a:gd name="connsiteX158" fmla="*/ 569323 w 4833822"/>
              <a:gd name="connsiteY158" fmla="*/ 4318420 h 5543222"/>
              <a:gd name="connsiteX159" fmla="*/ 777186 w 4833822"/>
              <a:gd name="connsiteY159" fmla="*/ 4429518 h 5543222"/>
              <a:gd name="connsiteX160" fmla="*/ 1250249 w 4833822"/>
              <a:gd name="connsiteY160" fmla="*/ 4261077 h 5543222"/>
              <a:gd name="connsiteX161" fmla="*/ 1497530 w 4833822"/>
              <a:gd name="connsiteY161" fmla="*/ 4157154 h 5543222"/>
              <a:gd name="connsiteX162" fmla="*/ 3393360 w 4833822"/>
              <a:gd name="connsiteY162" fmla="*/ 4116384 h 5543222"/>
              <a:gd name="connsiteX163" fmla="*/ 3271511 w 4833822"/>
              <a:gd name="connsiteY163" fmla="*/ 4153567 h 5543222"/>
              <a:gd name="connsiteX164" fmla="*/ 3486538 w 4833822"/>
              <a:gd name="connsiteY164" fmla="*/ 4282585 h 5543222"/>
              <a:gd name="connsiteX165" fmla="*/ 4092197 w 4833822"/>
              <a:gd name="connsiteY165" fmla="*/ 4615879 h 5543222"/>
              <a:gd name="connsiteX166" fmla="*/ 3873588 w 4833822"/>
              <a:gd name="connsiteY166" fmla="*/ 4615879 h 5543222"/>
              <a:gd name="connsiteX167" fmla="*/ 4002606 w 4833822"/>
              <a:gd name="connsiteY167" fmla="*/ 4744892 h 5543222"/>
              <a:gd name="connsiteX168" fmla="*/ 4106535 w 4833822"/>
              <a:gd name="connsiteY168" fmla="*/ 4716221 h 5543222"/>
              <a:gd name="connsiteX169" fmla="*/ 4325144 w 4833822"/>
              <a:gd name="connsiteY169" fmla="*/ 4390096 h 5543222"/>
              <a:gd name="connsiteX170" fmla="*/ 4038441 w 4833822"/>
              <a:gd name="connsiteY170" fmla="*/ 4300505 h 5543222"/>
              <a:gd name="connsiteX171" fmla="*/ 3624178 w 4833822"/>
              <a:gd name="connsiteY171" fmla="*/ 4286893 h 5543222"/>
              <a:gd name="connsiteX172" fmla="*/ 3486739 w 4833822"/>
              <a:gd name="connsiteY172" fmla="*/ 4261114 h 5543222"/>
              <a:gd name="connsiteX173" fmla="*/ 3486739 w 4833822"/>
              <a:gd name="connsiteY173" fmla="*/ 4265109 h 5543222"/>
              <a:gd name="connsiteX174" fmla="*/ 3485394 w 4833822"/>
              <a:gd name="connsiteY174" fmla="*/ 4262420 h 5543222"/>
              <a:gd name="connsiteX175" fmla="*/ 3486706 w 4833822"/>
              <a:gd name="connsiteY175" fmla="*/ 4261108 h 5543222"/>
              <a:gd name="connsiteX176" fmla="*/ 3486538 w 4833822"/>
              <a:gd name="connsiteY176" fmla="*/ 4261077 h 5543222"/>
              <a:gd name="connsiteX177" fmla="*/ 3543876 w 4833822"/>
              <a:gd name="connsiteY177" fmla="*/ 4200153 h 5543222"/>
              <a:gd name="connsiteX178" fmla="*/ 4518674 w 4833822"/>
              <a:gd name="connsiteY178" fmla="*/ 4347091 h 5543222"/>
              <a:gd name="connsiteX179" fmla="*/ 4328731 w 4833822"/>
              <a:gd name="connsiteY179" fmla="*/ 4544203 h 5543222"/>
              <a:gd name="connsiteX180" fmla="*/ 4457745 w 4833822"/>
              <a:gd name="connsiteY180" fmla="*/ 4472522 h 5543222"/>
              <a:gd name="connsiteX181" fmla="*/ 4579599 w 4833822"/>
              <a:gd name="connsiteY181" fmla="*/ 4465359 h 5543222"/>
              <a:gd name="connsiteX182" fmla="*/ 4500754 w 4833822"/>
              <a:gd name="connsiteY182" fmla="*/ 4544203 h 5543222"/>
              <a:gd name="connsiteX183" fmla="*/ 4314393 w 4833822"/>
              <a:gd name="connsiteY183" fmla="*/ 4777151 h 5543222"/>
              <a:gd name="connsiteX184" fmla="*/ 4346651 w 4833822"/>
              <a:gd name="connsiteY184" fmla="*/ 4841657 h 5543222"/>
              <a:gd name="connsiteX185" fmla="*/ 4403989 w 4833822"/>
              <a:gd name="connsiteY185" fmla="*/ 4791484 h 5543222"/>
              <a:gd name="connsiteX186" fmla="*/ 4482833 w 4833822"/>
              <a:gd name="connsiteY186" fmla="*/ 4601541 h 5543222"/>
              <a:gd name="connsiteX187" fmla="*/ 4590350 w 4833822"/>
              <a:gd name="connsiteY187" fmla="*/ 4580039 h 5543222"/>
              <a:gd name="connsiteX188" fmla="*/ 4608265 w 4833822"/>
              <a:gd name="connsiteY188" fmla="*/ 4662465 h 5543222"/>
              <a:gd name="connsiteX189" fmla="*/ 4608265 w 4833822"/>
              <a:gd name="connsiteY189" fmla="*/ 4666047 h 5543222"/>
              <a:gd name="connsiteX190" fmla="*/ 4421909 w 4833822"/>
              <a:gd name="connsiteY190" fmla="*/ 4877492 h 5543222"/>
              <a:gd name="connsiteX191" fmla="*/ 4608265 w 4833822"/>
              <a:gd name="connsiteY191" fmla="*/ 4666047 h 5543222"/>
              <a:gd name="connsiteX192" fmla="*/ 4611852 w 4833822"/>
              <a:gd name="connsiteY192" fmla="*/ 4662465 h 5543222"/>
              <a:gd name="connsiteX193" fmla="*/ 4611852 w 4833822"/>
              <a:gd name="connsiteY193" fmla="*/ 4658883 h 5543222"/>
              <a:gd name="connsiteX194" fmla="*/ 4694279 w 4833822"/>
              <a:gd name="connsiteY194" fmla="*/ 4644545 h 5543222"/>
              <a:gd name="connsiteX195" fmla="*/ 4651275 w 4833822"/>
              <a:gd name="connsiteY195" fmla="*/ 4468941 h 5543222"/>
              <a:gd name="connsiteX196" fmla="*/ 4572429 w 4833822"/>
              <a:gd name="connsiteY196" fmla="*/ 4350673 h 5543222"/>
              <a:gd name="connsiteX197" fmla="*/ 4583181 w 4833822"/>
              <a:gd name="connsiteY197" fmla="*/ 4257496 h 5543222"/>
              <a:gd name="connsiteX198" fmla="*/ 4436247 w 4833822"/>
              <a:gd name="connsiteY198" fmla="*/ 4210909 h 5543222"/>
              <a:gd name="connsiteX199" fmla="*/ 3504459 w 4833822"/>
              <a:gd name="connsiteY199" fmla="*/ 4124895 h 5543222"/>
              <a:gd name="connsiteX200" fmla="*/ 3393360 w 4833822"/>
              <a:gd name="connsiteY200" fmla="*/ 4116384 h 5543222"/>
              <a:gd name="connsiteX201" fmla="*/ 655337 w 4833822"/>
              <a:gd name="connsiteY201" fmla="*/ 3985126 h 5543222"/>
              <a:gd name="connsiteX202" fmla="*/ 637416 w 4833822"/>
              <a:gd name="connsiteY202" fmla="*/ 4042469 h 5543222"/>
              <a:gd name="connsiteX203" fmla="*/ 863200 w 4833822"/>
              <a:gd name="connsiteY203" fmla="*/ 4146398 h 5543222"/>
              <a:gd name="connsiteX204" fmla="*/ 734181 w 4833822"/>
              <a:gd name="connsiteY204" fmla="*/ 4006633 h 5543222"/>
              <a:gd name="connsiteX205" fmla="*/ 655337 w 4833822"/>
              <a:gd name="connsiteY205" fmla="*/ 3985126 h 5543222"/>
              <a:gd name="connsiteX206" fmla="*/ 465399 w 4833822"/>
              <a:gd name="connsiteY206" fmla="*/ 3945709 h 5543222"/>
              <a:gd name="connsiteX207" fmla="*/ 465399 w 4833822"/>
              <a:gd name="connsiteY207" fmla="*/ 4146398 h 5543222"/>
              <a:gd name="connsiteX208" fmla="*/ 501234 w 4833822"/>
              <a:gd name="connsiteY208" fmla="*/ 4203740 h 5543222"/>
              <a:gd name="connsiteX209" fmla="*/ 554990 w 4833822"/>
              <a:gd name="connsiteY209" fmla="*/ 4149985 h 5543222"/>
              <a:gd name="connsiteX210" fmla="*/ 465399 w 4833822"/>
              <a:gd name="connsiteY210" fmla="*/ 3945709 h 5543222"/>
              <a:gd name="connsiteX211" fmla="*/ 4325169 w 4833822"/>
              <a:gd name="connsiteY211" fmla="*/ 3864812 h 5543222"/>
              <a:gd name="connsiteX212" fmla="*/ 3959602 w 4833822"/>
              <a:gd name="connsiteY212" fmla="*/ 4071140 h 5543222"/>
              <a:gd name="connsiteX213" fmla="*/ 4360985 w 4833822"/>
              <a:gd name="connsiteY213" fmla="*/ 3981544 h 5543222"/>
              <a:gd name="connsiteX214" fmla="*/ 4278558 w 4833822"/>
              <a:gd name="connsiteY214" fmla="*/ 4092642 h 5543222"/>
              <a:gd name="connsiteX215" fmla="*/ 4454163 w 4833822"/>
              <a:gd name="connsiteY215" fmla="*/ 4046051 h 5543222"/>
              <a:gd name="connsiteX216" fmla="*/ 4368153 w 4833822"/>
              <a:gd name="connsiteY216" fmla="*/ 3870446 h 5543222"/>
              <a:gd name="connsiteX217" fmla="*/ 4325169 w 4833822"/>
              <a:gd name="connsiteY217" fmla="*/ 3864812 h 5543222"/>
              <a:gd name="connsiteX218" fmla="*/ 4156709 w 4833822"/>
              <a:gd name="connsiteY218" fmla="*/ 3831024 h 5543222"/>
              <a:gd name="connsiteX219" fmla="*/ 3748157 w 4833822"/>
              <a:gd name="connsiteY219" fmla="*/ 3913450 h 5543222"/>
              <a:gd name="connsiteX220" fmla="*/ 3529543 w 4833822"/>
              <a:gd name="connsiteY220" fmla="*/ 4035299 h 5543222"/>
              <a:gd name="connsiteX221" fmla="*/ 3805494 w 4833822"/>
              <a:gd name="connsiteY221" fmla="*/ 3938540 h 5543222"/>
              <a:gd name="connsiteX222" fmla="*/ 4156709 w 4833822"/>
              <a:gd name="connsiteY222" fmla="*/ 3831024 h 5543222"/>
              <a:gd name="connsiteX223" fmla="*/ 399937 w 4833822"/>
              <a:gd name="connsiteY223" fmla="*/ 3787236 h 5543222"/>
              <a:gd name="connsiteX224" fmla="*/ 210944 w 4833822"/>
              <a:gd name="connsiteY224" fmla="*/ 3866864 h 5543222"/>
              <a:gd name="connsiteX225" fmla="*/ 124936 w 4833822"/>
              <a:gd name="connsiteY225" fmla="*/ 4010215 h 5543222"/>
              <a:gd name="connsiteX226" fmla="*/ 275451 w 4833822"/>
              <a:gd name="connsiteY226" fmla="*/ 4003046 h 5543222"/>
              <a:gd name="connsiteX227" fmla="*/ 304127 w 4833822"/>
              <a:gd name="connsiteY227" fmla="*/ 4020966 h 5543222"/>
              <a:gd name="connsiteX228" fmla="*/ 271869 w 4833822"/>
              <a:gd name="connsiteY228" fmla="*/ 4257496 h 5543222"/>
              <a:gd name="connsiteX229" fmla="*/ 311291 w 4833822"/>
              <a:gd name="connsiteY229" fmla="*/ 4099811 h 5543222"/>
              <a:gd name="connsiteX230" fmla="*/ 243203 w 4833822"/>
              <a:gd name="connsiteY230" fmla="*/ 3891948 h 5543222"/>
              <a:gd name="connsiteX231" fmla="*/ 1214409 w 4833822"/>
              <a:gd name="connsiteY231" fmla="*/ 3870446 h 5543222"/>
              <a:gd name="connsiteX232" fmla="*/ 465399 w 4833822"/>
              <a:gd name="connsiteY232" fmla="*/ 3788019 h 5543222"/>
              <a:gd name="connsiteX233" fmla="*/ 399937 w 4833822"/>
              <a:gd name="connsiteY233" fmla="*/ 3787236 h 5543222"/>
              <a:gd name="connsiteX234" fmla="*/ 2524908 w 4833822"/>
              <a:gd name="connsiteY234" fmla="*/ 2652937 h 5543222"/>
              <a:gd name="connsiteX235" fmla="*/ 2732856 w 4833822"/>
              <a:gd name="connsiteY235" fmla="*/ 3294856 h 5543222"/>
              <a:gd name="connsiteX236" fmla="*/ 2775802 w 4833822"/>
              <a:gd name="connsiteY236" fmla="*/ 3364925 h 5543222"/>
              <a:gd name="connsiteX237" fmla="*/ 2823267 w 4833822"/>
              <a:gd name="connsiteY237" fmla="*/ 3288075 h 5543222"/>
              <a:gd name="connsiteX238" fmla="*/ 2879774 w 4833822"/>
              <a:gd name="connsiteY238" fmla="*/ 3077869 h 5543222"/>
              <a:gd name="connsiteX239" fmla="*/ 2920458 w 4833822"/>
              <a:gd name="connsiteY239" fmla="*/ 3611294 h 5543222"/>
              <a:gd name="connsiteX240" fmla="*/ 3132925 w 4833822"/>
              <a:gd name="connsiteY240" fmla="*/ 3552527 h 5543222"/>
              <a:gd name="connsiteX241" fmla="*/ 2879774 w 4833822"/>
              <a:gd name="connsiteY241" fmla="*/ 3927735 h 5543222"/>
              <a:gd name="connsiteX242" fmla="*/ 2131619 w 4833822"/>
              <a:gd name="connsiteY242" fmla="*/ 3875749 h 5543222"/>
              <a:gd name="connsiteX243" fmla="*/ 1894289 w 4833822"/>
              <a:gd name="connsiteY243" fmla="*/ 3525405 h 5543222"/>
              <a:gd name="connsiteX244" fmla="*/ 2075111 w 4833822"/>
              <a:gd name="connsiteY244" fmla="*/ 3613556 h 5543222"/>
              <a:gd name="connsiteX245" fmla="*/ 2086414 w 4833822"/>
              <a:gd name="connsiteY245" fmla="*/ 3098211 h 5543222"/>
              <a:gd name="connsiteX246" fmla="*/ 2163263 w 4833822"/>
              <a:gd name="connsiteY246" fmla="*/ 3242870 h 5543222"/>
              <a:gd name="connsiteX247" fmla="*/ 2224289 w 4833822"/>
              <a:gd name="connsiteY247" fmla="*/ 3288075 h 5543222"/>
              <a:gd name="connsiteX248" fmla="*/ 2242372 w 4833822"/>
              <a:gd name="connsiteY248" fmla="*/ 3224787 h 5543222"/>
              <a:gd name="connsiteX249" fmla="*/ 2524908 w 4833822"/>
              <a:gd name="connsiteY249" fmla="*/ 2652937 h 5543222"/>
              <a:gd name="connsiteX250" fmla="*/ 2540406 w 4833822"/>
              <a:gd name="connsiteY250" fmla="*/ 1845596 h 5543222"/>
              <a:gd name="connsiteX251" fmla="*/ 2092432 w 4833822"/>
              <a:gd name="connsiteY251" fmla="*/ 2752293 h 5543222"/>
              <a:gd name="connsiteX252" fmla="*/ 2063761 w 4833822"/>
              <a:gd name="connsiteY252" fmla="*/ 2852640 h 5543222"/>
              <a:gd name="connsiteX253" fmla="*/ 1967001 w 4833822"/>
              <a:gd name="connsiteY253" fmla="*/ 2780964 h 5543222"/>
              <a:gd name="connsiteX254" fmla="*/ 1845152 w 4833822"/>
              <a:gd name="connsiteY254" fmla="*/ 2551600 h 5543222"/>
              <a:gd name="connsiteX255" fmla="*/ 1827232 w 4833822"/>
              <a:gd name="connsiteY255" fmla="*/ 3368707 h 5543222"/>
              <a:gd name="connsiteX256" fmla="*/ 1540529 w 4833822"/>
              <a:gd name="connsiteY256" fmla="*/ 3228938 h 5543222"/>
              <a:gd name="connsiteX257" fmla="*/ 1916828 w 4833822"/>
              <a:gd name="connsiteY257" fmla="*/ 3784427 h 5543222"/>
              <a:gd name="connsiteX258" fmla="*/ 3103066 w 4833822"/>
              <a:gd name="connsiteY258" fmla="*/ 3866854 h 5543222"/>
              <a:gd name="connsiteX259" fmla="*/ 3504448 w 4833822"/>
              <a:gd name="connsiteY259" fmla="*/ 3271942 h 5543222"/>
              <a:gd name="connsiteX260" fmla="*/ 3167572 w 4833822"/>
              <a:gd name="connsiteY260" fmla="*/ 3365120 h 5543222"/>
              <a:gd name="connsiteX261" fmla="*/ 3103066 w 4833822"/>
              <a:gd name="connsiteY261" fmla="*/ 2519346 h 5543222"/>
              <a:gd name="connsiteX262" fmla="*/ 3013470 w 4833822"/>
              <a:gd name="connsiteY262" fmla="*/ 2852640 h 5543222"/>
              <a:gd name="connsiteX263" fmla="*/ 2938212 w 4833822"/>
              <a:gd name="connsiteY263" fmla="*/ 2974489 h 5543222"/>
              <a:gd name="connsiteX264" fmla="*/ 2870119 w 4833822"/>
              <a:gd name="connsiteY264" fmla="*/ 2863391 h 5543222"/>
              <a:gd name="connsiteX265" fmla="*/ 2540406 w 4833822"/>
              <a:gd name="connsiteY265" fmla="*/ 1845596 h 5543222"/>
              <a:gd name="connsiteX266" fmla="*/ 357884 w 4833822"/>
              <a:gd name="connsiteY266" fmla="*/ 1773925 h 5543222"/>
              <a:gd name="connsiteX267" fmla="*/ 422396 w 4833822"/>
              <a:gd name="connsiteY267" fmla="*/ 1856352 h 5543222"/>
              <a:gd name="connsiteX268" fmla="*/ 522738 w 4833822"/>
              <a:gd name="connsiteY268" fmla="*/ 2358083 h 5543222"/>
              <a:gd name="connsiteX269" fmla="*/ 490485 w 4833822"/>
              <a:gd name="connsiteY269" fmla="*/ 2497853 h 5543222"/>
              <a:gd name="connsiteX270" fmla="*/ 386555 w 4833822"/>
              <a:gd name="connsiteY270" fmla="*/ 2397506 h 5543222"/>
              <a:gd name="connsiteX271" fmla="*/ 286208 w 4833822"/>
              <a:gd name="connsiteY271" fmla="*/ 1856352 h 5543222"/>
              <a:gd name="connsiteX272" fmla="*/ 357884 w 4833822"/>
              <a:gd name="connsiteY272" fmla="*/ 1773925 h 5543222"/>
              <a:gd name="connsiteX273" fmla="*/ 4036204 w 4833822"/>
              <a:gd name="connsiteY273" fmla="*/ 356534 h 5543222"/>
              <a:gd name="connsiteX274" fmla="*/ 4110123 w 4833822"/>
              <a:gd name="connsiteY274" fmla="*/ 419249 h 5543222"/>
              <a:gd name="connsiteX275" fmla="*/ 4063531 w 4833822"/>
              <a:gd name="connsiteY275" fmla="*/ 1229193 h 5543222"/>
              <a:gd name="connsiteX276" fmla="*/ 3938100 w 4833822"/>
              <a:gd name="connsiteY276" fmla="*/ 917399 h 5543222"/>
              <a:gd name="connsiteX277" fmla="*/ 3970353 w 4833822"/>
              <a:gd name="connsiteY277" fmla="*/ 422836 h 5543222"/>
              <a:gd name="connsiteX278" fmla="*/ 4036204 w 4833822"/>
              <a:gd name="connsiteY278" fmla="*/ 356534 h 5543222"/>
              <a:gd name="connsiteX279" fmla="*/ 915320 w 4833822"/>
              <a:gd name="connsiteY279" fmla="*/ 98105 h 5543222"/>
              <a:gd name="connsiteX280" fmla="*/ 1020430 w 4833822"/>
              <a:gd name="connsiteY280" fmla="*/ 778867 h 5543222"/>
              <a:gd name="connsiteX281" fmla="*/ 811383 w 4833822"/>
              <a:gd name="connsiteY281" fmla="*/ 739281 h 5543222"/>
              <a:gd name="connsiteX282" fmla="*/ 915320 w 4833822"/>
              <a:gd name="connsiteY282" fmla="*/ 98105 h 5543222"/>
              <a:gd name="connsiteX283" fmla="*/ 2546201 w 4833822"/>
              <a:gd name="connsiteY283" fmla="*/ 2452 h 5543222"/>
              <a:gd name="connsiteX284" fmla="*/ 3047525 w 4833822"/>
              <a:gd name="connsiteY284" fmla="*/ 704850 h 5543222"/>
              <a:gd name="connsiteX285" fmla="*/ 3054443 w 4833822"/>
              <a:gd name="connsiteY285" fmla="*/ 1378652 h 5543222"/>
              <a:gd name="connsiteX286" fmla="*/ 3282263 w 4833822"/>
              <a:gd name="connsiteY286" fmla="*/ 519595 h 5543222"/>
              <a:gd name="connsiteX287" fmla="*/ 3257173 w 4833822"/>
              <a:gd name="connsiteY287" fmla="*/ 379826 h 5543222"/>
              <a:gd name="connsiteX288" fmla="*/ 3278681 w 4833822"/>
              <a:gd name="connsiteY288" fmla="*/ 290230 h 5543222"/>
              <a:gd name="connsiteX289" fmla="*/ 3361107 w 4833822"/>
              <a:gd name="connsiteY289" fmla="*/ 347573 h 5543222"/>
              <a:gd name="connsiteX290" fmla="*/ 3884339 w 4833822"/>
              <a:gd name="connsiteY290" fmla="*/ 1659243 h 5543222"/>
              <a:gd name="connsiteX291" fmla="*/ 3776823 w 4833822"/>
              <a:gd name="connsiteY291" fmla="*/ 2279238 h 5543222"/>
              <a:gd name="connsiteX292" fmla="*/ 4002606 w 4833822"/>
              <a:gd name="connsiteY292" fmla="*/ 2060629 h 5543222"/>
              <a:gd name="connsiteX293" fmla="*/ 4059943 w 4833822"/>
              <a:gd name="connsiteY293" fmla="*/ 1996118 h 5543222"/>
              <a:gd name="connsiteX294" fmla="*/ 4117286 w 4833822"/>
              <a:gd name="connsiteY294" fmla="*/ 2071380 h 5543222"/>
              <a:gd name="connsiteX295" fmla="*/ 4131625 w 4833822"/>
              <a:gd name="connsiteY295" fmla="*/ 2884902 h 5543222"/>
              <a:gd name="connsiteX296" fmla="*/ 3755321 w 4833822"/>
              <a:gd name="connsiteY296" fmla="*/ 3716344 h 5543222"/>
              <a:gd name="connsiteX297" fmla="*/ 3723067 w 4833822"/>
              <a:gd name="connsiteY297" fmla="*/ 3791601 h 5543222"/>
              <a:gd name="connsiteX298" fmla="*/ 4099366 w 4833822"/>
              <a:gd name="connsiteY298" fmla="*/ 3730677 h 5543222"/>
              <a:gd name="connsiteX299" fmla="*/ 4550927 w 4833822"/>
              <a:gd name="connsiteY299" fmla="*/ 4081891 h 5543222"/>
              <a:gd name="connsiteX300" fmla="*/ 4604683 w 4833822"/>
              <a:gd name="connsiteY300" fmla="*/ 4182238 h 5543222"/>
              <a:gd name="connsiteX301" fmla="*/ 4576011 w 4833822"/>
              <a:gd name="connsiteY301" fmla="*/ 5024431 h 5543222"/>
              <a:gd name="connsiteX302" fmla="*/ 4432660 w 4833822"/>
              <a:gd name="connsiteY302" fmla="*/ 5085355 h 5543222"/>
              <a:gd name="connsiteX303" fmla="*/ 3999019 w 4833822"/>
              <a:gd name="connsiteY303" fmla="*/ 5318302 h 5543222"/>
              <a:gd name="connsiteX304" fmla="*/ 3192667 w 4833822"/>
              <a:gd name="connsiteY304" fmla="*/ 5250209 h 5543222"/>
              <a:gd name="connsiteX305" fmla="*/ 2662265 w 4833822"/>
              <a:gd name="connsiteY305" fmla="*/ 4619461 h 5543222"/>
              <a:gd name="connsiteX306" fmla="*/ 2680186 w 4833822"/>
              <a:gd name="connsiteY306" fmla="*/ 4938417 h 5543222"/>
              <a:gd name="connsiteX307" fmla="*/ 2655096 w 4833822"/>
              <a:gd name="connsiteY307" fmla="*/ 5250209 h 5543222"/>
              <a:gd name="connsiteX308" fmla="*/ 2063771 w 4833822"/>
              <a:gd name="connsiteY308" fmla="*/ 5536911 h 5543222"/>
              <a:gd name="connsiteX309" fmla="*/ 1827242 w 4833822"/>
              <a:gd name="connsiteY309" fmla="*/ 5486738 h 5543222"/>
              <a:gd name="connsiteX310" fmla="*/ 1594295 w 4833822"/>
              <a:gd name="connsiteY310" fmla="*/ 4945586 h 5543222"/>
              <a:gd name="connsiteX311" fmla="*/ 1952673 w 4833822"/>
              <a:gd name="connsiteY311" fmla="*/ 4411598 h 5543222"/>
              <a:gd name="connsiteX312" fmla="*/ 2020761 w 4833822"/>
              <a:gd name="connsiteY312" fmla="*/ 4278998 h 5543222"/>
              <a:gd name="connsiteX313" fmla="*/ 1841575 w 4833822"/>
              <a:gd name="connsiteY313" fmla="*/ 4422349 h 5543222"/>
              <a:gd name="connsiteX314" fmla="*/ 884697 w 4833822"/>
              <a:gd name="connsiteY314" fmla="*/ 5167782 h 5543222"/>
              <a:gd name="connsiteX315" fmla="*/ 547826 w 4833822"/>
              <a:gd name="connsiteY315" fmla="*/ 5200035 h 5543222"/>
              <a:gd name="connsiteX316" fmla="*/ 357883 w 4833822"/>
              <a:gd name="connsiteY316" fmla="*/ 5142698 h 5543222"/>
              <a:gd name="connsiteX317" fmla="*/ 89095 w 4833822"/>
              <a:gd name="connsiteY317" fmla="*/ 4716221 h 5543222"/>
              <a:gd name="connsiteX318" fmla="*/ 46091 w 4833822"/>
              <a:gd name="connsiteY318" fmla="*/ 4365012 h 5543222"/>
              <a:gd name="connsiteX319" fmla="*/ 440310 w 4833822"/>
              <a:gd name="connsiteY319" fmla="*/ 3716344 h 5543222"/>
              <a:gd name="connsiteX320" fmla="*/ 1020884 w 4833822"/>
              <a:gd name="connsiteY320" fmla="*/ 3766517 h 5543222"/>
              <a:gd name="connsiteX321" fmla="*/ 798688 w 4833822"/>
              <a:gd name="connsiteY321" fmla="*/ 3594495 h 5543222"/>
              <a:gd name="connsiteX322" fmla="*/ 766435 w 4833822"/>
              <a:gd name="connsiteY322" fmla="*/ 3537152 h 5543222"/>
              <a:gd name="connsiteX323" fmla="*/ 838110 w 4833822"/>
              <a:gd name="connsiteY323" fmla="*/ 3515650 h 5543222"/>
              <a:gd name="connsiteX324" fmla="*/ 1060306 w 4833822"/>
              <a:gd name="connsiteY324" fmla="*/ 3608828 h 5543222"/>
              <a:gd name="connsiteX325" fmla="*/ 777186 w 4833822"/>
              <a:gd name="connsiteY325" fmla="*/ 3110680 h 5543222"/>
              <a:gd name="connsiteX326" fmla="*/ 723430 w 4833822"/>
              <a:gd name="connsiteY326" fmla="*/ 2576697 h 5543222"/>
              <a:gd name="connsiteX327" fmla="*/ 727012 w 4833822"/>
              <a:gd name="connsiteY327" fmla="*/ 1877856 h 5543222"/>
              <a:gd name="connsiteX328" fmla="*/ 762853 w 4833822"/>
              <a:gd name="connsiteY328" fmla="*/ 1745256 h 5543222"/>
              <a:gd name="connsiteX329" fmla="*/ 1017302 w 4833822"/>
              <a:gd name="connsiteY329" fmla="*/ 2046291 h 5543222"/>
              <a:gd name="connsiteX330" fmla="*/ 1139151 w 4833822"/>
              <a:gd name="connsiteY330" fmla="*/ 2085713 h 5543222"/>
              <a:gd name="connsiteX331" fmla="*/ 1110480 w 4833822"/>
              <a:gd name="connsiteY331" fmla="*/ 1974615 h 5543222"/>
              <a:gd name="connsiteX332" fmla="*/ 1135564 w 4833822"/>
              <a:gd name="connsiteY332" fmla="*/ 1085837 h 5543222"/>
              <a:gd name="connsiteX333" fmla="*/ 1493942 w 4833822"/>
              <a:gd name="connsiteY333" fmla="*/ 426417 h 5543222"/>
              <a:gd name="connsiteX334" fmla="*/ 1547703 w 4833822"/>
              <a:gd name="connsiteY334" fmla="*/ 372662 h 5543222"/>
              <a:gd name="connsiteX335" fmla="*/ 1597877 w 4833822"/>
              <a:gd name="connsiteY335" fmla="*/ 465840 h 5543222"/>
              <a:gd name="connsiteX336" fmla="*/ 2070940 w 4833822"/>
              <a:gd name="connsiteY336" fmla="*/ 1239939 h 5543222"/>
              <a:gd name="connsiteX337" fmla="*/ 1926239 w 4833822"/>
              <a:gd name="connsiteY337" fmla="*/ 501112 h 5543222"/>
              <a:gd name="connsiteX338" fmla="*/ 2546201 w 4833822"/>
              <a:gd name="connsiteY338" fmla="*/ 2452 h 5543222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1926239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2272613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110592 h 5484241"/>
              <a:gd name="connsiteX1" fmla="*/ 2053020 w 4833822"/>
              <a:gd name="connsiteY1" fmla="*/ 5119552 h 5484241"/>
              <a:gd name="connsiteX2" fmla="*/ 1959837 w 4833822"/>
              <a:gd name="connsiteY2" fmla="*/ 5194810 h 5484241"/>
              <a:gd name="connsiteX3" fmla="*/ 2045851 w 4833822"/>
              <a:gd name="connsiteY3" fmla="*/ 5313077 h 5484241"/>
              <a:gd name="connsiteX4" fmla="*/ 2042269 w 4833822"/>
              <a:gd name="connsiteY4" fmla="*/ 5216312 h 5484241"/>
              <a:gd name="connsiteX5" fmla="*/ 2106775 w 4833822"/>
              <a:gd name="connsiteY5" fmla="*/ 5151805 h 5484241"/>
              <a:gd name="connsiteX6" fmla="*/ 2128277 w 4833822"/>
              <a:gd name="connsiteY6" fmla="*/ 5223481 h 5484241"/>
              <a:gd name="connsiteX7" fmla="*/ 2164118 w 4833822"/>
              <a:gd name="connsiteY7" fmla="*/ 5273654 h 5484241"/>
              <a:gd name="connsiteX8" fmla="*/ 2232206 w 4833822"/>
              <a:gd name="connsiteY8" fmla="*/ 5237819 h 5484241"/>
              <a:gd name="connsiteX9" fmla="*/ 2228624 w 4833822"/>
              <a:gd name="connsiteY9" fmla="*/ 5144636 h 5484241"/>
              <a:gd name="connsiteX10" fmla="*/ 2144854 w 4833822"/>
              <a:gd name="connsiteY10" fmla="*/ 5110592 h 5484241"/>
              <a:gd name="connsiteX11" fmla="*/ 2508163 w 4833822"/>
              <a:gd name="connsiteY11" fmla="*/ 5080130 h 5484241"/>
              <a:gd name="connsiteX12" fmla="*/ 2407811 w 4833822"/>
              <a:gd name="connsiteY12" fmla="*/ 5388340 h 5484241"/>
              <a:gd name="connsiteX13" fmla="*/ 2508163 w 4833822"/>
              <a:gd name="connsiteY13" fmla="*/ 5080130 h 5484241"/>
              <a:gd name="connsiteX14" fmla="*/ 2215080 w 4833822"/>
              <a:gd name="connsiteY14" fmla="*/ 4995595 h 5484241"/>
              <a:gd name="connsiteX15" fmla="*/ 2171282 w 4833822"/>
              <a:gd name="connsiteY15" fmla="*/ 5001285 h 5484241"/>
              <a:gd name="connsiteX16" fmla="*/ 2350473 w 4833822"/>
              <a:gd name="connsiteY16" fmla="*/ 5280824 h 5484241"/>
              <a:gd name="connsiteX17" fmla="*/ 2393478 w 4833822"/>
              <a:gd name="connsiteY17" fmla="*/ 5098050 h 5484241"/>
              <a:gd name="connsiteX18" fmla="*/ 2252871 w 4833822"/>
              <a:gd name="connsiteY18" fmla="*/ 4996750 h 5484241"/>
              <a:gd name="connsiteX19" fmla="*/ 2215080 w 4833822"/>
              <a:gd name="connsiteY19" fmla="*/ 4995595 h 5484241"/>
              <a:gd name="connsiteX20" fmla="*/ 3767359 w 4833822"/>
              <a:gd name="connsiteY20" fmla="*/ 4876637 h 5484241"/>
              <a:gd name="connsiteX21" fmla="*/ 3913003 w 4833822"/>
              <a:gd name="connsiteY21" fmla="*/ 4958280 h 5484241"/>
              <a:gd name="connsiteX22" fmla="*/ 3930923 w 4833822"/>
              <a:gd name="connsiteY22" fmla="*/ 4983369 h 5484241"/>
              <a:gd name="connsiteX23" fmla="*/ 3923759 w 4833822"/>
              <a:gd name="connsiteY23" fmla="*/ 5008454 h 5484241"/>
              <a:gd name="connsiteX24" fmla="*/ 3672890 w 4833822"/>
              <a:gd name="connsiteY24" fmla="*/ 4990533 h 5484241"/>
              <a:gd name="connsiteX25" fmla="*/ 3672890 w 4833822"/>
              <a:gd name="connsiteY25" fmla="*/ 4922444 h 5484241"/>
              <a:gd name="connsiteX26" fmla="*/ 3708731 w 4833822"/>
              <a:gd name="connsiteY26" fmla="*/ 4897355 h 5484241"/>
              <a:gd name="connsiteX27" fmla="*/ 3767359 w 4833822"/>
              <a:gd name="connsiteY27" fmla="*/ 4876637 h 5484241"/>
              <a:gd name="connsiteX28" fmla="*/ 3779366 w 4833822"/>
              <a:gd name="connsiteY28" fmla="*/ 4836826 h 5484241"/>
              <a:gd name="connsiteX29" fmla="*/ 3637059 w 4833822"/>
              <a:gd name="connsiteY29" fmla="*/ 4861521 h 5484241"/>
              <a:gd name="connsiteX30" fmla="*/ 3497289 w 4833822"/>
              <a:gd name="connsiteY30" fmla="*/ 5044289 h 5484241"/>
              <a:gd name="connsiteX31" fmla="*/ 3615557 w 4833822"/>
              <a:gd name="connsiteY31" fmla="*/ 4986952 h 5484241"/>
              <a:gd name="connsiteX32" fmla="*/ 3852086 w 4833822"/>
              <a:gd name="connsiteY32" fmla="*/ 5144636 h 5484241"/>
              <a:gd name="connsiteX33" fmla="*/ 3952433 w 4833822"/>
              <a:gd name="connsiteY33" fmla="*/ 4972614 h 5484241"/>
              <a:gd name="connsiteX34" fmla="*/ 3945496 w 4833822"/>
              <a:gd name="connsiteY34" fmla="*/ 4955809 h 5484241"/>
              <a:gd name="connsiteX35" fmla="*/ 3938093 w 4833822"/>
              <a:gd name="connsiteY35" fmla="*/ 4955809 h 5484241"/>
              <a:gd name="connsiteX36" fmla="*/ 3927341 w 4833822"/>
              <a:gd name="connsiteY36" fmla="*/ 4955809 h 5484241"/>
              <a:gd name="connsiteX37" fmla="*/ 3909418 w 4833822"/>
              <a:gd name="connsiteY37" fmla="*/ 4951102 h 5484241"/>
              <a:gd name="connsiteX38" fmla="*/ 3920171 w 4833822"/>
              <a:gd name="connsiteY38" fmla="*/ 4951102 h 5484241"/>
              <a:gd name="connsiteX39" fmla="*/ 3945252 w 4833822"/>
              <a:gd name="connsiteY39" fmla="*/ 4955219 h 5484241"/>
              <a:gd name="connsiteX40" fmla="*/ 3928739 w 4833822"/>
              <a:gd name="connsiteY40" fmla="*/ 4915219 h 5484241"/>
              <a:gd name="connsiteX41" fmla="*/ 3822967 w 4833822"/>
              <a:gd name="connsiteY41" fmla="*/ 4839121 h 5484241"/>
              <a:gd name="connsiteX42" fmla="*/ 3779366 w 4833822"/>
              <a:gd name="connsiteY42" fmla="*/ 4836826 h 5484241"/>
              <a:gd name="connsiteX43" fmla="*/ 4196131 w 4833822"/>
              <a:gd name="connsiteY43" fmla="*/ 4693080 h 5484241"/>
              <a:gd name="connsiteX44" fmla="*/ 4235548 w 4833822"/>
              <a:gd name="connsiteY44" fmla="*/ 4922445 h 5484241"/>
              <a:gd name="connsiteX45" fmla="*/ 4454163 w 4833822"/>
              <a:gd name="connsiteY45" fmla="*/ 4926027 h 5484241"/>
              <a:gd name="connsiteX46" fmla="*/ 4196131 w 4833822"/>
              <a:gd name="connsiteY46" fmla="*/ 4693080 h 5484241"/>
              <a:gd name="connsiteX47" fmla="*/ 1174995 w 4833822"/>
              <a:gd name="connsiteY47" fmla="*/ 4377702 h 5484241"/>
              <a:gd name="connsiteX48" fmla="*/ 1250253 w 4833822"/>
              <a:gd name="connsiteY48" fmla="*/ 4424294 h 5484241"/>
              <a:gd name="connsiteX49" fmla="*/ 1035224 w 4833822"/>
              <a:gd name="connsiteY49" fmla="*/ 4535387 h 5484241"/>
              <a:gd name="connsiteX50" fmla="*/ 981463 w 4833822"/>
              <a:gd name="connsiteY50" fmla="*/ 4510303 h 5484241"/>
              <a:gd name="connsiteX51" fmla="*/ 1174995 w 4833822"/>
              <a:gd name="connsiteY51" fmla="*/ 4377702 h 5484241"/>
              <a:gd name="connsiteX52" fmla="*/ 3960412 w 4833822"/>
              <a:gd name="connsiteY52" fmla="*/ 4348427 h 5484241"/>
              <a:gd name="connsiteX53" fmla="*/ 4095776 w 4833822"/>
              <a:gd name="connsiteY53" fmla="*/ 4406372 h 5484241"/>
              <a:gd name="connsiteX54" fmla="*/ 4052767 w 4833822"/>
              <a:gd name="connsiteY54" fmla="*/ 4435042 h 5484241"/>
              <a:gd name="connsiteX55" fmla="*/ 3852081 w 4833822"/>
              <a:gd name="connsiteY55" fmla="*/ 4402791 h 5484241"/>
              <a:gd name="connsiteX56" fmla="*/ 3859245 w 4833822"/>
              <a:gd name="connsiteY56" fmla="*/ 4366952 h 5484241"/>
              <a:gd name="connsiteX57" fmla="*/ 3917370 w 4833822"/>
              <a:gd name="connsiteY57" fmla="*/ 4349427 h 5484241"/>
              <a:gd name="connsiteX58" fmla="*/ 3960412 w 4833822"/>
              <a:gd name="connsiteY58" fmla="*/ 4348427 h 5484241"/>
              <a:gd name="connsiteX59" fmla="*/ 2177948 w 4833822"/>
              <a:gd name="connsiteY59" fmla="*/ 4254177 h 5484241"/>
              <a:gd name="connsiteX60" fmla="*/ 2146198 w 4833822"/>
              <a:gd name="connsiteY60" fmla="*/ 4277359 h 5484241"/>
              <a:gd name="connsiteX61" fmla="*/ 1680303 w 4833822"/>
              <a:gd name="connsiteY61" fmla="*/ 4976201 h 5484241"/>
              <a:gd name="connsiteX62" fmla="*/ 1762730 w 4833822"/>
              <a:gd name="connsiteY62" fmla="*/ 5338161 h 5484241"/>
              <a:gd name="connsiteX63" fmla="*/ 1802152 w 4833822"/>
              <a:gd name="connsiteY63" fmla="*/ 5058628 h 5484241"/>
              <a:gd name="connsiteX64" fmla="*/ 2081691 w 4833822"/>
              <a:gd name="connsiteY64" fmla="*/ 4900938 h 5484241"/>
              <a:gd name="connsiteX65" fmla="*/ 1845157 w 4833822"/>
              <a:gd name="connsiteY65" fmla="*/ 4983365 h 5484241"/>
              <a:gd name="connsiteX66" fmla="*/ 1744810 w 4833822"/>
              <a:gd name="connsiteY66" fmla="*/ 4954699 h 5484241"/>
              <a:gd name="connsiteX67" fmla="*/ 2060189 w 4833822"/>
              <a:gd name="connsiteY67" fmla="*/ 4800596 h 5484241"/>
              <a:gd name="connsiteX68" fmla="*/ 2178451 w 4833822"/>
              <a:gd name="connsiteY68" fmla="*/ 4739666 h 5484241"/>
              <a:gd name="connsiteX69" fmla="*/ 2293136 w 4833822"/>
              <a:gd name="connsiteY69" fmla="*/ 4273777 h 5484241"/>
              <a:gd name="connsiteX70" fmla="*/ 1999259 w 4833822"/>
              <a:gd name="connsiteY70" fmla="*/ 4689498 h 5484241"/>
              <a:gd name="connsiteX71" fmla="*/ 2196371 w 4833822"/>
              <a:gd name="connsiteY71" fmla="*/ 4259439 h 5484241"/>
              <a:gd name="connsiteX72" fmla="*/ 2177948 w 4833822"/>
              <a:gd name="connsiteY72" fmla="*/ 4254177 h 5484241"/>
              <a:gd name="connsiteX73" fmla="*/ 2511745 w 4833822"/>
              <a:gd name="connsiteY73" fmla="*/ 4241524 h 5484241"/>
              <a:gd name="connsiteX74" fmla="*/ 2482010 w 4833822"/>
              <a:gd name="connsiteY74" fmla="*/ 4469820 h 5484241"/>
              <a:gd name="connsiteX75" fmla="*/ 2486655 w 4833822"/>
              <a:gd name="connsiteY75" fmla="*/ 4535385 h 5484241"/>
              <a:gd name="connsiteX76" fmla="*/ 2514429 w 4833822"/>
              <a:gd name="connsiteY76" fmla="*/ 4551064 h 5484241"/>
              <a:gd name="connsiteX77" fmla="*/ 2526077 w 4833822"/>
              <a:gd name="connsiteY77" fmla="*/ 4574810 h 5484241"/>
              <a:gd name="connsiteX78" fmla="*/ 2486655 w 4833822"/>
              <a:gd name="connsiteY78" fmla="*/ 4535388 h 5484241"/>
              <a:gd name="connsiteX79" fmla="*/ 2486655 w 4833822"/>
              <a:gd name="connsiteY79" fmla="*/ 4535391 h 5484241"/>
              <a:gd name="connsiteX80" fmla="*/ 2440069 w 4833822"/>
              <a:gd name="connsiteY80" fmla="*/ 4811347 h 5484241"/>
              <a:gd name="connsiteX81" fmla="*/ 2375563 w 4833822"/>
              <a:gd name="connsiteY81" fmla="*/ 4374119 h 5484241"/>
              <a:gd name="connsiteX82" fmla="*/ 2296718 w 4833822"/>
              <a:gd name="connsiteY82" fmla="*/ 4743254 h 5484241"/>
              <a:gd name="connsiteX83" fmla="*/ 2429318 w 4833822"/>
              <a:gd name="connsiteY83" fmla="*/ 4865103 h 5484241"/>
              <a:gd name="connsiteX84" fmla="*/ 2493825 w 4833822"/>
              <a:gd name="connsiteY84" fmla="*/ 4764756 h 5484241"/>
              <a:gd name="connsiteX85" fmla="*/ 2529665 w 4833822"/>
              <a:gd name="connsiteY85" fmla="*/ 4574813 h 5484241"/>
              <a:gd name="connsiteX86" fmla="*/ 2511745 w 4833822"/>
              <a:gd name="connsiteY86" fmla="*/ 4241524 h 5484241"/>
              <a:gd name="connsiteX87" fmla="*/ 2808528 w 4833822"/>
              <a:gd name="connsiteY87" fmla="*/ 4239058 h 5484241"/>
              <a:gd name="connsiteX88" fmla="*/ 2784115 w 4833822"/>
              <a:gd name="connsiteY88" fmla="*/ 4252275 h 5484241"/>
              <a:gd name="connsiteX89" fmla="*/ 2798448 w 4833822"/>
              <a:gd name="connsiteY89" fmla="*/ 4327533 h 5484241"/>
              <a:gd name="connsiteX90" fmla="*/ 2880875 w 4833822"/>
              <a:gd name="connsiteY90" fmla="*/ 4442213 h 5484241"/>
              <a:gd name="connsiteX91" fmla="*/ 3142493 w 4833822"/>
              <a:gd name="connsiteY91" fmla="*/ 4771925 h 5484241"/>
              <a:gd name="connsiteX92" fmla="*/ 2891625 w 4833822"/>
              <a:gd name="connsiteY92" fmla="*/ 4607066 h 5484241"/>
              <a:gd name="connsiteX93" fmla="*/ 2683768 w 4833822"/>
              <a:gd name="connsiteY93" fmla="*/ 4363368 h 5484241"/>
              <a:gd name="connsiteX94" fmla="*/ 2651515 w 4833822"/>
              <a:gd name="connsiteY94" fmla="*/ 4388457 h 5484241"/>
              <a:gd name="connsiteX95" fmla="*/ 2866541 w 4833822"/>
              <a:gd name="connsiteY95" fmla="*/ 4632156 h 5484241"/>
              <a:gd name="connsiteX96" fmla="*/ 3389773 w 4833822"/>
              <a:gd name="connsiteY96" fmla="*/ 5230650 h 5484241"/>
              <a:gd name="connsiteX97" fmla="*/ 3637059 w 4833822"/>
              <a:gd name="connsiteY97" fmla="*/ 5273654 h 5484241"/>
              <a:gd name="connsiteX98" fmla="*/ 3246422 w 4833822"/>
              <a:gd name="connsiteY98" fmla="*/ 4904525 h 5484241"/>
              <a:gd name="connsiteX99" fmla="*/ 3400524 w 4833822"/>
              <a:gd name="connsiteY99" fmla="*/ 4954699 h 5484241"/>
              <a:gd name="connsiteX100" fmla="*/ 3336018 w 4833822"/>
              <a:gd name="connsiteY100" fmla="*/ 4807760 h 5484241"/>
              <a:gd name="connsiteX101" fmla="*/ 3095901 w 4833822"/>
              <a:gd name="connsiteY101" fmla="*/ 4546147 h 5484241"/>
              <a:gd name="connsiteX102" fmla="*/ 2862954 w 4833822"/>
              <a:gd name="connsiteY102" fmla="*/ 4277359 h 5484241"/>
              <a:gd name="connsiteX103" fmla="*/ 2808528 w 4833822"/>
              <a:gd name="connsiteY103" fmla="*/ 4239058 h 5484241"/>
              <a:gd name="connsiteX104" fmla="*/ 1587125 w 4833822"/>
              <a:gd name="connsiteY104" fmla="*/ 4194933 h 5484241"/>
              <a:gd name="connsiteX105" fmla="*/ 798688 w 4833822"/>
              <a:gd name="connsiteY105" fmla="*/ 4402796 h 5484241"/>
              <a:gd name="connsiteX106" fmla="*/ 780768 w 4833822"/>
              <a:gd name="connsiteY106" fmla="*/ 5026374 h 5484241"/>
              <a:gd name="connsiteX107" fmla="*/ 791519 w 4833822"/>
              <a:gd name="connsiteY107" fmla="*/ 4832850 h 5484241"/>
              <a:gd name="connsiteX108" fmla="*/ 709092 w 4833822"/>
              <a:gd name="connsiteY108" fmla="*/ 4470884 h 5484241"/>
              <a:gd name="connsiteX109" fmla="*/ 368634 w 4833822"/>
              <a:gd name="connsiteY109" fmla="*/ 4481635 h 5484241"/>
              <a:gd name="connsiteX110" fmla="*/ 332793 w 4833822"/>
              <a:gd name="connsiteY110" fmla="*/ 4506725 h 5484241"/>
              <a:gd name="connsiteX111" fmla="*/ 368634 w 4833822"/>
              <a:gd name="connsiteY111" fmla="*/ 4521058 h 5484241"/>
              <a:gd name="connsiteX112" fmla="*/ 350714 w 4833822"/>
              <a:gd name="connsiteY112" fmla="*/ 4822098 h 5484241"/>
              <a:gd name="connsiteX113" fmla="*/ 447479 w 4833822"/>
              <a:gd name="connsiteY113" fmla="*/ 4886605 h 5484241"/>
              <a:gd name="connsiteX114" fmla="*/ 486896 w 4833822"/>
              <a:gd name="connsiteY114" fmla="*/ 4786258 h 5484241"/>
              <a:gd name="connsiteX115" fmla="*/ 468981 w 4833822"/>
              <a:gd name="connsiteY115" fmla="*/ 4667991 h 5484241"/>
              <a:gd name="connsiteX116" fmla="*/ 372216 w 4833822"/>
              <a:gd name="connsiteY116" fmla="*/ 4775507 h 5484241"/>
              <a:gd name="connsiteX117" fmla="*/ 382967 w 4833822"/>
              <a:gd name="connsiteY117" fmla="*/ 4624986 h 5484241"/>
              <a:gd name="connsiteX118" fmla="*/ 497647 w 4833822"/>
              <a:gd name="connsiteY118" fmla="*/ 4585564 h 5484241"/>
              <a:gd name="connsiteX119" fmla="*/ 569323 w 4833822"/>
              <a:gd name="connsiteY119" fmla="*/ 4700249 h 5484241"/>
              <a:gd name="connsiteX120" fmla="*/ 580074 w 4833822"/>
              <a:gd name="connsiteY120" fmla="*/ 4911689 h 5484241"/>
              <a:gd name="connsiteX121" fmla="*/ 612332 w 4833822"/>
              <a:gd name="connsiteY121" fmla="*/ 4667991 h 5484241"/>
              <a:gd name="connsiteX122" fmla="*/ 497647 w 4833822"/>
              <a:gd name="connsiteY122" fmla="*/ 4435044 h 5484241"/>
              <a:gd name="connsiteX123" fmla="*/ 730594 w 4833822"/>
              <a:gd name="connsiteY123" fmla="*/ 4840013 h 5484241"/>
              <a:gd name="connsiteX124" fmla="*/ 547826 w 4833822"/>
              <a:gd name="connsiteY124" fmla="*/ 5004872 h 5484241"/>
              <a:gd name="connsiteX125" fmla="*/ 834528 w 4833822"/>
              <a:gd name="connsiteY125" fmla="*/ 5037125 h 5484241"/>
              <a:gd name="connsiteX126" fmla="*/ 1533370 w 4833822"/>
              <a:gd name="connsiteY126" fmla="*/ 4521058 h 5484241"/>
              <a:gd name="connsiteX127" fmla="*/ 1633712 w 4833822"/>
              <a:gd name="connsiteY127" fmla="*/ 4388457 h 5484241"/>
              <a:gd name="connsiteX128" fmla="*/ 1142733 w 4833822"/>
              <a:gd name="connsiteY128" fmla="*/ 4703831 h 5484241"/>
              <a:gd name="connsiteX129" fmla="*/ 1031635 w 4833822"/>
              <a:gd name="connsiteY129" fmla="*/ 4732503 h 5484241"/>
              <a:gd name="connsiteX130" fmla="*/ 1096142 w 4833822"/>
              <a:gd name="connsiteY130" fmla="*/ 4632156 h 5484241"/>
              <a:gd name="connsiteX131" fmla="*/ 1587125 w 4833822"/>
              <a:gd name="connsiteY131" fmla="*/ 4194933 h 5484241"/>
              <a:gd name="connsiteX132" fmla="*/ 3072607 w 4833822"/>
              <a:gd name="connsiteY132" fmla="*/ 4185973 h 5484241"/>
              <a:gd name="connsiteX133" fmla="*/ 2988391 w 4833822"/>
              <a:gd name="connsiteY133" fmla="*/ 4220017 h 5484241"/>
              <a:gd name="connsiteX134" fmla="*/ 3038564 w 4833822"/>
              <a:gd name="connsiteY134" fmla="*/ 4331115 h 5484241"/>
              <a:gd name="connsiteX135" fmla="*/ 3407693 w 4833822"/>
              <a:gd name="connsiteY135" fmla="*/ 4746836 h 5484241"/>
              <a:gd name="connsiteX136" fmla="*/ 3576134 w 4833822"/>
              <a:gd name="connsiteY136" fmla="*/ 4786258 h 5484241"/>
              <a:gd name="connsiteX137" fmla="*/ 4002606 w 4833822"/>
              <a:gd name="connsiteY137" fmla="*/ 4890187 h 5484241"/>
              <a:gd name="connsiteX138" fmla="*/ 4124455 w 4833822"/>
              <a:gd name="connsiteY138" fmla="*/ 4972614 h 5484241"/>
              <a:gd name="connsiteX139" fmla="*/ 3586885 w 4833822"/>
              <a:gd name="connsiteY139" fmla="*/ 4424293 h 5484241"/>
              <a:gd name="connsiteX140" fmla="*/ 3339600 w 4833822"/>
              <a:gd name="connsiteY140" fmla="*/ 4280941 h 5484241"/>
              <a:gd name="connsiteX141" fmla="*/ 3551045 w 4833822"/>
              <a:gd name="connsiteY141" fmla="*/ 4456551 h 5484241"/>
              <a:gd name="connsiteX142" fmla="*/ 3658561 w 4833822"/>
              <a:gd name="connsiteY142" fmla="*/ 4639325 h 5484241"/>
              <a:gd name="connsiteX143" fmla="*/ 3536712 w 4833822"/>
              <a:gd name="connsiteY143" fmla="*/ 4564062 h 5484241"/>
              <a:gd name="connsiteX144" fmla="*/ 3167577 w 4833822"/>
              <a:gd name="connsiteY144" fmla="*/ 4227186 h 5484241"/>
              <a:gd name="connsiteX145" fmla="*/ 3072607 w 4833822"/>
              <a:gd name="connsiteY145" fmla="*/ 4185973 h 5484241"/>
              <a:gd name="connsiteX146" fmla="*/ 1497530 w 4833822"/>
              <a:gd name="connsiteY146" fmla="*/ 4098173 h 5484241"/>
              <a:gd name="connsiteX147" fmla="*/ 644585 w 4833822"/>
              <a:gd name="connsiteY147" fmla="*/ 4223604 h 5484241"/>
              <a:gd name="connsiteX148" fmla="*/ 404469 w 4833822"/>
              <a:gd name="connsiteY148" fmla="*/ 4298861 h 5484241"/>
              <a:gd name="connsiteX149" fmla="*/ 218113 w 4833822"/>
              <a:gd name="connsiteY149" fmla="*/ 4452964 h 5484241"/>
              <a:gd name="connsiteX150" fmla="*/ 347132 w 4833822"/>
              <a:gd name="connsiteY150" fmla="*/ 4972614 h 5484241"/>
              <a:gd name="connsiteX151" fmla="*/ 218113 w 4833822"/>
              <a:gd name="connsiteY151" fmla="*/ 4607066 h 5484241"/>
              <a:gd name="connsiteX152" fmla="*/ 289789 w 4833822"/>
              <a:gd name="connsiteY152" fmla="*/ 4499555 h 5484241"/>
              <a:gd name="connsiteX153" fmla="*/ 271869 w 4833822"/>
              <a:gd name="connsiteY153" fmla="*/ 4485222 h 5484241"/>
              <a:gd name="connsiteX154" fmla="*/ 304127 w 4833822"/>
              <a:gd name="connsiteY154" fmla="*/ 4392039 h 5484241"/>
              <a:gd name="connsiteX155" fmla="*/ 400887 w 4833822"/>
              <a:gd name="connsiteY155" fmla="*/ 4309613 h 5484241"/>
              <a:gd name="connsiteX156" fmla="*/ 404469 w 4833822"/>
              <a:gd name="connsiteY156" fmla="*/ 4302443 h 5484241"/>
              <a:gd name="connsiteX157" fmla="*/ 408056 w 4833822"/>
              <a:gd name="connsiteY157" fmla="*/ 4302443 h 5484241"/>
              <a:gd name="connsiteX158" fmla="*/ 569323 w 4833822"/>
              <a:gd name="connsiteY158" fmla="*/ 4259439 h 5484241"/>
              <a:gd name="connsiteX159" fmla="*/ 777186 w 4833822"/>
              <a:gd name="connsiteY159" fmla="*/ 4370537 h 5484241"/>
              <a:gd name="connsiteX160" fmla="*/ 1250249 w 4833822"/>
              <a:gd name="connsiteY160" fmla="*/ 4202096 h 5484241"/>
              <a:gd name="connsiteX161" fmla="*/ 1497530 w 4833822"/>
              <a:gd name="connsiteY161" fmla="*/ 4098173 h 5484241"/>
              <a:gd name="connsiteX162" fmla="*/ 3393360 w 4833822"/>
              <a:gd name="connsiteY162" fmla="*/ 4057403 h 5484241"/>
              <a:gd name="connsiteX163" fmla="*/ 3271511 w 4833822"/>
              <a:gd name="connsiteY163" fmla="*/ 4094586 h 5484241"/>
              <a:gd name="connsiteX164" fmla="*/ 3486538 w 4833822"/>
              <a:gd name="connsiteY164" fmla="*/ 4223604 h 5484241"/>
              <a:gd name="connsiteX165" fmla="*/ 4092197 w 4833822"/>
              <a:gd name="connsiteY165" fmla="*/ 4556898 h 5484241"/>
              <a:gd name="connsiteX166" fmla="*/ 3873588 w 4833822"/>
              <a:gd name="connsiteY166" fmla="*/ 4556898 h 5484241"/>
              <a:gd name="connsiteX167" fmla="*/ 4002606 w 4833822"/>
              <a:gd name="connsiteY167" fmla="*/ 4685911 h 5484241"/>
              <a:gd name="connsiteX168" fmla="*/ 4106535 w 4833822"/>
              <a:gd name="connsiteY168" fmla="*/ 4657240 h 5484241"/>
              <a:gd name="connsiteX169" fmla="*/ 4325144 w 4833822"/>
              <a:gd name="connsiteY169" fmla="*/ 4331115 h 5484241"/>
              <a:gd name="connsiteX170" fmla="*/ 4038441 w 4833822"/>
              <a:gd name="connsiteY170" fmla="*/ 4241524 h 5484241"/>
              <a:gd name="connsiteX171" fmla="*/ 3624178 w 4833822"/>
              <a:gd name="connsiteY171" fmla="*/ 4227912 h 5484241"/>
              <a:gd name="connsiteX172" fmla="*/ 3486739 w 4833822"/>
              <a:gd name="connsiteY172" fmla="*/ 4202133 h 5484241"/>
              <a:gd name="connsiteX173" fmla="*/ 3486739 w 4833822"/>
              <a:gd name="connsiteY173" fmla="*/ 4206128 h 5484241"/>
              <a:gd name="connsiteX174" fmla="*/ 3485394 w 4833822"/>
              <a:gd name="connsiteY174" fmla="*/ 4203439 h 5484241"/>
              <a:gd name="connsiteX175" fmla="*/ 3486706 w 4833822"/>
              <a:gd name="connsiteY175" fmla="*/ 4202127 h 5484241"/>
              <a:gd name="connsiteX176" fmla="*/ 3486538 w 4833822"/>
              <a:gd name="connsiteY176" fmla="*/ 4202096 h 5484241"/>
              <a:gd name="connsiteX177" fmla="*/ 3543876 w 4833822"/>
              <a:gd name="connsiteY177" fmla="*/ 4141172 h 5484241"/>
              <a:gd name="connsiteX178" fmla="*/ 4518674 w 4833822"/>
              <a:gd name="connsiteY178" fmla="*/ 4288110 h 5484241"/>
              <a:gd name="connsiteX179" fmla="*/ 4328731 w 4833822"/>
              <a:gd name="connsiteY179" fmla="*/ 4485222 h 5484241"/>
              <a:gd name="connsiteX180" fmla="*/ 4457745 w 4833822"/>
              <a:gd name="connsiteY180" fmla="*/ 4413541 h 5484241"/>
              <a:gd name="connsiteX181" fmla="*/ 4579599 w 4833822"/>
              <a:gd name="connsiteY181" fmla="*/ 4406378 h 5484241"/>
              <a:gd name="connsiteX182" fmla="*/ 4500754 w 4833822"/>
              <a:gd name="connsiteY182" fmla="*/ 4485222 h 5484241"/>
              <a:gd name="connsiteX183" fmla="*/ 4314393 w 4833822"/>
              <a:gd name="connsiteY183" fmla="*/ 4718170 h 5484241"/>
              <a:gd name="connsiteX184" fmla="*/ 4346651 w 4833822"/>
              <a:gd name="connsiteY184" fmla="*/ 4782676 h 5484241"/>
              <a:gd name="connsiteX185" fmla="*/ 4403989 w 4833822"/>
              <a:gd name="connsiteY185" fmla="*/ 4732503 h 5484241"/>
              <a:gd name="connsiteX186" fmla="*/ 4482833 w 4833822"/>
              <a:gd name="connsiteY186" fmla="*/ 4542560 h 5484241"/>
              <a:gd name="connsiteX187" fmla="*/ 4590350 w 4833822"/>
              <a:gd name="connsiteY187" fmla="*/ 4521058 h 5484241"/>
              <a:gd name="connsiteX188" fmla="*/ 4608265 w 4833822"/>
              <a:gd name="connsiteY188" fmla="*/ 4603484 h 5484241"/>
              <a:gd name="connsiteX189" fmla="*/ 4608265 w 4833822"/>
              <a:gd name="connsiteY189" fmla="*/ 4607066 h 5484241"/>
              <a:gd name="connsiteX190" fmla="*/ 4421909 w 4833822"/>
              <a:gd name="connsiteY190" fmla="*/ 4818511 h 5484241"/>
              <a:gd name="connsiteX191" fmla="*/ 4608265 w 4833822"/>
              <a:gd name="connsiteY191" fmla="*/ 4607066 h 5484241"/>
              <a:gd name="connsiteX192" fmla="*/ 4611852 w 4833822"/>
              <a:gd name="connsiteY192" fmla="*/ 4603484 h 5484241"/>
              <a:gd name="connsiteX193" fmla="*/ 4611852 w 4833822"/>
              <a:gd name="connsiteY193" fmla="*/ 4599902 h 5484241"/>
              <a:gd name="connsiteX194" fmla="*/ 4694279 w 4833822"/>
              <a:gd name="connsiteY194" fmla="*/ 4585564 h 5484241"/>
              <a:gd name="connsiteX195" fmla="*/ 4651275 w 4833822"/>
              <a:gd name="connsiteY195" fmla="*/ 4409960 h 5484241"/>
              <a:gd name="connsiteX196" fmla="*/ 4572429 w 4833822"/>
              <a:gd name="connsiteY196" fmla="*/ 4291692 h 5484241"/>
              <a:gd name="connsiteX197" fmla="*/ 4583181 w 4833822"/>
              <a:gd name="connsiteY197" fmla="*/ 4198515 h 5484241"/>
              <a:gd name="connsiteX198" fmla="*/ 4436247 w 4833822"/>
              <a:gd name="connsiteY198" fmla="*/ 4151928 h 5484241"/>
              <a:gd name="connsiteX199" fmla="*/ 3504459 w 4833822"/>
              <a:gd name="connsiteY199" fmla="*/ 4065914 h 5484241"/>
              <a:gd name="connsiteX200" fmla="*/ 3393360 w 4833822"/>
              <a:gd name="connsiteY200" fmla="*/ 4057403 h 5484241"/>
              <a:gd name="connsiteX201" fmla="*/ 655337 w 4833822"/>
              <a:gd name="connsiteY201" fmla="*/ 3926145 h 5484241"/>
              <a:gd name="connsiteX202" fmla="*/ 637416 w 4833822"/>
              <a:gd name="connsiteY202" fmla="*/ 3983488 h 5484241"/>
              <a:gd name="connsiteX203" fmla="*/ 863200 w 4833822"/>
              <a:gd name="connsiteY203" fmla="*/ 4087417 h 5484241"/>
              <a:gd name="connsiteX204" fmla="*/ 734181 w 4833822"/>
              <a:gd name="connsiteY204" fmla="*/ 3947652 h 5484241"/>
              <a:gd name="connsiteX205" fmla="*/ 655337 w 4833822"/>
              <a:gd name="connsiteY205" fmla="*/ 3926145 h 5484241"/>
              <a:gd name="connsiteX206" fmla="*/ 465399 w 4833822"/>
              <a:gd name="connsiteY206" fmla="*/ 3886728 h 5484241"/>
              <a:gd name="connsiteX207" fmla="*/ 465399 w 4833822"/>
              <a:gd name="connsiteY207" fmla="*/ 4087417 h 5484241"/>
              <a:gd name="connsiteX208" fmla="*/ 501234 w 4833822"/>
              <a:gd name="connsiteY208" fmla="*/ 4144759 h 5484241"/>
              <a:gd name="connsiteX209" fmla="*/ 554990 w 4833822"/>
              <a:gd name="connsiteY209" fmla="*/ 4091004 h 5484241"/>
              <a:gd name="connsiteX210" fmla="*/ 465399 w 4833822"/>
              <a:gd name="connsiteY210" fmla="*/ 3886728 h 5484241"/>
              <a:gd name="connsiteX211" fmla="*/ 4325169 w 4833822"/>
              <a:gd name="connsiteY211" fmla="*/ 3805831 h 5484241"/>
              <a:gd name="connsiteX212" fmla="*/ 3959602 w 4833822"/>
              <a:gd name="connsiteY212" fmla="*/ 4012159 h 5484241"/>
              <a:gd name="connsiteX213" fmla="*/ 4360985 w 4833822"/>
              <a:gd name="connsiteY213" fmla="*/ 3922563 h 5484241"/>
              <a:gd name="connsiteX214" fmla="*/ 4278558 w 4833822"/>
              <a:gd name="connsiteY214" fmla="*/ 4033661 h 5484241"/>
              <a:gd name="connsiteX215" fmla="*/ 4454163 w 4833822"/>
              <a:gd name="connsiteY215" fmla="*/ 3987070 h 5484241"/>
              <a:gd name="connsiteX216" fmla="*/ 4368153 w 4833822"/>
              <a:gd name="connsiteY216" fmla="*/ 3811465 h 5484241"/>
              <a:gd name="connsiteX217" fmla="*/ 4325169 w 4833822"/>
              <a:gd name="connsiteY217" fmla="*/ 3805831 h 5484241"/>
              <a:gd name="connsiteX218" fmla="*/ 4156709 w 4833822"/>
              <a:gd name="connsiteY218" fmla="*/ 3772043 h 5484241"/>
              <a:gd name="connsiteX219" fmla="*/ 3748157 w 4833822"/>
              <a:gd name="connsiteY219" fmla="*/ 3854469 h 5484241"/>
              <a:gd name="connsiteX220" fmla="*/ 3529543 w 4833822"/>
              <a:gd name="connsiteY220" fmla="*/ 3976318 h 5484241"/>
              <a:gd name="connsiteX221" fmla="*/ 3805494 w 4833822"/>
              <a:gd name="connsiteY221" fmla="*/ 3879559 h 5484241"/>
              <a:gd name="connsiteX222" fmla="*/ 4156709 w 4833822"/>
              <a:gd name="connsiteY222" fmla="*/ 3772043 h 5484241"/>
              <a:gd name="connsiteX223" fmla="*/ 399937 w 4833822"/>
              <a:gd name="connsiteY223" fmla="*/ 3728255 h 5484241"/>
              <a:gd name="connsiteX224" fmla="*/ 210944 w 4833822"/>
              <a:gd name="connsiteY224" fmla="*/ 3807883 h 5484241"/>
              <a:gd name="connsiteX225" fmla="*/ 124936 w 4833822"/>
              <a:gd name="connsiteY225" fmla="*/ 3951234 h 5484241"/>
              <a:gd name="connsiteX226" fmla="*/ 275451 w 4833822"/>
              <a:gd name="connsiteY226" fmla="*/ 3944065 h 5484241"/>
              <a:gd name="connsiteX227" fmla="*/ 304127 w 4833822"/>
              <a:gd name="connsiteY227" fmla="*/ 3961985 h 5484241"/>
              <a:gd name="connsiteX228" fmla="*/ 271869 w 4833822"/>
              <a:gd name="connsiteY228" fmla="*/ 4198515 h 5484241"/>
              <a:gd name="connsiteX229" fmla="*/ 311291 w 4833822"/>
              <a:gd name="connsiteY229" fmla="*/ 4040830 h 5484241"/>
              <a:gd name="connsiteX230" fmla="*/ 243203 w 4833822"/>
              <a:gd name="connsiteY230" fmla="*/ 3832967 h 5484241"/>
              <a:gd name="connsiteX231" fmla="*/ 1214409 w 4833822"/>
              <a:gd name="connsiteY231" fmla="*/ 3811465 h 5484241"/>
              <a:gd name="connsiteX232" fmla="*/ 465399 w 4833822"/>
              <a:gd name="connsiteY232" fmla="*/ 3729038 h 5484241"/>
              <a:gd name="connsiteX233" fmla="*/ 399937 w 4833822"/>
              <a:gd name="connsiteY233" fmla="*/ 3728255 h 5484241"/>
              <a:gd name="connsiteX234" fmla="*/ 2524908 w 4833822"/>
              <a:gd name="connsiteY234" fmla="*/ 2593956 h 5484241"/>
              <a:gd name="connsiteX235" fmla="*/ 2732856 w 4833822"/>
              <a:gd name="connsiteY235" fmla="*/ 3235875 h 5484241"/>
              <a:gd name="connsiteX236" fmla="*/ 2775802 w 4833822"/>
              <a:gd name="connsiteY236" fmla="*/ 3305944 h 5484241"/>
              <a:gd name="connsiteX237" fmla="*/ 2823267 w 4833822"/>
              <a:gd name="connsiteY237" fmla="*/ 3229094 h 5484241"/>
              <a:gd name="connsiteX238" fmla="*/ 2879774 w 4833822"/>
              <a:gd name="connsiteY238" fmla="*/ 3018888 h 5484241"/>
              <a:gd name="connsiteX239" fmla="*/ 2920458 w 4833822"/>
              <a:gd name="connsiteY239" fmla="*/ 3552313 h 5484241"/>
              <a:gd name="connsiteX240" fmla="*/ 3132925 w 4833822"/>
              <a:gd name="connsiteY240" fmla="*/ 3493546 h 5484241"/>
              <a:gd name="connsiteX241" fmla="*/ 2879774 w 4833822"/>
              <a:gd name="connsiteY241" fmla="*/ 3868754 h 5484241"/>
              <a:gd name="connsiteX242" fmla="*/ 2131619 w 4833822"/>
              <a:gd name="connsiteY242" fmla="*/ 3816768 h 5484241"/>
              <a:gd name="connsiteX243" fmla="*/ 1894289 w 4833822"/>
              <a:gd name="connsiteY243" fmla="*/ 3466424 h 5484241"/>
              <a:gd name="connsiteX244" fmla="*/ 2075111 w 4833822"/>
              <a:gd name="connsiteY244" fmla="*/ 3554575 h 5484241"/>
              <a:gd name="connsiteX245" fmla="*/ 2086414 w 4833822"/>
              <a:gd name="connsiteY245" fmla="*/ 3039230 h 5484241"/>
              <a:gd name="connsiteX246" fmla="*/ 2163263 w 4833822"/>
              <a:gd name="connsiteY246" fmla="*/ 3183889 h 5484241"/>
              <a:gd name="connsiteX247" fmla="*/ 2224289 w 4833822"/>
              <a:gd name="connsiteY247" fmla="*/ 3229094 h 5484241"/>
              <a:gd name="connsiteX248" fmla="*/ 2242372 w 4833822"/>
              <a:gd name="connsiteY248" fmla="*/ 3165806 h 5484241"/>
              <a:gd name="connsiteX249" fmla="*/ 2524908 w 4833822"/>
              <a:gd name="connsiteY249" fmla="*/ 2593956 h 5484241"/>
              <a:gd name="connsiteX250" fmla="*/ 2540406 w 4833822"/>
              <a:gd name="connsiteY250" fmla="*/ 1786615 h 5484241"/>
              <a:gd name="connsiteX251" fmla="*/ 2092432 w 4833822"/>
              <a:gd name="connsiteY251" fmla="*/ 2693312 h 5484241"/>
              <a:gd name="connsiteX252" fmla="*/ 2063761 w 4833822"/>
              <a:gd name="connsiteY252" fmla="*/ 2793659 h 5484241"/>
              <a:gd name="connsiteX253" fmla="*/ 1967001 w 4833822"/>
              <a:gd name="connsiteY253" fmla="*/ 2721983 h 5484241"/>
              <a:gd name="connsiteX254" fmla="*/ 1845152 w 4833822"/>
              <a:gd name="connsiteY254" fmla="*/ 2492619 h 5484241"/>
              <a:gd name="connsiteX255" fmla="*/ 1827232 w 4833822"/>
              <a:gd name="connsiteY255" fmla="*/ 3309726 h 5484241"/>
              <a:gd name="connsiteX256" fmla="*/ 1540529 w 4833822"/>
              <a:gd name="connsiteY256" fmla="*/ 3169957 h 5484241"/>
              <a:gd name="connsiteX257" fmla="*/ 1916828 w 4833822"/>
              <a:gd name="connsiteY257" fmla="*/ 3725446 h 5484241"/>
              <a:gd name="connsiteX258" fmla="*/ 3103066 w 4833822"/>
              <a:gd name="connsiteY258" fmla="*/ 3807873 h 5484241"/>
              <a:gd name="connsiteX259" fmla="*/ 3504448 w 4833822"/>
              <a:gd name="connsiteY259" fmla="*/ 3212961 h 5484241"/>
              <a:gd name="connsiteX260" fmla="*/ 3167572 w 4833822"/>
              <a:gd name="connsiteY260" fmla="*/ 3306139 h 5484241"/>
              <a:gd name="connsiteX261" fmla="*/ 3103066 w 4833822"/>
              <a:gd name="connsiteY261" fmla="*/ 2460365 h 5484241"/>
              <a:gd name="connsiteX262" fmla="*/ 3013470 w 4833822"/>
              <a:gd name="connsiteY262" fmla="*/ 2793659 h 5484241"/>
              <a:gd name="connsiteX263" fmla="*/ 2938212 w 4833822"/>
              <a:gd name="connsiteY263" fmla="*/ 2915508 h 5484241"/>
              <a:gd name="connsiteX264" fmla="*/ 2870119 w 4833822"/>
              <a:gd name="connsiteY264" fmla="*/ 2804410 h 5484241"/>
              <a:gd name="connsiteX265" fmla="*/ 2540406 w 4833822"/>
              <a:gd name="connsiteY265" fmla="*/ 1786615 h 5484241"/>
              <a:gd name="connsiteX266" fmla="*/ 357884 w 4833822"/>
              <a:gd name="connsiteY266" fmla="*/ 1714944 h 5484241"/>
              <a:gd name="connsiteX267" fmla="*/ 422396 w 4833822"/>
              <a:gd name="connsiteY267" fmla="*/ 1797371 h 5484241"/>
              <a:gd name="connsiteX268" fmla="*/ 522738 w 4833822"/>
              <a:gd name="connsiteY268" fmla="*/ 2299102 h 5484241"/>
              <a:gd name="connsiteX269" fmla="*/ 490485 w 4833822"/>
              <a:gd name="connsiteY269" fmla="*/ 2438872 h 5484241"/>
              <a:gd name="connsiteX270" fmla="*/ 386555 w 4833822"/>
              <a:gd name="connsiteY270" fmla="*/ 2338525 h 5484241"/>
              <a:gd name="connsiteX271" fmla="*/ 286208 w 4833822"/>
              <a:gd name="connsiteY271" fmla="*/ 1797371 h 5484241"/>
              <a:gd name="connsiteX272" fmla="*/ 357884 w 4833822"/>
              <a:gd name="connsiteY272" fmla="*/ 1714944 h 5484241"/>
              <a:gd name="connsiteX273" fmla="*/ 4036204 w 4833822"/>
              <a:gd name="connsiteY273" fmla="*/ 297553 h 5484241"/>
              <a:gd name="connsiteX274" fmla="*/ 4110123 w 4833822"/>
              <a:gd name="connsiteY274" fmla="*/ 360268 h 5484241"/>
              <a:gd name="connsiteX275" fmla="*/ 4063531 w 4833822"/>
              <a:gd name="connsiteY275" fmla="*/ 1170212 h 5484241"/>
              <a:gd name="connsiteX276" fmla="*/ 3938100 w 4833822"/>
              <a:gd name="connsiteY276" fmla="*/ 858418 h 5484241"/>
              <a:gd name="connsiteX277" fmla="*/ 3970353 w 4833822"/>
              <a:gd name="connsiteY277" fmla="*/ 363855 h 5484241"/>
              <a:gd name="connsiteX278" fmla="*/ 4036204 w 4833822"/>
              <a:gd name="connsiteY278" fmla="*/ 297553 h 5484241"/>
              <a:gd name="connsiteX279" fmla="*/ 915320 w 4833822"/>
              <a:gd name="connsiteY279" fmla="*/ 39124 h 5484241"/>
              <a:gd name="connsiteX280" fmla="*/ 1020430 w 4833822"/>
              <a:gd name="connsiteY280" fmla="*/ 719886 h 5484241"/>
              <a:gd name="connsiteX281" fmla="*/ 811383 w 4833822"/>
              <a:gd name="connsiteY281" fmla="*/ 680300 h 5484241"/>
              <a:gd name="connsiteX282" fmla="*/ 915320 w 4833822"/>
              <a:gd name="connsiteY282" fmla="*/ 39124 h 5484241"/>
              <a:gd name="connsiteX283" fmla="*/ 2447238 w 4833822"/>
              <a:gd name="connsiteY283" fmla="*/ 2849 h 5484241"/>
              <a:gd name="connsiteX284" fmla="*/ 3047525 w 4833822"/>
              <a:gd name="connsiteY284" fmla="*/ 645869 h 5484241"/>
              <a:gd name="connsiteX285" fmla="*/ 3054443 w 4833822"/>
              <a:gd name="connsiteY285" fmla="*/ 1319671 h 5484241"/>
              <a:gd name="connsiteX286" fmla="*/ 3282263 w 4833822"/>
              <a:gd name="connsiteY286" fmla="*/ 460614 h 5484241"/>
              <a:gd name="connsiteX287" fmla="*/ 3257173 w 4833822"/>
              <a:gd name="connsiteY287" fmla="*/ 320845 h 5484241"/>
              <a:gd name="connsiteX288" fmla="*/ 3278681 w 4833822"/>
              <a:gd name="connsiteY288" fmla="*/ 231249 h 5484241"/>
              <a:gd name="connsiteX289" fmla="*/ 3361107 w 4833822"/>
              <a:gd name="connsiteY289" fmla="*/ 288592 h 5484241"/>
              <a:gd name="connsiteX290" fmla="*/ 3884339 w 4833822"/>
              <a:gd name="connsiteY290" fmla="*/ 1600262 h 5484241"/>
              <a:gd name="connsiteX291" fmla="*/ 3776823 w 4833822"/>
              <a:gd name="connsiteY291" fmla="*/ 2220257 h 5484241"/>
              <a:gd name="connsiteX292" fmla="*/ 4002606 w 4833822"/>
              <a:gd name="connsiteY292" fmla="*/ 2001648 h 5484241"/>
              <a:gd name="connsiteX293" fmla="*/ 4059943 w 4833822"/>
              <a:gd name="connsiteY293" fmla="*/ 1937137 h 5484241"/>
              <a:gd name="connsiteX294" fmla="*/ 4117286 w 4833822"/>
              <a:gd name="connsiteY294" fmla="*/ 2012399 h 5484241"/>
              <a:gd name="connsiteX295" fmla="*/ 4131625 w 4833822"/>
              <a:gd name="connsiteY295" fmla="*/ 2825921 h 5484241"/>
              <a:gd name="connsiteX296" fmla="*/ 3755321 w 4833822"/>
              <a:gd name="connsiteY296" fmla="*/ 3657363 h 5484241"/>
              <a:gd name="connsiteX297" fmla="*/ 3723067 w 4833822"/>
              <a:gd name="connsiteY297" fmla="*/ 3732620 h 5484241"/>
              <a:gd name="connsiteX298" fmla="*/ 4099366 w 4833822"/>
              <a:gd name="connsiteY298" fmla="*/ 3671696 h 5484241"/>
              <a:gd name="connsiteX299" fmla="*/ 4550927 w 4833822"/>
              <a:gd name="connsiteY299" fmla="*/ 4022910 h 5484241"/>
              <a:gd name="connsiteX300" fmla="*/ 4604683 w 4833822"/>
              <a:gd name="connsiteY300" fmla="*/ 4123257 h 5484241"/>
              <a:gd name="connsiteX301" fmla="*/ 4576011 w 4833822"/>
              <a:gd name="connsiteY301" fmla="*/ 4965450 h 5484241"/>
              <a:gd name="connsiteX302" fmla="*/ 4432660 w 4833822"/>
              <a:gd name="connsiteY302" fmla="*/ 5026374 h 5484241"/>
              <a:gd name="connsiteX303" fmla="*/ 3999019 w 4833822"/>
              <a:gd name="connsiteY303" fmla="*/ 5259321 h 5484241"/>
              <a:gd name="connsiteX304" fmla="*/ 3192667 w 4833822"/>
              <a:gd name="connsiteY304" fmla="*/ 5191228 h 5484241"/>
              <a:gd name="connsiteX305" fmla="*/ 2662265 w 4833822"/>
              <a:gd name="connsiteY305" fmla="*/ 4560480 h 5484241"/>
              <a:gd name="connsiteX306" fmla="*/ 2680186 w 4833822"/>
              <a:gd name="connsiteY306" fmla="*/ 4879436 h 5484241"/>
              <a:gd name="connsiteX307" fmla="*/ 2655096 w 4833822"/>
              <a:gd name="connsiteY307" fmla="*/ 5191228 h 5484241"/>
              <a:gd name="connsiteX308" fmla="*/ 2063771 w 4833822"/>
              <a:gd name="connsiteY308" fmla="*/ 5477930 h 5484241"/>
              <a:gd name="connsiteX309" fmla="*/ 1827242 w 4833822"/>
              <a:gd name="connsiteY309" fmla="*/ 5427757 h 5484241"/>
              <a:gd name="connsiteX310" fmla="*/ 1594295 w 4833822"/>
              <a:gd name="connsiteY310" fmla="*/ 4886605 h 5484241"/>
              <a:gd name="connsiteX311" fmla="*/ 1952673 w 4833822"/>
              <a:gd name="connsiteY311" fmla="*/ 4352617 h 5484241"/>
              <a:gd name="connsiteX312" fmla="*/ 2020761 w 4833822"/>
              <a:gd name="connsiteY312" fmla="*/ 4220017 h 5484241"/>
              <a:gd name="connsiteX313" fmla="*/ 1841575 w 4833822"/>
              <a:gd name="connsiteY313" fmla="*/ 4363368 h 5484241"/>
              <a:gd name="connsiteX314" fmla="*/ 884697 w 4833822"/>
              <a:gd name="connsiteY314" fmla="*/ 5108801 h 5484241"/>
              <a:gd name="connsiteX315" fmla="*/ 547826 w 4833822"/>
              <a:gd name="connsiteY315" fmla="*/ 5141054 h 5484241"/>
              <a:gd name="connsiteX316" fmla="*/ 357883 w 4833822"/>
              <a:gd name="connsiteY316" fmla="*/ 5083717 h 5484241"/>
              <a:gd name="connsiteX317" fmla="*/ 89095 w 4833822"/>
              <a:gd name="connsiteY317" fmla="*/ 4657240 h 5484241"/>
              <a:gd name="connsiteX318" fmla="*/ 46091 w 4833822"/>
              <a:gd name="connsiteY318" fmla="*/ 4306031 h 5484241"/>
              <a:gd name="connsiteX319" fmla="*/ 440310 w 4833822"/>
              <a:gd name="connsiteY319" fmla="*/ 3657363 h 5484241"/>
              <a:gd name="connsiteX320" fmla="*/ 1020884 w 4833822"/>
              <a:gd name="connsiteY320" fmla="*/ 3707536 h 5484241"/>
              <a:gd name="connsiteX321" fmla="*/ 798688 w 4833822"/>
              <a:gd name="connsiteY321" fmla="*/ 3535514 h 5484241"/>
              <a:gd name="connsiteX322" fmla="*/ 766435 w 4833822"/>
              <a:gd name="connsiteY322" fmla="*/ 3478171 h 5484241"/>
              <a:gd name="connsiteX323" fmla="*/ 838110 w 4833822"/>
              <a:gd name="connsiteY323" fmla="*/ 3456669 h 5484241"/>
              <a:gd name="connsiteX324" fmla="*/ 1060306 w 4833822"/>
              <a:gd name="connsiteY324" fmla="*/ 3549847 h 5484241"/>
              <a:gd name="connsiteX325" fmla="*/ 777186 w 4833822"/>
              <a:gd name="connsiteY325" fmla="*/ 3051699 h 5484241"/>
              <a:gd name="connsiteX326" fmla="*/ 723430 w 4833822"/>
              <a:gd name="connsiteY326" fmla="*/ 2517716 h 5484241"/>
              <a:gd name="connsiteX327" fmla="*/ 727012 w 4833822"/>
              <a:gd name="connsiteY327" fmla="*/ 1818875 h 5484241"/>
              <a:gd name="connsiteX328" fmla="*/ 762853 w 4833822"/>
              <a:gd name="connsiteY328" fmla="*/ 1686275 h 5484241"/>
              <a:gd name="connsiteX329" fmla="*/ 1017302 w 4833822"/>
              <a:gd name="connsiteY329" fmla="*/ 1987310 h 5484241"/>
              <a:gd name="connsiteX330" fmla="*/ 1139151 w 4833822"/>
              <a:gd name="connsiteY330" fmla="*/ 2026732 h 5484241"/>
              <a:gd name="connsiteX331" fmla="*/ 1110480 w 4833822"/>
              <a:gd name="connsiteY331" fmla="*/ 1915634 h 5484241"/>
              <a:gd name="connsiteX332" fmla="*/ 1135564 w 4833822"/>
              <a:gd name="connsiteY332" fmla="*/ 1026856 h 5484241"/>
              <a:gd name="connsiteX333" fmla="*/ 1493942 w 4833822"/>
              <a:gd name="connsiteY333" fmla="*/ 367436 h 5484241"/>
              <a:gd name="connsiteX334" fmla="*/ 1547703 w 4833822"/>
              <a:gd name="connsiteY334" fmla="*/ 313681 h 5484241"/>
              <a:gd name="connsiteX335" fmla="*/ 1597877 w 4833822"/>
              <a:gd name="connsiteY335" fmla="*/ 406859 h 5484241"/>
              <a:gd name="connsiteX336" fmla="*/ 2070940 w 4833822"/>
              <a:gd name="connsiteY336" fmla="*/ 1180958 h 5484241"/>
              <a:gd name="connsiteX337" fmla="*/ 2272613 w 4833822"/>
              <a:gd name="connsiteY337" fmla="*/ 442131 h 5484241"/>
              <a:gd name="connsiteX338" fmla="*/ 2447238 w 4833822"/>
              <a:gd name="connsiteY338" fmla="*/ 2849 h 5484241"/>
              <a:gd name="connsiteX0" fmla="*/ 2144854 w 4833822"/>
              <a:gd name="connsiteY0" fmla="*/ 5196696 h 5570345"/>
              <a:gd name="connsiteX1" fmla="*/ 2053020 w 4833822"/>
              <a:gd name="connsiteY1" fmla="*/ 5205656 h 5570345"/>
              <a:gd name="connsiteX2" fmla="*/ 1959837 w 4833822"/>
              <a:gd name="connsiteY2" fmla="*/ 5280914 h 5570345"/>
              <a:gd name="connsiteX3" fmla="*/ 2045851 w 4833822"/>
              <a:gd name="connsiteY3" fmla="*/ 5399181 h 5570345"/>
              <a:gd name="connsiteX4" fmla="*/ 2042269 w 4833822"/>
              <a:gd name="connsiteY4" fmla="*/ 5302416 h 5570345"/>
              <a:gd name="connsiteX5" fmla="*/ 2106775 w 4833822"/>
              <a:gd name="connsiteY5" fmla="*/ 5237909 h 5570345"/>
              <a:gd name="connsiteX6" fmla="*/ 2128277 w 4833822"/>
              <a:gd name="connsiteY6" fmla="*/ 5309585 h 5570345"/>
              <a:gd name="connsiteX7" fmla="*/ 2164118 w 4833822"/>
              <a:gd name="connsiteY7" fmla="*/ 5359758 h 5570345"/>
              <a:gd name="connsiteX8" fmla="*/ 2232206 w 4833822"/>
              <a:gd name="connsiteY8" fmla="*/ 5323923 h 5570345"/>
              <a:gd name="connsiteX9" fmla="*/ 2228624 w 4833822"/>
              <a:gd name="connsiteY9" fmla="*/ 5230740 h 5570345"/>
              <a:gd name="connsiteX10" fmla="*/ 2144854 w 4833822"/>
              <a:gd name="connsiteY10" fmla="*/ 5196696 h 5570345"/>
              <a:gd name="connsiteX11" fmla="*/ 2508163 w 4833822"/>
              <a:gd name="connsiteY11" fmla="*/ 5166234 h 5570345"/>
              <a:gd name="connsiteX12" fmla="*/ 2407811 w 4833822"/>
              <a:gd name="connsiteY12" fmla="*/ 5474444 h 5570345"/>
              <a:gd name="connsiteX13" fmla="*/ 2508163 w 4833822"/>
              <a:gd name="connsiteY13" fmla="*/ 5166234 h 5570345"/>
              <a:gd name="connsiteX14" fmla="*/ 2215080 w 4833822"/>
              <a:gd name="connsiteY14" fmla="*/ 5081699 h 5570345"/>
              <a:gd name="connsiteX15" fmla="*/ 2171282 w 4833822"/>
              <a:gd name="connsiteY15" fmla="*/ 5087389 h 5570345"/>
              <a:gd name="connsiteX16" fmla="*/ 2350473 w 4833822"/>
              <a:gd name="connsiteY16" fmla="*/ 5366928 h 5570345"/>
              <a:gd name="connsiteX17" fmla="*/ 2393478 w 4833822"/>
              <a:gd name="connsiteY17" fmla="*/ 5184154 h 5570345"/>
              <a:gd name="connsiteX18" fmla="*/ 2252871 w 4833822"/>
              <a:gd name="connsiteY18" fmla="*/ 5082854 h 5570345"/>
              <a:gd name="connsiteX19" fmla="*/ 2215080 w 4833822"/>
              <a:gd name="connsiteY19" fmla="*/ 5081699 h 5570345"/>
              <a:gd name="connsiteX20" fmla="*/ 3767359 w 4833822"/>
              <a:gd name="connsiteY20" fmla="*/ 4962741 h 5570345"/>
              <a:gd name="connsiteX21" fmla="*/ 3913003 w 4833822"/>
              <a:gd name="connsiteY21" fmla="*/ 5044384 h 5570345"/>
              <a:gd name="connsiteX22" fmla="*/ 3930923 w 4833822"/>
              <a:gd name="connsiteY22" fmla="*/ 5069473 h 5570345"/>
              <a:gd name="connsiteX23" fmla="*/ 3923759 w 4833822"/>
              <a:gd name="connsiteY23" fmla="*/ 5094558 h 5570345"/>
              <a:gd name="connsiteX24" fmla="*/ 3672890 w 4833822"/>
              <a:gd name="connsiteY24" fmla="*/ 5076637 h 5570345"/>
              <a:gd name="connsiteX25" fmla="*/ 3672890 w 4833822"/>
              <a:gd name="connsiteY25" fmla="*/ 5008548 h 5570345"/>
              <a:gd name="connsiteX26" fmla="*/ 3708731 w 4833822"/>
              <a:gd name="connsiteY26" fmla="*/ 4983459 h 5570345"/>
              <a:gd name="connsiteX27" fmla="*/ 3767359 w 4833822"/>
              <a:gd name="connsiteY27" fmla="*/ 4962741 h 5570345"/>
              <a:gd name="connsiteX28" fmla="*/ 3779366 w 4833822"/>
              <a:gd name="connsiteY28" fmla="*/ 4922930 h 5570345"/>
              <a:gd name="connsiteX29" fmla="*/ 3637059 w 4833822"/>
              <a:gd name="connsiteY29" fmla="*/ 4947625 h 5570345"/>
              <a:gd name="connsiteX30" fmla="*/ 3497289 w 4833822"/>
              <a:gd name="connsiteY30" fmla="*/ 5130393 h 5570345"/>
              <a:gd name="connsiteX31" fmla="*/ 3615557 w 4833822"/>
              <a:gd name="connsiteY31" fmla="*/ 5073056 h 5570345"/>
              <a:gd name="connsiteX32" fmla="*/ 3852086 w 4833822"/>
              <a:gd name="connsiteY32" fmla="*/ 5230740 h 5570345"/>
              <a:gd name="connsiteX33" fmla="*/ 3952433 w 4833822"/>
              <a:gd name="connsiteY33" fmla="*/ 5058718 h 5570345"/>
              <a:gd name="connsiteX34" fmla="*/ 3945496 w 4833822"/>
              <a:gd name="connsiteY34" fmla="*/ 5041913 h 5570345"/>
              <a:gd name="connsiteX35" fmla="*/ 3938093 w 4833822"/>
              <a:gd name="connsiteY35" fmla="*/ 5041913 h 5570345"/>
              <a:gd name="connsiteX36" fmla="*/ 3927341 w 4833822"/>
              <a:gd name="connsiteY36" fmla="*/ 5041913 h 5570345"/>
              <a:gd name="connsiteX37" fmla="*/ 3909418 w 4833822"/>
              <a:gd name="connsiteY37" fmla="*/ 5037206 h 5570345"/>
              <a:gd name="connsiteX38" fmla="*/ 3920171 w 4833822"/>
              <a:gd name="connsiteY38" fmla="*/ 5037206 h 5570345"/>
              <a:gd name="connsiteX39" fmla="*/ 3945252 w 4833822"/>
              <a:gd name="connsiteY39" fmla="*/ 5041323 h 5570345"/>
              <a:gd name="connsiteX40" fmla="*/ 3928739 w 4833822"/>
              <a:gd name="connsiteY40" fmla="*/ 5001323 h 5570345"/>
              <a:gd name="connsiteX41" fmla="*/ 3822967 w 4833822"/>
              <a:gd name="connsiteY41" fmla="*/ 4925225 h 5570345"/>
              <a:gd name="connsiteX42" fmla="*/ 3779366 w 4833822"/>
              <a:gd name="connsiteY42" fmla="*/ 4922930 h 5570345"/>
              <a:gd name="connsiteX43" fmla="*/ 4196131 w 4833822"/>
              <a:gd name="connsiteY43" fmla="*/ 4779184 h 5570345"/>
              <a:gd name="connsiteX44" fmla="*/ 4235548 w 4833822"/>
              <a:gd name="connsiteY44" fmla="*/ 5008549 h 5570345"/>
              <a:gd name="connsiteX45" fmla="*/ 4454163 w 4833822"/>
              <a:gd name="connsiteY45" fmla="*/ 5012131 h 5570345"/>
              <a:gd name="connsiteX46" fmla="*/ 4196131 w 4833822"/>
              <a:gd name="connsiteY46" fmla="*/ 4779184 h 5570345"/>
              <a:gd name="connsiteX47" fmla="*/ 1174995 w 4833822"/>
              <a:gd name="connsiteY47" fmla="*/ 4463806 h 5570345"/>
              <a:gd name="connsiteX48" fmla="*/ 1250253 w 4833822"/>
              <a:gd name="connsiteY48" fmla="*/ 4510398 h 5570345"/>
              <a:gd name="connsiteX49" fmla="*/ 1035224 w 4833822"/>
              <a:gd name="connsiteY49" fmla="*/ 4621491 h 5570345"/>
              <a:gd name="connsiteX50" fmla="*/ 981463 w 4833822"/>
              <a:gd name="connsiteY50" fmla="*/ 4596407 h 5570345"/>
              <a:gd name="connsiteX51" fmla="*/ 1174995 w 4833822"/>
              <a:gd name="connsiteY51" fmla="*/ 4463806 h 5570345"/>
              <a:gd name="connsiteX52" fmla="*/ 3960412 w 4833822"/>
              <a:gd name="connsiteY52" fmla="*/ 4434531 h 5570345"/>
              <a:gd name="connsiteX53" fmla="*/ 4095776 w 4833822"/>
              <a:gd name="connsiteY53" fmla="*/ 4492476 h 5570345"/>
              <a:gd name="connsiteX54" fmla="*/ 4052767 w 4833822"/>
              <a:gd name="connsiteY54" fmla="*/ 4521146 h 5570345"/>
              <a:gd name="connsiteX55" fmla="*/ 3852081 w 4833822"/>
              <a:gd name="connsiteY55" fmla="*/ 4488895 h 5570345"/>
              <a:gd name="connsiteX56" fmla="*/ 3859245 w 4833822"/>
              <a:gd name="connsiteY56" fmla="*/ 4453056 h 5570345"/>
              <a:gd name="connsiteX57" fmla="*/ 3917370 w 4833822"/>
              <a:gd name="connsiteY57" fmla="*/ 4435531 h 5570345"/>
              <a:gd name="connsiteX58" fmla="*/ 3960412 w 4833822"/>
              <a:gd name="connsiteY58" fmla="*/ 4434531 h 5570345"/>
              <a:gd name="connsiteX59" fmla="*/ 2177948 w 4833822"/>
              <a:gd name="connsiteY59" fmla="*/ 4340281 h 5570345"/>
              <a:gd name="connsiteX60" fmla="*/ 2146198 w 4833822"/>
              <a:gd name="connsiteY60" fmla="*/ 4363463 h 5570345"/>
              <a:gd name="connsiteX61" fmla="*/ 1680303 w 4833822"/>
              <a:gd name="connsiteY61" fmla="*/ 5062305 h 5570345"/>
              <a:gd name="connsiteX62" fmla="*/ 1762730 w 4833822"/>
              <a:gd name="connsiteY62" fmla="*/ 5424265 h 5570345"/>
              <a:gd name="connsiteX63" fmla="*/ 1802152 w 4833822"/>
              <a:gd name="connsiteY63" fmla="*/ 5144732 h 5570345"/>
              <a:gd name="connsiteX64" fmla="*/ 2081691 w 4833822"/>
              <a:gd name="connsiteY64" fmla="*/ 4987042 h 5570345"/>
              <a:gd name="connsiteX65" fmla="*/ 1845157 w 4833822"/>
              <a:gd name="connsiteY65" fmla="*/ 5069469 h 5570345"/>
              <a:gd name="connsiteX66" fmla="*/ 1744810 w 4833822"/>
              <a:gd name="connsiteY66" fmla="*/ 5040803 h 5570345"/>
              <a:gd name="connsiteX67" fmla="*/ 2060189 w 4833822"/>
              <a:gd name="connsiteY67" fmla="*/ 4886700 h 5570345"/>
              <a:gd name="connsiteX68" fmla="*/ 2178451 w 4833822"/>
              <a:gd name="connsiteY68" fmla="*/ 4825770 h 5570345"/>
              <a:gd name="connsiteX69" fmla="*/ 2293136 w 4833822"/>
              <a:gd name="connsiteY69" fmla="*/ 4359881 h 5570345"/>
              <a:gd name="connsiteX70" fmla="*/ 1999259 w 4833822"/>
              <a:gd name="connsiteY70" fmla="*/ 4775602 h 5570345"/>
              <a:gd name="connsiteX71" fmla="*/ 2196371 w 4833822"/>
              <a:gd name="connsiteY71" fmla="*/ 4345543 h 5570345"/>
              <a:gd name="connsiteX72" fmla="*/ 2177948 w 4833822"/>
              <a:gd name="connsiteY72" fmla="*/ 4340281 h 5570345"/>
              <a:gd name="connsiteX73" fmla="*/ 2511745 w 4833822"/>
              <a:gd name="connsiteY73" fmla="*/ 4327628 h 5570345"/>
              <a:gd name="connsiteX74" fmla="*/ 2482010 w 4833822"/>
              <a:gd name="connsiteY74" fmla="*/ 4555924 h 5570345"/>
              <a:gd name="connsiteX75" fmla="*/ 2486655 w 4833822"/>
              <a:gd name="connsiteY75" fmla="*/ 4621489 h 5570345"/>
              <a:gd name="connsiteX76" fmla="*/ 2514429 w 4833822"/>
              <a:gd name="connsiteY76" fmla="*/ 4637168 h 5570345"/>
              <a:gd name="connsiteX77" fmla="*/ 2526077 w 4833822"/>
              <a:gd name="connsiteY77" fmla="*/ 4660914 h 5570345"/>
              <a:gd name="connsiteX78" fmla="*/ 2486655 w 4833822"/>
              <a:gd name="connsiteY78" fmla="*/ 4621492 h 5570345"/>
              <a:gd name="connsiteX79" fmla="*/ 2486655 w 4833822"/>
              <a:gd name="connsiteY79" fmla="*/ 4621495 h 5570345"/>
              <a:gd name="connsiteX80" fmla="*/ 2440069 w 4833822"/>
              <a:gd name="connsiteY80" fmla="*/ 4897451 h 5570345"/>
              <a:gd name="connsiteX81" fmla="*/ 2375563 w 4833822"/>
              <a:gd name="connsiteY81" fmla="*/ 4460223 h 5570345"/>
              <a:gd name="connsiteX82" fmla="*/ 2296718 w 4833822"/>
              <a:gd name="connsiteY82" fmla="*/ 4829358 h 5570345"/>
              <a:gd name="connsiteX83" fmla="*/ 2429318 w 4833822"/>
              <a:gd name="connsiteY83" fmla="*/ 4951207 h 5570345"/>
              <a:gd name="connsiteX84" fmla="*/ 2493825 w 4833822"/>
              <a:gd name="connsiteY84" fmla="*/ 4850860 h 5570345"/>
              <a:gd name="connsiteX85" fmla="*/ 2529665 w 4833822"/>
              <a:gd name="connsiteY85" fmla="*/ 4660917 h 5570345"/>
              <a:gd name="connsiteX86" fmla="*/ 2511745 w 4833822"/>
              <a:gd name="connsiteY86" fmla="*/ 4327628 h 5570345"/>
              <a:gd name="connsiteX87" fmla="*/ 2808528 w 4833822"/>
              <a:gd name="connsiteY87" fmla="*/ 4325162 h 5570345"/>
              <a:gd name="connsiteX88" fmla="*/ 2784115 w 4833822"/>
              <a:gd name="connsiteY88" fmla="*/ 4338379 h 5570345"/>
              <a:gd name="connsiteX89" fmla="*/ 2798448 w 4833822"/>
              <a:gd name="connsiteY89" fmla="*/ 4413637 h 5570345"/>
              <a:gd name="connsiteX90" fmla="*/ 2880875 w 4833822"/>
              <a:gd name="connsiteY90" fmla="*/ 4528317 h 5570345"/>
              <a:gd name="connsiteX91" fmla="*/ 3142493 w 4833822"/>
              <a:gd name="connsiteY91" fmla="*/ 4858029 h 5570345"/>
              <a:gd name="connsiteX92" fmla="*/ 2891625 w 4833822"/>
              <a:gd name="connsiteY92" fmla="*/ 4693170 h 5570345"/>
              <a:gd name="connsiteX93" fmla="*/ 2683768 w 4833822"/>
              <a:gd name="connsiteY93" fmla="*/ 4449472 h 5570345"/>
              <a:gd name="connsiteX94" fmla="*/ 2651515 w 4833822"/>
              <a:gd name="connsiteY94" fmla="*/ 4474561 h 5570345"/>
              <a:gd name="connsiteX95" fmla="*/ 2866541 w 4833822"/>
              <a:gd name="connsiteY95" fmla="*/ 4718260 h 5570345"/>
              <a:gd name="connsiteX96" fmla="*/ 3389773 w 4833822"/>
              <a:gd name="connsiteY96" fmla="*/ 5316754 h 5570345"/>
              <a:gd name="connsiteX97" fmla="*/ 3637059 w 4833822"/>
              <a:gd name="connsiteY97" fmla="*/ 5359758 h 5570345"/>
              <a:gd name="connsiteX98" fmla="*/ 3246422 w 4833822"/>
              <a:gd name="connsiteY98" fmla="*/ 4990629 h 5570345"/>
              <a:gd name="connsiteX99" fmla="*/ 3400524 w 4833822"/>
              <a:gd name="connsiteY99" fmla="*/ 5040803 h 5570345"/>
              <a:gd name="connsiteX100" fmla="*/ 3336018 w 4833822"/>
              <a:gd name="connsiteY100" fmla="*/ 4893864 h 5570345"/>
              <a:gd name="connsiteX101" fmla="*/ 3095901 w 4833822"/>
              <a:gd name="connsiteY101" fmla="*/ 4632251 h 5570345"/>
              <a:gd name="connsiteX102" fmla="*/ 2862954 w 4833822"/>
              <a:gd name="connsiteY102" fmla="*/ 4363463 h 5570345"/>
              <a:gd name="connsiteX103" fmla="*/ 2808528 w 4833822"/>
              <a:gd name="connsiteY103" fmla="*/ 4325162 h 5570345"/>
              <a:gd name="connsiteX104" fmla="*/ 1587125 w 4833822"/>
              <a:gd name="connsiteY104" fmla="*/ 4281037 h 5570345"/>
              <a:gd name="connsiteX105" fmla="*/ 798688 w 4833822"/>
              <a:gd name="connsiteY105" fmla="*/ 4488900 h 5570345"/>
              <a:gd name="connsiteX106" fmla="*/ 780768 w 4833822"/>
              <a:gd name="connsiteY106" fmla="*/ 5112478 h 5570345"/>
              <a:gd name="connsiteX107" fmla="*/ 791519 w 4833822"/>
              <a:gd name="connsiteY107" fmla="*/ 4918954 h 5570345"/>
              <a:gd name="connsiteX108" fmla="*/ 709092 w 4833822"/>
              <a:gd name="connsiteY108" fmla="*/ 4556988 h 5570345"/>
              <a:gd name="connsiteX109" fmla="*/ 368634 w 4833822"/>
              <a:gd name="connsiteY109" fmla="*/ 4567739 h 5570345"/>
              <a:gd name="connsiteX110" fmla="*/ 332793 w 4833822"/>
              <a:gd name="connsiteY110" fmla="*/ 4592829 h 5570345"/>
              <a:gd name="connsiteX111" fmla="*/ 368634 w 4833822"/>
              <a:gd name="connsiteY111" fmla="*/ 4607162 h 5570345"/>
              <a:gd name="connsiteX112" fmla="*/ 350714 w 4833822"/>
              <a:gd name="connsiteY112" fmla="*/ 4908202 h 5570345"/>
              <a:gd name="connsiteX113" fmla="*/ 447479 w 4833822"/>
              <a:gd name="connsiteY113" fmla="*/ 4972709 h 5570345"/>
              <a:gd name="connsiteX114" fmla="*/ 486896 w 4833822"/>
              <a:gd name="connsiteY114" fmla="*/ 4872362 h 5570345"/>
              <a:gd name="connsiteX115" fmla="*/ 468981 w 4833822"/>
              <a:gd name="connsiteY115" fmla="*/ 4754095 h 5570345"/>
              <a:gd name="connsiteX116" fmla="*/ 372216 w 4833822"/>
              <a:gd name="connsiteY116" fmla="*/ 4861611 h 5570345"/>
              <a:gd name="connsiteX117" fmla="*/ 382967 w 4833822"/>
              <a:gd name="connsiteY117" fmla="*/ 4711090 h 5570345"/>
              <a:gd name="connsiteX118" fmla="*/ 497647 w 4833822"/>
              <a:gd name="connsiteY118" fmla="*/ 4671668 h 5570345"/>
              <a:gd name="connsiteX119" fmla="*/ 569323 w 4833822"/>
              <a:gd name="connsiteY119" fmla="*/ 4786353 h 5570345"/>
              <a:gd name="connsiteX120" fmla="*/ 580074 w 4833822"/>
              <a:gd name="connsiteY120" fmla="*/ 4997793 h 5570345"/>
              <a:gd name="connsiteX121" fmla="*/ 612332 w 4833822"/>
              <a:gd name="connsiteY121" fmla="*/ 4754095 h 5570345"/>
              <a:gd name="connsiteX122" fmla="*/ 497647 w 4833822"/>
              <a:gd name="connsiteY122" fmla="*/ 4521148 h 5570345"/>
              <a:gd name="connsiteX123" fmla="*/ 730594 w 4833822"/>
              <a:gd name="connsiteY123" fmla="*/ 4926117 h 5570345"/>
              <a:gd name="connsiteX124" fmla="*/ 547826 w 4833822"/>
              <a:gd name="connsiteY124" fmla="*/ 5090976 h 5570345"/>
              <a:gd name="connsiteX125" fmla="*/ 834528 w 4833822"/>
              <a:gd name="connsiteY125" fmla="*/ 5123229 h 5570345"/>
              <a:gd name="connsiteX126" fmla="*/ 1533370 w 4833822"/>
              <a:gd name="connsiteY126" fmla="*/ 4607162 h 5570345"/>
              <a:gd name="connsiteX127" fmla="*/ 1633712 w 4833822"/>
              <a:gd name="connsiteY127" fmla="*/ 4474561 h 5570345"/>
              <a:gd name="connsiteX128" fmla="*/ 1142733 w 4833822"/>
              <a:gd name="connsiteY128" fmla="*/ 4789935 h 5570345"/>
              <a:gd name="connsiteX129" fmla="*/ 1031635 w 4833822"/>
              <a:gd name="connsiteY129" fmla="*/ 4818607 h 5570345"/>
              <a:gd name="connsiteX130" fmla="*/ 1096142 w 4833822"/>
              <a:gd name="connsiteY130" fmla="*/ 4718260 h 5570345"/>
              <a:gd name="connsiteX131" fmla="*/ 1587125 w 4833822"/>
              <a:gd name="connsiteY131" fmla="*/ 4281037 h 5570345"/>
              <a:gd name="connsiteX132" fmla="*/ 3072607 w 4833822"/>
              <a:gd name="connsiteY132" fmla="*/ 4272077 h 5570345"/>
              <a:gd name="connsiteX133" fmla="*/ 2988391 w 4833822"/>
              <a:gd name="connsiteY133" fmla="*/ 4306121 h 5570345"/>
              <a:gd name="connsiteX134" fmla="*/ 3038564 w 4833822"/>
              <a:gd name="connsiteY134" fmla="*/ 4417219 h 5570345"/>
              <a:gd name="connsiteX135" fmla="*/ 3407693 w 4833822"/>
              <a:gd name="connsiteY135" fmla="*/ 4832940 h 5570345"/>
              <a:gd name="connsiteX136" fmla="*/ 3576134 w 4833822"/>
              <a:gd name="connsiteY136" fmla="*/ 4872362 h 5570345"/>
              <a:gd name="connsiteX137" fmla="*/ 4002606 w 4833822"/>
              <a:gd name="connsiteY137" fmla="*/ 4976291 h 5570345"/>
              <a:gd name="connsiteX138" fmla="*/ 4124455 w 4833822"/>
              <a:gd name="connsiteY138" fmla="*/ 5058718 h 5570345"/>
              <a:gd name="connsiteX139" fmla="*/ 3586885 w 4833822"/>
              <a:gd name="connsiteY139" fmla="*/ 4510397 h 5570345"/>
              <a:gd name="connsiteX140" fmla="*/ 3339600 w 4833822"/>
              <a:gd name="connsiteY140" fmla="*/ 4367045 h 5570345"/>
              <a:gd name="connsiteX141" fmla="*/ 3551045 w 4833822"/>
              <a:gd name="connsiteY141" fmla="*/ 4542655 h 5570345"/>
              <a:gd name="connsiteX142" fmla="*/ 3658561 w 4833822"/>
              <a:gd name="connsiteY142" fmla="*/ 4725429 h 5570345"/>
              <a:gd name="connsiteX143" fmla="*/ 3536712 w 4833822"/>
              <a:gd name="connsiteY143" fmla="*/ 4650166 h 5570345"/>
              <a:gd name="connsiteX144" fmla="*/ 3167577 w 4833822"/>
              <a:gd name="connsiteY144" fmla="*/ 4313290 h 5570345"/>
              <a:gd name="connsiteX145" fmla="*/ 3072607 w 4833822"/>
              <a:gd name="connsiteY145" fmla="*/ 4272077 h 5570345"/>
              <a:gd name="connsiteX146" fmla="*/ 1497530 w 4833822"/>
              <a:gd name="connsiteY146" fmla="*/ 4184277 h 5570345"/>
              <a:gd name="connsiteX147" fmla="*/ 644585 w 4833822"/>
              <a:gd name="connsiteY147" fmla="*/ 4309708 h 5570345"/>
              <a:gd name="connsiteX148" fmla="*/ 404469 w 4833822"/>
              <a:gd name="connsiteY148" fmla="*/ 4384965 h 5570345"/>
              <a:gd name="connsiteX149" fmla="*/ 218113 w 4833822"/>
              <a:gd name="connsiteY149" fmla="*/ 4539068 h 5570345"/>
              <a:gd name="connsiteX150" fmla="*/ 347132 w 4833822"/>
              <a:gd name="connsiteY150" fmla="*/ 5058718 h 5570345"/>
              <a:gd name="connsiteX151" fmla="*/ 218113 w 4833822"/>
              <a:gd name="connsiteY151" fmla="*/ 4693170 h 5570345"/>
              <a:gd name="connsiteX152" fmla="*/ 289789 w 4833822"/>
              <a:gd name="connsiteY152" fmla="*/ 4585659 h 5570345"/>
              <a:gd name="connsiteX153" fmla="*/ 271869 w 4833822"/>
              <a:gd name="connsiteY153" fmla="*/ 4571326 h 5570345"/>
              <a:gd name="connsiteX154" fmla="*/ 304127 w 4833822"/>
              <a:gd name="connsiteY154" fmla="*/ 4478143 h 5570345"/>
              <a:gd name="connsiteX155" fmla="*/ 400887 w 4833822"/>
              <a:gd name="connsiteY155" fmla="*/ 4395717 h 5570345"/>
              <a:gd name="connsiteX156" fmla="*/ 404469 w 4833822"/>
              <a:gd name="connsiteY156" fmla="*/ 4388547 h 5570345"/>
              <a:gd name="connsiteX157" fmla="*/ 408056 w 4833822"/>
              <a:gd name="connsiteY157" fmla="*/ 4388547 h 5570345"/>
              <a:gd name="connsiteX158" fmla="*/ 569323 w 4833822"/>
              <a:gd name="connsiteY158" fmla="*/ 4345543 h 5570345"/>
              <a:gd name="connsiteX159" fmla="*/ 777186 w 4833822"/>
              <a:gd name="connsiteY159" fmla="*/ 4456641 h 5570345"/>
              <a:gd name="connsiteX160" fmla="*/ 1250249 w 4833822"/>
              <a:gd name="connsiteY160" fmla="*/ 4288200 h 5570345"/>
              <a:gd name="connsiteX161" fmla="*/ 1497530 w 4833822"/>
              <a:gd name="connsiteY161" fmla="*/ 4184277 h 5570345"/>
              <a:gd name="connsiteX162" fmla="*/ 3393360 w 4833822"/>
              <a:gd name="connsiteY162" fmla="*/ 4143507 h 5570345"/>
              <a:gd name="connsiteX163" fmla="*/ 3271511 w 4833822"/>
              <a:gd name="connsiteY163" fmla="*/ 4180690 h 5570345"/>
              <a:gd name="connsiteX164" fmla="*/ 3486538 w 4833822"/>
              <a:gd name="connsiteY164" fmla="*/ 4309708 h 5570345"/>
              <a:gd name="connsiteX165" fmla="*/ 4092197 w 4833822"/>
              <a:gd name="connsiteY165" fmla="*/ 4643002 h 5570345"/>
              <a:gd name="connsiteX166" fmla="*/ 3873588 w 4833822"/>
              <a:gd name="connsiteY166" fmla="*/ 4643002 h 5570345"/>
              <a:gd name="connsiteX167" fmla="*/ 4002606 w 4833822"/>
              <a:gd name="connsiteY167" fmla="*/ 4772015 h 5570345"/>
              <a:gd name="connsiteX168" fmla="*/ 4106535 w 4833822"/>
              <a:gd name="connsiteY168" fmla="*/ 4743344 h 5570345"/>
              <a:gd name="connsiteX169" fmla="*/ 4325144 w 4833822"/>
              <a:gd name="connsiteY169" fmla="*/ 4417219 h 5570345"/>
              <a:gd name="connsiteX170" fmla="*/ 4038441 w 4833822"/>
              <a:gd name="connsiteY170" fmla="*/ 4327628 h 5570345"/>
              <a:gd name="connsiteX171" fmla="*/ 3624178 w 4833822"/>
              <a:gd name="connsiteY171" fmla="*/ 4314016 h 5570345"/>
              <a:gd name="connsiteX172" fmla="*/ 3486739 w 4833822"/>
              <a:gd name="connsiteY172" fmla="*/ 4288237 h 5570345"/>
              <a:gd name="connsiteX173" fmla="*/ 3486739 w 4833822"/>
              <a:gd name="connsiteY173" fmla="*/ 4292232 h 5570345"/>
              <a:gd name="connsiteX174" fmla="*/ 3485394 w 4833822"/>
              <a:gd name="connsiteY174" fmla="*/ 4289543 h 5570345"/>
              <a:gd name="connsiteX175" fmla="*/ 3486706 w 4833822"/>
              <a:gd name="connsiteY175" fmla="*/ 4288231 h 5570345"/>
              <a:gd name="connsiteX176" fmla="*/ 3486538 w 4833822"/>
              <a:gd name="connsiteY176" fmla="*/ 4288200 h 5570345"/>
              <a:gd name="connsiteX177" fmla="*/ 3543876 w 4833822"/>
              <a:gd name="connsiteY177" fmla="*/ 4227276 h 5570345"/>
              <a:gd name="connsiteX178" fmla="*/ 4518674 w 4833822"/>
              <a:gd name="connsiteY178" fmla="*/ 4374214 h 5570345"/>
              <a:gd name="connsiteX179" fmla="*/ 4328731 w 4833822"/>
              <a:gd name="connsiteY179" fmla="*/ 4571326 h 5570345"/>
              <a:gd name="connsiteX180" fmla="*/ 4457745 w 4833822"/>
              <a:gd name="connsiteY180" fmla="*/ 4499645 h 5570345"/>
              <a:gd name="connsiteX181" fmla="*/ 4579599 w 4833822"/>
              <a:gd name="connsiteY181" fmla="*/ 4492482 h 5570345"/>
              <a:gd name="connsiteX182" fmla="*/ 4500754 w 4833822"/>
              <a:gd name="connsiteY182" fmla="*/ 4571326 h 5570345"/>
              <a:gd name="connsiteX183" fmla="*/ 4314393 w 4833822"/>
              <a:gd name="connsiteY183" fmla="*/ 4804274 h 5570345"/>
              <a:gd name="connsiteX184" fmla="*/ 4346651 w 4833822"/>
              <a:gd name="connsiteY184" fmla="*/ 4868780 h 5570345"/>
              <a:gd name="connsiteX185" fmla="*/ 4403989 w 4833822"/>
              <a:gd name="connsiteY185" fmla="*/ 4818607 h 5570345"/>
              <a:gd name="connsiteX186" fmla="*/ 4482833 w 4833822"/>
              <a:gd name="connsiteY186" fmla="*/ 4628664 h 5570345"/>
              <a:gd name="connsiteX187" fmla="*/ 4590350 w 4833822"/>
              <a:gd name="connsiteY187" fmla="*/ 4607162 h 5570345"/>
              <a:gd name="connsiteX188" fmla="*/ 4608265 w 4833822"/>
              <a:gd name="connsiteY188" fmla="*/ 4689588 h 5570345"/>
              <a:gd name="connsiteX189" fmla="*/ 4608265 w 4833822"/>
              <a:gd name="connsiteY189" fmla="*/ 4693170 h 5570345"/>
              <a:gd name="connsiteX190" fmla="*/ 4421909 w 4833822"/>
              <a:gd name="connsiteY190" fmla="*/ 4904615 h 5570345"/>
              <a:gd name="connsiteX191" fmla="*/ 4608265 w 4833822"/>
              <a:gd name="connsiteY191" fmla="*/ 4693170 h 5570345"/>
              <a:gd name="connsiteX192" fmla="*/ 4611852 w 4833822"/>
              <a:gd name="connsiteY192" fmla="*/ 4689588 h 5570345"/>
              <a:gd name="connsiteX193" fmla="*/ 4611852 w 4833822"/>
              <a:gd name="connsiteY193" fmla="*/ 4686006 h 5570345"/>
              <a:gd name="connsiteX194" fmla="*/ 4694279 w 4833822"/>
              <a:gd name="connsiteY194" fmla="*/ 4671668 h 5570345"/>
              <a:gd name="connsiteX195" fmla="*/ 4651275 w 4833822"/>
              <a:gd name="connsiteY195" fmla="*/ 4496064 h 5570345"/>
              <a:gd name="connsiteX196" fmla="*/ 4572429 w 4833822"/>
              <a:gd name="connsiteY196" fmla="*/ 4377796 h 5570345"/>
              <a:gd name="connsiteX197" fmla="*/ 4583181 w 4833822"/>
              <a:gd name="connsiteY197" fmla="*/ 4284619 h 5570345"/>
              <a:gd name="connsiteX198" fmla="*/ 4436247 w 4833822"/>
              <a:gd name="connsiteY198" fmla="*/ 4238032 h 5570345"/>
              <a:gd name="connsiteX199" fmla="*/ 3504459 w 4833822"/>
              <a:gd name="connsiteY199" fmla="*/ 4152018 h 5570345"/>
              <a:gd name="connsiteX200" fmla="*/ 3393360 w 4833822"/>
              <a:gd name="connsiteY200" fmla="*/ 4143507 h 5570345"/>
              <a:gd name="connsiteX201" fmla="*/ 655337 w 4833822"/>
              <a:gd name="connsiteY201" fmla="*/ 4012249 h 5570345"/>
              <a:gd name="connsiteX202" fmla="*/ 637416 w 4833822"/>
              <a:gd name="connsiteY202" fmla="*/ 4069592 h 5570345"/>
              <a:gd name="connsiteX203" fmla="*/ 863200 w 4833822"/>
              <a:gd name="connsiteY203" fmla="*/ 4173521 h 5570345"/>
              <a:gd name="connsiteX204" fmla="*/ 734181 w 4833822"/>
              <a:gd name="connsiteY204" fmla="*/ 4033756 h 5570345"/>
              <a:gd name="connsiteX205" fmla="*/ 655337 w 4833822"/>
              <a:gd name="connsiteY205" fmla="*/ 4012249 h 5570345"/>
              <a:gd name="connsiteX206" fmla="*/ 465399 w 4833822"/>
              <a:gd name="connsiteY206" fmla="*/ 3972832 h 5570345"/>
              <a:gd name="connsiteX207" fmla="*/ 465399 w 4833822"/>
              <a:gd name="connsiteY207" fmla="*/ 4173521 h 5570345"/>
              <a:gd name="connsiteX208" fmla="*/ 501234 w 4833822"/>
              <a:gd name="connsiteY208" fmla="*/ 4230863 h 5570345"/>
              <a:gd name="connsiteX209" fmla="*/ 554990 w 4833822"/>
              <a:gd name="connsiteY209" fmla="*/ 4177108 h 5570345"/>
              <a:gd name="connsiteX210" fmla="*/ 465399 w 4833822"/>
              <a:gd name="connsiteY210" fmla="*/ 3972832 h 5570345"/>
              <a:gd name="connsiteX211" fmla="*/ 4325169 w 4833822"/>
              <a:gd name="connsiteY211" fmla="*/ 3891935 h 5570345"/>
              <a:gd name="connsiteX212" fmla="*/ 3959602 w 4833822"/>
              <a:gd name="connsiteY212" fmla="*/ 4098263 h 5570345"/>
              <a:gd name="connsiteX213" fmla="*/ 4360985 w 4833822"/>
              <a:gd name="connsiteY213" fmla="*/ 4008667 h 5570345"/>
              <a:gd name="connsiteX214" fmla="*/ 4278558 w 4833822"/>
              <a:gd name="connsiteY214" fmla="*/ 4119765 h 5570345"/>
              <a:gd name="connsiteX215" fmla="*/ 4454163 w 4833822"/>
              <a:gd name="connsiteY215" fmla="*/ 4073174 h 5570345"/>
              <a:gd name="connsiteX216" fmla="*/ 4368153 w 4833822"/>
              <a:gd name="connsiteY216" fmla="*/ 3897569 h 5570345"/>
              <a:gd name="connsiteX217" fmla="*/ 4325169 w 4833822"/>
              <a:gd name="connsiteY217" fmla="*/ 3891935 h 5570345"/>
              <a:gd name="connsiteX218" fmla="*/ 4156709 w 4833822"/>
              <a:gd name="connsiteY218" fmla="*/ 3858147 h 5570345"/>
              <a:gd name="connsiteX219" fmla="*/ 3748157 w 4833822"/>
              <a:gd name="connsiteY219" fmla="*/ 3940573 h 5570345"/>
              <a:gd name="connsiteX220" fmla="*/ 3529543 w 4833822"/>
              <a:gd name="connsiteY220" fmla="*/ 4062422 h 5570345"/>
              <a:gd name="connsiteX221" fmla="*/ 3805494 w 4833822"/>
              <a:gd name="connsiteY221" fmla="*/ 3965663 h 5570345"/>
              <a:gd name="connsiteX222" fmla="*/ 4156709 w 4833822"/>
              <a:gd name="connsiteY222" fmla="*/ 3858147 h 5570345"/>
              <a:gd name="connsiteX223" fmla="*/ 399937 w 4833822"/>
              <a:gd name="connsiteY223" fmla="*/ 3814359 h 5570345"/>
              <a:gd name="connsiteX224" fmla="*/ 210944 w 4833822"/>
              <a:gd name="connsiteY224" fmla="*/ 3893987 h 5570345"/>
              <a:gd name="connsiteX225" fmla="*/ 124936 w 4833822"/>
              <a:gd name="connsiteY225" fmla="*/ 4037338 h 5570345"/>
              <a:gd name="connsiteX226" fmla="*/ 275451 w 4833822"/>
              <a:gd name="connsiteY226" fmla="*/ 4030169 h 5570345"/>
              <a:gd name="connsiteX227" fmla="*/ 304127 w 4833822"/>
              <a:gd name="connsiteY227" fmla="*/ 4048089 h 5570345"/>
              <a:gd name="connsiteX228" fmla="*/ 271869 w 4833822"/>
              <a:gd name="connsiteY228" fmla="*/ 4284619 h 5570345"/>
              <a:gd name="connsiteX229" fmla="*/ 311291 w 4833822"/>
              <a:gd name="connsiteY229" fmla="*/ 4126934 h 5570345"/>
              <a:gd name="connsiteX230" fmla="*/ 243203 w 4833822"/>
              <a:gd name="connsiteY230" fmla="*/ 3919071 h 5570345"/>
              <a:gd name="connsiteX231" fmla="*/ 1214409 w 4833822"/>
              <a:gd name="connsiteY231" fmla="*/ 3897569 h 5570345"/>
              <a:gd name="connsiteX232" fmla="*/ 465399 w 4833822"/>
              <a:gd name="connsiteY232" fmla="*/ 3815142 h 5570345"/>
              <a:gd name="connsiteX233" fmla="*/ 399937 w 4833822"/>
              <a:gd name="connsiteY233" fmla="*/ 3814359 h 5570345"/>
              <a:gd name="connsiteX234" fmla="*/ 2524908 w 4833822"/>
              <a:gd name="connsiteY234" fmla="*/ 2680060 h 5570345"/>
              <a:gd name="connsiteX235" fmla="*/ 2732856 w 4833822"/>
              <a:gd name="connsiteY235" fmla="*/ 3321979 h 5570345"/>
              <a:gd name="connsiteX236" fmla="*/ 2775802 w 4833822"/>
              <a:gd name="connsiteY236" fmla="*/ 3392048 h 5570345"/>
              <a:gd name="connsiteX237" fmla="*/ 2823267 w 4833822"/>
              <a:gd name="connsiteY237" fmla="*/ 3315198 h 5570345"/>
              <a:gd name="connsiteX238" fmla="*/ 2879774 w 4833822"/>
              <a:gd name="connsiteY238" fmla="*/ 3104992 h 5570345"/>
              <a:gd name="connsiteX239" fmla="*/ 2920458 w 4833822"/>
              <a:gd name="connsiteY239" fmla="*/ 3638417 h 5570345"/>
              <a:gd name="connsiteX240" fmla="*/ 3132925 w 4833822"/>
              <a:gd name="connsiteY240" fmla="*/ 3579650 h 5570345"/>
              <a:gd name="connsiteX241" fmla="*/ 2879774 w 4833822"/>
              <a:gd name="connsiteY241" fmla="*/ 3954858 h 5570345"/>
              <a:gd name="connsiteX242" fmla="*/ 2131619 w 4833822"/>
              <a:gd name="connsiteY242" fmla="*/ 3902872 h 5570345"/>
              <a:gd name="connsiteX243" fmla="*/ 1894289 w 4833822"/>
              <a:gd name="connsiteY243" fmla="*/ 3552528 h 5570345"/>
              <a:gd name="connsiteX244" fmla="*/ 2075111 w 4833822"/>
              <a:gd name="connsiteY244" fmla="*/ 3640679 h 5570345"/>
              <a:gd name="connsiteX245" fmla="*/ 2086414 w 4833822"/>
              <a:gd name="connsiteY245" fmla="*/ 3125334 h 5570345"/>
              <a:gd name="connsiteX246" fmla="*/ 2163263 w 4833822"/>
              <a:gd name="connsiteY246" fmla="*/ 3269993 h 5570345"/>
              <a:gd name="connsiteX247" fmla="*/ 2224289 w 4833822"/>
              <a:gd name="connsiteY247" fmla="*/ 3315198 h 5570345"/>
              <a:gd name="connsiteX248" fmla="*/ 2242372 w 4833822"/>
              <a:gd name="connsiteY248" fmla="*/ 3251910 h 5570345"/>
              <a:gd name="connsiteX249" fmla="*/ 2524908 w 4833822"/>
              <a:gd name="connsiteY249" fmla="*/ 2680060 h 5570345"/>
              <a:gd name="connsiteX250" fmla="*/ 2540406 w 4833822"/>
              <a:gd name="connsiteY250" fmla="*/ 1872719 h 5570345"/>
              <a:gd name="connsiteX251" fmla="*/ 2092432 w 4833822"/>
              <a:gd name="connsiteY251" fmla="*/ 2779416 h 5570345"/>
              <a:gd name="connsiteX252" fmla="*/ 2063761 w 4833822"/>
              <a:gd name="connsiteY252" fmla="*/ 2879763 h 5570345"/>
              <a:gd name="connsiteX253" fmla="*/ 1967001 w 4833822"/>
              <a:gd name="connsiteY253" fmla="*/ 2808087 h 5570345"/>
              <a:gd name="connsiteX254" fmla="*/ 1845152 w 4833822"/>
              <a:gd name="connsiteY254" fmla="*/ 2578723 h 5570345"/>
              <a:gd name="connsiteX255" fmla="*/ 1827232 w 4833822"/>
              <a:gd name="connsiteY255" fmla="*/ 3395830 h 5570345"/>
              <a:gd name="connsiteX256" fmla="*/ 1540529 w 4833822"/>
              <a:gd name="connsiteY256" fmla="*/ 3256061 h 5570345"/>
              <a:gd name="connsiteX257" fmla="*/ 1916828 w 4833822"/>
              <a:gd name="connsiteY257" fmla="*/ 3811550 h 5570345"/>
              <a:gd name="connsiteX258" fmla="*/ 3103066 w 4833822"/>
              <a:gd name="connsiteY258" fmla="*/ 3893977 h 5570345"/>
              <a:gd name="connsiteX259" fmla="*/ 3504448 w 4833822"/>
              <a:gd name="connsiteY259" fmla="*/ 3299065 h 5570345"/>
              <a:gd name="connsiteX260" fmla="*/ 3167572 w 4833822"/>
              <a:gd name="connsiteY260" fmla="*/ 3392243 h 5570345"/>
              <a:gd name="connsiteX261" fmla="*/ 3103066 w 4833822"/>
              <a:gd name="connsiteY261" fmla="*/ 2546469 h 5570345"/>
              <a:gd name="connsiteX262" fmla="*/ 3013470 w 4833822"/>
              <a:gd name="connsiteY262" fmla="*/ 2879763 h 5570345"/>
              <a:gd name="connsiteX263" fmla="*/ 2938212 w 4833822"/>
              <a:gd name="connsiteY263" fmla="*/ 3001612 h 5570345"/>
              <a:gd name="connsiteX264" fmla="*/ 2870119 w 4833822"/>
              <a:gd name="connsiteY264" fmla="*/ 2890514 h 5570345"/>
              <a:gd name="connsiteX265" fmla="*/ 2540406 w 4833822"/>
              <a:gd name="connsiteY265" fmla="*/ 1872719 h 5570345"/>
              <a:gd name="connsiteX266" fmla="*/ 357884 w 4833822"/>
              <a:gd name="connsiteY266" fmla="*/ 1801048 h 5570345"/>
              <a:gd name="connsiteX267" fmla="*/ 422396 w 4833822"/>
              <a:gd name="connsiteY267" fmla="*/ 1883475 h 5570345"/>
              <a:gd name="connsiteX268" fmla="*/ 522738 w 4833822"/>
              <a:gd name="connsiteY268" fmla="*/ 2385206 h 5570345"/>
              <a:gd name="connsiteX269" fmla="*/ 490485 w 4833822"/>
              <a:gd name="connsiteY269" fmla="*/ 2524976 h 5570345"/>
              <a:gd name="connsiteX270" fmla="*/ 386555 w 4833822"/>
              <a:gd name="connsiteY270" fmla="*/ 2424629 h 5570345"/>
              <a:gd name="connsiteX271" fmla="*/ 286208 w 4833822"/>
              <a:gd name="connsiteY271" fmla="*/ 1883475 h 5570345"/>
              <a:gd name="connsiteX272" fmla="*/ 357884 w 4833822"/>
              <a:gd name="connsiteY272" fmla="*/ 1801048 h 5570345"/>
              <a:gd name="connsiteX273" fmla="*/ 4036204 w 4833822"/>
              <a:gd name="connsiteY273" fmla="*/ 383657 h 5570345"/>
              <a:gd name="connsiteX274" fmla="*/ 4110123 w 4833822"/>
              <a:gd name="connsiteY274" fmla="*/ 446372 h 5570345"/>
              <a:gd name="connsiteX275" fmla="*/ 4063531 w 4833822"/>
              <a:gd name="connsiteY275" fmla="*/ 1256316 h 5570345"/>
              <a:gd name="connsiteX276" fmla="*/ 3938100 w 4833822"/>
              <a:gd name="connsiteY276" fmla="*/ 944522 h 5570345"/>
              <a:gd name="connsiteX277" fmla="*/ 3970353 w 4833822"/>
              <a:gd name="connsiteY277" fmla="*/ 449959 h 5570345"/>
              <a:gd name="connsiteX278" fmla="*/ 4036204 w 4833822"/>
              <a:gd name="connsiteY278" fmla="*/ 383657 h 5570345"/>
              <a:gd name="connsiteX279" fmla="*/ 915320 w 4833822"/>
              <a:gd name="connsiteY279" fmla="*/ 125228 h 5570345"/>
              <a:gd name="connsiteX280" fmla="*/ 1020430 w 4833822"/>
              <a:gd name="connsiteY280" fmla="*/ 805990 h 5570345"/>
              <a:gd name="connsiteX281" fmla="*/ 811383 w 4833822"/>
              <a:gd name="connsiteY281" fmla="*/ 766404 h 5570345"/>
              <a:gd name="connsiteX282" fmla="*/ 915320 w 4833822"/>
              <a:gd name="connsiteY282" fmla="*/ 125228 h 5570345"/>
              <a:gd name="connsiteX283" fmla="*/ 2447238 w 4833822"/>
              <a:gd name="connsiteY283" fmla="*/ 88953 h 5570345"/>
              <a:gd name="connsiteX284" fmla="*/ 3047525 w 4833822"/>
              <a:gd name="connsiteY284" fmla="*/ 731973 h 5570345"/>
              <a:gd name="connsiteX285" fmla="*/ 3054443 w 4833822"/>
              <a:gd name="connsiteY285" fmla="*/ 1405775 h 5570345"/>
              <a:gd name="connsiteX286" fmla="*/ 3282263 w 4833822"/>
              <a:gd name="connsiteY286" fmla="*/ 546718 h 5570345"/>
              <a:gd name="connsiteX287" fmla="*/ 3257173 w 4833822"/>
              <a:gd name="connsiteY287" fmla="*/ 406949 h 5570345"/>
              <a:gd name="connsiteX288" fmla="*/ 3278681 w 4833822"/>
              <a:gd name="connsiteY288" fmla="*/ 317353 h 5570345"/>
              <a:gd name="connsiteX289" fmla="*/ 3361107 w 4833822"/>
              <a:gd name="connsiteY289" fmla="*/ 374696 h 5570345"/>
              <a:gd name="connsiteX290" fmla="*/ 3884339 w 4833822"/>
              <a:gd name="connsiteY290" fmla="*/ 1686366 h 5570345"/>
              <a:gd name="connsiteX291" fmla="*/ 3776823 w 4833822"/>
              <a:gd name="connsiteY291" fmla="*/ 2306361 h 5570345"/>
              <a:gd name="connsiteX292" fmla="*/ 4002606 w 4833822"/>
              <a:gd name="connsiteY292" fmla="*/ 2087752 h 5570345"/>
              <a:gd name="connsiteX293" fmla="*/ 4059943 w 4833822"/>
              <a:gd name="connsiteY293" fmla="*/ 2023241 h 5570345"/>
              <a:gd name="connsiteX294" fmla="*/ 4117286 w 4833822"/>
              <a:gd name="connsiteY294" fmla="*/ 2098503 h 5570345"/>
              <a:gd name="connsiteX295" fmla="*/ 4131625 w 4833822"/>
              <a:gd name="connsiteY295" fmla="*/ 2912025 h 5570345"/>
              <a:gd name="connsiteX296" fmla="*/ 3755321 w 4833822"/>
              <a:gd name="connsiteY296" fmla="*/ 3743467 h 5570345"/>
              <a:gd name="connsiteX297" fmla="*/ 3723067 w 4833822"/>
              <a:gd name="connsiteY297" fmla="*/ 3818724 h 5570345"/>
              <a:gd name="connsiteX298" fmla="*/ 4099366 w 4833822"/>
              <a:gd name="connsiteY298" fmla="*/ 3757800 h 5570345"/>
              <a:gd name="connsiteX299" fmla="*/ 4550927 w 4833822"/>
              <a:gd name="connsiteY299" fmla="*/ 4109014 h 5570345"/>
              <a:gd name="connsiteX300" fmla="*/ 4604683 w 4833822"/>
              <a:gd name="connsiteY300" fmla="*/ 4209361 h 5570345"/>
              <a:gd name="connsiteX301" fmla="*/ 4576011 w 4833822"/>
              <a:gd name="connsiteY301" fmla="*/ 5051554 h 5570345"/>
              <a:gd name="connsiteX302" fmla="*/ 4432660 w 4833822"/>
              <a:gd name="connsiteY302" fmla="*/ 5112478 h 5570345"/>
              <a:gd name="connsiteX303" fmla="*/ 3999019 w 4833822"/>
              <a:gd name="connsiteY303" fmla="*/ 5345425 h 5570345"/>
              <a:gd name="connsiteX304" fmla="*/ 3192667 w 4833822"/>
              <a:gd name="connsiteY304" fmla="*/ 5277332 h 5570345"/>
              <a:gd name="connsiteX305" fmla="*/ 2662265 w 4833822"/>
              <a:gd name="connsiteY305" fmla="*/ 4646584 h 5570345"/>
              <a:gd name="connsiteX306" fmla="*/ 2680186 w 4833822"/>
              <a:gd name="connsiteY306" fmla="*/ 4965540 h 5570345"/>
              <a:gd name="connsiteX307" fmla="*/ 2655096 w 4833822"/>
              <a:gd name="connsiteY307" fmla="*/ 5277332 h 5570345"/>
              <a:gd name="connsiteX308" fmla="*/ 2063771 w 4833822"/>
              <a:gd name="connsiteY308" fmla="*/ 5564034 h 5570345"/>
              <a:gd name="connsiteX309" fmla="*/ 1827242 w 4833822"/>
              <a:gd name="connsiteY309" fmla="*/ 5513861 h 5570345"/>
              <a:gd name="connsiteX310" fmla="*/ 1594295 w 4833822"/>
              <a:gd name="connsiteY310" fmla="*/ 4972709 h 5570345"/>
              <a:gd name="connsiteX311" fmla="*/ 1952673 w 4833822"/>
              <a:gd name="connsiteY311" fmla="*/ 4438721 h 5570345"/>
              <a:gd name="connsiteX312" fmla="*/ 2020761 w 4833822"/>
              <a:gd name="connsiteY312" fmla="*/ 4306121 h 5570345"/>
              <a:gd name="connsiteX313" fmla="*/ 1841575 w 4833822"/>
              <a:gd name="connsiteY313" fmla="*/ 4449472 h 5570345"/>
              <a:gd name="connsiteX314" fmla="*/ 884697 w 4833822"/>
              <a:gd name="connsiteY314" fmla="*/ 5194905 h 5570345"/>
              <a:gd name="connsiteX315" fmla="*/ 547826 w 4833822"/>
              <a:gd name="connsiteY315" fmla="*/ 5227158 h 5570345"/>
              <a:gd name="connsiteX316" fmla="*/ 357883 w 4833822"/>
              <a:gd name="connsiteY316" fmla="*/ 5169821 h 5570345"/>
              <a:gd name="connsiteX317" fmla="*/ 89095 w 4833822"/>
              <a:gd name="connsiteY317" fmla="*/ 4743344 h 5570345"/>
              <a:gd name="connsiteX318" fmla="*/ 46091 w 4833822"/>
              <a:gd name="connsiteY318" fmla="*/ 4392135 h 5570345"/>
              <a:gd name="connsiteX319" fmla="*/ 440310 w 4833822"/>
              <a:gd name="connsiteY319" fmla="*/ 3743467 h 5570345"/>
              <a:gd name="connsiteX320" fmla="*/ 1020884 w 4833822"/>
              <a:gd name="connsiteY320" fmla="*/ 3793640 h 5570345"/>
              <a:gd name="connsiteX321" fmla="*/ 798688 w 4833822"/>
              <a:gd name="connsiteY321" fmla="*/ 3621618 h 5570345"/>
              <a:gd name="connsiteX322" fmla="*/ 766435 w 4833822"/>
              <a:gd name="connsiteY322" fmla="*/ 3564275 h 5570345"/>
              <a:gd name="connsiteX323" fmla="*/ 838110 w 4833822"/>
              <a:gd name="connsiteY323" fmla="*/ 3542773 h 5570345"/>
              <a:gd name="connsiteX324" fmla="*/ 1060306 w 4833822"/>
              <a:gd name="connsiteY324" fmla="*/ 3635951 h 5570345"/>
              <a:gd name="connsiteX325" fmla="*/ 777186 w 4833822"/>
              <a:gd name="connsiteY325" fmla="*/ 3137803 h 5570345"/>
              <a:gd name="connsiteX326" fmla="*/ 723430 w 4833822"/>
              <a:gd name="connsiteY326" fmla="*/ 2603820 h 5570345"/>
              <a:gd name="connsiteX327" fmla="*/ 727012 w 4833822"/>
              <a:gd name="connsiteY327" fmla="*/ 1904979 h 5570345"/>
              <a:gd name="connsiteX328" fmla="*/ 762853 w 4833822"/>
              <a:gd name="connsiteY328" fmla="*/ 1772379 h 5570345"/>
              <a:gd name="connsiteX329" fmla="*/ 1017302 w 4833822"/>
              <a:gd name="connsiteY329" fmla="*/ 2073414 h 5570345"/>
              <a:gd name="connsiteX330" fmla="*/ 1139151 w 4833822"/>
              <a:gd name="connsiteY330" fmla="*/ 2112836 h 5570345"/>
              <a:gd name="connsiteX331" fmla="*/ 1110480 w 4833822"/>
              <a:gd name="connsiteY331" fmla="*/ 2001738 h 5570345"/>
              <a:gd name="connsiteX332" fmla="*/ 1135564 w 4833822"/>
              <a:gd name="connsiteY332" fmla="*/ 1112960 h 5570345"/>
              <a:gd name="connsiteX333" fmla="*/ 1493942 w 4833822"/>
              <a:gd name="connsiteY333" fmla="*/ 453540 h 5570345"/>
              <a:gd name="connsiteX334" fmla="*/ 1547703 w 4833822"/>
              <a:gd name="connsiteY334" fmla="*/ 399785 h 5570345"/>
              <a:gd name="connsiteX335" fmla="*/ 1597877 w 4833822"/>
              <a:gd name="connsiteY335" fmla="*/ 492963 h 5570345"/>
              <a:gd name="connsiteX336" fmla="*/ 2070940 w 4833822"/>
              <a:gd name="connsiteY336" fmla="*/ 1267062 h 5570345"/>
              <a:gd name="connsiteX337" fmla="*/ 2272613 w 4833822"/>
              <a:gd name="connsiteY337" fmla="*/ 528235 h 5570345"/>
              <a:gd name="connsiteX338" fmla="*/ 2447238 w 4833822"/>
              <a:gd name="connsiteY338" fmla="*/ 88953 h 5570345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272613 w 4833822"/>
              <a:gd name="connsiteY337" fmla="*/ 439282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468971 h 5481392"/>
              <a:gd name="connsiteX338" fmla="*/ 2447238 w 4833822"/>
              <a:gd name="connsiteY338" fmla="*/ 0 h 5481392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348528 h 5722177"/>
              <a:gd name="connsiteX1" fmla="*/ 2053020 w 4833822"/>
              <a:gd name="connsiteY1" fmla="*/ 5357488 h 5722177"/>
              <a:gd name="connsiteX2" fmla="*/ 1959837 w 4833822"/>
              <a:gd name="connsiteY2" fmla="*/ 5432746 h 5722177"/>
              <a:gd name="connsiteX3" fmla="*/ 2045851 w 4833822"/>
              <a:gd name="connsiteY3" fmla="*/ 5551013 h 5722177"/>
              <a:gd name="connsiteX4" fmla="*/ 2042269 w 4833822"/>
              <a:gd name="connsiteY4" fmla="*/ 5454248 h 5722177"/>
              <a:gd name="connsiteX5" fmla="*/ 2106775 w 4833822"/>
              <a:gd name="connsiteY5" fmla="*/ 5389741 h 5722177"/>
              <a:gd name="connsiteX6" fmla="*/ 2128277 w 4833822"/>
              <a:gd name="connsiteY6" fmla="*/ 5461417 h 5722177"/>
              <a:gd name="connsiteX7" fmla="*/ 2164118 w 4833822"/>
              <a:gd name="connsiteY7" fmla="*/ 5511590 h 5722177"/>
              <a:gd name="connsiteX8" fmla="*/ 2232206 w 4833822"/>
              <a:gd name="connsiteY8" fmla="*/ 5475755 h 5722177"/>
              <a:gd name="connsiteX9" fmla="*/ 2228624 w 4833822"/>
              <a:gd name="connsiteY9" fmla="*/ 5382572 h 5722177"/>
              <a:gd name="connsiteX10" fmla="*/ 2144854 w 4833822"/>
              <a:gd name="connsiteY10" fmla="*/ 5348528 h 5722177"/>
              <a:gd name="connsiteX11" fmla="*/ 2508163 w 4833822"/>
              <a:gd name="connsiteY11" fmla="*/ 5318066 h 5722177"/>
              <a:gd name="connsiteX12" fmla="*/ 2407811 w 4833822"/>
              <a:gd name="connsiteY12" fmla="*/ 5626276 h 5722177"/>
              <a:gd name="connsiteX13" fmla="*/ 2508163 w 4833822"/>
              <a:gd name="connsiteY13" fmla="*/ 5318066 h 5722177"/>
              <a:gd name="connsiteX14" fmla="*/ 2215080 w 4833822"/>
              <a:gd name="connsiteY14" fmla="*/ 5233531 h 5722177"/>
              <a:gd name="connsiteX15" fmla="*/ 2171282 w 4833822"/>
              <a:gd name="connsiteY15" fmla="*/ 5239221 h 5722177"/>
              <a:gd name="connsiteX16" fmla="*/ 2350473 w 4833822"/>
              <a:gd name="connsiteY16" fmla="*/ 5518760 h 5722177"/>
              <a:gd name="connsiteX17" fmla="*/ 2393478 w 4833822"/>
              <a:gd name="connsiteY17" fmla="*/ 5335986 h 5722177"/>
              <a:gd name="connsiteX18" fmla="*/ 2252871 w 4833822"/>
              <a:gd name="connsiteY18" fmla="*/ 5234686 h 5722177"/>
              <a:gd name="connsiteX19" fmla="*/ 2215080 w 4833822"/>
              <a:gd name="connsiteY19" fmla="*/ 5233531 h 5722177"/>
              <a:gd name="connsiteX20" fmla="*/ 3767359 w 4833822"/>
              <a:gd name="connsiteY20" fmla="*/ 5114573 h 5722177"/>
              <a:gd name="connsiteX21" fmla="*/ 3913003 w 4833822"/>
              <a:gd name="connsiteY21" fmla="*/ 5196216 h 5722177"/>
              <a:gd name="connsiteX22" fmla="*/ 3930923 w 4833822"/>
              <a:gd name="connsiteY22" fmla="*/ 5221305 h 5722177"/>
              <a:gd name="connsiteX23" fmla="*/ 3923759 w 4833822"/>
              <a:gd name="connsiteY23" fmla="*/ 5246390 h 5722177"/>
              <a:gd name="connsiteX24" fmla="*/ 3672890 w 4833822"/>
              <a:gd name="connsiteY24" fmla="*/ 5228469 h 5722177"/>
              <a:gd name="connsiteX25" fmla="*/ 3672890 w 4833822"/>
              <a:gd name="connsiteY25" fmla="*/ 5160380 h 5722177"/>
              <a:gd name="connsiteX26" fmla="*/ 3708731 w 4833822"/>
              <a:gd name="connsiteY26" fmla="*/ 5135291 h 5722177"/>
              <a:gd name="connsiteX27" fmla="*/ 3767359 w 4833822"/>
              <a:gd name="connsiteY27" fmla="*/ 5114573 h 5722177"/>
              <a:gd name="connsiteX28" fmla="*/ 3779366 w 4833822"/>
              <a:gd name="connsiteY28" fmla="*/ 5074762 h 5722177"/>
              <a:gd name="connsiteX29" fmla="*/ 3637059 w 4833822"/>
              <a:gd name="connsiteY29" fmla="*/ 5099457 h 5722177"/>
              <a:gd name="connsiteX30" fmla="*/ 3497289 w 4833822"/>
              <a:gd name="connsiteY30" fmla="*/ 5282225 h 5722177"/>
              <a:gd name="connsiteX31" fmla="*/ 3615557 w 4833822"/>
              <a:gd name="connsiteY31" fmla="*/ 5224888 h 5722177"/>
              <a:gd name="connsiteX32" fmla="*/ 3852086 w 4833822"/>
              <a:gd name="connsiteY32" fmla="*/ 5382572 h 5722177"/>
              <a:gd name="connsiteX33" fmla="*/ 3952433 w 4833822"/>
              <a:gd name="connsiteY33" fmla="*/ 5210550 h 5722177"/>
              <a:gd name="connsiteX34" fmla="*/ 3945496 w 4833822"/>
              <a:gd name="connsiteY34" fmla="*/ 5193745 h 5722177"/>
              <a:gd name="connsiteX35" fmla="*/ 3938093 w 4833822"/>
              <a:gd name="connsiteY35" fmla="*/ 5193745 h 5722177"/>
              <a:gd name="connsiteX36" fmla="*/ 3927341 w 4833822"/>
              <a:gd name="connsiteY36" fmla="*/ 5193745 h 5722177"/>
              <a:gd name="connsiteX37" fmla="*/ 3909418 w 4833822"/>
              <a:gd name="connsiteY37" fmla="*/ 5189038 h 5722177"/>
              <a:gd name="connsiteX38" fmla="*/ 3920171 w 4833822"/>
              <a:gd name="connsiteY38" fmla="*/ 5189038 h 5722177"/>
              <a:gd name="connsiteX39" fmla="*/ 3945252 w 4833822"/>
              <a:gd name="connsiteY39" fmla="*/ 5193155 h 5722177"/>
              <a:gd name="connsiteX40" fmla="*/ 3928739 w 4833822"/>
              <a:gd name="connsiteY40" fmla="*/ 5153155 h 5722177"/>
              <a:gd name="connsiteX41" fmla="*/ 3822967 w 4833822"/>
              <a:gd name="connsiteY41" fmla="*/ 5077057 h 5722177"/>
              <a:gd name="connsiteX42" fmla="*/ 3779366 w 4833822"/>
              <a:gd name="connsiteY42" fmla="*/ 5074762 h 5722177"/>
              <a:gd name="connsiteX43" fmla="*/ 4196131 w 4833822"/>
              <a:gd name="connsiteY43" fmla="*/ 4931016 h 5722177"/>
              <a:gd name="connsiteX44" fmla="*/ 4235548 w 4833822"/>
              <a:gd name="connsiteY44" fmla="*/ 5160381 h 5722177"/>
              <a:gd name="connsiteX45" fmla="*/ 4454163 w 4833822"/>
              <a:gd name="connsiteY45" fmla="*/ 5163963 h 5722177"/>
              <a:gd name="connsiteX46" fmla="*/ 4196131 w 4833822"/>
              <a:gd name="connsiteY46" fmla="*/ 4931016 h 5722177"/>
              <a:gd name="connsiteX47" fmla="*/ 1174995 w 4833822"/>
              <a:gd name="connsiteY47" fmla="*/ 4615638 h 5722177"/>
              <a:gd name="connsiteX48" fmla="*/ 1250253 w 4833822"/>
              <a:gd name="connsiteY48" fmla="*/ 4662230 h 5722177"/>
              <a:gd name="connsiteX49" fmla="*/ 1035224 w 4833822"/>
              <a:gd name="connsiteY49" fmla="*/ 4773323 h 5722177"/>
              <a:gd name="connsiteX50" fmla="*/ 981463 w 4833822"/>
              <a:gd name="connsiteY50" fmla="*/ 4748239 h 5722177"/>
              <a:gd name="connsiteX51" fmla="*/ 1174995 w 4833822"/>
              <a:gd name="connsiteY51" fmla="*/ 4615638 h 5722177"/>
              <a:gd name="connsiteX52" fmla="*/ 3960412 w 4833822"/>
              <a:gd name="connsiteY52" fmla="*/ 4586363 h 5722177"/>
              <a:gd name="connsiteX53" fmla="*/ 4095776 w 4833822"/>
              <a:gd name="connsiteY53" fmla="*/ 4644308 h 5722177"/>
              <a:gd name="connsiteX54" fmla="*/ 4052767 w 4833822"/>
              <a:gd name="connsiteY54" fmla="*/ 4672978 h 5722177"/>
              <a:gd name="connsiteX55" fmla="*/ 3852081 w 4833822"/>
              <a:gd name="connsiteY55" fmla="*/ 4640727 h 5722177"/>
              <a:gd name="connsiteX56" fmla="*/ 3859245 w 4833822"/>
              <a:gd name="connsiteY56" fmla="*/ 4604888 h 5722177"/>
              <a:gd name="connsiteX57" fmla="*/ 3917370 w 4833822"/>
              <a:gd name="connsiteY57" fmla="*/ 4587363 h 5722177"/>
              <a:gd name="connsiteX58" fmla="*/ 3960412 w 4833822"/>
              <a:gd name="connsiteY58" fmla="*/ 4586363 h 5722177"/>
              <a:gd name="connsiteX59" fmla="*/ 2177948 w 4833822"/>
              <a:gd name="connsiteY59" fmla="*/ 4492113 h 5722177"/>
              <a:gd name="connsiteX60" fmla="*/ 2146198 w 4833822"/>
              <a:gd name="connsiteY60" fmla="*/ 4515295 h 5722177"/>
              <a:gd name="connsiteX61" fmla="*/ 1680303 w 4833822"/>
              <a:gd name="connsiteY61" fmla="*/ 5214137 h 5722177"/>
              <a:gd name="connsiteX62" fmla="*/ 1762730 w 4833822"/>
              <a:gd name="connsiteY62" fmla="*/ 5576097 h 5722177"/>
              <a:gd name="connsiteX63" fmla="*/ 1802152 w 4833822"/>
              <a:gd name="connsiteY63" fmla="*/ 5296564 h 5722177"/>
              <a:gd name="connsiteX64" fmla="*/ 2081691 w 4833822"/>
              <a:gd name="connsiteY64" fmla="*/ 5138874 h 5722177"/>
              <a:gd name="connsiteX65" fmla="*/ 1845157 w 4833822"/>
              <a:gd name="connsiteY65" fmla="*/ 5221301 h 5722177"/>
              <a:gd name="connsiteX66" fmla="*/ 1744810 w 4833822"/>
              <a:gd name="connsiteY66" fmla="*/ 5192635 h 5722177"/>
              <a:gd name="connsiteX67" fmla="*/ 2060189 w 4833822"/>
              <a:gd name="connsiteY67" fmla="*/ 5038532 h 5722177"/>
              <a:gd name="connsiteX68" fmla="*/ 2178451 w 4833822"/>
              <a:gd name="connsiteY68" fmla="*/ 4977602 h 5722177"/>
              <a:gd name="connsiteX69" fmla="*/ 2293136 w 4833822"/>
              <a:gd name="connsiteY69" fmla="*/ 4511713 h 5722177"/>
              <a:gd name="connsiteX70" fmla="*/ 1999259 w 4833822"/>
              <a:gd name="connsiteY70" fmla="*/ 4927434 h 5722177"/>
              <a:gd name="connsiteX71" fmla="*/ 2196371 w 4833822"/>
              <a:gd name="connsiteY71" fmla="*/ 4497375 h 5722177"/>
              <a:gd name="connsiteX72" fmla="*/ 2177948 w 4833822"/>
              <a:gd name="connsiteY72" fmla="*/ 4492113 h 5722177"/>
              <a:gd name="connsiteX73" fmla="*/ 2511745 w 4833822"/>
              <a:gd name="connsiteY73" fmla="*/ 4479460 h 5722177"/>
              <a:gd name="connsiteX74" fmla="*/ 2482010 w 4833822"/>
              <a:gd name="connsiteY74" fmla="*/ 4707756 h 5722177"/>
              <a:gd name="connsiteX75" fmla="*/ 2486655 w 4833822"/>
              <a:gd name="connsiteY75" fmla="*/ 4773321 h 5722177"/>
              <a:gd name="connsiteX76" fmla="*/ 2514429 w 4833822"/>
              <a:gd name="connsiteY76" fmla="*/ 4789000 h 5722177"/>
              <a:gd name="connsiteX77" fmla="*/ 2526077 w 4833822"/>
              <a:gd name="connsiteY77" fmla="*/ 4812746 h 5722177"/>
              <a:gd name="connsiteX78" fmla="*/ 2486655 w 4833822"/>
              <a:gd name="connsiteY78" fmla="*/ 4773324 h 5722177"/>
              <a:gd name="connsiteX79" fmla="*/ 2486655 w 4833822"/>
              <a:gd name="connsiteY79" fmla="*/ 4773327 h 5722177"/>
              <a:gd name="connsiteX80" fmla="*/ 2440069 w 4833822"/>
              <a:gd name="connsiteY80" fmla="*/ 5049283 h 5722177"/>
              <a:gd name="connsiteX81" fmla="*/ 2375563 w 4833822"/>
              <a:gd name="connsiteY81" fmla="*/ 4612055 h 5722177"/>
              <a:gd name="connsiteX82" fmla="*/ 2296718 w 4833822"/>
              <a:gd name="connsiteY82" fmla="*/ 4981190 h 5722177"/>
              <a:gd name="connsiteX83" fmla="*/ 2429318 w 4833822"/>
              <a:gd name="connsiteY83" fmla="*/ 5103039 h 5722177"/>
              <a:gd name="connsiteX84" fmla="*/ 2493825 w 4833822"/>
              <a:gd name="connsiteY84" fmla="*/ 5002692 h 5722177"/>
              <a:gd name="connsiteX85" fmla="*/ 2529665 w 4833822"/>
              <a:gd name="connsiteY85" fmla="*/ 4812749 h 5722177"/>
              <a:gd name="connsiteX86" fmla="*/ 2511745 w 4833822"/>
              <a:gd name="connsiteY86" fmla="*/ 4479460 h 5722177"/>
              <a:gd name="connsiteX87" fmla="*/ 2808528 w 4833822"/>
              <a:gd name="connsiteY87" fmla="*/ 4476994 h 5722177"/>
              <a:gd name="connsiteX88" fmla="*/ 2784115 w 4833822"/>
              <a:gd name="connsiteY88" fmla="*/ 4490211 h 5722177"/>
              <a:gd name="connsiteX89" fmla="*/ 2798448 w 4833822"/>
              <a:gd name="connsiteY89" fmla="*/ 4565469 h 5722177"/>
              <a:gd name="connsiteX90" fmla="*/ 2880875 w 4833822"/>
              <a:gd name="connsiteY90" fmla="*/ 4680149 h 5722177"/>
              <a:gd name="connsiteX91" fmla="*/ 3142493 w 4833822"/>
              <a:gd name="connsiteY91" fmla="*/ 5009861 h 5722177"/>
              <a:gd name="connsiteX92" fmla="*/ 2891625 w 4833822"/>
              <a:gd name="connsiteY92" fmla="*/ 4845002 h 5722177"/>
              <a:gd name="connsiteX93" fmla="*/ 2683768 w 4833822"/>
              <a:gd name="connsiteY93" fmla="*/ 4601304 h 5722177"/>
              <a:gd name="connsiteX94" fmla="*/ 2651515 w 4833822"/>
              <a:gd name="connsiteY94" fmla="*/ 4626393 h 5722177"/>
              <a:gd name="connsiteX95" fmla="*/ 2866541 w 4833822"/>
              <a:gd name="connsiteY95" fmla="*/ 4870092 h 5722177"/>
              <a:gd name="connsiteX96" fmla="*/ 3389773 w 4833822"/>
              <a:gd name="connsiteY96" fmla="*/ 5468586 h 5722177"/>
              <a:gd name="connsiteX97" fmla="*/ 3637059 w 4833822"/>
              <a:gd name="connsiteY97" fmla="*/ 5511590 h 5722177"/>
              <a:gd name="connsiteX98" fmla="*/ 3246422 w 4833822"/>
              <a:gd name="connsiteY98" fmla="*/ 5142461 h 5722177"/>
              <a:gd name="connsiteX99" fmla="*/ 3400524 w 4833822"/>
              <a:gd name="connsiteY99" fmla="*/ 5192635 h 5722177"/>
              <a:gd name="connsiteX100" fmla="*/ 3336018 w 4833822"/>
              <a:gd name="connsiteY100" fmla="*/ 5045696 h 5722177"/>
              <a:gd name="connsiteX101" fmla="*/ 3095901 w 4833822"/>
              <a:gd name="connsiteY101" fmla="*/ 4784083 h 5722177"/>
              <a:gd name="connsiteX102" fmla="*/ 2862954 w 4833822"/>
              <a:gd name="connsiteY102" fmla="*/ 4515295 h 5722177"/>
              <a:gd name="connsiteX103" fmla="*/ 2808528 w 4833822"/>
              <a:gd name="connsiteY103" fmla="*/ 4476994 h 5722177"/>
              <a:gd name="connsiteX104" fmla="*/ 1587125 w 4833822"/>
              <a:gd name="connsiteY104" fmla="*/ 4432869 h 5722177"/>
              <a:gd name="connsiteX105" fmla="*/ 798688 w 4833822"/>
              <a:gd name="connsiteY105" fmla="*/ 4640732 h 5722177"/>
              <a:gd name="connsiteX106" fmla="*/ 780768 w 4833822"/>
              <a:gd name="connsiteY106" fmla="*/ 5264310 h 5722177"/>
              <a:gd name="connsiteX107" fmla="*/ 791519 w 4833822"/>
              <a:gd name="connsiteY107" fmla="*/ 5070786 h 5722177"/>
              <a:gd name="connsiteX108" fmla="*/ 709092 w 4833822"/>
              <a:gd name="connsiteY108" fmla="*/ 4708820 h 5722177"/>
              <a:gd name="connsiteX109" fmla="*/ 368634 w 4833822"/>
              <a:gd name="connsiteY109" fmla="*/ 4719571 h 5722177"/>
              <a:gd name="connsiteX110" fmla="*/ 332793 w 4833822"/>
              <a:gd name="connsiteY110" fmla="*/ 4744661 h 5722177"/>
              <a:gd name="connsiteX111" fmla="*/ 368634 w 4833822"/>
              <a:gd name="connsiteY111" fmla="*/ 4758994 h 5722177"/>
              <a:gd name="connsiteX112" fmla="*/ 350714 w 4833822"/>
              <a:gd name="connsiteY112" fmla="*/ 5060034 h 5722177"/>
              <a:gd name="connsiteX113" fmla="*/ 447479 w 4833822"/>
              <a:gd name="connsiteY113" fmla="*/ 5124541 h 5722177"/>
              <a:gd name="connsiteX114" fmla="*/ 486896 w 4833822"/>
              <a:gd name="connsiteY114" fmla="*/ 5024194 h 5722177"/>
              <a:gd name="connsiteX115" fmla="*/ 468981 w 4833822"/>
              <a:gd name="connsiteY115" fmla="*/ 4905927 h 5722177"/>
              <a:gd name="connsiteX116" fmla="*/ 372216 w 4833822"/>
              <a:gd name="connsiteY116" fmla="*/ 5013443 h 5722177"/>
              <a:gd name="connsiteX117" fmla="*/ 382967 w 4833822"/>
              <a:gd name="connsiteY117" fmla="*/ 4862922 h 5722177"/>
              <a:gd name="connsiteX118" fmla="*/ 497647 w 4833822"/>
              <a:gd name="connsiteY118" fmla="*/ 4823500 h 5722177"/>
              <a:gd name="connsiteX119" fmla="*/ 569323 w 4833822"/>
              <a:gd name="connsiteY119" fmla="*/ 4938185 h 5722177"/>
              <a:gd name="connsiteX120" fmla="*/ 580074 w 4833822"/>
              <a:gd name="connsiteY120" fmla="*/ 5149625 h 5722177"/>
              <a:gd name="connsiteX121" fmla="*/ 612332 w 4833822"/>
              <a:gd name="connsiteY121" fmla="*/ 4905927 h 5722177"/>
              <a:gd name="connsiteX122" fmla="*/ 497647 w 4833822"/>
              <a:gd name="connsiteY122" fmla="*/ 4672980 h 5722177"/>
              <a:gd name="connsiteX123" fmla="*/ 730594 w 4833822"/>
              <a:gd name="connsiteY123" fmla="*/ 5077949 h 5722177"/>
              <a:gd name="connsiteX124" fmla="*/ 547826 w 4833822"/>
              <a:gd name="connsiteY124" fmla="*/ 5242808 h 5722177"/>
              <a:gd name="connsiteX125" fmla="*/ 834528 w 4833822"/>
              <a:gd name="connsiteY125" fmla="*/ 5275061 h 5722177"/>
              <a:gd name="connsiteX126" fmla="*/ 1533370 w 4833822"/>
              <a:gd name="connsiteY126" fmla="*/ 4758994 h 5722177"/>
              <a:gd name="connsiteX127" fmla="*/ 1633712 w 4833822"/>
              <a:gd name="connsiteY127" fmla="*/ 4626393 h 5722177"/>
              <a:gd name="connsiteX128" fmla="*/ 1142733 w 4833822"/>
              <a:gd name="connsiteY128" fmla="*/ 4941767 h 5722177"/>
              <a:gd name="connsiteX129" fmla="*/ 1031635 w 4833822"/>
              <a:gd name="connsiteY129" fmla="*/ 4970439 h 5722177"/>
              <a:gd name="connsiteX130" fmla="*/ 1096142 w 4833822"/>
              <a:gd name="connsiteY130" fmla="*/ 4870092 h 5722177"/>
              <a:gd name="connsiteX131" fmla="*/ 1587125 w 4833822"/>
              <a:gd name="connsiteY131" fmla="*/ 4432869 h 5722177"/>
              <a:gd name="connsiteX132" fmla="*/ 3072607 w 4833822"/>
              <a:gd name="connsiteY132" fmla="*/ 4423909 h 5722177"/>
              <a:gd name="connsiteX133" fmla="*/ 2988391 w 4833822"/>
              <a:gd name="connsiteY133" fmla="*/ 4457953 h 5722177"/>
              <a:gd name="connsiteX134" fmla="*/ 3038564 w 4833822"/>
              <a:gd name="connsiteY134" fmla="*/ 4569051 h 5722177"/>
              <a:gd name="connsiteX135" fmla="*/ 3407693 w 4833822"/>
              <a:gd name="connsiteY135" fmla="*/ 4984772 h 5722177"/>
              <a:gd name="connsiteX136" fmla="*/ 3576134 w 4833822"/>
              <a:gd name="connsiteY136" fmla="*/ 5024194 h 5722177"/>
              <a:gd name="connsiteX137" fmla="*/ 4002606 w 4833822"/>
              <a:gd name="connsiteY137" fmla="*/ 5128123 h 5722177"/>
              <a:gd name="connsiteX138" fmla="*/ 4124455 w 4833822"/>
              <a:gd name="connsiteY138" fmla="*/ 5210550 h 5722177"/>
              <a:gd name="connsiteX139" fmla="*/ 3586885 w 4833822"/>
              <a:gd name="connsiteY139" fmla="*/ 4662229 h 5722177"/>
              <a:gd name="connsiteX140" fmla="*/ 3339600 w 4833822"/>
              <a:gd name="connsiteY140" fmla="*/ 4518877 h 5722177"/>
              <a:gd name="connsiteX141" fmla="*/ 3551045 w 4833822"/>
              <a:gd name="connsiteY141" fmla="*/ 4694487 h 5722177"/>
              <a:gd name="connsiteX142" fmla="*/ 3658561 w 4833822"/>
              <a:gd name="connsiteY142" fmla="*/ 4877261 h 5722177"/>
              <a:gd name="connsiteX143" fmla="*/ 3536712 w 4833822"/>
              <a:gd name="connsiteY143" fmla="*/ 4801998 h 5722177"/>
              <a:gd name="connsiteX144" fmla="*/ 3167577 w 4833822"/>
              <a:gd name="connsiteY144" fmla="*/ 4465122 h 5722177"/>
              <a:gd name="connsiteX145" fmla="*/ 3072607 w 4833822"/>
              <a:gd name="connsiteY145" fmla="*/ 4423909 h 5722177"/>
              <a:gd name="connsiteX146" fmla="*/ 1497530 w 4833822"/>
              <a:gd name="connsiteY146" fmla="*/ 4336109 h 5722177"/>
              <a:gd name="connsiteX147" fmla="*/ 644585 w 4833822"/>
              <a:gd name="connsiteY147" fmla="*/ 4461540 h 5722177"/>
              <a:gd name="connsiteX148" fmla="*/ 404469 w 4833822"/>
              <a:gd name="connsiteY148" fmla="*/ 4536797 h 5722177"/>
              <a:gd name="connsiteX149" fmla="*/ 218113 w 4833822"/>
              <a:gd name="connsiteY149" fmla="*/ 4690900 h 5722177"/>
              <a:gd name="connsiteX150" fmla="*/ 347132 w 4833822"/>
              <a:gd name="connsiteY150" fmla="*/ 5210550 h 5722177"/>
              <a:gd name="connsiteX151" fmla="*/ 218113 w 4833822"/>
              <a:gd name="connsiteY151" fmla="*/ 4845002 h 5722177"/>
              <a:gd name="connsiteX152" fmla="*/ 289789 w 4833822"/>
              <a:gd name="connsiteY152" fmla="*/ 4737491 h 5722177"/>
              <a:gd name="connsiteX153" fmla="*/ 271869 w 4833822"/>
              <a:gd name="connsiteY153" fmla="*/ 4723158 h 5722177"/>
              <a:gd name="connsiteX154" fmla="*/ 304127 w 4833822"/>
              <a:gd name="connsiteY154" fmla="*/ 4629975 h 5722177"/>
              <a:gd name="connsiteX155" fmla="*/ 400887 w 4833822"/>
              <a:gd name="connsiteY155" fmla="*/ 4547549 h 5722177"/>
              <a:gd name="connsiteX156" fmla="*/ 404469 w 4833822"/>
              <a:gd name="connsiteY156" fmla="*/ 4540379 h 5722177"/>
              <a:gd name="connsiteX157" fmla="*/ 408056 w 4833822"/>
              <a:gd name="connsiteY157" fmla="*/ 4540379 h 5722177"/>
              <a:gd name="connsiteX158" fmla="*/ 569323 w 4833822"/>
              <a:gd name="connsiteY158" fmla="*/ 4497375 h 5722177"/>
              <a:gd name="connsiteX159" fmla="*/ 777186 w 4833822"/>
              <a:gd name="connsiteY159" fmla="*/ 4608473 h 5722177"/>
              <a:gd name="connsiteX160" fmla="*/ 1250249 w 4833822"/>
              <a:gd name="connsiteY160" fmla="*/ 4440032 h 5722177"/>
              <a:gd name="connsiteX161" fmla="*/ 1497530 w 4833822"/>
              <a:gd name="connsiteY161" fmla="*/ 4336109 h 5722177"/>
              <a:gd name="connsiteX162" fmla="*/ 3393360 w 4833822"/>
              <a:gd name="connsiteY162" fmla="*/ 4295339 h 5722177"/>
              <a:gd name="connsiteX163" fmla="*/ 3271511 w 4833822"/>
              <a:gd name="connsiteY163" fmla="*/ 4332522 h 5722177"/>
              <a:gd name="connsiteX164" fmla="*/ 3486538 w 4833822"/>
              <a:gd name="connsiteY164" fmla="*/ 4461540 h 5722177"/>
              <a:gd name="connsiteX165" fmla="*/ 4092197 w 4833822"/>
              <a:gd name="connsiteY165" fmla="*/ 4794834 h 5722177"/>
              <a:gd name="connsiteX166" fmla="*/ 3873588 w 4833822"/>
              <a:gd name="connsiteY166" fmla="*/ 4794834 h 5722177"/>
              <a:gd name="connsiteX167" fmla="*/ 4002606 w 4833822"/>
              <a:gd name="connsiteY167" fmla="*/ 4923847 h 5722177"/>
              <a:gd name="connsiteX168" fmla="*/ 4106535 w 4833822"/>
              <a:gd name="connsiteY168" fmla="*/ 4895176 h 5722177"/>
              <a:gd name="connsiteX169" fmla="*/ 4325144 w 4833822"/>
              <a:gd name="connsiteY169" fmla="*/ 4569051 h 5722177"/>
              <a:gd name="connsiteX170" fmla="*/ 4038441 w 4833822"/>
              <a:gd name="connsiteY170" fmla="*/ 4479460 h 5722177"/>
              <a:gd name="connsiteX171" fmla="*/ 3624178 w 4833822"/>
              <a:gd name="connsiteY171" fmla="*/ 4465848 h 5722177"/>
              <a:gd name="connsiteX172" fmla="*/ 3486739 w 4833822"/>
              <a:gd name="connsiteY172" fmla="*/ 4440069 h 5722177"/>
              <a:gd name="connsiteX173" fmla="*/ 3486739 w 4833822"/>
              <a:gd name="connsiteY173" fmla="*/ 4444064 h 5722177"/>
              <a:gd name="connsiteX174" fmla="*/ 3485394 w 4833822"/>
              <a:gd name="connsiteY174" fmla="*/ 4441375 h 5722177"/>
              <a:gd name="connsiteX175" fmla="*/ 3486706 w 4833822"/>
              <a:gd name="connsiteY175" fmla="*/ 4440063 h 5722177"/>
              <a:gd name="connsiteX176" fmla="*/ 3486538 w 4833822"/>
              <a:gd name="connsiteY176" fmla="*/ 4440032 h 5722177"/>
              <a:gd name="connsiteX177" fmla="*/ 3543876 w 4833822"/>
              <a:gd name="connsiteY177" fmla="*/ 4379108 h 5722177"/>
              <a:gd name="connsiteX178" fmla="*/ 4518674 w 4833822"/>
              <a:gd name="connsiteY178" fmla="*/ 4526046 h 5722177"/>
              <a:gd name="connsiteX179" fmla="*/ 4328731 w 4833822"/>
              <a:gd name="connsiteY179" fmla="*/ 4723158 h 5722177"/>
              <a:gd name="connsiteX180" fmla="*/ 4457745 w 4833822"/>
              <a:gd name="connsiteY180" fmla="*/ 4651477 h 5722177"/>
              <a:gd name="connsiteX181" fmla="*/ 4579599 w 4833822"/>
              <a:gd name="connsiteY181" fmla="*/ 4644314 h 5722177"/>
              <a:gd name="connsiteX182" fmla="*/ 4500754 w 4833822"/>
              <a:gd name="connsiteY182" fmla="*/ 4723158 h 5722177"/>
              <a:gd name="connsiteX183" fmla="*/ 4314393 w 4833822"/>
              <a:gd name="connsiteY183" fmla="*/ 4956106 h 5722177"/>
              <a:gd name="connsiteX184" fmla="*/ 4346651 w 4833822"/>
              <a:gd name="connsiteY184" fmla="*/ 5020612 h 5722177"/>
              <a:gd name="connsiteX185" fmla="*/ 4403989 w 4833822"/>
              <a:gd name="connsiteY185" fmla="*/ 4970439 h 5722177"/>
              <a:gd name="connsiteX186" fmla="*/ 4482833 w 4833822"/>
              <a:gd name="connsiteY186" fmla="*/ 4780496 h 5722177"/>
              <a:gd name="connsiteX187" fmla="*/ 4590350 w 4833822"/>
              <a:gd name="connsiteY187" fmla="*/ 4758994 h 5722177"/>
              <a:gd name="connsiteX188" fmla="*/ 4608265 w 4833822"/>
              <a:gd name="connsiteY188" fmla="*/ 4841420 h 5722177"/>
              <a:gd name="connsiteX189" fmla="*/ 4608265 w 4833822"/>
              <a:gd name="connsiteY189" fmla="*/ 4845002 h 5722177"/>
              <a:gd name="connsiteX190" fmla="*/ 4421909 w 4833822"/>
              <a:gd name="connsiteY190" fmla="*/ 5056447 h 5722177"/>
              <a:gd name="connsiteX191" fmla="*/ 4608265 w 4833822"/>
              <a:gd name="connsiteY191" fmla="*/ 4845002 h 5722177"/>
              <a:gd name="connsiteX192" fmla="*/ 4611852 w 4833822"/>
              <a:gd name="connsiteY192" fmla="*/ 4841420 h 5722177"/>
              <a:gd name="connsiteX193" fmla="*/ 4611852 w 4833822"/>
              <a:gd name="connsiteY193" fmla="*/ 4837838 h 5722177"/>
              <a:gd name="connsiteX194" fmla="*/ 4694279 w 4833822"/>
              <a:gd name="connsiteY194" fmla="*/ 4823500 h 5722177"/>
              <a:gd name="connsiteX195" fmla="*/ 4651275 w 4833822"/>
              <a:gd name="connsiteY195" fmla="*/ 4647896 h 5722177"/>
              <a:gd name="connsiteX196" fmla="*/ 4572429 w 4833822"/>
              <a:gd name="connsiteY196" fmla="*/ 4529628 h 5722177"/>
              <a:gd name="connsiteX197" fmla="*/ 4583181 w 4833822"/>
              <a:gd name="connsiteY197" fmla="*/ 4436451 h 5722177"/>
              <a:gd name="connsiteX198" fmla="*/ 4436247 w 4833822"/>
              <a:gd name="connsiteY198" fmla="*/ 4389864 h 5722177"/>
              <a:gd name="connsiteX199" fmla="*/ 3504459 w 4833822"/>
              <a:gd name="connsiteY199" fmla="*/ 4303850 h 5722177"/>
              <a:gd name="connsiteX200" fmla="*/ 3393360 w 4833822"/>
              <a:gd name="connsiteY200" fmla="*/ 4295339 h 5722177"/>
              <a:gd name="connsiteX201" fmla="*/ 655337 w 4833822"/>
              <a:gd name="connsiteY201" fmla="*/ 4164081 h 5722177"/>
              <a:gd name="connsiteX202" fmla="*/ 637416 w 4833822"/>
              <a:gd name="connsiteY202" fmla="*/ 4221424 h 5722177"/>
              <a:gd name="connsiteX203" fmla="*/ 863200 w 4833822"/>
              <a:gd name="connsiteY203" fmla="*/ 4325353 h 5722177"/>
              <a:gd name="connsiteX204" fmla="*/ 734181 w 4833822"/>
              <a:gd name="connsiteY204" fmla="*/ 4185588 h 5722177"/>
              <a:gd name="connsiteX205" fmla="*/ 655337 w 4833822"/>
              <a:gd name="connsiteY205" fmla="*/ 4164081 h 5722177"/>
              <a:gd name="connsiteX206" fmla="*/ 465399 w 4833822"/>
              <a:gd name="connsiteY206" fmla="*/ 4124664 h 5722177"/>
              <a:gd name="connsiteX207" fmla="*/ 465399 w 4833822"/>
              <a:gd name="connsiteY207" fmla="*/ 4325353 h 5722177"/>
              <a:gd name="connsiteX208" fmla="*/ 501234 w 4833822"/>
              <a:gd name="connsiteY208" fmla="*/ 4382695 h 5722177"/>
              <a:gd name="connsiteX209" fmla="*/ 554990 w 4833822"/>
              <a:gd name="connsiteY209" fmla="*/ 4328940 h 5722177"/>
              <a:gd name="connsiteX210" fmla="*/ 465399 w 4833822"/>
              <a:gd name="connsiteY210" fmla="*/ 4124664 h 5722177"/>
              <a:gd name="connsiteX211" fmla="*/ 4325169 w 4833822"/>
              <a:gd name="connsiteY211" fmla="*/ 4043767 h 5722177"/>
              <a:gd name="connsiteX212" fmla="*/ 3959602 w 4833822"/>
              <a:gd name="connsiteY212" fmla="*/ 4250095 h 5722177"/>
              <a:gd name="connsiteX213" fmla="*/ 4360985 w 4833822"/>
              <a:gd name="connsiteY213" fmla="*/ 4160499 h 5722177"/>
              <a:gd name="connsiteX214" fmla="*/ 4278558 w 4833822"/>
              <a:gd name="connsiteY214" fmla="*/ 4271597 h 5722177"/>
              <a:gd name="connsiteX215" fmla="*/ 4454163 w 4833822"/>
              <a:gd name="connsiteY215" fmla="*/ 4225006 h 5722177"/>
              <a:gd name="connsiteX216" fmla="*/ 4368153 w 4833822"/>
              <a:gd name="connsiteY216" fmla="*/ 4049401 h 5722177"/>
              <a:gd name="connsiteX217" fmla="*/ 4325169 w 4833822"/>
              <a:gd name="connsiteY217" fmla="*/ 4043767 h 5722177"/>
              <a:gd name="connsiteX218" fmla="*/ 4156709 w 4833822"/>
              <a:gd name="connsiteY218" fmla="*/ 4009979 h 5722177"/>
              <a:gd name="connsiteX219" fmla="*/ 3748157 w 4833822"/>
              <a:gd name="connsiteY219" fmla="*/ 4092405 h 5722177"/>
              <a:gd name="connsiteX220" fmla="*/ 3529543 w 4833822"/>
              <a:gd name="connsiteY220" fmla="*/ 4214254 h 5722177"/>
              <a:gd name="connsiteX221" fmla="*/ 3805494 w 4833822"/>
              <a:gd name="connsiteY221" fmla="*/ 4117495 h 5722177"/>
              <a:gd name="connsiteX222" fmla="*/ 4156709 w 4833822"/>
              <a:gd name="connsiteY222" fmla="*/ 4009979 h 5722177"/>
              <a:gd name="connsiteX223" fmla="*/ 399937 w 4833822"/>
              <a:gd name="connsiteY223" fmla="*/ 3966191 h 5722177"/>
              <a:gd name="connsiteX224" fmla="*/ 210944 w 4833822"/>
              <a:gd name="connsiteY224" fmla="*/ 4045819 h 5722177"/>
              <a:gd name="connsiteX225" fmla="*/ 124936 w 4833822"/>
              <a:gd name="connsiteY225" fmla="*/ 4189170 h 5722177"/>
              <a:gd name="connsiteX226" fmla="*/ 275451 w 4833822"/>
              <a:gd name="connsiteY226" fmla="*/ 4182001 h 5722177"/>
              <a:gd name="connsiteX227" fmla="*/ 304127 w 4833822"/>
              <a:gd name="connsiteY227" fmla="*/ 4199921 h 5722177"/>
              <a:gd name="connsiteX228" fmla="*/ 271869 w 4833822"/>
              <a:gd name="connsiteY228" fmla="*/ 4436451 h 5722177"/>
              <a:gd name="connsiteX229" fmla="*/ 311291 w 4833822"/>
              <a:gd name="connsiteY229" fmla="*/ 4278766 h 5722177"/>
              <a:gd name="connsiteX230" fmla="*/ 243203 w 4833822"/>
              <a:gd name="connsiteY230" fmla="*/ 4070903 h 5722177"/>
              <a:gd name="connsiteX231" fmla="*/ 1214409 w 4833822"/>
              <a:gd name="connsiteY231" fmla="*/ 4049401 h 5722177"/>
              <a:gd name="connsiteX232" fmla="*/ 465399 w 4833822"/>
              <a:gd name="connsiteY232" fmla="*/ 3966974 h 5722177"/>
              <a:gd name="connsiteX233" fmla="*/ 399937 w 4833822"/>
              <a:gd name="connsiteY233" fmla="*/ 3966191 h 5722177"/>
              <a:gd name="connsiteX234" fmla="*/ 2524908 w 4833822"/>
              <a:gd name="connsiteY234" fmla="*/ 2831892 h 5722177"/>
              <a:gd name="connsiteX235" fmla="*/ 2732856 w 4833822"/>
              <a:gd name="connsiteY235" fmla="*/ 3473811 h 5722177"/>
              <a:gd name="connsiteX236" fmla="*/ 2775802 w 4833822"/>
              <a:gd name="connsiteY236" fmla="*/ 3543880 h 5722177"/>
              <a:gd name="connsiteX237" fmla="*/ 2823267 w 4833822"/>
              <a:gd name="connsiteY237" fmla="*/ 3467030 h 5722177"/>
              <a:gd name="connsiteX238" fmla="*/ 2879774 w 4833822"/>
              <a:gd name="connsiteY238" fmla="*/ 3256824 h 5722177"/>
              <a:gd name="connsiteX239" fmla="*/ 2920458 w 4833822"/>
              <a:gd name="connsiteY239" fmla="*/ 3790249 h 5722177"/>
              <a:gd name="connsiteX240" fmla="*/ 3132925 w 4833822"/>
              <a:gd name="connsiteY240" fmla="*/ 3731482 h 5722177"/>
              <a:gd name="connsiteX241" fmla="*/ 2879774 w 4833822"/>
              <a:gd name="connsiteY241" fmla="*/ 4106690 h 5722177"/>
              <a:gd name="connsiteX242" fmla="*/ 2131619 w 4833822"/>
              <a:gd name="connsiteY242" fmla="*/ 4054704 h 5722177"/>
              <a:gd name="connsiteX243" fmla="*/ 1894289 w 4833822"/>
              <a:gd name="connsiteY243" fmla="*/ 3704360 h 5722177"/>
              <a:gd name="connsiteX244" fmla="*/ 2075111 w 4833822"/>
              <a:gd name="connsiteY244" fmla="*/ 3792511 h 5722177"/>
              <a:gd name="connsiteX245" fmla="*/ 2086414 w 4833822"/>
              <a:gd name="connsiteY245" fmla="*/ 3277166 h 5722177"/>
              <a:gd name="connsiteX246" fmla="*/ 2163263 w 4833822"/>
              <a:gd name="connsiteY246" fmla="*/ 3421825 h 5722177"/>
              <a:gd name="connsiteX247" fmla="*/ 2224289 w 4833822"/>
              <a:gd name="connsiteY247" fmla="*/ 3467030 h 5722177"/>
              <a:gd name="connsiteX248" fmla="*/ 2242372 w 4833822"/>
              <a:gd name="connsiteY248" fmla="*/ 3403742 h 5722177"/>
              <a:gd name="connsiteX249" fmla="*/ 2524908 w 4833822"/>
              <a:gd name="connsiteY249" fmla="*/ 2831892 h 5722177"/>
              <a:gd name="connsiteX250" fmla="*/ 2540406 w 4833822"/>
              <a:gd name="connsiteY250" fmla="*/ 2024551 h 5722177"/>
              <a:gd name="connsiteX251" fmla="*/ 2092432 w 4833822"/>
              <a:gd name="connsiteY251" fmla="*/ 2931248 h 5722177"/>
              <a:gd name="connsiteX252" fmla="*/ 2063761 w 4833822"/>
              <a:gd name="connsiteY252" fmla="*/ 3031595 h 5722177"/>
              <a:gd name="connsiteX253" fmla="*/ 1967001 w 4833822"/>
              <a:gd name="connsiteY253" fmla="*/ 2959919 h 5722177"/>
              <a:gd name="connsiteX254" fmla="*/ 1845152 w 4833822"/>
              <a:gd name="connsiteY254" fmla="*/ 2730555 h 5722177"/>
              <a:gd name="connsiteX255" fmla="*/ 1827232 w 4833822"/>
              <a:gd name="connsiteY255" fmla="*/ 3547662 h 5722177"/>
              <a:gd name="connsiteX256" fmla="*/ 1540529 w 4833822"/>
              <a:gd name="connsiteY256" fmla="*/ 3407893 h 5722177"/>
              <a:gd name="connsiteX257" fmla="*/ 1916828 w 4833822"/>
              <a:gd name="connsiteY257" fmla="*/ 3963382 h 5722177"/>
              <a:gd name="connsiteX258" fmla="*/ 3103066 w 4833822"/>
              <a:gd name="connsiteY258" fmla="*/ 4045809 h 5722177"/>
              <a:gd name="connsiteX259" fmla="*/ 3504448 w 4833822"/>
              <a:gd name="connsiteY259" fmla="*/ 3450897 h 5722177"/>
              <a:gd name="connsiteX260" fmla="*/ 3167572 w 4833822"/>
              <a:gd name="connsiteY260" fmla="*/ 3544075 h 5722177"/>
              <a:gd name="connsiteX261" fmla="*/ 3103066 w 4833822"/>
              <a:gd name="connsiteY261" fmla="*/ 2698301 h 5722177"/>
              <a:gd name="connsiteX262" fmla="*/ 3013470 w 4833822"/>
              <a:gd name="connsiteY262" fmla="*/ 3031595 h 5722177"/>
              <a:gd name="connsiteX263" fmla="*/ 2938212 w 4833822"/>
              <a:gd name="connsiteY263" fmla="*/ 3153444 h 5722177"/>
              <a:gd name="connsiteX264" fmla="*/ 2870119 w 4833822"/>
              <a:gd name="connsiteY264" fmla="*/ 3042346 h 5722177"/>
              <a:gd name="connsiteX265" fmla="*/ 2540406 w 4833822"/>
              <a:gd name="connsiteY265" fmla="*/ 2024551 h 5722177"/>
              <a:gd name="connsiteX266" fmla="*/ 357884 w 4833822"/>
              <a:gd name="connsiteY266" fmla="*/ 1952880 h 5722177"/>
              <a:gd name="connsiteX267" fmla="*/ 422396 w 4833822"/>
              <a:gd name="connsiteY267" fmla="*/ 2035307 h 5722177"/>
              <a:gd name="connsiteX268" fmla="*/ 522738 w 4833822"/>
              <a:gd name="connsiteY268" fmla="*/ 2537038 h 5722177"/>
              <a:gd name="connsiteX269" fmla="*/ 490485 w 4833822"/>
              <a:gd name="connsiteY269" fmla="*/ 2676808 h 5722177"/>
              <a:gd name="connsiteX270" fmla="*/ 386555 w 4833822"/>
              <a:gd name="connsiteY270" fmla="*/ 2576461 h 5722177"/>
              <a:gd name="connsiteX271" fmla="*/ 286208 w 4833822"/>
              <a:gd name="connsiteY271" fmla="*/ 2035307 h 5722177"/>
              <a:gd name="connsiteX272" fmla="*/ 357884 w 4833822"/>
              <a:gd name="connsiteY272" fmla="*/ 1952880 h 5722177"/>
              <a:gd name="connsiteX273" fmla="*/ 4036204 w 4833822"/>
              <a:gd name="connsiteY273" fmla="*/ 535489 h 5722177"/>
              <a:gd name="connsiteX274" fmla="*/ 4110123 w 4833822"/>
              <a:gd name="connsiteY274" fmla="*/ 598204 h 5722177"/>
              <a:gd name="connsiteX275" fmla="*/ 4063531 w 4833822"/>
              <a:gd name="connsiteY275" fmla="*/ 1408148 h 5722177"/>
              <a:gd name="connsiteX276" fmla="*/ 3938100 w 4833822"/>
              <a:gd name="connsiteY276" fmla="*/ 1096354 h 5722177"/>
              <a:gd name="connsiteX277" fmla="*/ 3970353 w 4833822"/>
              <a:gd name="connsiteY277" fmla="*/ 601791 h 5722177"/>
              <a:gd name="connsiteX278" fmla="*/ 4036204 w 4833822"/>
              <a:gd name="connsiteY278" fmla="*/ 535489 h 5722177"/>
              <a:gd name="connsiteX279" fmla="*/ 915320 w 4833822"/>
              <a:gd name="connsiteY279" fmla="*/ 277060 h 5722177"/>
              <a:gd name="connsiteX280" fmla="*/ 1020430 w 4833822"/>
              <a:gd name="connsiteY280" fmla="*/ 957822 h 5722177"/>
              <a:gd name="connsiteX281" fmla="*/ 811383 w 4833822"/>
              <a:gd name="connsiteY281" fmla="*/ 918236 h 5722177"/>
              <a:gd name="connsiteX282" fmla="*/ 915320 w 4833822"/>
              <a:gd name="connsiteY282" fmla="*/ 277060 h 5722177"/>
              <a:gd name="connsiteX283" fmla="*/ 2536306 w 4833822"/>
              <a:gd name="connsiteY283" fmla="*/ 211096 h 5722177"/>
              <a:gd name="connsiteX284" fmla="*/ 3047525 w 4833822"/>
              <a:gd name="connsiteY284" fmla="*/ 883805 h 5722177"/>
              <a:gd name="connsiteX285" fmla="*/ 3054443 w 4833822"/>
              <a:gd name="connsiteY285" fmla="*/ 1557607 h 5722177"/>
              <a:gd name="connsiteX286" fmla="*/ 3282263 w 4833822"/>
              <a:gd name="connsiteY286" fmla="*/ 698550 h 5722177"/>
              <a:gd name="connsiteX287" fmla="*/ 3257173 w 4833822"/>
              <a:gd name="connsiteY287" fmla="*/ 558781 h 5722177"/>
              <a:gd name="connsiteX288" fmla="*/ 3278681 w 4833822"/>
              <a:gd name="connsiteY288" fmla="*/ 469185 h 5722177"/>
              <a:gd name="connsiteX289" fmla="*/ 3361107 w 4833822"/>
              <a:gd name="connsiteY289" fmla="*/ 526528 h 5722177"/>
              <a:gd name="connsiteX290" fmla="*/ 3884339 w 4833822"/>
              <a:gd name="connsiteY290" fmla="*/ 1838198 h 5722177"/>
              <a:gd name="connsiteX291" fmla="*/ 3776823 w 4833822"/>
              <a:gd name="connsiteY291" fmla="*/ 2458193 h 5722177"/>
              <a:gd name="connsiteX292" fmla="*/ 4002606 w 4833822"/>
              <a:gd name="connsiteY292" fmla="*/ 2239584 h 5722177"/>
              <a:gd name="connsiteX293" fmla="*/ 4059943 w 4833822"/>
              <a:gd name="connsiteY293" fmla="*/ 2175073 h 5722177"/>
              <a:gd name="connsiteX294" fmla="*/ 4117286 w 4833822"/>
              <a:gd name="connsiteY294" fmla="*/ 2250335 h 5722177"/>
              <a:gd name="connsiteX295" fmla="*/ 4131625 w 4833822"/>
              <a:gd name="connsiteY295" fmla="*/ 3063857 h 5722177"/>
              <a:gd name="connsiteX296" fmla="*/ 3755321 w 4833822"/>
              <a:gd name="connsiteY296" fmla="*/ 3895299 h 5722177"/>
              <a:gd name="connsiteX297" fmla="*/ 3723067 w 4833822"/>
              <a:gd name="connsiteY297" fmla="*/ 3970556 h 5722177"/>
              <a:gd name="connsiteX298" fmla="*/ 4099366 w 4833822"/>
              <a:gd name="connsiteY298" fmla="*/ 3909632 h 5722177"/>
              <a:gd name="connsiteX299" fmla="*/ 4550927 w 4833822"/>
              <a:gd name="connsiteY299" fmla="*/ 4260846 h 5722177"/>
              <a:gd name="connsiteX300" fmla="*/ 4604683 w 4833822"/>
              <a:gd name="connsiteY300" fmla="*/ 4361193 h 5722177"/>
              <a:gd name="connsiteX301" fmla="*/ 4576011 w 4833822"/>
              <a:gd name="connsiteY301" fmla="*/ 5203386 h 5722177"/>
              <a:gd name="connsiteX302" fmla="*/ 4432660 w 4833822"/>
              <a:gd name="connsiteY302" fmla="*/ 5264310 h 5722177"/>
              <a:gd name="connsiteX303" fmla="*/ 3999019 w 4833822"/>
              <a:gd name="connsiteY303" fmla="*/ 5497257 h 5722177"/>
              <a:gd name="connsiteX304" fmla="*/ 3192667 w 4833822"/>
              <a:gd name="connsiteY304" fmla="*/ 5429164 h 5722177"/>
              <a:gd name="connsiteX305" fmla="*/ 2662265 w 4833822"/>
              <a:gd name="connsiteY305" fmla="*/ 4798416 h 5722177"/>
              <a:gd name="connsiteX306" fmla="*/ 2680186 w 4833822"/>
              <a:gd name="connsiteY306" fmla="*/ 5117372 h 5722177"/>
              <a:gd name="connsiteX307" fmla="*/ 2655096 w 4833822"/>
              <a:gd name="connsiteY307" fmla="*/ 5429164 h 5722177"/>
              <a:gd name="connsiteX308" fmla="*/ 2063771 w 4833822"/>
              <a:gd name="connsiteY308" fmla="*/ 5715866 h 5722177"/>
              <a:gd name="connsiteX309" fmla="*/ 1827242 w 4833822"/>
              <a:gd name="connsiteY309" fmla="*/ 5665693 h 5722177"/>
              <a:gd name="connsiteX310" fmla="*/ 1594295 w 4833822"/>
              <a:gd name="connsiteY310" fmla="*/ 5124541 h 5722177"/>
              <a:gd name="connsiteX311" fmla="*/ 1952673 w 4833822"/>
              <a:gd name="connsiteY311" fmla="*/ 4590553 h 5722177"/>
              <a:gd name="connsiteX312" fmla="*/ 2020761 w 4833822"/>
              <a:gd name="connsiteY312" fmla="*/ 4457953 h 5722177"/>
              <a:gd name="connsiteX313" fmla="*/ 1841575 w 4833822"/>
              <a:gd name="connsiteY313" fmla="*/ 4601304 h 5722177"/>
              <a:gd name="connsiteX314" fmla="*/ 884697 w 4833822"/>
              <a:gd name="connsiteY314" fmla="*/ 5346737 h 5722177"/>
              <a:gd name="connsiteX315" fmla="*/ 547826 w 4833822"/>
              <a:gd name="connsiteY315" fmla="*/ 5378990 h 5722177"/>
              <a:gd name="connsiteX316" fmla="*/ 357883 w 4833822"/>
              <a:gd name="connsiteY316" fmla="*/ 5321653 h 5722177"/>
              <a:gd name="connsiteX317" fmla="*/ 89095 w 4833822"/>
              <a:gd name="connsiteY317" fmla="*/ 4895176 h 5722177"/>
              <a:gd name="connsiteX318" fmla="*/ 46091 w 4833822"/>
              <a:gd name="connsiteY318" fmla="*/ 4543967 h 5722177"/>
              <a:gd name="connsiteX319" fmla="*/ 440310 w 4833822"/>
              <a:gd name="connsiteY319" fmla="*/ 3895299 h 5722177"/>
              <a:gd name="connsiteX320" fmla="*/ 1020884 w 4833822"/>
              <a:gd name="connsiteY320" fmla="*/ 3945472 h 5722177"/>
              <a:gd name="connsiteX321" fmla="*/ 798688 w 4833822"/>
              <a:gd name="connsiteY321" fmla="*/ 3773450 h 5722177"/>
              <a:gd name="connsiteX322" fmla="*/ 766435 w 4833822"/>
              <a:gd name="connsiteY322" fmla="*/ 3716107 h 5722177"/>
              <a:gd name="connsiteX323" fmla="*/ 838110 w 4833822"/>
              <a:gd name="connsiteY323" fmla="*/ 3694605 h 5722177"/>
              <a:gd name="connsiteX324" fmla="*/ 1060306 w 4833822"/>
              <a:gd name="connsiteY324" fmla="*/ 3787783 h 5722177"/>
              <a:gd name="connsiteX325" fmla="*/ 777186 w 4833822"/>
              <a:gd name="connsiteY325" fmla="*/ 3289635 h 5722177"/>
              <a:gd name="connsiteX326" fmla="*/ 723430 w 4833822"/>
              <a:gd name="connsiteY326" fmla="*/ 2755652 h 5722177"/>
              <a:gd name="connsiteX327" fmla="*/ 727012 w 4833822"/>
              <a:gd name="connsiteY327" fmla="*/ 2056811 h 5722177"/>
              <a:gd name="connsiteX328" fmla="*/ 762853 w 4833822"/>
              <a:gd name="connsiteY328" fmla="*/ 1924211 h 5722177"/>
              <a:gd name="connsiteX329" fmla="*/ 1017302 w 4833822"/>
              <a:gd name="connsiteY329" fmla="*/ 2225246 h 5722177"/>
              <a:gd name="connsiteX330" fmla="*/ 1139151 w 4833822"/>
              <a:gd name="connsiteY330" fmla="*/ 2264668 h 5722177"/>
              <a:gd name="connsiteX331" fmla="*/ 1110480 w 4833822"/>
              <a:gd name="connsiteY331" fmla="*/ 2153570 h 5722177"/>
              <a:gd name="connsiteX332" fmla="*/ 1135564 w 4833822"/>
              <a:gd name="connsiteY332" fmla="*/ 1264792 h 5722177"/>
              <a:gd name="connsiteX333" fmla="*/ 1493942 w 4833822"/>
              <a:gd name="connsiteY333" fmla="*/ 605372 h 5722177"/>
              <a:gd name="connsiteX334" fmla="*/ 1547703 w 4833822"/>
              <a:gd name="connsiteY334" fmla="*/ 551617 h 5722177"/>
              <a:gd name="connsiteX335" fmla="*/ 1597877 w 4833822"/>
              <a:gd name="connsiteY335" fmla="*/ 644795 h 5722177"/>
              <a:gd name="connsiteX336" fmla="*/ 2070940 w 4833822"/>
              <a:gd name="connsiteY336" fmla="*/ 1418894 h 5722177"/>
              <a:gd name="connsiteX337" fmla="*/ 2035100 w 4833822"/>
              <a:gd name="connsiteY337" fmla="*/ 709756 h 5722177"/>
              <a:gd name="connsiteX338" fmla="*/ 2536306 w 4833822"/>
              <a:gd name="connsiteY338" fmla="*/ 211096 h 5722177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1942288 w 4833822"/>
              <a:gd name="connsiteY336" fmla="*/ 1366141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33822" h="5511081">
                <a:moveTo>
                  <a:pt x="2144854" y="5137432"/>
                </a:moveTo>
                <a:cubicBezTo>
                  <a:pt x="2114840" y="5136536"/>
                  <a:pt x="2083482" y="5142808"/>
                  <a:pt x="2053020" y="5146392"/>
                </a:cubicBezTo>
                <a:cubicBezTo>
                  <a:pt x="2006428" y="5153561"/>
                  <a:pt x="1967006" y="5175063"/>
                  <a:pt x="1959837" y="5221650"/>
                </a:cubicBezTo>
                <a:cubicBezTo>
                  <a:pt x="1949086" y="5278992"/>
                  <a:pt x="1981344" y="5318415"/>
                  <a:pt x="2045851" y="5339917"/>
                </a:cubicBezTo>
                <a:cubicBezTo>
                  <a:pt x="2045851" y="5304076"/>
                  <a:pt x="2038682" y="5275410"/>
                  <a:pt x="2042269" y="5243152"/>
                </a:cubicBezTo>
                <a:cubicBezTo>
                  <a:pt x="2045851" y="5207317"/>
                  <a:pt x="2067353" y="5178645"/>
                  <a:pt x="2106775" y="5178645"/>
                </a:cubicBezTo>
                <a:cubicBezTo>
                  <a:pt x="2174869" y="5182233"/>
                  <a:pt x="2131865" y="5225237"/>
                  <a:pt x="2128277" y="5250321"/>
                </a:cubicBezTo>
                <a:cubicBezTo>
                  <a:pt x="2124696" y="5275410"/>
                  <a:pt x="2139029" y="5293325"/>
                  <a:pt x="2164118" y="5300494"/>
                </a:cubicBezTo>
                <a:cubicBezTo>
                  <a:pt x="2192784" y="5307664"/>
                  <a:pt x="2221455" y="5293325"/>
                  <a:pt x="2232206" y="5264659"/>
                </a:cubicBezTo>
                <a:cubicBezTo>
                  <a:pt x="2242957" y="5232401"/>
                  <a:pt x="2253709" y="5196566"/>
                  <a:pt x="2228624" y="5171476"/>
                </a:cubicBezTo>
                <a:cubicBezTo>
                  <a:pt x="2203538" y="5146392"/>
                  <a:pt x="2174868" y="5138329"/>
                  <a:pt x="2144854" y="5137432"/>
                </a:cubicBezTo>
                <a:close/>
                <a:moveTo>
                  <a:pt x="2508163" y="5106970"/>
                </a:moveTo>
                <a:cubicBezTo>
                  <a:pt x="2529665" y="5228819"/>
                  <a:pt x="2483074" y="5325584"/>
                  <a:pt x="2407811" y="5415180"/>
                </a:cubicBezTo>
                <a:cubicBezTo>
                  <a:pt x="2576251" y="5318415"/>
                  <a:pt x="2604923" y="5232401"/>
                  <a:pt x="2508163" y="5106970"/>
                </a:cubicBezTo>
                <a:close/>
                <a:moveTo>
                  <a:pt x="2215080" y="5022435"/>
                </a:moveTo>
                <a:cubicBezTo>
                  <a:pt x="2201521" y="5023142"/>
                  <a:pt x="2186962" y="5024990"/>
                  <a:pt x="2171282" y="5028125"/>
                </a:cubicBezTo>
                <a:cubicBezTo>
                  <a:pt x="2303882" y="5085468"/>
                  <a:pt x="2375563" y="5160725"/>
                  <a:pt x="2350473" y="5307664"/>
                </a:cubicBezTo>
                <a:cubicBezTo>
                  <a:pt x="2425731" y="5239570"/>
                  <a:pt x="2429318" y="5178645"/>
                  <a:pt x="2393478" y="5124890"/>
                </a:cubicBezTo>
                <a:cubicBezTo>
                  <a:pt x="2361224" y="5076506"/>
                  <a:pt x="2322924" y="5032158"/>
                  <a:pt x="2252871" y="5023590"/>
                </a:cubicBezTo>
                <a:cubicBezTo>
                  <a:pt x="2241196" y="5022162"/>
                  <a:pt x="2228638" y="5021728"/>
                  <a:pt x="2215080" y="5022435"/>
                </a:cubicBezTo>
                <a:close/>
                <a:moveTo>
                  <a:pt x="3767359" y="4903477"/>
                </a:moveTo>
                <a:cubicBezTo>
                  <a:pt x="3822963" y="4896422"/>
                  <a:pt x="3870000" y="4928676"/>
                  <a:pt x="3913003" y="4985120"/>
                </a:cubicBezTo>
                <a:cubicBezTo>
                  <a:pt x="3916590" y="4992289"/>
                  <a:pt x="3923759" y="4999458"/>
                  <a:pt x="3930923" y="5010209"/>
                </a:cubicBezTo>
                <a:cubicBezTo>
                  <a:pt x="3927341" y="5017373"/>
                  <a:pt x="3923759" y="5035294"/>
                  <a:pt x="3923759" y="5035294"/>
                </a:cubicBezTo>
                <a:cubicBezTo>
                  <a:pt x="3841327" y="5024543"/>
                  <a:pt x="3762487" y="4960035"/>
                  <a:pt x="3672890" y="5017373"/>
                </a:cubicBezTo>
                <a:lnTo>
                  <a:pt x="3672890" y="4949284"/>
                </a:lnTo>
                <a:cubicBezTo>
                  <a:pt x="3683641" y="4938528"/>
                  <a:pt x="3697974" y="4931364"/>
                  <a:pt x="3708731" y="4924195"/>
                </a:cubicBezTo>
                <a:cubicBezTo>
                  <a:pt x="3729338" y="4912548"/>
                  <a:pt x="3748824" y="4905829"/>
                  <a:pt x="3767359" y="4903477"/>
                </a:cubicBezTo>
                <a:close/>
                <a:moveTo>
                  <a:pt x="3779366" y="4863666"/>
                </a:moveTo>
                <a:cubicBezTo>
                  <a:pt x="3734324" y="4865346"/>
                  <a:pt x="3685439" y="4877609"/>
                  <a:pt x="3637059" y="4888361"/>
                </a:cubicBezTo>
                <a:cubicBezTo>
                  <a:pt x="3547463" y="4917027"/>
                  <a:pt x="3525961" y="4992290"/>
                  <a:pt x="3497289" y="5071129"/>
                </a:cubicBezTo>
                <a:cubicBezTo>
                  <a:pt x="3551045" y="5067547"/>
                  <a:pt x="3561796" y="4999454"/>
                  <a:pt x="3615557" y="5013792"/>
                </a:cubicBezTo>
                <a:cubicBezTo>
                  <a:pt x="3640641" y="5200147"/>
                  <a:pt x="3640641" y="5196566"/>
                  <a:pt x="3852086" y="5171476"/>
                </a:cubicBezTo>
                <a:cubicBezTo>
                  <a:pt x="3966766" y="5160725"/>
                  <a:pt x="3984686" y="5099801"/>
                  <a:pt x="3952433" y="4999454"/>
                </a:cubicBezTo>
                <a:lnTo>
                  <a:pt x="3945496" y="4982649"/>
                </a:lnTo>
                <a:lnTo>
                  <a:pt x="3938093" y="4982649"/>
                </a:lnTo>
                <a:lnTo>
                  <a:pt x="3927341" y="4982649"/>
                </a:lnTo>
                <a:cubicBezTo>
                  <a:pt x="3923758" y="4981304"/>
                  <a:pt x="3916588" y="4979287"/>
                  <a:pt x="3909418" y="4977942"/>
                </a:cubicBezTo>
                <a:cubicBezTo>
                  <a:pt x="3913000" y="4977942"/>
                  <a:pt x="3916588" y="4978614"/>
                  <a:pt x="3920171" y="4977942"/>
                </a:cubicBezTo>
                <a:lnTo>
                  <a:pt x="3945252" y="4982059"/>
                </a:lnTo>
                <a:lnTo>
                  <a:pt x="3928739" y="4942059"/>
                </a:lnTo>
                <a:cubicBezTo>
                  <a:pt x="3901672" y="4894015"/>
                  <a:pt x="3864965" y="4872681"/>
                  <a:pt x="3822967" y="4865961"/>
                </a:cubicBezTo>
                <a:cubicBezTo>
                  <a:pt x="3808968" y="4863722"/>
                  <a:pt x="3794381" y="4863106"/>
                  <a:pt x="3779366" y="4863666"/>
                </a:cubicBezTo>
                <a:close/>
                <a:moveTo>
                  <a:pt x="4196131" y="4719920"/>
                </a:moveTo>
                <a:cubicBezTo>
                  <a:pt x="4145957" y="4820267"/>
                  <a:pt x="4171042" y="4891943"/>
                  <a:pt x="4235548" y="4949285"/>
                </a:cubicBezTo>
                <a:cubicBezTo>
                  <a:pt x="4296478" y="5003041"/>
                  <a:pt x="4364567" y="5017374"/>
                  <a:pt x="4454163" y="4952867"/>
                </a:cubicBezTo>
                <a:cubicBezTo>
                  <a:pt x="4310811" y="4938529"/>
                  <a:pt x="4253469" y="4834600"/>
                  <a:pt x="4196131" y="4719920"/>
                </a:cubicBezTo>
                <a:close/>
                <a:moveTo>
                  <a:pt x="1174995" y="4404542"/>
                </a:moveTo>
                <a:cubicBezTo>
                  <a:pt x="1207248" y="4415293"/>
                  <a:pt x="1268173" y="4418875"/>
                  <a:pt x="1250253" y="4451134"/>
                </a:cubicBezTo>
                <a:cubicBezTo>
                  <a:pt x="1207248" y="4533561"/>
                  <a:pt x="1114070" y="4540725"/>
                  <a:pt x="1035224" y="4562227"/>
                </a:cubicBezTo>
                <a:cubicBezTo>
                  <a:pt x="1010135" y="4565815"/>
                  <a:pt x="974299" y="4562227"/>
                  <a:pt x="981463" y="4537143"/>
                </a:cubicBezTo>
                <a:cubicBezTo>
                  <a:pt x="1010135" y="4443965"/>
                  <a:pt x="1114070" y="4451134"/>
                  <a:pt x="1174995" y="4404542"/>
                </a:cubicBezTo>
                <a:close/>
                <a:moveTo>
                  <a:pt x="3960412" y="4375267"/>
                </a:moveTo>
                <a:cubicBezTo>
                  <a:pt x="4003548" y="4379417"/>
                  <a:pt x="4047393" y="4398944"/>
                  <a:pt x="4095776" y="4433212"/>
                </a:cubicBezTo>
                <a:cubicBezTo>
                  <a:pt x="4067105" y="4451132"/>
                  <a:pt x="4059936" y="4461882"/>
                  <a:pt x="4052767" y="4461882"/>
                </a:cubicBezTo>
                <a:cubicBezTo>
                  <a:pt x="3981092" y="4461882"/>
                  <a:pt x="3909418" y="4483383"/>
                  <a:pt x="3852081" y="4429631"/>
                </a:cubicBezTo>
                <a:cubicBezTo>
                  <a:pt x="3848494" y="4422462"/>
                  <a:pt x="3852081" y="4397374"/>
                  <a:pt x="3859245" y="4393792"/>
                </a:cubicBezTo>
                <a:cubicBezTo>
                  <a:pt x="3878956" y="4384834"/>
                  <a:pt x="3898219" y="4379011"/>
                  <a:pt x="3917370" y="4376267"/>
                </a:cubicBezTo>
                <a:cubicBezTo>
                  <a:pt x="3931733" y="4374209"/>
                  <a:pt x="3946033" y="4373884"/>
                  <a:pt x="3960412" y="4375267"/>
                </a:cubicBezTo>
                <a:close/>
                <a:moveTo>
                  <a:pt x="2177948" y="4281017"/>
                </a:moveTo>
                <a:cubicBezTo>
                  <a:pt x="2162325" y="4280682"/>
                  <a:pt x="2154261" y="4293449"/>
                  <a:pt x="2146198" y="4304199"/>
                </a:cubicBezTo>
                <a:cubicBezTo>
                  <a:pt x="1988513" y="4533565"/>
                  <a:pt x="1823655" y="4759343"/>
                  <a:pt x="1680303" y="5003041"/>
                </a:cubicBezTo>
                <a:cubicBezTo>
                  <a:pt x="1601458" y="5135641"/>
                  <a:pt x="1637299" y="5239570"/>
                  <a:pt x="1762730" y="5365001"/>
                </a:cubicBezTo>
                <a:cubicBezTo>
                  <a:pt x="1730477" y="5243152"/>
                  <a:pt x="1719726" y="5153561"/>
                  <a:pt x="1802152" y="5085468"/>
                </a:cubicBezTo>
                <a:cubicBezTo>
                  <a:pt x="1891748" y="5031712"/>
                  <a:pt x="1984926" y="4981539"/>
                  <a:pt x="2081691" y="4927778"/>
                </a:cubicBezTo>
                <a:cubicBezTo>
                  <a:pt x="1977757" y="4917027"/>
                  <a:pt x="1913251" y="4970788"/>
                  <a:pt x="1845157" y="5010205"/>
                </a:cubicBezTo>
                <a:cubicBezTo>
                  <a:pt x="1798565" y="5038881"/>
                  <a:pt x="1759148" y="5060378"/>
                  <a:pt x="1744810" y="4981539"/>
                </a:cubicBezTo>
                <a:cubicBezTo>
                  <a:pt x="1830824" y="4891943"/>
                  <a:pt x="1941922" y="4848938"/>
                  <a:pt x="2060189" y="4827436"/>
                </a:cubicBezTo>
                <a:cubicBezTo>
                  <a:pt x="2103188" y="4816685"/>
                  <a:pt x="2160531" y="4823849"/>
                  <a:pt x="2178451" y="4766506"/>
                </a:cubicBezTo>
                <a:cubicBezTo>
                  <a:pt x="2228624" y="4626742"/>
                  <a:pt x="2289549" y="4486973"/>
                  <a:pt x="2293136" y="4300617"/>
                </a:cubicBezTo>
                <a:cubicBezTo>
                  <a:pt x="2182033" y="4454720"/>
                  <a:pt x="2092442" y="4587320"/>
                  <a:pt x="1999259" y="4716338"/>
                </a:cubicBezTo>
                <a:cubicBezTo>
                  <a:pt x="1999259" y="4537146"/>
                  <a:pt x="2139029" y="4433218"/>
                  <a:pt x="2196371" y="4286279"/>
                </a:cubicBezTo>
                <a:cubicBezTo>
                  <a:pt x="2189204" y="4282696"/>
                  <a:pt x="2183156" y="4281129"/>
                  <a:pt x="2177948" y="4281017"/>
                </a:cubicBezTo>
                <a:close/>
                <a:moveTo>
                  <a:pt x="2511745" y="4268364"/>
                </a:moveTo>
                <a:cubicBezTo>
                  <a:pt x="2482179" y="4357060"/>
                  <a:pt x="2478819" y="4429633"/>
                  <a:pt x="2482010" y="4496660"/>
                </a:cubicBezTo>
                <a:lnTo>
                  <a:pt x="2486655" y="4562225"/>
                </a:lnTo>
                <a:lnTo>
                  <a:pt x="2514429" y="4577904"/>
                </a:lnTo>
                <a:cubicBezTo>
                  <a:pt x="2520702" y="4584624"/>
                  <a:pt x="2524285" y="4592689"/>
                  <a:pt x="2526077" y="4601650"/>
                </a:cubicBezTo>
                <a:lnTo>
                  <a:pt x="2486655" y="4562228"/>
                </a:lnTo>
                <a:lnTo>
                  <a:pt x="2486655" y="4562231"/>
                </a:lnTo>
                <a:cubicBezTo>
                  <a:pt x="2440069" y="4641075"/>
                  <a:pt x="2500994" y="4745010"/>
                  <a:pt x="2440069" y="4838187"/>
                </a:cubicBezTo>
                <a:cubicBezTo>
                  <a:pt x="2371975" y="4702000"/>
                  <a:pt x="2425731" y="4562231"/>
                  <a:pt x="2375563" y="4400959"/>
                </a:cubicBezTo>
                <a:cubicBezTo>
                  <a:pt x="2343304" y="4547898"/>
                  <a:pt x="2311051" y="4658996"/>
                  <a:pt x="2296718" y="4770094"/>
                </a:cubicBezTo>
                <a:cubicBezTo>
                  <a:pt x="2285967" y="4856102"/>
                  <a:pt x="2371975" y="4881192"/>
                  <a:pt x="2429318" y="4891943"/>
                </a:cubicBezTo>
                <a:cubicBezTo>
                  <a:pt x="2500994" y="4906276"/>
                  <a:pt x="2490243" y="4838187"/>
                  <a:pt x="2493825" y="4791596"/>
                </a:cubicBezTo>
                <a:cubicBezTo>
                  <a:pt x="2500994" y="4727089"/>
                  <a:pt x="2468741" y="4655414"/>
                  <a:pt x="2529665" y="4601653"/>
                </a:cubicBezTo>
                <a:cubicBezTo>
                  <a:pt x="2576251" y="4497724"/>
                  <a:pt x="2551167" y="4397377"/>
                  <a:pt x="2511745" y="4268364"/>
                </a:cubicBezTo>
                <a:close/>
                <a:moveTo>
                  <a:pt x="2808528" y="4265898"/>
                </a:moveTo>
                <a:cubicBezTo>
                  <a:pt x="2801137" y="4267018"/>
                  <a:pt x="2793074" y="4271051"/>
                  <a:pt x="2784115" y="4279115"/>
                </a:cubicBezTo>
                <a:cubicBezTo>
                  <a:pt x="2755443" y="4304199"/>
                  <a:pt x="2784115" y="4332871"/>
                  <a:pt x="2798448" y="4354373"/>
                </a:cubicBezTo>
                <a:cubicBezTo>
                  <a:pt x="2823537" y="4393795"/>
                  <a:pt x="2852203" y="4433218"/>
                  <a:pt x="2880875" y="4469053"/>
                </a:cubicBezTo>
                <a:cubicBezTo>
                  <a:pt x="2963301" y="4572987"/>
                  <a:pt x="3045733" y="4673329"/>
                  <a:pt x="3142493" y="4798765"/>
                </a:cubicBezTo>
                <a:cubicBezTo>
                  <a:pt x="3020644" y="4759343"/>
                  <a:pt x="2956137" y="4698418"/>
                  <a:pt x="2891625" y="4633906"/>
                </a:cubicBezTo>
                <a:cubicBezTo>
                  <a:pt x="2819950" y="4551479"/>
                  <a:pt x="2751861" y="4472635"/>
                  <a:pt x="2683768" y="4390208"/>
                </a:cubicBezTo>
                <a:cubicBezTo>
                  <a:pt x="2673017" y="4397377"/>
                  <a:pt x="2662265" y="4408128"/>
                  <a:pt x="2651515" y="4415297"/>
                </a:cubicBezTo>
                <a:cubicBezTo>
                  <a:pt x="2705270" y="4508475"/>
                  <a:pt x="2787697" y="4583738"/>
                  <a:pt x="2866541" y="4658996"/>
                </a:cubicBezTo>
                <a:cubicBezTo>
                  <a:pt x="3038564" y="4859690"/>
                  <a:pt x="3189085" y="5078298"/>
                  <a:pt x="3389773" y="5257490"/>
                </a:cubicBezTo>
                <a:cubicBezTo>
                  <a:pt x="3461449" y="5325584"/>
                  <a:pt x="3543876" y="5339917"/>
                  <a:pt x="3637059" y="5300494"/>
                </a:cubicBezTo>
                <a:cubicBezTo>
                  <a:pt x="3450698" y="5232401"/>
                  <a:pt x="3307347" y="5132059"/>
                  <a:pt x="3246422" y="4931365"/>
                </a:cubicBezTo>
                <a:cubicBezTo>
                  <a:pt x="3314516" y="4938529"/>
                  <a:pt x="3346769" y="5042463"/>
                  <a:pt x="3400524" y="4981539"/>
                </a:cubicBezTo>
                <a:cubicBezTo>
                  <a:pt x="3457867" y="4917027"/>
                  <a:pt x="3375440" y="4877610"/>
                  <a:pt x="3336018" y="4834600"/>
                </a:cubicBezTo>
                <a:cubicBezTo>
                  <a:pt x="3257173" y="4745010"/>
                  <a:pt x="3174746" y="4662578"/>
                  <a:pt x="3095901" y="4572987"/>
                </a:cubicBezTo>
                <a:cubicBezTo>
                  <a:pt x="3017057" y="4486973"/>
                  <a:pt x="2941799" y="4393795"/>
                  <a:pt x="2862954" y="4304199"/>
                </a:cubicBezTo>
                <a:cubicBezTo>
                  <a:pt x="2846827" y="4285386"/>
                  <a:pt x="2830701" y="4262538"/>
                  <a:pt x="2808528" y="4265898"/>
                </a:cubicBezTo>
                <a:close/>
                <a:moveTo>
                  <a:pt x="1587125" y="4221773"/>
                </a:moveTo>
                <a:cubicBezTo>
                  <a:pt x="1325507" y="4307781"/>
                  <a:pt x="1063888" y="4383044"/>
                  <a:pt x="798688" y="4429636"/>
                </a:cubicBezTo>
                <a:cubicBezTo>
                  <a:pt x="938457" y="4676916"/>
                  <a:pt x="938457" y="4888361"/>
                  <a:pt x="780768" y="5053214"/>
                </a:cubicBezTo>
                <a:cubicBezTo>
                  <a:pt x="759265" y="4981539"/>
                  <a:pt x="784355" y="4920614"/>
                  <a:pt x="791519" y="4859690"/>
                </a:cubicBezTo>
                <a:cubicBezTo>
                  <a:pt x="809439" y="4727089"/>
                  <a:pt x="809439" y="4601653"/>
                  <a:pt x="709092" y="4497724"/>
                </a:cubicBezTo>
                <a:cubicBezTo>
                  <a:pt x="583661" y="4368706"/>
                  <a:pt x="497647" y="4372293"/>
                  <a:pt x="368634" y="4508475"/>
                </a:cubicBezTo>
                <a:cubicBezTo>
                  <a:pt x="357883" y="4519226"/>
                  <a:pt x="343545" y="4529977"/>
                  <a:pt x="332793" y="4533565"/>
                </a:cubicBezTo>
                <a:cubicBezTo>
                  <a:pt x="343545" y="4537146"/>
                  <a:pt x="354296" y="4540728"/>
                  <a:pt x="368634" y="4547898"/>
                </a:cubicBezTo>
                <a:cubicBezTo>
                  <a:pt x="318460" y="4644663"/>
                  <a:pt x="257536" y="4741422"/>
                  <a:pt x="350714" y="4848938"/>
                </a:cubicBezTo>
                <a:cubicBezTo>
                  <a:pt x="379385" y="4877610"/>
                  <a:pt x="390136" y="4934947"/>
                  <a:pt x="447479" y="4913445"/>
                </a:cubicBezTo>
                <a:cubicBezTo>
                  <a:pt x="490483" y="4895525"/>
                  <a:pt x="486896" y="4848938"/>
                  <a:pt x="486896" y="4813098"/>
                </a:cubicBezTo>
                <a:cubicBezTo>
                  <a:pt x="486896" y="4773676"/>
                  <a:pt x="494065" y="4730671"/>
                  <a:pt x="468981" y="4694831"/>
                </a:cubicBezTo>
                <a:cubicBezTo>
                  <a:pt x="404469" y="4709169"/>
                  <a:pt x="425971" y="4784427"/>
                  <a:pt x="372216" y="4802347"/>
                </a:cubicBezTo>
                <a:cubicBezTo>
                  <a:pt x="322042" y="4748591"/>
                  <a:pt x="347132" y="4698418"/>
                  <a:pt x="382967" y="4651826"/>
                </a:cubicBezTo>
                <a:cubicBezTo>
                  <a:pt x="411638" y="4615991"/>
                  <a:pt x="451061" y="4598071"/>
                  <a:pt x="497647" y="4612404"/>
                </a:cubicBezTo>
                <a:cubicBezTo>
                  <a:pt x="551408" y="4630324"/>
                  <a:pt x="565741" y="4680498"/>
                  <a:pt x="569323" y="4727089"/>
                </a:cubicBezTo>
                <a:cubicBezTo>
                  <a:pt x="576492" y="4791596"/>
                  <a:pt x="576492" y="4856102"/>
                  <a:pt x="580074" y="4938529"/>
                </a:cubicBezTo>
                <a:cubicBezTo>
                  <a:pt x="669670" y="4852520"/>
                  <a:pt x="644585" y="4773676"/>
                  <a:pt x="612332" y="4694831"/>
                </a:cubicBezTo>
                <a:cubicBezTo>
                  <a:pt x="583661" y="4623155"/>
                  <a:pt x="544238" y="4555067"/>
                  <a:pt x="497647" y="4461884"/>
                </a:cubicBezTo>
                <a:cubicBezTo>
                  <a:pt x="666088" y="4569400"/>
                  <a:pt x="759265" y="4737840"/>
                  <a:pt x="730594" y="4866853"/>
                </a:cubicBezTo>
                <a:cubicBezTo>
                  <a:pt x="709092" y="4963618"/>
                  <a:pt x="658918" y="5031712"/>
                  <a:pt x="547826" y="5031712"/>
                </a:cubicBezTo>
                <a:cubicBezTo>
                  <a:pt x="633834" y="5135641"/>
                  <a:pt x="730594" y="5135641"/>
                  <a:pt x="834528" y="5063965"/>
                </a:cubicBezTo>
                <a:cubicBezTo>
                  <a:pt x="1071057" y="4899112"/>
                  <a:pt x="1314756" y="4737840"/>
                  <a:pt x="1533370" y="4547898"/>
                </a:cubicBezTo>
                <a:cubicBezTo>
                  <a:pt x="1569205" y="4515644"/>
                  <a:pt x="1612210" y="4490555"/>
                  <a:pt x="1633712" y="4415297"/>
                </a:cubicBezTo>
                <a:lnTo>
                  <a:pt x="1142733" y="4730671"/>
                </a:lnTo>
                <a:cubicBezTo>
                  <a:pt x="1106893" y="4752173"/>
                  <a:pt x="1060306" y="4802347"/>
                  <a:pt x="1031635" y="4759343"/>
                </a:cubicBezTo>
                <a:cubicBezTo>
                  <a:pt x="992213" y="4705582"/>
                  <a:pt x="1067476" y="4691249"/>
                  <a:pt x="1096142" y="4658996"/>
                </a:cubicBezTo>
                <a:cubicBezTo>
                  <a:pt x="1243080" y="4501311"/>
                  <a:pt x="1533370" y="4497724"/>
                  <a:pt x="1587125" y="4221773"/>
                </a:cubicBezTo>
                <a:close/>
                <a:moveTo>
                  <a:pt x="3072607" y="4212813"/>
                </a:moveTo>
                <a:cubicBezTo>
                  <a:pt x="3041249" y="4212813"/>
                  <a:pt x="3011684" y="4225355"/>
                  <a:pt x="2988391" y="4246857"/>
                </a:cubicBezTo>
                <a:cubicBezTo>
                  <a:pt x="2941799" y="4289866"/>
                  <a:pt x="3009893" y="4325701"/>
                  <a:pt x="3038564" y="4357955"/>
                </a:cubicBezTo>
                <a:cubicBezTo>
                  <a:pt x="3160413" y="4497724"/>
                  <a:pt x="3285844" y="4633906"/>
                  <a:pt x="3407693" y="4773676"/>
                </a:cubicBezTo>
                <a:cubicBezTo>
                  <a:pt x="3457867" y="4827436"/>
                  <a:pt x="3493707" y="4852520"/>
                  <a:pt x="3576134" y="4813098"/>
                </a:cubicBezTo>
                <a:cubicBezTo>
                  <a:pt x="3758908" y="4727089"/>
                  <a:pt x="3870006" y="4762924"/>
                  <a:pt x="4002606" y="4917027"/>
                </a:cubicBezTo>
                <a:cubicBezTo>
                  <a:pt x="4034859" y="4952867"/>
                  <a:pt x="4052780" y="5006623"/>
                  <a:pt x="4124455" y="4999454"/>
                </a:cubicBezTo>
                <a:cubicBezTo>
                  <a:pt x="3995437" y="4770094"/>
                  <a:pt x="3758908" y="4641075"/>
                  <a:pt x="3586885" y="4451133"/>
                </a:cubicBezTo>
                <a:cubicBezTo>
                  <a:pt x="3504459" y="4404546"/>
                  <a:pt x="3450698" y="4311368"/>
                  <a:pt x="3339600" y="4307781"/>
                </a:cubicBezTo>
                <a:cubicBezTo>
                  <a:pt x="3407693" y="4365124"/>
                  <a:pt x="3479369" y="4426048"/>
                  <a:pt x="3551045" y="4483391"/>
                </a:cubicBezTo>
                <a:cubicBezTo>
                  <a:pt x="3579716" y="4544316"/>
                  <a:pt x="3658561" y="4576569"/>
                  <a:pt x="3658561" y="4666165"/>
                </a:cubicBezTo>
                <a:cubicBezTo>
                  <a:pt x="3601218" y="4658996"/>
                  <a:pt x="3568965" y="4623155"/>
                  <a:pt x="3536712" y="4590902"/>
                </a:cubicBezTo>
                <a:cubicBezTo>
                  <a:pt x="3411275" y="4479804"/>
                  <a:pt x="3285844" y="4368706"/>
                  <a:pt x="3167577" y="4254026"/>
                </a:cubicBezTo>
                <a:cubicBezTo>
                  <a:pt x="3137115" y="4225357"/>
                  <a:pt x="3103965" y="4212814"/>
                  <a:pt x="3072607" y="4212813"/>
                </a:cubicBezTo>
                <a:close/>
                <a:moveTo>
                  <a:pt x="1497530" y="4125013"/>
                </a:moveTo>
                <a:cubicBezTo>
                  <a:pt x="1214409" y="4189519"/>
                  <a:pt x="927706" y="4211022"/>
                  <a:pt x="644585" y="4250444"/>
                </a:cubicBezTo>
                <a:cubicBezTo>
                  <a:pt x="558577" y="4264777"/>
                  <a:pt x="472563" y="4261195"/>
                  <a:pt x="404469" y="4325701"/>
                </a:cubicBezTo>
                <a:cubicBezTo>
                  <a:pt x="307709" y="4332871"/>
                  <a:pt x="264700" y="4415297"/>
                  <a:pt x="218113" y="4479804"/>
                </a:cubicBezTo>
                <a:cubicBezTo>
                  <a:pt x="96264" y="4637493"/>
                  <a:pt x="167940" y="4920614"/>
                  <a:pt x="347132" y="4999454"/>
                </a:cubicBezTo>
                <a:cubicBezTo>
                  <a:pt x="246785" y="4895525"/>
                  <a:pt x="182273" y="4780845"/>
                  <a:pt x="218113" y="4633906"/>
                </a:cubicBezTo>
                <a:cubicBezTo>
                  <a:pt x="232452" y="4583738"/>
                  <a:pt x="250367" y="4537146"/>
                  <a:pt x="289789" y="4526395"/>
                </a:cubicBezTo>
                <a:cubicBezTo>
                  <a:pt x="282620" y="4522813"/>
                  <a:pt x="279038" y="4519226"/>
                  <a:pt x="271869" y="4512062"/>
                </a:cubicBezTo>
                <a:cubicBezTo>
                  <a:pt x="239616" y="4476222"/>
                  <a:pt x="286207" y="4447551"/>
                  <a:pt x="304127" y="4418879"/>
                </a:cubicBezTo>
                <a:cubicBezTo>
                  <a:pt x="329212" y="4383044"/>
                  <a:pt x="365047" y="4361542"/>
                  <a:pt x="400887" y="4336453"/>
                </a:cubicBezTo>
                <a:cubicBezTo>
                  <a:pt x="400887" y="4332871"/>
                  <a:pt x="404469" y="4332871"/>
                  <a:pt x="404469" y="4329283"/>
                </a:cubicBezTo>
                <a:lnTo>
                  <a:pt x="408056" y="4329283"/>
                </a:lnTo>
                <a:cubicBezTo>
                  <a:pt x="461812" y="4314950"/>
                  <a:pt x="515567" y="4289866"/>
                  <a:pt x="569323" y="4286279"/>
                </a:cubicBezTo>
                <a:cubicBezTo>
                  <a:pt x="658918" y="4279115"/>
                  <a:pt x="741345" y="4297030"/>
                  <a:pt x="777186" y="4397377"/>
                </a:cubicBezTo>
                <a:cubicBezTo>
                  <a:pt x="913373" y="4286279"/>
                  <a:pt x="1096142" y="4293448"/>
                  <a:pt x="1250249" y="4228936"/>
                </a:cubicBezTo>
                <a:cubicBezTo>
                  <a:pt x="1332676" y="4193101"/>
                  <a:pt x="1429436" y="4196689"/>
                  <a:pt x="1497530" y="4125013"/>
                </a:cubicBezTo>
                <a:close/>
                <a:moveTo>
                  <a:pt x="3393360" y="4084243"/>
                </a:moveTo>
                <a:cubicBezTo>
                  <a:pt x="3354834" y="4084691"/>
                  <a:pt x="3314515" y="4092754"/>
                  <a:pt x="3271511" y="4121426"/>
                </a:cubicBezTo>
                <a:lnTo>
                  <a:pt x="3486538" y="4250444"/>
                </a:lnTo>
                <a:cubicBezTo>
                  <a:pt x="3665730" y="4390208"/>
                  <a:pt x="3866419" y="4490555"/>
                  <a:pt x="4092197" y="4583738"/>
                </a:cubicBezTo>
                <a:cubicBezTo>
                  <a:pt x="4002606" y="4626742"/>
                  <a:pt x="3941682" y="4558649"/>
                  <a:pt x="3873588" y="4583738"/>
                </a:cubicBezTo>
                <a:cubicBezTo>
                  <a:pt x="3895090" y="4648245"/>
                  <a:pt x="3956015" y="4673329"/>
                  <a:pt x="4002606" y="4712751"/>
                </a:cubicBezTo>
                <a:cubicBezTo>
                  <a:pt x="4052780" y="4755755"/>
                  <a:pt x="4085033" y="4748591"/>
                  <a:pt x="4106535" y="4684080"/>
                </a:cubicBezTo>
                <a:cubicBezTo>
                  <a:pt x="4149539" y="4558649"/>
                  <a:pt x="4224803" y="4451133"/>
                  <a:pt x="4325144" y="4357955"/>
                </a:cubicBezTo>
                <a:cubicBezTo>
                  <a:pt x="4239135" y="4279115"/>
                  <a:pt x="4138789" y="4268364"/>
                  <a:pt x="4038441" y="4268364"/>
                </a:cubicBezTo>
                <a:cubicBezTo>
                  <a:pt x="3901361" y="4268364"/>
                  <a:pt x="3762266" y="4272393"/>
                  <a:pt x="3624178" y="4254752"/>
                </a:cubicBezTo>
                <a:lnTo>
                  <a:pt x="3486739" y="4228973"/>
                </a:lnTo>
                <a:lnTo>
                  <a:pt x="3486739" y="4232968"/>
                </a:lnTo>
                <a:cubicBezTo>
                  <a:pt x="3485394" y="4232296"/>
                  <a:pt x="3484721" y="4230951"/>
                  <a:pt x="3485394" y="4230279"/>
                </a:cubicBezTo>
                <a:lnTo>
                  <a:pt x="3486706" y="4228967"/>
                </a:lnTo>
                <a:lnTo>
                  <a:pt x="3486538" y="4228936"/>
                </a:lnTo>
                <a:cubicBezTo>
                  <a:pt x="3432783" y="4142928"/>
                  <a:pt x="3504459" y="4160848"/>
                  <a:pt x="3543876" y="4168012"/>
                </a:cubicBezTo>
                <a:cubicBezTo>
                  <a:pt x="3870006" y="4221773"/>
                  <a:pt x="4203300" y="4196689"/>
                  <a:pt x="4518674" y="4314950"/>
                </a:cubicBezTo>
                <a:cubicBezTo>
                  <a:pt x="4515087" y="4433218"/>
                  <a:pt x="4353815" y="4393795"/>
                  <a:pt x="4328731" y="4512062"/>
                </a:cubicBezTo>
                <a:cubicBezTo>
                  <a:pt x="4378905" y="4483391"/>
                  <a:pt x="4414740" y="4454720"/>
                  <a:pt x="4457745" y="4440381"/>
                </a:cubicBezTo>
                <a:cubicBezTo>
                  <a:pt x="4497172" y="4426048"/>
                  <a:pt x="4550927" y="4372293"/>
                  <a:pt x="4579599" y="4433218"/>
                </a:cubicBezTo>
                <a:cubicBezTo>
                  <a:pt x="4604683" y="4486973"/>
                  <a:pt x="4533007" y="4494142"/>
                  <a:pt x="4500754" y="4512062"/>
                </a:cubicBezTo>
                <a:cubicBezTo>
                  <a:pt x="4407576" y="4565818"/>
                  <a:pt x="4325144" y="4626742"/>
                  <a:pt x="4314393" y="4745010"/>
                </a:cubicBezTo>
                <a:cubicBezTo>
                  <a:pt x="4310811" y="4770094"/>
                  <a:pt x="4303642" y="4805934"/>
                  <a:pt x="4346651" y="4809516"/>
                </a:cubicBezTo>
                <a:cubicBezTo>
                  <a:pt x="4378905" y="4813098"/>
                  <a:pt x="4403989" y="4795178"/>
                  <a:pt x="4403989" y="4759343"/>
                </a:cubicBezTo>
                <a:cubicBezTo>
                  <a:pt x="4403989" y="4684080"/>
                  <a:pt x="4421909" y="4619573"/>
                  <a:pt x="4482833" y="4569400"/>
                </a:cubicBezTo>
                <a:cubicBezTo>
                  <a:pt x="4515087" y="4544316"/>
                  <a:pt x="4550927" y="4537146"/>
                  <a:pt x="4590350" y="4547898"/>
                </a:cubicBezTo>
                <a:cubicBezTo>
                  <a:pt x="4640523" y="4562231"/>
                  <a:pt x="4597513" y="4605240"/>
                  <a:pt x="4608265" y="4630324"/>
                </a:cubicBezTo>
                <a:lnTo>
                  <a:pt x="4608265" y="4633906"/>
                </a:lnTo>
                <a:cubicBezTo>
                  <a:pt x="4525838" y="4687667"/>
                  <a:pt x="4529425" y="4809516"/>
                  <a:pt x="4421909" y="4845351"/>
                </a:cubicBezTo>
                <a:cubicBezTo>
                  <a:pt x="4576011" y="4848938"/>
                  <a:pt x="4593932" y="4741422"/>
                  <a:pt x="4608265" y="4633906"/>
                </a:cubicBezTo>
                <a:lnTo>
                  <a:pt x="4611852" y="4630324"/>
                </a:lnTo>
                <a:lnTo>
                  <a:pt x="4611852" y="4626742"/>
                </a:lnTo>
                <a:cubicBezTo>
                  <a:pt x="4640523" y="4626742"/>
                  <a:pt x="4679941" y="4651826"/>
                  <a:pt x="4694279" y="4612404"/>
                </a:cubicBezTo>
                <a:cubicBezTo>
                  <a:pt x="4715781" y="4551479"/>
                  <a:pt x="4701443" y="4486973"/>
                  <a:pt x="4651275" y="4436800"/>
                </a:cubicBezTo>
                <a:cubicBezTo>
                  <a:pt x="4622603" y="4400959"/>
                  <a:pt x="4554509" y="4386626"/>
                  <a:pt x="4572429" y="4318532"/>
                </a:cubicBezTo>
                <a:cubicBezTo>
                  <a:pt x="4654857" y="4297030"/>
                  <a:pt x="4629767" y="4254026"/>
                  <a:pt x="4583181" y="4225355"/>
                </a:cubicBezTo>
                <a:cubicBezTo>
                  <a:pt x="4540171" y="4196689"/>
                  <a:pt x="4486415" y="4189519"/>
                  <a:pt x="4436247" y="4178768"/>
                </a:cubicBezTo>
                <a:cubicBezTo>
                  <a:pt x="4128037" y="4110675"/>
                  <a:pt x="3816251" y="4117844"/>
                  <a:pt x="3504459" y="4092754"/>
                </a:cubicBezTo>
                <a:cubicBezTo>
                  <a:pt x="3468621" y="4090963"/>
                  <a:pt x="3431886" y="4083796"/>
                  <a:pt x="3393360" y="4084243"/>
                </a:cubicBezTo>
                <a:close/>
                <a:moveTo>
                  <a:pt x="655337" y="3952985"/>
                </a:moveTo>
                <a:cubicBezTo>
                  <a:pt x="623083" y="3956572"/>
                  <a:pt x="637416" y="3988825"/>
                  <a:pt x="637416" y="4010328"/>
                </a:cubicBezTo>
                <a:cubicBezTo>
                  <a:pt x="637416" y="4153679"/>
                  <a:pt x="669670" y="4168012"/>
                  <a:pt x="863200" y="4114257"/>
                </a:cubicBezTo>
                <a:cubicBezTo>
                  <a:pt x="830941" y="4046168"/>
                  <a:pt x="680426" y="4107093"/>
                  <a:pt x="734181" y="3974492"/>
                </a:cubicBezTo>
                <a:cubicBezTo>
                  <a:pt x="709092" y="3967323"/>
                  <a:pt x="680426" y="3949403"/>
                  <a:pt x="655337" y="3952985"/>
                </a:cubicBezTo>
                <a:close/>
                <a:moveTo>
                  <a:pt x="465399" y="3913568"/>
                </a:moveTo>
                <a:cubicBezTo>
                  <a:pt x="476145" y="3985244"/>
                  <a:pt x="479732" y="4049750"/>
                  <a:pt x="465399" y="4114257"/>
                </a:cubicBezTo>
                <a:cubicBezTo>
                  <a:pt x="458230" y="4142928"/>
                  <a:pt x="454643" y="4175181"/>
                  <a:pt x="501234" y="4171599"/>
                </a:cubicBezTo>
                <a:cubicBezTo>
                  <a:pt x="533487" y="4168012"/>
                  <a:pt x="558577" y="4153679"/>
                  <a:pt x="554990" y="4117844"/>
                </a:cubicBezTo>
                <a:cubicBezTo>
                  <a:pt x="547826" y="4046168"/>
                  <a:pt x="558577" y="3963741"/>
                  <a:pt x="465399" y="3913568"/>
                </a:cubicBezTo>
                <a:close/>
                <a:moveTo>
                  <a:pt x="4325169" y="3832671"/>
                </a:moveTo>
                <a:cubicBezTo>
                  <a:pt x="4213602" y="3833994"/>
                  <a:pt x="4031726" y="3932381"/>
                  <a:pt x="3959602" y="4038999"/>
                </a:cubicBezTo>
                <a:cubicBezTo>
                  <a:pt x="4102953" y="3999577"/>
                  <a:pt x="4221215" y="3920732"/>
                  <a:pt x="4360985" y="3949403"/>
                </a:cubicBezTo>
                <a:cubicBezTo>
                  <a:pt x="4360985" y="4010328"/>
                  <a:pt x="4289309" y="3999577"/>
                  <a:pt x="4278558" y="4060501"/>
                </a:cubicBezTo>
                <a:cubicBezTo>
                  <a:pt x="4343065" y="4046168"/>
                  <a:pt x="4429079" y="4125013"/>
                  <a:pt x="4454163" y="4013910"/>
                </a:cubicBezTo>
                <a:cubicBezTo>
                  <a:pt x="4468495" y="3956572"/>
                  <a:pt x="4446993" y="3863389"/>
                  <a:pt x="4368153" y="3838305"/>
                </a:cubicBezTo>
                <a:cubicBezTo>
                  <a:pt x="4355610" y="3834274"/>
                  <a:pt x="4341107" y="3832482"/>
                  <a:pt x="4325169" y="3832671"/>
                </a:cubicBezTo>
                <a:close/>
                <a:moveTo>
                  <a:pt x="4156709" y="3798883"/>
                </a:moveTo>
                <a:cubicBezTo>
                  <a:pt x="4013357" y="3806052"/>
                  <a:pt x="3877170" y="3831136"/>
                  <a:pt x="3748157" y="3881309"/>
                </a:cubicBezTo>
                <a:cubicBezTo>
                  <a:pt x="3665730" y="3899230"/>
                  <a:pt x="3568965" y="3892066"/>
                  <a:pt x="3529543" y="4003158"/>
                </a:cubicBezTo>
                <a:lnTo>
                  <a:pt x="3805494" y="3906399"/>
                </a:lnTo>
                <a:lnTo>
                  <a:pt x="4156709" y="3798883"/>
                </a:lnTo>
                <a:close/>
                <a:moveTo>
                  <a:pt x="399937" y="3755095"/>
                </a:moveTo>
                <a:cubicBezTo>
                  <a:pt x="333916" y="3763496"/>
                  <a:pt x="267392" y="3797093"/>
                  <a:pt x="210944" y="3834723"/>
                </a:cubicBezTo>
                <a:cubicBezTo>
                  <a:pt x="160776" y="3866976"/>
                  <a:pt x="89095" y="3913568"/>
                  <a:pt x="124936" y="3978074"/>
                </a:cubicBezTo>
                <a:cubicBezTo>
                  <a:pt x="157189" y="4042581"/>
                  <a:pt x="221695" y="3978074"/>
                  <a:pt x="275451" y="3970905"/>
                </a:cubicBezTo>
                <a:cubicBezTo>
                  <a:pt x="282620" y="3967323"/>
                  <a:pt x="289789" y="3978074"/>
                  <a:pt x="304127" y="3988825"/>
                </a:cubicBezTo>
                <a:cubicBezTo>
                  <a:pt x="261118" y="4064083"/>
                  <a:pt x="239616" y="4142928"/>
                  <a:pt x="271869" y="4225355"/>
                </a:cubicBezTo>
                <a:cubicBezTo>
                  <a:pt x="293371" y="4171599"/>
                  <a:pt x="279038" y="4092754"/>
                  <a:pt x="311291" y="4067670"/>
                </a:cubicBezTo>
                <a:cubicBezTo>
                  <a:pt x="440310" y="3967323"/>
                  <a:pt x="343545" y="3927901"/>
                  <a:pt x="243203" y="3859807"/>
                </a:cubicBezTo>
                <a:cubicBezTo>
                  <a:pt x="580074" y="3773799"/>
                  <a:pt x="888284" y="4006746"/>
                  <a:pt x="1214409" y="3838305"/>
                </a:cubicBezTo>
                <a:cubicBezTo>
                  <a:pt x="952790" y="3813221"/>
                  <a:pt x="709092" y="3791713"/>
                  <a:pt x="465399" y="3755878"/>
                </a:cubicBezTo>
                <a:cubicBezTo>
                  <a:pt x="443896" y="3752295"/>
                  <a:pt x="421945" y="3752295"/>
                  <a:pt x="399937" y="3755095"/>
                </a:cubicBezTo>
                <a:close/>
                <a:moveTo>
                  <a:pt x="2524908" y="2620796"/>
                </a:moveTo>
                <a:cubicBezTo>
                  <a:pt x="2561073" y="2858125"/>
                  <a:pt x="2651484" y="3059289"/>
                  <a:pt x="2732856" y="3262715"/>
                </a:cubicBezTo>
                <a:cubicBezTo>
                  <a:pt x="2744158" y="3289838"/>
                  <a:pt x="2741895" y="3335043"/>
                  <a:pt x="2775802" y="3332784"/>
                </a:cubicBezTo>
                <a:cubicBezTo>
                  <a:pt x="2814224" y="3330525"/>
                  <a:pt x="2814224" y="3285319"/>
                  <a:pt x="2823267" y="3255934"/>
                </a:cubicBezTo>
                <a:cubicBezTo>
                  <a:pt x="2841350" y="3194905"/>
                  <a:pt x="2857170" y="3131620"/>
                  <a:pt x="2879774" y="3045728"/>
                </a:cubicBezTo>
                <a:cubicBezTo>
                  <a:pt x="2967926" y="3235592"/>
                  <a:pt x="2920458" y="3407374"/>
                  <a:pt x="2920458" y="3579153"/>
                </a:cubicBezTo>
                <a:cubicBezTo>
                  <a:pt x="2988268" y="3576894"/>
                  <a:pt x="3037992" y="3518127"/>
                  <a:pt x="3132925" y="3520386"/>
                </a:cubicBezTo>
                <a:cubicBezTo>
                  <a:pt x="3013132" y="3637923"/>
                  <a:pt x="2995049" y="3802924"/>
                  <a:pt x="2879774" y="3895594"/>
                </a:cubicBezTo>
                <a:cubicBezTo>
                  <a:pt x="2680869" y="4053815"/>
                  <a:pt x="2323743" y="4069635"/>
                  <a:pt x="2131619" y="3843608"/>
                </a:cubicBezTo>
                <a:cubicBezTo>
                  <a:pt x="2038946" y="3737373"/>
                  <a:pt x="1962099" y="3626621"/>
                  <a:pt x="1894289" y="3493264"/>
                </a:cubicBezTo>
                <a:cubicBezTo>
                  <a:pt x="1973398" y="3500044"/>
                  <a:pt x="2000521" y="3570113"/>
                  <a:pt x="2075111" y="3581415"/>
                </a:cubicBezTo>
                <a:cubicBezTo>
                  <a:pt x="2009564" y="3407374"/>
                  <a:pt x="2057029" y="3240111"/>
                  <a:pt x="2086414" y="3066070"/>
                </a:cubicBezTo>
                <a:cubicBezTo>
                  <a:pt x="2111277" y="3115797"/>
                  <a:pt x="2136137" y="3163264"/>
                  <a:pt x="2163263" y="3210729"/>
                </a:cubicBezTo>
                <a:cubicBezTo>
                  <a:pt x="2176825" y="3233330"/>
                  <a:pt x="2192645" y="3262715"/>
                  <a:pt x="2224289" y="3255934"/>
                </a:cubicBezTo>
                <a:cubicBezTo>
                  <a:pt x="2253674" y="3249154"/>
                  <a:pt x="2240113" y="3215251"/>
                  <a:pt x="2242372" y="3192646"/>
                </a:cubicBezTo>
                <a:cubicBezTo>
                  <a:pt x="2253674" y="2968878"/>
                  <a:pt x="2377989" y="2801618"/>
                  <a:pt x="2524908" y="2620796"/>
                </a:cubicBezTo>
                <a:close/>
                <a:moveTo>
                  <a:pt x="2540406" y="1813455"/>
                </a:moveTo>
                <a:cubicBezTo>
                  <a:pt x="2307459" y="2100156"/>
                  <a:pt x="2110353" y="2365356"/>
                  <a:pt x="2092432" y="2720152"/>
                </a:cubicBezTo>
                <a:cubicBezTo>
                  <a:pt x="2088850" y="2755993"/>
                  <a:pt x="2110353" y="2809748"/>
                  <a:pt x="2063761" y="2820499"/>
                </a:cubicBezTo>
                <a:cubicBezTo>
                  <a:pt x="2013587" y="2831250"/>
                  <a:pt x="1988503" y="2784659"/>
                  <a:pt x="1967001" y="2748823"/>
                </a:cubicBezTo>
                <a:cubicBezTo>
                  <a:pt x="1923992" y="2673566"/>
                  <a:pt x="1884575" y="2598303"/>
                  <a:pt x="1845152" y="2519459"/>
                </a:cubicBezTo>
                <a:cubicBezTo>
                  <a:pt x="1798561" y="2795410"/>
                  <a:pt x="1723303" y="3060615"/>
                  <a:pt x="1827232" y="3336566"/>
                </a:cubicBezTo>
                <a:cubicBezTo>
                  <a:pt x="1708965" y="3318646"/>
                  <a:pt x="1665960" y="3207548"/>
                  <a:pt x="1540529" y="3196797"/>
                </a:cubicBezTo>
                <a:cubicBezTo>
                  <a:pt x="1648045" y="3408242"/>
                  <a:pt x="1769889" y="3583846"/>
                  <a:pt x="1916828" y="3752286"/>
                </a:cubicBezTo>
                <a:cubicBezTo>
                  <a:pt x="2221450" y="4110664"/>
                  <a:pt x="2787692" y="4085580"/>
                  <a:pt x="3103066" y="3834713"/>
                </a:cubicBezTo>
                <a:cubicBezTo>
                  <a:pt x="3285839" y="3687780"/>
                  <a:pt x="3314511" y="3426162"/>
                  <a:pt x="3504448" y="3239801"/>
                </a:cubicBezTo>
                <a:cubicBezTo>
                  <a:pt x="3353928" y="3236219"/>
                  <a:pt x="3275088" y="3329397"/>
                  <a:pt x="3167572" y="3332979"/>
                </a:cubicBezTo>
                <a:cubicBezTo>
                  <a:pt x="3167572" y="3060615"/>
                  <a:pt x="3242835" y="2788246"/>
                  <a:pt x="3103066" y="2487205"/>
                </a:cubicBezTo>
                <a:cubicBezTo>
                  <a:pt x="3067225" y="2623393"/>
                  <a:pt x="3042141" y="2723734"/>
                  <a:pt x="3013470" y="2820499"/>
                </a:cubicBezTo>
                <a:cubicBezTo>
                  <a:pt x="2999131" y="2867091"/>
                  <a:pt x="2999131" y="2938766"/>
                  <a:pt x="2938212" y="2942348"/>
                </a:cubicBezTo>
                <a:cubicBezTo>
                  <a:pt x="2884451" y="2945930"/>
                  <a:pt x="2888039" y="2874254"/>
                  <a:pt x="2870119" y="2831250"/>
                </a:cubicBezTo>
                <a:cubicBezTo>
                  <a:pt x="2741100" y="2508707"/>
                  <a:pt x="2597749" y="2189752"/>
                  <a:pt x="2540406" y="1813455"/>
                </a:cubicBezTo>
                <a:close/>
                <a:moveTo>
                  <a:pt x="357884" y="1741784"/>
                </a:moveTo>
                <a:cubicBezTo>
                  <a:pt x="404476" y="1741784"/>
                  <a:pt x="411645" y="1791957"/>
                  <a:pt x="422396" y="1824211"/>
                </a:cubicBezTo>
                <a:cubicBezTo>
                  <a:pt x="479734" y="1989065"/>
                  <a:pt x="504823" y="2157506"/>
                  <a:pt x="522738" y="2325942"/>
                </a:cubicBezTo>
                <a:cubicBezTo>
                  <a:pt x="515574" y="2376116"/>
                  <a:pt x="554997" y="2447792"/>
                  <a:pt x="490485" y="2465712"/>
                </a:cubicBezTo>
                <a:cubicBezTo>
                  <a:pt x="433147" y="2480051"/>
                  <a:pt x="411645" y="2408369"/>
                  <a:pt x="386555" y="2365365"/>
                </a:cubicBezTo>
                <a:cubicBezTo>
                  <a:pt x="286208" y="2196924"/>
                  <a:pt x="164358" y="2035656"/>
                  <a:pt x="286208" y="1824211"/>
                </a:cubicBezTo>
                <a:cubicBezTo>
                  <a:pt x="304128" y="1791957"/>
                  <a:pt x="314879" y="1745365"/>
                  <a:pt x="357884" y="1741784"/>
                </a:cubicBezTo>
                <a:close/>
                <a:moveTo>
                  <a:pt x="4036204" y="324393"/>
                </a:moveTo>
                <a:cubicBezTo>
                  <a:pt x="4059051" y="322600"/>
                  <a:pt x="4083243" y="342310"/>
                  <a:pt x="4110123" y="387108"/>
                </a:cubicBezTo>
                <a:cubicBezTo>
                  <a:pt x="4260639" y="637977"/>
                  <a:pt x="4249888" y="942601"/>
                  <a:pt x="4063531" y="1197052"/>
                </a:cubicBezTo>
                <a:cubicBezTo>
                  <a:pt x="4016939" y="1085953"/>
                  <a:pt x="3977522" y="985606"/>
                  <a:pt x="3938100" y="885258"/>
                </a:cubicBezTo>
                <a:cubicBezTo>
                  <a:pt x="3870005" y="716822"/>
                  <a:pt x="3887926" y="548380"/>
                  <a:pt x="3970353" y="390695"/>
                </a:cubicBezTo>
                <a:cubicBezTo>
                  <a:pt x="3991855" y="349482"/>
                  <a:pt x="4013357" y="326186"/>
                  <a:pt x="4036204" y="324393"/>
                </a:cubicBezTo>
                <a:close/>
                <a:moveTo>
                  <a:pt x="915320" y="65964"/>
                </a:moveTo>
                <a:cubicBezTo>
                  <a:pt x="986997" y="309663"/>
                  <a:pt x="1228297" y="492276"/>
                  <a:pt x="1020430" y="746726"/>
                </a:cubicBezTo>
                <a:cubicBezTo>
                  <a:pt x="963091" y="818402"/>
                  <a:pt x="861562" y="796736"/>
                  <a:pt x="811383" y="707140"/>
                </a:cubicBezTo>
                <a:cubicBezTo>
                  <a:pt x="668028" y="463441"/>
                  <a:pt x="700289" y="273828"/>
                  <a:pt x="915320" y="65964"/>
                </a:cubicBezTo>
                <a:close/>
                <a:moveTo>
                  <a:pt x="2536306" y="0"/>
                </a:moveTo>
                <a:cubicBezTo>
                  <a:pt x="2556598" y="617842"/>
                  <a:pt x="2807776" y="468083"/>
                  <a:pt x="2948561" y="741984"/>
                </a:cubicBezTo>
                <a:cubicBezTo>
                  <a:pt x="3067197" y="953082"/>
                  <a:pt x="3061681" y="1133560"/>
                  <a:pt x="2905997" y="1346511"/>
                </a:cubicBezTo>
                <a:cubicBezTo>
                  <a:pt x="3181589" y="1281802"/>
                  <a:pt x="3318097" y="723983"/>
                  <a:pt x="3282263" y="487454"/>
                </a:cubicBezTo>
                <a:cubicBezTo>
                  <a:pt x="3275093" y="440863"/>
                  <a:pt x="3264342" y="394276"/>
                  <a:pt x="3257173" y="347685"/>
                </a:cubicBezTo>
                <a:cubicBezTo>
                  <a:pt x="3253591" y="315432"/>
                  <a:pt x="3246422" y="272427"/>
                  <a:pt x="3278681" y="258089"/>
                </a:cubicBezTo>
                <a:cubicBezTo>
                  <a:pt x="3328849" y="236592"/>
                  <a:pt x="3343187" y="286760"/>
                  <a:pt x="3361107" y="315432"/>
                </a:cubicBezTo>
                <a:cubicBezTo>
                  <a:pt x="3586885" y="731153"/>
                  <a:pt x="3866419" y="1125372"/>
                  <a:pt x="3884339" y="1627102"/>
                </a:cubicBezTo>
                <a:cubicBezTo>
                  <a:pt x="3891508" y="1834964"/>
                  <a:pt x="3855668" y="2032071"/>
                  <a:pt x="3776823" y="2247097"/>
                </a:cubicBezTo>
                <a:cubicBezTo>
                  <a:pt x="3880757" y="2179009"/>
                  <a:pt x="3952433" y="2114497"/>
                  <a:pt x="4002606" y="2028488"/>
                </a:cubicBezTo>
                <a:cubicBezTo>
                  <a:pt x="4016939" y="2003399"/>
                  <a:pt x="4013357" y="1956814"/>
                  <a:pt x="4059943" y="1963977"/>
                </a:cubicBezTo>
                <a:cubicBezTo>
                  <a:pt x="4095784" y="1971146"/>
                  <a:pt x="4106535" y="2006986"/>
                  <a:pt x="4117286" y="2039239"/>
                </a:cubicBezTo>
                <a:cubicBezTo>
                  <a:pt x="4217633" y="2308022"/>
                  <a:pt x="4217633" y="2580391"/>
                  <a:pt x="4131625" y="2852761"/>
                </a:cubicBezTo>
                <a:cubicBezTo>
                  <a:pt x="4038441" y="3143051"/>
                  <a:pt x="3866419" y="3401082"/>
                  <a:pt x="3755321" y="3684203"/>
                </a:cubicBezTo>
                <a:cubicBezTo>
                  <a:pt x="3748157" y="3705705"/>
                  <a:pt x="3737406" y="3727207"/>
                  <a:pt x="3723067" y="3759460"/>
                </a:cubicBezTo>
                <a:cubicBezTo>
                  <a:pt x="3862837" y="3780962"/>
                  <a:pt x="3977517" y="3723625"/>
                  <a:pt x="4099366" y="3698536"/>
                </a:cubicBezTo>
                <a:cubicBezTo>
                  <a:pt x="4396819" y="3637611"/>
                  <a:pt x="4547340" y="3745127"/>
                  <a:pt x="4550927" y="4049750"/>
                </a:cubicBezTo>
                <a:cubicBezTo>
                  <a:pt x="4550927" y="4099924"/>
                  <a:pt x="4561679" y="4125013"/>
                  <a:pt x="4604683" y="4150097"/>
                </a:cubicBezTo>
                <a:cubicBezTo>
                  <a:pt x="4920057" y="4347204"/>
                  <a:pt x="4909306" y="4802347"/>
                  <a:pt x="4576011" y="4992290"/>
                </a:cubicBezTo>
                <a:cubicBezTo>
                  <a:pt x="4533007" y="5020961"/>
                  <a:pt x="4479252" y="5053214"/>
                  <a:pt x="4432660" y="5053214"/>
                </a:cubicBezTo>
                <a:cubicBezTo>
                  <a:pt x="4246305" y="5053214"/>
                  <a:pt x="4128037" y="5182233"/>
                  <a:pt x="3999019" y="5286161"/>
                </a:cubicBezTo>
                <a:cubicBezTo>
                  <a:pt x="3740988" y="5494019"/>
                  <a:pt x="3411275" y="5472517"/>
                  <a:pt x="3192667" y="5218068"/>
                </a:cubicBezTo>
                <a:cubicBezTo>
                  <a:pt x="3020644" y="5020961"/>
                  <a:pt x="2855790" y="4820267"/>
                  <a:pt x="2662265" y="4587320"/>
                </a:cubicBezTo>
                <a:cubicBezTo>
                  <a:pt x="2669435" y="4723502"/>
                  <a:pt x="2669435" y="4816685"/>
                  <a:pt x="2680186" y="4906276"/>
                </a:cubicBezTo>
                <a:cubicBezTo>
                  <a:pt x="2690937" y="5013792"/>
                  <a:pt x="2676599" y="5114139"/>
                  <a:pt x="2655096" y="5218068"/>
                </a:cubicBezTo>
                <a:cubicBezTo>
                  <a:pt x="2601341" y="5468935"/>
                  <a:pt x="2368394" y="5533442"/>
                  <a:pt x="2063771" y="5504770"/>
                </a:cubicBezTo>
                <a:cubicBezTo>
                  <a:pt x="1984926" y="5497606"/>
                  <a:pt x="1906081" y="5461766"/>
                  <a:pt x="1827242" y="5454597"/>
                </a:cubicBezTo>
                <a:cubicBezTo>
                  <a:pt x="1590707" y="5433095"/>
                  <a:pt x="1450943" y="5114139"/>
                  <a:pt x="1594295" y="4913445"/>
                </a:cubicBezTo>
                <a:cubicBezTo>
                  <a:pt x="1719726" y="4737840"/>
                  <a:pt x="1834406" y="4558649"/>
                  <a:pt x="1952673" y="4379457"/>
                </a:cubicBezTo>
                <a:cubicBezTo>
                  <a:pt x="1977757" y="4340040"/>
                  <a:pt x="2017179" y="4311368"/>
                  <a:pt x="2020761" y="4246857"/>
                </a:cubicBezTo>
                <a:cubicBezTo>
                  <a:pt x="1941922" y="4282697"/>
                  <a:pt x="1891748" y="4336453"/>
                  <a:pt x="1841575" y="4390208"/>
                </a:cubicBezTo>
                <a:cubicBezTo>
                  <a:pt x="1565623" y="4694831"/>
                  <a:pt x="1221578" y="4909863"/>
                  <a:pt x="884697" y="5135641"/>
                </a:cubicBezTo>
                <a:cubicBezTo>
                  <a:pt x="777186" y="5207317"/>
                  <a:pt x="669670" y="5221650"/>
                  <a:pt x="547826" y="5167894"/>
                </a:cubicBezTo>
                <a:cubicBezTo>
                  <a:pt x="490483" y="5139223"/>
                  <a:pt x="422389" y="5124890"/>
                  <a:pt x="357883" y="5110557"/>
                </a:cubicBezTo>
                <a:cubicBezTo>
                  <a:pt x="139269" y="5056796"/>
                  <a:pt x="38922" y="4902694"/>
                  <a:pt x="89095" y="4684080"/>
                </a:cubicBezTo>
                <a:cubicBezTo>
                  <a:pt x="117766" y="4558649"/>
                  <a:pt x="92682" y="4454720"/>
                  <a:pt x="46091" y="4332871"/>
                </a:cubicBezTo>
                <a:cubicBezTo>
                  <a:pt x="-61421" y="4038999"/>
                  <a:pt x="-496" y="3687785"/>
                  <a:pt x="440310" y="3684203"/>
                </a:cubicBezTo>
                <a:cubicBezTo>
                  <a:pt x="630252" y="3684203"/>
                  <a:pt x="816608" y="3727207"/>
                  <a:pt x="1020884" y="3734376"/>
                </a:cubicBezTo>
                <a:cubicBezTo>
                  <a:pt x="949208" y="3677034"/>
                  <a:pt x="873945" y="3619691"/>
                  <a:pt x="798688" y="3562354"/>
                </a:cubicBezTo>
                <a:cubicBezTo>
                  <a:pt x="780768" y="3548015"/>
                  <a:pt x="755684" y="3533682"/>
                  <a:pt x="766435" y="3505011"/>
                </a:cubicBezTo>
                <a:cubicBezTo>
                  <a:pt x="777186" y="3469176"/>
                  <a:pt x="813021" y="3472758"/>
                  <a:pt x="838110" y="3483509"/>
                </a:cubicBezTo>
                <a:cubicBezTo>
                  <a:pt x="902617" y="3508598"/>
                  <a:pt x="967129" y="3537264"/>
                  <a:pt x="1060306" y="3576687"/>
                </a:cubicBezTo>
                <a:cubicBezTo>
                  <a:pt x="938457" y="3404664"/>
                  <a:pt x="841698" y="3250562"/>
                  <a:pt x="777186" y="3078539"/>
                </a:cubicBezTo>
                <a:cubicBezTo>
                  <a:pt x="716261" y="2902934"/>
                  <a:pt x="698341" y="2727330"/>
                  <a:pt x="723430" y="2544556"/>
                </a:cubicBezTo>
                <a:cubicBezTo>
                  <a:pt x="759265" y="2311609"/>
                  <a:pt x="773604" y="2078662"/>
                  <a:pt x="727012" y="1845715"/>
                </a:cubicBezTo>
                <a:cubicBezTo>
                  <a:pt x="716261" y="1802705"/>
                  <a:pt x="701928" y="1752537"/>
                  <a:pt x="762853" y="1713115"/>
                </a:cubicBezTo>
                <a:cubicBezTo>
                  <a:pt x="841698" y="1820626"/>
                  <a:pt x="909786" y="1931723"/>
                  <a:pt x="1017302" y="2014150"/>
                </a:cubicBezTo>
                <a:cubicBezTo>
                  <a:pt x="1053137" y="2039239"/>
                  <a:pt x="1092560" y="2092996"/>
                  <a:pt x="1139151" y="2053572"/>
                </a:cubicBezTo>
                <a:cubicBezTo>
                  <a:pt x="1185737" y="2014150"/>
                  <a:pt x="1124273" y="2056339"/>
                  <a:pt x="1110480" y="1942474"/>
                </a:cubicBezTo>
                <a:cubicBezTo>
                  <a:pt x="1096687" y="1828609"/>
                  <a:pt x="1012275" y="1567385"/>
                  <a:pt x="1056393" y="1370380"/>
                </a:cubicBezTo>
                <a:cubicBezTo>
                  <a:pt x="1100511" y="1173375"/>
                  <a:pt x="1275536" y="1028370"/>
                  <a:pt x="1375186" y="760442"/>
                </a:cubicBezTo>
                <a:cubicBezTo>
                  <a:pt x="1378774" y="735353"/>
                  <a:pt x="1511863" y="531279"/>
                  <a:pt x="1547703" y="538448"/>
                </a:cubicBezTo>
                <a:cubicBezTo>
                  <a:pt x="1594295" y="549199"/>
                  <a:pt x="1610499" y="862988"/>
                  <a:pt x="1617669" y="898829"/>
                </a:cubicBezTo>
                <a:cubicBezTo>
                  <a:pt x="1675006" y="1210616"/>
                  <a:pt x="1796531" y="1314057"/>
                  <a:pt x="1942288" y="1366141"/>
                </a:cubicBezTo>
                <a:cubicBezTo>
                  <a:pt x="1844702" y="1010491"/>
                  <a:pt x="1876718" y="864899"/>
                  <a:pt x="1975721" y="637209"/>
                </a:cubicBezTo>
                <a:cubicBezTo>
                  <a:pt x="2074724" y="409519"/>
                  <a:pt x="2110262" y="282729"/>
                  <a:pt x="253630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18718895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62500" y="-1"/>
            <a:ext cx="7429500" cy="6857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56393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713D27F-7316-4797-B82F-8DD4FB0B021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252267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8E39A0A2-7A6E-4BA9-8A5D-FD1911A8273A}"/>
              </a:ext>
            </a:extLst>
          </p:cNvPr>
          <p:cNvSpPr/>
          <p:nvPr userDrawn="1"/>
        </p:nvSpPr>
        <p:spPr>
          <a:xfrm>
            <a:off x="-9938" y="-9938"/>
            <a:ext cx="7114700" cy="5563371"/>
          </a:xfrm>
          <a:custGeom>
            <a:avLst/>
            <a:gdLst>
              <a:gd name="connsiteX0" fmla="*/ 0 w 7114700"/>
              <a:gd name="connsiteY0" fmla="*/ 0 h 5563371"/>
              <a:gd name="connsiteX1" fmla="*/ 6816297 w 7114700"/>
              <a:gd name="connsiteY1" fmla="*/ 0 h 5563371"/>
              <a:gd name="connsiteX2" fmla="*/ 6928766 w 7114700"/>
              <a:gd name="connsiteY2" fmla="*/ 279430 h 5563371"/>
              <a:gd name="connsiteX3" fmla="*/ 6222210 w 7114700"/>
              <a:gd name="connsiteY3" fmla="*/ 2336836 h 5563371"/>
              <a:gd name="connsiteX4" fmla="*/ 559 w 7114700"/>
              <a:gd name="connsiteY4" fmla="*/ 5563371 h 5563371"/>
              <a:gd name="connsiteX5" fmla="*/ 0 w 7114700"/>
              <a:gd name="connsiteY5" fmla="*/ 5381954 h 5563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00" h="5563371">
                <a:moveTo>
                  <a:pt x="0" y="0"/>
                </a:moveTo>
                <a:lnTo>
                  <a:pt x="6816297" y="0"/>
                </a:lnTo>
                <a:lnTo>
                  <a:pt x="6928766" y="279430"/>
                </a:lnTo>
                <a:cubicBezTo>
                  <a:pt x="7190845" y="966574"/>
                  <a:pt x="7337404" y="1741633"/>
                  <a:pt x="6222210" y="2336836"/>
                </a:cubicBezTo>
                <a:cubicBezTo>
                  <a:pt x="4928171" y="3027492"/>
                  <a:pt x="2205866" y="4349361"/>
                  <a:pt x="559" y="5563371"/>
                </a:cubicBezTo>
                <a:lnTo>
                  <a:pt x="0" y="5381954"/>
                </a:lnTo>
                <a:close/>
              </a:path>
            </a:pathLst>
          </a:custGeom>
          <a:solidFill>
            <a:schemeClr val="bg1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0F61CD1C-0BDC-415A-BE81-FBF756AC24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1525651"/>
            <a:ext cx="12192000" cy="5332348"/>
          </a:xfrm>
          <a:custGeom>
            <a:avLst/>
            <a:gdLst>
              <a:gd name="connsiteX0" fmla="*/ 9464919 w 12192000"/>
              <a:gd name="connsiteY0" fmla="*/ 1208 h 5332348"/>
              <a:gd name="connsiteX1" fmla="*/ 12055243 w 12192000"/>
              <a:gd name="connsiteY1" fmla="*/ 2155763 h 5332348"/>
              <a:gd name="connsiteX2" fmla="*/ 12192000 w 12192000"/>
              <a:gd name="connsiteY2" fmla="*/ 2360580 h 5332348"/>
              <a:gd name="connsiteX3" fmla="*/ 12192000 w 12192000"/>
              <a:gd name="connsiteY3" fmla="*/ 5332348 h 5332348"/>
              <a:gd name="connsiteX4" fmla="*/ 0 w 12192000"/>
              <a:gd name="connsiteY4" fmla="*/ 5332348 h 5332348"/>
              <a:gd name="connsiteX5" fmla="*/ 1243 w 12192000"/>
              <a:gd name="connsiteY5" fmla="*/ 4956418 h 5332348"/>
              <a:gd name="connsiteX6" fmla="*/ 0 w 12192000"/>
              <a:gd name="connsiteY6" fmla="*/ 4912550 h 5332348"/>
              <a:gd name="connsiteX7" fmla="*/ 0 w 12192000"/>
              <a:gd name="connsiteY7" fmla="*/ 4527278 h 5332348"/>
              <a:gd name="connsiteX8" fmla="*/ 8878957 w 12192000"/>
              <a:gd name="connsiteY8" fmla="*/ 116017 h 5332348"/>
              <a:gd name="connsiteX9" fmla="*/ 9464919 w 12192000"/>
              <a:gd name="connsiteY9" fmla="*/ 1208 h 533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5332348">
                <a:moveTo>
                  <a:pt x="9464919" y="1208"/>
                </a:moveTo>
                <a:cubicBezTo>
                  <a:pt x="10661122" y="-43507"/>
                  <a:pt x="11399579" y="1162905"/>
                  <a:pt x="12055243" y="2155763"/>
                </a:cubicBezTo>
                <a:lnTo>
                  <a:pt x="12192000" y="2360580"/>
                </a:lnTo>
                <a:lnTo>
                  <a:pt x="12192000" y="5332348"/>
                </a:lnTo>
                <a:lnTo>
                  <a:pt x="0" y="5332348"/>
                </a:lnTo>
                <a:cubicBezTo>
                  <a:pt x="11044" y="5226331"/>
                  <a:pt x="6351" y="5095808"/>
                  <a:pt x="1243" y="4956418"/>
                </a:cubicBezTo>
                <a:lnTo>
                  <a:pt x="0" y="4912550"/>
                </a:lnTo>
                <a:lnTo>
                  <a:pt x="0" y="4527278"/>
                </a:lnTo>
                <a:cubicBezTo>
                  <a:pt x="1479826" y="3657890"/>
                  <a:pt x="6881191" y="823352"/>
                  <a:pt x="8878957" y="116017"/>
                </a:cubicBezTo>
                <a:cubicBezTo>
                  <a:pt x="9086022" y="44579"/>
                  <a:pt x="9280888" y="8088"/>
                  <a:pt x="9464919" y="120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14889537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35A586F4-88B7-45EE-9708-47716F743070}"/>
              </a:ext>
            </a:extLst>
          </p:cNvPr>
          <p:cNvSpPr/>
          <p:nvPr userDrawn="1"/>
        </p:nvSpPr>
        <p:spPr>
          <a:xfrm flipV="1">
            <a:off x="152400" y="-1"/>
            <a:ext cx="6238876" cy="684847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19651" y="1689100"/>
                  <a:pt x="5153027" y="4273550"/>
                  <a:pt x="6238876" y="5229225"/>
                </a:cubicBezTo>
                <a:cubicBezTo>
                  <a:pt x="5286376" y="5778500"/>
                  <a:pt x="4883152" y="6283325"/>
                  <a:pt x="4819651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E34B3B3A-542A-46E1-A720-8928C9B91FC2}"/>
              </a:ext>
            </a:extLst>
          </p:cNvPr>
          <p:cNvCxnSpPr>
            <a:cxnSpLocks/>
          </p:cNvCxnSpPr>
          <p:nvPr userDrawn="1"/>
        </p:nvCxnSpPr>
        <p:spPr>
          <a:xfrm>
            <a:off x="6238876" y="1638302"/>
            <a:ext cx="5953124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F31766EE-B13B-4F0C-AAE1-FB140846B86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238876" cy="6858000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162877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45052" y="371475"/>
                  <a:pt x="5222876" y="1143000"/>
                  <a:pt x="6238876" y="1628775"/>
                </a:cubicBezTo>
                <a:cubicBezTo>
                  <a:pt x="5153027" y="2584450"/>
                  <a:pt x="4819651" y="5168900"/>
                  <a:pt x="4819651" y="6858000"/>
                </a:cubicBez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552403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43516871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5D066E-D3D5-4898-80FA-E4BC8D178D54}"/>
              </a:ext>
            </a:extLst>
          </p:cNvPr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201592" y="1070572"/>
            <a:ext cx="4498434" cy="5174054"/>
          </a:xfrm>
          <a:custGeom>
            <a:avLst/>
            <a:gdLst>
              <a:gd name="connsiteX0" fmla="*/ 4498434 w 4498434"/>
              <a:gd name="connsiteY0" fmla="*/ 4010522 h 5174054"/>
              <a:gd name="connsiteX1" fmla="*/ 4498434 w 4498434"/>
              <a:gd name="connsiteY1" fmla="*/ 4542589 h 5174054"/>
              <a:gd name="connsiteX2" fmla="*/ 4487681 w 4498434"/>
              <a:gd name="connsiteY2" fmla="*/ 4577231 h 5174054"/>
              <a:gd name="connsiteX3" fmla="*/ 4323108 w 4498434"/>
              <a:gd name="connsiteY3" fmla="*/ 4712212 h 5174054"/>
              <a:gd name="connsiteX4" fmla="*/ 4277045 w 4498434"/>
              <a:gd name="connsiteY4" fmla="*/ 4716855 h 5174054"/>
              <a:gd name="connsiteX5" fmla="*/ 3995790 w 4498434"/>
              <a:gd name="connsiteY5" fmla="*/ 4716855 h 5174054"/>
              <a:gd name="connsiteX6" fmla="*/ 4167697 w 4498434"/>
              <a:gd name="connsiteY6" fmla="*/ 1511480 h 5174054"/>
              <a:gd name="connsiteX7" fmla="*/ 4167697 w 4498434"/>
              <a:gd name="connsiteY7" fmla="*/ 4231558 h 5174054"/>
              <a:gd name="connsiteX8" fmla="*/ 3496993 w 4498434"/>
              <a:gd name="connsiteY8" fmla="*/ 5174054 h 5174054"/>
              <a:gd name="connsiteX9" fmla="*/ 1561317 w 4498434"/>
              <a:gd name="connsiteY9" fmla="*/ 5174054 h 5174054"/>
              <a:gd name="connsiteX10" fmla="*/ 710479 w 4498434"/>
              <a:gd name="connsiteY10" fmla="*/ 457199 h 5174054"/>
              <a:gd name="connsiteX11" fmla="*/ 2646154 w 4498434"/>
              <a:gd name="connsiteY11" fmla="*/ 457199 h 5174054"/>
              <a:gd name="connsiteX12" fmla="*/ 0 w 4498434"/>
              <a:gd name="connsiteY12" fmla="*/ 4175666 h 5174054"/>
              <a:gd name="connsiteX13" fmla="*/ 0 w 4498434"/>
              <a:gd name="connsiteY13" fmla="*/ 1455589 h 5174054"/>
              <a:gd name="connsiteX14" fmla="*/ 3135223 w 4498434"/>
              <a:gd name="connsiteY14" fmla="*/ 0 h 5174054"/>
              <a:gd name="connsiteX15" fmla="*/ 4268480 w 4498434"/>
              <a:gd name="connsiteY15" fmla="*/ 0 h 5174054"/>
              <a:gd name="connsiteX16" fmla="*/ 4479126 w 4498434"/>
              <a:gd name="connsiteY16" fmla="*/ 139626 h 5174054"/>
              <a:gd name="connsiteX17" fmla="*/ 4488706 w 4498434"/>
              <a:gd name="connsiteY17" fmla="*/ 170488 h 5174054"/>
              <a:gd name="connsiteX18" fmla="*/ 4488706 w 4498434"/>
              <a:gd name="connsiteY18" fmla="*/ 818118 h 5174054"/>
              <a:gd name="connsiteX19" fmla="*/ 1714266 w 4498434"/>
              <a:gd name="connsiteY19" fmla="*/ 4716855 h 5174054"/>
              <a:gd name="connsiteX20" fmla="*/ 425556 w 4498434"/>
              <a:gd name="connsiteY20" fmla="*/ 4716855 h 5174054"/>
              <a:gd name="connsiteX21" fmla="*/ 364591 w 4498434"/>
              <a:gd name="connsiteY21" fmla="*/ 4668822 h 5174054"/>
              <a:gd name="connsiteX22" fmla="*/ 322664 w 4498434"/>
              <a:gd name="connsiteY22" fmla="*/ 4596156 h 5174054"/>
              <a:gd name="connsiteX23" fmla="*/ 321009 w 4498434"/>
              <a:gd name="connsiteY23" fmla="*/ 4589926 h 5174054"/>
              <a:gd name="connsiteX24" fmla="*/ 321009 w 4498434"/>
              <a:gd name="connsiteY24" fmla="*/ 3954632 h 5174054"/>
              <a:gd name="connsiteX25" fmla="*/ 541021 w 4498434"/>
              <a:gd name="connsiteY25" fmla="*/ 0 h 5174054"/>
              <a:gd name="connsiteX26" fmla="*/ 873155 w 4498434"/>
              <a:gd name="connsiteY26" fmla="*/ 0 h 5174054"/>
              <a:gd name="connsiteX27" fmla="*/ 330737 w 4498434"/>
              <a:gd name="connsiteY27" fmla="*/ 762226 h 5174054"/>
              <a:gd name="connsiteX28" fmla="*/ 330737 w 4498434"/>
              <a:gd name="connsiteY28" fmla="*/ 138959 h 5174054"/>
              <a:gd name="connsiteX29" fmla="*/ 351454 w 4498434"/>
              <a:gd name="connsiteY29" fmla="*/ 100793 h 5174054"/>
              <a:gd name="connsiteX30" fmla="*/ 541021 w 4498434"/>
              <a:gd name="connsiteY30" fmla="*/ 0 h 51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498434" h="5174054">
                <a:moveTo>
                  <a:pt x="4498434" y="4010522"/>
                </a:moveTo>
                <a:lnTo>
                  <a:pt x="4498434" y="4542589"/>
                </a:lnTo>
                <a:lnTo>
                  <a:pt x="4487681" y="4577231"/>
                </a:lnTo>
                <a:cubicBezTo>
                  <a:pt x="4458760" y="4645607"/>
                  <a:pt x="4397518" y="4696985"/>
                  <a:pt x="4323108" y="4712212"/>
                </a:cubicBezTo>
                <a:lnTo>
                  <a:pt x="4277045" y="4716855"/>
                </a:lnTo>
                <a:lnTo>
                  <a:pt x="3995790" y="4716855"/>
                </a:lnTo>
                <a:close/>
                <a:moveTo>
                  <a:pt x="4167697" y="1511480"/>
                </a:moveTo>
                <a:lnTo>
                  <a:pt x="4167697" y="4231558"/>
                </a:lnTo>
                <a:lnTo>
                  <a:pt x="3496993" y="5174054"/>
                </a:lnTo>
                <a:lnTo>
                  <a:pt x="1561317" y="5174054"/>
                </a:lnTo>
                <a:close/>
                <a:moveTo>
                  <a:pt x="710479" y="457199"/>
                </a:moveTo>
                <a:lnTo>
                  <a:pt x="2646154" y="457199"/>
                </a:lnTo>
                <a:lnTo>
                  <a:pt x="0" y="4175666"/>
                </a:lnTo>
                <a:lnTo>
                  <a:pt x="0" y="1455589"/>
                </a:lnTo>
                <a:close/>
                <a:moveTo>
                  <a:pt x="3135223" y="0"/>
                </a:moveTo>
                <a:lnTo>
                  <a:pt x="4268480" y="0"/>
                </a:lnTo>
                <a:cubicBezTo>
                  <a:pt x="4363174" y="0"/>
                  <a:pt x="4444420" y="57574"/>
                  <a:pt x="4479126" y="139626"/>
                </a:cubicBezTo>
                <a:lnTo>
                  <a:pt x="4488706" y="170488"/>
                </a:lnTo>
                <a:lnTo>
                  <a:pt x="4488706" y="818118"/>
                </a:lnTo>
                <a:lnTo>
                  <a:pt x="1714266" y="4716855"/>
                </a:lnTo>
                <a:lnTo>
                  <a:pt x="425556" y="4716855"/>
                </a:lnTo>
                <a:lnTo>
                  <a:pt x="364591" y="4668822"/>
                </a:lnTo>
                <a:cubicBezTo>
                  <a:pt x="346889" y="4648137"/>
                  <a:pt x="332564" y="4623506"/>
                  <a:pt x="322664" y="4596156"/>
                </a:cubicBezTo>
                <a:lnTo>
                  <a:pt x="321009" y="4589926"/>
                </a:lnTo>
                <a:lnTo>
                  <a:pt x="321009" y="3954632"/>
                </a:lnTo>
                <a:close/>
                <a:moveTo>
                  <a:pt x="541021" y="0"/>
                </a:moveTo>
                <a:lnTo>
                  <a:pt x="873155" y="0"/>
                </a:lnTo>
                <a:lnTo>
                  <a:pt x="330737" y="762226"/>
                </a:lnTo>
                <a:lnTo>
                  <a:pt x="330737" y="138959"/>
                </a:lnTo>
                <a:lnTo>
                  <a:pt x="351454" y="100793"/>
                </a:lnTo>
                <a:cubicBezTo>
                  <a:pt x="392537" y="39982"/>
                  <a:pt x="462110" y="0"/>
                  <a:pt x="54102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03536424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1" y="0"/>
            <a:ext cx="2159561" cy="6858000"/>
          </a:xfrm>
          <a:prstGeom prst="rect">
            <a:avLst/>
          </a:prstGeom>
          <a:gradFill>
            <a:gsLst>
              <a:gs pos="42000">
                <a:srgbClr val="F6F6F6">
                  <a:lumMod val="97000"/>
                </a:srgbClr>
              </a:gs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2112000" y="34314"/>
            <a:ext cx="10080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027" y="4442899"/>
            <a:ext cx="1449935" cy="21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Arrow Connector 8"/>
          <p:cNvCxnSpPr/>
          <p:nvPr userDrawn="1"/>
        </p:nvCxnSpPr>
        <p:spPr>
          <a:xfrm>
            <a:off x="948995" y="6602899"/>
            <a:ext cx="11243005" cy="0"/>
          </a:xfrm>
          <a:prstGeom prst="straightConnector1">
            <a:avLst/>
          </a:prstGeom>
          <a:ln w="12700"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8085312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-1" y="4004733"/>
            <a:ext cx="12192001" cy="28532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007435" y="2876733"/>
            <a:ext cx="2256000" cy="2256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AAFCF31D-C6CE-4C4C-AE5A-2A4429FEF2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65426421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0675388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035101" y="1682824"/>
            <a:ext cx="2112235" cy="26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1" y="0"/>
            <a:ext cx="12144672" cy="1104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9065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964577" y="1916954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3557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9484301" y="1922826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12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603139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7969862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60000" y="590007"/>
            <a:ext cx="10272000" cy="57084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367808" y="0"/>
            <a:ext cx="345638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49754849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407701" y="1685331"/>
            <a:ext cx="3696000" cy="46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978336" y="1685331"/>
            <a:ext cx="2447701" cy="23042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978336" y="3989075"/>
            <a:ext cx="2447701" cy="2304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3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56654844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026" name="Picture 2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1748645"/>
            <a:ext cx="4525744" cy="4512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00822" y="1925232"/>
            <a:ext cx="4139060" cy="28479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7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29348176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3215680" y="5253203"/>
            <a:ext cx="2880320" cy="160479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6096000" y="0"/>
            <a:ext cx="2880320" cy="16047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215680" y="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096320" y="157800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16807038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107" y="2180862"/>
            <a:ext cx="5622861" cy="3080977"/>
          </a:xfrm>
          <a:prstGeom prst="rect">
            <a:avLst/>
          </a:prstGeom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810352" y="2308196"/>
            <a:ext cx="3936437" cy="25409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5355121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 userDrawn="1"/>
        </p:nvSpPr>
        <p:spPr>
          <a:xfrm>
            <a:off x="0" y="3853912"/>
            <a:ext cx="12192000" cy="30040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1227596" y="2070578"/>
            <a:ext cx="1731401" cy="2990604"/>
            <a:chOff x="2627784" y="1825002"/>
            <a:chExt cx="1198166" cy="2069560"/>
          </a:xfrm>
        </p:grpSpPr>
        <p:sp>
          <p:nvSpPr>
            <p:cNvPr id="9" name="Rounded Rectangle 8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13" name="Oval 12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Rounded Rectangle 13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" name="Picture Placeholder 2"/>
          <p:cNvSpPr>
            <a:spLocks noGrp="1"/>
          </p:cNvSpPr>
          <p:nvPr userDrawn="1">
            <p:ph type="pic" idx="1" hasCustomPrompt="1"/>
          </p:nvPr>
        </p:nvSpPr>
        <p:spPr>
          <a:xfrm>
            <a:off x="1326117" y="2323779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880704" y="2784806"/>
            <a:ext cx="1731401" cy="2990604"/>
            <a:chOff x="2627784" y="1825002"/>
            <a:chExt cx="1198166" cy="2069560"/>
          </a:xfrm>
        </p:grpSpPr>
        <p:sp>
          <p:nvSpPr>
            <p:cNvPr id="17" name="Rounded Rectangle 16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0" name="Oval 19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Rounded Rectangle 20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979225" y="305571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6533812" y="1844491"/>
            <a:ext cx="1731401" cy="2990604"/>
            <a:chOff x="2627784" y="1825002"/>
            <a:chExt cx="1198166" cy="2069560"/>
          </a:xfrm>
        </p:grpSpPr>
        <p:sp>
          <p:nvSpPr>
            <p:cNvPr id="24" name="Rounded Rectangle 23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7" name="Oval 26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Rounded Rectangle 27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32333" y="2115398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30" name="Group 29"/>
          <p:cNvGrpSpPr/>
          <p:nvPr userDrawn="1"/>
        </p:nvGrpSpPr>
        <p:grpSpPr>
          <a:xfrm>
            <a:off x="9186918" y="3126695"/>
            <a:ext cx="1731401" cy="2990604"/>
            <a:chOff x="2627784" y="1825002"/>
            <a:chExt cx="1198166" cy="2069560"/>
          </a:xfrm>
        </p:grpSpPr>
        <p:sp>
          <p:nvSpPr>
            <p:cNvPr id="31" name="Rounded Rectangle 30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34" name="Oval 33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Rounded Rectangle 34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285440" y="339760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8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4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10676844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>
            <a:extLst>
              <a:ext uri="{FF2B5EF4-FFF2-40B4-BE49-F238E27FC236}">
                <a16:creationId xmlns:a16="http://schemas.microsoft.com/office/drawing/2014/main" id="{11A067AA-F6AF-4715-9F07-7BE30046CBF0}"/>
              </a:ext>
            </a:extLst>
          </p:cNvPr>
          <p:cNvSpPr/>
          <p:nvPr userDrawn="1"/>
        </p:nvSpPr>
        <p:spPr>
          <a:xfrm>
            <a:off x="642938" y="514350"/>
            <a:ext cx="10906125" cy="2990850"/>
          </a:xfrm>
          <a:prstGeom prst="frame">
            <a:avLst>
              <a:gd name="adj1" fmla="val 25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9680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5DB206C-7370-448F-B4C9-4059BADCA64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3523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7383E1CB-8D0E-4180-8C52-C5F4A24ED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7365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33F4681A-0E5C-4D94-B5F0-6A175DBC6CD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01208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512721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69588990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6388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65760" anchor="ctr"/>
          <a:lstStyle>
            <a:lvl1pPr marL="0" indent="0" algn="l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6033F2F0-7D0F-4B5D-8E37-7C30E5A5D26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548561" y="477308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0B2EF10-A0C4-401E-8AA6-CF7463C5956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48561" y="3648856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2050753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638550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A5E7C78-B7FD-4905-970D-675E6D39617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38550" y="56918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01CFBF6C-8D5A-4D48-ACE1-2D979A60A21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225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26D5AB-D725-405F-B143-0753C3C45DCD}"/>
              </a:ext>
            </a:extLst>
          </p:cNvPr>
          <p:cNvSpPr/>
          <p:nvPr userDrawn="1"/>
        </p:nvSpPr>
        <p:spPr>
          <a:xfrm>
            <a:off x="-1" y="0"/>
            <a:ext cx="3400425" cy="33123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07703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7580243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48943664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EB83EC1-AF10-4FD7-8089-F03DAD6397E7}"/>
              </a:ext>
            </a:extLst>
          </p:cNvPr>
          <p:cNvSpPr/>
          <p:nvPr userDrawn="1"/>
        </p:nvSpPr>
        <p:spPr>
          <a:xfrm>
            <a:off x="0" y="0"/>
            <a:ext cx="12192000" cy="238106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453561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32DE4F21-2D03-408A-A113-1ECBBBFDE8D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67429" y="479834"/>
            <a:ext cx="3611542" cy="589833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</a:t>
            </a:r>
          </a:p>
          <a:p>
            <a:r>
              <a:rPr lang="en-US" altLang="ko-KR" dirty="0"/>
              <a:t>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A62276F5-0236-424B-9645-A889FC41285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58183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703617E-9CA4-425B-945B-4B73794CE22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62805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36003147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ight Triangle 8">
            <a:extLst>
              <a:ext uri="{FF2B5EF4-FFF2-40B4-BE49-F238E27FC236}">
                <a16:creationId xmlns:a16="http://schemas.microsoft.com/office/drawing/2014/main" id="{A4D14B1E-79D5-4F7D-AEB4-4F537918FBAB}"/>
              </a:ext>
            </a:extLst>
          </p:cNvPr>
          <p:cNvSpPr/>
          <p:nvPr userDrawn="1"/>
        </p:nvSpPr>
        <p:spPr>
          <a:xfrm rot="5400000">
            <a:off x="795337" y="-795340"/>
            <a:ext cx="6257926" cy="7848605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0914" y="600074"/>
            <a:ext cx="4052172" cy="5657852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145CBDFE-5F17-4329-876B-8EC9C2A40CE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75044" y="222886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06B5A04-F323-4B06-B374-0EFFB99917B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175044" y="3624742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11282615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액자 12">
            <a:extLst>
              <a:ext uri="{FF2B5EF4-FFF2-40B4-BE49-F238E27FC236}">
                <a16:creationId xmlns:a16="http://schemas.microsoft.com/office/drawing/2014/main" id="{95EDCEF7-DD83-4CD4-BE92-A97D74011033}"/>
              </a:ext>
            </a:extLst>
          </p:cNvPr>
          <p:cNvSpPr/>
          <p:nvPr userDrawn="1"/>
        </p:nvSpPr>
        <p:spPr>
          <a:xfrm>
            <a:off x="547181" y="1761846"/>
            <a:ext cx="11097638" cy="3334311"/>
          </a:xfrm>
          <a:prstGeom prst="frame">
            <a:avLst>
              <a:gd name="adj1" fmla="val 241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2" y="569068"/>
            <a:ext cx="3661647" cy="571986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56554552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B358CF5-5043-4D3B-92BD-59549782EBBE}"/>
              </a:ext>
            </a:extLst>
          </p:cNvPr>
          <p:cNvSpPr/>
          <p:nvPr userDrawn="1"/>
        </p:nvSpPr>
        <p:spPr>
          <a:xfrm>
            <a:off x="7515225" y="0"/>
            <a:ext cx="4676775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B59EE49C-3795-40A6-B206-565A372E5530}"/>
              </a:ext>
            </a:extLst>
          </p:cNvPr>
          <p:cNvGrpSpPr/>
          <p:nvPr userDrawn="1"/>
        </p:nvGrpSpPr>
        <p:grpSpPr>
          <a:xfrm>
            <a:off x="5720146" y="1420664"/>
            <a:ext cx="5589803" cy="4396475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16E008B-9F44-493C-B58F-ABFC0E7190A5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C1A2B49-6603-4C93-BCDA-8893B608D8C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C70C51E-C968-4707-899F-DE217D80997C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6BA87E5-BDD3-47B0-8C9F-EDFB6B81112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9C68AE-3F02-48D5-A299-9B7311EC8D90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CBE3651-AB4C-4F00-BF52-0A24EF2A62A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3E653C6-4F74-473F-9309-2D2D43F090C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9CA35F9-CDD6-4937-8C98-04018E459C31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856077" y="1628103"/>
            <a:ext cx="5317941" cy="301288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5CCE937E-8E2A-4179-91E4-730975E5929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71525" y="339509"/>
            <a:ext cx="6543675" cy="724247"/>
          </a:xfrm>
          <a:prstGeom prst="rect">
            <a:avLst/>
          </a:prstGeom>
        </p:spPr>
        <p:txBody>
          <a:bodyPr tIns="91440"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12523678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63B04BAD-EED5-4C78-BC19-C3DD01D50231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C7456AC7-1506-4AAF-A694-1BE710D5F58E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7D8BFCCB-25F4-4E85-B4F9-18DA5A0F31C0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6">
              <a:extLst>
                <a:ext uri="{FF2B5EF4-FFF2-40B4-BE49-F238E27FC236}">
                  <a16:creationId xmlns:a16="http://schemas.microsoft.com/office/drawing/2014/main" id="{4DE5DB11-A2A8-48F9-9B25-703C78662BDE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7">
                <a:extLst>
                  <a:ext uri="{FF2B5EF4-FFF2-40B4-BE49-F238E27FC236}">
                    <a16:creationId xmlns:a16="http://schemas.microsoft.com/office/drawing/2014/main" id="{A3616025-C842-4C0D-B7E3-48176315DDF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8">
                <a:extLst>
                  <a:ext uri="{FF2B5EF4-FFF2-40B4-BE49-F238E27FC236}">
                    <a16:creationId xmlns:a16="http://schemas.microsoft.com/office/drawing/2014/main" id="{B2550ED7-04C5-4FFA-BCF1-8CB64B3F2DA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0E6D54C7-03B4-4369-97FF-A3456A2A876D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DD8FCDD3-D367-4581-96F6-BED1A5D7FC1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72915147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89478DC5-F7B1-4722-A7D4-1EAFA890CD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37014" y="0"/>
            <a:ext cx="7554989" cy="6858000"/>
          </a:xfrm>
          <a:custGeom>
            <a:avLst/>
            <a:gdLst>
              <a:gd name="connsiteX0" fmla="*/ 0 w 7554989"/>
              <a:gd name="connsiteY0" fmla="*/ 0 h 6858000"/>
              <a:gd name="connsiteX1" fmla="*/ 7554989 w 7554989"/>
              <a:gd name="connsiteY1" fmla="*/ 0 h 6858000"/>
              <a:gd name="connsiteX2" fmla="*/ 7554989 w 7554989"/>
              <a:gd name="connsiteY2" fmla="*/ 6858000 h 6858000"/>
              <a:gd name="connsiteX3" fmla="*/ 6857999 w 755498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4989" h="6858000">
                <a:moveTo>
                  <a:pt x="0" y="0"/>
                </a:moveTo>
                <a:lnTo>
                  <a:pt x="7554989" y="0"/>
                </a:lnTo>
                <a:lnTo>
                  <a:pt x="7554989" y="6858000"/>
                </a:lnTo>
                <a:lnTo>
                  <a:pt x="6857999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3418655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자유형: 도형 52">
            <a:extLst>
              <a:ext uri="{FF2B5EF4-FFF2-40B4-BE49-F238E27FC236}">
                <a16:creationId xmlns:a16="http://schemas.microsoft.com/office/drawing/2014/main" id="{A554242E-EDC9-4D56-ABE8-D3DFF0D037E9}"/>
              </a:ext>
            </a:extLst>
          </p:cNvPr>
          <p:cNvSpPr/>
          <p:nvPr userDrawn="1"/>
        </p:nvSpPr>
        <p:spPr>
          <a:xfrm>
            <a:off x="2" y="0"/>
            <a:ext cx="8582025" cy="6858000"/>
          </a:xfrm>
          <a:custGeom>
            <a:avLst/>
            <a:gdLst>
              <a:gd name="connsiteX0" fmla="*/ 5238766 w 8582025"/>
              <a:gd name="connsiteY0" fmla="*/ 0 h 6858000"/>
              <a:gd name="connsiteX1" fmla="*/ 8582025 w 8582025"/>
              <a:gd name="connsiteY1" fmla="*/ 0 h 6858000"/>
              <a:gd name="connsiteX2" fmla="*/ 1876410 w 8582025"/>
              <a:gd name="connsiteY2" fmla="*/ 6858000 h 6858000"/>
              <a:gd name="connsiteX3" fmla="*/ 0 w 8582025"/>
              <a:gd name="connsiteY3" fmla="*/ 6858000 h 6858000"/>
              <a:gd name="connsiteX4" fmla="*/ 0 w 8582025"/>
              <a:gd name="connsiteY4" fmla="*/ 535781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2025" h="6858000">
                <a:moveTo>
                  <a:pt x="5238766" y="0"/>
                </a:moveTo>
                <a:lnTo>
                  <a:pt x="8582025" y="0"/>
                </a:lnTo>
                <a:lnTo>
                  <a:pt x="1876410" y="6858000"/>
                </a:lnTo>
                <a:lnTo>
                  <a:pt x="0" y="6858000"/>
                </a:lnTo>
                <a:lnTo>
                  <a:pt x="0" y="5357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5" name="그림 개체 틀 3">
            <a:extLst>
              <a:ext uri="{FF2B5EF4-FFF2-40B4-BE49-F238E27FC236}">
                <a16:creationId xmlns:a16="http://schemas.microsoft.com/office/drawing/2014/main" id="{A7B8BCFA-E22C-4FE8-9EC6-3B7DF58BF4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17212" y="427698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Place Your Picture Here And Sand to Back</a:t>
            </a:r>
            <a:endParaRPr lang="ko-KR" altLang="en-US" dirty="0"/>
          </a:p>
        </p:txBody>
      </p:sp>
      <p:sp>
        <p:nvSpPr>
          <p:cNvPr id="6" name="그림 개체 틀 3">
            <a:extLst>
              <a:ext uri="{FF2B5EF4-FFF2-40B4-BE49-F238E27FC236}">
                <a16:creationId xmlns:a16="http://schemas.microsoft.com/office/drawing/2014/main" id="{C661A5D8-A169-47BB-84F8-7CCF6E00616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953610" y="2837035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3">
            <a:extLst>
              <a:ext uri="{FF2B5EF4-FFF2-40B4-BE49-F238E27FC236}">
                <a16:creationId xmlns:a16="http://schemas.microsoft.com/office/drawing/2014/main" id="{A32673E2-41F8-431C-946D-87DD76C5D04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07524" y="2251417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3">
            <a:extLst>
              <a:ext uri="{FF2B5EF4-FFF2-40B4-BE49-F238E27FC236}">
                <a16:creationId xmlns:a16="http://schemas.microsoft.com/office/drawing/2014/main" id="{F2B14BC2-B3DB-437A-8C30-D2E802CB43E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6104" y="2676913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26717800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51584" y="34314"/>
            <a:ext cx="9840416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2979534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sosceles Triangle 3"/>
          <p:cNvSpPr/>
          <p:nvPr userDrawn="1"/>
        </p:nvSpPr>
        <p:spPr>
          <a:xfrm rot="18846045">
            <a:off x="5577341" y="436851"/>
            <a:ext cx="5241411" cy="4518456"/>
          </a:xfrm>
          <a:prstGeom prst="triangle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440150" y="1787153"/>
            <a:ext cx="2688300" cy="3309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8030931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tIns="540000" anchor="t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545443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84355859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548212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204507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204507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548212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891917" y="1569096"/>
            <a:ext cx="2438400" cy="23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860803" y="1569096"/>
            <a:ext cx="2438400" cy="230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8860803" y="4014812"/>
            <a:ext cx="2438400" cy="230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91917" y="4014812"/>
            <a:ext cx="2438400" cy="23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C04E2E11-A6E0-49CA-B50A-B4CE00AA51B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87C6EABD-F67F-49B4-A51B-E101FB5998F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55290050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EBCD8F5-B952-4024-B2F0-53E21A9D48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E2BB9C2-E1D2-4E0C-BFE1-64849A73E12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407078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87864399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4847861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8196" name="Picture 4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8" y="1265465"/>
            <a:ext cx="8832981" cy="4492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91744" y="1846420"/>
            <a:ext cx="4224469" cy="31122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77335154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708127" y="3452117"/>
            <a:ext cx="4619788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094478" y="1"/>
            <a:ext cx="3169873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19340603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Isosceles Triangle 9"/>
          <p:cNvSpPr/>
          <p:nvPr userDrawn="1"/>
        </p:nvSpPr>
        <p:spPr>
          <a:xfrm rot="10800000">
            <a:off x="-1" y="-1"/>
            <a:ext cx="12191999" cy="6857999"/>
          </a:xfrm>
          <a:prstGeom prst="triangle">
            <a:avLst>
              <a:gd name="adj" fmla="val 28960"/>
            </a:avLst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FADE6738-9B24-46DC-A806-C322EE3B9BD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" y="-8705"/>
            <a:ext cx="12191997" cy="6760463"/>
          </a:xfrm>
          <a:custGeom>
            <a:avLst/>
            <a:gdLst>
              <a:gd name="connsiteX0" fmla="*/ 0 w 9143998"/>
              <a:gd name="connsiteY0" fmla="*/ 0 h 5070347"/>
              <a:gd name="connsiteX1" fmla="*/ 9143998 w 9143998"/>
              <a:gd name="connsiteY1" fmla="*/ 0 h 5070347"/>
              <a:gd name="connsiteX2" fmla="*/ 7095742 w 9143998"/>
              <a:gd name="connsiteY2" fmla="*/ 5070347 h 507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3998" h="5070347">
                <a:moveTo>
                  <a:pt x="0" y="0"/>
                </a:moveTo>
                <a:lnTo>
                  <a:pt x="9143998" y="0"/>
                </a:lnTo>
                <a:lnTo>
                  <a:pt x="7095742" y="50703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54120351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/>
          <p:cNvSpPr/>
          <p:nvPr userDrawn="1"/>
        </p:nvSpPr>
        <p:spPr>
          <a:xfrm>
            <a:off x="720000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3" name="Frame 12"/>
          <p:cNvSpPr/>
          <p:nvPr userDrawn="1"/>
        </p:nvSpPr>
        <p:spPr>
          <a:xfrm>
            <a:off x="4368107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Frame 13"/>
          <p:cNvSpPr/>
          <p:nvPr userDrawn="1"/>
        </p:nvSpPr>
        <p:spPr>
          <a:xfrm>
            <a:off x="8016213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1004957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4072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301171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9CD0968B-C293-4E0A-879B-E1D7528644D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3404E90-4158-403D-A53D-4AECAC8931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3977781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570574"/>
            <a:ext cx="2438400" cy="249627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2438400" y="4056444"/>
            <a:ext cx="2438400" cy="249627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24384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876800" y="1570574"/>
            <a:ext cx="2438400" cy="249627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7315200" y="4056444"/>
            <a:ext cx="2438400" cy="24962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8768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152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7536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9753600" y="1570574"/>
            <a:ext cx="2438400" cy="249627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BC411CE2-DDDA-4E92-AC47-8E2E7BFBD87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C17BD2BE-B5DC-44EE-ADF8-C3DB99AFA2C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20189735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2909" y="1892831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92909" y="333299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92909" y="477315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6068199" y="1892831"/>
            <a:ext cx="5424000" cy="134414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6068199" y="3332990"/>
            <a:ext cx="5424000" cy="13441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068199" y="4773150"/>
            <a:ext cx="5424000" cy="13441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235944" y="2012905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235944" y="3453064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6235944" y="4893223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D6FC884E-37FC-4F8B-B0AE-73C03E15622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578CCDF-B86D-478C-B990-CBB1FB8808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67309250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D:\KBM-정애\014-Fullppt\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4032" y="1515445"/>
            <a:ext cx="4896544" cy="488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596834" y="1729352"/>
            <a:ext cx="4433516" cy="30983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1A1507E-95E7-4D48-BBB7-ECCACC931B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9D945A9-9C37-4202-A44A-216BEE4A5E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580314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3901766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96819"/>
            <a:ext cx="12192000" cy="30723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6147" name="Picture 3" descr="D:\KBM-정애\014-Fullppt\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988" y="1468635"/>
            <a:ext cx="3257725" cy="4012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D:\KBM-정애\014-Fullppt\PNG이미지\핸드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9109" y="2751561"/>
            <a:ext cx="2455191" cy="2974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894960" y="1872791"/>
            <a:ext cx="2270565" cy="30207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352907" y="2874128"/>
            <a:ext cx="1370029" cy="21576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2A023F0-0472-4D05-8356-F4D9C9FB7B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F744C2FB-3B15-44C3-A8D1-15400687949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56729342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869091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735627" y="164638"/>
            <a:ext cx="9456373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735627" y="932723"/>
            <a:ext cx="9456373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955161124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4" name="Rectangle 3"/>
          <p:cNvSpPr/>
          <p:nvPr userDrawn="1"/>
        </p:nvSpPr>
        <p:spPr>
          <a:xfrm>
            <a:off x="719403" y="1572287"/>
            <a:ext cx="2784309" cy="307234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4501919" y="1572287"/>
            <a:ext cx="2784309" cy="30723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284435" y="1572287"/>
            <a:ext cx="2784309" cy="307234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868330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7754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427178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7020608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50792336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12291" name="Picture 3" descr="D:\Fullppt\005-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40593" y="2551692"/>
            <a:ext cx="3429959" cy="4224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2" name="Picture 4" descr="D:\Fullppt\005-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34" y="2880577"/>
            <a:ext cx="3072341" cy="3720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463820" y="3043177"/>
            <a:ext cx="1759459" cy="27245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64872" y="3429001"/>
            <a:ext cx="3130861" cy="23359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62361178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35360" y="270401"/>
            <a:ext cx="4079776" cy="41284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93079" y="27040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493079" y="2382860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5361" y="449487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2334757" y="4494871"/>
            <a:ext cx="4032448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56085970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8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9669" y="1988840"/>
            <a:ext cx="3744416" cy="4534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49949" y="2173037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06388791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-1891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80095341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20576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11424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723712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068288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76000" y="1700808"/>
            <a:ext cx="2640000" cy="264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252454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6139831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7166246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11424" y="570063"/>
            <a:ext cx="4704415" cy="5717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6180582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271797" y="242176"/>
            <a:ext cx="7920203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271797" y="1010261"/>
            <a:ext cx="7920203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3984000" cy="68580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104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208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104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08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67378185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914032"/>
            <a:ext cx="4056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56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124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59086843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onut 6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19009074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09388" y="1751814"/>
            <a:ext cx="8584243" cy="43660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309198" y="2308372"/>
            <a:ext cx="4114129" cy="30424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27894299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1587269" y="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64139" y="342900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5209470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6111" y="452718"/>
            <a:ext cx="9404723" cy="140053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03312" y="2052918"/>
            <a:ext cx="8946541" cy="419548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>
          <a:xfrm rot="5400000">
            <a:off x="10155639" y="1790701"/>
            <a:ext cx="990599" cy="304799"/>
          </a:xfrm>
          <a:prstGeom prst="rect">
            <a:avLst/>
          </a:prstGeom>
        </p:spPr>
        <p:txBody>
          <a:bodyPr/>
          <a:lstStyle/>
          <a:p>
            <a:fld id="{B477D92A-FBA1-4F4B-92CD-C7497BABE261}" type="datetimeFigureOut">
              <a:rPr lang="en-US" smtClean="0"/>
              <a:t>9/30/2022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 rot="5400000">
            <a:off x="8951573" y="3225297"/>
            <a:ext cx="3859795" cy="304801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352540" y="295729"/>
            <a:ext cx="838199" cy="767687"/>
          </a:xfrm>
          <a:prstGeom prst="rect">
            <a:avLst/>
          </a:prstGeom>
        </p:spPr>
        <p:txBody>
          <a:bodyPr/>
          <a:lstStyle/>
          <a:p>
            <a:fld id="{CC290D49-A186-43BB-8F1C-062A1D7D3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4404669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4720732"/>
      </p:ext>
    </p:extLst>
  </p:cSld>
  <p:clrMapOvr>
    <a:masterClrMapping/>
  </p:clrMapOvr>
  <p:transition advClick="0"/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0819450"/>
      </p:ext>
    </p:extLst>
  </p:cSld>
  <p:clrMapOvr>
    <a:masterClrMapping/>
  </p:clrMapOvr>
  <p:transition advClick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63232273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0773849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1" y="0"/>
            <a:ext cx="2159561" cy="6858000"/>
          </a:xfrm>
          <a:prstGeom prst="rect">
            <a:avLst/>
          </a:prstGeom>
          <a:gradFill>
            <a:gsLst>
              <a:gs pos="42000">
                <a:srgbClr val="F6F6F6">
                  <a:lumMod val="97000"/>
                </a:srgbClr>
              </a:gs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2112000" y="34314"/>
            <a:ext cx="10080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027" y="4442899"/>
            <a:ext cx="1449935" cy="21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Arrow Connector 8"/>
          <p:cNvCxnSpPr/>
          <p:nvPr userDrawn="1"/>
        </p:nvCxnSpPr>
        <p:spPr>
          <a:xfrm>
            <a:off x="948995" y="6602899"/>
            <a:ext cx="11243005" cy="0"/>
          </a:xfrm>
          <a:prstGeom prst="straightConnector1">
            <a:avLst/>
          </a:prstGeom>
          <a:ln w="12700"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91130066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035101" y="1682824"/>
            <a:ext cx="2112235" cy="26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1" y="0"/>
            <a:ext cx="12144672" cy="1104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9065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964577" y="1916954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3557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9484301" y="1922826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12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21056071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40000" y="239400"/>
            <a:ext cx="11712000" cy="6379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86135498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60000" y="590007"/>
            <a:ext cx="10272000" cy="57084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367808" y="0"/>
            <a:ext cx="345638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27879212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107" y="2180862"/>
            <a:ext cx="5622861" cy="3080977"/>
          </a:xfrm>
          <a:prstGeom prst="rect">
            <a:avLst/>
          </a:prstGeom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810352" y="2308196"/>
            <a:ext cx="3936437" cy="25409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8778708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407701" y="1685331"/>
            <a:ext cx="3696000" cy="46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978336" y="1685331"/>
            <a:ext cx="2447701" cy="23042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978336" y="3989075"/>
            <a:ext cx="2447701" cy="2304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3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53635338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3215680" y="5253203"/>
            <a:ext cx="2880320" cy="160479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6096000" y="0"/>
            <a:ext cx="2880320" cy="16047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215680" y="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096320" y="157800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60635117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026" name="Picture 2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1748645"/>
            <a:ext cx="4525744" cy="4512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00822" y="1925232"/>
            <a:ext cx="4139060" cy="28479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7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3575015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 userDrawn="1"/>
        </p:nvSpPr>
        <p:spPr>
          <a:xfrm>
            <a:off x="0" y="3853912"/>
            <a:ext cx="12192000" cy="30040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1227596" y="2070578"/>
            <a:ext cx="1731401" cy="2990604"/>
            <a:chOff x="2627784" y="1825002"/>
            <a:chExt cx="1198166" cy="2069560"/>
          </a:xfrm>
        </p:grpSpPr>
        <p:sp>
          <p:nvSpPr>
            <p:cNvPr id="9" name="Rounded Rectangle 8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13" name="Oval 12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Rounded Rectangle 13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" name="Picture Placeholder 2"/>
          <p:cNvSpPr>
            <a:spLocks noGrp="1"/>
          </p:cNvSpPr>
          <p:nvPr userDrawn="1">
            <p:ph type="pic" idx="1" hasCustomPrompt="1"/>
          </p:nvPr>
        </p:nvSpPr>
        <p:spPr>
          <a:xfrm>
            <a:off x="1326117" y="2323779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880704" y="2784806"/>
            <a:ext cx="1731401" cy="2990604"/>
            <a:chOff x="2627784" y="1825002"/>
            <a:chExt cx="1198166" cy="2069560"/>
          </a:xfrm>
        </p:grpSpPr>
        <p:sp>
          <p:nvSpPr>
            <p:cNvPr id="17" name="Rounded Rectangle 16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0" name="Oval 19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Rounded Rectangle 20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979225" y="305571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6533812" y="1844491"/>
            <a:ext cx="1731401" cy="2990604"/>
            <a:chOff x="2627784" y="1825002"/>
            <a:chExt cx="1198166" cy="2069560"/>
          </a:xfrm>
        </p:grpSpPr>
        <p:sp>
          <p:nvSpPr>
            <p:cNvPr id="24" name="Rounded Rectangle 23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7" name="Oval 26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Rounded Rectangle 27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32333" y="2115398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30" name="Group 29"/>
          <p:cNvGrpSpPr/>
          <p:nvPr userDrawn="1"/>
        </p:nvGrpSpPr>
        <p:grpSpPr>
          <a:xfrm>
            <a:off x="9186918" y="3126695"/>
            <a:ext cx="1731401" cy="2990604"/>
            <a:chOff x="2627784" y="1825002"/>
            <a:chExt cx="1198166" cy="2069560"/>
          </a:xfrm>
        </p:grpSpPr>
        <p:sp>
          <p:nvSpPr>
            <p:cNvPr id="31" name="Rounded Rectangle 30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34" name="Oval 33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Rounded Rectangle 34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285440" y="339760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8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4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9323860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429352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333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2" name="Rounded Rectangle 11"/>
          <p:cNvSpPr/>
          <p:nvPr userDrawn="1"/>
        </p:nvSpPr>
        <p:spPr>
          <a:xfrm>
            <a:off x="472011" y="1508786"/>
            <a:ext cx="3799787" cy="4865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709243" y="1796667"/>
            <a:ext cx="144693" cy="4320631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Half Frame 15"/>
          <p:cNvSpPr/>
          <p:nvPr userDrawn="1"/>
        </p:nvSpPr>
        <p:spPr>
          <a:xfrm rot="5400000">
            <a:off x="3456857" y="1650935"/>
            <a:ext cx="669775" cy="669775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042458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7308" y="724817"/>
            <a:ext cx="2320147" cy="3456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AC64DFBE-D021-44BF-84ED-0689DA97925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" y="5292083"/>
            <a:ext cx="12191999" cy="576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INSTERT THE TITLE</a:t>
            </a:r>
          </a:p>
          <a:p>
            <a:pPr lvl="0"/>
            <a:r>
              <a:rPr lang="en-US" altLang="ko-KR" dirty="0"/>
              <a:t>OF YOUR PRESENTATION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68088BE3-25C4-4317-8E12-7D1A9D0903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4556556"/>
            <a:ext cx="12191997" cy="720000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TEMPLATES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5530635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-1" y="4004733"/>
            <a:ext cx="12192001" cy="28532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007435" y="2876733"/>
            <a:ext cx="2256000" cy="2256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AAFCF31D-C6CE-4C4C-AE5A-2A4429FEF2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6741453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1395790" y="1076739"/>
            <a:ext cx="9400423" cy="4704523"/>
          </a:xfrm>
          <a:prstGeom prst="rect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1871531" y="1508787"/>
            <a:ext cx="8448939" cy="384042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7" name="제목 1"/>
          <p:cNvSpPr>
            <a:spLocks noGrp="1"/>
          </p:cNvSpPr>
          <p:nvPr>
            <p:ph type="title" hasCustomPrompt="1"/>
          </p:nvPr>
        </p:nvSpPr>
        <p:spPr>
          <a:xfrm>
            <a:off x="1391478" y="3899926"/>
            <a:ext cx="9409045" cy="7110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Thank you</a:t>
            </a:r>
            <a:endParaRPr lang="ko-KR" altLang="en-US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1391478" y="4685135"/>
            <a:ext cx="9409045" cy="3513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867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can be replaced with your own text</a:t>
            </a:r>
            <a:endParaRPr lang="ko-KR" altLang="en-US" dirty="0"/>
          </a:p>
        </p:txBody>
      </p:sp>
      <p:pic>
        <p:nvPicPr>
          <p:cNvPr id="3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9220" y="1757898"/>
            <a:ext cx="1313645" cy="19569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30271591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1394838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6699752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16233920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08074206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04376890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>
            <a:extLst>
              <a:ext uri="{FF2B5EF4-FFF2-40B4-BE49-F238E27FC236}">
                <a16:creationId xmlns:a16="http://schemas.microsoft.com/office/drawing/2014/main" id="{11A067AA-F6AF-4715-9F07-7BE30046CBF0}"/>
              </a:ext>
            </a:extLst>
          </p:cNvPr>
          <p:cNvSpPr/>
          <p:nvPr userDrawn="1"/>
        </p:nvSpPr>
        <p:spPr>
          <a:xfrm>
            <a:off x="642938" y="514350"/>
            <a:ext cx="10906125" cy="2990850"/>
          </a:xfrm>
          <a:prstGeom prst="frame">
            <a:avLst>
              <a:gd name="adj1" fmla="val 25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9680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5DB206C-7370-448F-B4C9-4059BADCA64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3523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7383E1CB-8D0E-4180-8C52-C5F4A24ED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7365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33F4681A-0E5C-4D94-B5F0-6A175DBC6CD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01208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91771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80046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6388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65760" anchor="ctr"/>
          <a:lstStyle>
            <a:lvl1pPr marL="0" indent="0" algn="l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6033F2F0-7D0F-4B5D-8E37-7C30E5A5D26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548561" y="477308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0B2EF10-A0C4-401E-8AA6-CF7463C5956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48561" y="3648856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9099100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EB83EC1-AF10-4FD7-8089-F03DAD6397E7}"/>
              </a:ext>
            </a:extLst>
          </p:cNvPr>
          <p:cNvSpPr/>
          <p:nvPr userDrawn="1"/>
        </p:nvSpPr>
        <p:spPr>
          <a:xfrm>
            <a:off x="0" y="0"/>
            <a:ext cx="12192000" cy="238106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453561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32DE4F21-2D03-408A-A113-1ECBBBFDE8D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67429" y="479834"/>
            <a:ext cx="3611542" cy="589833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</a:t>
            </a:r>
          </a:p>
          <a:p>
            <a:r>
              <a:rPr lang="en-US" altLang="ko-KR" dirty="0"/>
              <a:t>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A62276F5-0236-424B-9645-A889FC41285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58183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703617E-9CA4-425B-945B-4B73794CE22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62805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37402442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638550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A5E7C78-B7FD-4905-970D-675E6D39617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38550" y="56918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01CFBF6C-8D5A-4D48-ACE1-2D979A60A21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225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26D5AB-D725-405F-B143-0753C3C45DCD}"/>
              </a:ext>
            </a:extLst>
          </p:cNvPr>
          <p:cNvSpPr/>
          <p:nvPr userDrawn="1"/>
        </p:nvSpPr>
        <p:spPr>
          <a:xfrm>
            <a:off x="-1" y="0"/>
            <a:ext cx="3400425" cy="33123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7512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383280" rIns="0" anchor="ctr"/>
          <a:lstStyle>
            <a:lvl1pPr marL="0" indent="0" algn="ctr">
              <a:buFontTx/>
              <a:buNone/>
              <a:defRPr sz="2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54112311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액자 12">
            <a:extLst>
              <a:ext uri="{FF2B5EF4-FFF2-40B4-BE49-F238E27FC236}">
                <a16:creationId xmlns:a16="http://schemas.microsoft.com/office/drawing/2014/main" id="{95EDCEF7-DD83-4CD4-BE92-A97D74011033}"/>
              </a:ext>
            </a:extLst>
          </p:cNvPr>
          <p:cNvSpPr/>
          <p:nvPr userDrawn="1"/>
        </p:nvSpPr>
        <p:spPr>
          <a:xfrm>
            <a:off x="547181" y="1761846"/>
            <a:ext cx="11097638" cy="3334311"/>
          </a:xfrm>
          <a:prstGeom prst="frame">
            <a:avLst>
              <a:gd name="adj1" fmla="val 241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2" y="569068"/>
            <a:ext cx="3661647" cy="571986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62351812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B358CF5-5043-4D3B-92BD-59549782EBBE}"/>
              </a:ext>
            </a:extLst>
          </p:cNvPr>
          <p:cNvSpPr/>
          <p:nvPr userDrawn="1"/>
        </p:nvSpPr>
        <p:spPr>
          <a:xfrm>
            <a:off x="7515225" y="0"/>
            <a:ext cx="4676775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B59EE49C-3795-40A6-B206-565A372E5530}"/>
              </a:ext>
            </a:extLst>
          </p:cNvPr>
          <p:cNvGrpSpPr/>
          <p:nvPr userDrawn="1"/>
        </p:nvGrpSpPr>
        <p:grpSpPr>
          <a:xfrm>
            <a:off x="5720146" y="1420664"/>
            <a:ext cx="5589803" cy="4396475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16E008B-9F44-493C-B58F-ABFC0E7190A5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C1A2B49-6603-4C93-BCDA-8893B608D8C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C70C51E-C968-4707-899F-DE217D80997C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6BA87E5-BDD3-47B0-8C9F-EDFB6B81112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9C68AE-3F02-48D5-A299-9B7311EC8D90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CBE3651-AB4C-4F00-BF52-0A24EF2A62A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3E653C6-4F74-473F-9309-2D2D43F090C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9CA35F9-CDD6-4937-8C98-04018E459C31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856077" y="1628103"/>
            <a:ext cx="5317941" cy="301288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5CCE937E-8E2A-4179-91E4-730975E5929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71525" y="339509"/>
            <a:ext cx="6543675" cy="724247"/>
          </a:xfrm>
          <a:prstGeom prst="rect">
            <a:avLst/>
          </a:prstGeom>
        </p:spPr>
        <p:txBody>
          <a:bodyPr tIns="91440"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00227922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ight Triangle 8">
            <a:extLst>
              <a:ext uri="{FF2B5EF4-FFF2-40B4-BE49-F238E27FC236}">
                <a16:creationId xmlns:a16="http://schemas.microsoft.com/office/drawing/2014/main" id="{A4D14B1E-79D5-4F7D-AEB4-4F537918FBAB}"/>
              </a:ext>
            </a:extLst>
          </p:cNvPr>
          <p:cNvSpPr/>
          <p:nvPr userDrawn="1"/>
        </p:nvSpPr>
        <p:spPr>
          <a:xfrm rot="5400000">
            <a:off x="795337" y="-795340"/>
            <a:ext cx="6257926" cy="7848605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0914" y="600074"/>
            <a:ext cx="4052172" cy="5657852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145CBDFE-5F17-4329-876B-8EC9C2A40CE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75044" y="222886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06B5A04-F323-4B06-B374-0EFFB99917B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175044" y="3624742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09779534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자유형: 도형 52">
            <a:extLst>
              <a:ext uri="{FF2B5EF4-FFF2-40B4-BE49-F238E27FC236}">
                <a16:creationId xmlns:a16="http://schemas.microsoft.com/office/drawing/2014/main" id="{A554242E-EDC9-4D56-ABE8-D3DFF0D037E9}"/>
              </a:ext>
            </a:extLst>
          </p:cNvPr>
          <p:cNvSpPr/>
          <p:nvPr userDrawn="1"/>
        </p:nvSpPr>
        <p:spPr>
          <a:xfrm>
            <a:off x="2" y="0"/>
            <a:ext cx="8582025" cy="6858000"/>
          </a:xfrm>
          <a:custGeom>
            <a:avLst/>
            <a:gdLst>
              <a:gd name="connsiteX0" fmla="*/ 5238766 w 8582025"/>
              <a:gd name="connsiteY0" fmla="*/ 0 h 6858000"/>
              <a:gd name="connsiteX1" fmla="*/ 8582025 w 8582025"/>
              <a:gd name="connsiteY1" fmla="*/ 0 h 6858000"/>
              <a:gd name="connsiteX2" fmla="*/ 1876410 w 8582025"/>
              <a:gd name="connsiteY2" fmla="*/ 6858000 h 6858000"/>
              <a:gd name="connsiteX3" fmla="*/ 0 w 8582025"/>
              <a:gd name="connsiteY3" fmla="*/ 6858000 h 6858000"/>
              <a:gd name="connsiteX4" fmla="*/ 0 w 8582025"/>
              <a:gd name="connsiteY4" fmla="*/ 535781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2025" h="6858000">
                <a:moveTo>
                  <a:pt x="5238766" y="0"/>
                </a:moveTo>
                <a:lnTo>
                  <a:pt x="8582025" y="0"/>
                </a:lnTo>
                <a:lnTo>
                  <a:pt x="1876410" y="6858000"/>
                </a:lnTo>
                <a:lnTo>
                  <a:pt x="0" y="6858000"/>
                </a:lnTo>
                <a:lnTo>
                  <a:pt x="0" y="5357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5" name="그림 개체 틀 3">
            <a:extLst>
              <a:ext uri="{FF2B5EF4-FFF2-40B4-BE49-F238E27FC236}">
                <a16:creationId xmlns:a16="http://schemas.microsoft.com/office/drawing/2014/main" id="{A7B8BCFA-E22C-4FE8-9EC6-3B7DF58BF4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17212" y="427698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Place Your Picture Here And Sand to Back</a:t>
            </a:r>
            <a:endParaRPr lang="ko-KR" altLang="en-US" dirty="0"/>
          </a:p>
        </p:txBody>
      </p:sp>
      <p:sp>
        <p:nvSpPr>
          <p:cNvPr id="6" name="그림 개체 틀 3">
            <a:extLst>
              <a:ext uri="{FF2B5EF4-FFF2-40B4-BE49-F238E27FC236}">
                <a16:creationId xmlns:a16="http://schemas.microsoft.com/office/drawing/2014/main" id="{C661A5D8-A169-47BB-84F8-7CCF6E00616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953610" y="2837035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3">
            <a:extLst>
              <a:ext uri="{FF2B5EF4-FFF2-40B4-BE49-F238E27FC236}">
                <a16:creationId xmlns:a16="http://schemas.microsoft.com/office/drawing/2014/main" id="{A32673E2-41F8-431C-946D-87DD76C5D04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07524" y="2251417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3">
            <a:extLst>
              <a:ext uri="{FF2B5EF4-FFF2-40B4-BE49-F238E27FC236}">
                <a16:creationId xmlns:a16="http://schemas.microsoft.com/office/drawing/2014/main" id="{F2B14BC2-B3DB-437A-8C30-D2E802CB43E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6104" y="2676913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76743623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3" y="1807430"/>
            <a:ext cx="24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9B7D4BC-8397-4297-9425-5B8BAEB381A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6952" y="2305190"/>
            <a:ext cx="4038095" cy="2247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0119394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3" y="1807430"/>
            <a:ext cx="24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7513D5B-5A42-4F30-9E94-6D9B89BC88D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8381" y="2276619"/>
            <a:ext cx="4095238" cy="2304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36556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673355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21626965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63B04BAD-EED5-4C78-BC19-C3DD01D50231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C7456AC7-1506-4AAF-A694-1BE710D5F58E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7D8BFCCB-25F4-4E85-B4F9-18DA5A0F31C0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6">
              <a:extLst>
                <a:ext uri="{FF2B5EF4-FFF2-40B4-BE49-F238E27FC236}">
                  <a16:creationId xmlns:a16="http://schemas.microsoft.com/office/drawing/2014/main" id="{4DE5DB11-A2A8-48F9-9B25-703C78662BDE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7">
                <a:extLst>
                  <a:ext uri="{FF2B5EF4-FFF2-40B4-BE49-F238E27FC236}">
                    <a16:creationId xmlns:a16="http://schemas.microsoft.com/office/drawing/2014/main" id="{A3616025-C842-4C0D-B7E3-48176315DDF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8">
                <a:extLst>
                  <a:ext uri="{FF2B5EF4-FFF2-40B4-BE49-F238E27FC236}">
                    <a16:creationId xmlns:a16="http://schemas.microsoft.com/office/drawing/2014/main" id="{B2550ED7-04C5-4FFA-BCF1-8CB64B3F2DA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0E6D54C7-03B4-4369-97FF-A3456A2A876D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DD8FCDD3-D367-4581-96F6-BED1A5D7FC1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11864044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86595315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63693117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직사각형 21">
            <a:extLst>
              <a:ext uri="{FF2B5EF4-FFF2-40B4-BE49-F238E27FC236}">
                <a16:creationId xmlns:a16="http://schemas.microsoft.com/office/drawing/2014/main" id="{C0AD03F6-15F2-4D54-8634-F2FD4B876D5D}"/>
              </a:ext>
            </a:extLst>
          </p:cNvPr>
          <p:cNvSpPr/>
          <p:nvPr userDrawn="1"/>
        </p:nvSpPr>
        <p:spPr>
          <a:xfrm>
            <a:off x="8582684" y="1894646"/>
            <a:ext cx="3609315" cy="30687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그림 개체 틀 25">
            <a:extLst>
              <a:ext uri="{FF2B5EF4-FFF2-40B4-BE49-F238E27FC236}">
                <a16:creationId xmlns:a16="http://schemas.microsoft.com/office/drawing/2014/main" id="{FD1AC33C-0748-4865-932F-6D8BA4643A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697013" y="52057"/>
            <a:ext cx="6847888" cy="6753884"/>
          </a:xfrm>
          <a:custGeom>
            <a:avLst/>
            <a:gdLst>
              <a:gd name="connsiteX0" fmla="*/ 3704348 w 6847888"/>
              <a:gd name="connsiteY0" fmla="*/ 5 h 6753884"/>
              <a:gd name="connsiteX1" fmla="*/ 4005720 w 6847888"/>
              <a:gd name="connsiteY1" fmla="*/ 361947 h 6753884"/>
              <a:gd name="connsiteX2" fmla="*/ 3756101 w 6847888"/>
              <a:gd name="connsiteY2" fmla="*/ 1075954 h 6753884"/>
              <a:gd name="connsiteX3" fmla="*/ 3808606 w 6847888"/>
              <a:gd name="connsiteY3" fmla="*/ 1408969 h 6753884"/>
              <a:gd name="connsiteX4" fmla="*/ 4102330 w 6847888"/>
              <a:gd name="connsiteY4" fmla="*/ 1405443 h 6753884"/>
              <a:gd name="connsiteX5" fmla="*/ 4189935 w 6847888"/>
              <a:gd name="connsiteY5" fmla="*/ 955591 h 6753884"/>
              <a:gd name="connsiteX6" fmla="*/ 4386903 w 6847888"/>
              <a:gd name="connsiteY6" fmla="*/ 729816 h 6753884"/>
              <a:gd name="connsiteX7" fmla="*/ 4462508 w 6847888"/>
              <a:gd name="connsiteY7" fmla="*/ 1003700 h 6753884"/>
              <a:gd name="connsiteX8" fmla="*/ 4290141 w 6847888"/>
              <a:gd name="connsiteY8" fmla="*/ 1451300 h 6753884"/>
              <a:gd name="connsiteX9" fmla="*/ 4479906 w 6847888"/>
              <a:gd name="connsiteY9" fmla="*/ 1558119 h 6753884"/>
              <a:gd name="connsiteX10" fmla="*/ 4652418 w 6847888"/>
              <a:gd name="connsiteY10" fmla="*/ 1291849 h 6753884"/>
              <a:gd name="connsiteX11" fmla="*/ 4765676 w 6847888"/>
              <a:gd name="connsiteY11" fmla="*/ 714012 h 6753884"/>
              <a:gd name="connsiteX12" fmla="*/ 4799428 w 6847888"/>
              <a:gd name="connsiteY12" fmla="*/ 394967 h 6753884"/>
              <a:gd name="connsiteX13" fmla="*/ 5004194 w 6847888"/>
              <a:gd name="connsiteY13" fmla="*/ 127002 h 6753884"/>
              <a:gd name="connsiteX14" fmla="*/ 5239118 w 6847888"/>
              <a:gd name="connsiteY14" fmla="*/ 192050 h 6753884"/>
              <a:gd name="connsiteX15" fmla="*/ 5208812 w 6847888"/>
              <a:gd name="connsiteY15" fmla="*/ 577136 h 6753884"/>
              <a:gd name="connsiteX16" fmla="*/ 4785928 w 6847888"/>
              <a:gd name="connsiteY16" fmla="*/ 1648852 h 6753884"/>
              <a:gd name="connsiteX17" fmla="*/ 5084152 w 6847888"/>
              <a:gd name="connsiteY17" fmla="*/ 1573924 h 6753884"/>
              <a:gd name="connsiteX18" fmla="*/ 5454388 w 6847888"/>
              <a:gd name="connsiteY18" fmla="*/ 1220876 h 6753884"/>
              <a:gd name="connsiteX19" fmla="*/ 5820412 w 6847888"/>
              <a:gd name="connsiteY19" fmla="*/ 791621 h 6753884"/>
              <a:gd name="connsiteX20" fmla="*/ 6488554 w 6847888"/>
              <a:gd name="connsiteY20" fmla="*/ 699901 h 6753884"/>
              <a:gd name="connsiteX21" fmla="*/ 6192287 w 6847888"/>
              <a:gd name="connsiteY21" fmla="*/ 1353942 h 6753884"/>
              <a:gd name="connsiteX22" fmla="*/ 5480803 w 6847888"/>
              <a:gd name="connsiteY22" fmla="*/ 1591998 h 6753884"/>
              <a:gd name="connsiteX23" fmla="*/ 4996546 w 6847888"/>
              <a:gd name="connsiteY23" fmla="*/ 2136796 h 6753884"/>
              <a:gd name="connsiteX24" fmla="*/ 5316970 w 6847888"/>
              <a:gd name="connsiteY24" fmla="*/ 2261685 h 6753884"/>
              <a:gd name="connsiteX25" fmla="*/ 5832552 w 6847888"/>
              <a:gd name="connsiteY25" fmla="*/ 2059893 h 6753884"/>
              <a:gd name="connsiteX26" fmla="*/ 6198284 w 6847888"/>
              <a:gd name="connsiteY26" fmla="*/ 1721240 h 6753884"/>
              <a:gd name="connsiteX27" fmla="*/ 6511057 w 6847888"/>
              <a:gd name="connsiteY27" fmla="*/ 1787139 h 6753884"/>
              <a:gd name="connsiteX28" fmla="*/ 6338392 w 6847888"/>
              <a:gd name="connsiteY28" fmla="*/ 2109428 h 6753884"/>
              <a:gd name="connsiteX29" fmla="*/ 5894660 w 6847888"/>
              <a:gd name="connsiteY29" fmla="*/ 2187178 h 6753884"/>
              <a:gd name="connsiteX30" fmla="*/ 5350720 w 6847888"/>
              <a:gd name="connsiteY30" fmla="*/ 2509611 h 6753884"/>
              <a:gd name="connsiteX31" fmla="*/ 5337966 w 6847888"/>
              <a:gd name="connsiteY31" fmla="*/ 2841924 h 6753884"/>
              <a:gd name="connsiteX32" fmla="*/ 5722747 w 6847888"/>
              <a:gd name="connsiteY32" fmla="*/ 2939991 h 6753884"/>
              <a:gd name="connsiteX33" fmla="*/ 6365545 w 6847888"/>
              <a:gd name="connsiteY33" fmla="*/ 2659891 h 6753884"/>
              <a:gd name="connsiteX34" fmla="*/ 6772825 w 6847888"/>
              <a:gd name="connsiteY34" fmla="*/ 2757962 h 6753884"/>
              <a:gd name="connsiteX35" fmla="*/ 6450302 w 6847888"/>
              <a:gd name="connsiteY35" fmla="*/ 3041588 h 6753884"/>
              <a:gd name="connsiteX36" fmla="*/ 5794002 w 6847888"/>
              <a:gd name="connsiteY36" fmla="*/ 3061344 h 6753884"/>
              <a:gd name="connsiteX37" fmla="*/ 5566884 w 6847888"/>
              <a:gd name="connsiteY37" fmla="*/ 3295578 h 6753884"/>
              <a:gd name="connsiteX38" fmla="*/ 5924786 w 6847888"/>
              <a:gd name="connsiteY38" fmla="*/ 3470206 h 6753884"/>
              <a:gd name="connsiteX39" fmla="*/ 6646448 w 6847888"/>
              <a:gd name="connsiteY39" fmla="*/ 3568310 h 6753884"/>
              <a:gd name="connsiteX40" fmla="*/ 5957990 w 6847888"/>
              <a:gd name="connsiteY40" fmla="*/ 3543273 h 6753884"/>
              <a:gd name="connsiteX41" fmla="*/ 5679994 w 6847888"/>
              <a:gd name="connsiteY41" fmla="*/ 3559455 h 6753884"/>
              <a:gd name="connsiteX42" fmla="*/ 5639035 w 6847888"/>
              <a:gd name="connsiteY42" fmla="*/ 4035837 h 6753884"/>
              <a:gd name="connsiteX43" fmla="*/ 6838762 w 6847888"/>
              <a:gd name="connsiteY43" fmla="*/ 4397663 h 6753884"/>
              <a:gd name="connsiteX44" fmla="*/ 5833001 w 6847888"/>
              <a:gd name="connsiteY44" fmla="*/ 4238897 h 6753884"/>
              <a:gd name="connsiteX45" fmla="*/ 5215709 w 6847888"/>
              <a:gd name="connsiteY45" fmla="*/ 4274451 h 6753884"/>
              <a:gd name="connsiteX46" fmla="*/ 5136502 w 6847888"/>
              <a:gd name="connsiteY46" fmla="*/ 4515036 h 6753884"/>
              <a:gd name="connsiteX47" fmla="*/ 5480660 w 6847888"/>
              <a:gd name="connsiteY47" fmla="*/ 4848320 h 6753884"/>
              <a:gd name="connsiteX48" fmla="*/ 6101276 w 6847888"/>
              <a:gd name="connsiteY48" fmla="*/ 5412584 h 6753884"/>
              <a:gd name="connsiteX49" fmla="*/ 5335310 w 6847888"/>
              <a:gd name="connsiteY49" fmla="*/ 4941769 h 6753884"/>
              <a:gd name="connsiteX50" fmla="*/ 4887530 w 6847888"/>
              <a:gd name="connsiteY50" fmla="*/ 4918188 h 6753884"/>
              <a:gd name="connsiteX51" fmla="*/ 4721424 w 6847888"/>
              <a:gd name="connsiteY51" fmla="*/ 5309901 h 6753884"/>
              <a:gd name="connsiteX52" fmla="*/ 4794693 w 6847888"/>
              <a:gd name="connsiteY52" fmla="*/ 5776368 h 6753884"/>
              <a:gd name="connsiteX53" fmla="*/ 4843214 w 6847888"/>
              <a:gd name="connsiteY53" fmla="*/ 6753302 h 6753884"/>
              <a:gd name="connsiteX54" fmla="*/ 4621620 w 6847888"/>
              <a:gd name="connsiteY54" fmla="*/ 6003373 h 6753884"/>
              <a:gd name="connsiteX55" fmla="*/ 4542910 w 6847888"/>
              <a:gd name="connsiteY55" fmla="*/ 5278318 h 6753884"/>
              <a:gd name="connsiteX56" fmla="*/ 4284891 w 6847888"/>
              <a:gd name="connsiteY56" fmla="*/ 4931956 h 6753884"/>
              <a:gd name="connsiteX57" fmla="*/ 3901613 w 6847888"/>
              <a:gd name="connsiteY57" fmla="*/ 4940185 h 6753884"/>
              <a:gd name="connsiteX58" fmla="*/ 3718599 w 6847888"/>
              <a:gd name="connsiteY58" fmla="*/ 5262629 h 6753884"/>
              <a:gd name="connsiteX59" fmla="*/ 3768102 w 6847888"/>
              <a:gd name="connsiteY59" fmla="*/ 5681014 h 6753884"/>
              <a:gd name="connsiteX60" fmla="*/ 3541585 w 6847888"/>
              <a:gd name="connsiteY60" fmla="*/ 6112805 h 6753884"/>
              <a:gd name="connsiteX61" fmla="*/ 3390074 w 6847888"/>
              <a:gd name="connsiteY61" fmla="*/ 5647148 h 6753884"/>
              <a:gd name="connsiteX62" fmla="*/ 3530334 w 6847888"/>
              <a:gd name="connsiteY62" fmla="*/ 5252751 h 6753884"/>
              <a:gd name="connsiteX63" fmla="*/ 3438078 w 6847888"/>
              <a:gd name="connsiteY63" fmla="*/ 4904921 h 6753884"/>
              <a:gd name="connsiteX64" fmla="*/ 3123805 w 6847888"/>
              <a:gd name="connsiteY64" fmla="*/ 4837894 h 6753884"/>
              <a:gd name="connsiteX65" fmla="*/ 2747277 w 6847888"/>
              <a:gd name="connsiteY65" fmla="*/ 5184314 h 6753884"/>
              <a:gd name="connsiteX66" fmla="*/ 2508759 w 6847888"/>
              <a:gd name="connsiteY66" fmla="*/ 5867983 h 6753884"/>
              <a:gd name="connsiteX67" fmla="*/ 1877212 w 6847888"/>
              <a:gd name="connsiteY67" fmla="*/ 6254619 h 6753884"/>
              <a:gd name="connsiteX68" fmla="*/ 1793956 w 6847888"/>
              <a:gd name="connsiteY68" fmla="*/ 5594938 h 6753884"/>
              <a:gd name="connsiteX69" fmla="*/ 2825282 w 6847888"/>
              <a:gd name="connsiteY69" fmla="*/ 4769457 h 6753884"/>
              <a:gd name="connsiteX70" fmla="*/ 2843283 w 6847888"/>
              <a:gd name="connsiteY70" fmla="*/ 4338371 h 6753884"/>
              <a:gd name="connsiteX71" fmla="*/ 2509509 w 6847888"/>
              <a:gd name="connsiteY71" fmla="*/ 4184563 h 6753884"/>
              <a:gd name="connsiteX72" fmla="*/ 2145732 w 6847888"/>
              <a:gd name="connsiteY72" fmla="*/ 4312267 h 6753884"/>
              <a:gd name="connsiteX73" fmla="*/ 1745953 w 6847888"/>
              <a:gd name="connsiteY73" fmla="*/ 4757462 h 6753884"/>
              <a:gd name="connsiteX74" fmla="*/ 1410678 w 6847888"/>
              <a:gd name="connsiteY74" fmla="*/ 4810378 h 6753884"/>
              <a:gd name="connsiteX75" fmla="*/ 1519436 w 6847888"/>
              <a:gd name="connsiteY75" fmla="*/ 4450552 h 6753884"/>
              <a:gd name="connsiteX76" fmla="*/ 2177235 w 6847888"/>
              <a:gd name="connsiteY76" fmla="*/ 4061094 h 6753884"/>
              <a:gd name="connsiteX77" fmla="*/ 2236489 w 6847888"/>
              <a:gd name="connsiteY77" fmla="*/ 3792989 h 6753884"/>
              <a:gd name="connsiteX78" fmla="*/ 1943218 w 6847888"/>
              <a:gd name="connsiteY78" fmla="*/ 3725256 h 6753884"/>
              <a:gd name="connsiteX79" fmla="*/ 1646195 w 6847888"/>
              <a:gd name="connsiteY79" fmla="*/ 3769000 h 6753884"/>
              <a:gd name="connsiteX80" fmla="*/ 1475933 w 6847888"/>
              <a:gd name="connsiteY80" fmla="*/ 3821210 h 6753884"/>
              <a:gd name="connsiteX81" fmla="*/ 773301 w 6847888"/>
              <a:gd name="connsiteY81" fmla="*/ 4138496 h 6753884"/>
              <a:gd name="connsiteX82" fmla="*/ 10449 w 6847888"/>
              <a:gd name="connsiteY82" fmla="*/ 4282644 h 6753884"/>
              <a:gd name="connsiteX83" fmla="*/ 698113 w 6847888"/>
              <a:gd name="connsiteY83" fmla="*/ 3885768 h 6753884"/>
              <a:gd name="connsiteX84" fmla="*/ 1569689 w 6847888"/>
              <a:gd name="connsiteY84" fmla="*/ 3693508 h 6753884"/>
              <a:gd name="connsiteX85" fmla="*/ 1871212 w 6847888"/>
              <a:gd name="connsiteY85" fmla="*/ 3598260 h 6753884"/>
              <a:gd name="connsiteX86" fmla="*/ 2129231 w 6847888"/>
              <a:gd name="connsiteY86" fmla="*/ 3361198 h 6753884"/>
              <a:gd name="connsiteX87" fmla="*/ 1946218 w 6847888"/>
              <a:gd name="connsiteY87" fmla="*/ 3168586 h 6753884"/>
              <a:gd name="connsiteX88" fmla="*/ 1078525 w 6847888"/>
              <a:gd name="connsiteY88" fmla="*/ 3261717 h 6753884"/>
              <a:gd name="connsiteX89" fmla="*/ 355264 w 6847888"/>
              <a:gd name="connsiteY89" fmla="*/ 3077920 h 6753884"/>
              <a:gd name="connsiteX90" fmla="*/ 1270418 w 6847888"/>
              <a:gd name="connsiteY90" fmla="*/ 3019717 h 6753884"/>
              <a:gd name="connsiteX91" fmla="*/ 1876462 w 6847888"/>
              <a:gd name="connsiteY91" fmla="*/ 2963274 h 6753884"/>
              <a:gd name="connsiteX92" fmla="*/ 2046289 w 6847888"/>
              <a:gd name="connsiteY92" fmla="*/ 2552361 h 6753884"/>
              <a:gd name="connsiteX93" fmla="*/ 1608020 w 6847888"/>
              <a:gd name="connsiteY93" fmla="*/ 2243943 h 6753884"/>
              <a:gd name="connsiteX94" fmla="*/ 884360 w 6847888"/>
              <a:gd name="connsiteY94" fmla="*/ 1671796 h 6753884"/>
              <a:gd name="connsiteX95" fmla="*/ 1677807 w 6847888"/>
              <a:gd name="connsiteY95" fmla="*/ 2125859 h 6753884"/>
              <a:gd name="connsiteX96" fmla="*/ 2480999 w 6847888"/>
              <a:gd name="connsiteY96" fmla="*/ 2291025 h 6753884"/>
              <a:gd name="connsiteX97" fmla="*/ 2789337 w 6847888"/>
              <a:gd name="connsiteY97" fmla="*/ 1973660 h 6753884"/>
              <a:gd name="connsiteX98" fmla="*/ 2605228 w 6847888"/>
              <a:gd name="connsiteY98" fmla="*/ 1554212 h 6753884"/>
              <a:gd name="connsiteX99" fmla="*/ 1886011 w 6847888"/>
              <a:gd name="connsiteY99" fmla="*/ 841920 h 6753884"/>
              <a:gd name="connsiteX100" fmla="*/ 2701797 w 6847888"/>
              <a:gd name="connsiteY100" fmla="*/ 1488981 h 6753884"/>
              <a:gd name="connsiteX101" fmla="*/ 3003046 w 6847888"/>
              <a:gd name="connsiteY101" fmla="*/ 1694006 h 6753884"/>
              <a:gd name="connsiteX102" fmla="*/ 3172858 w 6847888"/>
              <a:gd name="connsiteY102" fmla="*/ 1616116 h 6753884"/>
              <a:gd name="connsiteX103" fmla="*/ 3170310 w 6847888"/>
              <a:gd name="connsiteY103" fmla="*/ 1323597 h 6753884"/>
              <a:gd name="connsiteX104" fmla="*/ 2928026 w 6847888"/>
              <a:gd name="connsiteY104" fmla="*/ 677624 h 6753884"/>
              <a:gd name="connsiteX105" fmla="*/ 3225507 w 6847888"/>
              <a:gd name="connsiteY105" fmla="*/ 1291714 h 6753884"/>
              <a:gd name="connsiteX106" fmla="*/ 3426679 w 6847888"/>
              <a:gd name="connsiteY106" fmla="*/ 1486720 h 6753884"/>
              <a:gd name="connsiteX107" fmla="*/ 3527334 w 6847888"/>
              <a:gd name="connsiteY107" fmla="*/ 1399091 h 6753884"/>
              <a:gd name="connsiteX108" fmla="*/ 3537085 w 6847888"/>
              <a:gd name="connsiteY108" fmla="*/ 1104881 h 6753884"/>
              <a:gd name="connsiteX109" fmla="*/ 3372073 w 6847888"/>
              <a:gd name="connsiteY109" fmla="*/ 293510 h 6753884"/>
              <a:gd name="connsiteX110" fmla="*/ 3704348 w 6847888"/>
              <a:gd name="connsiteY110" fmla="*/ 5 h 6753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6847888" h="6753884">
                <a:moveTo>
                  <a:pt x="3704348" y="5"/>
                </a:moveTo>
                <a:cubicBezTo>
                  <a:pt x="3810646" y="-809"/>
                  <a:pt x="4026723" y="117124"/>
                  <a:pt x="4005720" y="361947"/>
                </a:cubicBezTo>
                <a:cubicBezTo>
                  <a:pt x="3986743" y="580216"/>
                  <a:pt x="3787229" y="901450"/>
                  <a:pt x="3756101" y="1075954"/>
                </a:cubicBezTo>
                <a:cubicBezTo>
                  <a:pt x="3742751" y="1176844"/>
                  <a:pt x="3745600" y="1330654"/>
                  <a:pt x="3808606" y="1408969"/>
                </a:cubicBezTo>
                <a:cubicBezTo>
                  <a:pt x="3880610" y="1486578"/>
                  <a:pt x="4030324" y="1512685"/>
                  <a:pt x="4102330" y="1405443"/>
                </a:cubicBezTo>
                <a:cubicBezTo>
                  <a:pt x="4185586" y="1287617"/>
                  <a:pt x="4206888" y="1092324"/>
                  <a:pt x="4189935" y="955591"/>
                </a:cubicBezTo>
                <a:cubicBezTo>
                  <a:pt x="4179856" y="789440"/>
                  <a:pt x="4293168" y="715308"/>
                  <a:pt x="4386903" y="729816"/>
                </a:cubicBezTo>
                <a:cubicBezTo>
                  <a:pt x="4480638" y="744325"/>
                  <a:pt x="4529242" y="877503"/>
                  <a:pt x="4462508" y="1003700"/>
                </a:cubicBezTo>
                <a:cubicBezTo>
                  <a:pt x="4392324" y="1120160"/>
                  <a:pt x="4279766" y="1338885"/>
                  <a:pt x="4290141" y="1451300"/>
                </a:cubicBezTo>
                <a:cubicBezTo>
                  <a:pt x="4288366" y="1524678"/>
                  <a:pt x="4391924" y="1561977"/>
                  <a:pt x="4479906" y="1558119"/>
                </a:cubicBezTo>
                <a:cubicBezTo>
                  <a:pt x="4599916" y="1551769"/>
                  <a:pt x="4630666" y="1394858"/>
                  <a:pt x="4652418" y="1291849"/>
                </a:cubicBezTo>
                <a:cubicBezTo>
                  <a:pt x="4692172" y="1095709"/>
                  <a:pt x="4755176" y="909446"/>
                  <a:pt x="4765676" y="714012"/>
                </a:cubicBezTo>
                <a:cubicBezTo>
                  <a:pt x="4790178" y="564532"/>
                  <a:pt x="4759676" y="492802"/>
                  <a:pt x="4799428" y="394967"/>
                </a:cubicBezTo>
                <a:cubicBezTo>
                  <a:pt x="4841432" y="238337"/>
                  <a:pt x="4931439" y="146757"/>
                  <a:pt x="5004194" y="127002"/>
                </a:cubicBezTo>
                <a:cubicBezTo>
                  <a:pt x="5150010" y="75499"/>
                  <a:pt x="5211817" y="169191"/>
                  <a:pt x="5239118" y="192050"/>
                </a:cubicBezTo>
                <a:cubicBezTo>
                  <a:pt x="5299674" y="250846"/>
                  <a:pt x="5296994" y="393292"/>
                  <a:pt x="5208812" y="577136"/>
                </a:cubicBezTo>
                <a:cubicBezTo>
                  <a:pt x="5067800" y="821536"/>
                  <a:pt x="4525658" y="1443540"/>
                  <a:pt x="4785928" y="1648852"/>
                </a:cubicBezTo>
                <a:cubicBezTo>
                  <a:pt x="4920938" y="1725051"/>
                  <a:pt x="5009743" y="1637420"/>
                  <a:pt x="5084152" y="1573924"/>
                </a:cubicBezTo>
                <a:cubicBezTo>
                  <a:pt x="5127654" y="1540058"/>
                  <a:pt x="5352230" y="1344488"/>
                  <a:pt x="5454388" y="1220876"/>
                </a:cubicBezTo>
                <a:cubicBezTo>
                  <a:pt x="5595400" y="1069185"/>
                  <a:pt x="5664252" y="970828"/>
                  <a:pt x="5820412" y="791621"/>
                </a:cubicBezTo>
                <a:cubicBezTo>
                  <a:pt x="5968922" y="636402"/>
                  <a:pt x="6229786" y="490356"/>
                  <a:pt x="6488554" y="699901"/>
                </a:cubicBezTo>
                <a:cubicBezTo>
                  <a:pt x="6742073" y="1018099"/>
                  <a:pt x="6400803" y="1304555"/>
                  <a:pt x="6192287" y="1353942"/>
                </a:cubicBezTo>
                <a:cubicBezTo>
                  <a:pt x="5889261" y="1436635"/>
                  <a:pt x="5698873" y="1491549"/>
                  <a:pt x="5480803" y="1591998"/>
                </a:cubicBezTo>
                <a:cubicBezTo>
                  <a:pt x="5253910" y="1696510"/>
                  <a:pt x="4931590" y="1809017"/>
                  <a:pt x="4996546" y="2136796"/>
                </a:cubicBezTo>
                <a:cubicBezTo>
                  <a:pt x="5046203" y="2240795"/>
                  <a:pt x="5220216" y="2280734"/>
                  <a:pt x="5316970" y="2261685"/>
                </a:cubicBezTo>
                <a:cubicBezTo>
                  <a:pt x="5465506" y="2226691"/>
                  <a:pt x="5685666" y="2149966"/>
                  <a:pt x="5832552" y="2059893"/>
                </a:cubicBezTo>
                <a:cubicBezTo>
                  <a:pt x="5944310" y="1983412"/>
                  <a:pt x="6085200" y="1766699"/>
                  <a:pt x="6198284" y="1721240"/>
                </a:cubicBezTo>
                <a:cubicBezTo>
                  <a:pt x="6311367" y="1675781"/>
                  <a:pt x="6409799" y="1653087"/>
                  <a:pt x="6511057" y="1787139"/>
                </a:cubicBezTo>
                <a:cubicBezTo>
                  <a:pt x="6586814" y="1937277"/>
                  <a:pt x="6450153" y="2050727"/>
                  <a:pt x="6338392" y="2109428"/>
                </a:cubicBezTo>
                <a:cubicBezTo>
                  <a:pt x="6216682" y="2164201"/>
                  <a:pt x="6007516" y="2152934"/>
                  <a:pt x="5894660" y="2187178"/>
                </a:cubicBezTo>
                <a:cubicBezTo>
                  <a:pt x="5781804" y="2221422"/>
                  <a:pt x="5522488" y="2346487"/>
                  <a:pt x="5350720" y="2509611"/>
                </a:cubicBezTo>
                <a:cubicBezTo>
                  <a:pt x="5241060" y="2619816"/>
                  <a:pt x="5275712" y="2737504"/>
                  <a:pt x="5337966" y="2841924"/>
                </a:cubicBezTo>
                <a:cubicBezTo>
                  <a:pt x="5400220" y="2946343"/>
                  <a:pt x="5592838" y="2982464"/>
                  <a:pt x="5722747" y="2939991"/>
                </a:cubicBezTo>
                <a:cubicBezTo>
                  <a:pt x="5947168" y="2871978"/>
                  <a:pt x="6241035" y="2686984"/>
                  <a:pt x="6365545" y="2659891"/>
                </a:cubicBezTo>
                <a:cubicBezTo>
                  <a:pt x="6512556" y="2630965"/>
                  <a:pt x="6751074" y="2582282"/>
                  <a:pt x="6772825" y="2757962"/>
                </a:cubicBezTo>
                <a:cubicBezTo>
                  <a:pt x="6792326" y="2934346"/>
                  <a:pt x="6647566" y="3011956"/>
                  <a:pt x="6450302" y="3041588"/>
                </a:cubicBezTo>
                <a:cubicBezTo>
                  <a:pt x="6314542" y="3061344"/>
                  <a:pt x="6067777" y="3008996"/>
                  <a:pt x="5794002" y="3061344"/>
                </a:cubicBezTo>
                <a:cubicBezTo>
                  <a:pt x="5694092" y="3093797"/>
                  <a:pt x="5565984" y="3135708"/>
                  <a:pt x="5566884" y="3295578"/>
                </a:cubicBezTo>
                <a:cubicBezTo>
                  <a:pt x="5584136" y="3394602"/>
                  <a:pt x="5764046" y="3461148"/>
                  <a:pt x="5924786" y="3470206"/>
                </a:cubicBezTo>
                <a:cubicBezTo>
                  <a:pt x="6241250" y="3470455"/>
                  <a:pt x="6675030" y="3353870"/>
                  <a:pt x="6646448" y="3568310"/>
                </a:cubicBezTo>
                <a:cubicBezTo>
                  <a:pt x="6606736" y="3806610"/>
                  <a:pt x="6208178" y="3558109"/>
                  <a:pt x="5957990" y="3543273"/>
                </a:cubicBezTo>
                <a:cubicBezTo>
                  <a:pt x="5890802" y="3537398"/>
                  <a:pt x="5745062" y="3544992"/>
                  <a:pt x="5679994" y="3559455"/>
                </a:cubicBezTo>
                <a:cubicBezTo>
                  <a:pt x="5453044" y="3598970"/>
                  <a:pt x="5291757" y="3892894"/>
                  <a:pt x="5639035" y="4035837"/>
                </a:cubicBezTo>
                <a:cubicBezTo>
                  <a:pt x="5961740" y="4167682"/>
                  <a:pt x="6953080" y="3913801"/>
                  <a:pt x="6838762" y="4397663"/>
                </a:cubicBezTo>
                <a:cubicBezTo>
                  <a:pt x="6705978" y="4839592"/>
                  <a:pt x="6223310" y="4344608"/>
                  <a:pt x="5833001" y="4238897"/>
                </a:cubicBezTo>
                <a:cubicBezTo>
                  <a:pt x="5646234" y="4186402"/>
                  <a:pt x="5306312" y="4159727"/>
                  <a:pt x="5215709" y="4274451"/>
                </a:cubicBezTo>
                <a:cubicBezTo>
                  <a:pt x="5163956" y="4333010"/>
                  <a:pt x="5115501" y="4416966"/>
                  <a:pt x="5136502" y="4515036"/>
                </a:cubicBezTo>
                <a:cubicBezTo>
                  <a:pt x="5159005" y="4603405"/>
                  <a:pt x="5300256" y="4745093"/>
                  <a:pt x="5480660" y="4848320"/>
                </a:cubicBezTo>
                <a:cubicBezTo>
                  <a:pt x="5689832" y="4949866"/>
                  <a:pt x="6354463" y="5164998"/>
                  <a:pt x="6101276" y="5412584"/>
                </a:cubicBezTo>
                <a:cubicBezTo>
                  <a:pt x="5865496" y="5624531"/>
                  <a:pt x="5484828" y="5051110"/>
                  <a:pt x="5335310" y="4941769"/>
                </a:cubicBezTo>
                <a:cubicBezTo>
                  <a:pt x="5119438" y="4860879"/>
                  <a:pt x="4989844" y="4856833"/>
                  <a:pt x="4887530" y="4918188"/>
                </a:cubicBezTo>
                <a:cubicBezTo>
                  <a:pt x="4794522" y="5004970"/>
                  <a:pt x="4697526" y="5071784"/>
                  <a:pt x="4721424" y="5309901"/>
                </a:cubicBezTo>
                <a:cubicBezTo>
                  <a:pt x="4755926" y="5583650"/>
                  <a:pt x="4727188" y="5504030"/>
                  <a:pt x="4794693" y="5776368"/>
                </a:cubicBezTo>
                <a:cubicBezTo>
                  <a:pt x="4904951" y="6155243"/>
                  <a:pt x="5127484" y="6709559"/>
                  <a:pt x="4843214" y="6753302"/>
                </a:cubicBezTo>
                <a:cubicBezTo>
                  <a:pt x="4588196" y="6769530"/>
                  <a:pt x="4579617" y="6445041"/>
                  <a:pt x="4621620" y="6003373"/>
                </a:cubicBezTo>
                <a:cubicBezTo>
                  <a:pt x="4647170" y="5698890"/>
                  <a:pt x="4617916" y="5550657"/>
                  <a:pt x="4542910" y="5278318"/>
                </a:cubicBezTo>
                <a:cubicBezTo>
                  <a:pt x="4468702" y="5079954"/>
                  <a:pt x="4391774" y="4988312"/>
                  <a:pt x="4284891" y="4931956"/>
                </a:cubicBezTo>
                <a:cubicBezTo>
                  <a:pt x="4178008" y="4875601"/>
                  <a:pt x="4014121" y="4892209"/>
                  <a:pt x="3901613" y="4940185"/>
                </a:cubicBezTo>
                <a:cubicBezTo>
                  <a:pt x="3743350" y="5001568"/>
                  <a:pt x="3741100" y="5120815"/>
                  <a:pt x="3718599" y="5262629"/>
                </a:cubicBezTo>
                <a:cubicBezTo>
                  <a:pt x="3709598" y="5410793"/>
                  <a:pt x="3737350" y="5450302"/>
                  <a:pt x="3768102" y="5681014"/>
                </a:cubicBezTo>
                <a:cubicBezTo>
                  <a:pt x="3780853" y="5856693"/>
                  <a:pt x="3746350" y="6098694"/>
                  <a:pt x="3541585" y="6112805"/>
                </a:cubicBezTo>
                <a:cubicBezTo>
                  <a:pt x="3324820" y="6102222"/>
                  <a:pt x="3348072" y="5776967"/>
                  <a:pt x="3390074" y="5647148"/>
                </a:cubicBezTo>
                <a:cubicBezTo>
                  <a:pt x="3432077" y="5517329"/>
                  <a:pt x="3522084" y="5376221"/>
                  <a:pt x="3530334" y="5252751"/>
                </a:cubicBezTo>
                <a:cubicBezTo>
                  <a:pt x="3538585" y="5129281"/>
                  <a:pt x="3505583" y="4974063"/>
                  <a:pt x="3438078" y="4904921"/>
                </a:cubicBezTo>
                <a:cubicBezTo>
                  <a:pt x="3370573" y="4835777"/>
                  <a:pt x="3245314" y="4820961"/>
                  <a:pt x="3123805" y="4837894"/>
                </a:cubicBezTo>
                <a:cubicBezTo>
                  <a:pt x="2952042" y="4883754"/>
                  <a:pt x="2850034" y="5012867"/>
                  <a:pt x="2747277" y="5184314"/>
                </a:cubicBezTo>
                <a:cubicBezTo>
                  <a:pt x="2644519" y="5355760"/>
                  <a:pt x="2559763" y="5625982"/>
                  <a:pt x="2508759" y="5867983"/>
                </a:cubicBezTo>
                <a:cubicBezTo>
                  <a:pt x="2460755" y="6006268"/>
                  <a:pt x="2223738" y="6403487"/>
                  <a:pt x="1877212" y="6254619"/>
                </a:cubicBezTo>
                <a:cubicBezTo>
                  <a:pt x="1636444" y="6171364"/>
                  <a:pt x="1607193" y="5793900"/>
                  <a:pt x="1793956" y="5594938"/>
                </a:cubicBezTo>
                <a:cubicBezTo>
                  <a:pt x="2088728" y="5283090"/>
                  <a:pt x="2592015" y="5170203"/>
                  <a:pt x="2825282" y="4769457"/>
                </a:cubicBezTo>
                <a:cubicBezTo>
                  <a:pt x="2918289" y="4595893"/>
                  <a:pt x="2895788" y="4435736"/>
                  <a:pt x="2843283" y="4338371"/>
                </a:cubicBezTo>
                <a:cubicBezTo>
                  <a:pt x="2790780" y="4241007"/>
                  <a:pt x="2641519" y="4190208"/>
                  <a:pt x="2509509" y="4184563"/>
                </a:cubicBezTo>
                <a:cubicBezTo>
                  <a:pt x="2358748" y="4181741"/>
                  <a:pt x="2273241" y="4217018"/>
                  <a:pt x="2145732" y="4312267"/>
                </a:cubicBezTo>
                <a:cubicBezTo>
                  <a:pt x="2018222" y="4407514"/>
                  <a:pt x="1852461" y="4674914"/>
                  <a:pt x="1745953" y="4757462"/>
                </a:cubicBezTo>
                <a:cubicBezTo>
                  <a:pt x="1658196" y="4843537"/>
                  <a:pt x="1498434" y="4878110"/>
                  <a:pt x="1410678" y="4810378"/>
                </a:cubicBezTo>
                <a:cubicBezTo>
                  <a:pt x="1280168" y="4721480"/>
                  <a:pt x="1403177" y="4498529"/>
                  <a:pt x="1519436" y="4450552"/>
                </a:cubicBezTo>
                <a:cubicBezTo>
                  <a:pt x="1787955" y="4347544"/>
                  <a:pt x="2057226" y="4170453"/>
                  <a:pt x="2177235" y="4061094"/>
                </a:cubicBezTo>
                <a:cubicBezTo>
                  <a:pt x="2297244" y="3951736"/>
                  <a:pt x="2282993" y="3869892"/>
                  <a:pt x="2236489" y="3792989"/>
                </a:cubicBezTo>
                <a:cubicBezTo>
                  <a:pt x="2154732" y="3718907"/>
                  <a:pt x="2105229" y="3718202"/>
                  <a:pt x="1943218" y="3725256"/>
                </a:cubicBezTo>
                <a:cubicBezTo>
                  <a:pt x="1769954" y="3730901"/>
                  <a:pt x="1718201" y="3759123"/>
                  <a:pt x="1646195" y="3769000"/>
                </a:cubicBezTo>
                <a:cubicBezTo>
                  <a:pt x="1589191" y="3786639"/>
                  <a:pt x="1621415" y="3759627"/>
                  <a:pt x="1475933" y="3821210"/>
                </a:cubicBezTo>
                <a:cubicBezTo>
                  <a:pt x="1330451" y="3882794"/>
                  <a:pt x="996953" y="4018334"/>
                  <a:pt x="773301" y="4138496"/>
                </a:cubicBezTo>
                <a:cubicBezTo>
                  <a:pt x="529052" y="4269722"/>
                  <a:pt x="137210" y="4545329"/>
                  <a:pt x="10449" y="4282644"/>
                </a:cubicBezTo>
                <a:cubicBezTo>
                  <a:pt x="-71518" y="4012081"/>
                  <a:pt x="344836" y="3944329"/>
                  <a:pt x="698113" y="3885768"/>
                </a:cubicBezTo>
                <a:cubicBezTo>
                  <a:pt x="971883" y="3849080"/>
                  <a:pt x="1374172" y="3741426"/>
                  <a:pt x="1569689" y="3693508"/>
                </a:cubicBezTo>
                <a:cubicBezTo>
                  <a:pt x="1765206" y="3645589"/>
                  <a:pt x="1770704" y="3640592"/>
                  <a:pt x="1871212" y="3598260"/>
                </a:cubicBezTo>
                <a:cubicBezTo>
                  <a:pt x="1961969" y="3542522"/>
                  <a:pt x="2122480" y="3500189"/>
                  <a:pt x="2129231" y="3361198"/>
                </a:cubicBezTo>
                <a:cubicBezTo>
                  <a:pt x="2131481" y="3239845"/>
                  <a:pt x="2060976" y="3207391"/>
                  <a:pt x="1946218" y="3168586"/>
                </a:cubicBezTo>
                <a:cubicBezTo>
                  <a:pt x="1771100" y="3152007"/>
                  <a:pt x="1388950" y="3204399"/>
                  <a:pt x="1078525" y="3261717"/>
                </a:cubicBezTo>
                <a:cubicBezTo>
                  <a:pt x="768100" y="3319035"/>
                  <a:pt x="334262" y="3420107"/>
                  <a:pt x="355264" y="3077920"/>
                </a:cubicBezTo>
                <a:cubicBezTo>
                  <a:pt x="419768" y="2677879"/>
                  <a:pt x="878138" y="2975268"/>
                  <a:pt x="1270418" y="3019717"/>
                </a:cubicBezTo>
                <a:cubicBezTo>
                  <a:pt x="1492434" y="3054994"/>
                  <a:pt x="1726451" y="3053583"/>
                  <a:pt x="1876462" y="2963274"/>
                </a:cubicBezTo>
                <a:cubicBezTo>
                  <a:pt x="1971719" y="2866615"/>
                  <a:pt x="2091030" y="2672250"/>
                  <a:pt x="2046289" y="2552361"/>
                </a:cubicBezTo>
                <a:cubicBezTo>
                  <a:pt x="2001549" y="2432472"/>
                  <a:pt x="1608041" y="2243980"/>
                  <a:pt x="1608020" y="2243943"/>
                </a:cubicBezTo>
                <a:cubicBezTo>
                  <a:pt x="1296260" y="2073846"/>
                  <a:pt x="701803" y="1907011"/>
                  <a:pt x="884360" y="1671796"/>
                </a:cubicBezTo>
                <a:cubicBezTo>
                  <a:pt x="1089824" y="1412656"/>
                  <a:pt x="1481682" y="1994995"/>
                  <a:pt x="1677807" y="2125859"/>
                </a:cubicBezTo>
                <a:cubicBezTo>
                  <a:pt x="2056079" y="2339783"/>
                  <a:pt x="2295745" y="2316391"/>
                  <a:pt x="2480999" y="2291025"/>
                </a:cubicBezTo>
                <a:cubicBezTo>
                  <a:pt x="2666255" y="2265659"/>
                  <a:pt x="2767530" y="2105153"/>
                  <a:pt x="2789337" y="1973660"/>
                </a:cubicBezTo>
                <a:cubicBezTo>
                  <a:pt x="2809717" y="1860696"/>
                  <a:pt x="2713780" y="1633569"/>
                  <a:pt x="2605228" y="1554212"/>
                </a:cubicBezTo>
                <a:cubicBezTo>
                  <a:pt x="2304269" y="1292718"/>
                  <a:pt x="1625026" y="1082788"/>
                  <a:pt x="1886011" y="841920"/>
                </a:cubicBezTo>
                <a:cubicBezTo>
                  <a:pt x="2137837" y="626183"/>
                  <a:pt x="2414335" y="1222589"/>
                  <a:pt x="2701797" y="1488981"/>
                </a:cubicBezTo>
                <a:cubicBezTo>
                  <a:pt x="2883834" y="1636745"/>
                  <a:pt x="2924536" y="1672817"/>
                  <a:pt x="3003046" y="1694006"/>
                </a:cubicBezTo>
                <a:cubicBezTo>
                  <a:pt x="3081556" y="1715196"/>
                  <a:pt x="3144981" y="1677851"/>
                  <a:pt x="3172858" y="1616116"/>
                </a:cubicBezTo>
                <a:cubicBezTo>
                  <a:pt x="3200735" y="1554382"/>
                  <a:pt x="3211115" y="1480012"/>
                  <a:pt x="3170310" y="1323597"/>
                </a:cubicBezTo>
                <a:cubicBezTo>
                  <a:pt x="3129505" y="1167182"/>
                  <a:pt x="2599438" y="804735"/>
                  <a:pt x="2928026" y="677624"/>
                </a:cubicBezTo>
                <a:cubicBezTo>
                  <a:pt x="3190782" y="552811"/>
                  <a:pt x="3103292" y="1038951"/>
                  <a:pt x="3225507" y="1291714"/>
                </a:cubicBezTo>
                <a:cubicBezTo>
                  <a:pt x="3297966" y="1401632"/>
                  <a:pt x="3343420" y="1480087"/>
                  <a:pt x="3426679" y="1486720"/>
                </a:cubicBezTo>
                <a:cubicBezTo>
                  <a:pt x="3501136" y="1491635"/>
                  <a:pt x="3501457" y="1464354"/>
                  <a:pt x="3527334" y="1399091"/>
                </a:cubicBezTo>
                <a:cubicBezTo>
                  <a:pt x="3548336" y="1340531"/>
                  <a:pt x="3548336" y="1183196"/>
                  <a:pt x="3537085" y="1104881"/>
                </a:cubicBezTo>
                <a:cubicBezTo>
                  <a:pt x="3511208" y="920618"/>
                  <a:pt x="3344196" y="477655"/>
                  <a:pt x="3372073" y="293510"/>
                </a:cubicBezTo>
                <a:cubicBezTo>
                  <a:pt x="3412576" y="117124"/>
                  <a:pt x="3498677" y="1580"/>
                  <a:pt x="3704348" y="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22310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89478DC5-F7B1-4722-A7D4-1EAFA890CD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37014" y="0"/>
            <a:ext cx="7554989" cy="6858000"/>
          </a:xfrm>
          <a:custGeom>
            <a:avLst/>
            <a:gdLst>
              <a:gd name="connsiteX0" fmla="*/ 0 w 7554989"/>
              <a:gd name="connsiteY0" fmla="*/ 0 h 6858000"/>
              <a:gd name="connsiteX1" fmla="*/ 7554989 w 7554989"/>
              <a:gd name="connsiteY1" fmla="*/ 0 h 6858000"/>
              <a:gd name="connsiteX2" fmla="*/ 7554989 w 7554989"/>
              <a:gd name="connsiteY2" fmla="*/ 6858000 h 6858000"/>
              <a:gd name="connsiteX3" fmla="*/ 6857999 w 755498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4989" h="6858000">
                <a:moveTo>
                  <a:pt x="0" y="0"/>
                </a:moveTo>
                <a:lnTo>
                  <a:pt x="7554989" y="0"/>
                </a:lnTo>
                <a:lnTo>
                  <a:pt x="7554989" y="6858000"/>
                </a:lnTo>
                <a:lnTo>
                  <a:pt x="6857999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6610783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33289408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EBCD8F5-B952-4024-B2F0-53E21A9D48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E2BB9C2-E1D2-4E0C-BFE1-64849A73E12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3810183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51584" y="34314"/>
            <a:ext cx="9840416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69293936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sosceles Triangle 3"/>
          <p:cNvSpPr/>
          <p:nvPr userDrawn="1"/>
        </p:nvSpPr>
        <p:spPr>
          <a:xfrm rot="18846045">
            <a:off x="5577341" y="436851"/>
            <a:ext cx="5241411" cy="4518456"/>
          </a:xfrm>
          <a:prstGeom prst="triangle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440150" y="1787153"/>
            <a:ext cx="2688300" cy="3309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45042947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tIns="540000" anchor="t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4325962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3226166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548212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204507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204507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548212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891917" y="1569096"/>
            <a:ext cx="2438400" cy="23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860803" y="1569096"/>
            <a:ext cx="2438400" cy="230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8860803" y="4014812"/>
            <a:ext cx="2438400" cy="230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91917" y="4014812"/>
            <a:ext cx="2438400" cy="23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C04E2E11-A6E0-49CA-B50A-B4CE00AA51B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87C6EABD-F67F-49B4-A51B-E101FB5998F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2965891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D:\KBM-정애\014-Fullppt\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4032" y="1515445"/>
            <a:ext cx="4896544" cy="488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596834" y="1729352"/>
            <a:ext cx="4433516" cy="30983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1A1507E-95E7-4D48-BBB7-ECCACC931B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9D945A9-9C37-4202-A44A-216BEE4A5E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3101417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570574"/>
            <a:ext cx="2438400" cy="249627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2438400" y="4056444"/>
            <a:ext cx="2438400" cy="249627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24384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876800" y="1570574"/>
            <a:ext cx="2438400" cy="249627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7315200" y="4056444"/>
            <a:ext cx="2438400" cy="24962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8768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152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7536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9753600" y="1570574"/>
            <a:ext cx="2438400" cy="249627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BC411CE2-DDDA-4E92-AC47-8E2E7BFBD87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C17BD2BE-B5DC-44EE-ADF8-C3DB99AFA2C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7418162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6867238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Isosceles Triangle 9"/>
          <p:cNvSpPr/>
          <p:nvPr userDrawn="1"/>
        </p:nvSpPr>
        <p:spPr>
          <a:xfrm rot="10800000">
            <a:off x="-1" y="-1"/>
            <a:ext cx="12191999" cy="6857999"/>
          </a:xfrm>
          <a:prstGeom prst="triangle">
            <a:avLst>
              <a:gd name="adj" fmla="val 28960"/>
            </a:avLst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FADE6738-9B24-46DC-A806-C322EE3B9BD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" y="-8705"/>
            <a:ext cx="12191997" cy="6760463"/>
          </a:xfrm>
          <a:custGeom>
            <a:avLst/>
            <a:gdLst>
              <a:gd name="connsiteX0" fmla="*/ 0 w 9143998"/>
              <a:gd name="connsiteY0" fmla="*/ 0 h 5070347"/>
              <a:gd name="connsiteX1" fmla="*/ 9143998 w 9143998"/>
              <a:gd name="connsiteY1" fmla="*/ 0 h 5070347"/>
              <a:gd name="connsiteX2" fmla="*/ 7095742 w 9143998"/>
              <a:gd name="connsiteY2" fmla="*/ 5070347 h 507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3998" h="5070347">
                <a:moveTo>
                  <a:pt x="0" y="0"/>
                </a:moveTo>
                <a:lnTo>
                  <a:pt x="9143998" y="0"/>
                </a:lnTo>
                <a:lnTo>
                  <a:pt x="7095742" y="50703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62954497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708127" y="3452117"/>
            <a:ext cx="4619788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094478" y="1"/>
            <a:ext cx="3169873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19637667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/>
          <p:cNvSpPr/>
          <p:nvPr userDrawn="1"/>
        </p:nvSpPr>
        <p:spPr>
          <a:xfrm>
            <a:off x="720000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3" name="Frame 12"/>
          <p:cNvSpPr/>
          <p:nvPr userDrawn="1"/>
        </p:nvSpPr>
        <p:spPr>
          <a:xfrm>
            <a:off x="4368107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Frame 13"/>
          <p:cNvSpPr/>
          <p:nvPr userDrawn="1"/>
        </p:nvSpPr>
        <p:spPr>
          <a:xfrm>
            <a:off x="8016213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1004957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4072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301171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9CD0968B-C293-4E0A-879B-E1D7528644D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3404E90-4158-403D-A53D-4AECAC8931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1748172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2909" y="1892831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92909" y="333299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92909" y="477315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6068199" y="1892831"/>
            <a:ext cx="5424000" cy="134414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6068199" y="3332990"/>
            <a:ext cx="5424000" cy="13441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068199" y="4773150"/>
            <a:ext cx="5424000" cy="13441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235944" y="2012905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235944" y="3453064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6235944" y="4893223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D6FC884E-37FC-4F8B-B0AE-73C03E15622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578CCDF-B86D-478C-B990-CBB1FB8808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65920280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96819"/>
            <a:ext cx="12192000" cy="30723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6147" name="Picture 3" descr="D:\KBM-정애\014-Fullppt\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988" y="1468635"/>
            <a:ext cx="3257725" cy="4012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D:\KBM-정애\014-Fullppt\PNG이미지\핸드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9109" y="2751561"/>
            <a:ext cx="2455191" cy="2974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894960" y="1872791"/>
            <a:ext cx="2270565" cy="30207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352907" y="2874128"/>
            <a:ext cx="1370029" cy="21576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2A023F0-0472-4D05-8356-F4D9C9FB7B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F744C2FB-3B15-44C3-A8D1-15400687949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9829105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4847861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8196" name="Picture 4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8" y="1265465"/>
            <a:ext cx="8832981" cy="4492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91744" y="1846420"/>
            <a:ext cx="4224469" cy="31122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404315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50175991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333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2" name="Rounded Rectangle 11"/>
          <p:cNvSpPr/>
          <p:nvPr userDrawn="1"/>
        </p:nvSpPr>
        <p:spPr>
          <a:xfrm>
            <a:off x="472011" y="1508786"/>
            <a:ext cx="3799787" cy="4865561"/>
          </a:xfrm>
          <a:prstGeom prst="roundRect">
            <a:avLst>
              <a:gd name="adj" fmla="val 396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709243" y="1796667"/>
            <a:ext cx="144693" cy="4320631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Half Frame 15"/>
          <p:cNvSpPr/>
          <p:nvPr userDrawn="1"/>
        </p:nvSpPr>
        <p:spPr>
          <a:xfrm rot="5400000">
            <a:off x="3456857" y="1650935"/>
            <a:ext cx="669775" cy="669775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415580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1639911" y="1267846"/>
            <a:ext cx="10024708" cy="5137485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3" name="Group 2"/>
          <p:cNvGrpSpPr/>
          <p:nvPr userDrawn="1"/>
        </p:nvGrpSpPr>
        <p:grpSpPr>
          <a:xfrm>
            <a:off x="711" y="448675"/>
            <a:ext cx="3118959" cy="6244688"/>
            <a:chOff x="0" y="113767"/>
            <a:chExt cx="2339219" cy="4683516"/>
          </a:xfrm>
        </p:grpSpPr>
        <p:pic>
          <p:nvPicPr>
            <p:cNvPr id="4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84" y="113767"/>
              <a:ext cx="940763" cy="9310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2424" y="1044781"/>
              <a:ext cx="732759" cy="7070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2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685" y="158580"/>
              <a:ext cx="1180496" cy="11391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6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972" y="1510888"/>
              <a:ext cx="499452" cy="4819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7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2424" y="1992839"/>
              <a:ext cx="369083" cy="356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91147" y="656354"/>
              <a:ext cx="648072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936" y="1941171"/>
              <a:ext cx="648072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/>
            <a:stretch/>
          </p:blipFill>
          <p:spPr bwMode="auto">
            <a:xfrm>
              <a:off x="0" y="1086108"/>
              <a:ext cx="324036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987" y="4155926"/>
              <a:ext cx="648072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648930808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31086227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820921332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4" name="Rectangle 3"/>
          <p:cNvSpPr/>
          <p:nvPr userDrawn="1"/>
        </p:nvSpPr>
        <p:spPr>
          <a:xfrm>
            <a:off x="719403" y="1572287"/>
            <a:ext cx="2784309" cy="307234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4501919" y="1572287"/>
            <a:ext cx="2784309" cy="30723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284435" y="1572287"/>
            <a:ext cx="2784309" cy="307234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868330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7754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427178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02574630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12291" name="Picture 3" descr="D:\Fullppt\005-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40593" y="2551692"/>
            <a:ext cx="3429959" cy="4224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2" name="Picture 4" descr="D:\Fullppt\005-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34" y="2880577"/>
            <a:ext cx="3072341" cy="3720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463820" y="3043177"/>
            <a:ext cx="1759459" cy="27245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64872" y="3429001"/>
            <a:ext cx="3130861" cy="23359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6942441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8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9669" y="1988840"/>
            <a:ext cx="3744416" cy="4534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49949" y="2173037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66979985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648000" anchor="ctr"/>
          <a:lstStyle>
            <a:lvl1pPr marL="0" indent="0" algn="l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309662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-1891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35197843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2767888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173991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2028911"/>
            <a:ext cx="12192000" cy="280017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4828032"/>
            <a:ext cx="6096000" cy="20299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6096000" y="0"/>
            <a:ext cx="6096000" cy="202996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3310937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35360" y="270401"/>
            <a:ext cx="4079776" cy="41284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93079" y="27040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493079" y="2382860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5361" y="449487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2334757" y="4494871"/>
            <a:ext cx="4032448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123789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1837553629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Rounded Rectangle 10"/>
          <p:cNvSpPr/>
          <p:nvPr userDrawn="1"/>
        </p:nvSpPr>
        <p:spPr>
          <a:xfrm>
            <a:off x="472011" y="1508786"/>
            <a:ext cx="3799787" cy="4865561"/>
          </a:xfrm>
          <a:prstGeom prst="roundRect">
            <a:avLst>
              <a:gd name="adj" fmla="val 396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ounded Rectangle 16"/>
          <p:cNvSpPr/>
          <p:nvPr userDrawn="1"/>
        </p:nvSpPr>
        <p:spPr>
          <a:xfrm>
            <a:off x="709243" y="1796667"/>
            <a:ext cx="144693" cy="4320631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8" name="Half Frame 17"/>
          <p:cNvSpPr/>
          <p:nvPr userDrawn="1"/>
        </p:nvSpPr>
        <p:spPr>
          <a:xfrm rot="5400000">
            <a:off x="3456857" y="1650935"/>
            <a:ext cx="669775" cy="669775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2262492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49407800"/>
      </p:ext>
    </p:extLst>
  </p:cSld>
  <p:clrMapOvr>
    <a:masterClrMapping/>
  </p:clrMapOvr>
  <p:transition advClick="0"/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02987455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C94C0C1-C105-49A1-80F4-B360522907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13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6DD40-BA8F-48B7-B4C2-E0FFD7A6DDF0}"/>
              </a:ext>
            </a:extLst>
          </p:cNvPr>
          <p:cNvSpPr/>
          <p:nvPr userDrawn="1"/>
        </p:nvSpPr>
        <p:spPr>
          <a:xfrm>
            <a:off x="2632663" y="2468896"/>
            <a:ext cx="1728000" cy="2208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5D593A7-43B0-47D1-BF3D-9A8F79CC45B8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6219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650C69-C1B1-41C4-952A-9DD539724917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C58B34E-2F81-4D5C-89F7-95C6B8D6BEC2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FDA304-E7F5-4248-A1F4-6228DE43CE90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B7B164-60D4-4671-9B7F-E8A87D9422BD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2BCB82-A7CE-4D45-ABD4-76E3185AE53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8DAB93-956F-4747-9938-C756572C501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603F8D-B8F3-4CDB-B681-6B1551D1C8EF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066AE3-F712-40FC-B722-F9C1710A9D45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F8B134-52BD-40DA-9E7B-CC3927AF3546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9409340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71BC114-F2C7-4604-9852-F32BC9BE689D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0925113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C8B0BB98-FC2A-4DB1-901A-638896D64A6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21568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8E8101D-6ADB-4F0A-84F5-66141FAE637D}"/>
              </a:ext>
            </a:extLst>
          </p:cNvPr>
          <p:cNvGrpSpPr/>
          <p:nvPr userDrawn="1"/>
        </p:nvGrpSpPr>
        <p:grpSpPr>
          <a:xfrm>
            <a:off x="10520822" y="5638800"/>
            <a:ext cx="1471154" cy="1132150"/>
            <a:chOff x="-707925" y="3668339"/>
            <a:chExt cx="3880686" cy="2986443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ED80D3C-B01A-4944-AB73-25EB125B29B7}"/>
                </a:ext>
              </a:extLst>
            </p:cNvPr>
            <p:cNvSpPr/>
            <p:nvPr userDrawn="1"/>
          </p:nvSpPr>
          <p:spPr>
            <a:xfrm>
              <a:off x="445029" y="4915650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2 w 4643235"/>
                <a:gd name="connsiteY12" fmla="*/ 154774 h 2765218"/>
                <a:gd name="connsiteX13" fmla="*/ 3557306 w 4643235"/>
                <a:gd name="connsiteY13" fmla="*/ 91958 h 2765218"/>
                <a:gd name="connsiteX14" fmla="*/ 3531403 w 4643235"/>
                <a:gd name="connsiteY14" fmla="*/ 50512 h 2765218"/>
                <a:gd name="connsiteX15" fmla="*/ 3445920 w 4643235"/>
                <a:gd name="connsiteY15" fmla="*/ 21370 h 2765218"/>
                <a:gd name="connsiteX16" fmla="*/ 3301507 w 4643235"/>
                <a:gd name="connsiteY16" fmla="*/ 0 h 2765218"/>
                <a:gd name="connsiteX17" fmla="*/ 3140905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0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19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6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8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5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5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8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8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0"/>
                    <a:pt x="4352549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7" y="299187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2" y="154774"/>
                  </a:cubicBezTo>
                  <a:cubicBezTo>
                    <a:pt x="3557954" y="134051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3" y="50512"/>
                  </a:cubicBezTo>
                  <a:cubicBezTo>
                    <a:pt x="3504852" y="36265"/>
                    <a:pt x="3475062" y="28494"/>
                    <a:pt x="3445920" y="21370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5" y="0"/>
                  </a:cubicBezTo>
                  <a:cubicBezTo>
                    <a:pt x="3131191" y="7124"/>
                    <a:pt x="3120182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0" y="195573"/>
                    <a:pt x="2707665" y="221476"/>
                    <a:pt x="2620240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19" y="251913"/>
                  </a:cubicBezTo>
                  <a:cubicBezTo>
                    <a:pt x="2165631" y="258389"/>
                    <a:pt x="2123537" y="267455"/>
                    <a:pt x="2084034" y="287531"/>
                  </a:cubicBezTo>
                  <a:cubicBezTo>
                    <a:pt x="2063959" y="297892"/>
                    <a:pt x="2047769" y="311492"/>
                    <a:pt x="2059426" y="337396"/>
                  </a:cubicBezTo>
                  <a:cubicBezTo>
                    <a:pt x="2047121" y="364594"/>
                    <a:pt x="2058131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8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0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7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5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5"/>
                  </a:cubicBezTo>
                  <a:cubicBezTo>
                    <a:pt x="2025" y="1437654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2"/>
                    <a:pt x="659332" y="2493229"/>
                    <a:pt x="973414" y="2620158"/>
                  </a:cubicBezTo>
                  <a:cubicBezTo>
                    <a:pt x="1090628" y="2667432"/>
                    <a:pt x="1207842" y="2714059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7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7" y="2321617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4" y="2263982"/>
                    <a:pt x="2952455" y="2261392"/>
                    <a:pt x="2956988" y="2259449"/>
                  </a:cubicBezTo>
                  <a:cubicBezTo>
                    <a:pt x="3145438" y="2199870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1"/>
                    <a:pt x="4648499" y="1716767"/>
                    <a:pt x="4648499" y="1692158"/>
                  </a:cubicBezTo>
                  <a:cubicBezTo>
                    <a:pt x="4645909" y="1571058"/>
                    <a:pt x="4647204" y="1449959"/>
                    <a:pt x="4647204" y="1328211"/>
                  </a:cubicBezTo>
                  <a:close/>
                </a:path>
              </a:pathLst>
            </a:custGeom>
            <a:solidFill>
              <a:schemeClr val="accent4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3F3DBB5-B2C7-41CE-A9B3-0FA946F10ECD}"/>
                </a:ext>
              </a:extLst>
            </p:cNvPr>
            <p:cNvSpPr/>
            <p:nvPr userDrawn="1"/>
          </p:nvSpPr>
          <p:spPr>
            <a:xfrm>
              <a:off x="444406" y="4965580"/>
              <a:ext cx="2032824" cy="1286008"/>
            </a:xfrm>
            <a:custGeom>
              <a:avLst/>
              <a:gdLst>
                <a:gd name="connsiteX0" fmla="*/ 847598 w 2032824"/>
                <a:gd name="connsiteY0" fmla="*/ 490873 h 1286008"/>
                <a:gd name="connsiteX1" fmla="*/ 847598 w 2032824"/>
                <a:gd name="connsiteY1" fmla="*/ 549229 h 1286008"/>
                <a:gd name="connsiteX2" fmla="*/ 847911 w 2032824"/>
                <a:gd name="connsiteY2" fmla="*/ 578875 h 1286008"/>
                <a:gd name="connsiteX3" fmla="*/ 817640 w 2032824"/>
                <a:gd name="connsiteY3" fmla="*/ 624436 h 1286008"/>
                <a:gd name="connsiteX4" fmla="*/ 711852 w 2032824"/>
                <a:gd name="connsiteY4" fmla="*/ 648152 h 1286008"/>
                <a:gd name="connsiteX5" fmla="*/ 588275 w 2032824"/>
                <a:gd name="connsiteY5" fmla="*/ 639727 h 1286008"/>
                <a:gd name="connsiteX6" fmla="*/ 529919 w 2032824"/>
                <a:gd name="connsiteY6" fmla="*/ 616634 h 1286008"/>
                <a:gd name="connsiteX7" fmla="*/ 522430 w 2032824"/>
                <a:gd name="connsiteY7" fmla="*/ 602903 h 1286008"/>
                <a:gd name="connsiteX8" fmla="*/ 522430 w 2032824"/>
                <a:gd name="connsiteY8" fmla="*/ 493994 h 1286008"/>
                <a:gd name="connsiteX9" fmla="*/ 847598 w 2032824"/>
                <a:gd name="connsiteY9" fmla="*/ 490873 h 1286008"/>
                <a:gd name="connsiteX10" fmla="*/ 6905 w 2032824"/>
                <a:gd name="connsiteY10" fmla="*/ 455923 h 1286008"/>
                <a:gd name="connsiteX11" fmla="*/ 10961 w 2032824"/>
                <a:gd name="connsiteY11" fmla="*/ 463724 h 1286008"/>
                <a:gd name="connsiteX12" fmla="*/ 157318 w 2032824"/>
                <a:gd name="connsiteY12" fmla="*/ 523640 h 1286008"/>
                <a:gd name="connsiteX13" fmla="*/ 497778 w 2032824"/>
                <a:gd name="connsiteY13" fmla="*/ 663444 h 1286008"/>
                <a:gd name="connsiteX14" fmla="*/ 628844 w 2032824"/>
                <a:gd name="connsiteY14" fmla="*/ 716807 h 1286008"/>
                <a:gd name="connsiteX15" fmla="*/ 641638 w 2032824"/>
                <a:gd name="connsiteY15" fmla="*/ 734282 h 1286008"/>
                <a:gd name="connsiteX16" fmla="*/ 641327 w 2032824"/>
                <a:gd name="connsiteY16" fmla="*/ 1272589 h 1286008"/>
                <a:gd name="connsiteX17" fmla="*/ 638518 w 2032824"/>
                <a:gd name="connsiteY17" fmla="*/ 1286008 h 1286008"/>
                <a:gd name="connsiteX18" fmla="*/ 469069 w 2032824"/>
                <a:gd name="connsiteY18" fmla="*/ 1218290 h 1286008"/>
                <a:gd name="connsiteX19" fmla="*/ 15018 w 2032824"/>
                <a:gd name="connsiteY19" fmla="*/ 1035110 h 1286008"/>
                <a:gd name="connsiteX20" fmla="*/ 663 w 2032824"/>
                <a:gd name="connsiteY20" fmla="*/ 1013889 h 1286008"/>
                <a:gd name="connsiteX21" fmla="*/ 1287 w 2032824"/>
                <a:gd name="connsiteY21" fmla="*/ 465596 h 1286008"/>
                <a:gd name="connsiteX22" fmla="*/ 6905 w 2032824"/>
                <a:gd name="connsiteY22" fmla="*/ 455923 h 1286008"/>
                <a:gd name="connsiteX23" fmla="*/ 1253279 w 2032824"/>
                <a:gd name="connsiteY23" fmla="*/ 374786 h 1286008"/>
                <a:gd name="connsiteX24" fmla="*/ 1253279 w 2032824"/>
                <a:gd name="connsiteY24" fmla="*/ 481512 h 1286008"/>
                <a:gd name="connsiteX25" fmla="*/ 1242980 w 2032824"/>
                <a:gd name="connsiteY25" fmla="*/ 495242 h 1286008"/>
                <a:gd name="connsiteX26" fmla="*/ 1157788 w 2032824"/>
                <a:gd name="connsiteY26" fmla="*/ 525512 h 1286008"/>
                <a:gd name="connsiteX27" fmla="*/ 990835 w 2032824"/>
                <a:gd name="connsiteY27" fmla="*/ 520519 h 1286008"/>
                <a:gd name="connsiteX28" fmla="*/ 934352 w 2032824"/>
                <a:gd name="connsiteY28" fmla="*/ 496490 h 1286008"/>
                <a:gd name="connsiteX29" fmla="*/ 927798 w 2032824"/>
                <a:gd name="connsiteY29" fmla="*/ 483696 h 1286008"/>
                <a:gd name="connsiteX30" fmla="*/ 927798 w 2032824"/>
                <a:gd name="connsiteY30" fmla="*/ 385709 h 1286008"/>
                <a:gd name="connsiteX31" fmla="*/ 935600 w 2032824"/>
                <a:gd name="connsiteY31" fmla="*/ 378531 h 1286008"/>
                <a:gd name="connsiteX32" fmla="*/ 1014864 w 2032824"/>
                <a:gd name="connsiteY32" fmla="*/ 401624 h 1286008"/>
                <a:gd name="connsiteX33" fmla="*/ 1094127 w 2032824"/>
                <a:gd name="connsiteY33" fmla="*/ 406616 h 1286008"/>
                <a:gd name="connsiteX34" fmla="*/ 1230498 w 2032824"/>
                <a:gd name="connsiteY34" fmla="*/ 386957 h 1286008"/>
                <a:gd name="connsiteX35" fmla="*/ 1253279 w 2032824"/>
                <a:gd name="connsiteY35" fmla="*/ 374786 h 1286008"/>
                <a:gd name="connsiteX36" fmla="*/ 517438 w 2032824"/>
                <a:gd name="connsiteY36" fmla="*/ 344828 h 1286008"/>
                <a:gd name="connsiteX37" fmla="*/ 517438 w 2032824"/>
                <a:gd name="connsiteY37" fmla="*/ 420035 h 1286008"/>
                <a:gd name="connsiteX38" fmla="*/ 517438 w 2032824"/>
                <a:gd name="connsiteY38" fmla="*/ 434078 h 1286008"/>
                <a:gd name="connsiteX39" fmla="*/ 489040 w 2032824"/>
                <a:gd name="connsiteY39" fmla="*/ 477767 h 1286008"/>
                <a:gd name="connsiteX40" fmla="*/ 377010 w 2032824"/>
                <a:gd name="connsiteY40" fmla="*/ 502420 h 1286008"/>
                <a:gd name="connsiteX41" fmla="*/ 242199 w 2032824"/>
                <a:gd name="connsiteY41" fmla="*/ 489937 h 1286008"/>
                <a:gd name="connsiteX42" fmla="*/ 234710 w 2032824"/>
                <a:gd name="connsiteY42" fmla="*/ 487753 h 1286008"/>
                <a:gd name="connsiteX43" fmla="*/ 191645 w 2032824"/>
                <a:gd name="connsiteY43" fmla="*/ 425964 h 1286008"/>
                <a:gd name="connsiteX44" fmla="*/ 191333 w 2032824"/>
                <a:gd name="connsiteY44" fmla="*/ 401624 h 1286008"/>
                <a:gd name="connsiteX45" fmla="*/ 191645 w 2032824"/>
                <a:gd name="connsiteY45" fmla="*/ 359495 h 1286008"/>
                <a:gd name="connsiteX46" fmla="*/ 194454 w 2032824"/>
                <a:gd name="connsiteY46" fmla="*/ 347637 h 1286008"/>
                <a:gd name="connsiteX47" fmla="*/ 271221 w 2032824"/>
                <a:gd name="connsiteY47" fmla="*/ 373226 h 1286008"/>
                <a:gd name="connsiteX48" fmla="*/ 378882 w 2032824"/>
                <a:gd name="connsiteY48" fmla="*/ 378531 h 1286008"/>
                <a:gd name="connsiteX49" fmla="*/ 482487 w 2032824"/>
                <a:gd name="connsiteY49" fmla="*/ 363240 h 1286008"/>
                <a:gd name="connsiteX50" fmla="*/ 517438 w 2032824"/>
                <a:gd name="connsiteY50" fmla="*/ 344828 h 1286008"/>
                <a:gd name="connsiteX51" fmla="*/ 1650535 w 2032824"/>
                <a:gd name="connsiteY51" fmla="*/ 252458 h 1286008"/>
                <a:gd name="connsiteX52" fmla="*/ 1650535 w 2032824"/>
                <a:gd name="connsiteY52" fmla="*/ 356999 h 1286008"/>
                <a:gd name="connsiteX53" fmla="*/ 1634931 w 2032824"/>
                <a:gd name="connsiteY53" fmla="*/ 378844 h 1286008"/>
                <a:gd name="connsiteX54" fmla="*/ 1554419 w 2032824"/>
                <a:gd name="connsiteY54" fmla="*/ 406930 h 1286008"/>
                <a:gd name="connsiteX55" fmla="*/ 1458304 w 2032824"/>
                <a:gd name="connsiteY55" fmla="*/ 412235 h 1286008"/>
                <a:gd name="connsiteX56" fmla="*/ 1342841 w 2032824"/>
                <a:gd name="connsiteY56" fmla="*/ 386334 h 1286008"/>
                <a:gd name="connsiteX57" fmla="*/ 1324742 w 2032824"/>
                <a:gd name="connsiteY57" fmla="*/ 357624 h 1286008"/>
                <a:gd name="connsiteX58" fmla="*/ 1325054 w 2032824"/>
                <a:gd name="connsiteY58" fmla="*/ 267437 h 1286008"/>
                <a:gd name="connsiteX59" fmla="*/ 1334728 w 2032824"/>
                <a:gd name="connsiteY59" fmla="*/ 261820 h 1286008"/>
                <a:gd name="connsiteX60" fmla="*/ 1408374 w 2032824"/>
                <a:gd name="connsiteY60" fmla="*/ 282729 h 1286008"/>
                <a:gd name="connsiteX61" fmla="*/ 1505738 w 2032824"/>
                <a:gd name="connsiteY61" fmla="*/ 288033 h 1286008"/>
                <a:gd name="connsiteX62" fmla="*/ 1628066 w 2032824"/>
                <a:gd name="connsiteY62" fmla="*/ 268062 h 1286008"/>
                <a:gd name="connsiteX63" fmla="*/ 1650535 w 2032824"/>
                <a:gd name="connsiteY63" fmla="*/ 252458 h 1286008"/>
                <a:gd name="connsiteX64" fmla="*/ 917189 w 2032824"/>
                <a:gd name="connsiteY64" fmla="*/ 228429 h 1286008"/>
                <a:gd name="connsiteX65" fmla="*/ 916565 w 2032824"/>
                <a:gd name="connsiteY65" fmla="*/ 337651 h 1286008"/>
                <a:gd name="connsiteX66" fmla="*/ 889416 w 2032824"/>
                <a:gd name="connsiteY66" fmla="*/ 362617 h 1286008"/>
                <a:gd name="connsiteX67" fmla="*/ 787996 w 2032824"/>
                <a:gd name="connsiteY67" fmla="*/ 387270 h 1286008"/>
                <a:gd name="connsiteX68" fmla="*/ 702178 w 2032824"/>
                <a:gd name="connsiteY68" fmla="*/ 386645 h 1286008"/>
                <a:gd name="connsiteX69" fmla="*/ 601694 w 2032824"/>
                <a:gd name="connsiteY69" fmla="*/ 357936 h 1286008"/>
                <a:gd name="connsiteX70" fmla="*/ 589524 w 2032824"/>
                <a:gd name="connsiteY70" fmla="*/ 336403 h 1286008"/>
                <a:gd name="connsiteX71" fmla="*/ 589836 w 2032824"/>
                <a:gd name="connsiteY71" fmla="*/ 280856 h 1286008"/>
                <a:gd name="connsiteX72" fmla="*/ 592645 w 2032824"/>
                <a:gd name="connsiteY72" fmla="*/ 234046 h 1286008"/>
                <a:gd name="connsiteX73" fmla="*/ 717781 w 2032824"/>
                <a:gd name="connsiteY73" fmla="*/ 262444 h 1286008"/>
                <a:gd name="connsiteX74" fmla="*/ 797669 w 2032824"/>
                <a:gd name="connsiteY74" fmla="*/ 262444 h 1286008"/>
                <a:gd name="connsiteX75" fmla="*/ 890664 w 2032824"/>
                <a:gd name="connsiteY75" fmla="*/ 245904 h 1286008"/>
                <a:gd name="connsiteX76" fmla="*/ 917189 w 2032824"/>
                <a:gd name="connsiteY76" fmla="*/ 228429 h 1286008"/>
                <a:gd name="connsiteX77" fmla="*/ 2032186 w 2032824"/>
                <a:gd name="connsiteY77" fmla="*/ 138243 h 1286008"/>
                <a:gd name="connsiteX78" fmla="*/ 2032810 w 2032824"/>
                <a:gd name="connsiteY78" fmla="*/ 164456 h 1286008"/>
                <a:gd name="connsiteX79" fmla="*/ 2032810 w 2032824"/>
                <a:gd name="connsiteY79" fmla="*/ 237791 h 1286008"/>
                <a:gd name="connsiteX80" fmla="*/ 2019079 w 2032824"/>
                <a:gd name="connsiteY80" fmla="*/ 263069 h 1286008"/>
                <a:gd name="connsiteX81" fmla="*/ 1927333 w 2032824"/>
                <a:gd name="connsiteY81" fmla="*/ 293339 h 1286008"/>
                <a:gd name="connsiteX82" fmla="*/ 1858367 w 2032824"/>
                <a:gd name="connsiteY82" fmla="*/ 298332 h 1286008"/>
                <a:gd name="connsiteX83" fmla="*/ 1741344 w 2032824"/>
                <a:gd name="connsiteY83" fmla="*/ 278360 h 1286008"/>
                <a:gd name="connsiteX84" fmla="*/ 1734167 w 2032824"/>
                <a:gd name="connsiteY84" fmla="*/ 275551 h 1286008"/>
                <a:gd name="connsiteX85" fmla="*/ 1706706 w 2032824"/>
                <a:gd name="connsiteY85" fmla="*/ 234358 h 1286008"/>
                <a:gd name="connsiteX86" fmla="*/ 1707330 w 2032824"/>
                <a:gd name="connsiteY86" fmla="*/ 140427 h 1286008"/>
                <a:gd name="connsiteX87" fmla="*/ 1778480 w 2032824"/>
                <a:gd name="connsiteY87" fmla="*/ 165704 h 1286008"/>
                <a:gd name="connsiteX88" fmla="*/ 1923276 w 2032824"/>
                <a:gd name="connsiteY88" fmla="*/ 169761 h 1286008"/>
                <a:gd name="connsiteX89" fmla="*/ 1992866 w 2032824"/>
                <a:gd name="connsiteY89" fmla="*/ 158527 h 1286008"/>
                <a:gd name="connsiteX90" fmla="*/ 2032186 w 2032824"/>
                <a:gd name="connsiteY90" fmla="*/ 138243 h 1286008"/>
                <a:gd name="connsiteX91" fmla="*/ 1312883 w 2032824"/>
                <a:gd name="connsiteY91" fmla="*/ 117335 h 1286008"/>
                <a:gd name="connsiteX92" fmla="*/ 1315067 w 2032824"/>
                <a:gd name="connsiteY92" fmla="*/ 126697 h 1286008"/>
                <a:gd name="connsiteX93" fmla="*/ 1315379 w 2032824"/>
                <a:gd name="connsiteY93" fmla="*/ 214386 h 1286008"/>
                <a:gd name="connsiteX94" fmla="*/ 1301648 w 2032824"/>
                <a:gd name="connsiteY94" fmla="*/ 239975 h 1286008"/>
                <a:gd name="connsiteX95" fmla="*/ 1222385 w 2032824"/>
                <a:gd name="connsiteY95" fmla="*/ 268061 h 1286008"/>
                <a:gd name="connsiteX96" fmla="*/ 1114724 w 2032824"/>
                <a:gd name="connsiteY96" fmla="*/ 272742 h 1286008"/>
                <a:gd name="connsiteX97" fmla="*/ 1001445 w 2032824"/>
                <a:gd name="connsiteY97" fmla="*/ 243096 h 1286008"/>
                <a:gd name="connsiteX98" fmla="*/ 989586 w 2032824"/>
                <a:gd name="connsiteY98" fmla="*/ 220939 h 1286008"/>
                <a:gd name="connsiteX99" fmla="*/ 989586 w 2032824"/>
                <a:gd name="connsiteY99" fmla="*/ 159151 h 1286008"/>
                <a:gd name="connsiteX100" fmla="*/ 992707 w 2032824"/>
                <a:gd name="connsiteY100" fmla="*/ 118271 h 1286008"/>
                <a:gd name="connsiteX101" fmla="*/ 1068538 w 2032824"/>
                <a:gd name="connsiteY101" fmla="*/ 143548 h 1286008"/>
                <a:gd name="connsiteX102" fmla="*/ 1181504 w 2032824"/>
                <a:gd name="connsiteY102" fmla="*/ 148853 h 1286008"/>
                <a:gd name="connsiteX103" fmla="*/ 1295719 w 2032824"/>
                <a:gd name="connsiteY103" fmla="*/ 128569 h 1286008"/>
                <a:gd name="connsiteX104" fmla="*/ 1312883 w 2032824"/>
                <a:gd name="connsiteY104" fmla="*/ 117335 h 1286008"/>
                <a:gd name="connsiteX105" fmla="*/ 1714195 w 2032824"/>
                <a:gd name="connsiteY105" fmla="*/ 0 h 1286008"/>
                <a:gd name="connsiteX106" fmla="*/ 1715443 w 2032824"/>
                <a:gd name="connsiteY106" fmla="*/ 29958 h 1286008"/>
                <a:gd name="connsiteX107" fmla="*/ 1715443 w 2032824"/>
                <a:gd name="connsiteY107" fmla="*/ 97051 h 1286008"/>
                <a:gd name="connsiteX108" fmla="*/ 1700152 w 2032824"/>
                <a:gd name="connsiteY108" fmla="*/ 125762 h 1286008"/>
                <a:gd name="connsiteX109" fmla="*/ 1615583 w 2032824"/>
                <a:gd name="connsiteY109" fmla="*/ 154159 h 1286008"/>
                <a:gd name="connsiteX110" fmla="*/ 1437708 w 2032824"/>
                <a:gd name="connsiteY110" fmla="*/ 144485 h 1286008"/>
                <a:gd name="connsiteX111" fmla="*/ 1430218 w 2032824"/>
                <a:gd name="connsiteY111" fmla="*/ 142301 h 1286008"/>
                <a:gd name="connsiteX112" fmla="*/ 1389650 w 2032824"/>
                <a:gd name="connsiteY112" fmla="*/ 83633 h 1286008"/>
                <a:gd name="connsiteX113" fmla="*/ 1389026 w 2032824"/>
                <a:gd name="connsiteY113" fmla="*/ 37135 h 1286008"/>
                <a:gd name="connsiteX114" fmla="*/ 1391523 w 2032824"/>
                <a:gd name="connsiteY114" fmla="*/ 4057 h 1286008"/>
                <a:gd name="connsiteX115" fmla="*/ 1521340 w 2032824"/>
                <a:gd name="connsiteY115" fmla="*/ 33079 h 1286008"/>
                <a:gd name="connsiteX116" fmla="*/ 1655215 w 2032824"/>
                <a:gd name="connsiteY116" fmla="*/ 25277 h 1286008"/>
                <a:gd name="connsiteX117" fmla="*/ 1714195 w 2032824"/>
                <a:gd name="connsiteY117" fmla="*/ 0 h 12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4" h="1286008">
                  <a:moveTo>
                    <a:pt x="847598" y="490873"/>
                  </a:moveTo>
                  <a:cubicBezTo>
                    <a:pt x="847598" y="511157"/>
                    <a:pt x="847598" y="530193"/>
                    <a:pt x="847598" y="549229"/>
                  </a:cubicBezTo>
                  <a:cubicBezTo>
                    <a:pt x="847598" y="559215"/>
                    <a:pt x="846350" y="569201"/>
                    <a:pt x="847911" y="578875"/>
                  </a:cubicBezTo>
                  <a:cubicBezTo>
                    <a:pt x="852279" y="604152"/>
                    <a:pt x="837300" y="615386"/>
                    <a:pt x="817640" y="624436"/>
                  </a:cubicBezTo>
                  <a:cubicBezTo>
                    <a:pt x="783938" y="639415"/>
                    <a:pt x="748363" y="644408"/>
                    <a:pt x="711852" y="648152"/>
                  </a:cubicBezTo>
                  <a:cubicBezTo>
                    <a:pt x="670035" y="652209"/>
                    <a:pt x="628843" y="647841"/>
                    <a:pt x="588275" y="639727"/>
                  </a:cubicBezTo>
                  <a:cubicBezTo>
                    <a:pt x="567679" y="635358"/>
                    <a:pt x="547707" y="628804"/>
                    <a:pt x="529919" y="616634"/>
                  </a:cubicBezTo>
                  <a:cubicBezTo>
                    <a:pt x="524927" y="613202"/>
                    <a:pt x="522430" y="609145"/>
                    <a:pt x="522430" y="602903"/>
                  </a:cubicBezTo>
                  <a:cubicBezTo>
                    <a:pt x="522742" y="566704"/>
                    <a:pt x="522430" y="531129"/>
                    <a:pt x="522430" y="493994"/>
                  </a:cubicBezTo>
                  <a:cubicBezTo>
                    <a:pt x="610431" y="535810"/>
                    <a:pt x="788931" y="534250"/>
                    <a:pt x="847598" y="490873"/>
                  </a:cubicBezTo>
                  <a:close/>
                  <a:moveTo>
                    <a:pt x="6905" y="455923"/>
                  </a:moveTo>
                  <a:cubicBezTo>
                    <a:pt x="2535" y="461228"/>
                    <a:pt x="7529" y="462476"/>
                    <a:pt x="10961" y="463724"/>
                  </a:cubicBezTo>
                  <a:cubicBezTo>
                    <a:pt x="59643" y="483696"/>
                    <a:pt x="108637" y="503668"/>
                    <a:pt x="157318" y="523640"/>
                  </a:cubicBezTo>
                  <a:cubicBezTo>
                    <a:pt x="270909" y="570137"/>
                    <a:pt x="384188" y="616946"/>
                    <a:pt x="497778" y="663444"/>
                  </a:cubicBezTo>
                  <a:cubicBezTo>
                    <a:pt x="541467" y="681231"/>
                    <a:pt x="584843" y="699331"/>
                    <a:pt x="628844" y="716807"/>
                  </a:cubicBezTo>
                  <a:cubicBezTo>
                    <a:pt x="637582" y="720239"/>
                    <a:pt x="641638" y="724296"/>
                    <a:pt x="641638" y="734282"/>
                  </a:cubicBezTo>
                  <a:cubicBezTo>
                    <a:pt x="641327" y="913718"/>
                    <a:pt x="641327" y="1093154"/>
                    <a:pt x="641327" y="1272589"/>
                  </a:cubicBezTo>
                  <a:cubicBezTo>
                    <a:pt x="641327" y="1277270"/>
                    <a:pt x="642887" y="1282263"/>
                    <a:pt x="638518" y="1286008"/>
                  </a:cubicBezTo>
                  <a:cubicBezTo>
                    <a:pt x="582035" y="1263539"/>
                    <a:pt x="525552" y="1241071"/>
                    <a:pt x="469069" y="1218290"/>
                  </a:cubicBezTo>
                  <a:cubicBezTo>
                    <a:pt x="317719" y="1157126"/>
                    <a:pt x="166368" y="1095962"/>
                    <a:pt x="15018" y="1035110"/>
                  </a:cubicBezTo>
                  <a:cubicBezTo>
                    <a:pt x="4408" y="1030741"/>
                    <a:pt x="663" y="1026060"/>
                    <a:pt x="663" y="1013889"/>
                  </a:cubicBezTo>
                  <a:cubicBezTo>
                    <a:pt x="1287" y="831021"/>
                    <a:pt x="976" y="648465"/>
                    <a:pt x="1287" y="465596"/>
                  </a:cubicBezTo>
                  <a:cubicBezTo>
                    <a:pt x="1287" y="462476"/>
                    <a:pt x="-4018" y="453426"/>
                    <a:pt x="6905" y="455923"/>
                  </a:cubicBezTo>
                  <a:close/>
                  <a:moveTo>
                    <a:pt x="1253279" y="374786"/>
                  </a:moveTo>
                  <a:cubicBezTo>
                    <a:pt x="1253279" y="411297"/>
                    <a:pt x="1253279" y="446248"/>
                    <a:pt x="1253279" y="481512"/>
                  </a:cubicBezTo>
                  <a:cubicBezTo>
                    <a:pt x="1253279" y="488689"/>
                    <a:pt x="1247974" y="491809"/>
                    <a:pt x="1242980" y="495242"/>
                  </a:cubicBezTo>
                  <a:cubicBezTo>
                    <a:pt x="1217392" y="513342"/>
                    <a:pt x="1187746" y="520519"/>
                    <a:pt x="1157788" y="525512"/>
                  </a:cubicBezTo>
                  <a:cubicBezTo>
                    <a:pt x="1101929" y="535186"/>
                    <a:pt x="1046070" y="533314"/>
                    <a:pt x="990835" y="520519"/>
                  </a:cubicBezTo>
                  <a:cubicBezTo>
                    <a:pt x="971175" y="515838"/>
                    <a:pt x="950891" y="510221"/>
                    <a:pt x="934352" y="496490"/>
                  </a:cubicBezTo>
                  <a:cubicBezTo>
                    <a:pt x="929983" y="492746"/>
                    <a:pt x="927486" y="489625"/>
                    <a:pt x="927798" y="483696"/>
                  </a:cubicBezTo>
                  <a:cubicBezTo>
                    <a:pt x="928110" y="450929"/>
                    <a:pt x="927798" y="418475"/>
                    <a:pt x="927798" y="385709"/>
                  </a:cubicBezTo>
                  <a:cubicBezTo>
                    <a:pt x="927798" y="380715"/>
                    <a:pt x="927174" y="372914"/>
                    <a:pt x="935600" y="378531"/>
                  </a:cubicBezTo>
                  <a:cubicBezTo>
                    <a:pt x="959629" y="394446"/>
                    <a:pt x="987714" y="397879"/>
                    <a:pt x="1014864" y="401624"/>
                  </a:cubicBezTo>
                  <a:cubicBezTo>
                    <a:pt x="1041076" y="405057"/>
                    <a:pt x="1067914" y="407865"/>
                    <a:pt x="1094127" y="406616"/>
                  </a:cubicBezTo>
                  <a:cubicBezTo>
                    <a:pt x="1140000" y="404744"/>
                    <a:pt x="1186497" y="403808"/>
                    <a:pt x="1230498" y="386957"/>
                  </a:cubicBezTo>
                  <a:cubicBezTo>
                    <a:pt x="1238299" y="384148"/>
                    <a:pt x="1244853" y="379467"/>
                    <a:pt x="1253279" y="374786"/>
                  </a:cubicBezTo>
                  <a:close/>
                  <a:moveTo>
                    <a:pt x="517438" y="344828"/>
                  </a:moveTo>
                  <a:cubicBezTo>
                    <a:pt x="517438" y="371353"/>
                    <a:pt x="517438" y="395695"/>
                    <a:pt x="517438" y="420035"/>
                  </a:cubicBezTo>
                  <a:cubicBezTo>
                    <a:pt x="517438" y="424716"/>
                    <a:pt x="516501" y="429709"/>
                    <a:pt x="517438" y="434078"/>
                  </a:cubicBezTo>
                  <a:cubicBezTo>
                    <a:pt x="522743" y="458419"/>
                    <a:pt x="507764" y="469341"/>
                    <a:pt x="489040" y="477767"/>
                  </a:cubicBezTo>
                  <a:cubicBezTo>
                    <a:pt x="453465" y="493994"/>
                    <a:pt x="415706" y="501172"/>
                    <a:pt x="377010" y="502420"/>
                  </a:cubicBezTo>
                  <a:cubicBezTo>
                    <a:pt x="331449" y="503980"/>
                    <a:pt x="286200" y="503356"/>
                    <a:pt x="242199" y="489937"/>
                  </a:cubicBezTo>
                  <a:cubicBezTo>
                    <a:pt x="239703" y="489313"/>
                    <a:pt x="237206" y="488689"/>
                    <a:pt x="234710" y="487753"/>
                  </a:cubicBezTo>
                  <a:cubicBezTo>
                    <a:pt x="191645" y="471526"/>
                    <a:pt x="191957" y="471526"/>
                    <a:pt x="191645" y="425964"/>
                  </a:cubicBezTo>
                  <a:cubicBezTo>
                    <a:pt x="191645" y="417851"/>
                    <a:pt x="191333" y="409737"/>
                    <a:pt x="191333" y="401624"/>
                  </a:cubicBezTo>
                  <a:cubicBezTo>
                    <a:pt x="191333" y="387581"/>
                    <a:pt x="191333" y="373538"/>
                    <a:pt x="191645" y="359495"/>
                  </a:cubicBezTo>
                  <a:cubicBezTo>
                    <a:pt x="191957" y="355438"/>
                    <a:pt x="189461" y="350757"/>
                    <a:pt x="194454" y="347637"/>
                  </a:cubicBezTo>
                  <a:cubicBezTo>
                    <a:pt x="216922" y="365424"/>
                    <a:pt x="244384" y="369481"/>
                    <a:pt x="271221" y="373226"/>
                  </a:cubicBezTo>
                  <a:cubicBezTo>
                    <a:pt x="306796" y="378219"/>
                    <a:pt x="342995" y="380715"/>
                    <a:pt x="378882" y="378531"/>
                  </a:cubicBezTo>
                  <a:cubicBezTo>
                    <a:pt x="413833" y="376347"/>
                    <a:pt x="448784" y="374474"/>
                    <a:pt x="482487" y="363240"/>
                  </a:cubicBezTo>
                  <a:cubicBezTo>
                    <a:pt x="494345" y="359495"/>
                    <a:pt x="505892" y="355127"/>
                    <a:pt x="517438" y="344828"/>
                  </a:cubicBezTo>
                  <a:close/>
                  <a:moveTo>
                    <a:pt x="1650535" y="252458"/>
                  </a:moveTo>
                  <a:cubicBezTo>
                    <a:pt x="1650535" y="288970"/>
                    <a:pt x="1650222" y="322985"/>
                    <a:pt x="1650535" y="356999"/>
                  </a:cubicBezTo>
                  <a:cubicBezTo>
                    <a:pt x="1650535" y="368546"/>
                    <a:pt x="1642421" y="373539"/>
                    <a:pt x="1634931" y="378844"/>
                  </a:cubicBezTo>
                  <a:cubicBezTo>
                    <a:pt x="1610903" y="395696"/>
                    <a:pt x="1582817" y="401937"/>
                    <a:pt x="1554419" y="406930"/>
                  </a:cubicBezTo>
                  <a:cubicBezTo>
                    <a:pt x="1522589" y="412547"/>
                    <a:pt x="1490447" y="413795"/>
                    <a:pt x="1458304" y="412235"/>
                  </a:cubicBezTo>
                  <a:cubicBezTo>
                    <a:pt x="1418360" y="410050"/>
                    <a:pt x="1379353" y="404121"/>
                    <a:pt x="1342841" y="386334"/>
                  </a:cubicBezTo>
                  <a:cubicBezTo>
                    <a:pt x="1330671" y="380404"/>
                    <a:pt x="1324117" y="372915"/>
                    <a:pt x="1324742" y="357624"/>
                  </a:cubicBezTo>
                  <a:cubicBezTo>
                    <a:pt x="1326302" y="327666"/>
                    <a:pt x="1325366" y="297395"/>
                    <a:pt x="1325054" y="267437"/>
                  </a:cubicBezTo>
                  <a:cubicBezTo>
                    <a:pt x="1325054" y="259324"/>
                    <a:pt x="1325678" y="256203"/>
                    <a:pt x="1334728" y="261820"/>
                  </a:cubicBezTo>
                  <a:cubicBezTo>
                    <a:pt x="1357196" y="275551"/>
                    <a:pt x="1382785" y="279296"/>
                    <a:pt x="1408374" y="282729"/>
                  </a:cubicBezTo>
                  <a:cubicBezTo>
                    <a:pt x="1440517" y="287097"/>
                    <a:pt x="1473283" y="290218"/>
                    <a:pt x="1505738" y="288033"/>
                  </a:cubicBezTo>
                  <a:cubicBezTo>
                    <a:pt x="1546930" y="285225"/>
                    <a:pt x="1588434" y="283353"/>
                    <a:pt x="1628066" y="268062"/>
                  </a:cubicBezTo>
                  <a:cubicBezTo>
                    <a:pt x="1636180" y="265253"/>
                    <a:pt x="1642109" y="259324"/>
                    <a:pt x="1650535" y="252458"/>
                  </a:cubicBezTo>
                  <a:close/>
                  <a:moveTo>
                    <a:pt x="917189" y="228429"/>
                  </a:moveTo>
                  <a:cubicBezTo>
                    <a:pt x="917189" y="266813"/>
                    <a:pt x="918437" y="302388"/>
                    <a:pt x="916565" y="337651"/>
                  </a:cubicBezTo>
                  <a:cubicBezTo>
                    <a:pt x="915941" y="351694"/>
                    <a:pt x="900650" y="357311"/>
                    <a:pt x="889416" y="362617"/>
                  </a:cubicBezTo>
                  <a:cubicBezTo>
                    <a:pt x="857273" y="377596"/>
                    <a:pt x="822946" y="383837"/>
                    <a:pt x="787996" y="387270"/>
                  </a:cubicBezTo>
                  <a:cubicBezTo>
                    <a:pt x="759286" y="390078"/>
                    <a:pt x="730576" y="389454"/>
                    <a:pt x="702178" y="386645"/>
                  </a:cubicBezTo>
                  <a:cubicBezTo>
                    <a:pt x="666915" y="383213"/>
                    <a:pt x="632900" y="375724"/>
                    <a:pt x="601694" y="357936"/>
                  </a:cubicBezTo>
                  <a:cubicBezTo>
                    <a:pt x="593269" y="352943"/>
                    <a:pt x="588900" y="347013"/>
                    <a:pt x="589524" y="336403"/>
                  </a:cubicBezTo>
                  <a:cubicBezTo>
                    <a:pt x="590460" y="317992"/>
                    <a:pt x="589836" y="299580"/>
                    <a:pt x="589836" y="280856"/>
                  </a:cubicBezTo>
                  <a:cubicBezTo>
                    <a:pt x="593269" y="265565"/>
                    <a:pt x="587651" y="249337"/>
                    <a:pt x="592645" y="234046"/>
                  </a:cubicBezTo>
                  <a:cubicBezTo>
                    <a:pt x="631340" y="255891"/>
                    <a:pt x="674405" y="260572"/>
                    <a:pt x="717781" y="262444"/>
                  </a:cubicBezTo>
                  <a:cubicBezTo>
                    <a:pt x="744307" y="263380"/>
                    <a:pt x="771144" y="263692"/>
                    <a:pt x="797669" y="262444"/>
                  </a:cubicBezTo>
                  <a:cubicBezTo>
                    <a:pt x="829188" y="260884"/>
                    <a:pt x="860706" y="256203"/>
                    <a:pt x="890664" y="245904"/>
                  </a:cubicBezTo>
                  <a:cubicBezTo>
                    <a:pt x="899713" y="242784"/>
                    <a:pt x="908451" y="238103"/>
                    <a:pt x="917189" y="228429"/>
                  </a:cubicBezTo>
                  <a:close/>
                  <a:moveTo>
                    <a:pt x="2032186" y="138243"/>
                  </a:moveTo>
                  <a:cubicBezTo>
                    <a:pt x="2032498" y="147293"/>
                    <a:pt x="2032810" y="156031"/>
                    <a:pt x="2032810" y="164456"/>
                  </a:cubicBezTo>
                  <a:cubicBezTo>
                    <a:pt x="2032810" y="188797"/>
                    <a:pt x="2031874" y="213450"/>
                    <a:pt x="2032810" y="237791"/>
                  </a:cubicBezTo>
                  <a:cubicBezTo>
                    <a:pt x="2033122" y="249649"/>
                    <a:pt x="2028441" y="256827"/>
                    <a:pt x="2019079" y="263069"/>
                  </a:cubicBezTo>
                  <a:cubicBezTo>
                    <a:pt x="1991306" y="281481"/>
                    <a:pt x="1959476" y="288658"/>
                    <a:pt x="1927333" y="293339"/>
                  </a:cubicBezTo>
                  <a:cubicBezTo>
                    <a:pt x="1904553" y="296459"/>
                    <a:pt x="1881460" y="299580"/>
                    <a:pt x="1858367" y="298332"/>
                  </a:cubicBezTo>
                  <a:cubicBezTo>
                    <a:pt x="1818736" y="296148"/>
                    <a:pt x="1778792" y="293339"/>
                    <a:pt x="1741344" y="278360"/>
                  </a:cubicBezTo>
                  <a:cubicBezTo>
                    <a:pt x="1738848" y="277424"/>
                    <a:pt x="1736351" y="276800"/>
                    <a:pt x="1734167" y="275551"/>
                  </a:cubicBezTo>
                  <a:cubicBezTo>
                    <a:pt x="1716067" y="268062"/>
                    <a:pt x="1704521" y="257764"/>
                    <a:pt x="1706706" y="234358"/>
                  </a:cubicBezTo>
                  <a:cubicBezTo>
                    <a:pt x="1709514" y="204400"/>
                    <a:pt x="1707330" y="173818"/>
                    <a:pt x="1707330" y="140427"/>
                  </a:cubicBezTo>
                  <a:cubicBezTo>
                    <a:pt x="1729798" y="157279"/>
                    <a:pt x="1754139" y="162272"/>
                    <a:pt x="1778480" y="165704"/>
                  </a:cubicBezTo>
                  <a:cubicBezTo>
                    <a:pt x="1826537" y="172882"/>
                    <a:pt x="1874595" y="173818"/>
                    <a:pt x="1923276" y="169761"/>
                  </a:cubicBezTo>
                  <a:cubicBezTo>
                    <a:pt x="1946681" y="167889"/>
                    <a:pt x="1970086" y="164456"/>
                    <a:pt x="1992866" y="158527"/>
                  </a:cubicBezTo>
                  <a:cubicBezTo>
                    <a:pt x="2007533" y="154782"/>
                    <a:pt x="2021576" y="149789"/>
                    <a:pt x="2032186" y="138243"/>
                  </a:cubicBezTo>
                  <a:close/>
                  <a:moveTo>
                    <a:pt x="1312883" y="117335"/>
                  </a:moveTo>
                  <a:cubicBezTo>
                    <a:pt x="1316939" y="119831"/>
                    <a:pt x="1315067" y="123576"/>
                    <a:pt x="1315067" y="126697"/>
                  </a:cubicBezTo>
                  <a:cubicBezTo>
                    <a:pt x="1315379" y="156030"/>
                    <a:pt x="1314755" y="185364"/>
                    <a:pt x="1315379" y="214386"/>
                  </a:cubicBezTo>
                  <a:cubicBezTo>
                    <a:pt x="1315691" y="226245"/>
                    <a:pt x="1311010" y="233422"/>
                    <a:pt x="1301648" y="239975"/>
                  </a:cubicBezTo>
                  <a:cubicBezTo>
                    <a:pt x="1277620" y="256203"/>
                    <a:pt x="1250158" y="262444"/>
                    <a:pt x="1222385" y="268061"/>
                  </a:cubicBezTo>
                  <a:cubicBezTo>
                    <a:pt x="1186809" y="274927"/>
                    <a:pt x="1150611" y="274927"/>
                    <a:pt x="1114724" y="272742"/>
                  </a:cubicBezTo>
                  <a:cubicBezTo>
                    <a:pt x="1075404" y="270246"/>
                    <a:pt x="1036396" y="264317"/>
                    <a:pt x="1001445" y="243096"/>
                  </a:cubicBezTo>
                  <a:cubicBezTo>
                    <a:pt x="992707" y="237790"/>
                    <a:pt x="988962" y="231550"/>
                    <a:pt x="989586" y="220939"/>
                  </a:cubicBezTo>
                  <a:cubicBezTo>
                    <a:pt x="990210" y="200343"/>
                    <a:pt x="989586" y="179747"/>
                    <a:pt x="989586" y="159151"/>
                  </a:cubicBezTo>
                  <a:cubicBezTo>
                    <a:pt x="992083" y="145732"/>
                    <a:pt x="986778" y="131378"/>
                    <a:pt x="992707" y="118271"/>
                  </a:cubicBezTo>
                  <a:cubicBezTo>
                    <a:pt x="1015176" y="134810"/>
                    <a:pt x="1042013" y="139803"/>
                    <a:pt x="1068538" y="143548"/>
                  </a:cubicBezTo>
                  <a:cubicBezTo>
                    <a:pt x="1105986" y="149165"/>
                    <a:pt x="1143745" y="151037"/>
                    <a:pt x="1181504" y="148853"/>
                  </a:cubicBezTo>
                  <a:cubicBezTo>
                    <a:pt x="1220200" y="146669"/>
                    <a:pt x="1259208" y="143860"/>
                    <a:pt x="1295719" y="128569"/>
                  </a:cubicBezTo>
                  <a:cubicBezTo>
                    <a:pt x="1302273" y="125760"/>
                    <a:pt x="1307266" y="121703"/>
                    <a:pt x="1312883" y="117335"/>
                  </a:cubicBezTo>
                  <a:close/>
                  <a:moveTo>
                    <a:pt x="1714195" y="0"/>
                  </a:moveTo>
                  <a:cubicBezTo>
                    <a:pt x="1715131" y="9986"/>
                    <a:pt x="1715131" y="19972"/>
                    <a:pt x="1715443" y="29958"/>
                  </a:cubicBezTo>
                  <a:cubicBezTo>
                    <a:pt x="1715443" y="52426"/>
                    <a:pt x="1714195" y="74583"/>
                    <a:pt x="1715443" y="97051"/>
                  </a:cubicBezTo>
                  <a:cubicBezTo>
                    <a:pt x="1716067" y="110782"/>
                    <a:pt x="1710450" y="118896"/>
                    <a:pt x="1700152" y="125762"/>
                  </a:cubicBezTo>
                  <a:cubicBezTo>
                    <a:pt x="1674563" y="142613"/>
                    <a:pt x="1645229" y="149478"/>
                    <a:pt x="1615583" y="154159"/>
                  </a:cubicBezTo>
                  <a:cubicBezTo>
                    <a:pt x="1555667" y="163521"/>
                    <a:pt x="1496376" y="161649"/>
                    <a:pt x="1437708" y="144485"/>
                  </a:cubicBezTo>
                  <a:cubicBezTo>
                    <a:pt x="1435211" y="143861"/>
                    <a:pt x="1432715" y="143237"/>
                    <a:pt x="1430218" y="142301"/>
                  </a:cubicBezTo>
                  <a:cubicBezTo>
                    <a:pt x="1389650" y="127010"/>
                    <a:pt x="1389650" y="127010"/>
                    <a:pt x="1389650" y="83633"/>
                  </a:cubicBezTo>
                  <a:cubicBezTo>
                    <a:pt x="1389650" y="68030"/>
                    <a:pt x="1389338" y="52738"/>
                    <a:pt x="1389026" y="37135"/>
                  </a:cubicBezTo>
                  <a:cubicBezTo>
                    <a:pt x="1391210" y="26213"/>
                    <a:pt x="1387154" y="14667"/>
                    <a:pt x="1391523" y="4057"/>
                  </a:cubicBezTo>
                  <a:cubicBezTo>
                    <a:pt x="1431778" y="27774"/>
                    <a:pt x="1476404" y="31206"/>
                    <a:pt x="1521340" y="33079"/>
                  </a:cubicBezTo>
                  <a:cubicBezTo>
                    <a:pt x="1566278" y="34951"/>
                    <a:pt x="1611214" y="34639"/>
                    <a:pt x="1655215" y="25277"/>
                  </a:cubicBezTo>
                  <a:cubicBezTo>
                    <a:pt x="1676435" y="20908"/>
                    <a:pt x="1698280" y="17163"/>
                    <a:pt x="1714195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D60CAC4-2C0D-4631-9E7C-53DC6AF7352D}"/>
                </a:ext>
              </a:extLst>
            </p:cNvPr>
            <p:cNvSpPr/>
            <p:nvPr userDrawn="1"/>
          </p:nvSpPr>
          <p:spPr>
            <a:xfrm>
              <a:off x="935278" y="4216944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1 w 4643235"/>
                <a:gd name="connsiteY12" fmla="*/ 154775 h 2765218"/>
                <a:gd name="connsiteX13" fmla="*/ 3557306 w 4643235"/>
                <a:gd name="connsiteY13" fmla="*/ 91958 h 2765218"/>
                <a:gd name="connsiteX14" fmla="*/ 3531402 w 4643235"/>
                <a:gd name="connsiteY14" fmla="*/ 50512 h 2765218"/>
                <a:gd name="connsiteX15" fmla="*/ 3445921 w 4643235"/>
                <a:gd name="connsiteY15" fmla="*/ 21371 h 2765218"/>
                <a:gd name="connsiteX16" fmla="*/ 3301507 w 4643235"/>
                <a:gd name="connsiteY16" fmla="*/ 0 h 2765218"/>
                <a:gd name="connsiteX17" fmla="*/ 3140904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1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20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6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9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4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6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9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7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0"/>
                    <a:pt x="4352550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8" y="299188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1" y="154775"/>
                  </a:cubicBezTo>
                  <a:cubicBezTo>
                    <a:pt x="3557954" y="134052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2" y="50512"/>
                  </a:cubicBezTo>
                  <a:cubicBezTo>
                    <a:pt x="3504851" y="36265"/>
                    <a:pt x="3475062" y="28494"/>
                    <a:pt x="3445921" y="21371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4" y="0"/>
                  </a:cubicBezTo>
                  <a:cubicBezTo>
                    <a:pt x="3131191" y="7124"/>
                    <a:pt x="3120181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1" y="195573"/>
                    <a:pt x="2707666" y="221476"/>
                    <a:pt x="2620241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20" y="251913"/>
                  </a:cubicBezTo>
                  <a:cubicBezTo>
                    <a:pt x="2165631" y="258389"/>
                    <a:pt x="2123537" y="267456"/>
                    <a:pt x="2084034" y="287531"/>
                  </a:cubicBezTo>
                  <a:cubicBezTo>
                    <a:pt x="2063959" y="297892"/>
                    <a:pt x="2047769" y="311492"/>
                    <a:pt x="2059426" y="337396"/>
                  </a:cubicBezTo>
                  <a:cubicBezTo>
                    <a:pt x="2047122" y="364594"/>
                    <a:pt x="2058130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9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1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8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4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6"/>
                  </a:cubicBezTo>
                  <a:cubicBezTo>
                    <a:pt x="2025" y="1437655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1"/>
                    <a:pt x="659332" y="2493230"/>
                    <a:pt x="973414" y="2620158"/>
                  </a:cubicBezTo>
                  <a:cubicBezTo>
                    <a:pt x="1090628" y="2667432"/>
                    <a:pt x="1207842" y="2714058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6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8" y="2321618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5" y="2263982"/>
                    <a:pt x="2952455" y="2261392"/>
                    <a:pt x="2956989" y="2259449"/>
                  </a:cubicBezTo>
                  <a:cubicBezTo>
                    <a:pt x="3145438" y="2199871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0"/>
                    <a:pt x="4648499" y="1716767"/>
                    <a:pt x="4648499" y="1692158"/>
                  </a:cubicBezTo>
                  <a:cubicBezTo>
                    <a:pt x="4645909" y="1571058"/>
                    <a:pt x="4647204" y="1449311"/>
                    <a:pt x="4647204" y="1328211"/>
                  </a:cubicBezTo>
                  <a:close/>
                </a:path>
              </a:pathLst>
            </a:custGeom>
            <a:solidFill>
              <a:schemeClr val="accent3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D09EE20-A7C2-482B-966E-7E6FD1EE0BC0}"/>
                </a:ext>
              </a:extLst>
            </p:cNvPr>
            <p:cNvSpPr/>
            <p:nvPr userDrawn="1"/>
          </p:nvSpPr>
          <p:spPr>
            <a:xfrm>
              <a:off x="934654" y="4266873"/>
              <a:ext cx="2032825" cy="1285696"/>
            </a:xfrm>
            <a:custGeom>
              <a:avLst/>
              <a:gdLst>
                <a:gd name="connsiteX0" fmla="*/ 847600 w 2032825"/>
                <a:gd name="connsiteY0" fmla="*/ 490873 h 1285696"/>
                <a:gd name="connsiteX1" fmla="*/ 847600 w 2032825"/>
                <a:gd name="connsiteY1" fmla="*/ 549229 h 1285696"/>
                <a:gd name="connsiteX2" fmla="*/ 847912 w 2032825"/>
                <a:gd name="connsiteY2" fmla="*/ 578875 h 1285696"/>
                <a:gd name="connsiteX3" fmla="*/ 817642 w 2032825"/>
                <a:gd name="connsiteY3" fmla="*/ 624436 h 1285696"/>
                <a:gd name="connsiteX4" fmla="*/ 711853 w 2032825"/>
                <a:gd name="connsiteY4" fmla="*/ 648152 h 1285696"/>
                <a:gd name="connsiteX5" fmla="*/ 588276 w 2032825"/>
                <a:gd name="connsiteY5" fmla="*/ 639727 h 1285696"/>
                <a:gd name="connsiteX6" fmla="*/ 529920 w 2032825"/>
                <a:gd name="connsiteY6" fmla="*/ 616634 h 1285696"/>
                <a:gd name="connsiteX7" fmla="*/ 522431 w 2032825"/>
                <a:gd name="connsiteY7" fmla="*/ 602904 h 1285696"/>
                <a:gd name="connsiteX8" fmla="*/ 522431 w 2032825"/>
                <a:gd name="connsiteY8" fmla="*/ 493994 h 1285696"/>
                <a:gd name="connsiteX9" fmla="*/ 847600 w 2032825"/>
                <a:gd name="connsiteY9" fmla="*/ 490873 h 1285696"/>
                <a:gd name="connsiteX10" fmla="*/ 6905 w 2032825"/>
                <a:gd name="connsiteY10" fmla="*/ 455610 h 1285696"/>
                <a:gd name="connsiteX11" fmla="*/ 10962 w 2032825"/>
                <a:gd name="connsiteY11" fmla="*/ 463412 h 1285696"/>
                <a:gd name="connsiteX12" fmla="*/ 157319 w 2032825"/>
                <a:gd name="connsiteY12" fmla="*/ 523327 h 1285696"/>
                <a:gd name="connsiteX13" fmla="*/ 497779 w 2032825"/>
                <a:gd name="connsiteY13" fmla="*/ 663132 h 1285696"/>
                <a:gd name="connsiteX14" fmla="*/ 628845 w 2032825"/>
                <a:gd name="connsiteY14" fmla="*/ 716494 h 1285696"/>
                <a:gd name="connsiteX15" fmla="*/ 641640 w 2032825"/>
                <a:gd name="connsiteY15" fmla="*/ 733969 h 1285696"/>
                <a:gd name="connsiteX16" fmla="*/ 641328 w 2032825"/>
                <a:gd name="connsiteY16" fmla="*/ 1272277 h 1285696"/>
                <a:gd name="connsiteX17" fmla="*/ 638519 w 2032825"/>
                <a:gd name="connsiteY17" fmla="*/ 1285696 h 1285696"/>
                <a:gd name="connsiteX18" fmla="*/ 469070 w 2032825"/>
                <a:gd name="connsiteY18" fmla="*/ 1217978 h 1285696"/>
                <a:gd name="connsiteX19" fmla="*/ 15019 w 2032825"/>
                <a:gd name="connsiteY19" fmla="*/ 1034798 h 1285696"/>
                <a:gd name="connsiteX20" fmla="*/ 664 w 2032825"/>
                <a:gd name="connsiteY20" fmla="*/ 1013577 h 1285696"/>
                <a:gd name="connsiteX21" fmla="*/ 1288 w 2032825"/>
                <a:gd name="connsiteY21" fmla="*/ 465284 h 1285696"/>
                <a:gd name="connsiteX22" fmla="*/ 6905 w 2032825"/>
                <a:gd name="connsiteY22" fmla="*/ 455610 h 1285696"/>
                <a:gd name="connsiteX23" fmla="*/ 1253280 w 2032825"/>
                <a:gd name="connsiteY23" fmla="*/ 374474 h 1285696"/>
                <a:gd name="connsiteX24" fmla="*/ 1253280 w 2032825"/>
                <a:gd name="connsiteY24" fmla="*/ 481199 h 1285696"/>
                <a:gd name="connsiteX25" fmla="*/ 1242982 w 2032825"/>
                <a:gd name="connsiteY25" fmla="*/ 494930 h 1285696"/>
                <a:gd name="connsiteX26" fmla="*/ 1157789 w 2032825"/>
                <a:gd name="connsiteY26" fmla="*/ 525200 h 1285696"/>
                <a:gd name="connsiteX27" fmla="*/ 990836 w 2032825"/>
                <a:gd name="connsiteY27" fmla="*/ 520207 h 1285696"/>
                <a:gd name="connsiteX28" fmla="*/ 934353 w 2032825"/>
                <a:gd name="connsiteY28" fmla="*/ 496178 h 1285696"/>
                <a:gd name="connsiteX29" fmla="*/ 927799 w 2032825"/>
                <a:gd name="connsiteY29" fmla="*/ 483384 h 1285696"/>
                <a:gd name="connsiteX30" fmla="*/ 927799 w 2032825"/>
                <a:gd name="connsiteY30" fmla="*/ 385396 h 1285696"/>
                <a:gd name="connsiteX31" fmla="*/ 935601 w 2032825"/>
                <a:gd name="connsiteY31" fmla="*/ 378218 h 1285696"/>
                <a:gd name="connsiteX32" fmla="*/ 1014864 w 2032825"/>
                <a:gd name="connsiteY32" fmla="*/ 401311 h 1285696"/>
                <a:gd name="connsiteX33" fmla="*/ 1094128 w 2032825"/>
                <a:gd name="connsiteY33" fmla="*/ 406304 h 1285696"/>
                <a:gd name="connsiteX34" fmla="*/ 1230500 w 2032825"/>
                <a:gd name="connsiteY34" fmla="*/ 386644 h 1285696"/>
                <a:gd name="connsiteX35" fmla="*/ 1253280 w 2032825"/>
                <a:gd name="connsiteY35" fmla="*/ 374474 h 1285696"/>
                <a:gd name="connsiteX36" fmla="*/ 517439 w 2032825"/>
                <a:gd name="connsiteY36" fmla="*/ 344828 h 1285696"/>
                <a:gd name="connsiteX37" fmla="*/ 517439 w 2032825"/>
                <a:gd name="connsiteY37" fmla="*/ 420035 h 1285696"/>
                <a:gd name="connsiteX38" fmla="*/ 517439 w 2032825"/>
                <a:gd name="connsiteY38" fmla="*/ 434077 h 1285696"/>
                <a:gd name="connsiteX39" fmla="*/ 489041 w 2032825"/>
                <a:gd name="connsiteY39" fmla="*/ 477767 h 1285696"/>
                <a:gd name="connsiteX40" fmla="*/ 377011 w 2032825"/>
                <a:gd name="connsiteY40" fmla="*/ 502420 h 1285696"/>
                <a:gd name="connsiteX41" fmla="*/ 242200 w 2032825"/>
                <a:gd name="connsiteY41" fmla="*/ 489937 h 1285696"/>
                <a:gd name="connsiteX42" fmla="*/ 234711 w 2032825"/>
                <a:gd name="connsiteY42" fmla="*/ 487753 h 1285696"/>
                <a:gd name="connsiteX43" fmla="*/ 191646 w 2032825"/>
                <a:gd name="connsiteY43" fmla="*/ 425964 h 1285696"/>
                <a:gd name="connsiteX44" fmla="*/ 191334 w 2032825"/>
                <a:gd name="connsiteY44" fmla="*/ 401623 h 1285696"/>
                <a:gd name="connsiteX45" fmla="*/ 191646 w 2032825"/>
                <a:gd name="connsiteY45" fmla="*/ 359495 h 1285696"/>
                <a:gd name="connsiteX46" fmla="*/ 194455 w 2032825"/>
                <a:gd name="connsiteY46" fmla="*/ 347636 h 1285696"/>
                <a:gd name="connsiteX47" fmla="*/ 271222 w 2032825"/>
                <a:gd name="connsiteY47" fmla="*/ 373225 h 1285696"/>
                <a:gd name="connsiteX48" fmla="*/ 378883 w 2032825"/>
                <a:gd name="connsiteY48" fmla="*/ 378530 h 1285696"/>
                <a:gd name="connsiteX49" fmla="*/ 482488 w 2032825"/>
                <a:gd name="connsiteY49" fmla="*/ 363239 h 1285696"/>
                <a:gd name="connsiteX50" fmla="*/ 517439 w 2032825"/>
                <a:gd name="connsiteY50" fmla="*/ 344828 h 1285696"/>
                <a:gd name="connsiteX51" fmla="*/ 1650536 w 2032825"/>
                <a:gd name="connsiteY51" fmla="*/ 252458 h 1285696"/>
                <a:gd name="connsiteX52" fmla="*/ 1650536 w 2032825"/>
                <a:gd name="connsiteY52" fmla="*/ 356999 h 1285696"/>
                <a:gd name="connsiteX53" fmla="*/ 1634932 w 2032825"/>
                <a:gd name="connsiteY53" fmla="*/ 378844 h 1285696"/>
                <a:gd name="connsiteX54" fmla="*/ 1554421 w 2032825"/>
                <a:gd name="connsiteY54" fmla="*/ 406929 h 1285696"/>
                <a:gd name="connsiteX55" fmla="*/ 1458305 w 2032825"/>
                <a:gd name="connsiteY55" fmla="*/ 412234 h 1285696"/>
                <a:gd name="connsiteX56" fmla="*/ 1342843 w 2032825"/>
                <a:gd name="connsiteY56" fmla="*/ 386333 h 1285696"/>
                <a:gd name="connsiteX57" fmla="*/ 1324743 w 2032825"/>
                <a:gd name="connsiteY57" fmla="*/ 357623 h 1285696"/>
                <a:gd name="connsiteX58" fmla="*/ 1325055 w 2032825"/>
                <a:gd name="connsiteY58" fmla="*/ 267437 h 1285696"/>
                <a:gd name="connsiteX59" fmla="*/ 1334729 w 2032825"/>
                <a:gd name="connsiteY59" fmla="*/ 261820 h 1285696"/>
                <a:gd name="connsiteX60" fmla="*/ 1408376 w 2032825"/>
                <a:gd name="connsiteY60" fmla="*/ 282728 h 1285696"/>
                <a:gd name="connsiteX61" fmla="*/ 1505739 w 2032825"/>
                <a:gd name="connsiteY61" fmla="*/ 288033 h 1285696"/>
                <a:gd name="connsiteX62" fmla="*/ 1628067 w 2032825"/>
                <a:gd name="connsiteY62" fmla="*/ 268061 h 1285696"/>
                <a:gd name="connsiteX63" fmla="*/ 1650536 w 2032825"/>
                <a:gd name="connsiteY63" fmla="*/ 252458 h 1285696"/>
                <a:gd name="connsiteX64" fmla="*/ 917190 w 2032825"/>
                <a:gd name="connsiteY64" fmla="*/ 228429 h 1285696"/>
                <a:gd name="connsiteX65" fmla="*/ 916566 w 2032825"/>
                <a:gd name="connsiteY65" fmla="*/ 337651 h 1285696"/>
                <a:gd name="connsiteX66" fmla="*/ 889417 w 2032825"/>
                <a:gd name="connsiteY66" fmla="*/ 362616 h 1285696"/>
                <a:gd name="connsiteX67" fmla="*/ 787996 w 2032825"/>
                <a:gd name="connsiteY67" fmla="*/ 387269 h 1285696"/>
                <a:gd name="connsiteX68" fmla="*/ 702179 w 2032825"/>
                <a:gd name="connsiteY68" fmla="*/ 386645 h 1285696"/>
                <a:gd name="connsiteX69" fmla="*/ 601695 w 2032825"/>
                <a:gd name="connsiteY69" fmla="*/ 357935 h 1285696"/>
                <a:gd name="connsiteX70" fmla="*/ 589525 w 2032825"/>
                <a:gd name="connsiteY70" fmla="*/ 336403 h 1285696"/>
                <a:gd name="connsiteX71" fmla="*/ 589837 w 2032825"/>
                <a:gd name="connsiteY71" fmla="*/ 280856 h 1285696"/>
                <a:gd name="connsiteX72" fmla="*/ 592646 w 2032825"/>
                <a:gd name="connsiteY72" fmla="*/ 234046 h 1285696"/>
                <a:gd name="connsiteX73" fmla="*/ 717782 w 2032825"/>
                <a:gd name="connsiteY73" fmla="*/ 262443 h 1285696"/>
                <a:gd name="connsiteX74" fmla="*/ 797670 w 2032825"/>
                <a:gd name="connsiteY74" fmla="*/ 262443 h 1285696"/>
                <a:gd name="connsiteX75" fmla="*/ 890665 w 2032825"/>
                <a:gd name="connsiteY75" fmla="*/ 245904 h 1285696"/>
                <a:gd name="connsiteX76" fmla="*/ 917190 w 2032825"/>
                <a:gd name="connsiteY76" fmla="*/ 228429 h 1285696"/>
                <a:gd name="connsiteX77" fmla="*/ 2032187 w 2032825"/>
                <a:gd name="connsiteY77" fmla="*/ 138243 h 1285696"/>
                <a:gd name="connsiteX78" fmla="*/ 2032811 w 2032825"/>
                <a:gd name="connsiteY78" fmla="*/ 164456 h 1285696"/>
                <a:gd name="connsiteX79" fmla="*/ 2032811 w 2032825"/>
                <a:gd name="connsiteY79" fmla="*/ 237791 h 1285696"/>
                <a:gd name="connsiteX80" fmla="*/ 2019080 w 2032825"/>
                <a:gd name="connsiteY80" fmla="*/ 263068 h 1285696"/>
                <a:gd name="connsiteX81" fmla="*/ 1927334 w 2032825"/>
                <a:gd name="connsiteY81" fmla="*/ 293338 h 1285696"/>
                <a:gd name="connsiteX82" fmla="*/ 1858368 w 2032825"/>
                <a:gd name="connsiteY82" fmla="*/ 298332 h 1285696"/>
                <a:gd name="connsiteX83" fmla="*/ 1741345 w 2032825"/>
                <a:gd name="connsiteY83" fmla="*/ 278359 h 1285696"/>
                <a:gd name="connsiteX84" fmla="*/ 1734168 w 2032825"/>
                <a:gd name="connsiteY84" fmla="*/ 275551 h 1285696"/>
                <a:gd name="connsiteX85" fmla="*/ 1706707 w 2032825"/>
                <a:gd name="connsiteY85" fmla="*/ 234358 h 1285696"/>
                <a:gd name="connsiteX86" fmla="*/ 1707331 w 2032825"/>
                <a:gd name="connsiteY86" fmla="*/ 140427 h 1285696"/>
                <a:gd name="connsiteX87" fmla="*/ 1778481 w 2032825"/>
                <a:gd name="connsiteY87" fmla="*/ 165704 h 1285696"/>
                <a:gd name="connsiteX88" fmla="*/ 1923278 w 2032825"/>
                <a:gd name="connsiteY88" fmla="*/ 169761 h 1285696"/>
                <a:gd name="connsiteX89" fmla="*/ 1992867 w 2032825"/>
                <a:gd name="connsiteY89" fmla="*/ 158527 h 1285696"/>
                <a:gd name="connsiteX90" fmla="*/ 2032187 w 2032825"/>
                <a:gd name="connsiteY90" fmla="*/ 138243 h 1285696"/>
                <a:gd name="connsiteX91" fmla="*/ 1312885 w 2032825"/>
                <a:gd name="connsiteY91" fmla="*/ 117335 h 1285696"/>
                <a:gd name="connsiteX92" fmla="*/ 1315069 w 2032825"/>
                <a:gd name="connsiteY92" fmla="*/ 126697 h 1285696"/>
                <a:gd name="connsiteX93" fmla="*/ 1315381 w 2032825"/>
                <a:gd name="connsiteY93" fmla="*/ 214386 h 1285696"/>
                <a:gd name="connsiteX94" fmla="*/ 1301650 w 2032825"/>
                <a:gd name="connsiteY94" fmla="*/ 239975 h 1285696"/>
                <a:gd name="connsiteX95" fmla="*/ 1222387 w 2032825"/>
                <a:gd name="connsiteY95" fmla="*/ 268061 h 1285696"/>
                <a:gd name="connsiteX96" fmla="*/ 1114726 w 2032825"/>
                <a:gd name="connsiteY96" fmla="*/ 272742 h 1285696"/>
                <a:gd name="connsiteX97" fmla="*/ 1001447 w 2032825"/>
                <a:gd name="connsiteY97" fmla="*/ 243096 h 1285696"/>
                <a:gd name="connsiteX98" fmla="*/ 989589 w 2032825"/>
                <a:gd name="connsiteY98" fmla="*/ 220940 h 1285696"/>
                <a:gd name="connsiteX99" fmla="*/ 989589 w 2032825"/>
                <a:gd name="connsiteY99" fmla="*/ 159151 h 1285696"/>
                <a:gd name="connsiteX100" fmla="*/ 992709 w 2032825"/>
                <a:gd name="connsiteY100" fmla="*/ 118271 h 1285696"/>
                <a:gd name="connsiteX101" fmla="*/ 1068540 w 2032825"/>
                <a:gd name="connsiteY101" fmla="*/ 143548 h 1285696"/>
                <a:gd name="connsiteX102" fmla="*/ 1181507 w 2032825"/>
                <a:gd name="connsiteY102" fmla="*/ 148853 h 1285696"/>
                <a:gd name="connsiteX103" fmla="*/ 1295721 w 2032825"/>
                <a:gd name="connsiteY103" fmla="*/ 128569 h 1285696"/>
                <a:gd name="connsiteX104" fmla="*/ 1312885 w 2032825"/>
                <a:gd name="connsiteY104" fmla="*/ 117335 h 1285696"/>
                <a:gd name="connsiteX105" fmla="*/ 1714196 w 2032825"/>
                <a:gd name="connsiteY105" fmla="*/ 0 h 1285696"/>
                <a:gd name="connsiteX106" fmla="*/ 1715444 w 2032825"/>
                <a:gd name="connsiteY106" fmla="*/ 29958 h 1285696"/>
                <a:gd name="connsiteX107" fmla="*/ 1715444 w 2032825"/>
                <a:gd name="connsiteY107" fmla="*/ 97051 h 1285696"/>
                <a:gd name="connsiteX108" fmla="*/ 1700153 w 2032825"/>
                <a:gd name="connsiteY108" fmla="*/ 125762 h 1285696"/>
                <a:gd name="connsiteX109" fmla="*/ 1615584 w 2032825"/>
                <a:gd name="connsiteY109" fmla="*/ 154159 h 1285696"/>
                <a:gd name="connsiteX110" fmla="*/ 1437709 w 2032825"/>
                <a:gd name="connsiteY110" fmla="*/ 144485 h 1285696"/>
                <a:gd name="connsiteX111" fmla="*/ 1430219 w 2032825"/>
                <a:gd name="connsiteY111" fmla="*/ 142301 h 1285696"/>
                <a:gd name="connsiteX112" fmla="*/ 1389651 w 2032825"/>
                <a:gd name="connsiteY112" fmla="*/ 83633 h 1285696"/>
                <a:gd name="connsiteX113" fmla="*/ 1389027 w 2032825"/>
                <a:gd name="connsiteY113" fmla="*/ 37136 h 1285696"/>
                <a:gd name="connsiteX114" fmla="*/ 1391524 w 2032825"/>
                <a:gd name="connsiteY114" fmla="*/ 4057 h 1285696"/>
                <a:gd name="connsiteX115" fmla="*/ 1521341 w 2032825"/>
                <a:gd name="connsiteY115" fmla="*/ 33079 h 1285696"/>
                <a:gd name="connsiteX116" fmla="*/ 1655216 w 2032825"/>
                <a:gd name="connsiteY116" fmla="*/ 25277 h 1285696"/>
                <a:gd name="connsiteX117" fmla="*/ 1714196 w 2032825"/>
                <a:gd name="connsiteY117" fmla="*/ 0 h 128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5" h="1285696">
                  <a:moveTo>
                    <a:pt x="847600" y="490873"/>
                  </a:moveTo>
                  <a:cubicBezTo>
                    <a:pt x="847600" y="511157"/>
                    <a:pt x="847600" y="530193"/>
                    <a:pt x="847600" y="549229"/>
                  </a:cubicBezTo>
                  <a:cubicBezTo>
                    <a:pt x="847600" y="559215"/>
                    <a:pt x="846352" y="569201"/>
                    <a:pt x="847912" y="578875"/>
                  </a:cubicBezTo>
                  <a:cubicBezTo>
                    <a:pt x="852281" y="604152"/>
                    <a:pt x="837302" y="615386"/>
                    <a:pt x="817642" y="624436"/>
                  </a:cubicBezTo>
                  <a:cubicBezTo>
                    <a:pt x="783939" y="639415"/>
                    <a:pt x="748364" y="644408"/>
                    <a:pt x="711853" y="648152"/>
                  </a:cubicBezTo>
                  <a:cubicBezTo>
                    <a:pt x="670036" y="652209"/>
                    <a:pt x="628844" y="647841"/>
                    <a:pt x="588276" y="639727"/>
                  </a:cubicBezTo>
                  <a:cubicBezTo>
                    <a:pt x="567680" y="635358"/>
                    <a:pt x="547708" y="628805"/>
                    <a:pt x="529920" y="616634"/>
                  </a:cubicBezTo>
                  <a:cubicBezTo>
                    <a:pt x="524928" y="613202"/>
                    <a:pt x="522431" y="609145"/>
                    <a:pt x="522431" y="602904"/>
                  </a:cubicBezTo>
                  <a:cubicBezTo>
                    <a:pt x="522743" y="566704"/>
                    <a:pt x="522431" y="531129"/>
                    <a:pt x="522431" y="493994"/>
                  </a:cubicBezTo>
                  <a:cubicBezTo>
                    <a:pt x="610433" y="535810"/>
                    <a:pt x="788932" y="534250"/>
                    <a:pt x="847600" y="490873"/>
                  </a:cubicBezTo>
                  <a:close/>
                  <a:moveTo>
                    <a:pt x="6905" y="455610"/>
                  </a:moveTo>
                  <a:cubicBezTo>
                    <a:pt x="2536" y="460915"/>
                    <a:pt x="7529" y="462163"/>
                    <a:pt x="10962" y="463412"/>
                  </a:cubicBezTo>
                  <a:cubicBezTo>
                    <a:pt x="59644" y="483384"/>
                    <a:pt x="108638" y="503355"/>
                    <a:pt x="157319" y="523327"/>
                  </a:cubicBezTo>
                  <a:cubicBezTo>
                    <a:pt x="270910" y="569825"/>
                    <a:pt x="384189" y="616634"/>
                    <a:pt x="497779" y="663132"/>
                  </a:cubicBezTo>
                  <a:cubicBezTo>
                    <a:pt x="541468" y="680919"/>
                    <a:pt x="584844" y="699019"/>
                    <a:pt x="628845" y="716494"/>
                  </a:cubicBezTo>
                  <a:cubicBezTo>
                    <a:pt x="637583" y="719927"/>
                    <a:pt x="641640" y="723983"/>
                    <a:pt x="641640" y="733969"/>
                  </a:cubicBezTo>
                  <a:cubicBezTo>
                    <a:pt x="641328" y="913405"/>
                    <a:pt x="641328" y="1092841"/>
                    <a:pt x="641328" y="1272277"/>
                  </a:cubicBezTo>
                  <a:cubicBezTo>
                    <a:pt x="641328" y="1276958"/>
                    <a:pt x="642888" y="1281951"/>
                    <a:pt x="638519" y="1285696"/>
                  </a:cubicBezTo>
                  <a:cubicBezTo>
                    <a:pt x="582036" y="1263227"/>
                    <a:pt x="525553" y="1240758"/>
                    <a:pt x="469070" y="1217978"/>
                  </a:cubicBezTo>
                  <a:cubicBezTo>
                    <a:pt x="317719" y="1156814"/>
                    <a:pt x="166369" y="1095649"/>
                    <a:pt x="15019" y="1034798"/>
                  </a:cubicBezTo>
                  <a:cubicBezTo>
                    <a:pt x="4409" y="1030429"/>
                    <a:pt x="664" y="1025748"/>
                    <a:pt x="664" y="1013577"/>
                  </a:cubicBezTo>
                  <a:cubicBezTo>
                    <a:pt x="1288" y="830709"/>
                    <a:pt x="976" y="648152"/>
                    <a:pt x="1288" y="465284"/>
                  </a:cubicBezTo>
                  <a:cubicBezTo>
                    <a:pt x="1288" y="462475"/>
                    <a:pt x="-4017" y="453425"/>
                    <a:pt x="6905" y="455610"/>
                  </a:cubicBezTo>
                  <a:close/>
                  <a:moveTo>
                    <a:pt x="1253280" y="374474"/>
                  </a:moveTo>
                  <a:cubicBezTo>
                    <a:pt x="1253280" y="410985"/>
                    <a:pt x="1253280" y="445936"/>
                    <a:pt x="1253280" y="481199"/>
                  </a:cubicBezTo>
                  <a:cubicBezTo>
                    <a:pt x="1253280" y="488377"/>
                    <a:pt x="1247975" y="491497"/>
                    <a:pt x="1242982" y="494930"/>
                  </a:cubicBezTo>
                  <a:cubicBezTo>
                    <a:pt x="1217393" y="513030"/>
                    <a:pt x="1187747" y="520207"/>
                    <a:pt x="1157789" y="525200"/>
                  </a:cubicBezTo>
                  <a:cubicBezTo>
                    <a:pt x="1101930" y="534874"/>
                    <a:pt x="1046071" y="533002"/>
                    <a:pt x="990836" y="520207"/>
                  </a:cubicBezTo>
                  <a:cubicBezTo>
                    <a:pt x="971176" y="515526"/>
                    <a:pt x="950892" y="509909"/>
                    <a:pt x="934353" y="496178"/>
                  </a:cubicBezTo>
                  <a:cubicBezTo>
                    <a:pt x="929983" y="492434"/>
                    <a:pt x="927487" y="489313"/>
                    <a:pt x="927799" y="483384"/>
                  </a:cubicBezTo>
                  <a:cubicBezTo>
                    <a:pt x="928111" y="450617"/>
                    <a:pt x="927799" y="418162"/>
                    <a:pt x="927799" y="385396"/>
                  </a:cubicBezTo>
                  <a:cubicBezTo>
                    <a:pt x="927799" y="380403"/>
                    <a:pt x="927175" y="372601"/>
                    <a:pt x="935601" y="378218"/>
                  </a:cubicBezTo>
                  <a:cubicBezTo>
                    <a:pt x="959629" y="394134"/>
                    <a:pt x="987715" y="397566"/>
                    <a:pt x="1014864" y="401311"/>
                  </a:cubicBezTo>
                  <a:cubicBezTo>
                    <a:pt x="1041078" y="404744"/>
                    <a:pt x="1067915" y="407552"/>
                    <a:pt x="1094128" y="406304"/>
                  </a:cubicBezTo>
                  <a:cubicBezTo>
                    <a:pt x="1140001" y="404432"/>
                    <a:pt x="1186499" y="403495"/>
                    <a:pt x="1230500" y="386644"/>
                  </a:cubicBezTo>
                  <a:cubicBezTo>
                    <a:pt x="1238301" y="383836"/>
                    <a:pt x="1245166" y="379467"/>
                    <a:pt x="1253280" y="374474"/>
                  </a:cubicBezTo>
                  <a:close/>
                  <a:moveTo>
                    <a:pt x="517439" y="344828"/>
                  </a:moveTo>
                  <a:cubicBezTo>
                    <a:pt x="517439" y="371353"/>
                    <a:pt x="517439" y="395694"/>
                    <a:pt x="517439" y="420035"/>
                  </a:cubicBezTo>
                  <a:cubicBezTo>
                    <a:pt x="517439" y="424715"/>
                    <a:pt x="516503" y="429709"/>
                    <a:pt x="517439" y="434077"/>
                  </a:cubicBezTo>
                  <a:cubicBezTo>
                    <a:pt x="522744" y="458419"/>
                    <a:pt x="507765" y="469341"/>
                    <a:pt x="489041" y="477767"/>
                  </a:cubicBezTo>
                  <a:cubicBezTo>
                    <a:pt x="453466" y="493994"/>
                    <a:pt x="415707" y="501171"/>
                    <a:pt x="377011" y="502420"/>
                  </a:cubicBezTo>
                  <a:cubicBezTo>
                    <a:pt x="331450" y="503980"/>
                    <a:pt x="286201" y="503356"/>
                    <a:pt x="242200" y="489937"/>
                  </a:cubicBezTo>
                  <a:cubicBezTo>
                    <a:pt x="239704" y="489313"/>
                    <a:pt x="237207" y="488689"/>
                    <a:pt x="234711" y="487753"/>
                  </a:cubicBezTo>
                  <a:cubicBezTo>
                    <a:pt x="191646" y="471525"/>
                    <a:pt x="191958" y="471525"/>
                    <a:pt x="191646" y="425964"/>
                  </a:cubicBezTo>
                  <a:cubicBezTo>
                    <a:pt x="191646" y="417850"/>
                    <a:pt x="191334" y="409737"/>
                    <a:pt x="191334" y="401623"/>
                  </a:cubicBezTo>
                  <a:cubicBezTo>
                    <a:pt x="191334" y="387580"/>
                    <a:pt x="191334" y="373537"/>
                    <a:pt x="191646" y="359495"/>
                  </a:cubicBezTo>
                  <a:cubicBezTo>
                    <a:pt x="191958" y="355438"/>
                    <a:pt x="189774" y="350445"/>
                    <a:pt x="194455" y="347636"/>
                  </a:cubicBezTo>
                  <a:cubicBezTo>
                    <a:pt x="216923" y="365424"/>
                    <a:pt x="244385" y="369481"/>
                    <a:pt x="271222" y="373225"/>
                  </a:cubicBezTo>
                  <a:cubicBezTo>
                    <a:pt x="306797" y="378218"/>
                    <a:pt x="342996" y="380715"/>
                    <a:pt x="378883" y="378530"/>
                  </a:cubicBezTo>
                  <a:cubicBezTo>
                    <a:pt x="413834" y="376346"/>
                    <a:pt x="448785" y="374474"/>
                    <a:pt x="482488" y="363239"/>
                  </a:cubicBezTo>
                  <a:cubicBezTo>
                    <a:pt x="494346" y="359495"/>
                    <a:pt x="505893" y="355126"/>
                    <a:pt x="517439" y="344828"/>
                  </a:cubicBezTo>
                  <a:close/>
                  <a:moveTo>
                    <a:pt x="1650536" y="252458"/>
                  </a:moveTo>
                  <a:cubicBezTo>
                    <a:pt x="1650536" y="288969"/>
                    <a:pt x="1650224" y="322984"/>
                    <a:pt x="1650536" y="356999"/>
                  </a:cubicBezTo>
                  <a:cubicBezTo>
                    <a:pt x="1650536" y="368545"/>
                    <a:pt x="1642422" y="373539"/>
                    <a:pt x="1634932" y="378844"/>
                  </a:cubicBezTo>
                  <a:cubicBezTo>
                    <a:pt x="1610904" y="395695"/>
                    <a:pt x="1582818" y="401936"/>
                    <a:pt x="1554421" y="406929"/>
                  </a:cubicBezTo>
                  <a:cubicBezTo>
                    <a:pt x="1522590" y="412547"/>
                    <a:pt x="1490448" y="413795"/>
                    <a:pt x="1458305" y="412234"/>
                  </a:cubicBezTo>
                  <a:cubicBezTo>
                    <a:pt x="1418361" y="410050"/>
                    <a:pt x="1379354" y="404121"/>
                    <a:pt x="1342843" y="386333"/>
                  </a:cubicBezTo>
                  <a:cubicBezTo>
                    <a:pt x="1330672" y="380404"/>
                    <a:pt x="1324119" y="372915"/>
                    <a:pt x="1324743" y="357623"/>
                  </a:cubicBezTo>
                  <a:cubicBezTo>
                    <a:pt x="1326303" y="327665"/>
                    <a:pt x="1325367" y="297395"/>
                    <a:pt x="1325055" y="267437"/>
                  </a:cubicBezTo>
                  <a:cubicBezTo>
                    <a:pt x="1325055" y="259323"/>
                    <a:pt x="1325679" y="256202"/>
                    <a:pt x="1334729" y="261820"/>
                  </a:cubicBezTo>
                  <a:cubicBezTo>
                    <a:pt x="1357197" y="275551"/>
                    <a:pt x="1382787" y="279295"/>
                    <a:pt x="1408376" y="282728"/>
                  </a:cubicBezTo>
                  <a:cubicBezTo>
                    <a:pt x="1440518" y="287097"/>
                    <a:pt x="1473285" y="290218"/>
                    <a:pt x="1505739" y="288033"/>
                  </a:cubicBezTo>
                  <a:cubicBezTo>
                    <a:pt x="1546931" y="285224"/>
                    <a:pt x="1588435" y="283352"/>
                    <a:pt x="1628067" y="268061"/>
                  </a:cubicBezTo>
                  <a:cubicBezTo>
                    <a:pt x="1636181" y="264940"/>
                    <a:pt x="1642110" y="259011"/>
                    <a:pt x="1650536" y="252458"/>
                  </a:cubicBezTo>
                  <a:close/>
                  <a:moveTo>
                    <a:pt x="917190" y="228429"/>
                  </a:moveTo>
                  <a:cubicBezTo>
                    <a:pt x="917190" y="266813"/>
                    <a:pt x="918438" y="302388"/>
                    <a:pt x="916566" y="337651"/>
                  </a:cubicBezTo>
                  <a:cubicBezTo>
                    <a:pt x="915942" y="351694"/>
                    <a:pt x="900651" y="357311"/>
                    <a:pt x="889417" y="362616"/>
                  </a:cubicBezTo>
                  <a:cubicBezTo>
                    <a:pt x="857274" y="377595"/>
                    <a:pt x="822947" y="383837"/>
                    <a:pt x="787996" y="387269"/>
                  </a:cubicBezTo>
                  <a:cubicBezTo>
                    <a:pt x="759287" y="390078"/>
                    <a:pt x="730577" y="389454"/>
                    <a:pt x="702179" y="386645"/>
                  </a:cubicBezTo>
                  <a:cubicBezTo>
                    <a:pt x="666916" y="383212"/>
                    <a:pt x="632901" y="375723"/>
                    <a:pt x="601695" y="357935"/>
                  </a:cubicBezTo>
                  <a:cubicBezTo>
                    <a:pt x="593270" y="352942"/>
                    <a:pt x="588901" y="347013"/>
                    <a:pt x="589525" y="336403"/>
                  </a:cubicBezTo>
                  <a:cubicBezTo>
                    <a:pt x="590461" y="317991"/>
                    <a:pt x="589837" y="299579"/>
                    <a:pt x="589837" y="280856"/>
                  </a:cubicBezTo>
                  <a:cubicBezTo>
                    <a:pt x="593270" y="265252"/>
                    <a:pt x="587652" y="249337"/>
                    <a:pt x="592646" y="234046"/>
                  </a:cubicBezTo>
                  <a:cubicBezTo>
                    <a:pt x="631341" y="255890"/>
                    <a:pt x="674406" y="260571"/>
                    <a:pt x="717782" y="262443"/>
                  </a:cubicBezTo>
                  <a:cubicBezTo>
                    <a:pt x="744307" y="263380"/>
                    <a:pt x="771145" y="263692"/>
                    <a:pt x="797670" y="262443"/>
                  </a:cubicBezTo>
                  <a:cubicBezTo>
                    <a:pt x="829189" y="260884"/>
                    <a:pt x="860707" y="256203"/>
                    <a:pt x="890665" y="245904"/>
                  </a:cubicBezTo>
                  <a:cubicBezTo>
                    <a:pt x="899715" y="242784"/>
                    <a:pt x="908452" y="238103"/>
                    <a:pt x="917190" y="228429"/>
                  </a:cubicBezTo>
                  <a:close/>
                  <a:moveTo>
                    <a:pt x="2032187" y="138243"/>
                  </a:moveTo>
                  <a:cubicBezTo>
                    <a:pt x="2032499" y="147293"/>
                    <a:pt x="2032811" y="155718"/>
                    <a:pt x="2032811" y="164456"/>
                  </a:cubicBezTo>
                  <a:cubicBezTo>
                    <a:pt x="2032811" y="188797"/>
                    <a:pt x="2031875" y="213450"/>
                    <a:pt x="2032811" y="237791"/>
                  </a:cubicBezTo>
                  <a:cubicBezTo>
                    <a:pt x="2033123" y="249649"/>
                    <a:pt x="2028442" y="256827"/>
                    <a:pt x="2019080" y="263068"/>
                  </a:cubicBezTo>
                  <a:cubicBezTo>
                    <a:pt x="1991307" y="281480"/>
                    <a:pt x="1959477" y="288657"/>
                    <a:pt x="1927334" y="293338"/>
                  </a:cubicBezTo>
                  <a:cubicBezTo>
                    <a:pt x="1904554" y="296459"/>
                    <a:pt x="1881461" y="299580"/>
                    <a:pt x="1858368" y="298332"/>
                  </a:cubicBezTo>
                  <a:cubicBezTo>
                    <a:pt x="1818737" y="296147"/>
                    <a:pt x="1778793" y="293338"/>
                    <a:pt x="1741345" y="278359"/>
                  </a:cubicBezTo>
                  <a:cubicBezTo>
                    <a:pt x="1738849" y="277423"/>
                    <a:pt x="1736352" y="276799"/>
                    <a:pt x="1734168" y="275551"/>
                  </a:cubicBezTo>
                  <a:cubicBezTo>
                    <a:pt x="1716068" y="268061"/>
                    <a:pt x="1704522" y="257763"/>
                    <a:pt x="1706707" y="234358"/>
                  </a:cubicBezTo>
                  <a:cubicBezTo>
                    <a:pt x="1709515" y="204400"/>
                    <a:pt x="1707331" y="173818"/>
                    <a:pt x="1707331" y="140427"/>
                  </a:cubicBezTo>
                  <a:cubicBezTo>
                    <a:pt x="1729799" y="157279"/>
                    <a:pt x="1754140" y="162272"/>
                    <a:pt x="1778481" y="165704"/>
                  </a:cubicBezTo>
                  <a:cubicBezTo>
                    <a:pt x="1826538" y="172882"/>
                    <a:pt x="1874596" y="173818"/>
                    <a:pt x="1923278" y="169761"/>
                  </a:cubicBezTo>
                  <a:cubicBezTo>
                    <a:pt x="1946682" y="167889"/>
                    <a:pt x="1970087" y="164456"/>
                    <a:pt x="1992867" y="158527"/>
                  </a:cubicBezTo>
                  <a:cubicBezTo>
                    <a:pt x="2007534" y="154782"/>
                    <a:pt x="2021577" y="149789"/>
                    <a:pt x="2032187" y="138243"/>
                  </a:cubicBezTo>
                  <a:close/>
                  <a:moveTo>
                    <a:pt x="1312885" y="117335"/>
                  </a:moveTo>
                  <a:cubicBezTo>
                    <a:pt x="1316942" y="119831"/>
                    <a:pt x="1315069" y="123576"/>
                    <a:pt x="1315069" y="126697"/>
                  </a:cubicBezTo>
                  <a:cubicBezTo>
                    <a:pt x="1315381" y="156030"/>
                    <a:pt x="1314757" y="185364"/>
                    <a:pt x="1315381" y="214386"/>
                  </a:cubicBezTo>
                  <a:cubicBezTo>
                    <a:pt x="1315693" y="226245"/>
                    <a:pt x="1311012" y="233422"/>
                    <a:pt x="1301650" y="239975"/>
                  </a:cubicBezTo>
                  <a:cubicBezTo>
                    <a:pt x="1277622" y="256202"/>
                    <a:pt x="1250161" y="262443"/>
                    <a:pt x="1222387" y="268061"/>
                  </a:cubicBezTo>
                  <a:cubicBezTo>
                    <a:pt x="1186812" y="274926"/>
                    <a:pt x="1150613" y="274926"/>
                    <a:pt x="1114726" y="272742"/>
                  </a:cubicBezTo>
                  <a:cubicBezTo>
                    <a:pt x="1075406" y="270245"/>
                    <a:pt x="1036398" y="264316"/>
                    <a:pt x="1001447" y="243096"/>
                  </a:cubicBezTo>
                  <a:cubicBezTo>
                    <a:pt x="992709" y="237790"/>
                    <a:pt x="988965" y="231550"/>
                    <a:pt x="989589" y="220940"/>
                  </a:cubicBezTo>
                  <a:cubicBezTo>
                    <a:pt x="990213" y="200343"/>
                    <a:pt x="989589" y="179747"/>
                    <a:pt x="989589" y="159151"/>
                  </a:cubicBezTo>
                  <a:cubicBezTo>
                    <a:pt x="992085" y="145420"/>
                    <a:pt x="986780" y="131378"/>
                    <a:pt x="992709" y="118271"/>
                  </a:cubicBezTo>
                  <a:cubicBezTo>
                    <a:pt x="1015178" y="134810"/>
                    <a:pt x="1042015" y="139803"/>
                    <a:pt x="1068540" y="143548"/>
                  </a:cubicBezTo>
                  <a:cubicBezTo>
                    <a:pt x="1105988" y="149165"/>
                    <a:pt x="1143747" y="151037"/>
                    <a:pt x="1181507" y="148853"/>
                  </a:cubicBezTo>
                  <a:cubicBezTo>
                    <a:pt x="1220203" y="146669"/>
                    <a:pt x="1259210" y="143860"/>
                    <a:pt x="1295721" y="128569"/>
                  </a:cubicBezTo>
                  <a:cubicBezTo>
                    <a:pt x="1302275" y="125760"/>
                    <a:pt x="1307268" y="121703"/>
                    <a:pt x="1312885" y="117335"/>
                  </a:cubicBezTo>
                  <a:close/>
                  <a:moveTo>
                    <a:pt x="1714196" y="0"/>
                  </a:moveTo>
                  <a:cubicBezTo>
                    <a:pt x="1715132" y="9674"/>
                    <a:pt x="1715132" y="19972"/>
                    <a:pt x="1715444" y="29958"/>
                  </a:cubicBezTo>
                  <a:cubicBezTo>
                    <a:pt x="1715444" y="52426"/>
                    <a:pt x="1714196" y="74583"/>
                    <a:pt x="1715444" y="97051"/>
                  </a:cubicBezTo>
                  <a:cubicBezTo>
                    <a:pt x="1716068" y="110782"/>
                    <a:pt x="1710451" y="118896"/>
                    <a:pt x="1700153" y="125762"/>
                  </a:cubicBezTo>
                  <a:cubicBezTo>
                    <a:pt x="1674564" y="142613"/>
                    <a:pt x="1645230" y="149478"/>
                    <a:pt x="1615584" y="154159"/>
                  </a:cubicBezTo>
                  <a:cubicBezTo>
                    <a:pt x="1555668" y="163521"/>
                    <a:pt x="1496376" y="161649"/>
                    <a:pt x="1437709" y="144485"/>
                  </a:cubicBezTo>
                  <a:cubicBezTo>
                    <a:pt x="1435212" y="143861"/>
                    <a:pt x="1432716" y="143237"/>
                    <a:pt x="1430219" y="142301"/>
                  </a:cubicBezTo>
                  <a:cubicBezTo>
                    <a:pt x="1389651" y="127010"/>
                    <a:pt x="1389651" y="127010"/>
                    <a:pt x="1389651" y="83633"/>
                  </a:cubicBezTo>
                  <a:cubicBezTo>
                    <a:pt x="1389651" y="68030"/>
                    <a:pt x="1389339" y="52738"/>
                    <a:pt x="1389027" y="37136"/>
                  </a:cubicBezTo>
                  <a:cubicBezTo>
                    <a:pt x="1391211" y="26213"/>
                    <a:pt x="1387155" y="14667"/>
                    <a:pt x="1391524" y="4057"/>
                  </a:cubicBezTo>
                  <a:cubicBezTo>
                    <a:pt x="1431780" y="27774"/>
                    <a:pt x="1476405" y="31206"/>
                    <a:pt x="1521341" y="33079"/>
                  </a:cubicBezTo>
                  <a:cubicBezTo>
                    <a:pt x="1566278" y="34951"/>
                    <a:pt x="1611215" y="34639"/>
                    <a:pt x="1655216" y="25277"/>
                  </a:cubicBezTo>
                  <a:cubicBezTo>
                    <a:pt x="1676436" y="20908"/>
                    <a:pt x="1698281" y="17163"/>
                    <a:pt x="1714196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BB5858D-E6BB-43B2-A302-0EC77123D7DC}"/>
                </a:ext>
              </a:extLst>
            </p:cNvPr>
            <p:cNvSpPr/>
            <p:nvPr userDrawn="1"/>
          </p:nvSpPr>
          <p:spPr>
            <a:xfrm>
              <a:off x="-707925" y="5549449"/>
              <a:ext cx="1435485" cy="1104698"/>
            </a:xfrm>
            <a:custGeom>
              <a:avLst/>
              <a:gdLst>
                <a:gd name="connsiteX0" fmla="*/ 2942011 w 2978923"/>
                <a:gd name="connsiteY0" fmla="*/ 593862 h 2292475"/>
                <a:gd name="connsiteX1" fmla="*/ 2629224 w 2978923"/>
                <a:gd name="connsiteY1" fmla="*/ 467582 h 2292475"/>
                <a:gd name="connsiteX2" fmla="*/ 2599435 w 2978923"/>
                <a:gd name="connsiteY2" fmla="*/ 463696 h 2292475"/>
                <a:gd name="connsiteX3" fmla="*/ 2597492 w 2978923"/>
                <a:gd name="connsiteY3" fmla="*/ 395051 h 2292475"/>
                <a:gd name="connsiteX4" fmla="*/ 2602025 w 2978923"/>
                <a:gd name="connsiteY4" fmla="*/ 386633 h 2292475"/>
                <a:gd name="connsiteX5" fmla="*/ 2580007 w 2978923"/>
                <a:gd name="connsiteY5" fmla="*/ 341949 h 2292475"/>
                <a:gd name="connsiteX6" fmla="*/ 2523667 w 2978923"/>
                <a:gd name="connsiteY6" fmla="*/ 318636 h 2292475"/>
                <a:gd name="connsiteX7" fmla="*/ 2216708 w 2978923"/>
                <a:gd name="connsiteY7" fmla="*/ 287551 h 2292475"/>
                <a:gd name="connsiteX8" fmla="*/ 2164900 w 2978923"/>
                <a:gd name="connsiteY8" fmla="*/ 278485 h 2292475"/>
                <a:gd name="connsiteX9" fmla="*/ 1924644 w 2978923"/>
                <a:gd name="connsiteY9" fmla="*/ 181346 h 2292475"/>
                <a:gd name="connsiteX10" fmla="*/ 1898093 w 2978923"/>
                <a:gd name="connsiteY10" fmla="*/ 175518 h 2292475"/>
                <a:gd name="connsiteX11" fmla="*/ 1897445 w 2978923"/>
                <a:gd name="connsiteY11" fmla="*/ 95216 h 2292475"/>
                <a:gd name="connsiteX12" fmla="*/ 1870246 w 2978923"/>
                <a:gd name="connsiteY12" fmla="*/ 49237 h 2292475"/>
                <a:gd name="connsiteX13" fmla="*/ 1786707 w 2978923"/>
                <a:gd name="connsiteY13" fmla="*/ 21391 h 2292475"/>
                <a:gd name="connsiteX14" fmla="*/ 1390380 w 2978923"/>
                <a:gd name="connsiteY14" fmla="*/ 11677 h 2292475"/>
                <a:gd name="connsiteX15" fmla="*/ 1251796 w 2978923"/>
                <a:gd name="connsiteY15" fmla="*/ 49237 h 2292475"/>
                <a:gd name="connsiteX16" fmla="*/ 1227835 w 2978923"/>
                <a:gd name="connsiteY16" fmla="*/ 99750 h 2292475"/>
                <a:gd name="connsiteX17" fmla="*/ 1227835 w 2978923"/>
                <a:gd name="connsiteY17" fmla="*/ 99750 h 2292475"/>
                <a:gd name="connsiteX18" fmla="*/ 1223302 w 2978923"/>
                <a:gd name="connsiteY18" fmla="*/ 124358 h 2292475"/>
                <a:gd name="connsiteX19" fmla="*/ 1222006 w 2978923"/>
                <a:gd name="connsiteY19" fmla="*/ 207250 h 2292475"/>
                <a:gd name="connsiteX20" fmla="*/ 1191570 w 2978923"/>
                <a:gd name="connsiteY20" fmla="*/ 210488 h 2292475"/>
                <a:gd name="connsiteX21" fmla="*/ 1034852 w 2978923"/>
                <a:gd name="connsiteY21" fmla="*/ 256467 h 2292475"/>
                <a:gd name="connsiteX22" fmla="*/ 979807 w 2978923"/>
                <a:gd name="connsiteY22" fmla="*/ 257762 h 2292475"/>
                <a:gd name="connsiteX23" fmla="*/ 810785 w 2978923"/>
                <a:gd name="connsiteY23" fmla="*/ 233801 h 2292475"/>
                <a:gd name="connsiteX24" fmla="*/ 491523 w 2978923"/>
                <a:gd name="connsiteY24" fmla="*/ 255172 h 2292475"/>
                <a:gd name="connsiteX25" fmla="*/ 452019 w 2978923"/>
                <a:gd name="connsiteY25" fmla="*/ 273304 h 2292475"/>
                <a:gd name="connsiteX26" fmla="*/ 422230 w 2978923"/>
                <a:gd name="connsiteY26" fmla="*/ 288847 h 2292475"/>
                <a:gd name="connsiteX27" fmla="*/ 398917 w 2978923"/>
                <a:gd name="connsiteY27" fmla="*/ 337416 h 2292475"/>
                <a:gd name="connsiteX28" fmla="*/ 394384 w 2978923"/>
                <a:gd name="connsiteY28" fmla="*/ 362024 h 2292475"/>
                <a:gd name="connsiteX29" fmla="*/ 392441 w 2978923"/>
                <a:gd name="connsiteY29" fmla="*/ 454630 h 2292475"/>
                <a:gd name="connsiteX30" fmla="*/ 338691 w 2978923"/>
                <a:gd name="connsiteY30" fmla="*/ 469525 h 2292475"/>
                <a:gd name="connsiteX31" fmla="*/ 5828 w 2978923"/>
                <a:gd name="connsiteY31" fmla="*/ 562131 h 2292475"/>
                <a:gd name="connsiteX32" fmla="*/ 1295 w 2978923"/>
                <a:gd name="connsiteY32" fmla="*/ 572492 h 2292475"/>
                <a:gd name="connsiteX33" fmla="*/ 648 w 2978923"/>
                <a:gd name="connsiteY33" fmla="*/ 577672 h 2292475"/>
                <a:gd name="connsiteX34" fmla="*/ 0 w 2978923"/>
                <a:gd name="connsiteY34" fmla="*/ 1732329 h 2292475"/>
                <a:gd name="connsiteX35" fmla="*/ 19428 w 2978923"/>
                <a:gd name="connsiteY35" fmla="*/ 1758233 h 2292475"/>
                <a:gd name="connsiteX36" fmla="*/ 1329507 w 2978923"/>
                <a:gd name="connsiteY36" fmla="*/ 2287316 h 2292475"/>
                <a:gd name="connsiteX37" fmla="*/ 1329507 w 2978923"/>
                <a:gd name="connsiteY37" fmla="*/ 2287316 h 2292475"/>
                <a:gd name="connsiteX38" fmla="*/ 1330154 w 2978923"/>
                <a:gd name="connsiteY38" fmla="*/ 2297677 h 2292475"/>
                <a:gd name="connsiteX39" fmla="*/ 1341164 w 2978923"/>
                <a:gd name="connsiteY39" fmla="*/ 2297677 h 2292475"/>
                <a:gd name="connsiteX40" fmla="*/ 1390380 w 2978923"/>
                <a:gd name="connsiteY40" fmla="*/ 2286668 h 2292475"/>
                <a:gd name="connsiteX41" fmla="*/ 2421995 w 2978923"/>
                <a:gd name="connsiteY41" fmla="*/ 1955101 h 2292475"/>
                <a:gd name="connsiteX42" fmla="*/ 2942011 w 2978923"/>
                <a:gd name="connsiteY42" fmla="*/ 1788022 h 2292475"/>
                <a:gd name="connsiteX43" fmla="*/ 2982810 w 2978923"/>
                <a:gd name="connsiteY43" fmla="*/ 1732977 h 2292475"/>
                <a:gd name="connsiteX44" fmla="*/ 2982810 w 2978923"/>
                <a:gd name="connsiteY44" fmla="*/ 651498 h 2292475"/>
                <a:gd name="connsiteX45" fmla="*/ 2942011 w 2978923"/>
                <a:gd name="connsiteY45" fmla="*/ 593862 h 229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78923" h="2292475">
                  <a:moveTo>
                    <a:pt x="2942011" y="593862"/>
                  </a:moveTo>
                  <a:cubicBezTo>
                    <a:pt x="2838396" y="550474"/>
                    <a:pt x="2733487" y="510323"/>
                    <a:pt x="2629224" y="467582"/>
                  </a:cubicBezTo>
                  <a:cubicBezTo>
                    <a:pt x="2619510" y="463696"/>
                    <a:pt x="2609796" y="458516"/>
                    <a:pt x="2599435" y="463696"/>
                  </a:cubicBezTo>
                  <a:cubicBezTo>
                    <a:pt x="2598787" y="441031"/>
                    <a:pt x="2598140" y="417717"/>
                    <a:pt x="2597492" y="395051"/>
                  </a:cubicBezTo>
                  <a:cubicBezTo>
                    <a:pt x="2599435" y="392461"/>
                    <a:pt x="2600730" y="389871"/>
                    <a:pt x="2602025" y="386633"/>
                  </a:cubicBezTo>
                  <a:cubicBezTo>
                    <a:pt x="2606558" y="365910"/>
                    <a:pt x="2595549" y="352311"/>
                    <a:pt x="2580007" y="341949"/>
                  </a:cubicBezTo>
                  <a:cubicBezTo>
                    <a:pt x="2562522" y="330940"/>
                    <a:pt x="2543094" y="323816"/>
                    <a:pt x="2523667" y="318636"/>
                  </a:cubicBezTo>
                  <a:cubicBezTo>
                    <a:pt x="2423290" y="291437"/>
                    <a:pt x="2320323" y="285609"/>
                    <a:pt x="2216708" y="287551"/>
                  </a:cubicBezTo>
                  <a:cubicBezTo>
                    <a:pt x="2198575" y="288199"/>
                    <a:pt x="2181738" y="284961"/>
                    <a:pt x="2164900" y="278485"/>
                  </a:cubicBezTo>
                  <a:cubicBezTo>
                    <a:pt x="2084599" y="246753"/>
                    <a:pt x="2004945" y="212431"/>
                    <a:pt x="1924644" y="181346"/>
                  </a:cubicBezTo>
                  <a:cubicBezTo>
                    <a:pt x="1916225" y="178108"/>
                    <a:pt x="1907807" y="170985"/>
                    <a:pt x="1898093" y="175518"/>
                  </a:cubicBezTo>
                  <a:cubicBezTo>
                    <a:pt x="1898093" y="148966"/>
                    <a:pt x="1897445" y="121768"/>
                    <a:pt x="1897445" y="95216"/>
                  </a:cubicBezTo>
                  <a:cubicBezTo>
                    <a:pt x="1903273" y="71255"/>
                    <a:pt x="1888379" y="58304"/>
                    <a:pt x="1870246" y="49237"/>
                  </a:cubicBezTo>
                  <a:cubicBezTo>
                    <a:pt x="1843695" y="35638"/>
                    <a:pt x="1815849" y="27219"/>
                    <a:pt x="1786707" y="21391"/>
                  </a:cubicBezTo>
                  <a:cubicBezTo>
                    <a:pt x="1655246" y="-4513"/>
                    <a:pt x="1523137" y="-5808"/>
                    <a:pt x="1390380" y="11677"/>
                  </a:cubicBezTo>
                  <a:cubicBezTo>
                    <a:pt x="1342458" y="18153"/>
                    <a:pt x="1295184" y="27219"/>
                    <a:pt x="1251796" y="49237"/>
                  </a:cubicBezTo>
                  <a:cubicBezTo>
                    <a:pt x="1231073" y="59599"/>
                    <a:pt x="1216178" y="73846"/>
                    <a:pt x="1227835" y="99750"/>
                  </a:cubicBezTo>
                  <a:cubicBezTo>
                    <a:pt x="1227835" y="99750"/>
                    <a:pt x="1227835" y="99750"/>
                    <a:pt x="1227835" y="99750"/>
                  </a:cubicBezTo>
                  <a:cubicBezTo>
                    <a:pt x="1218769" y="106226"/>
                    <a:pt x="1223302" y="115939"/>
                    <a:pt x="1223302" y="124358"/>
                  </a:cubicBezTo>
                  <a:cubicBezTo>
                    <a:pt x="1222654" y="152204"/>
                    <a:pt x="1222654" y="179403"/>
                    <a:pt x="1222006" y="207250"/>
                  </a:cubicBezTo>
                  <a:cubicBezTo>
                    <a:pt x="1211645" y="202717"/>
                    <a:pt x="1201283" y="207250"/>
                    <a:pt x="1191570" y="210488"/>
                  </a:cubicBezTo>
                  <a:cubicBezTo>
                    <a:pt x="1139115" y="225383"/>
                    <a:pt x="1086660" y="240277"/>
                    <a:pt x="1034852" y="256467"/>
                  </a:cubicBezTo>
                  <a:cubicBezTo>
                    <a:pt x="1016720" y="262295"/>
                    <a:pt x="998587" y="262943"/>
                    <a:pt x="979807" y="257762"/>
                  </a:cubicBezTo>
                  <a:cubicBezTo>
                    <a:pt x="924114" y="243515"/>
                    <a:pt x="867773" y="235096"/>
                    <a:pt x="810785" y="233801"/>
                  </a:cubicBezTo>
                  <a:cubicBezTo>
                    <a:pt x="703933" y="231211"/>
                    <a:pt x="597080" y="230563"/>
                    <a:pt x="491523" y="255172"/>
                  </a:cubicBezTo>
                  <a:cubicBezTo>
                    <a:pt x="477275" y="258410"/>
                    <a:pt x="461733" y="259705"/>
                    <a:pt x="452019" y="273304"/>
                  </a:cubicBezTo>
                  <a:cubicBezTo>
                    <a:pt x="442305" y="278485"/>
                    <a:pt x="431944" y="284313"/>
                    <a:pt x="422230" y="288847"/>
                  </a:cubicBezTo>
                  <a:cubicBezTo>
                    <a:pt x="400860" y="298560"/>
                    <a:pt x="391146" y="314102"/>
                    <a:pt x="398917" y="337416"/>
                  </a:cubicBezTo>
                  <a:cubicBezTo>
                    <a:pt x="391146" y="344539"/>
                    <a:pt x="395031" y="354253"/>
                    <a:pt x="394384" y="362024"/>
                  </a:cubicBezTo>
                  <a:cubicBezTo>
                    <a:pt x="393089" y="393109"/>
                    <a:pt x="393089" y="423546"/>
                    <a:pt x="392441" y="454630"/>
                  </a:cubicBezTo>
                  <a:cubicBezTo>
                    <a:pt x="374308" y="459811"/>
                    <a:pt x="356824" y="464344"/>
                    <a:pt x="338691" y="469525"/>
                  </a:cubicBezTo>
                  <a:cubicBezTo>
                    <a:pt x="227305" y="498666"/>
                    <a:pt x="119157" y="540760"/>
                    <a:pt x="5828" y="562131"/>
                  </a:cubicBezTo>
                  <a:cubicBezTo>
                    <a:pt x="0" y="563425"/>
                    <a:pt x="0" y="567959"/>
                    <a:pt x="1295" y="572492"/>
                  </a:cubicBezTo>
                  <a:cubicBezTo>
                    <a:pt x="1295" y="574435"/>
                    <a:pt x="648" y="575730"/>
                    <a:pt x="648" y="577672"/>
                  </a:cubicBezTo>
                  <a:cubicBezTo>
                    <a:pt x="648" y="962342"/>
                    <a:pt x="648" y="1347012"/>
                    <a:pt x="0" y="1732329"/>
                  </a:cubicBezTo>
                  <a:cubicBezTo>
                    <a:pt x="0" y="1747871"/>
                    <a:pt x="6476" y="1753052"/>
                    <a:pt x="19428" y="1758233"/>
                  </a:cubicBezTo>
                  <a:cubicBezTo>
                    <a:pt x="455905" y="1934378"/>
                    <a:pt x="893030" y="2111171"/>
                    <a:pt x="1329507" y="2287316"/>
                  </a:cubicBezTo>
                  <a:lnTo>
                    <a:pt x="1329507" y="2287316"/>
                  </a:lnTo>
                  <a:cubicBezTo>
                    <a:pt x="1329507" y="2290554"/>
                    <a:pt x="1329507" y="2294439"/>
                    <a:pt x="1330154" y="2297677"/>
                  </a:cubicBezTo>
                  <a:cubicBezTo>
                    <a:pt x="1334040" y="2297677"/>
                    <a:pt x="1337278" y="2297677"/>
                    <a:pt x="1341164" y="2297677"/>
                  </a:cubicBezTo>
                  <a:cubicBezTo>
                    <a:pt x="1357353" y="2291849"/>
                    <a:pt x="1374191" y="2291849"/>
                    <a:pt x="1390380" y="2286668"/>
                  </a:cubicBezTo>
                  <a:cubicBezTo>
                    <a:pt x="1734252" y="2175930"/>
                    <a:pt x="2078123" y="2065839"/>
                    <a:pt x="2421995" y="1955101"/>
                  </a:cubicBezTo>
                  <a:cubicBezTo>
                    <a:pt x="2595549" y="1899408"/>
                    <a:pt x="2768456" y="1844363"/>
                    <a:pt x="2942011" y="1788022"/>
                  </a:cubicBezTo>
                  <a:cubicBezTo>
                    <a:pt x="2977629" y="1776366"/>
                    <a:pt x="2982810" y="1771185"/>
                    <a:pt x="2982810" y="1732977"/>
                  </a:cubicBezTo>
                  <a:cubicBezTo>
                    <a:pt x="2982810" y="1372268"/>
                    <a:pt x="2982810" y="1012207"/>
                    <a:pt x="2982810" y="651498"/>
                  </a:cubicBezTo>
                  <a:cubicBezTo>
                    <a:pt x="2980867" y="612643"/>
                    <a:pt x="2977629" y="608757"/>
                    <a:pt x="2942011" y="593862"/>
                  </a:cubicBezTo>
                  <a:close/>
                </a:path>
              </a:pathLst>
            </a:custGeom>
            <a:solidFill>
              <a:schemeClr val="accent1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29FA49-E917-4A42-98D4-D241FB2F7D62}"/>
                </a:ext>
              </a:extLst>
            </p:cNvPr>
            <p:cNvSpPr/>
            <p:nvPr userDrawn="1"/>
          </p:nvSpPr>
          <p:spPr>
            <a:xfrm>
              <a:off x="48710" y="3668339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2 w 4643235"/>
                <a:gd name="connsiteY12" fmla="*/ 154775 h 2765218"/>
                <a:gd name="connsiteX13" fmla="*/ 3557306 w 4643235"/>
                <a:gd name="connsiteY13" fmla="*/ 91958 h 2765218"/>
                <a:gd name="connsiteX14" fmla="*/ 3531403 w 4643235"/>
                <a:gd name="connsiteY14" fmla="*/ 50512 h 2765218"/>
                <a:gd name="connsiteX15" fmla="*/ 3445920 w 4643235"/>
                <a:gd name="connsiteY15" fmla="*/ 21371 h 2765218"/>
                <a:gd name="connsiteX16" fmla="*/ 3301507 w 4643235"/>
                <a:gd name="connsiteY16" fmla="*/ 0 h 2765218"/>
                <a:gd name="connsiteX17" fmla="*/ 3140905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0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19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5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9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4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6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8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8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1"/>
                    <a:pt x="4352549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7" y="299188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2" y="154775"/>
                  </a:cubicBezTo>
                  <a:cubicBezTo>
                    <a:pt x="3557954" y="134052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3" y="50512"/>
                  </a:cubicBezTo>
                  <a:cubicBezTo>
                    <a:pt x="3504852" y="36265"/>
                    <a:pt x="3475062" y="28494"/>
                    <a:pt x="3445920" y="21371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5" y="0"/>
                  </a:cubicBezTo>
                  <a:cubicBezTo>
                    <a:pt x="3131191" y="7124"/>
                    <a:pt x="3120182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0" y="195573"/>
                    <a:pt x="2707665" y="221476"/>
                    <a:pt x="2620240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19" y="251913"/>
                  </a:cubicBezTo>
                  <a:cubicBezTo>
                    <a:pt x="2165631" y="258389"/>
                    <a:pt x="2123537" y="267456"/>
                    <a:pt x="2084034" y="287531"/>
                  </a:cubicBezTo>
                  <a:cubicBezTo>
                    <a:pt x="2063959" y="297892"/>
                    <a:pt x="2047769" y="311492"/>
                    <a:pt x="2059426" y="337395"/>
                  </a:cubicBezTo>
                  <a:cubicBezTo>
                    <a:pt x="2047121" y="364594"/>
                    <a:pt x="2058131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9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1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7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4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6"/>
                  </a:cubicBezTo>
                  <a:cubicBezTo>
                    <a:pt x="2025" y="1437654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1"/>
                    <a:pt x="659332" y="2493230"/>
                    <a:pt x="973414" y="2620158"/>
                  </a:cubicBezTo>
                  <a:cubicBezTo>
                    <a:pt x="1090628" y="2667432"/>
                    <a:pt x="1207842" y="2714058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7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8" y="2321618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4" y="2263982"/>
                    <a:pt x="2952455" y="2261392"/>
                    <a:pt x="2956988" y="2259449"/>
                  </a:cubicBezTo>
                  <a:cubicBezTo>
                    <a:pt x="3145438" y="2199870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1"/>
                    <a:pt x="4648499" y="1716767"/>
                    <a:pt x="4648499" y="1692158"/>
                  </a:cubicBezTo>
                  <a:cubicBezTo>
                    <a:pt x="4645909" y="1571058"/>
                    <a:pt x="4647204" y="1449959"/>
                    <a:pt x="4647204" y="1328211"/>
                  </a:cubicBezTo>
                  <a:close/>
                </a:path>
              </a:pathLst>
            </a:custGeom>
            <a:solidFill>
              <a:schemeClr val="accent5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059FA10-1062-4569-A6B4-E2E7CD97B1BD}"/>
                </a:ext>
              </a:extLst>
            </p:cNvPr>
            <p:cNvSpPr/>
            <p:nvPr userDrawn="1"/>
          </p:nvSpPr>
          <p:spPr>
            <a:xfrm>
              <a:off x="-704803" y="5597759"/>
              <a:ext cx="1252929" cy="1057023"/>
            </a:xfrm>
            <a:custGeom>
              <a:avLst/>
              <a:gdLst>
                <a:gd name="connsiteX0" fmla="*/ 844440 w 1252929"/>
                <a:gd name="connsiteY0" fmla="*/ 260328 h 1057022"/>
                <a:gd name="connsiteX1" fmla="*/ 846312 w 1252929"/>
                <a:gd name="connsiteY1" fmla="*/ 269690 h 1057022"/>
                <a:gd name="connsiteX2" fmla="*/ 846624 w 1252929"/>
                <a:gd name="connsiteY2" fmla="*/ 358628 h 1057022"/>
                <a:gd name="connsiteX3" fmla="*/ 833517 w 1252929"/>
                <a:gd name="connsiteY3" fmla="*/ 382969 h 1057022"/>
                <a:gd name="connsiteX4" fmla="*/ 748012 w 1252929"/>
                <a:gd name="connsiteY4" fmla="*/ 412927 h 1057022"/>
                <a:gd name="connsiteX5" fmla="*/ 577002 w 1252929"/>
                <a:gd name="connsiteY5" fmla="*/ 406061 h 1057022"/>
                <a:gd name="connsiteX6" fmla="*/ 567016 w 1252929"/>
                <a:gd name="connsiteY6" fmla="*/ 403565 h 1057022"/>
                <a:gd name="connsiteX7" fmla="*/ 520519 w 1252929"/>
                <a:gd name="connsiteY7" fmla="*/ 340216 h 1057022"/>
                <a:gd name="connsiteX8" fmla="*/ 520519 w 1252929"/>
                <a:gd name="connsiteY8" fmla="*/ 266881 h 1057022"/>
                <a:gd name="connsiteX9" fmla="*/ 522392 w 1252929"/>
                <a:gd name="connsiteY9" fmla="*/ 262825 h 1057022"/>
                <a:gd name="connsiteX10" fmla="*/ 611954 w 1252929"/>
                <a:gd name="connsiteY10" fmla="*/ 289662 h 1057022"/>
                <a:gd name="connsiteX11" fmla="*/ 754254 w 1252929"/>
                <a:gd name="connsiteY11" fmla="*/ 289662 h 1057022"/>
                <a:gd name="connsiteX12" fmla="*/ 816978 w 1252929"/>
                <a:gd name="connsiteY12" fmla="*/ 276556 h 1057022"/>
                <a:gd name="connsiteX13" fmla="*/ 844440 w 1252929"/>
                <a:gd name="connsiteY13" fmla="*/ 260328 h 1057022"/>
                <a:gd name="connsiteX14" fmla="*/ 312 w 1252929"/>
                <a:gd name="connsiteY14" fmla="*/ 230370 h 1057022"/>
                <a:gd name="connsiteX15" fmla="*/ 93619 w 1252929"/>
                <a:gd name="connsiteY15" fmla="*/ 267505 h 1057022"/>
                <a:gd name="connsiteX16" fmla="*/ 629742 w 1252929"/>
                <a:gd name="connsiteY16" fmla="*/ 486885 h 1057022"/>
                <a:gd name="connsiteX17" fmla="*/ 641288 w 1252929"/>
                <a:gd name="connsiteY17" fmla="*/ 501240 h 1057022"/>
                <a:gd name="connsiteX18" fmla="*/ 640664 w 1252929"/>
                <a:gd name="connsiteY18" fmla="*/ 1057022 h 1057022"/>
                <a:gd name="connsiteX19" fmla="*/ 9362 w 1252929"/>
                <a:gd name="connsiteY19" fmla="*/ 802067 h 1057022"/>
                <a:gd name="connsiteX20" fmla="*/ 0 w 1252929"/>
                <a:gd name="connsiteY20" fmla="*/ 789585 h 1057022"/>
                <a:gd name="connsiteX21" fmla="*/ 312 w 1252929"/>
                <a:gd name="connsiteY21" fmla="*/ 233179 h 1057022"/>
                <a:gd name="connsiteX22" fmla="*/ 312 w 1252929"/>
                <a:gd name="connsiteY22" fmla="*/ 230370 h 1057022"/>
                <a:gd name="connsiteX23" fmla="*/ 1251992 w 1252929"/>
                <a:gd name="connsiteY23" fmla="*/ 140808 h 1057022"/>
                <a:gd name="connsiteX24" fmla="*/ 1252929 w 1252929"/>
                <a:gd name="connsiteY24" fmla="*/ 178255 h 1057022"/>
                <a:gd name="connsiteX25" fmla="*/ 1252616 w 1252929"/>
                <a:gd name="connsiteY25" fmla="*/ 245349 h 1057022"/>
                <a:gd name="connsiteX26" fmla="*/ 1244815 w 1252929"/>
                <a:gd name="connsiteY26" fmla="*/ 261577 h 1057022"/>
                <a:gd name="connsiteX27" fmla="*/ 1155253 w 1252929"/>
                <a:gd name="connsiteY27" fmla="*/ 294656 h 1057022"/>
                <a:gd name="connsiteX28" fmla="*/ 1001719 w 1252929"/>
                <a:gd name="connsiteY28" fmla="*/ 292159 h 1057022"/>
                <a:gd name="connsiteX29" fmla="*/ 938994 w 1252929"/>
                <a:gd name="connsiteY29" fmla="*/ 269690 h 1057022"/>
                <a:gd name="connsiteX30" fmla="*/ 927136 w 1252929"/>
                <a:gd name="connsiteY30" fmla="*/ 249095 h 1057022"/>
                <a:gd name="connsiteX31" fmla="*/ 927448 w 1252929"/>
                <a:gd name="connsiteY31" fmla="*/ 156099 h 1057022"/>
                <a:gd name="connsiteX32" fmla="*/ 937746 w 1252929"/>
                <a:gd name="connsiteY32" fmla="*/ 149233 h 1057022"/>
                <a:gd name="connsiteX33" fmla="*/ 1013889 w 1252929"/>
                <a:gd name="connsiteY33" fmla="*/ 170454 h 1057022"/>
                <a:gd name="connsiteX34" fmla="*/ 1143707 w 1252929"/>
                <a:gd name="connsiteY34" fmla="*/ 172950 h 1057022"/>
                <a:gd name="connsiteX35" fmla="*/ 1231396 w 1252929"/>
                <a:gd name="connsiteY35" fmla="*/ 154851 h 1057022"/>
                <a:gd name="connsiteX36" fmla="*/ 1251992 w 1252929"/>
                <a:gd name="connsiteY36" fmla="*/ 140808 h 1057022"/>
                <a:gd name="connsiteX37" fmla="*/ 516150 w 1252929"/>
                <a:gd name="connsiteY37" fmla="*/ 112098 h 1057022"/>
                <a:gd name="connsiteX38" fmla="*/ 516150 w 1252929"/>
                <a:gd name="connsiteY38" fmla="*/ 221008 h 1057022"/>
                <a:gd name="connsiteX39" fmla="*/ 510221 w 1252929"/>
                <a:gd name="connsiteY39" fmla="*/ 231619 h 1057022"/>
                <a:gd name="connsiteX40" fmla="*/ 426900 w 1252929"/>
                <a:gd name="connsiteY40" fmla="*/ 265633 h 1057022"/>
                <a:gd name="connsiteX41" fmla="*/ 242160 w 1252929"/>
                <a:gd name="connsiteY41" fmla="*/ 259080 h 1057022"/>
                <a:gd name="connsiteX42" fmla="*/ 235919 w 1252929"/>
                <a:gd name="connsiteY42" fmla="*/ 257520 h 1057022"/>
                <a:gd name="connsiteX43" fmla="*/ 189109 w 1252929"/>
                <a:gd name="connsiteY43" fmla="*/ 192610 h 1057022"/>
                <a:gd name="connsiteX44" fmla="*/ 188797 w 1252929"/>
                <a:gd name="connsiteY44" fmla="*/ 173262 h 1057022"/>
                <a:gd name="connsiteX45" fmla="*/ 189733 w 1252929"/>
                <a:gd name="connsiteY45" fmla="*/ 128637 h 1057022"/>
                <a:gd name="connsiteX46" fmla="*/ 191918 w 1252929"/>
                <a:gd name="connsiteY46" fmla="*/ 117091 h 1057022"/>
                <a:gd name="connsiteX47" fmla="*/ 267749 w 1252929"/>
                <a:gd name="connsiteY47" fmla="*/ 142680 h 1057022"/>
                <a:gd name="connsiteX48" fmla="*/ 378219 w 1252929"/>
                <a:gd name="connsiteY48" fmla="*/ 147985 h 1057022"/>
                <a:gd name="connsiteX49" fmla="*/ 482136 w 1252929"/>
                <a:gd name="connsiteY49" fmla="*/ 132694 h 1057022"/>
                <a:gd name="connsiteX50" fmla="*/ 516150 w 1252929"/>
                <a:gd name="connsiteY50" fmla="*/ 112098 h 1057022"/>
                <a:gd name="connsiteX51" fmla="*/ 914342 w 1252929"/>
                <a:gd name="connsiteY51" fmla="*/ 380 h 1057022"/>
                <a:gd name="connsiteX52" fmla="*/ 914654 w 1252929"/>
                <a:gd name="connsiteY52" fmla="*/ 39700 h 1057022"/>
                <a:gd name="connsiteX53" fmla="*/ 914654 w 1252929"/>
                <a:gd name="connsiteY53" fmla="*/ 100240 h 1057022"/>
                <a:gd name="connsiteX54" fmla="*/ 901859 w 1252929"/>
                <a:gd name="connsiteY54" fmla="*/ 123332 h 1057022"/>
                <a:gd name="connsiteX55" fmla="*/ 817290 w 1252929"/>
                <a:gd name="connsiteY55" fmla="*/ 152354 h 1057022"/>
                <a:gd name="connsiteX56" fmla="*/ 643784 w 1252929"/>
                <a:gd name="connsiteY56" fmla="*/ 145177 h 1057022"/>
                <a:gd name="connsiteX57" fmla="*/ 596039 w 1252929"/>
                <a:gd name="connsiteY57" fmla="*/ 123957 h 1057022"/>
                <a:gd name="connsiteX58" fmla="*/ 588861 w 1252929"/>
                <a:gd name="connsiteY58" fmla="*/ 108978 h 1057022"/>
                <a:gd name="connsiteX59" fmla="*/ 588861 w 1252929"/>
                <a:gd name="connsiteY59" fmla="*/ 54991 h 1057022"/>
                <a:gd name="connsiteX60" fmla="*/ 589485 w 1252929"/>
                <a:gd name="connsiteY60" fmla="*/ 14423 h 1057022"/>
                <a:gd name="connsiteX61" fmla="*/ 591670 w 1252929"/>
                <a:gd name="connsiteY61" fmla="*/ 2564 h 1057022"/>
                <a:gd name="connsiteX62" fmla="*/ 601344 w 1252929"/>
                <a:gd name="connsiteY62" fmla="*/ 3813 h 1057022"/>
                <a:gd name="connsiteX63" fmla="*/ 715246 w 1252929"/>
                <a:gd name="connsiteY63" fmla="*/ 27841 h 1057022"/>
                <a:gd name="connsiteX64" fmla="*/ 837262 w 1252929"/>
                <a:gd name="connsiteY64" fmla="*/ 23473 h 1057022"/>
                <a:gd name="connsiteX65" fmla="*/ 906852 w 1252929"/>
                <a:gd name="connsiteY65" fmla="*/ 1628 h 1057022"/>
                <a:gd name="connsiteX66" fmla="*/ 914342 w 1252929"/>
                <a:gd name="connsiteY66" fmla="*/ 380 h 105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52929" h="1057022">
                  <a:moveTo>
                    <a:pt x="844440" y="260328"/>
                  </a:moveTo>
                  <a:cubicBezTo>
                    <a:pt x="848497" y="263137"/>
                    <a:pt x="846312" y="266881"/>
                    <a:pt x="846312" y="269690"/>
                  </a:cubicBezTo>
                  <a:cubicBezTo>
                    <a:pt x="846624" y="299336"/>
                    <a:pt x="845688" y="328982"/>
                    <a:pt x="846624" y="358628"/>
                  </a:cubicBezTo>
                  <a:cubicBezTo>
                    <a:pt x="846936" y="370174"/>
                    <a:pt x="842255" y="377040"/>
                    <a:pt x="833517" y="382969"/>
                  </a:cubicBezTo>
                  <a:cubicBezTo>
                    <a:pt x="807928" y="400756"/>
                    <a:pt x="778282" y="408246"/>
                    <a:pt x="748012" y="412927"/>
                  </a:cubicBezTo>
                  <a:cubicBezTo>
                    <a:pt x="690593" y="421977"/>
                    <a:pt x="633485" y="421040"/>
                    <a:pt x="577002" y="406061"/>
                  </a:cubicBezTo>
                  <a:cubicBezTo>
                    <a:pt x="573570" y="405125"/>
                    <a:pt x="570449" y="404501"/>
                    <a:pt x="567016" y="403565"/>
                  </a:cubicBezTo>
                  <a:cubicBezTo>
                    <a:pt x="521768" y="388898"/>
                    <a:pt x="520519" y="387338"/>
                    <a:pt x="520519" y="340216"/>
                  </a:cubicBezTo>
                  <a:cubicBezTo>
                    <a:pt x="520519" y="315875"/>
                    <a:pt x="520519" y="291223"/>
                    <a:pt x="520519" y="266881"/>
                  </a:cubicBezTo>
                  <a:cubicBezTo>
                    <a:pt x="521455" y="265946"/>
                    <a:pt x="521768" y="265321"/>
                    <a:pt x="522392" y="262825"/>
                  </a:cubicBezTo>
                  <a:cubicBezTo>
                    <a:pt x="550165" y="281237"/>
                    <a:pt x="581059" y="285918"/>
                    <a:pt x="611954" y="289662"/>
                  </a:cubicBezTo>
                  <a:cubicBezTo>
                    <a:pt x="659387" y="295279"/>
                    <a:pt x="706820" y="294655"/>
                    <a:pt x="754254" y="289662"/>
                  </a:cubicBezTo>
                  <a:cubicBezTo>
                    <a:pt x="775474" y="287478"/>
                    <a:pt x="796694" y="283421"/>
                    <a:pt x="816978" y="276556"/>
                  </a:cubicBezTo>
                  <a:cubicBezTo>
                    <a:pt x="827276" y="273123"/>
                    <a:pt x="836950" y="268754"/>
                    <a:pt x="844440" y="260328"/>
                  </a:cubicBezTo>
                  <a:close/>
                  <a:moveTo>
                    <a:pt x="312" y="230370"/>
                  </a:moveTo>
                  <a:cubicBezTo>
                    <a:pt x="32142" y="240668"/>
                    <a:pt x="62725" y="254711"/>
                    <a:pt x="93619" y="267505"/>
                  </a:cubicBezTo>
                  <a:cubicBezTo>
                    <a:pt x="272430" y="340528"/>
                    <a:pt x="450930" y="413862"/>
                    <a:pt x="629742" y="486885"/>
                  </a:cubicBezTo>
                  <a:cubicBezTo>
                    <a:pt x="636295" y="489694"/>
                    <a:pt x="641288" y="491878"/>
                    <a:pt x="641288" y="501240"/>
                  </a:cubicBezTo>
                  <a:cubicBezTo>
                    <a:pt x="640976" y="686604"/>
                    <a:pt x="640976" y="871657"/>
                    <a:pt x="640664" y="1057022"/>
                  </a:cubicBezTo>
                  <a:cubicBezTo>
                    <a:pt x="430334" y="971829"/>
                    <a:pt x="220004" y="886948"/>
                    <a:pt x="9362" y="802067"/>
                  </a:cubicBezTo>
                  <a:cubicBezTo>
                    <a:pt x="3121" y="799571"/>
                    <a:pt x="0" y="797074"/>
                    <a:pt x="0" y="789585"/>
                  </a:cubicBezTo>
                  <a:cubicBezTo>
                    <a:pt x="312" y="604220"/>
                    <a:pt x="312" y="418855"/>
                    <a:pt x="312" y="233179"/>
                  </a:cubicBezTo>
                  <a:cubicBezTo>
                    <a:pt x="0" y="231931"/>
                    <a:pt x="312" y="230994"/>
                    <a:pt x="312" y="230370"/>
                  </a:cubicBezTo>
                  <a:close/>
                  <a:moveTo>
                    <a:pt x="1251992" y="140808"/>
                  </a:moveTo>
                  <a:cubicBezTo>
                    <a:pt x="1252304" y="153290"/>
                    <a:pt x="1252616" y="165773"/>
                    <a:pt x="1252929" y="178255"/>
                  </a:cubicBezTo>
                  <a:cubicBezTo>
                    <a:pt x="1252616" y="200724"/>
                    <a:pt x="1252304" y="222881"/>
                    <a:pt x="1252616" y="245349"/>
                  </a:cubicBezTo>
                  <a:cubicBezTo>
                    <a:pt x="1252616" y="252527"/>
                    <a:pt x="1250432" y="257208"/>
                    <a:pt x="1244815" y="261577"/>
                  </a:cubicBezTo>
                  <a:cubicBezTo>
                    <a:pt x="1218290" y="281861"/>
                    <a:pt x="1187083" y="289351"/>
                    <a:pt x="1155253" y="294656"/>
                  </a:cubicBezTo>
                  <a:cubicBezTo>
                    <a:pt x="1104075" y="303081"/>
                    <a:pt x="1052584" y="302457"/>
                    <a:pt x="1001719" y="292159"/>
                  </a:cubicBezTo>
                  <a:cubicBezTo>
                    <a:pt x="979874" y="287790"/>
                    <a:pt x="958654" y="280925"/>
                    <a:pt x="938994" y="269690"/>
                  </a:cubicBezTo>
                  <a:cubicBezTo>
                    <a:pt x="930881" y="265010"/>
                    <a:pt x="926824" y="259392"/>
                    <a:pt x="927136" y="249095"/>
                  </a:cubicBezTo>
                  <a:cubicBezTo>
                    <a:pt x="927760" y="218200"/>
                    <a:pt x="927448" y="187305"/>
                    <a:pt x="927448" y="156099"/>
                  </a:cubicBezTo>
                  <a:cubicBezTo>
                    <a:pt x="927448" y="148297"/>
                    <a:pt x="926200" y="142368"/>
                    <a:pt x="937746" y="149233"/>
                  </a:cubicBezTo>
                  <a:cubicBezTo>
                    <a:pt x="960839" y="163277"/>
                    <a:pt x="987676" y="167021"/>
                    <a:pt x="1013889" y="170454"/>
                  </a:cubicBezTo>
                  <a:cubicBezTo>
                    <a:pt x="1056954" y="176071"/>
                    <a:pt x="1100330" y="177007"/>
                    <a:pt x="1143707" y="172950"/>
                  </a:cubicBezTo>
                  <a:cubicBezTo>
                    <a:pt x="1173665" y="170141"/>
                    <a:pt x="1203311" y="166085"/>
                    <a:pt x="1231396" y="154851"/>
                  </a:cubicBezTo>
                  <a:cubicBezTo>
                    <a:pt x="1239198" y="152354"/>
                    <a:pt x="1246687" y="147985"/>
                    <a:pt x="1251992" y="140808"/>
                  </a:cubicBezTo>
                  <a:close/>
                  <a:moveTo>
                    <a:pt x="516150" y="112098"/>
                  </a:moveTo>
                  <a:cubicBezTo>
                    <a:pt x="516150" y="150169"/>
                    <a:pt x="516150" y="185745"/>
                    <a:pt x="516150" y="221008"/>
                  </a:cubicBezTo>
                  <a:cubicBezTo>
                    <a:pt x="516150" y="226001"/>
                    <a:pt x="513654" y="228498"/>
                    <a:pt x="510221" y="231619"/>
                  </a:cubicBezTo>
                  <a:cubicBezTo>
                    <a:pt x="486504" y="252839"/>
                    <a:pt x="456859" y="260953"/>
                    <a:pt x="426900" y="265633"/>
                  </a:cubicBezTo>
                  <a:cubicBezTo>
                    <a:pt x="365112" y="275932"/>
                    <a:pt x="303324" y="276556"/>
                    <a:pt x="242160" y="259080"/>
                  </a:cubicBezTo>
                  <a:cubicBezTo>
                    <a:pt x="239975" y="258456"/>
                    <a:pt x="238103" y="258144"/>
                    <a:pt x="235919" y="257520"/>
                  </a:cubicBezTo>
                  <a:cubicBezTo>
                    <a:pt x="190046" y="241917"/>
                    <a:pt x="189109" y="240669"/>
                    <a:pt x="189109" y="192610"/>
                  </a:cubicBezTo>
                  <a:cubicBezTo>
                    <a:pt x="189109" y="186057"/>
                    <a:pt x="188797" y="179816"/>
                    <a:pt x="188797" y="173262"/>
                  </a:cubicBezTo>
                  <a:cubicBezTo>
                    <a:pt x="189109" y="158283"/>
                    <a:pt x="189109" y="143616"/>
                    <a:pt x="189733" y="128637"/>
                  </a:cubicBezTo>
                  <a:cubicBezTo>
                    <a:pt x="190046" y="124892"/>
                    <a:pt x="188173" y="120523"/>
                    <a:pt x="191918" y="117091"/>
                  </a:cubicBezTo>
                  <a:cubicBezTo>
                    <a:pt x="214386" y="133630"/>
                    <a:pt x="241223" y="138623"/>
                    <a:pt x="267749" y="142680"/>
                  </a:cubicBezTo>
                  <a:cubicBezTo>
                    <a:pt x="304260" y="148297"/>
                    <a:pt x="341396" y="149545"/>
                    <a:pt x="378219" y="147985"/>
                  </a:cubicBezTo>
                  <a:cubicBezTo>
                    <a:pt x="413170" y="146425"/>
                    <a:pt x="448433" y="143616"/>
                    <a:pt x="482136" y="132694"/>
                  </a:cubicBezTo>
                  <a:cubicBezTo>
                    <a:pt x="494306" y="128637"/>
                    <a:pt x="506476" y="124892"/>
                    <a:pt x="516150" y="112098"/>
                  </a:cubicBezTo>
                  <a:close/>
                  <a:moveTo>
                    <a:pt x="914342" y="380"/>
                  </a:moveTo>
                  <a:cubicBezTo>
                    <a:pt x="914342" y="13487"/>
                    <a:pt x="914654" y="26593"/>
                    <a:pt x="914654" y="39700"/>
                  </a:cubicBezTo>
                  <a:cubicBezTo>
                    <a:pt x="914654" y="59984"/>
                    <a:pt x="913717" y="79956"/>
                    <a:pt x="914654" y="100240"/>
                  </a:cubicBezTo>
                  <a:cubicBezTo>
                    <a:pt x="915277" y="111474"/>
                    <a:pt x="910285" y="117715"/>
                    <a:pt x="901859" y="123332"/>
                  </a:cubicBezTo>
                  <a:cubicBezTo>
                    <a:pt x="876270" y="140184"/>
                    <a:pt x="847248" y="147674"/>
                    <a:pt x="817290" y="152354"/>
                  </a:cubicBezTo>
                  <a:cubicBezTo>
                    <a:pt x="759247" y="161716"/>
                    <a:pt x="701203" y="160468"/>
                    <a:pt x="643784" y="145177"/>
                  </a:cubicBezTo>
                  <a:cubicBezTo>
                    <a:pt x="626933" y="140496"/>
                    <a:pt x="610393" y="134567"/>
                    <a:pt x="596039" y="123957"/>
                  </a:cubicBezTo>
                  <a:cubicBezTo>
                    <a:pt x="590421" y="119900"/>
                    <a:pt x="588549" y="115531"/>
                    <a:pt x="588861" y="108978"/>
                  </a:cubicBezTo>
                  <a:cubicBezTo>
                    <a:pt x="589173" y="90878"/>
                    <a:pt x="588861" y="73090"/>
                    <a:pt x="588861" y="54991"/>
                  </a:cubicBezTo>
                  <a:cubicBezTo>
                    <a:pt x="588861" y="41572"/>
                    <a:pt x="588861" y="27841"/>
                    <a:pt x="589485" y="14423"/>
                  </a:cubicBezTo>
                  <a:cubicBezTo>
                    <a:pt x="589485" y="10366"/>
                    <a:pt x="587301" y="5997"/>
                    <a:pt x="591670" y="2564"/>
                  </a:cubicBezTo>
                  <a:cubicBezTo>
                    <a:pt x="595102" y="692"/>
                    <a:pt x="598535" y="2253"/>
                    <a:pt x="601344" y="3813"/>
                  </a:cubicBezTo>
                  <a:cubicBezTo>
                    <a:pt x="636919" y="22536"/>
                    <a:pt x="675927" y="26281"/>
                    <a:pt x="715246" y="27841"/>
                  </a:cubicBezTo>
                  <a:cubicBezTo>
                    <a:pt x="756126" y="29714"/>
                    <a:pt x="796694" y="29714"/>
                    <a:pt x="837262" y="23473"/>
                  </a:cubicBezTo>
                  <a:cubicBezTo>
                    <a:pt x="861603" y="19728"/>
                    <a:pt x="885632" y="15047"/>
                    <a:pt x="906852" y="1628"/>
                  </a:cubicBezTo>
                  <a:cubicBezTo>
                    <a:pt x="909037" y="380"/>
                    <a:pt x="911533" y="-556"/>
                    <a:pt x="914342" y="38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BECA52-2F05-457B-AD7B-5E610AE938D2}"/>
                </a:ext>
              </a:extLst>
            </p:cNvPr>
            <p:cNvSpPr/>
            <p:nvPr userDrawn="1"/>
          </p:nvSpPr>
          <p:spPr>
            <a:xfrm>
              <a:off x="48086" y="3718268"/>
              <a:ext cx="2032825" cy="1286008"/>
            </a:xfrm>
            <a:custGeom>
              <a:avLst/>
              <a:gdLst>
                <a:gd name="connsiteX0" fmla="*/ 847600 w 2032825"/>
                <a:gd name="connsiteY0" fmla="*/ 490873 h 1286008"/>
                <a:gd name="connsiteX1" fmla="*/ 847600 w 2032825"/>
                <a:gd name="connsiteY1" fmla="*/ 549229 h 1286008"/>
                <a:gd name="connsiteX2" fmla="*/ 847912 w 2032825"/>
                <a:gd name="connsiteY2" fmla="*/ 578875 h 1286008"/>
                <a:gd name="connsiteX3" fmla="*/ 817642 w 2032825"/>
                <a:gd name="connsiteY3" fmla="*/ 624436 h 1286008"/>
                <a:gd name="connsiteX4" fmla="*/ 711853 w 2032825"/>
                <a:gd name="connsiteY4" fmla="*/ 648152 h 1286008"/>
                <a:gd name="connsiteX5" fmla="*/ 588276 w 2032825"/>
                <a:gd name="connsiteY5" fmla="*/ 639727 h 1286008"/>
                <a:gd name="connsiteX6" fmla="*/ 529920 w 2032825"/>
                <a:gd name="connsiteY6" fmla="*/ 616634 h 1286008"/>
                <a:gd name="connsiteX7" fmla="*/ 522431 w 2032825"/>
                <a:gd name="connsiteY7" fmla="*/ 602904 h 1286008"/>
                <a:gd name="connsiteX8" fmla="*/ 522431 w 2032825"/>
                <a:gd name="connsiteY8" fmla="*/ 493994 h 1286008"/>
                <a:gd name="connsiteX9" fmla="*/ 847600 w 2032825"/>
                <a:gd name="connsiteY9" fmla="*/ 490873 h 1286008"/>
                <a:gd name="connsiteX10" fmla="*/ 6906 w 2032825"/>
                <a:gd name="connsiteY10" fmla="*/ 455922 h 1286008"/>
                <a:gd name="connsiteX11" fmla="*/ 10962 w 2032825"/>
                <a:gd name="connsiteY11" fmla="*/ 463724 h 1286008"/>
                <a:gd name="connsiteX12" fmla="*/ 157319 w 2032825"/>
                <a:gd name="connsiteY12" fmla="*/ 523639 h 1286008"/>
                <a:gd name="connsiteX13" fmla="*/ 497779 w 2032825"/>
                <a:gd name="connsiteY13" fmla="*/ 663444 h 1286008"/>
                <a:gd name="connsiteX14" fmla="*/ 628845 w 2032825"/>
                <a:gd name="connsiteY14" fmla="*/ 716806 h 1286008"/>
                <a:gd name="connsiteX15" fmla="*/ 641640 w 2032825"/>
                <a:gd name="connsiteY15" fmla="*/ 734281 h 1286008"/>
                <a:gd name="connsiteX16" fmla="*/ 641328 w 2032825"/>
                <a:gd name="connsiteY16" fmla="*/ 1272589 h 1286008"/>
                <a:gd name="connsiteX17" fmla="*/ 638519 w 2032825"/>
                <a:gd name="connsiteY17" fmla="*/ 1286008 h 1286008"/>
                <a:gd name="connsiteX18" fmla="*/ 469070 w 2032825"/>
                <a:gd name="connsiteY18" fmla="*/ 1218290 h 1286008"/>
                <a:gd name="connsiteX19" fmla="*/ 15019 w 2032825"/>
                <a:gd name="connsiteY19" fmla="*/ 1035110 h 1286008"/>
                <a:gd name="connsiteX20" fmla="*/ 664 w 2032825"/>
                <a:gd name="connsiteY20" fmla="*/ 1013889 h 1286008"/>
                <a:gd name="connsiteX21" fmla="*/ 1288 w 2032825"/>
                <a:gd name="connsiteY21" fmla="*/ 465284 h 1286008"/>
                <a:gd name="connsiteX22" fmla="*/ 6906 w 2032825"/>
                <a:gd name="connsiteY22" fmla="*/ 455922 h 1286008"/>
                <a:gd name="connsiteX23" fmla="*/ 1253281 w 2032825"/>
                <a:gd name="connsiteY23" fmla="*/ 374786 h 1286008"/>
                <a:gd name="connsiteX24" fmla="*/ 1253281 w 2032825"/>
                <a:gd name="connsiteY24" fmla="*/ 481511 h 1286008"/>
                <a:gd name="connsiteX25" fmla="*/ 1242983 w 2032825"/>
                <a:gd name="connsiteY25" fmla="*/ 495242 h 1286008"/>
                <a:gd name="connsiteX26" fmla="*/ 1157790 w 2032825"/>
                <a:gd name="connsiteY26" fmla="*/ 525512 h 1286008"/>
                <a:gd name="connsiteX27" fmla="*/ 990837 w 2032825"/>
                <a:gd name="connsiteY27" fmla="*/ 520519 h 1286008"/>
                <a:gd name="connsiteX28" fmla="*/ 934354 w 2032825"/>
                <a:gd name="connsiteY28" fmla="*/ 496490 h 1286008"/>
                <a:gd name="connsiteX29" fmla="*/ 927800 w 2032825"/>
                <a:gd name="connsiteY29" fmla="*/ 483696 h 1286008"/>
                <a:gd name="connsiteX30" fmla="*/ 927800 w 2032825"/>
                <a:gd name="connsiteY30" fmla="*/ 385708 h 1286008"/>
                <a:gd name="connsiteX31" fmla="*/ 935602 w 2032825"/>
                <a:gd name="connsiteY31" fmla="*/ 378531 h 1286008"/>
                <a:gd name="connsiteX32" fmla="*/ 1014866 w 2032825"/>
                <a:gd name="connsiteY32" fmla="*/ 401623 h 1286008"/>
                <a:gd name="connsiteX33" fmla="*/ 1094129 w 2032825"/>
                <a:gd name="connsiteY33" fmla="*/ 406616 h 1286008"/>
                <a:gd name="connsiteX34" fmla="*/ 1230500 w 2032825"/>
                <a:gd name="connsiteY34" fmla="*/ 386956 h 1286008"/>
                <a:gd name="connsiteX35" fmla="*/ 1253281 w 2032825"/>
                <a:gd name="connsiteY35" fmla="*/ 374786 h 1286008"/>
                <a:gd name="connsiteX36" fmla="*/ 517439 w 2032825"/>
                <a:gd name="connsiteY36" fmla="*/ 344828 h 1286008"/>
                <a:gd name="connsiteX37" fmla="*/ 517439 w 2032825"/>
                <a:gd name="connsiteY37" fmla="*/ 420035 h 1286008"/>
                <a:gd name="connsiteX38" fmla="*/ 517439 w 2032825"/>
                <a:gd name="connsiteY38" fmla="*/ 434077 h 1286008"/>
                <a:gd name="connsiteX39" fmla="*/ 489041 w 2032825"/>
                <a:gd name="connsiteY39" fmla="*/ 477767 h 1286008"/>
                <a:gd name="connsiteX40" fmla="*/ 377011 w 2032825"/>
                <a:gd name="connsiteY40" fmla="*/ 502420 h 1286008"/>
                <a:gd name="connsiteX41" fmla="*/ 242201 w 2032825"/>
                <a:gd name="connsiteY41" fmla="*/ 489937 h 1286008"/>
                <a:gd name="connsiteX42" fmla="*/ 234711 w 2032825"/>
                <a:gd name="connsiteY42" fmla="*/ 487753 h 1286008"/>
                <a:gd name="connsiteX43" fmla="*/ 191646 w 2032825"/>
                <a:gd name="connsiteY43" fmla="*/ 425964 h 1286008"/>
                <a:gd name="connsiteX44" fmla="*/ 191334 w 2032825"/>
                <a:gd name="connsiteY44" fmla="*/ 401623 h 1286008"/>
                <a:gd name="connsiteX45" fmla="*/ 191646 w 2032825"/>
                <a:gd name="connsiteY45" fmla="*/ 359495 h 1286008"/>
                <a:gd name="connsiteX46" fmla="*/ 194455 w 2032825"/>
                <a:gd name="connsiteY46" fmla="*/ 347636 h 1286008"/>
                <a:gd name="connsiteX47" fmla="*/ 271222 w 2032825"/>
                <a:gd name="connsiteY47" fmla="*/ 373226 h 1286008"/>
                <a:gd name="connsiteX48" fmla="*/ 378884 w 2032825"/>
                <a:gd name="connsiteY48" fmla="*/ 378531 h 1286008"/>
                <a:gd name="connsiteX49" fmla="*/ 482488 w 2032825"/>
                <a:gd name="connsiteY49" fmla="*/ 363240 h 1286008"/>
                <a:gd name="connsiteX50" fmla="*/ 517439 w 2032825"/>
                <a:gd name="connsiteY50" fmla="*/ 344828 h 1286008"/>
                <a:gd name="connsiteX51" fmla="*/ 1650536 w 2032825"/>
                <a:gd name="connsiteY51" fmla="*/ 252458 h 1286008"/>
                <a:gd name="connsiteX52" fmla="*/ 1650536 w 2032825"/>
                <a:gd name="connsiteY52" fmla="*/ 356999 h 1286008"/>
                <a:gd name="connsiteX53" fmla="*/ 1634932 w 2032825"/>
                <a:gd name="connsiteY53" fmla="*/ 378844 h 1286008"/>
                <a:gd name="connsiteX54" fmla="*/ 1554421 w 2032825"/>
                <a:gd name="connsiteY54" fmla="*/ 406929 h 1286008"/>
                <a:gd name="connsiteX55" fmla="*/ 1458305 w 2032825"/>
                <a:gd name="connsiteY55" fmla="*/ 412234 h 1286008"/>
                <a:gd name="connsiteX56" fmla="*/ 1342842 w 2032825"/>
                <a:gd name="connsiteY56" fmla="*/ 386333 h 1286008"/>
                <a:gd name="connsiteX57" fmla="*/ 1324743 w 2032825"/>
                <a:gd name="connsiteY57" fmla="*/ 357624 h 1286008"/>
                <a:gd name="connsiteX58" fmla="*/ 1325055 w 2032825"/>
                <a:gd name="connsiteY58" fmla="*/ 267437 h 1286008"/>
                <a:gd name="connsiteX59" fmla="*/ 1334729 w 2032825"/>
                <a:gd name="connsiteY59" fmla="*/ 261820 h 1286008"/>
                <a:gd name="connsiteX60" fmla="*/ 1408375 w 2032825"/>
                <a:gd name="connsiteY60" fmla="*/ 282728 h 1286008"/>
                <a:gd name="connsiteX61" fmla="*/ 1505739 w 2032825"/>
                <a:gd name="connsiteY61" fmla="*/ 288033 h 1286008"/>
                <a:gd name="connsiteX62" fmla="*/ 1628067 w 2032825"/>
                <a:gd name="connsiteY62" fmla="*/ 268061 h 1286008"/>
                <a:gd name="connsiteX63" fmla="*/ 1650536 w 2032825"/>
                <a:gd name="connsiteY63" fmla="*/ 252458 h 1286008"/>
                <a:gd name="connsiteX64" fmla="*/ 917190 w 2032825"/>
                <a:gd name="connsiteY64" fmla="*/ 228429 h 1286008"/>
                <a:gd name="connsiteX65" fmla="*/ 916566 w 2032825"/>
                <a:gd name="connsiteY65" fmla="*/ 337651 h 1286008"/>
                <a:gd name="connsiteX66" fmla="*/ 889417 w 2032825"/>
                <a:gd name="connsiteY66" fmla="*/ 362616 h 1286008"/>
                <a:gd name="connsiteX67" fmla="*/ 787997 w 2032825"/>
                <a:gd name="connsiteY67" fmla="*/ 387269 h 1286008"/>
                <a:gd name="connsiteX68" fmla="*/ 702180 w 2032825"/>
                <a:gd name="connsiteY68" fmla="*/ 386645 h 1286008"/>
                <a:gd name="connsiteX69" fmla="*/ 601695 w 2032825"/>
                <a:gd name="connsiteY69" fmla="*/ 357935 h 1286008"/>
                <a:gd name="connsiteX70" fmla="*/ 589525 w 2032825"/>
                <a:gd name="connsiteY70" fmla="*/ 336403 h 1286008"/>
                <a:gd name="connsiteX71" fmla="*/ 589837 w 2032825"/>
                <a:gd name="connsiteY71" fmla="*/ 280855 h 1286008"/>
                <a:gd name="connsiteX72" fmla="*/ 592646 w 2032825"/>
                <a:gd name="connsiteY72" fmla="*/ 234046 h 1286008"/>
                <a:gd name="connsiteX73" fmla="*/ 717782 w 2032825"/>
                <a:gd name="connsiteY73" fmla="*/ 262444 h 1286008"/>
                <a:gd name="connsiteX74" fmla="*/ 797670 w 2032825"/>
                <a:gd name="connsiteY74" fmla="*/ 262444 h 1286008"/>
                <a:gd name="connsiteX75" fmla="*/ 890665 w 2032825"/>
                <a:gd name="connsiteY75" fmla="*/ 245904 h 1286008"/>
                <a:gd name="connsiteX76" fmla="*/ 917190 w 2032825"/>
                <a:gd name="connsiteY76" fmla="*/ 228429 h 1286008"/>
                <a:gd name="connsiteX77" fmla="*/ 2032187 w 2032825"/>
                <a:gd name="connsiteY77" fmla="*/ 138243 h 1286008"/>
                <a:gd name="connsiteX78" fmla="*/ 2032811 w 2032825"/>
                <a:gd name="connsiteY78" fmla="*/ 164456 h 1286008"/>
                <a:gd name="connsiteX79" fmla="*/ 2032811 w 2032825"/>
                <a:gd name="connsiteY79" fmla="*/ 237791 h 1286008"/>
                <a:gd name="connsiteX80" fmla="*/ 2019080 w 2032825"/>
                <a:gd name="connsiteY80" fmla="*/ 263068 h 1286008"/>
                <a:gd name="connsiteX81" fmla="*/ 1927334 w 2032825"/>
                <a:gd name="connsiteY81" fmla="*/ 293338 h 1286008"/>
                <a:gd name="connsiteX82" fmla="*/ 1858368 w 2032825"/>
                <a:gd name="connsiteY82" fmla="*/ 298332 h 1286008"/>
                <a:gd name="connsiteX83" fmla="*/ 1741345 w 2032825"/>
                <a:gd name="connsiteY83" fmla="*/ 278360 h 1286008"/>
                <a:gd name="connsiteX84" fmla="*/ 1734168 w 2032825"/>
                <a:gd name="connsiteY84" fmla="*/ 275551 h 1286008"/>
                <a:gd name="connsiteX85" fmla="*/ 1706707 w 2032825"/>
                <a:gd name="connsiteY85" fmla="*/ 234358 h 1286008"/>
                <a:gd name="connsiteX86" fmla="*/ 1707331 w 2032825"/>
                <a:gd name="connsiteY86" fmla="*/ 140427 h 1286008"/>
                <a:gd name="connsiteX87" fmla="*/ 1778481 w 2032825"/>
                <a:gd name="connsiteY87" fmla="*/ 165704 h 1286008"/>
                <a:gd name="connsiteX88" fmla="*/ 1923277 w 2032825"/>
                <a:gd name="connsiteY88" fmla="*/ 169761 h 1286008"/>
                <a:gd name="connsiteX89" fmla="*/ 1992867 w 2032825"/>
                <a:gd name="connsiteY89" fmla="*/ 158527 h 1286008"/>
                <a:gd name="connsiteX90" fmla="*/ 2032187 w 2032825"/>
                <a:gd name="connsiteY90" fmla="*/ 138243 h 1286008"/>
                <a:gd name="connsiteX91" fmla="*/ 1312884 w 2032825"/>
                <a:gd name="connsiteY91" fmla="*/ 117335 h 1286008"/>
                <a:gd name="connsiteX92" fmla="*/ 1315068 w 2032825"/>
                <a:gd name="connsiteY92" fmla="*/ 126697 h 1286008"/>
                <a:gd name="connsiteX93" fmla="*/ 1315380 w 2032825"/>
                <a:gd name="connsiteY93" fmla="*/ 214386 h 1286008"/>
                <a:gd name="connsiteX94" fmla="*/ 1301649 w 2032825"/>
                <a:gd name="connsiteY94" fmla="*/ 239975 h 1286008"/>
                <a:gd name="connsiteX95" fmla="*/ 1222386 w 2032825"/>
                <a:gd name="connsiteY95" fmla="*/ 268061 h 1286008"/>
                <a:gd name="connsiteX96" fmla="*/ 1114725 w 2032825"/>
                <a:gd name="connsiteY96" fmla="*/ 272742 h 1286008"/>
                <a:gd name="connsiteX97" fmla="*/ 1001446 w 2032825"/>
                <a:gd name="connsiteY97" fmla="*/ 243096 h 1286008"/>
                <a:gd name="connsiteX98" fmla="*/ 989588 w 2032825"/>
                <a:gd name="connsiteY98" fmla="*/ 220940 h 1286008"/>
                <a:gd name="connsiteX99" fmla="*/ 989588 w 2032825"/>
                <a:gd name="connsiteY99" fmla="*/ 159151 h 1286008"/>
                <a:gd name="connsiteX100" fmla="*/ 992708 w 2032825"/>
                <a:gd name="connsiteY100" fmla="*/ 118271 h 1286008"/>
                <a:gd name="connsiteX101" fmla="*/ 1068539 w 2032825"/>
                <a:gd name="connsiteY101" fmla="*/ 143548 h 1286008"/>
                <a:gd name="connsiteX102" fmla="*/ 1181506 w 2032825"/>
                <a:gd name="connsiteY102" fmla="*/ 148853 h 1286008"/>
                <a:gd name="connsiteX103" fmla="*/ 1295720 w 2032825"/>
                <a:gd name="connsiteY103" fmla="*/ 128569 h 1286008"/>
                <a:gd name="connsiteX104" fmla="*/ 1312884 w 2032825"/>
                <a:gd name="connsiteY104" fmla="*/ 117335 h 1286008"/>
                <a:gd name="connsiteX105" fmla="*/ 1714197 w 2032825"/>
                <a:gd name="connsiteY105" fmla="*/ 0 h 1286008"/>
                <a:gd name="connsiteX106" fmla="*/ 1715445 w 2032825"/>
                <a:gd name="connsiteY106" fmla="*/ 29958 h 1286008"/>
                <a:gd name="connsiteX107" fmla="*/ 1715445 w 2032825"/>
                <a:gd name="connsiteY107" fmla="*/ 97052 h 1286008"/>
                <a:gd name="connsiteX108" fmla="*/ 1700154 w 2032825"/>
                <a:gd name="connsiteY108" fmla="*/ 125762 h 1286008"/>
                <a:gd name="connsiteX109" fmla="*/ 1615585 w 2032825"/>
                <a:gd name="connsiteY109" fmla="*/ 154160 h 1286008"/>
                <a:gd name="connsiteX110" fmla="*/ 1437710 w 2032825"/>
                <a:gd name="connsiteY110" fmla="*/ 144485 h 1286008"/>
                <a:gd name="connsiteX111" fmla="*/ 1430220 w 2032825"/>
                <a:gd name="connsiteY111" fmla="*/ 142301 h 1286008"/>
                <a:gd name="connsiteX112" fmla="*/ 1389652 w 2032825"/>
                <a:gd name="connsiteY112" fmla="*/ 83633 h 1286008"/>
                <a:gd name="connsiteX113" fmla="*/ 1389028 w 2032825"/>
                <a:gd name="connsiteY113" fmla="*/ 37135 h 1286008"/>
                <a:gd name="connsiteX114" fmla="*/ 1391525 w 2032825"/>
                <a:gd name="connsiteY114" fmla="*/ 4057 h 1286008"/>
                <a:gd name="connsiteX115" fmla="*/ 1521342 w 2032825"/>
                <a:gd name="connsiteY115" fmla="*/ 33079 h 1286008"/>
                <a:gd name="connsiteX116" fmla="*/ 1655217 w 2032825"/>
                <a:gd name="connsiteY116" fmla="*/ 25277 h 1286008"/>
                <a:gd name="connsiteX117" fmla="*/ 1714197 w 2032825"/>
                <a:gd name="connsiteY117" fmla="*/ 0 h 12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5" h="1286008">
                  <a:moveTo>
                    <a:pt x="847600" y="490873"/>
                  </a:moveTo>
                  <a:cubicBezTo>
                    <a:pt x="847600" y="511157"/>
                    <a:pt x="847600" y="530193"/>
                    <a:pt x="847600" y="549229"/>
                  </a:cubicBezTo>
                  <a:cubicBezTo>
                    <a:pt x="847600" y="559215"/>
                    <a:pt x="846351" y="569201"/>
                    <a:pt x="847912" y="578875"/>
                  </a:cubicBezTo>
                  <a:cubicBezTo>
                    <a:pt x="852281" y="604152"/>
                    <a:pt x="837301" y="615386"/>
                    <a:pt x="817642" y="624436"/>
                  </a:cubicBezTo>
                  <a:cubicBezTo>
                    <a:pt x="783939" y="639415"/>
                    <a:pt x="748364" y="644408"/>
                    <a:pt x="711853" y="648152"/>
                  </a:cubicBezTo>
                  <a:cubicBezTo>
                    <a:pt x="670036" y="652209"/>
                    <a:pt x="628844" y="647841"/>
                    <a:pt x="588276" y="639727"/>
                  </a:cubicBezTo>
                  <a:cubicBezTo>
                    <a:pt x="567680" y="635358"/>
                    <a:pt x="547708" y="628805"/>
                    <a:pt x="529920" y="616634"/>
                  </a:cubicBezTo>
                  <a:cubicBezTo>
                    <a:pt x="524928" y="613202"/>
                    <a:pt x="522431" y="609145"/>
                    <a:pt x="522431" y="602904"/>
                  </a:cubicBezTo>
                  <a:cubicBezTo>
                    <a:pt x="522743" y="566704"/>
                    <a:pt x="522431" y="531129"/>
                    <a:pt x="522431" y="493994"/>
                  </a:cubicBezTo>
                  <a:cubicBezTo>
                    <a:pt x="610433" y="535810"/>
                    <a:pt x="788932" y="534250"/>
                    <a:pt x="847600" y="490873"/>
                  </a:cubicBezTo>
                  <a:close/>
                  <a:moveTo>
                    <a:pt x="6906" y="455922"/>
                  </a:moveTo>
                  <a:cubicBezTo>
                    <a:pt x="2536" y="461227"/>
                    <a:pt x="7530" y="462475"/>
                    <a:pt x="10962" y="463724"/>
                  </a:cubicBezTo>
                  <a:cubicBezTo>
                    <a:pt x="59644" y="483695"/>
                    <a:pt x="108638" y="503667"/>
                    <a:pt x="157319" y="523639"/>
                  </a:cubicBezTo>
                  <a:cubicBezTo>
                    <a:pt x="270910" y="570137"/>
                    <a:pt x="384189" y="616946"/>
                    <a:pt x="497779" y="663444"/>
                  </a:cubicBezTo>
                  <a:cubicBezTo>
                    <a:pt x="541468" y="681231"/>
                    <a:pt x="584844" y="699331"/>
                    <a:pt x="628845" y="716806"/>
                  </a:cubicBezTo>
                  <a:cubicBezTo>
                    <a:pt x="637583" y="720238"/>
                    <a:pt x="641640" y="724295"/>
                    <a:pt x="641640" y="734281"/>
                  </a:cubicBezTo>
                  <a:cubicBezTo>
                    <a:pt x="641328" y="913717"/>
                    <a:pt x="641328" y="1093153"/>
                    <a:pt x="641328" y="1272589"/>
                  </a:cubicBezTo>
                  <a:cubicBezTo>
                    <a:pt x="641328" y="1277270"/>
                    <a:pt x="642888" y="1282263"/>
                    <a:pt x="638519" y="1286008"/>
                  </a:cubicBezTo>
                  <a:cubicBezTo>
                    <a:pt x="582036" y="1263539"/>
                    <a:pt x="525553" y="1241071"/>
                    <a:pt x="469070" y="1218290"/>
                  </a:cubicBezTo>
                  <a:cubicBezTo>
                    <a:pt x="317720" y="1157126"/>
                    <a:pt x="166369" y="1095961"/>
                    <a:pt x="15019" y="1035110"/>
                  </a:cubicBezTo>
                  <a:cubicBezTo>
                    <a:pt x="4409" y="1030741"/>
                    <a:pt x="664" y="1026060"/>
                    <a:pt x="664" y="1013889"/>
                  </a:cubicBezTo>
                  <a:cubicBezTo>
                    <a:pt x="1288" y="831021"/>
                    <a:pt x="976" y="648152"/>
                    <a:pt x="1288" y="465284"/>
                  </a:cubicBezTo>
                  <a:cubicBezTo>
                    <a:pt x="1288" y="462475"/>
                    <a:pt x="-4017" y="453425"/>
                    <a:pt x="6906" y="455922"/>
                  </a:cubicBezTo>
                  <a:close/>
                  <a:moveTo>
                    <a:pt x="1253281" y="374786"/>
                  </a:moveTo>
                  <a:cubicBezTo>
                    <a:pt x="1253281" y="411297"/>
                    <a:pt x="1253281" y="446248"/>
                    <a:pt x="1253281" y="481511"/>
                  </a:cubicBezTo>
                  <a:cubicBezTo>
                    <a:pt x="1253281" y="488689"/>
                    <a:pt x="1247976" y="491809"/>
                    <a:pt x="1242983" y="495242"/>
                  </a:cubicBezTo>
                  <a:cubicBezTo>
                    <a:pt x="1217394" y="513342"/>
                    <a:pt x="1187748" y="520519"/>
                    <a:pt x="1157790" y="525512"/>
                  </a:cubicBezTo>
                  <a:cubicBezTo>
                    <a:pt x="1101931" y="535186"/>
                    <a:pt x="1046072" y="533314"/>
                    <a:pt x="990837" y="520519"/>
                  </a:cubicBezTo>
                  <a:cubicBezTo>
                    <a:pt x="971177" y="515838"/>
                    <a:pt x="950893" y="510221"/>
                    <a:pt x="934354" y="496490"/>
                  </a:cubicBezTo>
                  <a:cubicBezTo>
                    <a:pt x="929985" y="492746"/>
                    <a:pt x="927488" y="489625"/>
                    <a:pt x="927800" y="483696"/>
                  </a:cubicBezTo>
                  <a:cubicBezTo>
                    <a:pt x="928112" y="450929"/>
                    <a:pt x="927800" y="418475"/>
                    <a:pt x="927800" y="385708"/>
                  </a:cubicBezTo>
                  <a:cubicBezTo>
                    <a:pt x="927800" y="380715"/>
                    <a:pt x="927176" y="372913"/>
                    <a:pt x="935602" y="378531"/>
                  </a:cubicBezTo>
                  <a:cubicBezTo>
                    <a:pt x="959631" y="394446"/>
                    <a:pt x="987716" y="397879"/>
                    <a:pt x="1014866" y="401623"/>
                  </a:cubicBezTo>
                  <a:cubicBezTo>
                    <a:pt x="1041079" y="405056"/>
                    <a:pt x="1067916" y="407865"/>
                    <a:pt x="1094129" y="406616"/>
                  </a:cubicBezTo>
                  <a:cubicBezTo>
                    <a:pt x="1140002" y="404744"/>
                    <a:pt x="1186499" y="403808"/>
                    <a:pt x="1230500" y="386956"/>
                  </a:cubicBezTo>
                  <a:cubicBezTo>
                    <a:pt x="1238302" y="384148"/>
                    <a:pt x="1245167" y="379467"/>
                    <a:pt x="1253281" y="374786"/>
                  </a:cubicBezTo>
                  <a:close/>
                  <a:moveTo>
                    <a:pt x="517439" y="344828"/>
                  </a:moveTo>
                  <a:cubicBezTo>
                    <a:pt x="517439" y="371353"/>
                    <a:pt x="517439" y="395694"/>
                    <a:pt x="517439" y="420035"/>
                  </a:cubicBezTo>
                  <a:cubicBezTo>
                    <a:pt x="517439" y="424716"/>
                    <a:pt x="516503" y="429709"/>
                    <a:pt x="517439" y="434077"/>
                  </a:cubicBezTo>
                  <a:cubicBezTo>
                    <a:pt x="522744" y="458419"/>
                    <a:pt x="507765" y="469341"/>
                    <a:pt x="489041" y="477767"/>
                  </a:cubicBezTo>
                  <a:cubicBezTo>
                    <a:pt x="453466" y="493994"/>
                    <a:pt x="415707" y="501172"/>
                    <a:pt x="377011" y="502420"/>
                  </a:cubicBezTo>
                  <a:cubicBezTo>
                    <a:pt x="331450" y="503980"/>
                    <a:pt x="286201" y="503356"/>
                    <a:pt x="242201" y="489937"/>
                  </a:cubicBezTo>
                  <a:cubicBezTo>
                    <a:pt x="239704" y="489313"/>
                    <a:pt x="237207" y="488689"/>
                    <a:pt x="234711" y="487753"/>
                  </a:cubicBezTo>
                  <a:cubicBezTo>
                    <a:pt x="191646" y="471525"/>
                    <a:pt x="191958" y="471525"/>
                    <a:pt x="191646" y="425964"/>
                  </a:cubicBezTo>
                  <a:cubicBezTo>
                    <a:pt x="191646" y="417851"/>
                    <a:pt x="191334" y="409737"/>
                    <a:pt x="191334" y="401623"/>
                  </a:cubicBezTo>
                  <a:cubicBezTo>
                    <a:pt x="191334" y="387580"/>
                    <a:pt x="191334" y="373538"/>
                    <a:pt x="191646" y="359495"/>
                  </a:cubicBezTo>
                  <a:cubicBezTo>
                    <a:pt x="191958" y="355438"/>
                    <a:pt x="189774" y="350757"/>
                    <a:pt x="194455" y="347636"/>
                  </a:cubicBezTo>
                  <a:cubicBezTo>
                    <a:pt x="216923" y="365424"/>
                    <a:pt x="244385" y="369481"/>
                    <a:pt x="271222" y="373226"/>
                  </a:cubicBezTo>
                  <a:cubicBezTo>
                    <a:pt x="306797" y="378218"/>
                    <a:pt x="342996" y="380715"/>
                    <a:pt x="378884" y="378531"/>
                  </a:cubicBezTo>
                  <a:cubicBezTo>
                    <a:pt x="413834" y="376346"/>
                    <a:pt x="448786" y="374474"/>
                    <a:pt x="482488" y="363240"/>
                  </a:cubicBezTo>
                  <a:cubicBezTo>
                    <a:pt x="494346" y="359495"/>
                    <a:pt x="505893" y="355126"/>
                    <a:pt x="517439" y="344828"/>
                  </a:cubicBezTo>
                  <a:close/>
                  <a:moveTo>
                    <a:pt x="1650536" y="252458"/>
                  </a:moveTo>
                  <a:cubicBezTo>
                    <a:pt x="1650536" y="288969"/>
                    <a:pt x="1650223" y="322984"/>
                    <a:pt x="1650536" y="356999"/>
                  </a:cubicBezTo>
                  <a:cubicBezTo>
                    <a:pt x="1650536" y="368545"/>
                    <a:pt x="1642422" y="373539"/>
                    <a:pt x="1634932" y="378844"/>
                  </a:cubicBezTo>
                  <a:cubicBezTo>
                    <a:pt x="1610904" y="395695"/>
                    <a:pt x="1582818" y="401937"/>
                    <a:pt x="1554421" y="406929"/>
                  </a:cubicBezTo>
                  <a:cubicBezTo>
                    <a:pt x="1522590" y="412547"/>
                    <a:pt x="1490448" y="413795"/>
                    <a:pt x="1458305" y="412234"/>
                  </a:cubicBezTo>
                  <a:cubicBezTo>
                    <a:pt x="1418361" y="410050"/>
                    <a:pt x="1379354" y="404121"/>
                    <a:pt x="1342842" y="386333"/>
                  </a:cubicBezTo>
                  <a:cubicBezTo>
                    <a:pt x="1330672" y="380404"/>
                    <a:pt x="1324119" y="372914"/>
                    <a:pt x="1324743" y="357624"/>
                  </a:cubicBezTo>
                  <a:cubicBezTo>
                    <a:pt x="1326303" y="327665"/>
                    <a:pt x="1325367" y="297395"/>
                    <a:pt x="1325055" y="267437"/>
                  </a:cubicBezTo>
                  <a:cubicBezTo>
                    <a:pt x="1325055" y="259323"/>
                    <a:pt x="1325679" y="256203"/>
                    <a:pt x="1334729" y="261820"/>
                  </a:cubicBezTo>
                  <a:cubicBezTo>
                    <a:pt x="1357197" y="275551"/>
                    <a:pt x="1382786" y="279295"/>
                    <a:pt x="1408375" y="282728"/>
                  </a:cubicBezTo>
                  <a:cubicBezTo>
                    <a:pt x="1440518" y="287097"/>
                    <a:pt x="1473285" y="290218"/>
                    <a:pt x="1505739" y="288033"/>
                  </a:cubicBezTo>
                  <a:cubicBezTo>
                    <a:pt x="1546931" y="285224"/>
                    <a:pt x="1588435" y="283352"/>
                    <a:pt x="1628067" y="268061"/>
                  </a:cubicBezTo>
                  <a:cubicBezTo>
                    <a:pt x="1636181" y="265252"/>
                    <a:pt x="1642110" y="259323"/>
                    <a:pt x="1650536" y="252458"/>
                  </a:cubicBezTo>
                  <a:close/>
                  <a:moveTo>
                    <a:pt x="917190" y="228429"/>
                  </a:moveTo>
                  <a:cubicBezTo>
                    <a:pt x="917190" y="266813"/>
                    <a:pt x="918439" y="302388"/>
                    <a:pt x="916566" y="337651"/>
                  </a:cubicBezTo>
                  <a:cubicBezTo>
                    <a:pt x="915942" y="351694"/>
                    <a:pt x="900651" y="357311"/>
                    <a:pt x="889417" y="362616"/>
                  </a:cubicBezTo>
                  <a:cubicBezTo>
                    <a:pt x="857274" y="377595"/>
                    <a:pt x="822948" y="383837"/>
                    <a:pt x="787997" y="387269"/>
                  </a:cubicBezTo>
                  <a:cubicBezTo>
                    <a:pt x="759287" y="390078"/>
                    <a:pt x="730577" y="389454"/>
                    <a:pt x="702180" y="386645"/>
                  </a:cubicBezTo>
                  <a:cubicBezTo>
                    <a:pt x="666916" y="383213"/>
                    <a:pt x="632902" y="375723"/>
                    <a:pt x="601695" y="357935"/>
                  </a:cubicBezTo>
                  <a:cubicBezTo>
                    <a:pt x="593270" y="352942"/>
                    <a:pt x="588901" y="347013"/>
                    <a:pt x="589525" y="336403"/>
                  </a:cubicBezTo>
                  <a:cubicBezTo>
                    <a:pt x="590461" y="317991"/>
                    <a:pt x="589837" y="299579"/>
                    <a:pt x="589837" y="280855"/>
                  </a:cubicBezTo>
                  <a:cubicBezTo>
                    <a:pt x="593270" y="265564"/>
                    <a:pt x="587652" y="249337"/>
                    <a:pt x="592646" y="234046"/>
                  </a:cubicBezTo>
                  <a:cubicBezTo>
                    <a:pt x="631341" y="255890"/>
                    <a:pt x="674406" y="260571"/>
                    <a:pt x="717782" y="262444"/>
                  </a:cubicBezTo>
                  <a:cubicBezTo>
                    <a:pt x="744308" y="263380"/>
                    <a:pt x="771145" y="263692"/>
                    <a:pt x="797670" y="262444"/>
                  </a:cubicBezTo>
                  <a:cubicBezTo>
                    <a:pt x="829189" y="260884"/>
                    <a:pt x="860707" y="256203"/>
                    <a:pt x="890665" y="245904"/>
                  </a:cubicBezTo>
                  <a:cubicBezTo>
                    <a:pt x="899715" y="242784"/>
                    <a:pt x="908452" y="238103"/>
                    <a:pt x="917190" y="228429"/>
                  </a:cubicBezTo>
                  <a:close/>
                  <a:moveTo>
                    <a:pt x="2032187" y="138243"/>
                  </a:moveTo>
                  <a:cubicBezTo>
                    <a:pt x="2032499" y="147293"/>
                    <a:pt x="2032811" y="156031"/>
                    <a:pt x="2032811" y="164456"/>
                  </a:cubicBezTo>
                  <a:cubicBezTo>
                    <a:pt x="2032811" y="188797"/>
                    <a:pt x="2031875" y="213450"/>
                    <a:pt x="2032811" y="237791"/>
                  </a:cubicBezTo>
                  <a:cubicBezTo>
                    <a:pt x="2033123" y="249649"/>
                    <a:pt x="2028442" y="256827"/>
                    <a:pt x="2019080" y="263068"/>
                  </a:cubicBezTo>
                  <a:cubicBezTo>
                    <a:pt x="1991307" y="281480"/>
                    <a:pt x="1959476" y="288657"/>
                    <a:pt x="1927334" y="293338"/>
                  </a:cubicBezTo>
                  <a:cubicBezTo>
                    <a:pt x="1904554" y="296459"/>
                    <a:pt x="1881461" y="299580"/>
                    <a:pt x="1858368" y="298332"/>
                  </a:cubicBezTo>
                  <a:cubicBezTo>
                    <a:pt x="1818737" y="296147"/>
                    <a:pt x="1778793" y="293338"/>
                    <a:pt x="1741345" y="278360"/>
                  </a:cubicBezTo>
                  <a:cubicBezTo>
                    <a:pt x="1738849" y="277423"/>
                    <a:pt x="1736352" y="276799"/>
                    <a:pt x="1734168" y="275551"/>
                  </a:cubicBezTo>
                  <a:cubicBezTo>
                    <a:pt x="1716068" y="268061"/>
                    <a:pt x="1704522" y="257763"/>
                    <a:pt x="1706707" y="234358"/>
                  </a:cubicBezTo>
                  <a:cubicBezTo>
                    <a:pt x="1709515" y="204401"/>
                    <a:pt x="1707331" y="173818"/>
                    <a:pt x="1707331" y="140427"/>
                  </a:cubicBezTo>
                  <a:cubicBezTo>
                    <a:pt x="1729799" y="157279"/>
                    <a:pt x="1754140" y="162272"/>
                    <a:pt x="1778481" y="165704"/>
                  </a:cubicBezTo>
                  <a:cubicBezTo>
                    <a:pt x="1826538" y="172882"/>
                    <a:pt x="1874596" y="173818"/>
                    <a:pt x="1923277" y="169761"/>
                  </a:cubicBezTo>
                  <a:cubicBezTo>
                    <a:pt x="1946682" y="167889"/>
                    <a:pt x="1970087" y="164456"/>
                    <a:pt x="1992867" y="158527"/>
                  </a:cubicBezTo>
                  <a:cubicBezTo>
                    <a:pt x="2007534" y="154782"/>
                    <a:pt x="2021577" y="149789"/>
                    <a:pt x="2032187" y="138243"/>
                  </a:cubicBezTo>
                  <a:close/>
                  <a:moveTo>
                    <a:pt x="1312884" y="117335"/>
                  </a:moveTo>
                  <a:cubicBezTo>
                    <a:pt x="1316940" y="119831"/>
                    <a:pt x="1315068" y="123576"/>
                    <a:pt x="1315068" y="126697"/>
                  </a:cubicBezTo>
                  <a:cubicBezTo>
                    <a:pt x="1315380" y="156030"/>
                    <a:pt x="1314756" y="185364"/>
                    <a:pt x="1315380" y="214386"/>
                  </a:cubicBezTo>
                  <a:cubicBezTo>
                    <a:pt x="1315692" y="226245"/>
                    <a:pt x="1311011" y="233422"/>
                    <a:pt x="1301649" y="239975"/>
                  </a:cubicBezTo>
                  <a:cubicBezTo>
                    <a:pt x="1277621" y="256202"/>
                    <a:pt x="1250160" y="262444"/>
                    <a:pt x="1222386" y="268061"/>
                  </a:cubicBezTo>
                  <a:cubicBezTo>
                    <a:pt x="1186811" y="274926"/>
                    <a:pt x="1150612" y="274926"/>
                    <a:pt x="1114725" y="272742"/>
                  </a:cubicBezTo>
                  <a:cubicBezTo>
                    <a:pt x="1075405" y="270245"/>
                    <a:pt x="1036397" y="264316"/>
                    <a:pt x="1001446" y="243096"/>
                  </a:cubicBezTo>
                  <a:cubicBezTo>
                    <a:pt x="992708" y="237791"/>
                    <a:pt x="988964" y="231550"/>
                    <a:pt x="989588" y="220940"/>
                  </a:cubicBezTo>
                  <a:cubicBezTo>
                    <a:pt x="990212" y="200343"/>
                    <a:pt x="989588" y="179747"/>
                    <a:pt x="989588" y="159151"/>
                  </a:cubicBezTo>
                  <a:cubicBezTo>
                    <a:pt x="992084" y="145733"/>
                    <a:pt x="986779" y="131378"/>
                    <a:pt x="992708" y="118271"/>
                  </a:cubicBezTo>
                  <a:cubicBezTo>
                    <a:pt x="1015177" y="134810"/>
                    <a:pt x="1042014" y="139804"/>
                    <a:pt x="1068539" y="143548"/>
                  </a:cubicBezTo>
                  <a:cubicBezTo>
                    <a:pt x="1105987" y="149165"/>
                    <a:pt x="1143746" y="151038"/>
                    <a:pt x="1181506" y="148853"/>
                  </a:cubicBezTo>
                  <a:cubicBezTo>
                    <a:pt x="1220202" y="146669"/>
                    <a:pt x="1259209" y="143860"/>
                    <a:pt x="1295720" y="128569"/>
                  </a:cubicBezTo>
                  <a:cubicBezTo>
                    <a:pt x="1302274" y="125761"/>
                    <a:pt x="1307267" y="121704"/>
                    <a:pt x="1312884" y="117335"/>
                  </a:cubicBezTo>
                  <a:close/>
                  <a:moveTo>
                    <a:pt x="1714197" y="0"/>
                  </a:moveTo>
                  <a:cubicBezTo>
                    <a:pt x="1715133" y="9986"/>
                    <a:pt x="1715133" y="19972"/>
                    <a:pt x="1715445" y="29958"/>
                  </a:cubicBezTo>
                  <a:cubicBezTo>
                    <a:pt x="1715445" y="52426"/>
                    <a:pt x="1714197" y="74583"/>
                    <a:pt x="1715445" y="97052"/>
                  </a:cubicBezTo>
                  <a:cubicBezTo>
                    <a:pt x="1716069" y="110782"/>
                    <a:pt x="1710452" y="118896"/>
                    <a:pt x="1700154" y="125762"/>
                  </a:cubicBezTo>
                  <a:cubicBezTo>
                    <a:pt x="1674565" y="142613"/>
                    <a:pt x="1645231" y="149479"/>
                    <a:pt x="1615585" y="154160"/>
                  </a:cubicBezTo>
                  <a:cubicBezTo>
                    <a:pt x="1555669" y="163521"/>
                    <a:pt x="1496378" y="161649"/>
                    <a:pt x="1437710" y="144485"/>
                  </a:cubicBezTo>
                  <a:cubicBezTo>
                    <a:pt x="1435213" y="143861"/>
                    <a:pt x="1432717" y="143237"/>
                    <a:pt x="1430220" y="142301"/>
                  </a:cubicBezTo>
                  <a:cubicBezTo>
                    <a:pt x="1389652" y="127010"/>
                    <a:pt x="1389652" y="127010"/>
                    <a:pt x="1389652" y="83633"/>
                  </a:cubicBezTo>
                  <a:cubicBezTo>
                    <a:pt x="1389652" y="68030"/>
                    <a:pt x="1389340" y="52739"/>
                    <a:pt x="1389028" y="37135"/>
                  </a:cubicBezTo>
                  <a:cubicBezTo>
                    <a:pt x="1391212" y="26213"/>
                    <a:pt x="1387155" y="14667"/>
                    <a:pt x="1391525" y="4057"/>
                  </a:cubicBezTo>
                  <a:cubicBezTo>
                    <a:pt x="1431780" y="27774"/>
                    <a:pt x="1476406" y="31206"/>
                    <a:pt x="1521342" y="33079"/>
                  </a:cubicBezTo>
                  <a:cubicBezTo>
                    <a:pt x="1566279" y="34951"/>
                    <a:pt x="1611216" y="34639"/>
                    <a:pt x="1655217" y="25277"/>
                  </a:cubicBezTo>
                  <a:cubicBezTo>
                    <a:pt x="1676437" y="20908"/>
                    <a:pt x="1698282" y="17164"/>
                    <a:pt x="171419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D4158C4-F838-4E87-A25C-8C487CD52716}"/>
                </a:ext>
              </a:extLst>
            </p:cNvPr>
            <p:cNvSpPr/>
            <p:nvPr userDrawn="1"/>
          </p:nvSpPr>
          <p:spPr>
            <a:xfrm>
              <a:off x="1736653" y="5495777"/>
              <a:ext cx="1435485" cy="1104698"/>
            </a:xfrm>
            <a:custGeom>
              <a:avLst/>
              <a:gdLst>
                <a:gd name="connsiteX0" fmla="*/ 2942011 w 2978923"/>
                <a:gd name="connsiteY0" fmla="*/ 593862 h 2292475"/>
                <a:gd name="connsiteX1" fmla="*/ 2629224 w 2978923"/>
                <a:gd name="connsiteY1" fmla="*/ 467582 h 2292475"/>
                <a:gd name="connsiteX2" fmla="*/ 2599435 w 2978923"/>
                <a:gd name="connsiteY2" fmla="*/ 463696 h 2292475"/>
                <a:gd name="connsiteX3" fmla="*/ 2597492 w 2978923"/>
                <a:gd name="connsiteY3" fmla="*/ 395051 h 2292475"/>
                <a:gd name="connsiteX4" fmla="*/ 2602025 w 2978923"/>
                <a:gd name="connsiteY4" fmla="*/ 386633 h 2292475"/>
                <a:gd name="connsiteX5" fmla="*/ 2580007 w 2978923"/>
                <a:gd name="connsiteY5" fmla="*/ 341949 h 2292475"/>
                <a:gd name="connsiteX6" fmla="*/ 2523667 w 2978923"/>
                <a:gd name="connsiteY6" fmla="*/ 318636 h 2292475"/>
                <a:gd name="connsiteX7" fmla="*/ 2216708 w 2978923"/>
                <a:gd name="connsiteY7" fmla="*/ 287551 h 2292475"/>
                <a:gd name="connsiteX8" fmla="*/ 2164900 w 2978923"/>
                <a:gd name="connsiteY8" fmla="*/ 278485 h 2292475"/>
                <a:gd name="connsiteX9" fmla="*/ 1924644 w 2978923"/>
                <a:gd name="connsiteY9" fmla="*/ 181346 h 2292475"/>
                <a:gd name="connsiteX10" fmla="*/ 1898093 w 2978923"/>
                <a:gd name="connsiteY10" fmla="*/ 175518 h 2292475"/>
                <a:gd name="connsiteX11" fmla="*/ 1897445 w 2978923"/>
                <a:gd name="connsiteY11" fmla="*/ 95216 h 2292475"/>
                <a:gd name="connsiteX12" fmla="*/ 1870246 w 2978923"/>
                <a:gd name="connsiteY12" fmla="*/ 49237 h 2292475"/>
                <a:gd name="connsiteX13" fmla="*/ 1786707 w 2978923"/>
                <a:gd name="connsiteY13" fmla="*/ 21391 h 2292475"/>
                <a:gd name="connsiteX14" fmla="*/ 1390380 w 2978923"/>
                <a:gd name="connsiteY14" fmla="*/ 11677 h 2292475"/>
                <a:gd name="connsiteX15" fmla="*/ 1251796 w 2978923"/>
                <a:gd name="connsiteY15" fmla="*/ 49237 h 2292475"/>
                <a:gd name="connsiteX16" fmla="*/ 1227835 w 2978923"/>
                <a:gd name="connsiteY16" fmla="*/ 99750 h 2292475"/>
                <a:gd name="connsiteX17" fmla="*/ 1227835 w 2978923"/>
                <a:gd name="connsiteY17" fmla="*/ 99750 h 2292475"/>
                <a:gd name="connsiteX18" fmla="*/ 1223302 w 2978923"/>
                <a:gd name="connsiteY18" fmla="*/ 124358 h 2292475"/>
                <a:gd name="connsiteX19" fmla="*/ 1222006 w 2978923"/>
                <a:gd name="connsiteY19" fmla="*/ 207250 h 2292475"/>
                <a:gd name="connsiteX20" fmla="*/ 1191570 w 2978923"/>
                <a:gd name="connsiteY20" fmla="*/ 210488 h 2292475"/>
                <a:gd name="connsiteX21" fmla="*/ 1034852 w 2978923"/>
                <a:gd name="connsiteY21" fmla="*/ 256467 h 2292475"/>
                <a:gd name="connsiteX22" fmla="*/ 979807 w 2978923"/>
                <a:gd name="connsiteY22" fmla="*/ 257762 h 2292475"/>
                <a:gd name="connsiteX23" fmla="*/ 810785 w 2978923"/>
                <a:gd name="connsiteY23" fmla="*/ 233801 h 2292475"/>
                <a:gd name="connsiteX24" fmla="*/ 491523 w 2978923"/>
                <a:gd name="connsiteY24" fmla="*/ 255172 h 2292475"/>
                <a:gd name="connsiteX25" fmla="*/ 452019 w 2978923"/>
                <a:gd name="connsiteY25" fmla="*/ 273304 h 2292475"/>
                <a:gd name="connsiteX26" fmla="*/ 422230 w 2978923"/>
                <a:gd name="connsiteY26" fmla="*/ 288847 h 2292475"/>
                <a:gd name="connsiteX27" fmla="*/ 398917 w 2978923"/>
                <a:gd name="connsiteY27" fmla="*/ 337416 h 2292475"/>
                <a:gd name="connsiteX28" fmla="*/ 394384 w 2978923"/>
                <a:gd name="connsiteY28" fmla="*/ 362024 h 2292475"/>
                <a:gd name="connsiteX29" fmla="*/ 392441 w 2978923"/>
                <a:gd name="connsiteY29" fmla="*/ 454630 h 2292475"/>
                <a:gd name="connsiteX30" fmla="*/ 338691 w 2978923"/>
                <a:gd name="connsiteY30" fmla="*/ 469525 h 2292475"/>
                <a:gd name="connsiteX31" fmla="*/ 5828 w 2978923"/>
                <a:gd name="connsiteY31" fmla="*/ 562131 h 2292475"/>
                <a:gd name="connsiteX32" fmla="*/ 1295 w 2978923"/>
                <a:gd name="connsiteY32" fmla="*/ 572492 h 2292475"/>
                <a:gd name="connsiteX33" fmla="*/ 648 w 2978923"/>
                <a:gd name="connsiteY33" fmla="*/ 577672 h 2292475"/>
                <a:gd name="connsiteX34" fmla="*/ 0 w 2978923"/>
                <a:gd name="connsiteY34" fmla="*/ 1732329 h 2292475"/>
                <a:gd name="connsiteX35" fmla="*/ 19428 w 2978923"/>
                <a:gd name="connsiteY35" fmla="*/ 1758233 h 2292475"/>
                <a:gd name="connsiteX36" fmla="*/ 1329507 w 2978923"/>
                <a:gd name="connsiteY36" fmla="*/ 2287316 h 2292475"/>
                <a:gd name="connsiteX37" fmla="*/ 1329507 w 2978923"/>
                <a:gd name="connsiteY37" fmla="*/ 2287316 h 2292475"/>
                <a:gd name="connsiteX38" fmla="*/ 1330154 w 2978923"/>
                <a:gd name="connsiteY38" fmla="*/ 2297677 h 2292475"/>
                <a:gd name="connsiteX39" fmla="*/ 1341164 w 2978923"/>
                <a:gd name="connsiteY39" fmla="*/ 2297677 h 2292475"/>
                <a:gd name="connsiteX40" fmla="*/ 1390380 w 2978923"/>
                <a:gd name="connsiteY40" fmla="*/ 2286668 h 2292475"/>
                <a:gd name="connsiteX41" fmla="*/ 2421995 w 2978923"/>
                <a:gd name="connsiteY41" fmla="*/ 1955101 h 2292475"/>
                <a:gd name="connsiteX42" fmla="*/ 2942011 w 2978923"/>
                <a:gd name="connsiteY42" fmla="*/ 1788022 h 2292475"/>
                <a:gd name="connsiteX43" fmla="*/ 2982810 w 2978923"/>
                <a:gd name="connsiteY43" fmla="*/ 1732977 h 2292475"/>
                <a:gd name="connsiteX44" fmla="*/ 2982810 w 2978923"/>
                <a:gd name="connsiteY44" fmla="*/ 651498 h 2292475"/>
                <a:gd name="connsiteX45" fmla="*/ 2942011 w 2978923"/>
                <a:gd name="connsiteY45" fmla="*/ 593862 h 229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78923" h="2292475">
                  <a:moveTo>
                    <a:pt x="2942011" y="593862"/>
                  </a:moveTo>
                  <a:cubicBezTo>
                    <a:pt x="2838396" y="550474"/>
                    <a:pt x="2733487" y="510323"/>
                    <a:pt x="2629224" y="467582"/>
                  </a:cubicBezTo>
                  <a:cubicBezTo>
                    <a:pt x="2619510" y="463696"/>
                    <a:pt x="2609796" y="458516"/>
                    <a:pt x="2599435" y="463696"/>
                  </a:cubicBezTo>
                  <a:cubicBezTo>
                    <a:pt x="2598787" y="441031"/>
                    <a:pt x="2598140" y="417717"/>
                    <a:pt x="2597492" y="395051"/>
                  </a:cubicBezTo>
                  <a:cubicBezTo>
                    <a:pt x="2599435" y="392461"/>
                    <a:pt x="2600730" y="389871"/>
                    <a:pt x="2602025" y="386633"/>
                  </a:cubicBezTo>
                  <a:cubicBezTo>
                    <a:pt x="2606558" y="365910"/>
                    <a:pt x="2595549" y="352311"/>
                    <a:pt x="2580007" y="341949"/>
                  </a:cubicBezTo>
                  <a:cubicBezTo>
                    <a:pt x="2562522" y="330940"/>
                    <a:pt x="2543094" y="323816"/>
                    <a:pt x="2523667" y="318636"/>
                  </a:cubicBezTo>
                  <a:cubicBezTo>
                    <a:pt x="2423290" y="291437"/>
                    <a:pt x="2320323" y="285609"/>
                    <a:pt x="2216708" y="287551"/>
                  </a:cubicBezTo>
                  <a:cubicBezTo>
                    <a:pt x="2198575" y="288199"/>
                    <a:pt x="2181738" y="284961"/>
                    <a:pt x="2164900" y="278485"/>
                  </a:cubicBezTo>
                  <a:cubicBezTo>
                    <a:pt x="2084599" y="246753"/>
                    <a:pt x="2004945" y="212431"/>
                    <a:pt x="1924644" y="181346"/>
                  </a:cubicBezTo>
                  <a:cubicBezTo>
                    <a:pt x="1916225" y="178108"/>
                    <a:pt x="1907807" y="170985"/>
                    <a:pt x="1898093" y="175518"/>
                  </a:cubicBezTo>
                  <a:cubicBezTo>
                    <a:pt x="1898093" y="148966"/>
                    <a:pt x="1897445" y="121768"/>
                    <a:pt x="1897445" y="95216"/>
                  </a:cubicBezTo>
                  <a:cubicBezTo>
                    <a:pt x="1903273" y="71255"/>
                    <a:pt x="1888379" y="58304"/>
                    <a:pt x="1870246" y="49237"/>
                  </a:cubicBezTo>
                  <a:cubicBezTo>
                    <a:pt x="1843695" y="35638"/>
                    <a:pt x="1815849" y="27219"/>
                    <a:pt x="1786707" y="21391"/>
                  </a:cubicBezTo>
                  <a:cubicBezTo>
                    <a:pt x="1655246" y="-4513"/>
                    <a:pt x="1523137" y="-5808"/>
                    <a:pt x="1390380" y="11677"/>
                  </a:cubicBezTo>
                  <a:cubicBezTo>
                    <a:pt x="1342458" y="18153"/>
                    <a:pt x="1295184" y="27219"/>
                    <a:pt x="1251796" y="49237"/>
                  </a:cubicBezTo>
                  <a:cubicBezTo>
                    <a:pt x="1231073" y="59599"/>
                    <a:pt x="1216178" y="73846"/>
                    <a:pt x="1227835" y="99750"/>
                  </a:cubicBezTo>
                  <a:cubicBezTo>
                    <a:pt x="1227835" y="99750"/>
                    <a:pt x="1227835" y="99750"/>
                    <a:pt x="1227835" y="99750"/>
                  </a:cubicBezTo>
                  <a:cubicBezTo>
                    <a:pt x="1218769" y="106226"/>
                    <a:pt x="1223302" y="115939"/>
                    <a:pt x="1223302" y="124358"/>
                  </a:cubicBezTo>
                  <a:cubicBezTo>
                    <a:pt x="1222654" y="152204"/>
                    <a:pt x="1222654" y="179403"/>
                    <a:pt x="1222006" y="207250"/>
                  </a:cubicBezTo>
                  <a:cubicBezTo>
                    <a:pt x="1211645" y="202717"/>
                    <a:pt x="1201283" y="207250"/>
                    <a:pt x="1191570" y="210488"/>
                  </a:cubicBezTo>
                  <a:cubicBezTo>
                    <a:pt x="1139115" y="225383"/>
                    <a:pt x="1086660" y="240277"/>
                    <a:pt x="1034852" y="256467"/>
                  </a:cubicBezTo>
                  <a:cubicBezTo>
                    <a:pt x="1016720" y="262295"/>
                    <a:pt x="998587" y="262943"/>
                    <a:pt x="979807" y="257762"/>
                  </a:cubicBezTo>
                  <a:cubicBezTo>
                    <a:pt x="924114" y="243515"/>
                    <a:pt x="867773" y="235096"/>
                    <a:pt x="810785" y="233801"/>
                  </a:cubicBezTo>
                  <a:cubicBezTo>
                    <a:pt x="703933" y="231211"/>
                    <a:pt x="597080" y="230563"/>
                    <a:pt x="491523" y="255172"/>
                  </a:cubicBezTo>
                  <a:cubicBezTo>
                    <a:pt x="477275" y="258410"/>
                    <a:pt x="461733" y="259705"/>
                    <a:pt x="452019" y="273304"/>
                  </a:cubicBezTo>
                  <a:cubicBezTo>
                    <a:pt x="442305" y="278485"/>
                    <a:pt x="431944" y="284313"/>
                    <a:pt x="422230" y="288847"/>
                  </a:cubicBezTo>
                  <a:cubicBezTo>
                    <a:pt x="400860" y="298560"/>
                    <a:pt x="391146" y="314102"/>
                    <a:pt x="398917" y="337416"/>
                  </a:cubicBezTo>
                  <a:cubicBezTo>
                    <a:pt x="391146" y="344539"/>
                    <a:pt x="395031" y="354253"/>
                    <a:pt x="394384" y="362024"/>
                  </a:cubicBezTo>
                  <a:cubicBezTo>
                    <a:pt x="393089" y="393109"/>
                    <a:pt x="393089" y="423546"/>
                    <a:pt x="392441" y="454630"/>
                  </a:cubicBezTo>
                  <a:cubicBezTo>
                    <a:pt x="374308" y="459811"/>
                    <a:pt x="356824" y="464344"/>
                    <a:pt x="338691" y="469525"/>
                  </a:cubicBezTo>
                  <a:cubicBezTo>
                    <a:pt x="227305" y="498666"/>
                    <a:pt x="119157" y="540760"/>
                    <a:pt x="5828" y="562131"/>
                  </a:cubicBezTo>
                  <a:cubicBezTo>
                    <a:pt x="0" y="563425"/>
                    <a:pt x="0" y="567959"/>
                    <a:pt x="1295" y="572492"/>
                  </a:cubicBezTo>
                  <a:cubicBezTo>
                    <a:pt x="1295" y="574435"/>
                    <a:pt x="648" y="575730"/>
                    <a:pt x="648" y="577672"/>
                  </a:cubicBezTo>
                  <a:cubicBezTo>
                    <a:pt x="648" y="962342"/>
                    <a:pt x="648" y="1347012"/>
                    <a:pt x="0" y="1732329"/>
                  </a:cubicBezTo>
                  <a:cubicBezTo>
                    <a:pt x="0" y="1747871"/>
                    <a:pt x="6476" y="1753052"/>
                    <a:pt x="19428" y="1758233"/>
                  </a:cubicBezTo>
                  <a:cubicBezTo>
                    <a:pt x="455905" y="1934378"/>
                    <a:pt x="893030" y="2111171"/>
                    <a:pt x="1329507" y="2287316"/>
                  </a:cubicBezTo>
                  <a:lnTo>
                    <a:pt x="1329507" y="2287316"/>
                  </a:lnTo>
                  <a:cubicBezTo>
                    <a:pt x="1329507" y="2290554"/>
                    <a:pt x="1329507" y="2294439"/>
                    <a:pt x="1330154" y="2297677"/>
                  </a:cubicBezTo>
                  <a:cubicBezTo>
                    <a:pt x="1334040" y="2297677"/>
                    <a:pt x="1337278" y="2297677"/>
                    <a:pt x="1341164" y="2297677"/>
                  </a:cubicBezTo>
                  <a:cubicBezTo>
                    <a:pt x="1357353" y="2291849"/>
                    <a:pt x="1374191" y="2291849"/>
                    <a:pt x="1390380" y="2286668"/>
                  </a:cubicBezTo>
                  <a:cubicBezTo>
                    <a:pt x="1734252" y="2175930"/>
                    <a:pt x="2078123" y="2065839"/>
                    <a:pt x="2421995" y="1955101"/>
                  </a:cubicBezTo>
                  <a:cubicBezTo>
                    <a:pt x="2595549" y="1899408"/>
                    <a:pt x="2768456" y="1844363"/>
                    <a:pt x="2942011" y="1788022"/>
                  </a:cubicBezTo>
                  <a:cubicBezTo>
                    <a:pt x="2977629" y="1776366"/>
                    <a:pt x="2982810" y="1771185"/>
                    <a:pt x="2982810" y="1732977"/>
                  </a:cubicBezTo>
                  <a:cubicBezTo>
                    <a:pt x="2982810" y="1372268"/>
                    <a:pt x="2982810" y="1012207"/>
                    <a:pt x="2982810" y="651498"/>
                  </a:cubicBezTo>
                  <a:cubicBezTo>
                    <a:pt x="2980867" y="612643"/>
                    <a:pt x="2977629" y="608757"/>
                    <a:pt x="2942011" y="593862"/>
                  </a:cubicBezTo>
                  <a:close/>
                </a:path>
              </a:pathLst>
            </a:custGeom>
            <a:solidFill>
              <a:schemeClr val="accent2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E14370E-7748-4B1E-B5E7-1A26F890BFB9}"/>
                </a:ext>
              </a:extLst>
            </p:cNvPr>
            <p:cNvSpPr/>
            <p:nvPr userDrawn="1"/>
          </p:nvSpPr>
          <p:spPr>
            <a:xfrm>
              <a:off x="1739775" y="5544087"/>
              <a:ext cx="1252929" cy="1057023"/>
            </a:xfrm>
            <a:custGeom>
              <a:avLst/>
              <a:gdLst>
                <a:gd name="connsiteX0" fmla="*/ 844440 w 1252929"/>
                <a:gd name="connsiteY0" fmla="*/ 260328 h 1057022"/>
                <a:gd name="connsiteX1" fmla="*/ 846312 w 1252929"/>
                <a:gd name="connsiteY1" fmla="*/ 269690 h 1057022"/>
                <a:gd name="connsiteX2" fmla="*/ 846624 w 1252929"/>
                <a:gd name="connsiteY2" fmla="*/ 358628 h 1057022"/>
                <a:gd name="connsiteX3" fmla="*/ 833517 w 1252929"/>
                <a:gd name="connsiteY3" fmla="*/ 382969 h 1057022"/>
                <a:gd name="connsiteX4" fmla="*/ 748012 w 1252929"/>
                <a:gd name="connsiteY4" fmla="*/ 412927 h 1057022"/>
                <a:gd name="connsiteX5" fmla="*/ 577002 w 1252929"/>
                <a:gd name="connsiteY5" fmla="*/ 406061 h 1057022"/>
                <a:gd name="connsiteX6" fmla="*/ 567016 w 1252929"/>
                <a:gd name="connsiteY6" fmla="*/ 403565 h 1057022"/>
                <a:gd name="connsiteX7" fmla="*/ 520519 w 1252929"/>
                <a:gd name="connsiteY7" fmla="*/ 340216 h 1057022"/>
                <a:gd name="connsiteX8" fmla="*/ 520519 w 1252929"/>
                <a:gd name="connsiteY8" fmla="*/ 266881 h 1057022"/>
                <a:gd name="connsiteX9" fmla="*/ 522392 w 1252929"/>
                <a:gd name="connsiteY9" fmla="*/ 262825 h 1057022"/>
                <a:gd name="connsiteX10" fmla="*/ 611954 w 1252929"/>
                <a:gd name="connsiteY10" fmla="*/ 289662 h 1057022"/>
                <a:gd name="connsiteX11" fmla="*/ 754254 w 1252929"/>
                <a:gd name="connsiteY11" fmla="*/ 289662 h 1057022"/>
                <a:gd name="connsiteX12" fmla="*/ 816978 w 1252929"/>
                <a:gd name="connsiteY12" fmla="*/ 276556 h 1057022"/>
                <a:gd name="connsiteX13" fmla="*/ 844440 w 1252929"/>
                <a:gd name="connsiteY13" fmla="*/ 260328 h 1057022"/>
                <a:gd name="connsiteX14" fmla="*/ 312 w 1252929"/>
                <a:gd name="connsiteY14" fmla="*/ 230370 h 1057022"/>
                <a:gd name="connsiteX15" fmla="*/ 93619 w 1252929"/>
                <a:gd name="connsiteY15" fmla="*/ 267505 h 1057022"/>
                <a:gd name="connsiteX16" fmla="*/ 629742 w 1252929"/>
                <a:gd name="connsiteY16" fmla="*/ 486885 h 1057022"/>
                <a:gd name="connsiteX17" fmla="*/ 641288 w 1252929"/>
                <a:gd name="connsiteY17" fmla="*/ 501240 h 1057022"/>
                <a:gd name="connsiteX18" fmla="*/ 640664 w 1252929"/>
                <a:gd name="connsiteY18" fmla="*/ 1057022 h 1057022"/>
                <a:gd name="connsiteX19" fmla="*/ 9362 w 1252929"/>
                <a:gd name="connsiteY19" fmla="*/ 802067 h 1057022"/>
                <a:gd name="connsiteX20" fmla="*/ 0 w 1252929"/>
                <a:gd name="connsiteY20" fmla="*/ 789585 h 1057022"/>
                <a:gd name="connsiteX21" fmla="*/ 312 w 1252929"/>
                <a:gd name="connsiteY21" fmla="*/ 233179 h 1057022"/>
                <a:gd name="connsiteX22" fmla="*/ 312 w 1252929"/>
                <a:gd name="connsiteY22" fmla="*/ 230370 h 1057022"/>
                <a:gd name="connsiteX23" fmla="*/ 1251992 w 1252929"/>
                <a:gd name="connsiteY23" fmla="*/ 140808 h 1057022"/>
                <a:gd name="connsiteX24" fmla="*/ 1252929 w 1252929"/>
                <a:gd name="connsiteY24" fmla="*/ 178255 h 1057022"/>
                <a:gd name="connsiteX25" fmla="*/ 1252616 w 1252929"/>
                <a:gd name="connsiteY25" fmla="*/ 245349 h 1057022"/>
                <a:gd name="connsiteX26" fmla="*/ 1244815 w 1252929"/>
                <a:gd name="connsiteY26" fmla="*/ 261577 h 1057022"/>
                <a:gd name="connsiteX27" fmla="*/ 1155253 w 1252929"/>
                <a:gd name="connsiteY27" fmla="*/ 294656 h 1057022"/>
                <a:gd name="connsiteX28" fmla="*/ 1001719 w 1252929"/>
                <a:gd name="connsiteY28" fmla="*/ 292159 h 1057022"/>
                <a:gd name="connsiteX29" fmla="*/ 938994 w 1252929"/>
                <a:gd name="connsiteY29" fmla="*/ 269690 h 1057022"/>
                <a:gd name="connsiteX30" fmla="*/ 927136 w 1252929"/>
                <a:gd name="connsiteY30" fmla="*/ 249095 h 1057022"/>
                <a:gd name="connsiteX31" fmla="*/ 927448 w 1252929"/>
                <a:gd name="connsiteY31" fmla="*/ 156099 h 1057022"/>
                <a:gd name="connsiteX32" fmla="*/ 937746 w 1252929"/>
                <a:gd name="connsiteY32" fmla="*/ 149233 h 1057022"/>
                <a:gd name="connsiteX33" fmla="*/ 1013889 w 1252929"/>
                <a:gd name="connsiteY33" fmla="*/ 170454 h 1057022"/>
                <a:gd name="connsiteX34" fmla="*/ 1143707 w 1252929"/>
                <a:gd name="connsiteY34" fmla="*/ 172950 h 1057022"/>
                <a:gd name="connsiteX35" fmla="*/ 1231396 w 1252929"/>
                <a:gd name="connsiteY35" fmla="*/ 154851 h 1057022"/>
                <a:gd name="connsiteX36" fmla="*/ 1251992 w 1252929"/>
                <a:gd name="connsiteY36" fmla="*/ 140808 h 1057022"/>
                <a:gd name="connsiteX37" fmla="*/ 516150 w 1252929"/>
                <a:gd name="connsiteY37" fmla="*/ 112098 h 1057022"/>
                <a:gd name="connsiteX38" fmla="*/ 516150 w 1252929"/>
                <a:gd name="connsiteY38" fmla="*/ 221008 h 1057022"/>
                <a:gd name="connsiteX39" fmla="*/ 510221 w 1252929"/>
                <a:gd name="connsiteY39" fmla="*/ 231619 h 1057022"/>
                <a:gd name="connsiteX40" fmla="*/ 426900 w 1252929"/>
                <a:gd name="connsiteY40" fmla="*/ 265633 h 1057022"/>
                <a:gd name="connsiteX41" fmla="*/ 242160 w 1252929"/>
                <a:gd name="connsiteY41" fmla="*/ 259080 h 1057022"/>
                <a:gd name="connsiteX42" fmla="*/ 235919 w 1252929"/>
                <a:gd name="connsiteY42" fmla="*/ 257520 h 1057022"/>
                <a:gd name="connsiteX43" fmla="*/ 189109 w 1252929"/>
                <a:gd name="connsiteY43" fmla="*/ 192610 h 1057022"/>
                <a:gd name="connsiteX44" fmla="*/ 188797 w 1252929"/>
                <a:gd name="connsiteY44" fmla="*/ 173262 h 1057022"/>
                <a:gd name="connsiteX45" fmla="*/ 189733 w 1252929"/>
                <a:gd name="connsiteY45" fmla="*/ 128637 h 1057022"/>
                <a:gd name="connsiteX46" fmla="*/ 191918 w 1252929"/>
                <a:gd name="connsiteY46" fmla="*/ 117091 h 1057022"/>
                <a:gd name="connsiteX47" fmla="*/ 267749 w 1252929"/>
                <a:gd name="connsiteY47" fmla="*/ 142680 h 1057022"/>
                <a:gd name="connsiteX48" fmla="*/ 378219 w 1252929"/>
                <a:gd name="connsiteY48" fmla="*/ 147985 h 1057022"/>
                <a:gd name="connsiteX49" fmla="*/ 482136 w 1252929"/>
                <a:gd name="connsiteY49" fmla="*/ 132694 h 1057022"/>
                <a:gd name="connsiteX50" fmla="*/ 516150 w 1252929"/>
                <a:gd name="connsiteY50" fmla="*/ 112098 h 1057022"/>
                <a:gd name="connsiteX51" fmla="*/ 914342 w 1252929"/>
                <a:gd name="connsiteY51" fmla="*/ 380 h 1057022"/>
                <a:gd name="connsiteX52" fmla="*/ 914654 w 1252929"/>
                <a:gd name="connsiteY52" fmla="*/ 39700 h 1057022"/>
                <a:gd name="connsiteX53" fmla="*/ 914654 w 1252929"/>
                <a:gd name="connsiteY53" fmla="*/ 100240 h 1057022"/>
                <a:gd name="connsiteX54" fmla="*/ 901859 w 1252929"/>
                <a:gd name="connsiteY54" fmla="*/ 123332 h 1057022"/>
                <a:gd name="connsiteX55" fmla="*/ 817290 w 1252929"/>
                <a:gd name="connsiteY55" fmla="*/ 152354 h 1057022"/>
                <a:gd name="connsiteX56" fmla="*/ 643784 w 1252929"/>
                <a:gd name="connsiteY56" fmla="*/ 145177 h 1057022"/>
                <a:gd name="connsiteX57" fmla="*/ 596039 w 1252929"/>
                <a:gd name="connsiteY57" fmla="*/ 123957 h 1057022"/>
                <a:gd name="connsiteX58" fmla="*/ 588861 w 1252929"/>
                <a:gd name="connsiteY58" fmla="*/ 108978 h 1057022"/>
                <a:gd name="connsiteX59" fmla="*/ 588861 w 1252929"/>
                <a:gd name="connsiteY59" fmla="*/ 54991 h 1057022"/>
                <a:gd name="connsiteX60" fmla="*/ 589485 w 1252929"/>
                <a:gd name="connsiteY60" fmla="*/ 14423 h 1057022"/>
                <a:gd name="connsiteX61" fmla="*/ 591670 w 1252929"/>
                <a:gd name="connsiteY61" fmla="*/ 2564 h 1057022"/>
                <a:gd name="connsiteX62" fmla="*/ 601344 w 1252929"/>
                <a:gd name="connsiteY62" fmla="*/ 3813 h 1057022"/>
                <a:gd name="connsiteX63" fmla="*/ 715246 w 1252929"/>
                <a:gd name="connsiteY63" fmla="*/ 27841 h 1057022"/>
                <a:gd name="connsiteX64" fmla="*/ 837262 w 1252929"/>
                <a:gd name="connsiteY64" fmla="*/ 23473 h 1057022"/>
                <a:gd name="connsiteX65" fmla="*/ 906852 w 1252929"/>
                <a:gd name="connsiteY65" fmla="*/ 1628 h 1057022"/>
                <a:gd name="connsiteX66" fmla="*/ 914342 w 1252929"/>
                <a:gd name="connsiteY66" fmla="*/ 380 h 105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52929" h="1057022">
                  <a:moveTo>
                    <a:pt x="844440" y="260328"/>
                  </a:moveTo>
                  <a:cubicBezTo>
                    <a:pt x="848497" y="263137"/>
                    <a:pt x="846312" y="266881"/>
                    <a:pt x="846312" y="269690"/>
                  </a:cubicBezTo>
                  <a:cubicBezTo>
                    <a:pt x="846624" y="299336"/>
                    <a:pt x="845688" y="328982"/>
                    <a:pt x="846624" y="358628"/>
                  </a:cubicBezTo>
                  <a:cubicBezTo>
                    <a:pt x="846936" y="370174"/>
                    <a:pt x="842255" y="377040"/>
                    <a:pt x="833517" y="382969"/>
                  </a:cubicBezTo>
                  <a:cubicBezTo>
                    <a:pt x="807928" y="400756"/>
                    <a:pt x="778282" y="408246"/>
                    <a:pt x="748012" y="412927"/>
                  </a:cubicBezTo>
                  <a:cubicBezTo>
                    <a:pt x="690593" y="421977"/>
                    <a:pt x="633485" y="421040"/>
                    <a:pt x="577002" y="406061"/>
                  </a:cubicBezTo>
                  <a:cubicBezTo>
                    <a:pt x="573570" y="405125"/>
                    <a:pt x="570449" y="404501"/>
                    <a:pt x="567016" y="403565"/>
                  </a:cubicBezTo>
                  <a:cubicBezTo>
                    <a:pt x="521768" y="388898"/>
                    <a:pt x="520519" y="387338"/>
                    <a:pt x="520519" y="340216"/>
                  </a:cubicBezTo>
                  <a:cubicBezTo>
                    <a:pt x="520519" y="315875"/>
                    <a:pt x="520519" y="291223"/>
                    <a:pt x="520519" y="266881"/>
                  </a:cubicBezTo>
                  <a:cubicBezTo>
                    <a:pt x="521455" y="265946"/>
                    <a:pt x="521768" y="265321"/>
                    <a:pt x="522392" y="262825"/>
                  </a:cubicBezTo>
                  <a:cubicBezTo>
                    <a:pt x="550165" y="281237"/>
                    <a:pt x="581059" y="285918"/>
                    <a:pt x="611954" y="289662"/>
                  </a:cubicBezTo>
                  <a:cubicBezTo>
                    <a:pt x="659387" y="295279"/>
                    <a:pt x="706820" y="294655"/>
                    <a:pt x="754254" y="289662"/>
                  </a:cubicBezTo>
                  <a:cubicBezTo>
                    <a:pt x="775474" y="287478"/>
                    <a:pt x="796694" y="283421"/>
                    <a:pt x="816978" y="276556"/>
                  </a:cubicBezTo>
                  <a:cubicBezTo>
                    <a:pt x="827276" y="273123"/>
                    <a:pt x="836950" y="268754"/>
                    <a:pt x="844440" y="260328"/>
                  </a:cubicBezTo>
                  <a:close/>
                  <a:moveTo>
                    <a:pt x="312" y="230370"/>
                  </a:moveTo>
                  <a:cubicBezTo>
                    <a:pt x="32142" y="240668"/>
                    <a:pt x="62725" y="254711"/>
                    <a:pt x="93619" y="267505"/>
                  </a:cubicBezTo>
                  <a:cubicBezTo>
                    <a:pt x="272430" y="340528"/>
                    <a:pt x="450930" y="413862"/>
                    <a:pt x="629742" y="486885"/>
                  </a:cubicBezTo>
                  <a:cubicBezTo>
                    <a:pt x="636295" y="489694"/>
                    <a:pt x="641288" y="491878"/>
                    <a:pt x="641288" y="501240"/>
                  </a:cubicBezTo>
                  <a:cubicBezTo>
                    <a:pt x="640976" y="686604"/>
                    <a:pt x="640976" y="871657"/>
                    <a:pt x="640664" y="1057022"/>
                  </a:cubicBezTo>
                  <a:cubicBezTo>
                    <a:pt x="430334" y="971829"/>
                    <a:pt x="220004" y="886948"/>
                    <a:pt x="9362" y="802067"/>
                  </a:cubicBezTo>
                  <a:cubicBezTo>
                    <a:pt x="3121" y="799571"/>
                    <a:pt x="0" y="797074"/>
                    <a:pt x="0" y="789585"/>
                  </a:cubicBezTo>
                  <a:cubicBezTo>
                    <a:pt x="312" y="604220"/>
                    <a:pt x="312" y="418855"/>
                    <a:pt x="312" y="233179"/>
                  </a:cubicBezTo>
                  <a:cubicBezTo>
                    <a:pt x="0" y="231931"/>
                    <a:pt x="312" y="230994"/>
                    <a:pt x="312" y="230370"/>
                  </a:cubicBezTo>
                  <a:close/>
                  <a:moveTo>
                    <a:pt x="1251992" y="140808"/>
                  </a:moveTo>
                  <a:cubicBezTo>
                    <a:pt x="1252304" y="153290"/>
                    <a:pt x="1252616" y="165773"/>
                    <a:pt x="1252929" y="178255"/>
                  </a:cubicBezTo>
                  <a:cubicBezTo>
                    <a:pt x="1252616" y="200724"/>
                    <a:pt x="1252304" y="222881"/>
                    <a:pt x="1252616" y="245349"/>
                  </a:cubicBezTo>
                  <a:cubicBezTo>
                    <a:pt x="1252616" y="252527"/>
                    <a:pt x="1250432" y="257208"/>
                    <a:pt x="1244815" y="261577"/>
                  </a:cubicBezTo>
                  <a:cubicBezTo>
                    <a:pt x="1218290" y="281861"/>
                    <a:pt x="1187083" y="289351"/>
                    <a:pt x="1155253" y="294656"/>
                  </a:cubicBezTo>
                  <a:cubicBezTo>
                    <a:pt x="1104075" y="303081"/>
                    <a:pt x="1052584" y="302457"/>
                    <a:pt x="1001719" y="292159"/>
                  </a:cubicBezTo>
                  <a:cubicBezTo>
                    <a:pt x="979874" y="287790"/>
                    <a:pt x="958654" y="280925"/>
                    <a:pt x="938994" y="269690"/>
                  </a:cubicBezTo>
                  <a:cubicBezTo>
                    <a:pt x="930881" y="265010"/>
                    <a:pt x="926824" y="259392"/>
                    <a:pt x="927136" y="249095"/>
                  </a:cubicBezTo>
                  <a:cubicBezTo>
                    <a:pt x="927760" y="218200"/>
                    <a:pt x="927448" y="187305"/>
                    <a:pt x="927448" y="156099"/>
                  </a:cubicBezTo>
                  <a:cubicBezTo>
                    <a:pt x="927448" y="148297"/>
                    <a:pt x="926200" y="142368"/>
                    <a:pt x="937746" y="149233"/>
                  </a:cubicBezTo>
                  <a:cubicBezTo>
                    <a:pt x="960839" y="163277"/>
                    <a:pt x="987676" y="167021"/>
                    <a:pt x="1013889" y="170454"/>
                  </a:cubicBezTo>
                  <a:cubicBezTo>
                    <a:pt x="1056954" y="176071"/>
                    <a:pt x="1100330" y="177007"/>
                    <a:pt x="1143707" y="172950"/>
                  </a:cubicBezTo>
                  <a:cubicBezTo>
                    <a:pt x="1173665" y="170141"/>
                    <a:pt x="1203311" y="166085"/>
                    <a:pt x="1231396" y="154851"/>
                  </a:cubicBezTo>
                  <a:cubicBezTo>
                    <a:pt x="1239198" y="152354"/>
                    <a:pt x="1246687" y="147985"/>
                    <a:pt x="1251992" y="140808"/>
                  </a:cubicBezTo>
                  <a:close/>
                  <a:moveTo>
                    <a:pt x="516150" y="112098"/>
                  </a:moveTo>
                  <a:cubicBezTo>
                    <a:pt x="516150" y="150169"/>
                    <a:pt x="516150" y="185745"/>
                    <a:pt x="516150" y="221008"/>
                  </a:cubicBezTo>
                  <a:cubicBezTo>
                    <a:pt x="516150" y="226001"/>
                    <a:pt x="513654" y="228498"/>
                    <a:pt x="510221" y="231619"/>
                  </a:cubicBezTo>
                  <a:cubicBezTo>
                    <a:pt x="486504" y="252839"/>
                    <a:pt x="456859" y="260953"/>
                    <a:pt x="426900" y="265633"/>
                  </a:cubicBezTo>
                  <a:cubicBezTo>
                    <a:pt x="365112" y="275932"/>
                    <a:pt x="303324" y="276556"/>
                    <a:pt x="242160" y="259080"/>
                  </a:cubicBezTo>
                  <a:cubicBezTo>
                    <a:pt x="239975" y="258456"/>
                    <a:pt x="238103" y="258144"/>
                    <a:pt x="235919" y="257520"/>
                  </a:cubicBezTo>
                  <a:cubicBezTo>
                    <a:pt x="190046" y="241917"/>
                    <a:pt x="189109" y="240669"/>
                    <a:pt x="189109" y="192610"/>
                  </a:cubicBezTo>
                  <a:cubicBezTo>
                    <a:pt x="189109" y="186057"/>
                    <a:pt x="188797" y="179816"/>
                    <a:pt x="188797" y="173262"/>
                  </a:cubicBezTo>
                  <a:cubicBezTo>
                    <a:pt x="189109" y="158283"/>
                    <a:pt x="189109" y="143616"/>
                    <a:pt x="189733" y="128637"/>
                  </a:cubicBezTo>
                  <a:cubicBezTo>
                    <a:pt x="190046" y="124892"/>
                    <a:pt x="188173" y="120523"/>
                    <a:pt x="191918" y="117091"/>
                  </a:cubicBezTo>
                  <a:cubicBezTo>
                    <a:pt x="214386" y="133630"/>
                    <a:pt x="241223" y="138623"/>
                    <a:pt x="267749" y="142680"/>
                  </a:cubicBezTo>
                  <a:cubicBezTo>
                    <a:pt x="304260" y="148297"/>
                    <a:pt x="341396" y="149545"/>
                    <a:pt x="378219" y="147985"/>
                  </a:cubicBezTo>
                  <a:cubicBezTo>
                    <a:pt x="413170" y="146425"/>
                    <a:pt x="448433" y="143616"/>
                    <a:pt x="482136" y="132694"/>
                  </a:cubicBezTo>
                  <a:cubicBezTo>
                    <a:pt x="494306" y="128637"/>
                    <a:pt x="506476" y="124892"/>
                    <a:pt x="516150" y="112098"/>
                  </a:cubicBezTo>
                  <a:close/>
                  <a:moveTo>
                    <a:pt x="914342" y="380"/>
                  </a:moveTo>
                  <a:cubicBezTo>
                    <a:pt x="914342" y="13487"/>
                    <a:pt x="914654" y="26593"/>
                    <a:pt x="914654" y="39700"/>
                  </a:cubicBezTo>
                  <a:cubicBezTo>
                    <a:pt x="914654" y="59984"/>
                    <a:pt x="913717" y="79956"/>
                    <a:pt x="914654" y="100240"/>
                  </a:cubicBezTo>
                  <a:cubicBezTo>
                    <a:pt x="915277" y="111474"/>
                    <a:pt x="910285" y="117715"/>
                    <a:pt x="901859" y="123332"/>
                  </a:cubicBezTo>
                  <a:cubicBezTo>
                    <a:pt x="876270" y="140184"/>
                    <a:pt x="847248" y="147674"/>
                    <a:pt x="817290" y="152354"/>
                  </a:cubicBezTo>
                  <a:cubicBezTo>
                    <a:pt x="759247" y="161716"/>
                    <a:pt x="701203" y="160468"/>
                    <a:pt x="643784" y="145177"/>
                  </a:cubicBezTo>
                  <a:cubicBezTo>
                    <a:pt x="626933" y="140496"/>
                    <a:pt x="610393" y="134567"/>
                    <a:pt x="596039" y="123957"/>
                  </a:cubicBezTo>
                  <a:cubicBezTo>
                    <a:pt x="590421" y="119900"/>
                    <a:pt x="588549" y="115531"/>
                    <a:pt x="588861" y="108978"/>
                  </a:cubicBezTo>
                  <a:cubicBezTo>
                    <a:pt x="589173" y="90878"/>
                    <a:pt x="588861" y="73090"/>
                    <a:pt x="588861" y="54991"/>
                  </a:cubicBezTo>
                  <a:cubicBezTo>
                    <a:pt x="588861" y="41572"/>
                    <a:pt x="588861" y="27841"/>
                    <a:pt x="589485" y="14423"/>
                  </a:cubicBezTo>
                  <a:cubicBezTo>
                    <a:pt x="589485" y="10366"/>
                    <a:pt x="587301" y="5997"/>
                    <a:pt x="591670" y="2564"/>
                  </a:cubicBezTo>
                  <a:cubicBezTo>
                    <a:pt x="595102" y="692"/>
                    <a:pt x="598535" y="2253"/>
                    <a:pt x="601344" y="3813"/>
                  </a:cubicBezTo>
                  <a:cubicBezTo>
                    <a:pt x="636919" y="22536"/>
                    <a:pt x="675927" y="26281"/>
                    <a:pt x="715246" y="27841"/>
                  </a:cubicBezTo>
                  <a:cubicBezTo>
                    <a:pt x="756126" y="29714"/>
                    <a:pt x="796694" y="29714"/>
                    <a:pt x="837262" y="23473"/>
                  </a:cubicBezTo>
                  <a:cubicBezTo>
                    <a:pt x="861603" y="19728"/>
                    <a:pt x="885632" y="15047"/>
                    <a:pt x="906852" y="1628"/>
                  </a:cubicBezTo>
                  <a:cubicBezTo>
                    <a:pt x="909037" y="380"/>
                    <a:pt x="911533" y="-556"/>
                    <a:pt x="914342" y="3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C7D0F3E7-B662-4EF6-8E16-F60F81727C22}"/>
              </a:ext>
            </a:extLst>
          </p:cNvPr>
          <p:cNvGrpSpPr/>
          <p:nvPr userDrawn="1"/>
        </p:nvGrpSpPr>
        <p:grpSpPr>
          <a:xfrm>
            <a:off x="5071385" y="1063756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617F14CF-5E88-410D-BAA1-9F910565C148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614A67FA-FC16-4379-B0F3-0EF7432FEA2F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873532B6-979E-413B-83E0-333CA7A4819B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54E3AC9E-AB8F-4E04-84A9-FA282DE577C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204C0E0A-7944-423A-81A5-57AE0279B317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4A8E128F-689E-410E-AFD2-5A4AD5292218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1851145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D2008D2F-0932-4EC6-9CE3-B2E6ECE9445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 and Send to </a:t>
            </a:r>
            <a:r>
              <a:rPr lang="en-US" altLang="ko-KR" dirty="0" err="1"/>
              <a:t>BackHere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2FC4263E-05B0-4493-AA02-4516ADA747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98569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91379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13364F9-BE09-4AD7-986E-407F1B79F9A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07492397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6677303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62023333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4">
            <a:extLst>
              <a:ext uri="{FF2B5EF4-FFF2-40B4-BE49-F238E27FC236}">
                <a16:creationId xmlns:a16="http://schemas.microsoft.com/office/drawing/2014/main" id="{F4191223-1C20-48E8-B0A5-9EDF00C03A87}"/>
              </a:ext>
            </a:extLst>
          </p:cNvPr>
          <p:cNvGrpSpPr/>
          <p:nvPr userDrawn="1"/>
        </p:nvGrpSpPr>
        <p:grpSpPr>
          <a:xfrm>
            <a:off x="10814321" y="5292634"/>
            <a:ext cx="1020146" cy="1450515"/>
            <a:chOff x="3683187" y="1128"/>
            <a:chExt cx="2755348" cy="391774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91F328-D75C-44FC-B6AB-DC85A8CA8939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8A799BD-456A-4397-B157-8A5331B48A5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A94CA11-E695-4589-BB92-8579E5745A74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6C2671F-EB20-4B6C-B990-00DA0B6C4977}"/>
              </a:ext>
            </a:extLst>
          </p:cNvPr>
          <p:cNvSpPr/>
          <p:nvPr userDrawn="1"/>
        </p:nvSpPr>
        <p:spPr>
          <a:xfrm>
            <a:off x="0" y="6662419"/>
            <a:ext cx="12192000" cy="195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DAA0DDF-416D-4463-859E-9073D3F90B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221852658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36B5625-4D88-42D3-9A62-06A42DE373E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2649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153C7A0-0C54-4119-87A3-B0DD3FB9406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58527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97464E1D-B27A-42E5-9C22-F6F45E54F7D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628466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2C49E2F-3AC8-45AD-AFA7-5C62B4990440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398405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F0D3850A-2D9D-4730-9232-9938FFE84F37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168343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63">
            <a:extLst>
              <a:ext uri="{FF2B5EF4-FFF2-40B4-BE49-F238E27FC236}">
                <a16:creationId xmlns:a16="http://schemas.microsoft.com/office/drawing/2014/main" id="{1D2BDBC2-E2A8-4027-9D79-B4D34418B138}"/>
              </a:ext>
            </a:extLst>
          </p:cNvPr>
          <p:cNvGrpSpPr/>
          <p:nvPr userDrawn="1"/>
        </p:nvGrpSpPr>
        <p:grpSpPr>
          <a:xfrm>
            <a:off x="914666" y="4956795"/>
            <a:ext cx="2049231" cy="144016"/>
            <a:chOff x="518969" y="4794870"/>
            <a:chExt cx="1679267" cy="144016"/>
          </a:xfrm>
        </p:grpSpPr>
        <p:sp>
          <p:nvSpPr>
            <p:cNvPr id="10" name="Rectangle 35">
              <a:extLst>
                <a:ext uri="{FF2B5EF4-FFF2-40B4-BE49-F238E27FC236}">
                  <a16:creationId xmlns:a16="http://schemas.microsoft.com/office/drawing/2014/main" id="{EBD5D1FD-809D-4F07-ACF1-F72D2B43E7DE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 36">
              <a:extLst>
                <a:ext uri="{FF2B5EF4-FFF2-40B4-BE49-F238E27FC236}">
                  <a16:creationId xmlns:a16="http://schemas.microsoft.com/office/drawing/2014/main" id="{CCDE0A54-7CD0-465A-8724-BF500CE0E346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 37">
              <a:extLst>
                <a:ext uri="{FF2B5EF4-FFF2-40B4-BE49-F238E27FC236}">
                  <a16:creationId xmlns:a16="http://schemas.microsoft.com/office/drawing/2014/main" id="{C9F39304-2EDF-4125-8B3C-362943F2D15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85A6431A-6BD3-45AF-98EA-F028F93F0792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 39">
              <a:extLst>
                <a:ext uri="{FF2B5EF4-FFF2-40B4-BE49-F238E27FC236}">
                  <a16:creationId xmlns:a16="http://schemas.microsoft.com/office/drawing/2014/main" id="{5A299CA9-14A8-4767-9138-C97F10CD6C4D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Rectangle 40">
              <a:extLst>
                <a:ext uri="{FF2B5EF4-FFF2-40B4-BE49-F238E27FC236}">
                  <a16:creationId xmlns:a16="http://schemas.microsoft.com/office/drawing/2014/main" id="{62CF1983-EC73-49C2-9A61-F7A7BAD22867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70">
            <a:extLst>
              <a:ext uri="{FF2B5EF4-FFF2-40B4-BE49-F238E27FC236}">
                <a16:creationId xmlns:a16="http://schemas.microsoft.com/office/drawing/2014/main" id="{0B39C8FD-F998-4899-8BAC-55CF1582EFD7}"/>
              </a:ext>
            </a:extLst>
          </p:cNvPr>
          <p:cNvGrpSpPr/>
          <p:nvPr userDrawn="1"/>
        </p:nvGrpSpPr>
        <p:grpSpPr>
          <a:xfrm>
            <a:off x="3684605" y="4956795"/>
            <a:ext cx="2049231" cy="144016"/>
            <a:chOff x="2655206" y="4794870"/>
            <a:chExt cx="1679267" cy="144016"/>
          </a:xfrm>
        </p:grpSpPr>
        <p:sp>
          <p:nvSpPr>
            <p:cNvPr id="17" name="Rectangle 42">
              <a:extLst>
                <a:ext uri="{FF2B5EF4-FFF2-40B4-BE49-F238E27FC236}">
                  <a16:creationId xmlns:a16="http://schemas.microsoft.com/office/drawing/2014/main" id="{07C59967-7EEF-475A-A0C3-F3D281D48832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Rectangle 43">
              <a:extLst>
                <a:ext uri="{FF2B5EF4-FFF2-40B4-BE49-F238E27FC236}">
                  <a16:creationId xmlns:a16="http://schemas.microsoft.com/office/drawing/2014/main" id="{EA9B3081-48A3-4CBD-B953-22B9C133974D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44">
              <a:extLst>
                <a:ext uri="{FF2B5EF4-FFF2-40B4-BE49-F238E27FC236}">
                  <a16:creationId xmlns:a16="http://schemas.microsoft.com/office/drawing/2014/main" id="{878DF5CC-A574-4EA1-B8A3-9303138BCA6C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Rectangle 45">
              <a:extLst>
                <a:ext uri="{FF2B5EF4-FFF2-40B4-BE49-F238E27FC236}">
                  <a16:creationId xmlns:a16="http://schemas.microsoft.com/office/drawing/2014/main" id="{7BF9EA54-CF5F-4B48-AA40-F7285E266457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46">
              <a:extLst>
                <a:ext uri="{FF2B5EF4-FFF2-40B4-BE49-F238E27FC236}">
                  <a16:creationId xmlns:a16="http://schemas.microsoft.com/office/drawing/2014/main" id="{0D6AC55F-66E6-43BE-AD34-D2CE25057850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Rectangle 47">
              <a:extLst>
                <a:ext uri="{FF2B5EF4-FFF2-40B4-BE49-F238E27FC236}">
                  <a16:creationId xmlns:a16="http://schemas.microsoft.com/office/drawing/2014/main" id="{085EF55D-29D1-478A-AA43-CC611ACD9C17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328E412B-60FD-4EE0-ADAD-9E120C2B513E}"/>
              </a:ext>
            </a:extLst>
          </p:cNvPr>
          <p:cNvGrpSpPr/>
          <p:nvPr userDrawn="1"/>
        </p:nvGrpSpPr>
        <p:grpSpPr>
          <a:xfrm>
            <a:off x="6454544" y="4956795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1144F186-44E5-413B-B6A8-13DF17FF4F44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02D13988-A6A5-4440-958D-E75AA4E8F792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5DFF077B-B26D-416D-B5ED-85D54AB19099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1CE50BEA-EADF-4C13-AF83-51B0D770B80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DEEA8899-AD34-4DF2-99E6-9C19AB659DAA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E5CC6944-65F2-4050-BDC4-C613DCEC7205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84">
            <a:extLst>
              <a:ext uri="{FF2B5EF4-FFF2-40B4-BE49-F238E27FC236}">
                <a16:creationId xmlns:a16="http://schemas.microsoft.com/office/drawing/2014/main" id="{F06700BF-C08E-489C-8809-23241A4577CB}"/>
              </a:ext>
            </a:extLst>
          </p:cNvPr>
          <p:cNvGrpSpPr/>
          <p:nvPr userDrawn="1"/>
        </p:nvGrpSpPr>
        <p:grpSpPr>
          <a:xfrm>
            <a:off x="9224482" y="4956795"/>
            <a:ext cx="2049231" cy="144016"/>
            <a:chOff x="6927681" y="4794870"/>
            <a:chExt cx="1679267" cy="144016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EAC41B5C-CC10-4816-B97C-A1586CDC479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84ACC653-F136-456E-A8AE-7A3E4CDAB103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3548B493-8BCC-4C81-B406-DE072987B035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98B7CB0B-2E7A-40CE-A124-54135B3B85B5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95CB2A06-35B5-4E13-9ECF-4C75E735451F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F4255189-55CE-494C-A1E3-E47DB93AD237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0385541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45B10E1-4A88-446D-9D25-6A761EAA1DD4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6662419"/>
            <a:ext cx="12192000" cy="3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aphic 4">
            <a:extLst>
              <a:ext uri="{FF2B5EF4-FFF2-40B4-BE49-F238E27FC236}">
                <a16:creationId xmlns:a16="http://schemas.microsoft.com/office/drawing/2014/main" id="{ED3EAF1C-E771-43B3-8355-AF5A344C4BB6}"/>
              </a:ext>
            </a:extLst>
          </p:cNvPr>
          <p:cNvGrpSpPr/>
          <p:nvPr userDrawn="1"/>
        </p:nvGrpSpPr>
        <p:grpSpPr>
          <a:xfrm>
            <a:off x="10807881" y="5283109"/>
            <a:ext cx="1020146" cy="1450516"/>
            <a:chOff x="3683187" y="1128"/>
            <a:chExt cx="2755348" cy="391774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A98ADED-2179-457A-AD24-32577456E964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045A662-AD4C-4B7C-8665-D01CEE34F63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15A7B56-611F-45D8-ABFB-06888F8C5E7D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1E0B604-6E8C-466D-95F6-2B8B27ABCC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98362845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4">
            <a:extLst>
              <a:ext uri="{FF2B5EF4-FFF2-40B4-BE49-F238E27FC236}">
                <a16:creationId xmlns:a16="http://schemas.microsoft.com/office/drawing/2014/main" id="{DF8E6165-7BA9-45C3-B89E-1B1F1F28264D}"/>
              </a:ext>
            </a:extLst>
          </p:cNvPr>
          <p:cNvSpPr/>
          <p:nvPr userDrawn="1"/>
        </p:nvSpPr>
        <p:spPr>
          <a:xfrm>
            <a:off x="2" y="0"/>
            <a:ext cx="7045234" cy="6858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Right Triangle 8">
            <a:extLst>
              <a:ext uri="{FF2B5EF4-FFF2-40B4-BE49-F238E27FC236}">
                <a16:creationId xmlns:a16="http://schemas.microsoft.com/office/drawing/2014/main" id="{9E643AB3-B11E-4FBA-B1BD-616F09F54473}"/>
              </a:ext>
            </a:extLst>
          </p:cNvPr>
          <p:cNvSpPr/>
          <p:nvPr userDrawn="1"/>
        </p:nvSpPr>
        <p:spPr>
          <a:xfrm rot="16200000">
            <a:off x="3471365" y="4831268"/>
            <a:ext cx="1440000" cy="1440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Right Triangle 9">
            <a:extLst>
              <a:ext uri="{FF2B5EF4-FFF2-40B4-BE49-F238E27FC236}">
                <a16:creationId xmlns:a16="http://schemas.microsoft.com/office/drawing/2014/main" id="{3C8D0CD5-A090-4C9A-AA86-0830DE46C77E}"/>
              </a:ext>
            </a:extLst>
          </p:cNvPr>
          <p:cNvSpPr/>
          <p:nvPr userDrawn="1"/>
        </p:nvSpPr>
        <p:spPr>
          <a:xfrm rot="5400000">
            <a:off x="725220" y="1530872"/>
            <a:ext cx="864000" cy="864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2DBCC96-1483-46CC-92FF-4FE52012D01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3136" y="1687090"/>
            <a:ext cx="3850315" cy="441843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9221623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24317817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</a:p>
          <a:p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200272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7960874-3F9B-4D3F-855A-5669B09C929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313508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B1140DE-B7EF-4821-92DB-87F8292871A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05623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72D1BE3B-CE32-4F45-9E7C-3CF4C5DACDCA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28236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F1FA09A-98C2-4BC7-A032-43C843531C6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93992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28718837-365D-4859-B99D-1C4C5BB7E50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97073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74010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5887461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4132288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8E24A2BE-80CE-4B79-BF31-91FA62C04420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F51014-6E90-4769-BCD9-A06A9FC17AC8}"/>
              </a:ext>
            </a:extLst>
          </p:cNvPr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BC926F-7282-4E00-BF8A-8D24B274039B}"/>
              </a:ext>
            </a:extLst>
          </p:cNvPr>
          <p:cNvSpPr/>
          <p:nvPr userDrawn="1"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907983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12">
            <a:extLst>
              <a:ext uri="{FF2B5EF4-FFF2-40B4-BE49-F238E27FC236}">
                <a16:creationId xmlns:a16="http://schemas.microsoft.com/office/drawing/2014/main" id="{A7A44CD1-8791-4411-9DCF-BE8F9EB9EB1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2188461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C24402-8447-448E-89E3-183EBB1DA00D}"/>
              </a:ext>
            </a:extLst>
          </p:cNvPr>
          <p:cNvSpPr/>
          <p:nvPr userDrawn="1"/>
        </p:nvSpPr>
        <p:spPr>
          <a:xfrm>
            <a:off x="0" y="2996952"/>
            <a:ext cx="12192000" cy="18722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Group 6">
            <a:extLst>
              <a:ext uri="{FF2B5EF4-FFF2-40B4-BE49-F238E27FC236}">
                <a16:creationId xmlns:a16="http://schemas.microsoft.com/office/drawing/2014/main" id="{E4CF9D97-FAE0-4B0A-A30C-8936E46C66B2}"/>
              </a:ext>
            </a:extLst>
          </p:cNvPr>
          <p:cNvGrpSpPr/>
          <p:nvPr userDrawn="1"/>
        </p:nvGrpSpPr>
        <p:grpSpPr>
          <a:xfrm>
            <a:off x="4763852" y="1553600"/>
            <a:ext cx="2664296" cy="4683693"/>
            <a:chOff x="445712" y="1449040"/>
            <a:chExt cx="2113018" cy="3924176"/>
          </a:xfrm>
        </p:grpSpPr>
        <p:sp>
          <p:nvSpPr>
            <p:cNvPr id="6" name="Rounded Rectangle 7">
              <a:extLst>
                <a:ext uri="{FF2B5EF4-FFF2-40B4-BE49-F238E27FC236}">
                  <a16:creationId xmlns:a16="http://schemas.microsoft.com/office/drawing/2014/main" id="{A665FA86-6430-4D7E-ABCB-4F8C3E52E09B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Rectangle 8">
              <a:extLst>
                <a:ext uri="{FF2B5EF4-FFF2-40B4-BE49-F238E27FC236}">
                  <a16:creationId xmlns:a16="http://schemas.microsoft.com/office/drawing/2014/main" id="{53DAFBD2-84EC-4D6B-80BE-DA211850906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78866A3A-5A93-49E6-8DE2-C98FC661D430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11">
                <a:extLst>
                  <a:ext uri="{FF2B5EF4-FFF2-40B4-BE49-F238E27FC236}">
                    <a16:creationId xmlns:a16="http://schemas.microsoft.com/office/drawing/2014/main" id="{EB10029A-074D-4812-8AB6-62EF3ED73579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12">
                <a:extLst>
                  <a:ext uri="{FF2B5EF4-FFF2-40B4-BE49-F238E27FC236}">
                    <a16:creationId xmlns:a16="http://schemas.microsoft.com/office/drawing/2014/main" id="{BE572564-2A3A-45E0-93B7-2FB78757998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242F8FDE-91AA-45DB-A05E-7507C27F30F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51770" y="1965170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2072004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112FC24-B0BB-43AE-AB6F-2F8A6318C976}"/>
              </a:ext>
            </a:extLst>
          </p:cNvPr>
          <p:cNvGrpSpPr/>
          <p:nvPr userDrawn="1"/>
        </p:nvGrpSpPr>
        <p:grpSpPr>
          <a:xfrm flipH="1">
            <a:off x="486250" y="477136"/>
            <a:ext cx="11704320" cy="5935130"/>
            <a:chOff x="-161213" y="477136"/>
            <a:chExt cx="11704320" cy="593513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02B0099-32CD-4A9E-A010-EB75F1B7ADBC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477136"/>
              <a:ext cx="11704320" cy="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66FFECB2-D63A-4DED-B565-1B5EC1C6DBC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11543107" y="477136"/>
              <a:ext cx="0" cy="593513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423856D-6F4B-428C-8039-92BC2469A81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6392850"/>
              <a:ext cx="11704320" cy="13272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913480D-83E6-465D-B9EC-FA0799699FB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268686" y="0"/>
            <a:ext cx="6923314" cy="6858000"/>
          </a:xfrm>
          <a:custGeom>
            <a:avLst/>
            <a:gdLst>
              <a:gd name="connsiteX0" fmla="*/ 1714500 w 6923314"/>
              <a:gd name="connsiteY0" fmla="*/ 0 h 6858000"/>
              <a:gd name="connsiteX1" fmla="*/ 6923314 w 6923314"/>
              <a:gd name="connsiteY1" fmla="*/ 0 h 6858000"/>
              <a:gd name="connsiteX2" fmla="*/ 6923314 w 6923314"/>
              <a:gd name="connsiteY2" fmla="*/ 1637212 h 6858000"/>
              <a:gd name="connsiteX3" fmla="*/ 5618117 w 6923314"/>
              <a:gd name="connsiteY3" fmla="*/ 6858000 h 6858000"/>
              <a:gd name="connsiteX4" fmla="*/ 0 w 6923314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1714500" y="0"/>
                </a:moveTo>
                <a:lnTo>
                  <a:pt x="6923314" y="0"/>
                </a:lnTo>
                <a:lnTo>
                  <a:pt x="6923314" y="1637212"/>
                </a:lnTo>
                <a:lnTo>
                  <a:pt x="561811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86187829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40665297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4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90BA5AE-2490-419A-9546-402D02F0F430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3603313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7F9885DB-8EEC-4DEC-B04E-A35EA931C0FC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6301102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F8820DFE-35B9-44E0-883B-A21DCD7C750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9016308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B03E213-D4DF-4EF0-9F61-659F284976AB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A3FE02D-42B7-4C9D-8A1E-1D89D526B2CE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8D5CB49-7A8E-4E79-8B3F-4B08186A005B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3D770D03-D2D1-48C9-8D60-8B6B995F4025}"/>
              </a:ext>
            </a:extLst>
          </p:cNvPr>
          <p:cNvSpPr/>
          <p:nvPr userDrawn="1"/>
        </p:nvSpPr>
        <p:spPr>
          <a:xfrm>
            <a:off x="9162634" y="6483782"/>
            <a:ext cx="2800767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prstClr val="white"/>
                </a:solidFill>
              </a:rPr>
              <a:t>Living Sports Healthy Life</a:t>
            </a:r>
          </a:p>
        </p:txBody>
      </p:sp>
    </p:spTree>
    <p:extLst>
      <p:ext uri="{BB962C8B-B14F-4D97-AF65-F5344CB8AC3E}">
        <p14:creationId xmlns:p14="http://schemas.microsoft.com/office/powerpoint/2010/main" val="880930877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DB7B087-6558-478D-8377-F053A27BF210}"/>
              </a:ext>
            </a:extLst>
          </p:cNvPr>
          <p:cNvSpPr/>
          <p:nvPr userDrawn="1"/>
        </p:nvSpPr>
        <p:spPr>
          <a:xfrm>
            <a:off x="6790099" y="1774479"/>
            <a:ext cx="5401901" cy="3241141"/>
          </a:xfrm>
          <a:custGeom>
            <a:avLst/>
            <a:gdLst>
              <a:gd name="connsiteX0" fmla="*/ 615636 w 5401901"/>
              <a:gd name="connsiteY0" fmla="*/ 0 h 3241141"/>
              <a:gd name="connsiteX1" fmla="*/ 5401901 w 5401901"/>
              <a:gd name="connsiteY1" fmla="*/ 0 h 3241141"/>
              <a:gd name="connsiteX2" fmla="*/ 5401901 w 5401901"/>
              <a:gd name="connsiteY2" fmla="*/ 3241141 h 3241141"/>
              <a:gd name="connsiteX3" fmla="*/ 396196 w 5401901"/>
              <a:gd name="connsiteY3" fmla="*/ 3241141 h 3241141"/>
              <a:gd name="connsiteX4" fmla="*/ 0 w 5401901"/>
              <a:gd name="connsiteY4" fmla="*/ 2240674 h 3241141"/>
              <a:gd name="connsiteX5" fmla="*/ 0 w 5401901"/>
              <a:gd name="connsiteY5" fmla="*/ 1654521 h 3241141"/>
              <a:gd name="connsiteX6" fmla="*/ 615636 w 5401901"/>
              <a:gd name="connsiteY6" fmla="*/ 1654521 h 3241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1901" h="3241141">
                <a:moveTo>
                  <a:pt x="615636" y="0"/>
                </a:moveTo>
                <a:lnTo>
                  <a:pt x="5401901" y="0"/>
                </a:lnTo>
                <a:lnTo>
                  <a:pt x="5401901" y="3241141"/>
                </a:lnTo>
                <a:lnTo>
                  <a:pt x="396196" y="3241141"/>
                </a:lnTo>
                <a:lnTo>
                  <a:pt x="0" y="2240674"/>
                </a:lnTo>
                <a:lnTo>
                  <a:pt x="0" y="1654521"/>
                </a:lnTo>
                <a:lnTo>
                  <a:pt x="615636" y="165452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816F998-784E-4130-AE5E-977778DFB066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298264" y="220083"/>
            <a:ext cx="5002359" cy="6419920"/>
          </a:xfrm>
          <a:custGeom>
            <a:avLst/>
            <a:gdLst>
              <a:gd name="connsiteX0" fmla="*/ 4439695 w 5002359"/>
              <a:gd name="connsiteY0" fmla="*/ 5871150 h 6419920"/>
              <a:gd name="connsiteX1" fmla="*/ 4465119 w 5002359"/>
              <a:gd name="connsiteY1" fmla="*/ 5941840 h 6419920"/>
              <a:gd name="connsiteX2" fmla="*/ 4439695 w 5002359"/>
              <a:gd name="connsiteY2" fmla="*/ 5871150 h 6419920"/>
              <a:gd name="connsiteX3" fmla="*/ 4314438 w 5002359"/>
              <a:gd name="connsiteY3" fmla="*/ 5649780 h 6419920"/>
              <a:gd name="connsiteX4" fmla="*/ 4310097 w 5002359"/>
              <a:gd name="connsiteY4" fmla="*/ 5654122 h 6419920"/>
              <a:gd name="connsiteX5" fmla="*/ 4338621 w 5002359"/>
              <a:gd name="connsiteY5" fmla="*/ 5667762 h 6419920"/>
              <a:gd name="connsiteX6" fmla="*/ 4342961 w 5002359"/>
              <a:gd name="connsiteY6" fmla="*/ 5666522 h 6419920"/>
              <a:gd name="connsiteX7" fmla="*/ 4314438 w 5002359"/>
              <a:gd name="connsiteY7" fmla="*/ 5649780 h 6419920"/>
              <a:gd name="connsiteX8" fmla="*/ 1560127 w 5002359"/>
              <a:gd name="connsiteY8" fmla="*/ 344 h 6419920"/>
              <a:gd name="connsiteX9" fmla="*/ 1643131 w 5002359"/>
              <a:gd name="connsiteY9" fmla="*/ 13249 h 6419920"/>
              <a:gd name="connsiteX10" fmla="*/ 1806212 w 5002359"/>
              <a:gd name="connsiteY10" fmla="*/ 114943 h 6419920"/>
              <a:gd name="connsiteX11" fmla="*/ 1909766 w 5002359"/>
              <a:gd name="connsiteY11" fmla="*/ 414442 h 6419920"/>
              <a:gd name="connsiteX12" fmla="*/ 1902943 w 5002359"/>
              <a:gd name="connsiteY12" fmla="*/ 536597 h 6419920"/>
              <a:gd name="connsiteX13" fmla="*/ 1905425 w 5002359"/>
              <a:gd name="connsiteY13" fmla="*/ 578763 h 6419920"/>
              <a:gd name="connsiteX14" fmla="*/ 1936430 w 5002359"/>
              <a:gd name="connsiteY14" fmla="*/ 676736 h 6419920"/>
              <a:gd name="connsiteX15" fmla="*/ 1962471 w 5002359"/>
              <a:gd name="connsiteY15" fmla="*/ 684176 h 6419920"/>
              <a:gd name="connsiteX16" fmla="*/ 2043082 w 5002359"/>
              <a:gd name="connsiteY16" fmla="*/ 684176 h 6419920"/>
              <a:gd name="connsiteX17" fmla="*/ 2129274 w 5002359"/>
              <a:gd name="connsiteY17" fmla="*/ 674874 h 6419920"/>
              <a:gd name="connsiteX18" fmla="*/ 2235927 w 5002359"/>
              <a:gd name="connsiteY18" fmla="*/ 638911 h 6419920"/>
              <a:gd name="connsiteX19" fmla="*/ 2513723 w 5002359"/>
              <a:gd name="connsiteY19" fmla="*/ 599224 h 6419920"/>
              <a:gd name="connsiteX20" fmla="*/ 2624099 w 5002359"/>
              <a:gd name="connsiteY20" fmla="*/ 620307 h 6419920"/>
              <a:gd name="connsiteX21" fmla="*/ 2728273 w 5002359"/>
              <a:gd name="connsiteY21" fmla="*/ 626508 h 6419920"/>
              <a:gd name="connsiteX22" fmla="*/ 3065595 w 5002359"/>
              <a:gd name="connsiteY22" fmla="*/ 647591 h 6419920"/>
              <a:gd name="connsiteX23" fmla="*/ 3331610 w 5002359"/>
              <a:gd name="connsiteY23" fmla="*/ 669294 h 6419920"/>
              <a:gd name="connsiteX24" fmla="*/ 3564141 w 5002359"/>
              <a:gd name="connsiteY24" fmla="*/ 712080 h 6419920"/>
              <a:gd name="connsiteX25" fmla="*/ 3748304 w 5002359"/>
              <a:gd name="connsiteY25" fmla="*/ 776568 h 6419920"/>
              <a:gd name="connsiteX26" fmla="*/ 3973395 w 5002359"/>
              <a:gd name="connsiteY26" fmla="*/ 859659 h 6419920"/>
              <a:gd name="connsiteX27" fmla="*/ 4119112 w 5002359"/>
              <a:gd name="connsiteY27" fmla="*/ 919806 h 6419920"/>
              <a:gd name="connsiteX28" fmla="*/ 4197241 w 5002359"/>
              <a:gd name="connsiteY28" fmla="*/ 932827 h 6419920"/>
              <a:gd name="connsiteX29" fmla="*/ 4277233 w 5002359"/>
              <a:gd name="connsiteY29" fmla="*/ 964452 h 6419920"/>
              <a:gd name="connsiteX30" fmla="*/ 4321259 w 5002359"/>
              <a:gd name="connsiteY30" fmla="*/ 986774 h 6419920"/>
              <a:gd name="connsiteX31" fmla="*/ 4517824 w 5002359"/>
              <a:gd name="connsiteY31" fmla="*/ 1087229 h 6419920"/>
              <a:gd name="connsiteX32" fmla="*/ 4639359 w 5002359"/>
              <a:gd name="connsiteY32" fmla="*/ 1177140 h 6419920"/>
              <a:gd name="connsiteX33" fmla="*/ 4684627 w 5002359"/>
              <a:gd name="connsiteY33" fmla="*/ 1258370 h 6419920"/>
              <a:gd name="connsiteX34" fmla="*/ 4646802 w 5002359"/>
              <a:gd name="connsiteY34" fmla="*/ 1278214 h 6419920"/>
              <a:gd name="connsiteX35" fmla="*/ 4592235 w 5002359"/>
              <a:gd name="connsiteY35" fmla="*/ 1243488 h 6419920"/>
              <a:gd name="connsiteX36" fmla="*/ 4660443 w 5002359"/>
              <a:gd name="connsiteY36" fmla="*/ 1309836 h 6419920"/>
              <a:gd name="connsiteX37" fmla="*/ 4687726 w 5002359"/>
              <a:gd name="connsiteY37" fmla="*/ 1369364 h 6419920"/>
              <a:gd name="connsiteX38" fmla="*/ 4643701 w 5002359"/>
              <a:gd name="connsiteY38" fmla="*/ 1399749 h 6419920"/>
              <a:gd name="connsiteX39" fmla="*/ 4611456 w 5002359"/>
              <a:gd name="connsiteY39" fmla="*/ 1380525 h 6419920"/>
              <a:gd name="connsiteX40" fmla="*/ 4483720 w 5002359"/>
              <a:gd name="connsiteY40" fmla="*/ 1275112 h 6419920"/>
              <a:gd name="connsiteX41" fmla="*/ 4589753 w 5002359"/>
              <a:gd name="connsiteY41" fmla="*/ 1435093 h 6419920"/>
              <a:gd name="connsiteX42" fmla="*/ 4581073 w 5002359"/>
              <a:gd name="connsiteY42" fmla="*/ 1468579 h 6419920"/>
              <a:gd name="connsiteX43" fmla="*/ 4547589 w 5002359"/>
              <a:gd name="connsiteY43" fmla="*/ 1475399 h 6419920"/>
              <a:gd name="connsiteX44" fmla="*/ 4516585 w 5002359"/>
              <a:gd name="connsiteY44" fmla="*/ 1446876 h 6419920"/>
              <a:gd name="connsiteX45" fmla="*/ 4444655 w 5002359"/>
              <a:gd name="connsiteY45" fmla="*/ 1366885 h 6419920"/>
              <a:gd name="connsiteX46" fmla="*/ 4401869 w 5002359"/>
              <a:gd name="connsiteY46" fmla="*/ 1343322 h 6419920"/>
              <a:gd name="connsiteX47" fmla="*/ 4464499 w 5002359"/>
              <a:gd name="connsiteY47" fmla="*/ 1455556 h 6419920"/>
              <a:gd name="connsiteX48" fmla="*/ 4406211 w 5002359"/>
              <a:gd name="connsiteY48" fmla="*/ 1485321 h 6419920"/>
              <a:gd name="connsiteX49" fmla="*/ 4371485 w 5002359"/>
              <a:gd name="connsiteY49" fmla="*/ 1453077 h 6419920"/>
              <a:gd name="connsiteX50" fmla="*/ 4302037 w 5002359"/>
              <a:gd name="connsiteY50" fmla="*/ 1396648 h 6419920"/>
              <a:gd name="connsiteX51" fmla="*/ 4177401 w 5002359"/>
              <a:gd name="connsiteY51" fmla="*/ 1248449 h 6419920"/>
              <a:gd name="connsiteX52" fmla="*/ 4135854 w 5002359"/>
              <a:gd name="connsiteY52" fmla="*/ 1201324 h 6419920"/>
              <a:gd name="connsiteX53" fmla="*/ 3724741 w 5002359"/>
              <a:gd name="connsiteY53" fmla="*/ 1093429 h 6419920"/>
              <a:gd name="connsiteX54" fmla="*/ 3455627 w 5002359"/>
              <a:gd name="connsiteY54" fmla="*/ 1030800 h 6419920"/>
              <a:gd name="connsiteX55" fmla="*/ 3239218 w 5002359"/>
              <a:gd name="connsiteY55" fmla="*/ 985535 h 6419920"/>
              <a:gd name="connsiteX56" fmla="*/ 3200153 w 5002359"/>
              <a:gd name="connsiteY56" fmla="*/ 992355 h 6419920"/>
              <a:gd name="connsiteX57" fmla="*/ 2955221 w 5002359"/>
              <a:gd name="connsiteY57" fmla="*/ 1057464 h 6419920"/>
              <a:gd name="connsiteX58" fmla="*/ 2688586 w 5002359"/>
              <a:gd name="connsiteY58" fmla="*/ 1099630 h 6419920"/>
              <a:gd name="connsiteX59" fmla="*/ 2673086 w 5002359"/>
              <a:gd name="connsiteY59" fmla="*/ 1117612 h 6419920"/>
              <a:gd name="connsiteX60" fmla="*/ 2671224 w 5002359"/>
              <a:gd name="connsiteY60" fmla="*/ 1728391 h 6419920"/>
              <a:gd name="connsiteX61" fmla="*/ 2824384 w 5002359"/>
              <a:gd name="connsiteY61" fmla="*/ 2381337 h 6419920"/>
              <a:gd name="connsiteX62" fmla="*/ 2965143 w 5002359"/>
              <a:gd name="connsiteY62" fmla="*/ 2612006 h 6419920"/>
              <a:gd name="connsiteX63" fmla="*/ 3104040 w 5002359"/>
              <a:gd name="connsiteY63" fmla="*/ 2819733 h 6419920"/>
              <a:gd name="connsiteX64" fmla="*/ 3162328 w 5002359"/>
              <a:gd name="connsiteY64" fmla="*/ 3085129 h 6419920"/>
              <a:gd name="connsiteX65" fmla="*/ 3112102 w 5002359"/>
              <a:gd name="connsiteY65" fmla="*/ 3408810 h 6419920"/>
              <a:gd name="connsiteX66" fmla="*/ 3120162 w 5002359"/>
              <a:gd name="connsiteY66" fmla="*/ 3458416 h 6419920"/>
              <a:gd name="connsiteX67" fmla="*/ 3568480 w 5002359"/>
              <a:gd name="connsiteY67" fmla="*/ 4293045 h 6419920"/>
              <a:gd name="connsiteX68" fmla="*/ 3636690 w 5002359"/>
              <a:gd name="connsiteY68" fmla="*/ 4364974 h 6419920"/>
              <a:gd name="connsiteX69" fmla="*/ 3994475 w 5002359"/>
              <a:gd name="connsiteY69" fmla="*/ 4650831 h 6419920"/>
              <a:gd name="connsiteX70" fmla="*/ 4212744 w 5002359"/>
              <a:gd name="connsiteY70" fmla="*/ 4937929 h 6419920"/>
              <a:gd name="connsiteX71" fmla="*/ 4354743 w 5002359"/>
              <a:gd name="connsiteY71" fmla="*/ 5105971 h 6419920"/>
              <a:gd name="connsiteX72" fmla="*/ 4540147 w 5002359"/>
              <a:gd name="connsiteY72" fmla="*/ 5288274 h 6419920"/>
              <a:gd name="connsiteX73" fmla="*/ 4590375 w 5002359"/>
              <a:gd name="connsiteY73" fmla="*/ 5314938 h 6419920"/>
              <a:gd name="connsiteX74" fmla="*/ 4765857 w 5002359"/>
              <a:gd name="connsiteY74" fmla="*/ 5326719 h 6419920"/>
              <a:gd name="connsiteX75" fmla="*/ 4997147 w 5002359"/>
              <a:gd name="connsiteY75" fmla="*/ 5415390 h 6419920"/>
              <a:gd name="connsiteX76" fmla="*/ 4941341 w 5002359"/>
              <a:gd name="connsiteY76" fmla="*/ 5657221 h 6419920"/>
              <a:gd name="connsiteX77" fmla="*/ 4865071 w 5002359"/>
              <a:gd name="connsiteY77" fmla="*/ 5959821 h 6419920"/>
              <a:gd name="connsiteX78" fmla="*/ 4799961 w 5002359"/>
              <a:gd name="connsiteY78" fmla="*/ 6151426 h 6419920"/>
              <a:gd name="connsiteX79" fmla="*/ 4725551 w 5002359"/>
              <a:gd name="connsiteY79" fmla="*/ 6298385 h 6419920"/>
              <a:gd name="connsiteX80" fmla="*/ 4615177 w 5002359"/>
              <a:gd name="connsiteY80" fmla="*/ 6406280 h 6419920"/>
              <a:gd name="connsiteX81" fmla="*/ 4577972 w 5002359"/>
              <a:gd name="connsiteY81" fmla="*/ 6419920 h 6419920"/>
              <a:gd name="connsiteX82" fmla="*/ 4520925 w 5002359"/>
              <a:gd name="connsiteY82" fmla="*/ 6419920 h 6419920"/>
              <a:gd name="connsiteX83" fmla="*/ 4482481 w 5002359"/>
              <a:gd name="connsiteY83" fmla="*/ 6324429 h 6419920"/>
              <a:gd name="connsiteX84" fmla="*/ 4506043 w 5002359"/>
              <a:gd name="connsiteY84" fmla="*/ 6245678 h 6419920"/>
              <a:gd name="connsiteX85" fmla="*/ 4535186 w 5002359"/>
              <a:gd name="connsiteY85" fmla="*/ 6127241 h 6419920"/>
              <a:gd name="connsiteX86" fmla="*/ 4514105 w 5002359"/>
              <a:gd name="connsiteY86" fmla="*/ 6037951 h 6419920"/>
              <a:gd name="connsiteX87" fmla="*/ 4499223 w 5002359"/>
              <a:gd name="connsiteY87" fmla="*/ 5974704 h 6419920"/>
              <a:gd name="connsiteX88" fmla="*/ 4486199 w 5002359"/>
              <a:gd name="connsiteY88" fmla="*/ 5977183 h 6419920"/>
              <a:gd name="connsiteX89" fmla="*/ 4419231 w 5002359"/>
              <a:gd name="connsiteY89" fmla="*/ 5956100 h 6419920"/>
              <a:gd name="connsiteX90" fmla="*/ 4395049 w 5002359"/>
              <a:gd name="connsiteY90" fmla="*/ 5849447 h 6419920"/>
              <a:gd name="connsiteX91" fmla="*/ 4348542 w 5002359"/>
              <a:gd name="connsiteY91" fmla="*/ 5760154 h 6419920"/>
              <a:gd name="connsiteX92" fmla="*/ 4338001 w 5002359"/>
              <a:gd name="connsiteY92" fmla="*/ 5746514 h 6419920"/>
              <a:gd name="connsiteX93" fmla="*/ 4293975 w 5002359"/>
              <a:gd name="connsiteY93" fmla="*/ 5696288 h 6419920"/>
              <a:gd name="connsiteX94" fmla="*/ 4270413 w 5002359"/>
              <a:gd name="connsiteY94" fmla="*/ 5638619 h 6419920"/>
              <a:gd name="connsiteX95" fmla="*/ 4333039 w 5002359"/>
              <a:gd name="connsiteY95" fmla="*/ 5610716 h 6419920"/>
              <a:gd name="connsiteX96" fmla="*/ 4337381 w 5002359"/>
              <a:gd name="connsiteY96" fmla="*/ 5608856 h 6419920"/>
              <a:gd name="connsiteX97" fmla="*/ 4324979 w 5002359"/>
              <a:gd name="connsiteY97" fmla="*/ 5587773 h 6419920"/>
              <a:gd name="connsiteX98" fmla="*/ 3996957 w 5002359"/>
              <a:gd name="connsiteY98" fmla="*/ 5248589 h 6419920"/>
              <a:gd name="connsiteX99" fmla="*/ 3389899 w 5002359"/>
              <a:gd name="connsiteY99" fmla="*/ 4748803 h 6419920"/>
              <a:gd name="connsiteX100" fmla="*/ 3283863 w 5002359"/>
              <a:gd name="connsiteY100" fmla="*/ 4689275 h 6419920"/>
              <a:gd name="connsiteX101" fmla="*/ 3099701 w 5002359"/>
              <a:gd name="connsiteY101" fmla="*/ 4536116 h 6419920"/>
              <a:gd name="connsiteX102" fmla="*/ 2993046 w 5002359"/>
              <a:gd name="connsiteY102" fmla="*/ 4363735 h 6419920"/>
              <a:gd name="connsiteX103" fmla="*/ 2795861 w 5002359"/>
              <a:gd name="connsiteY103" fmla="*/ 4127482 h 6419920"/>
              <a:gd name="connsiteX104" fmla="*/ 2441174 w 5002359"/>
              <a:gd name="connsiteY104" fmla="*/ 3692807 h 6419920"/>
              <a:gd name="connsiteX105" fmla="*/ 2353123 w 5002359"/>
              <a:gd name="connsiteY105" fmla="*/ 3552048 h 6419920"/>
              <a:gd name="connsiteX106" fmla="*/ 2325840 w 5002359"/>
              <a:gd name="connsiteY106" fmla="*/ 3539027 h 6419920"/>
              <a:gd name="connsiteX107" fmla="*/ 1859540 w 5002359"/>
              <a:gd name="connsiteY107" fmla="*/ 3579332 h 6419920"/>
              <a:gd name="connsiteX108" fmla="*/ 1493070 w 5002359"/>
              <a:gd name="connsiteY108" fmla="*/ 3538405 h 6419920"/>
              <a:gd name="connsiteX109" fmla="*/ 1511054 w 5002359"/>
              <a:gd name="connsiteY109" fmla="*/ 3561970 h 6419920"/>
              <a:gd name="connsiteX110" fmla="*/ 1664834 w 5002359"/>
              <a:gd name="connsiteY110" fmla="*/ 3805660 h 6419920"/>
              <a:gd name="connsiteX111" fmla="*/ 1703898 w 5002359"/>
              <a:gd name="connsiteY111" fmla="*/ 3932778 h 6419920"/>
              <a:gd name="connsiteX112" fmla="*/ 1783270 w 5002359"/>
              <a:gd name="connsiteY112" fmla="*/ 4156008 h 6419920"/>
              <a:gd name="connsiteX113" fmla="*/ 1927748 w 5002359"/>
              <a:gd name="connsiteY113" fmla="*/ 4418922 h 6419920"/>
              <a:gd name="connsiteX114" fmla="*/ 2016419 w 5002359"/>
              <a:gd name="connsiteY114" fmla="*/ 4571461 h 6419920"/>
              <a:gd name="connsiteX115" fmla="*/ 2088970 w 5002359"/>
              <a:gd name="connsiteY115" fmla="*/ 4674393 h 6419920"/>
              <a:gd name="connsiteX116" fmla="*/ 2167099 w 5002359"/>
              <a:gd name="connsiteY116" fmla="*/ 4751285 h 6419920"/>
              <a:gd name="connsiteX117" fmla="*/ 2235307 w 5002359"/>
              <a:gd name="connsiteY117" fmla="*/ 4844917 h 6419920"/>
              <a:gd name="connsiteX118" fmla="*/ 2319019 w 5002359"/>
              <a:gd name="connsiteY118" fmla="*/ 4966452 h 6419920"/>
              <a:gd name="connsiteX119" fmla="*/ 2322738 w 5002359"/>
              <a:gd name="connsiteY119" fmla="*/ 5011097 h 6419920"/>
              <a:gd name="connsiteX120" fmla="*/ 2283054 w 5002359"/>
              <a:gd name="connsiteY120" fmla="*/ 5051404 h 6419920"/>
              <a:gd name="connsiteX121" fmla="*/ 2164618 w 5002359"/>
              <a:gd name="connsiteY121" fmla="*/ 5115271 h 6419920"/>
              <a:gd name="connsiteX122" fmla="*/ 1816134 w 5002359"/>
              <a:gd name="connsiteY122" fmla="*/ 5239907 h 6419920"/>
              <a:gd name="connsiteX123" fmla="*/ 1667933 w 5002359"/>
              <a:gd name="connsiteY123" fmla="*/ 5291995 h 6419920"/>
              <a:gd name="connsiteX124" fmla="*/ 1323788 w 5002359"/>
              <a:gd name="connsiteY124" fmla="*/ 5323617 h 6419920"/>
              <a:gd name="connsiteX125" fmla="*/ 1253101 w 5002359"/>
              <a:gd name="connsiteY125" fmla="*/ 5264092 h 6419920"/>
              <a:gd name="connsiteX126" fmla="*/ 1297746 w 5002359"/>
              <a:gd name="connsiteY126" fmla="*/ 5178520 h 6419920"/>
              <a:gd name="connsiteX127" fmla="*/ 1491211 w 5002359"/>
              <a:gd name="connsiteY127" fmla="*/ 5092948 h 6419920"/>
              <a:gd name="connsiteX128" fmla="*/ 1571822 w 5002359"/>
              <a:gd name="connsiteY128" fmla="*/ 4970793 h 6419920"/>
              <a:gd name="connsiteX129" fmla="*/ 1590423 w 5002359"/>
              <a:gd name="connsiteY129" fmla="*/ 4922426 h 6419920"/>
              <a:gd name="connsiteX130" fmla="*/ 1621428 w 5002359"/>
              <a:gd name="connsiteY130" fmla="*/ 4870958 h 6419920"/>
              <a:gd name="connsiteX131" fmla="*/ 1435404 w 5002359"/>
              <a:gd name="connsiteY131" fmla="*/ 4817013 h 6419920"/>
              <a:gd name="connsiteX132" fmla="*/ 1419282 w 5002359"/>
              <a:gd name="connsiteY132" fmla="*/ 4794069 h 6419920"/>
              <a:gd name="connsiteX133" fmla="*/ 1442844 w 5002359"/>
              <a:gd name="connsiteY133" fmla="*/ 4786629 h 6419920"/>
              <a:gd name="connsiteX134" fmla="*/ 1577402 w 5002359"/>
              <a:gd name="connsiteY134" fmla="*/ 4823214 h 6419920"/>
              <a:gd name="connsiteX135" fmla="*/ 1649951 w 5002359"/>
              <a:gd name="connsiteY135" fmla="*/ 4808951 h 6419920"/>
              <a:gd name="connsiteX136" fmla="*/ 1661732 w 5002359"/>
              <a:gd name="connsiteY136" fmla="*/ 4744462 h 6419920"/>
              <a:gd name="connsiteX137" fmla="*/ 1603446 w 5002359"/>
              <a:gd name="connsiteY137" fmla="*/ 4645250 h 6419920"/>
              <a:gd name="connsiteX138" fmla="*/ 1582363 w 5002359"/>
              <a:gd name="connsiteY138" fmla="*/ 4627888 h 6419920"/>
              <a:gd name="connsiteX139" fmla="*/ 1563759 w 5002359"/>
              <a:gd name="connsiteY139" fmla="*/ 4608045 h 6419920"/>
              <a:gd name="connsiteX140" fmla="*/ 1565001 w 5002359"/>
              <a:gd name="connsiteY140" fmla="*/ 4585102 h 6419920"/>
              <a:gd name="connsiteX141" fmla="*/ 1587944 w 5002359"/>
              <a:gd name="connsiteY141" fmla="*/ 4586964 h 6419920"/>
              <a:gd name="connsiteX142" fmla="*/ 1685297 w 5002359"/>
              <a:gd name="connsiteY142" fmla="*/ 4691757 h 6419920"/>
              <a:gd name="connsiteX143" fmla="*/ 1692737 w 5002359"/>
              <a:gd name="connsiteY143" fmla="*/ 4697958 h 6419920"/>
              <a:gd name="connsiteX144" fmla="*/ 1693977 w 5002359"/>
              <a:gd name="connsiteY144" fmla="*/ 4691757 h 6419920"/>
              <a:gd name="connsiteX145" fmla="*/ 1597246 w 5002359"/>
              <a:gd name="connsiteY145" fmla="*/ 4482788 h 6419920"/>
              <a:gd name="connsiteX146" fmla="*/ 1548259 w 5002359"/>
              <a:gd name="connsiteY146" fmla="*/ 4413341 h 6419920"/>
              <a:gd name="connsiteX147" fmla="*/ 1006927 w 5002359"/>
              <a:gd name="connsiteY147" fmla="*/ 3671104 h 6419920"/>
              <a:gd name="connsiteX148" fmla="*/ 908956 w 5002359"/>
              <a:gd name="connsiteY148" fmla="*/ 3445393 h 6419920"/>
              <a:gd name="connsiteX149" fmla="*/ 1008169 w 5002359"/>
              <a:gd name="connsiteY149" fmla="*/ 3169459 h 6419920"/>
              <a:gd name="connsiteX150" fmla="*/ 1264262 w 5002359"/>
              <a:gd name="connsiteY150" fmla="*/ 3023119 h 6419920"/>
              <a:gd name="connsiteX151" fmla="*/ 1523455 w 5002359"/>
              <a:gd name="connsiteY151" fmla="*/ 2917086 h 6419920"/>
              <a:gd name="connsiteX152" fmla="*/ 1783890 w 5002359"/>
              <a:gd name="connsiteY152" fmla="*/ 2822213 h 6419920"/>
              <a:gd name="connsiteX153" fmla="*/ 1989755 w 5002359"/>
              <a:gd name="connsiteY153" fmla="*/ 2770747 h 6419920"/>
              <a:gd name="connsiteX154" fmla="*/ 2018280 w 5002359"/>
              <a:gd name="connsiteY154" fmla="*/ 2731062 h 6419920"/>
              <a:gd name="connsiteX155" fmla="*/ 1984794 w 5002359"/>
              <a:gd name="connsiteY155" fmla="*/ 2527674 h 6419920"/>
              <a:gd name="connsiteX156" fmla="*/ 1961852 w 5002359"/>
              <a:gd name="connsiteY156" fmla="*/ 2477448 h 6419920"/>
              <a:gd name="connsiteX157" fmla="*/ 1801252 w 5002359"/>
              <a:gd name="connsiteY157" fmla="*/ 2171749 h 6419920"/>
              <a:gd name="connsiteX158" fmla="*/ 1685297 w 5002359"/>
              <a:gd name="connsiteY158" fmla="*/ 1961542 h 6419920"/>
              <a:gd name="connsiteX159" fmla="*/ 1649331 w 5002359"/>
              <a:gd name="connsiteY159" fmla="*/ 1904494 h 6419920"/>
              <a:gd name="connsiteX160" fmla="*/ 1633829 w 5002359"/>
              <a:gd name="connsiteY160" fmla="*/ 1902014 h 6419920"/>
              <a:gd name="connsiteX161" fmla="*/ 1459586 w 5002359"/>
              <a:gd name="connsiteY161" fmla="*/ 2091140 h 6419920"/>
              <a:gd name="connsiteX162" fmla="*/ 1281624 w 5002359"/>
              <a:gd name="connsiteY162" fmla="*/ 2270961 h 6419920"/>
              <a:gd name="connsiteX163" fmla="*/ 1151407 w 5002359"/>
              <a:gd name="connsiteY163" fmla="*/ 2391256 h 6419920"/>
              <a:gd name="connsiteX164" fmla="*/ 1137764 w 5002359"/>
              <a:gd name="connsiteY164" fmla="*/ 2401798 h 6419920"/>
              <a:gd name="connsiteX165" fmla="*/ 997008 w 5002359"/>
              <a:gd name="connsiteY165" fmla="*/ 2398699 h 6419920"/>
              <a:gd name="connsiteX166" fmla="*/ 815944 w 5002359"/>
              <a:gd name="connsiteY166" fmla="*/ 2252979 h 6419920"/>
              <a:gd name="connsiteX167" fmla="*/ 478620 w 5002359"/>
              <a:gd name="connsiteY167" fmla="*/ 1861088 h 6419920"/>
              <a:gd name="connsiteX168" fmla="*/ 298796 w 5002359"/>
              <a:gd name="connsiteY168" fmla="*/ 1644061 h 6419920"/>
              <a:gd name="connsiteX169" fmla="*/ 251049 w 5002359"/>
              <a:gd name="connsiteY169" fmla="*/ 1586393 h 6419920"/>
              <a:gd name="connsiteX170" fmla="*/ 168579 w 5002359"/>
              <a:gd name="connsiteY170" fmla="*/ 1476639 h 6419920"/>
              <a:gd name="connsiteX171" fmla="*/ 10458 w 5002359"/>
              <a:gd name="connsiteY171" fmla="*/ 1329060 h 6419920"/>
              <a:gd name="connsiteX172" fmla="*/ 9219 w 5002359"/>
              <a:gd name="connsiteY172" fmla="*/ 1283175 h 6419920"/>
              <a:gd name="connsiteX173" fmla="*/ 58825 w 5002359"/>
              <a:gd name="connsiteY173" fmla="*/ 1287513 h 6419920"/>
              <a:gd name="connsiteX174" fmla="*/ 148736 w 5002359"/>
              <a:gd name="connsiteY174" fmla="*/ 1363163 h 6419920"/>
              <a:gd name="connsiteX175" fmla="*/ 178501 w 5002359"/>
              <a:gd name="connsiteY175" fmla="*/ 1366265 h 6419920"/>
              <a:gd name="connsiteX176" fmla="*/ 178501 w 5002359"/>
              <a:gd name="connsiteY176" fmla="*/ 1335880 h 6419920"/>
              <a:gd name="connsiteX177" fmla="*/ 117113 w 5002359"/>
              <a:gd name="connsiteY177" fmla="*/ 1232946 h 6419920"/>
              <a:gd name="connsiteX178" fmla="*/ 74327 w 5002359"/>
              <a:gd name="connsiteY178" fmla="*/ 1138075 h 6419920"/>
              <a:gd name="connsiteX179" fmla="*/ 89208 w 5002359"/>
              <a:gd name="connsiteY179" fmla="*/ 1087849 h 6419920"/>
              <a:gd name="connsiteX180" fmla="*/ 135095 w 5002359"/>
              <a:gd name="connsiteY180" fmla="*/ 1112651 h 6419920"/>
              <a:gd name="connsiteX181" fmla="*/ 190282 w 5002359"/>
              <a:gd name="connsiteY181" fmla="*/ 1205043 h 6419920"/>
              <a:gd name="connsiteX182" fmla="*/ 144397 w 5002359"/>
              <a:gd name="connsiteY182" fmla="*/ 1113271 h 6419920"/>
              <a:gd name="connsiteX183" fmla="*/ 126413 w 5002359"/>
              <a:gd name="connsiteY183" fmla="*/ 1069245 h 6419920"/>
              <a:gd name="connsiteX184" fmla="*/ 136954 w 5002359"/>
              <a:gd name="connsiteY184" fmla="*/ 1026461 h 6419920"/>
              <a:gd name="connsiteX185" fmla="*/ 188422 w 5002359"/>
              <a:gd name="connsiteY185" fmla="*/ 1030800 h 6419920"/>
              <a:gd name="connsiteX186" fmla="*/ 265312 w 5002359"/>
              <a:gd name="connsiteY186" fmla="*/ 1162257 h 6419920"/>
              <a:gd name="connsiteX187" fmla="*/ 221906 w 5002359"/>
              <a:gd name="connsiteY187" fmla="*/ 1057464 h 6419920"/>
              <a:gd name="connsiteX188" fmla="*/ 247328 w 5002359"/>
              <a:gd name="connsiteY188" fmla="*/ 1012818 h 6419920"/>
              <a:gd name="connsiteX189" fmla="*/ 306856 w 5002359"/>
              <a:gd name="connsiteY189" fmla="*/ 1056224 h 6419920"/>
              <a:gd name="connsiteX190" fmla="*/ 388707 w 5002359"/>
              <a:gd name="connsiteY190" fmla="*/ 1193262 h 6419920"/>
              <a:gd name="connsiteX191" fmla="*/ 471800 w 5002359"/>
              <a:gd name="connsiteY191" fmla="*/ 1312938 h 6419920"/>
              <a:gd name="connsiteX192" fmla="*/ 479240 w 5002359"/>
              <a:gd name="connsiteY192" fmla="*/ 1276972 h 6419920"/>
              <a:gd name="connsiteX193" fmla="*/ 584033 w 5002359"/>
              <a:gd name="connsiteY193" fmla="*/ 1197603 h 6419920"/>
              <a:gd name="connsiteX194" fmla="*/ 620618 w 5002359"/>
              <a:gd name="connsiteY194" fmla="*/ 1219306 h 6419920"/>
              <a:gd name="connsiteX195" fmla="*/ 610077 w 5002359"/>
              <a:gd name="connsiteY195" fmla="*/ 1252790 h 6419920"/>
              <a:gd name="connsiteX196" fmla="*/ 579072 w 5002359"/>
              <a:gd name="connsiteY196" fmla="*/ 1338981 h 6419920"/>
              <a:gd name="connsiteX197" fmla="*/ 556749 w 5002359"/>
              <a:gd name="connsiteY197" fmla="*/ 1521904 h 6419920"/>
              <a:gd name="connsiteX198" fmla="*/ 571012 w 5002359"/>
              <a:gd name="connsiteY198" fmla="*/ 1579573 h 6419920"/>
              <a:gd name="connsiteX199" fmla="*/ 766336 w 5002359"/>
              <a:gd name="connsiteY199" fmla="*/ 1784198 h 6419920"/>
              <a:gd name="connsiteX200" fmla="*/ 842606 w 5002359"/>
              <a:gd name="connsiteY200" fmla="*/ 1830705 h 6419920"/>
              <a:gd name="connsiteX201" fmla="*/ 1052814 w 5002359"/>
              <a:gd name="connsiteY201" fmla="*/ 1910696 h 6419920"/>
              <a:gd name="connsiteX202" fmla="*/ 1100561 w 5002359"/>
              <a:gd name="connsiteY202" fmla="*/ 1893952 h 6419920"/>
              <a:gd name="connsiteX203" fmla="*/ 1173730 w 5002359"/>
              <a:gd name="connsiteY203" fmla="*/ 1765597 h 6419920"/>
              <a:gd name="connsiteX204" fmla="*/ 1180550 w 5002359"/>
              <a:gd name="connsiteY204" fmla="*/ 1734592 h 6419920"/>
              <a:gd name="connsiteX205" fmla="*/ 1196672 w 5002359"/>
              <a:gd name="connsiteY205" fmla="*/ 1684986 h 6419920"/>
              <a:gd name="connsiteX206" fmla="*/ 1277283 w 5002359"/>
              <a:gd name="connsiteY206" fmla="*/ 1531826 h 6419920"/>
              <a:gd name="connsiteX207" fmla="*/ 1563140 w 5002359"/>
              <a:gd name="connsiteY207" fmla="*/ 1155437 h 6419920"/>
              <a:gd name="connsiteX208" fmla="*/ 1602827 w 5002359"/>
              <a:gd name="connsiteY208" fmla="*/ 1130015 h 6419920"/>
              <a:gd name="connsiteX209" fmla="*/ 1619569 w 5002359"/>
              <a:gd name="connsiteY209" fmla="*/ 1089088 h 6419920"/>
              <a:gd name="connsiteX210" fmla="*/ 1581743 w 5002359"/>
              <a:gd name="connsiteY210" fmla="*/ 986774 h 6419920"/>
              <a:gd name="connsiteX211" fmla="*/ 1512914 w 5002359"/>
              <a:gd name="connsiteY211" fmla="*/ 950811 h 6419920"/>
              <a:gd name="connsiteX212" fmla="*/ 1414941 w 5002359"/>
              <a:gd name="connsiteY212" fmla="*/ 970652 h 6419920"/>
              <a:gd name="connsiteX213" fmla="*/ 1358514 w 5002359"/>
              <a:gd name="connsiteY213" fmla="*/ 982436 h 6419920"/>
              <a:gd name="connsiteX214" fmla="*/ 1285343 w 5002359"/>
              <a:gd name="connsiteY214" fmla="*/ 921046 h 6419920"/>
              <a:gd name="connsiteX215" fmla="*/ 1269223 w 5002359"/>
              <a:gd name="connsiteY215" fmla="*/ 837336 h 6419920"/>
              <a:gd name="connsiteX216" fmla="*/ 1312627 w 5002359"/>
              <a:gd name="connsiteY216" fmla="*/ 800131 h 6419920"/>
              <a:gd name="connsiteX217" fmla="*/ 1258682 w 5002359"/>
              <a:gd name="connsiteY217" fmla="*/ 801990 h 6419920"/>
              <a:gd name="connsiteX218" fmla="*/ 1244419 w 5002359"/>
              <a:gd name="connsiteY218" fmla="*/ 766647 h 6419920"/>
              <a:gd name="connsiteX219" fmla="*/ 1188612 w 5002359"/>
              <a:gd name="connsiteY219" fmla="*/ 733163 h 6419920"/>
              <a:gd name="connsiteX220" fmla="*/ 1182412 w 5002359"/>
              <a:gd name="connsiteY220" fmla="*/ 668674 h 6419920"/>
              <a:gd name="connsiteX221" fmla="*/ 1171870 w 5002359"/>
              <a:gd name="connsiteY221" fmla="*/ 552719 h 6419920"/>
              <a:gd name="connsiteX222" fmla="*/ 1157607 w 5002359"/>
              <a:gd name="connsiteY222" fmla="*/ 452887 h 6419920"/>
              <a:gd name="connsiteX223" fmla="*/ 1160089 w 5002359"/>
              <a:gd name="connsiteY223" fmla="*/ 387159 h 6419920"/>
              <a:gd name="connsiteX224" fmla="*/ 1139626 w 5002359"/>
              <a:gd name="connsiteY224" fmla="*/ 328250 h 6419920"/>
              <a:gd name="connsiteX225" fmla="*/ 1158847 w 5002359"/>
              <a:gd name="connsiteY225" fmla="*/ 212916 h 6419920"/>
              <a:gd name="connsiteX226" fmla="*/ 1325650 w 5002359"/>
              <a:gd name="connsiteY226" fmla="*/ 57894 h 6419920"/>
              <a:gd name="connsiteX227" fmla="*/ 1560127 w 5002359"/>
              <a:gd name="connsiteY227" fmla="*/ 344 h 641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5002359" h="6419920">
                <a:moveTo>
                  <a:pt x="4439695" y="5871150"/>
                </a:moveTo>
                <a:cubicBezTo>
                  <a:pt x="4443416" y="5893473"/>
                  <a:pt x="4442796" y="5918275"/>
                  <a:pt x="4465119" y="5941840"/>
                </a:cubicBezTo>
                <a:cubicBezTo>
                  <a:pt x="4464499" y="5910215"/>
                  <a:pt x="4453957" y="5889752"/>
                  <a:pt x="4439695" y="5871150"/>
                </a:cubicBezTo>
                <a:close/>
                <a:moveTo>
                  <a:pt x="4314438" y="5649780"/>
                </a:moveTo>
                <a:cubicBezTo>
                  <a:pt x="4312579" y="5649780"/>
                  <a:pt x="4309477" y="5653502"/>
                  <a:pt x="4310097" y="5654122"/>
                </a:cubicBezTo>
                <a:cubicBezTo>
                  <a:pt x="4315678" y="5665903"/>
                  <a:pt x="4328701" y="5664043"/>
                  <a:pt x="4338621" y="5667762"/>
                </a:cubicBezTo>
                <a:cubicBezTo>
                  <a:pt x="4339243" y="5667762"/>
                  <a:pt x="4339863" y="5667142"/>
                  <a:pt x="4342961" y="5666522"/>
                </a:cubicBezTo>
                <a:cubicBezTo>
                  <a:pt x="4335521" y="5655981"/>
                  <a:pt x="4326839" y="5649161"/>
                  <a:pt x="4314438" y="5649780"/>
                </a:cubicBezTo>
                <a:close/>
                <a:moveTo>
                  <a:pt x="1560127" y="344"/>
                </a:moveTo>
                <a:cubicBezTo>
                  <a:pt x="1587401" y="1506"/>
                  <a:pt x="1615072" y="5653"/>
                  <a:pt x="1643131" y="13249"/>
                </a:cubicBezTo>
                <a:cubicBezTo>
                  <a:pt x="1708240" y="30610"/>
                  <a:pt x="1770867" y="59134"/>
                  <a:pt x="1806212" y="114943"/>
                </a:cubicBezTo>
                <a:cubicBezTo>
                  <a:pt x="1861399" y="201754"/>
                  <a:pt x="1920308" y="276162"/>
                  <a:pt x="1909766" y="414442"/>
                </a:cubicBezTo>
                <a:cubicBezTo>
                  <a:pt x="1906045" y="456606"/>
                  <a:pt x="1894883" y="494431"/>
                  <a:pt x="1902943" y="536597"/>
                </a:cubicBezTo>
                <a:cubicBezTo>
                  <a:pt x="1906045" y="550238"/>
                  <a:pt x="1907284" y="565120"/>
                  <a:pt x="1905425" y="578763"/>
                </a:cubicBezTo>
                <a:cubicBezTo>
                  <a:pt x="1901084" y="616588"/>
                  <a:pt x="1917206" y="646971"/>
                  <a:pt x="1936430" y="676736"/>
                </a:cubicBezTo>
                <a:cubicBezTo>
                  <a:pt x="1943250" y="686655"/>
                  <a:pt x="1951310" y="687897"/>
                  <a:pt x="1962471" y="684176"/>
                </a:cubicBezTo>
                <a:cubicBezTo>
                  <a:pt x="1989135" y="676114"/>
                  <a:pt x="2015179" y="676114"/>
                  <a:pt x="2043082" y="684176"/>
                </a:cubicBezTo>
                <a:cubicBezTo>
                  <a:pt x="2070986" y="692856"/>
                  <a:pt x="2100751" y="680455"/>
                  <a:pt x="2129274" y="674874"/>
                </a:cubicBezTo>
                <a:cubicBezTo>
                  <a:pt x="2166479" y="667434"/>
                  <a:pt x="2203685" y="657512"/>
                  <a:pt x="2235927" y="638911"/>
                </a:cubicBezTo>
                <a:cubicBezTo>
                  <a:pt x="2323980" y="587443"/>
                  <a:pt x="2418232" y="589925"/>
                  <a:pt x="2513723" y="599224"/>
                </a:cubicBezTo>
                <a:cubicBezTo>
                  <a:pt x="2550928" y="602945"/>
                  <a:pt x="2587514" y="610385"/>
                  <a:pt x="2624099" y="620307"/>
                </a:cubicBezTo>
                <a:cubicBezTo>
                  <a:pt x="2658203" y="629609"/>
                  <a:pt x="2692927" y="632088"/>
                  <a:pt x="2728273" y="626508"/>
                </a:cubicBezTo>
                <a:cubicBezTo>
                  <a:pt x="2842366" y="609146"/>
                  <a:pt x="2953981" y="617828"/>
                  <a:pt x="3065595" y="647591"/>
                </a:cubicBezTo>
                <a:cubicBezTo>
                  <a:pt x="3152406" y="671155"/>
                  <a:pt x="3241077" y="674254"/>
                  <a:pt x="3331610" y="669294"/>
                </a:cubicBezTo>
                <a:cubicBezTo>
                  <a:pt x="3410981" y="664952"/>
                  <a:pt x="3489731" y="682937"/>
                  <a:pt x="3564141" y="712080"/>
                </a:cubicBezTo>
                <a:cubicBezTo>
                  <a:pt x="3624909" y="735642"/>
                  <a:pt x="3686916" y="756105"/>
                  <a:pt x="3748304" y="776568"/>
                </a:cubicBezTo>
                <a:cubicBezTo>
                  <a:pt x="3824574" y="801990"/>
                  <a:pt x="3901463" y="823693"/>
                  <a:pt x="3973395" y="859659"/>
                </a:cubicBezTo>
                <a:cubicBezTo>
                  <a:pt x="4020519" y="883221"/>
                  <a:pt x="4070126" y="900585"/>
                  <a:pt x="4119112" y="919806"/>
                </a:cubicBezTo>
                <a:cubicBezTo>
                  <a:pt x="4143917" y="929728"/>
                  <a:pt x="4169961" y="934689"/>
                  <a:pt x="4197241" y="932827"/>
                </a:cubicBezTo>
                <a:cubicBezTo>
                  <a:pt x="4228247" y="930348"/>
                  <a:pt x="4252431" y="949572"/>
                  <a:pt x="4277233" y="964452"/>
                </a:cubicBezTo>
                <a:cubicBezTo>
                  <a:pt x="4291495" y="973134"/>
                  <a:pt x="4305136" y="982436"/>
                  <a:pt x="4321259" y="986774"/>
                </a:cubicBezTo>
                <a:cubicBezTo>
                  <a:pt x="4397529" y="1007858"/>
                  <a:pt x="4444655" y="1056224"/>
                  <a:pt x="4517824" y="1087229"/>
                </a:cubicBezTo>
                <a:cubicBezTo>
                  <a:pt x="4552547" y="1102109"/>
                  <a:pt x="4599675" y="1131255"/>
                  <a:pt x="4639359" y="1177140"/>
                </a:cubicBezTo>
                <a:cubicBezTo>
                  <a:pt x="4662304" y="1204423"/>
                  <a:pt x="4680905" y="1226126"/>
                  <a:pt x="4684627" y="1258370"/>
                </a:cubicBezTo>
                <a:cubicBezTo>
                  <a:pt x="4686487" y="1272013"/>
                  <a:pt x="4664163" y="1283175"/>
                  <a:pt x="4646802" y="1278214"/>
                </a:cubicBezTo>
                <a:cubicBezTo>
                  <a:pt x="4638119" y="1275732"/>
                  <a:pt x="4604635" y="1241628"/>
                  <a:pt x="4592235" y="1243488"/>
                </a:cubicBezTo>
                <a:cubicBezTo>
                  <a:pt x="4605875" y="1257751"/>
                  <a:pt x="4646802" y="1296815"/>
                  <a:pt x="4660443" y="1309836"/>
                </a:cubicBezTo>
                <a:cubicBezTo>
                  <a:pt x="4677185" y="1326580"/>
                  <a:pt x="4689587" y="1344562"/>
                  <a:pt x="4687726" y="1369364"/>
                </a:cubicBezTo>
                <a:cubicBezTo>
                  <a:pt x="4685867" y="1397890"/>
                  <a:pt x="4670364" y="1408431"/>
                  <a:pt x="4643701" y="1399749"/>
                </a:cubicBezTo>
                <a:cubicBezTo>
                  <a:pt x="4631299" y="1396028"/>
                  <a:pt x="4621377" y="1388588"/>
                  <a:pt x="4611456" y="1380525"/>
                </a:cubicBezTo>
                <a:cubicBezTo>
                  <a:pt x="4581693" y="1357583"/>
                  <a:pt x="4483720" y="1275112"/>
                  <a:pt x="4483720" y="1275112"/>
                </a:cubicBezTo>
                <a:cubicBezTo>
                  <a:pt x="4520305" y="1306737"/>
                  <a:pt x="4569292" y="1394168"/>
                  <a:pt x="4589753" y="1435093"/>
                </a:cubicBezTo>
                <a:cubicBezTo>
                  <a:pt x="4596575" y="1449355"/>
                  <a:pt x="4590375" y="1459277"/>
                  <a:pt x="4581073" y="1468579"/>
                </a:cubicBezTo>
                <a:cubicBezTo>
                  <a:pt x="4571771" y="1477878"/>
                  <a:pt x="4560610" y="1483459"/>
                  <a:pt x="4547589" y="1475399"/>
                </a:cubicBezTo>
                <a:cubicBezTo>
                  <a:pt x="4535186" y="1467957"/>
                  <a:pt x="4525887" y="1457418"/>
                  <a:pt x="4516585" y="1446876"/>
                </a:cubicBezTo>
                <a:cubicBezTo>
                  <a:pt x="4493642" y="1419592"/>
                  <a:pt x="4471319" y="1391067"/>
                  <a:pt x="4444655" y="1366885"/>
                </a:cubicBezTo>
                <a:cubicBezTo>
                  <a:pt x="4437833" y="1360684"/>
                  <a:pt x="4415510" y="1340221"/>
                  <a:pt x="4401869" y="1343322"/>
                </a:cubicBezTo>
                <a:cubicBezTo>
                  <a:pt x="4434733" y="1370606"/>
                  <a:pt x="4468837" y="1414012"/>
                  <a:pt x="4464499" y="1455556"/>
                </a:cubicBezTo>
                <a:cubicBezTo>
                  <a:pt x="4461397" y="1489660"/>
                  <a:pt x="4436593" y="1502063"/>
                  <a:pt x="4406211" y="1485321"/>
                </a:cubicBezTo>
                <a:cubicBezTo>
                  <a:pt x="4391948" y="1477259"/>
                  <a:pt x="4381407" y="1465477"/>
                  <a:pt x="4371485" y="1453077"/>
                </a:cubicBezTo>
                <a:cubicBezTo>
                  <a:pt x="4352263" y="1429512"/>
                  <a:pt x="4328701" y="1411530"/>
                  <a:pt x="4302037" y="1396648"/>
                </a:cubicBezTo>
                <a:cubicBezTo>
                  <a:pt x="4241889" y="1363163"/>
                  <a:pt x="4200343" y="1312938"/>
                  <a:pt x="4177401" y="1248449"/>
                </a:cubicBezTo>
                <a:cubicBezTo>
                  <a:pt x="4169338" y="1226126"/>
                  <a:pt x="4155078" y="1213725"/>
                  <a:pt x="4135854" y="1201324"/>
                </a:cubicBezTo>
                <a:cubicBezTo>
                  <a:pt x="4010598" y="1118851"/>
                  <a:pt x="3869841" y="1100250"/>
                  <a:pt x="3724741" y="1093429"/>
                </a:cubicBezTo>
                <a:cubicBezTo>
                  <a:pt x="3631109" y="1089088"/>
                  <a:pt x="3540577" y="1069867"/>
                  <a:pt x="3455627" y="1030800"/>
                </a:cubicBezTo>
                <a:cubicBezTo>
                  <a:pt x="3386797" y="999178"/>
                  <a:pt x="3314248" y="988016"/>
                  <a:pt x="3239218" y="985535"/>
                </a:cubicBezTo>
                <a:cubicBezTo>
                  <a:pt x="3225577" y="984915"/>
                  <a:pt x="3212554" y="985535"/>
                  <a:pt x="3200153" y="992355"/>
                </a:cubicBezTo>
                <a:cubicBezTo>
                  <a:pt x="3123883" y="1035141"/>
                  <a:pt x="3039553" y="1045683"/>
                  <a:pt x="2955221" y="1057464"/>
                </a:cubicBezTo>
                <a:cubicBezTo>
                  <a:pt x="2866550" y="1070487"/>
                  <a:pt x="2778499" y="1093429"/>
                  <a:pt x="2688586" y="1099630"/>
                </a:cubicBezTo>
                <a:cubicBezTo>
                  <a:pt x="2677425" y="1100870"/>
                  <a:pt x="2673086" y="1105830"/>
                  <a:pt x="2673086" y="1117612"/>
                </a:cubicBezTo>
                <a:cubicBezTo>
                  <a:pt x="2668745" y="1321000"/>
                  <a:pt x="2652003" y="1525625"/>
                  <a:pt x="2671224" y="1728391"/>
                </a:cubicBezTo>
                <a:cubicBezTo>
                  <a:pt x="2692307" y="1952240"/>
                  <a:pt x="2735713" y="2172368"/>
                  <a:pt x="2824384" y="2381337"/>
                </a:cubicBezTo>
                <a:cubicBezTo>
                  <a:pt x="2860350" y="2465047"/>
                  <a:pt x="2912435" y="2538838"/>
                  <a:pt x="2965143" y="2612006"/>
                </a:cubicBezTo>
                <a:cubicBezTo>
                  <a:pt x="3013509" y="2679595"/>
                  <a:pt x="3063735" y="2745943"/>
                  <a:pt x="3104040" y="2819733"/>
                </a:cubicBezTo>
                <a:cubicBezTo>
                  <a:pt x="3149307" y="2902824"/>
                  <a:pt x="3166669" y="2991495"/>
                  <a:pt x="3162328" y="3085129"/>
                </a:cubicBezTo>
                <a:cubicBezTo>
                  <a:pt x="3157367" y="3194883"/>
                  <a:pt x="3135045" y="3302155"/>
                  <a:pt x="3112102" y="3408810"/>
                </a:cubicBezTo>
                <a:cubicBezTo>
                  <a:pt x="3108381" y="3427412"/>
                  <a:pt x="3110243" y="3441674"/>
                  <a:pt x="3120162" y="3458416"/>
                </a:cubicBezTo>
                <a:cubicBezTo>
                  <a:pt x="3279522" y="3731252"/>
                  <a:pt x="3438265" y="4004707"/>
                  <a:pt x="3568480" y="4293045"/>
                </a:cubicBezTo>
                <a:cubicBezTo>
                  <a:pt x="3583983" y="4327149"/>
                  <a:pt x="3605065" y="4348852"/>
                  <a:pt x="3636690" y="4364974"/>
                </a:cubicBezTo>
                <a:cubicBezTo>
                  <a:pt x="3775587" y="4435664"/>
                  <a:pt x="3894023" y="4532397"/>
                  <a:pt x="3994475" y="4650831"/>
                </a:cubicBezTo>
                <a:cubicBezTo>
                  <a:pt x="4071987" y="4742603"/>
                  <a:pt x="4144536" y="4838716"/>
                  <a:pt x="4212744" y="4937929"/>
                </a:cubicBezTo>
                <a:cubicBezTo>
                  <a:pt x="4254910" y="4998696"/>
                  <a:pt x="4301417" y="5055123"/>
                  <a:pt x="4354743" y="5105971"/>
                </a:cubicBezTo>
                <a:cubicBezTo>
                  <a:pt x="4417372" y="5166119"/>
                  <a:pt x="4479379" y="5226887"/>
                  <a:pt x="4540147" y="5288274"/>
                </a:cubicBezTo>
                <a:cubicBezTo>
                  <a:pt x="4554409" y="5302537"/>
                  <a:pt x="4569912" y="5311216"/>
                  <a:pt x="4590375" y="5314938"/>
                </a:cubicBezTo>
                <a:cubicBezTo>
                  <a:pt x="4650523" y="5324859"/>
                  <a:pt x="4703848" y="5329200"/>
                  <a:pt x="4765857" y="5326719"/>
                </a:cubicBezTo>
                <a:cubicBezTo>
                  <a:pt x="4875612" y="5322998"/>
                  <a:pt x="4974205" y="5351523"/>
                  <a:pt x="4997147" y="5415390"/>
                </a:cubicBezTo>
                <a:cubicBezTo>
                  <a:pt x="5019469" y="5474298"/>
                  <a:pt x="4964283" y="5564209"/>
                  <a:pt x="4941341" y="5657221"/>
                </a:cubicBezTo>
                <a:cubicBezTo>
                  <a:pt x="4915916" y="5758915"/>
                  <a:pt x="4888633" y="5858127"/>
                  <a:pt x="4865071" y="5959821"/>
                </a:cubicBezTo>
                <a:cubicBezTo>
                  <a:pt x="4849568" y="6026170"/>
                  <a:pt x="4822285" y="6088177"/>
                  <a:pt x="4799961" y="6151426"/>
                </a:cubicBezTo>
                <a:cubicBezTo>
                  <a:pt x="4781358" y="6203514"/>
                  <a:pt x="4755316" y="6251878"/>
                  <a:pt x="4725551" y="6298385"/>
                </a:cubicBezTo>
                <a:cubicBezTo>
                  <a:pt x="4697028" y="6342411"/>
                  <a:pt x="4653002" y="6371554"/>
                  <a:pt x="4615177" y="6406280"/>
                </a:cubicBezTo>
                <a:cubicBezTo>
                  <a:pt x="4605255" y="6414960"/>
                  <a:pt x="4589753" y="6413720"/>
                  <a:pt x="4577972" y="6419920"/>
                </a:cubicBezTo>
                <a:cubicBezTo>
                  <a:pt x="4557511" y="6419920"/>
                  <a:pt x="4541387" y="6419920"/>
                  <a:pt x="4520925" y="6419920"/>
                </a:cubicBezTo>
                <a:cubicBezTo>
                  <a:pt x="4484960" y="6397598"/>
                  <a:pt x="4473179" y="6365353"/>
                  <a:pt x="4482481" y="6324429"/>
                </a:cubicBezTo>
                <a:cubicBezTo>
                  <a:pt x="4488681" y="6297765"/>
                  <a:pt x="4493642" y="6270482"/>
                  <a:pt x="4506043" y="6245678"/>
                </a:cubicBezTo>
                <a:cubicBezTo>
                  <a:pt x="4524645" y="6207852"/>
                  <a:pt x="4531467" y="6168168"/>
                  <a:pt x="4535186" y="6127241"/>
                </a:cubicBezTo>
                <a:cubicBezTo>
                  <a:pt x="4538287" y="6094999"/>
                  <a:pt x="4537667" y="6064614"/>
                  <a:pt x="4514105" y="6037951"/>
                </a:cubicBezTo>
                <a:cubicBezTo>
                  <a:pt x="4498603" y="6020589"/>
                  <a:pt x="4497983" y="5996407"/>
                  <a:pt x="4499223" y="5974704"/>
                </a:cubicBezTo>
                <a:cubicBezTo>
                  <a:pt x="4493022" y="5972842"/>
                  <a:pt x="4489921" y="5975324"/>
                  <a:pt x="4486199" y="5977183"/>
                </a:cubicBezTo>
                <a:cubicBezTo>
                  <a:pt x="4456437" y="5991446"/>
                  <a:pt x="4435353" y="5985245"/>
                  <a:pt x="4419231" y="5956100"/>
                </a:cubicBezTo>
                <a:cubicBezTo>
                  <a:pt x="4400630" y="5923236"/>
                  <a:pt x="4397529" y="5886031"/>
                  <a:pt x="4395049" y="5849447"/>
                </a:cubicBezTo>
                <a:cubicBezTo>
                  <a:pt x="4392567" y="5811622"/>
                  <a:pt x="4388849" y="5777518"/>
                  <a:pt x="4348542" y="5760154"/>
                </a:cubicBezTo>
                <a:cubicBezTo>
                  <a:pt x="4343581" y="5758295"/>
                  <a:pt x="4340482" y="5751475"/>
                  <a:pt x="4338001" y="5746514"/>
                </a:cubicBezTo>
                <a:cubicBezTo>
                  <a:pt x="4328081" y="5725431"/>
                  <a:pt x="4312579" y="5709928"/>
                  <a:pt x="4293975" y="5696288"/>
                </a:cubicBezTo>
                <a:cubicBezTo>
                  <a:pt x="4269173" y="5678304"/>
                  <a:pt x="4261731" y="5657843"/>
                  <a:pt x="4270413" y="5638619"/>
                </a:cubicBezTo>
                <a:cubicBezTo>
                  <a:pt x="4279715" y="5616916"/>
                  <a:pt x="4305136" y="5605755"/>
                  <a:pt x="4333039" y="5610716"/>
                </a:cubicBezTo>
                <a:cubicBezTo>
                  <a:pt x="4334281" y="5611336"/>
                  <a:pt x="4335521" y="5609476"/>
                  <a:pt x="4337381" y="5608856"/>
                </a:cubicBezTo>
                <a:cubicBezTo>
                  <a:pt x="4337381" y="5599554"/>
                  <a:pt x="4329941" y="5593974"/>
                  <a:pt x="4324979" y="5587773"/>
                </a:cubicBezTo>
                <a:cubicBezTo>
                  <a:pt x="4231348" y="5460035"/>
                  <a:pt x="4122833" y="5345940"/>
                  <a:pt x="3996957" y="5248589"/>
                </a:cubicBezTo>
                <a:cubicBezTo>
                  <a:pt x="3789850" y="5087987"/>
                  <a:pt x="3587704" y="4921187"/>
                  <a:pt x="3389899" y="4748803"/>
                </a:cubicBezTo>
                <a:cubicBezTo>
                  <a:pt x="3358274" y="4722140"/>
                  <a:pt x="3324790" y="4699817"/>
                  <a:pt x="3283863" y="4689275"/>
                </a:cubicBezTo>
                <a:cubicBezTo>
                  <a:pt x="3198913" y="4666953"/>
                  <a:pt x="3143727" y="4607425"/>
                  <a:pt x="3099701" y="4536116"/>
                </a:cubicBezTo>
                <a:cubicBezTo>
                  <a:pt x="3064355" y="4478449"/>
                  <a:pt x="3032111" y="4418922"/>
                  <a:pt x="2993046" y="4363735"/>
                </a:cubicBezTo>
                <a:cubicBezTo>
                  <a:pt x="2934138" y="4280022"/>
                  <a:pt x="2861589" y="4206234"/>
                  <a:pt x="2795861" y="4127482"/>
                </a:cubicBezTo>
                <a:cubicBezTo>
                  <a:pt x="2676185" y="3983624"/>
                  <a:pt x="2550928" y="3844727"/>
                  <a:pt x="2441174" y="3692807"/>
                </a:cubicBezTo>
                <a:cubicBezTo>
                  <a:pt x="2408930" y="3647542"/>
                  <a:pt x="2377925" y="3601654"/>
                  <a:pt x="2353123" y="3552048"/>
                </a:cubicBezTo>
                <a:cubicBezTo>
                  <a:pt x="2346923" y="3539647"/>
                  <a:pt x="2339480" y="3537166"/>
                  <a:pt x="2325840" y="3539027"/>
                </a:cubicBezTo>
                <a:cubicBezTo>
                  <a:pt x="2170820" y="3560108"/>
                  <a:pt x="2015799" y="3574991"/>
                  <a:pt x="1859540" y="3579332"/>
                </a:cubicBezTo>
                <a:cubicBezTo>
                  <a:pt x="1738002" y="3582433"/>
                  <a:pt x="1617707" y="3574991"/>
                  <a:pt x="1493070" y="3538405"/>
                </a:cubicBezTo>
                <a:cubicBezTo>
                  <a:pt x="1501752" y="3549569"/>
                  <a:pt x="1506093" y="3556389"/>
                  <a:pt x="1511054" y="3561970"/>
                </a:cubicBezTo>
                <a:cubicBezTo>
                  <a:pt x="1573061" y="3636380"/>
                  <a:pt x="1626389" y="3716989"/>
                  <a:pt x="1664834" y="3805660"/>
                </a:cubicBezTo>
                <a:cubicBezTo>
                  <a:pt x="1682196" y="3846587"/>
                  <a:pt x="1698938" y="3888753"/>
                  <a:pt x="1703898" y="3932778"/>
                </a:cubicBezTo>
                <a:cubicBezTo>
                  <a:pt x="1712581" y="4013389"/>
                  <a:pt x="1747304" y="4084076"/>
                  <a:pt x="1783270" y="4156008"/>
                </a:cubicBezTo>
                <a:cubicBezTo>
                  <a:pt x="1827915" y="4245298"/>
                  <a:pt x="1876902" y="4332730"/>
                  <a:pt x="1927748" y="4418922"/>
                </a:cubicBezTo>
                <a:cubicBezTo>
                  <a:pt x="1957513" y="4469767"/>
                  <a:pt x="1981695" y="4523715"/>
                  <a:pt x="2016419" y="4571461"/>
                </a:cubicBezTo>
                <a:cubicBezTo>
                  <a:pt x="2041223" y="4605565"/>
                  <a:pt x="2054244" y="4651450"/>
                  <a:pt x="2088970" y="4674393"/>
                </a:cubicBezTo>
                <a:cubicBezTo>
                  <a:pt x="2121212" y="4696096"/>
                  <a:pt x="2141675" y="4725241"/>
                  <a:pt x="2167099" y="4751285"/>
                </a:cubicBezTo>
                <a:cubicBezTo>
                  <a:pt x="2194383" y="4778569"/>
                  <a:pt x="2216705" y="4810811"/>
                  <a:pt x="2235307" y="4844917"/>
                </a:cubicBezTo>
                <a:cubicBezTo>
                  <a:pt x="2258872" y="4888323"/>
                  <a:pt x="2286155" y="4929247"/>
                  <a:pt x="2319019" y="4966452"/>
                </a:cubicBezTo>
                <a:cubicBezTo>
                  <a:pt x="2332040" y="4981335"/>
                  <a:pt x="2333900" y="4994975"/>
                  <a:pt x="2322738" y="5011097"/>
                </a:cubicBezTo>
                <a:cubicBezTo>
                  <a:pt x="2312197" y="5027220"/>
                  <a:pt x="2298556" y="5039001"/>
                  <a:pt x="2283054" y="5051404"/>
                </a:cubicBezTo>
                <a:cubicBezTo>
                  <a:pt x="2247088" y="5079927"/>
                  <a:pt x="2208023" y="5101630"/>
                  <a:pt x="2164618" y="5115271"/>
                </a:cubicBezTo>
                <a:cubicBezTo>
                  <a:pt x="2046804" y="5153096"/>
                  <a:pt x="1935188" y="5206423"/>
                  <a:pt x="1816134" y="5239907"/>
                </a:cubicBezTo>
                <a:cubicBezTo>
                  <a:pt x="1765906" y="5253550"/>
                  <a:pt x="1715680" y="5271532"/>
                  <a:pt x="1667933" y="5291995"/>
                </a:cubicBezTo>
                <a:cubicBezTo>
                  <a:pt x="1555700" y="5339120"/>
                  <a:pt x="1440985" y="5340362"/>
                  <a:pt x="1323788" y="5323617"/>
                </a:cubicBezTo>
                <a:cubicBezTo>
                  <a:pt x="1288445" y="5318037"/>
                  <a:pt x="1264882" y="5297576"/>
                  <a:pt x="1253101" y="5264092"/>
                </a:cubicBezTo>
                <a:cubicBezTo>
                  <a:pt x="1239458" y="5223785"/>
                  <a:pt x="1256820" y="5187200"/>
                  <a:pt x="1297746" y="5178520"/>
                </a:cubicBezTo>
                <a:cubicBezTo>
                  <a:pt x="1368436" y="5164257"/>
                  <a:pt x="1431063" y="5130153"/>
                  <a:pt x="1491211" y="5092948"/>
                </a:cubicBezTo>
                <a:cubicBezTo>
                  <a:pt x="1535236" y="5065045"/>
                  <a:pt x="1569340" y="5027839"/>
                  <a:pt x="1571822" y="4970793"/>
                </a:cubicBezTo>
                <a:cubicBezTo>
                  <a:pt x="1572442" y="4953431"/>
                  <a:pt x="1581124" y="4937309"/>
                  <a:pt x="1590423" y="4922426"/>
                </a:cubicBezTo>
                <a:cubicBezTo>
                  <a:pt x="1600345" y="4905684"/>
                  <a:pt x="1610267" y="4889562"/>
                  <a:pt x="1621428" y="4870958"/>
                </a:cubicBezTo>
                <a:cubicBezTo>
                  <a:pt x="1551358" y="4874060"/>
                  <a:pt x="1499273" y="4826313"/>
                  <a:pt x="1435404" y="4817013"/>
                </a:cubicBezTo>
                <a:cubicBezTo>
                  <a:pt x="1421761" y="4815152"/>
                  <a:pt x="1418662" y="4800269"/>
                  <a:pt x="1419282" y="4794069"/>
                </a:cubicBezTo>
                <a:cubicBezTo>
                  <a:pt x="1420521" y="4785389"/>
                  <a:pt x="1433544" y="4785389"/>
                  <a:pt x="1442844" y="4786629"/>
                </a:cubicBezTo>
                <a:cubicBezTo>
                  <a:pt x="1489351" y="4792209"/>
                  <a:pt x="1534616" y="4803990"/>
                  <a:pt x="1577402" y="4823214"/>
                </a:cubicBezTo>
                <a:cubicBezTo>
                  <a:pt x="1603446" y="4834995"/>
                  <a:pt x="1625149" y="4831274"/>
                  <a:pt x="1649951" y="4808951"/>
                </a:cubicBezTo>
                <a:cubicBezTo>
                  <a:pt x="1667933" y="4792829"/>
                  <a:pt x="1672274" y="4769267"/>
                  <a:pt x="1661732" y="4744462"/>
                </a:cubicBezTo>
                <a:cubicBezTo>
                  <a:pt x="1646852" y="4708499"/>
                  <a:pt x="1623907" y="4677494"/>
                  <a:pt x="1603446" y="4645250"/>
                </a:cubicBezTo>
                <a:cubicBezTo>
                  <a:pt x="1598485" y="4637810"/>
                  <a:pt x="1591043" y="4631609"/>
                  <a:pt x="1582363" y="4627888"/>
                </a:cubicBezTo>
                <a:cubicBezTo>
                  <a:pt x="1573681" y="4623547"/>
                  <a:pt x="1568100" y="4616107"/>
                  <a:pt x="1563759" y="4608045"/>
                </a:cubicBezTo>
                <a:cubicBezTo>
                  <a:pt x="1560041" y="4599985"/>
                  <a:pt x="1556939" y="4591303"/>
                  <a:pt x="1565001" y="4585102"/>
                </a:cubicBezTo>
                <a:cubicBezTo>
                  <a:pt x="1572442" y="4579521"/>
                  <a:pt x="1579882" y="4582003"/>
                  <a:pt x="1587944" y="4586964"/>
                </a:cubicBezTo>
                <a:cubicBezTo>
                  <a:pt x="1629488" y="4613625"/>
                  <a:pt x="1662974" y="4647112"/>
                  <a:pt x="1685297" y="4691757"/>
                </a:cubicBezTo>
                <a:cubicBezTo>
                  <a:pt x="1686537" y="4694856"/>
                  <a:pt x="1687156" y="4698577"/>
                  <a:pt x="1692737" y="4697958"/>
                </a:cubicBezTo>
                <a:cubicBezTo>
                  <a:pt x="1693357" y="4696096"/>
                  <a:pt x="1694597" y="4693616"/>
                  <a:pt x="1693977" y="4691757"/>
                </a:cubicBezTo>
                <a:cubicBezTo>
                  <a:pt x="1663594" y="4621068"/>
                  <a:pt x="1633829" y="4550378"/>
                  <a:pt x="1597246" y="4482788"/>
                </a:cubicBezTo>
                <a:cubicBezTo>
                  <a:pt x="1583603" y="4457986"/>
                  <a:pt x="1566241" y="4435044"/>
                  <a:pt x="1548259" y="4413341"/>
                </a:cubicBezTo>
                <a:cubicBezTo>
                  <a:pt x="1354173" y="4175849"/>
                  <a:pt x="1173730" y="3928437"/>
                  <a:pt x="1006927" y="3671104"/>
                </a:cubicBezTo>
                <a:cubicBezTo>
                  <a:pt x="962281" y="3601654"/>
                  <a:pt x="926318" y="3527866"/>
                  <a:pt x="908956" y="3445393"/>
                </a:cubicBezTo>
                <a:cubicBezTo>
                  <a:pt x="885392" y="3332540"/>
                  <a:pt x="918876" y="3240768"/>
                  <a:pt x="1008169" y="3169459"/>
                </a:cubicBezTo>
                <a:cubicBezTo>
                  <a:pt x="1085678" y="3106832"/>
                  <a:pt x="1174349" y="3064046"/>
                  <a:pt x="1264262" y="3023119"/>
                </a:cubicBezTo>
                <a:cubicBezTo>
                  <a:pt x="1349212" y="2984675"/>
                  <a:pt x="1437263" y="2953050"/>
                  <a:pt x="1523455" y="2917086"/>
                </a:cubicBezTo>
                <a:cubicBezTo>
                  <a:pt x="1609027" y="2881741"/>
                  <a:pt x="1693977" y="2844538"/>
                  <a:pt x="1783890" y="2822213"/>
                </a:cubicBezTo>
                <a:cubicBezTo>
                  <a:pt x="1852717" y="2805471"/>
                  <a:pt x="1922167" y="2793690"/>
                  <a:pt x="1989755" y="2770747"/>
                </a:cubicBezTo>
                <a:cubicBezTo>
                  <a:pt x="2010838" y="2763307"/>
                  <a:pt x="2020140" y="2752765"/>
                  <a:pt x="2018280" y="2731062"/>
                </a:cubicBezTo>
                <a:cubicBezTo>
                  <a:pt x="2012078" y="2662233"/>
                  <a:pt x="2003398" y="2594025"/>
                  <a:pt x="1984794" y="2527674"/>
                </a:cubicBezTo>
                <a:cubicBezTo>
                  <a:pt x="1980455" y="2512794"/>
                  <a:pt x="1969914" y="2490471"/>
                  <a:pt x="1961852" y="2477448"/>
                </a:cubicBezTo>
                <a:cubicBezTo>
                  <a:pt x="1899844" y="2380095"/>
                  <a:pt x="1849618" y="2276542"/>
                  <a:pt x="1801252" y="2171749"/>
                </a:cubicBezTo>
                <a:cubicBezTo>
                  <a:pt x="1768387" y="2099200"/>
                  <a:pt x="1731182" y="2027891"/>
                  <a:pt x="1685297" y="1961542"/>
                </a:cubicBezTo>
                <a:cubicBezTo>
                  <a:pt x="1672274" y="1942938"/>
                  <a:pt x="1659253" y="1924957"/>
                  <a:pt x="1649331" y="1904494"/>
                </a:cubicBezTo>
                <a:cubicBezTo>
                  <a:pt x="1645610" y="1897053"/>
                  <a:pt x="1640652" y="1890233"/>
                  <a:pt x="1633829" y="1902014"/>
                </a:cubicBezTo>
                <a:cubicBezTo>
                  <a:pt x="1589184" y="1977045"/>
                  <a:pt x="1516635" y="2027271"/>
                  <a:pt x="1459586" y="2091140"/>
                </a:cubicBezTo>
                <a:cubicBezTo>
                  <a:pt x="1403779" y="2154387"/>
                  <a:pt x="1338051" y="2208334"/>
                  <a:pt x="1281624" y="2270961"/>
                </a:cubicBezTo>
                <a:cubicBezTo>
                  <a:pt x="1241940" y="2315609"/>
                  <a:pt x="1196672" y="2353434"/>
                  <a:pt x="1151407" y="2391256"/>
                </a:cubicBezTo>
                <a:cubicBezTo>
                  <a:pt x="1147066" y="2394978"/>
                  <a:pt x="1142725" y="2398079"/>
                  <a:pt x="1137764" y="2401798"/>
                </a:cubicBezTo>
                <a:cubicBezTo>
                  <a:pt x="1078858" y="2447066"/>
                  <a:pt x="1056535" y="2443964"/>
                  <a:pt x="997008" y="2398699"/>
                </a:cubicBezTo>
                <a:cubicBezTo>
                  <a:pt x="934998" y="2352192"/>
                  <a:pt x="872371" y="2306927"/>
                  <a:pt x="815944" y="2252979"/>
                </a:cubicBezTo>
                <a:cubicBezTo>
                  <a:pt x="691308" y="2132684"/>
                  <a:pt x="573491" y="2006808"/>
                  <a:pt x="478620" y="1861088"/>
                </a:cubicBezTo>
                <a:cubicBezTo>
                  <a:pt x="427152" y="1781099"/>
                  <a:pt x="371345" y="1706069"/>
                  <a:pt x="298796" y="1644061"/>
                </a:cubicBezTo>
                <a:cubicBezTo>
                  <a:pt x="279573" y="1627939"/>
                  <a:pt x="265312" y="1607476"/>
                  <a:pt x="251049" y="1586393"/>
                </a:cubicBezTo>
                <a:cubicBezTo>
                  <a:pt x="223766" y="1545469"/>
                  <a:pt x="197102" y="1516943"/>
                  <a:pt x="168579" y="1476639"/>
                </a:cubicBezTo>
                <a:cubicBezTo>
                  <a:pt x="158657" y="1462998"/>
                  <a:pt x="15419" y="1338362"/>
                  <a:pt x="10458" y="1329060"/>
                </a:cubicBezTo>
                <a:cubicBezTo>
                  <a:pt x="1156" y="1311698"/>
                  <a:pt x="-6904" y="1298055"/>
                  <a:pt x="9219" y="1283175"/>
                </a:cubicBezTo>
                <a:cubicBezTo>
                  <a:pt x="25961" y="1267672"/>
                  <a:pt x="43942" y="1274493"/>
                  <a:pt x="58825" y="1287513"/>
                </a:cubicBezTo>
                <a:cubicBezTo>
                  <a:pt x="75567" y="1302396"/>
                  <a:pt x="135095" y="1353864"/>
                  <a:pt x="148736" y="1363163"/>
                </a:cubicBezTo>
                <a:cubicBezTo>
                  <a:pt x="157418" y="1369364"/>
                  <a:pt x="168579" y="1375567"/>
                  <a:pt x="178501" y="1366265"/>
                </a:cubicBezTo>
                <a:cubicBezTo>
                  <a:pt x="188422" y="1356963"/>
                  <a:pt x="184081" y="1345182"/>
                  <a:pt x="178501" y="1335880"/>
                </a:cubicBezTo>
                <a:cubicBezTo>
                  <a:pt x="158657" y="1301156"/>
                  <a:pt x="138194" y="1267053"/>
                  <a:pt x="117113" y="1232946"/>
                </a:cubicBezTo>
                <a:cubicBezTo>
                  <a:pt x="98509" y="1203183"/>
                  <a:pt x="79908" y="1173418"/>
                  <a:pt x="74327" y="1138075"/>
                </a:cubicBezTo>
                <a:cubicBezTo>
                  <a:pt x="71226" y="1119473"/>
                  <a:pt x="65025" y="1097151"/>
                  <a:pt x="89208" y="1087849"/>
                </a:cubicBezTo>
                <a:cubicBezTo>
                  <a:pt x="112152" y="1079167"/>
                  <a:pt x="124553" y="1095909"/>
                  <a:pt x="135095" y="1112651"/>
                </a:cubicBezTo>
                <a:cubicBezTo>
                  <a:pt x="136335" y="1114513"/>
                  <a:pt x="187803" y="1200704"/>
                  <a:pt x="190282" y="1205043"/>
                </a:cubicBezTo>
                <a:cubicBezTo>
                  <a:pt x="187803" y="1199462"/>
                  <a:pt x="145636" y="1119473"/>
                  <a:pt x="144397" y="1113271"/>
                </a:cubicBezTo>
                <a:cubicBezTo>
                  <a:pt x="138194" y="1098390"/>
                  <a:pt x="130754" y="1084128"/>
                  <a:pt x="126413" y="1069245"/>
                </a:cubicBezTo>
                <a:cubicBezTo>
                  <a:pt x="121452" y="1053745"/>
                  <a:pt x="121452" y="1034521"/>
                  <a:pt x="136954" y="1026461"/>
                </a:cubicBezTo>
                <a:cubicBezTo>
                  <a:pt x="153077" y="1017779"/>
                  <a:pt x="172920" y="1015920"/>
                  <a:pt x="188422" y="1030800"/>
                </a:cubicBezTo>
                <a:cubicBezTo>
                  <a:pt x="198964" y="1040102"/>
                  <a:pt x="256010" y="1151718"/>
                  <a:pt x="265312" y="1162257"/>
                </a:cubicBezTo>
                <a:cubicBezTo>
                  <a:pt x="258490" y="1141796"/>
                  <a:pt x="222526" y="1058703"/>
                  <a:pt x="221906" y="1057464"/>
                </a:cubicBezTo>
                <a:cubicBezTo>
                  <a:pt x="216946" y="1046922"/>
                  <a:pt x="223146" y="1022120"/>
                  <a:pt x="247328" y="1012818"/>
                </a:cubicBezTo>
                <a:cubicBezTo>
                  <a:pt x="269031" y="1004136"/>
                  <a:pt x="294455" y="1038862"/>
                  <a:pt x="306856" y="1056224"/>
                </a:cubicBezTo>
                <a:cubicBezTo>
                  <a:pt x="337241" y="1098390"/>
                  <a:pt x="362665" y="1140554"/>
                  <a:pt x="388707" y="1193262"/>
                </a:cubicBezTo>
                <a:cubicBezTo>
                  <a:pt x="415990" y="1249068"/>
                  <a:pt x="433974" y="1281313"/>
                  <a:pt x="471800" y="1312938"/>
                </a:cubicBezTo>
                <a:cubicBezTo>
                  <a:pt x="474279" y="1299917"/>
                  <a:pt x="476758" y="1288755"/>
                  <a:pt x="479240" y="1276972"/>
                </a:cubicBezTo>
                <a:cubicBezTo>
                  <a:pt x="491641" y="1222405"/>
                  <a:pt x="533807" y="1199462"/>
                  <a:pt x="584033" y="1197603"/>
                </a:cubicBezTo>
                <a:cubicBezTo>
                  <a:pt x="600155" y="1196363"/>
                  <a:pt x="613176" y="1204423"/>
                  <a:pt x="620618" y="1219306"/>
                </a:cubicBezTo>
                <a:cubicBezTo>
                  <a:pt x="627439" y="1233568"/>
                  <a:pt x="618757" y="1243488"/>
                  <a:pt x="610077" y="1252790"/>
                </a:cubicBezTo>
                <a:cubicBezTo>
                  <a:pt x="586514" y="1277594"/>
                  <a:pt x="577213" y="1308596"/>
                  <a:pt x="579072" y="1338981"/>
                </a:cubicBezTo>
                <a:cubicBezTo>
                  <a:pt x="583413" y="1401608"/>
                  <a:pt x="570392" y="1461756"/>
                  <a:pt x="556749" y="1521904"/>
                </a:cubicBezTo>
                <a:cubicBezTo>
                  <a:pt x="551788" y="1542367"/>
                  <a:pt x="557369" y="1564070"/>
                  <a:pt x="571012" y="1579573"/>
                </a:cubicBezTo>
                <a:cubicBezTo>
                  <a:pt x="633019" y="1650882"/>
                  <a:pt x="697508" y="1719709"/>
                  <a:pt x="766336" y="1784198"/>
                </a:cubicBezTo>
                <a:cubicBezTo>
                  <a:pt x="788661" y="1804661"/>
                  <a:pt x="814083" y="1820164"/>
                  <a:pt x="842606" y="1830705"/>
                </a:cubicBezTo>
                <a:cubicBezTo>
                  <a:pt x="912675" y="1856749"/>
                  <a:pt x="982745" y="1883413"/>
                  <a:pt x="1052814" y="1910696"/>
                </a:cubicBezTo>
                <a:cubicBezTo>
                  <a:pt x="1074517" y="1919376"/>
                  <a:pt x="1088158" y="1918137"/>
                  <a:pt x="1100561" y="1893952"/>
                </a:cubicBezTo>
                <a:cubicBezTo>
                  <a:pt x="1122884" y="1849926"/>
                  <a:pt x="1148925" y="1808383"/>
                  <a:pt x="1173730" y="1765597"/>
                </a:cubicBezTo>
                <a:cubicBezTo>
                  <a:pt x="1179310" y="1756295"/>
                  <a:pt x="1183032" y="1745753"/>
                  <a:pt x="1180550" y="1734592"/>
                </a:cubicBezTo>
                <a:cubicBezTo>
                  <a:pt x="1175589" y="1714129"/>
                  <a:pt x="1181170" y="1697387"/>
                  <a:pt x="1196672" y="1684986"/>
                </a:cubicBezTo>
                <a:cubicBezTo>
                  <a:pt x="1245659" y="1645301"/>
                  <a:pt x="1264262" y="1591354"/>
                  <a:pt x="1277283" y="1531826"/>
                </a:cubicBezTo>
                <a:cubicBezTo>
                  <a:pt x="1315108" y="1363163"/>
                  <a:pt x="1411842" y="1238527"/>
                  <a:pt x="1563140" y="1155437"/>
                </a:cubicBezTo>
                <a:cubicBezTo>
                  <a:pt x="1576783" y="1147997"/>
                  <a:pt x="1589803" y="1138695"/>
                  <a:pt x="1602827" y="1130015"/>
                </a:cubicBezTo>
                <a:cubicBezTo>
                  <a:pt x="1617707" y="1120093"/>
                  <a:pt x="1622668" y="1107690"/>
                  <a:pt x="1619569" y="1089088"/>
                </a:cubicBezTo>
                <a:cubicBezTo>
                  <a:pt x="1613368" y="1052503"/>
                  <a:pt x="1601585" y="1018399"/>
                  <a:pt x="1581743" y="986774"/>
                </a:cubicBezTo>
                <a:cubicBezTo>
                  <a:pt x="1565621" y="961353"/>
                  <a:pt x="1543918" y="948949"/>
                  <a:pt x="1512914" y="950811"/>
                </a:cubicBezTo>
                <a:cubicBezTo>
                  <a:pt x="1478810" y="952671"/>
                  <a:pt x="1446565" y="960111"/>
                  <a:pt x="1414941" y="970652"/>
                </a:cubicBezTo>
                <a:cubicBezTo>
                  <a:pt x="1396339" y="976855"/>
                  <a:pt x="1377735" y="981814"/>
                  <a:pt x="1358514" y="982436"/>
                </a:cubicBezTo>
                <a:cubicBezTo>
                  <a:pt x="1315728" y="983675"/>
                  <a:pt x="1290304" y="963832"/>
                  <a:pt x="1285343" y="921046"/>
                </a:cubicBezTo>
                <a:cubicBezTo>
                  <a:pt x="1283484" y="906166"/>
                  <a:pt x="1298366" y="883841"/>
                  <a:pt x="1269223" y="837336"/>
                </a:cubicBezTo>
                <a:cubicBezTo>
                  <a:pt x="1259302" y="821214"/>
                  <a:pt x="1314489" y="812532"/>
                  <a:pt x="1312627" y="800131"/>
                </a:cubicBezTo>
                <a:cubicBezTo>
                  <a:pt x="1310767" y="790829"/>
                  <a:pt x="1260541" y="811292"/>
                  <a:pt x="1258682" y="801990"/>
                </a:cubicBezTo>
                <a:cubicBezTo>
                  <a:pt x="1254341" y="784008"/>
                  <a:pt x="1260541" y="779667"/>
                  <a:pt x="1244419" y="766647"/>
                </a:cubicBezTo>
                <a:cubicBezTo>
                  <a:pt x="1225818" y="751144"/>
                  <a:pt x="1210935" y="745563"/>
                  <a:pt x="1188612" y="733163"/>
                </a:cubicBezTo>
                <a:cubicBezTo>
                  <a:pt x="1155748" y="714559"/>
                  <a:pt x="1174969" y="684176"/>
                  <a:pt x="1182412" y="668674"/>
                </a:cubicBezTo>
                <a:cubicBezTo>
                  <a:pt x="1201013" y="627127"/>
                  <a:pt x="1197912" y="591164"/>
                  <a:pt x="1171870" y="552719"/>
                </a:cubicBezTo>
                <a:cubicBezTo>
                  <a:pt x="1152647" y="524196"/>
                  <a:pt x="1160089" y="485129"/>
                  <a:pt x="1157607" y="452887"/>
                </a:cubicBezTo>
                <a:cubicBezTo>
                  <a:pt x="1156368" y="431184"/>
                  <a:pt x="1156988" y="408861"/>
                  <a:pt x="1160089" y="387159"/>
                </a:cubicBezTo>
                <a:cubicBezTo>
                  <a:pt x="1163808" y="359875"/>
                  <a:pt x="1152027" y="353052"/>
                  <a:pt x="1139626" y="328250"/>
                </a:cubicBezTo>
                <a:cubicBezTo>
                  <a:pt x="1123504" y="296006"/>
                  <a:pt x="1142105" y="245160"/>
                  <a:pt x="1158847" y="212916"/>
                </a:cubicBezTo>
                <a:cubicBezTo>
                  <a:pt x="1196672" y="140365"/>
                  <a:pt x="1259302" y="93240"/>
                  <a:pt x="1325650" y="57894"/>
                </a:cubicBezTo>
                <a:cubicBezTo>
                  <a:pt x="1400059" y="20224"/>
                  <a:pt x="1478305" y="-3144"/>
                  <a:pt x="1560127" y="3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46418747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4873507"/>
            <a:ext cx="12197796" cy="19888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0" y="0"/>
            <a:ext cx="12197796" cy="98072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2F3B43B-7073-4E43-A120-FBE88B91825E}"/>
              </a:ext>
            </a:extLst>
          </p:cNvPr>
          <p:cNvGrpSpPr/>
          <p:nvPr userDrawn="1"/>
        </p:nvGrpSpPr>
        <p:grpSpPr>
          <a:xfrm rot="20710210">
            <a:off x="1109695" y="1075144"/>
            <a:ext cx="2071428" cy="3866164"/>
            <a:chOff x="3501573" y="3178068"/>
            <a:chExt cx="1340594" cy="273784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766DCF-CEDA-4148-9ED8-63AD0D175F5E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A94AC86-1F61-4CED-9F46-86044C8B32AB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0993C5E-970E-425C-B3DE-3580413D1A94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C34B241-B501-4B4B-B60A-AE52D305F208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8960144-090F-4E0C-A9A5-89928384970D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22C6B25-1FCA-4745-BFEC-9C0EE83C3F05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A203E70E-D4FE-4D5D-8CE0-BE0AD83D4203}"/>
                </a:ext>
              </a:extLst>
            </p:cNvPr>
            <p:cNvGrpSpPr/>
            <p:nvPr/>
          </p:nvGrpSpPr>
          <p:grpSpPr>
            <a:xfrm>
              <a:off x="4088507" y="5635852"/>
              <a:ext cx="157979" cy="173080"/>
              <a:chOff x="6768665" y="6038214"/>
              <a:chExt cx="135058" cy="147968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B94AC636-8107-4CB1-BD6C-048A2637CA3D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505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95457620-B831-4131-BE27-15D2E4FB8878}"/>
                  </a:ext>
                </a:extLst>
              </p:cNvPr>
              <p:cNvSpPr/>
              <p:nvPr/>
            </p:nvSpPr>
            <p:spPr>
              <a:xfrm>
                <a:off x="6802089" y="6071635"/>
                <a:ext cx="74098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769613-862A-485D-9048-660DAA9EDAC6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D5E2D9E1-0DA2-4D4F-8D1D-6BC3C7054F57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DA76F852-5F33-480B-B189-08648C28C777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56481" y="1623381"/>
            <a:ext cx="1833837" cy="27973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24372447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Graphic 10">
            <a:extLst>
              <a:ext uri="{FF2B5EF4-FFF2-40B4-BE49-F238E27FC236}">
                <a16:creationId xmlns:a16="http://schemas.microsoft.com/office/drawing/2014/main" id="{68F1FB5C-9360-4E55-A7B6-64DE491B3CB0}"/>
              </a:ext>
            </a:extLst>
          </p:cNvPr>
          <p:cNvSpPr/>
          <p:nvPr userDrawn="1"/>
        </p:nvSpPr>
        <p:spPr>
          <a:xfrm flipH="1">
            <a:off x="10896600" y="5624055"/>
            <a:ext cx="1068843" cy="965339"/>
          </a:xfrm>
          <a:custGeom>
            <a:avLst/>
            <a:gdLst>
              <a:gd name="connsiteX0" fmla="*/ 44313 w 2823151"/>
              <a:gd name="connsiteY0" fmla="*/ 2550154 h 2549768"/>
              <a:gd name="connsiteX1" fmla="*/ 734 w 2823151"/>
              <a:gd name="connsiteY1" fmla="*/ 2446485 h 2549768"/>
              <a:gd name="connsiteX2" fmla="*/ 10208 w 2823151"/>
              <a:gd name="connsiteY2" fmla="*/ 2351478 h 2549768"/>
              <a:gd name="connsiteX3" fmla="*/ 13185 w 2823151"/>
              <a:gd name="connsiteY3" fmla="*/ 2327388 h 2549768"/>
              <a:gd name="connsiteX4" fmla="*/ 1817 w 2823151"/>
              <a:gd name="connsiteY4" fmla="*/ 2133313 h 2549768"/>
              <a:gd name="connsiteX5" fmla="*/ 14268 w 2823151"/>
              <a:gd name="connsiteY5" fmla="*/ 2059960 h 2549768"/>
              <a:gd name="connsiteX6" fmla="*/ 74899 w 2823151"/>
              <a:gd name="connsiteY6" fmla="*/ 2046426 h 2549768"/>
              <a:gd name="connsiteX7" fmla="*/ 101967 w 2823151"/>
              <a:gd name="connsiteY7" fmla="*/ 2051840 h 2549768"/>
              <a:gd name="connsiteX8" fmla="*/ 125245 w 2823151"/>
              <a:gd name="connsiteY8" fmla="*/ 2058336 h 2549768"/>
              <a:gd name="connsiteX9" fmla="*/ 195079 w 2823151"/>
              <a:gd name="connsiteY9" fmla="*/ 2050486 h 2549768"/>
              <a:gd name="connsiteX10" fmla="*/ 328523 w 2823151"/>
              <a:gd name="connsiteY10" fmla="*/ 1931930 h 2549768"/>
              <a:gd name="connsiteX11" fmla="*/ 403771 w 2823151"/>
              <a:gd name="connsiteY11" fmla="*/ 1852893 h 2549768"/>
              <a:gd name="connsiteX12" fmla="*/ 473064 w 2823151"/>
              <a:gd name="connsiteY12" fmla="*/ 1774668 h 2549768"/>
              <a:gd name="connsiteX13" fmla="*/ 568071 w 2823151"/>
              <a:gd name="connsiteY13" fmla="*/ 1697796 h 2549768"/>
              <a:gd name="connsiteX14" fmla="*/ 649003 w 2823151"/>
              <a:gd name="connsiteY14" fmla="*/ 1653405 h 2549768"/>
              <a:gd name="connsiteX15" fmla="*/ 708823 w 2823151"/>
              <a:gd name="connsiteY15" fmla="*/ 1625255 h 2549768"/>
              <a:gd name="connsiteX16" fmla="*/ 727499 w 2823151"/>
              <a:gd name="connsiteY16" fmla="*/ 1613886 h 2549768"/>
              <a:gd name="connsiteX17" fmla="*/ 795168 w 2823151"/>
              <a:gd name="connsiteY17" fmla="*/ 1552713 h 2549768"/>
              <a:gd name="connsiteX18" fmla="*/ 820341 w 2823151"/>
              <a:gd name="connsiteY18" fmla="*/ 1515631 h 2549768"/>
              <a:gd name="connsiteX19" fmla="*/ 867439 w 2823151"/>
              <a:gd name="connsiteY19" fmla="*/ 1442819 h 2549768"/>
              <a:gd name="connsiteX20" fmla="*/ 981393 w 2823151"/>
              <a:gd name="connsiteY20" fmla="*/ 1296383 h 2549768"/>
              <a:gd name="connsiteX21" fmla="*/ 1016581 w 2823151"/>
              <a:gd name="connsiteY21" fmla="*/ 1263090 h 2549768"/>
              <a:gd name="connsiteX22" fmla="*/ 1046356 w 2823151"/>
              <a:gd name="connsiteY22" fmla="*/ 1222759 h 2549768"/>
              <a:gd name="connsiteX23" fmla="*/ 1065303 w 2823151"/>
              <a:gd name="connsiteY23" fmla="*/ 1157797 h 2549768"/>
              <a:gd name="connsiteX24" fmla="*/ 1114566 w 2823151"/>
              <a:gd name="connsiteY24" fmla="*/ 1020023 h 2549768"/>
              <a:gd name="connsiteX25" fmla="*/ 1167618 w 2823151"/>
              <a:gd name="connsiteY25" fmla="*/ 962910 h 2549768"/>
              <a:gd name="connsiteX26" fmla="*/ 1210385 w 2823151"/>
              <a:gd name="connsiteY26" fmla="*/ 936113 h 2549768"/>
              <a:gd name="connsiteX27" fmla="*/ 1265603 w 2823151"/>
              <a:gd name="connsiteY27" fmla="*/ 900925 h 2549768"/>
              <a:gd name="connsiteX28" fmla="*/ 1275348 w 2823151"/>
              <a:gd name="connsiteY28" fmla="*/ 896053 h 2549768"/>
              <a:gd name="connsiteX29" fmla="*/ 1319738 w 2823151"/>
              <a:gd name="connsiteY29" fmla="*/ 866279 h 2549768"/>
              <a:gd name="connsiteX30" fmla="*/ 1368189 w 2823151"/>
              <a:gd name="connsiteY30" fmla="*/ 823783 h 2549768"/>
              <a:gd name="connsiteX31" fmla="*/ 1397152 w 2823151"/>
              <a:gd name="connsiteY31" fmla="*/ 795362 h 2549768"/>
              <a:gd name="connsiteX32" fmla="*/ 1426926 w 2823151"/>
              <a:gd name="connsiteY32" fmla="*/ 764505 h 2549768"/>
              <a:gd name="connsiteX33" fmla="*/ 1438565 w 2823151"/>
              <a:gd name="connsiteY33" fmla="*/ 753136 h 2549768"/>
              <a:gd name="connsiteX34" fmla="*/ 1474294 w 2823151"/>
              <a:gd name="connsiteY34" fmla="*/ 707121 h 2549768"/>
              <a:gd name="connsiteX35" fmla="*/ 1506234 w 2823151"/>
              <a:gd name="connsiteY35" fmla="*/ 658400 h 2549768"/>
              <a:gd name="connsiteX36" fmla="*/ 1524369 w 2823151"/>
              <a:gd name="connsiteY36" fmla="*/ 635122 h 2549768"/>
              <a:gd name="connsiteX37" fmla="*/ 1642384 w 2823151"/>
              <a:gd name="connsiteY37" fmla="*/ 499784 h 2549768"/>
              <a:gd name="connsiteX38" fmla="*/ 1685151 w 2823151"/>
              <a:gd name="connsiteY38" fmla="*/ 458370 h 2549768"/>
              <a:gd name="connsiteX39" fmla="*/ 1744429 w 2823151"/>
              <a:gd name="connsiteY39" fmla="*/ 385017 h 2549768"/>
              <a:gd name="connsiteX40" fmla="*/ 1738745 w 2823151"/>
              <a:gd name="connsiteY40" fmla="*/ 361739 h 2549768"/>
              <a:gd name="connsiteX41" fmla="*/ 1641031 w 2823151"/>
              <a:gd name="connsiteY41" fmla="*/ 283513 h 2549768"/>
              <a:gd name="connsiteX42" fmla="*/ 1602595 w 2823151"/>
              <a:gd name="connsiteY42" fmla="*/ 248867 h 2549768"/>
              <a:gd name="connsiteX43" fmla="*/ 1585813 w 2823151"/>
              <a:gd name="connsiteY43" fmla="*/ 242912 h 2549768"/>
              <a:gd name="connsiteX44" fmla="*/ 1455076 w 2823151"/>
              <a:gd name="connsiteY44" fmla="*/ 238311 h 2549768"/>
              <a:gd name="connsiteX45" fmla="*/ 1364129 w 2823151"/>
              <a:gd name="connsiteY45" fmla="*/ 221258 h 2549768"/>
              <a:gd name="connsiteX46" fmla="*/ 1182776 w 2823151"/>
              <a:gd name="connsiteY46" fmla="*/ 226401 h 2549768"/>
              <a:gd name="connsiteX47" fmla="*/ 1140010 w 2823151"/>
              <a:gd name="connsiteY47" fmla="*/ 243724 h 2549768"/>
              <a:gd name="connsiteX48" fmla="*/ 1109694 w 2823151"/>
              <a:gd name="connsiteY48" fmla="*/ 255904 h 2549768"/>
              <a:gd name="connsiteX49" fmla="*/ 1039318 w 2823151"/>
              <a:gd name="connsiteY49" fmla="*/ 310852 h 2549768"/>
              <a:gd name="connsiteX50" fmla="*/ 1035258 w 2823151"/>
              <a:gd name="connsiteY50" fmla="*/ 336837 h 2549768"/>
              <a:gd name="connsiteX51" fmla="*/ 1030115 w 2823151"/>
              <a:gd name="connsiteY51" fmla="*/ 348746 h 2549768"/>
              <a:gd name="connsiteX52" fmla="*/ 1007378 w 2823151"/>
              <a:gd name="connsiteY52" fmla="*/ 341438 h 2549768"/>
              <a:gd name="connsiteX53" fmla="*/ 1014686 w 2823151"/>
              <a:gd name="connsiteY53" fmla="*/ 271062 h 2549768"/>
              <a:gd name="connsiteX54" fmla="*/ 1023348 w 2823151"/>
              <a:gd name="connsiteY54" fmla="*/ 249950 h 2549768"/>
              <a:gd name="connsiteX55" fmla="*/ 1017393 w 2823151"/>
              <a:gd name="connsiteY55" fmla="*/ 241017 h 2549768"/>
              <a:gd name="connsiteX56" fmla="*/ 960551 w 2823151"/>
              <a:gd name="connsiteY56" fmla="*/ 236957 h 2549768"/>
              <a:gd name="connsiteX57" fmla="*/ 864461 w 2823151"/>
              <a:gd name="connsiteY57" fmla="*/ 246431 h 2549768"/>
              <a:gd name="connsiteX58" fmla="*/ 850115 w 2823151"/>
              <a:gd name="connsiteY58" fmla="*/ 232085 h 2549768"/>
              <a:gd name="connsiteX59" fmla="*/ 862296 w 2823151"/>
              <a:gd name="connsiteY59" fmla="*/ 212326 h 2549768"/>
              <a:gd name="connsiteX60" fmla="*/ 948371 w 2823151"/>
              <a:gd name="connsiteY60" fmla="*/ 194461 h 2549768"/>
              <a:gd name="connsiteX61" fmla="*/ 962987 w 2823151"/>
              <a:gd name="connsiteY61" fmla="*/ 184446 h 2549768"/>
              <a:gd name="connsiteX62" fmla="*/ 953784 w 2823151"/>
              <a:gd name="connsiteY62" fmla="*/ 182551 h 2549768"/>
              <a:gd name="connsiteX63" fmla="*/ 853634 w 2823151"/>
              <a:gd name="connsiteY63" fmla="*/ 176867 h 2549768"/>
              <a:gd name="connsiteX64" fmla="*/ 836852 w 2823151"/>
              <a:gd name="connsiteY64" fmla="*/ 144115 h 2549768"/>
              <a:gd name="connsiteX65" fmla="*/ 852822 w 2823151"/>
              <a:gd name="connsiteY65" fmla="*/ 138702 h 2549768"/>
              <a:gd name="connsiteX66" fmla="*/ 958657 w 2823151"/>
              <a:gd name="connsiteY66" fmla="*/ 141409 h 2549768"/>
              <a:gd name="connsiteX67" fmla="*/ 970566 w 2823151"/>
              <a:gd name="connsiteY67" fmla="*/ 137890 h 2549768"/>
              <a:gd name="connsiteX68" fmla="*/ 938356 w 2823151"/>
              <a:gd name="connsiteY68" fmla="*/ 128416 h 2549768"/>
              <a:gd name="connsiteX69" fmla="*/ 879078 w 2823151"/>
              <a:gd name="connsiteY69" fmla="*/ 108386 h 2549768"/>
              <a:gd name="connsiteX70" fmla="*/ 869604 w 2823151"/>
              <a:gd name="connsiteY70" fmla="*/ 82130 h 2549768"/>
              <a:gd name="connsiteX71" fmla="*/ 892612 w 2823151"/>
              <a:gd name="connsiteY71" fmla="*/ 72927 h 2549768"/>
              <a:gd name="connsiteX72" fmla="*/ 986536 w 2823151"/>
              <a:gd name="connsiteY72" fmla="*/ 100536 h 2549768"/>
              <a:gd name="connsiteX73" fmla="*/ 995468 w 2823151"/>
              <a:gd name="connsiteY73" fmla="*/ 96747 h 2549768"/>
              <a:gd name="connsiteX74" fmla="*/ 995468 w 2823151"/>
              <a:gd name="connsiteY74" fmla="*/ 87003 h 2549768"/>
              <a:gd name="connsiteX75" fmla="*/ 957574 w 2823151"/>
              <a:gd name="connsiteY75" fmla="*/ 43153 h 2549768"/>
              <a:gd name="connsiteX76" fmla="*/ 943228 w 2823151"/>
              <a:gd name="connsiteY76" fmla="*/ 29619 h 2549768"/>
              <a:gd name="connsiteX77" fmla="*/ 940251 w 2823151"/>
              <a:gd name="connsiteY77" fmla="*/ 6612 h 2549768"/>
              <a:gd name="connsiteX78" fmla="*/ 962987 w 2823151"/>
              <a:gd name="connsiteY78" fmla="*/ 2552 h 2549768"/>
              <a:gd name="connsiteX79" fmla="*/ 975438 w 2823151"/>
              <a:gd name="connsiteY79" fmla="*/ 11484 h 2549768"/>
              <a:gd name="connsiteX80" fmla="*/ 995739 w 2823151"/>
              <a:gd name="connsiteY80" fmla="*/ 29890 h 2549768"/>
              <a:gd name="connsiteX81" fmla="*/ 1100491 w 2823151"/>
              <a:gd name="connsiteY81" fmla="*/ 81318 h 2549768"/>
              <a:gd name="connsiteX82" fmla="*/ 1159498 w 2823151"/>
              <a:gd name="connsiteY82" fmla="*/ 101890 h 2549768"/>
              <a:gd name="connsiteX83" fmla="*/ 1211197 w 2823151"/>
              <a:gd name="connsiteY83" fmla="*/ 106762 h 2549768"/>
              <a:gd name="connsiteX84" fmla="*/ 1399047 w 2823151"/>
              <a:gd name="connsiteY84" fmla="*/ 83484 h 2549768"/>
              <a:gd name="connsiteX85" fmla="*/ 1581753 w 2823151"/>
              <a:gd name="connsiteY85" fmla="*/ 88897 h 2549768"/>
              <a:gd name="connsiteX86" fmla="*/ 1602595 w 2823151"/>
              <a:gd name="connsiteY86" fmla="*/ 90521 h 2549768"/>
              <a:gd name="connsiteX87" fmla="*/ 1643467 w 2823151"/>
              <a:gd name="connsiteY87" fmla="*/ 104055 h 2549768"/>
              <a:gd name="connsiteX88" fmla="*/ 1720610 w 2823151"/>
              <a:gd name="connsiteY88" fmla="*/ 143033 h 2549768"/>
              <a:gd name="connsiteX89" fmla="*/ 1783948 w 2823151"/>
              <a:gd name="connsiteY89" fmla="*/ 173890 h 2549768"/>
              <a:gd name="connsiteX90" fmla="*/ 1796128 w 2823151"/>
              <a:gd name="connsiteY90" fmla="*/ 179032 h 2549768"/>
              <a:gd name="connsiteX91" fmla="*/ 1891135 w 2823151"/>
              <a:gd name="connsiteY91" fmla="*/ 221258 h 2549768"/>
              <a:gd name="connsiteX92" fmla="*/ 1976940 w 2823151"/>
              <a:gd name="connsiteY92" fmla="*/ 261047 h 2549768"/>
              <a:gd name="connsiteX93" fmla="*/ 2044338 w 2823151"/>
              <a:gd name="connsiteY93" fmla="*/ 314370 h 2549768"/>
              <a:gd name="connsiteX94" fmla="*/ 2058955 w 2823151"/>
              <a:gd name="connsiteY94" fmla="*/ 328987 h 2549768"/>
              <a:gd name="connsiteX95" fmla="*/ 2077631 w 2823151"/>
              <a:gd name="connsiteY95" fmla="*/ 321408 h 2549768"/>
              <a:gd name="connsiteX96" fmla="*/ 2105782 w 2823151"/>
              <a:gd name="connsiteY96" fmla="*/ 267002 h 2549768"/>
              <a:gd name="connsiteX97" fmla="*/ 2135556 w 2823151"/>
              <a:gd name="connsiteY97" fmla="*/ 238311 h 2549768"/>
              <a:gd name="connsiteX98" fmla="*/ 2188067 w 2823151"/>
              <a:gd name="connsiteY98" fmla="*/ 213679 h 2549768"/>
              <a:gd name="connsiteX99" fmla="*/ 2326112 w 2823151"/>
              <a:gd name="connsiteY99" fmla="*/ 207724 h 2549768"/>
              <a:gd name="connsiteX100" fmla="*/ 2362382 w 2823151"/>
              <a:gd name="connsiteY100" fmla="*/ 229649 h 2549768"/>
              <a:gd name="connsiteX101" fmla="*/ 2390533 w 2823151"/>
              <a:gd name="connsiteY101" fmla="*/ 244536 h 2549768"/>
              <a:gd name="connsiteX102" fmla="*/ 2411916 w 2823151"/>
              <a:gd name="connsiteY102" fmla="*/ 253198 h 2549768"/>
              <a:gd name="connsiteX103" fmla="*/ 2420578 w 2823151"/>
              <a:gd name="connsiteY103" fmla="*/ 257529 h 2549768"/>
              <a:gd name="connsiteX104" fmla="*/ 2445751 w 2823151"/>
              <a:gd name="connsiteY104" fmla="*/ 280536 h 2549768"/>
              <a:gd name="connsiteX105" fmla="*/ 2459284 w 2823151"/>
              <a:gd name="connsiteY105" fmla="*/ 295423 h 2549768"/>
              <a:gd name="connsiteX106" fmla="*/ 2512608 w 2823151"/>
              <a:gd name="connsiteY106" fmla="*/ 393949 h 2549768"/>
              <a:gd name="connsiteX107" fmla="*/ 2513420 w 2823151"/>
              <a:gd name="connsiteY107" fmla="*/ 403694 h 2549768"/>
              <a:gd name="connsiteX108" fmla="*/ 2502322 w 2823151"/>
              <a:gd name="connsiteY108" fmla="*/ 445107 h 2549768"/>
              <a:gd name="connsiteX109" fmla="*/ 2479856 w 2823151"/>
              <a:gd name="connsiteY109" fmla="*/ 450250 h 2549768"/>
              <a:gd name="connsiteX110" fmla="*/ 2440608 w 2823151"/>
              <a:gd name="connsiteY110" fmla="*/ 445107 h 2549768"/>
              <a:gd name="connsiteX111" fmla="*/ 2433029 w 2823151"/>
              <a:gd name="connsiteY111" fmla="*/ 450520 h 2549768"/>
              <a:gd name="connsiteX112" fmla="*/ 2421931 w 2823151"/>
              <a:gd name="connsiteY112" fmla="*/ 489227 h 2549768"/>
              <a:gd name="connsiteX113" fmla="*/ 2408939 w 2823151"/>
              <a:gd name="connsiteY113" fmla="*/ 500866 h 2549768"/>
              <a:gd name="connsiteX114" fmla="*/ 2397570 w 2823151"/>
              <a:gd name="connsiteY114" fmla="*/ 516836 h 2549768"/>
              <a:gd name="connsiteX115" fmla="*/ 2387826 w 2823151"/>
              <a:gd name="connsiteY115" fmla="*/ 582069 h 2549768"/>
              <a:gd name="connsiteX116" fmla="*/ 2374021 w 2823151"/>
              <a:gd name="connsiteY116" fmla="*/ 593167 h 2549768"/>
              <a:gd name="connsiteX117" fmla="*/ 2364277 w 2823151"/>
              <a:gd name="connsiteY117" fmla="*/ 592625 h 2549768"/>
              <a:gd name="connsiteX118" fmla="*/ 2341811 w 2823151"/>
              <a:gd name="connsiteY118" fmla="*/ 603723 h 2549768"/>
              <a:gd name="connsiteX119" fmla="*/ 2341270 w 2823151"/>
              <a:gd name="connsiteY119" fmla="*/ 604535 h 2549768"/>
              <a:gd name="connsiteX120" fmla="*/ 2299315 w 2823151"/>
              <a:gd name="connsiteY120" fmla="*/ 631873 h 2549768"/>
              <a:gd name="connsiteX121" fmla="*/ 2289300 w 2823151"/>
              <a:gd name="connsiteY121" fmla="*/ 638099 h 2549768"/>
              <a:gd name="connsiteX122" fmla="*/ 2291736 w 2823151"/>
              <a:gd name="connsiteY122" fmla="*/ 645678 h 2549768"/>
              <a:gd name="connsiteX123" fmla="*/ 2317992 w 2823151"/>
              <a:gd name="connsiteY123" fmla="*/ 661648 h 2549768"/>
              <a:gd name="connsiteX124" fmla="*/ 2323946 w 2823151"/>
              <a:gd name="connsiteY124" fmla="*/ 664084 h 2549768"/>
              <a:gd name="connsiteX125" fmla="*/ 2402713 w 2823151"/>
              <a:gd name="connsiteY125" fmla="*/ 711452 h 2549768"/>
              <a:gd name="connsiteX126" fmla="*/ 2434382 w 2823151"/>
              <a:gd name="connsiteY126" fmla="*/ 733106 h 2549768"/>
              <a:gd name="connsiteX127" fmla="*/ 2462803 w 2823151"/>
              <a:gd name="connsiteY127" fmla="*/ 730670 h 2549768"/>
              <a:gd name="connsiteX128" fmla="*/ 2480127 w 2823151"/>
              <a:gd name="connsiteY128" fmla="*/ 715512 h 2549768"/>
              <a:gd name="connsiteX129" fmla="*/ 2562141 w 2823151"/>
              <a:gd name="connsiteY129" fmla="*/ 620505 h 2549768"/>
              <a:gd name="connsiteX130" fmla="*/ 2633870 w 2823151"/>
              <a:gd name="connsiteY130" fmla="*/ 473799 h 2549768"/>
              <a:gd name="connsiteX131" fmla="*/ 2630893 w 2823151"/>
              <a:gd name="connsiteY131" fmla="*/ 441859 h 2549768"/>
              <a:gd name="connsiteX132" fmla="*/ 2624126 w 2823151"/>
              <a:gd name="connsiteY132" fmla="*/ 424536 h 2549768"/>
              <a:gd name="connsiteX133" fmla="*/ 2606262 w 2823151"/>
              <a:gd name="connsiteY133" fmla="*/ 376355 h 2549768"/>
              <a:gd name="connsiteX134" fmla="*/ 2556728 w 2823151"/>
              <a:gd name="connsiteY134" fmla="*/ 330070 h 2549768"/>
              <a:gd name="connsiteX135" fmla="*/ 2546442 w 2823151"/>
              <a:gd name="connsiteY135" fmla="*/ 317077 h 2549768"/>
              <a:gd name="connsiteX136" fmla="*/ 2559705 w 2823151"/>
              <a:gd name="connsiteY136" fmla="*/ 308416 h 2549768"/>
              <a:gd name="connsiteX137" fmla="*/ 2592728 w 2823151"/>
              <a:gd name="connsiteY137" fmla="*/ 309769 h 2549768"/>
              <a:gd name="connsiteX138" fmla="*/ 2619795 w 2823151"/>
              <a:gd name="connsiteY138" fmla="*/ 326822 h 2549768"/>
              <a:gd name="connsiteX139" fmla="*/ 2658502 w 2823151"/>
              <a:gd name="connsiteY139" fmla="*/ 324386 h 2549768"/>
              <a:gd name="connsiteX140" fmla="*/ 2674201 w 2823151"/>
              <a:gd name="connsiteY140" fmla="*/ 269709 h 2549768"/>
              <a:gd name="connsiteX141" fmla="*/ 2688006 w 2823151"/>
              <a:gd name="connsiteY141" fmla="*/ 212055 h 2549768"/>
              <a:gd name="connsiteX142" fmla="*/ 2711555 w 2823151"/>
              <a:gd name="connsiteY142" fmla="*/ 201769 h 2549768"/>
              <a:gd name="connsiteX143" fmla="*/ 2719675 w 2823151"/>
              <a:gd name="connsiteY143" fmla="*/ 219634 h 2549768"/>
              <a:gd name="connsiteX144" fmla="*/ 2712096 w 2823151"/>
              <a:gd name="connsiteY144" fmla="*/ 257258 h 2549768"/>
              <a:gd name="connsiteX145" fmla="*/ 2724006 w 2823151"/>
              <a:gd name="connsiteY145" fmla="*/ 230732 h 2549768"/>
              <a:gd name="connsiteX146" fmla="*/ 2734833 w 2823151"/>
              <a:gd name="connsiteY146" fmla="*/ 200687 h 2549768"/>
              <a:gd name="connsiteX147" fmla="*/ 2757299 w 2823151"/>
              <a:gd name="connsiteY147" fmla="*/ 193378 h 2549768"/>
              <a:gd name="connsiteX148" fmla="*/ 2765419 w 2823151"/>
              <a:gd name="connsiteY148" fmla="*/ 212055 h 2549768"/>
              <a:gd name="connsiteX149" fmla="*/ 2769479 w 2823151"/>
              <a:gd name="connsiteY149" fmla="*/ 219363 h 2549768"/>
              <a:gd name="connsiteX150" fmla="*/ 2782742 w 2823151"/>
              <a:gd name="connsiteY150" fmla="*/ 238581 h 2549768"/>
              <a:gd name="connsiteX151" fmla="*/ 2770291 w 2823151"/>
              <a:gd name="connsiteY151" fmla="*/ 321137 h 2549768"/>
              <a:gd name="connsiteX152" fmla="*/ 2773269 w 2823151"/>
              <a:gd name="connsiteY152" fmla="*/ 337378 h 2549768"/>
              <a:gd name="connsiteX153" fmla="*/ 2792216 w 2823151"/>
              <a:gd name="connsiteY153" fmla="*/ 290551 h 2549768"/>
              <a:gd name="connsiteX154" fmla="*/ 2798442 w 2823151"/>
              <a:gd name="connsiteY154" fmla="*/ 274310 h 2549768"/>
              <a:gd name="connsiteX155" fmla="*/ 2823885 w 2823151"/>
              <a:gd name="connsiteY155" fmla="*/ 275122 h 2549768"/>
              <a:gd name="connsiteX156" fmla="*/ 2823885 w 2823151"/>
              <a:gd name="connsiteY156" fmla="*/ 297047 h 2549768"/>
              <a:gd name="connsiteX157" fmla="*/ 2799253 w 2823151"/>
              <a:gd name="connsiteY157" fmla="*/ 361468 h 2549768"/>
              <a:gd name="connsiteX158" fmla="*/ 2798171 w 2823151"/>
              <a:gd name="connsiteY158" fmla="*/ 376897 h 2549768"/>
              <a:gd name="connsiteX159" fmla="*/ 2780848 w 2823151"/>
              <a:gd name="connsiteY159" fmla="*/ 438069 h 2549768"/>
              <a:gd name="connsiteX160" fmla="*/ 2745660 w 2823151"/>
              <a:gd name="connsiteY160" fmla="*/ 494641 h 2549768"/>
              <a:gd name="connsiteX161" fmla="*/ 2707224 w 2823151"/>
              <a:gd name="connsiteY161" fmla="*/ 583964 h 2549768"/>
              <a:gd name="connsiteX162" fmla="*/ 2675555 w 2823151"/>
              <a:gd name="connsiteY162" fmla="*/ 675182 h 2549768"/>
              <a:gd name="connsiteX163" fmla="*/ 2616277 w 2823151"/>
              <a:gd name="connsiteY163" fmla="*/ 788054 h 2549768"/>
              <a:gd name="connsiteX164" fmla="*/ 2565389 w 2823151"/>
              <a:gd name="connsiteY164" fmla="*/ 862219 h 2549768"/>
              <a:gd name="connsiteX165" fmla="*/ 2543735 w 2823151"/>
              <a:gd name="connsiteY165" fmla="*/ 891452 h 2549768"/>
              <a:gd name="connsiteX166" fmla="*/ 2494743 w 2823151"/>
              <a:gd name="connsiteY166" fmla="*/ 911752 h 2549768"/>
              <a:gd name="connsiteX167" fmla="*/ 2442773 w 2823151"/>
              <a:gd name="connsiteY167" fmla="*/ 897136 h 2549768"/>
              <a:gd name="connsiteX168" fmla="*/ 2302563 w 2823151"/>
              <a:gd name="connsiteY168" fmla="*/ 851392 h 2549768"/>
              <a:gd name="connsiteX169" fmla="*/ 2193481 w 2823151"/>
              <a:gd name="connsiteY169" fmla="*/ 799693 h 2549768"/>
              <a:gd name="connsiteX170" fmla="*/ 2180759 w 2823151"/>
              <a:gd name="connsiteY170" fmla="*/ 797527 h 2549768"/>
              <a:gd name="connsiteX171" fmla="*/ 2158834 w 2823151"/>
              <a:gd name="connsiteY171" fmla="*/ 789678 h 2549768"/>
              <a:gd name="connsiteX172" fmla="*/ 2109571 w 2823151"/>
              <a:gd name="connsiteY172" fmla="*/ 754490 h 2549768"/>
              <a:gd name="connsiteX173" fmla="*/ 2085481 w 2823151"/>
              <a:gd name="connsiteY173" fmla="*/ 760174 h 2549768"/>
              <a:gd name="connsiteX174" fmla="*/ 2005631 w 2823151"/>
              <a:gd name="connsiteY174" fmla="*/ 818099 h 2549768"/>
              <a:gd name="connsiteX175" fmla="*/ 1927406 w 2823151"/>
              <a:gd name="connsiteY175" fmla="*/ 850850 h 2549768"/>
              <a:gd name="connsiteX176" fmla="*/ 1841331 w 2823151"/>
              <a:gd name="connsiteY176" fmla="*/ 908775 h 2549768"/>
              <a:gd name="connsiteX177" fmla="*/ 1799376 w 2823151"/>
              <a:gd name="connsiteY177" fmla="*/ 936925 h 2549768"/>
              <a:gd name="connsiteX178" fmla="*/ 1723858 w 2823151"/>
              <a:gd name="connsiteY178" fmla="*/ 981858 h 2549768"/>
              <a:gd name="connsiteX179" fmla="*/ 1646444 w 2823151"/>
              <a:gd name="connsiteY179" fmla="*/ 1037887 h 2549768"/>
              <a:gd name="connsiteX180" fmla="*/ 1640219 w 2823151"/>
              <a:gd name="connsiteY180" fmla="*/ 1044925 h 2549768"/>
              <a:gd name="connsiteX181" fmla="*/ 1648339 w 2823151"/>
              <a:gd name="connsiteY181" fmla="*/ 1048444 h 2549768"/>
              <a:gd name="connsiteX182" fmla="*/ 1745512 w 2823151"/>
              <a:gd name="connsiteY182" fmla="*/ 1085256 h 2549768"/>
              <a:gd name="connsiteX183" fmla="*/ 1756339 w 2823151"/>
              <a:gd name="connsiteY183" fmla="*/ 1090669 h 2549768"/>
              <a:gd name="connsiteX184" fmla="*/ 1852429 w 2823151"/>
              <a:gd name="connsiteY184" fmla="*/ 1143722 h 2549768"/>
              <a:gd name="connsiteX185" fmla="*/ 1962865 w 2823151"/>
              <a:gd name="connsiteY185" fmla="*/ 1205165 h 2549768"/>
              <a:gd name="connsiteX186" fmla="*/ 2099827 w 2823151"/>
              <a:gd name="connsiteY186" fmla="*/ 1282849 h 2549768"/>
              <a:gd name="connsiteX187" fmla="*/ 2145571 w 2823151"/>
              <a:gd name="connsiteY187" fmla="*/ 1316413 h 2549768"/>
              <a:gd name="connsiteX188" fmla="*/ 2157751 w 2823151"/>
              <a:gd name="connsiteY188" fmla="*/ 1347541 h 2549768"/>
              <a:gd name="connsiteX189" fmla="*/ 2130954 w 2823151"/>
              <a:gd name="connsiteY189" fmla="*/ 1434428 h 2549768"/>
              <a:gd name="connsiteX190" fmla="*/ 2034052 w 2823151"/>
              <a:gd name="connsiteY190" fmla="*/ 1545405 h 2549768"/>
              <a:gd name="connsiteX191" fmla="*/ 1898985 w 2823151"/>
              <a:gd name="connsiteY191" fmla="*/ 1686157 h 2549768"/>
              <a:gd name="connsiteX192" fmla="*/ 1822654 w 2823151"/>
              <a:gd name="connsiteY192" fmla="*/ 1754367 h 2549768"/>
              <a:gd name="connsiteX193" fmla="*/ 1742264 w 2823151"/>
              <a:gd name="connsiteY193" fmla="*/ 1844231 h 2549768"/>
              <a:gd name="connsiteX194" fmla="*/ 1693813 w 2823151"/>
              <a:gd name="connsiteY194" fmla="*/ 1938968 h 2549768"/>
              <a:gd name="connsiteX195" fmla="*/ 1701933 w 2823151"/>
              <a:gd name="connsiteY195" fmla="*/ 1973073 h 2549768"/>
              <a:gd name="connsiteX196" fmla="*/ 1698685 w 2823151"/>
              <a:gd name="connsiteY196" fmla="*/ 1987419 h 2549768"/>
              <a:gd name="connsiteX197" fmla="*/ 1697602 w 2823151"/>
              <a:gd name="connsiteY197" fmla="*/ 1997434 h 2549768"/>
              <a:gd name="connsiteX198" fmla="*/ 1748489 w 2823151"/>
              <a:gd name="connsiteY198" fmla="*/ 2055629 h 2549768"/>
              <a:gd name="connsiteX199" fmla="*/ 1790444 w 2823151"/>
              <a:gd name="connsiteY199" fmla="*/ 2082697 h 2549768"/>
              <a:gd name="connsiteX200" fmla="*/ 1806143 w 2823151"/>
              <a:gd name="connsiteY200" fmla="*/ 2100020 h 2549768"/>
              <a:gd name="connsiteX201" fmla="*/ 1818865 w 2823151"/>
              <a:gd name="connsiteY201" fmla="*/ 2107058 h 2549768"/>
              <a:gd name="connsiteX202" fmla="*/ 1877331 w 2823151"/>
              <a:gd name="connsiteY202" fmla="*/ 2117885 h 2549768"/>
              <a:gd name="connsiteX203" fmla="*/ 1909541 w 2823151"/>
              <a:gd name="connsiteY203" fmla="*/ 2160652 h 2549768"/>
              <a:gd name="connsiteX204" fmla="*/ 1883015 w 2823151"/>
              <a:gd name="connsiteY204" fmla="*/ 2198005 h 2549768"/>
              <a:gd name="connsiteX205" fmla="*/ 1818594 w 2823151"/>
              <a:gd name="connsiteY205" fmla="*/ 2210997 h 2549768"/>
              <a:gd name="connsiteX206" fmla="*/ 1755797 w 2823151"/>
              <a:gd name="connsiteY206" fmla="*/ 2209373 h 2549768"/>
              <a:gd name="connsiteX207" fmla="*/ 1685422 w 2823151"/>
              <a:gd name="connsiteY207" fmla="*/ 2189614 h 2549768"/>
              <a:gd name="connsiteX208" fmla="*/ 1546294 w 2823151"/>
              <a:gd name="connsiteY208" fmla="*/ 2131960 h 2549768"/>
              <a:gd name="connsiteX209" fmla="*/ 1471588 w 2823151"/>
              <a:gd name="connsiteY209" fmla="*/ 2105975 h 2549768"/>
              <a:gd name="connsiteX210" fmla="*/ 1412310 w 2823151"/>
              <a:gd name="connsiteY210" fmla="*/ 2073223 h 2549768"/>
              <a:gd name="connsiteX211" fmla="*/ 1397964 w 2823151"/>
              <a:gd name="connsiteY211" fmla="*/ 2052652 h 2549768"/>
              <a:gd name="connsiteX212" fmla="*/ 1405813 w 2823151"/>
              <a:gd name="connsiteY212" fmla="*/ 2032622 h 2549768"/>
              <a:gd name="connsiteX213" fmla="*/ 1437482 w 2823151"/>
              <a:gd name="connsiteY213" fmla="*/ 1993644 h 2549768"/>
              <a:gd name="connsiteX214" fmla="*/ 1459407 w 2823151"/>
              <a:gd name="connsiteY214" fmla="*/ 1950878 h 2549768"/>
              <a:gd name="connsiteX215" fmla="*/ 1481061 w 2823151"/>
              <a:gd name="connsiteY215" fmla="*/ 1913795 h 2549768"/>
              <a:gd name="connsiteX216" fmla="*/ 1501633 w 2823151"/>
              <a:gd name="connsiteY216" fmla="*/ 1904863 h 2549768"/>
              <a:gd name="connsiteX217" fmla="*/ 1514084 w 2823151"/>
              <a:gd name="connsiteY217" fmla="*/ 1901344 h 2549768"/>
              <a:gd name="connsiteX218" fmla="*/ 1532219 w 2823151"/>
              <a:gd name="connsiteY218" fmla="*/ 1878066 h 2549768"/>
              <a:gd name="connsiteX219" fmla="*/ 1558475 w 2823151"/>
              <a:gd name="connsiteY219" fmla="*/ 1840171 h 2549768"/>
              <a:gd name="connsiteX220" fmla="*/ 1610174 w 2823151"/>
              <a:gd name="connsiteY220" fmla="*/ 1774126 h 2549768"/>
              <a:gd name="connsiteX221" fmla="*/ 1668369 w 2823151"/>
              <a:gd name="connsiteY221" fmla="*/ 1683720 h 2549768"/>
              <a:gd name="connsiteX222" fmla="*/ 1711407 w 2823151"/>
              <a:gd name="connsiteY222" fmla="*/ 1613345 h 2549768"/>
              <a:gd name="connsiteX223" fmla="*/ 1746594 w 2823151"/>
              <a:gd name="connsiteY223" fmla="*/ 1547300 h 2549768"/>
              <a:gd name="connsiteX224" fmla="*/ 1775557 w 2823151"/>
              <a:gd name="connsiteY224" fmla="*/ 1502097 h 2549768"/>
              <a:gd name="connsiteX225" fmla="*/ 1844309 w 2823151"/>
              <a:gd name="connsiteY225" fmla="*/ 1426037 h 2549768"/>
              <a:gd name="connsiteX226" fmla="*/ 1841060 w 2823151"/>
              <a:gd name="connsiteY226" fmla="*/ 1414668 h 2549768"/>
              <a:gd name="connsiteX227" fmla="*/ 1708700 w 2823151"/>
              <a:gd name="connsiteY227" fmla="*/ 1392744 h 2549768"/>
              <a:gd name="connsiteX228" fmla="*/ 1590685 w 2823151"/>
              <a:gd name="connsiteY228" fmla="*/ 1377315 h 2549768"/>
              <a:gd name="connsiteX229" fmla="*/ 1555497 w 2823151"/>
              <a:gd name="connsiteY229" fmla="*/ 1368383 h 2549768"/>
              <a:gd name="connsiteX230" fmla="*/ 1440460 w 2823151"/>
              <a:gd name="connsiteY230" fmla="*/ 1338067 h 2549768"/>
              <a:gd name="connsiteX231" fmla="*/ 1413122 w 2823151"/>
              <a:gd name="connsiteY231" fmla="*/ 1329406 h 2549768"/>
              <a:gd name="connsiteX232" fmla="*/ 1398505 w 2823151"/>
              <a:gd name="connsiteY232" fmla="*/ 1331030 h 2549768"/>
              <a:gd name="connsiteX233" fmla="*/ 1299438 w 2823151"/>
              <a:gd name="connsiteY233" fmla="*/ 1406007 h 2549768"/>
              <a:gd name="connsiteX234" fmla="*/ 1222024 w 2823151"/>
              <a:gd name="connsiteY234" fmla="*/ 1480713 h 2549768"/>
              <a:gd name="connsiteX235" fmla="*/ 1162476 w 2823151"/>
              <a:gd name="connsiteY235" fmla="*/ 1534578 h 2549768"/>
              <a:gd name="connsiteX236" fmla="*/ 1090746 w 2823151"/>
              <a:gd name="connsiteY236" fmla="*/ 1594668 h 2549768"/>
              <a:gd name="connsiteX237" fmla="*/ 939168 w 2823151"/>
              <a:gd name="connsiteY237" fmla="*/ 1706999 h 2549768"/>
              <a:gd name="connsiteX238" fmla="*/ 886386 w 2823151"/>
              <a:gd name="connsiteY238" fmla="*/ 1748141 h 2549768"/>
              <a:gd name="connsiteX239" fmla="*/ 768642 w 2823151"/>
              <a:gd name="connsiteY239" fmla="*/ 1825284 h 2549768"/>
              <a:gd name="connsiteX240" fmla="*/ 711259 w 2823151"/>
              <a:gd name="connsiteY240" fmla="*/ 1855058 h 2549768"/>
              <a:gd name="connsiteX241" fmla="*/ 632221 w 2823151"/>
              <a:gd name="connsiteY241" fmla="*/ 1908111 h 2549768"/>
              <a:gd name="connsiteX242" fmla="*/ 586477 w 2823151"/>
              <a:gd name="connsiteY242" fmla="*/ 1940592 h 2549768"/>
              <a:gd name="connsiteX243" fmla="*/ 505815 w 2823151"/>
              <a:gd name="connsiteY243" fmla="*/ 1995539 h 2549768"/>
              <a:gd name="connsiteX244" fmla="*/ 418387 w 2823151"/>
              <a:gd name="connsiteY244" fmla="*/ 2056712 h 2549768"/>
              <a:gd name="connsiteX245" fmla="*/ 321214 w 2823151"/>
              <a:gd name="connsiteY245" fmla="*/ 2154697 h 2549768"/>
              <a:gd name="connsiteX246" fmla="*/ 290357 w 2823151"/>
              <a:gd name="connsiteY246" fmla="*/ 2183930 h 2549768"/>
              <a:gd name="connsiteX247" fmla="*/ 275741 w 2823151"/>
              <a:gd name="connsiteY247" fmla="*/ 2200170 h 2549768"/>
              <a:gd name="connsiteX248" fmla="*/ 237034 w 2823151"/>
              <a:gd name="connsiteY248" fmla="*/ 2243208 h 2549768"/>
              <a:gd name="connsiteX249" fmla="*/ 233786 w 2823151"/>
              <a:gd name="connsiteY249" fmla="*/ 2257283 h 2549768"/>
              <a:gd name="connsiteX250" fmla="*/ 219170 w 2823151"/>
              <a:gd name="connsiteY250" fmla="*/ 2286516 h 2549768"/>
              <a:gd name="connsiteX251" fmla="*/ 201034 w 2823151"/>
              <a:gd name="connsiteY251" fmla="*/ 2304381 h 2549768"/>
              <a:gd name="connsiteX252" fmla="*/ 177756 w 2823151"/>
              <a:gd name="connsiteY252" fmla="*/ 2340110 h 2549768"/>
              <a:gd name="connsiteX253" fmla="*/ 165576 w 2823151"/>
              <a:gd name="connsiteY253" fmla="*/ 2359328 h 2549768"/>
              <a:gd name="connsiteX254" fmla="*/ 162869 w 2823151"/>
              <a:gd name="connsiteY254" fmla="*/ 2363929 h 2549768"/>
              <a:gd name="connsiteX255" fmla="*/ 148252 w 2823151"/>
              <a:gd name="connsiteY255" fmla="*/ 2394516 h 2549768"/>
              <a:gd name="connsiteX256" fmla="*/ 136884 w 2823151"/>
              <a:gd name="connsiteY256" fmla="*/ 2424831 h 2549768"/>
              <a:gd name="connsiteX257" fmla="*/ 101155 w 2823151"/>
              <a:gd name="connsiteY257" fmla="*/ 2504139 h 2549768"/>
              <a:gd name="connsiteX258" fmla="*/ 99260 w 2823151"/>
              <a:gd name="connsiteY258" fmla="*/ 2511718 h 2549768"/>
              <a:gd name="connsiteX259" fmla="*/ 70298 w 2823151"/>
              <a:gd name="connsiteY259" fmla="*/ 2548530 h 2549768"/>
              <a:gd name="connsiteX260" fmla="*/ 44313 w 2823151"/>
              <a:gd name="connsiteY260" fmla="*/ 2550154 h 254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</a:cxnLst>
            <a:rect l="l" t="t" r="r" b="b"/>
            <a:pathLst>
              <a:path w="2823151" h="2549768">
                <a:moveTo>
                  <a:pt x="44313" y="2550154"/>
                </a:moveTo>
                <a:cubicBezTo>
                  <a:pt x="8584" y="2524711"/>
                  <a:pt x="3982" y="2485463"/>
                  <a:pt x="734" y="2446485"/>
                </a:cubicBezTo>
                <a:cubicBezTo>
                  <a:pt x="-1973" y="2414546"/>
                  <a:pt x="3170" y="2382606"/>
                  <a:pt x="10208" y="2351478"/>
                </a:cubicBezTo>
                <a:cubicBezTo>
                  <a:pt x="11832" y="2343629"/>
                  <a:pt x="12644" y="2335508"/>
                  <a:pt x="13185" y="2327388"/>
                </a:cubicBezTo>
                <a:cubicBezTo>
                  <a:pt x="18599" y="2259178"/>
                  <a:pt x="1005" y="2201794"/>
                  <a:pt x="1817" y="2133313"/>
                </a:cubicBezTo>
                <a:cubicBezTo>
                  <a:pt x="2087" y="2108411"/>
                  <a:pt x="3711" y="2083238"/>
                  <a:pt x="14268" y="2059960"/>
                </a:cubicBezTo>
                <a:cubicBezTo>
                  <a:pt x="24283" y="2037494"/>
                  <a:pt x="57847" y="2028562"/>
                  <a:pt x="74899" y="2046426"/>
                </a:cubicBezTo>
                <a:cubicBezTo>
                  <a:pt x="81125" y="2052923"/>
                  <a:pt x="92764" y="2051569"/>
                  <a:pt x="101967" y="2051840"/>
                </a:cubicBezTo>
                <a:cubicBezTo>
                  <a:pt x="110087" y="2052110"/>
                  <a:pt x="117937" y="2055088"/>
                  <a:pt x="125245" y="2058336"/>
                </a:cubicBezTo>
                <a:cubicBezTo>
                  <a:pt x="150147" y="2069163"/>
                  <a:pt x="173967" y="2064020"/>
                  <a:pt x="195079" y="2050486"/>
                </a:cubicBezTo>
                <a:cubicBezTo>
                  <a:pt x="245966" y="2018547"/>
                  <a:pt x="288733" y="1977133"/>
                  <a:pt x="328523" y="1931930"/>
                </a:cubicBezTo>
                <a:cubicBezTo>
                  <a:pt x="352613" y="1904592"/>
                  <a:pt x="376974" y="1877524"/>
                  <a:pt x="403771" y="1852893"/>
                </a:cubicBezTo>
                <a:cubicBezTo>
                  <a:pt x="429485" y="1829074"/>
                  <a:pt x="451410" y="1802006"/>
                  <a:pt x="473064" y="1774668"/>
                </a:cubicBezTo>
                <a:cubicBezTo>
                  <a:pt x="499049" y="1741916"/>
                  <a:pt x="530447" y="1716202"/>
                  <a:pt x="568071" y="1697796"/>
                </a:cubicBezTo>
                <a:cubicBezTo>
                  <a:pt x="595680" y="1684262"/>
                  <a:pt x="622206" y="1668563"/>
                  <a:pt x="649003" y="1653405"/>
                </a:cubicBezTo>
                <a:cubicBezTo>
                  <a:pt x="667950" y="1642578"/>
                  <a:pt x="689334" y="1635811"/>
                  <a:pt x="708823" y="1625255"/>
                </a:cubicBezTo>
                <a:cubicBezTo>
                  <a:pt x="715319" y="1621736"/>
                  <a:pt x="722356" y="1618758"/>
                  <a:pt x="727499" y="1613886"/>
                </a:cubicBezTo>
                <a:cubicBezTo>
                  <a:pt x="750236" y="1593585"/>
                  <a:pt x="774326" y="1574909"/>
                  <a:pt x="795168" y="1552713"/>
                </a:cubicBezTo>
                <a:cubicBezTo>
                  <a:pt x="805454" y="1541886"/>
                  <a:pt x="811950" y="1528082"/>
                  <a:pt x="820341" y="1515631"/>
                </a:cubicBezTo>
                <a:cubicBezTo>
                  <a:pt x="836582" y="1491811"/>
                  <a:pt x="852552" y="1467450"/>
                  <a:pt x="867439" y="1442819"/>
                </a:cubicBezTo>
                <a:cubicBezTo>
                  <a:pt x="899649" y="1389496"/>
                  <a:pt x="935108" y="1338879"/>
                  <a:pt x="981393" y="1296383"/>
                </a:cubicBezTo>
                <a:cubicBezTo>
                  <a:pt x="993303" y="1285556"/>
                  <a:pt x="1004671" y="1273917"/>
                  <a:pt x="1016581" y="1263090"/>
                </a:cubicBezTo>
                <a:cubicBezTo>
                  <a:pt x="1029303" y="1251451"/>
                  <a:pt x="1035258" y="1235210"/>
                  <a:pt x="1046356" y="1222759"/>
                </a:cubicBezTo>
                <a:cubicBezTo>
                  <a:pt x="1063137" y="1203812"/>
                  <a:pt x="1060431" y="1179722"/>
                  <a:pt x="1065303" y="1157797"/>
                </a:cubicBezTo>
                <a:cubicBezTo>
                  <a:pt x="1075859" y="1109617"/>
                  <a:pt x="1086686" y="1061707"/>
                  <a:pt x="1114566" y="1020023"/>
                </a:cubicBezTo>
                <a:cubicBezTo>
                  <a:pt x="1129182" y="998098"/>
                  <a:pt x="1147588" y="979963"/>
                  <a:pt x="1167618" y="962910"/>
                </a:cubicBezTo>
                <a:cubicBezTo>
                  <a:pt x="1180611" y="951813"/>
                  <a:pt x="1196851" y="945858"/>
                  <a:pt x="1210385" y="936113"/>
                </a:cubicBezTo>
                <a:cubicBezTo>
                  <a:pt x="1228250" y="923392"/>
                  <a:pt x="1248280" y="914189"/>
                  <a:pt x="1265603" y="900925"/>
                </a:cubicBezTo>
                <a:cubicBezTo>
                  <a:pt x="1268581" y="898760"/>
                  <a:pt x="1271558" y="896865"/>
                  <a:pt x="1275348" y="896053"/>
                </a:cubicBezTo>
                <a:cubicBezTo>
                  <a:pt x="1294565" y="892805"/>
                  <a:pt x="1305934" y="878459"/>
                  <a:pt x="1319738" y="866279"/>
                </a:cubicBezTo>
                <a:cubicBezTo>
                  <a:pt x="1335708" y="851933"/>
                  <a:pt x="1346806" y="831632"/>
                  <a:pt x="1368189" y="823783"/>
                </a:cubicBezTo>
                <a:cubicBezTo>
                  <a:pt x="1382265" y="818640"/>
                  <a:pt x="1391197" y="808084"/>
                  <a:pt x="1397152" y="795362"/>
                </a:cubicBezTo>
                <a:cubicBezTo>
                  <a:pt x="1403648" y="781557"/>
                  <a:pt x="1412310" y="770189"/>
                  <a:pt x="1426926" y="764505"/>
                </a:cubicBezTo>
                <a:cubicBezTo>
                  <a:pt x="1432610" y="762339"/>
                  <a:pt x="1436400" y="757467"/>
                  <a:pt x="1438565" y="753136"/>
                </a:cubicBezTo>
                <a:cubicBezTo>
                  <a:pt x="1447497" y="735272"/>
                  <a:pt x="1462926" y="723091"/>
                  <a:pt x="1474294" y="707121"/>
                </a:cubicBezTo>
                <a:cubicBezTo>
                  <a:pt x="1485663" y="691422"/>
                  <a:pt x="1494324" y="673828"/>
                  <a:pt x="1506234" y="658400"/>
                </a:cubicBezTo>
                <a:cubicBezTo>
                  <a:pt x="1512189" y="650550"/>
                  <a:pt x="1517332" y="642159"/>
                  <a:pt x="1524369" y="635122"/>
                </a:cubicBezTo>
                <a:cubicBezTo>
                  <a:pt x="1566053" y="592084"/>
                  <a:pt x="1603136" y="544986"/>
                  <a:pt x="1642384" y="499784"/>
                </a:cubicBezTo>
                <a:cubicBezTo>
                  <a:pt x="1655377" y="484626"/>
                  <a:pt x="1669452" y="470551"/>
                  <a:pt x="1685151" y="458370"/>
                </a:cubicBezTo>
                <a:cubicBezTo>
                  <a:pt x="1710595" y="438340"/>
                  <a:pt x="1727647" y="411814"/>
                  <a:pt x="1744429" y="385017"/>
                </a:cubicBezTo>
                <a:cubicBezTo>
                  <a:pt x="1750655" y="374731"/>
                  <a:pt x="1748760" y="368506"/>
                  <a:pt x="1738745" y="361739"/>
                </a:cubicBezTo>
                <a:cubicBezTo>
                  <a:pt x="1703557" y="338731"/>
                  <a:pt x="1671076" y="312746"/>
                  <a:pt x="1641031" y="283513"/>
                </a:cubicBezTo>
                <a:cubicBezTo>
                  <a:pt x="1628850" y="271333"/>
                  <a:pt x="1615046" y="260777"/>
                  <a:pt x="1602595" y="248867"/>
                </a:cubicBezTo>
                <a:cubicBezTo>
                  <a:pt x="1597723" y="244265"/>
                  <a:pt x="1592580" y="242641"/>
                  <a:pt x="1585813" y="242912"/>
                </a:cubicBezTo>
                <a:cubicBezTo>
                  <a:pt x="1542234" y="244536"/>
                  <a:pt x="1498384" y="246701"/>
                  <a:pt x="1455076" y="238311"/>
                </a:cubicBezTo>
                <a:cubicBezTo>
                  <a:pt x="1424761" y="232356"/>
                  <a:pt x="1394716" y="224235"/>
                  <a:pt x="1364129" y="221258"/>
                </a:cubicBezTo>
                <a:cubicBezTo>
                  <a:pt x="1303769" y="215574"/>
                  <a:pt x="1243137" y="216656"/>
                  <a:pt x="1182776" y="226401"/>
                </a:cubicBezTo>
                <a:cubicBezTo>
                  <a:pt x="1167077" y="228837"/>
                  <a:pt x="1152190" y="230732"/>
                  <a:pt x="1140010" y="243724"/>
                </a:cubicBezTo>
                <a:cubicBezTo>
                  <a:pt x="1132972" y="251303"/>
                  <a:pt x="1119979" y="252386"/>
                  <a:pt x="1109694" y="255904"/>
                </a:cubicBezTo>
                <a:cubicBezTo>
                  <a:pt x="1080190" y="266461"/>
                  <a:pt x="1055559" y="283513"/>
                  <a:pt x="1039318" y="310852"/>
                </a:cubicBezTo>
                <a:cubicBezTo>
                  <a:pt x="1034716" y="318431"/>
                  <a:pt x="1036070" y="327904"/>
                  <a:pt x="1035258" y="336837"/>
                </a:cubicBezTo>
                <a:cubicBezTo>
                  <a:pt x="1034716" y="341167"/>
                  <a:pt x="1038777" y="348476"/>
                  <a:pt x="1030115" y="348746"/>
                </a:cubicBezTo>
                <a:cubicBezTo>
                  <a:pt x="1021724" y="349017"/>
                  <a:pt x="1010356" y="353077"/>
                  <a:pt x="1007378" y="341438"/>
                </a:cubicBezTo>
                <a:cubicBezTo>
                  <a:pt x="1001423" y="317348"/>
                  <a:pt x="993574" y="292716"/>
                  <a:pt x="1014686" y="271062"/>
                </a:cubicBezTo>
                <a:cubicBezTo>
                  <a:pt x="1020100" y="265378"/>
                  <a:pt x="1021453" y="257258"/>
                  <a:pt x="1023348" y="249950"/>
                </a:cubicBezTo>
                <a:cubicBezTo>
                  <a:pt x="1024972" y="244536"/>
                  <a:pt x="1020912" y="242912"/>
                  <a:pt x="1017393" y="241017"/>
                </a:cubicBezTo>
                <a:cubicBezTo>
                  <a:pt x="998987" y="231002"/>
                  <a:pt x="979228" y="231544"/>
                  <a:pt x="960551" y="236957"/>
                </a:cubicBezTo>
                <a:cubicBezTo>
                  <a:pt x="928882" y="246160"/>
                  <a:pt x="896942" y="246701"/>
                  <a:pt x="864461" y="246431"/>
                </a:cubicBezTo>
                <a:cubicBezTo>
                  <a:pt x="854988" y="246431"/>
                  <a:pt x="850386" y="241288"/>
                  <a:pt x="850115" y="232085"/>
                </a:cubicBezTo>
                <a:cubicBezTo>
                  <a:pt x="849845" y="222882"/>
                  <a:pt x="849845" y="213408"/>
                  <a:pt x="862296" y="212326"/>
                </a:cubicBezTo>
                <a:cubicBezTo>
                  <a:pt x="891800" y="209619"/>
                  <a:pt x="919679" y="200416"/>
                  <a:pt x="948371" y="194461"/>
                </a:cubicBezTo>
                <a:cubicBezTo>
                  <a:pt x="954326" y="193378"/>
                  <a:pt x="960822" y="191754"/>
                  <a:pt x="962987" y="184446"/>
                </a:cubicBezTo>
                <a:cubicBezTo>
                  <a:pt x="960551" y="181198"/>
                  <a:pt x="956762" y="182551"/>
                  <a:pt x="953784" y="182551"/>
                </a:cubicBezTo>
                <a:cubicBezTo>
                  <a:pt x="920221" y="182822"/>
                  <a:pt x="886927" y="180115"/>
                  <a:pt x="853634" y="176867"/>
                </a:cubicBezTo>
                <a:cubicBezTo>
                  <a:pt x="837123" y="175243"/>
                  <a:pt x="828461" y="158190"/>
                  <a:pt x="836852" y="144115"/>
                </a:cubicBezTo>
                <a:cubicBezTo>
                  <a:pt x="840642" y="137890"/>
                  <a:pt x="847138" y="138702"/>
                  <a:pt x="852822" y="138702"/>
                </a:cubicBezTo>
                <a:cubicBezTo>
                  <a:pt x="888010" y="138972"/>
                  <a:pt x="923469" y="138972"/>
                  <a:pt x="958657" y="141409"/>
                </a:cubicBezTo>
                <a:cubicBezTo>
                  <a:pt x="962446" y="141679"/>
                  <a:pt x="966777" y="143574"/>
                  <a:pt x="970566" y="137890"/>
                </a:cubicBezTo>
                <a:cubicBezTo>
                  <a:pt x="959739" y="133288"/>
                  <a:pt x="948641" y="132206"/>
                  <a:pt x="938356" y="128416"/>
                </a:cubicBezTo>
                <a:cubicBezTo>
                  <a:pt x="918867" y="121108"/>
                  <a:pt x="898025" y="117318"/>
                  <a:pt x="879078" y="108386"/>
                </a:cubicBezTo>
                <a:cubicBezTo>
                  <a:pt x="867168" y="102702"/>
                  <a:pt x="864461" y="94852"/>
                  <a:pt x="869604" y="82130"/>
                </a:cubicBezTo>
                <a:cubicBezTo>
                  <a:pt x="873935" y="71303"/>
                  <a:pt x="880702" y="67514"/>
                  <a:pt x="892612" y="72927"/>
                </a:cubicBezTo>
                <a:cubicBezTo>
                  <a:pt x="922657" y="86732"/>
                  <a:pt x="956762" y="86191"/>
                  <a:pt x="986536" y="100536"/>
                </a:cubicBezTo>
                <a:cubicBezTo>
                  <a:pt x="991408" y="102973"/>
                  <a:pt x="993032" y="99454"/>
                  <a:pt x="995468" y="96747"/>
                </a:cubicBezTo>
                <a:cubicBezTo>
                  <a:pt x="998446" y="93499"/>
                  <a:pt x="998175" y="90792"/>
                  <a:pt x="995468" y="87003"/>
                </a:cubicBezTo>
                <a:cubicBezTo>
                  <a:pt x="983829" y="71303"/>
                  <a:pt x="970837" y="56958"/>
                  <a:pt x="957574" y="43153"/>
                </a:cubicBezTo>
                <a:cubicBezTo>
                  <a:pt x="952972" y="38281"/>
                  <a:pt x="947829" y="34221"/>
                  <a:pt x="943228" y="29619"/>
                </a:cubicBezTo>
                <a:cubicBezTo>
                  <a:pt x="936190" y="22852"/>
                  <a:pt x="935108" y="14191"/>
                  <a:pt x="940251" y="6612"/>
                </a:cubicBezTo>
                <a:cubicBezTo>
                  <a:pt x="945935" y="-1508"/>
                  <a:pt x="954867" y="-1238"/>
                  <a:pt x="962987" y="2552"/>
                </a:cubicBezTo>
                <a:cubicBezTo>
                  <a:pt x="967589" y="4717"/>
                  <a:pt x="971649" y="8236"/>
                  <a:pt x="975438" y="11484"/>
                </a:cubicBezTo>
                <a:cubicBezTo>
                  <a:pt x="982476" y="17439"/>
                  <a:pt x="988972" y="23935"/>
                  <a:pt x="995739" y="29890"/>
                </a:cubicBezTo>
                <a:cubicBezTo>
                  <a:pt x="1040942" y="70221"/>
                  <a:pt x="1040942" y="69950"/>
                  <a:pt x="1100491" y="81318"/>
                </a:cubicBezTo>
                <a:cubicBezTo>
                  <a:pt x="1121062" y="85108"/>
                  <a:pt x="1141092" y="91063"/>
                  <a:pt x="1159498" y="101890"/>
                </a:cubicBezTo>
                <a:cubicBezTo>
                  <a:pt x="1175468" y="111363"/>
                  <a:pt x="1193603" y="109469"/>
                  <a:pt x="1211197" y="106762"/>
                </a:cubicBezTo>
                <a:cubicBezTo>
                  <a:pt x="1273723" y="97559"/>
                  <a:pt x="1336250" y="88356"/>
                  <a:pt x="1399047" y="83484"/>
                </a:cubicBezTo>
                <a:cubicBezTo>
                  <a:pt x="1459949" y="78882"/>
                  <a:pt x="1521121" y="82401"/>
                  <a:pt x="1581753" y="88897"/>
                </a:cubicBezTo>
                <a:cubicBezTo>
                  <a:pt x="1588790" y="89709"/>
                  <a:pt x="1595557" y="90521"/>
                  <a:pt x="1602595" y="90521"/>
                </a:cubicBezTo>
                <a:cubicBezTo>
                  <a:pt x="1617753" y="90251"/>
                  <a:pt x="1631287" y="94311"/>
                  <a:pt x="1643467" y="104055"/>
                </a:cubicBezTo>
                <a:cubicBezTo>
                  <a:pt x="1666204" y="122461"/>
                  <a:pt x="1694354" y="131393"/>
                  <a:pt x="1720610" y="143033"/>
                </a:cubicBezTo>
                <a:cubicBezTo>
                  <a:pt x="1741993" y="152506"/>
                  <a:pt x="1762835" y="163604"/>
                  <a:pt x="1783948" y="173890"/>
                </a:cubicBezTo>
                <a:cubicBezTo>
                  <a:pt x="1787737" y="175784"/>
                  <a:pt x="1791797" y="178220"/>
                  <a:pt x="1796128" y="179032"/>
                </a:cubicBezTo>
                <a:cubicBezTo>
                  <a:pt x="1830775" y="186611"/>
                  <a:pt x="1861632" y="202852"/>
                  <a:pt x="1891135" y="221258"/>
                </a:cubicBezTo>
                <a:cubicBezTo>
                  <a:pt x="1918203" y="238040"/>
                  <a:pt x="1948248" y="248055"/>
                  <a:pt x="1976940" y="261047"/>
                </a:cubicBezTo>
                <a:cubicBezTo>
                  <a:pt x="2003737" y="273228"/>
                  <a:pt x="2027015" y="290280"/>
                  <a:pt x="2044338" y="314370"/>
                </a:cubicBezTo>
                <a:cubicBezTo>
                  <a:pt x="2048398" y="320055"/>
                  <a:pt x="2053000" y="325198"/>
                  <a:pt x="2058955" y="328987"/>
                </a:cubicBezTo>
                <a:cubicBezTo>
                  <a:pt x="2065992" y="333859"/>
                  <a:pt x="2077902" y="329799"/>
                  <a:pt x="2077631" y="321408"/>
                </a:cubicBezTo>
                <a:cubicBezTo>
                  <a:pt x="2077090" y="297859"/>
                  <a:pt x="2089270" y="281889"/>
                  <a:pt x="2105782" y="267002"/>
                </a:cubicBezTo>
                <a:cubicBezTo>
                  <a:pt x="2116067" y="257799"/>
                  <a:pt x="2124458" y="246972"/>
                  <a:pt x="2135556" y="238311"/>
                </a:cubicBezTo>
                <a:cubicBezTo>
                  <a:pt x="2151526" y="226130"/>
                  <a:pt x="2169390" y="219634"/>
                  <a:pt x="2188067" y="213679"/>
                </a:cubicBezTo>
                <a:cubicBezTo>
                  <a:pt x="2233541" y="198521"/>
                  <a:pt x="2279826" y="200687"/>
                  <a:pt x="2326112" y="207724"/>
                </a:cubicBezTo>
                <a:cubicBezTo>
                  <a:pt x="2340187" y="209890"/>
                  <a:pt x="2353180" y="215574"/>
                  <a:pt x="2362382" y="229649"/>
                </a:cubicBezTo>
                <a:cubicBezTo>
                  <a:pt x="2367525" y="237769"/>
                  <a:pt x="2378352" y="244536"/>
                  <a:pt x="2390533" y="244536"/>
                </a:cubicBezTo>
                <a:cubicBezTo>
                  <a:pt x="2398924" y="244536"/>
                  <a:pt x="2406773" y="245348"/>
                  <a:pt x="2411916" y="253198"/>
                </a:cubicBezTo>
                <a:cubicBezTo>
                  <a:pt x="2413811" y="255904"/>
                  <a:pt x="2417330" y="257799"/>
                  <a:pt x="2420578" y="257529"/>
                </a:cubicBezTo>
                <a:cubicBezTo>
                  <a:pt x="2437089" y="256446"/>
                  <a:pt x="2441149" y="269168"/>
                  <a:pt x="2445751" y="280536"/>
                </a:cubicBezTo>
                <a:cubicBezTo>
                  <a:pt x="2448728" y="287574"/>
                  <a:pt x="2452518" y="292175"/>
                  <a:pt x="2459284" y="295423"/>
                </a:cubicBezTo>
                <a:cubicBezTo>
                  <a:pt x="2496096" y="313829"/>
                  <a:pt x="2517751" y="351453"/>
                  <a:pt x="2512608" y="393949"/>
                </a:cubicBezTo>
                <a:cubicBezTo>
                  <a:pt x="2512066" y="397468"/>
                  <a:pt x="2512878" y="400445"/>
                  <a:pt x="2513420" y="403694"/>
                </a:cubicBezTo>
                <a:cubicBezTo>
                  <a:pt x="2516939" y="419393"/>
                  <a:pt x="2510442" y="432927"/>
                  <a:pt x="2502322" y="445107"/>
                </a:cubicBezTo>
                <a:cubicBezTo>
                  <a:pt x="2497720" y="452145"/>
                  <a:pt x="2487976" y="452686"/>
                  <a:pt x="2479856" y="450250"/>
                </a:cubicBezTo>
                <a:cubicBezTo>
                  <a:pt x="2466864" y="446460"/>
                  <a:pt x="2453600" y="447272"/>
                  <a:pt x="2440608" y="445107"/>
                </a:cubicBezTo>
                <a:cubicBezTo>
                  <a:pt x="2435736" y="444295"/>
                  <a:pt x="2434112" y="446460"/>
                  <a:pt x="2433029" y="450520"/>
                </a:cubicBezTo>
                <a:cubicBezTo>
                  <a:pt x="2429781" y="463513"/>
                  <a:pt x="2422473" y="475423"/>
                  <a:pt x="2421931" y="489227"/>
                </a:cubicBezTo>
                <a:cubicBezTo>
                  <a:pt x="2421661" y="496535"/>
                  <a:pt x="2415435" y="499513"/>
                  <a:pt x="2408939" y="500866"/>
                </a:cubicBezTo>
                <a:cubicBezTo>
                  <a:pt x="2400277" y="502761"/>
                  <a:pt x="2397300" y="507904"/>
                  <a:pt x="2397570" y="516836"/>
                </a:cubicBezTo>
                <a:cubicBezTo>
                  <a:pt x="2398112" y="539032"/>
                  <a:pt x="2392157" y="560415"/>
                  <a:pt x="2387826" y="582069"/>
                </a:cubicBezTo>
                <a:cubicBezTo>
                  <a:pt x="2386202" y="589919"/>
                  <a:pt x="2381871" y="593437"/>
                  <a:pt x="2374021" y="593167"/>
                </a:cubicBezTo>
                <a:cubicBezTo>
                  <a:pt x="2370774" y="593167"/>
                  <a:pt x="2367255" y="593437"/>
                  <a:pt x="2364277" y="592625"/>
                </a:cubicBezTo>
                <a:cubicBezTo>
                  <a:pt x="2352909" y="589107"/>
                  <a:pt x="2345059" y="591813"/>
                  <a:pt x="2341811" y="603723"/>
                </a:cubicBezTo>
                <a:cubicBezTo>
                  <a:pt x="2341811" y="603994"/>
                  <a:pt x="2341540" y="604535"/>
                  <a:pt x="2341270" y="604535"/>
                </a:cubicBezTo>
                <a:cubicBezTo>
                  <a:pt x="2326653" y="612655"/>
                  <a:pt x="2318533" y="630791"/>
                  <a:pt x="2299315" y="631873"/>
                </a:cubicBezTo>
                <a:cubicBezTo>
                  <a:pt x="2294984" y="632144"/>
                  <a:pt x="2291736" y="634580"/>
                  <a:pt x="2289300" y="638099"/>
                </a:cubicBezTo>
                <a:cubicBezTo>
                  <a:pt x="2286864" y="641618"/>
                  <a:pt x="2287135" y="644595"/>
                  <a:pt x="2291736" y="645678"/>
                </a:cubicBezTo>
                <a:cubicBezTo>
                  <a:pt x="2302563" y="647843"/>
                  <a:pt x="2311766" y="651903"/>
                  <a:pt x="2317992" y="661648"/>
                </a:cubicBezTo>
                <a:cubicBezTo>
                  <a:pt x="2318804" y="663001"/>
                  <a:pt x="2322052" y="663272"/>
                  <a:pt x="2323946" y="664084"/>
                </a:cubicBezTo>
                <a:cubicBezTo>
                  <a:pt x="2352367" y="676264"/>
                  <a:pt x="2380247" y="688986"/>
                  <a:pt x="2402713" y="711452"/>
                </a:cubicBezTo>
                <a:cubicBezTo>
                  <a:pt x="2411646" y="720385"/>
                  <a:pt x="2423285" y="726881"/>
                  <a:pt x="2434382" y="733106"/>
                </a:cubicBezTo>
                <a:cubicBezTo>
                  <a:pt x="2443856" y="738520"/>
                  <a:pt x="2453600" y="735813"/>
                  <a:pt x="2462803" y="730670"/>
                </a:cubicBezTo>
                <a:cubicBezTo>
                  <a:pt x="2469570" y="726881"/>
                  <a:pt x="2475254" y="721467"/>
                  <a:pt x="2480127" y="715512"/>
                </a:cubicBezTo>
                <a:cubicBezTo>
                  <a:pt x="2506924" y="683573"/>
                  <a:pt x="2539134" y="655693"/>
                  <a:pt x="2562141" y="620505"/>
                </a:cubicBezTo>
                <a:cubicBezTo>
                  <a:pt x="2592186" y="574761"/>
                  <a:pt x="2618171" y="526580"/>
                  <a:pt x="2633870" y="473799"/>
                </a:cubicBezTo>
                <a:cubicBezTo>
                  <a:pt x="2637119" y="463242"/>
                  <a:pt x="2637119" y="452145"/>
                  <a:pt x="2630893" y="441859"/>
                </a:cubicBezTo>
                <a:cubicBezTo>
                  <a:pt x="2627645" y="436716"/>
                  <a:pt x="2624938" y="430490"/>
                  <a:pt x="2624126" y="424536"/>
                </a:cubicBezTo>
                <a:cubicBezTo>
                  <a:pt x="2621961" y="406942"/>
                  <a:pt x="2614111" y="391513"/>
                  <a:pt x="2606262" y="376355"/>
                </a:cubicBezTo>
                <a:cubicBezTo>
                  <a:pt x="2595705" y="355513"/>
                  <a:pt x="2579194" y="339002"/>
                  <a:pt x="2556728" y="330070"/>
                </a:cubicBezTo>
                <a:cubicBezTo>
                  <a:pt x="2550232" y="327634"/>
                  <a:pt x="2545360" y="324927"/>
                  <a:pt x="2546442" y="317077"/>
                </a:cubicBezTo>
                <a:cubicBezTo>
                  <a:pt x="2547525" y="308957"/>
                  <a:pt x="2553750" y="308686"/>
                  <a:pt x="2559705" y="308416"/>
                </a:cubicBezTo>
                <a:cubicBezTo>
                  <a:pt x="2570803" y="307874"/>
                  <a:pt x="2581901" y="307333"/>
                  <a:pt x="2592728" y="309769"/>
                </a:cubicBezTo>
                <a:cubicBezTo>
                  <a:pt x="2603826" y="312205"/>
                  <a:pt x="2613029" y="317077"/>
                  <a:pt x="2619795" y="326822"/>
                </a:cubicBezTo>
                <a:cubicBezTo>
                  <a:pt x="2634953" y="348476"/>
                  <a:pt x="2647404" y="347664"/>
                  <a:pt x="2658502" y="324386"/>
                </a:cubicBezTo>
                <a:cubicBezTo>
                  <a:pt x="2666893" y="307333"/>
                  <a:pt x="2673389" y="289468"/>
                  <a:pt x="2674201" y="269709"/>
                </a:cubicBezTo>
                <a:cubicBezTo>
                  <a:pt x="2675284" y="249950"/>
                  <a:pt x="2682051" y="231002"/>
                  <a:pt x="2688006" y="212055"/>
                </a:cubicBezTo>
                <a:cubicBezTo>
                  <a:pt x="2691254" y="202311"/>
                  <a:pt x="2700998" y="198792"/>
                  <a:pt x="2711555" y="201769"/>
                </a:cubicBezTo>
                <a:cubicBezTo>
                  <a:pt x="2721299" y="204476"/>
                  <a:pt x="2720758" y="212596"/>
                  <a:pt x="2719675" y="219634"/>
                </a:cubicBezTo>
                <a:cubicBezTo>
                  <a:pt x="2718051" y="231002"/>
                  <a:pt x="2715073" y="242371"/>
                  <a:pt x="2712096" y="257258"/>
                </a:cubicBezTo>
                <a:cubicBezTo>
                  <a:pt x="2719133" y="247514"/>
                  <a:pt x="2721840" y="239123"/>
                  <a:pt x="2724006" y="230732"/>
                </a:cubicBezTo>
                <a:cubicBezTo>
                  <a:pt x="2726442" y="220446"/>
                  <a:pt x="2729419" y="210160"/>
                  <a:pt x="2734833" y="200687"/>
                </a:cubicBezTo>
                <a:cubicBezTo>
                  <a:pt x="2739705" y="192025"/>
                  <a:pt x="2747825" y="189318"/>
                  <a:pt x="2757299" y="193378"/>
                </a:cubicBezTo>
                <a:cubicBezTo>
                  <a:pt x="2765961" y="196897"/>
                  <a:pt x="2768667" y="203393"/>
                  <a:pt x="2765419" y="212055"/>
                </a:cubicBezTo>
                <a:cubicBezTo>
                  <a:pt x="2763524" y="216927"/>
                  <a:pt x="2764607" y="218551"/>
                  <a:pt x="2769479" y="219363"/>
                </a:cubicBezTo>
                <a:cubicBezTo>
                  <a:pt x="2780306" y="220987"/>
                  <a:pt x="2783825" y="228296"/>
                  <a:pt x="2782742" y="238581"/>
                </a:cubicBezTo>
                <a:cubicBezTo>
                  <a:pt x="2779765" y="266190"/>
                  <a:pt x="2778682" y="294340"/>
                  <a:pt x="2770291" y="321137"/>
                </a:cubicBezTo>
                <a:cubicBezTo>
                  <a:pt x="2768667" y="326280"/>
                  <a:pt x="2766773" y="331694"/>
                  <a:pt x="2773269" y="337378"/>
                </a:cubicBezTo>
                <a:cubicBezTo>
                  <a:pt x="2776788" y="320055"/>
                  <a:pt x="2789239" y="307333"/>
                  <a:pt x="2792216" y="290551"/>
                </a:cubicBezTo>
                <a:cubicBezTo>
                  <a:pt x="2793299" y="284867"/>
                  <a:pt x="2795464" y="279183"/>
                  <a:pt x="2798442" y="274310"/>
                </a:cubicBezTo>
                <a:cubicBezTo>
                  <a:pt x="2803585" y="265649"/>
                  <a:pt x="2813870" y="266190"/>
                  <a:pt x="2823885" y="275122"/>
                </a:cubicBezTo>
                <a:cubicBezTo>
                  <a:pt x="2823885" y="282431"/>
                  <a:pt x="2823885" y="289739"/>
                  <a:pt x="2823885" y="297047"/>
                </a:cubicBezTo>
                <a:cubicBezTo>
                  <a:pt x="2815765" y="318431"/>
                  <a:pt x="2807645" y="340085"/>
                  <a:pt x="2799253" y="361468"/>
                </a:cubicBezTo>
                <a:cubicBezTo>
                  <a:pt x="2797359" y="366611"/>
                  <a:pt x="2798712" y="371754"/>
                  <a:pt x="2798171" y="376897"/>
                </a:cubicBezTo>
                <a:cubicBezTo>
                  <a:pt x="2796276" y="398280"/>
                  <a:pt x="2788156" y="418039"/>
                  <a:pt x="2780848" y="438069"/>
                </a:cubicBezTo>
                <a:cubicBezTo>
                  <a:pt x="2772998" y="459453"/>
                  <a:pt x="2759464" y="477047"/>
                  <a:pt x="2745660" y="494641"/>
                </a:cubicBezTo>
                <a:cubicBezTo>
                  <a:pt x="2725088" y="520626"/>
                  <a:pt x="2716156" y="552295"/>
                  <a:pt x="2707224" y="583964"/>
                </a:cubicBezTo>
                <a:cubicBezTo>
                  <a:pt x="2698292" y="614821"/>
                  <a:pt x="2686923" y="645137"/>
                  <a:pt x="2675555" y="675182"/>
                </a:cubicBezTo>
                <a:cubicBezTo>
                  <a:pt x="2660126" y="715242"/>
                  <a:pt x="2639013" y="752054"/>
                  <a:pt x="2616277" y="788054"/>
                </a:cubicBezTo>
                <a:cubicBezTo>
                  <a:pt x="2600307" y="813226"/>
                  <a:pt x="2584878" y="839211"/>
                  <a:pt x="2565389" y="862219"/>
                </a:cubicBezTo>
                <a:cubicBezTo>
                  <a:pt x="2557540" y="871422"/>
                  <a:pt x="2550502" y="881437"/>
                  <a:pt x="2543735" y="891452"/>
                </a:cubicBezTo>
                <a:cubicBezTo>
                  <a:pt x="2531284" y="910128"/>
                  <a:pt x="2516939" y="916895"/>
                  <a:pt x="2494743" y="911752"/>
                </a:cubicBezTo>
                <a:cubicBezTo>
                  <a:pt x="2477149" y="907692"/>
                  <a:pt x="2459555" y="903362"/>
                  <a:pt x="2442773" y="897136"/>
                </a:cubicBezTo>
                <a:cubicBezTo>
                  <a:pt x="2396488" y="880625"/>
                  <a:pt x="2348849" y="867903"/>
                  <a:pt x="2302563" y="851392"/>
                </a:cubicBezTo>
                <a:cubicBezTo>
                  <a:pt x="2264668" y="837858"/>
                  <a:pt x="2227315" y="821888"/>
                  <a:pt x="2193481" y="799693"/>
                </a:cubicBezTo>
                <a:cubicBezTo>
                  <a:pt x="2189691" y="797256"/>
                  <a:pt x="2185360" y="795903"/>
                  <a:pt x="2180759" y="797527"/>
                </a:cubicBezTo>
                <a:cubicBezTo>
                  <a:pt x="2171014" y="801046"/>
                  <a:pt x="2164789" y="796444"/>
                  <a:pt x="2158834" y="789678"/>
                </a:cubicBezTo>
                <a:cubicBezTo>
                  <a:pt x="2145030" y="774520"/>
                  <a:pt x="2131225" y="759091"/>
                  <a:pt x="2109571" y="754490"/>
                </a:cubicBezTo>
                <a:cubicBezTo>
                  <a:pt x="2100368" y="752595"/>
                  <a:pt x="2093331" y="753407"/>
                  <a:pt x="2085481" y="760174"/>
                </a:cubicBezTo>
                <a:cubicBezTo>
                  <a:pt x="2060579" y="781828"/>
                  <a:pt x="2035406" y="803753"/>
                  <a:pt x="2005631" y="818099"/>
                </a:cubicBezTo>
                <a:cubicBezTo>
                  <a:pt x="1980188" y="830550"/>
                  <a:pt x="1953120" y="838941"/>
                  <a:pt x="1927406" y="850850"/>
                </a:cubicBezTo>
                <a:cubicBezTo>
                  <a:pt x="1896008" y="865737"/>
                  <a:pt x="1865421" y="882519"/>
                  <a:pt x="1841331" y="908775"/>
                </a:cubicBezTo>
                <a:cubicBezTo>
                  <a:pt x="1829692" y="921497"/>
                  <a:pt x="1814805" y="929888"/>
                  <a:pt x="1799376" y="936925"/>
                </a:cubicBezTo>
                <a:cubicBezTo>
                  <a:pt x="1772579" y="949376"/>
                  <a:pt x="1748219" y="965346"/>
                  <a:pt x="1723858" y="981858"/>
                </a:cubicBezTo>
                <a:cubicBezTo>
                  <a:pt x="1697602" y="999722"/>
                  <a:pt x="1672159" y="1019211"/>
                  <a:pt x="1646444" y="1037887"/>
                </a:cubicBezTo>
                <a:cubicBezTo>
                  <a:pt x="1643738" y="1039782"/>
                  <a:pt x="1639948" y="1041677"/>
                  <a:pt x="1640219" y="1044925"/>
                </a:cubicBezTo>
                <a:cubicBezTo>
                  <a:pt x="1640760" y="1049256"/>
                  <a:pt x="1645632" y="1047090"/>
                  <a:pt x="1648339" y="1048444"/>
                </a:cubicBezTo>
                <a:cubicBezTo>
                  <a:pt x="1680279" y="1061707"/>
                  <a:pt x="1714925" y="1068203"/>
                  <a:pt x="1745512" y="1085256"/>
                </a:cubicBezTo>
                <a:cubicBezTo>
                  <a:pt x="1749031" y="1087151"/>
                  <a:pt x="1753091" y="1088233"/>
                  <a:pt x="1756339" y="1090669"/>
                </a:cubicBezTo>
                <a:cubicBezTo>
                  <a:pt x="1785572" y="1113677"/>
                  <a:pt x="1819406" y="1127752"/>
                  <a:pt x="1852429" y="1143722"/>
                </a:cubicBezTo>
                <a:cubicBezTo>
                  <a:pt x="1890324" y="1161857"/>
                  <a:pt x="1927135" y="1182699"/>
                  <a:pt x="1962865" y="1205165"/>
                </a:cubicBezTo>
                <a:cubicBezTo>
                  <a:pt x="2007255" y="1233316"/>
                  <a:pt x="2052188" y="1260383"/>
                  <a:pt x="2099827" y="1282849"/>
                </a:cubicBezTo>
                <a:cubicBezTo>
                  <a:pt x="2117150" y="1290970"/>
                  <a:pt x="2132308" y="1302609"/>
                  <a:pt x="2145571" y="1316413"/>
                </a:cubicBezTo>
                <a:cubicBezTo>
                  <a:pt x="2153691" y="1325075"/>
                  <a:pt x="2156939" y="1335631"/>
                  <a:pt x="2157751" y="1347541"/>
                </a:cubicBezTo>
                <a:cubicBezTo>
                  <a:pt x="2160458" y="1380293"/>
                  <a:pt x="2149902" y="1407360"/>
                  <a:pt x="2130954" y="1434428"/>
                </a:cubicBezTo>
                <a:cubicBezTo>
                  <a:pt x="2102533" y="1475300"/>
                  <a:pt x="2066263" y="1508593"/>
                  <a:pt x="2034052" y="1545405"/>
                </a:cubicBezTo>
                <a:cubicBezTo>
                  <a:pt x="1991015" y="1594397"/>
                  <a:pt x="1945541" y="1640683"/>
                  <a:pt x="1898985" y="1686157"/>
                </a:cubicBezTo>
                <a:cubicBezTo>
                  <a:pt x="1874624" y="1709976"/>
                  <a:pt x="1847557" y="1731089"/>
                  <a:pt x="1822654" y="1754367"/>
                </a:cubicBezTo>
                <a:cubicBezTo>
                  <a:pt x="1793421" y="1781976"/>
                  <a:pt x="1766083" y="1811480"/>
                  <a:pt x="1742264" y="1844231"/>
                </a:cubicBezTo>
                <a:cubicBezTo>
                  <a:pt x="1720880" y="1873194"/>
                  <a:pt x="1707076" y="1905945"/>
                  <a:pt x="1693813" y="1938968"/>
                </a:cubicBezTo>
                <a:cubicBezTo>
                  <a:pt x="1688670" y="1951960"/>
                  <a:pt x="1698956" y="1961705"/>
                  <a:pt x="1701933" y="1973073"/>
                </a:cubicBezTo>
                <a:cubicBezTo>
                  <a:pt x="1703557" y="1979028"/>
                  <a:pt x="1704640" y="1984441"/>
                  <a:pt x="1698685" y="1987419"/>
                </a:cubicBezTo>
                <a:cubicBezTo>
                  <a:pt x="1691647" y="1990667"/>
                  <a:pt x="1694625" y="1993915"/>
                  <a:pt x="1697602" y="1997434"/>
                </a:cubicBezTo>
                <a:cubicBezTo>
                  <a:pt x="1714113" y="2017464"/>
                  <a:pt x="1732249" y="2035599"/>
                  <a:pt x="1748489" y="2055629"/>
                </a:cubicBezTo>
                <a:cubicBezTo>
                  <a:pt x="1760128" y="2069975"/>
                  <a:pt x="1773121" y="2078095"/>
                  <a:pt x="1790444" y="2082697"/>
                </a:cubicBezTo>
                <a:cubicBezTo>
                  <a:pt x="1798023" y="2084592"/>
                  <a:pt x="1800459" y="2094336"/>
                  <a:pt x="1806143" y="2100020"/>
                </a:cubicBezTo>
                <a:cubicBezTo>
                  <a:pt x="1810203" y="2104080"/>
                  <a:pt x="1813722" y="2105975"/>
                  <a:pt x="1818865" y="2107058"/>
                </a:cubicBezTo>
                <a:cubicBezTo>
                  <a:pt x="1838354" y="2110577"/>
                  <a:pt x="1857842" y="2114366"/>
                  <a:pt x="1877331" y="2117885"/>
                </a:cubicBezTo>
                <a:cubicBezTo>
                  <a:pt x="1896008" y="2121404"/>
                  <a:pt x="1909000" y="2136832"/>
                  <a:pt x="1909541" y="2160652"/>
                </a:cubicBezTo>
                <a:cubicBezTo>
                  <a:pt x="1910083" y="2177704"/>
                  <a:pt x="1901692" y="2190155"/>
                  <a:pt x="1883015" y="2198005"/>
                </a:cubicBezTo>
                <a:cubicBezTo>
                  <a:pt x="1862444" y="2206667"/>
                  <a:pt x="1840519" y="2209644"/>
                  <a:pt x="1818594" y="2210997"/>
                </a:cubicBezTo>
                <a:cubicBezTo>
                  <a:pt x="1797752" y="2212351"/>
                  <a:pt x="1776640" y="2211539"/>
                  <a:pt x="1755797" y="2209373"/>
                </a:cubicBezTo>
                <a:cubicBezTo>
                  <a:pt x="1731166" y="2206937"/>
                  <a:pt x="1707617" y="2200441"/>
                  <a:pt x="1685422" y="2189614"/>
                </a:cubicBezTo>
                <a:cubicBezTo>
                  <a:pt x="1640219" y="2167419"/>
                  <a:pt x="1594204" y="2147388"/>
                  <a:pt x="1546294" y="2131960"/>
                </a:cubicBezTo>
                <a:cubicBezTo>
                  <a:pt x="1521121" y="2123840"/>
                  <a:pt x="1495136" y="2117614"/>
                  <a:pt x="1471588" y="2105975"/>
                </a:cubicBezTo>
                <a:cubicBezTo>
                  <a:pt x="1451287" y="2096231"/>
                  <a:pt x="1428550" y="2090546"/>
                  <a:pt x="1412310" y="2073223"/>
                </a:cubicBezTo>
                <a:cubicBezTo>
                  <a:pt x="1406625" y="2066998"/>
                  <a:pt x="1400670" y="2060772"/>
                  <a:pt x="1397964" y="2052652"/>
                </a:cubicBezTo>
                <a:cubicBezTo>
                  <a:pt x="1394986" y="2043990"/>
                  <a:pt x="1396610" y="2036682"/>
                  <a:pt x="1405813" y="2032622"/>
                </a:cubicBezTo>
                <a:cubicBezTo>
                  <a:pt x="1422866" y="2025043"/>
                  <a:pt x="1430986" y="2009344"/>
                  <a:pt x="1437482" y="1993644"/>
                </a:cubicBezTo>
                <a:cubicBezTo>
                  <a:pt x="1443708" y="1978757"/>
                  <a:pt x="1449122" y="1963600"/>
                  <a:pt x="1459407" y="1950878"/>
                </a:cubicBezTo>
                <a:cubicBezTo>
                  <a:pt x="1468340" y="1939780"/>
                  <a:pt x="1474565" y="1926517"/>
                  <a:pt x="1481061" y="1913795"/>
                </a:cubicBezTo>
                <a:cubicBezTo>
                  <a:pt x="1485663" y="1904592"/>
                  <a:pt x="1492700" y="1901073"/>
                  <a:pt x="1501633" y="1904863"/>
                </a:cubicBezTo>
                <a:cubicBezTo>
                  <a:pt x="1507588" y="1907299"/>
                  <a:pt x="1510565" y="1904863"/>
                  <a:pt x="1514084" y="1901344"/>
                </a:cubicBezTo>
                <a:cubicBezTo>
                  <a:pt x="1521121" y="1894306"/>
                  <a:pt x="1527076" y="1886998"/>
                  <a:pt x="1532219" y="1878066"/>
                </a:cubicBezTo>
                <a:cubicBezTo>
                  <a:pt x="1539527" y="1864803"/>
                  <a:pt x="1551437" y="1853976"/>
                  <a:pt x="1558475" y="1840171"/>
                </a:cubicBezTo>
                <a:cubicBezTo>
                  <a:pt x="1571467" y="1814728"/>
                  <a:pt x="1595016" y="1797946"/>
                  <a:pt x="1610174" y="1774126"/>
                </a:cubicBezTo>
                <a:cubicBezTo>
                  <a:pt x="1629392" y="1743811"/>
                  <a:pt x="1649422" y="1714036"/>
                  <a:pt x="1668369" y="1683720"/>
                </a:cubicBezTo>
                <a:cubicBezTo>
                  <a:pt x="1682986" y="1660442"/>
                  <a:pt x="1696519" y="1636352"/>
                  <a:pt x="1711407" y="1613345"/>
                </a:cubicBezTo>
                <a:cubicBezTo>
                  <a:pt x="1724940" y="1592232"/>
                  <a:pt x="1734685" y="1569225"/>
                  <a:pt x="1746594" y="1547300"/>
                </a:cubicBezTo>
                <a:cubicBezTo>
                  <a:pt x="1755256" y="1531601"/>
                  <a:pt x="1764459" y="1515901"/>
                  <a:pt x="1775557" y="1502097"/>
                </a:cubicBezTo>
                <a:cubicBezTo>
                  <a:pt x="1796669" y="1475300"/>
                  <a:pt x="1819406" y="1449586"/>
                  <a:pt x="1844309" y="1426037"/>
                </a:cubicBezTo>
                <a:cubicBezTo>
                  <a:pt x="1852699" y="1418187"/>
                  <a:pt x="1852158" y="1417917"/>
                  <a:pt x="1841060" y="1414668"/>
                </a:cubicBezTo>
                <a:cubicBezTo>
                  <a:pt x="1797752" y="1402217"/>
                  <a:pt x="1752820" y="1399511"/>
                  <a:pt x="1708700" y="1392744"/>
                </a:cubicBezTo>
                <a:cubicBezTo>
                  <a:pt x="1669452" y="1386789"/>
                  <a:pt x="1629933" y="1382458"/>
                  <a:pt x="1590685" y="1377315"/>
                </a:cubicBezTo>
                <a:cubicBezTo>
                  <a:pt x="1578505" y="1375691"/>
                  <a:pt x="1567136" y="1371360"/>
                  <a:pt x="1555497" y="1368383"/>
                </a:cubicBezTo>
                <a:cubicBezTo>
                  <a:pt x="1517332" y="1357827"/>
                  <a:pt x="1479437" y="1346458"/>
                  <a:pt x="1440460" y="1338067"/>
                </a:cubicBezTo>
                <a:cubicBezTo>
                  <a:pt x="1431257" y="1336172"/>
                  <a:pt x="1422054" y="1332654"/>
                  <a:pt x="1413122" y="1329406"/>
                </a:cubicBezTo>
                <a:cubicBezTo>
                  <a:pt x="1407708" y="1327511"/>
                  <a:pt x="1403377" y="1327782"/>
                  <a:pt x="1398505" y="1331030"/>
                </a:cubicBezTo>
                <a:cubicBezTo>
                  <a:pt x="1363588" y="1353766"/>
                  <a:pt x="1330295" y="1378127"/>
                  <a:pt x="1299438" y="1406007"/>
                </a:cubicBezTo>
                <a:cubicBezTo>
                  <a:pt x="1272911" y="1430097"/>
                  <a:pt x="1248280" y="1456353"/>
                  <a:pt x="1222024" y="1480713"/>
                </a:cubicBezTo>
                <a:cubicBezTo>
                  <a:pt x="1202265" y="1498578"/>
                  <a:pt x="1184130" y="1518337"/>
                  <a:pt x="1162476" y="1534578"/>
                </a:cubicBezTo>
                <a:cubicBezTo>
                  <a:pt x="1137303" y="1552984"/>
                  <a:pt x="1113213" y="1573285"/>
                  <a:pt x="1090746" y="1594668"/>
                </a:cubicBezTo>
                <a:cubicBezTo>
                  <a:pt x="1044731" y="1638518"/>
                  <a:pt x="995468" y="1677495"/>
                  <a:pt x="939168" y="1706999"/>
                </a:cubicBezTo>
                <a:cubicBezTo>
                  <a:pt x="919138" y="1717555"/>
                  <a:pt x="903168" y="1733525"/>
                  <a:pt x="886386" y="1748141"/>
                </a:cubicBezTo>
                <a:cubicBezTo>
                  <a:pt x="850657" y="1779269"/>
                  <a:pt x="814657" y="1809314"/>
                  <a:pt x="768642" y="1825284"/>
                </a:cubicBezTo>
                <a:cubicBezTo>
                  <a:pt x="748341" y="1832322"/>
                  <a:pt x="730747" y="1845855"/>
                  <a:pt x="711259" y="1855058"/>
                </a:cubicBezTo>
                <a:cubicBezTo>
                  <a:pt x="682026" y="1868863"/>
                  <a:pt x="657123" y="1888351"/>
                  <a:pt x="632221" y="1908111"/>
                </a:cubicBezTo>
                <a:cubicBezTo>
                  <a:pt x="617605" y="1919479"/>
                  <a:pt x="601093" y="1928953"/>
                  <a:pt x="586477" y="1940592"/>
                </a:cubicBezTo>
                <a:cubicBezTo>
                  <a:pt x="561033" y="1961163"/>
                  <a:pt x="533154" y="1978216"/>
                  <a:pt x="505815" y="1995539"/>
                </a:cubicBezTo>
                <a:cubicBezTo>
                  <a:pt x="475770" y="2014757"/>
                  <a:pt x="446808" y="2035329"/>
                  <a:pt x="418387" y="2056712"/>
                </a:cubicBezTo>
                <a:cubicBezTo>
                  <a:pt x="381034" y="2084321"/>
                  <a:pt x="347470" y="2115990"/>
                  <a:pt x="321214" y="2154697"/>
                </a:cubicBezTo>
                <a:cubicBezTo>
                  <a:pt x="313094" y="2166607"/>
                  <a:pt x="300372" y="2174185"/>
                  <a:pt x="290357" y="2183930"/>
                </a:cubicBezTo>
                <a:cubicBezTo>
                  <a:pt x="285215" y="2189073"/>
                  <a:pt x="281154" y="2195298"/>
                  <a:pt x="275741" y="2200170"/>
                </a:cubicBezTo>
                <a:cubicBezTo>
                  <a:pt x="261395" y="2213163"/>
                  <a:pt x="248403" y="2227509"/>
                  <a:pt x="237034" y="2243208"/>
                </a:cubicBezTo>
                <a:cubicBezTo>
                  <a:pt x="233786" y="2247809"/>
                  <a:pt x="232162" y="2251328"/>
                  <a:pt x="233786" y="2257283"/>
                </a:cubicBezTo>
                <a:cubicBezTo>
                  <a:pt x="237034" y="2268110"/>
                  <a:pt x="229997" y="2282456"/>
                  <a:pt x="219170" y="2286516"/>
                </a:cubicBezTo>
                <a:cubicBezTo>
                  <a:pt x="209967" y="2289764"/>
                  <a:pt x="205636" y="2296531"/>
                  <a:pt x="201034" y="2304381"/>
                </a:cubicBezTo>
                <a:cubicBezTo>
                  <a:pt x="193997" y="2316832"/>
                  <a:pt x="186147" y="2328741"/>
                  <a:pt x="177756" y="2340110"/>
                </a:cubicBezTo>
                <a:cubicBezTo>
                  <a:pt x="173155" y="2346335"/>
                  <a:pt x="168012" y="2352020"/>
                  <a:pt x="165576" y="2359328"/>
                </a:cubicBezTo>
                <a:cubicBezTo>
                  <a:pt x="165034" y="2360952"/>
                  <a:pt x="163952" y="2363388"/>
                  <a:pt x="162869" y="2363929"/>
                </a:cubicBezTo>
                <a:cubicBezTo>
                  <a:pt x="147711" y="2369072"/>
                  <a:pt x="149335" y="2383147"/>
                  <a:pt x="148252" y="2394516"/>
                </a:cubicBezTo>
                <a:cubicBezTo>
                  <a:pt x="147170" y="2406155"/>
                  <a:pt x="143651" y="2415899"/>
                  <a:pt x="136884" y="2424831"/>
                </a:cubicBezTo>
                <a:cubicBezTo>
                  <a:pt x="118749" y="2448651"/>
                  <a:pt x="107922" y="2475448"/>
                  <a:pt x="101155" y="2504139"/>
                </a:cubicBezTo>
                <a:cubicBezTo>
                  <a:pt x="100613" y="2506576"/>
                  <a:pt x="99801" y="2509012"/>
                  <a:pt x="99260" y="2511718"/>
                </a:cubicBezTo>
                <a:cubicBezTo>
                  <a:pt x="95471" y="2528500"/>
                  <a:pt x="87892" y="2542575"/>
                  <a:pt x="70298" y="2548530"/>
                </a:cubicBezTo>
                <a:cubicBezTo>
                  <a:pt x="60553" y="2550154"/>
                  <a:pt x="52433" y="2550154"/>
                  <a:pt x="44313" y="2550154"/>
                </a:cubicBezTo>
                <a:close/>
              </a:path>
            </a:pathLst>
          </a:custGeom>
          <a:solidFill>
            <a:schemeClr val="accent2"/>
          </a:solidFill>
          <a:ln w="27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BCD1A09-51A0-4BEC-BED8-C895848A20B3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C264503-E9AB-4BB6-8A5C-13ADF2158B78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CA9BC65-DDF7-40E4-9380-23120787E2B4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5087317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그림 개체 틀 29">
            <a:extLst>
              <a:ext uri="{FF2B5EF4-FFF2-40B4-BE49-F238E27FC236}">
                <a16:creationId xmlns:a16="http://schemas.microsoft.com/office/drawing/2014/main" id="{7B60FE99-DD5E-4D6E-99F4-535645C4CB0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0"/>
            <a:ext cx="6569477" cy="6858000"/>
          </a:xfrm>
          <a:custGeom>
            <a:avLst/>
            <a:gdLst>
              <a:gd name="connsiteX0" fmla="*/ 4117221 w 6569477"/>
              <a:gd name="connsiteY0" fmla="*/ 6784486 h 6858000"/>
              <a:gd name="connsiteX1" fmla="*/ 4065123 w 6569477"/>
              <a:gd name="connsiteY1" fmla="*/ 6846362 h 6858000"/>
              <a:gd name="connsiteX2" fmla="*/ 4054153 w 6569477"/>
              <a:gd name="connsiteY2" fmla="*/ 6858000 h 6858000"/>
              <a:gd name="connsiteX3" fmla="*/ 4025354 w 6569477"/>
              <a:gd name="connsiteY3" fmla="*/ 6858000 h 6858000"/>
              <a:gd name="connsiteX4" fmla="*/ 4042817 w 6569477"/>
              <a:gd name="connsiteY4" fmla="*/ 6837081 h 6858000"/>
              <a:gd name="connsiteX5" fmla="*/ 4117221 w 6569477"/>
              <a:gd name="connsiteY5" fmla="*/ 6784486 h 6858000"/>
              <a:gd name="connsiteX6" fmla="*/ 4098863 w 6569477"/>
              <a:gd name="connsiteY6" fmla="*/ 6687079 h 6858000"/>
              <a:gd name="connsiteX7" fmla="*/ 4016483 w 6569477"/>
              <a:gd name="connsiteY7" fmla="*/ 6816306 h 6858000"/>
              <a:gd name="connsiteX8" fmla="*/ 3967818 w 6569477"/>
              <a:gd name="connsiteY8" fmla="*/ 6856958 h 6858000"/>
              <a:gd name="connsiteX9" fmla="*/ 3966685 w 6569477"/>
              <a:gd name="connsiteY9" fmla="*/ 6858000 h 6858000"/>
              <a:gd name="connsiteX10" fmla="*/ 3929841 w 6569477"/>
              <a:gd name="connsiteY10" fmla="*/ 6858000 h 6858000"/>
              <a:gd name="connsiteX11" fmla="*/ 4004165 w 6569477"/>
              <a:gd name="connsiteY11" fmla="*/ 6784103 h 6858000"/>
              <a:gd name="connsiteX12" fmla="*/ 4098863 w 6569477"/>
              <a:gd name="connsiteY12" fmla="*/ 6687079 h 6858000"/>
              <a:gd name="connsiteX13" fmla="*/ 5739924 w 6569477"/>
              <a:gd name="connsiteY13" fmla="*/ 6488019 h 6858000"/>
              <a:gd name="connsiteX14" fmla="*/ 5746811 w 6569477"/>
              <a:gd name="connsiteY14" fmla="*/ 6494900 h 6858000"/>
              <a:gd name="connsiteX15" fmla="*/ 5746479 w 6569477"/>
              <a:gd name="connsiteY15" fmla="*/ 6496223 h 6858000"/>
              <a:gd name="connsiteX16" fmla="*/ 5739923 w 6569477"/>
              <a:gd name="connsiteY16" fmla="*/ 6501783 h 6858000"/>
              <a:gd name="connsiteX17" fmla="*/ 5739923 w 6569477"/>
              <a:gd name="connsiteY17" fmla="*/ 6494900 h 6858000"/>
              <a:gd name="connsiteX18" fmla="*/ 4189806 w 6569477"/>
              <a:gd name="connsiteY18" fmla="*/ 6433624 h 6858000"/>
              <a:gd name="connsiteX19" fmla="*/ 4188863 w 6569477"/>
              <a:gd name="connsiteY19" fmla="*/ 6437396 h 6858000"/>
              <a:gd name="connsiteX20" fmla="*/ 4181480 w 6569477"/>
              <a:gd name="connsiteY20" fmla="*/ 6441614 h 6858000"/>
              <a:gd name="connsiteX21" fmla="*/ 4190270 w 6569477"/>
              <a:gd name="connsiteY21" fmla="*/ 6433178 h 6858000"/>
              <a:gd name="connsiteX22" fmla="*/ 4189806 w 6569477"/>
              <a:gd name="connsiteY22" fmla="*/ 6433624 h 6858000"/>
              <a:gd name="connsiteX23" fmla="*/ 4189918 w 6569477"/>
              <a:gd name="connsiteY23" fmla="*/ 6433179 h 6858000"/>
              <a:gd name="connsiteX24" fmla="*/ 4080254 w 6569477"/>
              <a:gd name="connsiteY24" fmla="*/ 6424489 h 6858000"/>
              <a:gd name="connsiteX25" fmla="*/ 4080253 w 6569477"/>
              <a:gd name="connsiteY25" fmla="*/ 6424742 h 6858000"/>
              <a:gd name="connsiteX26" fmla="*/ 4071818 w 6569477"/>
              <a:gd name="connsiteY26" fmla="*/ 6433178 h 6858000"/>
              <a:gd name="connsiteX27" fmla="*/ 4239510 w 6569477"/>
              <a:gd name="connsiteY27" fmla="*/ 6367480 h 6858000"/>
              <a:gd name="connsiteX28" fmla="*/ 4236315 w 6569477"/>
              <a:gd name="connsiteY28" fmla="*/ 6373075 h 6858000"/>
              <a:gd name="connsiteX29" fmla="*/ 4232912 w 6569477"/>
              <a:gd name="connsiteY29" fmla="*/ 6373925 h 6858000"/>
              <a:gd name="connsiteX30" fmla="*/ 4238687 w 6569477"/>
              <a:gd name="connsiteY30" fmla="*/ 6368327 h 6858000"/>
              <a:gd name="connsiteX31" fmla="*/ 4265838 w 6569477"/>
              <a:gd name="connsiteY31" fmla="*/ 6340386 h 6858000"/>
              <a:gd name="connsiteX32" fmla="*/ 4239510 w 6569477"/>
              <a:gd name="connsiteY32" fmla="*/ 6367480 h 6858000"/>
              <a:gd name="connsiteX33" fmla="*/ 4240531 w 6569477"/>
              <a:gd name="connsiteY33" fmla="*/ 6365693 h 6858000"/>
              <a:gd name="connsiteX34" fmla="*/ 4248968 w 6569477"/>
              <a:gd name="connsiteY34" fmla="*/ 6357257 h 6858000"/>
              <a:gd name="connsiteX35" fmla="*/ 4265838 w 6569477"/>
              <a:gd name="connsiteY35" fmla="*/ 6340386 h 6858000"/>
              <a:gd name="connsiteX36" fmla="*/ 4291147 w 6569477"/>
              <a:gd name="connsiteY36" fmla="*/ 6272900 h 6858000"/>
              <a:gd name="connsiteX37" fmla="*/ 4299581 w 6569477"/>
              <a:gd name="connsiteY37" fmla="*/ 6272900 h 6858000"/>
              <a:gd name="connsiteX38" fmla="*/ 4308018 w 6569477"/>
              <a:gd name="connsiteY38" fmla="*/ 6272900 h 6858000"/>
              <a:gd name="connsiteX39" fmla="*/ 4291147 w 6569477"/>
              <a:gd name="connsiteY39" fmla="*/ 6289772 h 6858000"/>
              <a:gd name="connsiteX40" fmla="*/ 4274273 w 6569477"/>
              <a:gd name="connsiteY40" fmla="*/ 6306643 h 6858000"/>
              <a:gd name="connsiteX41" fmla="*/ 4257404 w 6569477"/>
              <a:gd name="connsiteY41" fmla="*/ 6323512 h 6858000"/>
              <a:gd name="connsiteX42" fmla="*/ 4257404 w 6569477"/>
              <a:gd name="connsiteY42" fmla="*/ 6331950 h 6858000"/>
              <a:gd name="connsiteX43" fmla="*/ 4215224 w 6569477"/>
              <a:gd name="connsiteY43" fmla="*/ 6374128 h 6858000"/>
              <a:gd name="connsiteX44" fmla="*/ 4215223 w 6569477"/>
              <a:gd name="connsiteY44" fmla="*/ 6382562 h 6858000"/>
              <a:gd name="connsiteX45" fmla="*/ 4223663 w 6569477"/>
              <a:gd name="connsiteY45" fmla="*/ 6382564 h 6858000"/>
              <a:gd name="connsiteX46" fmla="*/ 4232099 w 6569477"/>
              <a:gd name="connsiteY46" fmla="*/ 6374128 h 6858000"/>
              <a:gd name="connsiteX47" fmla="*/ 4232912 w 6569477"/>
              <a:gd name="connsiteY47" fmla="*/ 6373925 h 6858000"/>
              <a:gd name="connsiteX48" fmla="*/ 4215378 w 6569477"/>
              <a:gd name="connsiteY48" fmla="*/ 6390919 h 6858000"/>
              <a:gd name="connsiteX49" fmla="*/ 4215224 w 6569477"/>
              <a:gd name="connsiteY49" fmla="*/ 6391000 h 6858000"/>
              <a:gd name="connsiteX50" fmla="*/ 4215199 w 6569477"/>
              <a:gd name="connsiteY50" fmla="*/ 6391088 h 6858000"/>
              <a:gd name="connsiteX51" fmla="*/ 4213115 w 6569477"/>
              <a:gd name="connsiteY51" fmla="*/ 6393108 h 6858000"/>
              <a:gd name="connsiteX52" fmla="*/ 4198356 w 6569477"/>
              <a:gd name="connsiteY52" fmla="*/ 6382564 h 6858000"/>
              <a:gd name="connsiteX53" fmla="*/ 4113994 w 6569477"/>
              <a:gd name="connsiteY53" fmla="*/ 6475357 h 6858000"/>
              <a:gd name="connsiteX54" fmla="*/ 4122431 w 6569477"/>
              <a:gd name="connsiteY54" fmla="*/ 6475355 h 6858000"/>
              <a:gd name="connsiteX55" fmla="*/ 4097125 w 6569477"/>
              <a:gd name="connsiteY55" fmla="*/ 6500664 h 6858000"/>
              <a:gd name="connsiteX56" fmla="*/ 4088687 w 6569477"/>
              <a:gd name="connsiteY56" fmla="*/ 6500664 h 6858000"/>
              <a:gd name="connsiteX57" fmla="*/ 4088688 w 6569477"/>
              <a:gd name="connsiteY57" fmla="*/ 6509098 h 6858000"/>
              <a:gd name="connsiteX58" fmla="*/ 4080256 w 6569477"/>
              <a:gd name="connsiteY58" fmla="*/ 6509098 h 6858000"/>
              <a:gd name="connsiteX59" fmla="*/ 4063383 w 6569477"/>
              <a:gd name="connsiteY59" fmla="*/ 6525971 h 6858000"/>
              <a:gd name="connsiteX60" fmla="*/ 4054946 w 6569477"/>
              <a:gd name="connsiteY60" fmla="*/ 6542841 h 6858000"/>
              <a:gd name="connsiteX61" fmla="*/ 4046513 w 6569477"/>
              <a:gd name="connsiteY61" fmla="*/ 6551277 h 6858000"/>
              <a:gd name="connsiteX62" fmla="*/ 4021201 w 6569477"/>
              <a:gd name="connsiteY62" fmla="*/ 6576584 h 6858000"/>
              <a:gd name="connsiteX63" fmla="*/ 4021203 w 6569477"/>
              <a:gd name="connsiteY63" fmla="*/ 6585021 h 6858000"/>
              <a:gd name="connsiteX64" fmla="*/ 4012768 w 6569477"/>
              <a:gd name="connsiteY64" fmla="*/ 6593455 h 6858000"/>
              <a:gd name="connsiteX65" fmla="*/ 3936845 w 6569477"/>
              <a:gd name="connsiteY65" fmla="*/ 6660941 h 6858000"/>
              <a:gd name="connsiteX66" fmla="*/ 3928411 w 6569477"/>
              <a:gd name="connsiteY66" fmla="*/ 6652505 h 6858000"/>
              <a:gd name="connsiteX67" fmla="*/ 3936844 w 6569477"/>
              <a:gd name="connsiteY67" fmla="*/ 6644069 h 6858000"/>
              <a:gd name="connsiteX68" fmla="*/ 3945281 w 6569477"/>
              <a:gd name="connsiteY68" fmla="*/ 6635634 h 6858000"/>
              <a:gd name="connsiteX69" fmla="*/ 3936845 w 6569477"/>
              <a:gd name="connsiteY69" fmla="*/ 6635634 h 6858000"/>
              <a:gd name="connsiteX70" fmla="*/ 3928411 w 6569477"/>
              <a:gd name="connsiteY70" fmla="*/ 6644072 h 6858000"/>
              <a:gd name="connsiteX71" fmla="*/ 3919975 w 6569477"/>
              <a:gd name="connsiteY71" fmla="*/ 6652505 h 6858000"/>
              <a:gd name="connsiteX72" fmla="*/ 3919975 w 6569477"/>
              <a:gd name="connsiteY72" fmla="*/ 6660941 h 6858000"/>
              <a:gd name="connsiteX73" fmla="*/ 3919974 w 6569477"/>
              <a:gd name="connsiteY73" fmla="*/ 6669377 h 6858000"/>
              <a:gd name="connsiteX74" fmla="*/ 3844054 w 6569477"/>
              <a:gd name="connsiteY74" fmla="*/ 6728426 h 6858000"/>
              <a:gd name="connsiteX75" fmla="*/ 3844051 w 6569477"/>
              <a:gd name="connsiteY75" fmla="*/ 6736860 h 6858000"/>
              <a:gd name="connsiteX76" fmla="*/ 3675339 w 6569477"/>
              <a:gd name="connsiteY76" fmla="*/ 6854962 h 6858000"/>
              <a:gd name="connsiteX77" fmla="*/ 3671147 w 6569477"/>
              <a:gd name="connsiteY77" fmla="*/ 6858000 h 6858000"/>
              <a:gd name="connsiteX78" fmla="*/ 3532438 w 6569477"/>
              <a:gd name="connsiteY78" fmla="*/ 6858000 h 6858000"/>
              <a:gd name="connsiteX79" fmla="*/ 3566728 w 6569477"/>
              <a:gd name="connsiteY79" fmla="*/ 6830708 h 6858000"/>
              <a:gd name="connsiteX80" fmla="*/ 3624722 w 6569477"/>
              <a:gd name="connsiteY80" fmla="*/ 6795912 h 6858000"/>
              <a:gd name="connsiteX81" fmla="*/ 3633161 w 6569477"/>
              <a:gd name="connsiteY81" fmla="*/ 6787476 h 6858000"/>
              <a:gd name="connsiteX82" fmla="*/ 3633160 w 6569477"/>
              <a:gd name="connsiteY82" fmla="*/ 6779041 h 6858000"/>
              <a:gd name="connsiteX83" fmla="*/ 3641596 w 6569477"/>
              <a:gd name="connsiteY83" fmla="*/ 6779041 h 6858000"/>
              <a:gd name="connsiteX84" fmla="*/ 3641596 w 6569477"/>
              <a:gd name="connsiteY84" fmla="*/ 6787476 h 6858000"/>
              <a:gd name="connsiteX85" fmla="*/ 3683775 w 6569477"/>
              <a:gd name="connsiteY85" fmla="*/ 6770605 h 6858000"/>
              <a:gd name="connsiteX86" fmla="*/ 3683775 w 6569477"/>
              <a:gd name="connsiteY86" fmla="*/ 6762169 h 6858000"/>
              <a:gd name="connsiteX87" fmla="*/ 3675339 w 6569477"/>
              <a:gd name="connsiteY87" fmla="*/ 6787476 h 6858000"/>
              <a:gd name="connsiteX88" fmla="*/ 3742824 w 6569477"/>
              <a:gd name="connsiteY88" fmla="*/ 6736862 h 6858000"/>
              <a:gd name="connsiteX89" fmla="*/ 3785001 w 6569477"/>
              <a:gd name="connsiteY89" fmla="*/ 6703120 h 6858000"/>
              <a:gd name="connsiteX90" fmla="*/ 3827182 w 6569477"/>
              <a:gd name="connsiteY90" fmla="*/ 6669377 h 6858000"/>
              <a:gd name="connsiteX91" fmla="*/ 3903102 w 6569477"/>
              <a:gd name="connsiteY91" fmla="*/ 6601891 h 6858000"/>
              <a:gd name="connsiteX92" fmla="*/ 3928411 w 6569477"/>
              <a:gd name="connsiteY92" fmla="*/ 6585021 h 6858000"/>
              <a:gd name="connsiteX93" fmla="*/ 3945281 w 6569477"/>
              <a:gd name="connsiteY93" fmla="*/ 6568148 h 6858000"/>
              <a:gd name="connsiteX94" fmla="*/ 3962152 w 6569477"/>
              <a:gd name="connsiteY94" fmla="*/ 6559714 h 6858000"/>
              <a:gd name="connsiteX95" fmla="*/ 3987461 w 6569477"/>
              <a:gd name="connsiteY95" fmla="*/ 6534407 h 6858000"/>
              <a:gd name="connsiteX96" fmla="*/ 4012768 w 6569477"/>
              <a:gd name="connsiteY96" fmla="*/ 6517534 h 6858000"/>
              <a:gd name="connsiteX97" fmla="*/ 4029637 w 6569477"/>
              <a:gd name="connsiteY97" fmla="*/ 6492227 h 6858000"/>
              <a:gd name="connsiteX98" fmla="*/ 4038075 w 6569477"/>
              <a:gd name="connsiteY98" fmla="*/ 6492227 h 6858000"/>
              <a:gd name="connsiteX99" fmla="*/ 4291147 w 6569477"/>
              <a:gd name="connsiteY99" fmla="*/ 6272900 h 6858000"/>
              <a:gd name="connsiteX100" fmla="*/ 4561089 w 6569477"/>
              <a:gd name="connsiteY100" fmla="*/ 6171673 h 6858000"/>
              <a:gd name="connsiteX101" fmla="*/ 4556321 w 6569477"/>
              <a:gd name="connsiteY101" fmla="*/ 6179312 h 6858000"/>
              <a:gd name="connsiteX102" fmla="*/ 4554763 w 6569477"/>
              <a:gd name="connsiteY102" fmla="*/ 6179053 h 6858000"/>
              <a:gd name="connsiteX103" fmla="*/ 4561089 w 6569477"/>
              <a:gd name="connsiteY103" fmla="*/ 6171673 h 6858000"/>
              <a:gd name="connsiteX104" fmla="*/ 4671175 w 6569477"/>
              <a:gd name="connsiteY104" fmla="*/ 5979022 h 6858000"/>
              <a:gd name="connsiteX105" fmla="*/ 4669173 w 6569477"/>
              <a:gd name="connsiteY105" fmla="*/ 5981473 h 6858000"/>
              <a:gd name="connsiteX106" fmla="*/ 4645447 w 6569477"/>
              <a:gd name="connsiteY106" fmla="*/ 5994524 h 6858000"/>
              <a:gd name="connsiteX107" fmla="*/ 4644391 w 6569477"/>
              <a:gd name="connsiteY107" fmla="*/ 6000718 h 6858000"/>
              <a:gd name="connsiteX108" fmla="*/ 4645606 w 6569477"/>
              <a:gd name="connsiteY108" fmla="*/ 6000505 h 6858000"/>
              <a:gd name="connsiteX109" fmla="*/ 4646686 w 6569477"/>
              <a:gd name="connsiteY109" fmla="*/ 5998475 h 6858000"/>
              <a:gd name="connsiteX110" fmla="*/ 4647927 w 6569477"/>
              <a:gd name="connsiteY110" fmla="*/ 6000099 h 6858000"/>
              <a:gd name="connsiteX111" fmla="*/ 4649663 w 6569477"/>
              <a:gd name="connsiteY111" fmla="*/ 5999795 h 6858000"/>
              <a:gd name="connsiteX112" fmla="*/ 4654936 w 6569477"/>
              <a:gd name="connsiteY112" fmla="*/ 6000454 h 6858000"/>
              <a:gd name="connsiteX113" fmla="*/ 4654647 w 6569477"/>
              <a:gd name="connsiteY113" fmla="*/ 6003455 h 6858000"/>
              <a:gd name="connsiteX114" fmla="*/ 4658944 w 6569477"/>
              <a:gd name="connsiteY114" fmla="*/ 5998240 h 6858000"/>
              <a:gd name="connsiteX115" fmla="*/ 5823292 w 6569477"/>
              <a:gd name="connsiteY115" fmla="*/ 5722907 h 6858000"/>
              <a:gd name="connsiteX116" fmla="*/ 5800797 w 6569477"/>
              <a:gd name="connsiteY116" fmla="*/ 5768179 h 6858000"/>
              <a:gd name="connsiteX117" fmla="*/ 5806978 w 6569477"/>
              <a:gd name="connsiteY117" fmla="*/ 5758327 h 6858000"/>
              <a:gd name="connsiteX118" fmla="*/ 5818310 w 6569477"/>
              <a:gd name="connsiteY118" fmla="*/ 5744909 h 6858000"/>
              <a:gd name="connsiteX119" fmla="*/ 5822096 w 6569477"/>
              <a:gd name="connsiteY119" fmla="*/ 5732580 h 6858000"/>
              <a:gd name="connsiteX120" fmla="*/ 5907073 w 6569477"/>
              <a:gd name="connsiteY120" fmla="*/ 5708785 h 6858000"/>
              <a:gd name="connsiteX121" fmla="*/ 5869741 w 6569477"/>
              <a:gd name="connsiteY121" fmla="*/ 5783136 h 6858000"/>
              <a:gd name="connsiteX122" fmla="*/ 5842500 w 6569477"/>
              <a:gd name="connsiteY122" fmla="*/ 5863847 h 6858000"/>
              <a:gd name="connsiteX123" fmla="*/ 5690433 w 6569477"/>
              <a:gd name="connsiteY123" fmla="*/ 6081162 h 6858000"/>
              <a:gd name="connsiteX124" fmla="*/ 5663883 w 6569477"/>
              <a:gd name="connsiteY124" fmla="*/ 6103351 h 6858000"/>
              <a:gd name="connsiteX125" fmla="*/ 5636415 w 6569477"/>
              <a:gd name="connsiteY125" fmla="*/ 6152111 h 6858000"/>
              <a:gd name="connsiteX126" fmla="*/ 5637318 w 6569477"/>
              <a:gd name="connsiteY126" fmla="*/ 6151784 h 6858000"/>
              <a:gd name="connsiteX127" fmla="*/ 5618612 w 6569477"/>
              <a:gd name="connsiteY127" fmla="*/ 6190081 h 6858000"/>
              <a:gd name="connsiteX128" fmla="*/ 5611094 w 6569477"/>
              <a:gd name="connsiteY128" fmla="*/ 6205514 h 6858000"/>
              <a:gd name="connsiteX129" fmla="*/ 5619596 w 6569477"/>
              <a:gd name="connsiteY129" fmla="*/ 6194628 h 6858000"/>
              <a:gd name="connsiteX130" fmla="*/ 5636991 w 6569477"/>
              <a:gd name="connsiteY130" fmla="*/ 6166061 h 6858000"/>
              <a:gd name="connsiteX131" fmla="*/ 5657339 w 6569477"/>
              <a:gd name="connsiteY131" fmla="*/ 6161951 h 6858000"/>
              <a:gd name="connsiteX132" fmla="*/ 5638432 w 6569477"/>
              <a:gd name="connsiteY132" fmla="*/ 6208150 h 6858000"/>
              <a:gd name="connsiteX133" fmla="*/ 5718245 w 6569477"/>
              <a:gd name="connsiteY133" fmla="*/ 6079013 h 6858000"/>
              <a:gd name="connsiteX134" fmla="*/ 5802168 w 6569477"/>
              <a:gd name="connsiteY134" fmla="*/ 5970237 h 6858000"/>
              <a:gd name="connsiteX135" fmla="*/ 5917053 w 6569477"/>
              <a:gd name="connsiteY135" fmla="*/ 5735129 h 6858000"/>
              <a:gd name="connsiteX136" fmla="*/ 5902116 w 6569477"/>
              <a:gd name="connsiteY136" fmla="*/ 5731083 h 6858000"/>
              <a:gd name="connsiteX137" fmla="*/ 5917201 w 6569477"/>
              <a:gd name="connsiteY137" fmla="*/ 5634092 h 6858000"/>
              <a:gd name="connsiteX138" fmla="*/ 5891750 w 6569477"/>
              <a:gd name="connsiteY138" fmla="*/ 5667883 h 6858000"/>
              <a:gd name="connsiteX139" fmla="*/ 5781231 w 6569477"/>
              <a:gd name="connsiteY139" fmla="*/ 5830035 h 6858000"/>
              <a:gd name="connsiteX140" fmla="*/ 5766290 w 6569477"/>
              <a:gd name="connsiteY140" fmla="*/ 5839137 h 6858000"/>
              <a:gd name="connsiteX141" fmla="*/ 5764238 w 6569477"/>
              <a:gd name="connsiteY141" fmla="*/ 5841451 h 6858000"/>
              <a:gd name="connsiteX142" fmla="*/ 5588834 w 6569477"/>
              <a:gd name="connsiteY142" fmla="*/ 6142779 h 6858000"/>
              <a:gd name="connsiteX143" fmla="*/ 5549933 w 6569477"/>
              <a:gd name="connsiteY143" fmla="*/ 6201116 h 6858000"/>
              <a:gd name="connsiteX144" fmla="*/ 5547357 w 6569477"/>
              <a:gd name="connsiteY144" fmla="*/ 6207173 h 6858000"/>
              <a:gd name="connsiteX145" fmla="*/ 5529789 w 6569477"/>
              <a:gd name="connsiteY145" fmla="*/ 6231324 h 6858000"/>
              <a:gd name="connsiteX146" fmla="*/ 5464244 w 6569477"/>
              <a:gd name="connsiteY146" fmla="*/ 6329615 h 6858000"/>
              <a:gd name="connsiteX147" fmla="*/ 5402037 w 6569477"/>
              <a:gd name="connsiteY147" fmla="*/ 6435651 h 6858000"/>
              <a:gd name="connsiteX148" fmla="*/ 5408957 w 6569477"/>
              <a:gd name="connsiteY148" fmla="*/ 6435651 h 6858000"/>
              <a:gd name="connsiteX149" fmla="*/ 5422798 w 6569477"/>
              <a:gd name="connsiteY149" fmla="*/ 6428728 h 6858000"/>
              <a:gd name="connsiteX150" fmla="*/ 5421385 w 6569477"/>
              <a:gd name="connsiteY150" fmla="*/ 6432963 h 6858000"/>
              <a:gd name="connsiteX151" fmla="*/ 5408956 w 6569477"/>
              <a:gd name="connsiteY151" fmla="*/ 6449499 h 6858000"/>
              <a:gd name="connsiteX152" fmla="*/ 5415877 w 6569477"/>
              <a:gd name="connsiteY152" fmla="*/ 6449499 h 6858000"/>
              <a:gd name="connsiteX153" fmla="*/ 5421385 w 6569477"/>
              <a:gd name="connsiteY153" fmla="*/ 6432963 h 6858000"/>
              <a:gd name="connsiteX154" fmla="*/ 5487674 w 6569477"/>
              <a:gd name="connsiteY154" fmla="*/ 6344780 h 6858000"/>
              <a:gd name="connsiteX155" fmla="*/ 5495039 w 6569477"/>
              <a:gd name="connsiteY155" fmla="*/ 6334691 h 6858000"/>
              <a:gd name="connsiteX156" fmla="*/ 5485269 w 6569477"/>
              <a:gd name="connsiteY156" fmla="*/ 6342855 h 6858000"/>
              <a:gd name="connsiteX157" fmla="*/ 5480829 w 6569477"/>
              <a:gd name="connsiteY157" fmla="*/ 6337541 h 6858000"/>
              <a:gd name="connsiteX158" fmla="*/ 5525918 w 6569477"/>
              <a:gd name="connsiteY158" fmla="*/ 6272793 h 6858000"/>
              <a:gd name="connsiteX159" fmla="*/ 5577186 w 6569477"/>
              <a:gd name="connsiteY159" fmla="*/ 6193853 h 6858000"/>
              <a:gd name="connsiteX160" fmla="*/ 5598425 w 6569477"/>
              <a:gd name="connsiteY160" fmla="*/ 6176103 h 6858000"/>
              <a:gd name="connsiteX161" fmla="*/ 5613302 w 6569477"/>
              <a:gd name="connsiteY161" fmla="*/ 6163670 h 6858000"/>
              <a:gd name="connsiteX162" fmla="*/ 5616665 w 6569477"/>
              <a:gd name="connsiteY162" fmla="*/ 6159249 h 6858000"/>
              <a:gd name="connsiteX163" fmla="*/ 5619814 w 6569477"/>
              <a:gd name="connsiteY163" fmla="*/ 6158111 h 6858000"/>
              <a:gd name="connsiteX164" fmla="*/ 5641844 w 6569477"/>
              <a:gd name="connsiteY164" fmla="*/ 6122335 h 6858000"/>
              <a:gd name="connsiteX165" fmla="*/ 5694784 w 6569477"/>
              <a:gd name="connsiteY165" fmla="*/ 6032412 h 6858000"/>
              <a:gd name="connsiteX166" fmla="*/ 5727512 w 6569477"/>
              <a:gd name="connsiteY166" fmla="*/ 5996037 h 6858000"/>
              <a:gd name="connsiteX167" fmla="*/ 5723942 w 6569477"/>
              <a:gd name="connsiteY167" fmla="*/ 5980974 h 6858000"/>
              <a:gd name="connsiteX168" fmla="*/ 5822911 w 6569477"/>
              <a:gd name="connsiteY168" fmla="*/ 5808034 h 6858000"/>
              <a:gd name="connsiteX169" fmla="*/ 5877583 w 6569477"/>
              <a:gd name="connsiteY169" fmla="*/ 5711587 h 6858000"/>
              <a:gd name="connsiteX170" fmla="*/ 6242698 w 6569477"/>
              <a:gd name="connsiteY170" fmla="*/ 5517691 h 6858000"/>
              <a:gd name="connsiteX171" fmla="*/ 6208261 w 6569477"/>
              <a:gd name="connsiteY171" fmla="*/ 5662208 h 6858000"/>
              <a:gd name="connsiteX172" fmla="*/ 6146276 w 6569477"/>
              <a:gd name="connsiteY172" fmla="*/ 5765433 h 6858000"/>
              <a:gd name="connsiteX173" fmla="*/ 6153163 w 6569477"/>
              <a:gd name="connsiteY173" fmla="*/ 5772316 h 6858000"/>
              <a:gd name="connsiteX174" fmla="*/ 6139388 w 6569477"/>
              <a:gd name="connsiteY174" fmla="*/ 5792960 h 6858000"/>
              <a:gd name="connsiteX175" fmla="*/ 6132502 w 6569477"/>
              <a:gd name="connsiteY175" fmla="*/ 5799841 h 6858000"/>
              <a:gd name="connsiteX176" fmla="*/ 6139387 w 6569477"/>
              <a:gd name="connsiteY176" fmla="*/ 5799843 h 6858000"/>
              <a:gd name="connsiteX177" fmla="*/ 6098063 w 6569477"/>
              <a:gd name="connsiteY177" fmla="*/ 5903069 h 6858000"/>
              <a:gd name="connsiteX178" fmla="*/ 6098064 w 6569477"/>
              <a:gd name="connsiteY178" fmla="*/ 5909950 h 6858000"/>
              <a:gd name="connsiteX179" fmla="*/ 6098065 w 6569477"/>
              <a:gd name="connsiteY179" fmla="*/ 5916833 h 6858000"/>
              <a:gd name="connsiteX180" fmla="*/ 6098065 w 6569477"/>
              <a:gd name="connsiteY180" fmla="*/ 5923714 h 6858000"/>
              <a:gd name="connsiteX181" fmla="*/ 6091178 w 6569477"/>
              <a:gd name="connsiteY181" fmla="*/ 5923714 h 6858000"/>
              <a:gd name="connsiteX182" fmla="*/ 6098065 w 6569477"/>
              <a:gd name="connsiteY182" fmla="*/ 5930597 h 6858000"/>
              <a:gd name="connsiteX183" fmla="*/ 6084290 w 6569477"/>
              <a:gd name="connsiteY183" fmla="*/ 5985651 h 6858000"/>
              <a:gd name="connsiteX184" fmla="*/ 6118727 w 6569477"/>
              <a:gd name="connsiteY184" fmla="*/ 5965005 h 6858000"/>
              <a:gd name="connsiteX185" fmla="*/ 6115283 w 6569477"/>
              <a:gd name="connsiteY185" fmla="*/ 5978768 h 6858000"/>
              <a:gd name="connsiteX186" fmla="*/ 6113562 w 6569477"/>
              <a:gd name="connsiteY186" fmla="*/ 5985649 h 6858000"/>
              <a:gd name="connsiteX187" fmla="*/ 6111840 w 6569477"/>
              <a:gd name="connsiteY187" fmla="*/ 5985651 h 6858000"/>
              <a:gd name="connsiteX188" fmla="*/ 6111840 w 6569477"/>
              <a:gd name="connsiteY188" fmla="*/ 5992530 h 6858000"/>
              <a:gd name="connsiteX189" fmla="*/ 6113562 w 6569477"/>
              <a:gd name="connsiteY189" fmla="*/ 5985649 h 6858000"/>
              <a:gd name="connsiteX190" fmla="*/ 6118727 w 6569477"/>
              <a:gd name="connsiteY190" fmla="*/ 5985649 h 6858000"/>
              <a:gd name="connsiteX191" fmla="*/ 6118727 w 6569477"/>
              <a:gd name="connsiteY191" fmla="*/ 5992532 h 6858000"/>
              <a:gd name="connsiteX192" fmla="*/ 6118727 w 6569477"/>
              <a:gd name="connsiteY192" fmla="*/ 5999413 h 6858000"/>
              <a:gd name="connsiteX193" fmla="*/ 6098065 w 6569477"/>
              <a:gd name="connsiteY193" fmla="*/ 6033823 h 6858000"/>
              <a:gd name="connsiteX194" fmla="*/ 6091178 w 6569477"/>
              <a:gd name="connsiteY194" fmla="*/ 6040704 h 6858000"/>
              <a:gd name="connsiteX195" fmla="*/ 6084290 w 6569477"/>
              <a:gd name="connsiteY195" fmla="*/ 6054467 h 6858000"/>
              <a:gd name="connsiteX196" fmla="*/ 6077403 w 6569477"/>
              <a:gd name="connsiteY196" fmla="*/ 6061350 h 6858000"/>
              <a:gd name="connsiteX197" fmla="*/ 6084290 w 6569477"/>
              <a:gd name="connsiteY197" fmla="*/ 6047585 h 6858000"/>
              <a:gd name="connsiteX198" fmla="*/ 6091178 w 6569477"/>
              <a:gd name="connsiteY198" fmla="*/ 6033821 h 6858000"/>
              <a:gd name="connsiteX199" fmla="*/ 6056740 w 6569477"/>
              <a:gd name="connsiteY199" fmla="*/ 6068231 h 6858000"/>
              <a:gd name="connsiteX200" fmla="*/ 6036078 w 6569477"/>
              <a:gd name="connsiteY200" fmla="*/ 6047587 h 6858000"/>
              <a:gd name="connsiteX201" fmla="*/ 5884558 w 6569477"/>
              <a:gd name="connsiteY201" fmla="*/ 6329737 h 6858000"/>
              <a:gd name="connsiteX202" fmla="*/ 5877670 w 6569477"/>
              <a:gd name="connsiteY202" fmla="*/ 6343502 h 6858000"/>
              <a:gd name="connsiteX203" fmla="*/ 5870783 w 6569477"/>
              <a:gd name="connsiteY203" fmla="*/ 6350383 h 6858000"/>
              <a:gd name="connsiteX204" fmla="*/ 5801910 w 6569477"/>
              <a:gd name="connsiteY204" fmla="*/ 6460490 h 6858000"/>
              <a:gd name="connsiteX205" fmla="*/ 5719261 w 6569477"/>
              <a:gd name="connsiteY205" fmla="*/ 6598128 h 6858000"/>
              <a:gd name="connsiteX206" fmla="*/ 5615952 w 6569477"/>
              <a:gd name="connsiteY206" fmla="*/ 6728880 h 6858000"/>
              <a:gd name="connsiteX207" fmla="*/ 5540191 w 6569477"/>
              <a:gd name="connsiteY207" fmla="*/ 6825223 h 6858000"/>
              <a:gd name="connsiteX208" fmla="*/ 5514417 w 6569477"/>
              <a:gd name="connsiteY208" fmla="*/ 6858000 h 6858000"/>
              <a:gd name="connsiteX209" fmla="*/ 5432172 w 6569477"/>
              <a:gd name="connsiteY209" fmla="*/ 6858000 h 6858000"/>
              <a:gd name="connsiteX210" fmla="*/ 5485092 w 6569477"/>
              <a:gd name="connsiteY210" fmla="*/ 6818343 h 6858000"/>
              <a:gd name="connsiteX211" fmla="*/ 5498867 w 6569477"/>
              <a:gd name="connsiteY211" fmla="*/ 6832106 h 6858000"/>
              <a:gd name="connsiteX212" fmla="*/ 5547078 w 6569477"/>
              <a:gd name="connsiteY212" fmla="*/ 6777051 h 6858000"/>
              <a:gd name="connsiteX213" fmla="*/ 5540191 w 6569477"/>
              <a:gd name="connsiteY213" fmla="*/ 6777052 h 6858000"/>
              <a:gd name="connsiteX214" fmla="*/ 5533303 w 6569477"/>
              <a:gd name="connsiteY214" fmla="*/ 6783935 h 6858000"/>
              <a:gd name="connsiteX215" fmla="*/ 5533304 w 6569477"/>
              <a:gd name="connsiteY215" fmla="*/ 6777052 h 6858000"/>
              <a:gd name="connsiteX216" fmla="*/ 5512641 w 6569477"/>
              <a:gd name="connsiteY216" fmla="*/ 6783935 h 6858000"/>
              <a:gd name="connsiteX217" fmla="*/ 5547078 w 6569477"/>
              <a:gd name="connsiteY217" fmla="*/ 6742645 h 6858000"/>
              <a:gd name="connsiteX218" fmla="*/ 5547077 w 6569477"/>
              <a:gd name="connsiteY218" fmla="*/ 6735761 h 6858000"/>
              <a:gd name="connsiteX219" fmla="*/ 5553964 w 6569477"/>
              <a:gd name="connsiteY219" fmla="*/ 6735759 h 6858000"/>
              <a:gd name="connsiteX220" fmla="*/ 5560853 w 6569477"/>
              <a:gd name="connsiteY220" fmla="*/ 6721997 h 6858000"/>
              <a:gd name="connsiteX221" fmla="*/ 5567740 w 6569477"/>
              <a:gd name="connsiteY221" fmla="*/ 6721999 h 6858000"/>
              <a:gd name="connsiteX222" fmla="*/ 5615951 w 6569477"/>
              <a:gd name="connsiteY222" fmla="*/ 6639417 h 6858000"/>
              <a:gd name="connsiteX223" fmla="*/ 5677937 w 6569477"/>
              <a:gd name="connsiteY223" fmla="*/ 6591244 h 6858000"/>
              <a:gd name="connsiteX224" fmla="*/ 5684824 w 6569477"/>
              <a:gd name="connsiteY224" fmla="*/ 6584361 h 6858000"/>
              <a:gd name="connsiteX225" fmla="*/ 5698599 w 6569477"/>
              <a:gd name="connsiteY225" fmla="*/ 6570599 h 6858000"/>
              <a:gd name="connsiteX226" fmla="*/ 5698600 w 6569477"/>
              <a:gd name="connsiteY226" fmla="*/ 6577480 h 6858000"/>
              <a:gd name="connsiteX227" fmla="*/ 5691712 w 6569477"/>
              <a:gd name="connsiteY227" fmla="*/ 6584363 h 6858000"/>
              <a:gd name="connsiteX228" fmla="*/ 5691711 w 6569477"/>
              <a:gd name="connsiteY228" fmla="*/ 6591244 h 6858000"/>
              <a:gd name="connsiteX229" fmla="*/ 5719261 w 6569477"/>
              <a:gd name="connsiteY229" fmla="*/ 6543072 h 6858000"/>
              <a:gd name="connsiteX230" fmla="*/ 5712373 w 6569477"/>
              <a:gd name="connsiteY230" fmla="*/ 6549953 h 6858000"/>
              <a:gd name="connsiteX231" fmla="*/ 5712373 w 6569477"/>
              <a:gd name="connsiteY231" fmla="*/ 6543070 h 6858000"/>
              <a:gd name="connsiteX232" fmla="*/ 5712374 w 6569477"/>
              <a:gd name="connsiteY232" fmla="*/ 6536189 h 6858000"/>
              <a:gd name="connsiteX233" fmla="*/ 5698599 w 6569477"/>
              <a:gd name="connsiteY233" fmla="*/ 6543072 h 6858000"/>
              <a:gd name="connsiteX234" fmla="*/ 5733036 w 6569477"/>
              <a:gd name="connsiteY234" fmla="*/ 6508664 h 6858000"/>
              <a:gd name="connsiteX235" fmla="*/ 5739923 w 6569477"/>
              <a:gd name="connsiteY235" fmla="*/ 6501783 h 6858000"/>
              <a:gd name="connsiteX236" fmla="*/ 5745949 w 6569477"/>
              <a:gd name="connsiteY236" fmla="*/ 6498341 h 6858000"/>
              <a:gd name="connsiteX237" fmla="*/ 5746479 w 6569477"/>
              <a:gd name="connsiteY237" fmla="*/ 6496223 h 6858000"/>
              <a:gd name="connsiteX238" fmla="*/ 5774791 w 6569477"/>
              <a:gd name="connsiteY238" fmla="*/ 6472212 h 6858000"/>
              <a:gd name="connsiteX239" fmla="*/ 5863896 w 6569477"/>
              <a:gd name="connsiteY239" fmla="*/ 6343502 h 6858000"/>
              <a:gd name="connsiteX240" fmla="*/ 5870782 w 6569477"/>
              <a:gd name="connsiteY240" fmla="*/ 6336621 h 6858000"/>
              <a:gd name="connsiteX241" fmla="*/ 5877670 w 6569477"/>
              <a:gd name="connsiteY241" fmla="*/ 6322854 h 6858000"/>
              <a:gd name="connsiteX242" fmla="*/ 5877670 w 6569477"/>
              <a:gd name="connsiteY242" fmla="*/ 6329736 h 6858000"/>
              <a:gd name="connsiteX243" fmla="*/ 5896073 w 6569477"/>
              <a:gd name="connsiteY243" fmla="*/ 6274575 h 6858000"/>
              <a:gd name="connsiteX244" fmla="*/ 5897128 w 6569477"/>
              <a:gd name="connsiteY244" fmla="*/ 6268192 h 6858000"/>
              <a:gd name="connsiteX245" fmla="*/ 5897471 w 6569477"/>
              <a:gd name="connsiteY245" fmla="*/ 6267801 h 6858000"/>
              <a:gd name="connsiteX246" fmla="*/ 5898331 w 6569477"/>
              <a:gd name="connsiteY246" fmla="*/ 6260920 h 6858000"/>
              <a:gd name="connsiteX247" fmla="*/ 5897128 w 6569477"/>
              <a:gd name="connsiteY247" fmla="*/ 6268192 h 6858000"/>
              <a:gd name="connsiteX248" fmla="*/ 5891445 w 6569477"/>
              <a:gd name="connsiteY248" fmla="*/ 6274682 h 6858000"/>
              <a:gd name="connsiteX249" fmla="*/ 5884558 w 6569477"/>
              <a:gd name="connsiteY249" fmla="*/ 6274684 h 6858000"/>
              <a:gd name="connsiteX250" fmla="*/ 5891444 w 6569477"/>
              <a:gd name="connsiteY250" fmla="*/ 6260922 h 6858000"/>
              <a:gd name="connsiteX251" fmla="*/ 5891445 w 6569477"/>
              <a:gd name="connsiteY251" fmla="*/ 6258416 h 6858000"/>
              <a:gd name="connsiteX252" fmla="*/ 5894028 w 6569477"/>
              <a:gd name="connsiteY252" fmla="*/ 6254899 h 6858000"/>
              <a:gd name="connsiteX253" fmla="*/ 5898332 w 6569477"/>
              <a:gd name="connsiteY253" fmla="*/ 6247155 h 6858000"/>
              <a:gd name="connsiteX254" fmla="*/ 5891444 w 6569477"/>
              <a:gd name="connsiteY254" fmla="*/ 6254039 h 6858000"/>
              <a:gd name="connsiteX255" fmla="*/ 5891445 w 6569477"/>
              <a:gd name="connsiteY255" fmla="*/ 6258416 h 6858000"/>
              <a:gd name="connsiteX256" fmla="*/ 5884558 w 6569477"/>
              <a:gd name="connsiteY256" fmla="*/ 6267801 h 6858000"/>
              <a:gd name="connsiteX257" fmla="*/ 6022303 w 6569477"/>
              <a:gd name="connsiteY257" fmla="*/ 5992532 h 6858000"/>
              <a:gd name="connsiteX258" fmla="*/ 6049854 w 6569477"/>
              <a:gd name="connsiteY258" fmla="*/ 5958122 h 6858000"/>
              <a:gd name="connsiteX259" fmla="*/ 6042968 w 6569477"/>
              <a:gd name="connsiteY259" fmla="*/ 5944358 h 6858000"/>
              <a:gd name="connsiteX260" fmla="*/ 6049853 w 6569477"/>
              <a:gd name="connsiteY260" fmla="*/ 5937477 h 6858000"/>
              <a:gd name="connsiteX261" fmla="*/ 6056739 w 6569477"/>
              <a:gd name="connsiteY261" fmla="*/ 5923714 h 6858000"/>
              <a:gd name="connsiteX262" fmla="*/ 6110010 w 6569477"/>
              <a:gd name="connsiteY262" fmla="*/ 5829842 h 6858000"/>
              <a:gd name="connsiteX263" fmla="*/ 6122376 w 6569477"/>
              <a:gd name="connsiteY263" fmla="*/ 5811522 h 6858000"/>
              <a:gd name="connsiteX264" fmla="*/ 6124752 w 6569477"/>
              <a:gd name="connsiteY264" fmla="*/ 5810165 h 6858000"/>
              <a:gd name="connsiteX265" fmla="*/ 6125614 w 6569477"/>
              <a:gd name="connsiteY265" fmla="*/ 5806724 h 6858000"/>
              <a:gd name="connsiteX266" fmla="*/ 6122376 w 6569477"/>
              <a:gd name="connsiteY266" fmla="*/ 5811522 h 6858000"/>
              <a:gd name="connsiteX267" fmla="*/ 6118726 w 6569477"/>
              <a:gd name="connsiteY267" fmla="*/ 5813605 h 6858000"/>
              <a:gd name="connsiteX268" fmla="*/ 6111839 w 6569477"/>
              <a:gd name="connsiteY268" fmla="*/ 5806722 h 6858000"/>
              <a:gd name="connsiteX269" fmla="*/ 6118725 w 6569477"/>
              <a:gd name="connsiteY269" fmla="*/ 5799843 h 6858000"/>
              <a:gd name="connsiteX270" fmla="*/ 6118726 w 6569477"/>
              <a:gd name="connsiteY270" fmla="*/ 5792960 h 6858000"/>
              <a:gd name="connsiteX271" fmla="*/ 6180713 w 6569477"/>
              <a:gd name="connsiteY271" fmla="*/ 5682851 h 6858000"/>
              <a:gd name="connsiteX272" fmla="*/ 6242698 w 6569477"/>
              <a:gd name="connsiteY272" fmla="*/ 5517691 h 6858000"/>
              <a:gd name="connsiteX273" fmla="*/ 6031724 w 6569477"/>
              <a:gd name="connsiteY273" fmla="*/ 5503741 h 6858000"/>
              <a:gd name="connsiteX274" fmla="*/ 6030787 w 6569477"/>
              <a:gd name="connsiteY274" fmla="*/ 5503894 h 6858000"/>
              <a:gd name="connsiteX275" fmla="*/ 6006746 w 6569477"/>
              <a:gd name="connsiteY275" fmla="*/ 5510028 h 6858000"/>
              <a:gd name="connsiteX276" fmla="*/ 5958107 w 6569477"/>
              <a:gd name="connsiteY276" fmla="*/ 5613697 h 6858000"/>
              <a:gd name="connsiteX277" fmla="*/ 5918354 w 6569477"/>
              <a:gd name="connsiteY277" fmla="*/ 5687414 h 6858000"/>
              <a:gd name="connsiteX278" fmla="*/ 5923128 w 6569477"/>
              <a:gd name="connsiteY278" fmla="*/ 5688762 h 6858000"/>
              <a:gd name="connsiteX279" fmla="*/ 5945484 w 6569477"/>
              <a:gd name="connsiteY279" fmla="*/ 5701131 h 6858000"/>
              <a:gd name="connsiteX280" fmla="*/ 6002207 w 6569477"/>
              <a:gd name="connsiteY280" fmla="*/ 5562534 h 6858000"/>
              <a:gd name="connsiteX281" fmla="*/ 4900498 w 6569477"/>
              <a:gd name="connsiteY281" fmla="*/ 5370762 h 6858000"/>
              <a:gd name="connsiteX282" fmla="*/ 4900627 w 6569477"/>
              <a:gd name="connsiteY282" fmla="*/ 5371339 h 6858000"/>
              <a:gd name="connsiteX283" fmla="*/ 4890083 w 6569477"/>
              <a:gd name="connsiteY283" fmla="*/ 5387153 h 6858000"/>
              <a:gd name="connsiteX284" fmla="*/ 6059700 w 6569477"/>
              <a:gd name="connsiteY284" fmla="*/ 5339561 h 6858000"/>
              <a:gd name="connsiteX285" fmla="*/ 6048904 w 6569477"/>
              <a:gd name="connsiteY285" fmla="*/ 5362569 h 6858000"/>
              <a:gd name="connsiteX286" fmla="*/ 5960539 w 6569477"/>
              <a:gd name="connsiteY286" fmla="*/ 5532008 h 6858000"/>
              <a:gd name="connsiteX287" fmla="*/ 5934065 w 6569477"/>
              <a:gd name="connsiteY287" fmla="*/ 5610445 h 6858000"/>
              <a:gd name="connsiteX288" fmla="*/ 5937012 w 6569477"/>
              <a:gd name="connsiteY288" fmla="*/ 5610037 h 6858000"/>
              <a:gd name="connsiteX289" fmla="*/ 5948427 w 6569477"/>
              <a:gd name="connsiteY289" fmla="*/ 5612905 h 6858000"/>
              <a:gd name="connsiteX290" fmla="*/ 6012835 w 6569477"/>
              <a:gd name="connsiteY290" fmla="*/ 5441778 h 6858000"/>
              <a:gd name="connsiteX291" fmla="*/ 6060534 w 6569477"/>
              <a:gd name="connsiteY291" fmla="*/ 5347774 h 6858000"/>
              <a:gd name="connsiteX292" fmla="*/ 5092541 w 6569477"/>
              <a:gd name="connsiteY292" fmla="*/ 5302798 h 6858000"/>
              <a:gd name="connsiteX293" fmla="*/ 5084105 w 6569477"/>
              <a:gd name="connsiteY293" fmla="*/ 5311234 h 6858000"/>
              <a:gd name="connsiteX294" fmla="*/ 5092541 w 6569477"/>
              <a:gd name="connsiteY294" fmla="*/ 5302798 h 6858000"/>
              <a:gd name="connsiteX295" fmla="*/ 4274497 w 6569477"/>
              <a:gd name="connsiteY295" fmla="*/ 5281926 h 6858000"/>
              <a:gd name="connsiteX296" fmla="*/ 4273967 w 6569477"/>
              <a:gd name="connsiteY296" fmla="*/ 5284044 h 6858000"/>
              <a:gd name="connsiteX297" fmla="*/ 4267941 w 6569477"/>
              <a:gd name="connsiteY297" fmla="*/ 5287486 h 6858000"/>
              <a:gd name="connsiteX298" fmla="*/ 6147025 w 6569477"/>
              <a:gd name="connsiteY298" fmla="*/ 5207320 h 6858000"/>
              <a:gd name="connsiteX299" fmla="*/ 6127664 w 6569477"/>
              <a:gd name="connsiteY299" fmla="*/ 5251775 h 6858000"/>
              <a:gd name="connsiteX300" fmla="*/ 6127242 w 6569477"/>
              <a:gd name="connsiteY300" fmla="*/ 5251844 h 6858000"/>
              <a:gd name="connsiteX301" fmla="*/ 6127919 w 6569477"/>
              <a:gd name="connsiteY301" fmla="*/ 5262990 h 6858000"/>
              <a:gd name="connsiteX302" fmla="*/ 6131360 w 6569477"/>
              <a:gd name="connsiteY302" fmla="*/ 5253356 h 6858000"/>
              <a:gd name="connsiteX303" fmla="*/ 5028123 w 6569477"/>
              <a:gd name="connsiteY303" fmla="*/ 5195433 h 6858000"/>
              <a:gd name="connsiteX304" fmla="*/ 5025054 w 6569477"/>
              <a:gd name="connsiteY304" fmla="*/ 5201570 h 6858000"/>
              <a:gd name="connsiteX305" fmla="*/ 5025055 w 6569477"/>
              <a:gd name="connsiteY305" fmla="*/ 5210004 h 6858000"/>
              <a:gd name="connsiteX306" fmla="*/ 5016618 w 6569477"/>
              <a:gd name="connsiteY306" fmla="*/ 5218441 h 6858000"/>
              <a:gd name="connsiteX307" fmla="*/ 5016619 w 6569477"/>
              <a:gd name="connsiteY307" fmla="*/ 5201568 h 6858000"/>
              <a:gd name="connsiteX308" fmla="*/ 5038512 w 6569477"/>
              <a:gd name="connsiteY308" fmla="*/ 5179677 h 6858000"/>
              <a:gd name="connsiteX309" fmla="*/ 5030458 w 6569477"/>
              <a:gd name="connsiteY309" fmla="*/ 5194189 h 6858000"/>
              <a:gd name="connsiteX310" fmla="*/ 5028123 w 6569477"/>
              <a:gd name="connsiteY310" fmla="*/ 5195433 h 6858000"/>
              <a:gd name="connsiteX311" fmla="*/ 5033492 w 6569477"/>
              <a:gd name="connsiteY311" fmla="*/ 5184698 h 6858000"/>
              <a:gd name="connsiteX312" fmla="*/ 5051826 w 6569477"/>
              <a:gd name="connsiteY312" fmla="*/ 5150955 h 6858000"/>
              <a:gd name="connsiteX313" fmla="*/ 5058797 w 6569477"/>
              <a:gd name="connsiteY313" fmla="*/ 5150956 h 6858000"/>
              <a:gd name="connsiteX314" fmla="*/ 5041926 w 6569477"/>
              <a:gd name="connsiteY314" fmla="*/ 5176263 h 6858000"/>
              <a:gd name="connsiteX315" fmla="*/ 5038512 w 6569477"/>
              <a:gd name="connsiteY315" fmla="*/ 5179677 h 6858000"/>
              <a:gd name="connsiteX316" fmla="*/ 5045089 w 6569477"/>
              <a:gd name="connsiteY316" fmla="*/ 5167825 h 6858000"/>
              <a:gd name="connsiteX317" fmla="*/ 5057164 w 6569477"/>
              <a:gd name="connsiteY317" fmla="*/ 5137575 h 6858000"/>
              <a:gd name="connsiteX318" fmla="*/ 5051826 w 6569477"/>
              <a:gd name="connsiteY318" fmla="*/ 5150955 h 6858000"/>
              <a:gd name="connsiteX319" fmla="*/ 5050362 w 6569477"/>
              <a:gd name="connsiteY319" fmla="*/ 5150956 h 6858000"/>
              <a:gd name="connsiteX320" fmla="*/ 4431848 w 6569477"/>
              <a:gd name="connsiteY320" fmla="*/ 5083476 h 6858000"/>
              <a:gd name="connsiteX321" fmla="*/ 4414009 w 6569477"/>
              <a:gd name="connsiteY321" fmla="*/ 5091602 h 6858000"/>
              <a:gd name="connsiteX322" fmla="*/ 4405686 w 6569477"/>
              <a:gd name="connsiteY322" fmla="*/ 5115441 h 6858000"/>
              <a:gd name="connsiteX323" fmla="*/ 4405685 w 6569477"/>
              <a:gd name="connsiteY323" fmla="*/ 5108559 h 6858000"/>
              <a:gd name="connsiteX324" fmla="*/ 4398800 w 6569477"/>
              <a:gd name="connsiteY324" fmla="*/ 5122323 h 6858000"/>
              <a:gd name="connsiteX325" fmla="*/ 4391913 w 6569477"/>
              <a:gd name="connsiteY325" fmla="*/ 5129203 h 6858000"/>
              <a:gd name="connsiteX326" fmla="*/ 4302808 w 6569477"/>
              <a:gd name="connsiteY326" fmla="*/ 5257916 h 6858000"/>
              <a:gd name="connsiteX327" fmla="*/ 4274497 w 6569477"/>
              <a:gd name="connsiteY327" fmla="*/ 5281926 h 6858000"/>
              <a:gd name="connsiteX328" fmla="*/ 4274828 w 6569477"/>
              <a:gd name="connsiteY328" fmla="*/ 5280603 h 6858000"/>
              <a:gd name="connsiteX329" fmla="*/ 4267941 w 6569477"/>
              <a:gd name="connsiteY329" fmla="*/ 5273721 h 6858000"/>
              <a:gd name="connsiteX330" fmla="*/ 4267941 w 6569477"/>
              <a:gd name="connsiteY330" fmla="*/ 5280603 h 6858000"/>
              <a:gd name="connsiteX331" fmla="*/ 4267941 w 6569477"/>
              <a:gd name="connsiteY331" fmla="*/ 5287486 h 6858000"/>
              <a:gd name="connsiteX332" fmla="*/ 4261052 w 6569477"/>
              <a:gd name="connsiteY332" fmla="*/ 5294367 h 6858000"/>
              <a:gd name="connsiteX333" fmla="*/ 4226617 w 6569477"/>
              <a:gd name="connsiteY333" fmla="*/ 5328775 h 6858000"/>
              <a:gd name="connsiteX334" fmla="*/ 4240390 w 6569477"/>
              <a:gd name="connsiteY334" fmla="*/ 5321894 h 6858000"/>
              <a:gd name="connsiteX335" fmla="*/ 4240389 w 6569477"/>
              <a:gd name="connsiteY335" fmla="*/ 5328775 h 6858000"/>
              <a:gd name="connsiteX336" fmla="*/ 4240390 w 6569477"/>
              <a:gd name="connsiteY336" fmla="*/ 5335658 h 6858000"/>
              <a:gd name="connsiteX337" fmla="*/ 4247279 w 6569477"/>
              <a:gd name="connsiteY337" fmla="*/ 5328773 h 6858000"/>
              <a:gd name="connsiteX338" fmla="*/ 4219728 w 6569477"/>
              <a:gd name="connsiteY338" fmla="*/ 5376947 h 6858000"/>
              <a:gd name="connsiteX339" fmla="*/ 4219727 w 6569477"/>
              <a:gd name="connsiteY339" fmla="*/ 5370066 h 6858000"/>
              <a:gd name="connsiteX340" fmla="*/ 4226616 w 6569477"/>
              <a:gd name="connsiteY340" fmla="*/ 5363185 h 6858000"/>
              <a:gd name="connsiteX341" fmla="*/ 4226617 w 6569477"/>
              <a:gd name="connsiteY341" fmla="*/ 5356304 h 6858000"/>
              <a:gd name="connsiteX342" fmla="*/ 4212842 w 6569477"/>
              <a:gd name="connsiteY342" fmla="*/ 5370066 h 6858000"/>
              <a:gd name="connsiteX343" fmla="*/ 4205955 w 6569477"/>
              <a:gd name="connsiteY343" fmla="*/ 5376946 h 6858000"/>
              <a:gd name="connsiteX344" fmla="*/ 4143968 w 6569477"/>
              <a:gd name="connsiteY344" fmla="*/ 5425119 h 6858000"/>
              <a:gd name="connsiteX345" fmla="*/ 4114698 w 6569477"/>
              <a:gd name="connsiteY345" fmla="*/ 5468991 h 6858000"/>
              <a:gd name="connsiteX346" fmla="*/ 4106774 w 6569477"/>
              <a:gd name="connsiteY346" fmla="*/ 5485182 h 6858000"/>
              <a:gd name="connsiteX347" fmla="*/ 4105934 w 6569477"/>
              <a:gd name="connsiteY347" fmla="*/ 5519940 h 6858000"/>
              <a:gd name="connsiteX348" fmla="*/ 4076469 w 6569477"/>
              <a:gd name="connsiteY348" fmla="*/ 5566880 h 6858000"/>
              <a:gd name="connsiteX349" fmla="*/ 4038190 w 6569477"/>
              <a:gd name="connsiteY349" fmla="*/ 5604898 h 6858000"/>
              <a:gd name="connsiteX350" fmla="*/ 4036241 w 6569477"/>
              <a:gd name="connsiteY350" fmla="*/ 5607124 h 6858000"/>
              <a:gd name="connsiteX351" fmla="*/ 4050421 w 6569477"/>
              <a:gd name="connsiteY351" fmla="*/ 5633545 h 6858000"/>
              <a:gd name="connsiteX352" fmla="*/ 4143968 w 6569477"/>
              <a:gd name="connsiteY352" fmla="*/ 5514583 h 6858000"/>
              <a:gd name="connsiteX353" fmla="*/ 4247279 w 6569477"/>
              <a:gd name="connsiteY353" fmla="*/ 5383830 h 6858000"/>
              <a:gd name="connsiteX354" fmla="*/ 4329927 w 6569477"/>
              <a:gd name="connsiteY354" fmla="*/ 5246195 h 6858000"/>
              <a:gd name="connsiteX355" fmla="*/ 4398800 w 6569477"/>
              <a:gd name="connsiteY355" fmla="*/ 5136086 h 6858000"/>
              <a:gd name="connsiteX356" fmla="*/ 4405686 w 6569477"/>
              <a:gd name="connsiteY356" fmla="*/ 5129203 h 6858000"/>
              <a:gd name="connsiteX357" fmla="*/ 4412575 w 6569477"/>
              <a:gd name="connsiteY357" fmla="*/ 5115438 h 6858000"/>
              <a:gd name="connsiteX358" fmla="*/ 4424641 w 6569477"/>
              <a:gd name="connsiteY358" fmla="*/ 5024444 h 6858000"/>
              <a:gd name="connsiteX359" fmla="*/ 4412574 w 6569477"/>
              <a:gd name="connsiteY359" fmla="*/ 5053506 h 6858000"/>
              <a:gd name="connsiteX360" fmla="*/ 4419461 w 6569477"/>
              <a:gd name="connsiteY360" fmla="*/ 5044121 h 6858000"/>
              <a:gd name="connsiteX361" fmla="*/ 4419461 w 6569477"/>
              <a:gd name="connsiteY361" fmla="*/ 5046624 h 6858000"/>
              <a:gd name="connsiteX362" fmla="*/ 4412574 w 6569477"/>
              <a:gd name="connsiteY362" fmla="*/ 5060387 h 6858000"/>
              <a:gd name="connsiteX363" fmla="*/ 4416932 w 6569477"/>
              <a:gd name="connsiteY363" fmla="*/ 5060387 h 6858000"/>
              <a:gd name="connsiteX364" fmla="*/ 4420817 w 6569477"/>
              <a:gd name="connsiteY364" fmla="*/ 5042274 h 6858000"/>
              <a:gd name="connsiteX365" fmla="*/ 4419461 w 6569477"/>
              <a:gd name="connsiteY365" fmla="*/ 5044121 h 6858000"/>
              <a:gd name="connsiteX366" fmla="*/ 4419462 w 6569477"/>
              <a:gd name="connsiteY366" fmla="*/ 5039742 h 6858000"/>
              <a:gd name="connsiteX367" fmla="*/ 4421877 w 6569477"/>
              <a:gd name="connsiteY367" fmla="*/ 5037328 h 6858000"/>
              <a:gd name="connsiteX368" fmla="*/ 6184910 w 6569477"/>
              <a:gd name="connsiteY368" fmla="*/ 5000207 h 6858000"/>
              <a:gd name="connsiteX369" fmla="*/ 6182308 w 6569477"/>
              <a:gd name="connsiteY369" fmla="*/ 5002382 h 6858000"/>
              <a:gd name="connsiteX370" fmla="*/ 6184369 w 6569477"/>
              <a:gd name="connsiteY370" fmla="*/ 5004325 h 6858000"/>
              <a:gd name="connsiteX371" fmla="*/ 6185038 w 6569477"/>
              <a:gd name="connsiteY371" fmla="*/ 5003800 h 6858000"/>
              <a:gd name="connsiteX372" fmla="*/ 4530169 w 6569477"/>
              <a:gd name="connsiteY372" fmla="*/ 4904952 h 6858000"/>
              <a:gd name="connsiteX373" fmla="*/ 4471060 w 6569477"/>
              <a:gd name="connsiteY373" fmla="*/ 5018446 h 6858000"/>
              <a:gd name="connsiteX374" fmla="*/ 4496083 w 6569477"/>
              <a:gd name="connsiteY374" fmla="*/ 4976946 h 6858000"/>
              <a:gd name="connsiteX375" fmla="*/ 5279291 w 6569477"/>
              <a:gd name="connsiteY375" fmla="*/ 4811201 h 6858000"/>
              <a:gd name="connsiteX376" fmla="*/ 5278126 w 6569477"/>
              <a:gd name="connsiteY376" fmla="*/ 4830398 h 6858000"/>
              <a:gd name="connsiteX377" fmla="*/ 5278126 w 6569477"/>
              <a:gd name="connsiteY377" fmla="*/ 4821965 h 6858000"/>
              <a:gd name="connsiteX378" fmla="*/ 5278125 w 6569477"/>
              <a:gd name="connsiteY378" fmla="*/ 4813529 h 6858000"/>
              <a:gd name="connsiteX379" fmla="*/ 4639857 w 6569477"/>
              <a:gd name="connsiteY379" fmla="*/ 4771353 h 6858000"/>
              <a:gd name="connsiteX380" fmla="*/ 4641578 w 6569477"/>
              <a:gd name="connsiteY380" fmla="*/ 4771353 h 6858000"/>
              <a:gd name="connsiteX381" fmla="*/ 4639859 w 6569477"/>
              <a:gd name="connsiteY381" fmla="*/ 4778235 h 6858000"/>
              <a:gd name="connsiteX382" fmla="*/ 4639857 w 6569477"/>
              <a:gd name="connsiteY382" fmla="*/ 4771353 h 6858000"/>
              <a:gd name="connsiteX383" fmla="*/ 6300040 w 6569477"/>
              <a:gd name="connsiteY383" fmla="*/ 4758666 h 6858000"/>
              <a:gd name="connsiteX384" fmla="*/ 6294570 w 6569477"/>
              <a:gd name="connsiteY384" fmla="*/ 4787455 h 6858000"/>
              <a:gd name="connsiteX385" fmla="*/ 6297038 w 6569477"/>
              <a:gd name="connsiteY385" fmla="*/ 4785392 h 6858000"/>
              <a:gd name="connsiteX386" fmla="*/ 6301896 w 6569477"/>
              <a:gd name="connsiteY386" fmla="*/ 4759338 h 6858000"/>
              <a:gd name="connsiteX387" fmla="*/ 4624114 w 6569477"/>
              <a:gd name="connsiteY387" fmla="*/ 4714333 h 6858000"/>
              <a:gd name="connsiteX388" fmla="*/ 4608083 w 6569477"/>
              <a:gd name="connsiteY388" fmla="*/ 4755346 h 6858000"/>
              <a:gd name="connsiteX389" fmla="*/ 4566989 w 6569477"/>
              <a:gd name="connsiteY389" fmla="*/ 4834251 h 6858000"/>
              <a:gd name="connsiteX390" fmla="*/ 4579591 w 6569477"/>
              <a:gd name="connsiteY390" fmla="*/ 4838449 h 6858000"/>
              <a:gd name="connsiteX391" fmla="*/ 4584759 w 6569477"/>
              <a:gd name="connsiteY391" fmla="*/ 4853934 h 6858000"/>
              <a:gd name="connsiteX392" fmla="*/ 4619195 w 6569477"/>
              <a:gd name="connsiteY392" fmla="*/ 4819526 h 6858000"/>
              <a:gd name="connsiteX393" fmla="*/ 4612310 w 6569477"/>
              <a:gd name="connsiteY393" fmla="*/ 4833285 h 6858000"/>
              <a:gd name="connsiteX394" fmla="*/ 4605419 w 6569477"/>
              <a:gd name="connsiteY394" fmla="*/ 4847052 h 6858000"/>
              <a:gd name="connsiteX395" fmla="*/ 4612308 w 6569477"/>
              <a:gd name="connsiteY395" fmla="*/ 4840169 h 6858000"/>
              <a:gd name="connsiteX396" fmla="*/ 4619195 w 6569477"/>
              <a:gd name="connsiteY396" fmla="*/ 4826408 h 6858000"/>
              <a:gd name="connsiteX397" fmla="*/ 4626081 w 6569477"/>
              <a:gd name="connsiteY397" fmla="*/ 4819526 h 6858000"/>
              <a:gd name="connsiteX398" fmla="*/ 4646742 w 6569477"/>
              <a:gd name="connsiteY398" fmla="*/ 4785116 h 6858000"/>
              <a:gd name="connsiteX399" fmla="*/ 4646742 w 6569477"/>
              <a:gd name="connsiteY399" fmla="*/ 4778236 h 6858000"/>
              <a:gd name="connsiteX400" fmla="*/ 4646742 w 6569477"/>
              <a:gd name="connsiteY400" fmla="*/ 4771353 h 6858000"/>
              <a:gd name="connsiteX401" fmla="*/ 4641578 w 6569477"/>
              <a:gd name="connsiteY401" fmla="*/ 4771353 h 6858000"/>
              <a:gd name="connsiteX402" fmla="*/ 4643300 w 6569477"/>
              <a:gd name="connsiteY402" fmla="*/ 4764470 h 6858000"/>
              <a:gd name="connsiteX403" fmla="*/ 4646744 w 6569477"/>
              <a:gd name="connsiteY403" fmla="*/ 4750706 h 6858000"/>
              <a:gd name="connsiteX404" fmla="*/ 4612308 w 6569477"/>
              <a:gd name="connsiteY404" fmla="*/ 4771353 h 6858000"/>
              <a:gd name="connsiteX405" fmla="*/ 4626081 w 6569477"/>
              <a:gd name="connsiteY405" fmla="*/ 4716301 h 6858000"/>
              <a:gd name="connsiteX406" fmla="*/ 4626083 w 6569477"/>
              <a:gd name="connsiteY406" fmla="*/ 4709296 h 6858000"/>
              <a:gd name="connsiteX407" fmla="*/ 4626036 w 6569477"/>
              <a:gd name="connsiteY407" fmla="*/ 4709417 h 6858000"/>
              <a:gd name="connsiteX408" fmla="*/ 4626083 w 6569477"/>
              <a:gd name="connsiteY408" fmla="*/ 4709417 h 6858000"/>
              <a:gd name="connsiteX409" fmla="*/ 4669890 w 6569477"/>
              <a:gd name="connsiteY409" fmla="*/ 4597214 h 6858000"/>
              <a:gd name="connsiteX410" fmla="*/ 4652597 w 6569477"/>
              <a:gd name="connsiteY410" fmla="*/ 4641464 h 6858000"/>
              <a:gd name="connsiteX411" fmla="*/ 4662239 w 6569477"/>
              <a:gd name="connsiteY411" fmla="*/ 4624254 h 6858000"/>
              <a:gd name="connsiteX412" fmla="*/ 4670635 w 6569477"/>
              <a:gd name="connsiteY412" fmla="*/ 4600705 h 6858000"/>
              <a:gd name="connsiteX413" fmla="*/ 6312651 w 6569477"/>
              <a:gd name="connsiteY413" fmla="*/ 4449732 h 6858000"/>
              <a:gd name="connsiteX414" fmla="*/ 6267859 w 6569477"/>
              <a:gd name="connsiteY414" fmla="*/ 4610691 h 6858000"/>
              <a:gd name="connsiteX415" fmla="*/ 6182372 w 6569477"/>
              <a:gd name="connsiteY415" fmla="*/ 4871073 h 6858000"/>
              <a:gd name="connsiteX416" fmla="*/ 5921253 w 6569477"/>
              <a:gd name="connsiteY416" fmla="*/ 5525765 h 6858000"/>
              <a:gd name="connsiteX417" fmla="*/ 5877945 w 6569477"/>
              <a:gd name="connsiteY417" fmla="*/ 5612921 h 6858000"/>
              <a:gd name="connsiteX418" fmla="*/ 5913709 w 6569477"/>
              <a:gd name="connsiteY418" fmla="*/ 5556906 h 6858000"/>
              <a:gd name="connsiteX419" fmla="*/ 6019724 w 6569477"/>
              <a:gd name="connsiteY419" fmla="*/ 5360027 h 6858000"/>
              <a:gd name="connsiteX420" fmla="*/ 6039225 w 6569477"/>
              <a:gd name="connsiteY420" fmla="*/ 5361777 h 6858000"/>
              <a:gd name="connsiteX421" fmla="*/ 6048547 w 6569477"/>
              <a:gd name="connsiteY421" fmla="*/ 5341824 h 6858000"/>
              <a:gd name="connsiteX422" fmla="*/ 6046345 w 6569477"/>
              <a:gd name="connsiteY422" fmla="*/ 5341588 h 6858000"/>
              <a:gd name="connsiteX423" fmla="*/ 6084294 w 6569477"/>
              <a:gd name="connsiteY423" fmla="*/ 5246712 h 6858000"/>
              <a:gd name="connsiteX424" fmla="*/ 6089991 w 6569477"/>
              <a:gd name="connsiteY424" fmla="*/ 5252078 h 6858000"/>
              <a:gd name="connsiteX425" fmla="*/ 6098822 w 6569477"/>
              <a:gd name="connsiteY425" fmla="*/ 5228225 h 6858000"/>
              <a:gd name="connsiteX426" fmla="*/ 6103633 w 6569477"/>
              <a:gd name="connsiteY426" fmla="*/ 5190650 h 6858000"/>
              <a:gd name="connsiteX427" fmla="*/ 6151332 w 6569477"/>
              <a:gd name="connsiteY427" fmla="*/ 5096646 h 6858000"/>
              <a:gd name="connsiteX428" fmla="*/ 6137143 w 6569477"/>
              <a:gd name="connsiteY428" fmla="*/ 5090460 h 6858000"/>
              <a:gd name="connsiteX429" fmla="*/ 6155791 w 6569477"/>
              <a:gd name="connsiteY429" fmla="*/ 5046678 h 6858000"/>
              <a:gd name="connsiteX430" fmla="*/ 6163274 w 6569477"/>
              <a:gd name="connsiteY430" fmla="*/ 5026869 h 6858000"/>
              <a:gd name="connsiteX431" fmla="*/ 6160038 w 6569477"/>
              <a:gd name="connsiteY431" fmla="*/ 5031146 h 6858000"/>
              <a:gd name="connsiteX432" fmla="*/ 6158362 w 6569477"/>
              <a:gd name="connsiteY432" fmla="*/ 5022395 h 6858000"/>
              <a:gd name="connsiteX433" fmla="*/ 6191781 w 6569477"/>
              <a:gd name="connsiteY433" fmla="*/ 4868143 h 6858000"/>
              <a:gd name="connsiteX434" fmla="*/ 6200750 w 6569477"/>
              <a:gd name="connsiteY434" fmla="*/ 4932832 h 6858000"/>
              <a:gd name="connsiteX435" fmla="*/ 6218420 w 6569477"/>
              <a:gd name="connsiteY435" fmla="*/ 4900018 h 6858000"/>
              <a:gd name="connsiteX436" fmla="*/ 6222771 w 6569477"/>
              <a:gd name="connsiteY436" fmla="*/ 4851267 h 6858000"/>
              <a:gd name="connsiteX437" fmla="*/ 6309018 w 6569477"/>
              <a:gd name="connsiteY437" fmla="*/ 4490449 h 6858000"/>
              <a:gd name="connsiteX438" fmla="*/ 6312390 w 6569477"/>
              <a:gd name="connsiteY438" fmla="*/ 4452667 h 6858000"/>
              <a:gd name="connsiteX439" fmla="*/ 4770714 w 6569477"/>
              <a:gd name="connsiteY439" fmla="*/ 4303393 h 6858000"/>
              <a:gd name="connsiteX440" fmla="*/ 4768098 w 6569477"/>
              <a:gd name="connsiteY440" fmla="*/ 4309185 h 6858000"/>
              <a:gd name="connsiteX441" fmla="*/ 4730786 w 6569477"/>
              <a:gd name="connsiteY441" fmla="*/ 4441413 h 6858000"/>
              <a:gd name="connsiteX442" fmla="*/ 4697881 w 6569477"/>
              <a:gd name="connsiteY442" fmla="*/ 4525604 h 6858000"/>
              <a:gd name="connsiteX443" fmla="*/ 4705286 w 6569477"/>
              <a:gd name="connsiteY443" fmla="*/ 4517587 h 6858000"/>
              <a:gd name="connsiteX444" fmla="*/ 4736280 w 6569477"/>
              <a:gd name="connsiteY444" fmla="*/ 4447908 h 6858000"/>
              <a:gd name="connsiteX445" fmla="*/ 4770714 w 6569477"/>
              <a:gd name="connsiteY445" fmla="*/ 4303393 h 6858000"/>
              <a:gd name="connsiteX446" fmla="*/ 5516941 w 6569477"/>
              <a:gd name="connsiteY446" fmla="*/ 4034216 h 6858000"/>
              <a:gd name="connsiteX447" fmla="*/ 5516585 w 6569477"/>
              <a:gd name="connsiteY447" fmla="*/ 4035638 h 6858000"/>
              <a:gd name="connsiteX448" fmla="*/ 5517415 w 6569477"/>
              <a:gd name="connsiteY448" fmla="*/ 4034843 h 6858000"/>
              <a:gd name="connsiteX449" fmla="*/ 4464361 w 6569477"/>
              <a:gd name="connsiteY449" fmla="*/ 3887629 h 6858000"/>
              <a:gd name="connsiteX450" fmla="*/ 4447219 w 6569477"/>
              <a:gd name="connsiteY450" fmla="*/ 3951032 h 6858000"/>
              <a:gd name="connsiteX451" fmla="*/ 4449788 w 6569477"/>
              <a:gd name="connsiteY451" fmla="*/ 3945610 h 6858000"/>
              <a:gd name="connsiteX452" fmla="*/ 4458042 w 6569477"/>
              <a:gd name="connsiteY452" fmla="*/ 3931642 h 6858000"/>
              <a:gd name="connsiteX453" fmla="*/ 5497455 w 6569477"/>
              <a:gd name="connsiteY453" fmla="*/ 3860297 h 6858000"/>
              <a:gd name="connsiteX454" fmla="*/ 5497454 w 6569477"/>
              <a:gd name="connsiteY454" fmla="*/ 3868735 h 6858000"/>
              <a:gd name="connsiteX455" fmla="*/ 5496941 w 6569477"/>
              <a:gd name="connsiteY455" fmla="*/ 3868220 h 6858000"/>
              <a:gd name="connsiteX456" fmla="*/ 5489018 w 6569477"/>
              <a:gd name="connsiteY456" fmla="*/ 3851862 h 6858000"/>
              <a:gd name="connsiteX457" fmla="*/ 5489416 w 6569477"/>
              <a:gd name="connsiteY457" fmla="*/ 3851862 h 6858000"/>
              <a:gd name="connsiteX458" fmla="*/ 5489019 w 6569477"/>
              <a:gd name="connsiteY458" fmla="*/ 3860299 h 6858000"/>
              <a:gd name="connsiteX459" fmla="*/ 5911079 w 6569477"/>
              <a:gd name="connsiteY459" fmla="*/ 3772494 h 6858000"/>
              <a:gd name="connsiteX460" fmla="*/ 5910807 w 6569477"/>
              <a:gd name="connsiteY460" fmla="*/ 3775940 h 6858000"/>
              <a:gd name="connsiteX461" fmla="*/ 5911685 w 6569477"/>
              <a:gd name="connsiteY461" fmla="*/ 3774713 h 6858000"/>
              <a:gd name="connsiteX462" fmla="*/ 6449798 w 6569477"/>
              <a:gd name="connsiteY462" fmla="*/ 3769517 h 6858000"/>
              <a:gd name="connsiteX463" fmla="*/ 6435579 w 6569477"/>
              <a:gd name="connsiteY463" fmla="*/ 3779144 h 6858000"/>
              <a:gd name="connsiteX464" fmla="*/ 6426392 w 6569477"/>
              <a:gd name="connsiteY464" fmla="*/ 3784213 h 6858000"/>
              <a:gd name="connsiteX465" fmla="*/ 6421513 w 6569477"/>
              <a:gd name="connsiteY465" fmla="*/ 3924977 h 6858000"/>
              <a:gd name="connsiteX466" fmla="*/ 6405797 w 6569477"/>
              <a:gd name="connsiteY466" fmla="*/ 4066691 h 6858000"/>
              <a:gd name="connsiteX467" fmla="*/ 6410326 w 6569477"/>
              <a:gd name="connsiteY467" fmla="*/ 4126067 h 6858000"/>
              <a:gd name="connsiteX468" fmla="*/ 6395881 w 6569477"/>
              <a:gd name="connsiteY468" fmla="*/ 4232882 h 6858000"/>
              <a:gd name="connsiteX469" fmla="*/ 6391736 w 6569477"/>
              <a:gd name="connsiteY469" fmla="*/ 4265027 h 6858000"/>
              <a:gd name="connsiteX470" fmla="*/ 6399816 w 6569477"/>
              <a:gd name="connsiteY470" fmla="*/ 4239321 h 6858000"/>
              <a:gd name="connsiteX471" fmla="*/ 6405907 w 6569477"/>
              <a:gd name="connsiteY471" fmla="*/ 4171069 h 6858000"/>
              <a:gd name="connsiteX472" fmla="*/ 6428796 w 6569477"/>
              <a:gd name="connsiteY472" fmla="*/ 4079755 h 6858000"/>
              <a:gd name="connsiteX473" fmla="*/ 6419916 w 6569477"/>
              <a:gd name="connsiteY473" fmla="*/ 4069130 h 6858000"/>
              <a:gd name="connsiteX474" fmla="*/ 6433836 w 6569477"/>
              <a:gd name="connsiteY474" fmla="*/ 3913127 h 6858000"/>
              <a:gd name="connsiteX475" fmla="*/ 6455766 w 6569477"/>
              <a:gd name="connsiteY475" fmla="*/ 3777500 h 6858000"/>
              <a:gd name="connsiteX476" fmla="*/ 6449798 w 6569477"/>
              <a:gd name="connsiteY476" fmla="*/ 3769517 h 6858000"/>
              <a:gd name="connsiteX477" fmla="*/ 6431269 w 6569477"/>
              <a:gd name="connsiteY477" fmla="*/ 3677444 h 6858000"/>
              <a:gd name="connsiteX478" fmla="*/ 6429099 w 6569477"/>
              <a:gd name="connsiteY478" fmla="*/ 3684082 h 6858000"/>
              <a:gd name="connsiteX479" fmla="*/ 6428712 w 6569477"/>
              <a:gd name="connsiteY479" fmla="*/ 3698653 h 6858000"/>
              <a:gd name="connsiteX480" fmla="*/ 6430840 w 6569477"/>
              <a:gd name="connsiteY480" fmla="*/ 3685964 h 6858000"/>
              <a:gd name="connsiteX481" fmla="*/ 6441196 w 6569477"/>
              <a:gd name="connsiteY481" fmla="*/ 3504743 h 6858000"/>
              <a:gd name="connsiteX482" fmla="*/ 6440326 w 6569477"/>
              <a:gd name="connsiteY482" fmla="*/ 3514494 h 6858000"/>
              <a:gd name="connsiteX483" fmla="*/ 6440393 w 6569477"/>
              <a:gd name="connsiteY483" fmla="*/ 3514771 h 6858000"/>
              <a:gd name="connsiteX484" fmla="*/ 6438704 w 6569477"/>
              <a:gd name="connsiteY484" fmla="*/ 3535807 h 6858000"/>
              <a:gd name="connsiteX485" fmla="*/ 6440401 w 6569477"/>
              <a:gd name="connsiteY485" fmla="*/ 3531965 h 6858000"/>
              <a:gd name="connsiteX486" fmla="*/ 6441548 w 6569477"/>
              <a:gd name="connsiteY486" fmla="*/ 3519646 h 6858000"/>
              <a:gd name="connsiteX487" fmla="*/ 6440393 w 6569477"/>
              <a:gd name="connsiteY487" fmla="*/ 3514771 h 6858000"/>
              <a:gd name="connsiteX488" fmla="*/ 6458019 w 6569477"/>
              <a:gd name="connsiteY488" fmla="*/ 3495196 h 6858000"/>
              <a:gd name="connsiteX489" fmla="*/ 6453910 w 6569477"/>
              <a:gd name="connsiteY489" fmla="*/ 3495641 h 6858000"/>
              <a:gd name="connsiteX490" fmla="*/ 6451579 w 6569477"/>
              <a:gd name="connsiteY490" fmla="*/ 3538789 h 6858000"/>
              <a:gd name="connsiteX491" fmla="*/ 6438544 w 6569477"/>
              <a:gd name="connsiteY491" fmla="*/ 3621912 h 6858000"/>
              <a:gd name="connsiteX492" fmla="*/ 6434839 w 6569477"/>
              <a:gd name="connsiteY492" fmla="*/ 3651648 h 6858000"/>
              <a:gd name="connsiteX493" fmla="*/ 6440156 w 6569477"/>
              <a:gd name="connsiteY493" fmla="*/ 3649560 h 6858000"/>
              <a:gd name="connsiteX494" fmla="*/ 6448445 w 6569477"/>
              <a:gd name="connsiteY494" fmla="*/ 3639248 h 6858000"/>
              <a:gd name="connsiteX495" fmla="*/ 6452125 w 6569477"/>
              <a:gd name="connsiteY495" fmla="*/ 3653091 h 6858000"/>
              <a:gd name="connsiteX496" fmla="*/ 6452316 w 6569477"/>
              <a:gd name="connsiteY496" fmla="*/ 3654200 h 6858000"/>
              <a:gd name="connsiteX497" fmla="*/ 6453358 w 6569477"/>
              <a:gd name="connsiteY497" fmla="*/ 3623160 h 6858000"/>
              <a:gd name="connsiteX498" fmla="*/ 6456256 w 6569477"/>
              <a:gd name="connsiteY498" fmla="*/ 3501181 h 6858000"/>
              <a:gd name="connsiteX499" fmla="*/ 6458019 w 6569477"/>
              <a:gd name="connsiteY499" fmla="*/ 3495196 h 6858000"/>
              <a:gd name="connsiteX500" fmla="*/ 5472148 w 6569477"/>
              <a:gd name="connsiteY500" fmla="*/ 3455387 h 6858000"/>
              <a:gd name="connsiteX501" fmla="*/ 5480584 w 6569477"/>
              <a:gd name="connsiteY501" fmla="*/ 3463821 h 6858000"/>
              <a:gd name="connsiteX502" fmla="*/ 5472148 w 6569477"/>
              <a:gd name="connsiteY502" fmla="*/ 3463821 h 6858000"/>
              <a:gd name="connsiteX503" fmla="*/ 5489019 w 6569477"/>
              <a:gd name="connsiteY503" fmla="*/ 3362594 h 6858000"/>
              <a:gd name="connsiteX504" fmla="*/ 5497455 w 6569477"/>
              <a:gd name="connsiteY504" fmla="*/ 3514435 h 6858000"/>
              <a:gd name="connsiteX505" fmla="*/ 5522761 w 6569477"/>
              <a:gd name="connsiteY505" fmla="*/ 3581921 h 6858000"/>
              <a:gd name="connsiteX506" fmla="*/ 5531197 w 6569477"/>
              <a:gd name="connsiteY506" fmla="*/ 3666278 h 6858000"/>
              <a:gd name="connsiteX507" fmla="*/ 5514328 w 6569477"/>
              <a:gd name="connsiteY507" fmla="*/ 3809685 h 6858000"/>
              <a:gd name="connsiteX508" fmla="*/ 5505888 w 6569477"/>
              <a:gd name="connsiteY508" fmla="*/ 3801249 h 6858000"/>
              <a:gd name="connsiteX509" fmla="*/ 5505890 w 6569477"/>
              <a:gd name="connsiteY509" fmla="*/ 3809685 h 6858000"/>
              <a:gd name="connsiteX510" fmla="*/ 5497454 w 6569477"/>
              <a:gd name="connsiteY510" fmla="*/ 3843426 h 6858000"/>
              <a:gd name="connsiteX511" fmla="*/ 5497455 w 6569477"/>
              <a:gd name="connsiteY511" fmla="*/ 3851862 h 6858000"/>
              <a:gd name="connsiteX512" fmla="*/ 5489416 w 6569477"/>
              <a:gd name="connsiteY512" fmla="*/ 3851862 h 6858000"/>
              <a:gd name="connsiteX513" fmla="*/ 5490073 w 6569477"/>
              <a:gd name="connsiteY513" fmla="*/ 3838023 h 6858000"/>
              <a:gd name="connsiteX514" fmla="*/ 5480584 w 6569477"/>
              <a:gd name="connsiteY514" fmla="*/ 3801246 h 6858000"/>
              <a:gd name="connsiteX515" fmla="*/ 5489019 w 6569477"/>
              <a:gd name="connsiteY515" fmla="*/ 3792812 h 6858000"/>
              <a:gd name="connsiteX516" fmla="*/ 5489019 w 6569477"/>
              <a:gd name="connsiteY516" fmla="*/ 3784378 h 6858000"/>
              <a:gd name="connsiteX517" fmla="*/ 5497455 w 6569477"/>
              <a:gd name="connsiteY517" fmla="*/ 3775942 h 6858000"/>
              <a:gd name="connsiteX518" fmla="*/ 5497455 w 6569477"/>
              <a:gd name="connsiteY518" fmla="*/ 3767506 h 6858000"/>
              <a:gd name="connsiteX519" fmla="*/ 5489019 w 6569477"/>
              <a:gd name="connsiteY519" fmla="*/ 3767506 h 6858000"/>
              <a:gd name="connsiteX520" fmla="*/ 5480584 w 6569477"/>
              <a:gd name="connsiteY520" fmla="*/ 3700021 h 6858000"/>
              <a:gd name="connsiteX521" fmla="*/ 5489019 w 6569477"/>
              <a:gd name="connsiteY521" fmla="*/ 3700021 h 6858000"/>
              <a:gd name="connsiteX522" fmla="*/ 5489018 w 6569477"/>
              <a:gd name="connsiteY522" fmla="*/ 3683147 h 6858000"/>
              <a:gd name="connsiteX523" fmla="*/ 5489019 w 6569477"/>
              <a:gd name="connsiteY523" fmla="*/ 3674714 h 6858000"/>
              <a:gd name="connsiteX524" fmla="*/ 5497455 w 6569477"/>
              <a:gd name="connsiteY524" fmla="*/ 3590358 h 6858000"/>
              <a:gd name="connsiteX525" fmla="*/ 5489019 w 6569477"/>
              <a:gd name="connsiteY525" fmla="*/ 3590355 h 6858000"/>
              <a:gd name="connsiteX526" fmla="*/ 5497454 w 6569477"/>
              <a:gd name="connsiteY526" fmla="*/ 3581921 h 6858000"/>
              <a:gd name="connsiteX527" fmla="*/ 5489016 w 6569477"/>
              <a:gd name="connsiteY527" fmla="*/ 3573485 h 6858000"/>
              <a:gd name="connsiteX528" fmla="*/ 5489019 w 6569477"/>
              <a:gd name="connsiteY528" fmla="*/ 3522871 h 6858000"/>
              <a:gd name="connsiteX529" fmla="*/ 5480583 w 6569477"/>
              <a:gd name="connsiteY529" fmla="*/ 3497564 h 6858000"/>
              <a:gd name="connsiteX530" fmla="*/ 5489019 w 6569477"/>
              <a:gd name="connsiteY530" fmla="*/ 3489128 h 6858000"/>
              <a:gd name="connsiteX531" fmla="*/ 5472148 w 6569477"/>
              <a:gd name="connsiteY531" fmla="*/ 3480692 h 6858000"/>
              <a:gd name="connsiteX532" fmla="*/ 5480583 w 6569477"/>
              <a:gd name="connsiteY532" fmla="*/ 3480694 h 6858000"/>
              <a:gd name="connsiteX533" fmla="*/ 5480584 w 6569477"/>
              <a:gd name="connsiteY533" fmla="*/ 3472258 h 6858000"/>
              <a:gd name="connsiteX534" fmla="*/ 5480584 w 6569477"/>
              <a:gd name="connsiteY534" fmla="*/ 3463821 h 6858000"/>
              <a:gd name="connsiteX535" fmla="*/ 5480583 w 6569477"/>
              <a:gd name="connsiteY535" fmla="*/ 3455387 h 6858000"/>
              <a:gd name="connsiteX536" fmla="*/ 5480584 w 6569477"/>
              <a:gd name="connsiteY536" fmla="*/ 3446949 h 6858000"/>
              <a:gd name="connsiteX537" fmla="*/ 5489018 w 6569477"/>
              <a:gd name="connsiteY537" fmla="*/ 3430080 h 6858000"/>
              <a:gd name="connsiteX538" fmla="*/ 5480583 w 6569477"/>
              <a:gd name="connsiteY538" fmla="*/ 3413208 h 6858000"/>
              <a:gd name="connsiteX539" fmla="*/ 5489019 w 6569477"/>
              <a:gd name="connsiteY539" fmla="*/ 3362594 h 6858000"/>
              <a:gd name="connsiteX540" fmla="*/ 6476672 w 6569477"/>
              <a:gd name="connsiteY540" fmla="*/ 3330681 h 6858000"/>
              <a:gd name="connsiteX541" fmla="*/ 6474216 w 6569477"/>
              <a:gd name="connsiteY541" fmla="*/ 3344735 h 6858000"/>
              <a:gd name="connsiteX542" fmla="*/ 6474237 w 6569477"/>
              <a:gd name="connsiteY542" fmla="*/ 3389156 h 6858000"/>
              <a:gd name="connsiteX543" fmla="*/ 6473057 w 6569477"/>
              <a:gd name="connsiteY543" fmla="*/ 3436128 h 6858000"/>
              <a:gd name="connsiteX544" fmla="*/ 6474117 w 6569477"/>
              <a:gd name="connsiteY544" fmla="*/ 3429860 h 6858000"/>
              <a:gd name="connsiteX545" fmla="*/ 6484385 w 6569477"/>
              <a:gd name="connsiteY545" fmla="*/ 3401681 h 6858000"/>
              <a:gd name="connsiteX546" fmla="*/ 6476754 w 6569477"/>
              <a:gd name="connsiteY546" fmla="*/ 3334041 h 6858000"/>
              <a:gd name="connsiteX547" fmla="*/ 4591997 w 6569477"/>
              <a:gd name="connsiteY547" fmla="*/ 3197452 h 6858000"/>
              <a:gd name="connsiteX548" fmla="*/ 4573874 w 6569477"/>
              <a:gd name="connsiteY548" fmla="*/ 3239660 h 6858000"/>
              <a:gd name="connsiteX549" fmla="*/ 4466612 w 6569477"/>
              <a:gd name="connsiteY549" fmla="*/ 4099989 h 6858000"/>
              <a:gd name="connsiteX550" fmla="*/ 4461265 w 6569477"/>
              <a:gd name="connsiteY550" fmla="*/ 4132980 h 6858000"/>
              <a:gd name="connsiteX551" fmla="*/ 4451817 w 6569477"/>
              <a:gd name="connsiteY551" fmla="*/ 4150441 h 6858000"/>
              <a:gd name="connsiteX552" fmla="*/ 4445021 w 6569477"/>
              <a:gd name="connsiteY552" fmla="*/ 4150252 h 6858000"/>
              <a:gd name="connsiteX553" fmla="*/ 4440617 w 6569477"/>
              <a:gd name="connsiteY553" fmla="*/ 4171396 h 6858000"/>
              <a:gd name="connsiteX554" fmla="*/ 4419203 w 6569477"/>
              <a:gd name="connsiteY554" fmla="*/ 4256889 h 6858000"/>
              <a:gd name="connsiteX555" fmla="*/ 4407405 w 6569477"/>
              <a:gd name="connsiteY555" fmla="*/ 4258040 h 6858000"/>
              <a:gd name="connsiteX556" fmla="*/ 4396892 w 6569477"/>
              <a:gd name="connsiteY556" fmla="*/ 4321021 h 6858000"/>
              <a:gd name="connsiteX557" fmla="*/ 4369578 w 6569477"/>
              <a:gd name="connsiteY557" fmla="*/ 4407090 h 6858000"/>
              <a:gd name="connsiteX558" fmla="*/ 4333800 w 6569477"/>
              <a:gd name="connsiteY558" fmla="*/ 4479686 h 6858000"/>
              <a:gd name="connsiteX559" fmla="*/ 4325334 w 6569477"/>
              <a:gd name="connsiteY559" fmla="*/ 4466213 h 6858000"/>
              <a:gd name="connsiteX560" fmla="*/ 4280710 w 6569477"/>
              <a:gd name="connsiteY560" fmla="*/ 4594480 h 6858000"/>
              <a:gd name="connsiteX561" fmla="*/ 4225440 w 6569477"/>
              <a:gd name="connsiteY561" fmla="*/ 4735700 h 6858000"/>
              <a:gd name="connsiteX562" fmla="*/ 4207997 w 6569477"/>
              <a:gd name="connsiteY562" fmla="*/ 4727870 h 6858000"/>
              <a:gd name="connsiteX563" fmla="*/ 4197352 w 6569477"/>
              <a:gd name="connsiteY563" fmla="*/ 4740823 h 6858000"/>
              <a:gd name="connsiteX564" fmla="*/ 4196197 w 6569477"/>
              <a:gd name="connsiteY564" fmla="*/ 4729021 h 6858000"/>
              <a:gd name="connsiteX565" fmla="*/ 4197864 w 6569477"/>
              <a:gd name="connsiteY565" fmla="*/ 4721710 h 6858000"/>
              <a:gd name="connsiteX566" fmla="*/ 4198377 w 6569477"/>
              <a:gd name="connsiteY566" fmla="*/ 4702596 h 6858000"/>
              <a:gd name="connsiteX567" fmla="*/ 4205687 w 6569477"/>
              <a:gd name="connsiteY567" fmla="*/ 4704265 h 6858000"/>
              <a:gd name="connsiteX568" fmla="*/ 4211842 w 6569477"/>
              <a:gd name="connsiteY568" fmla="*/ 4694134 h 6858000"/>
              <a:gd name="connsiteX569" fmla="*/ 4212998 w 6569477"/>
              <a:gd name="connsiteY569" fmla="*/ 4705936 h 6858000"/>
              <a:gd name="connsiteX570" fmla="*/ 4211331 w 6569477"/>
              <a:gd name="connsiteY570" fmla="*/ 4713247 h 6858000"/>
              <a:gd name="connsiteX571" fmla="*/ 4241466 w 6569477"/>
              <a:gd name="connsiteY571" fmla="*/ 4631670 h 6858000"/>
              <a:gd name="connsiteX572" fmla="*/ 4288913 w 6569477"/>
              <a:gd name="connsiteY572" fmla="*/ 4507894 h 6858000"/>
              <a:gd name="connsiteX573" fmla="*/ 4316357 w 6569477"/>
              <a:gd name="connsiteY573" fmla="*/ 4471856 h 6858000"/>
              <a:gd name="connsiteX574" fmla="*/ 4320714 w 6569477"/>
              <a:gd name="connsiteY574" fmla="*/ 4419005 h 6858000"/>
              <a:gd name="connsiteX575" fmla="*/ 4355338 w 6569477"/>
              <a:gd name="connsiteY575" fmla="*/ 4334607 h 6858000"/>
              <a:gd name="connsiteX576" fmla="*/ 4378161 w 6569477"/>
              <a:gd name="connsiteY576" fmla="*/ 4251360 h 6858000"/>
              <a:gd name="connsiteX577" fmla="*/ 4394450 w 6569477"/>
              <a:gd name="connsiteY577" fmla="*/ 4247389 h 6858000"/>
              <a:gd name="connsiteX578" fmla="*/ 4413578 w 6569477"/>
              <a:gd name="connsiteY578" fmla="*/ 4184571 h 6858000"/>
              <a:gd name="connsiteX579" fmla="*/ 4421652 w 6569477"/>
              <a:gd name="connsiteY579" fmla="*/ 4146369 h 6858000"/>
              <a:gd name="connsiteX580" fmla="*/ 4419667 w 6569477"/>
              <a:gd name="connsiteY580" fmla="*/ 4145669 h 6858000"/>
              <a:gd name="connsiteX581" fmla="*/ 4417525 w 6569477"/>
              <a:gd name="connsiteY581" fmla="*/ 4118952 h 6858000"/>
              <a:gd name="connsiteX582" fmla="*/ 4441264 w 6569477"/>
              <a:gd name="connsiteY582" fmla="*/ 4013294 h 6858000"/>
              <a:gd name="connsiteX583" fmla="*/ 4436422 w 6569477"/>
              <a:gd name="connsiteY583" fmla="*/ 4018999 h 6858000"/>
              <a:gd name="connsiteX584" fmla="*/ 4431567 w 6569477"/>
              <a:gd name="connsiteY584" fmla="*/ 4022637 h 6858000"/>
              <a:gd name="connsiteX585" fmla="*/ 4428326 w 6569477"/>
              <a:gd name="connsiteY585" fmla="*/ 4020913 h 6858000"/>
              <a:gd name="connsiteX586" fmla="*/ 4391474 w 6569477"/>
              <a:gd name="connsiteY586" fmla="*/ 4157215 h 6858000"/>
              <a:gd name="connsiteX587" fmla="*/ 3740297 w 6569477"/>
              <a:gd name="connsiteY587" fmla="*/ 5325287 h 6858000"/>
              <a:gd name="connsiteX588" fmla="*/ 3673269 w 6569477"/>
              <a:gd name="connsiteY588" fmla="*/ 5399037 h 6858000"/>
              <a:gd name="connsiteX589" fmla="*/ 3669727 w 6569477"/>
              <a:gd name="connsiteY589" fmla="*/ 5403831 h 6858000"/>
              <a:gd name="connsiteX590" fmla="*/ 3640004 w 6569477"/>
              <a:gd name="connsiteY590" fmla="*/ 5455366 h 6858000"/>
              <a:gd name="connsiteX591" fmla="*/ 3518669 w 6569477"/>
              <a:gd name="connsiteY591" fmla="*/ 5580675 h 6858000"/>
              <a:gd name="connsiteX592" fmla="*/ 3333378 w 6569477"/>
              <a:gd name="connsiteY592" fmla="*/ 5787546 h 6858000"/>
              <a:gd name="connsiteX593" fmla="*/ 2632692 w 6569477"/>
              <a:gd name="connsiteY593" fmla="*/ 6357958 h 6858000"/>
              <a:gd name="connsiteX594" fmla="*/ 2932959 w 6569477"/>
              <a:gd name="connsiteY594" fmla="*/ 6170259 h 6858000"/>
              <a:gd name="connsiteX595" fmla="*/ 3209727 w 6569477"/>
              <a:gd name="connsiteY595" fmla="*/ 5975694 h 6858000"/>
              <a:gd name="connsiteX596" fmla="*/ 3479318 w 6569477"/>
              <a:gd name="connsiteY596" fmla="*/ 5724393 h 6858000"/>
              <a:gd name="connsiteX597" fmla="*/ 3630789 w 6569477"/>
              <a:gd name="connsiteY597" fmla="*/ 5574052 h 6858000"/>
              <a:gd name="connsiteX598" fmla="*/ 3641784 w 6569477"/>
              <a:gd name="connsiteY598" fmla="*/ 5558498 h 6858000"/>
              <a:gd name="connsiteX599" fmla="*/ 3648847 w 6569477"/>
              <a:gd name="connsiteY599" fmla="*/ 5558267 h 6858000"/>
              <a:gd name="connsiteX600" fmla="*/ 3723992 w 6569477"/>
              <a:gd name="connsiteY600" fmla="*/ 5473810 h 6858000"/>
              <a:gd name="connsiteX601" fmla="*/ 3661585 w 6569477"/>
              <a:gd name="connsiteY601" fmla="*/ 5560315 h 6858000"/>
              <a:gd name="connsiteX602" fmla="*/ 3668289 w 6569477"/>
              <a:gd name="connsiteY602" fmla="*/ 5568400 h 6858000"/>
              <a:gd name="connsiteX603" fmla="*/ 3671349 w 6569477"/>
              <a:gd name="connsiteY603" fmla="*/ 5565159 h 6858000"/>
              <a:gd name="connsiteX604" fmla="*/ 3704743 w 6569477"/>
              <a:gd name="connsiteY604" fmla="*/ 5518593 h 6858000"/>
              <a:gd name="connsiteX605" fmla="*/ 3742448 w 6569477"/>
              <a:gd name="connsiteY605" fmla="*/ 5493487 h 6858000"/>
              <a:gd name="connsiteX606" fmla="*/ 3763817 w 6569477"/>
              <a:gd name="connsiteY606" fmla="*/ 5444954 h 6858000"/>
              <a:gd name="connsiteX607" fmla="*/ 3824093 w 6569477"/>
              <a:gd name="connsiteY607" fmla="*/ 5376481 h 6858000"/>
              <a:gd name="connsiteX608" fmla="*/ 3872840 w 6569477"/>
              <a:gd name="connsiteY608" fmla="*/ 5305243 h 6858000"/>
              <a:gd name="connsiteX609" fmla="*/ 3889533 w 6569477"/>
              <a:gd name="connsiteY609" fmla="*/ 5306806 h 6858000"/>
              <a:gd name="connsiteX610" fmla="*/ 4015119 w 6569477"/>
              <a:gd name="connsiteY610" fmla="*/ 5097899 h 6858000"/>
              <a:gd name="connsiteX611" fmla="*/ 3994464 w 6569477"/>
              <a:gd name="connsiteY611" fmla="*/ 5102704 h 6858000"/>
              <a:gd name="connsiteX612" fmla="*/ 4092802 w 6569477"/>
              <a:gd name="connsiteY612" fmla="*/ 4987260 h 6858000"/>
              <a:gd name="connsiteX613" fmla="*/ 4080850 w 6569477"/>
              <a:gd name="connsiteY613" fmla="*/ 5021436 h 6858000"/>
              <a:gd name="connsiteX614" fmla="*/ 4078382 w 6569477"/>
              <a:gd name="connsiteY614" fmla="*/ 5029071 h 6858000"/>
              <a:gd name="connsiteX615" fmla="*/ 4076190 w 6569477"/>
              <a:gd name="connsiteY615" fmla="*/ 5029922 h 6858000"/>
              <a:gd name="connsiteX616" fmla="*/ 4076596 w 6569477"/>
              <a:gd name="connsiteY616" fmla="*/ 5034592 h 6858000"/>
              <a:gd name="connsiteX617" fmla="*/ 4078382 w 6569477"/>
              <a:gd name="connsiteY617" fmla="*/ 5029071 h 6858000"/>
              <a:gd name="connsiteX618" fmla="*/ 4080559 w 6569477"/>
              <a:gd name="connsiteY618" fmla="*/ 5028225 h 6858000"/>
              <a:gd name="connsiteX619" fmla="*/ 4085722 w 6569477"/>
              <a:gd name="connsiteY619" fmla="*/ 5027024 h 6858000"/>
              <a:gd name="connsiteX620" fmla="*/ 4077797 w 6569477"/>
              <a:gd name="connsiteY620" fmla="*/ 5039757 h 6858000"/>
              <a:gd name="connsiteX621" fmla="*/ 4079000 w 6569477"/>
              <a:gd name="connsiteY621" fmla="*/ 5044924 h 6858000"/>
              <a:gd name="connsiteX622" fmla="*/ 4073836 w 6569477"/>
              <a:gd name="connsiteY622" fmla="*/ 5046125 h 6858000"/>
              <a:gd name="connsiteX623" fmla="*/ 3990632 w 6569477"/>
              <a:gd name="connsiteY623" fmla="*/ 5179830 h 6858000"/>
              <a:gd name="connsiteX624" fmla="*/ 3909830 w 6569477"/>
              <a:gd name="connsiteY624" fmla="*/ 5323866 h 6858000"/>
              <a:gd name="connsiteX625" fmla="*/ 3898301 w 6569477"/>
              <a:gd name="connsiteY625" fmla="*/ 5321102 h 6858000"/>
              <a:gd name="connsiteX626" fmla="*/ 3867806 w 6569477"/>
              <a:gd name="connsiteY626" fmla="*/ 5377204 h 6858000"/>
              <a:gd name="connsiteX627" fmla="*/ 3813895 w 6569477"/>
              <a:gd name="connsiteY627" fmla="*/ 5449641 h 6858000"/>
              <a:gd name="connsiteX628" fmla="*/ 3756379 w 6569477"/>
              <a:gd name="connsiteY628" fmla="*/ 5506583 h 6858000"/>
              <a:gd name="connsiteX629" fmla="*/ 3752775 w 6569477"/>
              <a:gd name="connsiteY629" fmla="*/ 5491084 h 6858000"/>
              <a:gd name="connsiteX630" fmla="*/ 3709265 w 6569477"/>
              <a:gd name="connsiteY630" fmla="*/ 5546809 h 6858000"/>
              <a:gd name="connsiteX631" fmla="*/ 3669885 w 6569477"/>
              <a:gd name="connsiteY631" fmla="*/ 5596303 h 6858000"/>
              <a:gd name="connsiteX632" fmla="*/ 3646499 w 6569477"/>
              <a:gd name="connsiteY632" fmla="*/ 5639958 h 6858000"/>
              <a:gd name="connsiteX633" fmla="*/ 3613620 w 6569477"/>
              <a:gd name="connsiteY633" fmla="*/ 5675270 h 6858000"/>
              <a:gd name="connsiteX634" fmla="*/ 3413507 w 6569477"/>
              <a:gd name="connsiteY634" fmla="*/ 5872624 h 6858000"/>
              <a:gd name="connsiteX635" fmla="*/ 3322805 w 6569477"/>
              <a:gd name="connsiteY635" fmla="*/ 5952776 h 6858000"/>
              <a:gd name="connsiteX636" fmla="*/ 3320558 w 6569477"/>
              <a:gd name="connsiteY636" fmla="*/ 5955085 h 6858000"/>
              <a:gd name="connsiteX637" fmla="*/ 3314757 w 6569477"/>
              <a:gd name="connsiteY637" fmla="*/ 5959888 h 6858000"/>
              <a:gd name="connsiteX638" fmla="*/ 3307300 w 6569477"/>
              <a:gd name="connsiteY638" fmla="*/ 5966478 h 6858000"/>
              <a:gd name="connsiteX639" fmla="*/ 3303928 w 6569477"/>
              <a:gd name="connsiteY639" fmla="*/ 5968852 h 6858000"/>
              <a:gd name="connsiteX640" fmla="*/ 3201349 w 6569477"/>
              <a:gd name="connsiteY640" fmla="*/ 6053762 h 6858000"/>
              <a:gd name="connsiteX641" fmla="*/ 3207992 w 6569477"/>
              <a:gd name="connsiteY641" fmla="*/ 6056670 h 6858000"/>
              <a:gd name="connsiteX642" fmla="*/ 3225724 w 6569477"/>
              <a:gd name="connsiteY642" fmla="*/ 6055701 h 6858000"/>
              <a:gd name="connsiteX643" fmla="*/ 3234055 w 6569477"/>
              <a:gd name="connsiteY643" fmla="*/ 6055584 h 6858000"/>
              <a:gd name="connsiteX644" fmla="*/ 3383085 w 6569477"/>
              <a:gd name="connsiteY644" fmla="*/ 5947757 h 6858000"/>
              <a:gd name="connsiteX645" fmla="*/ 3692178 w 6569477"/>
              <a:gd name="connsiteY645" fmla="*/ 5663100 h 6858000"/>
              <a:gd name="connsiteX646" fmla="*/ 3726668 w 6569477"/>
              <a:gd name="connsiteY646" fmla="*/ 5628774 h 6858000"/>
              <a:gd name="connsiteX647" fmla="*/ 3751517 w 6569477"/>
              <a:gd name="connsiteY647" fmla="*/ 5601329 h 6858000"/>
              <a:gd name="connsiteX648" fmla="*/ 3758066 w 6569477"/>
              <a:gd name="connsiteY648" fmla="*/ 5598201 h 6858000"/>
              <a:gd name="connsiteX649" fmla="*/ 4021526 w 6569477"/>
              <a:gd name="connsiteY649" fmla="*/ 5278330 h 6858000"/>
              <a:gd name="connsiteX650" fmla="*/ 4018741 w 6569477"/>
              <a:gd name="connsiteY650" fmla="*/ 5279415 h 6858000"/>
              <a:gd name="connsiteX651" fmla="*/ 4005846 w 6569477"/>
              <a:gd name="connsiteY651" fmla="*/ 5290131 h 6858000"/>
              <a:gd name="connsiteX652" fmla="*/ 4006936 w 6569477"/>
              <a:gd name="connsiteY652" fmla="*/ 5278323 h 6858000"/>
              <a:gd name="connsiteX653" fmla="*/ 4009950 w 6569477"/>
              <a:gd name="connsiteY653" fmla="*/ 5271457 h 6858000"/>
              <a:gd name="connsiteX654" fmla="*/ 4014054 w 6569477"/>
              <a:gd name="connsiteY654" fmla="*/ 5252781 h 6858000"/>
              <a:gd name="connsiteX655" fmla="*/ 4020918 w 6569477"/>
              <a:gd name="connsiteY655" fmla="*/ 5255799 h 6858000"/>
              <a:gd name="connsiteX656" fmla="*/ 4028873 w 6569477"/>
              <a:gd name="connsiteY656" fmla="*/ 5247008 h 6858000"/>
              <a:gd name="connsiteX657" fmla="*/ 4027784 w 6569477"/>
              <a:gd name="connsiteY657" fmla="*/ 5258816 h 6858000"/>
              <a:gd name="connsiteX658" fmla="*/ 4024769 w 6569477"/>
              <a:gd name="connsiteY658" fmla="*/ 5265682 h 6858000"/>
              <a:gd name="connsiteX659" fmla="*/ 4069734 w 6569477"/>
              <a:gd name="connsiteY659" fmla="*/ 5191244 h 6858000"/>
              <a:gd name="connsiteX660" fmla="*/ 4139652 w 6569477"/>
              <a:gd name="connsiteY660" fmla="*/ 5078624 h 6858000"/>
              <a:gd name="connsiteX661" fmla="*/ 4173395 w 6569477"/>
              <a:gd name="connsiteY661" fmla="*/ 5048402 h 6858000"/>
              <a:gd name="connsiteX662" fmla="*/ 4187632 w 6569477"/>
              <a:gd name="connsiteY662" fmla="*/ 4997320 h 6858000"/>
              <a:gd name="connsiteX663" fmla="*/ 4237537 w 6569477"/>
              <a:gd name="connsiteY663" fmla="*/ 4920957 h 6858000"/>
              <a:gd name="connsiteX664" fmla="*/ 4275637 w 6569477"/>
              <a:gd name="connsiteY664" fmla="*/ 4843501 h 6858000"/>
              <a:gd name="connsiteX665" fmla="*/ 4292382 w 6569477"/>
              <a:gd name="connsiteY665" fmla="*/ 4842669 h 6858000"/>
              <a:gd name="connsiteX666" fmla="*/ 4386922 w 6569477"/>
              <a:gd name="connsiteY666" fmla="*/ 4618000 h 6858000"/>
              <a:gd name="connsiteX667" fmla="*/ 4367162 w 6569477"/>
              <a:gd name="connsiteY667" fmla="*/ 4625699 h 6858000"/>
              <a:gd name="connsiteX668" fmla="*/ 4425731 w 6569477"/>
              <a:gd name="connsiteY668" fmla="*/ 4531642 h 6858000"/>
              <a:gd name="connsiteX669" fmla="*/ 4440463 w 6569477"/>
              <a:gd name="connsiteY669" fmla="*/ 4509053 h 6858000"/>
              <a:gd name="connsiteX670" fmla="*/ 4496479 w 6569477"/>
              <a:gd name="connsiteY670" fmla="*/ 4324901 h 6858000"/>
              <a:gd name="connsiteX671" fmla="*/ 4558379 w 6569477"/>
              <a:gd name="connsiteY671" fmla="*/ 4048002 h 6858000"/>
              <a:gd name="connsiteX672" fmla="*/ 4558015 w 6569477"/>
              <a:gd name="connsiteY672" fmla="*/ 3905566 h 6858000"/>
              <a:gd name="connsiteX673" fmla="*/ 4557679 w 6569477"/>
              <a:gd name="connsiteY673" fmla="*/ 3800467 h 6858000"/>
              <a:gd name="connsiteX674" fmla="*/ 4604555 w 6569477"/>
              <a:gd name="connsiteY674" fmla="*/ 3232475 h 6858000"/>
              <a:gd name="connsiteX675" fmla="*/ 4591997 w 6569477"/>
              <a:gd name="connsiteY675" fmla="*/ 3197452 h 6858000"/>
              <a:gd name="connsiteX676" fmla="*/ 6452746 w 6569477"/>
              <a:gd name="connsiteY676" fmla="*/ 3122946 h 6858000"/>
              <a:gd name="connsiteX677" fmla="*/ 6453162 w 6569477"/>
              <a:gd name="connsiteY677" fmla="*/ 3130579 h 6858000"/>
              <a:gd name="connsiteX678" fmla="*/ 6456587 w 6569477"/>
              <a:gd name="connsiteY678" fmla="*/ 3167050 h 6858000"/>
              <a:gd name="connsiteX679" fmla="*/ 6461451 w 6569477"/>
              <a:gd name="connsiteY679" fmla="*/ 3181937 h 6858000"/>
              <a:gd name="connsiteX680" fmla="*/ 6467043 w 6569477"/>
              <a:gd name="connsiteY680" fmla="*/ 3130919 h 6858000"/>
              <a:gd name="connsiteX681" fmla="*/ 6466334 w 6569477"/>
              <a:gd name="connsiteY681" fmla="*/ 3130706 h 6858000"/>
              <a:gd name="connsiteX682" fmla="*/ 6458257 w 6569477"/>
              <a:gd name="connsiteY682" fmla="*/ 3143801 h 6858000"/>
              <a:gd name="connsiteX683" fmla="*/ 6455200 w 6569477"/>
              <a:gd name="connsiteY683" fmla="*/ 3129015 h 6858000"/>
              <a:gd name="connsiteX684" fmla="*/ 5899755 w 6569477"/>
              <a:gd name="connsiteY684" fmla="*/ 3090904 h 6858000"/>
              <a:gd name="connsiteX685" fmla="*/ 5899749 w 6569477"/>
              <a:gd name="connsiteY685" fmla="*/ 3090971 h 6858000"/>
              <a:gd name="connsiteX686" fmla="*/ 5913876 w 6569477"/>
              <a:gd name="connsiteY686" fmla="*/ 3255517 h 6858000"/>
              <a:gd name="connsiteX687" fmla="*/ 5902787 w 6569477"/>
              <a:gd name="connsiteY687" fmla="*/ 3259712 h 6858000"/>
              <a:gd name="connsiteX688" fmla="*/ 5909097 w 6569477"/>
              <a:gd name="connsiteY688" fmla="*/ 3323253 h 6858000"/>
              <a:gd name="connsiteX689" fmla="*/ 5905223 w 6569477"/>
              <a:gd name="connsiteY689" fmla="*/ 3413467 h 6858000"/>
              <a:gd name="connsiteX690" fmla="*/ 5889655 w 6569477"/>
              <a:gd name="connsiteY690" fmla="*/ 3492889 h 6858000"/>
              <a:gd name="connsiteX691" fmla="*/ 5877964 w 6569477"/>
              <a:gd name="connsiteY691" fmla="*/ 3482098 h 6858000"/>
              <a:gd name="connsiteX692" fmla="*/ 5873297 w 6569477"/>
              <a:gd name="connsiteY692" fmla="*/ 3552644 h 6858000"/>
              <a:gd name="connsiteX693" fmla="*/ 5868721 w 6569477"/>
              <a:gd name="connsiteY693" fmla="*/ 3613366 h 6858000"/>
              <a:gd name="connsiteX694" fmla="*/ 5868626 w 6569477"/>
              <a:gd name="connsiteY694" fmla="*/ 3615664 h 6858000"/>
              <a:gd name="connsiteX695" fmla="*/ 5902370 w 6569477"/>
              <a:gd name="connsiteY695" fmla="*/ 3649406 h 6858000"/>
              <a:gd name="connsiteX696" fmla="*/ 5893933 w 6569477"/>
              <a:gd name="connsiteY696" fmla="*/ 3759069 h 6858000"/>
              <a:gd name="connsiteX697" fmla="*/ 5910807 w 6569477"/>
              <a:gd name="connsiteY697" fmla="*/ 3708454 h 6858000"/>
              <a:gd name="connsiteX698" fmla="*/ 5913969 w 6569477"/>
              <a:gd name="connsiteY698" fmla="*/ 3735871 h 6858000"/>
              <a:gd name="connsiteX699" fmla="*/ 5913771 w 6569477"/>
              <a:gd name="connsiteY699" fmla="*/ 3738386 h 6858000"/>
              <a:gd name="connsiteX700" fmla="*/ 5919568 w 6569477"/>
              <a:gd name="connsiteY700" fmla="*/ 3702380 h 6858000"/>
              <a:gd name="connsiteX701" fmla="*/ 5920803 w 6569477"/>
              <a:gd name="connsiteY701" fmla="*/ 3653480 h 6858000"/>
              <a:gd name="connsiteX702" fmla="*/ 5935379 w 6569477"/>
              <a:gd name="connsiteY702" fmla="*/ 3617663 h 6858000"/>
              <a:gd name="connsiteX703" fmla="*/ 5927180 w 6569477"/>
              <a:gd name="connsiteY703" fmla="*/ 3573144 h 6858000"/>
              <a:gd name="connsiteX704" fmla="*/ 5936885 w 6569477"/>
              <a:gd name="connsiteY704" fmla="*/ 3495878 h 6858000"/>
              <a:gd name="connsiteX705" fmla="*/ 5937123 w 6569477"/>
              <a:gd name="connsiteY705" fmla="*/ 3422193 h 6858000"/>
              <a:gd name="connsiteX706" fmla="*/ 5949659 w 6569477"/>
              <a:gd name="connsiteY706" fmla="*/ 3415287 h 6858000"/>
              <a:gd name="connsiteX707" fmla="*/ 5948577 w 6569477"/>
              <a:gd name="connsiteY707" fmla="*/ 3308820 h 6858000"/>
              <a:gd name="connsiteX708" fmla="*/ 5940173 w 6569477"/>
              <a:gd name="connsiteY708" fmla="*/ 3227623 h 6858000"/>
              <a:gd name="connsiteX709" fmla="*/ 5936112 w 6569477"/>
              <a:gd name="connsiteY709" fmla="*/ 3227623 h 6858000"/>
              <a:gd name="connsiteX710" fmla="*/ 5934113 w 6569477"/>
              <a:gd name="connsiteY710" fmla="*/ 3216005 h 6858000"/>
              <a:gd name="connsiteX711" fmla="*/ 5933300 w 6569477"/>
              <a:gd name="connsiteY711" fmla="*/ 3217735 h 6858000"/>
              <a:gd name="connsiteX712" fmla="*/ 5925816 w 6569477"/>
              <a:gd name="connsiteY712" fmla="*/ 3220835 h 6858000"/>
              <a:gd name="connsiteX713" fmla="*/ 5922789 w 6569477"/>
              <a:gd name="connsiteY713" fmla="*/ 3182917 h 6858000"/>
              <a:gd name="connsiteX714" fmla="*/ 5925668 w 6569477"/>
              <a:gd name="connsiteY714" fmla="*/ 3166923 h 6858000"/>
              <a:gd name="connsiteX715" fmla="*/ 5922799 w 6569477"/>
              <a:gd name="connsiteY715" fmla="*/ 3150253 h 6858000"/>
              <a:gd name="connsiteX716" fmla="*/ 6470079 w 6569477"/>
              <a:gd name="connsiteY716" fmla="*/ 2971783 h 6858000"/>
              <a:gd name="connsiteX717" fmla="*/ 6459848 w 6569477"/>
              <a:gd name="connsiteY717" fmla="*/ 2985189 h 6858000"/>
              <a:gd name="connsiteX718" fmla="*/ 6446665 w 6569477"/>
              <a:gd name="connsiteY718" fmla="*/ 2989730 h 6858000"/>
              <a:gd name="connsiteX719" fmla="*/ 6447438 w 6569477"/>
              <a:gd name="connsiteY719" fmla="*/ 2994236 h 6858000"/>
              <a:gd name="connsiteX720" fmla="*/ 6440386 w 6569477"/>
              <a:gd name="connsiteY720" fmla="*/ 3018174 h 6858000"/>
              <a:gd name="connsiteX721" fmla="*/ 6450805 w 6569477"/>
              <a:gd name="connsiteY721" fmla="*/ 3087293 h 6858000"/>
              <a:gd name="connsiteX722" fmla="*/ 6451373 w 6569477"/>
              <a:gd name="connsiteY722" fmla="*/ 3097752 h 6858000"/>
              <a:gd name="connsiteX723" fmla="*/ 6456557 w 6569477"/>
              <a:gd name="connsiteY723" fmla="*/ 3096583 h 6858000"/>
              <a:gd name="connsiteX724" fmla="*/ 6467490 w 6569477"/>
              <a:gd name="connsiteY724" fmla="*/ 3085383 h 6858000"/>
              <a:gd name="connsiteX725" fmla="*/ 6469775 w 6569477"/>
              <a:gd name="connsiteY725" fmla="*/ 3085600 h 6858000"/>
              <a:gd name="connsiteX726" fmla="*/ 6473655 w 6569477"/>
              <a:gd name="connsiteY726" fmla="*/ 3017169 h 6858000"/>
              <a:gd name="connsiteX727" fmla="*/ 6473968 w 6569477"/>
              <a:gd name="connsiteY727" fmla="*/ 2994029 h 6858000"/>
              <a:gd name="connsiteX728" fmla="*/ 5796128 w 6569477"/>
              <a:gd name="connsiteY728" fmla="*/ 2808658 h 6858000"/>
              <a:gd name="connsiteX729" fmla="*/ 5796854 w 6569477"/>
              <a:gd name="connsiteY729" fmla="*/ 2813211 h 6858000"/>
              <a:gd name="connsiteX730" fmla="*/ 5790016 w 6569477"/>
              <a:gd name="connsiteY730" fmla="*/ 2888065 h 6858000"/>
              <a:gd name="connsiteX731" fmla="*/ 5804143 w 6569477"/>
              <a:gd name="connsiteY731" fmla="*/ 3052612 h 6858000"/>
              <a:gd name="connsiteX732" fmla="*/ 5793054 w 6569477"/>
              <a:gd name="connsiteY732" fmla="*/ 3056806 h 6858000"/>
              <a:gd name="connsiteX733" fmla="*/ 5799363 w 6569477"/>
              <a:gd name="connsiteY733" fmla="*/ 3120348 h 6858000"/>
              <a:gd name="connsiteX734" fmla="*/ 5795489 w 6569477"/>
              <a:gd name="connsiteY734" fmla="*/ 3210561 h 6858000"/>
              <a:gd name="connsiteX735" fmla="*/ 5779922 w 6569477"/>
              <a:gd name="connsiteY735" fmla="*/ 3289984 h 6858000"/>
              <a:gd name="connsiteX736" fmla="*/ 5768230 w 6569477"/>
              <a:gd name="connsiteY736" fmla="*/ 3279192 h 6858000"/>
              <a:gd name="connsiteX737" fmla="*/ 5758672 w 6569477"/>
              <a:gd name="connsiteY737" fmla="*/ 3414663 h 6858000"/>
              <a:gd name="connsiteX738" fmla="*/ 5755841 w 6569477"/>
              <a:gd name="connsiteY738" fmla="*/ 3484197 h 6858000"/>
              <a:gd name="connsiteX739" fmla="*/ 5751250 w 6569477"/>
              <a:gd name="connsiteY739" fmla="*/ 3511578 h 6858000"/>
              <a:gd name="connsiteX740" fmla="*/ 5753689 w 6569477"/>
              <a:gd name="connsiteY740" fmla="*/ 3558722 h 6858000"/>
              <a:gd name="connsiteX741" fmla="*/ 5750526 w 6569477"/>
              <a:gd name="connsiteY741" fmla="*/ 3632535 h 6858000"/>
              <a:gd name="connsiteX742" fmla="*/ 5834884 w 6569477"/>
              <a:gd name="connsiteY742" fmla="*/ 3413208 h 6858000"/>
              <a:gd name="connsiteX743" fmla="*/ 5868624 w 6569477"/>
              <a:gd name="connsiteY743" fmla="*/ 3387901 h 6858000"/>
              <a:gd name="connsiteX744" fmla="*/ 5866517 w 6569477"/>
              <a:gd name="connsiteY744" fmla="*/ 3410045 h 6858000"/>
              <a:gd name="connsiteX745" fmla="*/ 5867131 w 6569477"/>
              <a:gd name="connsiteY745" fmla="*/ 3410229 h 6858000"/>
              <a:gd name="connsiteX746" fmla="*/ 5872246 w 6569477"/>
              <a:gd name="connsiteY746" fmla="*/ 3386637 h 6858000"/>
              <a:gd name="connsiteX747" fmla="*/ 5872535 w 6569477"/>
              <a:gd name="connsiteY747" fmla="*/ 3347224 h 6858000"/>
              <a:gd name="connsiteX748" fmla="*/ 5872815 w 6569477"/>
              <a:gd name="connsiteY748" fmla="*/ 3260906 h 6858000"/>
              <a:gd name="connsiteX749" fmla="*/ 5887499 w 6569477"/>
              <a:gd name="connsiteY749" fmla="*/ 3252816 h 6858000"/>
              <a:gd name="connsiteX750" fmla="*/ 5880163 w 6569477"/>
              <a:gd name="connsiteY750" fmla="*/ 3070525 h 6858000"/>
              <a:gd name="connsiteX751" fmla="*/ 5878087 w 6569477"/>
              <a:gd name="connsiteY751" fmla="*/ 3050101 h 6858000"/>
              <a:gd name="connsiteX752" fmla="*/ 5870867 w 6569477"/>
              <a:gd name="connsiteY752" fmla="*/ 3036635 h 6858000"/>
              <a:gd name="connsiteX753" fmla="*/ 5865140 w 6569477"/>
              <a:gd name="connsiteY753" fmla="*/ 3025482 h 6858000"/>
              <a:gd name="connsiteX754" fmla="*/ 5864600 w 6569477"/>
              <a:gd name="connsiteY754" fmla="*/ 3026174 h 6858000"/>
              <a:gd name="connsiteX755" fmla="*/ 5859570 w 6569477"/>
              <a:gd name="connsiteY755" fmla="*/ 3025027 h 6858000"/>
              <a:gd name="connsiteX756" fmla="*/ 5858588 w 6569477"/>
              <a:gd name="connsiteY756" fmla="*/ 3012722 h 6858000"/>
              <a:gd name="connsiteX757" fmla="*/ 5843319 w 6569477"/>
              <a:gd name="connsiteY757" fmla="*/ 2982990 h 6858000"/>
              <a:gd name="connsiteX758" fmla="*/ 5834884 w 6569477"/>
              <a:gd name="connsiteY758" fmla="*/ 3016734 h 6858000"/>
              <a:gd name="connsiteX759" fmla="*/ 5818012 w 6569477"/>
              <a:gd name="connsiteY759" fmla="*/ 2864891 h 6858000"/>
              <a:gd name="connsiteX760" fmla="*/ 5804304 w 6569477"/>
              <a:gd name="connsiteY760" fmla="*/ 2829962 h 6858000"/>
              <a:gd name="connsiteX761" fmla="*/ 6508420 w 6569477"/>
              <a:gd name="connsiteY761" fmla="*/ 2779156 h 6858000"/>
              <a:gd name="connsiteX762" fmla="*/ 6507136 w 6569477"/>
              <a:gd name="connsiteY762" fmla="*/ 2780799 h 6858000"/>
              <a:gd name="connsiteX763" fmla="*/ 6500134 w 6569477"/>
              <a:gd name="connsiteY763" fmla="*/ 2779246 h 6858000"/>
              <a:gd name="connsiteX764" fmla="*/ 6502399 w 6569477"/>
              <a:gd name="connsiteY764" fmla="*/ 2890359 h 6858000"/>
              <a:gd name="connsiteX765" fmla="*/ 6505686 w 6569477"/>
              <a:gd name="connsiteY765" fmla="*/ 2887611 h 6858000"/>
              <a:gd name="connsiteX766" fmla="*/ 6511866 w 6569477"/>
              <a:gd name="connsiteY766" fmla="*/ 2873422 h 6858000"/>
              <a:gd name="connsiteX767" fmla="*/ 6513497 w 6569477"/>
              <a:gd name="connsiteY767" fmla="*/ 2877577 h 6858000"/>
              <a:gd name="connsiteX768" fmla="*/ 6514565 w 6569477"/>
              <a:gd name="connsiteY768" fmla="*/ 2898237 h 6858000"/>
              <a:gd name="connsiteX769" fmla="*/ 6519875 w 6569477"/>
              <a:gd name="connsiteY769" fmla="*/ 2893798 h 6858000"/>
              <a:gd name="connsiteX770" fmla="*/ 6513497 w 6569477"/>
              <a:gd name="connsiteY770" fmla="*/ 2877577 h 6858000"/>
              <a:gd name="connsiteX771" fmla="*/ 5404661 w 6569477"/>
              <a:gd name="connsiteY771" fmla="*/ 2763661 h 6858000"/>
              <a:gd name="connsiteX772" fmla="*/ 5413098 w 6569477"/>
              <a:gd name="connsiteY772" fmla="*/ 2788968 h 6858000"/>
              <a:gd name="connsiteX773" fmla="*/ 5413098 w 6569477"/>
              <a:gd name="connsiteY773" fmla="*/ 2797406 h 6858000"/>
              <a:gd name="connsiteX774" fmla="*/ 5413098 w 6569477"/>
              <a:gd name="connsiteY774" fmla="*/ 2805841 h 6858000"/>
              <a:gd name="connsiteX775" fmla="*/ 5413098 w 6569477"/>
              <a:gd name="connsiteY775" fmla="*/ 2814276 h 6858000"/>
              <a:gd name="connsiteX776" fmla="*/ 5404662 w 6569477"/>
              <a:gd name="connsiteY776" fmla="*/ 2797406 h 6858000"/>
              <a:gd name="connsiteX777" fmla="*/ 6368014 w 6569477"/>
              <a:gd name="connsiteY777" fmla="*/ 2752114 h 6858000"/>
              <a:gd name="connsiteX778" fmla="*/ 6354550 w 6569477"/>
              <a:gd name="connsiteY778" fmla="*/ 2796770 h 6858000"/>
              <a:gd name="connsiteX779" fmla="*/ 6353593 w 6569477"/>
              <a:gd name="connsiteY779" fmla="*/ 2805446 h 6858000"/>
              <a:gd name="connsiteX780" fmla="*/ 6374570 w 6569477"/>
              <a:gd name="connsiteY780" fmla="*/ 2874671 h 6858000"/>
              <a:gd name="connsiteX781" fmla="*/ 6409578 w 6569477"/>
              <a:gd name="connsiteY781" fmla="*/ 3143175 h 6858000"/>
              <a:gd name="connsiteX782" fmla="*/ 6414888 w 6569477"/>
              <a:gd name="connsiteY782" fmla="*/ 3138739 h 6858000"/>
              <a:gd name="connsiteX783" fmla="*/ 6421068 w 6569477"/>
              <a:gd name="connsiteY783" fmla="*/ 3124551 h 6858000"/>
              <a:gd name="connsiteX784" fmla="*/ 6422700 w 6569477"/>
              <a:gd name="connsiteY784" fmla="*/ 3128706 h 6858000"/>
              <a:gd name="connsiteX785" fmla="*/ 6423768 w 6569477"/>
              <a:gd name="connsiteY785" fmla="*/ 3149362 h 6858000"/>
              <a:gd name="connsiteX786" fmla="*/ 6429077 w 6569477"/>
              <a:gd name="connsiteY786" fmla="*/ 3144926 h 6858000"/>
              <a:gd name="connsiteX787" fmla="*/ 6422700 w 6569477"/>
              <a:gd name="connsiteY787" fmla="*/ 3128706 h 6858000"/>
              <a:gd name="connsiteX788" fmla="*/ 6417015 w 6569477"/>
              <a:gd name="connsiteY788" fmla="*/ 3018534 h 6858000"/>
              <a:gd name="connsiteX789" fmla="*/ 6414015 w 6569477"/>
              <a:gd name="connsiteY789" fmla="*/ 2972866 h 6858000"/>
              <a:gd name="connsiteX790" fmla="*/ 6406544 w 6569477"/>
              <a:gd name="connsiteY790" fmla="*/ 2951752 h 6858000"/>
              <a:gd name="connsiteX791" fmla="*/ 6389030 w 6569477"/>
              <a:gd name="connsiteY791" fmla="*/ 2804652 h 6858000"/>
              <a:gd name="connsiteX792" fmla="*/ 6368014 w 6569477"/>
              <a:gd name="connsiteY792" fmla="*/ 2752114 h 6858000"/>
              <a:gd name="connsiteX793" fmla="*/ 6478241 w 6569477"/>
              <a:gd name="connsiteY793" fmla="*/ 2723750 h 6858000"/>
              <a:gd name="connsiteX794" fmla="*/ 6481412 w 6569477"/>
              <a:gd name="connsiteY794" fmla="*/ 2772854 h 6858000"/>
              <a:gd name="connsiteX795" fmla="*/ 6481359 w 6569477"/>
              <a:gd name="connsiteY795" fmla="*/ 2778262 h 6858000"/>
              <a:gd name="connsiteX796" fmla="*/ 6492255 w 6569477"/>
              <a:gd name="connsiteY796" fmla="*/ 2843453 h 6858000"/>
              <a:gd name="connsiteX797" fmla="*/ 6492103 w 6569477"/>
              <a:gd name="connsiteY797" fmla="*/ 2836567 h 6858000"/>
              <a:gd name="connsiteX798" fmla="*/ 6487688 w 6569477"/>
              <a:gd name="connsiteY798" fmla="*/ 2751180 h 6858000"/>
              <a:gd name="connsiteX799" fmla="*/ 6471948 w 6569477"/>
              <a:gd name="connsiteY799" fmla="*/ 2602764 h 6858000"/>
              <a:gd name="connsiteX800" fmla="*/ 6470476 w 6569477"/>
              <a:gd name="connsiteY800" fmla="*/ 2603507 h 6858000"/>
              <a:gd name="connsiteX801" fmla="*/ 6474714 w 6569477"/>
              <a:gd name="connsiteY801" fmla="*/ 2669154 h 6858000"/>
              <a:gd name="connsiteX802" fmla="*/ 6474578 w 6569477"/>
              <a:gd name="connsiteY802" fmla="*/ 2659237 h 6858000"/>
              <a:gd name="connsiteX803" fmla="*/ 6476460 w 6569477"/>
              <a:gd name="connsiteY803" fmla="*/ 2609956 h 6858000"/>
              <a:gd name="connsiteX804" fmla="*/ 6471948 w 6569477"/>
              <a:gd name="connsiteY804" fmla="*/ 2602764 h 6858000"/>
              <a:gd name="connsiteX805" fmla="*/ 6458450 w 6569477"/>
              <a:gd name="connsiteY805" fmla="*/ 2239645 h 6858000"/>
              <a:gd name="connsiteX806" fmla="*/ 6450161 w 6569477"/>
              <a:gd name="connsiteY806" fmla="*/ 2257976 h 6858000"/>
              <a:gd name="connsiteX807" fmla="*/ 6433952 w 6569477"/>
              <a:gd name="connsiteY807" fmla="*/ 2243260 h 6858000"/>
              <a:gd name="connsiteX808" fmla="*/ 6419984 w 6569477"/>
              <a:gd name="connsiteY808" fmla="*/ 2274915 h 6858000"/>
              <a:gd name="connsiteX809" fmla="*/ 6412070 w 6569477"/>
              <a:gd name="connsiteY809" fmla="*/ 2253880 h 6858000"/>
              <a:gd name="connsiteX810" fmla="*/ 6438066 w 6569477"/>
              <a:gd name="connsiteY810" fmla="*/ 2377354 h 6858000"/>
              <a:gd name="connsiteX811" fmla="*/ 6458698 w 6569477"/>
              <a:gd name="connsiteY811" fmla="*/ 2510576 h 6858000"/>
              <a:gd name="connsiteX812" fmla="*/ 6465170 w 6569477"/>
              <a:gd name="connsiteY812" fmla="*/ 2512554 h 6858000"/>
              <a:gd name="connsiteX813" fmla="*/ 6466949 w 6569477"/>
              <a:gd name="connsiteY813" fmla="*/ 2477172 h 6858000"/>
              <a:gd name="connsiteX814" fmla="*/ 6512779 w 6569477"/>
              <a:gd name="connsiteY814" fmla="*/ 2527655 h 6858000"/>
              <a:gd name="connsiteX815" fmla="*/ 6482025 w 6569477"/>
              <a:gd name="connsiteY815" fmla="*/ 2340112 h 6858000"/>
              <a:gd name="connsiteX816" fmla="*/ 6479231 w 6569477"/>
              <a:gd name="connsiteY816" fmla="*/ 2346442 h 6858000"/>
              <a:gd name="connsiteX817" fmla="*/ 6476437 w 6569477"/>
              <a:gd name="connsiteY817" fmla="*/ 2352774 h 6858000"/>
              <a:gd name="connsiteX818" fmla="*/ 6472897 w 6569477"/>
              <a:gd name="connsiteY818" fmla="*/ 2343650 h 6858000"/>
              <a:gd name="connsiteX819" fmla="*/ 6472151 w 6569477"/>
              <a:gd name="connsiteY819" fmla="*/ 2328192 h 6858000"/>
              <a:gd name="connsiteX820" fmla="*/ 6469356 w 6569477"/>
              <a:gd name="connsiteY820" fmla="*/ 2334523 h 6858000"/>
              <a:gd name="connsiteX821" fmla="*/ 6467117 w 6569477"/>
              <a:gd name="connsiteY821" fmla="*/ 2288151 h 6858000"/>
              <a:gd name="connsiteX822" fmla="*/ 6460782 w 6569477"/>
              <a:gd name="connsiteY822" fmla="*/ 2285355 h 6858000"/>
              <a:gd name="connsiteX823" fmla="*/ 6457242 w 6569477"/>
              <a:gd name="connsiteY823" fmla="*/ 2276229 h 6858000"/>
              <a:gd name="connsiteX824" fmla="*/ 6460035 w 6569477"/>
              <a:gd name="connsiteY824" fmla="*/ 2269898 h 6858000"/>
              <a:gd name="connsiteX825" fmla="*/ 6462830 w 6569477"/>
              <a:gd name="connsiteY825" fmla="*/ 2263567 h 6858000"/>
              <a:gd name="connsiteX826" fmla="*/ 6466369 w 6569477"/>
              <a:gd name="connsiteY826" fmla="*/ 2272693 h 6858000"/>
              <a:gd name="connsiteX827" fmla="*/ 6469164 w 6569477"/>
              <a:gd name="connsiteY827" fmla="*/ 2266362 h 6858000"/>
              <a:gd name="connsiteX828" fmla="*/ 6461975 w 6569477"/>
              <a:gd name="connsiteY828" fmla="*/ 2240852 h 6858000"/>
              <a:gd name="connsiteX829" fmla="*/ 6458450 w 6569477"/>
              <a:gd name="connsiteY829" fmla="*/ 2239645 h 6858000"/>
              <a:gd name="connsiteX830" fmla="*/ 6119324 w 6569477"/>
              <a:gd name="connsiteY830" fmla="*/ 1470230 h 6858000"/>
              <a:gd name="connsiteX831" fmla="*/ 6182372 w 6569477"/>
              <a:gd name="connsiteY831" fmla="*/ 1708395 h 6858000"/>
              <a:gd name="connsiteX832" fmla="*/ 6213896 w 6569477"/>
              <a:gd name="connsiteY832" fmla="*/ 1718901 h 6858000"/>
              <a:gd name="connsiteX833" fmla="*/ 6230856 w 6569477"/>
              <a:gd name="connsiteY833" fmla="*/ 1709003 h 6858000"/>
              <a:gd name="connsiteX834" fmla="*/ 6226890 w 6569477"/>
              <a:gd name="connsiteY834" fmla="*/ 1691895 h 6858000"/>
              <a:gd name="connsiteX835" fmla="*/ 6185731 w 6569477"/>
              <a:gd name="connsiteY835" fmla="*/ 1576670 h 6858000"/>
              <a:gd name="connsiteX836" fmla="*/ 6173508 w 6569477"/>
              <a:gd name="connsiteY836" fmla="*/ 1521886 h 6858000"/>
              <a:gd name="connsiteX837" fmla="*/ 6172469 w 6569477"/>
              <a:gd name="connsiteY837" fmla="*/ 1515742 h 6858000"/>
              <a:gd name="connsiteX838" fmla="*/ 6170551 w 6569477"/>
              <a:gd name="connsiteY838" fmla="*/ 1514447 h 6858000"/>
              <a:gd name="connsiteX839" fmla="*/ 6119324 w 6569477"/>
              <a:gd name="connsiteY839" fmla="*/ 1470230 h 6858000"/>
              <a:gd name="connsiteX840" fmla="*/ 6220785 w 6569477"/>
              <a:gd name="connsiteY840" fmla="*/ 1467284 h 6858000"/>
              <a:gd name="connsiteX841" fmla="*/ 6224419 w 6569477"/>
              <a:gd name="connsiteY841" fmla="*/ 1484860 h 6858000"/>
              <a:gd name="connsiteX842" fmla="*/ 6221902 w 6569477"/>
              <a:gd name="connsiteY842" fmla="*/ 1506545 h 6858000"/>
              <a:gd name="connsiteX843" fmla="*/ 6228674 w 6569477"/>
              <a:gd name="connsiteY843" fmla="*/ 1507988 h 6858000"/>
              <a:gd name="connsiteX844" fmla="*/ 6234004 w 6569477"/>
              <a:gd name="connsiteY844" fmla="*/ 1516199 h 6858000"/>
              <a:gd name="connsiteX845" fmla="*/ 6229680 w 6569477"/>
              <a:gd name="connsiteY845" fmla="*/ 1536503 h 6858000"/>
              <a:gd name="connsiteX846" fmla="*/ 6224350 w 6569477"/>
              <a:gd name="connsiteY846" fmla="*/ 1528292 h 6858000"/>
              <a:gd name="connsiteX847" fmla="*/ 6223684 w 6569477"/>
              <a:gd name="connsiteY847" fmla="*/ 1527266 h 6858000"/>
              <a:gd name="connsiteX848" fmla="*/ 6220817 w 6569477"/>
              <a:gd name="connsiteY848" fmla="*/ 1522851 h 6858000"/>
              <a:gd name="connsiteX849" fmla="*/ 6221874 w 6569477"/>
              <a:gd name="connsiteY849" fmla="*/ 1531073 h 6858000"/>
              <a:gd name="connsiteX850" fmla="*/ 6242353 w 6569477"/>
              <a:gd name="connsiteY850" fmla="*/ 1609953 h 6858000"/>
              <a:gd name="connsiteX851" fmla="*/ 6223042 w 6569477"/>
              <a:gd name="connsiteY851" fmla="*/ 1634143 h 6858000"/>
              <a:gd name="connsiteX852" fmla="*/ 6239473 w 6569477"/>
              <a:gd name="connsiteY852" fmla="*/ 1705560 h 6858000"/>
              <a:gd name="connsiteX853" fmla="*/ 6250673 w 6569477"/>
              <a:gd name="connsiteY853" fmla="*/ 1702375 h 6858000"/>
              <a:gd name="connsiteX854" fmla="*/ 6297961 w 6569477"/>
              <a:gd name="connsiteY854" fmla="*/ 1764435 h 6858000"/>
              <a:gd name="connsiteX855" fmla="*/ 6373267 w 6569477"/>
              <a:gd name="connsiteY855" fmla="*/ 2069581 h 6858000"/>
              <a:gd name="connsiteX856" fmla="*/ 6384393 w 6569477"/>
              <a:gd name="connsiteY856" fmla="*/ 2122429 h 6858000"/>
              <a:gd name="connsiteX857" fmla="*/ 6393144 w 6569477"/>
              <a:gd name="connsiteY857" fmla="*/ 2124321 h 6858000"/>
              <a:gd name="connsiteX858" fmla="*/ 6418298 w 6569477"/>
              <a:gd name="connsiteY858" fmla="*/ 2175842 h 6858000"/>
              <a:gd name="connsiteX859" fmla="*/ 6419599 w 6569477"/>
              <a:gd name="connsiteY859" fmla="*/ 2138595 h 6858000"/>
              <a:gd name="connsiteX860" fmla="*/ 6401898 w 6569477"/>
              <a:gd name="connsiteY860" fmla="*/ 2092964 h 6858000"/>
              <a:gd name="connsiteX861" fmla="*/ 6319338 w 6569477"/>
              <a:gd name="connsiteY861" fmla="*/ 1731284 h 6858000"/>
              <a:gd name="connsiteX862" fmla="*/ 6294555 w 6569477"/>
              <a:gd name="connsiteY862" fmla="*/ 1667400 h 6858000"/>
              <a:gd name="connsiteX863" fmla="*/ 6274614 w 6569477"/>
              <a:gd name="connsiteY863" fmla="*/ 1575398 h 6858000"/>
              <a:gd name="connsiteX864" fmla="*/ 6261945 w 6569477"/>
              <a:gd name="connsiteY864" fmla="*/ 1569807 h 6858000"/>
              <a:gd name="connsiteX865" fmla="*/ 6227264 w 6569477"/>
              <a:gd name="connsiteY865" fmla="*/ 1485482 h 6858000"/>
              <a:gd name="connsiteX866" fmla="*/ 6163232 w 6569477"/>
              <a:gd name="connsiteY866" fmla="*/ 1291657 h 6858000"/>
              <a:gd name="connsiteX867" fmla="*/ 6169423 w 6569477"/>
              <a:gd name="connsiteY867" fmla="*/ 1308672 h 6858000"/>
              <a:gd name="connsiteX868" fmla="*/ 6164862 w 6569477"/>
              <a:gd name="connsiteY868" fmla="*/ 1292485 h 6858000"/>
              <a:gd name="connsiteX869" fmla="*/ 4999747 w 6569477"/>
              <a:gd name="connsiteY869" fmla="*/ 1084964 h 6858000"/>
              <a:gd name="connsiteX870" fmla="*/ 5004170 w 6569477"/>
              <a:gd name="connsiteY870" fmla="*/ 1092826 h 6858000"/>
              <a:gd name="connsiteX871" fmla="*/ 5000801 w 6569477"/>
              <a:gd name="connsiteY871" fmla="*/ 1092344 h 6858000"/>
              <a:gd name="connsiteX872" fmla="*/ 4999747 w 6569477"/>
              <a:gd name="connsiteY872" fmla="*/ 1084964 h 6858000"/>
              <a:gd name="connsiteX873" fmla="*/ 4933923 w 6569477"/>
              <a:gd name="connsiteY873" fmla="*/ 1003153 h 6858000"/>
              <a:gd name="connsiteX874" fmla="*/ 4947450 w 6569477"/>
              <a:gd name="connsiteY874" fmla="*/ 1028780 h 6858000"/>
              <a:gd name="connsiteX875" fmla="*/ 4940697 w 6569477"/>
              <a:gd name="connsiteY875" fmla="*/ 1009043 h 6858000"/>
              <a:gd name="connsiteX876" fmla="*/ 4932262 w 6569477"/>
              <a:gd name="connsiteY876" fmla="*/ 644497 h 6858000"/>
              <a:gd name="connsiteX877" fmla="*/ 4940697 w 6569477"/>
              <a:gd name="connsiteY877" fmla="*/ 654745 h 6858000"/>
              <a:gd name="connsiteX878" fmla="*/ 4932262 w 6569477"/>
              <a:gd name="connsiteY878" fmla="*/ 646309 h 6858000"/>
              <a:gd name="connsiteX879" fmla="*/ 5581482 w 6569477"/>
              <a:gd name="connsiteY879" fmla="*/ 244629 h 6858000"/>
              <a:gd name="connsiteX880" fmla="*/ 5577991 w 6569477"/>
              <a:gd name="connsiteY880" fmla="*/ 250629 h 6858000"/>
              <a:gd name="connsiteX881" fmla="*/ 5577495 w 6569477"/>
              <a:gd name="connsiteY881" fmla="*/ 252297 h 6858000"/>
              <a:gd name="connsiteX882" fmla="*/ 5647778 w 6569477"/>
              <a:gd name="connsiteY882" fmla="*/ 373537 h 6858000"/>
              <a:gd name="connsiteX883" fmla="*/ 5709512 w 6569477"/>
              <a:gd name="connsiteY883" fmla="*/ 510569 h 6858000"/>
              <a:gd name="connsiteX884" fmla="*/ 5951197 w 6569477"/>
              <a:gd name="connsiteY884" fmla="*/ 1025425 h 6858000"/>
              <a:gd name="connsiteX885" fmla="*/ 5942878 w 6569477"/>
              <a:gd name="connsiteY885" fmla="*/ 913784 h 6858000"/>
              <a:gd name="connsiteX886" fmla="*/ 5930115 w 6569477"/>
              <a:gd name="connsiteY886" fmla="*/ 859785 h 6858000"/>
              <a:gd name="connsiteX887" fmla="*/ 5902782 w 6569477"/>
              <a:gd name="connsiteY887" fmla="*/ 807112 h 6858000"/>
              <a:gd name="connsiteX888" fmla="*/ 5831966 w 6569477"/>
              <a:gd name="connsiteY888" fmla="*/ 645218 h 6858000"/>
              <a:gd name="connsiteX889" fmla="*/ 5794655 w 6569477"/>
              <a:gd name="connsiteY889" fmla="*/ 587744 h 6858000"/>
              <a:gd name="connsiteX890" fmla="*/ 5756339 w 6569477"/>
              <a:gd name="connsiteY890" fmla="*/ 501756 h 6858000"/>
              <a:gd name="connsiteX891" fmla="*/ 5742795 w 6569477"/>
              <a:gd name="connsiteY891" fmla="*/ 498872 h 6858000"/>
              <a:gd name="connsiteX892" fmla="*/ 5657513 w 6569477"/>
              <a:gd name="connsiteY892" fmla="*/ 367504 h 6858000"/>
              <a:gd name="connsiteX893" fmla="*/ 5591104 w 6569477"/>
              <a:gd name="connsiteY893" fmla="*/ 247231 h 6858000"/>
              <a:gd name="connsiteX894" fmla="*/ 5581482 w 6569477"/>
              <a:gd name="connsiteY894" fmla="*/ 244629 h 6858000"/>
              <a:gd name="connsiteX895" fmla="*/ 4684964 w 6569477"/>
              <a:gd name="connsiteY895" fmla="*/ 0 h 6858000"/>
              <a:gd name="connsiteX896" fmla="*/ 5380578 w 6569477"/>
              <a:gd name="connsiteY896" fmla="*/ 0 h 6858000"/>
              <a:gd name="connsiteX897" fmla="*/ 5478611 w 6569477"/>
              <a:gd name="connsiteY897" fmla="*/ 117479 h 6858000"/>
              <a:gd name="connsiteX898" fmla="*/ 5500013 w 6569477"/>
              <a:gd name="connsiteY898" fmla="*/ 146283 h 6858000"/>
              <a:gd name="connsiteX899" fmla="*/ 5500055 w 6569477"/>
              <a:gd name="connsiteY899" fmla="*/ 142937 h 6858000"/>
              <a:gd name="connsiteX900" fmla="*/ 5534919 w 6569477"/>
              <a:gd name="connsiteY900" fmla="*/ 178662 h 6858000"/>
              <a:gd name="connsiteX901" fmla="*/ 5448194 w 6569477"/>
              <a:gd name="connsiteY901" fmla="*/ 54062 h 6858000"/>
              <a:gd name="connsiteX902" fmla="*/ 5412460 w 6569477"/>
              <a:gd name="connsiteY902" fmla="*/ 0 h 6858000"/>
              <a:gd name="connsiteX903" fmla="*/ 5476134 w 6569477"/>
              <a:gd name="connsiteY903" fmla="*/ 0 h 6858000"/>
              <a:gd name="connsiteX904" fmla="*/ 5485373 w 6569477"/>
              <a:gd name="connsiteY904" fmla="*/ 12455 h 6858000"/>
              <a:gd name="connsiteX905" fmla="*/ 5571665 w 6569477"/>
              <a:gd name="connsiteY905" fmla="*/ 130771 h 6858000"/>
              <a:gd name="connsiteX906" fmla="*/ 5619902 w 6569477"/>
              <a:gd name="connsiteY906" fmla="*/ 208686 h 6858000"/>
              <a:gd name="connsiteX907" fmla="*/ 5662149 w 6569477"/>
              <a:gd name="connsiteY907" fmla="*/ 253738 h 6858000"/>
              <a:gd name="connsiteX908" fmla="*/ 5686327 w 6569477"/>
              <a:gd name="connsiteY908" fmla="*/ 295355 h 6858000"/>
              <a:gd name="connsiteX909" fmla="*/ 5686913 w 6569477"/>
              <a:gd name="connsiteY909" fmla="*/ 295939 h 6858000"/>
              <a:gd name="connsiteX910" fmla="*/ 5696157 w 6569477"/>
              <a:gd name="connsiteY910" fmla="*/ 311903 h 6858000"/>
              <a:gd name="connsiteX911" fmla="*/ 5731531 w 6569477"/>
              <a:gd name="connsiteY911" fmla="*/ 366614 h 6858000"/>
              <a:gd name="connsiteX912" fmla="*/ 5812509 w 6569477"/>
              <a:gd name="connsiteY912" fmla="*/ 478933 h 6858000"/>
              <a:gd name="connsiteX913" fmla="*/ 5815302 w 6569477"/>
              <a:gd name="connsiteY913" fmla="*/ 472602 h 6858000"/>
              <a:gd name="connsiteX914" fmla="*/ 5814555 w 6569477"/>
              <a:gd name="connsiteY914" fmla="*/ 457145 h 6858000"/>
              <a:gd name="connsiteX915" fmla="*/ 5817860 w 6569477"/>
              <a:gd name="connsiteY915" fmla="*/ 460147 h 6858000"/>
              <a:gd name="connsiteX916" fmla="*/ 5827972 w 6569477"/>
              <a:gd name="connsiteY916" fmla="*/ 478193 h 6858000"/>
              <a:gd name="connsiteX917" fmla="*/ 5830766 w 6569477"/>
              <a:gd name="connsiteY917" fmla="*/ 471862 h 6858000"/>
              <a:gd name="connsiteX918" fmla="*/ 5817860 w 6569477"/>
              <a:gd name="connsiteY918" fmla="*/ 460147 h 6858000"/>
              <a:gd name="connsiteX919" fmla="*/ 5763946 w 6569477"/>
              <a:gd name="connsiteY919" fmla="*/ 363899 h 6858000"/>
              <a:gd name="connsiteX920" fmla="*/ 5712077 w 6569477"/>
              <a:gd name="connsiteY920" fmla="*/ 260643 h 6858000"/>
              <a:gd name="connsiteX921" fmla="*/ 5647795 w 6569477"/>
              <a:gd name="connsiteY921" fmla="*/ 149075 h 6858000"/>
              <a:gd name="connsiteX922" fmla="*/ 5750084 w 6569477"/>
              <a:gd name="connsiteY922" fmla="*/ 277415 h 6858000"/>
              <a:gd name="connsiteX923" fmla="*/ 5737415 w 6569477"/>
              <a:gd name="connsiteY923" fmla="*/ 271824 h 6858000"/>
              <a:gd name="connsiteX924" fmla="*/ 5780454 w 6569477"/>
              <a:gd name="connsiteY924" fmla="*/ 328637 h 6858000"/>
              <a:gd name="connsiteX925" fmla="*/ 5784739 w 6569477"/>
              <a:gd name="connsiteY925" fmla="*/ 353221 h 6858000"/>
              <a:gd name="connsiteX926" fmla="*/ 5865230 w 6569477"/>
              <a:gd name="connsiteY926" fmla="*/ 479507 h 6858000"/>
              <a:gd name="connsiteX927" fmla="*/ 5891313 w 6569477"/>
              <a:gd name="connsiteY927" fmla="*/ 506145 h 6858000"/>
              <a:gd name="connsiteX928" fmla="*/ 6056025 w 6569477"/>
              <a:gd name="connsiteY928" fmla="*/ 836005 h 6858000"/>
              <a:gd name="connsiteX929" fmla="*/ 6104098 w 6569477"/>
              <a:gd name="connsiteY929" fmla="*/ 932857 h 6858000"/>
              <a:gd name="connsiteX930" fmla="*/ 6138008 w 6569477"/>
              <a:gd name="connsiteY930" fmla="*/ 993205 h 6858000"/>
              <a:gd name="connsiteX931" fmla="*/ 6123293 w 6569477"/>
              <a:gd name="connsiteY931" fmla="*/ 1009405 h 6858000"/>
              <a:gd name="connsiteX932" fmla="*/ 6012986 w 6569477"/>
              <a:gd name="connsiteY932" fmla="*/ 779192 h 6858000"/>
              <a:gd name="connsiteX933" fmla="*/ 6006652 w 6569477"/>
              <a:gd name="connsiteY933" fmla="*/ 776396 h 6858000"/>
              <a:gd name="connsiteX934" fmla="*/ 6010193 w 6569477"/>
              <a:gd name="connsiteY934" fmla="*/ 785523 h 6858000"/>
              <a:gd name="connsiteX935" fmla="*/ 6014480 w 6569477"/>
              <a:gd name="connsiteY935" fmla="*/ 810107 h 6858000"/>
              <a:gd name="connsiteX936" fmla="*/ 6004788 w 6569477"/>
              <a:gd name="connsiteY936" fmla="*/ 798404 h 6858000"/>
              <a:gd name="connsiteX937" fmla="*/ 6001064 w 6569477"/>
              <a:gd name="connsiteY937" fmla="*/ 789058 h 6858000"/>
              <a:gd name="connsiteX938" fmla="*/ 6004605 w 6569477"/>
              <a:gd name="connsiteY938" fmla="*/ 798185 h 6858000"/>
              <a:gd name="connsiteX939" fmla="*/ 6004788 w 6569477"/>
              <a:gd name="connsiteY939" fmla="*/ 798404 h 6858000"/>
              <a:gd name="connsiteX940" fmla="*/ 6051771 w 6569477"/>
              <a:gd name="connsiteY940" fmla="*/ 916385 h 6858000"/>
              <a:gd name="connsiteX941" fmla="*/ 6109323 w 6569477"/>
              <a:gd name="connsiteY941" fmla="*/ 1041059 h 6858000"/>
              <a:gd name="connsiteX942" fmla="*/ 6218330 w 6569477"/>
              <a:gd name="connsiteY942" fmla="*/ 1308516 h 6858000"/>
              <a:gd name="connsiteX943" fmla="*/ 6248699 w 6569477"/>
              <a:gd name="connsiteY943" fmla="*/ 1359737 h 6858000"/>
              <a:gd name="connsiteX944" fmla="*/ 6317460 w 6569477"/>
              <a:gd name="connsiteY944" fmla="*/ 1564049 h 6858000"/>
              <a:gd name="connsiteX945" fmla="*/ 6327364 w 6569477"/>
              <a:gd name="connsiteY945" fmla="*/ 1565758 h 6858000"/>
              <a:gd name="connsiteX946" fmla="*/ 6405224 w 6569477"/>
              <a:gd name="connsiteY946" fmla="*/ 1840478 h 6858000"/>
              <a:gd name="connsiteX947" fmla="*/ 6402944 w 6569477"/>
              <a:gd name="connsiteY947" fmla="*/ 1841928 h 6858000"/>
              <a:gd name="connsiteX948" fmla="*/ 6401876 w 6569477"/>
              <a:gd name="connsiteY948" fmla="*/ 1835782 h 6858000"/>
              <a:gd name="connsiteX949" fmla="*/ 6399693 w 6569477"/>
              <a:gd name="connsiteY949" fmla="*/ 1834088 h 6858000"/>
              <a:gd name="connsiteX950" fmla="*/ 6398335 w 6569477"/>
              <a:gd name="connsiteY950" fmla="*/ 1826656 h 6858000"/>
              <a:gd name="connsiteX951" fmla="*/ 6399057 w 6569477"/>
              <a:gd name="connsiteY951" fmla="*/ 1833594 h 6858000"/>
              <a:gd name="connsiteX952" fmla="*/ 6399693 w 6569477"/>
              <a:gd name="connsiteY952" fmla="*/ 1834088 h 6858000"/>
              <a:gd name="connsiteX953" fmla="*/ 6403601 w 6569477"/>
              <a:gd name="connsiteY953" fmla="*/ 1855454 h 6858000"/>
              <a:gd name="connsiteX954" fmla="*/ 6404114 w 6569477"/>
              <a:gd name="connsiteY954" fmla="*/ 1882153 h 6858000"/>
              <a:gd name="connsiteX955" fmla="*/ 6473067 w 6569477"/>
              <a:gd name="connsiteY955" fmla="*/ 2154626 h 6858000"/>
              <a:gd name="connsiteX956" fmla="*/ 6483134 w 6569477"/>
              <a:gd name="connsiteY956" fmla="*/ 2234707 h 6858000"/>
              <a:gd name="connsiteX957" fmla="*/ 6520415 w 6569477"/>
              <a:gd name="connsiteY957" fmla="*/ 2493203 h 6858000"/>
              <a:gd name="connsiteX958" fmla="*/ 6531980 w 6569477"/>
              <a:gd name="connsiteY958" fmla="*/ 2633394 h 6858000"/>
              <a:gd name="connsiteX959" fmla="*/ 6527593 w 6569477"/>
              <a:gd name="connsiteY959" fmla="*/ 2646575 h 6858000"/>
              <a:gd name="connsiteX960" fmla="*/ 6529126 w 6569477"/>
              <a:gd name="connsiteY960" fmla="*/ 2655889 h 6858000"/>
              <a:gd name="connsiteX961" fmla="*/ 6530629 w 6569477"/>
              <a:gd name="connsiteY961" fmla="*/ 2656552 h 6858000"/>
              <a:gd name="connsiteX962" fmla="*/ 6531421 w 6569477"/>
              <a:gd name="connsiteY962" fmla="*/ 2656903 h 6858000"/>
              <a:gd name="connsiteX963" fmla="*/ 6534962 w 6569477"/>
              <a:gd name="connsiteY963" fmla="*/ 2666028 h 6858000"/>
              <a:gd name="connsiteX964" fmla="*/ 6531926 w 6569477"/>
              <a:gd name="connsiteY964" fmla="*/ 2672908 h 6858000"/>
              <a:gd name="connsiteX965" fmla="*/ 6533706 w 6569477"/>
              <a:gd name="connsiteY965" fmla="*/ 2683731 h 6858000"/>
              <a:gd name="connsiteX966" fmla="*/ 6528462 w 6569477"/>
              <a:gd name="connsiteY966" fmla="*/ 2680756 h 6858000"/>
              <a:gd name="connsiteX967" fmla="*/ 6526580 w 6569477"/>
              <a:gd name="connsiteY967" fmla="*/ 2685022 h 6858000"/>
              <a:gd name="connsiteX968" fmla="*/ 6526136 w 6569477"/>
              <a:gd name="connsiteY968" fmla="*/ 2683881 h 6858000"/>
              <a:gd name="connsiteX969" fmla="*/ 6524812 w 6569477"/>
              <a:gd name="connsiteY969" fmla="*/ 2680466 h 6858000"/>
              <a:gd name="connsiteX970" fmla="*/ 6524804 w 6569477"/>
              <a:gd name="connsiteY970" fmla="*/ 2684545 h 6858000"/>
              <a:gd name="connsiteX971" fmla="*/ 6538236 w 6569477"/>
              <a:gd name="connsiteY971" fmla="*/ 2743109 h 6858000"/>
              <a:gd name="connsiteX972" fmla="*/ 6531185 w 6569477"/>
              <a:gd name="connsiteY972" fmla="*/ 2767044 h 6858000"/>
              <a:gd name="connsiteX973" fmla="*/ 6547385 w 6569477"/>
              <a:gd name="connsiteY973" fmla="*/ 2915923 h 6858000"/>
              <a:gd name="connsiteX974" fmla="*/ 6558964 w 6569477"/>
              <a:gd name="connsiteY974" fmla="*/ 2951360 h 6858000"/>
              <a:gd name="connsiteX975" fmla="*/ 6560463 w 6569477"/>
              <a:gd name="connsiteY975" fmla="*/ 3320054 h 6858000"/>
              <a:gd name="connsiteX976" fmla="*/ 6560643 w 6569477"/>
              <a:gd name="connsiteY976" fmla="*/ 3428182 h 6858000"/>
              <a:gd name="connsiteX977" fmla="*/ 6564303 w 6569477"/>
              <a:gd name="connsiteY977" fmla="*/ 3497307 h 6858000"/>
              <a:gd name="connsiteX978" fmla="*/ 6543934 w 6569477"/>
              <a:gd name="connsiteY978" fmla="*/ 3505308 h 6858000"/>
              <a:gd name="connsiteX979" fmla="*/ 6547053 w 6569477"/>
              <a:gd name="connsiteY979" fmla="*/ 3250053 h 6858000"/>
              <a:gd name="connsiteX980" fmla="*/ 6542614 w 6569477"/>
              <a:gd name="connsiteY980" fmla="*/ 3244740 h 6858000"/>
              <a:gd name="connsiteX981" fmla="*/ 6541744 w 6569477"/>
              <a:gd name="connsiteY981" fmla="*/ 3254490 h 6858000"/>
              <a:gd name="connsiteX982" fmla="*/ 6534694 w 6569477"/>
              <a:gd name="connsiteY982" fmla="*/ 3278429 h 6858000"/>
              <a:gd name="connsiteX983" fmla="*/ 6531190 w 6569477"/>
              <a:gd name="connsiteY983" fmla="*/ 3263643 h 6858000"/>
              <a:gd name="connsiteX984" fmla="*/ 6531994 w 6569477"/>
              <a:gd name="connsiteY984" fmla="*/ 3253615 h 6858000"/>
              <a:gd name="connsiteX985" fmla="*/ 6531124 w 6569477"/>
              <a:gd name="connsiteY985" fmla="*/ 3263366 h 6858000"/>
              <a:gd name="connsiteX986" fmla="*/ 6531190 w 6569477"/>
              <a:gd name="connsiteY986" fmla="*/ 3263643 h 6858000"/>
              <a:gd name="connsiteX987" fmla="*/ 6521033 w 6569477"/>
              <a:gd name="connsiteY987" fmla="*/ 3390229 h 6858000"/>
              <a:gd name="connsiteX988" fmla="*/ 6517384 w 6569477"/>
              <a:gd name="connsiteY988" fmla="*/ 3527497 h 6858000"/>
              <a:gd name="connsiteX989" fmla="*/ 6496595 w 6569477"/>
              <a:gd name="connsiteY989" fmla="*/ 3815563 h 6858000"/>
              <a:gd name="connsiteX990" fmla="*/ 6501124 w 6569477"/>
              <a:gd name="connsiteY990" fmla="*/ 3874940 h 6858000"/>
              <a:gd name="connsiteX991" fmla="*/ 6472234 w 6569477"/>
              <a:gd name="connsiteY991" fmla="*/ 4088567 h 6858000"/>
              <a:gd name="connsiteX992" fmla="*/ 6480357 w 6569477"/>
              <a:gd name="connsiteY992" fmla="*/ 4094487 h 6858000"/>
              <a:gd name="connsiteX993" fmla="*/ 6428427 w 6569477"/>
              <a:gd name="connsiteY993" fmla="*/ 4375267 h 6858000"/>
              <a:gd name="connsiteX994" fmla="*/ 6425741 w 6569477"/>
              <a:gd name="connsiteY994" fmla="*/ 4375556 h 6858000"/>
              <a:gd name="connsiteX995" fmla="*/ 6427506 w 6569477"/>
              <a:gd name="connsiteY995" fmla="*/ 4369573 h 6858000"/>
              <a:gd name="connsiteX996" fmla="*/ 6426300 w 6569477"/>
              <a:gd name="connsiteY996" fmla="*/ 4367087 h 6858000"/>
              <a:gd name="connsiteX997" fmla="*/ 6428376 w 6569477"/>
              <a:gd name="connsiteY997" fmla="*/ 4359822 h 6858000"/>
              <a:gd name="connsiteX998" fmla="*/ 6425949 w 6569477"/>
              <a:gd name="connsiteY998" fmla="*/ 4366362 h 6858000"/>
              <a:gd name="connsiteX999" fmla="*/ 6426300 w 6569477"/>
              <a:gd name="connsiteY999" fmla="*/ 4367087 h 6858000"/>
              <a:gd name="connsiteX1000" fmla="*/ 6420336 w 6569477"/>
              <a:gd name="connsiteY1000" fmla="*/ 4387972 h 6858000"/>
              <a:gd name="connsiteX1001" fmla="*/ 6408966 w 6569477"/>
              <a:gd name="connsiteY1001" fmla="*/ 4412135 h 6858000"/>
              <a:gd name="connsiteX1002" fmla="*/ 6350047 w 6569477"/>
              <a:gd name="connsiteY1002" fmla="*/ 4686953 h 6858000"/>
              <a:gd name="connsiteX1003" fmla="*/ 6323588 w 6569477"/>
              <a:gd name="connsiteY1003" fmla="*/ 4763203 h 6858000"/>
              <a:gd name="connsiteX1004" fmla="*/ 6242470 w 6569477"/>
              <a:gd name="connsiteY1004" fmla="*/ 5011457 h 6858000"/>
              <a:gd name="connsiteX1005" fmla="*/ 6206632 w 6569477"/>
              <a:gd name="connsiteY1005" fmla="*/ 5110210 h 6858000"/>
              <a:gd name="connsiteX1006" fmla="*/ 6191507 w 6569477"/>
              <a:gd name="connsiteY1006" fmla="*/ 5140673 h 6858000"/>
              <a:gd name="connsiteX1007" fmla="*/ 6172300 w 6569477"/>
              <a:gd name="connsiteY1007" fmla="*/ 5199455 h 6858000"/>
              <a:gd name="connsiteX1008" fmla="*/ 6156345 w 6569477"/>
              <a:gd name="connsiteY1008" fmla="*/ 5277115 h 6858000"/>
              <a:gd name="connsiteX1009" fmla="*/ 6059140 w 6569477"/>
              <a:gd name="connsiteY1009" fmla="*/ 5529842 h 6858000"/>
              <a:gd name="connsiteX1010" fmla="*/ 6065922 w 6569477"/>
              <a:gd name="connsiteY1010" fmla="*/ 5528472 h 6858000"/>
              <a:gd name="connsiteX1011" fmla="*/ 6078119 w 6569477"/>
              <a:gd name="connsiteY1011" fmla="*/ 5518945 h 6858000"/>
              <a:gd name="connsiteX1012" fmla="*/ 6077573 w 6569477"/>
              <a:gd name="connsiteY1012" fmla="*/ 5523376 h 6858000"/>
              <a:gd name="connsiteX1013" fmla="*/ 6068664 w 6569477"/>
              <a:gd name="connsiteY1013" fmla="*/ 5542046 h 6858000"/>
              <a:gd name="connsiteX1014" fmla="*/ 6075448 w 6569477"/>
              <a:gd name="connsiteY1014" fmla="*/ 5540675 h 6858000"/>
              <a:gd name="connsiteX1015" fmla="*/ 6077573 w 6569477"/>
              <a:gd name="connsiteY1015" fmla="*/ 5523376 h 6858000"/>
              <a:gd name="connsiteX1016" fmla="*/ 6125089 w 6569477"/>
              <a:gd name="connsiteY1016" fmla="*/ 5423814 h 6858000"/>
              <a:gd name="connsiteX1017" fmla="*/ 6179507 w 6569477"/>
              <a:gd name="connsiteY1017" fmla="*/ 5321879 h 6858000"/>
              <a:gd name="connsiteX1018" fmla="*/ 6233557 w 6569477"/>
              <a:gd name="connsiteY1018" fmla="*/ 5205010 h 6858000"/>
              <a:gd name="connsiteX1019" fmla="*/ 6187733 w 6569477"/>
              <a:gd name="connsiteY1019" fmla="*/ 5362599 h 6858000"/>
              <a:gd name="connsiteX1020" fmla="*/ 6184992 w 6569477"/>
              <a:gd name="connsiteY1020" fmla="*/ 5349026 h 6858000"/>
              <a:gd name="connsiteX1021" fmla="*/ 6163414 w 6569477"/>
              <a:gd name="connsiteY1021" fmla="*/ 5416956 h 6858000"/>
              <a:gd name="connsiteX1022" fmla="*/ 6145805 w 6569477"/>
              <a:gd name="connsiteY1022" fmla="*/ 5434638 h 6858000"/>
              <a:gd name="connsiteX1023" fmla="*/ 6089085 w 6569477"/>
              <a:gd name="connsiteY1023" fmla="*/ 5573237 h 6858000"/>
              <a:gd name="connsiteX1024" fmla="*/ 6082373 w 6569477"/>
              <a:gd name="connsiteY1024" fmla="*/ 5609909 h 6858000"/>
              <a:gd name="connsiteX1025" fmla="*/ 5907955 w 6569477"/>
              <a:gd name="connsiteY1025" fmla="*/ 5934742 h 6858000"/>
              <a:gd name="connsiteX1026" fmla="*/ 5856575 w 6569477"/>
              <a:gd name="connsiteY1026" fmla="*/ 6029882 h 6858000"/>
              <a:gd name="connsiteX1027" fmla="*/ 5826843 w 6569477"/>
              <a:gd name="connsiteY1027" fmla="*/ 6092393 h 6858000"/>
              <a:gd name="connsiteX1028" fmla="*/ 5805124 w 6569477"/>
              <a:gd name="connsiteY1028" fmla="*/ 6089719 h 6858000"/>
              <a:gd name="connsiteX1029" fmla="*/ 5929533 w 6569477"/>
              <a:gd name="connsiteY1029" fmla="*/ 5866812 h 6858000"/>
              <a:gd name="connsiteX1030" fmla="*/ 5928163 w 6569477"/>
              <a:gd name="connsiteY1030" fmla="*/ 5860025 h 6858000"/>
              <a:gd name="connsiteX1031" fmla="*/ 5922749 w 6569477"/>
              <a:gd name="connsiteY1031" fmla="*/ 5868182 h 6858000"/>
              <a:gd name="connsiteX1032" fmla="*/ 5905143 w 6569477"/>
              <a:gd name="connsiteY1032" fmla="*/ 5885866 h 6858000"/>
              <a:gd name="connsiteX1033" fmla="*/ 5909110 w 6569477"/>
              <a:gd name="connsiteY1033" fmla="*/ 5871199 h 6858000"/>
              <a:gd name="connsiteX1034" fmla="*/ 5914596 w 6569477"/>
              <a:gd name="connsiteY1034" fmla="*/ 5862765 h 6858000"/>
              <a:gd name="connsiteX1035" fmla="*/ 5909184 w 6569477"/>
              <a:gd name="connsiteY1035" fmla="*/ 5870922 h 6858000"/>
              <a:gd name="connsiteX1036" fmla="*/ 5909110 w 6569477"/>
              <a:gd name="connsiteY1036" fmla="*/ 5871199 h 6858000"/>
              <a:gd name="connsiteX1037" fmla="*/ 5839843 w 6569477"/>
              <a:gd name="connsiteY1037" fmla="*/ 5977637 h 6858000"/>
              <a:gd name="connsiteX1038" fmla="*/ 5771208 w 6569477"/>
              <a:gd name="connsiteY1038" fmla="*/ 6096571 h 6858000"/>
              <a:gd name="connsiteX1039" fmla="*/ 5615626 w 6569477"/>
              <a:gd name="connsiteY1039" fmla="*/ 6339899 h 6858000"/>
              <a:gd name="connsiteX1040" fmla="*/ 5591306 w 6569477"/>
              <a:gd name="connsiteY1040" fmla="*/ 6394255 h 6858000"/>
              <a:gd name="connsiteX1041" fmla="*/ 5464086 w 6569477"/>
              <a:gd name="connsiteY1041" fmla="*/ 6568285 h 6858000"/>
              <a:gd name="connsiteX1042" fmla="*/ 5468405 w 6569477"/>
              <a:gd name="connsiteY1042" fmla="*/ 6577359 h 6858000"/>
              <a:gd name="connsiteX1043" fmla="*/ 5288922 w 6569477"/>
              <a:gd name="connsiteY1043" fmla="*/ 6799441 h 6858000"/>
              <a:gd name="connsiteX1044" fmla="*/ 5286422 w 6569477"/>
              <a:gd name="connsiteY1044" fmla="*/ 6798415 h 6858000"/>
              <a:gd name="connsiteX1045" fmla="*/ 5290826 w 6569477"/>
              <a:gd name="connsiteY1045" fmla="*/ 6793995 h 6858000"/>
              <a:gd name="connsiteX1046" fmla="*/ 5290950 w 6569477"/>
              <a:gd name="connsiteY1046" fmla="*/ 6791235 h 6858000"/>
              <a:gd name="connsiteX1047" fmla="*/ 5296238 w 6569477"/>
              <a:gd name="connsiteY1047" fmla="*/ 6785838 h 6858000"/>
              <a:gd name="connsiteX1048" fmla="*/ 5290987 w 6569477"/>
              <a:gd name="connsiteY1048" fmla="*/ 6790431 h 6858000"/>
              <a:gd name="connsiteX1049" fmla="*/ 5290950 w 6569477"/>
              <a:gd name="connsiteY1049" fmla="*/ 6791235 h 6858000"/>
              <a:gd name="connsiteX1050" fmla="*/ 5275753 w 6569477"/>
              <a:gd name="connsiteY1050" fmla="*/ 6806752 h 6858000"/>
              <a:gd name="connsiteX1051" fmla="*/ 5254239 w 6569477"/>
              <a:gd name="connsiteY1051" fmla="*/ 6822575 h 6858000"/>
              <a:gd name="connsiteX1052" fmla="*/ 5225321 w 6569477"/>
              <a:gd name="connsiteY1052" fmla="*/ 6858000 h 6858000"/>
              <a:gd name="connsiteX1053" fmla="*/ 5157501 w 6569477"/>
              <a:gd name="connsiteY1053" fmla="*/ 6858000 h 6858000"/>
              <a:gd name="connsiteX1054" fmla="*/ 5208211 w 6569477"/>
              <a:gd name="connsiteY1054" fmla="*/ 6795673 h 6858000"/>
              <a:gd name="connsiteX1055" fmla="*/ 5328568 w 6569477"/>
              <a:gd name="connsiteY1055" fmla="*/ 6666293 h 6858000"/>
              <a:gd name="connsiteX1056" fmla="*/ 5366453 w 6569477"/>
              <a:gd name="connsiteY1056" fmla="*/ 6609197 h 6858000"/>
              <a:gd name="connsiteX1057" fmla="*/ 5430099 w 6569477"/>
              <a:gd name="connsiteY1057" fmla="*/ 6539833 h 6858000"/>
              <a:gd name="connsiteX1058" fmla="*/ 5427358 w 6569477"/>
              <a:gd name="connsiteY1058" fmla="*/ 6526259 h 6858000"/>
              <a:gd name="connsiteX1059" fmla="*/ 5513952 w 6569477"/>
              <a:gd name="connsiteY1059" fmla="*/ 6395753 h 6858000"/>
              <a:gd name="connsiteX1060" fmla="*/ 5597877 w 6569477"/>
              <a:gd name="connsiteY1060" fmla="*/ 6286977 h 6858000"/>
              <a:gd name="connsiteX1061" fmla="*/ 5589542 w 6569477"/>
              <a:gd name="connsiteY1061" fmla="*/ 6276299 h 6858000"/>
              <a:gd name="connsiteX1062" fmla="*/ 5579347 w 6569477"/>
              <a:gd name="connsiteY1062" fmla="*/ 6278801 h 6858000"/>
              <a:gd name="connsiteX1063" fmla="*/ 5572013 w 6569477"/>
              <a:gd name="connsiteY1063" fmla="*/ 6278854 h 6858000"/>
              <a:gd name="connsiteX1064" fmla="*/ 5561199 w 6569477"/>
              <a:gd name="connsiteY1064" fmla="*/ 6297181 h 6858000"/>
              <a:gd name="connsiteX1065" fmla="*/ 5561199 w 6569477"/>
              <a:gd name="connsiteY1065" fmla="*/ 6283333 h 6858000"/>
              <a:gd name="connsiteX1066" fmla="*/ 5526598 w 6569477"/>
              <a:gd name="connsiteY1066" fmla="*/ 6345645 h 6858000"/>
              <a:gd name="connsiteX1067" fmla="*/ 5505837 w 6569477"/>
              <a:gd name="connsiteY1067" fmla="*/ 6359491 h 6858000"/>
              <a:gd name="connsiteX1068" fmla="*/ 5422797 w 6569477"/>
              <a:gd name="connsiteY1068" fmla="*/ 6484116 h 6858000"/>
              <a:gd name="connsiteX1069" fmla="*/ 5408957 w 6569477"/>
              <a:gd name="connsiteY1069" fmla="*/ 6518733 h 6858000"/>
              <a:gd name="connsiteX1070" fmla="*/ 5173676 w 6569477"/>
              <a:gd name="connsiteY1070" fmla="*/ 6802601 h 6858000"/>
              <a:gd name="connsiteX1071" fmla="*/ 5153132 w 6569477"/>
              <a:gd name="connsiteY1071" fmla="*/ 6832134 h 6858000"/>
              <a:gd name="connsiteX1072" fmla="*/ 5136638 w 6569477"/>
              <a:gd name="connsiteY1072" fmla="*/ 6858000 h 6858000"/>
              <a:gd name="connsiteX1073" fmla="*/ 5106051 w 6569477"/>
              <a:gd name="connsiteY1073" fmla="*/ 6858000 h 6858000"/>
              <a:gd name="connsiteX1074" fmla="*/ 5127832 w 6569477"/>
              <a:gd name="connsiteY1074" fmla="*/ 6832026 h 6858000"/>
              <a:gd name="connsiteX1075" fmla="*/ 5208277 w 6569477"/>
              <a:gd name="connsiteY1075" fmla="*/ 6740288 h 6858000"/>
              <a:gd name="connsiteX1076" fmla="*/ 5208277 w 6569477"/>
              <a:gd name="connsiteY1076" fmla="*/ 6733364 h 6858000"/>
              <a:gd name="connsiteX1077" fmla="*/ 5201357 w 6569477"/>
              <a:gd name="connsiteY1077" fmla="*/ 6740288 h 6858000"/>
              <a:gd name="connsiteX1078" fmla="*/ 5180596 w 6569477"/>
              <a:gd name="connsiteY1078" fmla="*/ 6754136 h 6858000"/>
              <a:gd name="connsiteX1079" fmla="*/ 5187389 w 6569477"/>
              <a:gd name="connsiteY1079" fmla="*/ 6740544 h 6858000"/>
              <a:gd name="connsiteX1080" fmla="*/ 5194437 w 6569477"/>
              <a:gd name="connsiteY1080" fmla="*/ 6733364 h 6858000"/>
              <a:gd name="connsiteX1081" fmla="*/ 5187516 w 6569477"/>
              <a:gd name="connsiteY1081" fmla="*/ 6740288 h 6858000"/>
              <a:gd name="connsiteX1082" fmla="*/ 5187389 w 6569477"/>
              <a:gd name="connsiteY1082" fmla="*/ 6740544 h 6858000"/>
              <a:gd name="connsiteX1083" fmla="*/ 5098421 w 6569477"/>
              <a:gd name="connsiteY1083" fmla="*/ 6831161 h 6858000"/>
              <a:gd name="connsiteX1084" fmla="*/ 5074751 w 6569477"/>
              <a:gd name="connsiteY1084" fmla="*/ 6858000 h 6858000"/>
              <a:gd name="connsiteX1085" fmla="*/ 4627783 w 6569477"/>
              <a:gd name="connsiteY1085" fmla="*/ 6858000 h 6858000"/>
              <a:gd name="connsiteX1086" fmla="*/ 4759894 w 6569477"/>
              <a:gd name="connsiteY1086" fmla="*/ 6716663 h 6858000"/>
              <a:gd name="connsiteX1087" fmla="*/ 5986727 w 6569477"/>
              <a:gd name="connsiteY1087" fmla="*/ 3868735 h 6858000"/>
              <a:gd name="connsiteX1088" fmla="*/ 6003597 w 6569477"/>
              <a:gd name="connsiteY1088" fmla="*/ 3548178 h 6858000"/>
              <a:gd name="connsiteX1089" fmla="*/ 6012034 w 6569477"/>
              <a:gd name="connsiteY1089" fmla="*/ 3539742 h 6858000"/>
              <a:gd name="connsiteX1090" fmla="*/ 6012033 w 6569477"/>
              <a:gd name="connsiteY1090" fmla="*/ 3514433 h 6858000"/>
              <a:gd name="connsiteX1091" fmla="*/ 6003597 w 6569477"/>
              <a:gd name="connsiteY1091" fmla="*/ 3506001 h 6858000"/>
              <a:gd name="connsiteX1092" fmla="*/ 6003597 w 6569477"/>
              <a:gd name="connsiteY1092" fmla="*/ 3269799 h 6858000"/>
              <a:gd name="connsiteX1093" fmla="*/ 5952984 w 6569477"/>
              <a:gd name="connsiteY1093" fmla="*/ 2721484 h 6858000"/>
              <a:gd name="connsiteX1094" fmla="*/ 5404662 w 6569477"/>
              <a:gd name="connsiteY1094" fmla="*/ 1051221 h 6858000"/>
              <a:gd name="connsiteX1095" fmla="*/ 4873211 w 6569477"/>
              <a:gd name="connsiteY1095" fmla="*/ 224525 h 6858000"/>
              <a:gd name="connsiteX1096" fmla="*/ 4890083 w 6569477"/>
              <a:gd name="connsiteY1096" fmla="*/ 232961 h 6858000"/>
              <a:gd name="connsiteX1097" fmla="*/ 4797289 w 6569477"/>
              <a:gd name="connsiteY1097" fmla="*/ 114861 h 6858000"/>
              <a:gd name="connsiteX1098" fmla="*/ 4738239 w 6569477"/>
              <a:gd name="connsiteY1098" fmla="*/ 55811 h 6858000"/>
              <a:gd name="connsiteX1099" fmla="*/ 0 w 6569477"/>
              <a:gd name="connsiteY1099" fmla="*/ 0 h 6858000"/>
              <a:gd name="connsiteX1100" fmla="*/ 4229922 w 6569477"/>
              <a:gd name="connsiteY1100" fmla="*/ 0 h 6858000"/>
              <a:gd name="connsiteX1101" fmla="*/ 4372273 w 6569477"/>
              <a:gd name="connsiteY1101" fmla="*/ 157015 h 6858000"/>
              <a:gd name="connsiteX1102" fmla="*/ 4543809 w 6569477"/>
              <a:gd name="connsiteY1102" fmla="*/ 370769 h 6858000"/>
              <a:gd name="connsiteX1103" fmla="*/ 4849592 w 6569477"/>
              <a:gd name="connsiteY1103" fmla="*/ 843375 h 6858000"/>
              <a:gd name="connsiteX1104" fmla="*/ 4914877 w 6569477"/>
              <a:gd name="connsiteY1104" fmla="*/ 967066 h 6858000"/>
              <a:gd name="connsiteX1105" fmla="*/ 4925933 w 6569477"/>
              <a:gd name="connsiteY1105" fmla="*/ 979122 h 6858000"/>
              <a:gd name="connsiteX1106" fmla="*/ 4982878 w 6569477"/>
              <a:gd name="connsiteY1106" fmla="*/ 1068093 h 6858000"/>
              <a:gd name="connsiteX1107" fmla="*/ 4982876 w 6569477"/>
              <a:gd name="connsiteY1107" fmla="*/ 1076527 h 6858000"/>
              <a:gd name="connsiteX1108" fmla="*/ 4982876 w 6569477"/>
              <a:gd name="connsiteY1108" fmla="*/ 1084962 h 6858000"/>
              <a:gd name="connsiteX1109" fmla="*/ 4991312 w 6569477"/>
              <a:gd name="connsiteY1109" fmla="*/ 1084964 h 6858000"/>
              <a:gd name="connsiteX1110" fmla="*/ 5008183 w 6569477"/>
              <a:gd name="connsiteY1110" fmla="*/ 1127139 h 6858000"/>
              <a:gd name="connsiteX1111" fmla="*/ 5008183 w 6569477"/>
              <a:gd name="connsiteY1111" fmla="*/ 1135577 h 6858000"/>
              <a:gd name="connsiteX1112" fmla="*/ 5016618 w 6569477"/>
              <a:gd name="connsiteY1112" fmla="*/ 1144015 h 6858000"/>
              <a:gd name="connsiteX1113" fmla="*/ 5016619 w 6569477"/>
              <a:gd name="connsiteY1113" fmla="*/ 1135576 h 6858000"/>
              <a:gd name="connsiteX1114" fmla="*/ 5075670 w 6569477"/>
              <a:gd name="connsiteY1114" fmla="*/ 1228369 h 6858000"/>
              <a:gd name="connsiteX1115" fmla="*/ 5067232 w 6569477"/>
              <a:gd name="connsiteY1115" fmla="*/ 1228371 h 6858000"/>
              <a:gd name="connsiteX1116" fmla="*/ 5067232 w 6569477"/>
              <a:gd name="connsiteY1116" fmla="*/ 1236805 h 6858000"/>
              <a:gd name="connsiteX1117" fmla="*/ 5075669 w 6569477"/>
              <a:gd name="connsiteY1117" fmla="*/ 1245241 h 6858000"/>
              <a:gd name="connsiteX1118" fmla="*/ 5084105 w 6569477"/>
              <a:gd name="connsiteY1118" fmla="*/ 1245241 h 6858000"/>
              <a:gd name="connsiteX1119" fmla="*/ 5084107 w 6569477"/>
              <a:gd name="connsiteY1119" fmla="*/ 1253677 h 6858000"/>
              <a:gd name="connsiteX1120" fmla="*/ 5100976 w 6569477"/>
              <a:gd name="connsiteY1120" fmla="*/ 1304291 h 6858000"/>
              <a:gd name="connsiteX1121" fmla="*/ 5117847 w 6569477"/>
              <a:gd name="connsiteY1121" fmla="*/ 1312726 h 6858000"/>
              <a:gd name="connsiteX1122" fmla="*/ 5126282 w 6569477"/>
              <a:gd name="connsiteY1122" fmla="*/ 1329598 h 6858000"/>
              <a:gd name="connsiteX1123" fmla="*/ 5117847 w 6569477"/>
              <a:gd name="connsiteY1123" fmla="*/ 1338033 h 6858000"/>
              <a:gd name="connsiteX1124" fmla="*/ 5126283 w 6569477"/>
              <a:gd name="connsiteY1124" fmla="*/ 1346469 h 6858000"/>
              <a:gd name="connsiteX1125" fmla="*/ 5134719 w 6569477"/>
              <a:gd name="connsiteY1125" fmla="*/ 1354905 h 6858000"/>
              <a:gd name="connsiteX1126" fmla="*/ 5176898 w 6569477"/>
              <a:gd name="connsiteY1126" fmla="*/ 1430824 h 6858000"/>
              <a:gd name="connsiteX1127" fmla="*/ 5168461 w 6569477"/>
              <a:gd name="connsiteY1127" fmla="*/ 1397082 h 6858000"/>
              <a:gd name="connsiteX1128" fmla="*/ 5143155 w 6569477"/>
              <a:gd name="connsiteY1128" fmla="*/ 1363341 h 6858000"/>
              <a:gd name="connsiteX1129" fmla="*/ 5143154 w 6569477"/>
              <a:gd name="connsiteY1129" fmla="*/ 1354903 h 6858000"/>
              <a:gd name="connsiteX1130" fmla="*/ 5143155 w 6569477"/>
              <a:gd name="connsiteY1130" fmla="*/ 1346469 h 6858000"/>
              <a:gd name="connsiteX1131" fmla="*/ 5134719 w 6569477"/>
              <a:gd name="connsiteY1131" fmla="*/ 1329598 h 6858000"/>
              <a:gd name="connsiteX1132" fmla="*/ 5092539 w 6569477"/>
              <a:gd name="connsiteY1132" fmla="*/ 1262112 h 6858000"/>
              <a:gd name="connsiteX1133" fmla="*/ 5092540 w 6569477"/>
              <a:gd name="connsiteY1133" fmla="*/ 1245241 h 6858000"/>
              <a:gd name="connsiteX1134" fmla="*/ 5092539 w 6569477"/>
              <a:gd name="connsiteY1134" fmla="*/ 1236803 h 6858000"/>
              <a:gd name="connsiteX1135" fmla="*/ 5092539 w 6569477"/>
              <a:gd name="connsiteY1135" fmla="*/ 1219933 h 6858000"/>
              <a:gd name="connsiteX1136" fmla="*/ 5084107 w 6569477"/>
              <a:gd name="connsiteY1136" fmla="*/ 1219935 h 6858000"/>
              <a:gd name="connsiteX1137" fmla="*/ 5075668 w 6569477"/>
              <a:gd name="connsiteY1137" fmla="*/ 1219935 h 6858000"/>
              <a:gd name="connsiteX1138" fmla="*/ 5050362 w 6569477"/>
              <a:gd name="connsiteY1138" fmla="*/ 1186189 h 6858000"/>
              <a:gd name="connsiteX1139" fmla="*/ 5025055 w 6569477"/>
              <a:gd name="connsiteY1139" fmla="*/ 1135578 h 6858000"/>
              <a:gd name="connsiteX1140" fmla="*/ 5025054 w 6569477"/>
              <a:gd name="connsiteY1140" fmla="*/ 1127141 h 6858000"/>
              <a:gd name="connsiteX1141" fmla="*/ 5025055 w 6569477"/>
              <a:gd name="connsiteY1141" fmla="*/ 1118707 h 6858000"/>
              <a:gd name="connsiteX1142" fmla="*/ 5009238 w 6569477"/>
              <a:gd name="connsiteY1142" fmla="*/ 1101833 h 6858000"/>
              <a:gd name="connsiteX1143" fmla="*/ 5004170 w 6569477"/>
              <a:gd name="connsiteY1143" fmla="*/ 1092826 h 6858000"/>
              <a:gd name="connsiteX1144" fmla="*/ 5008183 w 6569477"/>
              <a:gd name="connsiteY1144" fmla="*/ 1093400 h 6858000"/>
              <a:gd name="connsiteX1145" fmla="*/ 5008182 w 6569477"/>
              <a:gd name="connsiteY1145" fmla="*/ 1084964 h 6858000"/>
              <a:gd name="connsiteX1146" fmla="*/ 4999746 w 6569477"/>
              <a:gd name="connsiteY1146" fmla="*/ 1076527 h 6858000"/>
              <a:gd name="connsiteX1147" fmla="*/ 4991312 w 6569477"/>
              <a:gd name="connsiteY1147" fmla="*/ 1068091 h 6858000"/>
              <a:gd name="connsiteX1148" fmla="*/ 4982876 w 6569477"/>
              <a:gd name="connsiteY1148" fmla="*/ 1042786 h 6858000"/>
              <a:gd name="connsiteX1149" fmla="*/ 4966004 w 6569477"/>
              <a:gd name="connsiteY1149" fmla="*/ 1025912 h 6858000"/>
              <a:gd name="connsiteX1150" fmla="*/ 4982876 w 6569477"/>
              <a:gd name="connsiteY1150" fmla="*/ 1034349 h 6858000"/>
              <a:gd name="connsiteX1151" fmla="*/ 4957571 w 6569477"/>
              <a:gd name="connsiteY1151" fmla="*/ 1009043 h 6858000"/>
              <a:gd name="connsiteX1152" fmla="*/ 4932262 w 6569477"/>
              <a:gd name="connsiteY1152" fmla="*/ 966864 h 6858000"/>
              <a:gd name="connsiteX1153" fmla="*/ 4957569 w 6569477"/>
              <a:gd name="connsiteY1153" fmla="*/ 966864 h 6858000"/>
              <a:gd name="connsiteX1154" fmla="*/ 4923825 w 6569477"/>
              <a:gd name="connsiteY1154" fmla="*/ 933123 h 6858000"/>
              <a:gd name="connsiteX1155" fmla="*/ 4932261 w 6569477"/>
              <a:gd name="connsiteY1155" fmla="*/ 933122 h 6858000"/>
              <a:gd name="connsiteX1156" fmla="*/ 4932262 w 6569477"/>
              <a:gd name="connsiteY1156" fmla="*/ 924686 h 6858000"/>
              <a:gd name="connsiteX1157" fmla="*/ 4923825 w 6569477"/>
              <a:gd name="connsiteY1157" fmla="*/ 916250 h 6858000"/>
              <a:gd name="connsiteX1158" fmla="*/ 4898518 w 6569477"/>
              <a:gd name="connsiteY1158" fmla="*/ 890943 h 6858000"/>
              <a:gd name="connsiteX1159" fmla="*/ 4890083 w 6569477"/>
              <a:gd name="connsiteY1159" fmla="*/ 874073 h 6858000"/>
              <a:gd name="connsiteX1160" fmla="*/ 4881646 w 6569477"/>
              <a:gd name="connsiteY1160" fmla="*/ 865638 h 6858000"/>
              <a:gd name="connsiteX1161" fmla="*/ 4881647 w 6569477"/>
              <a:gd name="connsiteY1161" fmla="*/ 874073 h 6858000"/>
              <a:gd name="connsiteX1162" fmla="*/ 4881647 w 6569477"/>
              <a:gd name="connsiteY1162" fmla="*/ 882507 h 6858000"/>
              <a:gd name="connsiteX1163" fmla="*/ 4839470 w 6569477"/>
              <a:gd name="connsiteY1163" fmla="*/ 815023 h 6858000"/>
              <a:gd name="connsiteX1164" fmla="*/ 4864776 w 6569477"/>
              <a:gd name="connsiteY1164" fmla="*/ 823459 h 6858000"/>
              <a:gd name="connsiteX1165" fmla="*/ 4814160 w 6569477"/>
              <a:gd name="connsiteY1165" fmla="*/ 772843 h 6858000"/>
              <a:gd name="connsiteX1166" fmla="*/ 4771982 w 6569477"/>
              <a:gd name="connsiteY1166" fmla="*/ 705360 h 6858000"/>
              <a:gd name="connsiteX1167" fmla="*/ 4780419 w 6569477"/>
              <a:gd name="connsiteY1167" fmla="*/ 713795 h 6858000"/>
              <a:gd name="connsiteX1168" fmla="*/ 4788853 w 6569477"/>
              <a:gd name="connsiteY1168" fmla="*/ 713795 h 6858000"/>
              <a:gd name="connsiteX1169" fmla="*/ 4797292 w 6569477"/>
              <a:gd name="connsiteY1169" fmla="*/ 713795 h 6858000"/>
              <a:gd name="connsiteX1170" fmla="*/ 4788854 w 6569477"/>
              <a:gd name="connsiteY1170" fmla="*/ 696923 h 6858000"/>
              <a:gd name="connsiteX1171" fmla="*/ 4797290 w 6569477"/>
              <a:gd name="connsiteY1171" fmla="*/ 696923 h 6858000"/>
              <a:gd name="connsiteX1172" fmla="*/ 4805728 w 6569477"/>
              <a:gd name="connsiteY1172" fmla="*/ 705359 h 6858000"/>
              <a:gd name="connsiteX1173" fmla="*/ 4805726 w 6569477"/>
              <a:gd name="connsiteY1173" fmla="*/ 713795 h 6858000"/>
              <a:gd name="connsiteX1174" fmla="*/ 4814160 w 6569477"/>
              <a:gd name="connsiteY1174" fmla="*/ 722229 h 6858000"/>
              <a:gd name="connsiteX1175" fmla="*/ 4822596 w 6569477"/>
              <a:gd name="connsiteY1175" fmla="*/ 730666 h 6858000"/>
              <a:gd name="connsiteX1176" fmla="*/ 4991311 w 6569477"/>
              <a:gd name="connsiteY1176" fmla="*/ 1000607 h 6858000"/>
              <a:gd name="connsiteX1177" fmla="*/ 4991312 w 6569477"/>
              <a:gd name="connsiteY1177" fmla="*/ 1009043 h 6858000"/>
              <a:gd name="connsiteX1178" fmla="*/ 4999746 w 6569477"/>
              <a:gd name="connsiteY1178" fmla="*/ 1017476 h 6858000"/>
              <a:gd name="connsiteX1179" fmla="*/ 5033490 w 6569477"/>
              <a:gd name="connsiteY1179" fmla="*/ 1068093 h 6858000"/>
              <a:gd name="connsiteX1180" fmla="*/ 5041925 w 6569477"/>
              <a:gd name="connsiteY1180" fmla="*/ 1093401 h 6858000"/>
              <a:gd name="connsiteX1181" fmla="*/ 5050362 w 6569477"/>
              <a:gd name="connsiteY1181" fmla="*/ 1101835 h 6858000"/>
              <a:gd name="connsiteX1182" fmla="*/ 5092540 w 6569477"/>
              <a:gd name="connsiteY1182" fmla="*/ 1160885 h 6858000"/>
              <a:gd name="connsiteX1183" fmla="*/ 5100975 w 6569477"/>
              <a:gd name="connsiteY1183" fmla="*/ 1169321 h 6858000"/>
              <a:gd name="connsiteX1184" fmla="*/ 5100976 w 6569477"/>
              <a:gd name="connsiteY1184" fmla="*/ 1194627 h 6858000"/>
              <a:gd name="connsiteX1185" fmla="*/ 5143155 w 6569477"/>
              <a:gd name="connsiteY1185" fmla="*/ 1253676 h 6858000"/>
              <a:gd name="connsiteX1186" fmla="*/ 5151590 w 6569477"/>
              <a:gd name="connsiteY1186" fmla="*/ 1262112 h 6858000"/>
              <a:gd name="connsiteX1187" fmla="*/ 5151590 w 6569477"/>
              <a:gd name="connsiteY1187" fmla="*/ 1270548 h 6858000"/>
              <a:gd name="connsiteX1188" fmla="*/ 5261254 w 6569477"/>
              <a:gd name="connsiteY1188" fmla="*/ 1506748 h 6858000"/>
              <a:gd name="connsiteX1189" fmla="*/ 5278126 w 6569477"/>
              <a:gd name="connsiteY1189" fmla="*/ 1532055 h 6858000"/>
              <a:gd name="connsiteX1190" fmla="*/ 5278128 w 6569477"/>
              <a:gd name="connsiteY1190" fmla="*/ 1557362 h 6858000"/>
              <a:gd name="connsiteX1191" fmla="*/ 5294998 w 6569477"/>
              <a:gd name="connsiteY1191" fmla="*/ 1557362 h 6858000"/>
              <a:gd name="connsiteX1192" fmla="*/ 5303433 w 6569477"/>
              <a:gd name="connsiteY1192" fmla="*/ 1574233 h 6858000"/>
              <a:gd name="connsiteX1193" fmla="*/ 5345614 w 6569477"/>
              <a:gd name="connsiteY1193" fmla="*/ 1692332 h 6858000"/>
              <a:gd name="connsiteX1194" fmla="*/ 5345612 w 6569477"/>
              <a:gd name="connsiteY1194" fmla="*/ 1700767 h 6858000"/>
              <a:gd name="connsiteX1195" fmla="*/ 5345612 w 6569477"/>
              <a:gd name="connsiteY1195" fmla="*/ 1717637 h 6858000"/>
              <a:gd name="connsiteX1196" fmla="*/ 5354048 w 6569477"/>
              <a:gd name="connsiteY1196" fmla="*/ 1717639 h 6858000"/>
              <a:gd name="connsiteX1197" fmla="*/ 5413098 w 6569477"/>
              <a:gd name="connsiteY1197" fmla="*/ 1844173 h 6858000"/>
              <a:gd name="connsiteX1198" fmla="*/ 5480584 w 6569477"/>
              <a:gd name="connsiteY1198" fmla="*/ 2012887 h 6858000"/>
              <a:gd name="connsiteX1199" fmla="*/ 5514328 w 6569477"/>
              <a:gd name="connsiteY1199" fmla="*/ 2105680 h 6858000"/>
              <a:gd name="connsiteX1200" fmla="*/ 5514328 w 6569477"/>
              <a:gd name="connsiteY1200" fmla="*/ 2114117 h 6858000"/>
              <a:gd name="connsiteX1201" fmla="*/ 5514327 w 6569477"/>
              <a:gd name="connsiteY1201" fmla="*/ 2122551 h 6858000"/>
              <a:gd name="connsiteX1202" fmla="*/ 5514328 w 6569477"/>
              <a:gd name="connsiteY1202" fmla="*/ 2130987 h 6858000"/>
              <a:gd name="connsiteX1203" fmla="*/ 5522762 w 6569477"/>
              <a:gd name="connsiteY1203" fmla="*/ 2130987 h 6858000"/>
              <a:gd name="connsiteX1204" fmla="*/ 5539633 w 6569477"/>
              <a:gd name="connsiteY1204" fmla="*/ 2139424 h 6858000"/>
              <a:gd name="connsiteX1205" fmla="*/ 5556503 w 6569477"/>
              <a:gd name="connsiteY1205" fmla="*/ 2198472 h 6858000"/>
              <a:gd name="connsiteX1206" fmla="*/ 5573376 w 6569477"/>
              <a:gd name="connsiteY1206" fmla="*/ 2215344 h 6858000"/>
              <a:gd name="connsiteX1207" fmla="*/ 5531197 w 6569477"/>
              <a:gd name="connsiteY1207" fmla="*/ 2114117 h 6858000"/>
              <a:gd name="connsiteX1208" fmla="*/ 5531198 w 6569477"/>
              <a:gd name="connsiteY1208" fmla="*/ 2097245 h 6858000"/>
              <a:gd name="connsiteX1209" fmla="*/ 5522762 w 6569477"/>
              <a:gd name="connsiteY1209" fmla="*/ 2088808 h 6858000"/>
              <a:gd name="connsiteX1210" fmla="*/ 5480583 w 6569477"/>
              <a:gd name="connsiteY1210" fmla="*/ 1953837 h 6858000"/>
              <a:gd name="connsiteX1211" fmla="*/ 5362484 w 6569477"/>
              <a:gd name="connsiteY1211" fmla="*/ 1641717 h 6858000"/>
              <a:gd name="connsiteX1212" fmla="*/ 5235948 w 6569477"/>
              <a:gd name="connsiteY1212" fmla="*/ 1346470 h 6858000"/>
              <a:gd name="connsiteX1213" fmla="*/ 5210643 w 6569477"/>
              <a:gd name="connsiteY1213" fmla="*/ 1304291 h 6858000"/>
              <a:gd name="connsiteX1214" fmla="*/ 5109412 w 6569477"/>
              <a:gd name="connsiteY1214" fmla="*/ 1093400 h 6858000"/>
              <a:gd name="connsiteX1215" fmla="*/ 5067234 w 6569477"/>
              <a:gd name="connsiteY1215" fmla="*/ 1025914 h 6858000"/>
              <a:gd name="connsiteX1216" fmla="*/ 4974440 w 6569477"/>
              <a:gd name="connsiteY1216" fmla="*/ 882507 h 6858000"/>
              <a:gd name="connsiteX1217" fmla="*/ 4814162 w 6569477"/>
              <a:gd name="connsiteY1217" fmla="*/ 637873 h 6858000"/>
              <a:gd name="connsiteX1218" fmla="*/ 4771983 w 6569477"/>
              <a:gd name="connsiteY1218" fmla="*/ 595695 h 6858000"/>
              <a:gd name="connsiteX1219" fmla="*/ 4729804 w 6569477"/>
              <a:gd name="connsiteY1219" fmla="*/ 519774 h 6858000"/>
              <a:gd name="connsiteX1220" fmla="*/ 4712933 w 6569477"/>
              <a:gd name="connsiteY1220" fmla="*/ 511338 h 6858000"/>
              <a:gd name="connsiteX1221" fmla="*/ 4628576 w 6569477"/>
              <a:gd name="connsiteY1221" fmla="*/ 393238 h 6858000"/>
              <a:gd name="connsiteX1222" fmla="*/ 4594833 w 6569477"/>
              <a:gd name="connsiteY1222" fmla="*/ 376368 h 6858000"/>
              <a:gd name="connsiteX1223" fmla="*/ 4577960 w 6569477"/>
              <a:gd name="connsiteY1223" fmla="*/ 342623 h 6858000"/>
              <a:gd name="connsiteX1224" fmla="*/ 4324890 w 6569477"/>
              <a:gd name="connsiteY1224" fmla="*/ 72683 h 6858000"/>
              <a:gd name="connsiteX1225" fmla="*/ 4273221 w 6569477"/>
              <a:gd name="connsiteY1225" fmla="*/ 16797 h 6858000"/>
              <a:gd name="connsiteX1226" fmla="*/ 4257562 w 6569477"/>
              <a:gd name="connsiteY1226" fmla="*/ 0 h 6858000"/>
              <a:gd name="connsiteX1227" fmla="*/ 4303981 w 6569477"/>
              <a:gd name="connsiteY1227" fmla="*/ 0 h 6858000"/>
              <a:gd name="connsiteX1228" fmla="*/ 4319485 w 6569477"/>
              <a:gd name="connsiteY1228" fmla="*/ 14161 h 6858000"/>
              <a:gd name="connsiteX1229" fmla="*/ 4341761 w 6569477"/>
              <a:gd name="connsiteY1229" fmla="*/ 38940 h 6858000"/>
              <a:gd name="connsiteX1230" fmla="*/ 4333323 w 6569477"/>
              <a:gd name="connsiteY1230" fmla="*/ 38940 h 6858000"/>
              <a:gd name="connsiteX1231" fmla="*/ 4341761 w 6569477"/>
              <a:gd name="connsiteY1231" fmla="*/ 47377 h 6858000"/>
              <a:gd name="connsiteX1232" fmla="*/ 4316454 w 6569477"/>
              <a:gd name="connsiteY1232" fmla="*/ 38940 h 6858000"/>
              <a:gd name="connsiteX1233" fmla="*/ 4358630 w 6569477"/>
              <a:gd name="connsiteY1233" fmla="*/ 64247 h 6858000"/>
              <a:gd name="connsiteX1234" fmla="*/ 4367067 w 6569477"/>
              <a:gd name="connsiteY1234" fmla="*/ 81121 h 6858000"/>
              <a:gd name="connsiteX1235" fmla="*/ 4375504 w 6569477"/>
              <a:gd name="connsiteY1235" fmla="*/ 89556 h 6858000"/>
              <a:gd name="connsiteX1236" fmla="*/ 4383940 w 6569477"/>
              <a:gd name="connsiteY1236" fmla="*/ 81120 h 6858000"/>
              <a:gd name="connsiteX1237" fmla="*/ 4434553 w 6569477"/>
              <a:gd name="connsiteY1237" fmla="*/ 131733 h 6858000"/>
              <a:gd name="connsiteX1238" fmla="*/ 4442990 w 6569477"/>
              <a:gd name="connsiteY1238" fmla="*/ 140168 h 6858000"/>
              <a:gd name="connsiteX1239" fmla="*/ 4451426 w 6569477"/>
              <a:gd name="connsiteY1239" fmla="*/ 140168 h 6858000"/>
              <a:gd name="connsiteX1240" fmla="*/ 4611704 w 6569477"/>
              <a:gd name="connsiteY1240" fmla="*/ 300447 h 6858000"/>
              <a:gd name="connsiteX1241" fmla="*/ 4620140 w 6569477"/>
              <a:gd name="connsiteY1241" fmla="*/ 325755 h 6858000"/>
              <a:gd name="connsiteX1242" fmla="*/ 4637011 w 6569477"/>
              <a:gd name="connsiteY1242" fmla="*/ 334188 h 6858000"/>
              <a:gd name="connsiteX1243" fmla="*/ 4755110 w 6569477"/>
              <a:gd name="connsiteY1243" fmla="*/ 477595 h 6858000"/>
              <a:gd name="connsiteX1244" fmla="*/ 4873211 w 6569477"/>
              <a:gd name="connsiteY1244" fmla="*/ 629438 h 6858000"/>
              <a:gd name="connsiteX1245" fmla="*/ 4881646 w 6569477"/>
              <a:gd name="connsiteY1245" fmla="*/ 654745 h 6858000"/>
              <a:gd name="connsiteX1246" fmla="*/ 4890082 w 6569477"/>
              <a:gd name="connsiteY1246" fmla="*/ 646309 h 6858000"/>
              <a:gd name="connsiteX1247" fmla="*/ 4949133 w 6569477"/>
              <a:gd name="connsiteY1247" fmla="*/ 739102 h 6858000"/>
              <a:gd name="connsiteX1248" fmla="*/ 4991312 w 6569477"/>
              <a:gd name="connsiteY1248" fmla="*/ 798150 h 6858000"/>
              <a:gd name="connsiteX1249" fmla="*/ 5058797 w 6569477"/>
              <a:gd name="connsiteY1249" fmla="*/ 899380 h 6858000"/>
              <a:gd name="connsiteX1250" fmla="*/ 5143155 w 6569477"/>
              <a:gd name="connsiteY1250" fmla="*/ 1034350 h 6858000"/>
              <a:gd name="connsiteX1251" fmla="*/ 5143154 w 6569477"/>
              <a:gd name="connsiteY1251" fmla="*/ 1051222 h 6858000"/>
              <a:gd name="connsiteX1252" fmla="*/ 5227512 w 6569477"/>
              <a:gd name="connsiteY1252" fmla="*/ 1203064 h 6858000"/>
              <a:gd name="connsiteX1253" fmla="*/ 5244383 w 6569477"/>
              <a:gd name="connsiteY1253" fmla="*/ 1219935 h 6858000"/>
              <a:gd name="connsiteX1254" fmla="*/ 5278126 w 6569477"/>
              <a:gd name="connsiteY1254" fmla="*/ 1295855 h 6858000"/>
              <a:gd name="connsiteX1255" fmla="*/ 5311869 w 6569477"/>
              <a:gd name="connsiteY1255" fmla="*/ 1338033 h 6858000"/>
              <a:gd name="connsiteX1256" fmla="*/ 5379354 w 6569477"/>
              <a:gd name="connsiteY1256" fmla="*/ 1523620 h 6858000"/>
              <a:gd name="connsiteX1257" fmla="*/ 5480584 w 6569477"/>
              <a:gd name="connsiteY1257" fmla="*/ 1768253 h 6858000"/>
              <a:gd name="connsiteX1258" fmla="*/ 5514328 w 6569477"/>
              <a:gd name="connsiteY1258" fmla="*/ 1835738 h 6858000"/>
              <a:gd name="connsiteX1259" fmla="*/ 5505890 w 6569477"/>
              <a:gd name="connsiteY1259" fmla="*/ 1827301 h 6858000"/>
              <a:gd name="connsiteX1260" fmla="*/ 5539634 w 6569477"/>
              <a:gd name="connsiteY1260" fmla="*/ 1920094 h 6858000"/>
              <a:gd name="connsiteX1261" fmla="*/ 5539634 w 6569477"/>
              <a:gd name="connsiteY1261" fmla="*/ 1945401 h 6858000"/>
              <a:gd name="connsiteX1262" fmla="*/ 5623989 w 6569477"/>
              <a:gd name="connsiteY1262" fmla="*/ 2215343 h 6858000"/>
              <a:gd name="connsiteX1263" fmla="*/ 5615554 w 6569477"/>
              <a:gd name="connsiteY1263" fmla="*/ 2215342 h 6858000"/>
              <a:gd name="connsiteX1264" fmla="*/ 5615555 w 6569477"/>
              <a:gd name="connsiteY1264" fmla="*/ 2223779 h 6858000"/>
              <a:gd name="connsiteX1265" fmla="*/ 5623988 w 6569477"/>
              <a:gd name="connsiteY1265" fmla="*/ 2232216 h 6858000"/>
              <a:gd name="connsiteX1266" fmla="*/ 5649298 w 6569477"/>
              <a:gd name="connsiteY1266" fmla="*/ 2325008 h 6858000"/>
              <a:gd name="connsiteX1267" fmla="*/ 5649298 w 6569477"/>
              <a:gd name="connsiteY1267" fmla="*/ 2333444 h 6858000"/>
              <a:gd name="connsiteX1268" fmla="*/ 5649298 w 6569477"/>
              <a:gd name="connsiteY1268" fmla="*/ 2341878 h 6858000"/>
              <a:gd name="connsiteX1269" fmla="*/ 5657733 w 6569477"/>
              <a:gd name="connsiteY1269" fmla="*/ 2341879 h 6858000"/>
              <a:gd name="connsiteX1270" fmla="*/ 5657733 w 6569477"/>
              <a:gd name="connsiteY1270" fmla="*/ 2333443 h 6858000"/>
              <a:gd name="connsiteX1271" fmla="*/ 5666169 w 6569477"/>
              <a:gd name="connsiteY1271" fmla="*/ 2367185 h 6858000"/>
              <a:gd name="connsiteX1272" fmla="*/ 5683040 w 6569477"/>
              <a:gd name="connsiteY1272" fmla="*/ 2367183 h 6858000"/>
              <a:gd name="connsiteX1273" fmla="*/ 5674605 w 6569477"/>
              <a:gd name="connsiteY1273" fmla="*/ 2341878 h 6858000"/>
              <a:gd name="connsiteX1274" fmla="*/ 5683040 w 6569477"/>
              <a:gd name="connsiteY1274" fmla="*/ 2341879 h 6858000"/>
              <a:gd name="connsiteX1275" fmla="*/ 5649298 w 6569477"/>
              <a:gd name="connsiteY1275" fmla="*/ 2274394 h 6858000"/>
              <a:gd name="connsiteX1276" fmla="*/ 5649298 w 6569477"/>
              <a:gd name="connsiteY1276" fmla="*/ 2257524 h 6858000"/>
              <a:gd name="connsiteX1277" fmla="*/ 5649298 w 6569477"/>
              <a:gd name="connsiteY1277" fmla="*/ 2249087 h 6858000"/>
              <a:gd name="connsiteX1278" fmla="*/ 5649297 w 6569477"/>
              <a:gd name="connsiteY1278" fmla="*/ 2240649 h 6858000"/>
              <a:gd name="connsiteX1279" fmla="*/ 5640860 w 6569477"/>
              <a:gd name="connsiteY1279" fmla="*/ 2240651 h 6858000"/>
              <a:gd name="connsiteX1280" fmla="*/ 5640862 w 6569477"/>
              <a:gd name="connsiteY1280" fmla="*/ 2223779 h 6858000"/>
              <a:gd name="connsiteX1281" fmla="*/ 5657734 w 6569477"/>
              <a:gd name="connsiteY1281" fmla="*/ 2232217 h 6858000"/>
              <a:gd name="connsiteX1282" fmla="*/ 5649298 w 6569477"/>
              <a:gd name="connsiteY1282" fmla="*/ 2206908 h 6858000"/>
              <a:gd name="connsiteX1283" fmla="*/ 5649298 w 6569477"/>
              <a:gd name="connsiteY1283" fmla="*/ 2198470 h 6858000"/>
              <a:gd name="connsiteX1284" fmla="*/ 5649297 w 6569477"/>
              <a:gd name="connsiteY1284" fmla="*/ 2190035 h 6858000"/>
              <a:gd name="connsiteX1285" fmla="*/ 5649298 w 6569477"/>
              <a:gd name="connsiteY1285" fmla="*/ 2181601 h 6858000"/>
              <a:gd name="connsiteX1286" fmla="*/ 5640859 w 6569477"/>
              <a:gd name="connsiteY1286" fmla="*/ 2147859 h 6858000"/>
              <a:gd name="connsiteX1287" fmla="*/ 5632426 w 6569477"/>
              <a:gd name="connsiteY1287" fmla="*/ 2139423 h 6858000"/>
              <a:gd name="connsiteX1288" fmla="*/ 5607121 w 6569477"/>
              <a:gd name="connsiteY1288" fmla="*/ 2055067 h 6858000"/>
              <a:gd name="connsiteX1289" fmla="*/ 5607118 w 6569477"/>
              <a:gd name="connsiteY1289" fmla="*/ 2038194 h 6858000"/>
              <a:gd name="connsiteX1290" fmla="*/ 5598684 w 6569477"/>
              <a:gd name="connsiteY1290" fmla="*/ 2038192 h 6858000"/>
              <a:gd name="connsiteX1291" fmla="*/ 5573377 w 6569477"/>
              <a:gd name="connsiteY1291" fmla="*/ 1962273 h 6858000"/>
              <a:gd name="connsiteX1292" fmla="*/ 5564941 w 6569477"/>
              <a:gd name="connsiteY1292" fmla="*/ 1962273 h 6858000"/>
              <a:gd name="connsiteX1293" fmla="*/ 5564941 w 6569477"/>
              <a:gd name="connsiteY1293" fmla="*/ 1953837 h 6858000"/>
              <a:gd name="connsiteX1294" fmla="*/ 5573376 w 6569477"/>
              <a:gd name="connsiteY1294" fmla="*/ 1953838 h 6858000"/>
              <a:gd name="connsiteX1295" fmla="*/ 5573377 w 6569477"/>
              <a:gd name="connsiteY1295" fmla="*/ 1945401 h 6858000"/>
              <a:gd name="connsiteX1296" fmla="*/ 5564941 w 6569477"/>
              <a:gd name="connsiteY1296" fmla="*/ 1936967 h 6858000"/>
              <a:gd name="connsiteX1297" fmla="*/ 5489019 w 6569477"/>
              <a:gd name="connsiteY1297" fmla="*/ 1700769 h 6858000"/>
              <a:gd name="connsiteX1298" fmla="*/ 5472148 w 6569477"/>
              <a:gd name="connsiteY1298" fmla="*/ 1633282 h 6858000"/>
              <a:gd name="connsiteX1299" fmla="*/ 5446841 w 6569477"/>
              <a:gd name="connsiteY1299" fmla="*/ 1591103 h 6858000"/>
              <a:gd name="connsiteX1300" fmla="*/ 5413098 w 6569477"/>
              <a:gd name="connsiteY1300" fmla="*/ 1523619 h 6858000"/>
              <a:gd name="connsiteX1301" fmla="*/ 5176900 w 6569477"/>
              <a:gd name="connsiteY1301" fmla="*/ 1034350 h 6858000"/>
              <a:gd name="connsiteX1302" fmla="*/ 5185333 w 6569477"/>
              <a:gd name="connsiteY1302" fmla="*/ 1017477 h 6858000"/>
              <a:gd name="connsiteX1303" fmla="*/ 5185335 w 6569477"/>
              <a:gd name="connsiteY1303" fmla="*/ 1025912 h 6858000"/>
              <a:gd name="connsiteX1304" fmla="*/ 5193769 w 6569477"/>
              <a:gd name="connsiteY1304" fmla="*/ 1025914 h 6858000"/>
              <a:gd name="connsiteX1305" fmla="*/ 5185332 w 6569477"/>
              <a:gd name="connsiteY1305" fmla="*/ 1009044 h 6858000"/>
              <a:gd name="connsiteX1306" fmla="*/ 5185332 w 6569477"/>
              <a:gd name="connsiteY1306" fmla="*/ 983737 h 6858000"/>
              <a:gd name="connsiteX1307" fmla="*/ 5151590 w 6569477"/>
              <a:gd name="connsiteY1307" fmla="*/ 958427 h 6858000"/>
              <a:gd name="connsiteX1308" fmla="*/ 5151589 w 6569477"/>
              <a:gd name="connsiteY1308" fmla="*/ 949995 h 6858000"/>
              <a:gd name="connsiteX1309" fmla="*/ 5143155 w 6569477"/>
              <a:gd name="connsiteY1309" fmla="*/ 941557 h 6858000"/>
              <a:gd name="connsiteX1310" fmla="*/ 5143155 w 6569477"/>
              <a:gd name="connsiteY1310" fmla="*/ 933122 h 6858000"/>
              <a:gd name="connsiteX1311" fmla="*/ 5134718 w 6569477"/>
              <a:gd name="connsiteY1311" fmla="*/ 933123 h 6858000"/>
              <a:gd name="connsiteX1312" fmla="*/ 5126283 w 6569477"/>
              <a:gd name="connsiteY1312" fmla="*/ 916250 h 6858000"/>
              <a:gd name="connsiteX1313" fmla="*/ 5109414 w 6569477"/>
              <a:gd name="connsiteY1313" fmla="*/ 874074 h 6858000"/>
              <a:gd name="connsiteX1314" fmla="*/ 5117847 w 6569477"/>
              <a:gd name="connsiteY1314" fmla="*/ 874073 h 6858000"/>
              <a:gd name="connsiteX1315" fmla="*/ 5126285 w 6569477"/>
              <a:gd name="connsiteY1315" fmla="*/ 882507 h 6858000"/>
              <a:gd name="connsiteX1316" fmla="*/ 5117848 w 6569477"/>
              <a:gd name="connsiteY1316" fmla="*/ 865636 h 6858000"/>
              <a:gd name="connsiteX1317" fmla="*/ 5109412 w 6569477"/>
              <a:gd name="connsiteY1317" fmla="*/ 857200 h 6858000"/>
              <a:gd name="connsiteX1318" fmla="*/ 5084104 w 6569477"/>
              <a:gd name="connsiteY1318" fmla="*/ 823460 h 6858000"/>
              <a:gd name="connsiteX1319" fmla="*/ 5084105 w 6569477"/>
              <a:gd name="connsiteY1319" fmla="*/ 815023 h 6858000"/>
              <a:gd name="connsiteX1320" fmla="*/ 5075670 w 6569477"/>
              <a:gd name="connsiteY1320" fmla="*/ 798150 h 6858000"/>
              <a:gd name="connsiteX1321" fmla="*/ 5067233 w 6569477"/>
              <a:gd name="connsiteY1321" fmla="*/ 798150 h 6858000"/>
              <a:gd name="connsiteX1322" fmla="*/ 5067232 w 6569477"/>
              <a:gd name="connsiteY1322" fmla="*/ 806587 h 6858000"/>
              <a:gd name="connsiteX1323" fmla="*/ 5058798 w 6569477"/>
              <a:gd name="connsiteY1323" fmla="*/ 781279 h 6858000"/>
              <a:gd name="connsiteX1324" fmla="*/ 5041925 w 6569477"/>
              <a:gd name="connsiteY1324" fmla="*/ 781279 h 6858000"/>
              <a:gd name="connsiteX1325" fmla="*/ 5041926 w 6569477"/>
              <a:gd name="connsiteY1325" fmla="*/ 764409 h 6858000"/>
              <a:gd name="connsiteX1326" fmla="*/ 5033489 w 6569477"/>
              <a:gd name="connsiteY1326" fmla="*/ 755973 h 6858000"/>
              <a:gd name="connsiteX1327" fmla="*/ 5033489 w 6569477"/>
              <a:gd name="connsiteY1327" fmla="*/ 747536 h 6858000"/>
              <a:gd name="connsiteX1328" fmla="*/ 5025055 w 6569477"/>
              <a:gd name="connsiteY1328" fmla="*/ 747536 h 6858000"/>
              <a:gd name="connsiteX1329" fmla="*/ 5025055 w 6569477"/>
              <a:gd name="connsiteY1329" fmla="*/ 755973 h 6858000"/>
              <a:gd name="connsiteX1330" fmla="*/ 4957570 w 6569477"/>
              <a:gd name="connsiteY1330" fmla="*/ 663182 h 6858000"/>
              <a:gd name="connsiteX1331" fmla="*/ 4949133 w 6569477"/>
              <a:gd name="connsiteY1331" fmla="*/ 646309 h 6858000"/>
              <a:gd name="connsiteX1332" fmla="*/ 4932264 w 6569477"/>
              <a:gd name="connsiteY1332" fmla="*/ 637873 h 6858000"/>
              <a:gd name="connsiteX1333" fmla="*/ 4932262 w 6569477"/>
              <a:gd name="connsiteY1333" fmla="*/ 644497 h 6858000"/>
              <a:gd name="connsiteX1334" fmla="*/ 4910645 w 6569477"/>
              <a:gd name="connsiteY1334" fmla="*/ 618234 h 6858000"/>
              <a:gd name="connsiteX1335" fmla="*/ 4839468 w 6569477"/>
              <a:gd name="connsiteY1335" fmla="*/ 519774 h 6858000"/>
              <a:gd name="connsiteX1336" fmla="*/ 4797289 w 6569477"/>
              <a:gd name="connsiteY1336" fmla="*/ 494466 h 6858000"/>
              <a:gd name="connsiteX1337" fmla="*/ 4797289 w 6569477"/>
              <a:gd name="connsiteY1337" fmla="*/ 469162 h 6858000"/>
              <a:gd name="connsiteX1338" fmla="*/ 4755109 w 6569477"/>
              <a:gd name="connsiteY1338" fmla="*/ 418545 h 6858000"/>
              <a:gd name="connsiteX1339" fmla="*/ 4721368 w 6569477"/>
              <a:gd name="connsiteY1339" fmla="*/ 401675 h 6858000"/>
              <a:gd name="connsiteX1340" fmla="*/ 4696060 w 6569477"/>
              <a:gd name="connsiteY1340" fmla="*/ 359495 h 6858000"/>
              <a:gd name="connsiteX1341" fmla="*/ 4704496 w 6569477"/>
              <a:gd name="connsiteY1341" fmla="*/ 359495 h 6858000"/>
              <a:gd name="connsiteX1342" fmla="*/ 4721369 w 6569477"/>
              <a:gd name="connsiteY1342" fmla="*/ 367932 h 6858000"/>
              <a:gd name="connsiteX1343" fmla="*/ 4712933 w 6569477"/>
              <a:gd name="connsiteY1343" fmla="*/ 351061 h 6858000"/>
              <a:gd name="connsiteX1344" fmla="*/ 4704497 w 6569477"/>
              <a:gd name="connsiteY1344" fmla="*/ 342625 h 6858000"/>
              <a:gd name="connsiteX1345" fmla="*/ 4729804 w 6569477"/>
              <a:gd name="connsiteY1345" fmla="*/ 359495 h 6858000"/>
              <a:gd name="connsiteX1346" fmla="*/ 4696060 w 6569477"/>
              <a:gd name="connsiteY1346" fmla="*/ 325754 h 6858000"/>
              <a:gd name="connsiteX1347" fmla="*/ 4687626 w 6569477"/>
              <a:gd name="connsiteY1347" fmla="*/ 317318 h 6858000"/>
              <a:gd name="connsiteX1348" fmla="*/ 4662317 w 6569477"/>
              <a:gd name="connsiteY1348" fmla="*/ 300447 h 6858000"/>
              <a:gd name="connsiteX1349" fmla="*/ 4670754 w 6569477"/>
              <a:gd name="connsiteY1349" fmla="*/ 317320 h 6858000"/>
              <a:gd name="connsiteX1350" fmla="*/ 4670753 w 6569477"/>
              <a:gd name="connsiteY1350" fmla="*/ 325755 h 6858000"/>
              <a:gd name="connsiteX1351" fmla="*/ 4645447 w 6569477"/>
              <a:gd name="connsiteY1351" fmla="*/ 300448 h 6858000"/>
              <a:gd name="connsiteX1352" fmla="*/ 4653882 w 6569477"/>
              <a:gd name="connsiteY1352" fmla="*/ 334188 h 6858000"/>
              <a:gd name="connsiteX1353" fmla="*/ 4620140 w 6569477"/>
              <a:gd name="connsiteY1353" fmla="*/ 275141 h 6858000"/>
              <a:gd name="connsiteX1354" fmla="*/ 4628578 w 6569477"/>
              <a:gd name="connsiteY1354" fmla="*/ 283575 h 6858000"/>
              <a:gd name="connsiteX1355" fmla="*/ 4645446 w 6569477"/>
              <a:gd name="connsiteY1355" fmla="*/ 283575 h 6858000"/>
              <a:gd name="connsiteX1356" fmla="*/ 4628576 w 6569477"/>
              <a:gd name="connsiteY1356" fmla="*/ 266706 h 6858000"/>
              <a:gd name="connsiteX1357" fmla="*/ 4628576 w 6569477"/>
              <a:gd name="connsiteY1357" fmla="*/ 258268 h 6858000"/>
              <a:gd name="connsiteX1358" fmla="*/ 4628578 w 6569477"/>
              <a:gd name="connsiteY1358" fmla="*/ 249831 h 6858000"/>
              <a:gd name="connsiteX1359" fmla="*/ 4637010 w 6569477"/>
              <a:gd name="connsiteY1359" fmla="*/ 249831 h 6858000"/>
              <a:gd name="connsiteX1360" fmla="*/ 4620140 w 6569477"/>
              <a:gd name="connsiteY1360" fmla="*/ 241397 h 6858000"/>
              <a:gd name="connsiteX1361" fmla="*/ 4611704 w 6569477"/>
              <a:gd name="connsiteY1361" fmla="*/ 232961 h 6858000"/>
              <a:gd name="connsiteX1362" fmla="*/ 4594835 w 6569477"/>
              <a:gd name="connsiteY1362" fmla="*/ 199218 h 6858000"/>
              <a:gd name="connsiteX1363" fmla="*/ 4603267 w 6569477"/>
              <a:gd name="connsiteY1363" fmla="*/ 207654 h 6858000"/>
              <a:gd name="connsiteX1364" fmla="*/ 4620140 w 6569477"/>
              <a:gd name="connsiteY1364" fmla="*/ 216090 h 6858000"/>
              <a:gd name="connsiteX1365" fmla="*/ 4603267 w 6569477"/>
              <a:gd name="connsiteY1365" fmla="*/ 190783 h 6858000"/>
              <a:gd name="connsiteX1366" fmla="*/ 4594832 w 6569477"/>
              <a:gd name="connsiteY1366" fmla="*/ 182347 h 6858000"/>
              <a:gd name="connsiteX1367" fmla="*/ 4586397 w 6569477"/>
              <a:gd name="connsiteY1367" fmla="*/ 173911 h 6858000"/>
              <a:gd name="connsiteX1368" fmla="*/ 4569526 w 6569477"/>
              <a:gd name="connsiteY1368" fmla="*/ 173913 h 6858000"/>
              <a:gd name="connsiteX1369" fmla="*/ 4577960 w 6569477"/>
              <a:gd name="connsiteY1369" fmla="*/ 190784 h 6858000"/>
              <a:gd name="connsiteX1370" fmla="*/ 4586396 w 6569477"/>
              <a:gd name="connsiteY1370" fmla="*/ 190783 h 6858000"/>
              <a:gd name="connsiteX1371" fmla="*/ 4594835 w 6569477"/>
              <a:gd name="connsiteY1371" fmla="*/ 199218 h 6858000"/>
              <a:gd name="connsiteX1372" fmla="*/ 4603267 w 6569477"/>
              <a:gd name="connsiteY1372" fmla="*/ 232961 h 6858000"/>
              <a:gd name="connsiteX1373" fmla="*/ 4594833 w 6569477"/>
              <a:gd name="connsiteY1373" fmla="*/ 224525 h 6858000"/>
              <a:gd name="connsiteX1374" fmla="*/ 4594835 w 6569477"/>
              <a:gd name="connsiteY1374" fmla="*/ 232961 h 6858000"/>
              <a:gd name="connsiteX1375" fmla="*/ 4594833 w 6569477"/>
              <a:gd name="connsiteY1375" fmla="*/ 241395 h 6858000"/>
              <a:gd name="connsiteX1376" fmla="*/ 4603266 w 6569477"/>
              <a:gd name="connsiteY1376" fmla="*/ 241396 h 6858000"/>
              <a:gd name="connsiteX1377" fmla="*/ 4611704 w 6569477"/>
              <a:gd name="connsiteY1377" fmla="*/ 249833 h 6858000"/>
              <a:gd name="connsiteX1378" fmla="*/ 4603267 w 6569477"/>
              <a:gd name="connsiteY1378" fmla="*/ 249831 h 6858000"/>
              <a:gd name="connsiteX1379" fmla="*/ 4611704 w 6569477"/>
              <a:gd name="connsiteY1379" fmla="*/ 258268 h 6858000"/>
              <a:gd name="connsiteX1380" fmla="*/ 4611703 w 6569477"/>
              <a:gd name="connsiteY1380" fmla="*/ 266704 h 6858000"/>
              <a:gd name="connsiteX1381" fmla="*/ 4552654 w 6569477"/>
              <a:gd name="connsiteY1381" fmla="*/ 207654 h 6858000"/>
              <a:gd name="connsiteX1382" fmla="*/ 4561090 w 6569477"/>
              <a:gd name="connsiteY1382" fmla="*/ 207654 h 6858000"/>
              <a:gd name="connsiteX1383" fmla="*/ 4569525 w 6569477"/>
              <a:gd name="connsiteY1383" fmla="*/ 207654 h 6858000"/>
              <a:gd name="connsiteX1384" fmla="*/ 4561090 w 6569477"/>
              <a:gd name="connsiteY1384" fmla="*/ 199218 h 6858000"/>
              <a:gd name="connsiteX1385" fmla="*/ 4552654 w 6569477"/>
              <a:gd name="connsiteY1385" fmla="*/ 199219 h 6858000"/>
              <a:gd name="connsiteX1386" fmla="*/ 4544217 w 6569477"/>
              <a:gd name="connsiteY1386" fmla="*/ 190783 h 6858000"/>
              <a:gd name="connsiteX1387" fmla="*/ 4527347 w 6569477"/>
              <a:gd name="connsiteY1387" fmla="*/ 157040 h 6858000"/>
              <a:gd name="connsiteX1388" fmla="*/ 4527346 w 6569477"/>
              <a:gd name="connsiteY1388" fmla="*/ 148604 h 6858000"/>
              <a:gd name="connsiteX1389" fmla="*/ 4518910 w 6569477"/>
              <a:gd name="connsiteY1389" fmla="*/ 140168 h 6858000"/>
              <a:gd name="connsiteX1390" fmla="*/ 4510474 w 6569477"/>
              <a:gd name="connsiteY1390" fmla="*/ 140168 h 6858000"/>
              <a:gd name="connsiteX1391" fmla="*/ 4510474 w 6569477"/>
              <a:gd name="connsiteY1391" fmla="*/ 148604 h 6858000"/>
              <a:gd name="connsiteX1392" fmla="*/ 4476732 w 6569477"/>
              <a:gd name="connsiteY1392" fmla="*/ 106427 h 6858000"/>
              <a:gd name="connsiteX1393" fmla="*/ 4468297 w 6569477"/>
              <a:gd name="connsiteY1393" fmla="*/ 97990 h 6858000"/>
              <a:gd name="connsiteX1394" fmla="*/ 4459861 w 6569477"/>
              <a:gd name="connsiteY1394" fmla="*/ 97990 h 6858000"/>
              <a:gd name="connsiteX1395" fmla="*/ 4459861 w 6569477"/>
              <a:gd name="connsiteY1395" fmla="*/ 106428 h 6858000"/>
              <a:gd name="connsiteX1396" fmla="*/ 4426117 w 6569477"/>
              <a:gd name="connsiteY1396" fmla="*/ 89554 h 6858000"/>
              <a:gd name="connsiteX1397" fmla="*/ 4388156 w 6569477"/>
              <a:gd name="connsiteY1397" fmla="*/ 29450 h 6858000"/>
              <a:gd name="connsiteX1398" fmla="*/ 4360109 w 6569477"/>
              <a:gd name="connsiteY1398" fmla="*/ 0 h 6858000"/>
              <a:gd name="connsiteX1399" fmla="*/ 4638592 w 6569477"/>
              <a:gd name="connsiteY1399" fmla="*/ 0 h 6858000"/>
              <a:gd name="connsiteX1400" fmla="*/ 4699158 w 6569477"/>
              <a:gd name="connsiteY1400" fmla="*/ 62995 h 6858000"/>
              <a:gd name="connsiteX1401" fmla="*/ 5404662 w 6569477"/>
              <a:gd name="connsiteY1401" fmla="*/ 1051221 h 6858000"/>
              <a:gd name="connsiteX1402" fmla="*/ 5938418 w 6569477"/>
              <a:gd name="connsiteY1402" fmla="*/ 2935851 h 6858000"/>
              <a:gd name="connsiteX1403" fmla="*/ 5947253 w 6569477"/>
              <a:gd name="connsiteY1403" fmla="*/ 3112842 h 6858000"/>
              <a:gd name="connsiteX1404" fmla="*/ 5951125 w 6569477"/>
              <a:gd name="connsiteY1404" fmla="*/ 3133338 h 6858000"/>
              <a:gd name="connsiteX1405" fmla="*/ 5950868 w 6569477"/>
              <a:gd name="connsiteY1405" fmla="*/ 3126941 h 6858000"/>
              <a:gd name="connsiteX1406" fmla="*/ 5953938 w 6569477"/>
              <a:gd name="connsiteY1406" fmla="*/ 3123616 h 6858000"/>
              <a:gd name="connsiteX1407" fmla="*/ 5954453 w 6569477"/>
              <a:gd name="connsiteY1407" fmla="*/ 3136408 h 6858000"/>
              <a:gd name="connsiteX1408" fmla="*/ 5957779 w 6569477"/>
              <a:gd name="connsiteY1408" fmla="*/ 3139480 h 6858000"/>
              <a:gd name="connsiteX1409" fmla="*/ 5954710 w 6569477"/>
              <a:gd name="connsiteY1409" fmla="*/ 3142804 h 6858000"/>
              <a:gd name="connsiteX1410" fmla="*/ 5960116 w 6569477"/>
              <a:gd name="connsiteY1410" fmla="*/ 3277128 h 6858000"/>
              <a:gd name="connsiteX1411" fmla="*/ 5972174 w 6569477"/>
              <a:gd name="connsiteY1411" fmla="*/ 3417593 h 6858000"/>
              <a:gd name="connsiteX1412" fmla="*/ 5962709 w 6569477"/>
              <a:gd name="connsiteY1412" fmla="*/ 3421173 h 6858000"/>
              <a:gd name="connsiteX1413" fmla="*/ 5968094 w 6569477"/>
              <a:gd name="connsiteY1413" fmla="*/ 3475415 h 6858000"/>
              <a:gd name="connsiteX1414" fmla="*/ 5964787 w 6569477"/>
              <a:gd name="connsiteY1414" fmla="*/ 3552426 h 6858000"/>
              <a:gd name="connsiteX1415" fmla="*/ 5951498 w 6569477"/>
              <a:gd name="connsiteY1415" fmla="*/ 3620225 h 6858000"/>
              <a:gd name="connsiteX1416" fmla="*/ 5941518 w 6569477"/>
              <a:gd name="connsiteY1416" fmla="*/ 3611013 h 6858000"/>
              <a:gd name="connsiteX1417" fmla="*/ 5933358 w 6569477"/>
              <a:gd name="connsiteY1417" fmla="*/ 3726657 h 6858000"/>
              <a:gd name="connsiteX1418" fmla="*/ 5932401 w 6569477"/>
              <a:gd name="connsiteY1418" fmla="*/ 3750159 h 6858000"/>
              <a:gd name="connsiteX1419" fmla="*/ 5936112 w 6569477"/>
              <a:gd name="connsiteY1419" fmla="*/ 3742197 h 6858000"/>
              <a:gd name="connsiteX1420" fmla="*/ 5931041 w 6569477"/>
              <a:gd name="connsiteY1420" fmla="*/ 3783572 h 6858000"/>
              <a:gd name="connsiteX1421" fmla="*/ 5930942 w 6569477"/>
              <a:gd name="connsiteY1421" fmla="*/ 3786013 h 6858000"/>
              <a:gd name="connsiteX1422" fmla="*/ 5930199 w 6569477"/>
              <a:gd name="connsiteY1422" fmla="*/ 3790443 h 6858000"/>
              <a:gd name="connsiteX1423" fmla="*/ 5909750 w 6569477"/>
              <a:gd name="connsiteY1423" fmla="*/ 3957308 h 6858000"/>
              <a:gd name="connsiteX1424" fmla="*/ 5877062 w 6569477"/>
              <a:gd name="connsiteY1424" fmla="*/ 4172416 h 6858000"/>
              <a:gd name="connsiteX1425" fmla="*/ 5868625 w 6569477"/>
              <a:gd name="connsiteY1425" fmla="*/ 4214595 h 6858000"/>
              <a:gd name="connsiteX1426" fmla="*/ 5609277 w 6569477"/>
              <a:gd name="connsiteY1426" fmla="*/ 5137233 h 6858000"/>
              <a:gd name="connsiteX1427" fmla="*/ 5491924 w 6569477"/>
              <a:gd name="connsiteY1427" fmla="*/ 5411666 h 6858000"/>
              <a:gd name="connsiteX1428" fmla="*/ 5491547 w 6569477"/>
              <a:gd name="connsiteY1428" fmla="*/ 5414872 h 6858000"/>
              <a:gd name="connsiteX1429" fmla="*/ 5487221 w 6569477"/>
              <a:gd name="connsiteY1429" fmla="*/ 5422780 h 6858000"/>
              <a:gd name="connsiteX1430" fmla="*/ 5489486 w 6569477"/>
              <a:gd name="connsiteY1430" fmla="*/ 5427576 h 6858000"/>
              <a:gd name="connsiteX1431" fmla="*/ 5484693 w 6569477"/>
              <a:gd name="connsiteY1431" fmla="*/ 5429840 h 6858000"/>
              <a:gd name="connsiteX1432" fmla="*/ 5431604 w 6569477"/>
              <a:gd name="connsiteY1432" fmla="*/ 5578103 h 6858000"/>
              <a:gd name="connsiteX1433" fmla="*/ 5383045 w 6569477"/>
              <a:gd name="connsiteY1433" fmla="*/ 5735954 h 6858000"/>
              <a:gd name="connsiteX1434" fmla="*/ 5371193 w 6569477"/>
              <a:gd name="connsiteY1434" fmla="*/ 5735689 h 6858000"/>
              <a:gd name="connsiteX1435" fmla="*/ 5353234 w 6569477"/>
              <a:gd name="connsiteY1435" fmla="*/ 5796964 h 6858000"/>
              <a:gd name="connsiteX1436" fmla="*/ 5315838 w 6569477"/>
              <a:gd name="connsiteY1436" fmla="*/ 5879154 h 6858000"/>
              <a:gd name="connsiteX1437" fmla="*/ 5271646 w 6569477"/>
              <a:gd name="connsiteY1437" fmla="*/ 5946958 h 6858000"/>
              <a:gd name="connsiteX1438" fmla="*/ 5264849 w 6569477"/>
              <a:gd name="connsiteY1438" fmla="*/ 5932571 h 6858000"/>
              <a:gd name="connsiteX1439" fmla="*/ 5205226 w 6569477"/>
              <a:gd name="connsiteY1439" fmla="*/ 6054591 h 6858000"/>
              <a:gd name="connsiteX1440" fmla="*/ 5133488 w 6569477"/>
              <a:gd name="connsiteY1440" fmla="*/ 6188200 h 6858000"/>
              <a:gd name="connsiteX1441" fmla="*/ 5117105 w 6569477"/>
              <a:gd name="connsiteY1441" fmla="*/ 6178342 h 6858000"/>
              <a:gd name="connsiteX1442" fmla="*/ 5104989 w 6569477"/>
              <a:gd name="connsiteY1442" fmla="*/ 6189932 h 6858000"/>
              <a:gd name="connsiteX1443" fmla="*/ 5105252 w 6569477"/>
              <a:gd name="connsiteY1443" fmla="*/ 6178076 h 6858000"/>
              <a:gd name="connsiteX1444" fmla="*/ 5107780 w 6569477"/>
              <a:gd name="connsiteY1444" fmla="*/ 6171017 h 6858000"/>
              <a:gd name="connsiteX1445" fmla="*/ 5110570 w 6569477"/>
              <a:gd name="connsiteY1445" fmla="*/ 6152101 h 6858000"/>
              <a:gd name="connsiteX1446" fmla="*/ 5117630 w 6569477"/>
              <a:gd name="connsiteY1446" fmla="*/ 6154631 h 6858000"/>
              <a:gd name="connsiteX1447" fmla="*/ 5124951 w 6569477"/>
              <a:gd name="connsiteY1447" fmla="*/ 6145306 h 6858000"/>
              <a:gd name="connsiteX1448" fmla="*/ 5124689 w 6569477"/>
              <a:gd name="connsiteY1448" fmla="*/ 6157162 h 6858000"/>
              <a:gd name="connsiteX1449" fmla="*/ 5122160 w 6569477"/>
              <a:gd name="connsiteY1449" fmla="*/ 6164222 h 6858000"/>
              <a:gd name="connsiteX1450" fmla="*/ 5161821 w 6569477"/>
              <a:gd name="connsiteY1450" fmla="*/ 6086827 h 6858000"/>
              <a:gd name="connsiteX1451" fmla="*/ 5223710 w 6569477"/>
              <a:gd name="connsiteY1451" fmla="*/ 5969604 h 6858000"/>
              <a:gd name="connsiteX1452" fmla="*/ 5255262 w 6569477"/>
              <a:gd name="connsiteY1452" fmla="*/ 5937100 h 6858000"/>
              <a:gd name="connsiteX1453" fmla="*/ 5265899 w 6569477"/>
              <a:gd name="connsiteY1453" fmla="*/ 5885149 h 6858000"/>
              <a:gd name="connsiteX1454" fmla="*/ 5310355 w 6569477"/>
              <a:gd name="connsiteY1454" fmla="*/ 5805490 h 6858000"/>
              <a:gd name="connsiteX1455" fmla="*/ 5342957 w 6569477"/>
              <a:gd name="connsiteY1455" fmla="*/ 5725565 h 6858000"/>
              <a:gd name="connsiteX1456" fmla="*/ 5359603 w 6569477"/>
              <a:gd name="connsiteY1456" fmla="*/ 5723566 h 6858000"/>
              <a:gd name="connsiteX1457" fmla="*/ 5405162 w 6569477"/>
              <a:gd name="connsiteY1457" fmla="*/ 5607458 h 6858000"/>
              <a:gd name="connsiteX1458" fmla="*/ 5419834 w 6569477"/>
              <a:gd name="connsiteY1458" fmla="*/ 5556614 h 6858000"/>
              <a:gd name="connsiteX1459" fmla="*/ 5343783 w 6569477"/>
              <a:gd name="connsiteY1459" fmla="*/ 5707015 h 6858000"/>
              <a:gd name="connsiteX1460" fmla="*/ 4588841 w 6569477"/>
              <a:gd name="connsiteY1460" fmla="*/ 6742552 h 6858000"/>
              <a:gd name="connsiteX1461" fmla="*/ 4469515 w 6569477"/>
              <a:gd name="connsiteY1461" fmla="*/ 6858000 h 6858000"/>
              <a:gd name="connsiteX1462" fmla="*/ 4102414 w 6569477"/>
              <a:gd name="connsiteY1462" fmla="*/ 6858000 h 6858000"/>
              <a:gd name="connsiteX1463" fmla="*/ 4156175 w 6569477"/>
              <a:gd name="connsiteY1463" fmla="*/ 6787476 h 6858000"/>
              <a:gd name="connsiteX1464" fmla="*/ 4333324 w 6569477"/>
              <a:gd name="connsiteY1464" fmla="*/ 6525971 h 6858000"/>
              <a:gd name="connsiteX1465" fmla="*/ 4350197 w 6569477"/>
              <a:gd name="connsiteY1465" fmla="*/ 6551277 h 6858000"/>
              <a:gd name="connsiteX1466" fmla="*/ 4451424 w 6569477"/>
              <a:gd name="connsiteY1466" fmla="*/ 6365693 h 6858000"/>
              <a:gd name="connsiteX1467" fmla="*/ 4527346 w 6569477"/>
              <a:gd name="connsiteY1467" fmla="*/ 6225714 h 6858000"/>
              <a:gd name="connsiteX1468" fmla="*/ 4556321 w 6569477"/>
              <a:gd name="connsiteY1468" fmla="*/ 6179312 h 6858000"/>
              <a:gd name="connsiteX1469" fmla="*/ 4561089 w 6569477"/>
              <a:gd name="connsiteY1469" fmla="*/ 6180105 h 6858000"/>
              <a:gd name="connsiteX1470" fmla="*/ 4577961 w 6569477"/>
              <a:gd name="connsiteY1470" fmla="*/ 6171673 h 6858000"/>
              <a:gd name="connsiteX1471" fmla="*/ 4586396 w 6569477"/>
              <a:gd name="connsiteY1471" fmla="*/ 6171671 h 6858000"/>
              <a:gd name="connsiteX1472" fmla="*/ 4603267 w 6569477"/>
              <a:gd name="connsiteY1472" fmla="*/ 6129493 h 6858000"/>
              <a:gd name="connsiteX1473" fmla="*/ 4620139 w 6569477"/>
              <a:gd name="connsiteY1473" fmla="*/ 6112623 h 6858000"/>
              <a:gd name="connsiteX1474" fmla="*/ 4620140 w 6569477"/>
              <a:gd name="connsiteY1474" fmla="*/ 6104185 h 6858000"/>
              <a:gd name="connsiteX1475" fmla="*/ 4611704 w 6569477"/>
              <a:gd name="connsiteY1475" fmla="*/ 6104186 h 6858000"/>
              <a:gd name="connsiteX1476" fmla="*/ 4645446 w 6569477"/>
              <a:gd name="connsiteY1476" fmla="*/ 6049356 h 6858000"/>
              <a:gd name="connsiteX1477" fmla="*/ 4658579 w 6569477"/>
              <a:gd name="connsiteY1477" fmla="*/ 6024607 h 6858000"/>
              <a:gd name="connsiteX1478" fmla="*/ 4657191 w 6569477"/>
              <a:gd name="connsiteY1478" fmla="*/ 6022823 h 6858000"/>
              <a:gd name="connsiteX1479" fmla="*/ 4637720 w 6569477"/>
              <a:gd name="connsiteY1479" fmla="*/ 6031225 h 6858000"/>
              <a:gd name="connsiteX1480" fmla="*/ 4625218 w 6569477"/>
              <a:gd name="connsiteY1480" fmla="*/ 6042395 h 6858000"/>
              <a:gd name="connsiteX1481" fmla="*/ 4625358 w 6569477"/>
              <a:gd name="connsiteY1481" fmla="*/ 6039920 h 6858000"/>
              <a:gd name="connsiteX1482" fmla="*/ 4603267 w 6569477"/>
              <a:gd name="connsiteY1482" fmla="*/ 6062007 h 6858000"/>
              <a:gd name="connsiteX1483" fmla="*/ 4620139 w 6569477"/>
              <a:gd name="connsiteY1483" fmla="*/ 6036700 h 6858000"/>
              <a:gd name="connsiteX1484" fmla="*/ 4502039 w 6569477"/>
              <a:gd name="connsiteY1484" fmla="*/ 6188543 h 6858000"/>
              <a:gd name="connsiteX1485" fmla="*/ 4383940 w 6569477"/>
              <a:gd name="connsiteY1485" fmla="*/ 6357257 h 6858000"/>
              <a:gd name="connsiteX1486" fmla="*/ 4367067 w 6569477"/>
              <a:gd name="connsiteY1486" fmla="*/ 6357256 h 6858000"/>
              <a:gd name="connsiteX1487" fmla="*/ 4240530 w 6569477"/>
              <a:gd name="connsiteY1487" fmla="*/ 6492227 h 6858000"/>
              <a:gd name="connsiteX1488" fmla="*/ 4189918 w 6569477"/>
              <a:gd name="connsiteY1488" fmla="*/ 6542842 h 6858000"/>
              <a:gd name="connsiteX1489" fmla="*/ 4173045 w 6569477"/>
              <a:gd name="connsiteY1489" fmla="*/ 6568148 h 6858000"/>
              <a:gd name="connsiteX1490" fmla="*/ 4130868 w 6569477"/>
              <a:gd name="connsiteY1490" fmla="*/ 6601891 h 6858000"/>
              <a:gd name="connsiteX1491" fmla="*/ 4054944 w 6569477"/>
              <a:gd name="connsiteY1491" fmla="*/ 6686246 h 6858000"/>
              <a:gd name="connsiteX1492" fmla="*/ 3979024 w 6569477"/>
              <a:gd name="connsiteY1492" fmla="*/ 6762169 h 6858000"/>
              <a:gd name="connsiteX1493" fmla="*/ 3916151 w 6569477"/>
              <a:gd name="connsiteY1493" fmla="*/ 6823459 h 6858000"/>
              <a:gd name="connsiteX1494" fmla="*/ 3874750 w 6569477"/>
              <a:gd name="connsiteY1494" fmla="*/ 6858000 h 6858000"/>
              <a:gd name="connsiteX1495" fmla="*/ 3809992 w 6569477"/>
              <a:gd name="connsiteY1495" fmla="*/ 6858000 h 6858000"/>
              <a:gd name="connsiteX1496" fmla="*/ 3835617 w 6569477"/>
              <a:gd name="connsiteY1496" fmla="*/ 6838089 h 6858000"/>
              <a:gd name="connsiteX1497" fmla="*/ 4139304 w 6569477"/>
              <a:gd name="connsiteY1497" fmla="*/ 6576584 h 6858000"/>
              <a:gd name="connsiteX1498" fmla="*/ 4046510 w 6569477"/>
              <a:gd name="connsiteY1498" fmla="*/ 6652505 h 6858000"/>
              <a:gd name="connsiteX1499" fmla="*/ 4021202 w 6569477"/>
              <a:gd name="connsiteY1499" fmla="*/ 6660941 h 6858000"/>
              <a:gd name="connsiteX1500" fmla="*/ 3810311 w 6569477"/>
              <a:gd name="connsiteY1500" fmla="*/ 6829655 h 6858000"/>
              <a:gd name="connsiteX1501" fmla="*/ 3774445 w 6569477"/>
              <a:gd name="connsiteY1501" fmla="*/ 6858000 h 6858000"/>
              <a:gd name="connsiteX1502" fmla="*/ 3720522 w 6569477"/>
              <a:gd name="connsiteY1502" fmla="*/ 6858000 h 6858000"/>
              <a:gd name="connsiteX1503" fmla="*/ 3734388 w 6569477"/>
              <a:gd name="connsiteY1503" fmla="*/ 6846525 h 6858000"/>
              <a:gd name="connsiteX1504" fmla="*/ 3768132 w 6569477"/>
              <a:gd name="connsiteY1504" fmla="*/ 6821217 h 6858000"/>
              <a:gd name="connsiteX1505" fmla="*/ 3869358 w 6569477"/>
              <a:gd name="connsiteY1505" fmla="*/ 6745298 h 6858000"/>
              <a:gd name="connsiteX1506" fmla="*/ 3911538 w 6569477"/>
              <a:gd name="connsiteY1506" fmla="*/ 6711555 h 6858000"/>
              <a:gd name="connsiteX1507" fmla="*/ 3919975 w 6569477"/>
              <a:gd name="connsiteY1507" fmla="*/ 6711555 h 6858000"/>
              <a:gd name="connsiteX1508" fmla="*/ 3928411 w 6569477"/>
              <a:gd name="connsiteY1508" fmla="*/ 6703118 h 6858000"/>
              <a:gd name="connsiteX1509" fmla="*/ 3928411 w 6569477"/>
              <a:gd name="connsiteY1509" fmla="*/ 6694684 h 6858000"/>
              <a:gd name="connsiteX1510" fmla="*/ 3936845 w 6569477"/>
              <a:gd name="connsiteY1510" fmla="*/ 6694684 h 6858000"/>
              <a:gd name="connsiteX1511" fmla="*/ 4097124 w 6569477"/>
              <a:gd name="connsiteY1511" fmla="*/ 6551277 h 6858000"/>
              <a:gd name="connsiteX1512" fmla="*/ 4113995 w 6569477"/>
              <a:gd name="connsiteY1512" fmla="*/ 6542841 h 6858000"/>
              <a:gd name="connsiteX1513" fmla="*/ 4122431 w 6569477"/>
              <a:gd name="connsiteY1513" fmla="*/ 6542841 h 6858000"/>
              <a:gd name="connsiteX1514" fmla="*/ 4130869 w 6569477"/>
              <a:gd name="connsiteY1514" fmla="*/ 6534407 h 6858000"/>
              <a:gd name="connsiteX1515" fmla="*/ 4130868 w 6569477"/>
              <a:gd name="connsiteY1515" fmla="*/ 6525971 h 6858000"/>
              <a:gd name="connsiteX1516" fmla="*/ 4189919 w 6569477"/>
              <a:gd name="connsiteY1516" fmla="*/ 6458484 h 6858000"/>
              <a:gd name="connsiteX1517" fmla="*/ 4198354 w 6569477"/>
              <a:gd name="connsiteY1517" fmla="*/ 6450050 h 6858000"/>
              <a:gd name="connsiteX1518" fmla="*/ 4206790 w 6569477"/>
              <a:gd name="connsiteY1518" fmla="*/ 6433178 h 6858000"/>
              <a:gd name="connsiteX1519" fmla="*/ 4190270 w 6569477"/>
              <a:gd name="connsiteY1519" fmla="*/ 6433178 h 6858000"/>
              <a:gd name="connsiteX1520" fmla="*/ 4207843 w 6569477"/>
              <a:gd name="connsiteY1520" fmla="*/ 6416307 h 6858000"/>
              <a:gd name="connsiteX1521" fmla="*/ 4215199 w 6569477"/>
              <a:gd name="connsiteY1521" fmla="*/ 6391088 h 6858000"/>
              <a:gd name="connsiteX1522" fmla="*/ 4215378 w 6569477"/>
              <a:gd name="connsiteY1522" fmla="*/ 6390919 h 6858000"/>
              <a:gd name="connsiteX1523" fmla="*/ 4244751 w 6569477"/>
              <a:gd name="connsiteY1523" fmla="*/ 6375183 h 6858000"/>
              <a:gd name="connsiteX1524" fmla="*/ 4274275 w 6569477"/>
              <a:gd name="connsiteY1524" fmla="*/ 6340386 h 6858000"/>
              <a:gd name="connsiteX1525" fmla="*/ 4282710 w 6569477"/>
              <a:gd name="connsiteY1525" fmla="*/ 6340386 h 6858000"/>
              <a:gd name="connsiteX1526" fmla="*/ 4282712 w 6569477"/>
              <a:gd name="connsiteY1526" fmla="*/ 6331950 h 6858000"/>
              <a:gd name="connsiteX1527" fmla="*/ 4282711 w 6569477"/>
              <a:gd name="connsiteY1527" fmla="*/ 6323514 h 6858000"/>
              <a:gd name="connsiteX1528" fmla="*/ 4308018 w 6569477"/>
              <a:gd name="connsiteY1528" fmla="*/ 6315078 h 6858000"/>
              <a:gd name="connsiteX1529" fmla="*/ 4299581 w 6569477"/>
              <a:gd name="connsiteY1529" fmla="*/ 6323514 h 6858000"/>
              <a:gd name="connsiteX1530" fmla="*/ 4291147 w 6569477"/>
              <a:gd name="connsiteY1530" fmla="*/ 6340386 h 6858000"/>
              <a:gd name="connsiteX1531" fmla="*/ 4308019 w 6569477"/>
              <a:gd name="connsiteY1531" fmla="*/ 6331950 h 6858000"/>
              <a:gd name="connsiteX1532" fmla="*/ 4316453 w 6569477"/>
              <a:gd name="connsiteY1532" fmla="*/ 6331950 h 6858000"/>
              <a:gd name="connsiteX1533" fmla="*/ 4282711 w 6569477"/>
              <a:gd name="connsiteY1533" fmla="*/ 6374128 h 6858000"/>
              <a:gd name="connsiteX1534" fmla="*/ 4544217 w 6569477"/>
              <a:gd name="connsiteY1534" fmla="*/ 6104187 h 6858000"/>
              <a:gd name="connsiteX1535" fmla="*/ 4569526 w 6569477"/>
              <a:gd name="connsiteY1535" fmla="*/ 6070442 h 6858000"/>
              <a:gd name="connsiteX1536" fmla="*/ 4577961 w 6569477"/>
              <a:gd name="connsiteY1536" fmla="*/ 6062009 h 6858000"/>
              <a:gd name="connsiteX1537" fmla="*/ 4683408 w 6569477"/>
              <a:gd name="connsiteY1537" fmla="*/ 5931256 h 6858000"/>
              <a:gd name="connsiteX1538" fmla="*/ 4748312 w 6569477"/>
              <a:gd name="connsiteY1538" fmla="*/ 5835198 h 6858000"/>
              <a:gd name="connsiteX1539" fmla="*/ 4751363 w 6569477"/>
              <a:gd name="connsiteY1539" fmla="*/ 5826231 h 6858000"/>
              <a:gd name="connsiteX1540" fmla="*/ 4767931 w 6569477"/>
              <a:gd name="connsiteY1540" fmla="*/ 5806085 h 6858000"/>
              <a:gd name="connsiteX1541" fmla="*/ 4768003 w 6569477"/>
              <a:gd name="connsiteY1541" fmla="*/ 5806053 h 6858000"/>
              <a:gd name="connsiteX1542" fmla="*/ 4788853 w 6569477"/>
              <a:gd name="connsiteY1542" fmla="*/ 5775196 h 6858000"/>
              <a:gd name="connsiteX1543" fmla="*/ 4792070 w 6569477"/>
              <a:gd name="connsiteY1543" fmla="*/ 5772856 h 6858000"/>
              <a:gd name="connsiteX1544" fmla="*/ 4793063 w 6569477"/>
              <a:gd name="connsiteY1544" fmla="*/ 5765638 h 6858000"/>
              <a:gd name="connsiteX1545" fmla="*/ 4796398 w 6569477"/>
              <a:gd name="connsiteY1545" fmla="*/ 5743259 h 6858000"/>
              <a:gd name="connsiteX1546" fmla="*/ 4843536 w 6569477"/>
              <a:gd name="connsiteY1546" fmla="*/ 5665159 h 6858000"/>
              <a:gd name="connsiteX1547" fmla="*/ 4878837 w 6569477"/>
              <a:gd name="connsiteY1547" fmla="*/ 5586387 h 6858000"/>
              <a:gd name="connsiteX1548" fmla="*/ 4895541 w 6569477"/>
              <a:gd name="connsiteY1548" fmla="*/ 5584956 h 6858000"/>
              <a:gd name="connsiteX1549" fmla="*/ 4981973 w 6569477"/>
              <a:gd name="connsiteY1549" fmla="*/ 5357045 h 6858000"/>
              <a:gd name="connsiteX1550" fmla="*/ 4962502 w 6569477"/>
              <a:gd name="connsiteY1550" fmla="*/ 5365447 h 6858000"/>
              <a:gd name="connsiteX1551" fmla="*/ 5038742 w 6569477"/>
              <a:gd name="connsiteY1551" fmla="*/ 5234354 h 6858000"/>
              <a:gd name="connsiteX1552" fmla="*/ 5031211 w 6569477"/>
              <a:gd name="connsiteY1552" fmla="*/ 5283813 h 6858000"/>
              <a:gd name="connsiteX1553" fmla="*/ 5033979 w 6569477"/>
              <a:gd name="connsiteY1553" fmla="*/ 5276843 h 6858000"/>
              <a:gd name="connsiteX1554" fmla="*/ 5038846 w 6569477"/>
              <a:gd name="connsiteY1554" fmla="*/ 5274743 h 6858000"/>
              <a:gd name="connsiteX1555" fmla="*/ 5033312 w 6569477"/>
              <a:gd name="connsiteY1555" fmla="*/ 5288683 h 6858000"/>
              <a:gd name="connsiteX1556" fmla="*/ 5035413 w 6569477"/>
              <a:gd name="connsiteY1556" fmla="*/ 5293552 h 6858000"/>
              <a:gd name="connsiteX1557" fmla="*/ 5030545 w 6569477"/>
              <a:gd name="connsiteY1557" fmla="*/ 5295653 h 6858000"/>
              <a:gd name="connsiteX1558" fmla="*/ 4972446 w 6569477"/>
              <a:gd name="connsiteY1558" fmla="*/ 5442024 h 6858000"/>
              <a:gd name="connsiteX1559" fmla="*/ 4918549 w 6569477"/>
              <a:gd name="connsiteY1559" fmla="*/ 5598134 h 6858000"/>
              <a:gd name="connsiteX1560" fmla="*/ 4906713 w 6569477"/>
              <a:gd name="connsiteY1560" fmla="*/ 5597465 h 6858000"/>
              <a:gd name="connsiteX1561" fmla="*/ 4886681 w 6569477"/>
              <a:gd name="connsiteY1561" fmla="*/ 5658095 h 6858000"/>
              <a:gd name="connsiteX1562" fmla="*/ 4846511 w 6569477"/>
              <a:gd name="connsiteY1562" fmla="*/ 5738966 h 6858000"/>
              <a:gd name="connsiteX1563" fmla="*/ 4800039 w 6569477"/>
              <a:gd name="connsiteY1563" fmla="*/ 5805228 h 6858000"/>
              <a:gd name="connsiteX1564" fmla="*/ 4796888 w 6569477"/>
              <a:gd name="connsiteY1564" fmla="*/ 5797923 h 6858000"/>
              <a:gd name="connsiteX1565" fmla="*/ 4793961 w 6569477"/>
              <a:gd name="connsiteY1565" fmla="*/ 5791139 h 6858000"/>
              <a:gd name="connsiteX1566" fmla="*/ 4788854 w 6569477"/>
              <a:gd name="connsiteY1566" fmla="*/ 5800502 h 6858000"/>
              <a:gd name="connsiteX1567" fmla="*/ 4788524 w 6569477"/>
              <a:gd name="connsiteY1567" fmla="*/ 5800530 h 6858000"/>
              <a:gd name="connsiteX1568" fmla="*/ 4772434 w 6569477"/>
              <a:gd name="connsiteY1568" fmla="*/ 5831127 h 6858000"/>
              <a:gd name="connsiteX1569" fmla="*/ 4771983 w 6569477"/>
              <a:gd name="connsiteY1569" fmla="*/ 5834245 h 6858000"/>
              <a:gd name="connsiteX1570" fmla="*/ 4770615 w 6569477"/>
              <a:gd name="connsiteY1570" fmla="*/ 5834587 h 6858000"/>
              <a:gd name="connsiteX1571" fmla="*/ 4763546 w 6569477"/>
              <a:gd name="connsiteY1571" fmla="*/ 5848027 h 6858000"/>
              <a:gd name="connsiteX1572" fmla="*/ 4763547 w 6569477"/>
              <a:gd name="connsiteY1572" fmla="*/ 5851116 h 6858000"/>
              <a:gd name="connsiteX1573" fmla="*/ 4729804 w 6569477"/>
              <a:gd name="connsiteY1573" fmla="*/ 5927037 h 6858000"/>
              <a:gd name="connsiteX1574" fmla="*/ 4738240 w 6569477"/>
              <a:gd name="connsiteY1574" fmla="*/ 5910164 h 6858000"/>
              <a:gd name="connsiteX1575" fmla="*/ 4738240 w 6569477"/>
              <a:gd name="connsiteY1575" fmla="*/ 5927039 h 6858000"/>
              <a:gd name="connsiteX1576" fmla="*/ 4755110 w 6569477"/>
              <a:gd name="connsiteY1576" fmla="*/ 5918603 h 6858000"/>
              <a:gd name="connsiteX1577" fmla="*/ 4755112 w 6569477"/>
              <a:gd name="connsiteY1577" fmla="*/ 5927039 h 6858000"/>
              <a:gd name="connsiteX1578" fmla="*/ 4746676 w 6569477"/>
              <a:gd name="connsiteY1578" fmla="*/ 5935473 h 6858000"/>
              <a:gd name="connsiteX1579" fmla="*/ 4746678 w 6569477"/>
              <a:gd name="connsiteY1579" fmla="*/ 5943907 h 6858000"/>
              <a:gd name="connsiteX1580" fmla="*/ 4721368 w 6569477"/>
              <a:gd name="connsiteY1580" fmla="*/ 5994521 h 6858000"/>
              <a:gd name="connsiteX1581" fmla="*/ 4721369 w 6569477"/>
              <a:gd name="connsiteY1581" fmla="*/ 6002959 h 6858000"/>
              <a:gd name="connsiteX1582" fmla="*/ 4729804 w 6569477"/>
              <a:gd name="connsiteY1582" fmla="*/ 5994523 h 6858000"/>
              <a:gd name="connsiteX1583" fmla="*/ 4738240 w 6569477"/>
              <a:gd name="connsiteY1583" fmla="*/ 5994523 h 6858000"/>
              <a:gd name="connsiteX1584" fmla="*/ 4653883 w 6569477"/>
              <a:gd name="connsiteY1584" fmla="*/ 6146366 h 6858000"/>
              <a:gd name="connsiteX1585" fmla="*/ 4561090 w 6569477"/>
              <a:gd name="connsiteY1585" fmla="*/ 6289771 h 6858000"/>
              <a:gd name="connsiteX1586" fmla="*/ 4561089 w 6569477"/>
              <a:gd name="connsiteY1586" fmla="*/ 6298205 h 6858000"/>
              <a:gd name="connsiteX1587" fmla="*/ 4552654 w 6569477"/>
              <a:gd name="connsiteY1587" fmla="*/ 6298207 h 6858000"/>
              <a:gd name="connsiteX1588" fmla="*/ 4552653 w 6569477"/>
              <a:gd name="connsiteY1588" fmla="*/ 6306643 h 6858000"/>
              <a:gd name="connsiteX1589" fmla="*/ 4544217 w 6569477"/>
              <a:gd name="connsiteY1589" fmla="*/ 6315080 h 6858000"/>
              <a:gd name="connsiteX1590" fmla="*/ 4527347 w 6569477"/>
              <a:gd name="connsiteY1590" fmla="*/ 6340384 h 6858000"/>
              <a:gd name="connsiteX1591" fmla="*/ 4527349 w 6569477"/>
              <a:gd name="connsiteY1591" fmla="*/ 6357257 h 6858000"/>
              <a:gd name="connsiteX1592" fmla="*/ 4544216 w 6569477"/>
              <a:gd name="connsiteY1592" fmla="*/ 6323514 h 6858000"/>
              <a:gd name="connsiteX1593" fmla="*/ 4552655 w 6569477"/>
              <a:gd name="connsiteY1593" fmla="*/ 6323514 h 6858000"/>
              <a:gd name="connsiteX1594" fmla="*/ 4552653 w 6569477"/>
              <a:gd name="connsiteY1594" fmla="*/ 6331950 h 6858000"/>
              <a:gd name="connsiteX1595" fmla="*/ 4561089 w 6569477"/>
              <a:gd name="connsiteY1595" fmla="*/ 6323512 h 6858000"/>
              <a:gd name="connsiteX1596" fmla="*/ 4561090 w 6569477"/>
              <a:gd name="connsiteY1596" fmla="*/ 6315079 h 6858000"/>
              <a:gd name="connsiteX1597" fmla="*/ 4569526 w 6569477"/>
              <a:gd name="connsiteY1597" fmla="*/ 6306641 h 6858000"/>
              <a:gd name="connsiteX1598" fmla="*/ 4586397 w 6569477"/>
              <a:gd name="connsiteY1598" fmla="*/ 6281336 h 6858000"/>
              <a:gd name="connsiteX1599" fmla="*/ 4586397 w 6569477"/>
              <a:gd name="connsiteY1599" fmla="*/ 6264464 h 6858000"/>
              <a:gd name="connsiteX1600" fmla="*/ 4603267 w 6569477"/>
              <a:gd name="connsiteY1600" fmla="*/ 6264464 h 6858000"/>
              <a:gd name="connsiteX1601" fmla="*/ 4628576 w 6569477"/>
              <a:gd name="connsiteY1601" fmla="*/ 6205416 h 6858000"/>
              <a:gd name="connsiteX1602" fmla="*/ 4696061 w 6569477"/>
              <a:gd name="connsiteY1602" fmla="*/ 6104186 h 6858000"/>
              <a:gd name="connsiteX1603" fmla="*/ 4687626 w 6569477"/>
              <a:gd name="connsiteY1603" fmla="*/ 6104185 h 6858000"/>
              <a:gd name="connsiteX1604" fmla="*/ 4704496 w 6569477"/>
              <a:gd name="connsiteY1604" fmla="*/ 6087316 h 6858000"/>
              <a:gd name="connsiteX1605" fmla="*/ 4704497 w 6569477"/>
              <a:gd name="connsiteY1605" fmla="*/ 6070444 h 6858000"/>
              <a:gd name="connsiteX1606" fmla="*/ 4712933 w 6569477"/>
              <a:gd name="connsiteY1606" fmla="*/ 6070444 h 6858000"/>
              <a:gd name="connsiteX1607" fmla="*/ 4729804 w 6569477"/>
              <a:gd name="connsiteY1607" fmla="*/ 6053573 h 6858000"/>
              <a:gd name="connsiteX1608" fmla="*/ 4770138 w 6569477"/>
              <a:gd name="connsiteY1608" fmla="*/ 5956299 h 6858000"/>
              <a:gd name="connsiteX1609" fmla="*/ 4783304 w 6569477"/>
              <a:gd name="connsiteY1609" fmla="*/ 5941648 h 6858000"/>
              <a:gd name="connsiteX1610" fmla="*/ 4783581 w 6569477"/>
              <a:gd name="connsiteY1610" fmla="*/ 5941799 h 6858000"/>
              <a:gd name="connsiteX1611" fmla="*/ 4788853 w 6569477"/>
              <a:gd name="connsiteY1611" fmla="*/ 5935473 h 6858000"/>
              <a:gd name="connsiteX1612" fmla="*/ 4783304 w 6569477"/>
              <a:gd name="connsiteY1612" fmla="*/ 5941648 h 6858000"/>
              <a:gd name="connsiteX1613" fmla="*/ 4771983 w 6569477"/>
              <a:gd name="connsiteY1613" fmla="*/ 5935471 h 6858000"/>
              <a:gd name="connsiteX1614" fmla="*/ 4873212 w 6569477"/>
              <a:gd name="connsiteY1614" fmla="*/ 5749889 h 6858000"/>
              <a:gd name="connsiteX1615" fmla="*/ 4949133 w 6569477"/>
              <a:gd name="connsiteY1615" fmla="*/ 5598046 h 6858000"/>
              <a:gd name="connsiteX1616" fmla="*/ 4957571 w 6569477"/>
              <a:gd name="connsiteY1616" fmla="*/ 5598047 h 6858000"/>
              <a:gd name="connsiteX1617" fmla="*/ 5008183 w 6569477"/>
              <a:gd name="connsiteY1617" fmla="*/ 5496818 h 6858000"/>
              <a:gd name="connsiteX1618" fmla="*/ 5008182 w 6569477"/>
              <a:gd name="connsiteY1618" fmla="*/ 5522123 h 6858000"/>
              <a:gd name="connsiteX1619" fmla="*/ 4999747 w 6569477"/>
              <a:gd name="connsiteY1619" fmla="*/ 5488384 h 6858000"/>
              <a:gd name="connsiteX1620" fmla="*/ 5067232 w 6569477"/>
              <a:gd name="connsiteY1620" fmla="*/ 5378718 h 6858000"/>
              <a:gd name="connsiteX1621" fmla="*/ 5075669 w 6569477"/>
              <a:gd name="connsiteY1621" fmla="*/ 5370283 h 6858000"/>
              <a:gd name="connsiteX1622" fmla="*/ 5075669 w 6569477"/>
              <a:gd name="connsiteY1622" fmla="*/ 5361848 h 6858000"/>
              <a:gd name="connsiteX1623" fmla="*/ 5067234 w 6569477"/>
              <a:gd name="connsiteY1623" fmla="*/ 5361848 h 6858000"/>
              <a:gd name="connsiteX1624" fmla="*/ 5075669 w 6569477"/>
              <a:gd name="connsiteY1624" fmla="*/ 5344976 h 6858000"/>
              <a:gd name="connsiteX1625" fmla="*/ 5075671 w 6569477"/>
              <a:gd name="connsiteY1625" fmla="*/ 5353411 h 6858000"/>
              <a:gd name="connsiteX1626" fmla="*/ 5084105 w 6569477"/>
              <a:gd name="connsiteY1626" fmla="*/ 5353411 h 6858000"/>
              <a:gd name="connsiteX1627" fmla="*/ 5084105 w 6569477"/>
              <a:gd name="connsiteY1627" fmla="*/ 5336541 h 6858000"/>
              <a:gd name="connsiteX1628" fmla="*/ 5092541 w 6569477"/>
              <a:gd name="connsiteY1628" fmla="*/ 5328103 h 6858000"/>
              <a:gd name="connsiteX1629" fmla="*/ 5092541 w 6569477"/>
              <a:gd name="connsiteY1629" fmla="*/ 5302798 h 6858000"/>
              <a:gd name="connsiteX1630" fmla="*/ 5100978 w 6569477"/>
              <a:gd name="connsiteY1630" fmla="*/ 5285927 h 6858000"/>
              <a:gd name="connsiteX1631" fmla="*/ 5092541 w 6569477"/>
              <a:gd name="connsiteY1631" fmla="*/ 5294363 h 6858000"/>
              <a:gd name="connsiteX1632" fmla="*/ 5084105 w 6569477"/>
              <a:gd name="connsiteY1632" fmla="*/ 5302796 h 6858000"/>
              <a:gd name="connsiteX1633" fmla="*/ 5084105 w 6569477"/>
              <a:gd name="connsiteY1633" fmla="*/ 5285927 h 6858000"/>
              <a:gd name="connsiteX1634" fmla="*/ 5109412 w 6569477"/>
              <a:gd name="connsiteY1634" fmla="*/ 5235313 h 6858000"/>
              <a:gd name="connsiteX1635" fmla="*/ 5151589 w 6569477"/>
              <a:gd name="connsiteY1635" fmla="*/ 5142520 h 6858000"/>
              <a:gd name="connsiteX1636" fmla="*/ 5160025 w 6569477"/>
              <a:gd name="connsiteY1636" fmla="*/ 5134084 h 6858000"/>
              <a:gd name="connsiteX1637" fmla="*/ 5160025 w 6569477"/>
              <a:gd name="connsiteY1637" fmla="*/ 5125649 h 6858000"/>
              <a:gd name="connsiteX1638" fmla="*/ 5176898 w 6569477"/>
              <a:gd name="connsiteY1638" fmla="*/ 5083470 h 6858000"/>
              <a:gd name="connsiteX1639" fmla="*/ 5185333 w 6569477"/>
              <a:gd name="connsiteY1639" fmla="*/ 5049729 h 6858000"/>
              <a:gd name="connsiteX1640" fmla="*/ 5219076 w 6569477"/>
              <a:gd name="connsiteY1640" fmla="*/ 4990679 h 6858000"/>
              <a:gd name="connsiteX1641" fmla="*/ 5227514 w 6569477"/>
              <a:gd name="connsiteY1641" fmla="*/ 4990679 h 6858000"/>
              <a:gd name="connsiteX1642" fmla="*/ 5227511 w 6569477"/>
              <a:gd name="connsiteY1642" fmla="*/ 4973806 h 6858000"/>
              <a:gd name="connsiteX1643" fmla="*/ 5227512 w 6569477"/>
              <a:gd name="connsiteY1643" fmla="*/ 4965372 h 6858000"/>
              <a:gd name="connsiteX1644" fmla="*/ 5219077 w 6569477"/>
              <a:gd name="connsiteY1644" fmla="*/ 4973806 h 6858000"/>
              <a:gd name="connsiteX1645" fmla="*/ 5244383 w 6569477"/>
              <a:gd name="connsiteY1645" fmla="*/ 4914756 h 6858000"/>
              <a:gd name="connsiteX1646" fmla="*/ 5252819 w 6569477"/>
              <a:gd name="connsiteY1646" fmla="*/ 4906320 h 6858000"/>
              <a:gd name="connsiteX1647" fmla="*/ 5252821 w 6569477"/>
              <a:gd name="connsiteY1647" fmla="*/ 4897886 h 6858000"/>
              <a:gd name="connsiteX1648" fmla="*/ 5269691 w 6569477"/>
              <a:gd name="connsiteY1648" fmla="*/ 4838836 h 6858000"/>
              <a:gd name="connsiteX1649" fmla="*/ 5269691 w 6569477"/>
              <a:gd name="connsiteY1649" fmla="*/ 4847272 h 6858000"/>
              <a:gd name="connsiteX1650" fmla="*/ 5269693 w 6569477"/>
              <a:gd name="connsiteY1650" fmla="*/ 4872579 h 6858000"/>
              <a:gd name="connsiteX1651" fmla="*/ 5278126 w 6569477"/>
              <a:gd name="connsiteY1651" fmla="*/ 4855707 h 6858000"/>
              <a:gd name="connsiteX1652" fmla="*/ 5286562 w 6569477"/>
              <a:gd name="connsiteY1652" fmla="*/ 4847272 h 6858000"/>
              <a:gd name="connsiteX1653" fmla="*/ 5278125 w 6569477"/>
              <a:gd name="connsiteY1653" fmla="*/ 4881015 h 6858000"/>
              <a:gd name="connsiteX1654" fmla="*/ 5294998 w 6569477"/>
              <a:gd name="connsiteY1654" fmla="*/ 4889450 h 6858000"/>
              <a:gd name="connsiteX1655" fmla="*/ 5320304 w 6569477"/>
              <a:gd name="connsiteY1655" fmla="*/ 4830400 h 6858000"/>
              <a:gd name="connsiteX1656" fmla="*/ 5328741 w 6569477"/>
              <a:gd name="connsiteY1656" fmla="*/ 4821963 h 6858000"/>
              <a:gd name="connsiteX1657" fmla="*/ 5328741 w 6569477"/>
              <a:gd name="connsiteY1657" fmla="*/ 4813530 h 6858000"/>
              <a:gd name="connsiteX1658" fmla="*/ 5328741 w 6569477"/>
              <a:gd name="connsiteY1658" fmla="*/ 4805093 h 6858000"/>
              <a:gd name="connsiteX1659" fmla="*/ 5320305 w 6569477"/>
              <a:gd name="connsiteY1659" fmla="*/ 4813527 h 6858000"/>
              <a:gd name="connsiteX1660" fmla="*/ 5320305 w 6569477"/>
              <a:gd name="connsiteY1660" fmla="*/ 4788222 h 6858000"/>
              <a:gd name="connsiteX1661" fmla="*/ 5311868 w 6569477"/>
              <a:gd name="connsiteY1661" fmla="*/ 4779784 h 6858000"/>
              <a:gd name="connsiteX1662" fmla="*/ 5294998 w 6569477"/>
              <a:gd name="connsiteY1662" fmla="*/ 4821963 h 6858000"/>
              <a:gd name="connsiteX1663" fmla="*/ 5294998 w 6569477"/>
              <a:gd name="connsiteY1663" fmla="*/ 4813529 h 6858000"/>
              <a:gd name="connsiteX1664" fmla="*/ 5286562 w 6569477"/>
              <a:gd name="connsiteY1664" fmla="*/ 4796658 h 6858000"/>
              <a:gd name="connsiteX1665" fmla="*/ 5279291 w 6569477"/>
              <a:gd name="connsiteY1665" fmla="*/ 4811201 h 6858000"/>
              <a:gd name="connsiteX1666" fmla="*/ 5280235 w 6569477"/>
              <a:gd name="connsiteY1666" fmla="*/ 4795603 h 6858000"/>
              <a:gd name="connsiteX1667" fmla="*/ 5294997 w 6569477"/>
              <a:gd name="connsiteY1667" fmla="*/ 4754479 h 6858000"/>
              <a:gd name="connsiteX1668" fmla="*/ 5269690 w 6569477"/>
              <a:gd name="connsiteY1668" fmla="*/ 4729170 h 6858000"/>
              <a:gd name="connsiteX1669" fmla="*/ 5278128 w 6569477"/>
              <a:gd name="connsiteY1669" fmla="*/ 4737607 h 6858000"/>
              <a:gd name="connsiteX1670" fmla="*/ 5286561 w 6569477"/>
              <a:gd name="connsiteY1670" fmla="*/ 4737608 h 6858000"/>
              <a:gd name="connsiteX1671" fmla="*/ 5294998 w 6569477"/>
              <a:gd name="connsiteY1671" fmla="*/ 4737608 h 6858000"/>
              <a:gd name="connsiteX1672" fmla="*/ 5294999 w 6569477"/>
              <a:gd name="connsiteY1672" fmla="*/ 4720736 h 6858000"/>
              <a:gd name="connsiteX1673" fmla="*/ 5295000 w 6569477"/>
              <a:gd name="connsiteY1673" fmla="*/ 4712301 h 6858000"/>
              <a:gd name="connsiteX1674" fmla="*/ 5311869 w 6569477"/>
              <a:gd name="connsiteY1674" fmla="*/ 4695429 h 6858000"/>
              <a:gd name="connsiteX1675" fmla="*/ 5311869 w 6569477"/>
              <a:gd name="connsiteY1675" fmla="*/ 4712299 h 6858000"/>
              <a:gd name="connsiteX1676" fmla="*/ 5320307 w 6569477"/>
              <a:gd name="connsiteY1676" fmla="*/ 4712301 h 6858000"/>
              <a:gd name="connsiteX1677" fmla="*/ 5328740 w 6569477"/>
              <a:gd name="connsiteY1677" fmla="*/ 4695429 h 6858000"/>
              <a:gd name="connsiteX1678" fmla="*/ 5328740 w 6569477"/>
              <a:gd name="connsiteY1678" fmla="*/ 4678557 h 6858000"/>
              <a:gd name="connsiteX1679" fmla="*/ 5311871 w 6569477"/>
              <a:gd name="connsiteY1679" fmla="*/ 4661688 h 6858000"/>
              <a:gd name="connsiteX1680" fmla="*/ 5303433 w 6569477"/>
              <a:gd name="connsiteY1680" fmla="*/ 4653252 h 6858000"/>
              <a:gd name="connsiteX1681" fmla="*/ 5294998 w 6569477"/>
              <a:gd name="connsiteY1681" fmla="*/ 4661688 h 6858000"/>
              <a:gd name="connsiteX1682" fmla="*/ 5303432 w 6569477"/>
              <a:gd name="connsiteY1682" fmla="*/ 4619508 h 6858000"/>
              <a:gd name="connsiteX1683" fmla="*/ 5303432 w 6569477"/>
              <a:gd name="connsiteY1683" fmla="*/ 4644816 h 6858000"/>
              <a:gd name="connsiteX1684" fmla="*/ 5320305 w 6569477"/>
              <a:gd name="connsiteY1684" fmla="*/ 4611072 h 6858000"/>
              <a:gd name="connsiteX1685" fmla="*/ 5328743 w 6569477"/>
              <a:gd name="connsiteY1685" fmla="*/ 4611070 h 6858000"/>
              <a:gd name="connsiteX1686" fmla="*/ 5328741 w 6569477"/>
              <a:gd name="connsiteY1686" fmla="*/ 4602637 h 6858000"/>
              <a:gd name="connsiteX1687" fmla="*/ 5328741 w 6569477"/>
              <a:gd name="connsiteY1687" fmla="*/ 4594202 h 6858000"/>
              <a:gd name="connsiteX1688" fmla="*/ 5320304 w 6569477"/>
              <a:gd name="connsiteY1688" fmla="*/ 4594202 h 6858000"/>
              <a:gd name="connsiteX1689" fmla="*/ 5337175 w 6569477"/>
              <a:gd name="connsiteY1689" fmla="*/ 4577331 h 6858000"/>
              <a:gd name="connsiteX1690" fmla="*/ 5337175 w 6569477"/>
              <a:gd name="connsiteY1690" fmla="*/ 4526717 h 6858000"/>
              <a:gd name="connsiteX1691" fmla="*/ 5337176 w 6569477"/>
              <a:gd name="connsiteY1691" fmla="*/ 4543586 h 6858000"/>
              <a:gd name="connsiteX1692" fmla="*/ 5354048 w 6569477"/>
              <a:gd name="connsiteY1692" fmla="*/ 4492974 h 6858000"/>
              <a:gd name="connsiteX1693" fmla="*/ 5362484 w 6569477"/>
              <a:gd name="connsiteY1693" fmla="*/ 4501408 h 6858000"/>
              <a:gd name="connsiteX1694" fmla="*/ 5362484 w 6569477"/>
              <a:gd name="connsiteY1694" fmla="*/ 4492972 h 6858000"/>
              <a:gd name="connsiteX1695" fmla="*/ 5370918 w 6569477"/>
              <a:gd name="connsiteY1695" fmla="*/ 4492974 h 6858000"/>
              <a:gd name="connsiteX1696" fmla="*/ 5379355 w 6569477"/>
              <a:gd name="connsiteY1696" fmla="*/ 4501407 h 6858000"/>
              <a:gd name="connsiteX1697" fmla="*/ 5362484 w 6569477"/>
              <a:gd name="connsiteY1697" fmla="*/ 4577331 h 6858000"/>
              <a:gd name="connsiteX1698" fmla="*/ 5354048 w 6569477"/>
              <a:gd name="connsiteY1698" fmla="*/ 4577331 h 6858000"/>
              <a:gd name="connsiteX1699" fmla="*/ 5345612 w 6569477"/>
              <a:gd name="connsiteY1699" fmla="*/ 4611072 h 6858000"/>
              <a:gd name="connsiteX1700" fmla="*/ 5362483 w 6569477"/>
              <a:gd name="connsiteY1700" fmla="*/ 4585763 h 6858000"/>
              <a:gd name="connsiteX1701" fmla="*/ 5354047 w 6569477"/>
              <a:gd name="connsiteY1701" fmla="*/ 4627944 h 6858000"/>
              <a:gd name="connsiteX1702" fmla="*/ 5345611 w 6569477"/>
              <a:gd name="connsiteY1702" fmla="*/ 4636382 h 6858000"/>
              <a:gd name="connsiteX1703" fmla="*/ 5345612 w 6569477"/>
              <a:gd name="connsiteY1703" fmla="*/ 4644813 h 6858000"/>
              <a:gd name="connsiteX1704" fmla="*/ 5354047 w 6569477"/>
              <a:gd name="connsiteY1704" fmla="*/ 4653250 h 6858000"/>
              <a:gd name="connsiteX1705" fmla="*/ 5362483 w 6569477"/>
              <a:gd name="connsiteY1705" fmla="*/ 4644815 h 6858000"/>
              <a:gd name="connsiteX1706" fmla="*/ 5370919 w 6569477"/>
              <a:gd name="connsiteY1706" fmla="*/ 4627945 h 6858000"/>
              <a:gd name="connsiteX1707" fmla="*/ 5370919 w 6569477"/>
              <a:gd name="connsiteY1707" fmla="*/ 4619508 h 6858000"/>
              <a:gd name="connsiteX1708" fmla="*/ 5362483 w 6569477"/>
              <a:gd name="connsiteY1708" fmla="*/ 4619508 h 6858000"/>
              <a:gd name="connsiteX1709" fmla="*/ 5387791 w 6569477"/>
              <a:gd name="connsiteY1709" fmla="*/ 4501408 h 6858000"/>
              <a:gd name="connsiteX1710" fmla="*/ 5396225 w 6569477"/>
              <a:gd name="connsiteY1710" fmla="*/ 4492972 h 6858000"/>
              <a:gd name="connsiteX1711" fmla="*/ 5396224 w 6569477"/>
              <a:gd name="connsiteY1711" fmla="*/ 4484538 h 6858000"/>
              <a:gd name="connsiteX1712" fmla="*/ 5396225 w 6569477"/>
              <a:gd name="connsiteY1712" fmla="*/ 4476102 h 6858000"/>
              <a:gd name="connsiteX1713" fmla="*/ 5413098 w 6569477"/>
              <a:gd name="connsiteY1713" fmla="*/ 4425488 h 6858000"/>
              <a:gd name="connsiteX1714" fmla="*/ 5404662 w 6569477"/>
              <a:gd name="connsiteY1714" fmla="*/ 4425486 h 6858000"/>
              <a:gd name="connsiteX1715" fmla="*/ 5413098 w 6569477"/>
              <a:gd name="connsiteY1715" fmla="*/ 4417053 h 6858000"/>
              <a:gd name="connsiteX1716" fmla="*/ 5421533 w 6569477"/>
              <a:gd name="connsiteY1716" fmla="*/ 4400179 h 6858000"/>
              <a:gd name="connsiteX1717" fmla="*/ 5413097 w 6569477"/>
              <a:gd name="connsiteY1717" fmla="*/ 4391743 h 6858000"/>
              <a:gd name="connsiteX1718" fmla="*/ 5421797 w 6569477"/>
              <a:gd name="connsiteY1718" fmla="*/ 4335463 h 6858000"/>
              <a:gd name="connsiteX1719" fmla="*/ 5430069 w 6569477"/>
              <a:gd name="connsiteY1719" fmla="*/ 4298454 h 6858000"/>
              <a:gd name="connsiteX1720" fmla="*/ 5422231 w 6569477"/>
              <a:gd name="connsiteY1720" fmla="*/ 4304885 h 6858000"/>
              <a:gd name="connsiteX1721" fmla="*/ 5412724 w 6569477"/>
              <a:gd name="connsiteY1721" fmla="*/ 4318695 h 6858000"/>
              <a:gd name="connsiteX1722" fmla="*/ 5410571 w 6569477"/>
              <a:gd name="connsiteY1722" fmla="*/ 4307033 h 6858000"/>
              <a:gd name="connsiteX1723" fmla="*/ 5411613 w 6569477"/>
              <a:gd name="connsiteY1723" fmla="*/ 4299607 h 6858000"/>
              <a:gd name="connsiteX1724" fmla="*/ 5410500 w 6569477"/>
              <a:gd name="connsiteY1724" fmla="*/ 4280519 h 6858000"/>
              <a:gd name="connsiteX1725" fmla="*/ 5417926 w 6569477"/>
              <a:gd name="connsiteY1725" fmla="*/ 4281562 h 6858000"/>
              <a:gd name="connsiteX1726" fmla="*/ 5423199 w 6569477"/>
              <a:gd name="connsiteY1726" fmla="*/ 4270944 h 6858000"/>
              <a:gd name="connsiteX1727" fmla="*/ 5425352 w 6569477"/>
              <a:gd name="connsiteY1727" fmla="*/ 4282606 h 6858000"/>
              <a:gd name="connsiteX1728" fmla="*/ 5424312 w 6569477"/>
              <a:gd name="connsiteY1728" fmla="*/ 4290032 h 6858000"/>
              <a:gd name="connsiteX1729" fmla="*/ 5435055 w 6569477"/>
              <a:gd name="connsiteY1729" fmla="*/ 4267818 h 6858000"/>
              <a:gd name="connsiteX1730" fmla="*/ 5436591 w 6569477"/>
              <a:gd name="connsiteY1730" fmla="*/ 4263308 h 6858000"/>
              <a:gd name="connsiteX1731" fmla="*/ 5439195 w 6569477"/>
              <a:gd name="connsiteY1731" fmla="*/ 4248207 h 6858000"/>
              <a:gd name="connsiteX1732" fmla="*/ 5438405 w 6569477"/>
              <a:gd name="connsiteY1732" fmla="*/ 4206160 h 6858000"/>
              <a:gd name="connsiteX1733" fmla="*/ 5446841 w 6569477"/>
              <a:gd name="connsiteY1733" fmla="*/ 4189290 h 6858000"/>
              <a:gd name="connsiteX1734" fmla="*/ 5446841 w 6569477"/>
              <a:gd name="connsiteY1734" fmla="*/ 4180852 h 6858000"/>
              <a:gd name="connsiteX1735" fmla="*/ 5438404 w 6569477"/>
              <a:gd name="connsiteY1735" fmla="*/ 4180854 h 6858000"/>
              <a:gd name="connsiteX1736" fmla="*/ 5455276 w 6569477"/>
              <a:gd name="connsiteY1736" fmla="*/ 4130240 h 6858000"/>
              <a:gd name="connsiteX1737" fmla="*/ 5455276 w 6569477"/>
              <a:gd name="connsiteY1737" fmla="*/ 4121804 h 6858000"/>
              <a:gd name="connsiteX1738" fmla="*/ 5455276 w 6569477"/>
              <a:gd name="connsiteY1738" fmla="*/ 4104933 h 6858000"/>
              <a:gd name="connsiteX1739" fmla="*/ 5455276 w 6569477"/>
              <a:gd name="connsiteY1739" fmla="*/ 4096497 h 6858000"/>
              <a:gd name="connsiteX1740" fmla="*/ 5463712 w 6569477"/>
              <a:gd name="connsiteY1740" fmla="*/ 4088062 h 6858000"/>
              <a:gd name="connsiteX1741" fmla="*/ 5463710 w 6569477"/>
              <a:gd name="connsiteY1741" fmla="*/ 4079626 h 6858000"/>
              <a:gd name="connsiteX1742" fmla="*/ 5463711 w 6569477"/>
              <a:gd name="connsiteY1742" fmla="*/ 4029012 h 6858000"/>
              <a:gd name="connsiteX1743" fmla="*/ 5463712 w 6569477"/>
              <a:gd name="connsiteY1743" fmla="*/ 4020574 h 6858000"/>
              <a:gd name="connsiteX1744" fmla="*/ 5463712 w 6569477"/>
              <a:gd name="connsiteY1744" fmla="*/ 4003705 h 6858000"/>
              <a:gd name="connsiteX1745" fmla="*/ 5463712 w 6569477"/>
              <a:gd name="connsiteY1745" fmla="*/ 3995269 h 6858000"/>
              <a:gd name="connsiteX1746" fmla="*/ 5463711 w 6569477"/>
              <a:gd name="connsiteY1746" fmla="*/ 3936219 h 6858000"/>
              <a:gd name="connsiteX1747" fmla="*/ 5480582 w 6569477"/>
              <a:gd name="connsiteY1747" fmla="*/ 3902476 h 6858000"/>
              <a:gd name="connsiteX1748" fmla="*/ 5489019 w 6569477"/>
              <a:gd name="connsiteY1748" fmla="*/ 3894042 h 6858000"/>
              <a:gd name="connsiteX1749" fmla="*/ 5489019 w 6569477"/>
              <a:gd name="connsiteY1749" fmla="*/ 3885606 h 6858000"/>
              <a:gd name="connsiteX1750" fmla="*/ 5480583 w 6569477"/>
              <a:gd name="connsiteY1750" fmla="*/ 3885606 h 6858000"/>
              <a:gd name="connsiteX1751" fmla="*/ 5480584 w 6569477"/>
              <a:gd name="connsiteY1751" fmla="*/ 3894040 h 6858000"/>
              <a:gd name="connsiteX1752" fmla="*/ 5472148 w 6569477"/>
              <a:gd name="connsiteY1752" fmla="*/ 3860298 h 6858000"/>
              <a:gd name="connsiteX1753" fmla="*/ 5489019 w 6569477"/>
              <a:gd name="connsiteY1753" fmla="*/ 3860299 h 6858000"/>
              <a:gd name="connsiteX1754" fmla="*/ 5496941 w 6569477"/>
              <a:gd name="connsiteY1754" fmla="*/ 3868220 h 6858000"/>
              <a:gd name="connsiteX1755" fmla="*/ 5493896 w 6569477"/>
              <a:gd name="connsiteY1755" fmla="*/ 3915262 h 6858000"/>
              <a:gd name="connsiteX1756" fmla="*/ 5497452 w 6569477"/>
              <a:gd name="connsiteY1756" fmla="*/ 4037447 h 6858000"/>
              <a:gd name="connsiteX1757" fmla="*/ 5489016 w 6569477"/>
              <a:gd name="connsiteY1757" fmla="*/ 4045883 h 6858000"/>
              <a:gd name="connsiteX1758" fmla="*/ 5489019 w 6569477"/>
              <a:gd name="connsiteY1758" fmla="*/ 4054319 h 6858000"/>
              <a:gd name="connsiteX1759" fmla="*/ 5489386 w 6569477"/>
              <a:gd name="connsiteY1759" fmla="*/ 4063858 h 6858000"/>
              <a:gd name="connsiteX1760" fmla="*/ 5490041 w 6569477"/>
              <a:gd name="connsiteY1760" fmla="*/ 4061970 h 6858000"/>
              <a:gd name="connsiteX1761" fmla="*/ 5508475 w 6569477"/>
              <a:gd name="connsiteY1761" fmla="*/ 4040599 h 6858000"/>
              <a:gd name="connsiteX1762" fmla="*/ 5508331 w 6569477"/>
              <a:gd name="connsiteY1762" fmla="*/ 3987570 h 6858000"/>
              <a:gd name="connsiteX1763" fmla="*/ 5535669 w 6569477"/>
              <a:gd name="connsiteY1763" fmla="*/ 3900538 h 6858000"/>
              <a:gd name="connsiteX1764" fmla="*/ 5551347 w 6569477"/>
              <a:gd name="connsiteY1764" fmla="*/ 3815654 h 6858000"/>
              <a:gd name="connsiteX1765" fmla="*/ 5567239 w 6569477"/>
              <a:gd name="connsiteY1765" fmla="*/ 3810315 h 6858000"/>
              <a:gd name="connsiteX1766" fmla="*/ 5597339 w 6569477"/>
              <a:gd name="connsiteY1766" fmla="*/ 3568431 h 6858000"/>
              <a:gd name="connsiteX1767" fmla="*/ 5580406 w 6569477"/>
              <a:gd name="connsiteY1767" fmla="*/ 3581198 h 6858000"/>
              <a:gd name="connsiteX1768" fmla="*/ 5623492 w 6569477"/>
              <a:gd name="connsiteY1768" fmla="*/ 3435797 h 6858000"/>
              <a:gd name="connsiteX1769" fmla="*/ 5627870 w 6569477"/>
              <a:gd name="connsiteY1769" fmla="*/ 3485634 h 6858000"/>
              <a:gd name="connsiteX1770" fmla="*/ 5628909 w 6569477"/>
              <a:gd name="connsiteY1770" fmla="*/ 3478208 h 6858000"/>
              <a:gd name="connsiteX1771" fmla="*/ 5633142 w 6569477"/>
              <a:gd name="connsiteY1771" fmla="*/ 3475016 h 6858000"/>
              <a:gd name="connsiteX1772" fmla="*/ 5631062 w 6569477"/>
              <a:gd name="connsiteY1772" fmla="*/ 3489870 h 6858000"/>
              <a:gd name="connsiteX1773" fmla="*/ 5634255 w 6569477"/>
              <a:gd name="connsiteY1773" fmla="*/ 3494104 h 6858000"/>
              <a:gd name="connsiteX1774" fmla="*/ 5630021 w 6569477"/>
              <a:gd name="connsiteY1774" fmla="*/ 3497296 h 6858000"/>
              <a:gd name="connsiteX1775" fmla="*/ 5608173 w 6569477"/>
              <a:gd name="connsiteY1775" fmla="*/ 3653253 h 6858000"/>
              <a:gd name="connsiteX1776" fmla="*/ 5592710 w 6569477"/>
              <a:gd name="connsiteY1776" fmla="*/ 3817680 h 6858000"/>
              <a:gd name="connsiteX1777" fmla="*/ 5581051 w 6569477"/>
              <a:gd name="connsiteY1777" fmla="*/ 3819828 h 6858000"/>
              <a:gd name="connsiteX1778" fmla="*/ 5575920 w 6569477"/>
              <a:gd name="connsiteY1778" fmla="*/ 3883475 h 6858000"/>
              <a:gd name="connsiteX1779" fmla="*/ 5563598 w 6569477"/>
              <a:gd name="connsiteY1779" fmla="*/ 3934280 h 6858000"/>
              <a:gd name="connsiteX1780" fmla="*/ 5562972 w 6569477"/>
              <a:gd name="connsiteY1780" fmla="*/ 3937349 h 6858000"/>
              <a:gd name="connsiteX1781" fmla="*/ 5571794 w 6569477"/>
              <a:gd name="connsiteY1781" fmla="*/ 3923038 h 6858000"/>
              <a:gd name="connsiteX1782" fmla="*/ 5623989 w 6569477"/>
              <a:gd name="connsiteY1782" fmla="*/ 3775941 h 6858000"/>
              <a:gd name="connsiteX1783" fmla="*/ 5632426 w 6569477"/>
              <a:gd name="connsiteY1783" fmla="*/ 3767506 h 6858000"/>
              <a:gd name="connsiteX1784" fmla="*/ 5640861 w 6569477"/>
              <a:gd name="connsiteY1784" fmla="*/ 3759071 h 6858000"/>
              <a:gd name="connsiteX1785" fmla="*/ 5649298 w 6569477"/>
              <a:gd name="connsiteY1785" fmla="*/ 3767505 h 6858000"/>
              <a:gd name="connsiteX1786" fmla="*/ 5649298 w 6569477"/>
              <a:gd name="connsiteY1786" fmla="*/ 3742197 h 6858000"/>
              <a:gd name="connsiteX1787" fmla="*/ 5683041 w 6569477"/>
              <a:gd name="connsiteY1787" fmla="*/ 3581921 h 6858000"/>
              <a:gd name="connsiteX1788" fmla="*/ 5691475 w 6569477"/>
              <a:gd name="connsiteY1788" fmla="*/ 3598792 h 6858000"/>
              <a:gd name="connsiteX1789" fmla="*/ 5732996 w 6569477"/>
              <a:gd name="connsiteY1789" fmla="*/ 3493610 h 6858000"/>
              <a:gd name="connsiteX1790" fmla="*/ 5733449 w 6569477"/>
              <a:gd name="connsiteY1790" fmla="*/ 3493806 h 6858000"/>
              <a:gd name="connsiteX1791" fmla="*/ 5734014 w 6569477"/>
              <a:gd name="connsiteY1791" fmla="*/ 3473633 h 6858000"/>
              <a:gd name="connsiteX1792" fmla="*/ 5730509 w 6569477"/>
              <a:gd name="connsiteY1792" fmla="*/ 3460815 h 6858000"/>
              <a:gd name="connsiteX1793" fmla="*/ 5743964 w 6569477"/>
              <a:gd name="connsiteY1793" fmla="*/ 3328941 h 6858000"/>
              <a:gd name="connsiteX1794" fmla="*/ 5761038 w 6569477"/>
              <a:gd name="connsiteY1794" fmla="*/ 3286983 h 6858000"/>
              <a:gd name="connsiteX1795" fmla="*/ 5751435 w 6569477"/>
              <a:gd name="connsiteY1795" fmla="*/ 3234831 h 6858000"/>
              <a:gd name="connsiteX1796" fmla="*/ 5762802 w 6569477"/>
              <a:gd name="connsiteY1796" fmla="*/ 3144319 h 6858000"/>
              <a:gd name="connsiteX1797" fmla="*/ 5763082 w 6569477"/>
              <a:gd name="connsiteY1797" fmla="*/ 3058000 h 6858000"/>
              <a:gd name="connsiteX1798" fmla="*/ 5777766 w 6569477"/>
              <a:gd name="connsiteY1798" fmla="*/ 3049910 h 6858000"/>
              <a:gd name="connsiteX1799" fmla="*/ 5764220 w 6569477"/>
              <a:gd name="connsiteY1799" fmla="*/ 2806537 h 6858000"/>
              <a:gd name="connsiteX1800" fmla="*/ 5759877 w 6569477"/>
              <a:gd name="connsiteY1800" fmla="*/ 2815776 h 6858000"/>
              <a:gd name="connsiteX1801" fmla="*/ 5758962 w 6569477"/>
              <a:gd name="connsiteY1801" fmla="*/ 2839583 h 6858000"/>
              <a:gd name="connsiteX1802" fmla="*/ 5750526 w 6569477"/>
              <a:gd name="connsiteY1802" fmla="*/ 2831148 h 6858000"/>
              <a:gd name="connsiteX1803" fmla="*/ 5750526 w 6569477"/>
              <a:gd name="connsiteY1803" fmla="*/ 2822713 h 6858000"/>
              <a:gd name="connsiteX1804" fmla="*/ 5750526 w 6569477"/>
              <a:gd name="connsiteY1804" fmla="*/ 2822277 h 6858000"/>
              <a:gd name="connsiteX1805" fmla="*/ 5749837 w 6569477"/>
              <a:gd name="connsiteY1805" fmla="*/ 2822120 h 6858000"/>
              <a:gd name="connsiteX1806" fmla="*/ 5747894 w 6569477"/>
              <a:gd name="connsiteY1806" fmla="*/ 2797782 h 6858000"/>
              <a:gd name="connsiteX1807" fmla="*/ 5743144 w 6569477"/>
              <a:gd name="connsiteY1807" fmla="*/ 2798460 h 6858000"/>
              <a:gd name="connsiteX1808" fmla="*/ 5742091 w 6569477"/>
              <a:gd name="connsiteY1808" fmla="*/ 2805842 h 6858000"/>
              <a:gd name="connsiteX1809" fmla="*/ 5742091 w 6569477"/>
              <a:gd name="connsiteY1809" fmla="*/ 2814279 h 6858000"/>
              <a:gd name="connsiteX1810" fmla="*/ 5742090 w 6569477"/>
              <a:gd name="connsiteY1810" fmla="*/ 2822713 h 6858000"/>
              <a:gd name="connsiteX1811" fmla="*/ 5733655 w 6569477"/>
              <a:gd name="connsiteY1811" fmla="*/ 2848019 h 6858000"/>
              <a:gd name="connsiteX1812" fmla="*/ 5742090 w 6569477"/>
              <a:gd name="connsiteY1812" fmla="*/ 2856452 h 6858000"/>
              <a:gd name="connsiteX1813" fmla="*/ 5742091 w 6569477"/>
              <a:gd name="connsiteY1813" fmla="*/ 2848019 h 6858000"/>
              <a:gd name="connsiteX1814" fmla="*/ 5750526 w 6569477"/>
              <a:gd name="connsiteY1814" fmla="*/ 2839583 h 6858000"/>
              <a:gd name="connsiteX1815" fmla="*/ 5750526 w 6569477"/>
              <a:gd name="connsiteY1815" fmla="*/ 2864888 h 6858000"/>
              <a:gd name="connsiteX1816" fmla="*/ 5750525 w 6569477"/>
              <a:gd name="connsiteY1816" fmla="*/ 2873326 h 6858000"/>
              <a:gd name="connsiteX1817" fmla="*/ 5708345 w 6569477"/>
              <a:gd name="connsiteY1817" fmla="*/ 2940812 h 6858000"/>
              <a:gd name="connsiteX1818" fmla="*/ 5699912 w 6569477"/>
              <a:gd name="connsiteY1818" fmla="*/ 2839583 h 6858000"/>
              <a:gd name="connsiteX1819" fmla="*/ 5689894 w 6569477"/>
              <a:gd name="connsiteY1819" fmla="*/ 2840110 h 6858000"/>
              <a:gd name="connsiteX1820" fmla="*/ 5683185 w 6569477"/>
              <a:gd name="connsiteY1820" fmla="*/ 2849917 h 6858000"/>
              <a:gd name="connsiteX1821" fmla="*/ 5682885 w 6569477"/>
              <a:gd name="connsiteY1821" fmla="*/ 2853046 h 6858000"/>
              <a:gd name="connsiteX1822" fmla="*/ 5680651 w 6569477"/>
              <a:gd name="connsiteY1822" fmla="*/ 2856536 h 6858000"/>
              <a:gd name="connsiteX1823" fmla="*/ 5680060 w 6569477"/>
              <a:gd name="connsiteY1823" fmla="*/ 2855859 h 6858000"/>
              <a:gd name="connsiteX1824" fmla="*/ 5676293 w 6569477"/>
              <a:gd name="connsiteY1824" fmla="*/ 2863103 h 6858000"/>
              <a:gd name="connsiteX1825" fmla="*/ 5680760 w 6569477"/>
              <a:gd name="connsiteY1825" fmla="*/ 2886509 h 6858000"/>
              <a:gd name="connsiteX1826" fmla="*/ 5688352 w 6569477"/>
              <a:gd name="connsiteY1826" fmla="*/ 2910389 h 6858000"/>
              <a:gd name="connsiteX1827" fmla="*/ 5696772 w 6569477"/>
              <a:gd name="connsiteY1827" fmla="*/ 3000293 h 6858000"/>
              <a:gd name="connsiteX1828" fmla="*/ 5692141 w 6569477"/>
              <a:gd name="connsiteY1828" fmla="*/ 3081094 h 6858000"/>
              <a:gd name="connsiteX1829" fmla="*/ 5679091 w 6569477"/>
              <a:gd name="connsiteY1829" fmla="*/ 3071991 h 6858000"/>
              <a:gd name="connsiteX1830" fmla="*/ 5688029 w 6569477"/>
              <a:gd name="connsiteY1830" fmla="*/ 3207504 h 6858000"/>
              <a:gd name="connsiteX1831" fmla="*/ 5692217 w 6569477"/>
              <a:gd name="connsiteY1831" fmla="*/ 3359096 h 6858000"/>
              <a:gd name="connsiteX1832" fmla="*/ 5673101 w 6569477"/>
              <a:gd name="connsiteY1832" fmla="*/ 3358689 h 6858000"/>
              <a:gd name="connsiteX1833" fmla="*/ 5668351 w 6569477"/>
              <a:gd name="connsiteY1833" fmla="*/ 3374768 h 6858000"/>
              <a:gd name="connsiteX1834" fmla="*/ 5662684 w 6569477"/>
              <a:gd name="connsiteY1834" fmla="*/ 3364351 h 6858000"/>
              <a:gd name="connsiteX1835" fmla="*/ 5661368 w 6569477"/>
              <a:gd name="connsiteY1835" fmla="*/ 3356969 h 6858000"/>
              <a:gd name="connsiteX1836" fmla="*/ 5654384 w 6569477"/>
              <a:gd name="connsiteY1836" fmla="*/ 3339170 h 6858000"/>
              <a:gd name="connsiteX1837" fmla="*/ 5661768 w 6569477"/>
              <a:gd name="connsiteY1837" fmla="*/ 3337856 h 6858000"/>
              <a:gd name="connsiteX1838" fmla="*/ 5663483 w 6569477"/>
              <a:gd name="connsiteY1838" fmla="*/ 3326125 h 6858000"/>
              <a:gd name="connsiteX1839" fmla="*/ 5669150 w 6569477"/>
              <a:gd name="connsiteY1839" fmla="*/ 3336542 h 6858000"/>
              <a:gd name="connsiteX1840" fmla="*/ 5670467 w 6569477"/>
              <a:gd name="connsiteY1840" fmla="*/ 3343924 h 6858000"/>
              <a:gd name="connsiteX1841" fmla="*/ 5666398 w 6569477"/>
              <a:gd name="connsiteY1841" fmla="*/ 3257055 h 6858000"/>
              <a:gd name="connsiteX1842" fmla="*/ 5661810 w 6569477"/>
              <a:gd name="connsiteY1842" fmla="*/ 3124576 h 6858000"/>
              <a:gd name="connsiteX1843" fmla="*/ 5673025 w 6569477"/>
              <a:gd name="connsiteY1843" fmla="*/ 3080687 h 6858000"/>
              <a:gd name="connsiteX1844" fmla="*/ 5656425 w 6569477"/>
              <a:gd name="connsiteY1844" fmla="*/ 3030323 h 6858000"/>
              <a:gd name="connsiteX1845" fmla="*/ 5655388 w 6569477"/>
              <a:gd name="connsiteY1845" fmla="*/ 2939106 h 6858000"/>
              <a:gd name="connsiteX1846" fmla="*/ 5643936 w 6569477"/>
              <a:gd name="connsiteY1846" fmla="*/ 2853549 h 6858000"/>
              <a:gd name="connsiteX1847" fmla="*/ 5657385 w 6569477"/>
              <a:gd name="connsiteY1847" fmla="*/ 2843539 h 6858000"/>
              <a:gd name="connsiteX1848" fmla="*/ 5657146 w 6569477"/>
              <a:gd name="connsiteY1848" fmla="*/ 2841276 h 6858000"/>
              <a:gd name="connsiteX1849" fmla="*/ 5648243 w 6569477"/>
              <a:gd name="connsiteY1849" fmla="*/ 2809663 h 6858000"/>
              <a:gd name="connsiteX1850" fmla="*/ 5581811 w 6569477"/>
              <a:gd name="connsiteY1850" fmla="*/ 2670869 h 6858000"/>
              <a:gd name="connsiteX1851" fmla="*/ 5581812 w 6569477"/>
              <a:gd name="connsiteY1851" fmla="*/ 2662431 h 6858000"/>
              <a:gd name="connsiteX1852" fmla="*/ 5581812 w 6569477"/>
              <a:gd name="connsiteY1852" fmla="*/ 2645563 h 6858000"/>
              <a:gd name="connsiteX1853" fmla="*/ 5573376 w 6569477"/>
              <a:gd name="connsiteY1853" fmla="*/ 2637125 h 6858000"/>
              <a:gd name="connsiteX1854" fmla="*/ 5548068 w 6569477"/>
              <a:gd name="connsiteY1854" fmla="*/ 2544335 h 6858000"/>
              <a:gd name="connsiteX1855" fmla="*/ 5539634 w 6569477"/>
              <a:gd name="connsiteY1855" fmla="*/ 2510592 h 6858000"/>
              <a:gd name="connsiteX1856" fmla="*/ 5531197 w 6569477"/>
              <a:gd name="connsiteY1856" fmla="*/ 2502157 h 6858000"/>
              <a:gd name="connsiteX1857" fmla="*/ 5531198 w 6569477"/>
              <a:gd name="connsiteY1857" fmla="*/ 2493721 h 6858000"/>
              <a:gd name="connsiteX1858" fmla="*/ 5522761 w 6569477"/>
              <a:gd name="connsiteY1858" fmla="*/ 2493721 h 6858000"/>
              <a:gd name="connsiteX1859" fmla="*/ 5522762 w 6569477"/>
              <a:gd name="connsiteY1859" fmla="*/ 2485285 h 6858000"/>
              <a:gd name="connsiteX1860" fmla="*/ 5505889 w 6569477"/>
              <a:gd name="connsiteY1860" fmla="*/ 2451543 h 6858000"/>
              <a:gd name="connsiteX1861" fmla="*/ 5497455 w 6569477"/>
              <a:gd name="connsiteY1861" fmla="*/ 2476850 h 6858000"/>
              <a:gd name="connsiteX1862" fmla="*/ 5480584 w 6569477"/>
              <a:gd name="connsiteY1862" fmla="*/ 2459978 h 6858000"/>
              <a:gd name="connsiteX1863" fmla="*/ 5472147 w 6569477"/>
              <a:gd name="connsiteY1863" fmla="*/ 2384058 h 6858000"/>
              <a:gd name="connsiteX1864" fmla="*/ 5404661 w 6569477"/>
              <a:gd name="connsiteY1864" fmla="*/ 2181601 h 6858000"/>
              <a:gd name="connsiteX1865" fmla="*/ 5387791 w 6569477"/>
              <a:gd name="connsiteY1865" fmla="*/ 2130985 h 6858000"/>
              <a:gd name="connsiteX1866" fmla="*/ 5328740 w 6569477"/>
              <a:gd name="connsiteY1866" fmla="*/ 1962273 h 6858000"/>
              <a:gd name="connsiteX1867" fmla="*/ 5328741 w 6569477"/>
              <a:gd name="connsiteY1867" fmla="*/ 1936967 h 6858000"/>
              <a:gd name="connsiteX1868" fmla="*/ 5311869 w 6569477"/>
              <a:gd name="connsiteY1868" fmla="*/ 1920096 h 6858000"/>
              <a:gd name="connsiteX1869" fmla="*/ 5320307 w 6569477"/>
              <a:gd name="connsiteY1869" fmla="*/ 1911660 h 6858000"/>
              <a:gd name="connsiteX1870" fmla="*/ 5269693 w 6569477"/>
              <a:gd name="connsiteY1870" fmla="*/ 1793560 h 6858000"/>
              <a:gd name="connsiteX1871" fmla="*/ 5286562 w 6569477"/>
              <a:gd name="connsiteY1871" fmla="*/ 1793561 h 6858000"/>
              <a:gd name="connsiteX1872" fmla="*/ 5261255 w 6569477"/>
              <a:gd name="connsiteY1872" fmla="*/ 1768254 h 6858000"/>
              <a:gd name="connsiteX1873" fmla="*/ 5235948 w 6569477"/>
              <a:gd name="connsiteY1873" fmla="*/ 1709201 h 6858000"/>
              <a:gd name="connsiteX1874" fmla="*/ 5235947 w 6569477"/>
              <a:gd name="connsiteY1874" fmla="*/ 1700769 h 6858000"/>
              <a:gd name="connsiteX1875" fmla="*/ 5244383 w 6569477"/>
              <a:gd name="connsiteY1875" fmla="*/ 1700769 h 6858000"/>
              <a:gd name="connsiteX1876" fmla="*/ 5252819 w 6569477"/>
              <a:gd name="connsiteY1876" fmla="*/ 1700767 h 6858000"/>
              <a:gd name="connsiteX1877" fmla="*/ 5252819 w 6569477"/>
              <a:gd name="connsiteY1877" fmla="*/ 1692332 h 6858000"/>
              <a:gd name="connsiteX1878" fmla="*/ 5244383 w 6569477"/>
              <a:gd name="connsiteY1878" fmla="*/ 1650153 h 6858000"/>
              <a:gd name="connsiteX1879" fmla="*/ 5252818 w 6569477"/>
              <a:gd name="connsiteY1879" fmla="*/ 1650152 h 6858000"/>
              <a:gd name="connsiteX1880" fmla="*/ 5252819 w 6569477"/>
              <a:gd name="connsiteY1880" fmla="*/ 1641718 h 6858000"/>
              <a:gd name="connsiteX1881" fmla="*/ 5244385 w 6569477"/>
              <a:gd name="connsiteY1881" fmla="*/ 1633283 h 6858000"/>
              <a:gd name="connsiteX1882" fmla="*/ 5176900 w 6569477"/>
              <a:gd name="connsiteY1882" fmla="*/ 1473003 h 6858000"/>
              <a:gd name="connsiteX1883" fmla="*/ 5084104 w 6569477"/>
              <a:gd name="connsiteY1883" fmla="*/ 1312727 h 6858000"/>
              <a:gd name="connsiteX1884" fmla="*/ 5055633 w 6569477"/>
              <a:gd name="connsiteY1884" fmla="*/ 1250514 h 6858000"/>
              <a:gd name="connsiteX1885" fmla="*/ 5041658 w 6569477"/>
              <a:gd name="connsiteY1885" fmla="*/ 1226599 h 6858000"/>
              <a:gd name="connsiteX1886" fmla="*/ 5093541 w 6569477"/>
              <a:gd name="connsiteY1886" fmla="*/ 1340967 h 6858000"/>
              <a:gd name="connsiteX1887" fmla="*/ 5398999 w 6569477"/>
              <a:gd name="connsiteY1887" fmla="*/ 2412246 h 6858000"/>
              <a:gd name="connsiteX1888" fmla="*/ 5458394 w 6569477"/>
              <a:gd name="connsiteY1888" fmla="*/ 2833367 h 6858000"/>
              <a:gd name="connsiteX1889" fmla="*/ 5448705 w 6569477"/>
              <a:gd name="connsiteY1889" fmla="*/ 2871734 h 6858000"/>
              <a:gd name="connsiteX1890" fmla="*/ 5431304 w 6569477"/>
              <a:gd name="connsiteY1890" fmla="*/ 2855892 h 6858000"/>
              <a:gd name="connsiteX1891" fmla="*/ 5100400 w 6569477"/>
              <a:gd name="connsiteY1891" fmla="*/ 1533070 h 6858000"/>
              <a:gd name="connsiteX1892" fmla="*/ 4793286 w 6569477"/>
              <a:gd name="connsiteY1892" fmla="*/ 888652 h 6858000"/>
              <a:gd name="connsiteX1893" fmla="*/ 4754611 w 6569477"/>
              <a:gd name="connsiteY1893" fmla="*/ 811200 h 6858000"/>
              <a:gd name="connsiteX1894" fmla="*/ 4736788 w 6569477"/>
              <a:gd name="connsiteY1894" fmla="*/ 782554 h 6858000"/>
              <a:gd name="connsiteX1895" fmla="*/ 4722369 w 6569477"/>
              <a:gd name="connsiteY1895" fmla="*/ 785144 h 6858000"/>
              <a:gd name="connsiteX1896" fmla="*/ 4716525 w 6569477"/>
              <a:gd name="connsiteY1896" fmla="*/ 831944 h 6858000"/>
              <a:gd name="connsiteX1897" fmla="*/ 4878628 w 6569477"/>
              <a:gd name="connsiteY1897" fmla="*/ 1128191 h 6858000"/>
              <a:gd name="connsiteX1898" fmla="*/ 5018643 w 6569477"/>
              <a:gd name="connsiteY1898" fmla="*/ 1444415 h 6858000"/>
              <a:gd name="connsiteX1899" fmla="*/ 5107372 w 6569477"/>
              <a:gd name="connsiteY1899" fmla="*/ 1685936 h 6858000"/>
              <a:gd name="connsiteX1900" fmla="*/ 5109411 w 6569477"/>
              <a:gd name="connsiteY1900" fmla="*/ 1683895 h 6858000"/>
              <a:gd name="connsiteX1901" fmla="*/ 5151590 w 6569477"/>
              <a:gd name="connsiteY1901" fmla="*/ 1785122 h 6858000"/>
              <a:gd name="connsiteX1902" fmla="*/ 5143154 w 6569477"/>
              <a:gd name="connsiteY1902" fmla="*/ 1785122 h 6858000"/>
              <a:gd name="connsiteX1903" fmla="*/ 5134721 w 6569477"/>
              <a:gd name="connsiteY1903" fmla="*/ 1751382 h 6858000"/>
              <a:gd name="connsiteX1904" fmla="*/ 5122261 w 6569477"/>
              <a:gd name="connsiteY1904" fmla="*/ 1726462 h 6858000"/>
              <a:gd name="connsiteX1905" fmla="*/ 5136116 w 6569477"/>
              <a:gd name="connsiteY1905" fmla="*/ 1764180 h 6858000"/>
              <a:gd name="connsiteX1906" fmla="*/ 5157687 w 6569477"/>
              <a:gd name="connsiteY1906" fmla="*/ 1838582 h 6858000"/>
              <a:gd name="connsiteX1907" fmla="*/ 5167407 w 6569477"/>
              <a:gd name="connsiteY1907" fmla="*/ 1843119 h 6858000"/>
              <a:gd name="connsiteX1908" fmla="*/ 5176898 w 6569477"/>
              <a:gd name="connsiteY1908" fmla="*/ 1844173 h 6858000"/>
              <a:gd name="connsiteX1909" fmla="*/ 5176898 w 6569477"/>
              <a:gd name="connsiteY1909" fmla="*/ 1861046 h 6858000"/>
              <a:gd name="connsiteX1910" fmla="*/ 5168464 w 6569477"/>
              <a:gd name="connsiteY1910" fmla="*/ 1861046 h 6858000"/>
              <a:gd name="connsiteX1911" fmla="*/ 5168463 w 6569477"/>
              <a:gd name="connsiteY1911" fmla="*/ 1869480 h 6858000"/>
              <a:gd name="connsiteX1912" fmla="*/ 5168462 w 6569477"/>
              <a:gd name="connsiteY1912" fmla="*/ 1875756 h 6858000"/>
              <a:gd name="connsiteX1913" fmla="*/ 5229895 w 6569477"/>
              <a:gd name="connsiteY1913" fmla="*/ 2087656 h 6858000"/>
              <a:gd name="connsiteX1914" fmla="*/ 5242098 w 6569477"/>
              <a:gd name="connsiteY1914" fmla="*/ 2145617 h 6858000"/>
              <a:gd name="connsiteX1915" fmla="*/ 5261255 w 6569477"/>
              <a:gd name="connsiteY1915" fmla="*/ 2173166 h 6858000"/>
              <a:gd name="connsiteX1916" fmla="*/ 5278125 w 6569477"/>
              <a:gd name="connsiteY1916" fmla="*/ 2215342 h 6858000"/>
              <a:gd name="connsiteX1917" fmla="*/ 5286562 w 6569477"/>
              <a:gd name="connsiteY1917" fmla="*/ 2265959 h 6858000"/>
              <a:gd name="connsiteX1918" fmla="*/ 5303433 w 6569477"/>
              <a:gd name="connsiteY1918" fmla="*/ 2325006 h 6858000"/>
              <a:gd name="connsiteX1919" fmla="*/ 5320305 w 6569477"/>
              <a:gd name="connsiteY1919" fmla="*/ 2409365 h 6858000"/>
              <a:gd name="connsiteX1920" fmla="*/ 5337176 w 6569477"/>
              <a:gd name="connsiteY1920" fmla="*/ 2459978 h 6858000"/>
              <a:gd name="connsiteX1921" fmla="*/ 5337176 w 6569477"/>
              <a:gd name="connsiteY1921" fmla="*/ 2468415 h 6858000"/>
              <a:gd name="connsiteX1922" fmla="*/ 5354048 w 6569477"/>
              <a:gd name="connsiteY1922" fmla="*/ 2535897 h 6858000"/>
              <a:gd name="connsiteX1923" fmla="*/ 5370919 w 6569477"/>
              <a:gd name="connsiteY1923" fmla="*/ 2594947 h 6858000"/>
              <a:gd name="connsiteX1924" fmla="*/ 5379353 w 6569477"/>
              <a:gd name="connsiteY1924" fmla="*/ 2620256 h 6858000"/>
              <a:gd name="connsiteX1925" fmla="*/ 5379355 w 6569477"/>
              <a:gd name="connsiteY1925" fmla="*/ 2628692 h 6858000"/>
              <a:gd name="connsiteX1926" fmla="*/ 5370919 w 6569477"/>
              <a:gd name="connsiteY1926" fmla="*/ 2653998 h 6858000"/>
              <a:gd name="connsiteX1927" fmla="*/ 5370919 w 6569477"/>
              <a:gd name="connsiteY1927" fmla="*/ 2662431 h 6858000"/>
              <a:gd name="connsiteX1928" fmla="*/ 5379355 w 6569477"/>
              <a:gd name="connsiteY1928" fmla="*/ 2679304 h 6858000"/>
              <a:gd name="connsiteX1929" fmla="*/ 5387791 w 6569477"/>
              <a:gd name="connsiteY1929" fmla="*/ 2679306 h 6858000"/>
              <a:gd name="connsiteX1930" fmla="*/ 5387790 w 6569477"/>
              <a:gd name="connsiteY1930" fmla="*/ 2721484 h 6858000"/>
              <a:gd name="connsiteX1931" fmla="*/ 5396226 w 6569477"/>
              <a:gd name="connsiteY1931" fmla="*/ 2729919 h 6858000"/>
              <a:gd name="connsiteX1932" fmla="*/ 5396226 w 6569477"/>
              <a:gd name="connsiteY1932" fmla="*/ 2721484 h 6858000"/>
              <a:gd name="connsiteX1933" fmla="*/ 5387791 w 6569477"/>
              <a:gd name="connsiteY1933" fmla="*/ 2679306 h 6858000"/>
              <a:gd name="connsiteX1934" fmla="*/ 5396226 w 6569477"/>
              <a:gd name="connsiteY1934" fmla="*/ 2679306 h 6858000"/>
              <a:gd name="connsiteX1935" fmla="*/ 5396225 w 6569477"/>
              <a:gd name="connsiteY1935" fmla="*/ 2696176 h 6858000"/>
              <a:gd name="connsiteX1936" fmla="*/ 5396226 w 6569477"/>
              <a:gd name="connsiteY1936" fmla="*/ 2704613 h 6858000"/>
              <a:gd name="connsiteX1937" fmla="*/ 5404662 w 6569477"/>
              <a:gd name="connsiteY1937" fmla="*/ 2729919 h 6858000"/>
              <a:gd name="connsiteX1938" fmla="*/ 5404661 w 6569477"/>
              <a:gd name="connsiteY1938" fmla="*/ 2763661 h 6858000"/>
              <a:gd name="connsiteX1939" fmla="*/ 5396224 w 6569477"/>
              <a:gd name="connsiteY1939" fmla="*/ 2755225 h 6858000"/>
              <a:gd name="connsiteX1940" fmla="*/ 5396225 w 6569477"/>
              <a:gd name="connsiteY1940" fmla="*/ 2772097 h 6858000"/>
              <a:gd name="connsiteX1941" fmla="*/ 5396225 w 6569477"/>
              <a:gd name="connsiteY1941" fmla="*/ 2788969 h 6858000"/>
              <a:gd name="connsiteX1942" fmla="*/ 5404662 w 6569477"/>
              <a:gd name="connsiteY1942" fmla="*/ 2814279 h 6858000"/>
              <a:gd name="connsiteX1943" fmla="*/ 5404661 w 6569477"/>
              <a:gd name="connsiteY1943" fmla="*/ 2831146 h 6858000"/>
              <a:gd name="connsiteX1944" fmla="*/ 5413098 w 6569477"/>
              <a:gd name="connsiteY1944" fmla="*/ 2839583 h 6858000"/>
              <a:gd name="connsiteX1945" fmla="*/ 5421533 w 6569477"/>
              <a:gd name="connsiteY1945" fmla="*/ 2864890 h 6858000"/>
              <a:gd name="connsiteX1946" fmla="*/ 5421534 w 6569477"/>
              <a:gd name="connsiteY1946" fmla="*/ 2881764 h 6858000"/>
              <a:gd name="connsiteX1947" fmla="*/ 5413098 w 6569477"/>
              <a:gd name="connsiteY1947" fmla="*/ 2890197 h 6858000"/>
              <a:gd name="connsiteX1948" fmla="*/ 5421534 w 6569477"/>
              <a:gd name="connsiteY1948" fmla="*/ 2898631 h 6858000"/>
              <a:gd name="connsiteX1949" fmla="*/ 5413098 w 6569477"/>
              <a:gd name="connsiteY1949" fmla="*/ 2915506 h 6858000"/>
              <a:gd name="connsiteX1950" fmla="*/ 5421534 w 6569477"/>
              <a:gd name="connsiteY1950" fmla="*/ 2932377 h 6858000"/>
              <a:gd name="connsiteX1951" fmla="*/ 5429969 w 6569477"/>
              <a:gd name="connsiteY1951" fmla="*/ 2923940 h 6858000"/>
              <a:gd name="connsiteX1952" fmla="*/ 5429969 w 6569477"/>
              <a:gd name="connsiteY1952" fmla="*/ 2949247 h 6858000"/>
              <a:gd name="connsiteX1953" fmla="*/ 5429967 w 6569477"/>
              <a:gd name="connsiteY1953" fmla="*/ 2957684 h 6858000"/>
              <a:gd name="connsiteX1954" fmla="*/ 5438405 w 6569477"/>
              <a:gd name="connsiteY1954" fmla="*/ 2991425 h 6858000"/>
              <a:gd name="connsiteX1955" fmla="*/ 5438405 w 6569477"/>
              <a:gd name="connsiteY1955" fmla="*/ 3025167 h 6858000"/>
              <a:gd name="connsiteX1956" fmla="*/ 5438405 w 6569477"/>
              <a:gd name="connsiteY1956" fmla="*/ 3050476 h 6858000"/>
              <a:gd name="connsiteX1957" fmla="*/ 5438405 w 6569477"/>
              <a:gd name="connsiteY1957" fmla="*/ 3101088 h 6858000"/>
              <a:gd name="connsiteX1958" fmla="*/ 5429969 w 6569477"/>
              <a:gd name="connsiteY1958" fmla="*/ 3126398 h 6858000"/>
              <a:gd name="connsiteX1959" fmla="*/ 5421534 w 6569477"/>
              <a:gd name="connsiteY1959" fmla="*/ 3117961 h 6858000"/>
              <a:gd name="connsiteX1960" fmla="*/ 5413096 w 6569477"/>
              <a:gd name="connsiteY1960" fmla="*/ 3109525 h 6858000"/>
              <a:gd name="connsiteX1961" fmla="*/ 5413098 w 6569477"/>
              <a:gd name="connsiteY1961" fmla="*/ 3117961 h 6858000"/>
              <a:gd name="connsiteX1962" fmla="*/ 5413098 w 6569477"/>
              <a:gd name="connsiteY1962" fmla="*/ 3126395 h 6858000"/>
              <a:gd name="connsiteX1963" fmla="*/ 5421533 w 6569477"/>
              <a:gd name="connsiteY1963" fmla="*/ 3134833 h 6858000"/>
              <a:gd name="connsiteX1964" fmla="*/ 5429969 w 6569477"/>
              <a:gd name="connsiteY1964" fmla="*/ 3143265 h 6858000"/>
              <a:gd name="connsiteX1965" fmla="*/ 5438404 w 6569477"/>
              <a:gd name="connsiteY1965" fmla="*/ 3143266 h 6858000"/>
              <a:gd name="connsiteX1966" fmla="*/ 5446840 w 6569477"/>
              <a:gd name="connsiteY1966" fmla="*/ 3101088 h 6858000"/>
              <a:gd name="connsiteX1967" fmla="*/ 5446838 w 6569477"/>
              <a:gd name="connsiteY1967" fmla="*/ 3092654 h 6858000"/>
              <a:gd name="connsiteX1968" fmla="*/ 5446840 w 6569477"/>
              <a:gd name="connsiteY1968" fmla="*/ 3058912 h 6858000"/>
              <a:gd name="connsiteX1969" fmla="*/ 5446841 w 6569477"/>
              <a:gd name="connsiteY1969" fmla="*/ 3042041 h 6858000"/>
              <a:gd name="connsiteX1970" fmla="*/ 5455276 w 6569477"/>
              <a:gd name="connsiteY1970" fmla="*/ 3084216 h 6858000"/>
              <a:gd name="connsiteX1971" fmla="*/ 5463712 w 6569477"/>
              <a:gd name="connsiteY1971" fmla="*/ 3134833 h 6858000"/>
              <a:gd name="connsiteX1972" fmla="*/ 5455276 w 6569477"/>
              <a:gd name="connsiteY1972" fmla="*/ 3151703 h 6858000"/>
              <a:gd name="connsiteX1973" fmla="*/ 5455276 w 6569477"/>
              <a:gd name="connsiteY1973" fmla="*/ 3168573 h 6858000"/>
              <a:gd name="connsiteX1974" fmla="*/ 5455273 w 6569477"/>
              <a:gd name="connsiteY1974" fmla="*/ 3210751 h 6858000"/>
              <a:gd name="connsiteX1975" fmla="*/ 5446841 w 6569477"/>
              <a:gd name="connsiteY1975" fmla="*/ 3202314 h 6858000"/>
              <a:gd name="connsiteX1976" fmla="*/ 5438405 w 6569477"/>
              <a:gd name="connsiteY1976" fmla="*/ 3202316 h 6858000"/>
              <a:gd name="connsiteX1977" fmla="*/ 5438405 w 6569477"/>
              <a:gd name="connsiteY1977" fmla="*/ 3210751 h 6858000"/>
              <a:gd name="connsiteX1978" fmla="*/ 5438405 w 6569477"/>
              <a:gd name="connsiteY1978" fmla="*/ 3219184 h 6858000"/>
              <a:gd name="connsiteX1979" fmla="*/ 5446841 w 6569477"/>
              <a:gd name="connsiteY1979" fmla="*/ 3227621 h 6858000"/>
              <a:gd name="connsiteX1980" fmla="*/ 5446840 w 6569477"/>
              <a:gd name="connsiteY1980" fmla="*/ 3236060 h 6858000"/>
              <a:gd name="connsiteX1981" fmla="*/ 5446841 w 6569477"/>
              <a:gd name="connsiteY1981" fmla="*/ 3244494 h 6858000"/>
              <a:gd name="connsiteX1982" fmla="*/ 5455276 w 6569477"/>
              <a:gd name="connsiteY1982" fmla="*/ 3278235 h 6858000"/>
              <a:gd name="connsiteX1983" fmla="*/ 5455276 w 6569477"/>
              <a:gd name="connsiteY1983" fmla="*/ 3320416 h 6858000"/>
              <a:gd name="connsiteX1984" fmla="*/ 5446841 w 6569477"/>
              <a:gd name="connsiteY1984" fmla="*/ 3328851 h 6858000"/>
              <a:gd name="connsiteX1985" fmla="*/ 5438403 w 6569477"/>
              <a:gd name="connsiteY1985" fmla="*/ 3320416 h 6858000"/>
              <a:gd name="connsiteX1986" fmla="*/ 5429968 w 6569477"/>
              <a:gd name="connsiteY1986" fmla="*/ 3219187 h 6858000"/>
              <a:gd name="connsiteX1987" fmla="*/ 5429969 w 6569477"/>
              <a:gd name="connsiteY1987" fmla="*/ 3210749 h 6858000"/>
              <a:gd name="connsiteX1988" fmla="*/ 5421534 w 6569477"/>
              <a:gd name="connsiteY1988" fmla="*/ 3219187 h 6858000"/>
              <a:gd name="connsiteX1989" fmla="*/ 5429969 w 6569477"/>
              <a:gd name="connsiteY1989" fmla="*/ 3320416 h 6858000"/>
              <a:gd name="connsiteX1990" fmla="*/ 5404661 w 6569477"/>
              <a:gd name="connsiteY1990" fmla="*/ 3337285 h 6858000"/>
              <a:gd name="connsiteX1991" fmla="*/ 5387791 w 6569477"/>
              <a:gd name="connsiteY1991" fmla="*/ 3430080 h 6858000"/>
              <a:gd name="connsiteX1992" fmla="*/ 5320304 w 6569477"/>
              <a:gd name="connsiteY1992" fmla="*/ 3767504 h 6858000"/>
              <a:gd name="connsiteX1993" fmla="*/ 5320305 w 6569477"/>
              <a:gd name="connsiteY1993" fmla="*/ 3775942 h 6858000"/>
              <a:gd name="connsiteX1994" fmla="*/ 5320305 w 6569477"/>
              <a:gd name="connsiteY1994" fmla="*/ 3784378 h 6858000"/>
              <a:gd name="connsiteX1995" fmla="*/ 5328741 w 6569477"/>
              <a:gd name="connsiteY1995" fmla="*/ 3775940 h 6858000"/>
              <a:gd name="connsiteX1996" fmla="*/ 5396226 w 6569477"/>
              <a:gd name="connsiteY1996" fmla="*/ 3446949 h 6858000"/>
              <a:gd name="connsiteX1997" fmla="*/ 5396226 w 6569477"/>
              <a:gd name="connsiteY1997" fmla="*/ 3455387 h 6858000"/>
              <a:gd name="connsiteX1998" fmla="*/ 5413098 w 6569477"/>
              <a:gd name="connsiteY1998" fmla="*/ 3438513 h 6858000"/>
              <a:gd name="connsiteX1999" fmla="*/ 5413098 w 6569477"/>
              <a:gd name="connsiteY1999" fmla="*/ 3463820 h 6858000"/>
              <a:gd name="connsiteX2000" fmla="*/ 5404662 w 6569477"/>
              <a:gd name="connsiteY2000" fmla="*/ 3463821 h 6858000"/>
              <a:gd name="connsiteX2001" fmla="*/ 5404662 w 6569477"/>
              <a:gd name="connsiteY2001" fmla="*/ 3472258 h 6858000"/>
              <a:gd name="connsiteX2002" fmla="*/ 5404661 w 6569477"/>
              <a:gd name="connsiteY2002" fmla="*/ 3480692 h 6858000"/>
              <a:gd name="connsiteX2003" fmla="*/ 5413098 w 6569477"/>
              <a:gd name="connsiteY2003" fmla="*/ 3480691 h 6858000"/>
              <a:gd name="connsiteX2004" fmla="*/ 5404662 w 6569477"/>
              <a:gd name="connsiteY2004" fmla="*/ 3522869 h 6858000"/>
              <a:gd name="connsiteX2005" fmla="*/ 5404662 w 6569477"/>
              <a:gd name="connsiteY2005" fmla="*/ 3539744 h 6858000"/>
              <a:gd name="connsiteX2006" fmla="*/ 5404662 w 6569477"/>
              <a:gd name="connsiteY2006" fmla="*/ 3565051 h 6858000"/>
              <a:gd name="connsiteX2007" fmla="*/ 5404662 w 6569477"/>
              <a:gd name="connsiteY2007" fmla="*/ 3573483 h 6858000"/>
              <a:gd name="connsiteX2008" fmla="*/ 5396226 w 6569477"/>
              <a:gd name="connsiteY2008" fmla="*/ 3581921 h 6858000"/>
              <a:gd name="connsiteX2009" fmla="*/ 5396226 w 6569477"/>
              <a:gd name="connsiteY2009" fmla="*/ 3598792 h 6858000"/>
              <a:gd name="connsiteX2010" fmla="*/ 5404662 w 6569477"/>
              <a:gd name="connsiteY2010" fmla="*/ 3607228 h 6858000"/>
              <a:gd name="connsiteX2011" fmla="*/ 5404662 w 6569477"/>
              <a:gd name="connsiteY2011" fmla="*/ 3809683 h 6858000"/>
              <a:gd name="connsiteX2012" fmla="*/ 5387791 w 6569477"/>
              <a:gd name="connsiteY2012" fmla="*/ 3902475 h 6858000"/>
              <a:gd name="connsiteX2013" fmla="*/ 5396226 w 6569477"/>
              <a:gd name="connsiteY2013" fmla="*/ 3894042 h 6858000"/>
              <a:gd name="connsiteX2014" fmla="*/ 5379355 w 6569477"/>
              <a:gd name="connsiteY2014" fmla="*/ 4062754 h 6858000"/>
              <a:gd name="connsiteX2015" fmla="*/ 5387791 w 6569477"/>
              <a:gd name="connsiteY2015" fmla="*/ 4071190 h 6858000"/>
              <a:gd name="connsiteX2016" fmla="*/ 5379355 w 6569477"/>
              <a:gd name="connsiteY2016" fmla="*/ 4113369 h 6858000"/>
              <a:gd name="connsiteX2017" fmla="*/ 5370919 w 6569477"/>
              <a:gd name="connsiteY2017" fmla="*/ 4121804 h 6858000"/>
              <a:gd name="connsiteX2018" fmla="*/ 5379355 w 6569477"/>
              <a:gd name="connsiteY2018" fmla="*/ 4138676 h 6858000"/>
              <a:gd name="connsiteX2019" fmla="*/ 5370918 w 6569477"/>
              <a:gd name="connsiteY2019" fmla="*/ 4189288 h 6858000"/>
              <a:gd name="connsiteX2020" fmla="*/ 5370916 w 6569477"/>
              <a:gd name="connsiteY2020" fmla="*/ 4197726 h 6858000"/>
              <a:gd name="connsiteX2021" fmla="*/ 5362483 w 6569477"/>
              <a:gd name="connsiteY2021" fmla="*/ 4223033 h 6858000"/>
              <a:gd name="connsiteX2022" fmla="*/ 5362484 w 6569477"/>
              <a:gd name="connsiteY2022" fmla="*/ 4231465 h 6858000"/>
              <a:gd name="connsiteX2023" fmla="*/ 5362484 w 6569477"/>
              <a:gd name="connsiteY2023" fmla="*/ 4239904 h 6858000"/>
              <a:gd name="connsiteX2024" fmla="*/ 5328741 w 6569477"/>
              <a:gd name="connsiteY2024" fmla="*/ 4383310 h 6858000"/>
              <a:gd name="connsiteX2025" fmla="*/ 5328741 w 6569477"/>
              <a:gd name="connsiteY2025" fmla="*/ 4408617 h 6858000"/>
              <a:gd name="connsiteX2026" fmla="*/ 5328743 w 6569477"/>
              <a:gd name="connsiteY2026" fmla="*/ 4417053 h 6858000"/>
              <a:gd name="connsiteX2027" fmla="*/ 5328743 w 6569477"/>
              <a:gd name="connsiteY2027" fmla="*/ 4450795 h 6858000"/>
              <a:gd name="connsiteX2028" fmla="*/ 5294997 w 6569477"/>
              <a:gd name="connsiteY2028" fmla="*/ 4543588 h 6858000"/>
              <a:gd name="connsiteX2029" fmla="*/ 5185332 w 6569477"/>
              <a:gd name="connsiteY2029" fmla="*/ 4897886 h 6858000"/>
              <a:gd name="connsiteX2030" fmla="*/ 5185333 w 6569477"/>
              <a:gd name="connsiteY2030" fmla="*/ 4906322 h 6858000"/>
              <a:gd name="connsiteX2031" fmla="*/ 5176898 w 6569477"/>
              <a:gd name="connsiteY2031" fmla="*/ 4914756 h 6858000"/>
              <a:gd name="connsiteX2032" fmla="*/ 5113630 w 6569477"/>
              <a:gd name="connsiteY2032" fmla="*/ 5026528 h 6858000"/>
              <a:gd name="connsiteX2033" fmla="*/ 5057164 w 6569477"/>
              <a:gd name="connsiteY2033" fmla="*/ 5137575 h 6858000"/>
              <a:gd name="connsiteX2034" fmla="*/ 5058139 w 6569477"/>
              <a:gd name="connsiteY2034" fmla="*/ 5135139 h 6858000"/>
              <a:gd name="connsiteX2035" fmla="*/ 5067233 w 6569477"/>
              <a:gd name="connsiteY2035" fmla="*/ 5108777 h 6858000"/>
              <a:gd name="connsiteX2036" fmla="*/ 5075669 w 6569477"/>
              <a:gd name="connsiteY2036" fmla="*/ 5091906 h 6858000"/>
              <a:gd name="connsiteX2037" fmla="*/ 5100977 w 6569477"/>
              <a:gd name="connsiteY2037" fmla="*/ 5032856 h 6858000"/>
              <a:gd name="connsiteX2038" fmla="*/ 5143155 w 6569477"/>
              <a:gd name="connsiteY2038" fmla="*/ 4931629 h 6858000"/>
              <a:gd name="connsiteX2039" fmla="*/ 5151590 w 6569477"/>
              <a:gd name="connsiteY2039" fmla="*/ 4914756 h 6858000"/>
              <a:gd name="connsiteX2040" fmla="*/ 5160025 w 6569477"/>
              <a:gd name="connsiteY2040" fmla="*/ 4897886 h 6858000"/>
              <a:gd name="connsiteX2041" fmla="*/ 5151590 w 6569477"/>
              <a:gd name="connsiteY2041" fmla="*/ 4889450 h 6858000"/>
              <a:gd name="connsiteX2042" fmla="*/ 5126283 w 6569477"/>
              <a:gd name="connsiteY2042" fmla="*/ 4923193 h 6858000"/>
              <a:gd name="connsiteX2043" fmla="*/ 5126282 w 6569477"/>
              <a:gd name="connsiteY2043" fmla="*/ 4931629 h 6858000"/>
              <a:gd name="connsiteX2044" fmla="*/ 5058797 w 6569477"/>
              <a:gd name="connsiteY2044" fmla="*/ 5083468 h 6858000"/>
              <a:gd name="connsiteX2045" fmla="*/ 5058797 w 6569477"/>
              <a:gd name="connsiteY2045" fmla="*/ 5091906 h 6858000"/>
              <a:gd name="connsiteX2046" fmla="*/ 5025055 w 6569477"/>
              <a:gd name="connsiteY2046" fmla="*/ 5134082 h 6858000"/>
              <a:gd name="connsiteX2047" fmla="*/ 4999746 w 6569477"/>
              <a:gd name="connsiteY2047" fmla="*/ 5184698 h 6858000"/>
              <a:gd name="connsiteX2048" fmla="*/ 4954406 w 6569477"/>
              <a:gd name="connsiteY2048" fmla="*/ 5285927 h 6858000"/>
              <a:gd name="connsiteX2049" fmla="*/ 4900498 w 6569477"/>
              <a:gd name="connsiteY2049" fmla="*/ 5370762 h 6858000"/>
              <a:gd name="connsiteX2050" fmla="*/ 4898519 w 6569477"/>
              <a:gd name="connsiteY2050" fmla="*/ 5361848 h 6858000"/>
              <a:gd name="connsiteX2051" fmla="*/ 4662316 w 6569477"/>
              <a:gd name="connsiteY2051" fmla="*/ 5749889 h 6858000"/>
              <a:gd name="connsiteX2052" fmla="*/ 4653884 w 6569477"/>
              <a:gd name="connsiteY2052" fmla="*/ 5749889 h 6858000"/>
              <a:gd name="connsiteX2053" fmla="*/ 4653883 w 6569477"/>
              <a:gd name="connsiteY2053" fmla="*/ 5758325 h 6858000"/>
              <a:gd name="connsiteX2054" fmla="*/ 4653883 w 6569477"/>
              <a:gd name="connsiteY2054" fmla="*/ 5766759 h 6858000"/>
              <a:gd name="connsiteX2055" fmla="*/ 4620140 w 6569477"/>
              <a:gd name="connsiteY2055" fmla="*/ 5792066 h 6858000"/>
              <a:gd name="connsiteX2056" fmla="*/ 4552653 w 6569477"/>
              <a:gd name="connsiteY2056" fmla="*/ 5910164 h 6858000"/>
              <a:gd name="connsiteX2057" fmla="*/ 4552654 w 6569477"/>
              <a:gd name="connsiteY2057" fmla="*/ 5884859 h 6858000"/>
              <a:gd name="connsiteX2058" fmla="*/ 4527347 w 6569477"/>
              <a:gd name="connsiteY2058" fmla="*/ 5943909 h 6858000"/>
              <a:gd name="connsiteX2059" fmla="*/ 4518911 w 6569477"/>
              <a:gd name="connsiteY2059" fmla="*/ 5935473 h 6858000"/>
              <a:gd name="connsiteX2060" fmla="*/ 4417681 w 6569477"/>
              <a:gd name="connsiteY2060" fmla="*/ 6078880 h 6858000"/>
              <a:gd name="connsiteX2061" fmla="*/ 4409247 w 6569477"/>
              <a:gd name="connsiteY2061" fmla="*/ 6078880 h 6858000"/>
              <a:gd name="connsiteX2062" fmla="*/ 4316454 w 6569477"/>
              <a:gd name="connsiteY2062" fmla="*/ 6180105 h 6858000"/>
              <a:gd name="connsiteX2063" fmla="*/ 4206789 w 6569477"/>
              <a:gd name="connsiteY2063" fmla="*/ 6306641 h 6858000"/>
              <a:gd name="connsiteX2064" fmla="*/ 4142466 w 6569477"/>
              <a:gd name="connsiteY2064" fmla="*/ 6360420 h 6858000"/>
              <a:gd name="connsiteX2065" fmla="*/ 4080254 w 6569477"/>
              <a:gd name="connsiteY2065" fmla="*/ 6424489 h 6858000"/>
              <a:gd name="connsiteX2066" fmla="*/ 4080254 w 6569477"/>
              <a:gd name="connsiteY2066" fmla="*/ 6416307 h 6858000"/>
              <a:gd name="connsiteX2067" fmla="*/ 4071818 w 6569477"/>
              <a:gd name="connsiteY2067" fmla="*/ 6424743 h 6858000"/>
              <a:gd name="connsiteX2068" fmla="*/ 4063381 w 6569477"/>
              <a:gd name="connsiteY2068" fmla="*/ 6441614 h 6858000"/>
              <a:gd name="connsiteX2069" fmla="*/ 4063381 w 6569477"/>
              <a:gd name="connsiteY2069" fmla="*/ 6433176 h 6858000"/>
              <a:gd name="connsiteX2070" fmla="*/ 4012767 w 6569477"/>
              <a:gd name="connsiteY2070" fmla="*/ 6483791 h 6858000"/>
              <a:gd name="connsiteX2071" fmla="*/ 4012768 w 6569477"/>
              <a:gd name="connsiteY2071" fmla="*/ 6492227 h 6858000"/>
              <a:gd name="connsiteX2072" fmla="*/ 4004330 w 6569477"/>
              <a:gd name="connsiteY2072" fmla="*/ 6509098 h 6858000"/>
              <a:gd name="connsiteX2073" fmla="*/ 4004330 w 6569477"/>
              <a:gd name="connsiteY2073" fmla="*/ 6492227 h 6858000"/>
              <a:gd name="connsiteX2074" fmla="*/ 3979024 w 6569477"/>
              <a:gd name="connsiteY2074" fmla="*/ 6517534 h 6858000"/>
              <a:gd name="connsiteX2075" fmla="*/ 3979025 w 6569477"/>
              <a:gd name="connsiteY2075" fmla="*/ 6509096 h 6858000"/>
              <a:gd name="connsiteX2076" fmla="*/ 3979024 w 6569477"/>
              <a:gd name="connsiteY2076" fmla="*/ 6500664 h 6858000"/>
              <a:gd name="connsiteX2077" fmla="*/ 3970588 w 6569477"/>
              <a:gd name="connsiteY2077" fmla="*/ 6500664 h 6858000"/>
              <a:gd name="connsiteX2078" fmla="*/ 3970588 w 6569477"/>
              <a:gd name="connsiteY2078" fmla="*/ 6517534 h 6858000"/>
              <a:gd name="connsiteX2079" fmla="*/ 3970590 w 6569477"/>
              <a:gd name="connsiteY2079" fmla="*/ 6525971 h 6858000"/>
              <a:gd name="connsiteX2080" fmla="*/ 3962153 w 6569477"/>
              <a:gd name="connsiteY2080" fmla="*/ 6534407 h 6858000"/>
              <a:gd name="connsiteX2081" fmla="*/ 3953718 w 6569477"/>
              <a:gd name="connsiteY2081" fmla="*/ 6534407 h 6858000"/>
              <a:gd name="connsiteX2082" fmla="*/ 3945280 w 6569477"/>
              <a:gd name="connsiteY2082" fmla="*/ 6534407 h 6858000"/>
              <a:gd name="connsiteX2083" fmla="*/ 3945281 w 6569477"/>
              <a:gd name="connsiteY2083" fmla="*/ 6542841 h 6858000"/>
              <a:gd name="connsiteX2084" fmla="*/ 3945280 w 6569477"/>
              <a:gd name="connsiteY2084" fmla="*/ 6551277 h 6858000"/>
              <a:gd name="connsiteX2085" fmla="*/ 3919974 w 6569477"/>
              <a:gd name="connsiteY2085" fmla="*/ 6568148 h 6858000"/>
              <a:gd name="connsiteX2086" fmla="*/ 3919976 w 6569477"/>
              <a:gd name="connsiteY2086" fmla="*/ 6559714 h 6858000"/>
              <a:gd name="connsiteX2087" fmla="*/ 3911538 w 6569477"/>
              <a:gd name="connsiteY2087" fmla="*/ 6568148 h 6858000"/>
              <a:gd name="connsiteX2088" fmla="*/ 3903102 w 6569477"/>
              <a:gd name="connsiteY2088" fmla="*/ 6576584 h 6858000"/>
              <a:gd name="connsiteX2089" fmla="*/ 3894667 w 6569477"/>
              <a:gd name="connsiteY2089" fmla="*/ 6593455 h 6858000"/>
              <a:gd name="connsiteX2090" fmla="*/ 3894667 w 6569477"/>
              <a:gd name="connsiteY2090" fmla="*/ 6585021 h 6858000"/>
              <a:gd name="connsiteX2091" fmla="*/ 3860924 w 6569477"/>
              <a:gd name="connsiteY2091" fmla="*/ 6601891 h 6858000"/>
              <a:gd name="connsiteX2092" fmla="*/ 3860924 w 6569477"/>
              <a:gd name="connsiteY2092" fmla="*/ 6585021 h 6858000"/>
              <a:gd name="connsiteX2093" fmla="*/ 3827181 w 6569477"/>
              <a:gd name="connsiteY2093" fmla="*/ 6610327 h 6858000"/>
              <a:gd name="connsiteX2094" fmla="*/ 3827182 w 6569477"/>
              <a:gd name="connsiteY2094" fmla="*/ 6601891 h 6858000"/>
              <a:gd name="connsiteX2095" fmla="*/ 3835618 w 6569477"/>
              <a:gd name="connsiteY2095" fmla="*/ 6593455 h 6858000"/>
              <a:gd name="connsiteX2096" fmla="*/ 3835617 w 6569477"/>
              <a:gd name="connsiteY2096" fmla="*/ 6585021 h 6858000"/>
              <a:gd name="connsiteX2097" fmla="*/ 3827181 w 6569477"/>
              <a:gd name="connsiteY2097" fmla="*/ 6593455 h 6858000"/>
              <a:gd name="connsiteX2098" fmla="*/ 3818745 w 6569477"/>
              <a:gd name="connsiteY2098" fmla="*/ 6601891 h 6858000"/>
              <a:gd name="connsiteX2099" fmla="*/ 3810309 w 6569477"/>
              <a:gd name="connsiteY2099" fmla="*/ 6618762 h 6858000"/>
              <a:gd name="connsiteX2100" fmla="*/ 3827181 w 6569477"/>
              <a:gd name="connsiteY2100" fmla="*/ 6618762 h 6858000"/>
              <a:gd name="connsiteX2101" fmla="*/ 3818745 w 6569477"/>
              <a:gd name="connsiteY2101" fmla="*/ 6627198 h 6858000"/>
              <a:gd name="connsiteX2102" fmla="*/ 3776566 w 6569477"/>
              <a:gd name="connsiteY2102" fmla="*/ 6677812 h 6858000"/>
              <a:gd name="connsiteX2103" fmla="*/ 3810308 w 6569477"/>
              <a:gd name="connsiteY2103" fmla="*/ 6669377 h 6858000"/>
              <a:gd name="connsiteX2104" fmla="*/ 3776566 w 6569477"/>
              <a:gd name="connsiteY2104" fmla="*/ 6694684 h 6858000"/>
              <a:gd name="connsiteX2105" fmla="*/ 3751259 w 6569477"/>
              <a:gd name="connsiteY2105" fmla="*/ 6719991 h 6858000"/>
              <a:gd name="connsiteX2106" fmla="*/ 3734388 w 6569477"/>
              <a:gd name="connsiteY2106" fmla="*/ 6728426 h 6858000"/>
              <a:gd name="connsiteX2107" fmla="*/ 3734390 w 6569477"/>
              <a:gd name="connsiteY2107" fmla="*/ 6711555 h 6858000"/>
              <a:gd name="connsiteX2108" fmla="*/ 3700645 w 6569477"/>
              <a:gd name="connsiteY2108" fmla="*/ 6745297 h 6858000"/>
              <a:gd name="connsiteX2109" fmla="*/ 3692211 w 6569477"/>
              <a:gd name="connsiteY2109" fmla="*/ 6736862 h 6858000"/>
              <a:gd name="connsiteX2110" fmla="*/ 3700645 w 6569477"/>
              <a:gd name="connsiteY2110" fmla="*/ 6728426 h 6858000"/>
              <a:gd name="connsiteX2111" fmla="*/ 3700645 w 6569477"/>
              <a:gd name="connsiteY2111" fmla="*/ 6719990 h 6858000"/>
              <a:gd name="connsiteX2112" fmla="*/ 3692209 w 6569477"/>
              <a:gd name="connsiteY2112" fmla="*/ 6719991 h 6858000"/>
              <a:gd name="connsiteX2113" fmla="*/ 3683775 w 6569477"/>
              <a:gd name="connsiteY2113" fmla="*/ 6728426 h 6858000"/>
              <a:gd name="connsiteX2114" fmla="*/ 3683775 w 6569477"/>
              <a:gd name="connsiteY2114" fmla="*/ 6736862 h 6858000"/>
              <a:gd name="connsiteX2115" fmla="*/ 3675338 w 6569477"/>
              <a:gd name="connsiteY2115" fmla="*/ 6745298 h 6858000"/>
              <a:gd name="connsiteX2116" fmla="*/ 3666902 w 6569477"/>
              <a:gd name="connsiteY2116" fmla="*/ 6753735 h 6858000"/>
              <a:gd name="connsiteX2117" fmla="*/ 3658466 w 6569477"/>
              <a:gd name="connsiteY2117" fmla="*/ 6753734 h 6858000"/>
              <a:gd name="connsiteX2118" fmla="*/ 3658466 w 6569477"/>
              <a:gd name="connsiteY2118" fmla="*/ 6762169 h 6858000"/>
              <a:gd name="connsiteX2119" fmla="*/ 3650032 w 6569477"/>
              <a:gd name="connsiteY2119" fmla="*/ 6762169 h 6858000"/>
              <a:gd name="connsiteX2120" fmla="*/ 3650030 w 6569477"/>
              <a:gd name="connsiteY2120" fmla="*/ 6753734 h 6858000"/>
              <a:gd name="connsiteX2121" fmla="*/ 3658466 w 6569477"/>
              <a:gd name="connsiteY2121" fmla="*/ 6736862 h 6858000"/>
              <a:gd name="connsiteX2122" fmla="*/ 3675338 w 6569477"/>
              <a:gd name="connsiteY2122" fmla="*/ 6719991 h 6858000"/>
              <a:gd name="connsiteX2123" fmla="*/ 3666902 w 6569477"/>
              <a:gd name="connsiteY2123" fmla="*/ 6719989 h 6858000"/>
              <a:gd name="connsiteX2124" fmla="*/ 3658466 w 6569477"/>
              <a:gd name="connsiteY2124" fmla="*/ 6728426 h 6858000"/>
              <a:gd name="connsiteX2125" fmla="*/ 3633159 w 6569477"/>
              <a:gd name="connsiteY2125" fmla="*/ 6753734 h 6858000"/>
              <a:gd name="connsiteX2126" fmla="*/ 3633159 w 6569477"/>
              <a:gd name="connsiteY2126" fmla="*/ 6762169 h 6858000"/>
              <a:gd name="connsiteX2127" fmla="*/ 3616289 w 6569477"/>
              <a:gd name="connsiteY2127" fmla="*/ 6787476 h 6858000"/>
              <a:gd name="connsiteX2128" fmla="*/ 3561456 w 6569477"/>
              <a:gd name="connsiteY2128" fmla="*/ 6826490 h 6858000"/>
              <a:gd name="connsiteX2129" fmla="*/ 3523349 w 6569477"/>
              <a:gd name="connsiteY2129" fmla="*/ 6858000 h 6858000"/>
              <a:gd name="connsiteX2130" fmla="*/ 0 w 6569477"/>
              <a:gd name="connsiteY213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</a:cxnLst>
            <a:rect l="l" t="t" r="r" b="b"/>
            <a:pathLst>
              <a:path w="6569477" h="6858000">
                <a:moveTo>
                  <a:pt x="4117221" y="6784486"/>
                </a:moveTo>
                <a:cubicBezTo>
                  <a:pt x="4097055" y="6807977"/>
                  <a:pt x="4081509" y="6827275"/>
                  <a:pt x="4065123" y="6846362"/>
                </a:cubicBezTo>
                <a:lnTo>
                  <a:pt x="4054153" y="6858000"/>
                </a:lnTo>
                <a:lnTo>
                  <a:pt x="4025354" y="6858000"/>
                </a:lnTo>
                <a:lnTo>
                  <a:pt x="4042817" y="6837081"/>
                </a:lnTo>
                <a:cubicBezTo>
                  <a:pt x="4069049" y="6805855"/>
                  <a:pt x="4098350" y="6774394"/>
                  <a:pt x="4117221" y="6784486"/>
                </a:cubicBezTo>
                <a:close/>
                <a:moveTo>
                  <a:pt x="4098863" y="6687079"/>
                </a:moveTo>
                <a:cubicBezTo>
                  <a:pt x="4088750" y="6727370"/>
                  <a:pt x="4048418" y="6774353"/>
                  <a:pt x="4016483" y="6816306"/>
                </a:cubicBezTo>
                <a:cubicBezTo>
                  <a:pt x="4000945" y="6828467"/>
                  <a:pt x="3984565" y="6842201"/>
                  <a:pt x="3967818" y="6856958"/>
                </a:cubicBezTo>
                <a:lnTo>
                  <a:pt x="3966685" y="6858000"/>
                </a:lnTo>
                <a:lnTo>
                  <a:pt x="3929841" y="6858000"/>
                </a:lnTo>
                <a:lnTo>
                  <a:pt x="4004165" y="6784103"/>
                </a:lnTo>
                <a:cubicBezTo>
                  <a:pt x="4033963" y="6753771"/>
                  <a:pt x="4065258" y="6721474"/>
                  <a:pt x="4098863" y="6687079"/>
                </a:cubicBezTo>
                <a:close/>
                <a:moveTo>
                  <a:pt x="5739924" y="6488019"/>
                </a:moveTo>
                <a:cubicBezTo>
                  <a:pt x="5746811" y="6488017"/>
                  <a:pt x="5746811" y="6488017"/>
                  <a:pt x="5746811" y="6494900"/>
                </a:cubicBezTo>
                <a:cubicBezTo>
                  <a:pt x="5746701" y="6495341"/>
                  <a:pt x="5746590" y="6495782"/>
                  <a:pt x="5746479" y="6496223"/>
                </a:cubicBezTo>
                <a:lnTo>
                  <a:pt x="5739923" y="6501783"/>
                </a:lnTo>
                <a:lnTo>
                  <a:pt x="5739923" y="6494900"/>
                </a:lnTo>
                <a:close/>
                <a:moveTo>
                  <a:pt x="4189806" y="6433624"/>
                </a:moveTo>
                <a:lnTo>
                  <a:pt x="4188863" y="6437396"/>
                </a:lnTo>
                <a:cubicBezTo>
                  <a:pt x="4187809" y="6439505"/>
                  <a:pt x="4185699" y="6441614"/>
                  <a:pt x="4181480" y="6441614"/>
                </a:cubicBezTo>
                <a:close/>
                <a:moveTo>
                  <a:pt x="4190270" y="6433178"/>
                </a:moveTo>
                <a:lnTo>
                  <a:pt x="4189806" y="6433624"/>
                </a:lnTo>
                <a:lnTo>
                  <a:pt x="4189918" y="6433179"/>
                </a:lnTo>
                <a:close/>
                <a:moveTo>
                  <a:pt x="4080254" y="6424489"/>
                </a:moveTo>
                <a:lnTo>
                  <a:pt x="4080253" y="6424742"/>
                </a:lnTo>
                <a:lnTo>
                  <a:pt x="4071818" y="6433178"/>
                </a:lnTo>
                <a:close/>
                <a:moveTo>
                  <a:pt x="4239510" y="6367480"/>
                </a:moveTo>
                <a:lnTo>
                  <a:pt x="4236315" y="6373075"/>
                </a:lnTo>
                <a:lnTo>
                  <a:pt x="4232912" y="6373925"/>
                </a:lnTo>
                <a:lnTo>
                  <a:pt x="4238687" y="6368327"/>
                </a:lnTo>
                <a:close/>
                <a:moveTo>
                  <a:pt x="4265838" y="6340386"/>
                </a:moveTo>
                <a:lnTo>
                  <a:pt x="4239510" y="6367480"/>
                </a:lnTo>
                <a:lnTo>
                  <a:pt x="4240531" y="6365693"/>
                </a:lnTo>
                <a:lnTo>
                  <a:pt x="4248968" y="6357257"/>
                </a:lnTo>
                <a:cubicBezTo>
                  <a:pt x="4248968" y="6348821"/>
                  <a:pt x="4257404" y="6348819"/>
                  <a:pt x="4265838" y="6340386"/>
                </a:cubicBezTo>
                <a:close/>
                <a:moveTo>
                  <a:pt x="4291147" y="6272900"/>
                </a:moveTo>
                <a:lnTo>
                  <a:pt x="4299581" y="6272900"/>
                </a:lnTo>
                <a:lnTo>
                  <a:pt x="4308018" y="6272900"/>
                </a:lnTo>
                <a:lnTo>
                  <a:pt x="4291147" y="6289772"/>
                </a:lnTo>
                <a:lnTo>
                  <a:pt x="4274273" y="6306643"/>
                </a:lnTo>
                <a:lnTo>
                  <a:pt x="4257404" y="6323512"/>
                </a:lnTo>
                <a:lnTo>
                  <a:pt x="4257404" y="6331950"/>
                </a:lnTo>
                <a:cubicBezTo>
                  <a:pt x="4240531" y="6340386"/>
                  <a:pt x="4232097" y="6357257"/>
                  <a:pt x="4215224" y="6374128"/>
                </a:cubicBezTo>
                <a:lnTo>
                  <a:pt x="4215223" y="6382562"/>
                </a:lnTo>
                <a:cubicBezTo>
                  <a:pt x="4215224" y="6391000"/>
                  <a:pt x="4223663" y="6382564"/>
                  <a:pt x="4223663" y="6382564"/>
                </a:cubicBezTo>
                <a:lnTo>
                  <a:pt x="4232099" y="6374128"/>
                </a:lnTo>
                <a:lnTo>
                  <a:pt x="4232912" y="6373925"/>
                </a:lnTo>
                <a:lnTo>
                  <a:pt x="4215378" y="6390919"/>
                </a:lnTo>
                <a:lnTo>
                  <a:pt x="4215224" y="6391000"/>
                </a:lnTo>
                <a:cubicBezTo>
                  <a:pt x="4215216" y="6391030"/>
                  <a:pt x="4215206" y="6391059"/>
                  <a:pt x="4215199" y="6391088"/>
                </a:cubicBezTo>
                <a:lnTo>
                  <a:pt x="4213115" y="6393108"/>
                </a:lnTo>
                <a:cubicBezTo>
                  <a:pt x="4198353" y="6405763"/>
                  <a:pt x="4189918" y="6407872"/>
                  <a:pt x="4198356" y="6382564"/>
                </a:cubicBezTo>
                <a:cubicBezTo>
                  <a:pt x="4164611" y="6433179"/>
                  <a:pt x="4147738" y="6441614"/>
                  <a:pt x="4113994" y="6475357"/>
                </a:cubicBezTo>
                <a:lnTo>
                  <a:pt x="4122431" y="6475355"/>
                </a:lnTo>
                <a:lnTo>
                  <a:pt x="4097125" y="6500664"/>
                </a:lnTo>
                <a:lnTo>
                  <a:pt x="4088687" y="6500664"/>
                </a:lnTo>
                <a:lnTo>
                  <a:pt x="4088688" y="6509098"/>
                </a:lnTo>
                <a:lnTo>
                  <a:pt x="4080256" y="6509098"/>
                </a:lnTo>
                <a:cubicBezTo>
                  <a:pt x="4071819" y="6517534"/>
                  <a:pt x="4071818" y="6525971"/>
                  <a:pt x="4063383" y="6525971"/>
                </a:cubicBezTo>
                <a:cubicBezTo>
                  <a:pt x="4063381" y="6534407"/>
                  <a:pt x="4054944" y="6534407"/>
                  <a:pt x="4054946" y="6542841"/>
                </a:cubicBezTo>
                <a:cubicBezTo>
                  <a:pt x="4046511" y="6542841"/>
                  <a:pt x="4046513" y="6551277"/>
                  <a:pt x="4046513" y="6551277"/>
                </a:cubicBezTo>
                <a:lnTo>
                  <a:pt x="4021201" y="6576584"/>
                </a:lnTo>
                <a:cubicBezTo>
                  <a:pt x="4021202" y="6579396"/>
                  <a:pt x="4021202" y="6582209"/>
                  <a:pt x="4021203" y="6585021"/>
                </a:cubicBezTo>
                <a:cubicBezTo>
                  <a:pt x="4021203" y="6585021"/>
                  <a:pt x="4012767" y="6585019"/>
                  <a:pt x="4012768" y="6593455"/>
                </a:cubicBezTo>
                <a:cubicBezTo>
                  <a:pt x="3987460" y="6610327"/>
                  <a:pt x="3962152" y="6635634"/>
                  <a:pt x="3936845" y="6660941"/>
                </a:cubicBezTo>
                <a:lnTo>
                  <a:pt x="3928411" y="6652505"/>
                </a:lnTo>
                <a:lnTo>
                  <a:pt x="3936844" y="6644069"/>
                </a:lnTo>
                <a:cubicBezTo>
                  <a:pt x="3945281" y="6644071"/>
                  <a:pt x="3945281" y="6635634"/>
                  <a:pt x="3945281" y="6635634"/>
                </a:cubicBezTo>
                <a:lnTo>
                  <a:pt x="3936845" y="6635634"/>
                </a:lnTo>
                <a:lnTo>
                  <a:pt x="3928411" y="6644072"/>
                </a:lnTo>
                <a:lnTo>
                  <a:pt x="3919975" y="6652505"/>
                </a:lnTo>
                <a:lnTo>
                  <a:pt x="3919975" y="6660941"/>
                </a:lnTo>
                <a:lnTo>
                  <a:pt x="3919974" y="6669377"/>
                </a:lnTo>
                <a:cubicBezTo>
                  <a:pt x="3894667" y="6686249"/>
                  <a:pt x="3869359" y="6711555"/>
                  <a:pt x="3844054" y="6728426"/>
                </a:cubicBezTo>
                <a:cubicBezTo>
                  <a:pt x="3844052" y="6731237"/>
                  <a:pt x="3844053" y="6734049"/>
                  <a:pt x="3844051" y="6736860"/>
                </a:cubicBezTo>
                <a:cubicBezTo>
                  <a:pt x="3785002" y="6779041"/>
                  <a:pt x="3734388" y="6821217"/>
                  <a:pt x="3675339" y="6854962"/>
                </a:cubicBezTo>
                <a:lnTo>
                  <a:pt x="3671147" y="6858000"/>
                </a:lnTo>
                <a:lnTo>
                  <a:pt x="3532438" y="6858000"/>
                </a:lnTo>
                <a:lnTo>
                  <a:pt x="3566728" y="6830708"/>
                </a:lnTo>
                <a:cubicBezTo>
                  <a:pt x="3584654" y="6817000"/>
                  <a:pt x="3603634" y="6804347"/>
                  <a:pt x="3624722" y="6795912"/>
                </a:cubicBezTo>
                <a:lnTo>
                  <a:pt x="3633161" y="6787476"/>
                </a:lnTo>
                <a:lnTo>
                  <a:pt x="3633160" y="6779041"/>
                </a:lnTo>
                <a:lnTo>
                  <a:pt x="3641596" y="6779041"/>
                </a:lnTo>
                <a:lnTo>
                  <a:pt x="3641596" y="6787476"/>
                </a:lnTo>
                <a:cubicBezTo>
                  <a:pt x="3658466" y="6787476"/>
                  <a:pt x="3666902" y="6779042"/>
                  <a:pt x="3683775" y="6770605"/>
                </a:cubicBezTo>
                <a:lnTo>
                  <a:pt x="3683775" y="6762169"/>
                </a:lnTo>
                <a:cubicBezTo>
                  <a:pt x="3709082" y="6770605"/>
                  <a:pt x="3666902" y="6779042"/>
                  <a:pt x="3675339" y="6787476"/>
                </a:cubicBezTo>
                <a:cubicBezTo>
                  <a:pt x="3683776" y="6779041"/>
                  <a:pt x="3717515" y="6762169"/>
                  <a:pt x="3742824" y="6736862"/>
                </a:cubicBezTo>
                <a:cubicBezTo>
                  <a:pt x="3751259" y="6728426"/>
                  <a:pt x="3768131" y="6711555"/>
                  <a:pt x="3785001" y="6703120"/>
                </a:cubicBezTo>
                <a:cubicBezTo>
                  <a:pt x="3793440" y="6694684"/>
                  <a:pt x="3810310" y="6677812"/>
                  <a:pt x="3827182" y="6669377"/>
                </a:cubicBezTo>
                <a:cubicBezTo>
                  <a:pt x="3852487" y="6644072"/>
                  <a:pt x="3877794" y="6635634"/>
                  <a:pt x="3903102" y="6601891"/>
                </a:cubicBezTo>
                <a:cubicBezTo>
                  <a:pt x="3911538" y="6593455"/>
                  <a:pt x="3928411" y="6585021"/>
                  <a:pt x="3928411" y="6585021"/>
                </a:cubicBezTo>
                <a:cubicBezTo>
                  <a:pt x="3936845" y="6576584"/>
                  <a:pt x="3945280" y="6576584"/>
                  <a:pt x="3945281" y="6568148"/>
                </a:cubicBezTo>
                <a:cubicBezTo>
                  <a:pt x="3953718" y="6568149"/>
                  <a:pt x="3953718" y="6568149"/>
                  <a:pt x="3962152" y="6559714"/>
                </a:cubicBezTo>
                <a:lnTo>
                  <a:pt x="3987461" y="6534407"/>
                </a:lnTo>
                <a:cubicBezTo>
                  <a:pt x="3987461" y="6542841"/>
                  <a:pt x="4012768" y="6517534"/>
                  <a:pt x="4012768" y="6517534"/>
                </a:cubicBezTo>
                <a:cubicBezTo>
                  <a:pt x="4021201" y="6509098"/>
                  <a:pt x="4029637" y="6500662"/>
                  <a:pt x="4029637" y="6492227"/>
                </a:cubicBezTo>
                <a:lnTo>
                  <a:pt x="4038075" y="6492227"/>
                </a:lnTo>
                <a:cubicBezTo>
                  <a:pt x="4122431" y="6433176"/>
                  <a:pt x="4223660" y="6340387"/>
                  <a:pt x="4291147" y="6272900"/>
                </a:cubicBezTo>
                <a:close/>
                <a:moveTo>
                  <a:pt x="4561089" y="6171673"/>
                </a:moveTo>
                <a:lnTo>
                  <a:pt x="4556321" y="6179312"/>
                </a:lnTo>
                <a:lnTo>
                  <a:pt x="4554763" y="6179053"/>
                </a:lnTo>
                <a:cubicBezTo>
                  <a:pt x="4554763" y="6178000"/>
                  <a:pt x="4556872" y="6175890"/>
                  <a:pt x="4561089" y="6171673"/>
                </a:cubicBezTo>
                <a:close/>
                <a:moveTo>
                  <a:pt x="4671175" y="5979022"/>
                </a:moveTo>
                <a:lnTo>
                  <a:pt x="4669173" y="5981473"/>
                </a:lnTo>
                <a:cubicBezTo>
                  <a:pt x="4661263" y="5988195"/>
                  <a:pt x="4658099" y="5981871"/>
                  <a:pt x="4645447" y="5994524"/>
                </a:cubicBezTo>
                <a:cubicBezTo>
                  <a:pt x="4643338" y="5998741"/>
                  <a:pt x="4643337" y="6000322"/>
                  <a:pt x="4644391" y="6000718"/>
                </a:cubicBezTo>
                <a:lnTo>
                  <a:pt x="4645606" y="6000505"/>
                </a:lnTo>
                <a:lnTo>
                  <a:pt x="4646686" y="5998475"/>
                </a:lnTo>
                <a:lnTo>
                  <a:pt x="4647927" y="6000099"/>
                </a:lnTo>
                <a:lnTo>
                  <a:pt x="4649663" y="5999795"/>
                </a:lnTo>
                <a:cubicBezTo>
                  <a:pt x="4651773" y="5999268"/>
                  <a:pt x="4653882" y="5999004"/>
                  <a:pt x="4654936" y="6000454"/>
                </a:cubicBezTo>
                <a:lnTo>
                  <a:pt x="4654647" y="6003455"/>
                </a:lnTo>
                <a:lnTo>
                  <a:pt x="4658944" y="5998240"/>
                </a:lnTo>
                <a:close/>
                <a:moveTo>
                  <a:pt x="5823292" y="5722907"/>
                </a:moveTo>
                <a:lnTo>
                  <a:pt x="5800797" y="5768179"/>
                </a:lnTo>
                <a:lnTo>
                  <a:pt x="5806978" y="5758327"/>
                </a:lnTo>
                <a:cubicBezTo>
                  <a:pt x="5810514" y="5753116"/>
                  <a:pt x="5814328" y="5748237"/>
                  <a:pt x="5818310" y="5744909"/>
                </a:cubicBezTo>
                <a:cubicBezTo>
                  <a:pt x="5819855" y="5741362"/>
                  <a:pt x="5821177" y="5736874"/>
                  <a:pt x="5822096" y="5732580"/>
                </a:cubicBezTo>
                <a:close/>
                <a:moveTo>
                  <a:pt x="5907073" y="5708785"/>
                </a:moveTo>
                <a:lnTo>
                  <a:pt x="5869741" y="5783136"/>
                </a:lnTo>
                <a:cubicBezTo>
                  <a:pt x="5858084" y="5809655"/>
                  <a:pt x="5848657" y="5836145"/>
                  <a:pt x="5842500" y="5863847"/>
                </a:cubicBezTo>
                <a:cubicBezTo>
                  <a:pt x="5785921" y="5947223"/>
                  <a:pt x="5733692" y="5981849"/>
                  <a:pt x="5690433" y="6081162"/>
                </a:cubicBezTo>
                <a:cubicBezTo>
                  <a:pt x="5680683" y="6080287"/>
                  <a:pt x="5669193" y="6098913"/>
                  <a:pt x="5663883" y="6103351"/>
                </a:cubicBezTo>
                <a:lnTo>
                  <a:pt x="5636415" y="6152111"/>
                </a:lnTo>
                <a:lnTo>
                  <a:pt x="5637318" y="6151784"/>
                </a:lnTo>
                <a:cubicBezTo>
                  <a:pt x="5630397" y="6165631"/>
                  <a:pt x="5624342" y="6178180"/>
                  <a:pt x="5618612" y="6190081"/>
                </a:cubicBezTo>
                <a:lnTo>
                  <a:pt x="5611094" y="6205514"/>
                </a:lnTo>
                <a:lnTo>
                  <a:pt x="5619596" y="6194628"/>
                </a:lnTo>
                <a:cubicBezTo>
                  <a:pt x="5624904" y="6187044"/>
                  <a:pt x="5630569" y="6177954"/>
                  <a:pt x="5636991" y="6166061"/>
                </a:cubicBezTo>
                <a:cubicBezTo>
                  <a:pt x="5643774" y="6164691"/>
                  <a:pt x="5645145" y="6171478"/>
                  <a:pt x="5657339" y="6161951"/>
                </a:cubicBezTo>
                <a:cubicBezTo>
                  <a:pt x="5651927" y="6170107"/>
                  <a:pt x="5660082" y="6175522"/>
                  <a:pt x="5638432" y="6208150"/>
                </a:cubicBezTo>
                <a:cubicBezTo>
                  <a:pt x="5666863" y="6174154"/>
                  <a:pt x="5692554" y="6126583"/>
                  <a:pt x="5718245" y="6079013"/>
                </a:cubicBezTo>
                <a:cubicBezTo>
                  <a:pt x="5745305" y="6038231"/>
                  <a:pt x="5770995" y="5990662"/>
                  <a:pt x="5802168" y="5970237"/>
                </a:cubicBezTo>
                <a:cubicBezTo>
                  <a:pt x="5833200" y="5879207"/>
                  <a:pt x="5877868" y="5820741"/>
                  <a:pt x="5917053" y="5735129"/>
                </a:cubicBezTo>
                <a:cubicBezTo>
                  <a:pt x="5923764" y="5698455"/>
                  <a:pt x="5887250" y="5762338"/>
                  <a:pt x="5902116" y="5731083"/>
                </a:cubicBezTo>
                <a:close/>
                <a:moveTo>
                  <a:pt x="5917201" y="5634092"/>
                </a:moveTo>
                <a:lnTo>
                  <a:pt x="5891750" y="5667883"/>
                </a:lnTo>
                <a:cubicBezTo>
                  <a:pt x="5851164" y="5717451"/>
                  <a:pt x="5813675" y="5755549"/>
                  <a:pt x="5781231" y="5830035"/>
                </a:cubicBezTo>
                <a:cubicBezTo>
                  <a:pt x="5776356" y="5829597"/>
                  <a:pt x="5771046" y="5834035"/>
                  <a:pt x="5766290" y="5839137"/>
                </a:cubicBezTo>
                <a:lnTo>
                  <a:pt x="5764238" y="5841451"/>
                </a:lnTo>
                <a:lnTo>
                  <a:pt x="5588834" y="6142779"/>
                </a:lnTo>
                <a:lnTo>
                  <a:pt x="5549933" y="6201116"/>
                </a:lnTo>
                <a:lnTo>
                  <a:pt x="5547357" y="6207173"/>
                </a:lnTo>
                <a:lnTo>
                  <a:pt x="5529789" y="6231324"/>
                </a:lnTo>
                <a:lnTo>
                  <a:pt x="5464244" y="6329615"/>
                </a:lnTo>
                <a:lnTo>
                  <a:pt x="5402037" y="6435651"/>
                </a:lnTo>
                <a:cubicBezTo>
                  <a:pt x="5402037" y="6435651"/>
                  <a:pt x="5402037" y="6435651"/>
                  <a:pt x="5408957" y="6435651"/>
                </a:cubicBezTo>
                <a:cubicBezTo>
                  <a:pt x="5408957" y="6428728"/>
                  <a:pt x="5415877" y="6421804"/>
                  <a:pt x="5422798" y="6428728"/>
                </a:cubicBezTo>
                <a:lnTo>
                  <a:pt x="5421385" y="6432963"/>
                </a:lnTo>
                <a:lnTo>
                  <a:pt x="5408956" y="6449499"/>
                </a:lnTo>
                <a:cubicBezTo>
                  <a:pt x="5415877" y="6449499"/>
                  <a:pt x="5415877" y="6449499"/>
                  <a:pt x="5415877" y="6449499"/>
                </a:cubicBezTo>
                <a:lnTo>
                  <a:pt x="5421385" y="6432963"/>
                </a:lnTo>
                <a:lnTo>
                  <a:pt x="5487674" y="6344780"/>
                </a:lnTo>
                <a:lnTo>
                  <a:pt x="5495039" y="6334691"/>
                </a:lnTo>
                <a:lnTo>
                  <a:pt x="5485269" y="6342855"/>
                </a:lnTo>
                <a:cubicBezTo>
                  <a:pt x="5480829" y="6337541"/>
                  <a:pt x="5480829" y="6337541"/>
                  <a:pt x="5480829" y="6337541"/>
                </a:cubicBezTo>
                <a:cubicBezTo>
                  <a:pt x="5482568" y="6318042"/>
                  <a:pt x="5499368" y="6294978"/>
                  <a:pt x="5525918" y="6272793"/>
                </a:cubicBezTo>
                <a:cubicBezTo>
                  <a:pt x="5548027" y="6245292"/>
                  <a:pt x="5570136" y="6217791"/>
                  <a:pt x="5577186" y="6193853"/>
                </a:cubicBezTo>
                <a:cubicBezTo>
                  <a:pt x="5585150" y="6187197"/>
                  <a:pt x="5591787" y="6181650"/>
                  <a:pt x="5598425" y="6176103"/>
                </a:cubicBezTo>
                <a:lnTo>
                  <a:pt x="5613302" y="6163670"/>
                </a:lnTo>
                <a:lnTo>
                  <a:pt x="5616665" y="6159249"/>
                </a:lnTo>
                <a:lnTo>
                  <a:pt x="5619814" y="6158111"/>
                </a:lnTo>
                <a:lnTo>
                  <a:pt x="5641844" y="6122335"/>
                </a:lnTo>
                <a:cubicBezTo>
                  <a:pt x="5660984" y="6091112"/>
                  <a:pt x="5672914" y="6070992"/>
                  <a:pt x="5694784" y="6032412"/>
                </a:cubicBezTo>
                <a:cubicBezTo>
                  <a:pt x="5698354" y="6047475"/>
                  <a:pt x="5711583" y="6009349"/>
                  <a:pt x="5727512" y="5996037"/>
                </a:cubicBezTo>
                <a:cubicBezTo>
                  <a:pt x="5733692" y="5981849"/>
                  <a:pt x="5736302" y="5952599"/>
                  <a:pt x="5723942" y="5980974"/>
                </a:cubicBezTo>
                <a:cubicBezTo>
                  <a:pt x="5743352" y="5928661"/>
                  <a:pt x="5783130" y="5868347"/>
                  <a:pt x="5822911" y="5808034"/>
                </a:cubicBezTo>
                <a:cubicBezTo>
                  <a:pt x="5840579" y="5775220"/>
                  <a:pt x="5859358" y="5743736"/>
                  <a:pt x="5877583" y="5711587"/>
                </a:cubicBezTo>
                <a:close/>
                <a:moveTo>
                  <a:pt x="6242698" y="5517691"/>
                </a:moveTo>
                <a:cubicBezTo>
                  <a:pt x="6235812" y="5552099"/>
                  <a:pt x="6228924" y="5607154"/>
                  <a:pt x="6208261" y="5662208"/>
                </a:cubicBezTo>
                <a:cubicBezTo>
                  <a:pt x="6187600" y="5717261"/>
                  <a:pt x="6166938" y="5758552"/>
                  <a:pt x="6146276" y="5765433"/>
                </a:cubicBezTo>
                <a:cubicBezTo>
                  <a:pt x="6153164" y="5765433"/>
                  <a:pt x="6153164" y="5765433"/>
                  <a:pt x="6153163" y="5772316"/>
                </a:cubicBezTo>
                <a:cubicBezTo>
                  <a:pt x="6146276" y="5779197"/>
                  <a:pt x="6146274" y="5792962"/>
                  <a:pt x="6139388" y="5792960"/>
                </a:cubicBezTo>
                <a:cubicBezTo>
                  <a:pt x="6139388" y="5792960"/>
                  <a:pt x="6139387" y="5799843"/>
                  <a:pt x="6132502" y="5799841"/>
                </a:cubicBezTo>
                <a:lnTo>
                  <a:pt x="6139387" y="5799843"/>
                </a:lnTo>
                <a:cubicBezTo>
                  <a:pt x="6153163" y="5813605"/>
                  <a:pt x="6125611" y="5854896"/>
                  <a:pt x="6098063" y="5903069"/>
                </a:cubicBezTo>
                <a:cubicBezTo>
                  <a:pt x="6098064" y="5905363"/>
                  <a:pt x="6098064" y="5907656"/>
                  <a:pt x="6098064" y="5909950"/>
                </a:cubicBezTo>
                <a:cubicBezTo>
                  <a:pt x="6104951" y="5909952"/>
                  <a:pt x="6104951" y="5909952"/>
                  <a:pt x="6098065" y="5916833"/>
                </a:cubicBezTo>
                <a:lnTo>
                  <a:pt x="6098065" y="5923714"/>
                </a:lnTo>
                <a:lnTo>
                  <a:pt x="6091178" y="5923714"/>
                </a:lnTo>
                <a:lnTo>
                  <a:pt x="6098065" y="5930597"/>
                </a:lnTo>
                <a:cubicBezTo>
                  <a:pt x="6091178" y="5944360"/>
                  <a:pt x="6098064" y="5951241"/>
                  <a:pt x="6084290" y="5985651"/>
                </a:cubicBezTo>
                <a:cubicBezTo>
                  <a:pt x="6098065" y="5985649"/>
                  <a:pt x="6111840" y="5944360"/>
                  <a:pt x="6118727" y="5965005"/>
                </a:cubicBezTo>
                <a:cubicBezTo>
                  <a:pt x="6115284" y="5971886"/>
                  <a:pt x="6115284" y="5975328"/>
                  <a:pt x="6115283" y="5978768"/>
                </a:cubicBezTo>
                <a:lnTo>
                  <a:pt x="6113562" y="5985649"/>
                </a:lnTo>
                <a:lnTo>
                  <a:pt x="6111840" y="5985651"/>
                </a:lnTo>
                <a:lnTo>
                  <a:pt x="6111840" y="5992530"/>
                </a:lnTo>
                <a:lnTo>
                  <a:pt x="6113562" y="5985649"/>
                </a:lnTo>
                <a:lnTo>
                  <a:pt x="6118727" y="5985649"/>
                </a:lnTo>
                <a:lnTo>
                  <a:pt x="6118727" y="5992532"/>
                </a:lnTo>
                <a:lnTo>
                  <a:pt x="6118727" y="5999413"/>
                </a:lnTo>
                <a:cubicBezTo>
                  <a:pt x="6111840" y="6006295"/>
                  <a:pt x="6104952" y="6020059"/>
                  <a:pt x="6098065" y="6033823"/>
                </a:cubicBezTo>
                <a:lnTo>
                  <a:pt x="6091178" y="6040704"/>
                </a:lnTo>
                <a:cubicBezTo>
                  <a:pt x="6091178" y="6040704"/>
                  <a:pt x="6091178" y="6047587"/>
                  <a:pt x="6084290" y="6054467"/>
                </a:cubicBezTo>
                <a:lnTo>
                  <a:pt x="6077403" y="6061350"/>
                </a:lnTo>
                <a:cubicBezTo>
                  <a:pt x="6077403" y="6054467"/>
                  <a:pt x="6077403" y="6054467"/>
                  <a:pt x="6084290" y="6047585"/>
                </a:cubicBezTo>
                <a:cubicBezTo>
                  <a:pt x="6084290" y="6047585"/>
                  <a:pt x="6084290" y="6040704"/>
                  <a:pt x="6091178" y="6033821"/>
                </a:cubicBezTo>
                <a:cubicBezTo>
                  <a:pt x="6077403" y="6047585"/>
                  <a:pt x="6070516" y="6061350"/>
                  <a:pt x="6056740" y="6068231"/>
                </a:cubicBezTo>
                <a:lnTo>
                  <a:pt x="6036078" y="6047587"/>
                </a:lnTo>
                <a:cubicBezTo>
                  <a:pt x="5987867" y="6150811"/>
                  <a:pt x="5953431" y="6233393"/>
                  <a:pt x="5884558" y="6329737"/>
                </a:cubicBezTo>
                <a:cubicBezTo>
                  <a:pt x="5884558" y="6336619"/>
                  <a:pt x="5884558" y="6336619"/>
                  <a:pt x="5877670" y="6343502"/>
                </a:cubicBezTo>
                <a:lnTo>
                  <a:pt x="5870783" y="6350383"/>
                </a:lnTo>
                <a:cubicBezTo>
                  <a:pt x="5857007" y="6384793"/>
                  <a:pt x="5829458" y="6426082"/>
                  <a:pt x="5801910" y="6460490"/>
                </a:cubicBezTo>
                <a:cubicBezTo>
                  <a:pt x="5788135" y="6494900"/>
                  <a:pt x="5760585" y="6549953"/>
                  <a:pt x="5719261" y="6598128"/>
                </a:cubicBezTo>
                <a:cubicBezTo>
                  <a:pt x="5684825" y="6653181"/>
                  <a:pt x="5643500" y="6701354"/>
                  <a:pt x="5615952" y="6728880"/>
                </a:cubicBezTo>
                <a:cubicBezTo>
                  <a:pt x="5591846" y="6759847"/>
                  <a:pt x="5566018" y="6792535"/>
                  <a:pt x="5540191" y="6825223"/>
                </a:cubicBezTo>
                <a:lnTo>
                  <a:pt x="5514417" y="6858000"/>
                </a:lnTo>
                <a:lnTo>
                  <a:pt x="5432172" y="6858000"/>
                </a:lnTo>
                <a:lnTo>
                  <a:pt x="5485092" y="6818343"/>
                </a:lnTo>
                <a:lnTo>
                  <a:pt x="5498867" y="6832106"/>
                </a:lnTo>
                <a:cubicBezTo>
                  <a:pt x="5512642" y="6818343"/>
                  <a:pt x="5533303" y="6797699"/>
                  <a:pt x="5547078" y="6777051"/>
                </a:cubicBezTo>
                <a:lnTo>
                  <a:pt x="5540191" y="6777052"/>
                </a:lnTo>
                <a:cubicBezTo>
                  <a:pt x="5540191" y="6783935"/>
                  <a:pt x="5533304" y="6790816"/>
                  <a:pt x="5533303" y="6783935"/>
                </a:cubicBezTo>
                <a:lnTo>
                  <a:pt x="5533304" y="6777052"/>
                </a:lnTo>
                <a:cubicBezTo>
                  <a:pt x="5526416" y="6777052"/>
                  <a:pt x="5512641" y="6797699"/>
                  <a:pt x="5512641" y="6783935"/>
                </a:cubicBezTo>
                <a:cubicBezTo>
                  <a:pt x="5526416" y="6756405"/>
                  <a:pt x="5533304" y="6763288"/>
                  <a:pt x="5547078" y="6742645"/>
                </a:cubicBezTo>
                <a:lnTo>
                  <a:pt x="5547077" y="6735761"/>
                </a:lnTo>
                <a:lnTo>
                  <a:pt x="5553964" y="6735759"/>
                </a:lnTo>
                <a:cubicBezTo>
                  <a:pt x="5553965" y="6728877"/>
                  <a:pt x="5560853" y="6721997"/>
                  <a:pt x="5560853" y="6721997"/>
                </a:cubicBezTo>
                <a:lnTo>
                  <a:pt x="5567740" y="6721999"/>
                </a:lnTo>
                <a:cubicBezTo>
                  <a:pt x="5574627" y="6701353"/>
                  <a:pt x="5595289" y="6666943"/>
                  <a:pt x="5615951" y="6639417"/>
                </a:cubicBezTo>
                <a:cubicBezTo>
                  <a:pt x="5643501" y="6611890"/>
                  <a:pt x="5664163" y="6591243"/>
                  <a:pt x="5677937" y="6591244"/>
                </a:cubicBezTo>
                <a:lnTo>
                  <a:pt x="5684824" y="6584361"/>
                </a:lnTo>
                <a:cubicBezTo>
                  <a:pt x="5684825" y="6577480"/>
                  <a:pt x="5691712" y="6570599"/>
                  <a:pt x="5698599" y="6570599"/>
                </a:cubicBezTo>
                <a:lnTo>
                  <a:pt x="5698600" y="6577480"/>
                </a:lnTo>
                <a:lnTo>
                  <a:pt x="5691712" y="6584363"/>
                </a:lnTo>
                <a:lnTo>
                  <a:pt x="5691711" y="6591244"/>
                </a:lnTo>
                <a:cubicBezTo>
                  <a:pt x="5712373" y="6563718"/>
                  <a:pt x="5705487" y="6563719"/>
                  <a:pt x="5719261" y="6543072"/>
                </a:cubicBezTo>
                <a:lnTo>
                  <a:pt x="5712373" y="6549953"/>
                </a:lnTo>
                <a:lnTo>
                  <a:pt x="5712373" y="6543070"/>
                </a:lnTo>
                <a:lnTo>
                  <a:pt x="5712374" y="6536189"/>
                </a:lnTo>
                <a:cubicBezTo>
                  <a:pt x="5712374" y="6536189"/>
                  <a:pt x="5705486" y="6549955"/>
                  <a:pt x="5698599" y="6543072"/>
                </a:cubicBezTo>
                <a:cubicBezTo>
                  <a:pt x="5712374" y="6522426"/>
                  <a:pt x="5726148" y="6501781"/>
                  <a:pt x="5733036" y="6508664"/>
                </a:cubicBezTo>
                <a:lnTo>
                  <a:pt x="5739923" y="6501783"/>
                </a:lnTo>
                <a:cubicBezTo>
                  <a:pt x="5743368" y="6501782"/>
                  <a:pt x="5745089" y="6500061"/>
                  <a:pt x="5745949" y="6498341"/>
                </a:cubicBezTo>
                <a:lnTo>
                  <a:pt x="5746479" y="6496223"/>
                </a:lnTo>
                <a:lnTo>
                  <a:pt x="5774791" y="6472212"/>
                </a:lnTo>
                <a:cubicBezTo>
                  <a:pt x="5808367" y="6438984"/>
                  <a:pt x="5838069" y="6395114"/>
                  <a:pt x="5863896" y="6343502"/>
                </a:cubicBezTo>
                <a:lnTo>
                  <a:pt x="5870782" y="6336621"/>
                </a:lnTo>
                <a:cubicBezTo>
                  <a:pt x="5870783" y="6329737"/>
                  <a:pt x="5877670" y="6322854"/>
                  <a:pt x="5877670" y="6322854"/>
                </a:cubicBezTo>
                <a:lnTo>
                  <a:pt x="5877670" y="6329736"/>
                </a:lnTo>
                <a:cubicBezTo>
                  <a:pt x="5882836" y="6314253"/>
                  <a:pt x="5891875" y="6291028"/>
                  <a:pt x="5896073" y="6274575"/>
                </a:cubicBezTo>
                <a:lnTo>
                  <a:pt x="5897128" y="6268192"/>
                </a:lnTo>
                <a:lnTo>
                  <a:pt x="5897471" y="6267801"/>
                </a:lnTo>
                <a:cubicBezTo>
                  <a:pt x="5898332" y="6266081"/>
                  <a:pt x="5898331" y="6264361"/>
                  <a:pt x="5898331" y="6260920"/>
                </a:cubicBezTo>
                <a:lnTo>
                  <a:pt x="5897128" y="6268192"/>
                </a:lnTo>
                <a:lnTo>
                  <a:pt x="5891445" y="6274682"/>
                </a:lnTo>
                <a:lnTo>
                  <a:pt x="5884558" y="6274684"/>
                </a:lnTo>
                <a:cubicBezTo>
                  <a:pt x="5884558" y="6267801"/>
                  <a:pt x="5884558" y="6267801"/>
                  <a:pt x="5891444" y="6260922"/>
                </a:cubicBezTo>
                <a:lnTo>
                  <a:pt x="5891445" y="6258416"/>
                </a:lnTo>
                <a:lnTo>
                  <a:pt x="5894028" y="6254899"/>
                </a:lnTo>
                <a:cubicBezTo>
                  <a:pt x="5896610" y="6252317"/>
                  <a:pt x="5898332" y="6250597"/>
                  <a:pt x="5898332" y="6247155"/>
                </a:cubicBezTo>
                <a:lnTo>
                  <a:pt x="5891444" y="6254039"/>
                </a:lnTo>
                <a:lnTo>
                  <a:pt x="5891445" y="6258416"/>
                </a:lnTo>
                <a:lnTo>
                  <a:pt x="5884558" y="6267801"/>
                </a:lnTo>
                <a:cubicBezTo>
                  <a:pt x="5912107" y="6178338"/>
                  <a:pt x="5987867" y="6081995"/>
                  <a:pt x="6022303" y="5992532"/>
                </a:cubicBezTo>
                <a:cubicBezTo>
                  <a:pt x="6029192" y="5992532"/>
                  <a:pt x="6042966" y="5965005"/>
                  <a:pt x="6049854" y="5958122"/>
                </a:cubicBezTo>
                <a:cubicBezTo>
                  <a:pt x="6042966" y="5958122"/>
                  <a:pt x="6042966" y="5958122"/>
                  <a:pt x="6042968" y="5944358"/>
                </a:cubicBezTo>
                <a:cubicBezTo>
                  <a:pt x="6042968" y="5944358"/>
                  <a:pt x="6049853" y="5944360"/>
                  <a:pt x="6049853" y="5937477"/>
                </a:cubicBezTo>
                <a:cubicBezTo>
                  <a:pt x="6049853" y="5930595"/>
                  <a:pt x="6056743" y="5930595"/>
                  <a:pt x="6056739" y="5923714"/>
                </a:cubicBezTo>
                <a:cubicBezTo>
                  <a:pt x="6077401" y="5872101"/>
                  <a:pt x="6094190" y="5851455"/>
                  <a:pt x="6110010" y="5829842"/>
                </a:cubicBezTo>
                <a:lnTo>
                  <a:pt x="6122376" y="5811522"/>
                </a:lnTo>
                <a:lnTo>
                  <a:pt x="6124752" y="5810165"/>
                </a:lnTo>
                <a:cubicBezTo>
                  <a:pt x="6125613" y="5808444"/>
                  <a:pt x="6125614" y="5806724"/>
                  <a:pt x="6125614" y="5806724"/>
                </a:cubicBezTo>
                <a:lnTo>
                  <a:pt x="6122376" y="5811522"/>
                </a:lnTo>
                <a:lnTo>
                  <a:pt x="6118726" y="5813605"/>
                </a:lnTo>
                <a:cubicBezTo>
                  <a:pt x="6118726" y="5813605"/>
                  <a:pt x="6111839" y="5813605"/>
                  <a:pt x="6111839" y="5806722"/>
                </a:cubicBezTo>
                <a:lnTo>
                  <a:pt x="6118725" y="5799843"/>
                </a:lnTo>
                <a:cubicBezTo>
                  <a:pt x="6118726" y="5797549"/>
                  <a:pt x="6118725" y="5795254"/>
                  <a:pt x="6118726" y="5792960"/>
                </a:cubicBezTo>
                <a:cubicBezTo>
                  <a:pt x="6118727" y="5758552"/>
                  <a:pt x="6160050" y="5675970"/>
                  <a:pt x="6180713" y="5682851"/>
                </a:cubicBezTo>
                <a:cubicBezTo>
                  <a:pt x="6194488" y="5634682"/>
                  <a:pt x="6215149" y="5558980"/>
                  <a:pt x="6242698" y="5517691"/>
                </a:cubicBezTo>
                <a:close/>
                <a:moveTo>
                  <a:pt x="6031724" y="5503741"/>
                </a:moveTo>
                <a:lnTo>
                  <a:pt x="6030787" y="5503894"/>
                </a:lnTo>
                <a:cubicBezTo>
                  <a:pt x="6022529" y="5508681"/>
                  <a:pt x="6009423" y="5521326"/>
                  <a:pt x="6006746" y="5510028"/>
                </a:cubicBezTo>
                <a:cubicBezTo>
                  <a:pt x="5991077" y="5547935"/>
                  <a:pt x="5974518" y="5582076"/>
                  <a:pt x="5958107" y="5613697"/>
                </a:cubicBezTo>
                <a:lnTo>
                  <a:pt x="5918354" y="5687414"/>
                </a:lnTo>
                <a:lnTo>
                  <a:pt x="5923128" y="5688762"/>
                </a:lnTo>
                <a:cubicBezTo>
                  <a:pt x="5933239" y="5686389"/>
                  <a:pt x="5945430" y="5674655"/>
                  <a:pt x="5945484" y="5701131"/>
                </a:cubicBezTo>
                <a:cubicBezTo>
                  <a:pt x="5967133" y="5668507"/>
                  <a:pt x="5990082" y="5607363"/>
                  <a:pt x="6002207" y="5562534"/>
                </a:cubicBezTo>
                <a:close/>
                <a:moveTo>
                  <a:pt x="4900498" y="5370762"/>
                </a:moveTo>
                <a:cubicBezTo>
                  <a:pt x="4900541" y="5370954"/>
                  <a:pt x="4900584" y="5371147"/>
                  <a:pt x="4900627" y="5371339"/>
                </a:cubicBezTo>
                <a:cubicBezTo>
                  <a:pt x="4898519" y="5376610"/>
                  <a:pt x="4894301" y="5382936"/>
                  <a:pt x="4890083" y="5387153"/>
                </a:cubicBezTo>
                <a:close/>
                <a:moveTo>
                  <a:pt x="6059700" y="5339561"/>
                </a:moveTo>
                <a:lnTo>
                  <a:pt x="6048904" y="5362569"/>
                </a:lnTo>
                <a:cubicBezTo>
                  <a:pt x="6016082" y="5425810"/>
                  <a:pt x="5983851" y="5478970"/>
                  <a:pt x="5960539" y="5532008"/>
                </a:cubicBezTo>
                <a:lnTo>
                  <a:pt x="5934065" y="5610445"/>
                </a:lnTo>
                <a:lnTo>
                  <a:pt x="5937012" y="5610037"/>
                </a:lnTo>
                <a:cubicBezTo>
                  <a:pt x="5940222" y="5608483"/>
                  <a:pt x="5943987" y="5607592"/>
                  <a:pt x="5948427" y="5612905"/>
                </a:cubicBezTo>
                <a:cubicBezTo>
                  <a:pt x="5985506" y="5527779"/>
                  <a:pt x="6012925" y="5495840"/>
                  <a:pt x="6012835" y="5441778"/>
                </a:cubicBezTo>
                <a:cubicBezTo>
                  <a:pt x="6035815" y="5404527"/>
                  <a:pt x="6038424" y="5375275"/>
                  <a:pt x="6060534" y="5347774"/>
                </a:cubicBezTo>
                <a:close/>
                <a:moveTo>
                  <a:pt x="5092541" y="5302798"/>
                </a:moveTo>
                <a:cubicBezTo>
                  <a:pt x="5100976" y="5311232"/>
                  <a:pt x="5092540" y="5319670"/>
                  <a:pt x="5084105" y="5311234"/>
                </a:cubicBezTo>
                <a:cubicBezTo>
                  <a:pt x="5092539" y="5311234"/>
                  <a:pt x="5092539" y="5311234"/>
                  <a:pt x="5092541" y="5302798"/>
                </a:cubicBezTo>
                <a:close/>
                <a:moveTo>
                  <a:pt x="4274497" y="5281926"/>
                </a:moveTo>
                <a:lnTo>
                  <a:pt x="4273967" y="5284044"/>
                </a:lnTo>
                <a:cubicBezTo>
                  <a:pt x="4273105" y="5285765"/>
                  <a:pt x="4271385" y="5287485"/>
                  <a:pt x="4267941" y="5287486"/>
                </a:cubicBezTo>
                <a:close/>
                <a:moveTo>
                  <a:pt x="6147025" y="5207320"/>
                </a:moveTo>
                <a:lnTo>
                  <a:pt x="6127664" y="5251775"/>
                </a:lnTo>
                <a:lnTo>
                  <a:pt x="6127242" y="5251844"/>
                </a:lnTo>
                <a:lnTo>
                  <a:pt x="6127919" y="5262990"/>
                </a:lnTo>
                <a:lnTo>
                  <a:pt x="6131360" y="5253356"/>
                </a:lnTo>
                <a:close/>
                <a:moveTo>
                  <a:pt x="5028123" y="5195433"/>
                </a:moveTo>
                <a:lnTo>
                  <a:pt x="5025054" y="5201570"/>
                </a:lnTo>
                <a:lnTo>
                  <a:pt x="5025055" y="5210004"/>
                </a:lnTo>
                <a:lnTo>
                  <a:pt x="5016618" y="5218441"/>
                </a:lnTo>
                <a:cubicBezTo>
                  <a:pt x="5016618" y="5210006"/>
                  <a:pt x="5025054" y="5201570"/>
                  <a:pt x="5016619" y="5201568"/>
                </a:cubicBezTo>
                <a:close/>
                <a:moveTo>
                  <a:pt x="5038512" y="5179677"/>
                </a:moveTo>
                <a:lnTo>
                  <a:pt x="5030458" y="5194189"/>
                </a:lnTo>
                <a:lnTo>
                  <a:pt x="5028123" y="5195433"/>
                </a:lnTo>
                <a:lnTo>
                  <a:pt x="5033492" y="5184698"/>
                </a:lnTo>
                <a:close/>
                <a:moveTo>
                  <a:pt x="5051826" y="5150955"/>
                </a:moveTo>
                <a:lnTo>
                  <a:pt x="5058797" y="5150956"/>
                </a:lnTo>
                <a:cubicBezTo>
                  <a:pt x="5050363" y="5159393"/>
                  <a:pt x="5041926" y="5167825"/>
                  <a:pt x="5041926" y="5176263"/>
                </a:cubicBezTo>
                <a:lnTo>
                  <a:pt x="5038512" y="5179677"/>
                </a:lnTo>
                <a:lnTo>
                  <a:pt x="5045089" y="5167825"/>
                </a:lnTo>
                <a:close/>
                <a:moveTo>
                  <a:pt x="5057164" y="5137575"/>
                </a:moveTo>
                <a:lnTo>
                  <a:pt x="5051826" y="5150955"/>
                </a:lnTo>
                <a:lnTo>
                  <a:pt x="5050362" y="5150956"/>
                </a:lnTo>
                <a:close/>
                <a:moveTo>
                  <a:pt x="4431848" y="5083476"/>
                </a:moveTo>
                <a:lnTo>
                  <a:pt x="4414009" y="5091602"/>
                </a:lnTo>
                <a:lnTo>
                  <a:pt x="4405686" y="5115441"/>
                </a:lnTo>
                <a:lnTo>
                  <a:pt x="4405685" y="5108559"/>
                </a:lnTo>
                <a:cubicBezTo>
                  <a:pt x="4405685" y="5108559"/>
                  <a:pt x="4398800" y="5115440"/>
                  <a:pt x="4398800" y="5122323"/>
                </a:cubicBezTo>
                <a:cubicBezTo>
                  <a:pt x="4391913" y="5122321"/>
                  <a:pt x="4391913" y="5129203"/>
                  <a:pt x="4391913" y="5129203"/>
                </a:cubicBezTo>
                <a:cubicBezTo>
                  <a:pt x="4366085" y="5180817"/>
                  <a:pt x="4336384" y="5224688"/>
                  <a:pt x="4302808" y="5257916"/>
                </a:cubicBezTo>
                <a:lnTo>
                  <a:pt x="4274497" y="5281926"/>
                </a:lnTo>
                <a:cubicBezTo>
                  <a:pt x="4274606" y="5281485"/>
                  <a:pt x="4274718" y="5281045"/>
                  <a:pt x="4274828" y="5280603"/>
                </a:cubicBezTo>
                <a:lnTo>
                  <a:pt x="4267941" y="5273721"/>
                </a:lnTo>
                <a:lnTo>
                  <a:pt x="4267941" y="5280603"/>
                </a:lnTo>
                <a:lnTo>
                  <a:pt x="4267941" y="5287486"/>
                </a:lnTo>
                <a:cubicBezTo>
                  <a:pt x="4261052" y="5287486"/>
                  <a:pt x="4261052" y="5294367"/>
                  <a:pt x="4261052" y="5294367"/>
                </a:cubicBezTo>
                <a:cubicBezTo>
                  <a:pt x="4254166" y="5287484"/>
                  <a:pt x="4240390" y="5308129"/>
                  <a:pt x="4226617" y="5328775"/>
                </a:cubicBezTo>
                <a:cubicBezTo>
                  <a:pt x="4233504" y="5335658"/>
                  <a:pt x="4240390" y="5321894"/>
                  <a:pt x="4240390" y="5321894"/>
                </a:cubicBezTo>
                <a:lnTo>
                  <a:pt x="4240389" y="5328775"/>
                </a:lnTo>
                <a:lnTo>
                  <a:pt x="4240390" y="5335658"/>
                </a:lnTo>
                <a:lnTo>
                  <a:pt x="4247279" y="5328773"/>
                </a:lnTo>
                <a:cubicBezTo>
                  <a:pt x="4233504" y="5349420"/>
                  <a:pt x="4240389" y="5349418"/>
                  <a:pt x="4219728" y="5376947"/>
                </a:cubicBezTo>
                <a:lnTo>
                  <a:pt x="4219727" y="5370066"/>
                </a:lnTo>
                <a:lnTo>
                  <a:pt x="4226616" y="5363185"/>
                </a:lnTo>
                <a:lnTo>
                  <a:pt x="4226617" y="5356304"/>
                </a:lnTo>
                <a:cubicBezTo>
                  <a:pt x="4219728" y="5356302"/>
                  <a:pt x="4212841" y="5363185"/>
                  <a:pt x="4212842" y="5370066"/>
                </a:cubicBezTo>
                <a:cubicBezTo>
                  <a:pt x="4212842" y="5370066"/>
                  <a:pt x="4205955" y="5370066"/>
                  <a:pt x="4205955" y="5376946"/>
                </a:cubicBezTo>
                <a:cubicBezTo>
                  <a:pt x="4192180" y="5376946"/>
                  <a:pt x="4171517" y="5397591"/>
                  <a:pt x="4143968" y="5425119"/>
                </a:cubicBezTo>
                <a:cubicBezTo>
                  <a:pt x="4133638" y="5438882"/>
                  <a:pt x="4123306" y="5454368"/>
                  <a:pt x="4114698" y="5468991"/>
                </a:cubicBezTo>
                <a:lnTo>
                  <a:pt x="4106774" y="5485182"/>
                </a:lnTo>
                <a:cubicBezTo>
                  <a:pt x="4106494" y="5496768"/>
                  <a:pt x="4106214" y="5508354"/>
                  <a:pt x="4105934" y="5519940"/>
                </a:cubicBezTo>
                <a:cubicBezTo>
                  <a:pt x="4100502" y="5538609"/>
                  <a:pt x="4090414" y="5554501"/>
                  <a:pt x="4076469" y="5566880"/>
                </a:cubicBezTo>
                <a:lnTo>
                  <a:pt x="4038190" y="5604898"/>
                </a:lnTo>
                <a:lnTo>
                  <a:pt x="4036241" y="5607124"/>
                </a:lnTo>
                <a:lnTo>
                  <a:pt x="4050421" y="5633545"/>
                </a:lnTo>
                <a:lnTo>
                  <a:pt x="4143968" y="5514583"/>
                </a:lnTo>
                <a:cubicBezTo>
                  <a:pt x="4171518" y="5487054"/>
                  <a:pt x="4212841" y="5438884"/>
                  <a:pt x="4247279" y="5383830"/>
                </a:cubicBezTo>
                <a:cubicBezTo>
                  <a:pt x="4288602" y="5335658"/>
                  <a:pt x="4316152" y="5280601"/>
                  <a:pt x="4329927" y="5246195"/>
                </a:cubicBezTo>
                <a:cubicBezTo>
                  <a:pt x="4357475" y="5211785"/>
                  <a:pt x="4385024" y="5170496"/>
                  <a:pt x="4398800" y="5136086"/>
                </a:cubicBezTo>
                <a:cubicBezTo>
                  <a:pt x="4398800" y="5136086"/>
                  <a:pt x="4405686" y="5136084"/>
                  <a:pt x="4405686" y="5129203"/>
                </a:cubicBezTo>
                <a:cubicBezTo>
                  <a:pt x="4412575" y="5122321"/>
                  <a:pt x="4412575" y="5122321"/>
                  <a:pt x="4412575" y="5115438"/>
                </a:cubicBezTo>
                <a:close/>
                <a:moveTo>
                  <a:pt x="4424641" y="5024444"/>
                </a:moveTo>
                <a:lnTo>
                  <a:pt x="4412574" y="5053506"/>
                </a:lnTo>
                <a:lnTo>
                  <a:pt x="4419461" y="5044121"/>
                </a:lnTo>
                <a:lnTo>
                  <a:pt x="4419461" y="5046624"/>
                </a:lnTo>
                <a:cubicBezTo>
                  <a:pt x="4412574" y="5053506"/>
                  <a:pt x="4412574" y="5053506"/>
                  <a:pt x="4412574" y="5060387"/>
                </a:cubicBezTo>
                <a:lnTo>
                  <a:pt x="4416932" y="5060387"/>
                </a:lnTo>
                <a:lnTo>
                  <a:pt x="4420817" y="5042274"/>
                </a:lnTo>
                <a:lnTo>
                  <a:pt x="4419461" y="5044121"/>
                </a:lnTo>
                <a:lnTo>
                  <a:pt x="4419462" y="5039742"/>
                </a:lnTo>
                <a:lnTo>
                  <a:pt x="4421877" y="5037328"/>
                </a:lnTo>
                <a:close/>
                <a:moveTo>
                  <a:pt x="6184910" y="5000207"/>
                </a:moveTo>
                <a:lnTo>
                  <a:pt x="6182308" y="5002382"/>
                </a:lnTo>
                <a:lnTo>
                  <a:pt x="6184369" y="5004325"/>
                </a:lnTo>
                <a:lnTo>
                  <a:pt x="6185038" y="5003800"/>
                </a:lnTo>
                <a:close/>
                <a:moveTo>
                  <a:pt x="4530169" y="4904952"/>
                </a:moveTo>
                <a:lnTo>
                  <a:pt x="4471060" y="5018446"/>
                </a:lnTo>
                <a:lnTo>
                  <a:pt x="4496083" y="4976946"/>
                </a:lnTo>
                <a:close/>
                <a:moveTo>
                  <a:pt x="5279291" y="4811201"/>
                </a:moveTo>
                <a:cubicBezTo>
                  <a:pt x="5278903" y="4817600"/>
                  <a:pt x="5278514" y="4823999"/>
                  <a:pt x="5278126" y="4830398"/>
                </a:cubicBezTo>
                <a:lnTo>
                  <a:pt x="5278126" y="4821965"/>
                </a:lnTo>
                <a:lnTo>
                  <a:pt x="5278125" y="4813529"/>
                </a:lnTo>
                <a:close/>
                <a:moveTo>
                  <a:pt x="4639857" y="4771353"/>
                </a:moveTo>
                <a:lnTo>
                  <a:pt x="4641578" y="4771353"/>
                </a:lnTo>
                <a:lnTo>
                  <a:pt x="4639859" y="4778235"/>
                </a:lnTo>
                <a:cubicBezTo>
                  <a:pt x="4639858" y="4775941"/>
                  <a:pt x="4639858" y="4773647"/>
                  <a:pt x="4639857" y="4771353"/>
                </a:cubicBezTo>
                <a:close/>
                <a:moveTo>
                  <a:pt x="6300040" y="4758666"/>
                </a:moveTo>
                <a:lnTo>
                  <a:pt x="6294570" y="4787455"/>
                </a:lnTo>
                <a:lnTo>
                  <a:pt x="6297038" y="4785392"/>
                </a:lnTo>
                <a:cubicBezTo>
                  <a:pt x="6300781" y="4770985"/>
                  <a:pt x="6302097" y="4763118"/>
                  <a:pt x="6301896" y="4759338"/>
                </a:cubicBezTo>
                <a:close/>
                <a:moveTo>
                  <a:pt x="4624114" y="4714333"/>
                </a:moveTo>
                <a:lnTo>
                  <a:pt x="4608083" y="4755346"/>
                </a:lnTo>
                <a:lnTo>
                  <a:pt x="4566989" y="4834251"/>
                </a:lnTo>
                <a:lnTo>
                  <a:pt x="4579591" y="4838449"/>
                </a:lnTo>
                <a:cubicBezTo>
                  <a:pt x="4581313" y="4843611"/>
                  <a:pt x="4581316" y="4850494"/>
                  <a:pt x="4584759" y="4853934"/>
                </a:cubicBezTo>
                <a:cubicBezTo>
                  <a:pt x="4598533" y="4847051"/>
                  <a:pt x="4605421" y="4833288"/>
                  <a:pt x="4619195" y="4819526"/>
                </a:cubicBezTo>
                <a:cubicBezTo>
                  <a:pt x="4612308" y="4826405"/>
                  <a:pt x="4612310" y="4833285"/>
                  <a:pt x="4612310" y="4833285"/>
                </a:cubicBezTo>
                <a:cubicBezTo>
                  <a:pt x="4605419" y="4840171"/>
                  <a:pt x="4605419" y="4840171"/>
                  <a:pt x="4605419" y="4847052"/>
                </a:cubicBezTo>
                <a:cubicBezTo>
                  <a:pt x="4612307" y="4847051"/>
                  <a:pt x="4612308" y="4840169"/>
                  <a:pt x="4612308" y="4840169"/>
                </a:cubicBezTo>
                <a:cubicBezTo>
                  <a:pt x="4619195" y="4833288"/>
                  <a:pt x="4619195" y="4826408"/>
                  <a:pt x="4619195" y="4826408"/>
                </a:cubicBezTo>
                <a:lnTo>
                  <a:pt x="4626081" y="4819526"/>
                </a:lnTo>
                <a:cubicBezTo>
                  <a:pt x="4632969" y="4805761"/>
                  <a:pt x="4639857" y="4791997"/>
                  <a:pt x="4646742" y="4785116"/>
                </a:cubicBezTo>
                <a:lnTo>
                  <a:pt x="4646742" y="4778236"/>
                </a:lnTo>
                <a:lnTo>
                  <a:pt x="4646742" y="4771353"/>
                </a:lnTo>
                <a:lnTo>
                  <a:pt x="4641578" y="4771353"/>
                </a:lnTo>
                <a:lnTo>
                  <a:pt x="4643300" y="4764470"/>
                </a:lnTo>
                <a:cubicBezTo>
                  <a:pt x="4643300" y="4761032"/>
                  <a:pt x="4643300" y="4757588"/>
                  <a:pt x="4646744" y="4750706"/>
                </a:cubicBezTo>
                <a:cubicBezTo>
                  <a:pt x="4639857" y="4730062"/>
                  <a:pt x="4626083" y="4771351"/>
                  <a:pt x="4612308" y="4771353"/>
                </a:cubicBezTo>
                <a:cubicBezTo>
                  <a:pt x="4626083" y="4736944"/>
                  <a:pt x="4619194" y="4730062"/>
                  <a:pt x="4626081" y="4716301"/>
                </a:cubicBezTo>
                <a:close/>
                <a:moveTo>
                  <a:pt x="4626083" y="4709296"/>
                </a:moveTo>
                <a:cubicBezTo>
                  <a:pt x="4626067" y="4709336"/>
                  <a:pt x="4626052" y="4709378"/>
                  <a:pt x="4626036" y="4709417"/>
                </a:cubicBezTo>
                <a:lnTo>
                  <a:pt x="4626083" y="4709417"/>
                </a:lnTo>
                <a:close/>
                <a:moveTo>
                  <a:pt x="4669890" y="4597214"/>
                </a:moveTo>
                <a:lnTo>
                  <a:pt x="4652597" y="4641464"/>
                </a:lnTo>
                <a:lnTo>
                  <a:pt x="4662239" y="4624254"/>
                </a:lnTo>
                <a:cubicBezTo>
                  <a:pt x="4666546" y="4615223"/>
                  <a:pt x="4669558" y="4607264"/>
                  <a:pt x="4670635" y="4600705"/>
                </a:cubicBezTo>
                <a:close/>
                <a:moveTo>
                  <a:pt x="6312651" y="4449732"/>
                </a:moveTo>
                <a:lnTo>
                  <a:pt x="6267859" y="4610691"/>
                </a:lnTo>
                <a:cubicBezTo>
                  <a:pt x="6241042" y="4697704"/>
                  <a:pt x="6212145" y="4784388"/>
                  <a:pt x="6182372" y="4871073"/>
                </a:cubicBezTo>
                <a:cubicBezTo>
                  <a:pt x="6104876" y="5094353"/>
                  <a:pt x="6019006" y="5313199"/>
                  <a:pt x="5921253" y="5525765"/>
                </a:cubicBezTo>
                <a:lnTo>
                  <a:pt x="5877945" y="5612921"/>
                </a:lnTo>
                <a:lnTo>
                  <a:pt x="5913709" y="5556906"/>
                </a:lnTo>
                <a:cubicBezTo>
                  <a:pt x="5949047" y="5491279"/>
                  <a:pt x="5988825" y="5430967"/>
                  <a:pt x="6019724" y="5360027"/>
                </a:cubicBezTo>
                <a:cubicBezTo>
                  <a:pt x="6024165" y="5365339"/>
                  <a:pt x="6030345" y="5351151"/>
                  <a:pt x="6039225" y="5361777"/>
                </a:cubicBezTo>
                <a:lnTo>
                  <a:pt x="6048547" y="5341824"/>
                </a:lnTo>
                <a:lnTo>
                  <a:pt x="6046345" y="5341588"/>
                </a:lnTo>
                <a:cubicBezTo>
                  <a:pt x="6058704" y="5313213"/>
                  <a:pt x="6071063" y="5284837"/>
                  <a:pt x="6084294" y="5246712"/>
                </a:cubicBezTo>
                <a:lnTo>
                  <a:pt x="6089991" y="5252078"/>
                </a:lnTo>
                <a:lnTo>
                  <a:pt x="6098822" y="5228225"/>
                </a:lnTo>
                <a:cubicBezTo>
                  <a:pt x="6101958" y="5216299"/>
                  <a:pt x="6103654" y="5204166"/>
                  <a:pt x="6103633" y="5190650"/>
                </a:cubicBezTo>
                <a:cubicBezTo>
                  <a:pt x="6126613" y="5153399"/>
                  <a:pt x="6129222" y="5124147"/>
                  <a:pt x="6151332" y="5096646"/>
                </a:cubicBezTo>
                <a:cubicBezTo>
                  <a:pt x="6153073" y="5077147"/>
                  <a:pt x="6141582" y="5095771"/>
                  <a:pt x="6137143" y="5090460"/>
                </a:cubicBezTo>
                <a:cubicBezTo>
                  <a:pt x="6143321" y="5076272"/>
                  <a:pt x="6149502" y="5062085"/>
                  <a:pt x="6155791" y="5046678"/>
                </a:cubicBezTo>
                <a:lnTo>
                  <a:pt x="6163274" y="5026869"/>
                </a:lnTo>
                <a:lnTo>
                  <a:pt x="6160038" y="5031146"/>
                </a:lnTo>
                <a:cubicBezTo>
                  <a:pt x="6158433" y="5031923"/>
                  <a:pt x="6157709" y="5029708"/>
                  <a:pt x="6158362" y="5022395"/>
                </a:cubicBezTo>
                <a:cubicBezTo>
                  <a:pt x="6161842" y="4983395"/>
                  <a:pt x="6165322" y="4944393"/>
                  <a:pt x="6191781" y="4868143"/>
                </a:cubicBezTo>
                <a:cubicBezTo>
                  <a:pt x="6211280" y="4869891"/>
                  <a:pt x="6198049" y="4908018"/>
                  <a:pt x="6200750" y="4932832"/>
                </a:cubicBezTo>
                <a:cubicBezTo>
                  <a:pt x="6205191" y="4938144"/>
                  <a:pt x="6208670" y="4899143"/>
                  <a:pt x="6218420" y="4900018"/>
                </a:cubicBezTo>
                <a:cubicBezTo>
                  <a:pt x="6220160" y="4880517"/>
                  <a:pt x="6227210" y="4856578"/>
                  <a:pt x="6222771" y="4851267"/>
                </a:cubicBezTo>
                <a:cubicBezTo>
                  <a:pt x="6264200" y="4717389"/>
                  <a:pt x="6264889" y="4599513"/>
                  <a:pt x="6309018" y="4490449"/>
                </a:cubicBezTo>
                <a:cubicBezTo>
                  <a:pt x="6310322" y="4475824"/>
                  <a:pt x="6311410" y="4463635"/>
                  <a:pt x="6312390" y="4452667"/>
                </a:cubicBezTo>
                <a:close/>
                <a:moveTo>
                  <a:pt x="4770714" y="4303393"/>
                </a:moveTo>
                <a:lnTo>
                  <a:pt x="4768098" y="4309185"/>
                </a:lnTo>
                <a:lnTo>
                  <a:pt x="4730786" y="4441413"/>
                </a:lnTo>
                <a:lnTo>
                  <a:pt x="4697881" y="4525604"/>
                </a:lnTo>
                <a:lnTo>
                  <a:pt x="4705286" y="4517587"/>
                </a:lnTo>
                <a:cubicBezTo>
                  <a:pt x="4715618" y="4499524"/>
                  <a:pt x="4725948" y="4475437"/>
                  <a:pt x="4736280" y="4447908"/>
                </a:cubicBezTo>
                <a:cubicBezTo>
                  <a:pt x="4756941" y="4392857"/>
                  <a:pt x="4763829" y="4337801"/>
                  <a:pt x="4770714" y="4303393"/>
                </a:cubicBezTo>
                <a:close/>
                <a:moveTo>
                  <a:pt x="5516941" y="4034216"/>
                </a:moveTo>
                <a:lnTo>
                  <a:pt x="5516585" y="4035638"/>
                </a:lnTo>
                <a:lnTo>
                  <a:pt x="5517415" y="4034843"/>
                </a:lnTo>
                <a:close/>
                <a:moveTo>
                  <a:pt x="4464361" y="3887629"/>
                </a:moveTo>
                <a:lnTo>
                  <a:pt x="4447219" y="3951032"/>
                </a:lnTo>
                <a:lnTo>
                  <a:pt x="4449788" y="3945610"/>
                </a:lnTo>
                <a:lnTo>
                  <a:pt x="4458042" y="3931642"/>
                </a:lnTo>
                <a:close/>
                <a:moveTo>
                  <a:pt x="5497455" y="3860297"/>
                </a:moveTo>
                <a:lnTo>
                  <a:pt x="5497454" y="3868735"/>
                </a:lnTo>
                <a:lnTo>
                  <a:pt x="5496941" y="3868220"/>
                </a:lnTo>
                <a:close/>
                <a:moveTo>
                  <a:pt x="5489018" y="3851862"/>
                </a:moveTo>
                <a:lnTo>
                  <a:pt x="5489416" y="3851862"/>
                </a:lnTo>
                <a:cubicBezTo>
                  <a:pt x="5489283" y="3854674"/>
                  <a:pt x="5489151" y="3857487"/>
                  <a:pt x="5489019" y="3860299"/>
                </a:cubicBezTo>
                <a:close/>
                <a:moveTo>
                  <a:pt x="5911079" y="3772494"/>
                </a:moveTo>
                <a:lnTo>
                  <a:pt x="5910807" y="3775940"/>
                </a:lnTo>
                <a:lnTo>
                  <a:pt x="5911685" y="3774713"/>
                </a:lnTo>
                <a:close/>
                <a:moveTo>
                  <a:pt x="6449798" y="3769517"/>
                </a:moveTo>
                <a:cubicBezTo>
                  <a:pt x="6445753" y="3768386"/>
                  <a:pt x="6441387" y="3774290"/>
                  <a:pt x="6435579" y="3779144"/>
                </a:cubicBezTo>
                <a:lnTo>
                  <a:pt x="6426392" y="3784213"/>
                </a:lnTo>
                <a:lnTo>
                  <a:pt x="6421513" y="3924977"/>
                </a:lnTo>
                <a:cubicBezTo>
                  <a:pt x="6417826" y="3973174"/>
                  <a:pt x="6412367" y="4020596"/>
                  <a:pt x="6405797" y="4066691"/>
                </a:cubicBezTo>
                <a:cubicBezTo>
                  <a:pt x="6404055" y="4086191"/>
                  <a:pt x="6407626" y="4101254"/>
                  <a:pt x="6410326" y="4126067"/>
                </a:cubicBezTo>
                <a:cubicBezTo>
                  <a:pt x="6404191" y="4167287"/>
                  <a:pt x="6400036" y="4200085"/>
                  <a:pt x="6395881" y="4232882"/>
                </a:cubicBezTo>
                <a:lnTo>
                  <a:pt x="6391736" y="4265027"/>
                </a:lnTo>
                <a:lnTo>
                  <a:pt x="6399816" y="4239321"/>
                </a:lnTo>
                <a:cubicBezTo>
                  <a:pt x="6402426" y="4210069"/>
                  <a:pt x="6404166" y="4190570"/>
                  <a:pt x="6405907" y="4171069"/>
                </a:cubicBezTo>
                <a:cubicBezTo>
                  <a:pt x="6420004" y="4123193"/>
                  <a:pt x="6413827" y="4137380"/>
                  <a:pt x="6428796" y="4079755"/>
                </a:cubicBezTo>
                <a:cubicBezTo>
                  <a:pt x="6429666" y="4070005"/>
                  <a:pt x="6419916" y="4069130"/>
                  <a:pt x="6419916" y="4069130"/>
                </a:cubicBezTo>
                <a:cubicBezTo>
                  <a:pt x="6421567" y="3995566"/>
                  <a:pt x="6430355" y="3952129"/>
                  <a:pt x="6433836" y="3913127"/>
                </a:cubicBezTo>
                <a:cubicBezTo>
                  <a:pt x="6438187" y="3864376"/>
                  <a:pt x="6446106" y="3830688"/>
                  <a:pt x="6455766" y="3777500"/>
                </a:cubicBezTo>
                <a:cubicBezTo>
                  <a:pt x="6453763" y="3772406"/>
                  <a:pt x="6451821" y="3770082"/>
                  <a:pt x="6449798" y="3769517"/>
                </a:cubicBezTo>
                <a:close/>
                <a:moveTo>
                  <a:pt x="6431269" y="3677444"/>
                </a:moveTo>
                <a:lnTo>
                  <a:pt x="6429099" y="3684082"/>
                </a:lnTo>
                <a:lnTo>
                  <a:pt x="6428712" y="3698653"/>
                </a:lnTo>
                <a:lnTo>
                  <a:pt x="6430840" y="3685964"/>
                </a:lnTo>
                <a:close/>
                <a:moveTo>
                  <a:pt x="6441196" y="3504743"/>
                </a:moveTo>
                <a:cubicBezTo>
                  <a:pt x="6440326" y="3514494"/>
                  <a:pt x="6440326" y="3514494"/>
                  <a:pt x="6440326" y="3514494"/>
                </a:cubicBezTo>
                <a:lnTo>
                  <a:pt x="6440393" y="3514771"/>
                </a:lnTo>
                <a:lnTo>
                  <a:pt x="6438704" y="3535807"/>
                </a:lnTo>
                <a:lnTo>
                  <a:pt x="6440401" y="3531965"/>
                </a:lnTo>
                <a:lnTo>
                  <a:pt x="6441548" y="3519646"/>
                </a:lnTo>
                <a:lnTo>
                  <a:pt x="6440393" y="3514771"/>
                </a:lnTo>
                <a:close/>
                <a:moveTo>
                  <a:pt x="6458019" y="3495196"/>
                </a:moveTo>
                <a:lnTo>
                  <a:pt x="6453910" y="3495641"/>
                </a:lnTo>
                <a:lnTo>
                  <a:pt x="6451579" y="3538789"/>
                </a:lnTo>
                <a:cubicBezTo>
                  <a:pt x="6448227" y="3565675"/>
                  <a:pt x="6443387" y="3593794"/>
                  <a:pt x="6438544" y="3621912"/>
                </a:cubicBezTo>
                <a:lnTo>
                  <a:pt x="6434839" y="3651648"/>
                </a:lnTo>
                <a:lnTo>
                  <a:pt x="6440156" y="3649560"/>
                </a:lnTo>
                <a:cubicBezTo>
                  <a:pt x="6442701" y="3648560"/>
                  <a:pt x="6445356" y="3646342"/>
                  <a:pt x="6448445" y="3639248"/>
                </a:cubicBezTo>
                <a:cubicBezTo>
                  <a:pt x="6448011" y="3644122"/>
                  <a:pt x="6450232" y="3646779"/>
                  <a:pt x="6452125" y="3653091"/>
                </a:cubicBezTo>
                <a:lnTo>
                  <a:pt x="6452316" y="3654200"/>
                </a:lnTo>
                <a:lnTo>
                  <a:pt x="6453358" y="3623160"/>
                </a:lnTo>
                <a:cubicBezTo>
                  <a:pt x="6455499" y="3578510"/>
                  <a:pt x="6458086" y="3535744"/>
                  <a:pt x="6456256" y="3501181"/>
                </a:cubicBezTo>
                <a:cubicBezTo>
                  <a:pt x="6458910" y="3498962"/>
                  <a:pt x="6459129" y="3496524"/>
                  <a:pt x="6458019" y="3495196"/>
                </a:cubicBezTo>
                <a:close/>
                <a:moveTo>
                  <a:pt x="5472148" y="3455387"/>
                </a:moveTo>
                <a:lnTo>
                  <a:pt x="5480584" y="3463821"/>
                </a:lnTo>
                <a:lnTo>
                  <a:pt x="5472148" y="3463821"/>
                </a:lnTo>
                <a:close/>
                <a:moveTo>
                  <a:pt x="5489019" y="3362594"/>
                </a:moveTo>
                <a:cubicBezTo>
                  <a:pt x="5489018" y="3430080"/>
                  <a:pt x="5489018" y="3455387"/>
                  <a:pt x="5497455" y="3514435"/>
                </a:cubicBezTo>
                <a:cubicBezTo>
                  <a:pt x="5514328" y="3506001"/>
                  <a:pt x="5522761" y="3539745"/>
                  <a:pt x="5522761" y="3581921"/>
                </a:cubicBezTo>
                <a:cubicBezTo>
                  <a:pt x="5522760" y="3624099"/>
                  <a:pt x="5522762" y="3666276"/>
                  <a:pt x="5531197" y="3666278"/>
                </a:cubicBezTo>
                <a:cubicBezTo>
                  <a:pt x="5539634" y="3708456"/>
                  <a:pt x="5522762" y="3767506"/>
                  <a:pt x="5514328" y="3809685"/>
                </a:cubicBezTo>
                <a:lnTo>
                  <a:pt x="5505888" y="3801249"/>
                </a:lnTo>
                <a:cubicBezTo>
                  <a:pt x="5505890" y="3804061"/>
                  <a:pt x="5505890" y="3806873"/>
                  <a:pt x="5505890" y="3809685"/>
                </a:cubicBezTo>
                <a:lnTo>
                  <a:pt x="5497454" y="3843426"/>
                </a:lnTo>
                <a:lnTo>
                  <a:pt x="5497455" y="3851862"/>
                </a:lnTo>
                <a:lnTo>
                  <a:pt x="5489416" y="3851862"/>
                </a:lnTo>
                <a:cubicBezTo>
                  <a:pt x="5489634" y="3847250"/>
                  <a:pt x="5489855" y="3842636"/>
                  <a:pt x="5490073" y="3838023"/>
                </a:cubicBezTo>
                <a:cubicBezTo>
                  <a:pt x="5486911" y="3823392"/>
                  <a:pt x="5474255" y="3826554"/>
                  <a:pt x="5480584" y="3801246"/>
                </a:cubicBezTo>
                <a:cubicBezTo>
                  <a:pt x="5489018" y="3801247"/>
                  <a:pt x="5489018" y="3801247"/>
                  <a:pt x="5489019" y="3792812"/>
                </a:cubicBezTo>
                <a:lnTo>
                  <a:pt x="5489019" y="3784378"/>
                </a:lnTo>
                <a:cubicBezTo>
                  <a:pt x="5497455" y="3784378"/>
                  <a:pt x="5497455" y="3784378"/>
                  <a:pt x="5497455" y="3775942"/>
                </a:cubicBezTo>
                <a:lnTo>
                  <a:pt x="5497455" y="3767506"/>
                </a:lnTo>
                <a:cubicBezTo>
                  <a:pt x="5489019" y="3767506"/>
                  <a:pt x="5489019" y="3775942"/>
                  <a:pt x="5489019" y="3767506"/>
                </a:cubicBezTo>
                <a:cubicBezTo>
                  <a:pt x="5489018" y="3742199"/>
                  <a:pt x="5497455" y="3716890"/>
                  <a:pt x="5480584" y="3700021"/>
                </a:cubicBezTo>
                <a:cubicBezTo>
                  <a:pt x="5489018" y="3708454"/>
                  <a:pt x="5489018" y="3708454"/>
                  <a:pt x="5489019" y="3700021"/>
                </a:cubicBezTo>
                <a:lnTo>
                  <a:pt x="5489018" y="3683147"/>
                </a:lnTo>
                <a:lnTo>
                  <a:pt x="5489019" y="3674714"/>
                </a:lnTo>
                <a:cubicBezTo>
                  <a:pt x="5505891" y="3649407"/>
                  <a:pt x="5480583" y="3624099"/>
                  <a:pt x="5497455" y="3590358"/>
                </a:cubicBezTo>
                <a:lnTo>
                  <a:pt x="5489019" y="3590355"/>
                </a:lnTo>
                <a:cubicBezTo>
                  <a:pt x="5497455" y="3590358"/>
                  <a:pt x="5497454" y="3581921"/>
                  <a:pt x="5497454" y="3581921"/>
                </a:cubicBezTo>
                <a:lnTo>
                  <a:pt x="5489016" y="3573485"/>
                </a:lnTo>
                <a:cubicBezTo>
                  <a:pt x="5489019" y="3548178"/>
                  <a:pt x="5489019" y="3522871"/>
                  <a:pt x="5489019" y="3522871"/>
                </a:cubicBezTo>
                <a:cubicBezTo>
                  <a:pt x="5489019" y="3497563"/>
                  <a:pt x="5480584" y="3539742"/>
                  <a:pt x="5480583" y="3497564"/>
                </a:cubicBezTo>
                <a:cubicBezTo>
                  <a:pt x="5489018" y="3506001"/>
                  <a:pt x="5497454" y="3497563"/>
                  <a:pt x="5489019" y="3489128"/>
                </a:cubicBezTo>
                <a:cubicBezTo>
                  <a:pt x="5480583" y="3480694"/>
                  <a:pt x="5472148" y="3522871"/>
                  <a:pt x="5472148" y="3480692"/>
                </a:cubicBezTo>
                <a:lnTo>
                  <a:pt x="5480583" y="3480694"/>
                </a:lnTo>
                <a:lnTo>
                  <a:pt x="5480584" y="3472258"/>
                </a:lnTo>
                <a:lnTo>
                  <a:pt x="5480584" y="3463821"/>
                </a:lnTo>
                <a:cubicBezTo>
                  <a:pt x="5480584" y="3461009"/>
                  <a:pt x="5480583" y="3458197"/>
                  <a:pt x="5480583" y="3455387"/>
                </a:cubicBezTo>
                <a:cubicBezTo>
                  <a:pt x="5480582" y="3452574"/>
                  <a:pt x="5480583" y="3449762"/>
                  <a:pt x="5480584" y="3446949"/>
                </a:cubicBezTo>
                <a:cubicBezTo>
                  <a:pt x="5489019" y="3446949"/>
                  <a:pt x="5489019" y="3438514"/>
                  <a:pt x="5489018" y="3430080"/>
                </a:cubicBezTo>
                <a:cubicBezTo>
                  <a:pt x="5480583" y="3430080"/>
                  <a:pt x="5480584" y="3421642"/>
                  <a:pt x="5480583" y="3413208"/>
                </a:cubicBezTo>
                <a:cubicBezTo>
                  <a:pt x="5489018" y="3404771"/>
                  <a:pt x="5489018" y="3379464"/>
                  <a:pt x="5489019" y="3362594"/>
                </a:cubicBezTo>
                <a:close/>
                <a:moveTo>
                  <a:pt x="6476672" y="3330681"/>
                </a:moveTo>
                <a:lnTo>
                  <a:pt x="6474216" y="3344735"/>
                </a:lnTo>
                <a:lnTo>
                  <a:pt x="6474237" y="3389156"/>
                </a:lnTo>
                <a:lnTo>
                  <a:pt x="6473057" y="3436128"/>
                </a:lnTo>
                <a:lnTo>
                  <a:pt x="6474117" y="3429860"/>
                </a:lnTo>
                <a:cubicBezTo>
                  <a:pt x="6476661" y="3419416"/>
                  <a:pt x="6479967" y="3409885"/>
                  <a:pt x="6484385" y="3401681"/>
                </a:cubicBezTo>
                <a:cubicBezTo>
                  <a:pt x="6480358" y="3377977"/>
                  <a:pt x="6478049" y="3355656"/>
                  <a:pt x="6476754" y="3334041"/>
                </a:cubicBezTo>
                <a:close/>
                <a:moveTo>
                  <a:pt x="4591997" y="3197452"/>
                </a:moveTo>
                <a:cubicBezTo>
                  <a:pt x="4566940" y="3202074"/>
                  <a:pt x="4574374" y="3225850"/>
                  <a:pt x="4573874" y="3239660"/>
                </a:cubicBezTo>
                <a:cubicBezTo>
                  <a:pt x="4571538" y="3532716"/>
                  <a:pt x="4528026" y="3817368"/>
                  <a:pt x="4466612" y="4099989"/>
                </a:cubicBezTo>
                <a:lnTo>
                  <a:pt x="4461265" y="4132980"/>
                </a:lnTo>
                <a:cubicBezTo>
                  <a:pt x="4459609" y="4140525"/>
                  <a:pt x="4456610" y="4146984"/>
                  <a:pt x="4451817" y="4150441"/>
                </a:cubicBezTo>
                <a:lnTo>
                  <a:pt x="4445021" y="4150252"/>
                </a:lnTo>
                <a:lnTo>
                  <a:pt x="4440617" y="4171396"/>
                </a:lnTo>
                <a:cubicBezTo>
                  <a:pt x="4432827" y="4201347"/>
                  <a:pt x="4422793" y="4232709"/>
                  <a:pt x="4419203" y="4256889"/>
                </a:cubicBezTo>
                <a:cubicBezTo>
                  <a:pt x="4411381" y="4274332"/>
                  <a:pt x="4408559" y="4269841"/>
                  <a:pt x="4407405" y="4258040"/>
                </a:cubicBezTo>
                <a:cubicBezTo>
                  <a:pt x="4405225" y="4284465"/>
                  <a:pt x="4391248" y="4312041"/>
                  <a:pt x="4396892" y="4321021"/>
                </a:cubicBezTo>
                <a:cubicBezTo>
                  <a:pt x="4384069" y="4360400"/>
                  <a:pt x="4374579" y="4385155"/>
                  <a:pt x="4369578" y="4407090"/>
                </a:cubicBezTo>
                <a:cubicBezTo>
                  <a:pt x="4360089" y="4431845"/>
                  <a:pt x="4352267" y="4449289"/>
                  <a:pt x="4333800" y="4479686"/>
                </a:cubicBezTo>
                <a:cubicBezTo>
                  <a:pt x="4326489" y="4478016"/>
                  <a:pt x="4332646" y="4467883"/>
                  <a:pt x="4325334" y="4466213"/>
                </a:cubicBezTo>
                <a:cubicBezTo>
                  <a:pt x="4306356" y="4515724"/>
                  <a:pt x="4298021" y="4552281"/>
                  <a:pt x="4280710" y="4594480"/>
                </a:cubicBezTo>
                <a:cubicBezTo>
                  <a:pt x="4270709" y="4638349"/>
                  <a:pt x="4253397" y="4680548"/>
                  <a:pt x="4225440" y="4735700"/>
                </a:cubicBezTo>
                <a:cubicBezTo>
                  <a:pt x="4236597" y="4703634"/>
                  <a:pt x="4221464" y="4719407"/>
                  <a:pt x="4207997" y="4727870"/>
                </a:cubicBezTo>
                <a:cubicBezTo>
                  <a:pt x="4203508" y="4730690"/>
                  <a:pt x="4201841" y="4738002"/>
                  <a:pt x="4197352" y="4740823"/>
                </a:cubicBezTo>
                <a:cubicBezTo>
                  <a:pt x="4197352" y="4740823"/>
                  <a:pt x="4194531" y="4736333"/>
                  <a:pt x="4196197" y="4729021"/>
                </a:cubicBezTo>
                <a:cubicBezTo>
                  <a:pt x="4196197" y="4729021"/>
                  <a:pt x="4196197" y="4729021"/>
                  <a:pt x="4197864" y="4721710"/>
                </a:cubicBezTo>
                <a:cubicBezTo>
                  <a:pt x="4194531" y="4736333"/>
                  <a:pt x="4186065" y="4722860"/>
                  <a:pt x="4198377" y="4702596"/>
                </a:cubicBezTo>
                <a:cubicBezTo>
                  <a:pt x="4198377" y="4702596"/>
                  <a:pt x="4198377" y="4702596"/>
                  <a:pt x="4205687" y="4704265"/>
                </a:cubicBezTo>
                <a:cubicBezTo>
                  <a:pt x="4210175" y="4701445"/>
                  <a:pt x="4211842" y="4694134"/>
                  <a:pt x="4211842" y="4694134"/>
                </a:cubicBezTo>
                <a:cubicBezTo>
                  <a:pt x="4219153" y="4695804"/>
                  <a:pt x="4214665" y="4698624"/>
                  <a:pt x="4212998" y="4705936"/>
                </a:cubicBezTo>
                <a:cubicBezTo>
                  <a:pt x="4212998" y="4705936"/>
                  <a:pt x="4212998" y="4705936"/>
                  <a:pt x="4211331" y="4713247"/>
                </a:cubicBezTo>
                <a:cubicBezTo>
                  <a:pt x="4228131" y="4690161"/>
                  <a:pt x="4247110" y="4640651"/>
                  <a:pt x="4241466" y="4631670"/>
                </a:cubicBezTo>
                <a:cubicBezTo>
                  <a:pt x="4260444" y="4582159"/>
                  <a:pt x="4289555" y="4538810"/>
                  <a:pt x="4288913" y="4507894"/>
                </a:cubicBezTo>
                <a:cubicBezTo>
                  <a:pt x="4300068" y="4475827"/>
                  <a:pt x="4304045" y="4492119"/>
                  <a:pt x="4316357" y="4471856"/>
                </a:cubicBezTo>
                <a:cubicBezTo>
                  <a:pt x="4327513" y="4439788"/>
                  <a:pt x="4315713" y="4440940"/>
                  <a:pt x="4320714" y="4419005"/>
                </a:cubicBezTo>
                <a:cubicBezTo>
                  <a:pt x="4343669" y="4385788"/>
                  <a:pt x="4350337" y="4356541"/>
                  <a:pt x="4355338" y="4334607"/>
                </a:cubicBezTo>
                <a:cubicBezTo>
                  <a:pt x="4360337" y="4312673"/>
                  <a:pt x="4362517" y="4286248"/>
                  <a:pt x="4378161" y="4251360"/>
                </a:cubicBezTo>
                <a:cubicBezTo>
                  <a:pt x="4387139" y="4245719"/>
                  <a:pt x="4393294" y="4235587"/>
                  <a:pt x="4394450" y="4247389"/>
                </a:cubicBezTo>
                <a:cubicBezTo>
                  <a:pt x="4402400" y="4225167"/>
                  <a:pt x="4408563" y="4204459"/>
                  <a:pt x="4413578" y="4184571"/>
                </a:cubicBezTo>
                <a:lnTo>
                  <a:pt x="4421652" y="4146369"/>
                </a:lnTo>
                <a:lnTo>
                  <a:pt x="4419667" y="4145669"/>
                </a:lnTo>
                <a:cubicBezTo>
                  <a:pt x="4411835" y="4140006"/>
                  <a:pt x="4415040" y="4130269"/>
                  <a:pt x="4417525" y="4118952"/>
                </a:cubicBezTo>
                <a:lnTo>
                  <a:pt x="4441264" y="4013294"/>
                </a:lnTo>
                <a:lnTo>
                  <a:pt x="4436422" y="4018999"/>
                </a:lnTo>
                <a:cubicBezTo>
                  <a:pt x="4434811" y="4020794"/>
                  <a:pt x="4433163" y="4022220"/>
                  <a:pt x="4431567" y="4022637"/>
                </a:cubicBezTo>
                <a:lnTo>
                  <a:pt x="4428326" y="4020913"/>
                </a:lnTo>
                <a:lnTo>
                  <a:pt x="4391474" y="4157215"/>
                </a:lnTo>
                <a:cubicBezTo>
                  <a:pt x="4245872" y="4587483"/>
                  <a:pt x="4023359" y="4982296"/>
                  <a:pt x="3740297" y="5325287"/>
                </a:cubicBezTo>
                <a:lnTo>
                  <a:pt x="3673269" y="5399037"/>
                </a:lnTo>
                <a:lnTo>
                  <a:pt x="3669727" y="5403831"/>
                </a:lnTo>
                <a:lnTo>
                  <a:pt x="3640004" y="5455366"/>
                </a:lnTo>
                <a:lnTo>
                  <a:pt x="3518669" y="5580675"/>
                </a:lnTo>
                <a:lnTo>
                  <a:pt x="3333378" y="5787546"/>
                </a:lnTo>
                <a:cubicBezTo>
                  <a:pt x="3122018" y="6000957"/>
                  <a:pt x="2889704" y="6191657"/>
                  <a:pt x="2632692" y="6357958"/>
                </a:cubicBezTo>
                <a:cubicBezTo>
                  <a:pt x="2733788" y="6296630"/>
                  <a:pt x="2834388" y="6234681"/>
                  <a:pt x="2932959" y="6170259"/>
                </a:cubicBezTo>
                <a:lnTo>
                  <a:pt x="3209727" y="5975694"/>
                </a:lnTo>
                <a:lnTo>
                  <a:pt x="3479318" y="5724393"/>
                </a:lnTo>
                <a:cubicBezTo>
                  <a:pt x="3527839" y="5672164"/>
                  <a:pt x="3581129" y="5623787"/>
                  <a:pt x="3630789" y="5574052"/>
                </a:cubicBezTo>
                <a:cubicBezTo>
                  <a:pt x="3634645" y="5569283"/>
                  <a:pt x="3637645" y="5562643"/>
                  <a:pt x="3641784" y="5558498"/>
                </a:cubicBezTo>
                <a:lnTo>
                  <a:pt x="3648847" y="5558267"/>
                </a:lnTo>
                <a:lnTo>
                  <a:pt x="3723992" y="5473810"/>
                </a:lnTo>
                <a:lnTo>
                  <a:pt x="3661585" y="5560315"/>
                </a:lnTo>
                <a:lnTo>
                  <a:pt x="3668289" y="5568400"/>
                </a:lnTo>
                <a:lnTo>
                  <a:pt x="3671349" y="5565159"/>
                </a:lnTo>
                <a:cubicBezTo>
                  <a:pt x="3687213" y="5548535"/>
                  <a:pt x="3700002" y="5533309"/>
                  <a:pt x="3704743" y="5518593"/>
                </a:cubicBezTo>
                <a:cubicBezTo>
                  <a:pt x="3725755" y="5491925"/>
                  <a:pt x="3724196" y="5508623"/>
                  <a:pt x="3742448" y="5493487"/>
                </a:cubicBezTo>
                <a:cubicBezTo>
                  <a:pt x="3763460" y="5466819"/>
                  <a:pt x="3751931" y="5464055"/>
                  <a:pt x="3763817" y="5444954"/>
                </a:cubicBezTo>
                <a:cubicBezTo>
                  <a:pt x="3796358" y="5421049"/>
                  <a:pt x="3812206" y="5395582"/>
                  <a:pt x="3824093" y="5376481"/>
                </a:cubicBezTo>
                <a:cubicBezTo>
                  <a:pt x="3835979" y="5357380"/>
                  <a:pt x="3846665" y="5333114"/>
                  <a:pt x="3872840" y="5305243"/>
                </a:cubicBezTo>
                <a:cubicBezTo>
                  <a:pt x="3883167" y="5302842"/>
                  <a:pt x="3892293" y="5295273"/>
                  <a:pt x="3889533" y="5306806"/>
                </a:cubicBezTo>
                <a:cubicBezTo>
                  <a:pt x="3948607" y="5233167"/>
                  <a:pt x="3972737" y="5173101"/>
                  <a:pt x="4015119" y="5097899"/>
                </a:cubicBezTo>
                <a:cubicBezTo>
                  <a:pt x="4009956" y="5099101"/>
                  <a:pt x="3996867" y="5113036"/>
                  <a:pt x="3994464" y="5102704"/>
                </a:cubicBezTo>
                <a:cubicBezTo>
                  <a:pt x="4022556" y="5036271"/>
                  <a:pt x="4055942" y="5039396"/>
                  <a:pt x="4092802" y="4987260"/>
                </a:cubicBezTo>
                <a:cubicBezTo>
                  <a:pt x="4098478" y="4994108"/>
                  <a:pt x="4087401" y="5007915"/>
                  <a:pt x="4080850" y="5021436"/>
                </a:cubicBezTo>
                <a:lnTo>
                  <a:pt x="4078382" y="5029071"/>
                </a:lnTo>
                <a:lnTo>
                  <a:pt x="4076190" y="5029922"/>
                </a:lnTo>
                <a:cubicBezTo>
                  <a:pt x="4075695" y="5030717"/>
                  <a:pt x="4075996" y="5032009"/>
                  <a:pt x="4076596" y="5034592"/>
                </a:cubicBezTo>
                <a:lnTo>
                  <a:pt x="4078382" y="5029071"/>
                </a:lnTo>
                <a:lnTo>
                  <a:pt x="4080559" y="5028225"/>
                </a:lnTo>
                <a:cubicBezTo>
                  <a:pt x="4084521" y="5021858"/>
                  <a:pt x="4089684" y="5020657"/>
                  <a:pt x="4085722" y="5027024"/>
                </a:cubicBezTo>
                <a:cubicBezTo>
                  <a:pt x="4085722" y="5027024"/>
                  <a:pt x="4082961" y="5038557"/>
                  <a:pt x="4077797" y="5039757"/>
                </a:cubicBezTo>
                <a:cubicBezTo>
                  <a:pt x="4077797" y="5039757"/>
                  <a:pt x="4079000" y="5044924"/>
                  <a:pt x="4079000" y="5044924"/>
                </a:cubicBezTo>
                <a:cubicBezTo>
                  <a:pt x="4079000" y="5044924"/>
                  <a:pt x="4079000" y="5044924"/>
                  <a:pt x="4073836" y="5046125"/>
                </a:cubicBezTo>
                <a:cubicBezTo>
                  <a:pt x="4053668" y="5099823"/>
                  <a:pt x="4027135" y="5149558"/>
                  <a:pt x="3990632" y="5179830"/>
                </a:cubicBezTo>
                <a:cubicBezTo>
                  <a:pt x="3988715" y="5218392"/>
                  <a:pt x="3932401" y="5280498"/>
                  <a:pt x="3909830" y="5323866"/>
                </a:cubicBezTo>
                <a:cubicBezTo>
                  <a:pt x="3896742" y="5337801"/>
                  <a:pt x="3895541" y="5332635"/>
                  <a:pt x="3898301" y="5321102"/>
                </a:cubicBezTo>
                <a:cubicBezTo>
                  <a:pt x="3887617" y="5345369"/>
                  <a:pt x="3865403" y="5366871"/>
                  <a:pt x="3867806" y="5377204"/>
                </a:cubicBezTo>
                <a:cubicBezTo>
                  <a:pt x="3842832" y="5410239"/>
                  <a:pt x="3825782" y="5430541"/>
                  <a:pt x="3813895" y="5449641"/>
                </a:cubicBezTo>
                <a:cubicBezTo>
                  <a:pt x="3796845" y="5469943"/>
                  <a:pt x="3783758" y="5483878"/>
                  <a:pt x="3756379" y="5506583"/>
                </a:cubicBezTo>
                <a:cubicBezTo>
                  <a:pt x="3750015" y="5502617"/>
                  <a:pt x="3759140" y="5495049"/>
                  <a:pt x="3752775" y="5491084"/>
                </a:cubicBezTo>
                <a:cubicBezTo>
                  <a:pt x="3735725" y="5511386"/>
                  <a:pt x="3722248" y="5529496"/>
                  <a:pt x="3709265" y="5546809"/>
                </a:cubicBezTo>
                <a:lnTo>
                  <a:pt x="3669885" y="5596303"/>
                </a:lnTo>
                <a:lnTo>
                  <a:pt x="3646499" y="5639958"/>
                </a:lnTo>
                <a:cubicBezTo>
                  <a:pt x="3636807" y="5653411"/>
                  <a:pt x="3625640" y="5665276"/>
                  <a:pt x="3613620" y="5675270"/>
                </a:cubicBezTo>
                <a:cubicBezTo>
                  <a:pt x="3546271" y="5739090"/>
                  <a:pt x="3481820" y="5807614"/>
                  <a:pt x="3413507" y="5872624"/>
                </a:cubicBezTo>
                <a:lnTo>
                  <a:pt x="3322805" y="5952776"/>
                </a:lnTo>
                <a:lnTo>
                  <a:pt x="3320558" y="5955085"/>
                </a:lnTo>
                <a:lnTo>
                  <a:pt x="3314757" y="5959888"/>
                </a:lnTo>
                <a:lnTo>
                  <a:pt x="3307300" y="5966478"/>
                </a:lnTo>
                <a:lnTo>
                  <a:pt x="3303928" y="5968852"/>
                </a:lnTo>
                <a:lnTo>
                  <a:pt x="3201349" y="6053762"/>
                </a:lnTo>
                <a:lnTo>
                  <a:pt x="3207992" y="6056670"/>
                </a:lnTo>
                <a:cubicBezTo>
                  <a:pt x="3213890" y="6057419"/>
                  <a:pt x="3219782" y="6056712"/>
                  <a:pt x="3225724" y="6055701"/>
                </a:cubicBezTo>
                <a:lnTo>
                  <a:pt x="3234055" y="6055584"/>
                </a:lnTo>
                <a:lnTo>
                  <a:pt x="3383085" y="5947757"/>
                </a:lnTo>
                <a:lnTo>
                  <a:pt x="3692178" y="5663100"/>
                </a:lnTo>
                <a:lnTo>
                  <a:pt x="3726668" y="5628774"/>
                </a:lnTo>
                <a:cubicBezTo>
                  <a:pt x="3734588" y="5620072"/>
                  <a:pt x="3741869" y="5609965"/>
                  <a:pt x="3751517" y="5601329"/>
                </a:cubicBezTo>
                <a:lnTo>
                  <a:pt x="3758066" y="5598201"/>
                </a:lnTo>
                <a:lnTo>
                  <a:pt x="4021526" y="5278330"/>
                </a:lnTo>
                <a:lnTo>
                  <a:pt x="4018741" y="5279415"/>
                </a:lnTo>
                <a:cubicBezTo>
                  <a:pt x="4013800" y="5281340"/>
                  <a:pt x="4010786" y="5288207"/>
                  <a:pt x="4005846" y="5290131"/>
                </a:cubicBezTo>
                <a:cubicBezTo>
                  <a:pt x="4005846" y="5290131"/>
                  <a:pt x="4003921" y="5285190"/>
                  <a:pt x="4006936" y="5278323"/>
                </a:cubicBezTo>
                <a:cubicBezTo>
                  <a:pt x="4006936" y="5278323"/>
                  <a:pt x="4006936" y="5278323"/>
                  <a:pt x="4009950" y="5271457"/>
                </a:cubicBezTo>
                <a:cubicBezTo>
                  <a:pt x="4003921" y="5285190"/>
                  <a:pt x="3998145" y="5270364"/>
                  <a:pt x="4014054" y="5252781"/>
                </a:cubicBezTo>
                <a:cubicBezTo>
                  <a:pt x="4014054" y="5252781"/>
                  <a:pt x="4014054" y="5252781"/>
                  <a:pt x="4020918" y="5255799"/>
                </a:cubicBezTo>
                <a:cubicBezTo>
                  <a:pt x="4025859" y="5253874"/>
                  <a:pt x="4028873" y="5247008"/>
                  <a:pt x="4028873" y="5247008"/>
                </a:cubicBezTo>
                <a:cubicBezTo>
                  <a:pt x="4035738" y="5250025"/>
                  <a:pt x="4030799" y="5251950"/>
                  <a:pt x="4027784" y="5258816"/>
                </a:cubicBezTo>
                <a:cubicBezTo>
                  <a:pt x="4027784" y="5258816"/>
                  <a:pt x="4027784" y="5258816"/>
                  <a:pt x="4024769" y="5265682"/>
                </a:cubicBezTo>
                <a:cubicBezTo>
                  <a:pt x="4045619" y="5246176"/>
                  <a:pt x="4073585" y="5201129"/>
                  <a:pt x="4069734" y="5191244"/>
                </a:cubicBezTo>
                <a:cubicBezTo>
                  <a:pt x="4097702" y="5146196"/>
                  <a:pt x="4134459" y="5109107"/>
                  <a:pt x="4139652" y="5078624"/>
                </a:cubicBezTo>
                <a:cubicBezTo>
                  <a:pt x="4156650" y="5049234"/>
                  <a:pt x="4157486" y="5065984"/>
                  <a:pt x="4173395" y="5048402"/>
                </a:cubicBezTo>
                <a:cubicBezTo>
                  <a:pt x="4190393" y="5019012"/>
                  <a:pt x="4178588" y="5017919"/>
                  <a:pt x="4187632" y="4997320"/>
                </a:cubicBezTo>
                <a:cubicBezTo>
                  <a:pt x="4216435" y="4969022"/>
                  <a:pt x="4228493" y="4941556"/>
                  <a:pt x="4237537" y="4920957"/>
                </a:cubicBezTo>
                <a:cubicBezTo>
                  <a:pt x="4246580" y="4900358"/>
                  <a:pt x="4253699" y="4874816"/>
                  <a:pt x="4275637" y="4843501"/>
                </a:cubicBezTo>
                <a:cubicBezTo>
                  <a:pt x="4285516" y="4839652"/>
                  <a:pt x="4293471" y="4830861"/>
                  <a:pt x="4292382" y="4842669"/>
                </a:cubicBezTo>
                <a:cubicBezTo>
                  <a:pt x="4340361" y="4761364"/>
                  <a:pt x="4355687" y="4698473"/>
                  <a:pt x="4386922" y="4618000"/>
                </a:cubicBezTo>
                <a:cubicBezTo>
                  <a:pt x="4381981" y="4619925"/>
                  <a:pt x="4371013" y="4635583"/>
                  <a:pt x="4367162" y="4625699"/>
                </a:cubicBezTo>
                <a:cubicBezTo>
                  <a:pt x="4380917" y="4573381"/>
                  <a:pt x="4403194" y="4559366"/>
                  <a:pt x="4425731" y="4531642"/>
                </a:cubicBezTo>
                <a:lnTo>
                  <a:pt x="4440463" y="4509053"/>
                </a:lnTo>
                <a:lnTo>
                  <a:pt x="4496479" y="4324901"/>
                </a:lnTo>
                <a:cubicBezTo>
                  <a:pt x="4521568" y="4233685"/>
                  <a:pt x="4543234" y="4141480"/>
                  <a:pt x="4558379" y="4048002"/>
                </a:cubicBezTo>
                <a:cubicBezTo>
                  <a:pt x="4569850" y="3998639"/>
                  <a:pt x="4590786" y="3955149"/>
                  <a:pt x="4558015" y="3905566"/>
                </a:cubicBezTo>
                <a:cubicBezTo>
                  <a:pt x="4538300" y="3877199"/>
                  <a:pt x="4553615" y="3836270"/>
                  <a:pt x="4557679" y="3800467"/>
                </a:cubicBezTo>
                <a:cubicBezTo>
                  <a:pt x="4590780" y="3612230"/>
                  <a:pt x="4599074" y="3421712"/>
                  <a:pt x="4604555" y="3232475"/>
                </a:cubicBezTo>
                <a:cubicBezTo>
                  <a:pt x="4605057" y="3218665"/>
                  <a:pt x="4606838" y="3207668"/>
                  <a:pt x="4591997" y="3197452"/>
                </a:cubicBezTo>
                <a:close/>
                <a:moveTo>
                  <a:pt x="6452746" y="3122946"/>
                </a:moveTo>
                <a:lnTo>
                  <a:pt x="6453162" y="3130579"/>
                </a:lnTo>
                <a:cubicBezTo>
                  <a:pt x="6454002" y="3144398"/>
                  <a:pt x="6455020" y="3157082"/>
                  <a:pt x="6456587" y="3167050"/>
                </a:cubicBezTo>
                <a:lnTo>
                  <a:pt x="6461451" y="3181937"/>
                </a:lnTo>
                <a:lnTo>
                  <a:pt x="6467043" y="3130919"/>
                </a:lnTo>
                <a:lnTo>
                  <a:pt x="6466334" y="3130706"/>
                </a:lnTo>
                <a:cubicBezTo>
                  <a:pt x="6460900" y="3134825"/>
                  <a:pt x="6459629" y="3169723"/>
                  <a:pt x="6458257" y="3143801"/>
                </a:cubicBezTo>
                <a:cubicBezTo>
                  <a:pt x="6457582" y="3137599"/>
                  <a:pt x="6456467" y="3132892"/>
                  <a:pt x="6455200" y="3129015"/>
                </a:cubicBezTo>
                <a:close/>
                <a:moveTo>
                  <a:pt x="5899755" y="3090904"/>
                </a:moveTo>
                <a:lnTo>
                  <a:pt x="5899749" y="3090971"/>
                </a:lnTo>
                <a:cubicBezTo>
                  <a:pt x="5919838" y="3123943"/>
                  <a:pt x="5908169" y="3206962"/>
                  <a:pt x="5913876" y="3255517"/>
                </a:cubicBezTo>
                <a:cubicBezTo>
                  <a:pt x="5910883" y="3274399"/>
                  <a:pt x="5906986" y="3270802"/>
                  <a:pt x="5902787" y="3259712"/>
                </a:cubicBezTo>
                <a:cubicBezTo>
                  <a:pt x="5907589" y="3285788"/>
                  <a:pt x="5901302" y="3316058"/>
                  <a:pt x="5909097" y="3323253"/>
                </a:cubicBezTo>
                <a:cubicBezTo>
                  <a:pt x="5907008" y="3364613"/>
                  <a:pt x="5904317" y="3390988"/>
                  <a:pt x="5905223" y="3413467"/>
                </a:cubicBezTo>
                <a:cubicBezTo>
                  <a:pt x="5902530" y="3439842"/>
                  <a:pt x="5899538" y="3458724"/>
                  <a:pt x="5889655" y="3492889"/>
                </a:cubicBezTo>
                <a:cubicBezTo>
                  <a:pt x="5882162" y="3493189"/>
                  <a:pt x="5885456" y="3481799"/>
                  <a:pt x="5877964" y="3482098"/>
                </a:cubicBezTo>
                <a:cubicBezTo>
                  <a:pt x="5875272" y="3508474"/>
                  <a:pt x="5874304" y="3531026"/>
                  <a:pt x="5873297" y="3552644"/>
                </a:cubicBezTo>
                <a:lnTo>
                  <a:pt x="5868721" y="3613366"/>
                </a:lnTo>
                <a:lnTo>
                  <a:pt x="5868626" y="3615664"/>
                </a:lnTo>
                <a:cubicBezTo>
                  <a:pt x="5868626" y="3657842"/>
                  <a:pt x="5885498" y="3615664"/>
                  <a:pt x="5902370" y="3649406"/>
                </a:cubicBezTo>
                <a:cubicBezTo>
                  <a:pt x="5893933" y="3691583"/>
                  <a:pt x="5902370" y="3708456"/>
                  <a:pt x="5893933" y="3759069"/>
                </a:cubicBezTo>
                <a:cubicBezTo>
                  <a:pt x="5902370" y="3759071"/>
                  <a:pt x="5910805" y="3742199"/>
                  <a:pt x="5910807" y="3708454"/>
                </a:cubicBezTo>
                <a:cubicBezTo>
                  <a:pt x="5910806" y="3716891"/>
                  <a:pt x="5912915" y="3725327"/>
                  <a:pt x="5913969" y="3735871"/>
                </a:cubicBezTo>
                <a:lnTo>
                  <a:pt x="5913771" y="3738386"/>
                </a:lnTo>
                <a:lnTo>
                  <a:pt x="5919568" y="3702380"/>
                </a:lnTo>
                <a:cubicBezTo>
                  <a:pt x="5922793" y="3683032"/>
                  <a:pt x="5924516" y="3666146"/>
                  <a:pt x="5920803" y="3653480"/>
                </a:cubicBezTo>
                <a:cubicBezTo>
                  <a:pt x="5922843" y="3624570"/>
                  <a:pt x="5929754" y="3637108"/>
                  <a:pt x="5935379" y="3617663"/>
                </a:cubicBezTo>
                <a:cubicBezTo>
                  <a:pt x="5937419" y="3588753"/>
                  <a:pt x="5927953" y="3592333"/>
                  <a:pt x="5927180" y="3573144"/>
                </a:cubicBezTo>
                <a:cubicBezTo>
                  <a:pt x="5938686" y="3540652"/>
                  <a:pt x="5937656" y="3515068"/>
                  <a:pt x="5936885" y="3495878"/>
                </a:cubicBezTo>
                <a:cubicBezTo>
                  <a:pt x="5936112" y="3476689"/>
                  <a:pt x="5932013" y="3454430"/>
                  <a:pt x="5937123" y="3422193"/>
                </a:cubicBezTo>
                <a:cubicBezTo>
                  <a:pt x="5943262" y="3415542"/>
                  <a:pt x="5946073" y="3405820"/>
                  <a:pt x="5949659" y="3415287"/>
                </a:cubicBezTo>
                <a:cubicBezTo>
                  <a:pt x="5952847" y="3375119"/>
                  <a:pt x="5951495" y="3341537"/>
                  <a:pt x="5948577" y="3308820"/>
                </a:cubicBezTo>
                <a:lnTo>
                  <a:pt x="5940173" y="3227623"/>
                </a:lnTo>
                <a:lnTo>
                  <a:pt x="5936112" y="3227623"/>
                </a:lnTo>
                <a:lnTo>
                  <a:pt x="5934113" y="3216005"/>
                </a:lnTo>
                <a:lnTo>
                  <a:pt x="5933300" y="3217735"/>
                </a:lnTo>
                <a:cubicBezTo>
                  <a:pt x="5931445" y="3221411"/>
                  <a:pt x="5929143" y="3223905"/>
                  <a:pt x="5925816" y="3220835"/>
                </a:cubicBezTo>
                <a:cubicBezTo>
                  <a:pt x="5922807" y="3205739"/>
                  <a:pt x="5922115" y="3193554"/>
                  <a:pt x="5922789" y="3182917"/>
                </a:cubicBezTo>
                <a:lnTo>
                  <a:pt x="5925668" y="3166923"/>
                </a:lnTo>
                <a:lnTo>
                  <a:pt x="5922799" y="3150253"/>
                </a:lnTo>
                <a:close/>
                <a:moveTo>
                  <a:pt x="6470079" y="2971783"/>
                </a:moveTo>
                <a:lnTo>
                  <a:pt x="6459848" y="2985189"/>
                </a:lnTo>
                <a:lnTo>
                  <a:pt x="6446665" y="2989730"/>
                </a:lnTo>
                <a:lnTo>
                  <a:pt x="6447438" y="2994236"/>
                </a:lnTo>
                <a:cubicBezTo>
                  <a:pt x="6455446" y="3014611"/>
                  <a:pt x="6450136" y="3019049"/>
                  <a:pt x="6440386" y="3018174"/>
                </a:cubicBezTo>
                <a:cubicBezTo>
                  <a:pt x="6446611" y="3031019"/>
                  <a:pt x="6449095" y="3058268"/>
                  <a:pt x="6450805" y="3087293"/>
                </a:cubicBezTo>
                <a:lnTo>
                  <a:pt x="6451373" y="3097752"/>
                </a:lnTo>
                <a:lnTo>
                  <a:pt x="6456557" y="3096583"/>
                </a:lnTo>
                <a:cubicBezTo>
                  <a:pt x="6460436" y="3093129"/>
                  <a:pt x="6463655" y="3087372"/>
                  <a:pt x="6467490" y="3085383"/>
                </a:cubicBezTo>
                <a:lnTo>
                  <a:pt x="6469775" y="3085600"/>
                </a:lnTo>
                <a:lnTo>
                  <a:pt x="6473655" y="3017169"/>
                </a:lnTo>
                <a:lnTo>
                  <a:pt x="6473968" y="2994029"/>
                </a:lnTo>
                <a:close/>
                <a:moveTo>
                  <a:pt x="5796128" y="2808658"/>
                </a:moveTo>
                <a:lnTo>
                  <a:pt x="5796854" y="2813211"/>
                </a:lnTo>
                <a:cubicBezTo>
                  <a:pt x="5798396" y="2839886"/>
                  <a:pt x="5796605" y="2865287"/>
                  <a:pt x="5790016" y="2888065"/>
                </a:cubicBezTo>
                <a:cubicBezTo>
                  <a:pt x="5810105" y="2921037"/>
                  <a:pt x="5798436" y="3004057"/>
                  <a:pt x="5804143" y="3052612"/>
                </a:cubicBezTo>
                <a:cubicBezTo>
                  <a:pt x="5801150" y="3071493"/>
                  <a:pt x="5797254" y="3067897"/>
                  <a:pt x="5793054" y="3056806"/>
                </a:cubicBezTo>
                <a:cubicBezTo>
                  <a:pt x="5797857" y="3082882"/>
                  <a:pt x="5791569" y="3113152"/>
                  <a:pt x="5799363" y="3120348"/>
                </a:cubicBezTo>
                <a:cubicBezTo>
                  <a:pt x="5797275" y="3161707"/>
                  <a:pt x="5794584" y="3188083"/>
                  <a:pt x="5795489" y="3210561"/>
                </a:cubicBezTo>
                <a:cubicBezTo>
                  <a:pt x="5792798" y="3236936"/>
                  <a:pt x="5789805" y="3255817"/>
                  <a:pt x="5779922" y="3289984"/>
                </a:cubicBezTo>
                <a:cubicBezTo>
                  <a:pt x="5772429" y="3290282"/>
                  <a:pt x="5775723" y="3278894"/>
                  <a:pt x="5768230" y="3279192"/>
                </a:cubicBezTo>
                <a:cubicBezTo>
                  <a:pt x="5762848" y="3331941"/>
                  <a:pt x="5764356" y="3369406"/>
                  <a:pt x="5758672" y="3414663"/>
                </a:cubicBezTo>
                <a:cubicBezTo>
                  <a:pt x="5759576" y="3437141"/>
                  <a:pt x="5758607" y="3459695"/>
                  <a:pt x="5755841" y="3484197"/>
                </a:cubicBezTo>
                <a:lnTo>
                  <a:pt x="5751250" y="3511578"/>
                </a:lnTo>
                <a:lnTo>
                  <a:pt x="5753689" y="3558722"/>
                </a:lnTo>
                <a:cubicBezTo>
                  <a:pt x="5752634" y="3581921"/>
                  <a:pt x="5750526" y="3607228"/>
                  <a:pt x="5750526" y="3632535"/>
                </a:cubicBezTo>
                <a:cubicBezTo>
                  <a:pt x="5792705" y="3674714"/>
                  <a:pt x="5826448" y="3531308"/>
                  <a:pt x="5834884" y="3413208"/>
                </a:cubicBezTo>
                <a:cubicBezTo>
                  <a:pt x="5843319" y="3404771"/>
                  <a:pt x="5851757" y="3413208"/>
                  <a:pt x="5868624" y="3387901"/>
                </a:cubicBezTo>
                <a:cubicBezTo>
                  <a:pt x="5864407" y="3400555"/>
                  <a:pt x="5864408" y="3406882"/>
                  <a:pt x="5866517" y="3410045"/>
                </a:cubicBezTo>
                <a:lnTo>
                  <a:pt x="5867131" y="3410229"/>
                </a:lnTo>
                <a:lnTo>
                  <a:pt x="5872246" y="3386637"/>
                </a:lnTo>
                <a:cubicBezTo>
                  <a:pt x="5873515" y="3371576"/>
                  <a:pt x="5872988" y="3358464"/>
                  <a:pt x="5872535" y="3347224"/>
                </a:cubicBezTo>
                <a:cubicBezTo>
                  <a:pt x="5871631" y="3324746"/>
                  <a:pt x="5866829" y="3298669"/>
                  <a:pt x="5872815" y="3260906"/>
                </a:cubicBezTo>
                <a:cubicBezTo>
                  <a:pt x="5880007" y="3253114"/>
                  <a:pt x="5883301" y="3241726"/>
                  <a:pt x="5887499" y="3252816"/>
                </a:cubicBezTo>
                <a:cubicBezTo>
                  <a:pt x="5893102" y="3182233"/>
                  <a:pt x="5886739" y="3129014"/>
                  <a:pt x="5880163" y="3070525"/>
                </a:cubicBezTo>
                <a:lnTo>
                  <a:pt x="5878087" y="3050101"/>
                </a:lnTo>
                <a:lnTo>
                  <a:pt x="5870867" y="3036635"/>
                </a:lnTo>
                <a:lnTo>
                  <a:pt x="5865140" y="3025482"/>
                </a:lnTo>
                <a:lnTo>
                  <a:pt x="5864600" y="3026174"/>
                </a:lnTo>
                <a:cubicBezTo>
                  <a:pt x="5863166" y="3026994"/>
                  <a:pt x="5861518" y="3026824"/>
                  <a:pt x="5859570" y="3025027"/>
                </a:cubicBezTo>
                <a:lnTo>
                  <a:pt x="5858588" y="3012722"/>
                </a:lnTo>
                <a:lnTo>
                  <a:pt x="5843319" y="2982990"/>
                </a:lnTo>
                <a:cubicBezTo>
                  <a:pt x="5843319" y="2982990"/>
                  <a:pt x="5834884" y="2999862"/>
                  <a:pt x="5834884" y="3016734"/>
                </a:cubicBezTo>
                <a:cubicBezTo>
                  <a:pt x="5818011" y="2982990"/>
                  <a:pt x="5826447" y="2915505"/>
                  <a:pt x="5818012" y="2864891"/>
                </a:cubicBezTo>
                <a:cubicBezTo>
                  <a:pt x="5813794" y="2854346"/>
                  <a:pt x="5809049" y="2842220"/>
                  <a:pt x="5804304" y="2829962"/>
                </a:cubicBezTo>
                <a:close/>
                <a:moveTo>
                  <a:pt x="6508420" y="2779156"/>
                </a:moveTo>
                <a:lnTo>
                  <a:pt x="6507136" y="2780799"/>
                </a:lnTo>
                <a:cubicBezTo>
                  <a:pt x="6504933" y="2782308"/>
                  <a:pt x="6502604" y="2782226"/>
                  <a:pt x="6500134" y="2779246"/>
                </a:cubicBezTo>
                <a:lnTo>
                  <a:pt x="6502399" y="2890359"/>
                </a:lnTo>
                <a:lnTo>
                  <a:pt x="6505686" y="2887611"/>
                </a:lnTo>
                <a:cubicBezTo>
                  <a:pt x="6501246" y="2882298"/>
                  <a:pt x="6502116" y="2872547"/>
                  <a:pt x="6511866" y="2873422"/>
                </a:cubicBezTo>
                <a:lnTo>
                  <a:pt x="6513497" y="2877577"/>
                </a:lnTo>
                <a:lnTo>
                  <a:pt x="6514565" y="2898237"/>
                </a:lnTo>
                <a:cubicBezTo>
                  <a:pt x="6519875" y="2893798"/>
                  <a:pt x="6519875" y="2893798"/>
                  <a:pt x="6519875" y="2893798"/>
                </a:cubicBezTo>
                <a:lnTo>
                  <a:pt x="6513497" y="2877577"/>
                </a:lnTo>
                <a:close/>
                <a:moveTo>
                  <a:pt x="5404661" y="2763661"/>
                </a:moveTo>
                <a:cubicBezTo>
                  <a:pt x="5413098" y="2772097"/>
                  <a:pt x="5413098" y="2780533"/>
                  <a:pt x="5413098" y="2788968"/>
                </a:cubicBezTo>
                <a:lnTo>
                  <a:pt x="5413098" y="2797406"/>
                </a:lnTo>
                <a:lnTo>
                  <a:pt x="5413098" y="2805841"/>
                </a:lnTo>
                <a:lnTo>
                  <a:pt x="5413098" y="2814276"/>
                </a:lnTo>
                <a:cubicBezTo>
                  <a:pt x="5413098" y="2814276"/>
                  <a:pt x="5413098" y="2805841"/>
                  <a:pt x="5404662" y="2797406"/>
                </a:cubicBezTo>
                <a:close/>
                <a:moveTo>
                  <a:pt x="6368014" y="2752114"/>
                </a:moveTo>
                <a:cubicBezTo>
                  <a:pt x="6361883" y="2766999"/>
                  <a:pt x="6357505" y="2781884"/>
                  <a:pt x="6354550" y="2796770"/>
                </a:cubicBezTo>
                <a:lnTo>
                  <a:pt x="6353593" y="2805446"/>
                </a:lnTo>
                <a:lnTo>
                  <a:pt x="6374570" y="2874671"/>
                </a:lnTo>
                <a:cubicBezTo>
                  <a:pt x="6377359" y="2953548"/>
                  <a:pt x="6392599" y="3058113"/>
                  <a:pt x="6409578" y="3143175"/>
                </a:cubicBezTo>
                <a:cubicBezTo>
                  <a:pt x="6409578" y="3143175"/>
                  <a:pt x="6409578" y="3143175"/>
                  <a:pt x="6414888" y="3138739"/>
                </a:cubicBezTo>
                <a:cubicBezTo>
                  <a:pt x="6410448" y="3133425"/>
                  <a:pt x="6411318" y="3123676"/>
                  <a:pt x="6421068" y="3124551"/>
                </a:cubicBezTo>
                <a:lnTo>
                  <a:pt x="6422700" y="3128706"/>
                </a:lnTo>
                <a:lnTo>
                  <a:pt x="6423768" y="3149362"/>
                </a:lnTo>
                <a:cubicBezTo>
                  <a:pt x="6429077" y="3144926"/>
                  <a:pt x="6429077" y="3144926"/>
                  <a:pt x="6429077" y="3144926"/>
                </a:cubicBezTo>
                <a:lnTo>
                  <a:pt x="6422700" y="3128706"/>
                </a:lnTo>
                <a:lnTo>
                  <a:pt x="6417015" y="3018534"/>
                </a:lnTo>
                <a:lnTo>
                  <a:pt x="6414015" y="2972866"/>
                </a:lnTo>
                <a:lnTo>
                  <a:pt x="6406544" y="2951752"/>
                </a:lnTo>
                <a:cubicBezTo>
                  <a:pt x="6399536" y="2902718"/>
                  <a:pt x="6396034" y="2853683"/>
                  <a:pt x="6389030" y="2804652"/>
                </a:cubicBezTo>
                <a:cubicBezTo>
                  <a:pt x="6385527" y="2787139"/>
                  <a:pt x="6378521" y="2769626"/>
                  <a:pt x="6368014" y="2752114"/>
                </a:cubicBezTo>
                <a:close/>
                <a:moveTo>
                  <a:pt x="6478241" y="2723750"/>
                </a:moveTo>
                <a:lnTo>
                  <a:pt x="6481412" y="2772854"/>
                </a:lnTo>
                <a:lnTo>
                  <a:pt x="6481359" y="2778262"/>
                </a:lnTo>
                <a:lnTo>
                  <a:pt x="6492255" y="2843453"/>
                </a:lnTo>
                <a:lnTo>
                  <a:pt x="6492103" y="2836567"/>
                </a:lnTo>
                <a:cubicBezTo>
                  <a:pt x="6492048" y="2801324"/>
                  <a:pt x="6492633" y="2775345"/>
                  <a:pt x="6487688" y="2751180"/>
                </a:cubicBezTo>
                <a:close/>
                <a:moveTo>
                  <a:pt x="6471948" y="2602764"/>
                </a:moveTo>
                <a:lnTo>
                  <a:pt x="6470476" y="2603507"/>
                </a:lnTo>
                <a:lnTo>
                  <a:pt x="6474714" y="2669154"/>
                </a:lnTo>
                <a:lnTo>
                  <a:pt x="6474578" y="2659237"/>
                </a:lnTo>
                <a:cubicBezTo>
                  <a:pt x="6473389" y="2642640"/>
                  <a:pt x="6472642" y="2627182"/>
                  <a:pt x="6476460" y="2609956"/>
                </a:cubicBezTo>
                <a:cubicBezTo>
                  <a:pt x="6474690" y="2605393"/>
                  <a:pt x="6473234" y="2603332"/>
                  <a:pt x="6471948" y="2602764"/>
                </a:cubicBezTo>
                <a:close/>
                <a:moveTo>
                  <a:pt x="6458450" y="2239645"/>
                </a:moveTo>
                <a:cubicBezTo>
                  <a:pt x="6455459" y="2243561"/>
                  <a:pt x="6453724" y="2259548"/>
                  <a:pt x="6450161" y="2257976"/>
                </a:cubicBezTo>
                <a:cubicBezTo>
                  <a:pt x="6441034" y="2261513"/>
                  <a:pt x="6433952" y="2243260"/>
                  <a:pt x="6433952" y="2243260"/>
                </a:cubicBezTo>
                <a:cubicBezTo>
                  <a:pt x="6424825" y="2246796"/>
                  <a:pt x="6430606" y="2302294"/>
                  <a:pt x="6419984" y="2274915"/>
                </a:cubicBezTo>
                <a:lnTo>
                  <a:pt x="6412070" y="2253880"/>
                </a:lnTo>
                <a:lnTo>
                  <a:pt x="6438066" y="2377354"/>
                </a:lnTo>
                <a:lnTo>
                  <a:pt x="6458698" y="2510576"/>
                </a:lnTo>
                <a:lnTo>
                  <a:pt x="6465170" y="2512554"/>
                </a:lnTo>
                <a:cubicBezTo>
                  <a:pt x="6473098" y="2508251"/>
                  <a:pt x="6469603" y="2484017"/>
                  <a:pt x="6466949" y="2477172"/>
                </a:cubicBezTo>
                <a:cubicBezTo>
                  <a:pt x="6485203" y="2470102"/>
                  <a:pt x="6495824" y="2497480"/>
                  <a:pt x="6512779" y="2527655"/>
                </a:cubicBezTo>
                <a:cubicBezTo>
                  <a:pt x="6520415" y="2493203"/>
                  <a:pt x="6487059" y="2380153"/>
                  <a:pt x="6482025" y="2340112"/>
                </a:cubicBezTo>
                <a:cubicBezTo>
                  <a:pt x="6482025" y="2340112"/>
                  <a:pt x="6479231" y="2346442"/>
                  <a:pt x="6479231" y="2346442"/>
                </a:cubicBezTo>
                <a:cubicBezTo>
                  <a:pt x="6482772" y="2355569"/>
                  <a:pt x="6476437" y="2352774"/>
                  <a:pt x="6476437" y="2352774"/>
                </a:cubicBezTo>
                <a:cubicBezTo>
                  <a:pt x="6476437" y="2352774"/>
                  <a:pt x="6472897" y="2343650"/>
                  <a:pt x="6472897" y="2343650"/>
                </a:cubicBezTo>
                <a:cubicBezTo>
                  <a:pt x="6469356" y="2334523"/>
                  <a:pt x="6472151" y="2328192"/>
                  <a:pt x="6472151" y="2328192"/>
                </a:cubicBezTo>
                <a:cubicBezTo>
                  <a:pt x="6472151" y="2328192"/>
                  <a:pt x="6472151" y="2328192"/>
                  <a:pt x="6469356" y="2334523"/>
                </a:cubicBezTo>
                <a:cubicBezTo>
                  <a:pt x="6466563" y="2340854"/>
                  <a:pt x="6454448" y="2282560"/>
                  <a:pt x="6467117" y="2288151"/>
                </a:cubicBezTo>
                <a:cubicBezTo>
                  <a:pt x="6467117" y="2288151"/>
                  <a:pt x="6467117" y="2288151"/>
                  <a:pt x="6460782" y="2285355"/>
                </a:cubicBezTo>
                <a:cubicBezTo>
                  <a:pt x="6460782" y="2285355"/>
                  <a:pt x="6463577" y="2279024"/>
                  <a:pt x="6457242" y="2276229"/>
                </a:cubicBezTo>
                <a:cubicBezTo>
                  <a:pt x="6457242" y="2276229"/>
                  <a:pt x="6460035" y="2269898"/>
                  <a:pt x="6460035" y="2269898"/>
                </a:cubicBezTo>
                <a:cubicBezTo>
                  <a:pt x="6462830" y="2263567"/>
                  <a:pt x="6462830" y="2263567"/>
                  <a:pt x="6462830" y="2263567"/>
                </a:cubicBezTo>
                <a:cubicBezTo>
                  <a:pt x="6462830" y="2263567"/>
                  <a:pt x="6462830" y="2263567"/>
                  <a:pt x="6466369" y="2272693"/>
                </a:cubicBezTo>
                <a:cubicBezTo>
                  <a:pt x="6466369" y="2272693"/>
                  <a:pt x="6466369" y="2272693"/>
                  <a:pt x="6469164" y="2266362"/>
                </a:cubicBezTo>
                <a:cubicBezTo>
                  <a:pt x="6466136" y="2251789"/>
                  <a:pt x="6463830" y="2244153"/>
                  <a:pt x="6461975" y="2240852"/>
                </a:cubicBezTo>
                <a:cubicBezTo>
                  <a:pt x="6460585" y="2238377"/>
                  <a:pt x="6459448" y="2238340"/>
                  <a:pt x="6458450" y="2239645"/>
                </a:cubicBezTo>
                <a:close/>
                <a:moveTo>
                  <a:pt x="6119324" y="1470230"/>
                </a:moveTo>
                <a:cubicBezTo>
                  <a:pt x="6115822" y="1561292"/>
                  <a:pt x="6154350" y="1634845"/>
                  <a:pt x="6182372" y="1708395"/>
                </a:cubicBezTo>
                <a:cubicBezTo>
                  <a:pt x="6189377" y="1722403"/>
                  <a:pt x="6199884" y="1729407"/>
                  <a:pt x="6213896" y="1718901"/>
                </a:cubicBezTo>
                <a:lnTo>
                  <a:pt x="6230856" y="1709003"/>
                </a:lnTo>
                <a:lnTo>
                  <a:pt x="6226890" y="1691895"/>
                </a:lnTo>
                <a:cubicBezTo>
                  <a:pt x="6216009" y="1640162"/>
                  <a:pt x="6210799" y="1608540"/>
                  <a:pt x="6185731" y="1576670"/>
                </a:cubicBezTo>
                <a:cubicBezTo>
                  <a:pt x="6183285" y="1554923"/>
                  <a:pt x="6178063" y="1537891"/>
                  <a:pt x="6173508" y="1521886"/>
                </a:cubicBezTo>
                <a:lnTo>
                  <a:pt x="6172469" y="1515742"/>
                </a:lnTo>
                <a:lnTo>
                  <a:pt x="6170551" y="1514447"/>
                </a:lnTo>
                <a:cubicBezTo>
                  <a:pt x="6154351" y="1500000"/>
                  <a:pt x="6138589" y="1484239"/>
                  <a:pt x="6119324" y="1470230"/>
                </a:cubicBezTo>
                <a:close/>
                <a:moveTo>
                  <a:pt x="6220785" y="1467284"/>
                </a:moveTo>
                <a:lnTo>
                  <a:pt x="6224419" y="1484860"/>
                </a:lnTo>
                <a:cubicBezTo>
                  <a:pt x="6225363" y="1494458"/>
                  <a:pt x="6224677" y="1501829"/>
                  <a:pt x="6221902" y="1506545"/>
                </a:cubicBezTo>
                <a:cubicBezTo>
                  <a:pt x="6228674" y="1507988"/>
                  <a:pt x="6228674" y="1507988"/>
                  <a:pt x="6228674" y="1507988"/>
                </a:cubicBezTo>
                <a:cubicBezTo>
                  <a:pt x="6228674" y="1507988"/>
                  <a:pt x="6228674" y="1507988"/>
                  <a:pt x="6234004" y="1516199"/>
                </a:cubicBezTo>
                <a:cubicBezTo>
                  <a:pt x="6232563" y="1522967"/>
                  <a:pt x="6231122" y="1529734"/>
                  <a:pt x="6229680" y="1536503"/>
                </a:cubicBezTo>
                <a:cubicBezTo>
                  <a:pt x="6229680" y="1536503"/>
                  <a:pt x="6229680" y="1536503"/>
                  <a:pt x="6224350" y="1528292"/>
                </a:cubicBezTo>
                <a:cubicBezTo>
                  <a:pt x="6224350" y="1528292"/>
                  <a:pt x="6224350" y="1528292"/>
                  <a:pt x="6223684" y="1527266"/>
                </a:cubicBezTo>
                <a:lnTo>
                  <a:pt x="6220817" y="1522851"/>
                </a:lnTo>
                <a:lnTo>
                  <a:pt x="6221874" y="1531073"/>
                </a:lnTo>
                <a:lnTo>
                  <a:pt x="6242353" y="1609953"/>
                </a:lnTo>
                <a:cubicBezTo>
                  <a:pt x="6235580" y="1608511"/>
                  <a:pt x="6235144" y="1643795"/>
                  <a:pt x="6223042" y="1634143"/>
                </a:cubicBezTo>
                <a:lnTo>
                  <a:pt x="6239473" y="1705560"/>
                </a:lnTo>
                <a:lnTo>
                  <a:pt x="6250673" y="1702375"/>
                </a:lnTo>
                <a:cubicBezTo>
                  <a:pt x="6280226" y="1699420"/>
                  <a:pt x="6290078" y="1732912"/>
                  <a:pt x="6297961" y="1764435"/>
                </a:cubicBezTo>
                <a:cubicBezTo>
                  <a:pt x="6324230" y="1866004"/>
                  <a:pt x="6349624" y="1967573"/>
                  <a:pt x="6373267" y="2069581"/>
                </a:cubicBezTo>
                <a:lnTo>
                  <a:pt x="6384393" y="2122429"/>
                </a:lnTo>
                <a:lnTo>
                  <a:pt x="6393144" y="2124321"/>
                </a:lnTo>
                <a:cubicBezTo>
                  <a:pt x="6402890" y="2133585"/>
                  <a:pt x="6408237" y="2160056"/>
                  <a:pt x="6418298" y="2175842"/>
                </a:cubicBezTo>
                <a:cubicBezTo>
                  <a:pt x="6424633" y="2178638"/>
                  <a:pt x="6410471" y="2142131"/>
                  <a:pt x="6419599" y="2138595"/>
                </a:cubicBezTo>
                <a:cubicBezTo>
                  <a:pt x="6412518" y="2120343"/>
                  <a:pt x="6408231" y="2095758"/>
                  <a:pt x="6401898" y="2092964"/>
                </a:cubicBezTo>
                <a:cubicBezTo>
                  <a:pt x="6379716" y="1954590"/>
                  <a:pt x="6328103" y="1848610"/>
                  <a:pt x="6319338" y="1731284"/>
                </a:cubicBezTo>
                <a:cubicBezTo>
                  <a:pt x="6308716" y="1703905"/>
                  <a:pt x="6301637" y="1685652"/>
                  <a:pt x="6294555" y="1667400"/>
                </a:cubicBezTo>
                <a:cubicBezTo>
                  <a:pt x="6285979" y="1618233"/>
                  <a:pt x="6286728" y="1633689"/>
                  <a:pt x="6274614" y="1575398"/>
                </a:cubicBezTo>
                <a:cubicBezTo>
                  <a:pt x="6271073" y="1566271"/>
                  <a:pt x="6261945" y="1569807"/>
                  <a:pt x="6261945" y="1569807"/>
                </a:cubicBezTo>
                <a:cubicBezTo>
                  <a:pt x="6246386" y="1536467"/>
                  <a:pt x="6235766" y="1509088"/>
                  <a:pt x="6227264" y="1485482"/>
                </a:cubicBezTo>
                <a:close/>
                <a:moveTo>
                  <a:pt x="6163232" y="1291657"/>
                </a:moveTo>
                <a:lnTo>
                  <a:pt x="6169423" y="1308672"/>
                </a:lnTo>
                <a:lnTo>
                  <a:pt x="6164862" y="1292485"/>
                </a:lnTo>
                <a:close/>
                <a:moveTo>
                  <a:pt x="4999747" y="1084964"/>
                </a:moveTo>
                <a:lnTo>
                  <a:pt x="5004170" y="1092826"/>
                </a:lnTo>
                <a:lnTo>
                  <a:pt x="5000801" y="1092344"/>
                </a:lnTo>
                <a:cubicBezTo>
                  <a:pt x="4999746" y="1091291"/>
                  <a:pt x="4999746" y="1089181"/>
                  <a:pt x="4999747" y="1084964"/>
                </a:cubicBezTo>
                <a:close/>
                <a:moveTo>
                  <a:pt x="4933923" y="1003153"/>
                </a:moveTo>
                <a:lnTo>
                  <a:pt x="4947450" y="1028780"/>
                </a:lnTo>
                <a:lnTo>
                  <a:pt x="4940697" y="1009043"/>
                </a:lnTo>
                <a:close/>
                <a:moveTo>
                  <a:pt x="4932262" y="644497"/>
                </a:moveTo>
                <a:lnTo>
                  <a:pt x="4940697" y="654745"/>
                </a:lnTo>
                <a:lnTo>
                  <a:pt x="4932262" y="646309"/>
                </a:lnTo>
                <a:close/>
                <a:moveTo>
                  <a:pt x="5581482" y="244629"/>
                </a:moveTo>
                <a:cubicBezTo>
                  <a:pt x="5579541" y="245432"/>
                  <a:pt x="5578623" y="247668"/>
                  <a:pt x="5577991" y="250629"/>
                </a:cubicBezTo>
                <a:lnTo>
                  <a:pt x="5577495" y="252297"/>
                </a:lnTo>
                <a:lnTo>
                  <a:pt x="5647778" y="373537"/>
                </a:lnTo>
                <a:cubicBezTo>
                  <a:pt x="5670983" y="417754"/>
                  <a:pt x="5692000" y="463286"/>
                  <a:pt x="5709512" y="510569"/>
                </a:cubicBezTo>
                <a:cubicBezTo>
                  <a:pt x="5776063" y="689191"/>
                  <a:pt x="5863627" y="857308"/>
                  <a:pt x="5951197" y="1025425"/>
                </a:cubicBezTo>
                <a:cubicBezTo>
                  <a:pt x="5956451" y="1006161"/>
                  <a:pt x="5952071" y="961505"/>
                  <a:pt x="5942878" y="913784"/>
                </a:cubicBezTo>
                <a:lnTo>
                  <a:pt x="5930115" y="859785"/>
                </a:lnTo>
                <a:lnTo>
                  <a:pt x="5902782" y="807112"/>
                </a:lnTo>
                <a:cubicBezTo>
                  <a:pt x="5874423" y="753314"/>
                  <a:pt x="5848241" y="701749"/>
                  <a:pt x="5831966" y="645218"/>
                </a:cubicBezTo>
                <a:cubicBezTo>
                  <a:pt x="5815975" y="620586"/>
                  <a:pt x="5805316" y="604166"/>
                  <a:pt x="5794655" y="587744"/>
                </a:cubicBezTo>
                <a:cubicBezTo>
                  <a:pt x="5776216" y="541367"/>
                  <a:pt x="5780106" y="556344"/>
                  <a:pt x="5756339" y="501756"/>
                </a:cubicBezTo>
                <a:cubicBezTo>
                  <a:pt x="5751007" y="493545"/>
                  <a:pt x="5742795" y="498872"/>
                  <a:pt x="5742795" y="498872"/>
                </a:cubicBezTo>
                <a:cubicBezTo>
                  <a:pt x="5698711" y="439955"/>
                  <a:pt x="5678833" y="400346"/>
                  <a:pt x="5657513" y="367504"/>
                </a:cubicBezTo>
                <a:cubicBezTo>
                  <a:pt x="5630862" y="326451"/>
                  <a:pt x="5616312" y="295051"/>
                  <a:pt x="5591104" y="247231"/>
                </a:cubicBezTo>
                <a:cubicBezTo>
                  <a:pt x="5586386" y="244457"/>
                  <a:pt x="5583423" y="243826"/>
                  <a:pt x="5581482" y="244629"/>
                </a:cubicBezTo>
                <a:close/>
                <a:moveTo>
                  <a:pt x="4684964" y="0"/>
                </a:moveTo>
                <a:lnTo>
                  <a:pt x="5380578" y="0"/>
                </a:lnTo>
                <a:lnTo>
                  <a:pt x="5478611" y="117479"/>
                </a:lnTo>
                <a:lnTo>
                  <a:pt x="5500013" y="146283"/>
                </a:lnTo>
                <a:lnTo>
                  <a:pt x="5500055" y="142937"/>
                </a:lnTo>
                <a:cubicBezTo>
                  <a:pt x="5505385" y="151146"/>
                  <a:pt x="5513598" y="145819"/>
                  <a:pt x="5534919" y="178662"/>
                </a:cubicBezTo>
                <a:cubicBezTo>
                  <a:pt x="5515041" y="139053"/>
                  <a:pt x="5481616" y="96559"/>
                  <a:pt x="5448194" y="54062"/>
                </a:cubicBezTo>
                <a:lnTo>
                  <a:pt x="5412460" y="0"/>
                </a:lnTo>
                <a:lnTo>
                  <a:pt x="5476134" y="0"/>
                </a:lnTo>
                <a:lnTo>
                  <a:pt x="5485373" y="12455"/>
                </a:lnTo>
                <a:cubicBezTo>
                  <a:pt x="5516129" y="50844"/>
                  <a:pt x="5544834" y="90565"/>
                  <a:pt x="5571665" y="130771"/>
                </a:cubicBezTo>
                <a:lnTo>
                  <a:pt x="5619902" y="208686"/>
                </a:lnTo>
                <a:lnTo>
                  <a:pt x="5662149" y="253738"/>
                </a:lnTo>
                <a:lnTo>
                  <a:pt x="5686327" y="295355"/>
                </a:lnTo>
                <a:lnTo>
                  <a:pt x="5686913" y="295939"/>
                </a:lnTo>
                <a:lnTo>
                  <a:pt x="5696157" y="311903"/>
                </a:lnTo>
                <a:lnTo>
                  <a:pt x="5731531" y="366614"/>
                </a:lnTo>
                <a:cubicBezTo>
                  <a:pt x="5757825" y="405636"/>
                  <a:pt x="5786052" y="444566"/>
                  <a:pt x="5812509" y="478933"/>
                </a:cubicBezTo>
                <a:cubicBezTo>
                  <a:pt x="5812509" y="478933"/>
                  <a:pt x="5812509" y="478933"/>
                  <a:pt x="5815302" y="472602"/>
                </a:cubicBezTo>
                <a:cubicBezTo>
                  <a:pt x="5808968" y="469807"/>
                  <a:pt x="5805428" y="460680"/>
                  <a:pt x="5814555" y="457145"/>
                </a:cubicBezTo>
                <a:lnTo>
                  <a:pt x="5817860" y="460147"/>
                </a:lnTo>
                <a:lnTo>
                  <a:pt x="5827972" y="478193"/>
                </a:lnTo>
                <a:cubicBezTo>
                  <a:pt x="5830766" y="471862"/>
                  <a:pt x="5830766" y="471862"/>
                  <a:pt x="5830766" y="471862"/>
                </a:cubicBezTo>
                <a:lnTo>
                  <a:pt x="5817860" y="460147"/>
                </a:lnTo>
                <a:lnTo>
                  <a:pt x="5763946" y="363899"/>
                </a:lnTo>
                <a:cubicBezTo>
                  <a:pt x="5742496" y="328904"/>
                  <a:pt x="5723072" y="295751"/>
                  <a:pt x="5712077" y="260643"/>
                </a:cubicBezTo>
                <a:cubicBezTo>
                  <a:pt x="5682453" y="224878"/>
                  <a:pt x="5630286" y="171603"/>
                  <a:pt x="5647795" y="149075"/>
                </a:cubicBezTo>
                <a:cubicBezTo>
                  <a:pt x="5687293" y="196760"/>
                  <a:pt x="5713379" y="223399"/>
                  <a:pt x="5750084" y="277415"/>
                </a:cubicBezTo>
                <a:cubicBezTo>
                  <a:pt x="5743749" y="274620"/>
                  <a:pt x="5740956" y="280951"/>
                  <a:pt x="5737415" y="271824"/>
                </a:cubicBezTo>
                <a:cubicBezTo>
                  <a:pt x="5734621" y="278156"/>
                  <a:pt x="5776912" y="319511"/>
                  <a:pt x="5780454" y="328637"/>
                </a:cubicBezTo>
                <a:cubicBezTo>
                  <a:pt x="5796661" y="343354"/>
                  <a:pt x="5793868" y="349685"/>
                  <a:pt x="5784739" y="353221"/>
                </a:cubicBezTo>
                <a:cubicBezTo>
                  <a:pt x="5807282" y="370734"/>
                  <a:pt x="5841940" y="446537"/>
                  <a:pt x="5865230" y="479507"/>
                </a:cubicBezTo>
                <a:cubicBezTo>
                  <a:pt x="5875105" y="491429"/>
                  <a:pt x="5881440" y="494224"/>
                  <a:pt x="5891313" y="506145"/>
                </a:cubicBezTo>
                <a:cubicBezTo>
                  <a:pt x="5958388" y="611383"/>
                  <a:pt x="6004412" y="730027"/>
                  <a:pt x="6056025" y="836005"/>
                </a:cubicBezTo>
                <a:cubicBezTo>
                  <a:pt x="6076520" y="875305"/>
                  <a:pt x="6122354" y="925785"/>
                  <a:pt x="6104098" y="932857"/>
                </a:cubicBezTo>
                <a:cubicBezTo>
                  <a:pt x="6114718" y="960236"/>
                  <a:pt x="6125341" y="987615"/>
                  <a:pt x="6138008" y="993205"/>
                </a:cubicBezTo>
                <a:cubicBezTo>
                  <a:pt x="6142295" y="1017789"/>
                  <a:pt x="6138754" y="1008663"/>
                  <a:pt x="6123293" y="1009405"/>
                </a:cubicBezTo>
                <a:cubicBezTo>
                  <a:pt x="6079508" y="937134"/>
                  <a:pt x="6046897" y="839540"/>
                  <a:pt x="6012986" y="779192"/>
                </a:cubicBezTo>
                <a:cubicBezTo>
                  <a:pt x="6015781" y="772861"/>
                  <a:pt x="6009445" y="770065"/>
                  <a:pt x="6006652" y="776396"/>
                </a:cubicBezTo>
                <a:cubicBezTo>
                  <a:pt x="6006652" y="776396"/>
                  <a:pt x="6010193" y="785523"/>
                  <a:pt x="6010193" y="785523"/>
                </a:cubicBezTo>
                <a:cubicBezTo>
                  <a:pt x="6020068" y="797446"/>
                  <a:pt x="6017273" y="803776"/>
                  <a:pt x="6014480" y="810107"/>
                </a:cubicBezTo>
                <a:lnTo>
                  <a:pt x="6004788" y="798404"/>
                </a:lnTo>
                <a:lnTo>
                  <a:pt x="6001064" y="789058"/>
                </a:lnTo>
                <a:cubicBezTo>
                  <a:pt x="6004605" y="798185"/>
                  <a:pt x="6004605" y="798185"/>
                  <a:pt x="6004605" y="798185"/>
                </a:cubicBezTo>
                <a:lnTo>
                  <a:pt x="6004788" y="798404"/>
                </a:lnTo>
                <a:lnTo>
                  <a:pt x="6051771" y="916385"/>
                </a:lnTo>
                <a:cubicBezTo>
                  <a:pt x="6070427" y="957710"/>
                  <a:pt x="6090225" y="998593"/>
                  <a:pt x="6109323" y="1041059"/>
                </a:cubicBezTo>
                <a:cubicBezTo>
                  <a:pt x="6153855" y="1128785"/>
                  <a:pt x="6189259" y="1220047"/>
                  <a:pt x="6218330" y="1308516"/>
                </a:cubicBezTo>
                <a:cubicBezTo>
                  <a:pt x="6225408" y="1326767"/>
                  <a:pt x="6235284" y="1338689"/>
                  <a:pt x="6248699" y="1359737"/>
                </a:cubicBezTo>
                <a:cubicBezTo>
                  <a:pt x="6274229" y="1439077"/>
                  <a:pt x="6291930" y="1484709"/>
                  <a:pt x="6317460" y="1564049"/>
                </a:cubicBezTo>
                <a:lnTo>
                  <a:pt x="6327364" y="1565758"/>
                </a:lnTo>
                <a:lnTo>
                  <a:pt x="6405224" y="1840478"/>
                </a:lnTo>
                <a:lnTo>
                  <a:pt x="6402944" y="1841928"/>
                </a:lnTo>
                <a:cubicBezTo>
                  <a:pt x="6401363" y="1841231"/>
                  <a:pt x="6400479" y="1838947"/>
                  <a:pt x="6401876" y="1835782"/>
                </a:cubicBezTo>
                <a:lnTo>
                  <a:pt x="6399693" y="1834088"/>
                </a:lnTo>
                <a:lnTo>
                  <a:pt x="6398335" y="1826656"/>
                </a:lnTo>
                <a:cubicBezTo>
                  <a:pt x="6396938" y="1829822"/>
                  <a:pt x="6397823" y="1832103"/>
                  <a:pt x="6399057" y="1833594"/>
                </a:cubicBezTo>
                <a:lnTo>
                  <a:pt x="6399693" y="1834088"/>
                </a:lnTo>
                <a:lnTo>
                  <a:pt x="6403601" y="1855454"/>
                </a:lnTo>
                <a:cubicBezTo>
                  <a:pt x="6404065" y="1865114"/>
                  <a:pt x="6403741" y="1874425"/>
                  <a:pt x="6404114" y="1882153"/>
                </a:cubicBezTo>
                <a:cubicBezTo>
                  <a:pt x="6426850" y="1967824"/>
                  <a:pt x="6455919" y="2056293"/>
                  <a:pt x="6473067" y="2154626"/>
                </a:cubicBezTo>
                <a:cubicBezTo>
                  <a:pt x="6477354" y="2179210"/>
                  <a:pt x="6481640" y="2203794"/>
                  <a:pt x="6483134" y="2234707"/>
                </a:cubicBezTo>
                <a:cubicBezTo>
                  <a:pt x="6493200" y="2314789"/>
                  <a:pt x="6510347" y="2413122"/>
                  <a:pt x="6520415" y="2493203"/>
                </a:cubicBezTo>
                <a:cubicBezTo>
                  <a:pt x="6527965" y="2553265"/>
                  <a:pt x="6535096" y="2604631"/>
                  <a:pt x="6531980" y="2633394"/>
                </a:cubicBezTo>
                <a:lnTo>
                  <a:pt x="6527593" y="2646575"/>
                </a:lnTo>
                <a:lnTo>
                  <a:pt x="6529126" y="2655889"/>
                </a:lnTo>
                <a:lnTo>
                  <a:pt x="6530629" y="2656552"/>
                </a:lnTo>
                <a:cubicBezTo>
                  <a:pt x="6531421" y="2656903"/>
                  <a:pt x="6531421" y="2656903"/>
                  <a:pt x="6531421" y="2656903"/>
                </a:cubicBezTo>
                <a:cubicBezTo>
                  <a:pt x="6531421" y="2656903"/>
                  <a:pt x="6531421" y="2656903"/>
                  <a:pt x="6534962" y="2666028"/>
                </a:cubicBezTo>
                <a:lnTo>
                  <a:pt x="6531926" y="2672908"/>
                </a:lnTo>
                <a:lnTo>
                  <a:pt x="6533706" y="2683731"/>
                </a:lnTo>
                <a:lnTo>
                  <a:pt x="6528462" y="2680756"/>
                </a:lnTo>
                <a:lnTo>
                  <a:pt x="6526580" y="2685022"/>
                </a:lnTo>
                <a:cubicBezTo>
                  <a:pt x="6526580" y="2685022"/>
                  <a:pt x="6526580" y="2685022"/>
                  <a:pt x="6526136" y="2683881"/>
                </a:cubicBezTo>
                <a:lnTo>
                  <a:pt x="6524812" y="2680466"/>
                </a:lnTo>
                <a:lnTo>
                  <a:pt x="6524804" y="2684545"/>
                </a:lnTo>
                <a:cubicBezTo>
                  <a:pt x="6528033" y="2702572"/>
                  <a:pt x="6538888" y="2735796"/>
                  <a:pt x="6538236" y="2743109"/>
                </a:cubicBezTo>
                <a:cubicBezTo>
                  <a:pt x="6546244" y="2763483"/>
                  <a:pt x="6540935" y="2767921"/>
                  <a:pt x="6531185" y="2767044"/>
                </a:cubicBezTo>
                <a:cubicBezTo>
                  <a:pt x="6543635" y="2792734"/>
                  <a:pt x="6541116" y="2876049"/>
                  <a:pt x="6547385" y="2915923"/>
                </a:cubicBezTo>
                <a:cubicBezTo>
                  <a:pt x="6550954" y="2930986"/>
                  <a:pt x="6555394" y="2936299"/>
                  <a:pt x="6558964" y="2951360"/>
                </a:cubicBezTo>
                <a:cubicBezTo>
                  <a:pt x="6572463" y="3075426"/>
                  <a:pt x="6561154" y="3202178"/>
                  <a:pt x="6560463" y="3320054"/>
                </a:cubicBezTo>
                <a:cubicBezTo>
                  <a:pt x="6561422" y="3364367"/>
                  <a:pt x="6580142" y="3429930"/>
                  <a:pt x="6560643" y="3428182"/>
                </a:cubicBezTo>
                <a:cubicBezTo>
                  <a:pt x="6558034" y="3457430"/>
                  <a:pt x="6555423" y="3486683"/>
                  <a:pt x="6564303" y="3497307"/>
                </a:cubicBezTo>
                <a:cubicBezTo>
                  <a:pt x="6557253" y="3521245"/>
                  <a:pt x="6558122" y="3511495"/>
                  <a:pt x="6543934" y="3505308"/>
                </a:cubicBezTo>
                <a:cubicBezTo>
                  <a:pt x="6536705" y="3421119"/>
                  <a:pt x="6550714" y="3319179"/>
                  <a:pt x="6547053" y="3250053"/>
                </a:cubicBezTo>
                <a:cubicBezTo>
                  <a:pt x="6552364" y="3245615"/>
                  <a:pt x="6547924" y="3240302"/>
                  <a:pt x="6542614" y="3244740"/>
                </a:cubicBezTo>
                <a:cubicBezTo>
                  <a:pt x="6542614" y="3244740"/>
                  <a:pt x="6541744" y="3254490"/>
                  <a:pt x="6541744" y="3254490"/>
                </a:cubicBezTo>
                <a:cubicBezTo>
                  <a:pt x="6545314" y="3269553"/>
                  <a:pt x="6540003" y="3273991"/>
                  <a:pt x="6534694" y="3278429"/>
                </a:cubicBezTo>
                <a:lnTo>
                  <a:pt x="6531190" y="3263643"/>
                </a:lnTo>
                <a:lnTo>
                  <a:pt x="6531994" y="3253615"/>
                </a:lnTo>
                <a:cubicBezTo>
                  <a:pt x="6531124" y="3263366"/>
                  <a:pt x="6531124" y="3263366"/>
                  <a:pt x="6531124" y="3263366"/>
                </a:cubicBezTo>
                <a:lnTo>
                  <a:pt x="6531190" y="3263643"/>
                </a:lnTo>
                <a:lnTo>
                  <a:pt x="6521033" y="3390229"/>
                </a:lnTo>
                <a:cubicBezTo>
                  <a:pt x="6519446" y="3435541"/>
                  <a:pt x="6519078" y="3480963"/>
                  <a:pt x="6517384" y="3527497"/>
                </a:cubicBezTo>
                <a:cubicBezTo>
                  <a:pt x="6518434" y="3625872"/>
                  <a:pt x="6509734" y="3723373"/>
                  <a:pt x="6496595" y="3815563"/>
                </a:cubicBezTo>
                <a:cubicBezTo>
                  <a:pt x="6494852" y="3835063"/>
                  <a:pt x="6498424" y="3850126"/>
                  <a:pt x="6501124" y="3874940"/>
                </a:cubicBezTo>
                <a:cubicBezTo>
                  <a:pt x="6488855" y="3957377"/>
                  <a:pt x="6484504" y="4006129"/>
                  <a:pt x="6472234" y="4088567"/>
                </a:cubicBezTo>
                <a:lnTo>
                  <a:pt x="6480357" y="4094487"/>
                </a:lnTo>
                <a:lnTo>
                  <a:pt x="6428427" y="4375267"/>
                </a:lnTo>
                <a:lnTo>
                  <a:pt x="6425741" y="4375556"/>
                </a:lnTo>
                <a:cubicBezTo>
                  <a:pt x="6424632" y="4374230"/>
                  <a:pt x="6424851" y="4371791"/>
                  <a:pt x="6427506" y="4369573"/>
                </a:cubicBezTo>
                <a:lnTo>
                  <a:pt x="6426300" y="4367087"/>
                </a:lnTo>
                <a:lnTo>
                  <a:pt x="6428376" y="4359822"/>
                </a:lnTo>
                <a:cubicBezTo>
                  <a:pt x="6425720" y="4362041"/>
                  <a:pt x="6425503" y="4364479"/>
                  <a:pt x="6425949" y="4366362"/>
                </a:cubicBezTo>
                <a:lnTo>
                  <a:pt x="6426300" y="4367087"/>
                </a:lnTo>
                <a:lnTo>
                  <a:pt x="6420336" y="4387972"/>
                </a:lnTo>
                <a:cubicBezTo>
                  <a:pt x="6416472" y="4396839"/>
                  <a:pt x="6412054" y="4405041"/>
                  <a:pt x="6408966" y="4412135"/>
                </a:cubicBezTo>
                <a:cubicBezTo>
                  <a:pt x="6391387" y="4499011"/>
                  <a:pt x="6378246" y="4591201"/>
                  <a:pt x="6350047" y="4686953"/>
                </a:cubicBezTo>
                <a:cubicBezTo>
                  <a:pt x="6342997" y="4710891"/>
                  <a:pt x="6335946" y="4734828"/>
                  <a:pt x="6323588" y="4763203"/>
                </a:cubicBezTo>
                <a:cubicBezTo>
                  <a:pt x="6297128" y="4839455"/>
                  <a:pt x="6268928" y="4935206"/>
                  <a:pt x="6242470" y="5011457"/>
                </a:cubicBezTo>
                <a:cubicBezTo>
                  <a:pt x="6229240" y="5049583"/>
                  <a:pt x="6217555" y="5084162"/>
                  <a:pt x="6206632" y="5110210"/>
                </a:cubicBezTo>
                <a:lnTo>
                  <a:pt x="6191507" y="5140673"/>
                </a:lnTo>
                <a:lnTo>
                  <a:pt x="6172300" y="5199455"/>
                </a:lnTo>
                <a:lnTo>
                  <a:pt x="6156345" y="5277115"/>
                </a:lnTo>
                <a:cubicBezTo>
                  <a:pt x="6121202" y="5347784"/>
                  <a:pt x="6084760" y="5446969"/>
                  <a:pt x="6059140" y="5529842"/>
                </a:cubicBezTo>
                <a:cubicBezTo>
                  <a:pt x="6059140" y="5529842"/>
                  <a:pt x="6059140" y="5529842"/>
                  <a:pt x="6065922" y="5528472"/>
                </a:cubicBezTo>
                <a:cubicBezTo>
                  <a:pt x="6064552" y="5521685"/>
                  <a:pt x="6069964" y="5513528"/>
                  <a:pt x="6078119" y="5518945"/>
                </a:cubicBezTo>
                <a:lnTo>
                  <a:pt x="6077573" y="5523376"/>
                </a:lnTo>
                <a:lnTo>
                  <a:pt x="6068664" y="5542046"/>
                </a:lnTo>
                <a:cubicBezTo>
                  <a:pt x="6075448" y="5540675"/>
                  <a:pt x="6075448" y="5540675"/>
                  <a:pt x="6075448" y="5540675"/>
                </a:cubicBezTo>
                <a:lnTo>
                  <a:pt x="6077573" y="5523376"/>
                </a:lnTo>
                <a:lnTo>
                  <a:pt x="6125089" y="5423814"/>
                </a:lnTo>
                <a:cubicBezTo>
                  <a:pt x="6141297" y="5386105"/>
                  <a:pt x="6157174" y="5351113"/>
                  <a:pt x="6179507" y="5321879"/>
                </a:cubicBezTo>
                <a:cubicBezTo>
                  <a:pt x="6191633" y="5277050"/>
                  <a:pt x="6205055" y="5203704"/>
                  <a:pt x="6233557" y="5205010"/>
                </a:cubicBezTo>
                <a:cubicBezTo>
                  <a:pt x="6217393" y="5264783"/>
                  <a:pt x="6210681" y="5301457"/>
                  <a:pt x="6187733" y="5362599"/>
                </a:cubicBezTo>
                <a:cubicBezTo>
                  <a:pt x="6186363" y="5355812"/>
                  <a:pt x="6179580" y="5357183"/>
                  <a:pt x="6184992" y="5349026"/>
                </a:cubicBezTo>
                <a:cubicBezTo>
                  <a:pt x="6178209" y="5350396"/>
                  <a:pt x="6168826" y="5408799"/>
                  <a:pt x="6163414" y="5416956"/>
                </a:cubicBezTo>
                <a:cubicBezTo>
                  <a:pt x="6160743" y="5438684"/>
                  <a:pt x="6153959" y="5440054"/>
                  <a:pt x="6145805" y="5434638"/>
                </a:cubicBezTo>
                <a:cubicBezTo>
                  <a:pt x="6144506" y="5463155"/>
                  <a:pt x="6102581" y="5535195"/>
                  <a:pt x="6089085" y="5573237"/>
                </a:cubicBezTo>
                <a:cubicBezTo>
                  <a:pt x="6085044" y="5588181"/>
                  <a:pt x="6086414" y="5594968"/>
                  <a:pt x="6082373" y="5609909"/>
                </a:cubicBezTo>
                <a:cubicBezTo>
                  <a:pt x="6035107" y="5725408"/>
                  <a:pt x="5964746" y="5831446"/>
                  <a:pt x="5907955" y="5934742"/>
                </a:cubicBezTo>
                <a:cubicBezTo>
                  <a:pt x="5887677" y="5974154"/>
                  <a:pt x="5872883" y="6040713"/>
                  <a:pt x="5856575" y="6029882"/>
                </a:cubicBezTo>
                <a:cubicBezTo>
                  <a:pt x="5840339" y="6054351"/>
                  <a:pt x="5824102" y="6078822"/>
                  <a:pt x="5826843" y="6092393"/>
                </a:cubicBezTo>
                <a:cubicBezTo>
                  <a:pt x="5809236" y="6110077"/>
                  <a:pt x="5814648" y="6101919"/>
                  <a:pt x="5805124" y="6089719"/>
                </a:cubicBezTo>
                <a:cubicBezTo>
                  <a:pt x="5838897" y="6012262"/>
                  <a:pt x="5899801" y="5929325"/>
                  <a:pt x="5929533" y="5866812"/>
                </a:cubicBezTo>
                <a:cubicBezTo>
                  <a:pt x="5936316" y="5865442"/>
                  <a:pt x="5934945" y="5858655"/>
                  <a:pt x="5928163" y="5860025"/>
                </a:cubicBezTo>
                <a:cubicBezTo>
                  <a:pt x="5928163" y="5860025"/>
                  <a:pt x="5922749" y="5868182"/>
                  <a:pt x="5922749" y="5868182"/>
                </a:cubicBezTo>
                <a:cubicBezTo>
                  <a:pt x="5918709" y="5883126"/>
                  <a:pt x="5911926" y="5884496"/>
                  <a:pt x="5905143" y="5885866"/>
                </a:cubicBezTo>
                <a:lnTo>
                  <a:pt x="5909110" y="5871199"/>
                </a:lnTo>
                <a:lnTo>
                  <a:pt x="5914596" y="5862765"/>
                </a:lnTo>
                <a:cubicBezTo>
                  <a:pt x="5909184" y="5870922"/>
                  <a:pt x="5909184" y="5870922"/>
                  <a:pt x="5909184" y="5870922"/>
                </a:cubicBezTo>
                <a:lnTo>
                  <a:pt x="5909110" y="5871199"/>
                </a:lnTo>
                <a:lnTo>
                  <a:pt x="5839843" y="5977637"/>
                </a:lnTo>
                <a:cubicBezTo>
                  <a:pt x="5816850" y="6016715"/>
                  <a:pt x="5794878" y="6056470"/>
                  <a:pt x="5771208" y="6096571"/>
                </a:cubicBezTo>
                <a:cubicBezTo>
                  <a:pt x="5725241" y="6183551"/>
                  <a:pt x="5671120" y="6265118"/>
                  <a:pt x="5615626" y="6339899"/>
                </a:cubicBezTo>
                <a:cubicBezTo>
                  <a:pt x="5604802" y="6356211"/>
                  <a:pt x="5600760" y="6371154"/>
                  <a:pt x="5591306" y="6394255"/>
                </a:cubicBezTo>
                <a:cubicBezTo>
                  <a:pt x="5541227" y="6460877"/>
                  <a:pt x="5514166" y="6501661"/>
                  <a:pt x="5464086" y="6568285"/>
                </a:cubicBezTo>
                <a:lnTo>
                  <a:pt x="5468405" y="6577359"/>
                </a:lnTo>
                <a:lnTo>
                  <a:pt x="5288922" y="6799441"/>
                </a:lnTo>
                <a:lnTo>
                  <a:pt x="5286422" y="6798415"/>
                </a:lnTo>
                <a:cubicBezTo>
                  <a:pt x="5286080" y="6796720"/>
                  <a:pt x="5287433" y="6794680"/>
                  <a:pt x="5290826" y="6793995"/>
                </a:cubicBezTo>
                <a:lnTo>
                  <a:pt x="5290950" y="6791235"/>
                </a:lnTo>
                <a:lnTo>
                  <a:pt x="5296238" y="6785838"/>
                </a:lnTo>
                <a:cubicBezTo>
                  <a:pt x="5292846" y="6786523"/>
                  <a:pt x="5291491" y="6788563"/>
                  <a:pt x="5290987" y="6790431"/>
                </a:cubicBezTo>
                <a:lnTo>
                  <a:pt x="5290950" y="6791235"/>
                </a:lnTo>
                <a:lnTo>
                  <a:pt x="5275753" y="6806752"/>
                </a:lnTo>
                <a:cubicBezTo>
                  <a:pt x="5268129" y="6812705"/>
                  <a:pt x="5260336" y="6817811"/>
                  <a:pt x="5254239" y="6822575"/>
                </a:cubicBezTo>
                <a:lnTo>
                  <a:pt x="5225321" y="6858000"/>
                </a:lnTo>
                <a:lnTo>
                  <a:pt x="5157501" y="6858000"/>
                </a:lnTo>
                <a:lnTo>
                  <a:pt x="5208211" y="6795673"/>
                </a:lnTo>
                <a:cubicBezTo>
                  <a:pt x="5246285" y="6748251"/>
                  <a:pt x="5283178" y="6703716"/>
                  <a:pt x="5328568" y="6666293"/>
                </a:cubicBezTo>
                <a:cubicBezTo>
                  <a:pt x="5344804" y="6641822"/>
                  <a:pt x="5355629" y="6625510"/>
                  <a:pt x="5366453" y="6609197"/>
                </a:cubicBezTo>
                <a:cubicBezTo>
                  <a:pt x="5401667" y="6573829"/>
                  <a:pt x="5389473" y="6583356"/>
                  <a:pt x="5430099" y="6539833"/>
                </a:cubicBezTo>
                <a:cubicBezTo>
                  <a:pt x="5435512" y="6531676"/>
                  <a:pt x="5427358" y="6526259"/>
                  <a:pt x="5427358" y="6526259"/>
                </a:cubicBezTo>
                <a:cubicBezTo>
                  <a:pt x="5463873" y="6462376"/>
                  <a:pt x="5492303" y="6428381"/>
                  <a:pt x="5513952" y="6395753"/>
                </a:cubicBezTo>
                <a:cubicBezTo>
                  <a:pt x="5541014" y="6354970"/>
                  <a:pt x="5564033" y="6329129"/>
                  <a:pt x="5597877" y="6286977"/>
                </a:cubicBezTo>
                <a:cubicBezTo>
                  <a:pt x="5599212" y="6276112"/>
                  <a:pt x="5595478" y="6275100"/>
                  <a:pt x="5589542" y="6276299"/>
                </a:cubicBezTo>
                <a:cubicBezTo>
                  <a:pt x="5586574" y="6276898"/>
                  <a:pt x="5583056" y="6278050"/>
                  <a:pt x="5579347" y="6278801"/>
                </a:cubicBezTo>
                <a:lnTo>
                  <a:pt x="5572013" y="6278854"/>
                </a:lnTo>
                <a:lnTo>
                  <a:pt x="5561199" y="6297181"/>
                </a:lnTo>
                <a:cubicBezTo>
                  <a:pt x="5561198" y="6290257"/>
                  <a:pt x="5554278" y="6290256"/>
                  <a:pt x="5561199" y="6283333"/>
                </a:cubicBezTo>
                <a:cubicBezTo>
                  <a:pt x="5554278" y="6283333"/>
                  <a:pt x="5533518" y="6338722"/>
                  <a:pt x="5526598" y="6345645"/>
                </a:cubicBezTo>
                <a:cubicBezTo>
                  <a:pt x="5519678" y="6366415"/>
                  <a:pt x="5512758" y="6366415"/>
                  <a:pt x="5505837" y="6359491"/>
                </a:cubicBezTo>
                <a:cubicBezTo>
                  <a:pt x="5498917" y="6387186"/>
                  <a:pt x="5443558" y="6449499"/>
                  <a:pt x="5422797" y="6484116"/>
                </a:cubicBezTo>
                <a:cubicBezTo>
                  <a:pt x="5415877" y="6497964"/>
                  <a:pt x="5415878" y="6504888"/>
                  <a:pt x="5408957" y="6518733"/>
                </a:cubicBezTo>
                <a:cubicBezTo>
                  <a:pt x="5339758" y="6622587"/>
                  <a:pt x="5249796" y="6712595"/>
                  <a:pt x="5173676" y="6802601"/>
                </a:cubicBezTo>
                <a:cubicBezTo>
                  <a:pt x="5166756" y="6811255"/>
                  <a:pt x="5159836" y="6821640"/>
                  <a:pt x="5153132" y="6832134"/>
                </a:cubicBezTo>
                <a:lnTo>
                  <a:pt x="5136638" y="6858000"/>
                </a:lnTo>
                <a:lnTo>
                  <a:pt x="5106051" y="6858000"/>
                </a:lnTo>
                <a:lnTo>
                  <a:pt x="5127832" y="6832026"/>
                </a:lnTo>
                <a:cubicBezTo>
                  <a:pt x="5158107" y="6799139"/>
                  <a:pt x="5187517" y="6767983"/>
                  <a:pt x="5208277" y="6740288"/>
                </a:cubicBezTo>
                <a:cubicBezTo>
                  <a:pt x="5215197" y="6740288"/>
                  <a:pt x="5215197" y="6733364"/>
                  <a:pt x="5208277" y="6733364"/>
                </a:cubicBezTo>
                <a:cubicBezTo>
                  <a:pt x="5208277" y="6733364"/>
                  <a:pt x="5201357" y="6740288"/>
                  <a:pt x="5201357" y="6740288"/>
                </a:cubicBezTo>
                <a:cubicBezTo>
                  <a:pt x="5194437" y="6754136"/>
                  <a:pt x="5187517" y="6754136"/>
                  <a:pt x="5180596" y="6754136"/>
                </a:cubicBezTo>
                <a:lnTo>
                  <a:pt x="5187389" y="6740544"/>
                </a:lnTo>
                <a:lnTo>
                  <a:pt x="5194437" y="6733364"/>
                </a:lnTo>
                <a:cubicBezTo>
                  <a:pt x="5187516" y="6740288"/>
                  <a:pt x="5187516" y="6740288"/>
                  <a:pt x="5187516" y="6740288"/>
                </a:cubicBezTo>
                <a:lnTo>
                  <a:pt x="5187389" y="6740544"/>
                </a:lnTo>
                <a:lnTo>
                  <a:pt x="5098421" y="6831161"/>
                </a:lnTo>
                <a:lnTo>
                  <a:pt x="5074751" y="6858000"/>
                </a:lnTo>
                <a:lnTo>
                  <a:pt x="4627783" y="6858000"/>
                </a:lnTo>
                <a:lnTo>
                  <a:pt x="4759894" y="6716663"/>
                </a:lnTo>
                <a:cubicBezTo>
                  <a:pt x="5450268" y="5934815"/>
                  <a:pt x="5893935" y="4941647"/>
                  <a:pt x="5986727" y="3868735"/>
                </a:cubicBezTo>
                <a:cubicBezTo>
                  <a:pt x="5995162" y="3759071"/>
                  <a:pt x="6003598" y="3657840"/>
                  <a:pt x="6003597" y="3548178"/>
                </a:cubicBezTo>
                <a:cubicBezTo>
                  <a:pt x="6003597" y="3548178"/>
                  <a:pt x="6012034" y="3548178"/>
                  <a:pt x="6012034" y="3539742"/>
                </a:cubicBezTo>
                <a:lnTo>
                  <a:pt x="6012033" y="3514433"/>
                </a:lnTo>
                <a:lnTo>
                  <a:pt x="6003597" y="3506001"/>
                </a:lnTo>
                <a:lnTo>
                  <a:pt x="6003597" y="3269799"/>
                </a:lnTo>
                <a:cubicBezTo>
                  <a:pt x="5995162" y="3084217"/>
                  <a:pt x="5978291" y="2907070"/>
                  <a:pt x="5952984" y="2721484"/>
                </a:cubicBezTo>
                <a:cubicBezTo>
                  <a:pt x="5868626" y="2122549"/>
                  <a:pt x="5683041" y="1557361"/>
                  <a:pt x="5404662" y="1051221"/>
                </a:cubicBezTo>
                <a:cubicBezTo>
                  <a:pt x="5261257" y="764409"/>
                  <a:pt x="5075668" y="486032"/>
                  <a:pt x="4873211" y="224525"/>
                </a:cubicBezTo>
                <a:cubicBezTo>
                  <a:pt x="4881646" y="232961"/>
                  <a:pt x="4881646" y="232961"/>
                  <a:pt x="4890083" y="232961"/>
                </a:cubicBezTo>
                <a:cubicBezTo>
                  <a:pt x="4873213" y="207654"/>
                  <a:pt x="4831032" y="157040"/>
                  <a:pt x="4797289" y="114861"/>
                </a:cubicBezTo>
                <a:cubicBezTo>
                  <a:pt x="4771984" y="89556"/>
                  <a:pt x="4755110" y="64247"/>
                  <a:pt x="4738239" y="55811"/>
                </a:cubicBezTo>
                <a:close/>
                <a:moveTo>
                  <a:pt x="0" y="0"/>
                </a:moveTo>
                <a:lnTo>
                  <a:pt x="4229922" y="0"/>
                </a:lnTo>
                <a:lnTo>
                  <a:pt x="4372273" y="157015"/>
                </a:lnTo>
                <a:cubicBezTo>
                  <a:pt x="4431688" y="226187"/>
                  <a:pt x="4489090" y="297230"/>
                  <a:pt x="4543809" y="370769"/>
                </a:cubicBezTo>
                <a:cubicBezTo>
                  <a:pt x="4656128" y="524172"/>
                  <a:pt x="4758013" y="681691"/>
                  <a:pt x="4849592" y="843375"/>
                </a:cubicBezTo>
                <a:lnTo>
                  <a:pt x="4914877" y="967066"/>
                </a:lnTo>
                <a:lnTo>
                  <a:pt x="4925933" y="979122"/>
                </a:lnTo>
                <a:cubicBezTo>
                  <a:pt x="4944916" y="1006408"/>
                  <a:pt x="4963897" y="1049113"/>
                  <a:pt x="4982878" y="1068093"/>
                </a:cubicBezTo>
                <a:cubicBezTo>
                  <a:pt x="4982877" y="1070904"/>
                  <a:pt x="4982877" y="1073716"/>
                  <a:pt x="4982876" y="1076527"/>
                </a:cubicBezTo>
                <a:lnTo>
                  <a:pt x="4982876" y="1084962"/>
                </a:lnTo>
                <a:lnTo>
                  <a:pt x="4991312" y="1084964"/>
                </a:lnTo>
                <a:cubicBezTo>
                  <a:pt x="5008182" y="1110271"/>
                  <a:pt x="4999747" y="1110271"/>
                  <a:pt x="5008183" y="1127139"/>
                </a:cubicBezTo>
                <a:lnTo>
                  <a:pt x="5008183" y="1135577"/>
                </a:lnTo>
                <a:lnTo>
                  <a:pt x="5016618" y="1144015"/>
                </a:lnTo>
                <a:lnTo>
                  <a:pt x="5016619" y="1135576"/>
                </a:lnTo>
                <a:cubicBezTo>
                  <a:pt x="5041926" y="1177757"/>
                  <a:pt x="5050362" y="1203064"/>
                  <a:pt x="5075670" y="1228369"/>
                </a:cubicBezTo>
                <a:lnTo>
                  <a:pt x="5067232" y="1228371"/>
                </a:lnTo>
                <a:lnTo>
                  <a:pt x="5067232" y="1236805"/>
                </a:lnTo>
                <a:cubicBezTo>
                  <a:pt x="5067235" y="1245241"/>
                  <a:pt x="5075669" y="1245241"/>
                  <a:pt x="5075669" y="1245241"/>
                </a:cubicBezTo>
                <a:lnTo>
                  <a:pt x="5084105" y="1245241"/>
                </a:lnTo>
                <a:cubicBezTo>
                  <a:pt x="5084106" y="1248053"/>
                  <a:pt x="5084106" y="1250866"/>
                  <a:pt x="5084107" y="1253677"/>
                </a:cubicBezTo>
                <a:cubicBezTo>
                  <a:pt x="5100976" y="1278984"/>
                  <a:pt x="5092540" y="1287420"/>
                  <a:pt x="5100976" y="1304291"/>
                </a:cubicBezTo>
                <a:cubicBezTo>
                  <a:pt x="5109412" y="1304291"/>
                  <a:pt x="5109411" y="1295855"/>
                  <a:pt x="5117847" y="1312726"/>
                </a:cubicBezTo>
                <a:cubicBezTo>
                  <a:pt x="5117848" y="1321162"/>
                  <a:pt x="5126283" y="1321162"/>
                  <a:pt x="5126282" y="1329598"/>
                </a:cubicBezTo>
                <a:cubicBezTo>
                  <a:pt x="5117847" y="1329598"/>
                  <a:pt x="5117847" y="1329598"/>
                  <a:pt x="5117847" y="1338033"/>
                </a:cubicBezTo>
                <a:lnTo>
                  <a:pt x="5126283" y="1346469"/>
                </a:lnTo>
                <a:cubicBezTo>
                  <a:pt x="5126283" y="1346469"/>
                  <a:pt x="5126285" y="1354905"/>
                  <a:pt x="5134719" y="1354905"/>
                </a:cubicBezTo>
                <a:cubicBezTo>
                  <a:pt x="5143154" y="1371778"/>
                  <a:pt x="5185333" y="1439263"/>
                  <a:pt x="5176898" y="1430824"/>
                </a:cubicBezTo>
                <a:cubicBezTo>
                  <a:pt x="5193769" y="1422391"/>
                  <a:pt x="5151590" y="1405518"/>
                  <a:pt x="5168461" y="1397082"/>
                </a:cubicBezTo>
                <a:cubicBezTo>
                  <a:pt x="5160025" y="1388648"/>
                  <a:pt x="5151590" y="1380211"/>
                  <a:pt x="5143155" y="1363341"/>
                </a:cubicBezTo>
                <a:lnTo>
                  <a:pt x="5143154" y="1354903"/>
                </a:lnTo>
                <a:lnTo>
                  <a:pt x="5143155" y="1346469"/>
                </a:lnTo>
                <a:cubicBezTo>
                  <a:pt x="5143155" y="1338034"/>
                  <a:pt x="5134719" y="1329598"/>
                  <a:pt x="5134719" y="1329598"/>
                </a:cubicBezTo>
                <a:cubicBezTo>
                  <a:pt x="5134719" y="1304291"/>
                  <a:pt x="5109411" y="1295855"/>
                  <a:pt x="5092539" y="1262112"/>
                </a:cubicBezTo>
                <a:cubicBezTo>
                  <a:pt x="5100976" y="1262115"/>
                  <a:pt x="5100976" y="1253677"/>
                  <a:pt x="5092540" y="1245241"/>
                </a:cubicBezTo>
                <a:lnTo>
                  <a:pt x="5092539" y="1236803"/>
                </a:lnTo>
                <a:lnTo>
                  <a:pt x="5092539" y="1219933"/>
                </a:lnTo>
                <a:cubicBezTo>
                  <a:pt x="5084107" y="1219935"/>
                  <a:pt x="5084105" y="1211496"/>
                  <a:pt x="5084107" y="1219935"/>
                </a:cubicBezTo>
                <a:lnTo>
                  <a:pt x="5075668" y="1219935"/>
                </a:lnTo>
                <a:cubicBezTo>
                  <a:pt x="5075669" y="1194627"/>
                  <a:pt x="5058796" y="1203064"/>
                  <a:pt x="5050362" y="1186189"/>
                </a:cubicBezTo>
                <a:cubicBezTo>
                  <a:pt x="5041926" y="1160885"/>
                  <a:pt x="5033490" y="1144012"/>
                  <a:pt x="5025055" y="1135578"/>
                </a:cubicBezTo>
                <a:lnTo>
                  <a:pt x="5025054" y="1127141"/>
                </a:lnTo>
                <a:lnTo>
                  <a:pt x="5025055" y="1118707"/>
                </a:lnTo>
                <a:cubicBezTo>
                  <a:pt x="5016619" y="1110270"/>
                  <a:pt x="5012403" y="1106052"/>
                  <a:pt x="5009238" y="1101833"/>
                </a:cubicBezTo>
                <a:lnTo>
                  <a:pt x="5004170" y="1092826"/>
                </a:lnTo>
                <a:lnTo>
                  <a:pt x="5008183" y="1093400"/>
                </a:lnTo>
                <a:lnTo>
                  <a:pt x="5008182" y="1084964"/>
                </a:lnTo>
                <a:lnTo>
                  <a:pt x="4999746" y="1076527"/>
                </a:lnTo>
                <a:lnTo>
                  <a:pt x="4991312" y="1068091"/>
                </a:lnTo>
                <a:cubicBezTo>
                  <a:pt x="4991314" y="1059657"/>
                  <a:pt x="4991314" y="1059657"/>
                  <a:pt x="4982876" y="1042786"/>
                </a:cubicBezTo>
                <a:cubicBezTo>
                  <a:pt x="4982876" y="1051221"/>
                  <a:pt x="4974440" y="1042787"/>
                  <a:pt x="4966004" y="1025912"/>
                </a:cubicBezTo>
                <a:cubicBezTo>
                  <a:pt x="4974440" y="1025914"/>
                  <a:pt x="4974440" y="1034350"/>
                  <a:pt x="4982876" y="1034349"/>
                </a:cubicBezTo>
                <a:cubicBezTo>
                  <a:pt x="4966005" y="1009043"/>
                  <a:pt x="4966004" y="1025912"/>
                  <a:pt x="4957571" y="1009043"/>
                </a:cubicBezTo>
                <a:cubicBezTo>
                  <a:pt x="4949132" y="983737"/>
                  <a:pt x="4957569" y="1000607"/>
                  <a:pt x="4932262" y="966864"/>
                </a:cubicBezTo>
                <a:cubicBezTo>
                  <a:pt x="4940697" y="958427"/>
                  <a:pt x="4949132" y="966864"/>
                  <a:pt x="4957569" y="966864"/>
                </a:cubicBezTo>
                <a:lnTo>
                  <a:pt x="4923825" y="933123"/>
                </a:lnTo>
                <a:lnTo>
                  <a:pt x="4932261" y="933122"/>
                </a:lnTo>
                <a:lnTo>
                  <a:pt x="4932262" y="924686"/>
                </a:lnTo>
                <a:cubicBezTo>
                  <a:pt x="4932262" y="924686"/>
                  <a:pt x="4923828" y="924686"/>
                  <a:pt x="4923825" y="916250"/>
                </a:cubicBezTo>
                <a:cubicBezTo>
                  <a:pt x="4915392" y="907814"/>
                  <a:pt x="4906952" y="890943"/>
                  <a:pt x="4898518" y="890943"/>
                </a:cubicBezTo>
                <a:cubicBezTo>
                  <a:pt x="4898518" y="890943"/>
                  <a:pt x="4890085" y="882507"/>
                  <a:pt x="4890083" y="874073"/>
                </a:cubicBezTo>
                <a:lnTo>
                  <a:pt x="4881646" y="865638"/>
                </a:lnTo>
                <a:lnTo>
                  <a:pt x="4881647" y="874073"/>
                </a:lnTo>
                <a:lnTo>
                  <a:pt x="4881647" y="882507"/>
                </a:lnTo>
                <a:cubicBezTo>
                  <a:pt x="4856340" y="857200"/>
                  <a:pt x="4847904" y="831895"/>
                  <a:pt x="4839470" y="815023"/>
                </a:cubicBezTo>
                <a:cubicBezTo>
                  <a:pt x="4847904" y="815024"/>
                  <a:pt x="4856341" y="823461"/>
                  <a:pt x="4864776" y="823459"/>
                </a:cubicBezTo>
                <a:cubicBezTo>
                  <a:pt x="4839469" y="781279"/>
                  <a:pt x="4814160" y="739104"/>
                  <a:pt x="4814160" y="772843"/>
                </a:cubicBezTo>
                <a:cubicBezTo>
                  <a:pt x="4797289" y="730666"/>
                  <a:pt x="4797289" y="730666"/>
                  <a:pt x="4771982" y="705360"/>
                </a:cubicBezTo>
                <a:cubicBezTo>
                  <a:pt x="4771982" y="705360"/>
                  <a:pt x="4780421" y="705359"/>
                  <a:pt x="4780419" y="713795"/>
                </a:cubicBezTo>
                <a:lnTo>
                  <a:pt x="4788853" y="713795"/>
                </a:lnTo>
                <a:cubicBezTo>
                  <a:pt x="4797291" y="722229"/>
                  <a:pt x="4797292" y="713795"/>
                  <a:pt x="4797292" y="713795"/>
                </a:cubicBezTo>
                <a:cubicBezTo>
                  <a:pt x="4797289" y="705360"/>
                  <a:pt x="4797289" y="705360"/>
                  <a:pt x="4788854" y="696923"/>
                </a:cubicBezTo>
                <a:lnTo>
                  <a:pt x="4797290" y="696923"/>
                </a:lnTo>
                <a:lnTo>
                  <a:pt x="4805728" y="705359"/>
                </a:lnTo>
                <a:cubicBezTo>
                  <a:pt x="4805727" y="708171"/>
                  <a:pt x="4805727" y="710983"/>
                  <a:pt x="4805726" y="713795"/>
                </a:cubicBezTo>
                <a:lnTo>
                  <a:pt x="4814160" y="722229"/>
                </a:lnTo>
                <a:lnTo>
                  <a:pt x="4822596" y="730666"/>
                </a:lnTo>
                <a:cubicBezTo>
                  <a:pt x="4881647" y="823459"/>
                  <a:pt x="4932262" y="907814"/>
                  <a:pt x="4991311" y="1000607"/>
                </a:cubicBezTo>
                <a:lnTo>
                  <a:pt x="4991312" y="1009043"/>
                </a:lnTo>
                <a:lnTo>
                  <a:pt x="4999746" y="1017476"/>
                </a:lnTo>
                <a:cubicBezTo>
                  <a:pt x="5025057" y="1042786"/>
                  <a:pt x="5016619" y="1042785"/>
                  <a:pt x="5033490" y="1068093"/>
                </a:cubicBezTo>
                <a:cubicBezTo>
                  <a:pt x="5033490" y="1076527"/>
                  <a:pt x="5033489" y="1084964"/>
                  <a:pt x="5041925" y="1093401"/>
                </a:cubicBezTo>
                <a:lnTo>
                  <a:pt x="5050362" y="1101835"/>
                </a:lnTo>
                <a:cubicBezTo>
                  <a:pt x="5067233" y="1127141"/>
                  <a:pt x="5075669" y="1152450"/>
                  <a:pt x="5092540" y="1160885"/>
                </a:cubicBezTo>
                <a:lnTo>
                  <a:pt x="5100975" y="1169321"/>
                </a:lnTo>
                <a:lnTo>
                  <a:pt x="5100976" y="1194627"/>
                </a:lnTo>
                <a:cubicBezTo>
                  <a:pt x="5109412" y="1194627"/>
                  <a:pt x="5126283" y="1236805"/>
                  <a:pt x="5143155" y="1253676"/>
                </a:cubicBezTo>
                <a:lnTo>
                  <a:pt x="5151590" y="1262112"/>
                </a:lnTo>
                <a:lnTo>
                  <a:pt x="5151590" y="1270548"/>
                </a:lnTo>
                <a:cubicBezTo>
                  <a:pt x="5185332" y="1346469"/>
                  <a:pt x="5219076" y="1430825"/>
                  <a:pt x="5261254" y="1506748"/>
                </a:cubicBezTo>
                <a:cubicBezTo>
                  <a:pt x="5261255" y="1515180"/>
                  <a:pt x="5269690" y="1523617"/>
                  <a:pt x="5278126" y="1532055"/>
                </a:cubicBezTo>
                <a:cubicBezTo>
                  <a:pt x="5278126" y="1540489"/>
                  <a:pt x="5278125" y="1548926"/>
                  <a:pt x="5278128" y="1557362"/>
                </a:cubicBezTo>
                <a:cubicBezTo>
                  <a:pt x="5278125" y="1548926"/>
                  <a:pt x="5286562" y="1557361"/>
                  <a:pt x="5294998" y="1557362"/>
                </a:cubicBezTo>
                <a:cubicBezTo>
                  <a:pt x="5294997" y="1565794"/>
                  <a:pt x="5303433" y="1574233"/>
                  <a:pt x="5303433" y="1574233"/>
                </a:cubicBezTo>
                <a:cubicBezTo>
                  <a:pt x="5320305" y="1616412"/>
                  <a:pt x="5328741" y="1658590"/>
                  <a:pt x="5345614" y="1692332"/>
                </a:cubicBezTo>
                <a:cubicBezTo>
                  <a:pt x="5345613" y="1695144"/>
                  <a:pt x="5345613" y="1697956"/>
                  <a:pt x="5345612" y="1700767"/>
                </a:cubicBezTo>
                <a:lnTo>
                  <a:pt x="5345612" y="1717637"/>
                </a:lnTo>
                <a:lnTo>
                  <a:pt x="5354048" y="1717639"/>
                </a:lnTo>
                <a:cubicBezTo>
                  <a:pt x="5379355" y="1768251"/>
                  <a:pt x="5404662" y="1810432"/>
                  <a:pt x="5413098" y="1844173"/>
                </a:cubicBezTo>
                <a:cubicBezTo>
                  <a:pt x="5438404" y="1869479"/>
                  <a:pt x="5455275" y="1945401"/>
                  <a:pt x="5480584" y="2012887"/>
                </a:cubicBezTo>
                <a:cubicBezTo>
                  <a:pt x="5497455" y="2029761"/>
                  <a:pt x="5505890" y="2088808"/>
                  <a:pt x="5514328" y="2105680"/>
                </a:cubicBezTo>
                <a:lnTo>
                  <a:pt x="5514328" y="2114117"/>
                </a:lnTo>
                <a:lnTo>
                  <a:pt x="5514327" y="2122551"/>
                </a:lnTo>
                <a:lnTo>
                  <a:pt x="5514328" y="2130987"/>
                </a:lnTo>
                <a:cubicBezTo>
                  <a:pt x="5522762" y="2139423"/>
                  <a:pt x="5522762" y="2139423"/>
                  <a:pt x="5522762" y="2130987"/>
                </a:cubicBezTo>
                <a:cubicBezTo>
                  <a:pt x="5531197" y="2156294"/>
                  <a:pt x="5531198" y="2139423"/>
                  <a:pt x="5539633" y="2139424"/>
                </a:cubicBezTo>
                <a:cubicBezTo>
                  <a:pt x="5531196" y="2164730"/>
                  <a:pt x="5556505" y="2164730"/>
                  <a:pt x="5556503" y="2198472"/>
                </a:cubicBezTo>
                <a:cubicBezTo>
                  <a:pt x="5564941" y="2190038"/>
                  <a:pt x="5564939" y="2215344"/>
                  <a:pt x="5573376" y="2215344"/>
                </a:cubicBezTo>
                <a:cubicBezTo>
                  <a:pt x="5556504" y="2181601"/>
                  <a:pt x="5548068" y="2122551"/>
                  <a:pt x="5531197" y="2114117"/>
                </a:cubicBezTo>
                <a:lnTo>
                  <a:pt x="5531198" y="2097245"/>
                </a:lnTo>
                <a:lnTo>
                  <a:pt x="5522762" y="2088808"/>
                </a:lnTo>
                <a:cubicBezTo>
                  <a:pt x="5522762" y="2038194"/>
                  <a:pt x="5497455" y="1996017"/>
                  <a:pt x="5480583" y="1953837"/>
                </a:cubicBezTo>
                <a:cubicBezTo>
                  <a:pt x="5438405" y="1844173"/>
                  <a:pt x="5404661" y="1734510"/>
                  <a:pt x="5362484" y="1641717"/>
                </a:cubicBezTo>
                <a:cubicBezTo>
                  <a:pt x="5328740" y="1565794"/>
                  <a:pt x="5294998" y="1447698"/>
                  <a:pt x="5235948" y="1346470"/>
                </a:cubicBezTo>
                <a:cubicBezTo>
                  <a:pt x="5227512" y="1329599"/>
                  <a:pt x="5210641" y="1321163"/>
                  <a:pt x="5210643" y="1304291"/>
                </a:cubicBezTo>
                <a:cubicBezTo>
                  <a:pt x="5168462" y="1228369"/>
                  <a:pt x="5143155" y="1152450"/>
                  <a:pt x="5109412" y="1093400"/>
                </a:cubicBezTo>
                <a:cubicBezTo>
                  <a:pt x="5075669" y="1051221"/>
                  <a:pt x="5092540" y="1076527"/>
                  <a:pt x="5067234" y="1025914"/>
                </a:cubicBezTo>
                <a:cubicBezTo>
                  <a:pt x="5041926" y="966866"/>
                  <a:pt x="5008183" y="916250"/>
                  <a:pt x="4974440" y="882507"/>
                </a:cubicBezTo>
                <a:cubicBezTo>
                  <a:pt x="4940696" y="806586"/>
                  <a:pt x="4856339" y="705359"/>
                  <a:pt x="4814162" y="637873"/>
                </a:cubicBezTo>
                <a:cubicBezTo>
                  <a:pt x="4797289" y="612566"/>
                  <a:pt x="4788854" y="621003"/>
                  <a:pt x="4771983" y="595695"/>
                </a:cubicBezTo>
                <a:cubicBezTo>
                  <a:pt x="4788854" y="587259"/>
                  <a:pt x="4755109" y="545082"/>
                  <a:pt x="4729804" y="519774"/>
                </a:cubicBezTo>
                <a:cubicBezTo>
                  <a:pt x="4729804" y="519774"/>
                  <a:pt x="4721369" y="519774"/>
                  <a:pt x="4712933" y="511338"/>
                </a:cubicBezTo>
                <a:cubicBezTo>
                  <a:pt x="4687626" y="486033"/>
                  <a:pt x="4670753" y="426982"/>
                  <a:pt x="4628576" y="393238"/>
                </a:cubicBezTo>
                <a:cubicBezTo>
                  <a:pt x="4620140" y="384804"/>
                  <a:pt x="4611704" y="393238"/>
                  <a:pt x="4594833" y="376368"/>
                </a:cubicBezTo>
                <a:cubicBezTo>
                  <a:pt x="4594833" y="376368"/>
                  <a:pt x="4594833" y="351062"/>
                  <a:pt x="4577960" y="342623"/>
                </a:cubicBezTo>
                <a:cubicBezTo>
                  <a:pt x="4510475" y="249831"/>
                  <a:pt x="4400810" y="148604"/>
                  <a:pt x="4324890" y="72683"/>
                </a:cubicBezTo>
                <a:cubicBezTo>
                  <a:pt x="4308018" y="55812"/>
                  <a:pt x="4291147" y="36832"/>
                  <a:pt x="4273221" y="16797"/>
                </a:cubicBezTo>
                <a:lnTo>
                  <a:pt x="4257562" y="0"/>
                </a:lnTo>
                <a:lnTo>
                  <a:pt x="4303981" y="0"/>
                </a:lnTo>
                <a:lnTo>
                  <a:pt x="4319485" y="14161"/>
                </a:lnTo>
                <a:cubicBezTo>
                  <a:pt x="4325944" y="20488"/>
                  <a:pt x="4333325" y="28396"/>
                  <a:pt x="4341761" y="38940"/>
                </a:cubicBezTo>
                <a:lnTo>
                  <a:pt x="4333323" y="38940"/>
                </a:lnTo>
                <a:lnTo>
                  <a:pt x="4341761" y="47377"/>
                </a:lnTo>
                <a:cubicBezTo>
                  <a:pt x="4341762" y="64247"/>
                  <a:pt x="4324890" y="38940"/>
                  <a:pt x="4316454" y="38940"/>
                </a:cubicBezTo>
                <a:cubicBezTo>
                  <a:pt x="4333323" y="64247"/>
                  <a:pt x="4341762" y="64247"/>
                  <a:pt x="4358630" y="64247"/>
                </a:cubicBezTo>
                <a:cubicBezTo>
                  <a:pt x="4358633" y="72683"/>
                  <a:pt x="4358633" y="72683"/>
                  <a:pt x="4367067" y="81121"/>
                </a:cubicBezTo>
                <a:cubicBezTo>
                  <a:pt x="4367069" y="89554"/>
                  <a:pt x="4375504" y="89556"/>
                  <a:pt x="4375504" y="89556"/>
                </a:cubicBezTo>
                <a:lnTo>
                  <a:pt x="4383940" y="81120"/>
                </a:lnTo>
                <a:cubicBezTo>
                  <a:pt x="4392373" y="114861"/>
                  <a:pt x="4409246" y="89554"/>
                  <a:pt x="4434553" y="131733"/>
                </a:cubicBezTo>
                <a:lnTo>
                  <a:pt x="4442990" y="140168"/>
                </a:lnTo>
                <a:lnTo>
                  <a:pt x="4451426" y="140168"/>
                </a:lnTo>
                <a:cubicBezTo>
                  <a:pt x="4510474" y="207654"/>
                  <a:pt x="4561090" y="258268"/>
                  <a:pt x="4611704" y="300447"/>
                </a:cubicBezTo>
                <a:cubicBezTo>
                  <a:pt x="4603266" y="300447"/>
                  <a:pt x="4603267" y="334190"/>
                  <a:pt x="4620140" y="325755"/>
                </a:cubicBezTo>
                <a:cubicBezTo>
                  <a:pt x="4611704" y="308881"/>
                  <a:pt x="4628575" y="317318"/>
                  <a:pt x="4637011" y="334188"/>
                </a:cubicBezTo>
                <a:cubicBezTo>
                  <a:pt x="4662316" y="367932"/>
                  <a:pt x="4712933" y="418545"/>
                  <a:pt x="4755110" y="477595"/>
                </a:cubicBezTo>
                <a:cubicBezTo>
                  <a:pt x="4797290" y="528209"/>
                  <a:pt x="4839469" y="587259"/>
                  <a:pt x="4873211" y="629438"/>
                </a:cubicBezTo>
                <a:cubicBezTo>
                  <a:pt x="4864775" y="621002"/>
                  <a:pt x="4873211" y="654745"/>
                  <a:pt x="4881646" y="654745"/>
                </a:cubicBezTo>
                <a:cubicBezTo>
                  <a:pt x="4873211" y="637873"/>
                  <a:pt x="4881647" y="637873"/>
                  <a:pt x="4890082" y="646309"/>
                </a:cubicBezTo>
                <a:cubicBezTo>
                  <a:pt x="4890083" y="663180"/>
                  <a:pt x="4923827" y="705359"/>
                  <a:pt x="4949133" y="739102"/>
                </a:cubicBezTo>
                <a:cubicBezTo>
                  <a:pt x="4974440" y="772843"/>
                  <a:pt x="4999747" y="798150"/>
                  <a:pt x="4991312" y="798150"/>
                </a:cubicBezTo>
                <a:cubicBezTo>
                  <a:pt x="5025055" y="831895"/>
                  <a:pt x="5041926" y="865638"/>
                  <a:pt x="5058797" y="899380"/>
                </a:cubicBezTo>
                <a:cubicBezTo>
                  <a:pt x="5084104" y="941557"/>
                  <a:pt x="5100976" y="983736"/>
                  <a:pt x="5143155" y="1034350"/>
                </a:cubicBezTo>
                <a:lnTo>
                  <a:pt x="5143154" y="1051222"/>
                </a:lnTo>
                <a:cubicBezTo>
                  <a:pt x="5176898" y="1059657"/>
                  <a:pt x="5202205" y="1169322"/>
                  <a:pt x="5227512" y="1203064"/>
                </a:cubicBezTo>
                <a:cubicBezTo>
                  <a:pt x="5235949" y="1211497"/>
                  <a:pt x="5235950" y="1203065"/>
                  <a:pt x="5244383" y="1219935"/>
                </a:cubicBezTo>
                <a:cubicBezTo>
                  <a:pt x="5261254" y="1245241"/>
                  <a:pt x="5261256" y="1270548"/>
                  <a:pt x="5278126" y="1295855"/>
                </a:cubicBezTo>
                <a:cubicBezTo>
                  <a:pt x="5286561" y="1312728"/>
                  <a:pt x="5295000" y="1321162"/>
                  <a:pt x="5311869" y="1338033"/>
                </a:cubicBezTo>
                <a:cubicBezTo>
                  <a:pt x="5337176" y="1388648"/>
                  <a:pt x="5354048" y="1464569"/>
                  <a:pt x="5379354" y="1523620"/>
                </a:cubicBezTo>
                <a:cubicBezTo>
                  <a:pt x="5413098" y="1591105"/>
                  <a:pt x="5446840" y="1692332"/>
                  <a:pt x="5480584" y="1768253"/>
                </a:cubicBezTo>
                <a:cubicBezTo>
                  <a:pt x="5489019" y="1793560"/>
                  <a:pt x="5505891" y="1818865"/>
                  <a:pt x="5514328" y="1835738"/>
                </a:cubicBezTo>
                <a:lnTo>
                  <a:pt x="5505890" y="1827301"/>
                </a:lnTo>
                <a:cubicBezTo>
                  <a:pt x="5514327" y="1861046"/>
                  <a:pt x="5531197" y="1894789"/>
                  <a:pt x="5539634" y="1920094"/>
                </a:cubicBezTo>
                <a:lnTo>
                  <a:pt x="5539634" y="1945401"/>
                </a:lnTo>
                <a:cubicBezTo>
                  <a:pt x="5564941" y="2029760"/>
                  <a:pt x="5598683" y="2139423"/>
                  <a:pt x="5623989" y="2215343"/>
                </a:cubicBezTo>
                <a:lnTo>
                  <a:pt x="5615554" y="2215342"/>
                </a:lnTo>
                <a:lnTo>
                  <a:pt x="5615555" y="2223779"/>
                </a:lnTo>
                <a:lnTo>
                  <a:pt x="5623988" y="2232216"/>
                </a:lnTo>
                <a:cubicBezTo>
                  <a:pt x="5632426" y="2257524"/>
                  <a:pt x="5640861" y="2350315"/>
                  <a:pt x="5649298" y="2325008"/>
                </a:cubicBezTo>
                <a:lnTo>
                  <a:pt x="5649298" y="2333444"/>
                </a:lnTo>
                <a:lnTo>
                  <a:pt x="5649298" y="2341878"/>
                </a:lnTo>
                <a:lnTo>
                  <a:pt x="5657733" y="2341879"/>
                </a:lnTo>
                <a:lnTo>
                  <a:pt x="5657733" y="2333443"/>
                </a:lnTo>
                <a:cubicBezTo>
                  <a:pt x="5674605" y="2325008"/>
                  <a:pt x="5666171" y="2358751"/>
                  <a:pt x="5666169" y="2367185"/>
                </a:cubicBezTo>
                <a:cubicBezTo>
                  <a:pt x="5674605" y="2350315"/>
                  <a:pt x="5691476" y="2400928"/>
                  <a:pt x="5683040" y="2367183"/>
                </a:cubicBezTo>
                <a:cubicBezTo>
                  <a:pt x="5674605" y="2367186"/>
                  <a:pt x="5674605" y="2341878"/>
                  <a:pt x="5674605" y="2341878"/>
                </a:cubicBezTo>
                <a:cubicBezTo>
                  <a:pt x="5683041" y="2358751"/>
                  <a:pt x="5683041" y="2350315"/>
                  <a:pt x="5683040" y="2341879"/>
                </a:cubicBezTo>
                <a:cubicBezTo>
                  <a:pt x="5666171" y="2333443"/>
                  <a:pt x="5666171" y="2299699"/>
                  <a:pt x="5649298" y="2274394"/>
                </a:cubicBezTo>
                <a:lnTo>
                  <a:pt x="5649298" y="2257524"/>
                </a:lnTo>
                <a:lnTo>
                  <a:pt x="5649298" y="2249087"/>
                </a:lnTo>
                <a:lnTo>
                  <a:pt x="5649297" y="2240649"/>
                </a:lnTo>
                <a:lnTo>
                  <a:pt x="5640860" y="2240651"/>
                </a:lnTo>
                <a:cubicBezTo>
                  <a:pt x="5640862" y="2232213"/>
                  <a:pt x="5640862" y="2232213"/>
                  <a:pt x="5640862" y="2223779"/>
                </a:cubicBezTo>
                <a:cubicBezTo>
                  <a:pt x="5649297" y="2215342"/>
                  <a:pt x="5649296" y="2232217"/>
                  <a:pt x="5657734" y="2232217"/>
                </a:cubicBezTo>
                <a:cubicBezTo>
                  <a:pt x="5657734" y="2215345"/>
                  <a:pt x="5649297" y="2215342"/>
                  <a:pt x="5649298" y="2206908"/>
                </a:cubicBezTo>
                <a:lnTo>
                  <a:pt x="5649298" y="2198470"/>
                </a:lnTo>
                <a:lnTo>
                  <a:pt x="5649297" y="2190035"/>
                </a:lnTo>
                <a:lnTo>
                  <a:pt x="5649298" y="2181601"/>
                </a:lnTo>
                <a:lnTo>
                  <a:pt x="5640859" y="2147859"/>
                </a:lnTo>
                <a:lnTo>
                  <a:pt x="5632426" y="2139423"/>
                </a:lnTo>
                <a:cubicBezTo>
                  <a:pt x="5615553" y="2088809"/>
                  <a:pt x="5615555" y="2105681"/>
                  <a:pt x="5607121" y="2055067"/>
                </a:cubicBezTo>
                <a:cubicBezTo>
                  <a:pt x="5607121" y="2046628"/>
                  <a:pt x="5607121" y="2046628"/>
                  <a:pt x="5607118" y="2038194"/>
                </a:cubicBezTo>
                <a:cubicBezTo>
                  <a:pt x="5598683" y="2029760"/>
                  <a:pt x="5598683" y="2029760"/>
                  <a:pt x="5598684" y="2038192"/>
                </a:cubicBezTo>
                <a:cubicBezTo>
                  <a:pt x="5598684" y="2012887"/>
                  <a:pt x="5590248" y="1970710"/>
                  <a:pt x="5573377" y="1962273"/>
                </a:cubicBezTo>
                <a:cubicBezTo>
                  <a:pt x="5581812" y="1979144"/>
                  <a:pt x="5573375" y="1979146"/>
                  <a:pt x="5564941" y="1962273"/>
                </a:cubicBezTo>
                <a:lnTo>
                  <a:pt x="5564941" y="1953837"/>
                </a:lnTo>
                <a:lnTo>
                  <a:pt x="5573376" y="1953838"/>
                </a:lnTo>
                <a:cubicBezTo>
                  <a:pt x="5573375" y="1951025"/>
                  <a:pt x="5573377" y="1948213"/>
                  <a:pt x="5573377" y="1945401"/>
                </a:cubicBezTo>
                <a:lnTo>
                  <a:pt x="5564941" y="1936967"/>
                </a:lnTo>
                <a:cubicBezTo>
                  <a:pt x="5564941" y="1886353"/>
                  <a:pt x="5505889" y="1759817"/>
                  <a:pt x="5489019" y="1700769"/>
                </a:cubicBezTo>
                <a:cubicBezTo>
                  <a:pt x="5480583" y="1667026"/>
                  <a:pt x="5489018" y="1658589"/>
                  <a:pt x="5472148" y="1633282"/>
                </a:cubicBezTo>
                <a:cubicBezTo>
                  <a:pt x="5472148" y="1616412"/>
                  <a:pt x="5455276" y="1607977"/>
                  <a:pt x="5446841" y="1591103"/>
                </a:cubicBezTo>
                <a:cubicBezTo>
                  <a:pt x="5438404" y="1557360"/>
                  <a:pt x="5438404" y="1532053"/>
                  <a:pt x="5413098" y="1523619"/>
                </a:cubicBezTo>
                <a:cubicBezTo>
                  <a:pt x="5362483" y="1363341"/>
                  <a:pt x="5269690" y="1186189"/>
                  <a:pt x="5176900" y="1034350"/>
                </a:cubicBezTo>
                <a:cubicBezTo>
                  <a:pt x="5185335" y="1025912"/>
                  <a:pt x="5185335" y="1025912"/>
                  <a:pt x="5185333" y="1017477"/>
                </a:cubicBezTo>
                <a:cubicBezTo>
                  <a:pt x="5185334" y="1020289"/>
                  <a:pt x="5185334" y="1023100"/>
                  <a:pt x="5185335" y="1025912"/>
                </a:cubicBezTo>
                <a:lnTo>
                  <a:pt x="5193769" y="1025914"/>
                </a:lnTo>
                <a:cubicBezTo>
                  <a:pt x="5193769" y="1025914"/>
                  <a:pt x="5193768" y="1017477"/>
                  <a:pt x="5185332" y="1009044"/>
                </a:cubicBezTo>
                <a:lnTo>
                  <a:pt x="5185332" y="983737"/>
                </a:lnTo>
                <a:cubicBezTo>
                  <a:pt x="5176898" y="992171"/>
                  <a:pt x="5168462" y="983736"/>
                  <a:pt x="5151590" y="958427"/>
                </a:cubicBezTo>
                <a:lnTo>
                  <a:pt x="5151589" y="949995"/>
                </a:lnTo>
                <a:cubicBezTo>
                  <a:pt x="5151589" y="949995"/>
                  <a:pt x="5143156" y="949995"/>
                  <a:pt x="5143155" y="941557"/>
                </a:cubicBezTo>
                <a:lnTo>
                  <a:pt x="5143155" y="933122"/>
                </a:lnTo>
                <a:lnTo>
                  <a:pt x="5134718" y="933123"/>
                </a:lnTo>
                <a:cubicBezTo>
                  <a:pt x="5134719" y="924686"/>
                  <a:pt x="5134719" y="924686"/>
                  <a:pt x="5126283" y="916250"/>
                </a:cubicBezTo>
                <a:cubicBezTo>
                  <a:pt x="5134721" y="899379"/>
                  <a:pt x="5100976" y="874073"/>
                  <a:pt x="5109414" y="874074"/>
                </a:cubicBezTo>
                <a:lnTo>
                  <a:pt x="5117847" y="874073"/>
                </a:lnTo>
                <a:lnTo>
                  <a:pt x="5126285" y="882507"/>
                </a:lnTo>
                <a:cubicBezTo>
                  <a:pt x="5126283" y="874073"/>
                  <a:pt x="5117847" y="874073"/>
                  <a:pt x="5117848" y="865636"/>
                </a:cubicBezTo>
                <a:lnTo>
                  <a:pt x="5109412" y="857200"/>
                </a:lnTo>
                <a:cubicBezTo>
                  <a:pt x="5100976" y="840329"/>
                  <a:pt x="5092540" y="823459"/>
                  <a:pt x="5084104" y="823460"/>
                </a:cubicBezTo>
                <a:lnTo>
                  <a:pt x="5084105" y="815023"/>
                </a:lnTo>
                <a:cubicBezTo>
                  <a:pt x="5084105" y="815023"/>
                  <a:pt x="5084105" y="806586"/>
                  <a:pt x="5075670" y="798150"/>
                </a:cubicBezTo>
                <a:lnTo>
                  <a:pt x="5067233" y="798150"/>
                </a:lnTo>
                <a:lnTo>
                  <a:pt x="5067232" y="806587"/>
                </a:lnTo>
                <a:cubicBezTo>
                  <a:pt x="5067233" y="798150"/>
                  <a:pt x="5067233" y="789717"/>
                  <a:pt x="5058798" y="781279"/>
                </a:cubicBezTo>
                <a:cubicBezTo>
                  <a:pt x="5058797" y="789717"/>
                  <a:pt x="5050364" y="789716"/>
                  <a:pt x="5041925" y="781279"/>
                </a:cubicBezTo>
                <a:cubicBezTo>
                  <a:pt x="5050361" y="781278"/>
                  <a:pt x="5041928" y="772846"/>
                  <a:pt x="5041926" y="764409"/>
                </a:cubicBezTo>
                <a:lnTo>
                  <a:pt x="5033489" y="755973"/>
                </a:lnTo>
                <a:lnTo>
                  <a:pt x="5033489" y="747536"/>
                </a:lnTo>
                <a:lnTo>
                  <a:pt x="5025055" y="747536"/>
                </a:lnTo>
                <a:lnTo>
                  <a:pt x="5025055" y="755973"/>
                </a:lnTo>
                <a:cubicBezTo>
                  <a:pt x="4999747" y="713795"/>
                  <a:pt x="4974442" y="671616"/>
                  <a:pt x="4957570" y="663182"/>
                </a:cubicBezTo>
                <a:cubicBezTo>
                  <a:pt x="4949133" y="654745"/>
                  <a:pt x="4949133" y="654745"/>
                  <a:pt x="4949133" y="646309"/>
                </a:cubicBezTo>
                <a:cubicBezTo>
                  <a:pt x="4940697" y="637873"/>
                  <a:pt x="4940697" y="637873"/>
                  <a:pt x="4932264" y="637873"/>
                </a:cubicBezTo>
                <a:cubicBezTo>
                  <a:pt x="4932263" y="640081"/>
                  <a:pt x="4932263" y="642288"/>
                  <a:pt x="4932262" y="644497"/>
                </a:cubicBezTo>
                <a:lnTo>
                  <a:pt x="4910645" y="618234"/>
                </a:lnTo>
                <a:cubicBezTo>
                  <a:pt x="4886921" y="587787"/>
                  <a:pt x="4877430" y="570388"/>
                  <a:pt x="4839468" y="519774"/>
                </a:cubicBezTo>
                <a:cubicBezTo>
                  <a:pt x="4814159" y="502903"/>
                  <a:pt x="4805728" y="494466"/>
                  <a:pt x="4797289" y="494466"/>
                </a:cubicBezTo>
                <a:lnTo>
                  <a:pt x="4797289" y="469162"/>
                </a:lnTo>
                <a:cubicBezTo>
                  <a:pt x="4780419" y="469159"/>
                  <a:pt x="4780419" y="443852"/>
                  <a:pt x="4755109" y="418545"/>
                </a:cubicBezTo>
                <a:cubicBezTo>
                  <a:pt x="4729804" y="393238"/>
                  <a:pt x="4746678" y="435418"/>
                  <a:pt x="4721368" y="401675"/>
                </a:cubicBezTo>
                <a:cubicBezTo>
                  <a:pt x="4746676" y="418545"/>
                  <a:pt x="4721369" y="384804"/>
                  <a:pt x="4696060" y="359495"/>
                </a:cubicBezTo>
                <a:lnTo>
                  <a:pt x="4704496" y="359495"/>
                </a:lnTo>
                <a:cubicBezTo>
                  <a:pt x="4712932" y="367932"/>
                  <a:pt x="4721370" y="376368"/>
                  <a:pt x="4721369" y="367932"/>
                </a:cubicBezTo>
                <a:cubicBezTo>
                  <a:pt x="4721369" y="367932"/>
                  <a:pt x="4721369" y="359495"/>
                  <a:pt x="4712933" y="351061"/>
                </a:cubicBezTo>
                <a:lnTo>
                  <a:pt x="4704497" y="342625"/>
                </a:lnTo>
                <a:cubicBezTo>
                  <a:pt x="4712932" y="342625"/>
                  <a:pt x="4721369" y="367932"/>
                  <a:pt x="4729804" y="359495"/>
                </a:cubicBezTo>
                <a:cubicBezTo>
                  <a:pt x="4712932" y="342625"/>
                  <a:pt x="4704497" y="325754"/>
                  <a:pt x="4696060" y="325754"/>
                </a:cubicBezTo>
                <a:cubicBezTo>
                  <a:pt x="4687627" y="325755"/>
                  <a:pt x="4687627" y="325755"/>
                  <a:pt x="4687626" y="317318"/>
                </a:cubicBezTo>
                <a:cubicBezTo>
                  <a:pt x="4679192" y="308881"/>
                  <a:pt x="4670753" y="300448"/>
                  <a:pt x="4662317" y="300447"/>
                </a:cubicBezTo>
                <a:cubicBezTo>
                  <a:pt x="4662317" y="300447"/>
                  <a:pt x="4662317" y="308882"/>
                  <a:pt x="4670754" y="317320"/>
                </a:cubicBezTo>
                <a:lnTo>
                  <a:pt x="4670753" y="325755"/>
                </a:lnTo>
                <a:cubicBezTo>
                  <a:pt x="4653882" y="317319"/>
                  <a:pt x="4653882" y="334188"/>
                  <a:pt x="4645447" y="300448"/>
                </a:cubicBezTo>
                <a:cubicBezTo>
                  <a:pt x="4637010" y="308882"/>
                  <a:pt x="4653883" y="325754"/>
                  <a:pt x="4653882" y="334188"/>
                </a:cubicBezTo>
                <a:cubicBezTo>
                  <a:pt x="4628576" y="300447"/>
                  <a:pt x="4637009" y="292011"/>
                  <a:pt x="4620140" y="275141"/>
                </a:cubicBezTo>
                <a:cubicBezTo>
                  <a:pt x="4628578" y="275140"/>
                  <a:pt x="4628578" y="283575"/>
                  <a:pt x="4628578" y="283575"/>
                </a:cubicBezTo>
                <a:cubicBezTo>
                  <a:pt x="4637009" y="292011"/>
                  <a:pt x="4637009" y="292011"/>
                  <a:pt x="4645446" y="283575"/>
                </a:cubicBezTo>
                <a:lnTo>
                  <a:pt x="4628576" y="266706"/>
                </a:lnTo>
                <a:cubicBezTo>
                  <a:pt x="4645447" y="275142"/>
                  <a:pt x="4645447" y="266704"/>
                  <a:pt x="4628576" y="258268"/>
                </a:cubicBezTo>
                <a:cubicBezTo>
                  <a:pt x="4628577" y="255456"/>
                  <a:pt x="4628577" y="252643"/>
                  <a:pt x="4628578" y="249831"/>
                </a:cubicBezTo>
                <a:cubicBezTo>
                  <a:pt x="4637010" y="258268"/>
                  <a:pt x="4637010" y="249831"/>
                  <a:pt x="4637010" y="249831"/>
                </a:cubicBezTo>
                <a:cubicBezTo>
                  <a:pt x="4628575" y="241395"/>
                  <a:pt x="4628575" y="241395"/>
                  <a:pt x="4620140" y="241397"/>
                </a:cubicBezTo>
                <a:lnTo>
                  <a:pt x="4611704" y="232961"/>
                </a:lnTo>
                <a:lnTo>
                  <a:pt x="4594835" y="199218"/>
                </a:lnTo>
                <a:lnTo>
                  <a:pt x="4603267" y="207654"/>
                </a:lnTo>
                <a:cubicBezTo>
                  <a:pt x="4611703" y="216090"/>
                  <a:pt x="4620140" y="216090"/>
                  <a:pt x="4620140" y="216090"/>
                </a:cubicBezTo>
                <a:cubicBezTo>
                  <a:pt x="4620139" y="207656"/>
                  <a:pt x="4611704" y="199218"/>
                  <a:pt x="4603267" y="190783"/>
                </a:cubicBezTo>
                <a:lnTo>
                  <a:pt x="4594832" y="182347"/>
                </a:lnTo>
                <a:lnTo>
                  <a:pt x="4586397" y="173911"/>
                </a:lnTo>
                <a:cubicBezTo>
                  <a:pt x="4577961" y="165475"/>
                  <a:pt x="4569526" y="165475"/>
                  <a:pt x="4569526" y="173913"/>
                </a:cubicBezTo>
                <a:cubicBezTo>
                  <a:pt x="4569526" y="173913"/>
                  <a:pt x="4569525" y="182347"/>
                  <a:pt x="4577960" y="190784"/>
                </a:cubicBezTo>
                <a:lnTo>
                  <a:pt x="4586396" y="190783"/>
                </a:lnTo>
                <a:lnTo>
                  <a:pt x="4594835" y="199218"/>
                </a:lnTo>
                <a:cubicBezTo>
                  <a:pt x="4552654" y="182347"/>
                  <a:pt x="4586399" y="207656"/>
                  <a:pt x="4603267" y="232961"/>
                </a:cubicBezTo>
                <a:lnTo>
                  <a:pt x="4594833" y="224525"/>
                </a:lnTo>
                <a:cubicBezTo>
                  <a:pt x="4594833" y="227338"/>
                  <a:pt x="4594833" y="230149"/>
                  <a:pt x="4594835" y="232961"/>
                </a:cubicBezTo>
                <a:cubicBezTo>
                  <a:pt x="4594833" y="235772"/>
                  <a:pt x="4594834" y="238584"/>
                  <a:pt x="4594833" y="241395"/>
                </a:cubicBezTo>
                <a:lnTo>
                  <a:pt x="4603266" y="241396"/>
                </a:lnTo>
                <a:lnTo>
                  <a:pt x="4611704" y="249833"/>
                </a:lnTo>
                <a:lnTo>
                  <a:pt x="4603267" y="249831"/>
                </a:lnTo>
                <a:lnTo>
                  <a:pt x="4611704" y="258268"/>
                </a:lnTo>
                <a:lnTo>
                  <a:pt x="4611703" y="266704"/>
                </a:lnTo>
                <a:cubicBezTo>
                  <a:pt x="4586397" y="258268"/>
                  <a:pt x="4577960" y="241397"/>
                  <a:pt x="4552654" y="207654"/>
                </a:cubicBezTo>
                <a:lnTo>
                  <a:pt x="4561090" y="207654"/>
                </a:lnTo>
                <a:lnTo>
                  <a:pt x="4569525" y="207654"/>
                </a:lnTo>
                <a:lnTo>
                  <a:pt x="4561090" y="199218"/>
                </a:lnTo>
                <a:lnTo>
                  <a:pt x="4552654" y="199219"/>
                </a:lnTo>
                <a:lnTo>
                  <a:pt x="4544217" y="190783"/>
                </a:lnTo>
                <a:cubicBezTo>
                  <a:pt x="4535785" y="182348"/>
                  <a:pt x="4544217" y="173913"/>
                  <a:pt x="4527347" y="157040"/>
                </a:cubicBezTo>
                <a:lnTo>
                  <a:pt x="4527346" y="148604"/>
                </a:lnTo>
                <a:cubicBezTo>
                  <a:pt x="4518911" y="148604"/>
                  <a:pt x="4518910" y="140168"/>
                  <a:pt x="4518910" y="140168"/>
                </a:cubicBezTo>
                <a:lnTo>
                  <a:pt x="4510474" y="140168"/>
                </a:lnTo>
                <a:lnTo>
                  <a:pt x="4510474" y="148604"/>
                </a:lnTo>
                <a:cubicBezTo>
                  <a:pt x="4493604" y="131734"/>
                  <a:pt x="4493604" y="106427"/>
                  <a:pt x="4476732" y="106427"/>
                </a:cubicBezTo>
                <a:cubicBezTo>
                  <a:pt x="4476732" y="106427"/>
                  <a:pt x="4468297" y="106427"/>
                  <a:pt x="4468297" y="97990"/>
                </a:cubicBezTo>
                <a:lnTo>
                  <a:pt x="4459861" y="97990"/>
                </a:lnTo>
                <a:lnTo>
                  <a:pt x="4459861" y="106428"/>
                </a:lnTo>
                <a:cubicBezTo>
                  <a:pt x="4426117" y="47377"/>
                  <a:pt x="4442992" y="89554"/>
                  <a:pt x="4426117" y="89554"/>
                </a:cubicBezTo>
                <a:cubicBezTo>
                  <a:pt x="4421899" y="72683"/>
                  <a:pt x="4407137" y="51593"/>
                  <a:pt x="4388156" y="29450"/>
                </a:cubicBezTo>
                <a:lnTo>
                  <a:pt x="4360109" y="0"/>
                </a:lnTo>
                <a:lnTo>
                  <a:pt x="4638592" y="0"/>
                </a:lnTo>
                <a:lnTo>
                  <a:pt x="4699158" y="62995"/>
                </a:lnTo>
                <a:cubicBezTo>
                  <a:pt x="4971672" y="360550"/>
                  <a:pt x="5209586" y="692705"/>
                  <a:pt x="5404662" y="1051221"/>
                </a:cubicBezTo>
                <a:cubicBezTo>
                  <a:pt x="5699912" y="1626956"/>
                  <a:pt x="5885366" y="2260817"/>
                  <a:pt x="5938418" y="2935851"/>
                </a:cubicBezTo>
                <a:lnTo>
                  <a:pt x="5947253" y="3112842"/>
                </a:lnTo>
                <a:lnTo>
                  <a:pt x="5951125" y="3133338"/>
                </a:lnTo>
                <a:cubicBezTo>
                  <a:pt x="5947799" y="3130267"/>
                  <a:pt x="5947799" y="3130267"/>
                  <a:pt x="5950868" y="3126941"/>
                </a:cubicBezTo>
                <a:cubicBezTo>
                  <a:pt x="5950611" y="3120546"/>
                  <a:pt x="5953680" y="3117220"/>
                  <a:pt x="5953938" y="3123616"/>
                </a:cubicBezTo>
                <a:cubicBezTo>
                  <a:pt x="5953938" y="3123616"/>
                  <a:pt x="5957523" y="3133084"/>
                  <a:pt x="5954453" y="3136408"/>
                </a:cubicBezTo>
                <a:cubicBezTo>
                  <a:pt x="5954453" y="3136408"/>
                  <a:pt x="5957779" y="3139480"/>
                  <a:pt x="5957779" y="3139480"/>
                </a:cubicBezTo>
                <a:cubicBezTo>
                  <a:pt x="5957779" y="3139480"/>
                  <a:pt x="5957779" y="3139480"/>
                  <a:pt x="5954710" y="3142804"/>
                </a:cubicBezTo>
                <a:cubicBezTo>
                  <a:pt x="5966236" y="3190395"/>
                  <a:pt x="5971363" y="3238241"/>
                  <a:pt x="5960116" y="3277128"/>
                </a:cubicBezTo>
                <a:cubicBezTo>
                  <a:pt x="5977265" y="3305275"/>
                  <a:pt x="5967303" y="3376144"/>
                  <a:pt x="5972174" y="3417593"/>
                </a:cubicBezTo>
                <a:cubicBezTo>
                  <a:pt x="5969620" y="3433712"/>
                  <a:pt x="5966293" y="3430640"/>
                  <a:pt x="5962709" y="3421173"/>
                </a:cubicBezTo>
                <a:cubicBezTo>
                  <a:pt x="5966808" y="3443433"/>
                  <a:pt x="5961440" y="3469273"/>
                  <a:pt x="5968094" y="3475415"/>
                </a:cubicBezTo>
                <a:cubicBezTo>
                  <a:pt x="5966312" y="3510722"/>
                  <a:pt x="5964014" y="3533237"/>
                  <a:pt x="5964787" y="3552426"/>
                </a:cubicBezTo>
                <a:cubicBezTo>
                  <a:pt x="5962490" y="3574940"/>
                  <a:pt x="5959935" y="3591059"/>
                  <a:pt x="5951498" y="3620225"/>
                </a:cubicBezTo>
                <a:cubicBezTo>
                  <a:pt x="5945102" y="3620480"/>
                  <a:pt x="5947914" y="3610758"/>
                  <a:pt x="5941518" y="3611013"/>
                </a:cubicBezTo>
                <a:cubicBezTo>
                  <a:pt x="5936923" y="3656042"/>
                  <a:pt x="5938210" y="3688023"/>
                  <a:pt x="5933358" y="3726657"/>
                </a:cubicBezTo>
                <a:lnTo>
                  <a:pt x="5932401" y="3750159"/>
                </a:lnTo>
                <a:lnTo>
                  <a:pt x="5936112" y="3742197"/>
                </a:lnTo>
                <a:lnTo>
                  <a:pt x="5931041" y="3783572"/>
                </a:lnTo>
                <a:lnTo>
                  <a:pt x="5930942" y="3786013"/>
                </a:lnTo>
                <a:lnTo>
                  <a:pt x="5930199" y="3790443"/>
                </a:lnTo>
                <a:lnTo>
                  <a:pt x="5909750" y="3957308"/>
                </a:lnTo>
                <a:cubicBezTo>
                  <a:pt x="5900259" y="4029011"/>
                  <a:pt x="5889716" y="4100713"/>
                  <a:pt x="5877062" y="4172416"/>
                </a:cubicBezTo>
                <a:cubicBezTo>
                  <a:pt x="5877062" y="4189290"/>
                  <a:pt x="5877061" y="4206160"/>
                  <a:pt x="5868625" y="4214595"/>
                </a:cubicBezTo>
                <a:cubicBezTo>
                  <a:pt x="5811685" y="4534097"/>
                  <a:pt x="5724197" y="4842625"/>
                  <a:pt x="5609277" y="5137233"/>
                </a:cubicBezTo>
                <a:lnTo>
                  <a:pt x="5491924" y="5411666"/>
                </a:lnTo>
                <a:lnTo>
                  <a:pt x="5491547" y="5414872"/>
                </a:lnTo>
                <a:cubicBezTo>
                  <a:pt x="5490882" y="5418118"/>
                  <a:pt x="5489618" y="5421648"/>
                  <a:pt x="5487221" y="5422780"/>
                </a:cubicBezTo>
                <a:cubicBezTo>
                  <a:pt x="5487221" y="5422780"/>
                  <a:pt x="5489486" y="5427576"/>
                  <a:pt x="5489486" y="5427576"/>
                </a:cubicBezTo>
                <a:cubicBezTo>
                  <a:pt x="5489486" y="5427576"/>
                  <a:pt x="5489486" y="5427576"/>
                  <a:pt x="5484693" y="5429840"/>
                </a:cubicBezTo>
                <a:cubicBezTo>
                  <a:pt x="5476322" y="5486587"/>
                  <a:pt x="5460891" y="5540803"/>
                  <a:pt x="5431604" y="5578103"/>
                </a:cubicBezTo>
                <a:cubicBezTo>
                  <a:pt x="5437875" y="5616199"/>
                  <a:pt x="5395949" y="5688799"/>
                  <a:pt x="5383045" y="5735954"/>
                </a:cubicBezTo>
                <a:cubicBezTo>
                  <a:pt x="5373196" y="5752339"/>
                  <a:pt x="5370931" y="5747543"/>
                  <a:pt x="5371193" y="5735689"/>
                </a:cubicBezTo>
                <a:cubicBezTo>
                  <a:pt x="5365875" y="5761664"/>
                  <a:pt x="5348704" y="5787374"/>
                  <a:pt x="5353234" y="5796964"/>
                </a:cubicBezTo>
                <a:cubicBezTo>
                  <a:pt x="5335800" y="5834529"/>
                  <a:pt x="5323423" y="5857974"/>
                  <a:pt x="5315838" y="5879154"/>
                </a:cubicBezTo>
                <a:cubicBezTo>
                  <a:pt x="5303461" y="5902599"/>
                  <a:pt x="5293610" y="5918984"/>
                  <a:pt x="5271646" y="5946958"/>
                </a:cubicBezTo>
                <a:cubicBezTo>
                  <a:pt x="5264588" y="5944427"/>
                  <a:pt x="5271909" y="5935102"/>
                  <a:pt x="5264849" y="5932571"/>
                </a:cubicBezTo>
                <a:cubicBezTo>
                  <a:pt x="5240094" y="5979461"/>
                  <a:pt x="5227454" y="6014761"/>
                  <a:pt x="5205226" y="6054591"/>
                </a:cubicBezTo>
                <a:cubicBezTo>
                  <a:pt x="5190059" y="6096952"/>
                  <a:pt x="5167831" y="6136781"/>
                  <a:pt x="5133488" y="6188200"/>
                </a:cubicBezTo>
                <a:cubicBezTo>
                  <a:pt x="5148394" y="6157694"/>
                  <a:pt x="5131486" y="6171548"/>
                  <a:pt x="5117105" y="6178342"/>
                </a:cubicBezTo>
                <a:cubicBezTo>
                  <a:pt x="5112311" y="6180607"/>
                  <a:pt x="5109783" y="6187667"/>
                  <a:pt x="5104989" y="6189932"/>
                </a:cubicBezTo>
                <a:cubicBezTo>
                  <a:pt x="5104989" y="6189932"/>
                  <a:pt x="5102724" y="6185136"/>
                  <a:pt x="5105252" y="6178076"/>
                </a:cubicBezTo>
                <a:cubicBezTo>
                  <a:pt x="5105252" y="6178076"/>
                  <a:pt x="5105252" y="6178076"/>
                  <a:pt x="5107780" y="6171017"/>
                </a:cubicBezTo>
                <a:cubicBezTo>
                  <a:pt x="5102724" y="6185136"/>
                  <a:pt x="5095927" y="6170750"/>
                  <a:pt x="5110570" y="6152101"/>
                </a:cubicBezTo>
                <a:cubicBezTo>
                  <a:pt x="5110570" y="6152101"/>
                  <a:pt x="5110570" y="6152101"/>
                  <a:pt x="5117630" y="6154631"/>
                </a:cubicBezTo>
                <a:cubicBezTo>
                  <a:pt x="5122423" y="6152366"/>
                  <a:pt x="5124951" y="6145306"/>
                  <a:pt x="5124951" y="6145306"/>
                </a:cubicBezTo>
                <a:cubicBezTo>
                  <a:pt x="5132010" y="6147837"/>
                  <a:pt x="5127217" y="6150102"/>
                  <a:pt x="5124689" y="6157162"/>
                </a:cubicBezTo>
                <a:cubicBezTo>
                  <a:pt x="5124689" y="6157162"/>
                  <a:pt x="5124689" y="6157162"/>
                  <a:pt x="5122160" y="6164222"/>
                </a:cubicBezTo>
                <a:cubicBezTo>
                  <a:pt x="5141597" y="6143308"/>
                  <a:pt x="5166353" y="6096419"/>
                  <a:pt x="5161821" y="6086827"/>
                </a:cubicBezTo>
                <a:cubicBezTo>
                  <a:pt x="5186577" y="6039938"/>
                  <a:pt x="5220658" y="6000375"/>
                  <a:pt x="5223710" y="5969604"/>
                </a:cubicBezTo>
                <a:cubicBezTo>
                  <a:pt x="5238616" y="5939099"/>
                  <a:pt x="5240620" y="5955750"/>
                  <a:pt x="5255262" y="5937100"/>
                </a:cubicBezTo>
                <a:cubicBezTo>
                  <a:pt x="5270168" y="5906595"/>
                  <a:pt x="5258316" y="5906330"/>
                  <a:pt x="5265899" y="5885149"/>
                </a:cubicBezTo>
                <a:cubicBezTo>
                  <a:pt x="5292658" y="5854910"/>
                  <a:pt x="5302771" y="5826670"/>
                  <a:pt x="5310355" y="5805490"/>
                </a:cubicBezTo>
                <a:cubicBezTo>
                  <a:pt x="5317939" y="5784310"/>
                  <a:pt x="5323258" y="5758334"/>
                  <a:pt x="5342957" y="5725565"/>
                </a:cubicBezTo>
                <a:cubicBezTo>
                  <a:pt x="5352544" y="5721035"/>
                  <a:pt x="5359865" y="5711711"/>
                  <a:pt x="5359603" y="5723566"/>
                </a:cubicBezTo>
                <a:cubicBezTo>
                  <a:pt x="5380698" y="5681339"/>
                  <a:pt x="5393970" y="5644274"/>
                  <a:pt x="5405162" y="5607458"/>
                </a:cubicBezTo>
                <a:lnTo>
                  <a:pt x="5419834" y="5556614"/>
                </a:lnTo>
                <a:lnTo>
                  <a:pt x="5343783" y="5707015"/>
                </a:lnTo>
                <a:cubicBezTo>
                  <a:pt x="5137377" y="6084780"/>
                  <a:pt x="4883032" y="6432513"/>
                  <a:pt x="4588841" y="6742552"/>
                </a:cubicBezTo>
                <a:lnTo>
                  <a:pt x="4469515" y="6858000"/>
                </a:lnTo>
                <a:lnTo>
                  <a:pt x="4102414" y="6858000"/>
                </a:lnTo>
                <a:lnTo>
                  <a:pt x="4156175" y="6787476"/>
                </a:lnTo>
                <a:cubicBezTo>
                  <a:pt x="4215224" y="6694684"/>
                  <a:pt x="4274274" y="6610327"/>
                  <a:pt x="4333324" y="6525971"/>
                </a:cubicBezTo>
                <a:cubicBezTo>
                  <a:pt x="4350199" y="6525971"/>
                  <a:pt x="4350197" y="6534407"/>
                  <a:pt x="4350197" y="6551277"/>
                </a:cubicBezTo>
                <a:cubicBezTo>
                  <a:pt x="4392373" y="6475355"/>
                  <a:pt x="4426118" y="6424743"/>
                  <a:pt x="4451424" y="6365693"/>
                </a:cubicBezTo>
                <a:cubicBezTo>
                  <a:pt x="4476730" y="6321404"/>
                  <a:pt x="4497293" y="6277118"/>
                  <a:pt x="4527346" y="6225714"/>
                </a:cubicBezTo>
                <a:lnTo>
                  <a:pt x="4556321" y="6179312"/>
                </a:lnTo>
                <a:lnTo>
                  <a:pt x="4561089" y="6180105"/>
                </a:lnTo>
                <a:cubicBezTo>
                  <a:pt x="4561089" y="6180105"/>
                  <a:pt x="4569528" y="6180107"/>
                  <a:pt x="4577961" y="6171673"/>
                </a:cubicBezTo>
                <a:lnTo>
                  <a:pt x="4586396" y="6171671"/>
                </a:lnTo>
                <a:cubicBezTo>
                  <a:pt x="4594833" y="6154801"/>
                  <a:pt x="4611704" y="6137929"/>
                  <a:pt x="4603267" y="6129493"/>
                </a:cubicBezTo>
                <a:cubicBezTo>
                  <a:pt x="4611704" y="6129493"/>
                  <a:pt x="4620140" y="6121059"/>
                  <a:pt x="4620139" y="6112623"/>
                </a:cubicBezTo>
                <a:lnTo>
                  <a:pt x="4620140" y="6104185"/>
                </a:lnTo>
                <a:lnTo>
                  <a:pt x="4611704" y="6104186"/>
                </a:lnTo>
                <a:cubicBezTo>
                  <a:pt x="4628575" y="6083098"/>
                  <a:pt x="4637011" y="6066227"/>
                  <a:pt x="4645446" y="6049356"/>
                </a:cubicBezTo>
                <a:lnTo>
                  <a:pt x="4658579" y="6024607"/>
                </a:lnTo>
                <a:lnTo>
                  <a:pt x="4657191" y="6022823"/>
                </a:lnTo>
                <a:cubicBezTo>
                  <a:pt x="4653015" y="6023181"/>
                  <a:pt x="4645022" y="6028074"/>
                  <a:pt x="4637720" y="6031225"/>
                </a:cubicBezTo>
                <a:cubicBezTo>
                  <a:pt x="4632853" y="6033324"/>
                  <a:pt x="4630086" y="6040295"/>
                  <a:pt x="4625218" y="6042395"/>
                </a:cubicBezTo>
                <a:lnTo>
                  <a:pt x="4625358" y="6039920"/>
                </a:lnTo>
                <a:lnTo>
                  <a:pt x="4603267" y="6062007"/>
                </a:lnTo>
                <a:cubicBezTo>
                  <a:pt x="4611704" y="6053573"/>
                  <a:pt x="4620140" y="6045137"/>
                  <a:pt x="4620139" y="6036700"/>
                </a:cubicBezTo>
                <a:cubicBezTo>
                  <a:pt x="4586397" y="6078878"/>
                  <a:pt x="4544217" y="6129493"/>
                  <a:pt x="4502039" y="6188543"/>
                </a:cubicBezTo>
                <a:cubicBezTo>
                  <a:pt x="4459860" y="6247593"/>
                  <a:pt x="4417681" y="6306643"/>
                  <a:pt x="4383940" y="6357257"/>
                </a:cubicBezTo>
                <a:cubicBezTo>
                  <a:pt x="4383939" y="6348819"/>
                  <a:pt x="4375504" y="6348821"/>
                  <a:pt x="4367067" y="6357256"/>
                </a:cubicBezTo>
                <a:cubicBezTo>
                  <a:pt x="4324889" y="6407871"/>
                  <a:pt x="4291146" y="6450050"/>
                  <a:pt x="4240530" y="6492227"/>
                </a:cubicBezTo>
                <a:cubicBezTo>
                  <a:pt x="4248967" y="6509098"/>
                  <a:pt x="4206790" y="6525971"/>
                  <a:pt x="4189918" y="6542842"/>
                </a:cubicBezTo>
                <a:cubicBezTo>
                  <a:pt x="4181480" y="6551277"/>
                  <a:pt x="4189918" y="6559714"/>
                  <a:pt x="4173045" y="6568148"/>
                </a:cubicBezTo>
                <a:cubicBezTo>
                  <a:pt x="4173044" y="6576584"/>
                  <a:pt x="4147738" y="6585021"/>
                  <a:pt x="4130868" y="6601891"/>
                </a:cubicBezTo>
                <a:cubicBezTo>
                  <a:pt x="4105561" y="6627198"/>
                  <a:pt x="4080254" y="6660939"/>
                  <a:pt x="4054944" y="6686246"/>
                </a:cubicBezTo>
                <a:cubicBezTo>
                  <a:pt x="4021201" y="6719991"/>
                  <a:pt x="4021201" y="6728426"/>
                  <a:pt x="3979024" y="6762169"/>
                </a:cubicBezTo>
                <a:cubicBezTo>
                  <a:pt x="3960044" y="6783258"/>
                  <a:pt x="3938427" y="6803820"/>
                  <a:pt x="3916151" y="6823459"/>
                </a:cubicBezTo>
                <a:lnTo>
                  <a:pt x="3874750" y="6858000"/>
                </a:lnTo>
                <a:lnTo>
                  <a:pt x="3809992" y="6858000"/>
                </a:lnTo>
                <a:lnTo>
                  <a:pt x="3835617" y="6838089"/>
                </a:lnTo>
                <a:cubicBezTo>
                  <a:pt x="3945281" y="6753734"/>
                  <a:pt x="4046511" y="6660941"/>
                  <a:pt x="4139304" y="6576584"/>
                </a:cubicBezTo>
                <a:cubicBezTo>
                  <a:pt x="4113995" y="6576584"/>
                  <a:pt x="4080253" y="6635634"/>
                  <a:pt x="4046510" y="6652505"/>
                </a:cubicBezTo>
                <a:cubicBezTo>
                  <a:pt x="4046511" y="6660941"/>
                  <a:pt x="4029637" y="6660942"/>
                  <a:pt x="4021202" y="6660941"/>
                </a:cubicBezTo>
                <a:cubicBezTo>
                  <a:pt x="3962152" y="6711555"/>
                  <a:pt x="3886231" y="6779041"/>
                  <a:pt x="3810311" y="6829655"/>
                </a:cubicBezTo>
                <a:lnTo>
                  <a:pt x="3774445" y="6858000"/>
                </a:lnTo>
                <a:lnTo>
                  <a:pt x="3720522" y="6858000"/>
                </a:lnTo>
                <a:lnTo>
                  <a:pt x="3734388" y="6846525"/>
                </a:lnTo>
                <a:cubicBezTo>
                  <a:pt x="3759695" y="6829655"/>
                  <a:pt x="3785001" y="6821219"/>
                  <a:pt x="3768132" y="6821217"/>
                </a:cubicBezTo>
                <a:cubicBezTo>
                  <a:pt x="3793438" y="6795912"/>
                  <a:pt x="3827182" y="6770605"/>
                  <a:pt x="3869358" y="6745298"/>
                </a:cubicBezTo>
                <a:cubicBezTo>
                  <a:pt x="3877794" y="6736862"/>
                  <a:pt x="3894670" y="6719991"/>
                  <a:pt x="3911538" y="6711555"/>
                </a:cubicBezTo>
                <a:lnTo>
                  <a:pt x="3919975" y="6711555"/>
                </a:lnTo>
                <a:lnTo>
                  <a:pt x="3928411" y="6703118"/>
                </a:lnTo>
                <a:lnTo>
                  <a:pt x="3928411" y="6694684"/>
                </a:lnTo>
                <a:lnTo>
                  <a:pt x="3936845" y="6694684"/>
                </a:lnTo>
                <a:cubicBezTo>
                  <a:pt x="3995895" y="6644071"/>
                  <a:pt x="4054944" y="6593455"/>
                  <a:pt x="4097124" y="6551277"/>
                </a:cubicBezTo>
                <a:cubicBezTo>
                  <a:pt x="4105561" y="6551277"/>
                  <a:pt x="4113995" y="6551277"/>
                  <a:pt x="4113995" y="6542841"/>
                </a:cubicBezTo>
                <a:lnTo>
                  <a:pt x="4122431" y="6542841"/>
                </a:lnTo>
                <a:cubicBezTo>
                  <a:pt x="4122431" y="6542841"/>
                  <a:pt x="4130867" y="6542841"/>
                  <a:pt x="4130869" y="6534407"/>
                </a:cubicBezTo>
                <a:cubicBezTo>
                  <a:pt x="4130868" y="6531595"/>
                  <a:pt x="4130867" y="6528783"/>
                  <a:pt x="4130868" y="6525971"/>
                </a:cubicBezTo>
                <a:cubicBezTo>
                  <a:pt x="4156175" y="6500664"/>
                  <a:pt x="4215225" y="6450050"/>
                  <a:pt x="4189919" y="6458484"/>
                </a:cubicBezTo>
                <a:lnTo>
                  <a:pt x="4198354" y="6450050"/>
                </a:lnTo>
                <a:cubicBezTo>
                  <a:pt x="4206788" y="6450048"/>
                  <a:pt x="4206790" y="6433178"/>
                  <a:pt x="4206790" y="6433178"/>
                </a:cubicBezTo>
                <a:lnTo>
                  <a:pt x="4190270" y="6433178"/>
                </a:lnTo>
                <a:lnTo>
                  <a:pt x="4207843" y="6416307"/>
                </a:lnTo>
                <a:lnTo>
                  <a:pt x="4215199" y="6391088"/>
                </a:lnTo>
                <a:cubicBezTo>
                  <a:pt x="4215259" y="6391032"/>
                  <a:pt x="4215318" y="6390975"/>
                  <a:pt x="4215378" y="6390919"/>
                </a:cubicBezTo>
                <a:lnTo>
                  <a:pt x="4244751" y="6375183"/>
                </a:lnTo>
                <a:cubicBezTo>
                  <a:pt x="4253186" y="6365692"/>
                  <a:pt x="4261622" y="6353038"/>
                  <a:pt x="4274275" y="6340386"/>
                </a:cubicBezTo>
                <a:lnTo>
                  <a:pt x="4282710" y="6340386"/>
                </a:lnTo>
                <a:cubicBezTo>
                  <a:pt x="4282712" y="6331950"/>
                  <a:pt x="4291146" y="6331950"/>
                  <a:pt x="4282712" y="6331950"/>
                </a:cubicBezTo>
                <a:cubicBezTo>
                  <a:pt x="4282712" y="6329138"/>
                  <a:pt x="4282711" y="6326326"/>
                  <a:pt x="4282711" y="6323514"/>
                </a:cubicBezTo>
                <a:cubicBezTo>
                  <a:pt x="4291147" y="6315079"/>
                  <a:pt x="4299581" y="6315079"/>
                  <a:pt x="4308018" y="6315078"/>
                </a:cubicBezTo>
                <a:lnTo>
                  <a:pt x="4299581" y="6323514"/>
                </a:lnTo>
                <a:cubicBezTo>
                  <a:pt x="4291146" y="6331950"/>
                  <a:pt x="4291147" y="6340386"/>
                  <a:pt x="4291147" y="6340386"/>
                </a:cubicBezTo>
                <a:cubicBezTo>
                  <a:pt x="4299583" y="6340386"/>
                  <a:pt x="4308017" y="6340384"/>
                  <a:pt x="4308019" y="6331950"/>
                </a:cubicBezTo>
                <a:lnTo>
                  <a:pt x="4316453" y="6331950"/>
                </a:lnTo>
                <a:cubicBezTo>
                  <a:pt x="4316454" y="6340386"/>
                  <a:pt x="4274274" y="6365693"/>
                  <a:pt x="4282711" y="6374128"/>
                </a:cubicBezTo>
                <a:cubicBezTo>
                  <a:pt x="4358631" y="6289771"/>
                  <a:pt x="4459860" y="6196979"/>
                  <a:pt x="4544217" y="6104187"/>
                </a:cubicBezTo>
                <a:cubicBezTo>
                  <a:pt x="4552653" y="6095750"/>
                  <a:pt x="4561090" y="6078880"/>
                  <a:pt x="4569526" y="6070442"/>
                </a:cubicBezTo>
                <a:lnTo>
                  <a:pt x="4577961" y="6062009"/>
                </a:lnTo>
                <a:cubicBezTo>
                  <a:pt x="4611704" y="6024048"/>
                  <a:pt x="4647556" y="5979761"/>
                  <a:pt x="4683408" y="5931256"/>
                </a:cubicBezTo>
                <a:lnTo>
                  <a:pt x="4748312" y="5835198"/>
                </a:lnTo>
                <a:lnTo>
                  <a:pt x="4751363" y="5826231"/>
                </a:lnTo>
                <a:cubicBezTo>
                  <a:pt x="4759329" y="5811241"/>
                  <a:pt x="4763672" y="5807923"/>
                  <a:pt x="4767931" y="5806085"/>
                </a:cubicBezTo>
                <a:lnTo>
                  <a:pt x="4768003" y="5806053"/>
                </a:lnTo>
                <a:lnTo>
                  <a:pt x="4788853" y="5775196"/>
                </a:lnTo>
                <a:lnTo>
                  <a:pt x="4792070" y="5772856"/>
                </a:lnTo>
                <a:lnTo>
                  <a:pt x="4793063" y="5765638"/>
                </a:lnTo>
                <a:cubicBezTo>
                  <a:pt x="4793133" y="5759110"/>
                  <a:pt x="4792249" y="5753715"/>
                  <a:pt x="4796398" y="5743259"/>
                </a:cubicBezTo>
                <a:cubicBezTo>
                  <a:pt x="4824170" y="5713949"/>
                  <a:pt x="4835236" y="5686068"/>
                  <a:pt x="4843536" y="5665159"/>
                </a:cubicBezTo>
                <a:cubicBezTo>
                  <a:pt x="4851836" y="5644248"/>
                  <a:pt x="4858035" y="5618468"/>
                  <a:pt x="4878837" y="5586387"/>
                </a:cubicBezTo>
                <a:cubicBezTo>
                  <a:pt x="4888572" y="5582186"/>
                  <a:pt x="4896207" y="5573116"/>
                  <a:pt x="4895541" y="5584956"/>
                </a:cubicBezTo>
                <a:cubicBezTo>
                  <a:pt x="4940577" y="5501985"/>
                  <a:pt x="4953640" y="5438585"/>
                  <a:pt x="4981973" y="5357045"/>
                </a:cubicBezTo>
                <a:cubicBezTo>
                  <a:pt x="4977105" y="5359145"/>
                  <a:pt x="4966704" y="5375186"/>
                  <a:pt x="4962502" y="5365447"/>
                </a:cubicBezTo>
                <a:cubicBezTo>
                  <a:pt x="4978331" y="5295077"/>
                  <a:pt x="5011740" y="5292214"/>
                  <a:pt x="5038742" y="5234354"/>
                </a:cubicBezTo>
                <a:cubicBezTo>
                  <a:pt x="5047812" y="5241993"/>
                  <a:pt x="5029775" y="5267103"/>
                  <a:pt x="5031211" y="5283813"/>
                </a:cubicBezTo>
                <a:cubicBezTo>
                  <a:pt x="5029110" y="5278944"/>
                  <a:pt x="5029110" y="5278944"/>
                  <a:pt x="5033979" y="5276843"/>
                </a:cubicBezTo>
                <a:cubicBezTo>
                  <a:pt x="5036744" y="5269873"/>
                  <a:pt x="5041612" y="5267773"/>
                  <a:pt x="5038846" y="5274743"/>
                </a:cubicBezTo>
                <a:cubicBezTo>
                  <a:pt x="5038846" y="5274743"/>
                  <a:pt x="5038180" y="5286582"/>
                  <a:pt x="5033312" y="5288683"/>
                </a:cubicBezTo>
                <a:cubicBezTo>
                  <a:pt x="5033312" y="5288683"/>
                  <a:pt x="5035413" y="5293552"/>
                  <a:pt x="5035413" y="5293552"/>
                </a:cubicBezTo>
                <a:cubicBezTo>
                  <a:pt x="5035413" y="5293552"/>
                  <a:pt x="5035413" y="5293552"/>
                  <a:pt x="5030545" y="5295653"/>
                </a:cubicBezTo>
                <a:cubicBezTo>
                  <a:pt x="5020249" y="5352082"/>
                  <a:pt x="5002985" y="5405743"/>
                  <a:pt x="4972446" y="5442024"/>
                </a:cubicBezTo>
                <a:cubicBezTo>
                  <a:pt x="4977419" y="5480313"/>
                  <a:pt x="4933047" y="5551444"/>
                  <a:pt x="4918549" y="5598134"/>
                </a:cubicBezTo>
                <a:cubicBezTo>
                  <a:pt x="4908148" y="5614175"/>
                  <a:pt x="4906047" y="5609305"/>
                  <a:pt x="4906713" y="5597465"/>
                </a:cubicBezTo>
                <a:cubicBezTo>
                  <a:pt x="4900514" y="5623245"/>
                  <a:pt x="4882478" y="5648356"/>
                  <a:pt x="4886681" y="5658095"/>
                </a:cubicBezTo>
                <a:cubicBezTo>
                  <a:pt x="4867979" y="5695045"/>
                  <a:pt x="4854812" y="5718056"/>
                  <a:pt x="4846511" y="5738966"/>
                </a:cubicBezTo>
                <a:cubicBezTo>
                  <a:pt x="4833344" y="5761976"/>
                  <a:pt x="4822943" y="5778017"/>
                  <a:pt x="4800039" y="5805228"/>
                </a:cubicBezTo>
                <a:cubicBezTo>
                  <a:pt x="4796555" y="5803844"/>
                  <a:pt x="4796721" y="5800883"/>
                  <a:pt x="4796888" y="5797923"/>
                </a:cubicBezTo>
                <a:lnTo>
                  <a:pt x="4793961" y="5791139"/>
                </a:lnTo>
                <a:lnTo>
                  <a:pt x="4788854" y="5800502"/>
                </a:lnTo>
                <a:lnTo>
                  <a:pt x="4788524" y="5800530"/>
                </a:lnTo>
                <a:lnTo>
                  <a:pt x="4772434" y="5831127"/>
                </a:lnTo>
                <a:lnTo>
                  <a:pt x="4771983" y="5834245"/>
                </a:lnTo>
                <a:lnTo>
                  <a:pt x="4770615" y="5834587"/>
                </a:lnTo>
                <a:lnTo>
                  <a:pt x="4763546" y="5848027"/>
                </a:lnTo>
                <a:lnTo>
                  <a:pt x="4763547" y="5851116"/>
                </a:lnTo>
                <a:cubicBezTo>
                  <a:pt x="4755109" y="5876421"/>
                  <a:pt x="4721369" y="5935473"/>
                  <a:pt x="4729804" y="5927037"/>
                </a:cubicBezTo>
                <a:cubicBezTo>
                  <a:pt x="4729804" y="5918602"/>
                  <a:pt x="4738242" y="5918602"/>
                  <a:pt x="4738240" y="5910164"/>
                </a:cubicBezTo>
                <a:cubicBezTo>
                  <a:pt x="4738242" y="5918602"/>
                  <a:pt x="4738240" y="5927039"/>
                  <a:pt x="4738240" y="5927039"/>
                </a:cubicBezTo>
                <a:cubicBezTo>
                  <a:pt x="4738240" y="5927039"/>
                  <a:pt x="4746676" y="5927038"/>
                  <a:pt x="4755110" y="5918603"/>
                </a:cubicBezTo>
                <a:cubicBezTo>
                  <a:pt x="4755110" y="5921414"/>
                  <a:pt x="4755110" y="5924227"/>
                  <a:pt x="4755112" y="5927039"/>
                </a:cubicBezTo>
                <a:cubicBezTo>
                  <a:pt x="4755112" y="5927039"/>
                  <a:pt x="4746676" y="5927038"/>
                  <a:pt x="4746676" y="5935473"/>
                </a:cubicBezTo>
                <a:cubicBezTo>
                  <a:pt x="4746676" y="5938284"/>
                  <a:pt x="4746677" y="5941096"/>
                  <a:pt x="4746678" y="5943907"/>
                </a:cubicBezTo>
                <a:cubicBezTo>
                  <a:pt x="4729804" y="5969216"/>
                  <a:pt x="4721369" y="5986087"/>
                  <a:pt x="4721368" y="5994521"/>
                </a:cubicBezTo>
                <a:lnTo>
                  <a:pt x="4721369" y="6002959"/>
                </a:lnTo>
                <a:lnTo>
                  <a:pt x="4729804" y="5994523"/>
                </a:lnTo>
                <a:cubicBezTo>
                  <a:pt x="4721369" y="6002959"/>
                  <a:pt x="4729804" y="6002959"/>
                  <a:pt x="4738240" y="5994523"/>
                </a:cubicBezTo>
                <a:cubicBezTo>
                  <a:pt x="4696060" y="6053573"/>
                  <a:pt x="4679190" y="6095752"/>
                  <a:pt x="4653883" y="6146366"/>
                </a:cubicBezTo>
                <a:cubicBezTo>
                  <a:pt x="4628575" y="6188543"/>
                  <a:pt x="4603266" y="6230723"/>
                  <a:pt x="4561090" y="6289771"/>
                </a:cubicBezTo>
                <a:cubicBezTo>
                  <a:pt x="4569526" y="6281334"/>
                  <a:pt x="4569526" y="6289770"/>
                  <a:pt x="4561089" y="6298205"/>
                </a:cubicBezTo>
                <a:lnTo>
                  <a:pt x="4552654" y="6298207"/>
                </a:lnTo>
                <a:lnTo>
                  <a:pt x="4552653" y="6306643"/>
                </a:lnTo>
                <a:lnTo>
                  <a:pt x="4544217" y="6315080"/>
                </a:lnTo>
                <a:lnTo>
                  <a:pt x="4527347" y="6340384"/>
                </a:lnTo>
                <a:cubicBezTo>
                  <a:pt x="4535782" y="6340386"/>
                  <a:pt x="4527347" y="6348821"/>
                  <a:pt x="4527349" y="6357257"/>
                </a:cubicBezTo>
                <a:cubicBezTo>
                  <a:pt x="4544217" y="6340387"/>
                  <a:pt x="4535782" y="6340386"/>
                  <a:pt x="4544216" y="6323514"/>
                </a:cubicBezTo>
                <a:lnTo>
                  <a:pt x="4552655" y="6323514"/>
                </a:lnTo>
                <a:cubicBezTo>
                  <a:pt x="4552655" y="6326326"/>
                  <a:pt x="4552654" y="6329138"/>
                  <a:pt x="4552653" y="6331950"/>
                </a:cubicBezTo>
                <a:cubicBezTo>
                  <a:pt x="4561090" y="6331950"/>
                  <a:pt x="4561089" y="6323512"/>
                  <a:pt x="4561089" y="6323512"/>
                </a:cubicBezTo>
                <a:lnTo>
                  <a:pt x="4561090" y="6315079"/>
                </a:lnTo>
                <a:lnTo>
                  <a:pt x="4569526" y="6306641"/>
                </a:lnTo>
                <a:cubicBezTo>
                  <a:pt x="4577961" y="6298207"/>
                  <a:pt x="4577961" y="6272900"/>
                  <a:pt x="4586397" y="6281336"/>
                </a:cubicBezTo>
                <a:cubicBezTo>
                  <a:pt x="4603267" y="6272900"/>
                  <a:pt x="4577961" y="6272900"/>
                  <a:pt x="4586397" y="6264464"/>
                </a:cubicBezTo>
                <a:cubicBezTo>
                  <a:pt x="4594833" y="6256029"/>
                  <a:pt x="4594833" y="6264464"/>
                  <a:pt x="4603267" y="6264464"/>
                </a:cubicBezTo>
                <a:cubicBezTo>
                  <a:pt x="4611704" y="6247593"/>
                  <a:pt x="4628576" y="6205416"/>
                  <a:pt x="4628576" y="6205416"/>
                </a:cubicBezTo>
                <a:cubicBezTo>
                  <a:pt x="4645449" y="6171671"/>
                  <a:pt x="4687626" y="6121059"/>
                  <a:pt x="4696061" y="6104186"/>
                </a:cubicBezTo>
                <a:cubicBezTo>
                  <a:pt x="4704497" y="6095752"/>
                  <a:pt x="4696061" y="6104186"/>
                  <a:pt x="4687626" y="6104185"/>
                </a:cubicBezTo>
                <a:cubicBezTo>
                  <a:pt x="4696061" y="6104186"/>
                  <a:pt x="4704496" y="6087316"/>
                  <a:pt x="4704496" y="6087316"/>
                </a:cubicBezTo>
                <a:lnTo>
                  <a:pt x="4704497" y="6070444"/>
                </a:lnTo>
                <a:cubicBezTo>
                  <a:pt x="4712933" y="6062009"/>
                  <a:pt x="4712935" y="6078880"/>
                  <a:pt x="4712933" y="6070444"/>
                </a:cubicBezTo>
                <a:cubicBezTo>
                  <a:pt x="4729803" y="6062009"/>
                  <a:pt x="4712933" y="6045137"/>
                  <a:pt x="4729804" y="6053573"/>
                </a:cubicBezTo>
                <a:cubicBezTo>
                  <a:pt x="4736130" y="6028266"/>
                  <a:pt x="4751949" y="5983979"/>
                  <a:pt x="4770138" y="5956299"/>
                </a:cubicBezTo>
                <a:lnTo>
                  <a:pt x="4783304" y="5941648"/>
                </a:lnTo>
                <a:lnTo>
                  <a:pt x="4783581" y="5941799"/>
                </a:lnTo>
                <a:cubicBezTo>
                  <a:pt x="4786745" y="5941800"/>
                  <a:pt x="4788854" y="5939691"/>
                  <a:pt x="4788853" y="5935473"/>
                </a:cubicBezTo>
                <a:lnTo>
                  <a:pt x="4783304" y="5941648"/>
                </a:lnTo>
                <a:lnTo>
                  <a:pt x="4771983" y="5935471"/>
                </a:lnTo>
                <a:cubicBezTo>
                  <a:pt x="4814160" y="5876423"/>
                  <a:pt x="4864778" y="5783632"/>
                  <a:pt x="4873212" y="5749889"/>
                </a:cubicBezTo>
                <a:cubicBezTo>
                  <a:pt x="4881647" y="5733018"/>
                  <a:pt x="4949133" y="5640225"/>
                  <a:pt x="4949133" y="5598046"/>
                </a:cubicBezTo>
                <a:cubicBezTo>
                  <a:pt x="4957569" y="5581173"/>
                  <a:pt x="4949133" y="5598046"/>
                  <a:pt x="4957571" y="5598047"/>
                </a:cubicBezTo>
                <a:cubicBezTo>
                  <a:pt x="4957571" y="5572739"/>
                  <a:pt x="4991311" y="5522125"/>
                  <a:pt x="5008183" y="5496818"/>
                </a:cubicBezTo>
                <a:cubicBezTo>
                  <a:pt x="5008183" y="5496818"/>
                  <a:pt x="4999747" y="5513691"/>
                  <a:pt x="5008182" y="5522123"/>
                </a:cubicBezTo>
                <a:cubicBezTo>
                  <a:pt x="5025054" y="5463075"/>
                  <a:pt x="5016619" y="5479947"/>
                  <a:pt x="4999747" y="5488384"/>
                </a:cubicBezTo>
                <a:cubicBezTo>
                  <a:pt x="5033490" y="5420898"/>
                  <a:pt x="5033490" y="5412461"/>
                  <a:pt x="5067232" y="5378718"/>
                </a:cubicBezTo>
                <a:lnTo>
                  <a:pt x="5075669" y="5370283"/>
                </a:lnTo>
                <a:lnTo>
                  <a:pt x="5075669" y="5361848"/>
                </a:lnTo>
                <a:lnTo>
                  <a:pt x="5067234" y="5361848"/>
                </a:lnTo>
                <a:cubicBezTo>
                  <a:pt x="5067234" y="5361848"/>
                  <a:pt x="5067233" y="5353409"/>
                  <a:pt x="5075669" y="5344976"/>
                </a:cubicBezTo>
                <a:cubicBezTo>
                  <a:pt x="5075670" y="5347788"/>
                  <a:pt x="5075670" y="5350600"/>
                  <a:pt x="5075671" y="5353411"/>
                </a:cubicBezTo>
                <a:lnTo>
                  <a:pt x="5084105" y="5353411"/>
                </a:lnTo>
                <a:lnTo>
                  <a:pt x="5084105" y="5336541"/>
                </a:lnTo>
                <a:lnTo>
                  <a:pt x="5092541" y="5328103"/>
                </a:lnTo>
                <a:cubicBezTo>
                  <a:pt x="5100976" y="5319670"/>
                  <a:pt x="5117848" y="5277491"/>
                  <a:pt x="5092541" y="5302798"/>
                </a:cubicBezTo>
                <a:cubicBezTo>
                  <a:pt x="5100976" y="5294363"/>
                  <a:pt x="5100976" y="5294363"/>
                  <a:pt x="5100978" y="5285927"/>
                </a:cubicBezTo>
                <a:cubicBezTo>
                  <a:pt x="5100978" y="5285927"/>
                  <a:pt x="5092539" y="5285927"/>
                  <a:pt x="5092541" y="5294363"/>
                </a:cubicBezTo>
                <a:cubicBezTo>
                  <a:pt x="5092541" y="5294363"/>
                  <a:pt x="5084105" y="5294363"/>
                  <a:pt x="5084105" y="5302796"/>
                </a:cubicBezTo>
                <a:lnTo>
                  <a:pt x="5084105" y="5285927"/>
                </a:lnTo>
                <a:cubicBezTo>
                  <a:pt x="5092540" y="5277491"/>
                  <a:pt x="5100976" y="5260620"/>
                  <a:pt x="5109412" y="5235313"/>
                </a:cubicBezTo>
                <a:cubicBezTo>
                  <a:pt x="5126283" y="5201570"/>
                  <a:pt x="5143156" y="5167827"/>
                  <a:pt x="5151589" y="5142520"/>
                </a:cubicBezTo>
                <a:lnTo>
                  <a:pt x="5160025" y="5134084"/>
                </a:lnTo>
                <a:lnTo>
                  <a:pt x="5160025" y="5125649"/>
                </a:lnTo>
                <a:cubicBezTo>
                  <a:pt x="5160025" y="5108777"/>
                  <a:pt x="5168461" y="5091906"/>
                  <a:pt x="5176898" y="5083470"/>
                </a:cubicBezTo>
                <a:cubicBezTo>
                  <a:pt x="5176897" y="5075036"/>
                  <a:pt x="5185332" y="5058163"/>
                  <a:pt x="5185333" y="5049729"/>
                </a:cubicBezTo>
                <a:cubicBezTo>
                  <a:pt x="5193769" y="5032856"/>
                  <a:pt x="5210641" y="5007550"/>
                  <a:pt x="5219076" y="4990679"/>
                </a:cubicBezTo>
                <a:lnTo>
                  <a:pt x="5227514" y="4990679"/>
                </a:lnTo>
                <a:cubicBezTo>
                  <a:pt x="5227512" y="4982241"/>
                  <a:pt x="5227512" y="4982241"/>
                  <a:pt x="5227511" y="4973806"/>
                </a:cubicBezTo>
                <a:lnTo>
                  <a:pt x="5227512" y="4965372"/>
                </a:lnTo>
                <a:lnTo>
                  <a:pt x="5219077" y="4973806"/>
                </a:lnTo>
                <a:cubicBezTo>
                  <a:pt x="5227512" y="4956934"/>
                  <a:pt x="5252821" y="4931627"/>
                  <a:pt x="5244383" y="4914756"/>
                </a:cubicBezTo>
                <a:cubicBezTo>
                  <a:pt x="5252819" y="4914756"/>
                  <a:pt x="5252819" y="4914756"/>
                  <a:pt x="5252819" y="4906320"/>
                </a:cubicBezTo>
                <a:cubicBezTo>
                  <a:pt x="5261255" y="4897886"/>
                  <a:pt x="5252821" y="4897886"/>
                  <a:pt x="5252821" y="4897886"/>
                </a:cubicBezTo>
                <a:cubicBezTo>
                  <a:pt x="5269693" y="4872579"/>
                  <a:pt x="5252819" y="4847272"/>
                  <a:pt x="5269691" y="4838836"/>
                </a:cubicBezTo>
                <a:lnTo>
                  <a:pt x="5269691" y="4847272"/>
                </a:lnTo>
                <a:cubicBezTo>
                  <a:pt x="5261255" y="4864143"/>
                  <a:pt x="5261255" y="4872579"/>
                  <a:pt x="5269693" y="4872579"/>
                </a:cubicBezTo>
                <a:cubicBezTo>
                  <a:pt x="5269693" y="4872579"/>
                  <a:pt x="5278127" y="4864143"/>
                  <a:pt x="5278126" y="4855707"/>
                </a:cubicBezTo>
                <a:lnTo>
                  <a:pt x="5286562" y="4847272"/>
                </a:lnTo>
                <a:cubicBezTo>
                  <a:pt x="5303433" y="4847270"/>
                  <a:pt x="5294998" y="4872579"/>
                  <a:pt x="5278125" y="4881015"/>
                </a:cubicBezTo>
                <a:cubicBezTo>
                  <a:pt x="5294998" y="4872579"/>
                  <a:pt x="5286561" y="4914756"/>
                  <a:pt x="5294998" y="4889450"/>
                </a:cubicBezTo>
                <a:cubicBezTo>
                  <a:pt x="5278126" y="4872579"/>
                  <a:pt x="5328740" y="4864144"/>
                  <a:pt x="5320304" y="4830400"/>
                </a:cubicBezTo>
                <a:lnTo>
                  <a:pt x="5328741" y="4821963"/>
                </a:lnTo>
                <a:lnTo>
                  <a:pt x="5328741" y="4813530"/>
                </a:lnTo>
                <a:lnTo>
                  <a:pt x="5328741" y="4805093"/>
                </a:lnTo>
                <a:lnTo>
                  <a:pt x="5320305" y="4813527"/>
                </a:lnTo>
                <a:cubicBezTo>
                  <a:pt x="5320304" y="4805093"/>
                  <a:pt x="5328740" y="4788222"/>
                  <a:pt x="5320305" y="4788222"/>
                </a:cubicBezTo>
                <a:lnTo>
                  <a:pt x="5311868" y="4779784"/>
                </a:lnTo>
                <a:cubicBezTo>
                  <a:pt x="5303434" y="4796658"/>
                  <a:pt x="5303433" y="4805093"/>
                  <a:pt x="5294998" y="4821963"/>
                </a:cubicBezTo>
                <a:lnTo>
                  <a:pt x="5294998" y="4813529"/>
                </a:lnTo>
                <a:cubicBezTo>
                  <a:pt x="5294997" y="4805093"/>
                  <a:pt x="5294998" y="4796657"/>
                  <a:pt x="5286562" y="4796658"/>
                </a:cubicBezTo>
                <a:lnTo>
                  <a:pt x="5279291" y="4811201"/>
                </a:lnTo>
                <a:lnTo>
                  <a:pt x="5280235" y="4795603"/>
                </a:lnTo>
                <a:cubicBezTo>
                  <a:pt x="5284454" y="4784004"/>
                  <a:pt x="5290780" y="4771350"/>
                  <a:pt x="5294997" y="4754479"/>
                </a:cubicBezTo>
                <a:cubicBezTo>
                  <a:pt x="5261254" y="4805093"/>
                  <a:pt x="5286562" y="4746045"/>
                  <a:pt x="5269690" y="4729170"/>
                </a:cubicBezTo>
                <a:lnTo>
                  <a:pt x="5278128" y="4737607"/>
                </a:lnTo>
                <a:lnTo>
                  <a:pt x="5286561" y="4737608"/>
                </a:lnTo>
                <a:cubicBezTo>
                  <a:pt x="5286562" y="4746045"/>
                  <a:pt x="5286562" y="4746045"/>
                  <a:pt x="5294998" y="4737608"/>
                </a:cubicBezTo>
                <a:cubicBezTo>
                  <a:pt x="5294998" y="4737608"/>
                  <a:pt x="5294997" y="4729170"/>
                  <a:pt x="5294999" y="4720736"/>
                </a:cubicBezTo>
                <a:lnTo>
                  <a:pt x="5295000" y="4712301"/>
                </a:lnTo>
                <a:cubicBezTo>
                  <a:pt x="5303434" y="4703863"/>
                  <a:pt x="5311869" y="4712299"/>
                  <a:pt x="5311869" y="4695429"/>
                </a:cubicBezTo>
                <a:lnTo>
                  <a:pt x="5311869" y="4712299"/>
                </a:lnTo>
                <a:cubicBezTo>
                  <a:pt x="5311869" y="4720736"/>
                  <a:pt x="5320306" y="4720735"/>
                  <a:pt x="5320307" y="4712301"/>
                </a:cubicBezTo>
                <a:cubicBezTo>
                  <a:pt x="5328740" y="4712301"/>
                  <a:pt x="5328743" y="4703863"/>
                  <a:pt x="5328740" y="4695429"/>
                </a:cubicBezTo>
                <a:lnTo>
                  <a:pt x="5328740" y="4678557"/>
                </a:lnTo>
                <a:cubicBezTo>
                  <a:pt x="5328741" y="4661688"/>
                  <a:pt x="5320305" y="4644813"/>
                  <a:pt x="5311871" y="4661688"/>
                </a:cubicBezTo>
                <a:cubicBezTo>
                  <a:pt x="5311869" y="4653253"/>
                  <a:pt x="5311869" y="4653253"/>
                  <a:pt x="5303433" y="4653252"/>
                </a:cubicBezTo>
                <a:lnTo>
                  <a:pt x="5294998" y="4661688"/>
                </a:lnTo>
                <a:cubicBezTo>
                  <a:pt x="5294999" y="4653250"/>
                  <a:pt x="5303434" y="4636379"/>
                  <a:pt x="5303432" y="4619508"/>
                </a:cubicBezTo>
                <a:cubicBezTo>
                  <a:pt x="5303434" y="4636379"/>
                  <a:pt x="5294999" y="4653250"/>
                  <a:pt x="5303432" y="4644816"/>
                </a:cubicBezTo>
                <a:cubicBezTo>
                  <a:pt x="5320304" y="4636382"/>
                  <a:pt x="5303432" y="4619508"/>
                  <a:pt x="5320305" y="4611072"/>
                </a:cubicBezTo>
                <a:lnTo>
                  <a:pt x="5328743" y="4611070"/>
                </a:lnTo>
                <a:cubicBezTo>
                  <a:pt x="5328741" y="4608259"/>
                  <a:pt x="5328742" y="4605448"/>
                  <a:pt x="5328741" y="4602637"/>
                </a:cubicBezTo>
                <a:lnTo>
                  <a:pt x="5328741" y="4594202"/>
                </a:lnTo>
                <a:lnTo>
                  <a:pt x="5320304" y="4594202"/>
                </a:lnTo>
                <a:lnTo>
                  <a:pt x="5337175" y="4577331"/>
                </a:lnTo>
                <a:cubicBezTo>
                  <a:pt x="5328740" y="4560457"/>
                  <a:pt x="5337176" y="4543586"/>
                  <a:pt x="5337175" y="4526717"/>
                </a:cubicBezTo>
                <a:cubicBezTo>
                  <a:pt x="5337178" y="4535152"/>
                  <a:pt x="5337176" y="4543586"/>
                  <a:pt x="5337176" y="4543586"/>
                </a:cubicBezTo>
                <a:cubicBezTo>
                  <a:pt x="5345612" y="4509845"/>
                  <a:pt x="5337176" y="4518279"/>
                  <a:pt x="5354048" y="4492974"/>
                </a:cubicBezTo>
                <a:lnTo>
                  <a:pt x="5362484" y="4501408"/>
                </a:lnTo>
                <a:lnTo>
                  <a:pt x="5362484" y="4492972"/>
                </a:lnTo>
                <a:lnTo>
                  <a:pt x="5370918" y="4492974"/>
                </a:lnTo>
                <a:cubicBezTo>
                  <a:pt x="5354048" y="4543588"/>
                  <a:pt x="5370919" y="4501408"/>
                  <a:pt x="5379355" y="4501407"/>
                </a:cubicBezTo>
                <a:cubicBezTo>
                  <a:pt x="5370919" y="4526717"/>
                  <a:pt x="5362484" y="4552024"/>
                  <a:pt x="5362484" y="4577331"/>
                </a:cubicBezTo>
                <a:lnTo>
                  <a:pt x="5354048" y="4577331"/>
                </a:lnTo>
                <a:cubicBezTo>
                  <a:pt x="5345611" y="4594200"/>
                  <a:pt x="5345612" y="4602638"/>
                  <a:pt x="5345612" y="4611072"/>
                </a:cubicBezTo>
                <a:cubicBezTo>
                  <a:pt x="5354048" y="4594202"/>
                  <a:pt x="5354048" y="4585765"/>
                  <a:pt x="5362483" y="4585763"/>
                </a:cubicBezTo>
                <a:cubicBezTo>
                  <a:pt x="5354048" y="4611072"/>
                  <a:pt x="5362483" y="4611070"/>
                  <a:pt x="5354047" y="4627944"/>
                </a:cubicBezTo>
                <a:lnTo>
                  <a:pt x="5345611" y="4636382"/>
                </a:lnTo>
                <a:lnTo>
                  <a:pt x="5345612" y="4644813"/>
                </a:lnTo>
                <a:lnTo>
                  <a:pt x="5354047" y="4653250"/>
                </a:lnTo>
                <a:lnTo>
                  <a:pt x="5362483" y="4644815"/>
                </a:lnTo>
                <a:cubicBezTo>
                  <a:pt x="5370917" y="4644815"/>
                  <a:pt x="5370918" y="4636379"/>
                  <a:pt x="5370919" y="4627945"/>
                </a:cubicBezTo>
                <a:lnTo>
                  <a:pt x="5370919" y="4619508"/>
                </a:lnTo>
                <a:lnTo>
                  <a:pt x="5362483" y="4619508"/>
                </a:lnTo>
                <a:cubicBezTo>
                  <a:pt x="5362484" y="4594202"/>
                  <a:pt x="5387791" y="4535150"/>
                  <a:pt x="5387791" y="4501408"/>
                </a:cubicBezTo>
                <a:lnTo>
                  <a:pt x="5396225" y="4492972"/>
                </a:lnTo>
                <a:cubicBezTo>
                  <a:pt x="5396224" y="4490161"/>
                  <a:pt x="5396224" y="4487349"/>
                  <a:pt x="5396224" y="4484538"/>
                </a:cubicBezTo>
                <a:cubicBezTo>
                  <a:pt x="5396224" y="4481726"/>
                  <a:pt x="5396224" y="4478914"/>
                  <a:pt x="5396225" y="4476102"/>
                </a:cubicBezTo>
                <a:cubicBezTo>
                  <a:pt x="5396226" y="4459231"/>
                  <a:pt x="5404662" y="4433924"/>
                  <a:pt x="5413098" y="4425488"/>
                </a:cubicBezTo>
                <a:lnTo>
                  <a:pt x="5404662" y="4425486"/>
                </a:lnTo>
                <a:lnTo>
                  <a:pt x="5413098" y="4417053"/>
                </a:lnTo>
                <a:cubicBezTo>
                  <a:pt x="5413098" y="4417053"/>
                  <a:pt x="5421534" y="4408617"/>
                  <a:pt x="5421533" y="4400179"/>
                </a:cubicBezTo>
                <a:lnTo>
                  <a:pt x="5413097" y="4391743"/>
                </a:lnTo>
                <a:cubicBezTo>
                  <a:pt x="5415207" y="4370655"/>
                  <a:pt x="5418370" y="4352203"/>
                  <a:pt x="5421797" y="4335463"/>
                </a:cubicBezTo>
                <a:lnTo>
                  <a:pt x="5430069" y="4298454"/>
                </a:lnTo>
                <a:lnTo>
                  <a:pt x="5422231" y="4304885"/>
                </a:lnTo>
                <a:cubicBezTo>
                  <a:pt x="5417998" y="4308077"/>
                  <a:pt x="5416957" y="4315503"/>
                  <a:pt x="5412724" y="4318695"/>
                </a:cubicBezTo>
                <a:cubicBezTo>
                  <a:pt x="5412724" y="4318695"/>
                  <a:pt x="5409531" y="4314460"/>
                  <a:pt x="5410571" y="4307033"/>
                </a:cubicBezTo>
                <a:cubicBezTo>
                  <a:pt x="5410571" y="4307033"/>
                  <a:pt x="5410571" y="4307033"/>
                  <a:pt x="5411613" y="4299607"/>
                </a:cubicBezTo>
                <a:cubicBezTo>
                  <a:pt x="5409531" y="4314460"/>
                  <a:pt x="5399952" y="4301755"/>
                  <a:pt x="5410500" y="4280519"/>
                </a:cubicBezTo>
                <a:cubicBezTo>
                  <a:pt x="5410500" y="4280519"/>
                  <a:pt x="5410500" y="4280519"/>
                  <a:pt x="5417926" y="4281562"/>
                </a:cubicBezTo>
                <a:cubicBezTo>
                  <a:pt x="5422159" y="4278371"/>
                  <a:pt x="5423199" y="4270944"/>
                  <a:pt x="5423199" y="4270944"/>
                </a:cubicBezTo>
                <a:cubicBezTo>
                  <a:pt x="5430626" y="4271987"/>
                  <a:pt x="5426393" y="4275179"/>
                  <a:pt x="5425352" y="4282606"/>
                </a:cubicBezTo>
                <a:cubicBezTo>
                  <a:pt x="5425352" y="4282606"/>
                  <a:pt x="5425352" y="4282606"/>
                  <a:pt x="5424312" y="4290032"/>
                </a:cubicBezTo>
                <a:cubicBezTo>
                  <a:pt x="5428006" y="4283925"/>
                  <a:pt x="5431697" y="4276161"/>
                  <a:pt x="5435055" y="4267818"/>
                </a:cubicBezTo>
                <a:lnTo>
                  <a:pt x="5436591" y="4263308"/>
                </a:lnTo>
                <a:lnTo>
                  <a:pt x="5439195" y="4248207"/>
                </a:lnTo>
                <a:cubicBezTo>
                  <a:pt x="5440513" y="4234630"/>
                  <a:pt x="5440514" y="4220923"/>
                  <a:pt x="5438405" y="4206160"/>
                </a:cubicBezTo>
                <a:cubicBezTo>
                  <a:pt x="5446840" y="4206161"/>
                  <a:pt x="5446841" y="4197726"/>
                  <a:pt x="5446841" y="4189290"/>
                </a:cubicBezTo>
                <a:lnTo>
                  <a:pt x="5446841" y="4180852"/>
                </a:lnTo>
                <a:lnTo>
                  <a:pt x="5438404" y="4180854"/>
                </a:lnTo>
                <a:cubicBezTo>
                  <a:pt x="5455276" y="4172417"/>
                  <a:pt x="5455276" y="4147110"/>
                  <a:pt x="5455276" y="4130240"/>
                </a:cubicBezTo>
                <a:lnTo>
                  <a:pt x="5455276" y="4121804"/>
                </a:lnTo>
                <a:lnTo>
                  <a:pt x="5455276" y="4104933"/>
                </a:lnTo>
                <a:lnTo>
                  <a:pt x="5455276" y="4096497"/>
                </a:lnTo>
                <a:cubicBezTo>
                  <a:pt x="5455276" y="4096497"/>
                  <a:pt x="5463712" y="4096495"/>
                  <a:pt x="5463712" y="4088062"/>
                </a:cubicBezTo>
                <a:cubicBezTo>
                  <a:pt x="5463710" y="4085250"/>
                  <a:pt x="5463710" y="4082438"/>
                  <a:pt x="5463710" y="4079626"/>
                </a:cubicBezTo>
                <a:cubicBezTo>
                  <a:pt x="5455276" y="4062752"/>
                  <a:pt x="5480584" y="4029012"/>
                  <a:pt x="5463711" y="4029012"/>
                </a:cubicBezTo>
                <a:lnTo>
                  <a:pt x="5463712" y="4020574"/>
                </a:lnTo>
                <a:lnTo>
                  <a:pt x="5463712" y="4003705"/>
                </a:lnTo>
                <a:lnTo>
                  <a:pt x="5463712" y="3995269"/>
                </a:lnTo>
                <a:cubicBezTo>
                  <a:pt x="5480584" y="3986830"/>
                  <a:pt x="5463712" y="3953088"/>
                  <a:pt x="5463711" y="3936219"/>
                </a:cubicBezTo>
                <a:cubicBezTo>
                  <a:pt x="5463711" y="3910912"/>
                  <a:pt x="5480584" y="3927783"/>
                  <a:pt x="5480582" y="3902476"/>
                </a:cubicBezTo>
                <a:cubicBezTo>
                  <a:pt x="5480582" y="3902476"/>
                  <a:pt x="5480584" y="3894040"/>
                  <a:pt x="5489019" y="3894042"/>
                </a:cubicBezTo>
                <a:lnTo>
                  <a:pt x="5489019" y="3885606"/>
                </a:lnTo>
                <a:cubicBezTo>
                  <a:pt x="5489019" y="3877167"/>
                  <a:pt x="5489019" y="3877167"/>
                  <a:pt x="5480583" y="3885606"/>
                </a:cubicBezTo>
                <a:lnTo>
                  <a:pt x="5480584" y="3894040"/>
                </a:lnTo>
                <a:cubicBezTo>
                  <a:pt x="5472148" y="3877169"/>
                  <a:pt x="5480583" y="3860299"/>
                  <a:pt x="5472148" y="3860298"/>
                </a:cubicBezTo>
                <a:cubicBezTo>
                  <a:pt x="5480582" y="3834992"/>
                  <a:pt x="5480583" y="3860299"/>
                  <a:pt x="5489019" y="3860299"/>
                </a:cubicBezTo>
                <a:lnTo>
                  <a:pt x="5496941" y="3868220"/>
                </a:lnTo>
                <a:lnTo>
                  <a:pt x="5493896" y="3915262"/>
                </a:lnTo>
                <a:cubicBezTo>
                  <a:pt x="5492709" y="3963109"/>
                  <a:pt x="5497455" y="3993159"/>
                  <a:pt x="5497452" y="4037447"/>
                </a:cubicBezTo>
                <a:cubicBezTo>
                  <a:pt x="5497452" y="4037447"/>
                  <a:pt x="5489019" y="4037445"/>
                  <a:pt x="5489016" y="4045883"/>
                </a:cubicBezTo>
                <a:cubicBezTo>
                  <a:pt x="5489018" y="4048695"/>
                  <a:pt x="5489018" y="4051507"/>
                  <a:pt x="5489019" y="4054319"/>
                </a:cubicBezTo>
                <a:lnTo>
                  <a:pt x="5489386" y="4063858"/>
                </a:lnTo>
                <a:lnTo>
                  <a:pt x="5490041" y="4061970"/>
                </a:lnTo>
                <a:cubicBezTo>
                  <a:pt x="5495580" y="4051566"/>
                  <a:pt x="5500564" y="4056526"/>
                  <a:pt x="5508475" y="4040599"/>
                </a:cubicBezTo>
                <a:cubicBezTo>
                  <a:pt x="5516870" y="4007701"/>
                  <a:pt x="5505210" y="4009850"/>
                  <a:pt x="5508331" y="3987570"/>
                </a:cubicBezTo>
                <a:cubicBezTo>
                  <a:pt x="5528386" y="3952524"/>
                  <a:pt x="5532548" y="3922818"/>
                  <a:pt x="5535669" y="3900538"/>
                </a:cubicBezTo>
                <a:cubicBezTo>
                  <a:pt x="5538790" y="3878259"/>
                  <a:pt x="5538719" y="3851745"/>
                  <a:pt x="5551347" y="3815654"/>
                </a:cubicBezTo>
                <a:cubicBezTo>
                  <a:pt x="5559813" y="3809271"/>
                  <a:pt x="5565086" y="3798653"/>
                  <a:pt x="5567239" y="3810315"/>
                </a:cubicBezTo>
                <a:cubicBezTo>
                  <a:pt x="5591384" y="3719048"/>
                  <a:pt x="5589087" y="3654357"/>
                  <a:pt x="5597339" y="3568431"/>
                </a:cubicBezTo>
                <a:cubicBezTo>
                  <a:pt x="5593106" y="3571622"/>
                  <a:pt x="5586792" y="3589667"/>
                  <a:pt x="5580406" y="3581198"/>
                </a:cubicBezTo>
                <a:cubicBezTo>
                  <a:pt x="5579150" y="3509080"/>
                  <a:pt x="5610936" y="3498401"/>
                  <a:pt x="5623492" y="3435797"/>
                </a:cubicBezTo>
                <a:cubicBezTo>
                  <a:pt x="5634111" y="3441075"/>
                  <a:pt x="5622523" y="3469738"/>
                  <a:pt x="5627870" y="3485634"/>
                </a:cubicBezTo>
                <a:cubicBezTo>
                  <a:pt x="5624676" y="3481400"/>
                  <a:pt x="5624676" y="3481400"/>
                  <a:pt x="5628909" y="3478208"/>
                </a:cubicBezTo>
                <a:cubicBezTo>
                  <a:pt x="5629950" y="3470782"/>
                  <a:pt x="5634183" y="3467589"/>
                  <a:pt x="5633142" y="3475016"/>
                </a:cubicBezTo>
                <a:cubicBezTo>
                  <a:pt x="5633142" y="3475016"/>
                  <a:pt x="5635295" y="3486677"/>
                  <a:pt x="5631062" y="3489870"/>
                </a:cubicBezTo>
                <a:cubicBezTo>
                  <a:pt x="5631062" y="3489870"/>
                  <a:pt x="5634255" y="3494104"/>
                  <a:pt x="5634255" y="3494104"/>
                </a:cubicBezTo>
                <a:cubicBezTo>
                  <a:pt x="5634255" y="3494104"/>
                  <a:pt x="5634255" y="3494104"/>
                  <a:pt x="5630021" y="3497296"/>
                </a:cubicBezTo>
                <a:cubicBezTo>
                  <a:pt x="5633357" y="3554560"/>
                  <a:pt x="5629268" y="3610781"/>
                  <a:pt x="5608173" y="3653253"/>
                </a:cubicBezTo>
                <a:cubicBezTo>
                  <a:pt x="5622056" y="3689281"/>
                  <a:pt x="5595760" y="3768886"/>
                  <a:pt x="5592710" y="3817680"/>
                </a:cubicBezTo>
                <a:cubicBezTo>
                  <a:pt x="5586396" y="3835725"/>
                  <a:pt x="5583204" y="3831490"/>
                  <a:pt x="5581051" y="3819828"/>
                </a:cubicBezTo>
                <a:cubicBezTo>
                  <a:pt x="5581123" y="3846343"/>
                  <a:pt x="5569535" y="3875005"/>
                  <a:pt x="5575920" y="3883475"/>
                </a:cubicBezTo>
                <a:cubicBezTo>
                  <a:pt x="5571203" y="3903637"/>
                  <a:pt x="5567006" y="3920086"/>
                  <a:pt x="5563598" y="3934280"/>
                </a:cubicBezTo>
                <a:lnTo>
                  <a:pt x="5562972" y="3937349"/>
                </a:lnTo>
                <a:lnTo>
                  <a:pt x="5571794" y="3923038"/>
                </a:lnTo>
                <a:cubicBezTo>
                  <a:pt x="5593939" y="3878751"/>
                  <a:pt x="5611337" y="3820229"/>
                  <a:pt x="5623989" y="3775941"/>
                </a:cubicBezTo>
                <a:lnTo>
                  <a:pt x="5632426" y="3767506"/>
                </a:lnTo>
                <a:cubicBezTo>
                  <a:pt x="5632426" y="3767506"/>
                  <a:pt x="5640861" y="3767506"/>
                  <a:pt x="5640861" y="3759071"/>
                </a:cubicBezTo>
                <a:lnTo>
                  <a:pt x="5649298" y="3767505"/>
                </a:lnTo>
                <a:lnTo>
                  <a:pt x="5649298" y="3742197"/>
                </a:lnTo>
                <a:cubicBezTo>
                  <a:pt x="5666171" y="3691585"/>
                  <a:pt x="5674605" y="3624099"/>
                  <a:pt x="5683041" y="3581921"/>
                </a:cubicBezTo>
                <a:cubicBezTo>
                  <a:pt x="5691475" y="3573485"/>
                  <a:pt x="5691476" y="3590358"/>
                  <a:pt x="5691475" y="3598792"/>
                </a:cubicBezTo>
                <a:cubicBezTo>
                  <a:pt x="5698857" y="3576649"/>
                  <a:pt x="5712697" y="3496378"/>
                  <a:pt x="5732996" y="3493610"/>
                </a:cubicBezTo>
                <a:lnTo>
                  <a:pt x="5733449" y="3493806"/>
                </a:lnTo>
                <a:lnTo>
                  <a:pt x="5734014" y="3473633"/>
                </a:lnTo>
                <a:cubicBezTo>
                  <a:pt x="5733582" y="3467260"/>
                  <a:pt x="5732457" y="3462613"/>
                  <a:pt x="5730509" y="3460815"/>
                </a:cubicBezTo>
                <a:cubicBezTo>
                  <a:pt x="5735891" y="3408066"/>
                  <a:pt x="5752664" y="3358615"/>
                  <a:pt x="5743964" y="3328941"/>
                </a:cubicBezTo>
                <a:cubicBezTo>
                  <a:pt x="5746354" y="3295074"/>
                  <a:pt x="5754450" y="3309761"/>
                  <a:pt x="5761038" y="3286983"/>
                </a:cubicBezTo>
                <a:cubicBezTo>
                  <a:pt x="5763428" y="3253117"/>
                  <a:pt x="5752340" y="3257310"/>
                  <a:pt x="5751435" y="3234831"/>
                </a:cubicBezTo>
                <a:cubicBezTo>
                  <a:pt x="5764914" y="3196770"/>
                  <a:pt x="5763707" y="3166797"/>
                  <a:pt x="5762802" y="3144319"/>
                </a:cubicBezTo>
                <a:cubicBezTo>
                  <a:pt x="5761898" y="3121840"/>
                  <a:pt x="5757096" y="3095764"/>
                  <a:pt x="5763082" y="3058000"/>
                </a:cubicBezTo>
                <a:cubicBezTo>
                  <a:pt x="5770274" y="3050209"/>
                  <a:pt x="5773568" y="3038820"/>
                  <a:pt x="5777766" y="3049910"/>
                </a:cubicBezTo>
                <a:cubicBezTo>
                  <a:pt x="5785236" y="2955800"/>
                  <a:pt x="5771435" y="2892557"/>
                  <a:pt x="5764220" y="2806537"/>
                </a:cubicBezTo>
                <a:lnTo>
                  <a:pt x="5759877" y="2815776"/>
                </a:lnTo>
                <a:lnTo>
                  <a:pt x="5758962" y="2839583"/>
                </a:lnTo>
                <a:cubicBezTo>
                  <a:pt x="5750526" y="2839583"/>
                  <a:pt x="5750526" y="2831148"/>
                  <a:pt x="5750526" y="2831148"/>
                </a:cubicBezTo>
                <a:lnTo>
                  <a:pt x="5750526" y="2822713"/>
                </a:lnTo>
                <a:lnTo>
                  <a:pt x="5750526" y="2822277"/>
                </a:lnTo>
                <a:lnTo>
                  <a:pt x="5749837" y="2822120"/>
                </a:lnTo>
                <a:lnTo>
                  <a:pt x="5747894" y="2797782"/>
                </a:lnTo>
                <a:lnTo>
                  <a:pt x="5743144" y="2798460"/>
                </a:lnTo>
                <a:cubicBezTo>
                  <a:pt x="5742089" y="2799515"/>
                  <a:pt x="5742090" y="2801624"/>
                  <a:pt x="5742091" y="2805842"/>
                </a:cubicBezTo>
                <a:lnTo>
                  <a:pt x="5742091" y="2814279"/>
                </a:lnTo>
                <a:lnTo>
                  <a:pt x="5742090" y="2822713"/>
                </a:lnTo>
                <a:cubicBezTo>
                  <a:pt x="5725221" y="2772097"/>
                  <a:pt x="5725221" y="2839583"/>
                  <a:pt x="5733655" y="2848019"/>
                </a:cubicBezTo>
                <a:lnTo>
                  <a:pt x="5742090" y="2856452"/>
                </a:lnTo>
                <a:lnTo>
                  <a:pt x="5742091" y="2848019"/>
                </a:lnTo>
                <a:lnTo>
                  <a:pt x="5750526" y="2839583"/>
                </a:lnTo>
                <a:lnTo>
                  <a:pt x="5750526" y="2864888"/>
                </a:lnTo>
                <a:lnTo>
                  <a:pt x="5750525" y="2873326"/>
                </a:lnTo>
                <a:cubicBezTo>
                  <a:pt x="5750526" y="2932374"/>
                  <a:pt x="5733655" y="2974554"/>
                  <a:pt x="5708345" y="2940812"/>
                </a:cubicBezTo>
                <a:cubicBezTo>
                  <a:pt x="5708348" y="2898633"/>
                  <a:pt x="5699912" y="2898632"/>
                  <a:pt x="5699912" y="2839583"/>
                </a:cubicBezTo>
                <a:cubicBezTo>
                  <a:pt x="5695694" y="2837474"/>
                  <a:pt x="5692531" y="2838002"/>
                  <a:pt x="5689894" y="2840110"/>
                </a:cubicBezTo>
                <a:lnTo>
                  <a:pt x="5683185" y="2849917"/>
                </a:lnTo>
                <a:lnTo>
                  <a:pt x="5682885" y="2853046"/>
                </a:lnTo>
                <a:cubicBezTo>
                  <a:pt x="5682333" y="2855285"/>
                  <a:pt x="5681574" y="2856372"/>
                  <a:pt x="5680651" y="2856536"/>
                </a:cubicBezTo>
                <a:lnTo>
                  <a:pt x="5680060" y="2855859"/>
                </a:lnTo>
                <a:lnTo>
                  <a:pt x="5676293" y="2863103"/>
                </a:lnTo>
                <a:lnTo>
                  <a:pt x="5680760" y="2886509"/>
                </a:lnTo>
                <a:cubicBezTo>
                  <a:pt x="5682357" y="2898126"/>
                  <a:pt x="5684002" y="2907354"/>
                  <a:pt x="5688352" y="2910389"/>
                </a:cubicBezTo>
                <a:cubicBezTo>
                  <a:pt x="5691903" y="2951650"/>
                  <a:pt x="5692821" y="2978146"/>
                  <a:pt x="5696772" y="3000293"/>
                </a:cubicBezTo>
                <a:cubicBezTo>
                  <a:pt x="5697689" y="3026790"/>
                  <a:pt x="5697290" y="3045902"/>
                  <a:pt x="5692141" y="3081094"/>
                </a:cubicBezTo>
                <a:cubicBezTo>
                  <a:pt x="5684759" y="3082408"/>
                  <a:pt x="5686474" y="3070677"/>
                  <a:pt x="5679091" y="3071991"/>
                </a:cubicBezTo>
                <a:cubicBezTo>
                  <a:pt x="5680926" y="3124983"/>
                  <a:pt x="5687511" y="3161895"/>
                  <a:pt x="5688029" y="3207504"/>
                </a:cubicBezTo>
                <a:cubicBezTo>
                  <a:pt x="5695930" y="3251800"/>
                  <a:pt x="5696448" y="3297408"/>
                  <a:pt x="5692217" y="3359096"/>
                </a:cubicBezTo>
                <a:cubicBezTo>
                  <a:pt x="5689982" y="3325218"/>
                  <a:pt x="5682200" y="3345644"/>
                  <a:pt x="5673101" y="3358689"/>
                </a:cubicBezTo>
                <a:cubicBezTo>
                  <a:pt x="5670067" y="3363038"/>
                  <a:pt x="5671384" y="3370421"/>
                  <a:pt x="5668351" y="3374768"/>
                </a:cubicBezTo>
                <a:cubicBezTo>
                  <a:pt x="5668351" y="3374768"/>
                  <a:pt x="5664001" y="3371734"/>
                  <a:pt x="5662684" y="3364351"/>
                </a:cubicBezTo>
                <a:cubicBezTo>
                  <a:pt x="5662684" y="3364351"/>
                  <a:pt x="5662684" y="3364351"/>
                  <a:pt x="5661368" y="3356969"/>
                </a:cubicBezTo>
                <a:cubicBezTo>
                  <a:pt x="5664001" y="3371734"/>
                  <a:pt x="5650952" y="3362631"/>
                  <a:pt x="5654384" y="3339170"/>
                </a:cubicBezTo>
                <a:cubicBezTo>
                  <a:pt x="5654384" y="3339170"/>
                  <a:pt x="5654384" y="3339170"/>
                  <a:pt x="5661768" y="3337856"/>
                </a:cubicBezTo>
                <a:cubicBezTo>
                  <a:pt x="5664800" y="3333508"/>
                  <a:pt x="5663483" y="3326125"/>
                  <a:pt x="5663483" y="3326125"/>
                </a:cubicBezTo>
                <a:cubicBezTo>
                  <a:pt x="5670866" y="3324812"/>
                  <a:pt x="5667833" y="3329160"/>
                  <a:pt x="5669150" y="3336542"/>
                </a:cubicBezTo>
                <a:cubicBezTo>
                  <a:pt x="5669150" y="3336542"/>
                  <a:pt x="5669150" y="3336542"/>
                  <a:pt x="5670467" y="3343924"/>
                </a:cubicBezTo>
                <a:cubicBezTo>
                  <a:pt x="5676933" y="3316115"/>
                  <a:pt x="5675097" y="3263123"/>
                  <a:pt x="5666398" y="3257055"/>
                </a:cubicBezTo>
                <a:cubicBezTo>
                  <a:pt x="5664562" y="3204063"/>
                  <a:pt x="5674461" y="3152792"/>
                  <a:pt x="5661810" y="3124576"/>
                </a:cubicBezTo>
                <a:cubicBezTo>
                  <a:pt x="5659576" y="3090699"/>
                  <a:pt x="5669592" y="3104149"/>
                  <a:pt x="5673025" y="3080687"/>
                </a:cubicBezTo>
                <a:cubicBezTo>
                  <a:pt x="5670791" y="3046809"/>
                  <a:pt x="5660375" y="3052471"/>
                  <a:pt x="5656425" y="3030323"/>
                </a:cubicBezTo>
                <a:cubicBezTo>
                  <a:pt x="5664606" y="2990784"/>
                  <a:pt x="5659339" y="2961253"/>
                  <a:pt x="5655388" y="2939106"/>
                </a:cubicBezTo>
                <a:cubicBezTo>
                  <a:pt x="5651437" y="2916958"/>
                  <a:pt x="5643136" y="2891777"/>
                  <a:pt x="5643936" y="2853549"/>
                </a:cubicBezTo>
                <a:cubicBezTo>
                  <a:pt x="5650002" y="2844854"/>
                  <a:pt x="5651718" y="2833123"/>
                  <a:pt x="5657385" y="2843539"/>
                </a:cubicBezTo>
                <a:lnTo>
                  <a:pt x="5657146" y="2841276"/>
                </a:lnTo>
                <a:lnTo>
                  <a:pt x="5648243" y="2809663"/>
                </a:lnTo>
                <a:cubicBezTo>
                  <a:pt x="5630844" y="2742046"/>
                  <a:pt x="5613444" y="2670868"/>
                  <a:pt x="5581811" y="2670869"/>
                </a:cubicBezTo>
                <a:lnTo>
                  <a:pt x="5581812" y="2662431"/>
                </a:lnTo>
                <a:lnTo>
                  <a:pt x="5581812" y="2645563"/>
                </a:lnTo>
                <a:cubicBezTo>
                  <a:pt x="5573376" y="2637125"/>
                  <a:pt x="5573377" y="2628693"/>
                  <a:pt x="5573376" y="2637125"/>
                </a:cubicBezTo>
                <a:cubicBezTo>
                  <a:pt x="5564941" y="2620256"/>
                  <a:pt x="5564941" y="2594949"/>
                  <a:pt x="5548068" y="2544335"/>
                </a:cubicBezTo>
                <a:cubicBezTo>
                  <a:pt x="5539634" y="2527464"/>
                  <a:pt x="5539633" y="2519026"/>
                  <a:pt x="5539634" y="2510592"/>
                </a:cubicBezTo>
                <a:lnTo>
                  <a:pt x="5531197" y="2502157"/>
                </a:lnTo>
                <a:lnTo>
                  <a:pt x="5531198" y="2493721"/>
                </a:lnTo>
                <a:cubicBezTo>
                  <a:pt x="5531197" y="2485283"/>
                  <a:pt x="5522761" y="2493721"/>
                  <a:pt x="5522761" y="2493721"/>
                </a:cubicBezTo>
                <a:lnTo>
                  <a:pt x="5522762" y="2485285"/>
                </a:lnTo>
                <a:cubicBezTo>
                  <a:pt x="5514328" y="2485285"/>
                  <a:pt x="5514327" y="2451540"/>
                  <a:pt x="5505889" y="2451543"/>
                </a:cubicBezTo>
                <a:cubicBezTo>
                  <a:pt x="5514328" y="2493720"/>
                  <a:pt x="5505891" y="2459978"/>
                  <a:pt x="5497455" y="2476850"/>
                </a:cubicBezTo>
                <a:cubicBezTo>
                  <a:pt x="5489018" y="2426235"/>
                  <a:pt x="5489019" y="2493720"/>
                  <a:pt x="5480584" y="2459978"/>
                </a:cubicBezTo>
                <a:cubicBezTo>
                  <a:pt x="5472147" y="2409365"/>
                  <a:pt x="5463710" y="2409365"/>
                  <a:pt x="5472147" y="2384058"/>
                </a:cubicBezTo>
                <a:cubicBezTo>
                  <a:pt x="5446841" y="2384058"/>
                  <a:pt x="5429967" y="2265958"/>
                  <a:pt x="5404661" y="2181601"/>
                </a:cubicBezTo>
                <a:cubicBezTo>
                  <a:pt x="5404661" y="2173166"/>
                  <a:pt x="5396224" y="2156292"/>
                  <a:pt x="5387791" y="2130985"/>
                </a:cubicBezTo>
                <a:cubicBezTo>
                  <a:pt x="5362483" y="2055067"/>
                  <a:pt x="5345614" y="2004453"/>
                  <a:pt x="5328740" y="1962273"/>
                </a:cubicBezTo>
                <a:cubicBezTo>
                  <a:pt x="5320306" y="1945401"/>
                  <a:pt x="5328741" y="1953837"/>
                  <a:pt x="5328741" y="1936967"/>
                </a:cubicBezTo>
                <a:cubicBezTo>
                  <a:pt x="5320305" y="1936965"/>
                  <a:pt x="5311870" y="1928530"/>
                  <a:pt x="5311869" y="1920096"/>
                </a:cubicBezTo>
                <a:lnTo>
                  <a:pt x="5320307" y="1911660"/>
                </a:lnTo>
                <a:cubicBezTo>
                  <a:pt x="5294997" y="1869480"/>
                  <a:pt x="5303433" y="1861047"/>
                  <a:pt x="5269693" y="1793560"/>
                </a:cubicBezTo>
                <a:lnTo>
                  <a:pt x="5286562" y="1793561"/>
                </a:lnTo>
                <a:cubicBezTo>
                  <a:pt x="5269690" y="1751383"/>
                  <a:pt x="5261255" y="1734510"/>
                  <a:pt x="5261255" y="1768254"/>
                </a:cubicBezTo>
                <a:cubicBezTo>
                  <a:pt x="5244383" y="1742947"/>
                  <a:pt x="5261255" y="1734510"/>
                  <a:pt x="5235948" y="1709201"/>
                </a:cubicBezTo>
                <a:cubicBezTo>
                  <a:pt x="5244383" y="1717640"/>
                  <a:pt x="5244382" y="1709203"/>
                  <a:pt x="5235947" y="1700769"/>
                </a:cubicBezTo>
                <a:lnTo>
                  <a:pt x="5244383" y="1700769"/>
                </a:lnTo>
                <a:cubicBezTo>
                  <a:pt x="5252818" y="1709203"/>
                  <a:pt x="5252819" y="1700767"/>
                  <a:pt x="5252819" y="1700767"/>
                </a:cubicBezTo>
                <a:lnTo>
                  <a:pt x="5252819" y="1692332"/>
                </a:lnTo>
                <a:cubicBezTo>
                  <a:pt x="5269693" y="1726076"/>
                  <a:pt x="5261254" y="1675460"/>
                  <a:pt x="5244383" y="1650153"/>
                </a:cubicBezTo>
                <a:lnTo>
                  <a:pt x="5252818" y="1650152"/>
                </a:lnTo>
                <a:lnTo>
                  <a:pt x="5252819" y="1641718"/>
                </a:lnTo>
                <a:lnTo>
                  <a:pt x="5244385" y="1633283"/>
                </a:lnTo>
                <a:cubicBezTo>
                  <a:pt x="5227512" y="1591105"/>
                  <a:pt x="5202205" y="1532055"/>
                  <a:pt x="5176900" y="1473003"/>
                </a:cubicBezTo>
                <a:cubicBezTo>
                  <a:pt x="5143155" y="1413955"/>
                  <a:pt x="5109412" y="1354905"/>
                  <a:pt x="5084104" y="1312727"/>
                </a:cubicBezTo>
                <a:cubicBezTo>
                  <a:pt x="5079886" y="1295857"/>
                  <a:pt x="5069343" y="1274766"/>
                  <a:pt x="5055633" y="1250514"/>
                </a:cubicBezTo>
                <a:lnTo>
                  <a:pt x="5041658" y="1226599"/>
                </a:lnTo>
                <a:lnTo>
                  <a:pt x="5093541" y="1340967"/>
                </a:lnTo>
                <a:cubicBezTo>
                  <a:pt x="5235732" y="1681085"/>
                  <a:pt x="5337210" y="2038049"/>
                  <a:pt x="5398999" y="2412246"/>
                </a:cubicBezTo>
                <a:cubicBezTo>
                  <a:pt x="5422890" y="2554151"/>
                  <a:pt x="5460842" y="2689651"/>
                  <a:pt x="5458394" y="2833367"/>
                </a:cubicBezTo>
                <a:cubicBezTo>
                  <a:pt x="5457892" y="2847175"/>
                  <a:pt x="5464297" y="2861234"/>
                  <a:pt x="5448705" y="2871734"/>
                </a:cubicBezTo>
                <a:cubicBezTo>
                  <a:pt x="5433365" y="2875326"/>
                  <a:pt x="5431053" y="2862798"/>
                  <a:pt x="5431304" y="2855892"/>
                </a:cubicBezTo>
                <a:cubicBezTo>
                  <a:pt x="5385690" y="2397937"/>
                  <a:pt x="5249309" y="1964347"/>
                  <a:pt x="5100400" y="1533070"/>
                </a:cubicBezTo>
                <a:cubicBezTo>
                  <a:pt x="5024275" y="1306308"/>
                  <a:pt x="4903157" y="1100041"/>
                  <a:pt x="4793286" y="888652"/>
                </a:cubicBezTo>
                <a:cubicBezTo>
                  <a:pt x="4778948" y="864625"/>
                  <a:pt x="4766140" y="836507"/>
                  <a:pt x="4754611" y="811200"/>
                </a:cubicBezTo>
                <a:cubicBezTo>
                  <a:pt x="4747700" y="801616"/>
                  <a:pt x="4747255" y="785266"/>
                  <a:pt x="4736788" y="782554"/>
                </a:cubicBezTo>
                <a:cubicBezTo>
                  <a:pt x="4733299" y="781651"/>
                  <a:pt x="4728696" y="782261"/>
                  <a:pt x="4722369" y="785144"/>
                </a:cubicBezTo>
                <a:cubicBezTo>
                  <a:pt x="4697061" y="796672"/>
                  <a:pt x="4707559" y="812263"/>
                  <a:pt x="4716525" y="831944"/>
                </a:cubicBezTo>
                <a:cubicBezTo>
                  <a:pt x="4773879" y="928050"/>
                  <a:pt x="4829707" y="1028246"/>
                  <a:pt x="4878628" y="1128191"/>
                </a:cubicBezTo>
                <a:cubicBezTo>
                  <a:pt x="4928929" y="1233026"/>
                  <a:pt x="4975663" y="1338424"/>
                  <a:pt x="5018643" y="1444415"/>
                </a:cubicBezTo>
                <a:lnTo>
                  <a:pt x="5107372" y="1685936"/>
                </a:lnTo>
                <a:lnTo>
                  <a:pt x="5109411" y="1683895"/>
                </a:lnTo>
                <a:cubicBezTo>
                  <a:pt x="5126283" y="1717639"/>
                  <a:pt x="5134721" y="1751382"/>
                  <a:pt x="5151590" y="1785122"/>
                </a:cubicBezTo>
                <a:lnTo>
                  <a:pt x="5143154" y="1785122"/>
                </a:lnTo>
                <a:cubicBezTo>
                  <a:pt x="5143154" y="1776689"/>
                  <a:pt x="5134719" y="1759817"/>
                  <a:pt x="5134721" y="1751382"/>
                </a:cubicBezTo>
                <a:lnTo>
                  <a:pt x="5122261" y="1726462"/>
                </a:lnTo>
                <a:lnTo>
                  <a:pt x="5136116" y="1764180"/>
                </a:lnTo>
                <a:lnTo>
                  <a:pt x="5157687" y="1838582"/>
                </a:lnTo>
                <a:lnTo>
                  <a:pt x="5167407" y="1843119"/>
                </a:lnTo>
                <a:cubicBezTo>
                  <a:pt x="5170572" y="1844173"/>
                  <a:pt x="5172680" y="1844174"/>
                  <a:pt x="5176898" y="1844173"/>
                </a:cubicBezTo>
                <a:cubicBezTo>
                  <a:pt x="5176900" y="1852608"/>
                  <a:pt x="5176898" y="1861046"/>
                  <a:pt x="5176898" y="1861046"/>
                </a:cubicBezTo>
                <a:cubicBezTo>
                  <a:pt x="5168464" y="1861046"/>
                  <a:pt x="5168461" y="1852610"/>
                  <a:pt x="5168464" y="1861046"/>
                </a:cubicBezTo>
                <a:lnTo>
                  <a:pt x="5168463" y="1869480"/>
                </a:lnTo>
                <a:cubicBezTo>
                  <a:pt x="5168463" y="1871571"/>
                  <a:pt x="5168462" y="1873663"/>
                  <a:pt x="5168462" y="1875756"/>
                </a:cubicBezTo>
                <a:lnTo>
                  <a:pt x="5229895" y="2087656"/>
                </a:lnTo>
                <a:lnTo>
                  <a:pt x="5242098" y="2145617"/>
                </a:lnTo>
                <a:lnTo>
                  <a:pt x="5261255" y="2173166"/>
                </a:lnTo>
                <a:cubicBezTo>
                  <a:pt x="5252821" y="2198470"/>
                  <a:pt x="5261254" y="2206906"/>
                  <a:pt x="5278125" y="2215342"/>
                </a:cubicBezTo>
                <a:cubicBezTo>
                  <a:pt x="5278126" y="2232217"/>
                  <a:pt x="5278128" y="2249087"/>
                  <a:pt x="5286562" y="2265959"/>
                </a:cubicBezTo>
                <a:cubicBezTo>
                  <a:pt x="5294998" y="2282828"/>
                  <a:pt x="5294997" y="2308137"/>
                  <a:pt x="5303433" y="2325006"/>
                </a:cubicBezTo>
                <a:cubicBezTo>
                  <a:pt x="5311869" y="2350315"/>
                  <a:pt x="5311869" y="2384057"/>
                  <a:pt x="5320305" y="2409365"/>
                </a:cubicBezTo>
                <a:cubicBezTo>
                  <a:pt x="5320305" y="2426235"/>
                  <a:pt x="5328740" y="2451540"/>
                  <a:pt x="5337176" y="2459978"/>
                </a:cubicBezTo>
                <a:lnTo>
                  <a:pt x="5337176" y="2468415"/>
                </a:lnTo>
                <a:cubicBezTo>
                  <a:pt x="5345612" y="2493721"/>
                  <a:pt x="5345611" y="2510592"/>
                  <a:pt x="5354048" y="2535897"/>
                </a:cubicBezTo>
                <a:cubicBezTo>
                  <a:pt x="5354047" y="2552771"/>
                  <a:pt x="5362484" y="2569640"/>
                  <a:pt x="5370919" y="2594947"/>
                </a:cubicBezTo>
                <a:cubicBezTo>
                  <a:pt x="5362484" y="2620254"/>
                  <a:pt x="5370919" y="2620254"/>
                  <a:pt x="5379353" y="2620256"/>
                </a:cubicBezTo>
                <a:cubicBezTo>
                  <a:pt x="5379354" y="2623070"/>
                  <a:pt x="5379353" y="2625880"/>
                  <a:pt x="5379355" y="2628692"/>
                </a:cubicBezTo>
                <a:cubicBezTo>
                  <a:pt x="5379355" y="2637128"/>
                  <a:pt x="5370919" y="2645563"/>
                  <a:pt x="5370919" y="2653998"/>
                </a:cubicBezTo>
                <a:lnTo>
                  <a:pt x="5370919" y="2662431"/>
                </a:lnTo>
                <a:cubicBezTo>
                  <a:pt x="5370919" y="2670868"/>
                  <a:pt x="5370919" y="2670868"/>
                  <a:pt x="5379355" y="2679304"/>
                </a:cubicBezTo>
                <a:lnTo>
                  <a:pt x="5387791" y="2679306"/>
                </a:lnTo>
                <a:lnTo>
                  <a:pt x="5387790" y="2721484"/>
                </a:lnTo>
                <a:lnTo>
                  <a:pt x="5396226" y="2729919"/>
                </a:lnTo>
                <a:lnTo>
                  <a:pt x="5396226" y="2721484"/>
                </a:lnTo>
                <a:lnTo>
                  <a:pt x="5387791" y="2679306"/>
                </a:lnTo>
                <a:lnTo>
                  <a:pt x="5396226" y="2679306"/>
                </a:lnTo>
                <a:lnTo>
                  <a:pt x="5396225" y="2696176"/>
                </a:lnTo>
                <a:lnTo>
                  <a:pt x="5396226" y="2704613"/>
                </a:lnTo>
                <a:cubicBezTo>
                  <a:pt x="5396226" y="2713048"/>
                  <a:pt x="5404662" y="2721481"/>
                  <a:pt x="5404662" y="2729919"/>
                </a:cubicBezTo>
                <a:lnTo>
                  <a:pt x="5404661" y="2763661"/>
                </a:lnTo>
                <a:lnTo>
                  <a:pt x="5396224" y="2755225"/>
                </a:lnTo>
                <a:cubicBezTo>
                  <a:pt x="5396224" y="2755225"/>
                  <a:pt x="5396226" y="2763663"/>
                  <a:pt x="5396225" y="2772097"/>
                </a:cubicBezTo>
                <a:cubicBezTo>
                  <a:pt x="5396225" y="2772097"/>
                  <a:pt x="5396224" y="2780533"/>
                  <a:pt x="5396225" y="2788969"/>
                </a:cubicBezTo>
                <a:cubicBezTo>
                  <a:pt x="5404662" y="2797406"/>
                  <a:pt x="5404661" y="2805841"/>
                  <a:pt x="5404662" y="2814279"/>
                </a:cubicBezTo>
                <a:lnTo>
                  <a:pt x="5404661" y="2831146"/>
                </a:lnTo>
                <a:lnTo>
                  <a:pt x="5413098" y="2839583"/>
                </a:lnTo>
                <a:cubicBezTo>
                  <a:pt x="5413097" y="2848019"/>
                  <a:pt x="5421533" y="2856455"/>
                  <a:pt x="5421533" y="2864890"/>
                </a:cubicBezTo>
                <a:lnTo>
                  <a:pt x="5421534" y="2881764"/>
                </a:lnTo>
                <a:cubicBezTo>
                  <a:pt x="5413098" y="2881764"/>
                  <a:pt x="5413098" y="2881764"/>
                  <a:pt x="5413098" y="2890197"/>
                </a:cubicBezTo>
                <a:lnTo>
                  <a:pt x="5421534" y="2898631"/>
                </a:lnTo>
                <a:cubicBezTo>
                  <a:pt x="5421534" y="2898631"/>
                  <a:pt x="5421533" y="2907070"/>
                  <a:pt x="5413098" y="2915506"/>
                </a:cubicBezTo>
                <a:lnTo>
                  <a:pt x="5421534" y="2932377"/>
                </a:lnTo>
                <a:lnTo>
                  <a:pt x="5429969" y="2923940"/>
                </a:lnTo>
                <a:lnTo>
                  <a:pt x="5429969" y="2949247"/>
                </a:lnTo>
                <a:cubicBezTo>
                  <a:pt x="5429968" y="2952060"/>
                  <a:pt x="5429968" y="2954872"/>
                  <a:pt x="5429967" y="2957684"/>
                </a:cubicBezTo>
                <a:cubicBezTo>
                  <a:pt x="5438405" y="2974555"/>
                  <a:pt x="5438405" y="2982988"/>
                  <a:pt x="5438405" y="2991425"/>
                </a:cubicBezTo>
                <a:lnTo>
                  <a:pt x="5438405" y="3025167"/>
                </a:lnTo>
                <a:lnTo>
                  <a:pt x="5438405" y="3050476"/>
                </a:lnTo>
                <a:lnTo>
                  <a:pt x="5438405" y="3101088"/>
                </a:lnTo>
                <a:cubicBezTo>
                  <a:pt x="5438403" y="3109525"/>
                  <a:pt x="5429969" y="3117961"/>
                  <a:pt x="5429969" y="3126398"/>
                </a:cubicBezTo>
                <a:lnTo>
                  <a:pt x="5421534" y="3117961"/>
                </a:lnTo>
                <a:lnTo>
                  <a:pt x="5413096" y="3109525"/>
                </a:lnTo>
                <a:cubicBezTo>
                  <a:pt x="5413097" y="3112337"/>
                  <a:pt x="5413097" y="3115150"/>
                  <a:pt x="5413098" y="3117961"/>
                </a:cubicBezTo>
                <a:lnTo>
                  <a:pt x="5413098" y="3126395"/>
                </a:lnTo>
                <a:lnTo>
                  <a:pt x="5421533" y="3134833"/>
                </a:lnTo>
                <a:lnTo>
                  <a:pt x="5429969" y="3143265"/>
                </a:lnTo>
                <a:lnTo>
                  <a:pt x="5438404" y="3143266"/>
                </a:lnTo>
                <a:cubicBezTo>
                  <a:pt x="5438405" y="3134833"/>
                  <a:pt x="5446841" y="3117961"/>
                  <a:pt x="5446840" y="3101088"/>
                </a:cubicBezTo>
                <a:cubicBezTo>
                  <a:pt x="5446840" y="3098278"/>
                  <a:pt x="5446840" y="3095466"/>
                  <a:pt x="5446838" y="3092654"/>
                </a:cubicBezTo>
                <a:cubicBezTo>
                  <a:pt x="5446841" y="3084217"/>
                  <a:pt x="5438404" y="3067347"/>
                  <a:pt x="5446840" y="3058912"/>
                </a:cubicBezTo>
                <a:lnTo>
                  <a:pt x="5446841" y="3042041"/>
                </a:lnTo>
                <a:cubicBezTo>
                  <a:pt x="5455276" y="3050475"/>
                  <a:pt x="5455275" y="3067346"/>
                  <a:pt x="5455276" y="3084216"/>
                </a:cubicBezTo>
                <a:cubicBezTo>
                  <a:pt x="5455276" y="3101088"/>
                  <a:pt x="5455276" y="3117961"/>
                  <a:pt x="5463712" y="3134833"/>
                </a:cubicBezTo>
                <a:cubicBezTo>
                  <a:pt x="5463712" y="3143265"/>
                  <a:pt x="5455276" y="3143266"/>
                  <a:pt x="5455276" y="3151703"/>
                </a:cubicBezTo>
                <a:lnTo>
                  <a:pt x="5455276" y="3168573"/>
                </a:lnTo>
                <a:cubicBezTo>
                  <a:pt x="5455276" y="3185442"/>
                  <a:pt x="5455276" y="3193880"/>
                  <a:pt x="5455273" y="3210751"/>
                </a:cubicBezTo>
                <a:lnTo>
                  <a:pt x="5446841" y="3202314"/>
                </a:lnTo>
                <a:cubicBezTo>
                  <a:pt x="5446841" y="3193880"/>
                  <a:pt x="5446841" y="3193880"/>
                  <a:pt x="5438405" y="3202316"/>
                </a:cubicBezTo>
                <a:lnTo>
                  <a:pt x="5438405" y="3210751"/>
                </a:lnTo>
                <a:lnTo>
                  <a:pt x="5438405" y="3219184"/>
                </a:lnTo>
                <a:lnTo>
                  <a:pt x="5446841" y="3227621"/>
                </a:lnTo>
                <a:lnTo>
                  <a:pt x="5446840" y="3236060"/>
                </a:lnTo>
                <a:lnTo>
                  <a:pt x="5446841" y="3244494"/>
                </a:lnTo>
                <a:cubicBezTo>
                  <a:pt x="5446841" y="3252928"/>
                  <a:pt x="5455275" y="3269801"/>
                  <a:pt x="5455276" y="3278235"/>
                </a:cubicBezTo>
                <a:cubicBezTo>
                  <a:pt x="5455276" y="3303542"/>
                  <a:pt x="5463712" y="3311978"/>
                  <a:pt x="5455276" y="3320416"/>
                </a:cubicBezTo>
                <a:cubicBezTo>
                  <a:pt x="5446841" y="3320415"/>
                  <a:pt x="5446841" y="3328851"/>
                  <a:pt x="5446841" y="3328851"/>
                </a:cubicBezTo>
                <a:cubicBezTo>
                  <a:pt x="5446841" y="3328851"/>
                  <a:pt x="5438403" y="3328851"/>
                  <a:pt x="5438403" y="3320416"/>
                </a:cubicBezTo>
                <a:cubicBezTo>
                  <a:pt x="5438405" y="3286671"/>
                  <a:pt x="5438405" y="3252930"/>
                  <a:pt x="5429968" y="3219187"/>
                </a:cubicBezTo>
                <a:lnTo>
                  <a:pt x="5429969" y="3210749"/>
                </a:lnTo>
                <a:cubicBezTo>
                  <a:pt x="5421534" y="3210749"/>
                  <a:pt x="5421534" y="3219187"/>
                  <a:pt x="5421534" y="3219187"/>
                </a:cubicBezTo>
                <a:cubicBezTo>
                  <a:pt x="5429968" y="3252929"/>
                  <a:pt x="5429968" y="3286673"/>
                  <a:pt x="5429969" y="3320416"/>
                </a:cubicBezTo>
                <a:cubicBezTo>
                  <a:pt x="5421534" y="3320416"/>
                  <a:pt x="5413097" y="3320415"/>
                  <a:pt x="5404661" y="3337285"/>
                </a:cubicBezTo>
                <a:cubicBezTo>
                  <a:pt x="5404661" y="3379464"/>
                  <a:pt x="5387791" y="3387901"/>
                  <a:pt x="5387791" y="3430080"/>
                </a:cubicBezTo>
                <a:cubicBezTo>
                  <a:pt x="5345611" y="3539744"/>
                  <a:pt x="5328741" y="3674713"/>
                  <a:pt x="5320304" y="3767504"/>
                </a:cubicBezTo>
                <a:lnTo>
                  <a:pt x="5320305" y="3775942"/>
                </a:lnTo>
                <a:lnTo>
                  <a:pt x="5320305" y="3784378"/>
                </a:lnTo>
                <a:cubicBezTo>
                  <a:pt x="5328740" y="3784378"/>
                  <a:pt x="5328740" y="3784378"/>
                  <a:pt x="5328741" y="3775940"/>
                </a:cubicBezTo>
                <a:cubicBezTo>
                  <a:pt x="5337175" y="3683147"/>
                  <a:pt x="5354047" y="3556613"/>
                  <a:pt x="5396226" y="3446949"/>
                </a:cubicBezTo>
                <a:lnTo>
                  <a:pt x="5396226" y="3455387"/>
                </a:lnTo>
                <a:cubicBezTo>
                  <a:pt x="5404661" y="3455385"/>
                  <a:pt x="5404662" y="3446951"/>
                  <a:pt x="5413098" y="3438513"/>
                </a:cubicBezTo>
                <a:lnTo>
                  <a:pt x="5413098" y="3463820"/>
                </a:lnTo>
                <a:lnTo>
                  <a:pt x="5404662" y="3463821"/>
                </a:lnTo>
                <a:lnTo>
                  <a:pt x="5404662" y="3472258"/>
                </a:lnTo>
                <a:lnTo>
                  <a:pt x="5404661" y="3480692"/>
                </a:lnTo>
                <a:lnTo>
                  <a:pt x="5413098" y="3480691"/>
                </a:lnTo>
                <a:cubicBezTo>
                  <a:pt x="5404660" y="3497563"/>
                  <a:pt x="5404662" y="3514435"/>
                  <a:pt x="5404662" y="3522869"/>
                </a:cubicBezTo>
                <a:lnTo>
                  <a:pt x="5404662" y="3539744"/>
                </a:lnTo>
                <a:cubicBezTo>
                  <a:pt x="5404662" y="3548176"/>
                  <a:pt x="5404660" y="3556614"/>
                  <a:pt x="5404662" y="3565051"/>
                </a:cubicBezTo>
                <a:lnTo>
                  <a:pt x="5404662" y="3573483"/>
                </a:lnTo>
                <a:cubicBezTo>
                  <a:pt x="5396224" y="3573485"/>
                  <a:pt x="5396224" y="3573485"/>
                  <a:pt x="5396226" y="3581921"/>
                </a:cubicBezTo>
                <a:lnTo>
                  <a:pt x="5396226" y="3598792"/>
                </a:lnTo>
                <a:lnTo>
                  <a:pt x="5404662" y="3607228"/>
                </a:lnTo>
                <a:cubicBezTo>
                  <a:pt x="5413098" y="3674713"/>
                  <a:pt x="5413098" y="3742198"/>
                  <a:pt x="5404662" y="3809683"/>
                </a:cubicBezTo>
                <a:cubicBezTo>
                  <a:pt x="5396226" y="3843426"/>
                  <a:pt x="5396226" y="3868735"/>
                  <a:pt x="5387791" y="3902475"/>
                </a:cubicBezTo>
                <a:cubicBezTo>
                  <a:pt x="5387791" y="3902475"/>
                  <a:pt x="5396226" y="3902476"/>
                  <a:pt x="5396226" y="3894042"/>
                </a:cubicBezTo>
                <a:cubicBezTo>
                  <a:pt x="5387791" y="3953090"/>
                  <a:pt x="5387791" y="4003705"/>
                  <a:pt x="5379355" y="4062754"/>
                </a:cubicBezTo>
                <a:lnTo>
                  <a:pt x="5387791" y="4071190"/>
                </a:lnTo>
                <a:cubicBezTo>
                  <a:pt x="5387790" y="4088061"/>
                  <a:pt x="5379355" y="4096495"/>
                  <a:pt x="5379355" y="4113369"/>
                </a:cubicBezTo>
                <a:cubicBezTo>
                  <a:pt x="5379355" y="4104933"/>
                  <a:pt x="5370919" y="4113368"/>
                  <a:pt x="5370919" y="4121804"/>
                </a:cubicBezTo>
                <a:cubicBezTo>
                  <a:pt x="5379355" y="4121802"/>
                  <a:pt x="5379355" y="4130239"/>
                  <a:pt x="5379355" y="4138676"/>
                </a:cubicBezTo>
                <a:cubicBezTo>
                  <a:pt x="5379355" y="4155546"/>
                  <a:pt x="5370917" y="4172417"/>
                  <a:pt x="5370918" y="4189288"/>
                </a:cubicBezTo>
                <a:cubicBezTo>
                  <a:pt x="5370918" y="4192101"/>
                  <a:pt x="5370918" y="4194913"/>
                  <a:pt x="5370916" y="4197726"/>
                </a:cubicBezTo>
                <a:cubicBezTo>
                  <a:pt x="5370918" y="4206160"/>
                  <a:pt x="5362484" y="4214597"/>
                  <a:pt x="5362483" y="4223033"/>
                </a:cubicBezTo>
                <a:lnTo>
                  <a:pt x="5362484" y="4231465"/>
                </a:lnTo>
                <a:lnTo>
                  <a:pt x="5362484" y="4239904"/>
                </a:lnTo>
                <a:cubicBezTo>
                  <a:pt x="5354048" y="4290517"/>
                  <a:pt x="5337175" y="4341131"/>
                  <a:pt x="5328741" y="4383310"/>
                </a:cubicBezTo>
                <a:cubicBezTo>
                  <a:pt x="5328741" y="4383310"/>
                  <a:pt x="5337176" y="4400179"/>
                  <a:pt x="5328741" y="4408617"/>
                </a:cubicBezTo>
                <a:cubicBezTo>
                  <a:pt x="5328742" y="4411429"/>
                  <a:pt x="5328741" y="4414241"/>
                  <a:pt x="5328743" y="4417053"/>
                </a:cubicBezTo>
                <a:cubicBezTo>
                  <a:pt x="5328741" y="4408617"/>
                  <a:pt x="5328741" y="4433924"/>
                  <a:pt x="5328743" y="4450795"/>
                </a:cubicBezTo>
                <a:cubicBezTo>
                  <a:pt x="5320305" y="4484536"/>
                  <a:pt x="5303434" y="4518279"/>
                  <a:pt x="5294997" y="4543588"/>
                </a:cubicBezTo>
                <a:cubicBezTo>
                  <a:pt x="5252819" y="4686995"/>
                  <a:pt x="5219075" y="4796658"/>
                  <a:pt x="5185332" y="4897886"/>
                </a:cubicBezTo>
                <a:lnTo>
                  <a:pt x="5185333" y="4906322"/>
                </a:lnTo>
                <a:lnTo>
                  <a:pt x="5176898" y="4914756"/>
                </a:lnTo>
                <a:cubicBezTo>
                  <a:pt x="5155808" y="4952718"/>
                  <a:pt x="5134719" y="4988568"/>
                  <a:pt x="5113630" y="5026528"/>
                </a:cubicBezTo>
                <a:lnTo>
                  <a:pt x="5057164" y="5137575"/>
                </a:lnTo>
                <a:lnTo>
                  <a:pt x="5058139" y="5135139"/>
                </a:lnTo>
                <a:cubicBezTo>
                  <a:pt x="5061961" y="5124594"/>
                  <a:pt x="5065125" y="5115105"/>
                  <a:pt x="5067233" y="5108777"/>
                </a:cubicBezTo>
                <a:cubicBezTo>
                  <a:pt x="5067233" y="5100343"/>
                  <a:pt x="5075669" y="5091906"/>
                  <a:pt x="5075669" y="5091906"/>
                </a:cubicBezTo>
                <a:cubicBezTo>
                  <a:pt x="5092540" y="5058163"/>
                  <a:pt x="5109411" y="5041293"/>
                  <a:pt x="5100977" y="5032856"/>
                </a:cubicBezTo>
                <a:cubicBezTo>
                  <a:pt x="5117847" y="5024421"/>
                  <a:pt x="5134719" y="4973806"/>
                  <a:pt x="5143155" y="4931629"/>
                </a:cubicBezTo>
                <a:cubicBezTo>
                  <a:pt x="5143154" y="4923193"/>
                  <a:pt x="5143154" y="4914755"/>
                  <a:pt x="5151590" y="4914756"/>
                </a:cubicBezTo>
                <a:cubicBezTo>
                  <a:pt x="5151590" y="4914756"/>
                  <a:pt x="5160026" y="4906320"/>
                  <a:pt x="5160025" y="4897886"/>
                </a:cubicBezTo>
                <a:lnTo>
                  <a:pt x="5151590" y="4889450"/>
                </a:lnTo>
                <a:cubicBezTo>
                  <a:pt x="5143157" y="4889451"/>
                  <a:pt x="5134719" y="4906322"/>
                  <a:pt x="5126283" y="4923193"/>
                </a:cubicBezTo>
                <a:lnTo>
                  <a:pt x="5126282" y="4931629"/>
                </a:lnTo>
                <a:cubicBezTo>
                  <a:pt x="5092539" y="4999113"/>
                  <a:pt x="5075669" y="5024420"/>
                  <a:pt x="5058797" y="5083468"/>
                </a:cubicBezTo>
                <a:lnTo>
                  <a:pt x="5058797" y="5091906"/>
                </a:lnTo>
                <a:cubicBezTo>
                  <a:pt x="5050364" y="5100343"/>
                  <a:pt x="5033490" y="5125649"/>
                  <a:pt x="5025055" y="5134082"/>
                </a:cubicBezTo>
                <a:lnTo>
                  <a:pt x="4999746" y="5184698"/>
                </a:lnTo>
                <a:cubicBezTo>
                  <a:pt x="4987093" y="5214223"/>
                  <a:pt x="4972332" y="5250076"/>
                  <a:pt x="4954406" y="5285927"/>
                </a:cubicBezTo>
                <a:lnTo>
                  <a:pt x="4900498" y="5370762"/>
                </a:lnTo>
                <a:lnTo>
                  <a:pt x="4898519" y="5361848"/>
                </a:lnTo>
                <a:cubicBezTo>
                  <a:pt x="4831032" y="5496818"/>
                  <a:pt x="4755112" y="5614916"/>
                  <a:pt x="4662316" y="5749889"/>
                </a:cubicBezTo>
                <a:lnTo>
                  <a:pt x="4653884" y="5749889"/>
                </a:lnTo>
                <a:cubicBezTo>
                  <a:pt x="4653883" y="5752701"/>
                  <a:pt x="4653884" y="5755513"/>
                  <a:pt x="4653883" y="5758325"/>
                </a:cubicBezTo>
                <a:lnTo>
                  <a:pt x="4653883" y="5766759"/>
                </a:lnTo>
                <a:cubicBezTo>
                  <a:pt x="4645447" y="5775196"/>
                  <a:pt x="4628576" y="5783632"/>
                  <a:pt x="4620140" y="5792066"/>
                </a:cubicBezTo>
                <a:cubicBezTo>
                  <a:pt x="4637009" y="5817375"/>
                  <a:pt x="4577961" y="5867989"/>
                  <a:pt x="4552653" y="5910164"/>
                </a:cubicBezTo>
                <a:cubicBezTo>
                  <a:pt x="4544219" y="5901728"/>
                  <a:pt x="4561089" y="5884859"/>
                  <a:pt x="4552654" y="5884859"/>
                </a:cubicBezTo>
                <a:cubicBezTo>
                  <a:pt x="4510474" y="5927039"/>
                  <a:pt x="4569528" y="5893295"/>
                  <a:pt x="4527347" y="5943909"/>
                </a:cubicBezTo>
                <a:cubicBezTo>
                  <a:pt x="4518910" y="5943909"/>
                  <a:pt x="4527346" y="5935473"/>
                  <a:pt x="4518911" y="5935473"/>
                </a:cubicBezTo>
                <a:cubicBezTo>
                  <a:pt x="4485167" y="5994523"/>
                  <a:pt x="4434553" y="6036702"/>
                  <a:pt x="4417681" y="6078880"/>
                </a:cubicBezTo>
                <a:cubicBezTo>
                  <a:pt x="4417681" y="6078880"/>
                  <a:pt x="4426117" y="6062009"/>
                  <a:pt x="4409247" y="6078880"/>
                </a:cubicBezTo>
                <a:cubicBezTo>
                  <a:pt x="4400810" y="6121059"/>
                  <a:pt x="4350199" y="6146366"/>
                  <a:pt x="4316454" y="6180105"/>
                </a:cubicBezTo>
                <a:cubicBezTo>
                  <a:pt x="4291147" y="6230723"/>
                  <a:pt x="4248968" y="6272900"/>
                  <a:pt x="4206789" y="6306641"/>
                </a:cubicBezTo>
                <a:cubicBezTo>
                  <a:pt x="4185699" y="6323514"/>
                  <a:pt x="4164611" y="6340386"/>
                  <a:pt x="4142466" y="6360420"/>
                </a:cubicBezTo>
                <a:lnTo>
                  <a:pt x="4080254" y="6424489"/>
                </a:lnTo>
                <a:lnTo>
                  <a:pt x="4080254" y="6416307"/>
                </a:lnTo>
                <a:cubicBezTo>
                  <a:pt x="4071817" y="6416305"/>
                  <a:pt x="4071817" y="6416305"/>
                  <a:pt x="4071818" y="6424743"/>
                </a:cubicBezTo>
                <a:lnTo>
                  <a:pt x="4063381" y="6441614"/>
                </a:lnTo>
                <a:lnTo>
                  <a:pt x="4063381" y="6433176"/>
                </a:lnTo>
                <a:cubicBezTo>
                  <a:pt x="4046510" y="6441614"/>
                  <a:pt x="4029637" y="6458484"/>
                  <a:pt x="4012767" y="6483791"/>
                </a:cubicBezTo>
                <a:lnTo>
                  <a:pt x="4012768" y="6492227"/>
                </a:lnTo>
                <a:cubicBezTo>
                  <a:pt x="4012769" y="6500664"/>
                  <a:pt x="4004330" y="6500665"/>
                  <a:pt x="4004330" y="6509098"/>
                </a:cubicBezTo>
                <a:cubicBezTo>
                  <a:pt x="4004330" y="6500665"/>
                  <a:pt x="4012768" y="6492227"/>
                  <a:pt x="4004330" y="6492227"/>
                </a:cubicBezTo>
                <a:lnTo>
                  <a:pt x="3979024" y="6517534"/>
                </a:lnTo>
                <a:lnTo>
                  <a:pt x="3979025" y="6509096"/>
                </a:lnTo>
                <a:lnTo>
                  <a:pt x="3979024" y="6500664"/>
                </a:lnTo>
                <a:lnTo>
                  <a:pt x="3970588" y="6500664"/>
                </a:lnTo>
                <a:lnTo>
                  <a:pt x="3970588" y="6517534"/>
                </a:lnTo>
                <a:cubicBezTo>
                  <a:pt x="3970588" y="6520347"/>
                  <a:pt x="3970589" y="6523159"/>
                  <a:pt x="3970590" y="6525971"/>
                </a:cubicBezTo>
                <a:lnTo>
                  <a:pt x="3962153" y="6534407"/>
                </a:lnTo>
                <a:lnTo>
                  <a:pt x="3953718" y="6534407"/>
                </a:lnTo>
                <a:lnTo>
                  <a:pt x="3945280" y="6534407"/>
                </a:lnTo>
                <a:lnTo>
                  <a:pt x="3945281" y="6542841"/>
                </a:lnTo>
                <a:lnTo>
                  <a:pt x="3945280" y="6551277"/>
                </a:lnTo>
                <a:cubicBezTo>
                  <a:pt x="3936845" y="6559714"/>
                  <a:pt x="3928411" y="6568146"/>
                  <a:pt x="3919974" y="6568148"/>
                </a:cubicBezTo>
                <a:cubicBezTo>
                  <a:pt x="3919974" y="6565337"/>
                  <a:pt x="3919975" y="6562525"/>
                  <a:pt x="3919976" y="6559714"/>
                </a:cubicBezTo>
                <a:lnTo>
                  <a:pt x="3911538" y="6568148"/>
                </a:lnTo>
                <a:lnTo>
                  <a:pt x="3903102" y="6576584"/>
                </a:lnTo>
                <a:cubicBezTo>
                  <a:pt x="3903102" y="6576584"/>
                  <a:pt x="3894667" y="6585021"/>
                  <a:pt x="3894667" y="6593455"/>
                </a:cubicBezTo>
                <a:lnTo>
                  <a:pt x="3894667" y="6585021"/>
                </a:lnTo>
                <a:cubicBezTo>
                  <a:pt x="3886231" y="6585020"/>
                  <a:pt x="3877794" y="6593455"/>
                  <a:pt x="3860924" y="6601891"/>
                </a:cubicBezTo>
                <a:cubicBezTo>
                  <a:pt x="3869358" y="6585021"/>
                  <a:pt x="3852488" y="6601889"/>
                  <a:pt x="3860924" y="6585021"/>
                </a:cubicBezTo>
                <a:lnTo>
                  <a:pt x="3827181" y="6610327"/>
                </a:lnTo>
                <a:lnTo>
                  <a:pt x="3827182" y="6601891"/>
                </a:lnTo>
                <a:lnTo>
                  <a:pt x="3835618" y="6593455"/>
                </a:lnTo>
                <a:cubicBezTo>
                  <a:pt x="3835618" y="6593455"/>
                  <a:pt x="3844051" y="6593453"/>
                  <a:pt x="3835617" y="6585021"/>
                </a:cubicBezTo>
                <a:lnTo>
                  <a:pt x="3827181" y="6593455"/>
                </a:lnTo>
                <a:lnTo>
                  <a:pt x="3818745" y="6601891"/>
                </a:lnTo>
                <a:cubicBezTo>
                  <a:pt x="3818745" y="6610327"/>
                  <a:pt x="3810311" y="6610327"/>
                  <a:pt x="3810309" y="6618762"/>
                </a:cubicBezTo>
                <a:cubicBezTo>
                  <a:pt x="3810309" y="6618762"/>
                  <a:pt x="3818745" y="6627198"/>
                  <a:pt x="3827181" y="6618762"/>
                </a:cubicBezTo>
                <a:lnTo>
                  <a:pt x="3818745" y="6627198"/>
                </a:lnTo>
                <a:cubicBezTo>
                  <a:pt x="3793437" y="6660942"/>
                  <a:pt x="3785001" y="6652506"/>
                  <a:pt x="3776566" y="6677812"/>
                </a:cubicBezTo>
                <a:cubicBezTo>
                  <a:pt x="3793437" y="6660942"/>
                  <a:pt x="3801875" y="6669377"/>
                  <a:pt x="3810308" y="6669377"/>
                </a:cubicBezTo>
                <a:cubicBezTo>
                  <a:pt x="3801875" y="6677812"/>
                  <a:pt x="3785002" y="6686248"/>
                  <a:pt x="3776566" y="6694684"/>
                </a:cubicBezTo>
                <a:lnTo>
                  <a:pt x="3751259" y="6719991"/>
                </a:lnTo>
                <a:cubicBezTo>
                  <a:pt x="3742825" y="6719991"/>
                  <a:pt x="3734388" y="6728426"/>
                  <a:pt x="3734388" y="6728426"/>
                </a:cubicBezTo>
                <a:cubicBezTo>
                  <a:pt x="3725952" y="6728426"/>
                  <a:pt x="3734388" y="6719991"/>
                  <a:pt x="3734390" y="6711555"/>
                </a:cubicBezTo>
                <a:lnTo>
                  <a:pt x="3700645" y="6745297"/>
                </a:lnTo>
                <a:lnTo>
                  <a:pt x="3692211" y="6736862"/>
                </a:lnTo>
                <a:cubicBezTo>
                  <a:pt x="3692211" y="6736862"/>
                  <a:pt x="3692209" y="6728426"/>
                  <a:pt x="3700645" y="6728426"/>
                </a:cubicBezTo>
                <a:lnTo>
                  <a:pt x="3700645" y="6719990"/>
                </a:lnTo>
                <a:lnTo>
                  <a:pt x="3692209" y="6719991"/>
                </a:lnTo>
                <a:cubicBezTo>
                  <a:pt x="3683775" y="6719991"/>
                  <a:pt x="3683775" y="6728426"/>
                  <a:pt x="3683775" y="6728426"/>
                </a:cubicBezTo>
                <a:lnTo>
                  <a:pt x="3683775" y="6736862"/>
                </a:lnTo>
                <a:cubicBezTo>
                  <a:pt x="3683775" y="6736862"/>
                  <a:pt x="3675339" y="6736862"/>
                  <a:pt x="3675338" y="6745298"/>
                </a:cubicBezTo>
                <a:lnTo>
                  <a:pt x="3666902" y="6753735"/>
                </a:lnTo>
                <a:lnTo>
                  <a:pt x="3658466" y="6753734"/>
                </a:lnTo>
                <a:lnTo>
                  <a:pt x="3658466" y="6762169"/>
                </a:lnTo>
                <a:lnTo>
                  <a:pt x="3650032" y="6762169"/>
                </a:lnTo>
                <a:cubicBezTo>
                  <a:pt x="3650031" y="6759357"/>
                  <a:pt x="3650031" y="6756546"/>
                  <a:pt x="3650030" y="6753734"/>
                </a:cubicBezTo>
                <a:lnTo>
                  <a:pt x="3658466" y="6736862"/>
                </a:lnTo>
                <a:cubicBezTo>
                  <a:pt x="3666902" y="6728426"/>
                  <a:pt x="3675341" y="6728426"/>
                  <a:pt x="3675338" y="6719991"/>
                </a:cubicBezTo>
                <a:lnTo>
                  <a:pt x="3666902" y="6719989"/>
                </a:lnTo>
                <a:cubicBezTo>
                  <a:pt x="3658465" y="6719991"/>
                  <a:pt x="3658466" y="6728426"/>
                  <a:pt x="3658466" y="6728426"/>
                </a:cubicBezTo>
                <a:cubicBezTo>
                  <a:pt x="3641596" y="6736862"/>
                  <a:pt x="3641596" y="6745298"/>
                  <a:pt x="3633159" y="6753734"/>
                </a:cubicBezTo>
                <a:lnTo>
                  <a:pt x="3633159" y="6762169"/>
                </a:lnTo>
                <a:cubicBezTo>
                  <a:pt x="3624723" y="6779039"/>
                  <a:pt x="3616289" y="6779041"/>
                  <a:pt x="3616289" y="6787476"/>
                </a:cubicBezTo>
                <a:cubicBezTo>
                  <a:pt x="3599417" y="6800129"/>
                  <a:pt x="3580437" y="6812782"/>
                  <a:pt x="3561456" y="6826490"/>
                </a:cubicBezTo>
                <a:lnTo>
                  <a:pt x="352334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1389803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38653997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36000" y="0"/>
            <a:ext cx="525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-1" y="2043000"/>
            <a:ext cx="5255999" cy="27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962645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33085725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776545" y="1872070"/>
            <a:ext cx="3326678" cy="3326678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7489473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107E2758-DA4A-4008-80CB-93DDF97EEA84}"/>
              </a:ext>
            </a:extLst>
          </p:cNvPr>
          <p:cNvSpPr/>
          <p:nvPr userDrawn="1"/>
        </p:nvSpPr>
        <p:spPr>
          <a:xfrm>
            <a:off x="6096000" y="1134290"/>
            <a:ext cx="5529944" cy="2749733"/>
          </a:xfrm>
          <a:prstGeom prst="frame">
            <a:avLst>
              <a:gd name="adj1" fmla="val 138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5BCE13DB-8AC7-4602-9142-AE7EF8EAB5B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B76B27C-3701-4740-8C3F-DAADD15CA2A0}"/>
              </a:ext>
            </a:extLst>
          </p:cNvPr>
          <p:cNvGrpSpPr/>
          <p:nvPr userDrawn="1"/>
        </p:nvGrpSpPr>
        <p:grpSpPr>
          <a:xfrm>
            <a:off x="1381145" y="804634"/>
            <a:ext cx="3105562" cy="5470923"/>
            <a:chOff x="8361959" y="779589"/>
            <a:chExt cx="3105562" cy="5470923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218A29C6-522E-4C89-A30E-BD508F8680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5824" y="1828310"/>
              <a:ext cx="2926080" cy="3383280"/>
            </a:xfrm>
            <a:prstGeom prst="roundRect">
              <a:avLst>
                <a:gd name="adj" fmla="val 1512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5C6EF15-A113-46BF-A3FD-9ED0AECA0F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37786" y="1923078"/>
              <a:ext cx="2762157" cy="3193745"/>
            </a:xfrm>
            <a:prstGeom prst="roundRect">
              <a:avLst>
                <a:gd name="adj" fmla="val 13848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: Top Corners Rounded 11">
              <a:extLst>
                <a:ext uri="{FF2B5EF4-FFF2-40B4-BE49-F238E27FC236}">
                  <a16:creationId xmlns:a16="http://schemas.microsoft.com/office/drawing/2014/main" id="{E1F5221F-700F-4525-A56B-E8E5A4347E50}"/>
                </a:ext>
              </a:extLst>
            </p:cNvPr>
            <p:cNvSpPr/>
            <p:nvPr/>
          </p:nvSpPr>
          <p:spPr>
            <a:xfrm rot="16200000">
              <a:off x="7824331" y="3501414"/>
              <a:ext cx="1178352" cy="10309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: Top Corners Rounded 12">
              <a:extLst>
                <a:ext uri="{FF2B5EF4-FFF2-40B4-BE49-F238E27FC236}">
                  <a16:creationId xmlns:a16="http://schemas.microsoft.com/office/drawing/2014/main" id="{62C8DEB2-6EC5-4889-9FF8-8E451FCEFB1F}"/>
                </a:ext>
              </a:extLst>
            </p:cNvPr>
            <p:cNvSpPr/>
            <p:nvPr/>
          </p:nvSpPr>
          <p:spPr>
            <a:xfrm rot="5400000">
              <a:off x="11202840" y="2822478"/>
              <a:ext cx="438011" cy="9135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: Top Corners Rounded 13">
              <a:extLst>
                <a:ext uri="{FF2B5EF4-FFF2-40B4-BE49-F238E27FC236}">
                  <a16:creationId xmlns:a16="http://schemas.microsoft.com/office/drawing/2014/main" id="{17A474DB-2ED4-42C3-B7AF-4FE964E3B4E6}"/>
                </a:ext>
              </a:extLst>
            </p:cNvPr>
            <p:cNvSpPr/>
            <p:nvPr/>
          </p:nvSpPr>
          <p:spPr>
            <a:xfrm rot="5400000">
              <a:off x="11095797" y="3520197"/>
              <a:ext cx="630643" cy="6989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AF370C4-C890-48D0-AFCE-F4F6448CA2D4}"/>
                </a:ext>
              </a:extLst>
            </p:cNvPr>
            <p:cNvSpPr/>
            <p:nvPr/>
          </p:nvSpPr>
          <p:spPr>
            <a:xfrm>
              <a:off x="8746076" y="779589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4AA534-3009-4532-A186-F8EE80C124ED}"/>
                </a:ext>
              </a:extLst>
            </p:cNvPr>
            <p:cNvSpPr/>
            <p:nvPr/>
          </p:nvSpPr>
          <p:spPr>
            <a:xfrm rot="10800000">
              <a:off x="8801171" y="5162327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B018636-911C-490E-9E5C-B616DF52E78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543504" y="1948122"/>
            <a:ext cx="2780668" cy="3215149"/>
          </a:xfrm>
          <a:custGeom>
            <a:avLst/>
            <a:gdLst>
              <a:gd name="connsiteX0" fmla="*/ 382504 w 2762157"/>
              <a:gd name="connsiteY0" fmla="*/ 0 h 3193745"/>
              <a:gd name="connsiteX1" fmla="*/ 2379653 w 2762157"/>
              <a:gd name="connsiteY1" fmla="*/ 0 h 3193745"/>
              <a:gd name="connsiteX2" fmla="*/ 2762157 w 2762157"/>
              <a:gd name="connsiteY2" fmla="*/ 382504 h 3193745"/>
              <a:gd name="connsiteX3" fmla="*/ 2762157 w 2762157"/>
              <a:gd name="connsiteY3" fmla="*/ 2811241 h 3193745"/>
              <a:gd name="connsiteX4" fmla="*/ 2379653 w 2762157"/>
              <a:gd name="connsiteY4" fmla="*/ 3193745 h 3193745"/>
              <a:gd name="connsiteX5" fmla="*/ 382504 w 2762157"/>
              <a:gd name="connsiteY5" fmla="*/ 3193745 h 3193745"/>
              <a:gd name="connsiteX6" fmla="*/ 0 w 2762157"/>
              <a:gd name="connsiteY6" fmla="*/ 2811241 h 3193745"/>
              <a:gd name="connsiteX7" fmla="*/ 0 w 2762157"/>
              <a:gd name="connsiteY7" fmla="*/ 382504 h 3193745"/>
              <a:gd name="connsiteX8" fmla="*/ 382504 w 2762157"/>
              <a:gd name="connsiteY8" fmla="*/ 0 h 3193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157" h="3193745">
                <a:moveTo>
                  <a:pt x="382504" y="0"/>
                </a:moveTo>
                <a:lnTo>
                  <a:pt x="2379653" y="0"/>
                </a:lnTo>
                <a:cubicBezTo>
                  <a:pt x="2590904" y="0"/>
                  <a:pt x="2762157" y="171253"/>
                  <a:pt x="2762157" y="382504"/>
                </a:cubicBezTo>
                <a:lnTo>
                  <a:pt x="2762157" y="2811241"/>
                </a:lnTo>
                <a:cubicBezTo>
                  <a:pt x="2762157" y="3022492"/>
                  <a:pt x="2590904" y="3193745"/>
                  <a:pt x="2379653" y="3193745"/>
                </a:cubicBezTo>
                <a:lnTo>
                  <a:pt x="382504" y="3193745"/>
                </a:lnTo>
                <a:cubicBezTo>
                  <a:pt x="171253" y="3193745"/>
                  <a:pt x="0" y="3022492"/>
                  <a:pt x="0" y="2811241"/>
                </a:cubicBezTo>
                <a:lnTo>
                  <a:pt x="0" y="382504"/>
                </a:lnTo>
                <a:cubicBezTo>
                  <a:pt x="0" y="171253"/>
                  <a:pt x="171253" y="0"/>
                  <a:pt x="38250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26099354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A65C28F1-592D-4143-ABAD-910376B19CF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그림 개체 틀 2">
            <a:extLst>
              <a:ext uri="{FF2B5EF4-FFF2-40B4-BE49-F238E27FC236}">
                <a16:creationId xmlns:a16="http://schemas.microsoft.com/office/drawing/2014/main" id="{3269F874-2185-4FFF-8F71-140FD1A5A0C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48128" y="853390"/>
            <a:ext cx="5995863" cy="31308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8" name="그림 개체 틀 2">
            <a:extLst>
              <a:ext uri="{FF2B5EF4-FFF2-40B4-BE49-F238E27FC236}">
                <a16:creationId xmlns:a16="http://schemas.microsoft.com/office/drawing/2014/main" id="{7C68091A-0EDD-450A-9532-701CA57CA49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43992" y="2306935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9" name="그림 개체 틀 2">
            <a:extLst>
              <a:ext uri="{FF2B5EF4-FFF2-40B4-BE49-F238E27FC236}">
                <a16:creationId xmlns:a16="http://schemas.microsoft.com/office/drawing/2014/main" id="{8D2A51E8-6E77-4B9C-BA4A-73DA739F7C4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343745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CA10DD2B-76AB-41C7-B0A3-C8147C247B5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493868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144888695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D65F731-8619-4B71-BCFE-51E5A6CE19E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1265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0BE7A08-1561-4861-8A3C-DFC9275E062C}"/>
              </a:ext>
            </a:extLst>
          </p:cNvPr>
          <p:cNvSpPr/>
          <p:nvPr userDrawn="1"/>
        </p:nvSpPr>
        <p:spPr>
          <a:xfrm>
            <a:off x="2642188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A49C5D4-E2E5-4D67-9736-19C48F088BEB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7171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AE3E35-D5A5-4CF4-B8AE-DF95E1FCDA9D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81B03036-75E2-4960-9535-C571E5D2296C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7A5A05D-8001-4C51-A192-D74A3087E932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CA52B8-0B6D-47E0-A061-297783BBA73D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11" name="Star: 5 Points 10">
              <a:extLst>
                <a:ext uri="{FF2B5EF4-FFF2-40B4-BE49-F238E27FC236}">
                  <a16:creationId xmlns:a16="http://schemas.microsoft.com/office/drawing/2014/main" id="{D2D95CE2-6123-4196-9EB4-4649742DC03C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Star: 5 Points 11">
              <a:extLst>
                <a:ext uri="{FF2B5EF4-FFF2-40B4-BE49-F238E27FC236}">
                  <a16:creationId xmlns:a16="http://schemas.microsoft.com/office/drawing/2014/main" id="{18F8DE17-A5D6-4F0C-BF48-F4E2B456A0E4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Star: 5 Points 12">
              <a:extLst>
                <a:ext uri="{FF2B5EF4-FFF2-40B4-BE49-F238E27FC236}">
                  <a16:creationId xmlns:a16="http://schemas.microsoft.com/office/drawing/2014/main" id="{A41D9956-C74D-40A6-8D2A-36B328A4FED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5A05F459-A04E-4A05-9BE7-B1F0AB29E227}"/>
              </a:ext>
            </a:extLst>
          </p:cNvPr>
          <p:cNvSpPr/>
          <p:nvPr userDrawn="1"/>
        </p:nvSpPr>
        <p:spPr>
          <a:xfrm>
            <a:off x="0" y="6622351"/>
            <a:ext cx="10829925" cy="943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Graphic 3">
            <a:extLst>
              <a:ext uri="{FF2B5EF4-FFF2-40B4-BE49-F238E27FC236}">
                <a16:creationId xmlns:a16="http://schemas.microsoft.com/office/drawing/2014/main" id="{EFAF221D-A386-4009-81EF-7D2B5D23CD6B}"/>
              </a:ext>
            </a:extLst>
          </p:cNvPr>
          <p:cNvSpPr/>
          <p:nvPr userDrawn="1"/>
        </p:nvSpPr>
        <p:spPr>
          <a:xfrm flipH="1">
            <a:off x="10010774" y="6051437"/>
            <a:ext cx="2058035" cy="650075"/>
          </a:xfrm>
          <a:custGeom>
            <a:avLst/>
            <a:gdLst>
              <a:gd name="connsiteX0" fmla="*/ 4985741 w 4982234"/>
              <a:gd name="connsiteY0" fmla="*/ 1146434 h 1573747"/>
              <a:gd name="connsiteX1" fmla="*/ 4814342 w 4982234"/>
              <a:gd name="connsiteY1" fmla="*/ 1174091 h 1573747"/>
              <a:gd name="connsiteX2" fmla="*/ 4417789 w 4982234"/>
              <a:gd name="connsiteY2" fmla="*/ 1100857 h 1573747"/>
              <a:gd name="connsiteX3" fmla="*/ 4387795 w 4982234"/>
              <a:gd name="connsiteY3" fmla="*/ 1092288 h 1573747"/>
              <a:gd name="connsiteX4" fmla="*/ 4296642 w 4982234"/>
              <a:gd name="connsiteY4" fmla="*/ 1103974 h 1573747"/>
              <a:gd name="connsiteX5" fmla="*/ 4256909 w 4982234"/>
              <a:gd name="connsiteY5" fmla="*/ 1113712 h 1573747"/>
              <a:gd name="connsiteX6" fmla="*/ 3893466 w 4982234"/>
              <a:gd name="connsiteY6" fmla="*/ 1120724 h 1573747"/>
              <a:gd name="connsiteX7" fmla="*/ 3665195 w 4982234"/>
              <a:gd name="connsiteY7" fmla="*/ 1134748 h 1573747"/>
              <a:gd name="connsiteX8" fmla="*/ 3665195 w 4982234"/>
              <a:gd name="connsiteY8" fmla="*/ 1161236 h 1573747"/>
              <a:gd name="connsiteX9" fmla="*/ 3687399 w 4982234"/>
              <a:gd name="connsiteY9" fmla="*/ 1195516 h 1573747"/>
              <a:gd name="connsiteX10" fmla="*/ 3668312 w 4982234"/>
              <a:gd name="connsiteY10" fmla="*/ 1227069 h 1573747"/>
              <a:gd name="connsiteX11" fmla="*/ 3668701 w 4982234"/>
              <a:gd name="connsiteY11" fmla="*/ 1281994 h 1573747"/>
              <a:gd name="connsiteX12" fmla="*/ 3598584 w 4982234"/>
              <a:gd name="connsiteY12" fmla="*/ 1224342 h 1573747"/>
              <a:gd name="connsiteX13" fmla="*/ 3556124 w 4982234"/>
              <a:gd name="connsiteY13" fmla="*/ 1199022 h 1573747"/>
              <a:gd name="connsiteX14" fmla="*/ 3453285 w 4982234"/>
              <a:gd name="connsiteY14" fmla="*/ 1197853 h 1573747"/>
              <a:gd name="connsiteX15" fmla="*/ 3480942 w 4982234"/>
              <a:gd name="connsiteY15" fmla="*/ 1260959 h 1573747"/>
              <a:gd name="connsiteX16" fmla="*/ 3437313 w 4982234"/>
              <a:gd name="connsiteY16" fmla="*/ 1306146 h 1573747"/>
              <a:gd name="connsiteX17" fmla="*/ 3172425 w 4982234"/>
              <a:gd name="connsiteY17" fmla="*/ 1356007 h 1573747"/>
              <a:gd name="connsiteX18" fmla="*/ 3030243 w 4982234"/>
              <a:gd name="connsiteY18" fmla="*/ 1361461 h 1573747"/>
              <a:gd name="connsiteX19" fmla="*/ 3008818 w 4982234"/>
              <a:gd name="connsiteY19" fmla="*/ 1368472 h 1573747"/>
              <a:gd name="connsiteX20" fmla="*/ 3076988 w 4982234"/>
              <a:gd name="connsiteY20" fmla="*/ 1463131 h 1573747"/>
              <a:gd name="connsiteX21" fmla="*/ 3057121 w 4982234"/>
              <a:gd name="connsiteY21" fmla="*/ 1536365 h 1573747"/>
              <a:gd name="connsiteX22" fmla="*/ 2906369 w 4982234"/>
              <a:gd name="connsiteY22" fmla="*/ 1557790 h 1573747"/>
              <a:gd name="connsiteX23" fmla="*/ 2892735 w 4982234"/>
              <a:gd name="connsiteY23" fmla="*/ 1394182 h 1573747"/>
              <a:gd name="connsiteX24" fmla="*/ 2794570 w 4982234"/>
              <a:gd name="connsiteY24" fmla="*/ 1360292 h 1573747"/>
              <a:gd name="connsiteX25" fmla="*/ 2488780 w 4982234"/>
              <a:gd name="connsiteY25" fmla="*/ 1359903 h 1573747"/>
              <a:gd name="connsiteX26" fmla="*/ 2169746 w 4982234"/>
              <a:gd name="connsiteY26" fmla="*/ 1305367 h 1573747"/>
              <a:gd name="connsiteX27" fmla="*/ 2073529 w 4982234"/>
              <a:gd name="connsiteY27" fmla="*/ 1261349 h 1573747"/>
              <a:gd name="connsiteX28" fmla="*/ 2093396 w 4982234"/>
              <a:gd name="connsiteY28" fmla="*/ 1240313 h 1573747"/>
              <a:gd name="connsiteX29" fmla="*/ 1974975 w 4982234"/>
              <a:gd name="connsiteY29" fmla="*/ 1184219 h 1573747"/>
              <a:gd name="connsiteX30" fmla="*/ 2006917 w 4982234"/>
              <a:gd name="connsiteY30" fmla="*/ 1155783 h 1573747"/>
              <a:gd name="connsiteX31" fmla="*/ 1791501 w 4982234"/>
              <a:gd name="connsiteY31" fmla="*/ 1092288 h 1573747"/>
              <a:gd name="connsiteX32" fmla="*/ 1789164 w 4982234"/>
              <a:gd name="connsiteY32" fmla="*/ 1131242 h 1573747"/>
              <a:gd name="connsiteX33" fmla="*/ 1768129 w 4982234"/>
              <a:gd name="connsiteY33" fmla="*/ 1119166 h 1573747"/>
              <a:gd name="connsiteX34" fmla="*/ 1765791 w 4982234"/>
              <a:gd name="connsiteY34" fmla="*/ 1097741 h 1573747"/>
              <a:gd name="connsiteX35" fmla="*/ 1750210 w 4982234"/>
              <a:gd name="connsiteY35" fmla="*/ 1079822 h 1573747"/>
              <a:gd name="connsiteX36" fmla="*/ 1719436 w 4982234"/>
              <a:gd name="connsiteY36" fmla="*/ 1057618 h 1573747"/>
              <a:gd name="connsiteX37" fmla="*/ 1722163 w 4982234"/>
              <a:gd name="connsiteY37" fmla="*/ 1036583 h 1573747"/>
              <a:gd name="connsiteX38" fmla="*/ 1768518 w 4982234"/>
              <a:gd name="connsiteY38" fmla="*/ 1010094 h 1573747"/>
              <a:gd name="connsiteX39" fmla="*/ 1783710 w 4982234"/>
              <a:gd name="connsiteY39" fmla="*/ 970361 h 1573747"/>
              <a:gd name="connsiteX40" fmla="*/ 1799681 w 4982234"/>
              <a:gd name="connsiteY40" fmla="*/ 969972 h 1573747"/>
              <a:gd name="connsiteX41" fmla="*/ 1796565 w 4982234"/>
              <a:gd name="connsiteY41" fmla="*/ 1011652 h 1573747"/>
              <a:gd name="connsiteX42" fmla="*/ 2083268 w 4982234"/>
              <a:gd name="connsiteY42" fmla="*/ 975036 h 1573747"/>
              <a:gd name="connsiteX43" fmla="*/ 1943033 w 4982234"/>
              <a:gd name="connsiteY43" fmla="*/ 922837 h 1573747"/>
              <a:gd name="connsiteX44" fmla="*/ 1825391 w 4982234"/>
              <a:gd name="connsiteY44" fmla="*/ 921279 h 1573747"/>
              <a:gd name="connsiteX45" fmla="*/ 1616597 w 4982234"/>
              <a:gd name="connsiteY45" fmla="*/ 1021001 h 1573747"/>
              <a:gd name="connsiteX46" fmla="*/ 1581149 w 4982234"/>
              <a:gd name="connsiteY46" fmla="*/ 1026845 h 1573747"/>
              <a:gd name="connsiteX47" fmla="*/ 1534404 w 4982234"/>
              <a:gd name="connsiteY47" fmla="*/ 1052165 h 1573747"/>
              <a:gd name="connsiteX48" fmla="*/ 1555828 w 4982234"/>
              <a:gd name="connsiteY48" fmla="*/ 1098910 h 1573747"/>
              <a:gd name="connsiteX49" fmla="*/ 1505967 w 4982234"/>
              <a:gd name="connsiteY49" fmla="*/ 1103195 h 1573747"/>
              <a:gd name="connsiteX50" fmla="*/ 1522717 w 4982234"/>
              <a:gd name="connsiteY50" fmla="*/ 1149550 h 1573747"/>
              <a:gd name="connsiteX51" fmla="*/ 1538299 w 4982234"/>
              <a:gd name="connsiteY51" fmla="*/ 1187725 h 1573747"/>
              <a:gd name="connsiteX52" fmla="*/ 1546479 w 4982234"/>
              <a:gd name="connsiteY52" fmla="*/ 1207981 h 1573747"/>
              <a:gd name="connsiteX53" fmla="*/ 1536351 w 4982234"/>
              <a:gd name="connsiteY53" fmla="*/ 1213824 h 1573747"/>
              <a:gd name="connsiteX54" fmla="*/ 1546869 w 4982234"/>
              <a:gd name="connsiteY54" fmla="*/ 1248883 h 1573747"/>
              <a:gd name="connsiteX55" fmla="*/ 1514537 w 4982234"/>
              <a:gd name="connsiteY55" fmla="*/ 1331466 h 1573747"/>
              <a:gd name="connsiteX56" fmla="*/ 1424553 w 4982234"/>
              <a:gd name="connsiteY56" fmla="*/ 1323286 h 1573747"/>
              <a:gd name="connsiteX57" fmla="*/ 1409361 w 4982234"/>
              <a:gd name="connsiteY57" fmla="*/ 1196295 h 1573747"/>
              <a:gd name="connsiteX58" fmla="*/ 1417541 w 4982234"/>
              <a:gd name="connsiteY58" fmla="*/ 1188115 h 1573747"/>
              <a:gd name="connsiteX59" fmla="*/ 1444030 w 4982234"/>
              <a:gd name="connsiteY59" fmla="*/ 1128515 h 1573747"/>
              <a:gd name="connsiteX60" fmla="*/ 1437018 w 4982234"/>
              <a:gd name="connsiteY60" fmla="*/ 1113323 h 1573747"/>
              <a:gd name="connsiteX61" fmla="*/ 1422995 w 4982234"/>
              <a:gd name="connsiteY61" fmla="*/ 1114102 h 1573747"/>
              <a:gd name="connsiteX62" fmla="*/ 1266010 w 4982234"/>
              <a:gd name="connsiteY62" fmla="*/ 1006588 h 1573747"/>
              <a:gd name="connsiteX63" fmla="*/ 1241079 w 4982234"/>
              <a:gd name="connsiteY63" fmla="*/ 986722 h 1573747"/>
              <a:gd name="connsiteX64" fmla="*/ 1244195 w 4982234"/>
              <a:gd name="connsiteY64" fmla="*/ 981658 h 1573747"/>
              <a:gd name="connsiteX65" fmla="*/ 1261725 w 4982234"/>
              <a:gd name="connsiteY65" fmla="*/ 988670 h 1573747"/>
              <a:gd name="connsiteX66" fmla="*/ 1397675 w 4982234"/>
              <a:gd name="connsiteY66" fmla="*/ 1068136 h 1573747"/>
              <a:gd name="connsiteX67" fmla="*/ 1421437 w 4982234"/>
              <a:gd name="connsiteY67" fmla="*/ 1068915 h 1573747"/>
              <a:gd name="connsiteX68" fmla="*/ 1418320 w 4982234"/>
              <a:gd name="connsiteY68" fmla="*/ 972309 h 1573747"/>
              <a:gd name="connsiteX69" fmla="*/ 1203683 w 4982234"/>
              <a:gd name="connsiteY69" fmla="*/ 958285 h 1573747"/>
              <a:gd name="connsiteX70" fmla="*/ 1176805 w 4982234"/>
              <a:gd name="connsiteY70" fmla="*/ 971530 h 1573747"/>
              <a:gd name="connsiteX71" fmla="*/ 994110 w 4982234"/>
              <a:gd name="connsiteY71" fmla="*/ 961402 h 1573747"/>
              <a:gd name="connsiteX72" fmla="*/ 988656 w 4982234"/>
              <a:gd name="connsiteY72" fmla="*/ 957896 h 1573747"/>
              <a:gd name="connsiteX73" fmla="*/ 994499 w 4982234"/>
              <a:gd name="connsiteY73" fmla="*/ 887778 h 1573747"/>
              <a:gd name="connsiteX74" fmla="*/ 968010 w 4982234"/>
              <a:gd name="connsiteY74" fmla="*/ 855057 h 1573747"/>
              <a:gd name="connsiteX75" fmla="*/ 758827 w 4982234"/>
              <a:gd name="connsiteY75" fmla="*/ 845708 h 1573747"/>
              <a:gd name="connsiteX76" fmla="*/ 768176 w 4982234"/>
              <a:gd name="connsiteY76" fmla="*/ 922058 h 1573747"/>
              <a:gd name="connsiteX77" fmla="*/ 737402 w 4982234"/>
              <a:gd name="connsiteY77" fmla="*/ 908034 h 1573747"/>
              <a:gd name="connsiteX78" fmla="*/ 719483 w 4982234"/>
              <a:gd name="connsiteY78" fmla="*/ 858563 h 1573747"/>
              <a:gd name="connsiteX79" fmla="*/ 691436 w 4982234"/>
              <a:gd name="connsiteY79" fmla="*/ 837917 h 1573747"/>
              <a:gd name="connsiteX80" fmla="*/ 631836 w 4982234"/>
              <a:gd name="connsiteY80" fmla="*/ 841812 h 1573747"/>
              <a:gd name="connsiteX81" fmla="*/ 567172 w 4982234"/>
              <a:gd name="connsiteY81" fmla="*/ 834022 h 1573747"/>
              <a:gd name="connsiteX82" fmla="*/ 510299 w 4982234"/>
              <a:gd name="connsiteY82" fmla="*/ 823504 h 1573747"/>
              <a:gd name="connsiteX83" fmla="*/ 214248 w 4982234"/>
              <a:gd name="connsiteY83" fmla="*/ 791172 h 1573747"/>
              <a:gd name="connsiteX84" fmla="*/ 24931 w 4982234"/>
              <a:gd name="connsiteY84" fmla="*/ 740142 h 1573747"/>
              <a:gd name="connsiteX85" fmla="*/ 0 w 4982234"/>
              <a:gd name="connsiteY85" fmla="*/ 725729 h 1573747"/>
              <a:gd name="connsiteX86" fmla="*/ 0 w 4982234"/>
              <a:gd name="connsiteY86" fmla="*/ 714043 h 1573747"/>
              <a:gd name="connsiteX87" fmla="*/ 91153 w 4982234"/>
              <a:gd name="connsiteY87" fmla="*/ 667298 h 1573747"/>
              <a:gd name="connsiteX88" fmla="*/ 447583 w 4982234"/>
              <a:gd name="connsiteY88" fmla="*/ 580820 h 1573747"/>
              <a:gd name="connsiteX89" fmla="*/ 641575 w 4982234"/>
              <a:gd name="connsiteY89" fmla="*/ 540697 h 1573747"/>
              <a:gd name="connsiteX90" fmla="*/ 722599 w 4982234"/>
              <a:gd name="connsiteY90" fmla="*/ 517714 h 1573747"/>
              <a:gd name="connsiteX91" fmla="*/ 777135 w 4982234"/>
              <a:gd name="connsiteY91" fmla="*/ 520830 h 1573747"/>
              <a:gd name="connsiteX92" fmla="*/ 1081367 w 4982234"/>
              <a:gd name="connsiteY92" fmla="*/ 436300 h 1573747"/>
              <a:gd name="connsiteX93" fmla="*/ 1361447 w 4982234"/>
              <a:gd name="connsiteY93" fmla="*/ 349432 h 1573747"/>
              <a:gd name="connsiteX94" fmla="*/ 1901741 w 4982234"/>
              <a:gd name="connsiteY94" fmla="*/ 362287 h 1573747"/>
              <a:gd name="connsiteX95" fmla="*/ 2214933 w 4982234"/>
              <a:gd name="connsiteY95" fmla="*/ 454608 h 1573747"/>
              <a:gd name="connsiteX96" fmla="*/ 2357505 w 4982234"/>
              <a:gd name="connsiteY96" fmla="*/ 492783 h 1573747"/>
              <a:gd name="connsiteX97" fmla="*/ 2771977 w 4982234"/>
              <a:gd name="connsiteY97" fmla="*/ 534854 h 1573747"/>
              <a:gd name="connsiteX98" fmla="*/ 2838199 w 4982234"/>
              <a:gd name="connsiteY98" fmla="*/ 523947 h 1573747"/>
              <a:gd name="connsiteX99" fmla="*/ 3043487 w 4982234"/>
              <a:gd name="connsiteY99" fmla="*/ 430067 h 1573747"/>
              <a:gd name="connsiteX100" fmla="*/ 2819501 w 4982234"/>
              <a:gd name="connsiteY100" fmla="*/ 429288 h 1573747"/>
              <a:gd name="connsiteX101" fmla="*/ 2743540 w 4982234"/>
              <a:gd name="connsiteY101" fmla="*/ 411759 h 1573747"/>
              <a:gd name="connsiteX102" fmla="*/ 2743540 w 4982234"/>
              <a:gd name="connsiteY102" fmla="*/ 405136 h 1573747"/>
              <a:gd name="connsiteX103" fmla="*/ 2816384 w 4982234"/>
              <a:gd name="connsiteY103" fmla="*/ 392671 h 1573747"/>
              <a:gd name="connsiteX104" fmla="*/ 3080104 w 4982234"/>
              <a:gd name="connsiteY104" fmla="*/ 392671 h 1573747"/>
              <a:gd name="connsiteX105" fmla="*/ 3126849 w 4982234"/>
              <a:gd name="connsiteY105" fmla="*/ 374752 h 1573747"/>
              <a:gd name="connsiteX106" fmla="*/ 3254618 w 4982234"/>
              <a:gd name="connsiteY106" fmla="*/ 401630 h 1573747"/>
              <a:gd name="connsiteX107" fmla="*/ 3588066 w 4982234"/>
              <a:gd name="connsiteY107" fmla="*/ 403578 h 1573747"/>
              <a:gd name="connsiteX108" fmla="*/ 3588066 w 4982234"/>
              <a:gd name="connsiteY108" fmla="*/ 440195 h 1573747"/>
              <a:gd name="connsiteX109" fmla="*/ 3463802 w 4982234"/>
              <a:gd name="connsiteY109" fmla="*/ 440195 h 1573747"/>
              <a:gd name="connsiteX110" fmla="*/ 3557292 w 4982234"/>
              <a:gd name="connsiteY110" fmla="*/ 518493 h 1573747"/>
              <a:gd name="connsiteX111" fmla="*/ 3586118 w 4982234"/>
              <a:gd name="connsiteY111" fmla="*/ 513818 h 1573747"/>
              <a:gd name="connsiteX112" fmla="*/ 4069149 w 4982234"/>
              <a:gd name="connsiteY112" fmla="*/ 24944 h 1573747"/>
              <a:gd name="connsiteX113" fmla="*/ 4134593 w 4982234"/>
              <a:gd name="connsiteY113" fmla="*/ 403 h 1573747"/>
              <a:gd name="connsiteX114" fmla="*/ 4419347 w 4982234"/>
              <a:gd name="connsiteY114" fmla="*/ 20269 h 1573747"/>
              <a:gd name="connsiteX115" fmla="*/ 4384678 w 4982234"/>
              <a:gd name="connsiteY115" fmla="*/ 126225 h 1573747"/>
              <a:gd name="connsiteX116" fmla="*/ 4416231 w 4982234"/>
              <a:gd name="connsiteY116" fmla="*/ 128562 h 1573747"/>
              <a:gd name="connsiteX117" fmla="*/ 4374161 w 4982234"/>
              <a:gd name="connsiteY117" fmla="*/ 242698 h 1573747"/>
              <a:gd name="connsiteX118" fmla="*/ 4427138 w 4982234"/>
              <a:gd name="connsiteY118" fmla="*/ 244256 h 1573747"/>
              <a:gd name="connsiteX119" fmla="*/ 4410778 w 4982234"/>
              <a:gd name="connsiteY119" fmla="*/ 308141 h 1573747"/>
              <a:gd name="connsiteX120" fmla="*/ 4445057 w 4982234"/>
              <a:gd name="connsiteY120" fmla="*/ 310867 h 1573747"/>
              <a:gd name="connsiteX121" fmla="*/ 4302874 w 4982234"/>
              <a:gd name="connsiteY121" fmla="*/ 701577 h 1573747"/>
              <a:gd name="connsiteX122" fmla="*/ 4314561 w 4982234"/>
              <a:gd name="connsiteY122" fmla="*/ 722223 h 1573747"/>
              <a:gd name="connsiteX123" fmla="*/ 4629310 w 4982234"/>
              <a:gd name="connsiteY123" fmla="*/ 748712 h 1573747"/>
              <a:gd name="connsiteX124" fmla="*/ 4944449 w 4982234"/>
              <a:gd name="connsiteY124" fmla="*/ 765073 h 1573747"/>
              <a:gd name="connsiteX125" fmla="*/ 4975223 w 4982234"/>
              <a:gd name="connsiteY125" fmla="*/ 777928 h 1573747"/>
              <a:gd name="connsiteX126" fmla="*/ 4757080 w 4982234"/>
              <a:gd name="connsiteY126" fmla="*/ 834801 h 1573747"/>
              <a:gd name="connsiteX127" fmla="*/ 4735655 w 4982234"/>
              <a:gd name="connsiteY127" fmla="*/ 859342 h 1573747"/>
              <a:gd name="connsiteX128" fmla="*/ 4741109 w 4982234"/>
              <a:gd name="connsiteY128" fmla="*/ 1003083 h 1573747"/>
              <a:gd name="connsiteX129" fmla="*/ 4756301 w 4982234"/>
              <a:gd name="connsiteY129" fmla="*/ 1025676 h 1573747"/>
              <a:gd name="connsiteX130" fmla="*/ 4985741 w 4982234"/>
              <a:gd name="connsiteY130" fmla="*/ 1146434 h 1573747"/>
              <a:gd name="connsiteX131" fmla="*/ 1739302 w 4982234"/>
              <a:gd name="connsiteY131" fmla="*/ 906087 h 1573747"/>
              <a:gd name="connsiteX132" fmla="*/ 1737744 w 4982234"/>
              <a:gd name="connsiteY132" fmla="*/ 900633 h 1573747"/>
              <a:gd name="connsiteX133" fmla="*/ 1595562 w 4982234"/>
              <a:gd name="connsiteY133" fmla="*/ 892063 h 1573747"/>
              <a:gd name="connsiteX134" fmla="*/ 1615428 w 4982234"/>
              <a:gd name="connsiteY134" fmla="*/ 967245 h 1573747"/>
              <a:gd name="connsiteX135" fmla="*/ 1739302 w 4982234"/>
              <a:gd name="connsiteY135" fmla="*/ 906087 h 1573747"/>
              <a:gd name="connsiteX136" fmla="*/ 1499735 w 4982234"/>
              <a:gd name="connsiteY136" fmla="*/ 974646 h 1573747"/>
              <a:gd name="connsiteX137" fmla="*/ 1497787 w 4982234"/>
              <a:gd name="connsiteY137" fmla="*/ 979710 h 1573747"/>
              <a:gd name="connsiteX138" fmla="*/ 1533625 w 4982234"/>
              <a:gd name="connsiteY138" fmla="*/ 1008147 h 1573747"/>
              <a:gd name="connsiteX139" fmla="*/ 1548038 w 4982234"/>
              <a:gd name="connsiteY139" fmla="*/ 1008536 h 1573747"/>
              <a:gd name="connsiteX140" fmla="*/ 1584654 w 4982234"/>
              <a:gd name="connsiteY140" fmla="*/ 982826 h 1573747"/>
              <a:gd name="connsiteX141" fmla="*/ 1588550 w 4982234"/>
              <a:gd name="connsiteY141" fmla="*/ 973477 h 1573747"/>
              <a:gd name="connsiteX142" fmla="*/ 1556608 w 4982234"/>
              <a:gd name="connsiteY142" fmla="*/ 891674 h 1573747"/>
              <a:gd name="connsiteX143" fmla="*/ 1551543 w 4982234"/>
              <a:gd name="connsiteY143" fmla="*/ 892842 h 1573747"/>
              <a:gd name="connsiteX144" fmla="*/ 1544921 w 4982234"/>
              <a:gd name="connsiteY144" fmla="*/ 976594 h 1573747"/>
              <a:gd name="connsiteX145" fmla="*/ 1499735 w 4982234"/>
              <a:gd name="connsiteY145" fmla="*/ 974646 h 1573747"/>
              <a:gd name="connsiteX146" fmla="*/ 1495060 w 4982234"/>
              <a:gd name="connsiteY146" fmla="*/ 1097741 h 1573747"/>
              <a:gd name="connsiteX147" fmla="*/ 1474025 w 4982234"/>
              <a:gd name="connsiteY147" fmla="*/ 1119945 h 1573747"/>
              <a:gd name="connsiteX148" fmla="*/ 1472077 w 4982234"/>
              <a:gd name="connsiteY148" fmla="*/ 1163963 h 1573747"/>
              <a:gd name="connsiteX149" fmla="*/ 1495839 w 4982234"/>
              <a:gd name="connsiteY149" fmla="*/ 1176039 h 1573747"/>
              <a:gd name="connsiteX150" fmla="*/ 1510642 w 4982234"/>
              <a:gd name="connsiteY150" fmla="*/ 1177597 h 1573747"/>
              <a:gd name="connsiteX151" fmla="*/ 1495060 w 4982234"/>
              <a:gd name="connsiteY151" fmla="*/ 1097741 h 157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982234" h="1573747">
                <a:moveTo>
                  <a:pt x="4985741" y="1146434"/>
                </a:moveTo>
                <a:cubicBezTo>
                  <a:pt x="4887576" y="1173702"/>
                  <a:pt x="4873553" y="1175649"/>
                  <a:pt x="4814342" y="1174091"/>
                </a:cubicBezTo>
                <a:cubicBezTo>
                  <a:pt x="4678003" y="1171364"/>
                  <a:pt x="4547117" y="1140980"/>
                  <a:pt x="4417789" y="1100857"/>
                </a:cubicBezTo>
                <a:cubicBezTo>
                  <a:pt x="4408051" y="1097741"/>
                  <a:pt x="4397923" y="1095014"/>
                  <a:pt x="4387795" y="1092288"/>
                </a:cubicBezTo>
                <a:cubicBezTo>
                  <a:pt x="4355463" y="1082160"/>
                  <a:pt x="4325857" y="1085276"/>
                  <a:pt x="4296642" y="1103974"/>
                </a:cubicBezTo>
                <a:cubicBezTo>
                  <a:pt x="4285735" y="1110986"/>
                  <a:pt x="4269763" y="1114881"/>
                  <a:pt x="4256909" y="1113712"/>
                </a:cubicBezTo>
                <a:cubicBezTo>
                  <a:pt x="4135372" y="1103195"/>
                  <a:pt x="4014224" y="1107869"/>
                  <a:pt x="3893466" y="1120724"/>
                </a:cubicBezTo>
                <a:cubicBezTo>
                  <a:pt x="3829192" y="1127736"/>
                  <a:pt x="3677661" y="1133579"/>
                  <a:pt x="3665195" y="1134748"/>
                </a:cubicBezTo>
                <a:cubicBezTo>
                  <a:pt x="3665195" y="1144097"/>
                  <a:pt x="3665195" y="1152667"/>
                  <a:pt x="3665195" y="1161236"/>
                </a:cubicBezTo>
                <a:cubicBezTo>
                  <a:pt x="3691295" y="1169027"/>
                  <a:pt x="3691295" y="1169027"/>
                  <a:pt x="3687399" y="1195516"/>
                </a:cubicBezTo>
                <a:cubicBezTo>
                  <a:pt x="3667922" y="1197464"/>
                  <a:pt x="3667143" y="1210708"/>
                  <a:pt x="3668312" y="1227069"/>
                </a:cubicBezTo>
                <a:cubicBezTo>
                  <a:pt x="3669870" y="1243430"/>
                  <a:pt x="3668701" y="1260180"/>
                  <a:pt x="3668701" y="1281994"/>
                </a:cubicBezTo>
                <a:cubicBezTo>
                  <a:pt x="3642991" y="1260959"/>
                  <a:pt x="3621177" y="1241872"/>
                  <a:pt x="3598584" y="1224342"/>
                </a:cubicBezTo>
                <a:cubicBezTo>
                  <a:pt x="3585339" y="1214214"/>
                  <a:pt x="3570926" y="1200970"/>
                  <a:pt x="3556124" y="1199022"/>
                </a:cubicBezTo>
                <a:cubicBezTo>
                  <a:pt x="3523013" y="1195127"/>
                  <a:pt x="3489122" y="1197853"/>
                  <a:pt x="3453285" y="1197853"/>
                </a:cubicBezTo>
                <a:cubicBezTo>
                  <a:pt x="3455232" y="1200970"/>
                  <a:pt x="3484838" y="1237587"/>
                  <a:pt x="3480942" y="1260959"/>
                </a:cubicBezTo>
                <a:cubicBezTo>
                  <a:pt x="3476657" y="1285500"/>
                  <a:pt x="3459128" y="1298745"/>
                  <a:pt x="3437313" y="1306146"/>
                </a:cubicBezTo>
                <a:cubicBezTo>
                  <a:pt x="3351614" y="1335361"/>
                  <a:pt x="3263578" y="1353670"/>
                  <a:pt x="3172425" y="1356007"/>
                </a:cubicBezTo>
                <a:cubicBezTo>
                  <a:pt x="3124901" y="1357565"/>
                  <a:pt x="3077767" y="1359513"/>
                  <a:pt x="3030243" y="1361461"/>
                </a:cubicBezTo>
                <a:cubicBezTo>
                  <a:pt x="3023231" y="1361850"/>
                  <a:pt x="3016609" y="1364188"/>
                  <a:pt x="3008818" y="1368472"/>
                </a:cubicBezTo>
                <a:cubicBezTo>
                  <a:pt x="3048551" y="1389118"/>
                  <a:pt x="3072703" y="1419113"/>
                  <a:pt x="3076988" y="1463131"/>
                </a:cubicBezTo>
                <a:cubicBezTo>
                  <a:pt x="3079715" y="1490009"/>
                  <a:pt x="3073871" y="1514940"/>
                  <a:pt x="3057121" y="1536365"/>
                </a:cubicBezTo>
                <a:cubicBezTo>
                  <a:pt x="3022062" y="1581162"/>
                  <a:pt x="2953114" y="1590901"/>
                  <a:pt x="2906369" y="1557790"/>
                </a:cubicBezTo>
                <a:cubicBezTo>
                  <a:pt x="2854560" y="1520783"/>
                  <a:pt x="2849885" y="1460794"/>
                  <a:pt x="2892735" y="1394182"/>
                </a:cubicBezTo>
                <a:cubicBezTo>
                  <a:pt x="2866246" y="1364967"/>
                  <a:pt x="2832745" y="1359903"/>
                  <a:pt x="2794570" y="1360292"/>
                </a:cubicBezTo>
                <a:cubicBezTo>
                  <a:pt x="2692510" y="1362240"/>
                  <a:pt x="2590840" y="1362629"/>
                  <a:pt x="2488780" y="1359903"/>
                </a:cubicBezTo>
                <a:cubicBezTo>
                  <a:pt x="2380098" y="1357176"/>
                  <a:pt x="2272585" y="1343931"/>
                  <a:pt x="2169746" y="1305367"/>
                </a:cubicBezTo>
                <a:cubicBezTo>
                  <a:pt x="2137414" y="1293291"/>
                  <a:pt x="2106640" y="1276541"/>
                  <a:pt x="2073529" y="1261349"/>
                </a:cubicBezTo>
                <a:cubicBezTo>
                  <a:pt x="2082099" y="1252000"/>
                  <a:pt x="2087552" y="1246156"/>
                  <a:pt x="2093396" y="1240313"/>
                </a:cubicBezTo>
                <a:cubicBezTo>
                  <a:pt x="2054052" y="1221615"/>
                  <a:pt x="2016266" y="1203696"/>
                  <a:pt x="1974975" y="1184219"/>
                </a:cubicBezTo>
                <a:cubicBezTo>
                  <a:pt x="1988609" y="1171754"/>
                  <a:pt x="1997958" y="1163574"/>
                  <a:pt x="2006917" y="1155783"/>
                </a:cubicBezTo>
                <a:cubicBezTo>
                  <a:pt x="1934852" y="1134748"/>
                  <a:pt x="1863566" y="1113712"/>
                  <a:pt x="1791501" y="1092288"/>
                </a:cubicBezTo>
                <a:cubicBezTo>
                  <a:pt x="1790722" y="1105142"/>
                  <a:pt x="1789943" y="1117608"/>
                  <a:pt x="1789164" y="1131242"/>
                </a:cubicBezTo>
                <a:cubicBezTo>
                  <a:pt x="1776309" y="1136695"/>
                  <a:pt x="1768908" y="1133579"/>
                  <a:pt x="1768129" y="1119166"/>
                </a:cubicBezTo>
                <a:cubicBezTo>
                  <a:pt x="1767739" y="1112154"/>
                  <a:pt x="1765791" y="1105142"/>
                  <a:pt x="1765791" y="1097741"/>
                </a:cubicBezTo>
                <a:cubicBezTo>
                  <a:pt x="1765791" y="1086834"/>
                  <a:pt x="1760338" y="1083328"/>
                  <a:pt x="1750210" y="1079822"/>
                </a:cubicBezTo>
                <a:cubicBezTo>
                  <a:pt x="1738523" y="1075537"/>
                  <a:pt x="1727616" y="1066967"/>
                  <a:pt x="1719436" y="1057618"/>
                </a:cubicBezTo>
                <a:cubicBezTo>
                  <a:pt x="1716320" y="1054112"/>
                  <a:pt x="1717878" y="1039699"/>
                  <a:pt x="1722163" y="1036583"/>
                </a:cubicBezTo>
                <a:cubicBezTo>
                  <a:pt x="1735017" y="1026845"/>
                  <a:pt x="1749820" y="1020222"/>
                  <a:pt x="1768518" y="1010094"/>
                </a:cubicBezTo>
                <a:cubicBezTo>
                  <a:pt x="1772024" y="1000745"/>
                  <a:pt x="1777088" y="985164"/>
                  <a:pt x="1783710" y="970361"/>
                </a:cubicBezTo>
                <a:cubicBezTo>
                  <a:pt x="1784489" y="968413"/>
                  <a:pt x="1793059" y="969972"/>
                  <a:pt x="1799681" y="969972"/>
                </a:cubicBezTo>
                <a:cubicBezTo>
                  <a:pt x="1798513" y="985553"/>
                  <a:pt x="1797344" y="999577"/>
                  <a:pt x="1796565" y="1011652"/>
                </a:cubicBezTo>
                <a:cubicBezTo>
                  <a:pt x="1893171" y="999187"/>
                  <a:pt x="1988999" y="987111"/>
                  <a:pt x="2083268" y="975036"/>
                </a:cubicBezTo>
                <a:cubicBezTo>
                  <a:pt x="2081320" y="974256"/>
                  <a:pt x="1985493" y="939977"/>
                  <a:pt x="1943033" y="922837"/>
                </a:cubicBezTo>
                <a:cubicBezTo>
                  <a:pt x="1903689" y="906866"/>
                  <a:pt x="1865514" y="901412"/>
                  <a:pt x="1825391" y="921279"/>
                </a:cubicBezTo>
                <a:cubicBezTo>
                  <a:pt x="1756442" y="955558"/>
                  <a:pt x="1686325" y="988280"/>
                  <a:pt x="1616597" y="1021001"/>
                </a:cubicBezTo>
                <a:cubicBezTo>
                  <a:pt x="1605690" y="1026066"/>
                  <a:pt x="1596341" y="1033467"/>
                  <a:pt x="1581149" y="1026845"/>
                </a:cubicBezTo>
                <a:cubicBezTo>
                  <a:pt x="1573747" y="1023728"/>
                  <a:pt x="1540247" y="1046322"/>
                  <a:pt x="1534404" y="1052165"/>
                </a:cubicBezTo>
                <a:cubicBezTo>
                  <a:pt x="1541415" y="1067357"/>
                  <a:pt x="1548817" y="1083328"/>
                  <a:pt x="1555828" y="1098910"/>
                </a:cubicBezTo>
                <a:cubicBezTo>
                  <a:pt x="1537520" y="1100468"/>
                  <a:pt x="1522328" y="1102026"/>
                  <a:pt x="1505967" y="1103195"/>
                </a:cubicBezTo>
                <a:cubicBezTo>
                  <a:pt x="1505188" y="1122282"/>
                  <a:pt x="1508304" y="1137085"/>
                  <a:pt x="1522717" y="1149550"/>
                </a:cubicBezTo>
                <a:cubicBezTo>
                  <a:pt x="1533625" y="1158899"/>
                  <a:pt x="1543363" y="1170196"/>
                  <a:pt x="1538299" y="1187725"/>
                </a:cubicBezTo>
                <a:cubicBezTo>
                  <a:pt x="1536741" y="1192789"/>
                  <a:pt x="1542974" y="1200191"/>
                  <a:pt x="1546479" y="1207981"/>
                </a:cubicBezTo>
                <a:cubicBezTo>
                  <a:pt x="1543753" y="1209540"/>
                  <a:pt x="1540247" y="1211487"/>
                  <a:pt x="1536351" y="1213824"/>
                </a:cubicBezTo>
                <a:cubicBezTo>
                  <a:pt x="1539857" y="1225511"/>
                  <a:pt x="1543753" y="1237197"/>
                  <a:pt x="1546869" y="1248883"/>
                </a:cubicBezTo>
                <a:cubicBezTo>
                  <a:pt x="1555828" y="1281605"/>
                  <a:pt x="1542974" y="1313547"/>
                  <a:pt x="1514537" y="1331466"/>
                </a:cubicBezTo>
                <a:cubicBezTo>
                  <a:pt x="1485321" y="1349385"/>
                  <a:pt x="1449484" y="1346269"/>
                  <a:pt x="1424553" y="1323286"/>
                </a:cubicBezTo>
                <a:cubicBezTo>
                  <a:pt x="1388326" y="1289785"/>
                  <a:pt x="1380924" y="1229406"/>
                  <a:pt x="1409361" y="1196295"/>
                </a:cubicBezTo>
                <a:cubicBezTo>
                  <a:pt x="1411698" y="1193179"/>
                  <a:pt x="1414425" y="1189283"/>
                  <a:pt x="1417541" y="1188115"/>
                </a:cubicBezTo>
                <a:cubicBezTo>
                  <a:pt x="1447925" y="1177987"/>
                  <a:pt x="1444420" y="1152277"/>
                  <a:pt x="1444030" y="1128515"/>
                </a:cubicBezTo>
                <a:cubicBezTo>
                  <a:pt x="1444030" y="1123061"/>
                  <a:pt x="1440914" y="1115271"/>
                  <a:pt x="1437018" y="1113323"/>
                </a:cubicBezTo>
                <a:cubicBezTo>
                  <a:pt x="1432344" y="1110986"/>
                  <a:pt x="1424943" y="1113712"/>
                  <a:pt x="1422995" y="1114102"/>
                </a:cubicBezTo>
                <a:cubicBezTo>
                  <a:pt x="1401570" y="1097741"/>
                  <a:pt x="1297563" y="1026845"/>
                  <a:pt x="1266010" y="1006588"/>
                </a:cubicBezTo>
                <a:cubicBezTo>
                  <a:pt x="1257050" y="1000745"/>
                  <a:pt x="1249259" y="993344"/>
                  <a:pt x="1241079" y="986722"/>
                </a:cubicBezTo>
                <a:cubicBezTo>
                  <a:pt x="1242248" y="985164"/>
                  <a:pt x="1243027" y="983216"/>
                  <a:pt x="1244195" y="981658"/>
                </a:cubicBezTo>
                <a:cubicBezTo>
                  <a:pt x="1250038" y="983995"/>
                  <a:pt x="1256271" y="985553"/>
                  <a:pt x="1261725" y="988670"/>
                </a:cubicBezTo>
                <a:cubicBezTo>
                  <a:pt x="1294057" y="1008147"/>
                  <a:pt x="1384041" y="1062682"/>
                  <a:pt x="1397675" y="1068136"/>
                </a:cubicBezTo>
                <a:cubicBezTo>
                  <a:pt x="1404686" y="1070863"/>
                  <a:pt x="1413646" y="1068915"/>
                  <a:pt x="1421437" y="1068915"/>
                </a:cubicBezTo>
                <a:cubicBezTo>
                  <a:pt x="1421437" y="1061124"/>
                  <a:pt x="1419489" y="998408"/>
                  <a:pt x="1418320" y="972309"/>
                </a:cubicBezTo>
                <a:cubicBezTo>
                  <a:pt x="1409750" y="971140"/>
                  <a:pt x="1266789" y="961402"/>
                  <a:pt x="1203683" y="958285"/>
                </a:cubicBezTo>
                <a:cubicBezTo>
                  <a:pt x="1197840" y="957896"/>
                  <a:pt x="1179921" y="971530"/>
                  <a:pt x="1176805" y="971530"/>
                </a:cubicBezTo>
                <a:cubicBezTo>
                  <a:pt x="1116036" y="968413"/>
                  <a:pt x="1054878" y="964907"/>
                  <a:pt x="994110" y="961402"/>
                </a:cubicBezTo>
                <a:cubicBezTo>
                  <a:pt x="992941" y="961402"/>
                  <a:pt x="991772" y="960233"/>
                  <a:pt x="988656" y="957896"/>
                </a:cubicBezTo>
                <a:cubicBezTo>
                  <a:pt x="990604" y="935302"/>
                  <a:pt x="992552" y="911540"/>
                  <a:pt x="994499" y="887778"/>
                </a:cubicBezTo>
                <a:cubicBezTo>
                  <a:pt x="996057" y="866354"/>
                  <a:pt x="988656" y="856615"/>
                  <a:pt x="968010" y="855057"/>
                </a:cubicBezTo>
                <a:cubicBezTo>
                  <a:pt x="911137" y="851551"/>
                  <a:pt x="779472" y="844539"/>
                  <a:pt x="758827" y="845708"/>
                </a:cubicBezTo>
                <a:cubicBezTo>
                  <a:pt x="763501" y="869470"/>
                  <a:pt x="763501" y="899854"/>
                  <a:pt x="768176" y="922058"/>
                </a:cubicBezTo>
                <a:cubicBezTo>
                  <a:pt x="751425" y="928291"/>
                  <a:pt x="742466" y="923227"/>
                  <a:pt x="737402" y="908034"/>
                </a:cubicBezTo>
                <a:cubicBezTo>
                  <a:pt x="731948" y="891284"/>
                  <a:pt x="724937" y="875313"/>
                  <a:pt x="719483" y="858563"/>
                </a:cubicBezTo>
                <a:cubicBezTo>
                  <a:pt x="714809" y="844539"/>
                  <a:pt x="707407" y="836359"/>
                  <a:pt x="691436" y="837917"/>
                </a:cubicBezTo>
                <a:cubicBezTo>
                  <a:pt x="671569" y="839865"/>
                  <a:pt x="651703" y="839865"/>
                  <a:pt x="631836" y="841812"/>
                </a:cubicBezTo>
                <a:cubicBezTo>
                  <a:pt x="609632" y="844150"/>
                  <a:pt x="588597" y="842981"/>
                  <a:pt x="567172" y="834022"/>
                </a:cubicBezTo>
                <a:cubicBezTo>
                  <a:pt x="549643" y="827010"/>
                  <a:pt x="529387" y="825452"/>
                  <a:pt x="510299" y="823504"/>
                </a:cubicBezTo>
                <a:cubicBezTo>
                  <a:pt x="411745" y="812986"/>
                  <a:pt x="312412" y="806364"/>
                  <a:pt x="214248" y="791172"/>
                </a:cubicBezTo>
                <a:cubicBezTo>
                  <a:pt x="149973" y="781044"/>
                  <a:pt x="91542" y="767020"/>
                  <a:pt x="24931" y="740142"/>
                </a:cubicBezTo>
                <a:cubicBezTo>
                  <a:pt x="15971" y="737415"/>
                  <a:pt x="8180" y="730793"/>
                  <a:pt x="0" y="725729"/>
                </a:cubicBezTo>
                <a:cubicBezTo>
                  <a:pt x="0" y="721834"/>
                  <a:pt x="0" y="717938"/>
                  <a:pt x="0" y="714043"/>
                </a:cubicBezTo>
                <a:cubicBezTo>
                  <a:pt x="30384" y="698461"/>
                  <a:pt x="59600" y="680153"/>
                  <a:pt x="91153" y="667298"/>
                </a:cubicBezTo>
                <a:cubicBezTo>
                  <a:pt x="205678" y="621721"/>
                  <a:pt x="326046" y="599518"/>
                  <a:pt x="447583" y="580820"/>
                </a:cubicBezTo>
                <a:cubicBezTo>
                  <a:pt x="513026" y="570691"/>
                  <a:pt x="578469" y="559005"/>
                  <a:pt x="641575" y="540697"/>
                </a:cubicBezTo>
                <a:cubicBezTo>
                  <a:pt x="668453" y="532906"/>
                  <a:pt x="694942" y="523167"/>
                  <a:pt x="722599" y="517714"/>
                </a:cubicBezTo>
                <a:cubicBezTo>
                  <a:pt x="733896" y="515377"/>
                  <a:pt x="770902" y="521609"/>
                  <a:pt x="777135" y="520830"/>
                </a:cubicBezTo>
                <a:cubicBezTo>
                  <a:pt x="884259" y="513039"/>
                  <a:pt x="981255" y="470190"/>
                  <a:pt x="1081367" y="436300"/>
                </a:cubicBezTo>
                <a:cubicBezTo>
                  <a:pt x="1174078" y="404747"/>
                  <a:pt x="1266399" y="370857"/>
                  <a:pt x="1361447" y="349432"/>
                </a:cubicBezTo>
                <a:cubicBezTo>
                  <a:pt x="1541805" y="308141"/>
                  <a:pt x="1722942" y="317879"/>
                  <a:pt x="1901741" y="362287"/>
                </a:cubicBezTo>
                <a:cubicBezTo>
                  <a:pt x="2007307" y="388386"/>
                  <a:pt x="2110536" y="423834"/>
                  <a:pt x="2214933" y="454608"/>
                </a:cubicBezTo>
                <a:cubicBezTo>
                  <a:pt x="2262067" y="468632"/>
                  <a:pt x="2309202" y="486940"/>
                  <a:pt x="2357505" y="492783"/>
                </a:cubicBezTo>
                <a:cubicBezTo>
                  <a:pt x="2495402" y="509533"/>
                  <a:pt x="2633690" y="520830"/>
                  <a:pt x="2771977" y="534854"/>
                </a:cubicBezTo>
                <a:cubicBezTo>
                  <a:pt x="2795349" y="537191"/>
                  <a:pt x="2816774" y="533296"/>
                  <a:pt x="2838199" y="523947"/>
                </a:cubicBezTo>
                <a:cubicBezTo>
                  <a:pt x="2902863" y="495120"/>
                  <a:pt x="3040371" y="435521"/>
                  <a:pt x="3043487" y="430067"/>
                </a:cubicBezTo>
                <a:cubicBezTo>
                  <a:pt x="3027126" y="429288"/>
                  <a:pt x="2877542" y="431236"/>
                  <a:pt x="2819501" y="429288"/>
                </a:cubicBezTo>
                <a:cubicBezTo>
                  <a:pt x="2794181" y="428509"/>
                  <a:pt x="2768861" y="417991"/>
                  <a:pt x="2743540" y="411759"/>
                </a:cubicBezTo>
                <a:cubicBezTo>
                  <a:pt x="2743540" y="409421"/>
                  <a:pt x="2743540" y="407474"/>
                  <a:pt x="2743540" y="405136"/>
                </a:cubicBezTo>
                <a:cubicBezTo>
                  <a:pt x="2748215" y="402410"/>
                  <a:pt x="2798466" y="392671"/>
                  <a:pt x="2816384" y="392671"/>
                </a:cubicBezTo>
                <a:cubicBezTo>
                  <a:pt x="2821059" y="394619"/>
                  <a:pt x="3006870" y="392281"/>
                  <a:pt x="3080104" y="392671"/>
                </a:cubicBezTo>
                <a:cubicBezTo>
                  <a:pt x="3088284" y="392671"/>
                  <a:pt x="3106982" y="370857"/>
                  <a:pt x="3126849" y="374752"/>
                </a:cubicBezTo>
                <a:cubicBezTo>
                  <a:pt x="3182553" y="385659"/>
                  <a:pt x="3244490" y="401630"/>
                  <a:pt x="3254618" y="401630"/>
                </a:cubicBezTo>
                <a:cubicBezTo>
                  <a:pt x="3355899" y="402410"/>
                  <a:pt x="3576380" y="403578"/>
                  <a:pt x="3588066" y="403578"/>
                </a:cubicBezTo>
                <a:cubicBezTo>
                  <a:pt x="3588066" y="415264"/>
                  <a:pt x="3588066" y="425782"/>
                  <a:pt x="3588066" y="440195"/>
                </a:cubicBezTo>
                <a:cubicBezTo>
                  <a:pt x="3548333" y="440195"/>
                  <a:pt x="3508600" y="440195"/>
                  <a:pt x="3463802" y="440195"/>
                </a:cubicBezTo>
                <a:cubicBezTo>
                  <a:pt x="3498082" y="469021"/>
                  <a:pt x="3527687" y="493952"/>
                  <a:pt x="3557292" y="518493"/>
                </a:cubicBezTo>
                <a:cubicBezTo>
                  <a:pt x="3568199" y="527842"/>
                  <a:pt x="3577159" y="522388"/>
                  <a:pt x="3586118" y="513818"/>
                </a:cubicBezTo>
                <a:cubicBezTo>
                  <a:pt x="3649614" y="449934"/>
                  <a:pt x="3972154" y="124277"/>
                  <a:pt x="4069149" y="24944"/>
                </a:cubicBezTo>
                <a:cubicBezTo>
                  <a:pt x="4087848" y="5856"/>
                  <a:pt x="4106546" y="-1935"/>
                  <a:pt x="4134593" y="403"/>
                </a:cubicBezTo>
                <a:cubicBezTo>
                  <a:pt x="4210164" y="6635"/>
                  <a:pt x="4397533" y="17543"/>
                  <a:pt x="4419347" y="20269"/>
                </a:cubicBezTo>
                <a:cubicBezTo>
                  <a:pt x="4417400" y="30787"/>
                  <a:pt x="4388963" y="116097"/>
                  <a:pt x="4384678" y="126225"/>
                </a:cubicBezTo>
                <a:cubicBezTo>
                  <a:pt x="4386236" y="127393"/>
                  <a:pt x="4399091" y="127783"/>
                  <a:pt x="4416231" y="128562"/>
                </a:cubicBezTo>
                <a:cubicBezTo>
                  <a:pt x="4396364" y="178813"/>
                  <a:pt x="4381562" y="216598"/>
                  <a:pt x="4374161" y="242698"/>
                </a:cubicBezTo>
                <a:cubicBezTo>
                  <a:pt x="4397533" y="244256"/>
                  <a:pt x="4403766" y="243087"/>
                  <a:pt x="4427138" y="244256"/>
                </a:cubicBezTo>
                <a:cubicBezTo>
                  <a:pt x="4418958" y="273082"/>
                  <a:pt x="4414673" y="292559"/>
                  <a:pt x="4410778" y="308141"/>
                </a:cubicBezTo>
                <a:cubicBezTo>
                  <a:pt x="4425970" y="309309"/>
                  <a:pt x="4432592" y="310088"/>
                  <a:pt x="4445057" y="310867"/>
                </a:cubicBezTo>
                <a:cubicBezTo>
                  <a:pt x="4433371" y="336967"/>
                  <a:pt x="4332090" y="603803"/>
                  <a:pt x="4302874" y="701577"/>
                </a:cubicBezTo>
                <a:cubicBezTo>
                  <a:pt x="4299369" y="713653"/>
                  <a:pt x="4301706" y="720275"/>
                  <a:pt x="4314561" y="722223"/>
                </a:cubicBezTo>
                <a:cubicBezTo>
                  <a:pt x="4418958" y="737415"/>
                  <a:pt x="4521797" y="760788"/>
                  <a:pt x="4629310" y="748712"/>
                </a:cubicBezTo>
                <a:cubicBezTo>
                  <a:pt x="4734487" y="737026"/>
                  <a:pt x="4840831" y="737415"/>
                  <a:pt x="4944449" y="765073"/>
                </a:cubicBezTo>
                <a:cubicBezTo>
                  <a:pt x="4954577" y="767800"/>
                  <a:pt x="4964316" y="770916"/>
                  <a:pt x="4975223" y="777928"/>
                </a:cubicBezTo>
                <a:cubicBezTo>
                  <a:pt x="4957694" y="782602"/>
                  <a:pt x="4812395" y="821167"/>
                  <a:pt x="4757080" y="834801"/>
                </a:cubicBezTo>
                <a:cubicBezTo>
                  <a:pt x="4743056" y="838306"/>
                  <a:pt x="4734876" y="844539"/>
                  <a:pt x="4735655" y="859342"/>
                </a:cubicBezTo>
                <a:cubicBezTo>
                  <a:pt x="4737213" y="907255"/>
                  <a:pt x="4737992" y="955169"/>
                  <a:pt x="4741109" y="1003083"/>
                </a:cubicBezTo>
                <a:cubicBezTo>
                  <a:pt x="4741498" y="1010873"/>
                  <a:pt x="4748899" y="1021781"/>
                  <a:pt x="4756301" y="1025676"/>
                </a:cubicBezTo>
                <a:cubicBezTo>
                  <a:pt x="4829535" y="1064630"/>
                  <a:pt x="4985741" y="1144876"/>
                  <a:pt x="4985741" y="1146434"/>
                </a:cubicBezTo>
                <a:close/>
                <a:moveTo>
                  <a:pt x="1739302" y="906087"/>
                </a:moveTo>
                <a:cubicBezTo>
                  <a:pt x="1738913" y="904139"/>
                  <a:pt x="1738134" y="902581"/>
                  <a:pt x="1737744" y="900633"/>
                </a:cubicBezTo>
                <a:cubicBezTo>
                  <a:pt x="1691389" y="897906"/>
                  <a:pt x="1644644" y="895180"/>
                  <a:pt x="1595562" y="892063"/>
                </a:cubicBezTo>
                <a:cubicBezTo>
                  <a:pt x="1602573" y="918162"/>
                  <a:pt x="1608417" y="940756"/>
                  <a:pt x="1615428" y="967245"/>
                </a:cubicBezTo>
                <a:cubicBezTo>
                  <a:pt x="1658278" y="946210"/>
                  <a:pt x="1698790" y="926343"/>
                  <a:pt x="1739302" y="906087"/>
                </a:cubicBezTo>
                <a:close/>
                <a:moveTo>
                  <a:pt x="1499735" y="974646"/>
                </a:moveTo>
                <a:cubicBezTo>
                  <a:pt x="1498955" y="976204"/>
                  <a:pt x="1498176" y="978152"/>
                  <a:pt x="1497787" y="979710"/>
                </a:cubicBezTo>
                <a:cubicBezTo>
                  <a:pt x="1509863" y="989449"/>
                  <a:pt x="1521159" y="999187"/>
                  <a:pt x="1533625" y="1008147"/>
                </a:cubicBezTo>
                <a:cubicBezTo>
                  <a:pt x="1537130" y="1010484"/>
                  <a:pt x="1544532" y="1010873"/>
                  <a:pt x="1548038" y="1008536"/>
                </a:cubicBezTo>
                <a:cubicBezTo>
                  <a:pt x="1560892" y="1000745"/>
                  <a:pt x="1572579" y="991786"/>
                  <a:pt x="1584654" y="982826"/>
                </a:cubicBezTo>
                <a:cubicBezTo>
                  <a:pt x="1586992" y="980879"/>
                  <a:pt x="1589719" y="975815"/>
                  <a:pt x="1588550" y="973477"/>
                </a:cubicBezTo>
                <a:cubicBezTo>
                  <a:pt x="1578422" y="946210"/>
                  <a:pt x="1567515" y="918942"/>
                  <a:pt x="1556608" y="891674"/>
                </a:cubicBezTo>
                <a:cubicBezTo>
                  <a:pt x="1555049" y="892063"/>
                  <a:pt x="1553102" y="892453"/>
                  <a:pt x="1551543" y="892842"/>
                </a:cubicBezTo>
                <a:cubicBezTo>
                  <a:pt x="1549206" y="920110"/>
                  <a:pt x="1547258" y="947378"/>
                  <a:pt x="1544921" y="976594"/>
                </a:cubicBezTo>
                <a:cubicBezTo>
                  <a:pt x="1528950" y="975815"/>
                  <a:pt x="1514147" y="975036"/>
                  <a:pt x="1499735" y="974646"/>
                </a:cubicBezTo>
                <a:close/>
                <a:moveTo>
                  <a:pt x="1495060" y="1097741"/>
                </a:moveTo>
                <a:cubicBezTo>
                  <a:pt x="1484542" y="1108648"/>
                  <a:pt x="1475583" y="1113323"/>
                  <a:pt x="1474025" y="1119945"/>
                </a:cubicBezTo>
                <a:cubicBezTo>
                  <a:pt x="1470908" y="1134358"/>
                  <a:pt x="1469350" y="1149940"/>
                  <a:pt x="1472077" y="1163963"/>
                </a:cubicBezTo>
                <a:cubicBezTo>
                  <a:pt x="1473246" y="1169417"/>
                  <a:pt x="1487269" y="1172533"/>
                  <a:pt x="1495839" y="1176039"/>
                </a:cubicBezTo>
                <a:cubicBezTo>
                  <a:pt x="1498566" y="1177208"/>
                  <a:pt x="1502072" y="1176818"/>
                  <a:pt x="1510642" y="1177597"/>
                </a:cubicBezTo>
                <a:cubicBezTo>
                  <a:pt x="1505188" y="1149940"/>
                  <a:pt x="1500124" y="1124620"/>
                  <a:pt x="1495060" y="1097741"/>
                </a:cubicBezTo>
                <a:close/>
              </a:path>
            </a:pathLst>
          </a:custGeom>
          <a:solidFill>
            <a:schemeClr val="accent2"/>
          </a:solidFill>
          <a:ln w="38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929617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03D4845-B7AA-4D96-8F0E-47BA1A448F91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8" name="Star: 5 Points 7">
              <a:extLst>
                <a:ext uri="{FF2B5EF4-FFF2-40B4-BE49-F238E27FC236}">
                  <a16:creationId xmlns:a16="http://schemas.microsoft.com/office/drawing/2014/main" id="{42732A44-7E70-4DE9-83C4-A7D655F8D665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Star: 5 Points 8">
              <a:extLst>
                <a:ext uri="{FF2B5EF4-FFF2-40B4-BE49-F238E27FC236}">
                  <a16:creationId xmlns:a16="http://schemas.microsoft.com/office/drawing/2014/main" id="{5D30C842-61DC-45C6-94D9-512913162D92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Star: 5 Points 9">
              <a:extLst>
                <a:ext uri="{FF2B5EF4-FFF2-40B4-BE49-F238E27FC236}">
                  <a16:creationId xmlns:a16="http://schemas.microsoft.com/office/drawing/2014/main" id="{0BF3E4B6-C9C8-49A7-9765-8ADF2FA95C7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DB9FCE05-0BBB-4E3C-B13C-032D1233AB7E}"/>
              </a:ext>
            </a:extLst>
          </p:cNvPr>
          <p:cNvSpPr/>
          <p:nvPr userDrawn="1"/>
        </p:nvSpPr>
        <p:spPr>
          <a:xfrm>
            <a:off x="-1" y="6622351"/>
            <a:ext cx="12207240" cy="274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A4A853-1795-4A8A-867C-830DDF6F668F}"/>
              </a:ext>
            </a:extLst>
          </p:cNvPr>
          <p:cNvSpPr txBox="1"/>
          <p:nvPr userDrawn="1"/>
        </p:nvSpPr>
        <p:spPr>
          <a:xfrm>
            <a:off x="4823831" y="6439767"/>
            <a:ext cx="2544339" cy="384721"/>
          </a:xfrm>
          <a:prstGeom prst="rect">
            <a:avLst/>
          </a:prstGeom>
          <a:solidFill>
            <a:schemeClr val="bg1"/>
          </a:solidFill>
        </p:spPr>
        <p:txBody>
          <a:bodyPr wrap="square" lIns="228600" tIns="0" rIns="0" bIns="0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ko-KR" sz="2800" spc="600" dirty="0">
                <a:solidFill>
                  <a:srgbClr val="307689"/>
                </a:solidFill>
              </a:rPr>
              <a:t>MILITARY</a:t>
            </a:r>
            <a:endParaRPr lang="ko-KR" altLang="en-US" sz="2800" spc="600" dirty="0">
              <a:solidFill>
                <a:srgbClr val="3076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6719444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563307B-4B6F-4D4D-AB66-99288A7B7613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334000" y="0"/>
            <a:ext cx="6858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92082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728182" y="0"/>
            <a:ext cx="446381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Rectangle 1">
            <a:extLst>
              <a:ext uri="{FF2B5EF4-FFF2-40B4-BE49-F238E27FC236}">
                <a16:creationId xmlns:a16="http://schemas.microsoft.com/office/drawing/2014/main" id="{E86FFBD0-9FD6-4A18-B316-E26268B41695}"/>
              </a:ext>
            </a:extLst>
          </p:cNvPr>
          <p:cNvSpPr/>
          <p:nvPr userDrawn="1"/>
        </p:nvSpPr>
        <p:spPr>
          <a:xfrm>
            <a:off x="1" y="368763"/>
            <a:ext cx="6819899" cy="13320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16F011C-271F-4FE4-8493-903075172BC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471400" y="3401088"/>
            <a:ext cx="3760573" cy="220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3500811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B6C0CC-20D1-4ABE-8236-AC556FAA83E7}"/>
              </a:ext>
            </a:extLst>
          </p:cNvPr>
          <p:cNvSpPr/>
          <p:nvPr userDrawn="1"/>
        </p:nvSpPr>
        <p:spPr>
          <a:xfrm>
            <a:off x="5836726" y="1955549"/>
            <a:ext cx="6355274" cy="14734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6C01146-33B9-4106-B34A-9F850B0F153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52726" y="3594462"/>
            <a:ext cx="5184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0D8E6C-C94C-45EA-A30A-C30F07A2733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946824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F537E7F-9413-4DE1-AF5A-73E78D8FBDC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5775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03547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4421171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808424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그림 개체 틀 33">
            <a:extLst>
              <a:ext uri="{FF2B5EF4-FFF2-40B4-BE49-F238E27FC236}">
                <a16:creationId xmlns:a16="http://schemas.microsoft.com/office/drawing/2014/main" id="{C41BDB0D-2403-4A28-BBE5-5F3BAE5BF66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40090" y="0"/>
            <a:ext cx="7251911" cy="6858000"/>
          </a:xfrm>
          <a:custGeom>
            <a:avLst/>
            <a:gdLst>
              <a:gd name="connsiteX0" fmla="*/ 1482284 w 7251911"/>
              <a:gd name="connsiteY0" fmla="*/ 6561382 h 6858000"/>
              <a:gd name="connsiteX1" fmla="*/ 1480161 w 7251911"/>
              <a:gd name="connsiteY1" fmla="*/ 6561566 h 6858000"/>
              <a:gd name="connsiteX2" fmla="*/ 1481119 w 7251911"/>
              <a:gd name="connsiteY2" fmla="*/ 6561697 h 6858000"/>
              <a:gd name="connsiteX3" fmla="*/ 1483349 w 7251911"/>
              <a:gd name="connsiteY3" fmla="*/ 6562029 h 6858000"/>
              <a:gd name="connsiteX4" fmla="*/ 1001679 w 7251911"/>
              <a:gd name="connsiteY4" fmla="*/ 6534807 h 6858000"/>
              <a:gd name="connsiteX5" fmla="*/ 997924 w 7251911"/>
              <a:gd name="connsiteY5" fmla="*/ 6538603 h 6858000"/>
              <a:gd name="connsiteX6" fmla="*/ 1012943 w 7251911"/>
              <a:gd name="connsiteY6" fmla="*/ 6542400 h 6858000"/>
              <a:gd name="connsiteX7" fmla="*/ 1016698 w 7251911"/>
              <a:gd name="connsiteY7" fmla="*/ 6546196 h 6858000"/>
              <a:gd name="connsiteX8" fmla="*/ 1012943 w 7251911"/>
              <a:gd name="connsiteY8" fmla="*/ 6553789 h 6858000"/>
              <a:gd name="connsiteX9" fmla="*/ 1001679 w 7251911"/>
              <a:gd name="connsiteY9" fmla="*/ 6561382 h 6858000"/>
              <a:gd name="connsiteX10" fmla="*/ 937849 w 7251911"/>
              <a:gd name="connsiteY10" fmla="*/ 6568975 h 6858000"/>
              <a:gd name="connsiteX11" fmla="*/ 731339 w 7251911"/>
              <a:gd name="connsiteY11" fmla="*/ 6568975 h 6858000"/>
              <a:gd name="connsiteX12" fmla="*/ 700832 w 7251911"/>
              <a:gd name="connsiteY12" fmla="*/ 6573246 h 6858000"/>
              <a:gd name="connsiteX13" fmla="*/ 681585 w 7251911"/>
              <a:gd name="connsiteY13" fmla="*/ 6589394 h 6858000"/>
              <a:gd name="connsiteX14" fmla="*/ 688160 w 7251911"/>
              <a:gd name="connsiteY14" fmla="*/ 6588503 h 6858000"/>
              <a:gd name="connsiteX15" fmla="*/ 720075 w 7251911"/>
              <a:gd name="connsiteY15" fmla="*/ 6585014 h 6858000"/>
              <a:gd name="connsiteX16" fmla="*/ 732219 w 7251911"/>
              <a:gd name="connsiteY16" fmla="*/ 6585433 h 6858000"/>
              <a:gd name="connsiteX17" fmla="*/ 733535 w 7251911"/>
              <a:gd name="connsiteY17" fmla="*/ 6585553 h 6858000"/>
              <a:gd name="connsiteX18" fmla="*/ 736971 w 7251911"/>
              <a:gd name="connsiteY18" fmla="*/ 6581788 h 6858000"/>
              <a:gd name="connsiteX19" fmla="*/ 742603 w 7251911"/>
              <a:gd name="connsiteY19" fmla="*/ 6584161 h 6858000"/>
              <a:gd name="connsiteX20" fmla="*/ 756429 w 7251911"/>
              <a:gd name="connsiteY20" fmla="*/ 6587656 h 6858000"/>
              <a:gd name="connsiteX21" fmla="*/ 765640 w 7251911"/>
              <a:gd name="connsiteY21" fmla="*/ 6588691 h 6858000"/>
              <a:gd name="connsiteX22" fmla="*/ 780150 w 7251911"/>
              <a:gd name="connsiteY22" fmla="*/ 6587957 h 6858000"/>
              <a:gd name="connsiteX23" fmla="*/ 812066 w 7251911"/>
              <a:gd name="connsiteY23" fmla="*/ 6589381 h 6858000"/>
              <a:gd name="connsiteX24" fmla="*/ 832664 w 7251911"/>
              <a:gd name="connsiteY24" fmla="*/ 6595813 h 6858000"/>
              <a:gd name="connsiteX25" fmla="*/ 855245 w 7251911"/>
              <a:gd name="connsiteY25" fmla="*/ 6592829 h 6858000"/>
              <a:gd name="connsiteX26" fmla="*/ 859000 w 7251911"/>
              <a:gd name="connsiteY26" fmla="*/ 6590596 h 6858000"/>
              <a:gd name="connsiteX27" fmla="*/ 915320 w 7251911"/>
              <a:gd name="connsiteY27" fmla="*/ 6585014 h 6858000"/>
              <a:gd name="connsiteX28" fmla="*/ 941603 w 7251911"/>
              <a:gd name="connsiteY28" fmla="*/ 6586131 h 6858000"/>
              <a:gd name="connsiteX29" fmla="*/ 960377 w 7251911"/>
              <a:gd name="connsiteY29" fmla="*/ 6589201 h 6858000"/>
              <a:gd name="connsiteX30" fmla="*/ 975004 w 7251911"/>
              <a:gd name="connsiteY30" fmla="*/ 6592897 h 6858000"/>
              <a:gd name="connsiteX31" fmla="*/ 979151 w 7251911"/>
              <a:gd name="connsiteY31" fmla="*/ 6591754 h 6858000"/>
              <a:gd name="connsiteX32" fmla="*/ 1009189 w 7251911"/>
              <a:gd name="connsiteY32" fmla="*/ 6595550 h 6858000"/>
              <a:gd name="connsiteX33" fmla="*/ 1011488 w 7251911"/>
              <a:gd name="connsiteY33" fmla="*/ 6596812 h 6858000"/>
              <a:gd name="connsiteX34" fmla="*/ 1039226 w 7251911"/>
              <a:gd name="connsiteY34" fmla="*/ 6596177 h 6858000"/>
              <a:gd name="connsiteX35" fmla="*/ 1054245 w 7251911"/>
              <a:gd name="connsiteY35" fmla="*/ 6592829 h 6858000"/>
              <a:gd name="connsiteX36" fmla="*/ 1058000 w 7251911"/>
              <a:gd name="connsiteY36" fmla="*/ 6590596 h 6858000"/>
              <a:gd name="connsiteX37" fmla="*/ 1106812 w 7251911"/>
              <a:gd name="connsiteY37" fmla="*/ 6588363 h 6858000"/>
              <a:gd name="connsiteX38" fmla="*/ 1132227 w 7251911"/>
              <a:gd name="connsiteY38" fmla="*/ 6591111 h 6858000"/>
              <a:gd name="connsiteX39" fmla="*/ 1155623 w 7251911"/>
              <a:gd name="connsiteY39" fmla="*/ 6587957 h 6858000"/>
              <a:gd name="connsiteX40" fmla="*/ 1215698 w 7251911"/>
              <a:gd name="connsiteY40" fmla="*/ 6587957 h 6858000"/>
              <a:gd name="connsiteX41" fmla="*/ 1240997 w 7251911"/>
              <a:gd name="connsiteY41" fmla="*/ 6590313 h 6858000"/>
              <a:gd name="connsiteX42" fmla="*/ 1244572 w 7251911"/>
              <a:gd name="connsiteY42" fmla="*/ 6589604 h 6858000"/>
              <a:gd name="connsiteX43" fmla="*/ 1248326 w 7251911"/>
              <a:gd name="connsiteY43" fmla="*/ 6584023 h 6858000"/>
              <a:gd name="connsiteX44" fmla="*/ 1240817 w 7251911"/>
              <a:gd name="connsiteY44" fmla="*/ 6580674 h 6858000"/>
              <a:gd name="connsiteX45" fmla="*/ 1222044 w 7251911"/>
              <a:gd name="connsiteY45" fmla="*/ 6580674 h 6858000"/>
              <a:gd name="connsiteX46" fmla="*/ 1176987 w 7251911"/>
              <a:gd name="connsiteY46" fmla="*/ 6585139 h 6858000"/>
              <a:gd name="connsiteX47" fmla="*/ 1158213 w 7251911"/>
              <a:gd name="connsiteY47" fmla="*/ 6582907 h 6858000"/>
              <a:gd name="connsiteX48" fmla="*/ 1146949 w 7251911"/>
              <a:gd name="connsiteY48" fmla="*/ 6576209 h 6858000"/>
              <a:gd name="connsiteX49" fmla="*/ 1113156 w 7251911"/>
              <a:gd name="connsiteY49" fmla="*/ 6573976 h 6858000"/>
              <a:gd name="connsiteX50" fmla="*/ 1083119 w 7251911"/>
              <a:gd name="connsiteY50" fmla="*/ 6575092 h 6858000"/>
              <a:gd name="connsiteX51" fmla="*/ 1075609 w 7251911"/>
              <a:gd name="connsiteY51" fmla="*/ 6571744 h 6858000"/>
              <a:gd name="connsiteX52" fmla="*/ 1083119 w 7251911"/>
              <a:gd name="connsiteY52" fmla="*/ 6568395 h 6858000"/>
              <a:gd name="connsiteX53" fmla="*/ 1094383 w 7251911"/>
              <a:gd name="connsiteY53" fmla="*/ 6569511 h 6858000"/>
              <a:gd name="connsiteX54" fmla="*/ 1139439 w 7251911"/>
              <a:gd name="connsiteY54" fmla="*/ 6566162 h 6858000"/>
              <a:gd name="connsiteX55" fmla="*/ 1143194 w 7251911"/>
              <a:gd name="connsiteY55" fmla="*/ 6559464 h 6858000"/>
              <a:gd name="connsiteX56" fmla="*/ 1176987 w 7251911"/>
              <a:gd name="connsiteY56" fmla="*/ 6559464 h 6858000"/>
              <a:gd name="connsiteX57" fmla="*/ 1207024 w 7251911"/>
              <a:gd name="connsiteY57" fmla="*/ 6558348 h 6858000"/>
              <a:gd name="connsiteX58" fmla="*/ 1233308 w 7251911"/>
              <a:gd name="connsiteY58" fmla="*/ 6559464 h 6858000"/>
              <a:gd name="connsiteX59" fmla="*/ 1327176 w 7251911"/>
              <a:gd name="connsiteY59" fmla="*/ 6560581 h 6858000"/>
              <a:gd name="connsiteX60" fmla="*/ 1368478 w 7251911"/>
              <a:gd name="connsiteY60" fmla="*/ 6560581 h 6858000"/>
              <a:gd name="connsiteX61" fmla="*/ 1400393 w 7251911"/>
              <a:gd name="connsiteY61" fmla="*/ 6561279 h 6858000"/>
              <a:gd name="connsiteX62" fmla="*/ 1411334 w 7251911"/>
              <a:gd name="connsiteY62" fmla="*/ 6562953 h 6858000"/>
              <a:gd name="connsiteX63" fmla="*/ 1422208 w 7251911"/>
              <a:gd name="connsiteY63" fmla="*/ 6561382 h 6858000"/>
              <a:gd name="connsiteX64" fmla="*/ 1427047 w 7251911"/>
              <a:gd name="connsiteY64" fmla="*/ 6565357 h 6858000"/>
              <a:gd name="connsiteX65" fmla="*/ 1432308 w 7251911"/>
              <a:gd name="connsiteY65" fmla="*/ 6566162 h 6858000"/>
              <a:gd name="connsiteX66" fmla="*/ 1439817 w 7251911"/>
              <a:gd name="connsiteY66" fmla="*/ 6562813 h 6858000"/>
              <a:gd name="connsiteX67" fmla="*/ 1447955 w 7251911"/>
              <a:gd name="connsiteY67" fmla="*/ 6560840 h 6858000"/>
              <a:gd name="connsiteX68" fmla="*/ 1437227 w 7251911"/>
              <a:gd name="connsiteY68" fmla="*/ 6559484 h 6858000"/>
              <a:gd name="connsiteX69" fmla="*/ 1422208 w 7251911"/>
              <a:gd name="connsiteY69" fmla="*/ 6557586 h 6858000"/>
              <a:gd name="connsiteX70" fmla="*/ 1399680 w 7251911"/>
              <a:gd name="connsiteY70" fmla="*/ 6549993 h 6858000"/>
              <a:gd name="connsiteX71" fmla="*/ 1328340 w 7251911"/>
              <a:gd name="connsiteY71" fmla="*/ 6549993 h 6858000"/>
              <a:gd name="connsiteX72" fmla="*/ 1287038 w 7251911"/>
              <a:gd name="connsiteY72" fmla="*/ 6542400 h 6858000"/>
              <a:gd name="connsiteX73" fmla="*/ 1279529 w 7251911"/>
              <a:gd name="connsiteY73" fmla="*/ 6542400 h 6858000"/>
              <a:gd name="connsiteX74" fmla="*/ 1223208 w 7251911"/>
              <a:gd name="connsiteY74" fmla="*/ 6542400 h 6858000"/>
              <a:gd name="connsiteX75" fmla="*/ 1166887 w 7251911"/>
              <a:gd name="connsiteY75" fmla="*/ 6542400 h 6858000"/>
              <a:gd name="connsiteX76" fmla="*/ 1001679 w 7251911"/>
              <a:gd name="connsiteY76" fmla="*/ 6534807 h 6858000"/>
              <a:gd name="connsiteX77" fmla="*/ 1065560 w 7251911"/>
              <a:gd name="connsiteY77" fmla="*/ 6510009 h 6858000"/>
              <a:gd name="connsiteX78" fmla="*/ 1059557 w 7251911"/>
              <a:gd name="connsiteY78" fmla="*/ 6510067 h 6858000"/>
              <a:gd name="connsiteX79" fmla="*/ 1052449 w 7251911"/>
              <a:gd name="connsiteY79" fmla="*/ 6510359 h 6858000"/>
              <a:gd name="connsiteX80" fmla="*/ 1054245 w 7251911"/>
              <a:gd name="connsiteY80" fmla="*/ 6510605 h 6858000"/>
              <a:gd name="connsiteX81" fmla="*/ 1123406 w 7251911"/>
              <a:gd name="connsiteY81" fmla="*/ 6507599 h 6858000"/>
              <a:gd name="connsiteX82" fmla="*/ 1105732 w 7251911"/>
              <a:gd name="connsiteY82" fmla="*/ 6508794 h 6858000"/>
              <a:gd name="connsiteX83" fmla="*/ 1148114 w 7251911"/>
              <a:gd name="connsiteY83" fmla="*/ 6512503 h 6858000"/>
              <a:gd name="connsiteX84" fmla="*/ 1169410 w 7251911"/>
              <a:gd name="connsiteY84" fmla="*/ 6510639 h 6858000"/>
              <a:gd name="connsiteX85" fmla="*/ 1130918 w 7251911"/>
              <a:gd name="connsiteY85" fmla="*/ 6508833 h 6858000"/>
              <a:gd name="connsiteX86" fmla="*/ 1123406 w 7251911"/>
              <a:gd name="connsiteY86" fmla="*/ 6507599 h 6858000"/>
              <a:gd name="connsiteX87" fmla="*/ 1305811 w 7251911"/>
              <a:gd name="connsiteY87" fmla="*/ 5758113 h 6858000"/>
              <a:gd name="connsiteX88" fmla="*/ 1309566 w 7251911"/>
              <a:gd name="connsiteY88" fmla="*/ 5760328 h 6858000"/>
              <a:gd name="connsiteX89" fmla="*/ 1337258 w 7251911"/>
              <a:gd name="connsiteY89" fmla="*/ 5765548 h 6858000"/>
              <a:gd name="connsiteX90" fmla="*/ 1356687 w 7251911"/>
              <a:gd name="connsiteY90" fmla="*/ 5758506 h 6858000"/>
              <a:gd name="connsiteX91" fmla="*/ 1146165 w 7251911"/>
              <a:gd name="connsiteY91" fmla="*/ 5750362 h 6858000"/>
              <a:gd name="connsiteX92" fmla="*/ 1140062 w 7251911"/>
              <a:gd name="connsiteY92" fmla="*/ 5754216 h 6858000"/>
              <a:gd name="connsiteX93" fmla="*/ 1136120 w 7251911"/>
              <a:gd name="connsiteY93" fmla="*/ 5755919 h 6858000"/>
              <a:gd name="connsiteX94" fmla="*/ 1148113 w 7251911"/>
              <a:gd name="connsiteY94" fmla="*/ 5760328 h 6858000"/>
              <a:gd name="connsiteX95" fmla="*/ 1200679 w 7251911"/>
              <a:gd name="connsiteY95" fmla="*/ 5760328 h 6858000"/>
              <a:gd name="connsiteX96" fmla="*/ 1204669 w 7251911"/>
              <a:gd name="connsiteY96" fmla="*/ 5758069 h 6858000"/>
              <a:gd name="connsiteX97" fmla="*/ 1168700 w 7251911"/>
              <a:gd name="connsiteY97" fmla="*/ 5758069 h 6858000"/>
              <a:gd name="connsiteX98" fmla="*/ 1146165 w 7251911"/>
              <a:gd name="connsiteY98" fmla="*/ 5750362 h 6858000"/>
              <a:gd name="connsiteX99" fmla="*/ 1054147 w 7251911"/>
              <a:gd name="connsiteY99" fmla="*/ 5745064 h 6858000"/>
              <a:gd name="connsiteX100" fmla="*/ 1041001 w 7251911"/>
              <a:gd name="connsiteY100" fmla="*/ 5746509 h 6858000"/>
              <a:gd name="connsiteX101" fmla="*/ 1003442 w 7251911"/>
              <a:gd name="connsiteY101" fmla="*/ 5750362 h 6858000"/>
              <a:gd name="connsiteX102" fmla="*/ 965884 w 7251911"/>
              <a:gd name="connsiteY102" fmla="*/ 5746509 h 6858000"/>
              <a:gd name="connsiteX103" fmla="*/ 956494 w 7251911"/>
              <a:gd name="connsiteY103" fmla="*/ 5745546 h 6858000"/>
              <a:gd name="connsiteX104" fmla="*/ 956228 w 7251911"/>
              <a:gd name="connsiteY104" fmla="*/ 5745682 h 6858000"/>
              <a:gd name="connsiteX105" fmla="*/ 960377 w 7251911"/>
              <a:gd name="connsiteY105" fmla="*/ 5747990 h 6858000"/>
              <a:gd name="connsiteX106" fmla="*/ 979151 w 7251911"/>
              <a:gd name="connsiteY106" fmla="*/ 5764125 h 6858000"/>
              <a:gd name="connsiteX107" fmla="*/ 990415 w 7251911"/>
              <a:gd name="connsiteY107" fmla="*/ 5775514 h 6858000"/>
              <a:gd name="connsiteX108" fmla="*/ 1039226 w 7251911"/>
              <a:gd name="connsiteY108" fmla="*/ 5771717 h 6858000"/>
              <a:gd name="connsiteX109" fmla="*/ 1054245 w 7251911"/>
              <a:gd name="connsiteY109" fmla="*/ 5760328 h 6858000"/>
              <a:gd name="connsiteX110" fmla="*/ 1058000 w 7251911"/>
              <a:gd name="connsiteY110" fmla="*/ 5752735 h 6858000"/>
              <a:gd name="connsiteX111" fmla="*/ 1078634 w 7251911"/>
              <a:gd name="connsiteY111" fmla="*/ 5748563 h 6858000"/>
              <a:gd name="connsiteX112" fmla="*/ 1067292 w 7251911"/>
              <a:gd name="connsiteY112" fmla="*/ 5746509 h 6858000"/>
              <a:gd name="connsiteX113" fmla="*/ 1054147 w 7251911"/>
              <a:gd name="connsiteY113" fmla="*/ 5745064 h 6858000"/>
              <a:gd name="connsiteX114" fmla="*/ 760395 w 7251911"/>
              <a:gd name="connsiteY114" fmla="*/ 5744251 h 6858000"/>
              <a:gd name="connsiteX115" fmla="*/ 777628 w 7251911"/>
              <a:gd name="connsiteY115" fmla="*/ 5750837 h 6858000"/>
              <a:gd name="connsiteX116" fmla="*/ 787660 w 7251911"/>
              <a:gd name="connsiteY116" fmla="*/ 5756532 h 6858000"/>
              <a:gd name="connsiteX117" fmla="*/ 821452 w 7251911"/>
              <a:gd name="connsiteY117" fmla="*/ 5775514 h 6858000"/>
              <a:gd name="connsiteX118" fmla="*/ 855245 w 7251911"/>
              <a:gd name="connsiteY118" fmla="*/ 5760328 h 6858000"/>
              <a:gd name="connsiteX119" fmla="*/ 859000 w 7251911"/>
              <a:gd name="connsiteY119" fmla="*/ 5752735 h 6858000"/>
              <a:gd name="connsiteX120" fmla="*/ 867697 w 7251911"/>
              <a:gd name="connsiteY120" fmla="*/ 5750362 h 6858000"/>
              <a:gd name="connsiteX121" fmla="*/ 804382 w 7251911"/>
              <a:gd name="connsiteY121" fmla="*/ 5750362 h 6858000"/>
              <a:gd name="connsiteX122" fmla="*/ 1061307 w 7251911"/>
              <a:gd name="connsiteY122" fmla="*/ 4874107 h 6858000"/>
              <a:gd name="connsiteX123" fmla="*/ 1051917 w 7251911"/>
              <a:gd name="connsiteY123" fmla="*/ 4875649 h 6858000"/>
              <a:gd name="connsiteX124" fmla="*/ 949546 w 7251911"/>
              <a:gd name="connsiteY124" fmla="*/ 4875649 h 6858000"/>
              <a:gd name="connsiteX125" fmla="*/ 952868 w 7251911"/>
              <a:gd name="connsiteY125" fmla="*/ 4877129 h 6858000"/>
              <a:gd name="connsiteX126" fmla="*/ 960377 w 7251911"/>
              <a:gd name="connsiteY126" fmla="*/ 4884722 h 6858000"/>
              <a:gd name="connsiteX127" fmla="*/ 952868 w 7251911"/>
              <a:gd name="connsiteY127" fmla="*/ 4892315 h 6858000"/>
              <a:gd name="connsiteX128" fmla="*/ 900302 w 7251911"/>
              <a:gd name="connsiteY128" fmla="*/ 4896112 h 6858000"/>
              <a:gd name="connsiteX129" fmla="*/ 889037 w 7251911"/>
              <a:gd name="connsiteY129" fmla="*/ 4899908 h 6858000"/>
              <a:gd name="connsiteX130" fmla="*/ 870264 w 7251911"/>
              <a:gd name="connsiteY130" fmla="*/ 4911298 h 6858000"/>
              <a:gd name="connsiteX131" fmla="*/ 862754 w 7251911"/>
              <a:gd name="connsiteY131" fmla="*/ 4926484 h 6858000"/>
              <a:gd name="connsiteX132" fmla="*/ 874019 w 7251911"/>
              <a:gd name="connsiteY132" fmla="*/ 4941669 h 6858000"/>
              <a:gd name="connsiteX133" fmla="*/ 859000 w 7251911"/>
              <a:gd name="connsiteY133" fmla="*/ 4941669 h 6858000"/>
              <a:gd name="connsiteX134" fmla="*/ 832717 w 7251911"/>
              <a:gd name="connsiteY134" fmla="*/ 4937873 h 6858000"/>
              <a:gd name="connsiteX135" fmla="*/ 802679 w 7251911"/>
              <a:gd name="connsiteY135" fmla="*/ 4941669 h 6858000"/>
              <a:gd name="connsiteX136" fmla="*/ 783905 w 7251911"/>
              <a:gd name="connsiteY136" fmla="*/ 4960652 h 6858000"/>
              <a:gd name="connsiteX137" fmla="*/ 768886 w 7251911"/>
              <a:gd name="connsiteY137" fmla="*/ 4964448 h 6858000"/>
              <a:gd name="connsiteX138" fmla="*/ 708811 w 7251911"/>
              <a:gd name="connsiteY138" fmla="*/ 4964448 h 6858000"/>
              <a:gd name="connsiteX139" fmla="*/ 644980 w 7251911"/>
              <a:gd name="connsiteY139" fmla="*/ 4964448 h 6858000"/>
              <a:gd name="connsiteX140" fmla="*/ 644980 w 7251911"/>
              <a:gd name="connsiteY140" fmla="*/ 4968245 h 6858000"/>
              <a:gd name="connsiteX141" fmla="*/ 708811 w 7251911"/>
              <a:gd name="connsiteY141" fmla="*/ 4972041 h 6858000"/>
              <a:gd name="connsiteX142" fmla="*/ 693792 w 7251911"/>
              <a:gd name="connsiteY142" fmla="*/ 4983431 h 6858000"/>
              <a:gd name="connsiteX143" fmla="*/ 581150 w 7251911"/>
              <a:gd name="connsiteY143" fmla="*/ 4994820 h 6858000"/>
              <a:gd name="connsiteX144" fmla="*/ 558622 w 7251911"/>
              <a:gd name="connsiteY144" fmla="*/ 4994820 h 6858000"/>
              <a:gd name="connsiteX145" fmla="*/ 509810 w 7251911"/>
              <a:gd name="connsiteY145" fmla="*/ 5017599 h 6858000"/>
              <a:gd name="connsiteX146" fmla="*/ 476018 w 7251911"/>
              <a:gd name="connsiteY146" fmla="*/ 5017599 h 6858000"/>
              <a:gd name="connsiteX147" fmla="*/ 464754 w 7251911"/>
              <a:gd name="connsiteY147" fmla="*/ 5025192 h 6858000"/>
              <a:gd name="connsiteX148" fmla="*/ 468508 w 7251911"/>
              <a:gd name="connsiteY148" fmla="*/ 5036581 h 6858000"/>
              <a:gd name="connsiteX149" fmla="*/ 494791 w 7251911"/>
              <a:gd name="connsiteY149" fmla="*/ 5040378 h 6858000"/>
              <a:gd name="connsiteX150" fmla="*/ 509810 w 7251911"/>
              <a:gd name="connsiteY150" fmla="*/ 5021395 h 6858000"/>
              <a:gd name="connsiteX151" fmla="*/ 547358 w 7251911"/>
              <a:gd name="connsiteY151" fmla="*/ 5017599 h 6858000"/>
              <a:gd name="connsiteX152" fmla="*/ 592414 w 7251911"/>
              <a:gd name="connsiteY152" fmla="*/ 5017599 h 6858000"/>
              <a:gd name="connsiteX153" fmla="*/ 611188 w 7251911"/>
              <a:gd name="connsiteY153" fmla="*/ 5017599 h 6858000"/>
              <a:gd name="connsiteX154" fmla="*/ 637471 w 7251911"/>
              <a:gd name="connsiteY154" fmla="*/ 5021395 h 6858000"/>
              <a:gd name="connsiteX155" fmla="*/ 663754 w 7251911"/>
              <a:gd name="connsiteY155" fmla="*/ 5017599 h 6858000"/>
              <a:gd name="connsiteX156" fmla="*/ 678773 w 7251911"/>
              <a:gd name="connsiteY156" fmla="*/ 5021395 h 6858000"/>
              <a:gd name="connsiteX157" fmla="*/ 686282 w 7251911"/>
              <a:gd name="connsiteY157" fmla="*/ 5010006 h 6858000"/>
              <a:gd name="connsiteX158" fmla="*/ 705056 w 7251911"/>
              <a:gd name="connsiteY158" fmla="*/ 5010006 h 6858000"/>
              <a:gd name="connsiteX159" fmla="*/ 712565 w 7251911"/>
              <a:gd name="connsiteY159" fmla="*/ 5017599 h 6858000"/>
              <a:gd name="connsiteX160" fmla="*/ 716320 w 7251911"/>
              <a:gd name="connsiteY160" fmla="*/ 5002413 h 6858000"/>
              <a:gd name="connsiteX161" fmla="*/ 738848 w 7251911"/>
              <a:gd name="connsiteY161" fmla="*/ 5002413 h 6858000"/>
              <a:gd name="connsiteX162" fmla="*/ 746358 w 7251911"/>
              <a:gd name="connsiteY162" fmla="*/ 5010006 h 6858000"/>
              <a:gd name="connsiteX163" fmla="*/ 750113 w 7251911"/>
              <a:gd name="connsiteY163" fmla="*/ 4994820 h 6858000"/>
              <a:gd name="connsiteX164" fmla="*/ 810188 w 7251911"/>
              <a:gd name="connsiteY164" fmla="*/ 4991023 h 6858000"/>
              <a:gd name="connsiteX165" fmla="*/ 821452 w 7251911"/>
              <a:gd name="connsiteY165" fmla="*/ 4991023 h 6858000"/>
              <a:gd name="connsiteX166" fmla="*/ 836471 w 7251911"/>
              <a:gd name="connsiteY166" fmla="*/ 4994820 h 6858000"/>
              <a:gd name="connsiteX167" fmla="*/ 870264 w 7251911"/>
              <a:gd name="connsiteY167" fmla="*/ 5002413 h 6858000"/>
              <a:gd name="connsiteX168" fmla="*/ 904056 w 7251911"/>
              <a:gd name="connsiteY168" fmla="*/ 5002413 h 6858000"/>
              <a:gd name="connsiteX169" fmla="*/ 937849 w 7251911"/>
              <a:gd name="connsiteY169" fmla="*/ 4994820 h 6858000"/>
              <a:gd name="connsiteX170" fmla="*/ 964132 w 7251911"/>
              <a:gd name="connsiteY170" fmla="*/ 4994820 h 6858000"/>
              <a:gd name="connsiteX171" fmla="*/ 979151 w 7251911"/>
              <a:gd name="connsiteY171" fmla="*/ 5002413 h 6858000"/>
              <a:gd name="connsiteX172" fmla="*/ 997924 w 7251911"/>
              <a:gd name="connsiteY172" fmla="*/ 5002413 h 6858000"/>
              <a:gd name="connsiteX173" fmla="*/ 1031717 w 7251911"/>
              <a:gd name="connsiteY173" fmla="*/ 5002413 h 6858000"/>
              <a:gd name="connsiteX174" fmla="*/ 1035472 w 7251911"/>
              <a:gd name="connsiteY174" fmla="*/ 5002413 h 6858000"/>
              <a:gd name="connsiteX175" fmla="*/ 1076774 w 7251911"/>
              <a:gd name="connsiteY175" fmla="*/ 4979634 h 6858000"/>
              <a:gd name="connsiteX176" fmla="*/ 1076774 w 7251911"/>
              <a:gd name="connsiteY176" fmla="*/ 4972041 h 6858000"/>
              <a:gd name="connsiteX177" fmla="*/ 1065509 w 7251911"/>
              <a:gd name="connsiteY177" fmla="*/ 4949262 h 6858000"/>
              <a:gd name="connsiteX178" fmla="*/ 1035472 w 7251911"/>
              <a:gd name="connsiteY178" fmla="*/ 4949262 h 6858000"/>
              <a:gd name="connsiteX179" fmla="*/ 1024207 w 7251911"/>
              <a:gd name="connsiteY179" fmla="*/ 4941669 h 6858000"/>
              <a:gd name="connsiteX180" fmla="*/ 1035472 w 7251911"/>
              <a:gd name="connsiteY180" fmla="*/ 4937873 h 6858000"/>
              <a:gd name="connsiteX181" fmla="*/ 1050491 w 7251911"/>
              <a:gd name="connsiteY181" fmla="*/ 4941669 h 6858000"/>
              <a:gd name="connsiteX182" fmla="*/ 1069264 w 7251911"/>
              <a:gd name="connsiteY182" fmla="*/ 4941669 h 6858000"/>
              <a:gd name="connsiteX183" fmla="*/ 1099302 w 7251911"/>
              <a:gd name="connsiteY183" fmla="*/ 4937873 h 6858000"/>
              <a:gd name="connsiteX184" fmla="*/ 1118076 w 7251911"/>
              <a:gd name="connsiteY184" fmla="*/ 4930280 h 6858000"/>
              <a:gd name="connsiteX185" fmla="*/ 1144828 w 7251911"/>
              <a:gd name="connsiteY185" fmla="*/ 4906078 h 6858000"/>
              <a:gd name="connsiteX186" fmla="*/ 1162528 w 7251911"/>
              <a:gd name="connsiteY186" fmla="*/ 4874415 h 6858000"/>
              <a:gd name="connsiteX187" fmla="*/ 1145813 w 7251911"/>
              <a:gd name="connsiteY187" fmla="*/ 4874415 h 6858000"/>
              <a:gd name="connsiteX188" fmla="*/ 1108255 w 7251911"/>
              <a:gd name="connsiteY188" fmla="*/ 4875649 h 6858000"/>
              <a:gd name="connsiteX189" fmla="*/ 1070696 w 7251911"/>
              <a:gd name="connsiteY189" fmla="*/ 4874415 h 6858000"/>
              <a:gd name="connsiteX190" fmla="*/ 1061307 w 7251911"/>
              <a:gd name="connsiteY190" fmla="*/ 4874107 h 6858000"/>
              <a:gd name="connsiteX191" fmla="*/ 864124 w 7251911"/>
              <a:gd name="connsiteY191" fmla="*/ 4873644 h 6858000"/>
              <a:gd name="connsiteX192" fmla="*/ 826101 w 7251911"/>
              <a:gd name="connsiteY192" fmla="*/ 4874295 h 6858000"/>
              <a:gd name="connsiteX193" fmla="*/ 842104 w 7251911"/>
              <a:gd name="connsiteY193" fmla="*/ 4877604 h 6858000"/>
              <a:gd name="connsiteX194" fmla="*/ 862754 w 7251911"/>
              <a:gd name="connsiteY194" fmla="*/ 4884722 h 6858000"/>
              <a:gd name="connsiteX195" fmla="*/ 874019 w 7251911"/>
              <a:gd name="connsiteY195" fmla="*/ 4880926 h 6858000"/>
              <a:gd name="connsiteX196" fmla="*/ 877791 w 7251911"/>
              <a:gd name="connsiteY196" fmla="*/ 4874252 h 6858000"/>
              <a:gd name="connsiteX197" fmla="*/ 911308 w 7251911"/>
              <a:gd name="connsiteY197" fmla="*/ 4854737 h 6858000"/>
              <a:gd name="connsiteX198" fmla="*/ 919728 w 7251911"/>
              <a:gd name="connsiteY198" fmla="*/ 4860841 h 6858000"/>
              <a:gd name="connsiteX199" fmla="*/ 976800 w 7251911"/>
              <a:gd name="connsiteY199" fmla="*/ 4860841 h 6858000"/>
              <a:gd name="connsiteX200" fmla="*/ 988067 w 7251911"/>
              <a:gd name="connsiteY200" fmla="*/ 4860841 h 6858000"/>
              <a:gd name="connsiteX201" fmla="*/ 991823 w 7251911"/>
              <a:gd name="connsiteY201" fmla="*/ 4858373 h 6858000"/>
              <a:gd name="connsiteX202" fmla="*/ 991823 w 7251911"/>
              <a:gd name="connsiteY202" fmla="*/ 4857139 h 6858000"/>
              <a:gd name="connsiteX203" fmla="*/ 988067 w 7251911"/>
              <a:gd name="connsiteY203" fmla="*/ 4857139 h 6858000"/>
              <a:gd name="connsiteX204" fmla="*/ 1179657 w 7251911"/>
              <a:gd name="connsiteY204" fmla="*/ 4755721 h 6858000"/>
              <a:gd name="connsiteX205" fmla="*/ 1157128 w 7251911"/>
              <a:gd name="connsiteY205" fmla="*/ 4763314 h 6858000"/>
              <a:gd name="connsiteX206" fmla="*/ 1153950 w 7251911"/>
              <a:gd name="connsiteY206" fmla="*/ 4765171 h 6858000"/>
              <a:gd name="connsiteX207" fmla="*/ 1187128 w 7251911"/>
              <a:gd name="connsiteY207" fmla="*/ 4763354 h 6858000"/>
              <a:gd name="connsiteX208" fmla="*/ 1209663 w 7251911"/>
              <a:gd name="connsiteY208" fmla="*/ 4762120 h 6858000"/>
              <a:gd name="connsiteX209" fmla="*/ 1217175 w 7251911"/>
              <a:gd name="connsiteY209" fmla="*/ 4762120 h 6858000"/>
              <a:gd name="connsiteX210" fmla="*/ 1227435 w 7251911"/>
              <a:gd name="connsiteY210" fmla="*/ 4761960 h 6858000"/>
              <a:gd name="connsiteX211" fmla="*/ 1235978 w 7251911"/>
              <a:gd name="connsiteY211" fmla="*/ 4755721 h 6858000"/>
              <a:gd name="connsiteX212" fmla="*/ 1179657 w 7251911"/>
              <a:gd name="connsiteY212" fmla="*/ 4755721 h 6858000"/>
              <a:gd name="connsiteX213" fmla="*/ 1008817 w 7251911"/>
              <a:gd name="connsiteY213" fmla="*/ 4682165 h 6858000"/>
              <a:gd name="connsiteX214" fmla="*/ 999430 w 7251911"/>
              <a:gd name="connsiteY214" fmla="*/ 4683588 h 6858000"/>
              <a:gd name="connsiteX215" fmla="*/ 992015 w 7251911"/>
              <a:gd name="connsiteY215" fmla="*/ 4686588 h 6858000"/>
              <a:gd name="connsiteX216" fmla="*/ 1001679 w 7251911"/>
              <a:gd name="connsiteY216" fmla="*/ 4687306 h 6858000"/>
              <a:gd name="connsiteX217" fmla="*/ 1012943 w 7251911"/>
              <a:gd name="connsiteY217" fmla="*/ 4694899 h 6858000"/>
              <a:gd name="connsiteX218" fmla="*/ 1016698 w 7251911"/>
              <a:gd name="connsiteY218" fmla="*/ 4702492 h 6858000"/>
              <a:gd name="connsiteX219" fmla="*/ 1012943 w 7251911"/>
              <a:gd name="connsiteY219" fmla="*/ 4706289 h 6858000"/>
              <a:gd name="connsiteX220" fmla="*/ 997924 w 7251911"/>
              <a:gd name="connsiteY220" fmla="*/ 4710085 h 6858000"/>
              <a:gd name="connsiteX221" fmla="*/ 1001679 w 7251911"/>
              <a:gd name="connsiteY221" fmla="*/ 4713881 h 6858000"/>
              <a:gd name="connsiteX222" fmla="*/ 1084283 w 7251911"/>
              <a:gd name="connsiteY222" fmla="*/ 4712933 h 6858000"/>
              <a:gd name="connsiteX223" fmla="*/ 1107419 w 7251911"/>
              <a:gd name="connsiteY223" fmla="*/ 4711072 h 6858000"/>
              <a:gd name="connsiteX224" fmla="*/ 1108317 w 7251911"/>
              <a:gd name="connsiteY224" fmla="*/ 4710164 h 6858000"/>
              <a:gd name="connsiteX225" fmla="*/ 1100808 w 7251911"/>
              <a:gd name="connsiteY225" fmla="*/ 4702571 h 6858000"/>
              <a:gd name="connsiteX226" fmla="*/ 1018204 w 7251911"/>
              <a:gd name="connsiteY226" fmla="*/ 4683588 h 6858000"/>
              <a:gd name="connsiteX227" fmla="*/ 1008817 w 7251911"/>
              <a:gd name="connsiteY227" fmla="*/ 4682165 h 6858000"/>
              <a:gd name="connsiteX228" fmla="*/ 718198 w 7251911"/>
              <a:gd name="connsiteY228" fmla="*/ 4641749 h 6858000"/>
              <a:gd name="connsiteX229" fmla="*/ 693792 w 7251911"/>
              <a:gd name="connsiteY229" fmla="*/ 4645545 h 6858000"/>
              <a:gd name="connsiteX230" fmla="*/ 678773 w 7251911"/>
              <a:gd name="connsiteY230" fmla="*/ 4656935 h 6858000"/>
              <a:gd name="connsiteX231" fmla="*/ 731339 w 7251911"/>
              <a:gd name="connsiteY231" fmla="*/ 4679713 h 6858000"/>
              <a:gd name="connsiteX232" fmla="*/ 937849 w 7251911"/>
              <a:gd name="connsiteY232" fmla="*/ 4679713 h 6858000"/>
              <a:gd name="connsiteX233" fmla="*/ 951967 w 7251911"/>
              <a:gd name="connsiteY233" fmla="*/ 4682022 h 6858000"/>
              <a:gd name="connsiteX234" fmla="*/ 950619 w 7251911"/>
              <a:gd name="connsiteY234" fmla="*/ 4679792 h 6858000"/>
              <a:gd name="connsiteX235" fmla="*/ 961883 w 7251911"/>
              <a:gd name="connsiteY235" fmla="*/ 4664606 h 6858000"/>
              <a:gd name="connsiteX236" fmla="*/ 992307 w 7251911"/>
              <a:gd name="connsiteY236" fmla="*/ 4659013 h 6858000"/>
              <a:gd name="connsiteX237" fmla="*/ 979151 w 7251911"/>
              <a:gd name="connsiteY237" fmla="*/ 4656935 h 6858000"/>
              <a:gd name="connsiteX238" fmla="*/ 937849 w 7251911"/>
              <a:gd name="connsiteY238" fmla="*/ 4656935 h 6858000"/>
              <a:gd name="connsiteX239" fmla="*/ 915320 w 7251911"/>
              <a:gd name="connsiteY239" fmla="*/ 4656935 h 6858000"/>
              <a:gd name="connsiteX240" fmla="*/ 870264 w 7251911"/>
              <a:gd name="connsiteY240" fmla="*/ 4645545 h 6858000"/>
              <a:gd name="connsiteX241" fmla="*/ 843981 w 7251911"/>
              <a:gd name="connsiteY241" fmla="*/ 4649342 h 6858000"/>
              <a:gd name="connsiteX242" fmla="*/ 780150 w 7251911"/>
              <a:gd name="connsiteY242" fmla="*/ 4660731 h 6858000"/>
              <a:gd name="connsiteX243" fmla="*/ 742603 w 7251911"/>
              <a:gd name="connsiteY243" fmla="*/ 4664527 h 6858000"/>
              <a:gd name="connsiteX244" fmla="*/ 731339 w 7251911"/>
              <a:gd name="connsiteY244" fmla="*/ 4660731 h 6858000"/>
              <a:gd name="connsiteX245" fmla="*/ 718198 w 7251911"/>
              <a:gd name="connsiteY245" fmla="*/ 4641749 h 6858000"/>
              <a:gd name="connsiteX246" fmla="*/ 1034451 w 7251911"/>
              <a:gd name="connsiteY246" fmla="*/ 4639272 h 6858000"/>
              <a:gd name="connsiteX247" fmla="*/ 1009189 w 7251911"/>
              <a:gd name="connsiteY247" fmla="*/ 4653138 h 6858000"/>
              <a:gd name="connsiteX248" fmla="*/ 996977 w 7251911"/>
              <a:gd name="connsiteY248" fmla="*/ 4658155 h 6858000"/>
              <a:gd name="connsiteX249" fmla="*/ 1003185 w 7251911"/>
              <a:gd name="connsiteY249" fmla="*/ 4657013 h 6858000"/>
              <a:gd name="connsiteX250" fmla="*/ 1070770 w 7251911"/>
              <a:gd name="connsiteY250" fmla="*/ 4657013 h 6858000"/>
              <a:gd name="connsiteX251" fmla="*/ 1040732 w 7251911"/>
              <a:gd name="connsiteY251" fmla="*/ 4645624 h 6858000"/>
              <a:gd name="connsiteX252" fmla="*/ 1036978 w 7251911"/>
              <a:gd name="connsiteY252" fmla="*/ 4641827 h 6858000"/>
              <a:gd name="connsiteX253" fmla="*/ 1080528 w 7251911"/>
              <a:gd name="connsiteY253" fmla="*/ 4634156 h 6858000"/>
              <a:gd name="connsiteX254" fmla="*/ 1068334 w 7251911"/>
              <a:gd name="connsiteY254" fmla="*/ 4634456 h 6858000"/>
              <a:gd name="connsiteX255" fmla="*/ 1089543 w 7251911"/>
              <a:gd name="connsiteY255" fmla="*/ 4638031 h 6858000"/>
              <a:gd name="connsiteX256" fmla="*/ 1090180 w 7251911"/>
              <a:gd name="connsiteY256" fmla="*/ 4638059 h 6858000"/>
              <a:gd name="connsiteX257" fmla="*/ 1043698 w 7251911"/>
              <a:gd name="connsiteY257" fmla="*/ 4375968 h 6858000"/>
              <a:gd name="connsiteX258" fmla="*/ 1041929 w 7251911"/>
              <a:gd name="connsiteY258" fmla="*/ 4376394 h 6858000"/>
              <a:gd name="connsiteX259" fmla="*/ 1029257 w 7251911"/>
              <a:gd name="connsiteY259" fmla="*/ 4381614 h 6858000"/>
              <a:gd name="connsiteX260" fmla="*/ 1029257 w 7251911"/>
              <a:gd name="connsiteY260" fmla="*/ 4389206 h 6858000"/>
              <a:gd name="connsiteX261" fmla="*/ 1045158 w 7251911"/>
              <a:gd name="connsiteY261" fmla="*/ 4398853 h 6858000"/>
              <a:gd name="connsiteX262" fmla="*/ 1085060 w 7251911"/>
              <a:gd name="connsiteY262" fmla="*/ 4398853 h 6858000"/>
              <a:gd name="connsiteX263" fmla="*/ 1078068 w 7251911"/>
              <a:gd name="connsiteY263" fmla="*/ 4393003 h 6858000"/>
              <a:gd name="connsiteX264" fmla="*/ 1077702 w 7251911"/>
              <a:gd name="connsiteY264" fmla="*/ 4392662 h 6858000"/>
              <a:gd name="connsiteX265" fmla="*/ 1070770 w 7251911"/>
              <a:gd name="connsiteY265" fmla="*/ 4391260 h 6858000"/>
              <a:gd name="connsiteX266" fmla="*/ 1052936 w 7251911"/>
              <a:gd name="connsiteY266" fmla="*/ 4387464 h 6858000"/>
              <a:gd name="connsiteX267" fmla="*/ 882957 w 7251911"/>
              <a:gd name="connsiteY267" fmla="*/ 3630067 h 6858000"/>
              <a:gd name="connsiteX268" fmla="*/ 876729 w 7251911"/>
              <a:gd name="connsiteY268" fmla="*/ 3630752 h 6858000"/>
              <a:gd name="connsiteX269" fmla="*/ 865196 w 7251911"/>
              <a:gd name="connsiteY269" fmla="*/ 3633710 h 6858000"/>
              <a:gd name="connsiteX270" fmla="*/ 880495 w 7251911"/>
              <a:gd name="connsiteY270" fmla="*/ 3633710 h 6858000"/>
              <a:gd name="connsiteX271" fmla="*/ 1323713 w 7251911"/>
              <a:gd name="connsiteY271" fmla="*/ 3242617 h 6858000"/>
              <a:gd name="connsiteX272" fmla="*/ 1318596 w 7251911"/>
              <a:gd name="connsiteY272" fmla="*/ 3244262 h 6858000"/>
              <a:gd name="connsiteX273" fmla="*/ 1315049 w 7251911"/>
              <a:gd name="connsiteY273" fmla="*/ 3246771 h 6858000"/>
              <a:gd name="connsiteX274" fmla="*/ 1319678 w 7251911"/>
              <a:gd name="connsiteY274" fmla="*/ 3245691 h 6858000"/>
              <a:gd name="connsiteX275" fmla="*/ 1329978 w 7251911"/>
              <a:gd name="connsiteY275" fmla="*/ 3243287 h 6858000"/>
              <a:gd name="connsiteX276" fmla="*/ 1345528 w 7251911"/>
              <a:gd name="connsiteY276" fmla="*/ 3225345 h 6858000"/>
              <a:gd name="connsiteX277" fmla="*/ 1338785 w 7251911"/>
              <a:gd name="connsiteY277" fmla="*/ 3226874 h 6858000"/>
              <a:gd name="connsiteX278" fmla="*/ 1338974 w 7251911"/>
              <a:gd name="connsiteY278" fmla="*/ 3228480 h 6858000"/>
              <a:gd name="connsiteX279" fmla="*/ 1344443 w 7251911"/>
              <a:gd name="connsiteY279" fmla="*/ 3226609 h 6858000"/>
              <a:gd name="connsiteX280" fmla="*/ 1301575 w 7251911"/>
              <a:gd name="connsiteY280" fmla="*/ 3214898 h 6858000"/>
              <a:gd name="connsiteX281" fmla="*/ 1309206 w 7251911"/>
              <a:gd name="connsiteY281" fmla="*/ 3216370 h 6858000"/>
              <a:gd name="connsiteX282" fmla="*/ 1331742 w 7251911"/>
              <a:gd name="connsiteY282" fmla="*/ 3217457 h 6858000"/>
              <a:gd name="connsiteX283" fmla="*/ 1353180 w 7251911"/>
              <a:gd name="connsiteY283" fmla="*/ 3216423 h 6858000"/>
              <a:gd name="connsiteX284" fmla="*/ 1354011 w 7251911"/>
              <a:gd name="connsiteY284" fmla="*/ 3215453 h 6858000"/>
              <a:gd name="connsiteX285" fmla="*/ 1320882 w 7251911"/>
              <a:gd name="connsiteY285" fmla="*/ 3214898 h 6858000"/>
              <a:gd name="connsiteX286" fmla="*/ 1072995 w 7251911"/>
              <a:gd name="connsiteY286" fmla="*/ 3200410 h 6858000"/>
              <a:gd name="connsiteX287" fmla="*/ 1061728 w 7251911"/>
              <a:gd name="connsiteY287" fmla="*/ 3201224 h 6858000"/>
              <a:gd name="connsiteX288" fmla="*/ 1061282 w 7251911"/>
              <a:gd name="connsiteY288" fmla="*/ 3201364 h 6858000"/>
              <a:gd name="connsiteX289" fmla="*/ 1065076 w 7251911"/>
              <a:gd name="connsiteY289" fmla="*/ 3204779 h 6858000"/>
              <a:gd name="connsiteX290" fmla="*/ 1072588 w 7251911"/>
              <a:gd name="connsiteY290" fmla="*/ 3207677 h 6858000"/>
              <a:gd name="connsiteX291" fmla="*/ 1087611 w 7251911"/>
              <a:gd name="connsiteY291" fmla="*/ 3207677 h 6858000"/>
              <a:gd name="connsiteX292" fmla="*/ 1102634 w 7251911"/>
              <a:gd name="connsiteY292" fmla="*/ 3207677 h 6858000"/>
              <a:gd name="connsiteX293" fmla="*/ 1110146 w 7251911"/>
              <a:gd name="connsiteY293" fmla="*/ 3213472 h 6858000"/>
              <a:gd name="connsiteX294" fmla="*/ 1113902 w 7251911"/>
              <a:gd name="connsiteY294" fmla="*/ 3230859 h 6858000"/>
              <a:gd name="connsiteX295" fmla="*/ 1128926 w 7251911"/>
              <a:gd name="connsiteY295" fmla="*/ 3230859 h 6858000"/>
              <a:gd name="connsiteX296" fmla="*/ 1132682 w 7251911"/>
              <a:gd name="connsiteY296" fmla="*/ 3222166 h 6858000"/>
              <a:gd name="connsiteX297" fmla="*/ 1162728 w 7251911"/>
              <a:gd name="connsiteY297" fmla="*/ 3213472 h 6858000"/>
              <a:gd name="connsiteX298" fmla="*/ 1170240 w 7251911"/>
              <a:gd name="connsiteY298" fmla="*/ 3216370 h 6858000"/>
              <a:gd name="connsiteX299" fmla="*/ 1185264 w 7251911"/>
              <a:gd name="connsiteY299" fmla="*/ 3216370 h 6858000"/>
              <a:gd name="connsiteX300" fmla="*/ 1192775 w 7251911"/>
              <a:gd name="connsiteY300" fmla="*/ 3222166 h 6858000"/>
              <a:gd name="connsiteX301" fmla="*/ 1196531 w 7251911"/>
              <a:gd name="connsiteY301" fmla="*/ 3213472 h 6858000"/>
              <a:gd name="connsiteX302" fmla="*/ 1200287 w 7251911"/>
              <a:gd name="connsiteY302" fmla="*/ 3213472 h 6858000"/>
              <a:gd name="connsiteX303" fmla="*/ 1234090 w 7251911"/>
              <a:gd name="connsiteY303" fmla="*/ 3219268 h 6858000"/>
              <a:gd name="connsiteX304" fmla="*/ 1255686 w 7251911"/>
              <a:gd name="connsiteY304" fmla="*/ 3217457 h 6858000"/>
              <a:gd name="connsiteX305" fmla="*/ 1265936 w 7251911"/>
              <a:gd name="connsiteY305" fmla="*/ 3214898 h 6858000"/>
              <a:gd name="connsiteX306" fmla="*/ 1234496 w 7251911"/>
              <a:gd name="connsiteY306" fmla="*/ 3214898 h 6858000"/>
              <a:gd name="connsiteX307" fmla="*/ 1200694 w 7251911"/>
              <a:gd name="connsiteY307" fmla="*/ 3209102 h 6858000"/>
              <a:gd name="connsiteX308" fmla="*/ 1163136 w 7251911"/>
              <a:gd name="connsiteY308" fmla="*/ 3206204 h 6858000"/>
              <a:gd name="connsiteX309" fmla="*/ 1114309 w 7251911"/>
              <a:gd name="connsiteY309" fmla="*/ 3206204 h 6858000"/>
              <a:gd name="connsiteX310" fmla="*/ 1084262 w 7251911"/>
              <a:gd name="connsiteY310" fmla="*/ 3203306 h 6858000"/>
              <a:gd name="connsiteX311" fmla="*/ 1072995 w 7251911"/>
              <a:gd name="connsiteY311" fmla="*/ 3200410 h 6858000"/>
              <a:gd name="connsiteX312" fmla="*/ 1493823 w 7251911"/>
              <a:gd name="connsiteY312" fmla="*/ 3145395 h 6858000"/>
              <a:gd name="connsiteX313" fmla="*/ 1504918 w 7251911"/>
              <a:gd name="connsiteY313" fmla="*/ 3148247 h 6858000"/>
              <a:gd name="connsiteX314" fmla="*/ 1506981 w 7251911"/>
              <a:gd name="connsiteY314" fmla="*/ 3147813 h 6858000"/>
              <a:gd name="connsiteX315" fmla="*/ 1578204 w 7251911"/>
              <a:gd name="connsiteY315" fmla="*/ 3144372 h 6858000"/>
              <a:gd name="connsiteX316" fmla="*/ 1542966 w 7251911"/>
              <a:gd name="connsiteY316" fmla="*/ 3147560 h 6858000"/>
              <a:gd name="connsiteX317" fmla="*/ 1546233 w 7251911"/>
              <a:gd name="connsiteY317" fmla="*/ 3148247 h 6858000"/>
              <a:gd name="connsiteX318" fmla="*/ 1580036 w 7251911"/>
              <a:gd name="connsiteY318" fmla="*/ 3145350 h 6858000"/>
              <a:gd name="connsiteX319" fmla="*/ 1584172 w 7251911"/>
              <a:gd name="connsiteY319" fmla="*/ 3144383 h 6858000"/>
              <a:gd name="connsiteX320" fmla="*/ 1467012 w 7251911"/>
              <a:gd name="connsiteY320" fmla="*/ 3134199 h 6858000"/>
              <a:gd name="connsiteX321" fmla="*/ 1446942 w 7251911"/>
              <a:gd name="connsiteY321" fmla="*/ 3144011 h 6858000"/>
              <a:gd name="connsiteX322" fmla="*/ 1445461 w 7251911"/>
              <a:gd name="connsiteY322" fmla="*/ 3145085 h 6858000"/>
              <a:gd name="connsiteX323" fmla="*/ 1444879 w 7251911"/>
              <a:gd name="connsiteY323" fmla="*/ 3145019 h 6858000"/>
              <a:gd name="connsiteX324" fmla="*/ 1442286 w 7251911"/>
              <a:gd name="connsiteY324" fmla="*/ 3146287 h 6858000"/>
              <a:gd name="connsiteX325" fmla="*/ 1436788 w 7251911"/>
              <a:gd name="connsiteY325" fmla="*/ 3146687 h 6858000"/>
              <a:gd name="connsiteX326" fmla="*/ 1441069 w 7251911"/>
              <a:gd name="connsiteY326" fmla="*/ 3148247 h 6858000"/>
              <a:gd name="connsiteX327" fmla="*/ 1448580 w 7251911"/>
              <a:gd name="connsiteY327" fmla="*/ 3145350 h 6858000"/>
              <a:gd name="connsiteX328" fmla="*/ 1471116 w 7251911"/>
              <a:gd name="connsiteY328" fmla="*/ 3142090 h 6858000"/>
              <a:gd name="connsiteX329" fmla="*/ 1493330 w 7251911"/>
              <a:gd name="connsiteY329" fmla="*/ 3145304 h 6858000"/>
              <a:gd name="connsiteX330" fmla="*/ 1488266 w 7251911"/>
              <a:gd name="connsiteY330" fmla="*/ 3144372 h 6858000"/>
              <a:gd name="connsiteX331" fmla="*/ 1467012 w 7251911"/>
              <a:gd name="connsiteY331" fmla="*/ 3134199 h 6858000"/>
              <a:gd name="connsiteX332" fmla="*/ 1268634 w 7251911"/>
              <a:gd name="connsiteY332" fmla="*/ 3133725 h 6858000"/>
              <a:gd name="connsiteX333" fmla="*/ 1257725 w 7251911"/>
              <a:gd name="connsiteY333" fmla="*/ 3134644 h 6858000"/>
              <a:gd name="connsiteX334" fmla="*/ 1252093 w 7251911"/>
              <a:gd name="connsiteY334" fmla="*/ 3137966 h 6858000"/>
              <a:gd name="connsiteX335" fmla="*/ 1257032 w 7251911"/>
              <a:gd name="connsiteY335" fmla="*/ 3139554 h 6858000"/>
              <a:gd name="connsiteX336" fmla="*/ 1277689 w 7251911"/>
              <a:gd name="connsiteY336" fmla="*/ 3146436 h 6858000"/>
              <a:gd name="connsiteX337" fmla="*/ 1285245 w 7251911"/>
              <a:gd name="connsiteY337" fmla="*/ 3144979 h 6858000"/>
              <a:gd name="connsiteX338" fmla="*/ 1271334 w 7251911"/>
              <a:gd name="connsiteY338" fmla="*/ 3137217 h 6858000"/>
              <a:gd name="connsiteX339" fmla="*/ 1218151 w 7251911"/>
              <a:gd name="connsiteY339" fmla="*/ 3127789 h 6858000"/>
              <a:gd name="connsiteX340" fmla="*/ 1211062 w 7251911"/>
              <a:gd name="connsiteY340" fmla="*/ 3133206 h 6858000"/>
              <a:gd name="connsiteX341" fmla="*/ 1195230 w 7251911"/>
              <a:gd name="connsiteY341" fmla="*/ 3141047 h 6858000"/>
              <a:gd name="connsiteX342" fmla="*/ 1206328 w 7251911"/>
              <a:gd name="connsiteY342" fmla="*/ 3143901 h 6858000"/>
              <a:gd name="connsiteX343" fmla="*/ 1223229 w 7251911"/>
              <a:gd name="connsiteY343" fmla="*/ 3139554 h 6858000"/>
              <a:gd name="connsiteX344" fmla="*/ 1228475 w 7251911"/>
              <a:gd name="connsiteY344" fmla="*/ 3137868 h 6858000"/>
              <a:gd name="connsiteX345" fmla="*/ 1058724 w 7251911"/>
              <a:gd name="connsiteY345" fmla="*/ 3103323 h 6858000"/>
              <a:gd name="connsiteX346" fmla="*/ 1026809 w 7251911"/>
              <a:gd name="connsiteY346" fmla="*/ 3119932 h 6858000"/>
              <a:gd name="connsiteX347" fmla="*/ 1021777 w 7251911"/>
              <a:gd name="connsiteY347" fmla="*/ 3120306 h 6858000"/>
              <a:gd name="connsiteX348" fmla="*/ 1020526 w 7251911"/>
              <a:gd name="connsiteY348" fmla="*/ 3127859 h 6858000"/>
              <a:gd name="connsiteX349" fmla="*/ 1007991 w 7251911"/>
              <a:gd name="connsiteY349" fmla="*/ 3121331 h 6858000"/>
              <a:gd name="connsiteX350" fmla="*/ 994894 w 7251911"/>
              <a:gd name="connsiteY350" fmla="*/ 3122305 h 6858000"/>
              <a:gd name="connsiteX351" fmla="*/ 985069 w 7251911"/>
              <a:gd name="connsiteY351" fmla="*/ 3122305 h 6858000"/>
              <a:gd name="connsiteX352" fmla="*/ 974329 w 7251911"/>
              <a:gd name="connsiteY352" fmla="*/ 3126028 h 6858000"/>
              <a:gd name="connsiteX353" fmla="*/ 942839 w 7251911"/>
              <a:gd name="connsiteY353" fmla="*/ 3129950 h 6858000"/>
              <a:gd name="connsiteX354" fmla="*/ 890571 w 7251911"/>
              <a:gd name="connsiteY354" fmla="*/ 3124891 h 6858000"/>
              <a:gd name="connsiteX355" fmla="*/ 859724 w 7251911"/>
              <a:gd name="connsiteY355" fmla="*/ 3126102 h 6858000"/>
              <a:gd name="connsiteX356" fmla="*/ 833441 w 7251911"/>
              <a:gd name="connsiteY356" fmla="*/ 3129899 h 6858000"/>
              <a:gd name="connsiteX357" fmla="*/ 803403 w 7251911"/>
              <a:gd name="connsiteY357" fmla="*/ 3126102 h 6858000"/>
              <a:gd name="connsiteX358" fmla="*/ 769610 w 7251911"/>
              <a:gd name="connsiteY358" fmla="*/ 3126102 h 6858000"/>
              <a:gd name="connsiteX359" fmla="*/ 766706 w 7251911"/>
              <a:gd name="connsiteY359" fmla="*/ 3116033 h 6858000"/>
              <a:gd name="connsiteX360" fmla="*/ 697025 w 7251911"/>
              <a:gd name="connsiteY360" fmla="*/ 3112049 h 6858000"/>
              <a:gd name="connsiteX361" fmla="*/ 637181 w 7251911"/>
              <a:gd name="connsiteY361" fmla="*/ 3107391 h 6858000"/>
              <a:gd name="connsiteX362" fmla="*/ 636377 w 7251911"/>
              <a:gd name="connsiteY362" fmla="*/ 3109126 h 6858000"/>
              <a:gd name="connsiteX363" fmla="*/ 648583 w 7251911"/>
              <a:gd name="connsiteY363" fmla="*/ 3110575 h 6858000"/>
              <a:gd name="connsiteX364" fmla="*/ 671118 w 7251911"/>
              <a:gd name="connsiteY364" fmla="*/ 3122167 h 6858000"/>
              <a:gd name="connsiteX365" fmla="*/ 678630 w 7251911"/>
              <a:gd name="connsiteY365" fmla="*/ 3125065 h 6858000"/>
              <a:gd name="connsiteX366" fmla="*/ 693653 w 7251911"/>
              <a:gd name="connsiteY366" fmla="*/ 3125065 h 6858000"/>
              <a:gd name="connsiteX367" fmla="*/ 708676 w 7251911"/>
              <a:gd name="connsiteY367" fmla="*/ 3125065 h 6858000"/>
              <a:gd name="connsiteX368" fmla="*/ 716188 w 7251911"/>
              <a:gd name="connsiteY368" fmla="*/ 3130860 h 6858000"/>
              <a:gd name="connsiteX369" fmla="*/ 719944 w 7251911"/>
              <a:gd name="connsiteY369" fmla="*/ 3148247 h 6858000"/>
              <a:gd name="connsiteX370" fmla="*/ 734968 w 7251911"/>
              <a:gd name="connsiteY370" fmla="*/ 3148247 h 6858000"/>
              <a:gd name="connsiteX371" fmla="*/ 738724 w 7251911"/>
              <a:gd name="connsiteY371" fmla="*/ 3139554 h 6858000"/>
              <a:gd name="connsiteX372" fmla="*/ 768770 w 7251911"/>
              <a:gd name="connsiteY372" fmla="*/ 3130860 h 6858000"/>
              <a:gd name="connsiteX373" fmla="*/ 776282 w 7251911"/>
              <a:gd name="connsiteY373" fmla="*/ 3133758 h 6858000"/>
              <a:gd name="connsiteX374" fmla="*/ 791306 w 7251911"/>
              <a:gd name="connsiteY374" fmla="*/ 3133758 h 6858000"/>
              <a:gd name="connsiteX375" fmla="*/ 798817 w 7251911"/>
              <a:gd name="connsiteY375" fmla="*/ 3139554 h 6858000"/>
              <a:gd name="connsiteX376" fmla="*/ 802573 w 7251911"/>
              <a:gd name="connsiteY376" fmla="*/ 3130860 h 6858000"/>
              <a:gd name="connsiteX377" fmla="*/ 806329 w 7251911"/>
              <a:gd name="connsiteY377" fmla="*/ 3130860 h 6858000"/>
              <a:gd name="connsiteX378" fmla="*/ 840132 w 7251911"/>
              <a:gd name="connsiteY378" fmla="*/ 3136656 h 6858000"/>
              <a:gd name="connsiteX379" fmla="*/ 877690 w 7251911"/>
              <a:gd name="connsiteY379" fmla="*/ 3130860 h 6858000"/>
              <a:gd name="connsiteX380" fmla="*/ 915248 w 7251911"/>
              <a:gd name="connsiteY380" fmla="*/ 3133758 h 6858000"/>
              <a:gd name="connsiteX381" fmla="*/ 960319 w 7251911"/>
              <a:gd name="connsiteY381" fmla="*/ 3133758 h 6858000"/>
              <a:gd name="connsiteX382" fmla="*/ 964075 w 7251911"/>
              <a:gd name="connsiteY382" fmla="*/ 3133758 h 6858000"/>
              <a:gd name="connsiteX383" fmla="*/ 964075 w 7251911"/>
              <a:gd name="connsiteY383" fmla="*/ 3136656 h 6858000"/>
              <a:gd name="connsiteX384" fmla="*/ 952808 w 7251911"/>
              <a:gd name="connsiteY384" fmla="*/ 3142452 h 6858000"/>
              <a:gd name="connsiteX385" fmla="*/ 945296 w 7251911"/>
              <a:gd name="connsiteY385" fmla="*/ 3148247 h 6858000"/>
              <a:gd name="connsiteX386" fmla="*/ 956563 w 7251911"/>
              <a:gd name="connsiteY386" fmla="*/ 3151145 h 6858000"/>
              <a:gd name="connsiteX387" fmla="*/ 930272 w 7251911"/>
              <a:gd name="connsiteY387" fmla="*/ 3159839 h 6858000"/>
              <a:gd name="connsiteX388" fmla="*/ 919004 w 7251911"/>
              <a:gd name="connsiteY388" fmla="*/ 3165633 h 6858000"/>
              <a:gd name="connsiteX389" fmla="*/ 930272 w 7251911"/>
              <a:gd name="connsiteY389" fmla="*/ 3171431 h 6858000"/>
              <a:gd name="connsiteX390" fmla="*/ 956563 w 7251911"/>
              <a:gd name="connsiteY390" fmla="*/ 3165633 h 6858000"/>
              <a:gd name="connsiteX391" fmla="*/ 964075 w 7251911"/>
              <a:gd name="connsiteY391" fmla="*/ 3165633 h 6858000"/>
              <a:gd name="connsiteX392" fmla="*/ 1005390 w 7251911"/>
              <a:gd name="connsiteY392" fmla="*/ 3171431 h 6858000"/>
              <a:gd name="connsiteX393" fmla="*/ 1031680 w 7251911"/>
              <a:gd name="connsiteY393" fmla="*/ 3165633 h 6858000"/>
              <a:gd name="connsiteX394" fmla="*/ 1035436 w 7251911"/>
              <a:gd name="connsiteY394" fmla="*/ 3165633 h 6858000"/>
              <a:gd name="connsiteX395" fmla="*/ 1065483 w 7251911"/>
              <a:gd name="connsiteY395" fmla="*/ 3171431 h 6858000"/>
              <a:gd name="connsiteX396" fmla="*/ 1106798 w 7251911"/>
              <a:gd name="connsiteY396" fmla="*/ 3159839 h 6858000"/>
              <a:gd name="connsiteX397" fmla="*/ 1110554 w 7251911"/>
              <a:gd name="connsiteY397" fmla="*/ 3151145 h 6858000"/>
              <a:gd name="connsiteX398" fmla="*/ 1121821 w 7251911"/>
              <a:gd name="connsiteY398" fmla="*/ 3142452 h 6858000"/>
              <a:gd name="connsiteX399" fmla="*/ 1129567 w 7251911"/>
              <a:gd name="connsiteY399" fmla="*/ 3142054 h 6858000"/>
              <a:gd name="connsiteX400" fmla="*/ 1112919 w 7251911"/>
              <a:gd name="connsiteY400" fmla="*/ 3131523 h 6858000"/>
              <a:gd name="connsiteX401" fmla="*/ 1098148 w 7251911"/>
              <a:gd name="connsiteY401" fmla="*/ 3122876 h 6858000"/>
              <a:gd name="connsiteX402" fmla="*/ 1084069 w 7251911"/>
              <a:gd name="connsiteY402" fmla="*/ 3129424 h 6858000"/>
              <a:gd name="connsiteX403" fmla="*/ 1066233 w 7251911"/>
              <a:gd name="connsiteY403" fmla="*/ 3114713 h 6858000"/>
              <a:gd name="connsiteX404" fmla="*/ 1058724 w 7251911"/>
              <a:gd name="connsiteY404" fmla="*/ 3103323 h 6858000"/>
              <a:gd name="connsiteX405" fmla="*/ 838398 w 7251911"/>
              <a:gd name="connsiteY405" fmla="*/ 2411519 h 6858000"/>
              <a:gd name="connsiteX406" fmla="*/ 834934 w 7251911"/>
              <a:gd name="connsiteY406" fmla="*/ 2412343 h 6858000"/>
              <a:gd name="connsiteX407" fmla="*/ 841454 w 7251911"/>
              <a:gd name="connsiteY407" fmla="*/ 2412343 h 6858000"/>
              <a:gd name="connsiteX408" fmla="*/ 747346 w 7251911"/>
              <a:gd name="connsiteY408" fmla="*/ 2386367 h 6858000"/>
              <a:gd name="connsiteX409" fmla="*/ 735612 w 7251911"/>
              <a:gd name="connsiteY409" fmla="*/ 2398232 h 6858000"/>
              <a:gd name="connsiteX410" fmla="*/ 731858 w 7251911"/>
              <a:gd name="connsiteY410" fmla="*/ 2409621 h 6858000"/>
              <a:gd name="connsiteX411" fmla="*/ 743122 w 7251911"/>
              <a:gd name="connsiteY411" fmla="*/ 2417214 h 6858000"/>
              <a:gd name="connsiteX412" fmla="*/ 776914 w 7251911"/>
              <a:gd name="connsiteY412" fmla="*/ 2417214 h 6858000"/>
              <a:gd name="connsiteX413" fmla="*/ 797096 w 7251911"/>
              <a:gd name="connsiteY413" fmla="*/ 2434298 h 6858000"/>
              <a:gd name="connsiteX414" fmla="*/ 815052 w 7251911"/>
              <a:gd name="connsiteY414" fmla="*/ 2437870 h 6858000"/>
              <a:gd name="connsiteX415" fmla="*/ 824677 w 7251911"/>
              <a:gd name="connsiteY415" fmla="*/ 2427529 h 6858000"/>
              <a:gd name="connsiteX416" fmla="*/ 787130 w 7251911"/>
              <a:gd name="connsiteY416" fmla="*/ 2416139 h 6858000"/>
              <a:gd name="connsiteX417" fmla="*/ 790453 w 7251911"/>
              <a:gd name="connsiteY417" fmla="*/ 2412781 h 6858000"/>
              <a:gd name="connsiteX418" fmla="*/ 776914 w 7251911"/>
              <a:gd name="connsiteY418" fmla="*/ 2413418 h 6858000"/>
              <a:gd name="connsiteX419" fmla="*/ 761895 w 7251911"/>
              <a:gd name="connsiteY419" fmla="*/ 2394435 h 6858000"/>
              <a:gd name="connsiteX420" fmla="*/ 747346 w 7251911"/>
              <a:gd name="connsiteY420" fmla="*/ 2386367 h 6858000"/>
              <a:gd name="connsiteX421" fmla="*/ 1055137 w 7251911"/>
              <a:gd name="connsiteY421" fmla="*/ 1943021 h 6858000"/>
              <a:gd name="connsiteX422" fmla="*/ 1063415 w 7251911"/>
              <a:gd name="connsiteY422" fmla="*/ 1951138 h 6858000"/>
              <a:gd name="connsiteX423" fmla="*/ 1081255 w 7251911"/>
              <a:gd name="connsiteY423" fmla="*/ 1943021 h 6858000"/>
              <a:gd name="connsiteX424" fmla="*/ 861930 w 7251911"/>
              <a:gd name="connsiteY424" fmla="*/ 1939319 h 6858000"/>
              <a:gd name="connsiteX425" fmla="*/ 885801 w 7251911"/>
              <a:gd name="connsiteY425" fmla="*/ 1950249 h 6858000"/>
              <a:gd name="connsiteX426" fmla="*/ 923349 w 7251911"/>
              <a:gd name="connsiteY426" fmla="*/ 1946452 h 6858000"/>
              <a:gd name="connsiteX427" fmla="*/ 933108 w 7251911"/>
              <a:gd name="connsiteY427" fmla="*/ 1941954 h 6858000"/>
              <a:gd name="connsiteX428" fmla="*/ 887665 w 7251911"/>
              <a:gd name="connsiteY428" fmla="*/ 1939319 h 6858000"/>
              <a:gd name="connsiteX429" fmla="*/ 1108783 w 7251911"/>
              <a:gd name="connsiteY429" fmla="*/ 1801986 h 6858000"/>
              <a:gd name="connsiteX430" fmla="*/ 1106177 w 7251911"/>
              <a:gd name="connsiteY430" fmla="*/ 1803742 h 6858000"/>
              <a:gd name="connsiteX431" fmla="*/ 1101879 w 7251911"/>
              <a:gd name="connsiteY431" fmla="*/ 1814605 h 6858000"/>
              <a:gd name="connsiteX432" fmla="*/ 1099627 w 7251911"/>
              <a:gd name="connsiteY432" fmla="*/ 1815972 h 6858000"/>
              <a:gd name="connsiteX433" fmla="*/ 1101273 w 7251911"/>
              <a:gd name="connsiteY433" fmla="*/ 1820968 h 6858000"/>
              <a:gd name="connsiteX434" fmla="*/ 1104823 w 7251911"/>
              <a:gd name="connsiteY434" fmla="*/ 1824556 h 6858000"/>
              <a:gd name="connsiteX435" fmla="*/ 1127752 w 7251911"/>
              <a:gd name="connsiteY435" fmla="*/ 1824556 h 6858000"/>
              <a:gd name="connsiteX436" fmla="*/ 1136474 w 7251911"/>
              <a:gd name="connsiteY436" fmla="*/ 1815273 h 6858000"/>
              <a:gd name="connsiteX437" fmla="*/ 1142575 w 7251911"/>
              <a:gd name="connsiteY437" fmla="*/ 1805782 h 6858000"/>
              <a:gd name="connsiteX438" fmla="*/ 1144495 w 7251911"/>
              <a:gd name="connsiteY438" fmla="*/ 1805872 h 6858000"/>
              <a:gd name="connsiteX439" fmla="*/ 1142573 w 7251911"/>
              <a:gd name="connsiteY439" fmla="*/ 1801986 h 6858000"/>
              <a:gd name="connsiteX440" fmla="*/ 1215599 w 7251911"/>
              <a:gd name="connsiteY440" fmla="*/ 1801637 h 6858000"/>
              <a:gd name="connsiteX441" fmla="*/ 1201380 w 7251911"/>
              <a:gd name="connsiteY441" fmla="*/ 1806538 h 6858000"/>
              <a:gd name="connsiteX442" fmla="*/ 1200244 w 7251911"/>
              <a:gd name="connsiteY442" fmla="*/ 1806773 h 6858000"/>
              <a:gd name="connsiteX443" fmla="*/ 1204059 w 7251911"/>
              <a:gd name="connsiteY443" fmla="*/ 1807680 h 6858000"/>
              <a:gd name="connsiteX444" fmla="*/ 1221212 w 7251911"/>
              <a:gd name="connsiteY444" fmla="*/ 1803055 h 6858000"/>
              <a:gd name="connsiteX445" fmla="*/ 839518 w 7251911"/>
              <a:gd name="connsiteY445" fmla="*/ 1635697 h 6858000"/>
              <a:gd name="connsiteX446" fmla="*/ 827784 w 7251911"/>
              <a:gd name="connsiteY446" fmla="*/ 1647561 h 6858000"/>
              <a:gd name="connsiteX447" fmla="*/ 824030 w 7251911"/>
              <a:gd name="connsiteY447" fmla="*/ 1658950 h 6858000"/>
              <a:gd name="connsiteX448" fmla="*/ 835294 w 7251911"/>
              <a:gd name="connsiteY448" fmla="*/ 1666543 h 6858000"/>
              <a:gd name="connsiteX449" fmla="*/ 853724 w 7251911"/>
              <a:gd name="connsiteY449" fmla="*/ 1666543 h 6858000"/>
              <a:gd name="connsiteX450" fmla="*/ 853931 w 7251911"/>
              <a:gd name="connsiteY450" fmla="*/ 1661516 h 6858000"/>
              <a:gd name="connsiteX451" fmla="*/ 857216 w 7251911"/>
              <a:gd name="connsiteY451" fmla="*/ 1650127 h 6858000"/>
              <a:gd name="connsiteX452" fmla="*/ 860045 w 7251911"/>
              <a:gd name="connsiteY452" fmla="*/ 1650127 h 6858000"/>
              <a:gd name="connsiteX453" fmla="*/ 854067 w 7251911"/>
              <a:gd name="connsiteY453" fmla="*/ 1643764 h 6858000"/>
              <a:gd name="connsiteX454" fmla="*/ 839518 w 7251911"/>
              <a:gd name="connsiteY454" fmla="*/ 1635697 h 6858000"/>
              <a:gd name="connsiteX455" fmla="*/ 861031 w 7251911"/>
              <a:gd name="connsiteY455" fmla="*/ 1098450 h 6858000"/>
              <a:gd name="connsiteX456" fmla="*/ 862314 w 7251911"/>
              <a:gd name="connsiteY456" fmla="*/ 1106189 h 6858000"/>
              <a:gd name="connsiteX457" fmla="*/ 863578 w 7251911"/>
              <a:gd name="connsiteY457" fmla="*/ 1113816 h 6858000"/>
              <a:gd name="connsiteX458" fmla="*/ 869085 w 7251911"/>
              <a:gd name="connsiteY458" fmla="*/ 1113816 h 6858000"/>
              <a:gd name="connsiteX459" fmla="*/ 877777 w 7251911"/>
              <a:gd name="connsiteY459" fmla="*/ 1121174 h 6858000"/>
              <a:gd name="connsiteX460" fmla="*/ 898260 w 7251911"/>
              <a:gd name="connsiteY460" fmla="*/ 1111528 h 6858000"/>
              <a:gd name="connsiteX461" fmla="*/ 889267 w 7251911"/>
              <a:gd name="connsiteY461" fmla="*/ 1109070 h 6858000"/>
              <a:gd name="connsiteX462" fmla="*/ 869085 w 7251911"/>
              <a:gd name="connsiteY462" fmla="*/ 1110020 h 6858000"/>
              <a:gd name="connsiteX463" fmla="*/ 862984 w 7251911"/>
              <a:gd name="connsiteY463" fmla="*/ 1100529 h 6858000"/>
              <a:gd name="connsiteX464" fmla="*/ 839517 w 7251911"/>
              <a:gd name="connsiteY464" fmla="*/ 1082970 h 6858000"/>
              <a:gd name="connsiteX465" fmla="*/ 829433 w 7251911"/>
              <a:gd name="connsiteY465" fmla="*/ 1093166 h 6858000"/>
              <a:gd name="connsiteX466" fmla="*/ 838320 w 7251911"/>
              <a:gd name="connsiteY466" fmla="*/ 1096246 h 6858000"/>
              <a:gd name="connsiteX467" fmla="*/ 851284 w 7251911"/>
              <a:gd name="connsiteY467" fmla="*/ 1089494 h 6858000"/>
              <a:gd name="connsiteX468" fmla="*/ 1429740 w 7251911"/>
              <a:gd name="connsiteY468" fmla="*/ 271103 h 6858000"/>
              <a:gd name="connsiteX469" fmla="*/ 1447660 w 7251911"/>
              <a:gd name="connsiteY469" fmla="*/ 273837 h 6858000"/>
              <a:gd name="connsiteX470" fmla="*/ 1471743 w 7251911"/>
              <a:gd name="connsiteY470" fmla="*/ 273044 h 6858000"/>
              <a:gd name="connsiteX471" fmla="*/ 1474226 w 7251911"/>
              <a:gd name="connsiteY471" fmla="*/ 272196 h 6858000"/>
              <a:gd name="connsiteX472" fmla="*/ 1470129 w 7251911"/>
              <a:gd name="connsiteY472" fmla="*/ 272364 h 6858000"/>
              <a:gd name="connsiteX473" fmla="*/ 1432571 w 7251911"/>
              <a:gd name="connsiteY473" fmla="*/ 271130 h 6858000"/>
              <a:gd name="connsiteX474" fmla="*/ 1208538 w 7251911"/>
              <a:gd name="connsiteY474" fmla="*/ 269896 h 6858000"/>
              <a:gd name="connsiteX475" fmla="*/ 1227679 w 7251911"/>
              <a:gd name="connsiteY475" fmla="*/ 274885 h 6858000"/>
              <a:gd name="connsiteX476" fmla="*/ 1251839 w 7251911"/>
              <a:gd name="connsiteY476" fmla="*/ 273469 h 6858000"/>
              <a:gd name="connsiteX477" fmla="*/ 1314497 w 7251911"/>
              <a:gd name="connsiteY477" fmla="*/ 269989 h 6858000"/>
              <a:gd name="connsiteX478" fmla="*/ 1304871 w 7251911"/>
              <a:gd name="connsiteY478" fmla="*/ 269896 h 6858000"/>
              <a:gd name="connsiteX479" fmla="*/ 1387521 w 7251911"/>
              <a:gd name="connsiteY479" fmla="*/ 148922 h 6858000"/>
              <a:gd name="connsiteX480" fmla="*/ 1384077 w 7251911"/>
              <a:gd name="connsiteY480" fmla="*/ 151002 h 6858000"/>
              <a:gd name="connsiteX481" fmla="*/ 1430300 w 7251911"/>
              <a:gd name="connsiteY481" fmla="*/ 150478 h 6858000"/>
              <a:gd name="connsiteX482" fmla="*/ 1409253 w 7251911"/>
              <a:gd name="connsiteY482" fmla="*/ 148942 h 6858000"/>
              <a:gd name="connsiteX483" fmla="*/ 1387521 w 7251911"/>
              <a:gd name="connsiteY483" fmla="*/ 148922 h 6858000"/>
              <a:gd name="connsiteX484" fmla="*/ 1178926 w 7251911"/>
              <a:gd name="connsiteY484" fmla="*/ 0 h 6858000"/>
              <a:gd name="connsiteX485" fmla="*/ 1191500 w 7251911"/>
              <a:gd name="connsiteY485" fmla="*/ 0 h 6858000"/>
              <a:gd name="connsiteX486" fmla="*/ 1197498 w 7251911"/>
              <a:gd name="connsiteY486" fmla="*/ 3720 h 6858000"/>
              <a:gd name="connsiteX487" fmla="*/ 1341122 w 7251911"/>
              <a:gd name="connsiteY487" fmla="*/ 38045 h 6858000"/>
              <a:gd name="connsiteX488" fmla="*/ 1390324 w 7251911"/>
              <a:gd name="connsiteY488" fmla="*/ 44174 h 6858000"/>
              <a:gd name="connsiteX489" fmla="*/ 1406224 w 7251911"/>
              <a:gd name="connsiteY489" fmla="*/ 44890 h 6858000"/>
              <a:gd name="connsiteX490" fmla="*/ 1405342 w 7251911"/>
              <a:gd name="connsiteY490" fmla="*/ 35930 h 6858000"/>
              <a:gd name="connsiteX491" fmla="*/ 1414610 w 7251911"/>
              <a:gd name="connsiteY491" fmla="*/ 25705 h 6858000"/>
              <a:gd name="connsiteX492" fmla="*/ 1432788 w 7251911"/>
              <a:gd name="connsiteY492" fmla="*/ 24176 h 6858000"/>
              <a:gd name="connsiteX493" fmla="*/ 1446613 w 7251911"/>
              <a:gd name="connsiteY493" fmla="*/ 9462 h 6858000"/>
              <a:gd name="connsiteX494" fmla="*/ 1442714 w 7251911"/>
              <a:gd name="connsiteY494" fmla="*/ 2655 h 6858000"/>
              <a:gd name="connsiteX495" fmla="*/ 1444284 w 7251911"/>
              <a:gd name="connsiteY495" fmla="*/ 0 h 6858000"/>
              <a:gd name="connsiteX496" fmla="*/ 1472676 w 7251911"/>
              <a:gd name="connsiteY496" fmla="*/ 0 h 6858000"/>
              <a:gd name="connsiteX497" fmla="*/ 1527150 w 7251911"/>
              <a:gd name="connsiteY497" fmla="*/ 20758 h 6858000"/>
              <a:gd name="connsiteX498" fmla="*/ 1545793 w 7251911"/>
              <a:gd name="connsiteY498" fmla="*/ 15494 h 6858000"/>
              <a:gd name="connsiteX499" fmla="*/ 1546879 w 7251911"/>
              <a:gd name="connsiteY499" fmla="*/ 6779 h 6858000"/>
              <a:gd name="connsiteX500" fmla="*/ 1561431 w 7251911"/>
              <a:gd name="connsiteY500" fmla="*/ 2270 h 6858000"/>
              <a:gd name="connsiteX501" fmla="*/ 1589593 w 7251911"/>
              <a:gd name="connsiteY501" fmla="*/ 4829 h 6858000"/>
              <a:gd name="connsiteX502" fmla="*/ 1609798 w 7251911"/>
              <a:gd name="connsiteY502" fmla="*/ 2169 h 6858000"/>
              <a:gd name="connsiteX503" fmla="*/ 1609798 w 7251911"/>
              <a:gd name="connsiteY503" fmla="*/ 2 h 6858000"/>
              <a:gd name="connsiteX504" fmla="*/ 1629796 w 7251911"/>
              <a:gd name="connsiteY504" fmla="*/ 2 h 6858000"/>
              <a:gd name="connsiteX505" fmla="*/ 1629817 w 7251911"/>
              <a:gd name="connsiteY505" fmla="*/ 0 h 6858000"/>
              <a:gd name="connsiteX506" fmla="*/ 1674956 w 7251911"/>
              <a:gd name="connsiteY506" fmla="*/ 0 h 6858000"/>
              <a:gd name="connsiteX507" fmla="*/ 1674963 w 7251911"/>
              <a:gd name="connsiteY507" fmla="*/ 2 h 6858000"/>
              <a:gd name="connsiteX508" fmla="*/ 1979870 w 7251911"/>
              <a:gd name="connsiteY508" fmla="*/ 2 h 6858000"/>
              <a:gd name="connsiteX509" fmla="*/ 1979888 w 7251911"/>
              <a:gd name="connsiteY509" fmla="*/ 0 h 6858000"/>
              <a:gd name="connsiteX510" fmla="*/ 1999653 w 7251911"/>
              <a:gd name="connsiteY510" fmla="*/ 0 h 6858000"/>
              <a:gd name="connsiteX511" fmla="*/ 1999658 w 7251911"/>
              <a:gd name="connsiteY511" fmla="*/ 2 h 6858000"/>
              <a:gd name="connsiteX512" fmla="*/ 2074059 w 7251911"/>
              <a:gd name="connsiteY512" fmla="*/ 2 h 6858000"/>
              <a:gd name="connsiteX513" fmla="*/ 2074067 w 7251911"/>
              <a:gd name="connsiteY513" fmla="*/ 0 h 6858000"/>
              <a:gd name="connsiteX514" fmla="*/ 2179783 w 7251911"/>
              <a:gd name="connsiteY514" fmla="*/ 0 h 6858000"/>
              <a:gd name="connsiteX515" fmla="*/ 2179821 w 7251911"/>
              <a:gd name="connsiteY515" fmla="*/ 2 h 6858000"/>
              <a:gd name="connsiteX516" fmla="*/ 7251911 w 7251911"/>
              <a:gd name="connsiteY516" fmla="*/ 2 h 6858000"/>
              <a:gd name="connsiteX517" fmla="*/ 7251911 w 7251911"/>
              <a:gd name="connsiteY517" fmla="*/ 649847 h 6858000"/>
              <a:gd name="connsiteX518" fmla="*/ 7251911 w 7251911"/>
              <a:gd name="connsiteY518" fmla="*/ 5376007 h 6858000"/>
              <a:gd name="connsiteX519" fmla="*/ 7251911 w 7251911"/>
              <a:gd name="connsiteY519" fmla="*/ 5393449 h 6858000"/>
              <a:gd name="connsiteX520" fmla="*/ 7251911 w 7251911"/>
              <a:gd name="connsiteY520" fmla="*/ 5406557 h 6858000"/>
              <a:gd name="connsiteX521" fmla="*/ 7251911 w 7251911"/>
              <a:gd name="connsiteY521" fmla="*/ 5410174 h 6858000"/>
              <a:gd name="connsiteX522" fmla="*/ 7251911 w 7251911"/>
              <a:gd name="connsiteY522" fmla="*/ 5502056 h 6858000"/>
              <a:gd name="connsiteX523" fmla="*/ 7251911 w 7251911"/>
              <a:gd name="connsiteY523" fmla="*/ 5797218 h 6858000"/>
              <a:gd name="connsiteX524" fmla="*/ 7251911 w 7251911"/>
              <a:gd name="connsiteY524" fmla="*/ 5838514 h 6858000"/>
              <a:gd name="connsiteX525" fmla="*/ 7251911 w 7251911"/>
              <a:gd name="connsiteY525" fmla="*/ 5842132 h 6858000"/>
              <a:gd name="connsiteX526" fmla="*/ 7251911 w 7251911"/>
              <a:gd name="connsiteY526" fmla="*/ 5855240 h 6858000"/>
              <a:gd name="connsiteX527" fmla="*/ 7251911 w 7251911"/>
              <a:gd name="connsiteY527" fmla="*/ 5872682 h 6858000"/>
              <a:gd name="connsiteX528" fmla="*/ 7251911 w 7251911"/>
              <a:gd name="connsiteY528" fmla="*/ 6838532 h 6858000"/>
              <a:gd name="connsiteX529" fmla="*/ 7251911 w 7251911"/>
              <a:gd name="connsiteY529" fmla="*/ 6858000 h 6858000"/>
              <a:gd name="connsiteX530" fmla="*/ 1609798 w 7251911"/>
              <a:gd name="connsiteY530" fmla="*/ 6858000 h 6858000"/>
              <a:gd name="connsiteX531" fmla="*/ 1609798 w 7251911"/>
              <a:gd name="connsiteY531" fmla="*/ 6845798 h 6858000"/>
              <a:gd name="connsiteX532" fmla="*/ 1608537 w 7251911"/>
              <a:gd name="connsiteY532" fmla="*/ 6845671 h 6858000"/>
              <a:gd name="connsiteX533" fmla="*/ 1583661 w 7251911"/>
              <a:gd name="connsiteY533" fmla="*/ 6846229 h 6858000"/>
              <a:gd name="connsiteX534" fmla="*/ 1527340 w 7251911"/>
              <a:gd name="connsiteY534" fmla="*/ 6847345 h 6858000"/>
              <a:gd name="connsiteX535" fmla="*/ 1482284 w 7251911"/>
              <a:gd name="connsiteY535" fmla="*/ 6848461 h 6858000"/>
              <a:gd name="connsiteX536" fmla="*/ 1407189 w 7251911"/>
              <a:gd name="connsiteY536" fmla="*/ 6850694 h 6858000"/>
              <a:gd name="connsiteX537" fmla="*/ 1377152 w 7251911"/>
              <a:gd name="connsiteY537" fmla="*/ 6846229 h 6858000"/>
              <a:gd name="connsiteX538" fmla="*/ 1377152 w 7251911"/>
              <a:gd name="connsiteY538" fmla="*/ 6842880 h 6858000"/>
              <a:gd name="connsiteX539" fmla="*/ 1388416 w 7251911"/>
              <a:gd name="connsiteY539" fmla="*/ 6839531 h 6858000"/>
              <a:gd name="connsiteX540" fmla="*/ 1377152 w 7251911"/>
              <a:gd name="connsiteY540" fmla="*/ 6838414 h 6858000"/>
              <a:gd name="connsiteX541" fmla="*/ 1362133 w 7251911"/>
              <a:gd name="connsiteY541" fmla="*/ 6838414 h 6858000"/>
              <a:gd name="connsiteX542" fmla="*/ 1343359 w 7251911"/>
              <a:gd name="connsiteY542" fmla="*/ 6838414 h 6858000"/>
              <a:gd name="connsiteX543" fmla="*/ 1343359 w 7251911"/>
              <a:gd name="connsiteY543" fmla="*/ 6835066 h 6858000"/>
              <a:gd name="connsiteX544" fmla="*/ 1358378 w 7251911"/>
              <a:gd name="connsiteY544" fmla="*/ 6835066 h 6858000"/>
              <a:gd name="connsiteX545" fmla="*/ 1369642 w 7251911"/>
              <a:gd name="connsiteY545" fmla="*/ 6830600 h 6858000"/>
              <a:gd name="connsiteX546" fmla="*/ 1422208 w 7251911"/>
              <a:gd name="connsiteY546" fmla="*/ 6828368 h 6858000"/>
              <a:gd name="connsiteX547" fmla="*/ 1497303 w 7251911"/>
              <a:gd name="connsiteY547" fmla="*/ 6833949 h 6858000"/>
              <a:gd name="connsiteX548" fmla="*/ 1501058 w 7251911"/>
              <a:gd name="connsiteY548" fmla="*/ 6831717 h 6858000"/>
              <a:gd name="connsiteX549" fmla="*/ 1482284 w 7251911"/>
              <a:gd name="connsiteY549" fmla="*/ 6828368 h 6858000"/>
              <a:gd name="connsiteX550" fmla="*/ 1452246 w 7251911"/>
              <a:gd name="connsiteY550" fmla="*/ 6828368 h 6858000"/>
              <a:gd name="connsiteX551" fmla="*/ 1422208 w 7251911"/>
              <a:gd name="connsiteY551" fmla="*/ 6827251 h 6858000"/>
              <a:gd name="connsiteX552" fmla="*/ 1399680 w 7251911"/>
              <a:gd name="connsiteY552" fmla="*/ 6825019 h 6858000"/>
              <a:gd name="connsiteX553" fmla="*/ 1328340 w 7251911"/>
              <a:gd name="connsiteY553" fmla="*/ 6825019 h 6858000"/>
              <a:gd name="connsiteX554" fmla="*/ 1287038 w 7251911"/>
              <a:gd name="connsiteY554" fmla="*/ 6822786 h 6858000"/>
              <a:gd name="connsiteX555" fmla="*/ 1279529 w 7251911"/>
              <a:gd name="connsiteY555" fmla="*/ 6822786 h 6858000"/>
              <a:gd name="connsiteX556" fmla="*/ 1223208 w 7251911"/>
              <a:gd name="connsiteY556" fmla="*/ 6822786 h 6858000"/>
              <a:gd name="connsiteX557" fmla="*/ 1166887 w 7251911"/>
              <a:gd name="connsiteY557" fmla="*/ 6822786 h 6858000"/>
              <a:gd name="connsiteX558" fmla="*/ 1001679 w 7251911"/>
              <a:gd name="connsiteY558" fmla="*/ 6820554 h 6858000"/>
              <a:gd name="connsiteX559" fmla="*/ 997924 w 7251911"/>
              <a:gd name="connsiteY559" fmla="*/ 6821670 h 6858000"/>
              <a:gd name="connsiteX560" fmla="*/ 1012943 w 7251911"/>
              <a:gd name="connsiteY560" fmla="*/ 6822786 h 6858000"/>
              <a:gd name="connsiteX561" fmla="*/ 1016698 w 7251911"/>
              <a:gd name="connsiteY561" fmla="*/ 6823903 h 6858000"/>
              <a:gd name="connsiteX562" fmla="*/ 1012943 w 7251911"/>
              <a:gd name="connsiteY562" fmla="*/ 6826135 h 6858000"/>
              <a:gd name="connsiteX563" fmla="*/ 1001679 w 7251911"/>
              <a:gd name="connsiteY563" fmla="*/ 6828368 h 6858000"/>
              <a:gd name="connsiteX564" fmla="*/ 937848 w 7251911"/>
              <a:gd name="connsiteY564" fmla="*/ 6830600 h 6858000"/>
              <a:gd name="connsiteX565" fmla="*/ 731339 w 7251911"/>
              <a:gd name="connsiteY565" fmla="*/ 6830600 h 6858000"/>
              <a:gd name="connsiteX566" fmla="*/ 678773 w 7251911"/>
              <a:gd name="connsiteY566" fmla="*/ 6837298 h 6858000"/>
              <a:gd name="connsiteX567" fmla="*/ 693792 w 7251911"/>
              <a:gd name="connsiteY567" fmla="*/ 6840647 h 6858000"/>
              <a:gd name="connsiteX568" fmla="*/ 731339 w 7251911"/>
              <a:gd name="connsiteY568" fmla="*/ 6836182 h 6858000"/>
              <a:gd name="connsiteX569" fmla="*/ 742603 w 7251911"/>
              <a:gd name="connsiteY569" fmla="*/ 6835066 h 6858000"/>
              <a:gd name="connsiteX570" fmla="*/ 780150 w 7251911"/>
              <a:gd name="connsiteY570" fmla="*/ 6836182 h 6858000"/>
              <a:gd name="connsiteX571" fmla="*/ 843981 w 7251911"/>
              <a:gd name="connsiteY571" fmla="*/ 6839531 h 6858000"/>
              <a:gd name="connsiteX572" fmla="*/ 870263 w 7251911"/>
              <a:gd name="connsiteY572" fmla="*/ 6840647 h 6858000"/>
              <a:gd name="connsiteX573" fmla="*/ 915320 w 7251911"/>
              <a:gd name="connsiteY573" fmla="*/ 6837298 h 6858000"/>
              <a:gd name="connsiteX574" fmla="*/ 937848 w 7251911"/>
              <a:gd name="connsiteY574" fmla="*/ 6837298 h 6858000"/>
              <a:gd name="connsiteX575" fmla="*/ 979151 w 7251911"/>
              <a:gd name="connsiteY575" fmla="*/ 6837298 h 6858000"/>
              <a:gd name="connsiteX576" fmla="*/ 1009189 w 7251911"/>
              <a:gd name="connsiteY576" fmla="*/ 6838414 h 6858000"/>
              <a:gd name="connsiteX577" fmla="*/ 1080528 w 7251911"/>
              <a:gd name="connsiteY577" fmla="*/ 6843996 h 6858000"/>
              <a:gd name="connsiteX578" fmla="*/ 1099302 w 7251911"/>
              <a:gd name="connsiteY578" fmla="*/ 6841763 h 6858000"/>
              <a:gd name="connsiteX579" fmla="*/ 1155623 w 7251911"/>
              <a:gd name="connsiteY579" fmla="*/ 6836182 h 6858000"/>
              <a:gd name="connsiteX580" fmla="*/ 1215698 w 7251911"/>
              <a:gd name="connsiteY580" fmla="*/ 6836182 h 6858000"/>
              <a:gd name="connsiteX581" fmla="*/ 1287038 w 7251911"/>
              <a:gd name="connsiteY581" fmla="*/ 6840647 h 6858000"/>
              <a:gd name="connsiteX582" fmla="*/ 1305812 w 7251911"/>
              <a:gd name="connsiteY582" fmla="*/ 6840647 h 6858000"/>
              <a:gd name="connsiteX583" fmla="*/ 1324585 w 7251911"/>
              <a:gd name="connsiteY583" fmla="*/ 6843996 h 6858000"/>
              <a:gd name="connsiteX584" fmla="*/ 1257000 w 7251911"/>
              <a:gd name="connsiteY584" fmla="*/ 6846229 h 6858000"/>
              <a:gd name="connsiteX585" fmla="*/ 1170642 w 7251911"/>
              <a:gd name="connsiteY585" fmla="*/ 6850694 h 6858000"/>
              <a:gd name="connsiteX586" fmla="*/ 1114321 w 7251911"/>
              <a:gd name="connsiteY586" fmla="*/ 6854043 h 6858000"/>
              <a:gd name="connsiteX587" fmla="*/ 1054245 w 7251911"/>
              <a:gd name="connsiteY587" fmla="*/ 6854043 h 6858000"/>
              <a:gd name="connsiteX588" fmla="*/ 1009189 w 7251911"/>
              <a:gd name="connsiteY588" fmla="*/ 6851810 h 6858000"/>
              <a:gd name="connsiteX589" fmla="*/ 967886 w 7251911"/>
              <a:gd name="connsiteY589" fmla="*/ 6851810 h 6858000"/>
              <a:gd name="connsiteX590" fmla="*/ 960377 w 7251911"/>
              <a:gd name="connsiteY590" fmla="*/ 6851810 h 6858000"/>
              <a:gd name="connsiteX591" fmla="*/ 907811 w 7251911"/>
              <a:gd name="connsiteY591" fmla="*/ 6849577 h 6858000"/>
              <a:gd name="connsiteX592" fmla="*/ 862754 w 7251911"/>
              <a:gd name="connsiteY592" fmla="*/ 6854043 h 6858000"/>
              <a:gd name="connsiteX593" fmla="*/ 855245 w 7251911"/>
              <a:gd name="connsiteY593" fmla="*/ 6852926 h 6858000"/>
              <a:gd name="connsiteX594" fmla="*/ 843981 w 7251911"/>
              <a:gd name="connsiteY594" fmla="*/ 6851810 h 6858000"/>
              <a:gd name="connsiteX595" fmla="*/ 731339 w 7251911"/>
              <a:gd name="connsiteY595" fmla="*/ 6850694 h 6858000"/>
              <a:gd name="connsiteX596" fmla="*/ 697546 w 7251911"/>
              <a:gd name="connsiteY596" fmla="*/ 6848461 h 6858000"/>
              <a:gd name="connsiteX597" fmla="*/ 659999 w 7251911"/>
              <a:gd name="connsiteY597" fmla="*/ 6848461 h 6858000"/>
              <a:gd name="connsiteX598" fmla="*/ 599924 w 7251911"/>
              <a:gd name="connsiteY598" fmla="*/ 6849577 h 6858000"/>
              <a:gd name="connsiteX599" fmla="*/ 584905 w 7251911"/>
              <a:gd name="connsiteY599" fmla="*/ 6849577 h 6858000"/>
              <a:gd name="connsiteX600" fmla="*/ 573641 w 7251911"/>
              <a:gd name="connsiteY600" fmla="*/ 6848461 h 6858000"/>
              <a:gd name="connsiteX601" fmla="*/ 581150 w 7251911"/>
              <a:gd name="connsiteY601" fmla="*/ 6845112 h 6858000"/>
              <a:gd name="connsiteX602" fmla="*/ 618697 w 7251911"/>
              <a:gd name="connsiteY602" fmla="*/ 6840647 h 6858000"/>
              <a:gd name="connsiteX603" fmla="*/ 633716 w 7251911"/>
              <a:gd name="connsiteY603" fmla="*/ 6837298 h 6858000"/>
              <a:gd name="connsiteX604" fmla="*/ 577395 w 7251911"/>
              <a:gd name="connsiteY604" fmla="*/ 6832833 h 6858000"/>
              <a:gd name="connsiteX605" fmla="*/ 536093 w 7251911"/>
              <a:gd name="connsiteY605" fmla="*/ 6828368 h 6858000"/>
              <a:gd name="connsiteX606" fmla="*/ 528584 w 7251911"/>
              <a:gd name="connsiteY606" fmla="*/ 6823903 h 6858000"/>
              <a:gd name="connsiteX607" fmla="*/ 543603 w 7251911"/>
              <a:gd name="connsiteY607" fmla="*/ 6822786 h 6858000"/>
              <a:gd name="connsiteX608" fmla="*/ 618697 w 7251911"/>
              <a:gd name="connsiteY608" fmla="*/ 6822786 h 6858000"/>
              <a:gd name="connsiteX609" fmla="*/ 750113 w 7251911"/>
              <a:gd name="connsiteY609" fmla="*/ 6812740 h 6858000"/>
              <a:gd name="connsiteX610" fmla="*/ 798924 w 7251911"/>
              <a:gd name="connsiteY610" fmla="*/ 6809391 h 6858000"/>
              <a:gd name="connsiteX611" fmla="*/ 851490 w 7251911"/>
              <a:gd name="connsiteY611" fmla="*/ 6810507 h 6858000"/>
              <a:gd name="connsiteX612" fmla="*/ 907811 w 7251911"/>
              <a:gd name="connsiteY612" fmla="*/ 6813856 h 6858000"/>
              <a:gd name="connsiteX613" fmla="*/ 997924 w 7251911"/>
              <a:gd name="connsiteY613" fmla="*/ 6811623 h 6858000"/>
              <a:gd name="connsiteX614" fmla="*/ 1009189 w 7251911"/>
              <a:gd name="connsiteY614" fmla="*/ 6811623 h 6858000"/>
              <a:gd name="connsiteX615" fmla="*/ 1099302 w 7251911"/>
              <a:gd name="connsiteY615" fmla="*/ 6812740 h 6858000"/>
              <a:gd name="connsiteX616" fmla="*/ 1196925 w 7251911"/>
              <a:gd name="connsiteY616" fmla="*/ 6812740 h 6858000"/>
              <a:gd name="connsiteX617" fmla="*/ 1275774 w 7251911"/>
              <a:gd name="connsiteY617" fmla="*/ 6811623 h 6858000"/>
              <a:gd name="connsiteX618" fmla="*/ 1290793 w 7251911"/>
              <a:gd name="connsiteY618" fmla="*/ 6808274 h 6858000"/>
              <a:gd name="connsiteX619" fmla="*/ 1287038 w 7251911"/>
              <a:gd name="connsiteY619" fmla="*/ 6804926 h 6858000"/>
              <a:gd name="connsiteX620" fmla="*/ 1264510 w 7251911"/>
              <a:gd name="connsiteY620" fmla="*/ 6803809 h 6858000"/>
              <a:gd name="connsiteX621" fmla="*/ 1275774 w 7251911"/>
              <a:gd name="connsiteY621" fmla="*/ 6801577 h 6858000"/>
              <a:gd name="connsiteX622" fmla="*/ 1324585 w 7251911"/>
              <a:gd name="connsiteY622" fmla="*/ 6801577 h 6858000"/>
              <a:gd name="connsiteX623" fmla="*/ 1328340 w 7251911"/>
              <a:gd name="connsiteY623" fmla="*/ 6801577 h 6858000"/>
              <a:gd name="connsiteX624" fmla="*/ 1403435 w 7251911"/>
              <a:gd name="connsiteY624" fmla="*/ 6803809 h 6858000"/>
              <a:gd name="connsiteX625" fmla="*/ 1403435 w 7251911"/>
              <a:gd name="connsiteY625" fmla="*/ 6812740 h 6858000"/>
              <a:gd name="connsiteX626" fmla="*/ 1422208 w 7251911"/>
              <a:gd name="connsiteY626" fmla="*/ 6812740 h 6858000"/>
              <a:gd name="connsiteX627" fmla="*/ 1429718 w 7251911"/>
              <a:gd name="connsiteY627" fmla="*/ 6816088 h 6858000"/>
              <a:gd name="connsiteX628" fmla="*/ 1467265 w 7251911"/>
              <a:gd name="connsiteY628" fmla="*/ 6818321 h 6858000"/>
              <a:gd name="connsiteX629" fmla="*/ 1489793 w 7251911"/>
              <a:gd name="connsiteY629" fmla="*/ 6817205 h 6858000"/>
              <a:gd name="connsiteX630" fmla="*/ 1493548 w 7251911"/>
              <a:gd name="connsiteY630" fmla="*/ 6812740 h 6858000"/>
              <a:gd name="connsiteX631" fmla="*/ 1486038 w 7251911"/>
              <a:gd name="connsiteY631" fmla="*/ 6811623 h 6858000"/>
              <a:gd name="connsiteX632" fmla="*/ 1444737 w 7251911"/>
              <a:gd name="connsiteY632" fmla="*/ 6811623 h 6858000"/>
              <a:gd name="connsiteX633" fmla="*/ 1437227 w 7251911"/>
              <a:gd name="connsiteY633" fmla="*/ 6809391 h 6858000"/>
              <a:gd name="connsiteX634" fmla="*/ 1440982 w 7251911"/>
              <a:gd name="connsiteY634" fmla="*/ 6809391 h 6858000"/>
              <a:gd name="connsiteX635" fmla="*/ 1456001 w 7251911"/>
              <a:gd name="connsiteY635" fmla="*/ 6808274 h 6858000"/>
              <a:gd name="connsiteX636" fmla="*/ 1440982 w 7251911"/>
              <a:gd name="connsiteY636" fmla="*/ 6804926 h 6858000"/>
              <a:gd name="connsiteX637" fmla="*/ 1444737 w 7251911"/>
              <a:gd name="connsiteY637" fmla="*/ 6799344 h 6858000"/>
              <a:gd name="connsiteX638" fmla="*/ 1474774 w 7251911"/>
              <a:gd name="connsiteY638" fmla="*/ 6798228 h 6858000"/>
              <a:gd name="connsiteX639" fmla="*/ 1542359 w 7251911"/>
              <a:gd name="connsiteY639" fmla="*/ 6795995 h 6858000"/>
              <a:gd name="connsiteX640" fmla="*/ 1508567 w 7251911"/>
              <a:gd name="connsiteY640" fmla="*/ 6791530 h 6858000"/>
              <a:gd name="connsiteX641" fmla="*/ 1388416 w 7251911"/>
              <a:gd name="connsiteY641" fmla="*/ 6791530 h 6858000"/>
              <a:gd name="connsiteX642" fmla="*/ 1369642 w 7251911"/>
              <a:gd name="connsiteY642" fmla="*/ 6792646 h 6858000"/>
              <a:gd name="connsiteX643" fmla="*/ 1317076 w 7251911"/>
              <a:gd name="connsiteY643" fmla="*/ 6795995 h 6858000"/>
              <a:gd name="connsiteX644" fmla="*/ 1275774 w 7251911"/>
              <a:gd name="connsiteY644" fmla="*/ 6790414 h 6858000"/>
              <a:gd name="connsiteX645" fmla="*/ 1354623 w 7251911"/>
              <a:gd name="connsiteY645" fmla="*/ 6788181 h 6858000"/>
              <a:gd name="connsiteX646" fmla="*/ 1527340 w 7251911"/>
              <a:gd name="connsiteY646" fmla="*/ 6785948 h 6858000"/>
              <a:gd name="connsiteX647" fmla="*/ 1471020 w 7251911"/>
              <a:gd name="connsiteY647" fmla="*/ 6782600 h 6858000"/>
              <a:gd name="connsiteX648" fmla="*/ 1467265 w 7251911"/>
              <a:gd name="connsiteY648" fmla="*/ 6777018 h 6858000"/>
              <a:gd name="connsiteX649" fmla="*/ 1459755 w 7251911"/>
              <a:gd name="connsiteY649" fmla="*/ 6774785 h 6858000"/>
              <a:gd name="connsiteX650" fmla="*/ 1384661 w 7251911"/>
              <a:gd name="connsiteY650" fmla="*/ 6781483 h 6858000"/>
              <a:gd name="connsiteX651" fmla="*/ 1358378 w 7251911"/>
              <a:gd name="connsiteY651" fmla="*/ 6780367 h 6858000"/>
              <a:gd name="connsiteX652" fmla="*/ 1268265 w 7251911"/>
              <a:gd name="connsiteY652" fmla="*/ 6780367 h 6858000"/>
              <a:gd name="connsiteX653" fmla="*/ 1204434 w 7251911"/>
              <a:gd name="connsiteY653" fmla="*/ 6778134 h 6858000"/>
              <a:gd name="connsiteX654" fmla="*/ 1136849 w 7251911"/>
              <a:gd name="connsiteY654" fmla="*/ 6778134 h 6858000"/>
              <a:gd name="connsiteX655" fmla="*/ 1069264 w 7251911"/>
              <a:gd name="connsiteY655" fmla="*/ 6778134 h 6858000"/>
              <a:gd name="connsiteX656" fmla="*/ 1088038 w 7251911"/>
              <a:gd name="connsiteY656" fmla="*/ 6774785 h 6858000"/>
              <a:gd name="connsiteX657" fmla="*/ 1148113 w 7251911"/>
              <a:gd name="connsiteY657" fmla="*/ 6774785 h 6858000"/>
              <a:gd name="connsiteX658" fmla="*/ 1163132 w 7251911"/>
              <a:gd name="connsiteY658" fmla="*/ 6773669 h 6858000"/>
              <a:gd name="connsiteX659" fmla="*/ 1118075 w 7251911"/>
              <a:gd name="connsiteY659" fmla="*/ 6756924 h 6858000"/>
              <a:gd name="connsiteX660" fmla="*/ 1099302 w 7251911"/>
              <a:gd name="connsiteY660" fmla="*/ 6754692 h 6858000"/>
              <a:gd name="connsiteX661" fmla="*/ 1069264 w 7251911"/>
              <a:gd name="connsiteY661" fmla="*/ 6753576 h 6858000"/>
              <a:gd name="connsiteX662" fmla="*/ 1050490 w 7251911"/>
              <a:gd name="connsiteY662" fmla="*/ 6753576 h 6858000"/>
              <a:gd name="connsiteX663" fmla="*/ 1035471 w 7251911"/>
              <a:gd name="connsiteY663" fmla="*/ 6754692 h 6858000"/>
              <a:gd name="connsiteX664" fmla="*/ 1024207 w 7251911"/>
              <a:gd name="connsiteY664" fmla="*/ 6753576 h 6858000"/>
              <a:gd name="connsiteX665" fmla="*/ 1035471 w 7251911"/>
              <a:gd name="connsiteY665" fmla="*/ 6751343 h 6858000"/>
              <a:gd name="connsiteX666" fmla="*/ 1065509 w 7251911"/>
              <a:gd name="connsiteY666" fmla="*/ 6751343 h 6858000"/>
              <a:gd name="connsiteX667" fmla="*/ 1076774 w 7251911"/>
              <a:gd name="connsiteY667" fmla="*/ 6744645 h 6858000"/>
              <a:gd name="connsiteX668" fmla="*/ 1076774 w 7251911"/>
              <a:gd name="connsiteY668" fmla="*/ 6742413 h 6858000"/>
              <a:gd name="connsiteX669" fmla="*/ 1035471 w 7251911"/>
              <a:gd name="connsiteY669" fmla="*/ 6735715 h 6858000"/>
              <a:gd name="connsiteX670" fmla="*/ 1031717 w 7251911"/>
              <a:gd name="connsiteY670" fmla="*/ 6735715 h 6858000"/>
              <a:gd name="connsiteX671" fmla="*/ 997924 w 7251911"/>
              <a:gd name="connsiteY671" fmla="*/ 6735715 h 6858000"/>
              <a:gd name="connsiteX672" fmla="*/ 979151 w 7251911"/>
              <a:gd name="connsiteY672" fmla="*/ 6735715 h 6858000"/>
              <a:gd name="connsiteX673" fmla="*/ 964132 w 7251911"/>
              <a:gd name="connsiteY673" fmla="*/ 6737947 h 6858000"/>
              <a:gd name="connsiteX674" fmla="*/ 937848 w 7251911"/>
              <a:gd name="connsiteY674" fmla="*/ 6737947 h 6858000"/>
              <a:gd name="connsiteX675" fmla="*/ 904056 w 7251911"/>
              <a:gd name="connsiteY675" fmla="*/ 6735715 h 6858000"/>
              <a:gd name="connsiteX676" fmla="*/ 870263 w 7251911"/>
              <a:gd name="connsiteY676" fmla="*/ 6735715 h 6858000"/>
              <a:gd name="connsiteX677" fmla="*/ 836471 w 7251911"/>
              <a:gd name="connsiteY677" fmla="*/ 6737947 h 6858000"/>
              <a:gd name="connsiteX678" fmla="*/ 821452 w 7251911"/>
              <a:gd name="connsiteY678" fmla="*/ 6739064 h 6858000"/>
              <a:gd name="connsiteX679" fmla="*/ 810188 w 7251911"/>
              <a:gd name="connsiteY679" fmla="*/ 6739064 h 6858000"/>
              <a:gd name="connsiteX680" fmla="*/ 750113 w 7251911"/>
              <a:gd name="connsiteY680" fmla="*/ 6737947 h 6858000"/>
              <a:gd name="connsiteX681" fmla="*/ 746358 w 7251911"/>
              <a:gd name="connsiteY681" fmla="*/ 6733482 h 6858000"/>
              <a:gd name="connsiteX682" fmla="*/ 738848 w 7251911"/>
              <a:gd name="connsiteY682" fmla="*/ 6735715 h 6858000"/>
              <a:gd name="connsiteX683" fmla="*/ 716320 w 7251911"/>
              <a:gd name="connsiteY683" fmla="*/ 6735715 h 6858000"/>
              <a:gd name="connsiteX684" fmla="*/ 712565 w 7251911"/>
              <a:gd name="connsiteY684" fmla="*/ 6731250 h 6858000"/>
              <a:gd name="connsiteX685" fmla="*/ 705056 w 7251911"/>
              <a:gd name="connsiteY685" fmla="*/ 6733482 h 6858000"/>
              <a:gd name="connsiteX686" fmla="*/ 686282 w 7251911"/>
              <a:gd name="connsiteY686" fmla="*/ 6733482 h 6858000"/>
              <a:gd name="connsiteX687" fmla="*/ 678773 w 7251911"/>
              <a:gd name="connsiteY687" fmla="*/ 6730133 h 6858000"/>
              <a:gd name="connsiteX688" fmla="*/ 663754 w 7251911"/>
              <a:gd name="connsiteY688" fmla="*/ 6731250 h 6858000"/>
              <a:gd name="connsiteX689" fmla="*/ 637471 w 7251911"/>
              <a:gd name="connsiteY689" fmla="*/ 6730133 h 6858000"/>
              <a:gd name="connsiteX690" fmla="*/ 611188 w 7251911"/>
              <a:gd name="connsiteY690" fmla="*/ 6731250 h 6858000"/>
              <a:gd name="connsiteX691" fmla="*/ 592414 w 7251911"/>
              <a:gd name="connsiteY691" fmla="*/ 6731250 h 6858000"/>
              <a:gd name="connsiteX692" fmla="*/ 547357 w 7251911"/>
              <a:gd name="connsiteY692" fmla="*/ 6731250 h 6858000"/>
              <a:gd name="connsiteX693" fmla="*/ 509810 w 7251911"/>
              <a:gd name="connsiteY693" fmla="*/ 6730133 h 6858000"/>
              <a:gd name="connsiteX694" fmla="*/ 494791 w 7251911"/>
              <a:gd name="connsiteY694" fmla="*/ 6724552 h 6858000"/>
              <a:gd name="connsiteX695" fmla="*/ 468508 w 7251911"/>
              <a:gd name="connsiteY695" fmla="*/ 6725668 h 6858000"/>
              <a:gd name="connsiteX696" fmla="*/ 464753 w 7251911"/>
              <a:gd name="connsiteY696" fmla="*/ 6729017 h 6858000"/>
              <a:gd name="connsiteX697" fmla="*/ 476018 w 7251911"/>
              <a:gd name="connsiteY697" fmla="*/ 6731250 h 6858000"/>
              <a:gd name="connsiteX698" fmla="*/ 509810 w 7251911"/>
              <a:gd name="connsiteY698" fmla="*/ 6731250 h 6858000"/>
              <a:gd name="connsiteX699" fmla="*/ 558622 w 7251911"/>
              <a:gd name="connsiteY699" fmla="*/ 6737947 h 6858000"/>
              <a:gd name="connsiteX700" fmla="*/ 581150 w 7251911"/>
              <a:gd name="connsiteY700" fmla="*/ 6737947 h 6858000"/>
              <a:gd name="connsiteX701" fmla="*/ 693792 w 7251911"/>
              <a:gd name="connsiteY701" fmla="*/ 6741296 h 6858000"/>
              <a:gd name="connsiteX702" fmla="*/ 708811 w 7251911"/>
              <a:gd name="connsiteY702" fmla="*/ 6744645 h 6858000"/>
              <a:gd name="connsiteX703" fmla="*/ 644980 w 7251911"/>
              <a:gd name="connsiteY703" fmla="*/ 6745761 h 6858000"/>
              <a:gd name="connsiteX704" fmla="*/ 644980 w 7251911"/>
              <a:gd name="connsiteY704" fmla="*/ 6746878 h 6858000"/>
              <a:gd name="connsiteX705" fmla="*/ 708811 w 7251911"/>
              <a:gd name="connsiteY705" fmla="*/ 6746878 h 6858000"/>
              <a:gd name="connsiteX706" fmla="*/ 768886 w 7251911"/>
              <a:gd name="connsiteY706" fmla="*/ 6746878 h 6858000"/>
              <a:gd name="connsiteX707" fmla="*/ 783905 w 7251911"/>
              <a:gd name="connsiteY707" fmla="*/ 6747994 h 6858000"/>
              <a:gd name="connsiteX708" fmla="*/ 802678 w 7251911"/>
              <a:gd name="connsiteY708" fmla="*/ 6753576 h 6858000"/>
              <a:gd name="connsiteX709" fmla="*/ 832716 w 7251911"/>
              <a:gd name="connsiteY709" fmla="*/ 6754692 h 6858000"/>
              <a:gd name="connsiteX710" fmla="*/ 859000 w 7251911"/>
              <a:gd name="connsiteY710" fmla="*/ 6753576 h 6858000"/>
              <a:gd name="connsiteX711" fmla="*/ 874018 w 7251911"/>
              <a:gd name="connsiteY711" fmla="*/ 6753576 h 6858000"/>
              <a:gd name="connsiteX712" fmla="*/ 862754 w 7251911"/>
              <a:gd name="connsiteY712" fmla="*/ 6758041 h 6858000"/>
              <a:gd name="connsiteX713" fmla="*/ 870263 w 7251911"/>
              <a:gd name="connsiteY713" fmla="*/ 6762506 h 6858000"/>
              <a:gd name="connsiteX714" fmla="*/ 889037 w 7251911"/>
              <a:gd name="connsiteY714" fmla="*/ 6765855 h 6858000"/>
              <a:gd name="connsiteX715" fmla="*/ 900301 w 7251911"/>
              <a:gd name="connsiteY715" fmla="*/ 6766971 h 6858000"/>
              <a:gd name="connsiteX716" fmla="*/ 952868 w 7251911"/>
              <a:gd name="connsiteY716" fmla="*/ 6768088 h 6858000"/>
              <a:gd name="connsiteX717" fmla="*/ 960377 w 7251911"/>
              <a:gd name="connsiteY717" fmla="*/ 6770320 h 6858000"/>
              <a:gd name="connsiteX718" fmla="*/ 952868 w 7251911"/>
              <a:gd name="connsiteY718" fmla="*/ 6772553 h 6858000"/>
              <a:gd name="connsiteX719" fmla="*/ 900301 w 7251911"/>
              <a:gd name="connsiteY719" fmla="*/ 6781483 h 6858000"/>
              <a:gd name="connsiteX720" fmla="*/ 889037 w 7251911"/>
              <a:gd name="connsiteY720" fmla="*/ 6779251 h 6858000"/>
              <a:gd name="connsiteX721" fmla="*/ 874018 w 7251911"/>
              <a:gd name="connsiteY721" fmla="*/ 6771437 h 6858000"/>
              <a:gd name="connsiteX722" fmla="*/ 862754 w 7251911"/>
              <a:gd name="connsiteY722" fmla="*/ 6770320 h 6858000"/>
              <a:gd name="connsiteX723" fmla="*/ 821452 w 7251911"/>
              <a:gd name="connsiteY723" fmla="*/ 6773669 h 6858000"/>
              <a:gd name="connsiteX724" fmla="*/ 795169 w 7251911"/>
              <a:gd name="connsiteY724" fmla="*/ 6774785 h 6858000"/>
              <a:gd name="connsiteX725" fmla="*/ 780150 w 7251911"/>
              <a:gd name="connsiteY725" fmla="*/ 6769204 h 6858000"/>
              <a:gd name="connsiteX726" fmla="*/ 750113 w 7251911"/>
              <a:gd name="connsiteY726" fmla="*/ 6769204 h 6858000"/>
              <a:gd name="connsiteX727" fmla="*/ 742603 w 7251911"/>
              <a:gd name="connsiteY727" fmla="*/ 6774785 h 6858000"/>
              <a:gd name="connsiteX728" fmla="*/ 723829 w 7251911"/>
              <a:gd name="connsiteY728" fmla="*/ 6778134 h 6858000"/>
              <a:gd name="connsiteX729" fmla="*/ 701301 w 7251911"/>
              <a:gd name="connsiteY729" fmla="*/ 6780367 h 6858000"/>
              <a:gd name="connsiteX730" fmla="*/ 671263 w 7251911"/>
              <a:gd name="connsiteY730" fmla="*/ 6775902 h 6858000"/>
              <a:gd name="connsiteX731" fmla="*/ 618697 w 7251911"/>
              <a:gd name="connsiteY731" fmla="*/ 6766971 h 6858000"/>
              <a:gd name="connsiteX732" fmla="*/ 592414 w 7251911"/>
              <a:gd name="connsiteY732" fmla="*/ 6769204 h 6858000"/>
              <a:gd name="connsiteX733" fmla="*/ 562376 w 7251911"/>
              <a:gd name="connsiteY733" fmla="*/ 6773669 h 6858000"/>
              <a:gd name="connsiteX734" fmla="*/ 521074 w 7251911"/>
              <a:gd name="connsiteY734" fmla="*/ 6772553 h 6858000"/>
              <a:gd name="connsiteX735" fmla="*/ 513565 w 7251911"/>
              <a:gd name="connsiteY735" fmla="*/ 6769204 h 6858000"/>
              <a:gd name="connsiteX736" fmla="*/ 449735 w 7251911"/>
              <a:gd name="connsiteY736" fmla="*/ 6774785 h 6858000"/>
              <a:gd name="connsiteX737" fmla="*/ 408433 w 7251911"/>
              <a:gd name="connsiteY737" fmla="*/ 6774785 h 6858000"/>
              <a:gd name="connsiteX738" fmla="*/ 314564 w 7251911"/>
              <a:gd name="connsiteY738" fmla="*/ 6775902 h 6858000"/>
              <a:gd name="connsiteX739" fmla="*/ 288281 w 7251911"/>
              <a:gd name="connsiteY739" fmla="*/ 6777018 h 6858000"/>
              <a:gd name="connsiteX740" fmla="*/ 258244 w 7251911"/>
              <a:gd name="connsiteY740" fmla="*/ 6775902 h 6858000"/>
              <a:gd name="connsiteX741" fmla="*/ 224451 w 7251911"/>
              <a:gd name="connsiteY741" fmla="*/ 6775902 h 6858000"/>
              <a:gd name="connsiteX742" fmla="*/ 220696 w 7251911"/>
              <a:gd name="connsiteY742" fmla="*/ 6769204 h 6858000"/>
              <a:gd name="connsiteX743" fmla="*/ 175640 w 7251911"/>
              <a:gd name="connsiteY743" fmla="*/ 6765855 h 6858000"/>
              <a:gd name="connsiteX744" fmla="*/ 164376 w 7251911"/>
              <a:gd name="connsiteY744" fmla="*/ 6766971 h 6858000"/>
              <a:gd name="connsiteX745" fmla="*/ 156866 w 7251911"/>
              <a:gd name="connsiteY745" fmla="*/ 6763622 h 6858000"/>
              <a:gd name="connsiteX746" fmla="*/ 164376 w 7251911"/>
              <a:gd name="connsiteY746" fmla="*/ 6760273 h 6858000"/>
              <a:gd name="connsiteX747" fmla="*/ 194413 w 7251911"/>
              <a:gd name="connsiteY747" fmla="*/ 6761390 h 6858000"/>
              <a:gd name="connsiteX748" fmla="*/ 228206 w 7251911"/>
              <a:gd name="connsiteY748" fmla="*/ 6759157 h 6858000"/>
              <a:gd name="connsiteX749" fmla="*/ 239470 w 7251911"/>
              <a:gd name="connsiteY749" fmla="*/ 6752459 h 6858000"/>
              <a:gd name="connsiteX750" fmla="*/ 258244 w 7251911"/>
              <a:gd name="connsiteY750" fmla="*/ 6750227 h 6858000"/>
              <a:gd name="connsiteX751" fmla="*/ 303300 w 7251911"/>
              <a:gd name="connsiteY751" fmla="*/ 6754692 h 6858000"/>
              <a:gd name="connsiteX752" fmla="*/ 322074 w 7251911"/>
              <a:gd name="connsiteY752" fmla="*/ 6754692 h 6858000"/>
              <a:gd name="connsiteX753" fmla="*/ 329583 w 7251911"/>
              <a:gd name="connsiteY753" fmla="*/ 6751343 h 6858000"/>
              <a:gd name="connsiteX754" fmla="*/ 325829 w 7251911"/>
              <a:gd name="connsiteY754" fmla="*/ 6745761 h 6858000"/>
              <a:gd name="connsiteX755" fmla="*/ 303300 w 7251911"/>
              <a:gd name="connsiteY755" fmla="*/ 6741296 h 6858000"/>
              <a:gd name="connsiteX756" fmla="*/ 299546 w 7251911"/>
              <a:gd name="connsiteY756" fmla="*/ 6739064 h 6858000"/>
              <a:gd name="connsiteX757" fmla="*/ 307055 w 7251911"/>
              <a:gd name="connsiteY757" fmla="*/ 6737947 h 6858000"/>
              <a:gd name="connsiteX758" fmla="*/ 344602 w 7251911"/>
              <a:gd name="connsiteY758" fmla="*/ 6739064 h 6858000"/>
              <a:gd name="connsiteX759" fmla="*/ 348357 w 7251911"/>
              <a:gd name="connsiteY759" fmla="*/ 6739064 h 6858000"/>
              <a:gd name="connsiteX760" fmla="*/ 348357 w 7251911"/>
              <a:gd name="connsiteY760" fmla="*/ 6736831 h 6858000"/>
              <a:gd name="connsiteX761" fmla="*/ 352112 w 7251911"/>
              <a:gd name="connsiteY761" fmla="*/ 6733482 h 6858000"/>
              <a:gd name="connsiteX762" fmla="*/ 378395 w 7251911"/>
              <a:gd name="connsiteY762" fmla="*/ 6733482 h 6858000"/>
              <a:gd name="connsiteX763" fmla="*/ 344602 w 7251911"/>
              <a:gd name="connsiteY763" fmla="*/ 6730133 h 6858000"/>
              <a:gd name="connsiteX764" fmla="*/ 340848 w 7251911"/>
              <a:gd name="connsiteY764" fmla="*/ 6726784 h 6858000"/>
              <a:gd name="connsiteX765" fmla="*/ 329583 w 7251911"/>
              <a:gd name="connsiteY765" fmla="*/ 6720087 h 6858000"/>
              <a:gd name="connsiteX766" fmla="*/ 314564 w 7251911"/>
              <a:gd name="connsiteY766" fmla="*/ 6720087 h 6858000"/>
              <a:gd name="connsiteX767" fmla="*/ 314564 w 7251911"/>
              <a:gd name="connsiteY767" fmla="*/ 6717854 h 6858000"/>
              <a:gd name="connsiteX768" fmla="*/ 314564 w 7251911"/>
              <a:gd name="connsiteY768" fmla="*/ 6716738 h 6858000"/>
              <a:gd name="connsiteX769" fmla="*/ 385904 w 7251911"/>
              <a:gd name="connsiteY769" fmla="*/ 6712272 h 6858000"/>
              <a:gd name="connsiteX770" fmla="*/ 430961 w 7251911"/>
              <a:gd name="connsiteY770" fmla="*/ 6706691 h 6858000"/>
              <a:gd name="connsiteX771" fmla="*/ 438470 w 7251911"/>
              <a:gd name="connsiteY771" fmla="*/ 6704458 h 6858000"/>
              <a:gd name="connsiteX772" fmla="*/ 427206 w 7251911"/>
              <a:gd name="connsiteY772" fmla="*/ 6702226 h 6858000"/>
              <a:gd name="connsiteX773" fmla="*/ 393414 w 7251911"/>
              <a:gd name="connsiteY773" fmla="*/ 6702226 h 6858000"/>
              <a:gd name="connsiteX774" fmla="*/ 385904 w 7251911"/>
              <a:gd name="connsiteY774" fmla="*/ 6701109 h 6858000"/>
              <a:gd name="connsiteX775" fmla="*/ 389659 w 7251911"/>
              <a:gd name="connsiteY775" fmla="*/ 6698877 h 6858000"/>
              <a:gd name="connsiteX776" fmla="*/ 412187 w 7251911"/>
              <a:gd name="connsiteY776" fmla="*/ 6696644 h 6858000"/>
              <a:gd name="connsiteX777" fmla="*/ 445980 w 7251911"/>
              <a:gd name="connsiteY777" fmla="*/ 6696644 h 6858000"/>
              <a:gd name="connsiteX778" fmla="*/ 449735 w 7251911"/>
              <a:gd name="connsiteY778" fmla="*/ 6692179 h 6858000"/>
              <a:gd name="connsiteX779" fmla="*/ 449735 w 7251911"/>
              <a:gd name="connsiteY779" fmla="*/ 6689947 h 6858000"/>
              <a:gd name="connsiteX780" fmla="*/ 393414 w 7251911"/>
              <a:gd name="connsiteY780" fmla="*/ 6683249 h 6858000"/>
              <a:gd name="connsiteX781" fmla="*/ 261998 w 7251911"/>
              <a:gd name="connsiteY781" fmla="*/ 6685481 h 6858000"/>
              <a:gd name="connsiteX782" fmla="*/ 243225 w 7251911"/>
              <a:gd name="connsiteY782" fmla="*/ 6683249 h 6858000"/>
              <a:gd name="connsiteX783" fmla="*/ 261998 w 7251911"/>
              <a:gd name="connsiteY783" fmla="*/ 6681016 h 6858000"/>
              <a:gd name="connsiteX784" fmla="*/ 307055 w 7251911"/>
              <a:gd name="connsiteY784" fmla="*/ 6678784 h 6858000"/>
              <a:gd name="connsiteX785" fmla="*/ 355866 w 7251911"/>
              <a:gd name="connsiteY785" fmla="*/ 6678784 h 6858000"/>
              <a:gd name="connsiteX786" fmla="*/ 430961 w 7251911"/>
              <a:gd name="connsiteY786" fmla="*/ 6677667 h 6858000"/>
              <a:gd name="connsiteX787" fmla="*/ 558622 w 7251911"/>
              <a:gd name="connsiteY787" fmla="*/ 6663155 h 6858000"/>
              <a:gd name="connsiteX788" fmla="*/ 603678 w 7251911"/>
              <a:gd name="connsiteY788" fmla="*/ 6659806 h 6858000"/>
              <a:gd name="connsiteX789" fmla="*/ 618697 w 7251911"/>
              <a:gd name="connsiteY789" fmla="*/ 6658690 h 6858000"/>
              <a:gd name="connsiteX790" fmla="*/ 603678 w 7251911"/>
              <a:gd name="connsiteY790" fmla="*/ 6656458 h 6858000"/>
              <a:gd name="connsiteX791" fmla="*/ 408433 w 7251911"/>
              <a:gd name="connsiteY791" fmla="*/ 6656458 h 6858000"/>
              <a:gd name="connsiteX792" fmla="*/ 352112 w 7251911"/>
              <a:gd name="connsiteY792" fmla="*/ 6645295 h 6858000"/>
              <a:gd name="connsiteX793" fmla="*/ 352112 w 7251911"/>
              <a:gd name="connsiteY793" fmla="*/ 6643062 h 6858000"/>
              <a:gd name="connsiteX794" fmla="*/ 367131 w 7251911"/>
              <a:gd name="connsiteY794" fmla="*/ 6634132 h 6858000"/>
              <a:gd name="connsiteX795" fmla="*/ 389659 w 7251911"/>
              <a:gd name="connsiteY795" fmla="*/ 6627434 h 6858000"/>
              <a:gd name="connsiteX796" fmla="*/ 423451 w 7251911"/>
              <a:gd name="connsiteY796" fmla="*/ 6614038 h 6858000"/>
              <a:gd name="connsiteX797" fmla="*/ 464753 w 7251911"/>
              <a:gd name="connsiteY797" fmla="*/ 6595061 h 6858000"/>
              <a:gd name="connsiteX798" fmla="*/ 479772 w 7251911"/>
              <a:gd name="connsiteY798" fmla="*/ 6593945 h 6858000"/>
              <a:gd name="connsiteX799" fmla="*/ 521074 w 7251911"/>
              <a:gd name="connsiteY799" fmla="*/ 6591712 h 6858000"/>
              <a:gd name="connsiteX800" fmla="*/ 536093 w 7251911"/>
              <a:gd name="connsiteY800" fmla="*/ 6590596 h 6858000"/>
              <a:gd name="connsiteX801" fmla="*/ 566131 w 7251911"/>
              <a:gd name="connsiteY801" fmla="*/ 6590596 h 6858000"/>
              <a:gd name="connsiteX802" fmla="*/ 618697 w 7251911"/>
              <a:gd name="connsiteY802" fmla="*/ 6593945 h 6858000"/>
              <a:gd name="connsiteX803" fmla="*/ 631816 w 7251911"/>
              <a:gd name="connsiteY803" fmla="*/ 6593555 h 6858000"/>
              <a:gd name="connsiteX804" fmla="*/ 633716 w 7251911"/>
              <a:gd name="connsiteY804" fmla="*/ 6591754 h 6858000"/>
              <a:gd name="connsiteX805" fmla="*/ 577395 w 7251911"/>
              <a:gd name="connsiteY805" fmla="*/ 6576568 h 6858000"/>
              <a:gd name="connsiteX806" fmla="*/ 536093 w 7251911"/>
              <a:gd name="connsiteY806" fmla="*/ 6561382 h 6858000"/>
              <a:gd name="connsiteX807" fmla="*/ 528584 w 7251911"/>
              <a:gd name="connsiteY807" fmla="*/ 6546196 h 6858000"/>
              <a:gd name="connsiteX808" fmla="*/ 543603 w 7251911"/>
              <a:gd name="connsiteY808" fmla="*/ 6542400 h 6858000"/>
              <a:gd name="connsiteX809" fmla="*/ 618697 w 7251911"/>
              <a:gd name="connsiteY809" fmla="*/ 6542400 h 6858000"/>
              <a:gd name="connsiteX810" fmla="*/ 750113 w 7251911"/>
              <a:gd name="connsiteY810" fmla="*/ 6508232 h 6858000"/>
              <a:gd name="connsiteX811" fmla="*/ 798924 w 7251911"/>
              <a:gd name="connsiteY811" fmla="*/ 6496842 h 6858000"/>
              <a:gd name="connsiteX812" fmla="*/ 851490 w 7251911"/>
              <a:gd name="connsiteY812" fmla="*/ 6500639 h 6858000"/>
              <a:gd name="connsiteX813" fmla="*/ 907811 w 7251911"/>
              <a:gd name="connsiteY813" fmla="*/ 6512028 h 6858000"/>
              <a:gd name="connsiteX814" fmla="*/ 997924 w 7251911"/>
              <a:gd name="connsiteY814" fmla="*/ 6504435 h 6858000"/>
              <a:gd name="connsiteX815" fmla="*/ 1007813 w 7251911"/>
              <a:gd name="connsiteY815" fmla="*/ 6504435 h 6858000"/>
              <a:gd name="connsiteX816" fmla="*/ 1006036 w 7251911"/>
              <a:gd name="connsiteY816" fmla="*/ 6502508 h 6858000"/>
              <a:gd name="connsiteX817" fmla="*/ 1018242 w 7251911"/>
              <a:gd name="connsiteY817" fmla="*/ 6500195 h 6858000"/>
              <a:gd name="connsiteX818" fmla="*/ 1052045 w 7251911"/>
              <a:gd name="connsiteY818" fmla="*/ 6496493 h 6858000"/>
              <a:gd name="connsiteX819" fmla="*/ 1085848 w 7251911"/>
              <a:gd name="connsiteY819" fmla="*/ 6496493 h 6858000"/>
              <a:gd name="connsiteX820" fmla="*/ 1100871 w 7251911"/>
              <a:gd name="connsiteY820" fmla="*/ 6495259 h 6858000"/>
              <a:gd name="connsiteX821" fmla="*/ 1063313 w 7251911"/>
              <a:gd name="connsiteY821" fmla="*/ 6494025 h 6858000"/>
              <a:gd name="connsiteX822" fmla="*/ 1070824 w 7251911"/>
              <a:gd name="connsiteY822" fmla="*/ 6485387 h 6858000"/>
              <a:gd name="connsiteX823" fmla="*/ 1093360 w 7251911"/>
              <a:gd name="connsiteY823" fmla="*/ 6482919 h 6858000"/>
              <a:gd name="connsiteX824" fmla="*/ 1097115 w 7251911"/>
              <a:gd name="connsiteY824" fmla="*/ 6479217 h 6858000"/>
              <a:gd name="connsiteX825" fmla="*/ 1089604 w 7251911"/>
              <a:gd name="connsiteY825" fmla="*/ 6477983 h 6858000"/>
              <a:gd name="connsiteX826" fmla="*/ 1037022 w 7251911"/>
              <a:gd name="connsiteY826" fmla="*/ 6479217 h 6858000"/>
              <a:gd name="connsiteX827" fmla="*/ 1003219 w 7251911"/>
              <a:gd name="connsiteY827" fmla="*/ 6479217 h 6858000"/>
              <a:gd name="connsiteX828" fmla="*/ 969416 w 7251911"/>
              <a:gd name="connsiteY828" fmla="*/ 6475515 h 6858000"/>
              <a:gd name="connsiteX829" fmla="*/ 946881 w 7251911"/>
              <a:gd name="connsiteY829" fmla="*/ 6469345 h 6858000"/>
              <a:gd name="connsiteX830" fmla="*/ 928102 w 7251911"/>
              <a:gd name="connsiteY830" fmla="*/ 6465643 h 6858000"/>
              <a:gd name="connsiteX831" fmla="*/ 909323 w 7251911"/>
              <a:gd name="connsiteY831" fmla="*/ 6465643 h 6858000"/>
              <a:gd name="connsiteX832" fmla="*/ 901811 w 7251911"/>
              <a:gd name="connsiteY832" fmla="*/ 6459473 h 6858000"/>
              <a:gd name="connsiteX833" fmla="*/ 920590 w 7251911"/>
              <a:gd name="connsiteY833" fmla="*/ 6454537 h 6858000"/>
              <a:gd name="connsiteX834" fmla="*/ 965660 w 7251911"/>
              <a:gd name="connsiteY834" fmla="*/ 6454537 h 6858000"/>
              <a:gd name="connsiteX835" fmla="*/ 1014487 w 7251911"/>
              <a:gd name="connsiteY835" fmla="*/ 6454537 h 6858000"/>
              <a:gd name="connsiteX836" fmla="*/ 1055801 w 7251911"/>
              <a:gd name="connsiteY836" fmla="*/ 6452069 h 6858000"/>
              <a:gd name="connsiteX837" fmla="*/ 1070824 w 7251911"/>
              <a:gd name="connsiteY837" fmla="*/ 6442197 h 6858000"/>
              <a:gd name="connsiteX838" fmla="*/ 1089604 w 7251911"/>
              <a:gd name="connsiteY838" fmla="*/ 6436026 h 6858000"/>
              <a:gd name="connsiteX839" fmla="*/ 1130918 w 7251911"/>
              <a:gd name="connsiteY839" fmla="*/ 6437260 h 6858000"/>
              <a:gd name="connsiteX840" fmla="*/ 1149697 w 7251911"/>
              <a:gd name="connsiteY840" fmla="*/ 6434792 h 6858000"/>
              <a:gd name="connsiteX841" fmla="*/ 1164721 w 7251911"/>
              <a:gd name="connsiteY841" fmla="*/ 6432324 h 6858000"/>
              <a:gd name="connsiteX842" fmla="*/ 1209791 w 7251911"/>
              <a:gd name="connsiteY842" fmla="*/ 6432324 h 6858000"/>
              <a:gd name="connsiteX843" fmla="*/ 1254861 w 7251911"/>
              <a:gd name="connsiteY843" fmla="*/ 6429856 h 6858000"/>
              <a:gd name="connsiteX844" fmla="*/ 1314955 w 7251911"/>
              <a:gd name="connsiteY844" fmla="*/ 6427388 h 6858000"/>
              <a:gd name="connsiteX845" fmla="*/ 1322467 w 7251911"/>
              <a:gd name="connsiteY845" fmla="*/ 6427388 h 6858000"/>
              <a:gd name="connsiteX846" fmla="*/ 1329979 w 7251911"/>
              <a:gd name="connsiteY846" fmla="*/ 6423686 h 6858000"/>
              <a:gd name="connsiteX847" fmla="*/ 1344944 w 7251911"/>
              <a:gd name="connsiteY847" fmla="*/ 6426145 h 6858000"/>
              <a:gd name="connsiteX848" fmla="*/ 1354623 w 7251911"/>
              <a:gd name="connsiteY848" fmla="*/ 6424709 h 6858000"/>
              <a:gd name="connsiteX849" fmla="*/ 1527340 w 7251911"/>
              <a:gd name="connsiteY849" fmla="*/ 6417117 h 6858000"/>
              <a:gd name="connsiteX850" fmla="*/ 1471020 w 7251911"/>
              <a:gd name="connsiteY850" fmla="*/ 6405727 h 6858000"/>
              <a:gd name="connsiteX851" fmla="*/ 1467265 w 7251911"/>
              <a:gd name="connsiteY851" fmla="*/ 6386745 h 6858000"/>
              <a:gd name="connsiteX852" fmla="*/ 1459755 w 7251911"/>
              <a:gd name="connsiteY852" fmla="*/ 6379152 h 6858000"/>
              <a:gd name="connsiteX853" fmla="*/ 1384661 w 7251911"/>
              <a:gd name="connsiteY853" fmla="*/ 6401931 h 6858000"/>
              <a:gd name="connsiteX854" fmla="*/ 1358378 w 7251911"/>
              <a:gd name="connsiteY854" fmla="*/ 6398134 h 6858000"/>
              <a:gd name="connsiteX855" fmla="*/ 1268264 w 7251911"/>
              <a:gd name="connsiteY855" fmla="*/ 6398134 h 6858000"/>
              <a:gd name="connsiteX856" fmla="*/ 1204434 w 7251911"/>
              <a:gd name="connsiteY856" fmla="*/ 6390541 h 6858000"/>
              <a:gd name="connsiteX857" fmla="*/ 1136849 w 7251911"/>
              <a:gd name="connsiteY857" fmla="*/ 6390541 h 6858000"/>
              <a:gd name="connsiteX858" fmla="*/ 1069264 w 7251911"/>
              <a:gd name="connsiteY858" fmla="*/ 6390541 h 6858000"/>
              <a:gd name="connsiteX859" fmla="*/ 1088038 w 7251911"/>
              <a:gd name="connsiteY859" fmla="*/ 6379152 h 6858000"/>
              <a:gd name="connsiteX860" fmla="*/ 1148113 w 7251911"/>
              <a:gd name="connsiteY860" fmla="*/ 6379152 h 6858000"/>
              <a:gd name="connsiteX861" fmla="*/ 1163132 w 7251911"/>
              <a:gd name="connsiteY861" fmla="*/ 6375355 h 6858000"/>
              <a:gd name="connsiteX862" fmla="*/ 1118076 w 7251911"/>
              <a:gd name="connsiteY862" fmla="*/ 6318408 h 6858000"/>
              <a:gd name="connsiteX863" fmla="*/ 1099302 w 7251911"/>
              <a:gd name="connsiteY863" fmla="*/ 6310815 h 6858000"/>
              <a:gd name="connsiteX864" fmla="*/ 1069264 w 7251911"/>
              <a:gd name="connsiteY864" fmla="*/ 6307019 h 6858000"/>
              <a:gd name="connsiteX865" fmla="*/ 1050491 w 7251911"/>
              <a:gd name="connsiteY865" fmla="*/ 6307019 h 6858000"/>
              <a:gd name="connsiteX866" fmla="*/ 1035472 w 7251911"/>
              <a:gd name="connsiteY866" fmla="*/ 6310815 h 6858000"/>
              <a:gd name="connsiteX867" fmla="*/ 1024207 w 7251911"/>
              <a:gd name="connsiteY867" fmla="*/ 6307019 h 6858000"/>
              <a:gd name="connsiteX868" fmla="*/ 1035472 w 7251911"/>
              <a:gd name="connsiteY868" fmla="*/ 6299426 h 6858000"/>
              <a:gd name="connsiteX869" fmla="*/ 1065509 w 7251911"/>
              <a:gd name="connsiteY869" fmla="*/ 6299426 h 6858000"/>
              <a:gd name="connsiteX870" fmla="*/ 1076774 w 7251911"/>
              <a:gd name="connsiteY870" fmla="*/ 6276647 h 6858000"/>
              <a:gd name="connsiteX871" fmla="*/ 1076774 w 7251911"/>
              <a:gd name="connsiteY871" fmla="*/ 6269054 h 6858000"/>
              <a:gd name="connsiteX872" fmla="*/ 1035472 w 7251911"/>
              <a:gd name="connsiteY872" fmla="*/ 6246276 h 6858000"/>
              <a:gd name="connsiteX873" fmla="*/ 1031717 w 7251911"/>
              <a:gd name="connsiteY873" fmla="*/ 6246276 h 6858000"/>
              <a:gd name="connsiteX874" fmla="*/ 997924 w 7251911"/>
              <a:gd name="connsiteY874" fmla="*/ 6246276 h 6858000"/>
              <a:gd name="connsiteX875" fmla="*/ 979151 w 7251911"/>
              <a:gd name="connsiteY875" fmla="*/ 6246276 h 6858000"/>
              <a:gd name="connsiteX876" fmla="*/ 964132 w 7251911"/>
              <a:gd name="connsiteY876" fmla="*/ 6253869 h 6858000"/>
              <a:gd name="connsiteX877" fmla="*/ 937849 w 7251911"/>
              <a:gd name="connsiteY877" fmla="*/ 6253869 h 6858000"/>
              <a:gd name="connsiteX878" fmla="*/ 904056 w 7251911"/>
              <a:gd name="connsiteY878" fmla="*/ 6246276 h 6858000"/>
              <a:gd name="connsiteX879" fmla="*/ 870264 w 7251911"/>
              <a:gd name="connsiteY879" fmla="*/ 6246276 h 6858000"/>
              <a:gd name="connsiteX880" fmla="*/ 836471 w 7251911"/>
              <a:gd name="connsiteY880" fmla="*/ 6253869 h 6858000"/>
              <a:gd name="connsiteX881" fmla="*/ 821452 w 7251911"/>
              <a:gd name="connsiteY881" fmla="*/ 6257665 h 6858000"/>
              <a:gd name="connsiteX882" fmla="*/ 810188 w 7251911"/>
              <a:gd name="connsiteY882" fmla="*/ 6257665 h 6858000"/>
              <a:gd name="connsiteX883" fmla="*/ 750113 w 7251911"/>
              <a:gd name="connsiteY883" fmla="*/ 6253869 h 6858000"/>
              <a:gd name="connsiteX884" fmla="*/ 746358 w 7251911"/>
              <a:gd name="connsiteY884" fmla="*/ 6238683 h 6858000"/>
              <a:gd name="connsiteX885" fmla="*/ 738848 w 7251911"/>
              <a:gd name="connsiteY885" fmla="*/ 6246276 h 6858000"/>
              <a:gd name="connsiteX886" fmla="*/ 716320 w 7251911"/>
              <a:gd name="connsiteY886" fmla="*/ 6246276 h 6858000"/>
              <a:gd name="connsiteX887" fmla="*/ 712565 w 7251911"/>
              <a:gd name="connsiteY887" fmla="*/ 6231090 h 6858000"/>
              <a:gd name="connsiteX888" fmla="*/ 705056 w 7251911"/>
              <a:gd name="connsiteY888" fmla="*/ 6238683 h 6858000"/>
              <a:gd name="connsiteX889" fmla="*/ 686282 w 7251911"/>
              <a:gd name="connsiteY889" fmla="*/ 6238683 h 6858000"/>
              <a:gd name="connsiteX890" fmla="*/ 678773 w 7251911"/>
              <a:gd name="connsiteY890" fmla="*/ 6227293 h 6858000"/>
              <a:gd name="connsiteX891" fmla="*/ 663754 w 7251911"/>
              <a:gd name="connsiteY891" fmla="*/ 6231090 h 6858000"/>
              <a:gd name="connsiteX892" fmla="*/ 637471 w 7251911"/>
              <a:gd name="connsiteY892" fmla="*/ 6227293 h 6858000"/>
              <a:gd name="connsiteX893" fmla="*/ 611188 w 7251911"/>
              <a:gd name="connsiteY893" fmla="*/ 6231090 h 6858000"/>
              <a:gd name="connsiteX894" fmla="*/ 592414 w 7251911"/>
              <a:gd name="connsiteY894" fmla="*/ 6231090 h 6858000"/>
              <a:gd name="connsiteX895" fmla="*/ 547358 w 7251911"/>
              <a:gd name="connsiteY895" fmla="*/ 6231090 h 6858000"/>
              <a:gd name="connsiteX896" fmla="*/ 509810 w 7251911"/>
              <a:gd name="connsiteY896" fmla="*/ 6227293 h 6858000"/>
              <a:gd name="connsiteX897" fmla="*/ 494791 w 7251911"/>
              <a:gd name="connsiteY897" fmla="*/ 6208311 h 6858000"/>
              <a:gd name="connsiteX898" fmla="*/ 468508 w 7251911"/>
              <a:gd name="connsiteY898" fmla="*/ 6212107 h 6858000"/>
              <a:gd name="connsiteX899" fmla="*/ 464754 w 7251911"/>
              <a:gd name="connsiteY899" fmla="*/ 6223497 h 6858000"/>
              <a:gd name="connsiteX900" fmla="*/ 476018 w 7251911"/>
              <a:gd name="connsiteY900" fmla="*/ 6231090 h 6858000"/>
              <a:gd name="connsiteX901" fmla="*/ 509810 w 7251911"/>
              <a:gd name="connsiteY901" fmla="*/ 6231090 h 6858000"/>
              <a:gd name="connsiteX902" fmla="*/ 558622 w 7251911"/>
              <a:gd name="connsiteY902" fmla="*/ 6253869 h 6858000"/>
              <a:gd name="connsiteX903" fmla="*/ 581150 w 7251911"/>
              <a:gd name="connsiteY903" fmla="*/ 6253869 h 6858000"/>
              <a:gd name="connsiteX904" fmla="*/ 693792 w 7251911"/>
              <a:gd name="connsiteY904" fmla="*/ 6265258 h 6858000"/>
              <a:gd name="connsiteX905" fmla="*/ 708811 w 7251911"/>
              <a:gd name="connsiteY905" fmla="*/ 6276647 h 6858000"/>
              <a:gd name="connsiteX906" fmla="*/ 644980 w 7251911"/>
              <a:gd name="connsiteY906" fmla="*/ 6280444 h 6858000"/>
              <a:gd name="connsiteX907" fmla="*/ 644980 w 7251911"/>
              <a:gd name="connsiteY907" fmla="*/ 6284240 h 6858000"/>
              <a:gd name="connsiteX908" fmla="*/ 708811 w 7251911"/>
              <a:gd name="connsiteY908" fmla="*/ 6284240 h 6858000"/>
              <a:gd name="connsiteX909" fmla="*/ 768886 w 7251911"/>
              <a:gd name="connsiteY909" fmla="*/ 6284240 h 6858000"/>
              <a:gd name="connsiteX910" fmla="*/ 783905 w 7251911"/>
              <a:gd name="connsiteY910" fmla="*/ 6288037 h 6858000"/>
              <a:gd name="connsiteX911" fmla="*/ 802679 w 7251911"/>
              <a:gd name="connsiteY911" fmla="*/ 6307019 h 6858000"/>
              <a:gd name="connsiteX912" fmla="*/ 832717 w 7251911"/>
              <a:gd name="connsiteY912" fmla="*/ 6310815 h 6858000"/>
              <a:gd name="connsiteX913" fmla="*/ 859000 w 7251911"/>
              <a:gd name="connsiteY913" fmla="*/ 6307019 h 6858000"/>
              <a:gd name="connsiteX914" fmla="*/ 874019 w 7251911"/>
              <a:gd name="connsiteY914" fmla="*/ 6307019 h 6858000"/>
              <a:gd name="connsiteX915" fmla="*/ 862754 w 7251911"/>
              <a:gd name="connsiteY915" fmla="*/ 6322205 h 6858000"/>
              <a:gd name="connsiteX916" fmla="*/ 870264 w 7251911"/>
              <a:gd name="connsiteY916" fmla="*/ 6337391 h 6858000"/>
              <a:gd name="connsiteX917" fmla="*/ 889037 w 7251911"/>
              <a:gd name="connsiteY917" fmla="*/ 6348780 h 6858000"/>
              <a:gd name="connsiteX918" fmla="*/ 900302 w 7251911"/>
              <a:gd name="connsiteY918" fmla="*/ 6352577 h 6858000"/>
              <a:gd name="connsiteX919" fmla="*/ 952868 w 7251911"/>
              <a:gd name="connsiteY919" fmla="*/ 6356373 h 6858000"/>
              <a:gd name="connsiteX920" fmla="*/ 960377 w 7251911"/>
              <a:gd name="connsiteY920" fmla="*/ 6363966 h 6858000"/>
              <a:gd name="connsiteX921" fmla="*/ 952868 w 7251911"/>
              <a:gd name="connsiteY921" fmla="*/ 6371559 h 6858000"/>
              <a:gd name="connsiteX922" fmla="*/ 900302 w 7251911"/>
              <a:gd name="connsiteY922" fmla="*/ 6401931 h 6858000"/>
              <a:gd name="connsiteX923" fmla="*/ 889037 w 7251911"/>
              <a:gd name="connsiteY923" fmla="*/ 6394338 h 6858000"/>
              <a:gd name="connsiteX924" fmla="*/ 874019 w 7251911"/>
              <a:gd name="connsiteY924" fmla="*/ 6367762 h 6858000"/>
              <a:gd name="connsiteX925" fmla="*/ 862754 w 7251911"/>
              <a:gd name="connsiteY925" fmla="*/ 6363966 h 6858000"/>
              <a:gd name="connsiteX926" fmla="*/ 821452 w 7251911"/>
              <a:gd name="connsiteY926" fmla="*/ 6375355 h 6858000"/>
              <a:gd name="connsiteX927" fmla="*/ 795169 w 7251911"/>
              <a:gd name="connsiteY927" fmla="*/ 6379152 h 6858000"/>
              <a:gd name="connsiteX928" fmla="*/ 780150 w 7251911"/>
              <a:gd name="connsiteY928" fmla="*/ 6360170 h 6858000"/>
              <a:gd name="connsiteX929" fmla="*/ 750113 w 7251911"/>
              <a:gd name="connsiteY929" fmla="*/ 6360170 h 6858000"/>
              <a:gd name="connsiteX930" fmla="*/ 742603 w 7251911"/>
              <a:gd name="connsiteY930" fmla="*/ 6379152 h 6858000"/>
              <a:gd name="connsiteX931" fmla="*/ 723830 w 7251911"/>
              <a:gd name="connsiteY931" fmla="*/ 6390541 h 6858000"/>
              <a:gd name="connsiteX932" fmla="*/ 701301 w 7251911"/>
              <a:gd name="connsiteY932" fmla="*/ 6398134 h 6858000"/>
              <a:gd name="connsiteX933" fmla="*/ 671263 w 7251911"/>
              <a:gd name="connsiteY933" fmla="*/ 6382948 h 6858000"/>
              <a:gd name="connsiteX934" fmla="*/ 618697 w 7251911"/>
              <a:gd name="connsiteY934" fmla="*/ 6352577 h 6858000"/>
              <a:gd name="connsiteX935" fmla="*/ 592414 w 7251911"/>
              <a:gd name="connsiteY935" fmla="*/ 6360170 h 6858000"/>
              <a:gd name="connsiteX936" fmla="*/ 562376 w 7251911"/>
              <a:gd name="connsiteY936" fmla="*/ 6375355 h 6858000"/>
              <a:gd name="connsiteX937" fmla="*/ 521074 w 7251911"/>
              <a:gd name="connsiteY937" fmla="*/ 6371559 h 6858000"/>
              <a:gd name="connsiteX938" fmla="*/ 513565 w 7251911"/>
              <a:gd name="connsiteY938" fmla="*/ 6360170 h 6858000"/>
              <a:gd name="connsiteX939" fmla="*/ 449735 w 7251911"/>
              <a:gd name="connsiteY939" fmla="*/ 6379152 h 6858000"/>
              <a:gd name="connsiteX940" fmla="*/ 408432 w 7251911"/>
              <a:gd name="connsiteY940" fmla="*/ 6379152 h 6858000"/>
              <a:gd name="connsiteX941" fmla="*/ 314564 w 7251911"/>
              <a:gd name="connsiteY941" fmla="*/ 6382948 h 6858000"/>
              <a:gd name="connsiteX942" fmla="*/ 288281 w 7251911"/>
              <a:gd name="connsiteY942" fmla="*/ 6386745 h 6858000"/>
              <a:gd name="connsiteX943" fmla="*/ 258243 w 7251911"/>
              <a:gd name="connsiteY943" fmla="*/ 6382948 h 6858000"/>
              <a:gd name="connsiteX944" fmla="*/ 224451 w 7251911"/>
              <a:gd name="connsiteY944" fmla="*/ 6382948 h 6858000"/>
              <a:gd name="connsiteX945" fmla="*/ 220696 w 7251911"/>
              <a:gd name="connsiteY945" fmla="*/ 6360170 h 6858000"/>
              <a:gd name="connsiteX946" fmla="*/ 175639 w 7251911"/>
              <a:gd name="connsiteY946" fmla="*/ 6348780 h 6858000"/>
              <a:gd name="connsiteX947" fmla="*/ 164375 w 7251911"/>
              <a:gd name="connsiteY947" fmla="*/ 6352577 h 6858000"/>
              <a:gd name="connsiteX948" fmla="*/ 156866 w 7251911"/>
              <a:gd name="connsiteY948" fmla="*/ 6341187 h 6858000"/>
              <a:gd name="connsiteX949" fmla="*/ 164375 w 7251911"/>
              <a:gd name="connsiteY949" fmla="*/ 6329798 h 6858000"/>
              <a:gd name="connsiteX950" fmla="*/ 194413 w 7251911"/>
              <a:gd name="connsiteY950" fmla="*/ 6333594 h 6858000"/>
              <a:gd name="connsiteX951" fmla="*/ 228206 w 7251911"/>
              <a:gd name="connsiteY951" fmla="*/ 6326001 h 6858000"/>
              <a:gd name="connsiteX952" fmla="*/ 239470 w 7251911"/>
              <a:gd name="connsiteY952" fmla="*/ 6303223 h 6858000"/>
              <a:gd name="connsiteX953" fmla="*/ 258243 w 7251911"/>
              <a:gd name="connsiteY953" fmla="*/ 6295630 h 6858000"/>
              <a:gd name="connsiteX954" fmla="*/ 303300 w 7251911"/>
              <a:gd name="connsiteY954" fmla="*/ 6310815 h 6858000"/>
              <a:gd name="connsiteX955" fmla="*/ 322074 w 7251911"/>
              <a:gd name="connsiteY955" fmla="*/ 6310815 h 6858000"/>
              <a:gd name="connsiteX956" fmla="*/ 329583 w 7251911"/>
              <a:gd name="connsiteY956" fmla="*/ 6299426 h 6858000"/>
              <a:gd name="connsiteX957" fmla="*/ 325828 w 7251911"/>
              <a:gd name="connsiteY957" fmla="*/ 6280444 h 6858000"/>
              <a:gd name="connsiteX958" fmla="*/ 303300 w 7251911"/>
              <a:gd name="connsiteY958" fmla="*/ 6265258 h 6858000"/>
              <a:gd name="connsiteX959" fmla="*/ 299545 w 7251911"/>
              <a:gd name="connsiteY959" fmla="*/ 6257665 h 6858000"/>
              <a:gd name="connsiteX960" fmla="*/ 307055 w 7251911"/>
              <a:gd name="connsiteY960" fmla="*/ 6253869 h 6858000"/>
              <a:gd name="connsiteX961" fmla="*/ 344602 w 7251911"/>
              <a:gd name="connsiteY961" fmla="*/ 6257665 h 6858000"/>
              <a:gd name="connsiteX962" fmla="*/ 348357 w 7251911"/>
              <a:gd name="connsiteY962" fmla="*/ 6257665 h 6858000"/>
              <a:gd name="connsiteX963" fmla="*/ 348357 w 7251911"/>
              <a:gd name="connsiteY963" fmla="*/ 6250072 h 6858000"/>
              <a:gd name="connsiteX964" fmla="*/ 352111 w 7251911"/>
              <a:gd name="connsiteY964" fmla="*/ 6238683 h 6858000"/>
              <a:gd name="connsiteX965" fmla="*/ 378394 w 7251911"/>
              <a:gd name="connsiteY965" fmla="*/ 6238683 h 6858000"/>
              <a:gd name="connsiteX966" fmla="*/ 344602 w 7251911"/>
              <a:gd name="connsiteY966" fmla="*/ 6227293 h 6858000"/>
              <a:gd name="connsiteX967" fmla="*/ 340847 w 7251911"/>
              <a:gd name="connsiteY967" fmla="*/ 6215904 h 6858000"/>
              <a:gd name="connsiteX968" fmla="*/ 329583 w 7251911"/>
              <a:gd name="connsiteY968" fmla="*/ 6193125 h 6858000"/>
              <a:gd name="connsiteX969" fmla="*/ 314564 w 7251911"/>
              <a:gd name="connsiteY969" fmla="*/ 6193125 h 6858000"/>
              <a:gd name="connsiteX970" fmla="*/ 314564 w 7251911"/>
              <a:gd name="connsiteY970" fmla="*/ 6185532 h 6858000"/>
              <a:gd name="connsiteX971" fmla="*/ 314564 w 7251911"/>
              <a:gd name="connsiteY971" fmla="*/ 6181736 h 6858000"/>
              <a:gd name="connsiteX972" fmla="*/ 385904 w 7251911"/>
              <a:gd name="connsiteY972" fmla="*/ 6166550 h 6858000"/>
              <a:gd name="connsiteX973" fmla="*/ 430961 w 7251911"/>
              <a:gd name="connsiteY973" fmla="*/ 6147568 h 6858000"/>
              <a:gd name="connsiteX974" fmla="*/ 438471 w 7251911"/>
              <a:gd name="connsiteY974" fmla="*/ 6139975 h 6858000"/>
              <a:gd name="connsiteX975" fmla="*/ 427206 w 7251911"/>
              <a:gd name="connsiteY975" fmla="*/ 6132382 h 6858000"/>
              <a:gd name="connsiteX976" fmla="*/ 393413 w 7251911"/>
              <a:gd name="connsiteY976" fmla="*/ 6132382 h 6858000"/>
              <a:gd name="connsiteX977" fmla="*/ 385904 w 7251911"/>
              <a:gd name="connsiteY977" fmla="*/ 6128585 h 6858000"/>
              <a:gd name="connsiteX978" fmla="*/ 389659 w 7251911"/>
              <a:gd name="connsiteY978" fmla="*/ 6120992 h 6858000"/>
              <a:gd name="connsiteX979" fmla="*/ 412187 w 7251911"/>
              <a:gd name="connsiteY979" fmla="*/ 6113399 h 6858000"/>
              <a:gd name="connsiteX980" fmla="*/ 445980 w 7251911"/>
              <a:gd name="connsiteY980" fmla="*/ 6113399 h 6858000"/>
              <a:gd name="connsiteX981" fmla="*/ 449735 w 7251911"/>
              <a:gd name="connsiteY981" fmla="*/ 6098213 h 6858000"/>
              <a:gd name="connsiteX982" fmla="*/ 449735 w 7251911"/>
              <a:gd name="connsiteY982" fmla="*/ 6090621 h 6858000"/>
              <a:gd name="connsiteX983" fmla="*/ 393413 w 7251911"/>
              <a:gd name="connsiteY983" fmla="*/ 6067842 h 6858000"/>
              <a:gd name="connsiteX984" fmla="*/ 261998 w 7251911"/>
              <a:gd name="connsiteY984" fmla="*/ 6075435 h 6858000"/>
              <a:gd name="connsiteX985" fmla="*/ 243224 w 7251911"/>
              <a:gd name="connsiteY985" fmla="*/ 6067842 h 6858000"/>
              <a:gd name="connsiteX986" fmla="*/ 261998 w 7251911"/>
              <a:gd name="connsiteY986" fmla="*/ 6060249 h 6858000"/>
              <a:gd name="connsiteX987" fmla="*/ 307055 w 7251911"/>
              <a:gd name="connsiteY987" fmla="*/ 6052656 h 6858000"/>
              <a:gd name="connsiteX988" fmla="*/ 355866 w 7251911"/>
              <a:gd name="connsiteY988" fmla="*/ 6052656 h 6858000"/>
              <a:gd name="connsiteX989" fmla="*/ 430961 w 7251911"/>
              <a:gd name="connsiteY989" fmla="*/ 6048859 h 6858000"/>
              <a:gd name="connsiteX990" fmla="*/ 558622 w 7251911"/>
              <a:gd name="connsiteY990" fmla="*/ 5999505 h 6858000"/>
              <a:gd name="connsiteX991" fmla="*/ 603678 w 7251911"/>
              <a:gd name="connsiteY991" fmla="*/ 5988116 h 6858000"/>
              <a:gd name="connsiteX992" fmla="*/ 618697 w 7251911"/>
              <a:gd name="connsiteY992" fmla="*/ 5984320 h 6858000"/>
              <a:gd name="connsiteX993" fmla="*/ 603678 w 7251911"/>
              <a:gd name="connsiteY993" fmla="*/ 5976727 h 6858000"/>
              <a:gd name="connsiteX994" fmla="*/ 408432 w 7251911"/>
              <a:gd name="connsiteY994" fmla="*/ 5976727 h 6858000"/>
              <a:gd name="connsiteX995" fmla="*/ 352111 w 7251911"/>
              <a:gd name="connsiteY995" fmla="*/ 5938762 h 6858000"/>
              <a:gd name="connsiteX996" fmla="*/ 352111 w 7251911"/>
              <a:gd name="connsiteY996" fmla="*/ 5931169 h 6858000"/>
              <a:gd name="connsiteX997" fmla="*/ 367130 w 7251911"/>
              <a:gd name="connsiteY997" fmla="*/ 5900797 h 6858000"/>
              <a:gd name="connsiteX998" fmla="*/ 389659 w 7251911"/>
              <a:gd name="connsiteY998" fmla="*/ 5878018 h 6858000"/>
              <a:gd name="connsiteX999" fmla="*/ 423452 w 7251911"/>
              <a:gd name="connsiteY999" fmla="*/ 5832461 h 6858000"/>
              <a:gd name="connsiteX1000" fmla="*/ 464754 w 7251911"/>
              <a:gd name="connsiteY1000" fmla="*/ 5767921 h 6858000"/>
              <a:gd name="connsiteX1001" fmla="*/ 479772 w 7251911"/>
              <a:gd name="connsiteY1001" fmla="*/ 5764125 h 6858000"/>
              <a:gd name="connsiteX1002" fmla="*/ 521074 w 7251911"/>
              <a:gd name="connsiteY1002" fmla="*/ 5756532 h 6858000"/>
              <a:gd name="connsiteX1003" fmla="*/ 536093 w 7251911"/>
              <a:gd name="connsiteY1003" fmla="*/ 5752735 h 6858000"/>
              <a:gd name="connsiteX1004" fmla="*/ 566131 w 7251911"/>
              <a:gd name="connsiteY1004" fmla="*/ 5752735 h 6858000"/>
              <a:gd name="connsiteX1005" fmla="*/ 618697 w 7251911"/>
              <a:gd name="connsiteY1005" fmla="*/ 5764125 h 6858000"/>
              <a:gd name="connsiteX1006" fmla="*/ 656245 w 7251911"/>
              <a:gd name="connsiteY1006" fmla="*/ 5760328 h 6858000"/>
              <a:gd name="connsiteX1007" fmla="*/ 688160 w 7251911"/>
              <a:gd name="connsiteY1007" fmla="*/ 5745617 h 6858000"/>
              <a:gd name="connsiteX1008" fmla="*/ 703517 w 7251911"/>
              <a:gd name="connsiteY1008" fmla="*/ 5739908 h 6858000"/>
              <a:gd name="connsiteX1009" fmla="*/ 695462 w 7251911"/>
              <a:gd name="connsiteY1009" fmla="*/ 5734949 h 6858000"/>
              <a:gd name="connsiteX1010" fmla="*/ 729265 w 7251911"/>
              <a:gd name="connsiteY1010" fmla="*/ 5727242 h 6858000"/>
              <a:gd name="connsiteX1011" fmla="*/ 774335 w 7251911"/>
              <a:gd name="connsiteY1011" fmla="*/ 5727242 h 6858000"/>
              <a:gd name="connsiteX1012" fmla="*/ 793114 w 7251911"/>
              <a:gd name="connsiteY1012" fmla="*/ 5711828 h 6858000"/>
              <a:gd name="connsiteX1013" fmla="*/ 804382 w 7251911"/>
              <a:gd name="connsiteY1013" fmla="*/ 5704121 h 6858000"/>
              <a:gd name="connsiteX1014" fmla="*/ 871987 w 7251911"/>
              <a:gd name="connsiteY1014" fmla="*/ 5704121 h 6858000"/>
              <a:gd name="connsiteX1015" fmla="*/ 883255 w 7251911"/>
              <a:gd name="connsiteY1015" fmla="*/ 5704121 h 6858000"/>
              <a:gd name="connsiteX1016" fmla="*/ 887011 w 7251911"/>
              <a:gd name="connsiteY1016" fmla="*/ 5696414 h 6858000"/>
              <a:gd name="connsiteX1017" fmla="*/ 887011 w 7251911"/>
              <a:gd name="connsiteY1017" fmla="*/ 5692561 h 6858000"/>
              <a:gd name="connsiteX1018" fmla="*/ 883255 w 7251911"/>
              <a:gd name="connsiteY1018" fmla="*/ 5692561 h 6858000"/>
              <a:gd name="connsiteX1019" fmla="*/ 804382 w 7251911"/>
              <a:gd name="connsiteY1019" fmla="*/ 5684854 h 6858000"/>
              <a:gd name="connsiteX1020" fmla="*/ 751800 w 7251911"/>
              <a:gd name="connsiteY1020" fmla="*/ 5677147 h 6858000"/>
              <a:gd name="connsiteX1021" fmla="*/ 744288 w 7251911"/>
              <a:gd name="connsiteY1021" fmla="*/ 5673294 h 6858000"/>
              <a:gd name="connsiteX1022" fmla="*/ 680439 w 7251911"/>
              <a:gd name="connsiteY1022" fmla="*/ 5681001 h 6858000"/>
              <a:gd name="connsiteX1023" fmla="*/ 650392 w 7251911"/>
              <a:gd name="connsiteY1023" fmla="*/ 5684854 h 6858000"/>
              <a:gd name="connsiteX1024" fmla="*/ 631612 w 7251911"/>
              <a:gd name="connsiteY1024" fmla="*/ 5673294 h 6858000"/>
              <a:gd name="connsiteX1025" fmla="*/ 639124 w 7251911"/>
              <a:gd name="connsiteY1025" fmla="*/ 5650173 h 6858000"/>
              <a:gd name="connsiteX1026" fmla="*/ 672927 w 7251911"/>
              <a:gd name="connsiteY1026" fmla="*/ 5638613 h 6858000"/>
              <a:gd name="connsiteX1027" fmla="*/ 706729 w 7251911"/>
              <a:gd name="connsiteY1027" fmla="*/ 5638613 h 6858000"/>
              <a:gd name="connsiteX1028" fmla="*/ 721753 w 7251911"/>
              <a:gd name="connsiteY1028" fmla="*/ 5634760 h 6858000"/>
              <a:gd name="connsiteX1029" fmla="*/ 684195 w 7251911"/>
              <a:gd name="connsiteY1029" fmla="*/ 5630906 h 6858000"/>
              <a:gd name="connsiteX1030" fmla="*/ 691706 w 7251911"/>
              <a:gd name="connsiteY1030" fmla="*/ 5603932 h 6858000"/>
              <a:gd name="connsiteX1031" fmla="*/ 714241 w 7251911"/>
              <a:gd name="connsiteY1031" fmla="*/ 5596226 h 6858000"/>
              <a:gd name="connsiteX1032" fmla="*/ 717997 w 7251911"/>
              <a:gd name="connsiteY1032" fmla="*/ 5584665 h 6858000"/>
              <a:gd name="connsiteX1033" fmla="*/ 710485 w 7251911"/>
              <a:gd name="connsiteY1033" fmla="*/ 5580812 h 6858000"/>
              <a:gd name="connsiteX1034" fmla="*/ 657904 w 7251911"/>
              <a:gd name="connsiteY1034" fmla="*/ 5584665 h 6858000"/>
              <a:gd name="connsiteX1035" fmla="*/ 624101 w 7251911"/>
              <a:gd name="connsiteY1035" fmla="*/ 5584665 h 6858000"/>
              <a:gd name="connsiteX1036" fmla="*/ 590298 w 7251911"/>
              <a:gd name="connsiteY1036" fmla="*/ 5573105 h 6858000"/>
              <a:gd name="connsiteX1037" fmla="*/ 567763 w 7251911"/>
              <a:gd name="connsiteY1037" fmla="*/ 5553838 h 6858000"/>
              <a:gd name="connsiteX1038" fmla="*/ 548983 w 7251911"/>
              <a:gd name="connsiteY1038" fmla="*/ 5542277 h 6858000"/>
              <a:gd name="connsiteX1039" fmla="*/ 530204 w 7251911"/>
              <a:gd name="connsiteY1039" fmla="*/ 5542277 h 6858000"/>
              <a:gd name="connsiteX1040" fmla="*/ 522693 w 7251911"/>
              <a:gd name="connsiteY1040" fmla="*/ 5523010 h 6858000"/>
              <a:gd name="connsiteX1041" fmla="*/ 541472 w 7251911"/>
              <a:gd name="connsiteY1041" fmla="*/ 5507597 h 6858000"/>
              <a:gd name="connsiteX1042" fmla="*/ 586542 w 7251911"/>
              <a:gd name="connsiteY1042" fmla="*/ 5507597 h 6858000"/>
              <a:gd name="connsiteX1043" fmla="*/ 635368 w 7251911"/>
              <a:gd name="connsiteY1043" fmla="*/ 5507597 h 6858000"/>
              <a:gd name="connsiteX1044" fmla="*/ 676683 w 7251911"/>
              <a:gd name="connsiteY1044" fmla="*/ 5499890 h 6858000"/>
              <a:gd name="connsiteX1045" fmla="*/ 678503 w 7251911"/>
              <a:gd name="connsiteY1045" fmla="*/ 5498620 h 6858000"/>
              <a:gd name="connsiteX1046" fmla="*/ 656245 w 7251911"/>
              <a:gd name="connsiteY1046" fmla="*/ 5488360 h 6858000"/>
              <a:gd name="connsiteX1047" fmla="*/ 618697 w 7251911"/>
              <a:gd name="connsiteY1047" fmla="*/ 5484564 h 6858000"/>
              <a:gd name="connsiteX1048" fmla="*/ 566131 w 7251911"/>
              <a:gd name="connsiteY1048" fmla="*/ 5495953 h 6858000"/>
              <a:gd name="connsiteX1049" fmla="*/ 536093 w 7251911"/>
              <a:gd name="connsiteY1049" fmla="*/ 5495953 h 6858000"/>
              <a:gd name="connsiteX1050" fmla="*/ 521074 w 7251911"/>
              <a:gd name="connsiteY1050" fmla="*/ 5492157 h 6858000"/>
              <a:gd name="connsiteX1051" fmla="*/ 479772 w 7251911"/>
              <a:gd name="connsiteY1051" fmla="*/ 5484564 h 6858000"/>
              <a:gd name="connsiteX1052" fmla="*/ 464754 w 7251911"/>
              <a:gd name="connsiteY1052" fmla="*/ 5480767 h 6858000"/>
              <a:gd name="connsiteX1053" fmla="*/ 423452 w 7251911"/>
              <a:gd name="connsiteY1053" fmla="*/ 5416228 h 6858000"/>
              <a:gd name="connsiteX1054" fmla="*/ 389659 w 7251911"/>
              <a:gd name="connsiteY1054" fmla="*/ 5370670 h 6858000"/>
              <a:gd name="connsiteX1055" fmla="*/ 367130 w 7251911"/>
              <a:gd name="connsiteY1055" fmla="*/ 5347891 h 6858000"/>
              <a:gd name="connsiteX1056" fmla="*/ 352111 w 7251911"/>
              <a:gd name="connsiteY1056" fmla="*/ 5317519 h 6858000"/>
              <a:gd name="connsiteX1057" fmla="*/ 352111 w 7251911"/>
              <a:gd name="connsiteY1057" fmla="*/ 5309927 h 6858000"/>
              <a:gd name="connsiteX1058" fmla="*/ 408432 w 7251911"/>
              <a:gd name="connsiteY1058" fmla="*/ 5271962 h 6858000"/>
              <a:gd name="connsiteX1059" fmla="*/ 603678 w 7251911"/>
              <a:gd name="connsiteY1059" fmla="*/ 5271962 h 6858000"/>
              <a:gd name="connsiteX1060" fmla="*/ 618697 w 7251911"/>
              <a:gd name="connsiteY1060" fmla="*/ 5264369 h 6858000"/>
              <a:gd name="connsiteX1061" fmla="*/ 603678 w 7251911"/>
              <a:gd name="connsiteY1061" fmla="*/ 5260572 h 6858000"/>
              <a:gd name="connsiteX1062" fmla="*/ 558622 w 7251911"/>
              <a:gd name="connsiteY1062" fmla="*/ 5249183 h 6858000"/>
              <a:gd name="connsiteX1063" fmla="*/ 430961 w 7251911"/>
              <a:gd name="connsiteY1063" fmla="*/ 5199829 h 6858000"/>
              <a:gd name="connsiteX1064" fmla="*/ 355866 w 7251911"/>
              <a:gd name="connsiteY1064" fmla="*/ 5196033 h 6858000"/>
              <a:gd name="connsiteX1065" fmla="*/ 307055 w 7251911"/>
              <a:gd name="connsiteY1065" fmla="*/ 5196033 h 6858000"/>
              <a:gd name="connsiteX1066" fmla="*/ 261998 w 7251911"/>
              <a:gd name="connsiteY1066" fmla="*/ 5188440 h 6858000"/>
              <a:gd name="connsiteX1067" fmla="*/ 243224 w 7251911"/>
              <a:gd name="connsiteY1067" fmla="*/ 5180847 h 6858000"/>
              <a:gd name="connsiteX1068" fmla="*/ 261998 w 7251911"/>
              <a:gd name="connsiteY1068" fmla="*/ 5173254 h 6858000"/>
              <a:gd name="connsiteX1069" fmla="*/ 393413 w 7251911"/>
              <a:gd name="connsiteY1069" fmla="*/ 5180847 h 6858000"/>
              <a:gd name="connsiteX1070" fmla="*/ 449735 w 7251911"/>
              <a:gd name="connsiteY1070" fmla="*/ 5158068 h 6858000"/>
              <a:gd name="connsiteX1071" fmla="*/ 449735 w 7251911"/>
              <a:gd name="connsiteY1071" fmla="*/ 5150475 h 6858000"/>
              <a:gd name="connsiteX1072" fmla="*/ 445980 w 7251911"/>
              <a:gd name="connsiteY1072" fmla="*/ 5135289 h 6858000"/>
              <a:gd name="connsiteX1073" fmla="*/ 412187 w 7251911"/>
              <a:gd name="connsiteY1073" fmla="*/ 5135289 h 6858000"/>
              <a:gd name="connsiteX1074" fmla="*/ 389659 w 7251911"/>
              <a:gd name="connsiteY1074" fmla="*/ 5127696 h 6858000"/>
              <a:gd name="connsiteX1075" fmla="*/ 385904 w 7251911"/>
              <a:gd name="connsiteY1075" fmla="*/ 5120103 h 6858000"/>
              <a:gd name="connsiteX1076" fmla="*/ 393413 w 7251911"/>
              <a:gd name="connsiteY1076" fmla="*/ 5116307 h 6858000"/>
              <a:gd name="connsiteX1077" fmla="*/ 427206 w 7251911"/>
              <a:gd name="connsiteY1077" fmla="*/ 5116307 h 6858000"/>
              <a:gd name="connsiteX1078" fmla="*/ 438471 w 7251911"/>
              <a:gd name="connsiteY1078" fmla="*/ 5108714 h 6858000"/>
              <a:gd name="connsiteX1079" fmla="*/ 430961 w 7251911"/>
              <a:gd name="connsiteY1079" fmla="*/ 5101121 h 6858000"/>
              <a:gd name="connsiteX1080" fmla="*/ 385904 w 7251911"/>
              <a:gd name="connsiteY1080" fmla="*/ 5082139 h 6858000"/>
              <a:gd name="connsiteX1081" fmla="*/ 314564 w 7251911"/>
              <a:gd name="connsiteY1081" fmla="*/ 5066953 h 6858000"/>
              <a:gd name="connsiteX1082" fmla="*/ 314564 w 7251911"/>
              <a:gd name="connsiteY1082" fmla="*/ 5063156 h 6858000"/>
              <a:gd name="connsiteX1083" fmla="*/ 314564 w 7251911"/>
              <a:gd name="connsiteY1083" fmla="*/ 5055563 h 6858000"/>
              <a:gd name="connsiteX1084" fmla="*/ 329583 w 7251911"/>
              <a:gd name="connsiteY1084" fmla="*/ 5055563 h 6858000"/>
              <a:gd name="connsiteX1085" fmla="*/ 340847 w 7251911"/>
              <a:gd name="connsiteY1085" fmla="*/ 5032785 h 6858000"/>
              <a:gd name="connsiteX1086" fmla="*/ 344602 w 7251911"/>
              <a:gd name="connsiteY1086" fmla="*/ 5021395 h 6858000"/>
              <a:gd name="connsiteX1087" fmla="*/ 378394 w 7251911"/>
              <a:gd name="connsiteY1087" fmla="*/ 5010006 h 6858000"/>
              <a:gd name="connsiteX1088" fmla="*/ 352111 w 7251911"/>
              <a:gd name="connsiteY1088" fmla="*/ 5010006 h 6858000"/>
              <a:gd name="connsiteX1089" fmla="*/ 348357 w 7251911"/>
              <a:gd name="connsiteY1089" fmla="*/ 4998616 h 6858000"/>
              <a:gd name="connsiteX1090" fmla="*/ 348357 w 7251911"/>
              <a:gd name="connsiteY1090" fmla="*/ 4991023 h 6858000"/>
              <a:gd name="connsiteX1091" fmla="*/ 344602 w 7251911"/>
              <a:gd name="connsiteY1091" fmla="*/ 4991023 h 6858000"/>
              <a:gd name="connsiteX1092" fmla="*/ 307055 w 7251911"/>
              <a:gd name="connsiteY1092" fmla="*/ 4994820 h 6858000"/>
              <a:gd name="connsiteX1093" fmla="*/ 299545 w 7251911"/>
              <a:gd name="connsiteY1093" fmla="*/ 4991023 h 6858000"/>
              <a:gd name="connsiteX1094" fmla="*/ 303300 w 7251911"/>
              <a:gd name="connsiteY1094" fmla="*/ 4983431 h 6858000"/>
              <a:gd name="connsiteX1095" fmla="*/ 325828 w 7251911"/>
              <a:gd name="connsiteY1095" fmla="*/ 4968245 h 6858000"/>
              <a:gd name="connsiteX1096" fmla="*/ 329583 w 7251911"/>
              <a:gd name="connsiteY1096" fmla="*/ 4949262 h 6858000"/>
              <a:gd name="connsiteX1097" fmla="*/ 322074 w 7251911"/>
              <a:gd name="connsiteY1097" fmla="*/ 4937873 h 6858000"/>
              <a:gd name="connsiteX1098" fmla="*/ 303300 w 7251911"/>
              <a:gd name="connsiteY1098" fmla="*/ 4937873 h 6858000"/>
              <a:gd name="connsiteX1099" fmla="*/ 258243 w 7251911"/>
              <a:gd name="connsiteY1099" fmla="*/ 4953059 h 6858000"/>
              <a:gd name="connsiteX1100" fmla="*/ 239470 w 7251911"/>
              <a:gd name="connsiteY1100" fmla="*/ 4945466 h 6858000"/>
              <a:gd name="connsiteX1101" fmla="*/ 228206 w 7251911"/>
              <a:gd name="connsiteY1101" fmla="*/ 4922687 h 6858000"/>
              <a:gd name="connsiteX1102" fmla="*/ 194413 w 7251911"/>
              <a:gd name="connsiteY1102" fmla="*/ 4915094 h 6858000"/>
              <a:gd name="connsiteX1103" fmla="*/ 164375 w 7251911"/>
              <a:gd name="connsiteY1103" fmla="*/ 4918891 h 6858000"/>
              <a:gd name="connsiteX1104" fmla="*/ 156866 w 7251911"/>
              <a:gd name="connsiteY1104" fmla="*/ 4907501 h 6858000"/>
              <a:gd name="connsiteX1105" fmla="*/ 164375 w 7251911"/>
              <a:gd name="connsiteY1105" fmla="*/ 4896112 h 6858000"/>
              <a:gd name="connsiteX1106" fmla="*/ 175639 w 7251911"/>
              <a:gd name="connsiteY1106" fmla="*/ 4899908 h 6858000"/>
              <a:gd name="connsiteX1107" fmla="*/ 220696 w 7251911"/>
              <a:gd name="connsiteY1107" fmla="*/ 4888519 h 6858000"/>
              <a:gd name="connsiteX1108" fmla="*/ 224451 w 7251911"/>
              <a:gd name="connsiteY1108" fmla="*/ 4865740 h 6858000"/>
              <a:gd name="connsiteX1109" fmla="*/ 258243 w 7251911"/>
              <a:gd name="connsiteY1109" fmla="*/ 4865740 h 6858000"/>
              <a:gd name="connsiteX1110" fmla="*/ 288281 w 7251911"/>
              <a:gd name="connsiteY1110" fmla="*/ 4861944 h 6858000"/>
              <a:gd name="connsiteX1111" fmla="*/ 314564 w 7251911"/>
              <a:gd name="connsiteY1111" fmla="*/ 4865740 h 6858000"/>
              <a:gd name="connsiteX1112" fmla="*/ 408432 w 7251911"/>
              <a:gd name="connsiteY1112" fmla="*/ 4869537 h 6858000"/>
              <a:gd name="connsiteX1113" fmla="*/ 449735 w 7251911"/>
              <a:gd name="connsiteY1113" fmla="*/ 4869537 h 6858000"/>
              <a:gd name="connsiteX1114" fmla="*/ 513565 w 7251911"/>
              <a:gd name="connsiteY1114" fmla="*/ 4888519 h 6858000"/>
              <a:gd name="connsiteX1115" fmla="*/ 521074 w 7251911"/>
              <a:gd name="connsiteY1115" fmla="*/ 4877129 h 6858000"/>
              <a:gd name="connsiteX1116" fmla="*/ 562376 w 7251911"/>
              <a:gd name="connsiteY1116" fmla="*/ 4873333 h 6858000"/>
              <a:gd name="connsiteX1117" fmla="*/ 592414 w 7251911"/>
              <a:gd name="connsiteY1117" fmla="*/ 4888519 h 6858000"/>
              <a:gd name="connsiteX1118" fmla="*/ 618697 w 7251911"/>
              <a:gd name="connsiteY1118" fmla="*/ 4896112 h 6858000"/>
              <a:gd name="connsiteX1119" fmla="*/ 671263 w 7251911"/>
              <a:gd name="connsiteY1119" fmla="*/ 4865740 h 6858000"/>
              <a:gd name="connsiteX1120" fmla="*/ 701301 w 7251911"/>
              <a:gd name="connsiteY1120" fmla="*/ 4850554 h 6858000"/>
              <a:gd name="connsiteX1121" fmla="*/ 723830 w 7251911"/>
              <a:gd name="connsiteY1121" fmla="*/ 4858147 h 6858000"/>
              <a:gd name="connsiteX1122" fmla="*/ 742603 w 7251911"/>
              <a:gd name="connsiteY1122" fmla="*/ 4869537 h 6858000"/>
              <a:gd name="connsiteX1123" fmla="*/ 750113 w 7251911"/>
              <a:gd name="connsiteY1123" fmla="*/ 4888519 h 6858000"/>
              <a:gd name="connsiteX1124" fmla="*/ 780150 w 7251911"/>
              <a:gd name="connsiteY1124" fmla="*/ 4888519 h 6858000"/>
              <a:gd name="connsiteX1125" fmla="*/ 795169 w 7251911"/>
              <a:gd name="connsiteY1125" fmla="*/ 4869537 h 6858000"/>
              <a:gd name="connsiteX1126" fmla="*/ 802294 w 7251911"/>
              <a:gd name="connsiteY1126" fmla="*/ 4870566 h 6858000"/>
              <a:gd name="connsiteX1127" fmla="*/ 834077 w 7251911"/>
              <a:gd name="connsiteY1127" fmla="*/ 4868245 h 6858000"/>
              <a:gd name="connsiteX1128" fmla="*/ 879147 w 7251911"/>
              <a:gd name="connsiteY1128" fmla="*/ 4868245 h 6858000"/>
              <a:gd name="connsiteX1129" fmla="*/ 881239 w 7251911"/>
              <a:gd name="connsiteY1129" fmla="*/ 4868150 h 6858000"/>
              <a:gd name="connsiteX1130" fmla="*/ 889037 w 7251911"/>
              <a:gd name="connsiteY1130" fmla="*/ 4854351 h 6858000"/>
              <a:gd name="connsiteX1131" fmla="*/ 889298 w 7251911"/>
              <a:gd name="connsiteY1131" fmla="*/ 4853737 h 6858000"/>
              <a:gd name="connsiteX1132" fmla="*/ 856612 w 7251911"/>
              <a:gd name="connsiteY1132" fmla="*/ 4852203 h 6858000"/>
              <a:gd name="connsiteX1133" fmla="*/ 849100 w 7251911"/>
              <a:gd name="connsiteY1133" fmla="*/ 4850969 h 6858000"/>
              <a:gd name="connsiteX1134" fmla="*/ 785251 w 7251911"/>
              <a:gd name="connsiteY1134" fmla="*/ 4853437 h 6858000"/>
              <a:gd name="connsiteX1135" fmla="*/ 755204 w 7251911"/>
              <a:gd name="connsiteY1135" fmla="*/ 4854671 h 6858000"/>
              <a:gd name="connsiteX1136" fmla="*/ 736425 w 7251911"/>
              <a:gd name="connsiteY1136" fmla="*/ 4850969 h 6858000"/>
              <a:gd name="connsiteX1137" fmla="*/ 743936 w 7251911"/>
              <a:gd name="connsiteY1137" fmla="*/ 4843565 h 6858000"/>
              <a:gd name="connsiteX1138" fmla="*/ 777739 w 7251911"/>
              <a:gd name="connsiteY1138" fmla="*/ 4839863 h 6858000"/>
              <a:gd name="connsiteX1139" fmla="*/ 811542 w 7251911"/>
              <a:gd name="connsiteY1139" fmla="*/ 4839863 h 6858000"/>
              <a:gd name="connsiteX1140" fmla="*/ 826565 w 7251911"/>
              <a:gd name="connsiteY1140" fmla="*/ 4838629 h 6858000"/>
              <a:gd name="connsiteX1141" fmla="*/ 789007 w 7251911"/>
              <a:gd name="connsiteY1141" fmla="*/ 4837395 h 6858000"/>
              <a:gd name="connsiteX1142" fmla="*/ 796518 w 7251911"/>
              <a:gd name="connsiteY1142" fmla="*/ 4828757 h 6858000"/>
              <a:gd name="connsiteX1143" fmla="*/ 819054 w 7251911"/>
              <a:gd name="connsiteY1143" fmla="*/ 4826289 h 6858000"/>
              <a:gd name="connsiteX1144" fmla="*/ 822809 w 7251911"/>
              <a:gd name="connsiteY1144" fmla="*/ 4822587 h 6858000"/>
              <a:gd name="connsiteX1145" fmla="*/ 815298 w 7251911"/>
              <a:gd name="connsiteY1145" fmla="*/ 4821353 h 6858000"/>
              <a:gd name="connsiteX1146" fmla="*/ 762716 w 7251911"/>
              <a:gd name="connsiteY1146" fmla="*/ 4822587 h 6858000"/>
              <a:gd name="connsiteX1147" fmla="*/ 728913 w 7251911"/>
              <a:gd name="connsiteY1147" fmla="*/ 4822587 h 6858000"/>
              <a:gd name="connsiteX1148" fmla="*/ 695110 w 7251911"/>
              <a:gd name="connsiteY1148" fmla="*/ 4818885 h 6858000"/>
              <a:gd name="connsiteX1149" fmla="*/ 672575 w 7251911"/>
              <a:gd name="connsiteY1149" fmla="*/ 4812715 h 6858000"/>
              <a:gd name="connsiteX1150" fmla="*/ 653796 w 7251911"/>
              <a:gd name="connsiteY1150" fmla="*/ 4809013 h 6858000"/>
              <a:gd name="connsiteX1151" fmla="*/ 635017 w 7251911"/>
              <a:gd name="connsiteY1151" fmla="*/ 4809013 h 6858000"/>
              <a:gd name="connsiteX1152" fmla="*/ 627505 w 7251911"/>
              <a:gd name="connsiteY1152" fmla="*/ 4802843 h 6858000"/>
              <a:gd name="connsiteX1153" fmla="*/ 646284 w 7251911"/>
              <a:gd name="connsiteY1153" fmla="*/ 4797907 h 6858000"/>
              <a:gd name="connsiteX1154" fmla="*/ 691354 w 7251911"/>
              <a:gd name="connsiteY1154" fmla="*/ 4797907 h 6858000"/>
              <a:gd name="connsiteX1155" fmla="*/ 740181 w 7251911"/>
              <a:gd name="connsiteY1155" fmla="*/ 4797907 h 6858000"/>
              <a:gd name="connsiteX1156" fmla="*/ 781495 w 7251911"/>
              <a:gd name="connsiteY1156" fmla="*/ 4795439 h 6858000"/>
              <a:gd name="connsiteX1157" fmla="*/ 796518 w 7251911"/>
              <a:gd name="connsiteY1157" fmla="*/ 4785567 h 6858000"/>
              <a:gd name="connsiteX1158" fmla="*/ 815298 w 7251911"/>
              <a:gd name="connsiteY1158" fmla="*/ 4779396 h 6858000"/>
              <a:gd name="connsiteX1159" fmla="*/ 856612 w 7251911"/>
              <a:gd name="connsiteY1159" fmla="*/ 4780630 h 6858000"/>
              <a:gd name="connsiteX1160" fmla="*/ 875391 w 7251911"/>
              <a:gd name="connsiteY1160" fmla="*/ 4778162 h 6858000"/>
              <a:gd name="connsiteX1161" fmla="*/ 890415 w 7251911"/>
              <a:gd name="connsiteY1161" fmla="*/ 4775694 h 6858000"/>
              <a:gd name="connsiteX1162" fmla="*/ 935485 w 7251911"/>
              <a:gd name="connsiteY1162" fmla="*/ 4775694 h 6858000"/>
              <a:gd name="connsiteX1163" fmla="*/ 980555 w 7251911"/>
              <a:gd name="connsiteY1163" fmla="*/ 4773226 h 6858000"/>
              <a:gd name="connsiteX1164" fmla="*/ 1040649 w 7251911"/>
              <a:gd name="connsiteY1164" fmla="*/ 4770758 h 6858000"/>
              <a:gd name="connsiteX1165" fmla="*/ 1047947 w 7251911"/>
              <a:gd name="connsiteY1165" fmla="*/ 4770758 h 6858000"/>
              <a:gd name="connsiteX1166" fmla="*/ 1047303 w 7251911"/>
              <a:gd name="connsiteY1166" fmla="*/ 4770433 h 6858000"/>
              <a:gd name="connsiteX1167" fmla="*/ 1055751 w 7251911"/>
              <a:gd name="connsiteY1167" fmla="*/ 4763314 h 6858000"/>
              <a:gd name="connsiteX1168" fmla="*/ 1055751 w 7251911"/>
              <a:gd name="connsiteY1168" fmla="*/ 4751925 h 6858000"/>
              <a:gd name="connsiteX1169" fmla="*/ 1047772 w 7251911"/>
              <a:gd name="connsiteY1169" fmla="*/ 4745756 h 6858000"/>
              <a:gd name="connsiteX1170" fmla="*/ 1048128 w 7251911"/>
              <a:gd name="connsiteY1170" fmla="*/ 4738922 h 6858000"/>
              <a:gd name="connsiteX1171" fmla="*/ 1009189 w 7251911"/>
              <a:gd name="connsiteY1171" fmla="*/ 4744253 h 6858000"/>
              <a:gd name="connsiteX1172" fmla="*/ 997924 w 7251911"/>
              <a:gd name="connsiteY1172" fmla="*/ 4744253 h 6858000"/>
              <a:gd name="connsiteX1173" fmla="*/ 907811 w 7251911"/>
              <a:gd name="connsiteY1173" fmla="*/ 4736660 h 6858000"/>
              <a:gd name="connsiteX1174" fmla="*/ 851490 w 7251911"/>
              <a:gd name="connsiteY1174" fmla="*/ 4748050 h 6858000"/>
              <a:gd name="connsiteX1175" fmla="*/ 798924 w 7251911"/>
              <a:gd name="connsiteY1175" fmla="*/ 4751846 h 6858000"/>
              <a:gd name="connsiteX1176" fmla="*/ 750113 w 7251911"/>
              <a:gd name="connsiteY1176" fmla="*/ 4740457 h 6858000"/>
              <a:gd name="connsiteX1177" fmla="*/ 618697 w 7251911"/>
              <a:gd name="connsiteY1177" fmla="*/ 4706289 h 6858000"/>
              <a:gd name="connsiteX1178" fmla="*/ 543603 w 7251911"/>
              <a:gd name="connsiteY1178" fmla="*/ 4706289 h 6858000"/>
              <a:gd name="connsiteX1179" fmla="*/ 528584 w 7251911"/>
              <a:gd name="connsiteY1179" fmla="*/ 4702492 h 6858000"/>
              <a:gd name="connsiteX1180" fmla="*/ 536093 w 7251911"/>
              <a:gd name="connsiteY1180" fmla="*/ 4687306 h 6858000"/>
              <a:gd name="connsiteX1181" fmla="*/ 577395 w 7251911"/>
              <a:gd name="connsiteY1181" fmla="*/ 4672120 h 6858000"/>
              <a:gd name="connsiteX1182" fmla="*/ 633716 w 7251911"/>
              <a:gd name="connsiteY1182" fmla="*/ 4656935 h 6858000"/>
              <a:gd name="connsiteX1183" fmla="*/ 618697 w 7251911"/>
              <a:gd name="connsiteY1183" fmla="*/ 4645545 h 6858000"/>
              <a:gd name="connsiteX1184" fmla="*/ 581150 w 7251911"/>
              <a:gd name="connsiteY1184" fmla="*/ 4630359 h 6858000"/>
              <a:gd name="connsiteX1185" fmla="*/ 573641 w 7251911"/>
              <a:gd name="connsiteY1185" fmla="*/ 4618970 h 6858000"/>
              <a:gd name="connsiteX1186" fmla="*/ 584905 w 7251911"/>
              <a:gd name="connsiteY1186" fmla="*/ 4615173 h 6858000"/>
              <a:gd name="connsiteX1187" fmla="*/ 599924 w 7251911"/>
              <a:gd name="connsiteY1187" fmla="*/ 4615173 h 6858000"/>
              <a:gd name="connsiteX1188" fmla="*/ 659999 w 7251911"/>
              <a:gd name="connsiteY1188" fmla="*/ 4618970 h 6858000"/>
              <a:gd name="connsiteX1189" fmla="*/ 697546 w 7251911"/>
              <a:gd name="connsiteY1189" fmla="*/ 4618970 h 6858000"/>
              <a:gd name="connsiteX1190" fmla="*/ 731339 w 7251911"/>
              <a:gd name="connsiteY1190" fmla="*/ 4611377 h 6858000"/>
              <a:gd name="connsiteX1191" fmla="*/ 843981 w 7251911"/>
              <a:gd name="connsiteY1191" fmla="*/ 4607580 h 6858000"/>
              <a:gd name="connsiteX1192" fmla="*/ 855245 w 7251911"/>
              <a:gd name="connsiteY1192" fmla="*/ 4603784 h 6858000"/>
              <a:gd name="connsiteX1193" fmla="*/ 862754 w 7251911"/>
              <a:gd name="connsiteY1193" fmla="*/ 4599988 h 6858000"/>
              <a:gd name="connsiteX1194" fmla="*/ 907811 w 7251911"/>
              <a:gd name="connsiteY1194" fmla="*/ 4615173 h 6858000"/>
              <a:gd name="connsiteX1195" fmla="*/ 960377 w 7251911"/>
              <a:gd name="connsiteY1195" fmla="*/ 4607580 h 6858000"/>
              <a:gd name="connsiteX1196" fmla="*/ 967887 w 7251911"/>
              <a:gd name="connsiteY1196" fmla="*/ 4607580 h 6858000"/>
              <a:gd name="connsiteX1197" fmla="*/ 1009189 w 7251911"/>
              <a:gd name="connsiteY1197" fmla="*/ 4607580 h 6858000"/>
              <a:gd name="connsiteX1198" fmla="*/ 1054245 w 7251911"/>
              <a:gd name="connsiteY1198" fmla="*/ 4599988 h 6858000"/>
              <a:gd name="connsiteX1199" fmla="*/ 1067911 w 7251911"/>
              <a:gd name="connsiteY1199" fmla="*/ 4599988 h 6858000"/>
              <a:gd name="connsiteX1200" fmla="*/ 1068423 w 7251911"/>
              <a:gd name="connsiteY1200" fmla="*/ 4593422 h 6858000"/>
              <a:gd name="connsiteX1201" fmla="*/ 1055751 w 7251911"/>
              <a:gd name="connsiteY1201" fmla="*/ 4581084 h 6858000"/>
              <a:gd name="connsiteX1202" fmla="*/ 1055751 w 7251911"/>
              <a:gd name="connsiteY1202" fmla="*/ 4573491 h 6858000"/>
              <a:gd name="connsiteX1203" fmla="*/ 1067015 w 7251911"/>
              <a:gd name="connsiteY1203" fmla="*/ 4569695 h 6858000"/>
              <a:gd name="connsiteX1204" fmla="*/ 1104562 w 7251911"/>
              <a:gd name="connsiteY1204" fmla="*/ 4569695 h 6858000"/>
              <a:gd name="connsiteX1205" fmla="*/ 1108317 w 7251911"/>
              <a:gd name="connsiteY1205" fmla="*/ 4562102 h 6858000"/>
              <a:gd name="connsiteX1206" fmla="*/ 1104562 w 7251911"/>
              <a:gd name="connsiteY1206" fmla="*/ 4558305 h 6858000"/>
              <a:gd name="connsiteX1207" fmla="*/ 1067015 w 7251911"/>
              <a:gd name="connsiteY1207" fmla="*/ 4558305 h 6858000"/>
              <a:gd name="connsiteX1208" fmla="*/ 1029468 w 7251911"/>
              <a:gd name="connsiteY1208" fmla="*/ 4558305 h 6858000"/>
              <a:gd name="connsiteX1209" fmla="*/ 1010694 w 7251911"/>
              <a:gd name="connsiteY1209" fmla="*/ 4558305 h 6858000"/>
              <a:gd name="connsiteX1210" fmla="*/ 1004133 w 7251911"/>
              <a:gd name="connsiteY1210" fmla="*/ 4554159 h 6858000"/>
              <a:gd name="connsiteX1211" fmla="*/ 966941 w 7251911"/>
              <a:gd name="connsiteY1211" fmla="*/ 4552002 h 6858000"/>
              <a:gd name="connsiteX1212" fmla="*/ 940650 w 7251911"/>
              <a:gd name="connsiteY1212" fmla="*/ 4552002 h 6858000"/>
              <a:gd name="connsiteX1213" fmla="*/ 903092 w 7251911"/>
              <a:gd name="connsiteY1213" fmla="*/ 4553236 h 6858000"/>
              <a:gd name="connsiteX1214" fmla="*/ 865533 w 7251911"/>
              <a:gd name="connsiteY1214" fmla="*/ 4552002 h 6858000"/>
              <a:gd name="connsiteX1215" fmla="*/ 846754 w 7251911"/>
              <a:gd name="connsiteY1215" fmla="*/ 4553236 h 6858000"/>
              <a:gd name="connsiteX1216" fmla="*/ 704031 w 7251911"/>
              <a:gd name="connsiteY1216" fmla="*/ 4553236 h 6858000"/>
              <a:gd name="connsiteX1217" fmla="*/ 613891 w 7251911"/>
              <a:gd name="connsiteY1217" fmla="*/ 4552002 h 6858000"/>
              <a:gd name="connsiteX1218" fmla="*/ 595111 w 7251911"/>
              <a:gd name="connsiteY1218" fmla="*/ 4548300 h 6858000"/>
              <a:gd name="connsiteX1219" fmla="*/ 628914 w 7251911"/>
              <a:gd name="connsiteY1219" fmla="*/ 4545832 h 6858000"/>
              <a:gd name="connsiteX1220" fmla="*/ 673984 w 7251911"/>
              <a:gd name="connsiteY1220" fmla="*/ 4545832 h 6858000"/>
              <a:gd name="connsiteX1221" fmla="*/ 692764 w 7251911"/>
              <a:gd name="connsiteY1221" fmla="*/ 4540896 h 6858000"/>
              <a:gd name="connsiteX1222" fmla="*/ 704031 w 7251911"/>
              <a:gd name="connsiteY1222" fmla="*/ 4538428 h 6858000"/>
              <a:gd name="connsiteX1223" fmla="*/ 771637 w 7251911"/>
              <a:gd name="connsiteY1223" fmla="*/ 4538428 h 6858000"/>
              <a:gd name="connsiteX1224" fmla="*/ 782904 w 7251911"/>
              <a:gd name="connsiteY1224" fmla="*/ 4538428 h 6858000"/>
              <a:gd name="connsiteX1225" fmla="*/ 786660 w 7251911"/>
              <a:gd name="connsiteY1225" fmla="*/ 4535960 h 6858000"/>
              <a:gd name="connsiteX1226" fmla="*/ 786660 w 7251911"/>
              <a:gd name="connsiteY1226" fmla="*/ 4534726 h 6858000"/>
              <a:gd name="connsiteX1227" fmla="*/ 782904 w 7251911"/>
              <a:gd name="connsiteY1227" fmla="*/ 4534726 h 6858000"/>
              <a:gd name="connsiteX1228" fmla="*/ 704031 w 7251911"/>
              <a:gd name="connsiteY1228" fmla="*/ 4532258 h 6858000"/>
              <a:gd name="connsiteX1229" fmla="*/ 651449 w 7251911"/>
              <a:gd name="connsiteY1229" fmla="*/ 4529790 h 6858000"/>
              <a:gd name="connsiteX1230" fmla="*/ 643937 w 7251911"/>
              <a:gd name="connsiteY1230" fmla="*/ 4528556 h 6858000"/>
              <a:gd name="connsiteX1231" fmla="*/ 580088 w 7251911"/>
              <a:gd name="connsiteY1231" fmla="*/ 4531024 h 6858000"/>
              <a:gd name="connsiteX1232" fmla="*/ 550041 w 7251911"/>
              <a:gd name="connsiteY1232" fmla="*/ 4532258 h 6858000"/>
              <a:gd name="connsiteX1233" fmla="*/ 531262 w 7251911"/>
              <a:gd name="connsiteY1233" fmla="*/ 4528556 h 6858000"/>
              <a:gd name="connsiteX1234" fmla="*/ 538773 w 7251911"/>
              <a:gd name="connsiteY1234" fmla="*/ 4521152 h 6858000"/>
              <a:gd name="connsiteX1235" fmla="*/ 572576 w 7251911"/>
              <a:gd name="connsiteY1235" fmla="*/ 4517450 h 6858000"/>
              <a:gd name="connsiteX1236" fmla="*/ 606379 w 7251911"/>
              <a:gd name="connsiteY1236" fmla="*/ 4517450 h 6858000"/>
              <a:gd name="connsiteX1237" fmla="*/ 621402 w 7251911"/>
              <a:gd name="connsiteY1237" fmla="*/ 4516216 h 6858000"/>
              <a:gd name="connsiteX1238" fmla="*/ 583844 w 7251911"/>
              <a:gd name="connsiteY1238" fmla="*/ 4514982 h 6858000"/>
              <a:gd name="connsiteX1239" fmla="*/ 591355 w 7251911"/>
              <a:gd name="connsiteY1239" fmla="*/ 4506344 h 6858000"/>
              <a:gd name="connsiteX1240" fmla="*/ 613891 w 7251911"/>
              <a:gd name="connsiteY1240" fmla="*/ 4503876 h 6858000"/>
              <a:gd name="connsiteX1241" fmla="*/ 617646 w 7251911"/>
              <a:gd name="connsiteY1241" fmla="*/ 4500174 h 6858000"/>
              <a:gd name="connsiteX1242" fmla="*/ 610135 w 7251911"/>
              <a:gd name="connsiteY1242" fmla="*/ 4498940 h 6858000"/>
              <a:gd name="connsiteX1243" fmla="*/ 557553 w 7251911"/>
              <a:gd name="connsiteY1243" fmla="*/ 4500174 h 6858000"/>
              <a:gd name="connsiteX1244" fmla="*/ 523750 w 7251911"/>
              <a:gd name="connsiteY1244" fmla="*/ 4500174 h 6858000"/>
              <a:gd name="connsiteX1245" fmla="*/ 489947 w 7251911"/>
              <a:gd name="connsiteY1245" fmla="*/ 4496472 h 6858000"/>
              <a:gd name="connsiteX1246" fmla="*/ 467412 w 7251911"/>
              <a:gd name="connsiteY1246" fmla="*/ 4490302 h 6858000"/>
              <a:gd name="connsiteX1247" fmla="*/ 448633 w 7251911"/>
              <a:gd name="connsiteY1247" fmla="*/ 4486600 h 6858000"/>
              <a:gd name="connsiteX1248" fmla="*/ 429854 w 7251911"/>
              <a:gd name="connsiteY1248" fmla="*/ 4486600 h 6858000"/>
              <a:gd name="connsiteX1249" fmla="*/ 422342 w 7251911"/>
              <a:gd name="connsiteY1249" fmla="*/ 4480430 h 6858000"/>
              <a:gd name="connsiteX1250" fmla="*/ 441121 w 7251911"/>
              <a:gd name="connsiteY1250" fmla="*/ 4475494 h 6858000"/>
              <a:gd name="connsiteX1251" fmla="*/ 486191 w 7251911"/>
              <a:gd name="connsiteY1251" fmla="*/ 4475494 h 6858000"/>
              <a:gd name="connsiteX1252" fmla="*/ 535018 w 7251911"/>
              <a:gd name="connsiteY1252" fmla="*/ 4475494 h 6858000"/>
              <a:gd name="connsiteX1253" fmla="*/ 576332 w 7251911"/>
              <a:gd name="connsiteY1253" fmla="*/ 4473026 h 6858000"/>
              <a:gd name="connsiteX1254" fmla="*/ 591355 w 7251911"/>
              <a:gd name="connsiteY1254" fmla="*/ 4463154 h 6858000"/>
              <a:gd name="connsiteX1255" fmla="*/ 610135 w 7251911"/>
              <a:gd name="connsiteY1255" fmla="*/ 4456983 h 6858000"/>
              <a:gd name="connsiteX1256" fmla="*/ 651449 w 7251911"/>
              <a:gd name="connsiteY1256" fmla="*/ 4458217 h 6858000"/>
              <a:gd name="connsiteX1257" fmla="*/ 670228 w 7251911"/>
              <a:gd name="connsiteY1257" fmla="*/ 4455749 h 6858000"/>
              <a:gd name="connsiteX1258" fmla="*/ 685252 w 7251911"/>
              <a:gd name="connsiteY1258" fmla="*/ 4453281 h 6858000"/>
              <a:gd name="connsiteX1259" fmla="*/ 730322 w 7251911"/>
              <a:gd name="connsiteY1259" fmla="*/ 4453281 h 6858000"/>
              <a:gd name="connsiteX1260" fmla="*/ 775392 w 7251911"/>
              <a:gd name="connsiteY1260" fmla="*/ 4450813 h 6858000"/>
              <a:gd name="connsiteX1261" fmla="*/ 835486 w 7251911"/>
              <a:gd name="connsiteY1261" fmla="*/ 4448345 h 6858000"/>
              <a:gd name="connsiteX1262" fmla="*/ 842998 w 7251911"/>
              <a:gd name="connsiteY1262" fmla="*/ 4448345 h 6858000"/>
              <a:gd name="connsiteX1263" fmla="*/ 850510 w 7251911"/>
              <a:gd name="connsiteY1263" fmla="*/ 4444643 h 6858000"/>
              <a:gd name="connsiteX1264" fmla="*/ 865533 w 7251911"/>
              <a:gd name="connsiteY1264" fmla="*/ 4447111 h 6858000"/>
              <a:gd name="connsiteX1265" fmla="*/ 891824 w 7251911"/>
              <a:gd name="connsiteY1265" fmla="*/ 4444643 h 6858000"/>
              <a:gd name="connsiteX1266" fmla="*/ 918115 w 7251911"/>
              <a:gd name="connsiteY1266" fmla="*/ 4444643 h 6858000"/>
              <a:gd name="connsiteX1267" fmla="*/ 936894 w 7251911"/>
              <a:gd name="connsiteY1267" fmla="*/ 4443409 h 6858000"/>
              <a:gd name="connsiteX1268" fmla="*/ 937384 w 7251911"/>
              <a:gd name="connsiteY1268" fmla="*/ 4443382 h 6858000"/>
              <a:gd name="connsiteX1269" fmla="*/ 939354 w 7251911"/>
              <a:gd name="connsiteY1269" fmla="*/ 4440615 h 6858000"/>
              <a:gd name="connsiteX1270" fmla="*/ 969392 w 7251911"/>
              <a:gd name="connsiteY1270" fmla="*/ 4414039 h 6858000"/>
              <a:gd name="connsiteX1271" fmla="*/ 962015 w 7251911"/>
              <a:gd name="connsiteY1271" fmla="*/ 4412998 h 6858000"/>
              <a:gd name="connsiteX1272" fmla="*/ 916615 w 7251911"/>
              <a:gd name="connsiteY1272" fmla="*/ 4411985 h 6858000"/>
              <a:gd name="connsiteX1273" fmla="*/ 781445 w 7251911"/>
              <a:gd name="connsiteY1273" fmla="*/ 4404392 h 6858000"/>
              <a:gd name="connsiteX1274" fmla="*/ 766426 w 7251911"/>
              <a:gd name="connsiteY1274" fmla="*/ 4400596 h 6858000"/>
              <a:gd name="connsiteX1275" fmla="*/ 777690 w 7251911"/>
              <a:gd name="connsiteY1275" fmla="*/ 4385410 h 6858000"/>
              <a:gd name="connsiteX1276" fmla="*/ 811483 w 7251911"/>
              <a:gd name="connsiteY1276" fmla="*/ 4389206 h 6858000"/>
              <a:gd name="connsiteX1277" fmla="*/ 871558 w 7251911"/>
              <a:gd name="connsiteY1277" fmla="*/ 4393003 h 6858000"/>
              <a:gd name="connsiteX1278" fmla="*/ 901596 w 7251911"/>
              <a:gd name="connsiteY1278" fmla="*/ 4385410 h 6858000"/>
              <a:gd name="connsiteX1279" fmla="*/ 931634 w 7251911"/>
              <a:gd name="connsiteY1279" fmla="*/ 4370224 h 6858000"/>
              <a:gd name="connsiteX1280" fmla="*/ 942898 w 7251911"/>
              <a:gd name="connsiteY1280" fmla="*/ 4355038 h 6858000"/>
              <a:gd name="connsiteX1281" fmla="*/ 924124 w 7251911"/>
              <a:gd name="connsiteY1281" fmla="*/ 4351242 h 6858000"/>
              <a:gd name="connsiteX1282" fmla="*/ 818992 w 7251911"/>
              <a:gd name="connsiteY1282" fmla="*/ 4351242 h 6858000"/>
              <a:gd name="connsiteX1283" fmla="*/ 755162 w 7251911"/>
              <a:gd name="connsiteY1283" fmla="*/ 4347445 h 6858000"/>
              <a:gd name="connsiteX1284" fmla="*/ 706350 w 7251911"/>
              <a:gd name="connsiteY1284" fmla="*/ 4339852 h 6858000"/>
              <a:gd name="connsiteX1285" fmla="*/ 691331 w 7251911"/>
              <a:gd name="connsiteY1285" fmla="*/ 4332260 h 6858000"/>
              <a:gd name="connsiteX1286" fmla="*/ 691331 w 7251911"/>
              <a:gd name="connsiteY1286" fmla="*/ 4320870 h 6858000"/>
              <a:gd name="connsiteX1287" fmla="*/ 717615 w 7251911"/>
              <a:gd name="connsiteY1287" fmla="*/ 4305684 h 6858000"/>
              <a:gd name="connsiteX1288" fmla="*/ 758917 w 7251911"/>
              <a:gd name="connsiteY1288" fmla="*/ 4305684 h 6858000"/>
              <a:gd name="connsiteX1289" fmla="*/ 725124 w 7251911"/>
              <a:gd name="connsiteY1289" fmla="*/ 4301888 h 6858000"/>
              <a:gd name="connsiteX1290" fmla="*/ 646275 w 7251911"/>
              <a:gd name="connsiteY1290" fmla="*/ 4301888 h 6858000"/>
              <a:gd name="connsiteX1291" fmla="*/ 635011 w 7251911"/>
              <a:gd name="connsiteY1291" fmla="*/ 4290498 h 6858000"/>
              <a:gd name="connsiteX1292" fmla="*/ 646275 w 7251911"/>
              <a:gd name="connsiteY1292" fmla="*/ 4279109 h 6858000"/>
              <a:gd name="connsiteX1293" fmla="*/ 680067 w 7251911"/>
              <a:gd name="connsiteY1293" fmla="*/ 4279109 h 6858000"/>
              <a:gd name="connsiteX1294" fmla="*/ 713860 w 7251911"/>
              <a:gd name="connsiteY1294" fmla="*/ 4267720 h 6858000"/>
              <a:gd name="connsiteX1295" fmla="*/ 740143 w 7251911"/>
              <a:gd name="connsiteY1295" fmla="*/ 4267720 h 6858000"/>
              <a:gd name="connsiteX1296" fmla="*/ 725124 w 7251911"/>
              <a:gd name="connsiteY1296" fmla="*/ 4260127 h 6858000"/>
              <a:gd name="connsiteX1297" fmla="*/ 631256 w 7251911"/>
              <a:gd name="connsiteY1297" fmla="*/ 4260127 h 6858000"/>
              <a:gd name="connsiteX1298" fmla="*/ 616237 w 7251911"/>
              <a:gd name="connsiteY1298" fmla="*/ 4256330 h 6858000"/>
              <a:gd name="connsiteX1299" fmla="*/ 627501 w 7251911"/>
              <a:gd name="connsiteY1299" fmla="*/ 4248737 h 6858000"/>
              <a:gd name="connsiteX1300" fmla="*/ 687577 w 7251911"/>
              <a:gd name="connsiteY1300" fmla="*/ 4233551 h 6858000"/>
              <a:gd name="connsiteX1301" fmla="*/ 631256 w 7251911"/>
              <a:gd name="connsiteY1301" fmla="*/ 4233551 h 6858000"/>
              <a:gd name="connsiteX1302" fmla="*/ 623746 w 7251911"/>
              <a:gd name="connsiteY1302" fmla="*/ 4225959 h 6858000"/>
              <a:gd name="connsiteX1303" fmla="*/ 627501 w 7251911"/>
              <a:gd name="connsiteY1303" fmla="*/ 4214569 h 6858000"/>
              <a:gd name="connsiteX1304" fmla="*/ 646275 w 7251911"/>
              <a:gd name="connsiteY1304" fmla="*/ 4206976 h 6858000"/>
              <a:gd name="connsiteX1305" fmla="*/ 661294 w 7251911"/>
              <a:gd name="connsiteY1305" fmla="*/ 4206976 h 6858000"/>
              <a:gd name="connsiteX1306" fmla="*/ 758917 w 7251911"/>
              <a:gd name="connsiteY1306" fmla="*/ 4199383 h 6858000"/>
              <a:gd name="connsiteX1307" fmla="*/ 743898 w 7251911"/>
              <a:gd name="connsiteY1307" fmla="*/ 4195587 h 6858000"/>
              <a:gd name="connsiteX1308" fmla="*/ 695086 w 7251911"/>
              <a:gd name="connsiteY1308" fmla="*/ 4191790 h 6858000"/>
              <a:gd name="connsiteX1309" fmla="*/ 646275 w 7251911"/>
              <a:gd name="connsiteY1309" fmla="*/ 4195587 h 6858000"/>
              <a:gd name="connsiteX1310" fmla="*/ 627501 w 7251911"/>
              <a:gd name="connsiteY1310" fmla="*/ 4195587 h 6858000"/>
              <a:gd name="connsiteX1311" fmla="*/ 623746 w 7251911"/>
              <a:gd name="connsiteY1311" fmla="*/ 4184197 h 6858000"/>
              <a:gd name="connsiteX1312" fmla="*/ 638765 w 7251911"/>
              <a:gd name="connsiteY1312" fmla="*/ 4172808 h 6858000"/>
              <a:gd name="connsiteX1313" fmla="*/ 672558 w 7251911"/>
              <a:gd name="connsiteY1313" fmla="*/ 4176605 h 6858000"/>
              <a:gd name="connsiteX1314" fmla="*/ 717615 w 7251911"/>
              <a:gd name="connsiteY1314" fmla="*/ 4176605 h 6858000"/>
              <a:gd name="connsiteX1315" fmla="*/ 758917 w 7251911"/>
              <a:gd name="connsiteY1315" fmla="*/ 4161419 h 6858000"/>
              <a:gd name="connsiteX1316" fmla="*/ 800218 w 7251911"/>
              <a:gd name="connsiteY1316" fmla="*/ 4153826 h 6858000"/>
              <a:gd name="connsiteX1317" fmla="*/ 809465 w 7251911"/>
              <a:gd name="connsiteY1317" fmla="*/ 4150086 h 6858000"/>
              <a:gd name="connsiteX1318" fmla="*/ 800845 w 7251911"/>
              <a:gd name="connsiteY1318" fmla="*/ 4140133 h 6858000"/>
              <a:gd name="connsiteX1319" fmla="*/ 794165 w 7251911"/>
              <a:gd name="connsiteY1319" fmla="*/ 4134644 h 6858000"/>
              <a:gd name="connsiteX1320" fmla="*/ 778765 w 7251911"/>
              <a:gd name="connsiteY1320" fmla="*/ 4127251 h 6858000"/>
              <a:gd name="connsiteX1321" fmla="*/ 726257 w 7251911"/>
              <a:gd name="connsiteY1321" fmla="*/ 4127251 h 6858000"/>
              <a:gd name="connsiteX1322" fmla="*/ 719484 w 7251911"/>
              <a:gd name="connsiteY1322" fmla="*/ 4128774 h 6858000"/>
              <a:gd name="connsiteX1323" fmla="*/ 686754 w 7251911"/>
              <a:gd name="connsiteY1323" fmla="*/ 4122736 h 6858000"/>
              <a:gd name="connsiteX1324" fmla="*/ 684428 w 7251911"/>
              <a:gd name="connsiteY1324" fmla="*/ 4104060 h 6858000"/>
              <a:gd name="connsiteX1325" fmla="*/ 734203 w 7251911"/>
              <a:gd name="connsiteY1325" fmla="*/ 4086482 h 6858000"/>
              <a:gd name="connsiteX1326" fmla="*/ 769840 w 7251911"/>
              <a:gd name="connsiteY1326" fmla="*/ 4092631 h 6858000"/>
              <a:gd name="connsiteX1327" fmla="*/ 778630 w 7251911"/>
              <a:gd name="connsiteY1327" fmla="*/ 4081693 h 6858000"/>
              <a:gd name="connsiteX1328" fmla="*/ 796464 w 7251911"/>
              <a:gd name="connsiteY1328" fmla="*/ 4077896 h 6858000"/>
              <a:gd name="connsiteX1329" fmla="*/ 815237 w 7251911"/>
              <a:gd name="connsiteY1329" fmla="*/ 4074100 h 6858000"/>
              <a:gd name="connsiteX1330" fmla="*/ 811483 w 7251911"/>
              <a:gd name="connsiteY1330" fmla="*/ 4070304 h 6858000"/>
              <a:gd name="connsiteX1331" fmla="*/ 661294 w 7251911"/>
              <a:gd name="connsiteY1331" fmla="*/ 4070304 h 6858000"/>
              <a:gd name="connsiteX1332" fmla="*/ 657539 w 7251911"/>
              <a:gd name="connsiteY1332" fmla="*/ 4066507 h 6858000"/>
              <a:gd name="connsiteX1333" fmla="*/ 695086 w 7251911"/>
              <a:gd name="connsiteY1333" fmla="*/ 4055118 h 6858000"/>
              <a:gd name="connsiteX1334" fmla="*/ 665048 w 7251911"/>
              <a:gd name="connsiteY1334" fmla="*/ 4028542 h 6858000"/>
              <a:gd name="connsiteX1335" fmla="*/ 665048 w 7251911"/>
              <a:gd name="connsiteY1335" fmla="*/ 4001967 h 6858000"/>
              <a:gd name="connsiteX1336" fmla="*/ 668803 w 7251911"/>
              <a:gd name="connsiteY1336" fmla="*/ 4001967 h 6858000"/>
              <a:gd name="connsiteX1337" fmla="*/ 668803 w 7251911"/>
              <a:gd name="connsiteY1337" fmla="*/ 3990578 h 6858000"/>
              <a:gd name="connsiteX1338" fmla="*/ 665048 w 7251911"/>
              <a:gd name="connsiteY1338" fmla="*/ 3975392 h 6858000"/>
              <a:gd name="connsiteX1339" fmla="*/ 661294 w 7251911"/>
              <a:gd name="connsiteY1339" fmla="*/ 3964003 h 6858000"/>
              <a:gd name="connsiteX1340" fmla="*/ 650030 w 7251911"/>
              <a:gd name="connsiteY1340" fmla="*/ 3956410 h 6858000"/>
              <a:gd name="connsiteX1341" fmla="*/ 661294 w 7251911"/>
              <a:gd name="connsiteY1341" fmla="*/ 3945020 h 6858000"/>
              <a:gd name="connsiteX1342" fmla="*/ 706350 w 7251911"/>
              <a:gd name="connsiteY1342" fmla="*/ 3929834 h 6858000"/>
              <a:gd name="connsiteX1343" fmla="*/ 736388 w 7251911"/>
              <a:gd name="connsiteY1343" fmla="*/ 3910852 h 6858000"/>
              <a:gd name="connsiteX1344" fmla="*/ 755162 w 7251911"/>
              <a:gd name="connsiteY1344" fmla="*/ 3910852 h 6858000"/>
              <a:gd name="connsiteX1345" fmla="*/ 792709 w 7251911"/>
              <a:gd name="connsiteY1345" fmla="*/ 3910852 h 6858000"/>
              <a:gd name="connsiteX1346" fmla="*/ 830256 w 7251911"/>
              <a:gd name="connsiteY1346" fmla="*/ 3910852 h 6858000"/>
              <a:gd name="connsiteX1347" fmla="*/ 834011 w 7251911"/>
              <a:gd name="connsiteY1347" fmla="*/ 3907056 h 6858000"/>
              <a:gd name="connsiteX1348" fmla="*/ 830256 w 7251911"/>
              <a:gd name="connsiteY1348" fmla="*/ 3899463 h 6858000"/>
              <a:gd name="connsiteX1349" fmla="*/ 815982 w 7251911"/>
              <a:gd name="connsiteY1349" fmla="*/ 3898380 h 6858000"/>
              <a:gd name="connsiteX1350" fmla="*/ 767600 w 7251911"/>
              <a:gd name="connsiteY1350" fmla="*/ 3905316 h 6858000"/>
              <a:gd name="connsiteX1351" fmla="*/ 742587 w 7251911"/>
              <a:gd name="connsiteY1351" fmla="*/ 3897053 h 6858000"/>
              <a:gd name="connsiteX1352" fmla="*/ 739378 w 7251911"/>
              <a:gd name="connsiteY1352" fmla="*/ 3887337 h 6858000"/>
              <a:gd name="connsiteX1353" fmla="*/ 627935 w 7251911"/>
              <a:gd name="connsiteY1353" fmla="*/ 3843059 h 6858000"/>
              <a:gd name="connsiteX1354" fmla="*/ 620790 w 7251911"/>
              <a:gd name="connsiteY1354" fmla="*/ 3833834 h 6858000"/>
              <a:gd name="connsiteX1355" fmla="*/ 629700 w 7251911"/>
              <a:gd name="connsiteY1355" fmla="*/ 3825139 h 6858000"/>
              <a:gd name="connsiteX1356" fmla="*/ 635557 w 7251911"/>
              <a:gd name="connsiteY1356" fmla="*/ 3807973 h 6858000"/>
              <a:gd name="connsiteX1357" fmla="*/ 609816 w 7251911"/>
              <a:gd name="connsiteY1357" fmla="*/ 3809915 h 6858000"/>
              <a:gd name="connsiteX1358" fmla="*/ 552741 w 7251911"/>
              <a:gd name="connsiteY1358" fmla="*/ 3817024 h 6858000"/>
              <a:gd name="connsiteX1359" fmla="*/ 510063 w 7251911"/>
              <a:gd name="connsiteY1359" fmla="*/ 3827397 h 6858000"/>
              <a:gd name="connsiteX1360" fmla="*/ 497062 w 7251911"/>
              <a:gd name="connsiteY1360" fmla="*/ 3835338 h 6858000"/>
              <a:gd name="connsiteX1361" fmla="*/ 477381 w 7251911"/>
              <a:gd name="connsiteY1361" fmla="*/ 3837789 h 6858000"/>
              <a:gd name="connsiteX1362" fmla="*/ 475830 w 7251911"/>
              <a:gd name="connsiteY1362" fmla="*/ 3825339 h 6858000"/>
              <a:gd name="connsiteX1363" fmla="*/ 489869 w 7251911"/>
              <a:gd name="connsiteY1363" fmla="*/ 3809683 h 6858000"/>
              <a:gd name="connsiteX1364" fmla="*/ 494998 w 7251911"/>
              <a:gd name="connsiteY1364" fmla="*/ 3802722 h 6858000"/>
              <a:gd name="connsiteX1365" fmla="*/ 483034 w 7251911"/>
              <a:gd name="connsiteY1365" fmla="*/ 3802948 h 6858000"/>
              <a:gd name="connsiteX1366" fmla="*/ 469568 w 7251911"/>
              <a:gd name="connsiteY1366" fmla="*/ 3807154 h 6858000"/>
              <a:gd name="connsiteX1367" fmla="*/ 457759 w 7251911"/>
              <a:gd name="connsiteY1367" fmla="*/ 3808625 h 6858000"/>
              <a:gd name="connsiteX1368" fmla="*/ 378676 w 7251911"/>
              <a:gd name="connsiteY1368" fmla="*/ 3799510 h 6858000"/>
              <a:gd name="connsiteX1369" fmla="*/ 337346 w 7251911"/>
              <a:gd name="connsiteY1369" fmla="*/ 3804658 h 6858000"/>
              <a:gd name="connsiteX1370" fmla="*/ 312953 w 7251911"/>
              <a:gd name="connsiteY1370" fmla="*/ 3801375 h 6858000"/>
              <a:gd name="connsiteX1371" fmla="*/ 325179 w 7251911"/>
              <a:gd name="connsiteY1371" fmla="*/ 3787209 h 6858000"/>
              <a:gd name="connsiteX1372" fmla="*/ 336213 w 7251911"/>
              <a:gd name="connsiteY1372" fmla="*/ 3779513 h 6858000"/>
              <a:gd name="connsiteX1373" fmla="*/ 344812 w 7251911"/>
              <a:gd name="connsiteY1373" fmla="*/ 3768327 h 6858000"/>
              <a:gd name="connsiteX1374" fmla="*/ 324666 w 7251911"/>
              <a:gd name="connsiteY1374" fmla="*/ 3767043 h 6858000"/>
              <a:gd name="connsiteX1375" fmla="*/ 274533 w 7251911"/>
              <a:gd name="connsiteY1375" fmla="*/ 3765702 h 6858000"/>
              <a:gd name="connsiteX1376" fmla="*/ 200103 w 7251911"/>
              <a:gd name="connsiteY1376" fmla="*/ 3793937 h 6858000"/>
              <a:gd name="connsiteX1377" fmla="*/ 170319 w 7251911"/>
              <a:gd name="connsiteY1377" fmla="*/ 3811555 h 6858000"/>
              <a:gd name="connsiteX1378" fmla="*/ 161635 w 7251911"/>
              <a:gd name="connsiteY1378" fmla="*/ 3741834 h 6858000"/>
              <a:gd name="connsiteX1379" fmla="*/ 184894 w 7251911"/>
              <a:gd name="connsiteY1379" fmla="*/ 3719972 h 6858000"/>
              <a:gd name="connsiteX1380" fmla="*/ 177749 w 7251911"/>
              <a:gd name="connsiteY1380" fmla="*/ 3710747 h 6858000"/>
              <a:gd name="connsiteX1381" fmla="*/ 197275 w 7251911"/>
              <a:gd name="connsiteY1381" fmla="*/ 3707051 h 6858000"/>
              <a:gd name="connsiteX1382" fmla="*/ 211362 w 7251911"/>
              <a:gd name="connsiteY1382" fmla="*/ 3707825 h 6858000"/>
              <a:gd name="connsiteX1383" fmla="*/ 230113 w 7251911"/>
              <a:gd name="connsiteY1383" fmla="*/ 3697903 h 6858000"/>
              <a:gd name="connsiteX1384" fmla="*/ 246740 w 7251911"/>
              <a:gd name="connsiteY1384" fmla="*/ 3686982 h 6858000"/>
              <a:gd name="connsiteX1385" fmla="*/ 288691 w 7251911"/>
              <a:gd name="connsiteY1385" fmla="*/ 3686814 h 6858000"/>
              <a:gd name="connsiteX1386" fmla="*/ 328208 w 7251911"/>
              <a:gd name="connsiteY1386" fmla="*/ 3683156 h 6858000"/>
              <a:gd name="connsiteX1387" fmla="*/ 341782 w 7251911"/>
              <a:gd name="connsiteY1387" fmla="*/ 3663765 h 6858000"/>
              <a:gd name="connsiteX1388" fmla="*/ 348724 w 7251911"/>
              <a:gd name="connsiteY1388" fmla="*/ 3655315 h 6858000"/>
              <a:gd name="connsiteX1389" fmla="*/ 393001 w 7251911"/>
              <a:gd name="connsiteY1389" fmla="*/ 3673822 h 6858000"/>
              <a:gd name="connsiteX1390" fmla="*/ 404547 w 7251911"/>
              <a:gd name="connsiteY1390" fmla="*/ 3686291 h 6858000"/>
              <a:gd name="connsiteX1391" fmla="*/ 448311 w 7251911"/>
              <a:gd name="connsiteY1391" fmla="*/ 3684633 h 6858000"/>
              <a:gd name="connsiteX1392" fmla="*/ 451317 w 7251911"/>
              <a:gd name="connsiteY1392" fmla="*/ 3676673 h 6858000"/>
              <a:gd name="connsiteX1393" fmla="*/ 453857 w 7251911"/>
              <a:gd name="connsiteY1393" fmla="*/ 3664978 h 6858000"/>
              <a:gd name="connsiteX1394" fmla="*/ 472918 w 7251911"/>
              <a:gd name="connsiteY1394" fmla="*/ 3657546 h 6858000"/>
              <a:gd name="connsiteX1395" fmla="*/ 531699 w 7251911"/>
              <a:gd name="connsiteY1395" fmla="*/ 3664132 h 6858000"/>
              <a:gd name="connsiteX1396" fmla="*/ 566242 w 7251911"/>
              <a:gd name="connsiteY1396" fmla="*/ 3668680 h 6858000"/>
              <a:gd name="connsiteX1397" fmla="*/ 659936 w 7251911"/>
              <a:gd name="connsiteY1397" fmla="*/ 3650688 h 6858000"/>
              <a:gd name="connsiteX1398" fmla="*/ 687180 w 7251911"/>
              <a:gd name="connsiteY1398" fmla="*/ 3644766 h 6858000"/>
              <a:gd name="connsiteX1399" fmla="*/ 774444 w 7251911"/>
              <a:gd name="connsiteY1399" fmla="*/ 3655391 h 6858000"/>
              <a:gd name="connsiteX1400" fmla="*/ 823802 w 7251911"/>
              <a:gd name="connsiteY1400" fmla="*/ 3650507 h 6858000"/>
              <a:gd name="connsiteX1401" fmla="*/ 835030 w 7251911"/>
              <a:gd name="connsiteY1401" fmla="*/ 3648931 h 6858000"/>
              <a:gd name="connsiteX1402" fmla="*/ 826502 w 7251911"/>
              <a:gd name="connsiteY1402" fmla="*/ 3645099 h 6858000"/>
              <a:gd name="connsiteX1403" fmla="*/ 838998 w 7251911"/>
              <a:gd name="connsiteY1403" fmla="*/ 3635846 h 6858000"/>
              <a:gd name="connsiteX1404" fmla="*/ 845211 w 7251911"/>
              <a:gd name="connsiteY1404" fmla="*/ 3634915 h 6858000"/>
              <a:gd name="connsiteX1405" fmla="*/ 839170 w 7251911"/>
              <a:gd name="connsiteY1405" fmla="*/ 3634605 h 6858000"/>
              <a:gd name="connsiteX1406" fmla="*/ 801612 w 7251911"/>
              <a:gd name="connsiteY1406" fmla="*/ 3630752 h 6858000"/>
              <a:gd name="connsiteX1407" fmla="*/ 782832 w 7251911"/>
              <a:gd name="connsiteY1407" fmla="*/ 3634605 h 6858000"/>
              <a:gd name="connsiteX1408" fmla="*/ 640110 w 7251911"/>
              <a:gd name="connsiteY1408" fmla="*/ 3634605 h 6858000"/>
              <a:gd name="connsiteX1409" fmla="*/ 549969 w 7251911"/>
              <a:gd name="connsiteY1409" fmla="*/ 3630752 h 6858000"/>
              <a:gd name="connsiteX1410" fmla="*/ 531190 w 7251911"/>
              <a:gd name="connsiteY1410" fmla="*/ 3619192 h 6858000"/>
              <a:gd name="connsiteX1411" fmla="*/ 564993 w 7251911"/>
              <a:gd name="connsiteY1411" fmla="*/ 3611485 h 6858000"/>
              <a:gd name="connsiteX1412" fmla="*/ 610063 w 7251911"/>
              <a:gd name="connsiteY1412" fmla="*/ 3611485 h 6858000"/>
              <a:gd name="connsiteX1413" fmla="*/ 628842 w 7251911"/>
              <a:gd name="connsiteY1413" fmla="*/ 3596071 h 6858000"/>
              <a:gd name="connsiteX1414" fmla="*/ 640110 w 7251911"/>
              <a:gd name="connsiteY1414" fmla="*/ 3588364 h 6858000"/>
              <a:gd name="connsiteX1415" fmla="*/ 707715 w 7251911"/>
              <a:gd name="connsiteY1415" fmla="*/ 3588364 h 6858000"/>
              <a:gd name="connsiteX1416" fmla="*/ 718983 w 7251911"/>
              <a:gd name="connsiteY1416" fmla="*/ 3588364 h 6858000"/>
              <a:gd name="connsiteX1417" fmla="*/ 722739 w 7251911"/>
              <a:gd name="connsiteY1417" fmla="*/ 3580657 h 6858000"/>
              <a:gd name="connsiteX1418" fmla="*/ 722739 w 7251911"/>
              <a:gd name="connsiteY1418" fmla="*/ 3576804 h 6858000"/>
              <a:gd name="connsiteX1419" fmla="*/ 718983 w 7251911"/>
              <a:gd name="connsiteY1419" fmla="*/ 3576804 h 6858000"/>
              <a:gd name="connsiteX1420" fmla="*/ 640110 w 7251911"/>
              <a:gd name="connsiteY1420" fmla="*/ 3569097 h 6858000"/>
              <a:gd name="connsiteX1421" fmla="*/ 587528 w 7251911"/>
              <a:gd name="connsiteY1421" fmla="*/ 3561390 h 6858000"/>
              <a:gd name="connsiteX1422" fmla="*/ 580016 w 7251911"/>
              <a:gd name="connsiteY1422" fmla="*/ 3557537 h 6858000"/>
              <a:gd name="connsiteX1423" fmla="*/ 516167 w 7251911"/>
              <a:gd name="connsiteY1423" fmla="*/ 3565244 h 6858000"/>
              <a:gd name="connsiteX1424" fmla="*/ 486120 w 7251911"/>
              <a:gd name="connsiteY1424" fmla="*/ 3569097 h 6858000"/>
              <a:gd name="connsiteX1425" fmla="*/ 467340 w 7251911"/>
              <a:gd name="connsiteY1425" fmla="*/ 3557537 h 6858000"/>
              <a:gd name="connsiteX1426" fmla="*/ 474852 w 7251911"/>
              <a:gd name="connsiteY1426" fmla="*/ 3534416 h 6858000"/>
              <a:gd name="connsiteX1427" fmla="*/ 508655 w 7251911"/>
              <a:gd name="connsiteY1427" fmla="*/ 3522856 h 6858000"/>
              <a:gd name="connsiteX1428" fmla="*/ 542457 w 7251911"/>
              <a:gd name="connsiteY1428" fmla="*/ 3522856 h 6858000"/>
              <a:gd name="connsiteX1429" fmla="*/ 557481 w 7251911"/>
              <a:gd name="connsiteY1429" fmla="*/ 3519003 h 6858000"/>
              <a:gd name="connsiteX1430" fmla="*/ 519923 w 7251911"/>
              <a:gd name="connsiteY1430" fmla="*/ 3515149 h 6858000"/>
              <a:gd name="connsiteX1431" fmla="*/ 527434 w 7251911"/>
              <a:gd name="connsiteY1431" fmla="*/ 3488175 h 6858000"/>
              <a:gd name="connsiteX1432" fmla="*/ 549969 w 7251911"/>
              <a:gd name="connsiteY1432" fmla="*/ 3480469 h 6858000"/>
              <a:gd name="connsiteX1433" fmla="*/ 553725 w 7251911"/>
              <a:gd name="connsiteY1433" fmla="*/ 3468908 h 6858000"/>
              <a:gd name="connsiteX1434" fmla="*/ 546213 w 7251911"/>
              <a:gd name="connsiteY1434" fmla="*/ 3465055 h 6858000"/>
              <a:gd name="connsiteX1435" fmla="*/ 493632 w 7251911"/>
              <a:gd name="connsiteY1435" fmla="*/ 3468908 h 6858000"/>
              <a:gd name="connsiteX1436" fmla="*/ 459829 w 7251911"/>
              <a:gd name="connsiteY1436" fmla="*/ 3468908 h 6858000"/>
              <a:gd name="connsiteX1437" fmla="*/ 426026 w 7251911"/>
              <a:gd name="connsiteY1437" fmla="*/ 3457348 h 6858000"/>
              <a:gd name="connsiteX1438" fmla="*/ 403491 w 7251911"/>
              <a:gd name="connsiteY1438" fmla="*/ 3438081 h 6858000"/>
              <a:gd name="connsiteX1439" fmla="*/ 384711 w 7251911"/>
              <a:gd name="connsiteY1439" fmla="*/ 3426520 h 6858000"/>
              <a:gd name="connsiteX1440" fmla="*/ 365932 w 7251911"/>
              <a:gd name="connsiteY1440" fmla="*/ 3426520 h 6858000"/>
              <a:gd name="connsiteX1441" fmla="*/ 358421 w 7251911"/>
              <a:gd name="connsiteY1441" fmla="*/ 3407253 h 6858000"/>
              <a:gd name="connsiteX1442" fmla="*/ 377200 w 7251911"/>
              <a:gd name="connsiteY1442" fmla="*/ 3391841 h 6858000"/>
              <a:gd name="connsiteX1443" fmla="*/ 422270 w 7251911"/>
              <a:gd name="connsiteY1443" fmla="*/ 3391841 h 6858000"/>
              <a:gd name="connsiteX1444" fmla="*/ 471096 w 7251911"/>
              <a:gd name="connsiteY1444" fmla="*/ 3391841 h 6858000"/>
              <a:gd name="connsiteX1445" fmla="*/ 512411 w 7251911"/>
              <a:gd name="connsiteY1445" fmla="*/ 3384133 h 6858000"/>
              <a:gd name="connsiteX1446" fmla="*/ 527434 w 7251911"/>
              <a:gd name="connsiteY1446" fmla="*/ 3353306 h 6858000"/>
              <a:gd name="connsiteX1447" fmla="*/ 546213 w 7251911"/>
              <a:gd name="connsiteY1447" fmla="*/ 3334038 h 6858000"/>
              <a:gd name="connsiteX1448" fmla="*/ 587528 w 7251911"/>
              <a:gd name="connsiteY1448" fmla="*/ 3337893 h 6858000"/>
              <a:gd name="connsiteX1449" fmla="*/ 606307 w 7251911"/>
              <a:gd name="connsiteY1449" fmla="*/ 3330186 h 6858000"/>
              <a:gd name="connsiteX1450" fmla="*/ 621331 w 7251911"/>
              <a:gd name="connsiteY1450" fmla="*/ 3322479 h 6858000"/>
              <a:gd name="connsiteX1451" fmla="*/ 666401 w 7251911"/>
              <a:gd name="connsiteY1451" fmla="*/ 3322479 h 6858000"/>
              <a:gd name="connsiteX1452" fmla="*/ 711471 w 7251911"/>
              <a:gd name="connsiteY1452" fmla="*/ 3314771 h 6858000"/>
              <a:gd name="connsiteX1453" fmla="*/ 771565 w 7251911"/>
              <a:gd name="connsiteY1453" fmla="*/ 3307066 h 6858000"/>
              <a:gd name="connsiteX1454" fmla="*/ 779077 w 7251911"/>
              <a:gd name="connsiteY1454" fmla="*/ 3307066 h 6858000"/>
              <a:gd name="connsiteX1455" fmla="*/ 786588 w 7251911"/>
              <a:gd name="connsiteY1455" fmla="*/ 3295505 h 6858000"/>
              <a:gd name="connsiteX1456" fmla="*/ 801612 w 7251911"/>
              <a:gd name="connsiteY1456" fmla="*/ 3303212 h 6858000"/>
              <a:gd name="connsiteX1457" fmla="*/ 827903 w 7251911"/>
              <a:gd name="connsiteY1457" fmla="*/ 3295505 h 6858000"/>
              <a:gd name="connsiteX1458" fmla="*/ 854194 w 7251911"/>
              <a:gd name="connsiteY1458" fmla="*/ 3295505 h 6858000"/>
              <a:gd name="connsiteX1459" fmla="*/ 872973 w 7251911"/>
              <a:gd name="connsiteY1459" fmla="*/ 3291652 h 6858000"/>
              <a:gd name="connsiteX1460" fmla="*/ 918043 w 7251911"/>
              <a:gd name="connsiteY1460" fmla="*/ 3283945 h 6858000"/>
              <a:gd name="connsiteX1461" fmla="*/ 940578 w 7251911"/>
              <a:gd name="connsiteY1461" fmla="*/ 3280091 h 6858000"/>
              <a:gd name="connsiteX1462" fmla="*/ 948090 w 7251911"/>
              <a:gd name="connsiteY1462" fmla="*/ 3280091 h 6858000"/>
              <a:gd name="connsiteX1463" fmla="*/ 1026964 w 7251911"/>
              <a:gd name="connsiteY1463" fmla="*/ 3276238 h 6858000"/>
              <a:gd name="connsiteX1464" fmla="*/ 1102080 w 7251911"/>
              <a:gd name="connsiteY1464" fmla="*/ 3272385 h 6858000"/>
              <a:gd name="connsiteX1465" fmla="*/ 1177198 w 7251911"/>
              <a:gd name="connsiteY1465" fmla="*/ 3272385 h 6858000"/>
              <a:gd name="connsiteX1466" fmla="*/ 1193843 w 7251911"/>
              <a:gd name="connsiteY1466" fmla="*/ 3270951 h 6858000"/>
              <a:gd name="connsiteX1467" fmla="*/ 1190428 w 7251911"/>
              <a:gd name="connsiteY1467" fmla="*/ 3270343 h 6858000"/>
              <a:gd name="connsiteX1468" fmla="*/ 1181508 w 7251911"/>
              <a:gd name="connsiteY1468" fmla="*/ 3271429 h 6858000"/>
              <a:gd name="connsiteX1469" fmla="*/ 1177752 w 7251911"/>
              <a:gd name="connsiteY1469" fmla="*/ 3265634 h 6858000"/>
              <a:gd name="connsiteX1470" fmla="*/ 1128926 w 7251911"/>
              <a:gd name="connsiteY1470" fmla="*/ 3265634 h 6858000"/>
              <a:gd name="connsiteX1471" fmla="*/ 1128926 w 7251911"/>
              <a:gd name="connsiteY1471" fmla="*/ 3271429 h 6858000"/>
              <a:gd name="connsiteX1472" fmla="*/ 1035029 w 7251911"/>
              <a:gd name="connsiteY1472" fmla="*/ 3271429 h 6858000"/>
              <a:gd name="connsiteX1473" fmla="*/ 1012494 w 7251911"/>
              <a:gd name="connsiteY1473" fmla="*/ 3271429 h 6858000"/>
              <a:gd name="connsiteX1474" fmla="*/ 926109 w 7251911"/>
              <a:gd name="connsiteY1474" fmla="*/ 3265634 h 6858000"/>
              <a:gd name="connsiteX1475" fmla="*/ 926109 w 7251911"/>
              <a:gd name="connsiteY1475" fmla="*/ 3256940 h 6858000"/>
              <a:gd name="connsiteX1476" fmla="*/ 922354 w 7251911"/>
              <a:gd name="connsiteY1476" fmla="*/ 3254042 h 6858000"/>
              <a:gd name="connsiteX1477" fmla="*/ 914842 w 7251911"/>
              <a:gd name="connsiteY1477" fmla="*/ 3256940 h 6858000"/>
              <a:gd name="connsiteX1478" fmla="*/ 843480 w 7251911"/>
              <a:gd name="connsiteY1478" fmla="*/ 3256940 h 6858000"/>
              <a:gd name="connsiteX1479" fmla="*/ 828457 w 7251911"/>
              <a:gd name="connsiteY1479" fmla="*/ 3262735 h 6858000"/>
              <a:gd name="connsiteX1480" fmla="*/ 802166 w 7251911"/>
              <a:gd name="connsiteY1480" fmla="*/ 3262735 h 6858000"/>
              <a:gd name="connsiteX1481" fmla="*/ 775875 w 7251911"/>
              <a:gd name="connsiteY1481" fmla="*/ 3251144 h 6858000"/>
              <a:gd name="connsiteX1482" fmla="*/ 764608 w 7251911"/>
              <a:gd name="connsiteY1482" fmla="*/ 3248246 h 6858000"/>
              <a:gd name="connsiteX1483" fmla="*/ 749584 w 7251911"/>
              <a:gd name="connsiteY1483" fmla="*/ 3248246 h 6858000"/>
              <a:gd name="connsiteX1484" fmla="*/ 745828 w 7251911"/>
              <a:gd name="connsiteY1484" fmla="*/ 3245349 h 6858000"/>
              <a:gd name="connsiteX1485" fmla="*/ 749584 w 7251911"/>
              <a:gd name="connsiteY1485" fmla="*/ 3239552 h 6858000"/>
              <a:gd name="connsiteX1486" fmla="*/ 794654 w 7251911"/>
              <a:gd name="connsiteY1486" fmla="*/ 3233757 h 6858000"/>
              <a:gd name="connsiteX1487" fmla="*/ 805922 w 7251911"/>
              <a:gd name="connsiteY1487" fmla="*/ 3227961 h 6858000"/>
              <a:gd name="connsiteX1488" fmla="*/ 839724 w 7251911"/>
              <a:gd name="connsiteY1488" fmla="*/ 3216370 h 6858000"/>
              <a:gd name="connsiteX1489" fmla="*/ 847236 w 7251911"/>
              <a:gd name="connsiteY1489" fmla="*/ 3219268 h 6858000"/>
              <a:gd name="connsiteX1490" fmla="*/ 854748 w 7251911"/>
              <a:gd name="connsiteY1490" fmla="*/ 3213472 h 6858000"/>
              <a:gd name="connsiteX1491" fmla="*/ 888550 w 7251911"/>
              <a:gd name="connsiteY1491" fmla="*/ 3198983 h 6858000"/>
              <a:gd name="connsiteX1492" fmla="*/ 914842 w 7251911"/>
              <a:gd name="connsiteY1492" fmla="*/ 3207677 h 6858000"/>
              <a:gd name="connsiteX1493" fmla="*/ 918598 w 7251911"/>
              <a:gd name="connsiteY1493" fmla="*/ 3204779 h 6858000"/>
              <a:gd name="connsiteX1494" fmla="*/ 944888 w 7251911"/>
              <a:gd name="connsiteY1494" fmla="*/ 3204779 h 6858000"/>
              <a:gd name="connsiteX1495" fmla="*/ 997470 w 7251911"/>
              <a:gd name="connsiteY1495" fmla="*/ 3213472 h 6858000"/>
              <a:gd name="connsiteX1496" fmla="*/ 1001226 w 7251911"/>
              <a:gd name="connsiteY1496" fmla="*/ 3207677 h 6858000"/>
              <a:gd name="connsiteX1497" fmla="*/ 1001750 w 7251911"/>
              <a:gd name="connsiteY1497" fmla="*/ 3200410 h 6858000"/>
              <a:gd name="connsiteX1498" fmla="*/ 979098 w 7251911"/>
              <a:gd name="connsiteY1498" fmla="*/ 3200410 h 6858000"/>
              <a:gd name="connsiteX1499" fmla="*/ 930272 w 7251911"/>
              <a:gd name="connsiteY1499" fmla="*/ 3200410 h 6858000"/>
              <a:gd name="connsiteX1500" fmla="*/ 907737 w 7251911"/>
              <a:gd name="connsiteY1500" fmla="*/ 3194613 h 6858000"/>
              <a:gd name="connsiteX1501" fmla="*/ 873934 w 7251911"/>
              <a:gd name="connsiteY1501" fmla="*/ 3194613 h 6858000"/>
              <a:gd name="connsiteX1502" fmla="*/ 858911 w 7251911"/>
              <a:gd name="connsiteY1502" fmla="*/ 3194613 h 6858000"/>
              <a:gd name="connsiteX1503" fmla="*/ 817596 w 7251911"/>
              <a:gd name="connsiteY1503" fmla="*/ 3197511 h 6858000"/>
              <a:gd name="connsiteX1504" fmla="*/ 802573 w 7251911"/>
              <a:gd name="connsiteY1504" fmla="*/ 3188817 h 6858000"/>
              <a:gd name="connsiteX1505" fmla="*/ 787550 w 7251911"/>
              <a:gd name="connsiteY1505" fmla="*/ 3188817 h 6858000"/>
              <a:gd name="connsiteX1506" fmla="*/ 783794 w 7251911"/>
              <a:gd name="connsiteY1506" fmla="*/ 3183022 h 6858000"/>
              <a:gd name="connsiteX1507" fmla="*/ 734968 w 7251911"/>
              <a:gd name="connsiteY1507" fmla="*/ 3183022 h 6858000"/>
              <a:gd name="connsiteX1508" fmla="*/ 734968 w 7251911"/>
              <a:gd name="connsiteY1508" fmla="*/ 3188817 h 6858000"/>
              <a:gd name="connsiteX1509" fmla="*/ 641071 w 7251911"/>
              <a:gd name="connsiteY1509" fmla="*/ 3188817 h 6858000"/>
              <a:gd name="connsiteX1510" fmla="*/ 618536 w 7251911"/>
              <a:gd name="connsiteY1510" fmla="*/ 3188817 h 6858000"/>
              <a:gd name="connsiteX1511" fmla="*/ 532151 w 7251911"/>
              <a:gd name="connsiteY1511" fmla="*/ 3183022 h 6858000"/>
              <a:gd name="connsiteX1512" fmla="*/ 532151 w 7251911"/>
              <a:gd name="connsiteY1512" fmla="*/ 3174328 h 6858000"/>
              <a:gd name="connsiteX1513" fmla="*/ 528396 w 7251911"/>
              <a:gd name="connsiteY1513" fmla="*/ 3171431 h 6858000"/>
              <a:gd name="connsiteX1514" fmla="*/ 520884 w 7251911"/>
              <a:gd name="connsiteY1514" fmla="*/ 3174328 h 6858000"/>
              <a:gd name="connsiteX1515" fmla="*/ 449522 w 7251911"/>
              <a:gd name="connsiteY1515" fmla="*/ 3174328 h 6858000"/>
              <a:gd name="connsiteX1516" fmla="*/ 434499 w 7251911"/>
              <a:gd name="connsiteY1516" fmla="*/ 3180124 h 6858000"/>
              <a:gd name="connsiteX1517" fmla="*/ 408208 w 7251911"/>
              <a:gd name="connsiteY1517" fmla="*/ 3180124 h 6858000"/>
              <a:gd name="connsiteX1518" fmla="*/ 381917 w 7251911"/>
              <a:gd name="connsiteY1518" fmla="*/ 3168532 h 6858000"/>
              <a:gd name="connsiteX1519" fmla="*/ 370650 w 7251911"/>
              <a:gd name="connsiteY1519" fmla="*/ 3165633 h 6858000"/>
              <a:gd name="connsiteX1520" fmla="*/ 355626 w 7251911"/>
              <a:gd name="connsiteY1520" fmla="*/ 3165633 h 6858000"/>
              <a:gd name="connsiteX1521" fmla="*/ 351870 w 7251911"/>
              <a:gd name="connsiteY1521" fmla="*/ 3162737 h 6858000"/>
              <a:gd name="connsiteX1522" fmla="*/ 355626 w 7251911"/>
              <a:gd name="connsiteY1522" fmla="*/ 3156941 h 6858000"/>
              <a:gd name="connsiteX1523" fmla="*/ 400696 w 7251911"/>
              <a:gd name="connsiteY1523" fmla="*/ 3151145 h 6858000"/>
              <a:gd name="connsiteX1524" fmla="*/ 411964 w 7251911"/>
              <a:gd name="connsiteY1524" fmla="*/ 3145350 h 6858000"/>
              <a:gd name="connsiteX1525" fmla="*/ 445766 w 7251911"/>
              <a:gd name="connsiteY1525" fmla="*/ 3133758 h 6858000"/>
              <a:gd name="connsiteX1526" fmla="*/ 453278 w 7251911"/>
              <a:gd name="connsiteY1526" fmla="*/ 3136656 h 6858000"/>
              <a:gd name="connsiteX1527" fmla="*/ 460790 w 7251911"/>
              <a:gd name="connsiteY1527" fmla="*/ 3130860 h 6858000"/>
              <a:gd name="connsiteX1528" fmla="*/ 494592 w 7251911"/>
              <a:gd name="connsiteY1528" fmla="*/ 3116370 h 6858000"/>
              <a:gd name="connsiteX1529" fmla="*/ 520884 w 7251911"/>
              <a:gd name="connsiteY1529" fmla="*/ 3125065 h 6858000"/>
              <a:gd name="connsiteX1530" fmla="*/ 524640 w 7251911"/>
              <a:gd name="connsiteY1530" fmla="*/ 3122167 h 6858000"/>
              <a:gd name="connsiteX1531" fmla="*/ 550930 w 7251911"/>
              <a:gd name="connsiteY1531" fmla="*/ 3122167 h 6858000"/>
              <a:gd name="connsiteX1532" fmla="*/ 603512 w 7251911"/>
              <a:gd name="connsiteY1532" fmla="*/ 3130860 h 6858000"/>
              <a:gd name="connsiteX1533" fmla="*/ 607268 w 7251911"/>
              <a:gd name="connsiteY1533" fmla="*/ 3125065 h 6858000"/>
              <a:gd name="connsiteX1534" fmla="*/ 608207 w 7251911"/>
              <a:gd name="connsiteY1534" fmla="*/ 3112024 h 6858000"/>
              <a:gd name="connsiteX1535" fmla="*/ 611549 w 7251911"/>
              <a:gd name="connsiteY1535" fmla="*/ 3105395 h 6858000"/>
              <a:gd name="connsiteX1536" fmla="*/ 549443 w 7251911"/>
              <a:gd name="connsiteY1536" fmla="*/ 3100561 h 6858000"/>
              <a:gd name="connsiteX1537" fmla="*/ 528832 w 7251911"/>
              <a:gd name="connsiteY1537" fmla="*/ 3095542 h 6858000"/>
              <a:gd name="connsiteX1538" fmla="*/ 541058 w 7251911"/>
              <a:gd name="connsiteY1538" fmla="*/ 3081377 h 6858000"/>
              <a:gd name="connsiteX1539" fmla="*/ 549658 w 7251911"/>
              <a:gd name="connsiteY1539" fmla="*/ 3070190 h 6858000"/>
              <a:gd name="connsiteX1540" fmla="*/ 530704 w 7251911"/>
              <a:gd name="connsiteY1540" fmla="*/ 3062437 h 6858000"/>
              <a:gd name="connsiteX1541" fmla="*/ 512991 w 7251911"/>
              <a:gd name="connsiteY1541" fmla="*/ 3064643 h 6858000"/>
              <a:gd name="connsiteX1542" fmla="*/ 466126 w 7251911"/>
              <a:gd name="connsiteY1542" fmla="*/ 3041400 h 6858000"/>
              <a:gd name="connsiteX1543" fmla="*/ 467736 w 7251911"/>
              <a:gd name="connsiteY1543" fmla="*/ 3022235 h 6858000"/>
              <a:gd name="connsiteX1544" fmla="*/ 448938 w 7251911"/>
              <a:gd name="connsiteY1544" fmla="*/ 3015726 h 6858000"/>
              <a:gd name="connsiteX1545" fmla="*/ 423293 w 7251911"/>
              <a:gd name="connsiteY1545" fmla="*/ 3050529 h 6858000"/>
              <a:gd name="connsiteX1546" fmla="*/ 390204 w 7251911"/>
              <a:gd name="connsiteY1546" fmla="*/ 3025570 h 6858000"/>
              <a:gd name="connsiteX1547" fmla="*/ 399019 w 7251911"/>
              <a:gd name="connsiteY1547" fmla="*/ 2984014 h 6858000"/>
              <a:gd name="connsiteX1548" fmla="*/ 448532 w 7251911"/>
              <a:gd name="connsiteY1548" fmla="*/ 2980375 h 6858000"/>
              <a:gd name="connsiteX1549" fmla="*/ 515030 w 7251911"/>
              <a:gd name="connsiteY1549" fmla="*/ 2984736 h 6858000"/>
              <a:gd name="connsiteX1550" fmla="*/ 560297 w 7251911"/>
              <a:gd name="connsiteY1550" fmla="*/ 2979098 h 6858000"/>
              <a:gd name="connsiteX1551" fmla="*/ 743892 w 7251911"/>
              <a:gd name="connsiteY1551" fmla="*/ 2992896 h 6858000"/>
              <a:gd name="connsiteX1552" fmla="*/ 784292 w 7251911"/>
              <a:gd name="connsiteY1552" fmla="*/ 2980278 h 6858000"/>
              <a:gd name="connsiteX1553" fmla="*/ 787297 w 7251911"/>
              <a:gd name="connsiteY1553" fmla="*/ 2972317 h 6858000"/>
              <a:gd name="connsiteX1554" fmla="*/ 799726 w 7251911"/>
              <a:gd name="connsiteY1554" fmla="*/ 2975827 h 6858000"/>
              <a:gd name="connsiteX1555" fmla="*/ 806406 w 7251911"/>
              <a:gd name="connsiteY1555" fmla="*/ 2981316 h 6858000"/>
              <a:gd name="connsiteX1556" fmla="*/ 830644 w 7251911"/>
              <a:gd name="connsiteY1556" fmla="*/ 2983355 h 6858000"/>
              <a:gd name="connsiteX1557" fmla="*/ 821375 w 7251911"/>
              <a:gd name="connsiteY1557" fmla="*/ 2973130 h 6858000"/>
              <a:gd name="connsiteX1558" fmla="*/ 819097 w 7251911"/>
              <a:gd name="connsiteY1558" fmla="*/ 2970885 h 6858000"/>
              <a:gd name="connsiteX1559" fmla="*/ 816044 w 7251911"/>
              <a:gd name="connsiteY1559" fmla="*/ 2962415 h 6858000"/>
              <a:gd name="connsiteX1560" fmla="*/ 829665 w 7251911"/>
              <a:gd name="connsiteY1560" fmla="*/ 2959454 h 6858000"/>
              <a:gd name="connsiteX1561" fmla="*/ 863414 w 7251911"/>
              <a:gd name="connsiteY1561" fmla="*/ 2957621 h 6858000"/>
              <a:gd name="connsiteX1562" fmla="*/ 886164 w 7251911"/>
              <a:gd name="connsiteY1562" fmla="*/ 2942694 h 6858000"/>
              <a:gd name="connsiteX1563" fmla="*/ 874743 w 7251911"/>
              <a:gd name="connsiteY1563" fmla="*/ 2936279 h 6858000"/>
              <a:gd name="connsiteX1564" fmla="*/ 859724 w 7251911"/>
              <a:gd name="connsiteY1564" fmla="*/ 2936279 h 6858000"/>
              <a:gd name="connsiteX1565" fmla="*/ 859724 w 7251911"/>
              <a:gd name="connsiteY1565" fmla="*/ 2928686 h 6858000"/>
              <a:gd name="connsiteX1566" fmla="*/ 859724 w 7251911"/>
              <a:gd name="connsiteY1566" fmla="*/ 2924889 h 6858000"/>
              <a:gd name="connsiteX1567" fmla="*/ 878263 w 7251911"/>
              <a:gd name="connsiteY1567" fmla="*/ 2924119 h 6858000"/>
              <a:gd name="connsiteX1568" fmla="*/ 890557 w 7251911"/>
              <a:gd name="connsiteY1568" fmla="*/ 2920245 h 6858000"/>
              <a:gd name="connsiteX1569" fmla="*/ 884413 w 7251911"/>
              <a:gd name="connsiteY1569" fmla="*/ 2913599 h 6858000"/>
              <a:gd name="connsiteX1570" fmla="*/ 855572 w 7251911"/>
              <a:gd name="connsiteY1570" fmla="*/ 2910712 h 6858000"/>
              <a:gd name="connsiteX1571" fmla="*/ 740182 w 7251911"/>
              <a:gd name="connsiteY1571" fmla="*/ 2914969 h 6858000"/>
              <a:gd name="connsiteX1572" fmla="*/ 700974 w 7251911"/>
              <a:gd name="connsiteY1572" fmla="*/ 2921117 h 6858000"/>
              <a:gd name="connsiteX1573" fmla="*/ 684609 w 7251911"/>
              <a:gd name="connsiteY1573" fmla="*/ 2918098 h 6858000"/>
              <a:gd name="connsiteX1574" fmla="*/ 654730 w 7251911"/>
              <a:gd name="connsiteY1574" fmla="*/ 2902855 h 6858000"/>
              <a:gd name="connsiteX1575" fmla="*/ 602163 w 7251911"/>
              <a:gd name="connsiteY1575" fmla="*/ 2898023 h 6858000"/>
              <a:gd name="connsiteX1576" fmla="*/ 580001 w 7251911"/>
              <a:gd name="connsiteY1576" fmla="*/ 2880555 h 6858000"/>
              <a:gd name="connsiteX1577" fmla="*/ 581194 w 7251911"/>
              <a:gd name="connsiteY1577" fmla="*/ 2874084 h 6858000"/>
              <a:gd name="connsiteX1578" fmla="*/ 564053 w 7251911"/>
              <a:gd name="connsiteY1578" fmla="*/ 2864840 h 6858000"/>
              <a:gd name="connsiteX1579" fmla="*/ 557421 w 7251911"/>
              <a:gd name="connsiteY1579" fmla="*/ 2875781 h 6858000"/>
              <a:gd name="connsiteX1580" fmla="*/ 545040 w 7251911"/>
              <a:gd name="connsiteY1580" fmla="*/ 2888702 h 6858000"/>
              <a:gd name="connsiteX1581" fmla="*/ 512572 w 7251911"/>
              <a:gd name="connsiteY1581" fmla="*/ 2868724 h 6858000"/>
              <a:gd name="connsiteX1582" fmla="*/ 511332 w 7251911"/>
              <a:gd name="connsiteY1582" fmla="*/ 2858764 h 6858000"/>
              <a:gd name="connsiteX1583" fmla="*/ 502111 w 7251911"/>
              <a:gd name="connsiteY1583" fmla="*/ 2864969 h 6858000"/>
              <a:gd name="connsiteX1584" fmla="*/ 476371 w 7251911"/>
              <a:gd name="connsiteY1584" fmla="*/ 2866911 h 6858000"/>
              <a:gd name="connsiteX1585" fmla="*/ 431009 w 7251911"/>
              <a:gd name="connsiteY1585" fmla="*/ 2839689 h 6858000"/>
              <a:gd name="connsiteX1586" fmla="*/ 390465 w 7251911"/>
              <a:gd name="connsiteY1586" fmla="*/ 2803016 h 6858000"/>
              <a:gd name="connsiteX1587" fmla="*/ 372704 w 7251911"/>
              <a:gd name="connsiteY1587" fmla="*/ 2788792 h 6858000"/>
              <a:gd name="connsiteX1588" fmla="*/ 277006 w 7251911"/>
              <a:gd name="connsiteY1588" fmla="*/ 2742553 h 6858000"/>
              <a:gd name="connsiteX1589" fmla="*/ 270899 w 7251911"/>
              <a:gd name="connsiteY1589" fmla="*/ 2725613 h 6858000"/>
              <a:gd name="connsiteX1590" fmla="*/ 292703 w 7251911"/>
              <a:gd name="connsiteY1590" fmla="*/ 2724161 h 6858000"/>
              <a:gd name="connsiteX1591" fmla="*/ 328129 w 7251911"/>
              <a:gd name="connsiteY1591" fmla="*/ 2719748 h 6858000"/>
              <a:gd name="connsiteX1592" fmla="*/ 374278 w 7251911"/>
              <a:gd name="connsiteY1592" fmla="*/ 2705150 h 6858000"/>
              <a:gd name="connsiteX1593" fmla="*/ 415704 w 7251911"/>
              <a:gd name="connsiteY1593" fmla="*/ 2732863 h 6858000"/>
              <a:gd name="connsiteX1594" fmla="*/ 413319 w 7251911"/>
              <a:gd name="connsiteY1594" fmla="*/ 2745803 h 6858000"/>
              <a:gd name="connsiteX1595" fmla="*/ 411661 w 7251911"/>
              <a:gd name="connsiteY1595" fmla="*/ 2748539 h 6858000"/>
              <a:gd name="connsiteX1596" fmla="*/ 415442 w 7251911"/>
              <a:gd name="connsiteY1596" fmla="*/ 2746803 h 6858000"/>
              <a:gd name="connsiteX1597" fmla="*/ 437246 w 7251911"/>
              <a:gd name="connsiteY1597" fmla="*/ 2745351 h 6858000"/>
              <a:gd name="connsiteX1598" fmla="*/ 495621 w 7251911"/>
              <a:gd name="connsiteY1598" fmla="*/ 2716587 h 6858000"/>
              <a:gd name="connsiteX1599" fmla="*/ 527684 w 7251911"/>
              <a:gd name="connsiteY1599" fmla="*/ 2701214 h 6858000"/>
              <a:gd name="connsiteX1600" fmla="*/ 559066 w 7251911"/>
              <a:gd name="connsiteY1600" fmla="*/ 2712478 h 6858000"/>
              <a:gd name="connsiteX1601" fmla="*/ 665332 w 7251911"/>
              <a:gd name="connsiteY1601" fmla="*/ 2747286 h 6858000"/>
              <a:gd name="connsiteX1602" fmla="*/ 692683 w 7251911"/>
              <a:gd name="connsiteY1602" fmla="*/ 2726179 h 6858000"/>
              <a:gd name="connsiteX1603" fmla="*/ 707294 w 7251911"/>
              <a:gd name="connsiteY1603" fmla="*/ 2699072 h 6858000"/>
              <a:gd name="connsiteX1604" fmla="*/ 751571 w 7251911"/>
              <a:gd name="connsiteY1604" fmla="*/ 2717580 h 6858000"/>
              <a:gd name="connsiteX1605" fmla="*/ 807764 w 7251911"/>
              <a:gd name="connsiteY1605" fmla="*/ 2719431 h 6858000"/>
              <a:gd name="connsiteX1606" fmla="*/ 811855 w 7251911"/>
              <a:gd name="connsiteY1606" fmla="*/ 2720185 h 6858000"/>
              <a:gd name="connsiteX1607" fmla="*/ 837178 w 7251911"/>
              <a:gd name="connsiteY1607" fmla="*/ 2704862 h 6858000"/>
              <a:gd name="connsiteX1608" fmla="*/ 837582 w 7251911"/>
              <a:gd name="connsiteY1608" fmla="*/ 2703771 h 6858000"/>
              <a:gd name="connsiteX1609" fmla="*/ 824677 w 7251911"/>
              <a:gd name="connsiteY1609" fmla="*/ 2704671 h 6858000"/>
              <a:gd name="connsiteX1610" fmla="*/ 805904 w 7251911"/>
              <a:gd name="connsiteY1610" fmla="*/ 2693281 h 6858000"/>
              <a:gd name="connsiteX1611" fmla="*/ 817168 w 7251911"/>
              <a:gd name="connsiteY1611" fmla="*/ 2678096 h 6858000"/>
              <a:gd name="connsiteX1612" fmla="*/ 845555 w 7251911"/>
              <a:gd name="connsiteY1612" fmla="*/ 2672878 h 6858000"/>
              <a:gd name="connsiteX1613" fmla="*/ 845635 w 7251911"/>
              <a:gd name="connsiteY1613" fmla="*/ 2670462 h 6858000"/>
              <a:gd name="connsiteX1614" fmla="*/ 858326 w 7251911"/>
              <a:gd name="connsiteY1614" fmla="*/ 2660031 h 6858000"/>
              <a:gd name="connsiteX1615" fmla="*/ 866198 w 7251911"/>
              <a:gd name="connsiteY1615" fmla="*/ 2659050 h 6858000"/>
              <a:gd name="connsiteX1616" fmla="*/ 877506 w 7251911"/>
              <a:gd name="connsiteY1616" fmla="*/ 2667599 h 6858000"/>
              <a:gd name="connsiteX1617" fmla="*/ 895270 w 7251911"/>
              <a:gd name="connsiteY1617" fmla="*/ 2670502 h 6858000"/>
              <a:gd name="connsiteX1618" fmla="*/ 899160 w 7251911"/>
              <a:gd name="connsiteY1618" fmla="*/ 2670502 h 6858000"/>
              <a:gd name="connsiteX1619" fmla="*/ 903288 w 7251911"/>
              <a:gd name="connsiteY1619" fmla="*/ 2662155 h 6858000"/>
              <a:gd name="connsiteX1620" fmla="*/ 896017 w 7251911"/>
              <a:gd name="connsiteY1620" fmla="*/ 2659114 h 6858000"/>
              <a:gd name="connsiteX1621" fmla="*/ 888508 w 7251911"/>
              <a:gd name="connsiteY1621" fmla="*/ 2651520 h 6858000"/>
              <a:gd name="connsiteX1622" fmla="*/ 899772 w 7251911"/>
              <a:gd name="connsiteY1622" fmla="*/ 2643928 h 6858000"/>
              <a:gd name="connsiteX1623" fmla="*/ 911338 w 7251911"/>
              <a:gd name="connsiteY1623" fmla="*/ 2645876 h 6858000"/>
              <a:gd name="connsiteX1624" fmla="*/ 912290 w 7251911"/>
              <a:gd name="connsiteY1624" fmla="*/ 2643951 h 6858000"/>
              <a:gd name="connsiteX1625" fmla="*/ 919330 w 7251911"/>
              <a:gd name="connsiteY1625" fmla="*/ 2628290 h 6858000"/>
              <a:gd name="connsiteX1626" fmla="*/ 926609 w 7251911"/>
              <a:gd name="connsiteY1626" fmla="*/ 2624945 h 6858000"/>
              <a:gd name="connsiteX1627" fmla="*/ 922300 w 7251911"/>
              <a:gd name="connsiteY1627" fmla="*/ 2624945 h 6858000"/>
              <a:gd name="connsiteX1628" fmla="*/ 911036 w 7251911"/>
              <a:gd name="connsiteY1628" fmla="*/ 2594574 h 6858000"/>
              <a:gd name="connsiteX1629" fmla="*/ 911036 w 7251911"/>
              <a:gd name="connsiteY1629" fmla="*/ 2586981 h 6858000"/>
              <a:gd name="connsiteX1630" fmla="*/ 922300 w 7251911"/>
              <a:gd name="connsiteY1630" fmla="*/ 2583184 h 6858000"/>
              <a:gd name="connsiteX1631" fmla="*/ 941074 w 7251911"/>
              <a:gd name="connsiteY1631" fmla="*/ 2584608 h 6858000"/>
              <a:gd name="connsiteX1632" fmla="*/ 959400 w 7251911"/>
              <a:gd name="connsiteY1632" fmla="*/ 2583218 h 6858000"/>
              <a:gd name="connsiteX1633" fmla="*/ 951979 w 7251911"/>
              <a:gd name="connsiteY1633" fmla="*/ 2582360 h 6858000"/>
              <a:gd name="connsiteX1634" fmla="*/ 941157 w 7251911"/>
              <a:gd name="connsiteY1634" fmla="*/ 2571796 h 6858000"/>
              <a:gd name="connsiteX1635" fmla="*/ 922300 w 7251911"/>
              <a:gd name="connsiteY1635" fmla="*/ 2571796 h 6858000"/>
              <a:gd name="connsiteX1636" fmla="*/ 884753 w 7251911"/>
              <a:gd name="connsiteY1636" fmla="*/ 2571796 h 6858000"/>
              <a:gd name="connsiteX1637" fmla="*/ 865979 w 7251911"/>
              <a:gd name="connsiteY1637" fmla="*/ 2571796 h 6858000"/>
              <a:gd name="connsiteX1638" fmla="*/ 838594 w 7251911"/>
              <a:gd name="connsiteY1638" fmla="*/ 2554489 h 6858000"/>
              <a:gd name="connsiteX1639" fmla="*/ 829480 w 7251911"/>
              <a:gd name="connsiteY1639" fmla="*/ 2561480 h 6858000"/>
              <a:gd name="connsiteX1640" fmla="*/ 788178 w 7251911"/>
              <a:gd name="connsiteY1640" fmla="*/ 2557683 h 6858000"/>
              <a:gd name="connsiteX1641" fmla="*/ 780669 w 7251911"/>
              <a:gd name="connsiteY1641" fmla="*/ 2546294 h 6858000"/>
              <a:gd name="connsiteX1642" fmla="*/ 716839 w 7251911"/>
              <a:gd name="connsiteY1642" fmla="*/ 2565276 h 6858000"/>
              <a:gd name="connsiteX1643" fmla="*/ 675537 w 7251911"/>
              <a:gd name="connsiteY1643" fmla="*/ 2565276 h 6858000"/>
              <a:gd name="connsiteX1644" fmla="*/ 581669 w 7251911"/>
              <a:gd name="connsiteY1644" fmla="*/ 2569073 h 6858000"/>
              <a:gd name="connsiteX1645" fmla="*/ 555386 w 7251911"/>
              <a:gd name="connsiteY1645" fmla="*/ 2572869 h 6858000"/>
              <a:gd name="connsiteX1646" fmla="*/ 525348 w 7251911"/>
              <a:gd name="connsiteY1646" fmla="*/ 2569073 h 6858000"/>
              <a:gd name="connsiteX1647" fmla="*/ 491555 w 7251911"/>
              <a:gd name="connsiteY1647" fmla="*/ 2569073 h 6858000"/>
              <a:gd name="connsiteX1648" fmla="*/ 487801 w 7251911"/>
              <a:gd name="connsiteY1648" fmla="*/ 2546294 h 6858000"/>
              <a:gd name="connsiteX1649" fmla="*/ 442744 w 7251911"/>
              <a:gd name="connsiteY1649" fmla="*/ 2534905 h 6858000"/>
              <a:gd name="connsiteX1650" fmla="*/ 431480 w 7251911"/>
              <a:gd name="connsiteY1650" fmla="*/ 2538701 h 6858000"/>
              <a:gd name="connsiteX1651" fmla="*/ 423970 w 7251911"/>
              <a:gd name="connsiteY1651" fmla="*/ 2527311 h 6858000"/>
              <a:gd name="connsiteX1652" fmla="*/ 431480 w 7251911"/>
              <a:gd name="connsiteY1652" fmla="*/ 2515922 h 6858000"/>
              <a:gd name="connsiteX1653" fmla="*/ 461517 w 7251911"/>
              <a:gd name="connsiteY1653" fmla="*/ 2519719 h 6858000"/>
              <a:gd name="connsiteX1654" fmla="*/ 495310 w 7251911"/>
              <a:gd name="connsiteY1654" fmla="*/ 2512125 h 6858000"/>
              <a:gd name="connsiteX1655" fmla="*/ 506574 w 7251911"/>
              <a:gd name="connsiteY1655" fmla="*/ 2489347 h 6858000"/>
              <a:gd name="connsiteX1656" fmla="*/ 525348 w 7251911"/>
              <a:gd name="connsiteY1656" fmla="*/ 2481754 h 6858000"/>
              <a:gd name="connsiteX1657" fmla="*/ 570404 w 7251911"/>
              <a:gd name="connsiteY1657" fmla="*/ 2496940 h 6858000"/>
              <a:gd name="connsiteX1658" fmla="*/ 589178 w 7251911"/>
              <a:gd name="connsiteY1658" fmla="*/ 2496940 h 6858000"/>
              <a:gd name="connsiteX1659" fmla="*/ 596688 w 7251911"/>
              <a:gd name="connsiteY1659" fmla="*/ 2485550 h 6858000"/>
              <a:gd name="connsiteX1660" fmla="*/ 592933 w 7251911"/>
              <a:gd name="connsiteY1660" fmla="*/ 2466568 h 6858000"/>
              <a:gd name="connsiteX1661" fmla="*/ 570404 w 7251911"/>
              <a:gd name="connsiteY1661" fmla="*/ 2451382 h 6858000"/>
              <a:gd name="connsiteX1662" fmla="*/ 566650 w 7251911"/>
              <a:gd name="connsiteY1662" fmla="*/ 2443790 h 6858000"/>
              <a:gd name="connsiteX1663" fmla="*/ 574159 w 7251911"/>
              <a:gd name="connsiteY1663" fmla="*/ 2439993 h 6858000"/>
              <a:gd name="connsiteX1664" fmla="*/ 611706 w 7251911"/>
              <a:gd name="connsiteY1664" fmla="*/ 2443790 h 6858000"/>
              <a:gd name="connsiteX1665" fmla="*/ 615461 w 7251911"/>
              <a:gd name="connsiteY1665" fmla="*/ 2443790 h 6858000"/>
              <a:gd name="connsiteX1666" fmla="*/ 615461 w 7251911"/>
              <a:gd name="connsiteY1666" fmla="*/ 2436196 h 6858000"/>
              <a:gd name="connsiteX1667" fmla="*/ 619216 w 7251911"/>
              <a:gd name="connsiteY1667" fmla="*/ 2424807 h 6858000"/>
              <a:gd name="connsiteX1668" fmla="*/ 645499 w 7251911"/>
              <a:gd name="connsiteY1668" fmla="*/ 2424807 h 6858000"/>
              <a:gd name="connsiteX1669" fmla="*/ 611706 w 7251911"/>
              <a:gd name="connsiteY1669" fmla="*/ 2413418 h 6858000"/>
              <a:gd name="connsiteX1670" fmla="*/ 607952 w 7251911"/>
              <a:gd name="connsiteY1670" fmla="*/ 2402028 h 6858000"/>
              <a:gd name="connsiteX1671" fmla="*/ 596688 w 7251911"/>
              <a:gd name="connsiteY1671" fmla="*/ 2379249 h 6858000"/>
              <a:gd name="connsiteX1672" fmla="*/ 581669 w 7251911"/>
              <a:gd name="connsiteY1672" fmla="*/ 2379249 h 6858000"/>
              <a:gd name="connsiteX1673" fmla="*/ 581669 w 7251911"/>
              <a:gd name="connsiteY1673" fmla="*/ 2371657 h 6858000"/>
              <a:gd name="connsiteX1674" fmla="*/ 581669 w 7251911"/>
              <a:gd name="connsiteY1674" fmla="*/ 2367860 h 6858000"/>
              <a:gd name="connsiteX1675" fmla="*/ 653008 w 7251911"/>
              <a:gd name="connsiteY1675" fmla="*/ 2352674 h 6858000"/>
              <a:gd name="connsiteX1676" fmla="*/ 698065 w 7251911"/>
              <a:gd name="connsiteY1676" fmla="*/ 2333691 h 6858000"/>
              <a:gd name="connsiteX1677" fmla="*/ 705575 w 7251911"/>
              <a:gd name="connsiteY1677" fmla="*/ 2326099 h 6858000"/>
              <a:gd name="connsiteX1678" fmla="*/ 694310 w 7251911"/>
              <a:gd name="connsiteY1678" fmla="*/ 2318505 h 6858000"/>
              <a:gd name="connsiteX1679" fmla="*/ 660518 w 7251911"/>
              <a:gd name="connsiteY1679" fmla="*/ 2318505 h 6858000"/>
              <a:gd name="connsiteX1680" fmla="*/ 653008 w 7251911"/>
              <a:gd name="connsiteY1680" fmla="*/ 2314709 h 6858000"/>
              <a:gd name="connsiteX1681" fmla="*/ 656763 w 7251911"/>
              <a:gd name="connsiteY1681" fmla="*/ 2307116 h 6858000"/>
              <a:gd name="connsiteX1682" fmla="*/ 679291 w 7251911"/>
              <a:gd name="connsiteY1682" fmla="*/ 2299523 h 6858000"/>
              <a:gd name="connsiteX1683" fmla="*/ 713084 w 7251911"/>
              <a:gd name="connsiteY1683" fmla="*/ 2299523 h 6858000"/>
              <a:gd name="connsiteX1684" fmla="*/ 716839 w 7251911"/>
              <a:gd name="connsiteY1684" fmla="*/ 2284337 h 6858000"/>
              <a:gd name="connsiteX1685" fmla="*/ 716839 w 7251911"/>
              <a:gd name="connsiteY1685" fmla="*/ 2276745 h 6858000"/>
              <a:gd name="connsiteX1686" fmla="*/ 660518 w 7251911"/>
              <a:gd name="connsiteY1686" fmla="*/ 2253965 h 6858000"/>
              <a:gd name="connsiteX1687" fmla="*/ 529103 w 7251911"/>
              <a:gd name="connsiteY1687" fmla="*/ 2261559 h 6858000"/>
              <a:gd name="connsiteX1688" fmla="*/ 510329 w 7251911"/>
              <a:gd name="connsiteY1688" fmla="*/ 2253965 h 6858000"/>
              <a:gd name="connsiteX1689" fmla="*/ 529103 w 7251911"/>
              <a:gd name="connsiteY1689" fmla="*/ 2246373 h 6858000"/>
              <a:gd name="connsiteX1690" fmla="*/ 574159 w 7251911"/>
              <a:gd name="connsiteY1690" fmla="*/ 2238780 h 6858000"/>
              <a:gd name="connsiteX1691" fmla="*/ 622971 w 7251911"/>
              <a:gd name="connsiteY1691" fmla="*/ 2238780 h 6858000"/>
              <a:gd name="connsiteX1692" fmla="*/ 698065 w 7251911"/>
              <a:gd name="connsiteY1692" fmla="*/ 2234983 h 6858000"/>
              <a:gd name="connsiteX1693" fmla="*/ 746401 w 7251911"/>
              <a:gd name="connsiteY1693" fmla="*/ 2225737 h 6858000"/>
              <a:gd name="connsiteX1694" fmla="*/ 750522 w 7251911"/>
              <a:gd name="connsiteY1694" fmla="*/ 2221571 h 6858000"/>
              <a:gd name="connsiteX1695" fmla="*/ 760847 w 7251911"/>
              <a:gd name="connsiteY1695" fmla="*/ 2222520 h 6858000"/>
              <a:gd name="connsiteX1696" fmla="*/ 763218 w 7251911"/>
              <a:gd name="connsiteY1696" fmla="*/ 2222520 h 6858000"/>
              <a:gd name="connsiteX1697" fmla="*/ 767528 w 7251911"/>
              <a:gd name="connsiteY1697" fmla="*/ 2221695 h 6858000"/>
              <a:gd name="connsiteX1698" fmla="*/ 798387 w 7251911"/>
              <a:gd name="connsiteY1698" fmla="*/ 2207222 h 6858000"/>
              <a:gd name="connsiteX1699" fmla="*/ 803740 w 7251911"/>
              <a:gd name="connsiteY1699" fmla="*/ 2202993 h 6858000"/>
              <a:gd name="connsiteX1700" fmla="*/ 794171 w 7251911"/>
              <a:gd name="connsiteY1700" fmla="*/ 2202114 h 6858000"/>
              <a:gd name="connsiteX1701" fmla="*/ 775866 w 7251911"/>
              <a:gd name="connsiteY1701" fmla="*/ 2203538 h 6858000"/>
              <a:gd name="connsiteX1702" fmla="*/ 764602 w 7251911"/>
              <a:gd name="connsiteY1702" fmla="*/ 2192148 h 6858000"/>
              <a:gd name="connsiteX1703" fmla="*/ 775866 w 7251911"/>
              <a:gd name="connsiteY1703" fmla="*/ 2180759 h 6858000"/>
              <a:gd name="connsiteX1704" fmla="*/ 836736 w 7251911"/>
              <a:gd name="connsiteY1704" fmla="*/ 2180759 h 6858000"/>
              <a:gd name="connsiteX1705" fmla="*/ 846078 w 7251911"/>
              <a:gd name="connsiteY1705" fmla="*/ 2176627 h 6858000"/>
              <a:gd name="connsiteX1706" fmla="*/ 831249 w 7251911"/>
              <a:gd name="connsiteY1706" fmla="*/ 2172217 h 6858000"/>
              <a:gd name="connsiteX1707" fmla="*/ 821984 w 7251911"/>
              <a:gd name="connsiteY1707" fmla="*/ 2162851 h 6858000"/>
              <a:gd name="connsiteX1708" fmla="*/ 675537 w 7251911"/>
              <a:gd name="connsiteY1708" fmla="*/ 2162851 h 6858000"/>
              <a:gd name="connsiteX1709" fmla="*/ 619216 w 7251911"/>
              <a:gd name="connsiteY1709" fmla="*/ 2124886 h 6858000"/>
              <a:gd name="connsiteX1710" fmla="*/ 619216 w 7251911"/>
              <a:gd name="connsiteY1710" fmla="*/ 2117293 h 6858000"/>
              <a:gd name="connsiteX1711" fmla="*/ 634235 w 7251911"/>
              <a:gd name="connsiteY1711" fmla="*/ 2086922 h 6858000"/>
              <a:gd name="connsiteX1712" fmla="*/ 656763 w 7251911"/>
              <a:gd name="connsiteY1712" fmla="*/ 2064143 h 6858000"/>
              <a:gd name="connsiteX1713" fmla="*/ 690556 w 7251911"/>
              <a:gd name="connsiteY1713" fmla="*/ 2018585 h 6858000"/>
              <a:gd name="connsiteX1714" fmla="*/ 731858 w 7251911"/>
              <a:gd name="connsiteY1714" fmla="*/ 1954045 h 6858000"/>
              <a:gd name="connsiteX1715" fmla="*/ 746876 w 7251911"/>
              <a:gd name="connsiteY1715" fmla="*/ 1950249 h 6858000"/>
              <a:gd name="connsiteX1716" fmla="*/ 788178 w 7251911"/>
              <a:gd name="connsiteY1716" fmla="*/ 1942656 h 6858000"/>
              <a:gd name="connsiteX1717" fmla="*/ 796888 w 7251911"/>
              <a:gd name="connsiteY1717" fmla="*/ 1940454 h 6858000"/>
              <a:gd name="connsiteX1718" fmla="*/ 786257 w 7251911"/>
              <a:gd name="connsiteY1718" fmla="*/ 1939319 h 6858000"/>
              <a:gd name="connsiteX1719" fmla="*/ 767478 w 7251911"/>
              <a:gd name="connsiteY1719" fmla="*/ 1940553 h 6858000"/>
              <a:gd name="connsiteX1720" fmla="*/ 624755 w 7251911"/>
              <a:gd name="connsiteY1720" fmla="*/ 1940553 h 6858000"/>
              <a:gd name="connsiteX1721" fmla="*/ 534615 w 7251911"/>
              <a:gd name="connsiteY1721" fmla="*/ 1939319 h 6858000"/>
              <a:gd name="connsiteX1722" fmla="*/ 515835 w 7251911"/>
              <a:gd name="connsiteY1722" fmla="*/ 1935617 h 6858000"/>
              <a:gd name="connsiteX1723" fmla="*/ 549638 w 7251911"/>
              <a:gd name="connsiteY1723" fmla="*/ 1933149 h 6858000"/>
              <a:gd name="connsiteX1724" fmla="*/ 594708 w 7251911"/>
              <a:gd name="connsiteY1724" fmla="*/ 1933149 h 6858000"/>
              <a:gd name="connsiteX1725" fmla="*/ 613488 w 7251911"/>
              <a:gd name="connsiteY1725" fmla="*/ 1928213 h 6858000"/>
              <a:gd name="connsiteX1726" fmla="*/ 624755 w 7251911"/>
              <a:gd name="connsiteY1726" fmla="*/ 1925745 h 6858000"/>
              <a:gd name="connsiteX1727" fmla="*/ 692361 w 7251911"/>
              <a:gd name="connsiteY1727" fmla="*/ 1925745 h 6858000"/>
              <a:gd name="connsiteX1728" fmla="*/ 703628 w 7251911"/>
              <a:gd name="connsiteY1728" fmla="*/ 1925745 h 6858000"/>
              <a:gd name="connsiteX1729" fmla="*/ 707384 w 7251911"/>
              <a:gd name="connsiteY1729" fmla="*/ 1923277 h 6858000"/>
              <a:gd name="connsiteX1730" fmla="*/ 707384 w 7251911"/>
              <a:gd name="connsiteY1730" fmla="*/ 1922043 h 6858000"/>
              <a:gd name="connsiteX1731" fmla="*/ 703628 w 7251911"/>
              <a:gd name="connsiteY1731" fmla="*/ 1922043 h 6858000"/>
              <a:gd name="connsiteX1732" fmla="*/ 624755 w 7251911"/>
              <a:gd name="connsiteY1732" fmla="*/ 1919575 h 6858000"/>
              <a:gd name="connsiteX1733" fmla="*/ 572173 w 7251911"/>
              <a:gd name="connsiteY1733" fmla="*/ 1917107 h 6858000"/>
              <a:gd name="connsiteX1734" fmla="*/ 564661 w 7251911"/>
              <a:gd name="connsiteY1734" fmla="*/ 1915873 h 6858000"/>
              <a:gd name="connsiteX1735" fmla="*/ 500812 w 7251911"/>
              <a:gd name="connsiteY1735" fmla="*/ 1918341 h 6858000"/>
              <a:gd name="connsiteX1736" fmla="*/ 470765 w 7251911"/>
              <a:gd name="connsiteY1736" fmla="*/ 1919575 h 6858000"/>
              <a:gd name="connsiteX1737" fmla="*/ 451986 w 7251911"/>
              <a:gd name="connsiteY1737" fmla="*/ 1915873 h 6858000"/>
              <a:gd name="connsiteX1738" fmla="*/ 459497 w 7251911"/>
              <a:gd name="connsiteY1738" fmla="*/ 1908469 h 6858000"/>
              <a:gd name="connsiteX1739" fmla="*/ 493300 w 7251911"/>
              <a:gd name="connsiteY1739" fmla="*/ 1904767 h 6858000"/>
              <a:gd name="connsiteX1740" fmla="*/ 527103 w 7251911"/>
              <a:gd name="connsiteY1740" fmla="*/ 1904767 h 6858000"/>
              <a:gd name="connsiteX1741" fmla="*/ 542126 w 7251911"/>
              <a:gd name="connsiteY1741" fmla="*/ 1903533 h 6858000"/>
              <a:gd name="connsiteX1742" fmla="*/ 504568 w 7251911"/>
              <a:gd name="connsiteY1742" fmla="*/ 1902299 h 6858000"/>
              <a:gd name="connsiteX1743" fmla="*/ 512079 w 7251911"/>
              <a:gd name="connsiteY1743" fmla="*/ 1893661 h 6858000"/>
              <a:gd name="connsiteX1744" fmla="*/ 534615 w 7251911"/>
              <a:gd name="connsiteY1744" fmla="*/ 1891193 h 6858000"/>
              <a:gd name="connsiteX1745" fmla="*/ 538370 w 7251911"/>
              <a:gd name="connsiteY1745" fmla="*/ 1887491 h 6858000"/>
              <a:gd name="connsiteX1746" fmla="*/ 530859 w 7251911"/>
              <a:gd name="connsiteY1746" fmla="*/ 1886257 h 6858000"/>
              <a:gd name="connsiteX1747" fmla="*/ 478277 w 7251911"/>
              <a:gd name="connsiteY1747" fmla="*/ 1887491 h 6858000"/>
              <a:gd name="connsiteX1748" fmla="*/ 444474 w 7251911"/>
              <a:gd name="connsiteY1748" fmla="*/ 1887491 h 6858000"/>
              <a:gd name="connsiteX1749" fmla="*/ 410671 w 7251911"/>
              <a:gd name="connsiteY1749" fmla="*/ 1883789 h 6858000"/>
              <a:gd name="connsiteX1750" fmla="*/ 388136 w 7251911"/>
              <a:gd name="connsiteY1750" fmla="*/ 1877619 h 6858000"/>
              <a:gd name="connsiteX1751" fmla="*/ 369356 w 7251911"/>
              <a:gd name="connsiteY1751" fmla="*/ 1873917 h 6858000"/>
              <a:gd name="connsiteX1752" fmla="*/ 350577 w 7251911"/>
              <a:gd name="connsiteY1752" fmla="*/ 1873917 h 6858000"/>
              <a:gd name="connsiteX1753" fmla="*/ 343065 w 7251911"/>
              <a:gd name="connsiteY1753" fmla="*/ 1867747 h 6858000"/>
              <a:gd name="connsiteX1754" fmla="*/ 361845 w 7251911"/>
              <a:gd name="connsiteY1754" fmla="*/ 1862811 h 6858000"/>
              <a:gd name="connsiteX1755" fmla="*/ 406915 w 7251911"/>
              <a:gd name="connsiteY1755" fmla="*/ 1862811 h 6858000"/>
              <a:gd name="connsiteX1756" fmla="*/ 455742 w 7251911"/>
              <a:gd name="connsiteY1756" fmla="*/ 1862811 h 6858000"/>
              <a:gd name="connsiteX1757" fmla="*/ 497056 w 7251911"/>
              <a:gd name="connsiteY1757" fmla="*/ 1860343 h 6858000"/>
              <a:gd name="connsiteX1758" fmla="*/ 512079 w 7251911"/>
              <a:gd name="connsiteY1758" fmla="*/ 1850471 h 6858000"/>
              <a:gd name="connsiteX1759" fmla="*/ 530859 w 7251911"/>
              <a:gd name="connsiteY1759" fmla="*/ 1844301 h 6858000"/>
              <a:gd name="connsiteX1760" fmla="*/ 572173 w 7251911"/>
              <a:gd name="connsiteY1760" fmla="*/ 1845535 h 6858000"/>
              <a:gd name="connsiteX1761" fmla="*/ 590952 w 7251911"/>
              <a:gd name="connsiteY1761" fmla="*/ 1843067 h 6858000"/>
              <a:gd name="connsiteX1762" fmla="*/ 605976 w 7251911"/>
              <a:gd name="connsiteY1762" fmla="*/ 1840599 h 6858000"/>
              <a:gd name="connsiteX1763" fmla="*/ 651046 w 7251911"/>
              <a:gd name="connsiteY1763" fmla="*/ 1840599 h 6858000"/>
              <a:gd name="connsiteX1764" fmla="*/ 696116 w 7251911"/>
              <a:gd name="connsiteY1764" fmla="*/ 1838130 h 6858000"/>
              <a:gd name="connsiteX1765" fmla="*/ 756210 w 7251911"/>
              <a:gd name="connsiteY1765" fmla="*/ 1835662 h 6858000"/>
              <a:gd name="connsiteX1766" fmla="*/ 763722 w 7251911"/>
              <a:gd name="connsiteY1766" fmla="*/ 1835662 h 6858000"/>
              <a:gd name="connsiteX1767" fmla="*/ 771234 w 7251911"/>
              <a:gd name="connsiteY1767" fmla="*/ 1831960 h 6858000"/>
              <a:gd name="connsiteX1768" fmla="*/ 786257 w 7251911"/>
              <a:gd name="connsiteY1768" fmla="*/ 1834428 h 6858000"/>
              <a:gd name="connsiteX1769" fmla="*/ 812548 w 7251911"/>
              <a:gd name="connsiteY1769" fmla="*/ 1831960 h 6858000"/>
              <a:gd name="connsiteX1770" fmla="*/ 838839 w 7251911"/>
              <a:gd name="connsiteY1770" fmla="*/ 1831960 h 6858000"/>
              <a:gd name="connsiteX1771" fmla="*/ 857618 w 7251911"/>
              <a:gd name="connsiteY1771" fmla="*/ 1830726 h 6858000"/>
              <a:gd name="connsiteX1772" fmla="*/ 902689 w 7251911"/>
              <a:gd name="connsiteY1772" fmla="*/ 1828258 h 6858000"/>
              <a:gd name="connsiteX1773" fmla="*/ 925224 w 7251911"/>
              <a:gd name="connsiteY1773" fmla="*/ 1827024 h 6858000"/>
              <a:gd name="connsiteX1774" fmla="*/ 932736 w 7251911"/>
              <a:gd name="connsiteY1774" fmla="*/ 1827024 h 6858000"/>
              <a:gd name="connsiteX1775" fmla="*/ 974440 w 7251911"/>
              <a:gd name="connsiteY1775" fmla="*/ 1826372 h 6858000"/>
              <a:gd name="connsiteX1776" fmla="*/ 973613 w 7251911"/>
              <a:gd name="connsiteY1776" fmla="*/ 1817171 h 6858000"/>
              <a:gd name="connsiteX1777" fmla="*/ 977367 w 7251911"/>
              <a:gd name="connsiteY1777" fmla="*/ 1805782 h 6858000"/>
              <a:gd name="connsiteX1778" fmla="*/ 994264 w 7251911"/>
              <a:gd name="connsiteY1778" fmla="*/ 1801511 h 6858000"/>
              <a:gd name="connsiteX1779" fmla="*/ 1005191 w 7251911"/>
              <a:gd name="connsiteY1779" fmla="*/ 1796908 h 6858000"/>
              <a:gd name="connsiteX1780" fmla="*/ 997481 w 7251911"/>
              <a:gd name="connsiteY1780" fmla="*/ 1794393 h 6858000"/>
              <a:gd name="connsiteX1781" fmla="*/ 984877 w 7251911"/>
              <a:gd name="connsiteY1781" fmla="*/ 1794393 h 6858000"/>
              <a:gd name="connsiteX1782" fmla="*/ 978775 w 7251911"/>
              <a:gd name="connsiteY1782" fmla="*/ 1790122 h 6858000"/>
              <a:gd name="connsiteX1783" fmla="*/ 979320 w 7251911"/>
              <a:gd name="connsiteY1783" fmla="*/ 1788469 h 6858000"/>
              <a:gd name="connsiteX1784" fmla="*/ 977973 w 7251911"/>
              <a:gd name="connsiteY1784" fmla="*/ 1788030 h 6858000"/>
              <a:gd name="connsiteX1785" fmla="*/ 951690 w 7251911"/>
              <a:gd name="connsiteY1785" fmla="*/ 1795623 h 6858000"/>
              <a:gd name="connsiteX1786" fmla="*/ 921652 w 7251911"/>
              <a:gd name="connsiteY1786" fmla="*/ 1810809 h 6858000"/>
              <a:gd name="connsiteX1787" fmla="*/ 880350 w 7251911"/>
              <a:gd name="connsiteY1787" fmla="*/ 1807012 h 6858000"/>
              <a:gd name="connsiteX1788" fmla="*/ 872841 w 7251911"/>
              <a:gd name="connsiteY1788" fmla="*/ 1795623 h 6858000"/>
              <a:gd name="connsiteX1789" fmla="*/ 809011 w 7251911"/>
              <a:gd name="connsiteY1789" fmla="*/ 1814605 h 6858000"/>
              <a:gd name="connsiteX1790" fmla="*/ 767709 w 7251911"/>
              <a:gd name="connsiteY1790" fmla="*/ 1814605 h 6858000"/>
              <a:gd name="connsiteX1791" fmla="*/ 673841 w 7251911"/>
              <a:gd name="connsiteY1791" fmla="*/ 1818402 h 6858000"/>
              <a:gd name="connsiteX1792" fmla="*/ 647558 w 7251911"/>
              <a:gd name="connsiteY1792" fmla="*/ 1822198 h 6858000"/>
              <a:gd name="connsiteX1793" fmla="*/ 617520 w 7251911"/>
              <a:gd name="connsiteY1793" fmla="*/ 1818402 h 6858000"/>
              <a:gd name="connsiteX1794" fmla="*/ 583727 w 7251911"/>
              <a:gd name="connsiteY1794" fmla="*/ 1818402 h 6858000"/>
              <a:gd name="connsiteX1795" fmla="*/ 579973 w 7251911"/>
              <a:gd name="connsiteY1795" fmla="*/ 1795623 h 6858000"/>
              <a:gd name="connsiteX1796" fmla="*/ 534916 w 7251911"/>
              <a:gd name="connsiteY1796" fmla="*/ 1784234 h 6858000"/>
              <a:gd name="connsiteX1797" fmla="*/ 523652 w 7251911"/>
              <a:gd name="connsiteY1797" fmla="*/ 1788030 h 6858000"/>
              <a:gd name="connsiteX1798" fmla="*/ 516142 w 7251911"/>
              <a:gd name="connsiteY1798" fmla="*/ 1776641 h 6858000"/>
              <a:gd name="connsiteX1799" fmla="*/ 523652 w 7251911"/>
              <a:gd name="connsiteY1799" fmla="*/ 1765251 h 6858000"/>
              <a:gd name="connsiteX1800" fmla="*/ 553689 w 7251911"/>
              <a:gd name="connsiteY1800" fmla="*/ 1769048 h 6858000"/>
              <a:gd name="connsiteX1801" fmla="*/ 587482 w 7251911"/>
              <a:gd name="connsiteY1801" fmla="*/ 1761455 h 6858000"/>
              <a:gd name="connsiteX1802" fmla="*/ 598746 w 7251911"/>
              <a:gd name="connsiteY1802" fmla="*/ 1738676 h 6858000"/>
              <a:gd name="connsiteX1803" fmla="*/ 617520 w 7251911"/>
              <a:gd name="connsiteY1803" fmla="*/ 1731083 h 6858000"/>
              <a:gd name="connsiteX1804" fmla="*/ 662576 w 7251911"/>
              <a:gd name="connsiteY1804" fmla="*/ 1746269 h 6858000"/>
              <a:gd name="connsiteX1805" fmla="*/ 681350 w 7251911"/>
              <a:gd name="connsiteY1805" fmla="*/ 1746269 h 6858000"/>
              <a:gd name="connsiteX1806" fmla="*/ 688860 w 7251911"/>
              <a:gd name="connsiteY1806" fmla="*/ 1734880 h 6858000"/>
              <a:gd name="connsiteX1807" fmla="*/ 685105 w 7251911"/>
              <a:gd name="connsiteY1807" fmla="*/ 1715897 h 6858000"/>
              <a:gd name="connsiteX1808" fmla="*/ 662576 w 7251911"/>
              <a:gd name="connsiteY1808" fmla="*/ 1700712 h 6858000"/>
              <a:gd name="connsiteX1809" fmla="*/ 658822 w 7251911"/>
              <a:gd name="connsiteY1809" fmla="*/ 1693119 h 6858000"/>
              <a:gd name="connsiteX1810" fmla="*/ 666331 w 7251911"/>
              <a:gd name="connsiteY1810" fmla="*/ 1689322 h 6858000"/>
              <a:gd name="connsiteX1811" fmla="*/ 703878 w 7251911"/>
              <a:gd name="connsiteY1811" fmla="*/ 1693119 h 6858000"/>
              <a:gd name="connsiteX1812" fmla="*/ 707633 w 7251911"/>
              <a:gd name="connsiteY1812" fmla="*/ 1693119 h 6858000"/>
              <a:gd name="connsiteX1813" fmla="*/ 707633 w 7251911"/>
              <a:gd name="connsiteY1813" fmla="*/ 1685526 h 6858000"/>
              <a:gd name="connsiteX1814" fmla="*/ 711388 w 7251911"/>
              <a:gd name="connsiteY1814" fmla="*/ 1674136 h 6858000"/>
              <a:gd name="connsiteX1815" fmla="*/ 737671 w 7251911"/>
              <a:gd name="connsiteY1815" fmla="*/ 1674136 h 6858000"/>
              <a:gd name="connsiteX1816" fmla="*/ 703878 w 7251911"/>
              <a:gd name="connsiteY1816" fmla="*/ 1662747 h 6858000"/>
              <a:gd name="connsiteX1817" fmla="*/ 700124 w 7251911"/>
              <a:gd name="connsiteY1817" fmla="*/ 1651357 h 6858000"/>
              <a:gd name="connsiteX1818" fmla="*/ 688860 w 7251911"/>
              <a:gd name="connsiteY1818" fmla="*/ 1628579 h 6858000"/>
              <a:gd name="connsiteX1819" fmla="*/ 673841 w 7251911"/>
              <a:gd name="connsiteY1819" fmla="*/ 1628579 h 6858000"/>
              <a:gd name="connsiteX1820" fmla="*/ 673841 w 7251911"/>
              <a:gd name="connsiteY1820" fmla="*/ 1620986 h 6858000"/>
              <a:gd name="connsiteX1821" fmla="*/ 673841 w 7251911"/>
              <a:gd name="connsiteY1821" fmla="*/ 1617189 h 6858000"/>
              <a:gd name="connsiteX1822" fmla="*/ 745180 w 7251911"/>
              <a:gd name="connsiteY1822" fmla="*/ 1602003 h 6858000"/>
              <a:gd name="connsiteX1823" fmla="*/ 790237 w 7251911"/>
              <a:gd name="connsiteY1823" fmla="*/ 1583021 h 6858000"/>
              <a:gd name="connsiteX1824" fmla="*/ 797747 w 7251911"/>
              <a:gd name="connsiteY1824" fmla="*/ 1575428 h 6858000"/>
              <a:gd name="connsiteX1825" fmla="*/ 786482 w 7251911"/>
              <a:gd name="connsiteY1825" fmla="*/ 1567835 h 6858000"/>
              <a:gd name="connsiteX1826" fmla="*/ 752690 w 7251911"/>
              <a:gd name="connsiteY1826" fmla="*/ 1567835 h 6858000"/>
              <a:gd name="connsiteX1827" fmla="*/ 745180 w 7251911"/>
              <a:gd name="connsiteY1827" fmla="*/ 1564039 h 6858000"/>
              <a:gd name="connsiteX1828" fmla="*/ 748935 w 7251911"/>
              <a:gd name="connsiteY1828" fmla="*/ 1556446 h 6858000"/>
              <a:gd name="connsiteX1829" fmla="*/ 771463 w 7251911"/>
              <a:gd name="connsiteY1829" fmla="*/ 1548853 h 6858000"/>
              <a:gd name="connsiteX1830" fmla="*/ 805256 w 7251911"/>
              <a:gd name="connsiteY1830" fmla="*/ 1548853 h 6858000"/>
              <a:gd name="connsiteX1831" fmla="*/ 809011 w 7251911"/>
              <a:gd name="connsiteY1831" fmla="*/ 1533667 h 6858000"/>
              <a:gd name="connsiteX1832" fmla="*/ 809011 w 7251911"/>
              <a:gd name="connsiteY1832" fmla="*/ 1526074 h 6858000"/>
              <a:gd name="connsiteX1833" fmla="*/ 780850 w 7251911"/>
              <a:gd name="connsiteY1833" fmla="*/ 1513261 h 6858000"/>
              <a:gd name="connsiteX1834" fmla="*/ 767888 w 7251911"/>
              <a:gd name="connsiteY1834" fmla="*/ 1508674 h 6858000"/>
              <a:gd name="connsiteX1835" fmla="*/ 762164 w 7251911"/>
              <a:gd name="connsiteY1835" fmla="*/ 1511101 h 6858000"/>
              <a:gd name="connsiteX1836" fmla="*/ 756140 w 7251911"/>
              <a:gd name="connsiteY1836" fmla="*/ 1525365 h 6858000"/>
              <a:gd name="connsiteX1837" fmla="*/ 733978 w 7251911"/>
              <a:gd name="connsiteY1837" fmla="*/ 1542834 h 6858000"/>
              <a:gd name="connsiteX1838" fmla="*/ 704563 w 7251911"/>
              <a:gd name="connsiteY1838" fmla="*/ 1554342 h 6858000"/>
              <a:gd name="connsiteX1839" fmla="*/ 696691 w 7251911"/>
              <a:gd name="connsiteY1839" fmla="*/ 1553361 h 6858000"/>
              <a:gd name="connsiteX1840" fmla="*/ 683582 w 7251911"/>
              <a:gd name="connsiteY1840" fmla="*/ 1530235 h 6858000"/>
              <a:gd name="connsiteX1841" fmla="*/ 675688 w 7251911"/>
              <a:gd name="connsiteY1841" fmla="*/ 1508923 h 6858000"/>
              <a:gd name="connsiteX1842" fmla="*/ 621275 w 7251911"/>
              <a:gd name="connsiteY1842" fmla="*/ 1510888 h 6858000"/>
              <a:gd name="connsiteX1843" fmla="*/ 602501 w 7251911"/>
              <a:gd name="connsiteY1843" fmla="*/ 1503295 h 6858000"/>
              <a:gd name="connsiteX1844" fmla="*/ 602723 w 7251911"/>
              <a:gd name="connsiteY1844" fmla="*/ 1497541 h 6858000"/>
              <a:gd name="connsiteX1845" fmla="*/ 589936 w 7251911"/>
              <a:gd name="connsiteY1845" fmla="*/ 1495813 h 6858000"/>
              <a:gd name="connsiteX1846" fmla="*/ 545659 w 7251911"/>
              <a:gd name="connsiteY1846" fmla="*/ 1514320 h 6858000"/>
              <a:gd name="connsiteX1847" fmla="*/ 531048 w 7251911"/>
              <a:gd name="connsiteY1847" fmla="*/ 1487214 h 6858000"/>
              <a:gd name="connsiteX1848" fmla="*/ 503697 w 7251911"/>
              <a:gd name="connsiteY1848" fmla="*/ 1466106 h 6858000"/>
              <a:gd name="connsiteX1849" fmla="*/ 397431 w 7251911"/>
              <a:gd name="connsiteY1849" fmla="*/ 1500915 h 6858000"/>
              <a:gd name="connsiteX1850" fmla="*/ 366048 w 7251911"/>
              <a:gd name="connsiteY1850" fmla="*/ 1512178 h 6858000"/>
              <a:gd name="connsiteX1851" fmla="*/ 333986 w 7251911"/>
              <a:gd name="connsiteY1851" fmla="*/ 1496806 h 6858000"/>
              <a:gd name="connsiteX1852" fmla="*/ 275611 w 7251911"/>
              <a:gd name="connsiteY1852" fmla="*/ 1468041 h 6858000"/>
              <a:gd name="connsiteX1853" fmla="*/ 253807 w 7251911"/>
              <a:gd name="connsiteY1853" fmla="*/ 1466589 h 6858000"/>
              <a:gd name="connsiteX1854" fmla="*/ 250025 w 7251911"/>
              <a:gd name="connsiteY1854" fmla="*/ 1464854 h 6858000"/>
              <a:gd name="connsiteX1855" fmla="*/ 251683 w 7251911"/>
              <a:gd name="connsiteY1855" fmla="*/ 1467589 h 6858000"/>
              <a:gd name="connsiteX1856" fmla="*/ 254069 w 7251911"/>
              <a:gd name="connsiteY1856" fmla="*/ 1480530 h 6858000"/>
              <a:gd name="connsiteX1857" fmla="*/ 212643 w 7251911"/>
              <a:gd name="connsiteY1857" fmla="*/ 1508243 h 6858000"/>
              <a:gd name="connsiteX1858" fmla="*/ 166494 w 7251911"/>
              <a:gd name="connsiteY1858" fmla="*/ 1493644 h 6858000"/>
              <a:gd name="connsiteX1859" fmla="*/ 131068 w 7251911"/>
              <a:gd name="connsiteY1859" fmla="*/ 1489232 h 6858000"/>
              <a:gd name="connsiteX1860" fmla="*/ 109264 w 7251911"/>
              <a:gd name="connsiteY1860" fmla="*/ 1487780 h 6858000"/>
              <a:gd name="connsiteX1861" fmla="*/ 115371 w 7251911"/>
              <a:gd name="connsiteY1861" fmla="*/ 1470840 h 6858000"/>
              <a:gd name="connsiteX1862" fmla="*/ 211069 w 7251911"/>
              <a:gd name="connsiteY1862" fmla="*/ 1424601 h 6858000"/>
              <a:gd name="connsiteX1863" fmla="*/ 228830 w 7251911"/>
              <a:gd name="connsiteY1863" fmla="*/ 1410377 h 6858000"/>
              <a:gd name="connsiteX1864" fmla="*/ 269373 w 7251911"/>
              <a:gd name="connsiteY1864" fmla="*/ 1373704 h 6858000"/>
              <a:gd name="connsiteX1865" fmla="*/ 314735 w 7251911"/>
              <a:gd name="connsiteY1865" fmla="*/ 1346481 h 6858000"/>
              <a:gd name="connsiteX1866" fmla="*/ 340476 w 7251911"/>
              <a:gd name="connsiteY1866" fmla="*/ 1348423 h 6858000"/>
              <a:gd name="connsiteX1867" fmla="*/ 349696 w 7251911"/>
              <a:gd name="connsiteY1867" fmla="*/ 1354629 h 6858000"/>
              <a:gd name="connsiteX1868" fmla="*/ 350937 w 7251911"/>
              <a:gd name="connsiteY1868" fmla="*/ 1344669 h 6858000"/>
              <a:gd name="connsiteX1869" fmla="*/ 383405 w 7251911"/>
              <a:gd name="connsiteY1869" fmla="*/ 1324690 h 6858000"/>
              <a:gd name="connsiteX1870" fmla="*/ 395786 w 7251911"/>
              <a:gd name="connsiteY1870" fmla="*/ 1337612 h 6858000"/>
              <a:gd name="connsiteX1871" fmla="*/ 402418 w 7251911"/>
              <a:gd name="connsiteY1871" fmla="*/ 1348552 h 6858000"/>
              <a:gd name="connsiteX1872" fmla="*/ 419559 w 7251911"/>
              <a:gd name="connsiteY1872" fmla="*/ 1339308 h 6858000"/>
              <a:gd name="connsiteX1873" fmla="*/ 418366 w 7251911"/>
              <a:gd name="connsiteY1873" fmla="*/ 1332838 h 6858000"/>
              <a:gd name="connsiteX1874" fmla="*/ 440528 w 7251911"/>
              <a:gd name="connsiteY1874" fmla="*/ 1315369 h 6858000"/>
              <a:gd name="connsiteX1875" fmla="*/ 493095 w 7251911"/>
              <a:gd name="connsiteY1875" fmla="*/ 1310538 h 6858000"/>
              <a:gd name="connsiteX1876" fmla="*/ 522974 w 7251911"/>
              <a:gd name="connsiteY1876" fmla="*/ 1295295 h 6858000"/>
              <a:gd name="connsiteX1877" fmla="*/ 539339 w 7251911"/>
              <a:gd name="connsiteY1877" fmla="*/ 1292275 h 6858000"/>
              <a:gd name="connsiteX1878" fmla="*/ 578547 w 7251911"/>
              <a:gd name="connsiteY1878" fmla="*/ 1298423 h 6858000"/>
              <a:gd name="connsiteX1879" fmla="*/ 693937 w 7251911"/>
              <a:gd name="connsiteY1879" fmla="*/ 1302681 h 6858000"/>
              <a:gd name="connsiteX1880" fmla="*/ 738369 w 7251911"/>
              <a:gd name="connsiteY1880" fmla="*/ 1282929 h 6858000"/>
              <a:gd name="connsiteX1881" fmla="*/ 727646 w 7251911"/>
              <a:gd name="connsiteY1881" fmla="*/ 1272743 h 6858000"/>
              <a:gd name="connsiteX1882" fmla="*/ 714443 w 7251911"/>
              <a:gd name="connsiteY1882" fmla="*/ 1264080 h 6858000"/>
              <a:gd name="connsiteX1883" fmla="*/ 673840 w 7251911"/>
              <a:gd name="connsiteY1883" fmla="*/ 1265675 h 6858000"/>
              <a:gd name="connsiteX1884" fmla="*/ 647557 w 7251911"/>
              <a:gd name="connsiteY1884" fmla="*/ 1269471 h 6858000"/>
              <a:gd name="connsiteX1885" fmla="*/ 617519 w 7251911"/>
              <a:gd name="connsiteY1885" fmla="*/ 1265675 h 6858000"/>
              <a:gd name="connsiteX1886" fmla="*/ 583726 w 7251911"/>
              <a:gd name="connsiteY1886" fmla="*/ 1265675 h 6858000"/>
              <a:gd name="connsiteX1887" fmla="*/ 579972 w 7251911"/>
              <a:gd name="connsiteY1887" fmla="*/ 1242896 h 6858000"/>
              <a:gd name="connsiteX1888" fmla="*/ 560259 w 7251911"/>
              <a:gd name="connsiteY1888" fmla="*/ 1228659 h 6858000"/>
              <a:gd name="connsiteX1889" fmla="*/ 553362 w 7251911"/>
              <a:gd name="connsiteY1889" fmla="*/ 1229434 h 6858000"/>
              <a:gd name="connsiteX1890" fmla="*/ 539546 w 7251911"/>
              <a:gd name="connsiteY1890" fmla="*/ 1233707 h 6858000"/>
              <a:gd name="connsiteX1891" fmla="*/ 398661 w 7251911"/>
              <a:gd name="connsiteY1891" fmla="*/ 1234295 h 6858000"/>
              <a:gd name="connsiteX1892" fmla="*/ 353395 w 7251911"/>
              <a:gd name="connsiteY1892" fmla="*/ 1228657 h 6858000"/>
              <a:gd name="connsiteX1893" fmla="*/ 286897 w 7251911"/>
              <a:gd name="connsiteY1893" fmla="*/ 1233017 h 6858000"/>
              <a:gd name="connsiteX1894" fmla="*/ 237384 w 7251911"/>
              <a:gd name="connsiteY1894" fmla="*/ 1229379 h 6858000"/>
              <a:gd name="connsiteX1895" fmla="*/ 228569 w 7251911"/>
              <a:gd name="connsiteY1895" fmla="*/ 1187822 h 6858000"/>
              <a:gd name="connsiteX1896" fmla="*/ 261658 w 7251911"/>
              <a:gd name="connsiteY1896" fmla="*/ 1162864 h 6858000"/>
              <a:gd name="connsiteX1897" fmla="*/ 287302 w 7251911"/>
              <a:gd name="connsiteY1897" fmla="*/ 1197666 h 6858000"/>
              <a:gd name="connsiteX1898" fmla="*/ 306101 w 7251911"/>
              <a:gd name="connsiteY1898" fmla="*/ 1191158 h 6858000"/>
              <a:gd name="connsiteX1899" fmla="*/ 304491 w 7251911"/>
              <a:gd name="connsiteY1899" fmla="*/ 1171992 h 6858000"/>
              <a:gd name="connsiteX1900" fmla="*/ 351356 w 7251911"/>
              <a:gd name="connsiteY1900" fmla="*/ 1148750 h 6858000"/>
              <a:gd name="connsiteX1901" fmla="*/ 369069 w 7251911"/>
              <a:gd name="connsiteY1901" fmla="*/ 1150956 h 6858000"/>
              <a:gd name="connsiteX1902" fmla="*/ 388022 w 7251911"/>
              <a:gd name="connsiteY1902" fmla="*/ 1143202 h 6858000"/>
              <a:gd name="connsiteX1903" fmla="*/ 379422 w 7251911"/>
              <a:gd name="connsiteY1903" fmla="*/ 1132016 h 6858000"/>
              <a:gd name="connsiteX1904" fmla="*/ 367196 w 7251911"/>
              <a:gd name="connsiteY1904" fmla="*/ 1117850 h 6858000"/>
              <a:gd name="connsiteX1905" fmla="*/ 387808 w 7251911"/>
              <a:gd name="connsiteY1905" fmla="*/ 1112832 h 6858000"/>
              <a:gd name="connsiteX1906" fmla="*/ 684098 w 7251911"/>
              <a:gd name="connsiteY1906" fmla="*/ 1092841 h 6858000"/>
              <a:gd name="connsiteX1907" fmla="*/ 700789 w 7251911"/>
              <a:gd name="connsiteY1907" fmla="*/ 1091226 h 6858000"/>
              <a:gd name="connsiteX1908" fmla="*/ 701531 w 7251911"/>
              <a:gd name="connsiteY1908" fmla="*/ 1082970 h 6858000"/>
              <a:gd name="connsiteX1909" fmla="*/ 688859 w 7251911"/>
              <a:gd name="connsiteY1909" fmla="*/ 1075851 h 6858000"/>
              <a:gd name="connsiteX1910" fmla="*/ 673840 w 7251911"/>
              <a:gd name="connsiteY1910" fmla="*/ 1075851 h 6858000"/>
              <a:gd name="connsiteX1911" fmla="*/ 673840 w 7251911"/>
              <a:gd name="connsiteY1911" fmla="*/ 1068259 h 6858000"/>
              <a:gd name="connsiteX1912" fmla="*/ 673840 w 7251911"/>
              <a:gd name="connsiteY1912" fmla="*/ 1064462 h 6858000"/>
              <a:gd name="connsiteX1913" fmla="*/ 745179 w 7251911"/>
              <a:gd name="connsiteY1913" fmla="*/ 1049276 h 6858000"/>
              <a:gd name="connsiteX1914" fmla="*/ 790236 w 7251911"/>
              <a:gd name="connsiteY1914" fmla="*/ 1030294 h 6858000"/>
              <a:gd name="connsiteX1915" fmla="*/ 797746 w 7251911"/>
              <a:gd name="connsiteY1915" fmla="*/ 1022701 h 6858000"/>
              <a:gd name="connsiteX1916" fmla="*/ 786481 w 7251911"/>
              <a:gd name="connsiteY1916" fmla="*/ 1015108 h 6858000"/>
              <a:gd name="connsiteX1917" fmla="*/ 752689 w 7251911"/>
              <a:gd name="connsiteY1917" fmla="*/ 1015108 h 6858000"/>
              <a:gd name="connsiteX1918" fmla="*/ 745179 w 7251911"/>
              <a:gd name="connsiteY1918" fmla="*/ 1011312 h 6858000"/>
              <a:gd name="connsiteX1919" fmla="*/ 748934 w 7251911"/>
              <a:gd name="connsiteY1919" fmla="*/ 1003718 h 6858000"/>
              <a:gd name="connsiteX1920" fmla="*/ 771462 w 7251911"/>
              <a:gd name="connsiteY1920" fmla="*/ 996126 h 6858000"/>
              <a:gd name="connsiteX1921" fmla="*/ 805255 w 7251911"/>
              <a:gd name="connsiteY1921" fmla="*/ 996126 h 6858000"/>
              <a:gd name="connsiteX1922" fmla="*/ 809010 w 7251911"/>
              <a:gd name="connsiteY1922" fmla="*/ 980940 h 6858000"/>
              <a:gd name="connsiteX1923" fmla="*/ 809010 w 7251911"/>
              <a:gd name="connsiteY1923" fmla="*/ 973347 h 6858000"/>
              <a:gd name="connsiteX1924" fmla="*/ 752689 w 7251911"/>
              <a:gd name="connsiteY1924" fmla="*/ 950568 h 6858000"/>
              <a:gd name="connsiteX1925" fmla="*/ 621274 w 7251911"/>
              <a:gd name="connsiteY1925" fmla="*/ 958161 h 6858000"/>
              <a:gd name="connsiteX1926" fmla="*/ 602500 w 7251911"/>
              <a:gd name="connsiteY1926" fmla="*/ 950568 h 6858000"/>
              <a:gd name="connsiteX1927" fmla="*/ 621274 w 7251911"/>
              <a:gd name="connsiteY1927" fmla="*/ 942975 h 6858000"/>
              <a:gd name="connsiteX1928" fmla="*/ 666330 w 7251911"/>
              <a:gd name="connsiteY1928" fmla="*/ 935382 h 6858000"/>
              <a:gd name="connsiteX1929" fmla="*/ 715142 w 7251911"/>
              <a:gd name="connsiteY1929" fmla="*/ 935382 h 6858000"/>
              <a:gd name="connsiteX1930" fmla="*/ 790236 w 7251911"/>
              <a:gd name="connsiteY1930" fmla="*/ 931586 h 6858000"/>
              <a:gd name="connsiteX1931" fmla="*/ 917897 w 7251911"/>
              <a:gd name="connsiteY1931" fmla="*/ 882232 h 6858000"/>
              <a:gd name="connsiteX1932" fmla="*/ 940425 w 7251911"/>
              <a:gd name="connsiteY1932" fmla="*/ 872266 h 6858000"/>
              <a:gd name="connsiteX1933" fmla="*/ 942362 w 7251911"/>
              <a:gd name="connsiteY1933" fmla="*/ 872144 h 6858000"/>
              <a:gd name="connsiteX1934" fmla="*/ 872562 w 7251911"/>
              <a:gd name="connsiteY1934" fmla="*/ 863450 h 6858000"/>
              <a:gd name="connsiteX1935" fmla="*/ 855083 w 7251911"/>
              <a:gd name="connsiteY1935" fmla="*/ 859453 h 6858000"/>
              <a:gd name="connsiteX1936" fmla="*/ 814672 w 7251911"/>
              <a:gd name="connsiteY1936" fmla="*/ 859453 h 6858000"/>
              <a:gd name="connsiteX1937" fmla="*/ 814037 w 7251911"/>
              <a:gd name="connsiteY1937" fmla="*/ 859953 h 6858000"/>
              <a:gd name="connsiteX1938" fmla="*/ 812668 w 7251911"/>
              <a:gd name="connsiteY1938" fmla="*/ 859453 h 6858000"/>
              <a:gd name="connsiteX1939" fmla="*/ 767708 w 7251911"/>
              <a:gd name="connsiteY1939" fmla="*/ 859453 h 6858000"/>
              <a:gd name="connsiteX1940" fmla="*/ 711387 w 7251911"/>
              <a:gd name="connsiteY1940" fmla="*/ 821488 h 6858000"/>
              <a:gd name="connsiteX1941" fmla="*/ 711387 w 7251911"/>
              <a:gd name="connsiteY1941" fmla="*/ 813895 h 6858000"/>
              <a:gd name="connsiteX1942" fmla="*/ 726406 w 7251911"/>
              <a:gd name="connsiteY1942" fmla="*/ 783524 h 6858000"/>
              <a:gd name="connsiteX1943" fmla="*/ 748934 w 7251911"/>
              <a:gd name="connsiteY1943" fmla="*/ 760745 h 6858000"/>
              <a:gd name="connsiteX1944" fmla="*/ 775687 w 7251911"/>
              <a:gd name="connsiteY1944" fmla="*/ 745084 h 6858000"/>
              <a:gd name="connsiteX1945" fmla="*/ 775778 w 7251911"/>
              <a:gd name="connsiteY1945" fmla="*/ 744694 h 6858000"/>
              <a:gd name="connsiteX1946" fmla="*/ 752144 w 7251911"/>
              <a:gd name="connsiteY1946" fmla="*/ 739087 h 6858000"/>
              <a:gd name="connsiteX1947" fmla="*/ 700276 w 7251911"/>
              <a:gd name="connsiteY1947" fmla="*/ 738316 h 6858000"/>
              <a:gd name="connsiteX1948" fmla="*/ 687381 w 7251911"/>
              <a:gd name="connsiteY1948" fmla="*/ 745560 h 6858000"/>
              <a:gd name="connsiteX1949" fmla="*/ 675108 w 7251911"/>
              <a:gd name="connsiteY1949" fmla="*/ 747824 h 6858000"/>
              <a:gd name="connsiteX1950" fmla="*/ 631654 w 7251911"/>
              <a:gd name="connsiteY1950" fmla="*/ 743676 h 6858000"/>
              <a:gd name="connsiteX1951" fmla="*/ 578622 w 7251911"/>
              <a:gd name="connsiteY1951" fmla="*/ 752242 h 6858000"/>
              <a:gd name="connsiteX1952" fmla="*/ 565883 w 7251911"/>
              <a:gd name="connsiteY1952" fmla="*/ 758242 h 6858000"/>
              <a:gd name="connsiteX1953" fmla="*/ 552524 w 7251911"/>
              <a:gd name="connsiteY1953" fmla="*/ 769221 h 6858000"/>
              <a:gd name="connsiteX1954" fmla="*/ 523778 w 7251911"/>
              <a:gd name="connsiteY1954" fmla="*/ 759319 h 6858000"/>
              <a:gd name="connsiteX1955" fmla="*/ 508904 w 7251911"/>
              <a:gd name="connsiteY1955" fmla="*/ 718272 h 6858000"/>
              <a:gd name="connsiteX1956" fmla="*/ 538318 w 7251911"/>
              <a:gd name="connsiteY1956" fmla="*/ 706764 h 6858000"/>
              <a:gd name="connsiteX1957" fmla="*/ 562604 w 7251911"/>
              <a:gd name="connsiteY1957" fmla="*/ 688295 h 6858000"/>
              <a:gd name="connsiteX1958" fmla="*/ 575712 w 7251911"/>
              <a:gd name="connsiteY1958" fmla="*/ 711421 h 6858000"/>
              <a:gd name="connsiteX1959" fmla="*/ 600057 w 7251911"/>
              <a:gd name="connsiteY1959" fmla="*/ 724568 h 6858000"/>
              <a:gd name="connsiteX1960" fmla="*/ 627659 w 7251911"/>
              <a:gd name="connsiteY1960" fmla="*/ 711570 h 6858000"/>
              <a:gd name="connsiteX1961" fmla="*/ 637547 w 7251911"/>
              <a:gd name="connsiteY1961" fmla="*/ 696365 h 6858000"/>
              <a:gd name="connsiteX1962" fmla="*/ 680380 w 7251911"/>
              <a:gd name="connsiteY1962" fmla="*/ 705494 h 6858000"/>
              <a:gd name="connsiteX1963" fmla="*/ 736823 w 7251911"/>
              <a:gd name="connsiteY1963" fmla="*/ 669537 h 6858000"/>
              <a:gd name="connsiteX1964" fmla="*/ 798348 w 7251911"/>
              <a:gd name="connsiteY1964" fmla="*/ 656971 h 6858000"/>
              <a:gd name="connsiteX1965" fmla="*/ 818551 w 7251911"/>
              <a:gd name="connsiteY1965" fmla="*/ 656779 h 6858000"/>
              <a:gd name="connsiteX1966" fmla="*/ 824029 w 7251911"/>
              <a:gd name="connsiteY1966" fmla="*/ 650647 h 6858000"/>
              <a:gd name="connsiteX1967" fmla="*/ 839047 w 7251911"/>
              <a:gd name="connsiteY1967" fmla="*/ 646851 h 6858000"/>
              <a:gd name="connsiteX1968" fmla="*/ 880349 w 7251911"/>
              <a:gd name="connsiteY1968" fmla="*/ 639258 h 6858000"/>
              <a:gd name="connsiteX1969" fmla="*/ 895368 w 7251911"/>
              <a:gd name="connsiteY1969" fmla="*/ 635461 h 6858000"/>
              <a:gd name="connsiteX1970" fmla="*/ 925406 w 7251911"/>
              <a:gd name="connsiteY1970" fmla="*/ 635461 h 6858000"/>
              <a:gd name="connsiteX1971" fmla="*/ 977972 w 7251911"/>
              <a:gd name="connsiteY1971" fmla="*/ 646851 h 6858000"/>
              <a:gd name="connsiteX1972" fmla="*/ 1015520 w 7251911"/>
              <a:gd name="connsiteY1972" fmla="*/ 643054 h 6858000"/>
              <a:gd name="connsiteX1973" fmla="*/ 1040138 w 7251911"/>
              <a:gd name="connsiteY1973" fmla="*/ 631707 h 6858000"/>
              <a:gd name="connsiteX1974" fmla="*/ 1039376 w 7251911"/>
              <a:gd name="connsiteY1974" fmla="*/ 631361 h 6858000"/>
              <a:gd name="connsiteX1975" fmla="*/ 1016117 w 7251911"/>
              <a:gd name="connsiteY1975" fmla="*/ 609499 h 6858000"/>
              <a:gd name="connsiteX1976" fmla="*/ 1006896 w 7251911"/>
              <a:gd name="connsiteY1976" fmla="*/ 603294 h 6858000"/>
              <a:gd name="connsiteX1977" fmla="*/ 992499 w 7251911"/>
              <a:gd name="connsiteY1977" fmla="*/ 606558 h 6858000"/>
              <a:gd name="connsiteX1978" fmla="*/ 980488 w 7251911"/>
              <a:gd name="connsiteY1978" fmla="*/ 622762 h 6858000"/>
              <a:gd name="connsiteX1979" fmla="*/ 954330 w 7251911"/>
              <a:gd name="connsiteY1979" fmla="*/ 608125 h 6858000"/>
              <a:gd name="connsiteX1980" fmla="*/ 939826 w 7251911"/>
              <a:gd name="connsiteY1980" fmla="*/ 596204 h 6858000"/>
              <a:gd name="connsiteX1981" fmla="*/ 906523 w 7251911"/>
              <a:gd name="connsiteY1981" fmla="*/ 590792 h 6858000"/>
              <a:gd name="connsiteX1982" fmla="*/ 842768 w 7251911"/>
              <a:gd name="connsiteY1982" fmla="*/ 589172 h 6858000"/>
              <a:gd name="connsiteX1983" fmla="*/ 795068 w 7251911"/>
              <a:gd name="connsiteY1983" fmla="*/ 587024 h 6858000"/>
              <a:gd name="connsiteX1984" fmla="*/ 774504 w 7251911"/>
              <a:gd name="connsiteY1984" fmla="*/ 575612 h 6858000"/>
              <a:gd name="connsiteX1985" fmla="*/ 768493 w 7251911"/>
              <a:gd name="connsiteY1985" fmla="*/ 559692 h 6858000"/>
              <a:gd name="connsiteX1986" fmla="*/ 733329 w 7251911"/>
              <a:gd name="connsiteY1986" fmla="*/ 569219 h 6858000"/>
              <a:gd name="connsiteX1987" fmla="*/ 726602 w 7251911"/>
              <a:gd name="connsiteY1987" fmla="*/ 591139 h 6858000"/>
              <a:gd name="connsiteX1988" fmla="*/ 662167 w 7251911"/>
              <a:gd name="connsiteY1988" fmla="*/ 562884 h 6858000"/>
              <a:gd name="connsiteX1989" fmla="*/ 612809 w 7251911"/>
              <a:gd name="connsiteY1989" fmla="*/ 558001 h 6858000"/>
              <a:gd name="connsiteX1990" fmla="*/ 525545 w 7251911"/>
              <a:gd name="connsiteY1990" fmla="*/ 568625 h 6858000"/>
              <a:gd name="connsiteX1991" fmla="*/ 498301 w 7251911"/>
              <a:gd name="connsiteY1991" fmla="*/ 562703 h 6858000"/>
              <a:gd name="connsiteX1992" fmla="*/ 404607 w 7251911"/>
              <a:gd name="connsiteY1992" fmla="*/ 544712 h 6858000"/>
              <a:gd name="connsiteX1993" fmla="*/ 370064 w 7251911"/>
              <a:gd name="connsiteY1993" fmla="*/ 549259 h 6858000"/>
              <a:gd name="connsiteX1994" fmla="*/ 311283 w 7251911"/>
              <a:gd name="connsiteY1994" fmla="*/ 555845 h 6858000"/>
              <a:gd name="connsiteX1995" fmla="*/ 292222 w 7251911"/>
              <a:gd name="connsiteY1995" fmla="*/ 548414 h 6858000"/>
              <a:gd name="connsiteX1996" fmla="*/ 289681 w 7251911"/>
              <a:gd name="connsiteY1996" fmla="*/ 536719 h 6858000"/>
              <a:gd name="connsiteX1997" fmla="*/ 286676 w 7251911"/>
              <a:gd name="connsiteY1997" fmla="*/ 528758 h 6858000"/>
              <a:gd name="connsiteX1998" fmla="*/ 242912 w 7251911"/>
              <a:gd name="connsiteY1998" fmla="*/ 527100 h 6858000"/>
              <a:gd name="connsiteX1999" fmla="*/ 231366 w 7251911"/>
              <a:gd name="connsiteY1999" fmla="*/ 539570 h 6858000"/>
              <a:gd name="connsiteX2000" fmla="*/ 187089 w 7251911"/>
              <a:gd name="connsiteY2000" fmla="*/ 558077 h 6858000"/>
              <a:gd name="connsiteX2001" fmla="*/ 180147 w 7251911"/>
              <a:gd name="connsiteY2001" fmla="*/ 549626 h 6858000"/>
              <a:gd name="connsiteX2002" fmla="*/ 166573 w 7251911"/>
              <a:gd name="connsiteY2002" fmla="*/ 530235 h 6858000"/>
              <a:gd name="connsiteX2003" fmla="*/ 127056 w 7251911"/>
              <a:gd name="connsiteY2003" fmla="*/ 526577 h 6858000"/>
              <a:gd name="connsiteX2004" fmla="*/ 85105 w 7251911"/>
              <a:gd name="connsiteY2004" fmla="*/ 526410 h 6858000"/>
              <a:gd name="connsiteX2005" fmla="*/ 68478 w 7251911"/>
              <a:gd name="connsiteY2005" fmla="*/ 515488 h 6858000"/>
              <a:gd name="connsiteX2006" fmla="*/ 49727 w 7251911"/>
              <a:gd name="connsiteY2006" fmla="*/ 505567 h 6858000"/>
              <a:gd name="connsiteX2007" fmla="*/ 35640 w 7251911"/>
              <a:gd name="connsiteY2007" fmla="*/ 506341 h 6858000"/>
              <a:gd name="connsiteX2008" fmla="*/ 16114 w 7251911"/>
              <a:gd name="connsiteY2008" fmla="*/ 502644 h 6858000"/>
              <a:gd name="connsiteX2009" fmla="*/ 23259 w 7251911"/>
              <a:gd name="connsiteY2009" fmla="*/ 493420 h 6858000"/>
              <a:gd name="connsiteX2010" fmla="*/ 0 w 7251911"/>
              <a:gd name="connsiteY2010" fmla="*/ 471558 h 6858000"/>
              <a:gd name="connsiteX2011" fmla="*/ 8684 w 7251911"/>
              <a:gd name="connsiteY2011" fmla="*/ 401837 h 6858000"/>
              <a:gd name="connsiteX2012" fmla="*/ 38468 w 7251911"/>
              <a:gd name="connsiteY2012" fmla="*/ 419454 h 6858000"/>
              <a:gd name="connsiteX2013" fmla="*/ 112898 w 7251911"/>
              <a:gd name="connsiteY2013" fmla="*/ 447690 h 6858000"/>
              <a:gd name="connsiteX2014" fmla="*/ 163031 w 7251911"/>
              <a:gd name="connsiteY2014" fmla="*/ 446348 h 6858000"/>
              <a:gd name="connsiteX2015" fmla="*/ 183177 w 7251911"/>
              <a:gd name="connsiteY2015" fmla="*/ 445065 h 6858000"/>
              <a:gd name="connsiteX2016" fmla="*/ 174578 w 7251911"/>
              <a:gd name="connsiteY2016" fmla="*/ 433879 h 6858000"/>
              <a:gd name="connsiteX2017" fmla="*/ 163544 w 7251911"/>
              <a:gd name="connsiteY2017" fmla="*/ 426183 h 6858000"/>
              <a:gd name="connsiteX2018" fmla="*/ 151318 w 7251911"/>
              <a:gd name="connsiteY2018" fmla="*/ 412017 h 6858000"/>
              <a:gd name="connsiteX2019" fmla="*/ 175711 w 7251911"/>
              <a:gd name="connsiteY2019" fmla="*/ 408734 h 6858000"/>
              <a:gd name="connsiteX2020" fmla="*/ 217041 w 7251911"/>
              <a:gd name="connsiteY2020" fmla="*/ 413881 h 6858000"/>
              <a:gd name="connsiteX2021" fmla="*/ 296123 w 7251911"/>
              <a:gd name="connsiteY2021" fmla="*/ 404767 h 6858000"/>
              <a:gd name="connsiteX2022" fmla="*/ 307932 w 7251911"/>
              <a:gd name="connsiteY2022" fmla="*/ 406237 h 6858000"/>
              <a:gd name="connsiteX2023" fmla="*/ 321399 w 7251911"/>
              <a:gd name="connsiteY2023" fmla="*/ 410443 h 6858000"/>
              <a:gd name="connsiteX2024" fmla="*/ 333362 w 7251911"/>
              <a:gd name="connsiteY2024" fmla="*/ 410669 h 6858000"/>
              <a:gd name="connsiteX2025" fmla="*/ 328233 w 7251911"/>
              <a:gd name="connsiteY2025" fmla="*/ 403709 h 6858000"/>
              <a:gd name="connsiteX2026" fmla="*/ 314194 w 7251911"/>
              <a:gd name="connsiteY2026" fmla="*/ 388053 h 6858000"/>
              <a:gd name="connsiteX2027" fmla="*/ 315745 w 7251911"/>
              <a:gd name="connsiteY2027" fmla="*/ 375602 h 6858000"/>
              <a:gd name="connsiteX2028" fmla="*/ 335426 w 7251911"/>
              <a:gd name="connsiteY2028" fmla="*/ 378054 h 6858000"/>
              <a:gd name="connsiteX2029" fmla="*/ 348428 w 7251911"/>
              <a:gd name="connsiteY2029" fmla="*/ 385995 h 6858000"/>
              <a:gd name="connsiteX2030" fmla="*/ 391106 w 7251911"/>
              <a:gd name="connsiteY2030" fmla="*/ 396368 h 6858000"/>
              <a:gd name="connsiteX2031" fmla="*/ 448181 w 7251911"/>
              <a:gd name="connsiteY2031" fmla="*/ 403477 h 6858000"/>
              <a:gd name="connsiteX2032" fmla="*/ 473922 w 7251911"/>
              <a:gd name="connsiteY2032" fmla="*/ 405419 h 6858000"/>
              <a:gd name="connsiteX2033" fmla="*/ 468065 w 7251911"/>
              <a:gd name="connsiteY2033" fmla="*/ 388253 h 6858000"/>
              <a:gd name="connsiteX2034" fmla="*/ 459155 w 7251911"/>
              <a:gd name="connsiteY2034" fmla="*/ 379557 h 6858000"/>
              <a:gd name="connsiteX2035" fmla="*/ 466300 w 7251911"/>
              <a:gd name="connsiteY2035" fmla="*/ 370332 h 6858000"/>
              <a:gd name="connsiteX2036" fmla="*/ 577743 w 7251911"/>
              <a:gd name="connsiteY2036" fmla="*/ 326054 h 6858000"/>
              <a:gd name="connsiteX2037" fmla="*/ 580952 w 7251911"/>
              <a:gd name="connsiteY2037" fmla="*/ 316339 h 6858000"/>
              <a:gd name="connsiteX2038" fmla="*/ 605965 w 7251911"/>
              <a:gd name="connsiteY2038" fmla="*/ 308076 h 6858000"/>
              <a:gd name="connsiteX2039" fmla="*/ 734405 w 7251911"/>
              <a:gd name="connsiteY2039" fmla="*/ 303844 h 6858000"/>
              <a:gd name="connsiteX2040" fmla="*/ 821360 w 7251911"/>
              <a:gd name="connsiteY2040" fmla="*/ 295710 h 6858000"/>
              <a:gd name="connsiteX2041" fmla="*/ 856523 w 7251911"/>
              <a:gd name="connsiteY2041" fmla="*/ 286182 h 6858000"/>
              <a:gd name="connsiteX2042" fmla="*/ 885007 w 7251911"/>
              <a:gd name="connsiteY2042" fmla="*/ 282144 h 6858000"/>
              <a:gd name="connsiteX2043" fmla="*/ 988589 w 7251911"/>
              <a:gd name="connsiteY2043" fmla="*/ 284931 h 6858000"/>
              <a:gd name="connsiteX2044" fmla="*/ 1107034 w 7251911"/>
              <a:gd name="connsiteY2044" fmla="*/ 280719 h 6858000"/>
              <a:gd name="connsiteX2045" fmla="*/ 1138106 w 7251911"/>
              <a:gd name="connsiteY2045" fmla="*/ 271946 h 6858000"/>
              <a:gd name="connsiteX2046" fmla="*/ 1147858 w 7251911"/>
              <a:gd name="connsiteY2046" fmla="*/ 267925 h 6858000"/>
              <a:gd name="connsiteX2047" fmla="*/ 1135858 w 7251911"/>
              <a:gd name="connsiteY2047" fmla="*/ 269896 h 6858000"/>
              <a:gd name="connsiteX2048" fmla="*/ 1072008 w 7251911"/>
              <a:gd name="connsiteY2048" fmla="*/ 266194 h 6858000"/>
              <a:gd name="connsiteX2049" fmla="*/ 1045717 w 7251911"/>
              <a:gd name="connsiteY2049" fmla="*/ 266194 h 6858000"/>
              <a:gd name="connsiteX2050" fmla="*/ 1008159 w 7251911"/>
              <a:gd name="connsiteY2050" fmla="*/ 267428 h 6858000"/>
              <a:gd name="connsiteX2051" fmla="*/ 970600 w 7251911"/>
              <a:gd name="connsiteY2051" fmla="*/ 266194 h 6858000"/>
              <a:gd name="connsiteX2052" fmla="*/ 951821 w 7251911"/>
              <a:gd name="connsiteY2052" fmla="*/ 267428 h 6858000"/>
              <a:gd name="connsiteX2053" fmla="*/ 809098 w 7251911"/>
              <a:gd name="connsiteY2053" fmla="*/ 267428 h 6858000"/>
              <a:gd name="connsiteX2054" fmla="*/ 718958 w 7251911"/>
              <a:gd name="connsiteY2054" fmla="*/ 266194 h 6858000"/>
              <a:gd name="connsiteX2055" fmla="*/ 700178 w 7251911"/>
              <a:gd name="connsiteY2055" fmla="*/ 262492 h 6858000"/>
              <a:gd name="connsiteX2056" fmla="*/ 733981 w 7251911"/>
              <a:gd name="connsiteY2056" fmla="*/ 260024 h 6858000"/>
              <a:gd name="connsiteX2057" fmla="*/ 779051 w 7251911"/>
              <a:gd name="connsiteY2057" fmla="*/ 260024 h 6858000"/>
              <a:gd name="connsiteX2058" fmla="*/ 797831 w 7251911"/>
              <a:gd name="connsiteY2058" fmla="*/ 255088 h 6858000"/>
              <a:gd name="connsiteX2059" fmla="*/ 809098 w 7251911"/>
              <a:gd name="connsiteY2059" fmla="*/ 252620 h 6858000"/>
              <a:gd name="connsiteX2060" fmla="*/ 876704 w 7251911"/>
              <a:gd name="connsiteY2060" fmla="*/ 252620 h 6858000"/>
              <a:gd name="connsiteX2061" fmla="*/ 887971 w 7251911"/>
              <a:gd name="connsiteY2061" fmla="*/ 252620 h 6858000"/>
              <a:gd name="connsiteX2062" fmla="*/ 891727 w 7251911"/>
              <a:gd name="connsiteY2062" fmla="*/ 250152 h 6858000"/>
              <a:gd name="connsiteX2063" fmla="*/ 891727 w 7251911"/>
              <a:gd name="connsiteY2063" fmla="*/ 248918 h 6858000"/>
              <a:gd name="connsiteX2064" fmla="*/ 887971 w 7251911"/>
              <a:gd name="connsiteY2064" fmla="*/ 248918 h 6858000"/>
              <a:gd name="connsiteX2065" fmla="*/ 809098 w 7251911"/>
              <a:gd name="connsiteY2065" fmla="*/ 246450 h 6858000"/>
              <a:gd name="connsiteX2066" fmla="*/ 756516 w 7251911"/>
              <a:gd name="connsiteY2066" fmla="*/ 243982 h 6858000"/>
              <a:gd name="connsiteX2067" fmla="*/ 749004 w 7251911"/>
              <a:gd name="connsiteY2067" fmla="*/ 242748 h 6858000"/>
              <a:gd name="connsiteX2068" fmla="*/ 685155 w 7251911"/>
              <a:gd name="connsiteY2068" fmla="*/ 245216 h 6858000"/>
              <a:gd name="connsiteX2069" fmla="*/ 655108 w 7251911"/>
              <a:gd name="connsiteY2069" fmla="*/ 246450 h 6858000"/>
              <a:gd name="connsiteX2070" fmla="*/ 636329 w 7251911"/>
              <a:gd name="connsiteY2070" fmla="*/ 242748 h 6858000"/>
              <a:gd name="connsiteX2071" fmla="*/ 643840 w 7251911"/>
              <a:gd name="connsiteY2071" fmla="*/ 235344 h 6858000"/>
              <a:gd name="connsiteX2072" fmla="*/ 677643 w 7251911"/>
              <a:gd name="connsiteY2072" fmla="*/ 231642 h 6858000"/>
              <a:gd name="connsiteX2073" fmla="*/ 711446 w 7251911"/>
              <a:gd name="connsiteY2073" fmla="*/ 231642 h 6858000"/>
              <a:gd name="connsiteX2074" fmla="*/ 726469 w 7251911"/>
              <a:gd name="connsiteY2074" fmla="*/ 230408 h 6858000"/>
              <a:gd name="connsiteX2075" fmla="*/ 688911 w 7251911"/>
              <a:gd name="connsiteY2075" fmla="*/ 229174 h 6858000"/>
              <a:gd name="connsiteX2076" fmla="*/ 696422 w 7251911"/>
              <a:gd name="connsiteY2076" fmla="*/ 220536 h 6858000"/>
              <a:gd name="connsiteX2077" fmla="*/ 718958 w 7251911"/>
              <a:gd name="connsiteY2077" fmla="*/ 218068 h 6858000"/>
              <a:gd name="connsiteX2078" fmla="*/ 722713 w 7251911"/>
              <a:gd name="connsiteY2078" fmla="*/ 214366 h 6858000"/>
              <a:gd name="connsiteX2079" fmla="*/ 715202 w 7251911"/>
              <a:gd name="connsiteY2079" fmla="*/ 213132 h 6858000"/>
              <a:gd name="connsiteX2080" fmla="*/ 662620 w 7251911"/>
              <a:gd name="connsiteY2080" fmla="*/ 214366 h 6858000"/>
              <a:gd name="connsiteX2081" fmla="*/ 628817 w 7251911"/>
              <a:gd name="connsiteY2081" fmla="*/ 214366 h 6858000"/>
              <a:gd name="connsiteX2082" fmla="*/ 595014 w 7251911"/>
              <a:gd name="connsiteY2082" fmla="*/ 210664 h 6858000"/>
              <a:gd name="connsiteX2083" fmla="*/ 572479 w 7251911"/>
              <a:gd name="connsiteY2083" fmla="*/ 204494 h 6858000"/>
              <a:gd name="connsiteX2084" fmla="*/ 553700 w 7251911"/>
              <a:gd name="connsiteY2084" fmla="*/ 200792 h 6858000"/>
              <a:gd name="connsiteX2085" fmla="*/ 534921 w 7251911"/>
              <a:gd name="connsiteY2085" fmla="*/ 200792 h 6858000"/>
              <a:gd name="connsiteX2086" fmla="*/ 527409 w 7251911"/>
              <a:gd name="connsiteY2086" fmla="*/ 194622 h 6858000"/>
              <a:gd name="connsiteX2087" fmla="*/ 546188 w 7251911"/>
              <a:gd name="connsiteY2087" fmla="*/ 189686 h 6858000"/>
              <a:gd name="connsiteX2088" fmla="*/ 591258 w 7251911"/>
              <a:gd name="connsiteY2088" fmla="*/ 189686 h 6858000"/>
              <a:gd name="connsiteX2089" fmla="*/ 640085 w 7251911"/>
              <a:gd name="connsiteY2089" fmla="*/ 189686 h 6858000"/>
              <a:gd name="connsiteX2090" fmla="*/ 681399 w 7251911"/>
              <a:gd name="connsiteY2090" fmla="*/ 187218 h 6858000"/>
              <a:gd name="connsiteX2091" fmla="*/ 696422 w 7251911"/>
              <a:gd name="connsiteY2091" fmla="*/ 177346 h 6858000"/>
              <a:gd name="connsiteX2092" fmla="*/ 715202 w 7251911"/>
              <a:gd name="connsiteY2092" fmla="*/ 171176 h 6858000"/>
              <a:gd name="connsiteX2093" fmla="*/ 756516 w 7251911"/>
              <a:gd name="connsiteY2093" fmla="*/ 172410 h 6858000"/>
              <a:gd name="connsiteX2094" fmla="*/ 775295 w 7251911"/>
              <a:gd name="connsiteY2094" fmla="*/ 169942 h 6858000"/>
              <a:gd name="connsiteX2095" fmla="*/ 790319 w 7251911"/>
              <a:gd name="connsiteY2095" fmla="*/ 167474 h 6858000"/>
              <a:gd name="connsiteX2096" fmla="*/ 835389 w 7251911"/>
              <a:gd name="connsiteY2096" fmla="*/ 167474 h 6858000"/>
              <a:gd name="connsiteX2097" fmla="*/ 880459 w 7251911"/>
              <a:gd name="connsiteY2097" fmla="*/ 165006 h 6858000"/>
              <a:gd name="connsiteX2098" fmla="*/ 940553 w 7251911"/>
              <a:gd name="connsiteY2098" fmla="*/ 162538 h 6858000"/>
              <a:gd name="connsiteX2099" fmla="*/ 948065 w 7251911"/>
              <a:gd name="connsiteY2099" fmla="*/ 162538 h 6858000"/>
              <a:gd name="connsiteX2100" fmla="*/ 955577 w 7251911"/>
              <a:gd name="connsiteY2100" fmla="*/ 158836 h 6858000"/>
              <a:gd name="connsiteX2101" fmla="*/ 970600 w 7251911"/>
              <a:gd name="connsiteY2101" fmla="*/ 161303 h 6858000"/>
              <a:gd name="connsiteX2102" fmla="*/ 996891 w 7251911"/>
              <a:gd name="connsiteY2102" fmla="*/ 158836 h 6858000"/>
              <a:gd name="connsiteX2103" fmla="*/ 1023182 w 7251911"/>
              <a:gd name="connsiteY2103" fmla="*/ 158836 h 6858000"/>
              <a:gd name="connsiteX2104" fmla="*/ 1041961 w 7251911"/>
              <a:gd name="connsiteY2104" fmla="*/ 157601 h 6858000"/>
              <a:gd name="connsiteX2105" fmla="*/ 1087032 w 7251911"/>
              <a:gd name="connsiteY2105" fmla="*/ 155133 h 6858000"/>
              <a:gd name="connsiteX2106" fmla="*/ 1109567 w 7251911"/>
              <a:gd name="connsiteY2106" fmla="*/ 153899 h 6858000"/>
              <a:gd name="connsiteX2107" fmla="*/ 1117079 w 7251911"/>
              <a:gd name="connsiteY2107" fmla="*/ 153899 h 6858000"/>
              <a:gd name="connsiteX2108" fmla="*/ 1195952 w 7251911"/>
              <a:gd name="connsiteY2108" fmla="*/ 152665 h 6858000"/>
              <a:gd name="connsiteX2109" fmla="*/ 1240638 w 7251911"/>
              <a:gd name="connsiteY2109" fmla="*/ 151931 h 6858000"/>
              <a:gd name="connsiteX2110" fmla="*/ 1241451 w 7251911"/>
              <a:gd name="connsiteY2110" fmla="*/ 148271 h 6858000"/>
              <a:gd name="connsiteX2111" fmla="*/ 1243312 w 7251911"/>
              <a:gd name="connsiteY2111" fmla="*/ 133331 h 6858000"/>
              <a:gd name="connsiteX2112" fmla="*/ 1221197 w 7251911"/>
              <a:gd name="connsiteY2112" fmla="*/ 134369 h 6858000"/>
              <a:gd name="connsiteX2113" fmla="*/ 1189553 w 7251911"/>
              <a:gd name="connsiteY2113" fmla="*/ 131692 h 6858000"/>
              <a:gd name="connsiteX2114" fmla="*/ 990833 w 7251911"/>
              <a:gd name="connsiteY2114" fmla="*/ 138549 h 6858000"/>
              <a:gd name="connsiteX2115" fmla="*/ 957065 w 7251911"/>
              <a:gd name="connsiteY2115" fmla="*/ 136871 h 6858000"/>
              <a:gd name="connsiteX2116" fmla="*/ 873212 w 7251911"/>
              <a:gd name="connsiteY2116" fmla="*/ 120105 h 6858000"/>
              <a:gd name="connsiteX2117" fmla="*/ 768544 w 7251911"/>
              <a:gd name="connsiteY2117" fmla="*/ 126033 h 6858000"/>
              <a:gd name="connsiteX2118" fmla="*/ 720272 w 7251911"/>
              <a:gd name="connsiteY2118" fmla="*/ 112435 h 6858000"/>
              <a:gd name="connsiteX2119" fmla="*/ 670604 w 7251911"/>
              <a:gd name="connsiteY2119" fmla="*/ 110041 h 6858000"/>
              <a:gd name="connsiteX2120" fmla="*/ 623632 w 7251911"/>
              <a:gd name="connsiteY2120" fmla="*/ 118098 h 6858000"/>
              <a:gd name="connsiteX2121" fmla="*/ 572568 w 7251911"/>
              <a:gd name="connsiteY2121" fmla="*/ 126910 h 6858000"/>
              <a:gd name="connsiteX2122" fmla="*/ 522793 w 7251911"/>
              <a:gd name="connsiteY2122" fmla="*/ 109331 h 6858000"/>
              <a:gd name="connsiteX2123" fmla="*/ 525119 w 7251911"/>
              <a:gd name="connsiteY2123" fmla="*/ 90656 h 6858000"/>
              <a:gd name="connsiteX2124" fmla="*/ 557849 w 7251911"/>
              <a:gd name="connsiteY2124" fmla="*/ 84618 h 6858000"/>
              <a:gd name="connsiteX2125" fmla="*/ 632530 w 7251911"/>
              <a:gd name="connsiteY2125" fmla="*/ 78748 h 6858000"/>
              <a:gd name="connsiteX2126" fmla="*/ 639210 w 7251911"/>
              <a:gd name="connsiteY2126" fmla="*/ 73258 h 6858000"/>
              <a:gd name="connsiteX2127" fmla="*/ 641429 w 7251911"/>
              <a:gd name="connsiteY2127" fmla="*/ 39398 h 6858000"/>
              <a:gd name="connsiteX2128" fmla="*/ 643707 w 7251911"/>
              <a:gd name="connsiteY2128" fmla="*/ 37153 h 6858000"/>
              <a:gd name="connsiteX2129" fmla="*/ 679395 w 7251911"/>
              <a:gd name="connsiteY2129" fmla="*/ 55506 h 6858000"/>
              <a:gd name="connsiteX2130" fmla="*/ 709692 w 7251911"/>
              <a:gd name="connsiteY2130" fmla="*/ 52958 h 6858000"/>
              <a:gd name="connsiteX2131" fmla="*/ 728646 w 7251911"/>
              <a:gd name="connsiteY2131" fmla="*/ 45204 h 6858000"/>
              <a:gd name="connsiteX2132" fmla="*/ 754851 w 7251911"/>
              <a:gd name="connsiteY2132" fmla="*/ 43411 h 6858000"/>
              <a:gd name="connsiteX2133" fmla="*/ 787844 w 7251911"/>
              <a:gd name="connsiteY2133" fmla="*/ 51313 h 6858000"/>
              <a:gd name="connsiteX2134" fmla="*/ 813430 w 7251911"/>
              <a:gd name="connsiteY2134" fmla="*/ 54500 h 6858000"/>
              <a:gd name="connsiteX2135" fmla="*/ 854915 w 7251911"/>
              <a:gd name="connsiteY2135" fmla="*/ 58403 h 6858000"/>
              <a:gd name="connsiteX2136" fmla="*/ 890234 w 7251911"/>
              <a:gd name="connsiteY2136" fmla="*/ 47630 h 6858000"/>
              <a:gd name="connsiteX2137" fmla="*/ 910273 w 7251911"/>
              <a:gd name="connsiteY2137" fmla="*/ 31161 h 6858000"/>
              <a:gd name="connsiteX2138" fmla="*/ 975996 w 7251911"/>
              <a:gd name="connsiteY2138" fmla="*/ 33025 h 6858000"/>
              <a:gd name="connsiteX2139" fmla="*/ 1156382 w 7251911"/>
              <a:gd name="connsiteY2139" fmla="*/ 28943 h 6858000"/>
              <a:gd name="connsiteX2140" fmla="*/ 1180822 w 7251911"/>
              <a:gd name="connsiteY2140" fmla="*/ 92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</a:cxnLst>
            <a:rect l="l" t="t" r="r" b="b"/>
            <a:pathLst>
              <a:path w="7251911" h="6858000">
                <a:moveTo>
                  <a:pt x="1482284" y="6561382"/>
                </a:moveTo>
                <a:lnTo>
                  <a:pt x="1480161" y="6561566"/>
                </a:lnTo>
                <a:lnTo>
                  <a:pt x="1481119" y="6561697"/>
                </a:lnTo>
                <a:lnTo>
                  <a:pt x="1483349" y="6562029"/>
                </a:lnTo>
                <a:close/>
                <a:moveTo>
                  <a:pt x="1001679" y="6534807"/>
                </a:moveTo>
                <a:cubicBezTo>
                  <a:pt x="1001679" y="6534807"/>
                  <a:pt x="1001679" y="6538603"/>
                  <a:pt x="997924" y="6538603"/>
                </a:cubicBezTo>
                <a:cubicBezTo>
                  <a:pt x="1001679" y="6546196"/>
                  <a:pt x="1005434" y="6542400"/>
                  <a:pt x="1012943" y="6542400"/>
                </a:cubicBezTo>
                <a:cubicBezTo>
                  <a:pt x="1016698" y="6542400"/>
                  <a:pt x="1016698" y="6546196"/>
                  <a:pt x="1016698" y="6546196"/>
                </a:cubicBezTo>
                <a:cubicBezTo>
                  <a:pt x="1016698" y="6549993"/>
                  <a:pt x="1016698" y="6557586"/>
                  <a:pt x="1012943" y="6553789"/>
                </a:cubicBezTo>
                <a:cubicBezTo>
                  <a:pt x="1009189" y="6553789"/>
                  <a:pt x="1005434" y="6561382"/>
                  <a:pt x="1001679" y="6561382"/>
                </a:cubicBezTo>
                <a:cubicBezTo>
                  <a:pt x="979151" y="6557586"/>
                  <a:pt x="960377" y="6568975"/>
                  <a:pt x="937849" y="6568975"/>
                </a:cubicBezTo>
                <a:cubicBezTo>
                  <a:pt x="870264" y="6568975"/>
                  <a:pt x="798924" y="6568975"/>
                  <a:pt x="731339" y="6568975"/>
                </a:cubicBezTo>
                <a:cubicBezTo>
                  <a:pt x="720075" y="6568975"/>
                  <a:pt x="709750" y="6569924"/>
                  <a:pt x="700832" y="6573246"/>
                </a:cubicBezTo>
                <a:lnTo>
                  <a:pt x="681585" y="6589394"/>
                </a:lnTo>
                <a:lnTo>
                  <a:pt x="688160" y="6588503"/>
                </a:lnTo>
                <a:cubicBezTo>
                  <a:pt x="699424" y="6587526"/>
                  <a:pt x="710688" y="6586689"/>
                  <a:pt x="720075" y="6585014"/>
                </a:cubicBezTo>
                <a:cubicBezTo>
                  <a:pt x="721014" y="6584735"/>
                  <a:pt x="725707" y="6584945"/>
                  <a:pt x="732219" y="6585433"/>
                </a:cubicBezTo>
                <a:lnTo>
                  <a:pt x="733535" y="6585553"/>
                </a:lnTo>
                <a:lnTo>
                  <a:pt x="736971" y="6581788"/>
                </a:lnTo>
                <a:cubicBezTo>
                  <a:pt x="738848" y="6581314"/>
                  <a:pt x="740726" y="6582263"/>
                  <a:pt x="742603" y="6584161"/>
                </a:cubicBezTo>
                <a:lnTo>
                  <a:pt x="756429" y="6587656"/>
                </a:lnTo>
                <a:lnTo>
                  <a:pt x="765640" y="6588691"/>
                </a:lnTo>
                <a:lnTo>
                  <a:pt x="780150" y="6587957"/>
                </a:lnTo>
                <a:cubicBezTo>
                  <a:pt x="791415" y="6587957"/>
                  <a:pt x="801740" y="6587957"/>
                  <a:pt x="812066" y="6589381"/>
                </a:cubicBezTo>
                <a:lnTo>
                  <a:pt x="832664" y="6595813"/>
                </a:lnTo>
                <a:lnTo>
                  <a:pt x="855245" y="6592829"/>
                </a:lnTo>
                <a:cubicBezTo>
                  <a:pt x="855245" y="6591712"/>
                  <a:pt x="855245" y="6590596"/>
                  <a:pt x="859000" y="6590596"/>
                </a:cubicBezTo>
                <a:cubicBezTo>
                  <a:pt x="881528" y="6590596"/>
                  <a:pt x="896546" y="6586131"/>
                  <a:pt x="915320" y="6585014"/>
                </a:cubicBezTo>
                <a:cubicBezTo>
                  <a:pt x="926585" y="6583898"/>
                  <a:pt x="930339" y="6588363"/>
                  <a:pt x="941603" y="6586131"/>
                </a:cubicBezTo>
                <a:cubicBezTo>
                  <a:pt x="943481" y="6586131"/>
                  <a:pt x="951929" y="6587527"/>
                  <a:pt x="960377" y="6589201"/>
                </a:cubicBezTo>
                <a:lnTo>
                  <a:pt x="975004" y="6592897"/>
                </a:lnTo>
                <a:lnTo>
                  <a:pt x="979151" y="6591754"/>
                </a:lnTo>
                <a:cubicBezTo>
                  <a:pt x="990415" y="6587957"/>
                  <a:pt x="997924" y="6587957"/>
                  <a:pt x="1009189" y="6595550"/>
                </a:cubicBezTo>
                <a:lnTo>
                  <a:pt x="1011488" y="6596812"/>
                </a:lnTo>
                <a:lnTo>
                  <a:pt x="1039226" y="6596177"/>
                </a:lnTo>
                <a:cubicBezTo>
                  <a:pt x="1042981" y="6595061"/>
                  <a:pt x="1046736" y="6593945"/>
                  <a:pt x="1054245" y="6592829"/>
                </a:cubicBezTo>
                <a:cubicBezTo>
                  <a:pt x="1054245" y="6591712"/>
                  <a:pt x="1058000" y="6590596"/>
                  <a:pt x="1058000" y="6590596"/>
                </a:cubicBezTo>
                <a:cubicBezTo>
                  <a:pt x="1076774" y="6590596"/>
                  <a:pt x="1091792" y="6587247"/>
                  <a:pt x="1106812" y="6588363"/>
                </a:cubicBezTo>
                <a:lnTo>
                  <a:pt x="1132227" y="6591111"/>
                </a:lnTo>
                <a:lnTo>
                  <a:pt x="1155623" y="6587957"/>
                </a:lnTo>
                <a:cubicBezTo>
                  <a:pt x="1174396" y="6587957"/>
                  <a:pt x="1196925" y="6587957"/>
                  <a:pt x="1215698" y="6587957"/>
                </a:cubicBezTo>
                <a:lnTo>
                  <a:pt x="1240997" y="6590313"/>
                </a:lnTo>
                <a:lnTo>
                  <a:pt x="1244572" y="6589604"/>
                </a:lnTo>
                <a:cubicBezTo>
                  <a:pt x="1248326" y="6587372"/>
                  <a:pt x="1255836" y="6586255"/>
                  <a:pt x="1248326" y="6584023"/>
                </a:cubicBezTo>
                <a:cubicBezTo>
                  <a:pt x="1244572" y="6582907"/>
                  <a:pt x="1244572" y="6580674"/>
                  <a:pt x="1240817" y="6580674"/>
                </a:cubicBezTo>
                <a:cubicBezTo>
                  <a:pt x="1233308" y="6580674"/>
                  <a:pt x="1225798" y="6579558"/>
                  <a:pt x="1222044" y="6580674"/>
                </a:cubicBezTo>
                <a:cubicBezTo>
                  <a:pt x="1207024" y="6582907"/>
                  <a:pt x="1192006" y="6584023"/>
                  <a:pt x="1176987" y="6585139"/>
                </a:cubicBezTo>
                <a:cubicBezTo>
                  <a:pt x="1165723" y="6587372"/>
                  <a:pt x="1165723" y="6586255"/>
                  <a:pt x="1158213" y="6582907"/>
                </a:cubicBezTo>
                <a:cubicBezTo>
                  <a:pt x="1158213" y="6580674"/>
                  <a:pt x="1154459" y="6577325"/>
                  <a:pt x="1146949" y="6576209"/>
                </a:cubicBezTo>
                <a:cubicBezTo>
                  <a:pt x="1135685" y="6576209"/>
                  <a:pt x="1128176" y="6573976"/>
                  <a:pt x="1113156" y="6573976"/>
                </a:cubicBezTo>
                <a:cubicBezTo>
                  <a:pt x="1105647" y="6575092"/>
                  <a:pt x="1094383" y="6573976"/>
                  <a:pt x="1083119" y="6575092"/>
                </a:cubicBezTo>
                <a:cubicBezTo>
                  <a:pt x="1075609" y="6575092"/>
                  <a:pt x="1075609" y="6572860"/>
                  <a:pt x="1075609" y="6571744"/>
                </a:cubicBezTo>
                <a:cubicBezTo>
                  <a:pt x="1075609" y="6569511"/>
                  <a:pt x="1079364" y="6568395"/>
                  <a:pt x="1083119" y="6568395"/>
                </a:cubicBezTo>
                <a:cubicBezTo>
                  <a:pt x="1090628" y="6568395"/>
                  <a:pt x="1090628" y="6569511"/>
                  <a:pt x="1094383" y="6569511"/>
                </a:cubicBezTo>
                <a:cubicBezTo>
                  <a:pt x="1113156" y="6571744"/>
                  <a:pt x="1128176" y="6570627"/>
                  <a:pt x="1139439" y="6566162"/>
                </a:cubicBezTo>
                <a:cubicBezTo>
                  <a:pt x="1143194" y="6563929"/>
                  <a:pt x="1135685" y="6561697"/>
                  <a:pt x="1143194" y="6559464"/>
                </a:cubicBezTo>
                <a:cubicBezTo>
                  <a:pt x="1154459" y="6559464"/>
                  <a:pt x="1165723" y="6559464"/>
                  <a:pt x="1176987" y="6559464"/>
                </a:cubicBezTo>
                <a:cubicBezTo>
                  <a:pt x="1184496" y="6558348"/>
                  <a:pt x="1195761" y="6560581"/>
                  <a:pt x="1207024" y="6558348"/>
                </a:cubicBezTo>
                <a:cubicBezTo>
                  <a:pt x="1218289" y="6554999"/>
                  <a:pt x="1222044" y="6559464"/>
                  <a:pt x="1233308" y="6559464"/>
                </a:cubicBezTo>
                <a:cubicBezTo>
                  <a:pt x="1267100" y="6558348"/>
                  <a:pt x="1297138" y="6561697"/>
                  <a:pt x="1327176" y="6560581"/>
                </a:cubicBezTo>
                <a:cubicBezTo>
                  <a:pt x="1342195" y="6560581"/>
                  <a:pt x="1353459" y="6560581"/>
                  <a:pt x="1368478" y="6560581"/>
                </a:cubicBezTo>
                <a:cubicBezTo>
                  <a:pt x="1379742" y="6560581"/>
                  <a:pt x="1390068" y="6560581"/>
                  <a:pt x="1400393" y="6561279"/>
                </a:cubicBezTo>
                <a:lnTo>
                  <a:pt x="1411334" y="6562953"/>
                </a:lnTo>
                <a:lnTo>
                  <a:pt x="1422208" y="6561382"/>
                </a:lnTo>
                <a:lnTo>
                  <a:pt x="1427047" y="6565357"/>
                </a:lnTo>
                <a:lnTo>
                  <a:pt x="1432308" y="6566162"/>
                </a:lnTo>
                <a:cubicBezTo>
                  <a:pt x="1436063" y="6565046"/>
                  <a:pt x="1436063" y="6562813"/>
                  <a:pt x="1439817" y="6562813"/>
                </a:cubicBezTo>
                <a:lnTo>
                  <a:pt x="1447955" y="6560840"/>
                </a:lnTo>
                <a:lnTo>
                  <a:pt x="1437227" y="6559484"/>
                </a:lnTo>
                <a:cubicBezTo>
                  <a:pt x="1432534" y="6557586"/>
                  <a:pt x="1427840" y="6555687"/>
                  <a:pt x="1422208" y="6557586"/>
                </a:cubicBezTo>
                <a:cubicBezTo>
                  <a:pt x="1414699" y="6553789"/>
                  <a:pt x="1407189" y="6549993"/>
                  <a:pt x="1399680" y="6549993"/>
                </a:cubicBezTo>
                <a:cubicBezTo>
                  <a:pt x="1373397" y="6549993"/>
                  <a:pt x="1350868" y="6549993"/>
                  <a:pt x="1328340" y="6549993"/>
                </a:cubicBezTo>
                <a:cubicBezTo>
                  <a:pt x="1313321" y="6549993"/>
                  <a:pt x="1298302" y="6553789"/>
                  <a:pt x="1287038" y="6542400"/>
                </a:cubicBezTo>
                <a:cubicBezTo>
                  <a:pt x="1287038" y="6542400"/>
                  <a:pt x="1283283" y="6542400"/>
                  <a:pt x="1279529" y="6542400"/>
                </a:cubicBezTo>
                <a:cubicBezTo>
                  <a:pt x="1260755" y="6553789"/>
                  <a:pt x="1241981" y="6538603"/>
                  <a:pt x="1223208" y="6542400"/>
                </a:cubicBezTo>
                <a:cubicBezTo>
                  <a:pt x="1204434" y="6546196"/>
                  <a:pt x="1185661" y="6546196"/>
                  <a:pt x="1166887" y="6542400"/>
                </a:cubicBezTo>
                <a:cubicBezTo>
                  <a:pt x="1110566" y="6531010"/>
                  <a:pt x="1058000" y="6538603"/>
                  <a:pt x="1001679" y="6534807"/>
                </a:cubicBezTo>
                <a:close/>
                <a:moveTo>
                  <a:pt x="1065560" y="6510009"/>
                </a:moveTo>
                <a:lnTo>
                  <a:pt x="1059557" y="6510067"/>
                </a:lnTo>
                <a:lnTo>
                  <a:pt x="1052449" y="6510359"/>
                </a:lnTo>
                <a:lnTo>
                  <a:pt x="1054245" y="6510605"/>
                </a:lnTo>
                <a:close/>
                <a:moveTo>
                  <a:pt x="1123406" y="6507599"/>
                </a:moveTo>
                <a:lnTo>
                  <a:pt x="1105732" y="6508794"/>
                </a:lnTo>
                <a:lnTo>
                  <a:pt x="1148114" y="6512503"/>
                </a:lnTo>
                <a:lnTo>
                  <a:pt x="1169410" y="6510639"/>
                </a:lnTo>
                <a:lnTo>
                  <a:pt x="1130918" y="6508833"/>
                </a:lnTo>
                <a:cubicBezTo>
                  <a:pt x="1127162" y="6507599"/>
                  <a:pt x="1123406" y="6507599"/>
                  <a:pt x="1123406" y="6507599"/>
                </a:cubicBezTo>
                <a:close/>
                <a:moveTo>
                  <a:pt x="1305811" y="5758113"/>
                </a:moveTo>
                <a:lnTo>
                  <a:pt x="1309566" y="5760328"/>
                </a:lnTo>
                <a:cubicBezTo>
                  <a:pt x="1315199" y="5764125"/>
                  <a:pt x="1326463" y="5766023"/>
                  <a:pt x="1337258" y="5765548"/>
                </a:cubicBezTo>
                <a:lnTo>
                  <a:pt x="1356687" y="5758506"/>
                </a:lnTo>
                <a:close/>
                <a:moveTo>
                  <a:pt x="1146165" y="5750362"/>
                </a:moveTo>
                <a:cubicBezTo>
                  <a:pt x="1144287" y="5750362"/>
                  <a:pt x="1142409" y="5752289"/>
                  <a:pt x="1140062" y="5754216"/>
                </a:cubicBezTo>
                <a:lnTo>
                  <a:pt x="1136120" y="5755919"/>
                </a:lnTo>
                <a:lnTo>
                  <a:pt x="1148113" y="5760328"/>
                </a:lnTo>
                <a:cubicBezTo>
                  <a:pt x="1170642" y="5775514"/>
                  <a:pt x="1181906" y="5775514"/>
                  <a:pt x="1200679" y="5760328"/>
                </a:cubicBezTo>
                <a:lnTo>
                  <a:pt x="1204669" y="5758069"/>
                </a:lnTo>
                <a:lnTo>
                  <a:pt x="1168700" y="5758069"/>
                </a:lnTo>
                <a:cubicBezTo>
                  <a:pt x="1161188" y="5758069"/>
                  <a:pt x="1153677" y="5754216"/>
                  <a:pt x="1146165" y="5750362"/>
                </a:cubicBezTo>
                <a:close/>
                <a:moveTo>
                  <a:pt x="1054147" y="5745064"/>
                </a:moveTo>
                <a:cubicBezTo>
                  <a:pt x="1049452" y="5744582"/>
                  <a:pt x="1044757" y="5744582"/>
                  <a:pt x="1041001" y="5746509"/>
                </a:cubicBezTo>
                <a:cubicBezTo>
                  <a:pt x="1029733" y="5754216"/>
                  <a:pt x="1014710" y="5750362"/>
                  <a:pt x="1003442" y="5750362"/>
                </a:cubicBezTo>
                <a:cubicBezTo>
                  <a:pt x="992175" y="5750362"/>
                  <a:pt x="977152" y="5758069"/>
                  <a:pt x="965884" y="5746509"/>
                </a:cubicBezTo>
                <a:cubicBezTo>
                  <a:pt x="962128" y="5742656"/>
                  <a:pt x="959311" y="5743619"/>
                  <a:pt x="956494" y="5745546"/>
                </a:cubicBezTo>
                <a:lnTo>
                  <a:pt x="956228" y="5745682"/>
                </a:lnTo>
                <a:lnTo>
                  <a:pt x="960377" y="5747990"/>
                </a:lnTo>
                <a:cubicBezTo>
                  <a:pt x="968826" y="5753684"/>
                  <a:pt x="977274" y="5760328"/>
                  <a:pt x="979151" y="5764125"/>
                </a:cubicBezTo>
                <a:cubicBezTo>
                  <a:pt x="982905" y="5767921"/>
                  <a:pt x="986660" y="5771717"/>
                  <a:pt x="990415" y="5775514"/>
                </a:cubicBezTo>
                <a:cubicBezTo>
                  <a:pt x="1009189" y="5786903"/>
                  <a:pt x="1024207" y="5786903"/>
                  <a:pt x="1039226" y="5771717"/>
                </a:cubicBezTo>
                <a:cubicBezTo>
                  <a:pt x="1042981" y="5767921"/>
                  <a:pt x="1046736" y="5764125"/>
                  <a:pt x="1054245" y="5760328"/>
                </a:cubicBezTo>
                <a:cubicBezTo>
                  <a:pt x="1054245" y="5756532"/>
                  <a:pt x="1058000" y="5752735"/>
                  <a:pt x="1058000" y="5752735"/>
                </a:cubicBezTo>
                <a:lnTo>
                  <a:pt x="1078634" y="5748563"/>
                </a:lnTo>
                <a:lnTo>
                  <a:pt x="1067292" y="5746509"/>
                </a:lnTo>
                <a:cubicBezTo>
                  <a:pt x="1063536" y="5746509"/>
                  <a:pt x="1058842" y="5745546"/>
                  <a:pt x="1054147" y="5745064"/>
                </a:cubicBezTo>
                <a:close/>
                <a:moveTo>
                  <a:pt x="760395" y="5744251"/>
                </a:moveTo>
                <a:lnTo>
                  <a:pt x="777628" y="5750837"/>
                </a:lnTo>
                <a:cubicBezTo>
                  <a:pt x="783671" y="5753447"/>
                  <a:pt x="787660" y="5755583"/>
                  <a:pt x="787660" y="5756532"/>
                </a:cubicBezTo>
                <a:cubicBezTo>
                  <a:pt x="795169" y="5771717"/>
                  <a:pt x="810188" y="5775514"/>
                  <a:pt x="821452" y="5775514"/>
                </a:cubicBezTo>
                <a:cubicBezTo>
                  <a:pt x="832717" y="5779310"/>
                  <a:pt x="843981" y="5767921"/>
                  <a:pt x="855245" y="5760328"/>
                </a:cubicBezTo>
                <a:cubicBezTo>
                  <a:pt x="855245" y="5756532"/>
                  <a:pt x="855245" y="5752735"/>
                  <a:pt x="859000" y="5752735"/>
                </a:cubicBezTo>
                <a:lnTo>
                  <a:pt x="867697" y="5750362"/>
                </a:lnTo>
                <a:lnTo>
                  <a:pt x="804382" y="5750362"/>
                </a:lnTo>
                <a:close/>
                <a:moveTo>
                  <a:pt x="1061307" y="4874107"/>
                </a:moveTo>
                <a:cubicBezTo>
                  <a:pt x="1058490" y="4874724"/>
                  <a:pt x="1055673" y="4875649"/>
                  <a:pt x="1051917" y="4875649"/>
                </a:cubicBezTo>
                <a:lnTo>
                  <a:pt x="949546" y="4875649"/>
                </a:lnTo>
                <a:lnTo>
                  <a:pt x="952868" y="4877129"/>
                </a:lnTo>
                <a:cubicBezTo>
                  <a:pt x="956622" y="4877129"/>
                  <a:pt x="960377" y="4880926"/>
                  <a:pt x="960377" y="4884722"/>
                </a:cubicBezTo>
                <a:cubicBezTo>
                  <a:pt x="960377" y="4888519"/>
                  <a:pt x="956622" y="4888519"/>
                  <a:pt x="952868" y="4892315"/>
                </a:cubicBezTo>
                <a:cubicBezTo>
                  <a:pt x="937849" y="4892315"/>
                  <a:pt x="919075" y="4907501"/>
                  <a:pt x="900302" y="4896112"/>
                </a:cubicBezTo>
                <a:cubicBezTo>
                  <a:pt x="896547" y="4896112"/>
                  <a:pt x="889037" y="4896112"/>
                  <a:pt x="889037" y="4899908"/>
                </a:cubicBezTo>
                <a:cubicBezTo>
                  <a:pt x="889037" y="4911298"/>
                  <a:pt x="877773" y="4911298"/>
                  <a:pt x="870264" y="4911298"/>
                </a:cubicBezTo>
                <a:cubicBezTo>
                  <a:pt x="862754" y="4911298"/>
                  <a:pt x="859000" y="4918891"/>
                  <a:pt x="862754" y="4926484"/>
                </a:cubicBezTo>
                <a:cubicBezTo>
                  <a:pt x="862754" y="4930280"/>
                  <a:pt x="870264" y="4934076"/>
                  <a:pt x="874019" y="4941669"/>
                </a:cubicBezTo>
                <a:cubicBezTo>
                  <a:pt x="866509" y="4941669"/>
                  <a:pt x="862754" y="4945466"/>
                  <a:pt x="859000" y="4941669"/>
                </a:cubicBezTo>
                <a:cubicBezTo>
                  <a:pt x="851490" y="4934076"/>
                  <a:pt x="840226" y="4937873"/>
                  <a:pt x="832717" y="4937873"/>
                </a:cubicBezTo>
                <a:cubicBezTo>
                  <a:pt x="821452" y="4934076"/>
                  <a:pt x="813943" y="4945466"/>
                  <a:pt x="802679" y="4941669"/>
                </a:cubicBezTo>
                <a:cubicBezTo>
                  <a:pt x="787660" y="4937873"/>
                  <a:pt x="791415" y="4953059"/>
                  <a:pt x="783905" y="4960652"/>
                </a:cubicBezTo>
                <a:cubicBezTo>
                  <a:pt x="780150" y="4964448"/>
                  <a:pt x="772641" y="4964448"/>
                  <a:pt x="768886" y="4964448"/>
                </a:cubicBezTo>
                <a:cubicBezTo>
                  <a:pt x="750113" y="4964448"/>
                  <a:pt x="731339" y="4964448"/>
                  <a:pt x="708811" y="4964448"/>
                </a:cubicBezTo>
                <a:cubicBezTo>
                  <a:pt x="690037" y="4964448"/>
                  <a:pt x="667509" y="4964448"/>
                  <a:pt x="644980" y="4964448"/>
                </a:cubicBezTo>
                <a:cubicBezTo>
                  <a:pt x="644980" y="4964448"/>
                  <a:pt x="644980" y="4968245"/>
                  <a:pt x="644980" y="4968245"/>
                </a:cubicBezTo>
                <a:cubicBezTo>
                  <a:pt x="663754" y="4968245"/>
                  <a:pt x="686282" y="4968245"/>
                  <a:pt x="708811" y="4972041"/>
                </a:cubicBezTo>
                <a:cubicBezTo>
                  <a:pt x="701301" y="4975838"/>
                  <a:pt x="697546" y="4983431"/>
                  <a:pt x="693792" y="4983431"/>
                </a:cubicBezTo>
                <a:cubicBezTo>
                  <a:pt x="656245" y="4987227"/>
                  <a:pt x="618697" y="4998616"/>
                  <a:pt x="581150" y="4994820"/>
                </a:cubicBezTo>
                <a:cubicBezTo>
                  <a:pt x="573641" y="4994820"/>
                  <a:pt x="566131" y="4994820"/>
                  <a:pt x="558622" y="4994820"/>
                </a:cubicBezTo>
                <a:cubicBezTo>
                  <a:pt x="536093" y="4994820"/>
                  <a:pt x="521074" y="5002413"/>
                  <a:pt x="509810" y="5017599"/>
                </a:cubicBezTo>
                <a:cubicBezTo>
                  <a:pt x="498546" y="5017599"/>
                  <a:pt x="487282" y="5017599"/>
                  <a:pt x="476018" y="5017599"/>
                </a:cubicBezTo>
                <a:cubicBezTo>
                  <a:pt x="468508" y="5017599"/>
                  <a:pt x="468508" y="5021395"/>
                  <a:pt x="464754" y="5025192"/>
                </a:cubicBezTo>
                <a:cubicBezTo>
                  <a:pt x="460999" y="5028988"/>
                  <a:pt x="464754" y="5032785"/>
                  <a:pt x="468508" y="5036581"/>
                </a:cubicBezTo>
                <a:cubicBezTo>
                  <a:pt x="479772" y="5051767"/>
                  <a:pt x="479772" y="5051767"/>
                  <a:pt x="494791" y="5040378"/>
                </a:cubicBezTo>
                <a:cubicBezTo>
                  <a:pt x="498546" y="5036581"/>
                  <a:pt x="509810" y="5025192"/>
                  <a:pt x="509810" y="5021395"/>
                </a:cubicBezTo>
                <a:cubicBezTo>
                  <a:pt x="524829" y="5028988"/>
                  <a:pt x="536093" y="5017599"/>
                  <a:pt x="547358" y="5017599"/>
                </a:cubicBezTo>
                <a:cubicBezTo>
                  <a:pt x="562376" y="5025192"/>
                  <a:pt x="581150" y="5025192"/>
                  <a:pt x="592414" y="5017599"/>
                </a:cubicBezTo>
                <a:cubicBezTo>
                  <a:pt x="599924" y="5017599"/>
                  <a:pt x="603678" y="5013802"/>
                  <a:pt x="611188" y="5017599"/>
                </a:cubicBezTo>
                <a:cubicBezTo>
                  <a:pt x="618697" y="5017599"/>
                  <a:pt x="626207" y="5013802"/>
                  <a:pt x="637471" y="5021395"/>
                </a:cubicBezTo>
                <a:cubicBezTo>
                  <a:pt x="644980" y="5025192"/>
                  <a:pt x="656245" y="5013802"/>
                  <a:pt x="663754" y="5017599"/>
                </a:cubicBezTo>
                <a:cubicBezTo>
                  <a:pt x="667509" y="5025192"/>
                  <a:pt x="675018" y="5021395"/>
                  <a:pt x="678773" y="5021395"/>
                </a:cubicBezTo>
                <a:cubicBezTo>
                  <a:pt x="686282" y="5021395"/>
                  <a:pt x="682528" y="5013802"/>
                  <a:pt x="686282" y="5010006"/>
                </a:cubicBezTo>
                <a:cubicBezTo>
                  <a:pt x="690037" y="5010006"/>
                  <a:pt x="697546" y="5010006"/>
                  <a:pt x="705056" y="5010006"/>
                </a:cubicBezTo>
                <a:cubicBezTo>
                  <a:pt x="705056" y="5013802"/>
                  <a:pt x="708811" y="5017599"/>
                  <a:pt x="712565" y="5017599"/>
                </a:cubicBezTo>
                <a:cubicBezTo>
                  <a:pt x="720075" y="5013802"/>
                  <a:pt x="716320" y="5006209"/>
                  <a:pt x="716320" y="5002413"/>
                </a:cubicBezTo>
                <a:cubicBezTo>
                  <a:pt x="723830" y="5002413"/>
                  <a:pt x="731339" y="5002413"/>
                  <a:pt x="738848" y="5002413"/>
                </a:cubicBezTo>
                <a:cubicBezTo>
                  <a:pt x="735094" y="5010006"/>
                  <a:pt x="742603" y="5010006"/>
                  <a:pt x="746358" y="5010006"/>
                </a:cubicBezTo>
                <a:cubicBezTo>
                  <a:pt x="753867" y="5006209"/>
                  <a:pt x="750113" y="5002413"/>
                  <a:pt x="750113" y="4994820"/>
                </a:cubicBezTo>
                <a:cubicBezTo>
                  <a:pt x="768886" y="4994820"/>
                  <a:pt x="791415" y="5002413"/>
                  <a:pt x="810188" y="4991023"/>
                </a:cubicBezTo>
                <a:cubicBezTo>
                  <a:pt x="813943" y="4987227"/>
                  <a:pt x="817698" y="4987227"/>
                  <a:pt x="821452" y="4991023"/>
                </a:cubicBezTo>
                <a:cubicBezTo>
                  <a:pt x="825207" y="4998616"/>
                  <a:pt x="832717" y="4998616"/>
                  <a:pt x="836471" y="4994820"/>
                </a:cubicBezTo>
                <a:cubicBezTo>
                  <a:pt x="847735" y="4994820"/>
                  <a:pt x="862754" y="4998616"/>
                  <a:pt x="870264" y="5002413"/>
                </a:cubicBezTo>
                <a:cubicBezTo>
                  <a:pt x="881528" y="5010006"/>
                  <a:pt x="892792" y="5010006"/>
                  <a:pt x="904056" y="5002413"/>
                </a:cubicBezTo>
                <a:cubicBezTo>
                  <a:pt x="911566" y="4998616"/>
                  <a:pt x="922830" y="4994820"/>
                  <a:pt x="937849" y="4994820"/>
                </a:cubicBezTo>
                <a:cubicBezTo>
                  <a:pt x="945358" y="4998616"/>
                  <a:pt x="956622" y="4994820"/>
                  <a:pt x="964132" y="4994820"/>
                </a:cubicBezTo>
                <a:cubicBezTo>
                  <a:pt x="967887" y="5006209"/>
                  <a:pt x="975396" y="5002413"/>
                  <a:pt x="979151" y="5002413"/>
                </a:cubicBezTo>
                <a:cubicBezTo>
                  <a:pt x="986660" y="5002413"/>
                  <a:pt x="990415" y="5002413"/>
                  <a:pt x="997924" y="5002413"/>
                </a:cubicBezTo>
                <a:cubicBezTo>
                  <a:pt x="1009189" y="5013802"/>
                  <a:pt x="1020453" y="5013802"/>
                  <a:pt x="1031717" y="5002413"/>
                </a:cubicBezTo>
                <a:cubicBezTo>
                  <a:pt x="1031717" y="5002413"/>
                  <a:pt x="1035472" y="5002413"/>
                  <a:pt x="1035472" y="5002413"/>
                </a:cubicBezTo>
                <a:cubicBezTo>
                  <a:pt x="1065509" y="5002413"/>
                  <a:pt x="1065509" y="5002413"/>
                  <a:pt x="1076774" y="4979634"/>
                </a:cubicBezTo>
                <a:cubicBezTo>
                  <a:pt x="1076774" y="4975838"/>
                  <a:pt x="1076774" y="4972041"/>
                  <a:pt x="1076774" y="4972041"/>
                </a:cubicBezTo>
                <a:cubicBezTo>
                  <a:pt x="1084283" y="4960652"/>
                  <a:pt x="1080528" y="4949262"/>
                  <a:pt x="1065509" y="4949262"/>
                </a:cubicBezTo>
                <a:cubicBezTo>
                  <a:pt x="1058000" y="4949262"/>
                  <a:pt x="1046736" y="4949262"/>
                  <a:pt x="1035472" y="4949262"/>
                </a:cubicBezTo>
                <a:cubicBezTo>
                  <a:pt x="1027962" y="4949262"/>
                  <a:pt x="1024207" y="4949262"/>
                  <a:pt x="1024207" y="4941669"/>
                </a:cubicBezTo>
                <a:cubicBezTo>
                  <a:pt x="1024207" y="4934076"/>
                  <a:pt x="1027962" y="4937873"/>
                  <a:pt x="1035472" y="4937873"/>
                </a:cubicBezTo>
                <a:cubicBezTo>
                  <a:pt x="1039226" y="4937873"/>
                  <a:pt x="1046736" y="4934076"/>
                  <a:pt x="1050491" y="4941669"/>
                </a:cubicBezTo>
                <a:cubicBezTo>
                  <a:pt x="1058000" y="4945466"/>
                  <a:pt x="1065509" y="4945466"/>
                  <a:pt x="1069264" y="4941669"/>
                </a:cubicBezTo>
                <a:cubicBezTo>
                  <a:pt x="1080528" y="4937873"/>
                  <a:pt x="1091792" y="4937873"/>
                  <a:pt x="1099302" y="4937873"/>
                </a:cubicBezTo>
                <a:cubicBezTo>
                  <a:pt x="1106811" y="4937873"/>
                  <a:pt x="1114321" y="4934076"/>
                  <a:pt x="1118076" y="4930280"/>
                </a:cubicBezTo>
                <a:cubicBezTo>
                  <a:pt x="1127463" y="4922687"/>
                  <a:pt x="1136849" y="4915094"/>
                  <a:pt x="1144828" y="4906078"/>
                </a:cubicBezTo>
                <a:lnTo>
                  <a:pt x="1162528" y="4874415"/>
                </a:lnTo>
                <a:lnTo>
                  <a:pt x="1145813" y="4874415"/>
                </a:lnTo>
                <a:cubicBezTo>
                  <a:pt x="1134546" y="4876883"/>
                  <a:pt x="1119522" y="4875649"/>
                  <a:pt x="1108255" y="4875649"/>
                </a:cubicBezTo>
                <a:cubicBezTo>
                  <a:pt x="1096987" y="4875649"/>
                  <a:pt x="1081964" y="4878117"/>
                  <a:pt x="1070696" y="4874415"/>
                </a:cubicBezTo>
                <a:cubicBezTo>
                  <a:pt x="1066940" y="4873181"/>
                  <a:pt x="1064124" y="4873490"/>
                  <a:pt x="1061307" y="4874107"/>
                </a:cubicBezTo>
                <a:close/>
                <a:moveTo>
                  <a:pt x="864124" y="4873644"/>
                </a:moveTo>
                <a:lnTo>
                  <a:pt x="826101" y="4874295"/>
                </a:lnTo>
                <a:lnTo>
                  <a:pt x="842104" y="4877604"/>
                </a:lnTo>
                <a:cubicBezTo>
                  <a:pt x="849613" y="4878079"/>
                  <a:pt x="857122" y="4879028"/>
                  <a:pt x="862754" y="4884722"/>
                </a:cubicBezTo>
                <a:cubicBezTo>
                  <a:pt x="866509" y="4884722"/>
                  <a:pt x="870264" y="4884722"/>
                  <a:pt x="874019" y="4880926"/>
                </a:cubicBezTo>
                <a:lnTo>
                  <a:pt x="877791" y="4874252"/>
                </a:lnTo>
                <a:close/>
                <a:moveTo>
                  <a:pt x="911308" y="4854737"/>
                </a:moveTo>
                <a:lnTo>
                  <a:pt x="919728" y="4860841"/>
                </a:lnTo>
                <a:lnTo>
                  <a:pt x="976800" y="4860841"/>
                </a:lnTo>
                <a:cubicBezTo>
                  <a:pt x="980555" y="4860841"/>
                  <a:pt x="984311" y="4860841"/>
                  <a:pt x="988067" y="4860841"/>
                </a:cubicBezTo>
                <a:cubicBezTo>
                  <a:pt x="991823" y="4860841"/>
                  <a:pt x="991823" y="4859607"/>
                  <a:pt x="991823" y="4858373"/>
                </a:cubicBezTo>
                <a:cubicBezTo>
                  <a:pt x="991823" y="4858373"/>
                  <a:pt x="991823" y="4858373"/>
                  <a:pt x="991823" y="4857139"/>
                </a:cubicBezTo>
                <a:cubicBezTo>
                  <a:pt x="991823" y="4857139"/>
                  <a:pt x="988067" y="4857139"/>
                  <a:pt x="988067" y="4857139"/>
                </a:cubicBezTo>
                <a:close/>
                <a:moveTo>
                  <a:pt x="1179657" y="4755721"/>
                </a:moveTo>
                <a:cubicBezTo>
                  <a:pt x="1172147" y="4755721"/>
                  <a:pt x="1164638" y="4767111"/>
                  <a:pt x="1157128" y="4763314"/>
                </a:cubicBezTo>
                <a:lnTo>
                  <a:pt x="1153950" y="4765171"/>
                </a:lnTo>
                <a:lnTo>
                  <a:pt x="1187128" y="4763354"/>
                </a:lnTo>
                <a:cubicBezTo>
                  <a:pt x="1190884" y="4760886"/>
                  <a:pt x="1202151" y="4762120"/>
                  <a:pt x="1209663" y="4762120"/>
                </a:cubicBezTo>
                <a:cubicBezTo>
                  <a:pt x="1213419" y="4762120"/>
                  <a:pt x="1217175" y="4762120"/>
                  <a:pt x="1217175" y="4762120"/>
                </a:cubicBezTo>
                <a:lnTo>
                  <a:pt x="1227435" y="4761960"/>
                </a:lnTo>
                <a:lnTo>
                  <a:pt x="1235978" y="4755721"/>
                </a:lnTo>
                <a:cubicBezTo>
                  <a:pt x="1213449" y="4755721"/>
                  <a:pt x="1194676" y="4755721"/>
                  <a:pt x="1179657" y="4755721"/>
                </a:cubicBezTo>
                <a:close/>
                <a:moveTo>
                  <a:pt x="1008817" y="4682165"/>
                </a:moveTo>
                <a:cubicBezTo>
                  <a:pt x="1005063" y="4681690"/>
                  <a:pt x="1001308" y="4681690"/>
                  <a:pt x="999430" y="4683588"/>
                </a:cubicBezTo>
                <a:lnTo>
                  <a:pt x="992015" y="4686588"/>
                </a:lnTo>
                <a:lnTo>
                  <a:pt x="1001679" y="4687306"/>
                </a:lnTo>
                <a:cubicBezTo>
                  <a:pt x="1005434" y="4687306"/>
                  <a:pt x="1009189" y="4694899"/>
                  <a:pt x="1012943" y="4694899"/>
                </a:cubicBezTo>
                <a:cubicBezTo>
                  <a:pt x="1016698" y="4691103"/>
                  <a:pt x="1016698" y="4698696"/>
                  <a:pt x="1016698" y="4702492"/>
                </a:cubicBezTo>
                <a:cubicBezTo>
                  <a:pt x="1016698" y="4702492"/>
                  <a:pt x="1016698" y="4706289"/>
                  <a:pt x="1012943" y="4706289"/>
                </a:cubicBezTo>
                <a:cubicBezTo>
                  <a:pt x="1005434" y="4706289"/>
                  <a:pt x="1001679" y="4702492"/>
                  <a:pt x="997924" y="4710085"/>
                </a:cubicBezTo>
                <a:cubicBezTo>
                  <a:pt x="1001679" y="4710085"/>
                  <a:pt x="1001679" y="4713881"/>
                  <a:pt x="1001679" y="4713881"/>
                </a:cubicBezTo>
                <a:cubicBezTo>
                  <a:pt x="1029840" y="4711983"/>
                  <a:pt x="1057062" y="4712933"/>
                  <a:pt x="1084283" y="4712933"/>
                </a:cubicBezTo>
                <a:lnTo>
                  <a:pt x="1107419" y="4711072"/>
                </a:lnTo>
                <a:lnTo>
                  <a:pt x="1108317" y="4710164"/>
                </a:lnTo>
                <a:cubicBezTo>
                  <a:pt x="1108317" y="4706367"/>
                  <a:pt x="1104562" y="4702571"/>
                  <a:pt x="1100808" y="4702571"/>
                </a:cubicBezTo>
                <a:cubicBezTo>
                  <a:pt x="1070770" y="4706367"/>
                  <a:pt x="1044487" y="4694978"/>
                  <a:pt x="1018204" y="4683588"/>
                </a:cubicBezTo>
                <a:cubicBezTo>
                  <a:pt x="1016327" y="4683588"/>
                  <a:pt x="1012572" y="4682639"/>
                  <a:pt x="1008817" y="4682165"/>
                </a:cubicBezTo>
                <a:close/>
                <a:moveTo>
                  <a:pt x="718198" y="4641749"/>
                </a:moveTo>
                <a:cubicBezTo>
                  <a:pt x="712566" y="4639850"/>
                  <a:pt x="705056" y="4641749"/>
                  <a:pt x="693792" y="4645545"/>
                </a:cubicBezTo>
                <a:cubicBezTo>
                  <a:pt x="690037" y="4649342"/>
                  <a:pt x="682528" y="4649342"/>
                  <a:pt x="678773" y="4656935"/>
                </a:cubicBezTo>
                <a:cubicBezTo>
                  <a:pt x="690037" y="4675917"/>
                  <a:pt x="708811" y="4679713"/>
                  <a:pt x="731339" y="4679713"/>
                </a:cubicBezTo>
                <a:cubicBezTo>
                  <a:pt x="798924" y="4679713"/>
                  <a:pt x="870264" y="4679713"/>
                  <a:pt x="937849" y="4679713"/>
                </a:cubicBezTo>
                <a:lnTo>
                  <a:pt x="951967" y="4682022"/>
                </a:lnTo>
                <a:lnTo>
                  <a:pt x="950619" y="4679792"/>
                </a:lnTo>
                <a:cubicBezTo>
                  <a:pt x="950619" y="4672199"/>
                  <a:pt x="954373" y="4664606"/>
                  <a:pt x="961883" y="4664606"/>
                </a:cubicBezTo>
                <a:lnTo>
                  <a:pt x="992307" y="4659013"/>
                </a:lnTo>
                <a:lnTo>
                  <a:pt x="979151" y="4656935"/>
                </a:lnTo>
                <a:cubicBezTo>
                  <a:pt x="964132" y="4649342"/>
                  <a:pt x="952868" y="4649342"/>
                  <a:pt x="937849" y="4656935"/>
                </a:cubicBezTo>
                <a:cubicBezTo>
                  <a:pt x="930339" y="4660731"/>
                  <a:pt x="922830" y="4660731"/>
                  <a:pt x="915320" y="4656935"/>
                </a:cubicBezTo>
                <a:cubicBezTo>
                  <a:pt x="904056" y="4649342"/>
                  <a:pt x="885283" y="4656935"/>
                  <a:pt x="870264" y="4645545"/>
                </a:cubicBezTo>
                <a:cubicBezTo>
                  <a:pt x="866509" y="4641749"/>
                  <a:pt x="851490" y="4645545"/>
                  <a:pt x="843981" y="4649342"/>
                </a:cubicBezTo>
                <a:cubicBezTo>
                  <a:pt x="821452" y="4660731"/>
                  <a:pt x="802679" y="4660731"/>
                  <a:pt x="780150" y="4660731"/>
                </a:cubicBezTo>
                <a:cubicBezTo>
                  <a:pt x="768886" y="4660731"/>
                  <a:pt x="753867" y="4656935"/>
                  <a:pt x="742603" y="4664527"/>
                </a:cubicBezTo>
                <a:cubicBezTo>
                  <a:pt x="738848" y="4668324"/>
                  <a:pt x="735094" y="4668324"/>
                  <a:pt x="731339" y="4660731"/>
                </a:cubicBezTo>
                <a:cubicBezTo>
                  <a:pt x="727585" y="4649342"/>
                  <a:pt x="723830" y="4643647"/>
                  <a:pt x="718198" y="4641749"/>
                </a:cubicBezTo>
                <a:close/>
                <a:moveTo>
                  <a:pt x="1034451" y="4639272"/>
                </a:moveTo>
                <a:lnTo>
                  <a:pt x="1009189" y="4653138"/>
                </a:lnTo>
                <a:lnTo>
                  <a:pt x="996977" y="4658155"/>
                </a:lnTo>
                <a:lnTo>
                  <a:pt x="1003185" y="4657013"/>
                </a:lnTo>
                <a:cubicBezTo>
                  <a:pt x="1025713" y="4657013"/>
                  <a:pt x="1044487" y="4657013"/>
                  <a:pt x="1070770" y="4657013"/>
                </a:cubicBezTo>
                <a:cubicBezTo>
                  <a:pt x="1059506" y="4649420"/>
                  <a:pt x="1048241" y="4653217"/>
                  <a:pt x="1040732" y="4645624"/>
                </a:cubicBezTo>
                <a:cubicBezTo>
                  <a:pt x="1040732" y="4643726"/>
                  <a:pt x="1038855" y="4642776"/>
                  <a:pt x="1036978" y="4641827"/>
                </a:cubicBezTo>
                <a:close/>
                <a:moveTo>
                  <a:pt x="1080528" y="4634156"/>
                </a:moveTo>
                <a:lnTo>
                  <a:pt x="1068334" y="4634456"/>
                </a:lnTo>
                <a:lnTo>
                  <a:pt x="1089543" y="4638031"/>
                </a:lnTo>
                <a:lnTo>
                  <a:pt x="1090180" y="4638059"/>
                </a:lnTo>
                <a:close/>
                <a:moveTo>
                  <a:pt x="1043698" y="4375968"/>
                </a:moveTo>
                <a:lnTo>
                  <a:pt x="1041929" y="4376394"/>
                </a:lnTo>
                <a:cubicBezTo>
                  <a:pt x="1038644" y="4378766"/>
                  <a:pt x="1034889" y="4381614"/>
                  <a:pt x="1029257" y="4381614"/>
                </a:cubicBezTo>
                <a:cubicBezTo>
                  <a:pt x="1025502" y="4381614"/>
                  <a:pt x="1025502" y="4389206"/>
                  <a:pt x="1029257" y="4389206"/>
                </a:cubicBezTo>
                <a:lnTo>
                  <a:pt x="1045158" y="4398853"/>
                </a:lnTo>
                <a:lnTo>
                  <a:pt x="1085060" y="4398853"/>
                </a:lnTo>
                <a:lnTo>
                  <a:pt x="1078068" y="4393003"/>
                </a:lnTo>
                <a:lnTo>
                  <a:pt x="1077702" y="4392662"/>
                </a:lnTo>
                <a:lnTo>
                  <a:pt x="1070770" y="4391260"/>
                </a:lnTo>
                <a:cubicBezTo>
                  <a:pt x="1065138" y="4391260"/>
                  <a:pt x="1058568" y="4390311"/>
                  <a:pt x="1052936" y="4387464"/>
                </a:cubicBezTo>
                <a:close/>
                <a:moveTo>
                  <a:pt x="882957" y="3630067"/>
                </a:moveTo>
                <a:lnTo>
                  <a:pt x="876729" y="3630752"/>
                </a:lnTo>
                <a:lnTo>
                  <a:pt x="865196" y="3633710"/>
                </a:lnTo>
                <a:lnTo>
                  <a:pt x="880495" y="3633710"/>
                </a:lnTo>
                <a:close/>
                <a:moveTo>
                  <a:pt x="1323713" y="3242617"/>
                </a:moveTo>
                <a:lnTo>
                  <a:pt x="1318596" y="3244262"/>
                </a:lnTo>
                <a:lnTo>
                  <a:pt x="1315049" y="3246771"/>
                </a:lnTo>
                <a:lnTo>
                  <a:pt x="1319678" y="3245691"/>
                </a:lnTo>
                <a:lnTo>
                  <a:pt x="1329978" y="3243287"/>
                </a:lnTo>
                <a:close/>
                <a:moveTo>
                  <a:pt x="1345528" y="3225345"/>
                </a:moveTo>
                <a:lnTo>
                  <a:pt x="1338785" y="3226874"/>
                </a:lnTo>
                <a:lnTo>
                  <a:pt x="1338974" y="3228480"/>
                </a:lnTo>
                <a:lnTo>
                  <a:pt x="1344443" y="3226609"/>
                </a:lnTo>
                <a:close/>
                <a:moveTo>
                  <a:pt x="1301575" y="3214898"/>
                </a:moveTo>
                <a:lnTo>
                  <a:pt x="1309206" y="3216370"/>
                </a:lnTo>
                <a:cubicBezTo>
                  <a:pt x="1316718" y="3217820"/>
                  <a:pt x="1324230" y="3217820"/>
                  <a:pt x="1331742" y="3217457"/>
                </a:cubicBezTo>
                <a:lnTo>
                  <a:pt x="1353180" y="3216423"/>
                </a:lnTo>
                <a:lnTo>
                  <a:pt x="1354011" y="3215453"/>
                </a:lnTo>
                <a:lnTo>
                  <a:pt x="1320882" y="3214898"/>
                </a:lnTo>
                <a:close/>
                <a:moveTo>
                  <a:pt x="1072995" y="3200410"/>
                </a:moveTo>
                <a:cubicBezTo>
                  <a:pt x="1069240" y="3199685"/>
                  <a:pt x="1065484" y="3200228"/>
                  <a:pt x="1061728" y="3201224"/>
                </a:cubicBezTo>
                <a:lnTo>
                  <a:pt x="1061282" y="3201364"/>
                </a:lnTo>
                <a:lnTo>
                  <a:pt x="1065076" y="3204779"/>
                </a:lnTo>
                <a:cubicBezTo>
                  <a:pt x="1065076" y="3207677"/>
                  <a:pt x="1068832" y="3207677"/>
                  <a:pt x="1072588" y="3207677"/>
                </a:cubicBezTo>
                <a:cubicBezTo>
                  <a:pt x="1076344" y="3207677"/>
                  <a:pt x="1083855" y="3207677"/>
                  <a:pt x="1087611" y="3207677"/>
                </a:cubicBezTo>
                <a:cubicBezTo>
                  <a:pt x="1095123" y="3207677"/>
                  <a:pt x="1098878" y="3207677"/>
                  <a:pt x="1102634" y="3207677"/>
                </a:cubicBezTo>
                <a:cubicBezTo>
                  <a:pt x="1110146" y="3207677"/>
                  <a:pt x="1110146" y="3207677"/>
                  <a:pt x="1110146" y="3213472"/>
                </a:cubicBezTo>
                <a:cubicBezTo>
                  <a:pt x="1113902" y="3219268"/>
                  <a:pt x="1110146" y="3225063"/>
                  <a:pt x="1113902" y="3230859"/>
                </a:cubicBezTo>
                <a:cubicBezTo>
                  <a:pt x="1117658" y="3230859"/>
                  <a:pt x="1125170" y="3230859"/>
                  <a:pt x="1128926" y="3230859"/>
                </a:cubicBezTo>
                <a:cubicBezTo>
                  <a:pt x="1136438" y="3227961"/>
                  <a:pt x="1132682" y="3225063"/>
                  <a:pt x="1132682" y="3222166"/>
                </a:cubicBezTo>
                <a:cubicBezTo>
                  <a:pt x="1143949" y="3219268"/>
                  <a:pt x="1151460" y="3210575"/>
                  <a:pt x="1162728" y="3213472"/>
                </a:cubicBezTo>
                <a:cubicBezTo>
                  <a:pt x="1162728" y="3216370"/>
                  <a:pt x="1166484" y="3216370"/>
                  <a:pt x="1170240" y="3216370"/>
                </a:cubicBezTo>
                <a:cubicBezTo>
                  <a:pt x="1173996" y="3216370"/>
                  <a:pt x="1181508" y="3216370"/>
                  <a:pt x="1185264" y="3216370"/>
                </a:cubicBezTo>
                <a:cubicBezTo>
                  <a:pt x="1185264" y="3222166"/>
                  <a:pt x="1189020" y="3222166"/>
                  <a:pt x="1192775" y="3222166"/>
                </a:cubicBezTo>
                <a:cubicBezTo>
                  <a:pt x="1200287" y="3219268"/>
                  <a:pt x="1196531" y="3216370"/>
                  <a:pt x="1196531" y="3213472"/>
                </a:cubicBezTo>
                <a:cubicBezTo>
                  <a:pt x="1200287" y="3213472"/>
                  <a:pt x="1200287" y="3213472"/>
                  <a:pt x="1200287" y="3213472"/>
                </a:cubicBezTo>
                <a:cubicBezTo>
                  <a:pt x="1215310" y="3213472"/>
                  <a:pt x="1222822" y="3227961"/>
                  <a:pt x="1234090" y="3219268"/>
                </a:cubicBezTo>
                <a:cubicBezTo>
                  <a:pt x="1241602" y="3216370"/>
                  <a:pt x="1249113" y="3217094"/>
                  <a:pt x="1255686" y="3217457"/>
                </a:cubicBezTo>
                <a:lnTo>
                  <a:pt x="1265936" y="3214898"/>
                </a:lnTo>
                <a:lnTo>
                  <a:pt x="1234496" y="3214898"/>
                </a:lnTo>
                <a:cubicBezTo>
                  <a:pt x="1223229" y="3214898"/>
                  <a:pt x="1211962" y="3209102"/>
                  <a:pt x="1200694" y="3209102"/>
                </a:cubicBezTo>
                <a:cubicBezTo>
                  <a:pt x="1189426" y="3212000"/>
                  <a:pt x="1178159" y="3209102"/>
                  <a:pt x="1163136" y="3206204"/>
                </a:cubicBezTo>
                <a:cubicBezTo>
                  <a:pt x="1148112" y="3203306"/>
                  <a:pt x="1129332" y="3206204"/>
                  <a:pt x="1114309" y="3206204"/>
                </a:cubicBezTo>
                <a:cubicBezTo>
                  <a:pt x="1103042" y="3206204"/>
                  <a:pt x="1095530" y="3209102"/>
                  <a:pt x="1084262" y="3203306"/>
                </a:cubicBezTo>
                <a:cubicBezTo>
                  <a:pt x="1084262" y="3200410"/>
                  <a:pt x="1076750" y="3203306"/>
                  <a:pt x="1072995" y="3200410"/>
                </a:cubicBezTo>
                <a:close/>
                <a:moveTo>
                  <a:pt x="1493823" y="3145395"/>
                </a:moveTo>
                <a:lnTo>
                  <a:pt x="1504918" y="3148247"/>
                </a:lnTo>
                <a:lnTo>
                  <a:pt x="1506981" y="3147813"/>
                </a:lnTo>
                <a:close/>
                <a:moveTo>
                  <a:pt x="1578204" y="3144372"/>
                </a:moveTo>
                <a:lnTo>
                  <a:pt x="1542966" y="3147560"/>
                </a:lnTo>
                <a:lnTo>
                  <a:pt x="1546233" y="3148247"/>
                </a:lnTo>
                <a:cubicBezTo>
                  <a:pt x="1557500" y="3148247"/>
                  <a:pt x="1568768" y="3148247"/>
                  <a:pt x="1580036" y="3145350"/>
                </a:cubicBezTo>
                <a:lnTo>
                  <a:pt x="1584172" y="3144383"/>
                </a:lnTo>
                <a:close/>
                <a:moveTo>
                  <a:pt x="1467012" y="3134199"/>
                </a:moveTo>
                <a:lnTo>
                  <a:pt x="1446942" y="3144011"/>
                </a:lnTo>
                <a:lnTo>
                  <a:pt x="1445461" y="3145085"/>
                </a:lnTo>
                <a:lnTo>
                  <a:pt x="1444879" y="3145019"/>
                </a:lnTo>
                <a:lnTo>
                  <a:pt x="1442286" y="3146287"/>
                </a:lnTo>
                <a:lnTo>
                  <a:pt x="1436788" y="3146687"/>
                </a:lnTo>
                <a:lnTo>
                  <a:pt x="1441069" y="3148247"/>
                </a:lnTo>
                <a:cubicBezTo>
                  <a:pt x="1441069" y="3148247"/>
                  <a:pt x="1444825" y="3148247"/>
                  <a:pt x="1448580" y="3145350"/>
                </a:cubicBezTo>
                <a:cubicBezTo>
                  <a:pt x="1456092" y="3142452"/>
                  <a:pt x="1463604" y="3141727"/>
                  <a:pt x="1471116" y="3142090"/>
                </a:cubicBezTo>
                <a:lnTo>
                  <a:pt x="1493330" y="3145304"/>
                </a:lnTo>
                <a:lnTo>
                  <a:pt x="1488266" y="3144372"/>
                </a:lnTo>
                <a:cubicBezTo>
                  <a:pt x="1479444" y="3141738"/>
                  <a:pt x="1472022" y="3138317"/>
                  <a:pt x="1467012" y="3134199"/>
                </a:cubicBezTo>
                <a:close/>
                <a:moveTo>
                  <a:pt x="1268634" y="3133725"/>
                </a:moveTo>
                <a:lnTo>
                  <a:pt x="1257725" y="3134644"/>
                </a:lnTo>
                <a:lnTo>
                  <a:pt x="1252093" y="3137966"/>
                </a:lnTo>
                <a:lnTo>
                  <a:pt x="1257032" y="3139554"/>
                </a:lnTo>
                <a:cubicBezTo>
                  <a:pt x="1262666" y="3143900"/>
                  <a:pt x="1270178" y="3146073"/>
                  <a:pt x="1277689" y="3146436"/>
                </a:cubicBezTo>
                <a:lnTo>
                  <a:pt x="1285245" y="3144979"/>
                </a:lnTo>
                <a:lnTo>
                  <a:pt x="1271334" y="3137217"/>
                </a:lnTo>
                <a:close/>
                <a:moveTo>
                  <a:pt x="1218151" y="3127789"/>
                </a:moveTo>
                <a:lnTo>
                  <a:pt x="1211062" y="3133206"/>
                </a:lnTo>
                <a:lnTo>
                  <a:pt x="1195230" y="3141047"/>
                </a:lnTo>
                <a:lnTo>
                  <a:pt x="1206328" y="3143901"/>
                </a:lnTo>
                <a:cubicBezTo>
                  <a:pt x="1211962" y="3143177"/>
                  <a:pt x="1217596" y="3141003"/>
                  <a:pt x="1223229" y="3139554"/>
                </a:cubicBezTo>
                <a:lnTo>
                  <a:pt x="1228475" y="3137868"/>
                </a:lnTo>
                <a:close/>
                <a:moveTo>
                  <a:pt x="1058724" y="3103323"/>
                </a:moveTo>
                <a:cubicBezTo>
                  <a:pt x="1047460" y="3112814"/>
                  <a:pt x="1037135" y="3117560"/>
                  <a:pt x="1026809" y="3119932"/>
                </a:cubicBezTo>
                <a:lnTo>
                  <a:pt x="1021777" y="3120306"/>
                </a:lnTo>
                <a:lnTo>
                  <a:pt x="1020526" y="3127859"/>
                </a:lnTo>
                <a:lnTo>
                  <a:pt x="1007991" y="3121331"/>
                </a:lnTo>
                <a:lnTo>
                  <a:pt x="994894" y="3122305"/>
                </a:lnTo>
                <a:lnTo>
                  <a:pt x="985069" y="3122305"/>
                </a:lnTo>
                <a:lnTo>
                  <a:pt x="974329" y="3126028"/>
                </a:lnTo>
                <a:cubicBezTo>
                  <a:pt x="962830" y="3129988"/>
                  <a:pt x="955113" y="3132214"/>
                  <a:pt x="942839" y="3129950"/>
                </a:cubicBezTo>
                <a:lnTo>
                  <a:pt x="890571" y="3124891"/>
                </a:lnTo>
                <a:lnTo>
                  <a:pt x="859724" y="3126102"/>
                </a:lnTo>
                <a:cubicBezTo>
                  <a:pt x="848459" y="3126102"/>
                  <a:pt x="844705" y="3141287"/>
                  <a:pt x="833441" y="3129899"/>
                </a:cubicBezTo>
                <a:cubicBezTo>
                  <a:pt x="822176" y="3122305"/>
                  <a:pt x="810912" y="3129899"/>
                  <a:pt x="803403" y="3126102"/>
                </a:cubicBezTo>
                <a:cubicBezTo>
                  <a:pt x="792139" y="3126102"/>
                  <a:pt x="780874" y="3126102"/>
                  <a:pt x="769610" y="3126102"/>
                </a:cubicBezTo>
                <a:lnTo>
                  <a:pt x="766706" y="3116033"/>
                </a:lnTo>
                <a:lnTo>
                  <a:pt x="697025" y="3112049"/>
                </a:lnTo>
                <a:lnTo>
                  <a:pt x="637181" y="3107391"/>
                </a:lnTo>
                <a:lnTo>
                  <a:pt x="636377" y="3109126"/>
                </a:lnTo>
                <a:cubicBezTo>
                  <a:pt x="637316" y="3110575"/>
                  <a:pt x="641072" y="3110575"/>
                  <a:pt x="648583" y="3110575"/>
                </a:cubicBezTo>
                <a:cubicBezTo>
                  <a:pt x="659850" y="3110575"/>
                  <a:pt x="659850" y="3110575"/>
                  <a:pt x="671118" y="3122167"/>
                </a:cubicBezTo>
                <a:cubicBezTo>
                  <a:pt x="671118" y="3125065"/>
                  <a:pt x="674874" y="3125065"/>
                  <a:pt x="678630" y="3125065"/>
                </a:cubicBezTo>
                <a:cubicBezTo>
                  <a:pt x="682386" y="3125065"/>
                  <a:pt x="689897" y="3125065"/>
                  <a:pt x="693653" y="3125065"/>
                </a:cubicBezTo>
                <a:cubicBezTo>
                  <a:pt x="701165" y="3125065"/>
                  <a:pt x="704920" y="3125065"/>
                  <a:pt x="708676" y="3125065"/>
                </a:cubicBezTo>
                <a:cubicBezTo>
                  <a:pt x="716188" y="3125065"/>
                  <a:pt x="716188" y="3125065"/>
                  <a:pt x="716188" y="3130860"/>
                </a:cubicBezTo>
                <a:cubicBezTo>
                  <a:pt x="719944" y="3136656"/>
                  <a:pt x="716188" y="3142452"/>
                  <a:pt x="719944" y="3148247"/>
                </a:cubicBezTo>
                <a:cubicBezTo>
                  <a:pt x="723700" y="3148247"/>
                  <a:pt x="731212" y="3148247"/>
                  <a:pt x="734968" y="3148247"/>
                </a:cubicBezTo>
                <a:cubicBezTo>
                  <a:pt x="742480" y="3145350"/>
                  <a:pt x="738724" y="3142452"/>
                  <a:pt x="738724" y="3139554"/>
                </a:cubicBezTo>
                <a:cubicBezTo>
                  <a:pt x="749991" y="3136656"/>
                  <a:pt x="757502" y="3127962"/>
                  <a:pt x="768770" y="3130860"/>
                </a:cubicBezTo>
                <a:cubicBezTo>
                  <a:pt x="768770" y="3133758"/>
                  <a:pt x="772526" y="3133758"/>
                  <a:pt x="776282" y="3133758"/>
                </a:cubicBezTo>
                <a:cubicBezTo>
                  <a:pt x="780038" y="3133758"/>
                  <a:pt x="787550" y="3133758"/>
                  <a:pt x="791306" y="3133758"/>
                </a:cubicBezTo>
                <a:cubicBezTo>
                  <a:pt x="791306" y="3139554"/>
                  <a:pt x="795062" y="3139554"/>
                  <a:pt x="798817" y="3139554"/>
                </a:cubicBezTo>
                <a:cubicBezTo>
                  <a:pt x="806329" y="3136656"/>
                  <a:pt x="802573" y="3133758"/>
                  <a:pt x="802573" y="3130860"/>
                </a:cubicBezTo>
                <a:cubicBezTo>
                  <a:pt x="806329" y="3130860"/>
                  <a:pt x="806329" y="3130860"/>
                  <a:pt x="806329" y="3130860"/>
                </a:cubicBezTo>
                <a:cubicBezTo>
                  <a:pt x="821352" y="3130860"/>
                  <a:pt x="828864" y="3145350"/>
                  <a:pt x="840132" y="3136656"/>
                </a:cubicBezTo>
                <a:cubicBezTo>
                  <a:pt x="855155" y="3130860"/>
                  <a:pt x="870178" y="3139554"/>
                  <a:pt x="877690" y="3130860"/>
                </a:cubicBezTo>
                <a:cubicBezTo>
                  <a:pt x="888958" y="3130860"/>
                  <a:pt x="903981" y="3127962"/>
                  <a:pt x="915248" y="3133758"/>
                </a:cubicBezTo>
                <a:cubicBezTo>
                  <a:pt x="930272" y="3136656"/>
                  <a:pt x="945296" y="3133758"/>
                  <a:pt x="960319" y="3133758"/>
                </a:cubicBezTo>
                <a:cubicBezTo>
                  <a:pt x="960319" y="3133758"/>
                  <a:pt x="964075" y="3133758"/>
                  <a:pt x="964075" y="3133758"/>
                </a:cubicBezTo>
                <a:cubicBezTo>
                  <a:pt x="964075" y="3130860"/>
                  <a:pt x="967831" y="3133758"/>
                  <a:pt x="964075" y="3136656"/>
                </a:cubicBezTo>
                <a:cubicBezTo>
                  <a:pt x="964075" y="3139554"/>
                  <a:pt x="960319" y="3142452"/>
                  <a:pt x="952808" y="3142452"/>
                </a:cubicBezTo>
                <a:cubicBezTo>
                  <a:pt x="945296" y="3142452"/>
                  <a:pt x="941540" y="3145350"/>
                  <a:pt x="945296" y="3148247"/>
                </a:cubicBezTo>
                <a:cubicBezTo>
                  <a:pt x="945296" y="3154042"/>
                  <a:pt x="952808" y="3151145"/>
                  <a:pt x="956563" y="3151145"/>
                </a:cubicBezTo>
                <a:cubicBezTo>
                  <a:pt x="952808" y="3162737"/>
                  <a:pt x="941540" y="3162737"/>
                  <a:pt x="930272" y="3159839"/>
                </a:cubicBezTo>
                <a:cubicBezTo>
                  <a:pt x="926516" y="3162737"/>
                  <a:pt x="922760" y="3159839"/>
                  <a:pt x="919004" y="3165633"/>
                </a:cubicBezTo>
                <a:cubicBezTo>
                  <a:pt x="919004" y="3171431"/>
                  <a:pt x="926516" y="3168532"/>
                  <a:pt x="930272" y="3171431"/>
                </a:cubicBezTo>
                <a:cubicBezTo>
                  <a:pt x="941540" y="3171431"/>
                  <a:pt x="952808" y="3183022"/>
                  <a:pt x="956563" y="3165633"/>
                </a:cubicBezTo>
                <a:cubicBezTo>
                  <a:pt x="956563" y="3165633"/>
                  <a:pt x="964075" y="3165633"/>
                  <a:pt x="964075" y="3165633"/>
                </a:cubicBezTo>
                <a:cubicBezTo>
                  <a:pt x="982854" y="3177226"/>
                  <a:pt x="982854" y="3177226"/>
                  <a:pt x="1005390" y="3171431"/>
                </a:cubicBezTo>
                <a:cubicBezTo>
                  <a:pt x="1012901" y="3168532"/>
                  <a:pt x="1024168" y="3171431"/>
                  <a:pt x="1031680" y="3165633"/>
                </a:cubicBezTo>
                <a:cubicBezTo>
                  <a:pt x="1031680" y="3165633"/>
                  <a:pt x="1031680" y="3165633"/>
                  <a:pt x="1035436" y="3165633"/>
                </a:cubicBezTo>
                <a:cubicBezTo>
                  <a:pt x="1050460" y="3174328"/>
                  <a:pt x="1050460" y="3171431"/>
                  <a:pt x="1065483" y="3171431"/>
                </a:cubicBezTo>
                <a:cubicBezTo>
                  <a:pt x="1080506" y="3171431"/>
                  <a:pt x="1091774" y="3162737"/>
                  <a:pt x="1106798" y="3159839"/>
                </a:cubicBezTo>
                <a:cubicBezTo>
                  <a:pt x="1114309" y="3159839"/>
                  <a:pt x="1110554" y="3154042"/>
                  <a:pt x="1110554" y="3151145"/>
                </a:cubicBezTo>
                <a:cubicBezTo>
                  <a:pt x="1110554" y="3145350"/>
                  <a:pt x="1114309" y="3145350"/>
                  <a:pt x="1121821" y="3142452"/>
                </a:cubicBezTo>
                <a:lnTo>
                  <a:pt x="1129567" y="3142054"/>
                </a:lnTo>
                <a:lnTo>
                  <a:pt x="1112919" y="3131523"/>
                </a:lnTo>
                <a:lnTo>
                  <a:pt x="1098148" y="3122876"/>
                </a:lnTo>
                <a:lnTo>
                  <a:pt x="1084069" y="3129424"/>
                </a:lnTo>
                <a:cubicBezTo>
                  <a:pt x="1078436" y="3128950"/>
                  <a:pt x="1073743" y="3124204"/>
                  <a:pt x="1066233" y="3114713"/>
                </a:cubicBezTo>
                <a:cubicBezTo>
                  <a:pt x="1062479" y="3114713"/>
                  <a:pt x="1062479" y="3107119"/>
                  <a:pt x="1058724" y="3103323"/>
                </a:cubicBezTo>
                <a:close/>
                <a:moveTo>
                  <a:pt x="838398" y="2411519"/>
                </a:moveTo>
                <a:lnTo>
                  <a:pt x="834934" y="2412343"/>
                </a:lnTo>
                <a:lnTo>
                  <a:pt x="841454" y="2412343"/>
                </a:lnTo>
                <a:close/>
                <a:moveTo>
                  <a:pt x="747346" y="2386367"/>
                </a:moveTo>
                <a:cubicBezTo>
                  <a:pt x="744060" y="2386843"/>
                  <a:pt x="741244" y="2390639"/>
                  <a:pt x="735612" y="2398232"/>
                </a:cubicBezTo>
                <a:cubicBezTo>
                  <a:pt x="731858" y="2402028"/>
                  <a:pt x="728103" y="2405825"/>
                  <a:pt x="731858" y="2409621"/>
                </a:cubicBezTo>
                <a:cubicBezTo>
                  <a:pt x="735612" y="2413418"/>
                  <a:pt x="735612" y="2417214"/>
                  <a:pt x="743122" y="2417214"/>
                </a:cubicBezTo>
                <a:cubicBezTo>
                  <a:pt x="754386" y="2417214"/>
                  <a:pt x="765650" y="2417214"/>
                  <a:pt x="776914" y="2417214"/>
                </a:cubicBezTo>
                <a:cubicBezTo>
                  <a:pt x="782546" y="2424807"/>
                  <a:pt x="789117" y="2430501"/>
                  <a:pt x="797096" y="2434298"/>
                </a:cubicBezTo>
                <a:lnTo>
                  <a:pt x="815052" y="2437870"/>
                </a:lnTo>
                <a:lnTo>
                  <a:pt x="824677" y="2427529"/>
                </a:lnTo>
                <a:cubicBezTo>
                  <a:pt x="813413" y="2423733"/>
                  <a:pt x="794639" y="2427529"/>
                  <a:pt x="787130" y="2416139"/>
                </a:cubicBezTo>
                <a:lnTo>
                  <a:pt x="790453" y="2412781"/>
                </a:lnTo>
                <a:lnTo>
                  <a:pt x="776914" y="2413418"/>
                </a:lnTo>
                <a:cubicBezTo>
                  <a:pt x="776914" y="2409621"/>
                  <a:pt x="765650" y="2398232"/>
                  <a:pt x="761895" y="2394435"/>
                </a:cubicBezTo>
                <a:cubicBezTo>
                  <a:pt x="754386" y="2388740"/>
                  <a:pt x="750631" y="2385893"/>
                  <a:pt x="747346" y="2386367"/>
                </a:cubicBezTo>
                <a:close/>
                <a:moveTo>
                  <a:pt x="1055137" y="1943021"/>
                </a:moveTo>
                <a:lnTo>
                  <a:pt x="1063415" y="1951138"/>
                </a:lnTo>
                <a:lnTo>
                  <a:pt x="1081255" y="1943021"/>
                </a:lnTo>
                <a:close/>
                <a:moveTo>
                  <a:pt x="861930" y="1939319"/>
                </a:moveTo>
                <a:lnTo>
                  <a:pt x="885801" y="1950249"/>
                </a:lnTo>
                <a:cubicBezTo>
                  <a:pt x="897065" y="1961638"/>
                  <a:pt x="912084" y="1957842"/>
                  <a:pt x="923349" y="1946452"/>
                </a:cubicBezTo>
                <a:lnTo>
                  <a:pt x="933108" y="1941954"/>
                </a:lnTo>
                <a:lnTo>
                  <a:pt x="887665" y="1939319"/>
                </a:lnTo>
                <a:close/>
                <a:moveTo>
                  <a:pt x="1108783" y="1801986"/>
                </a:moveTo>
                <a:lnTo>
                  <a:pt x="1106177" y="1803742"/>
                </a:lnTo>
                <a:lnTo>
                  <a:pt x="1101879" y="1814605"/>
                </a:lnTo>
                <a:lnTo>
                  <a:pt x="1099627" y="1815972"/>
                </a:lnTo>
                <a:lnTo>
                  <a:pt x="1101273" y="1820968"/>
                </a:lnTo>
                <a:lnTo>
                  <a:pt x="1104823" y="1824556"/>
                </a:lnTo>
                <a:lnTo>
                  <a:pt x="1127752" y="1824556"/>
                </a:lnTo>
                <a:lnTo>
                  <a:pt x="1136474" y="1815273"/>
                </a:lnTo>
                <a:cubicBezTo>
                  <a:pt x="1139759" y="1811477"/>
                  <a:pt x="1142575" y="1807680"/>
                  <a:pt x="1142575" y="1805782"/>
                </a:cubicBezTo>
                <a:lnTo>
                  <a:pt x="1144495" y="1805872"/>
                </a:lnTo>
                <a:lnTo>
                  <a:pt x="1142573" y="1801986"/>
                </a:lnTo>
                <a:close/>
                <a:moveTo>
                  <a:pt x="1215599" y="1801637"/>
                </a:moveTo>
                <a:lnTo>
                  <a:pt x="1201380" y="1806538"/>
                </a:lnTo>
                <a:lnTo>
                  <a:pt x="1200244" y="1806773"/>
                </a:lnTo>
                <a:lnTo>
                  <a:pt x="1204059" y="1807680"/>
                </a:lnTo>
                <a:lnTo>
                  <a:pt x="1221212" y="1803055"/>
                </a:lnTo>
                <a:close/>
                <a:moveTo>
                  <a:pt x="839518" y="1635697"/>
                </a:moveTo>
                <a:cubicBezTo>
                  <a:pt x="836232" y="1636171"/>
                  <a:pt x="833416" y="1639968"/>
                  <a:pt x="827784" y="1647561"/>
                </a:cubicBezTo>
                <a:cubicBezTo>
                  <a:pt x="824030" y="1651357"/>
                  <a:pt x="820275" y="1655154"/>
                  <a:pt x="824030" y="1658950"/>
                </a:cubicBezTo>
                <a:cubicBezTo>
                  <a:pt x="827784" y="1662747"/>
                  <a:pt x="827784" y="1666543"/>
                  <a:pt x="835294" y="1666543"/>
                </a:cubicBezTo>
                <a:lnTo>
                  <a:pt x="853724" y="1666543"/>
                </a:lnTo>
                <a:lnTo>
                  <a:pt x="853931" y="1661516"/>
                </a:lnTo>
                <a:cubicBezTo>
                  <a:pt x="853462" y="1657720"/>
                  <a:pt x="853462" y="1653923"/>
                  <a:pt x="857216" y="1650127"/>
                </a:cubicBezTo>
                <a:lnTo>
                  <a:pt x="860045" y="1650127"/>
                </a:lnTo>
                <a:lnTo>
                  <a:pt x="854067" y="1643764"/>
                </a:lnTo>
                <a:cubicBezTo>
                  <a:pt x="846558" y="1638070"/>
                  <a:pt x="842803" y="1635222"/>
                  <a:pt x="839518" y="1635697"/>
                </a:cubicBezTo>
                <a:close/>
                <a:moveTo>
                  <a:pt x="861031" y="1098450"/>
                </a:moveTo>
                <a:lnTo>
                  <a:pt x="862314" y="1106189"/>
                </a:lnTo>
                <a:lnTo>
                  <a:pt x="863578" y="1113816"/>
                </a:lnTo>
                <a:lnTo>
                  <a:pt x="869085" y="1113816"/>
                </a:lnTo>
                <a:lnTo>
                  <a:pt x="877777" y="1121174"/>
                </a:lnTo>
                <a:lnTo>
                  <a:pt x="898260" y="1111528"/>
                </a:lnTo>
                <a:lnTo>
                  <a:pt x="889267" y="1109070"/>
                </a:lnTo>
                <a:cubicBezTo>
                  <a:pt x="883166" y="1107172"/>
                  <a:pt x="876595" y="1106223"/>
                  <a:pt x="869085" y="1110020"/>
                </a:cubicBezTo>
                <a:cubicBezTo>
                  <a:pt x="869085" y="1108121"/>
                  <a:pt x="866269" y="1104325"/>
                  <a:pt x="862984" y="1100529"/>
                </a:cubicBezTo>
                <a:close/>
                <a:moveTo>
                  <a:pt x="839517" y="1082970"/>
                </a:moveTo>
                <a:lnTo>
                  <a:pt x="829433" y="1093166"/>
                </a:lnTo>
                <a:lnTo>
                  <a:pt x="838320" y="1096246"/>
                </a:lnTo>
                <a:lnTo>
                  <a:pt x="851284" y="1089494"/>
                </a:lnTo>
                <a:close/>
                <a:moveTo>
                  <a:pt x="1429740" y="271103"/>
                </a:moveTo>
                <a:lnTo>
                  <a:pt x="1447660" y="273837"/>
                </a:lnTo>
                <a:cubicBezTo>
                  <a:pt x="1457190" y="277553"/>
                  <a:pt x="1465218" y="277289"/>
                  <a:pt x="1471743" y="273044"/>
                </a:cubicBezTo>
                <a:lnTo>
                  <a:pt x="1474226" y="272196"/>
                </a:lnTo>
                <a:lnTo>
                  <a:pt x="1470129" y="272364"/>
                </a:lnTo>
                <a:cubicBezTo>
                  <a:pt x="1458862" y="269896"/>
                  <a:pt x="1443838" y="271130"/>
                  <a:pt x="1432571" y="271130"/>
                </a:cubicBezTo>
                <a:close/>
                <a:moveTo>
                  <a:pt x="1208538" y="269896"/>
                </a:moveTo>
                <a:lnTo>
                  <a:pt x="1227679" y="274885"/>
                </a:lnTo>
                <a:cubicBezTo>
                  <a:pt x="1235590" y="275554"/>
                  <a:pt x="1243657" y="274978"/>
                  <a:pt x="1251839" y="273469"/>
                </a:cubicBezTo>
                <a:lnTo>
                  <a:pt x="1314497" y="269989"/>
                </a:lnTo>
                <a:lnTo>
                  <a:pt x="1304871" y="269896"/>
                </a:lnTo>
                <a:close/>
                <a:moveTo>
                  <a:pt x="1387521" y="148922"/>
                </a:moveTo>
                <a:lnTo>
                  <a:pt x="1384077" y="151002"/>
                </a:lnTo>
                <a:lnTo>
                  <a:pt x="1430300" y="150478"/>
                </a:lnTo>
                <a:lnTo>
                  <a:pt x="1409253" y="148942"/>
                </a:lnTo>
                <a:cubicBezTo>
                  <a:pt x="1401381" y="147962"/>
                  <a:pt x="1393923" y="147665"/>
                  <a:pt x="1387521" y="148922"/>
                </a:cubicBezTo>
                <a:close/>
                <a:moveTo>
                  <a:pt x="1178926" y="0"/>
                </a:moveTo>
                <a:lnTo>
                  <a:pt x="1191500" y="0"/>
                </a:lnTo>
                <a:lnTo>
                  <a:pt x="1197498" y="3720"/>
                </a:lnTo>
                <a:cubicBezTo>
                  <a:pt x="1240593" y="26788"/>
                  <a:pt x="1286742" y="41387"/>
                  <a:pt x="1341122" y="38045"/>
                </a:cubicBezTo>
                <a:cubicBezTo>
                  <a:pt x="1359145" y="37762"/>
                  <a:pt x="1375200" y="37233"/>
                  <a:pt x="1390324" y="44174"/>
                </a:cubicBezTo>
                <a:cubicBezTo>
                  <a:pt x="1396074" y="46154"/>
                  <a:pt x="1401823" y="48135"/>
                  <a:pt x="1406224" y="44890"/>
                </a:cubicBezTo>
                <a:cubicBezTo>
                  <a:pt x="1412439" y="43135"/>
                  <a:pt x="1408968" y="38910"/>
                  <a:pt x="1405342" y="35930"/>
                </a:cubicBezTo>
                <a:cubicBezTo>
                  <a:pt x="1398400" y="27479"/>
                  <a:pt x="1400833" y="23989"/>
                  <a:pt x="1414610" y="25705"/>
                </a:cubicBezTo>
                <a:cubicBezTo>
                  <a:pt x="1420514" y="26441"/>
                  <a:pt x="1426729" y="24686"/>
                  <a:pt x="1432788" y="24176"/>
                </a:cubicBezTo>
                <a:cubicBezTo>
                  <a:pt x="1448688" y="24892"/>
                  <a:pt x="1455212" y="20648"/>
                  <a:pt x="1446613" y="9462"/>
                </a:cubicBezTo>
                <a:cubicBezTo>
                  <a:pt x="1444877" y="7350"/>
                  <a:pt x="1443181" y="4926"/>
                  <a:pt x="1442714" y="2655"/>
                </a:cubicBezTo>
                <a:lnTo>
                  <a:pt x="1444284" y="0"/>
                </a:lnTo>
                <a:lnTo>
                  <a:pt x="1472676" y="0"/>
                </a:lnTo>
                <a:lnTo>
                  <a:pt x="1527150" y="20758"/>
                </a:lnTo>
                <a:cubicBezTo>
                  <a:pt x="1544088" y="29189"/>
                  <a:pt x="1546056" y="29434"/>
                  <a:pt x="1545793" y="15494"/>
                </a:cubicBezTo>
                <a:cubicBezTo>
                  <a:pt x="1546103" y="13004"/>
                  <a:pt x="1546414" y="10514"/>
                  <a:pt x="1546879" y="6779"/>
                </a:cubicBezTo>
                <a:cubicBezTo>
                  <a:pt x="1547499" y="1799"/>
                  <a:pt x="1551901" y="-1446"/>
                  <a:pt x="1561431" y="2270"/>
                </a:cubicBezTo>
                <a:cubicBezTo>
                  <a:pt x="1571116" y="4740"/>
                  <a:pt x="1580543" y="5282"/>
                  <a:pt x="1589593" y="4829"/>
                </a:cubicBezTo>
                <a:lnTo>
                  <a:pt x="1609798" y="2169"/>
                </a:lnTo>
                <a:lnTo>
                  <a:pt x="1609798" y="2"/>
                </a:lnTo>
                <a:lnTo>
                  <a:pt x="1629796" y="2"/>
                </a:lnTo>
                <a:lnTo>
                  <a:pt x="1629817" y="0"/>
                </a:lnTo>
                <a:lnTo>
                  <a:pt x="1674956" y="0"/>
                </a:lnTo>
                <a:lnTo>
                  <a:pt x="1674963" y="2"/>
                </a:lnTo>
                <a:lnTo>
                  <a:pt x="1979870" y="2"/>
                </a:lnTo>
                <a:lnTo>
                  <a:pt x="1979888" y="0"/>
                </a:lnTo>
                <a:lnTo>
                  <a:pt x="1999653" y="0"/>
                </a:lnTo>
                <a:lnTo>
                  <a:pt x="1999658" y="2"/>
                </a:lnTo>
                <a:lnTo>
                  <a:pt x="2074059" y="2"/>
                </a:lnTo>
                <a:lnTo>
                  <a:pt x="2074067" y="0"/>
                </a:lnTo>
                <a:lnTo>
                  <a:pt x="2179783" y="0"/>
                </a:lnTo>
                <a:lnTo>
                  <a:pt x="2179821" y="2"/>
                </a:lnTo>
                <a:lnTo>
                  <a:pt x="7251911" y="2"/>
                </a:lnTo>
                <a:lnTo>
                  <a:pt x="7251911" y="649847"/>
                </a:lnTo>
                <a:lnTo>
                  <a:pt x="7251911" y="5376007"/>
                </a:lnTo>
                <a:lnTo>
                  <a:pt x="7251911" y="5393449"/>
                </a:lnTo>
                <a:lnTo>
                  <a:pt x="7251911" y="5406557"/>
                </a:lnTo>
                <a:lnTo>
                  <a:pt x="7251911" y="5410174"/>
                </a:lnTo>
                <a:lnTo>
                  <a:pt x="7251911" y="5502056"/>
                </a:lnTo>
                <a:lnTo>
                  <a:pt x="7251911" y="5797218"/>
                </a:lnTo>
                <a:lnTo>
                  <a:pt x="7251911" y="5838514"/>
                </a:lnTo>
                <a:lnTo>
                  <a:pt x="7251911" y="5842132"/>
                </a:lnTo>
                <a:lnTo>
                  <a:pt x="7251911" y="5855240"/>
                </a:lnTo>
                <a:lnTo>
                  <a:pt x="7251911" y="5872682"/>
                </a:lnTo>
                <a:lnTo>
                  <a:pt x="7251911" y="6838532"/>
                </a:lnTo>
                <a:lnTo>
                  <a:pt x="7251911" y="6858000"/>
                </a:lnTo>
                <a:lnTo>
                  <a:pt x="1609798" y="6858000"/>
                </a:lnTo>
                <a:lnTo>
                  <a:pt x="1609798" y="6845798"/>
                </a:lnTo>
                <a:lnTo>
                  <a:pt x="1608537" y="6845671"/>
                </a:lnTo>
                <a:cubicBezTo>
                  <a:pt x="1599619" y="6845671"/>
                  <a:pt x="1591171" y="6846229"/>
                  <a:pt x="1583661" y="6846229"/>
                </a:cubicBezTo>
                <a:cubicBezTo>
                  <a:pt x="1564888" y="6846229"/>
                  <a:pt x="1546114" y="6845112"/>
                  <a:pt x="1527340" y="6847345"/>
                </a:cubicBezTo>
                <a:cubicBezTo>
                  <a:pt x="1516076" y="6849577"/>
                  <a:pt x="1497303" y="6848461"/>
                  <a:pt x="1482284" y="6848461"/>
                </a:cubicBezTo>
                <a:cubicBezTo>
                  <a:pt x="1459755" y="6847345"/>
                  <a:pt x="1433472" y="6850694"/>
                  <a:pt x="1407189" y="6850694"/>
                </a:cubicBezTo>
                <a:cubicBezTo>
                  <a:pt x="1395925" y="6849577"/>
                  <a:pt x="1384661" y="6849577"/>
                  <a:pt x="1377152" y="6846229"/>
                </a:cubicBezTo>
                <a:cubicBezTo>
                  <a:pt x="1377152" y="6845112"/>
                  <a:pt x="1373397" y="6843996"/>
                  <a:pt x="1377152" y="6842880"/>
                </a:cubicBezTo>
                <a:cubicBezTo>
                  <a:pt x="1384661" y="6841763"/>
                  <a:pt x="1392170" y="6842880"/>
                  <a:pt x="1388416" y="6839531"/>
                </a:cubicBezTo>
                <a:cubicBezTo>
                  <a:pt x="1388416" y="6837298"/>
                  <a:pt x="1380906" y="6838414"/>
                  <a:pt x="1377152" y="6838414"/>
                </a:cubicBezTo>
                <a:cubicBezTo>
                  <a:pt x="1373397" y="6838414"/>
                  <a:pt x="1369642" y="6838414"/>
                  <a:pt x="1362133" y="6838414"/>
                </a:cubicBezTo>
                <a:cubicBezTo>
                  <a:pt x="1358378" y="6838414"/>
                  <a:pt x="1350869" y="6838414"/>
                  <a:pt x="1343359" y="6838414"/>
                </a:cubicBezTo>
                <a:cubicBezTo>
                  <a:pt x="1343359" y="6837298"/>
                  <a:pt x="1343359" y="6836182"/>
                  <a:pt x="1343359" y="6835066"/>
                </a:cubicBezTo>
                <a:cubicBezTo>
                  <a:pt x="1347114" y="6835066"/>
                  <a:pt x="1350869" y="6835066"/>
                  <a:pt x="1358378" y="6835066"/>
                </a:cubicBezTo>
                <a:cubicBezTo>
                  <a:pt x="1369642" y="6835066"/>
                  <a:pt x="1373397" y="6833949"/>
                  <a:pt x="1369642" y="6830600"/>
                </a:cubicBezTo>
                <a:cubicBezTo>
                  <a:pt x="1388416" y="6831717"/>
                  <a:pt x="1403435" y="6827251"/>
                  <a:pt x="1422208" y="6828368"/>
                </a:cubicBezTo>
                <a:cubicBezTo>
                  <a:pt x="1440982" y="6835066"/>
                  <a:pt x="1471020" y="6835066"/>
                  <a:pt x="1497303" y="6833949"/>
                </a:cubicBezTo>
                <a:cubicBezTo>
                  <a:pt x="1501058" y="6833949"/>
                  <a:pt x="1501058" y="6832833"/>
                  <a:pt x="1501058" y="6831717"/>
                </a:cubicBezTo>
                <a:cubicBezTo>
                  <a:pt x="1497303" y="6829484"/>
                  <a:pt x="1489793" y="6828368"/>
                  <a:pt x="1482284" y="6828368"/>
                </a:cubicBezTo>
                <a:cubicBezTo>
                  <a:pt x="1471020" y="6829484"/>
                  <a:pt x="1459755" y="6828368"/>
                  <a:pt x="1452246" y="6828368"/>
                </a:cubicBezTo>
                <a:cubicBezTo>
                  <a:pt x="1440982" y="6829484"/>
                  <a:pt x="1433472" y="6826135"/>
                  <a:pt x="1422208" y="6827251"/>
                </a:cubicBezTo>
                <a:cubicBezTo>
                  <a:pt x="1414699" y="6826135"/>
                  <a:pt x="1407189" y="6825019"/>
                  <a:pt x="1399680" y="6825019"/>
                </a:cubicBezTo>
                <a:cubicBezTo>
                  <a:pt x="1373397" y="6825019"/>
                  <a:pt x="1350869" y="6825019"/>
                  <a:pt x="1328340" y="6825019"/>
                </a:cubicBezTo>
                <a:cubicBezTo>
                  <a:pt x="1313321" y="6825019"/>
                  <a:pt x="1298302" y="6826135"/>
                  <a:pt x="1287038" y="6822786"/>
                </a:cubicBezTo>
                <a:cubicBezTo>
                  <a:pt x="1287038" y="6822786"/>
                  <a:pt x="1283284" y="6822786"/>
                  <a:pt x="1279529" y="6822786"/>
                </a:cubicBezTo>
                <a:cubicBezTo>
                  <a:pt x="1260755" y="6826135"/>
                  <a:pt x="1241982" y="6821670"/>
                  <a:pt x="1223208" y="6822786"/>
                </a:cubicBezTo>
                <a:cubicBezTo>
                  <a:pt x="1204434" y="6823903"/>
                  <a:pt x="1185661" y="6823903"/>
                  <a:pt x="1166887" y="6822786"/>
                </a:cubicBezTo>
                <a:cubicBezTo>
                  <a:pt x="1110566" y="6819437"/>
                  <a:pt x="1058000" y="6821670"/>
                  <a:pt x="1001679" y="6820554"/>
                </a:cubicBezTo>
                <a:cubicBezTo>
                  <a:pt x="1001679" y="6820554"/>
                  <a:pt x="1001679" y="6821670"/>
                  <a:pt x="997924" y="6821670"/>
                </a:cubicBezTo>
                <a:cubicBezTo>
                  <a:pt x="1001679" y="6823903"/>
                  <a:pt x="1005434" y="6822786"/>
                  <a:pt x="1012943" y="6822786"/>
                </a:cubicBezTo>
                <a:cubicBezTo>
                  <a:pt x="1016698" y="6822786"/>
                  <a:pt x="1016698" y="6823903"/>
                  <a:pt x="1016698" y="6823903"/>
                </a:cubicBezTo>
                <a:cubicBezTo>
                  <a:pt x="1016698" y="6825019"/>
                  <a:pt x="1016698" y="6827251"/>
                  <a:pt x="1012943" y="6826135"/>
                </a:cubicBezTo>
                <a:cubicBezTo>
                  <a:pt x="1009189" y="6826135"/>
                  <a:pt x="1005434" y="6828368"/>
                  <a:pt x="1001679" y="6828368"/>
                </a:cubicBezTo>
                <a:cubicBezTo>
                  <a:pt x="979151" y="6827251"/>
                  <a:pt x="960377" y="6830600"/>
                  <a:pt x="937848" y="6830600"/>
                </a:cubicBezTo>
                <a:cubicBezTo>
                  <a:pt x="870263" y="6830600"/>
                  <a:pt x="798924" y="6830600"/>
                  <a:pt x="731339" y="6830600"/>
                </a:cubicBezTo>
                <a:cubicBezTo>
                  <a:pt x="708811" y="6830600"/>
                  <a:pt x="690037" y="6831717"/>
                  <a:pt x="678773" y="6837298"/>
                </a:cubicBezTo>
                <a:cubicBezTo>
                  <a:pt x="682527" y="6839531"/>
                  <a:pt x="690037" y="6839531"/>
                  <a:pt x="693792" y="6840647"/>
                </a:cubicBezTo>
                <a:cubicBezTo>
                  <a:pt x="716320" y="6842880"/>
                  <a:pt x="723829" y="6842880"/>
                  <a:pt x="731339" y="6836182"/>
                </a:cubicBezTo>
                <a:cubicBezTo>
                  <a:pt x="735094" y="6833949"/>
                  <a:pt x="738848" y="6833949"/>
                  <a:pt x="742603" y="6835066"/>
                </a:cubicBezTo>
                <a:cubicBezTo>
                  <a:pt x="753867" y="6837298"/>
                  <a:pt x="768886" y="6836182"/>
                  <a:pt x="780150" y="6836182"/>
                </a:cubicBezTo>
                <a:cubicBezTo>
                  <a:pt x="802678" y="6836182"/>
                  <a:pt x="821452" y="6836182"/>
                  <a:pt x="843981" y="6839531"/>
                </a:cubicBezTo>
                <a:cubicBezTo>
                  <a:pt x="851490" y="6840647"/>
                  <a:pt x="866509" y="6841763"/>
                  <a:pt x="870263" y="6840647"/>
                </a:cubicBezTo>
                <a:cubicBezTo>
                  <a:pt x="885283" y="6837298"/>
                  <a:pt x="904056" y="6839531"/>
                  <a:pt x="915320" y="6837298"/>
                </a:cubicBezTo>
                <a:cubicBezTo>
                  <a:pt x="922830" y="6836182"/>
                  <a:pt x="930339" y="6836182"/>
                  <a:pt x="937848" y="6837298"/>
                </a:cubicBezTo>
                <a:cubicBezTo>
                  <a:pt x="952868" y="6839531"/>
                  <a:pt x="964132" y="6839531"/>
                  <a:pt x="979151" y="6837298"/>
                </a:cubicBezTo>
                <a:cubicBezTo>
                  <a:pt x="990415" y="6836182"/>
                  <a:pt x="997924" y="6836182"/>
                  <a:pt x="1009189" y="6838414"/>
                </a:cubicBezTo>
                <a:cubicBezTo>
                  <a:pt x="1027962" y="6843996"/>
                  <a:pt x="1054245" y="6845112"/>
                  <a:pt x="1080528" y="6843996"/>
                </a:cubicBezTo>
                <a:cubicBezTo>
                  <a:pt x="1088038" y="6843996"/>
                  <a:pt x="1095547" y="6842880"/>
                  <a:pt x="1099302" y="6841763"/>
                </a:cubicBezTo>
                <a:cubicBezTo>
                  <a:pt x="1118075" y="6837298"/>
                  <a:pt x="1136849" y="6836182"/>
                  <a:pt x="1155623" y="6836182"/>
                </a:cubicBezTo>
                <a:cubicBezTo>
                  <a:pt x="1174397" y="6836182"/>
                  <a:pt x="1196925" y="6836182"/>
                  <a:pt x="1215698" y="6836182"/>
                </a:cubicBezTo>
                <a:cubicBezTo>
                  <a:pt x="1238227" y="6836182"/>
                  <a:pt x="1264510" y="6837298"/>
                  <a:pt x="1287038" y="6840647"/>
                </a:cubicBezTo>
                <a:cubicBezTo>
                  <a:pt x="1294548" y="6840647"/>
                  <a:pt x="1302057" y="6840647"/>
                  <a:pt x="1305812" y="6840647"/>
                </a:cubicBezTo>
                <a:cubicBezTo>
                  <a:pt x="1317076" y="6840647"/>
                  <a:pt x="1320831" y="6841763"/>
                  <a:pt x="1324585" y="6843996"/>
                </a:cubicBezTo>
                <a:cubicBezTo>
                  <a:pt x="1298302" y="6842880"/>
                  <a:pt x="1279529" y="6846229"/>
                  <a:pt x="1257000" y="6846229"/>
                </a:cubicBezTo>
                <a:cubicBezTo>
                  <a:pt x="1226963" y="6847345"/>
                  <a:pt x="1196925" y="6848461"/>
                  <a:pt x="1170642" y="6850694"/>
                </a:cubicBezTo>
                <a:cubicBezTo>
                  <a:pt x="1151868" y="6851810"/>
                  <a:pt x="1133095" y="6852926"/>
                  <a:pt x="1114321" y="6854043"/>
                </a:cubicBezTo>
                <a:cubicBezTo>
                  <a:pt x="1091792" y="6855159"/>
                  <a:pt x="1073019" y="6852926"/>
                  <a:pt x="1054245" y="6854043"/>
                </a:cubicBezTo>
                <a:cubicBezTo>
                  <a:pt x="1039226" y="6855159"/>
                  <a:pt x="1027962" y="6851810"/>
                  <a:pt x="1009189" y="6851810"/>
                </a:cubicBezTo>
                <a:cubicBezTo>
                  <a:pt x="997924" y="6852926"/>
                  <a:pt x="982905" y="6851810"/>
                  <a:pt x="967886" y="6851810"/>
                </a:cubicBezTo>
                <a:cubicBezTo>
                  <a:pt x="964132" y="6851810"/>
                  <a:pt x="964132" y="6851810"/>
                  <a:pt x="960377" y="6851810"/>
                </a:cubicBezTo>
                <a:cubicBezTo>
                  <a:pt x="945358" y="6846229"/>
                  <a:pt x="926585" y="6847345"/>
                  <a:pt x="907811" y="6849577"/>
                </a:cubicBezTo>
                <a:cubicBezTo>
                  <a:pt x="892792" y="6851810"/>
                  <a:pt x="877773" y="6850694"/>
                  <a:pt x="862754" y="6854043"/>
                </a:cubicBezTo>
                <a:cubicBezTo>
                  <a:pt x="862754" y="6854043"/>
                  <a:pt x="859000" y="6854043"/>
                  <a:pt x="855245" y="6852926"/>
                </a:cubicBezTo>
                <a:cubicBezTo>
                  <a:pt x="851490" y="6851810"/>
                  <a:pt x="847735" y="6851810"/>
                  <a:pt x="843981" y="6851810"/>
                </a:cubicBezTo>
                <a:cubicBezTo>
                  <a:pt x="806433" y="6852926"/>
                  <a:pt x="768886" y="6848461"/>
                  <a:pt x="731339" y="6850694"/>
                </a:cubicBezTo>
                <a:cubicBezTo>
                  <a:pt x="716320" y="6850694"/>
                  <a:pt x="708811" y="6847345"/>
                  <a:pt x="697546" y="6848461"/>
                </a:cubicBezTo>
                <a:cubicBezTo>
                  <a:pt x="686282" y="6848461"/>
                  <a:pt x="671263" y="6848461"/>
                  <a:pt x="659999" y="6848461"/>
                </a:cubicBezTo>
                <a:cubicBezTo>
                  <a:pt x="637471" y="6847345"/>
                  <a:pt x="618697" y="6851810"/>
                  <a:pt x="599924" y="6849577"/>
                </a:cubicBezTo>
                <a:cubicBezTo>
                  <a:pt x="592414" y="6849577"/>
                  <a:pt x="588659" y="6849577"/>
                  <a:pt x="584905" y="6849577"/>
                </a:cubicBezTo>
                <a:cubicBezTo>
                  <a:pt x="581150" y="6849577"/>
                  <a:pt x="577395" y="6850694"/>
                  <a:pt x="573641" y="6848461"/>
                </a:cubicBezTo>
                <a:cubicBezTo>
                  <a:pt x="573641" y="6847345"/>
                  <a:pt x="577395" y="6845112"/>
                  <a:pt x="581150" y="6845112"/>
                </a:cubicBezTo>
                <a:cubicBezTo>
                  <a:pt x="592414" y="6843996"/>
                  <a:pt x="603678" y="6840647"/>
                  <a:pt x="618697" y="6840647"/>
                </a:cubicBezTo>
                <a:cubicBezTo>
                  <a:pt x="626207" y="6840647"/>
                  <a:pt x="626207" y="6838414"/>
                  <a:pt x="633716" y="6837298"/>
                </a:cubicBezTo>
                <a:cubicBezTo>
                  <a:pt x="614942" y="6833949"/>
                  <a:pt x="596169" y="6833949"/>
                  <a:pt x="577395" y="6832833"/>
                </a:cubicBezTo>
                <a:cubicBezTo>
                  <a:pt x="562376" y="6831717"/>
                  <a:pt x="551112" y="6829484"/>
                  <a:pt x="536093" y="6828368"/>
                </a:cubicBezTo>
                <a:cubicBezTo>
                  <a:pt x="532338" y="6828368"/>
                  <a:pt x="524829" y="6826135"/>
                  <a:pt x="528584" y="6823903"/>
                </a:cubicBezTo>
                <a:cubicBezTo>
                  <a:pt x="532338" y="6821670"/>
                  <a:pt x="539848" y="6822786"/>
                  <a:pt x="543603" y="6822786"/>
                </a:cubicBezTo>
                <a:cubicBezTo>
                  <a:pt x="569886" y="6822786"/>
                  <a:pt x="592414" y="6822786"/>
                  <a:pt x="618697" y="6822786"/>
                </a:cubicBezTo>
                <a:cubicBezTo>
                  <a:pt x="663754" y="6822786"/>
                  <a:pt x="708811" y="6819437"/>
                  <a:pt x="750113" y="6812740"/>
                </a:cubicBezTo>
                <a:cubicBezTo>
                  <a:pt x="765131" y="6810507"/>
                  <a:pt x="783905" y="6811623"/>
                  <a:pt x="798924" y="6809391"/>
                </a:cubicBezTo>
                <a:cubicBezTo>
                  <a:pt x="813943" y="6808274"/>
                  <a:pt x="832716" y="6809391"/>
                  <a:pt x="851490" y="6810507"/>
                </a:cubicBezTo>
                <a:cubicBezTo>
                  <a:pt x="866509" y="6812740"/>
                  <a:pt x="889037" y="6813856"/>
                  <a:pt x="907811" y="6813856"/>
                </a:cubicBezTo>
                <a:cubicBezTo>
                  <a:pt x="937848" y="6812740"/>
                  <a:pt x="967886" y="6814972"/>
                  <a:pt x="997924" y="6811623"/>
                </a:cubicBezTo>
                <a:cubicBezTo>
                  <a:pt x="1001679" y="6810507"/>
                  <a:pt x="1005434" y="6810507"/>
                  <a:pt x="1009189" y="6811623"/>
                </a:cubicBezTo>
                <a:cubicBezTo>
                  <a:pt x="1039226" y="6814972"/>
                  <a:pt x="1069264" y="6812740"/>
                  <a:pt x="1099302" y="6812740"/>
                </a:cubicBezTo>
                <a:cubicBezTo>
                  <a:pt x="1133095" y="6813856"/>
                  <a:pt x="1163132" y="6814972"/>
                  <a:pt x="1196925" y="6812740"/>
                </a:cubicBezTo>
                <a:cubicBezTo>
                  <a:pt x="1223208" y="6811623"/>
                  <a:pt x="1249491" y="6811623"/>
                  <a:pt x="1275774" y="6811623"/>
                </a:cubicBezTo>
                <a:cubicBezTo>
                  <a:pt x="1283284" y="6811623"/>
                  <a:pt x="1287038" y="6810507"/>
                  <a:pt x="1290793" y="6808274"/>
                </a:cubicBezTo>
                <a:cubicBezTo>
                  <a:pt x="1294548" y="6807158"/>
                  <a:pt x="1290793" y="6806042"/>
                  <a:pt x="1287038" y="6804926"/>
                </a:cubicBezTo>
                <a:cubicBezTo>
                  <a:pt x="1279529" y="6804926"/>
                  <a:pt x="1272019" y="6804926"/>
                  <a:pt x="1264510" y="6803809"/>
                </a:cubicBezTo>
                <a:cubicBezTo>
                  <a:pt x="1268265" y="6802693"/>
                  <a:pt x="1272019" y="6801577"/>
                  <a:pt x="1275774" y="6801577"/>
                </a:cubicBezTo>
                <a:cubicBezTo>
                  <a:pt x="1290793" y="6802693"/>
                  <a:pt x="1305812" y="6797111"/>
                  <a:pt x="1324585" y="6801577"/>
                </a:cubicBezTo>
                <a:cubicBezTo>
                  <a:pt x="1324585" y="6801577"/>
                  <a:pt x="1328340" y="6801577"/>
                  <a:pt x="1328340" y="6801577"/>
                </a:cubicBezTo>
                <a:cubicBezTo>
                  <a:pt x="1354623" y="6800460"/>
                  <a:pt x="1377152" y="6804926"/>
                  <a:pt x="1403435" y="6803809"/>
                </a:cubicBezTo>
                <a:cubicBezTo>
                  <a:pt x="1403435" y="6807158"/>
                  <a:pt x="1403435" y="6809391"/>
                  <a:pt x="1403435" y="6812740"/>
                </a:cubicBezTo>
                <a:cubicBezTo>
                  <a:pt x="1410944" y="6813856"/>
                  <a:pt x="1414699" y="6812740"/>
                  <a:pt x="1422208" y="6812740"/>
                </a:cubicBezTo>
                <a:cubicBezTo>
                  <a:pt x="1422208" y="6814972"/>
                  <a:pt x="1425963" y="6814972"/>
                  <a:pt x="1429718" y="6816088"/>
                </a:cubicBezTo>
                <a:cubicBezTo>
                  <a:pt x="1440982" y="6818321"/>
                  <a:pt x="1456001" y="6816088"/>
                  <a:pt x="1467265" y="6818321"/>
                </a:cubicBezTo>
                <a:cubicBezTo>
                  <a:pt x="1471020" y="6819437"/>
                  <a:pt x="1478529" y="6816088"/>
                  <a:pt x="1489793" y="6817205"/>
                </a:cubicBezTo>
                <a:cubicBezTo>
                  <a:pt x="1497303" y="6817205"/>
                  <a:pt x="1493548" y="6814972"/>
                  <a:pt x="1493548" y="6812740"/>
                </a:cubicBezTo>
                <a:cubicBezTo>
                  <a:pt x="1493548" y="6811623"/>
                  <a:pt x="1489793" y="6811623"/>
                  <a:pt x="1486038" y="6811623"/>
                </a:cubicBezTo>
                <a:cubicBezTo>
                  <a:pt x="1471020" y="6811623"/>
                  <a:pt x="1456001" y="6811623"/>
                  <a:pt x="1444737" y="6811623"/>
                </a:cubicBezTo>
                <a:cubicBezTo>
                  <a:pt x="1440982" y="6811623"/>
                  <a:pt x="1433472" y="6811623"/>
                  <a:pt x="1437227" y="6809391"/>
                </a:cubicBezTo>
                <a:cubicBezTo>
                  <a:pt x="1437227" y="6809391"/>
                  <a:pt x="1440982" y="6809391"/>
                  <a:pt x="1440982" y="6809391"/>
                </a:cubicBezTo>
                <a:cubicBezTo>
                  <a:pt x="1444737" y="6809391"/>
                  <a:pt x="1452246" y="6810507"/>
                  <a:pt x="1456001" y="6808274"/>
                </a:cubicBezTo>
                <a:cubicBezTo>
                  <a:pt x="1456001" y="6804926"/>
                  <a:pt x="1448491" y="6806042"/>
                  <a:pt x="1440982" y="6804926"/>
                </a:cubicBezTo>
                <a:cubicBezTo>
                  <a:pt x="1433472" y="6800460"/>
                  <a:pt x="1433472" y="6799344"/>
                  <a:pt x="1444737" y="6799344"/>
                </a:cubicBezTo>
                <a:cubicBezTo>
                  <a:pt x="1456001" y="6799344"/>
                  <a:pt x="1467265" y="6798228"/>
                  <a:pt x="1474774" y="6798228"/>
                </a:cubicBezTo>
                <a:cubicBezTo>
                  <a:pt x="1497303" y="6797111"/>
                  <a:pt x="1516076" y="6794879"/>
                  <a:pt x="1542359" y="6795995"/>
                </a:cubicBezTo>
                <a:cubicBezTo>
                  <a:pt x="1531095" y="6792646"/>
                  <a:pt x="1519831" y="6791530"/>
                  <a:pt x="1508567" y="6791530"/>
                </a:cubicBezTo>
                <a:cubicBezTo>
                  <a:pt x="1467265" y="6791530"/>
                  <a:pt x="1425963" y="6791530"/>
                  <a:pt x="1388416" y="6791530"/>
                </a:cubicBezTo>
                <a:cubicBezTo>
                  <a:pt x="1380906" y="6791530"/>
                  <a:pt x="1373397" y="6791530"/>
                  <a:pt x="1369642" y="6792646"/>
                </a:cubicBezTo>
                <a:cubicBezTo>
                  <a:pt x="1354623" y="6798228"/>
                  <a:pt x="1335850" y="6794879"/>
                  <a:pt x="1317076" y="6795995"/>
                </a:cubicBezTo>
                <a:cubicBezTo>
                  <a:pt x="1305812" y="6795995"/>
                  <a:pt x="1294548" y="6792646"/>
                  <a:pt x="1275774" y="6790414"/>
                </a:cubicBezTo>
                <a:cubicBezTo>
                  <a:pt x="1309567" y="6790414"/>
                  <a:pt x="1332095" y="6789297"/>
                  <a:pt x="1354623" y="6788181"/>
                </a:cubicBezTo>
                <a:cubicBezTo>
                  <a:pt x="1410944" y="6784832"/>
                  <a:pt x="1467265" y="6787065"/>
                  <a:pt x="1527340" y="6785948"/>
                </a:cubicBezTo>
                <a:cubicBezTo>
                  <a:pt x="1508567" y="6782600"/>
                  <a:pt x="1508567" y="6782600"/>
                  <a:pt x="1471020" y="6782600"/>
                </a:cubicBezTo>
                <a:cubicBezTo>
                  <a:pt x="1463510" y="6780367"/>
                  <a:pt x="1467265" y="6778134"/>
                  <a:pt x="1467265" y="6777018"/>
                </a:cubicBezTo>
                <a:cubicBezTo>
                  <a:pt x="1467265" y="6774785"/>
                  <a:pt x="1463510" y="6773669"/>
                  <a:pt x="1459755" y="6774785"/>
                </a:cubicBezTo>
                <a:cubicBezTo>
                  <a:pt x="1437227" y="6780367"/>
                  <a:pt x="1410944" y="6779251"/>
                  <a:pt x="1384661" y="6781483"/>
                </a:cubicBezTo>
                <a:cubicBezTo>
                  <a:pt x="1377152" y="6782600"/>
                  <a:pt x="1369642" y="6780367"/>
                  <a:pt x="1358378" y="6780367"/>
                </a:cubicBezTo>
                <a:cubicBezTo>
                  <a:pt x="1328340" y="6780367"/>
                  <a:pt x="1298302" y="6780367"/>
                  <a:pt x="1268265" y="6780367"/>
                </a:cubicBezTo>
                <a:cubicBezTo>
                  <a:pt x="1245736" y="6780367"/>
                  <a:pt x="1226963" y="6777018"/>
                  <a:pt x="1204434" y="6778134"/>
                </a:cubicBezTo>
                <a:cubicBezTo>
                  <a:pt x="1181906" y="6779251"/>
                  <a:pt x="1159377" y="6778134"/>
                  <a:pt x="1136849" y="6778134"/>
                </a:cubicBezTo>
                <a:cubicBezTo>
                  <a:pt x="1114321" y="6778134"/>
                  <a:pt x="1091792" y="6778134"/>
                  <a:pt x="1069264" y="6778134"/>
                </a:cubicBezTo>
                <a:cubicBezTo>
                  <a:pt x="1073019" y="6775902"/>
                  <a:pt x="1080528" y="6773669"/>
                  <a:pt x="1088038" y="6774785"/>
                </a:cubicBezTo>
                <a:cubicBezTo>
                  <a:pt x="1106812" y="6774785"/>
                  <a:pt x="1125585" y="6774785"/>
                  <a:pt x="1148113" y="6774785"/>
                </a:cubicBezTo>
                <a:cubicBezTo>
                  <a:pt x="1151868" y="6774785"/>
                  <a:pt x="1155623" y="6774785"/>
                  <a:pt x="1163132" y="6773669"/>
                </a:cubicBezTo>
                <a:cubicBezTo>
                  <a:pt x="1155623" y="6765855"/>
                  <a:pt x="1136849" y="6761390"/>
                  <a:pt x="1118075" y="6756924"/>
                </a:cubicBezTo>
                <a:cubicBezTo>
                  <a:pt x="1114321" y="6755808"/>
                  <a:pt x="1106812" y="6754692"/>
                  <a:pt x="1099302" y="6754692"/>
                </a:cubicBezTo>
                <a:cubicBezTo>
                  <a:pt x="1091792" y="6754692"/>
                  <a:pt x="1080528" y="6754692"/>
                  <a:pt x="1069264" y="6753576"/>
                </a:cubicBezTo>
                <a:cubicBezTo>
                  <a:pt x="1065509" y="6752459"/>
                  <a:pt x="1058000" y="6752459"/>
                  <a:pt x="1050490" y="6753576"/>
                </a:cubicBezTo>
                <a:cubicBezTo>
                  <a:pt x="1046736" y="6755808"/>
                  <a:pt x="1039226" y="6754692"/>
                  <a:pt x="1035471" y="6754692"/>
                </a:cubicBezTo>
                <a:cubicBezTo>
                  <a:pt x="1027962" y="6754692"/>
                  <a:pt x="1024207" y="6755808"/>
                  <a:pt x="1024207" y="6753576"/>
                </a:cubicBezTo>
                <a:cubicBezTo>
                  <a:pt x="1024207" y="6751343"/>
                  <a:pt x="1027962" y="6751343"/>
                  <a:pt x="1035471" y="6751343"/>
                </a:cubicBezTo>
                <a:cubicBezTo>
                  <a:pt x="1046736" y="6751343"/>
                  <a:pt x="1058000" y="6751343"/>
                  <a:pt x="1065509" y="6751343"/>
                </a:cubicBezTo>
                <a:cubicBezTo>
                  <a:pt x="1080528" y="6751343"/>
                  <a:pt x="1084283" y="6747994"/>
                  <a:pt x="1076774" y="6744645"/>
                </a:cubicBezTo>
                <a:cubicBezTo>
                  <a:pt x="1076774" y="6744645"/>
                  <a:pt x="1076774" y="6743529"/>
                  <a:pt x="1076774" y="6742413"/>
                </a:cubicBezTo>
                <a:cubicBezTo>
                  <a:pt x="1065509" y="6735715"/>
                  <a:pt x="1065509" y="6735715"/>
                  <a:pt x="1035471" y="6735715"/>
                </a:cubicBezTo>
                <a:cubicBezTo>
                  <a:pt x="1035471" y="6735715"/>
                  <a:pt x="1031717" y="6735715"/>
                  <a:pt x="1031717" y="6735715"/>
                </a:cubicBezTo>
                <a:cubicBezTo>
                  <a:pt x="1020453" y="6732366"/>
                  <a:pt x="1009189" y="6732366"/>
                  <a:pt x="997924" y="6735715"/>
                </a:cubicBezTo>
                <a:cubicBezTo>
                  <a:pt x="990415" y="6735715"/>
                  <a:pt x="986660" y="6735715"/>
                  <a:pt x="979151" y="6735715"/>
                </a:cubicBezTo>
                <a:cubicBezTo>
                  <a:pt x="975396" y="6735715"/>
                  <a:pt x="967886" y="6734598"/>
                  <a:pt x="964132" y="6737947"/>
                </a:cubicBezTo>
                <a:cubicBezTo>
                  <a:pt x="956622" y="6737947"/>
                  <a:pt x="945358" y="6736831"/>
                  <a:pt x="937848" y="6737947"/>
                </a:cubicBezTo>
                <a:cubicBezTo>
                  <a:pt x="922830" y="6737947"/>
                  <a:pt x="911566" y="6736831"/>
                  <a:pt x="904056" y="6735715"/>
                </a:cubicBezTo>
                <a:cubicBezTo>
                  <a:pt x="892792" y="6733482"/>
                  <a:pt x="881528" y="6733482"/>
                  <a:pt x="870263" y="6735715"/>
                </a:cubicBezTo>
                <a:cubicBezTo>
                  <a:pt x="862754" y="6736831"/>
                  <a:pt x="847735" y="6737947"/>
                  <a:pt x="836471" y="6737947"/>
                </a:cubicBezTo>
                <a:cubicBezTo>
                  <a:pt x="832716" y="6736831"/>
                  <a:pt x="825207" y="6736831"/>
                  <a:pt x="821452" y="6739064"/>
                </a:cubicBezTo>
                <a:cubicBezTo>
                  <a:pt x="817698" y="6740180"/>
                  <a:pt x="813943" y="6740180"/>
                  <a:pt x="810188" y="6739064"/>
                </a:cubicBezTo>
                <a:cubicBezTo>
                  <a:pt x="791415" y="6735715"/>
                  <a:pt x="768886" y="6737947"/>
                  <a:pt x="750113" y="6737947"/>
                </a:cubicBezTo>
                <a:cubicBezTo>
                  <a:pt x="750113" y="6735715"/>
                  <a:pt x="753867" y="6734598"/>
                  <a:pt x="746358" y="6733482"/>
                </a:cubicBezTo>
                <a:cubicBezTo>
                  <a:pt x="742603" y="6733482"/>
                  <a:pt x="735094" y="6733482"/>
                  <a:pt x="738848" y="6735715"/>
                </a:cubicBezTo>
                <a:cubicBezTo>
                  <a:pt x="731339" y="6735715"/>
                  <a:pt x="723829" y="6735715"/>
                  <a:pt x="716320" y="6735715"/>
                </a:cubicBezTo>
                <a:cubicBezTo>
                  <a:pt x="716320" y="6734598"/>
                  <a:pt x="720075" y="6732366"/>
                  <a:pt x="712565" y="6731250"/>
                </a:cubicBezTo>
                <a:cubicBezTo>
                  <a:pt x="708811" y="6731250"/>
                  <a:pt x="705056" y="6732366"/>
                  <a:pt x="705056" y="6733482"/>
                </a:cubicBezTo>
                <a:cubicBezTo>
                  <a:pt x="697546" y="6733482"/>
                  <a:pt x="690037" y="6733482"/>
                  <a:pt x="686282" y="6733482"/>
                </a:cubicBezTo>
                <a:cubicBezTo>
                  <a:pt x="682527" y="6732366"/>
                  <a:pt x="686282" y="6730133"/>
                  <a:pt x="678773" y="6730133"/>
                </a:cubicBezTo>
                <a:cubicBezTo>
                  <a:pt x="675018" y="6730133"/>
                  <a:pt x="667509" y="6729017"/>
                  <a:pt x="663754" y="6731250"/>
                </a:cubicBezTo>
                <a:cubicBezTo>
                  <a:pt x="656244" y="6732366"/>
                  <a:pt x="644980" y="6729017"/>
                  <a:pt x="637471" y="6730133"/>
                </a:cubicBezTo>
                <a:cubicBezTo>
                  <a:pt x="626207" y="6732366"/>
                  <a:pt x="618697" y="6731250"/>
                  <a:pt x="611188" y="6731250"/>
                </a:cubicBezTo>
                <a:cubicBezTo>
                  <a:pt x="603678" y="6732366"/>
                  <a:pt x="599924" y="6731250"/>
                  <a:pt x="592414" y="6731250"/>
                </a:cubicBezTo>
                <a:cubicBezTo>
                  <a:pt x="581150" y="6729017"/>
                  <a:pt x="562376" y="6729017"/>
                  <a:pt x="547357" y="6731250"/>
                </a:cubicBezTo>
                <a:cubicBezTo>
                  <a:pt x="536093" y="6731250"/>
                  <a:pt x="524829" y="6727901"/>
                  <a:pt x="509810" y="6730133"/>
                </a:cubicBezTo>
                <a:cubicBezTo>
                  <a:pt x="509810" y="6729017"/>
                  <a:pt x="498546" y="6725668"/>
                  <a:pt x="494791" y="6724552"/>
                </a:cubicBezTo>
                <a:cubicBezTo>
                  <a:pt x="479772" y="6721203"/>
                  <a:pt x="479772" y="6721203"/>
                  <a:pt x="468508" y="6725668"/>
                </a:cubicBezTo>
                <a:cubicBezTo>
                  <a:pt x="464753" y="6726784"/>
                  <a:pt x="460999" y="6727901"/>
                  <a:pt x="464753" y="6729017"/>
                </a:cubicBezTo>
                <a:cubicBezTo>
                  <a:pt x="468508" y="6730133"/>
                  <a:pt x="468508" y="6731250"/>
                  <a:pt x="476018" y="6731250"/>
                </a:cubicBezTo>
                <a:cubicBezTo>
                  <a:pt x="487282" y="6731250"/>
                  <a:pt x="498546" y="6731250"/>
                  <a:pt x="509810" y="6731250"/>
                </a:cubicBezTo>
                <a:cubicBezTo>
                  <a:pt x="521074" y="6735715"/>
                  <a:pt x="536093" y="6737947"/>
                  <a:pt x="558622" y="6737947"/>
                </a:cubicBezTo>
                <a:cubicBezTo>
                  <a:pt x="566131" y="6737947"/>
                  <a:pt x="573641" y="6737947"/>
                  <a:pt x="581150" y="6737947"/>
                </a:cubicBezTo>
                <a:cubicBezTo>
                  <a:pt x="618697" y="6736831"/>
                  <a:pt x="656244" y="6740180"/>
                  <a:pt x="693792" y="6741296"/>
                </a:cubicBezTo>
                <a:cubicBezTo>
                  <a:pt x="697546" y="6741296"/>
                  <a:pt x="701301" y="6743529"/>
                  <a:pt x="708811" y="6744645"/>
                </a:cubicBezTo>
                <a:cubicBezTo>
                  <a:pt x="686282" y="6745761"/>
                  <a:pt x="663754" y="6745761"/>
                  <a:pt x="644980" y="6745761"/>
                </a:cubicBezTo>
                <a:cubicBezTo>
                  <a:pt x="644980" y="6745761"/>
                  <a:pt x="644980" y="6746878"/>
                  <a:pt x="644980" y="6746878"/>
                </a:cubicBezTo>
                <a:cubicBezTo>
                  <a:pt x="667509" y="6746878"/>
                  <a:pt x="690037" y="6746878"/>
                  <a:pt x="708811" y="6746878"/>
                </a:cubicBezTo>
                <a:cubicBezTo>
                  <a:pt x="731339" y="6746878"/>
                  <a:pt x="750113" y="6746878"/>
                  <a:pt x="768886" y="6746878"/>
                </a:cubicBezTo>
                <a:cubicBezTo>
                  <a:pt x="772641" y="6746878"/>
                  <a:pt x="780150" y="6746878"/>
                  <a:pt x="783905" y="6747994"/>
                </a:cubicBezTo>
                <a:cubicBezTo>
                  <a:pt x="791415" y="6750227"/>
                  <a:pt x="787660" y="6754692"/>
                  <a:pt x="802678" y="6753576"/>
                </a:cubicBezTo>
                <a:cubicBezTo>
                  <a:pt x="813943" y="6752459"/>
                  <a:pt x="821452" y="6755808"/>
                  <a:pt x="832716" y="6754692"/>
                </a:cubicBezTo>
                <a:cubicBezTo>
                  <a:pt x="840226" y="6754692"/>
                  <a:pt x="851490" y="6755808"/>
                  <a:pt x="859000" y="6753576"/>
                </a:cubicBezTo>
                <a:cubicBezTo>
                  <a:pt x="862754" y="6752459"/>
                  <a:pt x="866509" y="6753576"/>
                  <a:pt x="874018" y="6753576"/>
                </a:cubicBezTo>
                <a:cubicBezTo>
                  <a:pt x="870263" y="6755808"/>
                  <a:pt x="862754" y="6756924"/>
                  <a:pt x="862754" y="6758041"/>
                </a:cubicBezTo>
                <a:cubicBezTo>
                  <a:pt x="859000" y="6760273"/>
                  <a:pt x="862754" y="6762506"/>
                  <a:pt x="870263" y="6762506"/>
                </a:cubicBezTo>
                <a:cubicBezTo>
                  <a:pt x="877773" y="6762506"/>
                  <a:pt x="889037" y="6762506"/>
                  <a:pt x="889037" y="6765855"/>
                </a:cubicBezTo>
                <a:cubicBezTo>
                  <a:pt x="889037" y="6766971"/>
                  <a:pt x="896546" y="6766971"/>
                  <a:pt x="900301" y="6766971"/>
                </a:cubicBezTo>
                <a:cubicBezTo>
                  <a:pt x="919075" y="6763622"/>
                  <a:pt x="937848" y="6768088"/>
                  <a:pt x="952868" y="6768088"/>
                </a:cubicBezTo>
                <a:cubicBezTo>
                  <a:pt x="956622" y="6769204"/>
                  <a:pt x="960377" y="6769204"/>
                  <a:pt x="960377" y="6770320"/>
                </a:cubicBezTo>
                <a:cubicBezTo>
                  <a:pt x="960377" y="6771437"/>
                  <a:pt x="956622" y="6772553"/>
                  <a:pt x="952868" y="6772553"/>
                </a:cubicBezTo>
                <a:cubicBezTo>
                  <a:pt x="934094" y="6774785"/>
                  <a:pt x="915320" y="6777018"/>
                  <a:pt x="900301" y="6781483"/>
                </a:cubicBezTo>
                <a:cubicBezTo>
                  <a:pt x="892792" y="6782600"/>
                  <a:pt x="889037" y="6780367"/>
                  <a:pt x="889037" y="6779251"/>
                </a:cubicBezTo>
                <a:cubicBezTo>
                  <a:pt x="889037" y="6775902"/>
                  <a:pt x="885283" y="6773669"/>
                  <a:pt x="874018" y="6771437"/>
                </a:cubicBezTo>
                <a:cubicBezTo>
                  <a:pt x="870263" y="6770320"/>
                  <a:pt x="866509" y="6770320"/>
                  <a:pt x="862754" y="6770320"/>
                </a:cubicBezTo>
                <a:cubicBezTo>
                  <a:pt x="851490" y="6773669"/>
                  <a:pt x="832716" y="6771437"/>
                  <a:pt x="821452" y="6773669"/>
                </a:cubicBezTo>
                <a:cubicBezTo>
                  <a:pt x="813943" y="6774785"/>
                  <a:pt x="806433" y="6774785"/>
                  <a:pt x="795169" y="6774785"/>
                </a:cubicBezTo>
                <a:cubicBezTo>
                  <a:pt x="787660" y="6774785"/>
                  <a:pt x="783905" y="6771437"/>
                  <a:pt x="780150" y="6769204"/>
                </a:cubicBezTo>
                <a:cubicBezTo>
                  <a:pt x="772641" y="6765855"/>
                  <a:pt x="757622" y="6764739"/>
                  <a:pt x="750113" y="6769204"/>
                </a:cubicBezTo>
                <a:cubicBezTo>
                  <a:pt x="750113" y="6771437"/>
                  <a:pt x="746358" y="6772553"/>
                  <a:pt x="742603" y="6774785"/>
                </a:cubicBezTo>
                <a:cubicBezTo>
                  <a:pt x="742603" y="6777018"/>
                  <a:pt x="735094" y="6778134"/>
                  <a:pt x="723829" y="6778134"/>
                </a:cubicBezTo>
                <a:cubicBezTo>
                  <a:pt x="716320" y="6778134"/>
                  <a:pt x="708811" y="6778134"/>
                  <a:pt x="701301" y="6780367"/>
                </a:cubicBezTo>
                <a:cubicBezTo>
                  <a:pt x="690037" y="6781483"/>
                  <a:pt x="678773" y="6779251"/>
                  <a:pt x="671263" y="6775902"/>
                </a:cubicBezTo>
                <a:cubicBezTo>
                  <a:pt x="659999" y="6769204"/>
                  <a:pt x="637471" y="6769204"/>
                  <a:pt x="618697" y="6766971"/>
                </a:cubicBezTo>
                <a:cubicBezTo>
                  <a:pt x="611188" y="6765855"/>
                  <a:pt x="603678" y="6768088"/>
                  <a:pt x="592414" y="6769204"/>
                </a:cubicBezTo>
                <a:cubicBezTo>
                  <a:pt x="581150" y="6769204"/>
                  <a:pt x="569886" y="6771437"/>
                  <a:pt x="562376" y="6773669"/>
                </a:cubicBezTo>
                <a:cubicBezTo>
                  <a:pt x="539848" y="6778134"/>
                  <a:pt x="536093" y="6778134"/>
                  <a:pt x="521074" y="6772553"/>
                </a:cubicBezTo>
                <a:cubicBezTo>
                  <a:pt x="517320" y="6772553"/>
                  <a:pt x="517320" y="6770320"/>
                  <a:pt x="513565" y="6769204"/>
                </a:cubicBezTo>
                <a:cubicBezTo>
                  <a:pt x="491037" y="6774785"/>
                  <a:pt x="472263" y="6774785"/>
                  <a:pt x="449735" y="6774785"/>
                </a:cubicBezTo>
                <a:cubicBezTo>
                  <a:pt x="434716" y="6774785"/>
                  <a:pt x="423451" y="6774785"/>
                  <a:pt x="408433" y="6774785"/>
                </a:cubicBezTo>
                <a:cubicBezTo>
                  <a:pt x="378395" y="6773669"/>
                  <a:pt x="348357" y="6777018"/>
                  <a:pt x="314564" y="6775902"/>
                </a:cubicBezTo>
                <a:cubicBezTo>
                  <a:pt x="303300" y="6775902"/>
                  <a:pt x="299546" y="6780367"/>
                  <a:pt x="288281" y="6777018"/>
                </a:cubicBezTo>
                <a:cubicBezTo>
                  <a:pt x="277017" y="6774785"/>
                  <a:pt x="265753" y="6777018"/>
                  <a:pt x="258244" y="6775902"/>
                </a:cubicBezTo>
                <a:cubicBezTo>
                  <a:pt x="246979" y="6775902"/>
                  <a:pt x="235715" y="6775902"/>
                  <a:pt x="224451" y="6775902"/>
                </a:cubicBezTo>
                <a:cubicBezTo>
                  <a:pt x="216942" y="6773669"/>
                  <a:pt x="224451" y="6771437"/>
                  <a:pt x="220696" y="6769204"/>
                </a:cubicBezTo>
                <a:cubicBezTo>
                  <a:pt x="209432" y="6764739"/>
                  <a:pt x="194413" y="6763622"/>
                  <a:pt x="175640" y="6765855"/>
                </a:cubicBezTo>
                <a:cubicBezTo>
                  <a:pt x="171885" y="6765855"/>
                  <a:pt x="171885" y="6766971"/>
                  <a:pt x="164376" y="6766971"/>
                </a:cubicBezTo>
                <a:cubicBezTo>
                  <a:pt x="160621" y="6766971"/>
                  <a:pt x="156866" y="6765855"/>
                  <a:pt x="156866" y="6763622"/>
                </a:cubicBezTo>
                <a:cubicBezTo>
                  <a:pt x="156866" y="6762506"/>
                  <a:pt x="156866" y="6760273"/>
                  <a:pt x="164376" y="6760273"/>
                </a:cubicBezTo>
                <a:cubicBezTo>
                  <a:pt x="175640" y="6761390"/>
                  <a:pt x="186904" y="6760273"/>
                  <a:pt x="194413" y="6761390"/>
                </a:cubicBezTo>
                <a:cubicBezTo>
                  <a:pt x="209432" y="6761390"/>
                  <a:pt x="216942" y="6759157"/>
                  <a:pt x="228206" y="6759157"/>
                </a:cubicBezTo>
                <a:cubicBezTo>
                  <a:pt x="235715" y="6758041"/>
                  <a:pt x="239470" y="6754692"/>
                  <a:pt x="239470" y="6752459"/>
                </a:cubicBezTo>
                <a:cubicBezTo>
                  <a:pt x="246979" y="6749110"/>
                  <a:pt x="246979" y="6747994"/>
                  <a:pt x="258244" y="6750227"/>
                </a:cubicBezTo>
                <a:cubicBezTo>
                  <a:pt x="273263" y="6751343"/>
                  <a:pt x="288281" y="6752459"/>
                  <a:pt x="303300" y="6754692"/>
                </a:cubicBezTo>
                <a:cubicBezTo>
                  <a:pt x="307055" y="6755808"/>
                  <a:pt x="314564" y="6754692"/>
                  <a:pt x="322074" y="6754692"/>
                </a:cubicBezTo>
                <a:cubicBezTo>
                  <a:pt x="325829" y="6754692"/>
                  <a:pt x="325829" y="6752459"/>
                  <a:pt x="329583" y="6751343"/>
                </a:cubicBezTo>
                <a:cubicBezTo>
                  <a:pt x="337093" y="6749110"/>
                  <a:pt x="329583" y="6747994"/>
                  <a:pt x="325829" y="6745761"/>
                </a:cubicBezTo>
                <a:cubicBezTo>
                  <a:pt x="322074" y="6743529"/>
                  <a:pt x="310810" y="6743529"/>
                  <a:pt x="303300" y="6741296"/>
                </a:cubicBezTo>
                <a:cubicBezTo>
                  <a:pt x="299546" y="6740180"/>
                  <a:pt x="299546" y="6740180"/>
                  <a:pt x="299546" y="6739064"/>
                </a:cubicBezTo>
                <a:cubicBezTo>
                  <a:pt x="299546" y="6737947"/>
                  <a:pt x="303300" y="6737947"/>
                  <a:pt x="307055" y="6737947"/>
                </a:cubicBezTo>
                <a:cubicBezTo>
                  <a:pt x="318319" y="6737947"/>
                  <a:pt x="333338" y="6736831"/>
                  <a:pt x="344602" y="6739064"/>
                </a:cubicBezTo>
                <a:cubicBezTo>
                  <a:pt x="344602" y="6740180"/>
                  <a:pt x="348357" y="6739064"/>
                  <a:pt x="348357" y="6739064"/>
                </a:cubicBezTo>
                <a:cubicBezTo>
                  <a:pt x="355866" y="6737947"/>
                  <a:pt x="348357" y="6737947"/>
                  <a:pt x="348357" y="6736831"/>
                </a:cubicBezTo>
                <a:cubicBezTo>
                  <a:pt x="344602" y="6735715"/>
                  <a:pt x="344602" y="6733482"/>
                  <a:pt x="352112" y="6733482"/>
                </a:cubicBezTo>
                <a:cubicBezTo>
                  <a:pt x="359621" y="6733482"/>
                  <a:pt x="367131" y="6733482"/>
                  <a:pt x="378395" y="6733482"/>
                </a:cubicBezTo>
                <a:cubicBezTo>
                  <a:pt x="367131" y="6731250"/>
                  <a:pt x="355866" y="6731250"/>
                  <a:pt x="344602" y="6730133"/>
                </a:cubicBezTo>
                <a:cubicBezTo>
                  <a:pt x="337093" y="6729017"/>
                  <a:pt x="337093" y="6727901"/>
                  <a:pt x="340848" y="6726784"/>
                </a:cubicBezTo>
                <a:cubicBezTo>
                  <a:pt x="344602" y="6722319"/>
                  <a:pt x="344602" y="6721203"/>
                  <a:pt x="329583" y="6720087"/>
                </a:cubicBezTo>
                <a:cubicBezTo>
                  <a:pt x="325829" y="6720087"/>
                  <a:pt x="318319" y="6720087"/>
                  <a:pt x="314564" y="6720087"/>
                </a:cubicBezTo>
                <a:cubicBezTo>
                  <a:pt x="314564" y="6718970"/>
                  <a:pt x="314564" y="6718970"/>
                  <a:pt x="314564" y="6717854"/>
                </a:cubicBezTo>
                <a:cubicBezTo>
                  <a:pt x="314564" y="6717854"/>
                  <a:pt x="314564" y="6716738"/>
                  <a:pt x="314564" y="6716738"/>
                </a:cubicBezTo>
                <a:cubicBezTo>
                  <a:pt x="340848" y="6717854"/>
                  <a:pt x="359621" y="6712272"/>
                  <a:pt x="385904" y="6712272"/>
                </a:cubicBezTo>
                <a:cubicBezTo>
                  <a:pt x="400923" y="6712272"/>
                  <a:pt x="415942" y="6710040"/>
                  <a:pt x="430961" y="6706691"/>
                </a:cubicBezTo>
                <a:cubicBezTo>
                  <a:pt x="430961" y="6705575"/>
                  <a:pt x="438470" y="6705575"/>
                  <a:pt x="438470" y="6704458"/>
                </a:cubicBezTo>
                <a:cubicBezTo>
                  <a:pt x="438470" y="6702226"/>
                  <a:pt x="430961" y="6702226"/>
                  <a:pt x="427206" y="6702226"/>
                </a:cubicBezTo>
                <a:cubicBezTo>
                  <a:pt x="415942" y="6702226"/>
                  <a:pt x="404678" y="6702226"/>
                  <a:pt x="393414" y="6702226"/>
                </a:cubicBezTo>
                <a:cubicBezTo>
                  <a:pt x="389659" y="6702226"/>
                  <a:pt x="385904" y="6702226"/>
                  <a:pt x="385904" y="6701109"/>
                </a:cubicBezTo>
                <a:cubicBezTo>
                  <a:pt x="385904" y="6699993"/>
                  <a:pt x="385904" y="6698877"/>
                  <a:pt x="389659" y="6698877"/>
                </a:cubicBezTo>
                <a:cubicBezTo>
                  <a:pt x="397168" y="6698877"/>
                  <a:pt x="400923" y="6696644"/>
                  <a:pt x="412187" y="6696644"/>
                </a:cubicBezTo>
                <a:cubicBezTo>
                  <a:pt x="423451" y="6696644"/>
                  <a:pt x="434716" y="6696644"/>
                  <a:pt x="445980" y="6696644"/>
                </a:cubicBezTo>
                <a:cubicBezTo>
                  <a:pt x="453489" y="6695528"/>
                  <a:pt x="449735" y="6693295"/>
                  <a:pt x="449735" y="6692179"/>
                </a:cubicBezTo>
                <a:cubicBezTo>
                  <a:pt x="449735" y="6691063"/>
                  <a:pt x="449735" y="6689947"/>
                  <a:pt x="449735" y="6689947"/>
                </a:cubicBezTo>
                <a:cubicBezTo>
                  <a:pt x="427206" y="6688830"/>
                  <a:pt x="415942" y="6683249"/>
                  <a:pt x="393414" y="6683249"/>
                </a:cubicBezTo>
                <a:cubicBezTo>
                  <a:pt x="348357" y="6683249"/>
                  <a:pt x="307055" y="6686598"/>
                  <a:pt x="261998" y="6685481"/>
                </a:cubicBezTo>
                <a:cubicBezTo>
                  <a:pt x="254489" y="6684365"/>
                  <a:pt x="243225" y="6686598"/>
                  <a:pt x="243225" y="6683249"/>
                </a:cubicBezTo>
                <a:cubicBezTo>
                  <a:pt x="239470" y="6678784"/>
                  <a:pt x="254489" y="6681016"/>
                  <a:pt x="261998" y="6681016"/>
                </a:cubicBezTo>
                <a:cubicBezTo>
                  <a:pt x="277017" y="6682132"/>
                  <a:pt x="292036" y="6678784"/>
                  <a:pt x="307055" y="6678784"/>
                </a:cubicBezTo>
                <a:cubicBezTo>
                  <a:pt x="322074" y="6679900"/>
                  <a:pt x="340848" y="6681016"/>
                  <a:pt x="355866" y="6678784"/>
                </a:cubicBezTo>
                <a:cubicBezTo>
                  <a:pt x="382150" y="6676551"/>
                  <a:pt x="408433" y="6677667"/>
                  <a:pt x="430961" y="6677667"/>
                </a:cubicBezTo>
                <a:cubicBezTo>
                  <a:pt x="479772" y="6676551"/>
                  <a:pt x="524829" y="6673202"/>
                  <a:pt x="558622" y="6663155"/>
                </a:cubicBezTo>
                <a:cubicBezTo>
                  <a:pt x="573641" y="6659806"/>
                  <a:pt x="588659" y="6659806"/>
                  <a:pt x="603678" y="6659806"/>
                </a:cubicBezTo>
                <a:cubicBezTo>
                  <a:pt x="607433" y="6659806"/>
                  <a:pt x="618697" y="6660923"/>
                  <a:pt x="618697" y="6658690"/>
                </a:cubicBezTo>
                <a:cubicBezTo>
                  <a:pt x="618697" y="6654225"/>
                  <a:pt x="607433" y="6656458"/>
                  <a:pt x="603678" y="6656458"/>
                </a:cubicBezTo>
                <a:cubicBezTo>
                  <a:pt x="539848" y="6656458"/>
                  <a:pt x="476018" y="6656458"/>
                  <a:pt x="408433" y="6656458"/>
                </a:cubicBezTo>
                <a:cubicBezTo>
                  <a:pt x="385904" y="6656458"/>
                  <a:pt x="370885" y="6650876"/>
                  <a:pt x="352112" y="6645295"/>
                </a:cubicBezTo>
                <a:cubicBezTo>
                  <a:pt x="352112" y="6645295"/>
                  <a:pt x="352112" y="6644178"/>
                  <a:pt x="352112" y="6643062"/>
                </a:cubicBezTo>
                <a:cubicBezTo>
                  <a:pt x="359621" y="6639713"/>
                  <a:pt x="363376" y="6637480"/>
                  <a:pt x="367131" y="6634132"/>
                </a:cubicBezTo>
                <a:cubicBezTo>
                  <a:pt x="367131" y="6630783"/>
                  <a:pt x="378395" y="6627434"/>
                  <a:pt x="389659" y="6627434"/>
                </a:cubicBezTo>
                <a:cubicBezTo>
                  <a:pt x="419697" y="6627434"/>
                  <a:pt x="419697" y="6619620"/>
                  <a:pt x="423451" y="6614038"/>
                </a:cubicBezTo>
                <a:cubicBezTo>
                  <a:pt x="427206" y="6606224"/>
                  <a:pt x="445980" y="6600643"/>
                  <a:pt x="464753" y="6595061"/>
                </a:cubicBezTo>
                <a:cubicBezTo>
                  <a:pt x="468508" y="6592829"/>
                  <a:pt x="476018" y="6593945"/>
                  <a:pt x="479772" y="6593945"/>
                </a:cubicBezTo>
                <a:cubicBezTo>
                  <a:pt x="494791" y="6593945"/>
                  <a:pt x="509810" y="6595061"/>
                  <a:pt x="521074" y="6591712"/>
                </a:cubicBezTo>
                <a:cubicBezTo>
                  <a:pt x="524829" y="6590596"/>
                  <a:pt x="528584" y="6590596"/>
                  <a:pt x="536093" y="6590596"/>
                </a:cubicBezTo>
                <a:cubicBezTo>
                  <a:pt x="547357" y="6590596"/>
                  <a:pt x="558622" y="6590596"/>
                  <a:pt x="566131" y="6590596"/>
                </a:cubicBezTo>
                <a:cubicBezTo>
                  <a:pt x="584905" y="6589480"/>
                  <a:pt x="603678" y="6590596"/>
                  <a:pt x="618697" y="6593945"/>
                </a:cubicBezTo>
                <a:lnTo>
                  <a:pt x="631816" y="6593555"/>
                </a:lnTo>
                <a:lnTo>
                  <a:pt x="633716" y="6591754"/>
                </a:lnTo>
                <a:cubicBezTo>
                  <a:pt x="614943" y="6580365"/>
                  <a:pt x="596169" y="6580365"/>
                  <a:pt x="577395" y="6576568"/>
                </a:cubicBezTo>
                <a:cubicBezTo>
                  <a:pt x="562376" y="6572772"/>
                  <a:pt x="551112" y="6565179"/>
                  <a:pt x="536093" y="6561382"/>
                </a:cubicBezTo>
                <a:cubicBezTo>
                  <a:pt x="532339" y="6561382"/>
                  <a:pt x="524829" y="6553789"/>
                  <a:pt x="528584" y="6546196"/>
                </a:cubicBezTo>
                <a:cubicBezTo>
                  <a:pt x="532339" y="6538603"/>
                  <a:pt x="539848" y="6542400"/>
                  <a:pt x="543603" y="6542400"/>
                </a:cubicBezTo>
                <a:cubicBezTo>
                  <a:pt x="569886" y="6542400"/>
                  <a:pt x="592414" y="6542400"/>
                  <a:pt x="618697" y="6542400"/>
                </a:cubicBezTo>
                <a:cubicBezTo>
                  <a:pt x="663754" y="6542400"/>
                  <a:pt x="708811" y="6531010"/>
                  <a:pt x="750113" y="6508232"/>
                </a:cubicBezTo>
                <a:cubicBezTo>
                  <a:pt x="765132" y="6500639"/>
                  <a:pt x="783905" y="6504435"/>
                  <a:pt x="798924" y="6496842"/>
                </a:cubicBezTo>
                <a:cubicBezTo>
                  <a:pt x="813943" y="6493046"/>
                  <a:pt x="832717" y="6496842"/>
                  <a:pt x="851490" y="6500639"/>
                </a:cubicBezTo>
                <a:cubicBezTo>
                  <a:pt x="866509" y="6508232"/>
                  <a:pt x="889037" y="6512028"/>
                  <a:pt x="907811" y="6512028"/>
                </a:cubicBezTo>
                <a:cubicBezTo>
                  <a:pt x="937849" y="6508232"/>
                  <a:pt x="967887" y="6515825"/>
                  <a:pt x="997924" y="6504435"/>
                </a:cubicBezTo>
                <a:lnTo>
                  <a:pt x="1007813" y="6504435"/>
                </a:lnTo>
                <a:lnTo>
                  <a:pt x="1006036" y="6502508"/>
                </a:lnTo>
                <a:cubicBezTo>
                  <a:pt x="1006975" y="6501429"/>
                  <a:pt x="1010731" y="6500812"/>
                  <a:pt x="1018242" y="6500195"/>
                </a:cubicBezTo>
                <a:cubicBezTo>
                  <a:pt x="1033266" y="6498961"/>
                  <a:pt x="1037022" y="6495259"/>
                  <a:pt x="1052045" y="6496493"/>
                </a:cubicBezTo>
                <a:cubicBezTo>
                  <a:pt x="1063313" y="6497727"/>
                  <a:pt x="1074580" y="6496493"/>
                  <a:pt x="1085848" y="6496493"/>
                </a:cubicBezTo>
                <a:cubicBezTo>
                  <a:pt x="1089604" y="6496493"/>
                  <a:pt x="1093360" y="6496493"/>
                  <a:pt x="1100871" y="6495259"/>
                </a:cubicBezTo>
                <a:cubicBezTo>
                  <a:pt x="1085848" y="6495259"/>
                  <a:pt x="1074580" y="6494025"/>
                  <a:pt x="1063313" y="6494025"/>
                </a:cubicBezTo>
                <a:cubicBezTo>
                  <a:pt x="1063313" y="6491557"/>
                  <a:pt x="1059557" y="6489089"/>
                  <a:pt x="1070824" y="6485387"/>
                </a:cubicBezTo>
                <a:cubicBezTo>
                  <a:pt x="1074580" y="6482919"/>
                  <a:pt x="1082092" y="6482919"/>
                  <a:pt x="1093360" y="6482919"/>
                </a:cubicBezTo>
                <a:cubicBezTo>
                  <a:pt x="1097115" y="6482919"/>
                  <a:pt x="1100871" y="6481685"/>
                  <a:pt x="1097115" y="6479217"/>
                </a:cubicBezTo>
                <a:cubicBezTo>
                  <a:pt x="1093360" y="6479217"/>
                  <a:pt x="1093360" y="6477983"/>
                  <a:pt x="1089604" y="6477983"/>
                </a:cubicBezTo>
                <a:cubicBezTo>
                  <a:pt x="1070824" y="6477983"/>
                  <a:pt x="1052045" y="6475515"/>
                  <a:pt x="1037022" y="6479217"/>
                </a:cubicBezTo>
                <a:cubicBezTo>
                  <a:pt x="1025754" y="6481685"/>
                  <a:pt x="1010731" y="6481685"/>
                  <a:pt x="1003219" y="6479217"/>
                </a:cubicBezTo>
                <a:cubicBezTo>
                  <a:pt x="995707" y="6475515"/>
                  <a:pt x="984440" y="6475515"/>
                  <a:pt x="969416" y="6475515"/>
                </a:cubicBezTo>
                <a:cubicBezTo>
                  <a:pt x="958149" y="6475515"/>
                  <a:pt x="946881" y="6475515"/>
                  <a:pt x="946881" y="6469345"/>
                </a:cubicBezTo>
                <a:cubicBezTo>
                  <a:pt x="946881" y="6466877"/>
                  <a:pt x="935614" y="6466877"/>
                  <a:pt x="928102" y="6465643"/>
                </a:cubicBezTo>
                <a:cubicBezTo>
                  <a:pt x="920590" y="6465643"/>
                  <a:pt x="913078" y="6465643"/>
                  <a:pt x="909323" y="6465643"/>
                </a:cubicBezTo>
                <a:cubicBezTo>
                  <a:pt x="894299" y="6465643"/>
                  <a:pt x="890543" y="6463175"/>
                  <a:pt x="901811" y="6459473"/>
                </a:cubicBezTo>
                <a:cubicBezTo>
                  <a:pt x="905567" y="6457005"/>
                  <a:pt x="909323" y="6453303"/>
                  <a:pt x="920590" y="6454537"/>
                </a:cubicBezTo>
                <a:cubicBezTo>
                  <a:pt x="935614" y="6455771"/>
                  <a:pt x="950637" y="6455771"/>
                  <a:pt x="965660" y="6454537"/>
                </a:cubicBezTo>
                <a:cubicBezTo>
                  <a:pt x="984440" y="6453303"/>
                  <a:pt x="999463" y="6454537"/>
                  <a:pt x="1014487" y="6454537"/>
                </a:cubicBezTo>
                <a:cubicBezTo>
                  <a:pt x="1029510" y="6454537"/>
                  <a:pt x="1040778" y="6452069"/>
                  <a:pt x="1055801" y="6452069"/>
                </a:cubicBezTo>
                <a:cubicBezTo>
                  <a:pt x="1067069" y="6452069"/>
                  <a:pt x="1070824" y="6448367"/>
                  <a:pt x="1070824" y="6442197"/>
                </a:cubicBezTo>
                <a:cubicBezTo>
                  <a:pt x="1067069" y="6439728"/>
                  <a:pt x="1082092" y="6434792"/>
                  <a:pt x="1089604" y="6436026"/>
                </a:cubicBezTo>
                <a:cubicBezTo>
                  <a:pt x="1104627" y="6436026"/>
                  <a:pt x="1115895" y="6433558"/>
                  <a:pt x="1130918" y="6437260"/>
                </a:cubicBezTo>
                <a:cubicBezTo>
                  <a:pt x="1138430" y="6438494"/>
                  <a:pt x="1149697" y="6437260"/>
                  <a:pt x="1149697" y="6434792"/>
                </a:cubicBezTo>
                <a:cubicBezTo>
                  <a:pt x="1149697" y="6429856"/>
                  <a:pt x="1157209" y="6431090"/>
                  <a:pt x="1164721" y="6432324"/>
                </a:cubicBezTo>
                <a:cubicBezTo>
                  <a:pt x="1187256" y="6433558"/>
                  <a:pt x="1187256" y="6433558"/>
                  <a:pt x="1209791" y="6432324"/>
                </a:cubicBezTo>
                <a:cubicBezTo>
                  <a:pt x="1224815" y="6431090"/>
                  <a:pt x="1239838" y="6429856"/>
                  <a:pt x="1254861" y="6429856"/>
                </a:cubicBezTo>
                <a:cubicBezTo>
                  <a:pt x="1273641" y="6428622"/>
                  <a:pt x="1296176" y="6427388"/>
                  <a:pt x="1314955" y="6427388"/>
                </a:cubicBezTo>
                <a:cubicBezTo>
                  <a:pt x="1318711" y="6427388"/>
                  <a:pt x="1318711" y="6427388"/>
                  <a:pt x="1322467" y="6427388"/>
                </a:cubicBezTo>
                <a:cubicBezTo>
                  <a:pt x="1326223" y="6427388"/>
                  <a:pt x="1322467" y="6423686"/>
                  <a:pt x="1329979" y="6423686"/>
                </a:cubicBezTo>
                <a:lnTo>
                  <a:pt x="1344944" y="6426145"/>
                </a:lnTo>
                <a:lnTo>
                  <a:pt x="1354623" y="6424709"/>
                </a:lnTo>
                <a:cubicBezTo>
                  <a:pt x="1410944" y="6413320"/>
                  <a:pt x="1467265" y="6420913"/>
                  <a:pt x="1527340" y="6417117"/>
                </a:cubicBezTo>
                <a:cubicBezTo>
                  <a:pt x="1508567" y="6405727"/>
                  <a:pt x="1508567" y="6405727"/>
                  <a:pt x="1471020" y="6405727"/>
                </a:cubicBezTo>
                <a:cubicBezTo>
                  <a:pt x="1463510" y="6398134"/>
                  <a:pt x="1467265" y="6390541"/>
                  <a:pt x="1467265" y="6386745"/>
                </a:cubicBezTo>
                <a:cubicBezTo>
                  <a:pt x="1467265" y="6379152"/>
                  <a:pt x="1463510" y="6375355"/>
                  <a:pt x="1459755" y="6379152"/>
                </a:cubicBezTo>
                <a:cubicBezTo>
                  <a:pt x="1437227" y="6398134"/>
                  <a:pt x="1410944" y="6394338"/>
                  <a:pt x="1384661" y="6401931"/>
                </a:cubicBezTo>
                <a:cubicBezTo>
                  <a:pt x="1377151" y="6405727"/>
                  <a:pt x="1369642" y="6398134"/>
                  <a:pt x="1358378" y="6398134"/>
                </a:cubicBezTo>
                <a:cubicBezTo>
                  <a:pt x="1328340" y="6398134"/>
                  <a:pt x="1298302" y="6398134"/>
                  <a:pt x="1268264" y="6398134"/>
                </a:cubicBezTo>
                <a:cubicBezTo>
                  <a:pt x="1245736" y="6398134"/>
                  <a:pt x="1226963" y="6386745"/>
                  <a:pt x="1204434" y="6390541"/>
                </a:cubicBezTo>
                <a:cubicBezTo>
                  <a:pt x="1181906" y="6394338"/>
                  <a:pt x="1159378" y="6390541"/>
                  <a:pt x="1136849" y="6390541"/>
                </a:cubicBezTo>
                <a:cubicBezTo>
                  <a:pt x="1114321" y="6390541"/>
                  <a:pt x="1091792" y="6390541"/>
                  <a:pt x="1069264" y="6390541"/>
                </a:cubicBezTo>
                <a:cubicBezTo>
                  <a:pt x="1073019" y="6382948"/>
                  <a:pt x="1080528" y="6375355"/>
                  <a:pt x="1088038" y="6379152"/>
                </a:cubicBezTo>
                <a:cubicBezTo>
                  <a:pt x="1106811" y="6379152"/>
                  <a:pt x="1125585" y="6379152"/>
                  <a:pt x="1148113" y="6379152"/>
                </a:cubicBezTo>
                <a:cubicBezTo>
                  <a:pt x="1151868" y="6379152"/>
                  <a:pt x="1155623" y="6379152"/>
                  <a:pt x="1163132" y="6375355"/>
                </a:cubicBezTo>
                <a:cubicBezTo>
                  <a:pt x="1155623" y="6348780"/>
                  <a:pt x="1136849" y="6333594"/>
                  <a:pt x="1118076" y="6318408"/>
                </a:cubicBezTo>
                <a:cubicBezTo>
                  <a:pt x="1114321" y="6314612"/>
                  <a:pt x="1106811" y="6310815"/>
                  <a:pt x="1099302" y="6310815"/>
                </a:cubicBezTo>
                <a:cubicBezTo>
                  <a:pt x="1091792" y="6310815"/>
                  <a:pt x="1080528" y="6310815"/>
                  <a:pt x="1069264" y="6307019"/>
                </a:cubicBezTo>
                <a:cubicBezTo>
                  <a:pt x="1065509" y="6303223"/>
                  <a:pt x="1058000" y="6303223"/>
                  <a:pt x="1050491" y="6307019"/>
                </a:cubicBezTo>
                <a:cubicBezTo>
                  <a:pt x="1046736" y="6314612"/>
                  <a:pt x="1039226" y="6310815"/>
                  <a:pt x="1035472" y="6310815"/>
                </a:cubicBezTo>
                <a:cubicBezTo>
                  <a:pt x="1027962" y="6310815"/>
                  <a:pt x="1024207" y="6314612"/>
                  <a:pt x="1024207" y="6307019"/>
                </a:cubicBezTo>
                <a:cubicBezTo>
                  <a:pt x="1024207" y="6299426"/>
                  <a:pt x="1027962" y="6299426"/>
                  <a:pt x="1035472" y="6299426"/>
                </a:cubicBezTo>
                <a:cubicBezTo>
                  <a:pt x="1046736" y="6299426"/>
                  <a:pt x="1058000" y="6299426"/>
                  <a:pt x="1065509" y="6299426"/>
                </a:cubicBezTo>
                <a:cubicBezTo>
                  <a:pt x="1080528" y="6299426"/>
                  <a:pt x="1084283" y="6288037"/>
                  <a:pt x="1076774" y="6276647"/>
                </a:cubicBezTo>
                <a:cubicBezTo>
                  <a:pt x="1076774" y="6276647"/>
                  <a:pt x="1076774" y="6272851"/>
                  <a:pt x="1076774" y="6269054"/>
                </a:cubicBezTo>
                <a:cubicBezTo>
                  <a:pt x="1065509" y="6246276"/>
                  <a:pt x="1065509" y="6246276"/>
                  <a:pt x="1035472" y="6246276"/>
                </a:cubicBezTo>
                <a:cubicBezTo>
                  <a:pt x="1035472" y="6246276"/>
                  <a:pt x="1031717" y="6246276"/>
                  <a:pt x="1031717" y="6246276"/>
                </a:cubicBezTo>
                <a:cubicBezTo>
                  <a:pt x="1020453" y="6234886"/>
                  <a:pt x="1009189" y="6234886"/>
                  <a:pt x="997924" y="6246276"/>
                </a:cubicBezTo>
                <a:cubicBezTo>
                  <a:pt x="990415" y="6246276"/>
                  <a:pt x="986660" y="6246276"/>
                  <a:pt x="979151" y="6246276"/>
                </a:cubicBezTo>
                <a:cubicBezTo>
                  <a:pt x="975396" y="6246276"/>
                  <a:pt x="967887" y="6242479"/>
                  <a:pt x="964132" y="6253869"/>
                </a:cubicBezTo>
                <a:cubicBezTo>
                  <a:pt x="956622" y="6253869"/>
                  <a:pt x="945358" y="6250072"/>
                  <a:pt x="937849" y="6253869"/>
                </a:cubicBezTo>
                <a:cubicBezTo>
                  <a:pt x="922830" y="6253869"/>
                  <a:pt x="911566" y="6250072"/>
                  <a:pt x="904056" y="6246276"/>
                </a:cubicBezTo>
                <a:cubicBezTo>
                  <a:pt x="892792" y="6238683"/>
                  <a:pt x="881528" y="6238683"/>
                  <a:pt x="870264" y="6246276"/>
                </a:cubicBezTo>
                <a:cubicBezTo>
                  <a:pt x="862754" y="6250072"/>
                  <a:pt x="847735" y="6253869"/>
                  <a:pt x="836471" y="6253869"/>
                </a:cubicBezTo>
                <a:cubicBezTo>
                  <a:pt x="832717" y="6250072"/>
                  <a:pt x="825207" y="6250072"/>
                  <a:pt x="821452" y="6257665"/>
                </a:cubicBezTo>
                <a:cubicBezTo>
                  <a:pt x="817698" y="6261461"/>
                  <a:pt x="813943" y="6261461"/>
                  <a:pt x="810188" y="6257665"/>
                </a:cubicBezTo>
                <a:cubicBezTo>
                  <a:pt x="791415" y="6246276"/>
                  <a:pt x="768886" y="6253869"/>
                  <a:pt x="750113" y="6253869"/>
                </a:cubicBezTo>
                <a:cubicBezTo>
                  <a:pt x="750113" y="6246276"/>
                  <a:pt x="753867" y="6242479"/>
                  <a:pt x="746358" y="6238683"/>
                </a:cubicBezTo>
                <a:cubicBezTo>
                  <a:pt x="742603" y="6238683"/>
                  <a:pt x="735094" y="6238683"/>
                  <a:pt x="738848" y="6246276"/>
                </a:cubicBezTo>
                <a:cubicBezTo>
                  <a:pt x="731339" y="6246276"/>
                  <a:pt x="723830" y="6246276"/>
                  <a:pt x="716320" y="6246276"/>
                </a:cubicBezTo>
                <a:cubicBezTo>
                  <a:pt x="716320" y="6242479"/>
                  <a:pt x="720075" y="6234886"/>
                  <a:pt x="712565" y="6231090"/>
                </a:cubicBezTo>
                <a:cubicBezTo>
                  <a:pt x="708811" y="6231090"/>
                  <a:pt x="705056" y="6234886"/>
                  <a:pt x="705056" y="6238683"/>
                </a:cubicBezTo>
                <a:cubicBezTo>
                  <a:pt x="697546" y="6238683"/>
                  <a:pt x="690037" y="6238683"/>
                  <a:pt x="686282" y="6238683"/>
                </a:cubicBezTo>
                <a:cubicBezTo>
                  <a:pt x="682528" y="6234886"/>
                  <a:pt x="686282" y="6227293"/>
                  <a:pt x="678773" y="6227293"/>
                </a:cubicBezTo>
                <a:cubicBezTo>
                  <a:pt x="675018" y="6227293"/>
                  <a:pt x="667509" y="6223497"/>
                  <a:pt x="663754" y="6231090"/>
                </a:cubicBezTo>
                <a:cubicBezTo>
                  <a:pt x="656245" y="6234886"/>
                  <a:pt x="644980" y="6223497"/>
                  <a:pt x="637471" y="6227293"/>
                </a:cubicBezTo>
                <a:cubicBezTo>
                  <a:pt x="626207" y="6234886"/>
                  <a:pt x="618697" y="6231090"/>
                  <a:pt x="611188" y="6231090"/>
                </a:cubicBezTo>
                <a:cubicBezTo>
                  <a:pt x="603678" y="6234886"/>
                  <a:pt x="599924" y="6231090"/>
                  <a:pt x="592414" y="6231090"/>
                </a:cubicBezTo>
                <a:cubicBezTo>
                  <a:pt x="581150" y="6223497"/>
                  <a:pt x="562376" y="6223497"/>
                  <a:pt x="547358" y="6231090"/>
                </a:cubicBezTo>
                <a:cubicBezTo>
                  <a:pt x="536093" y="6231090"/>
                  <a:pt x="524829" y="6219700"/>
                  <a:pt x="509810" y="6227293"/>
                </a:cubicBezTo>
                <a:cubicBezTo>
                  <a:pt x="509810" y="6223497"/>
                  <a:pt x="498546" y="6212107"/>
                  <a:pt x="494791" y="6208311"/>
                </a:cubicBezTo>
                <a:cubicBezTo>
                  <a:pt x="479772" y="6196922"/>
                  <a:pt x="479772" y="6196922"/>
                  <a:pt x="468508" y="6212107"/>
                </a:cubicBezTo>
                <a:cubicBezTo>
                  <a:pt x="464754" y="6215904"/>
                  <a:pt x="460999" y="6219700"/>
                  <a:pt x="464754" y="6223497"/>
                </a:cubicBezTo>
                <a:cubicBezTo>
                  <a:pt x="468508" y="6227293"/>
                  <a:pt x="468508" y="6231090"/>
                  <a:pt x="476018" y="6231090"/>
                </a:cubicBezTo>
                <a:cubicBezTo>
                  <a:pt x="487282" y="6231090"/>
                  <a:pt x="498546" y="6231090"/>
                  <a:pt x="509810" y="6231090"/>
                </a:cubicBezTo>
                <a:cubicBezTo>
                  <a:pt x="521074" y="6246276"/>
                  <a:pt x="536093" y="6253869"/>
                  <a:pt x="558622" y="6253869"/>
                </a:cubicBezTo>
                <a:cubicBezTo>
                  <a:pt x="566131" y="6253869"/>
                  <a:pt x="573641" y="6253869"/>
                  <a:pt x="581150" y="6253869"/>
                </a:cubicBezTo>
                <a:cubicBezTo>
                  <a:pt x="618697" y="6250072"/>
                  <a:pt x="656245" y="6261461"/>
                  <a:pt x="693792" y="6265258"/>
                </a:cubicBezTo>
                <a:cubicBezTo>
                  <a:pt x="697546" y="6265258"/>
                  <a:pt x="701301" y="6272851"/>
                  <a:pt x="708811" y="6276647"/>
                </a:cubicBezTo>
                <a:cubicBezTo>
                  <a:pt x="686282" y="6280444"/>
                  <a:pt x="663754" y="6280444"/>
                  <a:pt x="644980" y="6280444"/>
                </a:cubicBezTo>
                <a:cubicBezTo>
                  <a:pt x="644980" y="6280444"/>
                  <a:pt x="644980" y="6284240"/>
                  <a:pt x="644980" y="6284240"/>
                </a:cubicBezTo>
                <a:cubicBezTo>
                  <a:pt x="667509" y="6284240"/>
                  <a:pt x="690037" y="6284240"/>
                  <a:pt x="708811" y="6284240"/>
                </a:cubicBezTo>
                <a:cubicBezTo>
                  <a:pt x="731339" y="6284240"/>
                  <a:pt x="750113" y="6284240"/>
                  <a:pt x="768886" y="6284240"/>
                </a:cubicBezTo>
                <a:cubicBezTo>
                  <a:pt x="772641" y="6284240"/>
                  <a:pt x="780150" y="6284240"/>
                  <a:pt x="783905" y="6288037"/>
                </a:cubicBezTo>
                <a:cubicBezTo>
                  <a:pt x="791415" y="6295630"/>
                  <a:pt x="787660" y="6310815"/>
                  <a:pt x="802679" y="6307019"/>
                </a:cubicBezTo>
                <a:cubicBezTo>
                  <a:pt x="813943" y="6303223"/>
                  <a:pt x="821452" y="6314612"/>
                  <a:pt x="832717" y="6310815"/>
                </a:cubicBezTo>
                <a:cubicBezTo>
                  <a:pt x="840226" y="6310815"/>
                  <a:pt x="851490" y="6314612"/>
                  <a:pt x="859000" y="6307019"/>
                </a:cubicBezTo>
                <a:cubicBezTo>
                  <a:pt x="862754" y="6303223"/>
                  <a:pt x="866509" y="6307019"/>
                  <a:pt x="874019" y="6307019"/>
                </a:cubicBezTo>
                <a:cubicBezTo>
                  <a:pt x="870264" y="6314612"/>
                  <a:pt x="862754" y="6318408"/>
                  <a:pt x="862754" y="6322205"/>
                </a:cubicBezTo>
                <a:cubicBezTo>
                  <a:pt x="859000" y="6329798"/>
                  <a:pt x="862754" y="6337391"/>
                  <a:pt x="870264" y="6337391"/>
                </a:cubicBezTo>
                <a:cubicBezTo>
                  <a:pt x="877773" y="6337391"/>
                  <a:pt x="889037" y="6337391"/>
                  <a:pt x="889037" y="6348780"/>
                </a:cubicBezTo>
                <a:cubicBezTo>
                  <a:pt x="889037" y="6352577"/>
                  <a:pt x="896547" y="6352577"/>
                  <a:pt x="900302" y="6352577"/>
                </a:cubicBezTo>
                <a:cubicBezTo>
                  <a:pt x="919075" y="6341187"/>
                  <a:pt x="937849" y="6356373"/>
                  <a:pt x="952868" y="6356373"/>
                </a:cubicBezTo>
                <a:cubicBezTo>
                  <a:pt x="956622" y="6360170"/>
                  <a:pt x="960377" y="6360170"/>
                  <a:pt x="960377" y="6363966"/>
                </a:cubicBezTo>
                <a:cubicBezTo>
                  <a:pt x="960377" y="6367762"/>
                  <a:pt x="956622" y="6371559"/>
                  <a:pt x="952868" y="6371559"/>
                </a:cubicBezTo>
                <a:cubicBezTo>
                  <a:pt x="934094" y="6379152"/>
                  <a:pt x="915320" y="6386745"/>
                  <a:pt x="900302" y="6401931"/>
                </a:cubicBezTo>
                <a:cubicBezTo>
                  <a:pt x="892792" y="6405727"/>
                  <a:pt x="889037" y="6398134"/>
                  <a:pt x="889037" y="6394338"/>
                </a:cubicBezTo>
                <a:cubicBezTo>
                  <a:pt x="889037" y="6382948"/>
                  <a:pt x="885283" y="6375355"/>
                  <a:pt x="874019" y="6367762"/>
                </a:cubicBezTo>
                <a:cubicBezTo>
                  <a:pt x="870264" y="6363966"/>
                  <a:pt x="866509" y="6363966"/>
                  <a:pt x="862754" y="6363966"/>
                </a:cubicBezTo>
                <a:cubicBezTo>
                  <a:pt x="851490" y="6375355"/>
                  <a:pt x="832717" y="6367762"/>
                  <a:pt x="821452" y="6375355"/>
                </a:cubicBezTo>
                <a:cubicBezTo>
                  <a:pt x="813943" y="6379152"/>
                  <a:pt x="806433" y="6379152"/>
                  <a:pt x="795169" y="6379152"/>
                </a:cubicBezTo>
                <a:cubicBezTo>
                  <a:pt x="787660" y="6379152"/>
                  <a:pt x="783905" y="6367762"/>
                  <a:pt x="780150" y="6360170"/>
                </a:cubicBezTo>
                <a:cubicBezTo>
                  <a:pt x="772641" y="6348780"/>
                  <a:pt x="757622" y="6344984"/>
                  <a:pt x="750113" y="6360170"/>
                </a:cubicBezTo>
                <a:cubicBezTo>
                  <a:pt x="750113" y="6367762"/>
                  <a:pt x="746358" y="6371559"/>
                  <a:pt x="742603" y="6379152"/>
                </a:cubicBezTo>
                <a:cubicBezTo>
                  <a:pt x="742603" y="6386745"/>
                  <a:pt x="735094" y="6390541"/>
                  <a:pt x="723830" y="6390541"/>
                </a:cubicBezTo>
                <a:cubicBezTo>
                  <a:pt x="716320" y="6390541"/>
                  <a:pt x="708811" y="6390541"/>
                  <a:pt x="701301" y="6398134"/>
                </a:cubicBezTo>
                <a:cubicBezTo>
                  <a:pt x="690037" y="6401931"/>
                  <a:pt x="678773" y="6394338"/>
                  <a:pt x="671263" y="6382948"/>
                </a:cubicBezTo>
                <a:cubicBezTo>
                  <a:pt x="659999" y="6360170"/>
                  <a:pt x="637471" y="6360170"/>
                  <a:pt x="618697" y="6352577"/>
                </a:cubicBezTo>
                <a:cubicBezTo>
                  <a:pt x="611188" y="6348780"/>
                  <a:pt x="603678" y="6356373"/>
                  <a:pt x="592414" y="6360170"/>
                </a:cubicBezTo>
                <a:cubicBezTo>
                  <a:pt x="581150" y="6360170"/>
                  <a:pt x="569886" y="6367762"/>
                  <a:pt x="562376" y="6375355"/>
                </a:cubicBezTo>
                <a:cubicBezTo>
                  <a:pt x="539848" y="6390541"/>
                  <a:pt x="536093" y="6390541"/>
                  <a:pt x="521074" y="6371559"/>
                </a:cubicBezTo>
                <a:cubicBezTo>
                  <a:pt x="517320" y="6371559"/>
                  <a:pt x="517320" y="6363966"/>
                  <a:pt x="513565" y="6360170"/>
                </a:cubicBezTo>
                <a:cubicBezTo>
                  <a:pt x="491037" y="6379152"/>
                  <a:pt x="472263" y="6379152"/>
                  <a:pt x="449735" y="6379152"/>
                </a:cubicBezTo>
                <a:cubicBezTo>
                  <a:pt x="434716" y="6379152"/>
                  <a:pt x="423452" y="6379152"/>
                  <a:pt x="408432" y="6379152"/>
                </a:cubicBezTo>
                <a:cubicBezTo>
                  <a:pt x="378394" y="6375355"/>
                  <a:pt x="348357" y="6386745"/>
                  <a:pt x="314564" y="6382948"/>
                </a:cubicBezTo>
                <a:cubicBezTo>
                  <a:pt x="303300" y="6382948"/>
                  <a:pt x="299545" y="6398134"/>
                  <a:pt x="288281" y="6386745"/>
                </a:cubicBezTo>
                <a:cubicBezTo>
                  <a:pt x="277017" y="6379152"/>
                  <a:pt x="265753" y="6386745"/>
                  <a:pt x="258243" y="6382948"/>
                </a:cubicBezTo>
                <a:cubicBezTo>
                  <a:pt x="246979" y="6382948"/>
                  <a:pt x="235715" y="6382948"/>
                  <a:pt x="224451" y="6382948"/>
                </a:cubicBezTo>
                <a:cubicBezTo>
                  <a:pt x="216941" y="6375355"/>
                  <a:pt x="224451" y="6367762"/>
                  <a:pt x="220696" y="6360170"/>
                </a:cubicBezTo>
                <a:cubicBezTo>
                  <a:pt x="209432" y="6344984"/>
                  <a:pt x="194413" y="6341187"/>
                  <a:pt x="175639" y="6348780"/>
                </a:cubicBezTo>
                <a:cubicBezTo>
                  <a:pt x="171885" y="6348780"/>
                  <a:pt x="171885" y="6352577"/>
                  <a:pt x="164375" y="6352577"/>
                </a:cubicBezTo>
                <a:cubicBezTo>
                  <a:pt x="160620" y="6352577"/>
                  <a:pt x="156866" y="6348780"/>
                  <a:pt x="156866" y="6341187"/>
                </a:cubicBezTo>
                <a:cubicBezTo>
                  <a:pt x="156866" y="6337391"/>
                  <a:pt x="156866" y="6329798"/>
                  <a:pt x="164375" y="6329798"/>
                </a:cubicBezTo>
                <a:cubicBezTo>
                  <a:pt x="175639" y="6333594"/>
                  <a:pt x="186904" y="6329798"/>
                  <a:pt x="194413" y="6333594"/>
                </a:cubicBezTo>
                <a:cubicBezTo>
                  <a:pt x="209432" y="6333594"/>
                  <a:pt x="216941" y="6326001"/>
                  <a:pt x="228206" y="6326001"/>
                </a:cubicBezTo>
                <a:cubicBezTo>
                  <a:pt x="235715" y="6322205"/>
                  <a:pt x="239470" y="6310815"/>
                  <a:pt x="239470" y="6303223"/>
                </a:cubicBezTo>
                <a:cubicBezTo>
                  <a:pt x="246979" y="6291833"/>
                  <a:pt x="246979" y="6288037"/>
                  <a:pt x="258243" y="6295630"/>
                </a:cubicBezTo>
                <a:cubicBezTo>
                  <a:pt x="273262" y="6299426"/>
                  <a:pt x="288281" y="6303223"/>
                  <a:pt x="303300" y="6310815"/>
                </a:cubicBezTo>
                <a:cubicBezTo>
                  <a:pt x="307055" y="6314612"/>
                  <a:pt x="314564" y="6310815"/>
                  <a:pt x="322074" y="6310815"/>
                </a:cubicBezTo>
                <a:cubicBezTo>
                  <a:pt x="325828" y="6310815"/>
                  <a:pt x="325828" y="6303223"/>
                  <a:pt x="329583" y="6299426"/>
                </a:cubicBezTo>
                <a:cubicBezTo>
                  <a:pt x="337093" y="6291833"/>
                  <a:pt x="329583" y="6288037"/>
                  <a:pt x="325828" y="6280444"/>
                </a:cubicBezTo>
                <a:cubicBezTo>
                  <a:pt x="322074" y="6272851"/>
                  <a:pt x="310809" y="6272851"/>
                  <a:pt x="303300" y="6265258"/>
                </a:cubicBezTo>
                <a:cubicBezTo>
                  <a:pt x="299545" y="6261461"/>
                  <a:pt x="299545" y="6261461"/>
                  <a:pt x="299545" y="6257665"/>
                </a:cubicBezTo>
                <a:cubicBezTo>
                  <a:pt x="299545" y="6253869"/>
                  <a:pt x="303300" y="6253869"/>
                  <a:pt x="307055" y="6253869"/>
                </a:cubicBezTo>
                <a:cubicBezTo>
                  <a:pt x="318319" y="6253869"/>
                  <a:pt x="333338" y="6250072"/>
                  <a:pt x="344602" y="6257665"/>
                </a:cubicBezTo>
                <a:cubicBezTo>
                  <a:pt x="344602" y="6261461"/>
                  <a:pt x="348357" y="6257665"/>
                  <a:pt x="348357" y="6257665"/>
                </a:cubicBezTo>
                <a:cubicBezTo>
                  <a:pt x="355866" y="6253869"/>
                  <a:pt x="348357" y="6253869"/>
                  <a:pt x="348357" y="6250072"/>
                </a:cubicBezTo>
                <a:cubicBezTo>
                  <a:pt x="344602" y="6246276"/>
                  <a:pt x="344602" y="6238683"/>
                  <a:pt x="352111" y="6238683"/>
                </a:cubicBezTo>
                <a:cubicBezTo>
                  <a:pt x="359621" y="6238683"/>
                  <a:pt x="367130" y="6238683"/>
                  <a:pt x="378394" y="6238683"/>
                </a:cubicBezTo>
                <a:cubicBezTo>
                  <a:pt x="367130" y="6231090"/>
                  <a:pt x="355866" y="6231090"/>
                  <a:pt x="344602" y="6227293"/>
                </a:cubicBezTo>
                <a:cubicBezTo>
                  <a:pt x="337093" y="6223497"/>
                  <a:pt x="337093" y="6219700"/>
                  <a:pt x="340847" y="6215904"/>
                </a:cubicBezTo>
                <a:cubicBezTo>
                  <a:pt x="344602" y="6200718"/>
                  <a:pt x="344602" y="6196922"/>
                  <a:pt x="329583" y="6193125"/>
                </a:cubicBezTo>
                <a:cubicBezTo>
                  <a:pt x="325828" y="6193125"/>
                  <a:pt x="318319" y="6193125"/>
                  <a:pt x="314564" y="6193125"/>
                </a:cubicBezTo>
                <a:cubicBezTo>
                  <a:pt x="314564" y="6189329"/>
                  <a:pt x="314564" y="6189329"/>
                  <a:pt x="314564" y="6185532"/>
                </a:cubicBezTo>
                <a:cubicBezTo>
                  <a:pt x="314564" y="6185532"/>
                  <a:pt x="314564" y="6181736"/>
                  <a:pt x="314564" y="6181736"/>
                </a:cubicBezTo>
                <a:cubicBezTo>
                  <a:pt x="340847" y="6185532"/>
                  <a:pt x="359621" y="6166550"/>
                  <a:pt x="385904" y="6166550"/>
                </a:cubicBezTo>
                <a:cubicBezTo>
                  <a:pt x="400923" y="6166550"/>
                  <a:pt x="415942" y="6158957"/>
                  <a:pt x="430961" y="6147568"/>
                </a:cubicBezTo>
                <a:cubicBezTo>
                  <a:pt x="430961" y="6143771"/>
                  <a:pt x="438471" y="6143771"/>
                  <a:pt x="438471" y="6139975"/>
                </a:cubicBezTo>
                <a:cubicBezTo>
                  <a:pt x="438471" y="6132382"/>
                  <a:pt x="430961" y="6132382"/>
                  <a:pt x="427206" y="6132382"/>
                </a:cubicBezTo>
                <a:cubicBezTo>
                  <a:pt x="415942" y="6132382"/>
                  <a:pt x="404678" y="6132382"/>
                  <a:pt x="393413" y="6132382"/>
                </a:cubicBezTo>
                <a:cubicBezTo>
                  <a:pt x="389659" y="6132382"/>
                  <a:pt x="385904" y="6132382"/>
                  <a:pt x="385904" y="6128585"/>
                </a:cubicBezTo>
                <a:cubicBezTo>
                  <a:pt x="385904" y="6124789"/>
                  <a:pt x="385904" y="6120992"/>
                  <a:pt x="389659" y="6120992"/>
                </a:cubicBezTo>
                <a:cubicBezTo>
                  <a:pt x="397168" y="6120992"/>
                  <a:pt x="400923" y="6113399"/>
                  <a:pt x="412187" y="6113399"/>
                </a:cubicBezTo>
                <a:cubicBezTo>
                  <a:pt x="423452" y="6113399"/>
                  <a:pt x="434716" y="6113399"/>
                  <a:pt x="445980" y="6113399"/>
                </a:cubicBezTo>
                <a:cubicBezTo>
                  <a:pt x="453489" y="6109603"/>
                  <a:pt x="449735" y="6102010"/>
                  <a:pt x="449735" y="6098213"/>
                </a:cubicBezTo>
                <a:cubicBezTo>
                  <a:pt x="449735" y="6094417"/>
                  <a:pt x="449735" y="6090621"/>
                  <a:pt x="449735" y="6090621"/>
                </a:cubicBezTo>
                <a:cubicBezTo>
                  <a:pt x="427206" y="6086824"/>
                  <a:pt x="415942" y="6067842"/>
                  <a:pt x="393413" y="6067842"/>
                </a:cubicBezTo>
                <a:cubicBezTo>
                  <a:pt x="348357" y="6067842"/>
                  <a:pt x="307055" y="6079231"/>
                  <a:pt x="261998" y="6075435"/>
                </a:cubicBezTo>
                <a:cubicBezTo>
                  <a:pt x="254489" y="6071638"/>
                  <a:pt x="243224" y="6079231"/>
                  <a:pt x="243224" y="6067842"/>
                </a:cubicBezTo>
                <a:cubicBezTo>
                  <a:pt x="239470" y="6052656"/>
                  <a:pt x="254489" y="6060249"/>
                  <a:pt x="261998" y="6060249"/>
                </a:cubicBezTo>
                <a:cubicBezTo>
                  <a:pt x="277017" y="6064045"/>
                  <a:pt x="292036" y="6052656"/>
                  <a:pt x="307055" y="6052656"/>
                </a:cubicBezTo>
                <a:cubicBezTo>
                  <a:pt x="322074" y="6056452"/>
                  <a:pt x="340847" y="6060249"/>
                  <a:pt x="355866" y="6052656"/>
                </a:cubicBezTo>
                <a:cubicBezTo>
                  <a:pt x="382149" y="6045063"/>
                  <a:pt x="408432" y="6048859"/>
                  <a:pt x="430961" y="6048859"/>
                </a:cubicBezTo>
                <a:cubicBezTo>
                  <a:pt x="479772" y="6045063"/>
                  <a:pt x="524829" y="6033674"/>
                  <a:pt x="558622" y="5999505"/>
                </a:cubicBezTo>
                <a:cubicBezTo>
                  <a:pt x="573641" y="5988116"/>
                  <a:pt x="588659" y="5988116"/>
                  <a:pt x="603678" y="5988116"/>
                </a:cubicBezTo>
                <a:cubicBezTo>
                  <a:pt x="607433" y="5988116"/>
                  <a:pt x="618697" y="5991912"/>
                  <a:pt x="618697" y="5984320"/>
                </a:cubicBezTo>
                <a:cubicBezTo>
                  <a:pt x="618697" y="5969134"/>
                  <a:pt x="607433" y="5976727"/>
                  <a:pt x="603678" y="5976727"/>
                </a:cubicBezTo>
                <a:cubicBezTo>
                  <a:pt x="539848" y="5976727"/>
                  <a:pt x="476018" y="5976727"/>
                  <a:pt x="408432" y="5976727"/>
                </a:cubicBezTo>
                <a:cubicBezTo>
                  <a:pt x="385904" y="5976727"/>
                  <a:pt x="370885" y="5957744"/>
                  <a:pt x="352111" y="5938762"/>
                </a:cubicBezTo>
                <a:cubicBezTo>
                  <a:pt x="352111" y="5938762"/>
                  <a:pt x="352111" y="5934965"/>
                  <a:pt x="352111" y="5931169"/>
                </a:cubicBezTo>
                <a:cubicBezTo>
                  <a:pt x="359621" y="5919780"/>
                  <a:pt x="363376" y="5912187"/>
                  <a:pt x="367130" y="5900797"/>
                </a:cubicBezTo>
                <a:cubicBezTo>
                  <a:pt x="367130" y="5889408"/>
                  <a:pt x="378394" y="5878018"/>
                  <a:pt x="389659" y="5878018"/>
                </a:cubicBezTo>
                <a:cubicBezTo>
                  <a:pt x="419697" y="5878018"/>
                  <a:pt x="419697" y="5851443"/>
                  <a:pt x="423452" y="5832461"/>
                </a:cubicBezTo>
                <a:cubicBezTo>
                  <a:pt x="427206" y="5805886"/>
                  <a:pt x="445980" y="5786903"/>
                  <a:pt x="464754" y="5767921"/>
                </a:cubicBezTo>
                <a:cubicBezTo>
                  <a:pt x="468508" y="5760328"/>
                  <a:pt x="476018" y="5764125"/>
                  <a:pt x="479772" y="5764125"/>
                </a:cubicBezTo>
                <a:cubicBezTo>
                  <a:pt x="494791" y="5764125"/>
                  <a:pt x="509810" y="5767921"/>
                  <a:pt x="521074" y="5756532"/>
                </a:cubicBezTo>
                <a:cubicBezTo>
                  <a:pt x="524829" y="5752735"/>
                  <a:pt x="528584" y="5752735"/>
                  <a:pt x="536093" y="5752735"/>
                </a:cubicBezTo>
                <a:cubicBezTo>
                  <a:pt x="547358" y="5752735"/>
                  <a:pt x="558622" y="5752735"/>
                  <a:pt x="566131" y="5752735"/>
                </a:cubicBezTo>
                <a:cubicBezTo>
                  <a:pt x="584905" y="5748939"/>
                  <a:pt x="603678" y="5752735"/>
                  <a:pt x="618697" y="5764125"/>
                </a:cubicBezTo>
                <a:cubicBezTo>
                  <a:pt x="629961" y="5775514"/>
                  <a:pt x="644980" y="5771717"/>
                  <a:pt x="656245" y="5760328"/>
                </a:cubicBezTo>
                <a:cubicBezTo>
                  <a:pt x="665632" y="5752735"/>
                  <a:pt x="676896" y="5748939"/>
                  <a:pt x="688160" y="5745617"/>
                </a:cubicBezTo>
                <a:lnTo>
                  <a:pt x="703517" y="5739908"/>
                </a:lnTo>
                <a:lnTo>
                  <a:pt x="695462" y="5734949"/>
                </a:lnTo>
                <a:cubicBezTo>
                  <a:pt x="706729" y="5731095"/>
                  <a:pt x="717997" y="5727242"/>
                  <a:pt x="729265" y="5727242"/>
                </a:cubicBezTo>
                <a:cubicBezTo>
                  <a:pt x="744288" y="5727242"/>
                  <a:pt x="759312" y="5727242"/>
                  <a:pt x="774335" y="5727242"/>
                </a:cubicBezTo>
                <a:cubicBezTo>
                  <a:pt x="781847" y="5727242"/>
                  <a:pt x="796870" y="5727242"/>
                  <a:pt x="793114" y="5711828"/>
                </a:cubicBezTo>
                <a:cubicBezTo>
                  <a:pt x="793114" y="5704121"/>
                  <a:pt x="800626" y="5704121"/>
                  <a:pt x="804382" y="5704121"/>
                </a:cubicBezTo>
                <a:cubicBezTo>
                  <a:pt x="826917" y="5704121"/>
                  <a:pt x="849452" y="5704121"/>
                  <a:pt x="871987" y="5704121"/>
                </a:cubicBezTo>
                <a:cubicBezTo>
                  <a:pt x="875743" y="5704121"/>
                  <a:pt x="879499" y="5704121"/>
                  <a:pt x="883255" y="5704121"/>
                </a:cubicBezTo>
                <a:cubicBezTo>
                  <a:pt x="887011" y="5704121"/>
                  <a:pt x="887011" y="5700268"/>
                  <a:pt x="887011" y="5696414"/>
                </a:cubicBezTo>
                <a:cubicBezTo>
                  <a:pt x="887011" y="5696414"/>
                  <a:pt x="887011" y="5696414"/>
                  <a:pt x="887011" y="5692561"/>
                </a:cubicBezTo>
                <a:cubicBezTo>
                  <a:pt x="887011" y="5692561"/>
                  <a:pt x="883255" y="5692561"/>
                  <a:pt x="883255" y="5692561"/>
                </a:cubicBezTo>
                <a:cubicBezTo>
                  <a:pt x="856964" y="5696414"/>
                  <a:pt x="830673" y="5688708"/>
                  <a:pt x="804382" y="5684854"/>
                </a:cubicBezTo>
                <a:cubicBezTo>
                  <a:pt x="785603" y="5684854"/>
                  <a:pt x="770579" y="5684854"/>
                  <a:pt x="751800" y="5677147"/>
                </a:cubicBezTo>
                <a:cubicBezTo>
                  <a:pt x="748044" y="5673294"/>
                  <a:pt x="744288" y="5673294"/>
                  <a:pt x="744288" y="5673294"/>
                </a:cubicBezTo>
                <a:cubicBezTo>
                  <a:pt x="721753" y="5684854"/>
                  <a:pt x="702974" y="5677147"/>
                  <a:pt x="680439" y="5681001"/>
                </a:cubicBezTo>
                <a:cubicBezTo>
                  <a:pt x="672927" y="5681001"/>
                  <a:pt x="661659" y="5677147"/>
                  <a:pt x="650392" y="5684854"/>
                </a:cubicBezTo>
                <a:cubicBezTo>
                  <a:pt x="642880" y="5688708"/>
                  <a:pt x="635368" y="5684854"/>
                  <a:pt x="631612" y="5673294"/>
                </a:cubicBezTo>
                <a:cubicBezTo>
                  <a:pt x="624101" y="5657880"/>
                  <a:pt x="624101" y="5654027"/>
                  <a:pt x="639124" y="5650173"/>
                </a:cubicBezTo>
                <a:cubicBezTo>
                  <a:pt x="654147" y="5646320"/>
                  <a:pt x="657904" y="5634760"/>
                  <a:pt x="672927" y="5638613"/>
                </a:cubicBezTo>
                <a:cubicBezTo>
                  <a:pt x="684195" y="5642467"/>
                  <a:pt x="695462" y="5638613"/>
                  <a:pt x="706729" y="5638613"/>
                </a:cubicBezTo>
                <a:cubicBezTo>
                  <a:pt x="710485" y="5638613"/>
                  <a:pt x="714241" y="5638613"/>
                  <a:pt x="721753" y="5634760"/>
                </a:cubicBezTo>
                <a:cubicBezTo>
                  <a:pt x="706729" y="5634760"/>
                  <a:pt x="695462" y="5630906"/>
                  <a:pt x="684195" y="5630906"/>
                </a:cubicBezTo>
                <a:cubicBezTo>
                  <a:pt x="684195" y="5623199"/>
                  <a:pt x="680439" y="5615493"/>
                  <a:pt x="691706" y="5603932"/>
                </a:cubicBezTo>
                <a:cubicBezTo>
                  <a:pt x="695462" y="5596226"/>
                  <a:pt x="702974" y="5596226"/>
                  <a:pt x="714241" y="5596226"/>
                </a:cubicBezTo>
                <a:cubicBezTo>
                  <a:pt x="717997" y="5596226"/>
                  <a:pt x="721753" y="5592372"/>
                  <a:pt x="717997" y="5584665"/>
                </a:cubicBezTo>
                <a:cubicBezTo>
                  <a:pt x="714241" y="5584665"/>
                  <a:pt x="714241" y="5580812"/>
                  <a:pt x="710485" y="5580812"/>
                </a:cubicBezTo>
                <a:cubicBezTo>
                  <a:pt x="691706" y="5580812"/>
                  <a:pt x="672927" y="5573105"/>
                  <a:pt x="657904" y="5584665"/>
                </a:cubicBezTo>
                <a:cubicBezTo>
                  <a:pt x="646636" y="5592372"/>
                  <a:pt x="631612" y="5592372"/>
                  <a:pt x="624101" y="5584665"/>
                </a:cubicBezTo>
                <a:cubicBezTo>
                  <a:pt x="616589" y="5573105"/>
                  <a:pt x="605321" y="5573105"/>
                  <a:pt x="590298" y="5573105"/>
                </a:cubicBezTo>
                <a:cubicBezTo>
                  <a:pt x="579031" y="5573105"/>
                  <a:pt x="567763" y="5573105"/>
                  <a:pt x="567763" y="5553838"/>
                </a:cubicBezTo>
                <a:cubicBezTo>
                  <a:pt x="567763" y="5546131"/>
                  <a:pt x="556495" y="5546131"/>
                  <a:pt x="548983" y="5542277"/>
                </a:cubicBezTo>
                <a:cubicBezTo>
                  <a:pt x="541472" y="5542277"/>
                  <a:pt x="533960" y="5542277"/>
                  <a:pt x="530204" y="5542277"/>
                </a:cubicBezTo>
                <a:cubicBezTo>
                  <a:pt x="515181" y="5542277"/>
                  <a:pt x="511425" y="5534571"/>
                  <a:pt x="522693" y="5523010"/>
                </a:cubicBezTo>
                <a:cubicBezTo>
                  <a:pt x="526448" y="5515303"/>
                  <a:pt x="530204" y="5503743"/>
                  <a:pt x="541472" y="5507597"/>
                </a:cubicBezTo>
                <a:cubicBezTo>
                  <a:pt x="556495" y="5511450"/>
                  <a:pt x="571519" y="5511450"/>
                  <a:pt x="586542" y="5507597"/>
                </a:cubicBezTo>
                <a:cubicBezTo>
                  <a:pt x="605321" y="5503743"/>
                  <a:pt x="620345" y="5507597"/>
                  <a:pt x="635368" y="5507597"/>
                </a:cubicBezTo>
                <a:cubicBezTo>
                  <a:pt x="650392" y="5507597"/>
                  <a:pt x="661659" y="5499890"/>
                  <a:pt x="676683" y="5499890"/>
                </a:cubicBezTo>
                <a:lnTo>
                  <a:pt x="678503" y="5498620"/>
                </a:lnTo>
                <a:lnTo>
                  <a:pt x="656245" y="5488360"/>
                </a:lnTo>
                <a:cubicBezTo>
                  <a:pt x="644980" y="5476971"/>
                  <a:pt x="629961" y="5473175"/>
                  <a:pt x="618697" y="5484564"/>
                </a:cubicBezTo>
                <a:cubicBezTo>
                  <a:pt x="603678" y="5495953"/>
                  <a:pt x="584905" y="5499750"/>
                  <a:pt x="566131" y="5495953"/>
                </a:cubicBezTo>
                <a:cubicBezTo>
                  <a:pt x="558622" y="5495953"/>
                  <a:pt x="547358" y="5495953"/>
                  <a:pt x="536093" y="5495953"/>
                </a:cubicBezTo>
                <a:cubicBezTo>
                  <a:pt x="528584" y="5495953"/>
                  <a:pt x="524829" y="5495953"/>
                  <a:pt x="521074" y="5492157"/>
                </a:cubicBezTo>
                <a:cubicBezTo>
                  <a:pt x="509810" y="5480767"/>
                  <a:pt x="494791" y="5484564"/>
                  <a:pt x="479772" y="5484564"/>
                </a:cubicBezTo>
                <a:cubicBezTo>
                  <a:pt x="476018" y="5484564"/>
                  <a:pt x="468508" y="5488360"/>
                  <a:pt x="464754" y="5480767"/>
                </a:cubicBezTo>
                <a:cubicBezTo>
                  <a:pt x="445980" y="5461785"/>
                  <a:pt x="427206" y="5442803"/>
                  <a:pt x="423452" y="5416228"/>
                </a:cubicBezTo>
                <a:cubicBezTo>
                  <a:pt x="419697" y="5397245"/>
                  <a:pt x="419697" y="5370670"/>
                  <a:pt x="389659" y="5370670"/>
                </a:cubicBezTo>
                <a:cubicBezTo>
                  <a:pt x="378394" y="5370670"/>
                  <a:pt x="367130" y="5359281"/>
                  <a:pt x="367130" y="5347891"/>
                </a:cubicBezTo>
                <a:cubicBezTo>
                  <a:pt x="363376" y="5336502"/>
                  <a:pt x="359621" y="5328909"/>
                  <a:pt x="352111" y="5317519"/>
                </a:cubicBezTo>
                <a:cubicBezTo>
                  <a:pt x="352111" y="5313723"/>
                  <a:pt x="352111" y="5309927"/>
                  <a:pt x="352111" y="5309927"/>
                </a:cubicBezTo>
                <a:cubicBezTo>
                  <a:pt x="370885" y="5290944"/>
                  <a:pt x="385904" y="5271962"/>
                  <a:pt x="408432" y="5271962"/>
                </a:cubicBezTo>
                <a:cubicBezTo>
                  <a:pt x="476018" y="5271962"/>
                  <a:pt x="539848" y="5271962"/>
                  <a:pt x="603678" y="5271962"/>
                </a:cubicBezTo>
                <a:cubicBezTo>
                  <a:pt x="607433" y="5271962"/>
                  <a:pt x="618697" y="5279555"/>
                  <a:pt x="618697" y="5264369"/>
                </a:cubicBezTo>
                <a:cubicBezTo>
                  <a:pt x="618697" y="5256776"/>
                  <a:pt x="607433" y="5260572"/>
                  <a:pt x="603678" y="5260572"/>
                </a:cubicBezTo>
                <a:cubicBezTo>
                  <a:pt x="588659" y="5260572"/>
                  <a:pt x="573641" y="5260572"/>
                  <a:pt x="558622" y="5249183"/>
                </a:cubicBezTo>
                <a:cubicBezTo>
                  <a:pt x="524829" y="5215015"/>
                  <a:pt x="479772" y="5203626"/>
                  <a:pt x="430961" y="5199829"/>
                </a:cubicBezTo>
                <a:cubicBezTo>
                  <a:pt x="408432" y="5199829"/>
                  <a:pt x="382149" y="5203626"/>
                  <a:pt x="355866" y="5196033"/>
                </a:cubicBezTo>
                <a:cubicBezTo>
                  <a:pt x="340847" y="5188440"/>
                  <a:pt x="322074" y="5192236"/>
                  <a:pt x="307055" y="5196033"/>
                </a:cubicBezTo>
                <a:cubicBezTo>
                  <a:pt x="292036" y="5196033"/>
                  <a:pt x="277017" y="5184643"/>
                  <a:pt x="261998" y="5188440"/>
                </a:cubicBezTo>
                <a:cubicBezTo>
                  <a:pt x="254489" y="5188440"/>
                  <a:pt x="239470" y="5196033"/>
                  <a:pt x="243224" y="5180847"/>
                </a:cubicBezTo>
                <a:cubicBezTo>
                  <a:pt x="243224" y="5169457"/>
                  <a:pt x="254489" y="5177050"/>
                  <a:pt x="261998" y="5173254"/>
                </a:cubicBezTo>
                <a:cubicBezTo>
                  <a:pt x="307055" y="5169457"/>
                  <a:pt x="348357" y="5180847"/>
                  <a:pt x="393413" y="5180847"/>
                </a:cubicBezTo>
                <a:cubicBezTo>
                  <a:pt x="415942" y="5180847"/>
                  <a:pt x="427206" y="5161864"/>
                  <a:pt x="449735" y="5158068"/>
                </a:cubicBezTo>
                <a:cubicBezTo>
                  <a:pt x="449735" y="5158068"/>
                  <a:pt x="449735" y="5154271"/>
                  <a:pt x="449735" y="5150475"/>
                </a:cubicBezTo>
                <a:cubicBezTo>
                  <a:pt x="449735" y="5146679"/>
                  <a:pt x="453489" y="5139086"/>
                  <a:pt x="445980" y="5135289"/>
                </a:cubicBezTo>
                <a:cubicBezTo>
                  <a:pt x="434716" y="5135289"/>
                  <a:pt x="423452" y="5135289"/>
                  <a:pt x="412187" y="5135289"/>
                </a:cubicBezTo>
                <a:cubicBezTo>
                  <a:pt x="400923" y="5135289"/>
                  <a:pt x="397168" y="5127696"/>
                  <a:pt x="389659" y="5127696"/>
                </a:cubicBezTo>
                <a:cubicBezTo>
                  <a:pt x="385904" y="5127696"/>
                  <a:pt x="385904" y="5123900"/>
                  <a:pt x="385904" y="5120103"/>
                </a:cubicBezTo>
                <a:cubicBezTo>
                  <a:pt x="385904" y="5116307"/>
                  <a:pt x="389659" y="5116307"/>
                  <a:pt x="393413" y="5116307"/>
                </a:cubicBezTo>
                <a:cubicBezTo>
                  <a:pt x="404678" y="5116307"/>
                  <a:pt x="415942" y="5116307"/>
                  <a:pt x="427206" y="5116307"/>
                </a:cubicBezTo>
                <a:cubicBezTo>
                  <a:pt x="430961" y="5116307"/>
                  <a:pt x="438471" y="5116307"/>
                  <a:pt x="438471" y="5108714"/>
                </a:cubicBezTo>
                <a:cubicBezTo>
                  <a:pt x="438471" y="5104917"/>
                  <a:pt x="430961" y="5104917"/>
                  <a:pt x="430961" y="5101121"/>
                </a:cubicBezTo>
                <a:cubicBezTo>
                  <a:pt x="415942" y="5089732"/>
                  <a:pt x="400923" y="5082139"/>
                  <a:pt x="385904" y="5082139"/>
                </a:cubicBezTo>
                <a:cubicBezTo>
                  <a:pt x="359621" y="5082139"/>
                  <a:pt x="340847" y="5063156"/>
                  <a:pt x="314564" y="5066953"/>
                </a:cubicBezTo>
                <a:cubicBezTo>
                  <a:pt x="314564" y="5066953"/>
                  <a:pt x="314564" y="5063156"/>
                  <a:pt x="314564" y="5063156"/>
                </a:cubicBezTo>
                <a:cubicBezTo>
                  <a:pt x="314564" y="5059360"/>
                  <a:pt x="314564" y="5059360"/>
                  <a:pt x="314564" y="5055563"/>
                </a:cubicBezTo>
                <a:cubicBezTo>
                  <a:pt x="318319" y="5055563"/>
                  <a:pt x="325828" y="5055563"/>
                  <a:pt x="329583" y="5055563"/>
                </a:cubicBezTo>
                <a:cubicBezTo>
                  <a:pt x="344602" y="5051767"/>
                  <a:pt x="344602" y="5047970"/>
                  <a:pt x="340847" y="5032785"/>
                </a:cubicBezTo>
                <a:cubicBezTo>
                  <a:pt x="337093" y="5028988"/>
                  <a:pt x="337093" y="5025192"/>
                  <a:pt x="344602" y="5021395"/>
                </a:cubicBezTo>
                <a:cubicBezTo>
                  <a:pt x="355866" y="5017599"/>
                  <a:pt x="367130" y="5017599"/>
                  <a:pt x="378394" y="5010006"/>
                </a:cubicBezTo>
                <a:cubicBezTo>
                  <a:pt x="367130" y="5010006"/>
                  <a:pt x="359621" y="5010006"/>
                  <a:pt x="352111" y="5010006"/>
                </a:cubicBezTo>
                <a:cubicBezTo>
                  <a:pt x="344602" y="5010006"/>
                  <a:pt x="344602" y="5002413"/>
                  <a:pt x="348357" y="4998616"/>
                </a:cubicBezTo>
                <a:cubicBezTo>
                  <a:pt x="348357" y="4994820"/>
                  <a:pt x="355866" y="4994820"/>
                  <a:pt x="348357" y="4991023"/>
                </a:cubicBezTo>
                <a:cubicBezTo>
                  <a:pt x="348357" y="4991023"/>
                  <a:pt x="344602" y="4987227"/>
                  <a:pt x="344602" y="4991023"/>
                </a:cubicBezTo>
                <a:cubicBezTo>
                  <a:pt x="333338" y="4998616"/>
                  <a:pt x="318319" y="4994820"/>
                  <a:pt x="307055" y="4994820"/>
                </a:cubicBezTo>
                <a:cubicBezTo>
                  <a:pt x="303300" y="4994820"/>
                  <a:pt x="299545" y="4994820"/>
                  <a:pt x="299545" y="4991023"/>
                </a:cubicBezTo>
                <a:cubicBezTo>
                  <a:pt x="299545" y="4987227"/>
                  <a:pt x="299545" y="4987227"/>
                  <a:pt x="303300" y="4983431"/>
                </a:cubicBezTo>
                <a:cubicBezTo>
                  <a:pt x="310809" y="4975838"/>
                  <a:pt x="322074" y="4975838"/>
                  <a:pt x="325828" y="4968245"/>
                </a:cubicBezTo>
                <a:cubicBezTo>
                  <a:pt x="329583" y="4960652"/>
                  <a:pt x="337093" y="4956855"/>
                  <a:pt x="329583" y="4949262"/>
                </a:cubicBezTo>
                <a:cubicBezTo>
                  <a:pt x="325828" y="4945466"/>
                  <a:pt x="325828" y="4937873"/>
                  <a:pt x="322074" y="4937873"/>
                </a:cubicBezTo>
                <a:cubicBezTo>
                  <a:pt x="314564" y="4937873"/>
                  <a:pt x="307055" y="4934076"/>
                  <a:pt x="303300" y="4937873"/>
                </a:cubicBezTo>
                <a:cubicBezTo>
                  <a:pt x="288281" y="4945466"/>
                  <a:pt x="273262" y="4949262"/>
                  <a:pt x="258243" y="4953059"/>
                </a:cubicBezTo>
                <a:cubicBezTo>
                  <a:pt x="246979" y="4960652"/>
                  <a:pt x="246979" y="4956855"/>
                  <a:pt x="239470" y="4945466"/>
                </a:cubicBezTo>
                <a:cubicBezTo>
                  <a:pt x="239470" y="4937873"/>
                  <a:pt x="235715" y="4926484"/>
                  <a:pt x="228206" y="4922687"/>
                </a:cubicBezTo>
                <a:cubicBezTo>
                  <a:pt x="216941" y="4922687"/>
                  <a:pt x="209432" y="4915094"/>
                  <a:pt x="194413" y="4915094"/>
                </a:cubicBezTo>
                <a:cubicBezTo>
                  <a:pt x="186904" y="4918891"/>
                  <a:pt x="175639" y="4915094"/>
                  <a:pt x="164375" y="4918891"/>
                </a:cubicBezTo>
                <a:cubicBezTo>
                  <a:pt x="156866" y="4918891"/>
                  <a:pt x="156866" y="4911298"/>
                  <a:pt x="156866" y="4907501"/>
                </a:cubicBezTo>
                <a:cubicBezTo>
                  <a:pt x="156866" y="4899908"/>
                  <a:pt x="160620" y="4896112"/>
                  <a:pt x="164375" y="4896112"/>
                </a:cubicBezTo>
                <a:cubicBezTo>
                  <a:pt x="171885" y="4896112"/>
                  <a:pt x="171885" y="4899908"/>
                  <a:pt x="175639" y="4899908"/>
                </a:cubicBezTo>
                <a:cubicBezTo>
                  <a:pt x="194413" y="4907501"/>
                  <a:pt x="209432" y="4903705"/>
                  <a:pt x="220696" y="4888519"/>
                </a:cubicBezTo>
                <a:cubicBezTo>
                  <a:pt x="224451" y="4880926"/>
                  <a:pt x="216941" y="4873333"/>
                  <a:pt x="224451" y="4865740"/>
                </a:cubicBezTo>
                <a:cubicBezTo>
                  <a:pt x="235715" y="4865740"/>
                  <a:pt x="246979" y="4865740"/>
                  <a:pt x="258243" y="4865740"/>
                </a:cubicBezTo>
                <a:cubicBezTo>
                  <a:pt x="265753" y="4861944"/>
                  <a:pt x="277017" y="4869537"/>
                  <a:pt x="288281" y="4861944"/>
                </a:cubicBezTo>
                <a:cubicBezTo>
                  <a:pt x="299545" y="4850554"/>
                  <a:pt x="303300" y="4865740"/>
                  <a:pt x="314564" y="4865740"/>
                </a:cubicBezTo>
                <a:cubicBezTo>
                  <a:pt x="348357" y="4861944"/>
                  <a:pt x="378394" y="4873333"/>
                  <a:pt x="408432" y="4869537"/>
                </a:cubicBezTo>
                <a:cubicBezTo>
                  <a:pt x="423452" y="4869537"/>
                  <a:pt x="434716" y="4869537"/>
                  <a:pt x="449735" y="4869537"/>
                </a:cubicBezTo>
                <a:cubicBezTo>
                  <a:pt x="472263" y="4869537"/>
                  <a:pt x="491037" y="4869537"/>
                  <a:pt x="513565" y="4888519"/>
                </a:cubicBezTo>
                <a:cubicBezTo>
                  <a:pt x="517320" y="4884722"/>
                  <a:pt x="517320" y="4877129"/>
                  <a:pt x="521074" y="4877129"/>
                </a:cubicBezTo>
                <a:cubicBezTo>
                  <a:pt x="536093" y="4858147"/>
                  <a:pt x="539848" y="4858147"/>
                  <a:pt x="562376" y="4873333"/>
                </a:cubicBezTo>
                <a:cubicBezTo>
                  <a:pt x="569886" y="4880926"/>
                  <a:pt x="581150" y="4888519"/>
                  <a:pt x="592414" y="4888519"/>
                </a:cubicBezTo>
                <a:cubicBezTo>
                  <a:pt x="603678" y="4892315"/>
                  <a:pt x="611188" y="4899908"/>
                  <a:pt x="618697" y="4896112"/>
                </a:cubicBezTo>
                <a:cubicBezTo>
                  <a:pt x="637471" y="4888519"/>
                  <a:pt x="659999" y="4888519"/>
                  <a:pt x="671263" y="4865740"/>
                </a:cubicBezTo>
                <a:cubicBezTo>
                  <a:pt x="678773" y="4854351"/>
                  <a:pt x="690037" y="4846758"/>
                  <a:pt x="701301" y="4850554"/>
                </a:cubicBezTo>
                <a:cubicBezTo>
                  <a:pt x="708811" y="4858147"/>
                  <a:pt x="716320" y="4858147"/>
                  <a:pt x="723830" y="4858147"/>
                </a:cubicBezTo>
                <a:cubicBezTo>
                  <a:pt x="735094" y="4858147"/>
                  <a:pt x="742603" y="4861944"/>
                  <a:pt x="742603" y="4869537"/>
                </a:cubicBezTo>
                <a:cubicBezTo>
                  <a:pt x="746358" y="4877129"/>
                  <a:pt x="750113" y="4880926"/>
                  <a:pt x="750113" y="4888519"/>
                </a:cubicBezTo>
                <a:cubicBezTo>
                  <a:pt x="757622" y="4903705"/>
                  <a:pt x="772641" y="4899908"/>
                  <a:pt x="780150" y="4888519"/>
                </a:cubicBezTo>
                <a:cubicBezTo>
                  <a:pt x="783905" y="4880926"/>
                  <a:pt x="787660" y="4869537"/>
                  <a:pt x="795169" y="4869537"/>
                </a:cubicBezTo>
                <a:lnTo>
                  <a:pt x="802294" y="4870566"/>
                </a:lnTo>
                <a:lnTo>
                  <a:pt x="834077" y="4868245"/>
                </a:lnTo>
                <a:cubicBezTo>
                  <a:pt x="849100" y="4868245"/>
                  <a:pt x="864124" y="4868245"/>
                  <a:pt x="879147" y="4868245"/>
                </a:cubicBezTo>
                <a:lnTo>
                  <a:pt x="881239" y="4868150"/>
                </a:lnTo>
                <a:lnTo>
                  <a:pt x="889037" y="4854351"/>
                </a:lnTo>
                <a:lnTo>
                  <a:pt x="889298" y="4853737"/>
                </a:lnTo>
                <a:lnTo>
                  <a:pt x="856612" y="4852203"/>
                </a:lnTo>
                <a:cubicBezTo>
                  <a:pt x="852856" y="4850969"/>
                  <a:pt x="849100" y="4850969"/>
                  <a:pt x="849100" y="4850969"/>
                </a:cubicBezTo>
                <a:cubicBezTo>
                  <a:pt x="826565" y="4854671"/>
                  <a:pt x="807786" y="4852203"/>
                  <a:pt x="785251" y="4853437"/>
                </a:cubicBezTo>
                <a:cubicBezTo>
                  <a:pt x="777739" y="4853437"/>
                  <a:pt x="766472" y="4852203"/>
                  <a:pt x="755204" y="4854671"/>
                </a:cubicBezTo>
                <a:cubicBezTo>
                  <a:pt x="747692" y="4855905"/>
                  <a:pt x="740181" y="4854671"/>
                  <a:pt x="736425" y="4850969"/>
                </a:cubicBezTo>
                <a:cubicBezTo>
                  <a:pt x="728913" y="4846033"/>
                  <a:pt x="728913" y="4844799"/>
                  <a:pt x="743936" y="4843565"/>
                </a:cubicBezTo>
                <a:cubicBezTo>
                  <a:pt x="758960" y="4842331"/>
                  <a:pt x="762716" y="4838629"/>
                  <a:pt x="777739" y="4839863"/>
                </a:cubicBezTo>
                <a:cubicBezTo>
                  <a:pt x="789007" y="4841097"/>
                  <a:pt x="800274" y="4839863"/>
                  <a:pt x="811542" y="4839863"/>
                </a:cubicBezTo>
                <a:cubicBezTo>
                  <a:pt x="815298" y="4839863"/>
                  <a:pt x="819054" y="4839863"/>
                  <a:pt x="826565" y="4838629"/>
                </a:cubicBezTo>
                <a:cubicBezTo>
                  <a:pt x="811542" y="4838629"/>
                  <a:pt x="800274" y="4837395"/>
                  <a:pt x="789007" y="4837395"/>
                </a:cubicBezTo>
                <a:cubicBezTo>
                  <a:pt x="789007" y="4834927"/>
                  <a:pt x="785251" y="4832459"/>
                  <a:pt x="796518" y="4828757"/>
                </a:cubicBezTo>
                <a:cubicBezTo>
                  <a:pt x="800274" y="4826289"/>
                  <a:pt x="807786" y="4826289"/>
                  <a:pt x="819054" y="4826289"/>
                </a:cubicBezTo>
                <a:cubicBezTo>
                  <a:pt x="822809" y="4826289"/>
                  <a:pt x="826565" y="4825055"/>
                  <a:pt x="822809" y="4822587"/>
                </a:cubicBezTo>
                <a:cubicBezTo>
                  <a:pt x="819054" y="4822587"/>
                  <a:pt x="819054" y="4821353"/>
                  <a:pt x="815298" y="4821353"/>
                </a:cubicBezTo>
                <a:cubicBezTo>
                  <a:pt x="796518" y="4821353"/>
                  <a:pt x="777739" y="4818885"/>
                  <a:pt x="762716" y="4822587"/>
                </a:cubicBezTo>
                <a:cubicBezTo>
                  <a:pt x="751448" y="4825055"/>
                  <a:pt x="736425" y="4825055"/>
                  <a:pt x="728913" y="4822587"/>
                </a:cubicBezTo>
                <a:cubicBezTo>
                  <a:pt x="721401" y="4818885"/>
                  <a:pt x="710134" y="4818885"/>
                  <a:pt x="695110" y="4818885"/>
                </a:cubicBezTo>
                <a:cubicBezTo>
                  <a:pt x="683843" y="4818885"/>
                  <a:pt x="672575" y="4818885"/>
                  <a:pt x="672575" y="4812715"/>
                </a:cubicBezTo>
                <a:cubicBezTo>
                  <a:pt x="672575" y="4810247"/>
                  <a:pt x="661308" y="4810247"/>
                  <a:pt x="653796" y="4809013"/>
                </a:cubicBezTo>
                <a:cubicBezTo>
                  <a:pt x="646284" y="4809013"/>
                  <a:pt x="638772" y="4809013"/>
                  <a:pt x="635017" y="4809013"/>
                </a:cubicBezTo>
                <a:cubicBezTo>
                  <a:pt x="619993" y="4809013"/>
                  <a:pt x="616237" y="4806545"/>
                  <a:pt x="627505" y="4802843"/>
                </a:cubicBezTo>
                <a:cubicBezTo>
                  <a:pt x="631261" y="4800375"/>
                  <a:pt x="635017" y="4796673"/>
                  <a:pt x="646284" y="4797907"/>
                </a:cubicBezTo>
                <a:cubicBezTo>
                  <a:pt x="661308" y="4799141"/>
                  <a:pt x="676331" y="4799141"/>
                  <a:pt x="691354" y="4797907"/>
                </a:cubicBezTo>
                <a:cubicBezTo>
                  <a:pt x="710134" y="4796673"/>
                  <a:pt x="725157" y="4797907"/>
                  <a:pt x="740181" y="4797907"/>
                </a:cubicBezTo>
                <a:cubicBezTo>
                  <a:pt x="755204" y="4797907"/>
                  <a:pt x="766472" y="4795439"/>
                  <a:pt x="781495" y="4795439"/>
                </a:cubicBezTo>
                <a:cubicBezTo>
                  <a:pt x="792763" y="4795439"/>
                  <a:pt x="796518" y="4791737"/>
                  <a:pt x="796518" y="4785567"/>
                </a:cubicBezTo>
                <a:cubicBezTo>
                  <a:pt x="792763" y="4783098"/>
                  <a:pt x="807786" y="4778162"/>
                  <a:pt x="815298" y="4779396"/>
                </a:cubicBezTo>
                <a:cubicBezTo>
                  <a:pt x="830321" y="4779396"/>
                  <a:pt x="841589" y="4776928"/>
                  <a:pt x="856612" y="4780630"/>
                </a:cubicBezTo>
                <a:cubicBezTo>
                  <a:pt x="864124" y="4781864"/>
                  <a:pt x="875391" y="4780630"/>
                  <a:pt x="875391" y="4778162"/>
                </a:cubicBezTo>
                <a:cubicBezTo>
                  <a:pt x="875391" y="4773226"/>
                  <a:pt x="882903" y="4774460"/>
                  <a:pt x="890415" y="4775694"/>
                </a:cubicBezTo>
                <a:cubicBezTo>
                  <a:pt x="912950" y="4776928"/>
                  <a:pt x="912950" y="4776928"/>
                  <a:pt x="935485" y="4775694"/>
                </a:cubicBezTo>
                <a:cubicBezTo>
                  <a:pt x="950509" y="4774460"/>
                  <a:pt x="965532" y="4773226"/>
                  <a:pt x="980555" y="4773226"/>
                </a:cubicBezTo>
                <a:cubicBezTo>
                  <a:pt x="999335" y="4771992"/>
                  <a:pt x="1021870" y="4770758"/>
                  <a:pt x="1040649" y="4770758"/>
                </a:cubicBezTo>
                <a:lnTo>
                  <a:pt x="1047947" y="4770758"/>
                </a:lnTo>
                <a:lnTo>
                  <a:pt x="1047303" y="4770433"/>
                </a:lnTo>
                <a:cubicBezTo>
                  <a:pt x="1047303" y="4769009"/>
                  <a:pt x="1050119" y="4767111"/>
                  <a:pt x="1055751" y="4763314"/>
                </a:cubicBezTo>
                <a:cubicBezTo>
                  <a:pt x="1063260" y="4755721"/>
                  <a:pt x="1063260" y="4755721"/>
                  <a:pt x="1055751" y="4751925"/>
                </a:cubicBezTo>
                <a:cubicBezTo>
                  <a:pt x="1051996" y="4750026"/>
                  <a:pt x="1049180" y="4748128"/>
                  <a:pt x="1047772" y="4745756"/>
                </a:cubicBezTo>
                <a:lnTo>
                  <a:pt x="1048128" y="4738922"/>
                </a:lnTo>
                <a:lnTo>
                  <a:pt x="1009189" y="4744253"/>
                </a:lnTo>
                <a:cubicBezTo>
                  <a:pt x="1005434" y="4748050"/>
                  <a:pt x="1001679" y="4748050"/>
                  <a:pt x="997924" y="4744253"/>
                </a:cubicBezTo>
                <a:cubicBezTo>
                  <a:pt x="967887" y="4732864"/>
                  <a:pt x="937849" y="4740457"/>
                  <a:pt x="907811" y="4736660"/>
                </a:cubicBezTo>
                <a:cubicBezTo>
                  <a:pt x="889037" y="4736660"/>
                  <a:pt x="866509" y="4740457"/>
                  <a:pt x="851490" y="4748050"/>
                </a:cubicBezTo>
                <a:cubicBezTo>
                  <a:pt x="832717" y="4751846"/>
                  <a:pt x="813943" y="4755643"/>
                  <a:pt x="798924" y="4751846"/>
                </a:cubicBezTo>
                <a:cubicBezTo>
                  <a:pt x="783905" y="4744253"/>
                  <a:pt x="765132" y="4748050"/>
                  <a:pt x="750113" y="4740457"/>
                </a:cubicBezTo>
                <a:cubicBezTo>
                  <a:pt x="708811" y="4717678"/>
                  <a:pt x="663754" y="4706289"/>
                  <a:pt x="618697" y="4706289"/>
                </a:cubicBezTo>
                <a:cubicBezTo>
                  <a:pt x="592414" y="4706289"/>
                  <a:pt x="569886" y="4706289"/>
                  <a:pt x="543603" y="4706289"/>
                </a:cubicBezTo>
                <a:cubicBezTo>
                  <a:pt x="539848" y="4706289"/>
                  <a:pt x="532339" y="4710085"/>
                  <a:pt x="528584" y="4702492"/>
                </a:cubicBezTo>
                <a:cubicBezTo>
                  <a:pt x="524829" y="4694899"/>
                  <a:pt x="532339" y="4687306"/>
                  <a:pt x="536093" y="4687306"/>
                </a:cubicBezTo>
                <a:cubicBezTo>
                  <a:pt x="551112" y="4683510"/>
                  <a:pt x="562376" y="4675917"/>
                  <a:pt x="577395" y="4672120"/>
                </a:cubicBezTo>
                <a:cubicBezTo>
                  <a:pt x="596169" y="4668324"/>
                  <a:pt x="614943" y="4668324"/>
                  <a:pt x="633716" y="4656935"/>
                </a:cubicBezTo>
                <a:cubicBezTo>
                  <a:pt x="626207" y="4653138"/>
                  <a:pt x="626207" y="4645545"/>
                  <a:pt x="618697" y="4645545"/>
                </a:cubicBezTo>
                <a:cubicBezTo>
                  <a:pt x="603678" y="4645545"/>
                  <a:pt x="592414" y="4634156"/>
                  <a:pt x="581150" y="4630359"/>
                </a:cubicBezTo>
                <a:cubicBezTo>
                  <a:pt x="577395" y="4630359"/>
                  <a:pt x="573641" y="4622766"/>
                  <a:pt x="573641" y="4618970"/>
                </a:cubicBezTo>
                <a:cubicBezTo>
                  <a:pt x="577395" y="4611377"/>
                  <a:pt x="581150" y="4615173"/>
                  <a:pt x="584905" y="4615173"/>
                </a:cubicBezTo>
                <a:cubicBezTo>
                  <a:pt x="588659" y="4615173"/>
                  <a:pt x="592414" y="4615173"/>
                  <a:pt x="599924" y="4615173"/>
                </a:cubicBezTo>
                <a:cubicBezTo>
                  <a:pt x="618697" y="4607580"/>
                  <a:pt x="637471" y="4622766"/>
                  <a:pt x="659999" y="4618970"/>
                </a:cubicBezTo>
                <a:cubicBezTo>
                  <a:pt x="671263" y="4618970"/>
                  <a:pt x="686282" y="4618970"/>
                  <a:pt x="697546" y="4618970"/>
                </a:cubicBezTo>
                <a:cubicBezTo>
                  <a:pt x="708811" y="4622766"/>
                  <a:pt x="716320" y="4611377"/>
                  <a:pt x="731339" y="4611377"/>
                </a:cubicBezTo>
                <a:cubicBezTo>
                  <a:pt x="768886" y="4618970"/>
                  <a:pt x="806433" y="4603784"/>
                  <a:pt x="843981" y="4607580"/>
                </a:cubicBezTo>
                <a:cubicBezTo>
                  <a:pt x="847735" y="4607580"/>
                  <a:pt x="851490" y="4607580"/>
                  <a:pt x="855245" y="4603784"/>
                </a:cubicBezTo>
                <a:cubicBezTo>
                  <a:pt x="859000" y="4599988"/>
                  <a:pt x="862754" y="4599988"/>
                  <a:pt x="862754" y="4599988"/>
                </a:cubicBezTo>
                <a:cubicBezTo>
                  <a:pt x="877773" y="4611377"/>
                  <a:pt x="892792" y="4607580"/>
                  <a:pt x="907811" y="4615173"/>
                </a:cubicBezTo>
                <a:cubicBezTo>
                  <a:pt x="926585" y="4622766"/>
                  <a:pt x="945358" y="4626563"/>
                  <a:pt x="960377" y="4607580"/>
                </a:cubicBezTo>
                <a:cubicBezTo>
                  <a:pt x="964132" y="4607580"/>
                  <a:pt x="964132" y="4607580"/>
                  <a:pt x="967887" y="4607580"/>
                </a:cubicBezTo>
                <a:cubicBezTo>
                  <a:pt x="982905" y="4607580"/>
                  <a:pt x="997924" y="4603784"/>
                  <a:pt x="1009189" y="4607580"/>
                </a:cubicBezTo>
                <a:cubicBezTo>
                  <a:pt x="1027962" y="4607580"/>
                  <a:pt x="1039226" y="4596191"/>
                  <a:pt x="1054245" y="4599988"/>
                </a:cubicBezTo>
                <a:lnTo>
                  <a:pt x="1067911" y="4599988"/>
                </a:lnTo>
                <a:lnTo>
                  <a:pt x="1068423" y="4593422"/>
                </a:lnTo>
                <a:cubicBezTo>
                  <a:pt x="1067954" y="4587728"/>
                  <a:pt x="1065138" y="4582982"/>
                  <a:pt x="1055751" y="4581084"/>
                </a:cubicBezTo>
                <a:cubicBezTo>
                  <a:pt x="1055751" y="4581084"/>
                  <a:pt x="1055751" y="4577287"/>
                  <a:pt x="1055751" y="4573491"/>
                </a:cubicBezTo>
                <a:cubicBezTo>
                  <a:pt x="1059506" y="4569695"/>
                  <a:pt x="1063260" y="4573491"/>
                  <a:pt x="1067015" y="4569695"/>
                </a:cubicBezTo>
                <a:cubicBezTo>
                  <a:pt x="1078279" y="4569695"/>
                  <a:pt x="1093298" y="4573491"/>
                  <a:pt x="1104562" y="4569695"/>
                </a:cubicBezTo>
                <a:cubicBezTo>
                  <a:pt x="1104562" y="4569695"/>
                  <a:pt x="1108317" y="4565898"/>
                  <a:pt x="1108317" y="4562102"/>
                </a:cubicBezTo>
                <a:cubicBezTo>
                  <a:pt x="1104562" y="4562102"/>
                  <a:pt x="1104562" y="4558305"/>
                  <a:pt x="1104562" y="4558305"/>
                </a:cubicBezTo>
                <a:cubicBezTo>
                  <a:pt x="1093298" y="4558305"/>
                  <a:pt x="1078279" y="4558305"/>
                  <a:pt x="1067015" y="4558305"/>
                </a:cubicBezTo>
                <a:cubicBezTo>
                  <a:pt x="1055751" y="4558305"/>
                  <a:pt x="1040732" y="4558305"/>
                  <a:pt x="1029468" y="4558305"/>
                </a:cubicBezTo>
                <a:cubicBezTo>
                  <a:pt x="1021958" y="4558305"/>
                  <a:pt x="1014449" y="4558305"/>
                  <a:pt x="1010694" y="4558305"/>
                </a:cubicBezTo>
                <a:lnTo>
                  <a:pt x="1004133" y="4554159"/>
                </a:lnTo>
                <a:lnTo>
                  <a:pt x="966941" y="4552002"/>
                </a:lnTo>
                <a:cubicBezTo>
                  <a:pt x="959430" y="4552002"/>
                  <a:pt x="948162" y="4550768"/>
                  <a:pt x="940650" y="4552002"/>
                </a:cubicBezTo>
                <a:cubicBezTo>
                  <a:pt x="929383" y="4554470"/>
                  <a:pt x="914359" y="4553236"/>
                  <a:pt x="903092" y="4553236"/>
                </a:cubicBezTo>
                <a:cubicBezTo>
                  <a:pt x="891824" y="4553236"/>
                  <a:pt x="876801" y="4555704"/>
                  <a:pt x="865533" y="4552002"/>
                </a:cubicBezTo>
                <a:cubicBezTo>
                  <a:pt x="858021" y="4549534"/>
                  <a:pt x="854266" y="4553236"/>
                  <a:pt x="846754" y="4553236"/>
                </a:cubicBezTo>
                <a:cubicBezTo>
                  <a:pt x="801683" y="4553236"/>
                  <a:pt x="752857" y="4553236"/>
                  <a:pt x="704031" y="4553236"/>
                </a:cubicBezTo>
                <a:cubicBezTo>
                  <a:pt x="673984" y="4549534"/>
                  <a:pt x="643937" y="4552002"/>
                  <a:pt x="613891" y="4552002"/>
                </a:cubicBezTo>
                <a:cubicBezTo>
                  <a:pt x="606379" y="4552002"/>
                  <a:pt x="598867" y="4550768"/>
                  <a:pt x="595111" y="4548300"/>
                </a:cubicBezTo>
                <a:cubicBezTo>
                  <a:pt x="606379" y="4547066"/>
                  <a:pt x="617646" y="4545832"/>
                  <a:pt x="628914" y="4545832"/>
                </a:cubicBezTo>
                <a:cubicBezTo>
                  <a:pt x="643937" y="4545832"/>
                  <a:pt x="658961" y="4545832"/>
                  <a:pt x="673984" y="4545832"/>
                </a:cubicBezTo>
                <a:cubicBezTo>
                  <a:pt x="681496" y="4545832"/>
                  <a:pt x="696519" y="4545832"/>
                  <a:pt x="692764" y="4540896"/>
                </a:cubicBezTo>
                <a:cubicBezTo>
                  <a:pt x="692764" y="4538428"/>
                  <a:pt x="700275" y="4538428"/>
                  <a:pt x="704031" y="4538428"/>
                </a:cubicBezTo>
                <a:cubicBezTo>
                  <a:pt x="726566" y="4538428"/>
                  <a:pt x="749101" y="4538428"/>
                  <a:pt x="771637" y="4538428"/>
                </a:cubicBezTo>
                <a:cubicBezTo>
                  <a:pt x="775392" y="4538428"/>
                  <a:pt x="779148" y="4538428"/>
                  <a:pt x="782904" y="4538428"/>
                </a:cubicBezTo>
                <a:cubicBezTo>
                  <a:pt x="786660" y="4538428"/>
                  <a:pt x="786660" y="4537194"/>
                  <a:pt x="786660" y="4535960"/>
                </a:cubicBezTo>
                <a:cubicBezTo>
                  <a:pt x="786660" y="4535960"/>
                  <a:pt x="786660" y="4535960"/>
                  <a:pt x="786660" y="4534726"/>
                </a:cubicBezTo>
                <a:cubicBezTo>
                  <a:pt x="786660" y="4534726"/>
                  <a:pt x="782904" y="4534726"/>
                  <a:pt x="782904" y="4534726"/>
                </a:cubicBezTo>
                <a:cubicBezTo>
                  <a:pt x="756613" y="4535960"/>
                  <a:pt x="730322" y="4533492"/>
                  <a:pt x="704031" y="4532258"/>
                </a:cubicBezTo>
                <a:cubicBezTo>
                  <a:pt x="685252" y="4532258"/>
                  <a:pt x="670228" y="4532258"/>
                  <a:pt x="651449" y="4529790"/>
                </a:cubicBezTo>
                <a:cubicBezTo>
                  <a:pt x="647693" y="4528556"/>
                  <a:pt x="643937" y="4528556"/>
                  <a:pt x="643937" y="4528556"/>
                </a:cubicBezTo>
                <a:cubicBezTo>
                  <a:pt x="621402" y="4532258"/>
                  <a:pt x="602623" y="4529790"/>
                  <a:pt x="580088" y="4531024"/>
                </a:cubicBezTo>
                <a:cubicBezTo>
                  <a:pt x="572576" y="4531024"/>
                  <a:pt x="561309" y="4529790"/>
                  <a:pt x="550041" y="4532258"/>
                </a:cubicBezTo>
                <a:cubicBezTo>
                  <a:pt x="542529" y="4533492"/>
                  <a:pt x="535018" y="4532258"/>
                  <a:pt x="531262" y="4528556"/>
                </a:cubicBezTo>
                <a:cubicBezTo>
                  <a:pt x="523750" y="4523620"/>
                  <a:pt x="523750" y="4522386"/>
                  <a:pt x="538773" y="4521152"/>
                </a:cubicBezTo>
                <a:cubicBezTo>
                  <a:pt x="553797" y="4519918"/>
                  <a:pt x="557553" y="4516216"/>
                  <a:pt x="572576" y="4517450"/>
                </a:cubicBezTo>
                <a:cubicBezTo>
                  <a:pt x="583844" y="4518684"/>
                  <a:pt x="595111" y="4517450"/>
                  <a:pt x="606379" y="4517450"/>
                </a:cubicBezTo>
                <a:cubicBezTo>
                  <a:pt x="610135" y="4517450"/>
                  <a:pt x="613891" y="4517450"/>
                  <a:pt x="621402" y="4516216"/>
                </a:cubicBezTo>
                <a:cubicBezTo>
                  <a:pt x="606379" y="4516216"/>
                  <a:pt x="595111" y="4514982"/>
                  <a:pt x="583844" y="4514982"/>
                </a:cubicBezTo>
                <a:cubicBezTo>
                  <a:pt x="583844" y="4512514"/>
                  <a:pt x="580088" y="4510046"/>
                  <a:pt x="591355" y="4506344"/>
                </a:cubicBezTo>
                <a:cubicBezTo>
                  <a:pt x="595111" y="4503876"/>
                  <a:pt x="602623" y="4503876"/>
                  <a:pt x="613891" y="4503876"/>
                </a:cubicBezTo>
                <a:cubicBezTo>
                  <a:pt x="617646" y="4503876"/>
                  <a:pt x="621402" y="4502642"/>
                  <a:pt x="617646" y="4500174"/>
                </a:cubicBezTo>
                <a:cubicBezTo>
                  <a:pt x="613891" y="4500174"/>
                  <a:pt x="613891" y="4498940"/>
                  <a:pt x="610135" y="4498940"/>
                </a:cubicBezTo>
                <a:cubicBezTo>
                  <a:pt x="591355" y="4498940"/>
                  <a:pt x="572576" y="4496472"/>
                  <a:pt x="557553" y="4500174"/>
                </a:cubicBezTo>
                <a:cubicBezTo>
                  <a:pt x="546285" y="4502642"/>
                  <a:pt x="531262" y="4502642"/>
                  <a:pt x="523750" y="4500174"/>
                </a:cubicBezTo>
                <a:cubicBezTo>
                  <a:pt x="516238" y="4496472"/>
                  <a:pt x="504971" y="4496472"/>
                  <a:pt x="489947" y="4496472"/>
                </a:cubicBezTo>
                <a:cubicBezTo>
                  <a:pt x="478680" y="4496472"/>
                  <a:pt x="467412" y="4496472"/>
                  <a:pt x="467412" y="4490302"/>
                </a:cubicBezTo>
                <a:cubicBezTo>
                  <a:pt x="467412" y="4487834"/>
                  <a:pt x="456145" y="4487834"/>
                  <a:pt x="448633" y="4486600"/>
                </a:cubicBezTo>
                <a:cubicBezTo>
                  <a:pt x="441121" y="4486600"/>
                  <a:pt x="433609" y="4486600"/>
                  <a:pt x="429854" y="4486600"/>
                </a:cubicBezTo>
                <a:cubicBezTo>
                  <a:pt x="414830" y="4486600"/>
                  <a:pt x="411074" y="4484132"/>
                  <a:pt x="422342" y="4480430"/>
                </a:cubicBezTo>
                <a:cubicBezTo>
                  <a:pt x="426098" y="4477962"/>
                  <a:pt x="429854" y="4474260"/>
                  <a:pt x="441121" y="4475494"/>
                </a:cubicBezTo>
                <a:cubicBezTo>
                  <a:pt x="456145" y="4476728"/>
                  <a:pt x="471168" y="4476728"/>
                  <a:pt x="486191" y="4475494"/>
                </a:cubicBezTo>
                <a:cubicBezTo>
                  <a:pt x="504971" y="4474260"/>
                  <a:pt x="519994" y="4475494"/>
                  <a:pt x="535018" y="4475494"/>
                </a:cubicBezTo>
                <a:cubicBezTo>
                  <a:pt x="550041" y="4475494"/>
                  <a:pt x="561309" y="4473026"/>
                  <a:pt x="576332" y="4473026"/>
                </a:cubicBezTo>
                <a:cubicBezTo>
                  <a:pt x="587600" y="4473026"/>
                  <a:pt x="591355" y="4469324"/>
                  <a:pt x="591355" y="4463154"/>
                </a:cubicBezTo>
                <a:cubicBezTo>
                  <a:pt x="587600" y="4460685"/>
                  <a:pt x="602623" y="4455749"/>
                  <a:pt x="610135" y="4456983"/>
                </a:cubicBezTo>
                <a:cubicBezTo>
                  <a:pt x="625158" y="4456983"/>
                  <a:pt x="636426" y="4454515"/>
                  <a:pt x="651449" y="4458217"/>
                </a:cubicBezTo>
                <a:cubicBezTo>
                  <a:pt x="658961" y="4459451"/>
                  <a:pt x="670228" y="4458217"/>
                  <a:pt x="670228" y="4455749"/>
                </a:cubicBezTo>
                <a:cubicBezTo>
                  <a:pt x="670228" y="4450813"/>
                  <a:pt x="677740" y="4452047"/>
                  <a:pt x="685252" y="4453281"/>
                </a:cubicBezTo>
                <a:cubicBezTo>
                  <a:pt x="707787" y="4454515"/>
                  <a:pt x="707787" y="4454515"/>
                  <a:pt x="730322" y="4453281"/>
                </a:cubicBezTo>
                <a:cubicBezTo>
                  <a:pt x="745346" y="4452047"/>
                  <a:pt x="760369" y="4450813"/>
                  <a:pt x="775392" y="4450813"/>
                </a:cubicBezTo>
                <a:cubicBezTo>
                  <a:pt x="794172" y="4449579"/>
                  <a:pt x="816707" y="4448345"/>
                  <a:pt x="835486" y="4448345"/>
                </a:cubicBezTo>
                <a:cubicBezTo>
                  <a:pt x="839242" y="4448345"/>
                  <a:pt x="839242" y="4448345"/>
                  <a:pt x="842998" y="4448345"/>
                </a:cubicBezTo>
                <a:cubicBezTo>
                  <a:pt x="846754" y="4448345"/>
                  <a:pt x="842998" y="4444643"/>
                  <a:pt x="850510" y="4444643"/>
                </a:cubicBezTo>
                <a:cubicBezTo>
                  <a:pt x="858021" y="4445877"/>
                  <a:pt x="861777" y="4447111"/>
                  <a:pt x="865533" y="4447111"/>
                </a:cubicBezTo>
                <a:cubicBezTo>
                  <a:pt x="876801" y="4447111"/>
                  <a:pt x="884312" y="4444643"/>
                  <a:pt x="891824" y="4444643"/>
                </a:cubicBezTo>
                <a:cubicBezTo>
                  <a:pt x="903092" y="4444643"/>
                  <a:pt x="910603" y="4445877"/>
                  <a:pt x="918115" y="4444643"/>
                </a:cubicBezTo>
                <a:cubicBezTo>
                  <a:pt x="925627" y="4443409"/>
                  <a:pt x="929383" y="4443409"/>
                  <a:pt x="936894" y="4443409"/>
                </a:cubicBezTo>
                <a:lnTo>
                  <a:pt x="937384" y="4443382"/>
                </a:lnTo>
                <a:lnTo>
                  <a:pt x="939354" y="4440615"/>
                </a:lnTo>
                <a:cubicBezTo>
                  <a:pt x="946864" y="4433022"/>
                  <a:pt x="961883" y="4429225"/>
                  <a:pt x="969392" y="4414039"/>
                </a:cubicBezTo>
                <a:lnTo>
                  <a:pt x="962015" y="4412998"/>
                </a:lnTo>
                <a:lnTo>
                  <a:pt x="916615" y="4411985"/>
                </a:lnTo>
                <a:cubicBezTo>
                  <a:pt x="871558" y="4404392"/>
                  <a:pt x="826502" y="4408189"/>
                  <a:pt x="781445" y="4404392"/>
                </a:cubicBezTo>
                <a:cubicBezTo>
                  <a:pt x="773935" y="4404392"/>
                  <a:pt x="770181" y="4408189"/>
                  <a:pt x="766426" y="4400596"/>
                </a:cubicBezTo>
                <a:cubicBezTo>
                  <a:pt x="766426" y="4393003"/>
                  <a:pt x="773935" y="4385410"/>
                  <a:pt x="777690" y="4385410"/>
                </a:cubicBezTo>
                <a:cubicBezTo>
                  <a:pt x="788954" y="4385410"/>
                  <a:pt x="800218" y="4381614"/>
                  <a:pt x="811483" y="4389206"/>
                </a:cubicBezTo>
                <a:cubicBezTo>
                  <a:pt x="830256" y="4396799"/>
                  <a:pt x="852785" y="4389206"/>
                  <a:pt x="871558" y="4393003"/>
                </a:cubicBezTo>
                <a:cubicBezTo>
                  <a:pt x="882822" y="4381614"/>
                  <a:pt x="894087" y="4385410"/>
                  <a:pt x="901596" y="4385410"/>
                </a:cubicBezTo>
                <a:cubicBezTo>
                  <a:pt x="916615" y="4385410"/>
                  <a:pt x="927879" y="4385410"/>
                  <a:pt x="931634" y="4370224"/>
                </a:cubicBezTo>
                <a:cubicBezTo>
                  <a:pt x="931634" y="4362631"/>
                  <a:pt x="939143" y="4358835"/>
                  <a:pt x="942898" y="4355038"/>
                </a:cubicBezTo>
                <a:cubicBezTo>
                  <a:pt x="939143" y="4347445"/>
                  <a:pt x="927879" y="4355038"/>
                  <a:pt x="924124" y="4351242"/>
                </a:cubicBezTo>
                <a:cubicBezTo>
                  <a:pt x="886577" y="4351242"/>
                  <a:pt x="852785" y="4351242"/>
                  <a:pt x="818992" y="4351242"/>
                </a:cubicBezTo>
                <a:cubicBezTo>
                  <a:pt x="796464" y="4351242"/>
                  <a:pt x="777690" y="4355038"/>
                  <a:pt x="755162" y="4347445"/>
                </a:cubicBezTo>
                <a:cubicBezTo>
                  <a:pt x="740143" y="4339852"/>
                  <a:pt x="725124" y="4336056"/>
                  <a:pt x="706350" y="4339852"/>
                </a:cubicBezTo>
                <a:cubicBezTo>
                  <a:pt x="698841" y="4339852"/>
                  <a:pt x="695086" y="4336056"/>
                  <a:pt x="691331" y="4332260"/>
                </a:cubicBezTo>
                <a:cubicBezTo>
                  <a:pt x="687577" y="4328463"/>
                  <a:pt x="687577" y="4324667"/>
                  <a:pt x="691331" y="4320870"/>
                </a:cubicBezTo>
                <a:cubicBezTo>
                  <a:pt x="698841" y="4313277"/>
                  <a:pt x="702596" y="4305684"/>
                  <a:pt x="717615" y="4305684"/>
                </a:cubicBezTo>
                <a:cubicBezTo>
                  <a:pt x="728879" y="4309481"/>
                  <a:pt x="740143" y="4305684"/>
                  <a:pt x="758917" y="4305684"/>
                </a:cubicBezTo>
                <a:cubicBezTo>
                  <a:pt x="743898" y="4298091"/>
                  <a:pt x="736388" y="4301888"/>
                  <a:pt x="725124" y="4301888"/>
                </a:cubicBezTo>
                <a:cubicBezTo>
                  <a:pt x="698841" y="4298091"/>
                  <a:pt x="672558" y="4298091"/>
                  <a:pt x="646275" y="4301888"/>
                </a:cubicBezTo>
                <a:cubicBezTo>
                  <a:pt x="638765" y="4301888"/>
                  <a:pt x="635011" y="4294295"/>
                  <a:pt x="635011" y="4290498"/>
                </a:cubicBezTo>
                <a:cubicBezTo>
                  <a:pt x="635011" y="4282905"/>
                  <a:pt x="638765" y="4279109"/>
                  <a:pt x="646275" y="4279109"/>
                </a:cubicBezTo>
                <a:cubicBezTo>
                  <a:pt x="657539" y="4279109"/>
                  <a:pt x="672558" y="4282905"/>
                  <a:pt x="680067" y="4279109"/>
                </a:cubicBezTo>
                <a:cubicBezTo>
                  <a:pt x="691331" y="4271516"/>
                  <a:pt x="702596" y="4279109"/>
                  <a:pt x="713860" y="4267720"/>
                </a:cubicBezTo>
                <a:cubicBezTo>
                  <a:pt x="717615" y="4263923"/>
                  <a:pt x="732633" y="4267720"/>
                  <a:pt x="740143" y="4267720"/>
                </a:cubicBezTo>
                <a:cubicBezTo>
                  <a:pt x="736388" y="4256330"/>
                  <a:pt x="728879" y="4260127"/>
                  <a:pt x="725124" y="4260127"/>
                </a:cubicBezTo>
                <a:cubicBezTo>
                  <a:pt x="691331" y="4260127"/>
                  <a:pt x="661294" y="4260127"/>
                  <a:pt x="631256" y="4260127"/>
                </a:cubicBezTo>
                <a:cubicBezTo>
                  <a:pt x="623746" y="4260127"/>
                  <a:pt x="616237" y="4263923"/>
                  <a:pt x="616237" y="4256330"/>
                </a:cubicBezTo>
                <a:cubicBezTo>
                  <a:pt x="616237" y="4244941"/>
                  <a:pt x="623746" y="4244941"/>
                  <a:pt x="627501" y="4248737"/>
                </a:cubicBezTo>
                <a:cubicBezTo>
                  <a:pt x="650030" y="4248737"/>
                  <a:pt x="668803" y="4237348"/>
                  <a:pt x="687577" y="4233551"/>
                </a:cubicBezTo>
                <a:cubicBezTo>
                  <a:pt x="668803" y="4233551"/>
                  <a:pt x="650030" y="4233551"/>
                  <a:pt x="631256" y="4233551"/>
                </a:cubicBezTo>
                <a:cubicBezTo>
                  <a:pt x="627501" y="4233551"/>
                  <a:pt x="623746" y="4233551"/>
                  <a:pt x="623746" y="4225959"/>
                </a:cubicBezTo>
                <a:cubicBezTo>
                  <a:pt x="623746" y="4222162"/>
                  <a:pt x="623746" y="4214569"/>
                  <a:pt x="627501" y="4214569"/>
                </a:cubicBezTo>
                <a:cubicBezTo>
                  <a:pt x="635011" y="4218366"/>
                  <a:pt x="638765" y="4203180"/>
                  <a:pt x="646275" y="4206976"/>
                </a:cubicBezTo>
                <a:cubicBezTo>
                  <a:pt x="650030" y="4210773"/>
                  <a:pt x="657539" y="4206976"/>
                  <a:pt x="661294" y="4206976"/>
                </a:cubicBezTo>
                <a:cubicBezTo>
                  <a:pt x="695086" y="4210773"/>
                  <a:pt x="728879" y="4203180"/>
                  <a:pt x="758917" y="4199383"/>
                </a:cubicBezTo>
                <a:cubicBezTo>
                  <a:pt x="755162" y="4191790"/>
                  <a:pt x="747652" y="4191790"/>
                  <a:pt x="743898" y="4195587"/>
                </a:cubicBezTo>
                <a:cubicBezTo>
                  <a:pt x="728879" y="4199383"/>
                  <a:pt x="713860" y="4184197"/>
                  <a:pt x="695086" y="4191790"/>
                </a:cubicBezTo>
                <a:cubicBezTo>
                  <a:pt x="680067" y="4199383"/>
                  <a:pt x="661294" y="4195587"/>
                  <a:pt x="646275" y="4195587"/>
                </a:cubicBezTo>
                <a:cubicBezTo>
                  <a:pt x="638765" y="4195587"/>
                  <a:pt x="635011" y="4195587"/>
                  <a:pt x="627501" y="4195587"/>
                </a:cubicBezTo>
                <a:cubicBezTo>
                  <a:pt x="623746" y="4191790"/>
                  <a:pt x="623746" y="4187994"/>
                  <a:pt x="623746" y="4184197"/>
                </a:cubicBezTo>
                <a:cubicBezTo>
                  <a:pt x="627501" y="4180401"/>
                  <a:pt x="631256" y="4172808"/>
                  <a:pt x="638765" y="4172808"/>
                </a:cubicBezTo>
                <a:cubicBezTo>
                  <a:pt x="650030" y="4176605"/>
                  <a:pt x="661294" y="4176605"/>
                  <a:pt x="672558" y="4176605"/>
                </a:cubicBezTo>
                <a:cubicBezTo>
                  <a:pt x="687577" y="4176605"/>
                  <a:pt x="702596" y="4176605"/>
                  <a:pt x="717615" y="4176605"/>
                </a:cubicBezTo>
                <a:cubicBezTo>
                  <a:pt x="728879" y="4161419"/>
                  <a:pt x="747652" y="4176605"/>
                  <a:pt x="758917" y="4161419"/>
                </a:cubicBezTo>
                <a:cubicBezTo>
                  <a:pt x="773935" y="4165215"/>
                  <a:pt x="785200" y="4153826"/>
                  <a:pt x="800218" y="4153826"/>
                </a:cubicBezTo>
                <a:lnTo>
                  <a:pt x="809465" y="4150086"/>
                </a:lnTo>
                <a:lnTo>
                  <a:pt x="800845" y="4140133"/>
                </a:lnTo>
                <a:cubicBezTo>
                  <a:pt x="798567" y="4137888"/>
                  <a:pt x="796288" y="4135643"/>
                  <a:pt x="794165" y="4134644"/>
                </a:cubicBezTo>
                <a:lnTo>
                  <a:pt x="778765" y="4127251"/>
                </a:lnTo>
                <a:lnTo>
                  <a:pt x="726257" y="4127251"/>
                </a:lnTo>
                <a:lnTo>
                  <a:pt x="719484" y="4128774"/>
                </a:lnTo>
                <a:cubicBezTo>
                  <a:pt x="702547" y="4137205"/>
                  <a:pt x="690273" y="4134941"/>
                  <a:pt x="686754" y="4122736"/>
                </a:cubicBezTo>
                <a:cubicBezTo>
                  <a:pt x="684011" y="4116756"/>
                  <a:pt x="683235" y="4110531"/>
                  <a:pt x="684428" y="4104060"/>
                </a:cubicBezTo>
                <a:cubicBezTo>
                  <a:pt x="688161" y="4085895"/>
                  <a:pt x="713126" y="4077728"/>
                  <a:pt x="734203" y="4086482"/>
                </a:cubicBezTo>
                <a:lnTo>
                  <a:pt x="769840" y="4092631"/>
                </a:lnTo>
                <a:lnTo>
                  <a:pt x="778630" y="4081693"/>
                </a:lnTo>
                <a:cubicBezTo>
                  <a:pt x="784262" y="4078846"/>
                  <a:pt x="790832" y="4077896"/>
                  <a:pt x="796464" y="4077896"/>
                </a:cubicBezTo>
                <a:cubicBezTo>
                  <a:pt x="800218" y="4074100"/>
                  <a:pt x="807728" y="4074100"/>
                  <a:pt x="815237" y="4074100"/>
                </a:cubicBezTo>
                <a:cubicBezTo>
                  <a:pt x="807728" y="4074100"/>
                  <a:pt x="815237" y="4074100"/>
                  <a:pt x="811483" y="4070304"/>
                </a:cubicBezTo>
                <a:cubicBezTo>
                  <a:pt x="758917" y="4070304"/>
                  <a:pt x="710105" y="4070304"/>
                  <a:pt x="661294" y="4070304"/>
                </a:cubicBezTo>
                <a:cubicBezTo>
                  <a:pt x="657539" y="4070304"/>
                  <a:pt x="657539" y="4066507"/>
                  <a:pt x="657539" y="4066507"/>
                </a:cubicBezTo>
                <a:cubicBezTo>
                  <a:pt x="665048" y="4055118"/>
                  <a:pt x="683822" y="4058914"/>
                  <a:pt x="695086" y="4055118"/>
                </a:cubicBezTo>
                <a:cubicBezTo>
                  <a:pt x="687577" y="4039932"/>
                  <a:pt x="672558" y="4036135"/>
                  <a:pt x="665048" y="4028542"/>
                </a:cubicBezTo>
                <a:cubicBezTo>
                  <a:pt x="653784" y="4017153"/>
                  <a:pt x="653784" y="4017153"/>
                  <a:pt x="665048" y="4001967"/>
                </a:cubicBezTo>
                <a:cubicBezTo>
                  <a:pt x="668803" y="4001967"/>
                  <a:pt x="668803" y="4001967"/>
                  <a:pt x="668803" y="4001967"/>
                </a:cubicBezTo>
                <a:cubicBezTo>
                  <a:pt x="668803" y="3998171"/>
                  <a:pt x="672558" y="3990578"/>
                  <a:pt x="668803" y="3990578"/>
                </a:cubicBezTo>
                <a:cubicBezTo>
                  <a:pt x="650030" y="3986781"/>
                  <a:pt x="661294" y="3982985"/>
                  <a:pt x="665048" y="3975392"/>
                </a:cubicBezTo>
                <a:cubicBezTo>
                  <a:pt x="672558" y="3967799"/>
                  <a:pt x="672558" y="3967799"/>
                  <a:pt x="661294" y="3964003"/>
                </a:cubicBezTo>
                <a:cubicBezTo>
                  <a:pt x="653784" y="3964003"/>
                  <a:pt x="650030" y="3964003"/>
                  <a:pt x="650030" y="3956410"/>
                </a:cubicBezTo>
                <a:cubicBezTo>
                  <a:pt x="650030" y="3948817"/>
                  <a:pt x="650030" y="3945020"/>
                  <a:pt x="661294" y="3945020"/>
                </a:cubicBezTo>
                <a:cubicBezTo>
                  <a:pt x="676313" y="3941224"/>
                  <a:pt x="691331" y="3933631"/>
                  <a:pt x="706350" y="3929834"/>
                </a:cubicBezTo>
                <a:cubicBezTo>
                  <a:pt x="717615" y="3926038"/>
                  <a:pt x="725124" y="3918445"/>
                  <a:pt x="736388" y="3910852"/>
                </a:cubicBezTo>
                <a:cubicBezTo>
                  <a:pt x="740143" y="3910852"/>
                  <a:pt x="747652" y="3910852"/>
                  <a:pt x="755162" y="3910852"/>
                </a:cubicBezTo>
                <a:cubicBezTo>
                  <a:pt x="766426" y="3910852"/>
                  <a:pt x="781445" y="3910852"/>
                  <a:pt x="792709" y="3910852"/>
                </a:cubicBezTo>
                <a:cubicBezTo>
                  <a:pt x="803973" y="3910852"/>
                  <a:pt x="818992" y="3910852"/>
                  <a:pt x="830256" y="3910852"/>
                </a:cubicBezTo>
                <a:cubicBezTo>
                  <a:pt x="830256" y="3910852"/>
                  <a:pt x="830256" y="3907056"/>
                  <a:pt x="834011" y="3907056"/>
                </a:cubicBezTo>
                <a:cubicBezTo>
                  <a:pt x="834011" y="3903259"/>
                  <a:pt x="830256" y="3899463"/>
                  <a:pt x="830256" y="3899463"/>
                </a:cubicBezTo>
                <a:lnTo>
                  <a:pt x="815982" y="3898380"/>
                </a:lnTo>
                <a:lnTo>
                  <a:pt x="767600" y="3905316"/>
                </a:lnTo>
                <a:cubicBezTo>
                  <a:pt x="750197" y="3910012"/>
                  <a:pt x="743983" y="3908258"/>
                  <a:pt x="742587" y="3897053"/>
                </a:cubicBezTo>
                <a:cubicBezTo>
                  <a:pt x="742122" y="3893317"/>
                  <a:pt x="741656" y="3889582"/>
                  <a:pt x="739378" y="3887337"/>
                </a:cubicBezTo>
                <a:cubicBezTo>
                  <a:pt x="710536" y="3864379"/>
                  <a:pt x="681849" y="3842666"/>
                  <a:pt x="627935" y="3843059"/>
                </a:cubicBezTo>
                <a:cubicBezTo>
                  <a:pt x="615971" y="3843285"/>
                  <a:pt x="617474" y="3839305"/>
                  <a:pt x="620790" y="3833834"/>
                </a:cubicBezTo>
                <a:cubicBezTo>
                  <a:pt x="622448" y="3831099"/>
                  <a:pt x="626074" y="3828119"/>
                  <a:pt x="629700" y="3825139"/>
                </a:cubicBezTo>
                <a:cubicBezTo>
                  <a:pt x="636952" y="3819178"/>
                  <a:pt x="644360" y="3814463"/>
                  <a:pt x="635557" y="3807973"/>
                </a:cubicBezTo>
                <a:cubicBezTo>
                  <a:pt x="628722" y="3801238"/>
                  <a:pt x="619502" y="3807444"/>
                  <a:pt x="609816" y="3809915"/>
                </a:cubicBezTo>
                <a:cubicBezTo>
                  <a:pt x="590600" y="3816101"/>
                  <a:pt x="569416" y="3822533"/>
                  <a:pt x="552741" y="3817024"/>
                </a:cubicBezTo>
                <a:cubicBezTo>
                  <a:pt x="531975" y="3810760"/>
                  <a:pt x="522599" y="3815721"/>
                  <a:pt x="510063" y="3827397"/>
                </a:cubicBezTo>
                <a:cubicBezTo>
                  <a:pt x="506437" y="3830377"/>
                  <a:pt x="502811" y="3833357"/>
                  <a:pt x="497062" y="3835338"/>
                </a:cubicBezTo>
                <a:cubicBezTo>
                  <a:pt x="491623" y="3839808"/>
                  <a:pt x="485873" y="3841789"/>
                  <a:pt x="477381" y="3837789"/>
                </a:cubicBezTo>
                <a:cubicBezTo>
                  <a:pt x="471011" y="3834790"/>
                  <a:pt x="470391" y="3829810"/>
                  <a:pt x="475830" y="3825339"/>
                </a:cubicBezTo>
                <a:cubicBezTo>
                  <a:pt x="481114" y="3819624"/>
                  <a:pt x="482462" y="3814399"/>
                  <a:pt x="489869" y="3809683"/>
                </a:cubicBezTo>
                <a:cubicBezTo>
                  <a:pt x="493650" y="3807948"/>
                  <a:pt x="497431" y="3806212"/>
                  <a:pt x="494998" y="3802722"/>
                </a:cubicBezTo>
                <a:cubicBezTo>
                  <a:pt x="492720" y="3800478"/>
                  <a:pt x="486970" y="3802458"/>
                  <a:pt x="483034" y="3802948"/>
                </a:cubicBezTo>
                <a:cubicBezTo>
                  <a:pt x="477130" y="3803684"/>
                  <a:pt x="473194" y="3804174"/>
                  <a:pt x="469568" y="3807154"/>
                </a:cubicBezTo>
                <a:cubicBezTo>
                  <a:pt x="465942" y="3810135"/>
                  <a:pt x="462005" y="3810625"/>
                  <a:pt x="457759" y="3808625"/>
                </a:cubicBezTo>
                <a:cubicBezTo>
                  <a:pt x="434404" y="3797627"/>
                  <a:pt x="408043" y="3794588"/>
                  <a:pt x="378676" y="3799510"/>
                </a:cubicBezTo>
                <a:cubicBezTo>
                  <a:pt x="365054" y="3802471"/>
                  <a:pt x="351278" y="3804187"/>
                  <a:pt x="337346" y="3804658"/>
                </a:cubicBezTo>
                <a:cubicBezTo>
                  <a:pt x="329473" y="3805639"/>
                  <a:pt x="317665" y="3807110"/>
                  <a:pt x="312953" y="3801375"/>
                </a:cubicBezTo>
                <a:cubicBezTo>
                  <a:pt x="310365" y="3796640"/>
                  <a:pt x="319740" y="3791679"/>
                  <a:pt x="325179" y="3787209"/>
                </a:cubicBezTo>
                <a:cubicBezTo>
                  <a:pt x="328805" y="3784228"/>
                  <a:pt x="332586" y="3782493"/>
                  <a:pt x="336213" y="3779513"/>
                </a:cubicBezTo>
                <a:cubicBezTo>
                  <a:pt x="339839" y="3776533"/>
                  <a:pt x="349369" y="3772817"/>
                  <a:pt x="344812" y="3768327"/>
                </a:cubicBezTo>
                <a:cubicBezTo>
                  <a:pt x="342224" y="3763592"/>
                  <a:pt x="332384" y="3764818"/>
                  <a:pt x="324666" y="3767043"/>
                </a:cubicBezTo>
                <a:cubicBezTo>
                  <a:pt x="306953" y="3769250"/>
                  <a:pt x="292866" y="3768476"/>
                  <a:pt x="274533" y="3765702"/>
                </a:cubicBezTo>
                <a:cubicBezTo>
                  <a:pt x="233620" y="3758154"/>
                  <a:pt x="212746" y="3767076"/>
                  <a:pt x="200103" y="3793937"/>
                </a:cubicBezTo>
                <a:cubicBezTo>
                  <a:pt x="195439" y="3804633"/>
                  <a:pt x="186219" y="3810839"/>
                  <a:pt x="170319" y="3811555"/>
                </a:cubicBezTo>
                <a:cubicBezTo>
                  <a:pt x="167373" y="3787899"/>
                  <a:pt x="164581" y="3765489"/>
                  <a:pt x="161635" y="3741834"/>
                </a:cubicBezTo>
                <a:cubicBezTo>
                  <a:pt x="189033" y="3737157"/>
                  <a:pt x="194162" y="3730196"/>
                  <a:pt x="184894" y="3719972"/>
                </a:cubicBezTo>
                <a:cubicBezTo>
                  <a:pt x="182461" y="3716482"/>
                  <a:pt x="174278" y="3714973"/>
                  <a:pt x="177749" y="3710747"/>
                </a:cubicBezTo>
                <a:cubicBezTo>
                  <a:pt x="183188" y="3706277"/>
                  <a:pt x="191216" y="3706541"/>
                  <a:pt x="197275" y="3707051"/>
                </a:cubicBezTo>
                <a:cubicBezTo>
                  <a:pt x="203180" y="3706315"/>
                  <a:pt x="207271" y="3707070"/>
                  <a:pt x="211362" y="3707825"/>
                </a:cubicBezTo>
                <a:cubicBezTo>
                  <a:pt x="223481" y="3708844"/>
                  <a:pt x="229230" y="3706864"/>
                  <a:pt x="230113" y="3697903"/>
                </a:cubicBezTo>
                <a:cubicBezTo>
                  <a:pt x="231461" y="3692678"/>
                  <a:pt x="236435" y="3684473"/>
                  <a:pt x="246740" y="3686982"/>
                </a:cubicBezTo>
                <a:cubicBezTo>
                  <a:pt x="260982" y="3689001"/>
                  <a:pt x="274759" y="3687285"/>
                  <a:pt x="288691" y="3686814"/>
                </a:cubicBezTo>
                <a:cubicBezTo>
                  <a:pt x="300655" y="3686588"/>
                  <a:pt x="314741" y="3687362"/>
                  <a:pt x="328208" y="3683156"/>
                </a:cubicBezTo>
                <a:cubicBezTo>
                  <a:pt x="339707" y="3679196"/>
                  <a:pt x="353173" y="3674990"/>
                  <a:pt x="341782" y="3663765"/>
                </a:cubicBezTo>
                <a:cubicBezTo>
                  <a:pt x="337380" y="3660520"/>
                  <a:pt x="341007" y="3657540"/>
                  <a:pt x="348724" y="3655315"/>
                </a:cubicBezTo>
                <a:cubicBezTo>
                  <a:pt x="378246" y="3651637"/>
                  <a:pt x="388706" y="3655392"/>
                  <a:pt x="393001" y="3673822"/>
                </a:cubicBezTo>
                <a:cubicBezTo>
                  <a:pt x="393776" y="3680047"/>
                  <a:pt x="396364" y="3684782"/>
                  <a:pt x="404547" y="3686291"/>
                </a:cubicBezTo>
                <a:cubicBezTo>
                  <a:pt x="418789" y="3688310"/>
                  <a:pt x="432876" y="3689084"/>
                  <a:pt x="448311" y="3684633"/>
                </a:cubicBezTo>
                <a:cubicBezTo>
                  <a:pt x="452247" y="3684143"/>
                  <a:pt x="453595" y="3678918"/>
                  <a:pt x="451317" y="3676673"/>
                </a:cubicBezTo>
                <a:cubicBezTo>
                  <a:pt x="450852" y="3672938"/>
                  <a:pt x="450231" y="3667958"/>
                  <a:pt x="453857" y="3664978"/>
                </a:cubicBezTo>
                <a:cubicBezTo>
                  <a:pt x="459296" y="3660507"/>
                  <a:pt x="466083" y="3650811"/>
                  <a:pt x="472918" y="3657546"/>
                </a:cubicBezTo>
                <a:cubicBezTo>
                  <a:pt x="490369" y="3669280"/>
                  <a:pt x="510050" y="3666829"/>
                  <a:pt x="531699" y="3664132"/>
                </a:cubicBezTo>
                <a:cubicBezTo>
                  <a:pt x="543663" y="3663906"/>
                  <a:pt x="555627" y="3663681"/>
                  <a:pt x="566242" y="3668680"/>
                </a:cubicBezTo>
                <a:cubicBezTo>
                  <a:pt x="606428" y="3686433"/>
                  <a:pt x="635794" y="3681510"/>
                  <a:pt x="659936" y="3650688"/>
                </a:cubicBezTo>
                <a:cubicBezTo>
                  <a:pt x="666878" y="3642238"/>
                  <a:pt x="676409" y="3638522"/>
                  <a:pt x="687180" y="3644766"/>
                </a:cubicBezTo>
                <a:cubicBezTo>
                  <a:pt x="712658" y="3656765"/>
                  <a:pt x="742800" y="3658068"/>
                  <a:pt x="774444" y="3655391"/>
                </a:cubicBezTo>
                <a:cubicBezTo>
                  <a:pt x="790344" y="3654675"/>
                  <a:pt x="805934" y="3651468"/>
                  <a:pt x="823802" y="3650507"/>
                </a:cubicBezTo>
                <a:lnTo>
                  <a:pt x="835030" y="3648931"/>
                </a:lnTo>
                <a:lnTo>
                  <a:pt x="826502" y="3645099"/>
                </a:lnTo>
                <a:cubicBezTo>
                  <a:pt x="830257" y="3640354"/>
                  <a:pt x="834481" y="3637506"/>
                  <a:pt x="838998" y="3635846"/>
                </a:cubicBezTo>
                <a:lnTo>
                  <a:pt x="845211" y="3634915"/>
                </a:lnTo>
                <a:lnTo>
                  <a:pt x="839170" y="3634605"/>
                </a:lnTo>
                <a:cubicBezTo>
                  <a:pt x="827903" y="3634605"/>
                  <a:pt x="812880" y="3642312"/>
                  <a:pt x="801612" y="3630752"/>
                </a:cubicBezTo>
                <a:cubicBezTo>
                  <a:pt x="794100" y="3623045"/>
                  <a:pt x="790344" y="3634605"/>
                  <a:pt x="782832" y="3634605"/>
                </a:cubicBezTo>
                <a:cubicBezTo>
                  <a:pt x="737762" y="3634605"/>
                  <a:pt x="688936" y="3634605"/>
                  <a:pt x="640110" y="3634605"/>
                </a:cubicBezTo>
                <a:cubicBezTo>
                  <a:pt x="610063" y="3623045"/>
                  <a:pt x="580016" y="3630752"/>
                  <a:pt x="549969" y="3630752"/>
                </a:cubicBezTo>
                <a:cubicBezTo>
                  <a:pt x="542457" y="3630752"/>
                  <a:pt x="534946" y="3626898"/>
                  <a:pt x="531190" y="3619192"/>
                </a:cubicBezTo>
                <a:cubicBezTo>
                  <a:pt x="542457" y="3615338"/>
                  <a:pt x="553725" y="3611485"/>
                  <a:pt x="564993" y="3611485"/>
                </a:cubicBezTo>
                <a:cubicBezTo>
                  <a:pt x="580016" y="3611485"/>
                  <a:pt x="595040" y="3611485"/>
                  <a:pt x="610063" y="3611485"/>
                </a:cubicBezTo>
                <a:cubicBezTo>
                  <a:pt x="617575" y="3611485"/>
                  <a:pt x="632598" y="3611485"/>
                  <a:pt x="628842" y="3596071"/>
                </a:cubicBezTo>
                <a:cubicBezTo>
                  <a:pt x="628842" y="3588364"/>
                  <a:pt x="636354" y="3588364"/>
                  <a:pt x="640110" y="3588364"/>
                </a:cubicBezTo>
                <a:cubicBezTo>
                  <a:pt x="662645" y="3588364"/>
                  <a:pt x="685180" y="3588364"/>
                  <a:pt x="707715" y="3588364"/>
                </a:cubicBezTo>
                <a:cubicBezTo>
                  <a:pt x="711471" y="3588364"/>
                  <a:pt x="715227" y="3588364"/>
                  <a:pt x="718983" y="3588364"/>
                </a:cubicBezTo>
                <a:cubicBezTo>
                  <a:pt x="722739" y="3588364"/>
                  <a:pt x="722739" y="3584511"/>
                  <a:pt x="722739" y="3580657"/>
                </a:cubicBezTo>
                <a:cubicBezTo>
                  <a:pt x="722739" y="3580657"/>
                  <a:pt x="722739" y="3580657"/>
                  <a:pt x="722739" y="3576804"/>
                </a:cubicBezTo>
                <a:cubicBezTo>
                  <a:pt x="722739" y="3576804"/>
                  <a:pt x="718983" y="3576804"/>
                  <a:pt x="718983" y="3576804"/>
                </a:cubicBezTo>
                <a:cubicBezTo>
                  <a:pt x="692692" y="3580657"/>
                  <a:pt x="666401" y="3572951"/>
                  <a:pt x="640110" y="3569097"/>
                </a:cubicBezTo>
                <a:cubicBezTo>
                  <a:pt x="621331" y="3569097"/>
                  <a:pt x="606307" y="3569097"/>
                  <a:pt x="587528" y="3561390"/>
                </a:cubicBezTo>
                <a:cubicBezTo>
                  <a:pt x="583772" y="3557537"/>
                  <a:pt x="580016" y="3557537"/>
                  <a:pt x="580016" y="3557537"/>
                </a:cubicBezTo>
                <a:cubicBezTo>
                  <a:pt x="557481" y="3569097"/>
                  <a:pt x="538702" y="3561390"/>
                  <a:pt x="516167" y="3565244"/>
                </a:cubicBezTo>
                <a:cubicBezTo>
                  <a:pt x="508655" y="3565244"/>
                  <a:pt x="497387" y="3561390"/>
                  <a:pt x="486120" y="3569097"/>
                </a:cubicBezTo>
                <a:cubicBezTo>
                  <a:pt x="478608" y="3572951"/>
                  <a:pt x="471096" y="3569097"/>
                  <a:pt x="467340" y="3557537"/>
                </a:cubicBezTo>
                <a:cubicBezTo>
                  <a:pt x="459829" y="3542123"/>
                  <a:pt x="459829" y="3538270"/>
                  <a:pt x="474852" y="3534416"/>
                </a:cubicBezTo>
                <a:cubicBezTo>
                  <a:pt x="489875" y="3530563"/>
                  <a:pt x="493632" y="3519003"/>
                  <a:pt x="508655" y="3522856"/>
                </a:cubicBezTo>
                <a:cubicBezTo>
                  <a:pt x="519923" y="3526710"/>
                  <a:pt x="531190" y="3522856"/>
                  <a:pt x="542457" y="3522856"/>
                </a:cubicBezTo>
                <a:cubicBezTo>
                  <a:pt x="546213" y="3522856"/>
                  <a:pt x="549969" y="3522856"/>
                  <a:pt x="557481" y="3519003"/>
                </a:cubicBezTo>
                <a:cubicBezTo>
                  <a:pt x="542457" y="3519003"/>
                  <a:pt x="531190" y="3515149"/>
                  <a:pt x="519923" y="3515149"/>
                </a:cubicBezTo>
                <a:cubicBezTo>
                  <a:pt x="519923" y="3507442"/>
                  <a:pt x="516167" y="3499736"/>
                  <a:pt x="527434" y="3488175"/>
                </a:cubicBezTo>
                <a:cubicBezTo>
                  <a:pt x="531190" y="3480469"/>
                  <a:pt x="538702" y="3480469"/>
                  <a:pt x="549969" y="3480469"/>
                </a:cubicBezTo>
                <a:cubicBezTo>
                  <a:pt x="553725" y="3480469"/>
                  <a:pt x="557481" y="3476615"/>
                  <a:pt x="553725" y="3468908"/>
                </a:cubicBezTo>
                <a:cubicBezTo>
                  <a:pt x="549969" y="3468908"/>
                  <a:pt x="549969" y="3465055"/>
                  <a:pt x="546213" y="3465055"/>
                </a:cubicBezTo>
                <a:cubicBezTo>
                  <a:pt x="527434" y="3465055"/>
                  <a:pt x="508655" y="3457348"/>
                  <a:pt x="493632" y="3468908"/>
                </a:cubicBezTo>
                <a:cubicBezTo>
                  <a:pt x="482364" y="3476615"/>
                  <a:pt x="467340" y="3476615"/>
                  <a:pt x="459829" y="3468908"/>
                </a:cubicBezTo>
                <a:cubicBezTo>
                  <a:pt x="452317" y="3457348"/>
                  <a:pt x="441049" y="3457348"/>
                  <a:pt x="426026" y="3457348"/>
                </a:cubicBezTo>
                <a:cubicBezTo>
                  <a:pt x="414759" y="3457348"/>
                  <a:pt x="403491" y="3457348"/>
                  <a:pt x="403491" y="3438081"/>
                </a:cubicBezTo>
                <a:cubicBezTo>
                  <a:pt x="403491" y="3430374"/>
                  <a:pt x="392223" y="3430374"/>
                  <a:pt x="384711" y="3426520"/>
                </a:cubicBezTo>
                <a:cubicBezTo>
                  <a:pt x="377200" y="3426520"/>
                  <a:pt x="369688" y="3426520"/>
                  <a:pt x="365932" y="3426520"/>
                </a:cubicBezTo>
                <a:cubicBezTo>
                  <a:pt x="350909" y="3426520"/>
                  <a:pt x="347153" y="3418815"/>
                  <a:pt x="358421" y="3407253"/>
                </a:cubicBezTo>
                <a:cubicBezTo>
                  <a:pt x="362176" y="3399548"/>
                  <a:pt x="365932" y="3387986"/>
                  <a:pt x="377200" y="3391841"/>
                </a:cubicBezTo>
                <a:cubicBezTo>
                  <a:pt x="392223" y="3395695"/>
                  <a:pt x="407247" y="3395695"/>
                  <a:pt x="422270" y="3391841"/>
                </a:cubicBezTo>
                <a:cubicBezTo>
                  <a:pt x="441049" y="3387986"/>
                  <a:pt x="456073" y="3391841"/>
                  <a:pt x="471096" y="3391841"/>
                </a:cubicBezTo>
                <a:cubicBezTo>
                  <a:pt x="486120" y="3391841"/>
                  <a:pt x="497387" y="3384133"/>
                  <a:pt x="512411" y="3384133"/>
                </a:cubicBezTo>
                <a:cubicBezTo>
                  <a:pt x="523678" y="3384133"/>
                  <a:pt x="527434" y="3372573"/>
                  <a:pt x="527434" y="3353306"/>
                </a:cubicBezTo>
                <a:cubicBezTo>
                  <a:pt x="523678" y="3345600"/>
                  <a:pt x="538702" y="3330186"/>
                  <a:pt x="546213" y="3334038"/>
                </a:cubicBezTo>
                <a:cubicBezTo>
                  <a:pt x="561237" y="3334038"/>
                  <a:pt x="572505" y="3326333"/>
                  <a:pt x="587528" y="3337893"/>
                </a:cubicBezTo>
                <a:cubicBezTo>
                  <a:pt x="595040" y="3341746"/>
                  <a:pt x="606307" y="3337893"/>
                  <a:pt x="606307" y="3330186"/>
                </a:cubicBezTo>
                <a:cubicBezTo>
                  <a:pt x="606307" y="3314771"/>
                  <a:pt x="613819" y="3318626"/>
                  <a:pt x="621331" y="3322479"/>
                </a:cubicBezTo>
                <a:cubicBezTo>
                  <a:pt x="643866" y="3326333"/>
                  <a:pt x="643866" y="3326333"/>
                  <a:pt x="666401" y="3322479"/>
                </a:cubicBezTo>
                <a:cubicBezTo>
                  <a:pt x="681424" y="3318626"/>
                  <a:pt x="696448" y="3314771"/>
                  <a:pt x="711471" y="3314771"/>
                </a:cubicBezTo>
                <a:cubicBezTo>
                  <a:pt x="730251" y="3310918"/>
                  <a:pt x="752786" y="3307066"/>
                  <a:pt x="771565" y="3307066"/>
                </a:cubicBezTo>
                <a:cubicBezTo>
                  <a:pt x="775321" y="3307066"/>
                  <a:pt x="775321" y="3307066"/>
                  <a:pt x="779077" y="3307066"/>
                </a:cubicBezTo>
                <a:cubicBezTo>
                  <a:pt x="782832" y="3307066"/>
                  <a:pt x="779077" y="3295505"/>
                  <a:pt x="786588" y="3295505"/>
                </a:cubicBezTo>
                <a:cubicBezTo>
                  <a:pt x="794100" y="3299358"/>
                  <a:pt x="797856" y="3303212"/>
                  <a:pt x="801612" y="3303212"/>
                </a:cubicBezTo>
                <a:cubicBezTo>
                  <a:pt x="812880" y="3303212"/>
                  <a:pt x="820391" y="3295505"/>
                  <a:pt x="827903" y="3295505"/>
                </a:cubicBezTo>
                <a:cubicBezTo>
                  <a:pt x="839170" y="3295505"/>
                  <a:pt x="846682" y="3299358"/>
                  <a:pt x="854194" y="3295505"/>
                </a:cubicBezTo>
                <a:cubicBezTo>
                  <a:pt x="861705" y="3291652"/>
                  <a:pt x="865461" y="3291652"/>
                  <a:pt x="872973" y="3291652"/>
                </a:cubicBezTo>
                <a:cubicBezTo>
                  <a:pt x="887996" y="3291652"/>
                  <a:pt x="903020" y="3283945"/>
                  <a:pt x="918043" y="3283945"/>
                </a:cubicBezTo>
                <a:cubicBezTo>
                  <a:pt x="921799" y="3276238"/>
                  <a:pt x="933067" y="3280091"/>
                  <a:pt x="940578" y="3280091"/>
                </a:cubicBezTo>
                <a:cubicBezTo>
                  <a:pt x="944334" y="3280091"/>
                  <a:pt x="948090" y="3280091"/>
                  <a:pt x="948090" y="3280091"/>
                </a:cubicBezTo>
                <a:cubicBezTo>
                  <a:pt x="974381" y="3280091"/>
                  <a:pt x="1000672" y="3280091"/>
                  <a:pt x="1026964" y="3276238"/>
                </a:cubicBezTo>
                <a:cubicBezTo>
                  <a:pt x="1053255" y="3272385"/>
                  <a:pt x="1075789" y="3272385"/>
                  <a:pt x="1102080" y="3272385"/>
                </a:cubicBezTo>
                <a:cubicBezTo>
                  <a:pt x="1128372" y="3272385"/>
                  <a:pt x="1154662" y="3276238"/>
                  <a:pt x="1177198" y="3272385"/>
                </a:cubicBezTo>
                <a:lnTo>
                  <a:pt x="1193843" y="3270951"/>
                </a:lnTo>
                <a:lnTo>
                  <a:pt x="1190428" y="3270343"/>
                </a:lnTo>
                <a:cubicBezTo>
                  <a:pt x="1187142" y="3270705"/>
                  <a:pt x="1183386" y="3271429"/>
                  <a:pt x="1181508" y="3271429"/>
                </a:cubicBezTo>
                <a:cubicBezTo>
                  <a:pt x="1181508" y="3268531"/>
                  <a:pt x="1177752" y="3265634"/>
                  <a:pt x="1177752" y="3265634"/>
                </a:cubicBezTo>
                <a:cubicBezTo>
                  <a:pt x="1162728" y="3265634"/>
                  <a:pt x="1147705" y="3265634"/>
                  <a:pt x="1128926" y="3265634"/>
                </a:cubicBezTo>
                <a:cubicBezTo>
                  <a:pt x="1128926" y="3265634"/>
                  <a:pt x="1128926" y="3268531"/>
                  <a:pt x="1128926" y="3271429"/>
                </a:cubicBezTo>
                <a:cubicBezTo>
                  <a:pt x="1098878" y="3271429"/>
                  <a:pt x="1065076" y="3271429"/>
                  <a:pt x="1035029" y="3271429"/>
                </a:cubicBezTo>
                <a:cubicBezTo>
                  <a:pt x="1027518" y="3265634"/>
                  <a:pt x="1020006" y="3265634"/>
                  <a:pt x="1012494" y="3271429"/>
                </a:cubicBezTo>
                <a:cubicBezTo>
                  <a:pt x="982447" y="3271429"/>
                  <a:pt x="956156" y="3262735"/>
                  <a:pt x="926109" y="3265634"/>
                </a:cubicBezTo>
                <a:cubicBezTo>
                  <a:pt x="926109" y="3262735"/>
                  <a:pt x="926109" y="3259838"/>
                  <a:pt x="926109" y="3256940"/>
                </a:cubicBezTo>
                <a:cubicBezTo>
                  <a:pt x="926109" y="3254042"/>
                  <a:pt x="926109" y="3254042"/>
                  <a:pt x="922354" y="3254042"/>
                </a:cubicBezTo>
                <a:cubicBezTo>
                  <a:pt x="918598" y="3251144"/>
                  <a:pt x="914842" y="3254042"/>
                  <a:pt x="914842" y="3256940"/>
                </a:cubicBezTo>
                <a:cubicBezTo>
                  <a:pt x="892306" y="3256940"/>
                  <a:pt x="866016" y="3256940"/>
                  <a:pt x="843480" y="3256940"/>
                </a:cubicBezTo>
                <a:cubicBezTo>
                  <a:pt x="839724" y="3259838"/>
                  <a:pt x="828457" y="3254042"/>
                  <a:pt x="828457" y="3262735"/>
                </a:cubicBezTo>
                <a:cubicBezTo>
                  <a:pt x="817190" y="3262735"/>
                  <a:pt x="809678" y="3262735"/>
                  <a:pt x="802166" y="3262735"/>
                </a:cubicBezTo>
                <a:cubicBezTo>
                  <a:pt x="790898" y="3262735"/>
                  <a:pt x="779630" y="3259838"/>
                  <a:pt x="775875" y="3251144"/>
                </a:cubicBezTo>
                <a:cubicBezTo>
                  <a:pt x="772119" y="3248246"/>
                  <a:pt x="768363" y="3248246"/>
                  <a:pt x="764608" y="3248246"/>
                </a:cubicBezTo>
                <a:cubicBezTo>
                  <a:pt x="760852" y="3248246"/>
                  <a:pt x="757096" y="3248246"/>
                  <a:pt x="749584" y="3248246"/>
                </a:cubicBezTo>
                <a:cubicBezTo>
                  <a:pt x="745828" y="3248246"/>
                  <a:pt x="745828" y="3245349"/>
                  <a:pt x="745828" y="3245349"/>
                </a:cubicBezTo>
                <a:cubicBezTo>
                  <a:pt x="745828" y="3242452"/>
                  <a:pt x="745828" y="3239552"/>
                  <a:pt x="749584" y="3239552"/>
                </a:cubicBezTo>
                <a:cubicBezTo>
                  <a:pt x="764608" y="3242452"/>
                  <a:pt x="779630" y="3233757"/>
                  <a:pt x="794654" y="3233757"/>
                </a:cubicBezTo>
                <a:cubicBezTo>
                  <a:pt x="802166" y="3236655"/>
                  <a:pt x="805922" y="3233757"/>
                  <a:pt x="805922" y="3227961"/>
                </a:cubicBezTo>
                <a:cubicBezTo>
                  <a:pt x="817190" y="3225063"/>
                  <a:pt x="824701" y="3216370"/>
                  <a:pt x="839724" y="3216370"/>
                </a:cubicBezTo>
                <a:cubicBezTo>
                  <a:pt x="839724" y="3222166"/>
                  <a:pt x="843480" y="3222166"/>
                  <a:pt x="847236" y="3219268"/>
                </a:cubicBezTo>
                <a:cubicBezTo>
                  <a:pt x="850992" y="3219268"/>
                  <a:pt x="854748" y="3216370"/>
                  <a:pt x="854748" y="3213472"/>
                </a:cubicBezTo>
                <a:cubicBezTo>
                  <a:pt x="858504" y="3201881"/>
                  <a:pt x="873527" y="3196084"/>
                  <a:pt x="888550" y="3198983"/>
                </a:cubicBezTo>
                <a:cubicBezTo>
                  <a:pt x="896062" y="3204779"/>
                  <a:pt x="907330" y="3201881"/>
                  <a:pt x="914842" y="3207677"/>
                </a:cubicBezTo>
                <a:cubicBezTo>
                  <a:pt x="914842" y="3207677"/>
                  <a:pt x="918598" y="3207677"/>
                  <a:pt x="918598" y="3204779"/>
                </a:cubicBezTo>
                <a:cubicBezTo>
                  <a:pt x="929865" y="3204779"/>
                  <a:pt x="937377" y="3201881"/>
                  <a:pt x="944888" y="3204779"/>
                </a:cubicBezTo>
                <a:cubicBezTo>
                  <a:pt x="963668" y="3204779"/>
                  <a:pt x="982447" y="3198983"/>
                  <a:pt x="997470" y="3213472"/>
                </a:cubicBezTo>
                <a:cubicBezTo>
                  <a:pt x="1001226" y="3210575"/>
                  <a:pt x="1001226" y="3207677"/>
                  <a:pt x="1001226" y="3207677"/>
                </a:cubicBezTo>
                <a:lnTo>
                  <a:pt x="1001750" y="3200410"/>
                </a:lnTo>
                <a:lnTo>
                  <a:pt x="979098" y="3200410"/>
                </a:lnTo>
                <a:cubicBezTo>
                  <a:pt x="964075" y="3200410"/>
                  <a:pt x="949052" y="3203306"/>
                  <a:pt x="930272" y="3200410"/>
                </a:cubicBezTo>
                <a:cubicBezTo>
                  <a:pt x="922760" y="3200410"/>
                  <a:pt x="911493" y="3206204"/>
                  <a:pt x="907737" y="3194613"/>
                </a:cubicBezTo>
                <a:cubicBezTo>
                  <a:pt x="896470" y="3191715"/>
                  <a:pt x="885202" y="3188817"/>
                  <a:pt x="873934" y="3194613"/>
                </a:cubicBezTo>
                <a:cubicBezTo>
                  <a:pt x="870178" y="3197511"/>
                  <a:pt x="862666" y="3197511"/>
                  <a:pt x="858911" y="3194613"/>
                </a:cubicBezTo>
                <a:cubicBezTo>
                  <a:pt x="843888" y="3191715"/>
                  <a:pt x="832620" y="3191715"/>
                  <a:pt x="817596" y="3197511"/>
                </a:cubicBezTo>
                <a:cubicBezTo>
                  <a:pt x="813840" y="3197511"/>
                  <a:pt x="806329" y="3197511"/>
                  <a:pt x="802573" y="3188817"/>
                </a:cubicBezTo>
                <a:cubicBezTo>
                  <a:pt x="802573" y="3185919"/>
                  <a:pt x="791306" y="3188817"/>
                  <a:pt x="787550" y="3188817"/>
                </a:cubicBezTo>
                <a:cubicBezTo>
                  <a:pt x="787550" y="3185919"/>
                  <a:pt x="783794" y="3183022"/>
                  <a:pt x="783794" y="3183022"/>
                </a:cubicBezTo>
                <a:cubicBezTo>
                  <a:pt x="768770" y="3183022"/>
                  <a:pt x="753747" y="3183022"/>
                  <a:pt x="734968" y="3183022"/>
                </a:cubicBezTo>
                <a:cubicBezTo>
                  <a:pt x="734968" y="3183022"/>
                  <a:pt x="734968" y="3185919"/>
                  <a:pt x="734968" y="3188817"/>
                </a:cubicBezTo>
                <a:cubicBezTo>
                  <a:pt x="704920" y="3188817"/>
                  <a:pt x="671118" y="3188817"/>
                  <a:pt x="641071" y="3188817"/>
                </a:cubicBezTo>
                <a:cubicBezTo>
                  <a:pt x="633560" y="3183022"/>
                  <a:pt x="626048" y="3183022"/>
                  <a:pt x="618536" y="3188817"/>
                </a:cubicBezTo>
                <a:cubicBezTo>
                  <a:pt x="588489" y="3188817"/>
                  <a:pt x="562198" y="3180124"/>
                  <a:pt x="532151" y="3183022"/>
                </a:cubicBezTo>
                <a:cubicBezTo>
                  <a:pt x="532151" y="3180124"/>
                  <a:pt x="532151" y="3177226"/>
                  <a:pt x="532151" y="3174328"/>
                </a:cubicBezTo>
                <a:cubicBezTo>
                  <a:pt x="532151" y="3171431"/>
                  <a:pt x="532151" y="3171431"/>
                  <a:pt x="528396" y="3171431"/>
                </a:cubicBezTo>
                <a:cubicBezTo>
                  <a:pt x="524640" y="3168532"/>
                  <a:pt x="520884" y="3171431"/>
                  <a:pt x="520884" y="3174328"/>
                </a:cubicBezTo>
                <a:cubicBezTo>
                  <a:pt x="498348" y="3174328"/>
                  <a:pt x="472058" y="3174328"/>
                  <a:pt x="449522" y="3174328"/>
                </a:cubicBezTo>
                <a:cubicBezTo>
                  <a:pt x="445766" y="3177226"/>
                  <a:pt x="434499" y="3171431"/>
                  <a:pt x="434499" y="3180124"/>
                </a:cubicBezTo>
                <a:cubicBezTo>
                  <a:pt x="423232" y="3180124"/>
                  <a:pt x="415720" y="3180124"/>
                  <a:pt x="408208" y="3180124"/>
                </a:cubicBezTo>
                <a:cubicBezTo>
                  <a:pt x="396940" y="3180124"/>
                  <a:pt x="385672" y="3177226"/>
                  <a:pt x="381917" y="3168532"/>
                </a:cubicBezTo>
                <a:cubicBezTo>
                  <a:pt x="378161" y="3165633"/>
                  <a:pt x="374405" y="3165633"/>
                  <a:pt x="370650" y="3165633"/>
                </a:cubicBezTo>
                <a:cubicBezTo>
                  <a:pt x="366894" y="3165633"/>
                  <a:pt x="363138" y="3165633"/>
                  <a:pt x="355626" y="3165633"/>
                </a:cubicBezTo>
                <a:cubicBezTo>
                  <a:pt x="351870" y="3165633"/>
                  <a:pt x="351870" y="3162737"/>
                  <a:pt x="351870" y="3162737"/>
                </a:cubicBezTo>
                <a:cubicBezTo>
                  <a:pt x="351870" y="3159839"/>
                  <a:pt x="351870" y="3156941"/>
                  <a:pt x="355626" y="3156941"/>
                </a:cubicBezTo>
                <a:cubicBezTo>
                  <a:pt x="370650" y="3159839"/>
                  <a:pt x="385672" y="3151145"/>
                  <a:pt x="400696" y="3151145"/>
                </a:cubicBezTo>
                <a:cubicBezTo>
                  <a:pt x="408208" y="3154042"/>
                  <a:pt x="411964" y="3151145"/>
                  <a:pt x="411964" y="3145350"/>
                </a:cubicBezTo>
                <a:cubicBezTo>
                  <a:pt x="423232" y="3142452"/>
                  <a:pt x="430743" y="3133758"/>
                  <a:pt x="445766" y="3133758"/>
                </a:cubicBezTo>
                <a:cubicBezTo>
                  <a:pt x="445766" y="3139554"/>
                  <a:pt x="449522" y="3139554"/>
                  <a:pt x="453278" y="3136656"/>
                </a:cubicBezTo>
                <a:cubicBezTo>
                  <a:pt x="457034" y="3136656"/>
                  <a:pt x="460790" y="3133758"/>
                  <a:pt x="460790" y="3130860"/>
                </a:cubicBezTo>
                <a:cubicBezTo>
                  <a:pt x="464546" y="3119269"/>
                  <a:pt x="479569" y="3113473"/>
                  <a:pt x="494592" y="3116370"/>
                </a:cubicBezTo>
                <a:cubicBezTo>
                  <a:pt x="502104" y="3122167"/>
                  <a:pt x="513372" y="3119269"/>
                  <a:pt x="520884" y="3125065"/>
                </a:cubicBezTo>
                <a:cubicBezTo>
                  <a:pt x="520884" y="3125065"/>
                  <a:pt x="524640" y="3125065"/>
                  <a:pt x="524640" y="3122167"/>
                </a:cubicBezTo>
                <a:cubicBezTo>
                  <a:pt x="535907" y="3122167"/>
                  <a:pt x="543419" y="3119269"/>
                  <a:pt x="550930" y="3122167"/>
                </a:cubicBezTo>
                <a:cubicBezTo>
                  <a:pt x="569710" y="3122167"/>
                  <a:pt x="588489" y="3116370"/>
                  <a:pt x="603512" y="3130860"/>
                </a:cubicBezTo>
                <a:cubicBezTo>
                  <a:pt x="607268" y="3127962"/>
                  <a:pt x="607268" y="3125065"/>
                  <a:pt x="607268" y="3125065"/>
                </a:cubicBezTo>
                <a:cubicBezTo>
                  <a:pt x="605390" y="3120718"/>
                  <a:pt x="606329" y="3116372"/>
                  <a:pt x="608207" y="3112024"/>
                </a:cubicBezTo>
                <a:lnTo>
                  <a:pt x="611549" y="3105395"/>
                </a:lnTo>
                <a:lnTo>
                  <a:pt x="549443" y="3100561"/>
                </a:lnTo>
                <a:cubicBezTo>
                  <a:pt x="541416" y="3100297"/>
                  <a:pt x="529607" y="3101767"/>
                  <a:pt x="528832" y="3095542"/>
                </a:cubicBezTo>
                <a:cubicBezTo>
                  <a:pt x="526088" y="3089562"/>
                  <a:pt x="535619" y="3085847"/>
                  <a:pt x="541058" y="3081377"/>
                </a:cubicBezTo>
                <a:cubicBezTo>
                  <a:pt x="546652" y="3078151"/>
                  <a:pt x="554214" y="3074680"/>
                  <a:pt x="549658" y="3070190"/>
                </a:cubicBezTo>
                <a:cubicBezTo>
                  <a:pt x="546914" y="3064211"/>
                  <a:pt x="538732" y="3062701"/>
                  <a:pt x="530704" y="3062437"/>
                </a:cubicBezTo>
                <a:cubicBezTo>
                  <a:pt x="524800" y="3063172"/>
                  <a:pt x="518896" y="3063907"/>
                  <a:pt x="512991" y="3064643"/>
                </a:cubicBezTo>
                <a:cubicBezTo>
                  <a:pt x="485283" y="3066830"/>
                  <a:pt x="468297" y="3058830"/>
                  <a:pt x="466126" y="3041400"/>
                </a:cubicBezTo>
                <a:cubicBezTo>
                  <a:pt x="465351" y="3035175"/>
                  <a:pt x="464575" y="3028950"/>
                  <a:pt x="467736" y="3022235"/>
                </a:cubicBezTo>
                <a:cubicBezTo>
                  <a:pt x="468774" y="3014520"/>
                  <a:pt x="460436" y="3011765"/>
                  <a:pt x="448938" y="3015726"/>
                </a:cubicBezTo>
                <a:cubicBezTo>
                  <a:pt x="427754" y="3022158"/>
                  <a:pt x="419154" y="3033343"/>
                  <a:pt x="423293" y="3050529"/>
                </a:cubicBezTo>
                <a:cubicBezTo>
                  <a:pt x="408275" y="3042284"/>
                  <a:pt x="397349" y="3034794"/>
                  <a:pt x="390204" y="3025570"/>
                </a:cubicBezTo>
                <a:cubicBezTo>
                  <a:pt x="383059" y="3016345"/>
                  <a:pt x="386172" y="2993200"/>
                  <a:pt x="399019" y="2984014"/>
                </a:cubicBezTo>
                <a:cubicBezTo>
                  <a:pt x="415647" y="2973092"/>
                  <a:pt x="434135" y="2977111"/>
                  <a:pt x="448532" y="2980375"/>
                </a:cubicBezTo>
                <a:cubicBezTo>
                  <a:pt x="469144" y="2985394"/>
                  <a:pt x="491413" y="2987677"/>
                  <a:pt x="515030" y="2984736"/>
                </a:cubicBezTo>
                <a:cubicBezTo>
                  <a:pt x="528807" y="2983020"/>
                  <a:pt x="544552" y="2981059"/>
                  <a:pt x="560297" y="2979098"/>
                </a:cubicBezTo>
                <a:cubicBezTo>
                  <a:pt x="625244" y="2971008"/>
                  <a:pt x="688999" y="2969389"/>
                  <a:pt x="743892" y="2992896"/>
                </a:cubicBezTo>
                <a:cubicBezTo>
                  <a:pt x="764968" y="3001649"/>
                  <a:pt x="776312" y="2996443"/>
                  <a:pt x="784292" y="2980278"/>
                </a:cubicBezTo>
                <a:cubicBezTo>
                  <a:pt x="785950" y="2977543"/>
                  <a:pt x="781548" y="2974298"/>
                  <a:pt x="787297" y="2972317"/>
                </a:cubicBezTo>
                <a:cubicBezTo>
                  <a:pt x="793202" y="2971582"/>
                  <a:pt x="797448" y="2973581"/>
                  <a:pt x="799726" y="2975827"/>
                </a:cubicBezTo>
                <a:cubicBezTo>
                  <a:pt x="802004" y="2978072"/>
                  <a:pt x="804283" y="2980316"/>
                  <a:pt x="806406" y="2981316"/>
                </a:cubicBezTo>
                <a:cubicBezTo>
                  <a:pt x="813086" y="2986806"/>
                  <a:pt x="821578" y="2990805"/>
                  <a:pt x="830644" y="2983355"/>
                </a:cubicBezTo>
                <a:cubicBezTo>
                  <a:pt x="841677" y="2975658"/>
                  <a:pt x="825777" y="2976375"/>
                  <a:pt x="821375" y="2973130"/>
                </a:cubicBezTo>
                <a:cubicBezTo>
                  <a:pt x="821220" y="2971885"/>
                  <a:pt x="819252" y="2972130"/>
                  <a:pt x="819097" y="2970885"/>
                </a:cubicBezTo>
                <a:cubicBezTo>
                  <a:pt x="814851" y="2968885"/>
                  <a:pt x="812417" y="2965395"/>
                  <a:pt x="816044" y="2962415"/>
                </a:cubicBezTo>
                <a:cubicBezTo>
                  <a:pt x="819515" y="2958190"/>
                  <a:pt x="823451" y="2957699"/>
                  <a:pt x="829665" y="2959454"/>
                </a:cubicBezTo>
                <a:cubicBezTo>
                  <a:pt x="841939" y="2961719"/>
                  <a:pt x="853333" y="2960932"/>
                  <a:pt x="863414" y="2957621"/>
                </a:cubicBezTo>
                <a:lnTo>
                  <a:pt x="886164" y="2942694"/>
                </a:lnTo>
                <a:lnTo>
                  <a:pt x="874743" y="2936279"/>
                </a:lnTo>
                <a:cubicBezTo>
                  <a:pt x="870988" y="2936279"/>
                  <a:pt x="863478" y="2936279"/>
                  <a:pt x="859724" y="2936279"/>
                </a:cubicBezTo>
                <a:cubicBezTo>
                  <a:pt x="859724" y="2932483"/>
                  <a:pt x="859724" y="2932483"/>
                  <a:pt x="859724" y="2928686"/>
                </a:cubicBezTo>
                <a:cubicBezTo>
                  <a:pt x="859724" y="2928686"/>
                  <a:pt x="859724" y="2924889"/>
                  <a:pt x="859724" y="2924889"/>
                </a:cubicBezTo>
                <a:cubicBezTo>
                  <a:pt x="866295" y="2925839"/>
                  <a:pt x="872396" y="2925364"/>
                  <a:pt x="878263" y="2924119"/>
                </a:cubicBezTo>
                <a:lnTo>
                  <a:pt x="890557" y="2920245"/>
                </a:lnTo>
                <a:lnTo>
                  <a:pt x="884413" y="2913599"/>
                </a:lnTo>
                <a:cubicBezTo>
                  <a:pt x="875939" y="2909755"/>
                  <a:pt x="865258" y="2908241"/>
                  <a:pt x="855572" y="2910712"/>
                </a:cubicBezTo>
                <a:cubicBezTo>
                  <a:pt x="816830" y="2920594"/>
                  <a:pt x="778971" y="2921517"/>
                  <a:pt x="740182" y="2914969"/>
                </a:cubicBezTo>
                <a:cubicBezTo>
                  <a:pt x="726095" y="2914195"/>
                  <a:pt x="712008" y="2913421"/>
                  <a:pt x="700974" y="2921117"/>
                </a:cubicBezTo>
                <a:cubicBezTo>
                  <a:pt x="691599" y="2926078"/>
                  <a:pt x="687508" y="2925323"/>
                  <a:pt x="684609" y="2918098"/>
                </a:cubicBezTo>
                <a:cubicBezTo>
                  <a:pt x="681401" y="2908383"/>
                  <a:pt x="670785" y="2903384"/>
                  <a:pt x="654730" y="2902855"/>
                </a:cubicBezTo>
                <a:cubicBezTo>
                  <a:pt x="638520" y="2901081"/>
                  <a:pt x="620341" y="2899552"/>
                  <a:pt x="602163" y="2898023"/>
                </a:cubicBezTo>
                <a:cubicBezTo>
                  <a:pt x="586108" y="2897495"/>
                  <a:pt x="579273" y="2890760"/>
                  <a:pt x="580001" y="2880555"/>
                </a:cubicBezTo>
                <a:cubicBezTo>
                  <a:pt x="579846" y="2879310"/>
                  <a:pt x="579536" y="2876819"/>
                  <a:pt x="581194" y="2874084"/>
                </a:cubicBezTo>
                <a:cubicBezTo>
                  <a:pt x="580418" y="2867859"/>
                  <a:pt x="573894" y="2863615"/>
                  <a:pt x="564053" y="2864840"/>
                </a:cubicBezTo>
                <a:cubicBezTo>
                  <a:pt x="556026" y="2864576"/>
                  <a:pt x="556801" y="2870801"/>
                  <a:pt x="557421" y="2875781"/>
                </a:cubicBezTo>
                <a:cubicBezTo>
                  <a:pt x="556073" y="2881006"/>
                  <a:pt x="556694" y="2885986"/>
                  <a:pt x="545040" y="2888702"/>
                </a:cubicBezTo>
                <a:cubicBezTo>
                  <a:pt x="527327" y="2890908"/>
                  <a:pt x="510032" y="2880419"/>
                  <a:pt x="512572" y="2868724"/>
                </a:cubicBezTo>
                <a:cubicBezTo>
                  <a:pt x="512107" y="2864988"/>
                  <a:pt x="515733" y="2862009"/>
                  <a:pt x="511332" y="2858764"/>
                </a:cubicBezTo>
                <a:cubicBezTo>
                  <a:pt x="505427" y="2859499"/>
                  <a:pt x="505893" y="2863234"/>
                  <a:pt x="502111" y="2864969"/>
                </a:cubicBezTo>
                <a:cubicBezTo>
                  <a:pt x="493201" y="2873665"/>
                  <a:pt x="485329" y="2874646"/>
                  <a:pt x="476371" y="2866911"/>
                </a:cubicBezTo>
                <a:cubicBezTo>
                  <a:pt x="464825" y="2854442"/>
                  <a:pt x="447839" y="2846443"/>
                  <a:pt x="431009" y="2839689"/>
                </a:cubicBezTo>
                <a:cubicBezTo>
                  <a:pt x="411900" y="2830690"/>
                  <a:pt x="394604" y="2820201"/>
                  <a:pt x="390465" y="2803016"/>
                </a:cubicBezTo>
                <a:cubicBezTo>
                  <a:pt x="387721" y="2797036"/>
                  <a:pt x="382855" y="2790056"/>
                  <a:pt x="372704" y="2788792"/>
                </a:cubicBezTo>
                <a:cubicBezTo>
                  <a:pt x="331791" y="2781244"/>
                  <a:pt x="316261" y="2752835"/>
                  <a:pt x="277006" y="2742553"/>
                </a:cubicBezTo>
                <a:cubicBezTo>
                  <a:pt x="266545" y="2738797"/>
                  <a:pt x="267738" y="2732328"/>
                  <a:pt x="270899" y="2725613"/>
                </a:cubicBezTo>
                <a:cubicBezTo>
                  <a:pt x="276028" y="2718652"/>
                  <a:pt x="286333" y="2721161"/>
                  <a:pt x="292703" y="2724161"/>
                </a:cubicBezTo>
                <a:cubicBezTo>
                  <a:pt x="305287" y="2728915"/>
                  <a:pt x="316940" y="2726200"/>
                  <a:pt x="328129" y="2719748"/>
                </a:cubicBezTo>
                <a:cubicBezTo>
                  <a:pt x="341130" y="2711807"/>
                  <a:pt x="356565" y="2707356"/>
                  <a:pt x="374278" y="2705150"/>
                </a:cubicBezTo>
                <a:cubicBezTo>
                  <a:pt x="403955" y="2702718"/>
                  <a:pt x="421406" y="2714452"/>
                  <a:pt x="415704" y="2732863"/>
                </a:cubicBezTo>
                <a:cubicBezTo>
                  <a:pt x="414201" y="2736843"/>
                  <a:pt x="412854" y="2742068"/>
                  <a:pt x="413319" y="2745803"/>
                </a:cubicBezTo>
                <a:cubicBezTo>
                  <a:pt x="413474" y="2747048"/>
                  <a:pt x="411661" y="2748539"/>
                  <a:pt x="411661" y="2748539"/>
                </a:cubicBezTo>
                <a:cubicBezTo>
                  <a:pt x="413629" y="2748293"/>
                  <a:pt x="413629" y="2748293"/>
                  <a:pt x="415442" y="2746803"/>
                </a:cubicBezTo>
                <a:cubicBezTo>
                  <a:pt x="423314" y="2745822"/>
                  <a:pt x="429219" y="2745087"/>
                  <a:pt x="437246" y="2745351"/>
                </a:cubicBezTo>
                <a:cubicBezTo>
                  <a:pt x="475416" y="2746919"/>
                  <a:pt x="486759" y="2741713"/>
                  <a:pt x="495621" y="2716587"/>
                </a:cubicBezTo>
                <a:cubicBezTo>
                  <a:pt x="498162" y="2704892"/>
                  <a:pt x="509660" y="2700931"/>
                  <a:pt x="527684" y="2701214"/>
                </a:cubicBezTo>
                <a:cubicBezTo>
                  <a:pt x="541615" y="2700744"/>
                  <a:pt x="550108" y="2704744"/>
                  <a:pt x="559066" y="2712478"/>
                </a:cubicBezTo>
                <a:cubicBezTo>
                  <a:pt x="583817" y="2734682"/>
                  <a:pt x="619290" y="2746700"/>
                  <a:pt x="665332" y="2747286"/>
                </a:cubicBezTo>
                <a:cubicBezTo>
                  <a:pt x="703657" y="2750098"/>
                  <a:pt x="703657" y="2750098"/>
                  <a:pt x="692683" y="2726179"/>
                </a:cubicBezTo>
                <a:cubicBezTo>
                  <a:pt x="687041" y="2712974"/>
                  <a:pt x="690202" y="2706259"/>
                  <a:pt x="707294" y="2699072"/>
                </a:cubicBezTo>
                <a:cubicBezTo>
                  <a:pt x="715525" y="2717012"/>
                  <a:pt x="721894" y="2720012"/>
                  <a:pt x="751571" y="2717580"/>
                </a:cubicBezTo>
                <a:cubicBezTo>
                  <a:pt x="771252" y="2715128"/>
                  <a:pt x="792436" y="2708697"/>
                  <a:pt x="807764" y="2719431"/>
                </a:cubicBezTo>
                <a:cubicBezTo>
                  <a:pt x="807919" y="2720676"/>
                  <a:pt x="809887" y="2720431"/>
                  <a:pt x="811855" y="2720185"/>
                </a:cubicBezTo>
                <a:cubicBezTo>
                  <a:pt x="823353" y="2716225"/>
                  <a:pt x="831706" y="2711075"/>
                  <a:pt x="837178" y="2704862"/>
                </a:cubicBezTo>
                <a:lnTo>
                  <a:pt x="837582" y="2703771"/>
                </a:lnTo>
                <a:lnTo>
                  <a:pt x="824677" y="2704671"/>
                </a:lnTo>
                <a:cubicBezTo>
                  <a:pt x="813413" y="2704671"/>
                  <a:pt x="805904" y="2700874"/>
                  <a:pt x="805904" y="2693281"/>
                </a:cubicBezTo>
                <a:cubicBezTo>
                  <a:pt x="805904" y="2685688"/>
                  <a:pt x="809658" y="2678096"/>
                  <a:pt x="817168" y="2678096"/>
                </a:cubicBezTo>
                <a:lnTo>
                  <a:pt x="845555" y="2672878"/>
                </a:lnTo>
                <a:lnTo>
                  <a:pt x="845635" y="2670462"/>
                </a:lnTo>
                <a:cubicBezTo>
                  <a:pt x="847138" y="2666482"/>
                  <a:pt x="850686" y="2662880"/>
                  <a:pt x="858326" y="2660031"/>
                </a:cubicBezTo>
                <a:cubicBezTo>
                  <a:pt x="860139" y="2658542"/>
                  <a:pt x="865733" y="2655316"/>
                  <a:pt x="866198" y="2659050"/>
                </a:cubicBezTo>
                <a:cubicBezTo>
                  <a:pt x="867803" y="2663908"/>
                  <a:pt x="872088" y="2666219"/>
                  <a:pt x="877506" y="2667599"/>
                </a:cubicBezTo>
                <a:lnTo>
                  <a:pt x="895270" y="2670502"/>
                </a:lnTo>
                <a:lnTo>
                  <a:pt x="899160" y="2670502"/>
                </a:lnTo>
                <a:lnTo>
                  <a:pt x="903288" y="2662155"/>
                </a:lnTo>
                <a:lnTo>
                  <a:pt x="896017" y="2659114"/>
                </a:lnTo>
                <a:cubicBezTo>
                  <a:pt x="896017" y="2655316"/>
                  <a:pt x="888508" y="2655316"/>
                  <a:pt x="888508" y="2651520"/>
                </a:cubicBezTo>
                <a:cubicBezTo>
                  <a:pt x="892262" y="2643928"/>
                  <a:pt x="896017" y="2643928"/>
                  <a:pt x="899772" y="2643928"/>
                </a:cubicBezTo>
                <a:lnTo>
                  <a:pt x="911338" y="2645876"/>
                </a:lnTo>
                <a:lnTo>
                  <a:pt x="912290" y="2643951"/>
                </a:lnTo>
                <a:cubicBezTo>
                  <a:pt x="912290" y="2638256"/>
                  <a:pt x="915106" y="2632562"/>
                  <a:pt x="919330" y="2628290"/>
                </a:cubicBezTo>
                <a:lnTo>
                  <a:pt x="926609" y="2624945"/>
                </a:lnTo>
                <a:lnTo>
                  <a:pt x="922300" y="2624945"/>
                </a:lnTo>
                <a:cubicBezTo>
                  <a:pt x="922300" y="2613556"/>
                  <a:pt x="929809" y="2598370"/>
                  <a:pt x="911036" y="2594574"/>
                </a:cubicBezTo>
                <a:cubicBezTo>
                  <a:pt x="911036" y="2594574"/>
                  <a:pt x="911036" y="2590777"/>
                  <a:pt x="911036" y="2586981"/>
                </a:cubicBezTo>
                <a:cubicBezTo>
                  <a:pt x="914791" y="2583184"/>
                  <a:pt x="918545" y="2586981"/>
                  <a:pt x="922300" y="2583184"/>
                </a:cubicBezTo>
                <a:cubicBezTo>
                  <a:pt x="927932" y="2583184"/>
                  <a:pt x="934503" y="2584133"/>
                  <a:pt x="941074" y="2584608"/>
                </a:cubicBezTo>
                <a:lnTo>
                  <a:pt x="959400" y="2583218"/>
                </a:lnTo>
                <a:lnTo>
                  <a:pt x="951979" y="2582360"/>
                </a:lnTo>
                <a:lnTo>
                  <a:pt x="941157" y="2571796"/>
                </a:lnTo>
                <a:lnTo>
                  <a:pt x="922300" y="2571796"/>
                </a:lnTo>
                <a:cubicBezTo>
                  <a:pt x="911036" y="2571796"/>
                  <a:pt x="896017" y="2571796"/>
                  <a:pt x="884753" y="2571796"/>
                </a:cubicBezTo>
                <a:cubicBezTo>
                  <a:pt x="877243" y="2571796"/>
                  <a:pt x="869734" y="2571796"/>
                  <a:pt x="865979" y="2571796"/>
                </a:cubicBezTo>
                <a:lnTo>
                  <a:pt x="838594" y="2554489"/>
                </a:lnTo>
                <a:lnTo>
                  <a:pt x="829480" y="2561480"/>
                </a:lnTo>
                <a:cubicBezTo>
                  <a:pt x="806952" y="2576666"/>
                  <a:pt x="803197" y="2576666"/>
                  <a:pt x="788178" y="2557683"/>
                </a:cubicBezTo>
                <a:cubicBezTo>
                  <a:pt x="784424" y="2557683"/>
                  <a:pt x="784424" y="2550090"/>
                  <a:pt x="780669" y="2546294"/>
                </a:cubicBezTo>
                <a:cubicBezTo>
                  <a:pt x="758141" y="2565276"/>
                  <a:pt x="739367" y="2565276"/>
                  <a:pt x="716839" y="2565276"/>
                </a:cubicBezTo>
                <a:cubicBezTo>
                  <a:pt x="701820" y="2565276"/>
                  <a:pt x="690556" y="2565276"/>
                  <a:pt x="675537" y="2565276"/>
                </a:cubicBezTo>
                <a:cubicBezTo>
                  <a:pt x="645499" y="2561480"/>
                  <a:pt x="615461" y="2572869"/>
                  <a:pt x="581669" y="2569073"/>
                </a:cubicBezTo>
                <a:cubicBezTo>
                  <a:pt x="570404" y="2569073"/>
                  <a:pt x="566650" y="2584259"/>
                  <a:pt x="555386" y="2572869"/>
                </a:cubicBezTo>
                <a:cubicBezTo>
                  <a:pt x="544121" y="2565276"/>
                  <a:pt x="532857" y="2572869"/>
                  <a:pt x="525348" y="2569073"/>
                </a:cubicBezTo>
                <a:cubicBezTo>
                  <a:pt x="514084" y="2569073"/>
                  <a:pt x="502819" y="2569073"/>
                  <a:pt x="491555" y="2569073"/>
                </a:cubicBezTo>
                <a:cubicBezTo>
                  <a:pt x="484046" y="2561480"/>
                  <a:pt x="491555" y="2553887"/>
                  <a:pt x="487801" y="2546294"/>
                </a:cubicBezTo>
                <a:cubicBezTo>
                  <a:pt x="476536" y="2531108"/>
                  <a:pt x="461517" y="2527311"/>
                  <a:pt x="442744" y="2534905"/>
                </a:cubicBezTo>
                <a:cubicBezTo>
                  <a:pt x="438989" y="2534905"/>
                  <a:pt x="438989" y="2538701"/>
                  <a:pt x="431480" y="2538701"/>
                </a:cubicBezTo>
                <a:cubicBezTo>
                  <a:pt x="427725" y="2538701"/>
                  <a:pt x="423970" y="2534905"/>
                  <a:pt x="423970" y="2527311"/>
                </a:cubicBezTo>
                <a:cubicBezTo>
                  <a:pt x="423970" y="2523515"/>
                  <a:pt x="423970" y="2515922"/>
                  <a:pt x="431480" y="2515922"/>
                </a:cubicBezTo>
                <a:cubicBezTo>
                  <a:pt x="442744" y="2519719"/>
                  <a:pt x="454008" y="2515922"/>
                  <a:pt x="461517" y="2519719"/>
                </a:cubicBezTo>
                <a:cubicBezTo>
                  <a:pt x="476536" y="2519719"/>
                  <a:pt x="484046" y="2512125"/>
                  <a:pt x="495310" y="2512125"/>
                </a:cubicBezTo>
                <a:cubicBezTo>
                  <a:pt x="502819" y="2508329"/>
                  <a:pt x="506574" y="2496940"/>
                  <a:pt x="506574" y="2489347"/>
                </a:cubicBezTo>
                <a:cubicBezTo>
                  <a:pt x="514084" y="2477958"/>
                  <a:pt x="514084" y="2474161"/>
                  <a:pt x="525348" y="2481754"/>
                </a:cubicBezTo>
                <a:cubicBezTo>
                  <a:pt x="540367" y="2485550"/>
                  <a:pt x="555386" y="2489347"/>
                  <a:pt x="570404" y="2496940"/>
                </a:cubicBezTo>
                <a:cubicBezTo>
                  <a:pt x="574159" y="2500736"/>
                  <a:pt x="581669" y="2496940"/>
                  <a:pt x="589178" y="2496940"/>
                </a:cubicBezTo>
                <a:cubicBezTo>
                  <a:pt x="592933" y="2496940"/>
                  <a:pt x="592933" y="2489347"/>
                  <a:pt x="596688" y="2485550"/>
                </a:cubicBezTo>
                <a:cubicBezTo>
                  <a:pt x="604197" y="2477958"/>
                  <a:pt x="596688" y="2474161"/>
                  <a:pt x="592933" y="2466568"/>
                </a:cubicBezTo>
                <a:cubicBezTo>
                  <a:pt x="589178" y="2458975"/>
                  <a:pt x="577914" y="2458975"/>
                  <a:pt x="570404" y="2451382"/>
                </a:cubicBezTo>
                <a:cubicBezTo>
                  <a:pt x="566650" y="2447586"/>
                  <a:pt x="566650" y="2447586"/>
                  <a:pt x="566650" y="2443790"/>
                </a:cubicBezTo>
                <a:cubicBezTo>
                  <a:pt x="566650" y="2439993"/>
                  <a:pt x="570404" y="2439993"/>
                  <a:pt x="574159" y="2439993"/>
                </a:cubicBezTo>
                <a:cubicBezTo>
                  <a:pt x="585423" y="2439993"/>
                  <a:pt x="600442" y="2436196"/>
                  <a:pt x="611706" y="2443790"/>
                </a:cubicBezTo>
                <a:cubicBezTo>
                  <a:pt x="611706" y="2447586"/>
                  <a:pt x="615461" y="2443790"/>
                  <a:pt x="615461" y="2443790"/>
                </a:cubicBezTo>
                <a:cubicBezTo>
                  <a:pt x="622971" y="2439993"/>
                  <a:pt x="615461" y="2439993"/>
                  <a:pt x="615461" y="2436196"/>
                </a:cubicBezTo>
                <a:cubicBezTo>
                  <a:pt x="611706" y="2432400"/>
                  <a:pt x="611706" y="2424807"/>
                  <a:pt x="619216" y="2424807"/>
                </a:cubicBezTo>
                <a:cubicBezTo>
                  <a:pt x="626725" y="2424807"/>
                  <a:pt x="634235" y="2424807"/>
                  <a:pt x="645499" y="2424807"/>
                </a:cubicBezTo>
                <a:cubicBezTo>
                  <a:pt x="634235" y="2417214"/>
                  <a:pt x="622971" y="2417214"/>
                  <a:pt x="611706" y="2413418"/>
                </a:cubicBezTo>
                <a:cubicBezTo>
                  <a:pt x="604197" y="2409621"/>
                  <a:pt x="604197" y="2405825"/>
                  <a:pt x="607952" y="2402028"/>
                </a:cubicBezTo>
                <a:cubicBezTo>
                  <a:pt x="611706" y="2386842"/>
                  <a:pt x="611706" y="2383046"/>
                  <a:pt x="596688" y="2379249"/>
                </a:cubicBezTo>
                <a:cubicBezTo>
                  <a:pt x="592933" y="2379249"/>
                  <a:pt x="585423" y="2379249"/>
                  <a:pt x="581669" y="2379249"/>
                </a:cubicBezTo>
                <a:cubicBezTo>
                  <a:pt x="581669" y="2375453"/>
                  <a:pt x="581669" y="2375453"/>
                  <a:pt x="581669" y="2371657"/>
                </a:cubicBezTo>
                <a:cubicBezTo>
                  <a:pt x="581669" y="2371657"/>
                  <a:pt x="581669" y="2367860"/>
                  <a:pt x="581669" y="2367860"/>
                </a:cubicBezTo>
                <a:cubicBezTo>
                  <a:pt x="607952" y="2371657"/>
                  <a:pt x="626725" y="2352674"/>
                  <a:pt x="653008" y="2352674"/>
                </a:cubicBezTo>
                <a:cubicBezTo>
                  <a:pt x="668027" y="2352674"/>
                  <a:pt x="683046" y="2345081"/>
                  <a:pt x="698065" y="2333691"/>
                </a:cubicBezTo>
                <a:cubicBezTo>
                  <a:pt x="698065" y="2329895"/>
                  <a:pt x="705575" y="2329895"/>
                  <a:pt x="705575" y="2326099"/>
                </a:cubicBezTo>
                <a:cubicBezTo>
                  <a:pt x="705575" y="2318505"/>
                  <a:pt x="698065" y="2318505"/>
                  <a:pt x="694310" y="2318505"/>
                </a:cubicBezTo>
                <a:cubicBezTo>
                  <a:pt x="683046" y="2318505"/>
                  <a:pt x="671782" y="2318505"/>
                  <a:pt x="660518" y="2318505"/>
                </a:cubicBezTo>
                <a:cubicBezTo>
                  <a:pt x="656763" y="2318505"/>
                  <a:pt x="653008" y="2318505"/>
                  <a:pt x="653008" y="2314709"/>
                </a:cubicBezTo>
                <a:cubicBezTo>
                  <a:pt x="653008" y="2310913"/>
                  <a:pt x="653008" y="2307116"/>
                  <a:pt x="656763" y="2307116"/>
                </a:cubicBezTo>
                <a:cubicBezTo>
                  <a:pt x="664273" y="2307116"/>
                  <a:pt x="668027" y="2299523"/>
                  <a:pt x="679291" y="2299523"/>
                </a:cubicBezTo>
                <a:cubicBezTo>
                  <a:pt x="690556" y="2299523"/>
                  <a:pt x="701820" y="2299523"/>
                  <a:pt x="713084" y="2299523"/>
                </a:cubicBezTo>
                <a:cubicBezTo>
                  <a:pt x="720593" y="2295727"/>
                  <a:pt x="716839" y="2288134"/>
                  <a:pt x="716839" y="2284337"/>
                </a:cubicBezTo>
                <a:cubicBezTo>
                  <a:pt x="716839" y="2280541"/>
                  <a:pt x="716839" y="2276745"/>
                  <a:pt x="716839" y="2276745"/>
                </a:cubicBezTo>
                <a:cubicBezTo>
                  <a:pt x="694310" y="2272948"/>
                  <a:pt x="683046" y="2253965"/>
                  <a:pt x="660518" y="2253965"/>
                </a:cubicBezTo>
                <a:cubicBezTo>
                  <a:pt x="615461" y="2253965"/>
                  <a:pt x="574159" y="2265355"/>
                  <a:pt x="529103" y="2261559"/>
                </a:cubicBezTo>
                <a:cubicBezTo>
                  <a:pt x="521593" y="2257763"/>
                  <a:pt x="510329" y="2265355"/>
                  <a:pt x="510329" y="2253965"/>
                </a:cubicBezTo>
                <a:cubicBezTo>
                  <a:pt x="506574" y="2238780"/>
                  <a:pt x="521593" y="2246373"/>
                  <a:pt x="529103" y="2246373"/>
                </a:cubicBezTo>
                <a:cubicBezTo>
                  <a:pt x="544121" y="2250169"/>
                  <a:pt x="559140" y="2238780"/>
                  <a:pt x="574159" y="2238780"/>
                </a:cubicBezTo>
                <a:cubicBezTo>
                  <a:pt x="589178" y="2242577"/>
                  <a:pt x="607952" y="2246373"/>
                  <a:pt x="622971" y="2238780"/>
                </a:cubicBezTo>
                <a:cubicBezTo>
                  <a:pt x="649254" y="2231187"/>
                  <a:pt x="675537" y="2234983"/>
                  <a:pt x="698065" y="2234983"/>
                </a:cubicBezTo>
                <a:lnTo>
                  <a:pt x="746401" y="2225737"/>
                </a:lnTo>
                <a:lnTo>
                  <a:pt x="750522" y="2221571"/>
                </a:lnTo>
                <a:cubicBezTo>
                  <a:pt x="753338" y="2221571"/>
                  <a:pt x="757092" y="2222520"/>
                  <a:pt x="760847" y="2222520"/>
                </a:cubicBezTo>
                <a:lnTo>
                  <a:pt x="763218" y="2222520"/>
                </a:lnTo>
                <a:lnTo>
                  <a:pt x="767528" y="2221695"/>
                </a:lnTo>
                <a:cubicBezTo>
                  <a:pt x="778322" y="2217900"/>
                  <a:pt x="788648" y="2213154"/>
                  <a:pt x="798387" y="2207222"/>
                </a:cubicBezTo>
                <a:lnTo>
                  <a:pt x="803740" y="2202993"/>
                </a:lnTo>
                <a:lnTo>
                  <a:pt x="794171" y="2202114"/>
                </a:lnTo>
                <a:cubicBezTo>
                  <a:pt x="788069" y="2202589"/>
                  <a:pt x="781498" y="2203538"/>
                  <a:pt x="775866" y="2203538"/>
                </a:cubicBezTo>
                <a:cubicBezTo>
                  <a:pt x="768356" y="2203538"/>
                  <a:pt x="764602" y="2199742"/>
                  <a:pt x="764602" y="2192148"/>
                </a:cubicBezTo>
                <a:cubicBezTo>
                  <a:pt x="764602" y="2188352"/>
                  <a:pt x="768356" y="2180759"/>
                  <a:pt x="775866" y="2180759"/>
                </a:cubicBezTo>
                <a:lnTo>
                  <a:pt x="836736" y="2180759"/>
                </a:lnTo>
                <a:lnTo>
                  <a:pt x="846078" y="2176627"/>
                </a:lnTo>
                <a:lnTo>
                  <a:pt x="831249" y="2172217"/>
                </a:lnTo>
                <a:lnTo>
                  <a:pt x="821984" y="2162851"/>
                </a:lnTo>
                <a:lnTo>
                  <a:pt x="675537" y="2162851"/>
                </a:lnTo>
                <a:cubicBezTo>
                  <a:pt x="653008" y="2162851"/>
                  <a:pt x="637990" y="2143868"/>
                  <a:pt x="619216" y="2124886"/>
                </a:cubicBezTo>
                <a:cubicBezTo>
                  <a:pt x="619216" y="2124886"/>
                  <a:pt x="619216" y="2121090"/>
                  <a:pt x="619216" y="2117293"/>
                </a:cubicBezTo>
                <a:cubicBezTo>
                  <a:pt x="626725" y="2105904"/>
                  <a:pt x="630480" y="2098311"/>
                  <a:pt x="634235" y="2086922"/>
                </a:cubicBezTo>
                <a:cubicBezTo>
                  <a:pt x="634235" y="2075532"/>
                  <a:pt x="645499" y="2064143"/>
                  <a:pt x="656763" y="2064143"/>
                </a:cubicBezTo>
                <a:cubicBezTo>
                  <a:pt x="686801" y="2064143"/>
                  <a:pt x="686801" y="2037567"/>
                  <a:pt x="690556" y="2018585"/>
                </a:cubicBezTo>
                <a:cubicBezTo>
                  <a:pt x="694310" y="1992010"/>
                  <a:pt x="713084" y="1973028"/>
                  <a:pt x="731858" y="1954045"/>
                </a:cubicBezTo>
                <a:cubicBezTo>
                  <a:pt x="735612" y="1946452"/>
                  <a:pt x="743122" y="1950249"/>
                  <a:pt x="746876" y="1950249"/>
                </a:cubicBezTo>
                <a:cubicBezTo>
                  <a:pt x="761895" y="1950249"/>
                  <a:pt x="776914" y="1954045"/>
                  <a:pt x="788178" y="1942656"/>
                </a:cubicBezTo>
                <a:lnTo>
                  <a:pt x="796888" y="1940454"/>
                </a:lnTo>
                <a:lnTo>
                  <a:pt x="786257" y="1939319"/>
                </a:lnTo>
                <a:cubicBezTo>
                  <a:pt x="778745" y="1936851"/>
                  <a:pt x="774990" y="1940553"/>
                  <a:pt x="767478" y="1940553"/>
                </a:cubicBezTo>
                <a:cubicBezTo>
                  <a:pt x="722407" y="1940553"/>
                  <a:pt x="673581" y="1940553"/>
                  <a:pt x="624755" y="1940553"/>
                </a:cubicBezTo>
                <a:cubicBezTo>
                  <a:pt x="594708" y="1936851"/>
                  <a:pt x="564661" y="1939319"/>
                  <a:pt x="534615" y="1939319"/>
                </a:cubicBezTo>
                <a:cubicBezTo>
                  <a:pt x="527103" y="1939319"/>
                  <a:pt x="519591" y="1938085"/>
                  <a:pt x="515835" y="1935617"/>
                </a:cubicBezTo>
                <a:cubicBezTo>
                  <a:pt x="527103" y="1934383"/>
                  <a:pt x="538370" y="1933149"/>
                  <a:pt x="549638" y="1933149"/>
                </a:cubicBezTo>
                <a:cubicBezTo>
                  <a:pt x="564661" y="1933149"/>
                  <a:pt x="579685" y="1933149"/>
                  <a:pt x="594708" y="1933149"/>
                </a:cubicBezTo>
                <a:cubicBezTo>
                  <a:pt x="602220" y="1933149"/>
                  <a:pt x="617243" y="1933149"/>
                  <a:pt x="613488" y="1928213"/>
                </a:cubicBezTo>
                <a:cubicBezTo>
                  <a:pt x="613488" y="1925745"/>
                  <a:pt x="620999" y="1925745"/>
                  <a:pt x="624755" y="1925745"/>
                </a:cubicBezTo>
                <a:cubicBezTo>
                  <a:pt x="647290" y="1925745"/>
                  <a:pt x="669825" y="1925745"/>
                  <a:pt x="692361" y="1925745"/>
                </a:cubicBezTo>
                <a:cubicBezTo>
                  <a:pt x="696116" y="1925745"/>
                  <a:pt x="699872" y="1925745"/>
                  <a:pt x="703628" y="1925745"/>
                </a:cubicBezTo>
                <a:cubicBezTo>
                  <a:pt x="707384" y="1925745"/>
                  <a:pt x="707384" y="1924511"/>
                  <a:pt x="707384" y="1923277"/>
                </a:cubicBezTo>
                <a:cubicBezTo>
                  <a:pt x="707384" y="1923277"/>
                  <a:pt x="707384" y="1923277"/>
                  <a:pt x="707384" y="1922043"/>
                </a:cubicBezTo>
                <a:cubicBezTo>
                  <a:pt x="707384" y="1922043"/>
                  <a:pt x="703628" y="1922043"/>
                  <a:pt x="703628" y="1922043"/>
                </a:cubicBezTo>
                <a:cubicBezTo>
                  <a:pt x="677337" y="1923277"/>
                  <a:pt x="651046" y="1920809"/>
                  <a:pt x="624755" y="1919575"/>
                </a:cubicBezTo>
                <a:cubicBezTo>
                  <a:pt x="605976" y="1919575"/>
                  <a:pt x="590952" y="1919575"/>
                  <a:pt x="572173" y="1917107"/>
                </a:cubicBezTo>
                <a:cubicBezTo>
                  <a:pt x="568417" y="1915873"/>
                  <a:pt x="564661" y="1915873"/>
                  <a:pt x="564661" y="1915873"/>
                </a:cubicBezTo>
                <a:cubicBezTo>
                  <a:pt x="542126" y="1919575"/>
                  <a:pt x="523347" y="1917107"/>
                  <a:pt x="500812" y="1918341"/>
                </a:cubicBezTo>
                <a:cubicBezTo>
                  <a:pt x="493300" y="1918341"/>
                  <a:pt x="482033" y="1917107"/>
                  <a:pt x="470765" y="1919575"/>
                </a:cubicBezTo>
                <a:cubicBezTo>
                  <a:pt x="463253" y="1920809"/>
                  <a:pt x="455742" y="1919575"/>
                  <a:pt x="451986" y="1915873"/>
                </a:cubicBezTo>
                <a:cubicBezTo>
                  <a:pt x="444474" y="1910937"/>
                  <a:pt x="444474" y="1909703"/>
                  <a:pt x="459497" y="1908469"/>
                </a:cubicBezTo>
                <a:cubicBezTo>
                  <a:pt x="474521" y="1907235"/>
                  <a:pt x="478277" y="1903533"/>
                  <a:pt x="493300" y="1904767"/>
                </a:cubicBezTo>
                <a:cubicBezTo>
                  <a:pt x="504568" y="1906001"/>
                  <a:pt x="515835" y="1904767"/>
                  <a:pt x="527103" y="1904767"/>
                </a:cubicBezTo>
                <a:cubicBezTo>
                  <a:pt x="530859" y="1904767"/>
                  <a:pt x="534615" y="1904767"/>
                  <a:pt x="542126" y="1903533"/>
                </a:cubicBezTo>
                <a:cubicBezTo>
                  <a:pt x="527103" y="1903533"/>
                  <a:pt x="515835" y="1902299"/>
                  <a:pt x="504568" y="1902299"/>
                </a:cubicBezTo>
                <a:cubicBezTo>
                  <a:pt x="504568" y="1899831"/>
                  <a:pt x="500812" y="1897363"/>
                  <a:pt x="512079" y="1893661"/>
                </a:cubicBezTo>
                <a:cubicBezTo>
                  <a:pt x="515835" y="1891193"/>
                  <a:pt x="523347" y="1891193"/>
                  <a:pt x="534615" y="1891193"/>
                </a:cubicBezTo>
                <a:cubicBezTo>
                  <a:pt x="538370" y="1891193"/>
                  <a:pt x="542126" y="1889959"/>
                  <a:pt x="538370" y="1887491"/>
                </a:cubicBezTo>
                <a:cubicBezTo>
                  <a:pt x="534615" y="1887491"/>
                  <a:pt x="534615" y="1886257"/>
                  <a:pt x="530859" y="1886257"/>
                </a:cubicBezTo>
                <a:cubicBezTo>
                  <a:pt x="512079" y="1886257"/>
                  <a:pt x="493300" y="1883789"/>
                  <a:pt x="478277" y="1887491"/>
                </a:cubicBezTo>
                <a:cubicBezTo>
                  <a:pt x="467009" y="1889959"/>
                  <a:pt x="451986" y="1889959"/>
                  <a:pt x="444474" y="1887491"/>
                </a:cubicBezTo>
                <a:cubicBezTo>
                  <a:pt x="436962" y="1883789"/>
                  <a:pt x="425695" y="1883789"/>
                  <a:pt x="410671" y="1883789"/>
                </a:cubicBezTo>
                <a:cubicBezTo>
                  <a:pt x="399403" y="1883789"/>
                  <a:pt x="388136" y="1883789"/>
                  <a:pt x="388136" y="1877619"/>
                </a:cubicBezTo>
                <a:cubicBezTo>
                  <a:pt x="388136" y="1875151"/>
                  <a:pt x="376868" y="1875151"/>
                  <a:pt x="369356" y="1873917"/>
                </a:cubicBezTo>
                <a:cubicBezTo>
                  <a:pt x="361845" y="1873917"/>
                  <a:pt x="354333" y="1873917"/>
                  <a:pt x="350577" y="1873917"/>
                </a:cubicBezTo>
                <a:cubicBezTo>
                  <a:pt x="335554" y="1873917"/>
                  <a:pt x="331798" y="1871449"/>
                  <a:pt x="343065" y="1867747"/>
                </a:cubicBezTo>
                <a:cubicBezTo>
                  <a:pt x="346821" y="1865279"/>
                  <a:pt x="350577" y="1861577"/>
                  <a:pt x="361845" y="1862811"/>
                </a:cubicBezTo>
                <a:cubicBezTo>
                  <a:pt x="376868" y="1864045"/>
                  <a:pt x="391891" y="1864045"/>
                  <a:pt x="406915" y="1862811"/>
                </a:cubicBezTo>
                <a:cubicBezTo>
                  <a:pt x="425695" y="1861577"/>
                  <a:pt x="440718" y="1862811"/>
                  <a:pt x="455742" y="1862811"/>
                </a:cubicBezTo>
                <a:cubicBezTo>
                  <a:pt x="470765" y="1862811"/>
                  <a:pt x="482033" y="1860343"/>
                  <a:pt x="497056" y="1860343"/>
                </a:cubicBezTo>
                <a:cubicBezTo>
                  <a:pt x="508324" y="1860343"/>
                  <a:pt x="512079" y="1856640"/>
                  <a:pt x="512079" y="1850471"/>
                </a:cubicBezTo>
                <a:cubicBezTo>
                  <a:pt x="508324" y="1848002"/>
                  <a:pt x="523347" y="1843067"/>
                  <a:pt x="530859" y="1844301"/>
                </a:cubicBezTo>
                <a:cubicBezTo>
                  <a:pt x="545882" y="1844301"/>
                  <a:pt x="557150" y="1841833"/>
                  <a:pt x="572173" y="1845535"/>
                </a:cubicBezTo>
                <a:cubicBezTo>
                  <a:pt x="579685" y="1846769"/>
                  <a:pt x="590952" y="1845535"/>
                  <a:pt x="590952" y="1843067"/>
                </a:cubicBezTo>
                <a:cubicBezTo>
                  <a:pt x="590952" y="1838130"/>
                  <a:pt x="598464" y="1839364"/>
                  <a:pt x="605976" y="1840599"/>
                </a:cubicBezTo>
                <a:cubicBezTo>
                  <a:pt x="628511" y="1841833"/>
                  <a:pt x="628511" y="1841833"/>
                  <a:pt x="651046" y="1840599"/>
                </a:cubicBezTo>
                <a:cubicBezTo>
                  <a:pt x="666070" y="1839364"/>
                  <a:pt x="681093" y="1838130"/>
                  <a:pt x="696116" y="1838130"/>
                </a:cubicBezTo>
                <a:cubicBezTo>
                  <a:pt x="714896" y="1836896"/>
                  <a:pt x="737431" y="1835662"/>
                  <a:pt x="756210" y="1835662"/>
                </a:cubicBezTo>
                <a:cubicBezTo>
                  <a:pt x="759966" y="1835662"/>
                  <a:pt x="759966" y="1835662"/>
                  <a:pt x="763722" y="1835662"/>
                </a:cubicBezTo>
                <a:cubicBezTo>
                  <a:pt x="767478" y="1835662"/>
                  <a:pt x="763722" y="1831960"/>
                  <a:pt x="771234" y="1831960"/>
                </a:cubicBezTo>
                <a:cubicBezTo>
                  <a:pt x="778745" y="1833194"/>
                  <a:pt x="782501" y="1834428"/>
                  <a:pt x="786257" y="1834428"/>
                </a:cubicBezTo>
                <a:cubicBezTo>
                  <a:pt x="797525" y="1834428"/>
                  <a:pt x="805036" y="1831960"/>
                  <a:pt x="812548" y="1831960"/>
                </a:cubicBezTo>
                <a:cubicBezTo>
                  <a:pt x="823816" y="1831960"/>
                  <a:pt x="831327" y="1833194"/>
                  <a:pt x="838839" y="1831960"/>
                </a:cubicBezTo>
                <a:cubicBezTo>
                  <a:pt x="846351" y="1830726"/>
                  <a:pt x="850107" y="1830726"/>
                  <a:pt x="857618" y="1830726"/>
                </a:cubicBezTo>
                <a:cubicBezTo>
                  <a:pt x="872642" y="1830726"/>
                  <a:pt x="887665" y="1828258"/>
                  <a:pt x="902689" y="1828258"/>
                </a:cubicBezTo>
                <a:cubicBezTo>
                  <a:pt x="906445" y="1825790"/>
                  <a:pt x="917712" y="1827024"/>
                  <a:pt x="925224" y="1827024"/>
                </a:cubicBezTo>
                <a:cubicBezTo>
                  <a:pt x="928980" y="1827024"/>
                  <a:pt x="932736" y="1827024"/>
                  <a:pt x="932736" y="1827024"/>
                </a:cubicBezTo>
                <a:lnTo>
                  <a:pt x="974440" y="1826372"/>
                </a:lnTo>
                <a:lnTo>
                  <a:pt x="973613" y="1817171"/>
                </a:lnTo>
                <a:cubicBezTo>
                  <a:pt x="969858" y="1813375"/>
                  <a:pt x="969858" y="1809579"/>
                  <a:pt x="977367" y="1805782"/>
                </a:cubicBezTo>
                <a:cubicBezTo>
                  <a:pt x="983000" y="1803884"/>
                  <a:pt x="988632" y="1802935"/>
                  <a:pt x="994264" y="1801511"/>
                </a:cubicBezTo>
                <a:lnTo>
                  <a:pt x="1005191" y="1796908"/>
                </a:lnTo>
                <a:lnTo>
                  <a:pt x="997481" y="1794393"/>
                </a:lnTo>
                <a:lnTo>
                  <a:pt x="984877" y="1794393"/>
                </a:lnTo>
                <a:cubicBezTo>
                  <a:pt x="981122" y="1794393"/>
                  <a:pt x="979245" y="1792494"/>
                  <a:pt x="978775" y="1790122"/>
                </a:cubicBezTo>
                <a:lnTo>
                  <a:pt x="979320" y="1788469"/>
                </a:lnTo>
                <a:lnTo>
                  <a:pt x="977973" y="1788030"/>
                </a:lnTo>
                <a:cubicBezTo>
                  <a:pt x="970464" y="1784234"/>
                  <a:pt x="962954" y="1791827"/>
                  <a:pt x="951690" y="1795623"/>
                </a:cubicBezTo>
                <a:cubicBezTo>
                  <a:pt x="940426" y="1795623"/>
                  <a:pt x="929162" y="1803216"/>
                  <a:pt x="921652" y="1810809"/>
                </a:cubicBezTo>
                <a:cubicBezTo>
                  <a:pt x="899124" y="1825995"/>
                  <a:pt x="895369" y="1825995"/>
                  <a:pt x="880350" y="1807012"/>
                </a:cubicBezTo>
                <a:cubicBezTo>
                  <a:pt x="876596" y="1807012"/>
                  <a:pt x="876596" y="1799419"/>
                  <a:pt x="872841" y="1795623"/>
                </a:cubicBezTo>
                <a:cubicBezTo>
                  <a:pt x="850313" y="1814605"/>
                  <a:pt x="831539" y="1814605"/>
                  <a:pt x="809011" y="1814605"/>
                </a:cubicBezTo>
                <a:cubicBezTo>
                  <a:pt x="793992" y="1814605"/>
                  <a:pt x="782728" y="1814605"/>
                  <a:pt x="767709" y="1814605"/>
                </a:cubicBezTo>
                <a:cubicBezTo>
                  <a:pt x="737671" y="1810809"/>
                  <a:pt x="707633" y="1822198"/>
                  <a:pt x="673841" y="1818402"/>
                </a:cubicBezTo>
                <a:cubicBezTo>
                  <a:pt x="662576" y="1818402"/>
                  <a:pt x="658822" y="1833588"/>
                  <a:pt x="647558" y="1822198"/>
                </a:cubicBezTo>
                <a:cubicBezTo>
                  <a:pt x="636293" y="1814605"/>
                  <a:pt x="625029" y="1822198"/>
                  <a:pt x="617520" y="1818402"/>
                </a:cubicBezTo>
                <a:cubicBezTo>
                  <a:pt x="606256" y="1818402"/>
                  <a:pt x="594991" y="1818402"/>
                  <a:pt x="583727" y="1818402"/>
                </a:cubicBezTo>
                <a:cubicBezTo>
                  <a:pt x="576218" y="1810809"/>
                  <a:pt x="583727" y="1803216"/>
                  <a:pt x="579973" y="1795623"/>
                </a:cubicBezTo>
                <a:cubicBezTo>
                  <a:pt x="568708" y="1780437"/>
                  <a:pt x="553689" y="1776641"/>
                  <a:pt x="534916" y="1784234"/>
                </a:cubicBezTo>
                <a:cubicBezTo>
                  <a:pt x="531161" y="1784234"/>
                  <a:pt x="531161" y="1788030"/>
                  <a:pt x="523652" y="1788030"/>
                </a:cubicBezTo>
                <a:cubicBezTo>
                  <a:pt x="519897" y="1788030"/>
                  <a:pt x="516142" y="1784234"/>
                  <a:pt x="516142" y="1776641"/>
                </a:cubicBezTo>
                <a:cubicBezTo>
                  <a:pt x="516142" y="1772844"/>
                  <a:pt x="516142" y="1765251"/>
                  <a:pt x="523652" y="1765251"/>
                </a:cubicBezTo>
                <a:cubicBezTo>
                  <a:pt x="534916" y="1769048"/>
                  <a:pt x="546180" y="1765251"/>
                  <a:pt x="553689" y="1769048"/>
                </a:cubicBezTo>
                <a:cubicBezTo>
                  <a:pt x="568708" y="1769048"/>
                  <a:pt x="576218" y="1761455"/>
                  <a:pt x="587482" y="1761455"/>
                </a:cubicBezTo>
                <a:cubicBezTo>
                  <a:pt x="594991" y="1757659"/>
                  <a:pt x="598746" y="1746269"/>
                  <a:pt x="598746" y="1738676"/>
                </a:cubicBezTo>
                <a:cubicBezTo>
                  <a:pt x="606256" y="1727287"/>
                  <a:pt x="606256" y="1723490"/>
                  <a:pt x="617520" y="1731083"/>
                </a:cubicBezTo>
                <a:cubicBezTo>
                  <a:pt x="632539" y="1734880"/>
                  <a:pt x="647558" y="1738676"/>
                  <a:pt x="662576" y="1746269"/>
                </a:cubicBezTo>
                <a:cubicBezTo>
                  <a:pt x="666331" y="1750066"/>
                  <a:pt x="673841" y="1746269"/>
                  <a:pt x="681350" y="1746269"/>
                </a:cubicBezTo>
                <a:cubicBezTo>
                  <a:pt x="685105" y="1746269"/>
                  <a:pt x="685105" y="1738676"/>
                  <a:pt x="688860" y="1734880"/>
                </a:cubicBezTo>
                <a:cubicBezTo>
                  <a:pt x="696369" y="1727287"/>
                  <a:pt x="688860" y="1723490"/>
                  <a:pt x="685105" y="1715897"/>
                </a:cubicBezTo>
                <a:cubicBezTo>
                  <a:pt x="681350" y="1708304"/>
                  <a:pt x="670086" y="1708304"/>
                  <a:pt x="662576" y="1700712"/>
                </a:cubicBezTo>
                <a:cubicBezTo>
                  <a:pt x="658822" y="1696915"/>
                  <a:pt x="658822" y="1696915"/>
                  <a:pt x="658822" y="1693119"/>
                </a:cubicBezTo>
                <a:cubicBezTo>
                  <a:pt x="658822" y="1689322"/>
                  <a:pt x="662576" y="1689322"/>
                  <a:pt x="666331" y="1689322"/>
                </a:cubicBezTo>
                <a:cubicBezTo>
                  <a:pt x="677595" y="1689322"/>
                  <a:pt x="692614" y="1685526"/>
                  <a:pt x="703878" y="1693119"/>
                </a:cubicBezTo>
                <a:cubicBezTo>
                  <a:pt x="703878" y="1696915"/>
                  <a:pt x="707633" y="1693119"/>
                  <a:pt x="707633" y="1693119"/>
                </a:cubicBezTo>
                <a:cubicBezTo>
                  <a:pt x="715143" y="1689322"/>
                  <a:pt x="707633" y="1689322"/>
                  <a:pt x="707633" y="1685526"/>
                </a:cubicBezTo>
                <a:cubicBezTo>
                  <a:pt x="703878" y="1681729"/>
                  <a:pt x="703878" y="1674136"/>
                  <a:pt x="711388" y="1674136"/>
                </a:cubicBezTo>
                <a:cubicBezTo>
                  <a:pt x="718897" y="1674136"/>
                  <a:pt x="726407" y="1674136"/>
                  <a:pt x="737671" y="1674136"/>
                </a:cubicBezTo>
                <a:cubicBezTo>
                  <a:pt x="726407" y="1666543"/>
                  <a:pt x="715143" y="1666543"/>
                  <a:pt x="703878" y="1662747"/>
                </a:cubicBezTo>
                <a:cubicBezTo>
                  <a:pt x="696369" y="1658950"/>
                  <a:pt x="696369" y="1655154"/>
                  <a:pt x="700124" y="1651357"/>
                </a:cubicBezTo>
                <a:cubicBezTo>
                  <a:pt x="703878" y="1636171"/>
                  <a:pt x="703878" y="1632375"/>
                  <a:pt x="688860" y="1628579"/>
                </a:cubicBezTo>
                <a:cubicBezTo>
                  <a:pt x="685105" y="1628579"/>
                  <a:pt x="677595" y="1628579"/>
                  <a:pt x="673841" y="1628579"/>
                </a:cubicBezTo>
                <a:cubicBezTo>
                  <a:pt x="673841" y="1624782"/>
                  <a:pt x="673841" y="1624782"/>
                  <a:pt x="673841" y="1620986"/>
                </a:cubicBezTo>
                <a:cubicBezTo>
                  <a:pt x="673841" y="1620986"/>
                  <a:pt x="673841" y="1617189"/>
                  <a:pt x="673841" y="1617189"/>
                </a:cubicBezTo>
                <a:cubicBezTo>
                  <a:pt x="700124" y="1620986"/>
                  <a:pt x="718897" y="1602003"/>
                  <a:pt x="745180" y="1602003"/>
                </a:cubicBezTo>
                <a:cubicBezTo>
                  <a:pt x="760199" y="1602003"/>
                  <a:pt x="775218" y="1594411"/>
                  <a:pt x="790237" y="1583021"/>
                </a:cubicBezTo>
                <a:cubicBezTo>
                  <a:pt x="790237" y="1579225"/>
                  <a:pt x="797747" y="1579225"/>
                  <a:pt x="797747" y="1575428"/>
                </a:cubicBezTo>
                <a:cubicBezTo>
                  <a:pt x="797747" y="1567835"/>
                  <a:pt x="790237" y="1567835"/>
                  <a:pt x="786482" y="1567835"/>
                </a:cubicBezTo>
                <a:cubicBezTo>
                  <a:pt x="775218" y="1567835"/>
                  <a:pt x="763954" y="1567835"/>
                  <a:pt x="752690" y="1567835"/>
                </a:cubicBezTo>
                <a:cubicBezTo>
                  <a:pt x="748935" y="1567835"/>
                  <a:pt x="745180" y="1567835"/>
                  <a:pt x="745180" y="1564039"/>
                </a:cubicBezTo>
                <a:cubicBezTo>
                  <a:pt x="745180" y="1560242"/>
                  <a:pt x="745180" y="1556446"/>
                  <a:pt x="748935" y="1556446"/>
                </a:cubicBezTo>
                <a:cubicBezTo>
                  <a:pt x="756445" y="1556446"/>
                  <a:pt x="760199" y="1548853"/>
                  <a:pt x="771463" y="1548853"/>
                </a:cubicBezTo>
                <a:cubicBezTo>
                  <a:pt x="782728" y="1548853"/>
                  <a:pt x="793992" y="1548853"/>
                  <a:pt x="805256" y="1548853"/>
                </a:cubicBezTo>
                <a:cubicBezTo>
                  <a:pt x="812765" y="1545056"/>
                  <a:pt x="809011" y="1537463"/>
                  <a:pt x="809011" y="1533667"/>
                </a:cubicBezTo>
                <a:cubicBezTo>
                  <a:pt x="809011" y="1529871"/>
                  <a:pt x="809011" y="1526074"/>
                  <a:pt x="809011" y="1526074"/>
                </a:cubicBezTo>
                <a:cubicBezTo>
                  <a:pt x="797747" y="1524176"/>
                  <a:pt x="789299" y="1518481"/>
                  <a:pt x="780850" y="1513261"/>
                </a:cubicBezTo>
                <a:lnTo>
                  <a:pt x="767888" y="1508674"/>
                </a:lnTo>
                <a:lnTo>
                  <a:pt x="762164" y="1511101"/>
                </a:lnTo>
                <a:cubicBezTo>
                  <a:pt x="757950" y="1514843"/>
                  <a:pt x="755854" y="1519640"/>
                  <a:pt x="756140" y="1525365"/>
                </a:cubicBezTo>
                <a:cubicBezTo>
                  <a:pt x="756867" y="1535570"/>
                  <a:pt x="748219" y="1540815"/>
                  <a:pt x="733978" y="1542834"/>
                </a:cubicBezTo>
                <a:cubicBezTo>
                  <a:pt x="721704" y="1545098"/>
                  <a:pt x="707772" y="1544627"/>
                  <a:pt x="704563" y="1554342"/>
                </a:cubicBezTo>
                <a:cubicBezTo>
                  <a:pt x="704098" y="1558077"/>
                  <a:pt x="698504" y="1554851"/>
                  <a:pt x="696691" y="1553361"/>
                </a:cubicBezTo>
                <a:cubicBezTo>
                  <a:pt x="681411" y="1547665"/>
                  <a:pt x="682497" y="1538950"/>
                  <a:pt x="683582" y="1530235"/>
                </a:cubicBezTo>
                <a:lnTo>
                  <a:pt x="675688" y="1508923"/>
                </a:lnTo>
                <a:lnTo>
                  <a:pt x="621275" y="1510888"/>
                </a:lnTo>
                <a:cubicBezTo>
                  <a:pt x="613765" y="1507092"/>
                  <a:pt x="602501" y="1514685"/>
                  <a:pt x="602501" y="1503295"/>
                </a:cubicBezTo>
                <a:lnTo>
                  <a:pt x="602723" y="1497541"/>
                </a:lnTo>
                <a:lnTo>
                  <a:pt x="589936" y="1495813"/>
                </a:lnTo>
                <a:cubicBezTo>
                  <a:pt x="560259" y="1493381"/>
                  <a:pt x="553890" y="1496380"/>
                  <a:pt x="545659" y="1514320"/>
                </a:cubicBezTo>
                <a:cubicBezTo>
                  <a:pt x="528567" y="1507134"/>
                  <a:pt x="525406" y="1500419"/>
                  <a:pt x="531048" y="1487214"/>
                </a:cubicBezTo>
                <a:cubicBezTo>
                  <a:pt x="542022" y="1463294"/>
                  <a:pt x="542022" y="1463294"/>
                  <a:pt x="503697" y="1466106"/>
                </a:cubicBezTo>
                <a:cubicBezTo>
                  <a:pt x="457655" y="1466693"/>
                  <a:pt x="422182" y="1478711"/>
                  <a:pt x="397431" y="1500915"/>
                </a:cubicBezTo>
                <a:cubicBezTo>
                  <a:pt x="388473" y="1508649"/>
                  <a:pt x="379980" y="1512649"/>
                  <a:pt x="366048" y="1512178"/>
                </a:cubicBezTo>
                <a:cubicBezTo>
                  <a:pt x="348025" y="1512462"/>
                  <a:pt x="336526" y="1508501"/>
                  <a:pt x="333986" y="1496806"/>
                </a:cubicBezTo>
                <a:cubicBezTo>
                  <a:pt x="325124" y="1471679"/>
                  <a:pt x="313780" y="1466473"/>
                  <a:pt x="275611" y="1468041"/>
                </a:cubicBezTo>
                <a:cubicBezTo>
                  <a:pt x="267583" y="1468305"/>
                  <a:pt x="261679" y="1467570"/>
                  <a:pt x="253807" y="1466589"/>
                </a:cubicBezTo>
                <a:cubicBezTo>
                  <a:pt x="251993" y="1465099"/>
                  <a:pt x="251993" y="1465099"/>
                  <a:pt x="250025" y="1464854"/>
                </a:cubicBezTo>
                <a:cubicBezTo>
                  <a:pt x="250025" y="1464854"/>
                  <a:pt x="251838" y="1466344"/>
                  <a:pt x="251683" y="1467589"/>
                </a:cubicBezTo>
                <a:cubicBezTo>
                  <a:pt x="251218" y="1471324"/>
                  <a:pt x="252566" y="1476550"/>
                  <a:pt x="254069" y="1480530"/>
                </a:cubicBezTo>
                <a:cubicBezTo>
                  <a:pt x="259770" y="1498940"/>
                  <a:pt x="242320" y="1510674"/>
                  <a:pt x="212643" y="1508243"/>
                </a:cubicBezTo>
                <a:cubicBezTo>
                  <a:pt x="194930" y="1506036"/>
                  <a:pt x="179495" y="1501585"/>
                  <a:pt x="166494" y="1493644"/>
                </a:cubicBezTo>
                <a:cubicBezTo>
                  <a:pt x="155305" y="1487193"/>
                  <a:pt x="143652" y="1484477"/>
                  <a:pt x="131068" y="1489232"/>
                </a:cubicBezTo>
                <a:cubicBezTo>
                  <a:pt x="124698" y="1492231"/>
                  <a:pt x="114393" y="1494740"/>
                  <a:pt x="109264" y="1487780"/>
                </a:cubicBezTo>
                <a:cubicBezTo>
                  <a:pt x="106103" y="1481065"/>
                  <a:pt x="104910" y="1474594"/>
                  <a:pt x="115371" y="1470840"/>
                </a:cubicBezTo>
                <a:cubicBezTo>
                  <a:pt x="154626" y="1460558"/>
                  <a:pt x="170156" y="1432148"/>
                  <a:pt x="211069" y="1424601"/>
                </a:cubicBezTo>
                <a:cubicBezTo>
                  <a:pt x="221220" y="1423336"/>
                  <a:pt x="226086" y="1416357"/>
                  <a:pt x="228830" y="1410377"/>
                </a:cubicBezTo>
                <a:cubicBezTo>
                  <a:pt x="232969" y="1393191"/>
                  <a:pt x="250265" y="1382703"/>
                  <a:pt x="269373" y="1373704"/>
                </a:cubicBezTo>
                <a:cubicBezTo>
                  <a:pt x="286204" y="1366950"/>
                  <a:pt x="303189" y="1358951"/>
                  <a:pt x="314735" y="1346481"/>
                </a:cubicBezTo>
                <a:cubicBezTo>
                  <a:pt x="323693" y="1338747"/>
                  <a:pt x="331566" y="1339727"/>
                  <a:pt x="340476" y="1348423"/>
                </a:cubicBezTo>
                <a:cubicBezTo>
                  <a:pt x="344257" y="1350158"/>
                  <a:pt x="343792" y="1353893"/>
                  <a:pt x="349696" y="1354629"/>
                </a:cubicBezTo>
                <a:cubicBezTo>
                  <a:pt x="354098" y="1351384"/>
                  <a:pt x="350471" y="1348404"/>
                  <a:pt x="350937" y="1344669"/>
                </a:cubicBezTo>
                <a:cubicBezTo>
                  <a:pt x="348396" y="1332973"/>
                  <a:pt x="365692" y="1322484"/>
                  <a:pt x="383405" y="1324690"/>
                </a:cubicBezTo>
                <a:cubicBezTo>
                  <a:pt x="395058" y="1327406"/>
                  <a:pt x="394438" y="1332386"/>
                  <a:pt x="395786" y="1337612"/>
                </a:cubicBezTo>
                <a:cubicBezTo>
                  <a:pt x="395166" y="1342592"/>
                  <a:pt x="394390" y="1348817"/>
                  <a:pt x="402418" y="1348552"/>
                </a:cubicBezTo>
                <a:cubicBezTo>
                  <a:pt x="412259" y="1349778"/>
                  <a:pt x="418783" y="1345533"/>
                  <a:pt x="419559" y="1339308"/>
                </a:cubicBezTo>
                <a:cubicBezTo>
                  <a:pt x="417901" y="1336573"/>
                  <a:pt x="418211" y="1334083"/>
                  <a:pt x="418366" y="1332838"/>
                </a:cubicBezTo>
                <a:cubicBezTo>
                  <a:pt x="417638" y="1322633"/>
                  <a:pt x="424473" y="1315898"/>
                  <a:pt x="440528" y="1315369"/>
                </a:cubicBezTo>
                <a:cubicBezTo>
                  <a:pt x="458706" y="1313841"/>
                  <a:pt x="476885" y="1312311"/>
                  <a:pt x="493095" y="1310538"/>
                </a:cubicBezTo>
                <a:cubicBezTo>
                  <a:pt x="509150" y="1310009"/>
                  <a:pt x="519766" y="1305009"/>
                  <a:pt x="522974" y="1295295"/>
                </a:cubicBezTo>
                <a:cubicBezTo>
                  <a:pt x="525873" y="1288070"/>
                  <a:pt x="529964" y="1287315"/>
                  <a:pt x="539339" y="1292275"/>
                </a:cubicBezTo>
                <a:cubicBezTo>
                  <a:pt x="550373" y="1299971"/>
                  <a:pt x="564460" y="1299197"/>
                  <a:pt x="578547" y="1298423"/>
                </a:cubicBezTo>
                <a:cubicBezTo>
                  <a:pt x="617336" y="1291876"/>
                  <a:pt x="655195" y="1292798"/>
                  <a:pt x="693937" y="1302681"/>
                </a:cubicBezTo>
                <a:cubicBezTo>
                  <a:pt x="713308" y="1307623"/>
                  <a:pt x="736663" y="1296624"/>
                  <a:pt x="738369" y="1282929"/>
                </a:cubicBezTo>
                <a:cubicBezTo>
                  <a:pt x="738834" y="1279194"/>
                  <a:pt x="731272" y="1275723"/>
                  <a:pt x="727646" y="1272743"/>
                </a:cubicBezTo>
                <a:lnTo>
                  <a:pt x="714443" y="1264080"/>
                </a:lnTo>
                <a:lnTo>
                  <a:pt x="673840" y="1265675"/>
                </a:lnTo>
                <a:cubicBezTo>
                  <a:pt x="662575" y="1265675"/>
                  <a:pt x="658821" y="1280860"/>
                  <a:pt x="647557" y="1269471"/>
                </a:cubicBezTo>
                <a:cubicBezTo>
                  <a:pt x="636292" y="1261878"/>
                  <a:pt x="625028" y="1269471"/>
                  <a:pt x="617519" y="1265675"/>
                </a:cubicBezTo>
                <a:cubicBezTo>
                  <a:pt x="606255" y="1265675"/>
                  <a:pt x="594990" y="1265675"/>
                  <a:pt x="583726" y="1265675"/>
                </a:cubicBezTo>
                <a:cubicBezTo>
                  <a:pt x="576217" y="1258082"/>
                  <a:pt x="583726" y="1250489"/>
                  <a:pt x="579972" y="1242896"/>
                </a:cubicBezTo>
                <a:cubicBezTo>
                  <a:pt x="574340" y="1235303"/>
                  <a:pt x="567769" y="1230557"/>
                  <a:pt x="560259" y="1228659"/>
                </a:cubicBezTo>
                <a:lnTo>
                  <a:pt x="553362" y="1229434"/>
                </a:lnTo>
                <a:lnTo>
                  <a:pt x="539546" y="1233707"/>
                </a:lnTo>
                <a:cubicBezTo>
                  <a:pt x="495412" y="1242789"/>
                  <a:pt x="447373" y="1240362"/>
                  <a:pt x="398661" y="1234295"/>
                </a:cubicBezTo>
                <a:cubicBezTo>
                  <a:pt x="382916" y="1232334"/>
                  <a:pt x="367172" y="1230372"/>
                  <a:pt x="353395" y="1228657"/>
                </a:cubicBezTo>
                <a:cubicBezTo>
                  <a:pt x="329777" y="1225715"/>
                  <a:pt x="307508" y="1227998"/>
                  <a:pt x="286897" y="1233017"/>
                </a:cubicBezTo>
                <a:cubicBezTo>
                  <a:pt x="272499" y="1236281"/>
                  <a:pt x="254011" y="1240300"/>
                  <a:pt x="237384" y="1229379"/>
                </a:cubicBezTo>
                <a:cubicBezTo>
                  <a:pt x="224537" y="1220193"/>
                  <a:pt x="221424" y="1197047"/>
                  <a:pt x="228569" y="1187822"/>
                </a:cubicBezTo>
                <a:cubicBezTo>
                  <a:pt x="235714" y="1178598"/>
                  <a:pt x="246640" y="1171108"/>
                  <a:pt x="261658" y="1162864"/>
                </a:cubicBezTo>
                <a:cubicBezTo>
                  <a:pt x="257518" y="1180049"/>
                  <a:pt x="266118" y="1191235"/>
                  <a:pt x="287302" y="1197666"/>
                </a:cubicBezTo>
                <a:cubicBezTo>
                  <a:pt x="298801" y="1201627"/>
                  <a:pt x="307138" y="1198873"/>
                  <a:pt x="306101" y="1191158"/>
                </a:cubicBezTo>
                <a:cubicBezTo>
                  <a:pt x="302940" y="1184442"/>
                  <a:pt x="303715" y="1178217"/>
                  <a:pt x="304491" y="1171992"/>
                </a:cubicBezTo>
                <a:cubicBezTo>
                  <a:pt x="306662" y="1154562"/>
                  <a:pt x="323647" y="1146563"/>
                  <a:pt x="351356" y="1148750"/>
                </a:cubicBezTo>
                <a:cubicBezTo>
                  <a:pt x="357260" y="1149485"/>
                  <a:pt x="363164" y="1150221"/>
                  <a:pt x="369069" y="1150956"/>
                </a:cubicBezTo>
                <a:cubicBezTo>
                  <a:pt x="377096" y="1150692"/>
                  <a:pt x="385279" y="1149182"/>
                  <a:pt x="388022" y="1143202"/>
                </a:cubicBezTo>
                <a:cubicBezTo>
                  <a:pt x="392579" y="1138712"/>
                  <a:pt x="385016" y="1135242"/>
                  <a:pt x="379422" y="1132016"/>
                </a:cubicBezTo>
                <a:cubicBezTo>
                  <a:pt x="373983" y="1127546"/>
                  <a:pt x="364453" y="1123830"/>
                  <a:pt x="367196" y="1117850"/>
                </a:cubicBezTo>
                <a:cubicBezTo>
                  <a:pt x="367972" y="1111625"/>
                  <a:pt x="379780" y="1113096"/>
                  <a:pt x="387808" y="1112832"/>
                </a:cubicBezTo>
                <a:cubicBezTo>
                  <a:pt x="485224" y="1100943"/>
                  <a:pt x="585180" y="1100750"/>
                  <a:pt x="684098" y="1092841"/>
                </a:cubicBezTo>
                <a:lnTo>
                  <a:pt x="700789" y="1091226"/>
                </a:lnTo>
                <a:lnTo>
                  <a:pt x="701531" y="1082970"/>
                </a:lnTo>
                <a:cubicBezTo>
                  <a:pt x="700123" y="1079648"/>
                  <a:pt x="696368" y="1077750"/>
                  <a:pt x="688859" y="1075851"/>
                </a:cubicBezTo>
                <a:cubicBezTo>
                  <a:pt x="685104" y="1075851"/>
                  <a:pt x="677594" y="1075851"/>
                  <a:pt x="673840" y="1075851"/>
                </a:cubicBezTo>
                <a:cubicBezTo>
                  <a:pt x="673840" y="1072055"/>
                  <a:pt x="673840" y="1072055"/>
                  <a:pt x="673840" y="1068259"/>
                </a:cubicBezTo>
                <a:cubicBezTo>
                  <a:pt x="673840" y="1068259"/>
                  <a:pt x="673840" y="1064462"/>
                  <a:pt x="673840" y="1064462"/>
                </a:cubicBezTo>
                <a:cubicBezTo>
                  <a:pt x="700123" y="1068259"/>
                  <a:pt x="718896" y="1049276"/>
                  <a:pt x="745179" y="1049276"/>
                </a:cubicBezTo>
                <a:cubicBezTo>
                  <a:pt x="760198" y="1049276"/>
                  <a:pt x="775217" y="1041683"/>
                  <a:pt x="790236" y="1030294"/>
                </a:cubicBezTo>
                <a:cubicBezTo>
                  <a:pt x="790236" y="1026497"/>
                  <a:pt x="797746" y="1026497"/>
                  <a:pt x="797746" y="1022701"/>
                </a:cubicBezTo>
                <a:cubicBezTo>
                  <a:pt x="797746" y="1015108"/>
                  <a:pt x="790236" y="1015108"/>
                  <a:pt x="786481" y="1015108"/>
                </a:cubicBezTo>
                <a:cubicBezTo>
                  <a:pt x="775217" y="1015108"/>
                  <a:pt x="763953" y="1015108"/>
                  <a:pt x="752689" y="1015108"/>
                </a:cubicBezTo>
                <a:cubicBezTo>
                  <a:pt x="748934" y="1015108"/>
                  <a:pt x="745179" y="1015108"/>
                  <a:pt x="745179" y="1011312"/>
                </a:cubicBezTo>
                <a:cubicBezTo>
                  <a:pt x="745179" y="1007515"/>
                  <a:pt x="745179" y="1003718"/>
                  <a:pt x="748934" y="1003718"/>
                </a:cubicBezTo>
                <a:cubicBezTo>
                  <a:pt x="756444" y="1003718"/>
                  <a:pt x="760198" y="996126"/>
                  <a:pt x="771462" y="996126"/>
                </a:cubicBezTo>
                <a:cubicBezTo>
                  <a:pt x="782727" y="996126"/>
                  <a:pt x="793991" y="996126"/>
                  <a:pt x="805255" y="996126"/>
                </a:cubicBezTo>
                <a:cubicBezTo>
                  <a:pt x="812764" y="992329"/>
                  <a:pt x="809010" y="984736"/>
                  <a:pt x="809010" y="980940"/>
                </a:cubicBezTo>
                <a:cubicBezTo>
                  <a:pt x="809010" y="977143"/>
                  <a:pt x="809010" y="973347"/>
                  <a:pt x="809010" y="973347"/>
                </a:cubicBezTo>
                <a:cubicBezTo>
                  <a:pt x="786481" y="969550"/>
                  <a:pt x="775217" y="950568"/>
                  <a:pt x="752689" y="950568"/>
                </a:cubicBezTo>
                <a:cubicBezTo>
                  <a:pt x="707632" y="950568"/>
                  <a:pt x="666330" y="961957"/>
                  <a:pt x="621274" y="958161"/>
                </a:cubicBezTo>
                <a:cubicBezTo>
                  <a:pt x="613764" y="954364"/>
                  <a:pt x="602500" y="961957"/>
                  <a:pt x="602500" y="950568"/>
                </a:cubicBezTo>
                <a:cubicBezTo>
                  <a:pt x="598745" y="935382"/>
                  <a:pt x="613764" y="942975"/>
                  <a:pt x="621274" y="942975"/>
                </a:cubicBezTo>
                <a:cubicBezTo>
                  <a:pt x="636292" y="946772"/>
                  <a:pt x="651311" y="935382"/>
                  <a:pt x="666330" y="935382"/>
                </a:cubicBezTo>
                <a:cubicBezTo>
                  <a:pt x="681349" y="939179"/>
                  <a:pt x="700123" y="942975"/>
                  <a:pt x="715142" y="935382"/>
                </a:cubicBezTo>
                <a:cubicBezTo>
                  <a:pt x="741425" y="927789"/>
                  <a:pt x="767708" y="931586"/>
                  <a:pt x="790236" y="931586"/>
                </a:cubicBezTo>
                <a:cubicBezTo>
                  <a:pt x="839047" y="927789"/>
                  <a:pt x="884104" y="916400"/>
                  <a:pt x="917897" y="882232"/>
                </a:cubicBezTo>
                <a:cubicBezTo>
                  <a:pt x="925406" y="876537"/>
                  <a:pt x="932916" y="873690"/>
                  <a:pt x="940425" y="872266"/>
                </a:cubicBezTo>
                <a:lnTo>
                  <a:pt x="942362" y="872144"/>
                </a:lnTo>
                <a:lnTo>
                  <a:pt x="872562" y="863450"/>
                </a:lnTo>
                <a:lnTo>
                  <a:pt x="855083" y="859453"/>
                </a:lnTo>
                <a:lnTo>
                  <a:pt x="814672" y="859453"/>
                </a:lnTo>
                <a:lnTo>
                  <a:pt x="814037" y="859953"/>
                </a:lnTo>
                <a:lnTo>
                  <a:pt x="812668" y="859453"/>
                </a:lnTo>
                <a:lnTo>
                  <a:pt x="767708" y="859453"/>
                </a:lnTo>
                <a:cubicBezTo>
                  <a:pt x="745179" y="859453"/>
                  <a:pt x="730161" y="840470"/>
                  <a:pt x="711387" y="821488"/>
                </a:cubicBezTo>
                <a:cubicBezTo>
                  <a:pt x="711387" y="821488"/>
                  <a:pt x="711387" y="817692"/>
                  <a:pt x="711387" y="813895"/>
                </a:cubicBezTo>
                <a:cubicBezTo>
                  <a:pt x="718896" y="802506"/>
                  <a:pt x="722651" y="794913"/>
                  <a:pt x="726406" y="783524"/>
                </a:cubicBezTo>
                <a:cubicBezTo>
                  <a:pt x="726406" y="772134"/>
                  <a:pt x="737670" y="760745"/>
                  <a:pt x="748934" y="760745"/>
                </a:cubicBezTo>
                <a:cubicBezTo>
                  <a:pt x="763953" y="760745"/>
                  <a:pt x="771463" y="754101"/>
                  <a:pt x="775687" y="745084"/>
                </a:cubicBezTo>
                <a:lnTo>
                  <a:pt x="775778" y="744694"/>
                </a:lnTo>
                <a:lnTo>
                  <a:pt x="752144" y="739087"/>
                </a:lnTo>
                <a:cubicBezTo>
                  <a:pt x="734923" y="736942"/>
                  <a:pt x="717470" y="736664"/>
                  <a:pt x="700276" y="738316"/>
                </a:cubicBezTo>
                <a:cubicBezTo>
                  <a:pt x="692093" y="739825"/>
                  <a:pt x="688002" y="740580"/>
                  <a:pt x="687381" y="745560"/>
                </a:cubicBezTo>
                <a:cubicBezTo>
                  <a:pt x="688419" y="753275"/>
                  <a:pt x="684173" y="755275"/>
                  <a:pt x="675108" y="747824"/>
                </a:cubicBezTo>
                <a:cubicBezTo>
                  <a:pt x="662416" y="737393"/>
                  <a:pt x="646361" y="737922"/>
                  <a:pt x="631654" y="743676"/>
                </a:cubicBezTo>
                <a:cubicBezTo>
                  <a:pt x="616792" y="750675"/>
                  <a:pt x="602085" y="756429"/>
                  <a:pt x="578622" y="752242"/>
                </a:cubicBezTo>
                <a:cubicBezTo>
                  <a:pt x="572718" y="751507"/>
                  <a:pt x="566504" y="753262"/>
                  <a:pt x="565883" y="758242"/>
                </a:cubicBezTo>
                <a:cubicBezTo>
                  <a:pt x="566921" y="765957"/>
                  <a:pt x="562675" y="767957"/>
                  <a:pt x="552524" y="769221"/>
                </a:cubicBezTo>
                <a:cubicBezTo>
                  <a:pt x="538592" y="768750"/>
                  <a:pt x="530875" y="766525"/>
                  <a:pt x="523778" y="759319"/>
                </a:cubicBezTo>
                <a:cubicBezTo>
                  <a:pt x="511397" y="746398"/>
                  <a:pt x="511134" y="732457"/>
                  <a:pt x="508904" y="718272"/>
                </a:cubicBezTo>
                <a:cubicBezTo>
                  <a:pt x="507866" y="710557"/>
                  <a:pt x="524386" y="706293"/>
                  <a:pt x="538318" y="706764"/>
                </a:cubicBezTo>
                <a:cubicBezTo>
                  <a:pt x="554373" y="706235"/>
                  <a:pt x="566647" y="703971"/>
                  <a:pt x="562604" y="688295"/>
                </a:cubicBezTo>
                <a:cubicBezTo>
                  <a:pt x="573482" y="697236"/>
                  <a:pt x="572552" y="704706"/>
                  <a:pt x="575712" y="711421"/>
                </a:cubicBezTo>
                <a:cubicBezTo>
                  <a:pt x="580841" y="718382"/>
                  <a:pt x="585970" y="725342"/>
                  <a:pt x="600057" y="724568"/>
                </a:cubicBezTo>
                <a:cubicBezTo>
                  <a:pt x="613989" y="725039"/>
                  <a:pt x="628231" y="723020"/>
                  <a:pt x="627659" y="711570"/>
                </a:cubicBezTo>
                <a:cubicBezTo>
                  <a:pt x="626466" y="705100"/>
                  <a:pt x="631177" y="699365"/>
                  <a:pt x="637547" y="696365"/>
                </a:cubicBezTo>
                <a:cubicBezTo>
                  <a:pt x="658779" y="686367"/>
                  <a:pt x="668464" y="688837"/>
                  <a:pt x="680380" y="705494"/>
                </a:cubicBezTo>
                <a:cubicBezTo>
                  <a:pt x="696173" y="691024"/>
                  <a:pt x="713778" y="678045"/>
                  <a:pt x="736823" y="669537"/>
                </a:cubicBezTo>
                <a:cubicBezTo>
                  <a:pt x="756684" y="662528"/>
                  <a:pt x="777140" y="658754"/>
                  <a:pt x="798348" y="656971"/>
                </a:cubicBezTo>
                <a:lnTo>
                  <a:pt x="818551" y="656779"/>
                </a:lnTo>
                <a:lnTo>
                  <a:pt x="824029" y="650647"/>
                </a:lnTo>
                <a:cubicBezTo>
                  <a:pt x="827783" y="643054"/>
                  <a:pt x="835293" y="646851"/>
                  <a:pt x="839047" y="646851"/>
                </a:cubicBezTo>
                <a:cubicBezTo>
                  <a:pt x="854066" y="646851"/>
                  <a:pt x="869085" y="650647"/>
                  <a:pt x="880349" y="639258"/>
                </a:cubicBezTo>
                <a:cubicBezTo>
                  <a:pt x="884104" y="635461"/>
                  <a:pt x="887859" y="635461"/>
                  <a:pt x="895368" y="635461"/>
                </a:cubicBezTo>
                <a:cubicBezTo>
                  <a:pt x="906633" y="635461"/>
                  <a:pt x="917897" y="635461"/>
                  <a:pt x="925406" y="635461"/>
                </a:cubicBezTo>
                <a:cubicBezTo>
                  <a:pt x="944180" y="631665"/>
                  <a:pt x="962953" y="635461"/>
                  <a:pt x="977972" y="646851"/>
                </a:cubicBezTo>
                <a:cubicBezTo>
                  <a:pt x="989236" y="658240"/>
                  <a:pt x="1004255" y="654444"/>
                  <a:pt x="1015520" y="643054"/>
                </a:cubicBezTo>
                <a:lnTo>
                  <a:pt x="1040138" y="631707"/>
                </a:lnTo>
                <a:lnTo>
                  <a:pt x="1039376" y="631361"/>
                </a:lnTo>
                <a:cubicBezTo>
                  <a:pt x="1021818" y="627910"/>
                  <a:pt x="1010474" y="622704"/>
                  <a:pt x="1016117" y="609499"/>
                </a:cubicBezTo>
                <a:cubicBezTo>
                  <a:pt x="1018705" y="604764"/>
                  <a:pt x="1012801" y="604029"/>
                  <a:pt x="1006896" y="603294"/>
                </a:cubicBezTo>
                <a:cubicBezTo>
                  <a:pt x="1000837" y="603803"/>
                  <a:pt x="993275" y="600333"/>
                  <a:pt x="992499" y="606558"/>
                </a:cubicBezTo>
                <a:cubicBezTo>
                  <a:pt x="991724" y="612783"/>
                  <a:pt x="992606" y="621743"/>
                  <a:pt x="980488" y="622762"/>
                </a:cubicBezTo>
                <a:cubicBezTo>
                  <a:pt x="968369" y="623781"/>
                  <a:pt x="963550" y="614331"/>
                  <a:pt x="954330" y="608125"/>
                </a:cubicBezTo>
                <a:cubicBezTo>
                  <a:pt x="950704" y="605145"/>
                  <a:pt x="945265" y="600674"/>
                  <a:pt x="939826" y="596204"/>
                </a:cubicBezTo>
                <a:cubicBezTo>
                  <a:pt x="930760" y="588753"/>
                  <a:pt x="919107" y="586037"/>
                  <a:pt x="906523" y="590792"/>
                </a:cubicBezTo>
                <a:cubicBezTo>
                  <a:pt x="885601" y="598300"/>
                  <a:pt x="863952" y="595604"/>
                  <a:pt x="842768" y="589172"/>
                </a:cubicBezTo>
                <a:cubicBezTo>
                  <a:pt x="825210" y="585721"/>
                  <a:pt x="811433" y="584005"/>
                  <a:pt x="795068" y="587024"/>
                </a:cubicBezTo>
                <a:cubicBezTo>
                  <a:pt x="782794" y="589288"/>
                  <a:pt x="775542" y="583328"/>
                  <a:pt x="774504" y="575612"/>
                </a:cubicBezTo>
                <a:cubicBezTo>
                  <a:pt x="773157" y="570387"/>
                  <a:pt x="784083" y="562898"/>
                  <a:pt x="768493" y="559692"/>
                </a:cubicBezTo>
                <a:cubicBezTo>
                  <a:pt x="754716" y="557976"/>
                  <a:pt x="740474" y="559995"/>
                  <a:pt x="733329" y="569219"/>
                </a:cubicBezTo>
                <a:cubicBezTo>
                  <a:pt x="726494" y="575954"/>
                  <a:pt x="727687" y="582424"/>
                  <a:pt x="726602" y="591139"/>
                </a:cubicBezTo>
                <a:cubicBezTo>
                  <a:pt x="717584" y="567258"/>
                  <a:pt x="691999" y="564072"/>
                  <a:pt x="662167" y="562884"/>
                </a:cubicBezTo>
                <a:cubicBezTo>
                  <a:pt x="644299" y="561923"/>
                  <a:pt x="628709" y="558717"/>
                  <a:pt x="612809" y="558001"/>
                </a:cubicBezTo>
                <a:cubicBezTo>
                  <a:pt x="581165" y="555324"/>
                  <a:pt x="551023" y="556627"/>
                  <a:pt x="525545" y="568625"/>
                </a:cubicBezTo>
                <a:cubicBezTo>
                  <a:pt x="514774" y="574870"/>
                  <a:pt x="505243" y="571154"/>
                  <a:pt x="498301" y="562703"/>
                </a:cubicBezTo>
                <a:cubicBezTo>
                  <a:pt x="474159" y="531881"/>
                  <a:pt x="444793" y="526959"/>
                  <a:pt x="404607" y="544712"/>
                </a:cubicBezTo>
                <a:cubicBezTo>
                  <a:pt x="393991" y="549711"/>
                  <a:pt x="382027" y="549485"/>
                  <a:pt x="370064" y="549259"/>
                </a:cubicBezTo>
                <a:cubicBezTo>
                  <a:pt x="348414" y="546563"/>
                  <a:pt x="328733" y="544111"/>
                  <a:pt x="311283" y="555845"/>
                </a:cubicBezTo>
                <a:cubicBezTo>
                  <a:pt x="304448" y="562580"/>
                  <a:pt x="297661" y="552885"/>
                  <a:pt x="292222" y="548414"/>
                </a:cubicBezTo>
                <a:cubicBezTo>
                  <a:pt x="288596" y="545434"/>
                  <a:pt x="289216" y="540454"/>
                  <a:pt x="289681" y="536719"/>
                </a:cubicBezTo>
                <a:cubicBezTo>
                  <a:pt x="291960" y="534474"/>
                  <a:pt x="290612" y="529249"/>
                  <a:pt x="286676" y="528758"/>
                </a:cubicBezTo>
                <a:cubicBezTo>
                  <a:pt x="271241" y="524307"/>
                  <a:pt x="257154" y="525081"/>
                  <a:pt x="242912" y="527100"/>
                </a:cubicBezTo>
                <a:cubicBezTo>
                  <a:pt x="234729" y="528610"/>
                  <a:pt x="232141" y="533345"/>
                  <a:pt x="231366" y="539570"/>
                </a:cubicBezTo>
                <a:cubicBezTo>
                  <a:pt x="227071" y="558000"/>
                  <a:pt x="216611" y="561754"/>
                  <a:pt x="187089" y="558077"/>
                </a:cubicBezTo>
                <a:cubicBezTo>
                  <a:pt x="179372" y="555852"/>
                  <a:pt x="175745" y="552871"/>
                  <a:pt x="180147" y="549626"/>
                </a:cubicBezTo>
                <a:cubicBezTo>
                  <a:pt x="191538" y="538402"/>
                  <a:pt x="178072" y="534196"/>
                  <a:pt x="166573" y="530235"/>
                </a:cubicBezTo>
                <a:cubicBezTo>
                  <a:pt x="153106" y="526029"/>
                  <a:pt x="139020" y="526803"/>
                  <a:pt x="127056" y="526577"/>
                </a:cubicBezTo>
                <a:cubicBezTo>
                  <a:pt x="113124" y="526106"/>
                  <a:pt x="99347" y="524390"/>
                  <a:pt x="85105" y="526410"/>
                </a:cubicBezTo>
                <a:cubicBezTo>
                  <a:pt x="74800" y="528919"/>
                  <a:pt x="69826" y="520713"/>
                  <a:pt x="68478" y="515488"/>
                </a:cubicBezTo>
                <a:cubicBezTo>
                  <a:pt x="67595" y="506528"/>
                  <a:pt x="61846" y="504548"/>
                  <a:pt x="49727" y="505567"/>
                </a:cubicBezTo>
                <a:cubicBezTo>
                  <a:pt x="45636" y="506321"/>
                  <a:pt x="41545" y="507076"/>
                  <a:pt x="35640" y="506341"/>
                </a:cubicBezTo>
                <a:cubicBezTo>
                  <a:pt x="29581" y="506850"/>
                  <a:pt x="21553" y="507115"/>
                  <a:pt x="16114" y="502644"/>
                </a:cubicBezTo>
                <a:cubicBezTo>
                  <a:pt x="12643" y="498419"/>
                  <a:pt x="20826" y="496910"/>
                  <a:pt x="23259" y="493420"/>
                </a:cubicBezTo>
                <a:cubicBezTo>
                  <a:pt x="32527" y="483195"/>
                  <a:pt x="27398" y="476235"/>
                  <a:pt x="0" y="471558"/>
                </a:cubicBezTo>
                <a:cubicBezTo>
                  <a:pt x="2946" y="447902"/>
                  <a:pt x="5738" y="425492"/>
                  <a:pt x="8684" y="401837"/>
                </a:cubicBezTo>
                <a:cubicBezTo>
                  <a:pt x="24584" y="402553"/>
                  <a:pt x="33804" y="408759"/>
                  <a:pt x="38468" y="419454"/>
                </a:cubicBezTo>
                <a:cubicBezTo>
                  <a:pt x="51111" y="446316"/>
                  <a:pt x="71985" y="455237"/>
                  <a:pt x="112898" y="447690"/>
                </a:cubicBezTo>
                <a:cubicBezTo>
                  <a:pt x="131231" y="444916"/>
                  <a:pt x="145318" y="444142"/>
                  <a:pt x="163031" y="446348"/>
                </a:cubicBezTo>
                <a:cubicBezTo>
                  <a:pt x="170749" y="448574"/>
                  <a:pt x="180589" y="449800"/>
                  <a:pt x="183177" y="445065"/>
                </a:cubicBezTo>
                <a:cubicBezTo>
                  <a:pt x="187734" y="440575"/>
                  <a:pt x="178204" y="436859"/>
                  <a:pt x="174578" y="433879"/>
                </a:cubicBezTo>
                <a:cubicBezTo>
                  <a:pt x="170951" y="430899"/>
                  <a:pt x="167170" y="429163"/>
                  <a:pt x="163544" y="426183"/>
                </a:cubicBezTo>
                <a:cubicBezTo>
                  <a:pt x="158105" y="421713"/>
                  <a:pt x="148730" y="416752"/>
                  <a:pt x="151318" y="412017"/>
                </a:cubicBezTo>
                <a:cubicBezTo>
                  <a:pt x="156030" y="406282"/>
                  <a:pt x="167838" y="407753"/>
                  <a:pt x="175711" y="408734"/>
                </a:cubicBezTo>
                <a:cubicBezTo>
                  <a:pt x="189643" y="409204"/>
                  <a:pt x="203419" y="410920"/>
                  <a:pt x="217041" y="413881"/>
                </a:cubicBezTo>
                <a:cubicBezTo>
                  <a:pt x="246408" y="418803"/>
                  <a:pt x="272768" y="415765"/>
                  <a:pt x="296123" y="404767"/>
                </a:cubicBezTo>
                <a:cubicBezTo>
                  <a:pt x="300370" y="402767"/>
                  <a:pt x="304306" y="403257"/>
                  <a:pt x="307932" y="406237"/>
                </a:cubicBezTo>
                <a:cubicBezTo>
                  <a:pt x="311558" y="409218"/>
                  <a:pt x="315494" y="409708"/>
                  <a:pt x="321399" y="410443"/>
                </a:cubicBezTo>
                <a:cubicBezTo>
                  <a:pt x="325335" y="410934"/>
                  <a:pt x="331084" y="412914"/>
                  <a:pt x="333362" y="410669"/>
                </a:cubicBezTo>
                <a:cubicBezTo>
                  <a:pt x="335796" y="407179"/>
                  <a:pt x="332015" y="405444"/>
                  <a:pt x="328233" y="403709"/>
                </a:cubicBezTo>
                <a:cubicBezTo>
                  <a:pt x="320826" y="398993"/>
                  <a:pt x="319478" y="393768"/>
                  <a:pt x="314194" y="388053"/>
                </a:cubicBezTo>
                <a:cubicBezTo>
                  <a:pt x="308755" y="383582"/>
                  <a:pt x="309376" y="378602"/>
                  <a:pt x="315745" y="375602"/>
                </a:cubicBezTo>
                <a:cubicBezTo>
                  <a:pt x="324238" y="371603"/>
                  <a:pt x="329987" y="373583"/>
                  <a:pt x="335426" y="378054"/>
                </a:cubicBezTo>
                <a:cubicBezTo>
                  <a:pt x="341175" y="380034"/>
                  <a:pt x="344802" y="383014"/>
                  <a:pt x="348428" y="385995"/>
                </a:cubicBezTo>
                <a:cubicBezTo>
                  <a:pt x="360964" y="397671"/>
                  <a:pt x="370339" y="402632"/>
                  <a:pt x="391106" y="396368"/>
                </a:cubicBezTo>
                <a:cubicBezTo>
                  <a:pt x="407781" y="390859"/>
                  <a:pt x="428965" y="397290"/>
                  <a:pt x="448181" y="403477"/>
                </a:cubicBezTo>
                <a:cubicBezTo>
                  <a:pt x="457867" y="405948"/>
                  <a:pt x="467087" y="412153"/>
                  <a:pt x="473922" y="405419"/>
                </a:cubicBezTo>
                <a:cubicBezTo>
                  <a:pt x="482725" y="398929"/>
                  <a:pt x="475317" y="394214"/>
                  <a:pt x="468065" y="388253"/>
                </a:cubicBezTo>
                <a:cubicBezTo>
                  <a:pt x="464439" y="385273"/>
                  <a:pt x="460813" y="382292"/>
                  <a:pt x="459155" y="379557"/>
                </a:cubicBezTo>
                <a:cubicBezTo>
                  <a:pt x="455839" y="374087"/>
                  <a:pt x="454336" y="370107"/>
                  <a:pt x="466300" y="370332"/>
                </a:cubicBezTo>
                <a:cubicBezTo>
                  <a:pt x="520214" y="370726"/>
                  <a:pt x="548901" y="349013"/>
                  <a:pt x="577743" y="326054"/>
                </a:cubicBezTo>
                <a:cubicBezTo>
                  <a:pt x="580021" y="323809"/>
                  <a:pt x="580487" y="320074"/>
                  <a:pt x="580952" y="316339"/>
                </a:cubicBezTo>
                <a:cubicBezTo>
                  <a:pt x="582348" y="305134"/>
                  <a:pt x="588562" y="303379"/>
                  <a:pt x="605965" y="308076"/>
                </a:cubicBezTo>
                <a:cubicBezTo>
                  <a:pt x="652114" y="322674"/>
                  <a:pt x="696343" y="320597"/>
                  <a:pt x="734405" y="303844"/>
                </a:cubicBezTo>
                <a:cubicBezTo>
                  <a:pt x="759883" y="291846"/>
                  <a:pt x="788522" y="286563"/>
                  <a:pt x="821360" y="295710"/>
                </a:cubicBezTo>
                <a:cubicBezTo>
                  <a:pt x="836794" y="300161"/>
                  <a:pt x="847720" y="292672"/>
                  <a:pt x="856523" y="286182"/>
                </a:cubicBezTo>
                <a:cubicBezTo>
                  <a:pt x="863203" y="280693"/>
                  <a:pt x="871386" y="279183"/>
                  <a:pt x="885007" y="282144"/>
                </a:cubicBezTo>
                <a:cubicBezTo>
                  <a:pt x="919968" y="290292"/>
                  <a:pt x="954201" y="288234"/>
                  <a:pt x="988589" y="284931"/>
                </a:cubicBezTo>
                <a:cubicBezTo>
                  <a:pt x="1026914" y="282119"/>
                  <a:pt x="1065549" y="276816"/>
                  <a:pt x="1107034" y="280719"/>
                </a:cubicBezTo>
                <a:cubicBezTo>
                  <a:pt x="1118842" y="282190"/>
                  <a:pt x="1129303" y="278436"/>
                  <a:pt x="1138106" y="271946"/>
                </a:cubicBezTo>
                <a:lnTo>
                  <a:pt x="1147858" y="267925"/>
                </a:lnTo>
                <a:lnTo>
                  <a:pt x="1135858" y="269896"/>
                </a:lnTo>
                <a:cubicBezTo>
                  <a:pt x="1113323" y="269896"/>
                  <a:pt x="1090788" y="268662"/>
                  <a:pt x="1072008" y="266194"/>
                </a:cubicBezTo>
                <a:cubicBezTo>
                  <a:pt x="1064497" y="266194"/>
                  <a:pt x="1053229" y="264960"/>
                  <a:pt x="1045717" y="266194"/>
                </a:cubicBezTo>
                <a:cubicBezTo>
                  <a:pt x="1034450" y="268662"/>
                  <a:pt x="1019426" y="267428"/>
                  <a:pt x="1008159" y="267428"/>
                </a:cubicBezTo>
                <a:cubicBezTo>
                  <a:pt x="996891" y="267428"/>
                  <a:pt x="981868" y="269896"/>
                  <a:pt x="970600" y="266194"/>
                </a:cubicBezTo>
                <a:cubicBezTo>
                  <a:pt x="963088" y="263726"/>
                  <a:pt x="959333" y="267428"/>
                  <a:pt x="951821" y="267428"/>
                </a:cubicBezTo>
                <a:cubicBezTo>
                  <a:pt x="906750" y="267428"/>
                  <a:pt x="857924" y="267428"/>
                  <a:pt x="809098" y="267428"/>
                </a:cubicBezTo>
                <a:cubicBezTo>
                  <a:pt x="779051" y="263726"/>
                  <a:pt x="749004" y="266194"/>
                  <a:pt x="718958" y="266194"/>
                </a:cubicBezTo>
                <a:cubicBezTo>
                  <a:pt x="711446" y="266194"/>
                  <a:pt x="703934" y="264960"/>
                  <a:pt x="700178" y="262492"/>
                </a:cubicBezTo>
                <a:cubicBezTo>
                  <a:pt x="711446" y="261258"/>
                  <a:pt x="722713" y="260024"/>
                  <a:pt x="733981" y="260024"/>
                </a:cubicBezTo>
                <a:cubicBezTo>
                  <a:pt x="749004" y="260024"/>
                  <a:pt x="764028" y="260024"/>
                  <a:pt x="779051" y="260024"/>
                </a:cubicBezTo>
                <a:cubicBezTo>
                  <a:pt x="786563" y="260024"/>
                  <a:pt x="801586" y="260024"/>
                  <a:pt x="797831" y="255088"/>
                </a:cubicBezTo>
                <a:cubicBezTo>
                  <a:pt x="797831" y="252620"/>
                  <a:pt x="805342" y="252620"/>
                  <a:pt x="809098" y="252620"/>
                </a:cubicBezTo>
                <a:cubicBezTo>
                  <a:pt x="831633" y="252620"/>
                  <a:pt x="854168" y="252620"/>
                  <a:pt x="876704" y="252620"/>
                </a:cubicBezTo>
                <a:cubicBezTo>
                  <a:pt x="880459" y="252620"/>
                  <a:pt x="884215" y="252620"/>
                  <a:pt x="887971" y="252620"/>
                </a:cubicBezTo>
                <a:cubicBezTo>
                  <a:pt x="891727" y="252620"/>
                  <a:pt x="891727" y="251386"/>
                  <a:pt x="891727" y="250152"/>
                </a:cubicBezTo>
                <a:cubicBezTo>
                  <a:pt x="891727" y="250152"/>
                  <a:pt x="891727" y="250152"/>
                  <a:pt x="891727" y="248918"/>
                </a:cubicBezTo>
                <a:cubicBezTo>
                  <a:pt x="891727" y="248918"/>
                  <a:pt x="887971" y="248918"/>
                  <a:pt x="887971" y="248918"/>
                </a:cubicBezTo>
                <a:cubicBezTo>
                  <a:pt x="861680" y="250152"/>
                  <a:pt x="835389" y="247684"/>
                  <a:pt x="809098" y="246450"/>
                </a:cubicBezTo>
                <a:cubicBezTo>
                  <a:pt x="790319" y="246450"/>
                  <a:pt x="775295" y="246450"/>
                  <a:pt x="756516" y="243982"/>
                </a:cubicBezTo>
                <a:cubicBezTo>
                  <a:pt x="752760" y="242748"/>
                  <a:pt x="749004" y="242748"/>
                  <a:pt x="749004" y="242748"/>
                </a:cubicBezTo>
                <a:cubicBezTo>
                  <a:pt x="726469" y="246450"/>
                  <a:pt x="707690" y="243982"/>
                  <a:pt x="685155" y="245216"/>
                </a:cubicBezTo>
                <a:cubicBezTo>
                  <a:pt x="677643" y="245216"/>
                  <a:pt x="666376" y="243982"/>
                  <a:pt x="655108" y="246450"/>
                </a:cubicBezTo>
                <a:cubicBezTo>
                  <a:pt x="647596" y="247684"/>
                  <a:pt x="640085" y="246450"/>
                  <a:pt x="636329" y="242748"/>
                </a:cubicBezTo>
                <a:cubicBezTo>
                  <a:pt x="628817" y="237812"/>
                  <a:pt x="628817" y="236578"/>
                  <a:pt x="643840" y="235344"/>
                </a:cubicBezTo>
                <a:cubicBezTo>
                  <a:pt x="658864" y="234110"/>
                  <a:pt x="662620" y="230408"/>
                  <a:pt x="677643" y="231642"/>
                </a:cubicBezTo>
                <a:cubicBezTo>
                  <a:pt x="688911" y="232876"/>
                  <a:pt x="700178" y="231642"/>
                  <a:pt x="711446" y="231642"/>
                </a:cubicBezTo>
                <a:cubicBezTo>
                  <a:pt x="715202" y="231642"/>
                  <a:pt x="718958" y="231642"/>
                  <a:pt x="726469" y="230408"/>
                </a:cubicBezTo>
                <a:cubicBezTo>
                  <a:pt x="711446" y="230408"/>
                  <a:pt x="700178" y="229174"/>
                  <a:pt x="688911" y="229174"/>
                </a:cubicBezTo>
                <a:cubicBezTo>
                  <a:pt x="688911" y="226706"/>
                  <a:pt x="685155" y="224238"/>
                  <a:pt x="696422" y="220536"/>
                </a:cubicBezTo>
                <a:cubicBezTo>
                  <a:pt x="700178" y="218068"/>
                  <a:pt x="707690" y="218068"/>
                  <a:pt x="718958" y="218068"/>
                </a:cubicBezTo>
                <a:cubicBezTo>
                  <a:pt x="722713" y="218068"/>
                  <a:pt x="726469" y="216834"/>
                  <a:pt x="722713" y="214366"/>
                </a:cubicBezTo>
                <a:cubicBezTo>
                  <a:pt x="718958" y="214366"/>
                  <a:pt x="718958" y="213132"/>
                  <a:pt x="715202" y="213132"/>
                </a:cubicBezTo>
                <a:cubicBezTo>
                  <a:pt x="696422" y="213132"/>
                  <a:pt x="677643" y="210664"/>
                  <a:pt x="662620" y="214366"/>
                </a:cubicBezTo>
                <a:cubicBezTo>
                  <a:pt x="651352" y="216834"/>
                  <a:pt x="636329" y="216834"/>
                  <a:pt x="628817" y="214366"/>
                </a:cubicBezTo>
                <a:cubicBezTo>
                  <a:pt x="621305" y="210664"/>
                  <a:pt x="610038" y="210664"/>
                  <a:pt x="595014" y="210664"/>
                </a:cubicBezTo>
                <a:cubicBezTo>
                  <a:pt x="583747" y="210664"/>
                  <a:pt x="572479" y="210664"/>
                  <a:pt x="572479" y="204494"/>
                </a:cubicBezTo>
                <a:cubicBezTo>
                  <a:pt x="572479" y="202026"/>
                  <a:pt x="561212" y="202026"/>
                  <a:pt x="553700" y="200792"/>
                </a:cubicBezTo>
                <a:cubicBezTo>
                  <a:pt x="546188" y="200792"/>
                  <a:pt x="538676" y="200792"/>
                  <a:pt x="534921" y="200792"/>
                </a:cubicBezTo>
                <a:cubicBezTo>
                  <a:pt x="519897" y="200792"/>
                  <a:pt x="516141" y="198324"/>
                  <a:pt x="527409" y="194622"/>
                </a:cubicBezTo>
                <a:cubicBezTo>
                  <a:pt x="531165" y="192154"/>
                  <a:pt x="534921" y="188452"/>
                  <a:pt x="546188" y="189686"/>
                </a:cubicBezTo>
                <a:cubicBezTo>
                  <a:pt x="561212" y="190920"/>
                  <a:pt x="576235" y="190920"/>
                  <a:pt x="591258" y="189686"/>
                </a:cubicBezTo>
                <a:cubicBezTo>
                  <a:pt x="610038" y="188452"/>
                  <a:pt x="625061" y="189686"/>
                  <a:pt x="640085" y="189686"/>
                </a:cubicBezTo>
                <a:cubicBezTo>
                  <a:pt x="655108" y="189686"/>
                  <a:pt x="666376" y="187218"/>
                  <a:pt x="681399" y="187218"/>
                </a:cubicBezTo>
                <a:cubicBezTo>
                  <a:pt x="692667" y="187218"/>
                  <a:pt x="696422" y="183516"/>
                  <a:pt x="696422" y="177346"/>
                </a:cubicBezTo>
                <a:cubicBezTo>
                  <a:pt x="692667" y="174878"/>
                  <a:pt x="707690" y="169942"/>
                  <a:pt x="715202" y="171176"/>
                </a:cubicBezTo>
                <a:cubicBezTo>
                  <a:pt x="730225" y="171176"/>
                  <a:pt x="741493" y="168708"/>
                  <a:pt x="756516" y="172410"/>
                </a:cubicBezTo>
                <a:cubicBezTo>
                  <a:pt x="764028" y="173644"/>
                  <a:pt x="775295" y="172410"/>
                  <a:pt x="775295" y="169942"/>
                </a:cubicBezTo>
                <a:cubicBezTo>
                  <a:pt x="775295" y="165006"/>
                  <a:pt x="782807" y="166240"/>
                  <a:pt x="790319" y="167474"/>
                </a:cubicBezTo>
                <a:cubicBezTo>
                  <a:pt x="812854" y="168708"/>
                  <a:pt x="812854" y="168708"/>
                  <a:pt x="835389" y="167474"/>
                </a:cubicBezTo>
                <a:cubicBezTo>
                  <a:pt x="850413" y="166240"/>
                  <a:pt x="865436" y="165006"/>
                  <a:pt x="880459" y="165006"/>
                </a:cubicBezTo>
                <a:cubicBezTo>
                  <a:pt x="899239" y="163772"/>
                  <a:pt x="921774" y="162538"/>
                  <a:pt x="940553" y="162538"/>
                </a:cubicBezTo>
                <a:cubicBezTo>
                  <a:pt x="944309" y="162538"/>
                  <a:pt x="944309" y="162538"/>
                  <a:pt x="948065" y="162538"/>
                </a:cubicBezTo>
                <a:cubicBezTo>
                  <a:pt x="951821" y="162538"/>
                  <a:pt x="948065" y="158836"/>
                  <a:pt x="955577" y="158836"/>
                </a:cubicBezTo>
                <a:cubicBezTo>
                  <a:pt x="963088" y="160070"/>
                  <a:pt x="966844" y="161303"/>
                  <a:pt x="970600" y="161303"/>
                </a:cubicBezTo>
                <a:cubicBezTo>
                  <a:pt x="981868" y="161303"/>
                  <a:pt x="989379" y="158836"/>
                  <a:pt x="996891" y="158836"/>
                </a:cubicBezTo>
                <a:cubicBezTo>
                  <a:pt x="1008159" y="158836"/>
                  <a:pt x="1015670" y="160070"/>
                  <a:pt x="1023182" y="158836"/>
                </a:cubicBezTo>
                <a:cubicBezTo>
                  <a:pt x="1030694" y="157601"/>
                  <a:pt x="1034450" y="157601"/>
                  <a:pt x="1041961" y="157601"/>
                </a:cubicBezTo>
                <a:cubicBezTo>
                  <a:pt x="1056985" y="157601"/>
                  <a:pt x="1072008" y="155133"/>
                  <a:pt x="1087032" y="155133"/>
                </a:cubicBezTo>
                <a:cubicBezTo>
                  <a:pt x="1090788" y="152665"/>
                  <a:pt x="1102055" y="153899"/>
                  <a:pt x="1109567" y="153899"/>
                </a:cubicBezTo>
                <a:cubicBezTo>
                  <a:pt x="1113323" y="153899"/>
                  <a:pt x="1117079" y="153899"/>
                  <a:pt x="1117079" y="153899"/>
                </a:cubicBezTo>
                <a:cubicBezTo>
                  <a:pt x="1143370" y="153899"/>
                  <a:pt x="1169661" y="153899"/>
                  <a:pt x="1195952" y="152665"/>
                </a:cubicBezTo>
                <a:lnTo>
                  <a:pt x="1240638" y="151931"/>
                </a:lnTo>
                <a:lnTo>
                  <a:pt x="1241451" y="148271"/>
                </a:lnTo>
                <a:cubicBezTo>
                  <a:pt x="1244039" y="143536"/>
                  <a:pt x="1250564" y="139291"/>
                  <a:pt x="1243312" y="133331"/>
                </a:cubicBezTo>
                <a:cubicBezTo>
                  <a:pt x="1235905" y="128615"/>
                  <a:pt x="1227412" y="132615"/>
                  <a:pt x="1221197" y="134369"/>
                </a:cubicBezTo>
                <a:cubicBezTo>
                  <a:pt x="1211047" y="135633"/>
                  <a:pt x="1200896" y="136898"/>
                  <a:pt x="1189553" y="131692"/>
                </a:cubicBezTo>
                <a:cubicBezTo>
                  <a:pt x="1115433" y="100966"/>
                  <a:pt x="1050282" y="110552"/>
                  <a:pt x="990833" y="138549"/>
                </a:cubicBezTo>
                <a:cubicBezTo>
                  <a:pt x="978094" y="144548"/>
                  <a:pt x="969911" y="146057"/>
                  <a:pt x="957065" y="136871"/>
                </a:cubicBezTo>
                <a:cubicBezTo>
                  <a:pt x="932875" y="122479"/>
                  <a:pt x="903354" y="118802"/>
                  <a:pt x="873212" y="120105"/>
                </a:cubicBezTo>
                <a:cubicBezTo>
                  <a:pt x="839134" y="120918"/>
                  <a:pt x="804435" y="126711"/>
                  <a:pt x="768544" y="126033"/>
                </a:cubicBezTo>
                <a:cubicBezTo>
                  <a:pt x="748553" y="126072"/>
                  <a:pt x="735086" y="121866"/>
                  <a:pt x="720272" y="112435"/>
                </a:cubicBezTo>
                <a:cubicBezTo>
                  <a:pt x="700173" y="97288"/>
                  <a:pt x="690178" y="97307"/>
                  <a:pt x="670604" y="110041"/>
                </a:cubicBezTo>
                <a:cubicBezTo>
                  <a:pt x="657710" y="117285"/>
                  <a:pt x="641500" y="119060"/>
                  <a:pt x="623632" y="118098"/>
                </a:cubicBezTo>
                <a:cubicBezTo>
                  <a:pt x="605609" y="118382"/>
                  <a:pt x="589398" y="120156"/>
                  <a:pt x="572568" y="126910"/>
                </a:cubicBezTo>
                <a:cubicBezTo>
                  <a:pt x="551491" y="135664"/>
                  <a:pt x="526526" y="127497"/>
                  <a:pt x="522793" y="109331"/>
                </a:cubicBezTo>
                <a:cubicBezTo>
                  <a:pt x="521600" y="102861"/>
                  <a:pt x="522376" y="96636"/>
                  <a:pt x="525119" y="90656"/>
                </a:cubicBezTo>
                <a:cubicBezTo>
                  <a:pt x="528638" y="78451"/>
                  <a:pt x="540912" y="76187"/>
                  <a:pt x="557849" y="84618"/>
                </a:cubicBezTo>
                <a:cubicBezTo>
                  <a:pt x="590067" y="98746"/>
                  <a:pt x="614149" y="97952"/>
                  <a:pt x="632530" y="78748"/>
                </a:cubicBezTo>
                <a:cubicBezTo>
                  <a:pt x="634653" y="77748"/>
                  <a:pt x="636932" y="75503"/>
                  <a:pt x="639210" y="73258"/>
                </a:cubicBezTo>
                <a:cubicBezTo>
                  <a:pt x="657126" y="57789"/>
                  <a:pt x="657126" y="57789"/>
                  <a:pt x="641429" y="39398"/>
                </a:cubicBezTo>
                <a:cubicBezTo>
                  <a:pt x="641584" y="38153"/>
                  <a:pt x="643552" y="38398"/>
                  <a:pt x="643707" y="37153"/>
                </a:cubicBezTo>
                <a:cubicBezTo>
                  <a:pt x="657174" y="41359"/>
                  <a:pt x="668207" y="49055"/>
                  <a:pt x="679395" y="55506"/>
                </a:cubicBezTo>
                <a:cubicBezTo>
                  <a:pt x="698146" y="65427"/>
                  <a:pt x="702237" y="64673"/>
                  <a:pt x="709692" y="52958"/>
                </a:cubicBezTo>
                <a:cubicBezTo>
                  <a:pt x="712436" y="46978"/>
                  <a:pt x="716837" y="43733"/>
                  <a:pt x="728646" y="45204"/>
                </a:cubicBezTo>
                <a:cubicBezTo>
                  <a:pt x="736518" y="46185"/>
                  <a:pt x="746824" y="43675"/>
                  <a:pt x="754851" y="43411"/>
                </a:cubicBezTo>
                <a:cubicBezTo>
                  <a:pt x="767125" y="41147"/>
                  <a:pt x="778779" y="43862"/>
                  <a:pt x="787844" y="51313"/>
                </a:cubicBezTo>
                <a:cubicBezTo>
                  <a:pt x="797064" y="57519"/>
                  <a:pt x="804937" y="58499"/>
                  <a:pt x="813430" y="54500"/>
                </a:cubicBezTo>
                <a:cubicBezTo>
                  <a:pt x="827827" y="51236"/>
                  <a:pt x="839790" y="51462"/>
                  <a:pt x="854915" y="58403"/>
                </a:cubicBezTo>
                <a:cubicBezTo>
                  <a:pt x="873821" y="67079"/>
                  <a:pt x="890496" y="61570"/>
                  <a:pt x="890234" y="47630"/>
                </a:cubicBezTo>
                <a:cubicBezTo>
                  <a:pt x="887693" y="35935"/>
                  <a:pt x="896031" y="33180"/>
                  <a:pt x="910273" y="31161"/>
                </a:cubicBezTo>
                <a:cubicBezTo>
                  <a:pt x="932542" y="28877"/>
                  <a:pt x="954036" y="32819"/>
                  <a:pt x="975996" y="33025"/>
                </a:cubicBezTo>
                <a:cubicBezTo>
                  <a:pt x="1036124" y="31665"/>
                  <a:pt x="1096253" y="30304"/>
                  <a:pt x="1156382" y="28943"/>
                </a:cubicBezTo>
                <a:cubicBezTo>
                  <a:pt x="1174405" y="28659"/>
                  <a:pt x="1183208" y="22169"/>
                  <a:pt x="1180822" y="9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409729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11853"/>
            <a:ext cx="12192000" cy="201622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974716" y="172708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/>
          <p:cNvSpPr>
            <a:spLocks noGrp="1"/>
          </p:cNvSpPr>
          <p:nvPr>
            <p:ph type="pic" sz="quarter" idx="15" hasCustomPrompt="1"/>
          </p:nvPr>
        </p:nvSpPr>
        <p:spPr>
          <a:xfrm>
            <a:off x="3465435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5965852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9885BAE-0201-4BB3-826C-2BFFDBBD2CEE}"/>
              </a:ext>
            </a:extLst>
          </p:cNvPr>
          <p:cNvGrpSpPr/>
          <p:nvPr userDrawn="1"/>
        </p:nvGrpSpPr>
        <p:grpSpPr>
          <a:xfrm>
            <a:off x="963088" y="3296029"/>
            <a:ext cx="1852059" cy="936104"/>
            <a:chOff x="4446036" y="3296029"/>
            <a:chExt cx="1852059" cy="936104"/>
          </a:xfrm>
        </p:grpSpPr>
        <p:sp>
          <p:nvSpPr>
            <p:cNvPr id="15" name="Rectangle 14"/>
            <p:cNvSpPr/>
            <p:nvPr userDrawn="1"/>
          </p:nvSpPr>
          <p:spPr>
            <a:xfrm>
              <a:off x="4446036" y="329602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4446036" y="395248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4A6148B-4F9E-454F-9F42-ABFAF7FF5A38}"/>
              </a:ext>
            </a:extLst>
          </p:cNvPr>
          <p:cNvGrpSpPr/>
          <p:nvPr userDrawn="1"/>
        </p:nvGrpSpPr>
        <p:grpSpPr>
          <a:xfrm>
            <a:off x="3463504" y="3303644"/>
            <a:ext cx="1852059" cy="936104"/>
            <a:chOff x="7046603" y="3303644"/>
            <a:chExt cx="1852059" cy="93610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7046603" y="3303644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7046603" y="3960100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E3D28B33-37C2-4D16-BACF-455A80624290}"/>
              </a:ext>
            </a:extLst>
          </p:cNvPr>
          <p:cNvGrpSpPr/>
          <p:nvPr userDrawn="1"/>
        </p:nvGrpSpPr>
        <p:grpSpPr>
          <a:xfrm>
            <a:off x="5963921" y="3311259"/>
            <a:ext cx="1852059" cy="936104"/>
            <a:chOff x="9446869" y="3311259"/>
            <a:chExt cx="1852059" cy="936104"/>
          </a:xfrm>
        </p:grpSpPr>
        <p:sp>
          <p:nvSpPr>
            <p:cNvPr id="20" name="Rectangle 19"/>
            <p:cNvSpPr/>
            <p:nvPr userDrawn="1"/>
          </p:nvSpPr>
          <p:spPr>
            <a:xfrm>
              <a:off x="9446869" y="331125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20"/>
            <p:cNvSpPr/>
            <p:nvPr userDrawn="1"/>
          </p:nvSpPr>
          <p:spPr>
            <a:xfrm>
              <a:off x="9446869" y="396771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/>
          <p:cNvSpPr/>
          <p:nvPr userDrawn="1"/>
        </p:nvSpPr>
        <p:spPr>
          <a:xfrm>
            <a:off x="0" y="1514879"/>
            <a:ext cx="12192000" cy="144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B2E6C873-2323-4450-80C2-60982933FF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aphic 127">
            <a:extLst>
              <a:ext uri="{FF2B5EF4-FFF2-40B4-BE49-F238E27FC236}">
                <a16:creationId xmlns:a16="http://schemas.microsoft.com/office/drawing/2014/main" id="{51C75621-3E70-436F-A090-09137CC4F138}"/>
              </a:ext>
            </a:extLst>
          </p:cNvPr>
          <p:cNvGrpSpPr/>
          <p:nvPr userDrawn="1"/>
        </p:nvGrpSpPr>
        <p:grpSpPr>
          <a:xfrm>
            <a:off x="10658071" y="5709783"/>
            <a:ext cx="1305329" cy="910869"/>
            <a:chOff x="5127824" y="3623423"/>
            <a:chExt cx="3461269" cy="2415304"/>
          </a:xfrm>
          <a:solidFill>
            <a:schemeClr val="accent2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C42BBF2-4499-4FC2-9034-D13672342E0E}"/>
                </a:ext>
              </a:extLst>
            </p:cNvPr>
            <p:cNvSpPr/>
            <p:nvPr/>
          </p:nvSpPr>
          <p:spPr>
            <a:xfrm>
              <a:off x="5237874" y="4175155"/>
              <a:ext cx="3229647" cy="1863572"/>
            </a:xfrm>
            <a:custGeom>
              <a:avLst/>
              <a:gdLst>
                <a:gd name="connsiteX0" fmla="*/ 1159687 w 3229647"/>
                <a:gd name="connsiteY0" fmla="*/ 1612785 h 1863572"/>
                <a:gd name="connsiteX1" fmla="*/ 1089548 w 3229647"/>
                <a:gd name="connsiteY1" fmla="*/ 1612377 h 1863572"/>
                <a:gd name="connsiteX2" fmla="*/ 1073645 w 3229647"/>
                <a:gd name="connsiteY2" fmla="*/ 1602590 h 1863572"/>
                <a:gd name="connsiteX3" fmla="*/ 1049178 w 3229647"/>
                <a:gd name="connsiteY3" fmla="*/ 1567929 h 1863572"/>
                <a:gd name="connsiteX4" fmla="*/ 722135 w 3229647"/>
                <a:gd name="connsiteY4" fmla="*/ 1864388 h 1863572"/>
                <a:gd name="connsiteX5" fmla="*/ 566362 w 3229647"/>
                <a:gd name="connsiteY5" fmla="*/ 1830949 h 1863572"/>
                <a:gd name="connsiteX6" fmla="*/ 441987 w 3229647"/>
                <a:gd name="connsiteY6" fmla="*/ 1728188 h 1863572"/>
                <a:gd name="connsiteX7" fmla="*/ 377150 w 3229647"/>
                <a:gd name="connsiteY7" fmla="*/ 1579347 h 1863572"/>
                <a:gd name="connsiteX8" fmla="*/ 304157 w 3229647"/>
                <a:gd name="connsiteY8" fmla="*/ 1613193 h 1863572"/>
                <a:gd name="connsiteX9" fmla="*/ 281321 w 3229647"/>
                <a:gd name="connsiteY9" fmla="*/ 1622164 h 1863572"/>
                <a:gd name="connsiteX10" fmla="*/ 215260 w 3229647"/>
                <a:gd name="connsiteY10" fmla="*/ 1649078 h 1863572"/>
                <a:gd name="connsiteX11" fmla="*/ 88847 w 3229647"/>
                <a:gd name="connsiteY11" fmla="*/ 1649078 h 1863572"/>
                <a:gd name="connsiteX12" fmla="*/ 4028 w 3229647"/>
                <a:gd name="connsiteY12" fmla="*/ 1586687 h 1863572"/>
                <a:gd name="connsiteX13" fmla="*/ 48068 w 3229647"/>
                <a:gd name="connsiteY13" fmla="*/ 1472915 h 1863572"/>
                <a:gd name="connsiteX14" fmla="*/ 61525 w 3229647"/>
                <a:gd name="connsiteY14" fmla="*/ 1451710 h 1863572"/>
                <a:gd name="connsiteX15" fmla="*/ 61525 w 3229647"/>
                <a:gd name="connsiteY15" fmla="*/ 852268 h 1863572"/>
                <a:gd name="connsiteX16" fmla="*/ 92925 w 3229647"/>
                <a:gd name="connsiteY16" fmla="*/ 697718 h 1863572"/>
                <a:gd name="connsiteX17" fmla="*/ 322507 w 3229647"/>
                <a:gd name="connsiteY17" fmla="*/ 149657 h 1863572"/>
                <a:gd name="connsiteX18" fmla="*/ 546380 w 3229647"/>
                <a:gd name="connsiteY18" fmla="*/ 0 h 1863572"/>
                <a:gd name="connsiteX19" fmla="*/ 2885020 w 3229647"/>
                <a:gd name="connsiteY19" fmla="*/ 0 h 1863572"/>
                <a:gd name="connsiteX20" fmla="*/ 3168022 w 3229647"/>
                <a:gd name="connsiteY20" fmla="*/ 143540 h 1863572"/>
                <a:gd name="connsiteX21" fmla="*/ 3181887 w 3229647"/>
                <a:gd name="connsiteY21" fmla="*/ 164745 h 1863572"/>
                <a:gd name="connsiteX22" fmla="*/ 3022035 w 3229647"/>
                <a:gd name="connsiteY22" fmla="*/ 164745 h 1863572"/>
                <a:gd name="connsiteX23" fmla="*/ 3022035 w 3229647"/>
                <a:gd name="connsiteY23" fmla="*/ 226320 h 1863572"/>
                <a:gd name="connsiteX24" fmla="*/ 3051804 w 3229647"/>
                <a:gd name="connsiteY24" fmla="*/ 226320 h 1863572"/>
                <a:gd name="connsiteX25" fmla="*/ 3178217 w 3229647"/>
                <a:gd name="connsiteY25" fmla="*/ 226320 h 1863572"/>
                <a:gd name="connsiteX26" fmla="*/ 3221849 w 3229647"/>
                <a:gd name="connsiteY26" fmla="*/ 269545 h 1863572"/>
                <a:gd name="connsiteX27" fmla="*/ 3062814 w 3229647"/>
                <a:gd name="connsiteY27" fmla="*/ 269545 h 1863572"/>
                <a:gd name="connsiteX28" fmla="*/ 3062814 w 3229647"/>
                <a:gd name="connsiteY28" fmla="*/ 329897 h 1863572"/>
                <a:gd name="connsiteX29" fmla="*/ 3230005 w 3229647"/>
                <a:gd name="connsiteY29" fmla="*/ 329897 h 1863572"/>
                <a:gd name="connsiteX30" fmla="*/ 3230005 w 3229647"/>
                <a:gd name="connsiteY30" fmla="*/ 373938 h 1863572"/>
                <a:gd name="connsiteX31" fmla="*/ 3094621 w 3229647"/>
                <a:gd name="connsiteY31" fmla="*/ 373938 h 1863572"/>
                <a:gd name="connsiteX32" fmla="*/ 3094621 w 3229647"/>
                <a:gd name="connsiteY32" fmla="*/ 435105 h 1863572"/>
                <a:gd name="connsiteX33" fmla="*/ 3230413 w 3229647"/>
                <a:gd name="connsiteY33" fmla="*/ 435105 h 1863572"/>
                <a:gd name="connsiteX34" fmla="*/ 3230413 w 3229647"/>
                <a:gd name="connsiteY34" fmla="*/ 625133 h 1863572"/>
                <a:gd name="connsiteX35" fmla="*/ 3144778 w 3229647"/>
                <a:gd name="connsiteY35" fmla="*/ 660202 h 1863572"/>
                <a:gd name="connsiteX36" fmla="*/ 3110117 w 3229647"/>
                <a:gd name="connsiteY36" fmla="*/ 747876 h 1863572"/>
                <a:gd name="connsiteX37" fmla="*/ 3082388 w 3229647"/>
                <a:gd name="connsiteY37" fmla="*/ 747876 h 1863572"/>
                <a:gd name="connsiteX38" fmla="*/ 849771 w 3229647"/>
                <a:gd name="connsiteY38" fmla="*/ 747876 h 1863572"/>
                <a:gd name="connsiteX39" fmla="*/ 99449 w 3229647"/>
                <a:gd name="connsiteY39" fmla="*/ 1292267 h 1863572"/>
                <a:gd name="connsiteX40" fmla="*/ 64380 w 3229647"/>
                <a:gd name="connsiteY40" fmla="*/ 1463944 h 1863572"/>
                <a:gd name="connsiteX41" fmla="*/ 121877 w 3229647"/>
                <a:gd name="connsiteY41" fmla="*/ 1463944 h 1863572"/>
                <a:gd name="connsiteX42" fmla="*/ 143490 w 3229647"/>
                <a:gd name="connsiteY42" fmla="*/ 1357512 h 1863572"/>
                <a:gd name="connsiteX43" fmla="*/ 735184 w 3229647"/>
                <a:gd name="connsiteY43" fmla="*/ 816791 h 1863572"/>
                <a:gd name="connsiteX44" fmla="*/ 840800 w 3229647"/>
                <a:gd name="connsiteY44" fmla="*/ 808635 h 1863572"/>
                <a:gd name="connsiteX45" fmla="*/ 1140521 w 3229647"/>
                <a:gd name="connsiteY45" fmla="*/ 808228 h 1863572"/>
                <a:gd name="connsiteX46" fmla="*/ 1159687 w 3229647"/>
                <a:gd name="connsiteY46" fmla="*/ 808228 h 1863572"/>
                <a:gd name="connsiteX47" fmla="*/ 1159687 w 3229647"/>
                <a:gd name="connsiteY47" fmla="*/ 1612785 h 1863572"/>
                <a:gd name="connsiteX48" fmla="*/ 2078424 w 3229647"/>
                <a:gd name="connsiteY48" fmla="*/ 166376 h 1863572"/>
                <a:gd name="connsiteX49" fmla="*/ 1251846 w 3229647"/>
                <a:gd name="connsiteY49" fmla="*/ 166376 h 1863572"/>
                <a:gd name="connsiteX50" fmla="*/ 1251846 w 3229647"/>
                <a:gd name="connsiteY50" fmla="*/ 662649 h 1863572"/>
                <a:gd name="connsiteX51" fmla="*/ 2078424 w 3229647"/>
                <a:gd name="connsiteY51" fmla="*/ 662649 h 1863572"/>
                <a:gd name="connsiteX52" fmla="*/ 2078424 w 3229647"/>
                <a:gd name="connsiteY52" fmla="*/ 166376 h 1863572"/>
                <a:gd name="connsiteX53" fmla="*/ 1132366 w 3229647"/>
                <a:gd name="connsiteY53" fmla="*/ 663056 h 1863572"/>
                <a:gd name="connsiteX54" fmla="*/ 1132366 w 3229647"/>
                <a:gd name="connsiteY54" fmla="*/ 164745 h 1863572"/>
                <a:gd name="connsiteX55" fmla="*/ 1110753 w 3229647"/>
                <a:gd name="connsiteY55" fmla="*/ 164745 h 1863572"/>
                <a:gd name="connsiteX56" fmla="*/ 611626 w 3229647"/>
                <a:gd name="connsiteY56" fmla="*/ 164745 h 1863572"/>
                <a:gd name="connsiteX57" fmla="*/ 459522 w 3229647"/>
                <a:gd name="connsiteY57" fmla="*/ 267914 h 1863572"/>
                <a:gd name="connsiteX58" fmla="*/ 310681 w 3229647"/>
                <a:gd name="connsiteY58" fmla="*/ 642259 h 1863572"/>
                <a:gd name="connsiteX59" fmla="*/ 303749 w 3229647"/>
                <a:gd name="connsiteY59" fmla="*/ 662649 h 1863572"/>
                <a:gd name="connsiteX60" fmla="*/ 445658 w 3229647"/>
                <a:gd name="connsiteY60" fmla="*/ 662649 h 1863572"/>
                <a:gd name="connsiteX61" fmla="*/ 444026 w 3229647"/>
                <a:gd name="connsiteY61" fmla="*/ 633288 h 1863572"/>
                <a:gd name="connsiteX62" fmla="*/ 513350 w 3229647"/>
                <a:gd name="connsiteY62" fmla="*/ 546838 h 1863572"/>
                <a:gd name="connsiteX63" fmla="*/ 598984 w 3229647"/>
                <a:gd name="connsiteY63" fmla="*/ 546023 h 1863572"/>
                <a:gd name="connsiteX64" fmla="*/ 598984 w 3229647"/>
                <a:gd name="connsiteY64" fmla="*/ 662649 h 1863572"/>
                <a:gd name="connsiteX65" fmla="*/ 1132366 w 3229647"/>
                <a:gd name="connsiteY65" fmla="*/ 663056 h 1863572"/>
                <a:gd name="connsiteX66" fmla="*/ 3028560 w 3229647"/>
                <a:gd name="connsiteY66" fmla="*/ 663056 h 1863572"/>
                <a:gd name="connsiteX67" fmla="*/ 3020812 w 3229647"/>
                <a:gd name="connsiteY67" fmla="*/ 649192 h 1863572"/>
                <a:gd name="connsiteX68" fmla="*/ 2702333 w 3229647"/>
                <a:gd name="connsiteY68" fmla="*/ 178202 h 1863572"/>
                <a:gd name="connsiteX69" fmla="*/ 2673788 w 3229647"/>
                <a:gd name="connsiteY69" fmla="*/ 164337 h 1863572"/>
                <a:gd name="connsiteX70" fmla="*/ 2219109 w 3229647"/>
                <a:gd name="connsiteY70" fmla="*/ 164745 h 1863572"/>
                <a:gd name="connsiteX71" fmla="*/ 2198312 w 3229647"/>
                <a:gd name="connsiteY71" fmla="*/ 165560 h 1863572"/>
                <a:gd name="connsiteX72" fmla="*/ 2198312 w 3229647"/>
                <a:gd name="connsiteY72" fmla="*/ 662649 h 1863572"/>
                <a:gd name="connsiteX73" fmla="*/ 3028560 w 3229647"/>
                <a:gd name="connsiteY73" fmla="*/ 663056 h 1863572"/>
                <a:gd name="connsiteX74" fmla="*/ 718465 w 3229647"/>
                <a:gd name="connsiteY74" fmla="*/ 1334269 h 1863572"/>
                <a:gd name="connsiteX75" fmla="*/ 590013 w 3229647"/>
                <a:gd name="connsiteY75" fmla="*/ 1334269 h 1863572"/>
                <a:gd name="connsiteX76" fmla="*/ 516612 w 3229647"/>
                <a:gd name="connsiteY76" fmla="*/ 1374231 h 1863572"/>
                <a:gd name="connsiteX77" fmla="*/ 457891 w 3229647"/>
                <a:gd name="connsiteY77" fmla="*/ 1459866 h 1863572"/>
                <a:gd name="connsiteX78" fmla="*/ 433832 w 3229647"/>
                <a:gd name="connsiteY78" fmla="*/ 1560589 h 1863572"/>
                <a:gd name="connsiteX79" fmla="*/ 701746 w 3229647"/>
                <a:gd name="connsiteY79" fmla="*/ 1808114 h 1863572"/>
                <a:gd name="connsiteX80" fmla="*/ 984340 w 3229647"/>
                <a:gd name="connsiteY80" fmla="*/ 1595658 h 1863572"/>
                <a:gd name="connsiteX81" fmla="*/ 957018 w 3229647"/>
                <a:gd name="connsiteY81" fmla="*/ 1430913 h 1863572"/>
                <a:gd name="connsiteX82" fmla="*/ 919094 w 3229647"/>
                <a:gd name="connsiteY82" fmla="*/ 1375455 h 1863572"/>
                <a:gd name="connsiteX83" fmla="*/ 842431 w 3229647"/>
                <a:gd name="connsiteY83" fmla="*/ 1334269 h 1863572"/>
                <a:gd name="connsiteX84" fmla="*/ 718465 w 3229647"/>
                <a:gd name="connsiteY84" fmla="*/ 1334269 h 1863572"/>
                <a:gd name="connsiteX85" fmla="*/ 152869 w 3229647"/>
                <a:gd name="connsiteY85" fmla="*/ 1519810 h 1863572"/>
                <a:gd name="connsiteX86" fmla="*/ 90070 w 3229647"/>
                <a:gd name="connsiteY86" fmla="*/ 1519810 h 1863572"/>
                <a:gd name="connsiteX87" fmla="*/ 57855 w 3229647"/>
                <a:gd name="connsiteY87" fmla="*/ 1554880 h 1863572"/>
                <a:gd name="connsiteX88" fmla="*/ 89662 w 3229647"/>
                <a:gd name="connsiteY88" fmla="*/ 1591988 h 1863572"/>
                <a:gd name="connsiteX89" fmla="*/ 215668 w 3229647"/>
                <a:gd name="connsiteY89" fmla="*/ 1591988 h 1863572"/>
                <a:gd name="connsiteX90" fmla="*/ 246251 w 3229647"/>
                <a:gd name="connsiteY90" fmla="*/ 1554064 h 1863572"/>
                <a:gd name="connsiteX91" fmla="*/ 214036 w 3229647"/>
                <a:gd name="connsiteY91" fmla="*/ 1519810 h 1863572"/>
                <a:gd name="connsiteX92" fmla="*/ 152869 w 3229647"/>
                <a:gd name="connsiteY92" fmla="*/ 1519810 h 1863572"/>
                <a:gd name="connsiteX93" fmla="*/ 1011254 w 3229647"/>
                <a:gd name="connsiteY93" fmla="*/ 900795 h 1863572"/>
                <a:gd name="connsiteX94" fmla="*/ 837946 w 3229647"/>
                <a:gd name="connsiteY94" fmla="*/ 901202 h 1863572"/>
                <a:gd name="connsiteX95" fmla="*/ 828159 w 3229647"/>
                <a:gd name="connsiteY95" fmla="*/ 910581 h 1863572"/>
                <a:gd name="connsiteX96" fmla="*/ 827751 w 3229647"/>
                <a:gd name="connsiteY96" fmla="*/ 960331 h 1863572"/>
                <a:gd name="connsiteX97" fmla="*/ 1011254 w 3229647"/>
                <a:gd name="connsiteY97" fmla="*/ 960331 h 1863572"/>
                <a:gd name="connsiteX98" fmla="*/ 1011254 w 3229647"/>
                <a:gd name="connsiteY98" fmla="*/ 900795 h 1863572"/>
                <a:gd name="connsiteX99" fmla="*/ 541079 w 3229647"/>
                <a:gd name="connsiteY99" fmla="*/ 602705 h 1863572"/>
                <a:gd name="connsiteX100" fmla="*/ 505194 w 3229647"/>
                <a:gd name="connsiteY100" fmla="*/ 619424 h 1863572"/>
                <a:gd name="connsiteX101" fmla="*/ 509272 w 3229647"/>
                <a:gd name="connsiteY101" fmla="*/ 656532 h 1863572"/>
                <a:gd name="connsiteX102" fmla="*/ 541079 w 3229647"/>
                <a:gd name="connsiteY102" fmla="*/ 666727 h 1863572"/>
                <a:gd name="connsiteX103" fmla="*/ 541079 w 3229647"/>
                <a:gd name="connsiteY103" fmla="*/ 602705 h 186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229647" h="1863572">
                  <a:moveTo>
                    <a:pt x="1159687" y="1612785"/>
                  </a:moveTo>
                  <a:cubicBezTo>
                    <a:pt x="1135628" y="1612785"/>
                    <a:pt x="1112792" y="1613601"/>
                    <a:pt x="1089548" y="1612377"/>
                  </a:cubicBezTo>
                  <a:cubicBezTo>
                    <a:pt x="1084247" y="1611969"/>
                    <a:pt x="1077722" y="1607076"/>
                    <a:pt x="1073645" y="1602590"/>
                  </a:cubicBezTo>
                  <a:cubicBezTo>
                    <a:pt x="1065081" y="1592396"/>
                    <a:pt x="1058149" y="1580978"/>
                    <a:pt x="1049178" y="1567929"/>
                  </a:cubicBezTo>
                  <a:cubicBezTo>
                    <a:pt x="1020633" y="1752247"/>
                    <a:pt x="871384" y="1860717"/>
                    <a:pt x="722135" y="1864388"/>
                  </a:cubicBezTo>
                  <a:cubicBezTo>
                    <a:pt x="667492" y="1866019"/>
                    <a:pt x="615703" y="1855009"/>
                    <a:pt x="566362" y="1830949"/>
                  </a:cubicBezTo>
                  <a:cubicBezTo>
                    <a:pt x="516612" y="1806890"/>
                    <a:pt x="475018" y="1772229"/>
                    <a:pt x="441987" y="1728188"/>
                  </a:cubicBezTo>
                  <a:cubicBezTo>
                    <a:pt x="409365" y="1684555"/>
                    <a:pt x="389383" y="1635621"/>
                    <a:pt x="377150" y="1579347"/>
                  </a:cubicBezTo>
                  <a:cubicBezTo>
                    <a:pt x="364509" y="1620941"/>
                    <a:pt x="332701" y="1611562"/>
                    <a:pt x="304157" y="1613193"/>
                  </a:cubicBezTo>
                  <a:cubicBezTo>
                    <a:pt x="296409" y="1613601"/>
                    <a:pt x="286622" y="1616863"/>
                    <a:pt x="281321" y="1622164"/>
                  </a:cubicBezTo>
                  <a:cubicBezTo>
                    <a:pt x="262563" y="1640514"/>
                    <a:pt x="240950" y="1649078"/>
                    <a:pt x="215260" y="1649078"/>
                  </a:cubicBezTo>
                  <a:cubicBezTo>
                    <a:pt x="173258" y="1649078"/>
                    <a:pt x="130848" y="1649486"/>
                    <a:pt x="88847" y="1649078"/>
                  </a:cubicBezTo>
                  <a:cubicBezTo>
                    <a:pt x="45622" y="1648670"/>
                    <a:pt x="12999" y="1624203"/>
                    <a:pt x="4028" y="1586687"/>
                  </a:cubicBezTo>
                  <a:cubicBezTo>
                    <a:pt x="-8206" y="1536122"/>
                    <a:pt x="7698" y="1493304"/>
                    <a:pt x="48068" y="1472915"/>
                  </a:cubicBezTo>
                  <a:cubicBezTo>
                    <a:pt x="58263" y="1468022"/>
                    <a:pt x="61525" y="1462721"/>
                    <a:pt x="61525" y="1451710"/>
                  </a:cubicBezTo>
                  <a:cubicBezTo>
                    <a:pt x="61117" y="1251896"/>
                    <a:pt x="61525" y="1052082"/>
                    <a:pt x="61525" y="852268"/>
                  </a:cubicBezTo>
                  <a:cubicBezTo>
                    <a:pt x="61525" y="798441"/>
                    <a:pt x="72128" y="747468"/>
                    <a:pt x="92925" y="697718"/>
                  </a:cubicBezTo>
                  <a:cubicBezTo>
                    <a:pt x="169996" y="515031"/>
                    <a:pt x="246251" y="332344"/>
                    <a:pt x="322507" y="149657"/>
                  </a:cubicBezTo>
                  <a:cubicBezTo>
                    <a:pt x="362877" y="53420"/>
                    <a:pt x="442395" y="0"/>
                    <a:pt x="546380" y="0"/>
                  </a:cubicBezTo>
                  <a:cubicBezTo>
                    <a:pt x="1326063" y="0"/>
                    <a:pt x="2105338" y="0"/>
                    <a:pt x="2885020" y="0"/>
                  </a:cubicBezTo>
                  <a:cubicBezTo>
                    <a:pt x="3003277" y="0"/>
                    <a:pt x="3097475" y="48934"/>
                    <a:pt x="3168022" y="143540"/>
                  </a:cubicBezTo>
                  <a:cubicBezTo>
                    <a:pt x="3172508" y="149249"/>
                    <a:pt x="3176178" y="155773"/>
                    <a:pt x="3181887" y="164745"/>
                  </a:cubicBezTo>
                  <a:cubicBezTo>
                    <a:pt x="3127244" y="164745"/>
                    <a:pt x="3075047" y="164745"/>
                    <a:pt x="3022035" y="164745"/>
                  </a:cubicBezTo>
                  <a:cubicBezTo>
                    <a:pt x="3022035" y="185542"/>
                    <a:pt x="3022035" y="204300"/>
                    <a:pt x="3022035" y="226320"/>
                  </a:cubicBezTo>
                  <a:cubicBezTo>
                    <a:pt x="3032230" y="226320"/>
                    <a:pt x="3042017" y="226320"/>
                    <a:pt x="3051804" y="226320"/>
                  </a:cubicBezTo>
                  <a:cubicBezTo>
                    <a:pt x="3093805" y="226320"/>
                    <a:pt x="3136215" y="226320"/>
                    <a:pt x="3178217" y="226320"/>
                  </a:cubicBezTo>
                  <a:cubicBezTo>
                    <a:pt x="3216956" y="226320"/>
                    <a:pt x="3216956" y="226320"/>
                    <a:pt x="3221849" y="269545"/>
                  </a:cubicBezTo>
                  <a:cubicBezTo>
                    <a:pt x="3168838" y="269545"/>
                    <a:pt x="3116234" y="269545"/>
                    <a:pt x="3062814" y="269545"/>
                  </a:cubicBezTo>
                  <a:cubicBezTo>
                    <a:pt x="3062814" y="290750"/>
                    <a:pt x="3062814" y="309508"/>
                    <a:pt x="3062814" y="329897"/>
                  </a:cubicBezTo>
                  <a:cubicBezTo>
                    <a:pt x="3118680" y="329897"/>
                    <a:pt x="3173323" y="329897"/>
                    <a:pt x="3230005" y="329897"/>
                  </a:cubicBezTo>
                  <a:cubicBezTo>
                    <a:pt x="3230005" y="344577"/>
                    <a:pt x="3230005" y="357626"/>
                    <a:pt x="3230005" y="373938"/>
                  </a:cubicBezTo>
                  <a:cubicBezTo>
                    <a:pt x="3185557" y="373938"/>
                    <a:pt x="3140701" y="373938"/>
                    <a:pt x="3094621" y="373938"/>
                  </a:cubicBezTo>
                  <a:cubicBezTo>
                    <a:pt x="3094621" y="395550"/>
                    <a:pt x="3094621" y="414308"/>
                    <a:pt x="3094621" y="435105"/>
                  </a:cubicBezTo>
                  <a:cubicBezTo>
                    <a:pt x="3139477" y="435105"/>
                    <a:pt x="3184334" y="435105"/>
                    <a:pt x="3230413" y="435105"/>
                  </a:cubicBezTo>
                  <a:cubicBezTo>
                    <a:pt x="3230413" y="499127"/>
                    <a:pt x="3230413" y="561111"/>
                    <a:pt x="3230413" y="625133"/>
                  </a:cubicBezTo>
                  <a:cubicBezTo>
                    <a:pt x="3197790" y="626356"/>
                    <a:pt x="3168430" y="636143"/>
                    <a:pt x="3144778" y="660202"/>
                  </a:cubicBezTo>
                  <a:cubicBezTo>
                    <a:pt x="3121535" y="683446"/>
                    <a:pt x="3110932" y="711991"/>
                    <a:pt x="3110117" y="747876"/>
                  </a:cubicBezTo>
                  <a:cubicBezTo>
                    <a:pt x="3100738" y="747876"/>
                    <a:pt x="3091359" y="747876"/>
                    <a:pt x="3082388" y="747876"/>
                  </a:cubicBezTo>
                  <a:cubicBezTo>
                    <a:pt x="2338182" y="747876"/>
                    <a:pt x="1593977" y="747468"/>
                    <a:pt x="849771" y="747876"/>
                  </a:cubicBezTo>
                  <a:cubicBezTo>
                    <a:pt x="504786" y="747876"/>
                    <a:pt x="206288" y="964816"/>
                    <a:pt x="99449" y="1292267"/>
                  </a:cubicBezTo>
                  <a:cubicBezTo>
                    <a:pt x="81099" y="1347725"/>
                    <a:pt x="68458" y="1404408"/>
                    <a:pt x="64380" y="1463944"/>
                  </a:cubicBezTo>
                  <a:cubicBezTo>
                    <a:pt x="84361" y="1463944"/>
                    <a:pt x="103119" y="1463944"/>
                    <a:pt x="121877" y="1463944"/>
                  </a:cubicBezTo>
                  <a:cubicBezTo>
                    <a:pt x="129217" y="1427651"/>
                    <a:pt x="134926" y="1392174"/>
                    <a:pt x="143490" y="1357512"/>
                  </a:cubicBezTo>
                  <a:cubicBezTo>
                    <a:pt x="214036" y="1075326"/>
                    <a:pt x="448104" y="861239"/>
                    <a:pt x="735184" y="816791"/>
                  </a:cubicBezTo>
                  <a:cubicBezTo>
                    <a:pt x="769846" y="811490"/>
                    <a:pt x="805323" y="809043"/>
                    <a:pt x="840800" y="808635"/>
                  </a:cubicBezTo>
                  <a:cubicBezTo>
                    <a:pt x="940707" y="807412"/>
                    <a:pt x="1040614" y="808228"/>
                    <a:pt x="1140521" y="808228"/>
                  </a:cubicBezTo>
                  <a:cubicBezTo>
                    <a:pt x="1146638" y="808228"/>
                    <a:pt x="1152347" y="808228"/>
                    <a:pt x="1159687" y="808228"/>
                  </a:cubicBezTo>
                  <a:cubicBezTo>
                    <a:pt x="1159687" y="1076142"/>
                    <a:pt x="1159687" y="1342832"/>
                    <a:pt x="1159687" y="1612785"/>
                  </a:cubicBezTo>
                  <a:close/>
                  <a:moveTo>
                    <a:pt x="2078424" y="166376"/>
                  </a:moveTo>
                  <a:cubicBezTo>
                    <a:pt x="1801946" y="166376"/>
                    <a:pt x="1527100" y="166376"/>
                    <a:pt x="1251846" y="166376"/>
                  </a:cubicBezTo>
                  <a:cubicBezTo>
                    <a:pt x="1251846" y="332344"/>
                    <a:pt x="1251846" y="497089"/>
                    <a:pt x="1251846" y="662649"/>
                  </a:cubicBezTo>
                  <a:cubicBezTo>
                    <a:pt x="1527916" y="662649"/>
                    <a:pt x="1802354" y="662649"/>
                    <a:pt x="2078424" y="662649"/>
                  </a:cubicBezTo>
                  <a:cubicBezTo>
                    <a:pt x="2078424" y="497089"/>
                    <a:pt x="2078424" y="333159"/>
                    <a:pt x="2078424" y="166376"/>
                  </a:cubicBezTo>
                  <a:close/>
                  <a:moveTo>
                    <a:pt x="1132366" y="663056"/>
                  </a:moveTo>
                  <a:cubicBezTo>
                    <a:pt x="1132366" y="495865"/>
                    <a:pt x="1132366" y="331120"/>
                    <a:pt x="1132366" y="164745"/>
                  </a:cubicBezTo>
                  <a:cubicBezTo>
                    <a:pt x="1124210" y="164745"/>
                    <a:pt x="1117277" y="164745"/>
                    <a:pt x="1110753" y="164745"/>
                  </a:cubicBezTo>
                  <a:cubicBezTo>
                    <a:pt x="944377" y="164745"/>
                    <a:pt x="778001" y="164745"/>
                    <a:pt x="611626" y="164745"/>
                  </a:cubicBezTo>
                  <a:cubicBezTo>
                    <a:pt x="536593" y="164745"/>
                    <a:pt x="487659" y="198183"/>
                    <a:pt x="459522" y="267914"/>
                  </a:cubicBezTo>
                  <a:cubicBezTo>
                    <a:pt x="409773" y="392696"/>
                    <a:pt x="360431" y="517478"/>
                    <a:pt x="310681" y="642259"/>
                  </a:cubicBezTo>
                  <a:cubicBezTo>
                    <a:pt x="308234" y="648376"/>
                    <a:pt x="306603" y="654901"/>
                    <a:pt x="303749" y="662649"/>
                  </a:cubicBezTo>
                  <a:cubicBezTo>
                    <a:pt x="352275" y="662649"/>
                    <a:pt x="398762" y="662649"/>
                    <a:pt x="445658" y="662649"/>
                  </a:cubicBezTo>
                  <a:cubicBezTo>
                    <a:pt x="445250" y="652046"/>
                    <a:pt x="444026" y="642667"/>
                    <a:pt x="444026" y="633288"/>
                  </a:cubicBezTo>
                  <a:cubicBezTo>
                    <a:pt x="444434" y="591286"/>
                    <a:pt x="473387" y="552547"/>
                    <a:pt x="513350" y="546838"/>
                  </a:cubicBezTo>
                  <a:cubicBezTo>
                    <a:pt x="540263" y="542760"/>
                    <a:pt x="568400" y="546023"/>
                    <a:pt x="598984" y="546023"/>
                  </a:cubicBezTo>
                  <a:cubicBezTo>
                    <a:pt x="598984" y="585170"/>
                    <a:pt x="598984" y="623909"/>
                    <a:pt x="598984" y="662649"/>
                  </a:cubicBezTo>
                  <a:cubicBezTo>
                    <a:pt x="778409" y="663056"/>
                    <a:pt x="954980" y="663056"/>
                    <a:pt x="1132366" y="663056"/>
                  </a:cubicBezTo>
                  <a:close/>
                  <a:moveTo>
                    <a:pt x="3028560" y="663056"/>
                  </a:moveTo>
                  <a:cubicBezTo>
                    <a:pt x="3025298" y="657348"/>
                    <a:pt x="3023259" y="653270"/>
                    <a:pt x="3020812" y="649192"/>
                  </a:cubicBezTo>
                  <a:cubicBezTo>
                    <a:pt x="2914381" y="492195"/>
                    <a:pt x="2807949" y="335606"/>
                    <a:pt x="2702333" y="178202"/>
                  </a:cubicBezTo>
                  <a:cubicBezTo>
                    <a:pt x="2694585" y="166784"/>
                    <a:pt x="2686022" y="164337"/>
                    <a:pt x="2673788" y="164337"/>
                  </a:cubicBezTo>
                  <a:cubicBezTo>
                    <a:pt x="2522093" y="164745"/>
                    <a:pt x="2370805" y="164337"/>
                    <a:pt x="2219109" y="164745"/>
                  </a:cubicBezTo>
                  <a:cubicBezTo>
                    <a:pt x="2211769" y="164745"/>
                    <a:pt x="2204837" y="165152"/>
                    <a:pt x="2198312" y="165560"/>
                  </a:cubicBezTo>
                  <a:cubicBezTo>
                    <a:pt x="2198312" y="332752"/>
                    <a:pt x="2198312" y="497496"/>
                    <a:pt x="2198312" y="662649"/>
                  </a:cubicBezTo>
                  <a:cubicBezTo>
                    <a:pt x="2475197" y="663056"/>
                    <a:pt x="2750451" y="663056"/>
                    <a:pt x="3028560" y="663056"/>
                  </a:cubicBezTo>
                  <a:close/>
                  <a:moveTo>
                    <a:pt x="718465" y="1334269"/>
                  </a:moveTo>
                  <a:cubicBezTo>
                    <a:pt x="675648" y="1334269"/>
                    <a:pt x="632830" y="1334269"/>
                    <a:pt x="590013" y="1334269"/>
                  </a:cubicBezTo>
                  <a:cubicBezTo>
                    <a:pt x="558206" y="1334269"/>
                    <a:pt x="534147" y="1347318"/>
                    <a:pt x="516612" y="1374231"/>
                  </a:cubicBezTo>
                  <a:cubicBezTo>
                    <a:pt x="497854" y="1403184"/>
                    <a:pt x="479504" y="1432952"/>
                    <a:pt x="457891" y="1459866"/>
                  </a:cubicBezTo>
                  <a:cubicBezTo>
                    <a:pt x="433016" y="1490450"/>
                    <a:pt x="428938" y="1523073"/>
                    <a:pt x="433832" y="1560589"/>
                  </a:cubicBezTo>
                  <a:cubicBezTo>
                    <a:pt x="452182" y="1699235"/>
                    <a:pt x="559021" y="1798327"/>
                    <a:pt x="701746" y="1808114"/>
                  </a:cubicBezTo>
                  <a:cubicBezTo>
                    <a:pt x="829382" y="1816677"/>
                    <a:pt x="952125" y="1725333"/>
                    <a:pt x="984340" y="1595658"/>
                  </a:cubicBezTo>
                  <a:cubicBezTo>
                    <a:pt x="999020" y="1537345"/>
                    <a:pt x="1001467" y="1480255"/>
                    <a:pt x="957018" y="1430913"/>
                  </a:cubicBezTo>
                  <a:cubicBezTo>
                    <a:pt x="942338" y="1414602"/>
                    <a:pt x="930920" y="1394621"/>
                    <a:pt x="919094" y="1375455"/>
                  </a:cubicBezTo>
                  <a:cubicBezTo>
                    <a:pt x="901152" y="1347318"/>
                    <a:pt x="875869" y="1333861"/>
                    <a:pt x="842431" y="1334269"/>
                  </a:cubicBezTo>
                  <a:cubicBezTo>
                    <a:pt x="801245" y="1334269"/>
                    <a:pt x="759651" y="1334269"/>
                    <a:pt x="718465" y="1334269"/>
                  </a:cubicBezTo>
                  <a:close/>
                  <a:moveTo>
                    <a:pt x="152869" y="1519810"/>
                  </a:moveTo>
                  <a:cubicBezTo>
                    <a:pt x="132072" y="1519810"/>
                    <a:pt x="110867" y="1519403"/>
                    <a:pt x="90070" y="1519810"/>
                  </a:cubicBezTo>
                  <a:cubicBezTo>
                    <a:pt x="67234" y="1520218"/>
                    <a:pt x="58263" y="1530413"/>
                    <a:pt x="57855" y="1554880"/>
                  </a:cubicBezTo>
                  <a:cubicBezTo>
                    <a:pt x="57447" y="1580978"/>
                    <a:pt x="65603" y="1591580"/>
                    <a:pt x="89662" y="1591988"/>
                  </a:cubicBezTo>
                  <a:cubicBezTo>
                    <a:pt x="131664" y="1592804"/>
                    <a:pt x="173666" y="1592804"/>
                    <a:pt x="215668" y="1591988"/>
                  </a:cubicBezTo>
                  <a:cubicBezTo>
                    <a:pt x="239319" y="1591580"/>
                    <a:pt x="246659" y="1581794"/>
                    <a:pt x="246251" y="1554064"/>
                  </a:cubicBezTo>
                  <a:cubicBezTo>
                    <a:pt x="245844" y="1529597"/>
                    <a:pt x="237688" y="1520218"/>
                    <a:pt x="214036" y="1519810"/>
                  </a:cubicBezTo>
                  <a:cubicBezTo>
                    <a:pt x="193647" y="1519810"/>
                    <a:pt x="173258" y="1519810"/>
                    <a:pt x="152869" y="1519810"/>
                  </a:cubicBezTo>
                  <a:close/>
                  <a:moveTo>
                    <a:pt x="1011254" y="900795"/>
                  </a:moveTo>
                  <a:cubicBezTo>
                    <a:pt x="952533" y="900795"/>
                    <a:pt x="895443" y="900795"/>
                    <a:pt x="837946" y="901202"/>
                  </a:cubicBezTo>
                  <a:cubicBezTo>
                    <a:pt x="834683" y="901202"/>
                    <a:pt x="828567" y="907319"/>
                    <a:pt x="828159" y="910581"/>
                  </a:cubicBezTo>
                  <a:cubicBezTo>
                    <a:pt x="826935" y="927300"/>
                    <a:pt x="827751" y="944019"/>
                    <a:pt x="827751" y="960331"/>
                  </a:cubicBezTo>
                  <a:cubicBezTo>
                    <a:pt x="890957" y="960331"/>
                    <a:pt x="950902" y="960331"/>
                    <a:pt x="1011254" y="960331"/>
                  </a:cubicBezTo>
                  <a:cubicBezTo>
                    <a:pt x="1011254" y="940757"/>
                    <a:pt x="1011254" y="921999"/>
                    <a:pt x="1011254" y="900795"/>
                  </a:cubicBezTo>
                  <a:close/>
                  <a:moveTo>
                    <a:pt x="541079" y="602705"/>
                  </a:moveTo>
                  <a:cubicBezTo>
                    <a:pt x="523952" y="598627"/>
                    <a:pt x="509680" y="604743"/>
                    <a:pt x="505194" y="619424"/>
                  </a:cubicBezTo>
                  <a:cubicBezTo>
                    <a:pt x="501932" y="630842"/>
                    <a:pt x="503155" y="646745"/>
                    <a:pt x="509272" y="656532"/>
                  </a:cubicBezTo>
                  <a:cubicBezTo>
                    <a:pt x="513757" y="663464"/>
                    <a:pt x="529253" y="663464"/>
                    <a:pt x="541079" y="666727"/>
                  </a:cubicBezTo>
                  <a:cubicBezTo>
                    <a:pt x="541079" y="641444"/>
                    <a:pt x="541079" y="622278"/>
                    <a:pt x="541079" y="602705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32477E8-FDFB-4D0B-9163-7B91355714AE}"/>
                </a:ext>
              </a:extLst>
            </p:cNvPr>
            <p:cNvSpPr/>
            <p:nvPr/>
          </p:nvSpPr>
          <p:spPr>
            <a:xfrm>
              <a:off x="6461175" y="4984605"/>
              <a:ext cx="2067464" cy="1052082"/>
            </a:xfrm>
            <a:custGeom>
              <a:avLst/>
              <a:gdLst>
                <a:gd name="connsiteX0" fmla="*/ 895085 w 2067463"/>
                <a:gd name="connsiteY0" fmla="*/ 709952 h 1052082"/>
                <a:gd name="connsiteX1" fmla="*/ 802111 w 2067463"/>
                <a:gd name="connsiteY1" fmla="*/ 791509 h 1052082"/>
                <a:gd name="connsiteX2" fmla="*/ 778051 w 2067463"/>
                <a:gd name="connsiteY2" fmla="*/ 802926 h 1052082"/>
                <a:gd name="connsiteX3" fmla="*/ 11418 w 2067463"/>
                <a:gd name="connsiteY3" fmla="*/ 803334 h 1052082"/>
                <a:gd name="connsiteX4" fmla="*/ 0 w 2067463"/>
                <a:gd name="connsiteY4" fmla="*/ 802519 h 1052082"/>
                <a:gd name="connsiteX5" fmla="*/ 0 w 2067463"/>
                <a:gd name="connsiteY5" fmla="*/ 0 h 1052082"/>
                <a:gd name="connsiteX6" fmla="*/ 1886816 w 2067463"/>
                <a:gd name="connsiteY6" fmla="*/ 0 h 1052082"/>
                <a:gd name="connsiteX7" fmla="*/ 1886816 w 2067463"/>
                <a:gd name="connsiteY7" fmla="*/ 21613 h 1052082"/>
                <a:gd name="connsiteX8" fmla="*/ 1886000 w 2067463"/>
                <a:gd name="connsiteY8" fmla="*/ 366190 h 1052082"/>
                <a:gd name="connsiteX9" fmla="*/ 2008335 w 2067463"/>
                <a:gd name="connsiteY9" fmla="*/ 500351 h 1052082"/>
                <a:gd name="connsiteX10" fmla="*/ 2008335 w 2067463"/>
                <a:gd name="connsiteY10" fmla="*/ 603520 h 1052082"/>
                <a:gd name="connsiteX11" fmla="*/ 2008335 w 2067463"/>
                <a:gd name="connsiteY11" fmla="*/ 623909 h 1052082"/>
                <a:gd name="connsiteX12" fmla="*/ 2031987 w 2067463"/>
                <a:gd name="connsiteY12" fmla="*/ 670397 h 1052082"/>
                <a:gd name="connsiteX13" fmla="*/ 2064202 w 2067463"/>
                <a:gd name="connsiteY13" fmla="*/ 779683 h 1052082"/>
                <a:gd name="connsiteX14" fmla="*/ 1985907 w 2067463"/>
                <a:gd name="connsiteY14" fmla="*/ 839219 h 1052082"/>
                <a:gd name="connsiteX15" fmla="*/ 1849299 w 2067463"/>
                <a:gd name="connsiteY15" fmla="*/ 839219 h 1052082"/>
                <a:gd name="connsiteX16" fmla="*/ 1788947 w 2067463"/>
                <a:gd name="connsiteY16" fmla="*/ 813529 h 1052082"/>
                <a:gd name="connsiteX17" fmla="*/ 1764480 w 2067463"/>
                <a:gd name="connsiteY17" fmla="*/ 803742 h 1052082"/>
                <a:gd name="connsiteX18" fmla="*/ 1672729 w 2067463"/>
                <a:gd name="connsiteY18" fmla="*/ 803742 h 1052082"/>
                <a:gd name="connsiteX19" fmla="*/ 1643369 w 2067463"/>
                <a:gd name="connsiteY19" fmla="*/ 789877 h 1052082"/>
                <a:gd name="connsiteX20" fmla="*/ 1571191 w 2067463"/>
                <a:gd name="connsiteY20" fmla="*/ 699349 h 1052082"/>
                <a:gd name="connsiteX21" fmla="*/ 1428059 w 2067463"/>
                <a:gd name="connsiteY21" fmla="*/ 993362 h 1052082"/>
                <a:gd name="connsiteX22" fmla="*/ 1221312 w 2067463"/>
                <a:gd name="connsiteY22" fmla="*/ 1055345 h 1052082"/>
                <a:gd name="connsiteX23" fmla="*/ 895085 w 2067463"/>
                <a:gd name="connsiteY23" fmla="*/ 709952 h 1052082"/>
                <a:gd name="connsiteX24" fmla="*/ 1069617 w 2067463"/>
                <a:gd name="connsiteY24" fmla="*/ 665911 h 1052082"/>
                <a:gd name="connsiteX25" fmla="*/ 990507 w 2067463"/>
                <a:gd name="connsiteY25" fmla="*/ 665911 h 1052082"/>
                <a:gd name="connsiteX26" fmla="*/ 953806 w 2067463"/>
                <a:gd name="connsiteY26" fmla="*/ 700165 h 1052082"/>
                <a:gd name="connsiteX27" fmla="*/ 1292675 w 2067463"/>
                <a:gd name="connsiteY27" fmla="*/ 992546 h 1052082"/>
                <a:gd name="connsiteX28" fmla="*/ 1512470 w 2067463"/>
                <a:gd name="connsiteY28" fmla="*/ 684261 h 1052082"/>
                <a:gd name="connsiteX29" fmla="*/ 1501460 w 2067463"/>
                <a:gd name="connsiteY29" fmla="*/ 668358 h 1052082"/>
                <a:gd name="connsiteX30" fmla="*/ 1398698 w 2067463"/>
                <a:gd name="connsiteY30" fmla="*/ 667542 h 1052082"/>
                <a:gd name="connsiteX31" fmla="*/ 1247411 w 2067463"/>
                <a:gd name="connsiteY31" fmla="*/ 888561 h 1052082"/>
                <a:gd name="connsiteX32" fmla="*/ 1118551 w 2067463"/>
                <a:gd name="connsiteY32" fmla="*/ 843705 h 1052082"/>
                <a:gd name="connsiteX33" fmla="*/ 1069617 w 2067463"/>
                <a:gd name="connsiteY33" fmla="*/ 665911 h 1052082"/>
                <a:gd name="connsiteX34" fmla="*/ 399628 w 2067463"/>
                <a:gd name="connsiteY34" fmla="*/ 150880 h 1052082"/>
                <a:gd name="connsiteX35" fmla="*/ 1794249 w 2067463"/>
                <a:gd name="connsiteY35" fmla="*/ 150880 h 1052082"/>
                <a:gd name="connsiteX36" fmla="*/ 1794249 w 2067463"/>
                <a:gd name="connsiteY36" fmla="*/ 92975 h 1052082"/>
                <a:gd name="connsiteX37" fmla="*/ 399628 w 2067463"/>
                <a:gd name="connsiteY37" fmla="*/ 92975 h 1052082"/>
                <a:gd name="connsiteX38" fmla="*/ 399628 w 2067463"/>
                <a:gd name="connsiteY38" fmla="*/ 150880 h 1052082"/>
                <a:gd name="connsiteX39" fmla="*/ 1281664 w 2067463"/>
                <a:gd name="connsiteY39" fmla="*/ 666727 h 1052082"/>
                <a:gd name="connsiteX40" fmla="*/ 1277994 w 2067463"/>
                <a:gd name="connsiteY40" fmla="*/ 768265 h 1052082"/>
                <a:gd name="connsiteX41" fmla="*/ 1195622 w 2067463"/>
                <a:gd name="connsiteY41" fmla="*/ 771935 h 1052082"/>
                <a:gd name="connsiteX42" fmla="*/ 1169932 w 2067463"/>
                <a:gd name="connsiteY42" fmla="*/ 734419 h 1052082"/>
                <a:gd name="connsiteX43" fmla="*/ 1187874 w 2067463"/>
                <a:gd name="connsiteY43" fmla="*/ 666319 h 1052082"/>
                <a:gd name="connsiteX44" fmla="*/ 1142610 w 2067463"/>
                <a:gd name="connsiteY44" fmla="*/ 666727 h 1052082"/>
                <a:gd name="connsiteX45" fmla="*/ 1127114 w 2067463"/>
                <a:gd name="connsiteY45" fmla="*/ 678552 h 1052082"/>
                <a:gd name="connsiteX46" fmla="*/ 1156475 w 2067463"/>
                <a:gd name="connsiteY46" fmla="*/ 801295 h 1052082"/>
                <a:gd name="connsiteX47" fmla="*/ 1284927 w 2067463"/>
                <a:gd name="connsiteY47" fmla="*/ 820461 h 1052082"/>
                <a:gd name="connsiteX48" fmla="*/ 1348541 w 2067463"/>
                <a:gd name="connsiteY48" fmla="*/ 709136 h 1052082"/>
                <a:gd name="connsiteX49" fmla="*/ 1300423 w 2067463"/>
                <a:gd name="connsiteY49" fmla="*/ 665911 h 1052082"/>
                <a:gd name="connsiteX50" fmla="*/ 1281664 w 2067463"/>
                <a:gd name="connsiteY50" fmla="*/ 666727 h 1052082"/>
                <a:gd name="connsiteX51" fmla="*/ 1915768 w 2067463"/>
                <a:gd name="connsiteY51" fmla="*/ 782945 h 1052082"/>
                <a:gd name="connsiteX52" fmla="*/ 1915768 w 2067463"/>
                <a:gd name="connsiteY52" fmla="*/ 782945 h 1052082"/>
                <a:gd name="connsiteX53" fmla="*/ 1976936 w 2067463"/>
                <a:gd name="connsiteY53" fmla="*/ 782945 h 1052082"/>
                <a:gd name="connsiteX54" fmla="*/ 1981014 w 2067463"/>
                <a:gd name="connsiteY54" fmla="*/ 782945 h 1052082"/>
                <a:gd name="connsiteX55" fmla="*/ 2012005 w 2067463"/>
                <a:gd name="connsiteY55" fmla="*/ 745021 h 1052082"/>
                <a:gd name="connsiteX56" fmla="*/ 1979790 w 2067463"/>
                <a:gd name="connsiteY56" fmla="*/ 710767 h 1052082"/>
                <a:gd name="connsiteX57" fmla="*/ 1855824 w 2067463"/>
                <a:gd name="connsiteY57" fmla="*/ 710767 h 1052082"/>
                <a:gd name="connsiteX58" fmla="*/ 1823201 w 2067463"/>
                <a:gd name="connsiteY58" fmla="*/ 745429 h 1052082"/>
                <a:gd name="connsiteX59" fmla="*/ 1855009 w 2067463"/>
                <a:gd name="connsiteY59" fmla="*/ 782537 h 1052082"/>
                <a:gd name="connsiteX60" fmla="*/ 1915768 w 2067463"/>
                <a:gd name="connsiteY60" fmla="*/ 782945 h 1052082"/>
                <a:gd name="connsiteX61" fmla="*/ 247525 w 2067463"/>
                <a:gd name="connsiteY61" fmla="*/ 151696 h 1052082"/>
                <a:gd name="connsiteX62" fmla="*/ 247525 w 2067463"/>
                <a:gd name="connsiteY62" fmla="*/ 108471 h 1052082"/>
                <a:gd name="connsiteX63" fmla="*/ 229582 w 2067463"/>
                <a:gd name="connsiteY63" fmla="*/ 91344 h 1052082"/>
                <a:gd name="connsiteX64" fmla="*/ 77071 w 2067463"/>
                <a:gd name="connsiteY64" fmla="*/ 91751 h 1052082"/>
                <a:gd name="connsiteX65" fmla="*/ 63614 w 2067463"/>
                <a:gd name="connsiteY65" fmla="*/ 93790 h 1052082"/>
                <a:gd name="connsiteX66" fmla="*/ 63614 w 2067463"/>
                <a:gd name="connsiteY66" fmla="*/ 151696 h 1052082"/>
                <a:gd name="connsiteX67" fmla="*/ 247525 w 2067463"/>
                <a:gd name="connsiteY67" fmla="*/ 151696 h 1052082"/>
                <a:gd name="connsiteX68" fmla="*/ 1233954 w 2067463"/>
                <a:gd name="connsiteY68" fmla="*/ 688747 h 1052082"/>
                <a:gd name="connsiteX69" fmla="*/ 1204185 w 2067463"/>
                <a:gd name="connsiteY69" fmla="*/ 718107 h 1052082"/>
                <a:gd name="connsiteX70" fmla="*/ 1233954 w 2067463"/>
                <a:gd name="connsiteY70" fmla="*/ 747876 h 1052082"/>
                <a:gd name="connsiteX71" fmla="*/ 1263722 w 2067463"/>
                <a:gd name="connsiteY71" fmla="*/ 718107 h 1052082"/>
                <a:gd name="connsiteX72" fmla="*/ 1233954 w 2067463"/>
                <a:gd name="connsiteY72" fmla="*/ 688747 h 10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67463" h="1052082">
                  <a:moveTo>
                    <a:pt x="895085" y="709952"/>
                  </a:moveTo>
                  <a:cubicBezTo>
                    <a:pt x="867356" y="734419"/>
                    <a:pt x="835141" y="763371"/>
                    <a:pt x="802111" y="791509"/>
                  </a:cubicBezTo>
                  <a:cubicBezTo>
                    <a:pt x="795586" y="797217"/>
                    <a:pt x="786207" y="802926"/>
                    <a:pt x="778051" y="802926"/>
                  </a:cubicBezTo>
                  <a:cubicBezTo>
                    <a:pt x="522371" y="803334"/>
                    <a:pt x="267098" y="803334"/>
                    <a:pt x="11418" y="803334"/>
                  </a:cubicBezTo>
                  <a:cubicBezTo>
                    <a:pt x="8156" y="803334"/>
                    <a:pt x="4893" y="802926"/>
                    <a:pt x="0" y="802519"/>
                  </a:cubicBezTo>
                  <a:cubicBezTo>
                    <a:pt x="0" y="535012"/>
                    <a:pt x="0" y="268322"/>
                    <a:pt x="0" y="0"/>
                  </a:cubicBezTo>
                  <a:cubicBezTo>
                    <a:pt x="627987" y="0"/>
                    <a:pt x="1255974" y="0"/>
                    <a:pt x="1886816" y="0"/>
                  </a:cubicBezTo>
                  <a:cubicBezTo>
                    <a:pt x="1886816" y="7340"/>
                    <a:pt x="1886816" y="14272"/>
                    <a:pt x="1886816" y="21613"/>
                  </a:cubicBezTo>
                  <a:cubicBezTo>
                    <a:pt x="1886816" y="136608"/>
                    <a:pt x="1888855" y="251195"/>
                    <a:pt x="1886000" y="366190"/>
                  </a:cubicBezTo>
                  <a:cubicBezTo>
                    <a:pt x="1884369" y="433066"/>
                    <a:pt x="1923516" y="495457"/>
                    <a:pt x="2008335" y="500351"/>
                  </a:cubicBezTo>
                  <a:cubicBezTo>
                    <a:pt x="2008335" y="534605"/>
                    <a:pt x="2008335" y="568858"/>
                    <a:pt x="2008335" y="603520"/>
                  </a:cubicBezTo>
                  <a:cubicBezTo>
                    <a:pt x="2008335" y="610452"/>
                    <a:pt x="2009151" y="617385"/>
                    <a:pt x="2008335" y="623909"/>
                  </a:cubicBezTo>
                  <a:cubicBezTo>
                    <a:pt x="2005481" y="645114"/>
                    <a:pt x="2011597" y="658163"/>
                    <a:pt x="2031987" y="670397"/>
                  </a:cubicBezTo>
                  <a:cubicBezTo>
                    <a:pt x="2069095" y="692009"/>
                    <a:pt x="2074396" y="729933"/>
                    <a:pt x="2064202" y="779683"/>
                  </a:cubicBezTo>
                  <a:cubicBezTo>
                    <a:pt x="2056861" y="814752"/>
                    <a:pt x="2024646" y="838404"/>
                    <a:pt x="1985907" y="839219"/>
                  </a:cubicBezTo>
                  <a:cubicBezTo>
                    <a:pt x="1940235" y="840443"/>
                    <a:pt x="1894971" y="840035"/>
                    <a:pt x="1849299" y="839219"/>
                  </a:cubicBezTo>
                  <a:cubicBezTo>
                    <a:pt x="1826056" y="838811"/>
                    <a:pt x="1806074" y="829840"/>
                    <a:pt x="1788947" y="813529"/>
                  </a:cubicBezTo>
                  <a:cubicBezTo>
                    <a:pt x="1782831" y="807820"/>
                    <a:pt x="1773044" y="804150"/>
                    <a:pt x="1764480" y="803742"/>
                  </a:cubicBezTo>
                  <a:cubicBezTo>
                    <a:pt x="1733897" y="802519"/>
                    <a:pt x="1703313" y="802519"/>
                    <a:pt x="1672729" y="803742"/>
                  </a:cubicBezTo>
                  <a:cubicBezTo>
                    <a:pt x="1659680" y="804150"/>
                    <a:pt x="1651524" y="800480"/>
                    <a:pt x="1643369" y="789877"/>
                  </a:cubicBezTo>
                  <a:cubicBezTo>
                    <a:pt x="1621348" y="760925"/>
                    <a:pt x="1598105" y="732788"/>
                    <a:pt x="1571191" y="699349"/>
                  </a:cubicBezTo>
                  <a:cubicBezTo>
                    <a:pt x="1571599" y="825355"/>
                    <a:pt x="1525519" y="922407"/>
                    <a:pt x="1428059" y="993362"/>
                  </a:cubicBezTo>
                  <a:cubicBezTo>
                    <a:pt x="1366483" y="1037810"/>
                    <a:pt x="1296752" y="1057383"/>
                    <a:pt x="1221312" y="1055345"/>
                  </a:cubicBezTo>
                  <a:cubicBezTo>
                    <a:pt x="1050451" y="1050043"/>
                    <a:pt x="886930" y="903241"/>
                    <a:pt x="895085" y="709952"/>
                  </a:cubicBezTo>
                  <a:close/>
                  <a:moveTo>
                    <a:pt x="1069617" y="665911"/>
                  </a:moveTo>
                  <a:cubicBezTo>
                    <a:pt x="1041888" y="665911"/>
                    <a:pt x="1016197" y="665911"/>
                    <a:pt x="990507" y="665911"/>
                  </a:cubicBezTo>
                  <a:cubicBezTo>
                    <a:pt x="955437" y="665911"/>
                    <a:pt x="955437" y="665911"/>
                    <a:pt x="953806" y="700165"/>
                  </a:cubicBezTo>
                  <a:cubicBezTo>
                    <a:pt x="944019" y="886930"/>
                    <a:pt x="1109580" y="1029654"/>
                    <a:pt x="1292675" y="992546"/>
                  </a:cubicBezTo>
                  <a:cubicBezTo>
                    <a:pt x="1432544" y="964409"/>
                    <a:pt x="1531636" y="825762"/>
                    <a:pt x="1512470" y="684261"/>
                  </a:cubicBezTo>
                  <a:cubicBezTo>
                    <a:pt x="1511655" y="678145"/>
                    <a:pt x="1505538" y="668358"/>
                    <a:pt x="1501460" y="668358"/>
                  </a:cubicBezTo>
                  <a:cubicBezTo>
                    <a:pt x="1467614" y="667134"/>
                    <a:pt x="1433360" y="667542"/>
                    <a:pt x="1398698" y="667542"/>
                  </a:cubicBezTo>
                  <a:cubicBezTo>
                    <a:pt x="1427651" y="796402"/>
                    <a:pt x="1338754" y="881629"/>
                    <a:pt x="1247411" y="888561"/>
                  </a:cubicBezTo>
                  <a:cubicBezTo>
                    <a:pt x="1198477" y="892231"/>
                    <a:pt x="1154436" y="877551"/>
                    <a:pt x="1118551" y="843705"/>
                  </a:cubicBezTo>
                  <a:cubicBezTo>
                    <a:pt x="1066762" y="795586"/>
                    <a:pt x="1054937" y="735642"/>
                    <a:pt x="1069617" y="665911"/>
                  </a:cubicBezTo>
                  <a:close/>
                  <a:moveTo>
                    <a:pt x="399628" y="150880"/>
                  </a:moveTo>
                  <a:cubicBezTo>
                    <a:pt x="866133" y="150880"/>
                    <a:pt x="1330598" y="150880"/>
                    <a:pt x="1794249" y="150880"/>
                  </a:cubicBezTo>
                  <a:cubicBezTo>
                    <a:pt x="1794249" y="130491"/>
                    <a:pt x="1794249" y="111733"/>
                    <a:pt x="1794249" y="92975"/>
                  </a:cubicBezTo>
                  <a:cubicBezTo>
                    <a:pt x="1328560" y="92975"/>
                    <a:pt x="864094" y="92975"/>
                    <a:pt x="399628" y="92975"/>
                  </a:cubicBezTo>
                  <a:cubicBezTo>
                    <a:pt x="399628" y="113364"/>
                    <a:pt x="399628" y="131306"/>
                    <a:pt x="399628" y="150880"/>
                  </a:cubicBezTo>
                  <a:close/>
                  <a:moveTo>
                    <a:pt x="1281664" y="666727"/>
                  </a:moveTo>
                  <a:cubicBezTo>
                    <a:pt x="1307355" y="712806"/>
                    <a:pt x="1305724" y="743798"/>
                    <a:pt x="1277994" y="768265"/>
                  </a:cubicBezTo>
                  <a:cubicBezTo>
                    <a:pt x="1255158" y="788246"/>
                    <a:pt x="1218458" y="791101"/>
                    <a:pt x="1195622" y="771935"/>
                  </a:cubicBezTo>
                  <a:cubicBezTo>
                    <a:pt x="1184612" y="762556"/>
                    <a:pt x="1175641" y="748283"/>
                    <a:pt x="1169932" y="734419"/>
                  </a:cubicBezTo>
                  <a:cubicBezTo>
                    <a:pt x="1160145" y="710359"/>
                    <a:pt x="1172786" y="689155"/>
                    <a:pt x="1187874" y="666319"/>
                  </a:cubicBezTo>
                  <a:cubicBezTo>
                    <a:pt x="1170339" y="666319"/>
                    <a:pt x="1156475" y="665095"/>
                    <a:pt x="1142610" y="666727"/>
                  </a:cubicBezTo>
                  <a:cubicBezTo>
                    <a:pt x="1136901" y="667542"/>
                    <a:pt x="1129561" y="673251"/>
                    <a:pt x="1127114" y="678552"/>
                  </a:cubicBezTo>
                  <a:cubicBezTo>
                    <a:pt x="1109580" y="718515"/>
                    <a:pt x="1122629" y="769896"/>
                    <a:pt x="1156475" y="801295"/>
                  </a:cubicBezTo>
                  <a:cubicBezTo>
                    <a:pt x="1191544" y="833918"/>
                    <a:pt x="1242109" y="841258"/>
                    <a:pt x="1284927" y="820461"/>
                  </a:cubicBezTo>
                  <a:cubicBezTo>
                    <a:pt x="1326521" y="799664"/>
                    <a:pt x="1353434" y="752769"/>
                    <a:pt x="1348541" y="709136"/>
                  </a:cubicBezTo>
                  <a:cubicBezTo>
                    <a:pt x="1344055" y="667542"/>
                    <a:pt x="1341609" y="665911"/>
                    <a:pt x="1300423" y="665911"/>
                  </a:cubicBezTo>
                  <a:cubicBezTo>
                    <a:pt x="1294714" y="666319"/>
                    <a:pt x="1289412" y="666727"/>
                    <a:pt x="1281664" y="666727"/>
                  </a:cubicBezTo>
                  <a:close/>
                  <a:moveTo>
                    <a:pt x="1915768" y="782945"/>
                  </a:moveTo>
                  <a:cubicBezTo>
                    <a:pt x="1915768" y="782945"/>
                    <a:pt x="1915768" y="782945"/>
                    <a:pt x="1915768" y="782945"/>
                  </a:cubicBezTo>
                  <a:cubicBezTo>
                    <a:pt x="1936157" y="782945"/>
                    <a:pt x="1956547" y="782945"/>
                    <a:pt x="1976936" y="782945"/>
                  </a:cubicBezTo>
                  <a:cubicBezTo>
                    <a:pt x="1978159" y="782945"/>
                    <a:pt x="1979790" y="782945"/>
                    <a:pt x="1981014" y="782945"/>
                  </a:cubicBezTo>
                  <a:cubicBezTo>
                    <a:pt x="2005073" y="781314"/>
                    <a:pt x="2012005" y="772750"/>
                    <a:pt x="2012005" y="745021"/>
                  </a:cubicBezTo>
                  <a:cubicBezTo>
                    <a:pt x="2011597" y="720554"/>
                    <a:pt x="2003442" y="710767"/>
                    <a:pt x="1979790" y="710767"/>
                  </a:cubicBezTo>
                  <a:cubicBezTo>
                    <a:pt x="1938604" y="710359"/>
                    <a:pt x="1897010" y="710359"/>
                    <a:pt x="1855824" y="710767"/>
                  </a:cubicBezTo>
                  <a:cubicBezTo>
                    <a:pt x="1832988" y="711175"/>
                    <a:pt x="1823609" y="721370"/>
                    <a:pt x="1823201" y="745429"/>
                  </a:cubicBezTo>
                  <a:cubicBezTo>
                    <a:pt x="1822793" y="771527"/>
                    <a:pt x="1831357" y="781722"/>
                    <a:pt x="1855009" y="782537"/>
                  </a:cubicBezTo>
                  <a:cubicBezTo>
                    <a:pt x="1874990" y="783353"/>
                    <a:pt x="1895379" y="782945"/>
                    <a:pt x="1915768" y="782945"/>
                  </a:cubicBezTo>
                  <a:close/>
                  <a:moveTo>
                    <a:pt x="247525" y="151696"/>
                  </a:moveTo>
                  <a:cubicBezTo>
                    <a:pt x="247525" y="136608"/>
                    <a:pt x="246709" y="122335"/>
                    <a:pt x="247525" y="108471"/>
                  </a:cubicBezTo>
                  <a:cubicBezTo>
                    <a:pt x="248340" y="94606"/>
                    <a:pt x="242224" y="91344"/>
                    <a:pt x="229582" y="91344"/>
                  </a:cubicBezTo>
                  <a:cubicBezTo>
                    <a:pt x="178609" y="91751"/>
                    <a:pt x="128044" y="91344"/>
                    <a:pt x="77071" y="91751"/>
                  </a:cubicBezTo>
                  <a:cubicBezTo>
                    <a:pt x="72585" y="91751"/>
                    <a:pt x="68100" y="92975"/>
                    <a:pt x="63614" y="93790"/>
                  </a:cubicBezTo>
                  <a:cubicBezTo>
                    <a:pt x="63614" y="113772"/>
                    <a:pt x="63614" y="132530"/>
                    <a:pt x="63614" y="151696"/>
                  </a:cubicBezTo>
                  <a:cubicBezTo>
                    <a:pt x="125190" y="151696"/>
                    <a:pt x="185134" y="151696"/>
                    <a:pt x="247525" y="151696"/>
                  </a:cubicBezTo>
                  <a:close/>
                  <a:moveTo>
                    <a:pt x="1233954" y="688747"/>
                  </a:moveTo>
                  <a:cubicBezTo>
                    <a:pt x="1217235" y="688747"/>
                    <a:pt x="1204185" y="701796"/>
                    <a:pt x="1204185" y="718107"/>
                  </a:cubicBezTo>
                  <a:cubicBezTo>
                    <a:pt x="1204185" y="734419"/>
                    <a:pt x="1218050" y="747876"/>
                    <a:pt x="1233954" y="747876"/>
                  </a:cubicBezTo>
                  <a:cubicBezTo>
                    <a:pt x="1249857" y="747876"/>
                    <a:pt x="1263722" y="734011"/>
                    <a:pt x="1263722" y="718107"/>
                  </a:cubicBezTo>
                  <a:cubicBezTo>
                    <a:pt x="1264130" y="701796"/>
                    <a:pt x="1250265" y="688747"/>
                    <a:pt x="1233954" y="688747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D0621D-D4CE-4E4C-B17E-E98518D5EA84}"/>
                </a:ext>
              </a:extLst>
            </p:cNvPr>
            <p:cNvSpPr/>
            <p:nvPr/>
          </p:nvSpPr>
          <p:spPr>
            <a:xfrm>
              <a:off x="5647239" y="3623423"/>
              <a:ext cx="2609816" cy="538275"/>
            </a:xfrm>
            <a:custGeom>
              <a:avLst/>
              <a:gdLst>
                <a:gd name="connsiteX0" fmla="*/ 2341087 w 2609816"/>
                <a:gd name="connsiteY0" fmla="*/ 0 h 538274"/>
                <a:gd name="connsiteX1" fmla="*/ 2341087 w 2609816"/>
                <a:gd name="connsiteY1" fmla="*/ 207970 h 538274"/>
                <a:gd name="connsiteX2" fmla="*/ 2463422 w 2609816"/>
                <a:gd name="connsiteY2" fmla="*/ 207970 h 538274"/>
                <a:gd name="connsiteX3" fmla="*/ 2463422 w 2609816"/>
                <a:gd name="connsiteY3" fmla="*/ 264652 h 538274"/>
                <a:gd name="connsiteX4" fmla="*/ 1899865 w 2609816"/>
                <a:gd name="connsiteY4" fmla="*/ 264652 h 538274"/>
                <a:gd name="connsiteX5" fmla="*/ 1899865 w 2609816"/>
                <a:gd name="connsiteY5" fmla="*/ 387802 h 538274"/>
                <a:gd name="connsiteX6" fmla="*/ 1923108 w 2609816"/>
                <a:gd name="connsiteY6" fmla="*/ 389026 h 538274"/>
                <a:gd name="connsiteX7" fmla="*/ 2461383 w 2609816"/>
                <a:gd name="connsiteY7" fmla="*/ 389026 h 538274"/>
                <a:gd name="connsiteX8" fmla="*/ 2613079 w 2609816"/>
                <a:gd name="connsiteY8" fmla="*/ 516254 h 538274"/>
                <a:gd name="connsiteX9" fmla="*/ 2613079 w 2609816"/>
                <a:gd name="connsiteY9" fmla="*/ 524818 h 538274"/>
                <a:gd name="connsiteX10" fmla="*/ 2345165 w 2609816"/>
                <a:gd name="connsiteY10" fmla="*/ 498312 h 538274"/>
                <a:gd name="connsiteX11" fmla="*/ 170046 w 2609816"/>
                <a:gd name="connsiteY11" fmla="*/ 497496 h 538274"/>
                <a:gd name="connsiteX12" fmla="*/ 0 w 2609816"/>
                <a:gd name="connsiteY12" fmla="*/ 538275 h 538274"/>
                <a:gd name="connsiteX13" fmla="*/ 116626 w 2609816"/>
                <a:gd name="connsiteY13" fmla="*/ 397589 h 538274"/>
                <a:gd name="connsiteX14" fmla="*/ 176978 w 2609816"/>
                <a:gd name="connsiteY14" fmla="*/ 389434 h 538274"/>
                <a:gd name="connsiteX15" fmla="*/ 747875 w 2609816"/>
                <a:gd name="connsiteY15" fmla="*/ 389026 h 538274"/>
                <a:gd name="connsiteX16" fmla="*/ 773158 w 2609816"/>
                <a:gd name="connsiteY16" fmla="*/ 389026 h 538274"/>
                <a:gd name="connsiteX17" fmla="*/ 773158 w 2609816"/>
                <a:gd name="connsiteY17" fmla="*/ 266283 h 538274"/>
                <a:gd name="connsiteX18" fmla="*/ 355587 w 2609816"/>
                <a:gd name="connsiteY18" fmla="*/ 266283 h 538274"/>
                <a:gd name="connsiteX19" fmla="*/ 355587 w 2609816"/>
                <a:gd name="connsiteY19" fmla="*/ 209193 h 538274"/>
                <a:gd name="connsiteX20" fmla="*/ 382501 w 2609816"/>
                <a:gd name="connsiteY20" fmla="*/ 209193 h 538274"/>
                <a:gd name="connsiteX21" fmla="*/ 2037695 w 2609816"/>
                <a:gd name="connsiteY21" fmla="*/ 209601 h 538274"/>
                <a:gd name="connsiteX22" fmla="*/ 2075620 w 2609816"/>
                <a:gd name="connsiteY22" fmla="*/ 186357 h 538274"/>
                <a:gd name="connsiteX23" fmla="*/ 2341087 w 2609816"/>
                <a:gd name="connsiteY23" fmla="*/ 0 h 538274"/>
                <a:gd name="connsiteX24" fmla="*/ 1841144 w 2609816"/>
                <a:gd name="connsiteY24" fmla="*/ 270768 h 538274"/>
                <a:gd name="connsiteX25" fmla="*/ 831471 w 2609816"/>
                <a:gd name="connsiteY25" fmla="*/ 270768 h 538274"/>
                <a:gd name="connsiteX26" fmla="*/ 831471 w 2609816"/>
                <a:gd name="connsiteY26" fmla="*/ 386987 h 538274"/>
                <a:gd name="connsiteX27" fmla="*/ 1841144 w 2609816"/>
                <a:gd name="connsiteY27" fmla="*/ 386987 h 538274"/>
                <a:gd name="connsiteX28" fmla="*/ 1841144 w 2609816"/>
                <a:gd name="connsiteY28" fmla="*/ 270768 h 538274"/>
                <a:gd name="connsiteX29" fmla="*/ 2283589 w 2609816"/>
                <a:gd name="connsiteY29" fmla="*/ 73401 h 538274"/>
                <a:gd name="connsiteX30" fmla="*/ 2129855 w 2609816"/>
                <a:gd name="connsiteY30" fmla="*/ 207562 h 538274"/>
                <a:gd name="connsiteX31" fmla="*/ 2283589 w 2609816"/>
                <a:gd name="connsiteY31" fmla="*/ 207562 h 538274"/>
                <a:gd name="connsiteX32" fmla="*/ 2283589 w 2609816"/>
                <a:gd name="connsiteY32" fmla="*/ 73401 h 53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09816" h="538274">
                  <a:moveTo>
                    <a:pt x="2341087" y="0"/>
                  </a:moveTo>
                  <a:cubicBezTo>
                    <a:pt x="2341087" y="70139"/>
                    <a:pt x="2341087" y="137831"/>
                    <a:pt x="2341087" y="207970"/>
                  </a:cubicBezTo>
                  <a:cubicBezTo>
                    <a:pt x="2382273" y="207970"/>
                    <a:pt x="2422236" y="207970"/>
                    <a:pt x="2463422" y="207970"/>
                  </a:cubicBezTo>
                  <a:cubicBezTo>
                    <a:pt x="2463422" y="227543"/>
                    <a:pt x="2463422" y="244670"/>
                    <a:pt x="2463422" y="264652"/>
                  </a:cubicBezTo>
                  <a:cubicBezTo>
                    <a:pt x="2276249" y="264652"/>
                    <a:pt x="2088668" y="264652"/>
                    <a:pt x="1899865" y="264652"/>
                  </a:cubicBezTo>
                  <a:cubicBezTo>
                    <a:pt x="1899865" y="306653"/>
                    <a:pt x="1899865" y="345801"/>
                    <a:pt x="1899865" y="387802"/>
                  </a:cubicBezTo>
                  <a:cubicBezTo>
                    <a:pt x="1907613" y="388210"/>
                    <a:pt x="1915360" y="389026"/>
                    <a:pt x="1923108" y="389026"/>
                  </a:cubicBezTo>
                  <a:cubicBezTo>
                    <a:pt x="2102533" y="389026"/>
                    <a:pt x="2281958" y="389026"/>
                    <a:pt x="2461383" y="389026"/>
                  </a:cubicBezTo>
                  <a:cubicBezTo>
                    <a:pt x="2538454" y="389026"/>
                    <a:pt x="2603292" y="444077"/>
                    <a:pt x="2613079" y="516254"/>
                  </a:cubicBezTo>
                  <a:cubicBezTo>
                    <a:pt x="2613486" y="518293"/>
                    <a:pt x="2613079" y="519924"/>
                    <a:pt x="2613079" y="524818"/>
                  </a:cubicBezTo>
                  <a:cubicBezTo>
                    <a:pt x="2525813" y="486486"/>
                    <a:pt x="2434877" y="498312"/>
                    <a:pt x="2345165" y="498312"/>
                  </a:cubicBezTo>
                  <a:cubicBezTo>
                    <a:pt x="1620125" y="497496"/>
                    <a:pt x="895085" y="498312"/>
                    <a:pt x="170046" y="497496"/>
                  </a:cubicBezTo>
                  <a:cubicBezTo>
                    <a:pt x="109694" y="497496"/>
                    <a:pt x="52196" y="502797"/>
                    <a:pt x="0" y="538275"/>
                  </a:cubicBezTo>
                  <a:cubicBezTo>
                    <a:pt x="816" y="479554"/>
                    <a:pt x="53012" y="415532"/>
                    <a:pt x="116626" y="397589"/>
                  </a:cubicBezTo>
                  <a:cubicBezTo>
                    <a:pt x="135792" y="391880"/>
                    <a:pt x="156589" y="389434"/>
                    <a:pt x="176978" y="389434"/>
                  </a:cubicBezTo>
                  <a:cubicBezTo>
                    <a:pt x="367413" y="389026"/>
                    <a:pt x="557440" y="389026"/>
                    <a:pt x="747875" y="389026"/>
                  </a:cubicBezTo>
                  <a:cubicBezTo>
                    <a:pt x="756031" y="389026"/>
                    <a:pt x="763779" y="389026"/>
                    <a:pt x="773158" y="389026"/>
                  </a:cubicBezTo>
                  <a:cubicBezTo>
                    <a:pt x="773158" y="347024"/>
                    <a:pt x="773158" y="307469"/>
                    <a:pt x="773158" y="266283"/>
                  </a:cubicBezTo>
                  <a:cubicBezTo>
                    <a:pt x="633696" y="266283"/>
                    <a:pt x="495457" y="266283"/>
                    <a:pt x="355587" y="266283"/>
                  </a:cubicBezTo>
                  <a:cubicBezTo>
                    <a:pt x="355587" y="247117"/>
                    <a:pt x="355587" y="229990"/>
                    <a:pt x="355587" y="209193"/>
                  </a:cubicBezTo>
                  <a:cubicBezTo>
                    <a:pt x="364151" y="209193"/>
                    <a:pt x="373122" y="209193"/>
                    <a:pt x="382501" y="209193"/>
                  </a:cubicBezTo>
                  <a:cubicBezTo>
                    <a:pt x="934233" y="209193"/>
                    <a:pt x="1485964" y="209193"/>
                    <a:pt x="2037695" y="209601"/>
                  </a:cubicBezTo>
                  <a:cubicBezTo>
                    <a:pt x="2057269" y="209601"/>
                    <a:pt x="2066648" y="204707"/>
                    <a:pt x="2075620" y="186357"/>
                  </a:cubicBezTo>
                  <a:cubicBezTo>
                    <a:pt x="2127408" y="74624"/>
                    <a:pt x="2219975" y="18350"/>
                    <a:pt x="2341087" y="0"/>
                  </a:cubicBezTo>
                  <a:close/>
                  <a:moveTo>
                    <a:pt x="1841144" y="270768"/>
                  </a:moveTo>
                  <a:cubicBezTo>
                    <a:pt x="1502683" y="270768"/>
                    <a:pt x="1167077" y="270768"/>
                    <a:pt x="831471" y="270768"/>
                  </a:cubicBezTo>
                  <a:cubicBezTo>
                    <a:pt x="831471" y="310731"/>
                    <a:pt x="831471" y="349063"/>
                    <a:pt x="831471" y="386987"/>
                  </a:cubicBezTo>
                  <a:cubicBezTo>
                    <a:pt x="1169116" y="386987"/>
                    <a:pt x="1505130" y="386987"/>
                    <a:pt x="1841144" y="386987"/>
                  </a:cubicBezTo>
                  <a:cubicBezTo>
                    <a:pt x="1841144" y="347432"/>
                    <a:pt x="1841144" y="309508"/>
                    <a:pt x="1841144" y="270768"/>
                  </a:cubicBezTo>
                  <a:close/>
                  <a:moveTo>
                    <a:pt x="2283589" y="73401"/>
                  </a:moveTo>
                  <a:cubicBezTo>
                    <a:pt x="2223645" y="84411"/>
                    <a:pt x="2138826" y="159036"/>
                    <a:pt x="2129855" y="207562"/>
                  </a:cubicBezTo>
                  <a:cubicBezTo>
                    <a:pt x="2180828" y="207562"/>
                    <a:pt x="2231393" y="207562"/>
                    <a:pt x="2283589" y="207562"/>
                  </a:cubicBezTo>
                  <a:cubicBezTo>
                    <a:pt x="2283589" y="162706"/>
                    <a:pt x="2283589" y="119073"/>
                    <a:pt x="2283589" y="7340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7EF853F-46F2-4DC1-B630-4C0D565AA8F3}"/>
                </a:ext>
              </a:extLst>
            </p:cNvPr>
            <p:cNvSpPr/>
            <p:nvPr/>
          </p:nvSpPr>
          <p:spPr>
            <a:xfrm>
              <a:off x="8409668" y="4861498"/>
              <a:ext cx="179425" cy="558664"/>
            </a:xfrm>
            <a:custGeom>
              <a:avLst/>
              <a:gdLst>
                <a:gd name="connsiteX0" fmla="*/ 182585 w 179424"/>
                <a:gd name="connsiteY0" fmla="*/ 280512 h 558663"/>
                <a:gd name="connsiteX1" fmla="*/ 182585 w 179424"/>
                <a:gd name="connsiteY1" fmla="*/ 496637 h 558663"/>
                <a:gd name="connsiteX2" fmla="*/ 118971 w 179424"/>
                <a:gd name="connsiteY2" fmla="*/ 560659 h 558663"/>
                <a:gd name="connsiteX3" fmla="*/ 55764 w 179424"/>
                <a:gd name="connsiteY3" fmla="*/ 560659 h 558663"/>
                <a:gd name="connsiteX4" fmla="*/ 306 w 179424"/>
                <a:gd name="connsiteY4" fmla="*/ 506016 h 558663"/>
                <a:gd name="connsiteX5" fmla="*/ 306 w 179424"/>
                <a:gd name="connsiteY5" fmla="*/ 55415 h 558663"/>
                <a:gd name="connsiteX6" fmla="*/ 53726 w 179424"/>
                <a:gd name="connsiteY6" fmla="*/ 772 h 558663"/>
                <a:gd name="connsiteX7" fmla="*/ 125088 w 179424"/>
                <a:gd name="connsiteY7" fmla="*/ 772 h 558663"/>
                <a:gd name="connsiteX8" fmla="*/ 182585 w 179424"/>
                <a:gd name="connsiteY8" fmla="*/ 60716 h 558663"/>
                <a:gd name="connsiteX9" fmla="*/ 182585 w 179424"/>
                <a:gd name="connsiteY9" fmla="*/ 280512 h 55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424" h="558663">
                  <a:moveTo>
                    <a:pt x="182585" y="280512"/>
                  </a:moveTo>
                  <a:cubicBezTo>
                    <a:pt x="182585" y="352690"/>
                    <a:pt x="182585" y="424460"/>
                    <a:pt x="182585" y="496637"/>
                  </a:cubicBezTo>
                  <a:cubicBezTo>
                    <a:pt x="182585" y="539862"/>
                    <a:pt x="161788" y="560252"/>
                    <a:pt x="118971" y="560659"/>
                  </a:cubicBezTo>
                  <a:cubicBezTo>
                    <a:pt x="97766" y="560659"/>
                    <a:pt x="76969" y="561067"/>
                    <a:pt x="55764" y="560659"/>
                  </a:cubicBezTo>
                  <a:cubicBezTo>
                    <a:pt x="22326" y="559844"/>
                    <a:pt x="306" y="539455"/>
                    <a:pt x="306" y="506016"/>
                  </a:cubicBezTo>
                  <a:cubicBezTo>
                    <a:pt x="-102" y="355952"/>
                    <a:pt x="-102" y="205887"/>
                    <a:pt x="306" y="55415"/>
                  </a:cubicBezTo>
                  <a:cubicBezTo>
                    <a:pt x="306" y="22792"/>
                    <a:pt x="21103" y="1995"/>
                    <a:pt x="53726" y="772"/>
                  </a:cubicBezTo>
                  <a:cubicBezTo>
                    <a:pt x="77377" y="-451"/>
                    <a:pt x="101436" y="-43"/>
                    <a:pt x="125088" y="772"/>
                  </a:cubicBezTo>
                  <a:cubicBezTo>
                    <a:pt x="161381" y="1995"/>
                    <a:pt x="182585" y="23608"/>
                    <a:pt x="182585" y="60716"/>
                  </a:cubicBezTo>
                  <a:cubicBezTo>
                    <a:pt x="182993" y="133710"/>
                    <a:pt x="182585" y="207111"/>
                    <a:pt x="182585" y="280512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06D99AF-FED5-49ED-B1E1-D148793386F5}"/>
                </a:ext>
              </a:extLst>
            </p:cNvPr>
            <p:cNvSpPr/>
            <p:nvPr/>
          </p:nvSpPr>
          <p:spPr>
            <a:xfrm>
              <a:off x="5127824" y="4981977"/>
              <a:ext cx="110102" cy="244670"/>
            </a:xfrm>
            <a:custGeom>
              <a:avLst/>
              <a:gdLst>
                <a:gd name="connsiteX0" fmla="*/ 112039 w 110101"/>
                <a:gd name="connsiteY0" fmla="*/ 181 h 244670"/>
                <a:gd name="connsiteX1" fmla="*/ 112039 w 110101"/>
                <a:gd name="connsiteY1" fmla="*/ 246483 h 244670"/>
                <a:gd name="connsiteX2" fmla="*/ 34560 w 110101"/>
                <a:gd name="connsiteY2" fmla="*/ 246075 h 244670"/>
                <a:gd name="connsiteX3" fmla="*/ 306 w 110101"/>
                <a:gd name="connsiteY3" fmla="*/ 207335 h 244670"/>
                <a:gd name="connsiteX4" fmla="*/ 306 w 110101"/>
                <a:gd name="connsiteY4" fmla="*/ 38513 h 244670"/>
                <a:gd name="connsiteX5" fmla="*/ 37414 w 110101"/>
                <a:gd name="connsiteY5" fmla="*/ 181 h 244670"/>
                <a:gd name="connsiteX6" fmla="*/ 112039 w 110101"/>
                <a:gd name="connsiteY6" fmla="*/ 181 h 24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01" h="244670">
                  <a:moveTo>
                    <a:pt x="112039" y="181"/>
                  </a:moveTo>
                  <a:cubicBezTo>
                    <a:pt x="112039" y="83369"/>
                    <a:pt x="112039" y="164110"/>
                    <a:pt x="112039" y="246483"/>
                  </a:cubicBezTo>
                  <a:cubicBezTo>
                    <a:pt x="85533" y="246483"/>
                    <a:pt x="60250" y="247706"/>
                    <a:pt x="34560" y="246075"/>
                  </a:cubicBezTo>
                  <a:cubicBezTo>
                    <a:pt x="14170" y="244852"/>
                    <a:pt x="306" y="228540"/>
                    <a:pt x="306" y="207335"/>
                  </a:cubicBezTo>
                  <a:cubicBezTo>
                    <a:pt x="-102" y="151061"/>
                    <a:pt x="-102" y="94787"/>
                    <a:pt x="306" y="38513"/>
                  </a:cubicBezTo>
                  <a:cubicBezTo>
                    <a:pt x="714" y="16493"/>
                    <a:pt x="15802" y="997"/>
                    <a:pt x="37414" y="181"/>
                  </a:cubicBezTo>
                  <a:cubicBezTo>
                    <a:pt x="61473" y="-227"/>
                    <a:pt x="85940" y="181"/>
                    <a:pt x="112039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CD4C261-C0F8-4CE1-AFBF-D0CA3410FC32}"/>
                </a:ext>
              </a:extLst>
            </p:cNvPr>
            <p:cNvSpPr/>
            <p:nvPr/>
          </p:nvSpPr>
          <p:spPr>
            <a:xfrm>
              <a:off x="5295307" y="5694784"/>
              <a:ext cx="187581" cy="69323"/>
            </a:xfrm>
            <a:custGeom>
              <a:avLst/>
              <a:gdLst>
                <a:gd name="connsiteX0" fmla="*/ 95436 w 187580"/>
                <a:gd name="connsiteY0" fmla="*/ 181 h 69323"/>
                <a:gd name="connsiteX1" fmla="*/ 156196 w 187580"/>
                <a:gd name="connsiteY1" fmla="*/ 181 h 69323"/>
                <a:gd name="connsiteX2" fmla="*/ 188411 w 187580"/>
                <a:gd name="connsiteY2" fmla="*/ 34435 h 69323"/>
                <a:gd name="connsiteX3" fmla="*/ 157827 w 187580"/>
                <a:gd name="connsiteY3" fmla="*/ 72359 h 69323"/>
                <a:gd name="connsiteX4" fmla="*/ 31822 w 187580"/>
                <a:gd name="connsiteY4" fmla="*/ 72359 h 69323"/>
                <a:gd name="connsiteX5" fmla="*/ 14 w 187580"/>
                <a:gd name="connsiteY5" fmla="*/ 35251 h 69323"/>
                <a:gd name="connsiteX6" fmla="*/ 32229 w 187580"/>
                <a:gd name="connsiteY6" fmla="*/ 181 h 69323"/>
                <a:gd name="connsiteX7" fmla="*/ 95436 w 187580"/>
                <a:gd name="connsiteY7" fmla="*/ 181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80" h="69323">
                  <a:moveTo>
                    <a:pt x="95436" y="181"/>
                  </a:moveTo>
                  <a:cubicBezTo>
                    <a:pt x="115825" y="181"/>
                    <a:pt x="136214" y="-227"/>
                    <a:pt x="156196" y="181"/>
                  </a:cubicBezTo>
                  <a:cubicBezTo>
                    <a:pt x="179847" y="589"/>
                    <a:pt x="188411" y="9968"/>
                    <a:pt x="188411" y="34435"/>
                  </a:cubicBezTo>
                  <a:cubicBezTo>
                    <a:pt x="188818" y="61757"/>
                    <a:pt x="181478" y="71951"/>
                    <a:pt x="157827" y="72359"/>
                  </a:cubicBezTo>
                  <a:cubicBezTo>
                    <a:pt x="115825" y="73175"/>
                    <a:pt x="73823" y="73175"/>
                    <a:pt x="31822" y="72359"/>
                  </a:cubicBezTo>
                  <a:cubicBezTo>
                    <a:pt x="7762" y="71951"/>
                    <a:pt x="-393" y="61349"/>
                    <a:pt x="14" y="35251"/>
                  </a:cubicBezTo>
                  <a:cubicBezTo>
                    <a:pt x="422" y="11191"/>
                    <a:pt x="9394" y="997"/>
                    <a:pt x="32229" y="181"/>
                  </a:cubicBezTo>
                  <a:cubicBezTo>
                    <a:pt x="53434" y="181"/>
                    <a:pt x="74231" y="181"/>
                    <a:pt x="95436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CE6D15-61F0-4A29-BB1E-D210AD899F6B}"/>
                </a:ext>
              </a:extLst>
            </p:cNvPr>
            <p:cNvSpPr/>
            <p:nvPr/>
          </p:nvSpPr>
          <p:spPr>
            <a:xfrm>
              <a:off x="5741307" y="4776371"/>
              <a:ext cx="36701" cy="61168"/>
            </a:xfrm>
            <a:custGeom>
              <a:avLst/>
              <a:gdLst>
                <a:gd name="connsiteX0" fmla="*/ 37645 w 36700"/>
                <a:gd name="connsiteY0" fmla="*/ 65102 h 61167"/>
                <a:gd name="connsiteX1" fmla="*/ 5838 w 36700"/>
                <a:gd name="connsiteY1" fmla="*/ 54908 h 61167"/>
                <a:gd name="connsiteX2" fmla="*/ 1760 w 36700"/>
                <a:gd name="connsiteY2" fmla="*/ 17799 h 61167"/>
                <a:gd name="connsiteX3" fmla="*/ 37645 w 36700"/>
                <a:gd name="connsiteY3" fmla="*/ 1080 h 6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0" h="61167">
                  <a:moveTo>
                    <a:pt x="37645" y="65102"/>
                  </a:moveTo>
                  <a:cubicBezTo>
                    <a:pt x="25412" y="61840"/>
                    <a:pt x="9916" y="61840"/>
                    <a:pt x="5838" y="54908"/>
                  </a:cubicBezTo>
                  <a:cubicBezTo>
                    <a:pt x="-279" y="45121"/>
                    <a:pt x="-1502" y="29217"/>
                    <a:pt x="1760" y="17799"/>
                  </a:cubicBezTo>
                  <a:cubicBezTo>
                    <a:pt x="6246" y="3119"/>
                    <a:pt x="20111" y="-2590"/>
                    <a:pt x="37645" y="1080"/>
                  </a:cubicBezTo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54AAFB6-F0AF-40A1-A36B-25A603B2A1C5}"/>
                </a:ext>
              </a:extLst>
            </p:cNvPr>
            <p:cNvSpPr/>
            <p:nvPr/>
          </p:nvSpPr>
          <p:spPr>
            <a:xfrm>
              <a:off x="8283955" y="5695475"/>
              <a:ext cx="187581" cy="69323"/>
            </a:xfrm>
            <a:custGeom>
              <a:avLst/>
              <a:gdLst>
                <a:gd name="connsiteX0" fmla="*/ 92988 w 187580"/>
                <a:gd name="connsiteY0" fmla="*/ 72076 h 69323"/>
                <a:gd name="connsiteX1" fmla="*/ 31821 w 187580"/>
                <a:gd name="connsiteY1" fmla="*/ 72076 h 69323"/>
                <a:gd name="connsiteX2" fmla="*/ 14 w 187580"/>
                <a:gd name="connsiteY2" fmla="*/ 34967 h 69323"/>
                <a:gd name="connsiteX3" fmla="*/ 32637 w 187580"/>
                <a:gd name="connsiteY3" fmla="*/ 306 h 69323"/>
                <a:gd name="connsiteX4" fmla="*/ 156603 w 187580"/>
                <a:gd name="connsiteY4" fmla="*/ 306 h 69323"/>
                <a:gd name="connsiteX5" fmla="*/ 188818 w 187580"/>
                <a:gd name="connsiteY5" fmla="*/ 34560 h 69323"/>
                <a:gd name="connsiteX6" fmla="*/ 157826 w 187580"/>
                <a:gd name="connsiteY6" fmla="*/ 72484 h 69323"/>
                <a:gd name="connsiteX7" fmla="*/ 153748 w 187580"/>
                <a:gd name="connsiteY7" fmla="*/ 72484 h 69323"/>
                <a:gd name="connsiteX8" fmla="*/ 92988 w 187580"/>
                <a:gd name="connsiteY8" fmla="*/ 72076 h 69323"/>
                <a:gd name="connsiteX9" fmla="*/ 92988 w 187580"/>
                <a:gd name="connsiteY9" fmla="*/ 72076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80" h="69323">
                  <a:moveTo>
                    <a:pt x="92988" y="72076"/>
                  </a:moveTo>
                  <a:cubicBezTo>
                    <a:pt x="72599" y="72076"/>
                    <a:pt x="52210" y="72484"/>
                    <a:pt x="31821" y="72076"/>
                  </a:cubicBezTo>
                  <a:cubicBezTo>
                    <a:pt x="8169" y="71260"/>
                    <a:pt x="-394" y="60658"/>
                    <a:pt x="14" y="34967"/>
                  </a:cubicBezTo>
                  <a:cubicBezTo>
                    <a:pt x="422" y="10908"/>
                    <a:pt x="9393" y="714"/>
                    <a:pt x="32637" y="306"/>
                  </a:cubicBezTo>
                  <a:cubicBezTo>
                    <a:pt x="73823" y="-102"/>
                    <a:pt x="115417" y="-102"/>
                    <a:pt x="156603" y="306"/>
                  </a:cubicBezTo>
                  <a:cubicBezTo>
                    <a:pt x="180254" y="714"/>
                    <a:pt x="188410" y="10093"/>
                    <a:pt x="188818" y="34560"/>
                  </a:cubicBezTo>
                  <a:cubicBezTo>
                    <a:pt x="189226" y="61881"/>
                    <a:pt x="181885" y="70852"/>
                    <a:pt x="157826" y="72484"/>
                  </a:cubicBezTo>
                  <a:cubicBezTo>
                    <a:pt x="156603" y="72484"/>
                    <a:pt x="154972" y="72484"/>
                    <a:pt x="153748" y="72484"/>
                  </a:cubicBezTo>
                  <a:cubicBezTo>
                    <a:pt x="133359" y="72076"/>
                    <a:pt x="112970" y="72076"/>
                    <a:pt x="92988" y="72076"/>
                  </a:cubicBezTo>
                  <a:cubicBezTo>
                    <a:pt x="92988" y="72076"/>
                    <a:pt x="92988" y="72076"/>
                    <a:pt x="92988" y="72076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252AF6D-A000-4CF7-AE41-AED3380A3ED8}"/>
                </a:ext>
              </a:extLst>
            </p:cNvPr>
            <p:cNvSpPr/>
            <p:nvPr/>
          </p:nvSpPr>
          <p:spPr>
            <a:xfrm>
              <a:off x="7777093" y="3696824"/>
              <a:ext cx="150880" cy="130491"/>
            </a:xfrm>
            <a:custGeom>
              <a:avLst/>
              <a:gdLst>
                <a:gd name="connsiteX0" fmla="*/ 153735 w 150879"/>
                <a:gd name="connsiteY0" fmla="*/ 0 h 130490"/>
                <a:gd name="connsiteX1" fmla="*/ 153735 w 150879"/>
                <a:gd name="connsiteY1" fmla="*/ 134161 h 130490"/>
                <a:gd name="connsiteX2" fmla="*/ 0 w 150879"/>
                <a:gd name="connsiteY2" fmla="*/ 134161 h 130490"/>
                <a:gd name="connsiteX3" fmla="*/ 153735 w 150879"/>
                <a:gd name="connsiteY3" fmla="*/ 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9" h="130490">
                  <a:moveTo>
                    <a:pt x="153735" y="0"/>
                  </a:moveTo>
                  <a:cubicBezTo>
                    <a:pt x="153735" y="45264"/>
                    <a:pt x="153735" y="89305"/>
                    <a:pt x="153735" y="134161"/>
                  </a:cubicBezTo>
                  <a:cubicBezTo>
                    <a:pt x="101538" y="134161"/>
                    <a:pt x="50973" y="134161"/>
                    <a:pt x="0" y="134161"/>
                  </a:cubicBezTo>
                  <a:cubicBezTo>
                    <a:pt x="8563" y="85635"/>
                    <a:pt x="93382" y="11010"/>
                    <a:pt x="153735" y="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F63440-C5C1-4064-A035-3DCE07971579}"/>
                </a:ext>
              </a:extLst>
            </p:cNvPr>
            <p:cNvSpPr/>
            <p:nvPr/>
          </p:nvSpPr>
          <p:spPr>
            <a:xfrm>
              <a:off x="5780176" y="5531851"/>
              <a:ext cx="338461" cy="338461"/>
            </a:xfrm>
            <a:custGeom>
              <a:avLst/>
              <a:gdLst>
                <a:gd name="connsiteX0" fmla="*/ 0 w 338460"/>
                <a:gd name="connsiteY0" fmla="*/ 170454 h 338460"/>
                <a:gd name="connsiteX1" fmla="*/ 170861 w 338460"/>
                <a:gd name="connsiteY1" fmla="*/ 0 h 338460"/>
                <a:gd name="connsiteX2" fmla="*/ 341723 w 338460"/>
                <a:gd name="connsiteY2" fmla="*/ 170861 h 338460"/>
                <a:gd name="connsiteX3" fmla="*/ 170454 w 338460"/>
                <a:gd name="connsiteY3" fmla="*/ 341723 h 338460"/>
                <a:gd name="connsiteX4" fmla="*/ 0 w 338460"/>
                <a:gd name="connsiteY4" fmla="*/ 170454 h 338460"/>
                <a:gd name="connsiteX5" fmla="*/ 56274 w 338460"/>
                <a:gd name="connsiteY5" fmla="*/ 171269 h 338460"/>
                <a:gd name="connsiteX6" fmla="*/ 170861 w 338460"/>
                <a:gd name="connsiteY6" fmla="*/ 285449 h 338460"/>
                <a:gd name="connsiteX7" fmla="*/ 285449 w 338460"/>
                <a:gd name="connsiteY7" fmla="*/ 170861 h 338460"/>
                <a:gd name="connsiteX8" fmla="*/ 169638 w 338460"/>
                <a:gd name="connsiteY8" fmla="*/ 56274 h 338460"/>
                <a:gd name="connsiteX9" fmla="*/ 56274 w 338460"/>
                <a:gd name="connsiteY9" fmla="*/ 171269 h 3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460" h="338460">
                  <a:moveTo>
                    <a:pt x="0" y="170454"/>
                  </a:moveTo>
                  <a:cubicBezTo>
                    <a:pt x="0" y="75440"/>
                    <a:pt x="75440" y="0"/>
                    <a:pt x="170861" y="0"/>
                  </a:cubicBezTo>
                  <a:cubicBezTo>
                    <a:pt x="265467" y="0"/>
                    <a:pt x="341723" y="76256"/>
                    <a:pt x="341723" y="170861"/>
                  </a:cubicBezTo>
                  <a:cubicBezTo>
                    <a:pt x="341723" y="265059"/>
                    <a:pt x="265059" y="341723"/>
                    <a:pt x="170454" y="341723"/>
                  </a:cubicBezTo>
                  <a:cubicBezTo>
                    <a:pt x="75848" y="341723"/>
                    <a:pt x="0" y="265467"/>
                    <a:pt x="0" y="170454"/>
                  </a:cubicBezTo>
                  <a:close/>
                  <a:moveTo>
                    <a:pt x="56274" y="171269"/>
                  </a:moveTo>
                  <a:cubicBezTo>
                    <a:pt x="56682" y="233660"/>
                    <a:pt x="108471" y="285449"/>
                    <a:pt x="170861" y="285449"/>
                  </a:cubicBezTo>
                  <a:cubicBezTo>
                    <a:pt x="232845" y="285449"/>
                    <a:pt x="285041" y="232844"/>
                    <a:pt x="285449" y="170861"/>
                  </a:cubicBezTo>
                  <a:cubicBezTo>
                    <a:pt x="285856" y="107655"/>
                    <a:pt x="232845" y="55866"/>
                    <a:pt x="169638" y="56274"/>
                  </a:cubicBezTo>
                  <a:cubicBezTo>
                    <a:pt x="106839" y="56682"/>
                    <a:pt x="55866" y="108471"/>
                    <a:pt x="56274" y="171269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AB3D532-8D5F-4098-8405-2FA6A26984D0}"/>
                </a:ext>
              </a:extLst>
            </p:cNvPr>
            <p:cNvSpPr/>
            <p:nvPr/>
          </p:nvSpPr>
          <p:spPr>
            <a:xfrm>
              <a:off x="5883753" y="5635412"/>
              <a:ext cx="130491" cy="130491"/>
            </a:xfrm>
            <a:custGeom>
              <a:avLst/>
              <a:gdLst>
                <a:gd name="connsiteX0" fmla="*/ 68100 w 130490"/>
                <a:gd name="connsiteY0" fmla="*/ 133361 h 130490"/>
                <a:gd name="connsiteX1" fmla="*/ 0 w 130490"/>
                <a:gd name="connsiteY1" fmla="*/ 66893 h 130490"/>
                <a:gd name="connsiteX2" fmla="*/ 66061 w 130490"/>
                <a:gd name="connsiteY2" fmla="*/ 16 h 130490"/>
                <a:gd name="connsiteX3" fmla="*/ 133345 w 130490"/>
                <a:gd name="connsiteY3" fmla="*/ 66893 h 130490"/>
                <a:gd name="connsiteX4" fmla="*/ 68100 w 130490"/>
                <a:gd name="connsiteY4" fmla="*/ 133361 h 130490"/>
                <a:gd name="connsiteX5" fmla="*/ 66469 w 130490"/>
                <a:gd name="connsiteY5" fmla="*/ 37940 h 130490"/>
                <a:gd name="connsiteX6" fmla="*/ 37516 w 130490"/>
                <a:gd name="connsiteY6" fmla="*/ 68116 h 130490"/>
                <a:gd name="connsiteX7" fmla="*/ 67692 w 130490"/>
                <a:gd name="connsiteY7" fmla="*/ 97476 h 130490"/>
                <a:gd name="connsiteX8" fmla="*/ 96645 w 130490"/>
                <a:gd name="connsiteY8" fmla="*/ 67300 h 130490"/>
                <a:gd name="connsiteX9" fmla="*/ 66469 w 130490"/>
                <a:gd name="connsiteY9" fmla="*/ 3794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490" h="130490">
                  <a:moveTo>
                    <a:pt x="68100" y="133361"/>
                  </a:moveTo>
                  <a:cubicBezTo>
                    <a:pt x="30176" y="133769"/>
                    <a:pt x="0" y="104001"/>
                    <a:pt x="0" y="66893"/>
                  </a:cubicBezTo>
                  <a:cubicBezTo>
                    <a:pt x="0" y="31008"/>
                    <a:pt x="29768" y="832"/>
                    <a:pt x="66061" y="16"/>
                  </a:cubicBezTo>
                  <a:cubicBezTo>
                    <a:pt x="102762" y="-799"/>
                    <a:pt x="133345" y="29377"/>
                    <a:pt x="133345" y="66893"/>
                  </a:cubicBezTo>
                  <a:cubicBezTo>
                    <a:pt x="133345" y="104409"/>
                    <a:pt x="105208" y="132954"/>
                    <a:pt x="68100" y="133361"/>
                  </a:cubicBezTo>
                  <a:close/>
                  <a:moveTo>
                    <a:pt x="66469" y="37940"/>
                  </a:moveTo>
                  <a:cubicBezTo>
                    <a:pt x="49750" y="38348"/>
                    <a:pt x="37516" y="50989"/>
                    <a:pt x="37516" y="68116"/>
                  </a:cubicBezTo>
                  <a:cubicBezTo>
                    <a:pt x="37924" y="84427"/>
                    <a:pt x="51381" y="97476"/>
                    <a:pt x="67692" y="97476"/>
                  </a:cubicBezTo>
                  <a:cubicBezTo>
                    <a:pt x="83596" y="97069"/>
                    <a:pt x="97053" y="83204"/>
                    <a:pt x="96645" y="67300"/>
                  </a:cubicBezTo>
                  <a:cubicBezTo>
                    <a:pt x="96237" y="50174"/>
                    <a:pt x="82780" y="37532"/>
                    <a:pt x="66469" y="3794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3AF4115E-6D17-4012-ADE1-77BEACE18B6A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6489185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08732677-63BB-46D1-8B74-26220A36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43093"/>
            <a:ext cx="5876741" cy="6700120"/>
          </a:xfrm>
          <a:custGeom>
            <a:avLst/>
            <a:gdLst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399937 w 4833822"/>
              <a:gd name="connsiteY222" fmla="*/ 4824315 h 6580301"/>
              <a:gd name="connsiteX223" fmla="*/ 210944 w 4833822"/>
              <a:gd name="connsiteY223" fmla="*/ 4903943 h 6580301"/>
              <a:gd name="connsiteX224" fmla="*/ 124936 w 4833822"/>
              <a:gd name="connsiteY224" fmla="*/ 5047294 h 6580301"/>
              <a:gd name="connsiteX225" fmla="*/ 275451 w 4833822"/>
              <a:gd name="connsiteY225" fmla="*/ 5040125 h 6580301"/>
              <a:gd name="connsiteX226" fmla="*/ 304127 w 4833822"/>
              <a:gd name="connsiteY226" fmla="*/ 5058045 h 6580301"/>
              <a:gd name="connsiteX227" fmla="*/ 271869 w 4833822"/>
              <a:gd name="connsiteY227" fmla="*/ 5294575 h 6580301"/>
              <a:gd name="connsiteX228" fmla="*/ 311291 w 4833822"/>
              <a:gd name="connsiteY228" fmla="*/ 5136890 h 6580301"/>
              <a:gd name="connsiteX229" fmla="*/ 243203 w 4833822"/>
              <a:gd name="connsiteY229" fmla="*/ 4929027 h 6580301"/>
              <a:gd name="connsiteX230" fmla="*/ 1214409 w 4833822"/>
              <a:gd name="connsiteY230" fmla="*/ 4907525 h 6580301"/>
              <a:gd name="connsiteX231" fmla="*/ 465399 w 4833822"/>
              <a:gd name="connsiteY231" fmla="*/ 4825098 h 6580301"/>
              <a:gd name="connsiteX232" fmla="*/ 399937 w 4833822"/>
              <a:gd name="connsiteY232" fmla="*/ 4824315 h 6580301"/>
              <a:gd name="connsiteX233" fmla="*/ 2524908 w 4833822"/>
              <a:gd name="connsiteY233" fmla="*/ 3690016 h 6580301"/>
              <a:gd name="connsiteX234" fmla="*/ 2732856 w 4833822"/>
              <a:gd name="connsiteY234" fmla="*/ 4331935 h 6580301"/>
              <a:gd name="connsiteX235" fmla="*/ 2775802 w 4833822"/>
              <a:gd name="connsiteY235" fmla="*/ 4402004 h 6580301"/>
              <a:gd name="connsiteX236" fmla="*/ 2823267 w 4833822"/>
              <a:gd name="connsiteY236" fmla="*/ 4325154 h 6580301"/>
              <a:gd name="connsiteX237" fmla="*/ 2879774 w 4833822"/>
              <a:gd name="connsiteY237" fmla="*/ 4114948 h 6580301"/>
              <a:gd name="connsiteX238" fmla="*/ 2920458 w 4833822"/>
              <a:gd name="connsiteY238" fmla="*/ 4648373 h 6580301"/>
              <a:gd name="connsiteX239" fmla="*/ 3132925 w 4833822"/>
              <a:gd name="connsiteY239" fmla="*/ 4589606 h 6580301"/>
              <a:gd name="connsiteX240" fmla="*/ 2879774 w 4833822"/>
              <a:gd name="connsiteY240" fmla="*/ 4964814 h 6580301"/>
              <a:gd name="connsiteX241" fmla="*/ 2131619 w 4833822"/>
              <a:gd name="connsiteY241" fmla="*/ 4912828 h 6580301"/>
              <a:gd name="connsiteX242" fmla="*/ 1894289 w 4833822"/>
              <a:gd name="connsiteY242" fmla="*/ 4562484 h 6580301"/>
              <a:gd name="connsiteX243" fmla="*/ 2075111 w 4833822"/>
              <a:gd name="connsiteY243" fmla="*/ 4650635 h 6580301"/>
              <a:gd name="connsiteX244" fmla="*/ 2086414 w 4833822"/>
              <a:gd name="connsiteY244" fmla="*/ 4135290 h 6580301"/>
              <a:gd name="connsiteX245" fmla="*/ 2163263 w 4833822"/>
              <a:gd name="connsiteY245" fmla="*/ 4279949 h 6580301"/>
              <a:gd name="connsiteX246" fmla="*/ 2224289 w 4833822"/>
              <a:gd name="connsiteY246" fmla="*/ 4325154 h 6580301"/>
              <a:gd name="connsiteX247" fmla="*/ 2242372 w 4833822"/>
              <a:gd name="connsiteY247" fmla="*/ 4261866 h 6580301"/>
              <a:gd name="connsiteX248" fmla="*/ 2524908 w 4833822"/>
              <a:gd name="connsiteY248" fmla="*/ 3690016 h 6580301"/>
              <a:gd name="connsiteX249" fmla="*/ 2540406 w 4833822"/>
              <a:gd name="connsiteY249" fmla="*/ 2882675 h 6580301"/>
              <a:gd name="connsiteX250" fmla="*/ 2092432 w 4833822"/>
              <a:gd name="connsiteY250" fmla="*/ 3789372 h 6580301"/>
              <a:gd name="connsiteX251" fmla="*/ 2063761 w 4833822"/>
              <a:gd name="connsiteY251" fmla="*/ 3889719 h 6580301"/>
              <a:gd name="connsiteX252" fmla="*/ 1967001 w 4833822"/>
              <a:gd name="connsiteY252" fmla="*/ 3818043 h 6580301"/>
              <a:gd name="connsiteX253" fmla="*/ 1845152 w 4833822"/>
              <a:gd name="connsiteY253" fmla="*/ 3588679 h 6580301"/>
              <a:gd name="connsiteX254" fmla="*/ 1827232 w 4833822"/>
              <a:gd name="connsiteY254" fmla="*/ 4405786 h 6580301"/>
              <a:gd name="connsiteX255" fmla="*/ 1540529 w 4833822"/>
              <a:gd name="connsiteY255" fmla="*/ 4266017 h 6580301"/>
              <a:gd name="connsiteX256" fmla="*/ 1916828 w 4833822"/>
              <a:gd name="connsiteY256" fmla="*/ 4821506 h 6580301"/>
              <a:gd name="connsiteX257" fmla="*/ 3103066 w 4833822"/>
              <a:gd name="connsiteY257" fmla="*/ 4903933 h 6580301"/>
              <a:gd name="connsiteX258" fmla="*/ 3504448 w 4833822"/>
              <a:gd name="connsiteY258" fmla="*/ 4309021 h 6580301"/>
              <a:gd name="connsiteX259" fmla="*/ 3167572 w 4833822"/>
              <a:gd name="connsiteY259" fmla="*/ 4402199 h 6580301"/>
              <a:gd name="connsiteX260" fmla="*/ 3103066 w 4833822"/>
              <a:gd name="connsiteY260" fmla="*/ 3556425 h 6580301"/>
              <a:gd name="connsiteX261" fmla="*/ 3013470 w 4833822"/>
              <a:gd name="connsiteY261" fmla="*/ 3889719 h 6580301"/>
              <a:gd name="connsiteX262" fmla="*/ 2938212 w 4833822"/>
              <a:gd name="connsiteY262" fmla="*/ 4011568 h 6580301"/>
              <a:gd name="connsiteX263" fmla="*/ 2870119 w 4833822"/>
              <a:gd name="connsiteY263" fmla="*/ 3900470 h 6580301"/>
              <a:gd name="connsiteX264" fmla="*/ 2540406 w 4833822"/>
              <a:gd name="connsiteY264" fmla="*/ 2882675 h 6580301"/>
              <a:gd name="connsiteX265" fmla="*/ 357884 w 4833822"/>
              <a:gd name="connsiteY265" fmla="*/ 2811004 h 6580301"/>
              <a:gd name="connsiteX266" fmla="*/ 422396 w 4833822"/>
              <a:gd name="connsiteY266" fmla="*/ 2893431 h 6580301"/>
              <a:gd name="connsiteX267" fmla="*/ 522738 w 4833822"/>
              <a:gd name="connsiteY267" fmla="*/ 3395162 h 6580301"/>
              <a:gd name="connsiteX268" fmla="*/ 490485 w 4833822"/>
              <a:gd name="connsiteY268" fmla="*/ 3534932 h 6580301"/>
              <a:gd name="connsiteX269" fmla="*/ 386555 w 4833822"/>
              <a:gd name="connsiteY269" fmla="*/ 3434585 h 6580301"/>
              <a:gd name="connsiteX270" fmla="*/ 286208 w 4833822"/>
              <a:gd name="connsiteY270" fmla="*/ 2893431 h 6580301"/>
              <a:gd name="connsiteX271" fmla="*/ 357884 w 4833822"/>
              <a:gd name="connsiteY271" fmla="*/ 2811004 h 6580301"/>
              <a:gd name="connsiteX272" fmla="*/ 4036204 w 4833822"/>
              <a:gd name="connsiteY272" fmla="*/ 1393613 h 6580301"/>
              <a:gd name="connsiteX273" fmla="*/ 4110123 w 4833822"/>
              <a:gd name="connsiteY273" fmla="*/ 1456328 h 6580301"/>
              <a:gd name="connsiteX274" fmla="*/ 4063531 w 4833822"/>
              <a:gd name="connsiteY274" fmla="*/ 2266272 h 6580301"/>
              <a:gd name="connsiteX275" fmla="*/ 3938100 w 4833822"/>
              <a:gd name="connsiteY275" fmla="*/ 1954478 h 6580301"/>
              <a:gd name="connsiteX276" fmla="*/ 3970353 w 4833822"/>
              <a:gd name="connsiteY276" fmla="*/ 1459915 h 6580301"/>
              <a:gd name="connsiteX277" fmla="*/ 4036204 w 4833822"/>
              <a:gd name="connsiteY277" fmla="*/ 1393613 h 6580301"/>
              <a:gd name="connsiteX278" fmla="*/ 1311175 w 4833822"/>
              <a:gd name="connsiteY278" fmla="*/ 363266 h 6580301"/>
              <a:gd name="connsiteX279" fmla="*/ 1347011 w 4833822"/>
              <a:gd name="connsiteY279" fmla="*/ 1083613 h 6580301"/>
              <a:gd name="connsiteX280" fmla="*/ 1207239 w 4833822"/>
              <a:gd name="connsiteY280" fmla="*/ 1083613 h 6580301"/>
              <a:gd name="connsiteX281" fmla="*/ 1311175 w 4833822"/>
              <a:gd name="connsiteY281" fmla="*/ 363266 h 6580301"/>
              <a:gd name="connsiteX282" fmla="*/ 2447237 w 4833822"/>
              <a:gd name="connsiteY282" fmla="*/ 410 h 6580301"/>
              <a:gd name="connsiteX283" fmla="*/ 2465153 w 4833822"/>
              <a:gd name="connsiteY283" fmla="*/ 55062 h 6580301"/>
              <a:gd name="connsiteX284" fmla="*/ 2908975 w 4833822"/>
              <a:gd name="connsiteY284" fmla="*/ 1187732 h 6580301"/>
              <a:gd name="connsiteX285" fmla="*/ 3113822 w 4833822"/>
              <a:gd name="connsiteY285" fmla="*/ 2237596 h 6580301"/>
              <a:gd name="connsiteX286" fmla="*/ 3282263 w 4833822"/>
              <a:gd name="connsiteY286" fmla="*/ 1556674 h 6580301"/>
              <a:gd name="connsiteX287" fmla="*/ 3257173 w 4833822"/>
              <a:gd name="connsiteY287" fmla="*/ 1416905 h 6580301"/>
              <a:gd name="connsiteX288" fmla="*/ 3278681 w 4833822"/>
              <a:gd name="connsiteY288" fmla="*/ 1327309 h 6580301"/>
              <a:gd name="connsiteX289" fmla="*/ 3361107 w 4833822"/>
              <a:gd name="connsiteY289" fmla="*/ 1384652 h 6580301"/>
              <a:gd name="connsiteX290" fmla="*/ 3884339 w 4833822"/>
              <a:gd name="connsiteY290" fmla="*/ 2696322 h 6580301"/>
              <a:gd name="connsiteX291" fmla="*/ 3776823 w 4833822"/>
              <a:gd name="connsiteY291" fmla="*/ 3316317 h 6580301"/>
              <a:gd name="connsiteX292" fmla="*/ 4002606 w 4833822"/>
              <a:gd name="connsiteY292" fmla="*/ 3097708 h 6580301"/>
              <a:gd name="connsiteX293" fmla="*/ 4059943 w 4833822"/>
              <a:gd name="connsiteY293" fmla="*/ 3033197 h 6580301"/>
              <a:gd name="connsiteX294" fmla="*/ 4117286 w 4833822"/>
              <a:gd name="connsiteY294" fmla="*/ 3108459 h 6580301"/>
              <a:gd name="connsiteX295" fmla="*/ 4131625 w 4833822"/>
              <a:gd name="connsiteY295" fmla="*/ 3921981 h 6580301"/>
              <a:gd name="connsiteX296" fmla="*/ 3755321 w 4833822"/>
              <a:gd name="connsiteY296" fmla="*/ 4753423 h 6580301"/>
              <a:gd name="connsiteX297" fmla="*/ 3723067 w 4833822"/>
              <a:gd name="connsiteY297" fmla="*/ 4828680 h 6580301"/>
              <a:gd name="connsiteX298" fmla="*/ 4099366 w 4833822"/>
              <a:gd name="connsiteY298" fmla="*/ 4767756 h 6580301"/>
              <a:gd name="connsiteX299" fmla="*/ 4550927 w 4833822"/>
              <a:gd name="connsiteY299" fmla="*/ 5118970 h 6580301"/>
              <a:gd name="connsiteX300" fmla="*/ 4604683 w 4833822"/>
              <a:gd name="connsiteY300" fmla="*/ 5219317 h 6580301"/>
              <a:gd name="connsiteX301" fmla="*/ 4576011 w 4833822"/>
              <a:gd name="connsiteY301" fmla="*/ 6061510 h 6580301"/>
              <a:gd name="connsiteX302" fmla="*/ 4432660 w 4833822"/>
              <a:gd name="connsiteY302" fmla="*/ 6122434 h 6580301"/>
              <a:gd name="connsiteX303" fmla="*/ 3999019 w 4833822"/>
              <a:gd name="connsiteY303" fmla="*/ 6355381 h 6580301"/>
              <a:gd name="connsiteX304" fmla="*/ 3192667 w 4833822"/>
              <a:gd name="connsiteY304" fmla="*/ 6287288 h 6580301"/>
              <a:gd name="connsiteX305" fmla="*/ 2662265 w 4833822"/>
              <a:gd name="connsiteY305" fmla="*/ 5656540 h 6580301"/>
              <a:gd name="connsiteX306" fmla="*/ 2680186 w 4833822"/>
              <a:gd name="connsiteY306" fmla="*/ 5975496 h 6580301"/>
              <a:gd name="connsiteX307" fmla="*/ 2655096 w 4833822"/>
              <a:gd name="connsiteY307" fmla="*/ 6287288 h 6580301"/>
              <a:gd name="connsiteX308" fmla="*/ 2063771 w 4833822"/>
              <a:gd name="connsiteY308" fmla="*/ 6573990 h 6580301"/>
              <a:gd name="connsiteX309" fmla="*/ 1827242 w 4833822"/>
              <a:gd name="connsiteY309" fmla="*/ 6523817 h 6580301"/>
              <a:gd name="connsiteX310" fmla="*/ 1594295 w 4833822"/>
              <a:gd name="connsiteY310" fmla="*/ 5982665 h 6580301"/>
              <a:gd name="connsiteX311" fmla="*/ 1952673 w 4833822"/>
              <a:gd name="connsiteY311" fmla="*/ 5448677 h 6580301"/>
              <a:gd name="connsiteX312" fmla="*/ 2020761 w 4833822"/>
              <a:gd name="connsiteY312" fmla="*/ 5316077 h 6580301"/>
              <a:gd name="connsiteX313" fmla="*/ 1841575 w 4833822"/>
              <a:gd name="connsiteY313" fmla="*/ 5459428 h 6580301"/>
              <a:gd name="connsiteX314" fmla="*/ 884697 w 4833822"/>
              <a:gd name="connsiteY314" fmla="*/ 6204861 h 6580301"/>
              <a:gd name="connsiteX315" fmla="*/ 547826 w 4833822"/>
              <a:gd name="connsiteY315" fmla="*/ 6237114 h 6580301"/>
              <a:gd name="connsiteX316" fmla="*/ 357883 w 4833822"/>
              <a:gd name="connsiteY316" fmla="*/ 6179777 h 6580301"/>
              <a:gd name="connsiteX317" fmla="*/ 89095 w 4833822"/>
              <a:gd name="connsiteY317" fmla="*/ 5753300 h 6580301"/>
              <a:gd name="connsiteX318" fmla="*/ 46091 w 4833822"/>
              <a:gd name="connsiteY318" fmla="*/ 5402091 h 6580301"/>
              <a:gd name="connsiteX319" fmla="*/ 440310 w 4833822"/>
              <a:gd name="connsiteY319" fmla="*/ 4753423 h 6580301"/>
              <a:gd name="connsiteX320" fmla="*/ 1020884 w 4833822"/>
              <a:gd name="connsiteY320" fmla="*/ 4803596 h 6580301"/>
              <a:gd name="connsiteX321" fmla="*/ 798688 w 4833822"/>
              <a:gd name="connsiteY321" fmla="*/ 4631574 h 6580301"/>
              <a:gd name="connsiteX322" fmla="*/ 766435 w 4833822"/>
              <a:gd name="connsiteY322" fmla="*/ 4574231 h 6580301"/>
              <a:gd name="connsiteX323" fmla="*/ 838110 w 4833822"/>
              <a:gd name="connsiteY323" fmla="*/ 4552729 h 6580301"/>
              <a:gd name="connsiteX324" fmla="*/ 1060306 w 4833822"/>
              <a:gd name="connsiteY324" fmla="*/ 4645907 h 6580301"/>
              <a:gd name="connsiteX325" fmla="*/ 777186 w 4833822"/>
              <a:gd name="connsiteY325" fmla="*/ 4147759 h 6580301"/>
              <a:gd name="connsiteX326" fmla="*/ 723430 w 4833822"/>
              <a:gd name="connsiteY326" fmla="*/ 3613776 h 6580301"/>
              <a:gd name="connsiteX327" fmla="*/ 727012 w 4833822"/>
              <a:gd name="connsiteY327" fmla="*/ 2914935 h 6580301"/>
              <a:gd name="connsiteX328" fmla="*/ 762853 w 4833822"/>
              <a:gd name="connsiteY328" fmla="*/ 2782335 h 6580301"/>
              <a:gd name="connsiteX329" fmla="*/ 1017302 w 4833822"/>
              <a:gd name="connsiteY329" fmla="*/ 3083370 h 6580301"/>
              <a:gd name="connsiteX330" fmla="*/ 1139151 w 4833822"/>
              <a:gd name="connsiteY330" fmla="*/ 3122792 h 6580301"/>
              <a:gd name="connsiteX331" fmla="*/ 1110480 w 4833822"/>
              <a:gd name="connsiteY331" fmla="*/ 3011694 h 6580301"/>
              <a:gd name="connsiteX332" fmla="*/ 1135564 w 4833822"/>
              <a:gd name="connsiteY332" fmla="*/ 2122916 h 6580301"/>
              <a:gd name="connsiteX333" fmla="*/ 1493942 w 4833822"/>
              <a:gd name="connsiteY333" fmla="*/ 1463496 h 6580301"/>
              <a:gd name="connsiteX334" fmla="*/ 1547703 w 4833822"/>
              <a:gd name="connsiteY334" fmla="*/ 1409741 h 6580301"/>
              <a:gd name="connsiteX335" fmla="*/ 1597877 w 4833822"/>
              <a:gd name="connsiteY335" fmla="*/ 1502919 h 6580301"/>
              <a:gd name="connsiteX336" fmla="*/ 2070940 w 4833822"/>
              <a:gd name="connsiteY336" fmla="*/ 2277018 h 6580301"/>
              <a:gd name="connsiteX337" fmla="*/ 2035100 w 4833822"/>
              <a:gd name="connsiteY337" fmla="*/ 1241300 h 6580301"/>
              <a:gd name="connsiteX338" fmla="*/ 2156949 w 4833822"/>
              <a:gd name="connsiteY338" fmla="*/ 241423 h 6580301"/>
              <a:gd name="connsiteX339" fmla="*/ 2386314 w 4833822"/>
              <a:gd name="connsiteY339" fmla="*/ 26391 h 6580301"/>
              <a:gd name="connsiteX340" fmla="*/ 2447237 w 4833822"/>
              <a:gd name="connsiteY340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1207239 w 4833822"/>
              <a:gd name="connsiteY281" fmla="*/ 1083613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053869 w 4833822"/>
              <a:gd name="connsiteY279" fmla="*/ 1234148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053869 w 4833822"/>
              <a:gd name="connsiteY282" fmla="*/ 1234148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74685 w 4833822"/>
              <a:gd name="connsiteY338" fmla="*/ 1498606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1926239 w 4833822"/>
              <a:gd name="connsiteY338" fmla="*/ 1538191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301984 h 6675633"/>
              <a:gd name="connsiteX1" fmla="*/ 2053020 w 4833822"/>
              <a:gd name="connsiteY1" fmla="*/ 6310944 h 6675633"/>
              <a:gd name="connsiteX2" fmla="*/ 1959837 w 4833822"/>
              <a:gd name="connsiteY2" fmla="*/ 6386202 h 6675633"/>
              <a:gd name="connsiteX3" fmla="*/ 2045851 w 4833822"/>
              <a:gd name="connsiteY3" fmla="*/ 6504469 h 6675633"/>
              <a:gd name="connsiteX4" fmla="*/ 2042269 w 4833822"/>
              <a:gd name="connsiteY4" fmla="*/ 6407704 h 6675633"/>
              <a:gd name="connsiteX5" fmla="*/ 2106775 w 4833822"/>
              <a:gd name="connsiteY5" fmla="*/ 6343197 h 6675633"/>
              <a:gd name="connsiteX6" fmla="*/ 2128277 w 4833822"/>
              <a:gd name="connsiteY6" fmla="*/ 6414873 h 6675633"/>
              <a:gd name="connsiteX7" fmla="*/ 2164118 w 4833822"/>
              <a:gd name="connsiteY7" fmla="*/ 6465046 h 6675633"/>
              <a:gd name="connsiteX8" fmla="*/ 2232206 w 4833822"/>
              <a:gd name="connsiteY8" fmla="*/ 6429211 h 6675633"/>
              <a:gd name="connsiteX9" fmla="*/ 2228624 w 4833822"/>
              <a:gd name="connsiteY9" fmla="*/ 6336028 h 6675633"/>
              <a:gd name="connsiteX10" fmla="*/ 2144854 w 4833822"/>
              <a:gd name="connsiteY10" fmla="*/ 6301984 h 6675633"/>
              <a:gd name="connsiteX11" fmla="*/ 2508163 w 4833822"/>
              <a:gd name="connsiteY11" fmla="*/ 6271522 h 6675633"/>
              <a:gd name="connsiteX12" fmla="*/ 2407811 w 4833822"/>
              <a:gd name="connsiteY12" fmla="*/ 6579732 h 6675633"/>
              <a:gd name="connsiteX13" fmla="*/ 2508163 w 4833822"/>
              <a:gd name="connsiteY13" fmla="*/ 6271522 h 6675633"/>
              <a:gd name="connsiteX14" fmla="*/ 2215080 w 4833822"/>
              <a:gd name="connsiteY14" fmla="*/ 6186987 h 6675633"/>
              <a:gd name="connsiteX15" fmla="*/ 2171282 w 4833822"/>
              <a:gd name="connsiteY15" fmla="*/ 6192677 h 6675633"/>
              <a:gd name="connsiteX16" fmla="*/ 2350473 w 4833822"/>
              <a:gd name="connsiteY16" fmla="*/ 6472216 h 6675633"/>
              <a:gd name="connsiteX17" fmla="*/ 2393478 w 4833822"/>
              <a:gd name="connsiteY17" fmla="*/ 6289442 h 6675633"/>
              <a:gd name="connsiteX18" fmla="*/ 2252871 w 4833822"/>
              <a:gd name="connsiteY18" fmla="*/ 6188142 h 6675633"/>
              <a:gd name="connsiteX19" fmla="*/ 2215080 w 4833822"/>
              <a:gd name="connsiteY19" fmla="*/ 6186987 h 6675633"/>
              <a:gd name="connsiteX20" fmla="*/ 3767359 w 4833822"/>
              <a:gd name="connsiteY20" fmla="*/ 6068029 h 6675633"/>
              <a:gd name="connsiteX21" fmla="*/ 3913003 w 4833822"/>
              <a:gd name="connsiteY21" fmla="*/ 6149672 h 6675633"/>
              <a:gd name="connsiteX22" fmla="*/ 3930923 w 4833822"/>
              <a:gd name="connsiteY22" fmla="*/ 6174761 h 6675633"/>
              <a:gd name="connsiteX23" fmla="*/ 3923759 w 4833822"/>
              <a:gd name="connsiteY23" fmla="*/ 6199846 h 6675633"/>
              <a:gd name="connsiteX24" fmla="*/ 3672890 w 4833822"/>
              <a:gd name="connsiteY24" fmla="*/ 6181925 h 6675633"/>
              <a:gd name="connsiteX25" fmla="*/ 3672890 w 4833822"/>
              <a:gd name="connsiteY25" fmla="*/ 6113836 h 6675633"/>
              <a:gd name="connsiteX26" fmla="*/ 3708731 w 4833822"/>
              <a:gd name="connsiteY26" fmla="*/ 6088747 h 6675633"/>
              <a:gd name="connsiteX27" fmla="*/ 3767359 w 4833822"/>
              <a:gd name="connsiteY27" fmla="*/ 6068029 h 6675633"/>
              <a:gd name="connsiteX28" fmla="*/ 3779366 w 4833822"/>
              <a:gd name="connsiteY28" fmla="*/ 6028218 h 6675633"/>
              <a:gd name="connsiteX29" fmla="*/ 3637059 w 4833822"/>
              <a:gd name="connsiteY29" fmla="*/ 6052913 h 6675633"/>
              <a:gd name="connsiteX30" fmla="*/ 3497289 w 4833822"/>
              <a:gd name="connsiteY30" fmla="*/ 6235681 h 6675633"/>
              <a:gd name="connsiteX31" fmla="*/ 3615557 w 4833822"/>
              <a:gd name="connsiteY31" fmla="*/ 6178344 h 6675633"/>
              <a:gd name="connsiteX32" fmla="*/ 3852086 w 4833822"/>
              <a:gd name="connsiteY32" fmla="*/ 6336028 h 6675633"/>
              <a:gd name="connsiteX33" fmla="*/ 3952433 w 4833822"/>
              <a:gd name="connsiteY33" fmla="*/ 6164006 h 6675633"/>
              <a:gd name="connsiteX34" fmla="*/ 3945496 w 4833822"/>
              <a:gd name="connsiteY34" fmla="*/ 6147201 h 6675633"/>
              <a:gd name="connsiteX35" fmla="*/ 3938093 w 4833822"/>
              <a:gd name="connsiteY35" fmla="*/ 6147201 h 6675633"/>
              <a:gd name="connsiteX36" fmla="*/ 3927341 w 4833822"/>
              <a:gd name="connsiteY36" fmla="*/ 6147201 h 6675633"/>
              <a:gd name="connsiteX37" fmla="*/ 3909418 w 4833822"/>
              <a:gd name="connsiteY37" fmla="*/ 6142494 h 6675633"/>
              <a:gd name="connsiteX38" fmla="*/ 3920171 w 4833822"/>
              <a:gd name="connsiteY38" fmla="*/ 6142494 h 6675633"/>
              <a:gd name="connsiteX39" fmla="*/ 3945252 w 4833822"/>
              <a:gd name="connsiteY39" fmla="*/ 6146611 h 6675633"/>
              <a:gd name="connsiteX40" fmla="*/ 3928739 w 4833822"/>
              <a:gd name="connsiteY40" fmla="*/ 6106611 h 6675633"/>
              <a:gd name="connsiteX41" fmla="*/ 3822967 w 4833822"/>
              <a:gd name="connsiteY41" fmla="*/ 6030513 h 6675633"/>
              <a:gd name="connsiteX42" fmla="*/ 3779366 w 4833822"/>
              <a:gd name="connsiteY42" fmla="*/ 6028218 h 6675633"/>
              <a:gd name="connsiteX43" fmla="*/ 4196131 w 4833822"/>
              <a:gd name="connsiteY43" fmla="*/ 5884472 h 6675633"/>
              <a:gd name="connsiteX44" fmla="*/ 4235548 w 4833822"/>
              <a:gd name="connsiteY44" fmla="*/ 6113837 h 6675633"/>
              <a:gd name="connsiteX45" fmla="*/ 4454163 w 4833822"/>
              <a:gd name="connsiteY45" fmla="*/ 6117419 h 6675633"/>
              <a:gd name="connsiteX46" fmla="*/ 4196131 w 4833822"/>
              <a:gd name="connsiteY46" fmla="*/ 5884472 h 6675633"/>
              <a:gd name="connsiteX47" fmla="*/ 1174995 w 4833822"/>
              <a:gd name="connsiteY47" fmla="*/ 5569094 h 6675633"/>
              <a:gd name="connsiteX48" fmla="*/ 1250253 w 4833822"/>
              <a:gd name="connsiteY48" fmla="*/ 5615686 h 6675633"/>
              <a:gd name="connsiteX49" fmla="*/ 1035224 w 4833822"/>
              <a:gd name="connsiteY49" fmla="*/ 5726779 h 6675633"/>
              <a:gd name="connsiteX50" fmla="*/ 981463 w 4833822"/>
              <a:gd name="connsiteY50" fmla="*/ 5701695 h 6675633"/>
              <a:gd name="connsiteX51" fmla="*/ 1174995 w 4833822"/>
              <a:gd name="connsiteY51" fmla="*/ 5569094 h 6675633"/>
              <a:gd name="connsiteX52" fmla="*/ 3960412 w 4833822"/>
              <a:gd name="connsiteY52" fmla="*/ 5539819 h 6675633"/>
              <a:gd name="connsiteX53" fmla="*/ 4095776 w 4833822"/>
              <a:gd name="connsiteY53" fmla="*/ 5597764 h 6675633"/>
              <a:gd name="connsiteX54" fmla="*/ 4052767 w 4833822"/>
              <a:gd name="connsiteY54" fmla="*/ 5626434 h 6675633"/>
              <a:gd name="connsiteX55" fmla="*/ 3852081 w 4833822"/>
              <a:gd name="connsiteY55" fmla="*/ 5594183 h 6675633"/>
              <a:gd name="connsiteX56" fmla="*/ 3859245 w 4833822"/>
              <a:gd name="connsiteY56" fmla="*/ 5558344 h 6675633"/>
              <a:gd name="connsiteX57" fmla="*/ 3917370 w 4833822"/>
              <a:gd name="connsiteY57" fmla="*/ 5540819 h 6675633"/>
              <a:gd name="connsiteX58" fmla="*/ 3960412 w 4833822"/>
              <a:gd name="connsiteY58" fmla="*/ 5539819 h 6675633"/>
              <a:gd name="connsiteX59" fmla="*/ 2177948 w 4833822"/>
              <a:gd name="connsiteY59" fmla="*/ 5445569 h 6675633"/>
              <a:gd name="connsiteX60" fmla="*/ 2146198 w 4833822"/>
              <a:gd name="connsiteY60" fmla="*/ 5468751 h 6675633"/>
              <a:gd name="connsiteX61" fmla="*/ 1680303 w 4833822"/>
              <a:gd name="connsiteY61" fmla="*/ 6167593 h 6675633"/>
              <a:gd name="connsiteX62" fmla="*/ 1762730 w 4833822"/>
              <a:gd name="connsiteY62" fmla="*/ 6529553 h 6675633"/>
              <a:gd name="connsiteX63" fmla="*/ 1802152 w 4833822"/>
              <a:gd name="connsiteY63" fmla="*/ 6250020 h 6675633"/>
              <a:gd name="connsiteX64" fmla="*/ 2081691 w 4833822"/>
              <a:gd name="connsiteY64" fmla="*/ 6092330 h 6675633"/>
              <a:gd name="connsiteX65" fmla="*/ 1845157 w 4833822"/>
              <a:gd name="connsiteY65" fmla="*/ 6174757 h 6675633"/>
              <a:gd name="connsiteX66" fmla="*/ 1744810 w 4833822"/>
              <a:gd name="connsiteY66" fmla="*/ 6146091 h 6675633"/>
              <a:gd name="connsiteX67" fmla="*/ 2060189 w 4833822"/>
              <a:gd name="connsiteY67" fmla="*/ 5991988 h 6675633"/>
              <a:gd name="connsiteX68" fmla="*/ 2178451 w 4833822"/>
              <a:gd name="connsiteY68" fmla="*/ 5931058 h 6675633"/>
              <a:gd name="connsiteX69" fmla="*/ 2293136 w 4833822"/>
              <a:gd name="connsiteY69" fmla="*/ 5465169 h 6675633"/>
              <a:gd name="connsiteX70" fmla="*/ 1999259 w 4833822"/>
              <a:gd name="connsiteY70" fmla="*/ 5880890 h 6675633"/>
              <a:gd name="connsiteX71" fmla="*/ 2196371 w 4833822"/>
              <a:gd name="connsiteY71" fmla="*/ 5450831 h 6675633"/>
              <a:gd name="connsiteX72" fmla="*/ 2177948 w 4833822"/>
              <a:gd name="connsiteY72" fmla="*/ 5445569 h 6675633"/>
              <a:gd name="connsiteX73" fmla="*/ 2511745 w 4833822"/>
              <a:gd name="connsiteY73" fmla="*/ 5432916 h 6675633"/>
              <a:gd name="connsiteX74" fmla="*/ 2482010 w 4833822"/>
              <a:gd name="connsiteY74" fmla="*/ 5661212 h 6675633"/>
              <a:gd name="connsiteX75" fmla="*/ 2486655 w 4833822"/>
              <a:gd name="connsiteY75" fmla="*/ 5726777 h 6675633"/>
              <a:gd name="connsiteX76" fmla="*/ 2514429 w 4833822"/>
              <a:gd name="connsiteY76" fmla="*/ 5742456 h 6675633"/>
              <a:gd name="connsiteX77" fmla="*/ 2526077 w 4833822"/>
              <a:gd name="connsiteY77" fmla="*/ 5766202 h 6675633"/>
              <a:gd name="connsiteX78" fmla="*/ 2486655 w 4833822"/>
              <a:gd name="connsiteY78" fmla="*/ 5726780 h 6675633"/>
              <a:gd name="connsiteX79" fmla="*/ 2486655 w 4833822"/>
              <a:gd name="connsiteY79" fmla="*/ 5726783 h 6675633"/>
              <a:gd name="connsiteX80" fmla="*/ 2440069 w 4833822"/>
              <a:gd name="connsiteY80" fmla="*/ 6002739 h 6675633"/>
              <a:gd name="connsiteX81" fmla="*/ 2375563 w 4833822"/>
              <a:gd name="connsiteY81" fmla="*/ 5565511 h 6675633"/>
              <a:gd name="connsiteX82" fmla="*/ 2296718 w 4833822"/>
              <a:gd name="connsiteY82" fmla="*/ 5934646 h 6675633"/>
              <a:gd name="connsiteX83" fmla="*/ 2429318 w 4833822"/>
              <a:gd name="connsiteY83" fmla="*/ 6056495 h 6675633"/>
              <a:gd name="connsiteX84" fmla="*/ 2493825 w 4833822"/>
              <a:gd name="connsiteY84" fmla="*/ 5956148 h 6675633"/>
              <a:gd name="connsiteX85" fmla="*/ 2529665 w 4833822"/>
              <a:gd name="connsiteY85" fmla="*/ 5766205 h 6675633"/>
              <a:gd name="connsiteX86" fmla="*/ 2511745 w 4833822"/>
              <a:gd name="connsiteY86" fmla="*/ 5432916 h 6675633"/>
              <a:gd name="connsiteX87" fmla="*/ 2808528 w 4833822"/>
              <a:gd name="connsiteY87" fmla="*/ 5430450 h 6675633"/>
              <a:gd name="connsiteX88" fmla="*/ 2784115 w 4833822"/>
              <a:gd name="connsiteY88" fmla="*/ 5443667 h 6675633"/>
              <a:gd name="connsiteX89" fmla="*/ 2798448 w 4833822"/>
              <a:gd name="connsiteY89" fmla="*/ 5518925 h 6675633"/>
              <a:gd name="connsiteX90" fmla="*/ 2880875 w 4833822"/>
              <a:gd name="connsiteY90" fmla="*/ 5633605 h 6675633"/>
              <a:gd name="connsiteX91" fmla="*/ 3142493 w 4833822"/>
              <a:gd name="connsiteY91" fmla="*/ 5963317 h 6675633"/>
              <a:gd name="connsiteX92" fmla="*/ 2891625 w 4833822"/>
              <a:gd name="connsiteY92" fmla="*/ 5798458 h 6675633"/>
              <a:gd name="connsiteX93" fmla="*/ 2683768 w 4833822"/>
              <a:gd name="connsiteY93" fmla="*/ 5554760 h 6675633"/>
              <a:gd name="connsiteX94" fmla="*/ 2651515 w 4833822"/>
              <a:gd name="connsiteY94" fmla="*/ 5579849 h 6675633"/>
              <a:gd name="connsiteX95" fmla="*/ 2866541 w 4833822"/>
              <a:gd name="connsiteY95" fmla="*/ 5823548 h 6675633"/>
              <a:gd name="connsiteX96" fmla="*/ 3389773 w 4833822"/>
              <a:gd name="connsiteY96" fmla="*/ 6422042 h 6675633"/>
              <a:gd name="connsiteX97" fmla="*/ 3637059 w 4833822"/>
              <a:gd name="connsiteY97" fmla="*/ 6465046 h 6675633"/>
              <a:gd name="connsiteX98" fmla="*/ 3246422 w 4833822"/>
              <a:gd name="connsiteY98" fmla="*/ 6095917 h 6675633"/>
              <a:gd name="connsiteX99" fmla="*/ 3400524 w 4833822"/>
              <a:gd name="connsiteY99" fmla="*/ 6146091 h 6675633"/>
              <a:gd name="connsiteX100" fmla="*/ 3336018 w 4833822"/>
              <a:gd name="connsiteY100" fmla="*/ 5999152 h 6675633"/>
              <a:gd name="connsiteX101" fmla="*/ 3095901 w 4833822"/>
              <a:gd name="connsiteY101" fmla="*/ 5737539 h 6675633"/>
              <a:gd name="connsiteX102" fmla="*/ 2862954 w 4833822"/>
              <a:gd name="connsiteY102" fmla="*/ 5468751 h 6675633"/>
              <a:gd name="connsiteX103" fmla="*/ 2808528 w 4833822"/>
              <a:gd name="connsiteY103" fmla="*/ 5430450 h 6675633"/>
              <a:gd name="connsiteX104" fmla="*/ 1587125 w 4833822"/>
              <a:gd name="connsiteY104" fmla="*/ 5386325 h 6675633"/>
              <a:gd name="connsiteX105" fmla="*/ 798688 w 4833822"/>
              <a:gd name="connsiteY105" fmla="*/ 5594188 h 6675633"/>
              <a:gd name="connsiteX106" fmla="*/ 780768 w 4833822"/>
              <a:gd name="connsiteY106" fmla="*/ 6217766 h 6675633"/>
              <a:gd name="connsiteX107" fmla="*/ 791519 w 4833822"/>
              <a:gd name="connsiteY107" fmla="*/ 6024242 h 6675633"/>
              <a:gd name="connsiteX108" fmla="*/ 709092 w 4833822"/>
              <a:gd name="connsiteY108" fmla="*/ 5662276 h 6675633"/>
              <a:gd name="connsiteX109" fmla="*/ 368634 w 4833822"/>
              <a:gd name="connsiteY109" fmla="*/ 5673027 h 6675633"/>
              <a:gd name="connsiteX110" fmla="*/ 332793 w 4833822"/>
              <a:gd name="connsiteY110" fmla="*/ 5698117 h 6675633"/>
              <a:gd name="connsiteX111" fmla="*/ 368634 w 4833822"/>
              <a:gd name="connsiteY111" fmla="*/ 5712450 h 6675633"/>
              <a:gd name="connsiteX112" fmla="*/ 350714 w 4833822"/>
              <a:gd name="connsiteY112" fmla="*/ 6013490 h 6675633"/>
              <a:gd name="connsiteX113" fmla="*/ 447479 w 4833822"/>
              <a:gd name="connsiteY113" fmla="*/ 6077997 h 6675633"/>
              <a:gd name="connsiteX114" fmla="*/ 486896 w 4833822"/>
              <a:gd name="connsiteY114" fmla="*/ 5977650 h 6675633"/>
              <a:gd name="connsiteX115" fmla="*/ 468981 w 4833822"/>
              <a:gd name="connsiteY115" fmla="*/ 5859383 h 6675633"/>
              <a:gd name="connsiteX116" fmla="*/ 372216 w 4833822"/>
              <a:gd name="connsiteY116" fmla="*/ 5966899 h 6675633"/>
              <a:gd name="connsiteX117" fmla="*/ 382967 w 4833822"/>
              <a:gd name="connsiteY117" fmla="*/ 5816378 h 6675633"/>
              <a:gd name="connsiteX118" fmla="*/ 497647 w 4833822"/>
              <a:gd name="connsiteY118" fmla="*/ 5776956 h 6675633"/>
              <a:gd name="connsiteX119" fmla="*/ 569323 w 4833822"/>
              <a:gd name="connsiteY119" fmla="*/ 5891641 h 6675633"/>
              <a:gd name="connsiteX120" fmla="*/ 580074 w 4833822"/>
              <a:gd name="connsiteY120" fmla="*/ 6103081 h 6675633"/>
              <a:gd name="connsiteX121" fmla="*/ 612332 w 4833822"/>
              <a:gd name="connsiteY121" fmla="*/ 5859383 h 6675633"/>
              <a:gd name="connsiteX122" fmla="*/ 497647 w 4833822"/>
              <a:gd name="connsiteY122" fmla="*/ 5626436 h 6675633"/>
              <a:gd name="connsiteX123" fmla="*/ 730594 w 4833822"/>
              <a:gd name="connsiteY123" fmla="*/ 6031405 h 6675633"/>
              <a:gd name="connsiteX124" fmla="*/ 547826 w 4833822"/>
              <a:gd name="connsiteY124" fmla="*/ 6196264 h 6675633"/>
              <a:gd name="connsiteX125" fmla="*/ 834528 w 4833822"/>
              <a:gd name="connsiteY125" fmla="*/ 6228517 h 6675633"/>
              <a:gd name="connsiteX126" fmla="*/ 1533370 w 4833822"/>
              <a:gd name="connsiteY126" fmla="*/ 5712450 h 6675633"/>
              <a:gd name="connsiteX127" fmla="*/ 1633712 w 4833822"/>
              <a:gd name="connsiteY127" fmla="*/ 5579849 h 6675633"/>
              <a:gd name="connsiteX128" fmla="*/ 1142733 w 4833822"/>
              <a:gd name="connsiteY128" fmla="*/ 5895223 h 6675633"/>
              <a:gd name="connsiteX129" fmla="*/ 1031635 w 4833822"/>
              <a:gd name="connsiteY129" fmla="*/ 5923895 h 6675633"/>
              <a:gd name="connsiteX130" fmla="*/ 1096142 w 4833822"/>
              <a:gd name="connsiteY130" fmla="*/ 5823548 h 6675633"/>
              <a:gd name="connsiteX131" fmla="*/ 1587125 w 4833822"/>
              <a:gd name="connsiteY131" fmla="*/ 5386325 h 6675633"/>
              <a:gd name="connsiteX132" fmla="*/ 3072607 w 4833822"/>
              <a:gd name="connsiteY132" fmla="*/ 5377365 h 6675633"/>
              <a:gd name="connsiteX133" fmla="*/ 2988391 w 4833822"/>
              <a:gd name="connsiteY133" fmla="*/ 5411409 h 6675633"/>
              <a:gd name="connsiteX134" fmla="*/ 3038564 w 4833822"/>
              <a:gd name="connsiteY134" fmla="*/ 5522507 h 6675633"/>
              <a:gd name="connsiteX135" fmla="*/ 3407693 w 4833822"/>
              <a:gd name="connsiteY135" fmla="*/ 5938228 h 6675633"/>
              <a:gd name="connsiteX136" fmla="*/ 3576134 w 4833822"/>
              <a:gd name="connsiteY136" fmla="*/ 5977650 h 6675633"/>
              <a:gd name="connsiteX137" fmla="*/ 4002606 w 4833822"/>
              <a:gd name="connsiteY137" fmla="*/ 6081579 h 6675633"/>
              <a:gd name="connsiteX138" fmla="*/ 4124455 w 4833822"/>
              <a:gd name="connsiteY138" fmla="*/ 6164006 h 6675633"/>
              <a:gd name="connsiteX139" fmla="*/ 3586885 w 4833822"/>
              <a:gd name="connsiteY139" fmla="*/ 5615685 h 6675633"/>
              <a:gd name="connsiteX140" fmla="*/ 3339600 w 4833822"/>
              <a:gd name="connsiteY140" fmla="*/ 5472333 h 6675633"/>
              <a:gd name="connsiteX141" fmla="*/ 3551045 w 4833822"/>
              <a:gd name="connsiteY141" fmla="*/ 5647943 h 6675633"/>
              <a:gd name="connsiteX142" fmla="*/ 3658561 w 4833822"/>
              <a:gd name="connsiteY142" fmla="*/ 5830717 h 6675633"/>
              <a:gd name="connsiteX143" fmla="*/ 3536712 w 4833822"/>
              <a:gd name="connsiteY143" fmla="*/ 5755454 h 6675633"/>
              <a:gd name="connsiteX144" fmla="*/ 3167577 w 4833822"/>
              <a:gd name="connsiteY144" fmla="*/ 5418578 h 6675633"/>
              <a:gd name="connsiteX145" fmla="*/ 3072607 w 4833822"/>
              <a:gd name="connsiteY145" fmla="*/ 5377365 h 6675633"/>
              <a:gd name="connsiteX146" fmla="*/ 1497530 w 4833822"/>
              <a:gd name="connsiteY146" fmla="*/ 5289565 h 6675633"/>
              <a:gd name="connsiteX147" fmla="*/ 644585 w 4833822"/>
              <a:gd name="connsiteY147" fmla="*/ 5414996 h 6675633"/>
              <a:gd name="connsiteX148" fmla="*/ 404469 w 4833822"/>
              <a:gd name="connsiteY148" fmla="*/ 5490253 h 6675633"/>
              <a:gd name="connsiteX149" fmla="*/ 218113 w 4833822"/>
              <a:gd name="connsiteY149" fmla="*/ 5644356 h 6675633"/>
              <a:gd name="connsiteX150" fmla="*/ 347132 w 4833822"/>
              <a:gd name="connsiteY150" fmla="*/ 6164006 h 6675633"/>
              <a:gd name="connsiteX151" fmla="*/ 218113 w 4833822"/>
              <a:gd name="connsiteY151" fmla="*/ 5798458 h 6675633"/>
              <a:gd name="connsiteX152" fmla="*/ 289789 w 4833822"/>
              <a:gd name="connsiteY152" fmla="*/ 5690947 h 6675633"/>
              <a:gd name="connsiteX153" fmla="*/ 271869 w 4833822"/>
              <a:gd name="connsiteY153" fmla="*/ 5676614 h 6675633"/>
              <a:gd name="connsiteX154" fmla="*/ 304127 w 4833822"/>
              <a:gd name="connsiteY154" fmla="*/ 5583431 h 6675633"/>
              <a:gd name="connsiteX155" fmla="*/ 400887 w 4833822"/>
              <a:gd name="connsiteY155" fmla="*/ 5501005 h 6675633"/>
              <a:gd name="connsiteX156" fmla="*/ 404469 w 4833822"/>
              <a:gd name="connsiteY156" fmla="*/ 5493835 h 6675633"/>
              <a:gd name="connsiteX157" fmla="*/ 408056 w 4833822"/>
              <a:gd name="connsiteY157" fmla="*/ 5493835 h 6675633"/>
              <a:gd name="connsiteX158" fmla="*/ 569323 w 4833822"/>
              <a:gd name="connsiteY158" fmla="*/ 5450831 h 6675633"/>
              <a:gd name="connsiteX159" fmla="*/ 777186 w 4833822"/>
              <a:gd name="connsiteY159" fmla="*/ 5561929 h 6675633"/>
              <a:gd name="connsiteX160" fmla="*/ 1250249 w 4833822"/>
              <a:gd name="connsiteY160" fmla="*/ 5393488 h 6675633"/>
              <a:gd name="connsiteX161" fmla="*/ 1497530 w 4833822"/>
              <a:gd name="connsiteY161" fmla="*/ 5289565 h 6675633"/>
              <a:gd name="connsiteX162" fmla="*/ 3393360 w 4833822"/>
              <a:gd name="connsiteY162" fmla="*/ 5248795 h 6675633"/>
              <a:gd name="connsiteX163" fmla="*/ 3271511 w 4833822"/>
              <a:gd name="connsiteY163" fmla="*/ 5285978 h 6675633"/>
              <a:gd name="connsiteX164" fmla="*/ 3486538 w 4833822"/>
              <a:gd name="connsiteY164" fmla="*/ 5414996 h 6675633"/>
              <a:gd name="connsiteX165" fmla="*/ 4092197 w 4833822"/>
              <a:gd name="connsiteY165" fmla="*/ 5748290 h 6675633"/>
              <a:gd name="connsiteX166" fmla="*/ 3873588 w 4833822"/>
              <a:gd name="connsiteY166" fmla="*/ 5748290 h 6675633"/>
              <a:gd name="connsiteX167" fmla="*/ 4002606 w 4833822"/>
              <a:gd name="connsiteY167" fmla="*/ 5877303 h 6675633"/>
              <a:gd name="connsiteX168" fmla="*/ 4106535 w 4833822"/>
              <a:gd name="connsiteY168" fmla="*/ 5848632 h 6675633"/>
              <a:gd name="connsiteX169" fmla="*/ 4325144 w 4833822"/>
              <a:gd name="connsiteY169" fmla="*/ 5522507 h 6675633"/>
              <a:gd name="connsiteX170" fmla="*/ 4038441 w 4833822"/>
              <a:gd name="connsiteY170" fmla="*/ 5432916 h 6675633"/>
              <a:gd name="connsiteX171" fmla="*/ 3624178 w 4833822"/>
              <a:gd name="connsiteY171" fmla="*/ 5419304 h 6675633"/>
              <a:gd name="connsiteX172" fmla="*/ 3486739 w 4833822"/>
              <a:gd name="connsiteY172" fmla="*/ 5393525 h 6675633"/>
              <a:gd name="connsiteX173" fmla="*/ 3486739 w 4833822"/>
              <a:gd name="connsiteY173" fmla="*/ 5397520 h 6675633"/>
              <a:gd name="connsiteX174" fmla="*/ 3485394 w 4833822"/>
              <a:gd name="connsiteY174" fmla="*/ 5394831 h 6675633"/>
              <a:gd name="connsiteX175" fmla="*/ 3486706 w 4833822"/>
              <a:gd name="connsiteY175" fmla="*/ 5393519 h 6675633"/>
              <a:gd name="connsiteX176" fmla="*/ 3486538 w 4833822"/>
              <a:gd name="connsiteY176" fmla="*/ 5393488 h 6675633"/>
              <a:gd name="connsiteX177" fmla="*/ 3543876 w 4833822"/>
              <a:gd name="connsiteY177" fmla="*/ 5332564 h 6675633"/>
              <a:gd name="connsiteX178" fmla="*/ 4518674 w 4833822"/>
              <a:gd name="connsiteY178" fmla="*/ 5479502 h 6675633"/>
              <a:gd name="connsiteX179" fmla="*/ 4328731 w 4833822"/>
              <a:gd name="connsiteY179" fmla="*/ 5676614 h 6675633"/>
              <a:gd name="connsiteX180" fmla="*/ 4457745 w 4833822"/>
              <a:gd name="connsiteY180" fmla="*/ 5604933 h 6675633"/>
              <a:gd name="connsiteX181" fmla="*/ 4579599 w 4833822"/>
              <a:gd name="connsiteY181" fmla="*/ 5597770 h 6675633"/>
              <a:gd name="connsiteX182" fmla="*/ 4500754 w 4833822"/>
              <a:gd name="connsiteY182" fmla="*/ 5676614 h 6675633"/>
              <a:gd name="connsiteX183" fmla="*/ 4314393 w 4833822"/>
              <a:gd name="connsiteY183" fmla="*/ 5909562 h 6675633"/>
              <a:gd name="connsiteX184" fmla="*/ 4346651 w 4833822"/>
              <a:gd name="connsiteY184" fmla="*/ 5974068 h 6675633"/>
              <a:gd name="connsiteX185" fmla="*/ 4403989 w 4833822"/>
              <a:gd name="connsiteY185" fmla="*/ 5923895 h 6675633"/>
              <a:gd name="connsiteX186" fmla="*/ 4482833 w 4833822"/>
              <a:gd name="connsiteY186" fmla="*/ 5733952 h 6675633"/>
              <a:gd name="connsiteX187" fmla="*/ 4590350 w 4833822"/>
              <a:gd name="connsiteY187" fmla="*/ 5712450 h 6675633"/>
              <a:gd name="connsiteX188" fmla="*/ 4608265 w 4833822"/>
              <a:gd name="connsiteY188" fmla="*/ 5794876 h 6675633"/>
              <a:gd name="connsiteX189" fmla="*/ 4608265 w 4833822"/>
              <a:gd name="connsiteY189" fmla="*/ 5798458 h 6675633"/>
              <a:gd name="connsiteX190" fmla="*/ 4421909 w 4833822"/>
              <a:gd name="connsiteY190" fmla="*/ 6009903 h 6675633"/>
              <a:gd name="connsiteX191" fmla="*/ 4608265 w 4833822"/>
              <a:gd name="connsiteY191" fmla="*/ 5798458 h 6675633"/>
              <a:gd name="connsiteX192" fmla="*/ 4611852 w 4833822"/>
              <a:gd name="connsiteY192" fmla="*/ 5794876 h 6675633"/>
              <a:gd name="connsiteX193" fmla="*/ 4611852 w 4833822"/>
              <a:gd name="connsiteY193" fmla="*/ 5791294 h 6675633"/>
              <a:gd name="connsiteX194" fmla="*/ 4694279 w 4833822"/>
              <a:gd name="connsiteY194" fmla="*/ 5776956 h 6675633"/>
              <a:gd name="connsiteX195" fmla="*/ 4651275 w 4833822"/>
              <a:gd name="connsiteY195" fmla="*/ 5601352 h 6675633"/>
              <a:gd name="connsiteX196" fmla="*/ 4572429 w 4833822"/>
              <a:gd name="connsiteY196" fmla="*/ 5483084 h 6675633"/>
              <a:gd name="connsiteX197" fmla="*/ 4583181 w 4833822"/>
              <a:gd name="connsiteY197" fmla="*/ 5389907 h 6675633"/>
              <a:gd name="connsiteX198" fmla="*/ 4436247 w 4833822"/>
              <a:gd name="connsiteY198" fmla="*/ 5343320 h 6675633"/>
              <a:gd name="connsiteX199" fmla="*/ 3504459 w 4833822"/>
              <a:gd name="connsiteY199" fmla="*/ 5257306 h 6675633"/>
              <a:gd name="connsiteX200" fmla="*/ 3393360 w 4833822"/>
              <a:gd name="connsiteY200" fmla="*/ 5248795 h 6675633"/>
              <a:gd name="connsiteX201" fmla="*/ 655337 w 4833822"/>
              <a:gd name="connsiteY201" fmla="*/ 5117537 h 6675633"/>
              <a:gd name="connsiteX202" fmla="*/ 637416 w 4833822"/>
              <a:gd name="connsiteY202" fmla="*/ 5174880 h 6675633"/>
              <a:gd name="connsiteX203" fmla="*/ 863200 w 4833822"/>
              <a:gd name="connsiteY203" fmla="*/ 5278809 h 6675633"/>
              <a:gd name="connsiteX204" fmla="*/ 734181 w 4833822"/>
              <a:gd name="connsiteY204" fmla="*/ 5139044 h 6675633"/>
              <a:gd name="connsiteX205" fmla="*/ 655337 w 4833822"/>
              <a:gd name="connsiteY205" fmla="*/ 5117537 h 6675633"/>
              <a:gd name="connsiteX206" fmla="*/ 465399 w 4833822"/>
              <a:gd name="connsiteY206" fmla="*/ 5078120 h 6675633"/>
              <a:gd name="connsiteX207" fmla="*/ 465399 w 4833822"/>
              <a:gd name="connsiteY207" fmla="*/ 5278809 h 6675633"/>
              <a:gd name="connsiteX208" fmla="*/ 501234 w 4833822"/>
              <a:gd name="connsiteY208" fmla="*/ 5336151 h 6675633"/>
              <a:gd name="connsiteX209" fmla="*/ 554990 w 4833822"/>
              <a:gd name="connsiteY209" fmla="*/ 5282396 h 6675633"/>
              <a:gd name="connsiteX210" fmla="*/ 465399 w 4833822"/>
              <a:gd name="connsiteY210" fmla="*/ 5078120 h 6675633"/>
              <a:gd name="connsiteX211" fmla="*/ 4325169 w 4833822"/>
              <a:gd name="connsiteY211" fmla="*/ 4997223 h 6675633"/>
              <a:gd name="connsiteX212" fmla="*/ 3959602 w 4833822"/>
              <a:gd name="connsiteY212" fmla="*/ 5203551 h 6675633"/>
              <a:gd name="connsiteX213" fmla="*/ 4360985 w 4833822"/>
              <a:gd name="connsiteY213" fmla="*/ 5113955 h 6675633"/>
              <a:gd name="connsiteX214" fmla="*/ 4278558 w 4833822"/>
              <a:gd name="connsiteY214" fmla="*/ 5225053 h 6675633"/>
              <a:gd name="connsiteX215" fmla="*/ 4454163 w 4833822"/>
              <a:gd name="connsiteY215" fmla="*/ 5178462 h 6675633"/>
              <a:gd name="connsiteX216" fmla="*/ 4368153 w 4833822"/>
              <a:gd name="connsiteY216" fmla="*/ 5002857 h 6675633"/>
              <a:gd name="connsiteX217" fmla="*/ 4325169 w 4833822"/>
              <a:gd name="connsiteY217" fmla="*/ 4997223 h 6675633"/>
              <a:gd name="connsiteX218" fmla="*/ 4156709 w 4833822"/>
              <a:gd name="connsiteY218" fmla="*/ 4963435 h 6675633"/>
              <a:gd name="connsiteX219" fmla="*/ 3748157 w 4833822"/>
              <a:gd name="connsiteY219" fmla="*/ 5045861 h 6675633"/>
              <a:gd name="connsiteX220" fmla="*/ 3529543 w 4833822"/>
              <a:gd name="connsiteY220" fmla="*/ 5167710 h 6675633"/>
              <a:gd name="connsiteX221" fmla="*/ 3805494 w 4833822"/>
              <a:gd name="connsiteY221" fmla="*/ 5070951 h 6675633"/>
              <a:gd name="connsiteX222" fmla="*/ 4156709 w 4833822"/>
              <a:gd name="connsiteY222" fmla="*/ 4963435 h 6675633"/>
              <a:gd name="connsiteX223" fmla="*/ 399937 w 4833822"/>
              <a:gd name="connsiteY223" fmla="*/ 4919647 h 6675633"/>
              <a:gd name="connsiteX224" fmla="*/ 210944 w 4833822"/>
              <a:gd name="connsiteY224" fmla="*/ 4999275 h 6675633"/>
              <a:gd name="connsiteX225" fmla="*/ 124936 w 4833822"/>
              <a:gd name="connsiteY225" fmla="*/ 5142626 h 6675633"/>
              <a:gd name="connsiteX226" fmla="*/ 275451 w 4833822"/>
              <a:gd name="connsiteY226" fmla="*/ 5135457 h 6675633"/>
              <a:gd name="connsiteX227" fmla="*/ 304127 w 4833822"/>
              <a:gd name="connsiteY227" fmla="*/ 5153377 h 6675633"/>
              <a:gd name="connsiteX228" fmla="*/ 271869 w 4833822"/>
              <a:gd name="connsiteY228" fmla="*/ 5389907 h 6675633"/>
              <a:gd name="connsiteX229" fmla="*/ 311291 w 4833822"/>
              <a:gd name="connsiteY229" fmla="*/ 5232222 h 6675633"/>
              <a:gd name="connsiteX230" fmla="*/ 243203 w 4833822"/>
              <a:gd name="connsiteY230" fmla="*/ 5024359 h 6675633"/>
              <a:gd name="connsiteX231" fmla="*/ 1214409 w 4833822"/>
              <a:gd name="connsiteY231" fmla="*/ 5002857 h 6675633"/>
              <a:gd name="connsiteX232" fmla="*/ 465399 w 4833822"/>
              <a:gd name="connsiteY232" fmla="*/ 4920430 h 6675633"/>
              <a:gd name="connsiteX233" fmla="*/ 399937 w 4833822"/>
              <a:gd name="connsiteY233" fmla="*/ 4919647 h 6675633"/>
              <a:gd name="connsiteX234" fmla="*/ 2524908 w 4833822"/>
              <a:gd name="connsiteY234" fmla="*/ 3785348 h 6675633"/>
              <a:gd name="connsiteX235" fmla="*/ 2732856 w 4833822"/>
              <a:gd name="connsiteY235" fmla="*/ 4427267 h 6675633"/>
              <a:gd name="connsiteX236" fmla="*/ 2775802 w 4833822"/>
              <a:gd name="connsiteY236" fmla="*/ 4497336 h 6675633"/>
              <a:gd name="connsiteX237" fmla="*/ 2823267 w 4833822"/>
              <a:gd name="connsiteY237" fmla="*/ 4420486 h 6675633"/>
              <a:gd name="connsiteX238" fmla="*/ 2879774 w 4833822"/>
              <a:gd name="connsiteY238" fmla="*/ 4210280 h 6675633"/>
              <a:gd name="connsiteX239" fmla="*/ 2920458 w 4833822"/>
              <a:gd name="connsiteY239" fmla="*/ 4743705 h 6675633"/>
              <a:gd name="connsiteX240" fmla="*/ 3132925 w 4833822"/>
              <a:gd name="connsiteY240" fmla="*/ 4684938 h 6675633"/>
              <a:gd name="connsiteX241" fmla="*/ 2879774 w 4833822"/>
              <a:gd name="connsiteY241" fmla="*/ 5060146 h 6675633"/>
              <a:gd name="connsiteX242" fmla="*/ 2131619 w 4833822"/>
              <a:gd name="connsiteY242" fmla="*/ 5008160 h 6675633"/>
              <a:gd name="connsiteX243" fmla="*/ 1894289 w 4833822"/>
              <a:gd name="connsiteY243" fmla="*/ 4657816 h 6675633"/>
              <a:gd name="connsiteX244" fmla="*/ 2075111 w 4833822"/>
              <a:gd name="connsiteY244" fmla="*/ 4745967 h 6675633"/>
              <a:gd name="connsiteX245" fmla="*/ 2086414 w 4833822"/>
              <a:gd name="connsiteY245" fmla="*/ 4230622 h 6675633"/>
              <a:gd name="connsiteX246" fmla="*/ 2163263 w 4833822"/>
              <a:gd name="connsiteY246" fmla="*/ 4375281 h 6675633"/>
              <a:gd name="connsiteX247" fmla="*/ 2224289 w 4833822"/>
              <a:gd name="connsiteY247" fmla="*/ 4420486 h 6675633"/>
              <a:gd name="connsiteX248" fmla="*/ 2242372 w 4833822"/>
              <a:gd name="connsiteY248" fmla="*/ 4357198 h 6675633"/>
              <a:gd name="connsiteX249" fmla="*/ 2524908 w 4833822"/>
              <a:gd name="connsiteY249" fmla="*/ 3785348 h 6675633"/>
              <a:gd name="connsiteX250" fmla="*/ 2540406 w 4833822"/>
              <a:gd name="connsiteY250" fmla="*/ 2978007 h 6675633"/>
              <a:gd name="connsiteX251" fmla="*/ 2092432 w 4833822"/>
              <a:gd name="connsiteY251" fmla="*/ 3884704 h 6675633"/>
              <a:gd name="connsiteX252" fmla="*/ 2063761 w 4833822"/>
              <a:gd name="connsiteY252" fmla="*/ 3985051 h 6675633"/>
              <a:gd name="connsiteX253" fmla="*/ 1967001 w 4833822"/>
              <a:gd name="connsiteY253" fmla="*/ 3913375 h 6675633"/>
              <a:gd name="connsiteX254" fmla="*/ 1845152 w 4833822"/>
              <a:gd name="connsiteY254" fmla="*/ 3684011 h 6675633"/>
              <a:gd name="connsiteX255" fmla="*/ 1827232 w 4833822"/>
              <a:gd name="connsiteY255" fmla="*/ 4501118 h 6675633"/>
              <a:gd name="connsiteX256" fmla="*/ 1540529 w 4833822"/>
              <a:gd name="connsiteY256" fmla="*/ 4361349 h 6675633"/>
              <a:gd name="connsiteX257" fmla="*/ 1916828 w 4833822"/>
              <a:gd name="connsiteY257" fmla="*/ 4916838 h 6675633"/>
              <a:gd name="connsiteX258" fmla="*/ 3103066 w 4833822"/>
              <a:gd name="connsiteY258" fmla="*/ 4999265 h 6675633"/>
              <a:gd name="connsiteX259" fmla="*/ 3504448 w 4833822"/>
              <a:gd name="connsiteY259" fmla="*/ 4404353 h 6675633"/>
              <a:gd name="connsiteX260" fmla="*/ 3167572 w 4833822"/>
              <a:gd name="connsiteY260" fmla="*/ 4497531 h 6675633"/>
              <a:gd name="connsiteX261" fmla="*/ 3103066 w 4833822"/>
              <a:gd name="connsiteY261" fmla="*/ 3651757 h 6675633"/>
              <a:gd name="connsiteX262" fmla="*/ 3013470 w 4833822"/>
              <a:gd name="connsiteY262" fmla="*/ 3985051 h 6675633"/>
              <a:gd name="connsiteX263" fmla="*/ 2938212 w 4833822"/>
              <a:gd name="connsiteY263" fmla="*/ 4106900 h 6675633"/>
              <a:gd name="connsiteX264" fmla="*/ 2870119 w 4833822"/>
              <a:gd name="connsiteY264" fmla="*/ 3995802 h 6675633"/>
              <a:gd name="connsiteX265" fmla="*/ 2540406 w 4833822"/>
              <a:gd name="connsiteY265" fmla="*/ 2978007 h 6675633"/>
              <a:gd name="connsiteX266" fmla="*/ 357884 w 4833822"/>
              <a:gd name="connsiteY266" fmla="*/ 2906336 h 6675633"/>
              <a:gd name="connsiteX267" fmla="*/ 422396 w 4833822"/>
              <a:gd name="connsiteY267" fmla="*/ 2988763 h 6675633"/>
              <a:gd name="connsiteX268" fmla="*/ 522738 w 4833822"/>
              <a:gd name="connsiteY268" fmla="*/ 3490494 h 6675633"/>
              <a:gd name="connsiteX269" fmla="*/ 490485 w 4833822"/>
              <a:gd name="connsiteY269" fmla="*/ 3630264 h 6675633"/>
              <a:gd name="connsiteX270" fmla="*/ 386555 w 4833822"/>
              <a:gd name="connsiteY270" fmla="*/ 3529917 h 6675633"/>
              <a:gd name="connsiteX271" fmla="*/ 286208 w 4833822"/>
              <a:gd name="connsiteY271" fmla="*/ 2988763 h 6675633"/>
              <a:gd name="connsiteX272" fmla="*/ 357884 w 4833822"/>
              <a:gd name="connsiteY272" fmla="*/ 2906336 h 6675633"/>
              <a:gd name="connsiteX273" fmla="*/ 4036204 w 4833822"/>
              <a:gd name="connsiteY273" fmla="*/ 1488945 h 6675633"/>
              <a:gd name="connsiteX274" fmla="*/ 4110123 w 4833822"/>
              <a:gd name="connsiteY274" fmla="*/ 1551660 h 6675633"/>
              <a:gd name="connsiteX275" fmla="*/ 4063531 w 4833822"/>
              <a:gd name="connsiteY275" fmla="*/ 2361604 h 6675633"/>
              <a:gd name="connsiteX276" fmla="*/ 3938100 w 4833822"/>
              <a:gd name="connsiteY276" fmla="*/ 2049810 h 6675633"/>
              <a:gd name="connsiteX277" fmla="*/ 3970353 w 4833822"/>
              <a:gd name="connsiteY277" fmla="*/ 1555247 h 6675633"/>
              <a:gd name="connsiteX278" fmla="*/ 4036204 w 4833822"/>
              <a:gd name="connsiteY278" fmla="*/ 1488945 h 6675633"/>
              <a:gd name="connsiteX279" fmla="*/ 915320 w 4833822"/>
              <a:gd name="connsiteY279" fmla="*/ 1230516 h 6675633"/>
              <a:gd name="connsiteX280" fmla="*/ 1020430 w 4833822"/>
              <a:gd name="connsiteY280" fmla="*/ 1911278 h 6675633"/>
              <a:gd name="connsiteX281" fmla="*/ 811383 w 4833822"/>
              <a:gd name="connsiteY281" fmla="*/ 1871692 h 6675633"/>
              <a:gd name="connsiteX282" fmla="*/ 915320 w 4833822"/>
              <a:gd name="connsiteY282" fmla="*/ 1230516 h 6675633"/>
              <a:gd name="connsiteX283" fmla="*/ 2447237 w 4833822"/>
              <a:gd name="connsiteY283" fmla="*/ 95742 h 6675633"/>
              <a:gd name="connsiteX284" fmla="*/ 2465153 w 4833822"/>
              <a:gd name="connsiteY284" fmla="*/ 150394 h 6675633"/>
              <a:gd name="connsiteX285" fmla="*/ 2908975 w 4833822"/>
              <a:gd name="connsiteY285" fmla="*/ 1283064 h 6675633"/>
              <a:gd name="connsiteX286" fmla="*/ 3113822 w 4833822"/>
              <a:gd name="connsiteY286" fmla="*/ 2332928 h 6675633"/>
              <a:gd name="connsiteX287" fmla="*/ 3282263 w 4833822"/>
              <a:gd name="connsiteY287" fmla="*/ 1652006 h 6675633"/>
              <a:gd name="connsiteX288" fmla="*/ 3257173 w 4833822"/>
              <a:gd name="connsiteY288" fmla="*/ 1512237 h 6675633"/>
              <a:gd name="connsiteX289" fmla="*/ 3278681 w 4833822"/>
              <a:gd name="connsiteY289" fmla="*/ 1422641 h 6675633"/>
              <a:gd name="connsiteX290" fmla="*/ 3361107 w 4833822"/>
              <a:gd name="connsiteY290" fmla="*/ 1479984 h 6675633"/>
              <a:gd name="connsiteX291" fmla="*/ 3884339 w 4833822"/>
              <a:gd name="connsiteY291" fmla="*/ 2791654 h 6675633"/>
              <a:gd name="connsiteX292" fmla="*/ 3776823 w 4833822"/>
              <a:gd name="connsiteY292" fmla="*/ 3411649 h 6675633"/>
              <a:gd name="connsiteX293" fmla="*/ 4002606 w 4833822"/>
              <a:gd name="connsiteY293" fmla="*/ 3193040 h 6675633"/>
              <a:gd name="connsiteX294" fmla="*/ 4059943 w 4833822"/>
              <a:gd name="connsiteY294" fmla="*/ 3128529 h 6675633"/>
              <a:gd name="connsiteX295" fmla="*/ 4117286 w 4833822"/>
              <a:gd name="connsiteY295" fmla="*/ 3203791 h 6675633"/>
              <a:gd name="connsiteX296" fmla="*/ 4131625 w 4833822"/>
              <a:gd name="connsiteY296" fmla="*/ 4017313 h 6675633"/>
              <a:gd name="connsiteX297" fmla="*/ 3755321 w 4833822"/>
              <a:gd name="connsiteY297" fmla="*/ 4848755 h 6675633"/>
              <a:gd name="connsiteX298" fmla="*/ 3723067 w 4833822"/>
              <a:gd name="connsiteY298" fmla="*/ 4924012 h 6675633"/>
              <a:gd name="connsiteX299" fmla="*/ 4099366 w 4833822"/>
              <a:gd name="connsiteY299" fmla="*/ 4863088 h 6675633"/>
              <a:gd name="connsiteX300" fmla="*/ 4550927 w 4833822"/>
              <a:gd name="connsiteY300" fmla="*/ 5214302 h 6675633"/>
              <a:gd name="connsiteX301" fmla="*/ 4604683 w 4833822"/>
              <a:gd name="connsiteY301" fmla="*/ 5314649 h 6675633"/>
              <a:gd name="connsiteX302" fmla="*/ 4576011 w 4833822"/>
              <a:gd name="connsiteY302" fmla="*/ 6156842 h 6675633"/>
              <a:gd name="connsiteX303" fmla="*/ 4432660 w 4833822"/>
              <a:gd name="connsiteY303" fmla="*/ 6217766 h 6675633"/>
              <a:gd name="connsiteX304" fmla="*/ 3999019 w 4833822"/>
              <a:gd name="connsiteY304" fmla="*/ 6450713 h 6675633"/>
              <a:gd name="connsiteX305" fmla="*/ 3192667 w 4833822"/>
              <a:gd name="connsiteY305" fmla="*/ 6382620 h 6675633"/>
              <a:gd name="connsiteX306" fmla="*/ 2662265 w 4833822"/>
              <a:gd name="connsiteY306" fmla="*/ 5751872 h 6675633"/>
              <a:gd name="connsiteX307" fmla="*/ 2680186 w 4833822"/>
              <a:gd name="connsiteY307" fmla="*/ 6070828 h 6675633"/>
              <a:gd name="connsiteX308" fmla="*/ 2655096 w 4833822"/>
              <a:gd name="connsiteY308" fmla="*/ 6382620 h 6675633"/>
              <a:gd name="connsiteX309" fmla="*/ 2063771 w 4833822"/>
              <a:gd name="connsiteY309" fmla="*/ 6669322 h 6675633"/>
              <a:gd name="connsiteX310" fmla="*/ 1827242 w 4833822"/>
              <a:gd name="connsiteY310" fmla="*/ 6619149 h 6675633"/>
              <a:gd name="connsiteX311" fmla="*/ 1594295 w 4833822"/>
              <a:gd name="connsiteY311" fmla="*/ 6077997 h 6675633"/>
              <a:gd name="connsiteX312" fmla="*/ 1952673 w 4833822"/>
              <a:gd name="connsiteY312" fmla="*/ 5544009 h 6675633"/>
              <a:gd name="connsiteX313" fmla="*/ 2020761 w 4833822"/>
              <a:gd name="connsiteY313" fmla="*/ 5411409 h 6675633"/>
              <a:gd name="connsiteX314" fmla="*/ 1841575 w 4833822"/>
              <a:gd name="connsiteY314" fmla="*/ 5554760 h 6675633"/>
              <a:gd name="connsiteX315" fmla="*/ 884697 w 4833822"/>
              <a:gd name="connsiteY315" fmla="*/ 6300193 h 6675633"/>
              <a:gd name="connsiteX316" fmla="*/ 547826 w 4833822"/>
              <a:gd name="connsiteY316" fmla="*/ 6332446 h 6675633"/>
              <a:gd name="connsiteX317" fmla="*/ 357883 w 4833822"/>
              <a:gd name="connsiteY317" fmla="*/ 6275109 h 6675633"/>
              <a:gd name="connsiteX318" fmla="*/ 89095 w 4833822"/>
              <a:gd name="connsiteY318" fmla="*/ 5848632 h 6675633"/>
              <a:gd name="connsiteX319" fmla="*/ 46091 w 4833822"/>
              <a:gd name="connsiteY319" fmla="*/ 5497423 h 6675633"/>
              <a:gd name="connsiteX320" fmla="*/ 440310 w 4833822"/>
              <a:gd name="connsiteY320" fmla="*/ 4848755 h 6675633"/>
              <a:gd name="connsiteX321" fmla="*/ 1020884 w 4833822"/>
              <a:gd name="connsiteY321" fmla="*/ 4898928 h 6675633"/>
              <a:gd name="connsiteX322" fmla="*/ 798688 w 4833822"/>
              <a:gd name="connsiteY322" fmla="*/ 4726906 h 6675633"/>
              <a:gd name="connsiteX323" fmla="*/ 766435 w 4833822"/>
              <a:gd name="connsiteY323" fmla="*/ 4669563 h 6675633"/>
              <a:gd name="connsiteX324" fmla="*/ 838110 w 4833822"/>
              <a:gd name="connsiteY324" fmla="*/ 4648061 h 6675633"/>
              <a:gd name="connsiteX325" fmla="*/ 1060306 w 4833822"/>
              <a:gd name="connsiteY325" fmla="*/ 4741239 h 6675633"/>
              <a:gd name="connsiteX326" fmla="*/ 777186 w 4833822"/>
              <a:gd name="connsiteY326" fmla="*/ 4243091 h 6675633"/>
              <a:gd name="connsiteX327" fmla="*/ 723430 w 4833822"/>
              <a:gd name="connsiteY327" fmla="*/ 3709108 h 6675633"/>
              <a:gd name="connsiteX328" fmla="*/ 727012 w 4833822"/>
              <a:gd name="connsiteY328" fmla="*/ 3010267 h 6675633"/>
              <a:gd name="connsiteX329" fmla="*/ 762853 w 4833822"/>
              <a:gd name="connsiteY329" fmla="*/ 2877667 h 6675633"/>
              <a:gd name="connsiteX330" fmla="*/ 1017302 w 4833822"/>
              <a:gd name="connsiteY330" fmla="*/ 3178702 h 6675633"/>
              <a:gd name="connsiteX331" fmla="*/ 1139151 w 4833822"/>
              <a:gd name="connsiteY331" fmla="*/ 3218124 h 6675633"/>
              <a:gd name="connsiteX332" fmla="*/ 1110480 w 4833822"/>
              <a:gd name="connsiteY332" fmla="*/ 3107026 h 6675633"/>
              <a:gd name="connsiteX333" fmla="*/ 1135564 w 4833822"/>
              <a:gd name="connsiteY333" fmla="*/ 2218248 h 6675633"/>
              <a:gd name="connsiteX334" fmla="*/ 1493942 w 4833822"/>
              <a:gd name="connsiteY334" fmla="*/ 1558828 h 6675633"/>
              <a:gd name="connsiteX335" fmla="*/ 1547703 w 4833822"/>
              <a:gd name="connsiteY335" fmla="*/ 1505073 h 6675633"/>
              <a:gd name="connsiteX336" fmla="*/ 1597877 w 4833822"/>
              <a:gd name="connsiteY336" fmla="*/ 1598251 h 6675633"/>
              <a:gd name="connsiteX337" fmla="*/ 2070940 w 4833822"/>
              <a:gd name="connsiteY337" fmla="*/ 2372350 h 6675633"/>
              <a:gd name="connsiteX338" fmla="*/ 1926239 w 4833822"/>
              <a:gd name="connsiteY338" fmla="*/ 1633523 h 6675633"/>
              <a:gd name="connsiteX339" fmla="*/ 2386314 w 4833822"/>
              <a:gd name="connsiteY339" fmla="*/ 121723 h 6675633"/>
              <a:gd name="connsiteX340" fmla="*/ 2447237 w 4833822"/>
              <a:gd name="connsiteY340" fmla="*/ 95742 h 6675633"/>
              <a:gd name="connsiteX0" fmla="*/ 2144854 w 4833822"/>
              <a:gd name="connsiteY0" fmla="*/ 6336154 h 6709803"/>
              <a:gd name="connsiteX1" fmla="*/ 2053020 w 4833822"/>
              <a:gd name="connsiteY1" fmla="*/ 6345114 h 6709803"/>
              <a:gd name="connsiteX2" fmla="*/ 1959837 w 4833822"/>
              <a:gd name="connsiteY2" fmla="*/ 6420372 h 6709803"/>
              <a:gd name="connsiteX3" fmla="*/ 2045851 w 4833822"/>
              <a:gd name="connsiteY3" fmla="*/ 6538639 h 6709803"/>
              <a:gd name="connsiteX4" fmla="*/ 2042269 w 4833822"/>
              <a:gd name="connsiteY4" fmla="*/ 6441874 h 6709803"/>
              <a:gd name="connsiteX5" fmla="*/ 2106775 w 4833822"/>
              <a:gd name="connsiteY5" fmla="*/ 6377367 h 6709803"/>
              <a:gd name="connsiteX6" fmla="*/ 2128277 w 4833822"/>
              <a:gd name="connsiteY6" fmla="*/ 6449043 h 6709803"/>
              <a:gd name="connsiteX7" fmla="*/ 2164118 w 4833822"/>
              <a:gd name="connsiteY7" fmla="*/ 6499216 h 6709803"/>
              <a:gd name="connsiteX8" fmla="*/ 2232206 w 4833822"/>
              <a:gd name="connsiteY8" fmla="*/ 6463381 h 6709803"/>
              <a:gd name="connsiteX9" fmla="*/ 2228624 w 4833822"/>
              <a:gd name="connsiteY9" fmla="*/ 6370198 h 6709803"/>
              <a:gd name="connsiteX10" fmla="*/ 2144854 w 4833822"/>
              <a:gd name="connsiteY10" fmla="*/ 6336154 h 6709803"/>
              <a:gd name="connsiteX11" fmla="*/ 2508163 w 4833822"/>
              <a:gd name="connsiteY11" fmla="*/ 6305692 h 6709803"/>
              <a:gd name="connsiteX12" fmla="*/ 2407811 w 4833822"/>
              <a:gd name="connsiteY12" fmla="*/ 6613902 h 6709803"/>
              <a:gd name="connsiteX13" fmla="*/ 2508163 w 4833822"/>
              <a:gd name="connsiteY13" fmla="*/ 6305692 h 6709803"/>
              <a:gd name="connsiteX14" fmla="*/ 2215080 w 4833822"/>
              <a:gd name="connsiteY14" fmla="*/ 6221157 h 6709803"/>
              <a:gd name="connsiteX15" fmla="*/ 2171282 w 4833822"/>
              <a:gd name="connsiteY15" fmla="*/ 6226847 h 6709803"/>
              <a:gd name="connsiteX16" fmla="*/ 2350473 w 4833822"/>
              <a:gd name="connsiteY16" fmla="*/ 6506386 h 6709803"/>
              <a:gd name="connsiteX17" fmla="*/ 2393478 w 4833822"/>
              <a:gd name="connsiteY17" fmla="*/ 6323612 h 6709803"/>
              <a:gd name="connsiteX18" fmla="*/ 2252871 w 4833822"/>
              <a:gd name="connsiteY18" fmla="*/ 6222312 h 6709803"/>
              <a:gd name="connsiteX19" fmla="*/ 2215080 w 4833822"/>
              <a:gd name="connsiteY19" fmla="*/ 6221157 h 6709803"/>
              <a:gd name="connsiteX20" fmla="*/ 3767359 w 4833822"/>
              <a:gd name="connsiteY20" fmla="*/ 6102199 h 6709803"/>
              <a:gd name="connsiteX21" fmla="*/ 3913003 w 4833822"/>
              <a:gd name="connsiteY21" fmla="*/ 6183842 h 6709803"/>
              <a:gd name="connsiteX22" fmla="*/ 3930923 w 4833822"/>
              <a:gd name="connsiteY22" fmla="*/ 6208931 h 6709803"/>
              <a:gd name="connsiteX23" fmla="*/ 3923759 w 4833822"/>
              <a:gd name="connsiteY23" fmla="*/ 6234016 h 6709803"/>
              <a:gd name="connsiteX24" fmla="*/ 3672890 w 4833822"/>
              <a:gd name="connsiteY24" fmla="*/ 6216095 h 6709803"/>
              <a:gd name="connsiteX25" fmla="*/ 3672890 w 4833822"/>
              <a:gd name="connsiteY25" fmla="*/ 6148006 h 6709803"/>
              <a:gd name="connsiteX26" fmla="*/ 3708731 w 4833822"/>
              <a:gd name="connsiteY26" fmla="*/ 6122917 h 6709803"/>
              <a:gd name="connsiteX27" fmla="*/ 3767359 w 4833822"/>
              <a:gd name="connsiteY27" fmla="*/ 6102199 h 6709803"/>
              <a:gd name="connsiteX28" fmla="*/ 3779366 w 4833822"/>
              <a:gd name="connsiteY28" fmla="*/ 6062388 h 6709803"/>
              <a:gd name="connsiteX29" fmla="*/ 3637059 w 4833822"/>
              <a:gd name="connsiteY29" fmla="*/ 6087083 h 6709803"/>
              <a:gd name="connsiteX30" fmla="*/ 3497289 w 4833822"/>
              <a:gd name="connsiteY30" fmla="*/ 6269851 h 6709803"/>
              <a:gd name="connsiteX31" fmla="*/ 3615557 w 4833822"/>
              <a:gd name="connsiteY31" fmla="*/ 6212514 h 6709803"/>
              <a:gd name="connsiteX32" fmla="*/ 3852086 w 4833822"/>
              <a:gd name="connsiteY32" fmla="*/ 6370198 h 6709803"/>
              <a:gd name="connsiteX33" fmla="*/ 3952433 w 4833822"/>
              <a:gd name="connsiteY33" fmla="*/ 6198176 h 6709803"/>
              <a:gd name="connsiteX34" fmla="*/ 3945496 w 4833822"/>
              <a:gd name="connsiteY34" fmla="*/ 6181371 h 6709803"/>
              <a:gd name="connsiteX35" fmla="*/ 3938093 w 4833822"/>
              <a:gd name="connsiteY35" fmla="*/ 6181371 h 6709803"/>
              <a:gd name="connsiteX36" fmla="*/ 3927341 w 4833822"/>
              <a:gd name="connsiteY36" fmla="*/ 6181371 h 6709803"/>
              <a:gd name="connsiteX37" fmla="*/ 3909418 w 4833822"/>
              <a:gd name="connsiteY37" fmla="*/ 6176664 h 6709803"/>
              <a:gd name="connsiteX38" fmla="*/ 3920171 w 4833822"/>
              <a:gd name="connsiteY38" fmla="*/ 6176664 h 6709803"/>
              <a:gd name="connsiteX39" fmla="*/ 3945252 w 4833822"/>
              <a:gd name="connsiteY39" fmla="*/ 6180781 h 6709803"/>
              <a:gd name="connsiteX40" fmla="*/ 3928739 w 4833822"/>
              <a:gd name="connsiteY40" fmla="*/ 6140781 h 6709803"/>
              <a:gd name="connsiteX41" fmla="*/ 3822967 w 4833822"/>
              <a:gd name="connsiteY41" fmla="*/ 6064683 h 6709803"/>
              <a:gd name="connsiteX42" fmla="*/ 3779366 w 4833822"/>
              <a:gd name="connsiteY42" fmla="*/ 6062388 h 6709803"/>
              <a:gd name="connsiteX43" fmla="*/ 4196131 w 4833822"/>
              <a:gd name="connsiteY43" fmla="*/ 5918642 h 6709803"/>
              <a:gd name="connsiteX44" fmla="*/ 4235548 w 4833822"/>
              <a:gd name="connsiteY44" fmla="*/ 6148007 h 6709803"/>
              <a:gd name="connsiteX45" fmla="*/ 4454163 w 4833822"/>
              <a:gd name="connsiteY45" fmla="*/ 6151589 h 6709803"/>
              <a:gd name="connsiteX46" fmla="*/ 4196131 w 4833822"/>
              <a:gd name="connsiteY46" fmla="*/ 5918642 h 6709803"/>
              <a:gd name="connsiteX47" fmla="*/ 1174995 w 4833822"/>
              <a:gd name="connsiteY47" fmla="*/ 5603264 h 6709803"/>
              <a:gd name="connsiteX48" fmla="*/ 1250253 w 4833822"/>
              <a:gd name="connsiteY48" fmla="*/ 5649856 h 6709803"/>
              <a:gd name="connsiteX49" fmla="*/ 1035224 w 4833822"/>
              <a:gd name="connsiteY49" fmla="*/ 5760949 h 6709803"/>
              <a:gd name="connsiteX50" fmla="*/ 981463 w 4833822"/>
              <a:gd name="connsiteY50" fmla="*/ 5735865 h 6709803"/>
              <a:gd name="connsiteX51" fmla="*/ 1174995 w 4833822"/>
              <a:gd name="connsiteY51" fmla="*/ 5603264 h 6709803"/>
              <a:gd name="connsiteX52" fmla="*/ 3960412 w 4833822"/>
              <a:gd name="connsiteY52" fmla="*/ 5573989 h 6709803"/>
              <a:gd name="connsiteX53" fmla="*/ 4095776 w 4833822"/>
              <a:gd name="connsiteY53" fmla="*/ 5631934 h 6709803"/>
              <a:gd name="connsiteX54" fmla="*/ 4052767 w 4833822"/>
              <a:gd name="connsiteY54" fmla="*/ 5660604 h 6709803"/>
              <a:gd name="connsiteX55" fmla="*/ 3852081 w 4833822"/>
              <a:gd name="connsiteY55" fmla="*/ 5628353 h 6709803"/>
              <a:gd name="connsiteX56" fmla="*/ 3859245 w 4833822"/>
              <a:gd name="connsiteY56" fmla="*/ 5592514 h 6709803"/>
              <a:gd name="connsiteX57" fmla="*/ 3917370 w 4833822"/>
              <a:gd name="connsiteY57" fmla="*/ 5574989 h 6709803"/>
              <a:gd name="connsiteX58" fmla="*/ 3960412 w 4833822"/>
              <a:gd name="connsiteY58" fmla="*/ 5573989 h 6709803"/>
              <a:gd name="connsiteX59" fmla="*/ 2177948 w 4833822"/>
              <a:gd name="connsiteY59" fmla="*/ 5479739 h 6709803"/>
              <a:gd name="connsiteX60" fmla="*/ 2146198 w 4833822"/>
              <a:gd name="connsiteY60" fmla="*/ 5502921 h 6709803"/>
              <a:gd name="connsiteX61" fmla="*/ 1680303 w 4833822"/>
              <a:gd name="connsiteY61" fmla="*/ 6201763 h 6709803"/>
              <a:gd name="connsiteX62" fmla="*/ 1762730 w 4833822"/>
              <a:gd name="connsiteY62" fmla="*/ 6563723 h 6709803"/>
              <a:gd name="connsiteX63" fmla="*/ 1802152 w 4833822"/>
              <a:gd name="connsiteY63" fmla="*/ 6284190 h 6709803"/>
              <a:gd name="connsiteX64" fmla="*/ 2081691 w 4833822"/>
              <a:gd name="connsiteY64" fmla="*/ 6126500 h 6709803"/>
              <a:gd name="connsiteX65" fmla="*/ 1845157 w 4833822"/>
              <a:gd name="connsiteY65" fmla="*/ 6208927 h 6709803"/>
              <a:gd name="connsiteX66" fmla="*/ 1744810 w 4833822"/>
              <a:gd name="connsiteY66" fmla="*/ 6180261 h 6709803"/>
              <a:gd name="connsiteX67" fmla="*/ 2060189 w 4833822"/>
              <a:gd name="connsiteY67" fmla="*/ 6026158 h 6709803"/>
              <a:gd name="connsiteX68" fmla="*/ 2178451 w 4833822"/>
              <a:gd name="connsiteY68" fmla="*/ 5965228 h 6709803"/>
              <a:gd name="connsiteX69" fmla="*/ 2293136 w 4833822"/>
              <a:gd name="connsiteY69" fmla="*/ 5499339 h 6709803"/>
              <a:gd name="connsiteX70" fmla="*/ 1999259 w 4833822"/>
              <a:gd name="connsiteY70" fmla="*/ 5915060 h 6709803"/>
              <a:gd name="connsiteX71" fmla="*/ 2196371 w 4833822"/>
              <a:gd name="connsiteY71" fmla="*/ 5485001 h 6709803"/>
              <a:gd name="connsiteX72" fmla="*/ 2177948 w 4833822"/>
              <a:gd name="connsiteY72" fmla="*/ 5479739 h 6709803"/>
              <a:gd name="connsiteX73" fmla="*/ 2511745 w 4833822"/>
              <a:gd name="connsiteY73" fmla="*/ 5467086 h 6709803"/>
              <a:gd name="connsiteX74" fmla="*/ 2482010 w 4833822"/>
              <a:gd name="connsiteY74" fmla="*/ 5695382 h 6709803"/>
              <a:gd name="connsiteX75" fmla="*/ 2486655 w 4833822"/>
              <a:gd name="connsiteY75" fmla="*/ 5760947 h 6709803"/>
              <a:gd name="connsiteX76" fmla="*/ 2514429 w 4833822"/>
              <a:gd name="connsiteY76" fmla="*/ 5776626 h 6709803"/>
              <a:gd name="connsiteX77" fmla="*/ 2526077 w 4833822"/>
              <a:gd name="connsiteY77" fmla="*/ 5800372 h 6709803"/>
              <a:gd name="connsiteX78" fmla="*/ 2486655 w 4833822"/>
              <a:gd name="connsiteY78" fmla="*/ 5760950 h 6709803"/>
              <a:gd name="connsiteX79" fmla="*/ 2486655 w 4833822"/>
              <a:gd name="connsiteY79" fmla="*/ 5760953 h 6709803"/>
              <a:gd name="connsiteX80" fmla="*/ 2440069 w 4833822"/>
              <a:gd name="connsiteY80" fmla="*/ 6036909 h 6709803"/>
              <a:gd name="connsiteX81" fmla="*/ 2375563 w 4833822"/>
              <a:gd name="connsiteY81" fmla="*/ 5599681 h 6709803"/>
              <a:gd name="connsiteX82" fmla="*/ 2296718 w 4833822"/>
              <a:gd name="connsiteY82" fmla="*/ 5968816 h 6709803"/>
              <a:gd name="connsiteX83" fmla="*/ 2429318 w 4833822"/>
              <a:gd name="connsiteY83" fmla="*/ 6090665 h 6709803"/>
              <a:gd name="connsiteX84" fmla="*/ 2493825 w 4833822"/>
              <a:gd name="connsiteY84" fmla="*/ 5990318 h 6709803"/>
              <a:gd name="connsiteX85" fmla="*/ 2529665 w 4833822"/>
              <a:gd name="connsiteY85" fmla="*/ 5800375 h 6709803"/>
              <a:gd name="connsiteX86" fmla="*/ 2511745 w 4833822"/>
              <a:gd name="connsiteY86" fmla="*/ 5467086 h 6709803"/>
              <a:gd name="connsiteX87" fmla="*/ 2808528 w 4833822"/>
              <a:gd name="connsiteY87" fmla="*/ 5464620 h 6709803"/>
              <a:gd name="connsiteX88" fmla="*/ 2784115 w 4833822"/>
              <a:gd name="connsiteY88" fmla="*/ 5477837 h 6709803"/>
              <a:gd name="connsiteX89" fmla="*/ 2798448 w 4833822"/>
              <a:gd name="connsiteY89" fmla="*/ 5553095 h 6709803"/>
              <a:gd name="connsiteX90" fmla="*/ 2880875 w 4833822"/>
              <a:gd name="connsiteY90" fmla="*/ 5667775 h 6709803"/>
              <a:gd name="connsiteX91" fmla="*/ 3142493 w 4833822"/>
              <a:gd name="connsiteY91" fmla="*/ 5997487 h 6709803"/>
              <a:gd name="connsiteX92" fmla="*/ 2891625 w 4833822"/>
              <a:gd name="connsiteY92" fmla="*/ 5832628 h 6709803"/>
              <a:gd name="connsiteX93" fmla="*/ 2683768 w 4833822"/>
              <a:gd name="connsiteY93" fmla="*/ 5588930 h 6709803"/>
              <a:gd name="connsiteX94" fmla="*/ 2651515 w 4833822"/>
              <a:gd name="connsiteY94" fmla="*/ 5614019 h 6709803"/>
              <a:gd name="connsiteX95" fmla="*/ 2866541 w 4833822"/>
              <a:gd name="connsiteY95" fmla="*/ 5857718 h 6709803"/>
              <a:gd name="connsiteX96" fmla="*/ 3389773 w 4833822"/>
              <a:gd name="connsiteY96" fmla="*/ 6456212 h 6709803"/>
              <a:gd name="connsiteX97" fmla="*/ 3637059 w 4833822"/>
              <a:gd name="connsiteY97" fmla="*/ 6499216 h 6709803"/>
              <a:gd name="connsiteX98" fmla="*/ 3246422 w 4833822"/>
              <a:gd name="connsiteY98" fmla="*/ 6130087 h 6709803"/>
              <a:gd name="connsiteX99" fmla="*/ 3400524 w 4833822"/>
              <a:gd name="connsiteY99" fmla="*/ 6180261 h 6709803"/>
              <a:gd name="connsiteX100" fmla="*/ 3336018 w 4833822"/>
              <a:gd name="connsiteY100" fmla="*/ 6033322 h 6709803"/>
              <a:gd name="connsiteX101" fmla="*/ 3095901 w 4833822"/>
              <a:gd name="connsiteY101" fmla="*/ 5771709 h 6709803"/>
              <a:gd name="connsiteX102" fmla="*/ 2862954 w 4833822"/>
              <a:gd name="connsiteY102" fmla="*/ 5502921 h 6709803"/>
              <a:gd name="connsiteX103" fmla="*/ 2808528 w 4833822"/>
              <a:gd name="connsiteY103" fmla="*/ 5464620 h 6709803"/>
              <a:gd name="connsiteX104" fmla="*/ 1587125 w 4833822"/>
              <a:gd name="connsiteY104" fmla="*/ 5420495 h 6709803"/>
              <a:gd name="connsiteX105" fmla="*/ 798688 w 4833822"/>
              <a:gd name="connsiteY105" fmla="*/ 5628358 h 6709803"/>
              <a:gd name="connsiteX106" fmla="*/ 780768 w 4833822"/>
              <a:gd name="connsiteY106" fmla="*/ 6251936 h 6709803"/>
              <a:gd name="connsiteX107" fmla="*/ 791519 w 4833822"/>
              <a:gd name="connsiteY107" fmla="*/ 6058412 h 6709803"/>
              <a:gd name="connsiteX108" fmla="*/ 709092 w 4833822"/>
              <a:gd name="connsiteY108" fmla="*/ 5696446 h 6709803"/>
              <a:gd name="connsiteX109" fmla="*/ 368634 w 4833822"/>
              <a:gd name="connsiteY109" fmla="*/ 5707197 h 6709803"/>
              <a:gd name="connsiteX110" fmla="*/ 332793 w 4833822"/>
              <a:gd name="connsiteY110" fmla="*/ 5732287 h 6709803"/>
              <a:gd name="connsiteX111" fmla="*/ 368634 w 4833822"/>
              <a:gd name="connsiteY111" fmla="*/ 5746620 h 6709803"/>
              <a:gd name="connsiteX112" fmla="*/ 350714 w 4833822"/>
              <a:gd name="connsiteY112" fmla="*/ 6047660 h 6709803"/>
              <a:gd name="connsiteX113" fmla="*/ 447479 w 4833822"/>
              <a:gd name="connsiteY113" fmla="*/ 6112167 h 6709803"/>
              <a:gd name="connsiteX114" fmla="*/ 486896 w 4833822"/>
              <a:gd name="connsiteY114" fmla="*/ 6011820 h 6709803"/>
              <a:gd name="connsiteX115" fmla="*/ 468981 w 4833822"/>
              <a:gd name="connsiteY115" fmla="*/ 5893553 h 6709803"/>
              <a:gd name="connsiteX116" fmla="*/ 372216 w 4833822"/>
              <a:gd name="connsiteY116" fmla="*/ 6001069 h 6709803"/>
              <a:gd name="connsiteX117" fmla="*/ 382967 w 4833822"/>
              <a:gd name="connsiteY117" fmla="*/ 5850548 h 6709803"/>
              <a:gd name="connsiteX118" fmla="*/ 497647 w 4833822"/>
              <a:gd name="connsiteY118" fmla="*/ 5811126 h 6709803"/>
              <a:gd name="connsiteX119" fmla="*/ 569323 w 4833822"/>
              <a:gd name="connsiteY119" fmla="*/ 5925811 h 6709803"/>
              <a:gd name="connsiteX120" fmla="*/ 580074 w 4833822"/>
              <a:gd name="connsiteY120" fmla="*/ 6137251 h 6709803"/>
              <a:gd name="connsiteX121" fmla="*/ 612332 w 4833822"/>
              <a:gd name="connsiteY121" fmla="*/ 5893553 h 6709803"/>
              <a:gd name="connsiteX122" fmla="*/ 497647 w 4833822"/>
              <a:gd name="connsiteY122" fmla="*/ 5660606 h 6709803"/>
              <a:gd name="connsiteX123" fmla="*/ 730594 w 4833822"/>
              <a:gd name="connsiteY123" fmla="*/ 6065575 h 6709803"/>
              <a:gd name="connsiteX124" fmla="*/ 547826 w 4833822"/>
              <a:gd name="connsiteY124" fmla="*/ 6230434 h 6709803"/>
              <a:gd name="connsiteX125" fmla="*/ 834528 w 4833822"/>
              <a:gd name="connsiteY125" fmla="*/ 6262687 h 6709803"/>
              <a:gd name="connsiteX126" fmla="*/ 1533370 w 4833822"/>
              <a:gd name="connsiteY126" fmla="*/ 5746620 h 6709803"/>
              <a:gd name="connsiteX127" fmla="*/ 1633712 w 4833822"/>
              <a:gd name="connsiteY127" fmla="*/ 5614019 h 6709803"/>
              <a:gd name="connsiteX128" fmla="*/ 1142733 w 4833822"/>
              <a:gd name="connsiteY128" fmla="*/ 5929393 h 6709803"/>
              <a:gd name="connsiteX129" fmla="*/ 1031635 w 4833822"/>
              <a:gd name="connsiteY129" fmla="*/ 5958065 h 6709803"/>
              <a:gd name="connsiteX130" fmla="*/ 1096142 w 4833822"/>
              <a:gd name="connsiteY130" fmla="*/ 5857718 h 6709803"/>
              <a:gd name="connsiteX131" fmla="*/ 1587125 w 4833822"/>
              <a:gd name="connsiteY131" fmla="*/ 5420495 h 6709803"/>
              <a:gd name="connsiteX132" fmla="*/ 3072607 w 4833822"/>
              <a:gd name="connsiteY132" fmla="*/ 5411535 h 6709803"/>
              <a:gd name="connsiteX133" fmla="*/ 2988391 w 4833822"/>
              <a:gd name="connsiteY133" fmla="*/ 5445579 h 6709803"/>
              <a:gd name="connsiteX134" fmla="*/ 3038564 w 4833822"/>
              <a:gd name="connsiteY134" fmla="*/ 5556677 h 6709803"/>
              <a:gd name="connsiteX135" fmla="*/ 3407693 w 4833822"/>
              <a:gd name="connsiteY135" fmla="*/ 5972398 h 6709803"/>
              <a:gd name="connsiteX136" fmla="*/ 3576134 w 4833822"/>
              <a:gd name="connsiteY136" fmla="*/ 6011820 h 6709803"/>
              <a:gd name="connsiteX137" fmla="*/ 4002606 w 4833822"/>
              <a:gd name="connsiteY137" fmla="*/ 6115749 h 6709803"/>
              <a:gd name="connsiteX138" fmla="*/ 4124455 w 4833822"/>
              <a:gd name="connsiteY138" fmla="*/ 6198176 h 6709803"/>
              <a:gd name="connsiteX139" fmla="*/ 3586885 w 4833822"/>
              <a:gd name="connsiteY139" fmla="*/ 5649855 h 6709803"/>
              <a:gd name="connsiteX140" fmla="*/ 3339600 w 4833822"/>
              <a:gd name="connsiteY140" fmla="*/ 5506503 h 6709803"/>
              <a:gd name="connsiteX141" fmla="*/ 3551045 w 4833822"/>
              <a:gd name="connsiteY141" fmla="*/ 5682113 h 6709803"/>
              <a:gd name="connsiteX142" fmla="*/ 3658561 w 4833822"/>
              <a:gd name="connsiteY142" fmla="*/ 5864887 h 6709803"/>
              <a:gd name="connsiteX143" fmla="*/ 3536712 w 4833822"/>
              <a:gd name="connsiteY143" fmla="*/ 5789624 h 6709803"/>
              <a:gd name="connsiteX144" fmla="*/ 3167577 w 4833822"/>
              <a:gd name="connsiteY144" fmla="*/ 5452748 h 6709803"/>
              <a:gd name="connsiteX145" fmla="*/ 3072607 w 4833822"/>
              <a:gd name="connsiteY145" fmla="*/ 5411535 h 6709803"/>
              <a:gd name="connsiteX146" fmla="*/ 1497530 w 4833822"/>
              <a:gd name="connsiteY146" fmla="*/ 5323735 h 6709803"/>
              <a:gd name="connsiteX147" fmla="*/ 644585 w 4833822"/>
              <a:gd name="connsiteY147" fmla="*/ 5449166 h 6709803"/>
              <a:gd name="connsiteX148" fmla="*/ 404469 w 4833822"/>
              <a:gd name="connsiteY148" fmla="*/ 5524423 h 6709803"/>
              <a:gd name="connsiteX149" fmla="*/ 218113 w 4833822"/>
              <a:gd name="connsiteY149" fmla="*/ 5678526 h 6709803"/>
              <a:gd name="connsiteX150" fmla="*/ 347132 w 4833822"/>
              <a:gd name="connsiteY150" fmla="*/ 6198176 h 6709803"/>
              <a:gd name="connsiteX151" fmla="*/ 218113 w 4833822"/>
              <a:gd name="connsiteY151" fmla="*/ 5832628 h 6709803"/>
              <a:gd name="connsiteX152" fmla="*/ 289789 w 4833822"/>
              <a:gd name="connsiteY152" fmla="*/ 5725117 h 6709803"/>
              <a:gd name="connsiteX153" fmla="*/ 271869 w 4833822"/>
              <a:gd name="connsiteY153" fmla="*/ 5710784 h 6709803"/>
              <a:gd name="connsiteX154" fmla="*/ 304127 w 4833822"/>
              <a:gd name="connsiteY154" fmla="*/ 5617601 h 6709803"/>
              <a:gd name="connsiteX155" fmla="*/ 400887 w 4833822"/>
              <a:gd name="connsiteY155" fmla="*/ 5535175 h 6709803"/>
              <a:gd name="connsiteX156" fmla="*/ 404469 w 4833822"/>
              <a:gd name="connsiteY156" fmla="*/ 5528005 h 6709803"/>
              <a:gd name="connsiteX157" fmla="*/ 408056 w 4833822"/>
              <a:gd name="connsiteY157" fmla="*/ 5528005 h 6709803"/>
              <a:gd name="connsiteX158" fmla="*/ 569323 w 4833822"/>
              <a:gd name="connsiteY158" fmla="*/ 5485001 h 6709803"/>
              <a:gd name="connsiteX159" fmla="*/ 777186 w 4833822"/>
              <a:gd name="connsiteY159" fmla="*/ 5596099 h 6709803"/>
              <a:gd name="connsiteX160" fmla="*/ 1250249 w 4833822"/>
              <a:gd name="connsiteY160" fmla="*/ 5427658 h 6709803"/>
              <a:gd name="connsiteX161" fmla="*/ 1497530 w 4833822"/>
              <a:gd name="connsiteY161" fmla="*/ 5323735 h 6709803"/>
              <a:gd name="connsiteX162" fmla="*/ 3393360 w 4833822"/>
              <a:gd name="connsiteY162" fmla="*/ 5282965 h 6709803"/>
              <a:gd name="connsiteX163" fmla="*/ 3271511 w 4833822"/>
              <a:gd name="connsiteY163" fmla="*/ 5320148 h 6709803"/>
              <a:gd name="connsiteX164" fmla="*/ 3486538 w 4833822"/>
              <a:gd name="connsiteY164" fmla="*/ 5449166 h 6709803"/>
              <a:gd name="connsiteX165" fmla="*/ 4092197 w 4833822"/>
              <a:gd name="connsiteY165" fmla="*/ 5782460 h 6709803"/>
              <a:gd name="connsiteX166" fmla="*/ 3873588 w 4833822"/>
              <a:gd name="connsiteY166" fmla="*/ 5782460 h 6709803"/>
              <a:gd name="connsiteX167" fmla="*/ 4002606 w 4833822"/>
              <a:gd name="connsiteY167" fmla="*/ 5911473 h 6709803"/>
              <a:gd name="connsiteX168" fmla="*/ 4106535 w 4833822"/>
              <a:gd name="connsiteY168" fmla="*/ 5882802 h 6709803"/>
              <a:gd name="connsiteX169" fmla="*/ 4325144 w 4833822"/>
              <a:gd name="connsiteY169" fmla="*/ 5556677 h 6709803"/>
              <a:gd name="connsiteX170" fmla="*/ 4038441 w 4833822"/>
              <a:gd name="connsiteY170" fmla="*/ 5467086 h 6709803"/>
              <a:gd name="connsiteX171" fmla="*/ 3624178 w 4833822"/>
              <a:gd name="connsiteY171" fmla="*/ 5453474 h 6709803"/>
              <a:gd name="connsiteX172" fmla="*/ 3486739 w 4833822"/>
              <a:gd name="connsiteY172" fmla="*/ 5427695 h 6709803"/>
              <a:gd name="connsiteX173" fmla="*/ 3486739 w 4833822"/>
              <a:gd name="connsiteY173" fmla="*/ 5431690 h 6709803"/>
              <a:gd name="connsiteX174" fmla="*/ 3485394 w 4833822"/>
              <a:gd name="connsiteY174" fmla="*/ 5429001 h 6709803"/>
              <a:gd name="connsiteX175" fmla="*/ 3486706 w 4833822"/>
              <a:gd name="connsiteY175" fmla="*/ 5427689 h 6709803"/>
              <a:gd name="connsiteX176" fmla="*/ 3486538 w 4833822"/>
              <a:gd name="connsiteY176" fmla="*/ 5427658 h 6709803"/>
              <a:gd name="connsiteX177" fmla="*/ 3543876 w 4833822"/>
              <a:gd name="connsiteY177" fmla="*/ 5366734 h 6709803"/>
              <a:gd name="connsiteX178" fmla="*/ 4518674 w 4833822"/>
              <a:gd name="connsiteY178" fmla="*/ 5513672 h 6709803"/>
              <a:gd name="connsiteX179" fmla="*/ 4328731 w 4833822"/>
              <a:gd name="connsiteY179" fmla="*/ 5710784 h 6709803"/>
              <a:gd name="connsiteX180" fmla="*/ 4457745 w 4833822"/>
              <a:gd name="connsiteY180" fmla="*/ 5639103 h 6709803"/>
              <a:gd name="connsiteX181" fmla="*/ 4579599 w 4833822"/>
              <a:gd name="connsiteY181" fmla="*/ 5631940 h 6709803"/>
              <a:gd name="connsiteX182" fmla="*/ 4500754 w 4833822"/>
              <a:gd name="connsiteY182" fmla="*/ 5710784 h 6709803"/>
              <a:gd name="connsiteX183" fmla="*/ 4314393 w 4833822"/>
              <a:gd name="connsiteY183" fmla="*/ 5943732 h 6709803"/>
              <a:gd name="connsiteX184" fmla="*/ 4346651 w 4833822"/>
              <a:gd name="connsiteY184" fmla="*/ 6008238 h 6709803"/>
              <a:gd name="connsiteX185" fmla="*/ 4403989 w 4833822"/>
              <a:gd name="connsiteY185" fmla="*/ 5958065 h 6709803"/>
              <a:gd name="connsiteX186" fmla="*/ 4482833 w 4833822"/>
              <a:gd name="connsiteY186" fmla="*/ 5768122 h 6709803"/>
              <a:gd name="connsiteX187" fmla="*/ 4590350 w 4833822"/>
              <a:gd name="connsiteY187" fmla="*/ 5746620 h 6709803"/>
              <a:gd name="connsiteX188" fmla="*/ 4608265 w 4833822"/>
              <a:gd name="connsiteY188" fmla="*/ 5829046 h 6709803"/>
              <a:gd name="connsiteX189" fmla="*/ 4608265 w 4833822"/>
              <a:gd name="connsiteY189" fmla="*/ 5832628 h 6709803"/>
              <a:gd name="connsiteX190" fmla="*/ 4421909 w 4833822"/>
              <a:gd name="connsiteY190" fmla="*/ 6044073 h 6709803"/>
              <a:gd name="connsiteX191" fmla="*/ 4608265 w 4833822"/>
              <a:gd name="connsiteY191" fmla="*/ 5832628 h 6709803"/>
              <a:gd name="connsiteX192" fmla="*/ 4611852 w 4833822"/>
              <a:gd name="connsiteY192" fmla="*/ 5829046 h 6709803"/>
              <a:gd name="connsiteX193" fmla="*/ 4611852 w 4833822"/>
              <a:gd name="connsiteY193" fmla="*/ 5825464 h 6709803"/>
              <a:gd name="connsiteX194" fmla="*/ 4694279 w 4833822"/>
              <a:gd name="connsiteY194" fmla="*/ 5811126 h 6709803"/>
              <a:gd name="connsiteX195" fmla="*/ 4651275 w 4833822"/>
              <a:gd name="connsiteY195" fmla="*/ 5635522 h 6709803"/>
              <a:gd name="connsiteX196" fmla="*/ 4572429 w 4833822"/>
              <a:gd name="connsiteY196" fmla="*/ 5517254 h 6709803"/>
              <a:gd name="connsiteX197" fmla="*/ 4583181 w 4833822"/>
              <a:gd name="connsiteY197" fmla="*/ 5424077 h 6709803"/>
              <a:gd name="connsiteX198" fmla="*/ 4436247 w 4833822"/>
              <a:gd name="connsiteY198" fmla="*/ 5377490 h 6709803"/>
              <a:gd name="connsiteX199" fmla="*/ 3504459 w 4833822"/>
              <a:gd name="connsiteY199" fmla="*/ 5291476 h 6709803"/>
              <a:gd name="connsiteX200" fmla="*/ 3393360 w 4833822"/>
              <a:gd name="connsiteY200" fmla="*/ 5282965 h 6709803"/>
              <a:gd name="connsiteX201" fmla="*/ 655337 w 4833822"/>
              <a:gd name="connsiteY201" fmla="*/ 5151707 h 6709803"/>
              <a:gd name="connsiteX202" fmla="*/ 637416 w 4833822"/>
              <a:gd name="connsiteY202" fmla="*/ 5209050 h 6709803"/>
              <a:gd name="connsiteX203" fmla="*/ 863200 w 4833822"/>
              <a:gd name="connsiteY203" fmla="*/ 5312979 h 6709803"/>
              <a:gd name="connsiteX204" fmla="*/ 734181 w 4833822"/>
              <a:gd name="connsiteY204" fmla="*/ 5173214 h 6709803"/>
              <a:gd name="connsiteX205" fmla="*/ 655337 w 4833822"/>
              <a:gd name="connsiteY205" fmla="*/ 5151707 h 6709803"/>
              <a:gd name="connsiteX206" fmla="*/ 465399 w 4833822"/>
              <a:gd name="connsiteY206" fmla="*/ 5112290 h 6709803"/>
              <a:gd name="connsiteX207" fmla="*/ 465399 w 4833822"/>
              <a:gd name="connsiteY207" fmla="*/ 5312979 h 6709803"/>
              <a:gd name="connsiteX208" fmla="*/ 501234 w 4833822"/>
              <a:gd name="connsiteY208" fmla="*/ 5370321 h 6709803"/>
              <a:gd name="connsiteX209" fmla="*/ 554990 w 4833822"/>
              <a:gd name="connsiteY209" fmla="*/ 5316566 h 6709803"/>
              <a:gd name="connsiteX210" fmla="*/ 465399 w 4833822"/>
              <a:gd name="connsiteY210" fmla="*/ 5112290 h 6709803"/>
              <a:gd name="connsiteX211" fmla="*/ 4325169 w 4833822"/>
              <a:gd name="connsiteY211" fmla="*/ 5031393 h 6709803"/>
              <a:gd name="connsiteX212" fmla="*/ 3959602 w 4833822"/>
              <a:gd name="connsiteY212" fmla="*/ 5237721 h 6709803"/>
              <a:gd name="connsiteX213" fmla="*/ 4360985 w 4833822"/>
              <a:gd name="connsiteY213" fmla="*/ 5148125 h 6709803"/>
              <a:gd name="connsiteX214" fmla="*/ 4278558 w 4833822"/>
              <a:gd name="connsiteY214" fmla="*/ 5259223 h 6709803"/>
              <a:gd name="connsiteX215" fmla="*/ 4454163 w 4833822"/>
              <a:gd name="connsiteY215" fmla="*/ 5212632 h 6709803"/>
              <a:gd name="connsiteX216" fmla="*/ 4368153 w 4833822"/>
              <a:gd name="connsiteY216" fmla="*/ 5037027 h 6709803"/>
              <a:gd name="connsiteX217" fmla="*/ 4325169 w 4833822"/>
              <a:gd name="connsiteY217" fmla="*/ 5031393 h 6709803"/>
              <a:gd name="connsiteX218" fmla="*/ 4156709 w 4833822"/>
              <a:gd name="connsiteY218" fmla="*/ 4997605 h 6709803"/>
              <a:gd name="connsiteX219" fmla="*/ 3748157 w 4833822"/>
              <a:gd name="connsiteY219" fmla="*/ 5080031 h 6709803"/>
              <a:gd name="connsiteX220" fmla="*/ 3529543 w 4833822"/>
              <a:gd name="connsiteY220" fmla="*/ 5201880 h 6709803"/>
              <a:gd name="connsiteX221" fmla="*/ 3805494 w 4833822"/>
              <a:gd name="connsiteY221" fmla="*/ 5105121 h 6709803"/>
              <a:gd name="connsiteX222" fmla="*/ 4156709 w 4833822"/>
              <a:gd name="connsiteY222" fmla="*/ 4997605 h 6709803"/>
              <a:gd name="connsiteX223" fmla="*/ 399937 w 4833822"/>
              <a:gd name="connsiteY223" fmla="*/ 4953817 h 6709803"/>
              <a:gd name="connsiteX224" fmla="*/ 210944 w 4833822"/>
              <a:gd name="connsiteY224" fmla="*/ 5033445 h 6709803"/>
              <a:gd name="connsiteX225" fmla="*/ 124936 w 4833822"/>
              <a:gd name="connsiteY225" fmla="*/ 5176796 h 6709803"/>
              <a:gd name="connsiteX226" fmla="*/ 275451 w 4833822"/>
              <a:gd name="connsiteY226" fmla="*/ 5169627 h 6709803"/>
              <a:gd name="connsiteX227" fmla="*/ 304127 w 4833822"/>
              <a:gd name="connsiteY227" fmla="*/ 5187547 h 6709803"/>
              <a:gd name="connsiteX228" fmla="*/ 271869 w 4833822"/>
              <a:gd name="connsiteY228" fmla="*/ 5424077 h 6709803"/>
              <a:gd name="connsiteX229" fmla="*/ 311291 w 4833822"/>
              <a:gd name="connsiteY229" fmla="*/ 5266392 h 6709803"/>
              <a:gd name="connsiteX230" fmla="*/ 243203 w 4833822"/>
              <a:gd name="connsiteY230" fmla="*/ 5058529 h 6709803"/>
              <a:gd name="connsiteX231" fmla="*/ 1214409 w 4833822"/>
              <a:gd name="connsiteY231" fmla="*/ 5037027 h 6709803"/>
              <a:gd name="connsiteX232" fmla="*/ 465399 w 4833822"/>
              <a:gd name="connsiteY232" fmla="*/ 4954600 h 6709803"/>
              <a:gd name="connsiteX233" fmla="*/ 399937 w 4833822"/>
              <a:gd name="connsiteY233" fmla="*/ 4953817 h 6709803"/>
              <a:gd name="connsiteX234" fmla="*/ 2524908 w 4833822"/>
              <a:gd name="connsiteY234" fmla="*/ 3819518 h 6709803"/>
              <a:gd name="connsiteX235" fmla="*/ 2732856 w 4833822"/>
              <a:gd name="connsiteY235" fmla="*/ 4461437 h 6709803"/>
              <a:gd name="connsiteX236" fmla="*/ 2775802 w 4833822"/>
              <a:gd name="connsiteY236" fmla="*/ 4531506 h 6709803"/>
              <a:gd name="connsiteX237" fmla="*/ 2823267 w 4833822"/>
              <a:gd name="connsiteY237" fmla="*/ 4454656 h 6709803"/>
              <a:gd name="connsiteX238" fmla="*/ 2879774 w 4833822"/>
              <a:gd name="connsiteY238" fmla="*/ 4244450 h 6709803"/>
              <a:gd name="connsiteX239" fmla="*/ 2920458 w 4833822"/>
              <a:gd name="connsiteY239" fmla="*/ 4777875 h 6709803"/>
              <a:gd name="connsiteX240" fmla="*/ 3132925 w 4833822"/>
              <a:gd name="connsiteY240" fmla="*/ 4719108 h 6709803"/>
              <a:gd name="connsiteX241" fmla="*/ 2879774 w 4833822"/>
              <a:gd name="connsiteY241" fmla="*/ 5094316 h 6709803"/>
              <a:gd name="connsiteX242" fmla="*/ 2131619 w 4833822"/>
              <a:gd name="connsiteY242" fmla="*/ 5042330 h 6709803"/>
              <a:gd name="connsiteX243" fmla="*/ 1894289 w 4833822"/>
              <a:gd name="connsiteY243" fmla="*/ 4691986 h 6709803"/>
              <a:gd name="connsiteX244" fmla="*/ 2075111 w 4833822"/>
              <a:gd name="connsiteY244" fmla="*/ 4780137 h 6709803"/>
              <a:gd name="connsiteX245" fmla="*/ 2086414 w 4833822"/>
              <a:gd name="connsiteY245" fmla="*/ 4264792 h 6709803"/>
              <a:gd name="connsiteX246" fmla="*/ 2163263 w 4833822"/>
              <a:gd name="connsiteY246" fmla="*/ 4409451 h 6709803"/>
              <a:gd name="connsiteX247" fmla="*/ 2224289 w 4833822"/>
              <a:gd name="connsiteY247" fmla="*/ 4454656 h 6709803"/>
              <a:gd name="connsiteX248" fmla="*/ 2242372 w 4833822"/>
              <a:gd name="connsiteY248" fmla="*/ 4391368 h 6709803"/>
              <a:gd name="connsiteX249" fmla="*/ 2524908 w 4833822"/>
              <a:gd name="connsiteY249" fmla="*/ 3819518 h 6709803"/>
              <a:gd name="connsiteX250" fmla="*/ 2540406 w 4833822"/>
              <a:gd name="connsiteY250" fmla="*/ 3012177 h 6709803"/>
              <a:gd name="connsiteX251" fmla="*/ 2092432 w 4833822"/>
              <a:gd name="connsiteY251" fmla="*/ 3918874 h 6709803"/>
              <a:gd name="connsiteX252" fmla="*/ 2063761 w 4833822"/>
              <a:gd name="connsiteY252" fmla="*/ 4019221 h 6709803"/>
              <a:gd name="connsiteX253" fmla="*/ 1967001 w 4833822"/>
              <a:gd name="connsiteY253" fmla="*/ 3947545 h 6709803"/>
              <a:gd name="connsiteX254" fmla="*/ 1845152 w 4833822"/>
              <a:gd name="connsiteY254" fmla="*/ 3718181 h 6709803"/>
              <a:gd name="connsiteX255" fmla="*/ 1827232 w 4833822"/>
              <a:gd name="connsiteY255" fmla="*/ 4535288 h 6709803"/>
              <a:gd name="connsiteX256" fmla="*/ 1540529 w 4833822"/>
              <a:gd name="connsiteY256" fmla="*/ 4395519 h 6709803"/>
              <a:gd name="connsiteX257" fmla="*/ 1916828 w 4833822"/>
              <a:gd name="connsiteY257" fmla="*/ 4951008 h 6709803"/>
              <a:gd name="connsiteX258" fmla="*/ 3103066 w 4833822"/>
              <a:gd name="connsiteY258" fmla="*/ 5033435 h 6709803"/>
              <a:gd name="connsiteX259" fmla="*/ 3504448 w 4833822"/>
              <a:gd name="connsiteY259" fmla="*/ 4438523 h 6709803"/>
              <a:gd name="connsiteX260" fmla="*/ 3167572 w 4833822"/>
              <a:gd name="connsiteY260" fmla="*/ 4531701 h 6709803"/>
              <a:gd name="connsiteX261" fmla="*/ 3103066 w 4833822"/>
              <a:gd name="connsiteY261" fmla="*/ 3685927 h 6709803"/>
              <a:gd name="connsiteX262" fmla="*/ 3013470 w 4833822"/>
              <a:gd name="connsiteY262" fmla="*/ 4019221 h 6709803"/>
              <a:gd name="connsiteX263" fmla="*/ 2938212 w 4833822"/>
              <a:gd name="connsiteY263" fmla="*/ 4141070 h 6709803"/>
              <a:gd name="connsiteX264" fmla="*/ 2870119 w 4833822"/>
              <a:gd name="connsiteY264" fmla="*/ 4029972 h 6709803"/>
              <a:gd name="connsiteX265" fmla="*/ 2540406 w 4833822"/>
              <a:gd name="connsiteY265" fmla="*/ 3012177 h 6709803"/>
              <a:gd name="connsiteX266" fmla="*/ 357884 w 4833822"/>
              <a:gd name="connsiteY266" fmla="*/ 2940506 h 6709803"/>
              <a:gd name="connsiteX267" fmla="*/ 422396 w 4833822"/>
              <a:gd name="connsiteY267" fmla="*/ 3022933 h 6709803"/>
              <a:gd name="connsiteX268" fmla="*/ 522738 w 4833822"/>
              <a:gd name="connsiteY268" fmla="*/ 3524664 h 6709803"/>
              <a:gd name="connsiteX269" fmla="*/ 490485 w 4833822"/>
              <a:gd name="connsiteY269" fmla="*/ 3664434 h 6709803"/>
              <a:gd name="connsiteX270" fmla="*/ 386555 w 4833822"/>
              <a:gd name="connsiteY270" fmla="*/ 3564087 h 6709803"/>
              <a:gd name="connsiteX271" fmla="*/ 286208 w 4833822"/>
              <a:gd name="connsiteY271" fmla="*/ 3022933 h 6709803"/>
              <a:gd name="connsiteX272" fmla="*/ 357884 w 4833822"/>
              <a:gd name="connsiteY272" fmla="*/ 2940506 h 6709803"/>
              <a:gd name="connsiteX273" fmla="*/ 4036204 w 4833822"/>
              <a:gd name="connsiteY273" fmla="*/ 1523115 h 6709803"/>
              <a:gd name="connsiteX274" fmla="*/ 4110123 w 4833822"/>
              <a:gd name="connsiteY274" fmla="*/ 1585830 h 6709803"/>
              <a:gd name="connsiteX275" fmla="*/ 4063531 w 4833822"/>
              <a:gd name="connsiteY275" fmla="*/ 2395774 h 6709803"/>
              <a:gd name="connsiteX276" fmla="*/ 3938100 w 4833822"/>
              <a:gd name="connsiteY276" fmla="*/ 2083980 h 6709803"/>
              <a:gd name="connsiteX277" fmla="*/ 3970353 w 4833822"/>
              <a:gd name="connsiteY277" fmla="*/ 1589417 h 6709803"/>
              <a:gd name="connsiteX278" fmla="*/ 4036204 w 4833822"/>
              <a:gd name="connsiteY278" fmla="*/ 1523115 h 6709803"/>
              <a:gd name="connsiteX279" fmla="*/ 915320 w 4833822"/>
              <a:gd name="connsiteY279" fmla="*/ 1264686 h 6709803"/>
              <a:gd name="connsiteX280" fmla="*/ 1020430 w 4833822"/>
              <a:gd name="connsiteY280" fmla="*/ 1945448 h 6709803"/>
              <a:gd name="connsiteX281" fmla="*/ 811383 w 4833822"/>
              <a:gd name="connsiteY281" fmla="*/ 1905862 h 6709803"/>
              <a:gd name="connsiteX282" fmla="*/ 915320 w 4833822"/>
              <a:gd name="connsiteY282" fmla="*/ 1264686 h 6709803"/>
              <a:gd name="connsiteX283" fmla="*/ 2447237 w 4833822"/>
              <a:gd name="connsiteY283" fmla="*/ 129912 h 6709803"/>
              <a:gd name="connsiteX284" fmla="*/ 2653184 w 4833822"/>
              <a:gd name="connsiteY284" fmla="*/ 877311 h 6709803"/>
              <a:gd name="connsiteX285" fmla="*/ 2908975 w 4833822"/>
              <a:gd name="connsiteY285" fmla="*/ 1317234 h 6709803"/>
              <a:gd name="connsiteX286" fmla="*/ 3113822 w 4833822"/>
              <a:gd name="connsiteY286" fmla="*/ 2367098 h 6709803"/>
              <a:gd name="connsiteX287" fmla="*/ 3282263 w 4833822"/>
              <a:gd name="connsiteY287" fmla="*/ 1686176 h 6709803"/>
              <a:gd name="connsiteX288" fmla="*/ 3257173 w 4833822"/>
              <a:gd name="connsiteY288" fmla="*/ 1546407 h 6709803"/>
              <a:gd name="connsiteX289" fmla="*/ 3278681 w 4833822"/>
              <a:gd name="connsiteY289" fmla="*/ 1456811 h 6709803"/>
              <a:gd name="connsiteX290" fmla="*/ 3361107 w 4833822"/>
              <a:gd name="connsiteY290" fmla="*/ 1514154 h 6709803"/>
              <a:gd name="connsiteX291" fmla="*/ 3884339 w 4833822"/>
              <a:gd name="connsiteY291" fmla="*/ 2825824 h 6709803"/>
              <a:gd name="connsiteX292" fmla="*/ 3776823 w 4833822"/>
              <a:gd name="connsiteY292" fmla="*/ 3445819 h 6709803"/>
              <a:gd name="connsiteX293" fmla="*/ 4002606 w 4833822"/>
              <a:gd name="connsiteY293" fmla="*/ 3227210 h 6709803"/>
              <a:gd name="connsiteX294" fmla="*/ 4059943 w 4833822"/>
              <a:gd name="connsiteY294" fmla="*/ 3162699 h 6709803"/>
              <a:gd name="connsiteX295" fmla="*/ 4117286 w 4833822"/>
              <a:gd name="connsiteY295" fmla="*/ 3237961 h 6709803"/>
              <a:gd name="connsiteX296" fmla="*/ 4131625 w 4833822"/>
              <a:gd name="connsiteY296" fmla="*/ 4051483 h 6709803"/>
              <a:gd name="connsiteX297" fmla="*/ 3755321 w 4833822"/>
              <a:gd name="connsiteY297" fmla="*/ 4882925 h 6709803"/>
              <a:gd name="connsiteX298" fmla="*/ 3723067 w 4833822"/>
              <a:gd name="connsiteY298" fmla="*/ 4958182 h 6709803"/>
              <a:gd name="connsiteX299" fmla="*/ 4099366 w 4833822"/>
              <a:gd name="connsiteY299" fmla="*/ 4897258 h 6709803"/>
              <a:gd name="connsiteX300" fmla="*/ 4550927 w 4833822"/>
              <a:gd name="connsiteY300" fmla="*/ 5248472 h 6709803"/>
              <a:gd name="connsiteX301" fmla="*/ 4604683 w 4833822"/>
              <a:gd name="connsiteY301" fmla="*/ 5348819 h 6709803"/>
              <a:gd name="connsiteX302" fmla="*/ 4576011 w 4833822"/>
              <a:gd name="connsiteY302" fmla="*/ 6191012 h 6709803"/>
              <a:gd name="connsiteX303" fmla="*/ 4432660 w 4833822"/>
              <a:gd name="connsiteY303" fmla="*/ 6251936 h 6709803"/>
              <a:gd name="connsiteX304" fmla="*/ 3999019 w 4833822"/>
              <a:gd name="connsiteY304" fmla="*/ 6484883 h 6709803"/>
              <a:gd name="connsiteX305" fmla="*/ 3192667 w 4833822"/>
              <a:gd name="connsiteY305" fmla="*/ 6416790 h 6709803"/>
              <a:gd name="connsiteX306" fmla="*/ 2662265 w 4833822"/>
              <a:gd name="connsiteY306" fmla="*/ 5786042 h 6709803"/>
              <a:gd name="connsiteX307" fmla="*/ 2680186 w 4833822"/>
              <a:gd name="connsiteY307" fmla="*/ 6104998 h 6709803"/>
              <a:gd name="connsiteX308" fmla="*/ 2655096 w 4833822"/>
              <a:gd name="connsiteY308" fmla="*/ 6416790 h 6709803"/>
              <a:gd name="connsiteX309" fmla="*/ 2063771 w 4833822"/>
              <a:gd name="connsiteY309" fmla="*/ 6703492 h 6709803"/>
              <a:gd name="connsiteX310" fmla="*/ 1827242 w 4833822"/>
              <a:gd name="connsiteY310" fmla="*/ 6653319 h 6709803"/>
              <a:gd name="connsiteX311" fmla="*/ 1594295 w 4833822"/>
              <a:gd name="connsiteY311" fmla="*/ 6112167 h 6709803"/>
              <a:gd name="connsiteX312" fmla="*/ 1952673 w 4833822"/>
              <a:gd name="connsiteY312" fmla="*/ 5578179 h 6709803"/>
              <a:gd name="connsiteX313" fmla="*/ 2020761 w 4833822"/>
              <a:gd name="connsiteY313" fmla="*/ 5445579 h 6709803"/>
              <a:gd name="connsiteX314" fmla="*/ 1841575 w 4833822"/>
              <a:gd name="connsiteY314" fmla="*/ 5588930 h 6709803"/>
              <a:gd name="connsiteX315" fmla="*/ 884697 w 4833822"/>
              <a:gd name="connsiteY315" fmla="*/ 6334363 h 6709803"/>
              <a:gd name="connsiteX316" fmla="*/ 547826 w 4833822"/>
              <a:gd name="connsiteY316" fmla="*/ 6366616 h 6709803"/>
              <a:gd name="connsiteX317" fmla="*/ 357883 w 4833822"/>
              <a:gd name="connsiteY317" fmla="*/ 6309279 h 6709803"/>
              <a:gd name="connsiteX318" fmla="*/ 89095 w 4833822"/>
              <a:gd name="connsiteY318" fmla="*/ 5882802 h 6709803"/>
              <a:gd name="connsiteX319" fmla="*/ 46091 w 4833822"/>
              <a:gd name="connsiteY319" fmla="*/ 5531593 h 6709803"/>
              <a:gd name="connsiteX320" fmla="*/ 440310 w 4833822"/>
              <a:gd name="connsiteY320" fmla="*/ 4882925 h 6709803"/>
              <a:gd name="connsiteX321" fmla="*/ 1020884 w 4833822"/>
              <a:gd name="connsiteY321" fmla="*/ 4933098 h 6709803"/>
              <a:gd name="connsiteX322" fmla="*/ 798688 w 4833822"/>
              <a:gd name="connsiteY322" fmla="*/ 4761076 h 6709803"/>
              <a:gd name="connsiteX323" fmla="*/ 766435 w 4833822"/>
              <a:gd name="connsiteY323" fmla="*/ 4703733 h 6709803"/>
              <a:gd name="connsiteX324" fmla="*/ 838110 w 4833822"/>
              <a:gd name="connsiteY324" fmla="*/ 4682231 h 6709803"/>
              <a:gd name="connsiteX325" fmla="*/ 1060306 w 4833822"/>
              <a:gd name="connsiteY325" fmla="*/ 4775409 h 6709803"/>
              <a:gd name="connsiteX326" fmla="*/ 777186 w 4833822"/>
              <a:gd name="connsiteY326" fmla="*/ 4277261 h 6709803"/>
              <a:gd name="connsiteX327" fmla="*/ 723430 w 4833822"/>
              <a:gd name="connsiteY327" fmla="*/ 3743278 h 6709803"/>
              <a:gd name="connsiteX328" fmla="*/ 727012 w 4833822"/>
              <a:gd name="connsiteY328" fmla="*/ 3044437 h 6709803"/>
              <a:gd name="connsiteX329" fmla="*/ 762853 w 4833822"/>
              <a:gd name="connsiteY329" fmla="*/ 2911837 h 6709803"/>
              <a:gd name="connsiteX330" fmla="*/ 1017302 w 4833822"/>
              <a:gd name="connsiteY330" fmla="*/ 3212872 h 6709803"/>
              <a:gd name="connsiteX331" fmla="*/ 1139151 w 4833822"/>
              <a:gd name="connsiteY331" fmla="*/ 3252294 h 6709803"/>
              <a:gd name="connsiteX332" fmla="*/ 1110480 w 4833822"/>
              <a:gd name="connsiteY332" fmla="*/ 3141196 h 6709803"/>
              <a:gd name="connsiteX333" fmla="*/ 1135564 w 4833822"/>
              <a:gd name="connsiteY333" fmla="*/ 2252418 h 6709803"/>
              <a:gd name="connsiteX334" fmla="*/ 1493942 w 4833822"/>
              <a:gd name="connsiteY334" fmla="*/ 1592998 h 6709803"/>
              <a:gd name="connsiteX335" fmla="*/ 1547703 w 4833822"/>
              <a:gd name="connsiteY335" fmla="*/ 1539243 h 6709803"/>
              <a:gd name="connsiteX336" fmla="*/ 1597877 w 4833822"/>
              <a:gd name="connsiteY336" fmla="*/ 1632421 h 6709803"/>
              <a:gd name="connsiteX337" fmla="*/ 2070940 w 4833822"/>
              <a:gd name="connsiteY337" fmla="*/ 2406520 h 6709803"/>
              <a:gd name="connsiteX338" fmla="*/ 1926239 w 4833822"/>
              <a:gd name="connsiteY338" fmla="*/ 1667693 h 6709803"/>
              <a:gd name="connsiteX339" fmla="*/ 2386314 w 4833822"/>
              <a:gd name="connsiteY339" fmla="*/ 155893 h 6709803"/>
              <a:gd name="connsiteX340" fmla="*/ 2447237 w 4833822"/>
              <a:gd name="connsiteY340" fmla="*/ 129912 h 6709803"/>
              <a:gd name="connsiteX0" fmla="*/ 2144854 w 4833822"/>
              <a:gd name="connsiteY0" fmla="*/ 6361970 h 6735619"/>
              <a:gd name="connsiteX1" fmla="*/ 2053020 w 4833822"/>
              <a:gd name="connsiteY1" fmla="*/ 6370930 h 6735619"/>
              <a:gd name="connsiteX2" fmla="*/ 1959837 w 4833822"/>
              <a:gd name="connsiteY2" fmla="*/ 6446188 h 6735619"/>
              <a:gd name="connsiteX3" fmla="*/ 2045851 w 4833822"/>
              <a:gd name="connsiteY3" fmla="*/ 6564455 h 6735619"/>
              <a:gd name="connsiteX4" fmla="*/ 2042269 w 4833822"/>
              <a:gd name="connsiteY4" fmla="*/ 6467690 h 6735619"/>
              <a:gd name="connsiteX5" fmla="*/ 2106775 w 4833822"/>
              <a:gd name="connsiteY5" fmla="*/ 6403183 h 6735619"/>
              <a:gd name="connsiteX6" fmla="*/ 2128277 w 4833822"/>
              <a:gd name="connsiteY6" fmla="*/ 6474859 h 6735619"/>
              <a:gd name="connsiteX7" fmla="*/ 2164118 w 4833822"/>
              <a:gd name="connsiteY7" fmla="*/ 6525032 h 6735619"/>
              <a:gd name="connsiteX8" fmla="*/ 2232206 w 4833822"/>
              <a:gd name="connsiteY8" fmla="*/ 6489197 h 6735619"/>
              <a:gd name="connsiteX9" fmla="*/ 2228624 w 4833822"/>
              <a:gd name="connsiteY9" fmla="*/ 6396014 h 6735619"/>
              <a:gd name="connsiteX10" fmla="*/ 2144854 w 4833822"/>
              <a:gd name="connsiteY10" fmla="*/ 6361970 h 6735619"/>
              <a:gd name="connsiteX11" fmla="*/ 2508163 w 4833822"/>
              <a:gd name="connsiteY11" fmla="*/ 6331508 h 6735619"/>
              <a:gd name="connsiteX12" fmla="*/ 2407811 w 4833822"/>
              <a:gd name="connsiteY12" fmla="*/ 6639718 h 6735619"/>
              <a:gd name="connsiteX13" fmla="*/ 2508163 w 4833822"/>
              <a:gd name="connsiteY13" fmla="*/ 6331508 h 6735619"/>
              <a:gd name="connsiteX14" fmla="*/ 2215080 w 4833822"/>
              <a:gd name="connsiteY14" fmla="*/ 6246973 h 6735619"/>
              <a:gd name="connsiteX15" fmla="*/ 2171282 w 4833822"/>
              <a:gd name="connsiteY15" fmla="*/ 6252663 h 6735619"/>
              <a:gd name="connsiteX16" fmla="*/ 2350473 w 4833822"/>
              <a:gd name="connsiteY16" fmla="*/ 6532202 h 6735619"/>
              <a:gd name="connsiteX17" fmla="*/ 2393478 w 4833822"/>
              <a:gd name="connsiteY17" fmla="*/ 6349428 h 6735619"/>
              <a:gd name="connsiteX18" fmla="*/ 2252871 w 4833822"/>
              <a:gd name="connsiteY18" fmla="*/ 6248128 h 6735619"/>
              <a:gd name="connsiteX19" fmla="*/ 2215080 w 4833822"/>
              <a:gd name="connsiteY19" fmla="*/ 6246973 h 6735619"/>
              <a:gd name="connsiteX20" fmla="*/ 3767359 w 4833822"/>
              <a:gd name="connsiteY20" fmla="*/ 6128015 h 6735619"/>
              <a:gd name="connsiteX21" fmla="*/ 3913003 w 4833822"/>
              <a:gd name="connsiteY21" fmla="*/ 6209658 h 6735619"/>
              <a:gd name="connsiteX22" fmla="*/ 3930923 w 4833822"/>
              <a:gd name="connsiteY22" fmla="*/ 6234747 h 6735619"/>
              <a:gd name="connsiteX23" fmla="*/ 3923759 w 4833822"/>
              <a:gd name="connsiteY23" fmla="*/ 6259832 h 6735619"/>
              <a:gd name="connsiteX24" fmla="*/ 3672890 w 4833822"/>
              <a:gd name="connsiteY24" fmla="*/ 6241911 h 6735619"/>
              <a:gd name="connsiteX25" fmla="*/ 3672890 w 4833822"/>
              <a:gd name="connsiteY25" fmla="*/ 6173822 h 6735619"/>
              <a:gd name="connsiteX26" fmla="*/ 3708731 w 4833822"/>
              <a:gd name="connsiteY26" fmla="*/ 6148733 h 6735619"/>
              <a:gd name="connsiteX27" fmla="*/ 3767359 w 4833822"/>
              <a:gd name="connsiteY27" fmla="*/ 6128015 h 6735619"/>
              <a:gd name="connsiteX28" fmla="*/ 3779366 w 4833822"/>
              <a:gd name="connsiteY28" fmla="*/ 6088204 h 6735619"/>
              <a:gd name="connsiteX29" fmla="*/ 3637059 w 4833822"/>
              <a:gd name="connsiteY29" fmla="*/ 6112899 h 6735619"/>
              <a:gd name="connsiteX30" fmla="*/ 3497289 w 4833822"/>
              <a:gd name="connsiteY30" fmla="*/ 6295667 h 6735619"/>
              <a:gd name="connsiteX31" fmla="*/ 3615557 w 4833822"/>
              <a:gd name="connsiteY31" fmla="*/ 6238330 h 6735619"/>
              <a:gd name="connsiteX32" fmla="*/ 3852086 w 4833822"/>
              <a:gd name="connsiteY32" fmla="*/ 6396014 h 6735619"/>
              <a:gd name="connsiteX33" fmla="*/ 3952433 w 4833822"/>
              <a:gd name="connsiteY33" fmla="*/ 6223992 h 6735619"/>
              <a:gd name="connsiteX34" fmla="*/ 3945496 w 4833822"/>
              <a:gd name="connsiteY34" fmla="*/ 6207187 h 6735619"/>
              <a:gd name="connsiteX35" fmla="*/ 3938093 w 4833822"/>
              <a:gd name="connsiteY35" fmla="*/ 6207187 h 6735619"/>
              <a:gd name="connsiteX36" fmla="*/ 3927341 w 4833822"/>
              <a:gd name="connsiteY36" fmla="*/ 6207187 h 6735619"/>
              <a:gd name="connsiteX37" fmla="*/ 3909418 w 4833822"/>
              <a:gd name="connsiteY37" fmla="*/ 6202480 h 6735619"/>
              <a:gd name="connsiteX38" fmla="*/ 3920171 w 4833822"/>
              <a:gd name="connsiteY38" fmla="*/ 6202480 h 6735619"/>
              <a:gd name="connsiteX39" fmla="*/ 3945252 w 4833822"/>
              <a:gd name="connsiteY39" fmla="*/ 6206597 h 6735619"/>
              <a:gd name="connsiteX40" fmla="*/ 3928739 w 4833822"/>
              <a:gd name="connsiteY40" fmla="*/ 6166597 h 6735619"/>
              <a:gd name="connsiteX41" fmla="*/ 3822967 w 4833822"/>
              <a:gd name="connsiteY41" fmla="*/ 6090499 h 6735619"/>
              <a:gd name="connsiteX42" fmla="*/ 3779366 w 4833822"/>
              <a:gd name="connsiteY42" fmla="*/ 6088204 h 6735619"/>
              <a:gd name="connsiteX43" fmla="*/ 4196131 w 4833822"/>
              <a:gd name="connsiteY43" fmla="*/ 5944458 h 6735619"/>
              <a:gd name="connsiteX44" fmla="*/ 4235548 w 4833822"/>
              <a:gd name="connsiteY44" fmla="*/ 6173823 h 6735619"/>
              <a:gd name="connsiteX45" fmla="*/ 4454163 w 4833822"/>
              <a:gd name="connsiteY45" fmla="*/ 6177405 h 6735619"/>
              <a:gd name="connsiteX46" fmla="*/ 4196131 w 4833822"/>
              <a:gd name="connsiteY46" fmla="*/ 5944458 h 6735619"/>
              <a:gd name="connsiteX47" fmla="*/ 1174995 w 4833822"/>
              <a:gd name="connsiteY47" fmla="*/ 5629080 h 6735619"/>
              <a:gd name="connsiteX48" fmla="*/ 1250253 w 4833822"/>
              <a:gd name="connsiteY48" fmla="*/ 5675672 h 6735619"/>
              <a:gd name="connsiteX49" fmla="*/ 1035224 w 4833822"/>
              <a:gd name="connsiteY49" fmla="*/ 5786765 h 6735619"/>
              <a:gd name="connsiteX50" fmla="*/ 981463 w 4833822"/>
              <a:gd name="connsiteY50" fmla="*/ 5761681 h 6735619"/>
              <a:gd name="connsiteX51" fmla="*/ 1174995 w 4833822"/>
              <a:gd name="connsiteY51" fmla="*/ 5629080 h 6735619"/>
              <a:gd name="connsiteX52" fmla="*/ 3960412 w 4833822"/>
              <a:gd name="connsiteY52" fmla="*/ 5599805 h 6735619"/>
              <a:gd name="connsiteX53" fmla="*/ 4095776 w 4833822"/>
              <a:gd name="connsiteY53" fmla="*/ 5657750 h 6735619"/>
              <a:gd name="connsiteX54" fmla="*/ 4052767 w 4833822"/>
              <a:gd name="connsiteY54" fmla="*/ 5686420 h 6735619"/>
              <a:gd name="connsiteX55" fmla="*/ 3852081 w 4833822"/>
              <a:gd name="connsiteY55" fmla="*/ 5654169 h 6735619"/>
              <a:gd name="connsiteX56" fmla="*/ 3859245 w 4833822"/>
              <a:gd name="connsiteY56" fmla="*/ 5618330 h 6735619"/>
              <a:gd name="connsiteX57" fmla="*/ 3917370 w 4833822"/>
              <a:gd name="connsiteY57" fmla="*/ 5600805 h 6735619"/>
              <a:gd name="connsiteX58" fmla="*/ 3960412 w 4833822"/>
              <a:gd name="connsiteY58" fmla="*/ 5599805 h 6735619"/>
              <a:gd name="connsiteX59" fmla="*/ 2177948 w 4833822"/>
              <a:gd name="connsiteY59" fmla="*/ 5505555 h 6735619"/>
              <a:gd name="connsiteX60" fmla="*/ 2146198 w 4833822"/>
              <a:gd name="connsiteY60" fmla="*/ 5528737 h 6735619"/>
              <a:gd name="connsiteX61" fmla="*/ 1680303 w 4833822"/>
              <a:gd name="connsiteY61" fmla="*/ 6227579 h 6735619"/>
              <a:gd name="connsiteX62" fmla="*/ 1762730 w 4833822"/>
              <a:gd name="connsiteY62" fmla="*/ 6589539 h 6735619"/>
              <a:gd name="connsiteX63" fmla="*/ 1802152 w 4833822"/>
              <a:gd name="connsiteY63" fmla="*/ 6310006 h 6735619"/>
              <a:gd name="connsiteX64" fmla="*/ 2081691 w 4833822"/>
              <a:gd name="connsiteY64" fmla="*/ 6152316 h 6735619"/>
              <a:gd name="connsiteX65" fmla="*/ 1845157 w 4833822"/>
              <a:gd name="connsiteY65" fmla="*/ 6234743 h 6735619"/>
              <a:gd name="connsiteX66" fmla="*/ 1744810 w 4833822"/>
              <a:gd name="connsiteY66" fmla="*/ 6206077 h 6735619"/>
              <a:gd name="connsiteX67" fmla="*/ 2060189 w 4833822"/>
              <a:gd name="connsiteY67" fmla="*/ 6051974 h 6735619"/>
              <a:gd name="connsiteX68" fmla="*/ 2178451 w 4833822"/>
              <a:gd name="connsiteY68" fmla="*/ 5991044 h 6735619"/>
              <a:gd name="connsiteX69" fmla="*/ 2293136 w 4833822"/>
              <a:gd name="connsiteY69" fmla="*/ 5525155 h 6735619"/>
              <a:gd name="connsiteX70" fmla="*/ 1999259 w 4833822"/>
              <a:gd name="connsiteY70" fmla="*/ 5940876 h 6735619"/>
              <a:gd name="connsiteX71" fmla="*/ 2196371 w 4833822"/>
              <a:gd name="connsiteY71" fmla="*/ 5510817 h 6735619"/>
              <a:gd name="connsiteX72" fmla="*/ 2177948 w 4833822"/>
              <a:gd name="connsiteY72" fmla="*/ 5505555 h 6735619"/>
              <a:gd name="connsiteX73" fmla="*/ 2511745 w 4833822"/>
              <a:gd name="connsiteY73" fmla="*/ 5492902 h 6735619"/>
              <a:gd name="connsiteX74" fmla="*/ 2482010 w 4833822"/>
              <a:gd name="connsiteY74" fmla="*/ 5721198 h 6735619"/>
              <a:gd name="connsiteX75" fmla="*/ 2486655 w 4833822"/>
              <a:gd name="connsiteY75" fmla="*/ 5786763 h 6735619"/>
              <a:gd name="connsiteX76" fmla="*/ 2514429 w 4833822"/>
              <a:gd name="connsiteY76" fmla="*/ 5802442 h 6735619"/>
              <a:gd name="connsiteX77" fmla="*/ 2526077 w 4833822"/>
              <a:gd name="connsiteY77" fmla="*/ 5826188 h 6735619"/>
              <a:gd name="connsiteX78" fmla="*/ 2486655 w 4833822"/>
              <a:gd name="connsiteY78" fmla="*/ 5786766 h 6735619"/>
              <a:gd name="connsiteX79" fmla="*/ 2486655 w 4833822"/>
              <a:gd name="connsiteY79" fmla="*/ 5786769 h 6735619"/>
              <a:gd name="connsiteX80" fmla="*/ 2440069 w 4833822"/>
              <a:gd name="connsiteY80" fmla="*/ 6062725 h 6735619"/>
              <a:gd name="connsiteX81" fmla="*/ 2375563 w 4833822"/>
              <a:gd name="connsiteY81" fmla="*/ 5625497 h 6735619"/>
              <a:gd name="connsiteX82" fmla="*/ 2296718 w 4833822"/>
              <a:gd name="connsiteY82" fmla="*/ 5994632 h 6735619"/>
              <a:gd name="connsiteX83" fmla="*/ 2429318 w 4833822"/>
              <a:gd name="connsiteY83" fmla="*/ 6116481 h 6735619"/>
              <a:gd name="connsiteX84" fmla="*/ 2493825 w 4833822"/>
              <a:gd name="connsiteY84" fmla="*/ 6016134 h 6735619"/>
              <a:gd name="connsiteX85" fmla="*/ 2529665 w 4833822"/>
              <a:gd name="connsiteY85" fmla="*/ 5826191 h 6735619"/>
              <a:gd name="connsiteX86" fmla="*/ 2511745 w 4833822"/>
              <a:gd name="connsiteY86" fmla="*/ 5492902 h 6735619"/>
              <a:gd name="connsiteX87" fmla="*/ 2808528 w 4833822"/>
              <a:gd name="connsiteY87" fmla="*/ 5490436 h 6735619"/>
              <a:gd name="connsiteX88" fmla="*/ 2784115 w 4833822"/>
              <a:gd name="connsiteY88" fmla="*/ 5503653 h 6735619"/>
              <a:gd name="connsiteX89" fmla="*/ 2798448 w 4833822"/>
              <a:gd name="connsiteY89" fmla="*/ 5578911 h 6735619"/>
              <a:gd name="connsiteX90" fmla="*/ 2880875 w 4833822"/>
              <a:gd name="connsiteY90" fmla="*/ 5693591 h 6735619"/>
              <a:gd name="connsiteX91" fmla="*/ 3142493 w 4833822"/>
              <a:gd name="connsiteY91" fmla="*/ 6023303 h 6735619"/>
              <a:gd name="connsiteX92" fmla="*/ 2891625 w 4833822"/>
              <a:gd name="connsiteY92" fmla="*/ 5858444 h 6735619"/>
              <a:gd name="connsiteX93" fmla="*/ 2683768 w 4833822"/>
              <a:gd name="connsiteY93" fmla="*/ 5614746 h 6735619"/>
              <a:gd name="connsiteX94" fmla="*/ 2651515 w 4833822"/>
              <a:gd name="connsiteY94" fmla="*/ 5639835 h 6735619"/>
              <a:gd name="connsiteX95" fmla="*/ 2866541 w 4833822"/>
              <a:gd name="connsiteY95" fmla="*/ 5883534 h 6735619"/>
              <a:gd name="connsiteX96" fmla="*/ 3389773 w 4833822"/>
              <a:gd name="connsiteY96" fmla="*/ 6482028 h 6735619"/>
              <a:gd name="connsiteX97" fmla="*/ 3637059 w 4833822"/>
              <a:gd name="connsiteY97" fmla="*/ 6525032 h 6735619"/>
              <a:gd name="connsiteX98" fmla="*/ 3246422 w 4833822"/>
              <a:gd name="connsiteY98" fmla="*/ 6155903 h 6735619"/>
              <a:gd name="connsiteX99" fmla="*/ 3400524 w 4833822"/>
              <a:gd name="connsiteY99" fmla="*/ 6206077 h 6735619"/>
              <a:gd name="connsiteX100" fmla="*/ 3336018 w 4833822"/>
              <a:gd name="connsiteY100" fmla="*/ 6059138 h 6735619"/>
              <a:gd name="connsiteX101" fmla="*/ 3095901 w 4833822"/>
              <a:gd name="connsiteY101" fmla="*/ 5797525 h 6735619"/>
              <a:gd name="connsiteX102" fmla="*/ 2862954 w 4833822"/>
              <a:gd name="connsiteY102" fmla="*/ 5528737 h 6735619"/>
              <a:gd name="connsiteX103" fmla="*/ 2808528 w 4833822"/>
              <a:gd name="connsiteY103" fmla="*/ 5490436 h 6735619"/>
              <a:gd name="connsiteX104" fmla="*/ 1587125 w 4833822"/>
              <a:gd name="connsiteY104" fmla="*/ 5446311 h 6735619"/>
              <a:gd name="connsiteX105" fmla="*/ 798688 w 4833822"/>
              <a:gd name="connsiteY105" fmla="*/ 5654174 h 6735619"/>
              <a:gd name="connsiteX106" fmla="*/ 780768 w 4833822"/>
              <a:gd name="connsiteY106" fmla="*/ 6277752 h 6735619"/>
              <a:gd name="connsiteX107" fmla="*/ 791519 w 4833822"/>
              <a:gd name="connsiteY107" fmla="*/ 6084228 h 6735619"/>
              <a:gd name="connsiteX108" fmla="*/ 709092 w 4833822"/>
              <a:gd name="connsiteY108" fmla="*/ 5722262 h 6735619"/>
              <a:gd name="connsiteX109" fmla="*/ 368634 w 4833822"/>
              <a:gd name="connsiteY109" fmla="*/ 5733013 h 6735619"/>
              <a:gd name="connsiteX110" fmla="*/ 332793 w 4833822"/>
              <a:gd name="connsiteY110" fmla="*/ 5758103 h 6735619"/>
              <a:gd name="connsiteX111" fmla="*/ 368634 w 4833822"/>
              <a:gd name="connsiteY111" fmla="*/ 5772436 h 6735619"/>
              <a:gd name="connsiteX112" fmla="*/ 350714 w 4833822"/>
              <a:gd name="connsiteY112" fmla="*/ 6073476 h 6735619"/>
              <a:gd name="connsiteX113" fmla="*/ 447479 w 4833822"/>
              <a:gd name="connsiteY113" fmla="*/ 6137983 h 6735619"/>
              <a:gd name="connsiteX114" fmla="*/ 486896 w 4833822"/>
              <a:gd name="connsiteY114" fmla="*/ 6037636 h 6735619"/>
              <a:gd name="connsiteX115" fmla="*/ 468981 w 4833822"/>
              <a:gd name="connsiteY115" fmla="*/ 5919369 h 6735619"/>
              <a:gd name="connsiteX116" fmla="*/ 372216 w 4833822"/>
              <a:gd name="connsiteY116" fmla="*/ 6026885 h 6735619"/>
              <a:gd name="connsiteX117" fmla="*/ 382967 w 4833822"/>
              <a:gd name="connsiteY117" fmla="*/ 5876364 h 6735619"/>
              <a:gd name="connsiteX118" fmla="*/ 497647 w 4833822"/>
              <a:gd name="connsiteY118" fmla="*/ 5836942 h 6735619"/>
              <a:gd name="connsiteX119" fmla="*/ 569323 w 4833822"/>
              <a:gd name="connsiteY119" fmla="*/ 5951627 h 6735619"/>
              <a:gd name="connsiteX120" fmla="*/ 580074 w 4833822"/>
              <a:gd name="connsiteY120" fmla="*/ 6163067 h 6735619"/>
              <a:gd name="connsiteX121" fmla="*/ 612332 w 4833822"/>
              <a:gd name="connsiteY121" fmla="*/ 5919369 h 6735619"/>
              <a:gd name="connsiteX122" fmla="*/ 497647 w 4833822"/>
              <a:gd name="connsiteY122" fmla="*/ 5686422 h 6735619"/>
              <a:gd name="connsiteX123" fmla="*/ 730594 w 4833822"/>
              <a:gd name="connsiteY123" fmla="*/ 6091391 h 6735619"/>
              <a:gd name="connsiteX124" fmla="*/ 547826 w 4833822"/>
              <a:gd name="connsiteY124" fmla="*/ 6256250 h 6735619"/>
              <a:gd name="connsiteX125" fmla="*/ 834528 w 4833822"/>
              <a:gd name="connsiteY125" fmla="*/ 6288503 h 6735619"/>
              <a:gd name="connsiteX126" fmla="*/ 1533370 w 4833822"/>
              <a:gd name="connsiteY126" fmla="*/ 5772436 h 6735619"/>
              <a:gd name="connsiteX127" fmla="*/ 1633712 w 4833822"/>
              <a:gd name="connsiteY127" fmla="*/ 5639835 h 6735619"/>
              <a:gd name="connsiteX128" fmla="*/ 1142733 w 4833822"/>
              <a:gd name="connsiteY128" fmla="*/ 5955209 h 6735619"/>
              <a:gd name="connsiteX129" fmla="*/ 1031635 w 4833822"/>
              <a:gd name="connsiteY129" fmla="*/ 5983881 h 6735619"/>
              <a:gd name="connsiteX130" fmla="*/ 1096142 w 4833822"/>
              <a:gd name="connsiteY130" fmla="*/ 5883534 h 6735619"/>
              <a:gd name="connsiteX131" fmla="*/ 1587125 w 4833822"/>
              <a:gd name="connsiteY131" fmla="*/ 5446311 h 6735619"/>
              <a:gd name="connsiteX132" fmla="*/ 3072607 w 4833822"/>
              <a:gd name="connsiteY132" fmla="*/ 5437351 h 6735619"/>
              <a:gd name="connsiteX133" fmla="*/ 2988391 w 4833822"/>
              <a:gd name="connsiteY133" fmla="*/ 5471395 h 6735619"/>
              <a:gd name="connsiteX134" fmla="*/ 3038564 w 4833822"/>
              <a:gd name="connsiteY134" fmla="*/ 5582493 h 6735619"/>
              <a:gd name="connsiteX135" fmla="*/ 3407693 w 4833822"/>
              <a:gd name="connsiteY135" fmla="*/ 5998214 h 6735619"/>
              <a:gd name="connsiteX136" fmla="*/ 3576134 w 4833822"/>
              <a:gd name="connsiteY136" fmla="*/ 6037636 h 6735619"/>
              <a:gd name="connsiteX137" fmla="*/ 4002606 w 4833822"/>
              <a:gd name="connsiteY137" fmla="*/ 6141565 h 6735619"/>
              <a:gd name="connsiteX138" fmla="*/ 4124455 w 4833822"/>
              <a:gd name="connsiteY138" fmla="*/ 6223992 h 6735619"/>
              <a:gd name="connsiteX139" fmla="*/ 3586885 w 4833822"/>
              <a:gd name="connsiteY139" fmla="*/ 5675671 h 6735619"/>
              <a:gd name="connsiteX140" fmla="*/ 3339600 w 4833822"/>
              <a:gd name="connsiteY140" fmla="*/ 5532319 h 6735619"/>
              <a:gd name="connsiteX141" fmla="*/ 3551045 w 4833822"/>
              <a:gd name="connsiteY141" fmla="*/ 5707929 h 6735619"/>
              <a:gd name="connsiteX142" fmla="*/ 3658561 w 4833822"/>
              <a:gd name="connsiteY142" fmla="*/ 5890703 h 6735619"/>
              <a:gd name="connsiteX143" fmla="*/ 3536712 w 4833822"/>
              <a:gd name="connsiteY143" fmla="*/ 5815440 h 6735619"/>
              <a:gd name="connsiteX144" fmla="*/ 3167577 w 4833822"/>
              <a:gd name="connsiteY144" fmla="*/ 5478564 h 6735619"/>
              <a:gd name="connsiteX145" fmla="*/ 3072607 w 4833822"/>
              <a:gd name="connsiteY145" fmla="*/ 5437351 h 6735619"/>
              <a:gd name="connsiteX146" fmla="*/ 1497530 w 4833822"/>
              <a:gd name="connsiteY146" fmla="*/ 5349551 h 6735619"/>
              <a:gd name="connsiteX147" fmla="*/ 644585 w 4833822"/>
              <a:gd name="connsiteY147" fmla="*/ 5474982 h 6735619"/>
              <a:gd name="connsiteX148" fmla="*/ 404469 w 4833822"/>
              <a:gd name="connsiteY148" fmla="*/ 5550239 h 6735619"/>
              <a:gd name="connsiteX149" fmla="*/ 218113 w 4833822"/>
              <a:gd name="connsiteY149" fmla="*/ 5704342 h 6735619"/>
              <a:gd name="connsiteX150" fmla="*/ 347132 w 4833822"/>
              <a:gd name="connsiteY150" fmla="*/ 6223992 h 6735619"/>
              <a:gd name="connsiteX151" fmla="*/ 218113 w 4833822"/>
              <a:gd name="connsiteY151" fmla="*/ 5858444 h 6735619"/>
              <a:gd name="connsiteX152" fmla="*/ 289789 w 4833822"/>
              <a:gd name="connsiteY152" fmla="*/ 5750933 h 6735619"/>
              <a:gd name="connsiteX153" fmla="*/ 271869 w 4833822"/>
              <a:gd name="connsiteY153" fmla="*/ 5736600 h 6735619"/>
              <a:gd name="connsiteX154" fmla="*/ 304127 w 4833822"/>
              <a:gd name="connsiteY154" fmla="*/ 5643417 h 6735619"/>
              <a:gd name="connsiteX155" fmla="*/ 400887 w 4833822"/>
              <a:gd name="connsiteY155" fmla="*/ 5560991 h 6735619"/>
              <a:gd name="connsiteX156" fmla="*/ 404469 w 4833822"/>
              <a:gd name="connsiteY156" fmla="*/ 5553821 h 6735619"/>
              <a:gd name="connsiteX157" fmla="*/ 408056 w 4833822"/>
              <a:gd name="connsiteY157" fmla="*/ 5553821 h 6735619"/>
              <a:gd name="connsiteX158" fmla="*/ 569323 w 4833822"/>
              <a:gd name="connsiteY158" fmla="*/ 5510817 h 6735619"/>
              <a:gd name="connsiteX159" fmla="*/ 777186 w 4833822"/>
              <a:gd name="connsiteY159" fmla="*/ 5621915 h 6735619"/>
              <a:gd name="connsiteX160" fmla="*/ 1250249 w 4833822"/>
              <a:gd name="connsiteY160" fmla="*/ 5453474 h 6735619"/>
              <a:gd name="connsiteX161" fmla="*/ 1497530 w 4833822"/>
              <a:gd name="connsiteY161" fmla="*/ 5349551 h 6735619"/>
              <a:gd name="connsiteX162" fmla="*/ 3393360 w 4833822"/>
              <a:gd name="connsiteY162" fmla="*/ 5308781 h 6735619"/>
              <a:gd name="connsiteX163" fmla="*/ 3271511 w 4833822"/>
              <a:gd name="connsiteY163" fmla="*/ 5345964 h 6735619"/>
              <a:gd name="connsiteX164" fmla="*/ 3486538 w 4833822"/>
              <a:gd name="connsiteY164" fmla="*/ 5474982 h 6735619"/>
              <a:gd name="connsiteX165" fmla="*/ 4092197 w 4833822"/>
              <a:gd name="connsiteY165" fmla="*/ 5808276 h 6735619"/>
              <a:gd name="connsiteX166" fmla="*/ 3873588 w 4833822"/>
              <a:gd name="connsiteY166" fmla="*/ 5808276 h 6735619"/>
              <a:gd name="connsiteX167" fmla="*/ 4002606 w 4833822"/>
              <a:gd name="connsiteY167" fmla="*/ 5937289 h 6735619"/>
              <a:gd name="connsiteX168" fmla="*/ 4106535 w 4833822"/>
              <a:gd name="connsiteY168" fmla="*/ 5908618 h 6735619"/>
              <a:gd name="connsiteX169" fmla="*/ 4325144 w 4833822"/>
              <a:gd name="connsiteY169" fmla="*/ 5582493 h 6735619"/>
              <a:gd name="connsiteX170" fmla="*/ 4038441 w 4833822"/>
              <a:gd name="connsiteY170" fmla="*/ 5492902 h 6735619"/>
              <a:gd name="connsiteX171" fmla="*/ 3624178 w 4833822"/>
              <a:gd name="connsiteY171" fmla="*/ 5479290 h 6735619"/>
              <a:gd name="connsiteX172" fmla="*/ 3486739 w 4833822"/>
              <a:gd name="connsiteY172" fmla="*/ 5453511 h 6735619"/>
              <a:gd name="connsiteX173" fmla="*/ 3486739 w 4833822"/>
              <a:gd name="connsiteY173" fmla="*/ 5457506 h 6735619"/>
              <a:gd name="connsiteX174" fmla="*/ 3485394 w 4833822"/>
              <a:gd name="connsiteY174" fmla="*/ 5454817 h 6735619"/>
              <a:gd name="connsiteX175" fmla="*/ 3486706 w 4833822"/>
              <a:gd name="connsiteY175" fmla="*/ 5453505 h 6735619"/>
              <a:gd name="connsiteX176" fmla="*/ 3486538 w 4833822"/>
              <a:gd name="connsiteY176" fmla="*/ 5453474 h 6735619"/>
              <a:gd name="connsiteX177" fmla="*/ 3543876 w 4833822"/>
              <a:gd name="connsiteY177" fmla="*/ 5392550 h 6735619"/>
              <a:gd name="connsiteX178" fmla="*/ 4518674 w 4833822"/>
              <a:gd name="connsiteY178" fmla="*/ 5539488 h 6735619"/>
              <a:gd name="connsiteX179" fmla="*/ 4328731 w 4833822"/>
              <a:gd name="connsiteY179" fmla="*/ 5736600 h 6735619"/>
              <a:gd name="connsiteX180" fmla="*/ 4457745 w 4833822"/>
              <a:gd name="connsiteY180" fmla="*/ 5664919 h 6735619"/>
              <a:gd name="connsiteX181" fmla="*/ 4579599 w 4833822"/>
              <a:gd name="connsiteY181" fmla="*/ 5657756 h 6735619"/>
              <a:gd name="connsiteX182" fmla="*/ 4500754 w 4833822"/>
              <a:gd name="connsiteY182" fmla="*/ 5736600 h 6735619"/>
              <a:gd name="connsiteX183" fmla="*/ 4314393 w 4833822"/>
              <a:gd name="connsiteY183" fmla="*/ 5969548 h 6735619"/>
              <a:gd name="connsiteX184" fmla="*/ 4346651 w 4833822"/>
              <a:gd name="connsiteY184" fmla="*/ 6034054 h 6735619"/>
              <a:gd name="connsiteX185" fmla="*/ 4403989 w 4833822"/>
              <a:gd name="connsiteY185" fmla="*/ 5983881 h 6735619"/>
              <a:gd name="connsiteX186" fmla="*/ 4482833 w 4833822"/>
              <a:gd name="connsiteY186" fmla="*/ 5793938 h 6735619"/>
              <a:gd name="connsiteX187" fmla="*/ 4590350 w 4833822"/>
              <a:gd name="connsiteY187" fmla="*/ 5772436 h 6735619"/>
              <a:gd name="connsiteX188" fmla="*/ 4608265 w 4833822"/>
              <a:gd name="connsiteY188" fmla="*/ 5854862 h 6735619"/>
              <a:gd name="connsiteX189" fmla="*/ 4608265 w 4833822"/>
              <a:gd name="connsiteY189" fmla="*/ 5858444 h 6735619"/>
              <a:gd name="connsiteX190" fmla="*/ 4421909 w 4833822"/>
              <a:gd name="connsiteY190" fmla="*/ 6069889 h 6735619"/>
              <a:gd name="connsiteX191" fmla="*/ 4608265 w 4833822"/>
              <a:gd name="connsiteY191" fmla="*/ 5858444 h 6735619"/>
              <a:gd name="connsiteX192" fmla="*/ 4611852 w 4833822"/>
              <a:gd name="connsiteY192" fmla="*/ 5854862 h 6735619"/>
              <a:gd name="connsiteX193" fmla="*/ 4611852 w 4833822"/>
              <a:gd name="connsiteY193" fmla="*/ 5851280 h 6735619"/>
              <a:gd name="connsiteX194" fmla="*/ 4694279 w 4833822"/>
              <a:gd name="connsiteY194" fmla="*/ 5836942 h 6735619"/>
              <a:gd name="connsiteX195" fmla="*/ 4651275 w 4833822"/>
              <a:gd name="connsiteY195" fmla="*/ 5661338 h 6735619"/>
              <a:gd name="connsiteX196" fmla="*/ 4572429 w 4833822"/>
              <a:gd name="connsiteY196" fmla="*/ 5543070 h 6735619"/>
              <a:gd name="connsiteX197" fmla="*/ 4583181 w 4833822"/>
              <a:gd name="connsiteY197" fmla="*/ 5449893 h 6735619"/>
              <a:gd name="connsiteX198" fmla="*/ 4436247 w 4833822"/>
              <a:gd name="connsiteY198" fmla="*/ 5403306 h 6735619"/>
              <a:gd name="connsiteX199" fmla="*/ 3504459 w 4833822"/>
              <a:gd name="connsiteY199" fmla="*/ 5317292 h 6735619"/>
              <a:gd name="connsiteX200" fmla="*/ 3393360 w 4833822"/>
              <a:gd name="connsiteY200" fmla="*/ 5308781 h 6735619"/>
              <a:gd name="connsiteX201" fmla="*/ 655337 w 4833822"/>
              <a:gd name="connsiteY201" fmla="*/ 5177523 h 6735619"/>
              <a:gd name="connsiteX202" fmla="*/ 637416 w 4833822"/>
              <a:gd name="connsiteY202" fmla="*/ 5234866 h 6735619"/>
              <a:gd name="connsiteX203" fmla="*/ 863200 w 4833822"/>
              <a:gd name="connsiteY203" fmla="*/ 5338795 h 6735619"/>
              <a:gd name="connsiteX204" fmla="*/ 734181 w 4833822"/>
              <a:gd name="connsiteY204" fmla="*/ 5199030 h 6735619"/>
              <a:gd name="connsiteX205" fmla="*/ 655337 w 4833822"/>
              <a:gd name="connsiteY205" fmla="*/ 5177523 h 6735619"/>
              <a:gd name="connsiteX206" fmla="*/ 465399 w 4833822"/>
              <a:gd name="connsiteY206" fmla="*/ 5138106 h 6735619"/>
              <a:gd name="connsiteX207" fmla="*/ 465399 w 4833822"/>
              <a:gd name="connsiteY207" fmla="*/ 5338795 h 6735619"/>
              <a:gd name="connsiteX208" fmla="*/ 501234 w 4833822"/>
              <a:gd name="connsiteY208" fmla="*/ 5396137 h 6735619"/>
              <a:gd name="connsiteX209" fmla="*/ 554990 w 4833822"/>
              <a:gd name="connsiteY209" fmla="*/ 5342382 h 6735619"/>
              <a:gd name="connsiteX210" fmla="*/ 465399 w 4833822"/>
              <a:gd name="connsiteY210" fmla="*/ 5138106 h 6735619"/>
              <a:gd name="connsiteX211" fmla="*/ 4325169 w 4833822"/>
              <a:gd name="connsiteY211" fmla="*/ 5057209 h 6735619"/>
              <a:gd name="connsiteX212" fmla="*/ 3959602 w 4833822"/>
              <a:gd name="connsiteY212" fmla="*/ 5263537 h 6735619"/>
              <a:gd name="connsiteX213" fmla="*/ 4360985 w 4833822"/>
              <a:gd name="connsiteY213" fmla="*/ 5173941 h 6735619"/>
              <a:gd name="connsiteX214" fmla="*/ 4278558 w 4833822"/>
              <a:gd name="connsiteY214" fmla="*/ 5285039 h 6735619"/>
              <a:gd name="connsiteX215" fmla="*/ 4454163 w 4833822"/>
              <a:gd name="connsiteY215" fmla="*/ 5238448 h 6735619"/>
              <a:gd name="connsiteX216" fmla="*/ 4368153 w 4833822"/>
              <a:gd name="connsiteY216" fmla="*/ 5062843 h 6735619"/>
              <a:gd name="connsiteX217" fmla="*/ 4325169 w 4833822"/>
              <a:gd name="connsiteY217" fmla="*/ 5057209 h 6735619"/>
              <a:gd name="connsiteX218" fmla="*/ 4156709 w 4833822"/>
              <a:gd name="connsiteY218" fmla="*/ 5023421 h 6735619"/>
              <a:gd name="connsiteX219" fmla="*/ 3748157 w 4833822"/>
              <a:gd name="connsiteY219" fmla="*/ 5105847 h 6735619"/>
              <a:gd name="connsiteX220" fmla="*/ 3529543 w 4833822"/>
              <a:gd name="connsiteY220" fmla="*/ 5227696 h 6735619"/>
              <a:gd name="connsiteX221" fmla="*/ 3805494 w 4833822"/>
              <a:gd name="connsiteY221" fmla="*/ 5130937 h 6735619"/>
              <a:gd name="connsiteX222" fmla="*/ 4156709 w 4833822"/>
              <a:gd name="connsiteY222" fmla="*/ 5023421 h 6735619"/>
              <a:gd name="connsiteX223" fmla="*/ 399937 w 4833822"/>
              <a:gd name="connsiteY223" fmla="*/ 4979633 h 6735619"/>
              <a:gd name="connsiteX224" fmla="*/ 210944 w 4833822"/>
              <a:gd name="connsiteY224" fmla="*/ 5059261 h 6735619"/>
              <a:gd name="connsiteX225" fmla="*/ 124936 w 4833822"/>
              <a:gd name="connsiteY225" fmla="*/ 5202612 h 6735619"/>
              <a:gd name="connsiteX226" fmla="*/ 275451 w 4833822"/>
              <a:gd name="connsiteY226" fmla="*/ 5195443 h 6735619"/>
              <a:gd name="connsiteX227" fmla="*/ 304127 w 4833822"/>
              <a:gd name="connsiteY227" fmla="*/ 5213363 h 6735619"/>
              <a:gd name="connsiteX228" fmla="*/ 271869 w 4833822"/>
              <a:gd name="connsiteY228" fmla="*/ 5449893 h 6735619"/>
              <a:gd name="connsiteX229" fmla="*/ 311291 w 4833822"/>
              <a:gd name="connsiteY229" fmla="*/ 5292208 h 6735619"/>
              <a:gd name="connsiteX230" fmla="*/ 243203 w 4833822"/>
              <a:gd name="connsiteY230" fmla="*/ 5084345 h 6735619"/>
              <a:gd name="connsiteX231" fmla="*/ 1214409 w 4833822"/>
              <a:gd name="connsiteY231" fmla="*/ 5062843 h 6735619"/>
              <a:gd name="connsiteX232" fmla="*/ 465399 w 4833822"/>
              <a:gd name="connsiteY232" fmla="*/ 4980416 h 6735619"/>
              <a:gd name="connsiteX233" fmla="*/ 399937 w 4833822"/>
              <a:gd name="connsiteY233" fmla="*/ 4979633 h 6735619"/>
              <a:gd name="connsiteX234" fmla="*/ 2524908 w 4833822"/>
              <a:gd name="connsiteY234" fmla="*/ 3845334 h 6735619"/>
              <a:gd name="connsiteX235" fmla="*/ 2732856 w 4833822"/>
              <a:gd name="connsiteY235" fmla="*/ 4487253 h 6735619"/>
              <a:gd name="connsiteX236" fmla="*/ 2775802 w 4833822"/>
              <a:gd name="connsiteY236" fmla="*/ 4557322 h 6735619"/>
              <a:gd name="connsiteX237" fmla="*/ 2823267 w 4833822"/>
              <a:gd name="connsiteY237" fmla="*/ 4480472 h 6735619"/>
              <a:gd name="connsiteX238" fmla="*/ 2879774 w 4833822"/>
              <a:gd name="connsiteY238" fmla="*/ 4270266 h 6735619"/>
              <a:gd name="connsiteX239" fmla="*/ 2920458 w 4833822"/>
              <a:gd name="connsiteY239" fmla="*/ 4803691 h 6735619"/>
              <a:gd name="connsiteX240" fmla="*/ 3132925 w 4833822"/>
              <a:gd name="connsiteY240" fmla="*/ 4744924 h 6735619"/>
              <a:gd name="connsiteX241" fmla="*/ 2879774 w 4833822"/>
              <a:gd name="connsiteY241" fmla="*/ 5120132 h 6735619"/>
              <a:gd name="connsiteX242" fmla="*/ 2131619 w 4833822"/>
              <a:gd name="connsiteY242" fmla="*/ 5068146 h 6735619"/>
              <a:gd name="connsiteX243" fmla="*/ 1894289 w 4833822"/>
              <a:gd name="connsiteY243" fmla="*/ 4717802 h 6735619"/>
              <a:gd name="connsiteX244" fmla="*/ 2075111 w 4833822"/>
              <a:gd name="connsiteY244" fmla="*/ 4805953 h 6735619"/>
              <a:gd name="connsiteX245" fmla="*/ 2086414 w 4833822"/>
              <a:gd name="connsiteY245" fmla="*/ 4290608 h 6735619"/>
              <a:gd name="connsiteX246" fmla="*/ 2163263 w 4833822"/>
              <a:gd name="connsiteY246" fmla="*/ 4435267 h 6735619"/>
              <a:gd name="connsiteX247" fmla="*/ 2224289 w 4833822"/>
              <a:gd name="connsiteY247" fmla="*/ 4480472 h 6735619"/>
              <a:gd name="connsiteX248" fmla="*/ 2242372 w 4833822"/>
              <a:gd name="connsiteY248" fmla="*/ 4417184 h 6735619"/>
              <a:gd name="connsiteX249" fmla="*/ 2524908 w 4833822"/>
              <a:gd name="connsiteY249" fmla="*/ 3845334 h 6735619"/>
              <a:gd name="connsiteX250" fmla="*/ 2540406 w 4833822"/>
              <a:gd name="connsiteY250" fmla="*/ 3037993 h 6735619"/>
              <a:gd name="connsiteX251" fmla="*/ 2092432 w 4833822"/>
              <a:gd name="connsiteY251" fmla="*/ 3944690 h 6735619"/>
              <a:gd name="connsiteX252" fmla="*/ 2063761 w 4833822"/>
              <a:gd name="connsiteY252" fmla="*/ 4045037 h 6735619"/>
              <a:gd name="connsiteX253" fmla="*/ 1967001 w 4833822"/>
              <a:gd name="connsiteY253" fmla="*/ 3973361 h 6735619"/>
              <a:gd name="connsiteX254" fmla="*/ 1845152 w 4833822"/>
              <a:gd name="connsiteY254" fmla="*/ 3743997 h 6735619"/>
              <a:gd name="connsiteX255" fmla="*/ 1827232 w 4833822"/>
              <a:gd name="connsiteY255" fmla="*/ 4561104 h 6735619"/>
              <a:gd name="connsiteX256" fmla="*/ 1540529 w 4833822"/>
              <a:gd name="connsiteY256" fmla="*/ 4421335 h 6735619"/>
              <a:gd name="connsiteX257" fmla="*/ 1916828 w 4833822"/>
              <a:gd name="connsiteY257" fmla="*/ 4976824 h 6735619"/>
              <a:gd name="connsiteX258" fmla="*/ 3103066 w 4833822"/>
              <a:gd name="connsiteY258" fmla="*/ 5059251 h 6735619"/>
              <a:gd name="connsiteX259" fmla="*/ 3504448 w 4833822"/>
              <a:gd name="connsiteY259" fmla="*/ 4464339 h 6735619"/>
              <a:gd name="connsiteX260" fmla="*/ 3167572 w 4833822"/>
              <a:gd name="connsiteY260" fmla="*/ 4557517 h 6735619"/>
              <a:gd name="connsiteX261" fmla="*/ 3103066 w 4833822"/>
              <a:gd name="connsiteY261" fmla="*/ 3711743 h 6735619"/>
              <a:gd name="connsiteX262" fmla="*/ 3013470 w 4833822"/>
              <a:gd name="connsiteY262" fmla="*/ 4045037 h 6735619"/>
              <a:gd name="connsiteX263" fmla="*/ 2938212 w 4833822"/>
              <a:gd name="connsiteY263" fmla="*/ 4166886 h 6735619"/>
              <a:gd name="connsiteX264" fmla="*/ 2870119 w 4833822"/>
              <a:gd name="connsiteY264" fmla="*/ 4055788 h 6735619"/>
              <a:gd name="connsiteX265" fmla="*/ 2540406 w 4833822"/>
              <a:gd name="connsiteY265" fmla="*/ 3037993 h 6735619"/>
              <a:gd name="connsiteX266" fmla="*/ 357884 w 4833822"/>
              <a:gd name="connsiteY266" fmla="*/ 2966322 h 6735619"/>
              <a:gd name="connsiteX267" fmla="*/ 422396 w 4833822"/>
              <a:gd name="connsiteY267" fmla="*/ 3048749 h 6735619"/>
              <a:gd name="connsiteX268" fmla="*/ 522738 w 4833822"/>
              <a:gd name="connsiteY268" fmla="*/ 3550480 h 6735619"/>
              <a:gd name="connsiteX269" fmla="*/ 490485 w 4833822"/>
              <a:gd name="connsiteY269" fmla="*/ 3690250 h 6735619"/>
              <a:gd name="connsiteX270" fmla="*/ 386555 w 4833822"/>
              <a:gd name="connsiteY270" fmla="*/ 3589903 h 6735619"/>
              <a:gd name="connsiteX271" fmla="*/ 286208 w 4833822"/>
              <a:gd name="connsiteY271" fmla="*/ 3048749 h 6735619"/>
              <a:gd name="connsiteX272" fmla="*/ 357884 w 4833822"/>
              <a:gd name="connsiteY272" fmla="*/ 2966322 h 6735619"/>
              <a:gd name="connsiteX273" fmla="*/ 4036204 w 4833822"/>
              <a:gd name="connsiteY273" fmla="*/ 1548931 h 6735619"/>
              <a:gd name="connsiteX274" fmla="*/ 4110123 w 4833822"/>
              <a:gd name="connsiteY274" fmla="*/ 1611646 h 6735619"/>
              <a:gd name="connsiteX275" fmla="*/ 4063531 w 4833822"/>
              <a:gd name="connsiteY275" fmla="*/ 2421590 h 6735619"/>
              <a:gd name="connsiteX276" fmla="*/ 3938100 w 4833822"/>
              <a:gd name="connsiteY276" fmla="*/ 2109796 h 6735619"/>
              <a:gd name="connsiteX277" fmla="*/ 3970353 w 4833822"/>
              <a:gd name="connsiteY277" fmla="*/ 1615233 h 6735619"/>
              <a:gd name="connsiteX278" fmla="*/ 4036204 w 4833822"/>
              <a:gd name="connsiteY278" fmla="*/ 1548931 h 6735619"/>
              <a:gd name="connsiteX279" fmla="*/ 915320 w 4833822"/>
              <a:gd name="connsiteY279" fmla="*/ 1290502 h 6735619"/>
              <a:gd name="connsiteX280" fmla="*/ 1020430 w 4833822"/>
              <a:gd name="connsiteY280" fmla="*/ 1971264 h 6735619"/>
              <a:gd name="connsiteX281" fmla="*/ 811383 w 4833822"/>
              <a:gd name="connsiteY281" fmla="*/ 1931678 h 6735619"/>
              <a:gd name="connsiteX282" fmla="*/ 915320 w 4833822"/>
              <a:gd name="connsiteY282" fmla="*/ 1290502 h 6735619"/>
              <a:gd name="connsiteX283" fmla="*/ 2447237 w 4833822"/>
              <a:gd name="connsiteY283" fmla="*/ 155728 h 6735619"/>
              <a:gd name="connsiteX284" fmla="*/ 2908975 w 4833822"/>
              <a:gd name="connsiteY284" fmla="*/ 1343050 h 6735619"/>
              <a:gd name="connsiteX285" fmla="*/ 3113822 w 4833822"/>
              <a:gd name="connsiteY285" fmla="*/ 2392914 h 6735619"/>
              <a:gd name="connsiteX286" fmla="*/ 3282263 w 4833822"/>
              <a:gd name="connsiteY286" fmla="*/ 1711992 h 6735619"/>
              <a:gd name="connsiteX287" fmla="*/ 3257173 w 4833822"/>
              <a:gd name="connsiteY287" fmla="*/ 1572223 h 6735619"/>
              <a:gd name="connsiteX288" fmla="*/ 3278681 w 4833822"/>
              <a:gd name="connsiteY288" fmla="*/ 1482627 h 6735619"/>
              <a:gd name="connsiteX289" fmla="*/ 3361107 w 4833822"/>
              <a:gd name="connsiteY289" fmla="*/ 1539970 h 6735619"/>
              <a:gd name="connsiteX290" fmla="*/ 3884339 w 4833822"/>
              <a:gd name="connsiteY290" fmla="*/ 2851640 h 6735619"/>
              <a:gd name="connsiteX291" fmla="*/ 3776823 w 4833822"/>
              <a:gd name="connsiteY291" fmla="*/ 3471635 h 6735619"/>
              <a:gd name="connsiteX292" fmla="*/ 4002606 w 4833822"/>
              <a:gd name="connsiteY292" fmla="*/ 3253026 h 6735619"/>
              <a:gd name="connsiteX293" fmla="*/ 4059943 w 4833822"/>
              <a:gd name="connsiteY293" fmla="*/ 3188515 h 6735619"/>
              <a:gd name="connsiteX294" fmla="*/ 4117286 w 4833822"/>
              <a:gd name="connsiteY294" fmla="*/ 3263777 h 6735619"/>
              <a:gd name="connsiteX295" fmla="*/ 4131625 w 4833822"/>
              <a:gd name="connsiteY295" fmla="*/ 4077299 h 6735619"/>
              <a:gd name="connsiteX296" fmla="*/ 3755321 w 4833822"/>
              <a:gd name="connsiteY296" fmla="*/ 4908741 h 6735619"/>
              <a:gd name="connsiteX297" fmla="*/ 3723067 w 4833822"/>
              <a:gd name="connsiteY297" fmla="*/ 4983998 h 6735619"/>
              <a:gd name="connsiteX298" fmla="*/ 4099366 w 4833822"/>
              <a:gd name="connsiteY298" fmla="*/ 4923074 h 6735619"/>
              <a:gd name="connsiteX299" fmla="*/ 4550927 w 4833822"/>
              <a:gd name="connsiteY299" fmla="*/ 5274288 h 6735619"/>
              <a:gd name="connsiteX300" fmla="*/ 4604683 w 4833822"/>
              <a:gd name="connsiteY300" fmla="*/ 5374635 h 6735619"/>
              <a:gd name="connsiteX301" fmla="*/ 4576011 w 4833822"/>
              <a:gd name="connsiteY301" fmla="*/ 6216828 h 6735619"/>
              <a:gd name="connsiteX302" fmla="*/ 4432660 w 4833822"/>
              <a:gd name="connsiteY302" fmla="*/ 6277752 h 6735619"/>
              <a:gd name="connsiteX303" fmla="*/ 3999019 w 4833822"/>
              <a:gd name="connsiteY303" fmla="*/ 6510699 h 6735619"/>
              <a:gd name="connsiteX304" fmla="*/ 3192667 w 4833822"/>
              <a:gd name="connsiteY304" fmla="*/ 6442606 h 6735619"/>
              <a:gd name="connsiteX305" fmla="*/ 2662265 w 4833822"/>
              <a:gd name="connsiteY305" fmla="*/ 5811858 h 6735619"/>
              <a:gd name="connsiteX306" fmla="*/ 2680186 w 4833822"/>
              <a:gd name="connsiteY306" fmla="*/ 6130814 h 6735619"/>
              <a:gd name="connsiteX307" fmla="*/ 2655096 w 4833822"/>
              <a:gd name="connsiteY307" fmla="*/ 6442606 h 6735619"/>
              <a:gd name="connsiteX308" fmla="*/ 2063771 w 4833822"/>
              <a:gd name="connsiteY308" fmla="*/ 6729308 h 6735619"/>
              <a:gd name="connsiteX309" fmla="*/ 1827242 w 4833822"/>
              <a:gd name="connsiteY309" fmla="*/ 6679135 h 6735619"/>
              <a:gd name="connsiteX310" fmla="*/ 1594295 w 4833822"/>
              <a:gd name="connsiteY310" fmla="*/ 6137983 h 6735619"/>
              <a:gd name="connsiteX311" fmla="*/ 1952673 w 4833822"/>
              <a:gd name="connsiteY311" fmla="*/ 5603995 h 6735619"/>
              <a:gd name="connsiteX312" fmla="*/ 2020761 w 4833822"/>
              <a:gd name="connsiteY312" fmla="*/ 5471395 h 6735619"/>
              <a:gd name="connsiteX313" fmla="*/ 1841575 w 4833822"/>
              <a:gd name="connsiteY313" fmla="*/ 5614746 h 6735619"/>
              <a:gd name="connsiteX314" fmla="*/ 884697 w 4833822"/>
              <a:gd name="connsiteY314" fmla="*/ 6360179 h 6735619"/>
              <a:gd name="connsiteX315" fmla="*/ 547826 w 4833822"/>
              <a:gd name="connsiteY315" fmla="*/ 6392432 h 6735619"/>
              <a:gd name="connsiteX316" fmla="*/ 357883 w 4833822"/>
              <a:gd name="connsiteY316" fmla="*/ 6335095 h 6735619"/>
              <a:gd name="connsiteX317" fmla="*/ 89095 w 4833822"/>
              <a:gd name="connsiteY317" fmla="*/ 5908618 h 6735619"/>
              <a:gd name="connsiteX318" fmla="*/ 46091 w 4833822"/>
              <a:gd name="connsiteY318" fmla="*/ 5557409 h 6735619"/>
              <a:gd name="connsiteX319" fmla="*/ 440310 w 4833822"/>
              <a:gd name="connsiteY319" fmla="*/ 4908741 h 6735619"/>
              <a:gd name="connsiteX320" fmla="*/ 1020884 w 4833822"/>
              <a:gd name="connsiteY320" fmla="*/ 4958914 h 6735619"/>
              <a:gd name="connsiteX321" fmla="*/ 798688 w 4833822"/>
              <a:gd name="connsiteY321" fmla="*/ 4786892 h 6735619"/>
              <a:gd name="connsiteX322" fmla="*/ 766435 w 4833822"/>
              <a:gd name="connsiteY322" fmla="*/ 4729549 h 6735619"/>
              <a:gd name="connsiteX323" fmla="*/ 838110 w 4833822"/>
              <a:gd name="connsiteY323" fmla="*/ 4708047 h 6735619"/>
              <a:gd name="connsiteX324" fmla="*/ 1060306 w 4833822"/>
              <a:gd name="connsiteY324" fmla="*/ 4801225 h 6735619"/>
              <a:gd name="connsiteX325" fmla="*/ 777186 w 4833822"/>
              <a:gd name="connsiteY325" fmla="*/ 4303077 h 6735619"/>
              <a:gd name="connsiteX326" fmla="*/ 723430 w 4833822"/>
              <a:gd name="connsiteY326" fmla="*/ 3769094 h 6735619"/>
              <a:gd name="connsiteX327" fmla="*/ 727012 w 4833822"/>
              <a:gd name="connsiteY327" fmla="*/ 3070253 h 6735619"/>
              <a:gd name="connsiteX328" fmla="*/ 762853 w 4833822"/>
              <a:gd name="connsiteY328" fmla="*/ 2937653 h 6735619"/>
              <a:gd name="connsiteX329" fmla="*/ 1017302 w 4833822"/>
              <a:gd name="connsiteY329" fmla="*/ 3238688 h 6735619"/>
              <a:gd name="connsiteX330" fmla="*/ 1139151 w 4833822"/>
              <a:gd name="connsiteY330" fmla="*/ 3278110 h 6735619"/>
              <a:gd name="connsiteX331" fmla="*/ 1110480 w 4833822"/>
              <a:gd name="connsiteY331" fmla="*/ 3167012 h 6735619"/>
              <a:gd name="connsiteX332" fmla="*/ 1135564 w 4833822"/>
              <a:gd name="connsiteY332" fmla="*/ 2278234 h 6735619"/>
              <a:gd name="connsiteX333" fmla="*/ 1493942 w 4833822"/>
              <a:gd name="connsiteY333" fmla="*/ 1618814 h 6735619"/>
              <a:gd name="connsiteX334" fmla="*/ 1547703 w 4833822"/>
              <a:gd name="connsiteY334" fmla="*/ 1565059 h 6735619"/>
              <a:gd name="connsiteX335" fmla="*/ 1597877 w 4833822"/>
              <a:gd name="connsiteY335" fmla="*/ 1658237 h 6735619"/>
              <a:gd name="connsiteX336" fmla="*/ 2070940 w 4833822"/>
              <a:gd name="connsiteY336" fmla="*/ 2432336 h 6735619"/>
              <a:gd name="connsiteX337" fmla="*/ 1926239 w 4833822"/>
              <a:gd name="connsiteY337" fmla="*/ 1693509 h 6735619"/>
              <a:gd name="connsiteX338" fmla="*/ 2386314 w 4833822"/>
              <a:gd name="connsiteY338" fmla="*/ 181709 h 6735619"/>
              <a:gd name="connsiteX339" fmla="*/ 2447237 w 4833822"/>
              <a:gd name="connsiteY339" fmla="*/ 155728 h 6735619"/>
              <a:gd name="connsiteX0" fmla="*/ 2144854 w 4833822"/>
              <a:gd name="connsiteY0" fmla="*/ 6228540 h 6602189"/>
              <a:gd name="connsiteX1" fmla="*/ 2053020 w 4833822"/>
              <a:gd name="connsiteY1" fmla="*/ 6237500 h 6602189"/>
              <a:gd name="connsiteX2" fmla="*/ 1959837 w 4833822"/>
              <a:gd name="connsiteY2" fmla="*/ 6312758 h 6602189"/>
              <a:gd name="connsiteX3" fmla="*/ 2045851 w 4833822"/>
              <a:gd name="connsiteY3" fmla="*/ 6431025 h 6602189"/>
              <a:gd name="connsiteX4" fmla="*/ 2042269 w 4833822"/>
              <a:gd name="connsiteY4" fmla="*/ 6334260 h 6602189"/>
              <a:gd name="connsiteX5" fmla="*/ 2106775 w 4833822"/>
              <a:gd name="connsiteY5" fmla="*/ 6269753 h 6602189"/>
              <a:gd name="connsiteX6" fmla="*/ 2128277 w 4833822"/>
              <a:gd name="connsiteY6" fmla="*/ 6341429 h 6602189"/>
              <a:gd name="connsiteX7" fmla="*/ 2164118 w 4833822"/>
              <a:gd name="connsiteY7" fmla="*/ 6391602 h 6602189"/>
              <a:gd name="connsiteX8" fmla="*/ 2232206 w 4833822"/>
              <a:gd name="connsiteY8" fmla="*/ 6355767 h 6602189"/>
              <a:gd name="connsiteX9" fmla="*/ 2228624 w 4833822"/>
              <a:gd name="connsiteY9" fmla="*/ 6262584 h 6602189"/>
              <a:gd name="connsiteX10" fmla="*/ 2144854 w 4833822"/>
              <a:gd name="connsiteY10" fmla="*/ 6228540 h 6602189"/>
              <a:gd name="connsiteX11" fmla="*/ 2508163 w 4833822"/>
              <a:gd name="connsiteY11" fmla="*/ 6198078 h 6602189"/>
              <a:gd name="connsiteX12" fmla="*/ 2407811 w 4833822"/>
              <a:gd name="connsiteY12" fmla="*/ 6506288 h 6602189"/>
              <a:gd name="connsiteX13" fmla="*/ 2508163 w 4833822"/>
              <a:gd name="connsiteY13" fmla="*/ 6198078 h 6602189"/>
              <a:gd name="connsiteX14" fmla="*/ 2215080 w 4833822"/>
              <a:gd name="connsiteY14" fmla="*/ 6113543 h 6602189"/>
              <a:gd name="connsiteX15" fmla="*/ 2171282 w 4833822"/>
              <a:gd name="connsiteY15" fmla="*/ 6119233 h 6602189"/>
              <a:gd name="connsiteX16" fmla="*/ 2350473 w 4833822"/>
              <a:gd name="connsiteY16" fmla="*/ 6398772 h 6602189"/>
              <a:gd name="connsiteX17" fmla="*/ 2393478 w 4833822"/>
              <a:gd name="connsiteY17" fmla="*/ 6215998 h 6602189"/>
              <a:gd name="connsiteX18" fmla="*/ 2252871 w 4833822"/>
              <a:gd name="connsiteY18" fmla="*/ 6114698 h 6602189"/>
              <a:gd name="connsiteX19" fmla="*/ 2215080 w 4833822"/>
              <a:gd name="connsiteY19" fmla="*/ 6113543 h 6602189"/>
              <a:gd name="connsiteX20" fmla="*/ 3767359 w 4833822"/>
              <a:gd name="connsiteY20" fmla="*/ 5994585 h 6602189"/>
              <a:gd name="connsiteX21" fmla="*/ 3913003 w 4833822"/>
              <a:gd name="connsiteY21" fmla="*/ 6076228 h 6602189"/>
              <a:gd name="connsiteX22" fmla="*/ 3930923 w 4833822"/>
              <a:gd name="connsiteY22" fmla="*/ 6101317 h 6602189"/>
              <a:gd name="connsiteX23" fmla="*/ 3923759 w 4833822"/>
              <a:gd name="connsiteY23" fmla="*/ 6126402 h 6602189"/>
              <a:gd name="connsiteX24" fmla="*/ 3672890 w 4833822"/>
              <a:gd name="connsiteY24" fmla="*/ 6108481 h 6602189"/>
              <a:gd name="connsiteX25" fmla="*/ 3672890 w 4833822"/>
              <a:gd name="connsiteY25" fmla="*/ 6040392 h 6602189"/>
              <a:gd name="connsiteX26" fmla="*/ 3708731 w 4833822"/>
              <a:gd name="connsiteY26" fmla="*/ 6015303 h 6602189"/>
              <a:gd name="connsiteX27" fmla="*/ 3767359 w 4833822"/>
              <a:gd name="connsiteY27" fmla="*/ 5994585 h 6602189"/>
              <a:gd name="connsiteX28" fmla="*/ 3779366 w 4833822"/>
              <a:gd name="connsiteY28" fmla="*/ 5954774 h 6602189"/>
              <a:gd name="connsiteX29" fmla="*/ 3637059 w 4833822"/>
              <a:gd name="connsiteY29" fmla="*/ 5979469 h 6602189"/>
              <a:gd name="connsiteX30" fmla="*/ 3497289 w 4833822"/>
              <a:gd name="connsiteY30" fmla="*/ 6162237 h 6602189"/>
              <a:gd name="connsiteX31" fmla="*/ 3615557 w 4833822"/>
              <a:gd name="connsiteY31" fmla="*/ 6104900 h 6602189"/>
              <a:gd name="connsiteX32" fmla="*/ 3852086 w 4833822"/>
              <a:gd name="connsiteY32" fmla="*/ 6262584 h 6602189"/>
              <a:gd name="connsiteX33" fmla="*/ 3952433 w 4833822"/>
              <a:gd name="connsiteY33" fmla="*/ 6090562 h 6602189"/>
              <a:gd name="connsiteX34" fmla="*/ 3945496 w 4833822"/>
              <a:gd name="connsiteY34" fmla="*/ 6073757 h 6602189"/>
              <a:gd name="connsiteX35" fmla="*/ 3938093 w 4833822"/>
              <a:gd name="connsiteY35" fmla="*/ 6073757 h 6602189"/>
              <a:gd name="connsiteX36" fmla="*/ 3927341 w 4833822"/>
              <a:gd name="connsiteY36" fmla="*/ 6073757 h 6602189"/>
              <a:gd name="connsiteX37" fmla="*/ 3909418 w 4833822"/>
              <a:gd name="connsiteY37" fmla="*/ 6069050 h 6602189"/>
              <a:gd name="connsiteX38" fmla="*/ 3920171 w 4833822"/>
              <a:gd name="connsiteY38" fmla="*/ 6069050 h 6602189"/>
              <a:gd name="connsiteX39" fmla="*/ 3945252 w 4833822"/>
              <a:gd name="connsiteY39" fmla="*/ 6073167 h 6602189"/>
              <a:gd name="connsiteX40" fmla="*/ 3928739 w 4833822"/>
              <a:gd name="connsiteY40" fmla="*/ 6033167 h 6602189"/>
              <a:gd name="connsiteX41" fmla="*/ 3822967 w 4833822"/>
              <a:gd name="connsiteY41" fmla="*/ 5957069 h 6602189"/>
              <a:gd name="connsiteX42" fmla="*/ 3779366 w 4833822"/>
              <a:gd name="connsiteY42" fmla="*/ 5954774 h 6602189"/>
              <a:gd name="connsiteX43" fmla="*/ 4196131 w 4833822"/>
              <a:gd name="connsiteY43" fmla="*/ 5811028 h 6602189"/>
              <a:gd name="connsiteX44" fmla="*/ 4235548 w 4833822"/>
              <a:gd name="connsiteY44" fmla="*/ 6040393 h 6602189"/>
              <a:gd name="connsiteX45" fmla="*/ 4454163 w 4833822"/>
              <a:gd name="connsiteY45" fmla="*/ 6043975 h 6602189"/>
              <a:gd name="connsiteX46" fmla="*/ 4196131 w 4833822"/>
              <a:gd name="connsiteY46" fmla="*/ 5811028 h 6602189"/>
              <a:gd name="connsiteX47" fmla="*/ 1174995 w 4833822"/>
              <a:gd name="connsiteY47" fmla="*/ 5495650 h 6602189"/>
              <a:gd name="connsiteX48" fmla="*/ 1250253 w 4833822"/>
              <a:gd name="connsiteY48" fmla="*/ 5542242 h 6602189"/>
              <a:gd name="connsiteX49" fmla="*/ 1035224 w 4833822"/>
              <a:gd name="connsiteY49" fmla="*/ 5653335 h 6602189"/>
              <a:gd name="connsiteX50" fmla="*/ 981463 w 4833822"/>
              <a:gd name="connsiteY50" fmla="*/ 5628251 h 6602189"/>
              <a:gd name="connsiteX51" fmla="*/ 1174995 w 4833822"/>
              <a:gd name="connsiteY51" fmla="*/ 5495650 h 6602189"/>
              <a:gd name="connsiteX52" fmla="*/ 3960412 w 4833822"/>
              <a:gd name="connsiteY52" fmla="*/ 5466375 h 6602189"/>
              <a:gd name="connsiteX53" fmla="*/ 4095776 w 4833822"/>
              <a:gd name="connsiteY53" fmla="*/ 5524320 h 6602189"/>
              <a:gd name="connsiteX54" fmla="*/ 4052767 w 4833822"/>
              <a:gd name="connsiteY54" fmla="*/ 5552990 h 6602189"/>
              <a:gd name="connsiteX55" fmla="*/ 3852081 w 4833822"/>
              <a:gd name="connsiteY55" fmla="*/ 5520739 h 6602189"/>
              <a:gd name="connsiteX56" fmla="*/ 3859245 w 4833822"/>
              <a:gd name="connsiteY56" fmla="*/ 5484900 h 6602189"/>
              <a:gd name="connsiteX57" fmla="*/ 3917370 w 4833822"/>
              <a:gd name="connsiteY57" fmla="*/ 5467375 h 6602189"/>
              <a:gd name="connsiteX58" fmla="*/ 3960412 w 4833822"/>
              <a:gd name="connsiteY58" fmla="*/ 5466375 h 6602189"/>
              <a:gd name="connsiteX59" fmla="*/ 2177948 w 4833822"/>
              <a:gd name="connsiteY59" fmla="*/ 5372125 h 6602189"/>
              <a:gd name="connsiteX60" fmla="*/ 2146198 w 4833822"/>
              <a:gd name="connsiteY60" fmla="*/ 5395307 h 6602189"/>
              <a:gd name="connsiteX61" fmla="*/ 1680303 w 4833822"/>
              <a:gd name="connsiteY61" fmla="*/ 6094149 h 6602189"/>
              <a:gd name="connsiteX62" fmla="*/ 1762730 w 4833822"/>
              <a:gd name="connsiteY62" fmla="*/ 6456109 h 6602189"/>
              <a:gd name="connsiteX63" fmla="*/ 1802152 w 4833822"/>
              <a:gd name="connsiteY63" fmla="*/ 6176576 h 6602189"/>
              <a:gd name="connsiteX64" fmla="*/ 2081691 w 4833822"/>
              <a:gd name="connsiteY64" fmla="*/ 6018886 h 6602189"/>
              <a:gd name="connsiteX65" fmla="*/ 1845157 w 4833822"/>
              <a:gd name="connsiteY65" fmla="*/ 6101313 h 6602189"/>
              <a:gd name="connsiteX66" fmla="*/ 1744810 w 4833822"/>
              <a:gd name="connsiteY66" fmla="*/ 6072647 h 6602189"/>
              <a:gd name="connsiteX67" fmla="*/ 2060189 w 4833822"/>
              <a:gd name="connsiteY67" fmla="*/ 5918544 h 6602189"/>
              <a:gd name="connsiteX68" fmla="*/ 2178451 w 4833822"/>
              <a:gd name="connsiteY68" fmla="*/ 5857614 h 6602189"/>
              <a:gd name="connsiteX69" fmla="*/ 2293136 w 4833822"/>
              <a:gd name="connsiteY69" fmla="*/ 5391725 h 6602189"/>
              <a:gd name="connsiteX70" fmla="*/ 1999259 w 4833822"/>
              <a:gd name="connsiteY70" fmla="*/ 5807446 h 6602189"/>
              <a:gd name="connsiteX71" fmla="*/ 2196371 w 4833822"/>
              <a:gd name="connsiteY71" fmla="*/ 5377387 h 6602189"/>
              <a:gd name="connsiteX72" fmla="*/ 2177948 w 4833822"/>
              <a:gd name="connsiteY72" fmla="*/ 5372125 h 6602189"/>
              <a:gd name="connsiteX73" fmla="*/ 2511745 w 4833822"/>
              <a:gd name="connsiteY73" fmla="*/ 5359472 h 6602189"/>
              <a:gd name="connsiteX74" fmla="*/ 2482010 w 4833822"/>
              <a:gd name="connsiteY74" fmla="*/ 5587768 h 6602189"/>
              <a:gd name="connsiteX75" fmla="*/ 2486655 w 4833822"/>
              <a:gd name="connsiteY75" fmla="*/ 5653333 h 6602189"/>
              <a:gd name="connsiteX76" fmla="*/ 2514429 w 4833822"/>
              <a:gd name="connsiteY76" fmla="*/ 5669012 h 6602189"/>
              <a:gd name="connsiteX77" fmla="*/ 2526077 w 4833822"/>
              <a:gd name="connsiteY77" fmla="*/ 5692758 h 6602189"/>
              <a:gd name="connsiteX78" fmla="*/ 2486655 w 4833822"/>
              <a:gd name="connsiteY78" fmla="*/ 5653336 h 6602189"/>
              <a:gd name="connsiteX79" fmla="*/ 2486655 w 4833822"/>
              <a:gd name="connsiteY79" fmla="*/ 5653339 h 6602189"/>
              <a:gd name="connsiteX80" fmla="*/ 2440069 w 4833822"/>
              <a:gd name="connsiteY80" fmla="*/ 5929295 h 6602189"/>
              <a:gd name="connsiteX81" fmla="*/ 2375563 w 4833822"/>
              <a:gd name="connsiteY81" fmla="*/ 5492067 h 6602189"/>
              <a:gd name="connsiteX82" fmla="*/ 2296718 w 4833822"/>
              <a:gd name="connsiteY82" fmla="*/ 5861202 h 6602189"/>
              <a:gd name="connsiteX83" fmla="*/ 2429318 w 4833822"/>
              <a:gd name="connsiteY83" fmla="*/ 5983051 h 6602189"/>
              <a:gd name="connsiteX84" fmla="*/ 2493825 w 4833822"/>
              <a:gd name="connsiteY84" fmla="*/ 5882704 h 6602189"/>
              <a:gd name="connsiteX85" fmla="*/ 2529665 w 4833822"/>
              <a:gd name="connsiteY85" fmla="*/ 5692761 h 6602189"/>
              <a:gd name="connsiteX86" fmla="*/ 2511745 w 4833822"/>
              <a:gd name="connsiteY86" fmla="*/ 5359472 h 6602189"/>
              <a:gd name="connsiteX87" fmla="*/ 2808528 w 4833822"/>
              <a:gd name="connsiteY87" fmla="*/ 5357006 h 6602189"/>
              <a:gd name="connsiteX88" fmla="*/ 2784115 w 4833822"/>
              <a:gd name="connsiteY88" fmla="*/ 5370223 h 6602189"/>
              <a:gd name="connsiteX89" fmla="*/ 2798448 w 4833822"/>
              <a:gd name="connsiteY89" fmla="*/ 5445481 h 6602189"/>
              <a:gd name="connsiteX90" fmla="*/ 2880875 w 4833822"/>
              <a:gd name="connsiteY90" fmla="*/ 5560161 h 6602189"/>
              <a:gd name="connsiteX91" fmla="*/ 3142493 w 4833822"/>
              <a:gd name="connsiteY91" fmla="*/ 5889873 h 6602189"/>
              <a:gd name="connsiteX92" fmla="*/ 2891625 w 4833822"/>
              <a:gd name="connsiteY92" fmla="*/ 5725014 h 6602189"/>
              <a:gd name="connsiteX93" fmla="*/ 2683768 w 4833822"/>
              <a:gd name="connsiteY93" fmla="*/ 5481316 h 6602189"/>
              <a:gd name="connsiteX94" fmla="*/ 2651515 w 4833822"/>
              <a:gd name="connsiteY94" fmla="*/ 5506405 h 6602189"/>
              <a:gd name="connsiteX95" fmla="*/ 2866541 w 4833822"/>
              <a:gd name="connsiteY95" fmla="*/ 5750104 h 6602189"/>
              <a:gd name="connsiteX96" fmla="*/ 3389773 w 4833822"/>
              <a:gd name="connsiteY96" fmla="*/ 6348598 h 6602189"/>
              <a:gd name="connsiteX97" fmla="*/ 3637059 w 4833822"/>
              <a:gd name="connsiteY97" fmla="*/ 6391602 h 6602189"/>
              <a:gd name="connsiteX98" fmla="*/ 3246422 w 4833822"/>
              <a:gd name="connsiteY98" fmla="*/ 6022473 h 6602189"/>
              <a:gd name="connsiteX99" fmla="*/ 3400524 w 4833822"/>
              <a:gd name="connsiteY99" fmla="*/ 6072647 h 6602189"/>
              <a:gd name="connsiteX100" fmla="*/ 3336018 w 4833822"/>
              <a:gd name="connsiteY100" fmla="*/ 5925708 h 6602189"/>
              <a:gd name="connsiteX101" fmla="*/ 3095901 w 4833822"/>
              <a:gd name="connsiteY101" fmla="*/ 5664095 h 6602189"/>
              <a:gd name="connsiteX102" fmla="*/ 2862954 w 4833822"/>
              <a:gd name="connsiteY102" fmla="*/ 5395307 h 6602189"/>
              <a:gd name="connsiteX103" fmla="*/ 2808528 w 4833822"/>
              <a:gd name="connsiteY103" fmla="*/ 5357006 h 6602189"/>
              <a:gd name="connsiteX104" fmla="*/ 1587125 w 4833822"/>
              <a:gd name="connsiteY104" fmla="*/ 5312881 h 6602189"/>
              <a:gd name="connsiteX105" fmla="*/ 798688 w 4833822"/>
              <a:gd name="connsiteY105" fmla="*/ 5520744 h 6602189"/>
              <a:gd name="connsiteX106" fmla="*/ 780768 w 4833822"/>
              <a:gd name="connsiteY106" fmla="*/ 6144322 h 6602189"/>
              <a:gd name="connsiteX107" fmla="*/ 791519 w 4833822"/>
              <a:gd name="connsiteY107" fmla="*/ 5950798 h 6602189"/>
              <a:gd name="connsiteX108" fmla="*/ 709092 w 4833822"/>
              <a:gd name="connsiteY108" fmla="*/ 5588832 h 6602189"/>
              <a:gd name="connsiteX109" fmla="*/ 368634 w 4833822"/>
              <a:gd name="connsiteY109" fmla="*/ 5599583 h 6602189"/>
              <a:gd name="connsiteX110" fmla="*/ 332793 w 4833822"/>
              <a:gd name="connsiteY110" fmla="*/ 5624673 h 6602189"/>
              <a:gd name="connsiteX111" fmla="*/ 368634 w 4833822"/>
              <a:gd name="connsiteY111" fmla="*/ 5639006 h 6602189"/>
              <a:gd name="connsiteX112" fmla="*/ 350714 w 4833822"/>
              <a:gd name="connsiteY112" fmla="*/ 5940046 h 6602189"/>
              <a:gd name="connsiteX113" fmla="*/ 447479 w 4833822"/>
              <a:gd name="connsiteY113" fmla="*/ 6004553 h 6602189"/>
              <a:gd name="connsiteX114" fmla="*/ 486896 w 4833822"/>
              <a:gd name="connsiteY114" fmla="*/ 5904206 h 6602189"/>
              <a:gd name="connsiteX115" fmla="*/ 468981 w 4833822"/>
              <a:gd name="connsiteY115" fmla="*/ 5785939 h 6602189"/>
              <a:gd name="connsiteX116" fmla="*/ 372216 w 4833822"/>
              <a:gd name="connsiteY116" fmla="*/ 5893455 h 6602189"/>
              <a:gd name="connsiteX117" fmla="*/ 382967 w 4833822"/>
              <a:gd name="connsiteY117" fmla="*/ 5742934 h 6602189"/>
              <a:gd name="connsiteX118" fmla="*/ 497647 w 4833822"/>
              <a:gd name="connsiteY118" fmla="*/ 5703512 h 6602189"/>
              <a:gd name="connsiteX119" fmla="*/ 569323 w 4833822"/>
              <a:gd name="connsiteY119" fmla="*/ 5818197 h 6602189"/>
              <a:gd name="connsiteX120" fmla="*/ 580074 w 4833822"/>
              <a:gd name="connsiteY120" fmla="*/ 6029637 h 6602189"/>
              <a:gd name="connsiteX121" fmla="*/ 612332 w 4833822"/>
              <a:gd name="connsiteY121" fmla="*/ 5785939 h 6602189"/>
              <a:gd name="connsiteX122" fmla="*/ 497647 w 4833822"/>
              <a:gd name="connsiteY122" fmla="*/ 5552992 h 6602189"/>
              <a:gd name="connsiteX123" fmla="*/ 730594 w 4833822"/>
              <a:gd name="connsiteY123" fmla="*/ 5957961 h 6602189"/>
              <a:gd name="connsiteX124" fmla="*/ 547826 w 4833822"/>
              <a:gd name="connsiteY124" fmla="*/ 6122820 h 6602189"/>
              <a:gd name="connsiteX125" fmla="*/ 834528 w 4833822"/>
              <a:gd name="connsiteY125" fmla="*/ 6155073 h 6602189"/>
              <a:gd name="connsiteX126" fmla="*/ 1533370 w 4833822"/>
              <a:gd name="connsiteY126" fmla="*/ 5639006 h 6602189"/>
              <a:gd name="connsiteX127" fmla="*/ 1633712 w 4833822"/>
              <a:gd name="connsiteY127" fmla="*/ 5506405 h 6602189"/>
              <a:gd name="connsiteX128" fmla="*/ 1142733 w 4833822"/>
              <a:gd name="connsiteY128" fmla="*/ 5821779 h 6602189"/>
              <a:gd name="connsiteX129" fmla="*/ 1031635 w 4833822"/>
              <a:gd name="connsiteY129" fmla="*/ 5850451 h 6602189"/>
              <a:gd name="connsiteX130" fmla="*/ 1096142 w 4833822"/>
              <a:gd name="connsiteY130" fmla="*/ 5750104 h 6602189"/>
              <a:gd name="connsiteX131" fmla="*/ 1587125 w 4833822"/>
              <a:gd name="connsiteY131" fmla="*/ 5312881 h 6602189"/>
              <a:gd name="connsiteX132" fmla="*/ 3072607 w 4833822"/>
              <a:gd name="connsiteY132" fmla="*/ 5303921 h 6602189"/>
              <a:gd name="connsiteX133" fmla="*/ 2988391 w 4833822"/>
              <a:gd name="connsiteY133" fmla="*/ 5337965 h 6602189"/>
              <a:gd name="connsiteX134" fmla="*/ 3038564 w 4833822"/>
              <a:gd name="connsiteY134" fmla="*/ 5449063 h 6602189"/>
              <a:gd name="connsiteX135" fmla="*/ 3407693 w 4833822"/>
              <a:gd name="connsiteY135" fmla="*/ 5864784 h 6602189"/>
              <a:gd name="connsiteX136" fmla="*/ 3576134 w 4833822"/>
              <a:gd name="connsiteY136" fmla="*/ 5904206 h 6602189"/>
              <a:gd name="connsiteX137" fmla="*/ 4002606 w 4833822"/>
              <a:gd name="connsiteY137" fmla="*/ 6008135 h 6602189"/>
              <a:gd name="connsiteX138" fmla="*/ 4124455 w 4833822"/>
              <a:gd name="connsiteY138" fmla="*/ 6090562 h 6602189"/>
              <a:gd name="connsiteX139" fmla="*/ 3586885 w 4833822"/>
              <a:gd name="connsiteY139" fmla="*/ 5542241 h 6602189"/>
              <a:gd name="connsiteX140" fmla="*/ 3339600 w 4833822"/>
              <a:gd name="connsiteY140" fmla="*/ 5398889 h 6602189"/>
              <a:gd name="connsiteX141" fmla="*/ 3551045 w 4833822"/>
              <a:gd name="connsiteY141" fmla="*/ 5574499 h 6602189"/>
              <a:gd name="connsiteX142" fmla="*/ 3658561 w 4833822"/>
              <a:gd name="connsiteY142" fmla="*/ 5757273 h 6602189"/>
              <a:gd name="connsiteX143" fmla="*/ 3536712 w 4833822"/>
              <a:gd name="connsiteY143" fmla="*/ 5682010 h 6602189"/>
              <a:gd name="connsiteX144" fmla="*/ 3167577 w 4833822"/>
              <a:gd name="connsiteY144" fmla="*/ 5345134 h 6602189"/>
              <a:gd name="connsiteX145" fmla="*/ 3072607 w 4833822"/>
              <a:gd name="connsiteY145" fmla="*/ 5303921 h 6602189"/>
              <a:gd name="connsiteX146" fmla="*/ 1497530 w 4833822"/>
              <a:gd name="connsiteY146" fmla="*/ 5216121 h 6602189"/>
              <a:gd name="connsiteX147" fmla="*/ 644585 w 4833822"/>
              <a:gd name="connsiteY147" fmla="*/ 5341552 h 6602189"/>
              <a:gd name="connsiteX148" fmla="*/ 404469 w 4833822"/>
              <a:gd name="connsiteY148" fmla="*/ 5416809 h 6602189"/>
              <a:gd name="connsiteX149" fmla="*/ 218113 w 4833822"/>
              <a:gd name="connsiteY149" fmla="*/ 5570912 h 6602189"/>
              <a:gd name="connsiteX150" fmla="*/ 347132 w 4833822"/>
              <a:gd name="connsiteY150" fmla="*/ 6090562 h 6602189"/>
              <a:gd name="connsiteX151" fmla="*/ 218113 w 4833822"/>
              <a:gd name="connsiteY151" fmla="*/ 5725014 h 6602189"/>
              <a:gd name="connsiteX152" fmla="*/ 289789 w 4833822"/>
              <a:gd name="connsiteY152" fmla="*/ 5617503 h 6602189"/>
              <a:gd name="connsiteX153" fmla="*/ 271869 w 4833822"/>
              <a:gd name="connsiteY153" fmla="*/ 5603170 h 6602189"/>
              <a:gd name="connsiteX154" fmla="*/ 304127 w 4833822"/>
              <a:gd name="connsiteY154" fmla="*/ 5509987 h 6602189"/>
              <a:gd name="connsiteX155" fmla="*/ 400887 w 4833822"/>
              <a:gd name="connsiteY155" fmla="*/ 5427561 h 6602189"/>
              <a:gd name="connsiteX156" fmla="*/ 404469 w 4833822"/>
              <a:gd name="connsiteY156" fmla="*/ 5420391 h 6602189"/>
              <a:gd name="connsiteX157" fmla="*/ 408056 w 4833822"/>
              <a:gd name="connsiteY157" fmla="*/ 5420391 h 6602189"/>
              <a:gd name="connsiteX158" fmla="*/ 569323 w 4833822"/>
              <a:gd name="connsiteY158" fmla="*/ 5377387 h 6602189"/>
              <a:gd name="connsiteX159" fmla="*/ 777186 w 4833822"/>
              <a:gd name="connsiteY159" fmla="*/ 5488485 h 6602189"/>
              <a:gd name="connsiteX160" fmla="*/ 1250249 w 4833822"/>
              <a:gd name="connsiteY160" fmla="*/ 5320044 h 6602189"/>
              <a:gd name="connsiteX161" fmla="*/ 1497530 w 4833822"/>
              <a:gd name="connsiteY161" fmla="*/ 5216121 h 6602189"/>
              <a:gd name="connsiteX162" fmla="*/ 3393360 w 4833822"/>
              <a:gd name="connsiteY162" fmla="*/ 5175351 h 6602189"/>
              <a:gd name="connsiteX163" fmla="*/ 3271511 w 4833822"/>
              <a:gd name="connsiteY163" fmla="*/ 5212534 h 6602189"/>
              <a:gd name="connsiteX164" fmla="*/ 3486538 w 4833822"/>
              <a:gd name="connsiteY164" fmla="*/ 5341552 h 6602189"/>
              <a:gd name="connsiteX165" fmla="*/ 4092197 w 4833822"/>
              <a:gd name="connsiteY165" fmla="*/ 5674846 h 6602189"/>
              <a:gd name="connsiteX166" fmla="*/ 3873588 w 4833822"/>
              <a:gd name="connsiteY166" fmla="*/ 5674846 h 6602189"/>
              <a:gd name="connsiteX167" fmla="*/ 4002606 w 4833822"/>
              <a:gd name="connsiteY167" fmla="*/ 5803859 h 6602189"/>
              <a:gd name="connsiteX168" fmla="*/ 4106535 w 4833822"/>
              <a:gd name="connsiteY168" fmla="*/ 5775188 h 6602189"/>
              <a:gd name="connsiteX169" fmla="*/ 4325144 w 4833822"/>
              <a:gd name="connsiteY169" fmla="*/ 5449063 h 6602189"/>
              <a:gd name="connsiteX170" fmla="*/ 4038441 w 4833822"/>
              <a:gd name="connsiteY170" fmla="*/ 5359472 h 6602189"/>
              <a:gd name="connsiteX171" fmla="*/ 3624178 w 4833822"/>
              <a:gd name="connsiteY171" fmla="*/ 5345860 h 6602189"/>
              <a:gd name="connsiteX172" fmla="*/ 3486739 w 4833822"/>
              <a:gd name="connsiteY172" fmla="*/ 5320081 h 6602189"/>
              <a:gd name="connsiteX173" fmla="*/ 3486739 w 4833822"/>
              <a:gd name="connsiteY173" fmla="*/ 5324076 h 6602189"/>
              <a:gd name="connsiteX174" fmla="*/ 3485394 w 4833822"/>
              <a:gd name="connsiteY174" fmla="*/ 5321387 h 6602189"/>
              <a:gd name="connsiteX175" fmla="*/ 3486706 w 4833822"/>
              <a:gd name="connsiteY175" fmla="*/ 5320075 h 6602189"/>
              <a:gd name="connsiteX176" fmla="*/ 3486538 w 4833822"/>
              <a:gd name="connsiteY176" fmla="*/ 5320044 h 6602189"/>
              <a:gd name="connsiteX177" fmla="*/ 3543876 w 4833822"/>
              <a:gd name="connsiteY177" fmla="*/ 5259120 h 6602189"/>
              <a:gd name="connsiteX178" fmla="*/ 4518674 w 4833822"/>
              <a:gd name="connsiteY178" fmla="*/ 5406058 h 6602189"/>
              <a:gd name="connsiteX179" fmla="*/ 4328731 w 4833822"/>
              <a:gd name="connsiteY179" fmla="*/ 5603170 h 6602189"/>
              <a:gd name="connsiteX180" fmla="*/ 4457745 w 4833822"/>
              <a:gd name="connsiteY180" fmla="*/ 5531489 h 6602189"/>
              <a:gd name="connsiteX181" fmla="*/ 4579599 w 4833822"/>
              <a:gd name="connsiteY181" fmla="*/ 5524326 h 6602189"/>
              <a:gd name="connsiteX182" fmla="*/ 4500754 w 4833822"/>
              <a:gd name="connsiteY182" fmla="*/ 5603170 h 6602189"/>
              <a:gd name="connsiteX183" fmla="*/ 4314393 w 4833822"/>
              <a:gd name="connsiteY183" fmla="*/ 5836118 h 6602189"/>
              <a:gd name="connsiteX184" fmla="*/ 4346651 w 4833822"/>
              <a:gd name="connsiteY184" fmla="*/ 5900624 h 6602189"/>
              <a:gd name="connsiteX185" fmla="*/ 4403989 w 4833822"/>
              <a:gd name="connsiteY185" fmla="*/ 5850451 h 6602189"/>
              <a:gd name="connsiteX186" fmla="*/ 4482833 w 4833822"/>
              <a:gd name="connsiteY186" fmla="*/ 5660508 h 6602189"/>
              <a:gd name="connsiteX187" fmla="*/ 4590350 w 4833822"/>
              <a:gd name="connsiteY187" fmla="*/ 5639006 h 6602189"/>
              <a:gd name="connsiteX188" fmla="*/ 4608265 w 4833822"/>
              <a:gd name="connsiteY188" fmla="*/ 5721432 h 6602189"/>
              <a:gd name="connsiteX189" fmla="*/ 4608265 w 4833822"/>
              <a:gd name="connsiteY189" fmla="*/ 5725014 h 6602189"/>
              <a:gd name="connsiteX190" fmla="*/ 4421909 w 4833822"/>
              <a:gd name="connsiteY190" fmla="*/ 5936459 h 6602189"/>
              <a:gd name="connsiteX191" fmla="*/ 4608265 w 4833822"/>
              <a:gd name="connsiteY191" fmla="*/ 5725014 h 6602189"/>
              <a:gd name="connsiteX192" fmla="*/ 4611852 w 4833822"/>
              <a:gd name="connsiteY192" fmla="*/ 5721432 h 6602189"/>
              <a:gd name="connsiteX193" fmla="*/ 4611852 w 4833822"/>
              <a:gd name="connsiteY193" fmla="*/ 5717850 h 6602189"/>
              <a:gd name="connsiteX194" fmla="*/ 4694279 w 4833822"/>
              <a:gd name="connsiteY194" fmla="*/ 5703512 h 6602189"/>
              <a:gd name="connsiteX195" fmla="*/ 4651275 w 4833822"/>
              <a:gd name="connsiteY195" fmla="*/ 5527908 h 6602189"/>
              <a:gd name="connsiteX196" fmla="*/ 4572429 w 4833822"/>
              <a:gd name="connsiteY196" fmla="*/ 5409640 h 6602189"/>
              <a:gd name="connsiteX197" fmla="*/ 4583181 w 4833822"/>
              <a:gd name="connsiteY197" fmla="*/ 5316463 h 6602189"/>
              <a:gd name="connsiteX198" fmla="*/ 4436247 w 4833822"/>
              <a:gd name="connsiteY198" fmla="*/ 5269876 h 6602189"/>
              <a:gd name="connsiteX199" fmla="*/ 3504459 w 4833822"/>
              <a:gd name="connsiteY199" fmla="*/ 5183862 h 6602189"/>
              <a:gd name="connsiteX200" fmla="*/ 3393360 w 4833822"/>
              <a:gd name="connsiteY200" fmla="*/ 5175351 h 6602189"/>
              <a:gd name="connsiteX201" fmla="*/ 655337 w 4833822"/>
              <a:gd name="connsiteY201" fmla="*/ 5044093 h 6602189"/>
              <a:gd name="connsiteX202" fmla="*/ 637416 w 4833822"/>
              <a:gd name="connsiteY202" fmla="*/ 5101436 h 6602189"/>
              <a:gd name="connsiteX203" fmla="*/ 863200 w 4833822"/>
              <a:gd name="connsiteY203" fmla="*/ 5205365 h 6602189"/>
              <a:gd name="connsiteX204" fmla="*/ 734181 w 4833822"/>
              <a:gd name="connsiteY204" fmla="*/ 5065600 h 6602189"/>
              <a:gd name="connsiteX205" fmla="*/ 655337 w 4833822"/>
              <a:gd name="connsiteY205" fmla="*/ 5044093 h 6602189"/>
              <a:gd name="connsiteX206" fmla="*/ 465399 w 4833822"/>
              <a:gd name="connsiteY206" fmla="*/ 5004676 h 6602189"/>
              <a:gd name="connsiteX207" fmla="*/ 465399 w 4833822"/>
              <a:gd name="connsiteY207" fmla="*/ 5205365 h 6602189"/>
              <a:gd name="connsiteX208" fmla="*/ 501234 w 4833822"/>
              <a:gd name="connsiteY208" fmla="*/ 5262707 h 6602189"/>
              <a:gd name="connsiteX209" fmla="*/ 554990 w 4833822"/>
              <a:gd name="connsiteY209" fmla="*/ 5208952 h 6602189"/>
              <a:gd name="connsiteX210" fmla="*/ 465399 w 4833822"/>
              <a:gd name="connsiteY210" fmla="*/ 5004676 h 6602189"/>
              <a:gd name="connsiteX211" fmla="*/ 4325169 w 4833822"/>
              <a:gd name="connsiteY211" fmla="*/ 4923779 h 6602189"/>
              <a:gd name="connsiteX212" fmla="*/ 3959602 w 4833822"/>
              <a:gd name="connsiteY212" fmla="*/ 5130107 h 6602189"/>
              <a:gd name="connsiteX213" fmla="*/ 4360985 w 4833822"/>
              <a:gd name="connsiteY213" fmla="*/ 5040511 h 6602189"/>
              <a:gd name="connsiteX214" fmla="*/ 4278558 w 4833822"/>
              <a:gd name="connsiteY214" fmla="*/ 5151609 h 6602189"/>
              <a:gd name="connsiteX215" fmla="*/ 4454163 w 4833822"/>
              <a:gd name="connsiteY215" fmla="*/ 5105018 h 6602189"/>
              <a:gd name="connsiteX216" fmla="*/ 4368153 w 4833822"/>
              <a:gd name="connsiteY216" fmla="*/ 4929413 h 6602189"/>
              <a:gd name="connsiteX217" fmla="*/ 4325169 w 4833822"/>
              <a:gd name="connsiteY217" fmla="*/ 4923779 h 6602189"/>
              <a:gd name="connsiteX218" fmla="*/ 4156709 w 4833822"/>
              <a:gd name="connsiteY218" fmla="*/ 4889991 h 6602189"/>
              <a:gd name="connsiteX219" fmla="*/ 3748157 w 4833822"/>
              <a:gd name="connsiteY219" fmla="*/ 4972417 h 6602189"/>
              <a:gd name="connsiteX220" fmla="*/ 3529543 w 4833822"/>
              <a:gd name="connsiteY220" fmla="*/ 5094266 h 6602189"/>
              <a:gd name="connsiteX221" fmla="*/ 3805494 w 4833822"/>
              <a:gd name="connsiteY221" fmla="*/ 4997507 h 6602189"/>
              <a:gd name="connsiteX222" fmla="*/ 4156709 w 4833822"/>
              <a:gd name="connsiteY222" fmla="*/ 4889991 h 6602189"/>
              <a:gd name="connsiteX223" fmla="*/ 399937 w 4833822"/>
              <a:gd name="connsiteY223" fmla="*/ 4846203 h 6602189"/>
              <a:gd name="connsiteX224" fmla="*/ 210944 w 4833822"/>
              <a:gd name="connsiteY224" fmla="*/ 4925831 h 6602189"/>
              <a:gd name="connsiteX225" fmla="*/ 124936 w 4833822"/>
              <a:gd name="connsiteY225" fmla="*/ 5069182 h 6602189"/>
              <a:gd name="connsiteX226" fmla="*/ 275451 w 4833822"/>
              <a:gd name="connsiteY226" fmla="*/ 5062013 h 6602189"/>
              <a:gd name="connsiteX227" fmla="*/ 304127 w 4833822"/>
              <a:gd name="connsiteY227" fmla="*/ 5079933 h 6602189"/>
              <a:gd name="connsiteX228" fmla="*/ 271869 w 4833822"/>
              <a:gd name="connsiteY228" fmla="*/ 5316463 h 6602189"/>
              <a:gd name="connsiteX229" fmla="*/ 311291 w 4833822"/>
              <a:gd name="connsiteY229" fmla="*/ 5158778 h 6602189"/>
              <a:gd name="connsiteX230" fmla="*/ 243203 w 4833822"/>
              <a:gd name="connsiteY230" fmla="*/ 4950915 h 6602189"/>
              <a:gd name="connsiteX231" fmla="*/ 1214409 w 4833822"/>
              <a:gd name="connsiteY231" fmla="*/ 4929413 h 6602189"/>
              <a:gd name="connsiteX232" fmla="*/ 465399 w 4833822"/>
              <a:gd name="connsiteY232" fmla="*/ 4846986 h 6602189"/>
              <a:gd name="connsiteX233" fmla="*/ 399937 w 4833822"/>
              <a:gd name="connsiteY233" fmla="*/ 4846203 h 6602189"/>
              <a:gd name="connsiteX234" fmla="*/ 2524908 w 4833822"/>
              <a:gd name="connsiteY234" fmla="*/ 3711904 h 6602189"/>
              <a:gd name="connsiteX235" fmla="*/ 2732856 w 4833822"/>
              <a:gd name="connsiteY235" fmla="*/ 4353823 h 6602189"/>
              <a:gd name="connsiteX236" fmla="*/ 2775802 w 4833822"/>
              <a:gd name="connsiteY236" fmla="*/ 4423892 h 6602189"/>
              <a:gd name="connsiteX237" fmla="*/ 2823267 w 4833822"/>
              <a:gd name="connsiteY237" fmla="*/ 4347042 h 6602189"/>
              <a:gd name="connsiteX238" fmla="*/ 2879774 w 4833822"/>
              <a:gd name="connsiteY238" fmla="*/ 4136836 h 6602189"/>
              <a:gd name="connsiteX239" fmla="*/ 2920458 w 4833822"/>
              <a:gd name="connsiteY239" fmla="*/ 4670261 h 6602189"/>
              <a:gd name="connsiteX240" fmla="*/ 3132925 w 4833822"/>
              <a:gd name="connsiteY240" fmla="*/ 4611494 h 6602189"/>
              <a:gd name="connsiteX241" fmla="*/ 2879774 w 4833822"/>
              <a:gd name="connsiteY241" fmla="*/ 4986702 h 6602189"/>
              <a:gd name="connsiteX242" fmla="*/ 2131619 w 4833822"/>
              <a:gd name="connsiteY242" fmla="*/ 4934716 h 6602189"/>
              <a:gd name="connsiteX243" fmla="*/ 1894289 w 4833822"/>
              <a:gd name="connsiteY243" fmla="*/ 4584372 h 6602189"/>
              <a:gd name="connsiteX244" fmla="*/ 2075111 w 4833822"/>
              <a:gd name="connsiteY244" fmla="*/ 4672523 h 6602189"/>
              <a:gd name="connsiteX245" fmla="*/ 2086414 w 4833822"/>
              <a:gd name="connsiteY245" fmla="*/ 4157178 h 6602189"/>
              <a:gd name="connsiteX246" fmla="*/ 2163263 w 4833822"/>
              <a:gd name="connsiteY246" fmla="*/ 4301837 h 6602189"/>
              <a:gd name="connsiteX247" fmla="*/ 2224289 w 4833822"/>
              <a:gd name="connsiteY247" fmla="*/ 4347042 h 6602189"/>
              <a:gd name="connsiteX248" fmla="*/ 2242372 w 4833822"/>
              <a:gd name="connsiteY248" fmla="*/ 4283754 h 6602189"/>
              <a:gd name="connsiteX249" fmla="*/ 2524908 w 4833822"/>
              <a:gd name="connsiteY249" fmla="*/ 3711904 h 6602189"/>
              <a:gd name="connsiteX250" fmla="*/ 2540406 w 4833822"/>
              <a:gd name="connsiteY250" fmla="*/ 2904563 h 6602189"/>
              <a:gd name="connsiteX251" fmla="*/ 2092432 w 4833822"/>
              <a:gd name="connsiteY251" fmla="*/ 3811260 h 6602189"/>
              <a:gd name="connsiteX252" fmla="*/ 2063761 w 4833822"/>
              <a:gd name="connsiteY252" fmla="*/ 3911607 h 6602189"/>
              <a:gd name="connsiteX253" fmla="*/ 1967001 w 4833822"/>
              <a:gd name="connsiteY253" fmla="*/ 3839931 h 6602189"/>
              <a:gd name="connsiteX254" fmla="*/ 1845152 w 4833822"/>
              <a:gd name="connsiteY254" fmla="*/ 3610567 h 6602189"/>
              <a:gd name="connsiteX255" fmla="*/ 1827232 w 4833822"/>
              <a:gd name="connsiteY255" fmla="*/ 4427674 h 6602189"/>
              <a:gd name="connsiteX256" fmla="*/ 1540529 w 4833822"/>
              <a:gd name="connsiteY256" fmla="*/ 4287905 h 6602189"/>
              <a:gd name="connsiteX257" fmla="*/ 1916828 w 4833822"/>
              <a:gd name="connsiteY257" fmla="*/ 4843394 h 6602189"/>
              <a:gd name="connsiteX258" fmla="*/ 3103066 w 4833822"/>
              <a:gd name="connsiteY258" fmla="*/ 4925821 h 6602189"/>
              <a:gd name="connsiteX259" fmla="*/ 3504448 w 4833822"/>
              <a:gd name="connsiteY259" fmla="*/ 4330909 h 6602189"/>
              <a:gd name="connsiteX260" fmla="*/ 3167572 w 4833822"/>
              <a:gd name="connsiteY260" fmla="*/ 4424087 h 6602189"/>
              <a:gd name="connsiteX261" fmla="*/ 3103066 w 4833822"/>
              <a:gd name="connsiteY261" fmla="*/ 3578313 h 6602189"/>
              <a:gd name="connsiteX262" fmla="*/ 3013470 w 4833822"/>
              <a:gd name="connsiteY262" fmla="*/ 3911607 h 6602189"/>
              <a:gd name="connsiteX263" fmla="*/ 2938212 w 4833822"/>
              <a:gd name="connsiteY263" fmla="*/ 4033456 h 6602189"/>
              <a:gd name="connsiteX264" fmla="*/ 2870119 w 4833822"/>
              <a:gd name="connsiteY264" fmla="*/ 3922358 h 6602189"/>
              <a:gd name="connsiteX265" fmla="*/ 2540406 w 4833822"/>
              <a:gd name="connsiteY265" fmla="*/ 2904563 h 6602189"/>
              <a:gd name="connsiteX266" fmla="*/ 357884 w 4833822"/>
              <a:gd name="connsiteY266" fmla="*/ 2832892 h 6602189"/>
              <a:gd name="connsiteX267" fmla="*/ 422396 w 4833822"/>
              <a:gd name="connsiteY267" fmla="*/ 2915319 h 6602189"/>
              <a:gd name="connsiteX268" fmla="*/ 522738 w 4833822"/>
              <a:gd name="connsiteY268" fmla="*/ 3417050 h 6602189"/>
              <a:gd name="connsiteX269" fmla="*/ 490485 w 4833822"/>
              <a:gd name="connsiteY269" fmla="*/ 3556820 h 6602189"/>
              <a:gd name="connsiteX270" fmla="*/ 386555 w 4833822"/>
              <a:gd name="connsiteY270" fmla="*/ 3456473 h 6602189"/>
              <a:gd name="connsiteX271" fmla="*/ 286208 w 4833822"/>
              <a:gd name="connsiteY271" fmla="*/ 2915319 h 6602189"/>
              <a:gd name="connsiteX272" fmla="*/ 357884 w 4833822"/>
              <a:gd name="connsiteY272" fmla="*/ 2832892 h 6602189"/>
              <a:gd name="connsiteX273" fmla="*/ 4036204 w 4833822"/>
              <a:gd name="connsiteY273" fmla="*/ 1415501 h 6602189"/>
              <a:gd name="connsiteX274" fmla="*/ 4110123 w 4833822"/>
              <a:gd name="connsiteY274" fmla="*/ 1478216 h 6602189"/>
              <a:gd name="connsiteX275" fmla="*/ 4063531 w 4833822"/>
              <a:gd name="connsiteY275" fmla="*/ 2288160 h 6602189"/>
              <a:gd name="connsiteX276" fmla="*/ 3938100 w 4833822"/>
              <a:gd name="connsiteY276" fmla="*/ 1976366 h 6602189"/>
              <a:gd name="connsiteX277" fmla="*/ 3970353 w 4833822"/>
              <a:gd name="connsiteY277" fmla="*/ 1481803 h 6602189"/>
              <a:gd name="connsiteX278" fmla="*/ 4036204 w 4833822"/>
              <a:gd name="connsiteY278" fmla="*/ 1415501 h 6602189"/>
              <a:gd name="connsiteX279" fmla="*/ 915320 w 4833822"/>
              <a:gd name="connsiteY279" fmla="*/ 1157072 h 6602189"/>
              <a:gd name="connsiteX280" fmla="*/ 1020430 w 4833822"/>
              <a:gd name="connsiteY280" fmla="*/ 1837834 h 6602189"/>
              <a:gd name="connsiteX281" fmla="*/ 811383 w 4833822"/>
              <a:gd name="connsiteY281" fmla="*/ 1798248 h 6602189"/>
              <a:gd name="connsiteX282" fmla="*/ 915320 w 4833822"/>
              <a:gd name="connsiteY282" fmla="*/ 1157072 h 6602189"/>
              <a:gd name="connsiteX283" fmla="*/ 2476926 w 4833822"/>
              <a:gd name="connsiteY283" fmla="*/ 823906 h 6602189"/>
              <a:gd name="connsiteX284" fmla="*/ 2908975 w 4833822"/>
              <a:gd name="connsiteY284" fmla="*/ 1209620 h 6602189"/>
              <a:gd name="connsiteX285" fmla="*/ 3113822 w 4833822"/>
              <a:gd name="connsiteY285" fmla="*/ 2259484 h 6602189"/>
              <a:gd name="connsiteX286" fmla="*/ 3282263 w 4833822"/>
              <a:gd name="connsiteY286" fmla="*/ 1578562 h 6602189"/>
              <a:gd name="connsiteX287" fmla="*/ 3257173 w 4833822"/>
              <a:gd name="connsiteY287" fmla="*/ 1438793 h 6602189"/>
              <a:gd name="connsiteX288" fmla="*/ 3278681 w 4833822"/>
              <a:gd name="connsiteY288" fmla="*/ 1349197 h 6602189"/>
              <a:gd name="connsiteX289" fmla="*/ 3361107 w 4833822"/>
              <a:gd name="connsiteY289" fmla="*/ 1406540 h 6602189"/>
              <a:gd name="connsiteX290" fmla="*/ 3884339 w 4833822"/>
              <a:gd name="connsiteY290" fmla="*/ 2718210 h 6602189"/>
              <a:gd name="connsiteX291" fmla="*/ 3776823 w 4833822"/>
              <a:gd name="connsiteY291" fmla="*/ 3338205 h 6602189"/>
              <a:gd name="connsiteX292" fmla="*/ 4002606 w 4833822"/>
              <a:gd name="connsiteY292" fmla="*/ 3119596 h 6602189"/>
              <a:gd name="connsiteX293" fmla="*/ 4059943 w 4833822"/>
              <a:gd name="connsiteY293" fmla="*/ 3055085 h 6602189"/>
              <a:gd name="connsiteX294" fmla="*/ 4117286 w 4833822"/>
              <a:gd name="connsiteY294" fmla="*/ 3130347 h 6602189"/>
              <a:gd name="connsiteX295" fmla="*/ 4131625 w 4833822"/>
              <a:gd name="connsiteY295" fmla="*/ 3943869 h 6602189"/>
              <a:gd name="connsiteX296" fmla="*/ 3755321 w 4833822"/>
              <a:gd name="connsiteY296" fmla="*/ 4775311 h 6602189"/>
              <a:gd name="connsiteX297" fmla="*/ 3723067 w 4833822"/>
              <a:gd name="connsiteY297" fmla="*/ 4850568 h 6602189"/>
              <a:gd name="connsiteX298" fmla="*/ 4099366 w 4833822"/>
              <a:gd name="connsiteY298" fmla="*/ 4789644 h 6602189"/>
              <a:gd name="connsiteX299" fmla="*/ 4550927 w 4833822"/>
              <a:gd name="connsiteY299" fmla="*/ 5140858 h 6602189"/>
              <a:gd name="connsiteX300" fmla="*/ 4604683 w 4833822"/>
              <a:gd name="connsiteY300" fmla="*/ 5241205 h 6602189"/>
              <a:gd name="connsiteX301" fmla="*/ 4576011 w 4833822"/>
              <a:gd name="connsiteY301" fmla="*/ 6083398 h 6602189"/>
              <a:gd name="connsiteX302" fmla="*/ 4432660 w 4833822"/>
              <a:gd name="connsiteY302" fmla="*/ 6144322 h 6602189"/>
              <a:gd name="connsiteX303" fmla="*/ 3999019 w 4833822"/>
              <a:gd name="connsiteY303" fmla="*/ 6377269 h 6602189"/>
              <a:gd name="connsiteX304" fmla="*/ 3192667 w 4833822"/>
              <a:gd name="connsiteY304" fmla="*/ 6309176 h 6602189"/>
              <a:gd name="connsiteX305" fmla="*/ 2662265 w 4833822"/>
              <a:gd name="connsiteY305" fmla="*/ 5678428 h 6602189"/>
              <a:gd name="connsiteX306" fmla="*/ 2680186 w 4833822"/>
              <a:gd name="connsiteY306" fmla="*/ 5997384 h 6602189"/>
              <a:gd name="connsiteX307" fmla="*/ 2655096 w 4833822"/>
              <a:gd name="connsiteY307" fmla="*/ 6309176 h 6602189"/>
              <a:gd name="connsiteX308" fmla="*/ 2063771 w 4833822"/>
              <a:gd name="connsiteY308" fmla="*/ 6595878 h 6602189"/>
              <a:gd name="connsiteX309" fmla="*/ 1827242 w 4833822"/>
              <a:gd name="connsiteY309" fmla="*/ 6545705 h 6602189"/>
              <a:gd name="connsiteX310" fmla="*/ 1594295 w 4833822"/>
              <a:gd name="connsiteY310" fmla="*/ 6004553 h 6602189"/>
              <a:gd name="connsiteX311" fmla="*/ 1952673 w 4833822"/>
              <a:gd name="connsiteY311" fmla="*/ 5470565 h 6602189"/>
              <a:gd name="connsiteX312" fmla="*/ 2020761 w 4833822"/>
              <a:gd name="connsiteY312" fmla="*/ 5337965 h 6602189"/>
              <a:gd name="connsiteX313" fmla="*/ 1841575 w 4833822"/>
              <a:gd name="connsiteY313" fmla="*/ 5481316 h 6602189"/>
              <a:gd name="connsiteX314" fmla="*/ 884697 w 4833822"/>
              <a:gd name="connsiteY314" fmla="*/ 6226749 h 6602189"/>
              <a:gd name="connsiteX315" fmla="*/ 547826 w 4833822"/>
              <a:gd name="connsiteY315" fmla="*/ 6259002 h 6602189"/>
              <a:gd name="connsiteX316" fmla="*/ 357883 w 4833822"/>
              <a:gd name="connsiteY316" fmla="*/ 6201665 h 6602189"/>
              <a:gd name="connsiteX317" fmla="*/ 89095 w 4833822"/>
              <a:gd name="connsiteY317" fmla="*/ 5775188 h 6602189"/>
              <a:gd name="connsiteX318" fmla="*/ 46091 w 4833822"/>
              <a:gd name="connsiteY318" fmla="*/ 5423979 h 6602189"/>
              <a:gd name="connsiteX319" fmla="*/ 440310 w 4833822"/>
              <a:gd name="connsiteY319" fmla="*/ 4775311 h 6602189"/>
              <a:gd name="connsiteX320" fmla="*/ 1020884 w 4833822"/>
              <a:gd name="connsiteY320" fmla="*/ 4825484 h 6602189"/>
              <a:gd name="connsiteX321" fmla="*/ 798688 w 4833822"/>
              <a:gd name="connsiteY321" fmla="*/ 4653462 h 6602189"/>
              <a:gd name="connsiteX322" fmla="*/ 766435 w 4833822"/>
              <a:gd name="connsiteY322" fmla="*/ 4596119 h 6602189"/>
              <a:gd name="connsiteX323" fmla="*/ 838110 w 4833822"/>
              <a:gd name="connsiteY323" fmla="*/ 4574617 h 6602189"/>
              <a:gd name="connsiteX324" fmla="*/ 1060306 w 4833822"/>
              <a:gd name="connsiteY324" fmla="*/ 4667795 h 6602189"/>
              <a:gd name="connsiteX325" fmla="*/ 777186 w 4833822"/>
              <a:gd name="connsiteY325" fmla="*/ 4169647 h 6602189"/>
              <a:gd name="connsiteX326" fmla="*/ 723430 w 4833822"/>
              <a:gd name="connsiteY326" fmla="*/ 3635664 h 6602189"/>
              <a:gd name="connsiteX327" fmla="*/ 727012 w 4833822"/>
              <a:gd name="connsiteY327" fmla="*/ 2936823 h 6602189"/>
              <a:gd name="connsiteX328" fmla="*/ 762853 w 4833822"/>
              <a:gd name="connsiteY328" fmla="*/ 2804223 h 6602189"/>
              <a:gd name="connsiteX329" fmla="*/ 1017302 w 4833822"/>
              <a:gd name="connsiteY329" fmla="*/ 3105258 h 6602189"/>
              <a:gd name="connsiteX330" fmla="*/ 1139151 w 4833822"/>
              <a:gd name="connsiteY330" fmla="*/ 3144680 h 6602189"/>
              <a:gd name="connsiteX331" fmla="*/ 1110480 w 4833822"/>
              <a:gd name="connsiteY331" fmla="*/ 3033582 h 6602189"/>
              <a:gd name="connsiteX332" fmla="*/ 1135564 w 4833822"/>
              <a:gd name="connsiteY332" fmla="*/ 2144804 h 6602189"/>
              <a:gd name="connsiteX333" fmla="*/ 1493942 w 4833822"/>
              <a:gd name="connsiteY333" fmla="*/ 1485384 h 6602189"/>
              <a:gd name="connsiteX334" fmla="*/ 1547703 w 4833822"/>
              <a:gd name="connsiteY334" fmla="*/ 1431629 h 6602189"/>
              <a:gd name="connsiteX335" fmla="*/ 1597877 w 4833822"/>
              <a:gd name="connsiteY335" fmla="*/ 1524807 h 6602189"/>
              <a:gd name="connsiteX336" fmla="*/ 2070940 w 4833822"/>
              <a:gd name="connsiteY336" fmla="*/ 2298906 h 6602189"/>
              <a:gd name="connsiteX337" fmla="*/ 1926239 w 4833822"/>
              <a:gd name="connsiteY337" fmla="*/ 1560079 h 6602189"/>
              <a:gd name="connsiteX338" fmla="*/ 2386314 w 4833822"/>
              <a:gd name="connsiteY338" fmla="*/ 48279 h 6602189"/>
              <a:gd name="connsiteX339" fmla="*/ 2476926 w 4833822"/>
              <a:gd name="connsiteY339" fmla="*/ 823906 h 6602189"/>
              <a:gd name="connsiteX0" fmla="*/ 2144854 w 4833822"/>
              <a:gd name="connsiteY0" fmla="*/ 5495816 h 5869465"/>
              <a:gd name="connsiteX1" fmla="*/ 2053020 w 4833822"/>
              <a:gd name="connsiteY1" fmla="*/ 5504776 h 5869465"/>
              <a:gd name="connsiteX2" fmla="*/ 1959837 w 4833822"/>
              <a:gd name="connsiteY2" fmla="*/ 5580034 h 5869465"/>
              <a:gd name="connsiteX3" fmla="*/ 2045851 w 4833822"/>
              <a:gd name="connsiteY3" fmla="*/ 5698301 h 5869465"/>
              <a:gd name="connsiteX4" fmla="*/ 2042269 w 4833822"/>
              <a:gd name="connsiteY4" fmla="*/ 5601536 h 5869465"/>
              <a:gd name="connsiteX5" fmla="*/ 2106775 w 4833822"/>
              <a:gd name="connsiteY5" fmla="*/ 5537029 h 5869465"/>
              <a:gd name="connsiteX6" fmla="*/ 2128277 w 4833822"/>
              <a:gd name="connsiteY6" fmla="*/ 5608705 h 5869465"/>
              <a:gd name="connsiteX7" fmla="*/ 2164118 w 4833822"/>
              <a:gd name="connsiteY7" fmla="*/ 5658878 h 5869465"/>
              <a:gd name="connsiteX8" fmla="*/ 2232206 w 4833822"/>
              <a:gd name="connsiteY8" fmla="*/ 5623043 h 5869465"/>
              <a:gd name="connsiteX9" fmla="*/ 2228624 w 4833822"/>
              <a:gd name="connsiteY9" fmla="*/ 5529860 h 5869465"/>
              <a:gd name="connsiteX10" fmla="*/ 2144854 w 4833822"/>
              <a:gd name="connsiteY10" fmla="*/ 5495816 h 5869465"/>
              <a:gd name="connsiteX11" fmla="*/ 2508163 w 4833822"/>
              <a:gd name="connsiteY11" fmla="*/ 5465354 h 5869465"/>
              <a:gd name="connsiteX12" fmla="*/ 2407811 w 4833822"/>
              <a:gd name="connsiteY12" fmla="*/ 5773564 h 5869465"/>
              <a:gd name="connsiteX13" fmla="*/ 2508163 w 4833822"/>
              <a:gd name="connsiteY13" fmla="*/ 5465354 h 5869465"/>
              <a:gd name="connsiteX14" fmla="*/ 2215080 w 4833822"/>
              <a:gd name="connsiteY14" fmla="*/ 5380819 h 5869465"/>
              <a:gd name="connsiteX15" fmla="*/ 2171282 w 4833822"/>
              <a:gd name="connsiteY15" fmla="*/ 5386509 h 5869465"/>
              <a:gd name="connsiteX16" fmla="*/ 2350473 w 4833822"/>
              <a:gd name="connsiteY16" fmla="*/ 5666048 h 5869465"/>
              <a:gd name="connsiteX17" fmla="*/ 2393478 w 4833822"/>
              <a:gd name="connsiteY17" fmla="*/ 5483274 h 5869465"/>
              <a:gd name="connsiteX18" fmla="*/ 2252871 w 4833822"/>
              <a:gd name="connsiteY18" fmla="*/ 5381974 h 5869465"/>
              <a:gd name="connsiteX19" fmla="*/ 2215080 w 4833822"/>
              <a:gd name="connsiteY19" fmla="*/ 5380819 h 5869465"/>
              <a:gd name="connsiteX20" fmla="*/ 3767359 w 4833822"/>
              <a:gd name="connsiteY20" fmla="*/ 5261861 h 5869465"/>
              <a:gd name="connsiteX21" fmla="*/ 3913003 w 4833822"/>
              <a:gd name="connsiteY21" fmla="*/ 5343504 h 5869465"/>
              <a:gd name="connsiteX22" fmla="*/ 3930923 w 4833822"/>
              <a:gd name="connsiteY22" fmla="*/ 5368593 h 5869465"/>
              <a:gd name="connsiteX23" fmla="*/ 3923759 w 4833822"/>
              <a:gd name="connsiteY23" fmla="*/ 5393678 h 5869465"/>
              <a:gd name="connsiteX24" fmla="*/ 3672890 w 4833822"/>
              <a:gd name="connsiteY24" fmla="*/ 5375757 h 5869465"/>
              <a:gd name="connsiteX25" fmla="*/ 3672890 w 4833822"/>
              <a:gd name="connsiteY25" fmla="*/ 5307668 h 5869465"/>
              <a:gd name="connsiteX26" fmla="*/ 3708731 w 4833822"/>
              <a:gd name="connsiteY26" fmla="*/ 5282579 h 5869465"/>
              <a:gd name="connsiteX27" fmla="*/ 3767359 w 4833822"/>
              <a:gd name="connsiteY27" fmla="*/ 5261861 h 5869465"/>
              <a:gd name="connsiteX28" fmla="*/ 3779366 w 4833822"/>
              <a:gd name="connsiteY28" fmla="*/ 5222050 h 5869465"/>
              <a:gd name="connsiteX29" fmla="*/ 3637059 w 4833822"/>
              <a:gd name="connsiteY29" fmla="*/ 5246745 h 5869465"/>
              <a:gd name="connsiteX30" fmla="*/ 3497289 w 4833822"/>
              <a:gd name="connsiteY30" fmla="*/ 5429513 h 5869465"/>
              <a:gd name="connsiteX31" fmla="*/ 3615557 w 4833822"/>
              <a:gd name="connsiteY31" fmla="*/ 5372176 h 5869465"/>
              <a:gd name="connsiteX32" fmla="*/ 3852086 w 4833822"/>
              <a:gd name="connsiteY32" fmla="*/ 5529860 h 5869465"/>
              <a:gd name="connsiteX33" fmla="*/ 3952433 w 4833822"/>
              <a:gd name="connsiteY33" fmla="*/ 5357838 h 5869465"/>
              <a:gd name="connsiteX34" fmla="*/ 3945496 w 4833822"/>
              <a:gd name="connsiteY34" fmla="*/ 5341033 h 5869465"/>
              <a:gd name="connsiteX35" fmla="*/ 3938093 w 4833822"/>
              <a:gd name="connsiteY35" fmla="*/ 5341033 h 5869465"/>
              <a:gd name="connsiteX36" fmla="*/ 3927341 w 4833822"/>
              <a:gd name="connsiteY36" fmla="*/ 5341033 h 5869465"/>
              <a:gd name="connsiteX37" fmla="*/ 3909418 w 4833822"/>
              <a:gd name="connsiteY37" fmla="*/ 5336326 h 5869465"/>
              <a:gd name="connsiteX38" fmla="*/ 3920171 w 4833822"/>
              <a:gd name="connsiteY38" fmla="*/ 5336326 h 5869465"/>
              <a:gd name="connsiteX39" fmla="*/ 3945252 w 4833822"/>
              <a:gd name="connsiteY39" fmla="*/ 5340443 h 5869465"/>
              <a:gd name="connsiteX40" fmla="*/ 3928739 w 4833822"/>
              <a:gd name="connsiteY40" fmla="*/ 5300443 h 5869465"/>
              <a:gd name="connsiteX41" fmla="*/ 3822967 w 4833822"/>
              <a:gd name="connsiteY41" fmla="*/ 5224345 h 5869465"/>
              <a:gd name="connsiteX42" fmla="*/ 3779366 w 4833822"/>
              <a:gd name="connsiteY42" fmla="*/ 5222050 h 5869465"/>
              <a:gd name="connsiteX43" fmla="*/ 4196131 w 4833822"/>
              <a:gd name="connsiteY43" fmla="*/ 5078304 h 5869465"/>
              <a:gd name="connsiteX44" fmla="*/ 4235548 w 4833822"/>
              <a:gd name="connsiteY44" fmla="*/ 5307669 h 5869465"/>
              <a:gd name="connsiteX45" fmla="*/ 4454163 w 4833822"/>
              <a:gd name="connsiteY45" fmla="*/ 5311251 h 5869465"/>
              <a:gd name="connsiteX46" fmla="*/ 4196131 w 4833822"/>
              <a:gd name="connsiteY46" fmla="*/ 5078304 h 5869465"/>
              <a:gd name="connsiteX47" fmla="*/ 1174995 w 4833822"/>
              <a:gd name="connsiteY47" fmla="*/ 4762926 h 5869465"/>
              <a:gd name="connsiteX48" fmla="*/ 1250253 w 4833822"/>
              <a:gd name="connsiteY48" fmla="*/ 4809518 h 5869465"/>
              <a:gd name="connsiteX49" fmla="*/ 1035224 w 4833822"/>
              <a:gd name="connsiteY49" fmla="*/ 4920611 h 5869465"/>
              <a:gd name="connsiteX50" fmla="*/ 981463 w 4833822"/>
              <a:gd name="connsiteY50" fmla="*/ 4895527 h 5869465"/>
              <a:gd name="connsiteX51" fmla="*/ 1174995 w 4833822"/>
              <a:gd name="connsiteY51" fmla="*/ 4762926 h 5869465"/>
              <a:gd name="connsiteX52" fmla="*/ 3960412 w 4833822"/>
              <a:gd name="connsiteY52" fmla="*/ 4733651 h 5869465"/>
              <a:gd name="connsiteX53" fmla="*/ 4095776 w 4833822"/>
              <a:gd name="connsiteY53" fmla="*/ 4791596 h 5869465"/>
              <a:gd name="connsiteX54" fmla="*/ 4052767 w 4833822"/>
              <a:gd name="connsiteY54" fmla="*/ 4820266 h 5869465"/>
              <a:gd name="connsiteX55" fmla="*/ 3852081 w 4833822"/>
              <a:gd name="connsiteY55" fmla="*/ 4788015 h 5869465"/>
              <a:gd name="connsiteX56" fmla="*/ 3859245 w 4833822"/>
              <a:gd name="connsiteY56" fmla="*/ 4752176 h 5869465"/>
              <a:gd name="connsiteX57" fmla="*/ 3917370 w 4833822"/>
              <a:gd name="connsiteY57" fmla="*/ 4734651 h 5869465"/>
              <a:gd name="connsiteX58" fmla="*/ 3960412 w 4833822"/>
              <a:gd name="connsiteY58" fmla="*/ 4733651 h 5869465"/>
              <a:gd name="connsiteX59" fmla="*/ 2177948 w 4833822"/>
              <a:gd name="connsiteY59" fmla="*/ 4639401 h 5869465"/>
              <a:gd name="connsiteX60" fmla="*/ 2146198 w 4833822"/>
              <a:gd name="connsiteY60" fmla="*/ 4662583 h 5869465"/>
              <a:gd name="connsiteX61" fmla="*/ 1680303 w 4833822"/>
              <a:gd name="connsiteY61" fmla="*/ 5361425 h 5869465"/>
              <a:gd name="connsiteX62" fmla="*/ 1762730 w 4833822"/>
              <a:gd name="connsiteY62" fmla="*/ 5723385 h 5869465"/>
              <a:gd name="connsiteX63" fmla="*/ 1802152 w 4833822"/>
              <a:gd name="connsiteY63" fmla="*/ 5443852 h 5869465"/>
              <a:gd name="connsiteX64" fmla="*/ 2081691 w 4833822"/>
              <a:gd name="connsiteY64" fmla="*/ 5286162 h 5869465"/>
              <a:gd name="connsiteX65" fmla="*/ 1845157 w 4833822"/>
              <a:gd name="connsiteY65" fmla="*/ 5368589 h 5869465"/>
              <a:gd name="connsiteX66" fmla="*/ 1744810 w 4833822"/>
              <a:gd name="connsiteY66" fmla="*/ 5339923 h 5869465"/>
              <a:gd name="connsiteX67" fmla="*/ 2060189 w 4833822"/>
              <a:gd name="connsiteY67" fmla="*/ 5185820 h 5869465"/>
              <a:gd name="connsiteX68" fmla="*/ 2178451 w 4833822"/>
              <a:gd name="connsiteY68" fmla="*/ 5124890 h 5869465"/>
              <a:gd name="connsiteX69" fmla="*/ 2293136 w 4833822"/>
              <a:gd name="connsiteY69" fmla="*/ 4659001 h 5869465"/>
              <a:gd name="connsiteX70" fmla="*/ 1999259 w 4833822"/>
              <a:gd name="connsiteY70" fmla="*/ 5074722 h 5869465"/>
              <a:gd name="connsiteX71" fmla="*/ 2196371 w 4833822"/>
              <a:gd name="connsiteY71" fmla="*/ 4644663 h 5869465"/>
              <a:gd name="connsiteX72" fmla="*/ 2177948 w 4833822"/>
              <a:gd name="connsiteY72" fmla="*/ 4639401 h 5869465"/>
              <a:gd name="connsiteX73" fmla="*/ 2511745 w 4833822"/>
              <a:gd name="connsiteY73" fmla="*/ 4626748 h 5869465"/>
              <a:gd name="connsiteX74" fmla="*/ 2482010 w 4833822"/>
              <a:gd name="connsiteY74" fmla="*/ 4855044 h 5869465"/>
              <a:gd name="connsiteX75" fmla="*/ 2486655 w 4833822"/>
              <a:gd name="connsiteY75" fmla="*/ 4920609 h 5869465"/>
              <a:gd name="connsiteX76" fmla="*/ 2514429 w 4833822"/>
              <a:gd name="connsiteY76" fmla="*/ 4936288 h 5869465"/>
              <a:gd name="connsiteX77" fmla="*/ 2526077 w 4833822"/>
              <a:gd name="connsiteY77" fmla="*/ 4960034 h 5869465"/>
              <a:gd name="connsiteX78" fmla="*/ 2486655 w 4833822"/>
              <a:gd name="connsiteY78" fmla="*/ 4920612 h 5869465"/>
              <a:gd name="connsiteX79" fmla="*/ 2486655 w 4833822"/>
              <a:gd name="connsiteY79" fmla="*/ 4920615 h 5869465"/>
              <a:gd name="connsiteX80" fmla="*/ 2440069 w 4833822"/>
              <a:gd name="connsiteY80" fmla="*/ 5196571 h 5869465"/>
              <a:gd name="connsiteX81" fmla="*/ 2375563 w 4833822"/>
              <a:gd name="connsiteY81" fmla="*/ 4759343 h 5869465"/>
              <a:gd name="connsiteX82" fmla="*/ 2296718 w 4833822"/>
              <a:gd name="connsiteY82" fmla="*/ 5128478 h 5869465"/>
              <a:gd name="connsiteX83" fmla="*/ 2429318 w 4833822"/>
              <a:gd name="connsiteY83" fmla="*/ 5250327 h 5869465"/>
              <a:gd name="connsiteX84" fmla="*/ 2493825 w 4833822"/>
              <a:gd name="connsiteY84" fmla="*/ 5149980 h 5869465"/>
              <a:gd name="connsiteX85" fmla="*/ 2529665 w 4833822"/>
              <a:gd name="connsiteY85" fmla="*/ 4960037 h 5869465"/>
              <a:gd name="connsiteX86" fmla="*/ 2511745 w 4833822"/>
              <a:gd name="connsiteY86" fmla="*/ 4626748 h 5869465"/>
              <a:gd name="connsiteX87" fmla="*/ 2808528 w 4833822"/>
              <a:gd name="connsiteY87" fmla="*/ 4624282 h 5869465"/>
              <a:gd name="connsiteX88" fmla="*/ 2784115 w 4833822"/>
              <a:gd name="connsiteY88" fmla="*/ 4637499 h 5869465"/>
              <a:gd name="connsiteX89" fmla="*/ 2798448 w 4833822"/>
              <a:gd name="connsiteY89" fmla="*/ 4712757 h 5869465"/>
              <a:gd name="connsiteX90" fmla="*/ 2880875 w 4833822"/>
              <a:gd name="connsiteY90" fmla="*/ 4827437 h 5869465"/>
              <a:gd name="connsiteX91" fmla="*/ 3142493 w 4833822"/>
              <a:gd name="connsiteY91" fmla="*/ 5157149 h 5869465"/>
              <a:gd name="connsiteX92" fmla="*/ 2891625 w 4833822"/>
              <a:gd name="connsiteY92" fmla="*/ 4992290 h 5869465"/>
              <a:gd name="connsiteX93" fmla="*/ 2683768 w 4833822"/>
              <a:gd name="connsiteY93" fmla="*/ 4748592 h 5869465"/>
              <a:gd name="connsiteX94" fmla="*/ 2651515 w 4833822"/>
              <a:gd name="connsiteY94" fmla="*/ 4773681 h 5869465"/>
              <a:gd name="connsiteX95" fmla="*/ 2866541 w 4833822"/>
              <a:gd name="connsiteY95" fmla="*/ 5017380 h 5869465"/>
              <a:gd name="connsiteX96" fmla="*/ 3389773 w 4833822"/>
              <a:gd name="connsiteY96" fmla="*/ 5615874 h 5869465"/>
              <a:gd name="connsiteX97" fmla="*/ 3637059 w 4833822"/>
              <a:gd name="connsiteY97" fmla="*/ 5658878 h 5869465"/>
              <a:gd name="connsiteX98" fmla="*/ 3246422 w 4833822"/>
              <a:gd name="connsiteY98" fmla="*/ 5289749 h 5869465"/>
              <a:gd name="connsiteX99" fmla="*/ 3400524 w 4833822"/>
              <a:gd name="connsiteY99" fmla="*/ 5339923 h 5869465"/>
              <a:gd name="connsiteX100" fmla="*/ 3336018 w 4833822"/>
              <a:gd name="connsiteY100" fmla="*/ 5192984 h 5869465"/>
              <a:gd name="connsiteX101" fmla="*/ 3095901 w 4833822"/>
              <a:gd name="connsiteY101" fmla="*/ 4931371 h 5869465"/>
              <a:gd name="connsiteX102" fmla="*/ 2862954 w 4833822"/>
              <a:gd name="connsiteY102" fmla="*/ 4662583 h 5869465"/>
              <a:gd name="connsiteX103" fmla="*/ 2808528 w 4833822"/>
              <a:gd name="connsiteY103" fmla="*/ 4624282 h 5869465"/>
              <a:gd name="connsiteX104" fmla="*/ 1587125 w 4833822"/>
              <a:gd name="connsiteY104" fmla="*/ 4580157 h 5869465"/>
              <a:gd name="connsiteX105" fmla="*/ 798688 w 4833822"/>
              <a:gd name="connsiteY105" fmla="*/ 4788020 h 5869465"/>
              <a:gd name="connsiteX106" fmla="*/ 780768 w 4833822"/>
              <a:gd name="connsiteY106" fmla="*/ 5411598 h 5869465"/>
              <a:gd name="connsiteX107" fmla="*/ 791519 w 4833822"/>
              <a:gd name="connsiteY107" fmla="*/ 5218074 h 5869465"/>
              <a:gd name="connsiteX108" fmla="*/ 709092 w 4833822"/>
              <a:gd name="connsiteY108" fmla="*/ 4856108 h 5869465"/>
              <a:gd name="connsiteX109" fmla="*/ 368634 w 4833822"/>
              <a:gd name="connsiteY109" fmla="*/ 4866859 h 5869465"/>
              <a:gd name="connsiteX110" fmla="*/ 332793 w 4833822"/>
              <a:gd name="connsiteY110" fmla="*/ 4891949 h 5869465"/>
              <a:gd name="connsiteX111" fmla="*/ 368634 w 4833822"/>
              <a:gd name="connsiteY111" fmla="*/ 4906282 h 5869465"/>
              <a:gd name="connsiteX112" fmla="*/ 350714 w 4833822"/>
              <a:gd name="connsiteY112" fmla="*/ 5207322 h 5869465"/>
              <a:gd name="connsiteX113" fmla="*/ 447479 w 4833822"/>
              <a:gd name="connsiteY113" fmla="*/ 5271829 h 5869465"/>
              <a:gd name="connsiteX114" fmla="*/ 486896 w 4833822"/>
              <a:gd name="connsiteY114" fmla="*/ 5171482 h 5869465"/>
              <a:gd name="connsiteX115" fmla="*/ 468981 w 4833822"/>
              <a:gd name="connsiteY115" fmla="*/ 5053215 h 5869465"/>
              <a:gd name="connsiteX116" fmla="*/ 372216 w 4833822"/>
              <a:gd name="connsiteY116" fmla="*/ 5160731 h 5869465"/>
              <a:gd name="connsiteX117" fmla="*/ 382967 w 4833822"/>
              <a:gd name="connsiteY117" fmla="*/ 5010210 h 5869465"/>
              <a:gd name="connsiteX118" fmla="*/ 497647 w 4833822"/>
              <a:gd name="connsiteY118" fmla="*/ 4970788 h 5869465"/>
              <a:gd name="connsiteX119" fmla="*/ 569323 w 4833822"/>
              <a:gd name="connsiteY119" fmla="*/ 5085473 h 5869465"/>
              <a:gd name="connsiteX120" fmla="*/ 580074 w 4833822"/>
              <a:gd name="connsiteY120" fmla="*/ 5296913 h 5869465"/>
              <a:gd name="connsiteX121" fmla="*/ 612332 w 4833822"/>
              <a:gd name="connsiteY121" fmla="*/ 5053215 h 5869465"/>
              <a:gd name="connsiteX122" fmla="*/ 497647 w 4833822"/>
              <a:gd name="connsiteY122" fmla="*/ 4820268 h 5869465"/>
              <a:gd name="connsiteX123" fmla="*/ 730594 w 4833822"/>
              <a:gd name="connsiteY123" fmla="*/ 5225237 h 5869465"/>
              <a:gd name="connsiteX124" fmla="*/ 547826 w 4833822"/>
              <a:gd name="connsiteY124" fmla="*/ 5390096 h 5869465"/>
              <a:gd name="connsiteX125" fmla="*/ 834528 w 4833822"/>
              <a:gd name="connsiteY125" fmla="*/ 5422349 h 5869465"/>
              <a:gd name="connsiteX126" fmla="*/ 1533370 w 4833822"/>
              <a:gd name="connsiteY126" fmla="*/ 4906282 h 5869465"/>
              <a:gd name="connsiteX127" fmla="*/ 1633712 w 4833822"/>
              <a:gd name="connsiteY127" fmla="*/ 4773681 h 5869465"/>
              <a:gd name="connsiteX128" fmla="*/ 1142733 w 4833822"/>
              <a:gd name="connsiteY128" fmla="*/ 5089055 h 5869465"/>
              <a:gd name="connsiteX129" fmla="*/ 1031635 w 4833822"/>
              <a:gd name="connsiteY129" fmla="*/ 5117727 h 5869465"/>
              <a:gd name="connsiteX130" fmla="*/ 1096142 w 4833822"/>
              <a:gd name="connsiteY130" fmla="*/ 5017380 h 5869465"/>
              <a:gd name="connsiteX131" fmla="*/ 1587125 w 4833822"/>
              <a:gd name="connsiteY131" fmla="*/ 4580157 h 5869465"/>
              <a:gd name="connsiteX132" fmla="*/ 3072607 w 4833822"/>
              <a:gd name="connsiteY132" fmla="*/ 4571197 h 5869465"/>
              <a:gd name="connsiteX133" fmla="*/ 2988391 w 4833822"/>
              <a:gd name="connsiteY133" fmla="*/ 4605241 h 5869465"/>
              <a:gd name="connsiteX134" fmla="*/ 3038564 w 4833822"/>
              <a:gd name="connsiteY134" fmla="*/ 4716339 h 5869465"/>
              <a:gd name="connsiteX135" fmla="*/ 3407693 w 4833822"/>
              <a:gd name="connsiteY135" fmla="*/ 5132060 h 5869465"/>
              <a:gd name="connsiteX136" fmla="*/ 3576134 w 4833822"/>
              <a:gd name="connsiteY136" fmla="*/ 5171482 h 5869465"/>
              <a:gd name="connsiteX137" fmla="*/ 4002606 w 4833822"/>
              <a:gd name="connsiteY137" fmla="*/ 5275411 h 5869465"/>
              <a:gd name="connsiteX138" fmla="*/ 4124455 w 4833822"/>
              <a:gd name="connsiteY138" fmla="*/ 5357838 h 5869465"/>
              <a:gd name="connsiteX139" fmla="*/ 3586885 w 4833822"/>
              <a:gd name="connsiteY139" fmla="*/ 4809517 h 5869465"/>
              <a:gd name="connsiteX140" fmla="*/ 3339600 w 4833822"/>
              <a:gd name="connsiteY140" fmla="*/ 4666165 h 5869465"/>
              <a:gd name="connsiteX141" fmla="*/ 3551045 w 4833822"/>
              <a:gd name="connsiteY141" fmla="*/ 4841775 h 5869465"/>
              <a:gd name="connsiteX142" fmla="*/ 3658561 w 4833822"/>
              <a:gd name="connsiteY142" fmla="*/ 5024549 h 5869465"/>
              <a:gd name="connsiteX143" fmla="*/ 3536712 w 4833822"/>
              <a:gd name="connsiteY143" fmla="*/ 4949286 h 5869465"/>
              <a:gd name="connsiteX144" fmla="*/ 3167577 w 4833822"/>
              <a:gd name="connsiteY144" fmla="*/ 4612410 h 5869465"/>
              <a:gd name="connsiteX145" fmla="*/ 3072607 w 4833822"/>
              <a:gd name="connsiteY145" fmla="*/ 4571197 h 5869465"/>
              <a:gd name="connsiteX146" fmla="*/ 1497530 w 4833822"/>
              <a:gd name="connsiteY146" fmla="*/ 4483397 h 5869465"/>
              <a:gd name="connsiteX147" fmla="*/ 644585 w 4833822"/>
              <a:gd name="connsiteY147" fmla="*/ 4608828 h 5869465"/>
              <a:gd name="connsiteX148" fmla="*/ 404469 w 4833822"/>
              <a:gd name="connsiteY148" fmla="*/ 4684085 h 5869465"/>
              <a:gd name="connsiteX149" fmla="*/ 218113 w 4833822"/>
              <a:gd name="connsiteY149" fmla="*/ 4838188 h 5869465"/>
              <a:gd name="connsiteX150" fmla="*/ 347132 w 4833822"/>
              <a:gd name="connsiteY150" fmla="*/ 5357838 h 5869465"/>
              <a:gd name="connsiteX151" fmla="*/ 218113 w 4833822"/>
              <a:gd name="connsiteY151" fmla="*/ 4992290 h 5869465"/>
              <a:gd name="connsiteX152" fmla="*/ 289789 w 4833822"/>
              <a:gd name="connsiteY152" fmla="*/ 4884779 h 5869465"/>
              <a:gd name="connsiteX153" fmla="*/ 271869 w 4833822"/>
              <a:gd name="connsiteY153" fmla="*/ 4870446 h 5869465"/>
              <a:gd name="connsiteX154" fmla="*/ 304127 w 4833822"/>
              <a:gd name="connsiteY154" fmla="*/ 4777263 h 5869465"/>
              <a:gd name="connsiteX155" fmla="*/ 400887 w 4833822"/>
              <a:gd name="connsiteY155" fmla="*/ 4694837 h 5869465"/>
              <a:gd name="connsiteX156" fmla="*/ 404469 w 4833822"/>
              <a:gd name="connsiteY156" fmla="*/ 4687667 h 5869465"/>
              <a:gd name="connsiteX157" fmla="*/ 408056 w 4833822"/>
              <a:gd name="connsiteY157" fmla="*/ 4687667 h 5869465"/>
              <a:gd name="connsiteX158" fmla="*/ 569323 w 4833822"/>
              <a:gd name="connsiteY158" fmla="*/ 4644663 h 5869465"/>
              <a:gd name="connsiteX159" fmla="*/ 777186 w 4833822"/>
              <a:gd name="connsiteY159" fmla="*/ 4755761 h 5869465"/>
              <a:gd name="connsiteX160" fmla="*/ 1250249 w 4833822"/>
              <a:gd name="connsiteY160" fmla="*/ 4587320 h 5869465"/>
              <a:gd name="connsiteX161" fmla="*/ 1497530 w 4833822"/>
              <a:gd name="connsiteY161" fmla="*/ 4483397 h 5869465"/>
              <a:gd name="connsiteX162" fmla="*/ 3393360 w 4833822"/>
              <a:gd name="connsiteY162" fmla="*/ 4442627 h 5869465"/>
              <a:gd name="connsiteX163" fmla="*/ 3271511 w 4833822"/>
              <a:gd name="connsiteY163" fmla="*/ 4479810 h 5869465"/>
              <a:gd name="connsiteX164" fmla="*/ 3486538 w 4833822"/>
              <a:gd name="connsiteY164" fmla="*/ 4608828 h 5869465"/>
              <a:gd name="connsiteX165" fmla="*/ 4092197 w 4833822"/>
              <a:gd name="connsiteY165" fmla="*/ 4942122 h 5869465"/>
              <a:gd name="connsiteX166" fmla="*/ 3873588 w 4833822"/>
              <a:gd name="connsiteY166" fmla="*/ 4942122 h 5869465"/>
              <a:gd name="connsiteX167" fmla="*/ 4002606 w 4833822"/>
              <a:gd name="connsiteY167" fmla="*/ 5071135 h 5869465"/>
              <a:gd name="connsiteX168" fmla="*/ 4106535 w 4833822"/>
              <a:gd name="connsiteY168" fmla="*/ 5042464 h 5869465"/>
              <a:gd name="connsiteX169" fmla="*/ 4325144 w 4833822"/>
              <a:gd name="connsiteY169" fmla="*/ 4716339 h 5869465"/>
              <a:gd name="connsiteX170" fmla="*/ 4038441 w 4833822"/>
              <a:gd name="connsiteY170" fmla="*/ 4626748 h 5869465"/>
              <a:gd name="connsiteX171" fmla="*/ 3624178 w 4833822"/>
              <a:gd name="connsiteY171" fmla="*/ 4613136 h 5869465"/>
              <a:gd name="connsiteX172" fmla="*/ 3486739 w 4833822"/>
              <a:gd name="connsiteY172" fmla="*/ 4587357 h 5869465"/>
              <a:gd name="connsiteX173" fmla="*/ 3486739 w 4833822"/>
              <a:gd name="connsiteY173" fmla="*/ 4591352 h 5869465"/>
              <a:gd name="connsiteX174" fmla="*/ 3485394 w 4833822"/>
              <a:gd name="connsiteY174" fmla="*/ 4588663 h 5869465"/>
              <a:gd name="connsiteX175" fmla="*/ 3486706 w 4833822"/>
              <a:gd name="connsiteY175" fmla="*/ 4587351 h 5869465"/>
              <a:gd name="connsiteX176" fmla="*/ 3486538 w 4833822"/>
              <a:gd name="connsiteY176" fmla="*/ 4587320 h 5869465"/>
              <a:gd name="connsiteX177" fmla="*/ 3543876 w 4833822"/>
              <a:gd name="connsiteY177" fmla="*/ 4526396 h 5869465"/>
              <a:gd name="connsiteX178" fmla="*/ 4518674 w 4833822"/>
              <a:gd name="connsiteY178" fmla="*/ 4673334 h 5869465"/>
              <a:gd name="connsiteX179" fmla="*/ 4328731 w 4833822"/>
              <a:gd name="connsiteY179" fmla="*/ 4870446 h 5869465"/>
              <a:gd name="connsiteX180" fmla="*/ 4457745 w 4833822"/>
              <a:gd name="connsiteY180" fmla="*/ 4798765 h 5869465"/>
              <a:gd name="connsiteX181" fmla="*/ 4579599 w 4833822"/>
              <a:gd name="connsiteY181" fmla="*/ 4791602 h 5869465"/>
              <a:gd name="connsiteX182" fmla="*/ 4500754 w 4833822"/>
              <a:gd name="connsiteY182" fmla="*/ 4870446 h 5869465"/>
              <a:gd name="connsiteX183" fmla="*/ 4314393 w 4833822"/>
              <a:gd name="connsiteY183" fmla="*/ 5103394 h 5869465"/>
              <a:gd name="connsiteX184" fmla="*/ 4346651 w 4833822"/>
              <a:gd name="connsiteY184" fmla="*/ 5167900 h 5869465"/>
              <a:gd name="connsiteX185" fmla="*/ 4403989 w 4833822"/>
              <a:gd name="connsiteY185" fmla="*/ 5117727 h 5869465"/>
              <a:gd name="connsiteX186" fmla="*/ 4482833 w 4833822"/>
              <a:gd name="connsiteY186" fmla="*/ 4927784 h 5869465"/>
              <a:gd name="connsiteX187" fmla="*/ 4590350 w 4833822"/>
              <a:gd name="connsiteY187" fmla="*/ 4906282 h 5869465"/>
              <a:gd name="connsiteX188" fmla="*/ 4608265 w 4833822"/>
              <a:gd name="connsiteY188" fmla="*/ 4988708 h 5869465"/>
              <a:gd name="connsiteX189" fmla="*/ 4608265 w 4833822"/>
              <a:gd name="connsiteY189" fmla="*/ 4992290 h 5869465"/>
              <a:gd name="connsiteX190" fmla="*/ 4421909 w 4833822"/>
              <a:gd name="connsiteY190" fmla="*/ 5203735 h 5869465"/>
              <a:gd name="connsiteX191" fmla="*/ 4608265 w 4833822"/>
              <a:gd name="connsiteY191" fmla="*/ 4992290 h 5869465"/>
              <a:gd name="connsiteX192" fmla="*/ 4611852 w 4833822"/>
              <a:gd name="connsiteY192" fmla="*/ 4988708 h 5869465"/>
              <a:gd name="connsiteX193" fmla="*/ 4611852 w 4833822"/>
              <a:gd name="connsiteY193" fmla="*/ 4985126 h 5869465"/>
              <a:gd name="connsiteX194" fmla="*/ 4694279 w 4833822"/>
              <a:gd name="connsiteY194" fmla="*/ 4970788 h 5869465"/>
              <a:gd name="connsiteX195" fmla="*/ 4651275 w 4833822"/>
              <a:gd name="connsiteY195" fmla="*/ 4795184 h 5869465"/>
              <a:gd name="connsiteX196" fmla="*/ 4572429 w 4833822"/>
              <a:gd name="connsiteY196" fmla="*/ 4676916 h 5869465"/>
              <a:gd name="connsiteX197" fmla="*/ 4583181 w 4833822"/>
              <a:gd name="connsiteY197" fmla="*/ 4583739 h 5869465"/>
              <a:gd name="connsiteX198" fmla="*/ 4436247 w 4833822"/>
              <a:gd name="connsiteY198" fmla="*/ 4537152 h 5869465"/>
              <a:gd name="connsiteX199" fmla="*/ 3504459 w 4833822"/>
              <a:gd name="connsiteY199" fmla="*/ 4451138 h 5869465"/>
              <a:gd name="connsiteX200" fmla="*/ 3393360 w 4833822"/>
              <a:gd name="connsiteY200" fmla="*/ 4442627 h 5869465"/>
              <a:gd name="connsiteX201" fmla="*/ 655337 w 4833822"/>
              <a:gd name="connsiteY201" fmla="*/ 4311369 h 5869465"/>
              <a:gd name="connsiteX202" fmla="*/ 637416 w 4833822"/>
              <a:gd name="connsiteY202" fmla="*/ 4368712 h 5869465"/>
              <a:gd name="connsiteX203" fmla="*/ 863200 w 4833822"/>
              <a:gd name="connsiteY203" fmla="*/ 4472641 h 5869465"/>
              <a:gd name="connsiteX204" fmla="*/ 734181 w 4833822"/>
              <a:gd name="connsiteY204" fmla="*/ 4332876 h 5869465"/>
              <a:gd name="connsiteX205" fmla="*/ 655337 w 4833822"/>
              <a:gd name="connsiteY205" fmla="*/ 4311369 h 5869465"/>
              <a:gd name="connsiteX206" fmla="*/ 465399 w 4833822"/>
              <a:gd name="connsiteY206" fmla="*/ 4271952 h 5869465"/>
              <a:gd name="connsiteX207" fmla="*/ 465399 w 4833822"/>
              <a:gd name="connsiteY207" fmla="*/ 4472641 h 5869465"/>
              <a:gd name="connsiteX208" fmla="*/ 501234 w 4833822"/>
              <a:gd name="connsiteY208" fmla="*/ 4529983 h 5869465"/>
              <a:gd name="connsiteX209" fmla="*/ 554990 w 4833822"/>
              <a:gd name="connsiteY209" fmla="*/ 4476228 h 5869465"/>
              <a:gd name="connsiteX210" fmla="*/ 465399 w 4833822"/>
              <a:gd name="connsiteY210" fmla="*/ 4271952 h 5869465"/>
              <a:gd name="connsiteX211" fmla="*/ 4325169 w 4833822"/>
              <a:gd name="connsiteY211" fmla="*/ 4191055 h 5869465"/>
              <a:gd name="connsiteX212" fmla="*/ 3959602 w 4833822"/>
              <a:gd name="connsiteY212" fmla="*/ 4397383 h 5869465"/>
              <a:gd name="connsiteX213" fmla="*/ 4360985 w 4833822"/>
              <a:gd name="connsiteY213" fmla="*/ 4307787 h 5869465"/>
              <a:gd name="connsiteX214" fmla="*/ 4278558 w 4833822"/>
              <a:gd name="connsiteY214" fmla="*/ 4418885 h 5869465"/>
              <a:gd name="connsiteX215" fmla="*/ 4454163 w 4833822"/>
              <a:gd name="connsiteY215" fmla="*/ 4372294 h 5869465"/>
              <a:gd name="connsiteX216" fmla="*/ 4368153 w 4833822"/>
              <a:gd name="connsiteY216" fmla="*/ 4196689 h 5869465"/>
              <a:gd name="connsiteX217" fmla="*/ 4325169 w 4833822"/>
              <a:gd name="connsiteY217" fmla="*/ 4191055 h 5869465"/>
              <a:gd name="connsiteX218" fmla="*/ 4156709 w 4833822"/>
              <a:gd name="connsiteY218" fmla="*/ 4157267 h 5869465"/>
              <a:gd name="connsiteX219" fmla="*/ 3748157 w 4833822"/>
              <a:gd name="connsiteY219" fmla="*/ 4239693 h 5869465"/>
              <a:gd name="connsiteX220" fmla="*/ 3529543 w 4833822"/>
              <a:gd name="connsiteY220" fmla="*/ 4361542 h 5869465"/>
              <a:gd name="connsiteX221" fmla="*/ 3805494 w 4833822"/>
              <a:gd name="connsiteY221" fmla="*/ 4264783 h 5869465"/>
              <a:gd name="connsiteX222" fmla="*/ 4156709 w 4833822"/>
              <a:gd name="connsiteY222" fmla="*/ 4157267 h 5869465"/>
              <a:gd name="connsiteX223" fmla="*/ 399937 w 4833822"/>
              <a:gd name="connsiteY223" fmla="*/ 4113479 h 5869465"/>
              <a:gd name="connsiteX224" fmla="*/ 210944 w 4833822"/>
              <a:gd name="connsiteY224" fmla="*/ 4193107 h 5869465"/>
              <a:gd name="connsiteX225" fmla="*/ 124936 w 4833822"/>
              <a:gd name="connsiteY225" fmla="*/ 4336458 h 5869465"/>
              <a:gd name="connsiteX226" fmla="*/ 275451 w 4833822"/>
              <a:gd name="connsiteY226" fmla="*/ 4329289 h 5869465"/>
              <a:gd name="connsiteX227" fmla="*/ 304127 w 4833822"/>
              <a:gd name="connsiteY227" fmla="*/ 4347209 h 5869465"/>
              <a:gd name="connsiteX228" fmla="*/ 271869 w 4833822"/>
              <a:gd name="connsiteY228" fmla="*/ 4583739 h 5869465"/>
              <a:gd name="connsiteX229" fmla="*/ 311291 w 4833822"/>
              <a:gd name="connsiteY229" fmla="*/ 4426054 h 5869465"/>
              <a:gd name="connsiteX230" fmla="*/ 243203 w 4833822"/>
              <a:gd name="connsiteY230" fmla="*/ 4218191 h 5869465"/>
              <a:gd name="connsiteX231" fmla="*/ 1214409 w 4833822"/>
              <a:gd name="connsiteY231" fmla="*/ 4196689 h 5869465"/>
              <a:gd name="connsiteX232" fmla="*/ 465399 w 4833822"/>
              <a:gd name="connsiteY232" fmla="*/ 4114262 h 5869465"/>
              <a:gd name="connsiteX233" fmla="*/ 399937 w 4833822"/>
              <a:gd name="connsiteY233" fmla="*/ 4113479 h 5869465"/>
              <a:gd name="connsiteX234" fmla="*/ 2524908 w 4833822"/>
              <a:gd name="connsiteY234" fmla="*/ 2979180 h 5869465"/>
              <a:gd name="connsiteX235" fmla="*/ 2732856 w 4833822"/>
              <a:gd name="connsiteY235" fmla="*/ 3621099 h 5869465"/>
              <a:gd name="connsiteX236" fmla="*/ 2775802 w 4833822"/>
              <a:gd name="connsiteY236" fmla="*/ 3691168 h 5869465"/>
              <a:gd name="connsiteX237" fmla="*/ 2823267 w 4833822"/>
              <a:gd name="connsiteY237" fmla="*/ 3614318 h 5869465"/>
              <a:gd name="connsiteX238" fmla="*/ 2879774 w 4833822"/>
              <a:gd name="connsiteY238" fmla="*/ 3404112 h 5869465"/>
              <a:gd name="connsiteX239" fmla="*/ 2920458 w 4833822"/>
              <a:gd name="connsiteY239" fmla="*/ 3937537 h 5869465"/>
              <a:gd name="connsiteX240" fmla="*/ 3132925 w 4833822"/>
              <a:gd name="connsiteY240" fmla="*/ 3878770 h 5869465"/>
              <a:gd name="connsiteX241" fmla="*/ 2879774 w 4833822"/>
              <a:gd name="connsiteY241" fmla="*/ 4253978 h 5869465"/>
              <a:gd name="connsiteX242" fmla="*/ 2131619 w 4833822"/>
              <a:gd name="connsiteY242" fmla="*/ 4201992 h 5869465"/>
              <a:gd name="connsiteX243" fmla="*/ 1894289 w 4833822"/>
              <a:gd name="connsiteY243" fmla="*/ 3851648 h 5869465"/>
              <a:gd name="connsiteX244" fmla="*/ 2075111 w 4833822"/>
              <a:gd name="connsiteY244" fmla="*/ 3939799 h 5869465"/>
              <a:gd name="connsiteX245" fmla="*/ 2086414 w 4833822"/>
              <a:gd name="connsiteY245" fmla="*/ 3424454 h 5869465"/>
              <a:gd name="connsiteX246" fmla="*/ 2163263 w 4833822"/>
              <a:gd name="connsiteY246" fmla="*/ 3569113 h 5869465"/>
              <a:gd name="connsiteX247" fmla="*/ 2224289 w 4833822"/>
              <a:gd name="connsiteY247" fmla="*/ 3614318 h 5869465"/>
              <a:gd name="connsiteX248" fmla="*/ 2242372 w 4833822"/>
              <a:gd name="connsiteY248" fmla="*/ 3551030 h 5869465"/>
              <a:gd name="connsiteX249" fmla="*/ 2524908 w 4833822"/>
              <a:gd name="connsiteY249" fmla="*/ 2979180 h 5869465"/>
              <a:gd name="connsiteX250" fmla="*/ 2540406 w 4833822"/>
              <a:gd name="connsiteY250" fmla="*/ 2171839 h 5869465"/>
              <a:gd name="connsiteX251" fmla="*/ 2092432 w 4833822"/>
              <a:gd name="connsiteY251" fmla="*/ 3078536 h 5869465"/>
              <a:gd name="connsiteX252" fmla="*/ 2063761 w 4833822"/>
              <a:gd name="connsiteY252" fmla="*/ 3178883 h 5869465"/>
              <a:gd name="connsiteX253" fmla="*/ 1967001 w 4833822"/>
              <a:gd name="connsiteY253" fmla="*/ 3107207 h 5869465"/>
              <a:gd name="connsiteX254" fmla="*/ 1845152 w 4833822"/>
              <a:gd name="connsiteY254" fmla="*/ 2877843 h 5869465"/>
              <a:gd name="connsiteX255" fmla="*/ 1827232 w 4833822"/>
              <a:gd name="connsiteY255" fmla="*/ 3694950 h 5869465"/>
              <a:gd name="connsiteX256" fmla="*/ 1540529 w 4833822"/>
              <a:gd name="connsiteY256" fmla="*/ 3555181 h 5869465"/>
              <a:gd name="connsiteX257" fmla="*/ 1916828 w 4833822"/>
              <a:gd name="connsiteY257" fmla="*/ 4110670 h 5869465"/>
              <a:gd name="connsiteX258" fmla="*/ 3103066 w 4833822"/>
              <a:gd name="connsiteY258" fmla="*/ 4193097 h 5869465"/>
              <a:gd name="connsiteX259" fmla="*/ 3504448 w 4833822"/>
              <a:gd name="connsiteY259" fmla="*/ 3598185 h 5869465"/>
              <a:gd name="connsiteX260" fmla="*/ 3167572 w 4833822"/>
              <a:gd name="connsiteY260" fmla="*/ 3691363 h 5869465"/>
              <a:gd name="connsiteX261" fmla="*/ 3103066 w 4833822"/>
              <a:gd name="connsiteY261" fmla="*/ 2845589 h 5869465"/>
              <a:gd name="connsiteX262" fmla="*/ 3013470 w 4833822"/>
              <a:gd name="connsiteY262" fmla="*/ 3178883 h 5869465"/>
              <a:gd name="connsiteX263" fmla="*/ 2938212 w 4833822"/>
              <a:gd name="connsiteY263" fmla="*/ 3300732 h 5869465"/>
              <a:gd name="connsiteX264" fmla="*/ 2870119 w 4833822"/>
              <a:gd name="connsiteY264" fmla="*/ 3189634 h 5869465"/>
              <a:gd name="connsiteX265" fmla="*/ 2540406 w 4833822"/>
              <a:gd name="connsiteY265" fmla="*/ 2171839 h 5869465"/>
              <a:gd name="connsiteX266" fmla="*/ 357884 w 4833822"/>
              <a:gd name="connsiteY266" fmla="*/ 2100168 h 5869465"/>
              <a:gd name="connsiteX267" fmla="*/ 422396 w 4833822"/>
              <a:gd name="connsiteY267" fmla="*/ 2182595 h 5869465"/>
              <a:gd name="connsiteX268" fmla="*/ 522738 w 4833822"/>
              <a:gd name="connsiteY268" fmla="*/ 2684326 h 5869465"/>
              <a:gd name="connsiteX269" fmla="*/ 490485 w 4833822"/>
              <a:gd name="connsiteY269" fmla="*/ 2824096 h 5869465"/>
              <a:gd name="connsiteX270" fmla="*/ 386555 w 4833822"/>
              <a:gd name="connsiteY270" fmla="*/ 2723749 h 5869465"/>
              <a:gd name="connsiteX271" fmla="*/ 286208 w 4833822"/>
              <a:gd name="connsiteY271" fmla="*/ 2182595 h 5869465"/>
              <a:gd name="connsiteX272" fmla="*/ 357884 w 4833822"/>
              <a:gd name="connsiteY272" fmla="*/ 2100168 h 5869465"/>
              <a:gd name="connsiteX273" fmla="*/ 4036204 w 4833822"/>
              <a:gd name="connsiteY273" fmla="*/ 682777 h 5869465"/>
              <a:gd name="connsiteX274" fmla="*/ 4110123 w 4833822"/>
              <a:gd name="connsiteY274" fmla="*/ 745492 h 5869465"/>
              <a:gd name="connsiteX275" fmla="*/ 4063531 w 4833822"/>
              <a:gd name="connsiteY275" fmla="*/ 1555436 h 5869465"/>
              <a:gd name="connsiteX276" fmla="*/ 3938100 w 4833822"/>
              <a:gd name="connsiteY276" fmla="*/ 1243642 h 5869465"/>
              <a:gd name="connsiteX277" fmla="*/ 3970353 w 4833822"/>
              <a:gd name="connsiteY277" fmla="*/ 749079 h 5869465"/>
              <a:gd name="connsiteX278" fmla="*/ 4036204 w 4833822"/>
              <a:gd name="connsiteY278" fmla="*/ 682777 h 5869465"/>
              <a:gd name="connsiteX279" fmla="*/ 915320 w 4833822"/>
              <a:gd name="connsiteY279" fmla="*/ 424348 h 5869465"/>
              <a:gd name="connsiteX280" fmla="*/ 1020430 w 4833822"/>
              <a:gd name="connsiteY280" fmla="*/ 1105110 h 5869465"/>
              <a:gd name="connsiteX281" fmla="*/ 811383 w 4833822"/>
              <a:gd name="connsiteY281" fmla="*/ 1065524 h 5869465"/>
              <a:gd name="connsiteX282" fmla="*/ 915320 w 4833822"/>
              <a:gd name="connsiteY282" fmla="*/ 424348 h 5869465"/>
              <a:gd name="connsiteX283" fmla="*/ 2476926 w 4833822"/>
              <a:gd name="connsiteY283" fmla="*/ 91182 h 5869465"/>
              <a:gd name="connsiteX284" fmla="*/ 2908975 w 4833822"/>
              <a:gd name="connsiteY284" fmla="*/ 476896 h 5869465"/>
              <a:gd name="connsiteX285" fmla="*/ 3113822 w 4833822"/>
              <a:gd name="connsiteY285" fmla="*/ 1526760 h 5869465"/>
              <a:gd name="connsiteX286" fmla="*/ 3282263 w 4833822"/>
              <a:gd name="connsiteY286" fmla="*/ 845838 h 5869465"/>
              <a:gd name="connsiteX287" fmla="*/ 3257173 w 4833822"/>
              <a:gd name="connsiteY287" fmla="*/ 706069 h 5869465"/>
              <a:gd name="connsiteX288" fmla="*/ 3278681 w 4833822"/>
              <a:gd name="connsiteY288" fmla="*/ 616473 h 5869465"/>
              <a:gd name="connsiteX289" fmla="*/ 3361107 w 4833822"/>
              <a:gd name="connsiteY289" fmla="*/ 673816 h 5869465"/>
              <a:gd name="connsiteX290" fmla="*/ 3884339 w 4833822"/>
              <a:gd name="connsiteY290" fmla="*/ 1985486 h 5869465"/>
              <a:gd name="connsiteX291" fmla="*/ 3776823 w 4833822"/>
              <a:gd name="connsiteY291" fmla="*/ 2605481 h 5869465"/>
              <a:gd name="connsiteX292" fmla="*/ 4002606 w 4833822"/>
              <a:gd name="connsiteY292" fmla="*/ 2386872 h 5869465"/>
              <a:gd name="connsiteX293" fmla="*/ 4059943 w 4833822"/>
              <a:gd name="connsiteY293" fmla="*/ 2322361 h 5869465"/>
              <a:gd name="connsiteX294" fmla="*/ 4117286 w 4833822"/>
              <a:gd name="connsiteY294" fmla="*/ 2397623 h 5869465"/>
              <a:gd name="connsiteX295" fmla="*/ 4131625 w 4833822"/>
              <a:gd name="connsiteY295" fmla="*/ 3211145 h 5869465"/>
              <a:gd name="connsiteX296" fmla="*/ 3755321 w 4833822"/>
              <a:gd name="connsiteY296" fmla="*/ 4042587 h 5869465"/>
              <a:gd name="connsiteX297" fmla="*/ 3723067 w 4833822"/>
              <a:gd name="connsiteY297" fmla="*/ 4117844 h 5869465"/>
              <a:gd name="connsiteX298" fmla="*/ 4099366 w 4833822"/>
              <a:gd name="connsiteY298" fmla="*/ 4056920 h 5869465"/>
              <a:gd name="connsiteX299" fmla="*/ 4550927 w 4833822"/>
              <a:gd name="connsiteY299" fmla="*/ 4408134 h 5869465"/>
              <a:gd name="connsiteX300" fmla="*/ 4604683 w 4833822"/>
              <a:gd name="connsiteY300" fmla="*/ 4508481 h 5869465"/>
              <a:gd name="connsiteX301" fmla="*/ 4576011 w 4833822"/>
              <a:gd name="connsiteY301" fmla="*/ 5350674 h 5869465"/>
              <a:gd name="connsiteX302" fmla="*/ 4432660 w 4833822"/>
              <a:gd name="connsiteY302" fmla="*/ 5411598 h 5869465"/>
              <a:gd name="connsiteX303" fmla="*/ 3999019 w 4833822"/>
              <a:gd name="connsiteY303" fmla="*/ 5644545 h 5869465"/>
              <a:gd name="connsiteX304" fmla="*/ 3192667 w 4833822"/>
              <a:gd name="connsiteY304" fmla="*/ 5576452 h 5869465"/>
              <a:gd name="connsiteX305" fmla="*/ 2662265 w 4833822"/>
              <a:gd name="connsiteY305" fmla="*/ 4945704 h 5869465"/>
              <a:gd name="connsiteX306" fmla="*/ 2680186 w 4833822"/>
              <a:gd name="connsiteY306" fmla="*/ 5264660 h 5869465"/>
              <a:gd name="connsiteX307" fmla="*/ 2655096 w 4833822"/>
              <a:gd name="connsiteY307" fmla="*/ 5576452 h 5869465"/>
              <a:gd name="connsiteX308" fmla="*/ 2063771 w 4833822"/>
              <a:gd name="connsiteY308" fmla="*/ 5863154 h 5869465"/>
              <a:gd name="connsiteX309" fmla="*/ 1827242 w 4833822"/>
              <a:gd name="connsiteY309" fmla="*/ 5812981 h 5869465"/>
              <a:gd name="connsiteX310" fmla="*/ 1594295 w 4833822"/>
              <a:gd name="connsiteY310" fmla="*/ 5271829 h 5869465"/>
              <a:gd name="connsiteX311" fmla="*/ 1952673 w 4833822"/>
              <a:gd name="connsiteY311" fmla="*/ 4737841 h 5869465"/>
              <a:gd name="connsiteX312" fmla="*/ 2020761 w 4833822"/>
              <a:gd name="connsiteY312" fmla="*/ 4605241 h 5869465"/>
              <a:gd name="connsiteX313" fmla="*/ 1841575 w 4833822"/>
              <a:gd name="connsiteY313" fmla="*/ 4748592 h 5869465"/>
              <a:gd name="connsiteX314" fmla="*/ 884697 w 4833822"/>
              <a:gd name="connsiteY314" fmla="*/ 5494025 h 5869465"/>
              <a:gd name="connsiteX315" fmla="*/ 547826 w 4833822"/>
              <a:gd name="connsiteY315" fmla="*/ 5526278 h 5869465"/>
              <a:gd name="connsiteX316" fmla="*/ 357883 w 4833822"/>
              <a:gd name="connsiteY316" fmla="*/ 5468941 h 5869465"/>
              <a:gd name="connsiteX317" fmla="*/ 89095 w 4833822"/>
              <a:gd name="connsiteY317" fmla="*/ 5042464 h 5869465"/>
              <a:gd name="connsiteX318" fmla="*/ 46091 w 4833822"/>
              <a:gd name="connsiteY318" fmla="*/ 4691255 h 5869465"/>
              <a:gd name="connsiteX319" fmla="*/ 440310 w 4833822"/>
              <a:gd name="connsiteY319" fmla="*/ 4042587 h 5869465"/>
              <a:gd name="connsiteX320" fmla="*/ 1020884 w 4833822"/>
              <a:gd name="connsiteY320" fmla="*/ 4092760 h 5869465"/>
              <a:gd name="connsiteX321" fmla="*/ 798688 w 4833822"/>
              <a:gd name="connsiteY321" fmla="*/ 3920738 h 5869465"/>
              <a:gd name="connsiteX322" fmla="*/ 766435 w 4833822"/>
              <a:gd name="connsiteY322" fmla="*/ 3863395 h 5869465"/>
              <a:gd name="connsiteX323" fmla="*/ 838110 w 4833822"/>
              <a:gd name="connsiteY323" fmla="*/ 3841893 h 5869465"/>
              <a:gd name="connsiteX324" fmla="*/ 1060306 w 4833822"/>
              <a:gd name="connsiteY324" fmla="*/ 3935071 h 5869465"/>
              <a:gd name="connsiteX325" fmla="*/ 777186 w 4833822"/>
              <a:gd name="connsiteY325" fmla="*/ 3436923 h 5869465"/>
              <a:gd name="connsiteX326" fmla="*/ 723430 w 4833822"/>
              <a:gd name="connsiteY326" fmla="*/ 2902940 h 5869465"/>
              <a:gd name="connsiteX327" fmla="*/ 727012 w 4833822"/>
              <a:gd name="connsiteY327" fmla="*/ 2204099 h 5869465"/>
              <a:gd name="connsiteX328" fmla="*/ 762853 w 4833822"/>
              <a:gd name="connsiteY328" fmla="*/ 2071499 h 5869465"/>
              <a:gd name="connsiteX329" fmla="*/ 1017302 w 4833822"/>
              <a:gd name="connsiteY329" fmla="*/ 2372534 h 5869465"/>
              <a:gd name="connsiteX330" fmla="*/ 1139151 w 4833822"/>
              <a:gd name="connsiteY330" fmla="*/ 2411956 h 5869465"/>
              <a:gd name="connsiteX331" fmla="*/ 1110480 w 4833822"/>
              <a:gd name="connsiteY331" fmla="*/ 2300858 h 5869465"/>
              <a:gd name="connsiteX332" fmla="*/ 1135564 w 4833822"/>
              <a:gd name="connsiteY332" fmla="*/ 1412080 h 5869465"/>
              <a:gd name="connsiteX333" fmla="*/ 1493942 w 4833822"/>
              <a:gd name="connsiteY333" fmla="*/ 752660 h 5869465"/>
              <a:gd name="connsiteX334" fmla="*/ 1547703 w 4833822"/>
              <a:gd name="connsiteY334" fmla="*/ 698905 h 5869465"/>
              <a:gd name="connsiteX335" fmla="*/ 1597877 w 4833822"/>
              <a:gd name="connsiteY335" fmla="*/ 792083 h 5869465"/>
              <a:gd name="connsiteX336" fmla="*/ 2070940 w 4833822"/>
              <a:gd name="connsiteY336" fmla="*/ 1566182 h 5869465"/>
              <a:gd name="connsiteX337" fmla="*/ 1926239 w 4833822"/>
              <a:gd name="connsiteY337" fmla="*/ 827355 h 5869465"/>
              <a:gd name="connsiteX338" fmla="*/ 2257661 w 4833822"/>
              <a:gd name="connsiteY338" fmla="*/ 146852 h 5869465"/>
              <a:gd name="connsiteX339" fmla="*/ 2476926 w 4833822"/>
              <a:gd name="connsiteY339" fmla="*/ 91182 h 5869465"/>
              <a:gd name="connsiteX0" fmla="*/ 2144854 w 4833822"/>
              <a:gd name="connsiteY0" fmla="*/ 5515446 h 5889095"/>
              <a:gd name="connsiteX1" fmla="*/ 2053020 w 4833822"/>
              <a:gd name="connsiteY1" fmla="*/ 5524406 h 5889095"/>
              <a:gd name="connsiteX2" fmla="*/ 1959837 w 4833822"/>
              <a:gd name="connsiteY2" fmla="*/ 5599664 h 5889095"/>
              <a:gd name="connsiteX3" fmla="*/ 2045851 w 4833822"/>
              <a:gd name="connsiteY3" fmla="*/ 5717931 h 5889095"/>
              <a:gd name="connsiteX4" fmla="*/ 2042269 w 4833822"/>
              <a:gd name="connsiteY4" fmla="*/ 5621166 h 5889095"/>
              <a:gd name="connsiteX5" fmla="*/ 2106775 w 4833822"/>
              <a:gd name="connsiteY5" fmla="*/ 5556659 h 5889095"/>
              <a:gd name="connsiteX6" fmla="*/ 2128277 w 4833822"/>
              <a:gd name="connsiteY6" fmla="*/ 5628335 h 5889095"/>
              <a:gd name="connsiteX7" fmla="*/ 2164118 w 4833822"/>
              <a:gd name="connsiteY7" fmla="*/ 5678508 h 5889095"/>
              <a:gd name="connsiteX8" fmla="*/ 2232206 w 4833822"/>
              <a:gd name="connsiteY8" fmla="*/ 5642673 h 5889095"/>
              <a:gd name="connsiteX9" fmla="*/ 2228624 w 4833822"/>
              <a:gd name="connsiteY9" fmla="*/ 5549490 h 5889095"/>
              <a:gd name="connsiteX10" fmla="*/ 2144854 w 4833822"/>
              <a:gd name="connsiteY10" fmla="*/ 5515446 h 5889095"/>
              <a:gd name="connsiteX11" fmla="*/ 2508163 w 4833822"/>
              <a:gd name="connsiteY11" fmla="*/ 5484984 h 5889095"/>
              <a:gd name="connsiteX12" fmla="*/ 2407811 w 4833822"/>
              <a:gd name="connsiteY12" fmla="*/ 5793194 h 5889095"/>
              <a:gd name="connsiteX13" fmla="*/ 2508163 w 4833822"/>
              <a:gd name="connsiteY13" fmla="*/ 5484984 h 5889095"/>
              <a:gd name="connsiteX14" fmla="*/ 2215080 w 4833822"/>
              <a:gd name="connsiteY14" fmla="*/ 5400449 h 5889095"/>
              <a:gd name="connsiteX15" fmla="*/ 2171282 w 4833822"/>
              <a:gd name="connsiteY15" fmla="*/ 5406139 h 5889095"/>
              <a:gd name="connsiteX16" fmla="*/ 2350473 w 4833822"/>
              <a:gd name="connsiteY16" fmla="*/ 5685678 h 5889095"/>
              <a:gd name="connsiteX17" fmla="*/ 2393478 w 4833822"/>
              <a:gd name="connsiteY17" fmla="*/ 5502904 h 5889095"/>
              <a:gd name="connsiteX18" fmla="*/ 2252871 w 4833822"/>
              <a:gd name="connsiteY18" fmla="*/ 5401604 h 5889095"/>
              <a:gd name="connsiteX19" fmla="*/ 2215080 w 4833822"/>
              <a:gd name="connsiteY19" fmla="*/ 5400449 h 5889095"/>
              <a:gd name="connsiteX20" fmla="*/ 3767359 w 4833822"/>
              <a:gd name="connsiteY20" fmla="*/ 5281491 h 5889095"/>
              <a:gd name="connsiteX21" fmla="*/ 3913003 w 4833822"/>
              <a:gd name="connsiteY21" fmla="*/ 5363134 h 5889095"/>
              <a:gd name="connsiteX22" fmla="*/ 3930923 w 4833822"/>
              <a:gd name="connsiteY22" fmla="*/ 5388223 h 5889095"/>
              <a:gd name="connsiteX23" fmla="*/ 3923759 w 4833822"/>
              <a:gd name="connsiteY23" fmla="*/ 5413308 h 5889095"/>
              <a:gd name="connsiteX24" fmla="*/ 3672890 w 4833822"/>
              <a:gd name="connsiteY24" fmla="*/ 5395387 h 5889095"/>
              <a:gd name="connsiteX25" fmla="*/ 3672890 w 4833822"/>
              <a:gd name="connsiteY25" fmla="*/ 5327298 h 5889095"/>
              <a:gd name="connsiteX26" fmla="*/ 3708731 w 4833822"/>
              <a:gd name="connsiteY26" fmla="*/ 5302209 h 5889095"/>
              <a:gd name="connsiteX27" fmla="*/ 3767359 w 4833822"/>
              <a:gd name="connsiteY27" fmla="*/ 5281491 h 5889095"/>
              <a:gd name="connsiteX28" fmla="*/ 3779366 w 4833822"/>
              <a:gd name="connsiteY28" fmla="*/ 5241680 h 5889095"/>
              <a:gd name="connsiteX29" fmla="*/ 3637059 w 4833822"/>
              <a:gd name="connsiteY29" fmla="*/ 5266375 h 5889095"/>
              <a:gd name="connsiteX30" fmla="*/ 3497289 w 4833822"/>
              <a:gd name="connsiteY30" fmla="*/ 5449143 h 5889095"/>
              <a:gd name="connsiteX31" fmla="*/ 3615557 w 4833822"/>
              <a:gd name="connsiteY31" fmla="*/ 5391806 h 5889095"/>
              <a:gd name="connsiteX32" fmla="*/ 3852086 w 4833822"/>
              <a:gd name="connsiteY32" fmla="*/ 5549490 h 5889095"/>
              <a:gd name="connsiteX33" fmla="*/ 3952433 w 4833822"/>
              <a:gd name="connsiteY33" fmla="*/ 5377468 h 5889095"/>
              <a:gd name="connsiteX34" fmla="*/ 3945496 w 4833822"/>
              <a:gd name="connsiteY34" fmla="*/ 5360663 h 5889095"/>
              <a:gd name="connsiteX35" fmla="*/ 3938093 w 4833822"/>
              <a:gd name="connsiteY35" fmla="*/ 5360663 h 5889095"/>
              <a:gd name="connsiteX36" fmla="*/ 3927341 w 4833822"/>
              <a:gd name="connsiteY36" fmla="*/ 5360663 h 5889095"/>
              <a:gd name="connsiteX37" fmla="*/ 3909418 w 4833822"/>
              <a:gd name="connsiteY37" fmla="*/ 5355956 h 5889095"/>
              <a:gd name="connsiteX38" fmla="*/ 3920171 w 4833822"/>
              <a:gd name="connsiteY38" fmla="*/ 5355956 h 5889095"/>
              <a:gd name="connsiteX39" fmla="*/ 3945252 w 4833822"/>
              <a:gd name="connsiteY39" fmla="*/ 5360073 h 5889095"/>
              <a:gd name="connsiteX40" fmla="*/ 3928739 w 4833822"/>
              <a:gd name="connsiteY40" fmla="*/ 5320073 h 5889095"/>
              <a:gd name="connsiteX41" fmla="*/ 3822967 w 4833822"/>
              <a:gd name="connsiteY41" fmla="*/ 5243975 h 5889095"/>
              <a:gd name="connsiteX42" fmla="*/ 3779366 w 4833822"/>
              <a:gd name="connsiteY42" fmla="*/ 5241680 h 5889095"/>
              <a:gd name="connsiteX43" fmla="*/ 4196131 w 4833822"/>
              <a:gd name="connsiteY43" fmla="*/ 5097934 h 5889095"/>
              <a:gd name="connsiteX44" fmla="*/ 4235548 w 4833822"/>
              <a:gd name="connsiteY44" fmla="*/ 5327299 h 5889095"/>
              <a:gd name="connsiteX45" fmla="*/ 4454163 w 4833822"/>
              <a:gd name="connsiteY45" fmla="*/ 5330881 h 5889095"/>
              <a:gd name="connsiteX46" fmla="*/ 4196131 w 4833822"/>
              <a:gd name="connsiteY46" fmla="*/ 5097934 h 5889095"/>
              <a:gd name="connsiteX47" fmla="*/ 1174995 w 4833822"/>
              <a:gd name="connsiteY47" fmla="*/ 4782556 h 5889095"/>
              <a:gd name="connsiteX48" fmla="*/ 1250253 w 4833822"/>
              <a:gd name="connsiteY48" fmla="*/ 4829148 h 5889095"/>
              <a:gd name="connsiteX49" fmla="*/ 1035224 w 4833822"/>
              <a:gd name="connsiteY49" fmla="*/ 4940241 h 5889095"/>
              <a:gd name="connsiteX50" fmla="*/ 981463 w 4833822"/>
              <a:gd name="connsiteY50" fmla="*/ 4915157 h 5889095"/>
              <a:gd name="connsiteX51" fmla="*/ 1174995 w 4833822"/>
              <a:gd name="connsiteY51" fmla="*/ 4782556 h 5889095"/>
              <a:gd name="connsiteX52" fmla="*/ 3960412 w 4833822"/>
              <a:gd name="connsiteY52" fmla="*/ 4753281 h 5889095"/>
              <a:gd name="connsiteX53" fmla="*/ 4095776 w 4833822"/>
              <a:gd name="connsiteY53" fmla="*/ 4811226 h 5889095"/>
              <a:gd name="connsiteX54" fmla="*/ 4052767 w 4833822"/>
              <a:gd name="connsiteY54" fmla="*/ 4839896 h 5889095"/>
              <a:gd name="connsiteX55" fmla="*/ 3852081 w 4833822"/>
              <a:gd name="connsiteY55" fmla="*/ 4807645 h 5889095"/>
              <a:gd name="connsiteX56" fmla="*/ 3859245 w 4833822"/>
              <a:gd name="connsiteY56" fmla="*/ 4771806 h 5889095"/>
              <a:gd name="connsiteX57" fmla="*/ 3917370 w 4833822"/>
              <a:gd name="connsiteY57" fmla="*/ 4754281 h 5889095"/>
              <a:gd name="connsiteX58" fmla="*/ 3960412 w 4833822"/>
              <a:gd name="connsiteY58" fmla="*/ 4753281 h 5889095"/>
              <a:gd name="connsiteX59" fmla="*/ 2177948 w 4833822"/>
              <a:gd name="connsiteY59" fmla="*/ 4659031 h 5889095"/>
              <a:gd name="connsiteX60" fmla="*/ 2146198 w 4833822"/>
              <a:gd name="connsiteY60" fmla="*/ 4682213 h 5889095"/>
              <a:gd name="connsiteX61" fmla="*/ 1680303 w 4833822"/>
              <a:gd name="connsiteY61" fmla="*/ 5381055 h 5889095"/>
              <a:gd name="connsiteX62" fmla="*/ 1762730 w 4833822"/>
              <a:gd name="connsiteY62" fmla="*/ 5743015 h 5889095"/>
              <a:gd name="connsiteX63" fmla="*/ 1802152 w 4833822"/>
              <a:gd name="connsiteY63" fmla="*/ 5463482 h 5889095"/>
              <a:gd name="connsiteX64" fmla="*/ 2081691 w 4833822"/>
              <a:gd name="connsiteY64" fmla="*/ 5305792 h 5889095"/>
              <a:gd name="connsiteX65" fmla="*/ 1845157 w 4833822"/>
              <a:gd name="connsiteY65" fmla="*/ 5388219 h 5889095"/>
              <a:gd name="connsiteX66" fmla="*/ 1744810 w 4833822"/>
              <a:gd name="connsiteY66" fmla="*/ 5359553 h 5889095"/>
              <a:gd name="connsiteX67" fmla="*/ 2060189 w 4833822"/>
              <a:gd name="connsiteY67" fmla="*/ 5205450 h 5889095"/>
              <a:gd name="connsiteX68" fmla="*/ 2178451 w 4833822"/>
              <a:gd name="connsiteY68" fmla="*/ 5144520 h 5889095"/>
              <a:gd name="connsiteX69" fmla="*/ 2293136 w 4833822"/>
              <a:gd name="connsiteY69" fmla="*/ 4678631 h 5889095"/>
              <a:gd name="connsiteX70" fmla="*/ 1999259 w 4833822"/>
              <a:gd name="connsiteY70" fmla="*/ 5094352 h 5889095"/>
              <a:gd name="connsiteX71" fmla="*/ 2196371 w 4833822"/>
              <a:gd name="connsiteY71" fmla="*/ 4664293 h 5889095"/>
              <a:gd name="connsiteX72" fmla="*/ 2177948 w 4833822"/>
              <a:gd name="connsiteY72" fmla="*/ 4659031 h 5889095"/>
              <a:gd name="connsiteX73" fmla="*/ 2511745 w 4833822"/>
              <a:gd name="connsiteY73" fmla="*/ 4646378 h 5889095"/>
              <a:gd name="connsiteX74" fmla="*/ 2482010 w 4833822"/>
              <a:gd name="connsiteY74" fmla="*/ 4874674 h 5889095"/>
              <a:gd name="connsiteX75" fmla="*/ 2486655 w 4833822"/>
              <a:gd name="connsiteY75" fmla="*/ 4940239 h 5889095"/>
              <a:gd name="connsiteX76" fmla="*/ 2514429 w 4833822"/>
              <a:gd name="connsiteY76" fmla="*/ 4955918 h 5889095"/>
              <a:gd name="connsiteX77" fmla="*/ 2526077 w 4833822"/>
              <a:gd name="connsiteY77" fmla="*/ 4979664 h 5889095"/>
              <a:gd name="connsiteX78" fmla="*/ 2486655 w 4833822"/>
              <a:gd name="connsiteY78" fmla="*/ 4940242 h 5889095"/>
              <a:gd name="connsiteX79" fmla="*/ 2486655 w 4833822"/>
              <a:gd name="connsiteY79" fmla="*/ 4940245 h 5889095"/>
              <a:gd name="connsiteX80" fmla="*/ 2440069 w 4833822"/>
              <a:gd name="connsiteY80" fmla="*/ 5216201 h 5889095"/>
              <a:gd name="connsiteX81" fmla="*/ 2375563 w 4833822"/>
              <a:gd name="connsiteY81" fmla="*/ 4778973 h 5889095"/>
              <a:gd name="connsiteX82" fmla="*/ 2296718 w 4833822"/>
              <a:gd name="connsiteY82" fmla="*/ 5148108 h 5889095"/>
              <a:gd name="connsiteX83" fmla="*/ 2429318 w 4833822"/>
              <a:gd name="connsiteY83" fmla="*/ 5269957 h 5889095"/>
              <a:gd name="connsiteX84" fmla="*/ 2493825 w 4833822"/>
              <a:gd name="connsiteY84" fmla="*/ 5169610 h 5889095"/>
              <a:gd name="connsiteX85" fmla="*/ 2529665 w 4833822"/>
              <a:gd name="connsiteY85" fmla="*/ 4979667 h 5889095"/>
              <a:gd name="connsiteX86" fmla="*/ 2511745 w 4833822"/>
              <a:gd name="connsiteY86" fmla="*/ 4646378 h 5889095"/>
              <a:gd name="connsiteX87" fmla="*/ 2808528 w 4833822"/>
              <a:gd name="connsiteY87" fmla="*/ 4643912 h 5889095"/>
              <a:gd name="connsiteX88" fmla="*/ 2784115 w 4833822"/>
              <a:gd name="connsiteY88" fmla="*/ 4657129 h 5889095"/>
              <a:gd name="connsiteX89" fmla="*/ 2798448 w 4833822"/>
              <a:gd name="connsiteY89" fmla="*/ 4732387 h 5889095"/>
              <a:gd name="connsiteX90" fmla="*/ 2880875 w 4833822"/>
              <a:gd name="connsiteY90" fmla="*/ 4847067 h 5889095"/>
              <a:gd name="connsiteX91" fmla="*/ 3142493 w 4833822"/>
              <a:gd name="connsiteY91" fmla="*/ 5176779 h 5889095"/>
              <a:gd name="connsiteX92" fmla="*/ 2891625 w 4833822"/>
              <a:gd name="connsiteY92" fmla="*/ 5011920 h 5889095"/>
              <a:gd name="connsiteX93" fmla="*/ 2683768 w 4833822"/>
              <a:gd name="connsiteY93" fmla="*/ 4768222 h 5889095"/>
              <a:gd name="connsiteX94" fmla="*/ 2651515 w 4833822"/>
              <a:gd name="connsiteY94" fmla="*/ 4793311 h 5889095"/>
              <a:gd name="connsiteX95" fmla="*/ 2866541 w 4833822"/>
              <a:gd name="connsiteY95" fmla="*/ 5037010 h 5889095"/>
              <a:gd name="connsiteX96" fmla="*/ 3389773 w 4833822"/>
              <a:gd name="connsiteY96" fmla="*/ 5635504 h 5889095"/>
              <a:gd name="connsiteX97" fmla="*/ 3637059 w 4833822"/>
              <a:gd name="connsiteY97" fmla="*/ 5678508 h 5889095"/>
              <a:gd name="connsiteX98" fmla="*/ 3246422 w 4833822"/>
              <a:gd name="connsiteY98" fmla="*/ 5309379 h 5889095"/>
              <a:gd name="connsiteX99" fmla="*/ 3400524 w 4833822"/>
              <a:gd name="connsiteY99" fmla="*/ 5359553 h 5889095"/>
              <a:gd name="connsiteX100" fmla="*/ 3336018 w 4833822"/>
              <a:gd name="connsiteY100" fmla="*/ 5212614 h 5889095"/>
              <a:gd name="connsiteX101" fmla="*/ 3095901 w 4833822"/>
              <a:gd name="connsiteY101" fmla="*/ 4951001 h 5889095"/>
              <a:gd name="connsiteX102" fmla="*/ 2862954 w 4833822"/>
              <a:gd name="connsiteY102" fmla="*/ 4682213 h 5889095"/>
              <a:gd name="connsiteX103" fmla="*/ 2808528 w 4833822"/>
              <a:gd name="connsiteY103" fmla="*/ 4643912 h 5889095"/>
              <a:gd name="connsiteX104" fmla="*/ 1587125 w 4833822"/>
              <a:gd name="connsiteY104" fmla="*/ 4599787 h 5889095"/>
              <a:gd name="connsiteX105" fmla="*/ 798688 w 4833822"/>
              <a:gd name="connsiteY105" fmla="*/ 4807650 h 5889095"/>
              <a:gd name="connsiteX106" fmla="*/ 780768 w 4833822"/>
              <a:gd name="connsiteY106" fmla="*/ 5431228 h 5889095"/>
              <a:gd name="connsiteX107" fmla="*/ 791519 w 4833822"/>
              <a:gd name="connsiteY107" fmla="*/ 5237704 h 5889095"/>
              <a:gd name="connsiteX108" fmla="*/ 709092 w 4833822"/>
              <a:gd name="connsiteY108" fmla="*/ 4875738 h 5889095"/>
              <a:gd name="connsiteX109" fmla="*/ 368634 w 4833822"/>
              <a:gd name="connsiteY109" fmla="*/ 4886489 h 5889095"/>
              <a:gd name="connsiteX110" fmla="*/ 332793 w 4833822"/>
              <a:gd name="connsiteY110" fmla="*/ 4911579 h 5889095"/>
              <a:gd name="connsiteX111" fmla="*/ 368634 w 4833822"/>
              <a:gd name="connsiteY111" fmla="*/ 4925912 h 5889095"/>
              <a:gd name="connsiteX112" fmla="*/ 350714 w 4833822"/>
              <a:gd name="connsiteY112" fmla="*/ 5226952 h 5889095"/>
              <a:gd name="connsiteX113" fmla="*/ 447479 w 4833822"/>
              <a:gd name="connsiteY113" fmla="*/ 5291459 h 5889095"/>
              <a:gd name="connsiteX114" fmla="*/ 486896 w 4833822"/>
              <a:gd name="connsiteY114" fmla="*/ 5191112 h 5889095"/>
              <a:gd name="connsiteX115" fmla="*/ 468981 w 4833822"/>
              <a:gd name="connsiteY115" fmla="*/ 5072845 h 5889095"/>
              <a:gd name="connsiteX116" fmla="*/ 372216 w 4833822"/>
              <a:gd name="connsiteY116" fmla="*/ 5180361 h 5889095"/>
              <a:gd name="connsiteX117" fmla="*/ 382967 w 4833822"/>
              <a:gd name="connsiteY117" fmla="*/ 5029840 h 5889095"/>
              <a:gd name="connsiteX118" fmla="*/ 497647 w 4833822"/>
              <a:gd name="connsiteY118" fmla="*/ 4990418 h 5889095"/>
              <a:gd name="connsiteX119" fmla="*/ 569323 w 4833822"/>
              <a:gd name="connsiteY119" fmla="*/ 5105103 h 5889095"/>
              <a:gd name="connsiteX120" fmla="*/ 580074 w 4833822"/>
              <a:gd name="connsiteY120" fmla="*/ 5316543 h 5889095"/>
              <a:gd name="connsiteX121" fmla="*/ 612332 w 4833822"/>
              <a:gd name="connsiteY121" fmla="*/ 5072845 h 5889095"/>
              <a:gd name="connsiteX122" fmla="*/ 497647 w 4833822"/>
              <a:gd name="connsiteY122" fmla="*/ 4839898 h 5889095"/>
              <a:gd name="connsiteX123" fmla="*/ 730594 w 4833822"/>
              <a:gd name="connsiteY123" fmla="*/ 5244867 h 5889095"/>
              <a:gd name="connsiteX124" fmla="*/ 547826 w 4833822"/>
              <a:gd name="connsiteY124" fmla="*/ 5409726 h 5889095"/>
              <a:gd name="connsiteX125" fmla="*/ 834528 w 4833822"/>
              <a:gd name="connsiteY125" fmla="*/ 5441979 h 5889095"/>
              <a:gd name="connsiteX126" fmla="*/ 1533370 w 4833822"/>
              <a:gd name="connsiteY126" fmla="*/ 4925912 h 5889095"/>
              <a:gd name="connsiteX127" fmla="*/ 1633712 w 4833822"/>
              <a:gd name="connsiteY127" fmla="*/ 4793311 h 5889095"/>
              <a:gd name="connsiteX128" fmla="*/ 1142733 w 4833822"/>
              <a:gd name="connsiteY128" fmla="*/ 5108685 h 5889095"/>
              <a:gd name="connsiteX129" fmla="*/ 1031635 w 4833822"/>
              <a:gd name="connsiteY129" fmla="*/ 5137357 h 5889095"/>
              <a:gd name="connsiteX130" fmla="*/ 1096142 w 4833822"/>
              <a:gd name="connsiteY130" fmla="*/ 5037010 h 5889095"/>
              <a:gd name="connsiteX131" fmla="*/ 1587125 w 4833822"/>
              <a:gd name="connsiteY131" fmla="*/ 4599787 h 5889095"/>
              <a:gd name="connsiteX132" fmla="*/ 3072607 w 4833822"/>
              <a:gd name="connsiteY132" fmla="*/ 4590827 h 5889095"/>
              <a:gd name="connsiteX133" fmla="*/ 2988391 w 4833822"/>
              <a:gd name="connsiteY133" fmla="*/ 4624871 h 5889095"/>
              <a:gd name="connsiteX134" fmla="*/ 3038564 w 4833822"/>
              <a:gd name="connsiteY134" fmla="*/ 4735969 h 5889095"/>
              <a:gd name="connsiteX135" fmla="*/ 3407693 w 4833822"/>
              <a:gd name="connsiteY135" fmla="*/ 5151690 h 5889095"/>
              <a:gd name="connsiteX136" fmla="*/ 3576134 w 4833822"/>
              <a:gd name="connsiteY136" fmla="*/ 5191112 h 5889095"/>
              <a:gd name="connsiteX137" fmla="*/ 4002606 w 4833822"/>
              <a:gd name="connsiteY137" fmla="*/ 5295041 h 5889095"/>
              <a:gd name="connsiteX138" fmla="*/ 4124455 w 4833822"/>
              <a:gd name="connsiteY138" fmla="*/ 5377468 h 5889095"/>
              <a:gd name="connsiteX139" fmla="*/ 3586885 w 4833822"/>
              <a:gd name="connsiteY139" fmla="*/ 4829147 h 5889095"/>
              <a:gd name="connsiteX140" fmla="*/ 3339600 w 4833822"/>
              <a:gd name="connsiteY140" fmla="*/ 4685795 h 5889095"/>
              <a:gd name="connsiteX141" fmla="*/ 3551045 w 4833822"/>
              <a:gd name="connsiteY141" fmla="*/ 4861405 h 5889095"/>
              <a:gd name="connsiteX142" fmla="*/ 3658561 w 4833822"/>
              <a:gd name="connsiteY142" fmla="*/ 5044179 h 5889095"/>
              <a:gd name="connsiteX143" fmla="*/ 3536712 w 4833822"/>
              <a:gd name="connsiteY143" fmla="*/ 4968916 h 5889095"/>
              <a:gd name="connsiteX144" fmla="*/ 3167577 w 4833822"/>
              <a:gd name="connsiteY144" fmla="*/ 4632040 h 5889095"/>
              <a:gd name="connsiteX145" fmla="*/ 3072607 w 4833822"/>
              <a:gd name="connsiteY145" fmla="*/ 4590827 h 5889095"/>
              <a:gd name="connsiteX146" fmla="*/ 1497530 w 4833822"/>
              <a:gd name="connsiteY146" fmla="*/ 4503027 h 5889095"/>
              <a:gd name="connsiteX147" fmla="*/ 644585 w 4833822"/>
              <a:gd name="connsiteY147" fmla="*/ 4628458 h 5889095"/>
              <a:gd name="connsiteX148" fmla="*/ 404469 w 4833822"/>
              <a:gd name="connsiteY148" fmla="*/ 4703715 h 5889095"/>
              <a:gd name="connsiteX149" fmla="*/ 218113 w 4833822"/>
              <a:gd name="connsiteY149" fmla="*/ 4857818 h 5889095"/>
              <a:gd name="connsiteX150" fmla="*/ 347132 w 4833822"/>
              <a:gd name="connsiteY150" fmla="*/ 5377468 h 5889095"/>
              <a:gd name="connsiteX151" fmla="*/ 218113 w 4833822"/>
              <a:gd name="connsiteY151" fmla="*/ 5011920 h 5889095"/>
              <a:gd name="connsiteX152" fmla="*/ 289789 w 4833822"/>
              <a:gd name="connsiteY152" fmla="*/ 4904409 h 5889095"/>
              <a:gd name="connsiteX153" fmla="*/ 271869 w 4833822"/>
              <a:gd name="connsiteY153" fmla="*/ 4890076 h 5889095"/>
              <a:gd name="connsiteX154" fmla="*/ 304127 w 4833822"/>
              <a:gd name="connsiteY154" fmla="*/ 4796893 h 5889095"/>
              <a:gd name="connsiteX155" fmla="*/ 400887 w 4833822"/>
              <a:gd name="connsiteY155" fmla="*/ 4714467 h 5889095"/>
              <a:gd name="connsiteX156" fmla="*/ 404469 w 4833822"/>
              <a:gd name="connsiteY156" fmla="*/ 4707297 h 5889095"/>
              <a:gd name="connsiteX157" fmla="*/ 408056 w 4833822"/>
              <a:gd name="connsiteY157" fmla="*/ 4707297 h 5889095"/>
              <a:gd name="connsiteX158" fmla="*/ 569323 w 4833822"/>
              <a:gd name="connsiteY158" fmla="*/ 4664293 h 5889095"/>
              <a:gd name="connsiteX159" fmla="*/ 777186 w 4833822"/>
              <a:gd name="connsiteY159" fmla="*/ 4775391 h 5889095"/>
              <a:gd name="connsiteX160" fmla="*/ 1250249 w 4833822"/>
              <a:gd name="connsiteY160" fmla="*/ 4606950 h 5889095"/>
              <a:gd name="connsiteX161" fmla="*/ 1497530 w 4833822"/>
              <a:gd name="connsiteY161" fmla="*/ 4503027 h 5889095"/>
              <a:gd name="connsiteX162" fmla="*/ 3393360 w 4833822"/>
              <a:gd name="connsiteY162" fmla="*/ 4462257 h 5889095"/>
              <a:gd name="connsiteX163" fmla="*/ 3271511 w 4833822"/>
              <a:gd name="connsiteY163" fmla="*/ 4499440 h 5889095"/>
              <a:gd name="connsiteX164" fmla="*/ 3486538 w 4833822"/>
              <a:gd name="connsiteY164" fmla="*/ 4628458 h 5889095"/>
              <a:gd name="connsiteX165" fmla="*/ 4092197 w 4833822"/>
              <a:gd name="connsiteY165" fmla="*/ 4961752 h 5889095"/>
              <a:gd name="connsiteX166" fmla="*/ 3873588 w 4833822"/>
              <a:gd name="connsiteY166" fmla="*/ 4961752 h 5889095"/>
              <a:gd name="connsiteX167" fmla="*/ 4002606 w 4833822"/>
              <a:gd name="connsiteY167" fmla="*/ 5090765 h 5889095"/>
              <a:gd name="connsiteX168" fmla="*/ 4106535 w 4833822"/>
              <a:gd name="connsiteY168" fmla="*/ 5062094 h 5889095"/>
              <a:gd name="connsiteX169" fmla="*/ 4325144 w 4833822"/>
              <a:gd name="connsiteY169" fmla="*/ 4735969 h 5889095"/>
              <a:gd name="connsiteX170" fmla="*/ 4038441 w 4833822"/>
              <a:gd name="connsiteY170" fmla="*/ 4646378 h 5889095"/>
              <a:gd name="connsiteX171" fmla="*/ 3624178 w 4833822"/>
              <a:gd name="connsiteY171" fmla="*/ 4632766 h 5889095"/>
              <a:gd name="connsiteX172" fmla="*/ 3486739 w 4833822"/>
              <a:gd name="connsiteY172" fmla="*/ 4606987 h 5889095"/>
              <a:gd name="connsiteX173" fmla="*/ 3486739 w 4833822"/>
              <a:gd name="connsiteY173" fmla="*/ 4610982 h 5889095"/>
              <a:gd name="connsiteX174" fmla="*/ 3485394 w 4833822"/>
              <a:gd name="connsiteY174" fmla="*/ 4608293 h 5889095"/>
              <a:gd name="connsiteX175" fmla="*/ 3486706 w 4833822"/>
              <a:gd name="connsiteY175" fmla="*/ 4606981 h 5889095"/>
              <a:gd name="connsiteX176" fmla="*/ 3486538 w 4833822"/>
              <a:gd name="connsiteY176" fmla="*/ 4606950 h 5889095"/>
              <a:gd name="connsiteX177" fmla="*/ 3543876 w 4833822"/>
              <a:gd name="connsiteY177" fmla="*/ 4546026 h 5889095"/>
              <a:gd name="connsiteX178" fmla="*/ 4518674 w 4833822"/>
              <a:gd name="connsiteY178" fmla="*/ 4692964 h 5889095"/>
              <a:gd name="connsiteX179" fmla="*/ 4328731 w 4833822"/>
              <a:gd name="connsiteY179" fmla="*/ 4890076 h 5889095"/>
              <a:gd name="connsiteX180" fmla="*/ 4457745 w 4833822"/>
              <a:gd name="connsiteY180" fmla="*/ 4818395 h 5889095"/>
              <a:gd name="connsiteX181" fmla="*/ 4579599 w 4833822"/>
              <a:gd name="connsiteY181" fmla="*/ 4811232 h 5889095"/>
              <a:gd name="connsiteX182" fmla="*/ 4500754 w 4833822"/>
              <a:gd name="connsiteY182" fmla="*/ 4890076 h 5889095"/>
              <a:gd name="connsiteX183" fmla="*/ 4314393 w 4833822"/>
              <a:gd name="connsiteY183" fmla="*/ 5123024 h 5889095"/>
              <a:gd name="connsiteX184" fmla="*/ 4346651 w 4833822"/>
              <a:gd name="connsiteY184" fmla="*/ 5187530 h 5889095"/>
              <a:gd name="connsiteX185" fmla="*/ 4403989 w 4833822"/>
              <a:gd name="connsiteY185" fmla="*/ 5137357 h 5889095"/>
              <a:gd name="connsiteX186" fmla="*/ 4482833 w 4833822"/>
              <a:gd name="connsiteY186" fmla="*/ 4947414 h 5889095"/>
              <a:gd name="connsiteX187" fmla="*/ 4590350 w 4833822"/>
              <a:gd name="connsiteY187" fmla="*/ 4925912 h 5889095"/>
              <a:gd name="connsiteX188" fmla="*/ 4608265 w 4833822"/>
              <a:gd name="connsiteY188" fmla="*/ 5008338 h 5889095"/>
              <a:gd name="connsiteX189" fmla="*/ 4608265 w 4833822"/>
              <a:gd name="connsiteY189" fmla="*/ 5011920 h 5889095"/>
              <a:gd name="connsiteX190" fmla="*/ 4421909 w 4833822"/>
              <a:gd name="connsiteY190" fmla="*/ 5223365 h 5889095"/>
              <a:gd name="connsiteX191" fmla="*/ 4608265 w 4833822"/>
              <a:gd name="connsiteY191" fmla="*/ 5011920 h 5889095"/>
              <a:gd name="connsiteX192" fmla="*/ 4611852 w 4833822"/>
              <a:gd name="connsiteY192" fmla="*/ 5008338 h 5889095"/>
              <a:gd name="connsiteX193" fmla="*/ 4611852 w 4833822"/>
              <a:gd name="connsiteY193" fmla="*/ 5004756 h 5889095"/>
              <a:gd name="connsiteX194" fmla="*/ 4694279 w 4833822"/>
              <a:gd name="connsiteY194" fmla="*/ 4990418 h 5889095"/>
              <a:gd name="connsiteX195" fmla="*/ 4651275 w 4833822"/>
              <a:gd name="connsiteY195" fmla="*/ 4814814 h 5889095"/>
              <a:gd name="connsiteX196" fmla="*/ 4572429 w 4833822"/>
              <a:gd name="connsiteY196" fmla="*/ 4696546 h 5889095"/>
              <a:gd name="connsiteX197" fmla="*/ 4583181 w 4833822"/>
              <a:gd name="connsiteY197" fmla="*/ 4603369 h 5889095"/>
              <a:gd name="connsiteX198" fmla="*/ 4436247 w 4833822"/>
              <a:gd name="connsiteY198" fmla="*/ 4556782 h 5889095"/>
              <a:gd name="connsiteX199" fmla="*/ 3504459 w 4833822"/>
              <a:gd name="connsiteY199" fmla="*/ 4470768 h 5889095"/>
              <a:gd name="connsiteX200" fmla="*/ 3393360 w 4833822"/>
              <a:gd name="connsiteY200" fmla="*/ 4462257 h 5889095"/>
              <a:gd name="connsiteX201" fmla="*/ 655337 w 4833822"/>
              <a:gd name="connsiteY201" fmla="*/ 4330999 h 5889095"/>
              <a:gd name="connsiteX202" fmla="*/ 637416 w 4833822"/>
              <a:gd name="connsiteY202" fmla="*/ 4388342 h 5889095"/>
              <a:gd name="connsiteX203" fmla="*/ 863200 w 4833822"/>
              <a:gd name="connsiteY203" fmla="*/ 4492271 h 5889095"/>
              <a:gd name="connsiteX204" fmla="*/ 734181 w 4833822"/>
              <a:gd name="connsiteY204" fmla="*/ 4352506 h 5889095"/>
              <a:gd name="connsiteX205" fmla="*/ 655337 w 4833822"/>
              <a:gd name="connsiteY205" fmla="*/ 4330999 h 5889095"/>
              <a:gd name="connsiteX206" fmla="*/ 465399 w 4833822"/>
              <a:gd name="connsiteY206" fmla="*/ 4291582 h 5889095"/>
              <a:gd name="connsiteX207" fmla="*/ 465399 w 4833822"/>
              <a:gd name="connsiteY207" fmla="*/ 4492271 h 5889095"/>
              <a:gd name="connsiteX208" fmla="*/ 501234 w 4833822"/>
              <a:gd name="connsiteY208" fmla="*/ 4549613 h 5889095"/>
              <a:gd name="connsiteX209" fmla="*/ 554990 w 4833822"/>
              <a:gd name="connsiteY209" fmla="*/ 4495858 h 5889095"/>
              <a:gd name="connsiteX210" fmla="*/ 465399 w 4833822"/>
              <a:gd name="connsiteY210" fmla="*/ 4291582 h 5889095"/>
              <a:gd name="connsiteX211" fmla="*/ 4325169 w 4833822"/>
              <a:gd name="connsiteY211" fmla="*/ 4210685 h 5889095"/>
              <a:gd name="connsiteX212" fmla="*/ 3959602 w 4833822"/>
              <a:gd name="connsiteY212" fmla="*/ 4417013 h 5889095"/>
              <a:gd name="connsiteX213" fmla="*/ 4360985 w 4833822"/>
              <a:gd name="connsiteY213" fmla="*/ 4327417 h 5889095"/>
              <a:gd name="connsiteX214" fmla="*/ 4278558 w 4833822"/>
              <a:gd name="connsiteY214" fmla="*/ 4438515 h 5889095"/>
              <a:gd name="connsiteX215" fmla="*/ 4454163 w 4833822"/>
              <a:gd name="connsiteY215" fmla="*/ 4391924 h 5889095"/>
              <a:gd name="connsiteX216" fmla="*/ 4368153 w 4833822"/>
              <a:gd name="connsiteY216" fmla="*/ 4216319 h 5889095"/>
              <a:gd name="connsiteX217" fmla="*/ 4325169 w 4833822"/>
              <a:gd name="connsiteY217" fmla="*/ 4210685 h 5889095"/>
              <a:gd name="connsiteX218" fmla="*/ 4156709 w 4833822"/>
              <a:gd name="connsiteY218" fmla="*/ 4176897 h 5889095"/>
              <a:gd name="connsiteX219" fmla="*/ 3748157 w 4833822"/>
              <a:gd name="connsiteY219" fmla="*/ 4259323 h 5889095"/>
              <a:gd name="connsiteX220" fmla="*/ 3529543 w 4833822"/>
              <a:gd name="connsiteY220" fmla="*/ 4381172 h 5889095"/>
              <a:gd name="connsiteX221" fmla="*/ 3805494 w 4833822"/>
              <a:gd name="connsiteY221" fmla="*/ 4284413 h 5889095"/>
              <a:gd name="connsiteX222" fmla="*/ 4156709 w 4833822"/>
              <a:gd name="connsiteY222" fmla="*/ 4176897 h 5889095"/>
              <a:gd name="connsiteX223" fmla="*/ 399937 w 4833822"/>
              <a:gd name="connsiteY223" fmla="*/ 4133109 h 5889095"/>
              <a:gd name="connsiteX224" fmla="*/ 210944 w 4833822"/>
              <a:gd name="connsiteY224" fmla="*/ 4212737 h 5889095"/>
              <a:gd name="connsiteX225" fmla="*/ 124936 w 4833822"/>
              <a:gd name="connsiteY225" fmla="*/ 4356088 h 5889095"/>
              <a:gd name="connsiteX226" fmla="*/ 275451 w 4833822"/>
              <a:gd name="connsiteY226" fmla="*/ 4348919 h 5889095"/>
              <a:gd name="connsiteX227" fmla="*/ 304127 w 4833822"/>
              <a:gd name="connsiteY227" fmla="*/ 4366839 h 5889095"/>
              <a:gd name="connsiteX228" fmla="*/ 271869 w 4833822"/>
              <a:gd name="connsiteY228" fmla="*/ 4603369 h 5889095"/>
              <a:gd name="connsiteX229" fmla="*/ 311291 w 4833822"/>
              <a:gd name="connsiteY229" fmla="*/ 4445684 h 5889095"/>
              <a:gd name="connsiteX230" fmla="*/ 243203 w 4833822"/>
              <a:gd name="connsiteY230" fmla="*/ 4237821 h 5889095"/>
              <a:gd name="connsiteX231" fmla="*/ 1214409 w 4833822"/>
              <a:gd name="connsiteY231" fmla="*/ 4216319 h 5889095"/>
              <a:gd name="connsiteX232" fmla="*/ 465399 w 4833822"/>
              <a:gd name="connsiteY232" fmla="*/ 4133892 h 5889095"/>
              <a:gd name="connsiteX233" fmla="*/ 399937 w 4833822"/>
              <a:gd name="connsiteY233" fmla="*/ 4133109 h 5889095"/>
              <a:gd name="connsiteX234" fmla="*/ 2524908 w 4833822"/>
              <a:gd name="connsiteY234" fmla="*/ 2998810 h 5889095"/>
              <a:gd name="connsiteX235" fmla="*/ 2732856 w 4833822"/>
              <a:gd name="connsiteY235" fmla="*/ 3640729 h 5889095"/>
              <a:gd name="connsiteX236" fmla="*/ 2775802 w 4833822"/>
              <a:gd name="connsiteY236" fmla="*/ 3710798 h 5889095"/>
              <a:gd name="connsiteX237" fmla="*/ 2823267 w 4833822"/>
              <a:gd name="connsiteY237" fmla="*/ 3633948 h 5889095"/>
              <a:gd name="connsiteX238" fmla="*/ 2879774 w 4833822"/>
              <a:gd name="connsiteY238" fmla="*/ 3423742 h 5889095"/>
              <a:gd name="connsiteX239" fmla="*/ 2920458 w 4833822"/>
              <a:gd name="connsiteY239" fmla="*/ 3957167 h 5889095"/>
              <a:gd name="connsiteX240" fmla="*/ 3132925 w 4833822"/>
              <a:gd name="connsiteY240" fmla="*/ 3898400 h 5889095"/>
              <a:gd name="connsiteX241" fmla="*/ 2879774 w 4833822"/>
              <a:gd name="connsiteY241" fmla="*/ 4273608 h 5889095"/>
              <a:gd name="connsiteX242" fmla="*/ 2131619 w 4833822"/>
              <a:gd name="connsiteY242" fmla="*/ 4221622 h 5889095"/>
              <a:gd name="connsiteX243" fmla="*/ 1894289 w 4833822"/>
              <a:gd name="connsiteY243" fmla="*/ 3871278 h 5889095"/>
              <a:gd name="connsiteX244" fmla="*/ 2075111 w 4833822"/>
              <a:gd name="connsiteY244" fmla="*/ 3959429 h 5889095"/>
              <a:gd name="connsiteX245" fmla="*/ 2086414 w 4833822"/>
              <a:gd name="connsiteY245" fmla="*/ 3444084 h 5889095"/>
              <a:gd name="connsiteX246" fmla="*/ 2163263 w 4833822"/>
              <a:gd name="connsiteY246" fmla="*/ 3588743 h 5889095"/>
              <a:gd name="connsiteX247" fmla="*/ 2224289 w 4833822"/>
              <a:gd name="connsiteY247" fmla="*/ 3633948 h 5889095"/>
              <a:gd name="connsiteX248" fmla="*/ 2242372 w 4833822"/>
              <a:gd name="connsiteY248" fmla="*/ 3570660 h 5889095"/>
              <a:gd name="connsiteX249" fmla="*/ 2524908 w 4833822"/>
              <a:gd name="connsiteY249" fmla="*/ 2998810 h 5889095"/>
              <a:gd name="connsiteX250" fmla="*/ 2540406 w 4833822"/>
              <a:gd name="connsiteY250" fmla="*/ 2191469 h 5889095"/>
              <a:gd name="connsiteX251" fmla="*/ 2092432 w 4833822"/>
              <a:gd name="connsiteY251" fmla="*/ 3098166 h 5889095"/>
              <a:gd name="connsiteX252" fmla="*/ 2063761 w 4833822"/>
              <a:gd name="connsiteY252" fmla="*/ 3198513 h 5889095"/>
              <a:gd name="connsiteX253" fmla="*/ 1967001 w 4833822"/>
              <a:gd name="connsiteY253" fmla="*/ 3126837 h 5889095"/>
              <a:gd name="connsiteX254" fmla="*/ 1845152 w 4833822"/>
              <a:gd name="connsiteY254" fmla="*/ 2897473 h 5889095"/>
              <a:gd name="connsiteX255" fmla="*/ 1827232 w 4833822"/>
              <a:gd name="connsiteY255" fmla="*/ 3714580 h 5889095"/>
              <a:gd name="connsiteX256" fmla="*/ 1540529 w 4833822"/>
              <a:gd name="connsiteY256" fmla="*/ 3574811 h 5889095"/>
              <a:gd name="connsiteX257" fmla="*/ 1916828 w 4833822"/>
              <a:gd name="connsiteY257" fmla="*/ 4130300 h 5889095"/>
              <a:gd name="connsiteX258" fmla="*/ 3103066 w 4833822"/>
              <a:gd name="connsiteY258" fmla="*/ 4212727 h 5889095"/>
              <a:gd name="connsiteX259" fmla="*/ 3504448 w 4833822"/>
              <a:gd name="connsiteY259" fmla="*/ 3617815 h 5889095"/>
              <a:gd name="connsiteX260" fmla="*/ 3167572 w 4833822"/>
              <a:gd name="connsiteY260" fmla="*/ 3710993 h 5889095"/>
              <a:gd name="connsiteX261" fmla="*/ 3103066 w 4833822"/>
              <a:gd name="connsiteY261" fmla="*/ 2865219 h 5889095"/>
              <a:gd name="connsiteX262" fmla="*/ 3013470 w 4833822"/>
              <a:gd name="connsiteY262" fmla="*/ 3198513 h 5889095"/>
              <a:gd name="connsiteX263" fmla="*/ 2938212 w 4833822"/>
              <a:gd name="connsiteY263" fmla="*/ 3320362 h 5889095"/>
              <a:gd name="connsiteX264" fmla="*/ 2870119 w 4833822"/>
              <a:gd name="connsiteY264" fmla="*/ 3209264 h 5889095"/>
              <a:gd name="connsiteX265" fmla="*/ 2540406 w 4833822"/>
              <a:gd name="connsiteY265" fmla="*/ 2191469 h 5889095"/>
              <a:gd name="connsiteX266" fmla="*/ 357884 w 4833822"/>
              <a:gd name="connsiteY266" fmla="*/ 2119798 h 5889095"/>
              <a:gd name="connsiteX267" fmla="*/ 422396 w 4833822"/>
              <a:gd name="connsiteY267" fmla="*/ 2202225 h 5889095"/>
              <a:gd name="connsiteX268" fmla="*/ 522738 w 4833822"/>
              <a:gd name="connsiteY268" fmla="*/ 2703956 h 5889095"/>
              <a:gd name="connsiteX269" fmla="*/ 490485 w 4833822"/>
              <a:gd name="connsiteY269" fmla="*/ 2843726 h 5889095"/>
              <a:gd name="connsiteX270" fmla="*/ 386555 w 4833822"/>
              <a:gd name="connsiteY270" fmla="*/ 2743379 h 5889095"/>
              <a:gd name="connsiteX271" fmla="*/ 286208 w 4833822"/>
              <a:gd name="connsiteY271" fmla="*/ 2202225 h 5889095"/>
              <a:gd name="connsiteX272" fmla="*/ 357884 w 4833822"/>
              <a:gd name="connsiteY272" fmla="*/ 2119798 h 5889095"/>
              <a:gd name="connsiteX273" fmla="*/ 4036204 w 4833822"/>
              <a:gd name="connsiteY273" fmla="*/ 702407 h 5889095"/>
              <a:gd name="connsiteX274" fmla="*/ 4110123 w 4833822"/>
              <a:gd name="connsiteY274" fmla="*/ 765122 h 5889095"/>
              <a:gd name="connsiteX275" fmla="*/ 4063531 w 4833822"/>
              <a:gd name="connsiteY275" fmla="*/ 1575066 h 5889095"/>
              <a:gd name="connsiteX276" fmla="*/ 3938100 w 4833822"/>
              <a:gd name="connsiteY276" fmla="*/ 1263272 h 5889095"/>
              <a:gd name="connsiteX277" fmla="*/ 3970353 w 4833822"/>
              <a:gd name="connsiteY277" fmla="*/ 768709 h 5889095"/>
              <a:gd name="connsiteX278" fmla="*/ 4036204 w 4833822"/>
              <a:gd name="connsiteY278" fmla="*/ 702407 h 5889095"/>
              <a:gd name="connsiteX279" fmla="*/ 915320 w 4833822"/>
              <a:gd name="connsiteY279" fmla="*/ 443978 h 5889095"/>
              <a:gd name="connsiteX280" fmla="*/ 1020430 w 4833822"/>
              <a:gd name="connsiteY280" fmla="*/ 1124740 h 5889095"/>
              <a:gd name="connsiteX281" fmla="*/ 811383 w 4833822"/>
              <a:gd name="connsiteY281" fmla="*/ 1085154 h 5889095"/>
              <a:gd name="connsiteX282" fmla="*/ 915320 w 4833822"/>
              <a:gd name="connsiteY282" fmla="*/ 443978 h 5889095"/>
              <a:gd name="connsiteX283" fmla="*/ 2476926 w 4833822"/>
              <a:gd name="connsiteY283" fmla="*/ 110812 h 5889095"/>
              <a:gd name="connsiteX284" fmla="*/ 3067317 w 4833822"/>
              <a:gd name="connsiteY284" fmla="*/ 842899 h 5889095"/>
              <a:gd name="connsiteX285" fmla="*/ 3113822 w 4833822"/>
              <a:gd name="connsiteY285" fmla="*/ 1546390 h 5889095"/>
              <a:gd name="connsiteX286" fmla="*/ 3282263 w 4833822"/>
              <a:gd name="connsiteY286" fmla="*/ 865468 h 5889095"/>
              <a:gd name="connsiteX287" fmla="*/ 3257173 w 4833822"/>
              <a:gd name="connsiteY287" fmla="*/ 725699 h 5889095"/>
              <a:gd name="connsiteX288" fmla="*/ 3278681 w 4833822"/>
              <a:gd name="connsiteY288" fmla="*/ 636103 h 5889095"/>
              <a:gd name="connsiteX289" fmla="*/ 3361107 w 4833822"/>
              <a:gd name="connsiteY289" fmla="*/ 693446 h 5889095"/>
              <a:gd name="connsiteX290" fmla="*/ 3884339 w 4833822"/>
              <a:gd name="connsiteY290" fmla="*/ 2005116 h 5889095"/>
              <a:gd name="connsiteX291" fmla="*/ 3776823 w 4833822"/>
              <a:gd name="connsiteY291" fmla="*/ 2625111 h 5889095"/>
              <a:gd name="connsiteX292" fmla="*/ 4002606 w 4833822"/>
              <a:gd name="connsiteY292" fmla="*/ 2406502 h 5889095"/>
              <a:gd name="connsiteX293" fmla="*/ 4059943 w 4833822"/>
              <a:gd name="connsiteY293" fmla="*/ 2341991 h 5889095"/>
              <a:gd name="connsiteX294" fmla="*/ 4117286 w 4833822"/>
              <a:gd name="connsiteY294" fmla="*/ 2417253 h 5889095"/>
              <a:gd name="connsiteX295" fmla="*/ 4131625 w 4833822"/>
              <a:gd name="connsiteY295" fmla="*/ 3230775 h 5889095"/>
              <a:gd name="connsiteX296" fmla="*/ 3755321 w 4833822"/>
              <a:gd name="connsiteY296" fmla="*/ 4062217 h 5889095"/>
              <a:gd name="connsiteX297" fmla="*/ 3723067 w 4833822"/>
              <a:gd name="connsiteY297" fmla="*/ 4137474 h 5889095"/>
              <a:gd name="connsiteX298" fmla="*/ 4099366 w 4833822"/>
              <a:gd name="connsiteY298" fmla="*/ 4076550 h 5889095"/>
              <a:gd name="connsiteX299" fmla="*/ 4550927 w 4833822"/>
              <a:gd name="connsiteY299" fmla="*/ 4427764 h 5889095"/>
              <a:gd name="connsiteX300" fmla="*/ 4604683 w 4833822"/>
              <a:gd name="connsiteY300" fmla="*/ 4528111 h 5889095"/>
              <a:gd name="connsiteX301" fmla="*/ 4576011 w 4833822"/>
              <a:gd name="connsiteY301" fmla="*/ 5370304 h 5889095"/>
              <a:gd name="connsiteX302" fmla="*/ 4432660 w 4833822"/>
              <a:gd name="connsiteY302" fmla="*/ 5431228 h 5889095"/>
              <a:gd name="connsiteX303" fmla="*/ 3999019 w 4833822"/>
              <a:gd name="connsiteY303" fmla="*/ 5664175 h 5889095"/>
              <a:gd name="connsiteX304" fmla="*/ 3192667 w 4833822"/>
              <a:gd name="connsiteY304" fmla="*/ 5596082 h 5889095"/>
              <a:gd name="connsiteX305" fmla="*/ 2662265 w 4833822"/>
              <a:gd name="connsiteY305" fmla="*/ 4965334 h 5889095"/>
              <a:gd name="connsiteX306" fmla="*/ 2680186 w 4833822"/>
              <a:gd name="connsiteY306" fmla="*/ 5284290 h 5889095"/>
              <a:gd name="connsiteX307" fmla="*/ 2655096 w 4833822"/>
              <a:gd name="connsiteY307" fmla="*/ 5596082 h 5889095"/>
              <a:gd name="connsiteX308" fmla="*/ 2063771 w 4833822"/>
              <a:gd name="connsiteY308" fmla="*/ 5882784 h 5889095"/>
              <a:gd name="connsiteX309" fmla="*/ 1827242 w 4833822"/>
              <a:gd name="connsiteY309" fmla="*/ 5832611 h 5889095"/>
              <a:gd name="connsiteX310" fmla="*/ 1594295 w 4833822"/>
              <a:gd name="connsiteY310" fmla="*/ 5291459 h 5889095"/>
              <a:gd name="connsiteX311" fmla="*/ 1952673 w 4833822"/>
              <a:gd name="connsiteY311" fmla="*/ 4757471 h 5889095"/>
              <a:gd name="connsiteX312" fmla="*/ 2020761 w 4833822"/>
              <a:gd name="connsiteY312" fmla="*/ 4624871 h 5889095"/>
              <a:gd name="connsiteX313" fmla="*/ 1841575 w 4833822"/>
              <a:gd name="connsiteY313" fmla="*/ 4768222 h 5889095"/>
              <a:gd name="connsiteX314" fmla="*/ 884697 w 4833822"/>
              <a:gd name="connsiteY314" fmla="*/ 5513655 h 5889095"/>
              <a:gd name="connsiteX315" fmla="*/ 547826 w 4833822"/>
              <a:gd name="connsiteY315" fmla="*/ 5545908 h 5889095"/>
              <a:gd name="connsiteX316" fmla="*/ 357883 w 4833822"/>
              <a:gd name="connsiteY316" fmla="*/ 5488571 h 5889095"/>
              <a:gd name="connsiteX317" fmla="*/ 89095 w 4833822"/>
              <a:gd name="connsiteY317" fmla="*/ 5062094 h 5889095"/>
              <a:gd name="connsiteX318" fmla="*/ 46091 w 4833822"/>
              <a:gd name="connsiteY318" fmla="*/ 4710885 h 5889095"/>
              <a:gd name="connsiteX319" fmla="*/ 440310 w 4833822"/>
              <a:gd name="connsiteY319" fmla="*/ 4062217 h 5889095"/>
              <a:gd name="connsiteX320" fmla="*/ 1020884 w 4833822"/>
              <a:gd name="connsiteY320" fmla="*/ 4112390 h 5889095"/>
              <a:gd name="connsiteX321" fmla="*/ 798688 w 4833822"/>
              <a:gd name="connsiteY321" fmla="*/ 3940368 h 5889095"/>
              <a:gd name="connsiteX322" fmla="*/ 766435 w 4833822"/>
              <a:gd name="connsiteY322" fmla="*/ 3883025 h 5889095"/>
              <a:gd name="connsiteX323" fmla="*/ 838110 w 4833822"/>
              <a:gd name="connsiteY323" fmla="*/ 3861523 h 5889095"/>
              <a:gd name="connsiteX324" fmla="*/ 1060306 w 4833822"/>
              <a:gd name="connsiteY324" fmla="*/ 3954701 h 5889095"/>
              <a:gd name="connsiteX325" fmla="*/ 777186 w 4833822"/>
              <a:gd name="connsiteY325" fmla="*/ 3456553 h 5889095"/>
              <a:gd name="connsiteX326" fmla="*/ 723430 w 4833822"/>
              <a:gd name="connsiteY326" fmla="*/ 2922570 h 5889095"/>
              <a:gd name="connsiteX327" fmla="*/ 727012 w 4833822"/>
              <a:gd name="connsiteY327" fmla="*/ 2223729 h 5889095"/>
              <a:gd name="connsiteX328" fmla="*/ 762853 w 4833822"/>
              <a:gd name="connsiteY328" fmla="*/ 2091129 h 5889095"/>
              <a:gd name="connsiteX329" fmla="*/ 1017302 w 4833822"/>
              <a:gd name="connsiteY329" fmla="*/ 2392164 h 5889095"/>
              <a:gd name="connsiteX330" fmla="*/ 1139151 w 4833822"/>
              <a:gd name="connsiteY330" fmla="*/ 2431586 h 5889095"/>
              <a:gd name="connsiteX331" fmla="*/ 1110480 w 4833822"/>
              <a:gd name="connsiteY331" fmla="*/ 2320488 h 5889095"/>
              <a:gd name="connsiteX332" fmla="*/ 1135564 w 4833822"/>
              <a:gd name="connsiteY332" fmla="*/ 1431710 h 5889095"/>
              <a:gd name="connsiteX333" fmla="*/ 1493942 w 4833822"/>
              <a:gd name="connsiteY333" fmla="*/ 772290 h 5889095"/>
              <a:gd name="connsiteX334" fmla="*/ 1547703 w 4833822"/>
              <a:gd name="connsiteY334" fmla="*/ 718535 h 5889095"/>
              <a:gd name="connsiteX335" fmla="*/ 1597877 w 4833822"/>
              <a:gd name="connsiteY335" fmla="*/ 811713 h 5889095"/>
              <a:gd name="connsiteX336" fmla="*/ 2070940 w 4833822"/>
              <a:gd name="connsiteY336" fmla="*/ 1585812 h 5889095"/>
              <a:gd name="connsiteX337" fmla="*/ 1926239 w 4833822"/>
              <a:gd name="connsiteY337" fmla="*/ 846985 h 5889095"/>
              <a:gd name="connsiteX338" fmla="*/ 2257661 w 4833822"/>
              <a:gd name="connsiteY338" fmla="*/ 166482 h 5889095"/>
              <a:gd name="connsiteX339" fmla="*/ 2476926 w 4833822"/>
              <a:gd name="connsiteY339" fmla="*/ 110812 h 5889095"/>
              <a:gd name="connsiteX0" fmla="*/ 2144854 w 4833822"/>
              <a:gd name="connsiteY0" fmla="*/ 5444983 h 5818632"/>
              <a:gd name="connsiteX1" fmla="*/ 2053020 w 4833822"/>
              <a:gd name="connsiteY1" fmla="*/ 5453943 h 5818632"/>
              <a:gd name="connsiteX2" fmla="*/ 1959837 w 4833822"/>
              <a:gd name="connsiteY2" fmla="*/ 5529201 h 5818632"/>
              <a:gd name="connsiteX3" fmla="*/ 2045851 w 4833822"/>
              <a:gd name="connsiteY3" fmla="*/ 5647468 h 5818632"/>
              <a:gd name="connsiteX4" fmla="*/ 2042269 w 4833822"/>
              <a:gd name="connsiteY4" fmla="*/ 5550703 h 5818632"/>
              <a:gd name="connsiteX5" fmla="*/ 2106775 w 4833822"/>
              <a:gd name="connsiteY5" fmla="*/ 5486196 h 5818632"/>
              <a:gd name="connsiteX6" fmla="*/ 2128277 w 4833822"/>
              <a:gd name="connsiteY6" fmla="*/ 5557872 h 5818632"/>
              <a:gd name="connsiteX7" fmla="*/ 2164118 w 4833822"/>
              <a:gd name="connsiteY7" fmla="*/ 5608045 h 5818632"/>
              <a:gd name="connsiteX8" fmla="*/ 2232206 w 4833822"/>
              <a:gd name="connsiteY8" fmla="*/ 5572210 h 5818632"/>
              <a:gd name="connsiteX9" fmla="*/ 2228624 w 4833822"/>
              <a:gd name="connsiteY9" fmla="*/ 5479027 h 5818632"/>
              <a:gd name="connsiteX10" fmla="*/ 2144854 w 4833822"/>
              <a:gd name="connsiteY10" fmla="*/ 5444983 h 5818632"/>
              <a:gd name="connsiteX11" fmla="*/ 2508163 w 4833822"/>
              <a:gd name="connsiteY11" fmla="*/ 5414521 h 5818632"/>
              <a:gd name="connsiteX12" fmla="*/ 2407811 w 4833822"/>
              <a:gd name="connsiteY12" fmla="*/ 5722731 h 5818632"/>
              <a:gd name="connsiteX13" fmla="*/ 2508163 w 4833822"/>
              <a:gd name="connsiteY13" fmla="*/ 5414521 h 5818632"/>
              <a:gd name="connsiteX14" fmla="*/ 2215080 w 4833822"/>
              <a:gd name="connsiteY14" fmla="*/ 5329986 h 5818632"/>
              <a:gd name="connsiteX15" fmla="*/ 2171282 w 4833822"/>
              <a:gd name="connsiteY15" fmla="*/ 5335676 h 5818632"/>
              <a:gd name="connsiteX16" fmla="*/ 2350473 w 4833822"/>
              <a:gd name="connsiteY16" fmla="*/ 5615215 h 5818632"/>
              <a:gd name="connsiteX17" fmla="*/ 2393478 w 4833822"/>
              <a:gd name="connsiteY17" fmla="*/ 5432441 h 5818632"/>
              <a:gd name="connsiteX18" fmla="*/ 2252871 w 4833822"/>
              <a:gd name="connsiteY18" fmla="*/ 5331141 h 5818632"/>
              <a:gd name="connsiteX19" fmla="*/ 2215080 w 4833822"/>
              <a:gd name="connsiteY19" fmla="*/ 5329986 h 5818632"/>
              <a:gd name="connsiteX20" fmla="*/ 3767359 w 4833822"/>
              <a:gd name="connsiteY20" fmla="*/ 5211028 h 5818632"/>
              <a:gd name="connsiteX21" fmla="*/ 3913003 w 4833822"/>
              <a:gd name="connsiteY21" fmla="*/ 5292671 h 5818632"/>
              <a:gd name="connsiteX22" fmla="*/ 3930923 w 4833822"/>
              <a:gd name="connsiteY22" fmla="*/ 5317760 h 5818632"/>
              <a:gd name="connsiteX23" fmla="*/ 3923759 w 4833822"/>
              <a:gd name="connsiteY23" fmla="*/ 5342845 h 5818632"/>
              <a:gd name="connsiteX24" fmla="*/ 3672890 w 4833822"/>
              <a:gd name="connsiteY24" fmla="*/ 5324924 h 5818632"/>
              <a:gd name="connsiteX25" fmla="*/ 3672890 w 4833822"/>
              <a:gd name="connsiteY25" fmla="*/ 5256835 h 5818632"/>
              <a:gd name="connsiteX26" fmla="*/ 3708731 w 4833822"/>
              <a:gd name="connsiteY26" fmla="*/ 5231746 h 5818632"/>
              <a:gd name="connsiteX27" fmla="*/ 3767359 w 4833822"/>
              <a:gd name="connsiteY27" fmla="*/ 5211028 h 5818632"/>
              <a:gd name="connsiteX28" fmla="*/ 3779366 w 4833822"/>
              <a:gd name="connsiteY28" fmla="*/ 5171217 h 5818632"/>
              <a:gd name="connsiteX29" fmla="*/ 3637059 w 4833822"/>
              <a:gd name="connsiteY29" fmla="*/ 5195912 h 5818632"/>
              <a:gd name="connsiteX30" fmla="*/ 3497289 w 4833822"/>
              <a:gd name="connsiteY30" fmla="*/ 5378680 h 5818632"/>
              <a:gd name="connsiteX31" fmla="*/ 3615557 w 4833822"/>
              <a:gd name="connsiteY31" fmla="*/ 5321343 h 5818632"/>
              <a:gd name="connsiteX32" fmla="*/ 3852086 w 4833822"/>
              <a:gd name="connsiteY32" fmla="*/ 5479027 h 5818632"/>
              <a:gd name="connsiteX33" fmla="*/ 3952433 w 4833822"/>
              <a:gd name="connsiteY33" fmla="*/ 5307005 h 5818632"/>
              <a:gd name="connsiteX34" fmla="*/ 3945496 w 4833822"/>
              <a:gd name="connsiteY34" fmla="*/ 5290200 h 5818632"/>
              <a:gd name="connsiteX35" fmla="*/ 3938093 w 4833822"/>
              <a:gd name="connsiteY35" fmla="*/ 5290200 h 5818632"/>
              <a:gd name="connsiteX36" fmla="*/ 3927341 w 4833822"/>
              <a:gd name="connsiteY36" fmla="*/ 5290200 h 5818632"/>
              <a:gd name="connsiteX37" fmla="*/ 3909418 w 4833822"/>
              <a:gd name="connsiteY37" fmla="*/ 5285493 h 5818632"/>
              <a:gd name="connsiteX38" fmla="*/ 3920171 w 4833822"/>
              <a:gd name="connsiteY38" fmla="*/ 5285493 h 5818632"/>
              <a:gd name="connsiteX39" fmla="*/ 3945252 w 4833822"/>
              <a:gd name="connsiteY39" fmla="*/ 5289610 h 5818632"/>
              <a:gd name="connsiteX40" fmla="*/ 3928739 w 4833822"/>
              <a:gd name="connsiteY40" fmla="*/ 5249610 h 5818632"/>
              <a:gd name="connsiteX41" fmla="*/ 3822967 w 4833822"/>
              <a:gd name="connsiteY41" fmla="*/ 5173512 h 5818632"/>
              <a:gd name="connsiteX42" fmla="*/ 3779366 w 4833822"/>
              <a:gd name="connsiteY42" fmla="*/ 5171217 h 5818632"/>
              <a:gd name="connsiteX43" fmla="*/ 4196131 w 4833822"/>
              <a:gd name="connsiteY43" fmla="*/ 5027471 h 5818632"/>
              <a:gd name="connsiteX44" fmla="*/ 4235548 w 4833822"/>
              <a:gd name="connsiteY44" fmla="*/ 5256836 h 5818632"/>
              <a:gd name="connsiteX45" fmla="*/ 4454163 w 4833822"/>
              <a:gd name="connsiteY45" fmla="*/ 5260418 h 5818632"/>
              <a:gd name="connsiteX46" fmla="*/ 4196131 w 4833822"/>
              <a:gd name="connsiteY46" fmla="*/ 5027471 h 5818632"/>
              <a:gd name="connsiteX47" fmla="*/ 1174995 w 4833822"/>
              <a:gd name="connsiteY47" fmla="*/ 4712093 h 5818632"/>
              <a:gd name="connsiteX48" fmla="*/ 1250253 w 4833822"/>
              <a:gd name="connsiteY48" fmla="*/ 4758685 h 5818632"/>
              <a:gd name="connsiteX49" fmla="*/ 1035224 w 4833822"/>
              <a:gd name="connsiteY49" fmla="*/ 4869778 h 5818632"/>
              <a:gd name="connsiteX50" fmla="*/ 981463 w 4833822"/>
              <a:gd name="connsiteY50" fmla="*/ 4844694 h 5818632"/>
              <a:gd name="connsiteX51" fmla="*/ 1174995 w 4833822"/>
              <a:gd name="connsiteY51" fmla="*/ 4712093 h 5818632"/>
              <a:gd name="connsiteX52" fmla="*/ 3960412 w 4833822"/>
              <a:gd name="connsiteY52" fmla="*/ 4682818 h 5818632"/>
              <a:gd name="connsiteX53" fmla="*/ 4095776 w 4833822"/>
              <a:gd name="connsiteY53" fmla="*/ 4740763 h 5818632"/>
              <a:gd name="connsiteX54" fmla="*/ 4052767 w 4833822"/>
              <a:gd name="connsiteY54" fmla="*/ 4769433 h 5818632"/>
              <a:gd name="connsiteX55" fmla="*/ 3852081 w 4833822"/>
              <a:gd name="connsiteY55" fmla="*/ 4737182 h 5818632"/>
              <a:gd name="connsiteX56" fmla="*/ 3859245 w 4833822"/>
              <a:gd name="connsiteY56" fmla="*/ 4701343 h 5818632"/>
              <a:gd name="connsiteX57" fmla="*/ 3917370 w 4833822"/>
              <a:gd name="connsiteY57" fmla="*/ 4683818 h 5818632"/>
              <a:gd name="connsiteX58" fmla="*/ 3960412 w 4833822"/>
              <a:gd name="connsiteY58" fmla="*/ 4682818 h 5818632"/>
              <a:gd name="connsiteX59" fmla="*/ 2177948 w 4833822"/>
              <a:gd name="connsiteY59" fmla="*/ 4588568 h 5818632"/>
              <a:gd name="connsiteX60" fmla="*/ 2146198 w 4833822"/>
              <a:gd name="connsiteY60" fmla="*/ 4611750 h 5818632"/>
              <a:gd name="connsiteX61" fmla="*/ 1680303 w 4833822"/>
              <a:gd name="connsiteY61" fmla="*/ 5310592 h 5818632"/>
              <a:gd name="connsiteX62" fmla="*/ 1762730 w 4833822"/>
              <a:gd name="connsiteY62" fmla="*/ 5672552 h 5818632"/>
              <a:gd name="connsiteX63" fmla="*/ 1802152 w 4833822"/>
              <a:gd name="connsiteY63" fmla="*/ 5393019 h 5818632"/>
              <a:gd name="connsiteX64" fmla="*/ 2081691 w 4833822"/>
              <a:gd name="connsiteY64" fmla="*/ 5235329 h 5818632"/>
              <a:gd name="connsiteX65" fmla="*/ 1845157 w 4833822"/>
              <a:gd name="connsiteY65" fmla="*/ 5317756 h 5818632"/>
              <a:gd name="connsiteX66" fmla="*/ 1744810 w 4833822"/>
              <a:gd name="connsiteY66" fmla="*/ 5289090 h 5818632"/>
              <a:gd name="connsiteX67" fmla="*/ 2060189 w 4833822"/>
              <a:gd name="connsiteY67" fmla="*/ 5134987 h 5818632"/>
              <a:gd name="connsiteX68" fmla="*/ 2178451 w 4833822"/>
              <a:gd name="connsiteY68" fmla="*/ 5074057 h 5818632"/>
              <a:gd name="connsiteX69" fmla="*/ 2293136 w 4833822"/>
              <a:gd name="connsiteY69" fmla="*/ 4608168 h 5818632"/>
              <a:gd name="connsiteX70" fmla="*/ 1999259 w 4833822"/>
              <a:gd name="connsiteY70" fmla="*/ 5023889 h 5818632"/>
              <a:gd name="connsiteX71" fmla="*/ 2196371 w 4833822"/>
              <a:gd name="connsiteY71" fmla="*/ 4593830 h 5818632"/>
              <a:gd name="connsiteX72" fmla="*/ 2177948 w 4833822"/>
              <a:gd name="connsiteY72" fmla="*/ 4588568 h 5818632"/>
              <a:gd name="connsiteX73" fmla="*/ 2511745 w 4833822"/>
              <a:gd name="connsiteY73" fmla="*/ 4575915 h 5818632"/>
              <a:gd name="connsiteX74" fmla="*/ 2482010 w 4833822"/>
              <a:gd name="connsiteY74" fmla="*/ 4804211 h 5818632"/>
              <a:gd name="connsiteX75" fmla="*/ 2486655 w 4833822"/>
              <a:gd name="connsiteY75" fmla="*/ 4869776 h 5818632"/>
              <a:gd name="connsiteX76" fmla="*/ 2514429 w 4833822"/>
              <a:gd name="connsiteY76" fmla="*/ 4885455 h 5818632"/>
              <a:gd name="connsiteX77" fmla="*/ 2526077 w 4833822"/>
              <a:gd name="connsiteY77" fmla="*/ 4909201 h 5818632"/>
              <a:gd name="connsiteX78" fmla="*/ 2486655 w 4833822"/>
              <a:gd name="connsiteY78" fmla="*/ 4869779 h 5818632"/>
              <a:gd name="connsiteX79" fmla="*/ 2486655 w 4833822"/>
              <a:gd name="connsiteY79" fmla="*/ 4869782 h 5818632"/>
              <a:gd name="connsiteX80" fmla="*/ 2440069 w 4833822"/>
              <a:gd name="connsiteY80" fmla="*/ 5145738 h 5818632"/>
              <a:gd name="connsiteX81" fmla="*/ 2375563 w 4833822"/>
              <a:gd name="connsiteY81" fmla="*/ 4708510 h 5818632"/>
              <a:gd name="connsiteX82" fmla="*/ 2296718 w 4833822"/>
              <a:gd name="connsiteY82" fmla="*/ 5077645 h 5818632"/>
              <a:gd name="connsiteX83" fmla="*/ 2429318 w 4833822"/>
              <a:gd name="connsiteY83" fmla="*/ 5199494 h 5818632"/>
              <a:gd name="connsiteX84" fmla="*/ 2493825 w 4833822"/>
              <a:gd name="connsiteY84" fmla="*/ 5099147 h 5818632"/>
              <a:gd name="connsiteX85" fmla="*/ 2529665 w 4833822"/>
              <a:gd name="connsiteY85" fmla="*/ 4909204 h 5818632"/>
              <a:gd name="connsiteX86" fmla="*/ 2511745 w 4833822"/>
              <a:gd name="connsiteY86" fmla="*/ 4575915 h 5818632"/>
              <a:gd name="connsiteX87" fmla="*/ 2808528 w 4833822"/>
              <a:gd name="connsiteY87" fmla="*/ 4573449 h 5818632"/>
              <a:gd name="connsiteX88" fmla="*/ 2784115 w 4833822"/>
              <a:gd name="connsiteY88" fmla="*/ 4586666 h 5818632"/>
              <a:gd name="connsiteX89" fmla="*/ 2798448 w 4833822"/>
              <a:gd name="connsiteY89" fmla="*/ 4661924 h 5818632"/>
              <a:gd name="connsiteX90" fmla="*/ 2880875 w 4833822"/>
              <a:gd name="connsiteY90" fmla="*/ 4776604 h 5818632"/>
              <a:gd name="connsiteX91" fmla="*/ 3142493 w 4833822"/>
              <a:gd name="connsiteY91" fmla="*/ 5106316 h 5818632"/>
              <a:gd name="connsiteX92" fmla="*/ 2891625 w 4833822"/>
              <a:gd name="connsiteY92" fmla="*/ 4941457 h 5818632"/>
              <a:gd name="connsiteX93" fmla="*/ 2683768 w 4833822"/>
              <a:gd name="connsiteY93" fmla="*/ 4697759 h 5818632"/>
              <a:gd name="connsiteX94" fmla="*/ 2651515 w 4833822"/>
              <a:gd name="connsiteY94" fmla="*/ 4722848 h 5818632"/>
              <a:gd name="connsiteX95" fmla="*/ 2866541 w 4833822"/>
              <a:gd name="connsiteY95" fmla="*/ 4966547 h 5818632"/>
              <a:gd name="connsiteX96" fmla="*/ 3389773 w 4833822"/>
              <a:gd name="connsiteY96" fmla="*/ 5565041 h 5818632"/>
              <a:gd name="connsiteX97" fmla="*/ 3637059 w 4833822"/>
              <a:gd name="connsiteY97" fmla="*/ 5608045 h 5818632"/>
              <a:gd name="connsiteX98" fmla="*/ 3246422 w 4833822"/>
              <a:gd name="connsiteY98" fmla="*/ 5238916 h 5818632"/>
              <a:gd name="connsiteX99" fmla="*/ 3400524 w 4833822"/>
              <a:gd name="connsiteY99" fmla="*/ 5289090 h 5818632"/>
              <a:gd name="connsiteX100" fmla="*/ 3336018 w 4833822"/>
              <a:gd name="connsiteY100" fmla="*/ 5142151 h 5818632"/>
              <a:gd name="connsiteX101" fmla="*/ 3095901 w 4833822"/>
              <a:gd name="connsiteY101" fmla="*/ 4880538 h 5818632"/>
              <a:gd name="connsiteX102" fmla="*/ 2862954 w 4833822"/>
              <a:gd name="connsiteY102" fmla="*/ 4611750 h 5818632"/>
              <a:gd name="connsiteX103" fmla="*/ 2808528 w 4833822"/>
              <a:gd name="connsiteY103" fmla="*/ 4573449 h 5818632"/>
              <a:gd name="connsiteX104" fmla="*/ 1587125 w 4833822"/>
              <a:gd name="connsiteY104" fmla="*/ 4529324 h 5818632"/>
              <a:gd name="connsiteX105" fmla="*/ 798688 w 4833822"/>
              <a:gd name="connsiteY105" fmla="*/ 4737187 h 5818632"/>
              <a:gd name="connsiteX106" fmla="*/ 780768 w 4833822"/>
              <a:gd name="connsiteY106" fmla="*/ 5360765 h 5818632"/>
              <a:gd name="connsiteX107" fmla="*/ 791519 w 4833822"/>
              <a:gd name="connsiteY107" fmla="*/ 5167241 h 5818632"/>
              <a:gd name="connsiteX108" fmla="*/ 709092 w 4833822"/>
              <a:gd name="connsiteY108" fmla="*/ 4805275 h 5818632"/>
              <a:gd name="connsiteX109" fmla="*/ 368634 w 4833822"/>
              <a:gd name="connsiteY109" fmla="*/ 4816026 h 5818632"/>
              <a:gd name="connsiteX110" fmla="*/ 332793 w 4833822"/>
              <a:gd name="connsiteY110" fmla="*/ 4841116 h 5818632"/>
              <a:gd name="connsiteX111" fmla="*/ 368634 w 4833822"/>
              <a:gd name="connsiteY111" fmla="*/ 4855449 h 5818632"/>
              <a:gd name="connsiteX112" fmla="*/ 350714 w 4833822"/>
              <a:gd name="connsiteY112" fmla="*/ 5156489 h 5818632"/>
              <a:gd name="connsiteX113" fmla="*/ 447479 w 4833822"/>
              <a:gd name="connsiteY113" fmla="*/ 5220996 h 5818632"/>
              <a:gd name="connsiteX114" fmla="*/ 486896 w 4833822"/>
              <a:gd name="connsiteY114" fmla="*/ 5120649 h 5818632"/>
              <a:gd name="connsiteX115" fmla="*/ 468981 w 4833822"/>
              <a:gd name="connsiteY115" fmla="*/ 5002382 h 5818632"/>
              <a:gd name="connsiteX116" fmla="*/ 372216 w 4833822"/>
              <a:gd name="connsiteY116" fmla="*/ 5109898 h 5818632"/>
              <a:gd name="connsiteX117" fmla="*/ 382967 w 4833822"/>
              <a:gd name="connsiteY117" fmla="*/ 4959377 h 5818632"/>
              <a:gd name="connsiteX118" fmla="*/ 497647 w 4833822"/>
              <a:gd name="connsiteY118" fmla="*/ 4919955 h 5818632"/>
              <a:gd name="connsiteX119" fmla="*/ 569323 w 4833822"/>
              <a:gd name="connsiteY119" fmla="*/ 5034640 h 5818632"/>
              <a:gd name="connsiteX120" fmla="*/ 580074 w 4833822"/>
              <a:gd name="connsiteY120" fmla="*/ 5246080 h 5818632"/>
              <a:gd name="connsiteX121" fmla="*/ 612332 w 4833822"/>
              <a:gd name="connsiteY121" fmla="*/ 5002382 h 5818632"/>
              <a:gd name="connsiteX122" fmla="*/ 497647 w 4833822"/>
              <a:gd name="connsiteY122" fmla="*/ 4769435 h 5818632"/>
              <a:gd name="connsiteX123" fmla="*/ 730594 w 4833822"/>
              <a:gd name="connsiteY123" fmla="*/ 5174404 h 5818632"/>
              <a:gd name="connsiteX124" fmla="*/ 547826 w 4833822"/>
              <a:gd name="connsiteY124" fmla="*/ 5339263 h 5818632"/>
              <a:gd name="connsiteX125" fmla="*/ 834528 w 4833822"/>
              <a:gd name="connsiteY125" fmla="*/ 5371516 h 5818632"/>
              <a:gd name="connsiteX126" fmla="*/ 1533370 w 4833822"/>
              <a:gd name="connsiteY126" fmla="*/ 4855449 h 5818632"/>
              <a:gd name="connsiteX127" fmla="*/ 1633712 w 4833822"/>
              <a:gd name="connsiteY127" fmla="*/ 4722848 h 5818632"/>
              <a:gd name="connsiteX128" fmla="*/ 1142733 w 4833822"/>
              <a:gd name="connsiteY128" fmla="*/ 5038222 h 5818632"/>
              <a:gd name="connsiteX129" fmla="*/ 1031635 w 4833822"/>
              <a:gd name="connsiteY129" fmla="*/ 5066894 h 5818632"/>
              <a:gd name="connsiteX130" fmla="*/ 1096142 w 4833822"/>
              <a:gd name="connsiteY130" fmla="*/ 4966547 h 5818632"/>
              <a:gd name="connsiteX131" fmla="*/ 1587125 w 4833822"/>
              <a:gd name="connsiteY131" fmla="*/ 4529324 h 5818632"/>
              <a:gd name="connsiteX132" fmla="*/ 3072607 w 4833822"/>
              <a:gd name="connsiteY132" fmla="*/ 4520364 h 5818632"/>
              <a:gd name="connsiteX133" fmla="*/ 2988391 w 4833822"/>
              <a:gd name="connsiteY133" fmla="*/ 4554408 h 5818632"/>
              <a:gd name="connsiteX134" fmla="*/ 3038564 w 4833822"/>
              <a:gd name="connsiteY134" fmla="*/ 4665506 h 5818632"/>
              <a:gd name="connsiteX135" fmla="*/ 3407693 w 4833822"/>
              <a:gd name="connsiteY135" fmla="*/ 5081227 h 5818632"/>
              <a:gd name="connsiteX136" fmla="*/ 3576134 w 4833822"/>
              <a:gd name="connsiteY136" fmla="*/ 5120649 h 5818632"/>
              <a:gd name="connsiteX137" fmla="*/ 4002606 w 4833822"/>
              <a:gd name="connsiteY137" fmla="*/ 5224578 h 5818632"/>
              <a:gd name="connsiteX138" fmla="*/ 4124455 w 4833822"/>
              <a:gd name="connsiteY138" fmla="*/ 5307005 h 5818632"/>
              <a:gd name="connsiteX139" fmla="*/ 3586885 w 4833822"/>
              <a:gd name="connsiteY139" fmla="*/ 4758684 h 5818632"/>
              <a:gd name="connsiteX140" fmla="*/ 3339600 w 4833822"/>
              <a:gd name="connsiteY140" fmla="*/ 4615332 h 5818632"/>
              <a:gd name="connsiteX141" fmla="*/ 3551045 w 4833822"/>
              <a:gd name="connsiteY141" fmla="*/ 4790942 h 5818632"/>
              <a:gd name="connsiteX142" fmla="*/ 3658561 w 4833822"/>
              <a:gd name="connsiteY142" fmla="*/ 4973716 h 5818632"/>
              <a:gd name="connsiteX143" fmla="*/ 3536712 w 4833822"/>
              <a:gd name="connsiteY143" fmla="*/ 4898453 h 5818632"/>
              <a:gd name="connsiteX144" fmla="*/ 3167577 w 4833822"/>
              <a:gd name="connsiteY144" fmla="*/ 4561577 h 5818632"/>
              <a:gd name="connsiteX145" fmla="*/ 3072607 w 4833822"/>
              <a:gd name="connsiteY145" fmla="*/ 4520364 h 5818632"/>
              <a:gd name="connsiteX146" fmla="*/ 1497530 w 4833822"/>
              <a:gd name="connsiteY146" fmla="*/ 4432564 h 5818632"/>
              <a:gd name="connsiteX147" fmla="*/ 644585 w 4833822"/>
              <a:gd name="connsiteY147" fmla="*/ 4557995 h 5818632"/>
              <a:gd name="connsiteX148" fmla="*/ 404469 w 4833822"/>
              <a:gd name="connsiteY148" fmla="*/ 4633252 h 5818632"/>
              <a:gd name="connsiteX149" fmla="*/ 218113 w 4833822"/>
              <a:gd name="connsiteY149" fmla="*/ 4787355 h 5818632"/>
              <a:gd name="connsiteX150" fmla="*/ 347132 w 4833822"/>
              <a:gd name="connsiteY150" fmla="*/ 5307005 h 5818632"/>
              <a:gd name="connsiteX151" fmla="*/ 218113 w 4833822"/>
              <a:gd name="connsiteY151" fmla="*/ 4941457 h 5818632"/>
              <a:gd name="connsiteX152" fmla="*/ 289789 w 4833822"/>
              <a:gd name="connsiteY152" fmla="*/ 4833946 h 5818632"/>
              <a:gd name="connsiteX153" fmla="*/ 271869 w 4833822"/>
              <a:gd name="connsiteY153" fmla="*/ 4819613 h 5818632"/>
              <a:gd name="connsiteX154" fmla="*/ 304127 w 4833822"/>
              <a:gd name="connsiteY154" fmla="*/ 4726430 h 5818632"/>
              <a:gd name="connsiteX155" fmla="*/ 400887 w 4833822"/>
              <a:gd name="connsiteY155" fmla="*/ 4644004 h 5818632"/>
              <a:gd name="connsiteX156" fmla="*/ 404469 w 4833822"/>
              <a:gd name="connsiteY156" fmla="*/ 4636834 h 5818632"/>
              <a:gd name="connsiteX157" fmla="*/ 408056 w 4833822"/>
              <a:gd name="connsiteY157" fmla="*/ 4636834 h 5818632"/>
              <a:gd name="connsiteX158" fmla="*/ 569323 w 4833822"/>
              <a:gd name="connsiteY158" fmla="*/ 4593830 h 5818632"/>
              <a:gd name="connsiteX159" fmla="*/ 777186 w 4833822"/>
              <a:gd name="connsiteY159" fmla="*/ 4704928 h 5818632"/>
              <a:gd name="connsiteX160" fmla="*/ 1250249 w 4833822"/>
              <a:gd name="connsiteY160" fmla="*/ 4536487 h 5818632"/>
              <a:gd name="connsiteX161" fmla="*/ 1497530 w 4833822"/>
              <a:gd name="connsiteY161" fmla="*/ 4432564 h 5818632"/>
              <a:gd name="connsiteX162" fmla="*/ 3393360 w 4833822"/>
              <a:gd name="connsiteY162" fmla="*/ 4391794 h 5818632"/>
              <a:gd name="connsiteX163" fmla="*/ 3271511 w 4833822"/>
              <a:gd name="connsiteY163" fmla="*/ 4428977 h 5818632"/>
              <a:gd name="connsiteX164" fmla="*/ 3486538 w 4833822"/>
              <a:gd name="connsiteY164" fmla="*/ 4557995 h 5818632"/>
              <a:gd name="connsiteX165" fmla="*/ 4092197 w 4833822"/>
              <a:gd name="connsiteY165" fmla="*/ 4891289 h 5818632"/>
              <a:gd name="connsiteX166" fmla="*/ 3873588 w 4833822"/>
              <a:gd name="connsiteY166" fmla="*/ 4891289 h 5818632"/>
              <a:gd name="connsiteX167" fmla="*/ 4002606 w 4833822"/>
              <a:gd name="connsiteY167" fmla="*/ 5020302 h 5818632"/>
              <a:gd name="connsiteX168" fmla="*/ 4106535 w 4833822"/>
              <a:gd name="connsiteY168" fmla="*/ 4991631 h 5818632"/>
              <a:gd name="connsiteX169" fmla="*/ 4325144 w 4833822"/>
              <a:gd name="connsiteY169" fmla="*/ 4665506 h 5818632"/>
              <a:gd name="connsiteX170" fmla="*/ 4038441 w 4833822"/>
              <a:gd name="connsiteY170" fmla="*/ 4575915 h 5818632"/>
              <a:gd name="connsiteX171" fmla="*/ 3624178 w 4833822"/>
              <a:gd name="connsiteY171" fmla="*/ 4562303 h 5818632"/>
              <a:gd name="connsiteX172" fmla="*/ 3486739 w 4833822"/>
              <a:gd name="connsiteY172" fmla="*/ 4536524 h 5818632"/>
              <a:gd name="connsiteX173" fmla="*/ 3486739 w 4833822"/>
              <a:gd name="connsiteY173" fmla="*/ 4540519 h 5818632"/>
              <a:gd name="connsiteX174" fmla="*/ 3485394 w 4833822"/>
              <a:gd name="connsiteY174" fmla="*/ 4537830 h 5818632"/>
              <a:gd name="connsiteX175" fmla="*/ 3486706 w 4833822"/>
              <a:gd name="connsiteY175" fmla="*/ 4536518 h 5818632"/>
              <a:gd name="connsiteX176" fmla="*/ 3486538 w 4833822"/>
              <a:gd name="connsiteY176" fmla="*/ 4536487 h 5818632"/>
              <a:gd name="connsiteX177" fmla="*/ 3543876 w 4833822"/>
              <a:gd name="connsiteY177" fmla="*/ 4475563 h 5818632"/>
              <a:gd name="connsiteX178" fmla="*/ 4518674 w 4833822"/>
              <a:gd name="connsiteY178" fmla="*/ 4622501 h 5818632"/>
              <a:gd name="connsiteX179" fmla="*/ 4328731 w 4833822"/>
              <a:gd name="connsiteY179" fmla="*/ 4819613 h 5818632"/>
              <a:gd name="connsiteX180" fmla="*/ 4457745 w 4833822"/>
              <a:gd name="connsiteY180" fmla="*/ 4747932 h 5818632"/>
              <a:gd name="connsiteX181" fmla="*/ 4579599 w 4833822"/>
              <a:gd name="connsiteY181" fmla="*/ 4740769 h 5818632"/>
              <a:gd name="connsiteX182" fmla="*/ 4500754 w 4833822"/>
              <a:gd name="connsiteY182" fmla="*/ 4819613 h 5818632"/>
              <a:gd name="connsiteX183" fmla="*/ 4314393 w 4833822"/>
              <a:gd name="connsiteY183" fmla="*/ 5052561 h 5818632"/>
              <a:gd name="connsiteX184" fmla="*/ 4346651 w 4833822"/>
              <a:gd name="connsiteY184" fmla="*/ 5117067 h 5818632"/>
              <a:gd name="connsiteX185" fmla="*/ 4403989 w 4833822"/>
              <a:gd name="connsiteY185" fmla="*/ 5066894 h 5818632"/>
              <a:gd name="connsiteX186" fmla="*/ 4482833 w 4833822"/>
              <a:gd name="connsiteY186" fmla="*/ 4876951 h 5818632"/>
              <a:gd name="connsiteX187" fmla="*/ 4590350 w 4833822"/>
              <a:gd name="connsiteY187" fmla="*/ 4855449 h 5818632"/>
              <a:gd name="connsiteX188" fmla="*/ 4608265 w 4833822"/>
              <a:gd name="connsiteY188" fmla="*/ 4937875 h 5818632"/>
              <a:gd name="connsiteX189" fmla="*/ 4608265 w 4833822"/>
              <a:gd name="connsiteY189" fmla="*/ 4941457 h 5818632"/>
              <a:gd name="connsiteX190" fmla="*/ 4421909 w 4833822"/>
              <a:gd name="connsiteY190" fmla="*/ 5152902 h 5818632"/>
              <a:gd name="connsiteX191" fmla="*/ 4608265 w 4833822"/>
              <a:gd name="connsiteY191" fmla="*/ 4941457 h 5818632"/>
              <a:gd name="connsiteX192" fmla="*/ 4611852 w 4833822"/>
              <a:gd name="connsiteY192" fmla="*/ 4937875 h 5818632"/>
              <a:gd name="connsiteX193" fmla="*/ 4611852 w 4833822"/>
              <a:gd name="connsiteY193" fmla="*/ 4934293 h 5818632"/>
              <a:gd name="connsiteX194" fmla="*/ 4694279 w 4833822"/>
              <a:gd name="connsiteY194" fmla="*/ 4919955 h 5818632"/>
              <a:gd name="connsiteX195" fmla="*/ 4651275 w 4833822"/>
              <a:gd name="connsiteY195" fmla="*/ 4744351 h 5818632"/>
              <a:gd name="connsiteX196" fmla="*/ 4572429 w 4833822"/>
              <a:gd name="connsiteY196" fmla="*/ 4626083 h 5818632"/>
              <a:gd name="connsiteX197" fmla="*/ 4583181 w 4833822"/>
              <a:gd name="connsiteY197" fmla="*/ 4532906 h 5818632"/>
              <a:gd name="connsiteX198" fmla="*/ 4436247 w 4833822"/>
              <a:gd name="connsiteY198" fmla="*/ 4486319 h 5818632"/>
              <a:gd name="connsiteX199" fmla="*/ 3504459 w 4833822"/>
              <a:gd name="connsiteY199" fmla="*/ 4400305 h 5818632"/>
              <a:gd name="connsiteX200" fmla="*/ 3393360 w 4833822"/>
              <a:gd name="connsiteY200" fmla="*/ 4391794 h 5818632"/>
              <a:gd name="connsiteX201" fmla="*/ 655337 w 4833822"/>
              <a:gd name="connsiteY201" fmla="*/ 4260536 h 5818632"/>
              <a:gd name="connsiteX202" fmla="*/ 637416 w 4833822"/>
              <a:gd name="connsiteY202" fmla="*/ 4317879 h 5818632"/>
              <a:gd name="connsiteX203" fmla="*/ 863200 w 4833822"/>
              <a:gd name="connsiteY203" fmla="*/ 4421808 h 5818632"/>
              <a:gd name="connsiteX204" fmla="*/ 734181 w 4833822"/>
              <a:gd name="connsiteY204" fmla="*/ 4282043 h 5818632"/>
              <a:gd name="connsiteX205" fmla="*/ 655337 w 4833822"/>
              <a:gd name="connsiteY205" fmla="*/ 4260536 h 5818632"/>
              <a:gd name="connsiteX206" fmla="*/ 465399 w 4833822"/>
              <a:gd name="connsiteY206" fmla="*/ 4221119 h 5818632"/>
              <a:gd name="connsiteX207" fmla="*/ 465399 w 4833822"/>
              <a:gd name="connsiteY207" fmla="*/ 4421808 h 5818632"/>
              <a:gd name="connsiteX208" fmla="*/ 501234 w 4833822"/>
              <a:gd name="connsiteY208" fmla="*/ 4479150 h 5818632"/>
              <a:gd name="connsiteX209" fmla="*/ 554990 w 4833822"/>
              <a:gd name="connsiteY209" fmla="*/ 4425395 h 5818632"/>
              <a:gd name="connsiteX210" fmla="*/ 465399 w 4833822"/>
              <a:gd name="connsiteY210" fmla="*/ 4221119 h 5818632"/>
              <a:gd name="connsiteX211" fmla="*/ 4325169 w 4833822"/>
              <a:gd name="connsiteY211" fmla="*/ 4140222 h 5818632"/>
              <a:gd name="connsiteX212" fmla="*/ 3959602 w 4833822"/>
              <a:gd name="connsiteY212" fmla="*/ 4346550 h 5818632"/>
              <a:gd name="connsiteX213" fmla="*/ 4360985 w 4833822"/>
              <a:gd name="connsiteY213" fmla="*/ 4256954 h 5818632"/>
              <a:gd name="connsiteX214" fmla="*/ 4278558 w 4833822"/>
              <a:gd name="connsiteY214" fmla="*/ 4368052 h 5818632"/>
              <a:gd name="connsiteX215" fmla="*/ 4454163 w 4833822"/>
              <a:gd name="connsiteY215" fmla="*/ 4321461 h 5818632"/>
              <a:gd name="connsiteX216" fmla="*/ 4368153 w 4833822"/>
              <a:gd name="connsiteY216" fmla="*/ 4145856 h 5818632"/>
              <a:gd name="connsiteX217" fmla="*/ 4325169 w 4833822"/>
              <a:gd name="connsiteY217" fmla="*/ 4140222 h 5818632"/>
              <a:gd name="connsiteX218" fmla="*/ 4156709 w 4833822"/>
              <a:gd name="connsiteY218" fmla="*/ 4106434 h 5818632"/>
              <a:gd name="connsiteX219" fmla="*/ 3748157 w 4833822"/>
              <a:gd name="connsiteY219" fmla="*/ 4188860 h 5818632"/>
              <a:gd name="connsiteX220" fmla="*/ 3529543 w 4833822"/>
              <a:gd name="connsiteY220" fmla="*/ 4310709 h 5818632"/>
              <a:gd name="connsiteX221" fmla="*/ 3805494 w 4833822"/>
              <a:gd name="connsiteY221" fmla="*/ 4213950 h 5818632"/>
              <a:gd name="connsiteX222" fmla="*/ 4156709 w 4833822"/>
              <a:gd name="connsiteY222" fmla="*/ 4106434 h 5818632"/>
              <a:gd name="connsiteX223" fmla="*/ 399937 w 4833822"/>
              <a:gd name="connsiteY223" fmla="*/ 4062646 h 5818632"/>
              <a:gd name="connsiteX224" fmla="*/ 210944 w 4833822"/>
              <a:gd name="connsiteY224" fmla="*/ 4142274 h 5818632"/>
              <a:gd name="connsiteX225" fmla="*/ 124936 w 4833822"/>
              <a:gd name="connsiteY225" fmla="*/ 4285625 h 5818632"/>
              <a:gd name="connsiteX226" fmla="*/ 275451 w 4833822"/>
              <a:gd name="connsiteY226" fmla="*/ 4278456 h 5818632"/>
              <a:gd name="connsiteX227" fmla="*/ 304127 w 4833822"/>
              <a:gd name="connsiteY227" fmla="*/ 4296376 h 5818632"/>
              <a:gd name="connsiteX228" fmla="*/ 271869 w 4833822"/>
              <a:gd name="connsiteY228" fmla="*/ 4532906 h 5818632"/>
              <a:gd name="connsiteX229" fmla="*/ 311291 w 4833822"/>
              <a:gd name="connsiteY229" fmla="*/ 4375221 h 5818632"/>
              <a:gd name="connsiteX230" fmla="*/ 243203 w 4833822"/>
              <a:gd name="connsiteY230" fmla="*/ 4167358 h 5818632"/>
              <a:gd name="connsiteX231" fmla="*/ 1214409 w 4833822"/>
              <a:gd name="connsiteY231" fmla="*/ 4145856 h 5818632"/>
              <a:gd name="connsiteX232" fmla="*/ 465399 w 4833822"/>
              <a:gd name="connsiteY232" fmla="*/ 4063429 h 5818632"/>
              <a:gd name="connsiteX233" fmla="*/ 399937 w 4833822"/>
              <a:gd name="connsiteY233" fmla="*/ 4062646 h 5818632"/>
              <a:gd name="connsiteX234" fmla="*/ 2524908 w 4833822"/>
              <a:gd name="connsiteY234" fmla="*/ 2928347 h 5818632"/>
              <a:gd name="connsiteX235" fmla="*/ 2732856 w 4833822"/>
              <a:gd name="connsiteY235" fmla="*/ 3570266 h 5818632"/>
              <a:gd name="connsiteX236" fmla="*/ 2775802 w 4833822"/>
              <a:gd name="connsiteY236" fmla="*/ 3640335 h 5818632"/>
              <a:gd name="connsiteX237" fmla="*/ 2823267 w 4833822"/>
              <a:gd name="connsiteY237" fmla="*/ 3563485 h 5818632"/>
              <a:gd name="connsiteX238" fmla="*/ 2879774 w 4833822"/>
              <a:gd name="connsiteY238" fmla="*/ 3353279 h 5818632"/>
              <a:gd name="connsiteX239" fmla="*/ 2920458 w 4833822"/>
              <a:gd name="connsiteY239" fmla="*/ 3886704 h 5818632"/>
              <a:gd name="connsiteX240" fmla="*/ 3132925 w 4833822"/>
              <a:gd name="connsiteY240" fmla="*/ 3827937 h 5818632"/>
              <a:gd name="connsiteX241" fmla="*/ 2879774 w 4833822"/>
              <a:gd name="connsiteY241" fmla="*/ 4203145 h 5818632"/>
              <a:gd name="connsiteX242" fmla="*/ 2131619 w 4833822"/>
              <a:gd name="connsiteY242" fmla="*/ 4151159 h 5818632"/>
              <a:gd name="connsiteX243" fmla="*/ 1894289 w 4833822"/>
              <a:gd name="connsiteY243" fmla="*/ 3800815 h 5818632"/>
              <a:gd name="connsiteX244" fmla="*/ 2075111 w 4833822"/>
              <a:gd name="connsiteY244" fmla="*/ 3888966 h 5818632"/>
              <a:gd name="connsiteX245" fmla="*/ 2086414 w 4833822"/>
              <a:gd name="connsiteY245" fmla="*/ 3373621 h 5818632"/>
              <a:gd name="connsiteX246" fmla="*/ 2163263 w 4833822"/>
              <a:gd name="connsiteY246" fmla="*/ 3518280 h 5818632"/>
              <a:gd name="connsiteX247" fmla="*/ 2224289 w 4833822"/>
              <a:gd name="connsiteY247" fmla="*/ 3563485 h 5818632"/>
              <a:gd name="connsiteX248" fmla="*/ 2242372 w 4833822"/>
              <a:gd name="connsiteY248" fmla="*/ 3500197 h 5818632"/>
              <a:gd name="connsiteX249" fmla="*/ 2524908 w 4833822"/>
              <a:gd name="connsiteY249" fmla="*/ 2928347 h 5818632"/>
              <a:gd name="connsiteX250" fmla="*/ 2540406 w 4833822"/>
              <a:gd name="connsiteY250" fmla="*/ 2121006 h 5818632"/>
              <a:gd name="connsiteX251" fmla="*/ 2092432 w 4833822"/>
              <a:gd name="connsiteY251" fmla="*/ 3027703 h 5818632"/>
              <a:gd name="connsiteX252" fmla="*/ 2063761 w 4833822"/>
              <a:gd name="connsiteY252" fmla="*/ 3128050 h 5818632"/>
              <a:gd name="connsiteX253" fmla="*/ 1967001 w 4833822"/>
              <a:gd name="connsiteY253" fmla="*/ 3056374 h 5818632"/>
              <a:gd name="connsiteX254" fmla="*/ 1845152 w 4833822"/>
              <a:gd name="connsiteY254" fmla="*/ 2827010 h 5818632"/>
              <a:gd name="connsiteX255" fmla="*/ 1827232 w 4833822"/>
              <a:gd name="connsiteY255" fmla="*/ 3644117 h 5818632"/>
              <a:gd name="connsiteX256" fmla="*/ 1540529 w 4833822"/>
              <a:gd name="connsiteY256" fmla="*/ 3504348 h 5818632"/>
              <a:gd name="connsiteX257" fmla="*/ 1916828 w 4833822"/>
              <a:gd name="connsiteY257" fmla="*/ 4059837 h 5818632"/>
              <a:gd name="connsiteX258" fmla="*/ 3103066 w 4833822"/>
              <a:gd name="connsiteY258" fmla="*/ 4142264 h 5818632"/>
              <a:gd name="connsiteX259" fmla="*/ 3504448 w 4833822"/>
              <a:gd name="connsiteY259" fmla="*/ 3547352 h 5818632"/>
              <a:gd name="connsiteX260" fmla="*/ 3167572 w 4833822"/>
              <a:gd name="connsiteY260" fmla="*/ 3640530 h 5818632"/>
              <a:gd name="connsiteX261" fmla="*/ 3103066 w 4833822"/>
              <a:gd name="connsiteY261" fmla="*/ 2794756 h 5818632"/>
              <a:gd name="connsiteX262" fmla="*/ 3013470 w 4833822"/>
              <a:gd name="connsiteY262" fmla="*/ 3128050 h 5818632"/>
              <a:gd name="connsiteX263" fmla="*/ 2938212 w 4833822"/>
              <a:gd name="connsiteY263" fmla="*/ 3249899 h 5818632"/>
              <a:gd name="connsiteX264" fmla="*/ 2870119 w 4833822"/>
              <a:gd name="connsiteY264" fmla="*/ 3138801 h 5818632"/>
              <a:gd name="connsiteX265" fmla="*/ 2540406 w 4833822"/>
              <a:gd name="connsiteY265" fmla="*/ 2121006 h 5818632"/>
              <a:gd name="connsiteX266" fmla="*/ 357884 w 4833822"/>
              <a:gd name="connsiteY266" fmla="*/ 2049335 h 5818632"/>
              <a:gd name="connsiteX267" fmla="*/ 422396 w 4833822"/>
              <a:gd name="connsiteY267" fmla="*/ 2131762 h 5818632"/>
              <a:gd name="connsiteX268" fmla="*/ 522738 w 4833822"/>
              <a:gd name="connsiteY268" fmla="*/ 2633493 h 5818632"/>
              <a:gd name="connsiteX269" fmla="*/ 490485 w 4833822"/>
              <a:gd name="connsiteY269" fmla="*/ 2773263 h 5818632"/>
              <a:gd name="connsiteX270" fmla="*/ 386555 w 4833822"/>
              <a:gd name="connsiteY270" fmla="*/ 2672916 h 5818632"/>
              <a:gd name="connsiteX271" fmla="*/ 286208 w 4833822"/>
              <a:gd name="connsiteY271" fmla="*/ 2131762 h 5818632"/>
              <a:gd name="connsiteX272" fmla="*/ 357884 w 4833822"/>
              <a:gd name="connsiteY272" fmla="*/ 2049335 h 5818632"/>
              <a:gd name="connsiteX273" fmla="*/ 4036204 w 4833822"/>
              <a:gd name="connsiteY273" fmla="*/ 631944 h 5818632"/>
              <a:gd name="connsiteX274" fmla="*/ 4110123 w 4833822"/>
              <a:gd name="connsiteY274" fmla="*/ 694659 h 5818632"/>
              <a:gd name="connsiteX275" fmla="*/ 4063531 w 4833822"/>
              <a:gd name="connsiteY275" fmla="*/ 1504603 h 5818632"/>
              <a:gd name="connsiteX276" fmla="*/ 3938100 w 4833822"/>
              <a:gd name="connsiteY276" fmla="*/ 1192809 h 5818632"/>
              <a:gd name="connsiteX277" fmla="*/ 3970353 w 4833822"/>
              <a:gd name="connsiteY277" fmla="*/ 698246 h 5818632"/>
              <a:gd name="connsiteX278" fmla="*/ 4036204 w 4833822"/>
              <a:gd name="connsiteY278" fmla="*/ 631944 h 5818632"/>
              <a:gd name="connsiteX279" fmla="*/ 915320 w 4833822"/>
              <a:gd name="connsiteY279" fmla="*/ 373515 h 5818632"/>
              <a:gd name="connsiteX280" fmla="*/ 1020430 w 4833822"/>
              <a:gd name="connsiteY280" fmla="*/ 1054277 h 5818632"/>
              <a:gd name="connsiteX281" fmla="*/ 811383 w 4833822"/>
              <a:gd name="connsiteY281" fmla="*/ 1014691 h 5818632"/>
              <a:gd name="connsiteX282" fmla="*/ 915320 w 4833822"/>
              <a:gd name="connsiteY282" fmla="*/ 373515 h 5818632"/>
              <a:gd name="connsiteX283" fmla="*/ 2546201 w 4833822"/>
              <a:gd name="connsiteY283" fmla="*/ 277862 h 5818632"/>
              <a:gd name="connsiteX284" fmla="*/ 3067317 w 4833822"/>
              <a:gd name="connsiteY284" fmla="*/ 772436 h 5818632"/>
              <a:gd name="connsiteX285" fmla="*/ 3113822 w 4833822"/>
              <a:gd name="connsiteY285" fmla="*/ 1475927 h 5818632"/>
              <a:gd name="connsiteX286" fmla="*/ 3282263 w 4833822"/>
              <a:gd name="connsiteY286" fmla="*/ 795005 h 5818632"/>
              <a:gd name="connsiteX287" fmla="*/ 3257173 w 4833822"/>
              <a:gd name="connsiteY287" fmla="*/ 655236 h 5818632"/>
              <a:gd name="connsiteX288" fmla="*/ 3278681 w 4833822"/>
              <a:gd name="connsiteY288" fmla="*/ 565640 h 5818632"/>
              <a:gd name="connsiteX289" fmla="*/ 3361107 w 4833822"/>
              <a:gd name="connsiteY289" fmla="*/ 622983 h 5818632"/>
              <a:gd name="connsiteX290" fmla="*/ 3884339 w 4833822"/>
              <a:gd name="connsiteY290" fmla="*/ 1934653 h 5818632"/>
              <a:gd name="connsiteX291" fmla="*/ 3776823 w 4833822"/>
              <a:gd name="connsiteY291" fmla="*/ 2554648 h 5818632"/>
              <a:gd name="connsiteX292" fmla="*/ 4002606 w 4833822"/>
              <a:gd name="connsiteY292" fmla="*/ 2336039 h 5818632"/>
              <a:gd name="connsiteX293" fmla="*/ 4059943 w 4833822"/>
              <a:gd name="connsiteY293" fmla="*/ 2271528 h 5818632"/>
              <a:gd name="connsiteX294" fmla="*/ 4117286 w 4833822"/>
              <a:gd name="connsiteY294" fmla="*/ 2346790 h 5818632"/>
              <a:gd name="connsiteX295" fmla="*/ 4131625 w 4833822"/>
              <a:gd name="connsiteY295" fmla="*/ 3160312 h 5818632"/>
              <a:gd name="connsiteX296" fmla="*/ 3755321 w 4833822"/>
              <a:gd name="connsiteY296" fmla="*/ 3991754 h 5818632"/>
              <a:gd name="connsiteX297" fmla="*/ 3723067 w 4833822"/>
              <a:gd name="connsiteY297" fmla="*/ 4067011 h 5818632"/>
              <a:gd name="connsiteX298" fmla="*/ 4099366 w 4833822"/>
              <a:gd name="connsiteY298" fmla="*/ 4006087 h 5818632"/>
              <a:gd name="connsiteX299" fmla="*/ 4550927 w 4833822"/>
              <a:gd name="connsiteY299" fmla="*/ 4357301 h 5818632"/>
              <a:gd name="connsiteX300" fmla="*/ 4604683 w 4833822"/>
              <a:gd name="connsiteY300" fmla="*/ 4457648 h 5818632"/>
              <a:gd name="connsiteX301" fmla="*/ 4576011 w 4833822"/>
              <a:gd name="connsiteY301" fmla="*/ 5299841 h 5818632"/>
              <a:gd name="connsiteX302" fmla="*/ 4432660 w 4833822"/>
              <a:gd name="connsiteY302" fmla="*/ 5360765 h 5818632"/>
              <a:gd name="connsiteX303" fmla="*/ 3999019 w 4833822"/>
              <a:gd name="connsiteY303" fmla="*/ 5593712 h 5818632"/>
              <a:gd name="connsiteX304" fmla="*/ 3192667 w 4833822"/>
              <a:gd name="connsiteY304" fmla="*/ 5525619 h 5818632"/>
              <a:gd name="connsiteX305" fmla="*/ 2662265 w 4833822"/>
              <a:gd name="connsiteY305" fmla="*/ 4894871 h 5818632"/>
              <a:gd name="connsiteX306" fmla="*/ 2680186 w 4833822"/>
              <a:gd name="connsiteY306" fmla="*/ 5213827 h 5818632"/>
              <a:gd name="connsiteX307" fmla="*/ 2655096 w 4833822"/>
              <a:gd name="connsiteY307" fmla="*/ 5525619 h 5818632"/>
              <a:gd name="connsiteX308" fmla="*/ 2063771 w 4833822"/>
              <a:gd name="connsiteY308" fmla="*/ 5812321 h 5818632"/>
              <a:gd name="connsiteX309" fmla="*/ 1827242 w 4833822"/>
              <a:gd name="connsiteY309" fmla="*/ 5762148 h 5818632"/>
              <a:gd name="connsiteX310" fmla="*/ 1594295 w 4833822"/>
              <a:gd name="connsiteY310" fmla="*/ 5220996 h 5818632"/>
              <a:gd name="connsiteX311" fmla="*/ 1952673 w 4833822"/>
              <a:gd name="connsiteY311" fmla="*/ 4687008 h 5818632"/>
              <a:gd name="connsiteX312" fmla="*/ 2020761 w 4833822"/>
              <a:gd name="connsiteY312" fmla="*/ 4554408 h 5818632"/>
              <a:gd name="connsiteX313" fmla="*/ 1841575 w 4833822"/>
              <a:gd name="connsiteY313" fmla="*/ 4697759 h 5818632"/>
              <a:gd name="connsiteX314" fmla="*/ 884697 w 4833822"/>
              <a:gd name="connsiteY314" fmla="*/ 5443192 h 5818632"/>
              <a:gd name="connsiteX315" fmla="*/ 547826 w 4833822"/>
              <a:gd name="connsiteY315" fmla="*/ 5475445 h 5818632"/>
              <a:gd name="connsiteX316" fmla="*/ 357883 w 4833822"/>
              <a:gd name="connsiteY316" fmla="*/ 5418108 h 5818632"/>
              <a:gd name="connsiteX317" fmla="*/ 89095 w 4833822"/>
              <a:gd name="connsiteY317" fmla="*/ 4991631 h 5818632"/>
              <a:gd name="connsiteX318" fmla="*/ 46091 w 4833822"/>
              <a:gd name="connsiteY318" fmla="*/ 4640422 h 5818632"/>
              <a:gd name="connsiteX319" fmla="*/ 440310 w 4833822"/>
              <a:gd name="connsiteY319" fmla="*/ 3991754 h 5818632"/>
              <a:gd name="connsiteX320" fmla="*/ 1020884 w 4833822"/>
              <a:gd name="connsiteY320" fmla="*/ 4041927 h 5818632"/>
              <a:gd name="connsiteX321" fmla="*/ 798688 w 4833822"/>
              <a:gd name="connsiteY321" fmla="*/ 3869905 h 5818632"/>
              <a:gd name="connsiteX322" fmla="*/ 766435 w 4833822"/>
              <a:gd name="connsiteY322" fmla="*/ 3812562 h 5818632"/>
              <a:gd name="connsiteX323" fmla="*/ 838110 w 4833822"/>
              <a:gd name="connsiteY323" fmla="*/ 3791060 h 5818632"/>
              <a:gd name="connsiteX324" fmla="*/ 1060306 w 4833822"/>
              <a:gd name="connsiteY324" fmla="*/ 3884238 h 5818632"/>
              <a:gd name="connsiteX325" fmla="*/ 777186 w 4833822"/>
              <a:gd name="connsiteY325" fmla="*/ 3386090 h 5818632"/>
              <a:gd name="connsiteX326" fmla="*/ 723430 w 4833822"/>
              <a:gd name="connsiteY326" fmla="*/ 2852107 h 5818632"/>
              <a:gd name="connsiteX327" fmla="*/ 727012 w 4833822"/>
              <a:gd name="connsiteY327" fmla="*/ 2153266 h 5818632"/>
              <a:gd name="connsiteX328" fmla="*/ 762853 w 4833822"/>
              <a:gd name="connsiteY328" fmla="*/ 2020666 h 5818632"/>
              <a:gd name="connsiteX329" fmla="*/ 1017302 w 4833822"/>
              <a:gd name="connsiteY329" fmla="*/ 2321701 h 5818632"/>
              <a:gd name="connsiteX330" fmla="*/ 1139151 w 4833822"/>
              <a:gd name="connsiteY330" fmla="*/ 2361123 h 5818632"/>
              <a:gd name="connsiteX331" fmla="*/ 1110480 w 4833822"/>
              <a:gd name="connsiteY331" fmla="*/ 2250025 h 5818632"/>
              <a:gd name="connsiteX332" fmla="*/ 1135564 w 4833822"/>
              <a:gd name="connsiteY332" fmla="*/ 1361247 h 5818632"/>
              <a:gd name="connsiteX333" fmla="*/ 1493942 w 4833822"/>
              <a:gd name="connsiteY333" fmla="*/ 701827 h 5818632"/>
              <a:gd name="connsiteX334" fmla="*/ 1547703 w 4833822"/>
              <a:gd name="connsiteY334" fmla="*/ 648072 h 5818632"/>
              <a:gd name="connsiteX335" fmla="*/ 1597877 w 4833822"/>
              <a:gd name="connsiteY335" fmla="*/ 741250 h 5818632"/>
              <a:gd name="connsiteX336" fmla="*/ 2070940 w 4833822"/>
              <a:gd name="connsiteY336" fmla="*/ 1515349 h 5818632"/>
              <a:gd name="connsiteX337" fmla="*/ 1926239 w 4833822"/>
              <a:gd name="connsiteY337" fmla="*/ 776522 h 5818632"/>
              <a:gd name="connsiteX338" fmla="*/ 2257661 w 4833822"/>
              <a:gd name="connsiteY338" fmla="*/ 96019 h 5818632"/>
              <a:gd name="connsiteX339" fmla="*/ 2546201 w 4833822"/>
              <a:gd name="connsiteY339" fmla="*/ 277862 h 5818632"/>
              <a:gd name="connsiteX0" fmla="*/ 2144854 w 4833822"/>
              <a:gd name="connsiteY0" fmla="*/ 5283657 h 5657306"/>
              <a:gd name="connsiteX1" fmla="*/ 2053020 w 4833822"/>
              <a:gd name="connsiteY1" fmla="*/ 5292617 h 5657306"/>
              <a:gd name="connsiteX2" fmla="*/ 1959837 w 4833822"/>
              <a:gd name="connsiteY2" fmla="*/ 5367875 h 5657306"/>
              <a:gd name="connsiteX3" fmla="*/ 2045851 w 4833822"/>
              <a:gd name="connsiteY3" fmla="*/ 5486142 h 5657306"/>
              <a:gd name="connsiteX4" fmla="*/ 2042269 w 4833822"/>
              <a:gd name="connsiteY4" fmla="*/ 5389377 h 5657306"/>
              <a:gd name="connsiteX5" fmla="*/ 2106775 w 4833822"/>
              <a:gd name="connsiteY5" fmla="*/ 5324870 h 5657306"/>
              <a:gd name="connsiteX6" fmla="*/ 2128277 w 4833822"/>
              <a:gd name="connsiteY6" fmla="*/ 5396546 h 5657306"/>
              <a:gd name="connsiteX7" fmla="*/ 2164118 w 4833822"/>
              <a:gd name="connsiteY7" fmla="*/ 5446719 h 5657306"/>
              <a:gd name="connsiteX8" fmla="*/ 2232206 w 4833822"/>
              <a:gd name="connsiteY8" fmla="*/ 5410884 h 5657306"/>
              <a:gd name="connsiteX9" fmla="*/ 2228624 w 4833822"/>
              <a:gd name="connsiteY9" fmla="*/ 5317701 h 5657306"/>
              <a:gd name="connsiteX10" fmla="*/ 2144854 w 4833822"/>
              <a:gd name="connsiteY10" fmla="*/ 5283657 h 5657306"/>
              <a:gd name="connsiteX11" fmla="*/ 2508163 w 4833822"/>
              <a:gd name="connsiteY11" fmla="*/ 5253195 h 5657306"/>
              <a:gd name="connsiteX12" fmla="*/ 2407811 w 4833822"/>
              <a:gd name="connsiteY12" fmla="*/ 5561405 h 5657306"/>
              <a:gd name="connsiteX13" fmla="*/ 2508163 w 4833822"/>
              <a:gd name="connsiteY13" fmla="*/ 5253195 h 5657306"/>
              <a:gd name="connsiteX14" fmla="*/ 2215080 w 4833822"/>
              <a:gd name="connsiteY14" fmla="*/ 5168660 h 5657306"/>
              <a:gd name="connsiteX15" fmla="*/ 2171282 w 4833822"/>
              <a:gd name="connsiteY15" fmla="*/ 5174350 h 5657306"/>
              <a:gd name="connsiteX16" fmla="*/ 2350473 w 4833822"/>
              <a:gd name="connsiteY16" fmla="*/ 5453889 h 5657306"/>
              <a:gd name="connsiteX17" fmla="*/ 2393478 w 4833822"/>
              <a:gd name="connsiteY17" fmla="*/ 5271115 h 5657306"/>
              <a:gd name="connsiteX18" fmla="*/ 2252871 w 4833822"/>
              <a:gd name="connsiteY18" fmla="*/ 5169815 h 5657306"/>
              <a:gd name="connsiteX19" fmla="*/ 2215080 w 4833822"/>
              <a:gd name="connsiteY19" fmla="*/ 5168660 h 5657306"/>
              <a:gd name="connsiteX20" fmla="*/ 3767359 w 4833822"/>
              <a:gd name="connsiteY20" fmla="*/ 5049702 h 5657306"/>
              <a:gd name="connsiteX21" fmla="*/ 3913003 w 4833822"/>
              <a:gd name="connsiteY21" fmla="*/ 5131345 h 5657306"/>
              <a:gd name="connsiteX22" fmla="*/ 3930923 w 4833822"/>
              <a:gd name="connsiteY22" fmla="*/ 5156434 h 5657306"/>
              <a:gd name="connsiteX23" fmla="*/ 3923759 w 4833822"/>
              <a:gd name="connsiteY23" fmla="*/ 5181519 h 5657306"/>
              <a:gd name="connsiteX24" fmla="*/ 3672890 w 4833822"/>
              <a:gd name="connsiteY24" fmla="*/ 5163598 h 5657306"/>
              <a:gd name="connsiteX25" fmla="*/ 3672890 w 4833822"/>
              <a:gd name="connsiteY25" fmla="*/ 5095509 h 5657306"/>
              <a:gd name="connsiteX26" fmla="*/ 3708731 w 4833822"/>
              <a:gd name="connsiteY26" fmla="*/ 5070420 h 5657306"/>
              <a:gd name="connsiteX27" fmla="*/ 3767359 w 4833822"/>
              <a:gd name="connsiteY27" fmla="*/ 5049702 h 5657306"/>
              <a:gd name="connsiteX28" fmla="*/ 3779366 w 4833822"/>
              <a:gd name="connsiteY28" fmla="*/ 5009891 h 5657306"/>
              <a:gd name="connsiteX29" fmla="*/ 3637059 w 4833822"/>
              <a:gd name="connsiteY29" fmla="*/ 5034586 h 5657306"/>
              <a:gd name="connsiteX30" fmla="*/ 3497289 w 4833822"/>
              <a:gd name="connsiteY30" fmla="*/ 5217354 h 5657306"/>
              <a:gd name="connsiteX31" fmla="*/ 3615557 w 4833822"/>
              <a:gd name="connsiteY31" fmla="*/ 5160017 h 5657306"/>
              <a:gd name="connsiteX32" fmla="*/ 3852086 w 4833822"/>
              <a:gd name="connsiteY32" fmla="*/ 5317701 h 5657306"/>
              <a:gd name="connsiteX33" fmla="*/ 3952433 w 4833822"/>
              <a:gd name="connsiteY33" fmla="*/ 5145679 h 5657306"/>
              <a:gd name="connsiteX34" fmla="*/ 3945496 w 4833822"/>
              <a:gd name="connsiteY34" fmla="*/ 5128874 h 5657306"/>
              <a:gd name="connsiteX35" fmla="*/ 3938093 w 4833822"/>
              <a:gd name="connsiteY35" fmla="*/ 5128874 h 5657306"/>
              <a:gd name="connsiteX36" fmla="*/ 3927341 w 4833822"/>
              <a:gd name="connsiteY36" fmla="*/ 5128874 h 5657306"/>
              <a:gd name="connsiteX37" fmla="*/ 3909418 w 4833822"/>
              <a:gd name="connsiteY37" fmla="*/ 5124167 h 5657306"/>
              <a:gd name="connsiteX38" fmla="*/ 3920171 w 4833822"/>
              <a:gd name="connsiteY38" fmla="*/ 5124167 h 5657306"/>
              <a:gd name="connsiteX39" fmla="*/ 3945252 w 4833822"/>
              <a:gd name="connsiteY39" fmla="*/ 5128284 h 5657306"/>
              <a:gd name="connsiteX40" fmla="*/ 3928739 w 4833822"/>
              <a:gd name="connsiteY40" fmla="*/ 5088284 h 5657306"/>
              <a:gd name="connsiteX41" fmla="*/ 3822967 w 4833822"/>
              <a:gd name="connsiteY41" fmla="*/ 5012186 h 5657306"/>
              <a:gd name="connsiteX42" fmla="*/ 3779366 w 4833822"/>
              <a:gd name="connsiteY42" fmla="*/ 5009891 h 5657306"/>
              <a:gd name="connsiteX43" fmla="*/ 4196131 w 4833822"/>
              <a:gd name="connsiteY43" fmla="*/ 4866145 h 5657306"/>
              <a:gd name="connsiteX44" fmla="*/ 4235548 w 4833822"/>
              <a:gd name="connsiteY44" fmla="*/ 5095510 h 5657306"/>
              <a:gd name="connsiteX45" fmla="*/ 4454163 w 4833822"/>
              <a:gd name="connsiteY45" fmla="*/ 5099092 h 5657306"/>
              <a:gd name="connsiteX46" fmla="*/ 4196131 w 4833822"/>
              <a:gd name="connsiteY46" fmla="*/ 4866145 h 5657306"/>
              <a:gd name="connsiteX47" fmla="*/ 1174995 w 4833822"/>
              <a:gd name="connsiteY47" fmla="*/ 4550767 h 5657306"/>
              <a:gd name="connsiteX48" fmla="*/ 1250253 w 4833822"/>
              <a:gd name="connsiteY48" fmla="*/ 4597359 h 5657306"/>
              <a:gd name="connsiteX49" fmla="*/ 1035224 w 4833822"/>
              <a:gd name="connsiteY49" fmla="*/ 4708452 h 5657306"/>
              <a:gd name="connsiteX50" fmla="*/ 981463 w 4833822"/>
              <a:gd name="connsiteY50" fmla="*/ 4683368 h 5657306"/>
              <a:gd name="connsiteX51" fmla="*/ 1174995 w 4833822"/>
              <a:gd name="connsiteY51" fmla="*/ 4550767 h 5657306"/>
              <a:gd name="connsiteX52" fmla="*/ 3960412 w 4833822"/>
              <a:gd name="connsiteY52" fmla="*/ 4521492 h 5657306"/>
              <a:gd name="connsiteX53" fmla="*/ 4095776 w 4833822"/>
              <a:gd name="connsiteY53" fmla="*/ 4579437 h 5657306"/>
              <a:gd name="connsiteX54" fmla="*/ 4052767 w 4833822"/>
              <a:gd name="connsiteY54" fmla="*/ 4608107 h 5657306"/>
              <a:gd name="connsiteX55" fmla="*/ 3852081 w 4833822"/>
              <a:gd name="connsiteY55" fmla="*/ 4575856 h 5657306"/>
              <a:gd name="connsiteX56" fmla="*/ 3859245 w 4833822"/>
              <a:gd name="connsiteY56" fmla="*/ 4540017 h 5657306"/>
              <a:gd name="connsiteX57" fmla="*/ 3917370 w 4833822"/>
              <a:gd name="connsiteY57" fmla="*/ 4522492 h 5657306"/>
              <a:gd name="connsiteX58" fmla="*/ 3960412 w 4833822"/>
              <a:gd name="connsiteY58" fmla="*/ 4521492 h 5657306"/>
              <a:gd name="connsiteX59" fmla="*/ 2177948 w 4833822"/>
              <a:gd name="connsiteY59" fmla="*/ 4427242 h 5657306"/>
              <a:gd name="connsiteX60" fmla="*/ 2146198 w 4833822"/>
              <a:gd name="connsiteY60" fmla="*/ 4450424 h 5657306"/>
              <a:gd name="connsiteX61" fmla="*/ 1680303 w 4833822"/>
              <a:gd name="connsiteY61" fmla="*/ 5149266 h 5657306"/>
              <a:gd name="connsiteX62" fmla="*/ 1762730 w 4833822"/>
              <a:gd name="connsiteY62" fmla="*/ 5511226 h 5657306"/>
              <a:gd name="connsiteX63" fmla="*/ 1802152 w 4833822"/>
              <a:gd name="connsiteY63" fmla="*/ 5231693 h 5657306"/>
              <a:gd name="connsiteX64" fmla="*/ 2081691 w 4833822"/>
              <a:gd name="connsiteY64" fmla="*/ 5074003 h 5657306"/>
              <a:gd name="connsiteX65" fmla="*/ 1845157 w 4833822"/>
              <a:gd name="connsiteY65" fmla="*/ 5156430 h 5657306"/>
              <a:gd name="connsiteX66" fmla="*/ 1744810 w 4833822"/>
              <a:gd name="connsiteY66" fmla="*/ 5127764 h 5657306"/>
              <a:gd name="connsiteX67" fmla="*/ 2060189 w 4833822"/>
              <a:gd name="connsiteY67" fmla="*/ 4973661 h 5657306"/>
              <a:gd name="connsiteX68" fmla="*/ 2178451 w 4833822"/>
              <a:gd name="connsiteY68" fmla="*/ 4912731 h 5657306"/>
              <a:gd name="connsiteX69" fmla="*/ 2293136 w 4833822"/>
              <a:gd name="connsiteY69" fmla="*/ 4446842 h 5657306"/>
              <a:gd name="connsiteX70" fmla="*/ 1999259 w 4833822"/>
              <a:gd name="connsiteY70" fmla="*/ 4862563 h 5657306"/>
              <a:gd name="connsiteX71" fmla="*/ 2196371 w 4833822"/>
              <a:gd name="connsiteY71" fmla="*/ 4432504 h 5657306"/>
              <a:gd name="connsiteX72" fmla="*/ 2177948 w 4833822"/>
              <a:gd name="connsiteY72" fmla="*/ 4427242 h 5657306"/>
              <a:gd name="connsiteX73" fmla="*/ 2511745 w 4833822"/>
              <a:gd name="connsiteY73" fmla="*/ 4414589 h 5657306"/>
              <a:gd name="connsiteX74" fmla="*/ 2482010 w 4833822"/>
              <a:gd name="connsiteY74" fmla="*/ 4642885 h 5657306"/>
              <a:gd name="connsiteX75" fmla="*/ 2486655 w 4833822"/>
              <a:gd name="connsiteY75" fmla="*/ 4708450 h 5657306"/>
              <a:gd name="connsiteX76" fmla="*/ 2514429 w 4833822"/>
              <a:gd name="connsiteY76" fmla="*/ 4724129 h 5657306"/>
              <a:gd name="connsiteX77" fmla="*/ 2526077 w 4833822"/>
              <a:gd name="connsiteY77" fmla="*/ 4747875 h 5657306"/>
              <a:gd name="connsiteX78" fmla="*/ 2486655 w 4833822"/>
              <a:gd name="connsiteY78" fmla="*/ 4708453 h 5657306"/>
              <a:gd name="connsiteX79" fmla="*/ 2486655 w 4833822"/>
              <a:gd name="connsiteY79" fmla="*/ 4708456 h 5657306"/>
              <a:gd name="connsiteX80" fmla="*/ 2440069 w 4833822"/>
              <a:gd name="connsiteY80" fmla="*/ 4984412 h 5657306"/>
              <a:gd name="connsiteX81" fmla="*/ 2375563 w 4833822"/>
              <a:gd name="connsiteY81" fmla="*/ 4547184 h 5657306"/>
              <a:gd name="connsiteX82" fmla="*/ 2296718 w 4833822"/>
              <a:gd name="connsiteY82" fmla="*/ 4916319 h 5657306"/>
              <a:gd name="connsiteX83" fmla="*/ 2429318 w 4833822"/>
              <a:gd name="connsiteY83" fmla="*/ 5038168 h 5657306"/>
              <a:gd name="connsiteX84" fmla="*/ 2493825 w 4833822"/>
              <a:gd name="connsiteY84" fmla="*/ 4937821 h 5657306"/>
              <a:gd name="connsiteX85" fmla="*/ 2529665 w 4833822"/>
              <a:gd name="connsiteY85" fmla="*/ 4747878 h 5657306"/>
              <a:gd name="connsiteX86" fmla="*/ 2511745 w 4833822"/>
              <a:gd name="connsiteY86" fmla="*/ 4414589 h 5657306"/>
              <a:gd name="connsiteX87" fmla="*/ 2808528 w 4833822"/>
              <a:gd name="connsiteY87" fmla="*/ 4412123 h 5657306"/>
              <a:gd name="connsiteX88" fmla="*/ 2784115 w 4833822"/>
              <a:gd name="connsiteY88" fmla="*/ 4425340 h 5657306"/>
              <a:gd name="connsiteX89" fmla="*/ 2798448 w 4833822"/>
              <a:gd name="connsiteY89" fmla="*/ 4500598 h 5657306"/>
              <a:gd name="connsiteX90" fmla="*/ 2880875 w 4833822"/>
              <a:gd name="connsiteY90" fmla="*/ 4615278 h 5657306"/>
              <a:gd name="connsiteX91" fmla="*/ 3142493 w 4833822"/>
              <a:gd name="connsiteY91" fmla="*/ 4944990 h 5657306"/>
              <a:gd name="connsiteX92" fmla="*/ 2891625 w 4833822"/>
              <a:gd name="connsiteY92" fmla="*/ 4780131 h 5657306"/>
              <a:gd name="connsiteX93" fmla="*/ 2683768 w 4833822"/>
              <a:gd name="connsiteY93" fmla="*/ 4536433 h 5657306"/>
              <a:gd name="connsiteX94" fmla="*/ 2651515 w 4833822"/>
              <a:gd name="connsiteY94" fmla="*/ 4561522 h 5657306"/>
              <a:gd name="connsiteX95" fmla="*/ 2866541 w 4833822"/>
              <a:gd name="connsiteY95" fmla="*/ 4805221 h 5657306"/>
              <a:gd name="connsiteX96" fmla="*/ 3389773 w 4833822"/>
              <a:gd name="connsiteY96" fmla="*/ 5403715 h 5657306"/>
              <a:gd name="connsiteX97" fmla="*/ 3637059 w 4833822"/>
              <a:gd name="connsiteY97" fmla="*/ 5446719 h 5657306"/>
              <a:gd name="connsiteX98" fmla="*/ 3246422 w 4833822"/>
              <a:gd name="connsiteY98" fmla="*/ 5077590 h 5657306"/>
              <a:gd name="connsiteX99" fmla="*/ 3400524 w 4833822"/>
              <a:gd name="connsiteY99" fmla="*/ 5127764 h 5657306"/>
              <a:gd name="connsiteX100" fmla="*/ 3336018 w 4833822"/>
              <a:gd name="connsiteY100" fmla="*/ 4980825 h 5657306"/>
              <a:gd name="connsiteX101" fmla="*/ 3095901 w 4833822"/>
              <a:gd name="connsiteY101" fmla="*/ 4719212 h 5657306"/>
              <a:gd name="connsiteX102" fmla="*/ 2862954 w 4833822"/>
              <a:gd name="connsiteY102" fmla="*/ 4450424 h 5657306"/>
              <a:gd name="connsiteX103" fmla="*/ 2808528 w 4833822"/>
              <a:gd name="connsiteY103" fmla="*/ 4412123 h 5657306"/>
              <a:gd name="connsiteX104" fmla="*/ 1587125 w 4833822"/>
              <a:gd name="connsiteY104" fmla="*/ 4367998 h 5657306"/>
              <a:gd name="connsiteX105" fmla="*/ 798688 w 4833822"/>
              <a:gd name="connsiteY105" fmla="*/ 4575861 h 5657306"/>
              <a:gd name="connsiteX106" fmla="*/ 780768 w 4833822"/>
              <a:gd name="connsiteY106" fmla="*/ 5199439 h 5657306"/>
              <a:gd name="connsiteX107" fmla="*/ 791519 w 4833822"/>
              <a:gd name="connsiteY107" fmla="*/ 5005915 h 5657306"/>
              <a:gd name="connsiteX108" fmla="*/ 709092 w 4833822"/>
              <a:gd name="connsiteY108" fmla="*/ 4643949 h 5657306"/>
              <a:gd name="connsiteX109" fmla="*/ 368634 w 4833822"/>
              <a:gd name="connsiteY109" fmla="*/ 4654700 h 5657306"/>
              <a:gd name="connsiteX110" fmla="*/ 332793 w 4833822"/>
              <a:gd name="connsiteY110" fmla="*/ 4679790 h 5657306"/>
              <a:gd name="connsiteX111" fmla="*/ 368634 w 4833822"/>
              <a:gd name="connsiteY111" fmla="*/ 4694123 h 5657306"/>
              <a:gd name="connsiteX112" fmla="*/ 350714 w 4833822"/>
              <a:gd name="connsiteY112" fmla="*/ 4995163 h 5657306"/>
              <a:gd name="connsiteX113" fmla="*/ 447479 w 4833822"/>
              <a:gd name="connsiteY113" fmla="*/ 5059670 h 5657306"/>
              <a:gd name="connsiteX114" fmla="*/ 486896 w 4833822"/>
              <a:gd name="connsiteY114" fmla="*/ 4959323 h 5657306"/>
              <a:gd name="connsiteX115" fmla="*/ 468981 w 4833822"/>
              <a:gd name="connsiteY115" fmla="*/ 4841056 h 5657306"/>
              <a:gd name="connsiteX116" fmla="*/ 372216 w 4833822"/>
              <a:gd name="connsiteY116" fmla="*/ 4948572 h 5657306"/>
              <a:gd name="connsiteX117" fmla="*/ 382967 w 4833822"/>
              <a:gd name="connsiteY117" fmla="*/ 4798051 h 5657306"/>
              <a:gd name="connsiteX118" fmla="*/ 497647 w 4833822"/>
              <a:gd name="connsiteY118" fmla="*/ 4758629 h 5657306"/>
              <a:gd name="connsiteX119" fmla="*/ 569323 w 4833822"/>
              <a:gd name="connsiteY119" fmla="*/ 4873314 h 5657306"/>
              <a:gd name="connsiteX120" fmla="*/ 580074 w 4833822"/>
              <a:gd name="connsiteY120" fmla="*/ 5084754 h 5657306"/>
              <a:gd name="connsiteX121" fmla="*/ 612332 w 4833822"/>
              <a:gd name="connsiteY121" fmla="*/ 4841056 h 5657306"/>
              <a:gd name="connsiteX122" fmla="*/ 497647 w 4833822"/>
              <a:gd name="connsiteY122" fmla="*/ 4608109 h 5657306"/>
              <a:gd name="connsiteX123" fmla="*/ 730594 w 4833822"/>
              <a:gd name="connsiteY123" fmla="*/ 5013078 h 5657306"/>
              <a:gd name="connsiteX124" fmla="*/ 547826 w 4833822"/>
              <a:gd name="connsiteY124" fmla="*/ 5177937 h 5657306"/>
              <a:gd name="connsiteX125" fmla="*/ 834528 w 4833822"/>
              <a:gd name="connsiteY125" fmla="*/ 5210190 h 5657306"/>
              <a:gd name="connsiteX126" fmla="*/ 1533370 w 4833822"/>
              <a:gd name="connsiteY126" fmla="*/ 4694123 h 5657306"/>
              <a:gd name="connsiteX127" fmla="*/ 1633712 w 4833822"/>
              <a:gd name="connsiteY127" fmla="*/ 4561522 h 5657306"/>
              <a:gd name="connsiteX128" fmla="*/ 1142733 w 4833822"/>
              <a:gd name="connsiteY128" fmla="*/ 4876896 h 5657306"/>
              <a:gd name="connsiteX129" fmla="*/ 1031635 w 4833822"/>
              <a:gd name="connsiteY129" fmla="*/ 4905568 h 5657306"/>
              <a:gd name="connsiteX130" fmla="*/ 1096142 w 4833822"/>
              <a:gd name="connsiteY130" fmla="*/ 4805221 h 5657306"/>
              <a:gd name="connsiteX131" fmla="*/ 1587125 w 4833822"/>
              <a:gd name="connsiteY131" fmla="*/ 4367998 h 5657306"/>
              <a:gd name="connsiteX132" fmla="*/ 3072607 w 4833822"/>
              <a:gd name="connsiteY132" fmla="*/ 4359038 h 5657306"/>
              <a:gd name="connsiteX133" fmla="*/ 2988391 w 4833822"/>
              <a:gd name="connsiteY133" fmla="*/ 4393082 h 5657306"/>
              <a:gd name="connsiteX134" fmla="*/ 3038564 w 4833822"/>
              <a:gd name="connsiteY134" fmla="*/ 4504180 h 5657306"/>
              <a:gd name="connsiteX135" fmla="*/ 3407693 w 4833822"/>
              <a:gd name="connsiteY135" fmla="*/ 4919901 h 5657306"/>
              <a:gd name="connsiteX136" fmla="*/ 3576134 w 4833822"/>
              <a:gd name="connsiteY136" fmla="*/ 4959323 h 5657306"/>
              <a:gd name="connsiteX137" fmla="*/ 4002606 w 4833822"/>
              <a:gd name="connsiteY137" fmla="*/ 5063252 h 5657306"/>
              <a:gd name="connsiteX138" fmla="*/ 4124455 w 4833822"/>
              <a:gd name="connsiteY138" fmla="*/ 5145679 h 5657306"/>
              <a:gd name="connsiteX139" fmla="*/ 3586885 w 4833822"/>
              <a:gd name="connsiteY139" fmla="*/ 4597358 h 5657306"/>
              <a:gd name="connsiteX140" fmla="*/ 3339600 w 4833822"/>
              <a:gd name="connsiteY140" fmla="*/ 4454006 h 5657306"/>
              <a:gd name="connsiteX141" fmla="*/ 3551045 w 4833822"/>
              <a:gd name="connsiteY141" fmla="*/ 4629616 h 5657306"/>
              <a:gd name="connsiteX142" fmla="*/ 3658561 w 4833822"/>
              <a:gd name="connsiteY142" fmla="*/ 4812390 h 5657306"/>
              <a:gd name="connsiteX143" fmla="*/ 3536712 w 4833822"/>
              <a:gd name="connsiteY143" fmla="*/ 4737127 h 5657306"/>
              <a:gd name="connsiteX144" fmla="*/ 3167577 w 4833822"/>
              <a:gd name="connsiteY144" fmla="*/ 4400251 h 5657306"/>
              <a:gd name="connsiteX145" fmla="*/ 3072607 w 4833822"/>
              <a:gd name="connsiteY145" fmla="*/ 4359038 h 5657306"/>
              <a:gd name="connsiteX146" fmla="*/ 1497530 w 4833822"/>
              <a:gd name="connsiteY146" fmla="*/ 4271238 h 5657306"/>
              <a:gd name="connsiteX147" fmla="*/ 644585 w 4833822"/>
              <a:gd name="connsiteY147" fmla="*/ 4396669 h 5657306"/>
              <a:gd name="connsiteX148" fmla="*/ 404469 w 4833822"/>
              <a:gd name="connsiteY148" fmla="*/ 4471926 h 5657306"/>
              <a:gd name="connsiteX149" fmla="*/ 218113 w 4833822"/>
              <a:gd name="connsiteY149" fmla="*/ 4626029 h 5657306"/>
              <a:gd name="connsiteX150" fmla="*/ 347132 w 4833822"/>
              <a:gd name="connsiteY150" fmla="*/ 5145679 h 5657306"/>
              <a:gd name="connsiteX151" fmla="*/ 218113 w 4833822"/>
              <a:gd name="connsiteY151" fmla="*/ 4780131 h 5657306"/>
              <a:gd name="connsiteX152" fmla="*/ 289789 w 4833822"/>
              <a:gd name="connsiteY152" fmla="*/ 4672620 h 5657306"/>
              <a:gd name="connsiteX153" fmla="*/ 271869 w 4833822"/>
              <a:gd name="connsiteY153" fmla="*/ 4658287 h 5657306"/>
              <a:gd name="connsiteX154" fmla="*/ 304127 w 4833822"/>
              <a:gd name="connsiteY154" fmla="*/ 4565104 h 5657306"/>
              <a:gd name="connsiteX155" fmla="*/ 400887 w 4833822"/>
              <a:gd name="connsiteY155" fmla="*/ 4482678 h 5657306"/>
              <a:gd name="connsiteX156" fmla="*/ 404469 w 4833822"/>
              <a:gd name="connsiteY156" fmla="*/ 4475508 h 5657306"/>
              <a:gd name="connsiteX157" fmla="*/ 408056 w 4833822"/>
              <a:gd name="connsiteY157" fmla="*/ 4475508 h 5657306"/>
              <a:gd name="connsiteX158" fmla="*/ 569323 w 4833822"/>
              <a:gd name="connsiteY158" fmla="*/ 4432504 h 5657306"/>
              <a:gd name="connsiteX159" fmla="*/ 777186 w 4833822"/>
              <a:gd name="connsiteY159" fmla="*/ 4543602 h 5657306"/>
              <a:gd name="connsiteX160" fmla="*/ 1250249 w 4833822"/>
              <a:gd name="connsiteY160" fmla="*/ 4375161 h 5657306"/>
              <a:gd name="connsiteX161" fmla="*/ 1497530 w 4833822"/>
              <a:gd name="connsiteY161" fmla="*/ 4271238 h 5657306"/>
              <a:gd name="connsiteX162" fmla="*/ 3393360 w 4833822"/>
              <a:gd name="connsiteY162" fmla="*/ 4230468 h 5657306"/>
              <a:gd name="connsiteX163" fmla="*/ 3271511 w 4833822"/>
              <a:gd name="connsiteY163" fmla="*/ 4267651 h 5657306"/>
              <a:gd name="connsiteX164" fmla="*/ 3486538 w 4833822"/>
              <a:gd name="connsiteY164" fmla="*/ 4396669 h 5657306"/>
              <a:gd name="connsiteX165" fmla="*/ 4092197 w 4833822"/>
              <a:gd name="connsiteY165" fmla="*/ 4729963 h 5657306"/>
              <a:gd name="connsiteX166" fmla="*/ 3873588 w 4833822"/>
              <a:gd name="connsiteY166" fmla="*/ 4729963 h 5657306"/>
              <a:gd name="connsiteX167" fmla="*/ 4002606 w 4833822"/>
              <a:gd name="connsiteY167" fmla="*/ 4858976 h 5657306"/>
              <a:gd name="connsiteX168" fmla="*/ 4106535 w 4833822"/>
              <a:gd name="connsiteY168" fmla="*/ 4830305 h 5657306"/>
              <a:gd name="connsiteX169" fmla="*/ 4325144 w 4833822"/>
              <a:gd name="connsiteY169" fmla="*/ 4504180 h 5657306"/>
              <a:gd name="connsiteX170" fmla="*/ 4038441 w 4833822"/>
              <a:gd name="connsiteY170" fmla="*/ 4414589 h 5657306"/>
              <a:gd name="connsiteX171" fmla="*/ 3624178 w 4833822"/>
              <a:gd name="connsiteY171" fmla="*/ 4400977 h 5657306"/>
              <a:gd name="connsiteX172" fmla="*/ 3486739 w 4833822"/>
              <a:gd name="connsiteY172" fmla="*/ 4375198 h 5657306"/>
              <a:gd name="connsiteX173" fmla="*/ 3486739 w 4833822"/>
              <a:gd name="connsiteY173" fmla="*/ 4379193 h 5657306"/>
              <a:gd name="connsiteX174" fmla="*/ 3485394 w 4833822"/>
              <a:gd name="connsiteY174" fmla="*/ 4376504 h 5657306"/>
              <a:gd name="connsiteX175" fmla="*/ 3486706 w 4833822"/>
              <a:gd name="connsiteY175" fmla="*/ 4375192 h 5657306"/>
              <a:gd name="connsiteX176" fmla="*/ 3486538 w 4833822"/>
              <a:gd name="connsiteY176" fmla="*/ 4375161 h 5657306"/>
              <a:gd name="connsiteX177" fmla="*/ 3543876 w 4833822"/>
              <a:gd name="connsiteY177" fmla="*/ 4314237 h 5657306"/>
              <a:gd name="connsiteX178" fmla="*/ 4518674 w 4833822"/>
              <a:gd name="connsiteY178" fmla="*/ 4461175 h 5657306"/>
              <a:gd name="connsiteX179" fmla="*/ 4328731 w 4833822"/>
              <a:gd name="connsiteY179" fmla="*/ 4658287 h 5657306"/>
              <a:gd name="connsiteX180" fmla="*/ 4457745 w 4833822"/>
              <a:gd name="connsiteY180" fmla="*/ 4586606 h 5657306"/>
              <a:gd name="connsiteX181" fmla="*/ 4579599 w 4833822"/>
              <a:gd name="connsiteY181" fmla="*/ 4579443 h 5657306"/>
              <a:gd name="connsiteX182" fmla="*/ 4500754 w 4833822"/>
              <a:gd name="connsiteY182" fmla="*/ 4658287 h 5657306"/>
              <a:gd name="connsiteX183" fmla="*/ 4314393 w 4833822"/>
              <a:gd name="connsiteY183" fmla="*/ 4891235 h 5657306"/>
              <a:gd name="connsiteX184" fmla="*/ 4346651 w 4833822"/>
              <a:gd name="connsiteY184" fmla="*/ 4955741 h 5657306"/>
              <a:gd name="connsiteX185" fmla="*/ 4403989 w 4833822"/>
              <a:gd name="connsiteY185" fmla="*/ 4905568 h 5657306"/>
              <a:gd name="connsiteX186" fmla="*/ 4482833 w 4833822"/>
              <a:gd name="connsiteY186" fmla="*/ 4715625 h 5657306"/>
              <a:gd name="connsiteX187" fmla="*/ 4590350 w 4833822"/>
              <a:gd name="connsiteY187" fmla="*/ 4694123 h 5657306"/>
              <a:gd name="connsiteX188" fmla="*/ 4608265 w 4833822"/>
              <a:gd name="connsiteY188" fmla="*/ 4776549 h 5657306"/>
              <a:gd name="connsiteX189" fmla="*/ 4608265 w 4833822"/>
              <a:gd name="connsiteY189" fmla="*/ 4780131 h 5657306"/>
              <a:gd name="connsiteX190" fmla="*/ 4421909 w 4833822"/>
              <a:gd name="connsiteY190" fmla="*/ 4991576 h 5657306"/>
              <a:gd name="connsiteX191" fmla="*/ 4608265 w 4833822"/>
              <a:gd name="connsiteY191" fmla="*/ 4780131 h 5657306"/>
              <a:gd name="connsiteX192" fmla="*/ 4611852 w 4833822"/>
              <a:gd name="connsiteY192" fmla="*/ 4776549 h 5657306"/>
              <a:gd name="connsiteX193" fmla="*/ 4611852 w 4833822"/>
              <a:gd name="connsiteY193" fmla="*/ 4772967 h 5657306"/>
              <a:gd name="connsiteX194" fmla="*/ 4694279 w 4833822"/>
              <a:gd name="connsiteY194" fmla="*/ 4758629 h 5657306"/>
              <a:gd name="connsiteX195" fmla="*/ 4651275 w 4833822"/>
              <a:gd name="connsiteY195" fmla="*/ 4583025 h 5657306"/>
              <a:gd name="connsiteX196" fmla="*/ 4572429 w 4833822"/>
              <a:gd name="connsiteY196" fmla="*/ 4464757 h 5657306"/>
              <a:gd name="connsiteX197" fmla="*/ 4583181 w 4833822"/>
              <a:gd name="connsiteY197" fmla="*/ 4371580 h 5657306"/>
              <a:gd name="connsiteX198" fmla="*/ 4436247 w 4833822"/>
              <a:gd name="connsiteY198" fmla="*/ 4324993 h 5657306"/>
              <a:gd name="connsiteX199" fmla="*/ 3504459 w 4833822"/>
              <a:gd name="connsiteY199" fmla="*/ 4238979 h 5657306"/>
              <a:gd name="connsiteX200" fmla="*/ 3393360 w 4833822"/>
              <a:gd name="connsiteY200" fmla="*/ 4230468 h 5657306"/>
              <a:gd name="connsiteX201" fmla="*/ 655337 w 4833822"/>
              <a:gd name="connsiteY201" fmla="*/ 4099210 h 5657306"/>
              <a:gd name="connsiteX202" fmla="*/ 637416 w 4833822"/>
              <a:gd name="connsiteY202" fmla="*/ 4156553 h 5657306"/>
              <a:gd name="connsiteX203" fmla="*/ 863200 w 4833822"/>
              <a:gd name="connsiteY203" fmla="*/ 4260482 h 5657306"/>
              <a:gd name="connsiteX204" fmla="*/ 734181 w 4833822"/>
              <a:gd name="connsiteY204" fmla="*/ 4120717 h 5657306"/>
              <a:gd name="connsiteX205" fmla="*/ 655337 w 4833822"/>
              <a:gd name="connsiteY205" fmla="*/ 4099210 h 5657306"/>
              <a:gd name="connsiteX206" fmla="*/ 465399 w 4833822"/>
              <a:gd name="connsiteY206" fmla="*/ 4059793 h 5657306"/>
              <a:gd name="connsiteX207" fmla="*/ 465399 w 4833822"/>
              <a:gd name="connsiteY207" fmla="*/ 4260482 h 5657306"/>
              <a:gd name="connsiteX208" fmla="*/ 501234 w 4833822"/>
              <a:gd name="connsiteY208" fmla="*/ 4317824 h 5657306"/>
              <a:gd name="connsiteX209" fmla="*/ 554990 w 4833822"/>
              <a:gd name="connsiteY209" fmla="*/ 4264069 h 5657306"/>
              <a:gd name="connsiteX210" fmla="*/ 465399 w 4833822"/>
              <a:gd name="connsiteY210" fmla="*/ 4059793 h 5657306"/>
              <a:gd name="connsiteX211" fmla="*/ 4325169 w 4833822"/>
              <a:gd name="connsiteY211" fmla="*/ 3978896 h 5657306"/>
              <a:gd name="connsiteX212" fmla="*/ 3959602 w 4833822"/>
              <a:gd name="connsiteY212" fmla="*/ 4185224 h 5657306"/>
              <a:gd name="connsiteX213" fmla="*/ 4360985 w 4833822"/>
              <a:gd name="connsiteY213" fmla="*/ 4095628 h 5657306"/>
              <a:gd name="connsiteX214" fmla="*/ 4278558 w 4833822"/>
              <a:gd name="connsiteY214" fmla="*/ 4206726 h 5657306"/>
              <a:gd name="connsiteX215" fmla="*/ 4454163 w 4833822"/>
              <a:gd name="connsiteY215" fmla="*/ 4160135 h 5657306"/>
              <a:gd name="connsiteX216" fmla="*/ 4368153 w 4833822"/>
              <a:gd name="connsiteY216" fmla="*/ 3984530 h 5657306"/>
              <a:gd name="connsiteX217" fmla="*/ 4325169 w 4833822"/>
              <a:gd name="connsiteY217" fmla="*/ 3978896 h 5657306"/>
              <a:gd name="connsiteX218" fmla="*/ 4156709 w 4833822"/>
              <a:gd name="connsiteY218" fmla="*/ 3945108 h 5657306"/>
              <a:gd name="connsiteX219" fmla="*/ 3748157 w 4833822"/>
              <a:gd name="connsiteY219" fmla="*/ 4027534 h 5657306"/>
              <a:gd name="connsiteX220" fmla="*/ 3529543 w 4833822"/>
              <a:gd name="connsiteY220" fmla="*/ 4149383 h 5657306"/>
              <a:gd name="connsiteX221" fmla="*/ 3805494 w 4833822"/>
              <a:gd name="connsiteY221" fmla="*/ 4052624 h 5657306"/>
              <a:gd name="connsiteX222" fmla="*/ 4156709 w 4833822"/>
              <a:gd name="connsiteY222" fmla="*/ 3945108 h 5657306"/>
              <a:gd name="connsiteX223" fmla="*/ 399937 w 4833822"/>
              <a:gd name="connsiteY223" fmla="*/ 3901320 h 5657306"/>
              <a:gd name="connsiteX224" fmla="*/ 210944 w 4833822"/>
              <a:gd name="connsiteY224" fmla="*/ 3980948 h 5657306"/>
              <a:gd name="connsiteX225" fmla="*/ 124936 w 4833822"/>
              <a:gd name="connsiteY225" fmla="*/ 4124299 h 5657306"/>
              <a:gd name="connsiteX226" fmla="*/ 275451 w 4833822"/>
              <a:gd name="connsiteY226" fmla="*/ 4117130 h 5657306"/>
              <a:gd name="connsiteX227" fmla="*/ 304127 w 4833822"/>
              <a:gd name="connsiteY227" fmla="*/ 4135050 h 5657306"/>
              <a:gd name="connsiteX228" fmla="*/ 271869 w 4833822"/>
              <a:gd name="connsiteY228" fmla="*/ 4371580 h 5657306"/>
              <a:gd name="connsiteX229" fmla="*/ 311291 w 4833822"/>
              <a:gd name="connsiteY229" fmla="*/ 4213895 h 5657306"/>
              <a:gd name="connsiteX230" fmla="*/ 243203 w 4833822"/>
              <a:gd name="connsiteY230" fmla="*/ 4006032 h 5657306"/>
              <a:gd name="connsiteX231" fmla="*/ 1214409 w 4833822"/>
              <a:gd name="connsiteY231" fmla="*/ 3984530 h 5657306"/>
              <a:gd name="connsiteX232" fmla="*/ 465399 w 4833822"/>
              <a:gd name="connsiteY232" fmla="*/ 3902103 h 5657306"/>
              <a:gd name="connsiteX233" fmla="*/ 399937 w 4833822"/>
              <a:gd name="connsiteY233" fmla="*/ 3901320 h 5657306"/>
              <a:gd name="connsiteX234" fmla="*/ 2524908 w 4833822"/>
              <a:gd name="connsiteY234" fmla="*/ 2767021 h 5657306"/>
              <a:gd name="connsiteX235" fmla="*/ 2732856 w 4833822"/>
              <a:gd name="connsiteY235" fmla="*/ 3408940 h 5657306"/>
              <a:gd name="connsiteX236" fmla="*/ 2775802 w 4833822"/>
              <a:gd name="connsiteY236" fmla="*/ 3479009 h 5657306"/>
              <a:gd name="connsiteX237" fmla="*/ 2823267 w 4833822"/>
              <a:gd name="connsiteY237" fmla="*/ 3402159 h 5657306"/>
              <a:gd name="connsiteX238" fmla="*/ 2879774 w 4833822"/>
              <a:gd name="connsiteY238" fmla="*/ 3191953 h 5657306"/>
              <a:gd name="connsiteX239" fmla="*/ 2920458 w 4833822"/>
              <a:gd name="connsiteY239" fmla="*/ 3725378 h 5657306"/>
              <a:gd name="connsiteX240" fmla="*/ 3132925 w 4833822"/>
              <a:gd name="connsiteY240" fmla="*/ 3666611 h 5657306"/>
              <a:gd name="connsiteX241" fmla="*/ 2879774 w 4833822"/>
              <a:gd name="connsiteY241" fmla="*/ 4041819 h 5657306"/>
              <a:gd name="connsiteX242" fmla="*/ 2131619 w 4833822"/>
              <a:gd name="connsiteY242" fmla="*/ 3989833 h 5657306"/>
              <a:gd name="connsiteX243" fmla="*/ 1894289 w 4833822"/>
              <a:gd name="connsiteY243" fmla="*/ 3639489 h 5657306"/>
              <a:gd name="connsiteX244" fmla="*/ 2075111 w 4833822"/>
              <a:gd name="connsiteY244" fmla="*/ 3727640 h 5657306"/>
              <a:gd name="connsiteX245" fmla="*/ 2086414 w 4833822"/>
              <a:gd name="connsiteY245" fmla="*/ 3212295 h 5657306"/>
              <a:gd name="connsiteX246" fmla="*/ 2163263 w 4833822"/>
              <a:gd name="connsiteY246" fmla="*/ 3356954 h 5657306"/>
              <a:gd name="connsiteX247" fmla="*/ 2224289 w 4833822"/>
              <a:gd name="connsiteY247" fmla="*/ 3402159 h 5657306"/>
              <a:gd name="connsiteX248" fmla="*/ 2242372 w 4833822"/>
              <a:gd name="connsiteY248" fmla="*/ 3338871 h 5657306"/>
              <a:gd name="connsiteX249" fmla="*/ 2524908 w 4833822"/>
              <a:gd name="connsiteY249" fmla="*/ 2767021 h 5657306"/>
              <a:gd name="connsiteX250" fmla="*/ 2540406 w 4833822"/>
              <a:gd name="connsiteY250" fmla="*/ 1959680 h 5657306"/>
              <a:gd name="connsiteX251" fmla="*/ 2092432 w 4833822"/>
              <a:gd name="connsiteY251" fmla="*/ 2866377 h 5657306"/>
              <a:gd name="connsiteX252" fmla="*/ 2063761 w 4833822"/>
              <a:gd name="connsiteY252" fmla="*/ 2966724 h 5657306"/>
              <a:gd name="connsiteX253" fmla="*/ 1967001 w 4833822"/>
              <a:gd name="connsiteY253" fmla="*/ 2895048 h 5657306"/>
              <a:gd name="connsiteX254" fmla="*/ 1845152 w 4833822"/>
              <a:gd name="connsiteY254" fmla="*/ 2665684 h 5657306"/>
              <a:gd name="connsiteX255" fmla="*/ 1827232 w 4833822"/>
              <a:gd name="connsiteY255" fmla="*/ 3482791 h 5657306"/>
              <a:gd name="connsiteX256" fmla="*/ 1540529 w 4833822"/>
              <a:gd name="connsiteY256" fmla="*/ 3343022 h 5657306"/>
              <a:gd name="connsiteX257" fmla="*/ 1916828 w 4833822"/>
              <a:gd name="connsiteY257" fmla="*/ 3898511 h 5657306"/>
              <a:gd name="connsiteX258" fmla="*/ 3103066 w 4833822"/>
              <a:gd name="connsiteY258" fmla="*/ 3980938 h 5657306"/>
              <a:gd name="connsiteX259" fmla="*/ 3504448 w 4833822"/>
              <a:gd name="connsiteY259" fmla="*/ 3386026 h 5657306"/>
              <a:gd name="connsiteX260" fmla="*/ 3167572 w 4833822"/>
              <a:gd name="connsiteY260" fmla="*/ 3479204 h 5657306"/>
              <a:gd name="connsiteX261" fmla="*/ 3103066 w 4833822"/>
              <a:gd name="connsiteY261" fmla="*/ 2633430 h 5657306"/>
              <a:gd name="connsiteX262" fmla="*/ 3013470 w 4833822"/>
              <a:gd name="connsiteY262" fmla="*/ 2966724 h 5657306"/>
              <a:gd name="connsiteX263" fmla="*/ 2938212 w 4833822"/>
              <a:gd name="connsiteY263" fmla="*/ 3088573 h 5657306"/>
              <a:gd name="connsiteX264" fmla="*/ 2870119 w 4833822"/>
              <a:gd name="connsiteY264" fmla="*/ 2977475 h 5657306"/>
              <a:gd name="connsiteX265" fmla="*/ 2540406 w 4833822"/>
              <a:gd name="connsiteY265" fmla="*/ 1959680 h 5657306"/>
              <a:gd name="connsiteX266" fmla="*/ 357884 w 4833822"/>
              <a:gd name="connsiteY266" fmla="*/ 1888009 h 5657306"/>
              <a:gd name="connsiteX267" fmla="*/ 422396 w 4833822"/>
              <a:gd name="connsiteY267" fmla="*/ 1970436 h 5657306"/>
              <a:gd name="connsiteX268" fmla="*/ 522738 w 4833822"/>
              <a:gd name="connsiteY268" fmla="*/ 2472167 h 5657306"/>
              <a:gd name="connsiteX269" fmla="*/ 490485 w 4833822"/>
              <a:gd name="connsiteY269" fmla="*/ 2611937 h 5657306"/>
              <a:gd name="connsiteX270" fmla="*/ 386555 w 4833822"/>
              <a:gd name="connsiteY270" fmla="*/ 2511590 h 5657306"/>
              <a:gd name="connsiteX271" fmla="*/ 286208 w 4833822"/>
              <a:gd name="connsiteY271" fmla="*/ 1970436 h 5657306"/>
              <a:gd name="connsiteX272" fmla="*/ 357884 w 4833822"/>
              <a:gd name="connsiteY272" fmla="*/ 1888009 h 5657306"/>
              <a:gd name="connsiteX273" fmla="*/ 4036204 w 4833822"/>
              <a:gd name="connsiteY273" fmla="*/ 470618 h 5657306"/>
              <a:gd name="connsiteX274" fmla="*/ 4110123 w 4833822"/>
              <a:gd name="connsiteY274" fmla="*/ 533333 h 5657306"/>
              <a:gd name="connsiteX275" fmla="*/ 4063531 w 4833822"/>
              <a:gd name="connsiteY275" fmla="*/ 1343277 h 5657306"/>
              <a:gd name="connsiteX276" fmla="*/ 3938100 w 4833822"/>
              <a:gd name="connsiteY276" fmla="*/ 1031483 h 5657306"/>
              <a:gd name="connsiteX277" fmla="*/ 3970353 w 4833822"/>
              <a:gd name="connsiteY277" fmla="*/ 536920 h 5657306"/>
              <a:gd name="connsiteX278" fmla="*/ 4036204 w 4833822"/>
              <a:gd name="connsiteY278" fmla="*/ 470618 h 5657306"/>
              <a:gd name="connsiteX279" fmla="*/ 915320 w 4833822"/>
              <a:gd name="connsiteY279" fmla="*/ 212189 h 5657306"/>
              <a:gd name="connsiteX280" fmla="*/ 1020430 w 4833822"/>
              <a:gd name="connsiteY280" fmla="*/ 892951 h 5657306"/>
              <a:gd name="connsiteX281" fmla="*/ 811383 w 4833822"/>
              <a:gd name="connsiteY281" fmla="*/ 853365 h 5657306"/>
              <a:gd name="connsiteX282" fmla="*/ 915320 w 4833822"/>
              <a:gd name="connsiteY282" fmla="*/ 212189 h 5657306"/>
              <a:gd name="connsiteX283" fmla="*/ 2546201 w 4833822"/>
              <a:gd name="connsiteY283" fmla="*/ 116536 h 5657306"/>
              <a:gd name="connsiteX284" fmla="*/ 3067317 w 4833822"/>
              <a:gd name="connsiteY284" fmla="*/ 611110 h 5657306"/>
              <a:gd name="connsiteX285" fmla="*/ 3113822 w 4833822"/>
              <a:gd name="connsiteY285" fmla="*/ 1314601 h 5657306"/>
              <a:gd name="connsiteX286" fmla="*/ 3282263 w 4833822"/>
              <a:gd name="connsiteY286" fmla="*/ 633679 h 5657306"/>
              <a:gd name="connsiteX287" fmla="*/ 3257173 w 4833822"/>
              <a:gd name="connsiteY287" fmla="*/ 493910 h 5657306"/>
              <a:gd name="connsiteX288" fmla="*/ 3278681 w 4833822"/>
              <a:gd name="connsiteY288" fmla="*/ 404314 h 5657306"/>
              <a:gd name="connsiteX289" fmla="*/ 3361107 w 4833822"/>
              <a:gd name="connsiteY289" fmla="*/ 461657 h 5657306"/>
              <a:gd name="connsiteX290" fmla="*/ 3884339 w 4833822"/>
              <a:gd name="connsiteY290" fmla="*/ 1773327 h 5657306"/>
              <a:gd name="connsiteX291" fmla="*/ 3776823 w 4833822"/>
              <a:gd name="connsiteY291" fmla="*/ 2393322 h 5657306"/>
              <a:gd name="connsiteX292" fmla="*/ 4002606 w 4833822"/>
              <a:gd name="connsiteY292" fmla="*/ 2174713 h 5657306"/>
              <a:gd name="connsiteX293" fmla="*/ 4059943 w 4833822"/>
              <a:gd name="connsiteY293" fmla="*/ 2110202 h 5657306"/>
              <a:gd name="connsiteX294" fmla="*/ 4117286 w 4833822"/>
              <a:gd name="connsiteY294" fmla="*/ 2185464 h 5657306"/>
              <a:gd name="connsiteX295" fmla="*/ 4131625 w 4833822"/>
              <a:gd name="connsiteY295" fmla="*/ 2998986 h 5657306"/>
              <a:gd name="connsiteX296" fmla="*/ 3755321 w 4833822"/>
              <a:gd name="connsiteY296" fmla="*/ 3830428 h 5657306"/>
              <a:gd name="connsiteX297" fmla="*/ 3723067 w 4833822"/>
              <a:gd name="connsiteY297" fmla="*/ 3905685 h 5657306"/>
              <a:gd name="connsiteX298" fmla="*/ 4099366 w 4833822"/>
              <a:gd name="connsiteY298" fmla="*/ 3844761 h 5657306"/>
              <a:gd name="connsiteX299" fmla="*/ 4550927 w 4833822"/>
              <a:gd name="connsiteY299" fmla="*/ 4195975 h 5657306"/>
              <a:gd name="connsiteX300" fmla="*/ 4604683 w 4833822"/>
              <a:gd name="connsiteY300" fmla="*/ 4296322 h 5657306"/>
              <a:gd name="connsiteX301" fmla="*/ 4576011 w 4833822"/>
              <a:gd name="connsiteY301" fmla="*/ 5138515 h 5657306"/>
              <a:gd name="connsiteX302" fmla="*/ 4432660 w 4833822"/>
              <a:gd name="connsiteY302" fmla="*/ 5199439 h 5657306"/>
              <a:gd name="connsiteX303" fmla="*/ 3999019 w 4833822"/>
              <a:gd name="connsiteY303" fmla="*/ 5432386 h 5657306"/>
              <a:gd name="connsiteX304" fmla="*/ 3192667 w 4833822"/>
              <a:gd name="connsiteY304" fmla="*/ 5364293 h 5657306"/>
              <a:gd name="connsiteX305" fmla="*/ 2662265 w 4833822"/>
              <a:gd name="connsiteY305" fmla="*/ 4733545 h 5657306"/>
              <a:gd name="connsiteX306" fmla="*/ 2680186 w 4833822"/>
              <a:gd name="connsiteY306" fmla="*/ 5052501 h 5657306"/>
              <a:gd name="connsiteX307" fmla="*/ 2655096 w 4833822"/>
              <a:gd name="connsiteY307" fmla="*/ 5364293 h 5657306"/>
              <a:gd name="connsiteX308" fmla="*/ 2063771 w 4833822"/>
              <a:gd name="connsiteY308" fmla="*/ 5650995 h 5657306"/>
              <a:gd name="connsiteX309" fmla="*/ 1827242 w 4833822"/>
              <a:gd name="connsiteY309" fmla="*/ 5600822 h 5657306"/>
              <a:gd name="connsiteX310" fmla="*/ 1594295 w 4833822"/>
              <a:gd name="connsiteY310" fmla="*/ 5059670 h 5657306"/>
              <a:gd name="connsiteX311" fmla="*/ 1952673 w 4833822"/>
              <a:gd name="connsiteY311" fmla="*/ 4525682 h 5657306"/>
              <a:gd name="connsiteX312" fmla="*/ 2020761 w 4833822"/>
              <a:gd name="connsiteY312" fmla="*/ 4393082 h 5657306"/>
              <a:gd name="connsiteX313" fmla="*/ 1841575 w 4833822"/>
              <a:gd name="connsiteY313" fmla="*/ 4536433 h 5657306"/>
              <a:gd name="connsiteX314" fmla="*/ 884697 w 4833822"/>
              <a:gd name="connsiteY314" fmla="*/ 5281866 h 5657306"/>
              <a:gd name="connsiteX315" fmla="*/ 547826 w 4833822"/>
              <a:gd name="connsiteY315" fmla="*/ 5314119 h 5657306"/>
              <a:gd name="connsiteX316" fmla="*/ 357883 w 4833822"/>
              <a:gd name="connsiteY316" fmla="*/ 5256782 h 5657306"/>
              <a:gd name="connsiteX317" fmla="*/ 89095 w 4833822"/>
              <a:gd name="connsiteY317" fmla="*/ 4830305 h 5657306"/>
              <a:gd name="connsiteX318" fmla="*/ 46091 w 4833822"/>
              <a:gd name="connsiteY318" fmla="*/ 4479096 h 5657306"/>
              <a:gd name="connsiteX319" fmla="*/ 440310 w 4833822"/>
              <a:gd name="connsiteY319" fmla="*/ 3830428 h 5657306"/>
              <a:gd name="connsiteX320" fmla="*/ 1020884 w 4833822"/>
              <a:gd name="connsiteY320" fmla="*/ 3880601 h 5657306"/>
              <a:gd name="connsiteX321" fmla="*/ 798688 w 4833822"/>
              <a:gd name="connsiteY321" fmla="*/ 3708579 h 5657306"/>
              <a:gd name="connsiteX322" fmla="*/ 766435 w 4833822"/>
              <a:gd name="connsiteY322" fmla="*/ 3651236 h 5657306"/>
              <a:gd name="connsiteX323" fmla="*/ 838110 w 4833822"/>
              <a:gd name="connsiteY323" fmla="*/ 3629734 h 5657306"/>
              <a:gd name="connsiteX324" fmla="*/ 1060306 w 4833822"/>
              <a:gd name="connsiteY324" fmla="*/ 3722912 h 5657306"/>
              <a:gd name="connsiteX325" fmla="*/ 777186 w 4833822"/>
              <a:gd name="connsiteY325" fmla="*/ 3224764 h 5657306"/>
              <a:gd name="connsiteX326" fmla="*/ 723430 w 4833822"/>
              <a:gd name="connsiteY326" fmla="*/ 2690781 h 5657306"/>
              <a:gd name="connsiteX327" fmla="*/ 727012 w 4833822"/>
              <a:gd name="connsiteY327" fmla="*/ 1991940 h 5657306"/>
              <a:gd name="connsiteX328" fmla="*/ 762853 w 4833822"/>
              <a:gd name="connsiteY328" fmla="*/ 1859340 h 5657306"/>
              <a:gd name="connsiteX329" fmla="*/ 1017302 w 4833822"/>
              <a:gd name="connsiteY329" fmla="*/ 2160375 h 5657306"/>
              <a:gd name="connsiteX330" fmla="*/ 1139151 w 4833822"/>
              <a:gd name="connsiteY330" fmla="*/ 2199797 h 5657306"/>
              <a:gd name="connsiteX331" fmla="*/ 1110480 w 4833822"/>
              <a:gd name="connsiteY331" fmla="*/ 2088699 h 5657306"/>
              <a:gd name="connsiteX332" fmla="*/ 1135564 w 4833822"/>
              <a:gd name="connsiteY332" fmla="*/ 1199921 h 5657306"/>
              <a:gd name="connsiteX333" fmla="*/ 1493942 w 4833822"/>
              <a:gd name="connsiteY333" fmla="*/ 540501 h 5657306"/>
              <a:gd name="connsiteX334" fmla="*/ 1547703 w 4833822"/>
              <a:gd name="connsiteY334" fmla="*/ 486746 h 5657306"/>
              <a:gd name="connsiteX335" fmla="*/ 1597877 w 4833822"/>
              <a:gd name="connsiteY335" fmla="*/ 579924 h 5657306"/>
              <a:gd name="connsiteX336" fmla="*/ 2070940 w 4833822"/>
              <a:gd name="connsiteY336" fmla="*/ 1354023 h 5657306"/>
              <a:gd name="connsiteX337" fmla="*/ 1926239 w 4833822"/>
              <a:gd name="connsiteY337" fmla="*/ 615196 h 5657306"/>
              <a:gd name="connsiteX338" fmla="*/ 2356625 w 4833822"/>
              <a:gd name="connsiteY338" fmla="*/ 142517 h 5657306"/>
              <a:gd name="connsiteX339" fmla="*/ 2546201 w 4833822"/>
              <a:gd name="connsiteY339" fmla="*/ 116536 h 5657306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113822 w 4833822"/>
              <a:gd name="connsiteY285" fmla="*/ 1198065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054443 w 4833822"/>
              <a:gd name="connsiteY285" fmla="*/ 1376200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9573 h 5543222"/>
              <a:gd name="connsiteX1" fmla="*/ 2053020 w 4833822"/>
              <a:gd name="connsiteY1" fmla="*/ 5178533 h 5543222"/>
              <a:gd name="connsiteX2" fmla="*/ 1959837 w 4833822"/>
              <a:gd name="connsiteY2" fmla="*/ 5253791 h 5543222"/>
              <a:gd name="connsiteX3" fmla="*/ 2045851 w 4833822"/>
              <a:gd name="connsiteY3" fmla="*/ 5372058 h 5543222"/>
              <a:gd name="connsiteX4" fmla="*/ 2042269 w 4833822"/>
              <a:gd name="connsiteY4" fmla="*/ 5275293 h 5543222"/>
              <a:gd name="connsiteX5" fmla="*/ 2106775 w 4833822"/>
              <a:gd name="connsiteY5" fmla="*/ 5210786 h 5543222"/>
              <a:gd name="connsiteX6" fmla="*/ 2128277 w 4833822"/>
              <a:gd name="connsiteY6" fmla="*/ 5282462 h 5543222"/>
              <a:gd name="connsiteX7" fmla="*/ 2164118 w 4833822"/>
              <a:gd name="connsiteY7" fmla="*/ 5332635 h 5543222"/>
              <a:gd name="connsiteX8" fmla="*/ 2232206 w 4833822"/>
              <a:gd name="connsiteY8" fmla="*/ 5296800 h 5543222"/>
              <a:gd name="connsiteX9" fmla="*/ 2228624 w 4833822"/>
              <a:gd name="connsiteY9" fmla="*/ 5203617 h 5543222"/>
              <a:gd name="connsiteX10" fmla="*/ 2144854 w 4833822"/>
              <a:gd name="connsiteY10" fmla="*/ 5169573 h 5543222"/>
              <a:gd name="connsiteX11" fmla="*/ 2508163 w 4833822"/>
              <a:gd name="connsiteY11" fmla="*/ 5139111 h 5543222"/>
              <a:gd name="connsiteX12" fmla="*/ 2407811 w 4833822"/>
              <a:gd name="connsiteY12" fmla="*/ 5447321 h 5543222"/>
              <a:gd name="connsiteX13" fmla="*/ 2508163 w 4833822"/>
              <a:gd name="connsiteY13" fmla="*/ 5139111 h 5543222"/>
              <a:gd name="connsiteX14" fmla="*/ 2215080 w 4833822"/>
              <a:gd name="connsiteY14" fmla="*/ 5054576 h 5543222"/>
              <a:gd name="connsiteX15" fmla="*/ 2171282 w 4833822"/>
              <a:gd name="connsiteY15" fmla="*/ 5060266 h 5543222"/>
              <a:gd name="connsiteX16" fmla="*/ 2350473 w 4833822"/>
              <a:gd name="connsiteY16" fmla="*/ 5339805 h 5543222"/>
              <a:gd name="connsiteX17" fmla="*/ 2393478 w 4833822"/>
              <a:gd name="connsiteY17" fmla="*/ 5157031 h 5543222"/>
              <a:gd name="connsiteX18" fmla="*/ 2252871 w 4833822"/>
              <a:gd name="connsiteY18" fmla="*/ 5055731 h 5543222"/>
              <a:gd name="connsiteX19" fmla="*/ 2215080 w 4833822"/>
              <a:gd name="connsiteY19" fmla="*/ 5054576 h 5543222"/>
              <a:gd name="connsiteX20" fmla="*/ 3767359 w 4833822"/>
              <a:gd name="connsiteY20" fmla="*/ 4935618 h 5543222"/>
              <a:gd name="connsiteX21" fmla="*/ 3913003 w 4833822"/>
              <a:gd name="connsiteY21" fmla="*/ 5017261 h 5543222"/>
              <a:gd name="connsiteX22" fmla="*/ 3930923 w 4833822"/>
              <a:gd name="connsiteY22" fmla="*/ 5042350 h 5543222"/>
              <a:gd name="connsiteX23" fmla="*/ 3923759 w 4833822"/>
              <a:gd name="connsiteY23" fmla="*/ 5067435 h 5543222"/>
              <a:gd name="connsiteX24" fmla="*/ 3672890 w 4833822"/>
              <a:gd name="connsiteY24" fmla="*/ 5049514 h 5543222"/>
              <a:gd name="connsiteX25" fmla="*/ 3672890 w 4833822"/>
              <a:gd name="connsiteY25" fmla="*/ 4981425 h 5543222"/>
              <a:gd name="connsiteX26" fmla="*/ 3708731 w 4833822"/>
              <a:gd name="connsiteY26" fmla="*/ 4956336 h 5543222"/>
              <a:gd name="connsiteX27" fmla="*/ 3767359 w 4833822"/>
              <a:gd name="connsiteY27" fmla="*/ 4935618 h 5543222"/>
              <a:gd name="connsiteX28" fmla="*/ 3779366 w 4833822"/>
              <a:gd name="connsiteY28" fmla="*/ 4895807 h 5543222"/>
              <a:gd name="connsiteX29" fmla="*/ 3637059 w 4833822"/>
              <a:gd name="connsiteY29" fmla="*/ 4920502 h 5543222"/>
              <a:gd name="connsiteX30" fmla="*/ 3497289 w 4833822"/>
              <a:gd name="connsiteY30" fmla="*/ 5103270 h 5543222"/>
              <a:gd name="connsiteX31" fmla="*/ 3615557 w 4833822"/>
              <a:gd name="connsiteY31" fmla="*/ 5045933 h 5543222"/>
              <a:gd name="connsiteX32" fmla="*/ 3852086 w 4833822"/>
              <a:gd name="connsiteY32" fmla="*/ 5203617 h 5543222"/>
              <a:gd name="connsiteX33" fmla="*/ 3952433 w 4833822"/>
              <a:gd name="connsiteY33" fmla="*/ 5031595 h 5543222"/>
              <a:gd name="connsiteX34" fmla="*/ 3945496 w 4833822"/>
              <a:gd name="connsiteY34" fmla="*/ 5014790 h 5543222"/>
              <a:gd name="connsiteX35" fmla="*/ 3938093 w 4833822"/>
              <a:gd name="connsiteY35" fmla="*/ 5014790 h 5543222"/>
              <a:gd name="connsiteX36" fmla="*/ 3927341 w 4833822"/>
              <a:gd name="connsiteY36" fmla="*/ 5014790 h 5543222"/>
              <a:gd name="connsiteX37" fmla="*/ 3909418 w 4833822"/>
              <a:gd name="connsiteY37" fmla="*/ 5010083 h 5543222"/>
              <a:gd name="connsiteX38" fmla="*/ 3920171 w 4833822"/>
              <a:gd name="connsiteY38" fmla="*/ 5010083 h 5543222"/>
              <a:gd name="connsiteX39" fmla="*/ 3945252 w 4833822"/>
              <a:gd name="connsiteY39" fmla="*/ 5014200 h 5543222"/>
              <a:gd name="connsiteX40" fmla="*/ 3928739 w 4833822"/>
              <a:gd name="connsiteY40" fmla="*/ 4974200 h 5543222"/>
              <a:gd name="connsiteX41" fmla="*/ 3822967 w 4833822"/>
              <a:gd name="connsiteY41" fmla="*/ 4898102 h 5543222"/>
              <a:gd name="connsiteX42" fmla="*/ 3779366 w 4833822"/>
              <a:gd name="connsiteY42" fmla="*/ 4895807 h 5543222"/>
              <a:gd name="connsiteX43" fmla="*/ 4196131 w 4833822"/>
              <a:gd name="connsiteY43" fmla="*/ 4752061 h 5543222"/>
              <a:gd name="connsiteX44" fmla="*/ 4235548 w 4833822"/>
              <a:gd name="connsiteY44" fmla="*/ 4981426 h 5543222"/>
              <a:gd name="connsiteX45" fmla="*/ 4454163 w 4833822"/>
              <a:gd name="connsiteY45" fmla="*/ 4985008 h 5543222"/>
              <a:gd name="connsiteX46" fmla="*/ 4196131 w 4833822"/>
              <a:gd name="connsiteY46" fmla="*/ 4752061 h 5543222"/>
              <a:gd name="connsiteX47" fmla="*/ 1174995 w 4833822"/>
              <a:gd name="connsiteY47" fmla="*/ 4436683 h 5543222"/>
              <a:gd name="connsiteX48" fmla="*/ 1250253 w 4833822"/>
              <a:gd name="connsiteY48" fmla="*/ 4483275 h 5543222"/>
              <a:gd name="connsiteX49" fmla="*/ 1035224 w 4833822"/>
              <a:gd name="connsiteY49" fmla="*/ 4594368 h 5543222"/>
              <a:gd name="connsiteX50" fmla="*/ 981463 w 4833822"/>
              <a:gd name="connsiteY50" fmla="*/ 4569284 h 5543222"/>
              <a:gd name="connsiteX51" fmla="*/ 1174995 w 4833822"/>
              <a:gd name="connsiteY51" fmla="*/ 4436683 h 5543222"/>
              <a:gd name="connsiteX52" fmla="*/ 3960412 w 4833822"/>
              <a:gd name="connsiteY52" fmla="*/ 4407408 h 5543222"/>
              <a:gd name="connsiteX53" fmla="*/ 4095776 w 4833822"/>
              <a:gd name="connsiteY53" fmla="*/ 4465353 h 5543222"/>
              <a:gd name="connsiteX54" fmla="*/ 4052767 w 4833822"/>
              <a:gd name="connsiteY54" fmla="*/ 4494023 h 5543222"/>
              <a:gd name="connsiteX55" fmla="*/ 3852081 w 4833822"/>
              <a:gd name="connsiteY55" fmla="*/ 4461772 h 5543222"/>
              <a:gd name="connsiteX56" fmla="*/ 3859245 w 4833822"/>
              <a:gd name="connsiteY56" fmla="*/ 4425933 h 5543222"/>
              <a:gd name="connsiteX57" fmla="*/ 3917370 w 4833822"/>
              <a:gd name="connsiteY57" fmla="*/ 4408408 h 5543222"/>
              <a:gd name="connsiteX58" fmla="*/ 3960412 w 4833822"/>
              <a:gd name="connsiteY58" fmla="*/ 4407408 h 5543222"/>
              <a:gd name="connsiteX59" fmla="*/ 2177948 w 4833822"/>
              <a:gd name="connsiteY59" fmla="*/ 4313158 h 5543222"/>
              <a:gd name="connsiteX60" fmla="*/ 2146198 w 4833822"/>
              <a:gd name="connsiteY60" fmla="*/ 4336340 h 5543222"/>
              <a:gd name="connsiteX61" fmla="*/ 1680303 w 4833822"/>
              <a:gd name="connsiteY61" fmla="*/ 5035182 h 5543222"/>
              <a:gd name="connsiteX62" fmla="*/ 1762730 w 4833822"/>
              <a:gd name="connsiteY62" fmla="*/ 5397142 h 5543222"/>
              <a:gd name="connsiteX63" fmla="*/ 1802152 w 4833822"/>
              <a:gd name="connsiteY63" fmla="*/ 5117609 h 5543222"/>
              <a:gd name="connsiteX64" fmla="*/ 2081691 w 4833822"/>
              <a:gd name="connsiteY64" fmla="*/ 4959919 h 5543222"/>
              <a:gd name="connsiteX65" fmla="*/ 1845157 w 4833822"/>
              <a:gd name="connsiteY65" fmla="*/ 5042346 h 5543222"/>
              <a:gd name="connsiteX66" fmla="*/ 1744810 w 4833822"/>
              <a:gd name="connsiteY66" fmla="*/ 5013680 h 5543222"/>
              <a:gd name="connsiteX67" fmla="*/ 2060189 w 4833822"/>
              <a:gd name="connsiteY67" fmla="*/ 4859577 h 5543222"/>
              <a:gd name="connsiteX68" fmla="*/ 2178451 w 4833822"/>
              <a:gd name="connsiteY68" fmla="*/ 4798647 h 5543222"/>
              <a:gd name="connsiteX69" fmla="*/ 2293136 w 4833822"/>
              <a:gd name="connsiteY69" fmla="*/ 4332758 h 5543222"/>
              <a:gd name="connsiteX70" fmla="*/ 1999259 w 4833822"/>
              <a:gd name="connsiteY70" fmla="*/ 4748479 h 5543222"/>
              <a:gd name="connsiteX71" fmla="*/ 2196371 w 4833822"/>
              <a:gd name="connsiteY71" fmla="*/ 4318420 h 5543222"/>
              <a:gd name="connsiteX72" fmla="*/ 2177948 w 4833822"/>
              <a:gd name="connsiteY72" fmla="*/ 4313158 h 5543222"/>
              <a:gd name="connsiteX73" fmla="*/ 2511745 w 4833822"/>
              <a:gd name="connsiteY73" fmla="*/ 4300505 h 5543222"/>
              <a:gd name="connsiteX74" fmla="*/ 2482010 w 4833822"/>
              <a:gd name="connsiteY74" fmla="*/ 4528801 h 5543222"/>
              <a:gd name="connsiteX75" fmla="*/ 2486655 w 4833822"/>
              <a:gd name="connsiteY75" fmla="*/ 4594366 h 5543222"/>
              <a:gd name="connsiteX76" fmla="*/ 2514429 w 4833822"/>
              <a:gd name="connsiteY76" fmla="*/ 4610045 h 5543222"/>
              <a:gd name="connsiteX77" fmla="*/ 2526077 w 4833822"/>
              <a:gd name="connsiteY77" fmla="*/ 4633791 h 5543222"/>
              <a:gd name="connsiteX78" fmla="*/ 2486655 w 4833822"/>
              <a:gd name="connsiteY78" fmla="*/ 4594369 h 5543222"/>
              <a:gd name="connsiteX79" fmla="*/ 2486655 w 4833822"/>
              <a:gd name="connsiteY79" fmla="*/ 4594372 h 5543222"/>
              <a:gd name="connsiteX80" fmla="*/ 2440069 w 4833822"/>
              <a:gd name="connsiteY80" fmla="*/ 4870328 h 5543222"/>
              <a:gd name="connsiteX81" fmla="*/ 2375563 w 4833822"/>
              <a:gd name="connsiteY81" fmla="*/ 4433100 h 5543222"/>
              <a:gd name="connsiteX82" fmla="*/ 2296718 w 4833822"/>
              <a:gd name="connsiteY82" fmla="*/ 4802235 h 5543222"/>
              <a:gd name="connsiteX83" fmla="*/ 2429318 w 4833822"/>
              <a:gd name="connsiteY83" fmla="*/ 4924084 h 5543222"/>
              <a:gd name="connsiteX84" fmla="*/ 2493825 w 4833822"/>
              <a:gd name="connsiteY84" fmla="*/ 4823737 h 5543222"/>
              <a:gd name="connsiteX85" fmla="*/ 2529665 w 4833822"/>
              <a:gd name="connsiteY85" fmla="*/ 4633794 h 5543222"/>
              <a:gd name="connsiteX86" fmla="*/ 2511745 w 4833822"/>
              <a:gd name="connsiteY86" fmla="*/ 4300505 h 5543222"/>
              <a:gd name="connsiteX87" fmla="*/ 2808528 w 4833822"/>
              <a:gd name="connsiteY87" fmla="*/ 4298039 h 5543222"/>
              <a:gd name="connsiteX88" fmla="*/ 2784115 w 4833822"/>
              <a:gd name="connsiteY88" fmla="*/ 4311256 h 5543222"/>
              <a:gd name="connsiteX89" fmla="*/ 2798448 w 4833822"/>
              <a:gd name="connsiteY89" fmla="*/ 4386514 h 5543222"/>
              <a:gd name="connsiteX90" fmla="*/ 2880875 w 4833822"/>
              <a:gd name="connsiteY90" fmla="*/ 4501194 h 5543222"/>
              <a:gd name="connsiteX91" fmla="*/ 3142493 w 4833822"/>
              <a:gd name="connsiteY91" fmla="*/ 4830906 h 5543222"/>
              <a:gd name="connsiteX92" fmla="*/ 2891625 w 4833822"/>
              <a:gd name="connsiteY92" fmla="*/ 4666047 h 5543222"/>
              <a:gd name="connsiteX93" fmla="*/ 2683768 w 4833822"/>
              <a:gd name="connsiteY93" fmla="*/ 4422349 h 5543222"/>
              <a:gd name="connsiteX94" fmla="*/ 2651515 w 4833822"/>
              <a:gd name="connsiteY94" fmla="*/ 4447438 h 5543222"/>
              <a:gd name="connsiteX95" fmla="*/ 2866541 w 4833822"/>
              <a:gd name="connsiteY95" fmla="*/ 4691137 h 5543222"/>
              <a:gd name="connsiteX96" fmla="*/ 3389773 w 4833822"/>
              <a:gd name="connsiteY96" fmla="*/ 5289631 h 5543222"/>
              <a:gd name="connsiteX97" fmla="*/ 3637059 w 4833822"/>
              <a:gd name="connsiteY97" fmla="*/ 5332635 h 5543222"/>
              <a:gd name="connsiteX98" fmla="*/ 3246422 w 4833822"/>
              <a:gd name="connsiteY98" fmla="*/ 4963506 h 5543222"/>
              <a:gd name="connsiteX99" fmla="*/ 3400524 w 4833822"/>
              <a:gd name="connsiteY99" fmla="*/ 5013680 h 5543222"/>
              <a:gd name="connsiteX100" fmla="*/ 3336018 w 4833822"/>
              <a:gd name="connsiteY100" fmla="*/ 4866741 h 5543222"/>
              <a:gd name="connsiteX101" fmla="*/ 3095901 w 4833822"/>
              <a:gd name="connsiteY101" fmla="*/ 4605128 h 5543222"/>
              <a:gd name="connsiteX102" fmla="*/ 2862954 w 4833822"/>
              <a:gd name="connsiteY102" fmla="*/ 4336340 h 5543222"/>
              <a:gd name="connsiteX103" fmla="*/ 2808528 w 4833822"/>
              <a:gd name="connsiteY103" fmla="*/ 4298039 h 5543222"/>
              <a:gd name="connsiteX104" fmla="*/ 1587125 w 4833822"/>
              <a:gd name="connsiteY104" fmla="*/ 4253914 h 5543222"/>
              <a:gd name="connsiteX105" fmla="*/ 798688 w 4833822"/>
              <a:gd name="connsiteY105" fmla="*/ 4461777 h 5543222"/>
              <a:gd name="connsiteX106" fmla="*/ 780768 w 4833822"/>
              <a:gd name="connsiteY106" fmla="*/ 5085355 h 5543222"/>
              <a:gd name="connsiteX107" fmla="*/ 791519 w 4833822"/>
              <a:gd name="connsiteY107" fmla="*/ 4891831 h 5543222"/>
              <a:gd name="connsiteX108" fmla="*/ 709092 w 4833822"/>
              <a:gd name="connsiteY108" fmla="*/ 4529865 h 5543222"/>
              <a:gd name="connsiteX109" fmla="*/ 368634 w 4833822"/>
              <a:gd name="connsiteY109" fmla="*/ 4540616 h 5543222"/>
              <a:gd name="connsiteX110" fmla="*/ 332793 w 4833822"/>
              <a:gd name="connsiteY110" fmla="*/ 4565706 h 5543222"/>
              <a:gd name="connsiteX111" fmla="*/ 368634 w 4833822"/>
              <a:gd name="connsiteY111" fmla="*/ 4580039 h 5543222"/>
              <a:gd name="connsiteX112" fmla="*/ 350714 w 4833822"/>
              <a:gd name="connsiteY112" fmla="*/ 4881079 h 5543222"/>
              <a:gd name="connsiteX113" fmla="*/ 447479 w 4833822"/>
              <a:gd name="connsiteY113" fmla="*/ 4945586 h 5543222"/>
              <a:gd name="connsiteX114" fmla="*/ 486896 w 4833822"/>
              <a:gd name="connsiteY114" fmla="*/ 4845239 h 5543222"/>
              <a:gd name="connsiteX115" fmla="*/ 468981 w 4833822"/>
              <a:gd name="connsiteY115" fmla="*/ 4726972 h 5543222"/>
              <a:gd name="connsiteX116" fmla="*/ 372216 w 4833822"/>
              <a:gd name="connsiteY116" fmla="*/ 4834488 h 5543222"/>
              <a:gd name="connsiteX117" fmla="*/ 382967 w 4833822"/>
              <a:gd name="connsiteY117" fmla="*/ 4683967 h 5543222"/>
              <a:gd name="connsiteX118" fmla="*/ 497647 w 4833822"/>
              <a:gd name="connsiteY118" fmla="*/ 4644545 h 5543222"/>
              <a:gd name="connsiteX119" fmla="*/ 569323 w 4833822"/>
              <a:gd name="connsiteY119" fmla="*/ 4759230 h 5543222"/>
              <a:gd name="connsiteX120" fmla="*/ 580074 w 4833822"/>
              <a:gd name="connsiteY120" fmla="*/ 4970670 h 5543222"/>
              <a:gd name="connsiteX121" fmla="*/ 612332 w 4833822"/>
              <a:gd name="connsiteY121" fmla="*/ 4726972 h 5543222"/>
              <a:gd name="connsiteX122" fmla="*/ 497647 w 4833822"/>
              <a:gd name="connsiteY122" fmla="*/ 4494025 h 5543222"/>
              <a:gd name="connsiteX123" fmla="*/ 730594 w 4833822"/>
              <a:gd name="connsiteY123" fmla="*/ 4898994 h 5543222"/>
              <a:gd name="connsiteX124" fmla="*/ 547826 w 4833822"/>
              <a:gd name="connsiteY124" fmla="*/ 5063853 h 5543222"/>
              <a:gd name="connsiteX125" fmla="*/ 834528 w 4833822"/>
              <a:gd name="connsiteY125" fmla="*/ 5096106 h 5543222"/>
              <a:gd name="connsiteX126" fmla="*/ 1533370 w 4833822"/>
              <a:gd name="connsiteY126" fmla="*/ 4580039 h 5543222"/>
              <a:gd name="connsiteX127" fmla="*/ 1633712 w 4833822"/>
              <a:gd name="connsiteY127" fmla="*/ 4447438 h 5543222"/>
              <a:gd name="connsiteX128" fmla="*/ 1142733 w 4833822"/>
              <a:gd name="connsiteY128" fmla="*/ 4762812 h 5543222"/>
              <a:gd name="connsiteX129" fmla="*/ 1031635 w 4833822"/>
              <a:gd name="connsiteY129" fmla="*/ 4791484 h 5543222"/>
              <a:gd name="connsiteX130" fmla="*/ 1096142 w 4833822"/>
              <a:gd name="connsiteY130" fmla="*/ 4691137 h 5543222"/>
              <a:gd name="connsiteX131" fmla="*/ 1587125 w 4833822"/>
              <a:gd name="connsiteY131" fmla="*/ 4253914 h 5543222"/>
              <a:gd name="connsiteX132" fmla="*/ 3072607 w 4833822"/>
              <a:gd name="connsiteY132" fmla="*/ 4244954 h 5543222"/>
              <a:gd name="connsiteX133" fmla="*/ 2988391 w 4833822"/>
              <a:gd name="connsiteY133" fmla="*/ 4278998 h 5543222"/>
              <a:gd name="connsiteX134" fmla="*/ 3038564 w 4833822"/>
              <a:gd name="connsiteY134" fmla="*/ 4390096 h 5543222"/>
              <a:gd name="connsiteX135" fmla="*/ 3407693 w 4833822"/>
              <a:gd name="connsiteY135" fmla="*/ 4805817 h 5543222"/>
              <a:gd name="connsiteX136" fmla="*/ 3576134 w 4833822"/>
              <a:gd name="connsiteY136" fmla="*/ 4845239 h 5543222"/>
              <a:gd name="connsiteX137" fmla="*/ 4002606 w 4833822"/>
              <a:gd name="connsiteY137" fmla="*/ 4949168 h 5543222"/>
              <a:gd name="connsiteX138" fmla="*/ 4124455 w 4833822"/>
              <a:gd name="connsiteY138" fmla="*/ 5031595 h 5543222"/>
              <a:gd name="connsiteX139" fmla="*/ 3586885 w 4833822"/>
              <a:gd name="connsiteY139" fmla="*/ 4483274 h 5543222"/>
              <a:gd name="connsiteX140" fmla="*/ 3339600 w 4833822"/>
              <a:gd name="connsiteY140" fmla="*/ 4339922 h 5543222"/>
              <a:gd name="connsiteX141" fmla="*/ 3551045 w 4833822"/>
              <a:gd name="connsiteY141" fmla="*/ 4515532 h 5543222"/>
              <a:gd name="connsiteX142" fmla="*/ 3658561 w 4833822"/>
              <a:gd name="connsiteY142" fmla="*/ 4698306 h 5543222"/>
              <a:gd name="connsiteX143" fmla="*/ 3536712 w 4833822"/>
              <a:gd name="connsiteY143" fmla="*/ 4623043 h 5543222"/>
              <a:gd name="connsiteX144" fmla="*/ 3167577 w 4833822"/>
              <a:gd name="connsiteY144" fmla="*/ 4286167 h 5543222"/>
              <a:gd name="connsiteX145" fmla="*/ 3072607 w 4833822"/>
              <a:gd name="connsiteY145" fmla="*/ 4244954 h 5543222"/>
              <a:gd name="connsiteX146" fmla="*/ 1497530 w 4833822"/>
              <a:gd name="connsiteY146" fmla="*/ 4157154 h 5543222"/>
              <a:gd name="connsiteX147" fmla="*/ 644585 w 4833822"/>
              <a:gd name="connsiteY147" fmla="*/ 4282585 h 5543222"/>
              <a:gd name="connsiteX148" fmla="*/ 404469 w 4833822"/>
              <a:gd name="connsiteY148" fmla="*/ 4357842 h 5543222"/>
              <a:gd name="connsiteX149" fmla="*/ 218113 w 4833822"/>
              <a:gd name="connsiteY149" fmla="*/ 4511945 h 5543222"/>
              <a:gd name="connsiteX150" fmla="*/ 347132 w 4833822"/>
              <a:gd name="connsiteY150" fmla="*/ 5031595 h 5543222"/>
              <a:gd name="connsiteX151" fmla="*/ 218113 w 4833822"/>
              <a:gd name="connsiteY151" fmla="*/ 4666047 h 5543222"/>
              <a:gd name="connsiteX152" fmla="*/ 289789 w 4833822"/>
              <a:gd name="connsiteY152" fmla="*/ 4558536 h 5543222"/>
              <a:gd name="connsiteX153" fmla="*/ 271869 w 4833822"/>
              <a:gd name="connsiteY153" fmla="*/ 4544203 h 5543222"/>
              <a:gd name="connsiteX154" fmla="*/ 304127 w 4833822"/>
              <a:gd name="connsiteY154" fmla="*/ 4451020 h 5543222"/>
              <a:gd name="connsiteX155" fmla="*/ 400887 w 4833822"/>
              <a:gd name="connsiteY155" fmla="*/ 4368594 h 5543222"/>
              <a:gd name="connsiteX156" fmla="*/ 404469 w 4833822"/>
              <a:gd name="connsiteY156" fmla="*/ 4361424 h 5543222"/>
              <a:gd name="connsiteX157" fmla="*/ 408056 w 4833822"/>
              <a:gd name="connsiteY157" fmla="*/ 4361424 h 5543222"/>
              <a:gd name="connsiteX158" fmla="*/ 569323 w 4833822"/>
              <a:gd name="connsiteY158" fmla="*/ 4318420 h 5543222"/>
              <a:gd name="connsiteX159" fmla="*/ 777186 w 4833822"/>
              <a:gd name="connsiteY159" fmla="*/ 4429518 h 5543222"/>
              <a:gd name="connsiteX160" fmla="*/ 1250249 w 4833822"/>
              <a:gd name="connsiteY160" fmla="*/ 4261077 h 5543222"/>
              <a:gd name="connsiteX161" fmla="*/ 1497530 w 4833822"/>
              <a:gd name="connsiteY161" fmla="*/ 4157154 h 5543222"/>
              <a:gd name="connsiteX162" fmla="*/ 3393360 w 4833822"/>
              <a:gd name="connsiteY162" fmla="*/ 4116384 h 5543222"/>
              <a:gd name="connsiteX163" fmla="*/ 3271511 w 4833822"/>
              <a:gd name="connsiteY163" fmla="*/ 4153567 h 5543222"/>
              <a:gd name="connsiteX164" fmla="*/ 3486538 w 4833822"/>
              <a:gd name="connsiteY164" fmla="*/ 4282585 h 5543222"/>
              <a:gd name="connsiteX165" fmla="*/ 4092197 w 4833822"/>
              <a:gd name="connsiteY165" fmla="*/ 4615879 h 5543222"/>
              <a:gd name="connsiteX166" fmla="*/ 3873588 w 4833822"/>
              <a:gd name="connsiteY166" fmla="*/ 4615879 h 5543222"/>
              <a:gd name="connsiteX167" fmla="*/ 4002606 w 4833822"/>
              <a:gd name="connsiteY167" fmla="*/ 4744892 h 5543222"/>
              <a:gd name="connsiteX168" fmla="*/ 4106535 w 4833822"/>
              <a:gd name="connsiteY168" fmla="*/ 4716221 h 5543222"/>
              <a:gd name="connsiteX169" fmla="*/ 4325144 w 4833822"/>
              <a:gd name="connsiteY169" fmla="*/ 4390096 h 5543222"/>
              <a:gd name="connsiteX170" fmla="*/ 4038441 w 4833822"/>
              <a:gd name="connsiteY170" fmla="*/ 4300505 h 5543222"/>
              <a:gd name="connsiteX171" fmla="*/ 3624178 w 4833822"/>
              <a:gd name="connsiteY171" fmla="*/ 4286893 h 5543222"/>
              <a:gd name="connsiteX172" fmla="*/ 3486739 w 4833822"/>
              <a:gd name="connsiteY172" fmla="*/ 4261114 h 5543222"/>
              <a:gd name="connsiteX173" fmla="*/ 3486739 w 4833822"/>
              <a:gd name="connsiteY173" fmla="*/ 4265109 h 5543222"/>
              <a:gd name="connsiteX174" fmla="*/ 3485394 w 4833822"/>
              <a:gd name="connsiteY174" fmla="*/ 4262420 h 5543222"/>
              <a:gd name="connsiteX175" fmla="*/ 3486706 w 4833822"/>
              <a:gd name="connsiteY175" fmla="*/ 4261108 h 5543222"/>
              <a:gd name="connsiteX176" fmla="*/ 3486538 w 4833822"/>
              <a:gd name="connsiteY176" fmla="*/ 4261077 h 5543222"/>
              <a:gd name="connsiteX177" fmla="*/ 3543876 w 4833822"/>
              <a:gd name="connsiteY177" fmla="*/ 4200153 h 5543222"/>
              <a:gd name="connsiteX178" fmla="*/ 4518674 w 4833822"/>
              <a:gd name="connsiteY178" fmla="*/ 4347091 h 5543222"/>
              <a:gd name="connsiteX179" fmla="*/ 4328731 w 4833822"/>
              <a:gd name="connsiteY179" fmla="*/ 4544203 h 5543222"/>
              <a:gd name="connsiteX180" fmla="*/ 4457745 w 4833822"/>
              <a:gd name="connsiteY180" fmla="*/ 4472522 h 5543222"/>
              <a:gd name="connsiteX181" fmla="*/ 4579599 w 4833822"/>
              <a:gd name="connsiteY181" fmla="*/ 4465359 h 5543222"/>
              <a:gd name="connsiteX182" fmla="*/ 4500754 w 4833822"/>
              <a:gd name="connsiteY182" fmla="*/ 4544203 h 5543222"/>
              <a:gd name="connsiteX183" fmla="*/ 4314393 w 4833822"/>
              <a:gd name="connsiteY183" fmla="*/ 4777151 h 5543222"/>
              <a:gd name="connsiteX184" fmla="*/ 4346651 w 4833822"/>
              <a:gd name="connsiteY184" fmla="*/ 4841657 h 5543222"/>
              <a:gd name="connsiteX185" fmla="*/ 4403989 w 4833822"/>
              <a:gd name="connsiteY185" fmla="*/ 4791484 h 5543222"/>
              <a:gd name="connsiteX186" fmla="*/ 4482833 w 4833822"/>
              <a:gd name="connsiteY186" fmla="*/ 4601541 h 5543222"/>
              <a:gd name="connsiteX187" fmla="*/ 4590350 w 4833822"/>
              <a:gd name="connsiteY187" fmla="*/ 4580039 h 5543222"/>
              <a:gd name="connsiteX188" fmla="*/ 4608265 w 4833822"/>
              <a:gd name="connsiteY188" fmla="*/ 4662465 h 5543222"/>
              <a:gd name="connsiteX189" fmla="*/ 4608265 w 4833822"/>
              <a:gd name="connsiteY189" fmla="*/ 4666047 h 5543222"/>
              <a:gd name="connsiteX190" fmla="*/ 4421909 w 4833822"/>
              <a:gd name="connsiteY190" fmla="*/ 4877492 h 5543222"/>
              <a:gd name="connsiteX191" fmla="*/ 4608265 w 4833822"/>
              <a:gd name="connsiteY191" fmla="*/ 4666047 h 5543222"/>
              <a:gd name="connsiteX192" fmla="*/ 4611852 w 4833822"/>
              <a:gd name="connsiteY192" fmla="*/ 4662465 h 5543222"/>
              <a:gd name="connsiteX193" fmla="*/ 4611852 w 4833822"/>
              <a:gd name="connsiteY193" fmla="*/ 4658883 h 5543222"/>
              <a:gd name="connsiteX194" fmla="*/ 4694279 w 4833822"/>
              <a:gd name="connsiteY194" fmla="*/ 4644545 h 5543222"/>
              <a:gd name="connsiteX195" fmla="*/ 4651275 w 4833822"/>
              <a:gd name="connsiteY195" fmla="*/ 4468941 h 5543222"/>
              <a:gd name="connsiteX196" fmla="*/ 4572429 w 4833822"/>
              <a:gd name="connsiteY196" fmla="*/ 4350673 h 5543222"/>
              <a:gd name="connsiteX197" fmla="*/ 4583181 w 4833822"/>
              <a:gd name="connsiteY197" fmla="*/ 4257496 h 5543222"/>
              <a:gd name="connsiteX198" fmla="*/ 4436247 w 4833822"/>
              <a:gd name="connsiteY198" fmla="*/ 4210909 h 5543222"/>
              <a:gd name="connsiteX199" fmla="*/ 3504459 w 4833822"/>
              <a:gd name="connsiteY199" fmla="*/ 4124895 h 5543222"/>
              <a:gd name="connsiteX200" fmla="*/ 3393360 w 4833822"/>
              <a:gd name="connsiteY200" fmla="*/ 4116384 h 5543222"/>
              <a:gd name="connsiteX201" fmla="*/ 655337 w 4833822"/>
              <a:gd name="connsiteY201" fmla="*/ 3985126 h 5543222"/>
              <a:gd name="connsiteX202" fmla="*/ 637416 w 4833822"/>
              <a:gd name="connsiteY202" fmla="*/ 4042469 h 5543222"/>
              <a:gd name="connsiteX203" fmla="*/ 863200 w 4833822"/>
              <a:gd name="connsiteY203" fmla="*/ 4146398 h 5543222"/>
              <a:gd name="connsiteX204" fmla="*/ 734181 w 4833822"/>
              <a:gd name="connsiteY204" fmla="*/ 4006633 h 5543222"/>
              <a:gd name="connsiteX205" fmla="*/ 655337 w 4833822"/>
              <a:gd name="connsiteY205" fmla="*/ 3985126 h 5543222"/>
              <a:gd name="connsiteX206" fmla="*/ 465399 w 4833822"/>
              <a:gd name="connsiteY206" fmla="*/ 3945709 h 5543222"/>
              <a:gd name="connsiteX207" fmla="*/ 465399 w 4833822"/>
              <a:gd name="connsiteY207" fmla="*/ 4146398 h 5543222"/>
              <a:gd name="connsiteX208" fmla="*/ 501234 w 4833822"/>
              <a:gd name="connsiteY208" fmla="*/ 4203740 h 5543222"/>
              <a:gd name="connsiteX209" fmla="*/ 554990 w 4833822"/>
              <a:gd name="connsiteY209" fmla="*/ 4149985 h 5543222"/>
              <a:gd name="connsiteX210" fmla="*/ 465399 w 4833822"/>
              <a:gd name="connsiteY210" fmla="*/ 3945709 h 5543222"/>
              <a:gd name="connsiteX211" fmla="*/ 4325169 w 4833822"/>
              <a:gd name="connsiteY211" fmla="*/ 3864812 h 5543222"/>
              <a:gd name="connsiteX212" fmla="*/ 3959602 w 4833822"/>
              <a:gd name="connsiteY212" fmla="*/ 4071140 h 5543222"/>
              <a:gd name="connsiteX213" fmla="*/ 4360985 w 4833822"/>
              <a:gd name="connsiteY213" fmla="*/ 3981544 h 5543222"/>
              <a:gd name="connsiteX214" fmla="*/ 4278558 w 4833822"/>
              <a:gd name="connsiteY214" fmla="*/ 4092642 h 5543222"/>
              <a:gd name="connsiteX215" fmla="*/ 4454163 w 4833822"/>
              <a:gd name="connsiteY215" fmla="*/ 4046051 h 5543222"/>
              <a:gd name="connsiteX216" fmla="*/ 4368153 w 4833822"/>
              <a:gd name="connsiteY216" fmla="*/ 3870446 h 5543222"/>
              <a:gd name="connsiteX217" fmla="*/ 4325169 w 4833822"/>
              <a:gd name="connsiteY217" fmla="*/ 3864812 h 5543222"/>
              <a:gd name="connsiteX218" fmla="*/ 4156709 w 4833822"/>
              <a:gd name="connsiteY218" fmla="*/ 3831024 h 5543222"/>
              <a:gd name="connsiteX219" fmla="*/ 3748157 w 4833822"/>
              <a:gd name="connsiteY219" fmla="*/ 3913450 h 5543222"/>
              <a:gd name="connsiteX220" fmla="*/ 3529543 w 4833822"/>
              <a:gd name="connsiteY220" fmla="*/ 4035299 h 5543222"/>
              <a:gd name="connsiteX221" fmla="*/ 3805494 w 4833822"/>
              <a:gd name="connsiteY221" fmla="*/ 3938540 h 5543222"/>
              <a:gd name="connsiteX222" fmla="*/ 4156709 w 4833822"/>
              <a:gd name="connsiteY222" fmla="*/ 3831024 h 5543222"/>
              <a:gd name="connsiteX223" fmla="*/ 399937 w 4833822"/>
              <a:gd name="connsiteY223" fmla="*/ 3787236 h 5543222"/>
              <a:gd name="connsiteX224" fmla="*/ 210944 w 4833822"/>
              <a:gd name="connsiteY224" fmla="*/ 3866864 h 5543222"/>
              <a:gd name="connsiteX225" fmla="*/ 124936 w 4833822"/>
              <a:gd name="connsiteY225" fmla="*/ 4010215 h 5543222"/>
              <a:gd name="connsiteX226" fmla="*/ 275451 w 4833822"/>
              <a:gd name="connsiteY226" fmla="*/ 4003046 h 5543222"/>
              <a:gd name="connsiteX227" fmla="*/ 304127 w 4833822"/>
              <a:gd name="connsiteY227" fmla="*/ 4020966 h 5543222"/>
              <a:gd name="connsiteX228" fmla="*/ 271869 w 4833822"/>
              <a:gd name="connsiteY228" fmla="*/ 4257496 h 5543222"/>
              <a:gd name="connsiteX229" fmla="*/ 311291 w 4833822"/>
              <a:gd name="connsiteY229" fmla="*/ 4099811 h 5543222"/>
              <a:gd name="connsiteX230" fmla="*/ 243203 w 4833822"/>
              <a:gd name="connsiteY230" fmla="*/ 3891948 h 5543222"/>
              <a:gd name="connsiteX231" fmla="*/ 1214409 w 4833822"/>
              <a:gd name="connsiteY231" fmla="*/ 3870446 h 5543222"/>
              <a:gd name="connsiteX232" fmla="*/ 465399 w 4833822"/>
              <a:gd name="connsiteY232" fmla="*/ 3788019 h 5543222"/>
              <a:gd name="connsiteX233" fmla="*/ 399937 w 4833822"/>
              <a:gd name="connsiteY233" fmla="*/ 3787236 h 5543222"/>
              <a:gd name="connsiteX234" fmla="*/ 2524908 w 4833822"/>
              <a:gd name="connsiteY234" fmla="*/ 2652937 h 5543222"/>
              <a:gd name="connsiteX235" fmla="*/ 2732856 w 4833822"/>
              <a:gd name="connsiteY235" fmla="*/ 3294856 h 5543222"/>
              <a:gd name="connsiteX236" fmla="*/ 2775802 w 4833822"/>
              <a:gd name="connsiteY236" fmla="*/ 3364925 h 5543222"/>
              <a:gd name="connsiteX237" fmla="*/ 2823267 w 4833822"/>
              <a:gd name="connsiteY237" fmla="*/ 3288075 h 5543222"/>
              <a:gd name="connsiteX238" fmla="*/ 2879774 w 4833822"/>
              <a:gd name="connsiteY238" fmla="*/ 3077869 h 5543222"/>
              <a:gd name="connsiteX239" fmla="*/ 2920458 w 4833822"/>
              <a:gd name="connsiteY239" fmla="*/ 3611294 h 5543222"/>
              <a:gd name="connsiteX240" fmla="*/ 3132925 w 4833822"/>
              <a:gd name="connsiteY240" fmla="*/ 3552527 h 5543222"/>
              <a:gd name="connsiteX241" fmla="*/ 2879774 w 4833822"/>
              <a:gd name="connsiteY241" fmla="*/ 3927735 h 5543222"/>
              <a:gd name="connsiteX242" fmla="*/ 2131619 w 4833822"/>
              <a:gd name="connsiteY242" fmla="*/ 3875749 h 5543222"/>
              <a:gd name="connsiteX243" fmla="*/ 1894289 w 4833822"/>
              <a:gd name="connsiteY243" fmla="*/ 3525405 h 5543222"/>
              <a:gd name="connsiteX244" fmla="*/ 2075111 w 4833822"/>
              <a:gd name="connsiteY244" fmla="*/ 3613556 h 5543222"/>
              <a:gd name="connsiteX245" fmla="*/ 2086414 w 4833822"/>
              <a:gd name="connsiteY245" fmla="*/ 3098211 h 5543222"/>
              <a:gd name="connsiteX246" fmla="*/ 2163263 w 4833822"/>
              <a:gd name="connsiteY246" fmla="*/ 3242870 h 5543222"/>
              <a:gd name="connsiteX247" fmla="*/ 2224289 w 4833822"/>
              <a:gd name="connsiteY247" fmla="*/ 3288075 h 5543222"/>
              <a:gd name="connsiteX248" fmla="*/ 2242372 w 4833822"/>
              <a:gd name="connsiteY248" fmla="*/ 3224787 h 5543222"/>
              <a:gd name="connsiteX249" fmla="*/ 2524908 w 4833822"/>
              <a:gd name="connsiteY249" fmla="*/ 2652937 h 5543222"/>
              <a:gd name="connsiteX250" fmla="*/ 2540406 w 4833822"/>
              <a:gd name="connsiteY250" fmla="*/ 1845596 h 5543222"/>
              <a:gd name="connsiteX251" fmla="*/ 2092432 w 4833822"/>
              <a:gd name="connsiteY251" fmla="*/ 2752293 h 5543222"/>
              <a:gd name="connsiteX252" fmla="*/ 2063761 w 4833822"/>
              <a:gd name="connsiteY252" fmla="*/ 2852640 h 5543222"/>
              <a:gd name="connsiteX253" fmla="*/ 1967001 w 4833822"/>
              <a:gd name="connsiteY253" fmla="*/ 2780964 h 5543222"/>
              <a:gd name="connsiteX254" fmla="*/ 1845152 w 4833822"/>
              <a:gd name="connsiteY254" fmla="*/ 2551600 h 5543222"/>
              <a:gd name="connsiteX255" fmla="*/ 1827232 w 4833822"/>
              <a:gd name="connsiteY255" fmla="*/ 3368707 h 5543222"/>
              <a:gd name="connsiteX256" fmla="*/ 1540529 w 4833822"/>
              <a:gd name="connsiteY256" fmla="*/ 3228938 h 5543222"/>
              <a:gd name="connsiteX257" fmla="*/ 1916828 w 4833822"/>
              <a:gd name="connsiteY257" fmla="*/ 3784427 h 5543222"/>
              <a:gd name="connsiteX258" fmla="*/ 3103066 w 4833822"/>
              <a:gd name="connsiteY258" fmla="*/ 3866854 h 5543222"/>
              <a:gd name="connsiteX259" fmla="*/ 3504448 w 4833822"/>
              <a:gd name="connsiteY259" fmla="*/ 3271942 h 5543222"/>
              <a:gd name="connsiteX260" fmla="*/ 3167572 w 4833822"/>
              <a:gd name="connsiteY260" fmla="*/ 3365120 h 5543222"/>
              <a:gd name="connsiteX261" fmla="*/ 3103066 w 4833822"/>
              <a:gd name="connsiteY261" fmla="*/ 2519346 h 5543222"/>
              <a:gd name="connsiteX262" fmla="*/ 3013470 w 4833822"/>
              <a:gd name="connsiteY262" fmla="*/ 2852640 h 5543222"/>
              <a:gd name="connsiteX263" fmla="*/ 2938212 w 4833822"/>
              <a:gd name="connsiteY263" fmla="*/ 2974489 h 5543222"/>
              <a:gd name="connsiteX264" fmla="*/ 2870119 w 4833822"/>
              <a:gd name="connsiteY264" fmla="*/ 2863391 h 5543222"/>
              <a:gd name="connsiteX265" fmla="*/ 2540406 w 4833822"/>
              <a:gd name="connsiteY265" fmla="*/ 1845596 h 5543222"/>
              <a:gd name="connsiteX266" fmla="*/ 357884 w 4833822"/>
              <a:gd name="connsiteY266" fmla="*/ 1773925 h 5543222"/>
              <a:gd name="connsiteX267" fmla="*/ 422396 w 4833822"/>
              <a:gd name="connsiteY267" fmla="*/ 1856352 h 5543222"/>
              <a:gd name="connsiteX268" fmla="*/ 522738 w 4833822"/>
              <a:gd name="connsiteY268" fmla="*/ 2358083 h 5543222"/>
              <a:gd name="connsiteX269" fmla="*/ 490485 w 4833822"/>
              <a:gd name="connsiteY269" fmla="*/ 2497853 h 5543222"/>
              <a:gd name="connsiteX270" fmla="*/ 386555 w 4833822"/>
              <a:gd name="connsiteY270" fmla="*/ 2397506 h 5543222"/>
              <a:gd name="connsiteX271" fmla="*/ 286208 w 4833822"/>
              <a:gd name="connsiteY271" fmla="*/ 1856352 h 5543222"/>
              <a:gd name="connsiteX272" fmla="*/ 357884 w 4833822"/>
              <a:gd name="connsiteY272" fmla="*/ 1773925 h 5543222"/>
              <a:gd name="connsiteX273" fmla="*/ 4036204 w 4833822"/>
              <a:gd name="connsiteY273" fmla="*/ 356534 h 5543222"/>
              <a:gd name="connsiteX274" fmla="*/ 4110123 w 4833822"/>
              <a:gd name="connsiteY274" fmla="*/ 419249 h 5543222"/>
              <a:gd name="connsiteX275" fmla="*/ 4063531 w 4833822"/>
              <a:gd name="connsiteY275" fmla="*/ 1229193 h 5543222"/>
              <a:gd name="connsiteX276" fmla="*/ 3938100 w 4833822"/>
              <a:gd name="connsiteY276" fmla="*/ 917399 h 5543222"/>
              <a:gd name="connsiteX277" fmla="*/ 3970353 w 4833822"/>
              <a:gd name="connsiteY277" fmla="*/ 422836 h 5543222"/>
              <a:gd name="connsiteX278" fmla="*/ 4036204 w 4833822"/>
              <a:gd name="connsiteY278" fmla="*/ 356534 h 5543222"/>
              <a:gd name="connsiteX279" fmla="*/ 915320 w 4833822"/>
              <a:gd name="connsiteY279" fmla="*/ 98105 h 5543222"/>
              <a:gd name="connsiteX280" fmla="*/ 1020430 w 4833822"/>
              <a:gd name="connsiteY280" fmla="*/ 778867 h 5543222"/>
              <a:gd name="connsiteX281" fmla="*/ 811383 w 4833822"/>
              <a:gd name="connsiteY281" fmla="*/ 739281 h 5543222"/>
              <a:gd name="connsiteX282" fmla="*/ 915320 w 4833822"/>
              <a:gd name="connsiteY282" fmla="*/ 98105 h 5543222"/>
              <a:gd name="connsiteX283" fmla="*/ 2546201 w 4833822"/>
              <a:gd name="connsiteY283" fmla="*/ 2452 h 5543222"/>
              <a:gd name="connsiteX284" fmla="*/ 3047525 w 4833822"/>
              <a:gd name="connsiteY284" fmla="*/ 704850 h 5543222"/>
              <a:gd name="connsiteX285" fmla="*/ 3054443 w 4833822"/>
              <a:gd name="connsiteY285" fmla="*/ 1378652 h 5543222"/>
              <a:gd name="connsiteX286" fmla="*/ 3282263 w 4833822"/>
              <a:gd name="connsiteY286" fmla="*/ 519595 h 5543222"/>
              <a:gd name="connsiteX287" fmla="*/ 3257173 w 4833822"/>
              <a:gd name="connsiteY287" fmla="*/ 379826 h 5543222"/>
              <a:gd name="connsiteX288" fmla="*/ 3278681 w 4833822"/>
              <a:gd name="connsiteY288" fmla="*/ 290230 h 5543222"/>
              <a:gd name="connsiteX289" fmla="*/ 3361107 w 4833822"/>
              <a:gd name="connsiteY289" fmla="*/ 347573 h 5543222"/>
              <a:gd name="connsiteX290" fmla="*/ 3884339 w 4833822"/>
              <a:gd name="connsiteY290" fmla="*/ 1659243 h 5543222"/>
              <a:gd name="connsiteX291" fmla="*/ 3776823 w 4833822"/>
              <a:gd name="connsiteY291" fmla="*/ 2279238 h 5543222"/>
              <a:gd name="connsiteX292" fmla="*/ 4002606 w 4833822"/>
              <a:gd name="connsiteY292" fmla="*/ 2060629 h 5543222"/>
              <a:gd name="connsiteX293" fmla="*/ 4059943 w 4833822"/>
              <a:gd name="connsiteY293" fmla="*/ 1996118 h 5543222"/>
              <a:gd name="connsiteX294" fmla="*/ 4117286 w 4833822"/>
              <a:gd name="connsiteY294" fmla="*/ 2071380 h 5543222"/>
              <a:gd name="connsiteX295" fmla="*/ 4131625 w 4833822"/>
              <a:gd name="connsiteY295" fmla="*/ 2884902 h 5543222"/>
              <a:gd name="connsiteX296" fmla="*/ 3755321 w 4833822"/>
              <a:gd name="connsiteY296" fmla="*/ 3716344 h 5543222"/>
              <a:gd name="connsiteX297" fmla="*/ 3723067 w 4833822"/>
              <a:gd name="connsiteY297" fmla="*/ 3791601 h 5543222"/>
              <a:gd name="connsiteX298" fmla="*/ 4099366 w 4833822"/>
              <a:gd name="connsiteY298" fmla="*/ 3730677 h 5543222"/>
              <a:gd name="connsiteX299" fmla="*/ 4550927 w 4833822"/>
              <a:gd name="connsiteY299" fmla="*/ 4081891 h 5543222"/>
              <a:gd name="connsiteX300" fmla="*/ 4604683 w 4833822"/>
              <a:gd name="connsiteY300" fmla="*/ 4182238 h 5543222"/>
              <a:gd name="connsiteX301" fmla="*/ 4576011 w 4833822"/>
              <a:gd name="connsiteY301" fmla="*/ 5024431 h 5543222"/>
              <a:gd name="connsiteX302" fmla="*/ 4432660 w 4833822"/>
              <a:gd name="connsiteY302" fmla="*/ 5085355 h 5543222"/>
              <a:gd name="connsiteX303" fmla="*/ 3999019 w 4833822"/>
              <a:gd name="connsiteY303" fmla="*/ 5318302 h 5543222"/>
              <a:gd name="connsiteX304" fmla="*/ 3192667 w 4833822"/>
              <a:gd name="connsiteY304" fmla="*/ 5250209 h 5543222"/>
              <a:gd name="connsiteX305" fmla="*/ 2662265 w 4833822"/>
              <a:gd name="connsiteY305" fmla="*/ 4619461 h 5543222"/>
              <a:gd name="connsiteX306" fmla="*/ 2680186 w 4833822"/>
              <a:gd name="connsiteY306" fmla="*/ 4938417 h 5543222"/>
              <a:gd name="connsiteX307" fmla="*/ 2655096 w 4833822"/>
              <a:gd name="connsiteY307" fmla="*/ 5250209 h 5543222"/>
              <a:gd name="connsiteX308" fmla="*/ 2063771 w 4833822"/>
              <a:gd name="connsiteY308" fmla="*/ 5536911 h 5543222"/>
              <a:gd name="connsiteX309" fmla="*/ 1827242 w 4833822"/>
              <a:gd name="connsiteY309" fmla="*/ 5486738 h 5543222"/>
              <a:gd name="connsiteX310" fmla="*/ 1594295 w 4833822"/>
              <a:gd name="connsiteY310" fmla="*/ 4945586 h 5543222"/>
              <a:gd name="connsiteX311" fmla="*/ 1952673 w 4833822"/>
              <a:gd name="connsiteY311" fmla="*/ 4411598 h 5543222"/>
              <a:gd name="connsiteX312" fmla="*/ 2020761 w 4833822"/>
              <a:gd name="connsiteY312" fmla="*/ 4278998 h 5543222"/>
              <a:gd name="connsiteX313" fmla="*/ 1841575 w 4833822"/>
              <a:gd name="connsiteY313" fmla="*/ 4422349 h 5543222"/>
              <a:gd name="connsiteX314" fmla="*/ 884697 w 4833822"/>
              <a:gd name="connsiteY314" fmla="*/ 5167782 h 5543222"/>
              <a:gd name="connsiteX315" fmla="*/ 547826 w 4833822"/>
              <a:gd name="connsiteY315" fmla="*/ 5200035 h 5543222"/>
              <a:gd name="connsiteX316" fmla="*/ 357883 w 4833822"/>
              <a:gd name="connsiteY316" fmla="*/ 5142698 h 5543222"/>
              <a:gd name="connsiteX317" fmla="*/ 89095 w 4833822"/>
              <a:gd name="connsiteY317" fmla="*/ 4716221 h 5543222"/>
              <a:gd name="connsiteX318" fmla="*/ 46091 w 4833822"/>
              <a:gd name="connsiteY318" fmla="*/ 4365012 h 5543222"/>
              <a:gd name="connsiteX319" fmla="*/ 440310 w 4833822"/>
              <a:gd name="connsiteY319" fmla="*/ 3716344 h 5543222"/>
              <a:gd name="connsiteX320" fmla="*/ 1020884 w 4833822"/>
              <a:gd name="connsiteY320" fmla="*/ 3766517 h 5543222"/>
              <a:gd name="connsiteX321" fmla="*/ 798688 w 4833822"/>
              <a:gd name="connsiteY321" fmla="*/ 3594495 h 5543222"/>
              <a:gd name="connsiteX322" fmla="*/ 766435 w 4833822"/>
              <a:gd name="connsiteY322" fmla="*/ 3537152 h 5543222"/>
              <a:gd name="connsiteX323" fmla="*/ 838110 w 4833822"/>
              <a:gd name="connsiteY323" fmla="*/ 3515650 h 5543222"/>
              <a:gd name="connsiteX324" fmla="*/ 1060306 w 4833822"/>
              <a:gd name="connsiteY324" fmla="*/ 3608828 h 5543222"/>
              <a:gd name="connsiteX325" fmla="*/ 777186 w 4833822"/>
              <a:gd name="connsiteY325" fmla="*/ 3110680 h 5543222"/>
              <a:gd name="connsiteX326" fmla="*/ 723430 w 4833822"/>
              <a:gd name="connsiteY326" fmla="*/ 2576697 h 5543222"/>
              <a:gd name="connsiteX327" fmla="*/ 727012 w 4833822"/>
              <a:gd name="connsiteY327" fmla="*/ 1877856 h 5543222"/>
              <a:gd name="connsiteX328" fmla="*/ 762853 w 4833822"/>
              <a:gd name="connsiteY328" fmla="*/ 1745256 h 5543222"/>
              <a:gd name="connsiteX329" fmla="*/ 1017302 w 4833822"/>
              <a:gd name="connsiteY329" fmla="*/ 2046291 h 5543222"/>
              <a:gd name="connsiteX330" fmla="*/ 1139151 w 4833822"/>
              <a:gd name="connsiteY330" fmla="*/ 2085713 h 5543222"/>
              <a:gd name="connsiteX331" fmla="*/ 1110480 w 4833822"/>
              <a:gd name="connsiteY331" fmla="*/ 1974615 h 5543222"/>
              <a:gd name="connsiteX332" fmla="*/ 1135564 w 4833822"/>
              <a:gd name="connsiteY332" fmla="*/ 1085837 h 5543222"/>
              <a:gd name="connsiteX333" fmla="*/ 1493942 w 4833822"/>
              <a:gd name="connsiteY333" fmla="*/ 426417 h 5543222"/>
              <a:gd name="connsiteX334" fmla="*/ 1547703 w 4833822"/>
              <a:gd name="connsiteY334" fmla="*/ 372662 h 5543222"/>
              <a:gd name="connsiteX335" fmla="*/ 1597877 w 4833822"/>
              <a:gd name="connsiteY335" fmla="*/ 465840 h 5543222"/>
              <a:gd name="connsiteX336" fmla="*/ 2070940 w 4833822"/>
              <a:gd name="connsiteY336" fmla="*/ 1239939 h 5543222"/>
              <a:gd name="connsiteX337" fmla="*/ 1926239 w 4833822"/>
              <a:gd name="connsiteY337" fmla="*/ 501112 h 5543222"/>
              <a:gd name="connsiteX338" fmla="*/ 2546201 w 4833822"/>
              <a:gd name="connsiteY338" fmla="*/ 2452 h 5543222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1926239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2272613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110592 h 5484241"/>
              <a:gd name="connsiteX1" fmla="*/ 2053020 w 4833822"/>
              <a:gd name="connsiteY1" fmla="*/ 5119552 h 5484241"/>
              <a:gd name="connsiteX2" fmla="*/ 1959837 w 4833822"/>
              <a:gd name="connsiteY2" fmla="*/ 5194810 h 5484241"/>
              <a:gd name="connsiteX3" fmla="*/ 2045851 w 4833822"/>
              <a:gd name="connsiteY3" fmla="*/ 5313077 h 5484241"/>
              <a:gd name="connsiteX4" fmla="*/ 2042269 w 4833822"/>
              <a:gd name="connsiteY4" fmla="*/ 5216312 h 5484241"/>
              <a:gd name="connsiteX5" fmla="*/ 2106775 w 4833822"/>
              <a:gd name="connsiteY5" fmla="*/ 5151805 h 5484241"/>
              <a:gd name="connsiteX6" fmla="*/ 2128277 w 4833822"/>
              <a:gd name="connsiteY6" fmla="*/ 5223481 h 5484241"/>
              <a:gd name="connsiteX7" fmla="*/ 2164118 w 4833822"/>
              <a:gd name="connsiteY7" fmla="*/ 5273654 h 5484241"/>
              <a:gd name="connsiteX8" fmla="*/ 2232206 w 4833822"/>
              <a:gd name="connsiteY8" fmla="*/ 5237819 h 5484241"/>
              <a:gd name="connsiteX9" fmla="*/ 2228624 w 4833822"/>
              <a:gd name="connsiteY9" fmla="*/ 5144636 h 5484241"/>
              <a:gd name="connsiteX10" fmla="*/ 2144854 w 4833822"/>
              <a:gd name="connsiteY10" fmla="*/ 5110592 h 5484241"/>
              <a:gd name="connsiteX11" fmla="*/ 2508163 w 4833822"/>
              <a:gd name="connsiteY11" fmla="*/ 5080130 h 5484241"/>
              <a:gd name="connsiteX12" fmla="*/ 2407811 w 4833822"/>
              <a:gd name="connsiteY12" fmla="*/ 5388340 h 5484241"/>
              <a:gd name="connsiteX13" fmla="*/ 2508163 w 4833822"/>
              <a:gd name="connsiteY13" fmla="*/ 5080130 h 5484241"/>
              <a:gd name="connsiteX14" fmla="*/ 2215080 w 4833822"/>
              <a:gd name="connsiteY14" fmla="*/ 4995595 h 5484241"/>
              <a:gd name="connsiteX15" fmla="*/ 2171282 w 4833822"/>
              <a:gd name="connsiteY15" fmla="*/ 5001285 h 5484241"/>
              <a:gd name="connsiteX16" fmla="*/ 2350473 w 4833822"/>
              <a:gd name="connsiteY16" fmla="*/ 5280824 h 5484241"/>
              <a:gd name="connsiteX17" fmla="*/ 2393478 w 4833822"/>
              <a:gd name="connsiteY17" fmla="*/ 5098050 h 5484241"/>
              <a:gd name="connsiteX18" fmla="*/ 2252871 w 4833822"/>
              <a:gd name="connsiteY18" fmla="*/ 4996750 h 5484241"/>
              <a:gd name="connsiteX19" fmla="*/ 2215080 w 4833822"/>
              <a:gd name="connsiteY19" fmla="*/ 4995595 h 5484241"/>
              <a:gd name="connsiteX20" fmla="*/ 3767359 w 4833822"/>
              <a:gd name="connsiteY20" fmla="*/ 4876637 h 5484241"/>
              <a:gd name="connsiteX21" fmla="*/ 3913003 w 4833822"/>
              <a:gd name="connsiteY21" fmla="*/ 4958280 h 5484241"/>
              <a:gd name="connsiteX22" fmla="*/ 3930923 w 4833822"/>
              <a:gd name="connsiteY22" fmla="*/ 4983369 h 5484241"/>
              <a:gd name="connsiteX23" fmla="*/ 3923759 w 4833822"/>
              <a:gd name="connsiteY23" fmla="*/ 5008454 h 5484241"/>
              <a:gd name="connsiteX24" fmla="*/ 3672890 w 4833822"/>
              <a:gd name="connsiteY24" fmla="*/ 4990533 h 5484241"/>
              <a:gd name="connsiteX25" fmla="*/ 3672890 w 4833822"/>
              <a:gd name="connsiteY25" fmla="*/ 4922444 h 5484241"/>
              <a:gd name="connsiteX26" fmla="*/ 3708731 w 4833822"/>
              <a:gd name="connsiteY26" fmla="*/ 4897355 h 5484241"/>
              <a:gd name="connsiteX27" fmla="*/ 3767359 w 4833822"/>
              <a:gd name="connsiteY27" fmla="*/ 4876637 h 5484241"/>
              <a:gd name="connsiteX28" fmla="*/ 3779366 w 4833822"/>
              <a:gd name="connsiteY28" fmla="*/ 4836826 h 5484241"/>
              <a:gd name="connsiteX29" fmla="*/ 3637059 w 4833822"/>
              <a:gd name="connsiteY29" fmla="*/ 4861521 h 5484241"/>
              <a:gd name="connsiteX30" fmla="*/ 3497289 w 4833822"/>
              <a:gd name="connsiteY30" fmla="*/ 5044289 h 5484241"/>
              <a:gd name="connsiteX31" fmla="*/ 3615557 w 4833822"/>
              <a:gd name="connsiteY31" fmla="*/ 4986952 h 5484241"/>
              <a:gd name="connsiteX32" fmla="*/ 3852086 w 4833822"/>
              <a:gd name="connsiteY32" fmla="*/ 5144636 h 5484241"/>
              <a:gd name="connsiteX33" fmla="*/ 3952433 w 4833822"/>
              <a:gd name="connsiteY33" fmla="*/ 4972614 h 5484241"/>
              <a:gd name="connsiteX34" fmla="*/ 3945496 w 4833822"/>
              <a:gd name="connsiteY34" fmla="*/ 4955809 h 5484241"/>
              <a:gd name="connsiteX35" fmla="*/ 3938093 w 4833822"/>
              <a:gd name="connsiteY35" fmla="*/ 4955809 h 5484241"/>
              <a:gd name="connsiteX36" fmla="*/ 3927341 w 4833822"/>
              <a:gd name="connsiteY36" fmla="*/ 4955809 h 5484241"/>
              <a:gd name="connsiteX37" fmla="*/ 3909418 w 4833822"/>
              <a:gd name="connsiteY37" fmla="*/ 4951102 h 5484241"/>
              <a:gd name="connsiteX38" fmla="*/ 3920171 w 4833822"/>
              <a:gd name="connsiteY38" fmla="*/ 4951102 h 5484241"/>
              <a:gd name="connsiteX39" fmla="*/ 3945252 w 4833822"/>
              <a:gd name="connsiteY39" fmla="*/ 4955219 h 5484241"/>
              <a:gd name="connsiteX40" fmla="*/ 3928739 w 4833822"/>
              <a:gd name="connsiteY40" fmla="*/ 4915219 h 5484241"/>
              <a:gd name="connsiteX41" fmla="*/ 3822967 w 4833822"/>
              <a:gd name="connsiteY41" fmla="*/ 4839121 h 5484241"/>
              <a:gd name="connsiteX42" fmla="*/ 3779366 w 4833822"/>
              <a:gd name="connsiteY42" fmla="*/ 4836826 h 5484241"/>
              <a:gd name="connsiteX43" fmla="*/ 4196131 w 4833822"/>
              <a:gd name="connsiteY43" fmla="*/ 4693080 h 5484241"/>
              <a:gd name="connsiteX44" fmla="*/ 4235548 w 4833822"/>
              <a:gd name="connsiteY44" fmla="*/ 4922445 h 5484241"/>
              <a:gd name="connsiteX45" fmla="*/ 4454163 w 4833822"/>
              <a:gd name="connsiteY45" fmla="*/ 4926027 h 5484241"/>
              <a:gd name="connsiteX46" fmla="*/ 4196131 w 4833822"/>
              <a:gd name="connsiteY46" fmla="*/ 4693080 h 5484241"/>
              <a:gd name="connsiteX47" fmla="*/ 1174995 w 4833822"/>
              <a:gd name="connsiteY47" fmla="*/ 4377702 h 5484241"/>
              <a:gd name="connsiteX48" fmla="*/ 1250253 w 4833822"/>
              <a:gd name="connsiteY48" fmla="*/ 4424294 h 5484241"/>
              <a:gd name="connsiteX49" fmla="*/ 1035224 w 4833822"/>
              <a:gd name="connsiteY49" fmla="*/ 4535387 h 5484241"/>
              <a:gd name="connsiteX50" fmla="*/ 981463 w 4833822"/>
              <a:gd name="connsiteY50" fmla="*/ 4510303 h 5484241"/>
              <a:gd name="connsiteX51" fmla="*/ 1174995 w 4833822"/>
              <a:gd name="connsiteY51" fmla="*/ 4377702 h 5484241"/>
              <a:gd name="connsiteX52" fmla="*/ 3960412 w 4833822"/>
              <a:gd name="connsiteY52" fmla="*/ 4348427 h 5484241"/>
              <a:gd name="connsiteX53" fmla="*/ 4095776 w 4833822"/>
              <a:gd name="connsiteY53" fmla="*/ 4406372 h 5484241"/>
              <a:gd name="connsiteX54" fmla="*/ 4052767 w 4833822"/>
              <a:gd name="connsiteY54" fmla="*/ 4435042 h 5484241"/>
              <a:gd name="connsiteX55" fmla="*/ 3852081 w 4833822"/>
              <a:gd name="connsiteY55" fmla="*/ 4402791 h 5484241"/>
              <a:gd name="connsiteX56" fmla="*/ 3859245 w 4833822"/>
              <a:gd name="connsiteY56" fmla="*/ 4366952 h 5484241"/>
              <a:gd name="connsiteX57" fmla="*/ 3917370 w 4833822"/>
              <a:gd name="connsiteY57" fmla="*/ 4349427 h 5484241"/>
              <a:gd name="connsiteX58" fmla="*/ 3960412 w 4833822"/>
              <a:gd name="connsiteY58" fmla="*/ 4348427 h 5484241"/>
              <a:gd name="connsiteX59" fmla="*/ 2177948 w 4833822"/>
              <a:gd name="connsiteY59" fmla="*/ 4254177 h 5484241"/>
              <a:gd name="connsiteX60" fmla="*/ 2146198 w 4833822"/>
              <a:gd name="connsiteY60" fmla="*/ 4277359 h 5484241"/>
              <a:gd name="connsiteX61" fmla="*/ 1680303 w 4833822"/>
              <a:gd name="connsiteY61" fmla="*/ 4976201 h 5484241"/>
              <a:gd name="connsiteX62" fmla="*/ 1762730 w 4833822"/>
              <a:gd name="connsiteY62" fmla="*/ 5338161 h 5484241"/>
              <a:gd name="connsiteX63" fmla="*/ 1802152 w 4833822"/>
              <a:gd name="connsiteY63" fmla="*/ 5058628 h 5484241"/>
              <a:gd name="connsiteX64" fmla="*/ 2081691 w 4833822"/>
              <a:gd name="connsiteY64" fmla="*/ 4900938 h 5484241"/>
              <a:gd name="connsiteX65" fmla="*/ 1845157 w 4833822"/>
              <a:gd name="connsiteY65" fmla="*/ 4983365 h 5484241"/>
              <a:gd name="connsiteX66" fmla="*/ 1744810 w 4833822"/>
              <a:gd name="connsiteY66" fmla="*/ 4954699 h 5484241"/>
              <a:gd name="connsiteX67" fmla="*/ 2060189 w 4833822"/>
              <a:gd name="connsiteY67" fmla="*/ 4800596 h 5484241"/>
              <a:gd name="connsiteX68" fmla="*/ 2178451 w 4833822"/>
              <a:gd name="connsiteY68" fmla="*/ 4739666 h 5484241"/>
              <a:gd name="connsiteX69" fmla="*/ 2293136 w 4833822"/>
              <a:gd name="connsiteY69" fmla="*/ 4273777 h 5484241"/>
              <a:gd name="connsiteX70" fmla="*/ 1999259 w 4833822"/>
              <a:gd name="connsiteY70" fmla="*/ 4689498 h 5484241"/>
              <a:gd name="connsiteX71" fmla="*/ 2196371 w 4833822"/>
              <a:gd name="connsiteY71" fmla="*/ 4259439 h 5484241"/>
              <a:gd name="connsiteX72" fmla="*/ 2177948 w 4833822"/>
              <a:gd name="connsiteY72" fmla="*/ 4254177 h 5484241"/>
              <a:gd name="connsiteX73" fmla="*/ 2511745 w 4833822"/>
              <a:gd name="connsiteY73" fmla="*/ 4241524 h 5484241"/>
              <a:gd name="connsiteX74" fmla="*/ 2482010 w 4833822"/>
              <a:gd name="connsiteY74" fmla="*/ 4469820 h 5484241"/>
              <a:gd name="connsiteX75" fmla="*/ 2486655 w 4833822"/>
              <a:gd name="connsiteY75" fmla="*/ 4535385 h 5484241"/>
              <a:gd name="connsiteX76" fmla="*/ 2514429 w 4833822"/>
              <a:gd name="connsiteY76" fmla="*/ 4551064 h 5484241"/>
              <a:gd name="connsiteX77" fmla="*/ 2526077 w 4833822"/>
              <a:gd name="connsiteY77" fmla="*/ 4574810 h 5484241"/>
              <a:gd name="connsiteX78" fmla="*/ 2486655 w 4833822"/>
              <a:gd name="connsiteY78" fmla="*/ 4535388 h 5484241"/>
              <a:gd name="connsiteX79" fmla="*/ 2486655 w 4833822"/>
              <a:gd name="connsiteY79" fmla="*/ 4535391 h 5484241"/>
              <a:gd name="connsiteX80" fmla="*/ 2440069 w 4833822"/>
              <a:gd name="connsiteY80" fmla="*/ 4811347 h 5484241"/>
              <a:gd name="connsiteX81" fmla="*/ 2375563 w 4833822"/>
              <a:gd name="connsiteY81" fmla="*/ 4374119 h 5484241"/>
              <a:gd name="connsiteX82" fmla="*/ 2296718 w 4833822"/>
              <a:gd name="connsiteY82" fmla="*/ 4743254 h 5484241"/>
              <a:gd name="connsiteX83" fmla="*/ 2429318 w 4833822"/>
              <a:gd name="connsiteY83" fmla="*/ 4865103 h 5484241"/>
              <a:gd name="connsiteX84" fmla="*/ 2493825 w 4833822"/>
              <a:gd name="connsiteY84" fmla="*/ 4764756 h 5484241"/>
              <a:gd name="connsiteX85" fmla="*/ 2529665 w 4833822"/>
              <a:gd name="connsiteY85" fmla="*/ 4574813 h 5484241"/>
              <a:gd name="connsiteX86" fmla="*/ 2511745 w 4833822"/>
              <a:gd name="connsiteY86" fmla="*/ 4241524 h 5484241"/>
              <a:gd name="connsiteX87" fmla="*/ 2808528 w 4833822"/>
              <a:gd name="connsiteY87" fmla="*/ 4239058 h 5484241"/>
              <a:gd name="connsiteX88" fmla="*/ 2784115 w 4833822"/>
              <a:gd name="connsiteY88" fmla="*/ 4252275 h 5484241"/>
              <a:gd name="connsiteX89" fmla="*/ 2798448 w 4833822"/>
              <a:gd name="connsiteY89" fmla="*/ 4327533 h 5484241"/>
              <a:gd name="connsiteX90" fmla="*/ 2880875 w 4833822"/>
              <a:gd name="connsiteY90" fmla="*/ 4442213 h 5484241"/>
              <a:gd name="connsiteX91" fmla="*/ 3142493 w 4833822"/>
              <a:gd name="connsiteY91" fmla="*/ 4771925 h 5484241"/>
              <a:gd name="connsiteX92" fmla="*/ 2891625 w 4833822"/>
              <a:gd name="connsiteY92" fmla="*/ 4607066 h 5484241"/>
              <a:gd name="connsiteX93" fmla="*/ 2683768 w 4833822"/>
              <a:gd name="connsiteY93" fmla="*/ 4363368 h 5484241"/>
              <a:gd name="connsiteX94" fmla="*/ 2651515 w 4833822"/>
              <a:gd name="connsiteY94" fmla="*/ 4388457 h 5484241"/>
              <a:gd name="connsiteX95" fmla="*/ 2866541 w 4833822"/>
              <a:gd name="connsiteY95" fmla="*/ 4632156 h 5484241"/>
              <a:gd name="connsiteX96" fmla="*/ 3389773 w 4833822"/>
              <a:gd name="connsiteY96" fmla="*/ 5230650 h 5484241"/>
              <a:gd name="connsiteX97" fmla="*/ 3637059 w 4833822"/>
              <a:gd name="connsiteY97" fmla="*/ 5273654 h 5484241"/>
              <a:gd name="connsiteX98" fmla="*/ 3246422 w 4833822"/>
              <a:gd name="connsiteY98" fmla="*/ 4904525 h 5484241"/>
              <a:gd name="connsiteX99" fmla="*/ 3400524 w 4833822"/>
              <a:gd name="connsiteY99" fmla="*/ 4954699 h 5484241"/>
              <a:gd name="connsiteX100" fmla="*/ 3336018 w 4833822"/>
              <a:gd name="connsiteY100" fmla="*/ 4807760 h 5484241"/>
              <a:gd name="connsiteX101" fmla="*/ 3095901 w 4833822"/>
              <a:gd name="connsiteY101" fmla="*/ 4546147 h 5484241"/>
              <a:gd name="connsiteX102" fmla="*/ 2862954 w 4833822"/>
              <a:gd name="connsiteY102" fmla="*/ 4277359 h 5484241"/>
              <a:gd name="connsiteX103" fmla="*/ 2808528 w 4833822"/>
              <a:gd name="connsiteY103" fmla="*/ 4239058 h 5484241"/>
              <a:gd name="connsiteX104" fmla="*/ 1587125 w 4833822"/>
              <a:gd name="connsiteY104" fmla="*/ 4194933 h 5484241"/>
              <a:gd name="connsiteX105" fmla="*/ 798688 w 4833822"/>
              <a:gd name="connsiteY105" fmla="*/ 4402796 h 5484241"/>
              <a:gd name="connsiteX106" fmla="*/ 780768 w 4833822"/>
              <a:gd name="connsiteY106" fmla="*/ 5026374 h 5484241"/>
              <a:gd name="connsiteX107" fmla="*/ 791519 w 4833822"/>
              <a:gd name="connsiteY107" fmla="*/ 4832850 h 5484241"/>
              <a:gd name="connsiteX108" fmla="*/ 709092 w 4833822"/>
              <a:gd name="connsiteY108" fmla="*/ 4470884 h 5484241"/>
              <a:gd name="connsiteX109" fmla="*/ 368634 w 4833822"/>
              <a:gd name="connsiteY109" fmla="*/ 4481635 h 5484241"/>
              <a:gd name="connsiteX110" fmla="*/ 332793 w 4833822"/>
              <a:gd name="connsiteY110" fmla="*/ 4506725 h 5484241"/>
              <a:gd name="connsiteX111" fmla="*/ 368634 w 4833822"/>
              <a:gd name="connsiteY111" fmla="*/ 4521058 h 5484241"/>
              <a:gd name="connsiteX112" fmla="*/ 350714 w 4833822"/>
              <a:gd name="connsiteY112" fmla="*/ 4822098 h 5484241"/>
              <a:gd name="connsiteX113" fmla="*/ 447479 w 4833822"/>
              <a:gd name="connsiteY113" fmla="*/ 4886605 h 5484241"/>
              <a:gd name="connsiteX114" fmla="*/ 486896 w 4833822"/>
              <a:gd name="connsiteY114" fmla="*/ 4786258 h 5484241"/>
              <a:gd name="connsiteX115" fmla="*/ 468981 w 4833822"/>
              <a:gd name="connsiteY115" fmla="*/ 4667991 h 5484241"/>
              <a:gd name="connsiteX116" fmla="*/ 372216 w 4833822"/>
              <a:gd name="connsiteY116" fmla="*/ 4775507 h 5484241"/>
              <a:gd name="connsiteX117" fmla="*/ 382967 w 4833822"/>
              <a:gd name="connsiteY117" fmla="*/ 4624986 h 5484241"/>
              <a:gd name="connsiteX118" fmla="*/ 497647 w 4833822"/>
              <a:gd name="connsiteY118" fmla="*/ 4585564 h 5484241"/>
              <a:gd name="connsiteX119" fmla="*/ 569323 w 4833822"/>
              <a:gd name="connsiteY119" fmla="*/ 4700249 h 5484241"/>
              <a:gd name="connsiteX120" fmla="*/ 580074 w 4833822"/>
              <a:gd name="connsiteY120" fmla="*/ 4911689 h 5484241"/>
              <a:gd name="connsiteX121" fmla="*/ 612332 w 4833822"/>
              <a:gd name="connsiteY121" fmla="*/ 4667991 h 5484241"/>
              <a:gd name="connsiteX122" fmla="*/ 497647 w 4833822"/>
              <a:gd name="connsiteY122" fmla="*/ 4435044 h 5484241"/>
              <a:gd name="connsiteX123" fmla="*/ 730594 w 4833822"/>
              <a:gd name="connsiteY123" fmla="*/ 4840013 h 5484241"/>
              <a:gd name="connsiteX124" fmla="*/ 547826 w 4833822"/>
              <a:gd name="connsiteY124" fmla="*/ 5004872 h 5484241"/>
              <a:gd name="connsiteX125" fmla="*/ 834528 w 4833822"/>
              <a:gd name="connsiteY125" fmla="*/ 5037125 h 5484241"/>
              <a:gd name="connsiteX126" fmla="*/ 1533370 w 4833822"/>
              <a:gd name="connsiteY126" fmla="*/ 4521058 h 5484241"/>
              <a:gd name="connsiteX127" fmla="*/ 1633712 w 4833822"/>
              <a:gd name="connsiteY127" fmla="*/ 4388457 h 5484241"/>
              <a:gd name="connsiteX128" fmla="*/ 1142733 w 4833822"/>
              <a:gd name="connsiteY128" fmla="*/ 4703831 h 5484241"/>
              <a:gd name="connsiteX129" fmla="*/ 1031635 w 4833822"/>
              <a:gd name="connsiteY129" fmla="*/ 4732503 h 5484241"/>
              <a:gd name="connsiteX130" fmla="*/ 1096142 w 4833822"/>
              <a:gd name="connsiteY130" fmla="*/ 4632156 h 5484241"/>
              <a:gd name="connsiteX131" fmla="*/ 1587125 w 4833822"/>
              <a:gd name="connsiteY131" fmla="*/ 4194933 h 5484241"/>
              <a:gd name="connsiteX132" fmla="*/ 3072607 w 4833822"/>
              <a:gd name="connsiteY132" fmla="*/ 4185973 h 5484241"/>
              <a:gd name="connsiteX133" fmla="*/ 2988391 w 4833822"/>
              <a:gd name="connsiteY133" fmla="*/ 4220017 h 5484241"/>
              <a:gd name="connsiteX134" fmla="*/ 3038564 w 4833822"/>
              <a:gd name="connsiteY134" fmla="*/ 4331115 h 5484241"/>
              <a:gd name="connsiteX135" fmla="*/ 3407693 w 4833822"/>
              <a:gd name="connsiteY135" fmla="*/ 4746836 h 5484241"/>
              <a:gd name="connsiteX136" fmla="*/ 3576134 w 4833822"/>
              <a:gd name="connsiteY136" fmla="*/ 4786258 h 5484241"/>
              <a:gd name="connsiteX137" fmla="*/ 4002606 w 4833822"/>
              <a:gd name="connsiteY137" fmla="*/ 4890187 h 5484241"/>
              <a:gd name="connsiteX138" fmla="*/ 4124455 w 4833822"/>
              <a:gd name="connsiteY138" fmla="*/ 4972614 h 5484241"/>
              <a:gd name="connsiteX139" fmla="*/ 3586885 w 4833822"/>
              <a:gd name="connsiteY139" fmla="*/ 4424293 h 5484241"/>
              <a:gd name="connsiteX140" fmla="*/ 3339600 w 4833822"/>
              <a:gd name="connsiteY140" fmla="*/ 4280941 h 5484241"/>
              <a:gd name="connsiteX141" fmla="*/ 3551045 w 4833822"/>
              <a:gd name="connsiteY141" fmla="*/ 4456551 h 5484241"/>
              <a:gd name="connsiteX142" fmla="*/ 3658561 w 4833822"/>
              <a:gd name="connsiteY142" fmla="*/ 4639325 h 5484241"/>
              <a:gd name="connsiteX143" fmla="*/ 3536712 w 4833822"/>
              <a:gd name="connsiteY143" fmla="*/ 4564062 h 5484241"/>
              <a:gd name="connsiteX144" fmla="*/ 3167577 w 4833822"/>
              <a:gd name="connsiteY144" fmla="*/ 4227186 h 5484241"/>
              <a:gd name="connsiteX145" fmla="*/ 3072607 w 4833822"/>
              <a:gd name="connsiteY145" fmla="*/ 4185973 h 5484241"/>
              <a:gd name="connsiteX146" fmla="*/ 1497530 w 4833822"/>
              <a:gd name="connsiteY146" fmla="*/ 4098173 h 5484241"/>
              <a:gd name="connsiteX147" fmla="*/ 644585 w 4833822"/>
              <a:gd name="connsiteY147" fmla="*/ 4223604 h 5484241"/>
              <a:gd name="connsiteX148" fmla="*/ 404469 w 4833822"/>
              <a:gd name="connsiteY148" fmla="*/ 4298861 h 5484241"/>
              <a:gd name="connsiteX149" fmla="*/ 218113 w 4833822"/>
              <a:gd name="connsiteY149" fmla="*/ 4452964 h 5484241"/>
              <a:gd name="connsiteX150" fmla="*/ 347132 w 4833822"/>
              <a:gd name="connsiteY150" fmla="*/ 4972614 h 5484241"/>
              <a:gd name="connsiteX151" fmla="*/ 218113 w 4833822"/>
              <a:gd name="connsiteY151" fmla="*/ 4607066 h 5484241"/>
              <a:gd name="connsiteX152" fmla="*/ 289789 w 4833822"/>
              <a:gd name="connsiteY152" fmla="*/ 4499555 h 5484241"/>
              <a:gd name="connsiteX153" fmla="*/ 271869 w 4833822"/>
              <a:gd name="connsiteY153" fmla="*/ 4485222 h 5484241"/>
              <a:gd name="connsiteX154" fmla="*/ 304127 w 4833822"/>
              <a:gd name="connsiteY154" fmla="*/ 4392039 h 5484241"/>
              <a:gd name="connsiteX155" fmla="*/ 400887 w 4833822"/>
              <a:gd name="connsiteY155" fmla="*/ 4309613 h 5484241"/>
              <a:gd name="connsiteX156" fmla="*/ 404469 w 4833822"/>
              <a:gd name="connsiteY156" fmla="*/ 4302443 h 5484241"/>
              <a:gd name="connsiteX157" fmla="*/ 408056 w 4833822"/>
              <a:gd name="connsiteY157" fmla="*/ 4302443 h 5484241"/>
              <a:gd name="connsiteX158" fmla="*/ 569323 w 4833822"/>
              <a:gd name="connsiteY158" fmla="*/ 4259439 h 5484241"/>
              <a:gd name="connsiteX159" fmla="*/ 777186 w 4833822"/>
              <a:gd name="connsiteY159" fmla="*/ 4370537 h 5484241"/>
              <a:gd name="connsiteX160" fmla="*/ 1250249 w 4833822"/>
              <a:gd name="connsiteY160" fmla="*/ 4202096 h 5484241"/>
              <a:gd name="connsiteX161" fmla="*/ 1497530 w 4833822"/>
              <a:gd name="connsiteY161" fmla="*/ 4098173 h 5484241"/>
              <a:gd name="connsiteX162" fmla="*/ 3393360 w 4833822"/>
              <a:gd name="connsiteY162" fmla="*/ 4057403 h 5484241"/>
              <a:gd name="connsiteX163" fmla="*/ 3271511 w 4833822"/>
              <a:gd name="connsiteY163" fmla="*/ 4094586 h 5484241"/>
              <a:gd name="connsiteX164" fmla="*/ 3486538 w 4833822"/>
              <a:gd name="connsiteY164" fmla="*/ 4223604 h 5484241"/>
              <a:gd name="connsiteX165" fmla="*/ 4092197 w 4833822"/>
              <a:gd name="connsiteY165" fmla="*/ 4556898 h 5484241"/>
              <a:gd name="connsiteX166" fmla="*/ 3873588 w 4833822"/>
              <a:gd name="connsiteY166" fmla="*/ 4556898 h 5484241"/>
              <a:gd name="connsiteX167" fmla="*/ 4002606 w 4833822"/>
              <a:gd name="connsiteY167" fmla="*/ 4685911 h 5484241"/>
              <a:gd name="connsiteX168" fmla="*/ 4106535 w 4833822"/>
              <a:gd name="connsiteY168" fmla="*/ 4657240 h 5484241"/>
              <a:gd name="connsiteX169" fmla="*/ 4325144 w 4833822"/>
              <a:gd name="connsiteY169" fmla="*/ 4331115 h 5484241"/>
              <a:gd name="connsiteX170" fmla="*/ 4038441 w 4833822"/>
              <a:gd name="connsiteY170" fmla="*/ 4241524 h 5484241"/>
              <a:gd name="connsiteX171" fmla="*/ 3624178 w 4833822"/>
              <a:gd name="connsiteY171" fmla="*/ 4227912 h 5484241"/>
              <a:gd name="connsiteX172" fmla="*/ 3486739 w 4833822"/>
              <a:gd name="connsiteY172" fmla="*/ 4202133 h 5484241"/>
              <a:gd name="connsiteX173" fmla="*/ 3486739 w 4833822"/>
              <a:gd name="connsiteY173" fmla="*/ 4206128 h 5484241"/>
              <a:gd name="connsiteX174" fmla="*/ 3485394 w 4833822"/>
              <a:gd name="connsiteY174" fmla="*/ 4203439 h 5484241"/>
              <a:gd name="connsiteX175" fmla="*/ 3486706 w 4833822"/>
              <a:gd name="connsiteY175" fmla="*/ 4202127 h 5484241"/>
              <a:gd name="connsiteX176" fmla="*/ 3486538 w 4833822"/>
              <a:gd name="connsiteY176" fmla="*/ 4202096 h 5484241"/>
              <a:gd name="connsiteX177" fmla="*/ 3543876 w 4833822"/>
              <a:gd name="connsiteY177" fmla="*/ 4141172 h 5484241"/>
              <a:gd name="connsiteX178" fmla="*/ 4518674 w 4833822"/>
              <a:gd name="connsiteY178" fmla="*/ 4288110 h 5484241"/>
              <a:gd name="connsiteX179" fmla="*/ 4328731 w 4833822"/>
              <a:gd name="connsiteY179" fmla="*/ 4485222 h 5484241"/>
              <a:gd name="connsiteX180" fmla="*/ 4457745 w 4833822"/>
              <a:gd name="connsiteY180" fmla="*/ 4413541 h 5484241"/>
              <a:gd name="connsiteX181" fmla="*/ 4579599 w 4833822"/>
              <a:gd name="connsiteY181" fmla="*/ 4406378 h 5484241"/>
              <a:gd name="connsiteX182" fmla="*/ 4500754 w 4833822"/>
              <a:gd name="connsiteY182" fmla="*/ 4485222 h 5484241"/>
              <a:gd name="connsiteX183" fmla="*/ 4314393 w 4833822"/>
              <a:gd name="connsiteY183" fmla="*/ 4718170 h 5484241"/>
              <a:gd name="connsiteX184" fmla="*/ 4346651 w 4833822"/>
              <a:gd name="connsiteY184" fmla="*/ 4782676 h 5484241"/>
              <a:gd name="connsiteX185" fmla="*/ 4403989 w 4833822"/>
              <a:gd name="connsiteY185" fmla="*/ 4732503 h 5484241"/>
              <a:gd name="connsiteX186" fmla="*/ 4482833 w 4833822"/>
              <a:gd name="connsiteY186" fmla="*/ 4542560 h 5484241"/>
              <a:gd name="connsiteX187" fmla="*/ 4590350 w 4833822"/>
              <a:gd name="connsiteY187" fmla="*/ 4521058 h 5484241"/>
              <a:gd name="connsiteX188" fmla="*/ 4608265 w 4833822"/>
              <a:gd name="connsiteY188" fmla="*/ 4603484 h 5484241"/>
              <a:gd name="connsiteX189" fmla="*/ 4608265 w 4833822"/>
              <a:gd name="connsiteY189" fmla="*/ 4607066 h 5484241"/>
              <a:gd name="connsiteX190" fmla="*/ 4421909 w 4833822"/>
              <a:gd name="connsiteY190" fmla="*/ 4818511 h 5484241"/>
              <a:gd name="connsiteX191" fmla="*/ 4608265 w 4833822"/>
              <a:gd name="connsiteY191" fmla="*/ 4607066 h 5484241"/>
              <a:gd name="connsiteX192" fmla="*/ 4611852 w 4833822"/>
              <a:gd name="connsiteY192" fmla="*/ 4603484 h 5484241"/>
              <a:gd name="connsiteX193" fmla="*/ 4611852 w 4833822"/>
              <a:gd name="connsiteY193" fmla="*/ 4599902 h 5484241"/>
              <a:gd name="connsiteX194" fmla="*/ 4694279 w 4833822"/>
              <a:gd name="connsiteY194" fmla="*/ 4585564 h 5484241"/>
              <a:gd name="connsiteX195" fmla="*/ 4651275 w 4833822"/>
              <a:gd name="connsiteY195" fmla="*/ 4409960 h 5484241"/>
              <a:gd name="connsiteX196" fmla="*/ 4572429 w 4833822"/>
              <a:gd name="connsiteY196" fmla="*/ 4291692 h 5484241"/>
              <a:gd name="connsiteX197" fmla="*/ 4583181 w 4833822"/>
              <a:gd name="connsiteY197" fmla="*/ 4198515 h 5484241"/>
              <a:gd name="connsiteX198" fmla="*/ 4436247 w 4833822"/>
              <a:gd name="connsiteY198" fmla="*/ 4151928 h 5484241"/>
              <a:gd name="connsiteX199" fmla="*/ 3504459 w 4833822"/>
              <a:gd name="connsiteY199" fmla="*/ 4065914 h 5484241"/>
              <a:gd name="connsiteX200" fmla="*/ 3393360 w 4833822"/>
              <a:gd name="connsiteY200" fmla="*/ 4057403 h 5484241"/>
              <a:gd name="connsiteX201" fmla="*/ 655337 w 4833822"/>
              <a:gd name="connsiteY201" fmla="*/ 3926145 h 5484241"/>
              <a:gd name="connsiteX202" fmla="*/ 637416 w 4833822"/>
              <a:gd name="connsiteY202" fmla="*/ 3983488 h 5484241"/>
              <a:gd name="connsiteX203" fmla="*/ 863200 w 4833822"/>
              <a:gd name="connsiteY203" fmla="*/ 4087417 h 5484241"/>
              <a:gd name="connsiteX204" fmla="*/ 734181 w 4833822"/>
              <a:gd name="connsiteY204" fmla="*/ 3947652 h 5484241"/>
              <a:gd name="connsiteX205" fmla="*/ 655337 w 4833822"/>
              <a:gd name="connsiteY205" fmla="*/ 3926145 h 5484241"/>
              <a:gd name="connsiteX206" fmla="*/ 465399 w 4833822"/>
              <a:gd name="connsiteY206" fmla="*/ 3886728 h 5484241"/>
              <a:gd name="connsiteX207" fmla="*/ 465399 w 4833822"/>
              <a:gd name="connsiteY207" fmla="*/ 4087417 h 5484241"/>
              <a:gd name="connsiteX208" fmla="*/ 501234 w 4833822"/>
              <a:gd name="connsiteY208" fmla="*/ 4144759 h 5484241"/>
              <a:gd name="connsiteX209" fmla="*/ 554990 w 4833822"/>
              <a:gd name="connsiteY209" fmla="*/ 4091004 h 5484241"/>
              <a:gd name="connsiteX210" fmla="*/ 465399 w 4833822"/>
              <a:gd name="connsiteY210" fmla="*/ 3886728 h 5484241"/>
              <a:gd name="connsiteX211" fmla="*/ 4325169 w 4833822"/>
              <a:gd name="connsiteY211" fmla="*/ 3805831 h 5484241"/>
              <a:gd name="connsiteX212" fmla="*/ 3959602 w 4833822"/>
              <a:gd name="connsiteY212" fmla="*/ 4012159 h 5484241"/>
              <a:gd name="connsiteX213" fmla="*/ 4360985 w 4833822"/>
              <a:gd name="connsiteY213" fmla="*/ 3922563 h 5484241"/>
              <a:gd name="connsiteX214" fmla="*/ 4278558 w 4833822"/>
              <a:gd name="connsiteY214" fmla="*/ 4033661 h 5484241"/>
              <a:gd name="connsiteX215" fmla="*/ 4454163 w 4833822"/>
              <a:gd name="connsiteY215" fmla="*/ 3987070 h 5484241"/>
              <a:gd name="connsiteX216" fmla="*/ 4368153 w 4833822"/>
              <a:gd name="connsiteY216" fmla="*/ 3811465 h 5484241"/>
              <a:gd name="connsiteX217" fmla="*/ 4325169 w 4833822"/>
              <a:gd name="connsiteY217" fmla="*/ 3805831 h 5484241"/>
              <a:gd name="connsiteX218" fmla="*/ 4156709 w 4833822"/>
              <a:gd name="connsiteY218" fmla="*/ 3772043 h 5484241"/>
              <a:gd name="connsiteX219" fmla="*/ 3748157 w 4833822"/>
              <a:gd name="connsiteY219" fmla="*/ 3854469 h 5484241"/>
              <a:gd name="connsiteX220" fmla="*/ 3529543 w 4833822"/>
              <a:gd name="connsiteY220" fmla="*/ 3976318 h 5484241"/>
              <a:gd name="connsiteX221" fmla="*/ 3805494 w 4833822"/>
              <a:gd name="connsiteY221" fmla="*/ 3879559 h 5484241"/>
              <a:gd name="connsiteX222" fmla="*/ 4156709 w 4833822"/>
              <a:gd name="connsiteY222" fmla="*/ 3772043 h 5484241"/>
              <a:gd name="connsiteX223" fmla="*/ 399937 w 4833822"/>
              <a:gd name="connsiteY223" fmla="*/ 3728255 h 5484241"/>
              <a:gd name="connsiteX224" fmla="*/ 210944 w 4833822"/>
              <a:gd name="connsiteY224" fmla="*/ 3807883 h 5484241"/>
              <a:gd name="connsiteX225" fmla="*/ 124936 w 4833822"/>
              <a:gd name="connsiteY225" fmla="*/ 3951234 h 5484241"/>
              <a:gd name="connsiteX226" fmla="*/ 275451 w 4833822"/>
              <a:gd name="connsiteY226" fmla="*/ 3944065 h 5484241"/>
              <a:gd name="connsiteX227" fmla="*/ 304127 w 4833822"/>
              <a:gd name="connsiteY227" fmla="*/ 3961985 h 5484241"/>
              <a:gd name="connsiteX228" fmla="*/ 271869 w 4833822"/>
              <a:gd name="connsiteY228" fmla="*/ 4198515 h 5484241"/>
              <a:gd name="connsiteX229" fmla="*/ 311291 w 4833822"/>
              <a:gd name="connsiteY229" fmla="*/ 4040830 h 5484241"/>
              <a:gd name="connsiteX230" fmla="*/ 243203 w 4833822"/>
              <a:gd name="connsiteY230" fmla="*/ 3832967 h 5484241"/>
              <a:gd name="connsiteX231" fmla="*/ 1214409 w 4833822"/>
              <a:gd name="connsiteY231" fmla="*/ 3811465 h 5484241"/>
              <a:gd name="connsiteX232" fmla="*/ 465399 w 4833822"/>
              <a:gd name="connsiteY232" fmla="*/ 3729038 h 5484241"/>
              <a:gd name="connsiteX233" fmla="*/ 399937 w 4833822"/>
              <a:gd name="connsiteY233" fmla="*/ 3728255 h 5484241"/>
              <a:gd name="connsiteX234" fmla="*/ 2524908 w 4833822"/>
              <a:gd name="connsiteY234" fmla="*/ 2593956 h 5484241"/>
              <a:gd name="connsiteX235" fmla="*/ 2732856 w 4833822"/>
              <a:gd name="connsiteY235" fmla="*/ 3235875 h 5484241"/>
              <a:gd name="connsiteX236" fmla="*/ 2775802 w 4833822"/>
              <a:gd name="connsiteY236" fmla="*/ 3305944 h 5484241"/>
              <a:gd name="connsiteX237" fmla="*/ 2823267 w 4833822"/>
              <a:gd name="connsiteY237" fmla="*/ 3229094 h 5484241"/>
              <a:gd name="connsiteX238" fmla="*/ 2879774 w 4833822"/>
              <a:gd name="connsiteY238" fmla="*/ 3018888 h 5484241"/>
              <a:gd name="connsiteX239" fmla="*/ 2920458 w 4833822"/>
              <a:gd name="connsiteY239" fmla="*/ 3552313 h 5484241"/>
              <a:gd name="connsiteX240" fmla="*/ 3132925 w 4833822"/>
              <a:gd name="connsiteY240" fmla="*/ 3493546 h 5484241"/>
              <a:gd name="connsiteX241" fmla="*/ 2879774 w 4833822"/>
              <a:gd name="connsiteY241" fmla="*/ 3868754 h 5484241"/>
              <a:gd name="connsiteX242" fmla="*/ 2131619 w 4833822"/>
              <a:gd name="connsiteY242" fmla="*/ 3816768 h 5484241"/>
              <a:gd name="connsiteX243" fmla="*/ 1894289 w 4833822"/>
              <a:gd name="connsiteY243" fmla="*/ 3466424 h 5484241"/>
              <a:gd name="connsiteX244" fmla="*/ 2075111 w 4833822"/>
              <a:gd name="connsiteY244" fmla="*/ 3554575 h 5484241"/>
              <a:gd name="connsiteX245" fmla="*/ 2086414 w 4833822"/>
              <a:gd name="connsiteY245" fmla="*/ 3039230 h 5484241"/>
              <a:gd name="connsiteX246" fmla="*/ 2163263 w 4833822"/>
              <a:gd name="connsiteY246" fmla="*/ 3183889 h 5484241"/>
              <a:gd name="connsiteX247" fmla="*/ 2224289 w 4833822"/>
              <a:gd name="connsiteY247" fmla="*/ 3229094 h 5484241"/>
              <a:gd name="connsiteX248" fmla="*/ 2242372 w 4833822"/>
              <a:gd name="connsiteY248" fmla="*/ 3165806 h 5484241"/>
              <a:gd name="connsiteX249" fmla="*/ 2524908 w 4833822"/>
              <a:gd name="connsiteY249" fmla="*/ 2593956 h 5484241"/>
              <a:gd name="connsiteX250" fmla="*/ 2540406 w 4833822"/>
              <a:gd name="connsiteY250" fmla="*/ 1786615 h 5484241"/>
              <a:gd name="connsiteX251" fmla="*/ 2092432 w 4833822"/>
              <a:gd name="connsiteY251" fmla="*/ 2693312 h 5484241"/>
              <a:gd name="connsiteX252" fmla="*/ 2063761 w 4833822"/>
              <a:gd name="connsiteY252" fmla="*/ 2793659 h 5484241"/>
              <a:gd name="connsiteX253" fmla="*/ 1967001 w 4833822"/>
              <a:gd name="connsiteY253" fmla="*/ 2721983 h 5484241"/>
              <a:gd name="connsiteX254" fmla="*/ 1845152 w 4833822"/>
              <a:gd name="connsiteY254" fmla="*/ 2492619 h 5484241"/>
              <a:gd name="connsiteX255" fmla="*/ 1827232 w 4833822"/>
              <a:gd name="connsiteY255" fmla="*/ 3309726 h 5484241"/>
              <a:gd name="connsiteX256" fmla="*/ 1540529 w 4833822"/>
              <a:gd name="connsiteY256" fmla="*/ 3169957 h 5484241"/>
              <a:gd name="connsiteX257" fmla="*/ 1916828 w 4833822"/>
              <a:gd name="connsiteY257" fmla="*/ 3725446 h 5484241"/>
              <a:gd name="connsiteX258" fmla="*/ 3103066 w 4833822"/>
              <a:gd name="connsiteY258" fmla="*/ 3807873 h 5484241"/>
              <a:gd name="connsiteX259" fmla="*/ 3504448 w 4833822"/>
              <a:gd name="connsiteY259" fmla="*/ 3212961 h 5484241"/>
              <a:gd name="connsiteX260" fmla="*/ 3167572 w 4833822"/>
              <a:gd name="connsiteY260" fmla="*/ 3306139 h 5484241"/>
              <a:gd name="connsiteX261" fmla="*/ 3103066 w 4833822"/>
              <a:gd name="connsiteY261" fmla="*/ 2460365 h 5484241"/>
              <a:gd name="connsiteX262" fmla="*/ 3013470 w 4833822"/>
              <a:gd name="connsiteY262" fmla="*/ 2793659 h 5484241"/>
              <a:gd name="connsiteX263" fmla="*/ 2938212 w 4833822"/>
              <a:gd name="connsiteY263" fmla="*/ 2915508 h 5484241"/>
              <a:gd name="connsiteX264" fmla="*/ 2870119 w 4833822"/>
              <a:gd name="connsiteY264" fmla="*/ 2804410 h 5484241"/>
              <a:gd name="connsiteX265" fmla="*/ 2540406 w 4833822"/>
              <a:gd name="connsiteY265" fmla="*/ 1786615 h 5484241"/>
              <a:gd name="connsiteX266" fmla="*/ 357884 w 4833822"/>
              <a:gd name="connsiteY266" fmla="*/ 1714944 h 5484241"/>
              <a:gd name="connsiteX267" fmla="*/ 422396 w 4833822"/>
              <a:gd name="connsiteY267" fmla="*/ 1797371 h 5484241"/>
              <a:gd name="connsiteX268" fmla="*/ 522738 w 4833822"/>
              <a:gd name="connsiteY268" fmla="*/ 2299102 h 5484241"/>
              <a:gd name="connsiteX269" fmla="*/ 490485 w 4833822"/>
              <a:gd name="connsiteY269" fmla="*/ 2438872 h 5484241"/>
              <a:gd name="connsiteX270" fmla="*/ 386555 w 4833822"/>
              <a:gd name="connsiteY270" fmla="*/ 2338525 h 5484241"/>
              <a:gd name="connsiteX271" fmla="*/ 286208 w 4833822"/>
              <a:gd name="connsiteY271" fmla="*/ 1797371 h 5484241"/>
              <a:gd name="connsiteX272" fmla="*/ 357884 w 4833822"/>
              <a:gd name="connsiteY272" fmla="*/ 1714944 h 5484241"/>
              <a:gd name="connsiteX273" fmla="*/ 4036204 w 4833822"/>
              <a:gd name="connsiteY273" fmla="*/ 297553 h 5484241"/>
              <a:gd name="connsiteX274" fmla="*/ 4110123 w 4833822"/>
              <a:gd name="connsiteY274" fmla="*/ 360268 h 5484241"/>
              <a:gd name="connsiteX275" fmla="*/ 4063531 w 4833822"/>
              <a:gd name="connsiteY275" fmla="*/ 1170212 h 5484241"/>
              <a:gd name="connsiteX276" fmla="*/ 3938100 w 4833822"/>
              <a:gd name="connsiteY276" fmla="*/ 858418 h 5484241"/>
              <a:gd name="connsiteX277" fmla="*/ 3970353 w 4833822"/>
              <a:gd name="connsiteY277" fmla="*/ 363855 h 5484241"/>
              <a:gd name="connsiteX278" fmla="*/ 4036204 w 4833822"/>
              <a:gd name="connsiteY278" fmla="*/ 297553 h 5484241"/>
              <a:gd name="connsiteX279" fmla="*/ 915320 w 4833822"/>
              <a:gd name="connsiteY279" fmla="*/ 39124 h 5484241"/>
              <a:gd name="connsiteX280" fmla="*/ 1020430 w 4833822"/>
              <a:gd name="connsiteY280" fmla="*/ 719886 h 5484241"/>
              <a:gd name="connsiteX281" fmla="*/ 811383 w 4833822"/>
              <a:gd name="connsiteY281" fmla="*/ 680300 h 5484241"/>
              <a:gd name="connsiteX282" fmla="*/ 915320 w 4833822"/>
              <a:gd name="connsiteY282" fmla="*/ 39124 h 5484241"/>
              <a:gd name="connsiteX283" fmla="*/ 2447238 w 4833822"/>
              <a:gd name="connsiteY283" fmla="*/ 2849 h 5484241"/>
              <a:gd name="connsiteX284" fmla="*/ 3047525 w 4833822"/>
              <a:gd name="connsiteY284" fmla="*/ 645869 h 5484241"/>
              <a:gd name="connsiteX285" fmla="*/ 3054443 w 4833822"/>
              <a:gd name="connsiteY285" fmla="*/ 1319671 h 5484241"/>
              <a:gd name="connsiteX286" fmla="*/ 3282263 w 4833822"/>
              <a:gd name="connsiteY286" fmla="*/ 460614 h 5484241"/>
              <a:gd name="connsiteX287" fmla="*/ 3257173 w 4833822"/>
              <a:gd name="connsiteY287" fmla="*/ 320845 h 5484241"/>
              <a:gd name="connsiteX288" fmla="*/ 3278681 w 4833822"/>
              <a:gd name="connsiteY288" fmla="*/ 231249 h 5484241"/>
              <a:gd name="connsiteX289" fmla="*/ 3361107 w 4833822"/>
              <a:gd name="connsiteY289" fmla="*/ 288592 h 5484241"/>
              <a:gd name="connsiteX290" fmla="*/ 3884339 w 4833822"/>
              <a:gd name="connsiteY290" fmla="*/ 1600262 h 5484241"/>
              <a:gd name="connsiteX291" fmla="*/ 3776823 w 4833822"/>
              <a:gd name="connsiteY291" fmla="*/ 2220257 h 5484241"/>
              <a:gd name="connsiteX292" fmla="*/ 4002606 w 4833822"/>
              <a:gd name="connsiteY292" fmla="*/ 2001648 h 5484241"/>
              <a:gd name="connsiteX293" fmla="*/ 4059943 w 4833822"/>
              <a:gd name="connsiteY293" fmla="*/ 1937137 h 5484241"/>
              <a:gd name="connsiteX294" fmla="*/ 4117286 w 4833822"/>
              <a:gd name="connsiteY294" fmla="*/ 2012399 h 5484241"/>
              <a:gd name="connsiteX295" fmla="*/ 4131625 w 4833822"/>
              <a:gd name="connsiteY295" fmla="*/ 2825921 h 5484241"/>
              <a:gd name="connsiteX296" fmla="*/ 3755321 w 4833822"/>
              <a:gd name="connsiteY296" fmla="*/ 3657363 h 5484241"/>
              <a:gd name="connsiteX297" fmla="*/ 3723067 w 4833822"/>
              <a:gd name="connsiteY297" fmla="*/ 3732620 h 5484241"/>
              <a:gd name="connsiteX298" fmla="*/ 4099366 w 4833822"/>
              <a:gd name="connsiteY298" fmla="*/ 3671696 h 5484241"/>
              <a:gd name="connsiteX299" fmla="*/ 4550927 w 4833822"/>
              <a:gd name="connsiteY299" fmla="*/ 4022910 h 5484241"/>
              <a:gd name="connsiteX300" fmla="*/ 4604683 w 4833822"/>
              <a:gd name="connsiteY300" fmla="*/ 4123257 h 5484241"/>
              <a:gd name="connsiteX301" fmla="*/ 4576011 w 4833822"/>
              <a:gd name="connsiteY301" fmla="*/ 4965450 h 5484241"/>
              <a:gd name="connsiteX302" fmla="*/ 4432660 w 4833822"/>
              <a:gd name="connsiteY302" fmla="*/ 5026374 h 5484241"/>
              <a:gd name="connsiteX303" fmla="*/ 3999019 w 4833822"/>
              <a:gd name="connsiteY303" fmla="*/ 5259321 h 5484241"/>
              <a:gd name="connsiteX304" fmla="*/ 3192667 w 4833822"/>
              <a:gd name="connsiteY304" fmla="*/ 5191228 h 5484241"/>
              <a:gd name="connsiteX305" fmla="*/ 2662265 w 4833822"/>
              <a:gd name="connsiteY305" fmla="*/ 4560480 h 5484241"/>
              <a:gd name="connsiteX306" fmla="*/ 2680186 w 4833822"/>
              <a:gd name="connsiteY306" fmla="*/ 4879436 h 5484241"/>
              <a:gd name="connsiteX307" fmla="*/ 2655096 w 4833822"/>
              <a:gd name="connsiteY307" fmla="*/ 5191228 h 5484241"/>
              <a:gd name="connsiteX308" fmla="*/ 2063771 w 4833822"/>
              <a:gd name="connsiteY308" fmla="*/ 5477930 h 5484241"/>
              <a:gd name="connsiteX309" fmla="*/ 1827242 w 4833822"/>
              <a:gd name="connsiteY309" fmla="*/ 5427757 h 5484241"/>
              <a:gd name="connsiteX310" fmla="*/ 1594295 w 4833822"/>
              <a:gd name="connsiteY310" fmla="*/ 4886605 h 5484241"/>
              <a:gd name="connsiteX311" fmla="*/ 1952673 w 4833822"/>
              <a:gd name="connsiteY311" fmla="*/ 4352617 h 5484241"/>
              <a:gd name="connsiteX312" fmla="*/ 2020761 w 4833822"/>
              <a:gd name="connsiteY312" fmla="*/ 4220017 h 5484241"/>
              <a:gd name="connsiteX313" fmla="*/ 1841575 w 4833822"/>
              <a:gd name="connsiteY313" fmla="*/ 4363368 h 5484241"/>
              <a:gd name="connsiteX314" fmla="*/ 884697 w 4833822"/>
              <a:gd name="connsiteY314" fmla="*/ 5108801 h 5484241"/>
              <a:gd name="connsiteX315" fmla="*/ 547826 w 4833822"/>
              <a:gd name="connsiteY315" fmla="*/ 5141054 h 5484241"/>
              <a:gd name="connsiteX316" fmla="*/ 357883 w 4833822"/>
              <a:gd name="connsiteY316" fmla="*/ 5083717 h 5484241"/>
              <a:gd name="connsiteX317" fmla="*/ 89095 w 4833822"/>
              <a:gd name="connsiteY317" fmla="*/ 4657240 h 5484241"/>
              <a:gd name="connsiteX318" fmla="*/ 46091 w 4833822"/>
              <a:gd name="connsiteY318" fmla="*/ 4306031 h 5484241"/>
              <a:gd name="connsiteX319" fmla="*/ 440310 w 4833822"/>
              <a:gd name="connsiteY319" fmla="*/ 3657363 h 5484241"/>
              <a:gd name="connsiteX320" fmla="*/ 1020884 w 4833822"/>
              <a:gd name="connsiteY320" fmla="*/ 3707536 h 5484241"/>
              <a:gd name="connsiteX321" fmla="*/ 798688 w 4833822"/>
              <a:gd name="connsiteY321" fmla="*/ 3535514 h 5484241"/>
              <a:gd name="connsiteX322" fmla="*/ 766435 w 4833822"/>
              <a:gd name="connsiteY322" fmla="*/ 3478171 h 5484241"/>
              <a:gd name="connsiteX323" fmla="*/ 838110 w 4833822"/>
              <a:gd name="connsiteY323" fmla="*/ 3456669 h 5484241"/>
              <a:gd name="connsiteX324" fmla="*/ 1060306 w 4833822"/>
              <a:gd name="connsiteY324" fmla="*/ 3549847 h 5484241"/>
              <a:gd name="connsiteX325" fmla="*/ 777186 w 4833822"/>
              <a:gd name="connsiteY325" fmla="*/ 3051699 h 5484241"/>
              <a:gd name="connsiteX326" fmla="*/ 723430 w 4833822"/>
              <a:gd name="connsiteY326" fmla="*/ 2517716 h 5484241"/>
              <a:gd name="connsiteX327" fmla="*/ 727012 w 4833822"/>
              <a:gd name="connsiteY327" fmla="*/ 1818875 h 5484241"/>
              <a:gd name="connsiteX328" fmla="*/ 762853 w 4833822"/>
              <a:gd name="connsiteY328" fmla="*/ 1686275 h 5484241"/>
              <a:gd name="connsiteX329" fmla="*/ 1017302 w 4833822"/>
              <a:gd name="connsiteY329" fmla="*/ 1987310 h 5484241"/>
              <a:gd name="connsiteX330" fmla="*/ 1139151 w 4833822"/>
              <a:gd name="connsiteY330" fmla="*/ 2026732 h 5484241"/>
              <a:gd name="connsiteX331" fmla="*/ 1110480 w 4833822"/>
              <a:gd name="connsiteY331" fmla="*/ 1915634 h 5484241"/>
              <a:gd name="connsiteX332" fmla="*/ 1135564 w 4833822"/>
              <a:gd name="connsiteY332" fmla="*/ 1026856 h 5484241"/>
              <a:gd name="connsiteX333" fmla="*/ 1493942 w 4833822"/>
              <a:gd name="connsiteY333" fmla="*/ 367436 h 5484241"/>
              <a:gd name="connsiteX334" fmla="*/ 1547703 w 4833822"/>
              <a:gd name="connsiteY334" fmla="*/ 313681 h 5484241"/>
              <a:gd name="connsiteX335" fmla="*/ 1597877 w 4833822"/>
              <a:gd name="connsiteY335" fmla="*/ 406859 h 5484241"/>
              <a:gd name="connsiteX336" fmla="*/ 2070940 w 4833822"/>
              <a:gd name="connsiteY336" fmla="*/ 1180958 h 5484241"/>
              <a:gd name="connsiteX337" fmla="*/ 2272613 w 4833822"/>
              <a:gd name="connsiteY337" fmla="*/ 442131 h 5484241"/>
              <a:gd name="connsiteX338" fmla="*/ 2447238 w 4833822"/>
              <a:gd name="connsiteY338" fmla="*/ 2849 h 5484241"/>
              <a:gd name="connsiteX0" fmla="*/ 2144854 w 4833822"/>
              <a:gd name="connsiteY0" fmla="*/ 5196696 h 5570345"/>
              <a:gd name="connsiteX1" fmla="*/ 2053020 w 4833822"/>
              <a:gd name="connsiteY1" fmla="*/ 5205656 h 5570345"/>
              <a:gd name="connsiteX2" fmla="*/ 1959837 w 4833822"/>
              <a:gd name="connsiteY2" fmla="*/ 5280914 h 5570345"/>
              <a:gd name="connsiteX3" fmla="*/ 2045851 w 4833822"/>
              <a:gd name="connsiteY3" fmla="*/ 5399181 h 5570345"/>
              <a:gd name="connsiteX4" fmla="*/ 2042269 w 4833822"/>
              <a:gd name="connsiteY4" fmla="*/ 5302416 h 5570345"/>
              <a:gd name="connsiteX5" fmla="*/ 2106775 w 4833822"/>
              <a:gd name="connsiteY5" fmla="*/ 5237909 h 5570345"/>
              <a:gd name="connsiteX6" fmla="*/ 2128277 w 4833822"/>
              <a:gd name="connsiteY6" fmla="*/ 5309585 h 5570345"/>
              <a:gd name="connsiteX7" fmla="*/ 2164118 w 4833822"/>
              <a:gd name="connsiteY7" fmla="*/ 5359758 h 5570345"/>
              <a:gd name="connsiteX8" fmla="*/ 2232206 w 4833822"/>
              <a:gd name="connsiteY8" fmla="*/ 5323923 h 5570345"/>
              <a:gd name="connsiteX9" fmla="*/ 2228624 w 4833822"/>
              <a:gd name="connsiteY9" fmla="*/ 5230740 h 5570345"/>
              <a:gd name="connsiteX10" fmla="*/ 2144854 w 4833822"/>
              <a:gd name="connsiteY10" fmla="*/ 5196696 h 5570345"/>
              <a:gd name="connsiteX11" fmla="*/ 2508163 w 4833822"/>
              <a:gd name="connsiteY11" fmla="*/ 5166234 h 5570345"/>
              <a:gd name="connsiteX12" fmla="*/ 2407811 w 4833822"/>
              <a:gd name="connsiteY12" fmla="*/ 5474444 h 5570345"/>
              <a:gd name="connsiteX13" fmla="*/ 2508163 w 4833822"/>
              <a:gd name="connsiteY13" fmla="*/ 5166234 h 5570345"/>
              <a:gd name="connsiteX14" fmla="*/ 2215080 w 4833822"/>
              <a:gd name="connsiteY14" fmla="*/ 5081699 h 5570345"/>
              <a:gd name="connsiteX15" fmla="*/ 2171282 w 4833822"/>
              <a:gd name="connsiteY15" fmla="*/ 5087389 h 5570345"/>
              <a:gd name="connsiteX16" fmla="*/ 2350473 w 4833822"/>
              <a:gd name="connsiteY16" fmla="*/ 5366928 h 5570345"/>
              <a:gd name="connsiteX17" fmla="*/ 2393478 w 4833822"/>
              <a:gd name="connsiteY17" fmla="*/ 5184154 h 5570345"/>
              <a:gd name="connsiteX18" fmla="*/ 2252871 w 4833822"/>
              <a:gd name="connsiteY18" fmla="*/ 5082854 h 5570345"/>
              <a:gd name="connsiteX19" fmla="*/ 2215080 w 4833822"/>
              <a:gd name="connsiteY19" fmla="*/ 5081699 h 5570345"/>
              <a:gd name="connsiteX20" fmla="*/ 3767359 w 4833822"/>
              <a:gd name="connsiteY20" fmla="*/ 4962741 h 5570345"/>
              <a:gd name="connsiteX21" fmla="*/ 3913003 w 4833822"/>
              <a:gd name="connsiteY21" fmla="*/ 5044384 h 5570345"/>
              <a:gd name="connsiteX22" fmla="*/ 3930923 w 4833822"/>
              <a:gd name="connsiteY22" fmla="*/ 5069473 h 5570345"/>
              <a:gd name="connsiteX23" fmla="*/ 3923759 w 4833822"/>
              <a:gd name="connsiteY23" fmla="*/ 5094558 h 5570345"/>
              <a:gd name="connsiteX24" fmla="*/ 3672890 w 4833822"/>
              <a:gd name="connsiteY24" fmla="*/ 5076637 h 5570345"/>
              <a:gd name="connsiteX25" fmla="*/ 3672890 w 4833822"/>
              <a:gd name="connsiteY25" fmla="*/ 5008548 h 5570345"/>
              <a:gd name="connsiteX26" fmla="*/ 3708731 w 4833822"/>
              <a:gd name="connsiteY26" fmla="*/ 4983459 h 5570345"/>
              <a:gd name="connsiteX27" fmla="*/ 3767359 w 4833822"/>
              <a:gd name="connsiteY27" fmla="*/ 4962741 h 5570345"/>
              <a:gd name="connsiteX28" fmla="*/ 3779366 w 4833822"/>
              <a:gd name="connsiteY28" fmla="*/ 4922930 h 5570345"/>
              <a:gd name="connsiteX29" fmla="*/ 3637059 w 4833822"/>
              <a:gd name="connsiteY29" fmla="*/ 4947625 h 5570345"/>
              <a:gd name="connsiteX30" fmla="*/ 3497289 w 4833822"/>
              <a:gd name="connsiteY30" fmla="*/ 5130393 h 5570345"/>
              <a:gd name="connsiteX31" fmla="*/ 3615557 w 4833822"/>
              <a:gd name="connsiteY31" fmla="*/ 5073056 h 5570345"/>
              <a:gd name="connsiteX32" fmla="*/ 3852086 w 4833822"/>
              <a:gd name="connsiteY32" fmla="*/ 5230740 h 5570345"/>
              <a:gd name="connsiteX33" fmla="*/ 3952433 w 4833822"/>
              <a:gd name="connsiteY33" fmla="*/ 5058718 h 5570345"/>
              <a:gd name="connsiteX34" fmla="*/ 3945496 w 4833822"/>
              <a:gd name="connsiteY34" fmla="*/ 5041913 h 5570345"/>
              <a:gd name="connsiteX35" fmla="*/ 3938093 w 4833822"/>
              <a:gd name="connsiteY35" fmla="*/ 5041913 h 5570345"/>
              <a:gd name="connsiteX36" fmla="*/ 3927341 w 4833822"/>
              <a:gd name="connsiteY36" fmla="*/ 5041913 h 5570345"/>
              <a:gd name="connsiteX37" fmla="*/ 3909418 w 4833822"/>
              <a:gd name="connsiteY37" fmla="*/ 5037206 h 5570345"/>
              <a:gd name="connsiteX38" fmla="*/ 3920171 w 4833822"/>
              <a:gd name="connsiteY38" fmla="*/ 5037206 h 5570345"/>
              <a:gd name="connsiteX39" fmla="*/ 3945252 w 4833822"/>
              <a:gd name="connsiteY39" fmla="*/ 5041323 h 5570345"/>
              <a:gd name="connsiteX40" fmla="*/ 3928739 w 4833822"/>
              <a:gd name="connsiteY40" fmla="*/ 5001323 h 5570345"/>
              <a:gd name="connsiteX41" fmla="*/ 3822967 w 4833822"/>
              <a:gd name="connsiteY41" fmla="*/ 4925225 h 5570345"/>
              <a:gd name="connsiteX42" fmla="*/ 3779366 w 4833822"/>
              <a:gd name="connsiteY42" fmla="*/ 4922930 h 5570345"/>
              <a:gd name="connsiteX43" fmla="*/ 4196131 w 4833822"/>
              <a:gd name="connsiteY43" fmla="*/ 4779184 h 5570345"/>
              <a:gd name="connsiteX44" fmla="*/ 4235548 w 4833822"/>
              <a:gd name="connsiteY44" fmla="*/ 5008549 h 5570345"/>
              <a:gd name="connsiteX45" fmla="*/ 4454163 w 4833822"/>
              <a:gd name="connsiteY45" fmla="*/ 5012131 h 5570345"/>
              <a:gd name="connsiteX46" fmla="*/ 4196131 w 4833822"/>
              <a:gd name="connsiteY46" fmla="*/ 4779184 h 5570345"/>
              <a:gd name="connsiteX47" fmla="*/ 1174995 w 4833822"/>
              <a:gd name="connsiteY47" fmla="*/ 4463806 h 5570345"/>
              <a:gd name="connsiteX48" fmla="*/ 1250253 w 4833822"/>
              <a:gd name="connsiteY48" fmla="*/ 4510398 h 5570345"/>
              <a:gd name="connsiteX49" fmla="*/ 1035224 w 4833822"/>
              <a:gd name="connsiteY49" fmla="*/ 4621491 h 5570345"/>
              <a:gd name="connsiteX50" fmla="*/ 981463 w 4833822"/>
              <a:gd name="connsiteY50" fmla="*/ 4596407 h 5570345"/>
              <a:gd name="connsiteX51" fmla="*/ 1174995 w 4833822"/>
              <a:gd name="connsiteY51" fmla="*/ 4463806 h 5570345"/>
              <a:gd name="connsiteX52" fmla="*/ 3960412 w 4833822"/>
              <a:gd name="connsiteY52" fmla="*/ 4434531 h 5570345"/>
              <a:gd name="connsiteX53" fmla="*/ 4095776 w 4833822"/>
              <a:gd name="connsiteY53" fmla="*/ 4492476 h 5570345"/>
              <a:gd name="connsiteX54" fmla="*/ 4052767 w 4833822"/>
              <a:gd name="connsiteY54" fmla="*/ 4521146 h 5570345"/>
              <a:gd name="connsiteX55" fmla="*/ 3852081 w 4833822"/>
              <a:gd name="connsiteY55" fmla="*/ 4488895 h 5570345"/>
              <a:gd name="connsiteX56" fmla="*/ 3859245 w 4833822"/>
              <a:gd name="connsiteY56" fmla="*/ 4453056 h 5570345"/>
              <a:gd name="connsiteX57" fmla="*/ 3917370 w 4833822"/>
              <a:gd name="connsiteY57" fmla="*/ 4435531 h 5570345"/>
              <a:gd name="connsiteX58" fmla="*/ 3960412 w 4833822"/>
              <a:gd name="connsiteY58" fmla="*/ 4434531 h 5570345"/>
              <a:gd name="connsiteX59" fmla="*/ 2177948 w 4833822"/>
              <a:gd name="connsiteY59" fmla="*/ 4340281 h 5570345"/>
              <a:gd name="connsiteX60" fmla="*/ 2146198 w 4833822"/>
              <a:gd name="connsiteY60" fmla="*/ 4363463 h 5570345"/>
              <a:gd name="connsiteX61" fmla="*/ 1680303 w 4833822"/>
              <a:gd name="connsiteY61" fmla="*/ 5062305 h 5570345"/>
              <a:gd name="connsiteX62" fmla="*/ 1762730 w 4833822"/>
              <a:gd name="connsiteY62" fmla="*/ 5424265 h 5570345"/>
              <a:gd name="connsiteX63" fmla="*/ 1802152 w 4833822"/>
              <a:gd name="connsiteY63" fmla="*/ 5144732 h 5570345"/>
              <a:gd name="connsiteX64" fmla="*/ 2081691 w 4833822"/>
              <a:gd name="connsiteY64" fmla="*/ 4987042 h 5570345"/>
              <a:gd name="connsiteX65" fmla="*/ 1845157 w 4833822"/>
              <a:gd name="connsiteY65" fmla="*/ 5069469 h 5570345"/>
              <a:gd name="connsiteX66" fmla="*/ 1744810 w 4833822"/>
              <a:gd name="connsiteY66" fmla="*/ 5040803 h 5570345"/>
              <a:gd name="connsiteX67" fmla="*/ 2060189 w 4833822"/>
              <a:gd name="connsiteY67" fmla="*/ 4886700 h 5570345"/>
              <a:gd name="connsiteX68" fmla="*/ 2178451 w 4833822"/>
              <a:gd name="connsiteY68" fmla="*/ 4825770 h 5570345"/>
              <a:gd name="connsiteX69" fmla="*/ 2293136 w 4833822"/>
              <a:gd name="connsiteY69" fmla="*/ 4359881 h 5570345"/>
              <a:gd name="connsiteX70" fmla="*/ 1999259 w 4833822"/>
              <a:gd name="connsiteY70" fmla="*/ 4775602 h 5570345"/>
              <a:gd name="connsiteX71" fmla="*/ 2196371 w 4833822"/>
              <a:gd name="connsiteY71" fmla="*/ 4345543 h 5570345"/>
              <a:gd name="connsiteX72" fmla="*/ 2177948 w 4833822"/>
              <a:gd name="connsiteY72" fmla="*/ 4340281 h 5570345"/>
              <a:gd name="connsiteX73" fmla="*/ 2511745 w 4833822"/>
              <a:gd name="connsiteY73" fmla="*/ 4327628 h 5570345"/>
              <a:gd name="connsiteX74" fmla="*/ 2482010 w 4833822"/>
              <a:gd name="connsiteY74" fmla="*/ 4555924 h 5570345"/>
              <a:gd name="connsiteX75" fmla="*/ 2486655 w 4833822"/>
              <a:gd name="connsiteY75" fmla="*/ 4621489 h 5570345"/>
              <a:gd name="connsiteX76" fmla="*/ 2514429 w 4833822"/>
              <a:gd name="connsiteY76" fmla="*/ 4637168 h 5570345"/>
              <a:gd name="connsiteX77" fmla="*/ 2526077 w 4833822"/>
              <a:gd name="connsiteY77" fmla="*/ 4660914 h 5570345"/>
              <a:gd name="connsiteX78" fmla="*/ 2486655 w 4833822"/>
              <a:gd name="connsiteY78" fmla="*/ 4621492 h 5570345"/>
              <a:gd name="connsiteX79" fmla="*/ 2486655 w 4833822"/>
              <a:gd name="connsiteY79" fmla="*/ 4621495 h 5570345"/>
              <a:gd name="connsiteX80" fmla="*/ 2440069 w 4833822"/>
              <a:gd name="connsiteY80" fmla="*/ 4897451 h 5570345"/>
              <a:gd name="connsiteX81" fmla="*/ 2375563 w 4833822"/>
              <a:gd name="connsiteY81" fmla="*/ 4460223 h 5570345"/>
              <a:gd name="connsiteX82" fmla="*/ 2296718 w 4833822"/>
              <a:gd name="connsiteY82" fmla="*/ 4829358 h 5570345"/>
              <a:gd name="connsiteX83" fmla="*/ 2429318 w 4833822"/>
              <a:gd name="connsiteY83" fmla="*/ 4951207 h 5570345"/>
              <a:gd name="connsiteX84" fmla="*/ 2493825 w 4833822"/>
              <a:gd name="connsiteY84" fmla="*/ 4850860 h 5570345"/>
              <a:gd name="connsiteX85" fmla="*/ 2529665 w 4833822"/>
              <a:gd name="connsiteY85" fmla="*/ 4660917 h 5570345"/>
              <a:gd name="connsiteX86" fmla="*/ 2511745 w 4833822"/>
              <a:gd name="connsiteY86" fmla="*/ 4327628 h 5570345"/>
              <a:gd name="connsiteX87" fmla="*/ 2808528 w 4833822"/>
              <a:gd name="connsiteY87" fmla="*/ 4325162 h 5570345"/>
              <a:gd name="connsiteX88" fmla="*/ 2784115 w 4833822"/>
              <a:gd name="connsiteY88" fmla="*/ 4338379 h 5570345"/>
              <a:gd name="connsiteX89" fmla="*/ 2798448 w 4833822"/>
              <a:gd name="connsiteY89" fmla="*/ 4413637 h 5570345"/>
              <a:gd name="connsiteX90" fmla="*/ 2880875 w 4833822"/>
              <a:gd name="connsiteY90" fmla="*/ 4528317 h 5570345"/>
              <a:gd name="connsiteX91" fmla="*/ 3142493 w 4833822"/>
              <a:gd name="connsiteY91" fmla="*/ 4858029 h 5570345"/>
              <a:gd name="connsiteX92" fmla="*/ 2891625 w 4833822"/>
              <a:gd name="connsiteY92" fmla="*/ 4693170 h 5570345"/>
              <a:gd name="connsiteX93" fmla="*/ 2683768 w 4833822"/>
              <a:gd name="connsiteY93" fmla="*/ 4449472 h 5570345"/>
              <a:gd name="connsiteX94" fmla="*/ 2651515 w 4833822"/>
              <a:gd name="connsiteY94" fmla="*/ 4474561 h 5570345"/>
              <a:gd name="connsiteX95" fmla="*/ 2866541 w 4833822"/>
              <a:gd name="connsiteY95" fmla="*/ 4718260 h 5570345"/>
              <a:gd name="connsiteX96" fmla="*/ 3389773 w 4833822"/>
              <a:gd name="connsiteY96" fmla="*/ 5316754 h 5570345"/>
              <a:gd name="connsiteX97" fmla="*/ 3637059 w 4833822"/>
              <a:gd name="connsiteY97" fmla="*/ 5359758 h 5570345"/>
              <a:gd name="connsiteX98" fmla="*/ 3246422 w 4833822"/>
              <a:gd name="connsiteY98" fmla="*/ 4990629 h 5570345"/>
              <a:gd name="connsiteX99" fmla="*/ 3400524 w 4833822"/>
              <a:gd name="connsiteY99" fmla="*/ 5040803 h 5570345"/>
              <a:gd name="connsiteX100" fmla="*/ 3336018 w 4833822"/>
              <a:gd name="connsiteY100" fmla="*/ 4893864 h 5570345"/>
              <a:gd name="connsiteX101" fmla="*/ 3095901 w 4833822"/>
              <a:gd name="connsiteY101" fmla="*/ 4632251 h 5570345"/>
              <a:gd name="connsiteX102" fmla="*/ 2862954 w 4833822"/>
              <a:gd name="connsiteY102" fmla="*/ 4363463 h 5570345"/>
              <a:gd name="connsiteX103" fmla="*/ 2808528 w 4833822"/>
              <a:gd name="connsiteY103" fmla="*/ 4325162 h 5570345"/>
              <a:gd name="connsiteX104" fmla="*/ 1587125 w 4833822"/>
              <a:gd name="connsiteY104" fmla="*/ 4281037 h 5570345"/>
              <a:gd name="connsiteX105" fmla="*/ 798688 w 4833822"/>
              <a:gd name="connsiteY105" fmla="*/ 4488900 h 5570345"/>
              <a:gd name="connsiteX106" fmla="*/ 780768 w 4833822"/>
              <a:gd name="connsiteY106" fmla="*/ 5112478 h 5570345"/>
              <a:gd name="connsiteX107" fmla="*/ 791519 w 4833822"/>
              <a:gd name="connsiteY107" fmla="*/ 4918954 h 5570345"/>
              <a:gd name="connsiteX108" fmla="*/ 709092 w 4833822"/>
              <a:gd name="connsiteY108" fmla="*/ 4556988 h 5570345"/>
              <a:gd name="connsiteX109" fmla="*/ 368634 w 4833822"/>
              <a:gd name="connsiteY109" fmla="*/ 4567739 h 5570345"/>
              <a:gd name="connsiteX110" fmla="*/ 332793 w 4833822"/>
              <a:gd name="connsiteY110" fmla="*/ 4592829 h 5570345"/>
              <a:gd name="connsiteX111" fmla="*/ 368634 w 4833822"/>
              <a:gd name="connsiteY111" fmla="*/ 4607162 h 5570345"/>
              <a:gd name="connsiteX112" fmla="*/ 350714 w 4833822"/>
              <a:gd name="connsiteY112" fmla="*/ 4908202 h 5570345"/>
              <a:gd name="connsiteX113" fmla="*/ 447479 w 4833822"/>
              <a:gd name="connsiteY113" fmla="*/ 4972709 h 5570345"/>
              <a:gd name="connsiteX114" fmla="*/ 486896 w 4833822"/>
              <a:gd name="connsiteY114" fmla="*/ 4872362 h 5570345"/>
              <a:gd name="connsiteX115" fmla="*/ 468981 w 4833822"/>
              <a:gd name="connsiteY115" fmla="*/ 4754095 h 5570345"/>
              <a:gd name="connsiteX116" fmla="*/ 372216 w 4833822"/>
              <a:gd name="connsiteY116" fmla="*/ 4861611 h 5570345"/>
              <a:gd name="connsiteX117" fmla="*/ 382967 w 4833822"/>
              <a:gd name="connsiteY117" fmla="*/ 4711090 h 5570345"/>
              <a:gd name="connsiteX118" fmla="*/ 497647 w 4833822"/>
              <a:gd name="connsiteY118" fmla="*/ 4671668 h 5570345"/>
              <a:gd name="connsiteX119" fmla="*/ 569323 w 4833822"/>
              <a:gd name="connsiteY119" fmla="*/ 4786353 h 5570345"/>
              <a:gd name="connsiteX120" fmla="*/ 580074 w 4833822"/>
              <a:gd name="connsiteY120" fmla="*/ 4997793 h 5570345"/>
              <a:gd name="connsiteX121" fmla="*/ 612332 w 4833822"/>
              <a:gd name="connsiteY121" fmla="*/ 4754095 h 5570345"/>
              <a:gd name="connsiteX122" fmla="*/ 497647 w 4833822"/>
              <a:gd name="connsiteY122" fmla="*/ 4521148 h 5570345"/>
              <a:gd name="connsiteX123" fmla="*/ 730594 w 4833822"/>
              <a:gd name="connsiteY123" fmla="*/ 4926117 h 5570345"/>
              <a:gd name="connsiteX124" fmla="*/ 547826 w 4833822"/>
              <a:gd name="connsiteY124" fmla="*/ 5090976 h 5570345"/>
              <a:gd name="connsiteX125" fmla="*/ 834528 w 4833822"/>
              <a:gd name="connsiteY125" fmla="*/ 5123229 h 5570345"/>
              <a:gd name="connsiteX126" fmla="*/ 1533370 w 4833822"/>
              <a:gd name="connsiteY126" fmla="*/ 4607162 h 5570345"/>
              <a:gd name="connsiteX127" fmla="*/ 1633712 w 4833822"/>
              <a:gd name="connsiteY127" fmla="*/ 4474561 h 5570345"/>
              <a:gd name="connsiteX128" fmla="*/ 1142733 w 4833822"/>
              <a:gd name="connsiteY128" fmla="*/ 4789935 h 5570345"/>
              <a:gd name="connsiteX129" fmla="*/ 1031635 w 4833822"/>
              <a:gd name="connsiteY129" fmla="*/ 4818607 h 5570345"/>
              <a:gd name="connsiteX130" fmla="*/ 1096142 w 4833822"/>
              <a:gd name="connsiteY130" fmla="*/ 4718260 h 5570345"/>
              <a:gd name="connsiteX131" fmla="*/ 1587125 w 4833822"/>
              <a:gd name="connsiteY131" fmla="*/ 4281037 h 5570345"/>
              <a:gd name="connsiteX132" fmla="*/ 3072607 w 4833822"/>
              <a:gd name="connsiteY132" fmla="*/ 4272077 h 5570345"/>
              <a:gd name="connsiteX133" fmla="*/ 2988391 w 4833822"/>
              <a:gd name="connsiteY133" fmla="*/ 4306121 h 5570345"/>
              <a:gd name="connsiteX134" fmla="*/ 3038564 w 4833822"/>
              <a:gd name="connsiteY134" fmla="*/ 4417219 h 5570345"/>
              <a:gd name="connsiteX135" fmla="*/ 3407693 w 4833822"/>
              <a:gd name="connsiteY135" fmla="*/ 4832940 h 5570345"/>
              <a:gd name="connsiteX136" fmla="*/ 3576134 w 4833822"/>
              <a:gd name="connsiteY136" fmla="*/ 4872362 h 5570345"/>
              <a:gd name="connsiteX137" fmla="*/ 4002606 w 4833822"/>
              <a:gd name="connsiteY137" fmla="*/ 4976291 h 5570345"/>
              <a:gd name="connsiteX138" fmla="*/ 4124455 w 4833822"/>
              <a:gd name="connsiteY138" fmla="*/ 5058718 h 5570345"/>
              <a:gd name="connsiteX139" fmla="*/ 3586885 w 4833822"/>
              <a:gd name="connsiteY139" fmla="*/ 4510397 h 5570345"/>
              <a:gd name="connsiteX140" fmla="*/ 3339600 w 4833822"/>
              <a:gd name="connsiteY140" fmla="*/ 4367045 h 5570345"/>
              <a:gd name="connsiteX141" fmla="*/ 3551045 w 4833822"/>
              <a:gd name="connsiteY141" fmla="*/ 4542655 h 5570345"/>
              <a:gd name="connsiteX142" fmla="*/ 3658561 w 4833822"/>
              <a:gd name="connsiteY142" fmla="*/ 4725429 h 5570345"/>
              <a:gd name="connsiteX143" fmla="*/ 3536712 w 4833822"/>
              <a:gd name="connsiteY143" fmla="*/ 4650166 h 5570345"/>
              <a:gd name="connsiteX144" fmla="*/ 3167577 w 4833822"/>
              <a:gd name="connsiteY144" fmla="*/ 4313290 h 5570345"/>
              <a:gd name="connsiteX145" fmla="*/ 3072607 w 4833822"/>
              <a:gd name="connsiteY145" fmla="*/ 4272077 h 5570345"/>
              <a:gd name="connsiteX146" fmla="*/ 1497530 w 4833822"/>
              <a:gd name="connsiteY146" fmla="*/ 4184277 h 5570345"/>
              <a:gd name="connsiteX147" fmla="*/ 644585 w 4833822"/>
              <a:gd name="connsiteY147" fmla="*/ 4309708 h 5570345"/>
              <a:gd name="connsiteX148" fmla="*/ 404469 w 4833822"/>
              <a:gd name="connsiteY148" fmla="*/ 4384965 h 5570345"/>
              <a:gd name="connsiteX149" fmla="*/ 218113 w 4833822"/>
              <a:gd name="connsiteY149" fmla="*/ 4539068 h 5570345"/>
              <a:gd name="connsiteX150" fmla="*/ 347132 w 4833822"/>
              <a:gd name="connsiteY150" fmla="*/ 5058718 h 5570345"/>
              <a:gd name="connsiteX151" fmla="*/ 218113 w 4833822"/>
              <a:gd name="connsiteY151" fmla="*/ 4693170 h 5570345"/>
              <a:gd name="connsiteX152" fmla="*/ 289789 w 4833822"/>
              <a:gd name="connsiteY152" fmla="*/ 4585659 h 5570345"/>
              <a:gd name="connsiteX153" fmla="*/ 271869 w 4833822"/>
              <a:gd name="connsiteY153" fmla="*/ 4571326 h 5570345"/>
              <a:gd name="connsiteX154" fmla="*/ 304127 w 4833822"/>
              <a:gd name="connsiteY154" fmla="*/ 4478143 h 5570345"/>
              <a:gd name="connsiteX155" fmla="*/ 400887 w 4833822"/>
              <a:gd name="connsiteY155" fmla="*/ 4395717 h 5570345"/>
              <a:gd name="connsiteX156" fmla="*/ 404469 w 4833822"/>
              <a:gd name="connsiteY156" fmla="*/ 4388547 h 5570345"/>
              <a:gd name="connsiteX157" fmla="*/ 408056 w 4833822"/>
              <a:gd name="connsiteY157" fmla="*/ 4388547 h 5570345"/>
              <a:gd name="connsiteX158" fmla="*/ 569323 w 4833822"/>
              <a:gd name="connsiteY158" fmla="*/ 4345543 h 5570345"/>
              <a:gd name="connsiteX159" fmla="*/ 777186 w 4833822"/>
              <a:gd name="connsiteY159" fmla="*/ 4456641 h 5570345"/>
              <a:gd name="connsiteX160" fmla="*/ 1250249 w 4833822"/>
              <a:gd name="connsiteY160" fmla="*/ 4288200 h 5570345"/>
              <a:gd name="connsiteX161" fmla="*/ 1497530 w 4833822"/>
              <a:gd name="connsiteY161" fmla="*/ 4184277 h 5570345"/>
              <a:gd name="connsiteX162" fmla="*/ 3393360 w 4833822"/>
              <a:gd name="connsiteY162" fmla="*/ 4143507 h 5570345"/>
              <a:gd name="connsiteX163" fmla="*/ 3271511 w 4833822"/>
              <a:gd name="connsiteY163" fmla="*/ 4180690 h 5570345"/>
              <a:gd name="connsiteX164" fmla="*/ 3486538 w 4833822"/>
              <a:gd name="connsiteY164" fmla="*/ 4309708 h 5570345"/>
              <a:gd name="connsiteX165" fmla="*/ 4092197 w 4833822"/>
              <a:gd name="connsiteY165" fmla="*/ 4643002 h 5570345"/>
              <a:gd name="connsiteX166" fmla="*/ 3873588 w 4833822"/>
              <a:gd name="connsiteY166" fmla="*/ 4643002 h 5570345"/>
              <a:gd name="connsiteX167" fmla="*/ 4002606 w 4833822"/>
              <a:gd name="connsiteY167" fmla="*/ 4772015 h 5570345"/>
              <a:gd name="connsiteX168" fmla="*/ 4106535 w 4833822"/>
              <a:gd name="connsiteY168" fmla="*/ 4743344 h 5570345"/>
              <a:gd name="connsiteX169" fmla="*/ 4325144 w 4833822"/>
              <a:gd name="connsiteY169" fmla="*/ 4417219 h 5570345"/>
              <a:gd name="connsiteX170" fmla="*/ 4038441 w 4833822"/>
              <a:gd name="connsiteY170" fmla="*/ 4327628 h 5570345"/>
              <a:gd name="connsiteX171" fmla="*/ 3624178 w 4833822"/>
              <a:gd name="connsiteY171" fmla="*/ 4314016 h 5570345"/>
              <a:gd name="connsiteX172" fmla="*/ 3486739 w 4833822"/>
              <a:gd name="connsiteY172" fmla="*/ 4288237 h 5570345"/>
              <a:gd name="connsiteX173" fmla="*/ 3486739 w 4833822"/>
              <a:gd name="connsiteY173" fmla="*/ 4292232 h 5570345"/>
              <a:gd name="connsiteX174" fmla="*/ 3485394 w 4833822"/>
              <a:gd name="connsiteY174" fmla="*/ 4289543 h 5570345"/>
              <a:gd name="connsiteX175" fmla="*/ 3486706 w 4833822"/>
              <a:gd name="connsiteY175" fmla="*/ 4288231 h 5570345"/>
              <a:gd name="connsiteX176" fmla="*/ 3486538 w 4833822"/>
              <a:gd name="connsiteY176" fmla="*/ 4288200 h 5570345"/>
              <a:gd name="connsiteX177" fmla="*/ 3543876 w 4833822"/>
              <a:gd name="connsiteY177" fmla="*/ 4227276 h 5570345"/>
              <a:gd name="connsiteX178" fmla="*/ 4518674 w 4833822"/>
              <a:gd name="connsiteY178" fmla="*/ 4374214 h 5570345"/>
              <a:gd name="connsiteX179" fmla="*/ 4328731 w 4833822"/>
              <a:gd name="connsiteY179" fmla="*/ 4571326 h 5570345"/>
              <a:gd name="connsiteX180" fmla="*/ 4457745 w 4833822"/>
              <a:gd name="connsiteY180" fmla="*/ 4499645 h 5570345"/>
              <a:gd name="connsiteX181" fmla="*/ 4579599 w 4833822"/>
              <a:gd name="connsiteY181" fmla="*/ 4492482 h 5570345"/>
              <a:gd name="connsiteX182" fmla="*/ 4500754 w 4833822"/>
              <a:gd name="connsiteY182" fmla="*/ 4571326 h 5570345"/>
              <a:gd name="connsiteX183" fmla="*/ 4314393 w 4833822"/>
              <a:gd name="connsiteY183" fmla="*/ 4804274 h 5570345"/>
              <a:gd name="connsiteX184" fmla="*/ 4346651 w 4833822"/>
              <a:gd name="connsiteY184" fmla="*/ 4868780 h 5570345"/>
              <a:gd name="connsiteX185" fmla="*/ 4403989 w 4833822"/>
              <a:gd name="connsiteY185" fmla="*/ 4818607 h 5570345"/>
              <a:gd name="connsiteX186" fmla="*/ 4482833 w 4833822"/>
              <a:gd name="connsiteY186" fmla="*/ 4628664 h 5570345"/>
              <a:gd name="connsiteX187" fmla="*/ 4590350 w 4833822"/>
              <a:gd name="connsiteY187" fmla="*/ 4607162 h 5570345"/>
              <a:gd name="connsiteX188" fmla="*/ 4608265 w 4833822"/>
              <a:gd name="connsiteY188" fmla="*/ 4689588 h 5570345"/>
              <a:gd name="connsiteX189" fmla="*/ 4608265 w 4833822"/>
              <a:gd name="connsiteY189" fmla="*/ 4693170 h 5570345"/>
              <a:gd name="connsiteX190" fmla="*/ 4421909 w 4833822"/>
              <a:gd name="connsiteY190" fmla="*/ 4904615 h 5570345"/>
              <a:gd name="connsiteX191" fmla="*/ 4608265 w 4833822"/>
              <a:gd name="connsiteY191" fmla="*/ 4693170 h 5570345"/>
              <a:gd name="connsiteX192" fmla="*/ 4611852 w 4833822"/>
              <a:gd name="connsiteY192" fmla="*/ 4689588 h 5570345"/>
              <a:gd name="connsiteX193" fmla="*/ 4611852 w 4833822"/>
              <a:gd name="connsiteY193" fmla="*/ 4686006 h 5570345"/>
              <a:gd name="connsiteX194" fmla="*/ 4694279 w 4833822"/>
              <a:gd name="connsiteY194" fmla="*/ 4671668 h 5570345"/>
              <a:gd name="connsiteX195" fmla="*/ 4651275 w 4833822"/>
              <a:gd name="connsiteY195" fmla="*/ 4496064 h 5570345"/>
              <a:gd name="connsiteX196" fmla="*/ 4572429 w 4833822"/>
              <a:gd name="connsiteY196" fmla="*/ 4377796 h 5570345"/>
              <a:gd name="connsiteX197" fmla="*/ 4583181 w 4833822"/>
              <a:gd name="connsiteY197" fmla="*/ 4284619 h 5570345"/>
              <a:gd name="connsiteX198" fmla="*/ 4436247 w 4833822"/>
              <a:gd name="connsiteY198" fmla="*/ 4238032 h 5570345"/>
              <a:gd name="connsiteX199" fmla="*/ 3504459 w 4833822"/>
              <a:gd name="connsiteY199" fmla="*/ 4152018 h 5570345"/>
              <a:gd name="connsiteX200" fmla="*/ 3393360 w 4833822"/>
              <a:gd name="connsiteY200" fmla="*/ 4143507 h 5570345"/>
              <a:gd name="connsiteX201" fmla="*/ 655337 w 4833822"/>
              <a:gd name="connsiteY201" fmla="*/ 4012249 h 5570345"/>
              <a:gd name="connsiteX202" fmla="*/ 637416 w 4833822"/>
              <a:gd name="connsiteY202" fmla="*/ 4069592 h 5570345"/>
              <a:gd name="connsiteX203" fmla="*/ 863200 w 4833822"/>
              <a:gd name="connsiteY203" fmla="*/ 4173521 h 5570345"/>
              <a:gd name="connsiteX204" fmla="*/ 734181 w 4833822"/>
              <a:gd name="connsiteY204" fmla="*/ 4033756 h 5570345"/>
              <a:gd name="connsiteX205" fmla="*/ 655337 w 4833822"/>
              <a:gd name="connsiteY205" fmla="*/ 4012249 h 5570345"/>
              <a:gd name="connsiteX206" fmla="*/ 465399 w 4833822"/>
              <a:gd name="connsiteY206" fmla="*/ 3972832 h 5570345"/>
              <a:gd name="connsiteX207" fmla="*/ 465399 w 4833822"/>
              <a:gd name="connsiteY207" fmla="*/ 4173521 h 5570345"/>
              <a:gd name="connsiteX208" fmla="*/ 501234 w 4833822"/>
              <a:gd name="connsiteY208" fmla="*/ 4230863 h 5570345"/>
              <a:gd name="connsiteX209" fmla="*/ 554990 w 4833822"/>
              <a:gd name="connsiteY209" fmla="*/ 4177108 h 5570345"/>
              <a:gd name="connsiteX210" fmla="*/ 465399 w 4833822"/>
              <a:gd name="connsiteY210" fmla="*/ 3972832 h 5570345"/>
              <a:gd name="connsiteX211" fmla="*/ 4325169 w 4833822"/>
              <a:gd name="connsiteY211" fmla="*/ 3891935 h 5570345"/>
              <a:gd name="connsiteX212" fmla="*/ 3959602 w 4833822"/>
              <a:gd name="connsiteY212" fmla="*/ 4098263 h 5570345"/>
              <a:gd name="connsiteX213" fmla="*/ 4360985 w 4833822"/>
              <a:gd name="connsiteY213" fmla="*/ 4008667 h 5570345"/>
              <a:gd name="connsiteX214" fmla="*/ 4278558 w 4833822"/>
              <a:gd name="connsiteY214" fmla="*/ 4119765 h 5570345"/>
              <a:gd name="connsiteX215" fmla="*/ 4454163 w 4833822"/>
              <a:gd name="connsiteY215" fmla="*/ 4073174 h 5570345"/>
              <a:gd name="connsiteX216" fmla="*/ 4368153 w 4833822"/>
              <a:gd name="connsiteY216" fmla="*/ 3897569 h 5570345"/>
              <a:gd name="connsiteX217" fmla="*/ 4325169 w 4833822"/>
              <a:gd name="connsiteY217" fmla="*/ 3891935 h 5570345"/>
              <a:gd name="connsiteX218" fmla="*/ 4156709 w 4833822"/>
              <a:gd name="connsiteY218" fmla="*/ 3858147 h 5570345"/>
              <a:gd name="connsiteX219" fmla="*/ 3748157 w 4833822"/>
              <a:gd name="connsiteY219" fmla="*/ 3940573 h 5570345"/>
              <a:gd name="connsiteX220" fmla="*/ 3529543 w 4833822"/>
              <a:gd name="connsiteY220" fmla="*/ 4062422 h 5570345"/>
              <a:gd name="connsiteX221" fmla="*/ 3805494 w 4833822"/>
              <a:gd name="connsiteY221" fmla="*/ 3965663 h 5570345"/>
              <a:gd name="connsiteX222" fmla="*/ 4156709 w 4833822"/>
              <a:gd name="connsiteY222" fmla="*/ 3858147 h 5570345"/>
              <a:gd name="connsiteX223" fmla="*/ 399937 w 4833822"/>
              <a:gd name="connsiteY223" fmla="*/ 3814359 h 5570345"/>
              <a:gd name="connsiteX224" fmla="*/ 210944 w 4833822"/>
              <a:gd name="connsiteY224" fmla="*/ 3893987 h 5570345"/>
              <a:gd name="connsiteX225" fmla="*/ 124936 w 4833822"/>
              <a:gd name="connsiteY225" fmla="*/ 4037338 h 5570345"/>
              <a:gd name="connsiteX226" fmla="*/ 275451 w 4833822"/>
              <a:gd name="connsiteY226" fmla="*/ 4030169 h 5570345"/>
              <a:gd name="connsiteX227" fmla="*/ 304127 w 4833822"/>
              <a:gd name="connsiteY227" fmla="*/ 4048089 h 5570345"/>
              <a:gd name="connsiteX228" fmla="*/ 271869 w 4833822"/>
              <a:gd name="connsiteY228" fmla="*/ 4284619 h 5570345"/>
              <a:gd name="connsiteX229" fmla="*/ 311291 w 4833822"/>
              <a:gd name="connsiteY229" fmla="*/ 4126934 h 5570345"/>
              <a:gd name="connsiteX230" fmla="*/ 243203 w 4833822"/>
              <a:gd name="connsiteY230" fmla="*/ 3919071 h 5570345"/>
              <a:gd name="connsiteX231" fmla="*/ 1214409 w 4833822"/>
              <a:gd name="connsiteY231" fmla="*/ 3897569 h 5570345"/>
              <a:gd name="connsiteX232" fmla="*/ 465399 w 4833822"/>
              <a:gd name="connsiteY232" fmla="*/ 3815142 h 5570345"/>
              <a:gd name="connsiteX233" fmla="*/ 399937 w 4833822"/>
              <a:gd name="connsiteY233" fmla="*/ 3814359 h 5570345"/>
              <a:gd name="connsiteX234" fmla="*/ 2524908 w 4833822"/>
              <a:gd name="connsiteY234" fmla="*/ 2680060 h 5570345"/>
              <a:gd name="connsiteX235" fmla="*/ 2732856 w 4833822"/>
              <a:gd name="connsiteY235" fmla="*/ 3321979 h 5570345"/>
              <a:gd name="connsiteX236" fmla="*/ 2775802 w 4833822"/>
              <a:gd name="connsiteY236" fmla="*/ 3392048 h 5570345"/>
              <a:gd name="connsiteX237" fmla="*/ 2823267 w 4833822"/>
              <a:gd name="connsiteY237" fmla="*/ 3315198 h 5570345"/>
              <a:gd name="connsiteX238" fmla="*/ 2879774 w 4833822"/>
              <a:gd name="connsiteY238" fmla="*/ 3104992 h 5570345"/>
              <a:gd name="connsiteX239" fmla="*/ 2920458 w 4833822"/>
              <a:gd name="connsiteY239" fmla="*/ 3638417 h 5570345"/>
              <a:gd name="connsiteX240" fmla="*/ 3132925 w 4833822"/>
              <a:gd name="connsiteY240" fmla="*/ 3579650 h 5570345"/>
              <a:gd name="connsiteX241" fmla="*/ 2879774 w 4833822"/>
              <a:gd name="connsiteY241" fmla="*/ 3954858 h 5570345"/>
              <a:gd name="connsiteX242" fmla="*/ 2131619 w 4833822"/>
              <a:gd name="connsiteY242" fmla="*/ 3902872 h 5570345"/>
              <a:gd name="connsiteX243" fmla="*/ 1894289 w 4833822"/>
              <a:gd name="connsiteY243" fmla="*/ 3552528 h 5570345"/>
              <a:gd name="connsiteX244" fmla="*/ 2075111 w 4833822"/>
              <a:gd name="connsiteY244" fmla="*/ 3640679 h 5570345"/>
              <a:gd name="connsiteX245" fmla="*/ 2086414 w 4833822"/>
              <a:gd name="connsiteY245" fmla="*/ 3125334 h 5570345"/>
              <a:gd name="connsiteX246" fmla="*/ 2163263 w 4833822"/>
              <a:gd name="connsiteY246" fmla="*/ 3269993 h 5570345"/>
              <a:gd name="connsiteX247" fmla="*/ 2224289 w 4833822"/>
              <a:gd name="connsiteY247" fmla="*/ 3315198 h 5570345"/>
              <a:gd name="connsiteX248" fmla="*/ 2242372 w 4833822"/>
              <a:gd name="connsiteY248" fmla="*/ 3251910 h 5570345"/>
              <a:gd name="connsiteX249" fmla="*/ 2524908 w 4833822"/>
              <a:gd name="connsiteY249" fmla="*/ 2680060 h 5570345"/>
              <a:gd name="connsiteX250" fmla="*/ 2540406 w 4833822"/>
              <a:gd name="connsiteY250" fmla="*/ 1872719 h 5570345"/>
              <a:gd name="connsiteX251" fmla="*/ 2092432 w 4833822"/>
              <a:gd name="connsiteY251" fmla="*/ 2779416 h 5570345"/>
              <a:gd name="connsiteX252" fmla="*/ 2063761 w 4833822"/>
              <a:gd name="connsiteY252" fmla="*/ 2879763 h 5570345"/>
              <a:gd name="connsiteX253" fmla="*/ 1967001 w 4833822"/>
              <a:gd name="connsiteY253" fmla="*/ 2808087 h 5570345"/>
              <a:gd name="connsiteX254" fmla="*/ 1845152 w 4833822"/>
              <a:gd name="connsiteY254" fmla="*/ 2578723 h 5570345"/>
              <a:gd name="connsiteX255" fmla="*/ 1827232 w 4833822"/>
              <a:gd name="connsiteY255" fmla="*/ 3395830 h 5570345"/>
              <a:gd name="connsiteX256" fmla="*/ 1540529 w 4833822"/>
              <a:gd name="connsiteY256" fmla="*/ 3256061 h 5570345"/>
              <a:gd name="connsiteX257" fmla="*/ 1916828 w 4833822"/>
              <a:gd name="connsiteY257" fmla="*/ 3811550 h 5570345"/>
              <a:gd name="connsiteX258" fmla="*/ 3103066 w 4833822"/>
              <a:gd name="connsiteY258" fmla="*/ 3893977 h 5570345"/>
              <a:gd name="connsiteX259" fmla="*/ 3504448 w 4833822"/>
              <a:gd name="connsiteY259" fmla="*/ 3299065 h 5570345"/>
              <a:gd name="connsiteX260" fmla="*/ 3167572 w 4833822"/>
              <a:gd name="connsiteY260" fmla="*/ 3392243 h 5570345"/>
              <a:gd name="connsiteX261" fmla="*/ 3103066 w 4833822"/>
              <a:gd name="connsiteY261" fmla="*/ 2546469 h 5570345"/>
              <a:gd name="connsiteX262" fmla="*/ 3013470 w 4833822"/>
              <a:gd name="connsiteY262" fmla="*/ 2879763 h 5570345"/>
              <a:gd name="connsiteX263" fmla="*/ 2938212 w 4833822"/>
              <a:gd name="connsiteY263" fmla="*/ 3001612 h 5570345"/>
              <a:gd name="connsiteX264" fmla="*/ 2870119 w 4833822"/>
              <a:gd name="connsiteY264" fmla="*/ 2890514 h 5570345"/>
              <a:gd name="connsiteX265" fmla="*/ 2540406 w 4833822"/>
              <a:gd name="connsiteY265" fmla="*/ 1872719 h 5570345"/>
              <a:gd name="connsiteX266" fmla="*/ 357884 w 4833822"/>
              <a:gd name="connsiteY266" fmla="*/ 1801048 h 5570345"/>
              <a:gd name="connsiteX267" fmla="*/ 422396 w 4833822"/>
              <a:gd name="connsiteY267" fmla="*/ 1883475 h 5570345"/>
              <a:gd name="connsiteX268" fmla="*/ 522738 w 4833822"/>
              <a:gd name="connsiteY268" fmla="*/ 2385206 h 5570345"/>
              <a:gd name="connsiteX269" fmla="*/ 490485 w 4833822"/>
              <a:gd name="connsiteY269" fmla="*/ 2524976 h 5570345"/>
              <a:gd name="connsiteX270" fmla="*/ 386555 w 4833822"/>
              <a:gd name="connsiteY270" fmla="*/ 2424629 h 5570345"/>
              <a:gd name="connsiteX271" fmla="*/ 286208 w 4833822"/>
              <a:gd name="connsiteY271" fmla="*/ 1883475 h 5570345"/>
              <a:gd name="connsiteX272" fmla="*/ 357884 w 4833822"/>
              <a:gd name="connsiteY272" fmla="*/ 1801048 h 5570345"/>
              <a:gd name="connsiteX273" fmla="*/ 4036204 w 4833822"/>
              <a:gd name="connsiteY273" fmla="*/ 383657 h 5570345"/>
              <a:gd name="connsiteX274" fmla="*/ 4110123 w 4833822"/>
              <a:gd name="connsiteY274" fmla="*/ 446372 h 5570345"/>
              <a:gd name="connsiteX275" fmla="*/ 4063531 w 4833822"/>
              <a:gd name="connsiteY275" fmla="*/ 1256316 h 5570345"/>
              <a:gd name="connsiteX276" fmla="*/ 3938100 w 4833822"/>
              <a:gd name="connsiteY276" fmla="*/ 944522 h 5570345"/>
              <a:gd name="connsiteX277" fmla="*/ 3970353 w 4833822"/>
              <a:gd name="connsiteY277" fmla="*/ 449959 h 5570345"/>
              <a:gd name="connsiteX278" fmla="*/ 4036204 w 4833822"/>
              <a:gd name="connsiteY278" fmla="*/ 383657 h 5570345"/>
              <a:gd name="connsiteX279" fmla="*/ 915320 w 4833822"/>
              <a:gd name="connsiteY279" fmla="*/ 125228 h 5570345"/>
              <a:gd name="connsiteX280" fmla="*/ 1020430 w 4833822"/>
              <a:gd name="connsiteY280" fmla="*/ 805990 h 5570345"/>
              <a:gd name="connsiteX281" fmla="*/ 811383 w 4833822"/>
              <a:gd name="connsiteY281" fmla="*/ 766404 h 5570345"/>
              <a:gd name="connsiteX282" fmla="*/ 915320 w 4833822"/>
              <a:gd name="connsiteY282" fmla="*/ 125228 h 5570345"/>
              <a:gd name="connsiteX283" fmla="*/ 2447238 w 4833822"/>
              <a:gd name="connsiteY283" fmla="*/ 88953 h 5570345"/>
              <a:gd name="connsiteX284" fmla="*/ 3047525 w 4833822"/>
              <a:gd name="connsiteY284" fmla="*/ 731973 h 5570345"/>
              <a:gd name="connsiteX285" fmla="*/ 3054443 w 4833822"/>
              <a:gd name="connsiteY285" fmla="*/ 1405775 h 5570345"/>
              <a:gd name="connsiteX286" fmla="*/ 3282263 w 4833822"/>
              <a:gd name="connsiteY286" fmla="*/ 546718 h 5570345"/>
              <a:gd name="connsiteX287" fmla="*/ 3257173 w 4833822"/>
              <a:gd name="connsiteY287" fmla="*/ 406949 h 5570345"/>
              <a:gd name="connsiteX288" fmla="*/ 3278681 w 4833822"/>
              <a:gd name="connsiteY288" fmla="*/ 317353 h 5570345"/>
              <a:gd name="connsiteX289" fmla="*/ 3361107 w 4833822"/>
              <a:gd name="connsiteY289" fmla="*/ 374696 h 5570345"/>
              <a:gd name="connsiteX290" fmla="*/ 3884339 w 4833822"/>
              <a:gd name="connsiteY290" fmla="*/ 1686366 h 5570345"/>
              <a:gd name="connsiteX291" fmla="*/ 3776823 w 4833822"/>
              <a:gd name="connsiteY291" fmla="*/ 2306361 h 5570345"/>
              <a:gd name="connsiteX292" fmla="*/ 4002606 w 4833822"/>
              <a:gd name="connsiteY292" fmla="*/ 2087752 h 5570345"/>
              <a:gd name="connsiteX293" fmla="*/ 4059943 w 4833822"/>
              <a:gd name="connsiteY293" fmla="*/ 2023241 h 5570345"/>
              <a:gd name="connsiteX294" fmla="*/ 4117286 w 4833822"/>
              <a:gd name="connsiteY294" fmla="*/ 2098503 h 5570345"/>
              <a:gd name="connsiteX295" fmla="*/ 4131625 w 4833822"/>
              <a:gd name="connsiteY295" fmla="*/ 2912025 h 5570345"/>
              <a:gd name="connsiteX296" fmla="*/ 3755321 w 4833822"/>
              <a:gd name="connsiteY296" fmla="*/ 3743467 h 5570345"/>
              <a:gd name="connsiteX297" fmla="*/ 3723067 w 4833822"/>
              <a:gd name="connsiteY297" fmla="*/ 3818724 h 5570345"/>
              <a:gd name="connsiteX298" fmla="*/ 4099366 w 4833822"/>
              <a:gd name="connsiteY298" fmla="*/ 3757800 h 5570345"/>
              <a:gd name="connsiteX299" fmla="*/ 4550927 w 4833822"/>
              <a:gd name="connsiteY299" fmla="*/ 4109014 h 5570345"/>
              <a:gd name="connsiteX300" fmla="*/ 4604683 w 4833822"/>
              <a:gd name="connsiteY300" fmla="*/ 4209361 h 5570345"/>
              <a:gd name="connsiteX301" fmla="*/ 4576011 w 4833822"/>
              <a:gd name="connsiteY301" fmla="*/ 5051554 h 5570345"/>
              <a:gd name="connsiteX302" fmla="*/ 4432660 w 4833822"/>
              <a:gd name="connsiteY302" fmla="*/ 5112478 h 5570345"/>
              <a:gd name="connsiteX303" fmla="*/ 3999019 w 4833822"/>
              <a:gd name="connsiteY303" fmla="*/ 5345425 h 5570345"/>
              <a:gd name="connsiteX304" fmla="*/ 3192667 w 4833822"/>
              <a:gd name="connsiteY304" fmla="*/ 5277332 h 5570345"/>
              <a:gd name="connsiteX305" fmla="*/ 2662265 w 4833822"/>
              <a:gd name="connsiteY305" fmla="*/ 4646584 h 5570345"/>
              <a:gd name="connsiteX306" fmla="*/ 2680186 w 4833822"/>
              <a:gd name="connsiteY306" fmla="*/ 4965540 h 5570345"/>
              <a:gd name="connsiteX307" fmla="*/ 2655096 w 4833822"/>
              <a:gd name="connsiteY307" fmla="*/ 5277332 h 5570345"/>
              <a:gd name="connsiteX308" fmla="*/ 2063771 w 4833822"/>
              <a:gd name="connsiteY308" fmla="*/ 5564034 h 5570345"/>
              <a:gd name="connsiteX309" fmla="*/ 1827242 w 4833822"/>
              <a:gd name="connsiteY309" fmla="*/ 5513861 h 5570345"/>
              <a:gd name="connsiteX310" fmla="*/ 1594295 w 4833822"/>
              <a:gd name="connsiteY310" fmla="*/ 4972709 h 5570345"/>
              <a:gd name="connsiteX311" fmla="*/ 1952673 w 4833822"/>
              <a:gd name="connsiteY311" fmla="*/ 4438721 h 5570345"/>
              <a:gd name="connsiteX312" fmla="*/ 2020761 w 4833822"/>
              <a:gd name="connsiteY312" fmla="*/ 4306121 h 5570345"/>
              <a:gd name="connsiteX313" fmla="*/ 1841575 w 4833822"/>
              <a:gd name="connsiteY313" fmla="*/ 4449472 h 5570345"/>
              <a:gd name="connsiteX314" fmla="*/ 884697 w 4833822"/>
              <a:gd name="connsiteY314" fmla="*/ 5194905 h 5570345"/>
              <a:gd name="connsiteX315" fmla="*/ 547826 w 4833822"/>
              <a:gd name="connsiteY315" fmla="*/ 5227158 h 5570345"/>
              <a:gd name="connsiteX316" fmla="*/ 357883 w 4833822"/>
              <a:gd name="connsiteY316" fmla="*/ 5169821 h 5570345"/>
              <a:gd name="connsiteX317" fmla="*/ 89095 w 4833822"/>
              <a:gd name="connsiteY317" fmla="*/ 4743344 h 5570345"/>
              <a:gd name="connsiteX318" fmla="*/ 46091 w 4833822"/>
              <a:gd name="connsiteY318" fmla="*/ 4392135 h 5570345"/>
              <a:gd name="connsiteX319" fmla="*/ 440310 w 4833822"/>
              <a:gd name="connsiteY319" fmla="*/ 3743467 h 5570345"/>
              <a:gd name="connsiteX320" fmla="*/ 1020884 w 4833822"/>
              <a:gd name="connsiteY320" fmla="*/ 3793640 h 5570345"/>
              <a:gd name="connsiteX321" fmla="*/ 798688 w 4833822"/>
              <a:gd name="connsiteY321" fmla="*/ 3621618 h 5570345"/>
              <a:gd name="connsiteX322" fmla="*/ 766435 w 4833822"/>
              <a:gd name="connsiteY322" fmla="*/ 3564275 h 5570345"/>
              <a:gd name="connsiteX323" fmla="*/ 838110 w 4833822"/>
              <a:gd name="connsiteY323" fmla="*/ 3542773 h 5570345"/>
              <a:gd name="connsiteX324" fmla="*/ 1060306 w 4833822"/>
              <a:gd name="connsiteY324" fmla="*/ 3635951 h 5570345"/>
              <a:gd name="connsiteX325" fmla="*/ 777186 w 4833822"/>
              <a:gd name="connsiteY325" fmla="*/ 3137803 h 5570345"/>
              <a:gd name="connsiteX326" fmla="*/ 723430 w 4833822"/>
              <a:gd name="connsiteY326" fmla="*/ 2603820 h 5570345"/>
              <a:gd name="connsiteX327" fmla="*/ 727012 w 4833822"/>
              <a:gd name="connsiteY327" fmla="*/ 1904979 h 5570345"/>
              <a:gd name="connsiteX328" fmla="*/ 762853 w 4833822"/>
              <a:gd name="connsiteY328" fmla="*/ 1772379 h 5570345"/>
              <a:gd name="connsiteX329" fmla="*/ 1017302 w 4833822"/>
              <a:gd name="connsiteY329" fmla="*/ 2073414 h 5570345"/>
              <a:gd name="connsiteX330" fmla="*/ 1139151 w 4833822"/>
              <a:gd name="connsiteY330" fmla="*/ 2112836 h 5570345"/>
              <a:gd name="connsiteX331" fmla="*/ 1110480 w 4833822"/>
              <a:gd name="connsiteY331" fmla="*/ 2001738 h 5570345"/>
              <a:gd name="connsiteX332" fmla="*/ 1135564 w 4833822"/>
              <a:gd name="connsiteY332" fmla="*/ 1112960 h 5570345"/>
              <a:gd name="connsiteX333" fmla="*/ 1493942 w 4833822"/>
              <a:gd name="connsiteY333" fmla="*/ 453540 h 5570345"/>
              <a:gd name="connsiteX334" fmla="*/ 1547703 w 4833822"/>
              <a:gd name="connsiteY334" fmla="*/ 399785 h 5570345"/>
              <a:gd name="connsiteX335" fmla="*/ 1597877 w 4833822"/>
              <a:gd name="connsiteY335" fmla="*/ 492963 h 5570345"/>
              <a:gd name="connsiteX336" fmla="*/ 2070940 w 4833822"/>
              <a:gd name="connsiteY336" fmla="*/ 1267062 h 5570345"/>
              <a:gd name="connsiteX337" fmla="*/ 2272613 w 4833822"/>
              <a:gd name="connsiteY337" fmla="*/ 528235 h 5570345"/>
              <a:gd name="connsiteX338" fmla="*/ 2447238 w 4833822"/>
              <a:gd name="connsiteY338" fmla="*/ 88953 h 5570345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272613 w 4833822"/>
              <a:gd name="connsiteY337" fmla="*/ 439282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468971 h 5481392"/>
              <a:gd name="connsiteX338" fmla="*/ 2447238 w 4833822"/>
              <a:gd name="connsiteY338" fmla="*/ 0 h 5481392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348528 h 5722177"/>
              <a:gd name="connsiteX1" fmla="*/ 2053020 w 4833822"/>
              <a:gd name="connsiteY1" fmla="*/ 5357488 h 5722177"/>
              <a:gd name="connsiteX2" fmla="*/ 1959837 w 4833822"/>
              <a:gd name="connsiteY2" fmla="*/ 5432746 h 5722177"/>
              <a:gd name="connsiteX3" fmla="*/ 2045851 w 4833822"/>
              <a:gd name="connsiteY3" fmla="*/ 5551013 h 5722177"/>
              <a:gd name="connsiteX4" fmla="*/ 2042269 w 4833822"/>
              <a:gd name="connsiteY4" fmla="*/ 5454248 h 5722177"/>
              <a:gd name="connsiteX5" fmla="*/ 2106775 w 4833822"/>
              <a:gd name="connsiteY5" fmla="*/ 5389741 h 5722177"/>
              <a:gd name="connsiteX6" fmla="*/ 2128277 w 4833822"/>
              <a:gd name="connsiteY6" fmla="*/ 5461417 h 5722177"/>
              <a:gd name="connsiteX7" fmla="*/ 2164118 w 4833822"/>
              <a:gd name="connsiteY7" fmla="*/ 5511590 h 5722177"/>
              <a:gd name="connsiteX8" fmla="*/ 2232206 w 4833822"/>
              <a:gd name="connsiteY8" fmla="*/ 5475755 h 5722177"/>
              <a:gd name="connsiteX9" fmla="*/ 2228624 w 4833822"/>
              <a:gd name="connsiteY9" fmla="*/ 5382572 h 5722177"/>
              <a:gd name="connsiteX10" fmla="*/ 2144854 w 4833822"/>
              <a:gd name="connsiteY10" fmla="*/ 5348528 h 5722177"/>
              <a:gd name="connsiteX11" fmla="*/ 2508163 w 4833822"/>
              <a:gd name="connsiteY11" fmla="*/ 5318066 h 5722177"/>
              <a:gd name="connsiteX12" fmla="*/ 2407811 w 4833822"/>
              <a:gd name="connsiteY12" fmla="*/ 5626276 h 5722177"/>
              <a:gd name="connsiteX13" fmla="*/ 2508163 w 4833822"/>
              <a:gd name="connsiteY13" fmla="*/ 5318066 h 5722177"/>
              <a:gd name="connsiteX14" fmla="*/ 2215080 w 4833822"/>
              <a:gd name="connsiteY14" fmla="*/ 5233531 h 5722177"/>
              <a:gd name="connsiteX15" fmla="*/ 2171282 w 4833822"/>
              <a:gd name="connsiteY15" fmla="*/ 5239221 h 5722177"/>
              <a:gd name="connsiteX16" fmla="*/ 2350473 w 4833822"/>
              <a:gd name="connsiteY16" fmla="*/ 5518760 h 5722177"/>
              <a:gd name="connsiteX17" fmla="*/ 2393478 w 4833822"/>
              <a:gd name="connsiteY17" fmla="*/ 5335986 h 5722177"/>
              <a:gd name="connsiteX18" fmla="*/ 2252871 w 4833822"/>
              <a:gd name="connsiteY18" fmla="*/ 5234686 h 5722177"/>
              <a:gd name="connsiteX19" fmla="*/ 2215080 w 4833822"/>
              <a:gd name="connsiteY19" fmla="*/ 5233531 h 5722177"/>
              <a:gd name="connsiteX20" fmla="*/ 3767359 w 4833822"/>
              <a:gd name="connsiteY20" fmla="*/ 5114573 h 5722177"/>
              <a:gd name="connsiteX21" fmla="*/ 3913003 w 4833822"/>
              <a:gd name="connsiteY21" fmla="*/ 5196216 h 5722177"/>
              <a:gd name="connsiteX22" fmla="*/ 3930923 w 4833822"/>
              <a:gd name="connsiteY22" fmla="*/ 5221305 h 5722177"/>
              <a:gd name="connsiteX23" fmla="*/ 3923759 w 4833822"/>
              <a:gd name="connsiteY23" fmla="*/ 5246390 h 5722177"/>
              <a:gd name="connsiteX24" fmla="*/ 3672890 w 4833822"/>
              <a:gd name="connsiteY24" fmla="*/ 5228469 h 5722177"/>
              <a:gd name="connsiteX25" fmla="*/ 3672890 w 4833822"/>
              <a:gd name="connsiteY25" fmla="*/ 5160380 h 5722177"/>
              <a:gd name="connsiteX26" fmla="*/ 3708731 w 4833822"/>
              <a:gd name="connsiteY26" fmla="*/ 5135291 h 5722177"/>
              <a:gd name="connsiteX27" fmla="*/ 3767359 w 4833822"/>
              <a:gd name="connsiteY27" fmla="*/ 5114573 h 5722177"/>
              <a:gd name="connsiteX28" fmla="*/ 3779366 w 4833822"/>
              <a:gd name="connsiteY28" fmla="*/ 5074762 h 5722177"/>
              <a:gd name="connsiteX29" fmla="*/ 3637059 w 4833822"/>
              <a:gd name="connsiteY29" fmla="*/ 5099457 h 5722177"/>
              <a:gd name="connsiteX30" fmla="*/ 3497289 w 4833822"/>
              <a:gd name="connsiteY30" fmla="*/ 5282225 h 5722177"/>
              <a:gd name="connsiteX31" fmla="*/ 3615557 w 4833822"/>
              <a:gd name="connsiteY31" fmla="*/ 5224888 h 5722177"/>
              <a:gd name="connsiteX32" fmla="*/ 3852086 w 4833822"/>
              <a:gd name="connsiteY32" fmla="*/ 5382572 h 5722177"/>
              <a:gd name="connsiteX33" fmla="*/ 3952433 w 4833822"/>
              <a:gd name="connsiteY33" fmla="*/ 5210550 h 5722177"/>
              <a:gd name="connsiteX34" fmla="*/ 3945496 w 4833822"/>
              <a:gd name="connsiteY34" fmla="*/ 5193745 h 5722177"/>
              <a:gd name="connsiteX35" fmla="*/ 3938093 w 4833822"/>
              <a:gd name="connsiteY35" fmla="*/ 5193745 h 5722177"/>
              <a:gd name="connsiteX36" fmla="*/ 3927341 w 4833822"/>
              <a:gd name="connsiteY36" fmla="*/ 5193745 h 5722177"/>
              <a:gd name="connsiteX37" fmla="*/ 3909418 w 4833822"/>
              <a:gd name="connsiteY37" fmla="*/ 5189038 h 5722177"/>
              <a:gd name="connsiteX38" fmla="*/ 3920171 w 4833822"/>
              <a:gd name="connsiteY38" fmla="*/ 5189038 h 5722177"/>
              <a:gd name="connsiteX39" fmla="*/ 3945252 w 4833822"/>
              <a:gd name="connsiteY39" fmla="*/ 5193155 h 5722177"/>
              <a:gd name="connsiteX40" fmla="*/ 3928739 w 4833822"/>
              <a:gd name="connsiteY40" fmla="*/ 5153155 h 5722177"/>
              <a:gd name="connsiteX41" fmla="*/ 3822967 w 4833822"/>
              <a:gd name="connsiteY41" fmla="*/ 5077057 h 5722177"/>
              <a:gd name="connsiteX42" fmla="*/ 3779366 w 4833822"/>
              <a:gd name="connsiteY42" fmla="*/ 5074762 h 5722177"/>
              <a:gd name="connsiteX43" fmla="*/ 4196131 w 4833822"/>
              <a:gd name="connsiteY43" fmla="*/ 4931016 h 5722177"/>
              <a:gd name="connsiteX44" fmla="*/ 4235548 w 4833822"/>
              <a:gd name="connsiteY44" fmla="*/ 5160381 h 5722177"/>
              <a:gd name="connsiteX45" fmla="*/ 4454163 w 4833822"/>
              <a:gd name="connsiteY45" fmla="*/ 5163963 h 5722177"/>
              <a:gd name="connsiteX46" fmla="*/ 4196131 w 4833822"/>
              <a:gd name="connsiteY46" fmla="*/ 4931016 h 5722177"/>
              <a:gd name="connsiteX47" fmla="*/ 1174995 w 4833822"/>
              <a:gd name="connsiteY47" fmla="*/ 4615638 h 5722177"/>
              <a:gd name="connsiteX48" fmla="*/ 1250253 w 4833822"/>
              <a:gd name="connsiteY48" fmla="*/ 4662230 h 5722177"/>
              <a:gd name="connsiteX49" fmla="*/ 1035224 w 4833822"/>
              <a:gd name="connsiteY49" fmla="*/ 4773323 h 5722177"/>
              <a:gd name="connsiteX50" fmla="*/ 981463 w 4833822"/>
              <a:gd name="connsiteY50" fmla="*/ 4748239 h 5722177"/>
              <a:gd name="connsiteX51" fmla="*/ 1174995 w 4833822"/>
              <a:gd name="connsiteY51" fmla="*/ 4615638 h 5722177"/>
              <a:gd name="connsiteX52" fmla="*/ 3960412 w 4833822"/>
              <a:gd name="connsiteY52" fmla="*/ 4586363 h 5722177"/>
              <a:gd name="connsiteX53" fmla="*/ 4095776 w 4833822"/>
              <a:gd name="connsiteY53" fmla="*/ 4644308 h 5722177"/>
              <a:gd name="connsiteX54" fmla="*/ 4052767 w 4833822"/>
              <a:gd name="connsiteY54" fmla="*/ 4672978 h 5722177"/>
              <a:gd name="connsiteX55" fmla="*/ 3852081 w 4833822"/>
              <a:gd name="connsiteY55" fmla="*/ 4640727 h 5722177"/>
              <a:gd name="connsiteX56" fmla="*/ 3859245 w 4833822"/>
              <a:gd name="connsiteY56" fmla="*/ 4604888 h 5722177"/>
              <a:gd name="connsiteX57" fmla="*/ 3917370 w 4833822"/>
              <a:gd name="connsiteY57" fmla="*/ 4587363 h 5722177"/>
              <a:gd name="connsiteX58" fmla="*/ 3960412 w 4833822"/>
              <a:gd name="connsiteY58" fmla="*/ 4586363 h 5722177"/>
              <a:gd name="connsiteX59" fmla="*/ 2177948 w 4833822"/>
              <a:gd name="connsiteY59" fmla="*/ 4492113 h 5722177"/>
              <a:gd name="connsiteX60" fmla="*/ 2146198 w 4833822"/>
              <a:gd name="connsiteY60" fmla="*/ 4515295 h 5722177"/>
              <a:gd name="connsiteX61" fmla="*/ 1680303 w 4833822"/>
              <a:gd name="connsiteY61" fmla="*/ 5214137 h 5722177"/>
              <a:gd name="connsiteX62" fmla="*/ 1762730 w 4833822"/>
              <a:gd name="connsiteY62" fmla="*/ 5576097 h 5722177"/>
              <a:gd name="connsiteX63" fmla="*/ 1802152 w 4833822"/>
              <a:gd name="connsiteY63" fmla="*/ 5296564 h 5722177"/>
              <a:gd name="connsiteX64" fmla="*/ 2081691 w 4833822"/>
              <a:gd name="connsiteY64" fmla="*/ 5138874 h 5722177"/>
              <a:gd name="connsiteX65" fmla="*/ 1845157 w 4833822"/>
              <a:gd name="connsiteY65" fmla="*/ 5221301 h 5722177"/>
              <a:gd name="connsiteX66" fmla="*/ 1744810 w 4833822"/>
              <a:gd name="connsiteY66" fmla="*/ 5192635 h 5722177"/>
              <a:gd name="connsiteX67" fmla="*/ 2060189 w 4833822"/>
              <a:gd name="connsiteY67" fmla="*/ 5038532 h 5722177"/>
              <a:gd name="connsiteX68" fmla="*/ 2178451 w 4833822"/>
              <a:gd name="connsiteY68" fmla="*/ 4977602 h 5722177"/>
              <a:gd name="connsiteX69" fmla="*/ 2293136 w 4833822"/>
              <a:gd name="connsiteY69" fmla="*/ 4511713 h 5722177"/>
              <a:gd name="connsiteX70" fmla="*/ 1999259 w 4833822"/>
              <a:gd name="connsiteY70" fmla="*/ 4927434 h 5722177"/>
              <a:gd name="connsiteX71" fmla="*/ 2196371 w 4833822"/>
              <a:gd name="connsiteY71" fmla="*/ 4497375 h 5722177"/>
              <a:gd name="connsiteX72" fmla="*/ 2177948 w 4833822"/>
              <a:gd name="connsiteY72" fmla="*/ 4492113 h 5722177"/>
              <a:gd name="connsiteX73" fmla="*/ 2511745 w 4833822"/>
              <a:gd name="connsiteY73" fmla="*/ 4479460 h 5722177"/>
              <a:gd name="connsiteX74" fmla="*/ 2482010 w 4833822"/>
              <a:gd name="connsiteY74" fmla="*/ 4707756 h 5722177"/>
              <a:gd name="connsiteX75" fmla="*/ 2486655 w 4833822"/>
              <a:gd name="connsiteY75" fmla="*/ 4773321 h 5722177"/>
              <a:gd name="connsiteX76" fmla="*/ 2514429 w 4833822"/>
              <a:gd name="connsiteY76" fmla="*/ 4789000 h 5722177"/>
              <a:gd name="connsiteX77" fmla="*/ 2526077 w 4833822"/>
              <a:gd name="connsiteY77" fmla="*/ 4812746 h 5722177"/>
              <a:gd name="connsiteX78" fmla="*/ 2486655 w 4833822"/>
              <a:gd name="connsiteY78" fmla="*/ 4773324 h 5722177"/>
              <a:gd name="connsiteX79" fmla="*/ 2486655 w 4833822"/>
              <a:gd name="connsiteY79" fmla="*/ 4773327 h 5722177"/>
              <a:gd name="connsiteX80" fmla="*/ 2440069 w 4833822"/>
              <a:gd name="connsiteY80" fmla="*/ 5049283 h 5722177"/>
              <a:gd name="connsiteX81" fmla="*/ 2375563 w 4833822"/>
              <a:gd name="connsiteY81" fmla="*/ 4612055 h 5722177"/>
              <a:gd name="connsiteX82" fmla="*/ 2296718 w 4833822"/>
              <a:gd name="connsiteY82" fmla="*/ 4981190 h 5722177"/>
              <a:gd name="connsiteX83" fmla="*/ 2429318 w 4833822"/>
              <a:gd name="connsiteY83" fmla="*/ 5103039 h 5722177"/>
              <a:gd name="connsiteX84" fmla="*/ 2493825 w 4833822"/>
              <a:gd name="connsiteY84" fmla="*/ 5002692 h 5722177"/>
              <a:gd name="connsiteX85" fmla="*/ 2529665 w 4833822"/>
              <a:gd name="connsiteY85" fmla="*/ 4812749 h 5722177"/>
              <a:gd name="connsiteX86" fmla="*/ 2511745 w 4833822"/>
              <a:gd name="connsiteY86" fmla="*/ 4479460 h 5722177"/>
              <a:gd name="connsiteX87" fmla="*/ 2808528 w 4833822"/>
              <a:gd name="connsiteY87" fmla="*/ 4476994 h 5722177"/>
              <a:gd name="connsiteX88" fmla="*/ 2784115 w 4833822"/>
              <a:gd name="connsiteY88" fmla="*/ 4490211 h 5722177"/>
              <a:gd name="connsiteX89" fmla="*/ 2798448 w 4833822"/>
              <a:gd name="connsiteY89" fmla="*/ 4565469 h 5722177"/>
              <a:gd name="connsiteX90" fmla="*/ 2880875 w 4833822"/>
              <a:gd name="connsiteY90" fmla="*/ 4680149 h 5722177"/>
              <a:gd name="connsiteX91" fmla="*/ 3142493 w 4833822"/>
              <a:gd name="connsiteY91" fmla="*/ 5009861 h 5722177"/>
              <a:gd name="connsiteX92" fmla="*/ 2891625 w 4833822"/>
              <a:gd name="connsiteY92" fmla="*/ 4845002 h 5722177"/>
              <a:gd name="connsiteX93" fmla="*/ 2683768 w 4833822"/>
              <a:gd name="connsiteY93" fmla="*/ 4601304 h 5722177"/>
              <a:gd name="connsiteX94" fmla="*/ 2651515 w 4833822"/>
              <a:gd name="connsiteY94" fmla="*/ 4626393 h 5722177"/>
              <a:gd name="connsiteX95" fmla="*/ 2866541 w 4833822"/>
              <a:gd name="connsiteY95" fmla="*/ 4870092 h 5722177"/>
              <a:gd name="connsiteX96" fmla="*/ 3389773 w 4833822"/>
              <a:gd name="connsiteY96" fmla="*/ 5468586 h 5722177"/>
              <a:gd name="connsiteX97" fmla="*/ 3637059 w 4833822"/>
              <a:gd name="connsiteY97" fmla="*/ 5511590 h 5722177"/>
              <a:gd name="connsiteX98" fmla="*/ 3246422 w 4833822"/>
              <a:gd name="connsiteY98" fmla="*/ 5142461 h 5722177"/>
              <a:gd name="connsiteX99" fmla="*/ 3400524 w 4833822"/>
              <a:gd name="connsiteY99" fmla="*/ 5192635 h 5722177"/>
              <a:gd name="connsiteX100" fmla="*/ 3336018 w 4833822"/>
              <a:gd name="connsiteY100" fmla="*/ 5045696 h 5722177"/>
              <a:gd name="connsiteX101" fmla="*/ 3095901 w 4833822"/>
              <a:gd name="connsiteY101" fmla="*/ 4784083 h 5722177"/>
              <a:gd name="connsiteX102" fmla="*/ 2862954 w 4833822"/>
              <a:gd name="connsiteY102" fmla="*/ 4515295 h 5722177"/>
              <a:gd name="connsiteX103" fmla="*/ 2808528 w 4833822"/>
              <a:gd name="connsiteY103" fmla="*/ 4476994 h 5722177"/>
              <a:gd name="connsiteX104" fmla="*/ 1587125 w 4833822"/>
              <a:gd name="connsiteY104" fmla="*/ 4432869 h 5722177"/>
              <a:gd name="connsiteX105" fmla="*/ 798688 w 4833822"/>
              <a:gd name="connsiteY105" fmla="*/ 4640732 h 5722177"/>
              <a:gd name="connsiteX106" fmla="*/ 780768 w 4833822"/>
              <a:gd name="connsiteY106" fmla="*/ 5264310 h 5722177"/>
              <a:gd name="connsiteX107" fmla="*/ 791519 w 4833822"/>
              <a:gd name="connsiteY107" fmla="*/ 5070786 h 5722177"/>
              <a:gd name="connsiteX108" fmla="*/ 709092 w 4833822"/>
              <a:gd name="connsiteY108" fmla="*/ 4708820 h 5722177"/>
              <a:gd name="connsiteX109" fmla="*/ 368634 w 4833822"/>
              <a:gd name="connsiteY109" fmla="*/ 4719571 h 5722177"/>
              <a:gd name="connsiteX110" fmla="*/ 332793 w 4833822"/>
              <a:gd name="connsiteY110" fmla="*/ 4744661 h 5722177"/>
              <a:gd name="connsiteX111" fmla="*/ 368634 w 4833822"/>
              <a:gd name="connsiteY111" fmla="*/ 4758994 h 5722177"/>
              <a:gd name="connsiteX112" fmla="*/ 350714 w 4833822"/>
              <a:gd name="connsiteY112" fmla="*/ 5060034 h 5722177"/>
              <a:gd name="connsiteX113" fmla="*/ 447479 w 4833822"/>
              <a:gd name="connsiteY113" fmla="*/ 5124541 h 5722177"/>
              <a:gd name="connsiteX114" fmla="*/ 486896 w 4833822"/>
              <a:gd name="connsiteY114" fmla="*/ 5024194 h 5722177"/>
              <a:gd name="connsiteX115" fmla="*/ 468981 w 4833822"/>
              <a:gd name="connsiteY115" fmla="*/ 4905927 h 5722177"/>
              <a:gd name="connsiteX116" fmla="*/ 372216 w 4833822"/>
              <a:gd name="connsiteY116" fmla="*/ 5013443 h 5722177"/>
              <a:gd name="connsiteX117" fmla="*/ 382967 w 4833822"/>
              <a:gd name="connsiteY117" fmla="*/ 4862922 h 5722177"/>
              <a:gd name="connsiteX118" fmla="*/ 497647 w 4833822"/>
              <a:gd name="connsiteY118" fmla="*/ 4823500 h 5722177"/>
              <a:gd name="connsiteX119" fmla="*/ 569323 w 4833822"/>
              <a:gd name="connsiteY119" fmla="*/ 4938185 h 5722177"/>
              <a:gd name="connsiteX120" fmla="*/ 580074 w 4833822"/>
              <a:gd name="connsiteY120" fmla="*/ 5149625 h 5722177"/>
              <a:gd name="connsiteX121" fmla="*/ 612332 w 4833822"/>
              <a:gd name="connsiteY121" fmla="*/ 4905927 h 5722177"/>
              <a:gd name="connsiteX122" fmla="*/ 497647 w 4833822"/>
              <a:gd name="connsiteY122" fmla="*/ 4672980 h 5722177"/>
              <a:gd name="connsiteX123" fmla="*/ 730594 w 4833822"/>
              <a:gd name="connsiteY123" fmla="*/ 5077949 h 5722177"/>
              <a:gd name="connsiteX124" fmla="*/ 547826 w 4833822"/>
              <a:gd name="connsiteY124" fmla="*/ 5242808 h 5722177"/>
              <a:gd name="connsiteX125" fmla="*/ 834528 w 4833822"/>
              <a:gd name="connsiteY125" fmla="*/ 5275061 h 5722177"/>
              <a:gd name="connsiteX126" fmla="*/ 1533370 w 4833822"/>
              <a:gd name="connsiteY126" fmla="*/ 4758994 h 5722177"/>
              <a:gd name="connsiteX127" fmla="*/ 1633712 w 4833822"/>
              <a:gd name="connsiteY127" fmla="*/ 4626393 h 5722177"/>
              <a:gd name="connsiteX128" fmla="*/ 1142733 w 4833822"/>
              <a:gd name="connsiteY128" fmla="*/ 4941767 h 5722177"/>
              <a:gd name="connsiteX129" fmla="*/ 1031635 w 4833822"/>
              <a:gd name="connsiteY129" fmla="*/ 4970439 h 5722177"/>
              <a:gd name="connsiteX130" fmla="*/ 1096142 w 4833822"/>
              <a:gd name="connsiteY130" fmla="*/ 4870092 h 5722177"/>
              <a:gd name="connsiteX131" fmla="*/ 1587125 w 4833822"/>
              <a:gd name="connsiteY131" fmla="*/ 4432869 h 5722177"/>
              <a:gd name="connsiteX132" fmla="*/ 3072607 w 4833822"/>
              <a:gd name="connsiteY132" fmla="*/ 4423909 h 5722177"/>
              <a:gd name="connsiteX133" fmla="*/ 2988391 w 4833822"/>
              <a:gd name="connsiteY133" fmla="*/ 4457953 h 5722177"/>
              <a:gd name="connsiteX134" fmla="*/ 3038564 w 4833822"/>
              <a:gd name="connsiteY134" fmla="*/ 4569051 h 5722177"/>
              <a:gd name="connsiteX135" fmla="*/ 3407693 w 4833822"/>
              <a:gd name="connsiteY135" fmla="*/ 4984772 h 5722177"/>
              <a:gd name="connsiteX136" fmla="*/ 3576134 w 4833822"/>
              <a:gd name="connsiteY136" fmla="*/ 5024194 h 5722177"/>
              <a:gd name="connsiteX137" fmla="*/ 4002606 w 4833822"/>
              <a:gd name="connsiteY137" fmla="*/ 5128123 h 5722177"/>
              <a:gd name="connsiteX138" fmla="*/ 4124455 w 4833822"/>
              <a:gd name="connsiteY138" fmla="*/ 5210550 h 5722177"/>
              <a:gd name="connsiteX139" fmla="*/ 3586885 w 4833822"/>
              <a:gd name="connsiteY139" fmla="*/ 4662229 h 5722177"/>
              <a:gd name="connsiteX140" fmla="*/ 3339600 w 4833822"/>
              <a:gd name="connsiteY140" fmla="*/ 4518877 h 5722177"/>
              <a:gd name="connsiteX141" fmla="*/ 3551045 w 4833822"/>
              <a:gd name="connsiteY141" fmla="*/ 4694487 h 5722177"/>
              <a:gd name="connsiteX142" fmla="*/ 3658561 w 4833822"/>
              <a:gd name="connsiteY142" fmla="*/ 4877261 h 5722177"/>
              <a:gd name="connsiteX143" fmla="*/ 3536712 w 4833822"/>
              <a:gd name="connsiteY143" fmla="*/ 4801998 h 5722177"/>
              <a:gd name="connsiteX144" fmla="*/ 3167577 w 4833822"/>
              <a:gd name="connsiteY144" fmla="*/ 4465122 h 5722177"/>
              <a:gd name="connsiteX145" fmla="*/ 3072607 w 4833822"/>
              <a:gd name="connsiteY145" fmla="*/ 4423909 h 5722177"/>
              <a:gd name="connsiteX146" fmla="*/ 1497530 w 4833822"/>
              <a:gd name="connsiteY146" fmla="*/ 4336109 h 5722177"/>
              <a:gd name="connsiteX147" fmla="*/ 644585 w 4833822"/>
              <a:gd name="connsiteY147" fmla="*/ 4461540 h 5722177"/>
              <a:gd name="connsiteX148" fmla="*/ 404469 w 4833822"/>
              <a:gd name="connsiteY148" fmla="*/ 4536797 h 5722177"/>
              <a:gd name="connsiteX149" fmla="*/ 218113 w 4833822"/>
              <a:gd name="connsiteY149" fmla="*/ 4690900 h 5722177"/>
              <a:gd name="connsiteX150" fmla="*/ 347132 w 4833822"/>
              <a:gd name="connsiteY150" fmla="*/ 5210550 h 5722177"/>
              <a:gd name="connsiteX151" fmla="*/ 218113 w 4833822"/>
              <a:gd name="connsiteY151" fmla="*/ 4845002 h 5722177"/>
              <a:gd name="connsiteX152" fmla="*/ 289789 w 4833822"/>
              <a:gd name="connsiteY152" fmla="*/ 4737491 h 5722177"/>
              <a:gd name="connsiteX153" fmla="*/ 271869 w 4833822"/>
              <a:gd name="connsiteY153" fmla="*/ 4723158 h 5722177"/>
              <a:gd name="connsiteX154" fmla="*/ 304127 w 4833822"/>
              <a:gd name="connsiteY154" fmla="*/ 4629975 h 5722177"/>
              <a:gd name="connsiteX155" fmla="*/ 400887 w 4833822"/>
              <a:gd name="connsiteY155" fmla="*/ 4547549 h 5722177"/>
              <a:gd name="connsiteX156" fmla="*/ 404469 w 4833822"/>
              <a:gd name="connsiteY156" fmla="*/ 4540379 h 5722177"/>
              <a:gd name="connsiteX157" fmla="*/ 408056 w 4833822"/>
              <a:gd name="connsiteY157" fmla="*/ 4540379 h 5722177"/>
              <a:gd name="connsiteX158" fmla="*/ 569323 w 4833822"/>
              <a:gd name="connsiteY158" fmla="*/ 4497375 h 5722177"/>
              <a:gd name="connsiteX159" fmla="*/ 777186 w 4833822"/>
              <a:gd name="connsiteY159" fmla="*/ 4608473 h 5722177"/>
              <a:gd name="connsiteX160" fmla="*/ 1250249 w 4833822"/>
              <a:gd name="connsiteY160" fmla="*/ 4440032 h 5722177"/>
              <a:gd name="connsiteX161" fmla="*/ 1497530 w 4833822"/>
              <a:gd name="connsiteY161" fmla="*/ 4336109 h 5722177"/>
              <a:gd name="connsiteX162" fmla="*/ 3393360 w 4833822"/>
              <a:gd name="connsiteY162" fmla="*/ 4295339 h 5722177"/>
              <a:gd name="connsiteX163" fmla="*/ 3271511 w 4833822"/>
              <a:gd name="connsiteY163" fmla="*/ 4332522 h 5722177"/>
              <a:gd name="connsiteX164" fmla="*/ 3486538 w 4833822"/>
              <a:gd name="connsiteY164" fmla="*/ 4461540 h 5722177"/>
              <a:gd name="connsiteX165" fmla="*/ 4092197 w 4833822"/>
              <a:gd name="connsiteY165" fmla="*/ 4794834 h 5722177"/>
              <a:gd name="connsiteX166" fmla="*/ 3873588 w 4833822"/>
              <a:gd name="connsiteY166" fmla="*/ 4794834 h 5722177"/>
              <a:gd name="connsiteX167" fmla="*/ 4002606 w 4833822"/>
              <a:gd name="connsiteY167" fmla="*/ 4923847 h 5722177"/>
              <a:gd name="connsiteX168" fmla="*/ 4106535 w 4833822"/>
              <a:gd name="connsiteY168" fmla="*/ 4895176 h 5722177"/>
              <a:gd name="connsiteX169" fmla="*/ 4325144 w 4833822"/>
              <a:gd name="connsiteY169" fmla="*/ 4569051 h 5722177"/>
              <a:gd name="connsiteX170" fmla="*/ 4038441 w 4833822"/>
              <a:gd name="connsiteY170" fmla="*/ 4479460 h 5722177"/>
              <a:gd name="connsiteX171" fmla="*/ 3624178 w 4833822"/>
              <a:gd name="connsiteY171" fmla="*/ 4465848 h 5722177"/>
              <a:gd name="connsiteX172" fmla="*/ 3486739 w 4833822"/>
              <a:gd name="connsiteY172" fmla="*/ 4440069 h 5722177"/>
              <a:gd name="connsiteX173" fmla="*/ 3486739 w 4833822"/>
              <a:gd name="connsiteY173" fmla="*/ 4444064 h 5722177"/>
              <a:gd name="connsiteX174" fmla="*/ 3485394 w 4833822"/>
              <a:gd name="connsiteY174" fmla="*/ 4441375 h 5722177"/>
              <a:gd name="connsiteX175" fmla="*/ 3486706 w 4833822"/>
              <a:gd name="connsiteY175" fmla="*/ 4440063 h 5722177"/>
              <a:gd name="connsiteX176" fmla="*/ 3486538 w 4833822"/>
              <a:gd name="connsiteY176" fmla="*/ 4440032 h 5722177"/>
              <a:gd name="connsiteX177" fmla="*/ 3543876 w 4833822"/>
              <a:gd name="connsiteY177" fmla="*/ 4379108 h 5722177"/>
              <a:gd name="connsiteX178" fmla="*/ 4518674 w 4833822"/>
              <a:gd name="connsiteY178" fmla="*/ 4526046 h 5722177"/>
              <a:gd name="connsiteX179" fmla="*/ 4328731 w 4833822"/>
              <a:gd name="connsiteY179" fmla="*/ 4723158 h 5722177"/>
              <a:gd name="connsiteX180" fmla="*/ 4457745 w 4833822"/>
              <a:gd name="connsiteY180" fmla="*/ 4651477 h 5722177"/>
              <a:gd name="connsiteX181" fmla="*/ 4579599 w 4833822"/>
              <a:gd name="connsiteY181" fmla="*/ 4644314 h 5722177"/>
              <a:gd name="connsiteX182" fmla="*/ 4500754 w 4833822"/>
              <a:gd name="connsiteY182" fmla="*/ 4723158 h 5722177"/>
              <a:gd name="connsiteX183" fmla="*/ 4314393 w 4833822"/>
              <a:gd name="connsiteY183" fmla="*/ 4956106 h 5722177"/>
              <a:gd name="connsiteX184" fmla="*/ 4346651 w 4833822"/>
              <a:gd name="connsiteY184" fmla="*/ 5020612 h 5722177"/>
              <a:gd name="connsiteX185" fmla="*/ 4403989 w 4833822"/>
              <a:gd name="connsiteY185" fmla="*/ 4970439 h 5722177"/>
              <a:gd name="connsiteX186" fmla="*/ 4482833 w 4833822"/>
              <a:gd name="connsiteY186" fmla="*/ 4780496 h 5722177"/>
              <a:gd name="connsiteX187" fmla="*/ 4590350 w 4833822"/>
              <a:gd name="connsiteY187" fmla="*/ 4758994 h 5722177"/>
              <a:gd name="connsiteX188" fmla="*/ 4608265 w 4833822"/>
              <a:gd name="connsiteY188" fmla="*/ 4841420 h 5722177"/>
              <a:gd name="connsiteX189" fmla="*/ 4608265 w 4833822"/>
              <a:gd name="connsiteY189" fmla="*/ 4845002 h 5722177"/>
              <a:gd name="connsiteX190" fmla="*/ 4421909 w 4833822"/>
              <a:gd name="connsiteY190" fmla="*/ 5056447 h 5722177"/>
              <a:gd name="connsiteX191" fmla="*/ 4608265 w 4833822"/>
              <a:gd name="connsiteY191" fmla="*/ 4845002 h 5722177"/>
              <a:gd name="connsiteX192" fmla="*/ 4611852 w 4833822"/>
              <a:gd name="connsiteY192" fmla="*/ 4841420 h 5722177"/>
              <a:gd name="connsiteX193" fmla="*/ 4611852 w 4833822"/>
              <a:gd name="connsiteY193" fmla="*/ 4837838 h 5722177"/>
              <a:gd name="connsiteX194" fmla="*/ 4694279 w 4833822"/>
              <a:gd name="connsiteY194" fmla="*/ 4823500 h 5722177"/>
              <a:gd name="connsiteX195" fmla="*/ 4651275 w 4833822"/>
              <a:gd name="connsiteY195" fmla="*/ 4647896 h 5722177"/>
              <a:gd name="connsiteX196" fmla="*/ 4572429 w 4833822"/>
              <a:gd name="connsiteY196" fmla="*/ 4529628 h 5722177"/>
              <a:gd name="connsiteX197" fmla="*/ 4583181 w 4833822"/>
              <a:gd name="connsiteY197" fmla="*/ 4436451 h 5722177"/>
              <a:gd name="connsiteX198" fmla="*/ 4436247 w 4833822"/>
              <a:gd name="connsiteY198" fmla="*/ 4389864 h 5722177"/>
              <a:gd name="connsiteX199" fmla="*/ 3504459 w 4833822"/>
              <a:gd name="connsiteY199" fmla="*/ 4303850 h 5722177"/>
              <a:gd name="connsiteX200" fmla="*/ 3393360 w 4833822"/>
              <a:gd name="connsiteY200" fmla="*/ 4295339 h 5722177"/>
              <a:gd name="connsiteX201" fmla="*/ 655337 w 4833822"/>
              <a:gd name="connsiteY201" fmla="*/ 4164081 h 5722177"/>
              <a:gd name="connsiteX202" fmla="*/ 637416 w 4833822"/>
              <a:gd name="connsiteY202" fmla="*/ 4221424 h 5722177"/>
              <a:gd name="connsiteX203" fmla="*/ 863200 w 4833822"/>
              <a:gd name="connsiteY203" fmla="*/ 4325353 h 5722177"/>
              <a:gd name="connsiteX204" fmla="*/ 734181 w 4833822"/>
              <a:gd name="connsiteY204" fmla="*/ 4185588 h 5722177"/>
              <a:gd name="connsiteX205" fmla="*/ 655337 w 4833822"/>
              <a:gd name="connsiteY205" fmla="*/ 4164081 h 5722177"/>
              <a:gd name="connsiteX206" fmla="*/ 465399 w 4833822"/>
              <a:gd name="connsiteY206" fmla="*/ 4124664 h 5722177"/>
              <a:gd name="connsiteX207" fmla="*/ 465399 w 4833822"/>
              <a:gd name="connsiteY207" fmla="*/ 4325353 h 5722177"/>
              <a:gd name="connsiteX208" fmla="*/ 501234 w 4833822"/>
              <a:gd name="connsiteY208" fmla="*/ 4382695 h 5722177"/>
              <a:gd name="connsiteX209" fmla="*/ 554990 w 4833822"/>
              <a:gd name="connsiteY209" fmla="*/ 4328940 h 5722177"/>
              <a:gd name="connsiteX210" fmla="*/ 465399 w 4833822"/>
              <a:gd name="connsiteY210" fmla="*/ 4124664 h 5722177"/>
              <a:gd name="connsiteX211" fmla="*/ 4325169 w 4833822"/>
              <a:gd name="connsiteY211" fmla="*/ 4043767 h 5722177"/>
              <a:gd name="connsiteX212" fmla="*/ 3959602 w 4833822"/>
              <a:gd name="connsiteY212" fmla="*/ 4250095 h 5722177"/>
              <a:gd name="connsiteX213" fmla="*/ 4360985 w 4833822"/>
              <a:gd name="connsiteY213" fmla="*/ 4160499 h 5722177"/>
              <a:gd name="connsiteX214" fmla="*/ 4278558 w 4833822"/>
              <a:gd name="connsiteY214" fmla="*/ 4271597 h 5722177"/>
              <a:gd name="connsiteX215" fmla="*/ 4454163 w 4833822"/>
              <a:gd name="connsiteY215" fmla="*/ 4225006 h 5722177"/>
              <a:gd name="connsiteX216" fmla="*/ 4368153 w 4833822"/>
              <a:gd name="connsiteY216" fmla="*/ 4049401 h 5722177"/>
              <a:gd name="connsiteX217" fmla="*/ 4325169 w 4833822"/>
              <a:gd name="connsiteY217" fmla="*/ 4043767 h 5722177"/>
              <a:gd name="connsiteX218" fmla="*/ 4156709 w 4833822"/>
              <a:gd name="connsiteY218" fmla="*/ 4009979 h 5722177"/>
              <a:gd name="connsiteX219" fmla="*/ 3748157 w 4833822"/>
              <a:gd name="connsiteY219" fmla="*/ 4092405 h 5722177"/>
              <a:gd name="connsiteX220" fmla="*/ 3529543 w 4833822"/>
              <a:gd name="connsiteY220" fmla="*/ 4214254 h 5722177"/>
              <a:gd name="connsiteX221" fmla="*/ 3805494 w 4833822"/>
              <a:gd name="connsiteY221" fmla="*/ 4117495 h 5722177"/>
              <a:gd name="connsiteX222" fmla="*/ 4156709 w 4833822"/>
              <a:gd name="connsiteY222" fmla="*/ 4009979 h 5722177"/>
              <a:gd name="connsiteX223" fmla="*/ 399937 w 4833822"/>
              <a:gd name="connsiteY223" fmla="*/ 3966191 h 5722177"/>
              <a:gd name="connsiteX224" fmla="*/ 210944 w 4833822"/>
              <a:gd name="connsiteY224" fmla="*/ 4045819 h 5722177"/>
              <a:gd name="connsiteX225" fmla="*/ 124936 w 4833822"/>
              <a:gd name="connsiteY225" fmla="*/ 4189170 h 5722177"/>
              <a:gd name="connsiteX226" fmla="*/ 275451 w 4833822"/>
              <a:gd name="connsiteY226" fmla="*/ 4182001 h 5722177"/>
              <a:gd name="connsiteX227" fmla="*/ 304127 w 4833822"/>
              <a:gd name="connsiteY227" fmla="*/ 4199921 h 5722177"/>
              <a:gd name="connsiteX228" fmla="*/ 271869 w 4833822"/>
              <a:gd name="connsiteY228" fmla="*/ 4436451 h 5722177"/>
              <a:gd name="connsiteX229" fmla="*/ 311291 w 4833822"/>
              <a:gd name="connsiteY229" fmla="*/ 4278766 h 5722177"/>
              <a:gd name="connsiteX230" fmla="*/ 243203 w 4833822"/>
              <a:gd name="connsiteY230" fmla="*/ 4070903 h 5722177"/>
              <a:gd name="connsiteX231" fmla="*/ 1214409 w 4833822"/>
              <a:gd name="connsiteY231" fmla="*/ 4049401 h 5722177"/>
              <a:gd name="connsiteX232" fmla="*/ 465399 w 4833822"/>
              <a:gd name="connsiteY232" fmla="*/ 3966974 h 5722177"/>
              <a:gd name="connsiteX233" fmla="*/ 399937 w 4833822"/>
              <a:gd name="connsiteY233" fmla="*/ 3966191 h 5722177"/>
              <a:gd name="connsiteX234" fmla="*/ 2524908 w 4833822"/>
              <a:gd name="connsiteY234" fmla="*/ 2831892 h 5722177"/>
              <a:gd name="connsiteX235" fmla="*/ 2732856 w 4833822"/>
              <a:gd name="connsiteY235" fmla="*/ 3473811 h 5722177"/>
              <a:gd name="connsiteX236" fmla="*/ 2775802 w 4833822"/>
              <a:gd name="connsiteY236" fmla="*/ 3543880 h 5722177"/>
              <a:gd name="connsiteX237" fmla="*/ 2823267 w 4833822"/>
              <a:gd name="connsiteY237" fmla="*/ 3467030 h 5722177"/>
              <a:gd name="connsiteX238" fmla="*/ 2879774 w 4833822"/>
              <a:gd name="connsiteY238" fmla="*/ 3256824 h 5722177"/>
              <a:gd name="connsiteX239" fmla="*/ 2920458 w 4833822"/>
              <a:gd name="connsiteY239" fmla="*/ 3790249 h 5722177"/>
              <a:gd name="connsiteX240" fmla="*/ 3132925 w 4833822"/>
              <a:gd name="connsiteY240" fmla="*/ 3731482 h 5722177"/>
              <a:gd name="connsiteX241" fmla="*/ 2879774 w 4833822"/>
              <a:gd name="connsiteY241" fmla="*/ 4106690 h 5722177"/>
              <a:gd name="connsiteX242" fmla="*/ 2131619 w 4833822"/>
              <a:gd name="connsiteY242" fmla="*/ 4054704 h 5722177"/>
              <a:gd name="connsiteX243" fmla="*/ 1894289 w 4833822"/>
              <a:gd name="connsiteY243" fmla="*/ 3704360 h 5722177"/>
              <a:gd name="connsiteX244" fmla="*/ 2075111 w 4833822"/>
              <a:gd name="connsiteY244" fmla="*/ 3792511 h 5722177"/>
              <a:gd name="connsiteX245" fmla="*/ 2086414 w 4833822"/>
              <a:gd name="connsiteY245" fmla="*/ 3277166 h 5722177"/>
              <a:gd name="connsiteX246" fmla="*/ 2163263 w 4833822"/>
              <a:gd name="connsiteY246" fmla="*/ 3421825 h 5722177"/>
              <a:gd name="connsiteX247" fmla="*/ 2224289 w 4833822"/>
              <a:gd name="connsiteY247" fmla="*/ 3467030 h 5722177"/>
              <a:gd name="connsiteX248" fmla="*/ 2242372 w 4833822"/>
              <a:gd name="connsiteY248" fmla="*/ 3403742 h 5722177"/>
              <a:gd name="connsiteX249" fmla="*/ 2524908 w 4833822"/>
              <a:gd name="connsiteY249" fmla="*/ 2831892 h 5722177"/>
              <a:gd name="connsiteX250" fmla="*/ 2540406 w 4833822"/>
              <a:gd name="connsiteY250" fmla="*/ 2024551 h 5722177"/>
              <a:gd name="connsiteX251" fmla="*/ 2092432 w 4833822"/>
              <a:gd name="connsiteY251" fmla="*/ 2931248 h 5722177"/>
              <a:gd name="connsiteX252" fmla="*/ 2063761 w 4833822"/>
              <a:gd name="connsiteY252" fmla="*/ 3031595 h 5722177"/>
              <a:gd name="connsiteX253" fmla="*/ 1967001 w 4833822"/>
              <a:gd name="connsiteY253" fmla="*/ 2959919 h 5722177"/>
              <a:gd name="connsiteX254" fmla="*/ 1845152 w 4833822"/>
              <a:gd name="connsiteY254" fmla="*/ 2730555 h 5722177"/>
              <a:gd name="connsiteX255" fmla="*/ 1827232 w 4833822"/>
              <a:gd name="connsiteY255" fmla="*/ 3547662 h 5722177"/>
              <a:gd name="connsiteX256" fmla="*/ 1540529 w 4833822"/>
              <a:gd name="connsiteY256" fmla="*/ 3407893 h 5722177"/>
              <a:gd name="connsiteX257" fmla="*/ 1916828 w 4833822"/>
              <a:gd name="connsiteY257" fmla="*/ 3963382 h 5722177"/>
              <a:gd name="connsiteX258" fmla="*/ 3103066 w 4833822"/>
              <a:gd name="connsiteY258" fmla="*/ 4045809 h 5722177"/>
              <a:gd name="connsiteX259" fmla="*/ 3504448 w 4833822"/>
              <a:gd name="connsiteY259" fmla="*/ 3450897 h 5722177"/>
              <a:gd name="connsiteX260" fmla="*/ 3167572 w 4833822"/>
              <a:gd name="connsiteY260" fmla="*/ 3544075 h 5722177"/>
              <a:gd name="connsiteX261" fmla="*/ 3103066 w 4833822"/>
              <a:gd name="connsiteY261" fmla="*/ 2698301 h 5722177"/>
              <a:gd name="connsiteX262" fmla="*/ 3013470 w 4833822"/>
              <a:gd name="connsiteY262" fmla="*/ 3031595 h 5722177"/>
              <a:gd name="connsiteX263" fmla="*/ 2938212 w 4833822"/>
              <a:gd name="connsiteY263" fmla="*/ 3153444 h 5722177"/>
              <a:gd name="connsiteX264" fmla="*/ 2870119 w 4833822"/>
              <a:gd name="connsiteY264" fmla="*/ 3042346 h 5722177"/>
              <a:gd name="connsiteX265" fmla="*/ 2540406 w 4833822"/>
              <a:gd name="connsiteY265" fmla="*/ 2024551 h 5722177"/>
              <a:gd name="connsiteX266" fmla="*/ 357884 w 4833822"/>
              <a:gd name="connsiteY266" fmla="*/ 1952880 h 5722177"/>
              <a:gd name="connsiteX267" fmla="*/ 422396 w 4833822"/>
              <a:gd name="connsiteY267" fmla="*/ 2035307 h 5722177"/>
              <a:gd name="connsiteX268" fmla="*/ 522738 w 4833822"/>
              <a:gd name="connsiteY268" fmla="*/ 2537038 h 5722177"/>
              <a:gd name="connsiteX269" fmla="*/ 490485 w 4833822"/>
              <a:gd name="connsiteY269" fmla="*/ 2676808 h 5722177"/>
              <a:gd name="connsiteX270" fmla="*/ 386555 w 4833822"/>
              <a:gd name="connsiteY270" fmla="*/ 2576461 h 5722177"/>
              <a:gd name="connsiteX271" fmla="*/ 286208 w 4833822"/>
              <a:gd name="connsiteY271" fmla="*/ 2035307 h 5722177"/>
              <a:gd name="connsiteX272" fmla="*/ 357884 w 4833822"/>
              <a:gd name="connsiteY272" fmla="*/ 1952880 h 5722177"/>
              <a:gd name="connsiteX273" fmla="*/ 4036204 w 4833822"/>
              <a:gd name="connsiteY273" fmla="*/ 535489 h 5722177"/>
              <a:gd name="connsiteX274" fmla="*/ 4110123 w 4833822"/>
              <a:gd name="connsiteY274" fmla="*/ 598204 h 5722177"/>
              <a:gd name="connsiteX275" fmla="*/ 4063531 w 4833822"/>
              <a:gd name="connsiteY275" fmla="*/ 1408148 h 5722177"/>
              <a:gd name="connsiteX276" fmla="*/ 3938100 w 4833822"/>
              <a:gd name="connsiteY276" fmla="*/ 1096354 h 5722177"/>
              <a:gd name="connsiteX277" fmla="*/ 3970353 w 4833822"/>
              <a:gd name="connsiteY277" fmla="*/ 601791 h 5722177"/>
              <a:gd name="connsiteX278" fmla="*/ 4036204 w 4833822"/>
              <a:gd name="connsiteY278" fmla="*/ 535489 h 5722177"/>
              <a:gd name="connsiteX279" fmla="*/ 915320 w 4833822"/>
              <a:gd name="connsiteY279" fmla="*/ 277060 h 5722177"/>
              <a:gd name="connsiteX280" fmla="*/ 1020430 w 4833822"/>
              <a:gd name="connsiteY280" fmla="*/ 957822 h 5722177"/>
              <a:gd name="connsiteX281" fmla="*/ 811383 w 4833822"/>
              <a:gd name="connsiteY281" fmla="*/ 918236 h 5722177"/>
              <a:gd name="connsiteX282" fmla="*/ 915320 w 4833822"/>
              <a:gd name="connsiteY282" fmla="*/ 277060 h 5722177"/>
              <a:gd name="connsiteX283" fmla="*/ 2536306 w 4833822"/>
              <a:gd name="connsiteY283" fmla="*/ 211096 h 5722177"/>
              <a:gd name="connsiteX284" fmla="*/ 3047525 w 4833822"/>
              <a:gd name="connsiteY284" fmla="*/ 883805 h 5722177"/>
              <a:gd name="connsiteX285" fmla="*/ 3054443 w 4833822"/>
              <a:gd name="connsiteY285" fmla="*/ 1557607 h 5722177"/>
              <a:gd name="connsiteX286" fmla="*/ 3282263 w 4833822"/>
              <a:gd name="connsiteY286" fmla="*/ 698550 h 5722177"/>
              <a:gd name="connsiteX287" fmla="*/ 3257173 w 4833822"/>
              <a:gd name="connsiteY287" fmla="*/ 558781 h 5722177"/>
              <a:gd name="connsiteX288" fmla="*/ 3278681 w 4833822"/>
              <a:gd name="connsiteY288" fmla="*/ 469185 h 5722177"/>
              <a:gd name="connsiteX289" fmla="*/ 3361107 w 4833822"/>
              <a:gd name="connsiteY289" fmla="*/ 526528 h 5722177"/>
              <a:gd name="connsiteX290" fmla="*/ 3884339 w 4833822"/>
              <a:gd name="connsiteY290" fmla="*/ 1838198 h 5722177"/>
              <a:gd name="connsiteX291" fmla="*/ 3776823 w 4833822"/>
              <a:gd name="connsiteY291" fmla="*/ 2458193 h 5722177"/>
              <a:gd name="connsiteX292" fmla="*/ 4002606 w 4833822"/>
              <a:gd name="connsiteY292" fmla="*/ 2239584 h 5722177"/>
              <a:gd name="connsiteX293" fmla="*/ 4059943 w 4833822"/>
              <a:gd name="connsiteY293" fmla="*/ 2175073 h 5722177"/>
              <a:gd name="connsiteX294" fmla="*/ 4117286 w 4833822"/>
              <a:gd name="connsiteY294" fmla="*/ 2250335 h 5722177"/>
              <a:gd name="connsiteX295" fmla="*/ 4131625 w 4833822"/>
              <a:gd name="connsiteY295" fmla="*/ 3063857 h 5722177"/>
              <a:gd name="connsiteX296" fmla="*/ 3755321 w 4833822"/>
              <a:gd name="connsiteY296" fmla="*/ 3895299 h 5722177"/>
              <a:gd name="connsiteX297" fmla="*/ 3723067 w 4833822"/>
              <a:gd name="connsiteY297" fmla="*/ 3970556 h 5722177"/>
              <a:gd name="connsiteX298" fmla="*/ 4099366 w 4833822"/>
              <a:gd name="connsiteY298" fmla="*/ 3909632 h 5722177"/>
              <a:gd name="connsiteX299" fmla="*/ 4550927 w 4833822"/>
              <a:gd name="connsiteY299" fmla="*/ 4260846 h 5722177"/>
              <a:gd name="connsiteX300" fmla="*/ 4604683 w 4833822"/>
              <a:gd name="connsiteY300" fmla="*/ 4361193 h 5722177"/>
              <a:gd name="connsiteX301" fmla="*/ 4576011 w 4833822"/>
              <a:gd name="connsiteY301" fmla="*/ 5203386 h 5722177"/>
              <a:gd name="connsiteX302" fmla="*/ 4432660 w 4833822"/>
              <a:gd name="connsiteY302" fmla="*/ 5264310 h 5722177"/>
              <a:gd name="connsiteX303" fmla="*/ 3999019 w 4833822"/>
              <a:gd name="connsiteY303" fmla="*/ 5497257 h 5722177"/>
              <a:gd name="connsiteX304" fmla="*/ 3192667 w 4833822"/>
              <a:gd name="connsiteY304" fmla="*/ 5429164 h 5722177"/>
              <a:gd name="connsiteX305" fmla="*/ 2662265 w 4833822"/>
              <a:gd name="connsiteY305" fmla="*/ 4798416 h 5722177"/>
              <a:gd name="connsiteX306" fmla="*/ 2680186 w 4833822"/>
              <a:gd name="connsiteY306" fmla="*/ 5117372 h 5722177"/>
              <a:gd name="connsiteX307" fmla="*/ 2655096 w 4833822"/>
              <a:gd name="connsiteY307" fmla="*/ 5429164 h 5722177"/>
              <a:gd name="connsiteX308" fmla="*/ 2063771 w 4833822"/>
              <a:gd name="connsiteY308" fmla="*/ 5715866 h 5722177"/>
              <a:gd name="connsiteX309" fmla="*/ 1827242 w 4833822"/>
              <a:gd name="connsiteY309" fmla="*/ 5665693 h 5722177"/>
              <a:gd name="connsiteX310" fmla="*/ 1594295 w 4833822"/>
              <a:gd name="connsiteY310" fmla="*/ 5124541 h 5722177"/>
              <a:gd name="connsiteX311" fmla="*/ 1952673 w 4833822"/>
              <a:gd name="connsiteY311" fmla="*/ 4590553 h 5722177"/>
              <a:gd name="connsiteX312" fmla="*/ 2020761 w 4833822"/>
              <a:gd name="connsiteY312" fmla="*/ 4457953 h 5722177"/>
              <a:gd name="connsiteX313" fmla="*/ 1841575 w 4833822"/>
              <a:gd name="connsiteY313" fmla="*/ 4601304 h 5722177"/>
              <a:gd name="connsiteX314" fmla="*/ 884697 w 4833822"/>
              <a:gd name="connsiteY314" fmla="*/ 5346737 h 5722177"/>
              <a:gd name="connsiteX315" fmla="*/ 547826 w 4833822"/>
              <a:gd name="connsiteY315" fmla="*/ 5378990 h 5722177"/>
              <a:gd name="connsiteX316" fmla="*/ 357883 w 4833822"/>
              <a:gd name="connsiteY316" fmla="*/ 5321653 h 5722177"/>
              <a:gd name="connsiteX317" fmla="*/ 89095 w 4833822"/>
              <a:gd name="connsiteY317" fmla="*/ 4895176 h 5722177"/>
              <a:gd name="connsiteX318" fmla="*/ 46091 w 4833822"/>
              <a:gd name="connsiteY318" fmla="*/ 4543967 h 5722177"/>
              <a:gd name="connsiteX319" fmla="*/ 440310 w 4833822"/>
              <a:gd name="connsiteY319" fmla="*/ 3895299 h 5722177"/>
              <a:gd name="connsiteX320" fmla="*/ 1020884 w 4833822"/>
              <a:gd name="connsiteY320" fmla="*/ 3945472 h 5722177"/>
              <a:gd name="connsiteX321" fmla="*/ 798688 w 4833822"/>
              <a:gd name="connsiteY321" fmla="*/ 3773450 h 5722177"/>
              <a:gd name="connsiteX322" fmla="*/ 766435 w 4833822"/>
              <a:gd name="connsiteY322" fmla="*/ 3716107 h 5722177"/>
              <a:gd name="connsiteX323" fmla="*/ 838110 w 4833822"/>
              <a:gd name="connsiteY323" fmla="*/ 3694605 h 5722177"/>
              <a:gd name="connsiteX324" fmla="*/ 1060306 w 4833822"/>
              <a:gd name="connsiteY324" fmla="*/ 3787783 h 5722177"/>
              <a:gd name="connsiteX325" fmla="*/ 777186 w 4833822"/>
              <a:gd name="connsiteY325" fmla="*/ 3289635 h 5722177"/>
              <a:gd name="connsiteX326" fmla="*/ 723430 w 4833822"/>
              <a:gd name="connsiteY326" fmla="*/ 2755652 h 5722177"/>
              <a:gd name="connsiteX327" fmla="*/ 727012 w 4833822"/>
              <a:gd name="connsiteY327" fmla="*/ 2056811 h 5722177"/>
              <a:gd name="connsiteX328" fmla="*/ 762853 w 4833822"/>
              <a:gd name="connsiteY328" fmla="*/ 1924211 h 5722177"/>
              <a:gd name="connsiteX329" fmla="*/ 1017302 w 4833822"/>
              <a:gd name="connsiteY329" fmla="*/ 2225246 h 5722177"/>
              <a:gd name="connsiteX330" fmla="*/ 1139151 w 4833822"/>
              <a:gd name="connsiteY330" fmla="*/ 2264668 h 5722177"/>
              <a:gd name="connsiteX331" fmla="*/ 1110480 w 4833822"/>
              <a:gd name="connsiteY331" fmla="*/ 2153570 h 5722177"/>
              <a:gd name="connsiteX332" fmla="*/ 1135564 w 4833822"/>
              <a:gd name="connsiteY332" fmla="*/ 1264792 h 5722177"/>
              <a:gd name="connsiteX333" fmla="*/ 1493942 w 4833822"/>
              <a:gd name="connsiteY333" fmla="*/ 605372 h 5722177"/>
              <a:gd name="connsiteX334" fmla="*/ 1547703 w 4833822"/>
              <a:gd name="connsiteY334" fmla="*/ 551617 h 5722177"/>
              <a:gd name="connsiteX335" fmla="*/ 1597877 w 4833822"/>
              <a:gd name="connsiteY335" fmla="*/ 644795 h 5722177"/>
              <a:gd name="connsiteX336" fmla="*/ 2070940 w 4833822"/>
              <a:gd name="connsiteY336" fmla="*/ 1418894 h 5722177"/>
              <a:gd name="connsiteX337" fmla="*/ 2035100 w 4833822"/>
              <a:gd name="connsiteY337" fmla="*/ 709756 h 5722177"/>
              <a:gd name="connsiteX338" fmla="*/ 2536306 w 4833822"/>
              <a:gd name="connsiteY338" fmla="*/ 211096 h 5722177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1942288 w 4833822"/>
              <a:gd name="connsiteY336" fmla="*/ 1366141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33822" h="5511081">
                <a:moveTo>
                  <a:pt x="2144854" y="5137432"/>
                </a:moveTo>
                <a:cubicBezTo>
                  <a:pt x="2114840" y="5136536"/>
                  <a:pt x="2083482" y="5142808"/>
                  <a:pt x="2053020" y="5146392"/>
                </a:cubicBezTo>
                <a:cubicBezTo>
                  <a:pt x="2006428" y="5153561"/>
                  <a:pt x="1967006" y="5175063"/>
                  <a:pt x="1959837" y="5221650"/>
                </a:cubicBezTo>
                <a:cubicBezTo>
                  <a:pt x="1949086" y="5278992"/>
                  <a:pt x="1981344" y="5318415"/>
                  <a:pt x="2045851" y="5339917"/>
                </a:cubicBezTo>
                <a:cubicBezTo>
                  <a:pt x="2045851" y="5304076"/>
                  <a:pt x="2038682" y="5275410"/>
                  <a:pt x="2042269" y="5243152"/>
                </a:cubicBezTo>
                <a:cubicBezTo>
                  <a:pt x="2045851" y="5207317"/>
                  <a:pt x="2067353" y="5178645"/>
                  <a:pt x="2106775" y="5178645"/>
                </a:cubicBezTo>
                <a:cubicBezTo>
                  <a:pt x="2174869" y="5182233"/>
                  <a:pt x="2131865" y="5225237"/>
                  <a:pt x="2128277" y="5250321"/>
                </a:cubicBezTo>
                <a:cubicBezTo>
                  <a:pt x="2124696" y="5275410"/>
                  <a:pt x="2139029" y="5293325"/>
                  <a:pt x="2164118" y="5300494"/>
                </a:cubicBezTo>
                <a:cubicBezTo>
                  <a:pt x="2192784" y="5307664"/>
                  <a:pt x="2221455" y="5293325"/>
                  <a:pt x="2232206" y="5264659"/>
                </a:cubicBezTo>
                <a:cubicBezTo>
                  <a:pt x="2242957" y="5232401"/>
                  <a:pt x="2253709" y="5196566"/>
                  <a:pt x="2228624" y="5171476"/>
                </a:cubicBezTo>
                <a:cubicBezTo>
                  <a:pt x="2203538" y="5146392"/>
                  <a:pt x="2174868" y="5138329"/>
                  <a:pt x="2144854" y="5137432"/>
                </a:cubicBezTo>
                <a:close/>
                <a:moveTo>
                  <a:pt x="2508163" y="5106970"/>
                </a:moveTo>
                <a:cubicBezTo>
                  <a:pt x="2529665" y="5228819"/>
                  <a:pt x="2483074" y="5325584"/>
                  <a:pt x="2407811" y="5415180"/>
                </a:cubicBezTo>
                <a:cubicBezTo>
                  <a:pt x="2576251" y="5318415"/>
                  <a:pt x="2604923" y="5232401"/>
                  <a:pt x="2508163" y="5106970"/>
                </a:cubicBezTo>
                <a:close/>
                <a:moveTo>
                  <a:pt x="2215080" y="5022435"/>
                </a:moveTo>
                <a:cubicBezTo>
                  <a:pt x="2201521" y="5023142"/>
                  <a:pt x="2186962" y="5024990"/>
                  <a:pt x="2171282" y="5028125"/>
                </a:cubicBezTo>
                <a:cubicBezTo>
                  <a:pt x="2303882" y="5085468"/>
                  <a:pt x="2375563" y="5160725"/>
                  <a:pt x="2350473" y="5307664"/>
                </a:cubicBezTo>
                <a:cubicBezTo>
                  <a:pt x="2425731" y="5239570"/>
                  <a:pt x="2429318" y="5178645"/>
                  <a:pt x="2393478" y="5124890"/>
                </a:cubicBezTo>
                <a:cubicBezTo>
                  <a:pt x="2361224" y="5076506"/>
                  <a:pt x="2322924" y="5032158"/>
                  <a:pt x="2252871" y="5023590"/>
                </a:cubicBezTo>
                <a:cubicBezTo>
                  <a:pt x="2241196" y="5022162"/>
                  <a:pt x="2228638" y="5021728"/>
                  <a:pt x="2215080" y="5022435"/>
                </a:cubicBezTo>
                <a:close/>
                <a:moveTo>
                  <a:pt x="3767359" y="4903477"/>
                </a:moveTo>
                <a:cubicBezTo>
                  <a:pt x="3822963" y="4896422"/>
                  <a:pt x="3870000" y="4928676"/>
                  <a:pt x="3913003" y="4985120"/>
                </a:cubicBezTo>
                <a:cubicBezTo>
                  <a:pt x="3916590" y="4992289"/>
                  <a:pt x="3923759" y="4999458"/>
                  <a:pt x="3930923" y="5010209"/>
                </a:cubicBezTo>
                <a:cubicBezTo>
                  <a:pt x="3927341" y="5017373"/>
                  <a:pt x="3923759" y="5035294"/>
                  <a:pt x="3923759" y="5035294"/>
                </a:cubicBezTo>
                <a:cubicBezTo>
                  <a:pt x="3841327" y="5024543"/>
                  <a:pt x="3762487" y="4960035"/>
                  <a:pt x="3672890" y="5017373"/>
                </a:cubicBezTo>
                <a:lnTo>
                  <a:pt x="3672890" y="4949284"/>
                </a:lnTo>
                <a:cubicBezTo>
                  <a:pt x="3683641" y="4938528"/>
                  <a:pt x="3697974" y="4931364"/>
                  <a:pt x="3708731" y="4924195"/>
                </a:cubicBezTo>
                <a:cubicBezTo>
                  <a:pt x="3729338" y="4912548"/>
                  <a:pt x="3748824" y="4905829"/>
                  <a:pt x="3767359" y="4903477"/>
                </a:cubicBezTo>
                <a:close/>
                <a:moveTo>
                  <a:pt x="3779366" y="4863666"/>
                </a:moveTo>
                <a:cubicBezTo>
                  <a:pt x="3734324" y="4865346"/>
                  <a:pt x="3685439" y="4877609"/>
                  <a:pt x="3637059" y="4888361"/>
                </a:cubicBezTo>
                <a:cubicBezTo>
                  <a:pt x="3547463" y="4917027"/>
                  <a:pt x="3525961" y="4992290"/>
                  <a:pt x="3497289" y="5071129"/>
                </a:cubicBezTo>
                <a:cubicBezTo>
                  <a:pt x="3551045" y="5067547"/>
                  <a:pt x="3561796" y="4999454"/>
                  <a:pt x="3615557" y="5013792"/>
                </a:cubicBezTo>
                <a:cubicBezTo>
                  <a:pt x="3640641" y="5200147"/>
                  <a:pt x="3640641" y="5196566"/>
                  <a:pt x="3852086" y="5171476"/>
                </a:cubicBezTo>
                <a:cubicBezTo>
                  <a:pt x="3966766" y="5160725"/>
                  <a:pt x="3984686" y="5099801"/>
                  <a:pt x="3952433" y="4999454"/>
                </a:cubicBezTo>
                <a:lnTo>
                  <a:pt x="3945496" y="4982649"/>
                </a:lnTo>
                <a:lnTo>
                  <a:pt x="3938093" y="4982649"/>
                </a:lnTo>
                <a:lnTo>
                  <a:pt x="3927341" y="4982649"/>
                </a:lnTo>
                <a:cubicBezTo>
                  <a:pt x="3923758" y="4981304"/>
                  <a:pt x="3916588" y="4979287"/>
                  <a:pt x="3909418" y="4977942"/>
                </a:cubicBezTo>
                <a:cubicBezTo>
                  <a:pt x="3913000" y="4977942"/>
                  <a:pt x="3916588" y="4978614"/>
                  <a:pt x="3920171" y="4977942"/>
                </a:cubicBezTo>
                <a:lnTo>
                  <a:pt x="3945252" y="4982059"/>
                </a:lnTo>
                <a:lnTo>
                  <a:pt x="3928739" y="4942059"/>
                </a:lnTo>
                <a:cubicBezTo>
                  <a:pt x="3901672" y="4894015"/>
                  <a:pt x="3864965" y="4872681"/>
                  <a:pt x="3822967" y="4865961"/>
                </a:cubicBezTo>
                <a:cubicBezTo>
                  <a:pt x="3808968" y="4863722"/>
                  <a:pt x="3794381" y="4863106"/>
                  <a:pt x="3779366" y="4863666"/>
                </a:cubicBezTo>
                <a:close/>
                <a:moveTo>
                  <a:pt x="4196131" y="4719920"/>
                </a:moveTo>
                <a:cubicBezTo>
                  <a:pt x="4145957" y="4820267"/>
                  <a:pt x="4171042" y="4891943"/>
                  <a:pt x="4235548" y="4949285"/>
                </a:cubicBezTo>
                <a:cubicBezTo>
                  <a:pt x="4296478" y="5003041"/>
                  <a:pt x="4364567" y="5017374"/>
                  <a:pt x="4454163" y="4952867"/>
                </a:cubicBezTo>
                <a:cubicBezTo>
                  <a:pt x="4310811" y="4938529"/>
                  <a:pt x="4253469" y="4834600"/>
                  <a:pt x="4196131" y="4719920"/>
                </a:cubicBezTo>
                <a:close/>
                <a:moveTo>
                  <a:pt x="1174995" y="4404542"/>
                </a:moveTo>
                <a:cubicBezTo>
                  <a:pt x="1207248" y="4415293"/>
                  <a:pt x="1268173" y="4418875"/>
                  <a:pt x="1250253" y="4451134"/>
                </a:cubicBezTo>
                <a:cubicBezTo>
                  <a:pt x="1207248" y="4533561"/>
                  <a:pt x="1114070" y="4540725"/>
                  <a:pt x="1035224" y="4562227"/>
                </a:cubicBezTo>
                <a:cubicBezTo>
                  <a:pt x="1010135" y="4565815"/>
                  <a:pt x="974299" y="4562227"/>
                  <a:pt x="981463" y="4537143"/>
                </a:cubicBezTo>
                <a:cubicBezTo>
                  <a:pt x="1010135" y="4443965"/>
                  <a:pt x="1114070" y="4451134"/>
                  <a:pt x="1174995" y="4404542"/>
                </a:cubicBezTo>
                <a:close/>
                <a:moveTo>
                  <a:pt x="3960412" y="4375267"/>
                </a:moveTo>
                <a:cubicBezTo>
                  <a:pt x="4003548" y="4379417"/>
                  <a:pt x="4047393" y="4398944"/>
                  <a:pt x="4095776" y="4433212"/>
                </a:cubicBezTo>
                <a:cubicBezTo>
                  <a:pt x="4067105" y="4451132"/>
                  <a:pt x="4059936" y="4461882"/>
                  <a:pt x="4052767" y="4461882"/>
                </a:cubicBezTo>
                <a:cubicBezTo>
                  <a:pt x="3981092" y="4461882"/>
                  <a:pt x="3909418" y="4483383"/>
                  <a:pt x="3852081" y="4429631"/>
                </a:cubicBezTo>
                <a:cubicBezTo>
                  <a:pt x="3848494" y="4422462"/>
                  <a:pt x="3852081" y="4397374"/>
                  <a:pt x="3859245" y="4393792"/>
                </a:cubicBezTo>
                <a:cubicBezTo>
                  <a:pt x="3878956" y="4384834"/>
                  <a:pt x="3898219" y="4379011"/>
                  <a:pt x="3917370" y="4376267"/>
                </a:cubicBezTo>
                <a:cubicBezTo>
                  <a:pt x="3931733" y="4374209"/>
                  <a:pt x="3946033" y="4373884"/>
                  <a:pt x="3960412" y="4375267"/>
                </a:cubicBezTo>
                <a:close/>
                <a:moveTo>
                  <a:pt x="2177948" y="4281017"/>
                </a:moveTo>
                <a:cubicBezTo>
                  <a:pt x="2162325" y="4280682"/>
                  <a:pt x="2154261" y="4293449"/>
                  <a:pt x="2146198" y="4304199"/>
                </a:cubicBezTo>
                <a:cubicBezTo>
                  <a:pt x="1988513" y="4533565"/>
                  <a:pt x="1823655" y="4759343"/>
                  <a:pt x="1680303" y="5003041"/>
                </a:cubicBezTo>
                <a:cubicBezTo>
                  <a:pt x="1601458" y="5135641"/>
                  <a:pt x="1637299" y="5239570"/>
                  <a:pt x="1762730" y="5365001"/>
                </a:cubicBezTo>
                <a:cubicBezTo>
                  <a:pt x="1730477" y="5243152"/>
                  <a:pt x="1719726" y="5153561"/>
                  <a:pt x="1802152" y="5085468"/>
                </a:cubicBezTo>
                <a:cubicBezTo>
                  <a:pt x="1891748" y="5031712"/>
                  <a:pt x="1984926" y="4981539"/>
                  <a:pt x="2081691" y="4927778"/>
                </a:cubicBezTo>
                <a:cubicBezTo>
                  <a:pt x="1977757" y="4917027"/>
                  <a:pt x="1913251" y="4970788"/>
                  <a:pt x="1845157" y="5010205"/>
                </a:cubicBezTo>
                <a:cubicBezTo>
                  <a:pt x="1798565" y="5038881"/>
                  <a:pt x="1759148" y="5060378"/>
                  <a:pt x="1744810" y="4981539"/>
                </a:cubicBezTo>
                <a:cubicBezTo>
                  <a:pt x="1830824" y="4891943"/>
                  <a:pt x="1941922" y="4848938"/>
                  <a:pt x="2060189" y="4827436"/>
                </a:cubicBezTo>
                <a:cubicBezTo>
                  <a:pt x="2103188" y="4816685"/>
                  <a:pt x="2160531" y="4823849"/>
                  <a:pt x="2178451" y="4766506"/>
                </a:cubicBezTo>
                <a:cubicBezTo>
                  <a:pt x="2228624" y="4626742"/>
                  <a:pt x="2289549" y="4486973"/>
                  <a:pt x="2293136" y="4300617"/>
                </a:cubicBezTo>
                <a:cubicBezTo>
                  <a:pt x="2182033" y="4454720"/>
                  <a:pt x="2092442" y="4587320"/>
                  <a:pt x="1999259" y="4716338"/>
                </a:cubicBezTo>
                <a:cubicBezTo>
                  <a:pt x="1999259" y="4537146"/>
                  <a:pt x="2139029" y="4433218"/>
                  <a:pt x="2196371" y="4286279"/>
                </a:cubicBezTo>
                <a:cubicBezTo>
                  <a:pt x="2189204" y="4282696"/>
                  <a:pt x="2183156" y="4281129"/>
                  <a:pt x="2177948" y="4281017"/>
                </a:cubicBezTo>
                <a:close/>
                <a:moveTo>
                  <a:pt x="2511745" y="4268364"/>
                </a:moveTo>
                <a:cubicBezTo>
                  <a:pt x="2482179" y="4357060"/>
                  <a:pt x="2478819" y="4429633"/>
                  <a:pt x="2482010" y="4496660"/>
                </a:cubicBezTo>
                <a:lnTo>
                  <a:pt x="2486655" y="4562225"/>
                </a:lnTo>
                <a:lnTo>
                  <a:pt x="2514429" y="4577904"/>
                </a:lnTo>
                <a:cubicBezTo>
                  <a:pt x="2520702" y="4584624"/>
                  <a:pt x="2524285" y="4592689"/>
                  <a:pt x="2526077" y="4601650"/>
                </a:cubicBezTo>
                <a:lnTo>
                  <a:pt x="2486655" y="4562228"/>
                </a:lnTo>
                <a:lnTo>
                  <a:pt x="2486655" y="4562231"/>
                </a:lnTo>
                <a:cubicBezTo>
                  <a:pt x="2440069" y="4641075"/>
                  <a:pt x="2500994" y="4745010"/>
                  <a:pt x="2440069" y="4838187"/>
                </a:cubicBezTo>
                <a:cubicBezTo>
                  <a:pt x="2371975" y="4702000"/>
                  <a:pt x="2425731" y="4562231"/>
                  <a:pt x="2375563" y="4400959"/>
                </a:cubicBezTo>
                <a:cubicBezTo>
                  <a:pt x="2343304" y="4547898"/>
                  <a:pt x="2311051" y="4658996"/>
                  <a:pt x="2296718" y="4770094"/>
                </a:cubicBezTo>
                <a:cubicBezTo>
                  <a:pt x="2285967" y="4856102"/>
                  <a:pt x="2371975" y="4881192"/>
                  <a:pt x="2429318" y="4891943"/>
                </a:cubicBezTo>
                <a:cubicBezTo>
                  <a:pt x="2500994" y="4906276"/>
                  <a:pt x="2490243" y="4838187"/>
                  <a:pt x="2493825" y="4791596"/>
                </a:cubicBezTo>
                <a:cubicBezTo>
                  <a:pt x="2500994" y="4727089"/>
                  <a:pt x="2468741" y="4655414"/>
                  <a:pt x="2529665" y="4601653"/>
                </a:cubicBezTo>
                <a:cubicBezTo>
                  <a:pt x="2576251" y="4497724"/>
                  <a:pt x="2551167" y="4397377"/>
                  <a:pt x="2511745" y="4268364"/>
                </a:cubicBezTo>
                <a:close/>
                <a:moveTo>
                  <a:pt x="2808528" y="4265898"/>
                </a:moveTo>
                <a:cubicBezTo>
                  <a:pt x="2801137" y="4267018"/>
                  <a:pt x="2793074" y="4271051"/>
                  <a:pt x="2784115" y="4279115"/>
                </a:cubicBezTo>
                <a:cubicBezTo>
                  <a:pt x="2755443" y="4304199"/>
                  <a:pt x="2784115" y="4332871"/>
                  <a:pt x="2798448" y="4354373"/>
                </a:cubicBezTo>
                <a:cubicBezTo>
                  <a:pt x="2823537" y="4393795"/>
                  <a:pt x="2852203" y="4433218"/>
                  <a:pt x="2880875" y="4469053"/>
                </a:cubicBezTo>
                <a:cubicBezTo>
                  <a:pt x="2963301" y="4572987"/>
                  <a:pt x="3045733" y="4673329"/>
                  <a:pt x="3142493" y="4798765"/>
                </a:cubicBezTo>
                <a:cubicBezTo>
                  <a:pt x="3020644" y="4759343"/>
                  <a:pt x="2956137" y="4698418"/>
                  <a:pt x="2891625" y="4633906"/>
                </a:cubicBezTo>
                <a:cubicBezTo>
                  <a:pt x="2819950" y="4551479"/>
                  <a:pt x="2751861" y="4472635"/>
                  <a:pt x="2683768" y="4390208"/>
                </a:cubicBezTo>
                <a:cubicBezTo>
                  <a:pt x="2673017" y="4397377"/>
                  <a:pt x="2662265" y="4408128"/>
                  <a:pt x="2651515" y="4415297"/>
                </a:cubicBezTo>
                <a:cubicBezTo>
                  <a:pt x="2705270" y="4508475"/>
                  <a:pt x="2787697" y="4583738"/>
                  <a:pt x="2866541" y="4658996"/>
                </a:cubicBezTo>
                <a:cubicBezTo>
                  <a:pt x="3038564" y="4859690"/>
                  <a:pt x="3189085" y="5078298"/>
                  <a:pt x="3389773" y="5257490"/>
                </a:cubicBezTo>
                <a:cubicBezTo>
                  <a:pt x="3461449" y="5325584"/>
                  <a:pt x="3543876" y="5339917"/>
                  <a:pt x="3637059" y="5300494"/>
                </a:cubicBezTo>
                <a:cubicBezTo>
                  <a:pt x="3450698" y="5232401"/>
                  <a:pt x="3307347" y="5132059"/>
                  <a:pt x="3246422" y="4931365"/>
                </a:cubicBezTo>
                <a:cubicBezTo>
                  <a:pt x="3314516" y="4938529"/>
                  <a:pt x="3346769" y="5042463"/>
                  <a:pt x="3400524" y="4981539"/>
                </a:cubicBezTo>
                <a:cubicBezTo>
                  <a:pt x="3457867" y="4917027"/>
                  <a:pt x="3375440" y="4877610"/>
                  <a:pt x="3336018" y="4834600"/>
                </a:cubicBezTo>
                <a:cubicBezTo>
                  <a:pt x="3257173" y="4745010"/>
                  <a:pt x="3174746" y="4662578"/>
                  <a:pt x="3095901" y="4572987"/>
                </a:cubicBezTo>
                <a:cubicBezTo>
                  <a:pt x="3017057" y="4486973"/>
                  <a:pt x="2941799" y="4393795"/>
                  <a:pt x="2862954" y="4304199"/>
                </a:cubicBezTo>
                <a:cubicBezTo>
                  <a:pt x="2846827" y="4285386"/>
                  <a:pt x="2830701" y="4262538"/>
                  <a:pt x="2808528" y="4265898"/>
                </a:cubicBezTo>
                <a:close/>
                <a:moveTo>
                  <a:pt x="1587125" y="4221773"/>
                </a:moveTo>
                <a:cubicBezTo>
                  <a:pt x="1325507" y="4307781"/>
                  <a:pt x="1063888" y="4383044"/>
                  <a:pt x="798688" y="4429636"/>
                </a:cubicBezTo>
                <a:cubicBezTo>
                  <a:pt x="938457" y="4676916"/>
                  <a:pt x="938457" y="4888361"/>
                  <a:pt x="780768" y="5053214"/>
                </a:cubicBezTo>
                <a:cubicBezTo>
                  <a:pt x="759265" y="4981539"/>
                  <a:pt x="784355" y="4920614"/>
                  <a:pt x="791519" y="4859690"/>
                </a:cubicBezTo>
                <a:cubicBezTo>
                  <a:pt x="809439" y="4727089"/>
                  <a:pt x="809439" y="4601653"/>
                  <a:pt x="709092" y="4497724"/>
                </a:cubicBezTo>
                <a:cubicBezTo>
                  <a:pt x="583661" y="4368706"/>
                  <a:pt x="497647" y="4372293"/>
                  <a:pt x="368634" y="4508475"/>
                </a:cubicBezTo>
                <a:cubicBezTo>
                  <a:pt x="357883" y="4519226"/>
                  <a:pt x="343545" y="4529977"/>
                  <a:pt x="332793" y="4533565"/>
                </a:cubicBezTo>
                <a:cubicBezTo>
                  <a:pt x="343545" y="4537146"/>
                  <a:pt x="354296" y="4540728"/>
                  <a:pt x="368634" y="4547898"/>
                </a:cubicBezTo>
                <a:cubicBezTo>
                  <a:pt x="318460" y="4644663"/>
                  <a:pt x="257536" y="4741422"/>
                  <a:pt x="350714" y="4848938"/>
                </a:cubicBezTo>
                <a:cubicBezTo>
                  <a:pt x="379385" y="4877610"/>
                  <a:pt x="390136" y="4934947"/>
                  <a:pt x="447479" y="4913445"/>
                </a:cubicBezTo>
                <a:cubicBezTo>
                  <a:pt x="490483" y="4895525"/>
                  <a:pt x="486896" y="4848938"/>
                  <a:pt x="486896" y="4813098"/>
                </a:cubicBezTo>
                <a:cubicBezTo>
                  <a:pt x="486896" y="4773676"/>
                  <a:pt x="494065" y="4730671"/>
                  <a:pt x="468981" y="4694831"/>
                </a:cubicBezTo>
                <a:cubicBezTo>
                  <a:pt x="404469" y="4709169"/>
                  <a:pt x="425971" y="4784427"/>
                  <a:pt x="372216" y="4802347"/>
                </a:cubicBezTo>
                <a:cubicBezTo>
                  <a:pt x="322042" y="4748591"/>
                  <a:pt x="347132" y="4698418"/>
                  <a:pt x="382967" y="4651826"/>
                </a:cubicBezTo>
                <a:cubicBezTo>
                  <a:pt x="411638" y="4615991"/>
                  <a:pt x="451061" y="4598071"/>
                  <a:pt x="497647" y="4612404"/>
                </a:cubicBezTo>
                <a:cubicBezTo>
                  <a:pt x="551408" y="4630324"/>
                  <a:pt x="565741" y="4680498"/>
                  <a:pt x="569323" y="4727089"/>
                </a:cubicBezTo>
                <a:cubicBezTo>
                  <a:pt x="576492" y="4791596"/>
                  <a:pt x="576492" y="4856102"/>
                  <a:pt x="580074" y="4938529"/>
                </a:cubicBezTo>
                <a:cubicBezTo>
                  <a:pt x="669670" y="4852520"/>
                  <a:pt x="644585" y="4773676"/>
                  <a:pt x="612332" y="4694831"/>
                </a:cubicBezTo>
                <a:cubicBezTo>
                  <a:pt x="583661" y="4623155"/>
                  <a:pt x="544238" y="4555067"/>
                  <a:pt x="497647" y="4461884"/>
                </a:cubicBezTo>
                <a:cubicBezTo>
                  <a:pt x="666088" y="4569400"/>
                  <a:pt x="759265" y="4737840"/>
                  <a:pt x="730594" y="4866853"/>
                </a:cubicBezTo>
                <a:cubicBezTo>
                  <a:pt x="709092" y="4963618"/>
                  <a:pt x="658918" y="5031712"/>
                  <a:pt x="547826" y="5031712"/>
                </a:cubicBezTo>
                <a:cubicBezTo>
                  <a:pt x="633834" y="5135641"/>
                  <a:pt x="730594" y="5135641"/>
                  <a:pt x="834528" y="5063965"/>
                </a:cubicBezTo>
                <a:cubicBezTo>
                  <a:pt x="1071057" y="4899112"/>
                  <a:pt x="1314756" y="4737840"/>
                  <a:pt x="1533370" y="4547898"/>
                </a:cubicBezTo>
                <a:cubicBezTo>
                  <a:pt x="1569205" y="4515644"/>
                  <a:pt x="1612210" y="4490555"/>
                  <a:pt x="1633712" y="4415297"/>
                </a:cubicBezTo>
                <a:lnTo>
                  <a:pt x="1142733" y="4730671"/>
                </a:lnTo>
                <a:cubicBezTo>
                  <a:pt x="1106893" y="4752173"/>
                  <a:pt x="1060306" y="4802347"/>
                  <a:pt x="1031635" y="4759343"/>
                </a:cubicBezTo>
                <a:cubicBezTo>
                  <a:pt x="992213" y="4705582"/>
                  <a:pt x="1067476" y="4691249"/>
                  <a:pt x="1096142" y="4658996"/>
                </a:cubicBezTo>
                <a:cubicBezTo>
                  <a:pt x="1243080" y="4501311"/>
                  <a:pt x="1533370" y="4497724"/>
                  <a:pt x="1587125" y="4221773"/>
                </a:cubicBezTo>
                <a:close/>
                <a:moveTo>
                  <a:pt x="3072607" y="4212813"/>
                </a:moveTo>
                <a:cubicBezTo>
                  <a:pt x="3041249" y="4212813"/>
                  <a:pt x="3011684" y="4225355"/>
                  <a:pt x="2988391" y="4246857"/>
                </a:cubicBezTo>
                <a:cubicBezTo>
                  <a:pt x="2941799" y="4289866"/>
                  <a:pt x="3009893" y="4325701"/>
                  <a:pt x="3038564" y="4357955"/>
                </a:cubicBezTo>
                <a:cubicBezTo>
                  <a:pt x="3160413" y="4497724"/>
                  <a:pt x="3285844" y="4633906"/>
                  <a:pt x="3407693" y="4773676"/>
                </a:cubicBezTo>
                <a:cubicBezTo>
                  <a:pt x="3457867" y="4827436"/>
                  <a:pt x="3493707" y="4852520"/>
                  <a:pt x="3576134" y="4813098"/>
                </a:cubicBezTo>
                <a:cubicBezTo>
                  <a:pt x="3758908" y="4727089"/>
                  <a:pt x="3870006" y="4762924"/>
                  <a:pt x="4002606" y="4917027"/>
                </a:cubicBezTo>
                <a:cubicBezTo>
                  <a:pt x="4034859" y="4952867"/>
                  <a:pt x="4052780" y="5006623"/>
                  <a:pt x="4124455" y="4999454"/>
                </a:cubicBezTo>
                <a:cubicBezTo>
                  <a:pt x="3995437" y="4770094"/>
                  <a:pt x="3758908" y="4641075"/>
                  <a:pt x="3586885" y="4451133"/>
                </a:cubicBezTo>
                <a:cubicBezTo>
                  <a:pt x="3504459" y="4404546"/>
                  <a:pt x="3450698" y="4311368"/>
                  <a:pt x="3339600" y="4307781"/>
                </a:cubicBezTo>
                <a:cubicBezTo>
                  <a:pt x="3407693" y="4365124"/>
                  <a:pt x="3479369" y="4426048"/>
                  <a:pt x="3551045" y="4483391"/>
                </a:cubicBezTo>
                <a:cubicBezTo>
                  <a:pt x="3579716" y="4544316"/>
                  <a:pt x="3658561" y="4576569"/>
                  <a:pt x="3658561" y="4666165"/>
                </a:cubicBezTo>
                <a:cubicBezTo>
                  <a:pt x="3601218" y="4658996"/>
                  <a:pt x="3568965" y="4623155"/>
                  <a:pt x="3536712" y="4590902"/>
                </a:cubicBezTo>
                <a:cubicBezTo>
                  <a:pt x="3411275" y="4479804"/>
                  <a:pt x="3285844" y="4368706"/>
                  <a:pt x="3167577" y="4254026"/>
                </a:cubicBezTo>
                <a:cubicBezTo>
                  <a:pt x="3137115" y="4225357"/>
                  <a:pt x="3103965" y="4212814"/>
                  <a:pt x="3072607" y="4212813"/>
                </a:cubicBezTo>
                <a:close/>
                <a:moveTo>
                  <a:pt x="1497530" y="4125013"/>
                </a:moveTo>
                <a:cubicBezTo>
                  <a:pt x="1214409" y="4189519"/>
                  <a:pt x="927706" y="4211022"/>
                  <a:pt x="644585" y="4250444"/>
                </a:cubicBezTo>
                <a:cubicBezTo>
                  <a:pt x="558577" y="4264777"/>
                  <a:pt x="472563" y="4261195"/>
                  <a:pt x="404469" y="4325701"/>
                </a:cubicBezTo>
                <a:cubicBezTo>
                  <a:pt x="307709" y="4332871"/>
                  <a:pt x="264700" y="4415297"/>
                  <a:pt x="218113" y="4479804"/>
                </a:cubicBezTo>
                <a:cubicBezTo>
                  <a:pt x="96264" y="4637493"/>
                  <a:pt x="167940" y="4920614"/>
                  <a:pt x="347132" y="4999454"/>
                </a:cubicBezTo>
                <a:cubicBezTo>
                  <a:pt x="246785" y="4895525"/>
                  <a:pt x="182273" y="4780845"/>
                  <a:pt x="218113" y="4633906"/>
                </a:cubicBezTo>
                <a:cubicBezTo>
                  <a:pt x="232452" y="4583738"/>
                  <a:pt x="250367" y="4537146"/>
                  <a:pt x="289789" y="4526395"/>
                </a:cubicBezTo>
                <a:cubicBezTo>
                  <a:pt x="282620" y="4522813"/>
                  <a:pt x="279038" y="4519226"/>
                  <a:pt x="271869" y="4512062"/>
                </a:cubicBezTo>
                <a:cubicBezTo>
                  <a:pt x="239616" y="4476222"/>
                  <a:pt x="286207" y="4447551"/>
                  <a:pt x="304127" y="4418879"/>
                </a:cubicBezTo>
                <a:cubicBezTo>
                  <a:pt x="329212" y="4383044"/>
                  <a:pt x="365047" y="4361542"/>
                  <a:pt x="400887" y="4336453"/>
                </a:cubicBezTo>
                <a:cubicBezTo>
                  <a:pt x="400887" y="4332871"/>
                  <a:pt x="404469" y="4332871"/>
                  <a:pt x="404469" y="4329283"/>
                </a:cubicBezTo>
                <a:lnTo>
                  <a:pt x="408056" y="4329283"/>
                </a:lnTo>
                <a:cubicBezTo>
                  <a:pt x="461812" y="4314950"/>
                  <a:pt x="515567" y="4289866"/>
                  <a:pt x="569323" y="4286279"/>
                </a:cubicBezTo>
                <a:cubicBezTo>
                  <a:pt x="658918" y="4279115"/>
                  <a:pt x="741345" y="4297030"/>
                  <a:pt x="777186" y="4397377"/>
                </a:cubicBezTo>
                <a:cubicBezTo>
                  <a:pt x="913373" y="4286279"/>
                  <a:pt x="1096142" y="4293448"/>
                  <a:pt x="1250249" y="4228936"/>
                </a:cubicBezTo>
                <a:cubicBezTo>
                  <a:pt x="1332676" y="4193101"/>
                  <a:pt x="1429436" y="4196689"/>
                  <a:pt x="1497530" y="4125013"/>
                </a:cubicBezTo>
                <a:close/>
                <a:moveTo>
                  <a:pt x="3393360" y="4084243"/>
                </a:moveTo>
                <a:cubicBezTo>
                  <a:pt x="3354834" y="4084691"/>
                  <a:pt x="3314515" y="4092754"/>
                  <a:pt x="3271511" y="4121426"/>
                </a:cubicBezTo>
                <a:lnTo>
                  <a:pt x="3486538" y="4250444"/>
                </a:lnTo>
                <a:cubicBezTo>
                  <a:pt x="3665730" y="4390208"/>
                  <a:pt x="3866419" y="4490555"/>
                  <a:pt x="4092197" y="4583738"/>
                </a:cubicBezTo>
                <a:cubicBezTo>
                  <a:pt x="4002606" y="4626742"/>
                  <a:pt x="3941682" y="4558649"/>
                  <a:pt x="3873588" y="4583738"/>
                </a:cubicBezTo>
                <a:cubicBezTo>
                  <a:pt x="3895090" y="4648245"/>
                  <a:pt x="3956015" y="4673329"/>
                  <a:pt x="4002606" y="4712751"/>
                </a:cubicBezTo>
                <a:cubicBezTo>
                  <a:pt x="4052780" y="4755755"/>
                  <a:pt x="4085033" y="4748591"/>
                  <a:pt x="4106535" y="4684080"/>
                </a:cubicBezTo>
                <a:cubicBezTo>
                  <a:pt x="4149539" y="4558649"/>
                  <a:pt x="4224803" y="4451133"/>
                  <a:pt x="4325144" y="4357955"/>
                </a:cubicBezTo>
                <a:cubicBezTo>
                  <a:pt x="4239135" y="4279115"/>
                  <a:pt x="4138789" y="4268364"/>
                  <a:pt x="4038441" y="4268364"/>
                </a:cubicBezTo>
                <a:cubicBezTo>
                  <a:pt x="3901361" y="4268364"/>
                  <a:pt x="3762266" y="4272393"/>
                  <a:pt x="3624178" y="4254752"/>
                </a:cubicBezTo>
                <a:lnTo>
                  <a:pt x="3486739" y="4228973"/>
                </a:lnTo>
                <a:lnTo>
                  <a:pt x="3486739" y="4232968"/>
                </a:lnTo>
                <a:cubicBezTo>
                  <a:pt x="3485394" y="4232296"/>
                  <a:pt x="3484721" y="4230951"/>
                  <a:pt x="3485394" y="4230279"/>
                </a:cubicBezTo>
                <a:lnTo>
                  <a:pt x="3486706" y="4228967"/>
                </a:lnTo>
                <a:lnTo>
                  <a:pt x="3486538" y="4228936"/>
                </a:lnTo>
                <a:cubicBezTo>
                  <a:pt x="3432783" y="4142928"/>
                  <a:pt x="3504459" y="4160848"/>
                  <a:pt x="3543876" y="4168012"/>
                </a:cubicBezTo>
                <a:cubicBezTo>
                  <a:pt x="3870006" y="4221773"/>
                  <a:pt x="4203300" y="4196689"/>
                  <a:pt x="4518674" y="4314950"/>
                </a:cubicBezTo>
                <a:cubicBezTo>
                  <a:pt x="4515087" y="4433218"/>
                  <a:pt x="4353815" y="4393795"/>
                  <a:pt x="4328731" y="4512062"/>
                </a:cubicBezTo>
                <a:cubicBezTo>
                  <a:pt x="4378905" y="4483391"/>
                  <a:pt x="4414740" y="4454720"/>
                  <a:pt x="4457745" y="4440381"/>
                </a:cubicBezTo>
                <a:cubicBezTo>
                  <a:pt x="4497172" y="4426048"/>
                  <a:pt x="4550927" y="4372293"/>
                  <a:pt x="4579599" y="4433218"/>
                </a:cubicBezTo>
                <a:cubicBezTo>
                  <a:pt x="4604683" y="4486973"/>
                  <a:pt x="4533007" y="4494142"/>
                  <a:pt x="4500754" y="4512062"/>
                </a:cubicBezTo>
                <a:cubicBezTo>
                  <a:pt x="4407576" y="4565818"/>
                  <a:pt x="4325144" y="4626742"/>
                  <a:pt x="4314393" y="4745010"/>
                </a:cubicBezTo>
                <a:cubicBezTo>
                  <a:pt x="4310811" y="4770094"/>
                  <a:pt x="4303642" y="4805934"/>
                  <a:pt x="4346651" y="4809516"/>
                </a:cubicBezTo>
                <a:cubicBezTo>
                  <a:pt x="4378905" y="4813098"/>
                  <a:pt x="4403989" y="4795178"/>
                  <a:pt x="4403989" y="4759343"/>
                </a:cubicBezTo>
                <a:cubicBezTo>
                  <a:pt x="4403989" y="4684080"/>
                  <a:pt x="4421909" y="4619573"/>
                  <a:pt x="4482833" y="4569400"/>
                </a:cubicBezTo>
                <a:cubicBezTo>
                  <a:pt x="4515087" y="4544316"/>
                  <a:pt x="4550927" y="4537146"/>
                  <a:pt x="4590350" y="4547898"/>
                </a:cubicBezTo>
                <a:cubicBezTo>
                  <a:pt x="4640523" y="4562231"/>
                  <a:pt x="4597513" y="4605240"/>
                  <a:pt x="4608265" y="4630324"/>
                </a:cubicBezTo>
                <a:lnTo>
                  <a:pt x="4608265" y="4633906"/>
                </a:lnTo>
                <a:cubicBezTo>
                  <a:pt x="4525838" y="4687667"/>
                  <a:pt x="4529425" y="4809516"/>
                  <a:pt x="4421909" y="4845351"/>
                </a:cubicBezTo>
                <a:cubicBezTo>
                  <a:pt x="4576011" y="4848938"/>
                  <a:pt x="4593932" y="4741422"/>
                  <a:pt x="4608265" y="4633906"/>
                </a:cubicBezTo>
                <a:lnTo>
                  <a:pt x="4611852" y="4630324"/>
                </a:lnTo>
                <a:lnTo>
                  <a:pt x="4611852" y="4626742"/>
                </a:lnTo>
                <a:cubicBezTo>
                  <a:pt x="4640523" y="4626742"/>
                  <a:pt x="4679941" y="4651826"/>
                  <a:pt x="4694279" y="4612404"/>
                </a:cubicBezTo>
                <a:cubicBezTo>
                  <a:pt x="4715781" y="4551479"/>
                  <a:pt x="4701443" y="4486973"/>
                  <a:pt x="4651275" y="4436800"/>
                </a:cubicBezTo>
                <a:cubicBezTo>
                  <a:pt x="4622603" y="4400959"/>
                  <a:pt x="4554509" y="4386626"/>
                  <a:pt x="4572429" y="4318532"/>
                </a:cubicBezTo>
                <a:cubicBezTo>
                  <a:pt x="4654857" y="4297030"/>
                  <a:pt x="4629767" y="4254026"/>
                  <a:pt x="4583181" y="4225355"/>
                </a:cubicBezTo>
                <a:cubicBezTo>
                  <a:pt x="4540171" y="4196689"/>
                  <a:pt x="4486415" y="4189519"/>
                  <a:pt x="4436247" y="4178768"/>
                </a:cubicBezTo>
                <a:cubicBezTo>
                  <a:pt x="4128037" y="4110675"/>
                  <a:pt x="3816251" y="4117844"/>
                  <a:pt x="3504459" y="4092754"/>
                </a:cubicBezTo>
                <a:cubicBezTo>
                  <a:pt x="3468621" y="4090963"/>
                  <a:pt x="3431886" y="4083796"/>
                  <a:pt x="3393360" y="4084243"/>
                </a:cubicBezTo>
                <a:close/>
                <a:moveTo>
                  <a:pt x="655337" y="3952985"/>
                </a:moveTo>
                <a:cubicBezTo>
                  <a:pt x="623083" y="3956572"/>
                  <a:pt x="637416" y="3988825"/>
                  <a:pt x="637416" y="4010328"/>
                </a:cubicBezTo>
                <a:cubicBezTo>
                  <a:pt x="637416" y="4153679"/>
                  <a:pt x="669670" y="4168012"/>
                  <a:pt x="863200" y="4114257"/>
                </a:cubicBezTo>
                <a:cubicBezTo>
                  <a:pt x="830941" y="4046168"/>
                  <a:pt x="680426" y="4107093"/>
                  <a:pt x="734181" y="3974492"/>
                </a:cubicBezTo>
                <a:cubicBezTo>
                  <a:pt x="709092" y="3967323"/>
                  <a:pt x="680426" y="3949403"/>
                  <a:pt x="655337" y="3952985"/>
                </a:cubicBezTo>
                <a:close/>
                <a:moveTo>
                  <a:pt x="465399" y="3913568"/>
                </a:moveTo>
                <a:cubicBezTo>
                  <a:pt x="476145" y="3985244"/>
                  <a:pt x="479732" y="4049750"/>
                  <a:pt x="465399" y="4114257"/>
                </a:cubicBezTo>
                <a:cubicBezTo>
                  <a:pt x="458230" y="4142928"/>
                  <a:pt x="454643" y="4175181"/>
                  <a:pt x="501234" y="4171599"/>
                </a:cubicBezTo>
                <a:cubicBezTo>
                  <a:pt x="533487" y="4168012"/>
                  <a:pt x="558577" y="4153679"/>
                  <a:pt x="554990" y="4117844"/>
                </a:cubicBezTo>
                <a:cubicBezTo>
                  <a:pt x="547826" y="4046168"/>
                  <a:pt x="558577" y="3963741"/>
                  <a:pt x="465399" y="3913568"/>
                </a:cubicBezTo>
                <a:close/>
                <a:moveTo>
                  <a:pt x="4325169" y="3832671"/>
                </a:moveTo>
                <a:cubicBezTo>
                  <a:pt x="4213602" y="3833994"/>
                  <a:pt x="4031726" y="3932381"/>
                  <a:pt x="3959602" y="4038999"/>
                </a:cubicBezTo>
                <a:cubicBezTo>
                  <a:pt x="4102953" y="3999577"/>
                  <a:pt x="4221215" y="3920732"/>
                  <a:pt x="4360985" y="3949403"/>
                </a:cubicBezTo>
                <a:cubicBezTo>
                  <a:pt x="4360985" y="4010328"/>
                  <a:pt x="4289309" y="3999577"/>
                  <a:pt x="4278558" y="4060501"/>
                </a:cubicBezTo>
                <a:cubicBezTo>
                  <a:pt x="4343065" y="4046168"/>
                  <a:pt x="4429079" y="4125013"/>
                  <a:pt x="4454163" y="4013910"/>
                </a:cubicBezTo>
                <a:cubicBezTo>
                  <a:pt x="4468495" y="3956572"/>
                  <a:pt x="4446993" y="3863389"/>
                  <a:pt x="4368153" y="3838305"/>
                </a:cubicBezTo>
                <a:cubicBezTo>
                  <a:pt x="4355610" y="3834274"/>
                  <a:pt x="4341107" y="3832482"/>
                  <a:pt x="4325169" y="3832671"/>
                </a:cubicBezTo>
                <a:close/>
                <a:moveTo>
                  <a:pt x="4156709" y="3798883"/>
                </a:moveTo>
                <a:cubicBezTo>
                  <a:pt x="4013357" y="3806052"/>
                  <a:pt x="3877170" y="3831136"/>
                  <a:pt x="3748157" y="3881309"/>
                </a:cubicBezTo>
                <a:cubicBezTo>
                  <a:pt x="3665730" y="3899230"/>
                  <a:pt x="3568965" y="3892066"/>
                  <a:pt x="3529543" y="4003158"/>
                </a:cubicBezTo>
                <a:lnTo>
                  <a:pt x="3805494" y="3906399"/>
                </a:lnTo>
                <a:lnTo>
                  <a:pt x="4156709" y="3798883"/>
                </a:lnTo>
                <a:close/>
                <a:moveTo>
                  <a:pt x="399937" y="3755095"/>
                </a:moveTo>
                <a:cubicBezTo>
                  <a:pt x="333916" y="3763496"/>
                  <a:pt x="267392" y="3797093"/>
                  <a:pt x="210944" y="3834723"/>
                </a:cubicBezTo>
                <a:cubicBezTo>
                  <a:pt x="160776" y="3866976"/>
                  <a:pt x="89095" y="3913568"/>
                  <a:pt x="124936" y="3978074"/>
                </a:cubicBezTo>
                <a:cubicBezTo>
                  <a:pt x="157189" y="4042581"/>
                  <a:pt x="221695" y="3978074"/>
                  <a:pt x="275451" y="3970905"/>
                </a:cubicBezTo>
                <a:cubicBezTo>
                  <a:pt x="282620" y="3967323"/>
                  <a:pt x="289789" y="3978074"/>
                  <a:pt x="304127" y="3988825"/>
                </a:cubicBezTo>
                <a:cubicBezTo>
                  <a:pt x="261118" y="4064083"/>
                  <a:pt x="239616" y="4142928"/>
                  <a:pt x="271869" y="4225355"/>
                </a:cubicBezTo>
                <a:cubicBezTo>
                  <a:pt x="293371" y="4171599"/>
                  <a:pt x="279038" y="4092754"/>
                  <a:pt x="311291" y="4067670"/>
                </a:cubicBezTo>
                <a:cubicBezTo>
                  <a:pt x="440310" y="3967323"/>
                  <a:pt x="343545" y="3927901"/>
                  <a:pt x="243203" y="3859807"/>
                </a:cubicBezTo>
                <a:cubicBezTo>
                  <a:pt x="580074" y="3773799"/>
                  <a:pt x="888284" y="4006746"/>
                  <a:pt x="1214409" y="3838305"/>
                </a:cubicBezTo>
                <a:cubicBezTo>
                  <a:pt x="952790" y="3813221"/>
                  <a:pt x="709092" y="3791713"/>
                  <a:pt x="465399" y="3755878"/>
                </a:cubicBezTo>
                <a:cubicBezTo>
                  <a:pt x="443896" y="3752295"/>
                  <a:pt x="421945" y="3752295"/>
                  <a:pt x="399937" y="3755095"/>
                </a:cubicBezTo>
                <a:close/>
                <a:moveTo>
                  <a:pt x="2524908" y="2620796"/>
                </a:moveTo>
                <a:cubicBezTo>
                  <a:pt x="2561073" y="2858125"/>
                  <a:pt x="2651484" y="3059289"/>
                  <a:pt x="2732856" y="3262715"/>
                </a:cubicBezTo>
                <a:cubicBezTo>
                  <a:pt x="2744158" y="3289838"/>
                  <a:pt x="2741895" y="3335043"/>
                  <a:pt x="2775802" y="3332784"/>
                </a:cubicBezTo>
                <a:cubicBezTo>
                  <a:pt x="2814224" y="3330525"/>
                  <a:pt x="2814224" y="3285319"/>
                  <a:pt x="2823267" y="3255934"/>
                </a:cubicBezTo>
                <a:cubicBezTo>
                  <a:pt x="2841350" y="3194905"/>
                  <a:pt x="2857170" y="3131620"/>
                  <a:pt x="2879774" y="3045728"/>
                </a:cubicBezTo>
                <a:cubicBezTo>
                  <a:pt x="2967926" y="3235592"/>
                  <a:pt x="2920458" y="3407374"/>
                  <a:pt x="2920458" y="3579153"/>
                </a:cubicBezTo>
                <a:cubicBezTo>
                  <a:pt x="2988268" y="3576894"/>
                  <a:pt x="3037992" y="3518127"/>
                  <a:pt x="3132925" y="3520386"/>
                </a:cubicBezTo>
                <a:cubicBezTo>
                  <a:pt x="3013132" y="3637923"/>
                  <a:pt x="2995049" y="3802924"/>
                  <a:pt x="2879774" y="3895594"/>
                </a:cubicBezTo>
                <a:cubicBezTo>
                  <a:pt x="2680869" y="4053815"/>
                  <a:pt x="2323743" y="4069635"/>
                  <a:pt x="2131619" y="3843608"/>
                </a:cubicBezTo>
                <a:cubicBezTo>
                  <a:pt x="2038946" y="3737373"/>
                  <a:pt x="1962099" y="3626621"/>
                  <a:pt x="1894289" y="3493264"/>
                </a:cubicBezTo>
                <a:cubicBezTo>
                  <a:pt x="1973398" y="3500044"/>
                  <a:pt x="2000521" y="3570113"/>
                  <a:pt x="2075111" y="3581415"/>
                </a:cubicBezTo>
                <a:cubicBezTo>
                  <a:pt x="2009564" y="3407374"/>
                  <a:pt x="2057029" y="3240111"/>
                  <a:pt x="2086414" y="3066070"/>
                </a:cubicBezTo>
                <a:cubicBezTo>
                  <a:pt x="2111277" y="3115797"/>
                  <a:pt x="2136137" y="3163264"/>
                  <a:pt x="2163263" y="3210729"/>
                </a:cubicBezTo>
                <a:cubicBezTo>
                  <a:pt x="2176825" y="3233330"/>
                  <a:pt x="2192645" y="3262715"/>
                  <a:pt x="2224289" y="3255934"/>
                </a:cubicBezTo>
                <a:cubicBezTo>
                  <a:pt x="2253674" y="3249154"/>
                  <a:pt x="2240113" y="3215251"/>
                  <a:pt x="2242372" y="3192646"/>
                </a:cubicBezTo>
                <a:cubicBezTo>
                  <a:pt x="2253674" y="2968878"/>
                  <a:pt x="2377989" y="2801618"/>
                  <a:pt x="2524908" y="2620796"/>
                </a:cubicBezTo>
                <a:close/>
                <a:moveTo>
                  <a:pt x="2540406" y="1813455"/>
                </a:moveTo>
                <a:cubicBezTo>
                  <a:pt x="2307459" y="2100156"/>
                  <a:pt x="2110353" y="2365356"/>
                  <a:pt x="2092432" y="2720152"/>
                </a:cubicBezTo>
                <a:cubicBezTo>
                  <a:pt x="2088850" y="2755993"/>
                  <a:pt x="2110353" y="2809748"/>
                  <a:pt x="2063761" y="2820499"/>
                </a:cubicBezTo>
                <a:cubicBezTo>
                  <a:pt x="2013587" y="2831250"/>
                  <a:pt x="1988503" y="2784659"/>
                  <a:pt x="1967001" y="2748823"/>
                </a:cubicBezTo>
                <a:cubicBezTo>
                  <a:pt x="1923992" y="2673566"/>
                  <a:pt x="1884575" y="2598303"/>
                  <a:pt x="1845152" y="2519459"/>
                </a:cubicBezTo>
                <a:cubicBezTo>
                  <a:pt x="1798561" y="2795410"/>
                  <a:pt x="1723303" y="3060615"/>
                  <a:pt x="1827232" y="3336566"/>
                </a:cubicBezTo>
                <a:cubicBezTo>
                  <a:pt x="1708965" y="3318646"/>
                  <a:pt x="1665960" y="3207548"/>
                  <a:pt x="1540529" y="3196797"/>
                </a:cubicBezTo>
                <a:cubicBezTo>
                  <a:pt x="1648045" y="3408242"/>
                  <a:pt x="1769889" y="3583846"/>
                  <a:pt x="1916828" y="3752286"/>
                </a:cubicBezTo>
                <a:cubicBezTo>
                  <a:pt x="2221450" y="4110664"/>
                  <a:pt x="2787692" y="4085580"/>
                  <a:pt x="3103066" y="3834713"/>
                </a:cubicBezTo>
                <a:cubicBezTo>
                  <a:pt x="3285839" y="3687780"/>
                  <a:pt x="3314511" y="3426162"/>
                  <a:pt x="3504448" y="3239801"/>
                </a:cubicBezTo>
                <a:cubicBezTo>
                  <a:pt x="3353928" y="3236219"/>
                  <a:pt x="3275088" y="3329397"/>
                  <a:pt x="3167572" y="3332979"/>
                </a:cubicBezTo>
                <a:cubicBezTo>
                  <a:pt x="3167572" y="3060615"/>
                  <a:pt x="3242835" y="2788246"/>
                  <a:pt x="3103066" y="2487205"/>
                </a:cubicBezTo>
                <a:cubicBezTo>
                  <a:pt x="3067225" y="2623393"/>
                  <a:pt x="3042141" y="2723734"/>
                  <a:pt x="3013470" y="2820499"/>
                </a:cubicBezTo>
                <a:cubicBezTo>
                  <a:pt x="2999131" y="2867091"/>
                  <a:pt x="2999131" y="2938766"/>
                  <a:pt x="2938212" y="2942348"/>
                </a:cubicBezTo>
                <a:cubicBezTo>
                  <a:pt x="2884451" y="2945930"/>
                  <a:pt x="2888039" y="2874254"/>
                  <a:pt x="2870119" y="2831250"/>
                </a:cubicBezTo>
                <a:cubicBezTo>
                  <a:pt x="2741100" y="2508707"/>
                  <a:pt x="2597749" y="2189752"/>
                  <a:pt x="2540406" y="1813455"/>
                </a:cubicBezTo>
                <a:close/>
                <a:moveTo>
                  <a:pt x="357884" y="1741784"/>
                </a:moveTo>
                <a:cubicBezTo>
                  <a:pt x="404476" y="1741784"/>
                  <a:pt x="411645" y="1791957"/>
                  <a:pt x="422396" y="1824211"/>
                </a:cubicBezTo>
                <a:cubicBezTo>
                  <a:pt x="479734" y="1989065"/>
                  <a:pt x="504823" y="2157506"/>
                  <a:pt x="522738" y="2325942"/>
                </a:cubicBezTo>
                <a:cubicBezTo>
                  <a:pt x="515574" y="2376116"/>
                  <a:pt x="554997" y="2447792"/>
                  <a:pt x="490485" y="2465712"/>
                </a:cubicBezTo>
                <a:cubicBezTo>
                  <a:pt x="433147" y="2480051"/>
                  <a:pt x="411645" y="2408369"/>
                  <a:pt x="386555" y="2365365"/>
                </a:cubicBezTo>
                <a:cubicBezTo>
                  <a:pt x="286208" y="2196924"/>
                  <a:pt x="164358" y="2035656"/>
                  <a:pt x="286208" y="1824211"/>
                </a:cubicBezTo>
                <a:cubicBezTo>
                  <a:pt x="304128" y="1791957"/>
                  <a:pt x="314879" y="1745365"/>
                  <a:pt x="357884" y="1741784"/>
                </a:cubicBezTo>
                <a:close/>
                <a:moveTo>
                  <a:pt x="4036204" y="324393"/>
                </a:moveTo>
                <a:cubicBezTo>
                  <a:pt x="4059051" y="322600"/>
                  <a:pt x="4083243" y="342310"/>
                  <a:pt x="4110123" y="387108"/>
                </a:cubicBezTo>
                <a:cubicBezTo>
                  <a:pt x="4260639" y="637977"/>
                  <a:pt x="4249888" y="942601"/>
                  <a:pt x="4063531" y="1197052"/>
                </a:cubicBezTo>
                <a:cubicBezTo>
                  <a:pt x="4016939" y="1085953"/>
                  <a:pt x="3977522" y="985606"/>
                  <a:pt x="3938100" y="885258"/>
                </a:cubicBezTo>
                <a:cubicBezTo>
                  <a:pt x="3870005" y="716822"/>
                  <a:pt x="3887926" y="548380"/>
                  <a:pt x="3970353" y="390695"/>
                </a:cubicBezTo>
                <a:cubicBezTo>
                  <a:pt x="3991855" y="349482"/>
                  <a:pt x="4013357" y="326186"/>
                  <a:pt x="4036204" y="324393"/>
                </a:cubicBezTo>
                <a:close/>
                <a:moveTo>
                  <a:pt x="915320" y="65964"/>
                </a:moveTo>
                <a:cubicBezTo>
                  <a:pt x="986997" y="309663"/>
                  <a:pt x="1228297" y="492276"/>
                  <a:pt x="1020430" y="746726"/>
                </a:cubicBezTo>
                <a:cubicBezTo>
                  <a:pt x="963091" y="818402"/>
                  <a:pt x="861562" y="796736"/>
                  <a:pt x="811383" y="707140"/>
                </a:cubicBezTo>
                <a:cubicBezTo>
                  <a:pt x="668028" y="463441"/>
                  <a:pt x="700289" y="273828"/>
                  <a:pt x="915320" y="65964"/>
                </a:cubicBezTo>
                <a:close/>
                <a:moveTo>
                  <a:pt x="2536306" y="0"/>
                </a:moveTo>
                <a:cubicBezTo>
                  <a:pt x="2556598" y="617842"/>
                  <a:pt x="2807776" y="468083"/>
                  <a:pt x="2948561" y="741984"/>
                </a:cubicBezTo>
                <a:cubicBezTo>
                  <a:pt x="3067197" y="953082"/>
                  <a:pt x="3061681" y="1133560"/>
                  <a:pt x="2905997" y="1346511"/>
                </a:cubicBezTo>
                <a:cubicBezTo>
                  <a:pt x="3181589" y="1281802"/>
                  <a:pt x="3318097" y="723983"/>
                  <a:pt x="3282263" y="487454"/>
                </a:cubicBezTo>
                <a:cubicBezTo>
                  <a:pt x="3275093" y="440863"/>
                  <a:pt x="3264342" y="394276"/>
                  <a:pt x="3257173" y="347685"/>
                </a:cubicBezTo>
                <a:cubicBezTo>
                  <a:pt x="3253591" y="315432"/>
                  <a:pt x="3246422" y="272427"/>
                  <a:pt x="3278681" y="258089"/>
                </a:cubicBezTo>
                <a:cubicBezTo>
                  <a:pt x="3328849" y="236592"/>
                  <a:pt x="3343187" y="286760"/>
                  <a:pt x="3361107" y="315432"/>
                </a:cubicBezTo>
                <a:cubicBezTo>
                  <a:pt x="3586885" y="731153"/>
                  <a:pt x="3866419" y="1125372"/>
                  <a:pt x="3884339" y="1627102"/>
                </a:cubicBezTo>
                <a:cubicBezTo>
                  <a:pt x="3891508" y="1834964"/>
                  <a:pt x="3855668" y="2032071"/>
                  <a:pt x="3776823" y="2247097"/>
                </a:cubicBezTo>
                <a:cubicBezTo>
                  <a:pt x="3880757" y="2179009"/>
                  <a:pt x="3952433" y="2114497"/>
                  <a:pt x="4002606" y="2028488"/>
                </a:cubicBezTo>
                <a:cubicBezTo>
                  <a:pt x="4016939" y="2003399"/>
                  <a:pt x="4013357" y="1956814"/>
                  <a:pt x="4059943" y="1963977"/>
                </a:cubicBezTo>
                <a:cubicBezTo>
                  <a:pt x="4095784" y="1971146"/>
                  <a:pt x="4106535" y="2006986"/>
                  <a:pt x="4117286" y="2039239"/>
                </a:cubicBezTo>
                <a:cubicBezTo>
                  <a:pt x="4217633" y="2308022"/>
                  <a:pt x="4217633" y="2580391"/>
                  <a:pt x="4131625" y="2852761"/>
                </a:cubicBezTo>
                <a:cubicBezTo>
                  <a:pt x="4038441" y="3143051"/>
                  <a:pt x="3866419" y="3401082"/>
                  <a:pt x="3755321" y="3684203"/>
                </a:cubicBezTo>
                <a:cubicBezTo>
                  <a:pt x="3748157" y="3705705"/>
                  <a:pt x="3737406" y="3727207"/>
                  <a:pt x="3723067" y="3759460"/>
                </a:cubicBezTo>
                <a:cubicBezTo>
                  <a:pt x="3862837" y="3780962"/>
                  <a:pt x="3977517" y="3723625"/>
                  <a:pt x="4099366" y="3698536"/>
                </a:cubicBezTo>
                <a:cubicBezTo>
                  <a:pt x="4396819" y="3637611"/>
                  <a:pt x="4547340" y="3745127"/>
                  <a:pt x="4550927" y="4049750"/>
                </a:cubicBezTo>
                <a:cubicBezTo>
                  <a:pt x="4550927" y="4099924"/>
                  <a:pt x="4561679" y="4125013"/>
                  <a:pt x="4604683" y="4150097"/>
                </a:cubicBezTo>
                <a:cubicBezTo>
                  <a:pt x="4920057" y="4347204"/>
                  <a:pt x="4909306" y="4802347"/>
                  <a:pt x="4576011" y="4992290"/>
                </a:cubicBezTo>
                <a:cubicBezTo>
                  <a:pt x="4533007" y="5020961"/>
                  <a:pt x="4479252" y="5053214"/>
                  <a:pt x="4432660" y="5053214"/>
                </a:cubicBezTo>
                <a:cubicBezTo>
                  <a:pt x="4246305" y="5053214"/>
                  <a:pt x="4128037" y="5182233"/>
                  <a:pt x="3999019" y="5286161"/>
                </a:cubicBezTo>
                <a:cubicBezTo>
                  <a:pt x="3740988" y="5494019"/>
                  <a:pt x="3411275" y="5472517"/>
                  <a:pt x="3192667" y="5218068"/>
                </a:cubicBezTo>
                <a:cubicBezTo>
                  <a:pt x="3020644" y="5020961"/>
                  <a:pt x="2855790" y="4820267"/>
                  <a:pt x="2662265" y="4587320"/>
                </a:cubicBezTo>
                <a:cubicBezTo>
                  <a:pt x="2669435" y="4723502"/>
                  <a:pt x="2669435" y="4816685"/>
                  <a:pt x="2680186" y="4906276"/>
                </a:cubicBezTo>
                <a:cubicBezTo>
                  <a:pt x="2690937" y="5013792"/>
                  <a:pt x="2676599" y="5114139"/>
                  <a:pt x="2655096" y="5218068"/>
                </a:cubicBezTo>
                <a:cubicBezTo>
                  <a:pt x="2601341" y="5468935"/>
                  <a:pt x="2368394" y="5533442"/>
                  <a:pt x="2063771" y="5504770"/>
                </a:cubicBezTo>
                <a:cubicBezTo>
                  <a:pt x="1984926" y="5497606"/>
                  <a:pt x="1906081" y="5461766"/>
                  <a:pt x="1827242" y="5454597"/>
                </a:cubicBezTo>
                <a:cubicBezTo>
                  <a:pt x="1590707" y="5433095"/>
                  <a:pt x="1450943" y="5114139"/>
                  <a:pt x="1594295" y="4913445"/>
                </a:cubicBezTo>
                <a:cubicBezTo>
                  <a:pt x="1719726" y="4737840"/>
                  <a:pt x="1834406" y="4558649"/>
                  <a:pt x="1952673" y="4379457"/>
                </a:cubicBezTo>
                <a:cubicBezTo>
                  <a:pt x="1977757" y="4340040"/>
                  <a:pt x="2017179" y="4311368"/>
                  <a:pt x="2020761" y="4246857"/>
                </a:cubicBezTo>
                <a:cubicBezTo>
                  <a:pt x="1941922" y="4282697"/>
                  <a:pt x="1891748" y="4336453"/>
                  <a:pt x="1841575" y="4390208"/>
                </a:cubicBezTo>
                <a:cubicBezTo>
                  <a:pt x="1565623" y="4694831"/>
                  <a:pt x="1221578" y="4909863"/>
                  <a:pt x="884697" y="5135641"/>
                </a:cubicBezTo>
                <a:cubicBezTo>
                  <a:pt x="777186" y="5207317"/>
                  <a:pt x="669670" y="5221650"/>
                  <a:pt x="547826" y="5167894"/>
                </a:cubicBezTo>
                <a:cubicBezTo>
                  <a:pt x="490483" y="5139223"/>
                  <a:pt x="422389" y="5124890"/>
                  <a:pt x="357883" y="5110557"/>
                </a:cubicBezTo>
                <a:cubicBezTo>
                  <a:pt x="139269" y="5056796"/>
                  <a:pt x="38922" y="4902694"/>
                  <a:pt x="89095" y="4684080"/>
                </a:cubicBezTo>
                <a:cubicBezTo>
                  <a:pt x="117766" y="4558649"/>
                  <a:pt x="92682" y="4454720"/>
                  <a:pt x="46091" y="4332871"/>
                </a:cubicBezTo>
                <a:cubicBezTo>
                  <a:pt x="-61421" y="4038999"/>
                  <a:pt x="-496" y="3687785"/>
                  <a:pt x="440310" y="3684203"/>
                </a:cubicBezTo>
                <a:cubicBezTo>
                  <a:pt x="630252" y="3684203"/>
                  <a:pt x="816608" y="3727207"/>
                  <a:pt x="1020884" y="3734376"/>
                </a:cubicBezTo>
                <a:cubicBezTo>
                  <a:pt x="949208" y="3677034"/>
                  <a:pt x="873945" y="3619691"/>
                  <a:pt x="798688" y="3562354"/>
                </a:cubicBezTo>
                <a:cubicBezTo>
                  <a:pt x="780768" y="3548015"/>
                  <a:pt x="755684" y="3533682"/>
                  <a:pt x="766435" y="3505011"/>
                </a:cubicBezTo>
                <a:cubicBezTo>
                  <a:pt x="777186" y="3469176"/>
                  <a:pt x="813021" y="3472758"/>
                  <a:pt x="838110" y="3483509"/>
                </a:cubicBezTo>
                <a:cubicBezTo>
                  <a:pt x="902617" y="3508598"/>
                  <a:pt x="967129" y="3537264"/>
                  <a:pt x="1060306" y="3576687"/>
                </a:cubicBezTo>
                <a:cubicBezTo>
                  <a:pt x="938457" y="3404664"/>
                  <a:pt x="841698" y="3250562"/>
                  <a:pt x="777186" y="3078539"/>
                </a:cubicBezTo>
                <a:cubicBezTo>
                  <a:pt x="716261" y="2902934"/>
                  <a:pt x="698341" y="2727330"/>
                  <a:pt x="723430" y="2544556"/>
                </a:cubicBezTo>
                <a:cubicBezTo>
                  <a:pt x="759265" y="2311609"/>
                  <a:pt x="773604" y="2078662"/>
                  <a:pt x="727012" y="1845715"/>
                </a:cubicBezTo>
                <a:cubicBezTo>
                  <a:pt x="716261" y="1802705"/>
                  <a:pt x="701928" y="1752537"/>
                  <a:pt x="762853" y="1713115"/>
                </a:cubicBezTo>
                <a:cubicBezTo>
                  <a:pt x="841698" y="1820626"/>
                  <a:pt x="909786" y="1931723"/>
                  <a:pt x="1017302" y="2014150"/>
                </a:cubicBezTo>
                <a:cubicBezTo>
                  <a:pt x="1053137" y="2039239"/>
                  <a:pt x="1092560" y="2092996"/>
                  <a:pt x="1139151" y="2053572"/>
                </a:cubicBezTo>
                <a:cubicBezTo>
                  <a:pt x="1185737" y="2014150"/>
                  <a:pt x="1124273" y="2056339"/>
                  <a:pt x="1110480" y="1942474"/>
                </a:cubicBezTo>
                <a:cubicBezTo>
                  <a:pt x="1096687" y="1828609"/>
                  <a:pt x="1012275" y="1567385"/>
                  <a:pt x="1056393" y="1370380"/>
                </a:cubicBezTo>
                <a:cubicBezTo>
                  <a:pt x="1100511" y="1173375"/>
                  <a:pt x="1275536" y="1028370"/>
                  <a:pt x="1375186" y="760442"/>
                </a:cubicBezTo>
                <a:cubicBezTo>
                  <a:pt x="1378774" y="735353"/>
                  <a:pt x="1511863" y="531279"/>
                  <a:pt x="1547703" y="538448"/>
                </a:cubicBezTo>
                <a:cubicBezTo>
                  <a:pt x="1594295" y="549199"/>
                  <a:pt x="1610499" y="862988"/>
                  <a:pt x="1617669" y="898829"/>
                </a:cubicBezTo>
                <a:cubicBezTo>
                  <a:pt x="1675006" y="1210616"/>
                  <a:pt x="1796531" y="1314057"/>
                  <a:pt x="1942288" y="1366141"/>
                </a:cubicBezTo>
                <a:cubicBezTo>
                  <a:pt x="1844702" y="1010491"/>
                  <a:pt x="1876718" y="864899"/>
                  <a:pt x="1975721" y="637209"/>
                </a:cubicBezTo>
                <a:cubicBezTo>
                  <a:pt x="2074724" y="409519"/>
                  <a:pt x="2110262" y="282729"/>
                  <a:pt x="253630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1166645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22147745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4CD8DD7-0AED-4D17-BD59-2DE63E7CA7C4}"/>
              </a:ext>
            </a:extLst>
          </p:cNvPr>
          <p:cNvSpPr/>
          <p:nvPr userDrawn="1"/>
        </p:nvSpPr>
        <p:spPr>
          <a:xfrm>
            <a:off x="4998576" y="484147"/>
            <a:ext cx="6657173" cy="6241395"/>
          </a:xfrm>
          <a:custGeom>
            <a:avLst/>
            <a:gdLst>
              <a:gd name="connsiteX0" fmla="*/ 0 w 6657173"/>
              <a:gd name="connsiteY0" fmla="*/ 4503711 h 6241395"/>
              <a:gd name="connsiteX1" fmla="*/ 1531571 w 6657173"/>
              <a:gd name="connsiteY1" fmla="*/ 6029956 h 6241395"/>
              <a:gd name="connsiteX2" fmla="*/ 0 w 6657173"/>
              <a:gd name="connsiteY2" fmla="*/ 6029956 h 6241395"/>
              <a:gd name="connsiteX3" fmla="*/ 0 w 6657173"/>
              <a:gd name="connsiteY3" fmla="*/ 3002473 h 6241395"/>
              <a:gd name="connsiteX4" fmla="*/ 3038045 w 6657173"/>
              <a:gd name="connsiteY4" fmla="*/ 6029956 h 6241395"/>
              <a:gd name="connsiteX5" fmla="*/ 1902736 w 6657173"/>
              <a:gd name="connsiteY5" fmla="*/ 6029956 h 6241395"/>
              <a:gd name="connsiteX6" fmla="*/ 0 w 6657173"/>
              <a:gd name="connsiteY6" fmla="*/ 4133835 h 6241395"/>
              <a:gd name="connsiteX7" fmla="*/ 0 w 6657173"/>
              <a:gd name="connsiteY7" fmla="*/ 1501237 h 6241395"/>
              <a:gd name="connsiteX8" fmla="*/ 4544518 w 6657173"/>
              <a:gd name="connsiteY8" fmla="*/ 6029956 h 6241395"/>
              <a:gd name="connsiteX9" fmla="*/ 3409210 w 6657173"/>
              <a:gd name="connsiteY9" fmla="*/ 6029956 h 6241395"/>
              <a:gd name="connsiteX10" fmla="*/ 0 w 6657173"/>
              <a:gd name="connsiteY10" fmla="*/ 2632598 h 6241395"/>
              <a:gd name="connsiteX11" fmla="*/ 5107140 w 6657173"/>
              <a:gd name="connsiteY11" fmla="*/ 215798 h 6241395"/>
              <a:gd name="connsiteX12" fmla="*/ 6657173 w 6657173"/>
              <a:gd name="connsiteY12" fmla="*/ 215798 h 6241395"/>
              <a:gd name="connsiteX13" fmla="*/ 6657173 w 6657173"/>
              <a:gd name="connsiteY13" fmla="*/ 1760442 h 6241395"/>
              <a:gd name="connsiteX14" fmla="*/ 3600665 w 6657173"/>
              <a:gd name="connsiteY14" fmla="*/ 215798 h 6241395"/>
              <a:gd name="connsiteX15" fmla="*/ 4735974 w 6657173"/>
              <a:gd name="connsiteY15" fmla="*/ 215798 h 6241395"/>
              <a:gd name="connsiteX16" fmla="*/ 6657173 w 6657173"/>
              <a:gd name="connsiteY16" fmla="*/ 2130318 h 6241395"/>
              <a:gd name="connsiteX17" fmla="*/ 6657173 w 6657173"/>
              <a:gd name="connsiteY17" fmla="*/ 3261681 h 6241395"/>
              <a:gd name="connsiteX18" fmla="*/ 2094191 w 6657173"/>
              <a:gd name="connsiteY18" fmla="*/ 215798 h 6241395"/>
              <a:gd name="connsiteX19" fmla="*/ 3229502 w 6657173"/>
              <a:gd name="connsiteY19" fmla="*/ 215798 h 6241395"/>
              <a:gd name="connsiteX20" fmla="*/ 6657173 w 6657173"/>
              <a:gd name="connsiteY20" fmla="*/ 3631555 h 6241395"/>
              <a:gd name="connsiteX21" fmla="*/ 6657173 w 6657173"/>
              <a:gd name="connsiteY21" fmla="*/ 4762918 h 6241395"/>
              <a:gd name="connsiteX22" fmla="*/ 603282 w 6657173"/>
              <a:gd name="connsiteY22" fmla="*/ 215798 h 6241395"/>
              <a:gd name="connsiteX23" fmla="*/ 1723026 w 6657173"/>
              <a:gd name="connsiteY23" fmla="*/ 215798 h 6241395"/>
              <a:gd name="connsiteX24" fmla="*/ 6657173 w 6657173"/>
              <a:gd name="connsiteY24" fmla="*/ 5132792 h 6241395"/>
              <a:gd name="connsiteX25" fmla="*/ 6657173 w 6657173"/>
              <a:gd name="connsiteY25" fmla="*/ 6241395 h 6241395"/>
              <a:gd name="connsiteX26" fmla="*/ 6634336 w 6657173"/>
              <a:gd name="connsiteY26" fmla="*/ 6241395 h 6241395"/>
              <a:gd name="connsiteX27" fmla="*/ 5065092 w 6657173"/>
              <a:gd name="connsiteY27" fmla="*/ 4677608 h 6241395"/>
              <a:gd name="connsiteX28" fmla="*/ 0 w 6657173"/>
              <a:gd name="connsiteY28" fmla="*/ 0 h 6241395"/>
              <a:gd name="connsiteX29" fmla="*/ 6050992 w 6657173"/>
              <a:gd name="connsiteY29" fmla="*/ 6029956 h 6241395"/>
              <a:gd name="connsiteX30" fmla="*/ 4915684 w 6657173"/>
              <a:gd name="connsiteY30" fmla="*/ 6029956 h 6241395"/>
              <a:gd name="connsiteX31" fmla="*/ 0 w 6657173"/>
              <a:gd name="connsiteY31" fmla="*/ 1131361 h 624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657173" h="6241395">
                <a:moveTo>
                  <a:pt x="0" y="4503711"/>
                </a:moveTo>
                <a:lnTo>
                  <a:pt x="1531571" y="6029956"/>
                </a:lnTo>
                <a:lnTo>
                  <a:pt x="0" y="6029956"/>
                </a:lnTo>
                <a:close/>
                <a:moveTo>
                  <a:pt x="0" y="3002473"/>
                </a:moveTo>
                <a:lnTo>
                  <a:pt x="3038045" y="6029956"/>
                </a:lnTo>
                <a:lnTo>
                  <a:pt x="1902736" y="6029956"/>
                </a:lnTo>
                <a:lnTo>
                  <a:pt x="0" y="4133835"/>
                </a:lnTo>
                <a:close/>
                <a:moveTo>
                  <a:pt x="0" y="1501237"/>
                </a:moveTo>
                <a:lnTo>
                  <a:pt x="4544518" y="6029956"/>
                </a:lnTo>
                <a:lnTo>
                  <a:pt x="3409210" y="6029956"/>
                </a:lnTo>
                <a:lnTo>
                  <a:pt x="0" y="2632598"/>
                </a:lnTo>
                <a:close/>
                <a:moveTo>
                  <a:pt x="5107140" y="215798"/>
                </a:moveTo>
                <a:lnTo>
                  <a:pt x="6657173" y="215798"/>
                </a:lnTo>
                <a:lnTo>
                  <a:pt x="6657173" y="1760442"/>
                </a:lnTo>
                <a:close/>
                <a:moveTo>
                  <a:pt x="3600665" y="215798"/>
                </a:moveTo>
                <a:lnTo>
                  <a:pt x="4735974" y="215798"/>
                </a:lnTo>
                <a:lnTo>
                  <a:pt x="6657173" y="2130318"/>
                </a:lnTo>
                <a:lnTo>
                  <a:pt x="6657173" y="3261681"/>
                </a:lnTo>
                <a:close/>
                <a:moveTo>
                  <a:pt x="2094191" y="215798"/>
                </a:moveTo>
                <a:lnTo>
                  <a:pt x="3229502" y="215798"/>
                </a:lnTo>
                <a:lnTo>
                  <a:pt x="6657173" y="3631555"/>
                </a:lnTo>
                <a:lnTo>
                  <a:pt x="6657173" y="4762918"/>
                </a:lnTo>
                <a:close/>
                <a:moveTo>
                  <a:pt x="603282" y="215798"/>
                </a:moveTo>
                <a:lnTo>
                  <a:pt x="1723026" y="215798"/>
                </a:lnTo>
                <a:lnTo>
                  <a:pt x="6657173" y="5132792"/>
                </a:lnTo>
                <a:lnTo>
                  <a:pt x="6657173" y="6241395"/>
                </a:lnTo>
                <a:lnTo>
                  <a:pt x="6634336" y="6241395"/>
                </a:lnTo>
                <a:lnTo>
                  <a:pt x="5065092" y="4677608"/>
                </a:lnTo>
                <a:close/>
                <a:moveTo>
                  <a:pt x="0" y="0"/>
                </a:moveTo>
                <a:lnTo>
                  <a:pt x="6050992" y="6029956"/>
                </a:lnTo>
                <a:lnTo>
                  <a:pt x="4915684" y="6029956"/>
                </a:lnTo>
                <a:lnTo>
                  <a:pt x="0" y="113136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F9EA8A3-40CD-4752-9683-9157258D5DA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999290" y="306108"/>
            <a:ext cx="6657173" cy="6264153"/>
          </a:xfrm>
          <a:custGeom>
            <a:avLst/>
            <a:gdLst>
              <a:gd name="connsiteX0" fmla="*/ 0 w 5298456"/>
              <a:gd name="connsiteY0" fmla="*/ 3584511 h 4985650"/>
              <a:gd name="connsiteX1" fmla="*/ 1218980 w 5298456"/>
              <a:gd name="connsiteY1" fmla="*/ 4799252 h 4985650"/>
              <a:gd name="connsiteX2" fmla="*/ 0 w 5298456"/>
              <a:gd name="connsiteY2" fmla="*/ 4799252 h 4985650"/>
              <a:gd name="connsiteX3" fmla="*/ 0 w 5298456"/>
              <a:gd name="connsiteY3" fmla="*/ 2389673 h 4985650"/>
              <a:gd name="connsiteX4" fmla="*/ 2417985 w 5298456"/>
              <a:gd name="connsiteY4" fmla="*/ 4799252 h 4985650"/>
              <a:gd name="connsiteX5" fmla="*/ 1514391 w 5298456"/>
              <a:gd name="connsiteY5" fmla="*/ 4799252 h 4985650"/>
              <a:gd name="connsiteX6" fmla="*/ 0 w 5298456"/>
              <a:gd name="connsiteY6" fmla="*/ 3290126 h 4985650"/>
              <a:gd name="connsiteX7" fmla="*/ 0 w 5298456"/>
              <a:gd name="connsiteY7" fmla="*/ 1194837 h 4985650"/>
              <a:gd name="connsiteX8" fmla="*/ 3616990 w 5298456"/>
              <a:gd name="connsiteY8" fmla="*/ 4799252 h 4985650"/>
              <a:gd name="connsiteX9" fmla="*/ 2713396 w 5298456"/>
              <a:gd name="connsiteY9" fmla="*/ 4799252 h 4985650"/>
              <a:gd name="connsiteX10" fmla="*/ 0 w 5298456"/>
              <a:gd name="connsiteY10" fmla="*/ 2095289 h 4985650"/>
              <a:gd name="connsiteX11" fmla="*/ 4064782 w 5298456"/>
              <a:gd name="connsiteY11" fmla="*/ 171754 h 4985650"/>
              <a:gd name="connsiteX12" fmla="*/ 5298456 w 5298456"/>
              <a:gd name="connsiteY12" fmla="*/ 171754 h 4985650"/>
              <a:gd name="connsiteX13" fmla="*/ 5298456 w 5298456"/>
              <a:gd name="connsiteY13" fmla="*/ 1401139 h 4985650"/>
              <a:gd name="connsiteX14" fmla="*/ 2865776 w 5298456"/>
              <a:gd name="connsiteY14" fmla="*/ 171754 h 4985650"/>
              <a:gd name="connsiteX15" fmla="*/ 3769370 w 5298456"/>
              <a:gd name="connsiteY15" fmla="*/ 171754 h 4985650"/>
              <a:gd name="connsiteX16" fmla="*/ 5298456 w 5298456"/>
              <a:gd name="connsiteY16" fmla="*/ 1695524 h 4985650"/>
              <a:gd name="connsiteX17" fmla="*/ 5298456 w 5298456"/>
              <a:gd name="connsiteY17" fmla="*/ 2595977 h 4985650"/>
              <a:gd name="connsiteX18" fmla="*/ 1666770 w 5298456"/>
              <a:gd name="connsiteY18" fmla="*/ 171754 h 4985650"/>
              <a:gd name="connsiteX19" fmla="*/ 2570366 w 5298456"/>
              <a:gd name="connsiteY19" fmla="*/ 171754 h 4985650"/>
              <a:gd name="connsiteX20" fmla="*/ 5298456 w 5298456"/>
              <a:gd name="connsiteY20" fmla="*/ 2890361 h 4985650"/>
              <a:gd name="connsiteX21" fmla="*/ 5298456 w 5298456"/>
              <a:gd name="connsiteY21" fmla="*/ 3790814 h 4985650"/>
              <a:gd name="connsiteX22" fmla="*/ 480153 w 5298456"/>
              <a:gd name="connsiteY22" fmla="*/ 171754 h 4985650"/>
              <a:gd name="connsiteX23" fmla="*/ 1371359 w 5298456"/>
              <a:gd name="connsiteY23" fmla="*/ 171754 h 4985650"/>
              <a:gd name="connsiteX24" fmla="*/ 5298456 w 5298456"/>
              <a:gd name="connsiteY24" fmla="*/ 4085198 h 4985650"/>
              <a:gd name="connsiteX25" fmla="*/ 5298456 w 5298456"/>
              <a:gd name="connsiteY25" fmla="*/ 4985650 h 4985650"/>
              <a:gd name="connsiteX26" fmla="*/ 4031316 w 5298456"/>
              <a:gd name="connsiteY26" fmla="*/ 3722916 h 4985650"/>
              <a:gd name="connsiteX27" fmla="*/ 0 w 5298456"/>
              <a:gd name="connsiteY27" fmla="*/ 0 h 4985650"/>
              <a:gd name="connsiteX28" fmla="*/ 4815995 w 5298456"/>
              <a:gd name="connsiteY28" fmla="*/ 4799252 h 4985650"/>
              <a:gd name="connsiteX29" fmla="*/ 3912402 w 5298456"/>
              <a:gd name="connsiteY29" fmla="*/ 4799252 h 4985650"/>
              <a:gd name="connsiteX30" fmla="*/ 0 w 5298456"/>
              <a:gd name="connsiteY30" fmla="*/ 900452 h 498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98456" h="4985650">
                <a:moveTo>
                  <a:pt x="0" y="3584511"/>
                </a:moveTo>
                <a:lnTo>
                  <a:pt x="1218980" y="4799252"/>
                </a:lnTo>
                <a:lnTo>
                  <a:pt x="0" y="4799252"/>
                </a:lnTo>
                <a:close/>
                <a:moveTo>
                  <a:pt x="0" y="2389673"/>
                </a:moveTo>
                <a:lnTo>
                  <a:pt x="2417985" y="4799252"/>
                </a:lnTo>
                <a:lnTo>
                  <a:pt x="1514391" y="4799252"/>
                </a:lnTo>
                <a:lnTo>
                  <a:pt x="0" y="3290126"/>
                </a:lnTo>
                <a:close/>
                <a:moveTo>
                  <a:pt x="0" y="1194837"/>
                </a:moveTo>
                <a:lnTo>
                  <a:pt x="3616990" y="4799252"/>
                </a:lnTo>
                <a:lnTo>
                  <a:pt x="2713396" y="4799252"/>
                </a:lnTo>
                <a:lnTo>
                  <a:pt x="0" y="2095289"/>
                </a:lnTo>
                <a:close/>
                <a:moveTo>
                  <a:pt x="4064782" y="171754"/>
                </a:moveTo>
                <a:lnTo>
                  <a:pt x="5298456" y="171754"/>
                </a:lnTo>
                <a:lnTo>
                  <a:pt x="5298456" y="1401139"/>
                </a:lnTo>
                <a:close/>
                <a:moveTo>
                  <a:pt x="2865776" y="171754"/>
                </a:moveTo>
                <a:lnTo>
                  <a:pt x="3769370" y="171754"/>
                </a:lnTo>
                <a:lnTo>
                  <a:pt x="5298456" y="1695524"/>
                </a:lnTo>
                <a:lnTo>
                  <a:pt x="5298456" y="2595977"/>
                </a:lnTo>
                <a:close/>
                <a:moveTo>
                  <a:pt x="1666770" y="171754"/>
                </a:moveTo>
                <a:lnTo>
                  <a:pt x="2570366" y="171754"/>
                </a:lnTo>
                <a:lnTo>
                  <a:pt x="5298456" y="2890361"/>
                </a:lnTo>
                <a:lnTo>
                  <a:pt x="5298456" y="3790814"/>
                </a:lnTo>
                <a:close/>
                <a:moveTo>
                  <a:pt x="480153" y="171754"/>
                </a:moveTo>
                <a:lnTo>
                  <a:pt x="1371359" y="171754"/>
                </a:lnTo>
                <a:lnTo>
                  <a:pt x="5298456" y="4085198"/>
                </a:lnTo>
                <a:lnTo>
                  <a:pt x="5298456" y="4985650"/>
                </a:lnTo>
                <a:lnTo>
                  <a:pt x="4031316" y="3722916"/>
                </a:lnTo>
                <a:close/>
                <a:moveTo>
                  <a:pt x="0" y="0"/>
                </a:moveTo>
                <a:lnTo>
                  <a:pt x="4815995" y="4799252"/>
                </a:lnTo>
                <a:lnTo>
                  <a:pt x="3912402" y="4799252"/>
                </a:lnTo>
                <a:lnTo>
                  <a:pt x="0" y="9004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4067906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8924610" cy="292463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92463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671610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7580243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29499690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89713403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940454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39162" y="1"/>
            <a:ext cx="2863562" cy="39993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22128" y="2870061"/>
            <a:ext cx="2863562" cy="39879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9139162" y="4114800"/>
            <a:ext cx="2863562" cy="27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122128" y="1"/>
            <a:ext cx="2863562" cy="27545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335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59319053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7384959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58206157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5170374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327702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20502799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959985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69308086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4786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686989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729582522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1249120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32315566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942468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39162" y="1"/>
            <a:ext cx="2863562" cy="39993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22128" y="2870061"/>
            <a:ext cx="2863562" cy="39879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9139162" y="4114800"/>
            <a:ext cx="2863562" cy="27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122128" y="1"/>
            <a:ext cx="2863562" cy="27545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10897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151424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89508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446311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02681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Block Arc 1"/>
          <p:cNvSpPr/>
          <p:nvPr userDrawn="1"/>
        </p:nvSpPr>
        <p:spPr>
          <a:xfrm>
            <a:off x="911424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2" name="Block Arc 11"/>
          <p:cNvSpPr/>
          <p:nvPr userDrawn="1"/>
        </p:nvSpPr>
        <p:spPr>
          <a:xfrm>
            <a:off x="3561843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13" name="Block Arc 12"/>
          <p:cNvSpPr/>
          <p:nvPr userDrawn="1"/>
        </p:nvSpPr>
        <p:spPr>
          <a:xfrm>
            <a:off x="621226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Block Arc 13"/>
          <p:cNvSpPr/>
          <p:nvPr userDrawn="1"/>
        </p:nvSpPr>
        <p:spPr>
          <a:xfrm>
            <a:off x="886268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DBECCA6-8618-46C3-A8D4-3B6399CCEF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D40A599-6D66-4DC9-82BB-52C171B56BB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153419401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638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86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110208" y="1832542"/>
            <a:ext cx="3600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427952" y="1832542"/>
            <a:ext cx="3648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2F3CBFE9-6225-4EAB-9415-3558F6BE9A6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E9189EF-3C10-45A2-8749-4187192ACEC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710883487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24197314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onut 3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B4F25E9-AA8C-4BD3-BF1F-56D20DF8DD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40BDE80-4E1C-47DE-8168-381888FDC3F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974435464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8952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728504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728504" y="2956276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 userDrawn="1"/>
        </p:nvSpPr>
        <p:spPr>
          <a:xfrm>
            <a:off x="728056" y="5447872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444409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443961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3443961" y="2956276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3443513" y="5447872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59867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159419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159419" y="2956276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158971" y="5447872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875325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8874877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8874877" y="2956276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874429" y="5447872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847189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3717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775283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FCCB2AF-9946-424A-9CAE-38BB37347F6C}"/>
              </a:ext>
            </a:extLst>
          </p:cNvPr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1400" b="1" dirty="0">
              <a:solidFill>
                <a:prstClr val="white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CDCF713-1497-4259-A27C-F8344C734761}"/>
              </a:ext>
            </a:extLst>
          </p:cNvPr>
          <p:cNvGrpSpPr/>
          <p:nvPr userDrawn="1"/>
        </p:nvGrpSpPr>
        <p:grpSpPr>
          <a:xfrm flipH="1">
            <a:off x="709507" y="1610238"/>
            <a:ext cx="4407202" cy="4611048"/>
            <a:chOff x="6446339" y="1280897"/>
            <a:chExt cx="4320717" cy="5303052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89A3254-D934-443A-A8E5-26F43C45538A}"/>
                </a:ext>
              </a:extLst>
            </p:cNvPr>
            <p:cNvSpPr/>
            <p:nvPr/>
          </p:nvSpPr>
          <p:spPr>
            <a:xfrm>
              <a:off x="7360122" y="5629227"/>
              <a:ext cx="2033648" cy="954722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1DD443A-C981-400C-A78A-A3A2BFA88DE0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chemeClr val="bg1">
                    <a:lumMod val="60000"/>
                  </a:schemeClr>
                </a:gs>
                <a:gs pos="70000">
                  <a:schemeClr val="bg1">
                    <a:lumMod val="65000"/>
                  </a:schemeClr>
                </a:gs>
                <a:gs pos="50000">
                  <a:schemeClr val="bg1">
                    <a:lumMod val="9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8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8372E7C-CB1E-4E4D-9F8E-024C2326AF7E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F2C58F3-2A40-41BA-BACD-47E754647D05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0F2220-32CC-44D4-8AFE-C56E78A9D7DC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4E8244-A4F2-4E86-8B08-5FF2D301EB9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108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93C300E-7D6B-41AC-A90B-BE4D04EB849A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B4429A7-D1AE-4770-A50D-87D49E00B254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042331B-3BD8-4CBE-8C5B-302479E090BA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C7E575B-9A0A-4153-80C4-02F15165D070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52835" y="1831952"/>
            <a:ext cx="4014766" cy="2996923"/>
          </a:xfrm>
          <a:custGeom>
            <a:avLst/>
            <a:gdLst>
              <a:gd name="connsiteX0" fmla="*/ 0 w 4014766"/>
              <a:gd name="connsiteY0" fmla="*/ 0 h 2996923"/>
              <a:gd name="connsiteX1" fmla="*/ 3877709 w 4014766"/>
              <a:gd name="connsiteY1" fmla="*/ 788969 h 2996923"/>
              <a:gd name="connsiteX2" fmla="*/ 4014766 w 4014766"/>
              <a:gd name="connsiteY2" fmla="*/ 2864276 h 2996923"/>
              <a:gd name="connsiteX3" fmla="*/ 209763 w 4014766"/>
              <a:gd name="connsiteY3" fmla="*/ 2996923 h 2996923"/>
              <a:gd name="connsiteX0" fmla="*/ 0 w 4014766"/>
              <a:gd name="connsiteY0" fmla="*/ 0 h 2996923"/>
              <a:gd name="connsiteX1" fmla="*/ 3907527 w 4014766"/>
              <a:gd name="connsiteY1" fmla="*/ 798908 h 2996923"/>
              <a:gd name="connsiteX2" fmla="*/ 4014766 w 4014766"/>
              <a:gd name="connsiteY2" fmla="*/ 2864276 h 2996923"/>
              <a:gd name="connsiteX3" fmla="*/ 209763 w 4014766"/>
              <a:gd name="connsiteY3" fmla="*/ 2996923 h 2996923"/>
              <a:gd name="connsiteX4" fmla="*/ 0 w 4014766"/>
              <a:gd name="connsiteY4" fmla="*/ 0 h 299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14766" h="2996923">
                <a:moveTo>
                  <a:pt x="0" y="0"/>
                </a:moveTo>
                <a:lnTo>
                  <a:pt x="3907527" y="798908"/>
                </a:lnTo>
                <a:lnTo>
                  <a:pt x="4014766" y="2864276"/>
                </a:lnTo>
                <a:lnTo>
                  <a:pt x="209763" y="2996923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6169112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151424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89508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446311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02681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Block Arc 1"/>
          <p:cNvSpPr/>
          <p:nvPr userDrawn="1"/>
        </p:nvSpPr>
        <p:spPr>
          <a:xfrm>
            <a:off x="911424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2" name="Block Arc 11"/>
          <p:cNvSpPr/>
          <p:nvPr userDrawn="1"/>
        </p:nvSpPr>
        <p:spPr>
          <a:xfrm>
            <a:off x="3561843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13" name="Block Arc 12"/>
          <p:cNvSpPr/>
          <p:nvPr userDrawn="1"/>
        </p:nvSpPr>
        <p:spPr>
          <a:xfrm>
            <a:off x="621226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Block Arc 13"/>
          <p:cNvSpPr/>
          <p:nvPr userDrawn="1"/>
        </p:nvSpPr>
        <p:spPr>
          <a:xfrm>
            <a:off x="886268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DBECCA6-8618-46C3-A8D4-3B6399CCEF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D40A599-6D66-4DC9-82BB-52C171B56BB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251218583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04523" y="0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60363" y="2564904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31753139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BBC140C-1AD4-4629-8A14-AC31F16CE71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9714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714411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56050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103493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25221F0-AD4C-417D-9787-3683D50755A1}"/>
              </a:ext>
            </a:extLst>
          </p:cNvPr>
          <p:cNvSpPr/>
          <p:nvPr userDrawn="1"/>
        </p:nvSpPr>
        <p:spPr>
          <a:xfrm rot="18902381">
            <a:off x="1888013" y="2649337"/>
            <a:ext cx="8436975" cy="8425297"/>
          </a:xfrm>
          <a:custGeom>
            <a:avLst/>
            <a:gdLst>
              <a:gd name="connsiteX0" fmla="*/ 8260241 w 8436975"/>
              <a:gd name="connsiteY0" fmla="*/ 176734 h 8425297"/>
              <a:gd name="connsiteX1" fmla="*/ 8436975 w 8436975"/>
              <a:gd name="connsiteY1" fmla="*/ 603408 h 8425297"/>
              <a:gd name="connsiteX2" fmla="*/ 8436975 w 8436975"/>
              <a:gd name="connsiteY2" fmla="*/ 8425297 h 8425297"/>
              <a:gd name="connsiteX3" fmla="*/ 0 w 8436975"/>
              <a:gd name="connsiteY3" fmla="*/ 0 h 8425297"/>
              <a:gd name="connsiteX4" fmla="*/ 7833567 w 8436975"/>
              <a:gd name="connsiteY4" fmla="*/ 0 h 8425297"/>
              <a:gd name="connsiteX5" fmla="*/ 8260241 w 8436975"/>
              <a:gd name="connsiteY5" fmla="*/ 176734 h 8425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36975" h="8425297">
                <a:moveTo>
                  <a:pt x="8260241" y="176734"/>
                </a:moveTo>
                <a:cubicBezTo>
                  <a:pt x="8369436" y="285930"/>
                  <a:pt x="8436975" y="436782"/>
                  <a:pt x="8436975" y="603408"/>
                </a:cubicBezTo>
                <a:lnTo>
                  <a:pt x="8436975" y="8425297"/>
                </a:lnTo>
                <a:lnTo>
                  <a:pt x="0" y="0"/>
                </a:lnTo>
                <a:lnTo>
                  <a:pt x="7833567" y="0"/>
                </a:lnTo>
                <a:cubicBezTo>
                  <a:pt x="8000193" y="0"/>
                  <a:pt x="8151045" y="67539"/>
                  <a:pt x="8260241" y="176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817D529-489F-45AB-B8B9-FB3566B18440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295274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576FE9E-2EC9-4EF2-B372-E8F3A4E4BA4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2402582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9 w 3172218"/>
              <a:gd name="connsiteY2" fmla="*/ 1448523 h 2323213"/>
              <a:gd name="connsiteX3" fmla="*/ 3115229 w 3172218"/>
              <a:gd name="connsiteY3" fmla="*/ 1723696 h 2323213"/>
              <a:gd name="connsiteX4" fmla="*/ 2515712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6" y="0"/>
                  <a:pt x="1685703" y="18997"/>
                  <a:pt x="1723696" y="56991"/>
                </a:cubicBezTo>
                <a:lnTo>
                  <a:pt x="3115229" y="1448523"/>
                </a:lnTo>
                <a:cubicBezTo>
                  <a:pt x="3191215" y="1524510"/>
                  <a:pt x="3191215" y="1647709"/>
                  <a:pt x="3115229" y="1723696"/>
                </a:cubicBezTo>
                <a:lnTo>
                  <a:pt x="2515712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DFE64A-F76A-4D93-B984-E635B00FD67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509890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85DD80A-3650-432A-AA14-9A1BC17F7D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617198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8 w 3172218"/>
              <a:gd name="connsiteY2" fmla="*/ 1448523 h 2323213"/>
              <a:gd name="connsiteX3" fmla="*/ 3115228 w 3172218"/>
              <a:gd name="connsiteY3" fmla="*/ 1723696 h 2323213"/>
              <a:gd name="connsiteX4" fmla="*/ 2515711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5" y="0"/>
                  <a:pt x="1685703" y="18997"/>
                  <a:pt x="1723696" y="56991"/>
                </a:cubicBezTo>
                <a:lnTo>
                  <a:pt x="3115228" y="1448523"/>
                </a:lnTo>
                <a:cubicBezTo>
                  <a:pt x="3191215" y="1524510"/>
                  <a:pt x="3191215" y="1647709"/>
                  <a:pt x="3115228" y="1723696"/>
                </a:cubicBezTo>
                <a:lnTo>
                  <a:pt x="2515711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C277F60-8C19-489C-BBEE-1B0023A4EED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24508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365678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62500" y="-1"/>
            <a:ext cx="7429500" cy="6857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28718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713D27F-7316-4797-B82F-8DD4FB0B021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904594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8E39A0A2-7A6E-4BA9-8A5D-FD1911A8273A}"/>
              </a:ext>
            </a:extLst>
          </p:cNvPr>
          <p:cNvSpPr/>
          <p:nvPr userDrawn="1"/>
        </p:nvSpPr>
        <p:spPr>
          <a:xfrm>
            <a:off x="-9938" y="-9938"/>
            <a:ext cx="7114700" cy="5563371"/>
          </a:xfrm>
          <a:custGeom>
            <a:avLst/>
            <a:gdLst>
              <a:gd name="connsiteX0" fmla="*/ 0 w 7114700"/>
              <a:gd name="connsiteY0" fmla="*/ 0 h 5563371"/>
              <a:gd name="connsiteX1" fmla="*/ 6816297 w 7114700"/>
              <a:gd name="connsiteY1" fmla="*/ 0 h 5563371"/>
              <a:gd name="connsiteX2" fmla="*/ 6928766 w 7114700"/>
              <a:gd name="connsiteY2" fmla="*/ 279430 h 5563371"/>
              <a:gd name="connsiteX3" fmla="*/ 6222210 w 7114700"/>
              <a:gd name="connsiteY3" fmla="*/ 2336836 h 5563371"/>
              <a:gd name="connsiteX4" fmla="*/ 559 w 7114700"/>
              <a:gd name="connsiteY4" fmla="*/ 5563371 h 5563371"/>
              <a:gd name="connsiteX5" fmla="*/ 0 w 7114700"/>
              <a:gd name="connsiteY5" fmla="*/ 5381954 h 5563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00" h="5563371">
                <a:moveTo>
                  <a:pt x="0" y="0"/>
                </a:moveTo>
                <a:lnTo>
                  <a:pt x="6816297" y="0"/>
                </a:lnTo>
                <a:lnTo>
                  <a:pt x="6928766" y="279430"/>
                </a:lnTo>
                <a:cubicBezTo>
                  <a:pt x="7190845" y="966574"/>
                  <a:pt x="7337404" y="1741633"/>
                  <a:pt x="6222210" y="2336836"/>
                </a:cubicBezTo>
                <a:cubicBezTo>
                  <a:pt x="4928171" y="3027492"/>
                  <a:pt x="2205866" y="4349361"/>
                  <a:pt x="559" y="5563371"/>
                </a:cubicBezTo>
                <a:lnTo>
                  <a:pt x="0" y="5381954"/>
                </a:lnTo>
                <a:close/>
              </a:path>
            </a:pathLst>
          </a:custGeom>
          <a:solidFill>
            <a:schemeClr val="bg1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0F61CD1C-0BDC-415A-BE81-FBF756AC24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1525651"/>
            <a:ext cx="12192000" cy="5332348"/>
          </a:xfrm>
          <a:custGeom>
            <a:avLst/>
            <a:gdLst>
              <a:gd name="connsiteX0" fmla="*/ 9464919 w 12192000"/>
              <a:gd name="connsiteY0" fmla="*/ 1208 h 5332348"/>
              <a:gd name="connsiteX1" fmla="*/ 12055243 w 12192000"/>
              <a:gd name="connsiteY1" fmla="*/ 2155763 h 5332348"/>
              <a:gd name="connsiteX2" fmla="*/ 12192000 w 12192000"/>
              <a:gd name="connsiteY2" fmla="*/ 2360580 h 5332348"/>
              <a:gd name="connsiteX3" fmla="*/ 12192000 w 12192000"/>
              <a:gd name="connsiteY3" fmla="*/ 5332348 h 5332348"/>
              <a:gd name="connsiteX4" fmla="*/ 0 w 12192000"/>
              <a:gd name="connsiteY4" fmla="*/ 5332348 h 5332348"/>
              <a:gd name="connsiteX5" fmla="*/ 1243 w 12192000"/>
              <a:gd name="connsiteY5" fmla="*/ 4956418 h 5332348"/>
              <a:gd name="connsiteX6" fmla="*/ 0 w 12192000"/>
              <a:gd name="connsiteY6" fmla="*/ 4912550 h 5332348"/>
              <a:gd name="connsiteX7" fmla="*/ 0 w 12192000"/>
              <a:gd name="connsiteY7" fmla="*/ 4527278 h 5332348"/>
              <a:gd name="connsiteX8" fmla="*/ 8878957 w 12192000"/>
              <a:gd name="connsiteY8" fmla="*/ 116017 h 5332348"/>
              <a:gd name="connsiteX9" fmla="*/ 9464919 w 12192000"/>
              <a:gd name="connsiteY9" fmla="*/ 1208 h 533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5332348">
                <a:moveTo>
                  <a:pt x="9464919" y="1208"/>
                </a:moveTo>
                <a:cubicBezTo>
                  <a:pt x="10661122" y="-43507"/>
                  <a:pt x="11399579" y="1162905"/>
                  <a:pt x="12055243" y="2155763"/>
                </a:cubicBezTo>
                <a:lnTo>
                  <a:pt x="12192000" y="2360580"/>
                </a:lnTo>
                <a:lnTo>
                  <a:pt x="12192000" y="5332348"/>
                </a:lnTo>
                <a:lnTo>
                  <a:pt x="0" y="5332348"/>
                </a:lnTo>
                <a:cubicBezTo>
                  <a:pt x="11044" y="5226331"/>
                  <a:pt x="6351" y="5095808"/>
                  <a:pt x="1243" y="4956418"/>
                </a:cubicBezTo>
                <a:lnTo>
                  <a:pt x="0" y="4912550"/>
                </a:lnTo>
                <a:lnTo>
                  <a:pt x="0" y="4527278"/>
                </a:lnTo>
                <a:cubicBezTo>
                  <a:pt x="1479826" y="3657890"/>
                  <a:pt x="6881191" y="823352"/>
                  <a:pt x="8878957" y="116017"/>
                </a:cubicBezTo>
                <a:cubicBezTo>
                  <a:pt x="9086022" y="44579"/>
                  <a:pt x="9280888" y="8088"/>
                  <a:pt x="9464919" y="120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4162651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35A586F4-88B7-45EE-9708-47716F743070}"/>
              </a:ext>
            </a:extLst>
          </p:cNvPr>
          <p:cNvSpPr/>
          <p:nvPr userDrawn="1"/>
        </p:nvSpPr>
        <p:spPr>
          <a:xfrm flipV="1">
            <a:off x="152400" y="-1"/>
            <a:ext cx="6238876" cy="684847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19651" y="1689100"/>
                  <a:pt x="5153027" y="4273550"/>
                  <a:pt x="6238876" y="5229225"/>
                </a:cubicBezTo>
                <a:cubicBezTo>
                  <a:pt x="5286376" y="5778500"/>
                  <a:pt x="4883152" y="6283325"/>
                  <a:pt x="4819651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E34B3B3A-542A-46E1-A720-8928C9B91FC2}"/>
              </a:ext>
            </a:extLst>
          </p:cNvPr>
          <p:cNvCxnSpPr>
            <a:cxnSpLocks/>
          </p:cNvCxnSpPr>
          <p:nvPr userDrawn="1"/>
        </p:nvCxnSpPr>
        <p:spPr>
          <a:xfrm>
            <a:off x="6238876" y="1638302"/>
            <a:ext cx="5953124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F31766EE-B13B-4F0C-AAE1-FB140846B86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238876" cy="6858000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162877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45052" y="371475"/>
                  <a:pt x="5222876" y="1143000"/>
                  <a:pt x="6238876" y="1628775"/>
                </a:cubicBezTo>
                <a:cubicBezTo>
                  <a:pt x="5153027" y="2584450"/>
                  <a:pt x="4819651" y="5168900"/>
                  <a:pt x="4819651" y="6858000"/>
                </a:cubicBez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367039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965467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5D066E-D3D5-4898-80FA-E4BC8D178D54}"/>
              </a:ext>
            </a:extLst>
          </p:cNvPr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201592" y="1070572"/>
            <a:ext cx="4498434" cy="5174054"/>
          </a:xfrm>
          <a:custGeom>
            <a:avLst/>
            <a:gdLst>
              <a:gd name="connsiteX0" fmla="*/ 4498434 w 4498434"/>
              <a:gd name="connsiteY0" fmla="*/ 4010522 h 5174054"/>
              <a:gd name="connsiteX1" fmla="*/ 4498434 w 4498434"/>
              <a:gd name="connsiteY1" fmla="*/ 4542589 h 5174054"/>
              <a:gd name="connsiteX2" fmla="*/ 4487681 w 4498434"/>
              <a:gd name="connsiteY2" fmla="*/ 4577231 h 5174054"/>
              <a:gd name="connsiteX3" fmla="*/ 4323108 w 4498434"/>
              <a:gd name="connsiteY3" fmla="*/ 4712212 h 5174054"/>
              <a:gd name="connsiteX4" fmla="*/ 4277045 w 4498434"/>
              <a:gd name="connsiteY4" fmla="*/ 4716855 h 5174054"/>
              <a:gd name="connsiteX5" fmla="*/ 3995790 w 4498434"/>
              <a:gd name="connsiteY5" fmla="*/ 4716855 h 5174054"/>
              <a:gd name="connsiteX6" fmla="*/ 4167697 w 4498434"/>
              <a:gd name="connsiteY6" fmla="*/ 1511480 h 5174054"/>
              <a:gd name="connsiteX7" fmla="*/ 4167697 w 4498434"/>
              <a:gd name="connsiteY7" fmla="*/ 4231558 h 5174054"/>
              <a:gd name="connsiteX8" fmla="*/ 3496993 w 4498434"/>
              <a:gd name="connsiteY8" fmla="*/ 5174054 h 5174054"/>
              <a:gd name="connsiteX9" fmla="*/ 1561317 w 4498434"/>
              <a:gd name="connsiteY9" fmla="*/ 5174054 h 5174054"/>
              <a:gd name="connsiteX10" fmla="*/ 710479 w 4498434"/>
              <a:gd name="connsiteY10" fmla="*/ 457199 h 5174054"/>
              <a:gd name="connsiteX11" fmla="*/ 2646154 w 4498434"/>
              <a:gd name="connsiteY11" fmla="*/ 457199 h 5174054"/>
              <a:gd name="connsiteX12" fmla="*/ 0 w 4498434"/>
              <a:gd name="connsiteY12" fmla="*/ 4175666 h 5174054"/>
              <a:gd name="connsiteX13" fmla="*/ 0 w 4498434"/>
              <a:gd name="connsiteY13" fmla="*/ 1455589 h 5174054"/>
              <a:gd name="connsiteX14" fmla="*/ 3135223 w 4498434"/>
              <a:gd name="connsiteY14" fmla="*/ 0 h 5174054"/>
              <a:gd name="connsiteX15" fmla="*/ 4268480 w 4498434"/>
              <a:gd name="connsiteY15" fmla="*/ 0 h 5174054"/>
              <a:gd name="connsiteX16" fmla="*/ 4479126 w 4498434"/>
              <a:gd name="connsiteY16" fmla="*/ 139626 h 5174054"/>
              <a:gd name="connsiteX17" fmla="*/ 4488706 w 4498434"/>
              <a:gd name="connsiteY17" fmla="*/ 170488 h 5174054"/>
              <a:gd name="connsiteX18" fmla="*/ 4488706 w 4498434"/>
              <a:gd name="connsiteY18" fmla="*/ 818118 h 5174054"/>
              <a:gd name="connsiteX19" fmla="*/ 1714266 w 4498434"/>
              <a:gd name="connsiteY19" fmla="*/ 4716855 h 5174054"/>
              <a:gd name="connsiteX20" fmla="*/ 425556 w 4498434"/>
              <a:gd name="connsiteY20" fmla="*/ 4716855 h 5174054"/>
              <a:gd name="connsiteX21" fmla="*/ 364591 w 4498434"/>
              <a:gd name="connsiteY21" fmla="*/ 4668822 h 5174054"/>
              <a:gd name="connsiteX22" fmla="*/ 322664 w 4498434"/>
              <a:gd name="connsiteY22" fmla="*/ 4596156 h 5174054"/>
              <a:gd name="connsiteX23" fmla="*/ 321009 w 4498434"/>
              <a:gd name="connsiteY23" fmla="*/ 4589926 h 5174054"/>
              <a:gd name="connsiteX24" fmla="*/ 321009 w 4498434"/>
              <a:gd name="connsiteY24" fmla="*/ 3954632 h 5174054"/>
              <a:gd name="connsiteX25" fmla="*/ 541021 w 4498434"/>
              <a:gd name="connsiteY25" fmla="*/ 0 h 5174054"/>
              <a:gd name="connsiteX26" fmla="*/ 873155 w 4498434"/>
              <a:gd name="connsiteY26" fmla="*/ 0 h 5174054"/>
              <a:gd name="connsiteX27" fmla="*/ 330737 w 4498434"/>
              <a:gd name="connsiteY27" fmla="*/ 762226 h 5174054"/>
              <a:gd name="connsiteX28" fmla="*/ 330737 w 4498434"/>
              <a:gd name="connsiteY28" fmla="*/ 138959 h 5174054"/>
              <a:gd name="connsiteX29" fmla="*/ 351454 w 4498434"/>
              <a:gd name="connsiteY29" fmla="*/ 100793 h 5174054"/>
              <a:gd name="connsiteX30" fmla="*/ 541021 w 4498434"/>
              <a:gd name="connsiteY30" fmla="*/ 0 h 51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498434" h="5174054">
                <a:moveTo>
                  <a:pt x="4498434" y="4010522"/>
                </a:moveTo>
                <a:lnTo>
                  <a:pt x="4498434" y="4542589"/>
                </a:lnTo>
                <a:lnTo>
                  <a:pt x="4487681" y="4577231"/>
                </a:lnTo>
                <a:cubicBezTo>
                  <a:pt x="4458760" y="4645607"/>
                  <a:pt x="4397518" y="4696985"/>
                  <a:pt x="4323108" y="4712212"/>
                </a:cubicBezTo>
                <a:lnTo>
                  <a:pt x="4277045" y="4716855"/>
                </a:lnTo>
                <a:lnTo>
                  <a:pt x="3995790" y="4716855"/>
                </a:lnTo>
                <a:close/>
                <a:moveTo>
                  <a:pt x="4167697" y="1511480"/>
                </a:moveTo>
                <a:lnTo>
                  <a:pt x="4167697" y="4231558"/>
                </a:lnTo>
                <a:lnTo>
                  <a:pt x="3496993" y="5174054"/>
                </a:lnTo>
                <a:lnTo>
                  <a:pt x="1561317" y="5174054"/>
                </a:lnTo>
                <a:close/>
                <a:moveTo>
                  <a:pt x="710479" y="457199"/>
                </a:moveTo>
                <a:lnTo>
                  <a:pt x="2646154" y="457199"/>
                </a:lnTo>
                <a:lnTo>
                  <a:pt x="0" y="4175666"/>
                </a:lnTo>
                <a:lnTo>
                  <a:pt x="0" y="1455589"/>
                </a:lnTo>
                <a:close/>
                <a:moveTo>
                  <a:pt x="3135223" y="0"/>
                </a:moveTo>
                <a:lnTo>
                  <a:pt x="4268480" y="0"/>
                </a:lnTo>
                <a:cubicBezTo>
                  <a:pt x="4363174" y="0"/>
                  <a:pt x="4444420" y="57574"/>
                  <a:pt x="4479126" y="139626"/>
                </a:cubicBezTo>
                <a:lnTo>
                  <a:pt x="4488706" y="170488"/>
                </a:lnTo>
                <a:lnTo>
                  <a:pt x="4488706" y="818118"/>
                </a:lnTo>
                <a:lnTo>
                  <a:pt x="1714266" y="4716855"/>
                </a:lnTo>
                <a:lnTo>
                  <a:pt x="425556" y="4716855"/>
                </a:lnTo>
                <a:lnTo>
                  <a:pt x="364591" y="4668822"/>
                </a:lnTo>
                <a:cubicBezTo>
                  <a:pt x="346889" y="4648137"/>
                  <a:pt x="332564" y="4623506"/>
                  <a:pt x="322664" y="4596156"/>
                </a:cubicBezTo>
                <a:lnTo>
                  <a:pt x="321009" y="4589926"/>
                </a:lnTo>
                <a:lnTo>
                  <a:pt x="321009" y="3954632"/>
                </a:lnTo>
                <a:close/>
                <a:moveTo>
                  <a:pt x="541021" y="0"/>
                </a:moveTo>
                <a:lnTo>
                  <a:pt x="873155" y="0"/>
                </a:lnTo>
                <a:lnTo>
                  <a:pt x="330737" y="762226"/>
                </a:lnTo>
                <a:lnTo>
                  <a:pt x="330737" y="138959"/>
                </a:lnTo>
                <a:lnTo>
                  <a:pt x="351454" y="100793"/>
                </a:lnTo>
                <a:cubicBezTo>
                  <a:pt x="392537" y="39982"/>
                  <a:pt x="462110" y="0"/>
                  <a:pt x="54102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041340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638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86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110208" y="1832542"/>
            <a:ext cx="3600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427952" y="1832542"/>
            <a:ext cx="3648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2F3CBFE9-6225-4EAB-9415-3558F6BE9A6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E9189EF-3C10-45A2-8749-4187192ACEC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594075568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7D32F2C-61AB-4F53-974F-EF55F3B927E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20000"/>
                </a:schemeClr>
              </a:gs>
              <a:gs pos="100000">
                <a:schemeClr val="accent3">
                  <a:alpha val="2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937F504-2D2E-46CE-A49B-2BC7B5136AD3}"/>
              </a:ext>
            </a:extLst>
          </p:cNvPr>
          <p:cNvGrpSpPr/>
          <p:nvPr userDrawn="1"/>
        </p:nvGrpSpPr>
        <p:grpSpPr>
          <a:xfrm>
            <a:off x="228934" y="208564"/>
            <a:ext cx="739114" cy="6440872"/>
            <a:chOff x="421439" y="107680"/>
            <a:chExt cx="739114" cy="6440872"/>
          </a:xfrm>
        </p:grpSpPr>
        <p:grpSp>
          <p:nvGrpSpPr>
            <p:cNvPr id="3" name="Graphic 185">
              <a:extLst>
                <a:ext uri="{FF2B5EF4-FFF2-40B4-BE49-F238E27FC236}">
                  <a16:creationId xmlns:a16="http://schemas.microsoft.com/office/drawing/2014/main" id="{1FABB2BA-A497-49F2-95AF-BAAE2DC8E3ED}"/>
                </a:ext>
              </a:extLst>
            </p:cNvPr>
            <p:cNvGrpSpPr/>
            <p:nvPr userDrawn="1"/>
          </p:nvGrpSpPr>
          <p:grpSpPr>
            <a:xfrm rot="16200000">
              <a:off x="-806454" y="1368607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4C90A1D4-00F2-4CC5-B5CA-AE0F61E1B893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DACC894D-85E2-4828-AB79-8A1CE3FB7AD3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849AFD7-4687-4443-8ED6-AF1EAD0D1DB6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0458CDE-2F49-4C4D-8F30-25B682BD6C2F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D70904D-1276-47FC-B0B4-D9FB455440B5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75AAC2F-F5B2-467B-8D92-F1562C6F9BA3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BFA2C24-587B-4F9C-BCEE-D8D801C0F512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D42D3FF-42CC-43FE-B6DE-C9FFC1730DD2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raphic 185">
              <a:extLst>
                <a:ext uri="{FF2B5EF4-FFF2-40B4-BE49-F238E27FC236}">
                  <a16:creationId xmlns:a16="http://schemas.microsoft.com/office/drawing/2014/main" id="{7D1826FF-7D88-4DAC-9EBB-050FEBDFF8E6}"/>
                </a:ext>
              </a:extLst>
            </p:cNvPr>
            <p:cNvGrpSpPr/>
            <p:nvPr userDrawn="1"/>
          </p:nvGrpSpPr>
          <p:grpSpPr>
            <a:xfrm rot="16200000">
              <a:off x="-839488" y="4581545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AB8E7C8-46B1-40E3-881C-C529318E1177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FE9E40D-B9CE-455B-B71C-1ACFD7FFDEAF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B2FA1E4-7DEE-4B2C-9E4E-6367BFDF050A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193450B-9F65-4BA5-99EC-AFD98F319BEC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3E3D787-18EB-4756-A0A2-CC5B5B4D3F23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0DEBA89-C7C5-4703-AF5D-2E0F9E6C471B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551AD23-CDFC-45EA-B2B4-6028084B2575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FC2A356-DE41-4F44-9E81-CBF9D5BAAD1B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49686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1" y="0"/>
            <a:ext cx="2159561" cy="6858000"/>
          </a:xfrm>
          <a:prstGeom prst="rect">
            <a:avLst/>
          </a:prstGeom>
          <a:gradFill>
            <a:gsLst>
              <a:gs pos="42000">
                <a:srgbClr val="F6F6F6">
                  <a:lumMod val="97000"/>
                </a:srgbClr>
              </a:gs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2112000" y="34314"/>
            <a:ext cx="10080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027" y="4442899"/>
            <a:ext cx="1449935" cy="21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Arrow Connector 8"/>
          <p:cNvCxnSpPr/>
          <p:nvPr userDrawn="1"/>
        </p:nvCxnSpPr>
        <p:spPr>
          <a:xfrm>
            <a:off x="948995" y="6602899"/>
            <a:ext cx="11243005" cy="0"/>
          </a:xfrm>
          <a:prstGeom prst="straightConnector1">
            <a:avLst/>
          </a:prstGeom>
          <a:ln w="12700"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9667510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-1" y="4004733"/>
            <a:ext cx="12192001" cy="28532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007435" y="2876733"/>
            <a:ext cx="2256000" cy="2256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AAFCF31D-C6CE-4C4C-AE5A-2A4429FEF2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1113332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87051368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035101" y="1682824"/>
            <a:ext cx="2112235" cy="26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1" y="0"/>
            <a:ext cx="12144672" cy="1104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9065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964577" y="1916954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3557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9484301" y="1922826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12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98150109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60000" y="590007"/>
            <a:ext cx="10272000" cy="57084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367808" y="0"/>
            <a:ext cx="345638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27304797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407701" y="1685331"/>
            <a:ext cx="3696000" cy="46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978336" y="1685331"/>
            <a:ext cx="2447701" cy="23042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978336" y="3989075"/>
            <a:ext cx="2447701" cy="2304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3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9254666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026" name="Picture 2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1748645"/>
            <a:ext cx="4525744" cy="4512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00822" y="1925232"/>
            <a:ext cx="4139060" cy="28479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7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6425481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3215680" y="5253203"/>
            <a:ext cx="2880320" cy="160479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6096000" y="0"/>
            <a:ext cx="2880320" cy="16047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215680" y="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096320" y="157800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11036251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107" y="2180862"/>
            <a:ext cx="5622861" cy="3080977"/>
          </a:xfrm>
          <a:prstGeom prst="rect">
            <a:avLst/>
          </a:prstGeom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810352" y="2308196"/>
            <a:ext cx="3936437" cy="25409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2521366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64684232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 userDrawn="1"/>
        </p:nvSpPr>
        <p:spPr>
          <a:xfrm>
            <a:off x="0" y="3853912"/>
            <a:ext cx="12192000" cy="30040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1227596" y="2070578"/>
            <a:ext cx="1731401" cy="2990604"/>
            <a:chOff x="2627784" y="1825002"/>
            <a:chExt cx="1198166" cy="2069560"/>
          </a:xfrm>
        </p:grpSpPr>
        <p:sp>
          <p:nvSpPr>
            <p:cNvPr id="9" name="Rounded Rectangle 8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13" name="Oval 12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Rounded Rectangle 13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" name="Picture Placeholder 2"/>
          <p:cNvSpPr>
            <a:spLocks noGrp="1"/>
          </p:cNvSpPr>
          <p:nvPr userDrawn="1">
            <p:ph type="pic" idx="1" hasCustomPrompt="1"/>
          </p:nvPr>
        </p:nvSpPr>
        <p:spPr>
          <a:xfrm>
            <a:off x="1326117" y="2323779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880704" y="2784806"/>
            <a:ext cx="1731401" cy="2990604"/>
            <a:chOff x="2627784" y="1825002"/>
            <a:chExt cx="1198166" cy="2069560"/>
          </a:xfrm>
        </p:grpSpPr>
        <p:sp>
          <p:nvSpPr>
            <p:cNvPr id="17" name="Rounded Rectangle 16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0" name="Oval 19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Rounded Rectangle 20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979225" y="305571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6533812" y="1844491"/>
            <a:ext cx="1731401" cy="2990604"/>
            <a:chOff x="2627784" y="1825002"/>
            <a:chExt cx="1198166" cy="2069560"/>
          </a:xfrm>
        </p:grpSpPr>
        <p:sp>
          <p:nvSpPr>
            <p:cNvPr id="24" name="Rounded Rectangle 23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7" name="Oval 26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Rounded Rectangle 27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32333" y="2115398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30" name="Group 29"/>
          <p:cNvGrpSpPr/>
          <p:nvPr userDrawn="1"/>
        </p:nvGrpSpPr>
        <p:grpSpPr>
          <a:xfrm>
            <a:off x="9186918" y="3126695"/>
            <a:ext cx="1731401" cy="2990604"/>
            <a:chOff x="2627784" y="1825002"/>
            <a:chExt cx="1198166" cy="2069560"/>
          </a:xfrm>
        </p:grpSpPr>
        <p:sp>
          <p:nvSpPr>
            <p:cNvPr id="31" name="Rounded Rectangle 30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34" name="Oval 33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Rounded Rectangle 34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285440" y="339760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8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4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47221611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>
            <a:extLst>
              <a:ext uri="{FF2B5EF4-FFF2-40B4-BE49-F238E27FC236}">
                <a16:creationId xmlns:a16="http://schemas.microsoft.com/office/drawing/2014/main" id="{11A067AA-F6AF-4715-9F07-7BE30046CBF0}"/>
              </a:ext>
            </a:extLst>
          </p:cNvPr>
          <p:cNvSpPr/>
          <p:nvPr userDrawn="1"/>
        </p:nvSpPr>
        <p:spPr>
          <a:xfrm>
            <a:off x="642938" y="514350"/>
            <a:ext cx="10906125" cy="2990850"/>
          </a:xfrm>
          <a:prstGeom prst="frame">
            <a:avLst>
              <a:gd name="adj1" fmla="val 25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9680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5DB206C-7370-448F-B4C9-4059BADCA64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3523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7383E1CB-8D0E-4180-8C52-C5F4A24ED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7365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33F4681A-0E5C-4D94-B5F0-6A175DBC6CD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01208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572164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75150407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6388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65760" anchor="ctr"/>
          <a:lstStyle>
            <a:lvl1pPr marL="0" indent="0" algn="l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6033F2F0-7D0F-4B5D-8E37-7C30E5A5D26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548561" y="477308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0B2EF10-A0C4-401E-8AA6-CF7463C5956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48561" y="3648856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2309974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638550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A5E7C78-B7FD-4905-970D-675E6D39617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38550" y="56918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01CFBF6C-8D5A-4D48-ACE1-2D979A60A21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225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26D5AB-D725-405F-B143-0753C3C45DCD}"/>
              </a:ext>
            </a:extLst>
          </p:cNvPr>
          <p:cNvSpPr/>
          <p:nvPr userDrawn="1"/>
        </p:nvSpPr>
        <p:spPr>
          <a:xfrm>
            <a:off x="-1" y="0"/>
            <a:ext cx="3400425" cy="33123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57446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EB83EC1-AF10-4FD7-8089-F03DAD6397E7}"/>
              </a:ext>
            </a:extLst>
          </p:cNvPr>
          <p:cNvSpPr/>
          <p:nvPr userDrawn="1"/>
        </p:nvSpPr>
        <p:spPr>
          <a:xfrm>
            <a:off x="0" y="0"/>
            <a:ext cx="12192000" cy="238106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453561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32DE4F21-2D03-408A-A113-1ECBBBFDE8D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67429" y="479834"/>
            <a:ext cx="3611542" cy="589833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</a:t>
            </a:r>
          </a:p>
          <a:p>
            <a:r>
              <a:rPr lang="en-US" altLang="ko-KR" dirty="0"/>
              <a:t>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A62276F5-0236-424B-9645-A889FC41285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58183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703617E-9CA4-425B-945B-4B73794CE22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62805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00112834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ight Triangle 8">
            <a:extLst>
              <a:ext uri="{FF2B5EF4-FFF2-40B4-BE49-F238E27FC236}">
                <a16:creationId xmlns:a16="http://schemas.microsoft.com/office/drawing/2014/main" id="{A4D14B1E-79D5-4F7D-AEB4-4F537918FBAB}"/>
              </a:ext>
            </a:extLst>
          </p:cNvPr>
          <p:cNvSpPr/>
          <p:nvPr userDrawn="1"/>
        </p:nvSpPr>
        <p:spPr>
          <a:xfrm rot="5400000">
            <a:off x="795337" y="-795340"/>
            <a:ext cx="6257926" cy="7848605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0914" y="600074"/>
            <a:ext cx="4052172" cy="5657852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145CBDFE-5F17-4329-876B-8EC9C2A40CE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75044" y="222886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06B5A04-F323-4B06-B374-0EFFB99917B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175044" y="3624742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65067185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액자 12">
            <a:extLst>
              <a:ext uri="{FF2B5EF4-FFF2-40B4-BE49-F238E27FC236}">
                <a16:creationId xmlns:a16="http://schemas.microsoft.com/office/drawing/2014/main" id="{95EDCEF7-DD83-4CD4-BE92-A97D74011033}"/>
              </a:ext>
            </a:extLst>
          </p:cNvPr>
          <p:cNvSpPr/>
          <p:nvPr userDrawn="1"/>
        </p:nvSpPr>
        <p:spPr>
          <a:xfrm>
            <a:off x="547181" y="1761846"/>
            <a:ext cx="11097638" cy="3334311"/>
          </a:xfrm>
          <a:prstGeom prst="frame">
            <a:avLst>
              <a:gd name="adj1" fmla="val 241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2" y="569068"/>
            <a:ext cx="3661647" cy="571986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33240630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B358CF5-5043-4D3B-92BD-59549782EBBE}"/>
              </a:ext>
            </a:extLst>
          </p:cNvPr>
          <p:cNvSpPr/>
          <p:nvPr userDrawn="1"/>
        </p:nvSpPr>
        <p:spPr>
          <a:xfrm>
            <a:off x="7515225" y="0"/>
            <a:ext cx="4676775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B59EE49C-3795-40A6-B206-565A372E5530}"/>
              </a:ext>
            </a:extLst>
          </p:cNvPr>
          <p:cNvGrpSpPr/>
          <p:nvPr userDrawn="1"/>
        </p:nvGrpSpPr>
        <p:grpSpPr>
          <a:xfrm>
            <a:off x="5720146" y="1420664"/>
            <a:ext cx="5589803" cy="4396475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16E008B-9F44-493C-B58F-ABFC0E7190A5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C1A2B49-6603-4C93-BCDA-8893B608D8C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C70C51E-C968-4707-899F-DE217D80997C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6BA87E5-BDD3-47B0-8C9F-EDFB6B81112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9C68AE-3F02-48D5-A299-9B7311EC8D90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CBE3651-AB4C-4F00-BF52-0A24EF2A62A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3E653C6-4F74-473F-9309-2D2D43F090C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9CA35F9-CDD6-4937-8C98-04018E459C31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856077" y="1628103"/>
            <a:ext cx="5317941" cy="301288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5CCE937E-8E2A-4179-91E4-730975E5929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71525" y="339509"/>
            <a:ext cx="6543675" cy="724247"/>
          </a:xfrm>
          <a:prstGeom prst="rect">
            <a:avLst/>
          </a:prstGeom>
        </p:spPr>
        <p:txBody>
          <a:bodyPr tIns="91440"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08704561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63B04BAD-EED5-4C78-BC19-C3DD01D50231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C7456AC7-1506-4AAF-A694-1BE710D5F58E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7D8BFCCB-25F4-4E85-B4F9-18DA5A0F31C0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6">
              <a:extLst>
                <a:ext uri="{FF2B5EF4-FFF2-40B4-BE49-F238E27FC236}">
                  <a16:creationId xmlns:a16="http://schemas.microsoft.com/office/drawing/2014/main" id="{4DE5DB11-A2A8-48F9-9B25-703C78662BDE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7">
                <a:extLst>
                  <a:ext uri="{FF2B5EF4-FFF2-40B4-BE49-F238E27FC236}">
                    <a16:creationId xmlns:a16="http://schemas.microsoft.com/office/drawing/2014/main" id="{A3616025-C842-4C0D-B7E3-48176315DDF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8">
                <a:extLst>
                  <a:ext uri="{FF2B5EF4-FFF2-40B4-BE49-F238E27FC236}">
                    <a16:creationId xmlns:a16="http://schemas.microsoft.com/office/drawing/2014/main" id="{B2550ED7-04C5-4FFA-BCF1-8CB64B3F2DA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0E6D54C7-03B4-4369-97FF-A3456A2A876D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DD8FCDD3-D367-4581-96F6-BED1A5D7FC1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8980906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onut 3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B4F25E9-AA8C-4BD3-BF1F-56D20DF8DD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40BDE80-4E1C-47DE-8168-381888FDC3F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744797506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89478DC5-F7B1-4722-A7D4-1EAFA890CD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37014" y="0"/>
            <a:ext cx="7554989" cy="6858000"/>
          </a:xfrm>
          <a:custGeom>
            <a:avLst/>
            <a:gdLst>
              <a:gd name="connsiteX0" fmla="*/ 0 w 7554989"/>
              <a:gd name="connsiteY0" fmla="*/ 0 h 6858000"/>
              <a:gd name="connsiteX1" fmla="*/ 7554989 w 7554989"/>
              <a:gd name="connsiteY1" fmla="*/ 0 h 6858000"/>
              <a:gd name="connsiteX2" fmla="*/ 7554989 w 7554989"/>
              <a:gd name="connsiteY2" fmla="*/ 6858000 h 6858000"/>
              <a:gd name="connsiteX3" fmla="*/ 6857999 w 755498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4989" h="6858000">
                <a:moveTo>
                  <a:pt x="0" y="0"/>
                </a:moveTo>
                <a:lnTo>
                  <a:pt x="7554989" y="0"/>
                </a:lnTo>
                <a:lnTo>
                  <a:pt x="7554989" y="6858000"/>
                </a:lnTo>
                <a:lnTo>
                  <a:pt x="6857999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09576593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자유형: 도형 52">
            <a:extLst>
              <a:ext uri="{FF2B5EF4-FFF2-40B4-BE49-F238E27FC236}">
                <a16:creationId xmlns:a16="http://schemas.microsoft.com/office/drawing/2014/main" id="{A554242E-EDC9-4D56-ABE8-D3DFF0D037E9}"/>
              </a:ext>
            </a:extLst>
          </p:cNvPr>
          <p:cNvSpPr/>
          <p:nvPr userDrawn="1"/>
        </p:nvSpPr>
        <p:spPr>
          <a:xfrm>
            <a:off x="2" y="0"/>
            <a:ext cx="8582025" cy="6858000"/>
          </a:xfrm>
          <a:custGeom>
            <a:avLst/>
            <a:gdLst>
              <a:gd name="connsiteX0" fmla="*/ 5238766 w 8582025"/>
              <a:gd name="connsiteY0" fmla="*/ 0 h 6858000"/>
              <a:gd name="connsiteX1" fmla="*/ 8582025 w 8582025"/>
              <a:gd name="connsiteY1" fmla="*/ 0 h 6858000"/>
              <a:gd name="connsiteX2" fmla="*/ 1876410 w 8582025"/>
              <a:gd name="connsiteY2" fmla="*/ 6858000 h 6858000"/>
              <a:gd name="connsiteX3" fmla="*/ 0 w 8582025"/>
              <a:gd name="connsiteY3" fmla="*/ 6858000 h 6858000"/>
              <a:gd name="connsiteX4" fmla="*/ 0 w 8582025"/>
              <a:gd name="connsiteY4" fmla="*/ 535781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2025" h="6858000">
                <a:moveTo>
                  <a:pt x="5238766" y="0"/>
                </a:moveTo>
                <a:lnTo>
                  <a:pt x="8582025" y="0"/>
                </a:lnTo>
                <a:lnTo>
                  <a:pt x="1876410" y="6858000"/>
                </a:lnTo>
                <a:lnTo>
                  <a:pt x="0" y="6858000"/>
                </a:lnTo>
                <a:lnTo>
                  <a:pt x="0" y="5357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5" name="그림 개체 틀 3">
            <a:extLst>
              <a:ext uri="{FF2B5EF4-FFF2-40B4-BE49-F238E27FC236}">
                <a16:creationId xmlns:a16="http://schemas.microsoft.com/office/drawing/2014/main" id="{A7B8BCFA-E22C-4FE8-9EC6-3B7DF58BF4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17212" y="427698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Place Your Picture Here And Sand to Back</a:t>
            </a:r>
            <a:endParaRPr lang="ko-KR" altLang="en-US" dirty="0"/>
          </a:p>
        </p:txBody>
      </p:sp>
      <p:sp>
        <p:nvSpPr>
          <p:cNvPr id="6" name="그림 개체 틀 3">
            <a:extLst>
              <a:ext uri="{FF2B5EF4-FFF2-40B4-BE49-F238E27FC236}">
                <a16:creationId xmlns:a16="http://schemas.microsoft.com/office/drawing/2014/main" id="{C661A5D8-A169-47BB-84F8-7CCF6E00616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953610" y="2837035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3">
            <a:extLst>
              <a:ext uri="{FF2B5EF4-FFF2-40B4-BE49-F238E27FC236}">
                <a16:creationId xmlns:a16="http://schemas.microsoft.com/office/drawing/2014/main" id="{A32673E2-41F8-431C-946D-87DD76C5D04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07524" y="2251417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3">
            <a:extLst>
              <a:ext uri="{FF2B5EF4-FFF2-40B4-BE49-F238E27FC236}">
                <a16:creationId xmlns:a16="http://schemas.microsoft.com/office/drawing/2014/main" id="{F2B14BC2-B3DB-437A-8C30-D2E802CB43E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6104" y="2676913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9800562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51584" y="34314"/>
            <a:ext cx="9840416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9676827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sosceles Triangle 3"/>
          <p:cNvSpPr/>
          <p:nvPr userDrawn="1"/>
        </p:nvSpPr>
        <p:spPr>
          <a:xfrm rot="18846045">
            <a:off x="5577341" y="436851"/>
            <a:ext cx="5241411" cy="4518456"/>
          </a:xfrm>
          <a:prstGeom prst="triangle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440150" y="1787153"/>
            <a:ext cx="2688300" cy="3309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2376634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tIns="540000" anchor="t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80015849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548212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204507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204507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548212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891917" y="1569096"/>
            <a:ext cx="2438400" cy="23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860803" y="1569096"/>
            <a:ext cx="2438400" cy="230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8860803" y="4014812"/>
            <a:ext cx="2438400" cy="230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91917" y="4014812"/>
            <a:ext cx="2438400" cy="23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C04E2E11-A6E0-49CA-B50A-B4CE00AA51B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87C6EABD-F67F-49B4-A51B-E101FB5998F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94236683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EBCD8F5-B952-4024-B2F0-53E21A9D48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E2BB9C2-E1D2-4E0C-BFE1-64849A73E12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2998481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2459191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4847861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8196" name="Picture 4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8" y="1265465"/>
            <a:ext cx="8832981" cy="4492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91744" y="1846420"/>
            <a:ext cx="4224469" cy="31122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61182616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708127" y="3452117"/>
            <a:ext cx="4619788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094478" y="1"/>
            <a:ext cx="3169873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1568124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8952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728504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728504" y="2956276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 userDrawn="1"/>
        </p:nvSpPr>
        <p:spPr>
          <a:xfrm>
            <a:off x="728056" y="5447872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444409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443961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3443961" y="2956276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3443513" y="5447872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59867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159419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159419" y="2956276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158971" y="5447872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875325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8874877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8874877" y="2956276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874429" y="5447872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525945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Isosceles Triangle 9"/>
          <p:cNvSpPr/>
          <p:nvPr userDrawn="1"/>
        </p:nvSpPr>
        <p:spPr>
          <a:xfrm rot="10800000">
            <a:off x="-1" y="-1"/>
            <a:ext cx="12191999" cy="6857999"/>
          </a:xfrm>
          <a:prstGeom prst="triangle">
            <a:avLst>
              <a:gd name="adj" fmla="val 28960"/>
            </a:avLst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FADE6738-9B24-46DC-A806-C322EE3B9BD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" y="-8705"/>
            <a:ext cx="12191997" cy="6760463"/>
          </a:xfrm>
          <a:custGeom>
            <a:avLst/>
            <a:gdLst>
              <a:gd name="connsiteX0" fmla="*/ 0 w 9143998"/>
              <a:gd name="connsiteY0" fmla="*/ 0 h 5070347"/>
              <a:gd name="connsiteX1" fmla="*/ 9143998 w 9143998"/>
              <a:gd name="connsiteY1" fmla="*/ 0 h 5070347"/>
              <a:gd name="connsiteX2" fmla="*/ 7095742 w 9143998"/>
              <a:gd name="connsiteY2" fmla="*/ 5070347 h 507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3998" h="5070347">
                <a:moveTo>
                  <a:pt x="0" y="0"/>
                </a:moveTo>
                <a:lnTo>
                  <a:pt x="9143998" y="0"/>
                </a:lnTo>
                <a:lnTo>
                  <a:pt x="7095742" y="50703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64454541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/>
          <p:cNvSpPr/>
          <p:nvPr userDrawn="1"/>
        </p:nvSpPr>
        <p:spPr>
          <a:xfrm>
            <a:off x="720000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3" name="Frame 12"/>
          <p:cNvSpPr/>
          <p:nvPr userDrawn="1"/>
        </p:nvSpPr>
        <p:spPr>
          <a:xfrm>
            <a:off x="4368107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Frame 13"/>
          <p:cNvSpPr/>
          <p:nvPr userDrawn="1"/>
        </p:nvSpPr>
        <p:spPr>
          <a:xfrm>
            <a:off x="8016213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1004957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4072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301171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9CD0968B-C293-4E0A-879B-E1D7528644D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3404E90-4158-403D-A53D-4AECAC8931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8651574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570574"/>
            <a:ext cx="2438400" cy="249627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2438400" y="4056444"/>
            <a:ext cx="2438400" cy="249627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24384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876800" y="1570574"/>
            <a:ext cx="2438400" cy="249627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7315200" y="4056444"/>
            <a:ext cx="2438400" cy="24962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8768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152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7536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9753600" y="1570574"/>
            <a:ext cx="2438400" cy="249627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BC411CE2-DDDA-4E92-AC47-8E2E7BFBD87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C17BD2BE-B5DC-44EE-ADF8-C3DB99AFA2C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58466675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2909" y="1892831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92909" y="333299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92909" y="477315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6068199" y="1892831"/>
            <a:ext cx="5424000" cy="134414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6068199" y="3332990"/>
            <a:ext cx="5424000" cy="13441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068199" y="4773150"/>
            <a:ext cx="5424000" cy="13441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235944" y="2012905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235944" y="3453064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6235944" y="4893223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D6FC884E-37FC-4F8B-B0AE-73C03E15622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578CCDF-B86D-478C-B990-CBB1FB8808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5888869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D:\KBM-정애\014-Fullppt\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4032" y="1515445"/>
            <a:ext cx="4896544" cy="488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596834" y="1729352"/>
            <a:ext cx="4433516" cy="30983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1A1507E-95E7-4D48-BBB7-ECCACC931B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9D945A9-9C37-4202-A44A-216BEE4A5E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27284473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96819"/>
            <a:ext cx="12192000" cy="30723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6147" name="Picture 3" descr="D:\KBM-정애\014-Fullppt\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988" y="1468635"/>
            <a:ext cx="3257725" cy="4012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D:\KBM-정애\014-Fullppt\PNG이미지\핸드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9109" y="2751561"/>
            <a:ext cx="2455191" cy="2974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894960" y="1872791"/>
            <a:ext cx="2270565" cy="30207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352907" y="2874128"/>
            <a:ext cx="1370029" cy="21576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2A023F0-0472-4D05-8356-F4D9C9FB7B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F744C2FB-3B15-44C3-A8D1-15400687949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28759833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20576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11424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723712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068288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76000" y="1700808"/>
            <a:ext cx="2640000" cy="264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86503339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87680280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11424" y="570063"/>
            <a:ext cx="4704415" cy="5717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5215521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271797" y="242176"/>
            <a:ext cx="7920203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271797" y="1010261"/>
            <a:ext cx="7920203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3984000" cy="68580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104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208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104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08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755492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3717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01938218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914032"/>
            <a:ext cx="4056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56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124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33551413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380686856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onut 6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78219243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09388" y="1751814"/>
            <a:ext cx="8584243" cy="43660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309198" y="2308372"/>
            <a:ext cx="4114129" cy="30424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77856258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1587269" y="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64139" y="342900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4968036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6C35C6-F75F-4328-87C8-CF40EC12B2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4C46-628C-4305-9F67-98D701801E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CE7C3AB-CD19-4E14-B167-3F76D0E152F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2C2631E-9671-48ED-947E-91C579CB5D6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9/30/2022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1C4CCA-F779-452C-A8E8-14D2474299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911E59-40BA-4AED-B162-4070E05BC0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60B5697-6F74-4F40-86C3-18E1852287A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715093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0994252"/>
      </p:ext>
    </p:extLst>
  </p:cSld>
  <p:clrMapOvr>
    <a:masterClrMapping/>
  </p:clrMapOvr>
  <p:transition advClick="0"/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8A1BFFE-E4B4-F243-8722-F04EDEC7FA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50CD552-C10E-614A-B810-77E320220E26}" type="datetimeFigureOut">
              <a:rPr lang="en-US" smtClean="0">
                <a:solidFill>
                  <a:srgbClr val="505051">
                    <a:tint val="75000"/>
                  </a:srgbClr>
                </a:solidFill>
              </a:rPr>
              <a:pPr/>
              <a:t>9/30/2022</a:t>
            </a:fld>
            <a:endParaRPr lang="en-US">
              <a:solidFill>
                <a:srgbClr val="505051">
                  <a:tint val="75000"/>
                </a:srgb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2CC61AE-7BCE-CB42-B025-A014ECB07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srgbClr val="505051">
                  <a:tint val="75000"/>
                </a:srgb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043E79F-F14E-F644-AAAF-0EF7ED900A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998EADF-C030-F84C-ADA0-FD2E39B5A33F}" type="slidenum">
              <a:rPr lang="en-US" smtClean="0">
                <a:solidFill>
                  <a:srgbClr val="505051">
                    <a:tint val="75000"/>
                  </a:srgbClr>
                </a:solidFill>
              </a:rPr>
              <a:pPr/>
              <a:t>‹#›</a:t>
            </a:fld>
            <a:endParaRPr lang="en-US">
              <a:solidFill>
                <a:srgbClr val="505051">
                  <a:tint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969189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Picture Placeholder 92">
            <a:extLst>
              <a:ext uri="{FF2B5EF4-FFF2-40B4-BE49-F238E27FC236}">
                <a16:creationId xmlns:a16="http://schemas.microsoft.com/office/drawing/2014/main" id="{52D63362-3CF1-DE4B-9C4D-51CF4B1C3AF5}"/>
              </a:ext>
            </a:extLst>
          </p:cNvPr>
          <p:cNvSpPr>
            <a:spLocks noGrp="1" noChangeAspect="1"/>
          </p:cNvSpPr>
          <p:nvPr>
            <p:ph type="pic" sz="quarter" idx="14"/>
          </p:nvPr>
        </p:nvSpPr>
        <p:spPr>
          <a:xfrm>
            <a:off x="693676" y="146557"/>
            <a:ext cx="7914294" cy="6552579"/>
          </a:xfrm>
          <a:custGeom>
            <a:avLst/>
            <a:gdLst>
              <a:gd name="connsiteX0" fmla="*/ 5555499 w 7130899"/>
              <a:gd name="connsiteY0" fmla="*/ 6116512 h 6552579"/>
              <a:gd name="connsiteX1" fmla="*/ 5620121 w 7130899"/>
              <a:gd name="connsiteY1" fmla="*/ 6179894 h 6552579"/>
              <a:gd name="connsiteX2" fmla="*/ 5555499 w 7130899"/>
              <a:gd name="connsiteY2" fmla="*/ 6243276 h 6552579"/>
              <a:gd name="connsiteX3" fmla="*/ 5493271 w 7130899"/>
              <a:gd name="connsiteY3" fmla="*/ 6179894 h 6552579"/>
              <a:gd name="connsiteX4" fmla="*/ 5555499 w 7130899"/>
              <a:gd name="connsiteY4" fmla="*/ 6116512 h 6552579"/>
              <a:gd name="connsiteX5" fmla="*/ 5345355 w 7130899"/>
              <a:gd name="connsiteY5" fmla="*/ 5780553 h 6552579"/>
              <a:gd name="connsiteX6" fmla="*/ 5449393 w 7130899"/>
              <a:gd name="connsiteY6" fmla="*/ 5886596 h 6552579"/>
              <a:gd name="connsiteX7" fmla="*/ 5345355 w 7130899"/>
              <a:gd name="connsiteY7" fmla="*/ 5992639 h 6552579"/>
              <a:gd name="connsiteX8" fmla="*/ 5242513 w 7130899"/>
              <a:gd name="connsiteY8" fmla="*/ 5886596 h 6552579"/>
              <a:gd name="connsiteX9" fmla="*/ 5345355 w 7130899"/>
              <a:gd name="connsiteY9" fmla="*/ 5780553 h 6552579"/>
              <a:gd name="connsiteX10" fmla="*/ 170157 w 7130899"/>
              <a:gd name="connsiteY10" fmla="*/ 4842015 h 6552579"/>
              <a:gd name="connsiteX11" fmla="*/ 274195 w 7130899"/>
              <a:gd name="connsiteY11" fmla="*/ 4946002 h 6552579"/>
              <a:gd name="connsiteX12" fmla="*/ 170157 w 7130899"/>
              <a:gd name="connsiteY12" fmla="*/ 5048793 h 6552579"/>
              <a:gd name="connsiteX13" fmla="*/ 67314 w 7130899"/>
              <a:gd name="connsiteY13" fmla="*/ 4946002 h 6552579"/>
              <a:gd name="connsiteX14" fmla="*/ 170157 w 7130899"/>
              <a:gd name="connsiteY14" fmla="*/ 4842015 h 6552579"/>
              <a:gd name="connsiteX15" fmla="*/ 514863 w 7130899"/>
              <a:gd name="connsiteY15" fmla="*/ 4634043 h 6552579"/>
              <a:gd name="connsiteX16" fmla="*/ 578277 w 7130899"/>
              <a:gd name="connsiteY16" fmla="*/ 4696827 h 6552579"/>
              <a:gd name="connsiteX17" fmla="*/ 514863 w 7130899"/>
              <a:gd name="connsiteY17" fmla="*/ 4760819 h 6552579"/>
              <a:gd name="connsiteX18" fmla="*/ 451450 w 7130899"/>
              <a:gd name="connsiteY18" fmla="*/ 4696827 h 6552579"/>
              <a:gd name="connsiteX19" fmla="*/ 514863 w 7130899"/>
              <a:gd name="connsiteY19" fmla="*/ 4634043 h 6552579"/>
              <a:gd name="connsiteX20" fmla="*/ 6515039 w 7130899"/>
              <a:gd name="connsiteY20" fmla="*/ 4463402 h 6552579"/>
              <a:gd name="connsiteX21" fmla="*/ 6574210 w 7130899"/>
              <a:gd name="connsiteY21" fmla="*/ 4463402 h 6552579"/>
              <a:gd name="connsiteX22" fmla="*/ 7130899 w 7130899"/>
              <a:gd name="connsiteY22" fmla="*/ 5020057 h 6552579"/>
              <a:gd name="connsiteX23" fmla="*/ 6574210 w 7130899"/>
              <a:gd name="connsiteY23" fmla="*/ 5576712 h 6552579"/>
              <a:gd name="connsiteX24" fmla="*/ 6515039 w 7130899"/>
              <a:gd name="connsiteY24" fmla="*/ 5576712 h 6552579"/>
              <a:gd name="connsiteX25" fmla="*/ 5958350 w 7130899"/>
              <a:gd name="connsiteY25" fmla="*/ 5020057 h 6552579"/>
              <a:gd name="connsiteX26" fmla="*/ 6515039 w 7130899"/>
              <a:gd name="connsiteY26" fmla="*/ 4463402 h 6552579"/>
              <a:gd name="connsiteX27" fmla="*/ 6277552 w 7130899"/>
              <a:gd name="connsiteY27" fmla="*/ 3156905 h 6552579"/>
              <a:gd name="connsiteX28" fmla="*/ 6340367 w 7130899"/>
              <a:gd name="connsiteY28" fmla="*/ 3221495 h 6552579"/>
              <a:gd name="connsiteX29" fmla="*/ 6277552 w 7130899"/>
              <a:gd name="connsiteY29" fmla="*/ 3283692 h 6552579"/>
              <a:gd name="connsiteX30" fmla="*/ 6213529 w 7130899"/>
              <a:gd name="connsiteY30" fmla="*/ 3221495 h 6552579"/>
              <a:gd name="connsiteX31" fmla="*/ 6277552 w 7130899"/>
              <a:gd name="connsiteY31" fmla="*/ 3156905 h 6552579"/>
              <a:gd name="connsiteX32" fmla="*/ 1165775 w 7130899"/>
              <a:gd name="connsiteY32" fmla="*/ 3055588 h 6552579"/>
              <a:gd name="connsiteX33" fmla="*/ 1229199 w 7130899"/>
              <a:gd name="connsiteY33" fmla="*/ 3118970 h 6552579"/>
              <a:gd name="connsiteX34" fmla="*/ 1165775 w 7130899"/>
              <a:gd name="connsiteY34" fmla="*/ 3182352 h 6552579"/>
              <a:gd name="connsiteX35" fmla="*/ 1102350 w 7130899"/>
              <a:gd name="connsiteY35" fmla="*/ 3118970 h 6552579"/>
              <a:gd name="connsiteX36" fmla="*/ 1165775 w 7130899"/>
              <a:gd name="connsiteY36" fmla="*/ 3055588 h 6552579"/>
              <a:gd name="connsiteX37" fmla="*/ 6472891 w 7130899"/>
              <a:gd name="connsiteY37" fmla="*/ 2948935 h 6552579"/>
              <a:gd name="connsiteX38" fmla="*/ 6575123 w 7130899"/>
              <a:gd name="connsiteY38" fmla="*/ 3053521 h 6552579"/>
              <a:gd name="connsiteX39" fmla="*/ 6472891 w 7130899"/>
              <a:gd name="connsiteY39" fmla="*/ 3155703 h 6552579"/>
              <a:gd name="connsiteX40" fmla="*/ 6368253 w 7130899"/>
              <a:gd name="connsiteY40" fmla="*/ 3053521 h 6552579"/>
              <a:gd name="connsiteX41" fmla="*/ 6472891 w 7130899"/>
              <a:gd name="connsiteY41" fmla="*/ 2948935 h 6552579"/>
              <a:gd name="connsiteX42" fmla="*/ 614175 w 7130899"/>
              <a:gd name="connsiteY42" fmla="*/ 682575 h 6552579"/>
              <a:gd name="connsiteX43" fmla="*/ 717016 w 7130899"/>
              <a:gd name="connsiteY43" fmla="*/ 785366 h 6552579"/>
              <a:gd name="connsiteX44" fmla="*/ 614175 w 7130899"/>
              <a:gd name="connsiteY44" fmla="*/ 889353 h 6552579"/>
              <a:gd name="connsiteX45" fmla="*/ 510138 w 7130899"/>
              <a:gd name="connsiteY45" fmla="*/ 785366 h 6552579"/>
              <a:gd name="connsiteX46" fmla="*/ 614175 w 7130899"/>
              <a:gd name="connsiteY46" fmla="*/ 682575 h 6552579"/>
              <a:gd name="connsiteX47" fmla="*/ 1664922 w 7130899"/>
              <a:gd name="connsiteY47" fmla="*/ 0 h 6552579"/>
              <a:gd name="connsiteX48" fmla="*/ 3508340 w 7130899"/>
              <a:gd name="connsiteY48" fmla="*/ 0 h 6552579"/>
              <a:gd name="connsiteX49" fmla="*/ 4065963 w 7130899"/>
              <a:gd name="connsiteY49" fmla="*/ 557429 h 6552579"/>
              <a:gd name="connsiteX50" fmla="*/ 4022210 w 7130899"/>
              <a:gd name="connsiteY50" fmla="*/ 774608 h 6552579"/>
              <a:gd name="connsiteX51" fmla="*/ 4002254 w 7130899"/>
              <a:gd name="connsiteY51" fmla="*/ 811406 h 6552579"/>
              <a:gd name="connsiteX52" fmla="*/ 4712404 w 7130899"/>
              <a:gd name="connsiteY52" fmla="*/ 811406 h 6552579"/>
              <a:gd name="connsiteX53" fmla="*/ 4329106 w 7130899"/>
              <a:gd name="connsiteY53" fmla="*/ 430303 h 6552579"/>
              <a:gd name="connsiteX54" fmla="*/ 4712404 w 7130899"/>
              <a:gd name="connsiteY54" fmla="*/ 47991 h 6552579"/>
              <a:gd name="connsiteX55" fmla="*/ 6735301 w 7130899"/>
              <a:gd name="connsiteY55" fmla="*/ 47991 h 6552579"/>
              <a:gd name="connsiteX56" fmla="*/ 7117390 w 7130899"/>
              <a:gd name="connsiteY56" fmla="*/ 430303 h 6552579"/>
              <a:gd name="connsiteX57" fmla="*/ 6735301 w 7130899"/>
              <a:gd name="connsiteY57" fmla="*/ 811406 h 6552579"/>
              <a:gd name="connsiteX58" fmla="*/ 5747431 w 7130899"/>
              <a:gd name="connsiteY58" fmla="*/ 811406 h 6552579"/>
              <a:gd name="connsiteX59" fmla="*/ 6129520 w 7130899"/>
              <a:gd name="connsiteY59" fmla="*/ 1193718 h 6552579"/>
              <a:gd name="connsiteX60" fmla="*/ 5747431 w 7130899"/>
              <a:gd name="connsiteY60" fmla="*/ 1577240 h 6552579"/>
              <a:gd name="connsiteX61" fmla="*/ 5201890 w 7130899"/>
              <a:gd name="connsiteY61" fmla="*/ 1577240 h 6552579"/>
              <a:gd name="connsiteX62" fmla="*/ 5211447 w 7130899"/>
              <a:gd name="connsiteY62" fmla="*/ 1672288 h 6552579"/>
              <a:gd name="connsiteX63" fmla="*/ 4653825 w 7130899"/>
              <a:gd name="connsiteY63" fmla="*/ 2229716 h 6552579"/>
              <a:gd name="connsiteX64" fmla="*/ 5531989 w 7130899"/>
              <a:gd name="connsiteY64" fmla="*/ 2229716 h 6552579"/>
              <a:gd name="connsiteX65" fmla="*/ 6089610 w 7130899"/>
              <a:gd name="connsiteY65" fmla="*/ 2789563 h 6552579"/>
              <a:gd name="connsiteX66" fmla="*/ 5531989 w 7130899"/>
              <a:gd name="connsiteY66" fmla="*/ 3345783 h 6552579"/>
              <a:gd name="connsiteX67" fmla="*/ 4534075 w 7130899"/>
              <a:gd name="connsiteY67" fmla="*/ 3345783 h 6552579"/>
              <a:gd name="connsiteX68" fmla="*/ 3976453 w 7130899"/>
              <a:gd name="connsiteY68" fmla="*/ 3903212 h 6552579"/>
              <a:gd name="connsiteX69" fmla="*/ 4534075 w 7130899"/>
              <a:gd name="connsiteY69" fmla="*/ 4461851 h 6552579"/>
              <a:gd name="connsiteX70" fmla="*/ 5375951 w 7130899"/>
              <a:gd name="connsiteY70" fmla="*/ 4461851 h 6552579"/>
              <a:gd name="connsiteX71" fmla="*/ 5933573 w 7130899"/>
              <a:gd name="connsiteY71" fmla="*/ 5019280 h 6552579"/>
              <a:gd name="connsiteX72" fmla="*/ 5375951 w 7130899"/>
              <a:gd name="connsiteY72" fmla="*/ 5576709 h 6552579"/>
              <a:gd name="connsiteX73" fmla="*/ 3295583 w 7130899"/>
              <a:gd name="connsiteY73" fmla="*/ 5576709 h 6552579"/>
              <a:gd name="connsiteX74" fmla="*/ 3272700 w 7130899"/>
              <a:gd name="connsiteY74" fmla="*/ 5619029 h 6552579"/>
              <a:gd name="connsiteX75" fmla="*/ 2955444 w 7130899"/>
              <a:gd name="connsiteY75" fmla="*/ 5788557 h 6552579"/>
              <a:gd name="connsiteX76" fmla="*/ 3725112 w 7130899"/>
              <a:gd name="connsiteY76" fmla="*/ 5788557 h 6552579"/>
              <a:gd name="connsiteX77" fmla="*/ 4108736 w 7130899"/>
              <a:gd name="connsiteY77" fmla="*/ 6169359 h 6552579"/>
              <a:gd name="connsiteX78" fmla="*/ 3725112 w 7130899"/>
              <a:gd name="connsiteY78" fmla="*/ 6552579 h 6552579"/>
              <a:gd name="connsiteX79" fmla="*/ 1699287 w 7130899"/>
              <a:gd name="connsiteY79" fmla="*/ 6552579 h 6552579"/>
              <a:gd name="connsiteX80" fmla="*/ 1316873 w 7130899"/>
              <a:gd name="connsiteY80" fmla="*/ 6169359 h 6552579"/>
              <a:gd name="connsiteX81" fmla="*/ 1699287 w 7130899"/>
              <a:gd name="connsiteY81" fmla="*/ 5788557 h 6552579"/>
              <a:gd name="connsiteX82" fmla="*/ 928408 w 7130899"/>
              <a:gd name="connsiteY82" fmla="*/ 5788557 h 6552579"/>
              <a:gd name="connsiteX83" fmla="*/ 545994 w 7130899"/>
              <a:gd name="connsiteY83" fmla="*/ 5405337 h 6552579"/>
              <a:gd name="connsiteX84" fmla="*/ 928408 w 7130899"/>
              <a:gd name="connsiteY84" fmla="*/ 5023326 h 6552579"/>
              <a:gd name="connsiteX85" fmla="*/ 1701617 w 7130899"/>
              <a:gd name="connsiteY85" fmla="*/ 5023326 h 6552579"/>
              <a:gd name="connsiteX86" fmla="*/ 1701210 w 7130899"/>
              <a:gd name="connsiteY86" fmla="*/ 5019280 h 6552579"/>
              <a:gd name="connsiteX87" fmla="*/ 2258832 w 7130899"/>
              <a:gd name="connsiteY87" fmla="*/ 4461851 h 6552579"/>
              <a:gd name="connsiteX88" fmla="*/ 518228 w 7130899"/>
              <a:gd name="connsiteY88" fmla="*/ 4461851 h 6552579"/>
              <a:gd name="connsiteX89" fmla="*/ 4359 w 7130899"/>
              <a:gd name="connsiteY89" fmla="*/ 4120581 h 6552579"/>
              <a:gd name="connsiteX90" fmla="*/ 0 w 7130899"/>
              <a:gd name="connsiteY90" fmla="*/ 4106495 h 6552579"/>
              <a:gd name="connsiteX91" fmla="*/ 0 w 7130899"/>
              <a:gd name="connsiteY91" fmla="*/ 3700589 h 6552579"/>
              <a:gd name="connsiteX92" fmla="*/ 4359 w 7130899"/>
              <a:gd name="connsiteY92" fmla="*/ 3686543 h 6552579"/>
              <a:gd name="connsiteX93" fmla="*/ 518228 w 7130899"/>
              <a:gd name="connsiteY93" fmla="*/ 3345783 h 6552579"/>
              <a:gd name="connsiteX94" fmla="*/ 1410907 w 7130899"/>
              <a:gd name="connsiteY94" fmla="*/ 3345783 h 6552579"/>
              <a:gd name="connsiteX95" fmla="*/ 1968529 w 7130899"/>
              <a:gd name="connsiteY95" fmla="*/ 2789563 h 6552579"/>
              <a:gd name="connsiteX96" fmla="*/ 1410907 w 7130899"/>
              <a:gd name="connsiteY96" fmla="*/ 2229716 h 6552579"/>
              <a:gd name="connsiteX97" fmla="*/ 518228 w 7130899"/>
              <a:gd name="connsiteY97" fmla="*/ 2229716 h 6552579"/>
              <a:gd name="connsiteX98" fmla="*/ 4359 w 7130899"/>
              <a:gd name="connsiteY98" fmla="*/ 1889467 h 6552579"/>
              <a:gd name="connsiteX99" fmla="*/ 0 w 7130899"/>
              <a:gd name="connsiteY99" fmla="*/ 1875399 h 6552579"/>
              <a:gd name="connsiteX100" fmla="*/ 0 w 7130899"/>
              <a:gd name="connsiteY100" fmla="*/ 1469177 h 6552579"/>
              <a:gd name="connsiteX101" fmla="*/ 4359 w 7130899"/>
              <a:gd name="connsiteY101" fmla="*/ 1455109 h 6552579"/>
              <a:gd name="connsiteX102" fmla="*/ 518228 w 7130899"/>
              <a:gd name="connsiteY102" fmla="*/ 1114859 h 6552579"/>
              <a:gd name="connsiteX103" fmla="*/ 1664922 w 7130899"/>
              <a:gd name="connsiteY103" fmla="*/ 1114859 h 6552579"/>
              <a:gd name="connsiteX104" fmla="*/ 1104881 w 7130899"/>
              <a:gd name="connsiteY104" fmla="*/ 557429 h 6552579"/>
              <a:gd name="connsiteX105" fmla="*/ 1664922 w 7130899"/>
              <a:gd name="connsiteY105" fmla="*/ 0 h 655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7130899" h="6552579">
                <a:moveTo>
                  <a:pt x="5555499" y="6116512"/>
                </a:moveTo>
                <a:cubicBezTo>
                  <a:pt x="5591400" y="6116512"/>
                  <a:pt x="5620121" y="6143328"/>
                  <a:pt x="5620121" y="6179894"/>
                </a:cubicBezTo>
                <a:cubicBezTo>
                  <a:pt x="5620121" y="6215242"/>
                  <a:pt x="5591400" y="6243276"/>
                  <a:pt x="5555499" y="6243276"/>
                </a:cubicBezTo>
                <a:cubicBezTo>
                  <a:pt x="5521992" y="6243276"/>
                  <a:pt x="5493271" y="6215242"/>
                  <a:pt x="5493271" y="6179894"/>
                </a:cubicBezTo>
                <a:cubicBezTo>
                  <a:pt x="5493271" y="6143328"/>
                  <a:pt x="5521992" y="6116512"/>
                  <a:pt x="5555499" y="6116512"/>
                </a:cubicBezTo>
                <a:close/>
                <a:moveTo>
                  <a:pt x="5345355" y="5780553"/>
                </a:moveTo>
                <a:cubicBezTo>
                  <a:pt x="5403952" y="5780553"/>
                  <a:pt x="5449393" y="5828090"/>
                  <a:pt x="5449393" y="5886596"/>
                </a:cubicBezTo>
                <a:cubicBezTo>
                  <a:pt x="5449393" y="5945103"/>
                  <a:pt x="5403952" y="5992639"/>
                  <a:pt x="5345355" y="5992639"/>
                </a:cubicBezTo>
                <a:cubicBezTo>
                  <a:pt x="5287955" y="5992639"/>
                  <a:pt x="5242513" y="5945103"/>
                  <a:pt x="5242513" y="5886596"/>
                </a:cubicBezTo>
                <a:cubicBezTo>
                  <a:pt x="5242513" y="5828090"/>
                  <a:pt x="5287955" y="5780553"/>
                  <a:pt x="5345355" y="5780553"/>
                </a:cubicBezTo>
                <a:close/>
                <a:moveTo>
                  <a:pt x="170157" y="4842015"/>
                </a:moveTo>
                <a:cubicBezTo>
                  <a:pt x="227557" y="4842015"/>
                  <a:pt x="274195" y="4887435"/>
                  <a:pt x="274195" y="4946002"/>
                </a:cubicBezTo>
                <a:cubicBezTo>
                  <a:pt x="274195" y="5003374"/>
                  <a:pt x="227557" y="5048793"/>
                  <a:pt x="170157" y="5048793"/>
                </a:cubicBezTo>
                <a:cubicBezTo>
                  <a:pt x="112756" y="5048793"/>
                  <a:pt x="67314" y="5003374"/>
                  <a:pt x="67314" y="4946002"/>
                </a:cubicBezTo>
                <a:cubicBezTo>
                  <a:pt x="67314" y="4887435"/>
                  <a:pt x="112756" y="4842015"/>
                  <a:pt x="170157" y="4842015"/>
                </a:cubicBezTo>
                <a:close/>
                <a:moveTo>
                  <a:pt x="514863" y="4634043"/>
                </a:moveTo>
                <a:cubicBezTo>
                  <a:pt x="550229" y="4634043"/>
                  <a:pt x="578277" y="4661813"/>
                  <a:pt x="578277" y="4696827"/>
                </a:cubicBezTo>
                <a:cubicBezTo>
                  <a:pt x="578277" y="4731842"/>
                  <a:pt x="550229" y="4760819"/>
                  <a:pt x="514863" y="4760819"/>
                </a:cubicBezTo>
                <a:cubicBezTo>
                  <a:pt x="480718" y="4760819"/>
                  <a:pt x="451450" y="4731842"/>
                  <a:pt x="451450" y="4696827"/>
                </a:cubicBezTo>
                <a:cubicBezTo>
                  <a:pt x="451450" y="4661813"/>
                  <a:pt x="480718" y="4634043"/>
                  <a:pt x="514863" y="4634043"/>
                </a:cubicBezTo>
                <a:close/>
                <a:moveTo>
                  <a:pt x="6515039" y="4463402"/>
                </a:moveTo>
                <a:lnTo>
                  <a:pt x="6574210" y="4463402"/>
                </a:lnTo>
                <a:cubicBezTo>
                  <a:pt x="6882140" y="4463402"/>
                  <a:pt x="7130899" y="4712146"/>
                  <a:pt x="7130899" y="5020057"/>
                </a:cubicBezTo>
                <a:cubicBezTo>
                  <a:pt x="7130899" y="5327968"/>
                  <a:pt x="6882140" y="5576712"/>
                  <a:pt x="6574210" y="5576712"/>
                </a:cubicBezTo>
                <a:lnTo>
                  <a:pt x="6515039" y="5576712"/>
                </a:lnTo>
                <a:cubicBezTo>
                  <a:pt x="6207109" y="5576712"/>
                  <a:pt x="5958350" y="5327968"/>
                  <a:pt x="5958350" y="5020057"/>
                </a:cubicBezTo>
                <a:cubicBezTo>
                  <a:pt x="5958350" y="4712146"/>
                  <a:pt x="6207109" y="4463402"/>
                  <a:pt x="6515039" y="4463402"/>
                </a:cubicBezTo>
                <a:close/>
                <a:moveTo>
                  <a:pt x="6277552" y="3156905"/>
                </a:moveTo>
                <a:cubicBezTo>
                  <a:pt x="6311375" y="3156905"/>
                  <a:pt x="6340367" y="3185612"/>
                  <a:pt x="6340367" y="3221495"/>
                </a:cubicBezTo>
                <a:cubicBezTo>
                  <a:pt x="6340367" y="3256182"/>
                  <a:pt x="6311375" y="3283692"/>
                  <a:pt x="6277552" y="3283692"/>
                </a:cubicBezTo>
                <a:cubicBezTo>
                  <a:pt x="6242521" y="3283692"/>
                  <a:pt x="6213529" y="3256182"/>
                  <a:pt x="6213529" y="3221495"/>
                </a:cubicBezTo>
                <a:cubicBezTo>
                  <a:pt x="6213529" y="3185612"/>
                  <a:pt x="6242521" y="3156905"/>
                  <a:pt x="6277552" y="3156905"/>
                </a:cubicBezTo>
                <a:close/>
                <a:moveTo>
                  <a:pt x="1165775" y="3055588"/>
                </a:moveTo>
                <a:cubicBezTo>
                  <a:pt x="1200479" y="3055588"/>
                  <a:pt x="1229199" y="3084842"/>
                  <a:pt x="1229199" y="3118970"/>
                </a:cubicBezTo>
                <a:cubicBezTo>
                  <a:pt x="1229199" y="3154318"/>
                  <a:pt x="1200479" y="3182352"/>
                  <a:pt x="1165775" y="3182352"/>
                </a:cubicBezTo>
                <a:cubicBezTo>
                  <a:pt x="1129874" y="3182352"/>
                  <a:pt x="1102350" y="3154318"/>
                  <a:pt x="1102350" y="3118970"/>
                </a:cubicBezTo>
                <a:cubicBezTo>
                  <a:pt x="1102350" y="3084842"/>
                  <a:pt x="1129874" y="3055588"/>
                  <a:pt x="1165775" y="3055588"/>
                </a:cubicBezTo>
                <a:close/>
                <a:moveTo>
                  <a:pt x="6472891" y="2948935"/>
                </a:moveTo>
                <a:cubicBezTo>
                  <a:pt x="6529419" y="2948935"/>
                  <a:pt x="6575123" y="2995819"/>
                  <a:pt x="6575123" y="3053521"/>
                </a:cubicBezTo>
                <a:cubicBezTo>
                  <a:pt x="6575123" y="3110022"/>
                  <a:pt x="6529419" y="3155703"/>
                  <a:pt x="6472891" y="3155703"/>
                </a:cubicBezTo>
                <a:cubicBezTo>
                  <a:pt x="6413957" y="3155703"/>
                  <a:pt x="6368253" y="3110022"/>
                  <a:pt x="6368253" y="3053521"/>
                </a:cubicBezTo>
                <a:cubicBezTo>
                  <a:pt x="6368253" y="2995819"/>
                  <a:pt x="6413957" y="2948935"/>
                  <a:pt x="6472891" y="2948935"/>
                </a:cubicBezTo>
                <a:close/>
                <a:moveTo>
                  <a:pt x="614175" y="682575"/>
                </a:moveTo>
                <a:cubicBezTo>
                  <a:pt x="671574" y="682575"/>
                  <a:pt x="717016" y="727994"/>
                  <a:pt x="717016" y="785366"/>
                </a:cubicBezTo>
                <a:cubicBezTo>
                  <a:pt x="717016" y="842738"/>
                  <a:pt x="671574" y="889353"/>
                  <a:pt x="614175" y="889353"/>
                </a:cubicBezTo>
                <a:cubicBezTo>
                  <a:pt x="556775" y="889353"/>
                  <a:pt x="510138" y="842738"/>
                  <a:pt x="510138" y="785366"/>
                </a:cubicBezTo>
                <a:cubicBezTo>
                  <a:pt x="510138" y="727994"/>
                  <a:pt x="556775" y="682575"/>
                  <a:pt x="614175" y="682575"/>
                </a:cubicBezTo>
                <a:close/>
                <a:moveTo>
                  <a:pt x="1664922" y="0"/>
                </a:moveTo>
                <a:lnTo>
                  <a:pt x="3508340" y="0"/>
                </a:lnTo>
                <a:cubicBezTo>
                  <a:pt x="3816787" y="0"/>
                  <a:pt x="4065963" y="249090"/>
                  <a:pt x="4065963" y="557429"/>
                </a:cubicBezTo>
                <a:cubicBezTo>
                  <a:pt x="4065963" y="634514"/>
                  <a:pt x="4050389" y="707896"/>
                  <a:pt x="4022210" y="774608"/>
                </a:cubicBezTo>
                <a:lnTo>
                  <a:pt x="4002254" y="811406"/>
                </a:lnTo>
                <a:lnTo>
                  <a:pt x="4712404" y="811406"/>
                </a:lnTo>
                <a:cubicBezTo>
                  <a:pt x="4500804" y="811406"/>
                  <a:pt x="4329106" y="640817"/>
                  <a:pt x="4329106" y="430303"/>
                </a:cubicBezTo>
                <a:cubicBezTo>
                  <a:pt x="4329106" y="218580"/>
                  <a:pt x="4500804" y="47991"/>
                  <a:pt x="4712404" y="47991"/>
                </a:cubicBezTo>
                <a:lnTo>
                  <a:pt x="6735301" y="47991"/>
                </a:lnTo>
                <a:cubicBezTo>
                  <a:pt x="6945692" y="47991"/>
                  <a:pt x="7117390" y="218580"/>
                  <a:pt x="7117390" y="430303"/>
                </a:cubicBezTo>
                <a:cubicBezTo>
                  <a:pt x="7117390" y="640817"/>
                  <a:pt x="6945692" y="811406"/>
                  <a:pt x="6735301" y="811406"/>
                </a:cubicBezTo>
                <a:lnTo>
                  <a:pt x="5747431" y="811406"/>
                </a:lnTo>
                <a:cubicBezTo>
                  <a:pt x="5957822" y="811406"/>
                  <a:pt x="6129520" y="981995"/>
                  <a:pt x="6129520" y="1193718"/>
                </a:cubicBezTo>
                <a:cubicBezTo>
                  <a:pt x="6129520" y="1405442"/>
                  <a:pt x="5957822" y="1577240"/>
                  <a:pt x="5747431" y="1577240"/>
                </a:cubicBezTo>
                <a:lnTo>
                  <a:pt x="5201890" y="1577240"/>
                </a:lnTo>
                <a:lnTo>
                  <a:pt x="5211447" y="1672288"/>
                </a:lnTo>
                <a:cubicBezTo>
                  <a:pt x="5211447" y="1980627"/>
                  <a:pt x="4962271" y="2229716"/>
                  <a:pt x="4653825" y="2229716"/>
                </a:cubicBezTo>
                <a:lnTo>
                  <a:pt x="5531989" y="2229716"/>
                </a:lnTo>
                <a:cubicBezTo>
                  <a:pt x="5840435" y="2229716"/>
                  <a:pt x="6089610" y="2481224"/>
                  <a:pt x="6089610" y="2789563"/>
                </a:cubicBezTo>
                <a:cubicBezTo>
                  <a:pt x="6089610" y="3095484"/>
                  <a:pt x="5840435" y="3345783"/>
                  <a:pt x="5531989" y="3345783"/>
                </a:cubicBezTo>
                <a:lnTo>
                  <a:pt x="4534075" y="3345783"/>
                </a:lnTo>
                <a:cubicBezTo>
                  <a:pt x="4228048" y="3345783"/>
                  <a:pt x="3976453" y="3596082"/>
                  <a:pt x="3976453" y="3903212"/>
                </a:cubicBezTo>
                <a:cubicBezTo>
                  <a:pt x="3976453" y="4211552"/>
                  <a:pt x="4228048" y="4461851"/>
                  <a:pt x="4534075" y="4461851"/>
                </a:cubicBezTo>
                <a:lnTo>
                  <a:pt x="5375951" y="4461851"/>
                </a:lnTo>
                <a:cubicBezTo>
                  <a:pt x="5684397" y="4461851"/>
                  <a:pt x="5933573" y="4710940"/>
                  <a:pt x="5933573" y="5019280"/>
                </a:cubicBezTo>
                <a:cubicBezTo>
                  <a:pt x="5933573" y="5327619"/>
                  <a:pt x="5684397" y="5576709"/>
                  <a:pt x="5375951" y="5576709"/>
                </a:cubicBezTo>
                <a:lnTo>
                  <a:pt x="3295583" y="5576709"/>
                </a:lnTo>
                <a:lnTo>
                  <a:pt x="3272700" y="5619029"/>
                </a:lnTo>
                <a:cubicBezTo>
                  <a:pt x="3204096" y="5721029"/>
                  <a:pt x="3087806" y="5788557"/>
                  <a:pt x="2955444" y="5788557"/>
                </a:cubicBezTo>
                <a:lnTo>
                  <a:pt x="3725112" y="5788557"/>
                </a:lnTo>
                <a:cubicBezTo>
                  <a:pt x="3936892" y="5788557"/>
                  <a:pt x="4108736" y="5959012"/>
                  <a:pt x="4108736" y="6169359"/>
                </a:cubicBezTo>
                <a:cubicBezTo>
                  <a:pt x="4108736" y="6380916"/>
                  <a:pt x="3936892" y="6552579"/>
                  <a:pt x="3725112" y="6552579"/>
                </a:cubicBezTo>
                <a:lnTo>
                  <a:pt x="1699287" y="6552579"/>
                </a:lnTo>
                <a:cubicBezTo>
                  <a:pt x="1487507" y="6552579"/>
                  <a:pt x="1316873" y="6380916"/>
                  <a:pt x="1316873" y="6169359"/>
                </a:cubicBezTo>
                <a:cubicBezTo>
                  <a:pt x="1316873" y="5959012"/>
                  <a:pt x="1487507" y="5788557"/>
                  <a:pt x="1699287" y="5788557"/>
                </a:cubicBezTo>
                <a:lnTo>
                  <a:pt x="928408" y="5788557"/>
                </a:lnTo>
                <a:cubicBezTo>
                  <a:pt x="716628" y="5788557"/>
                  <a:pt x="545994" y="5615685"/>
                  <a:pt x="545994" y="5405337"/>
                </a:cubicBezTo>
                <a:cubicBezTo>
                  <a:pt x="545994" y="5193781"/>
                  <a:pt x="716628" y="5023326"/>
                  <a:pt x="928408" y="5023326"/>
                </a:cubicBezTo>
                <a:lnTo>
                  <a:pt x="1701617" y="5023326"/>
                </a:lnTo>
                <a:lnTo>
                  <a:pt x="1701210" y="5019280"/>
                </a:lnTo>
                <a:cubicBezTo>
                  <a:pt x="1701210" y="4710940"/>
                  <a:pt x="1950386" y="4461851"/>
                  <a:pt x="2258832" y="4461851"/>
                </a:cubicBezTo>
                <a:lnTo>
                  <a:pt x="518228" y="4461851"/>
                </a:lnTo>
                <a:cubicBezTo>
                  <a:pt x="286894" y="4461851"/>
                  <a:pt x="88899" y="4321058"/>
                  <a:pt x="4359" y="4120581"/>
                </a:cubicBezTo>
                <a:lnTo>
                  <a:pt x="0" y="4106495"/>
                </a:lnTo>
                <a:lnTo>
                  <a:pt x="0" y="3700589"/>
                </a:lnTo>
                <a:lnTo>
                  <a:pt x="4359" y="3686543"/>
                </a:lnTo>
                <a:cubicBezTo>
                  <a:pt x="88899" y="3486576"/>
                  <a:pt x="286894" y="3345783"/>
                  <a:pt x="518228" y="3345783"/>
                </a:cubicBezTo>
                <a:lnTo>
                  <a:pt x="1410907" y="3345783"/>
                </a:lnTo>
                <a:cubicBezTo>
                  <a:pt x="1719353" y="3345783"/>
                  <a:pt x="1968529" y="3095484"/>
                  <a:pt x="1968529" y="2789563"/>
                </a:cubicBezTo>
                <a:cubicBezTo>
                  <a:pt x="1968529" y="2481224"/>
                  <a:pt x="1719353" y="2229716"/>
                  <a:pt x="1410907" y="2229716"/>
                </a:cubicBezTo>
                <a:lnTo>
                  <a:pt x="518228" y="2229716"/>
                </a:lnTo>
                <a:cubicBezTo>
                  <a:pt x="286894" y="2229716"/>
                  <a:pt x="88899" y="2089604"/>
                  <a:pt x="4359" y="1889467"/>
                </a:cubicBezTo>
                <a:lnTo>
                  <a:pt x="0" y="1875399"/>
                </a:lnTo>
                <a:lnTo>
                  <a:pt x="0" y="1469177"/>
                </a:lnTo>
                <a:lnTo>
                  <a:pt x="4359" y="1455109"/>
                </a:lnTo>
                <a:cubicBezTo>
                  <a:pt x="88899" y="1254972"/>
                  <a:pt x="286894" y="1114859"/>
                  <a:pt x="518228" y="1114859"/>
                </a:cubicBezTo>
                <a:lnTo>
                  <a:pt x="1664922" y="1114859"/>
                </a:lnTo>
                <a:cubicBezTo>
                  <a:pt x="1356476" y="1114859"/>
                  <a:pt x="1104881" y="865769"/>
                  <a:pt x="1104881" y="557429"/>
                </a:cubicBezTo>
                <a:cubicBezTo>
                  <a:pt x="1104881" y="249090"/>
                  <a:pt x="1356476" y="0"/>
                  <a:pt x="166492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372476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5C5F67C-DA57-E54E-B3C5-432B4444B9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963244" y="1515533"/>
            <a:ext cx="4405343" cy="3826934"/>
          </a:xfrm>
          <a:custGeom>
            <a:avLst/>
            <a:gdLst>
              <a:gd name="connsiteX0" fmla="*/ 0 w 4690534"/>
              <a:gd name="connsiteY0" fmla="*/ 1913466 h 3826934"/>
              <a:gd name="connsiteX1" fmla="*/ 0 w 4690534"/>
              <a:gd name="connsiteY1" fmla="*/ 1913467 h 3826934"/>
              <a:gd name="connsiteX2" fmla="*/ 0 w 4690534"/>
              <a:gd name="connsiteY2" fmla="*/ 1913467 h 3826934"/>
              <a:gd name="connsiteX3" fmla="*/ 1913467 w 4690534"/>
              <a:gd name="connsiteY3" fmla="*/ 0 h 3826934"/>
              <a:gd name="connsiteX4" fmla="*/ 2777067 w 4690534"/>
              <a:gd name="connsiteY4" fmla="*/ 0 h 3826934"/>
              <a:gd name="connsiteX5" fmla="*/ 4690534 w 4690534"/>
              <a:gd name="connsiteY5" fmla="*/ 1913467 h 3826934"/>
              <a:gd name="connsiteX6" fmla="*/ 4690533 w 4690534"/>
              <a:gd name="connsiteY6" fmla="*/ 1913467 h 3826934"/>
              <a:gd name="connsiteX7" fmla="*/ 2777066 w 4690534"/>
              <a:gd name="connsiteY7" fmla="*/ 3826934 h 3826934"/>
              <a:gd name="connsiteX8" fmla="*/ 1913467 w 4690534"/>
              <a:gd name="connsiteY8" fmla="*/ 3826933 h 3826934"/>
              <a:gd name="connsiteX9" fmla="*/ 9879 w 4690534"/>
              <a:gd name="connsiteY9" fmla="*/ 2109107 h 3826934"/>
              <a:gd name="connsiteX10" fmla="*/ 0 w 4690534"/>
              <a:gd name="connsiteY10" fmla="*/ 1913467 h 3826934"/>
              <a:gd name="connsiteX11" fmla="*/ 9879 w 4690534"/>
              <a:gd name="connsiteY11" fmla="*/ 1717826 h 3826934"/>
              <a:gd name="connsiteX12" fmla="*/ 1913467 w 4690534"/>
              <a:gd name="connsiteY12" fmla="*/ 0 h 382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690534" h="3826934">
                <a:moveTo>
                  <a:pt x="0" y="1913466"/>
                </a:moveTo>
                <a:lnTo>
                  <a:pt x="0" y="1913467"/>
                </a:lnTo>
                <a:lnTo>
                  <a:pt x="0" y="1913467"/>
                </a:lnTo>
                <a:close/>
                <a:moveTo>
                  <a:pt x="1913467" y="0"/>
                </a:moveTo>
                <a:lnTo>
                  <a:pt x="2777067" y="0"/>
                </a:lnTo>
                <a:cubicBezTo>
                  <a:pt x="3833846" y="0"/>
                  <a:pt x="4690534" y="856688"/>
                  <a:pt x="4690534" y="1913467"/>
                </a:cubicBezTo>
                <a:lnTo>
                  <a:pt x="4690533" y="1913467"/>
                </a:lnTo>
                <a:cubicBezTo>
                  <a:pt x="4690533" y="2970246"/>
                  <a:pt x="3833845" y="3826934"/>
                  <a:pt x="2777066" y="3826934"/>
                </a:cubicBezTo>
                <a:lnTo>
                  <a:pt x="1913467" y="3826933"/>
                </a:lnTo>
                <a:cubicBezTo>
                  <a:pt x="922737" y="3826933"/>
                  <a:pt x="107868" y="3073985"/>
                  <a:pt x="9879" y="2109107"/>
                </a:cubicBezTo>
                <a:lnTo>
                  <a:pt x="0" y="1913467"/>
                </a:lnTo>
                <a:lnTo>
                  <a:pt x="9879" y="1717826"/>
                </a:lnTo>
                <a:cubicBezTo>
                  <a:pt x="107868" y="752949"/>
                  <a:pt x="922737" y="0"/>
                  <a:pt x="191346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4302280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04523" y="0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60363" y="2564904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98356853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7112777"/>
      </p:ext>
    </p:extLst>
  </p:cSld>
  <p:clrMapOvr>
    <a:masterClrMapping/>
  </p:clrMapOvr>
  <p:transition advClick="0"/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175CD7A9-E177-EC4A-AD93-D5EC6334DAD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40702" y="694152"/>
            <a:ext cx="1904758" cy="337449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9190600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Picture Placeholder 13">
            <a:extLst>
              <a:ext uri="{FF2B5EF4-FFF2-40B4-BE49-F238E27FC236}">
                <a16:creationId xmlns:a16="http://schemas.microsoft.com/office/drawing/2014/main" id="{320510A6-CFA1-B949-A389-23542C07A0A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38584" y="1001077"/>
            <a:ext cx="3697653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5762607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sktop Web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4265040" y="1083005"/>
            <a:ext cx="3679505" cy="2124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9087436"/>
      </p:ext>
    </p:extLst>
  </p:cSld>
  <p:clrMapOvr>
    <a:masterClrMapping/>
  </p:clrMapOvr>
  <p:transition advClick="0"/>
  <p:extLst>
    <p:ext uri="{DCECCB84-F9BA-43D5-87BE-67443E8EF086}">
      <p15:sldGuideLst xmlns:p15="http://schemas.microsoft.com/office/powerpoint/2012/main"/>
    </p:ext>
  </p:extLst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06742304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999276168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735627" y="164638"/>
            <a:ext cx="9456373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735627" y="932723"/>
            <a:ext cx="9456373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849709117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Welcom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887360" y="2817886"/>
            <a:ext cx="4416491" cy="76808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887360" y="3585971"/>
            <a:ext cx="4416885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79102541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20576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11424" y="1940808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723712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068288" y="1820808"/>
            <a:ext cx="2400000" cy="240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76000" y="1700808"/>
            <a:ext cx="2640000" cy="264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11722728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3" descr="D:\Fullppt\005-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09388" y="1751814"/>
            <a:ext cx="8584243" cy="43660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309198" y="2308372"/>
            <a:ext cx="4114129" cy="30424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5029212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BBC140C-1AD4-4629-8A14-AC31F16CE71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9714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714411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65436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onut 6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5776324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6801492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11424" y="570063"/>
            <a:ext cx="4704415" cy="5717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60165063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914032"/>
            <a:ext cx="4056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56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124000" y="1914032"/>
            <a:ext cx="4068000" cy="30403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5546062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1587269" y="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64139" y="3429000"/>
            <a:ext cx="2880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5806622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271797" y="242176"/>
            <a:ext cx="7920203" cy="76808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271797" y="1010261"/>
            <a:ext cx="7920203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accent2">
                    <a:lumMod val="50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3984000" cy="68580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104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208000" y="4677139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104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08000" y="2389067"/>
            <a:ext cx="3984000" cy="21808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14773563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2">
                    <a:lumMod val="50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grpSp>
        <p:nvGrpSpPr>
          <p:cNvPr id="5" name="Group 4"/>
          <p:cNvGrpSpPr/>
          <p:nvPr userDrawn="1"/>
        </p:nvGrpSpPr>
        <p:grpSpPr>
          <a:xfrm>
            <a:off x="472011" y="1508786"/>
            <a:ext cx="3799787" cy="486556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8757678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477D92A-FBA1-4F4B-92CD-C7497BABE261}" type="datetimeFigureOut">
              <a:rPr lang="en-US" smtClean="0"/>
              <a:t>9/30/2022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C290D49-A186-43BB-8F1C-062A1D7D3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4611380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C94C0C1-C105-49A1-80F4-B360522907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13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6DD40-BA8F-48B7-B4C2-E0FFD7A6DDF0}"/>
              </a:ext>
            </a:extLst>
          </p:cNvPr>
          <p:cNvSpPr/>
          <p:nvPr userDrawn="1"/>
        </p:nvSpPr>
        <p:spPr>
          <a:xfrm>
            <a:off x="2632663" y="2468896"/>
            <a:ext cx="1728000" cy="2208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5D593A7-43B0-47D1-BF3D-9A8F79CC45B8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6219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650C69-C1B1-41C4-952A-9DD539724917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C58B34E-2F81-4D5C-89F7-95C6B8D6BEC2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FDA304-E7F5-4248-A1F4-6228DE43CE90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B7B164-60D4-4671-9B7F-E8A87D9422BD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2BCB82-A7CE-4D45-ABD4-76E3185AE53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8DAB93-956F-4747-9938-C756572C501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603F8D-B8F3-4CDB-B681-6B1551D1C8EF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066AE3-F712-40FC-B722-F9C1710A9D45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F8B134-52BD-40DA-9E7B-CC3927AF3546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2334379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71BC114-F2C7-4604-9852-F32BC9BE689D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15122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25221F0-AD4C-417D-9787-3683D50755A1}"/>
              </a:ext>
            </a:extLst>
          </p:cNvPr>
          <p:cNvSpPr/>
          <p:nvPr userDrawn="1"/>
        </p:nvSpPr>
        <p:spPr>
          <a:xfrm rot="18902381">
            <a:off x="1888013" y="2649337"/>
            <a:ext cx="8436975" cy="8425297"/>
          </a:xfrm>
          <a:custGeom>
            <a:avLst/>
            <a:gdLst>
              <a:gd name="connsiteX0" fmla="*/ 8260241 w 8436975"/>
              <a:gd name="connsiteY0" fmla="*/ 176734 h 8425297"/>
              <a:gd name="connsiteX1" fmla="*/ 8436975 w 8436975"/>
              <a:gd name="connsiteY1" fmla="*/ 603408 h 8425297"/>
              <a:gd name="connsiteX2" fmla="*/ 8436975 w 8436975"/>
              <a:gd name="connsiteY2" fmla="*/ 8425297 h 8425297"/>
              <a:gd name="connsiteX3" fmla="*/ 0 w 8436975"/>
              <a:gd name="connsiteY3" fmla="*/ 0 h 8425297"/>
              <a:gd name="connsiteX4" fmla="*/ 7833567 w 8436975"/>
              <a:gd name="connsiteY4" fmla="*/ 0 h 8425297"/>
              <a:gd name="connsiteX5" fmla="*/ 8260241 w 8436975"/>
              <a:gd name="connsiteY5" fmla="*/ 176734 h 8425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36975" h="8425297">
                <a:moveTo>
                  <a:pt x="8260241" y="176734"/>
                </a:moveTo>
                <a:cubicBezTo>
                  <a:pt x="8369436" y="285930"/>
                  <a:pt x="8436975" y="436782"/>
                  <a:pt x="8436975" y="603408"/>
                </a:cubicBezTo>
                <a:lnTo>
                  <a:pt x="8436975" y="8425297"/>
                </a:lnTo>
                <a:lnTo>
                  <a:pt x="0" y="0"/>
                </a:lnTo>
                <a:lnTo>
                  <a:pt x="7833567" y="0"/>
                </a:lnTo>
                <a:cubicBezTo>
                  <a:pt x="8000193" y="0"/>
                  <a:pt x="8151045" y="67539"/>
                  <a:pt x="8260241" y="176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817D529-489F-45AB-B8B9-FB3566B18440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295274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576FE9E-2EC9-4EF2-B372-E8F3A4E4BA4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2402582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9 w 3172218"/>
              <a:gd name="connsiteY2" fmla="*/ 1448523 h 2323213"/>
              <a:gd name="connsiteX3" fmla="*/ 3115229 w 3172218"/>
              <a:gd name="connsiteY3" fmla="*/ 1723696 h 2323213"/>
              <a:gd name="connsiteX4" fmla="*/ 2515712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6" y="0"/>
                  <a:pt x="1685703" y="18997"/>
                  <a:pt x="1723696" y="56991"/>
                </a:cubicBezTo>
                <a:lnTo>
                  <a:pt x="3115229" y="1448523"/>
                </a:lnTo>
                <a:cubicBezTo>
                  <a:pt x="3191215" y="1524510"/>
                  <a:pt x="3191215" y="1647709"/>
                  <a:pt x="3115229" y="1723696"/>
                </a:cubicBezTo>
                <a:lnTo>
                  <a:pt x="2515712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DFE64A-F76A-4D93-B984-E635B00FD67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509890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85DD80A-3650-432A-AA14-9A1BC17F7D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617198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8 w 3172218"/>
              <a:gd name="connsiteY2" fmla="*/ 1448523 h 2323213"/>
              <a:gd name="connsiteX3" fmla="*/ 3115228 w 3172218"/>
              <a:gd name="connsiteY3" fmla="*/ 1723696 h 2323213"/>
              <a:gd name="connsiteX4" fmla="*/ 2515711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5" y="0"/>
                  <a:pt x="1685703" y="18997"/>
                  <a:pt x="1723696" y="56991"/>
                </a:cubicBezTo>
                <a:lnTo>
                  <a:pt x="3115228" y="1448523"/>
                </a:lnTo>
                <a:cubicBezTo>
                  <a:pt x="3191215" y="1524510"/>
                  <a:pt x="3191215" y="1647709"/>
                  <a:pt x="3115228" y="1723696"/>
                </a:cubicBezTo>
                <a:lnTo>
                  <a:pt x="2515711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C277F60-8C19-489C-BBEE-1B0023A4EED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24508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78675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C8B0BB98-FC2A-4DB1-901A-638896D64A6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21568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8E8101D-6ADB-4F0A-84F5-66141FAE637D}"/>
              </a:ext>
            </a:extLst>
          </p:cNvPr>
          <p:cNvGrpSpPr/>
          <p:nvPr userDrawn="1"/>
        </p:nvGrpSpPr>
        <p:grpSpPr>
          <a:xfrm>
            <a:off x="10520822" y="5638800"/>
            <a:ext cx="1471154" cy="1132150"/>
            <a:chOff x="-707925" y="3668339"/>
            <a:chExt cx="3880686" cy="2986443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ED80D3C-B01A-4944-AB73-25EB125B29B7}"/>
                </a:ext>
              </a:extLst>
            </p:cNvPr>
            <p:cNvSpPr/>
            <p:nvPr userDrawn="1"/>
          </p:nvSpPr>
          <p:spPr>
            <a:xfrm>
              <a:off x="445029" y="4915650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2 w 4643235"/>
                <a:gd name="connsiteY12" fmla="*/ 154774 h 2765218"/>
                <a:gd name="connsiteX13" fmla="*/ 3557306 w 4643235"/>
                <a:gd name="connsiteY13" fmla="*/ 91958 h 2765218"/>
                <a:gd name="connsiteX14" fmla="*/ 3531403 w 4643235"/>
                <a:gd name="connsiteY14" fmla="*/ 50512 h 2765218"/>
                <a:gd name="connsiteX15" fmla="*/ 3445920 w 4643235"/>
                <a:gd name="connsiteY15" fmla="*/ 21370 h 2765218"/>
                <a:gd name="connsiteX16" fmla="*/ 3301507 w 4643235"/>
                <a:gd name="connsiteY16" fmla="*/ 0 h 2765218"/>
                <a:gd name="connsiteX17" fmla="*/ 3140905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0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19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6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8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5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5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8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8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0"/>
                    <a:pt x="4352549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7" y="299187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2" y="154774"/>
                  </a:cubicBezTo>
                  <a:cubicBezTo>
                    <a:pt x="3557954" y="134051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3" y="50512"/>
                  </a:cubicBezTo>
                  <a:cubicBezTo>
                    <a:pt x="3504852" y="36265"/>
                    <a:pt x="3475062" y="28494"/>
                    <a:pt x="3445920" y="21370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5" y="0"/>
                  </a:cubicBezTo>
                  <a:cubicBezTo>
                    <a:pt x="3131191" y="7124"/>
                    <a:pt x="3120182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0" y="195573"/>
                    <a:pt x="2707665" y="221476"/>
                    <a:pt x="2620240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19" y="251913"/>
                  </a:cubicBezTo>
                  <a:cubicBezTo>
                    <a:pt x="2165631" y="258389"/>
                    <a:pt x="2123537" y="267455"/>
                    <a:pt x="2084034" y="287531"/>
                  </a:cubicBezTo>
                  <a:cubicBezTo>
                    <a:pt x="2063959" y="297892"/>
                    <a:pt x="2047769" y="311492"/>
                    <a:pt x="2059426" y="337396"/>
                  </a:cubicBezTo>
                  <a:cubicBezTo>
                    <a:pt x="2047121" y="364594"/>
                    <a:pt x="2058131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8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0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7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5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5"/>
                  </a:cubicBezTo>
                  <a:cubicBezTo>
                    <a:pt x="2025" y="1437654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2"/>
                    <a:pt x="659332" y="2493229"/>
                    <a:pt x="973414" y="2620158"/>
                  </a:cubicBezTo>
                  <a:cubicBezTo>
                    <a:pt x="1090628" y="2667432"/>
                    <a:pt x="1207842" y="2714059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7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7" y="2321617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4" y="2263982"/>
                    <a:pt x="2952455" y="2261392"/>
                    <a:pt x="2956988" y="2259449"/>
                  </a:cubicBezTo>
                  <a:cubicBezTo>
                    <a:pt x="3145438" y="2199870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1"/>
                    <a:pt x="4648499" y="1716767"/>
                    <a:pt x="4648499" y="1692158"/>
                  </a:cubicBezTo>
                  <a:cubicBezTo>
                    <a:pt x="4645909" y="1571058"/>
                    <a:pt x="4647204" y="1449959"/>
                    <a:pt x="4647204" y="1328211"/>
                  </a:cubicBezTo>
                  <a:close/>
                </a:path>
              </a:pathLst>
            </a:custGeom>
            <a:solidFill>
              <a:schemeClr val="accent4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3F3DBB5-B2C7-41CE-A9B3-0FA946F10ECD}"/>
                </a:ext>
              </a:extLst>
            </p:cNvPr>
            <p:cNvSpPr/>
            <p:nvPr userDrawn="1"/>
          </p:nvSpPr>
          <p:spPr>
            <a:xfrm>
              <a:off x="444406" y="4965580"/>
              <a:ext cx="2032824" cy="1286008"/>
            </a:xfrm>
            <a:custGeom>
              <a:avLst/>
              <a:gdLst>
                <a:gd name="connsiteX0" fmla="*/ 847598 w 2032824"/>
                <a:gd name="connsiteY0" fmla="*/ 490873 h 1286008"/>
                <a:gd name="connsiteX1" fmla="*/ 847598 w 2032824"/>
                <a:gd name="connsiteY1" fmla="*/ 549229 h 1286008"/>
                <a:gd name="connsiteX2" fmla="*/ 847911 w 2032824"/>
                <a:gd name="connsiteY2" fmla="*/ 578875 h 1286008"/>
                <a:gd name="connsiteX3" fmla="*/ 817640 w 2032824"/>
                <a:gd name="connsiteY3" fmla="*/ 624436 h 1286008"/>
                <a:gd name="connsiteX4" fmla="*/ 711852 w 2032824"/>
                <a:gd name="connsiteY4" fmla="*/ 648152 h 1286008"/>
                <a:gd name="connsiteX5" fmla="*/ 588275 w 2032824"/>
                <a:gd name="connsiteY5" fmla="*/ 639727 h 1286008"/>
                <a:gd name="connsiteX6" fmla="*/ 529919 w 2032824"/>
                <a:gd name="connsiteY6" fmla="*/ 616634 h 1286008"/>
                <a:gd name="connsiteX7" fmla="*/ 522430 w 2032824"/>
                <a:gd name="connsiteY7" fmla="*/ 602903 h 1286008"/>
                <a:gd name="connsiteX8" fmla="*/ 522430 w 2032824"/>
                <a:gd name="connsiteY8" fmla="*/ 493994 h 1286008"/>
                <a:gd name="connsiteX9" fmla="*/ 847598 w 2032824"/>
                <a:gd name="connsiteY9" fmla="*/ 490873 h 1286008"/>
                <a:gd name="connsiteX10" fmla="*/ 6905 w 2032824"/>
                <a:gd name="connsiteY10" fmla="*/ 455923 h 1286008"/>
                <a:gd name="connsiteX11" fmla="*/ 10961 w 2032824"/>
                <a:gd name="connsiteY11" fmla="*/ 463724 h 1286008"/>
                <a:gd name="connsiteX12" fmla="*/ 157318 w 2032824"/>
                <a:gd name="connsiteY12" fmla="*/ 523640 h 1286008"/>
                <a:gd name="connsiteX13" fmla="*/ 497778 w 2032824"/>
                <a:gd name="connsiteY13" fmla="*/ 663444 h 1286008"/>
                <a:gd name="connsiteX14" fmla="*/ 628844 w 2032824"/>
                <a:gd name="connsiteY14" fmla="*/ 716807 h 1286008"/>
                <a:gd name="connsiteX15" fmla="*/ 641638 w 2032824"/>
                <a:gd name="connsiteY15" fmla="*/ 734282 h 1286008"/>
                <a:gd name="connsiteX16" fmla="*/ 641327 w 2032824"/>
                <a:gd name="connsiteY16" fmla="*/ 1272589 h 1286008"/>
                <a:gd name="connsiteX17" fmla="*/ 638518 w 2032824"/>
                <a:gd name="connsiteY17" fmla="*/ 1286008 h 1286008"/>
                <a:gd name="connsiteX18" fmla="*/ 469069 w 2032824"/>
                <a:gd name="connsiteY18" fmla="*/ 1218290 h 1286008"/>
                <a:gd name="connsiteX19" fmla="*/ 15018 w 2032824"/>
                <a:gd name="connsiteY19" fmla="*/ 1035110 h 1286008"/>
                <a:gd name="connsiteX20" fmla="*/ 663 w 2032824"/>
                <a:gd name="connsiteY20" fmla="*/ 1013889 h 1286008"/>
                <a:gd name="connsiteX21" fmla="*/ 1287 w 2032824"/>
                <a:gd name="connsiteY21" fmla="*/ 465596 h 1286008"/>
                <a:gd name="connsiteX22" fmla="*/ 6905 w 2032824"/>
                <a:gd name="connsiteY22" fmla="*/ 455923 h 1286008"/>
                <a:gd name="connsiteX23" fmla="*/ 1253279 w 2032824"/>
                <a:gd name="connsiteY23" fmla="*/ 374786 h 1286008"/>
                <a:gd name="connsiteX24" fmla="*/ 1253279 w 2032824"/>
                <a:gd name="connsiteY24" fmla="*/ 481512 h 1286008"/>
                <a:gd name="connsiteX25" fmla="*/ 1242980 w 2032824"/>
                <a:gd name="connsiteY25" fmla="*/ 495242 h 1286008"/>
                <a:gd name="connsiteX26" fmla="*/ 1157788 w 2032824"/>
                <a:gd name="connsiteY26" fmla="*/ 525512 h 1286008"/>
                <a:gd name="connsiteX27" fmla="*/ 990835 w 2032824"/>
                <a:gd name="connsiteY27" fmla="*/ 520519 h 1286008"/>
                <a:gd name="connsiteX28" fmla="*/ 934352 w 2032824"/>
                <a:gd name="connsiteY28" fmla="*/ 496490 h 1286008"/>
                <a:gd name="connsiteX29" fmla="*/ 927798 w 2032824"/>
                <a:gd name="connsiteY29" fmla="*/ 483696 h 1286008"/>
                <a:gd name="connsiteX30" fmla="*/ 927798 w 2032824"/>
                <a:gd name="connsiteY30" fmla="*/ 385709 h 1286008"/>
                <a:gd name="connsiteX31" fmla="*/ 935600 w 2032824"/>
                <a:gd name="connsiteY31" fmla="*/ 378531 h 1286008"/>
                <a:gd name="connsiteX32" fmla="*/ 1014864 w 2032824"/>
                <a:gd name="connsiteY32" fmla="*/ 401624 h 1286008"/>
                <a:gd name="connsiteX33" fmla="*/ 1094127 w 2032824"/>
                <a:gd name="connsiteY33" fmla="*/ 406616 h 1286008"/>
                <a:gd name="connsiteX34" fmla="*/ 1230498 w 2032824"/>
                <a:gd name="connsiteY34" fmla="*/ 386957 h 1286008"/>
                <a:gd name="connsiteX35" fmla="*/ 1253279 w 2032824"/>
                <a:gd name="connsiteY35" fmla="*/ 374786 h 1286008"/>
                <a:gd name="connsiteX36" fmla="*/ 517438 w 2032824"/>
                <a:gd name="connsiteY36" fmla="*/ 344828 h 1286008"/>
                <a:gd name="connsiteX37" fmla="*/ 517438 w 2032824"/>
                <a:gd name="connsiteY37" fmla="*/ 420035 h 1286008"/>
                <a:gd name="connsiteX38" fmla="*/ 517438 w 2032824"/>
                <a:gd name="connsiteY38" fmla="*/ 434078 h 1286008"/>
                <a:gd name="connsiteX39" fmla="*/ 489040 w 2032824"/>
                <a:gd name="connsiteY39" fmla="*/ 477767 h 1286008"/>
                <a:gd name="connsiteX40" fmla="*/ 377010 w 2032824"/>
                <a:gd name="connsiteY40" fmla="*/ 502420 h 1286008"/>
                <a:gd name="connsiteX41" fmla="*/ 242199 w 2032824"/>
                <a:gd name="connsiteY41" fmla="*/ 489937 h 1286008"/>
                <a:gd name="connsiteX42" fmla="*/ 234710 w 2032824"/>
                <a:gd name="connsiteY42" fmla="*/ 487753 h 1286008"/>
                <a:gd name="connsiteX43" fmla="*/ 191645 w 2032824"/>
                <a:gd name="connsiteY43" fmla="*/ 425964 h 1286008"/>
                <a:gd name="connsiteX44" fmla="*/ 191333 w 2032824"/>
                <a:gd name="connsiteY44" fmla="*/ 401624 h 1286008"/>
                <a:gd name="connsiteX45" fmla="*/ 191645 w 2032824"/>
                <a:gd name="connsiteY45" fmla="*/ 359495 h 1286008"/>
                <a:gd name="connsiteX46" fmla="*/ 194454 w 2032824"/>
                <a:gd name="connsiteY46" fmla="*/ 347637 h 1286008"/>
                <a:gd name="connsiteX47" fmla="*/ 271221 w 2032824"/>
                <a:gd name="connsiteY47" fmla="*/ 373226 h 1286008"/>
                <a:gd name="connsiteX48" fmla="*/ 378882 w 2032824"/>
                <a:gd name="connsiteY48" fmla="*/ 378531 h 1286008"/>
                <a:gd name="connsiteX49" fmla="*/ 482487 w 2032824"/>
                <a:gd name="connsiteY49" fmla="*/ 363240 h 1286008"/>
                <a:gd name="connsiteX50" fmla="*/ 517438 w 2032824"/>
                <a:gd name="connsiteY50" fmla="*/ 344828 h 1286008"/>
                <a:gd name="connsiteX51" fmla="*/ 1650535 w 2032824"/>
                <a:gd name="connsiteY51" fmla="*/ 252458 h 1286008"/>
                <a:gd name="connsiteX52" fmla="*/ 1650535 w 2032824"/>
                <a:gd name="connsiteY52" fmla="*/ 356999 h 1286008"/>
                <a:gd name="connsiteX53" fmla="*/ 1634931 w 2032824"/>
                <a:gd name="connsiteY53" fmla="*/ 378844 h 1286008"/>
                <a:gd name="connsiteX54" fmla="*/ 1554419 w 2032824"/>
                <a:gd name="connsiteY54" fmla="*/ 406930 h 1286008"/>
                <a:gd name="connsiteX55" fmla="*/ 1458304 w 2032824"/>
                <a:gd name="connsiteY55" fmla="*/ 412235 h 1286008"/>
                <a:gd name="connsiteX56" fmla="*/ 1342841 w 2032824"/>
                <a:gd name="connsiteY56" fmla="*/ 386334 h 1286008"/>
                <a:gd name="connsiteX57" fmla="*/ 1324742 w 2032824"/>
                <a:gd name="connsiteY57" fmla="*/ 357624 h 1286008"/>
                <a:gd name="connsiteX58" fmla="*/ 1325054 w 2032824"/>
                <a:gd name="connsiteY58" fmla="*/ 267437 h 1286008"/>
                <a:gd name="connsiteX59" fmla="*/ 1334728 w 2032824"/>
                <a:gd name="connsiteY59" fmla="*/ 261820 h 1286008"/>
                <a:gd name="connsiteX60" fmla="*/ 1408374 w 2032824"/>
                <a:gd name="connsiteY60" fmla="*/ 282729 h 1286008"/>
                <a:gd name="connsiteX61" fmla="*/ 1505738 w 2032824"/>
                <a:gd name="connsiteY61" fmla="*/ 288033 h 1286008"/>
                <a:gd name="connsiteX62" fmla="*/ 1628066 w 2032824"/>
                <a:gd name="connsiteY62" fmla="*/ 268062 h 1286008"/>
                <a:gd name="connsiteX63" fmla="*/ 1650535 w 2032824"/>
                <a:gd name="connsiteY63" fmla="*/ 252458 h 1286008"/>
                <a:gd name="connsiteX64" fmla="*/ 917189 w 2032824"/>
                <a:gd name="connsiteY64" fmla="*/ 228429 h 1286008"/>
                <a:gd name="connsiteX65" fmla="*/ 916565 w 2032824"/>
                <a:gd name="connsiteY65" fmla="*/ 337651 h 1286008"/>
                <a:gd name="connsiteX66" fmla="*/ 889416 w 2032824"/>
                <a:gd name="connsiteY66" fmla="*/ 362617 h 1286008"/>
                <a:gd name="connsiteX67" fmla="*/ 787996 w 2032824"/>
                <a:gd name="connsiteY67" fmla="*/ 387270 h 1286008"/>
                <a:gd name="connsiteX68" fmla="*/ 702178 w 2032824"/>
                <a:gd name="connsiteY68" fmla="*/ 386645 h 1286008"/>
                <a:gd name="connsiteX69" fmla="*/ 601694 w 2032824"/>
                <a:gd name="connsiteY69" fmla="*/ 357936 h 1286008"/>
                <a:gd name="connsiteX70" fmla="*/ 589524 w 2032824"/>
                <a:gd name="connsiteY70" fmla="*/ 336403 h 1286008"/>
                <a:gd name="connsiteX71" fmla="*/ 589836 w 2032824"/>
                <a:gd name="connsiteY71" fmla="*/ 280856 h 1286008"/>
                <a:gd name="connsiteX72" fmla="*/ 592645 w 2032824"/>
                <a:gd name="connsiteY72" fmla="*/ 234046 h 1286008"/>
                <a:gd name="connsiteX73" fmla="*/ 717781 w 2032824"/>
                <a:gd name="connsiteY73" fmla="*/ 262444 h 1286008"/>
                <a:gd name="connsiteX74" fmla="*/ 797669 w 2032824"/>
                <a:gd name="connsiteY74" fmla="*/ 262444 h 1286008"/>
                <a:gd name="connsiteX75" fmla="*/ 890664 w 2032824"/>
                <a:gd name="connsiteY75" fmla="*/ 245904 h 1286008"/>
                <a:gd name="connsiteX76" fmla="*/ 917189 w 2032824"/>
                <a:gd name="connsiteY76" fmla="*/ 228429 h 1286008"/>
                <a:gd name="connsiteX77" fmla="*/ 2032186 w 2032824"/>
                <a:gd name="connsiteY77" fmla="*/ 138243 h 1286008"/>
                <a:gd name="connsiteX78" fmla="*/ 2032810 w 2032824"/>
                <a:gd name="connsiteY78" fmla="*/ 164456 h 1286008"/>
                <a:gd name="connsiteX79" fmla="*/ 2032810 w 2032824"/>
                <a:gd name="connsiteY79" fmla="*/ 237791 h 1286008"/>
                <a:gd name="connsiteX80" fmla="*/ 2019079 w 2032824"/>
                <a:gd name="connsiteY80" fmla="*/ 263069 h 1286008"/>
                <a:gd name="connsiteX81" fmla="*/ 1927333 w 2032824"/>
                <a:gd name="connsiteY81" fmla="*/ 293339 h 1286008"/>
                <a:gd name="connsiteX82" fmla="*/ 1858367 w 2032824"/>
                <a:gd name="connsiteY82" fmla="*/ 298332 h 1286008"/>
                <a:gd name="connsiteX83" fmla="*/ 1741344 w 2032824"/>
                <a:gd name="connsiteY83" fmla="*/ 278360 h 1286008"/>
                <a:gd name="connsiteX84" fmla="*/ 1734167 w 2032824"/>
                <a:gd name="connsiteY84" fmla="*/ 275551 h 1286008"/>
                <a:gd name="connsiteX85" fmla="*/ 1706706 w 2032824"/>
                <a:gd name="connsiteY85" fmla="*/ 234358 h 1286008"/>
                <a:gd name="connsiteX86" fmla="*/ 1707330 w 2032824"/>
                <a:gd name="connsiteY86" fmla="*/ 140427 h 1286008"/>
                <a:gd name="connsiteX87" fmla="*/ 1778480 w 2032824"/>
                <a:gd name="connsiteY87" fmla="*/ 165704 h 1286008"/>
                <a:gd name="connsiteX88" fmla="*/ 1923276 w 2032824"/>
                <a:gd name="connsiteY88" fmla="*/ 169761 h 1286008"/>
                <a:gd name="connsiteX89" fmla="*/ 1992866 w 2032824"/>
                <a:gd name="connsiteY89" fmla="*/ 158527 h 1286008"/>
                <a:gd name="connsiteX90" fmla="*/ 2032186 w 2032824"/>
                <a:gd name="connsiteY90" fmla="*/ 138243 h 1286008"/>
                <a:gd name="connsiteX91" fmla="*/ 1312883 w 2032824"/>
                <a:gd name="connsiteY91" fmla="*/ 117335 h 1286008"/>
                <a:gd name="connsiteX92" fmla="*/ 1315067 w 2032824"/>
                <a:gd name="connsiteY92" fmla="*/ 126697 h 1286008"/>
                <a:gd name="connsiteX93" fmla="*/ 1315379 w 2032824"/>
                <a:gd name="connsiteY93" fmla="*/ 214386 h 1286008"/>
                <a:gd name="connsiteX94" fmla="*/ 1301648 w 2032824"/>
                <a:gd name="connsiteY94" fmla="*/ 239975 h 1286008"/>
                <a:gd name="connsiteX95" fmla="*/ 1222385 w 2032824"/>
                <a:gd name="connsiteY95" fmla="*/ 268061 h 1286008"/>
                <a:gd name="connsiteX96" fmla="*/ 1114724 w 2032824"/>
                <a:gd name="connsiteY96" fmla="*/ 272742 h 1286008"/>
                <a:gd name="connsiteX97" fmla="*/ 1001445 w 2032824"/>
                <a:gd name="connsiteY97" fmla="*/ 243096 h 1286008"/>
                <a:gd name="connsiteX98" fmla="*/ 989586 w 2032824"/>
                <a:gd name="connsiteY98" fmla="*/ 220939 h 1286008"/>
                <a:gd name="connsiteX99" fmla="*/ 989586 w 2032824"/>
                <a:gd name="connsiteY99" fmla="*/ 159151 h 1286008"/>
                <a:gd name="connsiteX100" fmla="*/ 992707 w 2032824"/>
                <a:gd name="connsiteY100" fmla="*/ 118271 h 1286008"/>
                <a:gd name="connsiteX101" fmla="*/ 1068538 w 2032824"/>
                <a:gd name="connsiteY101" fmla="*/ 143548 h 1286008"/>
                <a:gd name="connsiteX102" fmla="*/ 1181504 w 2032824"/>
                <a:gd name="connsiteY102" fmla="*/ 148853 h 1286008"/>
                <a:gd name="connsiteX103" fmla="*/ 1295719 w 2032824"/>
                <a:gd name="connsiteY103" fmla="*/ 128569 h 1286008"/>
                <a:gd name="connsiteX104" fmla="*/ 1312883 w 2032824"/>
                <a:gd name="connsiteY104" fmla="*/ 117335 h 1286008"/>
                <a:gd name="connsiteX105" fmla="*/ 1714195 w 2032824"/>
                <a:gd name="connsiteY105" fmla="*/ 0 h 1286008"/>
                <a:gd name="connsiteX106" fmla="*/ 1715443 w 2032824"/>
                <a:gd name="connsiteY106" fmla="*/ 29958 h 1286008"/>
                <a:gd name="connsiteX107" fmla="*/ 1715443 w 2032824"/>
                <a:gd name="connsiteY107" fmla="*/ 97051 h 1286008"/>
                <a:gd name="connsiteX108" fmla="*/ 1700152 w 2032824"/>
                <a:gd name="connsiteY108" fmla="*/ 125762 h 1286008"/>
                <a:gd name="connsiteX109" fmla="*/ 1615583 w 2032824"/>
                <a:gd name="connsiteY109" fmla="*/ 154159 h 1286008"/>
                <a:gd name="connsiteX110" fmla="*/ 1437708 w 2032824"/>
                <a:gd name="connsiteY110" fmla="*/ 144485 h 1286008"/>
                <a:gd name="connsiteX111" fmla="*/ 1430218 w 2032824"/>
                <a:gd name="connsiteY111" fmla="*/ 142301 h 1286008"/>
                <a:gd name="connsiteX112" fmla="*/ 1389650 w 2032824"/>
                <a:gd name="connsiteY112" fmla="*/ 83633 h 1286008"/>
                <a:gd name="connsiteX113" fmla="*/ 1389026 w 2032824"/>
                <a:gd name="connsiteY113" fmla="*/ 37135 h 1286008"/>
                <a:gd name="connsiteX114" fmla="*/ 1391523 w 2032824"/>
                <a:gd name="connsiteY114" fmla="*/ 4057 h 1286008"/>
                <a:gd name="connsiteX115" fmla="*/ 1521340 w 2032824"/>
                <a:gd name="connsiteY115" fmla="*/ 33079 h 1286008"/>
                <a:gd name="connsiteX116" fmla="*/ 1655215 w 2032824"/>
                <a:gd name="connsiteY116" fmla="*/ 25277 h 1286008"/>
                <a:gd name="connsiteX117" fmla="*/ 1714195 w 2032824"/>
                <a:gd name="connsiteY117" fmla="*/ 0 h 12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4" h="1286008">
                  <a:moveTo>
                    <a:pt x="847598" y="490873"/>
                  </a:moveTo>
                  <a:cubicBezTo>
                    <a:pt x="847598" y="511157"/>
                    <a:pt x="847598" y="530193"/>
                    <a:pt x="847598" y="549229"/>
                  </a:cubicBezTo>
                  <a:cubicBezTo>
                    <a:pt x="847598" y="559215"/>
                    <a:pt x="846350" y="569201"/>
                    <a:pt x="847911" y="578875"/>
                  </a:cubicBezTo>
                  <a:cubicBezTo>
                    <a:pt x="852279" y="604152"/>
                    <a:pt x="837300" y="615386"/>
                    <a:pt x="817640" y="624436"/>
                  </a:cubicBezTo>
                  <a:cubicBezTo>
                    <a:pt x="783938" y="639415"/>
                    <a:pt x="748363" y="644408"/>
                    <a:pt x="711852" y="648152"/>
                  </a:cubicBezTo>
                  <a:cubicBezTo>
                    <a:pt x="670035" y="652209"/>
                    <a:pt x="628843" y="647841"/>
                    <a:pt x="588275" y="639727"/>
                  </a:cubicBezTo>
                  <a:cubicBezTo>
                    <a:pt x="567679" y="635358"/>
                    <a:pt x="547707" y="628804"/>
                    <a:pt x="529919" y="616634"/>
                  </a:cubicBezTo>
                  <a:cubicBezTo>
                    <a:pt x="524927" y="613202"/>
                    <a:pt x="522430" y="609145"/>
                    <a:pt x="522430" y="602903"/>
                  </a:cubicBezTo>
                  <a:cubicBezTo>
                    <a:pt x="522742" y="566704"/>
                    <a:pt x="522430" y="531129"/>
                    <a:pt x="522430" y="493994"/>
                  </a:cubicBezTo>
                  <a:cubicBezTo>
                    <a:pt x="610431" y="535810"/>
                    <a:pt x="788931" y="534250"/>
                    <a:pt x="847598" y="490873"/>
                  </a:cubicBezTo>
                  <a:close/>
                  <a:moveTo>
                    <a:pt x="6905" y="455923"/>
                  </a:moveTo>
                  <a:cubicBezTo>
                    <a:pt x="2535" y="461228"/>
                    <a:pt x="7529" y="462476"/>
                    <a:pt x="10961" y="463724"/>
                  </a:cubicBezTo>
                  <a:cubicBezTo>
                    <a:pt x="59643" y="483696"/>
                    <a:pt x="108637" y="503668"/>
                    <a:pt x="157318" y="523640"/>
                  </a:cubicBezTo>
                  <a:cubicBezTo>
                    <a:pt x="270909" y="570137"/>
                    <a:pt x="384188" y="616946"/>
                    <a:pt x="497778" y="663444"/>
                  </a:cubicBezTo>
                  <a:cubicBezTo>
                    <a:pt x="541467" y="681231"/>
                    <a:pt x="584843" y="699331"/>
                    <a:pt x="628844" y="716807"/>
                  </a:cubicBezTo>
                  <a:cubicBezTo>
                    <a:pt x="637582" y="720239"/>
                    <a:pt x="641638" y="724296"/>
                    <a:pt x="641638" y="734282"/>
                  </a:cubicBezTo>
                  <a:cubicBezTo>
                    <a:pt x="641327" y="913718"/>
                    <a:pt x="641327" y="1093154"/>
                    <a:pt x="641327" y="1272589"/>
                  </a:cubicBezTo>
                  <a:cubicBezTo>
                    <a:pt x="641327" y="1277270"/>
                    <a:pt x="642887" y="1282263"/>
                    <a:pt x="638518" y="1286008"/>
                  </a:cubicBezTo>
                  <a:cubicBezTo>
                    <a:pt x="582035" y="1263539"/>
                    <a:pt x="525552" y="1241071"/>
                    <a:pt x="469069" y="1218290"/>
                  </a:cubicBezTo>
                  <a:cubicBezTo>
                    <a:pt x="317719" y="1157126"/>
                    <a:pt x="166368" y="1095962"/>
                    <a:pt x="15018" y="1035110"/>
                  </a:cubicBezTo>
                  <a:cubicBezTo>
                    <a:pt x="4408" y="1030741"/>
                    <a:pt x="663" y="1026060"/>
                    <a:pt x="663" y="1013889"/>
                  </a:cubicBezTo>
                  <a:cubicBezTo>
                    <a:pt x="1287" y="831021"/>
                    <a:pt x="976" y="648465"/>
                    <a:pt x="1287" y="465596"/>
                  </a:cubicBezTo>
                  <a:cubicBezTo>
                    <a:pt x="1287" y="462476"/>
                    <a:pt x="-4018" y="453426"/>
                    <a:pt x="6905" y="455923"/>
                  </a:cubicBezTo>
                  <a:close/>
                  <a:moveTo>
                    <a:pt x="1253279" y="374786"/>
                  </a:moveTo>
                  <a:cubicBezTo>
                    <a:pt x="1253279" y="411297"/>
                    <a:pt x="1253279" y="446248"/>
                    <a:pt x="1253279" y="481512"/>
                  </a:cubicBezTo>
                  <a:cubicBezTo>
                    <a:pt x="1253279" y="488689"/>
                    <a:pt x="1247974" y="491809"/>
                    <a:pt x="1242980" y="495242"/>
                  </a:cubicBezTo>
                  <a:cubicBezTo>
                    <a:pt x="1217392" y="513342"/>
                    <a:pt x="1187746" y="520519"/>
                    <a:pt x="1157788" y="525512"/>
                  </a:cubicBezTo>
                  <a:cubicBezTo>
                    <a:pt x="1101929" y="535186"/>
                    <a:pt x="1046070" y="533314"/>
                    <a:pt x="990835" y="520519"/>
                  </a:cubicBezTo>
                  <a:cubicBezTo>
                    <a:pt x="971175" y="515838"/>
                    <a:pt x="950891" y="510221"/>
                    <a:pt x="934352" y="496490"/>
                  </a:cubicBezTo>
                  <a:cubicBezTo>
                    <a:pt x="929983" y="492746"/>
                    <a:pt x="927486" y="489625"/>
                    <a:pt x="927798" y="483696"/>
                  </a:cubicBezTo>
                  <a:cubicBezTo>
                    <a:pt x="928110" y="450929"/>
                    <a:pt x="927798" y="418475"/>
                    <a:pt x="927798" y="385709"/>
                  </a:cubicBezTo>
                  <a:cubicBezTo>
                    <a:pt x="927798" y="380715"/>
                    <a:pt x="927174" y="372914"/>
                    <a:pt x="935600" y="378531"/>
                  </a:cubicBezTo>
                  <a:cubicBezTo>
                    <a:pt x="959629" y="394446"/>
                    <a:pt x="987714" y="397879"/>
                    <a:pt x="1014864" y="401624"/>
                  </a:cubicBezTo>
                  <a:cubicBezTo>
                    <a:pt x="1041076" y="405057"/>
                    <a:pt x="1067914" y="407865"/>
                    <a:pt x="1094127" y="406616"/>
                  </a:cubicBezTo>
                  <a:cubicBezTo>
                    <a:pt x="1140000" y="404744"/>
                    <a:pt x="1186497" y="403808"/>
                    <a:pt x="1230498" y="386957"/>
                  </a:cubicBezTo>
                  <a:cubicBezTo>
                    <a:pt x="1238299" y="384148"/>
                    <a:pt x="1244853" y="379467"/>
                    <a:pt x="1253279" y="374786"/>
                  </a:cubicBezTo>
                  <a:close/>
                  <a:moveTo>
                    <a:pt x="517438" y="344828"/>
                  </a:moveTo>
                  <a:cubicBezTo>
                    <a:pt x="517438" y="371353"/>
                    <a:pt x="517438" y="395695"/>
                    <a:pt x="517438" y="420035"/>
                  </a:cubicBezTo>
                  <a:cubicBezTo>
                    <a:pt x="517438" y="424716"/>
                    <a:pt x="516501" y="429709"/>
                    <a:pt x="517438" y="434078"/>
                  </a:cubicBezTo>
                  <a:cubicBezTo>
                    <a:pt x="522743" y="458419"/>
                    <a:pt x="507764" y="469341"/>
                    <a:pt x="489040" y="477767"/>
                  </a:cubicBezTo>
                  <a:cubicBezTo>
                    <a:pt x="453465" y="493994"/>
                    <a:pt x="415706" y="501172"/>
                    <a:pt x="377010" y="502420"/>
                  </a:cubicBezTo>
                  <a:cubicBezTo>
                    <a:pt x="331449" y="503980"/>
                    <a:pt x="286200" y="503356"/>
                    <a:pt x="242199" y="489937"/>
                  </a:cubicBezTo>
                  <a:cubicBezTo>
                    <a:pt x="239703" y="489313"/>
                    <a:pt x="237206" y="488689"/>
                    <a:pt x="234710" y="487753"/>
                  </a:cubicBezTo>
                  <a:cubicBezTo>
                    <a:pt x="191645" y="471526"/>
                    <a:pt x="191957" y="471526"/>
                    <a:pt x="191645" y="425964"/>
                  </a:cubicBezTo>
                  <a:cubicBezTo>
                    <a:pt x="191645" y="417851"/>
                    <a:pt x="191333" y="409737"/>
                    <a:pt x="191333" y="401624"/>
                  </a:cubicBezTo>
                  <a:cubicBezTo>
                    <a:pt x="191333" y="387581"/>
                    <a:pt x="191333" y="373538"/>
                    <a:pt x="191645" y="359495"/>
                  </a:cubicBezTo>
                  <a:cubicBezTo>
                    <a:pt x="191957" y="355438"/>
                    <a:pt x="189461" y="350757"/>
                    <a:pt x="194454" y="347637"/>
                  </a:cubicBezTo>
                  <a:cubicBezTo>
                    <a:pt x="216922" y="365424"/>
                    <a:pt x="244384" y="369481"/>
                    <a:pt x="271221" y="373226"/>
                  </a:cubicBezTo>
                  <a:cubicBezTo>
                    <a:pt x="306796" y="378219"/>
                    <a:pt x="342995" y="380715"/>
                    <a:pt x="378882" y="378531"/>
                  </a:cubicBezTo>
                  <a:cubicBezTo>
                    <a:pt x="413833" y="376347"/>
                    <a:pt x="448784" y="374474"/>
                    <a:pt x="482487" y="363240"/>
                  </a:cubicBezTo>
                  <a:cubicBezTo>
                    <a:pt x="494345" y="359495"/>
                    <a:pt x="505892" y="355127"/>
                    <a:pt x="517438" y="344828"/>
                  </a:cubicBezTo>
                  <a:close/>
                  <a:moveTo>
                    <a:pt x="1650535" y="252458"/>
                  </a:moveTo>
                  <a:cubicBezTo>
                    <a:pt x="1650535" y="288970"/>
                    <a:pt x="1650222" y="322985"/>
                    <a:pt x="1650535" y="356999"/>
                  </a:cubicBezTo>
                  <a:cubicBezTo>
                    <a:pt x="1650535" y="368546"/>
                    <a:pt x="1642421" y="373539"/>
                    <a:pt x="1634931" y="378844"/>
                  </a:cubicBezTo>
                  <a:cubicBezTo>
                    <a:pt x="1610903" y="395696"/>
                    <a:pt x="1582817" y="401937"/>
                    <a:pt x="1554419" y="406930"/>
                  </a:cubicBezTo>
                  <a:cubicBezTo>
                    <a:pt x="1522589" y="412547"/>
                    <a:pt x="1490447" y="413795"/>
                    <a:pt x="1458304" y="412235"/>
                  </a:cubicBezTo>
                  <a:cubicBezTo>
                    <a:pt x="1418360" y="410050"/>
                    <a:pt x="1379353" y="404121"/>
                    <a:pt x="1342841" y="386334"/>
                  </a:cubicBezTo>
                  <a:cubicBezTo>
                    <a:pt x="1330671" y="380404"/>
                    <a:pt x="1324117" y="372915"/>
                    <a:pt x="1324742" y="357624"/>
                  </a:cubicBezTo>
                  <a:cubicBezTo>
                    <a:pt x="1326302" y="327666"/>
                    <a:pt x="1325366" y="297395"/>
                    <a:pt x="1325054" y="267437"/>
                  </a:cubicBezTo>
                  <a:cubicBezTo>
                    <a:pt x="1325054" y="259324"/>
                    <a:pt x="1325678" y="256203"/>
                    <a:pt x="1334728" y="261820"/>
                  </a:cubicBezTo>
                  <a:cubicBezTo>
                    <a:pt x="1357196" y="275551"/>
                    <a:pt x="1382785" y="279296"/>
                    <a:pt x="1408374" y="282729"/>
                  </a:cubicBezTo>
                  <a:cubicBezTo>
                    <a:pt x="1440517" y="287097"/>
                    <a:pt x="1473283" y="290218"/>
                    <a:pt x="1505738" y="288033"/>
                  </a:cubicBezTo>
                  <a:cubicBezTo>
                    <a:pt x="1546930" y="285225"/>
                    <a:pt x="1588434" y="283353"/>
                    <a:pt x="1628066" y="268062"/>
                  </a:cubicBezTo>
                  <a:cubicBezTo>
                    <a:pt x="1636180" y="265253"/>
                    <a:pt x="1642109" y="259324"/>
                    <a:pt x="1650535" y="252458"/>
                  </a:cubicBezTo>
                  <a:close/>
                  <a:moveTo>
                    <a:pt x="917189" y="228429"/>
                  </a:moveTo>
                  <a:cubicBezTo>
                    <a:pt x="917189" y="266813"/>
                    <a:pt x="918437" y="302388"/>
                    <a:pt x="916565" y="337651"/>
                  </a:cubicBezTo>
                  <a:cubicBezTo>
                    <a:pt x="915941" y="351694"/>
                    <a:pt x="900650" y="357311"/>
                    <a:pt x="889416" y="362617"/>
                  </a:cubicBezTo>
                  <a:cubicBezTo>
                    <a:pt x="857273" y="377596"/>
                    <a:pt x="822946" y="383837"/>
                    <a:pt x="787996" y="387270"/>
                  </a:cubicBezTo>
                  <a:cubicBezTo>
                    <a:pt x="759286" y="390078"/>
                    <a:pt x="730576" y="389454"/>
                    <a:pt x="702178" y="386645"/>
                  </a:cubicBezTo>
                  <a:cubicBezTo>
                    <a:pt x="666915" y="383213"/>
                    <a:pt x="632900" y="375724"/>
                    <a:pt x="601694" y="357936"/>
                  </a:cubicBezTo>
                  <a:cubicBezTo>
                    <a:pt x="593269" y="352943"/>
                    <a:pt x="588900" y="347013"/>
                    <a:pt x="589524" y="336403"/>
                  </a:cubicBezTo>
                  <a:cubicBezTo>
                    <a:pt x="590460" y="317992"/>
                    <a:pt x="589836" y="299580"/>
                    <a:pt x="589836" y="280856"/>
                  </a:cubicBezTo>
                  <a:cubicBezTo>
                    <a:pt x="593269" y="265565"/>
                    <a:pt x="587651" y="249337"/>
                    <a:pt x="592645" y="234046"/>
                  </a:cubicBezTo>
                  <a:cubicBezTo>
                    <a:pt x="631340" y="255891"/>
                    <a:pt x="674405" y="260572"/>
                    <a:pt x="717781" y="262444"/>
                  </a:cubicBezTo>
                  <a:cubicBezTo>
                    <a:pt x="744307" y="263380"/>
                    <a:pt x="771144" y="263692"/>
                    <a:pt x="797669" y="262444"/>
                  </a:cubicBezTo>
                  <a:cubicBezTo>
                    <a:pt x="829188" y="260884"/>
                    <a:pt x="860706" y="256203"/>
                    <a:pt x="890664" y="245904"/>
                  </a:cubicBezTo>
                  <a:cubicBezTo>
                    <a:pt x="899713" y="242784"/>
                    <a:pt x="908451" y="238103"/>
                    <a:pt x="917189" y="228429"/>
                  </a:cubicBezTo>
                  <a:close/>
                  <a:moveTo>
                    <a:pt x="2032186" y="138243"/>
                  </a:moveTo>
                  <a:cubicBezTo>
                    <a:pt x="2032498" y="147293"/>
                    <a:pt x="2032810" y="156031"/>
                    <a:pt x="2032810" y="164456"/>
                  </a:cubicBezTo>
                  <a:cubicBezTo>
                    <a:pt x="2032810" y="188797"/>
                    <a:pt x="2031874" y="213450"/>
                    <a:pt x="2032810" y="237791"/>
                  </a:cubicBezTo>
                  <a:cubicBezTo>
                    <a:pt x="2033122" y="249649"/>
                    <a:pt x="2028441" y="256827"/>
                    <a:pt x="2019079" y="263069"/>
                  </a:cubicBezTo>
                  <a:cubicBezTo>
                    <a:pt x="1991306" y="281481"/>
                    <a:pt x="1959476" y="288658"/>
                    <a:pt x="1927333" y="293339"/>
                  </a:cubicBezTo>
                  <a:cubicBezTo>
                    <a:pt x="1904553" y="296459"/>
                    <a:pt x="1881460" y="299580"/>
                    <a:pt x="1858367" y="298332"/>
                  </a:cubicBezTo>
                  <a:cubicBezTo>
                    <a:pt x="1818736" y="296148"/>
                    <a:pt x="1778792" y="293339"/>
                    <a:pt x="1741344" y="278360"/>
                  </a:cubicBezTo>
                  <a:cubicBezTo>
                    <a:pt x="1738848" y="277424"/>
                    <a:pt x="1736351" y="276800"/>
                    <a:pt x="1734167" y="275551"/>
                  </a:cubicBezTo>
                  <a:cubicBezTo>
                    <a:pt x="1716067" y="268062"/>
                    <a:pt x="1704521" y="257764"/>
                    <a:pt x="1706706" y="234358"/>
                  </a:cubicBezTo>
                  <a:cubicBezTo>
                    <a:pt x="1709514" y="204400"/>
                    <a:pt x="1707330" y="173818"/>
                    <a:pt x="1707330" y="140427"/>
                  </a:cubicBezTo>
                  <a:cubicBezTo>
                    <a:pt x="1729798" y="157279"/>
                    <a:pt x="1754139" y="162272"/>
                    <a:pt x="1778480" y="165704"/>
                  </a:cubicBezTo>
                  <a:cubicBezTo>
                    <a:pt x="1826537" y="172882"/>
                    <a:pt x="1874595" y="173818"/>
                    <a:pt x="1923276" y="169761"/>
                  </a:cubicBezTo>
                  <a:cubicBezTo>
                    <a:pt x="1946681" y="167889"/>
                    <a:pt x="1970086" y="164456"/>
                    <a:pt x="1992866" y="158527"/>
                  </a:cubicBezTo>
                  <a:cubicBezTo>
                    <a:pt x="2007533" y="154782"/>
                    <a:pt x="2021576" y="149789"/>
                    <a:pt x="2032186" y="138243"/>
                  </a:cubicBezTo>
                  <a:close/>
                  <a:moveTo>
                    <a:pt x="1312883" y="117335"/>
                  </a:moveTo>
                  <a:cubicBezTo>
                    <a:pt x="1316939" y="119831"/>
                    <a:pt x="1315067" y="123576"/>
                    <a:pt x="1315067" y="126697"/>
                  </a:cubicBezTo>
                  <a:cubicBezTo>
                    <a:pt x="1315379" y="156030"/>
                    <a:pt x="1314755" y="185364"/>
                    <a:pt x="1315379" y="214386"/>
                  </a:cubicBezTo>
                  <a:cubicBezTo>
                    <a:pt x="1315691" y="226245"/>
                    <a:pt x="1311010" y="233422"/>
                    <a:pt x="1301648" y="239975"/>
                  </a:cubicBezTo>
                  <a:cubicBezTo>
                    <a:pt x="1277620" y="256203"/>
                    <a:pt x="1250158" y="262444"/>
                    <a:pt x="1222385" y="268061"/>
                  </a:cubicBezTo>
                  <a:cubicBezTo>
                    <a:pt x="1186809" y="274927"/>
                    <a:pt x="1150611" y="274927"/>
                    <a:pt x="1114724" y="272742"/>
                  </a:cubicBezTo>
                  <a:cubicBezTo>
                    <a:pt x="1075404" y="270246"/>
                    <a:pt x="1036396" y="264317"/>
                    <a:pt x="1001445" y="243096"/>
                  </a:cubicBezTo>
                  <a:cubicBezTo>
                    <a:pt x="992707" y="237790"/>
                    <a:pt x="988962" y="231550"/>
                    <a:pt x="989586" y="220939"/>
                  </a:cubicBezTo>
                  <a:cubicBezTo>
                    <a:pt x="990210" y="200343"/>
                    <a:pt x="989586" y="179747"/>
                    <a:pt x="989586" y="159151"/>
                  </a:cubicBezTo>
                  <a:cubicBezTo>
                    <a:pt x="992083" y="145732"/>
                    <a:pt x="986778" y="131378"/>
                    <a:pt x="992707" y="118271"/>
                  </a:cubicBezTo>
                  <a:cubicBezTo>
                    <a:pt x="1015176" y="134810"/>
                    <a:pt x="1042013" y="139803"/>
                    <a:pt x="1068538" y="143548"/>
                  </a:cubicBezTo>
                  <a:cubicBezTo>
                    <a:pt x="1105986" y="149165"/>
                    <a:pt x="1143745" y="151037"/>
                    <a:pt x="1181504" y="148853"/>
                  </a:cubicBezTo>
                  <a:cubicBezTo>
                    <a:pt x="1220200" y="146669"/>
                    <a:pt x="1259208" y="143860"/>
                    <a:pt x="1295719" y="128569"/>
                  </a:cubicBezTo>
                  <a:cubicBezTo>
                    <a:pt x="1302273" y="125760"/>
                    <a:pt x="1307266" y="121703"/>
                    <a:pt x="1312883" y="117335"/>
                  </a:cubicBezTo>
                  <a:close/>
                  <a:moveTo>
                    <a:pt x="1714195" y="0"/>
                  </a:moveTo>
                  <a:cubicBezTo>
                    <a:pt x="1715131" y="9986"/>
                    <a:pt x="1715131" y="19972"/>
                    <a:pt x="1715443" y="29958"/>
                  </a:cubicBezTo>
                  <a:cubicBezTo>
                    <a:pt x="1715443" y="52426"/>
                    <a:pt x="1714195" y="74583"/>
                    <a:pt x="1715443" y="97051"/>
                  </a:cubicBezTo>
                  <a:cubicBezTo>
                    <a:pt x="1716067" y="110782"/>
                    <a:pt x="1710450" y="118896"/>
                    <a:pt x="1700152" y="125762"/>
                  </a:cubicBezTo>
                  <a:cubicBezTo>
                    <a:pt x="1674563" y="142613"/>
                    <a:pt x="1645229" y="149478"/>
                    <a:pt x="1615583" y="154159"/>
                  </a:cubicBezTo>
                  <a:cubicBezTo>
                    <a:pt x="1555667" y="163521"/>
                    <a:pt x="1496376" y="161649"/>
                    <a:pt x="1437708" y="144485"/>
                  </a:cubicBezTo>
                  <a:cubicBezTo>
                    <a:pt x="1435211" y="143861"/>
                    <a:pt x="1432715" y="143237"/>
                    <a:pt x="1430218" y="142301"/>
                  </a:cubicBezTo>
                  <a:cubicBezTo>
                    <a:pt x="1389650" y="127010"/>
                    <a:pt x="1389650" y="127010"/>
                    <a:pt x="1389650" y="83633"/>
                  </a:cubicBezTo>
                  <a:cubicBezTo>
                    <a:pt x="1389650" y="68030"/>
                    <a:pt x="1389338" y="52738"/>
                    <a:pt x="1389026" y="37135"/>
                  </a:cubicBezTo>
                  <a:cubicBezTo>
                    <a:pt x="1391210" y="26213"/>
                    <a:pt x="1387154" y="14667"/>
                    <a:pt x="1391523" y="4057"/>
                  </a:cubicBezTo>
                  <a:cubicBezTo>
                    <a:pt x="1431778" y="27774"/>
                    <a:pt x="1476404" y="31206"/>
                    <a:pt x="1521340" y="33079"/>
                  </a:cubicBezTo>
                  <a:cubicBezTo>
                    <a:pt x="1566278" y="34951"/>
                    <a:pt x="1611214" y="34639"/>
                    <a:pt x="1655215" y="25277"/>
                  </a:cubicBezTo>
                  <a:cubicBezTo>
                    <a:pt x="1676435" y="20908"/>
                    <a:pt x="1698280" y="17163"/>
                    <a:pt x="1714195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D60CAC4-2C0D-4631-9E7C-53DC6AF7352D}"/>
                </a:ext>
              </a:extLst>
            </p:cNvPr>
            <p:cNvSpPr/>
            <p:nvPr userDrawn="1"/>
          </p:nvSpPr>
          <p:spPr>
            <a:xfrm>
              <a:off x="935278" y="4216944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1 w 4643235"/>
                <a:gd name="connsiteY12" fmla="*/ 154775 h 2765218"/>
                <a:gd name="connsiteX13" fmla="*/ 3557306 w 4643235"/>
                <a:gd name="connsiteY13" fmla="*/ 91958 h 2765218"/>
                <a:gd name="connsiteX14" fmla="*/ 3531402 w 4643235"/>
                <a:gd name="connsiteY14" fmla="*/ 50512 h 2765218"/>
                <a:gd name="connsiteX15" fmla="*/ 3445921 w 4643235"/>
                <a:gd name="connsiteY15" fmla="*/ 21371 h 2765218"/>
                <a:gd name="connsiteX16" fmla="*/ 3301507 w 4643235"/>
                <a:gd name="connsiteY16" fmla="*/ 0 h 2765218"/>
                <a:gd name="connsiteX17" fmla="*/ 3140904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1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20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6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9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4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6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9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7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0"/>
                    <a:pt x="4352550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8" y="299188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1" y="154775"/>
                  </a:cubicBezTo>
                  <a:cubicBezTo>
                    <a:pt x="3557954" y="134052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2" y="50512"/>
                  </a:cubicBezTo>
                  <a:cubicBezTo>
                    <a:pt x="3504851" y="36265"/>
                    <a:pt x="3475062" y="28494"/>
                    <a:pt x="3445921" y="21371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4" y="0"/>
                  </a:cubicBezTo>
                  <a:cubicBezTo>
                    <a:pt x="3131191" y="7124"/>
                    <a:pt x="3120181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1" y="195573"/>
                    <a:pt x="2707666" y="221476"/>
                    <a:pt x="2620241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20" y="251913"/>
                  </a:cubicBezTo>
                  <a:cubicBezTo>
                    <a:pt x="2165631" y="258389"/>
                    <a:pt x="2123537" y="267456"/>
                    <a:pt x="2084034" y="287531"/>
                  </a:cubicBezTo>
                  <a:cubicBezTo>
                    <a:pt x="2063959" y="297892"/>
                    <a:pt x="2047769" y="311492"/>
                    <a:pt x="2059426" y="337396"/>
                  </a:cubicBezTo>
                  <a:cubicBezTo>
                    <a:pt x="2047122" y="364594"/>
                    <a:pt x="2058130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9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1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8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4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6"/>
                  </a:cubicBezTo>
                  <a:cubicBezTo>
                    <a:pt x="2025" y="1437655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1"/>
                    <a:pt x="659332" y="2493230"/>
                    <a:pt x="973414" y="2620158"/>
                  </a:cubicBezTo>
                  <a:cubicBezTo>
                    <a:pt x="1090628" y="2667432"/>
                    <a:pt x="1207842" y="2714058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6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8" y="2321618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5" y="2263982"/>
                    <a:pt x="2952455" y="2261392"/>
                    <a:pt x="2956989" y="2259449"/>
                  </a:cubicBezTo>
                  <a:cubicBezTo>
                    <a:pt x="3145438" y="2199871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0"/>
                    <a:pt x="4648499" y="1716767"/>
                    <a:pt x="4648499" y="1692158"/>
                  </a:cubicBezTo>
                  <a:cubicBezTo>
                    <a:pt x="4645909" y="1571058"/>
                    <a:pt x="4647204" y="1449311"/>
                    <a:pt x="4647204" y="1328211"/>
                  </a:cubicBezTo>
                  <a:close/>
                </a:path>
              </a:pathLst>
            </a:custGeom>
            <a:solidFill>
              <a:schemeClr val="accent3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D09EE20-A7C2-482B-966E-7E6FD1EE0BC0}"/>
                </a:ext>
              </a:extLst>
            </p:cNvPr>
            <p:cNvSpPr/>
            <p:nvPr userDrawn="1"/>
          </p:nvSpPr>
          <p:spPr>
            <a:xfrm>
              <a:off x="934654" y="4266873"/>
              <a:ext cx="2032825" cy="1285696"/>
            </a:xfrm>
            <a:custGeom>
              <a:avLst/>
              <a:gdLst>
                <a:gd name="connsiteX0" fmla="*/ 847600 w 2032825"/>
                <a:gd name="connsiteY0" fmla="*/ 490873 h 1285696"/>
                <a:gd name="connsiteX1" fmla="*/ 847600 w 2032825"/>
                <a:gd name="connsiteY1" fmla="*/ 549229 h 1285696"/>
                <a:gd name="connsiteX2" fmla="*/ 847912 w 2032825"/>
                <a:gd name="connsiteY2" fmla="*/ 578875 h 1285696"/>
                <a:gd name="connsiteX3" fmla="*/ 817642 w 2032825"/>
                <a:gd name="connsiteY3" fmla="*/ 624436 h 1285696"/>
                <a:gd name="connsiteX4" fmla="*/ 711853 w 2032825"/>
                <a:gd name="connsiteY4" fmla="*/ 648152 h 1285696"/>
                <a:gd name="connsiteX5" fmla="*/ 588276 w 2032825"/>
                <a:gd name="connsiteY5" fmla="*/ 639727 h 1285696"/>
                <a:gd name="connsiteX6" fmla="*/ 529920 w 2032825"/>
                <a:gd name="connsiteY6" fmla="*/ 616634 h 1285696"/>
                <a:gd name="connsiteX7" fmla="*/ 522431 w 2032825"/>
                <a:gd name="connsiteY7" fmla="*/ 602904 h 1285696"/>
                <a:gd name="connsiteX8" fmla="*/ 522431 w 2032825"/>
                <a:gd name="connsiteY8" fmla="*/ 493994 h 1285696"/>
                <a:gd name="connsiteX9" fmla="*/ 847600 w 2032825"/>
                <a:gd name="connsiteY9" fmla="*/ 490873 h 1285696"/>
                <a:gd name="connsiteX10" fmla="*/ 6905 w 2032825"/>
                <a:gd name="connsiteY10" fmla="*/ 455610 h 1285696"/>
                <a:gd name="connsiteX11" fmla="*/ 10962 w 2032825"/>
                <a:gd name="connsiteY11" fmla="*/ 463412 h 1285696"/>
                <a:gd name="connsiteX12" fmla="*/ 157319 w 2032825"/>
                <a:gd name="connsiteY12" fmla="*/ 523327 h 1285696"/>
                <a:gd name="connsiteX13" fmla="*/ 497779 w 2032825"/>
                <a:gd name="connsiteY13" fmla="*/ 663132 h 1285696"/>
                <a:gd name="connsiteX14" fmla="*/ 628845 w 2032825"/>
                <a:gd name="connsiteY14" fmla="*/ 716494 h 1285696"/>
                <a:gd name="connsiteX15" fmla="*/ 641640 w 2032825"/>
                <a:gd name="connsiteY15" fmla="*/ 733969 h 1285696"/>
                <a:gd name="connsiteX16" fmla="*/ 641328 w 2032825"/>
                <a:gd name="connsiteY16" fmla="*/ 1272277 h 1285696"/>
                <a:gd name="connsiteX17" fmla="*/ 638519 w 2032825"/>
                <a:gd name="connsiteY17" fmla="*/ 1285696 h 1285696"/>
                <a:gd name="connsiteX18" fmla="*/ 469070 w 2032825"/>
                <a:gd name="connsiteY18" fmla="*/ 1217978 h 1285696"/>
                <a:gd name="connsiteX19" fmla="*/ 15019 w 2032825"/>
                <a:gd name="connsiteY19" fmla="*/ 1034798 h 1285696"/>
                <a:gd name="connsiteX20" fmla="*/ 664 w 2032825"/>
                <a:gd name="connsiteY20" fmla="*/ 1013577 h 1285696"/>
                <a:gd name="connsiteX21" fmla="*/ 1288 w 2032825"/>
                <a:gd name="connsiteY21" fmla="*/ 465284 h 1285696"/>
                <a:gd name="connsiteX22" fmla="*/ 6905 w 2032825"/>
                <a:gd name="connsiteY22" fmla="*/ 455610 h 1285696"/>
                <a:gd name="connsiteX23" fmla="*/ 1253280 w 2032825"/>
                <a:gd name="connsiteY23" fmla="*/ 374474 h 1285696"/>
                <a:gd name="connsiteX24" fmla="*/ 1253280 w 2032825"/>
                <a:gd name="connsiteY24" fmla="*/ 481199 h 1285696"/>
                <a:gd name="connsiteX25" fmla="*/ 1242982 w 2032825"/>
                <a:gd name="connsiteY25" fmla="*/ 494930 h 1285696"/>
                <a:gd name="connsiteX26" fmla="*/ 1157789 w 2032825"/>
                <a:gd name="connsiteY26" fmla="*/ 525200 h 1285696"/>
                <a:gd name="connsiteX27" fmla="*/ 990836 w 2032825"/>
                <a:gd name="connsiteY27" fmla="*/ 520207 h 1285696"/>
                <a:gd name="connsiteX28" fmla="*/ 934353 w 2032825"/>
                <a:gd name="connsiteY28" fmla="*/ 496178 h 1285696"/>
                <a:gd name="connsiteX29" fmla="*/ 927799 w 2032825"/>
                <a:gd name="connsiteY29" fmla="*/ 483384 h 1285696"/>
                <a:gd name="connsiteX30" fmla="*/ 927799 w 2032825"/>
                <a:gd name="connsiteY30" fmla="*/ 385396 h 1285696"/>
                <a:gd name="connsiteX31" fmla="*/ 935601 w 2032825"/>
                <a:gd name="connsiteY31" fmla="*/ 378218 h 1285696"/>
                <a:gd name="connsiteX32" fmla="*/ 1014864 w 2032825"/>
                <a:gd name="connsiteY32" fmla="*/ 401311 h 1285696"/>
                <a:gd name="connsiteX33" fmla="*/ 1094128 w 2032825"/>
                <a:gd name="connsiteY33" fmla="*/ 406304 h 1285696"/>
                <a:gd name="connsiteX34" fmla="*/ 1230500 w 2032825"/>
                <a:gd name="connsiteY34" fmla="*/ 386644 h 1285696"/>
                <a:gd name="connsiteX35" fmla="*/ 1253280 w 2032825"/>
                <a:gd name="connsiteY35" fmla="*/ 374474 h 1285696"/>
                <a:gd name="connsiteX36" fmla="*/ 517439 w 2032825"/>
                <a:gd name="connsiteY36" fmla="*/ 344828 h 1285696"/>
                <a:gd name="connsiteX37" fmla="*/ 517439 w 2032825"/>
                <a:gd name="connsiteY37" fmla="*/ 420035 h 1285696"/>
                <a:gd name="connsiteX38" fmla="*/ 517439 w 2032825"/>
                <a:gd name="connsiteY38" fmla="*/ 434077 h 1285696"/>
                <a:gd name="connsiteX39" fmla="*/ 489041 w 2032825"/>
                <a:gd name="connsiteY39" fmla="*/ 477767 h 1285696"/>
                <a:gd name="connsiteX40" fmla="*/ 377011 w 2032825"/>
                <a:gd name="connsiteY40" fmla="*/ 502420 h 1285696"/>
                <a:gd name="connsiteX41" fmla="*/ 242200 w 2032825"/>
                <a:gd name="connsiteY41" fmla="*/ 489937 h 1285696"/>
                <a:gd name="connsiteX42" fmla="*/ 234711 w 2032825"/>
                <a:gd name="connsiteY42" fmla="*/ 487753 h 1285696"/>
                <a:gd name="connsiteX43" fmla="*/ 191646 w 2032825"/>
                <a:gd name="connsiteY43" fmla="*/ 425964 h 1285696"/>
                <a:gd name="connsiteX44" fmla="*/ 191334 w 2032825"/>
                <a:gd name="connsiteY44" fmla="*/ 401623 h 1285696"/>
                <a:gd name="connsiteX45" fmla="*/ 191646 w 2032825"/>
                <a:gd name="connsiteY45" fmla="*/ 359495 h 1285696"/>
                <a:gd name="connsiteX46" fmla="*/ 194455 w 2032825"/>
                <a:gd name="connsiteY46" fmla="*/ 347636 h 1285696"/>
                <a:gd name="connsiteX47" fmla="*/ 271222 w 2032825"/>
                <a:gd name="connsiteY47" fmla="*/ 373225 h 1285696"/>
                <a:gd name="connsiteX48" fmla="*/ 378883 w 2032825"/>
                <a:gd name="connsiteY48" fmla="*/ 378530 h 1285696"/>
                <a:gd name="connsiteX49" fmla="*/ 482488 w 2032825"/>
                <a:gd name="connsiteY49" fmla="*/ 363239 h 1285696"/>
                <a:gd name="connsiteX50" fmla="*/ 517439 w 2032825"/>
                <a:gd name="connsiteY50" fmla="*/ 344828 h 1285696"/>
                <a:gd name="connsiteX51" fmla="*/ 1650536 w 2032825"/>
                <a:gd name="connsiteY51" fmla="*/ 252458 h 1285696"/>
                <a:gd name="connsiteX52" fmla="*/ 1650536 w 2032825"/>
                <a:gd name="connsiteY52" fmla="*/ 356999 h 1285696"/>
                <a:gd name="connsiteX53" fmla="*/ 1634932 w 2032825"/>
                <a:gd name="connsiteY53" fmla="*/ 378844 h 1285696"/>
                <a:gd name="connsiteX54" fmla="*/ 1554421 w 2032825"/>
                <a:gd name="connsiteY54" fmla="*/ 406929 h 1285696"/>
                <a:gd name="connsiteX55" fmla="*/ 1458305 w 2032825"/>
                <a:gd name="connsiteY55" fmla="*/ 412234 h 1285696"/>
                <a:gd name="connsiteX56" fmla="*/ 1342843 w 2032825"/>
                <a:gd name="connsiteY56" fmla="*/ 386333 h 1285696"/>
                <a:gd name="connsiteX57" fmla="*/ 1324743 w 2032825"/>
                <a:gd name="connsiteY57" fmla="*/ 357623 h 1285696"/>
                <a:gd name="connsiteX58" fmla="*/ 1325055 w 2032825"/>
                <a:gd name="connsiteY58" fmla="*/ 267437 h 1285696"/>
                <a:gd name="connsiteX59" fmla="*/ 1334729 w 2032825"/>
                <a:gd name="connsiteY59" fmla="*/ 261820 h 1285696"/>
                <a:gd name="connsiteX60" fmla="*/ 1408376 w 2032825"/>
                <a:gd name="connsiteY60" fmla="*/ 282728 h 1285696"/>
                <a:gd name="connsiteX61" fmla="*/ 1505739 w 2032825"/>
                <a:gd name="connsiteY61" fmla="*/ 288033 h 1285696"/>
                <a:gd name="connsiteX62" fmla="*/ 1628067 w 2032825"/>
                <a:gd name="connsiteY62" fmla="*/ 268061 h 1285696"/>
                <a:gd name="connsiteX63" fmla="*/ 1650536 w 2032825"/>
                <a:gd name="connsiteY63" fmla="*/ 252458 h 1285696"/>
                <a:gd name="connsiteX64" fmla="*/ 917190 w 2032825"/>
                <a:gd name="connsiteY64" fmla="*/ 228429 h 1285696"/>
                <a:gd name="connsiteX65" fmla="*/ 916566 w 2032825"/>
                <a:gd name="connsiteY65" fmla="*/ 337651 h 1285696"/>
                <a:gd name="connsiteX66" fmla="*/ 889417 w 2032825"/>
                <a:gd name="connsiteY66" fmla="*/ 362616 h 1285696"/>
                <a:gd name="connsiteX67" fmla="*/ 787996 w 2032825"/>
                <a:gd name="connsiteY67" fmla="*/ 387269 h 1285696"/>
                <a:gd name="connsiteX68" fmla="*/ 702179 w 2032825"/>
                <a:gd name="connsiteY68" fmla="*/ 386645 h 1285696"/>
                <a:gd name="connsiteX69" fmla="*/ 601695 w 2032825"/>
                <a:gd name="connsiteY69" fmla="*/ 357935 h 1285696"/>
                <a:gd name="connsiteX70" fmla="*/ 589525 w 2032825"/>
                <a:gd name="connsiteY70" fmla="*/ 336403 h 1285696"/>
                <a:gd name="connsiteX71" fmla="*/ 589837 w 2032825"/>
                <a:gd name="connsiteY71" fmla="*/ 280856 h 1285696"/>
                <a:gd name="connsiteX72" fmla="*/ 592646 w 2032825"/>
                <a:gd name="connsiteY72" fmla="*/ 234046 h 1285696"/>
                <a:gd name="connsiteX73" fmla="*/ 717782 w 2032825"/>
                <a:gd name="connsiteY73" fmla="*/ 262443 h 1285696"/>
                <a:gd name="connsiteX74" fmla="*/ 797670 w 2032825"/>
                <a:gd name="connsiteY74" fmla="*/ 262443 h 1285696"/>
                <a:gd name="connsiteX75" fmla="*/ 890665 w 2032825"/>
                <a:gd name="connsiteY75" fmla="*/ 245904 h 1285696"/>
                <a:gd name="connsiteX76" fmla="*/ 917190 w 2032825"/>
                <a:gd name="connsiteY76" fmla="*/ 228429 h 1285696"/>
                <a:gd name="connsiteX77" fmla="*/ 2032187 w 2032825"/>
                <a:gd name="connsiteY77" fmla="*/ 138243 h 1285696"/>
                <a:gd name="connsiteX78" fmla="*/ 2032811 w 2032825"/>
                <a:gd name="connsiteY78" fmla="*/ 164456 h 1285696"/>
                <a:gd name="connsiteX79" fmla="*/ 2032811 w 2032825"/>
                <a:gd name="connsiteY79" fmla="*/ 237791 h 1285696"/>
                <a:gd name="connsiteX80" fmla="*/ 2019080 w 2032825"/>
                <a:gd name="connsiteY80" fmla="*/ 263068 h 1285696"/>
                <a:gd name="connsiteX81" fmla="*/ 1927334 w 2032825"/>
                <a:gd name="connsiteY81" fmla="*/ 293338 h 1285696"/>
                <a:gd name="connsiteX82" fmla="*/ 1858368 w 2032825"/>
                <a:gd name="connsiteY82" fmla="*/ 298332 h 1285696"/>
                <a:gd name="connsiteX83" fmla="*/ 1741345 w 2032825"/>
                <a:gd name="connsiteY83" fmla="*/ 278359 h 1285696"/>
                <a:gd name="connsiteX84" fmla="*/ 1734168 w 2032825"/>
                <a:gd name="connsiteY84" fmla="*/ 275551 h 1285696"/>
                <a:gd name="connsiteX85" fmla="*/ 1706707 w 2032825"/>
                <a:gd name="connsiteY85" fmla="*/ 234358 h 1285696"/>
                <a:gd name="connsiteX86" fmla="*/ 1707331 w 2032825"/>
                <a:gd name="connsiteY86" fmla="*/ 140427 h 1285696"/>
                <a:gd name="connsiteX87" fmla="*/ 1778481 w 2032825"/>
                <a:gd name="connsiteY87" fmla="*/ 165704 h 1285696"/>
                <a:gd name="connsiteX88" fmla="*/ 1923278 w 2032825"/>
                <a:gd name="connsiteY88" fmla="*/ 169761 h 1285696"/>
                <a:gd name="connsiteX89" fmla="*/ 1992867 w 2032825"/>
                <a:gd name="connsiteY89" fmla="*/ 158527 h 1285696"/>
                <a:gd name="connsiteX90" fmla="*/ 2032187 w 2032825"/>
                <a:gd name="connsiteY90" fmla="*/ 138243 h 1285696"/>
                <a:gd name="connsiteX91" fmla="*/ 1312885 w 2032825"/>
                <a:gd name="connsiteY91" fmla="*/ 117335 h 1285696"/>
                <a:gd name="connsiteX92" fmla="*/ 1315069 w 2032825"/>
                <a:gd name="connsiteY92" fmla="*/ 126697 h 1285696"/>
                <a:gd name="connsiteX93" fmla="*/ 1315381 w 2032825"/>
                <a:gd name="connsiteY93" fmla="*/ 214386 h 1285696"/>
                <a:gd name="connsiteX94" fmla="*/ 1301650 w 2032825"/>
                <a:gd name="connsiteY94" fmla="*/ 239975 h 1285696"/>
                <a:gd name="connsiteX95" fmla="*/ 1222387 w 2032825"/>
                <a:gd name="connsiteY95" fmla="*/ 268061 h 1285696"/>
                <a:gd name="connsiteX96" fmla="*/ 1114726 w 2032825"/>
                <a:gd name="connsiteY96" fmla="*/ 272742 h 1285696"/>
                <a:gd name="connsiteX97" fmla="*/ 1001447 w 2032825"/>
                <a:gd name="connsiteY97" fmla="*/ 243096 h 1285696"/>
                <a:gd name="connsiteX98" fmla="*/ 989589 w 2032825"/>
                <a:gd name="connsiteY98" fmla="*/ 220940 h 1285696"/>
                <a:gd name="connsiteX99" fmla="*/ 989589 w 2032825"/>
                <a:gd name="connsiteY99" fmla="*/ 159151 h 1285696"/>
                <a:gd name="connsiteX100" fmla="*/ 992709 w 2032825"/>
                <a:gd name="connsiteY100" fmla="*/ 118271 h 1285696"/>
                <a:gd name="connsiteX101" fmla="*/ 1068540 w 2032825"/>
                <a:gd name="connsiteY101" fmla="*/ 143548 h 1285696"/>
                <a:gd name="connsiteX102" fmla="*/ 1181507 w 2032825"/>
                <a:gd name="connsiteY102" fmla="*/ 148853 h 1285696"/>
                <a:gd name="connsiteX103" fmla="*/ 1295721 w 2032825"/>
                <a:gd name="connsiteY103" fmla="*/ 128569 h 1285696"/>
                <a:gd name="connsiteX104" fmla="*/ 1312885 w 2032825"/>
                <a:gd name="connsiteY104" fmla="*/ 117335 h 1285696"/>
                <a:gd name="connsiteX105" fmla="*/ 1714196 w 2032825"/>
                <a:gd name="connsiteY105" fmla="*/ 0 h 1285696"/>
                <a:gd name="connsiteX106" fmla="*/ 1715444 w 2032825"/>
                <a:gd name="connsiteY106" fmla="*/ 29958 h 1285696"/>
                <a:gd name="connsiteX107" fmla="*/ 1715444 w 2032825"/>
                <a:gd name="connsiteY107" fmla="*/ 97051 h 1285696"/>
                <a:gd name="connsiteX108" fmla="*/ 1700153 w 2032825"/>
                <a:gd name="connsiteY108" fmla="*/ 125762 h 1285696"/>
                <a:gd name="connsiteX109" fmla="*/ 1615584 w 2032825"/>
                <a:gd name="connsiteY109" fmla="*/ 154159 h 1285696"/>
                <a:gd name="connsiteX110" fmla="*/ 1437709 w 2032825"/>
                <a:gd name="connsiteY110" fmla="*/ 144485 h 1285696"/>
                <a:gd name="connsiteX111" fmla="*/ 1430219 w 2032825"/>
                <a:gd name="connsiteY111" fmla="*/ 142301 h 1285696"/>
                <a:gd name="connsiteX112" fmla="*/ 1389651 w 2032825"/>
                <a:gd name="connsiteY112" fmla="*/ 83633 h 1285696"/>
                <a:gd name="connsiteX113" fmla="*/ 1389027 w 2032825"/>
                <a:gd name="connsiteY113" fmla="*/ 37136 h 1285696"/>
                <a:gd name="connsiteX114" fmla="*/ 1391524 w 2032825"/>
                <a:gd name="connsiteY114" fmla="*/ 4057 h 1285696"/>
                <a:gd name="connsiteX115" fmla="*/ 1521341 w 2032825"/>
                <a:gd name="connsiteY115" fmla="*/ 33079 h 1285696"/>
                <a:gd name="connsiteX116" fmla="*/ 1655216 w 2032825"/>
                <a:gd name="connsiteY116" fmla="*/ 25277 h 1285696"/>
                <a:gd name="connsiteX117" fmla="*/ 1714196 w 2032825"/>
                <a:gd name="connsiteY117" fmla="*/ 0 h 128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5" h="1285696">
                  <a:moveTo>
                    <a:pt x="847600" y="490873"/>
                  </a:moveTo>
                  <a:cubicBezTo>
                    <a:pt x="847600" y="511157"/>
                    <a:pt x="847600" y="530193"/>
                    <a:pt x="847600" y="549229"/>
                  </a:cubicBezTo>
                  <a:cubicBezTo>
                    <a:pt x="847600" y="559215"/>
                    <a:pt x="846352" y="569201"/>
                    <a:pt x="847912" y="578875"/>
                  </a:cubicBezTo>
                  <a:cubicBezTo>
                    <a:pt x="852281" y="604152"/>
                    <a:pt x="837302" y="615386"/>
                    <a:pt x="817642" y="624436"/>
                  </a:cubicBezTo>
                  <a:cubicBezTo>
                    <a:pt x="783939" y="639415"/>
                    <a:pt x="748364" y="644408"/>
                    <a:pt x="711853" y="648152"/>
                  </a:cubicBezTo>
                  <a:cubicBezTo>
                    <a:pt x="670036" y="652209"/>
                    <a:pt x="628844" y="647841"/>
                    <a:pt x="588276" y="639727"/>
                  </a:cubicBezTo>
                  <a:cubicBezTo>
                    <a:pt x="567680" y="635358"/>
                    <a:pt x="547708" y="628805"/>
                    <a:pt x="529920" y="616634"/>
                  </a:cubicBezTo>
                  <a:cubicBezTo>
                    <a:pt x="524928" y="613202"/>
                    <a:pt x="522431" y="609145"/>
                    <a:pt x="522431" y="602904"/>
                  </a:cubicBezTo>
                  <a:cubicBezTo>
                    <a:pt x="522743" y="566704"/>
                    <a:pt x="522431" y="531129"/>
                    <a:pt x="522431" y="493994"/>
                  </a:cubicBezTo>
                  <a:cubicBezTo>
                    <a:pt x="610433" y="535810"/>
                    <a:pt x="788932" y="534250"/>
                    <a:pt x="847600" y="490873"/>
                  </a:cubicBezTo>
                  <a:close/>
                  <a:moveTo>
                    <a:pt x="6905" y="455610"/>
                  </a:moveTo>
                  <a:cubicBezTo>
                    <a:pt x="2536" y="460915"/>
                    <a:pt x="7529" y="462163"/>
                    <a:pt x="10962" y="463412"/>
                  </a:cubicBezTo>
                  <a:cubicBezTo>
                    <a:pt x="59644" y="483384"/>
                    <a:pt x="108638" y="503355"/>
                    <a:pt x="157319" y="523327"/>
                  </a:cubicBezTo>
                  <a:cubicBezTo>
                    <a:pt x="270910" y="569825"/>
                    <a:pt x="384189" y="616634"/>
                    <a:pt x="497779" y="663132"/>
                  </a:cubicBezTo>
                  <a:cubicBezTo>
                    <a:pt x="541468" y="680919"/>
                    <a:pt x="584844" y="699019"/>
                    <a:pt x="628845" y="716494"/>
                  </a:cubicBezTo>
                  <a:cubicBezTo>
                    <a:pt x="637583" y="719927"/>
                    <a:pt x="641640" y="723983"/>
                    <a:pt x="641640" y="733969"/>
                  </a:cubicBezTo>
                  <a:cubicBezTo>
                    <a:pt x="641328" y="913405"/>
                    <a:pt x="641328" y="1092841"/>
                    <a:pt x="641328" y="1272277"/>
                  </a:cubicBezTo>
                  <a:cubicBezTo>
                    <a:pt x="641328" y="1276958"/>
                    <a:pt x="642888" y="1281951"/>
                    <a:pt x="638519" y="1285696"/>
                  </a:cubicBezTo>
                  <a:cubicBezTo>
                    <a:pt x="582036" y="1263227"/>
                    <a:pt x="525553" y="1240758"/>
                    <a:pt x="469070" y="1217978"/>
                  </a:cubicBezTo>
                  <a:cubicBezTo>
                    <a:pt x="317719" y="1156814"/>
                    <a:pt x="166369" y="1095649"/>
                    <a:pt x="15019" y="1034798"/>
                  </a:cubicBezTo>
                  <a:cubicBezTo>
                    <a:pt x="4409" y="1030429"/>
                    <a:pt x="664" y="1025748"/>
                    <a:pt x="664" y="1013577"/>
                  </a:cubicBezTo>
                  <a:cubicBezTo>
                    <a:pt x="1288" y="830709"/>
                    <a:pt x="976" y="648152"/>
                    <a:pt x="1288" y="465284"/>
                  </a:cubicBezTo>
                  <a:cubicBezTo>
                    <a:pt x="1288" y="462475"/>
                    <a:pt x="-4017" y="453425"/>
                    <a:pt x="6905" y="455610"/>
                  </a:cubicBezTo>
                  <a:close/>
                  <a:moveTo>
                    <a:pt x="1253280" y="374474"/>
                  </a:moveTo>
                  <a:cubicBezTo>
                    <a:pt x="1253280" y="410985"/>
                    <a:pt x="1253280" y="445936"/>
                    <a:pt x="1253280" y="481199"/>
                  </a:cubicBezTo>
                  <a:cubicBezTo>
                    <a:pt x="1253280" y="488377"/>
                    <a:pt x="1247975" y="491497"/>
                    <a:pt x="1242982" y="494930"/>
                  </a:cubicBezTo>
                  <a:cubicBezTo>
                    <a:pt x="1217393" y="513030"/>
                    <a:pt x="1187747" y="520207"/>
                    <a:pt x="1157789" y="525200"/>
                  </a:cubicBezTo>
                  <a:cubicBezTo>
                    <a:pt x="1101930" y="534874"/>
                    <a:pt x="1046071" y="533002"/>
                    <a:pt x="990836" y="520207"/>
                  </a:cubicBezTo>
                  <a:cubicBezTo>
                    <a:pt x="971176" y="515526"/>
                    <a:pt x="950892" y="509909"/>
                    <a:pt x="934353" y="496178"/>
                  </a:cubicBezTo>
                  <a:cubicBezTo>
                    <a:pt x="929983" y="492434"/>
                    <a:pt x="927487" y="489313"/>
                    <a:pt x="927799" y="483384"/>
                  </a:cubicBezTo>
                  <a:cubicBezTo>
                    <a:pt x="928111" y="450617"/>
                    <a:pt x="927799" y="418162"/>
                    <a:pt x="927799" y="385396"/>
                  </a:cubicBezTo>
                  <a:cubicBezTo>
                    <a:pt x="927799" y="380403"/>
                    <a:pt x="927175" y="372601"/>
                    <a:pt x="935601" y="378218"/>
                  </a:cubicBezTo>
                  <a:cubicBezTo>
                    <a:pt x="959629" y="394134"/>
                    <a:pt x="987715" y="397566"/>
                    <a:pt x="1014864" y="401311"/>
                  </a:cubicBezTo>
                  <a:cubicBezTo>
                    <a:pt x="1041078" y="404744"/>
                    <a:pt x="1067915" y="407552"/>
                    <a:pt x="1094128" y="406304"/>
                  </a:cubicBezTo>
                  <a:cubicBezTo>
                    <a:pt x="1140001" y="404432"/>
                    <a:pt x="1186499" y="403495"/>
                    <a:pt x="1230500" y="386644"/>
                  </a:cubicBezTo>
                  <a:cubicBezTo>
                    <a:pt x="1238301" y="383836"/>
                    <a:pt x="1245166" y="379467"/>
                    <a:pt x="1253280" y="374474"/>
                  </a:cubicBezTo>
                  <a:close/>
                  <a:moveTo>
                    <a:pt x="517439" y="344828"/>
                  </a:moveTo>
                  <a:cubicBezTo>
                    <a:pt x="517439" y="371353"/>
                    <a:pt x="517439" y="395694"/>
                    <a:pt x="517439" y="420035"/>
                  </a:cubicBezTo>
                  <a:cubicBezTo>
                    <a:pt x="517439" y="424715"/>
                    <a:pt x="516503" y="429709"/>
                    <a:pt x="517439" y="434077"/>
                  </a:cubicBezTo>
                  <a:cubicBezTo>
                    <a:pt x="522744" y="458419"/>
                    <a:pt x="507765" y="469341"/>
                    <a:pt x="489041" y="477767"/>
                  </a:cubicBezTo>
                  <a:cubicBezTo>
                    <a:pt x="453466" y="493994"/>
                    <a:pt x="415707" y="501171"/>
                    <a:pt x="377011" y="502420"/>
                  </a:cubicBezTo>
                  <a:cubicBezTo>
                    <a:pt x="331450" y="503980"/>
                    <a:pt x="286201" y="503356"/>
                    <a:pt x="242200" y="489937"/>
                  </a:cubicBezTo>
                  <a:cubicBezTo>
                    <a:pt x="239704" y="489313"/>
                    <a:pt x="237207" y="488689"/>
                    <a:pt x="234711" y="487753"/>
                  </a:cubicBezTo>
                  <a:cubicBezTo>
                    <a:pt x="191646" y="471525"/>
                    <a:pt x="191958" y="471525"/>
                    <a:pt x="191646" y="425964"/>
                  </a:cubicBezTo>
                  <a:cubicBezTo>
                    <a:pt x="191646" y="417850"/>
                    <a:pt x="191334" y="409737"/>
                    <a:pt x="191334" y="401623"/>
                  </a:cubicBezTo>
                  <a:cubicBezTo>
                    <a:pt x="191334" y="387580"/>
                    <a:pt x="191334" y="373537"/>
                    <a:pt x="191646" y="359495"/>
                  </a:cubicBezTo>
                  <a:cubicBezTo>
                    <a:pt x="191958" y="355438"/>
                    <a:pt x="189774" y="350445"/>
                    <a:pt x="194455" y="347636"/>
                  </a:cubicBezTo>
                  <a:cubicBezTo>
                    <a:pt x="216923" y="365424"/>
                    <a:pt x="244385" y="369481"/>
                    <a:pt x="271222" y="373225"/>
                  </a:cubicBezTo>
                  <a:cubicBezTo>
                    <a:pt x="306797" y="378218"/>
                    <a:pt x="342996" y="380715"/>
                    <a:pt x="378883" y="378530"/>
                  </a:cubicBezTo>
                  <a:cubicBezTo>
                    <a:pt x="413834" y="376346"/>
                    <a:pt x="448785" y="374474"/>
                    <a:pt x="482488" y="363239"/>
                  </a:cubicBezTo>
                  <a:cubicBezTo>
                    <a:pt x="494346" y="359495"/>
                    <a:pt x="505893" y="355126"/>
                    <a:pt x="517439" y="344828"/>
                  </a:cubicBezTo>
                  <a:close/>
                  <a:moveTo>
                    <a:pt x="1650536" y="252458"/>
                  </a:moveTo>
                  <a:cubicBezTo>
                    <a:pt x="1650536" y="288969"/>
                    <a:pt x="1650224" y="322984"/>
                    <a:pt x="1650536" y="356999"/>
                  </a:cubicBezTo>
                  <a:cubicBezTo>
                    <a:pt x="1650536" y="368545"/>
                    <a:pt x="1642422" y="373539"/>
                    <a:pt x="1634932" y="378844"/>
                  </a:cubicBezTo>
                  <a:cubicBezTo>
                    <a:pt x="1610904" y="395695"/>
                    <a:pt x="1582818" y="401936"/>
                    <a:pt x="1554421" y="406929"/>
                  </a:cubicBezTo>
                  <a:cubicBezTo>
                    <a:pt x="1522590" y="412547"/>
                    <a:pt x="1490448" y="413795"/>
                    <a:pt x="1458305" y="412234"/>
                  </a:cubicBezTo>
                  <a:cubicBezTo>
                    <a:pt x="1418361" y="410050"/>
                    <a:pt x="1379354" y="404121"/>
                    <a:pt x="1342843" y="386333"/>
                  </a:cubicBezTo>
                  <a:cubicBezTo>
                    <a:pt x="1330672" y="380404"/>
                    <a:pt x="1324119" y="372915"/>
                    <a:pt x="1324743" y="357623"/>
                  </a:cubicBezTo>
                  <a:cubicBezTo>
                    <a:pt x="1326303" y="327665"/>
                    <a:pt x="1325367" y="297395"/>
                    <a:pt x="1325055" y="267437"/>
                  </a:cubicBezTo>
                  <a:cubicBezTo>
                    <a:pt x="1325055" y="259323"/>
                    <a:pt x="1325679" y="256202"/>
                    <a:pt x="1334729" y="261820"/>
                  </a:cubicBezTo>
                  <a:cubicBezTo>
                    <a:pt x="1357197" y="275551"/>
                    <a:pt x="1382787" y="279295"/>
                    <a:pt x="1408376" y="282728"/>
                  </a:cubicBezTo>
                  <a:cubicBezTo>
                    <a:pt x="1440518" y="287097"/>
                    <a:pt x="1473285" y="290218"/>
                    <a:pt x="1505739" y="288033"/>
                  </a:cubicBezTo>
                  <a:cubicBezTo>
                    <a:pt x="1546931" y="285224"/>
                    <a:pt x="1588435" y="283352"/>
                    <a:pt x="1628067" y="268061"/>
                  </a:cubicBezTo>
                  <a:cubicBezTo>
                    <a:pt x="1636181" y="264940"/>
                    <a:pt x="1642110" y="259011"/>
                    <a:pt x="1650536" y="252458"/>
                  </a:cubicBezTo>
                  <a:close/>
                  <a:moveTo>
                    <a:pt x="917190" y="228429"/>
                  </a:moveTo>
                  <a:cubicBezTo>
                    <a:pt x="917190" y="266813"/>
                    <a:pt x="918438" y="302388"/>
                    <a:pt x="916566" y="337651"/>
                  </a:cubicBezTo>
                  <a:cubicBezTo>
                    <a:pt x="915942" y="351694"/>
                    <a:pt x="900651" y="357311"/>
                    <a:pt x="889417" y="362616"/>
                  </a:cubicBezTo>
                  <a:cubicBezTo>
                    <a:pt x="857274" y="377595"/>
                    <a:pt x="822947" y="383837"/>
                    <a:pt x="787996" y="387269"/>
                  </a:cubicBezTo>
                  <a:cubicBezTo>
                    <a:pt x="759287" y="390078"/>
                    <a:pt x="730577" y="389454"/>
                    <a:pt x="702179" y="386645"/>
                  </a:cubicBezTo>
                  <a:cubicBezTo>
                    <a:pt x="666916" y="383212"/>
                    <a:pt x="632901" y="375723"/>
                    <a:pt x="601695" y="357935"/>
                  </a:cubicBezTo>
                  <a:cubicBezTo>
                    <a:pt x="593270" y="352942"/>
                    <a:pt x="588901" y="347013"/>
                    <a:pt x="589525" y="336403"/>
                  </a:cubicBezTo>
                  <a:cubicBezTo>
                    <a:pt x="590461" y="317991"/>
                    <a:pt x="589837" y="299579"/>
                    <a:pt x="589837" y="280856"/>
                  </a:cubicBezTo>
                  <a:cubicBezTo>
                    <a:pt x="593270" y="265252"/>
                    <a:pt x="587652" y="249337"/>
                    <a:pt x="592646" y="234046"/>
                  </a:cubicBezTo>
                  <a:cubicBezTo>
                    <a:pt x="631341" y="255890"/>
                    <a:pt x="674406" y="260571"/>
                    <a:pt x="717782" y="262443"/>
                  </a:cubicBezTo>
                  <a:cubicBezTo>
                    <a:pt x="744307" y="263380"/>
                    <a:pt x="771145" y="263692"/>
                    <a:pt x="797670" y="262443"/>
                  </a:cubicBezTo>
                  <a:cubicBezTo>
                    <a:pt x="829189" y="260884"/>
                    <a:pt x="860707" y="256203"/>
                    <a:pt x="890665" y="245904"/>
                  </a:cubicBezTo>
                  <a:cubicBezTo>
                    <a:pt x="899715" y="242784"/>
                    <a:pt x="908452" y="238103"/>
                    <a:pt x="917190" y="228429"/>
                  </a:cubicBezTo>
                  <a:close/>
                  <a:moveTo>
                    <a:pt x="2032187" y="138243"/>
                  </a:moveTo>
                  <a:cubicBezTo>
                    <a:pt x="2032499" y="147293"/>
                    <a:pt x="2032811" y="155718"/>
                    <a:pt x="2032811" y="164456"/>
                  </a:cubicBezTo>
                  <a:cubicBezTo>
                    <a:pt x="2032811" y="188797"/>
                    <a:pt x="2031875" y="213450"/>
                    <a:pt x="2032811" y="237791"/>
                  </a:cubicBezTo>
                  <a:cubicBezTo>
                    <a:pt x="2033123" y="249649"/>
                    <a:pt x="2028442" y="256827"/>
                    <a:pt x="2019080" y="263068"/>
                  </a:cubicBezTo>
                  <a:cubicBezTo>
                    <a:pt x="1991307" y="281480"/>
                    <a:pt x="1959477" y="288657"/>
                    <a:pt x="1927334" y="293338"/>
                  </a:cubicBezTo>
                  <a:cubicBezTo>
                    <a:pt x="1904554" y="296459"/>
                    <a:pt x="1881461" y="299580"/>
                    <a:pt x="1858368" y="298332"/>
                  </a:cubicBezTo>
                  <a:cubicBezTo>
                    <a:pt x="1818737" y="296147"/>
                    <a:pt x="1778793" y="293338"/>
                    <a:pt x="1741345" y="278359"/>
                  </a:cubicBezTo>
                  <a:cubicBezTo>
                    <a:pt x="1738849" y="277423"/>
                    <a:pt x="1736352" y="276799"/>
                    <a:pt x="1734168" y="275551"/>
                  </a:cubicBezTo>
                  <a:cubicBezTo>
                    <a:pt x="1716068" y="268061"/>
                    <a:pt x="1704522" y="257763"/>
                    <a:pt x="1706707" y="234358"/>
                  </a:cubicBezTo>
                  <a:cubicBezTo>
                    <a:pt x="1709515" y="204400"/>
                    <a:pt x="1707331" y="173818"/>
                    <a:pt x="1707331" y="140427"/>
                  </a:cubicBezTo>
                  <a:cubicBezTo>
                    <a:pt x="1729799" y="157279"/>
                    <a:pt x="1754140" y="162272"/>
                    <a:pt x="1778481" y="165704"/>
                  </a:cubicBezTo>
                  <a:cubicBezTo>
                    <a:pt x="1826538" y="172882"/>
                    <a:pt x="1874596" y="173818"/>
                    <a:pt x="1923278" y="169761"/>
                  </a:cubicBezTo>
                  <a:cubicBezTo>
                    <a:pt x="1946682" y="167889"/>
                    <a:pt x="1970087" y="164456"/>
                    <a:pt x="1992867" y="158527"/>
                  </a:cubicBezTo>
                  <a:cubicBezTo>
                    <a:pt x="2007534" y="154782"/>
                    <a:pt x="2021577" y="149789"/>
                    <a:pt x="2032187" y="138243"/>
                  </a:cubicBezTo>
                  <a:close/>
                  <a:moveTo>
                    <a:pt x="1312885" y="117335"/>
                  </a:moveTo>
                  <a:cubicBezTo>
                    <a:pt x="1316942" y="119831"/>
                    <a:pt x="1315069" y="123576"/>
                    <a:pt x="1315069" y="126697"/>
                  </a:cubicBezTo>
                  <a:cubicBezTo>
                    <a:pt x="1315381" y="156030"/>
                    <a:pt x="1314757" y="185364"/>
                    <a:pt x="1315381" y="214386"/>
                  </a:cubicBezTo>
                  <a:cubicBezTo>
                    <a:pt x="1315693" y="226245"/>
                    <a:pt x="1311012" y="233422"/>
                    <a:pt x="1301650" y="239975"/>
                  </a:cubicBezTo>
                  <a:cubicBezTo>
                    <a:pt x="1277622" y="256202"/>
                    <a:pt x="1250161" y="262443"/>
                    <a:pt x="1222387" y="268061"/>
                  </a:cubicBezTo>
                  <a:cubicBezTo>
                    <a:pt x="1186812" y="274926"/>
                    <a:pt x="1150613" y="274926"/>
                    <a:pt x="1114726" y="272742"/>
                  </a:cubicBezTo>
                  <a:cubicBezTo>
                    <a:pt x="1075406" y="270245"/>
                    <a:pt x="1036398" y="264316"/>
                    <a:pt x="1001447" y="243096"/>
                  </a:cubicBezTo>
                  <a:cubicBezTo>
                    <a:pt x="992709" y="237790"/>
                    <a:pt x="988965" y="231550"/>
                    <a:pt x="989589" y="220940"/>
                  </a:cubicBezTo>
                  <a:cubicBezTo>
                    <a:pt x="990213" y="200343"/>
                    <a:pt x="989589" y="179747"/>
                    <a:pt x="989589" y="159151"/>
                  </a:cubicBezTo>
                  <a:cubicBezTo>
                    <a:pt x="992085" y="145420"/>
                    <a:pt x="986780" y="131378"/>
                    <a:pt x="992709" y="118271"/>
                  </a:cubicBezTo>
                  <a:cubicBezTo>
                    <a:pt x="1015178" y="134810"/>
                    <a:pt x="1042015" y="139803"/>
                    <a:pt x="1068540" y="143548"/>
                  </a:cubicBezTo>
                  <a:cubicBezTo>
                    <a:pt x="1105988" y="149165"/>
                    <a:pt x="1143747" y="151037"/>
                    <a:pt x="1181507" y="148853"/>
                  </a:cubicBezTo>
                  <a:cubicBezTo>
                    <a:pt x="1220203" y="146669"/>
                    <a:pt x="1259210" y="143860"/>
                    <a:pt x="1295721" y="128569"/>
                  </a:cubicBezTo>
                  <a:cubicBezTo>
                    <a:pt x="1302275" y="125760"/>
                    <a:pt x="1307268" y="121703"/>
                    <a:pt x="1312885" y="117335"/>
                  </a:cubicBezTo>
                  <a:close/>
                  <a:moveTo>
                    <a:pt x="1714196" y="0"/>
                  </a:moveTo>
                  <a:cubicBezTo>
                    <a:pt x="1715132" y="9674"/>
                    <a:pt x="1715132" y="19972"/>
                    <a:pt x="1715444" y="29958"/>
                  </a:cubicBezTo>
                  <a:cubicBezTo>
                    <a:pt x="1715444" y="52426"/>
                    <a:pt x="1714196" y="74583"/>
                    <a:pt x="1715444" y="97051"/>
                  </a:cubicBezTo>
                  <a:cubicBezTo>
                    <a:pt x="1716068" y="110782"/>
                    <a:pt x="1710451" y="118896"/>
                    <a:pt x="1700153" y="125762"/>
                  </a:cubicBezTo>
                  <a:cubicBezTo>
                    <a:pt x="1674564" y="142613"/>
                    <a:pt x="1645230" y="149478"/>
                    <a:pt x="1615584" y="154159"/>
                  </a:cubicBezTo>
                  <a:cubicBezTo>
                    <a:pt x="1555668" y="163521"/>
                    <a:pt x="1496376" y="161649"/>
                    <a:pt x="1437709" y="144485"/>
                  </a:cubicBezTo>
                  <a:cubicBezTo>
                    <a:pt x="1435212" y="143861"/>
                    <a:pt x="1432716" y="143237"/>
                    <a:pt x="1430219" y="142301"/>
                  </a:cubicBezTo>
                  <a:cubicBezTo>
                    <a:pt x="1389651" y="127010"/>
                    <a:pt x="1389651" y="127010"/>
                    <a:pt x="1389651" y="83633"/>
                  </a:cubicBezTo>
                  <a:cubicBezTo>
                    <a:pt x="1389651" y="68030"/>
                    <a:pt x="1389339" y="52738"/>
                    <a:pt x="1389027" y="37136"/>
                  </a:cubicBezTo>
                  <a:cubicBezTo>
                    <a:pt x="1391211" y="26213"/>
                    <a:pt x="1387155" y="14667"/>
                    <a:pt x="1391524" y="4057"/>
                  </a:cubicBezTo>
                  <a:cubicBezTo>
                    <a:pt x="1431780" y="27774"/>
                    <a:pt x="1476405" y="31206"/>
                    <a:pt x="1521341" y="33079"/>
                  </a:cubicBezTo>
                  <a:cubicBezTo>
                    <a:pt x="1566278" y="34951"/>
                    <a:pt x="1611215" y="34639"/>
                    <a:pt x="1655216" y="25277"/>
                  </a:cubicBezTo>
                  <a:cubicBezTo>
                    <a:pt x="1676436" y="20908"/>
                    <a:pt x="1698281" y="17163"/>
                    <a:pt x="1714196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BB5858D-E6BB-43B2-A302-0EC77123D7DC}"/>
                </a:ext>
              </a:extLst>
            </p:cNvPr>
            <p:cNvSpPr/>
            <p:nvPr userDrawn="1"/>
          </p:nvSpPr>
          <p:spPr>
            <a:xfrm>
              <a:off x="-707925" y="5549449"/>
              <a:ext cx="1435485" cy="1104698"/>
            </a:xfrm>
            <a:custGeom>
              <a:avLst/>
              <a:gdLst>
                <a:gd name="connsiteX0" fmla="*/ 2942011 w 2978923"/>
                <a:gd name="connsiteY0" fmla="*/ 593862 h 2292475"/>
                <a:gd name="connsiteX1" fmla="*/ 2629224 w 2978923"/>
                <a:gd name="connsiteY1" fmla="*/ 467582 h 2292475"/>
                <a:gd name="connsiteX2" fmla="*/ 2599435 w 2978923"/>
                <a:gd name="connsiteY2" fmla="*/ 463696 h 2292475"/>
                <a:gd name="connsiteX3" fmla="*/ 2597492 w 2978923"/>
                <a:gd name="connsiteY3" fmla="*/ 395051 h 2292475"/>
                <a:gd name="connsiteX4" fmla="*/ 2602025 w 2978923"/>
                <a:gd name="connsiteY4" fmla="*/ 386633 h 2292475"/>
                <a:gd name="connsiteX5" fmla="*/ 2580007 w 2978923"/>
                <a:gd name="connsiteY5" fmla="*/ 341949 h 2292475"/>
                <a:gd name="connsiteX6" fmla="*/ 2523667 w 2978923"/>
                <a:gd name="connsiteY6" fmla="*/ 318636 h 2292475"/>
                <a:gd name="connsiteX7" fmla="*/ 2216708 w 2978923"/>
                <a:gd name="connsiteY7" fmla="*/ 287551 h 2292475"/>
                <a:gd name="connsiteX8" fmla="*/ 2164900 w 2978923"/>
                <a:gd name="connsiteY8" fmla="*/ 278485 h 2292475"/>
                <a:gd name="connsiteX9" fmla="*/ 1924644 w 2978923"/>
                <a:gd name="connsiteY9" fmla="*/ 181346 h 2292475"/>
                <a:gd name="connsiteX10" fmla="*/ 1898093 w 2978923"/>
                <a:gd name="connsiteY10" fmla="*/ 175518 h 2292475"/>
                <a:gd name="connsiteX11" fmla="*/ 1897445 w 2978923"/>
                <a:gd name="connsiteY11" fmla="*/ 95216 h 2292475"/>
                <a:gd name="connsiteX12" fmla="*/ 1870246 w 2978923"/>
                <a:gd name="connsiteY12" fmla="*/ 49237 h 2292475"/>
                <a:gd name="connsiteX13" fmla="*/ 1786707 w 2978923"/>
                <a:gd name="connsiteY13" fmla="*/ 21391 h 2292475"/>
                <a:gd name="connsiteX14" fmla="*/ 1390380 w 2978923"/>
                <a:gd name="connsiteY14" fmla="*/ 11677 h 2292475"/>
                <a:gd name="connsiteX15" fmla="*/ 1251796 w 2978923"/>
                <a:gd name="connsiteY15" fmla="*/ 49237 h 2292475"/>
                <a:gd name="connsiteX16" fmla="*/ 1227835 w 2978923"/>
                <a:gd name="connsiteY16" fmla="*/ 99750 h 2292475"/>
                <a:gd name="connsiteX17" fmla="*/ 1227835 w 2978923"/>
                <a:gd name="connsiteY17" fmla="*/ 99750 h 2292475"/>
                <a:gd name="connsiteX18" fmla="*/ 1223302 w 2978923"/>
                <a:gd name="connsiteY18" fmla="*/ 124358 h 2292475"/>
                <a:gd name="connsiteX19" fmla="*/ 1222006 w 2978923"/>
                <a:gd name="connsiteY19" fmla="*/ 207250 h 2292475"/>
                <a:gd name="connsiteX20" fmla="*/ 1191570 w 2978923"/>
                <a:gd name="connsiteY20" fmla="*/ 210488 h 2292475"/>
                <a:gd name="connsiteX21" fmla="*/ 1034852 w 2978923"/>
                <a:gd name="connsiteY21" fmla="*/ 256467 h 2292475"/>
                <a:gd name="connsiteX22" fmla="*/ 979807 w 2978923"/>
                <a:gd name="connsiteY22" fmla="*/ 257762 h 2292475"/>
                <a:gd name="connsiteX23" fmla="*/ 810785 w 2978923"/>
                <a:gd name="connsiteY23" fmla="*/ 233801 h 2292475"/>
                <a:gd name="connsiteX24" fmla="*/ 491523 w 2978923"/>
                <a:gd name="connsiteY24" fmla="*/ 255172 h 2292475"/>
                <a:gd name="connsiteX25" fmla="*/ 452019 w 2978923"/>
                <a:gd name="connsiteY25" fmla="*/ 273304 h 2292475"/>
                <a:gd name="connsiteX26" fmla="*/ 422230 w 2978923"/>
                <a:gd name="connsiteY26" fmla="*/ 288847 h 2292475"/>
                <a:gd name="connsiteX27" fmla="*/ 398917 w 2978923"/>
                <a:gd name="connsiteY27" fmla="*/ 337416 h 2292475"/>
                <a:gd name="connsiteX28" fmla="*/ 394384 w 2978923"/>
                <a:gd name="connsiteY28" fmla="*/ 362024 h 2292475"/>
                <a:gd name="connsiteX29" fmla="*/ 392441 w 2978923"/>
                <a:gd name="connsiteY29" fmla="*/ 454630 h 2292475"/>
                <a:gd name="connsiteX30" fmla="*/ 338691 w 2978923"/>
                <a:gd name="connsiteY30" fmla="*/ 469525 h 2292475"/>
                <a:gd name="connsiteX31" fmla="*/ 5828 w 2978923"/>
                <a:gd name="connsiteY31" fmla="*/ 562131 h 2292475"/>
                <a:gd name="connsiteX32" fmla="*/ 1295 w 2978923"/>
                <a:gd name="connsiteY32" fmla="*/ 572492 h 2292475"/>
                <a:gd name="connsiteX33" fmla="*/ 648 w 2978923"/>
                <a:gd name="connsiteY33" fmla="*/ 577672 h 2292475"/>
                <a:gd name="connsiteX34" fmla="*/ 0 w 2978923"/>
                <a:gd name="connsiteY34" fmla="*/ 1732329 h 2292475"/>
                <a:gd name="connsiteX35" fmla="*/ 19428 w 2978923"/>
                <a:gd name="connsiteY35" fmla="*/ 1758233 h 2292475"/>
                <a:gd name="connsiteX36" fmla="*/ 1329507 w 2978923"/>
                <a:gd name="connsiteY36" fmla="*/ 2287316 h 2292475"/>
                <a:gd name="connsiteX37" fmla="*/ 1329507 w 2978923"/>
                <a:gd name="connsiteY37" fmla="*/ 2287316 h 2292475"/>
                <a:gd name="connsiteX38" fmla="*/ 1330154 w 2978923"/>
                <a:gd name="connsiteY38" fmla="*/ 2297677 h 2292475"/>
                <a:gd name="connsiteX39" fmla="*/ 1341164 w 2978923"/>
                <a:gd name="connsiteY39" fmla="*/ 2297677 h 2292475"/>
                <a:gd name="connsiteX40" fmla="*/ 1390380 w 2978923"/>
                <a:gd name="connsiteY40" fmla="*/ 2286668 h 2292475"/>
                <a:gd name="connsiteX41" fmla="*/ 2421995 w 2978923"/>
                <a:gd name="connsiteY41" fmla="*/ 1955101 h 2292475"/>
                <a:gd name="connsiteX42" fmla="*/ 2942011 w 2978923"/>
                <a:gd name="connsiteY42" fmla="*/ 1788022 h 2292475"/>
                <a:gd name="connsiteX43" fmla="*/ 2982810 w 2978923"/>
                <a:gd name="connsiteY43" fmla="*/ 1732977 h 2292475"/>
                <a:gd name="connsiteX44" fmla="*/ 2982810 w 2978923"/>
                <a:gd name="connsiteY44" fmla="*/ 651498 h 2292475"/>
                <a:gd name="connsiteX45" fmla="*/ 2942011 w 2978923"/>
                <a:gd name="connsiteY45" fmla="*/ 593862 h 229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78923" h="2292475">
                  <a:moveTo>
                    <a:pt x="2942011" y="593862"/>
                  </a:moveTo>
                  <a:cubicBezTo>
                    <a:pt x="2838396" y="550474"/>
                    <a:pt x="2733487" y="510323"/>
                    <a:pt x="2629224" y="467582"/>
                  </a:cubicBezTo>
                  <a:cubicBezTo>
                    <a:pt x="2619510" y="463696"/>
                    <a:pt x="2609796" y="458516"/>
                    <a:pt x="2599435" y="463696"/>
                  </a:cubicBezTo>
                  <a:cubicBezTo>
                    <a:pt x="2598787" y="441031"/>
                    <a:pt x="2598140" y="417717"/>
                    <a:pt x="2597492" y="395051"/>
                  </a:cubicBezTo>
                  <a:cubicBezTo>
                    <a:pt x="2599435" y="392461"/>
                    <a:pt x="2600730" y="389871"/>
                    <a:pt x="2602025" y="386633"/>
                  </a:cubicBezTo>
                  <a:cubicBezTo>
                    <a:pt x="2606558" y="365910"/>
                    <a:pt x="2595549" y="352311"/>
                    <a:pt x="2580007" y="341949"/>
                  </a:cubicBezTo>
                  <a:cubicBezTo>
                    <a:pt x="2562522" y="330940"/>
                    <a:pt x="2543094" y="323816"/>
                    <a:pt x="2523667" y="318636"/>
                  </a:cubicBezTo>
                  <a:cubicBezTo>
                    <a:pt x="2423290" y="291437"/>
                    <a:pt x="2320323" y="285609"/>
                    <a:pt x="2216708" y="287551"/>
                  </a:cubicBezTo>
                  <a:cubicBezTo>
                    <a:pt x="2198575" y="288199"/>
                    <a:pt x="2181738" y="284961"/>
                    <a:pt x="2164900" y="278485"/>
                  </a:cubicBezTo>
                  <a:cubicBezTo>
                    <a:pt x="2084599" y="246753"/>
                    <a:pt x="2004945" y="212431"/>
                    <a:pt x="1924644" y="181346"/>
                  </a:cubicBezTo>
                  <a:cubicBezTo>
                    <a:pt x="1916225" y="178108"/>
                    <a:pt x="1907807" y="170985"/>
                    <a:pt x="1898093" y="175518"/>
                  </a:cubicBezTo>
                  <a:cubicBezTo>
                    <a:pt x="1898093" y="148966"/>
                    <a:pt x="1897445" y="121768"/>
                    <a:pt x="1897445" y="95216"/>
                  </a:cubicBezTo>
                  <a:cubicBezTo>
                    <a:pt x="1903273" y="71255"/>
                    <a:pt x="1888379" y="58304"/>
                    <a:pt x="1870246" y="49237"/>
                  </a:cubicBezTo>
                  <a:cubicBezTo>
                    <a:pt x="1843695" y="35638"/>
                    <a:pt x="1815849" y="27219"/>
                    <a:pt x="1786707" y="21391"/>
                  </a:cubicBezTo>
                  <a:cubicBezTo>
                    <a:pt x="1655246" y="-4513"/>
                    <a:pt x="1523137" y="-5808"/>
                    <a:pt x="1390380" y="11677"/>
                  </a:cubicBezTo>
                  <a:cubicBezTo>
                    <a:pt x="1342458" y="18153"/>
                    <a:pt x="1295184" y="27219"/>
                    <a:pt x="1251796" y="49237"/>
                  </a:cubicBezTo>
                  <a:cubicBezTo>
                    <a:pt x="1231073" y="59599"/>
                    <a:pt x="1216178" y="73846"/>
                    <a:pt x="1227835" y="99750"/>
                  </a:cubicBezTo>
                  <a:cubicBezTo>
                    <a:pt x="1227835" y="99750"/>
                    <a:pt x="1227835" y="99750"/>
                    <a:pt x="1227835" y="99750"/>
                  </a:cubicBezTo>
                  <a:cubicBezTo>
                    <a:pt x="1218769" y="106226"/>
                    <a:pt x="1223302" y="115939"/>
                    <a:pt x="1223302" y="124358"/>
                  </a:cubicBezTo>
                  <a:cubicBezTo>
                    <a:pt x="1222654" y="152204"/>
                    <a:pt x="1222654" y="179403"/>
                    <a:pt x="1222006" y="207250"/>
                  </a:cubicBezTo>
                  <a:cubicBezTo>
                    <a:pt x="1211645" y="202717"/>
                    <a:pt x="1201283" y="207250"/>
                    <a:pt x="1191570" y="210488"/>
                  </a:cubicBezTo>
                  <a:cubicBezTo>
                    <a:pt x="1139115" y="225383"/>
                    <a:pt x="1086660" y="240277"/>
                    <a:pt x="1034852" y="256467"/>
                  </a:cubicBezTo>
                  <a:cubicBezTo>
                    <a:pt x="1016720" y="262295"/>
                    <a:pt x="998587" y="262943"/>
                    <a:pt x="979807" y="257762"/>
                  </a:cubicBezTo>
                  <a:cubicBezTo>
                    <a:pt x="924114" y="243515"/>
                    <a:pt x="867773" y="235096"/>
                    <a:pt x="810785" y="233801"/>
                  </a:cubicBezTo>
                  <a:cubicBezTo>
                    <a:pt x="703933" y="231211"/>
                    <a:pt x="597080" y="230563"/>
                    <a:pt x="491523" y="255172"/>
                  </a:cubicBezTo>
                  <a:cubicBezTo>
                    <a:pt x="477275" y="258410"/>
                    <a:pt x="461733" y="259705"/>
                    <a:pt x="452019" y="273304"/>
                  </a:cubicBezTo>
                  <a:cubicBezTo>
                    <a:pt x="442305" y="278485"/>
                    <a:pt x="431944" y="284313"/>
                    <a:pt x="422230" y="288847"/>
                  </a:cubicBezTo>
                  <a:cubicBezTo>
                    <a:pt x="400860" y="298560"/>
                    <a:pt x="391146" y="314102"/>
                    <a:pt x="398917" y="337416"/>
                  </a:cubicBezTo>
                  <a:cubicBezTo>
                    <a:pt x="391146" y="344539"/>
                    <a:pt x="395031" y="354253"/>
                    <a:pt x="394384" y="362024"/>
                  </a:cubicBezTo>
                  <a:cubicBezTo>
                    <a:pt x="393089" y="393109"/>
                    <a:pt x="393089" y="423546"/>
                    <a:pt x="392441" y="454630"/>
                  </a:cubicBezTo>
                  <a:cubicBezTo>
                    <a:pt x="374308" y="459811"/>
                    <a:pt x="356824" y="464344"/>
                    <a:pt x="338691" y="469525"/>
                  </a:cubicBezTo>
                  <a:cubicBezTo>
                    <a:pt x="227305" y="498666"/>
                    <a:pt x="119157" y="540760"/>
                    <a:pt x="5828" y="562131"/>
                  </a:cubicBezTo>
                  <a:cubicBezTo>
                    <a:pt x="0" y="563425"/>
                    <a:pt x="0" y="567959"/>
                    <a:pt x="1295" y="572492"/>
                  </a:cubicBezTo>
                  <a:cubicBezTo>
                    <a:pt x="1295" y="574435"/>
                    <a:pt x="648" y="575730"/>
                    <a:pt x="648" y="577672"/>
                  </a:cubicBezTo>
                  <a:cubicBezTo>
                    <a:pt x="648" y="962342"/>
                    <a:pt x="648" y="1347012"/>
                    <a:pt x="0" y="1732329"/>
                  </a:cubicBezTo>
                  <a:cubicBezTo>
                    <a:pt x="0" y="1747871"/>
                    <a:pt x="6476" y="1753052"/>
                    <a:pt x="19428" y="1758233"/>
                  </a:cubicBezTo>
                  <a:cubicBezTo>
                    <a:pt x="455905" y="1934378"/>
                    <a:pt x="893030" y="2111171"/>
                    <a:pt x="1329507" y="2287316"/>
                  </a:cubicBezTo>
                  <a:lnTo>
                    <a:pt x="1329507" y="2287316"/>
                  </a:lnTo>
                  <a:cubicBezTo>
                    <a:pt x="1329507" y="2290554"/>
                    <a:pt x="1329507" y="2294439"/>
                    <a:pt x="1330154" y="2297677"/>
                  </a:cubicBezTo>
                  <a:cubicBezTo>
                    <a:pt x="1334040" y="2297677"/>
                    <a:pt x="1337278" y="2297677"/>
                    <a:pt x="1341164" y="2297677"/>
                  </a:cubicBezTo>
                  <a:cubicBezTo>
                    <a:pt x="1357353" y="2291849"/>
                    <a:pt x="1374191" y="2291849"/>
                    <a:pt x="1390380" y="2286668"/>
                  </a:cubicBezTo>
                  <a:cubicBezTo>
                    <a:pt x="1734252" y="2175930"/>
                    <a:pt x="2078123" y="2065839"/>
                    <a:pt x="2421995" y="1955101"/>
                  </a:cubicBezTo>
                  <a:cubicBezTo>
                    <a:pt x="2595549" y="1899408"/>
                    <a:pt x="2768456" y="1844363"/>
                    <a:pt x="2942011" y="1788022"/>
                  </a:cubicBezTo>
                  <a:cubicBezTo>
                    <a:pt x="2977629" y="1776366"/>
                    <a:pt x="2982810" y="1771185"/>
                    <a:pt x="2982810" y="1732977"/>
                  </a:cubicBezTo>
                  <a:cubicBezTo>
                    <a:pt x="2982810" y="1372268"/>
                    <a:pt x="2982810" y="1012207"/>
                    <a:pt x="2982810" y="651498"/>
                  </a:cubicBezTo>
                  <a:cubicBezTo>
                    <a:pt x="2980867" y="612643"/>
                    <a:pt x="2977629" y="608757"/>
                    <a:pt x="2942011" y="593862"/>
                  </a:cubicBezTo>
                  <a:close/>
                </a:path>
              </a:pathLst>
            </a:custGeom>
            <a:solidFill>
              <a:schemeClr val="accent1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E29FA49-E917-4A42-98D4-D241FB2F7D62}"/>
                </a:ext>
              </a:extLst>
            </p:cNvPr>
            <p:cNvSpPr/>
            <p:nvPr userDrawn="1"/>
          </p:nvSpPr>
          <p:spPr>
            <a:xfrm>
              <a:off x="48710" y="3668339"/>
              <a:ext cx="2237483" cy="1332504"/>
            </a:xfrm>
            <a:custGeom>
              <a:avLst/>
              <a:gdLst>
                <a:gd name="connsiteX0" fmla="*/ 4647204 w 4643235"/>
                <a:gd name="connsiteY0" fmla="*/ 1328211 h 2765218"/>
                <a:gd name="connsiteX1" fmla="*/ 4645909 w 4643235"/>
                <a:gd name="connsiteY1" fmla="*/ 1299070 h 2765218"/>
                <a:gd name="connsiteX2" fmla="*/ 4646556 w 4643235"/>
                <a:gd name="connsiteY2" fmla="*/ 638526 h 2765218"/>
                <a:gd name="connsiteX3" fmla="*/ 4624538 w 4643235"/>
                <a:gd name="connsiteY3" fmla="*/ 605499 h 2765218"/>
                <a:gd name="connsiteX4" fmla="*/ 4217203 w 4643235"/>
                <a:gd name="connsiteY4" fmla="*/ 433887 h 2765218"/>
                <a:gd name="connsiteX5" fmla="*/ 4215908 w 4643235"/>
                <a:gd name="connsiteY5" fmla="*/ 380784 h 2765218"/>
                <a:gd name="connsiteX6" fmla="*/ 4215908 w 4643235"/>
                <a:gd name="connsiteY6" fmla="*/ 380784 h 2765218"/>
                <a:gd name="connsiteX7" fmla="*/ 4215908 w 4643235"/>
                <a:gd name="connsiteY7" fmla="*/ 380784 h 2765218"/>
                <a:gd name="connsiteX8" fmla="*/ 4192594 w 4643235"/>
                <a:gd name="connsiteY8" fmla="*/ 340633 h 2765218"/>
                <a:gd name="connsiteX9" fmla="*/ 4148558 w 4643235"/>
                <a:gd name="connsiteY9" fmla="*/ 321853 h 2765218"/>
                <a:gd name="connsiteX10" fmla="*/ 3925139 w 4643235"/>
                <a:gd name="connsiteY10" fmla="*/ 290121 h 2765218"/>
                <a:gd name="connsiteX11" fmla="*/ 3832533 w 4643235"/>
                <a:gd name="connsiteY11" fmla="*/ 271341 h 2765218"/>
                <a:gd name="connsiteX12" fmla="*/ 3558602 w 4643235"/>
                <a:gd name="connsiteY12" fmla="*/ 154775 h 2765218"/>
                <a:gd name="connsiteX13" fmla="*/ 3557306 w 4643235"/>
                <a:gd name="connsiteY13" fmla="*/ 91958 h 2765218"/>
                <a:gd name="connsiteX14" fmla="*/ 3531403 w 4643235"/>
                <a:gd name="connsiteY14" fmla="*/ 50512 h 2765218"/>
                <a:gd name="connsiteX15" fmla="*/ 3445920 w 4643235"/>
                <a:gd name="connsiteY15" fmla="*/ 21371 h 2765218"/>
                <a:gd name="connsiteX16" fmla="*/ 3301507 w 4643235"/>
                <a:gd name="connsiteY16" fmla="*/ 0 h 2765218"/>
                <a:gd name="connsiteX17" fmla="*/ 3140905 w 4643235"/>
                <a:gd name="connsiteY17" fmla="*/ 0 h 2765218"/>
                <a:gd name="connsiteX18" fmla="*/ 3109820 w 4643235"/>
                <a:gd name="connsiteY18" fmla="*/ 4533 h 2765218"/>
                <a:gd name="connsiteX19" fmla="*/ 2916190 w 4643235"/>
                <a:gd name="connsiteY19" fmla="*/ 47274 h 2765218"/>
                <a:gd name="connsiteX20" fmla="*/ 2887696 w 4643235"/>
                <a:gd name="connsiteY20" fmla="*/ 100377 h 2765218"/>
                <a:gd name="connsiteX21" fmla="*/ 2887696 w 4643235"/>
                <a:gd name="connsiteY21" fmla="*/ 100377 h 2765218"/>
                <a:gd name="connsiteX22" fmla="*/ 2887696 w 4643235"/>
                <a:gd name="connsiteY22" fmla="*/ 100377 h 2765218"/>
                <a:gd name="connsiteX23" fmla="*/ 2882515 w 4643235"/>
                <a:gd name="connsiteY23" fmla="*/ 169022 h 2765218"/>
                <a:gd name="connsiteX24" fmla="*/ 2620240 w 4643235"/>
                <a:gd name="connsiteY24" fmla="*/ 248028 h 2765218"/>
                <a:gd name="connsiteX25" fmla="*/ 2578795 w 4643235"/>
                <a:gd name="connsiteY25" fmla="*/ 251913 h 2765218"/>
                <a:gd name="connsiteX26" fmla="*/ 2209019 w 4643235"/>
                <a:gd name="connsiteY26" fmla="*/ 251913 h 2765218"/>
                <a:gd name="connsiteX27" fmla="*/ 2084034 w 4643235"/>
                <a:gd name="connsiteY27" fmla="*/ 287531 h 2765218"/>
                <a:gd name="connsiteX28" fmla="*/ 2059426 w 4643235"/>
                <a:gd name="connsiteY28" fmla="*/ 337395 h 2765218"/>
                <a:gd name="connsiteX29" fmla="*/ 2052950 w 4643235"/>
                <a:gd name="connsiteY29" fmla="*/ 422230 h 2765218"/>
                <a:gd name="connsiteX30" fmla="*/ 1830826 w 4643235"/>
                <a:gd name="connsiteY30" fmla="*/ 488932 h 2765218"/>
                <a:gd name="connsiteX31" fmla="*/ 1763476 w 4643235"/>
                <a:gd name="connsiteY31" fmla="*/ 493465 h 2765218"/>
                <a:gd name="connsiteX32" fmla="*/ 1431261 w 4643235"/>
                <a:gd name="connsiteY32" fmla="*/ 483104 h 2765218"/>
                <a:gd name="connsiteX33" fmla="*/ 1260945 w 4643235"/>
                <a:gd name="connsiteY33" fmla="*/ 522607 h 2765218"/>
                <a:gd name="connsiteX34" fmla="*/ 1229213 w 4643235"/>
                <a:gd name="connsiteY34" fmla="*/ 578300 h 2765218"/>
                <a:gd name="connsiteX35" fmla="*/ 1223384 w 4643235"/>
                <a:gd name="connsiteY35" fmla="*/ 675439 h 2765218"/>
                <a:gd name="connsiteX36" fmla="*/ 1014212 w 4643235"/>
                <a:gd name="connsiteY36" fmla="*/ 738255 h 2765218"/>
                <a:gd name="connsiteX37" fmla="*/ 983128 w 4643235"/>
                <a:gd name="connsiteY37" fmla="*/ 742788 h 2765218"/>
                <a:gd name="connsiteX38" fmla="*/ 548593 w 4643235"/>
                <a:gd name="connsiteY38" fmla="*/ 729189 h 2765218"/>
                <a:gd name="connsiteX39" fmla="*/ 421665 w 4643235"/>
                <a:gd name="connsiteY39" fmla="*/ 766749 h 2765218"/>
                <a:gd name="connsiteX40" fmla="*/ 402885 w 4643235"/>
                <a:gd name="connsiteY40" fmla="*/ 814023 h 2765218"/>
                <a:gd name="connsiteX41" fmla="*/ 397704 w 4643235"/>
                <a:gd name="connsiteY41" fmla="*/ 837984 h 2765218"/>
                <a:gd name="connsiteX42" fmla="*/ 397057 w 4643235"/>
                <a:gd name="connsiteY42" fmla="*/ 925409 h 2765218"/>
                <a:gd name="connsiteX43" fmla="*/ 397057 w 4643235"/>
                <a:gd name="connsiteY43" fmla="*/ 925409 h 2765218"/>
                <a:gd name="connsiteX44" fmla="*/ 397057 w 4643235"/>
                <a:gd name="connsiteY44" fmla="*/ 925409 h 2765218"/>
                <a:gd name="connsiteX45" fmla="*/ 82974 w 4643235"/>
                <a:gd name="connsiteY45" fmla="*/ 1021253 h 2765218"/>
                <a:gd name="connsiteX46" fmla="*/ 14330 w 4643235"/>
                <a:gd name="connsiteY46" fmla="*/ 1038090 h 2765218"/>
                <a:gd name="connsiteX47" fmla="*/ 2673 w 4643235"/>
                <a:gd name="connsiteY47" fmla="*/ 1058166 h 2765218"/>
                <a:gd name="connsiteX48" fmla="*/ 1378 w 4643235"/>
                <a:gd name="connsiteY48" fmla="*/ 2195985 h 2765218"/>
                <a:gd name="connsiteX49" fmla="*/ 31167 w 4643235"/>
                <a:gd name="connsiteY49" fmla="*/ 2240021 h 2765218"/>
                <a:gd name="connsiteX50" fmla="*/ 973414 w 4643235"/>
                <a:gd name="connsiteY50" fmla="*/ 2620158 h 2765218"/>
                <a:gd name="connsiteX51" fmla="*/ 1325056 w 4643235"/>
                <a:gd name="connsiteY51" fmla="*/ 2760685 h 2765218"/>
                <a:gd name="connsiteX52" fmla="*/ 1325056 w 4643235"/>
                <a:gd name="connsiteY52" fmla="*/ 2760685 h 2765218"/>
                <a:gd name="connsiteX53" fmla="*/ 1325056 w 4643235"/>
                <a:gd name="connsiteY53" fmla="*/ 2760685 h 2765218"/>
                <a:gd name="connsiteX54" fmla="*/ 1358731 w 4643235"/>
                <a:gd name="connsiteY54" fmla="*/ 2767161 h 2765218"/>
                <a:gd name="connsiteX55" fmla="*/ 1839244 w 4643235"/>
                <a:gd name="connsiteY55" fmla="*/ 2615624 h 2765218"/>
                <a:gd name="connsiteX56" fmla="*/ 1872919 w 4643235"/>
                <a:gd name="connsiteY56" fmla="*/ 2611739 h 2765218"/>
                <a:gd name="connsiteX57" fmla="*/ 2403945 w 4643235"/>
                <a:gd name="connsiteY57" fmla="*/ 2442070 h 2765218"/>
                <a:gd name="connsiteX58" fmla="*/ 2434382 w 4643235"/>
                <a:gd name="connsiteY58" fmla="*/ 2427175 h 2765218"/>
                <a:gd name="connsiteX59" fmla="*/ 2921371 w 4643235"/>
                <a:gd name="connsiteY59" fmla="*/ 2272401 h 2765218"/>
                <a:gd name="connsiteX60" fmla="*/ 2942741 w 4643235"/>
                <a:gd name="connsiteY60" fmla="*/ 2265925 h 2765218"/>
                <a:gd name="connsiteX61" fmla="*/ 2956988 w 4643235"/>
                <a:gd name="connsiteY61" fmla="*/ 2259449 h 2765218"/>
                <a:gd name="connsiteX62" fmla="*/ 3522336 w 4643235"/>
                <a:gd name="connsiteY62" fmla="*/ 2080066 h 2765218"/>
                <a:gd name="connsiteX63" fmla="*/ 4617415 w 4643235"/>
                <a:gd name="connsiteY63" fmla="*/ 1733604 h 2765218"/>
                <a:gd name="connsiteX64" fmla="*/ 4648499 w 4643235"/>
                <a:gd name="connsiteY64" fmla="*/ 1692158 h 2765218"/>
                <a:gd name="connsiteX65" fmla="*/ 4647204 w 4643235"/>
                <a:gd name="connsiteY65" fmla="*/ 1328211 h 276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643235" h="2765218">
                  <a:moveTo>
                    <a:pt x="4647204" y="1328211"/>
                  </a:moveTo>
                  <a:cubicBezTo>
                    <a:pt x="4646556" y="1318498"/>
                    <a:pt x="4645909" y="1308784"/>
                    <a:pt x="4645909" y="1299070"/>
                  </a:cubicBezTo>
                  <a:cubicBezTo>
                    <a:pt x="4645909" y="1078888"/>
                    <a:pt x="4645261" y="858707"/>
                    <a:pt x="4646556" y="638526"/>
                  </a:cubicBezTo>
                  <a:cubicBezTo>
                    <a:pt x="4646556" y="620393"/>
                    <a:pt x="4640728" y="612622"/>
                    <a:pt x="4624538" y="605499"/>
                  </a:cubicBezTo>
                  <a:cubicBezTo>
                    <a:pt x="4488544" y="548511"/>
                    <a:pt x="4352549" y="490875"/>
                    <a:pt x="4217203" y="433887"/>
                  </a:cubicBezTo>
                  <a:cubicBezTo>
                    <a:pt x="4216555" y="416402"/>
                    <a:pt x="4216555" y="398269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15908" y="380784"/>
                    <a:pt x="4215908" y="380784"/>
                    <a:pt x="4215908" y="380784"/>
                  </a:cubicBezTo>
                  <a:cubicBezTo>
                    <a:pt x="4220441" y="360061"/>
                    <a:pt x="4207489" y="349052"/>
                    <a:pt x="4192594" y="340633"/>
                  </a:cubicBezTo>
                  <a:cubicBezTo>
                    <a:pt x="4178995" y="332862"/>
                    <a:pt x="4164100" y="326386"/>
                    <a:pt x="4148558" y="321853"/>
                  </a:cubicBezTo>
                  <a:cubicBezTo>
                    <a:pt x="4076027" y="299188"/>
                    <a:pt x="4000907" y="291416"/>
                    <a:pt x="3925139" y="290121"/>
                  </a:cubicBezTo>
                  <a:cubicBezTo>
                    <a:pt x="3892759" y="289474"/>
                    <a:pt x="3862322" y="284293"/>
                    <a:pt x="3832533" y="271341"/>
                  </a:cubicBezTo>
                  <a:cubicBezTo>
                    <a:pt x="3741870" y="231190"/>
                    <a:pt x="3649912" y="193630"/>
                    <a:pt x="3558602" y="154775"/>
                  </a:cubicBezTo>
                  <a:cubicBezTo>
                    <a:pt x="3557954" y="134052"/>
                    <a:pt x="3557306" y="112681"/>
                    <a:pt x="3557306" y="91958"/>
                  </a:cubicBezTo>
                  <a:cubicBezTo>
                    <a:pt x="3562487" y="69292"/>
                    <a:pt x="3546945" y="58931"/>
                    <a:pt x="3531403" y="50512"/>
                  </a:cubicBezTo>
                  <a:cubicBezTo>
                    <a:pt x="3504852" y="36265"/>
                    <a:pt x="3475062" y="28494"/>
                    <a:pt x="3445920" y="21371"/>
                  </a:cubicBezTo>
                  <a:cubicBezTo>
                    <a:pt x="3397999" y="9714"/>
                    <a:pt x="3349429" y="9066"/>
                    <a:pt x="3301507" y="0"/>
                  </a:cubicBezTo>
                  <a:cubicBezTo>
                    <a:pt x="3247757" y="0"/>
                    <a:pt x="3194655" y="0"/>
                    <a:pt x="3140905" y="0"/>
                  </a:cubicBezTo>
                  <a:cubicBezTo>
                    <a:pt x="3131191" y="7124"/>
                    <a:pt x="3120182" y="3886"/>
                    <a:pt x="3109820" y="4533"/>
                  </a:cubicBezTo>
                  <a:cubicBezTo>
                    <a:pt x="3043766" y="11657"/>
                    <a:pt x="2977711" y="18780"/>
                    <a:pt x="2916190" y="47274"/>
                  </a:cubicBezTo>
                  <a:cubicBezTo>
                    <a:pt x="2893524" y="57636"/>
                    <a:pt x="2876687" y="71235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87696" y="100377"/>
                    <a:pt x="2887696" y="100377"/>
                    <a:pt x="2887696" y="100377"/>
                  </a:cubicBezTo>
                  <a:cubicBezTo>
                    <a:pt x="2878630" y="123042"/>
                    <a:pt x="2887048" y="146356"/>
                    <a:pt x="2882515" y="169022"/>
                  </a:cubicBezTo>
                  <a:cubicBezTo>
                    <a:pt x="2795090" y="195573"/>
                    <a:pt x="2707665" y="221476"/>
                    <a:pt x="2620240" y="248028"/>
                  </a:cubicBezTo>
                  <a:cubicBezTo>
                    <a:pt x="2606641" y="252561"/>
                    <a:pt x="2593042" y="253856"/>
                    <a:pt x="2578795" y="251913"/>
                  </a:cubicBezTo>
                  <a:cubicBezTo>
                    <a:pt x="2455752" y="234428"/>
                    <a:pt x="2332062" y="233781"/>
                    <a:pt x="2209019" y="251913"/>
                  </a:cubicBezTo>
                  <a:cubicBezTo>
                    <a:pt x="2165631" y="258389"/>
                    <a:pt x="2123537" y="267456"/>
                    <a:pt x="2084034" y="287531"/>
                  </a:cubicBezTo>
                  <a:cubicBezTo>
                    <a:pt x="2063959" y="297892"/>
                    <a:pt x="2047769" y="311492"/>
                    <a:pt x="2059426" y="337395"/>
                  </a:cubicBezTo>
                  <a:cubicBezTo>
                    <a:pt x="2047121" y="364594"/>
                    <a:pt x="2058131" y="394384"/>
                    <a:pt x="2052950" y="422230"/>
                  </a:cubicBezTo>
                  <a:cubicBezTo>
                    <a:pt x="1979124" y="444248"/>
                    <a:pt x="1904651" y="465619"/>
                    <a:pt x="1830826" y="488932"/>
                  </a:cubicBezTo>
                  <a:cubicBezTo>
                    <a:pt x="1808160" y="496056"/>
                    <a:pt x="1786789" y="497998"/>
                    <a:pt x="1763476" y="493465"/>
                  </a:cubicBezTo>
                  <a:cubicBezTo>
                    <a:pt x="1653385" y="473390"/>
                    <a:pt x="1542000" y="472095"/>
                    <a:pt x="1431261" y="483104"/>
                  </a:cubicBezTo>
                  <a:cubicBezTo>
                    <a:pt x="1372978" y="488932"/>
                    <a:pt x="1314695" y="497351"/>
                    <a:pt x="1260945" y="522607"/>
                  </a:cubicBezTo>
                  <a:cubicBezTo>
                    <a:pt x="1236336" y="533616"/>
                    <a:pt x="1220794" y="549158"/>
                    <a:pt x="1229213" y="578300"/>
                  </a:cubicBezTo>
                  <a:cubicBezTo>
                    <a:pt x="1218851" y="610032"/>
                    <a:pt x="1230508" y="643059"/>
                    <a:pt x="1223384" y="675439"/>
                  </a:cubicBezTo>
                  <a:cubicBezTo>
                    <a:pt x="1154092" y="696162"/>
                    <a:pt x="1084152" y="717532"/>
                    <a:pt x="1014212" y="738255"/>
                  </a:cubicBezTo>
                  <a:cubicBezTo>
                    <a:pt x="1004498" y="740845"/>
                    <a:pt x="995432" y="746026"/>
                    <a:pt x="983128" y="742788"/>
                  </a:cubicBezTo>
                  <a:cubicBezTo>
                    <a:pt x="839362" y="708466"/>
                    <a:pt x="693654" y="709761"/>
                    <a:pt x="548593" y="729189"/>
                  </a:cubicBezTo>
                  <a:cubicBezTo>
                    <a:pt x="504557" y="735017"/>
                    <a:pt x="461168" y="744731"/>
                    <a:pt x="421665" y="766749"/>
                  </a:cubicBezTo>
                  <a:cubicBezTo>
                    <a:pt x="402885" y="777111"/>
                    <a:pt x="389933" y="790710"/>
                    <a:pt x="402885" y="814023"/>
                  </a:cubicBezTo>
                  <a:cubicBezTo>
                    <a:pt x="393171" y="820499"/>
                    <a:pt x="397704" y="830213"/>
                    <a:pt x="397704" y="837984"/>
                  </a:cubicBezTo>
                  <a:cubicBezTo>
                    <a:pt x="397057" y="867126"/>
                    <a:pt x="397057" y="896267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397057" y="925409"/>
                    <a:pt x="397057" y="925409"/>
                    <a:pt x="397057" y="925409"/>
                  </a:cubicBezTo>
                  <a:cubicBezTo>
                    <a:pt x="292147" y="957789"/>
                    <a:pt x="187884" y="990168"/>
                    <a:pt x="82974" y="1021253"/>
                  </a:cubicBezTo>
                  <a:cubicBezTo>
                    <a:pt x="60309" y="1027729"/>
                    <a:pt x="38938" y="1040033"/>
                    <a:pt x="14330" y="1038090"/>
                  </a:cubicBezTo>
                  <a:cubicBezTo>
                    <a:pt x="-8336" y="1033557"/>
                    <a:pt x="2673" y="1052337"/>
                    <a:pt x="2673" y="1058166"/>
                  </a:cubicBezTo>
                  <a:cubicBezTo>
                    <a:pt x="2025" y="1437654"/>
                    <a:pt x="2025" y="1816496"/>
                    <a:pt x="1378" y="2195985"/>
                  </a:cubicBezTo>
                  <a:cubicBezTo>
                    <a:pt x="1378" y="2220593"/>
                    <a:pt x="9149" y="2230955"/>
                    <a:pt x="31167" y="2240021"/>
                  </a:cubicBezTo>
                  <a:cubicBezTo>
                    <a:pt x="345249" y="2366301"/>
                    <a:pt x="659332" y="2493230"/>
                    <a:pt x="973414" y="2620158"/>
                  </a:cubicBezTo>
                  <a:cubicBezTo>
                    <a:pt x="1090628" y="2667432"/>
                    <a:pt x="1207842" y="2714058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25056" y="2760685"/>
                    <a:pt x="1325056" y="2760685"/>
                    <a:pt x="1325056" y="2760685"/>
                  </a:cubicBezTo>
                  <a:cubicBezTo>
                    <a:pt x="1333475" y="2776875"/>
                    <a:pt x="1345779" y="2771047"/>
                    <a:pt x="1358731" y="2767161"/>
                  </a:cubicBezTo>
                  <a:cubicBezTo>
                    <a:pt x="1518686" y="2716649"/>
                    <a:pt x="1679289" y="2666137"/>
                    <a:pt x="1839244" y="2615624"/>
                  </a:cubicBezTo>
                  <a:cubicBezTo>
                    <a:pt x="1850901" y="2620158"/>
                    <a:pt x="1861910" y="2615624"/>
                    <a:pt x="1872919" y="2611739"/>
                  </a:cubicBezTo>
                  <a:cubicBezTo>
                    <a:pt x="2049064" y="2553456"/>
                    <a:pt x="2227152" y="2500353"/>
                    <a:pt x="2403945" y="2442070"/>
                  </a:cubicBezTo>
                  <a:cubicBezTo>
                    <a:pt x="2414954" y="2438184"/>
                    <a:pt x="2426610" y="2436889"/>
                    <a:pt x="2434382" y="2427175"/>
                  </a:cubicBezTo>
                  <a:cubicBezTo>
                    <a:pt x="2595632" y="2372777"/>
                    <a:pt x="2758178" y="2321618"/>
                    <a:pt x="2921371" y="2272401"/>
                  </a:cubicBezTo>
                  <a:cubicBezTo>
                    <a:pt x="2930437" y="2275639"/>
                    <a:pt x="2936913" y="2272401"/>
                    <a:pt x="2942741" y="2265925"/>
                  </a:cubicBezTo>
                  <a:cubicBezTo>
                    <a:pt x="2947274" y="2263982"/>
                    <a:pt x="2952455" y="2261392"/>
                    <a:pt x="2956988" y="2259449"/>
                  </a:cubicBezTo>
                  <a:cubicBezTo>
                    <a:pt x="3145438" y="2199870"/>
                    <a:pt x="3333887" y="2139644"/>
                    <a:pt x="3522336" y="2080066"/>
                  </a:cubicBezTo>
                  <a:cubicBezTo>
                    <a:pt x="3886931" y="1964147"/>
                    <a:pt x="4252173" y="1848228"/>
                    <a:pt x="4617415" y="1733604"/>
                  </a:cubicBezTo>
                  <a:cubicBezTo>
                    <a:pt x="4640728" y="1726481"/>
                    <a:pt x="4648499" y="1716767"/>
                    <a:pt x="4648499" y="1692158"/>
                  </a:cubicBezTo>
                  <a:cubicBezTo>
                    <a:pt x="4645909" y="1571058"/>
                    <a:pt x="4647204" y="1449959"/>
                    <a:pt x="4647204" y="1328211"/>
                  </a:cubicBezTo>
                  <a:close/>
                </a:path>
              </a:pathLst>
            </a:custGeom>
            <a:solidFill>
              <a:schemeClr val="accent5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059FA10-1062-4569-A6B4-E2E7CD97B1BD}"/>
                </a:ext>
              </a:extLst>
            </p:cNvPr>
            <p:cNvSpPr/>
            <p:nvPr userDrawn="1"/>
          </p:nvSpPr>
          <p:spPr>
            <a:xfrm>
              <a:off x="-704803" y="5597759"/>
              <a:ext cx="1252929" cy="1057023"/>
            </a:xfrm>
            <a:custGeom>
              <a:avLst/>
              <a:gdLst>
                <a:gd name="connsiteX0" fmla="*/ 844440 w 1252929"/>
                <a:gd name="connsiteY0" fmla="*/ 260328 h 1057022"/>
                <a:gd name="connsiteX1" fmla="*/ 846312 w 1252929"/>
                <a:gd name="connsiteY1" fmla="*/ 269690 h 1057022"/>
                <a:gd name="connsiteX2" fmla="*/ 846624 w 1252929"/>
                <a:gd name="connsiteY2" fmla="*/ 358628 h 1057022"/>
                <a:gd name="connsiteX3" fmla="*/ 833517 w 1252929"/>
                <a:gd name="connsiteY3" fmla="*/ 382969 h 1057022"/>
                <a:gd name="connsiteX4" fmla="*/ 748012 w 1252929"/>
                <a:gd name="connsiteY4" fmla="*/ 412927 h 1057022"/>
                <a:gd name="connsiteX5" fmla="*/ 577002 w 1252929"/>
                <a:gd name="connsiteY5" fmla="*/ 406061 h 1057022"/>
                <a:gd name="connsiteX6" fmla="*/ 567016 w 1252929"/>
                <a:gd name="connsiteY6" fmla="*/ 403565 h 1057022"/>
                <a:gd name="connsiteX7" fmla="*/ 520519 w 1252929"/>
                <a:gd name="connsiteY7" fmla="*/ 340216 h 1057022"/>
                <a:gd name="connsiteX8" fmla="*/ 520519 w 1252929"/>
                <a:gd name="connsiteY8" fmla="*/ 266881 h 1057022"/>
                <a:gd name="connsiteX9" fmla="*/ 522392 w 1252929"/>
                <a:gd name="connsiteY9" fmla="*/ 262825 h 1057022"/>
                <a:gd name="connsiteX10" fmla="*/ 611954 w 1252929"/>
                <a:gd name="connsiteY10" fmla="*/ 289662 h 1057022"/>
                <a:gd name="connsiteX11" fmla="*/ 754254 w 1252929"/>
                <a:gd name="connsiteY11" fmla="*/ 289662 h 1057022"/>
                <a:gd name="connsiteX12" fmla="*/ 816978 w 1252929"/>
                <a:gd name="connsiteY12" fmla="*/ 276556 h 1057022"/>
                <a:gd name="connsiteX13" fmla="*/ 844440 w 1252929"/>
                <a:gd name="connsiteY13" fmla="*/ 260328 h 1057022"/>
                <a:gd name="connsiteX14" fmla="*/ 312 w 1252929"/>
                <a:gd name="connsiteY14" fmla="*/ 230370 h 1057022"/>
                <a:gd name="connsiteX15" fmla="*/ 93619 w 1252929"/>
                <a:gd name="connsiteY15" fmla="*/ 267505 h 1057022"/>
                <a:gd name="connsiteX16" fmla="*/ 629742 w 1252929"/>
                <a:gd name="connsiteY16" fmla="*/ 486885 h 1057022"/>
                <a:gd name="connsiteX17" fmla="*/ 641288 w 1252929"/>
                <a:gd name="connsiteY17" fmla="*/ 501240 h 1057022"/>
                <a:gd name="connsiteX18" fmla="*/ 640664 w 1252929"/>
                <a:gd name="connsiteY18" fmla="*/ 1057022 h 1057022"/>
                <a:gd name="connsiteX19" fmla="*/ 9362 w 1252929"/>
                <a:gd name="connsiteY19" fmla="*/ 802067 h 1057022"/>
                <a:gd name="connsiteX20" fmla="*/ 0 w 1252929"/>
                <a:gd name="connsiteY20" fmla="*/ 789585 h 1057022"/>
                <a:gd name="connsiteX21" fmla="*/ 312 w 1252929"/>
                <a:gd name="connsiteY21" fmla="*/ 233179 h 1057022"/>
                <a:gd name="connsiteX22" fmla="*/ 312 w 1252929"/>
                <a:gd name="connsiteY22" fmla="*/ 230370 h 1057022"/>
                <a:gd name="connsiteX23" fmla="*/ 1251992 w 1252929"/>
                <a:gd name="connsiteY23" fmla="*/ 140808 h 1057022"/>
                <a:gd name="connsiteX24" fmla="*/ 1252929 w 1252929"/>
                <a:gd name="connsiteY24" fmla="*/ 178255 h 1057022"/>
                <a:gd name="connsiteX25" fmla="*/ 1252616 w 1252929"/>
                <a:gd name="connsiteY25" fmla="*/ 245349 h 1057022"/>
                <a:gd name="connsiteX26" fmla="*/ 1244815 w 1252929"/>
                <a:gd name="connsiteY26" fmla="*/ 261577 h 1057022"/>
                <a:gd name="connsiteX27" fmla="*/ 1155253 w 1252929"/>
                <a:gd name="connsiteY27" fmla="*/ 294656 h 1057022"/>
                <a:gd name="connsiteX28" fmla="*/ 1001719 w 1252929"/>
                <a:gd name="connsiteY28" fmla="*/ 292159 h 1057022"/>
                <a:gd name="connsiteX29" fmla="*/ 938994 w 1252929"/>
                <a:gd name="connsiteY29" fmla="*/ 269690 h 1057022"/>
                <a:gd name="connsiteX30" fmla="*/ 927136 w 1252929"/>
                <a:gd name="connsiteY30" fmla="*/ 249095 h 1057022"/>
                <a:gd name="connsiteX31" fmla="*/ 927448 w 1252929"/>
                <a:gd name="connsiteY31" fmla="*/ 156099 h 1057022"/>
                <a:gd name="connsiteX32" fmla="*/ 937746 w 1252929"/>
                <a:gd name="connsiteY32" fmla="*/ 149233 h 1057022"/>
                <a:gd name="connsiteX33" fmla="*/ 1013889 w 1252929"/>
                <a:gd name="connsiteY33" fmla="*/ 170454 h 1057022"/>
                <a:gd name="connsiteX34" fmla="*/ 1143707 w 1252929"/>
                <a:gd name="connsiteY34" fmla="*/ 172950 h 1057022"/>
                <a:gd name="connsiteX35" fmla="*/ 1231396 w 1252929"/>
                <a:gd name="connsiteY35" fmla="*/ 154851 h 1057022"/>
                <a:gd name="connsiteX36" fmla="*/ 1251992 w 1252929"/>
                <a:gd name="connsiteY36" fmla="*/ 140808 h 1057022"/>
                <a:gd name="connsiteX37" fmla="*/ 516150 w 1252929"/>
                <a:gd name="connsiteY37" fmla="*/ 112098 h 1057022"/>
                <a:gd name="connsiteX38" fmla="*/ 516150 w 1252929"/>
                <a:gd name="connsiteY38" fmla="*/ 221008 h 1057022"/>
                <a:gd name="connsiteX39" fmla="*/ 510221 w 1252929"/>
                <a:gd name="connsiteY39" fmla="*/ 231619 h 1057022"/>
                <a:gd name="connsiteX40" fmla="*/ 426900 w 1252929"/>
                <a:gd name="connsiteY40" fmla="*/ 265633 h 1057022"/>
                <a:gd name="connsiteX41" fmla="*/ 242160 w 1252929"/>
                <a:gd name="connsiteY41" fmla="*/ 259080 h 1057022"/>
                <a:gd name="connsiteX42" fmla="*/ 235919 w 1252929"/>
                <a:gd name="connsiteY42" fmla="*/ 257520 h 1057022"/>
                <a:gd name="connsiteX43" fmla="*/ 189109 w 1252929"/>
                <a:gd name="connsiteY43" fmla="*/ 192610 h 1057022"/>
                <a:gd name="connsiteX44" fmla="*/ 188797 w 1252929"/>
                <a:gd name="connsiteY44" fmla="*/ 173262 h 1057022"/>
                <a:gd name="connsiteX45" fmla="*/ 189733 w 1252929"/>
                <a:gd name="connsiteY45" fmla="*/ 128637 h 1057022"/>
                <a:gd name="connsiteX46" fmla="*/ 191918 w 1252929"/>
                <a:gd name="connsiteY46" fmla="*/ 117091 h 1057022"/>
                <a:gd name="connsiteX47" fmla="*/ 267749 w 1252929"/>
                <a:gd name="connsiteY47" fmla="*/ 142680 h 1057022"/>
                <a:gd name="connsiteX48" fmla="*/ 378219 w 1252929"/>
                <a:gd name="connsiteY48" fmla="*/ 147985 h 1057022"/>
                <a:gd name="connsiteX49" fmla="*/ 482136 w 1252929"/>
                <a:gd name="connsiteY49" fmla="*/ 132694 h 1057022"/>
                <a:gd name="connsiteX50" fmla="*/ 516150 w 1252929"/>
                <a:gd name="connsiteY50" fmla="*/ 112098 h 1057022"/>
                <a:gd name="connsiteX51" fmla="*/ 914342 w 1252929"/>
                <a:gd name="connsiteY51" fmla="*/ 380 h 1057022"/>
                <a:gd name="connsiteX52" fmla="*/ 914654 w 1252929"/>
                <a:gd name="connsiteY52" fmla="*/ 39700 h 1057022"/>
                <a:gd name="connsiteX53" fmla="*/ 914654 w 1252929"/>
                <a:gd name="connsiteY53" fmla="*/ 100240 h 1057022"/>
                <a:gd name="connsiteX54" fmla="*/ 901859 w 1252929"/>
                <a:gd name="connsiteY54" fmla="*/ 123332 h 1057022"/>
                <a:gd name="connsiteX55" fmla="*/ 817290 w 1252929"/>
                <a:gd name="connsiteY55" fmla="*/ 152354 h 1057022"/>
                <a:gd name="connsiteX56" fmla="*/ 643784 w 1252929"/>
                <a:gd name="connsiteY56" fmla="*/ 145177 h 1057022"/>
                <a:gd name="connsiteX57" fmla="*/ 596039 w 1252929"/>
                <a:gd name="connsiteY57" fmla="*/ 123957 h 1057022"/>
                <a:gd name="connsiteX58" fmla="*/ 588861 w 1252929"/>
                <a:gd name="connsiteY58" fmla="*/ 108978 h 1057022"/>
                <a:gd name="connsiteX59" fmla="*/ 588861 w 1252929"/>
                <a:gd name="connsiteY59" fmla="*/ 54991 h 1057022"/>
                <a:gd name="connsiteX60" fmla="*/ 589485 w 1252929"/>
                <a:gd name="connsiteY60" fmla="*/ 14423 h 1057022"/>
                <a:gd name="connsiteX61" fmla="*/ 591670 w 1252929"/>
                <a:gd name="connsiteY61" fmla="*/ 2564 h 1057022"/>
                <a:gd name="connsiteX62" fmla="*/ 601344 w 1252929"/>
                <a:gd name="connsiteY62" fmla="*/ 3813 h 1057022"/>
                <a:gd name="connsiteX63" fmla="*/ 715246 w 1252929"/>
                <a:gd name="connsiteY63" fmla="*/ 27841 h 1057022"/>
                <a:gd name="connsiteX64" fmla="*/ 837262 w 1252929"/>
                <a:gd name="connsiteY64" fmla="*/ 23473 h 1057022"/>
                <a:gd name="connsiteX65" fmla="*/ 906852 w 1252929"/>
                <a:gd name="connsiteY65" fmla="*/ 1628 h 1057022"/>
                <a:gd name="connsiteX66" fmla="*/ 914342 w 1252929"/>
                <a:gd name="connsiteY66" fmla="*/ 380 h 105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52929" h="1057022">
                  <a:moveTo>
                    <a:pt x="844440" y="260328"/>
                  </a:moveTo>
                  <a:cubicBezTo>
                    <a:pt x="848497" y="263137"/>
                    <a:pt x="846312" y="266881"/>
                    <a:pt x="846312" y="269690"/>
                  </a:cubicBezTo>
                  <a:cubicBezTo>
                    <a:pt x="846624" y="299336"/>
                    <a:pt x="845688" y="328982"/>
                    <a:pt x="846624" y="358628"/>
                  </a:cubicBezTo>
                  <a:cubicBezTo>
                    <a:pt x="846936" y="370174"/>
                    <a:pt x="842255" y="377040"/>
                    <a:pt x="833517" y="382969"/>
                  </a:cubicBezTo>
                  <a:cubicBezTo>
                    <a:pt x="807928" y="400756"/>
                    <a:pt x="778282" y="408246"/>
                    <a:pt x="748012" y="412927"/>
                  </a:cubicBezTo>
                  <a:cubicBezTo>
                    <a:pt x="690593" y="421977"/>
                    <a:pt x="633485" y="421040"/>
                    <a:pt x="577002" y="406061"/>
                  </a:cubicBezTo>
                  <a:cubicBezTo>
                    <a:pt x="573570" y="405125"/>
                    <a:pt x="570449" y="404501"/>
                    <a:pt x="567016" y="403565"/>
                  </a:cubicBezTo>
                  <a:cubicBezTo>
                    <a:pt x="521768" y="388898"/>
                    <a:pt x="520519" y="387338"/>
                    <a:pt x="520519" y="340216"/>
                  </a:cubicBezTo>
                  <a:cubicBezTo>
                    <a:pt x="520519" y="315875"/>
                    <a:pt x="520519" y="291223"/>
                    <a:pt x="520519" y="266881"/>
                  </a:cubicBezTo>
                  <a:cubicBezTo>
                    <a:pt x="521455" y="265946"/>
                    <a:pt x="521768" y="265321"/>
                    <a:pt x="522392" y="262825"/>
                  </a:cubicBezTo>
                  <a:cubicBezTo>
                    <a:pt x="550165" y="281237"/>
                    <a:pt x="581059" y="285918"/>
                    <a:pt x="611954" y="289662"/>
                  </a:cubicBezTo>
                  <a:cubicBezTo>
                    <a:pt x="659387" y="295279"/>
                    <a:pt x="706820" y="294655"/>
                    <a:pt x="754254" y="289662"/>
                  </a:cubicBezTo>
                  <a:cubicBezTo>
                    <a:pt x="775474" y="287478"/>
                    <a:pt x="796694" y="283421"/>
                    <a:pt x="816978" y="276556"/>
                  </a:cubicBezTo>
                  <a:cubicBezTo>
                    <a:pt x="827276" y="273123"/>
                    <a:pt x="836950" y="268754"/>
                    <a:pt x="844440" y="260328"/>
                  </a:cubicBezTo>
                  <a:close/>
                  <a:moveTo>
                    <a:pt x="312" y="230370"/>
                  </a:moveTo>
                  <a:cubicBezTo>
                    <a:pt x="32142" y="240668"/>
                    <a:pt x="62725" y="254711"/>
                    <a:pt x="93619" y="267505"/>
                  </a:cubicBezTo>
                  <a:cubicBezTo>
                    <a:pt x="272430" y="340528"/>
                    <a:pt x="450930" y="413862"/>
                    <a:pt x="629742" y="486885"/>
                  </a:cubicBezTo>
                  <a:cubicBezTo>
                    <a:pt x="636295" y="489694"/>
                    <a:pt x="641288" y="491878"/>
                    <a:pt x="641288" y="501240"/>
                  </a:cubicBezTo>
                  <a:cubicBezTo>
                    <a:pt x="640976" y="686604"/>
                    <a:pt x="640976" y="871657"/>
                    <a:pt x="640664" y="1057022"/>
                  </a:cubicBezTo>
                  <a:cubicBezTo>
                    <a:pt x="430334" y="971829"/>
                    <a:pt x="220004" y="886948"/>
                    <a:pt x="9362" y="802067"/>
                  </a:cubicBezTo>
                  <a:cubicBezTo>
                    <a:pt x="3121" y="799571"/>
                    <a:pt x="0" y="797074"/>
                    <a:pt x="0" y="789585"/>
                  </a:cubicBezTo>
                  <a:cubicBezTo>
                    <a:pt x="312" y="604220"/>
                    <a:pt x="312" y="418855"/>
                    <a:pt x="312" y="233179"/>
                  </a:cubicBezTo>
                  <a:cubicBezTo>
                    <a:pt x="0" y="231931"/>
                    <a:pt x="312" y="230994"/>
                    <a:pt x="312" y="230370"/>
                  </a:cubicBezTo>
                  <a:close/>
                  <a:moveTo>
                    <a:pt x="1251992" y="140808"/>
                  </a:moveTo>
                  <a:cubicBezTo>
                    <a:pt x="1252304" y="153290"/>
                    <a:pt x="1252616" y="165773"/>
                    <a:pt x="1252929" y="178255"/>
                  </a:cubicBezTo>
                  <a:cubicBezTo>
                    <a:pt x="1252616" y="200724"/>
                    <a:pt x="1252304" y="222881"/>
                    <a:pt x="1252616" y="245349"/>
                  </a:cubicBezTo>
                  <a:cubicBezTo>
                    <a:pt x="1252616" y="252527"/>
                    <a:pt x="1250432" y="257208"/>
                    <a:pt x="1244815" y="261577"/>
                  </a:cubicBezTo>
                  <a:cubicBezTo>
                    <a:pt x="1218290" y="281861"/>
                    <a:pt x="1187083" y="289351"/>
                    <a:pt x="1155253" y="294656"/>
                  </a:cubicBezTo>
                  <a:cubicBezTo>
                    <a:pt x="1104075" y="303081"/>
                    <a:pt x="1052584" y="302457"/>
                    <a:pt x="1001719" y="292159"/>
                  </a:cubicBezTo>
                  <a:cubicBezTo>
                    <a:pt x="979874" y="287790"/>
                    <a:pt x="958654" y="280925"/>
                    <a:pt x="938994" y="269690"/>
                  </a:cubicBezTo>
                  <a:cubicBezTo>
                    <a:pt x="930881" y="265010"/>
                    <a:pt x="926824" y="259392"/>
                    <a:pt x="927136" y="249095"/>
                  </a:cubicBezTo>
                  <a:cubicBezTo>
                    <a:pt x="927760" y="218200"/>
                    <a:pt x="927448" y="187305"/>
                    <a:pt x="927448" y="156099"/>
                  </a:cubicBezTo>
                  <a:cubicBezTo>
                    <a:pt x="927448" y="148297"/>
                    <a:pt x="926200" y="142368"/>
                    <a:pt x="937746" y="149233"/>
                  </a:cubicBezTo>
                  <a:cubicBezTo>
                    <a:pt x="960839" y="163277"/>
                    <a:pt x="987676" y="167021"/>
                    <a:pt x="1013889" y="170454"/>
                  </a:cubicBezTo>
                  <a:cubicBezTo>
                    <a:pt x="1056954" y="176071"/>
                    <a:pt x="1100330" y="177007"/>
                    <a:pt x="1143707" y="172950"/>
                  </a:cubicBezTo>
                  <a:cubicBezTo>
                    <a:pt x="1173665" y="170141"/>
                    <a:pt x="1203311" y="166085"/>
                    <a:pt x="1231396" y="154851"/>
                  </a:cubicBezTo>
                  <a:cubicBezTo>
                    <a:pt x="1239198" y="152354"/>
                    <a:pt x="1246687" y="147985"/>
                    <a:pt x="1251992" y="140808"/>
                  </a:cubicBezTo>
                  <a:close/>
                  <a:moveTo>
                    <a:pt x="516150" y="112098"/>
                  </a:moveTo>
                  <a:cubicBezTo>
                    <a:pt x="516150" y="150169"/>
                    <a:pt x="516150" y="185745"/>
                    <a:pt x="516150" y="221008"/>
                  </a:cubicBezTo>
                  <a:cubicBezTo>
                    <a:pt x="516150" y="226001"/>
                    <a:pt x="513654" y="228498"/>
                    <a:pt x="510221" y="231619"/>
                  </a:cubicBezTo>
                  <a:cubicBezTo>
                    <a:pt x="486504" y="252839"/>
                    <a:pt x="456859" y="260953"/>
                    <a:pt x="426900" y="265633"/>
                  </a:cubicBezTo>
                  <a:cubicBezTo>
                    <a:pt x="365112" y="275932"/>
                    <a:pt x="303324" y="276556"/>
                    <a:pt x="242160" y="259080"/>
                  </a:cubicBezTo>
                  <a:cubicBezTo>
                    <a:pt x="239975" y="258456"/>
                    <a:pt x="238103" y="258144"/>
                    <a:pt x="235919" y="257520"/>
                  </a:cubicBezTo>
                  <a:cubicBezTo>
                    <a:pt x="190046" y="241917"/>
                    <a:pt x="189109" y="240669"/>
                    <a:pt x="189109" y="192610"/>
                  </a:cubicBezTo>
                  <a:cubicBezTo>
                    <a:pt x="189109" y="186057"/>
                    <a:pt x="188797" y="179816"/>
                    <a:pt x="188797" y="173262"/>
                  </a:cubicBezTo>
                  <a:cubicBezTo>
                    <a:pt x="189109" y="158283"/>
                    <a:pt x="189109" y="143616"/>
                    <a:pt x="189733" y="128637"/>
                  </a:cubicBezTo>
                  <a:cubicBezTo>
                    <a:pt x="190046" y="124892"/>
                    <a:pt x="188173" y="120523"/>
                    <a:pt x="191918" y="117091"/>
                  </a:cubicBezTo>
                  <a:cubicBezTo>
                    <a:pt x="214386" y="133630"/>
                    <a:pt x="241223" y="138623"/>
                    <a:pt x="267749" y="142680"/>
                  </a:cubicBezTo>
                  <a:cubicBezTo>
                    <a:pt x="304260" y="148297"/>
                    <a:pt x="341396" y="149545"/>
                    <a:pt x="378219" y="147985"/>
                  </a:cubicBezTo>
                  <a:cubicBezTo>
                    <a:pt x="413170" y="146425"/>
                    <a:pt x="448433" y="143616"/>
                    <a:pt x="482136" y="132694"/>
                  </a:cubicBezTo>
                  <a:cubicBezTo>
                    <a:pt x="494306" y="128637"/>
                    <a:pt x="506476" y="124892"/>
                    <a:pt x="516150" y="112098"/>
                  </a:cubicBezTo>
                  <a:close/>
                  <a:moveTo>
                    <a:pt x="914342" y="380"/>
                  </a:moveTo>
                  <a:cubicBezTo>
                    <a:pt x="914342" y="13487"/>
                    <a:pt x="914654" y="26593"/>
                    <a:pt x="914654" y="39700"/>
                  </a:cubicBezTo>
                  <a:cubicBezTo>
                    <a:pt x="914654" y="59984"/>
                    <a:pt x="913717" y="79956"/>
                    <a:pt x="914654" y="100240"/>
                  </a:cubicBezTo>
                  <a:cubicBezTo>
                    <a:pt x="915277" y="111474"/>
                    <a:pt x="910285" y="117715"/>
                    <a:pt x="901859" y="123332"/>
                  </a:cubicBezTo>
                  <a:cubicBezTo>
                    <a:pt x="876270" y="140184"/>
                    <a:pt x="847248" y="147674"/>
                    <a:pt x="817290" y="152354"/>
                  </a:cubicBezTo>
                  <a:cubicBezTo>
                    <a:pt x="759247" y="161716"/>
                    <a:pt x="701203" y="160468"/>
                    <a:pt x="643784" y="145177"/>
                  </a:cubicBezTo>
                  <a:cubicBezTo>
                    <a:pt x="626933" y="140496"/>
                    <a:pt x="610393" y="134567"/>
                    <a:pt x="596039" y="123957"/>
                  </a:cubicBezTo>
                  <a:cubicBezTo>
                    <a:pt x="590421" y="119900"/>
                    <a:pt x="588549" y="115531"/>
                    <a:pt x="588861" y="108978"/>
                  </a:cubicBezTo>
                  <a:cubicBezTo>
                    <a:pt x="589173" y="90878"/>
                    <a:pt x="588861" y="73090"/>
                    <a:pt x="588861" y="54991"/>
                  </a:cubicBezTo>
                  <a:cubicBezTo>
                    <a:pt x="588861" y="41572"/>
                    <a:pt x="588861" y="27841"/>
                    <a:pt x="589485" y="14423"/>
                  </a:cubicBezTo>
                  <a:cubicBezTo>
                    <a:pt x="589485" y="10366"/>
                    <a:pt x="587301" y="5997"/>
                    <a:pt x="591670" y="2564"/>
                  </a:cubicBezTo>
                  <a:cubicBezTo>
                    <a:pt x="595102" y="692"/>
                    <a:pt x="598535" y="2253"/>
                    <a:pt x="601344" y="3813"/>
                  </a:cubicBezTo>
                  <a:cubicBezTo>
                    <a:pt x="636919" y="22536"/>
                    <a:pt x="675927" y="26281"/>
                    <a:pt x="715246" y="27841"/>
                  </a:cubicBezTo>
                  <a:cubicBezTo>
                    <a:pt x="756126" y="29714"/>
                    <a:pt x="796694" y="29714"/>
                    <a:pt x="837262" y="23473"/>
                  </a:cubicBezTo>
                  <a:cubicBezTo>
                    <a:pt x="861603" y="19728"/>
                    <a:pt x="885632" y="15047"/>
                    <a:pt x="906852" y="1628"/>
                  </a:cubicBezTo>
                  <a:cubicBezTo>
                    <a:pt x="909037" y="380"/>
                    <a:pt x="911533" y="-556"/>
                    <a:pt x="914342" y="38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BECA52-2F05-457B-AD7B-5E610AE938D2}"/>
                </a:ext>
              </a:extLst>
            </p:cNvPr>
            <p:cNvSpPr/>
            <p:nvPr userDrawn="1"/>
          </p:nvSpPr>
          <p:spPr>
            <a:xfrm>
              <a:off x="48086" y="3718268"/>
              <a:ext cx="2032825" cy="1286008"/>
            </a:xfrm>
            <a:custGeom>
              <a:avLst/>
              <a:gdLst>
                <a:gd name="connsiteX0" fmla="*/ 847600 w 2032825"/>
                <a:gd name="connsiteY0" fmla="*/ 490873 h 1286008"/>
                <a:gd name="connsiteX1" fmla="*/ 847600 w 2032825"/>
                <a:gd name="connsiteY1" fmla="*/ 549229 h 1286008"/>
                <a:gd name="connsiteX2" fmla="*/ 847912 w 2032825"/>
                <a:gd name="connsiteY2" fmla="*/ 578875 h 1286008"/>
                <a:gd name="connsiteX3" fmla="*/ 817642 w 2032825"/>
                <a:gd name="connsiteY3" fmla="*/ 624436 h 1286008"/>
                <a:gd name="connsiteX4" fmla="*/ 711853 w 2032825"/>
                <a:gd name="connsiteY4" fmla="*/ 648152 h 1286008"/>
                <a:gd name="connsiteX5" fmla="*/ 588276 w 2032825"/>
                <a:gd name="connsiteY5" fmla="*/ 639727 h 1286008"/>
                <a:gd name="connsiteX6" fmla="*/ 529920 w 2032825"/>
                <a:gd name="connsiteY6" fmla="*/ 616634 h 1286008"/>
                <a:gd name="connsiteX7" fmla="*/ 522431 w 2032825"/>
                <a:gd name="connsiteY7" fmla="*/ 602904 h 1286008"/>
                <a:gd name="connsiteX8" fmla="*/ 522431 w 2032825"/>
                <a:gd name="connsiteY8" fmla="*/ 493994 h 1286008"/>
                <a:gd name="connsiteX9" fmla="*/ 847600 w 2032825"/>
                <a:gd name="connsiteY9" fmla="*/ 490873 h 1286008"/>
                <a:gd name="connsiteX10" fmla="*/ 6906 w 2032825"/>
                <a:gd name="connsiteY10" fmla="*/ 455922 h 1286008"/>
                <a:gd name="connsiteX11" fmla="*/ 10962 w 2032825"/>
                <a:gd name="connsiteY11" fmla="*/ 463724 h 1286008"/>
                <a:gd name="connsiteX12" fmla="*/ 157319 w 2032825"/>
                <a:gd name="connsiteY12" fmla="*/ 523639 h 1286008"/>
                <a:gd name="connsiteX13" fmla="*/ 497779 w 2032825"/>
                <a:gd name="connsiteY13" fmla="*/ 663444 h 1286008"/>
                <a:gd name="connsiteX14" fmla="*/ 628845 w 2032825"/>
                <a:gd name="connsiteY14" fmla="*/ 716806 h 1286008"/>
                <a:gd name="connsiteX15" fmla="*/ 641640 w 2032825"/>
                <a:gd name="connsiteY15" fmla="*/ 734281 h 1286008"/>
                <a:gd name="connsiteX16" fmla="*/ 641328 w 2032825"/>
                <a:gd name="connsiteY16" fmla="*/ 1272589 h 1286008"/>
                <a:gd name="connsiteX17" fmla="*/ 638519 w 2032825"/>
                <a:gd name="connsiteY17" fmla="*/ 1286008 h 1286008"/>
                <a:gd name="connsiteX18" fmla="*/ 469070 w 2032825"/>
                <a:gd name="connsiteY18" fmla="*/ 1218290 h 1286008"/>
                <a:gd name="connsiteX19" fmla="*/ 15019 w 2032825"/>
                <a:gd name="connsiteY19" fmla="*/ 1035110 h 1286008"/>
                <a:gd name="connsiteX20" fmla="*/ 664 w 2032825"/>
                <a:gd name="connsiteY20" fmla="*/ 1013889 h 1286008"/>
                <a:gd name="connsiteX21" fmla="*/ 1288 w 2032825"/>
                <a:gd name="connsiteY21" fmla="*/ 465284 h 1286008"/>
                <a:gd name="connsiteX22" fmla="*/ 6906 w 2032825"/>
                <a:gd name="connsiteY22" fmla="*/ 455922 h 1286008"/>
                <a:gd name="connsiteX23" fmla="*/ 1253281 w 2032825"/>
                <a:gd name="connsiteY23" fmla="*/ 374786 h 1286008"/>
                <a:gd name="connsiteX24" fmla="*/ 1253281 w 2032825"/>
                <a:gd name="connsiteY24" fmla="*/ 481511 h 1286008"/>
                <a:gd name="connsiteX25" fmla="*/ 1242983 w 2032825"/>
                <a:gd name="connsiteY25" fmla="*/ 495242 h 1286008"/>
                <a:gd name="connsiteX26" fmla="*/ 1157790 w 2032825"/>
                <a:gd name="connsiteY26" fmla="*/ 525512 h 1286008"/>
                <a:gd name="connsiteX27" fmla="*/ 990837 w 2032825"/>
                <a:gd name="connsiteY27" fmla="*/ 520519 h 1286008"/>
                <a:gd name="connsiteX28" fmla="*/ 934354 w 2032825"/>
                <a:gd name="connsiteY28" fmla="*/ 496490 h 1286008"/>
                <a:gd name="connsiteX29" fmla="*/ 927800 w 2032825"/>
                <a:gd name="connsiteY29" fmla="*/ 483696 h 1286008"/>
                <a:gd name="connsiteX30" fmla="*/ 927800 w 2032825"/>
                <a:gd name="connsiteY30" fmla="*/ 385708 h 1286008"/>
                <a:gd name="connsiteX31" fmla="*/ 935602 w 2032825"/>
                <a:gd name="connsiteY31" fmla="*/ 378531 h 1286008"/>
                <a:gd name="connsiteX32" fmla="*/ 1014866 w 2032825"/>
                <a:gd name="connsiteY32" fmla="*/ 401623 h 1286008"/>
                <a:gd name="connsiteX33" fmla="*/ 1094129 w 2032825"/>
                <a:gd name="connsiteY33" fmla="*/ 406616 h 1286008"/>
                <a:gd name="connsiteX34" fmla="*/ 1230500 w 2032825"/>
                <a:gd name="connsiteY34" fmla="*/ 386956 h 1286008"/>
                <a:gd name="connsiteX35" fmla="*/ 1253281 w 2032825"/>
                <a:gd name="connsiteY35" fmla="*/ 374786 h 1286008"/>
                <a:gd name="connsiteX36" fmla="*/ 517439 w 2032825"/>
                <a:gd name="connsiteY36" fmla="*/ 344828 h 1286008"/>
                <a:gd name="connsiteX37" fmla="*/ 517439 w 2032825"/>
                <a:gd name="connsiteY37" fmla="*/ 420035 h 1286008"/>
                <a:gd name="connsiteX38" fmla="*/ 517439 w 2032825"/>
                <a:gd name="connsiteY38" fmla="*/ 434077 h 1286008"/>
                <a:gd name="connsiteX39" fmla="*/ 489041 w 2032825"/>
                <a:gd name="connsiteY39" fmla="*/ 477767 h 1286008"/>
                <a:gd name="connsiteX40" fmla="*/ 377011 w 2032825"/>
                <a:gd name="connsiteY40" fmla="*/ 502420 h 1286008"/>
                <a:gd name="connsiteX41" fmla="*/ 242201 w 2032825"/>
                <a:gd name="connsiteY41" fmla="*/ 489937 h 1286008"/>
                <a:gd name="connsiteX42" fmla="*/ 234711 w 2032825"/>
                <a:gd name="connsiteY42" fmla="*/ 487753 h 1286008"/>
                <a:gd name="connsiteX43" fmla="*/ 191646 w 2032825"/>
                <a:gd name="connsiteY43" fmla="*/ 425964 h 1286008"/>
                <a:gd name="connsiteX44" fmla="*/ 191334 w 2032825"/>
                <a:gd name="connsiteY44" fmla="*/ 401623 h 1286008"/>
                <a:gd name="connsiteX45" fmla="*/ 191646 w 2032825"/>
                <a:gd name="connsiteY45" fmla="*/ 359495 h 1286008"/>
                <a:gd name="connsiteX46" fmla="*/ 194455 w 2032825"/>
                <a:gd name="connsiteY46" fmla="*/ 347636 h 1286008"/>
                <a:gd name="connsiteX47" fmla="*/ 271222 w 2032825"/>
                <a:gd name="connsiteY47" fmla="*/ 373226 h 1286008"/>
                <a:gd name="connsiteX48" fmla="*/ 378884 w 2032825"/>
                <a:gd name="connsiteY48" fmla="*/ 378531 h 1286008"/>
                <a:gd name="connsiteX49" fmla="*/ 482488 w 2032825"/>
                <a:gd name="connsiteY49" fmla="*/ 363240 h 1286008"/>
                <a:gd name="connsiteX50" fmla="*/ 517439 w 2032825"/>
                <a:gd name="connsiteY50" fmla="*/ 344828 h 1286008"/>
                <a:gd name="connsiteX51" fmla="*/ 1650536 w 2032825"/>
                <a:gd name="connsiteY51" fmla="*/ 252458 h 1286008"/>
                <a:gd name="connsiteX52" fmla="*/ 1650536 w 2032825"/>
                <a:gd name="connsiteY52" fmla="*/ 356999 h 1286008"/>
                <a:gd name="connsiteX53" fmla="*/ 1634932 w 2032825"/>
                <a:gd name="connsiteY53" fmla="*/ 378844 h 1286008"/>
                <a:gd name="connsiteX54" fmla="*/ 1554421 w 2032825"/>
                <a:gd name="connsiteY54" fmla="*/ 406929 h 1286008"/>
                <a:gd name="connsiteX55" fmla="*/ 1458305 w 2032825"/>
                <a:gd name="connsiteY55" fmla="*/ 412234 h 1286008"/>
                <a:gd name="connsiteX56" fmla="*/ 1342842 w 2032825"/>
                <a:gd name="connsiteY56" fmla="*/ 386333 h 1286008"/>
                <a:gd name="connsiteX57" fmla="*/ 1324743 w 2032825"/>
                <a:gd name="connsiteY57" fmla="*/ 357624 h 1286008"/>
                <a:gd name="connsiteX58" fmla="*/ 1325055 w 2032825"/>
                <a:gd name="connsiteY58" fmla="*/ 267437 h 1286008"/>
                <a:gd name="connsiteX59" fmla="*/ 1334729 w 2032825"/>
                <a:gd name="connsiteY59" fmla="*/ 261820 h 1286008"/>
                <a:gd name="connsiteX60" fmla="*/ 1408375 w 2032825"/>
                <a:gd name="connsiteY60" fmla="*/ 282728 h 1286008"/>
                <a:gd name="connsiteX61" fmla="*/ 1505739 w 2032825"/>
                <a:gd name="connsiteY61" fmla="*/ 288033 h 1286008"/>
                <a:gd name="connsiteX62" fmla="*/ 1628067 w 2032825"/>
                <a:gd name="connsiteY62" fmla="*/ 268061 h 1286008"/>
                <a:gd name="connsiteX63" fmla="*/ 1650536 w 2032825"/>
                <a:gd name="connsiteY63" fmla="*/ 252458 h 1286008"/>
                <a:gd name="connsiteX64" fmla="*/ 917190 w 2032825"/>
                <a:gd name="connsiteY64" fmla="*/ 228429 h 1286008"/>
                <a:gd name="connsiteX65" fmla="*/ 916566 w 2032825"/>
                <a:gd name="connsiteY65" fmla="*/ 337651 h 1286008"/>
                <a:gd name="connsiteX66" fmla="*/ 889417 w 2032825"/>
                <a:gd name="connsiteY66" fmla="*/ 362616 h 1286008"/>
                <a:gd name="connsiteX67" fmla="*/ 787997 w 2032825"/>
                <a:gd name="connsiteY67" fmla="*/ 387269 h 1286008"/>
                <a:gd name="connsiteX68" fmla="*/ 702180 w 2032825"/>
                <a:gd name="connsiteY68" fmla="*/ 386645 h 1286008"/>
                <a:gd name="connsiteX69" fmla="*/ 601695 w 2032825"/>
                <a:gd name="connsiteY69" fmla="*/ 357935 h 1286008"/>
                <a:gd name="connsiteX70" fmla="*/ 589525 w 2032825"/>
                <a:gd name="connsiteY70" fmla="*/ 336403 h 1286008"/>
                <a:gd name="connsiteX71" fmla="*/ 589837 w 2032825"/>
                <a:gd name="connsiteY71" fmla="*/ 280855 h 1286008"/>
                <a:gd name="connsiteX72" fmla="*/ 592646 w 2032825"/>
                <a:gd name="connsiteY72" fmla="*/ 234046 h 1286008"/>
                <a:gd name="connsiteX73" fmla="*/ 717782 w 2032825"/>
                <a:gd name="connsiteY73" fmla="*/ 262444 h 1286008"/>
                <a:gd name="connsiteX74" fmla="*/ 797670 w 2032825"/>
                <a:gd name="connsiteY74" fmla="*/ 262444 h 1286008"/>
                <a:gd name="connsiteX75" fmla="*/ 890665 w 2032825"/>
                <a:gd name="connsiteY75" fmla="*/ 245904 h 1286008"/>
                <a:gd name="connsiteX76" fmla="*/ 917190 w 2032825"/>
                <a:gd name="connsiteY76" fmla="*/ 228429 h 1286008"/>
                <a:gd name="connsiteX77" fmla="*/ 2032187 w 2032825"/>
                <a:gd name="connsiteY77" fmla="*/ 138243 h 1286008"/>
                <a:gd name="connsiteX78" fmla="*/ 2032811 w 2032825"/>
                <a:gd name="connsiteY78" fmla="*/ 164456 h 1286008"/>
                <a:gd name="connsiteX79" fmla="*/ 2032811 w 2032825"/>
                <a:gd name="connsiteY79" fmla="*/ 237791 h 1286008"/>
                <a:gd name="connsiteX80" fmla="*/ 2019080 w 2032825"/>
                <a:gd name="connsiteY80" fmla="*/ 263068 h 1286008"/>
                <a:gd name="connsiteX81" fmla="*/ 1927334 w 2032825"/>
                <a:gd name="connsiteY81" fmla="*/ 293338 h 1286008"/>
                <a:gd name="connsiteX82" fmla="*/ 1858368 w 2032825"/>
                <a:gd name="connsiteY82" fmla="*/ 298332 h 1286008"/>
                <a:gd name="connsiteX83" fmla="*/ 1741345 w 2032825"/>
                <a:gd name="connsiteY83" fmla="*/ 278360 h 1286008"/>
                <a:gd name="connsiteX84" fmla="*/ 1734168 w 2032825"/>
                <a:gd name="connsiteY84" fmla="*/ 275551 h 1286008"/>
                <a:gd name="connsiteX85" fmla="*/ 1706707 w 2032825"/>
                <a:gd name="connsiteY85" fmla="*/ 234358 h 1286008"/>
                <a:gd name="connsiteX86" fmla="*/ 1707331 w 2032825"/>
                <a:gd name="connsiteY86" fmla="*/ 140427 h 1286008"/>
                <a:gd name="connsiteX87" fmla="*/ 1778481 w 2032825"/>
                <a:gd name="connsiteY87" fmla="*/ 165704 h 1286008"/>
                <a:gd name="connsiteX88" fmla="*/ 1923277 w 2032825"/>
                <a:gd name="connsiteY88" fmla="*/ 169761 h 1286008"/>
                <a:gd name="connsiteX89" fmla="*/ 1992867 w 2032825"/>
                <a:gd name="connsiteY89" fmla="*/ 158527 h 1286008"/>
                <a:gd name="connsiteX90" fmla="*/ 2032187 w 2032825"/>
                <a:gd name="connsiteY90" fmla="*/ 138243 h 1286008"/>
                <a:gd name="connsiteX91" fmla="*/ 1312884 w 2032825"/>
                <a:gd name="connsiteY91" fmla="*/ 117335 h 1286008"/>
                <a:gd name="connsiteX92" fmla="*/ 1315068 w 2032825"/>
                <a:gd name="connsiteY92" fmla="*/ 126697 h 1286008"/>
                <a:gd name="connsiteX93" fmla="*/ 1315380 w 2032825"/>
                <a:gd name="connsiteY93" fmla="*/ 214386 h 1286008"/>
                <a:gd name="connsiteX94" fmla="*/ 1301649 w 2032825"/>
                <a:gd name="connsiteY94" fmla="*/ 239975 h 1286008"/>
                <a:gd name="connsiteX95" fmla="*/ 1222386 w 2032825"/>
                <a:gd name="connsiteY95" fmla="*/ 268061 h 1286008"/>
                <a:gd name="connsiteX96" fmla="*/ 1114725 w 2032825"/>
                <a:gd name="connsiteY96" fmla="*/ 272742 h 1286008"/>
                <a:gd name="connsiteX97" fmla="*/ 1001446 w 2032825"/>
                <a:gd name="connsiteY97" fmla="*/ 243096 h 1286008"/>
                <a:gd name="connsiteX98" fmla="*/ 989588 w 2032825"/>
                <a:gd name="connsiteY98" fmla="*/ 220940 h 1286008"/>
                <a:gd name="connsiteX99" fmla="*/ 989588 w 2032825"/>
                <a:gd name="connsiteY99" fmla="*/ 159151 h 1286008"/>
                <a:gd name="connsiteX100" fmla="*/ 992708 w 2032825"/>
                <a:gd name="connsiteY100" fmla="*/ 118271 h 1286008"/>
                <a:gd name="connsiteX101" fmla="*/ 1068539 w 2032825"/>
                <a:gd name="connsiteY101" fmla="*/ 143548 h 1286008"/>
                <a:gd name="connsiteX102" fmla="*/ 1181506 w 2032825"/>
                <a:gd name="connsiteY102" fmla="*/ 148853 h 1286008"/>
                <a:gd name="connsiteX103" fmla="*/ 1295720 w 2032825"/>
                <a:gd name="connsiteY103" fmla="*/ 128569 h 1286008"/>
                <a:gd name="connsiteX104" fmla="*/ 1312884 w 2032825"/>
                <a:gd name="connsiteY104" fmla="*/ 117335 h 1286008"/>
                <a:gd name="connsiteX105" fmla="*/ 1714197 w 2032825"/>
                <a:gd name="connsiteY105" fmla="*/ 0 h 1286008"/>
                <a:gd name="connsiteX106" fmla="*/ 1715445 w 2032825"/>
                <a:gd name="connsiteY106" fmla="*/ 29958 h 1286008"/>
                <a:gd name="connsiteX107" fmla="*/ 1715445 w 2032825"/>
                <a:gd name="connsiteY107" fmla="*/ 97052 h 1286008"/>
                <a:gd name="connsiteX108" fmla="*/ 1700154 w 2032825"/>
                <a:gd name="connsiteY108" fmla="*/ 125762 h 1286008"/>
                <a:gd name="connsiteX109" fmla="*/ 1615585 w 2032825"/>
                <a:gd name="connsiteY109" fmla="*/ 154160 h 1286008"/>
                <a:gd name="connsiteX110" fmla="*/ 1437710 w 2032825"/>
                <a:gd name="connsiteY110" fmla="*/ 144485 h 1286008"/>
                <a:gd name="connsiteX111" fmla="*/ 1430220 w 2032825"/>
                <a:gd name="connsiteY111" fmla="*/ 142301 h 1286008"/>
                <a:gd name="connsiteX112" fmla="*/ 1389652 w 2032825"/>
                <a:gd name="connsiteY112" fmla="*/ 83633 h 1286008"/>
                <a:gd name="connsiteX113" fmla="*/ 1389028 w 2032825"/>
                <a:gd name="connsiteY113" fmla="*/ 37135 h 1286008"/>
                <a:gd name="connsiteX114" fmla="*/ 1391525 w 2032825"/>
                <a:gd name="connsiteY114" fmla="*/ 4057 h 1286008"/>
                <a:gd name="connsiteX115" fmla="*/ 1521342 w 2032825"/>
                <a:gd name="connsiteY115" fmla="*/ 33079 h 1286008"/>
                <a:gd name="connsiteX116" fmla="*/ 1655217 w 2032825"/>
                <a:gd name="connsiteY116" fmla="*/ 25277 h 1286008"/>
                <a:gd name="connsiteX117" fmla="*/ 1714197 w 2032825"/>
                <a:gd name="connsiteY117" fmla="*/ 0 h 128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032825" h="1286008">
                  <a:moveTo>
                    <a:pt x="847600" y="490873"/>
                  </a:moveTo>
                  <a:cubicBezTo>
                    <a:pt x="847600" y="511157"/>
                    <a:pt x="847600" y="530193"/>
                    <a:pt x="847600" y="549229"/>
                  </a:cubicBezTo>
                  <a:cubicBezTo>
                    <a:pt x="847600" y="559215"/>
                    <a:pt x="846351" y="569201"/>
                    <a:pt x="847912" y="578875"/>
                  </a:cubicBezTo>
                  <a:cubicBezTo>
                    <a:pt x="852281" y="604152"/>
                    <a:pt x="837301" y="615386"/>
                    <a:pt x="817642" y="624436"/>
                  </a:cubicBezTo>
                  <a:cubicBezTo>
                    <a:pt x="783939" y="639415"/>
                    <a:pt x="748364" y="644408"/>
                    <a:pt x="711853" y="648152"/>
                  </a:cubicBezTo>
                  <a:cubicBezTo>
                    <a:pt x="670036" y="652209"/>
                    <a:pt x="628844" y="647841"/>
                    <a:pt x="588276" y="639727"/>
                  </a:cubicBezTo>
                  <a:cubicBezTo>
                    <a:pt x="567680" y="635358"/>
                    <a:pt x="547708" y="628805"/>
                    <a:pt x="529920" y="616634"/>
                  </a:cubicBezTo>
                  <a:cubicBezTo>
                    <a:pt x="524928" y="613202"/>
                    <a:pt x="522431" y="609145"/>
                    <a:pt x="522431" y="602904"/>
                  </a:cubicBezTo>
                  <a:cubicBezTo>
                    <a:pt x="522743" y="566704"/>
                    <a:pt x="522431" y="531129"/>
                    <a:pt x="522431" y="493994"/>
                  </a:cubicBezTo>
                  <a:cubicBezTo>
                    <a:pt x="610433" y="535810"/>
                    <a:pt x="788932" y="534250"/>
                    <a:pt x="847600" y="490873"/>
                  </a:cubicBezTo>
                  <a:close/>
                  <a:moveTo>
                    <a:pt x="6906" y="455922"/>
                  </a:moveTo>
                  <a:cubicBezTo>
                    <a:pt x="2536" y="461227"/>
                    <a:pt x="7530" y="462475"/>
                    <a:pt x="10962" y="463724"/>
                  </a:cubicBezTo>
                  <a:cubicBezTo>
                    <a:pt x="59644" y="483695"/>
                    <a:pt x="108638" y="503667"/>
                    <a:pt x="157319" y="523639"/>
                  </a:cubicBezTo>
                  <a:cubicBezTo>
                    <a:pt x="270910" y="570137"/>
                    <a:pt x="384189" y="616946"/>
                    <a:pt x="497779" y="663444"/>
                  </a:cubicBezTo>
                  <a:cubicBezTo>
                    <a:pt x="541468" y="681231"/>
                    <a:pt x="584844" y="699331"/>
                    <a:pt x="628845" y="716806"/>
                  </a:cubicBezTo>
                  <a:cubicBezTo>
                    <a:pt x="637583" y="720238"/>
                    <a:pt x="641640" y="724295"/>
                    <a:pt x="641640" y="734281"/>
                  </a:cubicBezTo>
                  <a:cubicBezTo>
                    <a:pt x="641328" y="913717"/>
                    <a:pt x="641328" y="1093153"/>
                    <a:pt x="641328" y="1272589"/>
                  </a:cubicBezTo>
                  <a:cubicBezTo>
                    <a:pt x="641328" y="1277270"/>
                    <a:pt x="642888" y="1282263"/>
                    <a:pt x="638519" y="1286008"/>
                  </a:cubicBezTo>
                  <a:cubicBezTo>
                    <a:pt x="582036" y="1263539"/>
                    <a:pt x="525553" y="1241071"/>
                    <a:pt x="469070" y="1218290"/>
                  </a:cubicBezTo>
                  <a:cubicBezTo>
                    <a:pt x="317720" y="1157126"/>
                    <a:pt x="166369" y="1095961"/>
                    <a:pt x="15019" y="1035110"/>
                  </a:cubicBezTo>
                  <a:cubicBezTo>
                    <a:pt x="4409" y="1030741"/>
                    <a:pt x="664" y="1026060"/>
                    <a:pt x="664" y="1013889"/>
                  </a:cubicBezTo>
                  <a:cubicBezTo>
                    <a:pt x="1288" y="831021"/>
                    <a:pt x="976" y="648152"/>
                    <a:pt x="1288" y="465284"/>
                  </a:cubicBezTo>
                  <a:cubicBezTo>
                    <a:pt x="1288" y="462475"/>
                    <a:pt x="-4017" y="453425"/>
                    <a:pt x="6906" y="455922"/>
                  </a:cubicBezTo>
                  <a:close/>
                  <a:moveTo>
                    <a:pt x="1253281" y="374786"/>
                  </a:moveTo>
                  <a:cubicBezTo>
                    <a:pt x="1253281" y="411297"/>
                    <a:pt x="1253281" y="446248"/>
                    <a:pt x="1253281" y="481511"/>
                  </a:cubicBezTo>
                  <a:cubicBezTo>
                    <a:pt x="1253281" y="488689"/>
                    <a:pt x="1247976" y="491809"/>
                    <a:pt x="1242983" y="495242"/>
                  </a:cubicBezTo>
                  <a:cubicBezTo>
                    <a:pt x="1217394" y="513342"/>
                    <a:pt x="1187748" y="520519"/>
                    <a:pt x="1157790" y="525512"/>
                  </a:cubicBezTo>
                  <a:cubicBezTo>
                    <a:pt x="1101931" y="535186"/>
                    <a:pt x="1046072" y="533314"/>
                    <a:pt x="990837" y="520519"/>
                  </a:cubicBezTo>
                  <a:cubicBezTo>
                    <a:pt x="971177" y="515838"/>
                    <a:pt x="950893" y="510221"/>
                    <a:pt x="934354" y="496490"/>
                  </a:cubicBezTo>
                  <a:cubicBezTo>
                    <a:pt x="929985" y="492746"/>
                    <a:pt x="927488" y="489625"/>
                    <a:pt x="927800" y="483696"/>
                  </a:cubicBezTo>
                  <a:cubicBezTo>
                    <a:pt x="928112" y="450929"/>
                    <a:pt x="927800" y="418475"/>
                    <a:pt x="927800" y="385708"/>
                  </a:cubicBezTo>
                  <a:cubicBezTo>
                    <a:pt x="927800" y="380715"/>
                    <a:pt x="927176" y="372913"/>
                    <a:pt x="935602" y="378531"/>
                  </a:cubicBezTo>
                  <a:cubicBezTo>
                    <a:pt x="959631" y="394446"/>
                    <a:pt x="987716" y="397879"/>
                    <a:pt x="1014866" y="401623"/>
                  </a:cubicBezTo>
                  <a:cubicBezTo>
                    <a:pt x="1041079" y="405056"/>
                    <a:pt x="1067916" y="407865"/>
                    <a:pt x="1094129" y="406616"/>
                  </a:cubicBezTo>
                  <a:cubicBezTo>
                    <a:pt x="1140002" y="404744"/>
                    <a:pt x="1186499" y="403808"/>
                    <a:pt x="1230500" y="386956"/>
                  </a:cubicBezTo>
                  <a:cubicBezTo>
                    <a:pt x="1238302" y="384148"/>
                    <a:pt x="1245167" y="379467"/>
                    <a:pt x="1253281" y="374786"/>
                  </a:cubicBezTo>
                  <a:close/>
                  <a:moveTo>
                    <a:pt x="517439" y="344828"/>
                  </a:moveTo>
                  <a:cubicBezTo>
                    <a:pt x="517439" y="371353"/>
                    <a:pt x="517439" y="395694"/>
                    <a:pt x="517439" y="420035"/>
                  </a:cubicBezTo>
                  <a:cubicBezTo>
                    <a:pt x="517439" y="424716"/>
                    <a:pt x="516503" y="429709"/>
                    <a:pt x="517439" y="434077"/>
                  </a:cubicBezTo>
                  <a:cubicBezTo>
                    <a:pt x="522744" y="458419"/>
                    <a:pt x="507765" y="469341"/>
                    <a:pt x="489041" y="477767"/>
                  </a:cubicBezTo>
                  <a:cubicBezTo>
                    <a:pt x="453466" y="493994"/>
                    <a:pt x="415707" y="501172"/>
                    <a:pt x="377011" y="502420"/>
                  </a:cubicBezTo>
                  <a:cubicBezTo>
                    <a:pt x="331450" y="503980"/>
                    <a:pt x="286201" y="503356"/>
                    <a:pt x="242201" y="489937"/>
                  </a:cubicBezTo>
                  <a:cubicBezTo>
                    <a:pt x="239704" y="489313"/>
                    <a:pt x="237207" y="488689"/>
                    <a:pt x="234711" y="487753"/>
                  </a:cubicBezTo>
                  <a:cubicBezTo>
                    <a:pt x="191646" y="471525"/>
                    <a:pt x="191958" y="471525"/>
                    <a:pt x="191646" y="425964"/>
                  </a:cubicBezTo>
                  <a:cubicBezTo>
                    <a:pt x="191646" y="417851"/>
                    <a:pt x="191334" y="409737"/>
                    <a:pt x="191334" y="401623"/>
                  </a:cubicBezTo>
                  <a:cubicBezTo>
                    <a:pt x="191334" y="387580"/>
                    <a:pt x="191334" y="373538"/>
                    <a:pt x="191646" y="359495"/>
                  </a:cubicBezTo>
                  <a:cubicBezTo>
                    <a:pt x="191958" y="355438"/>
                    <a:pt x="189774" y="350757"/>
                    <a:pt x="194455" y="347636"/>
                  </a:cubicBezTo>
                  <a:cubicBezTo>
                    <a:pt x="216923" y="365424"/>
                    <a:pt x="244385" y="369481"/>
                    <a:pt x="271222" y="373226"/>
                  </a:cubicBezTo>
                  <a:cubicBezTo>
                    <a:pt x="306797" y="378218"/>
                    <a:pt x="342996" y="380715"/>
                    <a:pt x="378884" y="378531"/>
                  </a:cubicBezTo>
                  <a:cubicBezTo>
                    <a:pt x="413834" y="376346"/>
                    <a:pt x="448786" y="374474"/>
                    <a:pt x="482488" y="363240"/>
                  </a:cubicBezTo>
                  <a:cubicBezTo>
                    <a:pt x="494346" y="359495"/>
                    <a:pt x="505893" y="355126"/>
                    <a:pt x="517439" y="344828"/>
                  </a:cubicBezTo>
                  <a:close/>
                  <a:moveTo>
                    <a:pt x="1650536" y="252458"/>
                  </a:moveTo>
                  <a:cubicBezTo>
                    <a:pt x="1650536" y="288969"/>
                    <a:pt x="1650223" y="322984"/>
                    <a:pt x="1650536" y="356999"/>
                  </a:cubicBezTo>
                  <a:cubicBezTo>
                    <a:pt x="1650536" y="368545"/>
                    <a:pt x="1642422" y="373539"/>
                    <a:pt x="1634932" y="378844"/>
                  </a:cubicBezTo>
                  <a:cubicBezTo>
                    <a:pt x="1610904" y="395695"/>
                    <a:pt x="1582818" y="401937"/>
                    <a:pt x="1554421" y="406929"/>
                  </a:cubicBezTo>
                  <a:cubicBezTo>
                    <a:pt x="1522590" y="412547"/>
                    <a:pt x="1490448" y="413795"/>
                    <a:pt x="1458305" y="412234"/>
                  </a:cubicBezTo>
                  <a:cubicBezTo>
                    <a:pt x="1418361" y="410050"/>
                    <a:pt x="1379354" y="404121"/>
                    <a:pt x="1342842" y="386333"/>
                  </a:cubicBezTo>
                  <a:cubicBezTo>
                    <a:pt x="1330672" y="380404"/>
                    <a:pt x="1324119" y="372914"/>
                    <a:pt x="1324743" y="357624"/>
                  </a:cubicBezTo>
                  <a:cubicBezTo>
                    <a:pt x="1326303" y="327665"/>
                    <a:pt x="1325367" y="297395"/>
                    <a:pt x="1325055" y="267437"/>
                  </a:cubicBezTo>
                  <a:cubicBezTo>
                    <a:pt x="1325055" y="259323"/>
                    <a:pt x="1325679" y="256203"/>
                    <a:pt x="1334729" y="261820"/>
                  </a:cubicBezTo>
                  <a:cubicBezTo>
                    <a:pt x="1357197" y="275551"/>
                    <a:pt x="1382786" y="279295"/>
                    <a:pt x="1408375" y="282728"/>
                  </a:cubicBezTo>
                  <a:cubicBezTo>
                    <a:pt x="1440518" y="287097"/>
                    <a:pt x="1473285" y="290218"/>
                    <a:pt x="1505739" y="288033"/>
                  </a:cubicBezTo>
                  <a:cubicBezTo>
                    <a:pt x="1546931" y="285224"/>
                    <a:pt x="1588435" y="283352"/>
                    <a:pt x="1628067" y="268061"/>
                  </a:cubicBezTo>
                  <a:cubicBezTo>
                    <a:pt x="1636181" y="265252"/>
                    <a:pt x="1642110" y="259323"/>
                    <a:pt x="1650536" y="252458"/>
                  </a:cubicBezTo>
                  <a:close/>
                  <a:moveTo>
                    <a:pt x="917190" y="228429"/>
                  </a:moveTo>
                  <a:cubicBezTo>
                    <a:pt x="917190" y="266813"/>
                    <a:pt x="918439" y="302388"/>
                    <a:pt x="916566" y="337651"/>
                  </a:cubicBezTo>
                  <a:cubicBezTo>
                    <a:pt x="915942" y="351694"/>
                    <a:pt x="900651" y="357311"/>
                    <a:pt x="889417" y="362616"/>
                  </a:cubicBezTo>
                  <a:cubicBezTo>
                    <a:pt x="857274" y="377595"/>
                    <a:pt x="822948" y="383837"/>
                    <a:pt x="787997" y="387269"/>
                  </a:cubicBezTo>
                  <a:cubicBezTo>
                    <a:pt x="759287" y="390078"/>
                    <a:pt x="730577" y="389454"/>
                    <a:pt x="702180" y="386645"/>
                  </a:cubicBezTo>
                  <a:cubicBezTo>
                    <a:pt x="666916" y="383213"/>
                    <a:pt x="632902" y="375723"/>
                    <a:pt x="601695" y="357935"/>
                  </a:cubicBezTo>
                  <a:cubicBezTo>
                    <a:pt x="593270" y="352942"/>
                    <a:pt x="588901" y="347013"/>
                    <a:pt x="589525" y="336403"/>
                  </a:cubicBezTo>
                  <a:cubicBezTo>
                    <a:pt x="590461" y="317991"/>
                    <a:pt x="589837" y="299579"/>
                    <a:pt x="589837" y="280855"/>
                  </a:cubicBezTo>
                  <a:cubicBezTo>
                    <a:pt x="593270" y="265564"/>
                    <a:pt x="587652" y="249337"/>
                    <a:pt x="592646" y="234046"/>
                  </a:cubicBezTo>
                  <a:cubicBezTo>
                    <a:pt x="631341" y="255890"/>
                    <a:pt x="674406" y="260571"/>
                    <a:pt x="717782" y="262444"/>
                  </a:cubicBezTo>
                  <a:cubicBezTo>
                    <a:pt x="744308" y="263380"/>
                    <a:pt x="771145" y="263692"/>
                    <a:pt x="797670" y="262444"/>
                  </a:cubicBezTo>
                  <a:cubicBezTo>
                    <a:pt x="829189" y="260884"/>
                    <a:pt x="860707" y="256203"/>
                    <a:pt x="890665" y="245904"/>
                  </a:cubicBezTo>
                  <a:cubicBezTo>
                    <a:pt x="899715" y="242784"/>
                    <a:pt x="908452" y="238103"/>
                    <a:pt x="917190" y="228429"/>
                  </a:cubicBezTo>
                  <a:close/>
                  <a:moveTo>
                    <a:pt x="2032187" y="138243"/>
                  </a:moveTo>
                  <a:cubicBezTo>
                    <a:pt x="2032499" y="147293"/>
                    <a:pt x="2032811" y="156031"/>
                    <a:pt x="2032811" y="164456"/>
                  </a:cubicBezTo>
                  <a:cubicBezTo>
                    <a:pt x="2032811" y="188797"/>
                    <a:pt x="2031875" y="213450"/>
                    <a:pt x="2032811" y="237791"/>
                  </a:cubicBezTo>
                  <a:cubicBezTo>
                    <a:pt x="2033123" y="249649"/>
                    <a:pt x="2028442" y="256827"/>
                    <a:pt x="2019080" y="263068"/>
                  </a:cubicBezTo>
                  <a:cubicBezTo>
                    <a:pt x="1991307" y="281480"/>
                    <a:pt x="1959476" y="288657"/>
                    <a:pt x="1927334" y="293338"/>
                  </a:cubicBezTo>
                  <a:cubicBezTo>
                    <a:pt x="1904554" y="296459"/>
                    <a:pt x="1881461" y="299580"/>
                    <a:pt x="1858368" y="298332"/>
                  </a:cubicBezTo>
                  <a:cubicBezTo>
                    <a:pt x="1818737" y="296147"/>
                    <a:pt x="1778793" y="293338"/>
                    <a:pt x="1741345" y="278360"/>
                  </a:cubicBezTo>
                  <a:cubicBezTo>
                    <a:pt x="1738849" y="277423"/>
                    <a:pt x="1736352" y="276799"/>
                    <a:pt x="1734168" y="275551"/>
                  </a:cubicBezTo>
                  <a:cubicBezTo>
                    <a:pt x="1716068" y="268061"/>
                    <a:pt x="1704522" y="257763"/>
                    <a:pt x="1706707" y="234358"/>
                  </a:cubicBezTo>
                  <a:cubicBezTo>
                    <a:pt x="1709515" y="204401"/>
                    <a:pt x="1707331" y="173818"/>
                    <a:pt x="1707331" y="140427"/>
                  </a:cubicBezTo>
                  <a:cubicBezTo>
                    <a:pt x="1729799" y="157279"/>
                    <a:pt x="1754140" y="162272"/>
                    <a:pt x="1778481" y="165704"/>
                  </a:cubicBezTo>
                  <a:cubicBezTo>
                    <a:pt x="1826538" y="172882"/>
                    <a:pt x="1874596" y="173818"/>
                    <a:pt x="1923277" y="169761"/>
                  </a:cubicBezTo>
                  <a:cubicBezTo>
                    <a:pt x="1946682" y="167889"/>
                    <a:pt x="1970087" y="164456"/>
                    <a:pt x="1992867" y="158527"/>
                  </a:cubicBezTo>
                  <a:cubicBezTo>
                    <a:pt x="2007534" y="154782"/>
                    <a:pt x="2021577" y="149789"/>
                    <a:pt x="2032187" y="138243"/>
                  </a:cubicBezTo>
                  <a:close/>
                  <a:moveTo>
                    <a:pt x="1312884" y="117335"/>
                  </a:moveTo>
                  <a:cubicBezTo>
                    <a:pt x="1316940" y="119831"/>
                    <a:pt x="1315068" y="123576"/>
                    <a:pt x="1315068" y="126697"/>
                  </a:cubicBezTo>
                  <a:cubicBezTo>
                    <a:pt x="1315380" y="156030"/>
                    <a:pt x="1314756" y="185364"/>
                    <a:pt x="1315380" y="214386"/>
                  </a:cubicBezTo>
                  <a:cubicBezTo>
                    <a:pt x="1315692" y="226245"/>
                    <a:pt x="1311011" y="233422"/>
                    <a:pt x="1301649" y="239975"/>
                  </a:cubicBezTo>
                  <a:cubicBezTo>
                    <a:pt x="1277621" y="256202"/>
                    <a:pt x="1250160" y="262444"/>
                    <a:pt x="1222386" y="268061"/>
                  </a:cubicBezTo>
                  <a:cubicBezTo>
                    <a:pt x="1186811" y="274926"/>
                    <a:pt x="1150612" y="274926"/>
                    <a:pt x="1114725" y="272742"/>
                  </a:cubicBezTo>
                  <a:cubicBezTo>
                    <a:pt x="1075405" y="270245"/>
                    <a:pt x="1036397" y="264316"/>
                    <a:pt x="1001446" y="243096"/>
                  </a:cubicBezTo>
                  <a:cubicBezTo>
                    <a:pt x="992708" y="237791"/>
                    <a:pt x="988964" y="231550"/>
                    <a:pt x="989588" y="220940"/>
                  </a:cubicBezTo>
                  <a:cubicBezTo>
                    <a:pt x="990212" y="200343"/>
                    <a:pt x="989588" y="179747"/>
                    <a:pt x="989588" y="159151"/>
                  </a:cubicBezTo>
                  <a:cubicBezTo>
                    <a:pt x="992084" y="145733"/>
                    <a:pt x="986779" y="131378"/>
                    <a:pt x="992708" y="118271"/>
                  </a:cubicBezTo>
                  <a:cubicBezTo>
                    <a:pt x="1015177" y="134810"/>
                    <a:pt x="1042014" y="139804"/>
                    <a:pt x="1068539" y="143548"/>
                  </a:cubicBezTo>
                  <a:cubicBezTo>
                    <a:pt x="1105987" y="149165"/>
                    <a:pt x="1143746" y="151038"/>
                    <a:pt x="1181506" y="148853"/>
                  </a:cubicBezTo>
                  <a:cubicBezTo>
                    <a:pt x="1220202" y="146669"/>
                    <a:pt x="1259209" y="143860"/>
                    <a:pt x="1295720" y="128569"/>
                  </a:cubicBezTo>
                  <a:cubicBezTo>
                    <a:pt x="1302274" y="125761"/>
                    <a:pt x="1307267" y="121704"/>
                    <a:pt x="1312884" y="117335"/>
                  </a:cubicBezTo>
                  <a:close/>
                  <a:moveTo>
                    <a:pt x="1714197" y="0"/>
                  </a:moveTo>
                  <a:cubicBezTo>
                    <a:pt x="1715133" y="9986"/>
                    <a:pt x="1715133" y="19972"/>
                    <a:pt x="1715445" y="29958"/>
                  </a:cubicBezTo>
                  <a:cubicBezTo>
                    <a:pt x="1715445" y="52426"/>
                    <a:pt x="1714197" y="74583"/>
                    <a:pt x="1715445" y="97052"/>
                  </a:cubicBezTo>
                  <a:cubicBezTo>
                    <a:pt x="1716069" y="110782"/>
                    <a:pt x="1710452" y="118896"/>
                    <a:pt x="1700154" y="125762"/>
                  </a:cubicBezTo>
                  <a:cubicBezTo>
                    <a:pt x="1674565" y="142613"/>
                    <a:pt x="1645231" y="149479"/>
                    <a:pt x="1615585" y="154160"/>
                  </a:cubicBezTo>
                  <a:cubicBezTo>
                    <a:pt x="1555669" y="163521"/>
                    <a:pt x="1496378" y="161649"/>
                    <a:pt x="1437710" y="144485"/>
                  </a:cubicBezTo>
                  <a:cubicBezTo>
                    <a:pt x="1435213" y="143861"/>
                    <a:pt x="1432717" y="143237"/>
                    <a:pt x="1430220" y="142301"/>
                  </a:cubicBezTo>
                  <a:cubicBezTo>
                    <a:pt x="1389652" y="127010"/>
                    <a:pt x="1389652" y="127010"/>
                    <a:pt x="1389652" y="83633"/>
                  </a:cubicBezTo>
                  <a:cubicBezTo>
                    <a:pt x="1389652" y="68030"/>
                    <a:pt x="1389340" y="52739"/>
                    <a:pt x="1389028" y="37135"/>
                  </a:cubicBezTo>
                  <a:cubicBezTo>
                    <a:pt x="1391212" y="26213"/>
                    <a:pt x="1387155" y="14667"/>
                    <a:pt x="1391525" y="4057"/>
                  </a:cubicBezTo>
                  <a:cubicBezTo>
                    <a:pt x="1431780" y="27774"/>
                    <a:pt x="1476406" y="31206"/>
                    <a:pt x="1521342" y="33079"/>
                  </a:cubicBezTo>
                  <a:cubicBezTo>
                    <a:pt x="1566279" y="34951"/>
                    <a:pt x="1611216" y="34639"/>
                    <a:pt x="1655217" y="25277"/>
                  </a:cubicBezTo>
                  <a:cubicBezTo>
                    <a:pt x="1676437" y="20908"/>
                    <a:pt x="1698282" y="17164"/>
                    <a:pt x="171419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D4158C4-F838-4E87-A25C-8C487CD52716}"/>
                </a:ext>
              </a:extLst>
            </p:cNvPr>
            <p:cNvSpPr/>
            <p:nvPr userDrawn="1"/>
          </p:nvSpPr>
          <p:spPr>
            <a:xfrm>
              <a:off x="1736653" y="5495777"/>
              <a:ext cx="1435485" cy="1104698"/>
            </a:xfrm>
            <a:custGeom>
              <a:avLst/>
              <a:gdLst>
                <a:gd name="connsiteX0" fmla="*/ 2942011 w 2978923"/>
                <a:gd name="connsiteY0" fmla="*/ 593862 h 2292475"/>
                <a:gd name="connsiteX1" fmla="*/ 2629224 w 2978923"/>
                <a:gd name="connsiteY1" fmla="*/ 467582 h 2292475"/>
                <a:gd name="connsiteX2" fmla="*/ 2599435 w 2978923"/>
                <a:gd name="connsiteY2" fmla="*/ 463696 h 2292475"/>
                <a:gd name="connsiteX3" fmla="*/ 2597492 w 2978923"/>
                <a:gd name="connsiteY3" fmla="*/ 395051 h 2292475"/>
                <a:gd name="connsiteX4" fmla="*/ 2602025 w 2978923"/>
                <a:gd name="connsiteY4" fmla="*/ 386633 h 2292475"/>
                <a:gd name="connsiteX5" fmla="*/ 2580007 w 2978923"/>
                <a:gd name="connsiteY5" fmla="*/ 341949 h 2292475"/>
                <a:gd name="connsiteX6" fmla="*/ 2523667 w 2978923"/>
                <a:gd name="connsiteY6" fmla="*/ 318636 h 2292475"/>
                <a:gd name="connsiteX7" fmla="*/ 2216708 w 2978923"/>
                <a:gd name="connsiteY7" fmla="*/ 287551 h 2292475"/>
                <a:gd name="connsiteX8" fmla="*/ 2164900 w 2978923"/>
                <a:gd name="connsiteY8" fmla="*/ 278485 h 2292475"/>
                <a:gd name="connsiteX9" fmla="*/ 1924644 w 2978923"/>
                <a:gd name="connsiteY9" fmla="*/ 181346 h 2292475"/>
                <a:gd name="connsiteX10" fmla="*/ 1898093 w 2978923"/>
                <a:gd name="connsiteY10" fmla="*/ 175518 h 2292475"/>
                <a:gd name="connsiteX11" fmla="*/ 1897445 w 2978923"/>
                <a:gd name="connsiteY11" fmla="*/ 95216 h 2292475"/>
                <a:gd name="connsiteX12" fmla="*/ 1870246 w 2978923"/>
                <a:gd name="connsiteY12" fmla="*/ 49237 h 2292475"/>
                <a:gd name="connsiteX13" fmla="*/ 1786707 w 2978923"/>
                <a:gd name="connsiteY13" fmla="*/ 21391 h 2292475"/>
                <a:gd name="connsiteX14" fmla="*/ 1390380 w 2978923"/>
                <a:gd name="connsiteY14" fmla="*/ 11677 h 2292475"/>
                <a:gd name="connsiteX15" fmla="*/ 1251796 w 2978923"/>
                <a:gd name="connsiteY15" fmla="*/ 49237 h 2292475"/>
                <a:gd name="connsiteX16" fmla="*/ 1227835 w 2978923"/>
                <a:gd name="connsiteY16" fmla="*/ 99750 h 2292475"/>
                <a:gd name="connsiteX17" fmla="*/ 1227835 w 2978923"/>
                <a:gd name="connsiteY17" fmla="*/ 99750 h 2292475"/>
                <a:gd name="connsiteX18" fmla="*/ 1223302 w 2978923"/>
                <a:gd name="connsiteY18" fmla="*/ 124358 h 2292475"/>
                <a:gd name="connsiteX19" fmla="*/ 1222006 w 2978923"/>
                <a:gd name="connsiteY19" fmla="*/ 207250 h 2292475"/>
                <a:gd name="connsiteX20" fmla="*/ 1191570 w 2978923"/>
                <a:gd name="connsiteY20" fmla="*/ 210488 h 2292475"/>
                <a:gd name="connsiteX21" fmla="*/ 1034852 w 2978923"/>
                <a:gd name="connsiteY21" fmla="*/ 256467 h 2292475"/>
                <a:gd name="connsiteX22" fmla="*/ 979807 w 2978923"/>
                <a:gd name="connsiteY22" fmla="*/ 257762 h 2292475"/>
                <a:gd name="connsiteX23" fmla="*/ 810785 w 2978923"/>
                <a:gd name="connsiteY23" fmla="*/ 233801 h 2292475"/>
                <a:gd name="connsiteX24" fmla="*/ 491523 w 2978923"/>
                <a:gd name="connsiteY24" fmla="*/ 255172 h 2292475"/>
                <a:gd name="connsiteX25" fmla="*/ 452019 w 2978923"/>
                <a:gd name="connsiteY25" fmla="*/ 273304 h 2292475"/>
                <a:gd name="connsiteX26" fmla="*/ 422230 w 2978923"/>
                <a:gd name="connsiteY26" fmla="*/ 288847 h 2292475"/>
                <a:gd name="connsiteX27" fmla="*/ 398917 w 2978923"/>
                <a:gd name="connsiteY27" fmla="*/ 337416 h 2292475"/>
                <a:gd name="connsiteX28" fmla="*/ 394384 w 2978923"/>
                <a:gd name="connsiteY28" fmla="*/ 362024 h 2292475"/>
                <a:gd name="connsiteX29" fmla="*/ 392441 w 2978923"/>
                <a:gd name="connsiteY29" fmla="*/ 454630 h 2292475"/>
                <a:gd name="connsiteX30" fmla="*/ 338691 w 2978923"/>
                <a:gd name="connsiteY30" fmla="*/ 469525 h 2292475"/>
                <a:gd name="connsiteX31" fmla="*/ 5828 w 2978923"/>
                <a:gd name="connsiteY31" fmla="*/ 562131 h 2292475"/>
                <a:gd name="connsiteX32" fmla="*/ 1295 w 2978923"/>
                <a:gd name="connsiteY32" fmla="*/ 572492 h 2292475"/>
                <a:gd name="connsiteX33" fmla="*/ 648 w 2978923"/>
                <a:gd name="connsiteY33" fmla="*/ 577672 h 2292475"/>
                <a:gd name="connsiteX34" fmla="*/ 0 w 2978923"/>
                <a:gd name="connsiteY34" fmla="*/ 1732329 h 2292475"/>
                <a:gd name="connsiteX35" fmla="*/ 19428 w 2978923"/>
                <a:gd name="connsiteY35" fmla="*/ 1758233 h 2292475"/>
                <a:gd name="connsiteX36" fmla="*/ 1329507 w 2978923"/>
                <a:gd name="connsiteY36" fmla="*/ 2287316 h 2292475"/>
                <a:gd name="connsiteX37" fmla="*/ 1329507 w 2978923"/>
                <a:gd name="connsiteY37" fmla="*/ 2287316 h 2292475"/>
                <a:gd name="connsiteX38" fmla="*/ 1330154 w 2978923"/>
                <a:gd name="connsiteY38" fmla="*/ 2297677 h 2292475"/>
                <a:gd name="connsiteX39" fmla="*/ 1341164 w 2978923"/>
                <a:gd name="connsiteY39" fmla="*/ 2297677 h 2292475"/>
                <a:gd name="connsiteX40" fmla="*/ 1390380 w 2978923"/>
                <a:gd name="connsiteY40" fmla="*/ 2286668 h 2292475"/>
                <a:gd name="connsiteX41" fmla="*/ 2421995 w 2978923"/>
                <a:gd name="connsiteY41" fmla="*/ 1955101 h 2292475"/>
                <a:gd name="connsiteX42" fmla="*/ 2942011 w 2978923"/>
                <a:gd name="connsiteY42" fmla="*/ 1788022 h 2292475"/>
                <a:gd name="connsiteX43" fmla="*/ 2982810 w 2978923"/>
                <a:gd name="connsiteY43" fmla="*/ 1732977 h 2292475"/>
                <a:gd name="connsiteX44" fmla="*/ 2982810 w 2978923"/>
                <a:gd name="connsiteY44" fmla="*/ 651498 h 2292475"/>
                <a:gd name="connsiteX45" fmla="*/ 2942011 w 2978923"/>
                <a:gd name="connsiteY45" fmla="*/ 593862 h 229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78923" h="2292475">
                  <a:moveTo>
                    <a:pt x="2942011" y="593862"/>
                  </a:moveTo>
                  <a:cubicBezTo>
                    <a:pt x="2838396" y="550474"/>
                    <a:pt x="2733487" y="510323"/>
                    <a:pt x="2629224" y="467582"/>
                  </a:cubicBezTo>
                  <a:cubicBezTo>
                    <a:pt x="2619510" y="463696"/>
                    <a:pt x="2609796" y="458516"/>
                    <a:pt x="2599435" y="463696"/>
                  </a:cubicBezTo>
                  <a:cubicBezTo>
                    <a:pt x="2598787" y="441031"/>
                    <a:pt x="2598140" y="417717"/>
                    <a:pt x="2597492" y="395051"/>
                  </a:cubicBezTo>
                  <a:cubicBezTo>
                    <a:pt x="2599435" y="392461"/>
                    <a:pt x="2600730" y="389871"/>
                    <a:pt x="2602025" y="386633"/>
                  </a:cubicBezTo>
                  <a:cubicBezTo>
                    <a:pt x="2606558" y="365910"/>
                    <a:pt x="2595549" y="352311"/>
                    <a:pt x="2580007" y="341949"/>
                  </a:cubicBezTo>
                  <a:cubicBezTo>
                    <a:pt x="2562522" y="330940"/>
                    <a:pt x="2543094" y="323816"/>
                    <a:pt x="2523667" y="318636"/>
                  </a:cubicBezTo>
                  <a:cubicBezTo>
                    <a:pt x="2423290" y="291437"/>
                    <a:pt x="2320323" y="285609"/>
                    <a:pt x="2216708" y="287551"/>
                  </a:cubicBezTo>
                  <a:cubicBezTo>
                    <a:pt x="2198575" y="288199"/>
                    <a:pt x="2181738" y="284961"/>
                    <a:pt x="2164900" y="278485"/>
                  </a:cubicBezTo>
                  <a:cubicBezTo>
                    <a:pt x="2084599" y="246753"/>
                    <a:pt x="2004945" y="212431"/>
                    <a:pt x="1924644" y="181346"/>
                  </a:cubicBezTo>
                  <a:cubicBezTo>
                    <a:pt x="1916225" y="178108"/>
                    <a:pt x="1907807" y="170985"/>
                    <a:pt x="1898093" y="175518"/>
                  </a:cubicBezTo>
                  <a:cubicBezTo>
                    <a:pt x="1898093" y="148966"/>
                    <a:pt x="1897445" y="121768"/>
                    <a:pt x="1897445" y="95216"/>
                  </a:cubicBezTo>
                  <a:cubicBezTo>
                    <a:pt x="1903273" y="71255"/>
                    <a:pt x="1888379" y="58304"/>
                    <a:pt x="1870246" y="49237"/>
                  </a:cubicBezTo>
                  <a:cubicBezTo>
                    <a:pt x="1843695" y="35638"/>
                    <a:pt x="1815849" y="27219"/>
                    <a:pt x="1786707" y="21391"/>
                  </a:cubicBezTo>
                  <a:cubicBezTo>
                    <a:pt x="1655246" y="-4513"/>
                    <a:pt x="1523137" y="-5808"/>
                    <a:pt x="1390380" y="11677"/>
                  </a:cubicBezTo>
                  <a:cubicBezTo>
                    <a:pt x="1342458" y="18153"/>
                    <a:pt x="1295184" y="27219"/>
                    <a:pt x="1251796" y="49237"/>
                  </a:cubicBezTo>
                  <a:cubicBezTo>
                    <a:pt x="1231073" y="59599"/>
                    <a:pt x="1216178" y="73846"/>
                    <a:pt x="1227835" y="99750"/>
                  </a:cubicBezTo>
                  <a:cubicBezTo>
                    <a:pt x="1227835" y="99750"/>
                    <a:pt x="1227835" y="99750"/>
                    <a:pt x="1227835" y="99750"/>
                  </a:cubicBezTo>
                  <a:cubicBezTo>
                    <a:pt x="1218769" y="106226"/>
                    <a:pt x="1223302" y="115939"/>
                    <a:pt x="1223302" y="124358"/>
                  </a:cubicBezTo>
                  <a:cubicBezTo>
                    <a:pt x="1222654" y="152204"/>
                    <a:pt x="1222654" y="179403"/>
                    <a:pt x="1222006" y="207250"/>
                  </a:cubicBezTo>
                  <a:cubicBezTo>
                    <a:pt x="1211645" y="202717"/>
                    <a:pt x="1201283" y="207250"/>
                    <a:pt x="1191570" y="210488"/>
                  </a:cubicBezTo>
                  <a:cubicBezTo>
                    <a:pt x="1139115" y="225383"/>
                    <a:pt x="1086660" y="240277"/>
                    <a:pt x="1034852" y="256467"/>
                  </a:cubicBezTo>
                  <a:cubicBezTo>
                    <a:pt x="1016720" y="262295"/>
                    <a:pt x="998587" y="262943"/>
                    <a:pt x="979807" y="257762"/>
                  </a:cubicBezTo>
                  <a:cubicBezTo>
                    <a:pt x="924114" y="243515"/>
                    <a:pt x="867773" y="235096"/>
                    <a:pt x="810785" y="233801"/>
                  </a:cubicBezTo>
                  <a:cubicBezTo>
                    <a:pt x="703933" y="231211"/>
                    <a:pt x="597080" y="230563"/>
                    <a:pt x="491523" y="255172"/>
                  </a:cubicBezTo>
                  <a:cubicBezTo>
                    <a:pt x="477275" y="258410"/>
                    <a:pt x="461733" y="259705"/>
                    <a:pt x="452019" y="273304"/>
                  </a:cubicBezTo>
                  <a:cubicBezTo>
                    <a:pt x="442305" y="278485"/>
                    <a:pt x="431944" y="284313"/>
                    <a:pt x="422230" y="288847"/>
                  </a:cubicBezTo>
                  <a:cubicBezTo>
                    <a:pt x="400860" y="298560"/>
                    <a:pt x="391146" y="314102"/>
                    <a:pt x="398917" y="337416"/>
                  </a:cubicBezTo>
                  <a:cubicBezTo>
                    <a:pt x="391146" y="344539"/>
                    <a:pt x="395031" y="354253"/>
                    <a:pt x="394384" y="362024"/>
                  </a:cubicBezTo>
                  <a:cubicBezTo>
                    <a:pt x="393089" y="393109"/>
                    <a:pt x="393089" y="423546"/>
                    <a:pt x="392441" y="454630"/>
                  </a:cubicBezTo>
                  <a:cubicBezTo>
                    <a:pt x="374308" y="459811"/>
                    <a:pt x="356824" y="464344"/>
                    <a:pt x="338691" y="469525"/>
                  </a:cubicBezTo>
                  <a:cubicBezTo>
                    <a:pt x="227305" y="498666"/>
                    <a:pt x="119157" y="540760"/>
                    <a:pt x="5828" y="562131"/>
                  </a:cubicBezTo>
                  <a:cubicBezTo>
                    <a:pt x="0" y="563425"/>
                    <a:pt x="0" y="567959"/>
                    <a:pt x="1295" y="572492"/>
                  </a:cubicBezTo>
                  <a:cubicBezTo>
                    <a:pt x="1295" y="574435"/>
                    <a:pt x="648" y="575730"/>
                    <a:pt x="648" y="577672"/>
                  </a:cubicBezTo>
                  <a:cubicBezTo>
                    <a:pt x="648" y="962342"/>
                    <a:pt x="648" y="1347012"/>
                    <a:pt x="0" y="1732329"/>
                  </a:cubicBezTo>
                  <a:cubicBezTo>
                    <a:pt x="0" y="1747871"/>
                    <a:pt x="6476" y="1753052"/>
                    <a:pt x="19428" y="1758233"/>
                  </a:cubicBezTo>
                  <a:cubicBezTo>
                    <a:pt x="455905" y="1934378"/>
                    <a:pt x="893030" y="2111171"/>
                    <a:pt x="1329507" y="2287316"/>
                  </a:cubicBezTo>
                  <a:lnTo>
                    <a:pt x="1329507" y="2287316"/>
                  </a:lnTo>
                  <a:cubicBezTo>
                    <a:pt x="1329507" y="2290554"/>
                    <a:pt x="1329507" y="2294439"/>
                    <a:pt x="1330154" y="2297677"/>
                  </a:cubicBezTo>
                  <a:cubicBezTo>
                    <a:pt x="1334040" y="2297677"/>
                    <a:pt x="1337278" y="2297677"/>
                    <a:pt x="1341164" y="2297677"/>
                  </a:cubicBezTo>
                  <a:cubicBezTo>
                    <a:pt x="1357353" y="2291849"/>
                    <a:pt x="1374191" y="2291849"/>
                    <a:pt x="1390380" y="2286668"/>
                  </a:cubicBezTo>
                  <a:cubicBezTo>
                    <a:pt x="1734252" y="2175930"/>
                    <a:pt x="2078123" y="2065839"/>
                    <a:pt x="2421995" y="1955101"/>
                  </a:cubicBezTo>
                  <a:cubicBezTo>
                    <a:pt x="2595549" y="1899408"/>
                    <a:pt x="2768456" y="1844363"/>
                    <a:pt x="2942011" y="1788022"/>
                  </a:cubicBezTo>
                  <a:cubicBezTo>
                    <a:pt x="2977629" y="1776366"/>
                    <a:pt x="2982810" y="1771185"/>
                    <a:pt x="2982810" y="1732977"/>
                  </a:cubicBezTo>
                  <a:cubicBezTo>
                    <a:pt x="2982810" y="1372268"/>
                    <a:pt x="2982810" y="1012207"/>
                    <a:pt x="2982810" y="651498"/>
                  </a:cubicBezTo>
                  <a:cubicBezTo>
                    <a:pt x="2980867" y="612643"/>
                    <a:pt x="2977629" y="608757"/>
                    <a:pt x="2942011" y="593862"/>
                  </a:cubicBezTo>
                  <a:close/>
                </a:path>
              </a:pathLst>
            </a:custGeom>
            <a:solidFill>
              <a:schemeClr val="accent2"/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E14370E-7748-4B1E-B5E7-1A26F890BFB9}"/>
                </a:ext>
              </a:extLst>
            </p:cNvPr>
            <p:cNvSpPr/>
            <p:nvPr userDrawn="1"/>
          </p:nvSpPr>
          <p:spPr>
            <a:xfrm>
              <a:off x="1739775" y="5544087"/>
              <a:ext cx="1252929" cy="1057023"/>
            </a:xfrm>
            <a:custGeom>
              <a:avLst/>
              <a:gdLst>
                <a:gd name="connsiteX0" fmla="*/ 844440 w 1252929"/>
                <a:gd name="connsiteY0" fmla="*/ 260328 h 1057022"/>
                <a:gd name="connsiteX1" fmla="*/ 846312 w 1252929"/>
                <a:gd name="connsiteY1" fmla="*/ 269690 h 1057022"/>
                <a:gd name="connsiteX2" fmla="*/ 846624 w 1252929"/>
                <a:gd name="connsiteY2" fmla="*/ 358628 h 1057022"/>
                <a:gd name="connsiteX3" fmla="*/ 833517 w 1252929"/>
                <a:gd name="connsiteY3" fmla="*/ 382969 h 1057022"/>
                <a:gd name="connsiteX4" fmla="*/ 748012 w 1252929"/>
                <a:gd name="connsiteY4" fmla="*/ 412927 h 1057022"/>
                <a:gd name="connsiteX5" fmla="*/ 577002 w 1252929"/>
                <a:gd name="connsiteY5" fmla="*/ 406061 h 1057022"/>
                <a:gd name="connsiteX6" fmla="*/ 567016 w 1252929"/>
                <a:gd name="connsiteY6" fmla="*/ 403565 h 1057022"/>
                <a:gd name="connsiteX7" fmla="*/ 520519 w 1252929"/>
                <a:gd name="connsiteY7" fmla="*/ 340216 h 1057022"/>
                <a:gd name="connsiteX8" fmla="*/ 520519 w 1252929"/>
                <a:gd name="connsiteY8" fmla="*/ 266881 h 1057022"/>
                <a:gd name="connsiteX9" fmla="*/ 522392 w 1252929"/>
                <a:gd name="connsiteY9" fmla="*/ 262825 h 1057022"/>
                <a:gd name="connsiteX10" fmla="*/ 611954 w 1252929"/>
                <a:gd name="connsiteY10" fmla="*/ 289662 h 1057022"/>
                <a:gd name="connsiteX11" fmla="*/ 754254 w 1252929"/>
                <a:gd name="connsiteY11" fmla="*/ 289662 h 1057022"/>
                <a:gd name="connsiteX12" fmla="*/ 816978 w 1252929"/>
                <a:gd name="connsiteY12" fmla="*/ 276556 h 1057022"/>
                <a:gd name="connsiteX13" fmla="*/ 844440 w 1252929"/>
                <a:gd name="connsiteY13" fmla="*/ 260328 h 1057022"/>
                <a:gd name="connsiteX14" fmla="*/ 312 w 1252929"/>
                <a:gd name="connsiteY14" fmla="*/ 230370 h 1057022"/>
                <a:gd name="connsiteX15" fmla="*/ 93619 w 1252929"/>
                <a:gd name="connsiteY15" fmla="*/ 267505 h 1057022"/>
                <a:gd name="connsiteX16" fmla="*/ 629742 w 1252929"/>
                <a:gd name="connsiteY16" fmla="*/ 486885 h 1057022"/>
                <a:gd name="connsiteX17" fmla="*/ 641288 w 1252929"/>
                <a:gd name="connsiteY17" fmla="*/ 501240 h 1057022"/>
                <a:gd name="connsiteX18" fmla="*/ 640664 w 1252929"/>
                <a:gd name="connsiteY18" fmla="*/ 1057022 h 1057022"/>
                <a:gd name="connsiteX19" fmla="*/ 9362 w 1252929"/>
                <a:gd name="connsiteY19" fmla="*/ 802067 h 1057022"/>
                <a:gd name="connsiteX20" fmla="*/ 0 w 1252929"/>
                <a:gd name="connsiteY20" fmla="*/ 789585 h 1057022"/>
                <a:gd name="connsiteX21" fmla="*/ 312 w 1252929"/>
                <a:gd name="connsiteY21" fmla="*/ 233179 h 1057022"/>
                <a:gd name="connsiteX22" fmla="*/ 312 w 1252929"/>
                <a:gd name="connsiteY22" fmla="*/ 230370 h 1057022"/>
                <a:gd name="connsiteX23" fmla="*/ 1251992 w 1252929"/>
                <a:gd name="connsiteY23" fmla="*/ 140808 h 1057022"/>
                <a:gd name="connsiteX24" fmla="*/ 1252929 w 1252929"/>
                <a:gd name="connsiteY24" fmla="*/ 178255 h 1057022"/>
                <a:gd name="connsiteX25" fmla="*/ 1252616 w 1252929"/>
                <a:gd name="connsiteY25" fmla="*/ 245349 h 1057022"/>
                <a:gd name="connsiteX26" fmla="*/ 1244815 w 1252929"/>
                <a:gd name="connsiteY26" fmla="*/ 261577 h 1057022"/>
                <a:gd name="connsiteX27" fmla="*/ 1155253 w 1252929"/>
                <a:gd name="connsiteY27" fmla="*/ 294656 h 1057022"/>
                <a:gd name="connsiteX28" fmla="*/ 1001719 w 1252929"/>
                <a:gd name="connsiteY28" fmla="*/ 292159 h 1057022"/>
                <a:gd name="connsiteX29" fmla="*/ 938994 w 1252929"/>
                <a:gd name="connsiteY29" fmla="*/ 269690 h 1057022"/>
                <a:gd name="connsiteX30" fmla="*/ 927136 w 1252929"/>
                <a:gd name="connsiteY30" fmla="*/ 249095 h 1057022"/>
                <a:gd name="connsiteX31" fmla="*/ 927448 w 1252929"/>
                <a:gd name="connsiteY31" fmla="*/ 156099 h 1057022"/>
                <a:gd name="connsiteX32" fmla="*/ 937746 w 1252929"/>
                <a:gd name="connsiteY32" fmla="*/ 149233 h 1057022"/>
                <a:gd name="connsiteX33" fmla="*/ 1013889 w 1252929"/>
                <a:gd name="connsiteY33" fmla="*/ 170454 h 1057022"/>
                <a:gd name="connsiteX34" fmla="*/ 1143707 w 1252929"/>
                <a:gd name="connsiteY34" fmla="*/ 172950 h 1057022"/>
                <a:gd name="connsiteX35" fmla="*/ 1231396 w 1252929"/>
                <a:gd name="connsiteY35" fmla="*/ 154851 h 1057022"/>
                <a:gd name="connsiteX36" fmla="*/ 1251992 w 1252929"/>
                <a:gd name="connsiteY36" fmla="*/ 140808 h 1057022"/>
                <a:gd name="connsiteX37" fmla="*/ 516150 w 1252929"/>
                <a:gd name="connsiteY37" fmla="*/ 112098 h 1057022"/>
                <a:gd name="connsiteX38" fmla="*/ 516150 w 1252929"/>
                <a:gd name="connsiteY38" fmla="*/ 221008 h 1057022"/>
                <a:gd name="connsiteX39" fmla="*/ 510221 w 1252929"/>
                <a:gd name="connsiteY39" fmla="*/ 231619 h 1057022"/>
                <a:gd name="connsiteX40" fmla="*/ 426900 w 1252929"/>
                <a:gd name="connsiteY40" fmla="*/ 265633 h 1057022"/>
                <a:gd name="connsiteX41" fmla="*/ 242160 w 1252929"/>
                <a:gd name="connsiteY41" fmla="*/ 259080 h 1057022"/>
                <a:gd name="connsiteX42" fmla="*/ 235919 w 1252929"/>
                <a:gd name="connsiteY42" fmla="*/ 257520 h 1057022"/>
                <a:gd name="connsiteX43" fmla="*/ 189109 w 1252929"/>
                <a:gd name="connsiteY43" fmla="*/ 192610 h 1057022"/>
                <a:gd name="connsiteX44" fmla="*/ 188797 w 1252929"/>
                <a:gd name="connsiteY44" fmla="*/ 173262 h 1057022"/>
                <a:gd name="connsiteX45" fmla="*/ 189733 w 1252929"/>
                <a:gd name="connsiteY45" fmla="*/ 128637 h 1057022"/>
                <a:gd name="connsiteX46" fmla="*/ 191918 w 1252929"/>
                <a:gd name="connsiteY46" fmla="*/ 117091 h 1057022"/>
                <a:gd name="connsiteX47" fmla="*/ 267749 w 1252929"/>
                <a:gd name="connsiteY47" fmla="*/ 142680 h 1057022"/>
                <a:gd name="connsiteX48" fmla="*/ 378219 w 1252929"/>
                <a:gd name="connsiteY48" fmla="*/ 147985 h 1057022"/>
                <a:gd name="connsiteX49" fmla="*/ 482136 w 1252929"/>
                <a:gd name="connsiteY49" fmla="*/ 132694 h 1057022"/>
                <a:gd name="connsiteX50" fmla="*/ 516150 w 1252929"/>
                <a:gd name="connsiteY50" fmla="*/ 112098 h 1057022"/>
                <a:gd name="connsiteX51" fmla="*/ 914342 w 1252929"/>
                <a:gd name="connsiteY51" fmla="*/ 380 h 1057022"/>
                <a:gd name="connsiteX52" fmla="*/ 914654 w 1252929"/>
                <a:gd name="connsiteY52" fmla="*/ 39700 h 1057022"/>
                <a:gd name="connsiteX53" fmla="*/ 914654 w 1252929"/>
                <a:gd name="connsiteY53" fmla="*/ 100240 h 1057022"/>
                <a:gd name="connsiteX54" fmla="*/ 901859 w 1252929"/>
                <a:gd name="connsiteY54" fmla="*/ 123332 h 1057022"/>
                <a:gd name="connsiteX55" fmla="*/ 817290 w 1252929"/>
                <a:gd name="connsiteY55" fmla="*/ 152354 h 1057022"/>
                <a:gd name="connsiteX56" fmla="*/ 643784 w 1252929"/>
                <a:gd name="connsiteY56" fmla="*/ 145177 h 1057022"/>
                <a:gd name="connsiteX57" fmla="*/ 596039 w 1252929"/>
                <a:gd name="connsiteY57" fmla="*/ 123957 h 1057022"/>
                <a:gd name="connsiteX58" fmla="*/ 588861 w 1252929"/>
                <a:gd name="connsiteY58" fmla="*/ 108978 h 1057022"/>
                <a:gd name="connsiteX59" fmla="*/ 588861 w 1252929"/>
                <a:gd name="connsiteY59" fmla="*/ 54991 h 1057022"/>
                <a:gd name="connsiteX60" fmla="*/ 589485 w 1252929"/>
                <a:gd name="connsiteY60" fmla="*/ 14423 h 1057022"/>
                <a:gd name="connsiteX61" fmla="*/ 591670 w 1252929"/>
                <a:gd name="connsiteY61" fmla="*/ 2564 h 1057022"/>
                <a:gd name="connsiteX62" fmla="*/ 601344 w 1252929"/>
                <a:gd name="connsiteY62" fmla="*/ 3813 h 1057022"/>
                <a:gd name="connsiteX63" fmla="*/ 715246 w 1252929"/>
                <a:gd name="connsiteY63" fmla="*/ 27841 h 1057022"/>
                <a:gd name="connsiteX64" fmla="*/ 837262 w 1252929"/>
                <a:gd name="connsiteY64" fmla="*/ 23473 h 1057022"/>
                <a:gd name="connsiteX65" fmla="*/ 906852 w 1252929"/>
                <a:gd name="connsiteY65" fmla="*/ 1628 h 1057022"/>
                <a:gd name="connsiteX66" fmla="*/ 914342 w 1252929"/>
                <a:gd name="connsiteY66" fmla="*/ 380 h 105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252929" h="1057022">
                  <a:moveTo>
                    <a:pt x="844440" y="260328"/>
                  </a:moveTo>
                  <a:cubicBezTo>
                    <a:pt x="848497" y="263137"/>
                    <a:pt x="846312" y="266881"/>
                    <a:pt x="846312" y="269690"/>
                  </a:cubicBezTo>
                  <a:cubicBezTo>
                    <a:pt x="846624" y="299336"/>
                    <a:pt x="845688" y="328982"/>
                    <a:pt x="846624" y="358628"/>
                  </a:cubicBezTo>
                  <a:cubicBezTo>
                    <a:pt x="846936" y="370174"/>
                    <a:pt x="842255" y="377040"/>
                    <a:pt x="833517" y="382969"/>
                  </a:cubicBezTo>
                  <a:cubicBezTo>
                    <a:pt x="807928" y="400756"/>
                    <a:pt x="778282" y="408246"/>
                    <a:pt x="748012" y="412927"/>
                  </a:cubicBezTo>
                  <a:cubicBezTo>
                    <a:pt x="690593" y="421977"/>
                    <a:pt x="633485" y="421040"/>
                    <a:pt x="577002" y="406061"/>
                  </a:cubicBezTo>
                  <a:cubicBezTo>
                    <a:pt x="573570" y="405125"/>
                    <a:pt x="570449" y="404501"/>
                    <a:pt x="567016" y="403565"/>
                  </a:cubicBezTo>
                  <a:cubicBezTo>
                    <a:pt x="521768" y="388898"/>
                    <a:pt x="520519" y="387338"/>
                    <a:pt x="520519" y="340216"/>
                  </a:cubicBezTo>
                  <a:cubicBezTo>
                    <a:pt x="520519" y="315875"/>
                    <a:pt x="520519" y="291223"/>
                    <a:pt x="520519" y="266881"/>
                  </a:cubicBezTo>
                  <a:cubicBezTo>
                    <a:pt x="521455" y="265946"/>
                    <a:pt x="521768" y="265321"/>
                    <a:pt x="522392" y="262825"/>
                  </a:cubicBezTo>
                  <a:cubicBezTo>
                    <a:pt x="550165" y="281237"/>
                    <a:pt x="581059" y="285918"/>
                    <a:pt x="611954" y="289662"/>
                  </a:cubicBezTo>
                  <a:cubicBezTo>
                    <a:pt x="659387" y="295279"/>
                    <a:pt x="706820" y="294655"/>
                    <a:pt x="754254" y="289662"/>
                  </a:cubicBezTo>
                  <a:cubicBezTo>
                    <a:pt x="775474" y="287478"/>
                    <a:pt x="796694" y="283421"/>
                    <a:pt x="816978" y="276556"/>
                  </a:cubicBezTo>
                  <a:cubicBezTo>
                    <a:pt x="827276" y="273123"/>
                    <a:pt x="836950" y="268754"/>
                    <a:pt x="844440" y="260328"/>
                  </a:cubicBezTo>
                  <a:close/>
                  <a:moveTo>
                    <a:pt x="312" y="230370"/>
                  </a:moveTo>
                  <a:cubicBezTo>
                    <a:pt x="32142" y="240668"/>
                    <a:pt x="62725" y="254711"/>
                    <a:pt x="93619" y="267505"/>
                  </a:cubicBezTo>
                  <a:cubicBezTo>
                    <a:pt x="272430" y="340528"/>
                    <a:pt x="450930" y="413862"/>
                    <a:pt x="629742" y="486885"/>
                  </a:cubicBezTo>
                  <a:cubicBezTo>
                    <a:pt x="636295" y="489694"/>
                    <a:pt x="641288" y="491878"/>
                    <a:pt x="641288" y="501240"/>
                  </a:cubicBezTo>
                  <a:cubicBezTo>
                    <a:pt x="640976" y="686604"/>
                    <a:pt x="640976" y="871657"/>
                    <a:pt x="640664" y="1057022"/>
                  </a:cubicBezTo>
                  <a:cubicBezTo>
                    <a:pt x="430334" y="971829"/>
                    <a:pt x="220004" y="886948"/>
                    <a:pt x="9362" y="802067"/>
                  </a:cubicBezTo>
                  <a:cubicBezTo>
                    <a:pt x="3121" y="799571"/>
                    <a:pt x="0" y="797074"/>
                    <a:pt x="0" y="789585"/>
                  </a:cubicBezTo>
                  <a:cubicBezTo>
                    <a:pt x="312" y="604220"/>
                    <a:pt x="312" y="418855"/>
                    <a:pt x="312" y="233179"/>
                  </a:cubicBezTo>
                  <a:cubicBezTo>
                    <a:pt x="0" y="231931"/>
                    <a:pt x="312" y="230994"/>
                    <a:pt x="312" y="230370"/>
                  </a:cubicBezTo>
                  <a:close/>
                  <a:moveTo>
                    <a:pt x="1251992" y="140808"/>
                  </a:moveTo>
                  <a:cubicBezTo>
                    <a:pt x="1252304" y="153290"/>
                    <a:pt x="1252616" y="165773"/>
                    <a:pt x="1252929" y="178255"/>
                  </a:cubicBezTo>
                  <a:cubicBezTo>
                    <a:pt x="1252616" y="200724"/>
                    <a:pt x="1252304" y="222881"/>
                    <a:pt x="1252616" y="245349"/>
                  </a:cubicBezTo>
                  <a:cubicBezTo>
                    <a:pt x="1252616" y="252527"/>
                    <a:pt x="1250432" y="257208"/>
                    <a:pt x="1244815" y="261577"/>
                  </a:cubicBezTo>
                  <a:cubicBezTo>
                    <a:pt x="1218290" y="281861"/>
                    <a:pt x="1187083" y="289351"/>
                    <a:pt x="1155253" y="294656"/>
                  </a:cubicBezTo>
                  <a:cubicBezTo>
                    <a:pt x="1104075" y="303081"/>
                    <a:pt x="1052584" y="302457"/>
                    <a:pt x="1001719" y="292159"/>
                  </a:cubicBezTo>
                  <a:cubicBezTo>
                    <a:pt x="979874" y="287790"/>
                    <a:pt x="958654" y="280925"/>
                    <a:pt x="938994" y="269690"/>
                  </a:cubicBezTo>
                  <a:cubicBezTo>
                    <a:pt x="930881" y="265010"/>
                    <a:pt x="926824" y="259392"/>
                    <a:pt x="927136" y="249095"/>
                  </a:cubicBezTo>
                  <a:cubicBezTo>
                    <a:pt x="927760" y="218200"/>
                    <a:pt x="927448" y="187305"/>
                    <a:pt x="927448" y="156099"/>
                  </a:cubicBezTo>
                  <a:cubicBezTo>
                    <a:pt x="927448" y="148297"/>
                    <a:pt x="926200" y="142368"/>
                    <a:pt x="937746" y="149233"/>
                  </a:cubicBezTo>
                  <a:cubicBezTo>
                    <a:pt x="960839" y="163277"/>
                    <a:pt x="987676" y="167021"/>
                    <a:pt x="1013889" y="170454"/>
                  </a:cubicBezTo>
                  <a:cubicBezTo>
                    <a:pt x="1056954" y="176071"/>
                    <a:pt x="1100330" y="177007"/>
                    <a:pt x="1143707" y="172950"/>
                  </a:cubicBezTo>
                  <a:cubicBezTo>
                    <a:pt x="1173665" y="170141"/>
                    <a:pt x="1203311" y="166085"/>
                    <a:pt x="1231396" y="154851"/>
                  </a:cubicBezTo>
                  <a:cubicBezTo>
                    <a:pt x="1239198" y="152354"/>
                    <a:pt x="1246687" y="147985"/>
                    <a:pt x="1251992" y="140808"/>
                  </a:cubicBezTo>
                  <a:close/>
                  <a:moveTo>
                    <a:pt x="516150" y="112098"/>
                  </a:moveTo>
                  <a:cubicBezTo>
                    <a:pt x="516150" y="150169"/>
                    <a:pt x="516150" y="185745"/>
                    <a:pt x="516150" y="221008"/>
                  </a:cubicBezTo>
                  <a:cubicBezTo>
                    <a:pt x="516150" y="226001"/>
                    <a:pt x="513654" y="228498"/>
                    <a:pt x="510221" y="231619"/>
                  </a:cubicBezTo>
                  <a:cubicBezTo>
                    <a:pt x="486504" y="252839"/>
                    <a:pt x="456859" y="260953"/>
                    <a:pt x="426900" y="265633"/>
                  </a:cubicBezTo>
                  <a:cubicBezTo>
                    <a:pt x="365112" y="275932"/>
                    <a:pt x="303324" y="276556"/>
                    <a:pt x="242160" y="259080"/>
                  </a:cubicBezTo>
                  <a:cubicBezTo>
                    <a:pt x="239975" y="258456"/>
                    <a:pt x="238103" y="258144"/>
                    <a:pt x="235919" y="257520"/>
                  </a:cubicBezTo>
                  <a:cubicBezTo>
                    <a:pt x="190046" y="241917"/>
                    <a:pt x="189109" y="240669"/>
                    <a:pt x="189109" y="192610"/>
                  </a:cubicBezTo>
                  <a:cubicBezTo>
                    <a:pt x="189109" y="186057"/>
                    <a:pt x="188797" y="179816"/>
                    <a:pt x="188797" y="173262"/>
                  </a:cubicBezTo>
                  <a:cubicBezTo>
                    <a:pt x="189109" y="158283"/>
                    <a:pt x="189109" y="143616"/>
                    <a:pt x="189733" y="128637"/>
                  </a:cubicBezTo>
                  <a:cubicBezTo>
                    <a:pt x="190046" y="124892"/>
                    <a:pt x="188173" y="120523"/>
                    <a:pt x="191918" y="117091"/>
                  </a:cubicBezTo>
                  <a:cubicBezTo>
                    <a:pt x="214386" y="133630"/>
                    <a:pt x="241223" y="138623"/>
                    <a:pt x="267749" y="142680"/>
                  </a:cubicBezTo>
                  <a:cubicBezTo>
                    <a:pt x="304260" y="148297"/>
                    <a:pt x="341396" y="149545"/>
                    <a:pt x="378219" y="147985"/>
                  </a:cubicBezTo>
                  <a:cubicBezTo>
                    <a:pt x="413170" y="146425"/>
                    <a:pt x="448433" y="143616"/>
                    <a:pt x="482136" y="132694"/>
                  </a:cubicBezTo>
                  <a:cubicBezTo>
                    <a:pt x="494306" y="128637"/>
                    <a:pt x="506476" y="124892"/>
                    <a:pt x="516150" y="112098"/>
                  </a:cubicBezTo>
                  <a:close/>
                  <a:moveTo>
                    <a:pt x="914342" y="380"/>
                  </a:moveTo>
                  <a:cubicBezTo>
                    <a:pt x="914342" y="13487"/>
                    <a:pt x="914654" y="26593"/>
                    <a:pt x="914654" y="39700"/>
                  </a:cubicBezTo>
                  <a:cubicBezTo>
                    <a:pt x="914654" y="59984"/>
                    <a:pt x="913717" y="79956"/>
                    <a:pt x="914654" y="100240"/>
                  </a:cubicBezTo>
                  <a:cubicBezTo>
                    <a:pt x="915277" y="111474"/>
                    <a:pt x="910285" y="117715"/>
                    <a:pt x="901859" y="123332"/>
                  </a:cubicBezTo>
                  <a:cubicBezTo>
                    <a:pt x="876270" y="140184"/>
                    <a:pt x="847248" y="147674"/>
                    <a:pt x="817290" y="152354"/>
                  </a:cubicBezTo>
                  <a:cubicBezTo>
                    <a:pt x="759247" y="161716"/>
                    <a:pt x="701203" y="160468"/>
                    <a:pt x="643784" y="145177"/>
                  </a:cubicBezTo>
                  <a:cubicBezTo>
                    <a:pt x="626933" y="140496"/>
                    <a:pt x="610393" y="134567"/>
                    <a:pt x="596039" y="123957"/>
                  </a:cubicBezTo>
                  <a:cubicBezTo>
                    <a:pt x="590421" y="119900"/>
                    <a:pt x="588549" y="115531"/>
                    <a:pt x="588861" y="108978"/>
                  </a:cubicBezTo>
                  <a:cubicBezTo>
                    <a:pt x="589173" y="90878"/>
                    <a:pt x="588861" y="73090"/>
                    <a:pt x="588861" y="54991"/>
                  </a:cubicBezTo>
                  <a:cubicBezTo>
                    <a:pt x="588861" y="41572"/>
                    <a:pt x="588861" y="27841"/>
                    <a:pt x="589485" y="14423"/>
                  </a:cubicBezTo>
                  <a:cubicBezTo>
                    <a:pt x="589485" y="10366"/>
                    <a:pt x="587301" y="5997"/>
                    <a:pt x="591670" y="2564"/>
                  </a:cubicBezTo>
                  <a:cubicBezTo>
                    <a:pt x="595102" y="692"/>
                    <a:pt x="598535" y="2253"/>
                    <a:pt x="601344" y="3813"/>
                  </a:cubicBezTo>
                  <a:cubicBezTo>
                    <a:pt x="636919" y="22536"/>
                    <a:pt x="675927" y="26281"/>
                    <a:pt x="715246" y="27841"/>
                  </a:cubicBezTo>
                  <a:cubicBezTo>
                    <a:pt x="756126" y="29714"/>
                    <a:pt x="796694" y="29714"/>
                    <a:pt x="837262" y="23473"/>
                  </a:cubicBezTo>
                  <a:cubicBezTo>
                    <a:pt x="861603" y="19728"/>
                    <a:pt x="885632" y="15047"/>
                    <a:pt x="906852" y="1628"/>
                  </a:cubicBezTo>
                  <a:cubicBezTo>
                    <a:pt x="909037" y="380"/>
                    <a:pt x="911533" y="-556"/>
                    <a:pt x="914342" y="3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647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C7D0F3E7-B662-4EF6-8E16-F60F81727C22}"/>
              </a:ext>
            </a:extLst>
          </p:cNvPr>
          <p:cNvGrpSpPr/>
          <p:nvPr userDrawn="1"/>
        </p:nvGrpSpPr>
        <p:grpSpPr>
          <a:xfrm>
            <a:off x="5071385" y="1063756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617F14CF-5E88-410D-BAA1-9F910565C148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614A67FA-FC16-4379-B0F3-0EF7432FEA2F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873532B6-979E-413B-83E0-333CA7A4819B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54E3AC9E-AB8F-4E04-84A9-FA282DE577C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204C0E0A-7944-423A-81A5-57AE0279B317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4A8E128F-689E-410E-AFD2-5A4AD5292218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5240761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D2008D2F-0932-4EC6-9CE3-B2E6ECE9445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 and Send to </a:t>
            </a:r>
            <a:r>
              <a:rPr lang="en-US" altLang="ko-KR" dirty="0" err="1"/>
              <a:t>BackHere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2FC4263E-05B0-4493-AA02-4516ADA747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854535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13364F9-BE09-4AD7-986E-407F1B79F9A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43945120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327046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85275872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4">
            <a:extLst>
              <a:ext uri="{FF2B5EF4-FFF2-40B4-BE49-F238E27FC236}">
                <a16:creationId xmlns:a16="http://schemas.microsoft.com/office/drawing/2014/main" id="{F4191223-1C20-48E8-B0A5-9EDF00C03A87}"/>
              </a:ext>
            </a:extLst>
          </p:cNvPr>
          <p:cNvGrpSpPr/>
          <p:nvPr userDrawn="1"/>
        </p:nvGrpSpPr>
        <p:grpSpPr>
          <a:xfrm>
            <a:off x="10814321" y="5292634"/>
            <a:ext cx="1020146" cy="1450515"/>
            <a:chOff x="3683187" y="1128"/>
            <a:chExt cx="2755348" cy="391774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91F328-D75C-44FC-B6AB-DC85A8CA8939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8A799BD-456A-4397-B157-8A5331B48A5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A94CA11-E695-4589-BB92-8579E5745A74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6C2671F-EB20-4B6C-B990-00DA0B6C4977}"/>
              </a:ext>
            </a:extLst>
          </p:cNvPr>
          <p:cNvSpPr/>
          <p:nvPr userDrawn="1"/>
        </p:nvSpPr>
        <p:spPr>
          <a:xfrm>
            <a:off x="0" y="6662419"/>
            <a:ext cx="12192000" cy="195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DAA0DDF-416D-4463-859E-9073D3F90B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60911378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36B5625-4D88-42D3-9A62-06A42DE373E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6" y="42649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153C7A0-0C54-4119-87A3-B0DD3FB9406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58527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97464E1D-B27A-42E5-9C22-F6F45E54F7D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628466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2C49E2F-3AC8-45AD-AFA7-5C62B4990440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398405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F0D3850A-2D9D-4730-9232-9938FFE84F37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168343" y="272682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그룹 63">
            <a:extLst>
              <a:ext uri="{FF2B5EF4-FFF2-40B4-BE49-F238E27FC236}">
                <a16:creationId xmlns:a16="http://schemas.microsoft.com/office/drawing/2014/main" id="{1D2BDBC2-E2A8-4027-9D79-B4D34418B138}"/>
              </a:ext>
            </a:extLst>
          </p:cNvPr>
          <p:cNvGrpSpPr/>
          <p:nvPr userDrawn="1"/>
        </p:nvGrpSpPr>
        <p:grpSpPr>
          <a:xfrm>
            <a:off x="914666" y="4956795"/>
            <a:ext cx="2049231" cy="144016"/>
            <a:chOff x="518969" y="4794870"/>
            <a:chExt cx="1679267" cy="144016"/>
          </a:xfrm>
        </p:grpSpPr>
        <p:sp>
          <p:nvSpPr>
            <p:cNvPr id="10" name="Rectangle 35">
              <a:extLst>
                <a:ext uri="{FF2B5EF4-FFF2-40B4-BE49-F238E27FC236}">
                  <a16:creationId xmlns:a16="http://schemas.microsoft.com/office/drawing/2014/main" id="{EBD5D1FD-809D-4F07-ACF1-F72D2B43E7DE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 36">
              <a:extLst>
                <a:ext uri="{FF2B5EF4-FFF2-40B4-BE49-F238E27FC236}">
                  <a16:creationId xmlns:a16="http://schemas.microsoft.com/office/drawing/2014/main" id="{CCDE0A54-7CD0-465A-8724-BF500CE0E346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 37">
              <a:extLst>
                <a:ext uri="{FF2B5EF4-FFF2-40B4-BE49-F238E27FC236}">
                  <a16:creationId xmlns:a16="http://schemas.microsoft.com/office/drawing/2014/main" id="{C9F39304-2EDF-4125-8B3C-362943F2D157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85A6431A-6BD3-45AF-98EA-F028F93F0792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 39">
              <a:extLst>
                <a:ext uri="{FF2B5EF4-FFF2-40B4-BE49-F238E27FC236}">
                  <a16:creationId xmlns:a16="http://schemas.microsoft.com/office/drawing/2014/main" id="{5A299CA9-14A8-4767-9138-C97F10CD6C4D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Rectangle 40">
              <a:extLst>
                <a:ext uri="{FF2B5EF4-FFF2-40B4-BE49-F238E27FC236}">
                  <a16:creationId xmlns:a16="http://schemas.microsoft.com/office/drawing/2014/main" id="{62CF1983-EC73-49C2-9A61-F7A7BAD22867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70">
            <a:extLst>
              <a:ext uri="{FF2B5EF4-FFF2-40B4-BE49-F238E27FC236}">
                <a16:creationId xmlns:a16="http://schemas.microsoft.com/office/drawing/2014/main" id="{0B39C8FD-F998-4899-8BAC-55CF1582EFD7}"/>
              </a:ext>
            </a:extLst>
          </p:cNvPr>
          <p:cNvGrpSpPr/>
          <p:nvPr userDrawn="1"/>
        </p:nvGrpSpPr>
        <p:grpSpPr>
          <a:xfrm>
            <a:off x="3684605" y="4956795"/>
            <a:ext cx="2049231" cy="144016"/>
            <a:chOff x="2655206" y="4794870"/>
            <a:chExt cx="1679267" cy="144016"/>
          </a:xfrm>
        </p:grpSpPr>
        <p:sp>
          <p:nvSpPr>
            <p:cNvPr id="17" name="Rectangle 42">
              <a:extLst>
                <a:ext uri="{FF2B5EF4-FFF2-40B4-BE49-F238E27FC236}">
                  <a16:creationId xmlns:a16="http://schemas.microsoft.com/office/drawing/2014/main" id="{07C59967-7EEF-475A-A0C3-F3D281D48832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Rectangle 43">
              <a:extLst>
                <a:ext uri="{FF2B5EF4-FFF2-40B4-BE49-F238E27FC236}">
                  <a16:creationId xmlns:a16="http://schemas.microsoft.com/office/drawing/2014/main" id="{EA9B3081-48A3-4CBD-B953-22B9C133974D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44">
              <a:extLst>
                <a:ext uri="{FF2B5EF4-FFF2-40B4-BE49-F238E27FC236}">
                  <a16:creationId xmlns:a16="http://schemas.microsoft.com/office/drawing/2014/main" id="{878DF5CC-A574-4EA1-B8A3-9303138BCA6C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Rectangle 45">
              <a:extLst>
                <a:ext uri="{FF2B5EF4-FFF2-40B4-BE49-F238E27FC236}">
                  <a16:creationId xmlns:a16="http://schemas.microsoft.com/office/drawing/2014/main" id="{7BF9EA54-CF5F-4B48-AA40-F7285E266457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46">
              <a:extLst>
                <a:ext uri="{FF2B5EF4-FFF2-40B4-BE49-F238E27FC236}">
                  <a16:creationId xmlns:a16="http://schemas.microsoft.com/office/drawing/2014/main" id="{0D6AC55F-66E6-43BE-AD34-D2CE25057850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Rectangle 47">
              <a:extLst>
                <a:ext uri="{FF2B5EF4-FFF2-40B4-BE49-F238E27FC236}">
                  <a16:creationId xmlns:a16="http://schemas.microsoft.com/office/drawing/2014/main" id="{085EF55D-29D1-478A-AA43-CC611ACD9C17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77">
            <a:extLst>
              <a:ext uri="{FF2B5EF4-FFF2-40B4-BE49-F238E27FC236}">
                <a16:creationId xmlns:a16="http://schemas.microsoft.com/office/drawing/2014/main" id="{328E412B-60FD-4EE0-ADAD-9E120C2B513E}"/>
              </a:ext>
            </a:extLst>
          </p:cNvPr>
          <p:cNvGrpSpPr/>
          <p:nvPr userDrawn="1"/>
        </p:nvGrpSpPr>
        <p:grpSpPr>
          <a:xfrm>
            <a:off x="6454544" y="4956795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1144F186-44E5-413B-B6A8-13DF17FF4F44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02D13988-A6A5-4440-958D-E75AA4E8F792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5DFF077B-B26D-416D-B5ED-85D54AB19099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1CE50BEA-EADF-4C13-AF83-51B0D770B804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DEEA8899-AD34-4DF2-99E6-9C19AB659DAA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E5CC6944-65F2-4050-BDC4-C613DCEC7205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84">
            <a:extLst>
              <a:ext uri="{FF2B5EF4-FFF2-40B4-BE49-F238E27FC236}">
                <a16:creationId xmlns:a16="http://schemas.microsoft.com/office/drawing/2014/main" id="{F06700BF-C08E-489C-8809-23241A4577CB}"/>
              </a:ext>
            </a:extLst>
          </p:cNvPr>
          <p:cNvGrpSpPr/>
          <p:nvPr userDrawn="1"/>
        </p:nvGrpSpPr>
        <p:grpSpPr>
          <a:xfrm>
            <a:off x="9224482" y="4956795"/>
            <a:ext cx="2049231" cy="144016"/>
            <a:chOff x="6927681" y="4794870"/>
            <a:chExt cx="1679267" cy="144016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EAC41B5C-CC10-4816-B97C-A1586CDC4797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84ACC653-F136-456E-A8AE-7A3E4CDAB103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3548B493-8BCC-4C81-B406-DE072987B035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98B7CB0B-2E7A-40CE-A124-54135B3B85B5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95CB2A06-35B5-4E13-9ECF-4C75E735451F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F4255189-55CE-494C-A1E3-E47DB93AD237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2237322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45B10E1-4A88-446D-9D25-6A761EAA1DD4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6662419"/>
            <a:ext cx="12192000" cy="3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aphic 4">
            <a:extLst>
              <a:ext uri="{FF2B5EF4-FFF2-40B4-BE49-F238E27FC236}">
                <a16:creationId xmlns:a16="http://schemas.microsoft.com/office/drawing/2014/main" id="{ED3EAF1C-E771-43B3-8355-AF5A344C4BB6}"/>
              </a:ext>
            </a:extLst>
          </p:cNvPr>
          <p:cNvGrpSpPr/>
          <p:nvPr userDrawn="1"/>
        </p:nvGrpSpPr>
        <p:grpSpPr>
          <a:xfrm>
            <a:off x="10807881" y="5283109"/>
            <a:ext cx="1020146" cy="1450516"/>
            <a:chOff x="3683187" y="1128"/>
            <a:chExt cx="2755348" cy="391774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A98ADED-2179-457A-AD24-32577456E964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045A662-AD4C-4B7C-8665-D01CEE34F63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15A7B56-611F-45D8-ABFB-06888F8C5E7D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1E0B604-6E8C-466D-95F6-2B8B27ABCC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4272060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4">
            <a:extLst>
              <a:ext uri="{FF2B5EF4-FFF2-40B4-BE49-F238E27FC236}">
                <a16:creationId xmlns:a16="http://schemas.microsoft.com/office/drawing/2014/main" id="{DF8E6165-7BA9-45C3-B89E-1B1F1F28264D}"/>
              </a:ext>
            </a:extLst>
          </p:cNvPr>
          <p:cNvSpPr/>
          <p:nvPr userDrawn="1"/>
        </p:nvSpPr>
        <p:spPr>
          <a:xfrm>
            <a:off x="2" y="0"/>
            <a:ext cx="7045234" cy="6858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Right Triangle 8">
            <a:extLst>
              <a:ext uri="{FF2B5EF4-FFF2-40B4-BE49-F238E27FC236}">
                <a16:creationId xmlns:a16="http://schemas.microsoft.com/office/drawing/2014/main" id="{9E643AB3-B11E-4FBA-B1BD-616F09F54473}"/>
              </a:ext>
            </a:extLst>
          </p:cNvPr>
          <p:cNvSpPr/>
          <p:nvPr userDrawn="1"/>
        </p:nvSpPr>
        <p:spPr>
          <a:xfrm rot="16200000">
            <a:off x="3471365" y="4831268"/>
            <a:ext cx="1440000" cy="1440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Right Triangle 9">
            <a:extLst>
              <a:ext uri="{FF2B5EF4-FFF2-40B4-BE49-F238E27FC236}">
                <a16:creationId xmlns:a16="http://schemas.microsoft.com/office/drawing/2014/main" id="{3C8D0CD5-A090-4C9A-AA86-0830DE46C77E}"/>
              </a:ext>
            </a:extLst>
          </p:cNvPr>
          <p:cNvSpPr/>
          <p:nvPr userDrawn="1"/>
        </p:nvSpPr>
        <p:spPr>
          <a:xfrm rot="5400000">
            <a:off x="725220" y="1530872"/>
            <a:ext cx="864000" cy="864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2DBCC96-1483-46CC-92FF-4FE52012D01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3136" y="1687090"/>
            <a:ext cx="3850315" cy="441843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27267963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4112307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62500" y="-1"/>
            <a:ext cx="7429500" cy="6857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31455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</a:p>
          <a:p>
            <a:r>
              <a:rPr lang="en-US" altLang="ko-KR" dirty="0"/>
              <a:t>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1539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7960874-3F9B-4D3F-855A-5669B09C929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313508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B1140DE-B7EF-4821-92DB-87F8292871A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05623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72D1BE3B-CE32-4F45-9E7C-3CF4C5DACDCA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28236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F1FA09A-98C2-4BC7-A032-43C843531C6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93992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28718837-365D-4859-B99D-1C4C5BB7E50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970731" y="2078266"/>
            <a:ext cx="2298160" cy="20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</a:p>
          <a:p>
            <a:r>
              <a:rPr lang="en-US" altLang="ko-KR" dirty="0"/>
              <a:t>And Send To Back 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74010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66685231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8E24A2BE-80CE-4B79-BF31-91FA62C04420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F51014-6E90-4769-BCD9-A06A9FC17AC8}"/>
              </a:ext>
            </a:extLst>
          </p:cNvPr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BC926F-7282-4E00-BF8A-8D24B274039B}"/>
              </a:ext>
            </a:extLst>
          </p:cNvPr>
          <p:cNvSpPr/>
          <p:nvPr userDrawn="1"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382763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12">
            <a:extLst>
              <a:ext uri="{FF2B5EF4-FFF2-40B4-BE49-F238E27FC236}">
                <a16:creationId xmlns:a16="http://schemas.microsoft.com/office/drawing/2014/main" id="{A7A44CD1-8791-4411-9DCF-BE8F9EB9EB1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7207667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C24402-8447-448E-89E3-183EBB1DA00D}"/>
              </a:ext>
            </a:extLst>
          </p:cNvPr>
          <p:cNvSpPr/>
          <p:nvPr userDrawn="1"/>
        </p:nvSpPr>
        <p:spPr>
          <a:xfrm>
            <a:off x="0" y="2996952"/>
            <a:ext cx="12192000" cy="18722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Group 6">
            <a:extLst>
              <a:ext uri="{FF2B5EF4-FFF2-40B4-BE49-F238E27FC236}">
                <a16:creationId xmlns:a16="http://schemas.microsoft.com/office/drawing/2014/main" id="{E4CF9D97-FAE0-4B0A-A30C-8936E46C66B2}"/>
              </a:ext>
            </a:extLst>
          </p:cNvPr>
          <p:cNvGrpSpPr/>
          <p:nvPr userDrawn="1"/>
        </p:nvGrpSpPr>
        <p:grpSpPr>
          <a:xfrm>
            <a:off x="4763852" y="1553600"/>
            <a:ext cx="2664296" cy="4683693"/>
            <a:chOff x="445712" y="1449040"/>
            <a:chExt cx="2113018" cy="3924176"/>
          </a:xfrm>
        </p:grpSpPr>
        <p:sp>
          <p:nvSpPr>
            <p:cNvPr id="6" name="Rounded Rectangle 7">
              <a:extLst>
                <a:ext uri="{FF2B5EF4-FFF2-40B4-BE49-F238E27FC236}">
                  <a16:creationId xmlns:a16="http://schemas.microsoft.com/office/drawing/2014/main" id="{A665FA86-6430-4D7E-ABCB-4F8C3E52E09B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Rectangle 8">
              <a:extLst>
                <a:ext uri="{FF2B5EF4-FFF2-40B4-BE49-F238E27FC236}">
                  <a16:creationId xmlns:a16="http://schemas.microsoft.com/office/drawing/2014/main" id="{53DAFBD2-84EC-4D6B-80BE-DA211850906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10">
              <a:extLst>
                <a:ext uri="{FF2B5EF4-FFF2-40B4-BE49-F238E27FC236}">
                  <a16:creationId xmlns:a16="http://schemas.microsoft.com/office/drawing/2014/main" id="{78866A3A-5A93-49E6-8DE2-C98FC661D430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11">
                <a:extLst>
                  <a:ext uri="{FF2B5EF4-FFF2-40B4-BE49-F238E27FC236}">
                    <a16:creationId xmlns:a16="http://schemas.microsoft.com/office/drawing/2014/main" id="{EB10029A-074D-4812-8AB6-62EF3ED73579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12">
                <a:extLst>
                  <a:ext uri="{FF2B5EF4-FFF2-40B4-BE49-F238E27FC236}">
                    <a16:creationId xmlns:a16="http://schemas.microsoft.com/office/drawing/2014/main" id="{BE572564-2A3A-45E0-93B7-2FB78757998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242F8FDE-91AA-45DB-A05E-7507C27F30F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4951770" y="1965170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95214351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9112FC24-B0BB-43AE-AB6F-2F8A6318C976}"/>
              </a:ext>
            </a:extLst>
          </p:cNvPr>
          <p:cNvGrpSpPr/>
          <p:nvPr userDrawn="1"/>
        </p:nvGrpSpPr>
        <p:grpSpPr>
          <a:xfrm flipH="1">
            <a:off x="486250" y="477136"/>
            <a:ext cx="11704320" cy="5935130"/>
            <a:chOff x="-161213" y="477136"/>
            <a:chExt cx="11704320" cy="5935130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02B0099-32CD-4A9E-A010-EB75F1B7ADBC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477136"/>
              <a:ext cx="11704320" cy="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66FFECB2-D63A-4DED-B565-1B5EC1C6DBCE}"/>
                </a:ext>
              </a:extLst>
            </p:cNvPr>
            <p:cNvCxnSpPr>
              <a:cxnSpLocks/>
            </p:cNvCxnSpPr>
            <p:nvPr userDrawn="1"/>
          </p:nvCxnSpPr>
          <p:spPr>
            <a:xfrm flipV="1">
              <a:off x="11543107" y="477136"/>
              <a:ext cx="0" cy="5935130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423856D-6F4B-428C-8039-92BC2469A81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-161213" y="6392850"/>
              <a:ext cx="11704320" cy="13272"/>
            </a:xfrm>
            <a:prstGeom prst="line">
              <a:avLst/>
            </a:prstGeom>
            <a:ln w="444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913480D-83E6-465D-B9EC-FA0799699FB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268686" y="0"/>
            <a:ext cx="6923314" cy="6858000"/>
          </a:xfrm>
          <a:custGeom>
            <a:avLst/>
            <a:gdLst>
              <a:gd name="connsiteX0" fmla="*/ 1714500 w 6923314"/>
              <a:gd name="connsiteY0" fmla="*/ 0 h 6858000"/>
              <a:gd name="connsiteX1" fmla="*/ 6923314 w 6923314"/>
              <a:gd name="connsiteY1" fmla="*/ 0 h 6858000"/>
              <a:gd name="connsiteX2" fmla="*/ 6923314 w 6923314"/>
              <a:gd name="connsiteY2" fmla="*/ 1637212 h 6858000"/>
              <a:gd name="connsiteX3" fmla="*/ 5618117 w 6923314"/>
              <a:gd name="connsiteY3" fmla="*/ 6858000 h 6858000"/>
              <a:gd name="connsiteX4" fmla="*/ 0 w 6923314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1714500" y="0"/>
                </a:moveTo>
                <a:lnTo>
                  <a:pt x="6923314" y="0"/>
                </a:lnTo>
                <a:lnTo>
                  <a:pt x="6923314" y="1637212"/>
                </a:lnTo>
                <a:lnTo>
                  <a:pt x="561811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5327390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31332046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4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90BA5AE-2490-419A-9546-402D02F0F430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3603313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7F9885DB-8EEC-4DEC-B04E-A35EA931C0FC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6301102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F8820DFE-35B9-44E0-883B-A21DCD7C750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9016308" y="1684641"/>
            <a:ext cx="2268000" cy="198628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lnSpc>
                <a:spcPct val="100000"/>
              </a:lnSpc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B03E213-D4DF-4EF0-9F61-659F284976AB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A3FE02D-42B7-4C9D-8A1E-1D89D526B2CE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98D5CB49-7A8E-4E79-8B3F-4B08186A005B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3D770D03-D2D1-48C9-8D60-8B6B995F4025}"/>
              </a:ext>
            </a:extLst>
          </p:cNvPr>
          <p:cNvSpPr/>
          <p:nvPr userDrawn="1"/>
        </p:nvSpPr>
        <p:spPr>
          <a:xfrm>
            <a:off x="9162634" y="6483782"/>
            <a:ext cx="2800767" cy="3657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prstClr val="white"/>
                </a:solidFill>
              </a:rPr>
              <a:t>Living Sports Healthy Life</a:t>
            </a:r>
          </a:p>
        </p:txBody>
      </p:sp>
    </p:spTree>
    <p:extLst>
      <p:ext uri="{BB962C8B-B14F-4D97-AF65-F5344CB8AC3E}">
        <p14:creationId xmlns:p14="http://schemas.microsoft.com/office/powerpoint/2010/main" val="1176889096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DB7B087-6558-478D-8377-F053A27BF210}"/>
              </a:ext>
            </a:extLst>
          </p:cNvPr>
          <p:cNvSpPr/>
          <p:nvPr userDrawn="1"/>
        </p:nvSpPr>
        <p:spPr>
          <a:xfrm>
            <a:off x="6790099" y="1774479"/>
            <a:ext cx="5401901" cy="3241141"/>
          </a:xfrm>
          <a:custGeom>
            <a:avLst/>
            <a:gdLst>
              <a:gd name="connsiteX0" fmla="*/ 615636 w 5401901"/>
              <a:gd name="connsiteY0" fmla="*/ 0 h 3241141"/>
              <a:gd name="connsiteX1" fmla="*/ 5401901 w 5401901"/>
              <a:gd name="connsiteY1" fmla="*/ 0 h 3241141"/>
              <a:gd name="connsiteX2" fmla="*/ 5401901 w 5401901"/>
              <a:gd name="connsiteY2" fmla="*/ 3241141 h 3241141"/>
              <a:gd name="connsiteX3" fmla="*/ 396196 w 5401901"/>
              <a:gd name="connsiteY3" fmla="*/ 3241141 h 3241141"/>
              <a:gd name="connsiteX4" fmla="*/ 0 w 5401901"/>
              <a:gd name="connsiteY4" fmla="*/ 2240674 h 3241141"/>
              <a:gd name="connsiteX5" fmla="*/ 0 w 5401901"/>
              <a:gd name="connsiteY5" fmla="*/ 1654521 h 3241141"/>
              <a:gd name="connsiteX6" fmla="*/ 615636 w 5401901"/>
              <a:gd name="connsiteY6" fmla="*/ 1654521 h 3241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1901" h="3241141">
                <a:moveTo>
                  <a:pt x="615636" y="0"/>
                </a:moveTo>
                <a:lnTo>
                  <a:pt x="5401901" y="0"/>
                </a:lnTo>
                <a:lnTo>
                  <a:pt x="5401901" y="3241141"/>
                </a:lnTo>
                <a:lnTo>
                  <a:pt x="396196" y="3241141"/>
                </a:lnTo>
                <a:lnTo>
                  <a:pt x="0" y="2240674"/>
                </a:lnTo>
                <a:lnTo>
                  <a:pt x="0" y="1654521"/>
                </a:lnTo>
                <a:lnTo>
                  <a:pt x="615636" y="165452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816F998-784E-4130-AE5E-977778DFB066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298264" y="220083"/>
            <a:ext cx="5002359" cy="6419920"/>
          </a:xfrm>
          <a:custGeom>
            <a:avLst/>
            <a:gdLst>
              <a:gd name="connsiteX0" fmla="*/ 4439695 w 5002359"/>
              <a:gd name="connsiteY0" fmla="*/ 5871150 h 6419920"/>
              <a:gd name="connsiteX1" fmla="*/ 4465119 w 5002359"/>
              <a:gd name="connsiteY1" fmla="*/ 5941840 h 6419920"/>
              <a:gd name="connsiteX2" fmla="*/ 4439695 w 5002359"/>
              <a:gd name="connsiteY2" fmla="*/ 5871150 h 6419920"/>
              <a:gd name="connsiteX3" fmla="*/ 4314438 w 5002359"/>
              <a:gd name="connsiteY3" fmla="*/ 5649780 h 6419920"/>
              <a:gd name="connsiteX4" fmla="*/ 4310097 w 5002359"/>
              <a:gd name="connsiteY4" fmla="*/ 5654122 h 6419920"/>
              <a:gd name="connsiteX5" fmla="*/ 4338621 w 5002359"/>
              <a:gd name="connsiteY5" fmla="*/ 5667762 h 6419920"/>
              <a:gd name="connsiteX6" fmla="*/ 4342961 w 5002359"/>
              <a:gd name="connsiteY6" fmla="*/ 5666522 h 6419920"/>
              <a:gd name="connsiteX7" fmla="*/ 4314438 w 5002359"/>
              <a:gd name="connsiteY7" fmla="*/ 5649780 h 6419920"/>
              <a:gd name="connsiteX8" fmla="*/ 1560127 w 5002359"/>
              <a:gd name="connsiteY8" fmla="*/ 344 h 6419920"/>
              <a:gd name="connsiteX9" fmla="*/ 1643131 w 5002359"/>
              <a:gd name="connsiteY9" fmla="*/ 13249 h 6419920"/>
              <a:gd name="connsiteX10" fmla="*/ 1806212 w 5002359"/>
              <a:gd name="connsiteY10" fmla="*/ 114943 h 6419920"/>
              <a:gd name="connsiteX11" fmla="*/ 1909766 w 5002359"/>
              <a:gd name="connsiteY11" fmla="*/ 414442 h 6419920"/>
              <a:gd name="connsiteX12" fmla="*/ 1902943 w 5002359"/>
              <a:gd name="connsiteY12" fmla="*/ 536597 h 6419920"/>
              <a:gd name="connsiteX13" fmla="*/ 1905425 w 5002359"/>
              <a:gd name="connsiteY13" fmla="*/ 578763 h 6419920"/>
              <a:gd name="connsiteX14" fmla="*/ 1936430 w 5002359"/>
              <a:gd name="connsiteY14" fmla="*/ 676736 h 6419920"/>
              <a:gd name="connsiteX15" fmla="*/ 1962471 w 5002359"/>
              <a:gd name="connsiteY15" fmla="*/ 684176 h 6419920"/>
              <a:gd name="connsiteX16" fmla="*/ 2043082 w 5002359"/>
              <a:gd name="connsiteY16" fmla="*/ 684176 h 6419920"/>
              <a:gd name="connsiteX17" fmla="*/ 2129274 w 5002359"/>
              <a:gd name="connsiteY17" fmla="*/ 674874 h 6419920"/>
              <a:gd name="connsiteX18" fmla="*/ 2235927 w 5002359"/>
              <a:gd name="connsiteY18" fmla="*/ 638911 h 6419920"/>
              <a:gd name="connsiteX19" fmla="*/ 2513723 w 5002359"/>
              <a:gd name="connsiteY19" fmla="*/ 599224 h 6419920"/>
              <a:gd name="connsiteX20" fmla="*/ 2624099 w 5002359"/>
              <a:gd name="connsiteY20" fmla="*/ 620307 h 6419920"/>
              <a:gd name="connsiteX21" fmla="*/ 2728273 w 5002359"/>
              <a:gd name="connsiteY21" fmla="*/ 626508 h 6419920"/>
              <a:gd name="connsiteX22" fmla="*/ 3065595 w 5002359"/>
              <a:gd name="connsiteY22" fmla="*/ 647591 h 6419920"/>
              <a:gd name="connsiteX23" fmla="*/ 3331610 w 5002359"/>
              <a:gd name="connsiteY23" fmla="*/ 669294 h 6419920"/>
              <a:gd name="connsiteX24" fmla="*/ 3564141 w 5002359"/>
              <a:gd name="connsiteY24" fmla="*/ 712080 h 6419920"/>
              <a:gd name="connsiteX25" fmla="*/ 3748304 w 5002359"/>
              <a:gd name="connsiteY25" fmla="*/ 776568 h 6419920"/>
              <a:gd name="connsiteX26" fmla="*/ 3973395 w 5002359"/>
              <a:gd name="connsiteY26" fmla="*/ 859659 h 6419920"/>
              <a:gd name="connsiteX27" fmla="*/ 4119112 w 5002359"/>
              <a:gd name="connsiteY27" fmla="*/ 919806 h 6419920"/>
              <a:gd name="connsiteX28" fmla="*/ 4197241 w 5002359"/>
              <a:gd name="connsiteY28" fmla="*/ 932827 h 6419920"/>
              <a:gd name="connsiteX29" fmla="*/ 4277233 w 5002359"/>
              <a:gd name="connsiteY29" fmla="*/ 964452 h 6419920"/>
              <a:gd name="connsiteX30" fmla="*/ 4321259 w 5002359"/>
              <a:gd name="connsiteY30" fmla="*/ 986774 h 6419920"/>
              <a:gd name="connsiteX31" fmla="*/ 4517824 w 5002359"/>
              <a:gd name="connsiteY31" fmla="*/ 1087229 h 6419920"/>
              <a:gd name="connsiteX32" fmla="*/ 4639359 w 5002359"/>
              <a:gd name="connsiteY32" fmla="*/ 1177140 h 6419920"/>
              <a:gd name="connsiteX33" fmla="*/ 4684627 w 5002359"/>
              <a:gd name="connsiteY33" fmla="*/ 1258370 h 6419920"/>
              <a:gd name="connsiteX34" fmla="*/ 4646802 w 5002359"/>
              <a:gd name="connsiteY34" fmla="*/ 1278214 h 6419920"/>
              <a:gd name="connsiteX35" fmla="*/ 4592235 w 5002359"/>
              <a:gd name="connsiteY35" fmla="*/ 1243488 h 6419920"/>
              <a:gd name="connsiteX36" fmla="*/ 4660443 w 5002359"/>
              <a:gd name="connsiteY36" fmla="*/ 1309836 h 6419920"/>
              <a:gd name="connsiteX37" fmla="*/ 4687726 w 5002359"/>
              <a:gd name="connsiteY37" fmla="*/ 1369364 h 6419920"/>
              <a:gd name="connsiteX38" fmla="*/ 4643701 w 5002359"/>
              <a:gd name="connsiteY38" fmla="*/ 1399749 h 6419920"/>
              <a:gd name="connsiteX39" fmla="*/ 4611456 w 5002359"/>
              <a:gd name="connsiteY39" fmla="*/ 1380525 h 6419920"/>
              <a:gd name="connsiteX40" fmla="*/ 4483720 w 5002359"/>
              <a:gd name="connsiteY40" fmla="*/ 1275112 h 6419920"/>
              <a:gd name="connsiteX41" fmla="*/ 4589753 w 5002359"/>
              <a:gd name="connsiteY41" fmla="*/ 1435093 h 6419920"/>
              <a:gd name="connsiteX42" fmla="*/ 4581073 w 5002359"/>
              <a:gd name="connsiteY42" fmla="*/ 1468579 h 6419920"/>
              <a:gd name="connsiteX43" fmla="*/ 4547589 w 5002359"/>
              <a:gd name="connsiteY43" fmla="*/ 1475399 h 6419920"/>
              <a:gd name="connsiteX44" fmla="*/ 4516585 w 5002359"/>
              <a:gd name="connsiteY44" fmla="*/ 1446876 h 6419920"/>
              <a:gd name="connsiteX45" fmla="*/ 4444655 w 5002359"/>
              <a:gd name="connsiteY45" fmla="*/ 1366885 h 6419920"/>
              <a:gd name="connsiteX46" fmla="*/ 4401869 w 5002359"/>
              <a:gd name="connsiteY46" fmla="*/ 1343322 h 6419920"/>
              <a:gd name="connsiteX47" fmla="*/ 4464499 w 5002359"/>
              <a:gd name="connsiteY47" fmla="*/ 1455556 h 6419920"/>
              <a:gd name="connsiteX48" fmla="*/ 4406211 w 5002359"/>
              <a:gd name="connsiteY48" fmla="*/ 1485321 h 6419920"/>
              <a:gd name="connsiteX49" fmla="*/ 4371485 w 5002359"/>
              <a:gd name="connsiteY49" fmla="*/ 1453077 h 6419920"/>
              <a:gd name="connsiteX50" fmla="*/ 4302037 w 5002359"/>
              <a:gd name="connsiteY50" fmla="*/ 1396648 h 6419920"/>
              <a:gd name="connsiteX51" fmla="*/ 4177401 w 5002359"/>
              <a:gd name="connsiteY51" fmla="*/ 1248449 h 6419920"/>
              <a:gd name="connsiteX52" fmla="*/ 4135854 w 5002359"/>
              <a:gd name="connsiteY52" fmla="*/ 1201324 h 6419920"/>
              <a:gd name="connsiteX53" fmla="*/ 3724741 w 5002359"/>
              <a:gd name="connsiteY53" fmla="*/ 1093429 h 6419920"/>
              <a:gd name="connsiteX54" fmla="*/ 3455627 w 5002359"/>
              <a:gd name="connsiteY54" fmla="*/ 1030800 h 6419920"/>
              <a:gd name="connsiteX55" fmla="*/ 3239218 w 5002359"/>
              <a:gd name="connsiteY55" fmla="*/ 985535 h 6419920"/>
              <a:gd name="connsiteX56" fmla="*/ 3200153 w 5002359"/>
              <a:gd name="connsiteY56" fmla="*/ 992355 h 6419920"/>
              <a:gd name="connsiteX57" fmla="*/ 2955221 w 5002359"/>
              <a:gd name="connsiteY57" fmla="*/ 1057464 h 6419920"/>
              <a:gd name="connsiteX58" fmla="*/ 2688586 w 5002359"/>
              <a:gd name="connsiteY58" fmla="*/ 1099630 h 6419920"/>
              <a:gd name="connsiteX59" fmla="*/ 2673086 w 5002359"/>
              <a:gd name="connsiteY59" fmla="*/ 1117612 h 6419920"/>
              <a:gd name="connsiteX60" fmla="*/ 2671224 w 5002359"/>
              <a:gd name="connsiteY60" fmla="*/ 1728391 h 6419920"/>
              <a:gd name="connsiteX61" fmla="*/ 2824384 w 5002359"/>
              <a:gd name="connsiteY61" fmla="*/ 2381337 h 6419920"/>
              <a:gd name="connsiteX62" fmla="*/ 2965143 w 5002359"/>
              <a:gd name="connsiteY62" fmla="*/ 2612006 h 6419920"/>
              <a:gd name="connsiteX63" fmla="*/ 3104040 w 5002359"/>
              <a:gd name="connsiteY63" fmla="*/ 2819733 h 6419920"/>
              <a:gd name="connsiteX64" fmla="*/ 3162328 w 5002359"/>
              <a:gd name="connsiteY64" fmla="*/ 3085129 h 6419920"/>
              <a:gd name="connsiteX65" fmla="*/ 3112102 w 5002359"/>
              <a:gd name="connsiteY65" fmla="*/ 3408810 h 6419920"/>
              <a:gd name="connsiteX66" fmla="*/ 3120162 w 5002359"/>
              <a:gd name="connsiteY66" fmla="*/ 3458416 h 6419920"/>
              <a:gd name="connsiteX67" fmla="*/ 3568480 w 5002359"/>
              <a:gd name="connsiteY67" fmla="*/ 4293045 h 6419920"/>
              <a:gd name="connsiteX68" fmla="*/ 3636690 w 5002359"/>
              <a:gd name="connsiteY68" fmla="*/ 4364974 h 6419920"/>
              <a:gd name="connsiteX69" fmla="*/ 3994475 w 5002359"/>
              <a:gd name="connsiteY69" fmla="*/ 4650831 h 6419920"/>
              <a:gd name="connsiteX70" fmla="*/ 4212744 w 5002359"/>
              <a:gd name="connsiteY70" fmla="*/ 4937929 h 6419920"/>
              <a:gd name="connsiteX71" fmla="*/ 4354743 w 5002359"/>
              <a:gd name="connsiteY71" fmla="*/ 5105971 h 6419920"/>
              <a:gd name="connsiteX72" fmla="*/ 4540147 w 5002359"/>
              <a:gd name="connsiteY72" fmla="*/ 5288274 h 6419920"/>
              <a:gd name="connsiteX73" fmla="*/ 4590375 w 5002359"/>
              <a:gd name="connsiteY73" fmla="*/ 5314938 h 6419920"/>
              <a:gd name="connsiteX74" fmla="*/ 4765857 w 5002359"/>
              <a:gd name="connsiteY74" fmla="*/ 5326719 h 6419920"/>
              <a:gd name="connsiteX75" fmla="*/ 4997147 w 5002359"/>
              <a:gd name="connsiteY75" fmla="*/ 5415390 h 6419920"/>
              <a:gd name="connsiteX76" fmla="*/ 4941341 w 5002359"/>
              <a:gd name="connsiteY76" fmla="*/ 5657221 h 6419920"/>
              <a:gd name="connsiteX77" fmla="*/ 4865071 w 5002359"/>
              <a:gd name="connsiteY77" fmla="*/ 5959821 h 6419920"/>
              <a:gd name="connsiteX78" fmla="*/ 4799961 w 5002359"/>
              <a:gd name="connsiteY78" fmla="*/ 6151426 h 6419920"/>
              <a:gd name="connsiteX79" fmla="*/ 4725551 w 5002359"/>
              <a:gd name="connsiteY79" fmla="*/ 6298385 h 6419920"/>
              <a:gd name="connsiteX80" fmla="*/ 4615177 w 5002359"/>
              <a:gd name="connsiteY80" fmla="*/ 6406280 h 6419920"/>
              <a:gd name="connsiteX81" fmla="*/ 4577972 w 5002359"/>
              <a:gd name="connsiteY81" fmla="*/ 6419920 h 6419920"/>
              <a:gd name="connsiteX82" fmla="*/ 4520925 w 5002359"/>
              <a:gd name="connsiteY82" fmla="*/ 6419920 h 6419920"/>
              <a:gd name="connsiteX83" fmla="*/ 4482481 w 5002359"/>
              <a:gd name="connsiteY83" fmla="*/ 6324429 h 6419920"/>
              <a:gd name="connsiteX84" fmla="*/ 4506043 w 5002359"/>
              <a:gd name="connsiteY84" fmla="*/ 6245678 h 6419920"/>
              <a:gd name="connsiteX85" fmla="*/ 4535186 w 5002359"/>
              <a:gd name="connsiteY85" fmla="*/ 6127241 h 6419920"/>
              <a:gd name="connsiteX86" fmla="*/ 4514105 w 5002359"/>
              <a:gd name="connsiteY86" fmla="*/ 6037951 h 6419920"/>
              <a:gd name="connsiteX87" fmla="*/ 4499223 w 5002359"/>
              <a:gd name="connsiteY87" fmla="*/ 5974704 h 6419920"/>
              <a:gd name="connsiteX88" fmla="*/ 4486199 w 5002359"/>
              <a:gd name="connsiteY88" fmla="*/ 5977183 h 6419920"/>
              <a:gd name="connsiteX89" fmla="*/ 4419231 w 5002359"/>
              <a:gd name="connsiteY89" fmla="*/ 5956100 h 6419920"/>
              <a:gd name="connsiteX90" fmla="*/ 4395049 w 5002359"/>
              <a:gd name="connsiteY90" fmla="*/ 5849447 h 6419920"/>
              <a:gd name="connsiteX91" fmla="*/ 4348542 w 5002359"/>
              <a:gd name="connsiteY91" fmla="*/ 5760154 h 6419920"/>
              <a:gd name="connsiteX92" fmla="*/ 4338001 w 5002359"/>
              <a:gd name="connsiteY92" fmla="*/ 5746514 h 6419920"/>
              <a:gd name="connsiteX93" fmla="*/ 4293975 w 5002359"/>
              <a:gd name="connsiteY93" fmla="*/ 5696288 h 6419920"/>
              <a:gd name="connsiteX94" fmla="*/ 4270413 w 5002359"/>
              <a:gd name="connsiteY94" fmla="*/ 5638619 h 6419920"/>
              <a:gd name="connsiteX95" fmla="*/ 4333039 w 5002359"/>
              <a:gd name="connsiteY95" fmla="*/ 5610716 h 6419920"/>
              <a:gd name="connsiteX96" fmla="*/ 4337381 w 5002359"/>
              <a:gd name="connsiteY96" fmla="*/ 5608856 h 6419920"/>
              <a:gd name="connsiteX97" fmla="*/ 4324979 w 5002359"/>
              <a:gd name="connsiteY97" fmla="*/ 5587773 h 6419920"/>
              <a:gd name="connsiteX98" fmla="*/ 3996957 w 5002359"/>
              <a:gd name="connsiteY98" fmla="*/ 5248589 h 6419920"/>
              <a:gd name="connsiteX99" fmla="*/ 3389899 w 5002359"/>
              <a:gd name="connsiteY99" fmla="*/ 4748803 h 6419920"/>
              <a:gd name="connsiteX100" fmla="*/ 3283863 w 5002359"/>
              <a:gd name="connsiteY100" fmla="*/ 4689275 h 6419920"/>
              <a:gd name="connsiteX101" fmla="*/ 3099701 w 5002359"/>
              <a:gd name="connsiteY101" fmla="*/ 4536116 h 6419920"/>
              <a:gd name="connsiteX102" fmla="*/ 2993046 w 5002359"/>
              <a:gd name="connsiteY102" fmla="*/ 4363735 h 6419920"/>
              <a:gd name="connsiteX103" fmla="*/ 2795861 w 5002359"/>
              <a:gd name="connsiteY103" fmla="*/ 4127482 h 6419920"/>
              <a:gd name="connsiteX104" fmla="*/ 2441174 w 5002359"/>
              <a:gd name="connsiteY104" fmla="*/ 3692807 h 6419920"/>
              <a:gd name="connsiteX105" fmla="*/ 2353123 w 5002359"/>
              <a:gd name="connsiteY105" fmla="*/ 3552048 h 6419920"/>
              <a:gd name="connsiteX106" fmla="*/ 2325840 w 5002359"/>
              <a:gd name="connsiteY106" fmla="*/ 3539027 h 6419920"/>
              <a:gd name="connsiteX107" fmla="*/ 1859540 w 5002359"/>
              <a:gd name="connsiteY107" fmla="*/ 3579332 h 6419920"/>
              <a:gd name="connsiteX108" fmla="*/ 1493070 w 5002359"/>
              <a:gd name="connsiteY108" fmla="*/ 3538405 h 6419920"/>
              <a:gd name="connsiteX109" fmla="*/ 1511054 w 5002359"/>
              <a:gd name="connsiteY109" fmla="*/ 3561970 h 6419920"/>
              <a:gd name="connsiteX110" fmla="*/ 1664834 w 5002359"/>
              <a:gd name="connsiteY110" fmla="*/ 3805660 h 6419920"/>
              <a:gd name="connsiteX111" fmla="*/ 1703898 w 5002359"/>
              <a:gd name="connsiteY111" fmla="*/ 3932778 h 6419920"/>
              <a:gd name="connsiteX112" fmla="*/ 1783270 w 5002359"/>
              <a:gd name="connsiteY112" fmla="*/ 4156008 h 6419920"/>
              <a:gd name="connsiteX113" fmla="*/ 1927748 w 5002359"/>
              <a:gd name="connsiteY113" fmla="*/ 4418922 h 6419920"/>
              <a:gd name="connsiteX114" fmla="*/ 2016419 w 5002359"/>
              <a:gd name="connsiteY114" fmla="*/ 4571461 h 6419920"/>
              <a:gd name="connsiteX115" fmla="*/ 2088970 w 5002359"/>
              <a:gd name="connsiteY115" fmla="*/ 4674393 h 6419920"/>
              <a:gd name="connsiteX116" fmla="*/ 2167099 w 5002359"/>
              <a:gd name="connsiteY116" fmla="*/ 4751285 h 6419920"/>
              <a:gd name="connsiteX117" fmla="*/ 2235307 w 5002359"/>
              <a:gd name="connsiteY117" fmla="*/ 4844917 h 6419920"/>
              <a:gd name="connsiteX118" fmla="*/ 2319019 w 5002359"/>
              <a:gd name="connsiteY118" fmla="*/ 4966452 h 6419920"/>
              <a:gd name="connsiteX119" fmla="*/ 2322738 w 5002359"/>
              <a:gd name="connsiteY119" fmla="*/ 5011097 h 6419920"/>
              <a:gd name="connsiteX120" fmla="*/ 2283054 w 5002359"/>
              <a:gd name="connsiteY120" fmla="*/ 5051404 h 6419920"/>
              <a:gd name="connsiteX121" fmla="*/ 2164618 w 5002359"/>
              <a:gd name="connsiteY121" fmla="*/ 5115271 h 6419920"/>
              <a:gd name="connsiteX122" fmla="*/ 1816134 w 5002359"/>
              <a:gd name="connsiteY122" fmla="*/ 5239907 h 6419920"/>
              <a:gd name="connsiteX123" fmla="*/ 1667933 w 5002359"/>
              <a:gd name="connsiteY123" fmla="*/ 5291995 h 6419920"/>
              <a:gd name="connsiteX124" fmla="*/ 1323788 w 5002359"/>
              <a:gd name="connsiteY124" fmla="*/ 5323617 h 6419920"/>
              <a:gd name="connsiteX125" fmla="*/ 1253101 w 5002359"/>
              <a:gd name="connsiteY125" fmla="*/ 5264092 h 6419920"/>
              <a:gd name="connsiteX126" fmla="*/ 1297746 w 5002359"/>
              <a:gd name="connsiteY126" fmla="*/ 5178520 h 6419920"/>
              <a:gd name="connsiteX127" fmla="*/ 1491211 w 5002359"/>
              <a:gd name="connsiteY127" fmla="*/ 5092948 h 6419920"/>
              <a:gd name="connsiteX128" fmla="*/ 1571822 w 5002359"/>
              <a:gd name="connsiteY128" fmla="*/ 4970793 h 6419920"/>
              <a:gd name="connsiteX129" fmla="*/ 1590423 w 5002359"/>
              <a:gd name="connsiteY129" fmla="*/ 4922426 h 6419920"/>
              <a:gd name="connsiteX130" fmla="*/ 1621428 w 5002359"/>
              <a:gd name="connsiteY130" fmla="*/ 4870958 h 6419920"/>
              <a:gd name="connsiteX131" fmla="*/ 1435404 w 5002359"/>
              <a:gd name="connsiteY131" fmla="*/ 4817013 h 6419920"/>
              <a:gd name="connsiteX132" fmla="*/ 1419282 w 5002359"/>
              <a:gd name="connsiteY132" fmla="*/ 4794069 h 6419920"/>
              <a:gd name="connsiteX133" fmla="*/ 1442844 w 5002359"/>
              <a:gd name="connsiteY133" fmla="*/ 4786629 h 6419920"/>
              <a:gd name="connsiteX134" fmla="*/ 1577402 w 5002359"/>
              <a:gd name="connsiteY134" fmla="*/ 4823214 h 6419920"/>
              <a:gd name="connsiteX135" fmla="*/ 1649951 w 5002359"/>
              <a:gd name="connsiteY135" fmla="*/ 4808951 h 6419920"/>
              <a:gd name="connsiteX136" fmla="*/ 1661732 w 5002359"/>
              <a:gd name="connsiteY136" fmla="*/ 4744462 h 6419920"/>
              <a:gd name="connsiteX137" fmla="*/ 1603446 w 5002359"/>
              <a:gd name="connsiteY137" fmla="*/ 4645250 h 6419920"/>
              <a:gd name="connsiteX138" fmla="*/ 1582363 w 5002359"/>
              <a:gd name="connsiteY138" fmla="*/ 4627888 h 6419920"/>
              <a:gd name="connsiteX139" fmla="*/ 1563759 w 5002359"/>
              <a:gd name="connsiteY139" fmla="*/ 4608045 h 6419920"/>
              <a:gd name="connsiteX140" fmla="*/ 1565001 w 5002359"/>
              <a:gd name="connsiteY140" fmla="*/ 4585102 h 6419920"/>
              <a:gd name="connsiteX141" fmla="*/ 1587944 w 5002359"/>
              <a:gd name="connsiteY141" fmla="*/ 4586964 h 6419920"/>
              <a:gd name="connsiteX142" fmla="*/ 1685297 w 5002359"/>
              <a:gd name="connsiteY142" fmla="*/ 4691757 h 6419920"/>
              <a:gd name="connsiteX143" fmla="*/ 1692737 w 5002359"/>
              <a:gd name="connsiteY143" fmla="*/ 4697958 h 6419920"/>
              <a:gd name="connsiteX144" fmla="*/ 1693977 w 5002359"/>
              <a:gd name="connsiteY144" fmla="*/ 4691757 h 6419920"/>
              <a:gd name="connsiteX145" fmla="*/ 1597246 w 5002359"/>
              <a:gd name="connsiteY145" fmla="*/ 4482788 h 6419920"/>
              <a:gd name="connsiteX146" fmla="*/ 1548259 w 5002359"/>
              <a:gd name="connsiteY146" fmla="*/ 4413341 h 6419920"/>
              <a:gd name="connsiteX147" fmla="*/ 1006927 w 5002359"/>
              <a:gd name="connsiteY147" fmla="*/ 3671104 h 6419920"/>
              <a:gd name="connsiteX148" fmla="*/ 908956 w 5002359"/>
              <a:gd name="connsiteY148" fmla="*/ 3445393 h 6419920"/>
              <a:gd name="connsiteX149" fmla="*/ 1008169 w 5002359"/>
              <a:gd name="connsiteY149" fmla="*/ 3169459 h 6419920"/>
              <a:gd name="connsiteX150" fmla="*/ 1264262 w 5002359"/>
              <a:gd name="connsiteY150" fmla="*/ 3023119 h 6419920"/>
              <a:gd name="connsiteX151" fmla="*/ 1523455 w 5002359"/>
              <a:gd name="connsiteY151" fmla="*/ 2917086 h 6419920"/>
              <a:gd name="connsiteX152" fmla="*/ 1783890 w 5002359"/>
              <a:gd name="connsiteY152" fmla="*/ 2822213 h 6419920"/>
              <a:gd name="connsiteX153" fmla="*/ 1989755 w 5002359"/>
              <a:gd name="connsiteY153" fmla="*/ 2770747 h 6419920"/>
              <a:gd name="connsiteX154" fmla="*/ 2018280 w 5002359"/>
              <a:gd name="connsiteY154" fmla="*/ 2731062 h 6419920"/>
              <a:gd name="connsiteX155" fmla="*/ 1984794 w 5002359"/>
              <a:gd name="connsiteY155" fmla="*/ 2527674 h 6419920"/>
              <a:gd name="connsiteX156" fmla="*/ 1961852 w 5002359"/>
              <a:gd name="connsiteY156" fmla="*/ 2477448 h 6419920"/>
              <a:gd name="connsiteX157" fmla="*/ 1801252 w 5002359"/>
              <a:gd name="connsiteY157" fmla="*/ 2171749 h 6419920"/>
              <a:gd name="connsiteX158" fmla="*/ 1685297 w 5002359"/>
              <a:gd name="connsiteY158" fmla="*/ 1961542 h 6419920"/>
              <a:gd name="connsiteX159" fmla="*/ 1649331 w 5002359"/>
              <a:gd name="connsiteY159" fmla="*/ 1904494 h 6419920"/>
              <a:gd name="connsiteX160" fmla="*/ 1633829 w 5002359"/>
              <a:gd name="connsiteY160" fmla="*/ 1902014 h 6419920"/>
              <a:gd name="connsiteX161" fmla="*/ 1459586 w 5002359"/>
              <a:gd name="connsiteY161" fmla="*/ 2091140 h 6419920"/>
              <a:gd name="connsiteX162" fmla="*/ 1281624 w 5002359"/>
              <a:gd name="connsiteY162" fmla="*/ 2270961 h 6419920"/>
              <a:gd name="connsiteX163" fmla="*/ 1151407 w 5002359"/>
              <a:gd name="connsiteY163" fmla="*/ 2391256 h 6419920"/>
              <a:gd name="connsiteX164" fmla="*/ 1137764 w 5002359"/>
              <a:gd name="connsiteY164" fmla="*/ 2401798 h 6419920"/>
              <a:gd name="connsiteX165" fmla="*/ 997008 w 5002359"/>
              <a:gd name="connsiteY165" fmla="*/ 2398699 h 6419920"/>
              <a:gd name="connsiteX166" fmla="*/ 815944 w 5002359"/>
              <a:gd name="connsiteY166" fmla="*/ 2252979 h 6419920"/>
              <a:gd name="connsiteX167" fmla="*/ 478620 w 5002359"/>
              <a:gd name="connsiteY167" fmla="*/ 1861088 h 6419920"/>
              <a:gd name="connsiteX168" fmla="*/ 298796 w 5002359"/>
              <a:gd name="connsiteY168" fmla="*/ 1644061 h 6419920"/>
              <a:gd name="connsiteX169" fmla="*/ 251049 w 5002359"/>
              <a:gd name="connsiteY169" fmla="*/ 1586393 h 6419920"/>
              <a:gd name="connsiteX170" fmla="*/ 168579 w 5002359"/>
              <a:gd name="connsiteY170" fmla="*/ 1476639 h 6419920"/>
              <a:gd name="connsiteX171" fmla="*/ 10458 w 5002359"/>
              <a:gd name="connsiteY171" fmla="*/ 1329060 h 6419920"/>
              <a:gd name="connsiteX172" fmla="*/ 9219 w 5002359"/>
              <a:gd name="connsiteY172" fmla="*/ 1283175 h 6419920"/>
              <a:gd name="connsiteX173" fmla="*/ 58825 w 5002359"/>
              <a:gd name="connsiteY173" fmla="*/ 1287513 h 6419920"/>
              <a:gd name="connsiteX174" fmla="*/ 148736 w 5002359"/>
              <a:gd name="connsiteY174" fmla="*/ 1363163 h 6419920"/>
              <a:gd name="connsiteX175" fmla="*/ 178501 w 5002359"/>
              <a:gd name="connsiteY175" fmla="*/ 1366265 h 6419920"/>
              <a:gd name="connsiteX176" fmla="*/ 178501 w 5002359"/>
              <a:gd name="connsiteY176" fmla="*/ 1335880 h 6419920"/>
              <a:gd name="connsiteX177" fmla="*/ 117113 w 5002359"/>
              <a:gd name="connsiteY177" fmla="*/ 1232946 h 6419920"/>
              <a:gd name="connsiteX178" fmla="*/ 74327 w 5002359"/>
              <a:gd name="connsiteY178" fmla="*/ 1138075 h 6419920"/>
              <a:gd name="connsiteX179" fmla="*/ 89208 w 5002359"/>
              <a:gd name="connsiteY179" fmla="*/ 1087849 h 6419920"/>
              <a:gd name="connsiteX180" fmla="*/ 135095 w 5002359"/>
              <a:gd name="connsiteY180" fmla="*/ 1112651 h 6419920"/>
              <a:gd name="connsiteX181" fmla="*/ 190282 w 5002359"/>
              <a:gd name="connsiteY181" fmla="*/ 1205043 h 6419920"/>
              <a:gd name="connsiteX182" fmla="*/ 144397 w 5002359"/>
              <a:gd name="connsiteY182" fmla="*/ 1113271 h 6419920"/>
              <a:gd name="connsiteX183" fmla="*/ 126413 w 5002359"/>
              <a:gd name="connsiteY183" fmla="*/ 1069245 h 6419920"/>
              <a:gd name="connsiteX184" fmla="*/ 136954 w 5002359"/>
              <a:gd name="connsiteY184" fmla="*/ 1026461 h 6419920"/>
              <a:gd name="connsiteX185" fmla="*/ 188422 w 5002359"/>
              <a:gd name="connsiteY185" fmla="*/ 1030800 h 6419920"/>
              <a:gd name="connsiteX186" fmla="*/ 265312 w 5002359"/>
              <a:gd name="connsiteY186" fmla="*/ 1162257 h 6419920"/>
              <a:gd name="connsiteX187" fmla="*/ 221906 w 5002359"/>
              <a:gd name="connsiteY187" fmla="*/ 1057464 h 6419920"/>
              <a:gd name="connsiteX188" fmla="*/ 247328 w 5002359"/>
              <a:gd name="connsiteY188" fmla="*/ 1012818 h 6419920"/>
              <a:gd name="connsiteX189" fmla="*/ 306856 w 5002359"/>
              <a:gd name="connsiteY189" fmla="*/ 1056224 h 6419920"/>
              <a:gd name="connsiteX190" fmla="*/ 388707 w 5002359"/>
              <a:gd name="connsiteY190" fmla="*/ 1193262 h 6419920"/>
              <a:gd name="connsiteX191" fmla="*/ 471800 w 5002359"/>
              <a:gd name="connsiteY191" fmla="*/ 1312938 h 6419920"/>
              <a:gd name="connsiteX192" fmla="*/ 479240 w 5002359"/>
              <a:gd name="connsiteY192" fmla="*/ 1276972 h 6419920"/>
              <a:gd name="connsiteX193" fmla="*/ 584033 w 5002359"/>
              <a:gd name="connsiteY193" fmla="*/ 1197603 h 6419920"/>
              <a:gd name="connsiteX194" fmla="*/ 620618 w 5002359"/>
              <a:gd name="connsiteY194" fmla="*/ 1219306 h 6419920"/>
              <a:gd name="connsiteX195" fmla="*/ 610077 w 5002359"/>
              <a:gd name="connsiteY195" fmla="*/ 1252790 h 6419920"/>
              <a:gd name="connsiteX196" fmla="*/ 579072 w 5002359"/>
              <a:gd name="connsiteY196" fmla="*/ 1338981 h 6419920"/>
              <a:gd name="connsiteX197" fmla="*/ 556749 w 5002359"/>
              <a:gd name="connsiteY197" fmla="*/ 1521904 h 6419920"/>
              <a:gd name="connsiteX198" fmla="*/ 571012 w 5002359"/>
              <a:gd name="connsiteY198" fmla="*/ 1579573 h 6419920"/>
              <a:gd name="connsiteX199" fmla="*/ 766336 w 5002359"/>
              <a:gd name="connsiteY199" fmla="*/ 1784198 h 6419920"/>
              <a:gd name="connsiteX200" fmla="*/ 842606 w 5002359"/>
              <a:gd name="connsiteY200" fmla="*/ 1830705 h 6419920"/>
              <a:gd name="connsiteX201" fmla="*/ 1052814 w 5002359"/>
              <a:gd name="connsiteY201" fmla="*/ 1910696 h 6419920"/>
              <a:gd name="connsiteX202" fmla="*/ 1100561 w 5002359"/>
              <a:gd name="connsiteY202" fmla="*/ 1893952 h 6419920"/>
              <a:gd name="connsiteX203" fmla="*/ 1173730 w 5002359"/>
              <a:gd name="connsiteY203" fmla="*/ 1765597 h 6419920"/>
              <a:gd name="connsiteX204" fmla="*/ 1180550 w 5002359"/>
              <a:gd name="connsiteY204" fmla="*/ 1734592 h 6419920"/>
              <a:gd name="connsiteX205" fmla="*/ 1196672 w 5002359"/>
              <a:gd name="connsiteY205" fmla="*/ 1684986 h 6419920"/>
              <a:gd name="connsiteX206" fmla="*/ 1277283 w 5002359"/>
              <a:gd name="connsiteY206" fmla="*/ 1531826 h 6419920"/>
              <a:gd name="connsiteX207" fmla="*/ 1563140 w 5002359"/>
              <a:gd name="connsiteY207" fmla="*/ 1155437 h 6419920"/>
              <a:gd name="connsiteX208" fmla="*/ 1602827 w 5002359"/>
              <a:gd name="connsiteY208" fmla="*/ 1130015 h 6419920"/>
              <a:gd name="connsiteX209" fmla="*/ 1619569 w 5002359"/>
              <a:gd name="connsiteY209" fmla="*/ 1089088 h 6419920"/>
              <a:gd name="connsiteX210" fmla="*/ 1581743 w 5002359"/>
              <a:gd name="connsiteY210" fmla="*/ 986774 h 6419920"/>
              <a:gd name="connsiteX211" fmla="*/ 1512914 w 5002359"/>
              <a:gd name="connsiteY211" fmla="*/ 950811 h 6419920"/>
              <a:gd name="connsiteX212" fmla="*/ 1414941 w 5002359"/>
              <a:gd name="connsiteY212" fmla="*/ 970652 h 6419920"/>
              <a:gd name="connsiteX213" fmla="*/ 1358514 w 5002359"/>
              <a:gd name="connsiteY213" fmla="*/ 982436 h 6419920"/>
              <a:gd name="connsiteX214" fmla="*/ 1285343 w 5002359"/>
              <a:gd name="connsiteY214" fmla="*/ 921046 h 6419920"/>
              <a:gd name="connsiteX215" fmla="*/ 1269223 w 5002359"/>
              <a:gd name="connsiteY215" fmla="*/ 837336 h 6419920"/>
              <a:gd name="connsiteX216" fmla="*/ 1312627 w 5002359"/>
              <a:gd name="connsiteY216" fmla="*/ 800131 h 6419920"/>
              <a:gd name="connsiteX217" fmla="*/ 1258682 w 5002359"/>
              <a:gd name="connsiteY217" fmla="*/ 801990 h 6419920"/>
              <a:gd name="connsiteX218" fmla="*/ 1244419 w 5002359"/>
              <a:gd name="connsiteY218" fmla="*/ 766647 h 6419920"/>
              <a:gd name="connsiteX219" fmla="*/ 1188612 w 5002359"/>
              <a:gd name="connsiteY219" fmla="*/ 733163 h 6419920"/>
              <a:gd name="connsiteX220" fmla="*/ 1182412 w 5002359"/>
              <a:gd name="connsiteY220" fmla="*/ 668674 h 6419920"/>
              <a:gd name="connsiteX221" fmla="*/ 1171870 w 5002359"/>
              <a:gd name="connsiteY221" fmla="*/ 552719 h 6419920"/>
              <a:gd name="connsiteX222" fmla="*/ 1157607 w 5002359"/>
              <a:gd name="connsiteY222" fmla="*/ 452887 h 6419920"/>
              <a:gd name="connsiteX223" fmla="*/ 1160089 w 5002359"/>
              <a:gd name="connsiteY223" fmla="*/ 387159 h 6419920"/>
              <a:gd name="connsiteX224" fmla="*/ 1139626 w 5002359"/>
              <a:gd name="connsiteY224" fmla="*/ 328250 h 6419920"/>
              <a:gd name="connsiteX225" fmla="*/ 1158847 w 5002359"/>
              <a:gd name="connsiteY225" fmla="*/ 212916 h 6419920"/>
              <a:gd name="connsiteX226" fmla="*/ 1325650 w 5002359"/>
              <a:gd name="connsiteY226" fmla="*/ 57894 h 6419920"/>
              <a:gd name="connsiteX227" fmla="*/ 1560127 w 5002359"/>
              <a:gd name="connsiteY227" fmla="*/ 344 h 641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5002359" h="6419920">
                <a:moveTo>
                  <a:pt x="4439695" y="5871150"/>
                </a:moveTo>
                <a:cubicBezTo>
                  <a:pt x="4443416" y="5893473"/>
                  <a:pt x="4442796" y="5918275"/>
                  <a:pt x="4465119" y="5941840"/>
                </a:cubicBezTo>
                <a:cubicBezTo>
                  <a:pt x="4464499" y="5910215"/>
                  <a:pt x="4453957" y="5889752"/>
                  <a:pt x="4439695" y="5871150"/>
                </a:cubicBezTo>
                <a:close/>
                <a:moveTo>
                  <a:pt x="4314438" y="5649780"/>
                </a:moveTo>
                <a:cubicBezTo>
                  <a:pt x="4312579" y="5649780"/>
                  <a:pt x="4309477" y="5653502"/>
                  <a:pt x="4310097" y="5654122"/>
                </a:cubicBezTo>
                <a:cubicBezTo>
                  <a:pt x="4315678" y="5665903"/>
                  <a:pt x="4328701" y="5664043"/>
                  <a:pt x="4338621" y="5667762"/>
                </a:cubicBezTo>
                <a:cubicBezTo>
                  <a:pt x="4339243" y="5667762"/>
                  <a:pt x="4339863" y="5667142"/>
                  <a:pt x="4342961" y="5666522"/>
                </a:cubicBezTo>
                <a:cubicBezTo>
                  <a:pt x="4335521" y="5655981"/>
                  <a:pt x="4326839" y="5649161"/>
                  <a:pt x="4314438" y="5649780"/>
                </a:cubicBezTo>
                <a:close/>
                <a:moveTo>
                  <a:pt x="1560127" y="344"/>
                </a:moveTo>
                <a:cubicBezTo>
                  <a:pt x="1587401" y="1506"/>
                  <a:pt x="1615072" y="5653"/>
                  <a:pt x="1643131" y="13249"/>
                </a:cubicBezTo>
                <a:cubicBezTo>
                  <a:pt x="1708240" y="30610"/>
                  <a:pt x="1770867" y="59134"/>
                  <a:pt x="1806212" y="114943"/>
                </a:cubicBezTo>
                <a:cubicBezTo>
                  <a:pt x="1861399" y="201754"/>
                  <a:pt x="1920308" y="276162"/>
                  <a:pt x="1909766" y="414442"/>
                </a:cubicBezTo>
                <a:cubicBezTo>
                  <a:pt x="1906045" y="456606"/>
                  <a:pt x="1894883" y="494431"/>
                  <a:pt x="1902943" y="536597"/>
                </a:cubicBezTo>
                <a:cubicBezTo>
                  <a:pt x="1906045" y="550238"/>
                  <a:pt x="1907284" y="565120"/>
                  <a:pt x="1905425" y="578763"/>
                </a:cubicBezTo>
                <a:cubicBezTo>
                  <a:pt x="1901084" y="616588"/>
                  <a:pt x="1917206" y="646971"/>
                  <a:pt x="1936430" y="676736"/>
                </a:cubicBezTo>
                <a:cubicBezTo>
                  <a:pt x="1943250" y="686655"/>
                  <a:pt x="1951310" y="687897"/>
                  <a:pt x="1962471" y="684176"/>
                </a:cubicBezTo>
                <a:cubicBezTo>
                  <a:pt x="1989135" y="676114"/>
                  <a:pt x="2015179" y="676114"/>
                  <a:pt x="2043082" y="684176"/>
                </a:cubicBezTo>
                <a:cubicBezTo>
                  <a:pt x="2070986" y="692856"/>
                  <a:pt x="2100751" y="680455"/>
                  <a:pt x="2129274" y="674874"/>
                </a:cubicBezTo>
                <a:cubicBezTo>
                  <a:pt x="2166479" y="667434"/>
                  <a:pt x="2203685" y="657512"/>
                  <a:pt x="2235927" y="638911"/>
                </a:cubicBezTo>
                <a:cubicBezTo>
                  <a:pt x="2323980" y="587443"/>
                  <a:pt x="2418232" y="589925"/>
                  <a:pt x="2513723" y="599224"/>
                </a:cubicBezTo>
                <a:cubicBezTo>
                  <a:pt x="2550928" y="602945"/>
                  <a:pt x="2587514" y="610385"/>
                  <a:pt x="2624099" y="620307"/>
                </a:cubicBezTo>
                <a:cubicBezTo>
                  <a:pt x="2658203" y="629609"/>
                  <a:pt x="2692927" y="632088"/>
                  <a:pt x="2728273" y="626508"/>
                </a:cubicBezTo>
                <a:cubicBezTo>
                  <a:pt x="2842366" y="609146"/>
                  <a:pt x="2953981" y="617828"/>
                  <a:pt x="3065595" y="647591"/>
                </a:cubicBezTo>
                <a:cubicBezTo>
                  <a:pt x="3152406" y="671155"/>
                  <a:pt x="3241077" y="674254"/>
                  <a:pt x="3331610" y="669294"/>
                </a:cubicBezTo>
                <a:cubicBezTo>
                  <a:pt x="3410981" y="664952"/>
                  <a:pt x="3489731" y="682937"/>
                  <a:pt x="3564141" y="712080"/>
                </a:cubicBezTo>
                <a:cubicBezTo>
                  <a:pt x="3624909" y="735642"/>
                  <a:pt x="3686916" y="756105"/>
                  <a:pt x="3748304" y="776568"/>
                </a:cubicBezTo>
                <a:cubicBezTo>
                  <a:pt x="3824574" y="801990"/>
                  <a:pt x="3901463" y="823693"/>
                  <a:pt x="3973395" y="859659"/>
                </a:cubicBezTo>
                <a:cubicBezTo>
                  <a:pt x="4020519" y="883221"/>
                  <a:pt x="4070126" y="900585"/>
                  <a:pt x="4119112" y="919806"/>
                </a:cubicBezTo>
                <a:cubicBezTo>
                  <a:pt x="4143917" y="929728"/>
                  <a:pt x="4169961" y="934689"/>
                  <a:pt x="4197241" y="932827"/>
                </a:cubicBezTo>
                <a:cubicBezTo>
                  <a:pt x="4228247" y="930348"/>
                  <a:pt x="4252431" y="949572"/>
                  <a:pt x="4277233" y="964452"/>
                </a:cubicBezTo>
                <a:cubicBezTo>
                  <a:pt x="4291495" y="973134"/>
                  <a:pt x="4305136" y="982436"/>
                  <a:pt x="4321259" y="986774"/>
                </a:cubicBezTo>
                <a:cubicBezTo>
                  <a:pt x="4397529" y="1007858"/>
                  <a:pt x="4444655" y="1056224"/>
                  <a:pt x="4517824" y="1087229"/>
                </a:cubicBezTo>
                <a:cubicBezTo>
                  <a:pt x="4552547" y="1102109"/>
                  <a:pt x="4599675" y="1131255"/>
                  <a:pt x="4639359" y="1177140"/>
                </a:cubicBezTo>
                <a:cubicBezTo>
                  <a:pt x="4662304" y="1204423"/>
                  <a:pt x="4680905" y="1226126"/>
                  <a:pt x="4684627" y="1258370"/>
                </a:cubicBezTo>
                <a:cubicBezTo>
                  <a:pt x="4686487" y="1272013"/>
                  <a:pt x="4664163" y="1283175"/>
                  <a:pt x="4646802" y="1278214"/>
                </a:cubicBezTo>
                <a:cubicBezTo>
                  <a:pt x="4638119" y="1275732"/>
                  <a:pt x="4604635" y="1241628"/>
                  <a:pt x="4592235" y="1243488"/>
                </a:cubicBezTo>
                <a:cubicBezTo>
                  <a:pt x="4605875" y="1257751"/>
                  <a:pt x="4646802" y="1296815"/>
                  <a:pt x="4660443" y="1309836"/>
                </a:cubicBezTo>
                <a:cubicBezTo>
                  <a:pt x="4677185" y="1326580"/>
                  <a:pt x="4689587" y="1344562"/>
                  <a:pt x="4687726" y="1369364"/>
                </a:cubicBezTo>
                <a:cubicBezTo>
                  <a:pt x="4685867" y="1397890"/>
                  <a:pt x="4670364" y="1408431"/>
                  <a:pt x="4643701" y="1399749"/>
                </a:cubicBezTo>
                <a:cubicBezTo>
                  <a:pt x="4631299" y="1396028"/>
                  <a:pt x="4621377" y="1388588"/>
                  <a:pt x="4611456" y="1380525"/>
                </a:cubicBezTo>
                <a:cubicBezTo>
                  <a:pt x="4581693" y="1357583"/>
                  <a:pt x="4483720" y="1275112"/>
                  <a:pt x="4483720" y="1275112"/>
                </a:cubicBezTo>
                <a:cubicBezTo>
                  <a:pt x="4520305" y="1306737"/>
                  <a:pt x="4569292" y="1394168"/>
                  <a:pt x="4589753" y="1435093"/>
                </a:cubicBezTo>
                <a:cubicBezTo>
                  <a:pt x="4596575" y="1449355"/>
                  <a:pt x="4590375" y="1459277"/>
                  <a:pt x="4581073" y="1468579"/>
                </a:cubicBezTo>
                <a:cubicBezTo>
                  <a:pt x="4571771" y="1477878"/>
                  <a:pt x="4560610" y="1483459"/>
                  <a:pt x="4547589" y="1475399"/>
                </a:cubicBezTo>
                <a:cubicBezTo>
                  <a:pt x="4535186" y="1467957"/>
                  <a:pt x="4525887" y="1457418"/>
                  <a:pt x="4516585" y="1446876"/>
                </a:cubicBezTo>
                <a:cubicBezTo>
                  <a:pt x="4493642" y="1419592"/>
                  <a:pt x="4471319" y="1391067"/>
                  <a:pt x="4444655" y="1366885"/>
                </a:cubicBezTo>
                <a:cubicBezTo>
                  <a:pt x="4437833" y="1360684"/>
                  <a:pt x="4415510" y="1340221"/>
                  <a:pt x="4401869" y="1343322"/>
                </a:cubicBezTo>
                <a:cubicBezTo>
                  <a:pt x="4434733" y="1370606"/>
                  <a:pt x="4468837" y="1414012"/>
                  <a:pt x="4464499" y="1455556"/>
                </a:cubicBezTo>
                <a:cubicBezTo>
                  <a:pt x="4461397" y="1489660"/>
                  <a:pt x="4436593" y="1502063"/>
                  <a:pt x="4406211" y="1485321"/>
                </a:cubicBezTo>
                <a:cubicBezTo>
                  <a:pt x="4391948" y="1477259"/>
                  <a:pt x="4381407" y="1465477"/>
                  <a:pt x="4371485" y="1453077"/>
                </a:cubicBezTo>
                <a:cubicBezTo>
                  <a:pt x="4352263" y="1429512"/>
                  <a:pt x="4328701" y="1411530"/>
                  <a:pt x="4302037" y="1396648"/>
                </a:cubicBezTo>
                <a:cubicBezTo>
                  <a:pt x="4241889" y="1363163"/>
                  <a:pt x="4200343" y="1312938"/>
                  <a:pt x="4177401" y="1248449"/>
                </a:cubicBezTo>
                <a:cubicBezTo>
                  <a:pt x="4169338" y="1226126"/>
                  <a:pt x="4155078" y="1213725"/>
                  <a:pt x="4135854" y="1201324"/>
                </a:cubicBezTo>
                <a:cubicBezTo>
                  <a:pt x="4010598" y="1118851"/>
                  <a:pt x="3869841" y="1100250"/>
                  <a:pt x="3724741" y="1093429"/>
                </a:cubicBezTo>
                <a:cubicBezTo>
                  <a:pt x="3631109" y="1089088"/>
                  <a:pt x="3540577" y="1069867"/>
                  <a:pt x="3455627" y="1030800"/>
                </a:cubicBezTo>
                <a:cubicBezTo>
                  <a:pt x="3386797" y="999178"/>
                  <a:pt x="3314248" y="988016"/>
                  <a:pt x="3239218" y="985535"/>
                </a:cubicBezTo>
                <a:cubicBezTo>
                  <a:pt x="3225577" y="984915"/>
                  <a:pt x="3212554" y="985535"/>
                  <a:pt x="3200153" y="992355"/>
                </a:cubicBezTo>
                <a:cubicBezTo>
                  <a:pt x="3123883" y="1035141"/>
                  <a:pt x="3039553" y="1045683"/>
                  <a:pt x="2955221" y="1057464"/>
                </a:cubicBezTo>
                <a:cubicBezTo>
                  <a:pt x="2866550" y="1070487"/>
                  <a:pt x="2778499" y="1093429"/>
                  <a:pt x="2688586" y="1099630"/>
                </a:cubicBezTo>
                <a:cubicBezTo>
                  <a:pt x="2677425" y="1100870"/>
                  <a:pt x="2673086" y="1105830"/>
                  <a:pt x="2673086" y="1117612"/>
                </a:cubicBezTo>
                <a:cubicBezTo>
                  <a:pt x="2668745" y="1321000"/>
                  <a:pt x="2652003" y="1525625"/>
                  <a:pt x="2671224" y="1728391"/>
                </a:cubicBezTo>
                <a:cubicBezTo>
                  <a:pt x="2692307" y="1952240"/>
                  <a:pt x="2735713" y="2172368"/>
                  <a:pt x="2824384" y="2381337"/>
                </a:cubicBezTo>
                <a:cubicBezTo>
                  <a:pt x="2860350" y="2465047"/>
                  <a:pt x="2912435" y="2538838"/>
                  <a:pt x="2965143" y="2612006"/>
                </a:cubicBezTo>
                <a:cubicBezTo>
                  <a:pt x="3013509" y="2679595"/>
                  <a:pt x="3063735" y="2745943"/>
                  <a:pt x="3104040" y="2819733"/>
                </a:cubicBezTo>
                <a:cubicBezTo>
                  <a:pt x="3149307" y="2902824"/>
                  <a:pt x="3166669" y="2991495"/>
                  <a:pt x="3162328" y="3085129"/>
                </a:cubicBezTo>
                <a:cubicBezTo>
                  <a:pt x="3157367" y="3194883"/>
                  <a:pt x="3135045" y="3302155"/>
                  <a:pt x="3112102" y="3408810"/>
                </a:cubicBezTo>
                <a:cubicBezTo>
                  <a:pt x="3108381" y="3427412"/>
                  <a:pt x="3110243" y="3441674"/>
                  <a:pt x="3120162" y="3458416"/>
                </a:cubicBezTo>
                <a:cubicBezTo>
                  <a:pt x="3279522" y="3731252"/>
                  <a:pt x="3438265" y="4004707"/>
                  <a:pt x="3568480" y="4293045"/>
                </a:cubicBezTo>
                <a:cubicBezTo>
                  <a:pt x="3583983" y="4327149"/>
                  <a:pt x="3605065" y="4348852"/>
                  <a:pt x="3636690" y="4364974"/>
                </a:cubicBezTo>
                <a:cubicBezTo>
                  <a:pt x="3775587" y="4435664"/>
                  <a:pt x="3894023" y="4532397"/>
                  <a:pt x="3994475" y="4650831"/>
                </a:cubicBezTo>
                <a:cubicBezTo>
                  <a:pt x="4071987" y="4742603"/>
                  <a:pt x="4144536" y="4838716"/>
                  <a:pt x="4212744" y="4937929"/>
                </a:cubicBezTo>
                <a:cubicBezTo>
                  <a:pt x="4254910" y="4998696"/>
                  <a:pt x="4301417" y="5055123"/>
                  <a:pt x="4354743" y="5105971"/>
                </a:cubicBezTo>
                <a:cubicBezTo>
                  <a:pt x="4417372" y="5166119"/>
                  <a:pt x="4479379" y="5226887"/>
                  <a:pt x="4540147" y="5288274"/>
                </a:cubicBezTo>
                <a:cubicBezTo>
                  <a:pt x="4554409" y="5302537"/>
                  <a:pt x="4569912" y="5311216"/>
                  <a:pt x="4590375" y="5314938"/>
                </a:cubicBezTo>
                <a:cubicBezTo>
                  <a:pt x="4650523" y="5324859"/>
                  <a:pt x="4703848" y="5329200"/>
                  <a:pt x="4765857" y="5326719"/>
                </a:cubicBezTo>
                <a:cubicBezTo>
                  <a:pt x="4875612" y="5322998"/>
                  <a:pt x="4974205" y="5351523"/>
                  <a:pt x="4997147" y="5415390"/>
                </a:cubicBezTo>
                <a:cubicBezTo>
                  <a:pt x="5019469" y="5474298"/>
                  <a:pt x="4964283" y="5564209"/>
                  <a:pt x="4941341" y="5657221"/>
                </a:cubicBezTo>
                <a:cubicBezTo>
                  <a:pt x="4915916" y="5758915"/>
                  <a:pt x="4888633" y="5858127"/>
                  <a:pt x="4865071" y="5959821"/>
                </a:cubicBezTo>
                <a:cubicBezTo>
                  <a:pt x="4849568" y="6026170"/>
                  <a:pt x="4822285" y="6088177"/>
                  <a:pt x="4799961" y="6151426"/>
                </a:cubicBezTo>
                <a:cubicBezTo>
                  <a:pt x="4781358" y="6203514"/>
                  <a:pt x="4755316" y="6251878"/>
                  <a:pt x="4725551" y="6298385"/>
                </a:cubicBezTo>
                <a:cubicBezTo>
                  <a:pt x="4697028" y="6342411"/>
                  <a:pt x="4653002" y="6371554"/>
                  <a:pt x="4615177" y="6406280"/>
                </a:cubicBezTo>
                <a:cubicBezTo>
                  <a:pt x="4605255" y="6414960"/>
                  <a:pt x="4589753" y="6413720"/>
                  <a:pt x="4577972" y="6419920"/>
                </a:cubicBezTo>
                <a:cubicBezTo>
                  <a:pt x="4557511" y="6419920"/>
                  <a:pt x="4541387" y="6419920"/>
                  <a:pt x="4520925" y="6419920"/>
                </a:cubicBezTo>
                <a:cubicBezTo>
                  <a:pt x="4484960" y="6397598"/>
                  <a:pt x="4473179" y="6365353"/>
                  <a:pt x="4482481" y="6324429"/>
                </a:cubicBezTo>
                <a:cubicBezTo>
                  <a:pt x="4488681" y="6297765"/>
                  <a:pt x="4493642" y="6270482"/>
                  <a:pt x="4506043" y="6245678"/>
                </a:cubicBezTo>
                <a:cubicBezTo>
                  <a:pt x="4524645" y="6207852"/>
                  <a:pt x="4531467" y="6168168"/>
                  <a:pt x="4535186" y="6127241"/>
                </a:cubicBezTo>
                <a:cubicBezTo>
                  <a:pt x="4538287" y="6094999"/>
                  <a:pt x="4537667" y="6064614"/>
                  <a:pt x="4514105" y="6037951"/>
                </a:cubicBezTo>
                <a:cubicBezTo>
                  <a:pt x="4498603" y="6020589"/>
                  <a:pt x="4497983" y="5996407"/>
                  <a:pt x="4499223" y="5974704"/>
                </a:cubicBezTo>
                <a:cubicBezTo>
                  <a:pt x="4493022" y="5972842"/>
                  <a:pt x="4489921" y="5975324"/>
                  <a:pt x="4486199" y="5977183"/>
                </a:cubicBezTo>
                <a:cubicBezTo>
                  <a:pt x="4456437" y="5991446"/>
                  <a:pt x="4435353" y="5985245"/>
                  <a:pt x="4419231" y="5956100"/>
                </a:cubicBezTo>
                <a:cubicBezTo>
                  <a:pt x="4400630" y="5923236"/>
                  <a:pt x="4397529" y="5886031"/>
                  <a:pt x="4395049" y="5849447"/>
                </a:cubicBezTo>
                <a:cubicBezTo>
                  <a:pt x="4392567" y="5811622"/>
                  <a:pt x="4388849" y="5777518"/>
                  <a:pt x="4348542" y="5760154"/>
                </a:cubicBezTo>
                <a:cubicBezTo>
                  <a:pt x="4343581" y="5758295"/>
                  <a:pt x="4340482" y="5751475"/>
                  <a:pt x="4338001" y="5746514"/>
                </a:cubicBezTo>
                <a:cubicBezTo>
                  <a:pt x="4328081" y="5725431"/>
                  <a:pt x="4312579" y="5709928"/>
                  <a:pt x="4293975" y="5696288"/>
                </a:cubicBezTo>
                <a:cubicBezTo>
                  <a:pt x="4269173" y="5678304"/>
                  <a:pt x="4261731" y="5657843"/>
                  <a:pt x="4270413" y="5638619"/>
                </a:cubicBezTo>
                <a:cubicBezTo>
                  <a:pt x="4279715" y="5616916"/>
                  <a:pt x="4305136" y="5605755"/>
                  <a:pt x="4333039" y="5610716"/>
                </a:cubicBezTo>
                <a:cubicBezTo>
                  <a:pt x="4334281" y="5611336"/>
                  <a:pt x="4335521" y="5609476"/>
                  <a:pt x="4337381" y="5608856"/>
                </a:cubicBezTo>
                <a:cubicBezTo>
                  <a:pt x="4337381" y="5599554"/>
                  <a:pt x="4329941" y="5593974"/>
                  <a:pt x="4324979" y="5587773"/>
                </a:cubicBezTo>
                <a:cubicBezTo>
                  <a:pt x="4231348" y="5460035"/>
                  <a:pt x="4122833" y="5345940"/>
                  <a:pt x="3996957" y="5248589"/>
                </a:cubicBezTo>
                <a:cubicBezTo>
                  <a:pt x="3789850" y="5087987"/>
                  <a:pt x="3587704" y="4921187"/>
                  <a:pt x="3389899" y="4748803"/>
                </a:cubicBezTo>
                <a:cubicBezTo>
                  <a:pt x="3358274" y="4722140"/>
                  <a:pt x="3324790" y="4699817"/>
                  <a:pt x="3283863" y="4689275"/>
                </a:cubicBezTo>
                <a:cubicBezTo>
                  <a:pt x="3198913" y="4666953"/>
                  <a:pt x="3143727" y="4607425"/>
                  <a:pt x="3099701" y="4536116"/>
                </a:cubicBezTo>
                <a:cubicBezTo>
                  <a:pt x="3064355" y="4478449"/>
                  <a:pt x="3032111" y="4418922"/>
                  <a:pt x="2993046" y="4363735"/>
                </a:cubicBezTo>
                <a:cubicBezTo>
                  <a:pt x="2934138" y="4280022"/>
                  <a:pt x="2861589" y="4206234"/>
                  <a:pt x="2795861" y="4127482"/>
                </a:cubicBezTo>
                <a:cubicBezTo>
                  <a:pt x="2676185" y="3983624"/>
                  <a:pt x="2550928" y="3844727"/>
                  <a:pt x="2441174" y="3692807"/>
                </a:cubicBezTo>
                <a:cubicBezTo>
                  <a:pt x="2408930" y="3647542"/>
                  <a:pt x="2377925" y="3601654"/>
                  <a:pt x="2353123" y="3552048"/>
                </a:cubicBezTo>
                <a:cubicBezTo>
                  <a:pt x="2346923" y="3539647"/>
                  <a:pt x="2339480" y="3537166"/>
                  <a:pt x="2325840" y="3539027"/>
                </a:cubicBezTo>
                <a:cubicBezTo>
                  <a:pt x="2170820" y="3560108"/>
                  <a:pt x="2015799" y="3574991"/>
                  <a:pt x="1859540" y="3579332"/>
                </a:cubicBezTo>
                <a:cubicBezTo>
                  <a:pt x="1738002" y="3582433"/>
                  <a:pt x="1617707" y="3574991"/>
                  <a:pt x="1493070" y="3538405"/>
                </a:cubicBezTo>
                <a:cubicBezTo>
                  <a:pt x="1501752" y="3549569"/>
                  <a:pt x="1506093" y="3556389"/>
                  <a:pt x="1511054" y="3561970"/>
                </a:cubicBezTo>
                <a:cubicBezTo>
                  <a:pt x="1573061" y="3636380"/>
                  <a:pt x="1626389" y="3716989"/>
                  <a:pt x="1664834" y="3805660"/>
                </a:cubicBezTo>
                <a:cubicBezTo>
                  <a:pt x="1682196" y="3846587"/>
                  <a:pt x="1698938" y="3888753"/>
                  <a:pt x="1703898" y="3932778"/>
                </a:cubicBezTo>
                <a:cubicBezTo>
                  <a:pt x="1712581" y="4013389"/>
                  <a:pt x="1747304" y="4084076"/>
                  <a:pt x="1783270" y="4156008"/>
                </a:cubicBezTo>
                <a:cubicBezTo>
                  <a:pt x="1827915" y="4245298"/>
                  <a:pt x="1876902" y="4332730"/>
                  <a:pt x="1927748" y="4418922"/>
                </a:cubicBezTo>
                <a:cubicBezTo>
                  <a:pt x="1957513" y="4469767"/>
                  <a:pt x="1981695" y="4523715"/>
                  <a:pt x="2016419" y="4571461"/>
                </a:cubicBezTo>
                <a:cubicBezTo>
                  <a:pt x="2041223" y="4605565"/>
                  <a:pt x="2054244" y="4651450"/>
                  <a:pt x="2088970" y="4674393"/>
                </a:cubicBezTo>
                <a:cubicBezTo>
                  <a:pt x="2121212" y="4696096"/>
                  <a:pt x="2141675" y="4725241"/>
                  <a:pt x="2167099" y="4751285"/>
                </a:cubicBezTo>
                <a:cubicBezTo>
                  <a:pt x="2194383" y="4778569"/>
                  <a:pt x="2216705" y="4810811"/>
                  <a:pt x="2235307" y="4844917"/>
                </a:cubicBezTo>
                <a:cubicBezTo>
                  <a:pt x="2258872" y="4888323"/>
                  <a:pt x="2286155" y="4929247"/>
                  <a:pt x="2319019" y="4966452"/>
                </a:cubicBezTo>
                <a:cubicBezTo>
                  <a:pt x="2332040" y="4981335"/>
                  <a:pt x="2333900" y="4994975"/>
                  <a:pt x="2322738" y="5011097"/>
                </a:cubicBezTo>
                <a:cubicBezTo>
                  <a:pt x="2312197" y="5027220"/>
                  <a:pt x="2298556" y="5039001"/>
                  <a:pt x="2283054" y="5051404"/>
                </a:cubicBezTo>
                <a:cubicBezTo>
                  <a:pt x="2247088" y="5079927"/>
                  <a:pt x="2208023" y="5101630"/>
                  <a:pt x="2164618" y="5115271"/>
                </a:cubicBezTo>
                <a:cubicBezTo>
                  <a:pt x="2046804" y="5153096"/>
                  <a:pt x="1935188" y="5206423"/>
                  <a:pt x="1816134" y="5239907"/>
                </a:cubicBezTo>
                <a:cubicBezTo>
                  <a:pt x="1765906" y="5253550"/>
                  <a:pt x="1715680" y="5271532"/>
                  <a:pt x="1667933" y="5291995"/>
                </a:cubicBezTo>
                <a:cubicBezTo>
                  <a:pt x="1555700" y="5339120"/>
                  <a:pt x="1440985" y="5340362"/>
                  <a:pt x="1323788" y="5323617"/>
                </a:cubicBezTo>
                <a:cubicBezTo>
                  <a:pt x="1288445" y="5318037"/>
                  <a:pt x="1264882" y="5297576"/>
                  <a:pt x="1253101" y="5264092"/>
                </a:cubicBezTo>
                <a:cubicBezTo>
                  <a:pt x="1239458" y="5223785"/>
                  <a:pt x="1256820" y="5187200"/>
                  <a:pt x="1297746" y="5178520"/>
                </a:cubicBezTo>
                <a:cubicBezTo>
                  <a:pt x="1368436" y="5164257"/>
                  <a:pt x="1431063" y="5130153"/>
                  <a:pt x="1491211" y="5092948"/>
                </a:cubicBezTo>
                <a:cubicBezTo>
                  <a:pt x="1535236" y="5065045"/>
                  <a:pt x="1569340" y="5027839"/>
                  <a:pt x="1571822" y="4970793"/>
                </a:cubicBezTo>
                <a:cubicBezTo>
                  <a:pt x="1572442" y="4953431"/>
                  <a:pt x="1581124" y="4937309"/>
                  <a:pt x="1590423" y="4922426"/>
                </a:cubicBezTo>
                <a:cubicBezTo>
                  <a:pt x="1600345" y="4905684"/>
                  <a:pt x="1610267" y="4889562"/>
                  <a:pt x="1621428" y="4870958"/>
                </a:cubicBezTo>
                <a:cubicBezTo>
                  <a:pt x="1551358" y="4874060"/>
                  <a:pt x="1499273" y="4826313"/>
                  <a:pt x="1435404" y="4817013"/>
                </a:cubicBezTo>
                <a:cubicBezTo>
                  <a:pt x="1421761" y="4815152"/>
                  <a:pt x="1418662" y="4800269"/>
                  <a:pt x="1419282" y="4794069"/>
                </a:cubicBezTo>
                <a:cubicBezTo>
                  <a:pt x="1420521" y="4785389"/>
                  <a:pt x="1433544" y="4785389"/>
                  <a:pt x="1442844" y="4786629"/>
                </a:cubicBezTo>
                <a:cubicBezTo>
                  <a:pt x="1489351" y="4792209"/>
                  <a:pt x="1534616" y="4803990"/>
                  <a:pt x="1577402" y="4823214"/>
                </a:cubicBezTo>
                <a:cubicBezTo>
                  <a:pt x="1603446" y="4834995"/>
                  <a:pt x="1625149" y="4831274"/>
                  <a:pt x="1649951" y="4808951"/>
                </a:cubicBezTo>
                <a:cubicBezTo>
                  <a:pt x="1667933" y="4792829"/>
                  <a:pt x="1672274" y="4769267"/>
                  <a:pt x="1661732" y="4744462"/>
                </a:cubicBezTo>
                <a:cubicBezTo>
                  <a:pt x="1646852" y="4708499"/>
                  <a:pt x="1623907" y="4677494"/>
                  <a:pt x="1603446" y="4645250"/>
                </a:cubicBezTo>
                <a:cubicBezTo>
                  <a:pt x="1598485" y="4637810"/>
                  <a:pt x="1591043" y="4631609"/>
                  <a:pt x="1582363" y="4627888"/>
                </a:cubicBezTo>
                <a:cubicBezTo>
                  <a:pt x="1573681" y="4623547"/>
                  <a:pt x="1568100" y="4616107"/>
                  <a:pt x="1563759" y="4608045"/>
                </a:cubicBezTo>
                <a:cubicBezTo>
                  <a:pt x="1560041" y="4599985"/>
                  <a:pt x="1556939" y="4591303"/>
                  <a:pt x="1565001" y="4585102"/>
                </a:cubicBezTo>
                <a:cubicBezTo>
                  <a:pt x="1572442" y="4579521"/>
                  <a:pt x="1579882" y="4582003"/>
                  <a:pt x="1587944" y="4586964"/>
                </a:cubicBezTo>
                <a:cubicBezTo>
                  <a:pt x="1629488" y="4613625"/>
                  <a:pt x="1662974" y="4647112"/>
                  <a:pt x="1685297" y="4691757"/>
                </a:cubicBezTo>
                <a:cubicBezTo>
                  <a:pt x="1686537" y="4694856"/>
                  <a:pt x="1687156" y="4698577"/>
                  <a:pt x="1692737" y="4697958"/>
                </a:cubicBezTo>
                <a:cubicBezTo>
                  <a:pt x="1693357" y="4696096"/>
                  <a:pt x="1694597" y="4693616"/>
                  <a:pt x="1693977" y="4691757"/>
                </a:cubicBezTo>
                <a:cubicBezTo>
                  <a:pt x="1663594" y="4621068"/>
                  <a:pt x="1633829" y="4550378"/>
                  <a:pt x="1597246" y="4482788"/>
                </a:cubicBezTo>
                <a:cubicBezTo>
                  <a:pt x="1583603" y="4457986"/>
                  <a:pt x="1566241" y="4435044"/>
                  <a:pt x="1548259" y="4413341"/>
                </a:cubicBezTo>
                <a:cubicBezTo>
                  <a:pt x="1354173" y="4175849"/>
                  <a:pt x="1173730" y="3928437"/>
                  <a:pt x="1006927" y="3671104"/>
                </a:cubicBezTo>
                <a:cubicBezTo>
                  <a:pt x="962281" y="3601654"/>
                  <a:pt x="926318" y="3527866"/>
                  <a:pt x="908956" y="3445393"/>
                </a:cubicBezTo>
                <a:cubicBezTo>
                  <a:pt x="885392" y="3332540"/>
                  <a:pt x="918876" y="3240768"/>
                  <a:pt x="1008169" y="3169459"/>
                </a:cubicBezTo>
                <a:cubicBezTo>
                  <a:pt x="1085678" y="3106832"/>
                  <a:pt x="1174349" y="3064046"/>
                  <a:pt x="1264262" y="3023119"/>
                </a:cubicBezTo>
                <a:cubicBezTo>
                  <a:pt x="1349212" y="2984675"/>
                  <a:pt x="1437263" y="2953050"/>
                  <a:pt x="1523455" y="2917086"/>
                </a:cubicBezTo>
                <a:cubicBezTo>
                  <a:pt x="1609027" y="2881741"/>
                  <a:pt x="1693977" y="2844538"/>
                  <a:pt x="1783890" y="2822213"/>
                </a:cubicBezTo>
                <a:cubicBezTo>
                  <a:pt x="1852717" y="2805471"/>
                  <a:pt x="1922167" y="2793690"/>
                  <a:pt x="1989755" y="2770747"/>
                </a:cubicBezTo>
                <a:cubicBezTo>
                  <a:pt x="2010838" y="2763307"/>
                  <a:pt x="2020140" y="2752765"/>
                  <a:pt x="2018280" y="2731062"/>
                </a:cubicBezTo>
                <a:cubicBezTo>
                  <a:pt x="2012078" y="2662233"/>
                  <a:pt x="2003398" y="2594025"/>
                  <a:pt x="1984794" y="2527674"/>
                </a:cubicBezTo>
                <a:cubicBezTo>
                  <a:pt x="1980455" y="2512794"/>
                  <a:pt x="1969914" y="2490471"/>
                  <a:pt x="1961852" y="2477448"/>
                </a:cubicBezTo>
                <a:cubicBezTo>
                  <a:pt x="1899844" y="2380095"/>
                  <a:pt x="1849618" y="2276542"/>
                  <a:pt x="1801252" y="2171749"/>
                </a:cubicBezTo>
                <a:cubicBezTo>
                  <a:pt x="1768387" y="2099200"/>
                  <a:pt x="1731182" y="2027891"/>
                  <a:pt x="1685297" y="1961542"/>
                </a:cubicBezTo>
                <a:cubicBezTo>
                  <a:pt x="1672274" y="1942938"/>
                  <a:pt x="1659253" y="1924957"/>
                  <a:pt x="1649331" y="1904494"/>
                </a:cubicBezTo>
                <a:cubicBezTo>
                  <a:pt x="1645610" y="1897053"/>
                  <a:pt x="1640652" y="1890233"/>
                  <a:pt x="1633829" y="1902014"/>
                </a:cubicBezTo>
                <a:cubicBezTo>
                  <a:pt x="1589184" y="1977045"/>
                  <a:pt x="1516635" y="2027271"/>
                  <a:pt x="1459586" y="2091140"/>
                </a:cubicBezTo>
                <a:cubicBezTo>
                  <a:pt x="1403779" y="2154387"/>
                  <a:pt x="1338051" y="2208334"/>
                  <a:pt x="1281624" y="2270961"/>
                </a:cubicBezTo>
                <a:cubicBezTo>
                  <a:pt x="1241940" y="2315609"/>
                  <a:pt x="1196672" y="2353434"/>
                  <a:pt x="1151407" y="2391256"/>
                </a:cubicBezTo>
                <a:cubicBezTo>
                  <a:pt x="1147066" y="2394978"/>
                  <a:pt x="1142725" y="2398079"/>
                  <a:pt x="1137764" y="2401798"/>
                </a:cubicBezTo>
                <a:cubicBezTo>
                  <a:pt x="1078858" y="2447066"/>
                  <a:pt x="1056535" y="2443964"/>
                  <a:pt x="997008" y="2398699"/>
                </a:cubicBezTo>
                <a:cubicBezTo>
                  <a:pt x="934998" y="2352192"/>
                  <a:pt x="872371" y="2306927"/>
                  <a:pt x="815944" y="2252979"/>
                </a:cubicBezTo>
                <a:cubicBezTo>
                  <a:pt x="691308" y="2132684"/>
                  <a:pt x="573491" y="2006808"/>
                  <a:pt x="478620" y="1861088"/>
                </a:cubicBezTo>
                <a:cubicBezTo>
                  <a:pt x="427152" y="1781099"/>
                  <a:pt x="371345" y="1706069"/>
                  <a:pt x="298796" y="1644061"/>
                </a:cubicBezTo>
                <a:cubicBezTo>
                  <a:pt x="279573" y="1627939"/>
                  <a:pt x="265312" y="1607476"/>
                  <a:pt x="251049" y="1586393"/>
                </a:cubicBezTo>
                <a:cubicBezTo>
                  <a:pt x="223766" y="1545469"/>
                  <a:pt x="197102" y="1516943"/>
                  <a:pt x="168579" y="1476639"/>
                </a:cubicBezTo>
                <a:cubicBezTo>
                  <a:pt x="158657" y="1462998"/>
                  <a:pt x="15419" y="1338362"/>
                  <a:pt x="10458" y="1329060"/>
                </a:cubicBezTo>
                <a:cubicBezTo>
                  <a:pt x="1156" y="1311698"/>
                  <a:pt x="-6904" y="1298055"/>
                  <a:pt x="9219" y="1283175"/>
                </a:cubicBezTo>
                <a:cubicBezTo>
                  <a:pt x="25961" y="1267672"/>
                  <a:pt x="43942" y="1274493"/>
                  <a:pt x="58825" y="1287513"/>
                </a:cubicBezTo>
                <a:cubicBezTo>
                  <a:pt x="75567" y="1302396"/>
                  <a:pt x="135095" y="1353864"/>
                  <a:pt x="148736" y="1363163"/>
                </a:cubicBezTo>
                <a:cubicBezTo>
                  <a:pt x="157418" y="1369364"/>
                  <a:pt x="168579" y="1375567"/>
                  <a:pt x="178501" y="1366265"/>
                </a:cubicBezTo>
                <a:cubicBezTo>
                  <a:pt x="188422" y="1356963"/>
                  <a:pt x="184081" y="1345182"/>
                  <a:pt x="178501" y="1335880"/>
                </a:cubicBezTo>
                <a:cubicBezTo>
                  <a:pt x="158657" y="1301156"/>
                  <a:pt x="138194" y="1267053"/>
                  <a:pt x="117113" y="1232946"/>
                </a:cubicBezTo>
                <a:cubicBezTo>
                  <a:pt x="98509" y="1203183"/>
                  <a:pt x="79908" y="1173418"/>
                  <a:pt x="74327" y="1138075"/>
                </a:cubicBezTo>
                <a:cubicBezTo>
                  <a:pt x="71226" y="1119473"/>
                  <a:pt x="65025" y="1097151"/>
                  <a:pt x="89208" y="1087849"/>
                </a:cubicBezTo>
                <a:cubicBezTo>
                  <a:pt x="112152" y="1079167"/>
                  <a:pt x="124553" y="1095909"/>
                  <a:pt x="135095" y="1112651"/>
                </a:cubicBezTo>
                <a:cubicBezTo>
                  <a:pt x="136335" y="1114513"/>
                  <a:pt x="187803" y="1200704"/>
                  <a:pt x="190282" y="1205043"/>
                </a:cubicBezTo>
                <a:cubicBezTo>
                  <a:pt x="187803" y="1199462"/>
                  <a:pt x="145636" y="1119473"/>
                  <a:pt x="144397" y="1113271"/>
                </a:cubicBezTo>
                <a:cubicBezTo>
                  <a:pt x="138194" y="1098390"/>
                  <a:pt x="130754" y="1084128"/>
                  <a:pt x="126413" y="1069245"/>
                </a:cubicBezTo>
                <a:cubicBezTo>
                  <a:pt x="121452" y="1053745"/>
                  <a:pt x="121452" y="1034521"/>
                  <a:pt x="136954" y="1026461"/>
                </a:cubicBezTo>
                <a:cubicBezTo>
                  <a:pt x="153077" y="1017779"/>
                  <a:pt x="172920" y="1015920"/>
                  <a:pt x="188422" y="1030800"/>
                </a:cubicBezTo>
                <a:cubicBezTo>
                  <a:pt x="198964" y="1040102"/>
                  <a:pt x="256010" y="1151718"/>
                  <a:pt x="265312" y="1162257"/>
                </a:cubicBezTo>
                <a:cubicBezTo>
                  <a:pt x="258490" y="1141796"/>
                  <a:pt x="222526" y="1058703"/>
                  <a:pt x="221906" y="1057464"/>
                </a:cubicBezTo>
                <a:cubicBezTo>
                  <a:pt x="216946" y="1046922"/>
                  <a:pt x="223146" y="1022120"/>
                  <a:pt x="247328" y="1012818"/>
                </a:cubicBezTo>
                <a:cubicBezTo>
                  <a:pt x="269031" y="1004136"/>
                  <a:pt x="294455" y="1038862"/>
                  <a:pt x="306856" y="1056224"/>
                </a:cubicBezTo>
                <a:cubicBezTo>
                  <a:pt x="337241" y="1098390"/>
                  <a:pt x="362665" y="1140554"/>
                  <a:pt x="388707" y="1193262"/>
                </a:cubicBezTo>
                <a:cubicBezTo>
                  <a:pt x="415990" y="1249068"/>
                  <a:pt x="433974" y="1281313"/>
                  <a:pt x="471800" y="1312938"/>
                </a:cubicBezTo>
                <a:cubicBezTo>
                  <a:pt x="474279" y="1299917"/>
                  <a:pt x="476758" y="1288755"/>
                  <a:pt x="479240" y="1276972"/>
                </a:cubicBezTo>
                <a:cubicBezTo>
                  <a:pt x="491641" y="1222405"/>
                  <a:pt x="533807" y="1199462"/>
                  <a:pt x="584033" y="1197603"/>
                </a:cubicBezTo>
                <a:cubicBezTo>
                  <a:pt x="600155" y="1196363"/>
                  <a:pt x="613176" y="1204423"/>
                  <a:pt x="620618" y="1219306"/>
                </a:cubicBezTo>
                <a:cubicBezTo>
                  <a:pt x="627439" y="1233568"/>
                  <a:pt x="618757" y="1243488"/>
                  <a:pt x="610077" y="1252790"/>
                </a:cubicBezTo>
                <a:cubicBezTo>
                  <a:pt x="586514" y="1277594"/>
                  <a:pt x="577213" y="1308596"/>
                  <a:pt x="579072" y="1338981"/>
                </a:cubicBezTo>
                <a:cubicBezTo>
                  <a:pt x="583413" y="1401608"/>
                  <a:pt x="570392" y="1461756"/>
                  <a:pt x="556749" y="1521904"/>
                </a:cubicBezTo>
                <a:cubicBezTo>
                  <a:pt x="551788" y="1542367"/>
                  <a:pt x="557369" y="1564070"/>
                  <a:pt x="571012" y="1579573"/>
                </a:cubicBezTo>
                <a:cubicBezTo>
                  <a:pt x="633019" y="1650882"/>
                  <a:pt x="697508" y="1719709"/>
                  <a:pt x="766336" y="1784198"/>
                </a:cubicBezTo>
                <a:cubicBezTo>
                  <a:pt x="788661" y="1804661"/>
                  <a:pt x="814083" y="1820164"/>
                  <a:pt x="842606" y="1830705"/>
                </a:cubicBezTo>
                <a:cubicBezTo>
                  <a:pt x="912675" y="1856749"/>
                  <a:pt x="982745" y="1883413"/>
                  <a:pt x="1052814" y="1910696"/>
                </a:cubicBezTo>
                <a:cubicBezTo>
                  <a:pt x="1074517" y="1919376"/>
                  <a:pt x="1088158" y="1918137"/>
                  <a:pt x="1100561" y="1893952"/>
                </a:cubicBezTo>
                <a:cubicBezTo>
                  <a:pt x="1122884" y="1849926"/>
                  <a:pt x="1148925" y="1808383"/>
                  <a:pt x="1173730" y="1765597"/>
                </a:cubicBezTo>
                <a:cubicBezTo>
                  <a:pt x="1179310" y="1756295"/>
                  <a:pt x="1183032" y="1745753"/>
                  <a:pt x="1180550" y="1734592"/>
                </a:cubicBezTo>
                <a:cubicBezTo>
                  <a:pt x="1175589" y="1714129"/>
                  <a:pt x="1181170" y="1697387"/>
                  <a:pt x="1196672" y="1684986"/>
                </a:cubicBezTo>
                <a:cubicBezTo>
                  <a:pt x="1245659" y="1645301"/>
                  <a:pt x="1264262" y="1591354"/>
                  <a:pt x="1277283" y="1531826"/>
                </a:cubicBezTo>
                <a:cubicBezTo>
                  <a:pt x="1315108" y="1363163"/>
                  <a:pt x="1411842" y="1238527"/>
                  <a:pt x="1563140" y="1155437"/>
                </a:cubicBezTo>
                <a:cubicBezTo>
                  <a:pt x="1576783" y="1147997"/>
                  <a:pt x="1589803" y="1138695"/>
                  <a:pt x="1602827" y="1130015"/>
                </a:cubicBezTo>
                <a:cubicBezTo>
                  <a:pt x="1617707" y="1120093"/>
                  <a:pt x="1622668" y="1107690"/>
                  <a:pt x="1619569" y="1089088"/>
                </a:cubicBezTo>
                <a:cubicBezTo>
                  <a:pt x="1613368" y="1052503"/>
                  <a:pt x="1601585" y="1018399"/>
                  <a:pt x="1581743" y="986774"/>
                </a:cubicBezTo>
                <a:cubicBezTo>
                  <a:pt x="1565621" y="961353"/>
                  <a:pt x="1543918" y="948949"/>
                  <a:pt x="1512914" y="950811"/>
                </a:cubicBezTo>
                <a:cubicBezTo>
                  <a:pt x="1478810" y="952671"/>
                  <a:pt x="1446565" y="960111"/>
                  <a:pt x="1414941" y="970652"/>
                </a:cubicBezTo>
                <a:cubicBezTo>
                  <a:pt x="1396339" y="976855"/>
                  <a:pt x="1377735" y="981814"/>
                  <a:pt x="1358514" y="982436"/>
                </a:cubicBezTo>
                <a:cubicBezTo>
                  <a:pt x="1315728" y="983675"/>
                  <a:pt x="1290304" y="963832"/>
                  <a:pt x="1285343" y="921046"/>
                </a:cubicBezTo>
                <a:cubicBezTo>
                  <a:pt x="1283484" y="906166"/>
                  <a:pt x="1298366" y="883841"/>
                  <a:pt x="1269223" y="837336"/>
                </a:cubicBezTo>
                <a:cubicBezTo>
                  <a:pt x="1259302" y="821214"/>
                  <a:pt x="1314489" y="812532"/>
                  <a:pt x="1312627" y="800131"/>
                </a:cubicBezTo>
                <a:cubicBezTo>
                  <a:pt x="1310767" y="790829"/>
                  <a:pt x="1260541" y="811292"/>
                  <a:pt x="1258682" y="801990"/>
                </a:cubicBezTo>
                <a:cubicBezTo>
                  <a:pt x="1254341" y="784008"/>
                  <a:pt x="1260541" y="779667"/>
                  <a:pt x="1244419" y="766647"/>
                </a:cubicBezTo>
                <a:cubicBezTo>
                  <a:pt x="1225818" y="751144"/>
                  <a:pt x="1210935" y="745563"/>
                  <a:pt x="1188612" y="733163"/>
                </a:cubicBezTo>
                <a:cubicBezTo>
                  <a:pt x="1155748" y="714559"/>
                  <a:pt x="1174969" y="684176"/>
                  <a:pt x="1182412" y="668674"/>
                </a:cubicBezTo>
                <a:cubicBezTo>
                  <a:pt x="1201013" y="627127"/>
                  <a:pt x="1197912" y="591164"/>
                  <a:pt x="1171870" y="552719"/>
                </a:cubicBezTo>
                <a:cubicBezTo>
                  <a:pt x="1152647" y="524196"/>
                  <a:pt x="1160089" y="485129"/>
                  <a:pt x="1157607" y="452887"/>
                </a:cubicBezTo>
                <a:cubicBezTo>
                  <a:pt x="1156368" y="431184"/>
                  <a:pt x="1156988" y="408861"/>
                  <a:pt x="1160089" y="387159"/>
                </a:cubicBezTo>
                <a:cubicBezTo>
                  <a:pt x="1163808" y="359875"/>
                  <a:pt x="1152027" y="353052"/>
                  <a:pt x="1139626" y="328250"/>
                </a:cubicBezTo>
                <a:cubicBezTo>
                  <a:pt x="1123504" y="296006"/>
                  <a:pt x="1142105" y="245160"/>
                  <a:pt x="1158847" y="212916"/>
                </a:cubicBezTo>
                <a:cubicBezTo>
                  <a:pt x="1196672" y="140365"/>
                  <a:pt x="1259302" y="93240"/>
                  <a:pt x="1325650" y="57894"/>
                </a:cubicBezTo>
                <a:cubicBezTo>
                  <a:pt x="1400059" y="20224"/>
                  <a:pt x="1478305" y="-3144"/>
                  <a:pt x="1560127" y="3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24420792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4873507"/>
            <a:ext cx="12197796" cy="19888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0" y="0"/>
            <a:ext cx="12197796" cy="98072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2F3B43B-7073-4E43-A120-FBE88B91825E}"/>
              </a:ext>
            </a:extLst>
          </p:cNvPr>
          <p:cNvGrpSpPr/>
          <p:nvPr userDrawn="1"/>
        </p:nvGrpSpPr>
        <p:grpSpPr>
          <a:xfrm rot="20710210">
            <a:off x="1109695" y="1075144"/>
            <a:ext cx="2071428" cy="3866164"/>
            <a:chOff x="3501573" y="3178068"/>
            <a:chExt cx="1340594" cy="273784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766DCF-CEDA-4148-9ED8-63AD0D175F5E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A94AC86-1F61-4CED-9F46-86044C8B32AB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0993C5E-970E-425C-B3DE-3580413D1A94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C34B241-B501-4B4B-B60A-AE52D305F208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8960144-090F-4E0C-A9A5-89928384970D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22C6B25-1FCA-4745-BFEC-9C0EE83C3F05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A203E70E-D4FE-4D5D-8CE0-BE0AD83D4203}"/>
                </a:ext>
              </a:extLst>
            </p:cNvPr>
            <p:cNvGrpSpPr/>
            <p:nvPr/>
          </p:nvGrpSpPr>
          <p:grpSpPr>
            <a:xfrm>
              <a:off x="4088507" y="5635852"/>
              <a:ext cx="157979" cy="173080"/>
              <a:chOff x="6768665" y="6038214"/>
              <a:chExt cx="135058" cy="147968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B94AC636-8107-4CB1-BD6C-048A2637CA3D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505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95457620-B831-4131-BE27-15D2E4FB8878}"/>
                  </a:ext>
                </a:extLst>
              </p:cNvPr>
              <p:cNvSpPr/>
              <p:nvPr/>
            </p:nvSpPr>
            <p:spPr>
              <a:xfrm>
                <a:off x="6802089" y="6071635"/>
                <a:ext cx="74098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769613-862A-485D-9048-660DAA9EDAC6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D5E2D9E1-0DA2-4D4F-8D1D-6BC3C7054F57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DA76F852-5F33-480B-B189-08648C28C777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56481" y="1623381"/>
            <a:ext cx="1833837" cy="27973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32624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4">
            <a:extLst>
              <a:ext uri="{FF2B5EF4-FFF2-40B4-BE49-F238E27FC236}">
                <a16:creationId xmlns:a16="http://schemas.microsoft.com/office/drawing/2014/main" id="{78365DAA-91AD-4697-ADE8-3F9A839BE69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44694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724860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713D27F-7316-4797-B82F-8DD4FB0B021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4210965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Graphic 10">
            <a:extLst>
              <a:ext uri="{FF2B5EF4-FFF2-40B4-BE49-F238E27FC236}">
                <a16:creationId xmlns:a16="http://schemas.microsoft.com/office/drawing/2014/main" id="{68F1FB5C-9360-4E55-A7B6-64DE491B3CB0}"/>
              </a:ext>
            </a:extLst>
          </p:cNvPr>
          <p:cNvSpPr/>
          <p:nvPr userDrawn="1"/>
        </p:nvSpPr>
        <p:spPr>
          <a:xfrm flipH="1">
            <a:off x="10896600" y="5624055"/>
            <a:ext cx="1068843" cy="965339"/>
          </a:xfrm>
          <a:custGeom>
            <a:avLst/>
            <a:gdLst>
              <a:gd name="connsiteX0" fmla="*/ 44313 w 2823151"/>
              <a:gd name="connsiteY0" fmla="*/ 2550154 h 2549768"/>
              <a:gd name="connsiteX1" fmla="*/ 734 w 2823151"/>
              <a:gd name="connsiteY1" fmla="*/ 2446485 h 2549768"/>
              <a:gd name="connsiteX2" fmla="*/ 10208 w 2823151"/>
              <a:gd name="connsiteY2" fmla="*/ 2351478 h 2549768"/>
              <a:gd name="connsiteX3" fmla="*/ 13185 w 2823151"/>
              <a:gd name="connsiteY3" fmla="*/ 2327388 h 2549768"/>
              <a:gd name="connsiteX4" fmla="*/ 1817 w 2823151"/>
              <a:gd name="connsiteY4" fmla="*/ 2133313 h 2549768"/>
              <a:gd name="connsiteX5" fmla="*/ 14268 w 2823151"/>
              <a:gd name="connsiteY5" fmla="*/ 2059960 h 2549768"/>
              <a:gd name="connsiteX6" fmla="*/ 74899 w 2823151"/>
              <a:gd name="connsiteY6" fmla="*/ 2046426 h 2549768"/>
              <a:gd name="connsiteX7" fmla="*/ 101967 w 2823151"/>
              <a:gd name="connsiteY7" fmla="*/ 2051840 h 2549768"/>
              <a:gd name="connsiteX8" fmla="*/ 125245 w 2823151"/>
              <a:gd name="connsiteY8" fmla="*/ 2058336 h 2549768"/>
              <a:gd name="connsiteX9" fmla="*/ 195079 w 2823151"/>
              <a:gd name="connsiteY9" fmla="*/ 2050486 h 2549768"/>
              <a:gd name="connsiteX10" fmla="*/ 328523 w 2823151"/>
              <a:gd name="connsiteY10" fmla="*/ 1931930 h 2549768"/>
              <a:gd name="connsiteX11" fmla="*/ 403771 w 2823151"/>
              <a:gd name="connsiteY11" fmla="*/ 1852893 h 2549768"/>
              <a:gd name="connsiteX12" fmla="*/ 473064 w 2823151"/>
              <a:gd name="connsiteY12" fmla="*/ 1774668 h 2549768"/>
              <a:gd name="connsiteX13" fmla="*/ 568071 w 2823151"/>
              <a:gd name="connsiteY13" fmla="*/ 1697796 h 2549768"/>
              <a:gd name="connsiteX14" fmla="*/ 649003 w 2823151"/>
              <a:gd name="connsiteY14" fmla="*/ 1653405 h 2549768"/>
              <a:gd name="connsiteX15" fmla="*/ 708823 w 2823151"/>
              <a:gd name="connsiteY15" fmla="*/ 1625255 h 2549768"/>
              <a:gd name="connsiteX16" fmla="*/ 727499 w 2823151"/>
              <a:gd name="connsiteY16" fmla="*/ 1613886 h 2549768"/>
              <a:gd name="connsiteX17" fmla="*/ 795168 w 2823151"/>
              <a:gd name="connsiteY17" fmla="*/ 1552713 h 2549768"/>
              <a:gd name="connsiteX18" fmla="*/ 820341 w 2823151"/>
              <a:gd name="connsiteY18" fmla="*/ 1515631 h 2549768"/>
              <a:gd name="connsiteX19" fmla="*/ 867439 w 2823151"/>
              <a:gd name="connsiteY19" fmla="*/ 1442819 h 2549768"/>
              <a:gd name="connsiteX20" fmla="*/ 981393 w 2823151"/>
              <a:gd name="connsiteY20" fmla="*/ 1296383 h 2549768"/>
              <a:gd name="connsiteX21" fmla="*/ 1016581 w 2823151"/>
              <a:gd name="connsiteY21" fmla="*/ 1263090 h 2549768"/>
              <a:gd name="connsiteX22" fmla="*/ 1046356 w 2823151"/>
              <a:gd name="connsiteY22" fmla="*/ 1222759 h 2549768"/>
              <a:gd name="connsiteX23" fmla="*/ 1065303 w 2823151"/>
              <a:gd name="connsiteY23" fmla="*/ 1157797 h 2549768"/>
              <a:gd name="connsiteX24" fmla="*/ 1114566 w 2823151"/>
              <a:gd name="connsiteY24" fmla="*/ 1020023 h 2549768"/>
              <a:gd name="connsiteX25" fmla="*/ 1167618 w 2823151"/>
              <a:gd name="connsiteY25" fmla="*/ 962910 h 2549768"/>
              <a:gd name="connsiteX26" fmla="*/ 1210385 w 2823151"/>
              <a:gd name="connsiteY26" fmla="*/ 936113 h 2549768"/>
              <a:gd name="connsiteX27" fmla="*/ 1265603 w 2823151"/>
              <a:gd name="connsiteY27" fmla="*/ 900925 h 2549768"/>
              <a:gd name="connsiteX28" fmla="*/ 1275348 w 2823151"/>
              <a:gd name="connsiteY28" fmla="*/ 896053 h 2549768"/>
              <a:gd name="connsiteX29" fmla="*/ 1319738 w 2823151"/>
              <a:gd name="connsiteY29" fmla="*/ 866279 h 2549768"/>
              <a:gd name="connsiteX30" fmla="*/ 1368189 w 2823151"/>
              <a:gd name="connsiteY30" fmla="*/ 823783 h 2549768"/>
              <a:gd name="connsiteX31" fmla="*/ 1397152 w 2823151"/>
              <a:gd name="connsiteY31" fmla="*/ 795362 h 2549768"/>
              <a:gd name="connsiteX32" fmla="*/ 1426926 w 2823151"/>
              <a:gd name="connsiteY32" fmla="*/ 764505 h 2549768"/>
              <a:gd name="connsiteX33" fmla="*/ 1438565 w 2823151"/>
              <a:gd name="connsiteY33" fmla="*/ 753136 h 2549768"/>
              <a:gd name="connsiteX34" fmla="*/ 1474294 w 2823151"/>
              <a:gd name="connsiteY34" fmla="*/ 707121 h 2549768"/>
              <a:gd name="connsiteX35" fmla="*/ 1506234 w 2823151"/>
              <a:gd name="connsiteY35" fmla="*/ 658400 h 2549768"/>
              <a:gd name="connsiteX36" fmla="*/ 1524369 w 2823151"/>
              <a:gd name="connsiteY36" fmla="*/ 635122 h 2549768"/>
              <a:gd name="connsiteX37" fmla="*/ 1642384 w 2823151"/>
              <a:gd name="connsiteY37" fmla="*/ 499784 h 2549768"/>
              <a:gd name="connsiteX38" fmla="*/ 1685151 w 2823151"/>
              <a:gd name="connsiteY38" fmla="*/ 458370 h 2549768"/>
              <a:gd name="connsiteX39" fmla="*/ 1744429 w 2823151"/>
              <a:gd name="connsiteY39" fmla="*/ 385017 h 2549768"/>
              <a:gd name="connsiteX40" fmla="*/ 1738745 w 2823151"/>
              <a:gd name="connsiteY40" fmla="*/ 361739 h 2549768"/>
              <a:gd name="connsiteX41" fmla="*/ 1641031 w 2823151"/>
              <a:gd name="connsiteY41" fmla="*/ 283513 h 2549768"/>
              <a:gd name="connsiteX42" fmla="*/ 1602595 w 2823151"/>
              <a:gd name="connsiteY42" fmla="*/ 248867 h 2549768"/>
              <a:gd name="connsiteX43" fmla="*/ 1585813 w 2823151"/>
              <a:gd name="connsiteY43" fmla="*/ 242912 h 2549768"/>
              <a:gd name="connsiteX44" fmla="*/ 1455076 w 2823151"/>
              <a:gd name="connsiteY44" fmla="*/ 238311 h 2549768"/>
              <a:gd name="connsiteX45" fmla="*/ 1364129 w 2823151"/>
              <a:gd name="connsiteY45" fmla="*/ 221258 h 2549768"/>
              <a:gd name="connsiteX46" fmla="*/ 1182776 w 2823151"/>
              <a:gd name="connsiteY46" fmla="*/ 226401 h 2549768"/>
              <a:gd name="connsiteX47" fmla="*/ 1140010 w 2823151"/>
              <a:gd name="connsiteY47" fmla="*/ 243724 h 2549768"/>
              <a:gd name="connsiteX48" fmla="*/ 1109694 w 2823151"/>
              <a:gd name="connsiteY48" fmla="*/ 255904 h 2549768"/>
              <a:gd name="connsiteX49" fmla="*/ 1039318 w 2823151"/>
              <a:gd name="connsiteY49" fmla="*/ 310852 h 2549768"/>
              <a:gd name="connsiteX50" fmla="*/ 1035258 w 2823151"/>
              <a:gd name="connsiteY50" fmla="*/ 336837 h 2549768"/>
              <a:gd name="connsiteX51" fmla="*/ 1030115 w 2823151"/>
              <a:gd name="connsiteY51" fmla="*/ 348746 h 2549768"/>
              <a:gd name="connsiteX52" fmla="*/ 1007378 w 2823151"/>
              <a:gd name="connsiteY52" fmla="*/ 341438 h 2549768"/>
              <a:gd name="connsiteX53" fmla="*/ 1014686 w 2823151"/>
              <a:gd name="connsiteY53" fmla="*/ 271062 h 2549768"/>
              <a:gd name="connsiteX54" fmla="*/ 1023348 w 2823151"/>
              <a:gd name="connsiteY54" fmla="*/ 249950 h 2549768"/>
              <a:gd name="connsiteX55" fmla="*/ 1017393 w 2823151"/>
              <a:gd name="connsiteY55" fmla="*/ 241017 h 2549768"/>
              <a:gd name="connsiteX56" fmla="*/ 960551 w 2823151"/>
              <a:gd name="connsiteY56" fmla="*/ 236957 h 2549768"/>
              <a:gd name="connsiteX57" fmla="*/ 864461 w 2823151"/>
              <a:gd name="connsiteY57" fmla="*/ 246431 h 2549768"/>
              <a:gd name="connsiteX58" fmla="*/ 850115 w 2823151"/>
              <a:gd name="connsiteY58" fmla="*/ 232085 h 2549768"/>
              <a:gd name="connsiteX59" fmla="*/ 862296 w 2823151"/>
              <a:gd name="connsiteY59" fmla="*/ 212326 h 2549768"/>
              <a:gd name="connsiteX60" fmla="*/ 948371 w 2823151"/>
              <a:gd name="connsiteY60" fmla="*/ 194461 h 2549768"/>
              <a:gd name="connsiteX61" fmla="*/ 962987 w 2823151"/>
              <a:gd name="connsiteY61" fmla="*/ 184446 h 2549768"/>
              <a:gd name="connsiteX62" fmla="*/ 953784 w 2823151"/>
              <a:gd name="connsiteY62" fmla="*/ 182551 h 2549768"/>
              <a:gd name="connsiteX63" fmla="*/ 853634 w 2823151"/>
              <a:gd name="connsiteY63" fmla="*/ 176867 h 2549768"/>
              <a:gd name="connsiteX64" fmla="*/ 836852 w 2823151"/>
              <a:gd name="connsiteY64" fmla="*/ 144115 h 2549768"/>
              <a:gd name="connsiteX65" fmla="*/ 852822 w 2823151"/>
              <a:gd name="connsiteY65" fmla="*/ 138702 h 2549768"/>
              <a:gd name="connsiteX66" fmla="*/ 958657 w 2823151"/>
              <a:gd name="connsiteY66" fmla="*/ 141409 h 2549768"/>
              <a:gd name="connsiteX67" fmla="*/ 970566 w 2823151"/>
              <a:gd name="connsiteY67" fmla="*/ 137890 h 2549768"/>
              <a:gd name="connsiteX68" fmla="*/ 938356 w 2823151"/>
              <a:gd name="connsiteY68" fmla="*/ 128416 h 2549768"/>
              <a:gd name="connsiteX69" fmla="*/ 879078 w 2823151"/>
              <a:gd name="connsiteY69" fmla="*/ 108386 h 2549768"/>
              <a:gd name="connsiteX70" fmla="*/ 869604 w 2823151"/>
              <a:gd name="connsiteY70" fmla="*/ 82130 h 2549768"/>
              <a:gd name="connsiteX71" fmla="*/ 892612 w 2823151"/>
              <a:gd name="connsiteY71" fmla="*/ 72927 h 2549768"/>
              <a:gd name="connsiteX72" fmla="*/ 986536 w 2823151"/>
              <a:gd name="connsiteY72" fmla="*/ 100536 h 2549768"/>
              <a:gd name="connsiteX73" fmla="*/ 995468 w 2823151"/>
              <a:gd name="connsiteY73" fmla="*/ 96747 h 2549768"/>
              <a:gd name="connsiteX74" fmla="*/ 995468 w 2823151"/>
              <a:gd name="connsiteY74" fmla="*/ 87003 h 2549768"/>
              <a:gd name="connsiteX75" fmla="*/ 957574 w 2823151"/>
              <a:gd name="connsiteY75" fmla="*/ 43153 h 2549768"/>
              <a:gd name="connsiteX76" fmla="*/ 943228 w 2823151"/>
              <a:gd name="connsiteY76" fmla="*/ 29619 h 2549768"/>
              <a:gd name="connsiteX77" fmla="*/ 940251 w 2823151"/>
              <a:gd name="connsiteY77" fmla="*/ 6612 h 2549768"/>
              <a:gd name="connsiteX78" fmla="*/ 962987 w 2823151"/>
              <a:gd name="connsiteY78" fmla="*/ 2552 h 2549768"/>
              <a:gd name="connsiteX79" fmla="*/ 975438 w 2823151"/>
              <a:gd name="connsiteY79" fmla="*/ 11484 h 2549768"/>
              <a:gd name="connsiteX80" fmla="*/ 995739 w 2823151"/>
              <a:gd name="connsiteY80" fmla="*/ 29890 h 2549768"/>
              <a:gd name="connsiteX81" fmla="*/ 1100491 w 2823151"/>
              <a:gd name="connsiteY81" fmla="*/ 81318 h 2549768"/>
              <a:gd name="connsiteX82" fmla="*/ 1159498 w 2823151"/>
              <a:gd name="connsiteY82" fmla="*/ 101890 h 2549768"/>
              <a:gd name="connsiteX83" fmla="*/ 1211197 w 2823151"/>
              <a:gd name="connsiteY83" fmla="*/ 106762 h 2549768"/>
              <a:gd name="connsiteX84" fmla="*/ 1399047 w 2823151"/>
              <a:gd name="connsiteY84" fmla="*/ 83484 h 2549768"/>
              <a:gd name="connsiteX85" fmla="*/ 1581753 w 2823151"/>
              <a:gd name="connsiteY85" fmla="*/ 88897 h 2549768"/>
              <a:gd name="connsiteX86" fmla="*/ 1602595 w 2823151"/>
              <a:gd name="connsiteY86" fmla="*/ 90521 h 2549768"/>
              <a:gd name="connsiteX87" fmla="*/ 1643467 w 2823151"/>
              <a:gd name="connsiteY87" fmla="*/ 104055 h 2549768"/>
              <a:gd name="connsiteX88" fmla="*/ 1720610 w 2823151"/>
              <a:gd name="connsiteY88" fmla="*/ 143033 h 2549768"/>
              <a:gd name="connsiteX89" fmla="*/ 1783948 w 2823151"/>
              <a:gd name="connsiteY89" fmla="*/ 173890 h 2549768"/>
              <a:gd name="connsiteX90" fmla="*/ 1796128 w 2823151"/>
              <a:gd name="connsiteY90" fmla="*/ 179032 h 2549768"/>
              <a:gd name="connsiteX91" fmla="*/ 1891135 w 2823151"/>
              <a:gd name="connsiteY91" fmla="*/ 221258 h 2549768"/>
              <a:gd name="connsiteX92" fmla="*/ 1976940 w 2823151"/>
              <a:gd name="connsiteY92" fmla="*/ 261047 h 2549768"/>
              <a:gd name="connsiteX93" fmla="*/ 2044338 w 2823151"/>
              <a:gd name="connsiteY93" fmla="*/ 314370 h 2549768"/>
              <a:gd name="connsiteX94" fmla="*/ 2058955 w 2823151"/>
              <a:gd name="connsiteY94" fmla="*/ 328987 h 2549768"/>
              <a:gd name="connsiteX95" fmla="*/ 2077631 w 2823151"/>
              <a:gd name="connsiteY95" fmla="*/ 321408 h 2549768"/>
              <a:gd name="connsiteX96" fmla="*/ 2105782 w 2823151"/>
              <a:gd name="connsiteY96" fmla="*/ 267002 h 2549768"/>
              <a:gd name="connsiteX97" fmla="*/ 2135556 w 2823151"/>
              <a:gd name="connsiteY97" fmla="*/ 238311 h 2549768"/>
              <a:gd name="connsiteX98" fmla="*/ 2188067 w 2823151"/>
              <a:gd name="connsiteY98" fmla="*/ 213679 h 2549768"/>
              <a:gd name="connsiteX99" fmla="*/ 2326112 w 2823151"/>
              <a:gd name="connsiteY99" fmla="*/ 207724 h 2549768"/>
              <a:gd name="connsiteX100" fmla="*/ 2362382 w 2823151"/>
              <a:gd name="connsiteY100" fmla="*/ 229649 h 2549768"/>
              <a:gd name="connsiteX101" fmla="*/ 2390533 w 2823151"/>
              <a:gd name="connsiteY101" fmla="*/ 244536 h 2549768"/>
              <a:gd name="connsiteX102" fmla="*/ 2411916 w 2823151"/>
              <a:gd name="connsiteY102" fmla="*/ 253198 h 2549768"/>
              <a:gd name="connsiteX103" fmla="*/ 2420578 w 2823151"/>
              <a:gd name="connsiteY103" fmla="*/ 257529 h 2549768"/>
              <a:gd name="connsiteX104" fmla="*/ 2445751 w 2823151"/>
              <a:gd name="connsiteY104" fmla="*/ 280536 h 2549768"/>
              <a:gd name="connsiteX105" fmla="*/ 2459284 w 2823151"/>
              <a:gd name="connsiteY105" fmla="*/ 295423 h 2549768"/>
              <a:gd name="connsiteX106" fmla="*/ 2512608 w 2823151"/>
              <a:gd name="connsiteY106" fmla="*/ 393949 h 2549768"/>
              <a:gd name="connsiteX107" fmla="*/ 2513420 w 2823151"/>
              <a:gd name="connsiteY107" fmla="*/ 403694 h 2549768"/>
              <a:gd name="connsiteX108" fmla="*/ 2502322 w 2823151"/>
              <a:gd name="connsiteY108" fmla="*/ 445107 h 2549768"/>
              <a:gd name="connsiteX109" fmla="*/ 2479856 w 2823151"/>
              <a:gd name="connsiteY109" fmla="*/ 450250 h 2549768"/>
              <a:gd name="connsiteX110" fmla="*/ 2440608 w 2823151"/>
              <a:gd name="connsiteY110" fmla="*/ 445107 h 2549768"/>
              <a:gd name="connsiteX111" fmla="*/ 2433029 w 2823151"/>
              <a:gd name="connsiteY111" fmla="*/ 450520 h 2549768"/>
              <a:gd name="connsiteX112" fmla="*/ 2421931 w 2823151"/>
              <a:gd name="connsiteY112" fmla="*/ 489227 h 2549768"/>
              <a:gd name="connsiteX113" fmla="*/ 2408939 w 2823151"/>
              <a:gd name="connsiteY113" fmla="*/ 500866 h 2549768"/>
              <a:gd name="connsiteX114" fmla="*/ 2397570 w 2823151"/>
              <a:gd name="connsiteY114" fmla="*/ 516836 h 2549768"/>
              <a:gd name="connsiteX115" fmla="*/ 2387826 w 2823151"/>
              <a:gd name="connsiteY115" fmla="*/ 582069 h 2549768"/>
              <a:gd name="connsiteX116" fmla="*/ 2374021 w 2823151"/>
              <a:gd name="connsiteY116" fmla="*/ 593167 h 2549768"/>
              <a:gd name="connsiteX117" fmla="*/ 2364277 w 2823151"/>
              <a:gd name="connsiteY117" fmla="*/ 592625 h 2549768"/>
              <a:gd name="connsiteX118" fmla="*/ 2341811 w 2823151"/>
              <a:gd name="connsiteY118" fmla="*/ 603723 h 2549768"/>
              <a:gd name="connsiteX119" fmla="*/ 2341270 w 2823151"/>
              <a:gd name="connsiteY119" fmla="*/ 604535 h 2549768"/>
              <a:gd name="connsiteX120" fmla="*/ 2299315 w 2823151"/>
              <a:gd name="connsiteY120" fmla="*/ 631873 h 2549768"/>
              <a:gd name="connsiteX121" fmla="*/ 2289300 w 2823151"/>
              <a:gd name="connsiteY121" fmla="*/ 638099 h 2549768"/>
              <a:gd name="connsiteX122" fmla="*/ 2291736 w 2823151"/>
              <a:gd name="connsiteY122" fmla="*/ 645678 h 2549768"/>
              <a:gd name="connsiteX123" fmla="*/ 2317992 w 2823151"/>
              <a:gd name="connsiteY123" fmla="*/ 661648 h 2549768"/>
              <a:gd name="connsiteX124" fmla="*/ 2323946 w 2823151"/>
              <a:gd name="connsiteY124" fmla="*/ 664084 h 2549768"/>
              <a:gd name="connsiteX125" fmla="*/ 2402713 w 2823151"/>
              <a:gd name="connsiteY125" fmla="*/ 711452 h 2549768"/>
              <a:gd name="connsiteX126" fmla="*/ 2434382 w 2823151"/>
              <a:gd name="connsiteY126" fmla="*/ 733106 h 2549768"/>
              <a:gd name="connsiteX127" fmla="*/ 2462803 w 2823151"/>
              <a:gd name="connsiteY127" fmla="*/ 730670 h 2549768"/>
              <a:gd name="connsiteX128" fmla="*/ 2480127 w 2823151"/>
              <a:gd name="connsiteY128" fmla="*/ 715512 h 2549768"/>
              <a:gd name="connsiteX129" fmla="*/ 2562141 w 2823151"/>
              <a:gd name="connsiteY129" fmla="*/ 620505 h 2549768"/>
              <a:gd name="connsiteX130" fmla="*/ 2633870 w 2823151"/>
              <a:gd name="connsiteY130" fmla="*/ 473799 h 2549768"/>
              <a:gd name="connsiteX131" fmla="*/ 2630893 w 2823151"/>
              <a:gd name="connsiteY131" fmla="*/ 441859 h 2549768"/>
              <a:gd name="connsiteX132" fmla="*/ 2624126 w 2823151"/>
              <a:gd name="connsiteY132" fmla="*/ 424536 h 2549768"/>
              <a:gd name="connsiteX133" fmla="*/ 2606262 w 2823151"/>
              <a:gd name="connsiteY133" fmla="*/ 376355 h 2549768"/>
              <a:gd name="connsiteX134" fmla="*/ 2556728 w 2823151"/>
              <a:gd name="connsiteY134" fmla="*/ 330070 h 2549768"/>
              <a:gd name="connsiteX135" fmla="*/ 2546442 w 2823151"/>
              <a:gd name="connsiteY135" fmla="*/ 317077 h 2549768"/>
              <a:gd name="connsiteX136" fmla="*/ 2559705 w 2823151"/>
              <a:gd name="connsiteY136" fmla="*/ 308416 h 2549768"/>
              <a:gd name="connsiteX137" fmla="*/ 2592728 w 2823151"/>
              <a:gd name="connsiteY137" fmla="*/ 309769 h 2549768"/>
              <a:gd name="connsiteX138" fmla="*/ 2619795 w 2823151"/>
              <a:gd name="connsiteY138" fmla="*/ 326822 h 2549768"/>
              <a:gd name="connsiteX139" fmla="*/ 2658502 w 2823151"/>
              <a:gd name="connsiteY139" fmla="*/ 324386 h 2549768"/>
              <a:gd name="connsiteX140" fmla="*/ 2674201 w 2823151"/>
              <a:gd name="connsiteY140" fmla="*/ 269709 h 2549768"/>
              <a:gd name="connsiteX141" fmla="*/ 2688006 w 2823151"/>
              <a:gd name="connsiteY141" fmla="*/ 212055 h 2549768"/>
              <a:gd name="connsiteX142" fmla="*/ 2711555 w 2823151"/>
              <a:gd name="connsiteY142" fmla="*/ 201769 h 2549768"/>
              <a:gd name="connsiteX143" fmla="*/ 2719675 w 2823151"/>
              <a:gd name="connsiteY143" fmla="*/ 219634 h 2549768"/>
              <a:gd name="connsiteX144" fmla="*/ 2712096 w 2823151"/>
              <a:gd name="connsiteY144" fmla="*/ 257258 h 2549768"/>
              <a:gd name="connsiteX145" fmla="*/ 2724006 w 2823151"/>
              <a:gd name="connsiteY145" fmla="*/ 230732 h 2549768"/>
              <a:gd name="connsiteX146" fmla="*/ 2734833 w 2823151"/>
              <a:gd name="connsiteY146" fmla="*/ 200687 h 2549768"/>
              <a:gd name="connsiteX147" fmla="*/ 2757299 w 2823151"/>
              <a:gd name="connsiteY147" fmla="*/ 193378 h 2549768"/>
              <a:gd name="connsiteX148" fmla="*/ 2765419 w 2823151"/>
              <a:gd name="connsiteY148" fmla="*/ 212055 h 2549768"/>
              <a:gd name="connsiteX149" fmla="*/ 2769479 w 2823151"/>
              <a:gd name="connsiteY149" fmla="*/ 219363 h 2549768"/>
              <a:gd name="connsiteX150" fmla="*/ 2782742 w 2823151"/>
              <a:gd name="connsiteY150" fmla="*/ 238581 h 2549768"/>
              <a:gd name="connsiteX151" fmla="*/ 2770291 w 2823151"/>
              <a:gd name="connsiteY151" fmla="*/ 321137 h 2549768"/>
              <a:gd name="connsiteX152" fmla="*/ 2773269 w 2823151"/>
              <a:gd name="connsiteY152" fmla="*/ 337378 h 2549768"/>
              <a:gd name="connsiteX153" fmla="*/ 2792216 w 2823151"/>
              <a:gd name="connsiteY153" fmla="*/ 290551 h 2549768"/>
              <a:gd name="connsiteX154" fmla="*/ 2798442 w 2823151"/>
              <a:gd name="connsiteY154" fmla="*/ 274310 h 2549768"/>
              <a:gd name="connsiteX155" fmla="*/ 2823885 w 2823151"/>
              <a:gd name="connsiteY155" fmla="*/ 275122 h 2549768"/>
              <a:gd name="connsiteX156" fmla="*/ 2823885 w 2823151"/>
              <a:gd name="connsiteY156" fmla="*/ 297047 h 2549768"/>
              <a:gd name="connsiteX157" fmla="*/ 2799253 w 2823151"/>
              <a:gd name="connsiteY157" fmla="*/ 361468 h 2549768"/>
              <a:gd name="connsiteX158" fmla="*/ 2798171 w 2823151"/>
              <a:gd name="connsiteY158" fmla="*/ 376897 h 2549768"/>
              <a:gd name="connsiteX159" fmla="*/ 2780848 w 2823151"/>
              <a:gd name="connsiteY159" fmla="*/ 438069 h 2549768"/>
              <a:gd name="connsiteX160" fmla="*/ 2745660 w 2823151"/>
              <a:gd name="connsiteY160" fmla="*/ 494641 h 2549768"/>
              <a:gd name="connsiteX161" fmla="*/ 2707224 w 2823151"/>
              <a:gd name="connsiteY161" fmla="*/ 583964 h 2549768"/>
              <a:gd name="connsiteX162" fmla="*/ 2675555 w 2823151"/>
              <a:gd name="connsiteY162" fmla="*/ 675182 h 2549768"/>
              <a:gd name="connsiteX163" fmla="*/ 2616277 w 2823151"/>
              <a:gd name="connsiteY163" fmla="*/ 788054 h 2549768"/>
              <a:gd name="connsiteX164" fmla="*/ 2565389 w 2823151"/>
              <a:gd name="connsiteY164" fmla="*/ 862219 h 2549768"/>
              <a:gd name="connsiteX165" fmla="*/ 2543735 w 2823151"/>
              <a:gd name="connsiteY165" fmla="*/ 891452 h 2549768"/>
              <a:gd name="connsiteX166" fmla="*/ 2494743 w 2823151"/>
              <a:gd name="connsiteY166" fmla="*/ 911752 h 2549768"/>
              <a:gd name="connsiteX167" fmla="*/ 2442773 w 2823151"/>
              <a:gd name="connsiteY167" fmla="*/ 897136 h 2549768"/>
              <a:gd name="connsiteX168" fmla="*/ 2302563 w 2823151"/>
              <a:gd name="connsiteY168" fmla="*/ 851392 h 2549768"/>
              <a:gd name="connsiteX169" fmla="*/ 2193481 w 2823151"/>
              <a:gd name="connsiteY169" fmla="*/ 799693 h 2549768"/>
              <a:gd name="connsiteX170" fmla="*/ 2180759 w 2823151"/>
              <a:gd name="connsiteY170" fmla="*/ 797527 h 2549768"/>
              <a:gd name="connsiteX171" fmla="*/ 2158834 w 2823151"/>
              <a:gd name="connsiteY171" fmla="*/ 789678 h 2549768"/>
              <a:gd name="connsiteX172" fmla="*/ 2109571 w 2823151"/>
              <a:gd name="connsiteY172" fmla="*/ 754490 h 2549768"/>
              <a:gd name="connsiteX173" fmla="*/ 2085481 w 2823151"/>
              <a:gd name="connsiteY173" fmla="*/ 760174 h 2549768"/>
              <a:gd name="connsiteX174" fmla="*/ 2005631 w 2823151"/>
              <a:gd name="connsiteY174" fmla="*/ 818099 h 2549768"/>
              <a:gd name="connsiteX175" fmla="*/ 1927406 w 2823151"/>
              <a:gd name="connsiteY175" fmla="*/ 850850 h 2549768"/>
              <a:gd name="connsiteX176" fmla="*/ 1841331 w 2823151"/>
              <a:gd name="connsiteY176" fmla="*/ 908775 h 2549768"/>
              <a:gd name="connsiteX177" fmla="*/ 1799376 w 2823151"/>
              <a:gd name="connsiteY177" fmla="*/ 936925 h 2549768"/>
              <a:gd name="connsiteX178" fmla="*/ 1723858 w 2823151"/>
              <a:gd name="connsiteY178" fmla="*/ 981858 h 2549768"/>
              <a:gd name="connsiteX179" fmla="*/ 1646444 w 2823151"/>
              <a:gd name="connsiteY179" fmla="*/ 1037887 h 2549768"/>
              <a:gd name="connsiteX180" fmla="*/ 1640219 w 2823151"/>
              <a:gd name="connsiteY180" fmla="*/ 1044925 h 2549768"/>
              <a:gd name="connsiteX181" fmla="*/ 1648339 w 2823151"/>
              <a:gd name="connsiteY181" fmla="*/ 1048444 h 2549768"/>
              <a:gd name="connsiteX182" fmla="*/ 1745512 w 2823151"/>
              <a:gd name="connsiteY182" fmla="*/ 1085256 h 2549768"/>
              <a:gd name="connsiteX183" fmla="*/ 1756339 w 2823151"/>
              <a:gd name="connsiteY183" fmla="*/ 1090669 h 2549768"/>
              <a:gd name="connsiteX184" fmla="*/ 1852429 w 2823151"/>
              <a:gd name="connsiteY184" fmla="*/ 1143722 h 2549768"/>
              <a:gd name="connsiteX185" fmla="*/ 1962865 w 2823151"/>
              <a:gd name="connsiteY185" fmla="*/ 1205165 h 2549768"/>
              <a:gd name="connsiteX186" fmla="*/ 2099827 w 2823151"/>
              <a:gd name="connsiteY186" fmla="*/ 1282849 h 2549768"/>
              <a:gd name="connsiteX187" fmla="*/ 2145571 w 2823151"/>
              <a:gd name="connsiteY187" fmla="*/ 1316413 h 2549768"/>
              <a:gd name="connsiteX188" fmla="*/ 2157751 w 2823151"/>
              <a:gd name="connsiteY188" fmla="*/ 1347541 h 2549768"/>
              <a:gd name="connsiteX189" fmla="*/ 2130954 w 2823151"/>
              <a:gd name="connsiteY189" fmla="*/ 1434428 h 2549768"/>
              <a:gd name="connsiteX190" fmla="*/ 2034052 w 2823151"/>
              <a:gd name="connsiteY190" fmla="*/ 1545405 h 2549768"/>
              <a:gd name="connsiteX191" fmla="*/ 1898985 w 2823151"/>
              <a:gd name="connsiteY191" fmla="*/ 1686157 h 2549768"/>
              <a:gd name="connsiteX192" fmla="*/ 1822654 w 2823151"/>
              <a:gd name="connsiteY192" fmla="*/ 1754367 h 2549768"/>
              <a:gd name="connsiteX193" fmla="*/ 1742264 w 2823151"/>
              <a:gd name="connsiteY193" fmla="*/ 1844231 h 2549768"/>
              <a:gd name="connsiteX194" fmla="*/ 1693813 w 2823151"/>
              <a:gd name="connsiteY194" fmla="*/ 1938968 h 2549768"/>
              <a:gd name="connsiteX195" fmla="*/ 1701933 w 2823151"/>
              <a:gd name="connsiteY195" fmla="*/ 1973073 h 2549768"/>
              <a:gd name="connsiteX196" fmla="*/ 1698685 w 2823151"/>
              <a:gd name="connsiteY196" fmla="*/ 1987419 h 2549768"/>
              <a:gd name="connsiteX197" fmla="*/ 1697602 w 2823151"/>
              <a:gd name="connsiteY197" fmla="*/ 1997434 h 2549768"/>
              <a:gd name="connsiteX198" fmla="*/ 1748489 w 2823151"/>
              <a:gd name="connsiteY198" fmla="*/ 2055629 h 2549768"/>
              <a:gd name="connsiteX199" fmla="*/ 1790444 w 2823151"/>
              <a:gd name="connsiteY199" fmla="*/ 2082697 h 2549768"/>
              <a:gd name="connsiteX200" fmla="*/ 1806143 w 2823151"/>
              <a:gd name="connsiteY200" fmla="*/ 2100020 h 2549768"/>
              <a:gd name="connsiteX201" fmla="*/ 1818865 w 2823151"/>
              <a:gd name="connsiteY201" fmla="*/ 2107058 h 2549768"/>
              <a:gd name="connsiteX202" fmla="*/ 1877331 w 2823151"/>
              <a:gd name="connsiteY202" fmla="*/ 2117885 h 2549768"/>
              <a:gd name="connsiteX203" fmla="*/ 1909541 w 2823151"/>
              <a:gd name="connsiteY203" fmla="*/ 2160652 h 2549768"/>
              <a:gd name="connsiteX204" fmla="*/ 1883015 w 2823151"/>
              <a:gd name="connsiteY204" fmla="*/ 2198005 h 2549768"/>
              <a:gd name="connsiteX205" fmla="*/ 1818594 w 2823151"/>
              <a:gd name="connsiteY205" fmla="*/ 2210997 h 2549768"/>
              <a:gd name="connsiteX206" fmla="*/ 1755797 w 2823151"/>
              <a:gd name="connsiteY206" fmla="*/ 2209373 h 2549768"/>
              <a:gd name="connsiteX207" fmla="*/ 1685422 w 2823151"/>
              <a:gd name="connsiteY207" fmla="*/ 2189614 h 2549768"/>
              <a:gd name="connsiteX208" fmla="*/ 1546294 w 2823151"/>
              <a:gd name="connsiteY208" fmla="*/ 2131960 h 2549768"/>
              <a:gd name="connsiteX209" fmla="*/ 1471588 w 2823151"/>
              <a:gd name="connsiteY209" fmla="*/ 2105975 h 2549768"/>
              <a:gd name="connsiteX210" fmla="*/ 1412310 w 2823151"/>
              <a:gd name="connsiteY210" fmla="*/ 2073223 h 2549768"/>
              <a:gd name="connsiteX211" fmla="*/ 1397964 w 2823151"/>
              <a:gd name="connsiteY211" fmla="*/ 2052652 h 2549768"/>
              <a:gd name="connsiteX212" fmla="*/ 1405813 w 2823151"/>
              <a:gd name="connsiteY212" fmla="*/ 2032622 h 2549768"/>
              <a:gd name="connsiteX213" fmla="*/ 1437482 w 2823151"/>
              <a:gd name="connsiteY213" fmla="*/ 1993644 h 2549768"/>
              <a:gd name="connsiteX214" fmla="*/ 1459407 w 2823151"/>
              <a:gd name="connsiteY214" fmla="*/ 1950878 h 2549768"/>
              <a:gd name="connsiteX215" fmla="*/ 1481061 w 2823151"/>
              <a:gd name="connsiteY215" fmla="*/ 1913795 h 2549768"/>
              <a:gd name="connsiteX216" fmla="*/ 1501633 w 2823151"/>
              <a:gd name="connsiteY216" fmla="*/ 1904863 h 2549768"/>
              <a:gd name="connsiteX217" fmla="*/ 1514084 w 2823151"/>
              <a:gd name="connsiteY217" fmla="*/ 1901344 h 2549768"/>
              <a:gd name="connsiteX218" fmla="*/ 1532219 w 2823151"/>
              <a:gd name="connsiteY218" fmla="*/ 1878066 h 2549768"/>
              <a:gd name="connsiteX219" fmla="*/ 1558475 w 2823151"/>
              <a:gd name="connsiteY219" fmla="*/ 1840171 h 2549768"/>
              <a:gd name="connsiteX220" fmla="*/ 1610174 w 2823151"/>
              <a:gd name="connsiteY220" fmla="*/ 1774126 h 2549768"/>
              <a:gd name="connsiteX221" fmla="*/ 1668369 w 2823151"/>
              <a:gd name="connsiteY221" fmla="*/ 1683720 h 2549768"/>
              <a:gd name="connsiteX222" fmla="*/ 1711407 w 2823151"/>
              <a:gd name="connsiteY222" fmla="*/ 1613345 h 2549768"/>
              <a:gd name="connsiteX223" fmla="*/ 1746594 w 2823151"/>
              <a:gd name="connsiteY223" fmla="*/ 1547300 h 2549768"/>
              <a:gd name="connsiteX224" fmla="*/ 1775557 w 2823151"/>
              <a:gd name="connsiteY224" fmla="*/ 1502097 h 2549768"/>
              <a:gd name="connsiteX225" fmla="*/ 1844309 w 2823151"/>
              <a:gd name="connsiteY225" fmla="*/ 1426037 h 2549768"/>
              <a:gd name="connsiteX226" fmla="*/ 1841060 w 2823151"/>
              <a:gd name="connsiteY226" fmla="*/ 1414668 h 2549768"/>
              <a:gd name="connsiteX227" fmla="*/ 1708700 w 2823151"/>
              <a:gd name="connsiteY227" fmla="*/ 1392744 h 2549768"/>
              <a:gd name="connsiteX228" fmla="*/ 1590685 w 2823151"/>
              <a:gd name="connsiteY228" fmla="*/ 1377315 h 2549768"/>
              <a:gd name="connsiteX229" fmla="*/ 1555497 w 2823151"/>
              <a:gd name="connsiteY229" fmla="*/ 1368383 h 2549768"/>
              <a:gd name="connsiteX230" fmla="*/ 1440460 w 2823151"/>
              <a:gd name="connsiteY230" fmla="*/ 1338067 h 2549768"/>
              <a:gd name="connsiteX231" fmla="*/ 1413122 w 2823151"/>
              <a:gd name="connsiteY231" fmla="*/ 1329406 h 2549768"/>
              <a:gd name="connsiteX232" fmla="*/ 1398505 w 2823151"/>
              <a:gd name="connsiteY232" fmla="*/ 1331030 h 2549768"/>
              <a:gd name="connsiteX233" fmla="*/ 1299438 w 2823151"/>
              <a:gd name="connsiteY233" fmla="*/ 1406007 h 2549768"/>
              <a:gd name="connsiteX234" fmla="*/ 1222024 w 2823151"/>
              <a:gd name="connsiteY234" fmla="*/ 1480713 h 2549768"/>
              <a:gd name="connsiteX235" fmla="*/ 1162476 w 2823151"/>
              <a:gd name="connsiteY235" fmla="*/ 1534578 h 2549768"/>
              <a:gd name="connsiteX236" fmla="*/ 1090746 w 2823151"/>
              <a:gd name="connsiteY236" fmla="*/ 1594668 h 2549768"/>
              <a:gd name="connsiteX237" fmla="*/ 939168 w 2823151"/>
              <a:gd name="connsiteY237" fmla="*/ 1706999 h 2549768"/>
              <a:gd name="connsiteX238" fmla="*/ 886386 w 2823151"/>
              <a:gd name="connsiteY238" fmla="*/ 1748141 h 2549768"/>
              <a:gd name="connsiteX239" fmla="*/ 768642 w 2823151"/>
              <a:gd name="connsiteY239" fmla="*/ 1825284 h 2549768"/>
              <a:gd name="connsiteX240" fmla="*/ 711259 w 2823151"/>
              <a:gd name="connsiteY240" fmla="*/ 1855058 h 2549768"/>
              <a:gd name="connsiteX241" fmla="*/ 632221 w 2823151"/>
              <a:gd name="connsiteY241" fmla="*/ 1908111 h 2549768"/>
              <a:gd name="connsiteX242" fmla="*/ 586477 w 2823151"/>
              <a:gd name="connsiteY242" fmla="*/ 1940592 h 2549768"/>
              <a:gd name="connsiteX243" fmla="*/ 505815 w 2823151"/>
              <a:gd name="connsiteY243" fmla="*/ 1995539 h 2549768"/>
              <a:gd name="connsiteX244" fmla="*/ 418387 w 2823151"/>
              <a:gd name="connsiteY244" fmla="*/ 2056712 h 2549768"/>
              <a:gd name="connsiteX245" fmla="*/ 321214 w 2823151"/>
              <a:gd name="connsiteY245" fmla="*/ 2154697 h 2549768"/>
              <a:gd name="connsiteX246" fmla="*/ 290357 w 2823151"/>
              <a:gd name="connsiteY246" fmla="*/ 2183930 h 2549768"/>
              <a:gd name="connsiteX247" fmla="*/ 275741 w 2823151"/>
              <a:gd name="connsiteY247" fmla="*/ 2200170 h 2549768"/>
              <a:gd name="connsiteX248" fmla="*/ 237034 w 2823151"/>
              <a:gd name="connsiteY248" fmla="*/ 2243208 h 2549768"/>
              <a:gd name="connsiteX249" fmla="*/ 233786 w 2823151"/>
              <a:gd name="connsiteY249" fmla="*/ 2257283 h 2549768"/>
              <a:gd name="connsiteX250" fmla="*/ 219170 w 2823151"/>
              <a:gd name="connsiteY250" fmla="*/ 2286516 h 2549768"/>
              <a:gd name="connsiteX251" fmla="*/ 201034 w 2823151"/>
              <a:gd name="connsiteY251" fmla="*/ 2304381 h 2549768"/>
              <a:gd name="connsiteX252" fmla="*/ 177756 w 2823151"/>
              <a:gd name="connsiteY252" fmla="*/ 2340110 h 2549768"/>
              <a:gd name="connsiteX253" fmla="*/ 165576 w 2823151"/>
              <a:gd name="connsiteY253" fmla="*/ 2359328 h 2549768"/>
              <a:gd name="connsiteX254" fmla="*/ 162869 w 2823151"/>
              <a:gd name="connsiteY254" fmla="*/ 2363929 h 2549768"/>
              <a:gd name="connsiteX255" fmla="*/ 148252 w 2823151"/>
              <a:gd name="connsiteY255" fmla="*/ 2394516 h 2549768"/>
              <a:gd name="connsiteX256" fmla="*/ 136884 w 2823151"/>
              <a:gd name="connsiteY256" fmla="*/ 2424831 h 2549768"/>
              <a:gd name="connsiteX257" fmla="*/ 101155 w 2823151"/>
              <a:gd name="connsiteY257" fmla="*/ 2504139 h 2549768"/>
              <a:gd name="connsiteX258" fmla="*/ 99260 w 2823151"/>
              <a:gd name="connsiteY258" fmla="*/ 2511718 h 2549768"/>
              <a:gd name="connsiteX259" fmla="*/ 70298 w 2823151"/>
              <a:gd name="connsiteY259" fmla="*/ 2548530 h 2549768"/>
              <a:gd name="connsiteX260" fmla="*/ 44313 w 2823151"/>
              <a:gd name="connsiteY260" fmla="*/ 2550154 h 254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</a:cxnLst>
            <a:rect l="l" t="t" r="r" b="b"/>
            <a:pathLst>
              <a:path w="2823151" h="2549768">
                <a:moveTo>
                  <a:pt x="44313" y="2550154"/>
                </a:moveTo>
                <a:cubicBezTo>
                  <a:pt x="8584" y="2524711"/>
                  <a:pt x="3982" y="2485463"/>
                  <a:pt x="734" y="2446485"/>
                </a:cubicBezTo>
                <a:cubicBezTo>
                  <a:pt x="-1973" y="2414546"/>
                  <a:pt x="3170" y="2382606"/>
                  <a:pt x="10208" y="2351478"/>
                </a:cubicBezTo>
                <a:cubicBezTo>
                  <a:pt x="11832" y="2343629"/>
                  <a:pt x="12644" y="2335508"/>
                  <a:pt x="13185" y="2327388"/>
                </a:cubicBezTo>
                <a:cubicBezTo>
                  <a:pt x="18599" y="2259178"/>
                  <a:pt x="1005" y="2201794"/>
                  <a:pt x="1817" y="2133313"/>
                </a:cubicBezTo>
                <a:cubicBezTo>
                  <a:pt x="2087" y="2108411"/>
                  <a:pt x="3711" y="2083238"/>
                  <a:pt x="14268" y="2059960"/>
                </a:cubicBezTo>
                <a:cubicBezTo>
                  <a:pt x="24283" y="2037494"/>
                  <a:pt x="57847" y="2028562"/>
                  <a:pt x="74899" y="2046426"/>
                </a:cubicBezTo>
                <a:cubicBezTo>
                  <a:pt x="81125" y="2052923"/>
                  <a:pt x="92764" y="2051569"/>
                  <a:pt x="101967" y="2051840"/>
                </a:cubicBezTo>
                <a:cubicBezTo>
                  <a:pt x="110087" y="2052110"/>
                  <a:pt x="117937" y="2055088"/>
                  <a:pt x="125245" y="2058336"/>
                </a:cubicBezTo>
                <a:cubicBezTo>
                  <a:pt x="150147" y="2069163"/>
                  <a:pt x="173967" y="2064020"/>
                  <a:pt x="195079" y="2050486"/>
                </a:cubicBezTo>
                <a:cubicBezTo>
                  <a:pt x="245966" y="2018547"/>
                  <a:pt x="288733" y="1977133"/>
                  <a:pt x="328523" y="1931930"/>
                </a:cubicBezTo>
                <a:cubicBezTo>
                  <a:pt x="352613" y="1904592"/>
                  <a:pt x="376974" y="1877524"/>
                  <a:pt x="403771" y="1852893"/>
                </a:cubicBezTo>
                <a:cubicBezTo>
                  <a:pt x="429485" y="1829074"/>
                  <a:pt x="451410" y="1802006"/>
                  <a:pt x="473064" y="1774668"/>
                </a:cubicBezTo>
                <a:cubicBezTo>
                  <a:pt x="499049" y="1741916"/>
                  <a:pt x="530447" y="1716202"/>
                  <a:pt x="568071" y="1697796"/>
                </a:cubicBezTo>
                <a:cubicBezTo>
                  <a:pt x="595680" y="1684262"/>
                  <a:pt x="622206" y="1668563"/>
                  <a:pt x="649003" y="1653405"/>
                </a:cubicBezTo>
                <a:cubicBezTo>
                  <a:pt x="667950" y="1642578"/>
                  <a:pt x="689334" y="1635811"/>
                  <a:pt x="708823" y="1625255"/>
                </a:cubicBezTo>
                <a:cubicBezTo>
                  <a:pt x="715319" y="1621736"/>
                  <a:pt x="722356" y="1618758"/>
                  <a:pt x="727499" y="1613886"/>
                </a:cubicBezTo>
                <a:cubicBezTo>
                  <a:pt x="750236" y="1593585"/>
                  <a:pt x="774326" y="1574909"/>
                  <a:pt x="795168" y="1552713"/>
                </a:cubicBezTo>
                <a:cubicBezTo>
                  <a:pt x="805454" y="1541886"/>
                  <a:pt x="811950" y="1528082"/>
                  <a:pt x="820341" y="1515631"/>
                </a:cubicBezTo>
                <a:cubicBezTo>
                  <a:pt x="836582" y="1491811"/>
                  <a:pt x="852552" y="1467450"/>
                  <a:pt x="867439" y="1442819"/>
                </a:cubicBezTo>
                <a:cubicBezTo>
                  <a:pt x="899649" y="1389496"/>
                  <a:pt x="935108" y="1338879"/>
                  <a:pt x="981393" y="1296383"/>
                </a:cubicBezTo>
                <a:cubicBezTo>
                  <a:pt x="993303" y="1285556"/>
                  <a:pt x="1004671" y="1273917"/>
                  <a:pt x="1016581" y="1263090"/>
                </a:cubicBezTo>
                <a:cubicBezTo>
                  <a:pt x="1029303" y="1251451"/>
                  <a:pt x="1035258" y="1235210"/>
                  <a:pt x="1046356" y="1222759"/>
                </a:cubicBezTo>
                <a:cubicBezTo>
                  <a:pt x="1063137" y="1203812"/>
                  <a:pt x="1060431" y="1179722"/>
                  <a:pt x="1065303" y="1157797"/>
                </a:cubicBezTo>
                <a:cubicBezTo>
                  <a:pt x="1075859" y="1109617"/>
                  <a:pt x="1086686" y="1061707"/>
                  <a:pt x="1114566" y="1020023"/>
                </a:cubicBezTo>
                <a:cubicBezTo>
                  <a:pt x="1129182" y="998098"/>
                  <a:pt x="1147588" y="979963"/>
                  <a:pt x="1167618" y="962910"/>
                </a:cubicBezTo>
                <a:cubicBezTo>
                  <a:pt x="1180611" y="951813"/>
                  <a:pt x="1196851" y="945858"/>
                  <a:pt x="1210385" y="936113"/>
                </a:cubicBezTo>
                <a:cubicBezTo>
                  <a:pt x="1228250" y="923392"/>
                  <a:pt x="1248280" y="914189"/>
                  <a:pt x="1265603" y="900925"/>
                </a:cubicBezTo>
                <a:cubicBezTo>
                  <a:pt x="1268581" y="898760"/>
                  <a:pt x="1271558" y="896865"/>
                  <a:pt x="1275348" y="896053"/>
                </a:cubicBezTo>
                <a:cubicBezTo>
                  <a:pt x="1294565" y="892805"/>
                  <a:pt x="1305934" y="878459"/>
                  <a:pt x="1319738" y="866279"/>
                </a:cubicBezTo>
                <a:cubicBezTo>
                  <a:pt x="1335708" y="851933"/>
                  <a:pt x="1346806" y="831632"/>
                  <a:pt x="1368189" y="823783"/>
                </a:cubicBezTo>
                <a:cubicBezTo>
                  <a:pt x="1382265" y="818640"/>
                  <a:pt x="1391197" y="808084"/>
                  <a:pt x="1397152" y="795362"/>
                </a:cubicBezTo>
                <a:cubicBezTo>
                  <a:pt x="1403648" y="781557"/>
                  <a:pt x="1412310" y="770189"/>
                  <a:pt x="1426926" y="764505"/>
                </a:cubicBezTo>
                <a:cubicBezTo>
                  <a:pt x="1432610" y="762339"/>
                  <a:pt x="1436400" y="757467"/>
                  <a:pt x="1438565" y="753136"/>
                </a:cubicBezTo>
                <a:cubicBezTo>
                  <a:pt x="1447497" y="735272"/>
                  <a:pt x="1462926" y="723091"/>
                  <a:pt x="1474294" y="707121"/>
                </a:cubicBezTo>
                <a:cubicBezTo>
                  <a:pt x="1485663" y="691422"/>
                  <a:pt x="1494324" y="673828"/>
                  <a:pt x="1506234" y="658400"/>
                </a:cubicBezTo>
                <a:cubicBezTo>
                  <a:pt x="1512189" y="650550"/>
                  <a:pt x="1517332" y="642159"/>
                  <a:pt x="1524369" y="635122"/>
                </a:cubicBezTo>
                <a:cubicBezTo>
                  <a:pt x="1566053" y="592084"/>
                  <a:pt x="1603136" y="544986"/>
                  <a:pt x="1642384" y="499784"/>
                </a:cubicBezTo>
                <a:cubicBezTo>
                  <a:pt x="1655377" y="484626"/>
                  <a:pt x="1669452" y="470551"/>
                  <a:pt x="1685151" y="458370"/>
                </a:cubicBezTo>
                <a:cubicBezTo>
                  <a:pt x="1710595" y="438340"/>
                  <a:pt x="1727647" y="411814"/>
                  <a:pt x="1744429" y="385017"/>
                </a:cubicBezTo>
                <a:cubicBezTo>
                  <a:pt x="1750655" y="374731"/>
                  <a:pt x="1748760" y="368506"/>
                  <a:pt x="1738745" y="361739"/>
                </a:cubicBezTo>
                <a:cubicBezTo>
                  <a:pt x="1703557" y="338731"/>
                  <a:pt x="1671076" y="312746"/>
                  <a:pt x="1641031" y="283513"/>
                </a:cubicBezTo>
                <a:cubicBezTo>
                  <a:pt x="1628850" y="271333"/>
                  <a:pt x="1615046" y="260777"/>
                  <a:pt x="1602595" y="248867"/>
                </a:cubicBezTo>
                <a:cubicBezTo>
                  <a:pt x="1597723" y="244265"/>
                  <a:pt x="1592580" y="242641"/>
                  <a:pt x="1585813" y="242912"/>
                </a:cubicBezTo>
                <a:cubicBezTo>
                  <a:pt x="1542234" y="244536"/>
                  <a:pt x="1498384" y="246701"/>
                  <a:pt x="1455076" y="238311"/>
                </a:cubicBezTo>
                <a:cubicBezTo>
                  <a:pt x="1424761" y="232356"/>
                  <a:pt x="1394716" y="224235"/>
                  <a:pt x="1364129" y="221258"/>
                </a:cubicBezTo>
                <a:cubicBezTo>
                  <a:pt x="1303769" y="215574"/>
                  <a:pt x="1243137" y="216656"/>
                  <a:pt x="1182776" y="226401"/>
                </a:cubicBezTo>
                <a:cubicBezTo>
                  <a:pt x="1167077" y="228837"/>
                  <a:pt x="1152190" y="230732"/>
                  <a:pt x="1140010" y="243724"/>
                </a:cubicBezTo>
                <a:cubicBezTo>
                  <a:pt x="1132972" y="251303"/>
                  <a:pt x="1119979" y="252386"/>
                  <a:pt x="1109694" y="255904"/>
                </a:cubicBezTo>
                <a:cubicBezTo>
                  <a:pt x="1080190" y="266461"/>
                  <a:pt x="1055559" y="283513"/>
                  <a:pt x="1039318" y="310852"/>
                </a:cubicBezTo>
                <a:cubicBezTo>
                  <a:pt x="1034716" y="318431"/>
                  <a:pt x="1036070" y="327904"/>
                  <a:pt x="1035258" y="336837"/>
                </a:cubicBezTo>
                <a:cubicBezTo>
                  <a:pt x="1034716" y="341167"/>
                  <a:pt x="1038777" y="348476"/>
                  <a:pt x="1030115" y="348746"/>
                </a:cubicBezTo>
                <a:cubicBezTo>
                  <a:pt x="1021724" y="349017"/>
                  <a:pt x="1010356" y="353077"/>
                  <a:pt x="1007378" y="341438"/>
                </a:cubicBezTo>
                <a:cubicBezTo>
                  <a:pt x="1001423" y="317348"/>
                  <a:pt x="993574" y="292716"/>
                  <a:pt x="1014686" y="271062"/>
                </a:cubicBezTo>
                <a:cubicBezTo>
                  <a:pt x="1020100" y="265378"/>
                  <a:pt x="1021453" y="257258"/>
                  <a:pt x="1023348" y="249950"/>
                </a:cubicBezTo>
                <a:cubicBezTo>
                  <a:pt x="1024972" y="244536"/>
                  <a:pt x="1020912" y="242912"/>
                  <a:pt x="1017393" y="241017"/>
                </a:cubicBezTo>
                <a:cubicBezTo>
                  <a:pt x="998987" y="231002"/>
                  <a:pt x="979228" y="231544"/>
                  <a:pt x="960551" y="236957"/>
                </a:cubicBezTo>
                <a:cubicBezTo>
                  <a:pt x="928882" y="246160"/>
                  <a:pt x="896942" y="246701"/>
                  <a:pt x="864461" y="246431"/>
                </a:cubicBezTo>
                <a:cubicBezTo>
                  <a:pt x="854988" y="246431"/>
                  <a:pt x="850386" y="241288"/>
                  <a:pt x="850115" y="232085"/>
                </a:cubicBezTo>
                <a:cubicBezTo>
                  <a:pt x="849845" y="222882"/>
                  <a:pt x="849845" y="213408"/>
                  <a:pt x="862296" y="212326"/>
                </a:cubicBezTo>
                <a:cubicBezTo>
                  <a:pt x="891800" y="209619"/>
                  <a:pt x="919679" y="200416"/>
                  <a:pt x="948371" y="194461"/>
                </a:cubicBezTo>
                <a:cubicBezTo>
                  <a:pt x="954326" y="193378"/>
                  <a:pt x="960822" y="191754"/>
                  <a:pt x="962987" y="184446"/>
                </a:cubicBezTo>
                <a:cubicBezTo>
                  <a:pt x="960551" y="181198"/>
                  <a:pt x="956762" y="182551"/>
                  <a:pt x="953784" y="182551"/>
                </a:cubicBezTo>
                <a:cubicBezTo>
                  <a:pt x="920221" y="182822"/>
                  <a:pt x="886927" y="180115"/>
                  <a:pt x="853634" y="176867"/>
                </a:cubicBezTo>
                <a:cubicBezTo>
                  <a:pt x="837123" y="175243"/>
                  <a:pt x="828461" y="158190"/>
                  <a:pt x="836852" y="144115"/>
                </a:cubicBezTo>
                <a:cubicBezTo>
                  <a:pt x="840642" y="137890"/>
                  <a:pt x="847138" y="138702"/>
                  <a:pt x="852822" y="138702"/>
                </a:cubicBezTo>
                <a:cubicBezTo>
                  <a:pt x="888010" y="138972"/>
                  <a:pt x="923469" y="138972"/>
                  <a:pt x="958657" y="141409"/>
                </a:cubicBezTo>
                <a:cubicBezTo>
                  <a:pt x="962446" y="141679"/>
                  <a:pt x="966777" y="143574"/>
                  <a:pt x="970566" y="137890"/>
                </a:cubicBezTo>
                <a:cubicBezTo>
                  <a:pt x="959739" y="133288"/>
                  <a:pt x="948641" y="132206"/>
                  <a:pt x="938356" y="128416"/>
                </a:cubicBezTo>
                <a:cubicBezTo>
                  <a:pt x="918867" y="121108"/>
                  <a:pt x="898025" y="117318"/>
                  <a:pt x="879078" y="108386"/>
                </a:cubicBezTo>
                <a:cubicBezTo>
                  <a:pt x="867168" y="102702"/>
                  <a:pt x="864461" y="94852"/>
                  <a:pt x="869604" y="82130"/>
                </a:cubicBezTo>
                <a:cubicBezTo>
                  <a:pt x="873935" y="71303"/>
                  <a:pt x="880702" y="67514"/>
                  <a:pt x="892612" y="72927"/>
                </a:cubicBezTo>
                <a:cubicBezTo>
                  <a:pt x="922657" y="86732"/>
                  <a:pt x="956762" y="86191"/>
                  <a:pt x="986536" y="100536"/>
                </a:cubicBezTo>
                <a:cubicBezTo>
                  <a:pt x="991408" y="102973"/>
                  <a:pt x="993032" y="99454"/>
                  <a:pt x="995468" y="96747"/>
                </a:cubicBezTo>
                <a:cubicBezTo>
                  <a:pt x="998446" y="93499"/>
                  <a:pt x="998175" y="90792"/>
                  <a:pt x="995468" y="87003"/>
                </a:cubicBezTo>
                <a:cubicBezTo>
                  <a:pt x="983829" y="71303"/>
                  <a:pt x="970837" y="56958"/>
                  <a:pt x="957574" y="43153"/>
                </a:cubicBezTo>
                <a:cubicBezTo>
                  <a:pt x="952972" y="38281"/>
                  <a:pt x="947829" y="34221"/>
                  <a:pt x="943228" y="29619"/>
                </a:cubicBezTo>
                <a:cubicBezTo>
                  <a:pt x="936190" y="22852"/>
                  <a:pt x="935108" y="14191"/>
                  <a:pt x="940251" y="6612"/>
                </a:cubicBezTo>
                <a:cubicBezTo>
                  <a:pt x="945935" y="-1508"/>
                  <a:pt x="954867" y="-1238"/>
                  <a:pt x="962987" y="2552"/>
                </a:cubicBezTo>
                <a:cubicBezTo>
                  <a:pt x="967589" y="4717"/>
                  <a:pt x="971649" y="8236"/>
                  <a:pt x="975438" y="11484"/>
                </a:cubicBezTo>
                <a:cubicBezTo>
                  <a:pt x="982476" y="17439"/>
                  <a:pt x="988972" y="23935"/>
                  <a:pt x="995739" y="29890"/>
                </a:cubicBezTo>
                <a:cubicBezTo>
                  <a:pt x="1040942" y="70221"/>
                  <a:pt x="1040942" y="69950"/>
                  <a:pt x="1100491" y="81318"/>
                </a:cubicBezTo>
                <a:cubicBezTo>
                  <a:pt x="1121062" y="85108"/>
                  <a:pt x="1141092" y="91063"/>
                  <a:pt x="1159498" y="101890"/>
                </a:cubicBezTo>
                <a:cubicBezTo>
                  <a:pt x="1175468" y="111363"/>
                  <a:pt x="1193603" y="109469"/>
                  <a:pt x="1211197" y="106762"/>
                </a:cubicBezTo>
                <a:cubicBezTo>
                  <a:pt x="1273723" y="97559"/>
                  <a:pt x="1336250" y="88356"/>
                  <a:pt x="1399047" y="83484"/>
                </a:cubicBezTo>
                <a:cubicBezTo>
                  <a:pt x="1459949" y="78882"/>
                  <a:pt x="1521121" y="82401"/>
                  <a:pt x="1581753" y="88897"/>
                </a:cubicBezTo>
                <a:cubicBezTo>
                  <a:pt x="1588790" y="89709"/>
                  <a:pt x="1595557" y="90521"/>
                  <a:pt x="1602595" y="90521"/>
                </a:cubicBezTo>
                <a:cubicBezTo>
                  <a:pt x="1617753" y="90251"/>
                  <a:pt x="1631287" y="94311"/>
                  <a:pt x="1643467" y="104055"/>
                </a:cubicBezTo>
                <a:cubicBezTo>
                  <a:pt x="1666204" y="122461"/>
                  <a:pt x="1694354" y="131393"/>
                  <a:pt x="1720610" y="143033"/>
                </a:cubicBezTo>
                <a:cubicBezTo>
                  <a:pt x="1741993" y="152506"/>
                  <a:pt x="1762835" y="163604"/>
                  <a:pt x="1783948" y="173890"/>
                </a:cubicBezTo>
                <a:cubicBezTo>
                  <a:pt x="1787737" y="175784"/>
                  <a:pt x="1791797" y="178220"/>
                  <a:pt x="1796128" y="179032"/>
                </a:cubicBezTo>
                <a:cubicBezTo>
                  <a:pt x="1830775" y="186611"/>
                  <a:pt x="1861632" y="202852"/>
                  <a:pt x="1891135" y="221258"/>
                </a:cubicBezTo>
                <a:cubicBezTo>
                  <a:pt x="1918203" y="238040"/>
                  <a:pt x="1948248" y="248055"/>
                  <a:pt x="1976940" y="261047"/>
                </a:cubicBezTo>
                <a:cubicBezTo>
                  <a:pt x="2003737" y="273228"/>
                  <a:pt x="2027015" y="290280"/>
                  <a:pt x="2044338" y="314370"/>
                </a:cubicBezTo>
                <a:cubicBezTo>
                  <a:pt x="2048398" y="320055"/>
                  <a:pt x="2053000" y="325198"/>
                  <a:pt x="2058955" y="328987"/>
                </a:cubicBezTo>
                <a:cubicBezTo>
                  <a:pt x="2065992" y="333859"/>
                  <a:pt x="2077902" y="329799"/>
                  <a:pt x="2077631" y="321408"/>
                </a:cubicBezTo>
                <a:cubicBezTo>
                  <a:pt x="2077090" y="297859"/>
                  <a:pt x="2089270" y="281889"/>
                  <a:pt x="2105782" y="267002"/>
                </a:cubicBezTo>
                <a:cubicBezTo>
                  <a:pt x="2116067" y="257799"/>
                  <a:pt x="2124458" y="246972"/>
                  <a:pt x="2135556" y="238311"/>
                </a:cubicBezTo>
                <a:cubicBezTo>
                  <a:pt x="2151526" y="226130"/>
                  <a:pt x="2169390" y="219634"/>
                  <a:pt x="2188067" y="213679"/>
                </a:cubicBezTo>
                <a:cubicBezTo>
                  <a:pt x="2233541" y="198521"/>
                  <a:pt x="2279826" y="200687"/>
                  <a:pt x="2326112" y="207724"/>
                </a:cubicBezTo>
                <a:cubicBezTo>
                  <a:pt x="2340187" y="209890"/>
                  <a:pt x="2353180" y="215574"/>
                  <a:pt x="2362382" y="229649"/>
                </a:cubicBezTo>
                <a:cubicBezTo>
                  <a:pt x="2367525" y="237769"/>
                  <a:pt x="2378352" y="244536"/>
                  <a:pt x="2390533" y="244536"/>
                </a:cubicBezTo>
                <a:cubicBezTo>
                  <a:pt x="2398924" y="244536"/>
                  <a:pt x="2406773" y="245348"/>
                  <a:pt x="2411916" y="253198"/>
                </a:cubicBezTo>
                <a:cubicBezTo>
                  <a:pt x="2413811" y="255904"/>
                  <a:pt x="2417330" y="257799"/>
                  <a:pt x="2420578" y="257529"/>
                </a:cubicBezTo>
                <a:cubicBezTo>
                  <a:pt x="2437089" y="256446"/>
                  <a:pt x="2441149" y="269168"/>
                  <a:pt x="2445751" y="280536"/>
                </a:cubicBezTo>
                <a:cubicBezTo>
                  <a:pt x="2448728" y="287574"/>
                  <a:pt x="2452518" y="292175"/>
                  <a:pt x="2459284" y="295423"/>
                </a:cubicBezTo>
                <a:cubicBezTo>
                  <a:pt x="2496096" y="313829"/>
                  <a:pt x="2517751" y="351453"/>
                  <a:pt x="2512608" y="393949"/>
                </a:cubicBezTo>
                <a:cubicBezTo>
                  <a:pt x="2512066" y="397468"/>
                  <a:pt x="2512878" y="400445"/>
                  <a:pt x="2513420" y="403694"/>
                </a:cubicBezTo>
                <a:cubicBezTo>
                  <a:pt x="2516939" y="419393"/>
                  <a:pt x="2510442" y="432927"/>
                  <a:pt x="2502322" y="445107"/>
                </a:cubicBezTo>
                <a:cubicBezTo>
                  <a:pt x="2497720" y="452145"/>
                  <a:pt x="2487976" y="452686"/>
                  <a:pt x="2479856" y="450250"/>
                </a:cubicBezTo>
                <a:cubicBezTo>
                  <a:pt x="2466864" y="446460"/>
                  <a:pt x="2453600" y="447272"/>
                  <a:pt x="2440608" y="445107"/>
                </a:cubicBezTo>
                <a:cubicBezTo>
                  <a:pt x="2435736" y="444295"/>
                  <a:pt x="2434112" y="446460"/>
                  <a:pt x="2433029" y="450520"/>
                </a:cubicBezTo>
                <a:cubicBezTo>
                  <a:pt x="2429781" y="463513"/>
                  <a:pt x="2422473" y="475423"/>
                  <a:pt x="2421931" y="489227"/>
                </a:cubicBezTo>
                <a:cubicBezTo>
                  <a:pt x="2421661" y="496535"/>
                  <a:pt x="2415435" y="499513"/>
                  <a:pt x="2408939" y="500866"/>
                </a:cubicBezTo>
                <a:cubicBezTo>
                  <a:pt x="2400277" y="502761"/>
                  <a:pt x="2397300" y="507904"/>
                  <a:pt x="2397570" y="516836"/>
                </a:cubicBezTo>
                <a:cubicBezTo>
                  <a:pt x="2398112" y="539032"/>
                  <a:pt x="2392157" y="560415"/>
                  <a:pt x="2387826" y="582069"/>
                </a:cubicBezTo>
                <a:cubicBezTo>
                  <a:pt x="2386202" y="589919"/>
                  <a:pt x="2381871" y="593437"/>
                  <a:pt x="2374021" y="593167"/>
                </a:cubicBezTo>
                <a:cubicBezTo>
                  <a:pt x="2370774" y="593167"/>
                  <a:pt x="2367255" y="593437"/>
                  <a:pt x="2364277" y="592625"/>
                </a:cubicBezTo>
                <a:cubicBezTo>
                  <a:pt x="2352909" y="589107"/>
                  <a:pt x="2345059" y="591813"/>
                  <a:pt x="2341811" y="603723"/>
                </a:cubicBezTo>
                <a:cubicBezTo>
                  <a:pt x="2341811" y="603994"/>
                  <a:pt x="2341540" y="604535"/>
                  <a:pt x="2341270" y="604535"/>
                </a:cubicBezTo>
                <a:cubicBezTo>
                  <a:pt x="2326653" y="612655"/>
                  <a:pt x="2318533" y="630791"/>
                  <a:pt x="2299315" y="631873"/>
                </a:cubicBezTo>
                <a:cubicBezTo>
                  <a:pt x="2294984" y="632144"/>
                  <a:pt x="2291736" y="634580"/>
                  <a:pt x="2289300" y="638099"/>
                </a:cubicBezTo>
                <a:cubicBezTo>
                  <a:pt x="2286864" y="641618"/>
                  <a:pt x="2287135" y="644595"/>
                  <a:pt x="2291736" y="645678"/>
                </a:cubicBezTo>
                <a:cubicBezTo>
                  <a:pt x="2302563" y="647843"/>
                  <a:pt x="2311766" y="651903"/>
                  <a:pt x="2317992" y="661648"/>
                </a:cubicBezTo>
                <a:cubicBezTo>
                  <a:pt x="2318804" y="663001"/>
                  <a:pt x="2322052" y="663272"/>
                  <a:pt x="2323946" y="664084"/>
                </a:cubicBezTo>
                <a:cubicBezTo>
                  <a:pt x="2352367" y="676264"/>
                  <a:pt x="2380247" y="688986"/>
                  <a:pt x="2402713" y="711452"/>
                </a:cubicBezTo>
                <a:cubicBezTo>
                  <a:pt x="2411646" y="720385"/>
                  <a:pt x="2423285" y="726881"/>
                  <a:pt x="2434382" y="733106"/>
                </a:cubicBezTo>
                <a:cubicBezTo>
                  <a:pt x="2443856" y="738520"/>
                  <a:pt x="2453600" y="735813"/>
                  <a:pt x="2462803" y="730670"/>
                </a:cubicBezTo>
                <a:cubicBezTo>
                  <a:pt x="2469570" y="726881"/>
                  <a:pt x="2475254" y="721467"/>
                  <a:pt x="2480127" y="715512"/>
                </a:cubicBezTo>
                <a:cubicBezTo>
                  <a:pt x="2506924" y="683573"/>
                  <a:pt x="2539134" y="655693"/>
                  <a:pt x="2562141" y="620505"/>
                </a:cubicBezTo>
                <a:cubicBezTo>
                  <a:pt x="2592186" y="574761"/>
                  <a:pt x="2618171" y="526580"/>
                  <a:pt x="2633870" y="473799"/>
                </a:cubicBezTo>
                <a:cubicBezTo>
                  <a:pt x="2637119" y="463242"/>
                  <a:pt x="2637119" y="452145"/>
                  <a:pt x="2630893" y="441859"/>
                </a:cubicBezTo>
                <a:cubicBezTo>
                  <a:pt x="2627645" y="436716"/>
                  <a:pt x="2624938" y="430490"/>
                  <a:pt x="2624126" y="424536"/>
                </a:cubicBezTo>
                <a:cubicBezTo>
                  <a:pt x="2621961" y="406942"/>
                  <a:pt x="2614111" y="391513"/>
                  <a:pt x="2606262" y="376355"/>
                </a:cubicBezTo>
                <a:cubicBezTo>
                  <a:pt x="2595705" y="355513"/>
                  <a:pt x="2579194" y="339002"/>
                  <a:pt x="2556728" y="330070"/>
                </a:cubicBezTo>
                <a:cubicBezTo>
                  <a:pt x="2550232" y="327634"/>
                  <a:pt x="2545360" y="324927"/>
                  <a:pt x="2546442" y="317077"/>
                </a:cubicBezTo>
                <a:cubicBezTo>
                  <a:pt x="2547525" y="308957"/>
                  <a:pt x="2553750" y="308686"/>
                  <a:pt x="2559705" y="308416"/>
                </a:cubicBezTo>
                <a:cubicBezTo>
                  <a:pt x="2570803" y="307874"/>
                  <a:pt x="2581901" y="307333"/>
                  <a:pt x="2592728" y="309769"/>
                </a:cubicBezTo>
                <a:cubicBezTo>
                  <a:pt x="2603826" y="312205"/>
                  <a:pt x="2613029" y="317077"/>
                  <a:pt x="2619795" y="326822"/>
                </a:cubicBezTo>
                <a:cubicBezTo>
                  <a:pt x="2634953" y="348476"/>
                  <a:pt x="2647404" y="347664"/>
                  <a:pt x="2658502" y="324386"/>
                </a:cubicBezTo>
                <a:cubicBezTo>
                  <a:pt x="2666893" y="307333"/>
                  <a:pt x="2673389" y="289468"/>
                  <a:pt x="2674201" y="269709"/>
                </a:cubicBezTo>
                <a:cubicBezTo>
                  <a:pt x="2675284" y="249950"/>
                  <a:pt x="2682051" y="231002"/>
                  <a:pt x="2688006" y="212055"/>
                </a:cubicBezTo>
                <a:cubicBezTo>
                  <a:pt x="2691254" y="202311"/>
                  <a:pt x="2700998" y="198792"/>
                  <a:pt x="2711555" y="201769"/>
                </a:cubicBezTo>
                <a:cubicBezTo>
                  <a:pt x="2721299" y="204476"/>
                  <a:pt x="2720758" y="212596"/>
                  <a:pt x="2719675" y="219634"/>
                </a:cubicBezTo>
                <a:cubicBezTo>
                  <a:pt x="2718051" y="231002"/>
                  <a:pt x="2715073" y="242371"/>
                  <a:pt x="2712096" y="257258"/>
                </a:cubicBezTo>
                <a:cubicBezTo>
                  <a:pt x="2719133" y="247514"/>
                  <a:pt x="2721840" y="239123"/>
                  <a:pt x="2724006" y="230732"/>
                </a:cubicBezTo>
                <a:cubicBezTo>
                  <a:pt x="2726442" y="220446"/>
                  <a:pt x="2729419" y="210160"/>
                  <a:pt x="2734833" y="200687"/>
                </a:cubicBezTo>
                <a:cubicBezTo>
                  <a:pt x="2739705" y="192025"/>
                  <a:pt x="2747825" y="189318"/>
                  <a:pt x="2757299" y="193378"/>
                </a:cubicBezTo>
                <a:cubicBezTo>
                  <a:pt x="2765961" y="196897"/>
                  <a:pt x="2768667" y="203393"/>
                  <a:pt x="2765419" y="212055"/>
                </a:cubicBezTo>
                <a:cubicBezTo>
                  <a:pt x="2763524" y="216927"/>
                  <a:pt x="2764607" y="218551"/>
                  <a:pt x="2769479" y="219363"/>
                </a:cubicBezTo>
                <a:cubicBezTo>
                  <a:pt x="2780306" y="220987"/>
                  <a:pt x="2783825" y="228296"/>
                  <a:pt x="2782742" y="238581"/>
                </a:cubicBezTo>
                <a:cubicBezTo>
                  <a:pt x="2779765" y="266190"/>
                  <a:pt x="2778682" y="294340"/>
                  <a:pt x="2770291" y="321137"/>
                </a:cubicBezTo>
                <a:cubicBezTo>
                  <a:pt x="2768667" y="326280"/>
                  <a:pt x="2766773" y="331694"/>
                  <a:pt x="2773269" y="337378"/>
                </a:cubicBezTo>
                <a:cubicBezTo>
                  <a:pt x="2776788" y="320055"/>
                  <a:pt x="2789239" y="307333"/>
                  <a:pt x="2792216" y="290551"/>
                </a:cubicBezTo>
                <a:cubicBezTo>
                  <a:pt x="2793299" y="284867"/>
                  <a:pt x="2795464" y="279183"/>
                  <a:pt x="2798442" y="274310"/>
                </a:cubicBezTo>
                <a:cubicBezTo>
                  <a:pt x="2803585" y="265649"/>
                  <a:pt x="2813870" y="266190"/>
                  <a:pt x="2823885" y="275122"/>
                </a:cubicBezTo>
                <a:cubicBezTo>
                  <a:pt x="2823885" y="282431"/>
                  <a:pt x="2823885" y="289739"/>
                  <a:pt x="2823885" y="297047"/>
                </a:cubicBezTo>
                <a:cubicBezTo>
                  <a:pt x="2815765" y="318431"/>
                  <a:pt x="2807645" y="340085"/>
                  <a:pt x="2799253" y="361468"/>
                </a:cubicBezTo>
                <a:cubicBezTo>
                  <a:pt x="2797359" y="366611"/>
                  <a:pt x="2798712" y="371754"/>
                  <a:pt x="2798171" y="376897"/>
                </a:cubicBezTo>
                <a:cubicBezTo>
                  <a:pt x="2796276" y="398280"/>
                  <a:pt x="2788156" y="418039"/>
                  <a:pt x="2780848" y="438069"/>
                </a:cubicBezTo>
                <a:cubicBezTo>
                  <a:pt x="2772998" y="459453"/>
                  <a:pt x="2759464" y="477047"/>
                  <a:pt x="2745660" y="494641"/>
                </a:cubicBezTo>
                <a:cubicBezTo>
                  <a:pt x="2725088" y="520626"/>
                  <a:pt x="2716156" y="552295"/>
                  <a:pt x="2707224" y="583964"/>
                </a:cubicBezTo>
                <a:cubicBezTo>
                  <a:pt x="2698292" y="614821"/>
                  <a:pt x="2686923" y="645137"/>
                  <a:pt x="2675555" y="675182"/>
                </a:cubicBezTo>
                <a:cubicBezTo>
                  <a:pt x="2660126" y="715242"/>
                  <a:pt x="2639013" y="752054"/>
                  <a:pt x="2616277" y="788054"/>
                </a:cubicBezTo>
                <a:cubicBezTo>
                  <a:pt x="2600307" y="813226"/>
                  <a:pt x="2584878" y="839211"/>
                  <a:pt x="2565389" y="862219"/>
                </a:cubicBezTo>
                <a:cubicBezTo>
                  <a:pt x="2557540" y="871422"/>
                  <a:pt x="2550502" y="881437"/>
                  <a:pt x="2543735" y="891452"/>
                </a:cubicBezTo>
                <a:cubicBezTo>
                  <a:pt x="2531284" y="910128"/>
                  <a:pt x="2516939" y="916895"/>
                  <a:pt x="2494743" y="911752"/>
                </a:cubicBezTo>
                <a:cubicBezTo>
                  <a:pt x="2477149" y="907692"/>
                  <a:pt x="2459555" y="903362"/>
                  <a:pt x="2442773" y="897136"/>
                </a:cubicBezTo>
                <a:cubicBezTo>
                  <a:pt x="2396488" y="880625"/>
                  <a:pt x="2348849" y="867903"/>
                  <a:pt x="2302563" y="851392"/>
                </a:cubicBezTo>
                <a:cubicBezTo>
                  <a:pt x="2264668" y="837858"/>
                  <a:pt x="2227315" y="821888"/>
                  <a:pt x="2193481" y="799693"/>
                </a:cubicBezTo>
                <a:cubicBezTo>
                  <a:pt x="2189691" y="797256"/>
                  <a:pt x="2185360" y="795903"/>
                  <a:pt x="2180759" y="797527"/>
                </a:cubicBezTo>
                <a:cubicBezTo>
                  <a:pt x="2171014" y="801046"/>
                  <a:pt x="2164789" y="796444"/>
                  <a:pt x="2158834" y="789678"/>
                </a:cubicBezTo>
                <a:cubicBezTo>
                  <a:pt x="2145030" y="774520"/>
                  <a:pt x="2131225" y="759091"/>
                  <a:pt x="2109571" y="754490"/>
                </a:cubicBezTo>
                <a:cubicBezTo>
                  <a:pt x="2100368" y="752595"/>
                  <a:pt x="2093331" y="753407"/>
                  <a:pt x="2085481" y="760174"/>
                </a:cubicBezTo>
                <a:cubicBezTo>
                  <a:pt x="2060579" y="781828"/>
                  <a:pt x="2035406" y="803753"/>
                  <a:pt x="2005631" y="818099"/>
                </a:cubicBezTo>
                <a:cubicBezTo>
                  <a:pt x="1980188" y="830550"/>
                  <a:pt x="1953120" y="838941"/>
                  <a:pt x="1927406" y="850850"/>
                </a:cubicBezTo>
                <a:cubicBezTo>
                  <a:pt x="1896008" y="865737"/>
                  <a:pt x="1865421" y="882519"/>
                  <a:pt x="1841331" y="908775"/>
                </a:cubicBezTo>
                <a:cubicBezTo>
                  <a:pt x="1829692" y="921497"/>
                  <a:pt x="1814805" y="929888"/>
                  <a:pt x="1799376" y="936925"/>
                </a:cubicBezTo>
                <a:cubicBezTo>
                  <a:pt x="1772579" y="949376"/>
                  <a:pt x="1748219" y="965346"/>
                  <a:pt x="1723858" y="981858"/>
                </a:cubicBezTo>
                <a:cubicBezTo>
                  <a:pt x="1697602" y="999722"/>
                  <a:pt x="1672159" y="1019211"/>
                  <a:pt x="1646444" y="1037887"/>
                </a:cubicBezTo>
                <a:cubicBezTo>
                  <a:pt x="1643738" y="1039782"/>
                  <a:pt x="1639948" y="1041677"/>
                  <a:pt x="1640219" y="1044925"/>
                </a:cubicBezTo>
                <a:cubicBezTo>
                  <a:pt x="1640760" y="1049256"/>
                  <a:pt x="1645632" y="1047090"/>
                  <a:pt x="1648339" y="1048444"/>
                </a:cubicBezTo>
                <a:cubicBezTo>
                  <a:pt x="1680279" y="1061707"/>
                  <a:pt x="1714925" y="1068203"/>
                  <a:pt x="1745512" y="1085256"/>
                </a:cubicBezTo>
                <a:cubicBezTo>
                  <a:pt x="1749031" y="1087151"/>
                  <a:pt x="1753091" y="1088233"/>
                  <a:pt x="1756339" y="1090669"/>
                </a:cubicBezTo>
                <a:cubicBezTo>
                  <a:pt x="1785572" y="1113677"/>
                  <a:pt x="1819406" y="1127752"/>
                  <a:pt x="1852429" y="1143722"/>
                </a:cubicBezTo>
                <a:cubicBezTo>
                  <a:pt x="1890324" y="1161857"/>
                  <a:pt x="1927135" y="1182699"/>
                  <a:pt x="1962865" y="1205165"/>
                </a:cubicBezTo>
                <a:cubicBezTo>
                  <a:pt x="2007255" y="1233316"/>
                  <a:pt x="2052188" y="1260383"/>
                  <a:pt x="2099827" y="1282849"/>
                </a:cubicBezTo>
                <a:cubicBezTo>
                  <a:pt x="2117150" y="1290970"/>
                  <a:pt x="2132308" y="1302609"/>
                  <a:pt x="2145571" y="1316413"/>
                </a:cubicBezTo>
                <a:cubicBezTo>
                  <a:pt x="2153691" y="1325075"/>
                  <a:pt x="2156939" y="1335631"/>
                  <a:pt x="2157751" y="1347541"/>
                </a:cubicBezTo>
                <a:cubicBezTo>
                  <a:pt x="2160458" y="1380293"/>
                  <a:pt x="2149902" y="1407360"/>
                  <a:pt x="2130954" y="1434428"/>
                </a:cubicBezTo>
                <a:cubicBezTo>
                  <a:pt x="2102533" y="1475300"/>
                  <a:pt x="2066263" y="1508593"/>
                  <a:pt x="2034052" y="1545405"/>
                </a:cubicBezTo>
                <a:cubicBezTo>
                  <a:pt x="1991015" y="1594397"/>
                  <a:pt x="1945541" y="1640683"/>
                  <a:pt x="1898985" y="1686157"/>
                </a:cubicBezTo>
                <a:cubicBezTo>
                  <a:pt x="1874624" y="1709976"/>
                  <a:pt x="1847557" y="1731089"/>
                  <a:pt x="1822654" y="1754367"/>
                </a:cubicBezTo>
                <a:cubicBezTo>
                  <a:pt x="1793421" y="1781976"/>
                  <a:pt x="1766083" y="1811480"/>
                  <a:pt x="1742264" y="1844231"/>
                </a:cubicBezTo>
                <a:cubicBezTo>
                  <a:pt x="1720880" y="1873194"/>
                  <a:pt x="1707076" y="1905945"/>
                  <a:pt x="1693813" y="1938968"/>
                </a:cubicBezTo>
                <a:cubicBezTo>
                  <a:pt x="1688670" y="1951960"/>
                  <a:pt x="1698956" y="1961705"/>
                  <a:pt x="1701933" y="1973073"/>
                </a:cubicBezTo>
                <a:cubicBezTo>
                  <a:pt x="1703557" y="1979028"/>
                  <a:pt x="1704640" y="1984441"/>
                  <a:pt x="1698685" y="1987419"/>
                </a:cubicBezTo>
                <a:cubicBezTo>
                  <a:pt x="1691647" y="1990667"/>
                  <a:pt x="1694625" y="1993915"/>
                  <a:pt x="1697602" y="1997434"/>
                </a:cubicBezTo>
                <a:cubicBezTo>
                  <a:pt x="1714113" y="2017464"/>
                  <a:pt x="1732249" y="2035599"/>
                  <a:pt x="1748489" y="2055629"/>
                </a:cubicBezTo>
                <a:cubicBezTo>
                  <a:pt x="1760128" y="2069975"/>
                  <a:pt x="1773121" y="2078095"/>
                  <a:pt x="1790444" y="2082697"/>
                </a:cubicBezTo>
                <a:cubicBezTo>
                  <a:pt x="1798023" y="2084592"/>
                  <a:pt x="1800459" y="2094336"/>
                  <a:pt x="1806143" y="2100020"/>
                </a:cubicBezTo>
                <a:cubicBezTo>
                  <a:pt x="1810203" y="2104080"/>
                  <a:pt x="1813722" y="2105975"/>
                  <a:pt x="1818865" y="2107058"/>
                </a:cubicBezTo>
                <a:cubicBezTo>
                  <a:pt x="1838354" y="2110577"/>
                  <a:pt x="1857842" y="2114366"/>
                  <a:pt x="1877331" y="2117885"/>
                </a:cubicBezTo>
                <a:cubicBezTo>
                  <a:pt x="1896008" y="2121404"/>
                  <a:pt x="1909000" y="2136832"/>
                  <a:pt x="1909541" y="2160652"/>
                </a:cubicBezTo>
                <a:cubicBezTo>
                  <a:pt x="1910083" y="2177704"/>
                  <a:pt x="1901692" y="2190155"/>
                  <a:pt x="1883015" y="2198005"/>
                </a:cubicBezTo>
                <a:cubicBezTo>
                  <a:pt x="1862444" y="2206667"/>
                  <a:pt x="1840519" y="2209644"/>
                  <a:pt x="1818594" y="2210997"/>
                </a:cubicBezTo>
                <a:cubicBezTo>
                  <a:pt x="1797752" y="2212351"/>
                  <a:pt x="1776640" y="2211539"/>
                  <a:pt x="1755797" y="2209373"/>
                </a:cubicBezTo>
                <a:cubicBezTo>
                  <a:pt x="1731166" y="2206937"/>
                  <a:pt x="1707617" y="2200441"/>
                  <a:pt x="1685422" y="2189614"/>
                </a:cubicBezTo>
                <a:cubicBezTo>
                  <a:pt x="1640219" y="2167419"/>
                  <a:pt x="1594204" y="2147388"/>
                  <a:pt x="1546294" y="2131960"/>
                </a:cubicBezTo>
                <a:cubicBezTo>
                  <a:pt x="1521121" y="2123840"/>
                  <a:pt x="1495136" y="2117614"/>
                  <a:pt x="1471588" y="2105975"/>
                </a:cubicBezTo>
                <a:cubicBezTo>
                  <a:pt x="1451287" y="2096231"/>
                  <a:pt x="1428550" y="2090546"/>
                  <a:pt x="1412310" y="2073223"/>
                </a:cubicBezTo>
                <a:cubicBezTo>
                  <a:pt x="1406625" y="2066998"/>
                  <a:pt x="1400670" y="2060772"/>
                  <a:pt x="1397964" y="2052652"/>
                </a:cubicBezTo>
                <a:cubicBezTo>
                  <a:pt x="1394986" y="2043990"/>
                  <a:pt x="1396610" y="2036682"/>
                  <a:pt x="1405813" y="2032622"/>
                </a:cubicBezTo>
                <a:cubicBezTo>
                  <a:pt x="1422866" y="2025043"/>
                  <a:pt x="1430986" y="2009344"/>
                  <a:pt x="1437482" y="1993644"/>
                </a:cubicBezTo>
                <a:cubicBezTo>
                  <a:pt x="1443708" y="1978757"/>
                  <a:pt x="1449122" y="1963600"/>
                  <a:pt x="1459407" y="1950878"/>
                </a:cubicBezTo>
                <a:cubicBezTo>
                  <a:pt x="1468340" y="1939780"/>
                  <a:pt x="1474565" y="1926517"/>
                  <a:pt x="1481061" y="1913795"/>
                </a:cubicBezTo>
                <a:cubicBezTo>
                  <a:pt x="1485663" y="1904592"/>
                  <a:pt x="1492700" y="1901073"/>
                  <a:pt x="1501633" y="1904863"/>
                </a:cubicBezTo>
                <a:cubicBezTo>
                  <a:pt x="1507588" y="1907299"/>
                  <a:pt x="1510565" y="1904863"/>
                  <a:pt x="1514084" y="1901344"/>
                </a:cubicBezTo>
                <a:cubicBezTo>
                  <a:pt x="1521121" y="1894306"/>
                  <a:pt x="1527076" y="1886998"/>
                  <a:pt x="1532219" y="1878066"/>
                </a:cubicBezTo>
                <a:cubicBezTo>
                  <a:pt x="1539527" y="1864803"/>
                  <a:pt x="1551437" y="1853976"/>
                  <a:pt x="1558475" y="1840171"/>
                </a:cubicBezTo>
                <a:cubicBezTo>
                  <a:pt x="1571467" y="1814728"/>
                  <a:pt x="1595016" y="1797946"/>
                  <a:pt x="1610174" y="1774126"/>
                </a:cubicBezTo>
                <a:cubicBezTo>
                  <a:pt x="1629392" y="1743811"/>
                  <a:pt x="1649422" y="1714036"/>
                  <a:pt x="1668369" y="1683720"/>
                </a:cubicBezTo>
                <a:cubicBezTo>
                  <a:pt x="1682986" y="1660442"/>
                  <a:pt x="1696519" y="1636352"/>
                  <a:pt x="1711407" y="1613345"/>
                </a:cubicBezTo>
                <a:cubicBezTo>
                  <a:pt x="1724940" y="1592232"/>
                  <a:pt x="1734685" y="1569225"/>
                  <a:pt x="1746594" y="1547300"/>
                </a:cubicBezTo>
                <a:cubicBezTo>
                  <a:pt x="1755256" y="1531601"/>
                  <a:pt x="1764459" y="1515901"/>
                  <a:pt x="1775557" y="1502097"/>
                </a:cubicBezTo>
                <a:cubicBezTo>
                  <a:pt x="1796669" y="1475300"/>
                  <a:pt x="1819406" y="1449586"/>
                  <a:pt x="1844309" y="1426037"/>
                </a:cubicBezTo>
                <a:cubicBezTo>
                  <a:pt x="1852699" y="1418187"/>
                  <a:pt x="1852158" y="1417917"/>
                  <a:pt x="1841060" y="1414668"/>
                </a:cubicBezTo>
                <a:cubicBezTo>
                  <a:pt x="1797752" y="1402217"/>
                  <a:pt x="1752820" y="1399511"/>
                  <a:pt x="1708700" y="1392744"/>
                </a:cubicBezTo>
                <a:cubicBezTo>
                  <a:pt x="1669452" y="1386789"/>
                  <a:pt x="1629933" y="1382458"/>
                  <a:pt x="1590685" y="1377315"/>
                </a:cubicBezTo>
                <a:cubicBezTo>
                  <a:pt x="1578505" y="1375691"/>
                  <a:pt x="1567136" y="1371360"/>
                  <a:pt x="1555497" y="1368383"/>
                </a:cubicBezTo>
                <a:cubicBezTo>
                  <a:pt x="1517332" y="1357827"/>
                  <a:pt x="1479437" y="1346458"/>
                  <a:pt x="1440460" y="1338067"/>
                </a:cubicBezTo>
                <a:cubicBezTo>
                  <a:pt x="1431257" y="1336172"/>
                  <a:pt x="1422054" y="1332654"/>
                  <a:pt x="1413122" y="1329406"/>
                </a:cubicBezTo>
                <a:cubicBezTo>
                  <a:pt x="1407708" y="1327511"/>
                  <a:pt x="1403377" y="1327782"/>
                  <a:pt x="1398505" y="1331030"/>
                </a:cubicBezTo>
                <a:cubicBezTo>
                  <a:pt x="1363588" y="1353766"/>
                  <a:pt x="1330295" y="1378127"/>
                  <a:pt x="1299438" y="1406007"/>
                </a:cubicBezTo>
                <a:cubicBezTo>
                  <a:pt x="1272911" y="1430097"/>
                  <a:pt x="1248280" y="1456353"/>
                  <a:pt x="1222024" y="1480713"/>
                </a:cubicBezTo>
                <a:cubicBezTo>
                  <a:pt x="1202265" y="1498578"/>
                  <a:pt x="1184130" y="1518337"/>
                  <a:pt x="1162476" y="1534578"/>
                </a:cubicBezTo>
                <a:cubicBezTo>
                  <a:pt x="1137303" y="1552984"/>
                  <a:pt x="1113213" y="1573285"/>
                  <a:pt x="1090746" y="1594668"/>
                </a:cubicBezTo>
                <a:cubicBezTo>
                  <a:pt x="1044731" y="1638518"/>
                  <a:pt x="995468" y="1677495"/>
                  <a:pt x="939168" y="1706999"/>
                </a:cubicBezTo>
                <a:cubicBezTo>
                  <a:pt x="919138" y="1717555"/>
                  <a:pt x="903168" y="1733525"/>
                  <a:pt x="886386" y="1748141"/>
                </a:cubicBezTo>
                <a:cubicBezTo>
                  <a:pt x="850657" y="1779269"/>
                  <a:pt x="814657" y="1809314"/>
                  <a:pt x="768642" y="1825284"/>
                </a:cubicBezTo>
                <a:cubicBezTo>
                  <a:pt x="748341" y="1832322"/>
                  <a:pt x="730747" y="1845855"/>
                  <a:pt x="711259" y="1855058"/>
                </a:cubicBezTo>
                <a:cubicBezTo>
                  <a:pt x="682026" y="1868863"/>
                  <a:pt x="657123" y="1888351"/>
                  <a:pt x="632221" y="1908111"/>
                </a:cubicBezTo>
                <a:cubicBezTo>
                  <a:pt x="617605" y="1919479"/>
                  <a:pt x="601093" y="1928953"/>
                  <a:pt x="586477" y="1940592"/>
                </a:cubicBezTo>
                <a:cubicBezTo>
                  <a:pt x="561033" y="1961163"/>
                  <a:pt x="533154" y="1978216"/>
                  <a:pt x="505815" y="1995539"/>
                </a:cubicBezTo>
                <a:cubicBezTo>
                  <a:pt x="475770" y="2014757"/>
                  <a:pt x="446808" y="2035329"/>
                  <a:pt x="418387" y="2056712"/>
                </a:cubicBezTo>
                <a:cubicBezTo>
                  <a:pt x="381034" y="2084321"/>
                  <a:pt x="347470" y="2115990"/>
                  <a:pt x="321214" y="2154697"/>
                </a:cubicBezTo>
                <a:cubicBezTo>
                  <a:pt x="313094" y="2166607"/>
                  <a:pt x="300372" y="2174185"/>
                  <a:pt x="290357" y="2183930"/>
                </a:cubicBezTo>
                <a:cubicBezTo>
                  <a:pt x="285215" y="2189073"/>
                  <a:pt x="281154" y="2195298"/>
                  <a:pt x="275741" y="2200170"/>
                </a:cubicBezTo>
                <a:cubicBezTo>
                  <a:pt x="261395" y="2213163"/>
                  <a:pt x="248403" y="2227509"/>
                  <a:pt x="237034" y="2243208"/>
                </a:cubicBezTo>
                <a:cubicBezTo>
                  <a:pt x="233786" y="2247809"/>
                  <a:pt x="232162" y="2251328"/>
                  <a:pt x="233786" y="2257283"/>
                </a:cubicBezTo>
                <a:cubicBezTo>
                  <a:pt x="237034" y="2268110"/>
                  <a:pt x="229997" y="2282456"/>
                  <a:pt x="219170" y="2286516"/>
                </a:cubicBezTo>
                <a:cubicBezTo>
                  <a:pt x="209967" y="2289764"/>
                  <a:pt x="205636" y="2296531"/>
                  <a:pt x="201034" y="2304381"/>
                </a:cubicBezTo>
                <a:cubicBezTo>
                  <a:pt x="193997" y="2316832"/>
                  <a:pt x="186147" y="2328741"/>
                  <a:pt x="177756" y="2340110"/>
                </a:cubicBezTo>
                <a:cubicBezTo>
                  <a:pt x="173155" y="2346335"/>
                  <a:pt x="168012" y="2352020"/>
                  <a:pt x="165576" y="2359328"/>
                </a:cubicBezTo>
                <a:cubicBezTo>
                  <a:pt x="165034" y="2360952"/>
                  <a:pt x="163952" y="2363388"/>
                  <a:pt x="162869" y="2363929"/>
                </a:cubicBezTo>
                <a:cubicBezTo>
                  <a:pt x="147711" y="2369072"/>
                  <a:pt x="149335" y="2383147"/>
                  <a:pt x="148252" y="2394516"/>
                </a:cubicBezTo>
                <a:cubicBezTo>
                  <a:pt x="147170" y="2406155"/>
                  <a:pt x="143651" y="2415899"/>
                  <a:pt x="136884" y="2424831"/>
                </a:cubicBezTo>
                <a:cubicBezTo>
                  <a:pt x="118749" y="2448651"/>
                  <a:pt x="107922" y="2475448"/>
                  <a:pt x="101155" y="2504139"/>
                </a:cubicBezTo>
                <a:cubicBezTo>
                  <a:pt x="100613" y="2506576"/>
                  <a:pt x="99801" y="2509012"/>
                  <a:pt x="99260" y="2511718"/>
                </a:cubicBezTo>
                <a:cubicBezTo>
                  <a:pt x="95471" y="2528500"/>
                  <a:pt x="87892" y="2542575"/>
                  <a:pt x="70298" y="2548530"/>
                </a:cubicBezTo>
                <a:cubicBezTo>
                  <a:pt x="60553" y="2550154"/>
                  <a:pt x="52433" y="2550154"/>
                  <a:pt x="44313" y="2550154"/>
                </a:cubicBezTo>
                <a:close/>
              </a:path>
            </a:pathLst>
          </a:custGeom>
          <a:solidFill>
            <a:schemeClr val="accent2"/>
          </a:solidFill>
          <a:ln w="27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BCD1A09-51A0-4BEC-BED8-C895848A20B3}"/>
              </a:ext>
            </a:extLst>
          </p:cNvPr>
          <p:cNvGrpSpPr/>
          <p:nvPr userDrawn="1"/>
        </p:nvGrpSpPr>
        <p:grpSpPr>
          <a:xfrm flipV="1">
            <a:off x="0" y="6589394"/>
            <a:ext cx="12207240" cy="169545"/>
            <a:chOff x="0" y="6646544"/>
            <a:chExt cx="9003886" cy="16954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C264503-E9AB-4BB6-8A5C-13ADF2158B78}"/>
                </a:ext>
              </a:extLst>
            </p:cNvPr>
            <p:cNvSpPr/>
            <p:nvPr userDrawn="1"/>
          </p:nvSpPr>
          <p:spPr>
            <a:xfrm>
              <a:off x="0" y="6724649"/>
              <a:ext cx="9003886" cy="9144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CA9BC65-DDF7-40E4-9380-23120787E2B4}"/>
                </a:ext>
              </a:extLst>
            </p:cNvPr>
            <p:cNvSpPr/>
            <p:nvPr userDrawn="1"/>
          </p:nvSpPr>
          <p:spPr>
            <a:xfrm>
              <a:off x="0" y="6646544"/>
              <a:ext cx="9003886" cy="9144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1263339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그림 개체 틀 29">
            <a:extLst>
              <a:ext uri="{FF2B5EF4-FFF2-40B4-BE49-F238E27FC236}">
                <a16:creationId xmlns:a16="http://schemas.microsoft.com/office/drawing/2014/main" id="{7B60FE99-DD5E-4D6E-99F4-535645C4CB0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0"/>
            <a:ext cx="6569477" cy="6858000"/>
          </a:xfrm>
          <a:custGeom>
            <a:avLst/>
            <a:gdLst>
              <a:gd name="connsiteX0" fmla="*/ 4117221 w 6569477"/>
              <a:gd name="connsiteY0" fmla="*/ 6784486 h 6858000"/>
              <a:gd name="connsiteX1" fmla="*/ 4065123 w 6569477"/>
              <a:gd name="connsiteY1" fmla="*/ 6846362 h 6858000"/>
              <a:gd name="connsiteX2" fmla="*/ 4054153 w 6569477"/>
              <a:gd name="connsiteY2" fmla="*/ 6858000 h 6858000"/>
              <a:gd name="connsiteX3" fmla="*/ 4025354 w 6569477"/>
              <a:gd name="connsiteY3" fmla="*/ 6858000 h 6858000"/>
              <a:gd name="connsiteX4" fmla="*/ 4042817 w 6569477"/>
              <a:gd name="connsiteY4" fmla="*/ 6837081 h 6858000"/>
              <a:gd name="connsiteX5" fmla="*/ 4117221 w 6569477"/>
              <a:gd name="connsiteY5" fmla="*/ 6784486 h 6858000"/>
              <a:gd name="connsiteX6" fmla="*/ 4098863 w 6569477"/>
              <a:gd name="connsiteY6" fmla="*/ 6687079 h 6858000"/>
              <a:gd name="connsiteX7" fmla="*/ 4016483 w 6569477"/>
              <a:gd name="connsiteY7" fmla="*/ 6816306 h 6858000"/>
              <a:gd name="connsiteX8" fmla="*/ 3967818 w 6569477"/>
              <a:gd name="connsiteY8" fmla="*/ 6856958 h 6858000"/>
              <a:gd name="connsiteX9" fmla="*/ 3966685 w 6569477"/>
              <a:gd name="connsiteY9" fmla="*/ 6858000 h 6858000"/>
              <a:gd name="connsiteX10" fmla="*/ 3929841 w 6569477"/>
              <a:gd name="connsiteY10" fmla="*/ 6858000 h 6858000"/>
              <a:gd name="connsiteX11" fmla="*/ 4004165 w 6569477"/>
              <a:gd name="connsiteY11" fmla="*/ 6784103 h 6858000"/>
              <a:gd name="connsiteX12" fmla="*/ 4098863 w 6569477"/>
              <a:gd name="connsiteY12" fmla="*/ 6687079 h 6858000"/>
              <a:gd name="connsiteX13" fmla="*/ 5739924 w 6569477"/>
              <a:gd name="connsiteY13" fmla="*/ 6488019 h 6858000"/>
              <a:gd name="connsiteX14" fmla="*/ 5746811 w 6569477"/>
              <a:gd name="connsiteY14" fmla="*/ 6494900 h 6858000"/>
              <a:gd name="connsiteX15" fmla="*/ 5746479 w 6569477"/>
              <a:gd name="connsiteY15" fmla="*/ 6496223 h 6858000"/>
              <a:gd name="connsiteX16" fmla="*/ 5739923 w 6569477"/>
              <a:gd name="connsiteY16" fmla="*/ 6501783 h 6858000"/>
              <a:gd name="connsiteX17" fmla="*/ 5739923 w 6569477"/>
              <a:gd name="connsiteY17" fmla="*/ 6494900 h 6858000"/>
              <a:gd name="connsiteX18" fmla="*/ 4189806 w 6569477"/>
              <a:gd name="connsiteY18" fmla="*/ 6433624 h 6858000"/>
              <a:gd name="connsiteX19" fmla="*/ 4188863 w 6569477"/>
              <a:gd name="connsiteY19" fmla="*/ 6437396 h 6858000"/>
              <a:gd name="connsiteX20" fmla="*/ 4181480 w 6569477"/>
              <a:gd name="connsiteY20" fmla="*/ 6441614 h 6858000"/>
              <a:gd name="connsiteX21" fmla="*/ 4190270 w 6569477"/>
              <a:gd name="connsiteY21" fmla="*/ 6433178 h 6858000"/>
              <a:gd name="connsiteX22" fmla="*/ 4189806 w 6569477"/>
              <a:gd name="connsiteY22" fmla="*/ 6433624 h 6858000"/>
              <a:gd name="connsiteX23" fmla="*/ 4189918 w 6569477"/>
              <a:gd name="connsiteY23" fmla="*/ 6433179 h 6858000"/>
              <a:gd name="connsiteX24" fmla="*/ 4080254 w 6569477"/>
              <a:gd name="connsiteY24" fmla="*/ 6424489 h 6858000"/>
              <a:gd name="connsiteX25" fmla="*/ 4080253 w 6569477"/>
              <a:gd name="connsiteY25" fmla="*/ 6424742 h 6858000"/>
              <a:gd name="connsiteX26" fmla="*/ 4071818 w 6569477"/>
              <a:gd name="connsiteY26" fmla="*/ 6433178 h 6858000"/>
              <a:gd name="connsiteX27" fmla="*/ 4239510 w 6569477"/>
              <a:gd name="connsiteY27" fmla="*/ 6367480 h 6858000"/>
              <a:gd name="connsiteX28" fmla="*/ 4236315 w 6569477"/>
              <a:gd name="connsiteY28" fmla="*/ 6373075 h 6858000"/>
              <a:gd name="connsiteX29" fmla="*/ 4232912 w 6569477"/>
              <a:gd name="connsiteY29" fmla="*/ 6373925 h 6858000"/>
              <a:gd name="connsiteX30" fmla="*/ 4238687 w 6569477"/>
              <a:gd name="connsiteY30" fmla="*/ 6368327 h 6858000"/>
              <a:gd name="connsiteX31" fmla="*/ 4265838 w 6569477"/>
              <a:gd name="connsiteY31" fmla="*/ 6340386 h 6858000"/>
              <a:gd name="connsiteX32" fmla="*/ 4239510 w 6569477"/>
              <a:gd name="connsiteY32" fmla="*/ 6367480 h 6858000"/>
              <a:gd name="connsiteX33" fmla="*/ 4240531 w 6569477"/>
              <a:gd name="connsiteY33" fmla="*/ 6365693 h 6858000"/>
              <a:gd name="connsiteX34" fmla="*/ 4248968 w 6569477"/>
              <a:gd name="connsiteY34" fmla="*/ 6357257 h 6858000"/>
              <a:gd name="connsiteX35" fmla="*/ 4265838 w 6569477"/>
              <a:gd name="connsiteY35" fmla="*/ 6340386 h 6858000"/>
              <a:gd name="connsiteX36" fmla="*/ 4291147 w 6569477"/>
              <a:gd name="connsiteY36" fmla="*/ 6272900 h 6858000"/>
              <a:gd name="connsiteX37" fmla="*/ 4299581 w 6569477"/>
              <a:gd name="connsiteY37" fmla="*/ 6272900 h 6858000"/>
              <a:gd name="connsiteX38" fmla="*/ 4308018 w 6569477"/>
              <a:gd name="connsiteY38" fmla="*/ 6272900 h 6858000"/>
              <a:gd name="connsiteX39" fmla="*/ 4291147 w 6569477"/>
              <a:gd name="connsiteY39" fmla="*/ 6289772 h 6858000"/>
              <a:gd name="connsiteX40" fmla="*/ 4274273 w 6569477"/>
              <a:gd name="connsiteY40" fmla="*/ 6306643 h 6858000"/>
              <a:gd name="connsiteX41" fmla="*/ 4257404 w 6569477"/>
              <a:gd name="connsiteY41" fmla="*/ 6323512 h 6858000"/>
              <a:gd name="connsiteX42" fmla="*/ 4257404 w 6569477"/>
              <a:gd name="connsiteY42" fmla="*/ 6331950 h 6858000"/>
              <a:gd name="connsiteX43" fmla="*/ 4215224 w 6569477"/>
              <a:gd name="connsiteY43" fmla="*/ 6374128 h 6858000"/>
              <a:gd name="connsiteX44" fmla="*/ 4215223 w 6569477"/>
              <a:gd name="connsiteY44" fmla="*/ 6382562 h 6858000"/>
              <a:gd name="connsiteX45" fmla="*/ 4223663 w 6569477"/>
              <a:gd name="connsiteY45" fmla="*/ 6382564 h 6858000"/>
              <a:gd name="connsiteX46" fmla="*/ 4232099 w 6569477"/>
              <a:gd name="connsiteY46" fmla="*/ 6374128 h 6858000"/>
              <a:gd name="connsiteX47" fmla="*/ 4232912 w 6569477"/>
              <a:gd name="connsiteY47" fmla="*/ 6373925 h 6858000"/>
              <a:gd name="connsiteX48" fmla="*/ 4215378 w 6569477"/>
              <a:gd name="connsiteY48" fmla="*/ 6390919 h 6858000"/>
              <a:gd name="connsiteX49" fmla="*/ 4215224 w 6569477"/>
              <a:gd name="connsiteY49" fmla="*/ 6391000 h 6858000"/>
              <a:gd name="connsiteX50" fmla="*/ 4215199 w 6569477"/>
              <a:gd name="connsiteY50" fmla="*/ 6391088 h 6858000"/>
              <a:gd name="connsiteX51" fmla="*/ 4213115 w 6569477"/>
              <a:gd name="connsiteY51" fmla="*/ 6393108 h 6858000"/>
              <a:gd name="connsiteX52" fmla="*/ 4198356 w 6569477"/>
              <a:gd name="connsiteY52" fmla="*/ 6382564 h 6858000"/>
              <a:gd name="connsiteX53" fmla="*/ 4113994 w 6569477"/>
              <a:gd name="connsiteY53" fmla="*/ 6475357 h 6858000"/>
              <a:gd name="connsiteX54" fmla="*/ 4122431 w 6569477"/>
              <a:gd name="connsiteY54" fmla="*/ 6475355 h 6858000"/>
              <a:gd name="connsiteX55" fmla="*/ 4097125 w 6569477"/>
              <a:gd name="connsiteY55" fmla="*/ 6500664 h 6858000"/>
              <a:gd name="connsiteX56" fmla="*/ 4088687 w 6569477"/>
              <a:gd name="connsiteY56" fmla="*/ 6500664 h 6858000"/>
              <a:gd name="connsiteX57" fmla="*/ 4088688 w 6569477"/>
              <a:gd name="connsiteY57" fmla="*/ 6509098 h 6858000"/>
              <a:gd name="connsiteX58" fmla="*/ 4080256 w 6569477"/>
              <a:gd name="connsiteY58" fmla="*/ 6509098 h 6858000"/>
              <a:gd name="connsiteX59" fmla="*/ 4063383 w 6569477"/>
              <a:gd name="connsiteY59" fmla="*/ 6525971 h 6858000"/>
              <a:gd name="connsiteX60" fmla="*/ 4054946 w 6569477"/>
              <a:gd name="connsiteY60" fmla="*/ 6542841 h 6858000"/>
              <a:gd name="connsiteX61" fmla="*/ 4046513 w 6569477"/>
              <a:gd name="connsiteY61" fmla="*/ 6551277 h 6858000"/>
              <a:gd name="connsiteX62" fmla="*/ 4021201 w 6569477"/>
              <a:gd name="connsiteY62" fmla="*/ 6576584 h 6858000"/>
              <a:gd name="connsiteX63" fmla="*/ 4021203 w 6569477"/>
              <a:gd name="connsiteY63" fmla="*/ 6585021 h 6858000"/>
              <a:gd name="connsiteX64" fmla="*/ 4012768 w 6569477"/>
              <a:gd name="connsiteY64" fmla="*/ 6593455 h 6858000"/>
              <a:gd name="connsiteX65" fmla="*/ 3936845 w 6569477"/>
              <a:gd name="connsiteY65" fmla="*/ 6660941 h 6858000"/>
              <a:gd name="connsiteX66" fmla="*/ 3928411 w 6569477"/>
              <a:gd name="connsiteY66" fmla="*/ 6652505 h 6858000"/>
              <a:gd name="connsiteX67" fmla="*/ 3936844 w 6569477"/>
              <a:gd name="connsiteY67" fmla="*/ 6644069 h 6858000"/>
              <a:gd name="connsiteX68" fmla="*/ 3945281 w 6569477"/>
              <a:gd name="connsiteY68" fmla="*/ 6635634 h 6858000"/>
              <a:gd name="connsiteX69" fmla="*/ 3936845 w 6569477"/>
              <a:gd name="connsiteY69" fmla="*/ 6635634 h 6858000"/>
              <a:gd name="connsiteX70" fmla="*/ 3928411 w 6569477"/>
              <a:gd name="connsiteY70" fmla="*/ 6644072 h 6858000"/>
              <a:gd name="connsiteX71" fmla="*/ 3919975 w 6569477"/>
              <a:gd name="connsiteY71" fmla="*/ 6652505 h 6858000"/>
              <a:gd name="connsiteX72" fmla="*/ 3919975 w 6569477"/>
              <a:gd name="connsiteY72" fmla="*/ 6660941 h 6858000"/>
              <a:gd name="connsiteX73" fmla="*/ 3919974 w 6569477"/>
              <a:gd name="connsiteY73" fmla="*/ 6669377 h 6858000"/>
              <a:gd name="connsiteX74" fmla="*/ 3844054 w 6569477"/>
              <a:gd name="connsiteY74" fmla="*/ 6728426 h 6858000"/>
              <a:gd name="connsiteX75" fmla="*/ 3844051 w 6569477"/>
              <a:gd name="connsiteY75" fmla="*/ 6736860 h 6858000"/>
              <a:gd name="connsiteX76" fmla="*/ 3675339 w 6569477"/>
              <a:gd name="connsiteY76" fmla="*/ 6854962 h 6858000"/>
              <a:gd name="connsiteX77" fmla="*/ 3671147 w 6569477"/>
              <a:gd name="connsiteY77" fmla="*/ 6858000 h 6858000"/>
              <a:gd name="connsiteX78" fmla="*/ 3532438 w 6569477"/>
              <a:gd name="connsiteY78" fmla="*/ 6858000 h 6858000"/>
              <a:gd name="connsiteX79" fmla="*/ 3566728 w 6569477"/>
              <a:gd name="connsiteY79" fmla="*/ 6830708 h 6858000"/>
              <a:gd name="connsiteX80" fmla="*/ 3624722 w 6569477"/>
              <a:gd name="connsiteY80" fmla="*/ 6795912 h 6858000"/>
              <a:gd name="connsiteX81" fmla="*/ 3633161 w 6569477"/>
              <a:gd name="connsiteY81" fmla="*/ 6787476 h 6858000"/>
              <a:gd name="connsiteX82" fmla="*/ 3633160 w 6569477"/>
              <a:gd name="connsiteY82" fmla="*/ 6779041 h 6858000"/>
              <a:gd name="connsiteX83" fmla="*/ 3641596 w 6569477"/>
              <a:gd name="connsiteY83" fmla="*/ 6779041 h 6858000"/>
              <a:gd name="connsiteX84" fmla="*/ 3641596 w 6569477"/>
              <a:gd name="connsiteY84" fmla="*/ 6787476 h 6858000"/>
              <a:gd name="connsiteX85" fmla="*/ 3683775 w 6569477"/>
              <a:gd name="connsiteY85" fmla="*/ 6770605 h 6858000"/>
              <a:gd name="connsiteX86" fmla="*/ 3683775 w 6569477"/>
              <a:gd name="connsiteY86" fmla="*/ 6762169 h 6858000"/>
              <a:gd name="connsiteX87" fmla="*/ 3675339 w 6569477"/>
              <a:gd name="connsiteY87" fmla="*/ 6787476 h 6858000"/>
              <a:gd name="connsiteX88" fmla="*/ 3742824 w 6569477"/>
              <a:gd name="connsiteY88" fmla="*/ 6736862 h 6858000"/>
              <a:gd name="connsiteX89" fmla="*/ 3785001 w 6569477"/>
              <a:gd name="connsiteY89" fmla="*/ 6703120 h 6858000"/>
              <a:gd name="connsiteX90" fmla="*/ 3827182 w 6569477"/>
              <a:gd name="connsiteY90" fmla="*/ 6669377 h 6858000"/>
              <a:gd name="connsiteX91" fmla="*/ 3903102 w 6569477"/>
              <a:gd name="connsiteY91" fmla="*/ 6601891 h 6858000"/>
              <a:gd name="connsiteX92" fmla="*/ 3928411 w 6569477"/>
              <a:gd name="connsiteY92" fmla="*/ 6585021 h 6858000"/>
              <a:gd name="connsiteX93" fmla="*/ 3945281 w 6569477"/>
              <a:gd name="connsiteY93" fmla="*/ 6568148 h 6858000"/>
              <a:gd name="connsiteX94" fmla="*/ 3962152 w 6569477"/>
              <a:gd name="connsiteY94" fmla="*/ 6559714 h 6858000"/>
              <a:gd name="connsiteX95" fmla="*/ 3987461 w 6569477"/>
              <a:gd name="connsiteY95" fmla="*/ 6534407 h 6858000"/>
              <a:gd name="connsiteX96" fmla="*/ 4012768 w 6569477"/>
              <a:gd name="connsiteY96" fmla="*/ 6517534 h 6858000"/>
              <a:gd name="connsiteX97" fmla="*/ 4029637 w 6569477"/>
              <a:gd name="connsiteY97" fmla="*/ 6492227 h 6858000"/>
              <a:gd name="connsiteX98" fmla="*/ 4038075 w 6569477"/>
              <a:gd name="connsiteY98" fmla="*/ 6492227 h 6858000"/>
              <a:gd name="connsiteX99" fmla="*/ 4291147 w 6569477"/>
              <a:gd name="connsiteY99" fmla="*/ 6272900 h 6858000"/>
              <a:gd name="connsiteX100" fmla="*/ 4561089 w 6569477"/>
              <a:gd name="connsiteY100" fmla="*/ 6171673 h 6858000"/>
              <a:gd name="connsiteX101" fmla="*/ 4556321 w 6569477"/>
              <a:gd name="connsiteY101" fmla="*/ 6179312 h 6858000"/>
              <a:gd name="connsiteX102" fmla="*/ 4554763 w 6569477"/>
              <a:gd name="connsiteY102" fmla="*/ 6179053 h 6858000"/>
              <a:gd name="connsiteX103" fmla="*/ 4561089 w 6569477"/>
              <a:gd name="connsiteY103" fmla="*/ 6171673 h 6858000"/>
              <a:gd name="connsiteX104" fmla="*/ 4671175 w 6569477"/>
              <a:gd name="connsiteY104" fmla="*/ 5979022 h 6858000"/>
              <a:gd name="connsiteX105" fmla="*/ 4669173 w 6569477"/>
              <a:gd name="connsiteY105" fmla="*/ 5981473 h 6858000"/>
              <a:gd name="connsiteX106" fmla="*/ 4645447 w 6569477"/>
              <a:gd name="connsiteY106" fmla="*/ 5994524 h 6858000"/>
              <a:gd name="connsiteX107" fmla="*/ 4644391 w 6569477"/>
              <a:gd name="connsiteY107" fmla="*/ 6000718 h 6858000"/>
              <a:gd name="connsiteX108" fmla="*/ 4645606 w 6569477"/>
              <a:gd name="connsiteY108" fmla="*/ 6000505 h 6858000"/>
              <a:gd name="connsiteX109" fmla="*/ 4646686 w 6569477"/>
              <a:gd name="connsiteY109" fmla="*/ 5998475 h 6858000"/>
              <a:gd name="connsiteX110" fmla="*/ 4647927 w 6569477"/>
              <a:gd name="connsiteY110" fmla="*/ 6000099 h 6858000"/>
              <a:gd name="connsiteX111" fmla="*/ 4649663 w 6569477"/>
              <a:gd name="connsiteY111" fmla="*/ 5999795 h 6858000"/>
              <a:gd name="connsiteX112" fmla="*/ 4654936 w 6569477"/>
              <a:gd name="connsiteY112" fmla="*/ 6000454 h 6858000"/>
              <a:gd name="connsiteX113" fmla="*/ 4654647 w 6569477"/>
              <a:gd name="connsiteY113" fmla="*/ 6003455 h 6858000"/>
              <a:gd name="connsiteX114" fmla="*/ 4658944 w 6569477"/>
              <a:gd name="connsiteY114" fmla="*/ 5998240 h 6858000"/>
              <a:gd name="connsiteX115" fmla="*/ 5823292 w 6569477"/>
              <a:gd name="connsiteY115" fmla="*/ 5722907 h 6858000"/>
              <a:gd name="connsiteX116" fmla="*/ 5800797 w 6569477"/>
              <a:gd name="connsiteY116" fmla="*/ 5768179 h 6858000"/>
              <a:gd name="connsiteX117" fmla="*/ 5806978 w 6569477"/>
              <a:gd name="connsiteY117" fmla="*/ 5758327 h 6858000"/>
              <a:gd name="connsiteX118" fmla="*/ 5818310 w 6569477"/>
              <a:gd name="connsiteY118" fmla="*/ 5744909 h 6858000"/>
              <a:gd name="connsiteX119" fmla="*/ 5822096 w 6569477"/>
              <a:gd name="connsiteY119" fmla="*/ 5732580 h 6858000"/>
              <a:gd name="connsiteX120" fmla="*/ 5907073 w 6569477"/>
              <a:gd name="connsiteY120" fmla="*/ 5708785 h 6858000"/>
              <a:gd name="connsiteX121" fmla="*/ 5869741 w 6569477"/>
              <a:gd name="connsiteY121" fmla="*/ 5783136 h 6858000"/>
              <a:gd name="connsiteX122" fmla="*/ 5842500 w 6569477"/>
              <a:gd name="connsiteY122" fmla="*/ 5863847 h 6858000"/>
              <a:gd name="connsiteX123" fmla="*/ 5690433 w 6569477"/>
              <a:gd name="connsiteY123" fmla="*/ 6081162 h 6858000"/>
              <a:gd name="connsiteX124" fmla="*/ 5663883 w 6569477"/>
              <a:gd name="connsiteY124" fmla="*/ 6103351 h 6858000"/>
              <a:gd name="connsiteX125" fmla="*/ 5636415 w 6569477"/>
              <a:gd name="connsiteY125" fmla="*/ 6152111 h 6858000"/>
              <a:gd name="connsiteX126" fmla="*/ 5637318 w 6569477"/>
              <a:gd name="connsiteY126" fmla="*/ 6151784 h 6858000"/>
              <a:gd name="connsiteX127" fmla="*/ 5618612 w 6569477"/>
              <a:gd name="connsiteY127" fmla="*/ 6190081 h 6858000"/>
              <a:gd name="connsiteX128" fmla="*/ 5611094 w 6569477"/>
              <a:gd name="connsiteY128" fmla="*/ 6205514 h 6858000"/>
              <a:gd name="connsiteX129" fmla="*/ 5619596 w 6569477"/>
              <a:gd name="connsiteY129" fmla="*/ 6194628 h 6858000"/>
              <a:gd name="connsiteX130" fmla="*/ 5636991 w 6569477"/>
              <a:gd name="connsiteY130" fmla="*/ 6166061 h 6858000"/>
              <a:gd name="connsiteX131" fmla="*/ 5657339 w 6569477"/>
              <a:gd name="connsiteY131" fmla="*/ 6161951 h 6858000"/>
              <a:gd name="connsiteX132" fmla="*/ 5638432 w 6569477"/>
              <a:gd name="connsiteY132" fmla="*/ 6208150 h 6858000"/>
              <a:gd name="connsiteX133" fmla="*/ 5718245 w 6569477"/>
              <a:gd name="connsiteY133" fmla="*/ 6079013 h 6858000"/>
              <a:gd name="connsiteX134" fmla="*/ 5802168 w 6569477"/>
              <a:gd name="connsiteY134" fmla="*/ 5970237 h 6858000"/>
              <a:gd name="connsiteX135" fmla="*/ 5917053 w 6569477"/>
              <a:gd name="connsiteY135" fmla="*/ 5735129 h 6858000"/>
              <a:gd name="connsiteX136" fmla="*/ 5902116 w 6569477"/>
              <a:gd name="connsiteY136" fmla="*/ 5731083 h 6858000"/>
              <a:gd name="connsiteX137" fmla="*/ 5917201 w 6569477"/>
              <a:gd name="connsiteY137" fmla="*/ 5634092 h 6858000"/>
              <a:gd name="connsiteX138" fmla="*/ 5891750 w 6569477"/>
              <a:gd name="connsiteY138" fmla="*/ 5667883 h 6858000"/>
              <a:gd name="connsiteX139" fmla="*/ 5781231 w 6569477"/>
              <a:gd name="connsiteY139" fmla="*/ 5830035 h 6858000"/>
              <a:gd name="connsiteX140" fmla="*/ 5766290 w 6569477"/>
              <a:gd name="connsiteY140" fmla="*/ 5839137 h 6858000"/>
              <a:gd name="connsiteX141" fmla="*/ 5764238 w 6569477"/>
              <a:gd name="connsiteY141" fmla="*/ 5841451 h 6858000"/>
              <a:gd name="connsiteX142" fmla="*/ 5588834 w 6569477"/>
              <a:gd name="connsiteY142" fmla="*/ 6142779 h 6858000"/>
              <a:gd name="connsiteX143" fmla="*/ 5549933 w 6569477"/>
              <a:gd name="connsiteY143" fmla="*/ 6201116 h 6858000"/>
              <a:gd name="connsiteX144" fmla="*/ 5547357 w 6569477"/>
              <a:gd name="connsiteY144" fmla="*/ 6207173 h 6858000"/>
              <a:gd name="connsiteX145" fmla="*/ 5529789 w 6569477"/>
              <a:gd name="connsiteY145" fmla="*/ 6231324 h 6858000"/>
              <a:gd name="connsiteX146" fmla="*/ 5464244 w 6569477"/>
              <a:gd name="connsiteY146" fmla="*/ 6329615 h 6858000"/>
              <a:gd name="connsiteX147" fmla="*/ 5402037 w 6569477"/>
              <a:gd name="connsiteY147" fmla="*/ 6435651 h 6858000"/>
              <a:gd name="connsiteX148" fmla="*/ 5408957 w 6569477"/>
              <a:gd name="connsiteY148" fmla="*/ 6435651 h 6858000"/>
              <a:gd name="connsiteX149" fmla="*/ 5422798 w 6569477"/>
              <a:gd name="connsiteY149" fmla="*/ 6428728 h 6858000"/>
              <a:gd name="connsiteX150" fmla="*/ 5421385 w 6569477"/>
              <a:gd name="connsiteY150" fmla="*/ 6432963 h 6858000"/>
              <a:gd name="connsiteX151" fmla="*/ 5408956 w 6569477"/>
              <a:gd name="connsiteY151" fmla="*/ 6449499 h 6858000"/>
              <a:gd name="connsiteX152" fmla="*/ 5415877 w 6569477"/>
              <a:gd name="connsiteY152" fmla="*/ 6449499 h 6858000"/>
              <a:gd name="connsiteX153" fmla="*/ 5421385 w 6569477"/>
              <a:gd name="connsiteY153" fmla="*/ 6432963 h 6858000"/>
              <a:gd name="connsiteX154" fmla="*/ 5487674 w 6569477"/>
              <a:gd name="connsiteY154" fmla="*/ 6344780 h 6858000"/>
              <a:gd name="connsiteX155" fmla="*/ 5495039 w 6569477"/>
              <a:gd name="connsiteY155" fmla="*/ 6334691 h 6858000"/>
              <a:gd name="connsiteX156" fmla="*/ 5485269 w 6569477"/>
              <a:gd name="connsiteY156" fmla="*/ 6342855 h 6858000"/>
              <a:gd name="connsiteX157" fmla="*/ 5480829 w 6569477"/>
              <a:gd name="connsiteY157" fmla="*/ 6337541 h 6858000"/>
              <a:gd name="connsiteX158" fmla="*/ 5525918 w 6569477"/>
              <a:gd name="connsiteY158" fmla="*/ 6272793 h 6858000"/>
              <a:gd name="connsiteX159" fmla="*/ 5577186 w 6569477"/>
              <a:gd name="connsiteY159" fmla="*/ 6193853 h 6858000"/>
              <a:gd name="connsiteX160" fmla="*/ 5598425 w 6569477"/>
              <a:gd name="connsiteY160" fmla="*/ 6176103 h 6858000"/>
              <a:gd name="connsiteX161" fmla="*/ 5613302 w 6569477"/>
              <a:gd name="connsiteY161" fmla="*/ 6163670 h 6858000"/>
              <a:gd name="connsiteX162" fmla="*/ 5616665 w 6569477"/>
              <a:gd name="connsiteY162" fmla="*/ 6159249 h 6858000"/>
              <a:gd name="connsiteX163" fmla="*/ 5619814 w 6569477"/>
              <a:gd name="connsiteY163" fmla="*/ 6158111 h 6858000"/>
              <a:gd name="connsiteX164" fmla="*/ 5641844 w 6569477"/>
              <a:gd name="connsiteY164" fmla="*/ 6122335 h 6858000"/>
              <a:gd name="connsiteX165" fmla="*/ 5694784 w 6569477"/>
              <a:gd name="connsiteY165" fmla="*/ 6032412 h 6858000"/>
              <a:gd name="connsiteX166" fmla="*/ 5727512 w 6569477"/>
              <a:gd name="connsiteY166" fmla="*/ 5996037 h 6858000"/>
              <a:gd name="connsiteX167" fmla="*/ 5723942 w 6569477"/>
              <a:gd name="connsiteY167" fmla="*/ 5980974 h 6858000"/>
              <a:gd name="connsiteX168" fmla="*/ 5822911 w 6569477"/>
              <a:gd name="connsiteY168" fmla="*/ 5808034 h 6858000"/>
              <a:gd name="connsiteX169" fmla="*/ 5877583 w 6569477"/>
              <a:gd name="connsiteY169" fmla="*/ 5711587 h 6858000"/>
              <a:gd name="connsiteX170" fmla="*/ 6242698 w 6569477"/>
              <a:gd name="connsiteY170" fmla="*/ 5517691 h 6858000"/>
              <a:gd name="connsiteX171" fmla="*/ 6208261 w 6569477"/>
              <a:gd name="connsiteY171" fmla="*/ 5662208 h 6858000"/>
              <a:gd name="connsiteX172" fmla="*/ 6146276 w 6569477"/>
              <a:gd name="connsiteY172" fmla="*/ 5765433 h 6858000"/>
              <a:gd name="connsiteX173" fmla="*/ 6153163 w 6569477"/>
              <a:gd name="connsiteY173" fmla="*/ 5772316 h 6858000"/>
              <a:gd name="connsiteX174" fmla="*/ 6139388 w 6569477"/>
              <a:gd name="connsiteY174" fmla="*/ 5792960 h 6858000"/>
              <a:gd name="connsiteX175" fmla="*/ 6132502 w 6569477"/>
              <a:gd name="connsiteY175" fmla="*/ 5799841 h 6858000"/>
              <a:gd name="connsiteX176" fmla="*/ 6139387 w 6569477"/>
              <a:gd name="connsiteY176" fmla="*/ 5799843 h 6858000"/>
              <a:gd name="connsiteX177" fmla="*/ 6098063 w 6569477"/>
              <a:gd name="connsiteY177" fmla="*/ 5903069 h 6858000"/>
              <a:gd name="connsiteX178" fmla="*/ 6098064 w 6569477"/>
              <a:gd name="connsiteY178" fmla="*/ 5909950 h 6858000"/>
              <a:gd name="connsiteX179" fmla="*/ 6098065 w 6569477"/>
              <a:gd name="connsiteY179" fmla="*/ 5916833 h 6858000"/>
              <a:gd name="connsiteX180" fmla="*/ 6098065 w 6569477"/>
              <a:gd name="connsiteY180" fmla="*/ 5923714 h 6858000"/>
              <a:gd name="connsiteX181" fmla="*/ 6091178 w 6569477"/>
              <a:gd name="connsiteY181" fmla="*/ 5923714 h 6858000"/>
              <a:gd name="connsiteX182" fmla="*/ 6098065 w 6569477"/>
              <a:gd name="connsiteY182" fmla="*/ 5930597 h 6858000"/>
              <a:gd name="connsiteX183" fmla="*/ 6084290 w 6569477"/>
              <a:gd name="connsiteY183" fmla="*/ 5985651 h 6858000"/>
              <a:gd name="connsiteX184" fmla="*/ 6118727 w 6569477"/>
              <a:gd name="connsiteY184" fmla="*/ 5965005 h 6858000"/>
              <a:gd name="connsiteX185" fmla="*/ 6115283 w 6569477"/>
              <a:gd name="connsiteY185" fmla="*/ 5978768 h 6858000"/>
              <a:gd name="connsiteX186" fmla="*/ 6113562 w 6569477"/>
              <a:gd name="connsiteY186" fmla="*/ 5985649 h 6858000"/>
              <a:gd name="connsiteX187" fmla="*/ 6111840 w 6569477"/>
              <a:gd name="connsiteY187" fmla="*/ 5985651 h 6858000"/>
              <a:gd name="connsiteX188" fmla="*/ 6111840 w 6569477"/>
              <a:gd name="connsiteY188" fmla="*/ 5992530 h 6858000"/>
              <a:gd name="connsiteX189" fmla="*/ 6113562 w 6569477"/>
              <a:gd name="connsiteY189" fmla="*/ 5985649 h 6858000"/>
              <a:gd name="connsiteX190" fmla="*/ 6118727 w 6569477"/>
              <a:gd name="connsiteY190" fmla="*/ 5985649 h 6858000"/>
              <a:gd name="connsiteX191" fmla="*/ 6118727 w 6569477"/>
              <a:gd name="connsiteY191" fmla="*/ 5992532 h 6858000"/>
              <a:gd name="connsiteX192" fmla="*/ 6118727 w 6569477"/>
              <a:gd name="connsiteY192" fmla="*/ 5999413 h 6858000"/>
              <a:gd name="connsiteX193" fmla="*/ 6098065 w 6569477"/>
              <a:gd name="connsiteY193" fmla="*/ 6033823 h 6858000"/>
              <a:gd name="connsiteX194" fmla="*/ 6091178 w 6569477"/>
              <a:gd name="connsiteY194" fmla="*/ 6040704 h 6858000"/>
              <a:gd name="connsiteX195" fmla="*/ 6084290 w 6569477"/>
              <a:gd name="connsiteY195" fmla="*/ 6054467 h 6858000"/>
              <a:gd name="connsiteX196" fmla="*/ 6077403 w 6569477"/>
              <a:gd name="connsiteY196" fmla="*/ 6061350 h 6858000"/>
              <a:gd name="connsiteX197" fmla="*/ 6084290 w 6569477"/>
              <a:gd name="connsiteY197" fmla="*/ 6047585 h 6858000"/>
              <a:gd name="connsiteX198" fmla="*/ 6091178 w 6569477"/>
              <a:gd name="connsiteY198" fmla="*/ 6033821 h 6858000"/>
              <a:gd name="connsiteX199" fmla="*/ 6056740 w 6569477"/>
              <a:gd name="connsiteY199" fmla="*/ 6068231 h 6858000"/>
              <a:gd name="connsiteX200" fmla="*/ 6036078 w 6569477"/>
              <a:gd name="connsiteY200" fmla="*/ 6047587 h 6858000"/>
              <a:gd name="connsiteX201" fmla="*/ 5884558 w 6569477"/>
              <a:gd name="connsiteY201" fmla="*/ 6329737 h 6858000"/>
              <a:gd name="connsiteX202" fmla="*/ 5877670 w 6569477"/>
              <a:gd name="connsiteY202" fmla="*/ 6343502 h 6858000"/>
              <a:gd name="connsiteX203" fmla="*/ 5870783 w 6569477"/>
              <a:gd name="connsiteY203" fmla="*/ 6350383 h 6858000"/>
              <a:gd name="connsiteX204" fmla="*/ 5801910 w 6569477"/>
              <a:gd name="connsiteY204" fmla="*/ 6460490 h 6858000"/>
              <a:gd name="connsiteX205" fmla="*/ 5719261 w 6569477"/>
              <a:gd name="connsiteY205" fmla="*/ 6598128 h 6858000"/>
              <a:gd name="connsiteX206" fmla="*/ 5615952 w 6569477"/>
              <a:gd name="connsiteY206" fmla="*/ 6728880 h 6858000"/>
              <a:gd name="connsiteX207" fmla="*/ 5540191 w 6569477"/>
              <a:gd name="connsiteY207" fmla="*/ 6825223 h 6858000"/>
              <a:gd name="connsiteX208" fmla="*/ 5514417 w 6569477"/>
              <a:gd name="connsiteY208" fmla="*/ 6858000 h 6858000"/>
              <a:gd name="connsiteX209" fmla="*/ 5432172 w 6569477"/>
              <a:gd name="connsiteY209" fmla="*/ 6858000 h 6858000"/>
              <a:gd name="connsiteX210" fmla="*/ 5485092 w 6569477"/>
              <a:gd name="connsiteY210" fmla="*/ 6818343 h 6858000"/>
              <a:gd name="connsiteX211" fmla="*/ 5498867 w 6569477"/>
              <a:gd name="connsiteY211" fmla="*/ 6832106 h 6858000"/>
              <a:gd name="connsiteX212" fmla="*/ 5547078 w 6569477"/>
              <a:gd name="connsiteY212" fmla="*/ 6777051 h 6858000"/>
              <a:gd name="connsiteX213" fmla="*/ 5540191 w 6569477"/>
              <a:gd name="connsiteY213" fmla="*/ 6777052 h 6858000"/>
              <a:gd name="connsiteX214" fmla="*/ 5533303 w 6569477"/>
              <a:gd name="connsiteY214" fmla="*/ 6783935 h 6858000"/>
              <a:gd name="connsiteX215" fmla="*/ 5533304 w 6569477"/>
              <a:gd name="connsiteY215" fmla="*/ 6777052 h 6858000"/>
              <a:gd name="connsiteX216" fmla="*/ 5512641 w 6569477"/>
              <a:gd name="connsiteY216" fmla="*/ 6783935 h 6858000"/>
              <a:gd name="connsiteX217" fmla="*/ 5547078 w 6569477"/>
              <a:gd name="connsiteY217" fmla="*/ 6742645 h 6858000"/>
              <a:gd name="connsiteX218" fmla="*/ 5547077 w 6569477"/>
              <a:gd name="connsiteY218" fmla="*/ 6735761 h 6858000"/>
              <a:gd name="connsiteX219" fmla="*/ 5553964 w 6569477"/>
              <a:gd name="connsiteY219" fmla="*/ 6735759 h 6858000"/>
              <a:gd name="connsiteX220" fmla="*/ 5560853 w 6569477"/>
              <a:gd name="connsiteY220" fmla="*/ 6721997 h 6858000"/>
              <a:gd name="connsiteX221" fmla="*/ 5567740 w 6569477"/>
              <a:gd name="connsiteY221" fmla="*/ 6721999 h 6858000"/>
              <a:gd name="connsiteX222" fmla="*/ 5615951 w 6569477"/>
              <a:gd name="connsiteY222" fmla="*/ 6639417 h 6858000"/>
              <a:gd name="connsiteX223" fmla="*/ 5677937 w 6569477"/>
              <a:gd name="connsiteY223" fmla="*/ 6591244 h 6858000"/>
              <a:gd name="connsiteX224" fmla="*/ 5684824 w 6569477"/>
              <a:gd name="connsiteY224" fmla="*/ 6584361 h 6858000"/>
              <a:gd name="connsiteX225" fmla="*/ 5698599 w 6569477"/>
              <a:gd name="connsiteY225" fmla="*/ 6570599 h 6858000"/>
              <a:gd name="connsiteX226" fmla="*/ 5698600 w 6569477"/>
              <a:gd name="connsiteY226" fmla="*/ 6577480 h 6858000"/>
              <a:gd name="connsiteX227" fmla="*/ 5691712 w 6569477"/>
              <a:gd name="connsiteY227" fmla="*/ 6584363 h 6858000"/>
              <a:gd name="connsiteX228" fmla="*/ 5691711 w 6569477"/>
              <a:gd name="connsiteY228" fmla="*/ 6591244 h 6858000"/>
              <a:gd name="connsiteX229" fmla="*/ 5719261 w 6569477"/>
              <a:gd name="connsiteY229" fmla="*/ 6543072 h 6858000"/>
              <a:gd name="connsiteX230" fmla="*/ 5712373 w 6569477"/>
              <a:gd name="connsiteY230" fmla="*/ 6549953 h 6858000"/>
              <a:gd name="connsiteX231" fmla="*/ 5712373 w 6569477"/>
              <a:gd name="connsiteY231" fmla="*/ 6543070 h 6858000"/>
              <a:gd name="connsiteX232" fmla="*/ 5712374 w 6569477"/>
              <a:gd name="connsiteY232" fmla="*/ 6536189 h 6858000"/>
              <a:gd name="connsiteX233" fmla="*/ 5698599 w 6569477"/>
              <a:gd name="connsiteY233" fmla="*/ 6543072 h 6858000"/>
              <a:gd name="connsiteX234" fmla="*/ 5733036 w 6569477"/>
              <a:gd name="connsiteY234" fmla="*/ 6508664 h 6858000"/>
              <a:gd name="connsiteX235" fmla="*/ 5739923 w 6569477"/>
              <a:gd name="connsiteY235" fmla="*/ 6501783 h 6858000"/>
              <a:gd name="connsiteX236" fmla="*/ 5745949 w 6569477"/>
              <a:gd name="connsiteY236" fmla="*/ 6498341 h 6858000"/>
              <a:gd name="connsiteX237" fmla="*/ 5746479 w 6569477"/>
              <a:gd name="connsiteY237" fmla="*/ 6496223 h 6858000"/>
              <a:gd name="connsiteX238" fmla="*/ 5774791 w 6569477"/>
              <a:gd name="connsiteY238" fmla="*/ 6472212 h 6858000"/>
              <a:gd name="connsiteX239" fmla="*/ 5863896 w 6569477"/>
              <a:gd name="connsiteY239" fmla="*/ 6343502 h 6858000"/>
              <a:gd name="connsiteX240" fmla="*/ 5870782 w 6569477"/>
              <a:gd name="connsiteY240" fmla="*/ 6336621 h 6858000"/>
              <a:gd name="connsiteX241" fmla="*/ 5877670 w 6569477"/>
              <a:gd name="connsiteY241" fmla="*/ 6322854 h 6858000"/>
              <a:gd name="connsiteX242" fmla="*/ 5877670 w 6569477"/>
              <a:gd name="connsiteY242" fmla="*/ 6329736 h 6858000"/>
              <a:gd name="connsiteX243" fmla="*/ 5896073 w 6569477"/>
              <a:gd name="connsiteY243" fmla="*/ 6274575 h 6858000"/>
              <a:gd name="connsiteX244" fmla="*/ 5897128 w 6569477"/>
              <a:gd name="connsiteY244" fmla="*/ 6268192 h 6858000"/>
              <a:gd name="connsiteX245" fmla="*/ 5897471 w 6569477"/>
              <a:gd name="connsiteY245" fmla="*/ 6267801 h 6858000"/>
              <a:gd name="connsiteX246" fmla="*/ 5898331 w 6569477"/>
              <a:gd name="connsiteY246" fmla="*/ 6260920 h 6858000"/>
              <a:gd name="connsiteX247" fmla="*/ 5897128 w 6569477"/>
              <a:gd name="connsiteY247" fmla="*/ 6268192 h 6858000"/>
              <a:gd name="connsiteX248" fmla="*/ 5891445 w 6569477"/>
              <a:gd name="connsiteY248" fmla="*/ 6274682 h 6858000"/>
              <a:gd name="connsiteX249" fmla="*/ 5884558 w 6569477"/>
              <a:gd name="connsiteY249" fmla="*/ 6274684 h 6858000"/>
              <a:gd name="connsiteX250" fmla="*/ 5891444 w 6569477"/>
              <a:gd name="connsiteY250" fmla="*/ 6260922 h 6858000"/>
              <a:gd name="connsiteX251" fmla="*/ 5891445 w 6569477"/>
              <a:gd name="connsiteY251" fmla="*/ 6258416 h 6858000"/>
              <a:gd name="connsiteX252" fmla="*/ 5894028 w 6569477"/>
              <a:gd name="connsiteY252" fmla="*/ 6254899 h 6858000"/>
              <a:gd name="connsiteX253" fmla="*/ 5898332 w 6569477"/>
              <a:gd name="connsiteY253" fmla="*/ 6247155 h 6858000"/>
              <a:gd name="connsiteX254" fmla="*/ 5891444 w 6569477"/>
              <a:gd name="connsiteY254" fmla="*/ 6254039 h 6858000"/>
              <a:gd name="connsiteX255" fmla="*/ 5891445 w 6569477"/>
              <a:gd name="connsiteY255" fmla="*/ 6258416 h 6858000"/>
              <a:gd name="connsiteX256" fmla="*/ 5884558 w 6569477"/>
              <a:gd name="connsiteY256" fmla="*/ 6267801 h 6858000"/>
              <a:gd name="connsiteX257" fmla="*/ 6022303 w 6569477"/>
              <a:gd name="connsiteY257" fmla="*/ 5992532 h 6858000"/>
              <a:gd name="connsiteX258" fmla="*/ 6049854 w 6569477"/>
              <a:gd name="connsiteY258" fmla="*/ 5958122 h 6858000"/>
              <a:gd name="connsiteX259" fmla="*/ 6042968 w 6569477"/>
              <a:gd name="connsiteY259" fmla="*/ 5944358 h 6858000"/>
              <a:gd name="connsiteX260" fmla="*/ 6049853 w 6569477"/>
              <a:gd name="connsiteY260" fmla="*/ 5937477 h 6858000"/>
              <a:gd name="connsiteX261" fmla="*/ 6056739 w 6569477"/>
              <a:gd name="connsiteY261" fmla="*/ 5923714 h 6858000"/>
              <a:gd name="connsiteX262" fmla="*/ 6110010 w 6569477"/>
              <a:gd name="connsiteY262" fmla="*/ 5829842 h 6858000"/>
              <a:gd name="connsiteX263" fmla="*/ 6122376 w 6569477"/>
              <a:gd name="connsiteY263" fmla="*/ 5811522 h 6858000"/>
              <a:gd name="connsiteX264" fmla="*/ 6124752 w 6569477"/>
              <a:gd name="connsiteY264" fmla="*/ 5810165 h 6858000"/>
              <a:gd name="connsiteX265" fmla="*/ 6125614 w 6569477"/>
              <a:gd name="connsiteY265" fmla="*/ 5806724 h 6858000"/>
              <a:gd name="connsiteX266" fmla="*/ 6122376 w 6569477"/>
              <a:gd name="connsiteY266" fmla="*/ 5811522 h 6858000"/>
              <a:gd name="connsiteX267" fmla="*/ 6118726 w 6569477"/>
              <a:gd name="connsiteY267" fmla="*/ 5813605 h 6858000"/>
              <a:gd name="connsiteX268" fmla="*/ 6111839 w 6569477"/>
              <a:gd name="connsiteY268" fmla="*/ 5806722 h 6858000"/>
              <a:gd name="connsiteX269" fmla="*/ 6118725 w 6569477"/>
              <a:gd name="connsiteY269" fmla="*/ 5799843 h 6858000"/>
              <a:gd name="connsiteX270" fmla="*/ 6118726 w 6569477"/>
              <a:gd name="connsiteY270" fmla="*/ 5792960 h 6858000"/>
              <a:gd name="connsiteX271" fmla="*/ 6180713 w 6569477"/>
              <a:gd name="connsiteY271" fmla="*/ 5682851 h 6858000"/>
              <a:gd name="connsiteX272" fmla="*/ 6242698 w 6569477"/>
              <a:gd name="connsiteY272" fmla="*/ 5517691 h 6858000"/>
              <a:gd name="connsiteX273" fmla="*/ 6031724 w 6569477"/>
              <a:gd name="connsiteY273" fmla="*/ 5503741 h 6858000"/>
              <a:gd name="connsiteX274" fmla="*/ 6030787 w 6569477"/>
              <a:gd name="connsiteY274" fmla="*/ 5503894 h 6858000"/>
              <a:gd name="connsiteX275" fmla="*/ 6006746 w 6569477"/>
              <a:gd name="connsiteY275" fmla="*/ 5510028 h 6858000"/>
              <a:gd name="connsiteX276" fmla="*/ 5958107 w 6569477"/>
              <a:gd name="connsiteY276" fmla="*/ 5613697 h 6858000"/>
              <a:gd name="connsiteX277" fmla="*/ 5918354 w 6569477"/>
              <a:gd name="connsiteY277" fmla="*/ 5687414 h 6858000"/>
              <a:gd name="connsiteX278" fmla="*/ 5923128 w 6569477"/>
              <a:gd name="connsiteY278" fmla="*/ 5688762 h 6858000"/>
              <a:gd name="connsiteX279" fmla="*/ 5945484 w 6569477"/>
              <a:gd name="connsiteY279" fmla="*/ 5701131 h 6858000"/>
              <a:gd name="connsiteX280" fmla="*/ 6002207 w 6569477"/>
              <a:gd name="connsiteY280" fmla="*/ 5562534 h 6858000"/>
              <a:gd name="connsiteX281" fmla="*/ 4900498 w 6569477"/>
              <a:gd name="connsiteY281" fmla="*/ 5370762 h 6858000"/>
              <a:gd name="connsiteX282" fmla="*/ 4900627 w 6569477"/>
              <a:gd name="connsiteY282" fmla="*/ 5371339 h 6858000"/>
              <a:gd name="connsiteX283" fmla="*/ 4890083 w 6569477"/>
              <a:gd name="connsiteY283" fmla="*/ 5387153 h 6858000"/>
              <a:gd name="connsiteX284" fmla="*/ 6059700 w 6569477"/>
              <a:gd name="connsiteY284" fmla="*/ 5339561 h 6858000"/>
              <a:gd name="connsiteX285" fmla="*/ 6048904 w 6569477"/>
              <a:gd name="connsiteY285" fmla="*/ 5362569 h 6858000"/>
              <a:gd name="connsiteX286" fmla="*/ 5960539 w 6569477"/>
              <a:gd name="connsiteY286" fmla="*/ 5532008 h 6858000"/>
              <a:gd name="connsiteX287" fmla="*/ 5934065 w 6569477"/>
              <a:gd name="connsiteY287" fmla="*/ 5610445 h 6858000"/>
              <a:gd name="connsiteX288" fmla="*/ 5937012 w 6569477"/>
              <a:gd name="connsiteY288" fmla="*/ 5610037 h 6858000"/>
              <a:gd name="connsiteX289" fmla="*/ 5948427 w 6569477"/>
              <a:gd name="connsiteY289" fmla="*/ 5612905 h 6858000"/>
              <a:gd name="connsiteX290" fmla="*/ 6012835 w 6569477"/>
              <a:gd name="connsiteY290" fmla="*/ 5441778 h 6858000"/>
              <a:gd name="connsiteX291" fmla="*/ 6060534 w 6569477"/>
              <a:gd name="connsiteY291" fmla="*/ 5347774 h 6858000"/>
              <a:gd name="connsiteX292" fmla="*/ 5092541 w 6569477"/>
              <a:gd name="connsiteY292" fmla="*/ 5302798 h 6858000"/>
              <a:gd name="connsiteX293" fmla="*/ 5084105 w 6569477"/>
              <a:gd name="connsiteY293" fmla="*/ 5311234 h 6858000"/>
              <a:gd name="connsiteX294" fmla="*/ 5092541 w 6569477"/>
              <a:gd name="connsiteY294" fmla="*/ 5302798 h 6858000"/>
              <a:gd name="connsiteX295" fmla="*/ 4274497 w 6569477"/>
              <a:gd name="connsiteY295" fmla="*/ 5281926 h 6858000"/>
              <a:gd name="connsiteX296" fmla="*/ 4273967 w 6569477"/>
              <a:gd name="connsiteY296" fmla="*/ 5284044 h 6858000"/>
              <a:gd name="connsiteX297" fmla="*/ 4267941 w 6569477"/>
              <a:gd name="connsiteY297" fmla="*/ 5287486 h 6858000"/>
              <a:gd name="connsiteX298" fmla="*/ 6147025 w 6569477"/>
              <a:gd name="connsiteY298" fmla="*/ 5207320 h 6858000"/>
              <a:gd name="connsiteX299" fmla="*/ 6127664 w 6569477"/>
              <a:gd name="connsiteY299" fmla="*/ 5251775 h 6858000"/>
              <a:gd name="connsiteX300" fmla="*/ 6127242 w 6569477"/>
              <a:gd name="connsiteY300" fmla="*/ 5251844 h 6858000"/>
              <a:gd name="connsiteX301" fmla="*/ 6127919 w 6569477"/>
              <a:gd name="connsiteY301" fmla="*/ 5262990 h 6858000"/>
              <a:gd name="connsiteX302" fmla="*/ 6131360 w 6569477"/>
              <a:gd name="connsiteY302" fmla="*/ 5253356 h 6858000"/>
              <a:gd name="connsiteX303" fmla="*/ 5028123 w 6569477"/>
              <a:gd name="connsiteY303" fmla="*/ 5195433 h 6858000"/>
              <a:gd name="connsiteX304" fmla="*/ 5025054 w 6569477"/>
              <a:gd name="connsiteY304" fmla="*/ 5201570 h 6858000"/>
              <a:gd name="connsiteX305" fmla="*/ 5025055 w 6569477"/>
              <a:gd name="connsiteY305" fmla="*/ 5210004 h 6858000"/>
              <a:gd name="connsiteX306" fmla="*/ 5016618 w 6569477"/>
              <a:gd name="connsiteY306" fmla="*/ 5218441 h 6858000"/>
              <a:gd name="connsiteX307" fmla="*/ 5016619 w 6569477"/>
              <a:gd name="connsiteY307" fmla="*/ 5201568 h 6858000"/>
              <a:gd name="connsiteX308" fmla="*/ 5038512 w 6569477"/>
              <a:gd name="connsiteY308" fmla="*/ 5179677 h 6858000"/>
              <a:gd name="connsiteX309" fmla="*/ 5030458 w 6569477"/>
              <a:gd name="connsiteY309" fmla="*/ 5194189 h 6858000"/>
              <a:gd name="connsiteX310" fmla="*/ 5028123 w 6569477"/>
              <a:gd name="connsiteY310" fmla="*/ 5195433 h 6858000"/>
              <a:gd name="connsiteX311" fmla="*/ 5033492 w 6569477"/>
              <a:gd name="connsiteY311" fmla="*/ 5184698 h 6858000"/>
              <a:gd name="connsiteX312" fmla="*/ 5051826 w 6569477"/>
              <a:gd name="connsiteY312" fmla="*/ 5150955 h 6858000"/>
              <a:gd name="connsiteX313" fmla="*/ 5058797 w 6569477"/>
              <a:gd name="connsiteY313" fmla="*/ 5150956 h 6858000"/>
              <a:gd name="connsiteX314" fmla="*/ 5041926 w 6569477"/>
              <a:gd name="connsiteY314" fmla="*/ 5176263 h 6858000"/>
              <a:gd name="connsiteX315" fmla="*/ 5038512 w 6569477"/>
              <a:gd name="connsiteY315" fmla="*/ 5179677 h 6858000"/>
              <a:gd name="connsiteX316" fmla="*/ 5045089 w 6569477"/>
              <a:gd name="connsiteY316" fmla="*/ 5167825 h 6858000"/>
              <a:gd name="connsiteX317" fmla="*/ 5057164 w 6569477"/>
              <a:gd name="connsiteY317" fmla="*/ 5137575 h 6858000"/>
              <a:gd name="connsiteX318" fmla="*/ 5051826 w 6569477"/>
              <a:gd name="connsiteY318" fmla="*/ 5150955 h 6858000"/>
              <a:gd name="connsiteX319" fmla="*/ 5050362 w 6569477"/>
              <a:gd name="connsiteY319" fmla="*/ 5150956 h 6858000"/>
              <a:gd name="connsiteX320" fmla="*/ 4431848 w 6569477"/>
              <a:gd name="connsiteY320" fmla="*/ 5083476 h 6858000"/>
              <a:gd name="connsiteX321" fmla="*/ 4414009 w 6569477"/>
              <a:gd name="connsiteY321" fmla="*/ 5091602 h 6858000"/>
              <a:gd name="connsiteX322" fmla="*/ 4405686 w 6569477"/>
              <a:gd name="connsiteY322" fmla="*/ 5115441 h 6858000"/>
              <a:gd name="connsiteX323" fmla="*/ 4405685 w 6569477"/>
              <a:gd name="connsiteY323" fmla="*/ 5108559 h 6858000"/>
              <a:gd name="connsiteX324" fmla="*/ 4398800 w 6569477"/>
              <a:gd name="connsiteY324" fmla="*/ 5122323 h 6858000"/>
              <a:gd name="connsiteX325" fmla="*/ 4391913 w 6569477"/>
              <a:gd name="connsiteY325" fmla="*/ 5129203 h 6858000"/>
              <a:gd name="connsiteX326" fmla="*/ 4302808 w 6569477"/>
              <a:gd name="connsiteY326" fmla="*/ 5257916 h 6858000"/>
              <a:gd name="connsiteX327" fmla="*/ 4274497 w 6569477"/>
              <a:gd name="connsiteY327" fmla="*/ 5281926 h 6858000"/>
              <a:gd name="connsiteX328" fmla="*/ 4274828 w 6569477"/>
              <a:gd name="connsiteY328" fmla="*/ 5280603 h 6858000"/>
              <a:gd name="connsiteX329" fmla="*/ 4267941 w 6569477"/>
              <a:gd name="connsiteY329" fmla="*/ 5273721 h 6858000"/>
              <a:gd name="connsiteX330" fmla="*/ 4267941 w 6569477"/>
              <a:gd name="connsiteY330" fmla="*/ 5280603 h 6858000"/>
              <a:gd name="connsiteX331" fmla="*/ 4267941 w 6569477"/>
              <a:gd name="connsiteY331" fmla="*/ 5287486 h 6858000"/>
              <a:gd name="connsiteX332" fmla="*/ 4261052 w 6569477"/>
              <a:gd name="connsiteY332" fmla="*/ 5294367 h 6858000"/>
              <a:gd name="connsiteX333" fmla="*/ 4226617 w 6569477"/>
              <a:gd name="connsiteY333" fmla="*/ 5328775 h 6858000"/>
              <a:gd name="connsiteX334" fmla="*/ 4240390 w 6569477"/>
              <a:gd name="connsiteY334" fmla="*/ 5321894 h 6858000"/>
              <a:gd name="connsiteX335" fmla="*/ 4240389 w 6569477"/>
              <a:gd name="connsiteY335" fmla="*/ 5328775 h 6858000"/>
              <a:gd name="connsiteX336" fmla="*/ 4240390 w 6569477"/>
              <a:gd name="connsiteY336" fmla="*/ 5335658 h 6858000"/>
              <a:gd name="connsiteX337" fmla="*/ 4247279 w 6569477"/>
              <a:gd name="connsiteY337" fmla="*/ 5328773 h 6858000"/>
              <a:gd name="connsiteX338" fmla="*/ 4219728 w 6569477"/>
              <a:gd name="connsiteY338" fmla="*/ 5376947 h 6858000"/>
              <a:gd name="connsiteX339" fmla="*/ 4219727 w 6569477"/>
              <a:gd name="connsiteY339" fmla="*/ 5370066 h 6858000"/>
              <a:gd name="connsiteX340" fmla="*/ 4226616 w 6569477"/>
              <a:gd name="connsiteY340" fmla="*/ 5363185 h 6858000"/>
              <a:gd name="connsiteX341" fmla="*/ 4226617 w 6569477"/>
              <a:gd name="connsiteY341" fmla="*/ 5356304 h 6858000"/>
              <a:gd name="connsiteX342" fmla="*/ 4212842 w 6569477"/>
              <a:gd name="connsiteY342" fmla="*/ 5370066 h 6858000"/>
              <a:gd name="connsiteX343" fmla="*/ 4205955 w 6569477"/>
              <a:gd name="connsiteY343" fmla="*/ 5376946 h 6858000"/>
              <a:gd name="connsiteX344" fmla="*/ 4143968 w 6569477"/>
              <a:gd name="connsiteY344" fmla="*/ 5425119 h 6858000"/>
              <a:gd name="connsiteX345" fmla="*/ 4114698 w 6569477"/>
              <a:gd name="connsiteY345" fmla="*/ 5468991 h 6858000"/>
              <a:gd name="connsiteX346" fmla="*/ 4106774 w 6569477"/>
              <a:gd name="connsiteY346" fmla="*/ 5485182 h 6858000"/>
              <a:gd name="connsiteX347" fmla="*/ 4105934 w 6569477"/>
              <a:gd name="connsiteY347" fmla="*/ 5519940 h 6858000"/>
              <a:gd name="connsiteX348" fmla="*/ 4076469 w 6569477"/>
              <a:gd name="connsiteY348" fmla="*/ 5566880 h 6858000"/>
              <a:gd name="connsiteX349" fmla="*/ 4038190 w 6569477"/>
              <a:gd name="connsiteY349" fmla="*/ 5604898 h 6858000"/>
              <a:gd name="connsiteX350" fmla="*/ 4036241 w 6569477"/>
              <a:gd name="connsiteY350" fmla="*/ 5607124 h 6858000"/>
              <a:gd name="connsiteX351" fmla="*/ 4050421 w 6569477"/>
              <a:gd name="connsiteY351" fmla="*/ 5633545 h 6858000"/>
              <a:gd name="connsiteX352" fmla="*/ 4143968 w 6569477"/>
              <a:gd name="connsiteY352" fmla="*/ 5514583 h 6858000"/>
              <a:gd name="connsiteX353" fmla="*/ 4247279 w 6569477"/>
              <a:gd name="connsiteY353" fmla="*/ 5383830 h 6858000"/>
              <a:gd name="connsiteX354" fmla="*/ 4329927 w 6569477"/>
              <a:gd name="connsiteY354" fmla="*/ 5246195 h 6858000"/>
              <a:gd name="connsiteX355" fmla="*/ 4398800 w 6569477"/>
              <a:gd name="connsiteY355" fmla="*/ 5136086 h 6858000"/>
              <a:gd name="connsiteX356" fmla="*/ 4405686 w 6569477"/>
              <a:gd name="connsiteY356" fmla="*/ 5129203 h 6858000"/>
              <a:gd name="connsiteX357" fmla="*/ 4412575 w 6569477"/>
              <a:gd name="connsiteY357" fmla="*/ 5115438 h 6858000"/>
              <a:gd name="connsiteX358" fmla="*/ 4424641 w 6569477"/>
              <a:gd name="connsiteY358" fmla="*/ 5024444 h 6858000"/>
              <a:gd name="connsiteX359" fmla="*/ 4412574 w 6569477"/>
              <a:gd name="connsiteY359" fmla="*/ 5053506 h 6858000"/>
              <a:gd name="connsiteX360" fmla="*/ 4419461 w 6569477"/>
              <a:gd name="connsiteY360" fmla="*/ 5044121 h 6858000"/>
              <a:gd name="connsiteX361" fmla="*/ 4419461 w 6569477"/>
              <a:gd name="connsiteY361" fmla="*/ 5046624 h 6858000"/>
              <a:gd name="connsiteX362" fmla="*/ 4412574 w 6569477"/>
              <a:gd name="connsiteY362" fmla="*/ 5060387 h 6858000"/>
              <a:gd name="connsiteX363" fmla="*/ 4416932 w 6569477"/>
              <a:gd name="connsiteY363" fmla="*/ 5060387 h 6858000"/>
              <a:gd name="connsiteX364" fmla="*/ 4420817 w 6569477"/>
              <a:gd name="connsiteY364" fmla="*/ 5042274 h 6858000"/>
              <a:gd name="connsiteX365" fmla="*/ 4419461 w 6569477"/>
              <a:gd name="connsiteY365" fmla="*/ 5044121 h 6858000"/>
              <a:gd name="connsiteX366" fmla="*/ 4419462 w 6569477"/>
              <a:gd name="connsiteY366" fmla="*/ 5039742 h 6858000"/>
              <a:gd name="connsiteX367" fmla="*/ 4421877 w 6569477"/>
              <a:gd name="connsiteY367" fmla="*/ 5037328 h 6858000"/>
              <a:gd name="connsiteX368" fmla="*/ 6184910 w 6569477"/>
              <a:gd name="connsiteY368" fmla="*/ 5000207 h 6858000"/>
              <a:gd name="connsiteX369" fmla="*/ 6182308 w 6569477"/>
              <a:gd name="connsiteY369" fmla="*/ 5002382 h 6858000"/>
              <a:gd name="connsiteX370" fmla="*/ 6184369 w 6569477"/>
              <a:gd name="connsiteY370" fmla="*/ 5004325 h 6858000"/>
              <a:gd name="connsiteX371" fmla="*/ 6185038 w 6569477"/>
              <a:gd name="connsiteY371" fmla="*/ 5003800 h 6858000"/>
              <a:gd name="connsiteX372" fmla="*/ 4530169 w 6569477"/>
              <a:gd name="connsiteY372" fmla="*/ 4904952 h 6858000"/>
              <a:gd name="connsiteX373" fmla="*/ 4471060 w 6569477"/>
              <a:gd name="connsiteY373" fmla="*/ 5018446 h 6858000"/>
              <a:gd name="connsiteX374" fmla="*/ 4496083 w 6569477"/>
              <a:gd name="connsiteY374" fmla="*/ 4976946 h 6858000"/>
              <a:gd name="connsiteX375" fmla="*/ 5279291 w 6569477"/>
              <a:gd name="connsiteY375" fmla="*/ 4811201 h 6858000"/>
              <a:gd name="connsiteX376" fmla="*/ 5278126 w 6569477"/>
              <a:gd name="connsiteY376" fmla="*/ 4830398 h 6858000"/>
              <a:gd name="connsiteX377" fmla="*/ 5278126 w 6569477"/>
              <a:gd name="connsiteY377" fmla="*/ 4821965 h 6858000"/>
              <a:gd name="connsiteX378" fmla="*/ 5278125 w 6569477"/>
              <a:gd name="connsiteY378" fmla="*/ 4813529 h 6858000"/>
              <a:gd name="connsiteX379" fmla="*/ 4639857 w 6569477"/>
              <a:gd name="connsiteY379" fmla="*/ 4771353 h 6858000"/>
              <a:gd name="connsiteX380" fmla="*/ 4641578 w 6569477"/>
              <a:gd name="connsiteY380" fmla="*/ 4771353 h 6858000"/>
              <a:gd name="connsiteX381" fmla="*/ 4639859 w 6569477"/>
              <a:gd name="connsiteY381" fmla="*/ 4778235 h 6858000"/>
              <a:gd name="connsiteX382" fmla="*/ 4639857 w 6569477"/>
              <a:gd name="connsiteY382" fmla="*/ 4771353 h 6858000"/>
              <a:gd name="connsiteX383" fmla="*/ 6300040 w 6569477"/>
              <a:gd name="connsiteY383" fmla="*/ 4758666 h 6858000"/>
              <a:gd name="connsiteX384" fmla="*/ 6294570 w 6569477"/>
              <a:gd name="connsiteY384" fmla="*/ 4787455 h 6858000"/>
              <a:gd name="connsiteX385" fmla="*/ 6297038 w 6569477"/>
              <a:gd name="connsiteY385" fmla="*/ 4785392 h 6858000"/>
              <a:gd name="connsiteX386" fmla="*/ 6301896 w 6569477"/>
              <a:gd name="connsiteY386" fmla="*/ 4759338 h 6858000"/>
              <a:gd name="connsiteX387" fmla="*/ 4624114 w 6569477"/>
              <a:gd name="connsiteY387" fmla="*/ 4714333 h 6858000"/>
              <a:gd name="connsiteX388" fmla="*/ 4608083 w 6569477"/>
              <a:gd name="connsiteY388" fmla="*/ 4755346 h 6858000"/>
              <a:gd name="connsiteX389" fmla="*/ 4566989 w 6569477"/>
              <a:gd name="connsiteY389" fmla="*/ 4834251 h 6858000"/>
              <a:gd name="connsiteX390" fmla="*/ 4579591 w 6569477"/>
              <a:gd name="connsiteY390" fmla="*/ 4838449 h 6858000"/>
              <a:gd name="connsiteX391" fmla="*/ 4584759 w 6569477"/>
              <a:gd name="connsiteY391" fmla="*/ 4853934 h 6858000"/>
              <a:gd name="connsiteX392" fmla="*/ 4619195 w 6569477"/>
              <a:gd name="connsiteY392" fmla="*/ 4819526 h 6858000"/>
              <a:gd name="connsiteX393" fmla="*/ 4612310 w 6569477"/>
              <a:gd name="connsiteY393" fmla="*/ 4833285 h 6858000"/>
              <a:gd name="connsiteX394" fmla="*/ 4605419 w 6569477"/>
              <a:gd name="connsiteY394" fmla="*/ 4847052 h 6858000"/>
              <a:gd name="connsiteX395" fmla="*/ 4612308 w 6569477"/>
              <a:gd name="connsiteY395" fmla="*/ 4840169 h 6858000"/>
              <a:gd name="connsiteX396" fmla="*/ 4619195 w 6569477"/>
              <a:gd name="connsiteY396" fmla="*/ 4826408 h 6858000"/>
              <a:gd name="connsiteX397" fmla="*/ 4626081 w 6569477"/>
              <a:gd name="connsiteY397" fmla="*/ 4819526 h 6858000"/>
              <a:gd name="connsiteX398" fmla="*/ 4646742 w 6569477"/>
              <a:gd name="connsiteY398" fmla="*/ 4785116 h 6858000"/>
              <a:gd name="connsiteX399" fmla="*/ 4646742 w 6569477"/>
              <a:gd name="connsiteY399" fmla="*/ 4778236 h 6858000"/>
              <a:gd name="connsiteX400" fmla="*/ 4646742 w 6569477"/>
              <a:gd name="connsiteY400" fmla="*/ 4771353 h 6858000"/>
              <a:gd name="connsiteX401" fmla="*/ 4641578 w 6569477"/>
              <a:gd name="connsiteY401" fmla="*/ 4771353 h 6858000"/>
              <a:gd name="connsiteX402" fmla="*/ 4643300 w 6569477"/>
              <a:gd name="connsiteY402" fmla="*/ 4764470 h 6858000"/>
              <a:gd name="connsiteX403" fmla="*/ 4646744 w 6569477"/>
              <a:gd name="connsiteY403" fmla="*/ 4750706 h 6858000"/>
              <a:gd name="connsiteX404" fmla="*/ 4612308 w 6569477"/>
              <a:gd name="connsiteY404" fmla="*/ 4771353 h 6858000"/>
              <a:gd name="connsiteX405" fmla="*/ 4626081 w 6569477"/>
              <a:gd name="connsiteY405" fmla="*/ 4716301 h 6858000"/>
              <a:gd name="connsiteX406" fmla="*/ 4626083 w 6569477"/>
              <a:gd name="connsiteY406" fmla="*/ 4709296 h 6858000"/>
              <a:gd name="connsiteX407" fmla="*/ 4626036 w 6569477"/>
              <a:gd name="connsiteY407" fmla="*/ 4709417 h 6858000"/>
              <a:gd name="connsiteX408" fmla="*/ 4626083 w 6569477"/>
              <a:gd name="connsiteY408" fmla="*/ 4709417 h 6858000"/>
              <a:gd name="connsiteX409" fmla="*/ 4669890 w 6569477"/>
              <a:gd name="connsiteY409" fmla="*/ 4597214 h 6858000"/>
              <a:gd name="connsiteX410" fmla="*/ 4652597 w 6569477"/>
              <a:gd name="connsiteY410" fmla="*/ 4641464 h 6858000"/>
              <a:gd name="connsiteX411" fmla="*/ 4662239 w 6569477"/>
              <a:gd name="connsiteY411" fmla="*/ 4624254 h 6858000"/>
              <a:gd name="connsiteX412" fmla="*/ 4670635 w 6569477"/>
              <a:gd name="connsiteY412" fmla="*/ 4600705 h 6858000"/>
              <a:gd name="connsiteX413" fmla="*/ 6312651 w 6569477"/>
              <a:gd name="connsiteY413" fmla="*/ 4449732 h 6858000"/>
              <a:gd name="connsiteX414" fmla="*/ 6267859 w 6569477"/>
              <a:gd name="connsiteY414" fmla="*/ 4610691 h 6858000"/>
              <a:gd name="connsiteX415" fmla="*/ 6182372 w 6569477"/>
              <a:gd name="connsiteY415" fmla="*/ 4871073 h 6858000"/>
              <a:gd name="connsiteX416" fmla="*/ 5921253 w 6569477"/>
              <a:gd name="connsiteY416" fmla="*/ 5525765 h 6858000"/>
              <a:gd name="connsiteX417" fmla="*/ 5877945 w 6569477"/>
              <a:gd name="connsiteY417" fmla="*/ 5612921 h 6858000"/>
              <a:gd name="connsiteX418" fmla="*/ 5913709 w 6569477"/>
              <a:gd name="connsiteY418" fmla="*/ 5556906 h 6858000"/>
              <a:gd name="connsiteX419" fmla="*/ 6019724 w 6569477"/>
              <a:gd name="connsiteY419" fmla="*/ 5360027 h 6858000"/>
              <a:gd name="connsiteX420" fmla="*/ 6039225 w 6569477"/>
              <a:gd name="connsiteY420" fmla="*/ 5361777 h 6858000"/>
              <a:gd name="connsiteX421" fmla="*/ 6048547 w 6569477"/>
              <a:gd name="connsiteY421" fmla="*/ 5341824 h 6858000"/>
              <a:gd name="connsiteX422" fmla="*/ 6046345 w 6569477"/>
              <a:gd name="connsiteY422" fmla="*/ 5341588 h 6858000"/>
              <a:gd name="connsiteX423" fmla="*/ 6084294 w 6569477"/>
              <a:gd name="connsiteY423" fmla="*/ 5246712 h 6858000"/>
              <a:gd name="connsiteX424" fmla="*/ 6089991 w 6569477"/>
              <a:gd name="connsiteY424" fmla="*/ 5252078 h 6858000"/>
              <a:gd name="connsiteX425" fmla="*/ 6098822 w 6569477"/>
              <a:gd name="connsiteY425" fmla="*/ 5228225 h 6858000"/>
              <a:gd name="connsiteX426" fmla="*/ 6103633 w 6569477"/>
              <a:gd name="connsiteY426" fmla="*/ 5190650 h 6858000"/>
              <a:gd name="connsiteX427" fmla="*/ 6151332 w 6569477"/>
              <a:gd name="connsiteY427" fmla="*/ 5096646 h 6858000"/>
              <a:gd name="connsiteX428" fmla="*/ 6137143 w 6569477"/>
              <a:gd name="connsiteY428" fmla="*/ 5090460 h 6858000"/>
              <a:gd name="connsiteX429" fmla="*/ 6155791 w 6569477"/>
              <a:gd name="connsiteY429" fmla="*/ 5046678 h 6858000"/>
              <a:gd name="connsiteX430" fmla="*/ 6163274 w 6569477"/>
              <a:gd name="connsiteY430" fmla="*/ 5026869 h 6858000"/>
              <a:gd name="connsiteX431" fmla="*/ 6160038 w 6569477"/>
              <a:gd name="connsiteY431" fmla="*/ 5031146 h 6858000"/>
              <a:gd name="connsiteX432" fmla="*/ 6158362 w 6569477"/>
              <a:gd name="connsiteY432" fmla="*/ 5022395 h 6858000"/>
              <a:gd name="connsiteX433" fmla="*/ 6191781 w 6569477"/>
              <a:gd name="connsiteY433" fmla="*/ 4868143 h 6858000"/>
              <a:gd name="connsiteX434" fmla="*/ 6200750 w 6569477"/>
              <a:gd name="connsiteY434" fmla="*/ 4932832 h 6858000"/>
              <a:gd name="connsiteX435" fmla="*/ 6218420 w 6569477"/>
              <a:gd name="connsiteY435" fmla="*/ 4900018 h 6858000"/>
              <a:gd name="connsiteX436" fmla="*/ 6222771 w 6569477"/>
              <a:gd name="connsiteY436" fmla="*/ 4851267 h 6858000"/>
              <a:gd name="connsiteX437" fmla="*/ 6309018 w 6569477"/>
              <a:gd name="connsiteY437" fmla="*/ 4490449 h 6858000"/>
              <a:gd name="connsiteX438" fmla="*/ 6312390 w 6569477"/>
              <a:gd name="connsiteY438" fmla="*/ 4452667 h 6858000"/>
              <a:gd name="connsiteX439" fmla="*/ 4770714 w 6569477"/>
              <a:gd name="connsiteY439" fmla="*/ 4303393 h 6858000"/>
              <a:gd name="connsiteX440" fmla="*/ 4768098 w 6569477"/>
              <a:gd name="connsiteY440" fmla="*/ 4309185 h 6858000"/>
              <a:gd name="connsiteX441" fmla="*/ 4730786 w 6569477"/>
              <a:gd name="connsiteY441" fmla="*/ 4441413 h 6858000"/>
              <a:gd name="connsiteX442" fmla="*/ 4697881 w 6569477"/>
              <a:gd name="connsiteY442" fmla="*/ 4525604 h 6858000"/>
              <a:gd name="connsiteX443" fmla="*/ 4705286 w 6569477"/>
              <a:gd name="connsiteY443" fmla="*/ 4517587 h 6858000"/>
              <a:gd name="connsiteX444" fmla="*/ 4736280 w 6569477"/>
              <a:gd name="connsiteY444" fmla="*/ 4447908 h 6858000"/>
              <a:gd name="connsiteX445" fmla="*/ 4770714 w 6569477"/>
              <a:gd name="connsiteY445" fmla="*/ 4303393 h 6858000"/>
              <a:gd name="connsiteX446" fmla="*/ 5516941 w 6569477"/>
              <a:gd name="connsiteY446" fmla="*/ 4034216 h 6858000"/>
              <a:gd name="connsiteX447" fmla="*/ 5516585 w 6569477"/>
              <a:gd name="connsiteY447" fmla="*/ 4035638 h 6858000"/>
              <a:gd name="connsiteX448" fmla="*/ 5517415 w 6569477"/>
              <a:gd name="connsiteY448" fmla="*/ 4034843 h 6858000"/>
              <a:gd name="connsiteX449" fmla="*/ 4464361 w 6569477"/>
              <a:gd name="connsiteY449" fmla="*/ 3887629 h 6858000"/>
              <a:gd name="connsiteX450" fmla="*/ 4447219 w 6569477"/>
              <a:gd name="connsiteY450" fmla="*/ 3951032 h 6858000"/>
              <a:gd name="connsiteX451" fmla="*/ 4449788 w 6569477"/>
              <a:gd name="connsiteY451" fmla="*/ 3945610 h 6858000"/>
              <a:gd name="connsiteX452" fmla="*/ 4458042 w 6569477"/>
              <a:gd name="connsiteY452" fmla="*/ 3931642 h 6858000"/>
              <a:gd name="connsiteX453" fmla="*/ 5497455 w 6569477"/>
              <a:gd name="connsiteY453" fmla="*/ 3860297 h 6858000"/>
              <a:gd name="connsiteX454" fmla="*/ 5497454 w 6569477"/>
              <a:gd name="connsiteY454" fmla="*/ 3868735 h 6858000"/>
              <a:gd name="connsiteX455" fmla="*/ 5496941 w 6569477"/>
              <a:gd name="connsiteY455" fmla="*/ 3868220 h 6858000"/>
              <a:gd name="connsiteX456" fmla="*/ 5489018 w 6569477"/>
              <a:gd name="connsiteY456" fmla="*/ 3851862 h 6858000"/>
              <a:gd name="connsiteX457" fmla="*/ 5489416 w 6569477"/>
              <a:gd name="connsiteY457" fmla="*/ 3851862 h 6858000"/>
              <a:gd name="connsiteX458" fmla="*/ 5489019 w 6569477"/>
              <a:gd name="connsiteY458" fmla="*/ 3860299 h 6858000"/>
              <a:gd name="connsiteX459" fmla="*/ 5911079 w 6569477"/>
              <a:gd name="connsiteY459" fmla="*/ 3772494 h 6858000"/>
              <a:gd name="connsiteX460" fmla="*/ 5910807 w 6569477"/>
              <a:gd name="connsiteY460" fmla="*/ 3775940 h 6858000"/>
              <a:gd name="connsiteX461" fmla="*/ 5911685 w 6569477"/>
              <a:gd name="connsiteY461" fmla="*/ 3774713 h 6858000"/>
              <a:gd name="connsiteX462" fmla="*/ 6449798 w 6569477"/>
              <a:gd name="connsiteY462" fmla="*/ 3769517 h 6858000"/>
              <a:gd name="connsiteX463" fmla="*/ 6435579 w 6569477"/>
              <a:gd name="connsiteY463" fmla="*/ 3779144 h 6858000"/>
              <a:gd name="connsiteX464" fmla="*/ 6426392 w 6569477"/>
              <a:gd name="connsiteY464" fmla="*/ 3784213 h 6858000"/>
              <a:gd name="connsiteX465" fmla="*/ 6421513 w 6569477"/>
              <a:gd name="connsiteY465" fmla="*/ 3924977 h 6858000"/>
              <a:gd name="connsiteX466" fmla="*/ 6405797 w 6569477"/>
              <a:gd name="connsiteY466" fmla="*/ 4066691 h 6858000"/>
              <a:gd name="connsiteX467" fmla="*/ 6410326 w 6569477"/>
              <a:gd name="connsiteY467" fmla="*/ 4126067 h 6858000"/>
              <a:gd name="connsiteX468" fmla="*/ 6395881 w 6569477"/>
              <a:gd name="connsiteY468" fmla="*/ 4232882 h 6858000"/>
              <a:gd name="connsiteX469" fmla="*/ 6391736 w 6569477"/>
              <a:gd name="connsiteY469" fmla="*/ 4265027 h 6858000"/>
              <a:gd name="connsiteX470" fmla="*/ 6399816 w 6569477"/>
              <a:gd name="connsiteY470" fmla="*/ 4239321 h 6858000"/>
              <a:gd name="connsiteX471" fmla="*/ 6405907 w 6569477"/>
              <a:gd name="connsiteY471" fmla="*/ 4171069 h 6858000"/>
              <a:gd name="connsiteX472" fmla="*/ 6428796 w 6569477"/>
              <a:gd name="connsiteY472" fmla="*/ 4079755 h 6858000"/>
              <a:gd name="connsiteX473" fmla="*/ 6419916 w 6569477"/>
              <a:gd name="connsiteY473" fmla="*/ 4069130 h 6858000"/>
              <a:gd name="connsiteX474" fmla="*/ 6433836 w 6569477"/>
              <a:gd name="connsiteY474" fmla="*/ 3913127 h 6858000"/>
              <a:gd name="connsiteX475" fmla="*/ 6455766 w 6569477"/>
              <a:gd name="connsiteY475" fmla="*/ 3777500 h 6858000"/>
              <a:gd name="connsiteX476" fmla="*/ 6449798 w 6569477"/>
              <a:gd name="connsiteY476" fmla="*/ 3769517 h 6858000"/>
              <a:gd name="connsiteX477" fmla="*/ 6431269 w 6569477"/>
              <a:gd name="connsiteY477" fmla="*/ 3677444 h 6858000"/>
              <a:gd name="connsiteX478" fmla="*/ 6429099 w 6569477"/>
              <a:gd name="connsiteY478" fmla="*/ 3684082 h 6858000"/>
              <a:gd name="connsiteX479" fmla="*/ 6428712 w 6569477"/>
              <a:gd name="connsiteY479" fmla="*/ 3698653 h 6858000"/>
              <a:gd name="connsiteX480" fmla="*/ 6430840 w 6569477"/>
              <a:gd name="connsiteY480" fmla="*/ 3685964 h 6858000"/>
              <a:gd name="connsiteX481" fmla="*/ 6441196 w 6569477"/>
              <a:gd name="connsiteY481" fmla="*/ 3504743 h 6858000"/>
              <a:gd name="connsiteX482" fmla="*/ 6440326 w 6569477"/>
              <a:gd name="connsiteY482" fmla="*/ 3514494 h 6858000"/>
              <a:gd name="connsiteX483" fmla="*/ 6440393 w 6569477"/>
              <a:gd name="connsiteY483" fmla="*/ 3514771 h 6858000"/>
              <a:gd name="connsiteX484" fmla="*/ 6438704 w 6569477"/>
              <a:gd name="connsiteY484" fmla="*/ 3535807 h 6858000"/>
              <a:gd name="connsiteX485" fmla="*/ 6440401 w 6569477"/>
              <a:gd name="connsiteY485" fmla="*/ 3531965 h 6858000"/>
              <a:gd name="connsiteX486" fmla="*/ 6441548 w 6569477"/>
              <a:gd name="connsiteY486" fmla="*/ 3519646 h 6858000"/>
              <a:gd name="connsiteX487" fmla="*/ 6440393 w 6569477"/>
              <a:gd name="connsiteY487" fmla="*/ 3514771 h 6858000"/>
              <a:gd name="connsiteX488" fmla="*/ 6458019 w 6569477"/>
              <a:gd name="connsiteY488" fmla="*/ 3495196 h 6858000"/>
              <a:gd name="connsiteX489" fmla="*/ 6453910 w 6569477"/>
              <a:gd name="connsiteY489" fmla="*/ 3495641 h 6858000"/>
              <a:gd name="connsiteX490" fmla="*/ 6451579 w 6569477"/>
              <a:gd name="connsiteY490" fmla="*/ 3538789 h 6858000"/>
              <a:gd name="connsiteX491" fmla="*/ 6438544 w 6569477"/>
              <a:gd name="connsiteY491" fmla="*/ 3621912 h 6858000"/>
              <a:gd name="connsiteX492" fmla="*/ 6434839 w 6569477"/>
              <a:gd name="connsiteY492" fmla="*/ 3651648 h 6858000"/>
              <a:gd name="connsiteX493" fmla="*/ 6440156 w 6569477"/>
              <a:gd name="connsiteY493" fmla="*/ 3649560 h 6858000"/>
              <a:gd name="connsiteX494" fmla="*/ 6448445 w 6569477"/>
              <a:gd name="connsiteY494" fmla="*/ 3639248 h 6858000"/>
              <a:gd name="connsiteX495" fmla="*/ 6452125 w 6569477"/>
              <a:gd name="connsiteY495" fmla="*/ 3653091 h 6858000"/>
              <a:gd name="connsiteX496" fmla="*/ 6452316 w 6569477"/>
              <a:gd name="connsiteY496" fmla="*/ 3654200 h 6858000"/>
              <a:gd name="connsiteX497" fmla="*/ 6453358 w 6569477"/>
              <a:gd name="connsiteY497" fmla="*/ 3623160 h 6858000"/>
              <a:gd name="connsiteX498" fmla="*/ 6456256 w 6569477"/>
              <a:gd name="connsiteY498" fmla="*/ 3501181 h 6858000"/>
              <a:gd name="connsiteX499" fmla="*/ 6458019 w 6569477"/>
              <a:gd name="connsiteY499" fmla="*/ 3495196 h 6858000"/>
              <a:gd name="connsiteX500" fmla="*/ 5472148 w 6569477"/>
              <a:gd name="connsiteY500" fmla="*/ 3455387 h 6858000"/>
              <a:gd name="connsiteX501" fmla="*/ 5480584 w 6569477"/>
              <a:gd name="connsiteY501" fmla="*/ 3463821 h 6858000"/>
              <a:gd name="connsiteX502" fmla="*/ 5472148 w 6569477"/>
              <a:gd name="connsiteY502" fmla="*/ 3463821 h 6858000"/>
              <a:gd name="connsiteX503" fmla="*/ 5489019 w 6569477"/>
              <a:gd name="connsiteY503" fmla="*/ 3362594 h 6858000"/>
              <a:gd name="connsiteX504" fmla="*/ 5497455 w 6569477"/>
              <a:gd name="connsiteY504" fmla="*/ 3514435 h 6858000"/>
              <a:gd name="connsiteX505" fmla="*/ 5522761 w 6569477"/>
              <a:gd name="connsiteY505" fmla="*/ 3581921 h 6858000"/>
              <a:gd name="connsiteX506" fmla="*/ 5531197 w 6569477"/>
              <a:gd name="connsiteY506" fmla="*/ 3666278 h 6858000"/>
              <a:gd name="connsiteX507" fmla="*/ 5514328 w 6569477"/>
              <a:gd name="connsiteY507" fmla="*/ 3809685 h 6858000"/>
              <a:gd name="connsiteX508" fmla="*/ 5505888 w 6569477"/>
              <a:gd name="connsiteY508" fmla="*/ 3801249 h 6858000"/>
              <a:gd name="connsiteX509" fmla="*/ 5505890 w 6569477"/>
              <a:gd name="connsiteY509" fmla="*/ 3809685 h 6858000"/>
              <a:gd name="connsiteX510" fmla="*/ 5497454 w 6569477"/>
              <a:gd name="connsiteY510" fmla="*/ 3843426 h 6858000"/>
              <a:gd name="connsiteX511" fmla="*/ 5497455 w 6569477"/>
              <a:gd name="connsiteY511" fmla="*/ 3851862 h 6858000"/>
              <a:gd name="connsiteX512" fmla="*/ 5489416 w 6569477"/>
              <a:gd name="connsiteY512" fmla="*/ 3851862 h 6858000"/>
              <a:gd name="connsiteX513" fmla="*/ 5490073 w 6569477"/>
              <a:gd name="connsiteY513" fmla="*/ 3838023 h 6858000"/>
              <a:gd name="connsiteX514" fmla="*/ 5480584 w 6569477"/>
              <a:gd name="connsiteY514" fmla="*/ 3801246 h 6858000"/>
              <a:gd name="connsiteX515" fmla="*/ 5489019 w 6569477"/>
              <a:gd name="connsiteY515" fmla="*/ 3792812 h 6858000"/>
              <a:gd name="connsiteX516" fmla="*/ 5489019 w 6569477"/>
              <a:gd name="connsiteY516" fmla="*/ 3784378 h 6858000"/>
              <a:gd name="connsiteX517" fmla="*/ 5497455 w 6569477"/>
              <a:gd name="connsiteY517" fmla="*/ 3775942 h 6858000"/>
              <a:gd name="connsiteX518" fmla="*/ 5497455 w 6569477"/>
              <a:gd name="connsiteY518" fmla="*/ 3767506 h 6858000"/>
              <a:gd name="connsiteX519" fmla="*/ 5489019 w 6569477"/>
              <a:gd name="connsiteY519" fmla="*/ 3767506 h 6858000"/>
              <a:gd name="connsiteX520" fmla="*/ 5480584 w 6569477"/>
              <a:gd name="connsiteY520" fmla="*/ 3700021 h 6858000"/>
              <a:gd name="connsiteX521" fmla="*/ 5489019 w 6569477"/>
              <a:gd name="connsiteY521" fmla="*/ 3700021 h 6858000"/>
              <a:gd name="connsiteX522" fmla="*/ 5489018 w 6569477"/>
              <a:gd name="connsiteY522" fmla="*/ 3683147 h 6858000"/>
              <a:gd name="connsiteX523" fmla="*/ 5489019 w 6569477"/>
              <a:gd name="connsiteY523" fmla="*/ 3674714 h 6858000"/>
              <a:gd name="connsiteX524" fmla="*/ 5497455 w 6569477"/>
              <a:gd name="connsiteY524" fmla="*/ 3590358 h 6858000"/>
              <a:gd name="connsiteX525" fmla="*/ 5489019 w 6569477"/>
              <a:gd name="connsiteY525" fmla="*/ 3590355 h 6858000"/>
              <a:gd name="connsiteX526" fmla="*/ 5497454 w 6569477"/>
              <a:gd name="connsiteY526" fmla="*/ 3581921 h 6858000"/>
              <a:gd name="connsiteX527" fmla="*/ 5489016 w 6569477"/>
              <a:gd name="connsiteY527" fmla="*/ 3573485 h 6858000"/>
              <a:gd name="connsiteX528" fmla="*/ 5489019 w 6569477"/>
              <a:gd name="connsiteY528" fmla="*/ 3522871 h 6858000"/>
              <a:gd name="connsiteX529" fmla="*/ 5480583 w 6569477"/>
              <a:gd name="connsiteY529" fmla="*/ 3497564 h 6858000"/>
              <a:gd name="connsiteX530" fmla="*/ 5489019 w 6569477"/>
              <a:gd name="connsiteY530" fmla="*/ 3489128 h 6858000"/>
              <a:gd name="connsiteX531" fmla="*/ 5472148 w 6569477"/>
              <a:gd name="connsiteY531" fmla="*/ 3480692 h 6858000"/>
              <a:gd name="connsiteX532" fmla="*/ 5480583 w 6569477"/>
              <a:gd name="connsiteY532" fmla="*/ 3480694 h 6858000"/>
              <a:gd name="connsiteX533" fmla="*/ 5480584 w 6569477"/>
              <a:gd name="connsiteY533" fmla="*/ 3472258 h 6858000"/>
              <a:gd name="connsiteX534" fmla="*/ 5480584 w 6569477"/>
              <a:gd name="connsiteY534" fmla="*/ 3463821 h 6858000"/>
              <a:gd name="connsiteX535" fmla="*/ 5480583 w 6569477"/>
              <a:gd name="connsiteY535" fmla="*/ 3455387 h 6858000"/>
              <a:gd name="connsiteX536" fmla="*/ 5480584 w 6569477"/>
              <a:gd name="connsiteY536" fmla="*/ 3446949 h 6858000"/>
              <a:gd name="connsiteX537" fmla="*/ 5489018 w 6569477"/>
              <a:gd name="connsiteY537" fmla="*/ 3430080 h 6858000"/>
              <a:gd name="connsiteX538" fmla="*/ 5480583 w 6569477"/>
              <a:gd name="connsiteY538" fmla="*/ 3413208 h 6858000"/>
              <a:gd name="connsiteX539" fmla="*/ 5489019 w 6569477"/>
              <a:gd name="connsiteY539" fmla="*/ 3362594 h 6858000"/>
              <a:gd name="connsiteX540" fmla="*/ 6476672 w 6569477"/>
              <a:gd name="connsiteY540" fmla="*/ 3330681 h 6858000"/>
              <a:gd name="connsiteX541" fmla="*/ 6474216 w 6569477"/>
              <a:gd name="connsiteY541" fmla="*/ 3344735 h 6858000"/>
              <a:gd name="connsiteX542" fmla="*/ 6474237 w 6569477"/>
              <a:gd name="connsiteY542" fmla="*/ 3389156 h 6858000"/>
              <a:gd name="connsiteX543" fmla="*/ 6473057 w 6569477"/>
              <a:gd name="connsiteY543" fmla="*/ 3436128 h 6858000"/>
              <a:gd name="connsiteX544" fmla="*/ 6474117 w 6569477"/>
              <a:gd name="connsiteY544" fmla="*/ 3429860 h 6858000"/>
              <a:gd name="connsiteX545" fmla="*/ 6484385 w 6569477"/>
              <a:gd name="connsiteY545" fmla="*/ 3401681 h 6858000"/>
              <a:gd name="connsiteX546" fmla="*/ 6476754 w 6569477"/>
              <a:gd name="connsiteY546" fmla="*/ 3334041 h 6858000"/>
              <a:gd name="connsiteX547" fmla="*/ 4591997 w 6569477"/>
              <a:gd name="connsiteY547" fmla="*/ 3197452 h 6858000"/>
              <a:gd name="connsiteX548" fmla="*/ 4573874 w 6569477"/>
              <a:gd name="connsiteY548" fmla="*/ 3239660 h 6858000"/>
              <a:gd name="connsiteX549" fmla="*/ 4466612 w 6569477"/>
              <a:gd name="connsiteY549" fmla="*/ 4099989 h 6858000"/>
              <a:gd name="connsiteX550" fmla="*/ 4461265 w 6569477"/>
              <a:gd name="connsiteY550" fmla="*/ 4132980 h 6858000"/>
              <a:gd name="connsiteX551" fmla="*/ 4451817 w 6569477"/>
              <a:gd name="connsiteY551" fmla="*/ 4150441 h 6858000"/>
              <a:gd name="connsiteX552" fmla="*/ 4445021 w 6569477"/>
              <a:gd name="connsiteY552" fmla="*/ 4150252 h 6858000"/>
              <a:gd name="connsiteX553" fmla="*/ 4440617 w 6569477"/>
              <a:gd name="connsiteY553" fmla="*/ 4171396 h 6858000"/>
              <a:gd name="connsiteX554" fmla="*/ 4419203 w 6569477"/>
              <a:gd name="connsiteY554" fmla="*/ 4256889 h 6858000"/>
              <a:gd name="connsiteX555" fmla="*/ 4407405 w 6569477"/>
              <a:gd name="connsiteY555" fmla="*/ 4258040 h 6858000"/>
              <a:gd name="connsiteX556" fmla="*/ 4396892 w 6569477"/>
              <a:gd name="connsiteY556" fmla="*/ 4321021 h 6858000"/>
              <a:gd name="connsiteX557" fmla="*/ 4369578 w 6569477"/>
              <a:gd name="connsiteY557" fmla="*/ 4407090 h 6858000"/>
              <a:gd name="connsiteX558" fmla="*/ 4333800 w 6569477"/>
              <a:gd name="connsiteY558" fmla="*/ 4479686 h 6858000"/>
              <a:gd name="connsiteX559" fmla="*/ 4325334 w 6569477"/>
              <a:gd name="connsiteY559" fmla="*/ 4466213 h 6858000"/>
              <a:gd name="connsiteX560" fmla="*/ 4280710 w 6569477"/>
              <a:gd name="connsiteY560" fmla="*/ 4594480 h 6858000"/>
              <a:gd name="connsiteX561" fmla="*/ 4225440 w 6569477"/>
              <a:gd name="connsiteY561" fmla="*/ 4735700 h 6858000"/>
              <a:gd name="connsiteX562" fmla="*/ 4207997 w 6569477"/>
              <a:gd name="connsiteY562" fmla="*/ 4727870 h 6858000"/>
              <a:gd name="connsiteX563" fmla="*/ 4197352 w 6569477"/>
              <a:gd name="connsiteY563" fmla="*/ 4740823 h 6858000"/>
              <a:gd name="connsiteX564" fmla="*/ 4196197 w 6569477"/>
              <a:gd name="connsiteY564" fmla="*/ 4729021 h 6858000"/>
              <a:gd name="connsiteX565" fmla="*/ 4197864 w 6569477"/>
              <a:gd name="connsiteY565" fmla="*/ 4721710 h 6858000"/>
              <a:gd name="connsiteX566" fmla="*/ 4198377 w 6569477"/>
              <a:gd name="connsiteY566" fmla="*/ 4702596 h 6858000"/>
              <a:gd name="connsiteX567" fmla="*/ 4205687 w 6569477"/>
              <a:gd name="connsiteY567" fmla="*/ 4704265 h 6858000"/>
              <a:gd name="connsiteX568" fmla="*/ 4211842 w 6569477"/>
              <a:gd name="connsiteY568" fmla="*/ 4694134 h 6858000"/>
              <a:gd name="connsiteX569" fmla="*/ 4212998 w 6569477"/>
              <a:gd name="connsiteY569" fmla="*/ 4705936 h 6858000"/>
              <a:gd name="connsiteX570" fmla="*/ 4211331 w 6569477"/>
              <a:gd name="connsiteY570" fmla="*/ 4713247 h 6858000"/>
              <a:gd name="connsiteX571" fmla="*/ 4241466 w 6569477"/>
              <a:gd name="connsiteY571" fmla="*/ 4631670 h 6858000"/>
              <a:gd name="connsiteX572" fmla="*/ 4288913 w 6569477"/>
              <a:gd name="connsiteY572" fmla="*/ 4507894 h 6858000"/>
              <a:gd name="connsiteX573" fmla="*/ 4316357 w 6569477"/>
              <a:gd name="connsiteY573" fmla="*/ 4471856 h 6858000"/>
              <a:gd name="connsiteX574" fmla="*/ 4320714 w 6569477"/>
              <a:gd name="connsiteY574" fmla="*/ 4419005 h 6858000"/>
              <a:gd name="connsiteX575" fmla="*/ 4355338 w 6569477"/>
              <a:gd name="connsiteY575" fmla="*/ 4334607 h 6858000"/>
              <a:gd name="connsiteX576" fmla="*/ 4378161 w 6569477"/>
              <a:gd name="connsiteY576" fmla="*/ 4251360 h 6858000"/>
              <a:gd name="connsiteX577" fmla="*/ 4394450 w 6569477"/>
              <a:gd name="connsiteY577" fmla="*/ 4247389 h 6858000"/>
              <a:gd name="connsiteX578" fmla="*/ 4413578 w 6569477"/>
              <a:gd name="connsiteY578" fmla="*/ 4184571 h 6858000"/>
              <a:gd name="connsiteX579" fmla="*/ 4421652 w 6569477"/>
              <a:gd name="connsiteY579" fmla="*/ 4146369 h 6858000"/>
              <a:gd name="connsiteX580" fmla="*/ 4419667 w 6569477"/>
              <a:gd name="connsiteY580" fmla="*/ 4145669 h 6858000"/>
              <a:gd name="connsiteX581" fmla="*/ 4417525 w 6569477"/>
              <a:gd name="connsiteY581" fmla="*/ 4118952 h 6858000"/>
              <a:gd name="connsiteX582" fmla="*/ 4441264 w 6569477"/>
              <a:gd name="connsiteY582" fmla="*/ 4013294 h 6858000"/>
              <a:gd name="connsiteX583" fmla="*/ 4436422 w 6569477"/>
              <a:gd name="connsiteY583" fmla="*/ 4018999 h 6858000"/>
              <a:gd name="connsiteX584" fmla="*/ 4431567 w 6569477"/>
              <a:gd name="connsiteY584" fmla="*/ 4022637 h 6858000"/>
              <a:gd name="connsiteX585" fmla="*/ 4428326 w 6569477"/>
              <a:gd name="connsiteY585" fmla="*/ 4020913 h 6858000"/>
              <a:gd name="connsiteX586" fmla="*/ 4391474 w 6569477"/>
              <a:gd name="connsiteY586" fmla="*/ 4157215 h 6858000"/>
              <a:gd name="connsiteX587" fmla="*/ 3740297 w 6569477"/>
              <a:gd name="connsiteY587" fmla="*/ 5325287 h 6858000"/>
              <a:gd name="connsiteX588" fmla="*/ 3673269 w 6569477"/>
              <a:gd name="connsiteY588" fmla="*/ 5399037 h 6858000"/>
              <a:gd name="connsiteX589" fmla="*/ 3669727 w 6569477"/>
              <a:gd name="connsiteY589" fmla="*/ 5403831 h 6858000"/>
              <a:gd name="connsiteX590" fmla="*/ 3640004 w 6569477"/>
              <a:gd name="connsiteY590" fmla="*/ 5455366 h 6858000"/>
              <a:gd name="connsiteX591" fmla="*/ 3518669 w 6569477"/>
              <a:gd name="connsiteY591" fmla="*/ 5580675 h 6858000"/>
              <a:gd name="connsiteX592" fmla="*/ 3333378 w 6569477"/>
              <a:gd name="connsiteY592" fmla="*/ 5787546 h 6858000"/>
              <a:gd name="connsiteX593" fmla="*/ 2632692 w 6569477"/>
              <a:gd name="connsiteY593" fmla="*/ 6357958 h 6858000"/>
              <a:gd name="connsiteX594" fmla="*/ 2932959 w 6569477"/>
              <a:gd name="connsiteY594" fmla="*/ 6170259 h 6858000"/>
              <a:gd name="connsiteX595" fmla="*/ 3209727 w 6569477"/>
              <a:gd name="connsiteY595" fmla="*/ 5975694 h 6858000"/>
              <a:gd name="connsiteX596" fmla="*/ 3479318 w 6569477"/>
              <a:gd name="connsiteY596" fmla="*/ 5724393 h 6858000"/>
              <a:gd name="connsiteX597" fmla="*/ 3630789 w 6569477"/>
              <a:gd name="connsiteY597" fmla="*/ 5574052 h 6858000"/>
              <a:gd name="connsiteX598" fmla="*/ 3641784 w 6569477"/>
              <a:gd name="connsiteY598" fmla="*/ 5558498 h 6858000"/>
              <a:gd name="connsiteX599" fmla="*/ 3648847 w 6569477"/>
              <a:gd name="connsiteY599" fmla="*/ 5558267 h 6858000"/>
              <a:gd name="connsiteX600" fmla="*/ 3723992 w 6569477"/>
              <a:gd name="connsiteY600" fmla="*/ 5473810 h 6858000"/>
              <a:gd name="connsiteX601" fmla="*/ 3661585 w 6569477"/>
              <a:gd name="connsiteY601" fmla="*/ 5560315 h 6858000"/>
              <a:gd name="connsiteX602" fmla="*/ 3668289 w 6569477"/>
              <a:gd name="connsiteY602" fmla="*/ 5568400 h 6858000"/>
              <a:gd name="connsiteX603" fmla="*/ 3671349 w 6569477"/>
              <a:gd name="connsiteY603" fmla="*/ 5565159 h 6858000"/>
              <a:gd name="connsiteX604" fmla="*/ 3704743 w 6569477"/>
              <a:gd name="connsiteY604" fmla="*/ 5518593 h 6858000"/>
              <a:gd name="connsiteX605" fmla="*/ 3742448 w 6569477"/>
              <a:gd name="connsiteY605" fmla="*/ 5493487 h 6858000"/>
              <a:gd name="connsiteX606" fmla="*/ 3763817 w 6569477"/>
              <a:gd name="connsiteY606" fmla="*/ 5444954 h 6858000"/>
              <a:gd name="connsiteX607" fmla="*/ 3824093 w 6569477"/>
              <a:gd name="connsiteY607" fmla="*/ 5376481 h 6858000"/>
              <a:gd name="connsiteX608" fmla="*/ 3872840 w 6569477"/>
              <a:gd name="connsiteY608" fmla="*/ 5305243 h 6858000"/>
              <a:gd name="connsiteX609" fmla="*/ 3889533 w 6569477"/>
              <a:gd name="connsiteY609" fmla="*/ 5306806 h 6858000"/>
              <a:gd name="connsiteX610" fmla="*/ 4015119 w 6569477"/>
              <a:gd name="connsiteY610" fmla="*/ 5097899 h 6858000"/>
              <a:gd name="connsiteX611" fmla="*/ 3994464 w 6569477"/>
              <a:gd name="connsiteY611" fmla="*/ 5102704 h 6858000"/>
              <a:gd name="connsiteX612" fmla="*/ 4092802 w 6569477"/>
              <a:gd name="connsiteY612" fmla="*/ 4987260 h 6858000"/>
              <a:gd name="connsiteX613" fmla="*/ 4080850 w 6569477"/>
              <a:gd name="connsiteY613" fmla="*/ 5021436 h 6858000"/>
              <a:gd name="connsiteX614" fmla="*/ 4078382 w 6569477"/>
              <a:gd name="connsiteY614" fmla="*/ 5029071 h 6858000"/>
              <a:gd name="connsiteX615" fmla="*/ 4076190 w 6569477"/>
              <a:gd name="connsiteY615" fmla="*/ 5029922 h 6858000"/>
              <a:gd name="connsiteX616" fmla="*/ 4076596 w 6569477"/>
              <a:gd name="connsiteY616" fmla="*/ 5034592 h 6858000"/>
              <a:gd name="connsiteX617" fmla="*/ 4078382 w 6569477"/>
              <a:gd name="connsiteY617" fmla="*/ 5029071 h 6858000"/>
              <a:gd name="connsiteX618" fmla="*/ 4080559 w 6569477"/>
              <a:gd name="connsiteY618" fmla="*/ 5028225 h 6858000"/>
              <a:gd name="connsiteX619" fmla="*/ 4085722 w 6569477"/>
              <a:gd name="connsiteY619" fmla="*/ 5027024 h 6858000"/>
              <a:gd name="connsiteX620" fmla="*/ 4077797 w 6569477"/>
              <a:gd name="connsiteY620" fmla="*/ 5039757 h 6858000"/>
              <a:gd name="connsiteX621" fmla="*/ 4079000 w 6569477"/>
              <a:gd name="connsiteY621" fmla="*/ 5044924 h 6858000"/>
              <a:gd name="connsiteX622" fmla="*/ 4073836 w 6569477"/>
              <a:gd name="connsiteY622" fmla="*/ 5046125 h 6858000"/>
              <a:gd name="connsiteX623" fmla="*/ 3990632 w 6569477"/>
              <a:gd name="connsiteY623" fmla="*/ 5179830 h 6858000"/>
              <a:gd name="connsiteX624" fmla="*/ 3909830 w 6569477"/>
              <a:gd name="connsiteY624" fmla="*/ 5323866 h 6858000"/>
              <a:gd name="connsiteX625" fmla="*/ 3898301 w 6569477"/>
              <a:gd name="connsiteY625" fmla="*/ 5321102 h 6858000"/>
              <a:gd name="connsiteX626" fmla="*/ 3867806 w 6569477"/>
              <a:gd name="connsiteY626" fmla="*/ 5377204 h 6858000"/>
              <a:gd name="connsiteX627" fmla="*/ 3813895 w 6569477"/>
              <a:gd name="connsiteY627" fmla="*/ 5449641 h 6858000"/>
              <a:gd name="connsiteX628" fmla="*/ 3756379 w 6569477"/>
              <a:gd name="connsiteY628" fmla="*/ 5506583 h 6858000"/>
              <a:gd name="connsiteX629" fmla="*/ 3752775 w 6569477"/>
              <a:gd name="connsiteY629" fmla="*/ 5491084 h 6858000"/>
              <a:gd name="connsiteX630" fmla="*/ 3709265 w 6569477"/>
              <a:gd name="connsiteY630" fmla="*/ 5546809 h 6858000"/>
              <a:gd name="connsiteX631" fmla="*/ 3669885 w 6569477"/>
              <a:gd name="connsiteY631" fmla="*/ 5596303 h 6858000"/>
              <a:gd name="connsiteX632" fmla="*/ 3646499 w 6569477"/>
              <a:gd name="connsiteY632" fmla="*/ 5639958 h 6858000"/>
              <a:gd name="connsiteX633" fmla="*/ 3613620 w 6569477"/>
              <a:gd name="connsiteY633" fmla="*/ 5675270 h 6858000"/>
              <a:gd name="connsiteX634" fmla="*/ 3413507 w 6569477"/>
              <a:gd name="connsiteY634" fmla="*/ 5872624 h 6858000"/>
              <a:gd name="connsiteX635" fmla="*/ 3322805 w 6569477"/>
              <a:gd name="connsiteY635" fmla="*/ 5952776 h 6858000"/>
              <a:gd name="connsiteX636" fmla="*/ 3320558 w 6569477"/>
              <a:gd name="connsiteY636" fmla="*/ 5955085 h 6858000"/>
              <a:gd name="connsiteX637" fmla="*/ 3314757 w 6569477"/>
              <a:gd name="connsiteY637" fmla="*/ 5959888 h 6858000"/>
              <a:gd name="connsiteX638" fmla="*/ 3307300 w 6569477"/>
              <a:gd name="connsiteY638" fmla="*/ 5966478 h 6858000"/>
              <a:gd name="connsiteX639" fmla="*/ 3303928 w 6569477"/>
              <a:gd name="connsiteY639" fmla="*/ 5968852 h 6858000"/>
              <a:gd name="connsiteX640" fmla="*/ 3201349 w 6569477"/>
              <a:gd name="connsiteY640" fmla="*/ 6053762 h 6858000"/>
              <a:gd name="connsiteX641" fmla="*/ 3207992 w 6569477"/>
              <a:gd name="connsiteY641" fmla="*/ 6056670 h 6858000"/>
              <a:gd name="connsiteX642" fmla="*/ 3225724 w 6569477"/>
              <a:gd name="connsiteY642" fmla="*/ 6055701 h 6858000"/>
              <a:gd name="connsiteX643" fmla="*/ 3234055 w 6569477"/>
              <a:gd name="connsiteY643" fmla="*/ 6055584 h 6858000"/>
              <a:gd name="connsiteX644" fmla="*/ 3383085 w 6569477"/>
              <a:gd name="connsiteY644" fmla="*/ 5947757 h 6858000"/>
              <a:gd name="connsiteX645" fmla="*/ 3692178 w 6569477"/>
              <a:gd name="connsiteY645" fmla="*/ 5663100 h 6858000"/>
              <a:gd name="connsiteX646" fmla="*/ 3726668 w 6569477"/>
              <a:gd name="connsiteY646" fmla="*/ 5628774 h 6858000"/>
              <a:gd name="connsiteX647" fmla="*/ 3751517 w 6569477"/>
              <a:gd name="connsiteY647" fmla="*/ 5601329 h 6858000"/>
              <a:gd name="connsiteX648" fmla="*/ 3758066 w 6569477"/>
              <a:gd name="connsiteY648" fmla="*/ 5598201 h 6858000"/>
              <a:gd name="connsiteX649" fmla="*/ 4021526 w 6569477"/>
              <a:gd name="connsiteY649" fmla="*/ 5278330 h 6858000"/>
              <a:gd name="connsiteX650" fmla="*/ 4018741 w 6569477"/>
              <a:gd name="connsiteY650" fmla="*/ 5279415 h 6858000"/>
              <a:gd name="connsiteX651" fmla="*/ 4005846 w 6569477"/>
              <a:gd name="connsiteY651" fmla="*/ 5290131 h 6858000"/>
              <a:gd name="connsiteX652" fmla="*/ 4006936 w 6569477"/>
              <a:gd name="connsiteY652" fmla="*/ 5278323 h 6858000"/>
              <a:gd name="connsiteX653" fmla="*/ 4009950 w 6569477"/>
              <a:gd name="connsiteY653" fmla="*/ 5271457 h 6858000"/>
              <a:gd name="connsiteX654" fmla="*/ 4014054 w 6569477"/>
              <a:gd name="connsiteY654" fmla="*/ 5252781 h 6858000"/>
              <a:gd name="connsiteX655" fmla="*/ 4020918 w 6569477"/>
              <a:gd name="connsiteY655" fmla="*/ 5255799 h 6858000"/>
              <a:gd name="connsiteX656" fmla="*/ 4028873 w 6569477"/>
              <a:gd name="connsiteY656" fmla="*/ 5247008 h 6858000"/>
              <a:gd name="connsiteX657" fmla="*/ 4027784 w 6569477"/>
              <a:gd name="connsiteY657" fmla="*/ 5258816 h 6858000"/>
              <a:gd name="connsiteX658" fmla="*/ 4024769 w 6569477"/>
              <a:gd name="connsiteY658" fmla="*/ 5265682 h 6858000"/>
              <a:gd name="connsiteX659" fmla="*/ 4069734 w 6569477"/>
              <a:gd name="connsiteY659" fmla="*/ 5191244 h 6858000"/>
              <a:gd name="connsiteX660" fmla="*/ 4139652 w 6569477"/>
              <a:gd name="connsiteY660" fmla="*/ 5078624 h 6858000"/>
              <a:gd name="connsiteX661" fmla="*/ 4173395 w 6569477"/>
              <a:gd name="connsiteY661" fmla="*/ 5048402 h 6858000"/>
              <a:gd name="connsiteX662" fmla="*/ 4187632 w 6569477"/>
              <a:gd name="connsiteY662" fmla="*/ 4997320 h 6858000"/>
              <a:gd name="connsiteX663" fmla="*/ 4237537 w 6569477"/>
              <a:gd name="connsiteY663" fmla="*/ 4920957 h 6858000"/>
              <a:gd name="connsiteX664" fmla="*/ 4275637 w 6569477"/>
              <a:gd name="connsiteY664" fmla="*/ 4843501 h 6858000"/>
              <a:gd name="connsiteX665" fmla="*/ 4292382 w 6569477"/>
              <a:gd name="connsiteY665" fmla="*/ 4842669 h 6858000"/>
              <a:gd name="connsiteX666" fmla="*/ 4386922 w 6569477"/>
              <a:gd name="connsiteY666" fmla="*/ 4618000 h 6858000"/>
              <a:gd name="connsiteX667" fmla="*/ 4367162 w 6569477"/>
              <a:gd name="connsiteY667" fmla="*/ 4625699 h 6858000"/>
              <a:gd name="connsiteX668" fmla="*/ 4425731 w 6569477"/>
              <a:gd name="connsiteY668" fmla="*/ 4531642 h 6858000"/>
              <a:gd name="connsiteX669" fmla="*/ 4440463 w 6569477"/>
              <a:gd name="connsiteY669" fmla="*/ 4509053 h 6858000"/>
              <a:gd name="connsiteX670" fmla="*/ 4496479 w 6569477"/>
              <a:gd name="connsiteY670" fmla="*/ 4324901 h 6858000"/>
              <a:gd name="connsiteX671" fmla="*/ 4558379 w 6569477"/>
              <a:gd name="connsiteY671" fmla="*/ 4048002 h 6858000"/>
              <a:gd name="connsiteX672" fmla="*/ 4558015 w 6569477"/>
              <a:gd name="connsiteY672" fmla="*/ 3905566 h 6858000"/>
              <a:gd name="connsiteX673" fmla="*/ 4557679 w 6569477"/>
              <a:gd name="connsiteY673" fmla="*/ 3800467 h 6858000"/>
              <a:gd name="connsiteX674" fmla="*/ 4604555 w 6569477"/>
              <a:gd name="connsiteY674" fmla="*/ 3232475 h 6858000"/>
              <a:gd name="connsiteX675" fmla="*/ 4591997 w 6569477"/>
              <a:gd name="connsiteY675" fmla="*/ 3197452 h 6858000"/>
              <a:gd name="connsiteX676" fmla="*/ 6452746 w 6569477"/>
              <a:gd name="connsiteY676" fmla="*/ 3122946 h 6858000"/>
              <a:gd name="connsiteX677" fmla="*/ 6453162 w 6569477"/>
              <a:gd name="connsiteY677" fmla="*/ 3130579 h 6858000"/>
              <a:gd name="connsiteX678" fmla="*/ 6456587 w 6569477"/>
              <a:gd name="connsiteY678" fmla="*/ 3167050 h 6858000"/>
              <a:gd name="connsiteX679" fmla="*/ 6461451 w 6569477"/>
              <a:gd name="connsiteY679" fmla="*/ 3181937 h 6858000"/>
              <a:gd name="connsiteX680" fmla="*/ 6467043 w 6569477"/>
              <a:gd name="connsiteY680" fmla="*/ 3130919 h 6858000"/>
              <a:gd name="connsiteX681" fmla="*/ 6466334 w 6569477"/>
              <a:gd name="connsiteY681" fmla="*/ 3130706 h 6858000"/>
              <a:gd name="connsiteX682" fmla="*/ 6458257 w 6569477"/>
              <a:gd name="connsiteY682" fmla="*/ 3143801 h 6858000"/>
              <a:gd name="connsiteX683" fmla="*/ 6455200 w 6569477"/>
              <a:gd name="connsiteY683" fmla="*/ 3129015 h 6858000"/>
              <a:gd name="connsiteX684" fmla="*/ 5899755 w 6569477"/>
              <a:gd name="connsiteY684" fmla="*/ 3090904 h 6858000"/>
              <a:gd name="connsiteX685" fmla="*/ 5899749 w 6569477"/>
              <a:gd name="connsiteY685" fmla="*/ 3090971 h 6858000"/>
              <a:gd name="connsiteX686" fmla="*/ 5913876 w 6569477"/>
              <a:gd name="connsiteY686" fmla="*/ 3255517 h 6858000"/>
              <a:gd name="connsiteX687" fmla="*/ 5902787 w 6569477"/>
              <a:gd name="connsiteY687" fmla="*/ 3259712 h 6858000"/>
              <a:gd name="connsiteX688" fmla="*/ 5909097 w 6569477"/>
              <a:gd name="connsiteY688" fmla="*/ 3323253 h 6858000"/>
              <a:gd name="connsiteX689" fmla="*/ 5905223 w 6569477"/>
              <a:gd name="connsiteY689" fmla="*/ 3413467 h 6858000"/>
              <a:gd name="connsiteX690" fmla="*/ 5889655 w 6569477"/>
              <a:gd name="connsiteY690" fmla="*/ 3492889 h 6858000"/>
              <a:gd name="connsiteX691" fmla="*/ 5877964 w 6569477"/>
              <a:gd name="connsiteY691" fmla="*/ 3482098 h 6858000"/>
              <a:gd name="connsiteX692" fmla="*/ 5873297 w 6569477"/>
              <a:gd name="connsiteY692" fmla="*/ 3552644 h 6858000"/>
              <a:gd name="connsiteX693" fmla="*/ 5868721 w 6569477"/>
              <a:gd name="connsiteY693" fmla="*/ 3613366 h 6858000"/>
              <a:gd name="connsiteX694" fmla="*/ 5868626 w 6569477"/>
              <a:gd name="connsiteY694" fmla="*/ 3615664 h 6858000"/>
              <a:gd name="connsiteX695" fmla="*/ 5902370 w 6569477"/>
              <a:gd name="connsiteY695" fmla="*/ 3649406 h 6858000"/>
              <a:gd name="connsiteX696" fmla="*/ 5893933 w 6569477"/>
              <a:gd name="connsiteY696" fmla="*/ 3759069 h 6858000"/>
              <a:gd name="connsiteX697" fmla="*/ 5910807 w 6569477"/>
              <a:gd name="connsiteY697" fmla="*/ 3708454 h 6858000"/>
              <a:gd name="connsiteX698" fmla="*/ 5913969 w 6569477"/>
              <a:gd name="connsiteY698" fmla="*/ 3735871 h 6858000"/>
              <a:gd name="connsiteX699" fmla="*/ 5913771 w 6569477"/>
              <a:gd name="connsiteY699" fmla="*/ 3738386 h 6858000"/>
              <a:gd name="connsiteX700" fmla="*/ 5919568 w 6569477"/>
              <a:gd name="connsiteY700" fmla="*/ 3702380 h 6858000"/>
              <a:gd name="connsiteX701" fmla="*/ 5920803 w 6569477"/>
              <a:gd name="connsiteY701" fmla="*/ 3653480 h 6858000"/>
              <a:gd name="connsiteX702" fmla="*/ 5935379 w 6569477"/>
              <a:gd name="connsiteY702" fmla="*/ 3617663 h 6858000"/>
              <a:gd name="connsiteX703" fmla="*/ 5927180 w 6569477"/>
              <a:gd name="connsiteY703" fmla="*/ 3573144 h 6858000"/>
              <a:gd name="connsiteX704" fmla="*/ 5936885 w 6569477"/>
              <a:gd name="connsiteY704" fmla="*/ 3495878 h 6858000"/>
              <a:gd name="connsiteX705" fmla="*/ 5937123 w 6569477"/>
              <a:gd name="connsiteY705" fmla="*/ 3422193 h 6858000"/>
              <a:gd name="connsiteX706" fmla="*/ 5949659 w 6569477"/>
              <a:gd name="connsiteY706" fmla="*/ 3415287 h 6858000"/>
              <a:gd name="connsiteX707" fmla="*/ 5948577 w 6569477"/>
              <a:gd name="connsiteY707" fmla="*/ 3308820 h 6858000"/>
              <a:gd name="connsiteX708" fmla="*/ 5940173 w 6569477"/>
              <a:gd name="connsiteY708" fmla="*/ 3227623 h 6858000"/>
              <a:gd name="connsiteX709" fmla="*/ 5936112 w 6569477"/>
              <a:gd name="connsiteY709" fmla="*/ 3227623 h 6858000"/>
              <a:gd name="connsiteX710" fmla="*/ 5934113 w 6569477"/>
              <a:gd name="connsiteY710" fmla="*/ 3216005 h 6858000"/>
              <a:gd name="connsiteX711" fmla="*/ 5933300 w 6569477"/>
              <a:gd name="connsiteY711" fmla="*/ 3217735 h 6858000"/>
              <a:gd name="connsiteX712" fmla="*/ 5925816 w 6569477"/>
              <a:gd name="connsiteY712" fmla="*/ 3220835 h 6858000"/>
              <a:gd name="connsiteX713" fmla="*/ 5922789 w 6569477"/>
              <a:gd name="connsiteY713" fmla="*/ 3182917 h 6858000"/>
              <a:gd name="connsiteX714" fmla="*/ 5925668 w 6569477"/>
              <a:gd name="connsiteY714" fmla="*/ 3166923 h 6858000"/>
              <a:gd name="connsiteX715" fmla="*/ 5922799 w 6569477"/>
              <a:gd name="connsiteY715" fmla="*/ 3150253 h 6858000"/>
              <a:gd name="connsiteX716" fmla="*/ 6470079 w 6569477"/>
              <a:gd name="connsiteY716" fmla="*/ 2971783 h 6858000"/>
              <a:gd name="connsiteX717" fmla="*/ 6459848 w 6569477"/>
              <a:gd name="connsiteY717" fmla="*/ 2985189 h 6858000"/>
              <a:gd name="connsiteX718" fmla="*/ 6446665 w 6569477"/>
              <a:gd name="connsiteY718" fmla="*/ 2989730 h 6858000"/>
              <a:gd name="connsiteX719" fmla="*/ 6447438 w 6569477"/>
              <a:gd name="connsiteY719" fmla="*/ 2994236 h 6858000"/>
              <a:gd name="connsiteX720" fmla="*/ 6440386 w 6569477"/>
              <a:gd name="connsiteY720" fmla="*/ 3018174 h 6858000"/>
              <a:gd name="connsiteX721" fmla="*/ 6450805 w 6569477"/>
              <a:gd name="connsiteY721" fmla="*/ 3087293 h 6858000"/>
              <a:gd name="connsiteX722" fmla="*/ 6451373 w 6569477"/>
              <a:gd name="connsiteY722" fmla="*/ 3097752 h 6858000"/>
              <a:gd name="connsiteX723" fmla="*/ 6456557 w 6569477"/>
              <a:gd name="connsiteY723" fmla="*/ 3096583 h 6858000"/>
              <a:gd name="connsiteX724" fmla="*/ 6467490 w 6569477"/>
              <a:gd name="connsiteY724" fmla="*/ 3085383 h 6858000"/>
              <a:gd name="connsiteX725" fmla="*/ 6469775 w 6569477"/>
              <a:gd name="connsiteY725" fmla="*/ 3085600 h 6858000"/>
              <a:gd name="connsiteX726" fmla="*/ 6473655 w 6569477"/>
              <a:gd name="connsiteY726" fmla="*/ 3017169 h 6858000"/>
              <a:gd name="connsiteX727" fmla="*/ 6473968 w 6569477"/>
              <a:gd name="connsiteY727" fmla="*/ 2994029 h 6858000"/>
              <a:gd name="connsiteX728" fmla="*/ 5796128 w 6569477"/>
              <a:gd name="connsiteY728" fmla="*/ 2808658 h 6858000"/>
              <a:gd name="connsiteX729" fmla="*/ 5796854 w 6569477"/>
              <a:gd name="connsiteY729" fmla="*/ 2813211 h 6858000"/>
              <a:gd name="connsiteX730" fmla="*/ 5790016 w 6569477"/>
              <a:gd name="connsiteY730" fmla="*/ 2888065 h 6858000"/>
              <a:gd name="connsiteX731" fmla="*/ 5804143 w 6569477"/>
              <a:gd name="connsiteY731" fmla="*/ 3052612 h 6858000"/>
              <a:gd name="connsiteX732" fmla="*/ 5793054 w 6569477"/>
              <a:gd name="connsiteY732" fmla="*/ 3056806 h 6858000"/>
              <a:gd name="connsiteX733" fmla="*/ 5799363 w 6569477"/>
              <a:gd name="connsiteY733" fmla="*/ 3120348 h 6858000"/>
              <a:gd name="connsiteX734" fmla="*/ 5795489 w 6569477"/>
              <a:gd name="connsiteY734" fmla="*/ 3210561 h 6858000"/>
              <a:gd name="connsiteX735" fmla="*/ 5779922 w 6569477"/>
              <a:gd name="connsiteY735" fmla="*/ 3289984 h 6858000"/>
              <a:gd name="connsiteX736" fmla="*/ 5768230 w 6569477"/>
              <a:gd name="connsiteY736" fmla="*/ 3279192 h 6858000"/>
              <a:gd name="connsiteX737" fmla="*/ 5758672 w 6569477"/>
              <a:gd name="connsiteY737" fmla="*/ 3414663 h 6858000"/>
              <a:gd name="connsiteX738" fmla="*/ 5755841 w 6569477"/>
              <a:gd name="connsiteY738" fmla="*/ 3484197 h 6858000"/>
              <a:gd name="connsiteX739" fmla="*/ 5751250 w 6569477"/>
              <a:gd name="connsiteY739" fmla="*/ 3511578 h 6858000"/>
              <a:gd name="connsiteX740" fmla="*/ 5753689 w 6569477"/>
              <a:gd name="connsiteY740" fmla="*/ 3558722 h 6858000"/>
              <a:gd name="connsiteX741" fmla="*/ 5750526 w 6569477"/>
              <a:gd name="connsiteY741" fmla="*/ 3632535 h 6858000"/>
              <a:gd name="connsiteX742" fmla="*/ 5834884 w 6569477"/>
              <a:gd name="connsiteY742" fmla="*/ 3413208 h 6858000"/>
              <a:gd name="connsiteX743" fmla="*/ 5868624 w 6569477"/>
              <a:gd name="connsiteY743" fmla="*/ 3387901 h 6858000"/>
              <a:gd name="connsiteX744" fmla="*/ 5866517 w 6569477"/>
              <a:gd name="connsiteY744" fmla="*/ 3410045 h 6858000"/>
              <a:gd name="connsiteX745" fmla="*/ 5867131 w 6569477"/>
              <a:gd name="connsiteY745" fmla="*/ 3410229 h 6858000"/>
              <a:gd name="connsiteX746" fmla="*/ 5872246 w 6569477"/>
              <a:gd name="connsiteY746" fmla="*/ 3386637 h 6858000"/>
              <a:gd name="connsiteX747" fmla="*/ 5872535 w 6569477"/>
              <a:gd name="connsiteY747" fmla="*/ 3347224 h 6858000"/>
              <a:gd name="connsiteX748" fmla="*/ 5872815 w 6569477"/>
              <a:gd name="connsiteY748" fmla="*/ 3260906 h 6858000"/>
              <a:gd name="connsiteX749" fmla="*/ 5887499 w 6569477"/>
              <a:gd name="connsiteY749" fmla="*/ 3252816 h 6858000"/>
              <a:gd name="connsiteX750" fmla="*/ 5880163 w 6569477"/>
              <a:gd name="connsiteY750" fmla="*/ 3070525 h 6858000"/>
              <a:gd name="connsiteX751" fmla="*/ 5878087 w 6569477"/>
              <a:gd name="connsiteY751" fmla="*/ 3050101 h 6858000"/>
              <a:gd name="connsiteX752" fmla="*/ 5870867 w 6569477"/>
              <a:gd name="connsiteY752" fmla="*/ 3036635 h 6858000"/>
              <a:gd name="connsiteX753" fmla="*/ 5865140 w 6569477"/>
              <a:gd name="connsiteY753" fmla="*/ 3025482 h 6858000"/>
              <a:gd name="connsiteX754" fmla="*/ 5864600 w 6569477"/>
              <a:gd name="connsiteY754" fmla="*/ 3026174 h 6858000"/>
              <a:gd name="connsiteX755" fmla="*/ 5859570 w 6569477"/>
              <a:gd name="connsiteY755" fmla="*/ 3025027 h 6858000"/>
              <a:gd name="connsiteX756" fmla="*/ 5858588 w 6569477"/>
              <a:gd name="connsiteY756" fmla="*/ 3012722 h 6858000"/>
              <a:gd name="connsiteX757" fmla="*/ 5843319 w 6569477"/>
              <a:gd name="connsiteY757" fmla="*/ 2982990 h 6858000"/>
              <a:gd name="connsiteX758" fmla="*/ 5834884 w 6569477"/>
              <a:gd name="connsiteY758" fmla="*/ 3016734 h 6858000"/>
              <a:gd name="connsiteX759" fmla="*/ 5818012 w 6569477"/>
              <a:gd name="connsiteY759" fmla="*/ 2864891 h 6858000"/>
              <a:gd name="connsiteX760" fmla="*/ 5804304 w 6569477"/>
              <a:gd name="connsiteY760" fmla="*/ 2829962 h 6858000"/>
              <a:gd name="connsiteX761" fmla="*/ 6508420 w 6569477"/>
              <a:gd name="connsiteY761" fmla="*/ 2779156 h 6858000"/>
              <a:gd name="connsiteX762" fmla="*/ 6507136 w 6569477"/>
              <a:gd name="connsiteY762" fmla="*/ 2780799 h 6858000"/>
              <a:gd name="connsiteX763" fmla="*/ 6500134 w 6569477"/>
              <a:gd name="connsiteY763" fmla="*/ 2779246 h 6858000"/>
              <a:gd name="connsiteX764" fmla="*/ 6502399 w 6569477"/>
              <a:gd name="connsiteY764" fmla="*/ 2890359 h 6858000"/>
              <a:gd name="connsiteX765" fmla="*/ 6505686 w 6569477"/>
              <a:gd name="connsiteY765" fmla="*/ 2887611 h 6858000"/>
              <a:gd name="connsiteX766" fmla="*/ 6511866 w 6569477"/>
              <a:gd name="connsiteY766" fmla="*/ 2873422 h 6858000"/>
              <a:gd name="connsiteX767" fmla="*/ 6513497 w 6569477"/>
              <a:gd name="connsiteY767" fmla="*/ 2877577 h 6858000"/>
              <a:gd name="connsiteX768" fmla="*/ 6514565 w 6569477"/>
              <a:gd name="connsiteY768" fmla="*/ 2898237 h 6858000"/>
              <a:gd name="connsiteX769" fmla="*/ 6519875 w 6569477"/>
              <a:gd name="connsiteY769" fmla="*/ 2893798 h 6858000"/>
              <a:gd name="connsiteX770" fmla="*/ 6513497 w 6569477"/>
              <a:gd name="connsiteY770" fmla="*/ 2877577 h 6858000"/>
              <a:gd name="connsiteX771" fmla="*/ 5404661 w 6569477"/>
              <a:gd name="connsiteY771" fmla="*/ 2763661 h 6858000"/>
              <a:gd name="connsiteX772" fmla="*/ 5413098 w 6569477"/>
              <a:gd name="connsiteY772" fmla="*/ 2788968 h 6858000"/>
              <a:gd name="connsiteX773" fmla="*/ 5413098 w 6569477"/>
              <a:gd name="connsiteY773" fmla="*/ 2797406 h 6858000"/>
              <a:gd name="connsiteX774" fmla="*/ 5413098 w 6569477"/>
              <a:gd name="connsiteY774" fmla="*/ 2805841 h 6858000"/>
              <a:gd name="connsiteX775" fmla="*/ 5413098 w 6569477"/>
              <a:gd name="connsiteY775" fmla="*/ 2814276 h 6858000"/>
              <a:gd name="connsiteX776" fmla="*/ 5404662 w 6569477"/>
              <a:gd name="connsiteY776" fmla="*/ 2797406 h 6858000"/>
              <a:gd name="connsiteX777" fmla="*/ 6368014 w 6569477"/>
              <a:gd name="connsiteY777" fmla="*/ 2752114 h 6858000"/>
              <a:gd name="connsiteX778" fmla="*/ 6354550 w 6569477"/>
              <a:gd name="connsiteY778" fmla="*/ 2796770 h 6858000"/>
              <a:gd name="connsiteX779" fmla="*/ 6353593 w 6569477"/>
              <a:gd name="connsiteY779" fmla="*/ 2805446 h 6858000"/>
              <a:gd name="connsiteX780" fmla="*/ 6374570 w 6569477"/>
              <a:gd name="connsiteY780" fmla="*/ 2874671 h 6858000"/>
              <a:gd name="connsiteX781" fmla="*/ 6409578 w 6569477"/>
              <a:gd name="connsiteY781" fmla="*/ 3143175 h 6858000"/>
              <a:gd name="connsiteX782" fmla="*/ 6414888 w 6569477"/>
              <a:gd name="connsiteY782" fmla="*/ 3138739 h 6858000"/>
              <a:gd name="connsiteX783" fmla="*/ 6421068 w 6569477"/>
              <a:gd name="connsiteY783" fmla="*/ 3124551 h 6858000"/>
              <a:gd name="connsiteX784" fmla="*/ 6422700 w 6569477"/>
              <a:gd name="connsiteY784" fmla="*/ 3128706 h 6858000"/>
              <a:gd name="connsiteX785" fmla="*/ 6423768 w 6569477"/>
              <a:gd name="connsiteY785" fmla="*/ 3149362 h 6858000"/>
              <a:gd name="connsiteX786" fmla="*/ 6429077 w 6569477"/>
              <a:gd name="connsiteY786" fmla="*/ 3144926 h 6858000"/>
              <a:gd name="connsiteX787" fmla="*/ 6422700 w 6569477"/>
              <a:gd name="connsiteY787" fmla="*/ 3128706 h 6858000"/>
              <a:gd name="connsiteX788" fmla="*/ 6417015 w 6569477"/>
              <a:gd name="connsiteY788" fmla="*/ 3018534 h 6858000"/>
              <a:gd name="connsiteX789" fmla="*/ 6414015 w 6569477"/>
              <a:gd name="connsiteY789" fmla="*/ 2972866 h 6858000"/>
              <a:gd name="connsiteX790" fmla="*/ 6406544 w 6569477"/>
              <a:gd name="connsiteY790" fmla="*/ 2951752 h 6858000"/>
              <a:gd name="connsiteX791" fmla="*/ 6389030 w 6569477"/>
              <a:gd name="connsiteY791" fmla="*/ 2804652 h 6858000"/>
              <a:gd name="connsiteX792" fmla="*/ 6368014 w 6569477"/>
              <a:gd name="connsiteY792" fmla="*/ 2752114 h 6858000"/>
              <a:gd name="connsiteX793" fmla="*/ 6478241 w 6569477"/>
              <a:gd name="connsiteY793" fmla="*/ 2723750 h 6858000"/>
              <a:gd name="connsiteX794" fmla="*/ 6481412 w 6569477"/>
              <a:gd name="connsiteY794" fmla="*/ 2772854 h 6858000"/>
              <a:gd name="connsiteX795" fmla="*/ 6481359 w 6569477"/>
              <a:gd name="connsiteY795" fmla="*/ 2778262 h 6858000"/>
              <a:gd name="connsiteX796" fmla="*/ 6492255 w 6569477"/>
              <a:gd name="connsiteY796" fmla="*/ 2843453 h 6858000"/>
              <a:gd name="connsiteX797" fmla="*/ 6492103 w 6569477"/>
              <a:gd name="connsiteY797" fmla="*/ 2836567 h 6858000"/>
              <a:gd name="connsiteX798" fmla="*/ 6487688 w 6569477"/>
              <a:gd name="connsiteY798" fmla="*/ 2751180 h 6858000"/>
              <a:gd name="connsiteX799" fmla="*/ 6471948 w 6569477"/>
              <a:gd name="connsiteY799" fmla="*/ 2602764 h 6858000"/>
              <a:gd name="connsiteX800" fmla="*/ 6470476 w 6569477"/>
              <a:gd name="connsiteY800" fmla="*/ 2603507 h 6858000"/>
              <a:gd name="connsiteX801" fmla="*/ 6474714 w 6569477"/>
              <a:gd name="connsiteY801" fmla="*/ 2669154 h 6858000"/>
              <a:gd name="connsiteX802" fmla="*/ 6474578 w 6569477"/>
              <a:gd name="connsiteY802" fmla="*/ 2659237 h 6858000"/>
              <a:gd name="connsiteX803" fmla="*/ 6476460 w 6569477"/>
              <a:gd name="connsiteY803" fmla="*/ 2609956 h 6858000"/>
              <a:gd name="connsiteX804" fmla="*/ 6471948 w 6569477"/>
              <a:gd name="connsiteY804" fmla="*/ 2602764 h 6858000"/>
              <a:gd name="connsiteX805" fmla="*/ 6458450 w 6569477"/>
              <a:gd name="connsiteY805" fmla="*/ 2239645 h 6858000"/>
              <a:gd name="connsiteX806" fmla="*/ 6450161 w 6569477"/>
              <a:gd name="connsiteY806" fmla="*/ 2257976 h 6858000"/>
              <a:gd name="connsiteX807" fmla="*/ 6433952 w 6569477"/>
              <a:gd name="connsiteY807" fmla="*/ 2243260 h 6858000"/>
              <a:gd name="connsiteX808" fmla="*/ 6419984 w 6569477"/>
              <a:gd name="connsiteY808" fmla="*/ 2274915 h 6858000"/>
              <a:gd name="connsiteX809" fmla="*/ 6412070 w 6569477"/>
              <a:gd name="connsiteY809" fmla="*/ 2253880 h 6858000"/>
              <a:gd name="connsiteX810" fmla="*/ 6438066 w 6569477"/>
              <a:gd name="connsiteY810" fmla="*/ 2377354 h 6858000"/>
              <a:gd name="connsiteX811" fmla="*/ 6458698 w 6569477"/>
              <a:gd name="connsiteY811" fmla="*/ 2510576 h 6858000"/>
              <a:gd name="connsiteX812" fmla="*/ 6465170 w 6569477"/>
              <a:gd name="connsiteY812" fmla="*/ 2512554 h 6858000"/>
              <a:gd name="connsiteX813" fmla="*/ 6466949 w 6569477"/>
              <a:gd name="connsiteY813" fmla="*/ 2477172 h 6858000"/>
              <a:gd name="connsiteX814" fmla="*/ 6512779 w 6569477"/>
              <a:gd name="connsiteY814" fmla="*/ 2527655 h 6858000"/>
              <a:gd name="connsiteX815" fmla="*/ 6482025 w 6569477"/>
              <a:gd name="connsiteY815" fmla="*/ 2340112 h 6858000"/>
              <a:gd name="connsiteX816" fmla="*/ 6479231 w 6569477"/>
              <a:gd name="connsiteY816" fmla="*/ 2346442 h 6858000"/>
              <a:gd name="connsiteX817" fmla="*/ 6476437 w 6569477"/>
              <a:gd name="connsiteY817" fmla="*/ 2352774 h 6858000"/>
              <a:gd name="connsiteX818" fmla="*/ 6472897 w 6569477"/>
              <a:gd name="connsiteY818" fmla="*/ 2343650 h 6858000"/>
              <a:gd name="connsiteX819" fmla="*/ 6472151 w 6569477"/>
              <a:gd name="connsiteY819" fmla="*/ 2328192 h 6858000"/>
              <a:gd name="connsiteX820" fmla="*/ 6469356 w 6569477"/>
              <a:gd name="connsiteY820" fmla="*/ 2334523 h 6858000"/>
              <a:gd name="connsiteX821" fmla="*/ 6467117 w 6569477"/>
              <a:gd name="connsiteY821" fmla="*/ 2288151 h 6858000"/>
              <a:gd name="connsiteX822" fmla="*/ 6460782 w 6569477"/>
              <a:gd name="connsiteY822" fmla="*/ 2285355 h 6858000"/>
              <a:gd name="connsiteX823" fmla="*/ 6457242 w 6569477"/>
              <a:gd name="connsiteY823" fmla="*/ 2276229 h 6858000"/>
              <a:gd name="connsiteX824" fmla="*/ 6460035 w 6569477"/>
              <a:gd name="connsiteY824" fmla="*/ 2269898 h 6858000"/>
              <a:gd name="connsiteX825" fmla="*/ 6462830 w 6569477"/>
              <a:gd name="connsiteY825" fmla="*/ 2263567 h 6858000"/>
              <a:gd name="connsiteX826" fmla="*/ 6466369 w 6569477"/>
              <a:gd name="connsiteY826" fmla="*/ 2272693 h 6858000"/>
              <a:gd name="connsiteX827" fmla="*/ 6469164 w 6569477"/>
              <a:gd name="connsiteY827" fmla="*/ 2266362 h 6858000"/>
              <a:gd name="connsiteX828" fmla="*/ 6461975 w 6569477"/>
              <a:gd name="connsiteY828" fmla="*/ 2240852 h 6858000"/>
              <a:gd name="connsiteX829" fmla="*/ 6458450 w 6569477"/>
              <a:gd name="connsiteY829" fmla="*/ 2239645 h 6858000"/>
              <a:gd name="connsiteX830" fmla="*/ 6119324 w 6569477"/>
              <a:gd name="connsiteY830" fmla="*/ 1470230 h 6858000"/>
              <a:gd name="connsiteX831" fmla="*/ 6182372 w 6569477"/>
              <a:gd name="connsiteY831" fmla="*/ 1708395 h 6858000"/>
              <a:gd name="connsiteX832" fmla="*/ 6213896 w 6569477"/>
              <a:gd name="connsiteY832" fmla="*/ 1718901 h 6858000"/>
              <a:gd name="connsiteX833" fmla="*/ 6230856 w 6569477"/>
              <a:gd name="connsiteY833" fmla="*/ 1709003 h 6858000"/>
              <a:gd name="connsiteX834" fmla="*/ 6226890 w 6569477"/>
              <a:gd name="connsiteY834" fmla="*/ 1691895 h 6858000"/>
              <a:gd name="connsiteX835" fmla="*/ 6185731 w 6569477"/>
              <a:gd name="connsiteY835" fmla="*/ 1576670 h 6858000"/>
              <a:gd name="connsiteX836" fmla="*/ 6173508 w 6569477"/>
              <a:gd name="connsiteY836" fmla="*/ 1521886 h 6858000"/>
              <a:gd name="connsiteX837" fmla="*/ 6172469 w 6569477"/>
              <a:gd name="connsiteY837" fmla="*/ 1515742 h 6858000"/>
              <a:gd name="connsiteX838" fmla="*/ 6170551 w 6569477"/>
              <a:gd name="connsiteY838" fmla="*/ 1514447 h 6858000"/>
              <a:gd name="connsiteX839" fmla="*/ 6119324 w 6569477"/>
              <a:gd name="connsiteY839" fmla="*/ 1470230 h 6858000"/>
              <a:gd name="connsiteX840" fmla="*/ 6220785 w 6569477"/>
              <a:gd name="connsiteY840" fmla="*/ 1467284 h 6858000"/>
              <a:gd name="connsiteX841" fmla="*/ 6224419 w 6569477"/>
              <a:gd name="connsiteY841" fmla="*/ 1484860 h 6858000"/>
              <a:gd name="connsiteX842" fmla="*/ 6221902 w 6569477"/>
              <a:gd name="connsiteY842" fmla="*/ 1506545 h 6858000"/>
              <a:gd name="connsiteX843" fmla="*/ 6228674 w 6569477"/>
              <a:gd name="connsiteY843" fmla="*/ 1507988 h 6858000"/>
              <a:gd name="connsiteX844" fmla="*/ 6234004 w 6569477"/>
              <a:gd name="connsiteY844" fmla="*/ 1516199 h 6858000"/>
              <a:gd name="connsiteX845" fmla="*/ 6229680 w 6569477"/>
              <a:gd name="connsiteY845" fmla="*/ 1536503 h 6858000"/>
              <a:gd name="connsiteX846" fmla="*/ 6224350 w 6569477"/>
              <a:gd name="connsiteY846" fmla="*/ 1528292 h 6858000"/>
              <a:gd name="connsiteX847" fmla="*/ 6223684 w 6569477"/>
              <a:gd name="connsiteY847" fmla="*/ 1527266 h 6858000"/>
              <a:gd name="connsiteX848" fmla="*/ 6220817 w 6569477"/>
              <a:gd name="connsiteY848" fmla="*/ 1522851 h 6858000"/>
              <a:gd name="connsiteX849" fmla="*/ 6221874 w 6569477"/>
              <a:gd name="connsiteY849" fmla="*/ 1531073 h 6858000"/>
              <a:gd name="connsiteX850" fmla="*/ 6242353 w 6569477"/>
              <a:gd name="connsiteY850" fmla="*/ 1609953 h 6858000"/>
              <a:gd name="connsiteX851" fmla="*/ 6223042 w 6569477"/>
              <a:gd name="connsiteY851" fmla="*/ 1634143 h 6858000"/>
              <a:gd name="connsiteX852" fmla="*/ 6239473 w 6569477"/>
              <a:gd name="connsiteY852" fmla="*/ 1705560 h 6858000"/>
              <a:gd name="connsiteX853" fmla="*/ 6250673 w 6569477"/>
              <a:gd name="connsiteY853" fmla="*/ 1702375 h 6858000"/>
              <a:gd name="connsiteX854" fmla="*/ 6297961 w 6569477"/>
              <a:gd name="connsiteY854" fmla="*/ 1764435 h 6858000"/>
              <a:gd name="connsiteX855" fmla="*/ 6373267 w 6569477"/>
              <a:gd name="connsiteY855" fmla="*/ 2069581 h 6858000"/>
              <a:gd name="connsiteX856" fmla="*/ 6384393 w 6569477"/>
              <a:gd name="connsiteY856" fmla="*/ 2122429 h 6858000"/>
              <a:gd name="connsiteX857" fmla="*/ 6393144 w 6569477"/>
              <a:gd name="connsiteY857" fmla="*/ 2124321 h 6858000"/>
              <a:gd name="connsiteX858" fmla="*/ 6418298 w 6569477"/>
              <a:gd name="connsiteY858" fmla="*/ 2175842 h 6858000"/>
              <a:gd name="connsiteX859" fmla="*/ 6419599 w 6569477"/>
              <a:gd name="connsiteY859" fmla="*/ 2138595 h 6858000"/>
              <a:gd name="connsiteX860" fmla="*/ 6401898 w 6569477"/>
              <a:gd name="connsiteY860" fmla="*/ 2092964 h 6858000"/>
              <a:gd name="connsiteX861" fmla="*/ 6319338 w 6569477"/>
              <a:gd name="connsiteY861" fmla="*/ 1731284 h 6858000"/>
              <a:gd name="connsiteX862" fmla="*/ 6294555 w 6569477"/>
              <a:gd name="connsiteY862" fmla="*/ 1667400 h 6858000"/>
              <a:gd name="connsiteX863" fmla="*/ 6274614 w 6569477"/>
              <a:gd name="connsiteY863" fmla="*/ 1575398 h 6858000"/>
              <a:gd name="connsiteX864" fmla="*/ 6261945 w 6569477"/>
              <a:gd name="connsiteY864" fmla="*/ 1569807 h 6858000"/>
              <a:gd name="connsiteX865" fmla="*/ 6227264 w 6569477"/>
              <a:gd name="connsiteY865" fmla="*/ 1485482 h 6858000"/>
              <a:gd name="connsiteX866" fmla="*/ 6163232 w 6569477"/>
              <a:gd name="connsiteY866" fmla="*/ 1291657 h 6858000"/>
              <a:gd name="connsiteX867" fmla="*/ 6169423 w 6569477"/>
              <a:gd name="connsiteY867" fmla="*/ 1308672 h 6858000"/>
              <a:gd name="connsiteX868" fmla="*/ 6164862 w 6569477"/>
              <a:gd name="connsiteY868" fmla="*/ 1292485 h 6858000"/>
              <a:gd name="connsiteX869" fmla="*/ 4999747 w 6569477"/>
              <a:gd name="connsiteY869" fmla="*/ 1084964 h 6858000"/>
              <a:gd name="connsiteX870" fmla="*/ 5004170 w 6569477"/>
              <a:gd name="connsiteY870" fmla="*/ 1092826 h 6858000"/>
              <a:gd name="connsiteX871" fmla="*/ 5000801 w 6569477"/>
              <a:gd name="connsiteY871" fmla="*/ 1092344 h 6858000"/>
              <a:gd name="connsiteX872" fmla="*/ 4999747 w 6569477"/>
              <a:gd name="connsiteY872" fmla="*/ 1084964 h 6858000"/>
              <a:gd name="connsiteX873" fmla="*/ 4933923 w 6569477"/>
              <a:gd name="connsiteY873" fmla="*/ 1003153 h 6858000"/>
              <a:gd name="connsiteX874" fmla="*/ 4947450 w 6569477"/>
              <a:gd name="connsiteY874" fmla="*/ 1028780 h 6858000"/>
              <a:gd name="connsiteX875" fmla="*/ 4940697 w 6569477"/>
              <a:gd name="connsiteY875" fmla="*/ 1009043 h 6858000"/>
              <a:gd name="connsiteX876" fmla="*/ 4932262 w 6569477"/>
              <a:gd name="connsiteY876" fmla="*/ 644497 h 6858000"/>
              <a:gd name="connsiteX877" fmla="*/ 4940697 w 6569477"/>
              <a:gd name="connsiteY877" fmla="*/ 654745 h 6858000"/>
              <a:gd name="connsiteX878" fmla="*/ 4932262 w 6569477"/>
              <a:gd name="connsiteY878" fmla="*/ 646309 h 6858000"/>
              <a:gd name="connsiteX879" fmla="*/ 5581482 w 6569477"/>
              <a:gd name="connsiteY879" fmla="*/ 244629 h 6858000"/>
              <a:gd name="connsiteX880" fmla="*/ 5577991 w 6569477"/>
              <a:gd name="connsiteY880" fmla="*/ 250629 h 6858000"/>
              <a:gd name="connsiteX881" fmla="*/ 5577495 w 6569477"/>
              <a:gd name="connsiteY881" fmla="*/ 252297 h 6858000"/>
              <a:gd name="connsiteX882" fmla="*/ 5647778 w 6569477"/>
              <a:gd name="connsiteY882" fmla="*/ 373537 h 6858000"/>
              <a:gd name="connsiteX883" fmla="*/ 5709512 w 6569477"/>
              <a:gd name="connsiteY883" fmla="*/ 510569 h 6858000"/>
              <a:gd name="connsiteX884" fmla="*/ 5951197 w 6569477"/>
              <a:gd name="connsiteY884" fmla="*/ 1025425 h 6858000"/>
              <a:gd name="connsiteX885" fmla="*/ 5942878 w 6569477"/>
              <a:gd name="connsiteY885" fmla="*/ 913784 h 6858000"/>
              <a:gd name="connsiteX886" fmla="*/ 5930115 w 6569477"/>
              <a:gd name="connsiteY886" fmla="*/ 859785 h 6858000"/>
              <a:gd name="connsiteX887" fmla="*/ 5902782 w 6569477"/>
              <a:gd name="connsiteY887" fmla="*/ 807112 h 6858000"/>
              <a:gd name="connsiteX888" fmla="*/ 5831966 w 6569477"/>
              <a:gd name="connsiteY888" fmla="*/ 645218 h 6858000"/>
              <a:gd name="connsiteX889" fmla="*/ 5794655 w 6569477"/>
              <a:gd name="connsiteY889" fmla="*/ 587744 h 6858000"/>
              <a:gd name="connsiteX890" fmla="*/ 5756339 w 6569477"/>
              <a:gd name="connsiteY890" fmla="*/ 501756 h 6858000"/>
              <a:gd name="connsiteX891" fmla="*/ 5742795 w 6569477"/>
              <a:gd name="connsiteY891" fmla="*/ 498872 h 6858000"/>
              <a:gd name="connsiteX892" fmla="*/ 5657513 w 6569477"/>
              <a:gd name="connsiteY892" fmla="*/ 367504 h 6858000"/>
              <a:gd name="connsiteX893" fmla="*/ 5591104 w 6569477"/>
              <a:gd name="connsiteY893" fmla="*/ 247231 h 6858000"/>
              <a:gd name="connsiteX894" fmla="*/ 5581482 w 6569477"/>
              <a:gd name="connsiteY894" fmla="*/ 244629 h 6858000"/>
              <a:gd name="connsiteX895" fmla="*/ 4684964 w 6569477"/>
              <a:gd name="connsiteY895" fmla="*/ 0 h 6858000"/>
              <a:gd name="connsiteX896" fmla="*/ 5380578 w 6569477"/>
              <a:gd name="connsiteY896" fmla="*/ 0 h 6858000"/>
              <a:gd name="connsiteX897" fmla="*/ 5478611 w 6569477"/>
              <a:gd name="connsiteY897" fmla="*/ 117479 h 6858000"/>
              <a:gd name="connsiteX898" fmla="*/ 5500013 w 6569477"/>
              <a:gd name="connsiteY898" fmla="*/ 146283 h 6858000"/>
              <a:gd name="connsiteX899" fmla="*/ 5500055 w 6569477"/>
              <a:gd name="connsiteY899" fmla="*/ 142937 h 6858000"/>
              <a:gd name="connsiteX900" fmla="*/ 5534919 w 6569477"/>
              <a:gd name="connsiteY900" fmla="*/ 178662 h 6858000"/>
              <a:gd name="connsiteX901" fmla="*/ 5448194 w 6569477"/>
              <a:gd name="connsiteY901" fmla="*/ 54062 h 6858000"/>
              <a:gd name="connsiteX902" fmla="*/ 5412460 w 6569477"/>
              <a:gd name="connsiteY902" fmla="*/ 0 h 6858000"/>
              <a:gd name="connsiteX903" fmla="*/ 5476134 w 6569477"/>
              <a:gd name="connsiteY903" fmla="*/ 0 h 6858000"/>
              <a:gd name="connsiteX904" fmla="*/ 5485373 w 6569477"/>
              <a:gd name="connsiteY904" fmla="*/ 12455 h 6858000"/>
              <a:gd name="connsiteX905" fmla="*/ 5571665 w 6569477"/>
              <a:gd name="connsiteY905" fmla="*/ 130771 h 6858000"/>
              <a:gd name="connsiteX906" fmla="*/ 5619902 w 6569477"/>
              <a:gd name="connsiteY906" fmla="*/ 208686 h 6858000"/>
              <a:gd name="connsiteX907" fmla="*/ 5662149 w 6569477"/>
              <a:gd name="connsiteY907" fmla="*/ 253738 h 6858000"/>
              <a:gd name="connsiteX908" fmla="*/ 5686327 w 6569477"/>
              <a:gd name="connsiteY908" fmla="*/ 295355 h 6858000"/>
              <a:gd name="connsiteX909" fmla="*/ 5686913 w 6569477"/>
              <a:gd name="connsiteY909" fmla="*/ 295939 h 6858000"/>
              <a:gd name="connsiteX910" fmla="*/ 5696157 w 6569477"/>
              <a:gd name="connsiteY910" fmla="*/ 311903 h 6858000"/>
              <a:gd name="connsiteX911" fmla="*/ 5731531 w 6569477"/>
              <a:gd name="connsiteY911" fmla="*/ 366614 h 6858000"/>
              <a:gd name="connsiteX912" fmla="*/ 5812509 w 6569477"/>
              <a:gd name="connsiteY912" fmla="*/ 478933 h 6858000"/>
              <a:gd name="connsiteX913" fmla="*/ 5815302 w 6569477"/>
              <a:gd name="connsiteY913" fmla="*/ 472602 h 6858000"/>
              <a:gd name="connsiteX914" fmla="*/ 5814555 w 6569477"/>
              <a:gd name="connsiteY914" fmla="*/ 457145 h 6858000"/>
              <a:gd name="connsiteX915" fmla="*/ 5817860 w 6569477"/>
              <a:gd name="connsiteY915" fmla="*/ 460147 h 6858000"/>
              <a:gd name="connsiteX916" fmla="*/ 5827972 w 6569477"/>
              <a:gd name="connsiteY916" fmla="*/ 478193 h 6858000"/>
              <a:gd name="connsiteX917" fmla="*/ 5830766 w 6569477"/>
              <a:gd name="connsiteY917" fmla="*/ 471862 h 6858000"/>
              <a:gd name="connsiteX918" fmla="*/ 5817860 w 6569477"/>
              <a:gd name="connsiteY918" fmla="*/ 460147 h 6858000"/>
              <a:gd name="connsiteX919" fmla="*/ 5763946 w 6569477"/>
              <a:gd name="connsiteY919" fmla="*/ 363899 h 6858000"/>
              <a:gd name="connsiteX920" fmla="*/ 5712077 w 6569477"/>
              <a:gd name="connsiteY920" fmla="*/ 260643 h 6858000"/>
              <a:gd name="connsiteX921" fmla="*/ 5647795 w 6569477"/>
              <a:gd name="connsiteY921" fmla="*/ 149075 h 6858000"/>
              <a:gd name="connsiteX922" fmla="*/ 5750084 w 6569477"/>
              <a:gd name="connsiteY922" fmla="*/ 277415 h 6858000"/>
              <a:gd name="connsiteX923" fmla="*/ 5737415 w 6569477"/>
              <a:gd name="connsiteY923" fmla="*/ 271824 h 6858000"/>
              <a:gd name="connsiteX924" fmla="*/ 5780454 w 6569477"/>
              <a:gd name="connsiteY924" fmla="*/ 328637 h 6858000"/>
              <a:gd name="connsiteX925" fmla="*/ 5784739 w 6569477"/>
              <a:gd name="connsiteY925" fmla="*/ 353221 h 6858000"/>
              <a:gd name="connsiteX926" fmla="*/ 5865230 w 6569477"/>
              <a:gd name="connsiteY926" fmla="*/ 479507 h 6858000"/>
              <a:gd name="connsiteX927" fmla="*/ 5891313 w 6569477"/>
              <a:gd name="connsiteY927" fmla="*/ 506145 h 6858000"/>
              <a:gd name="connsiteX928" fmla="*/ 6056025 w 6569477"/>
              <a:gd name="connsiteY928" fmla="*/ 836005 h 6858000"/>
              <a:gd name="connsiteX929" fmla="*/ 6104098 w 6569477"/>
              <a:gd name="connsiteY929" fmla="*/ 932857 h 6858000"/>
              <a:gd name="connsiteX930" fmla="*/ 6138008 w 6569477"/>
              <a:gd name="connsiteY930" fmla="*/ 993205 h 6858000"/>
              <a:gd name="connsiteX931" fmla="*/ 6123293 w 6569477"/>
              <a:gd name="connsiteY931" fmla="*/ 1009405 h 6858000"/>
              <a:gd name="connsiteX932" fmla="*/ 6012986 w 6569477"/>
              <a:gd name="connsiteY932" fmla="*/ 779192 h 6858000"/>
              <a:gd name="connsiteX933" fmla="*/ 6006652 w 6569477"/>
              <a:gd name="connsiteY933" fmla="*/ 776396 h 6858000"/>
              <a:gd name="connsiteX934" fmla="*/ 6010193 w 6569477"/>
              <a:gd name="connsiteY934" fmla="*/ 785523 h 6858000"/>
              <a:gd name="connsiteX935" fmla="*/ 6014480 w 6569477"/>
              <a:gd name="connsiteY935" fmla="*/ 810107 h 6858000"/>
              <a:gd name="connsiteX936" fmla="*/ 6004788 w 6569477"/>
              <a:gd name="connsiteY936" fmla="*/ 798404 h 6858000"/>
              <a:gd name="connsiteX937" fmla="*/ 6001064 w 6569477"/>
              <a:gd name="connsiteY937" fmla="*/ 789058 h 6858000"/>
              <a:gd name="connsiteX938" fmla="*/ 6004605 w 6569477"/>
              <a:gd name="connsiteY938" fmla="*/ 798185 h 6858000"/>
              <a:gd name="connsiteX939" fmla="*/ 6004788 w 6569477"/>
              <a:gd name="connsiteY939" fmla="*/ 798404 h 6858000"/>
              <a:gd name="connsiteX940" fmla="*/ 6051771 w 6569477"/>
              <a:gd name="connsiteY940" fmla="*/ 916385 h 6858000"/>
              <a:gd name="connsiteX941" fmla="*/ 6109323 w 6569477"/>
              <a:gd name="connsiteY941" fmla="*/ 1041059 h 6858000"/>
              <a:gd name="connsiteX942" fmla="*/ 6218330 w 6569477"/>
              <a:gd name="connsiteY942" fmla="*/ 1308516 h 6858000"/>
              <a:gd name="connsiteX943" fmla="*/ 6248699 w 6569477"/>
              <a:gd name="connsiteY943" fmla="*/ 1359737 h 6858000"/>
              <a:gd name="connsiteX944" fmla="*/ 6317460 w 6569477"/>
              <a:gd name="connsiteY944" fmla="*/ 1564049 h 6858000"/>
              <a:gd name="connsiteX945" fmla="*/ 6327364 w 6569477"/>
              <a:gd name="connsiteY945" fmla="*/ 1565758 h 6858000"/>
              <a:gd name="connsiteX946" fmla="*/ 6405224 w 6569477"/>
              <a:gd name="connsiteY946" fmla="*/ 1840478 h 6858000"/>
              <a:gd name="connsiteX947" fmla="*/ 6402944 w 6569477"/>
              <a:gd name="connsiteY947" fmla="*/ 1841928 h 6858000"/>
              <a:gd name="connsiteX948" fmla="*/ 6401876 w 6569477"/>
              <a:gd name="connsiteY948" fmla="*/ 1835782 h 6858000"/>
              <a:gd name="connsiteX949" fmla="*/ 6399693 w 6569477"/>
              <a:gd name="connsiteY949" fmla="*/ 1834088 h 6858000"/>
              <a:gd name="connsiteX950" fmla="*/ 6398335 w 6569477"/>
              <a:gd name="connsiteY950" fmla="*/ 1826656 h 6858000"/>
              <a:gd name="connsiteX951" fmla="*/ 6399057 w 6569477"/>
              <a:gd name="connsiteY951" fmla="*/ 1833594 h 6858000"/>
              <a:gd name="connsiteX952" fmla="*/ 6399693 w 6569477"/>
              <a:gd name="connsiteY952" fmla="*/ 1834088 h 6858000"/>
              <a:gd name="connsiteX953" fmla="*/ 6403601 w 6569477"/>
              <a:gd name="connsiteY953" fmla="*/ 1855454 h 6858000"/>
              <a:gd name="connsiteX954" fmla="*/ 6404114 w 6569477"/>
              <a:gd name="connsiteY954" fmla="*/ 1882153 h 6858000"/>
              <a:gd name="connsiteX955" fmla="*/ 6473067 w 6569477"/>
              <a:gd name="connsiteY955" fmla="*/ 2154626 h 6858000"/>
              <a:gd name="connsiteX956" fmla="*/ 6483134 w 6569477"/>
              <a:gd name="connsiteY956" fmla="*/ 2234707 h 6858000"/>
              <a:gd name="connsiteX957" fmla="*/ 6520415 w 6569477"/>
              <a:gd name="connsiteY957" fmla="*/ 2493203 h 6858000"/>
              <a:gd name="connsiteX958" fmla="*/ 6531980 w 6569477"/>
              <a:gd name="connsiteY958" fmla="*/ 2633394 h 6858000"/>
              <a:gd name="connsiteX959" fmla="*/ 6527593 w 6569477"/>
              <a:gd name="connsiteY959" fmla="*/ 2646575 h 6858000"/>
              <a:gd name="connsiteX960" fmla="*/ 6529126 w 6569477"/>
              <a:gd name="connsiteY960" fmla="*/ 2655889 h 6858000"/>
              <a:gd name="connsiteX961" fmla="*/ 6530629 w 6569477"/>
              <a:gd name="connsiteY961" fmla="*/ 2656552 h 6858000"/>
              <a:gd name="connsiteX962" fmla="*/ 6531421 w 6569477"/>
              <a:gd name="connsiteY962" fmla="*/ 2656903 h 6858000"/>
              <a:gd name="connsiteX963" fmla="*/ 6534962 w 6569477"/>
              <a:gd name="connsiteY963" fmla="*/ 2666028 h 6858000"/>
              <a:gd name="connsiteX964" fmla="*/ 6531926 w 6569477"/>
              <a:gd name="connsiteY964" fmla="*/ 2672908 h 6858000"/>
              <a:gd name="connsiteX965" fmla="*/ 6533706 w 6569477"/>
              <a:gd name="connsiteY965" fmla="*/ 2683731 h 6858000"/>
              <a:gd name="connsiteX966" fmla="*/ 6528462 w 6569477"/>
              <a:gd name="connsiteY966" fmla="*/ 2680756 h 6858000"/>
              <a:gd name="connsiteX967" fmla="*/ 6526580 w 6569477"/>
              <a:gd name="connsiteY967" fmla="*/ 2685022 h 6858000"/>
              <a:gd name="connsiteX968" fmla="*/ 6526136 w 6569477"/>
              <a:gd name="connsiteY968" fmla="*/ 2683881 h 6858000"/>
              <a:gd name="connsiteX969" fmla="*/ 6524812 w 6569477"/>
              <a:gd name="connsiteY969" fmla="*/ 2680466 h 6858000"/>
              <a:gd name="connsiteX970" fmla="*/ 6524804 w 6569477"/>
              <a:gd name="connsiteY970" fmla="*/ 2684545 h 6858000"/>
              <a:gd name="connsiteX971" fmla="*/ 6538236 w 6569477"/>
              <a:gd name="connsiteY971" fmla="*/ 2743109 h 6858000"/>
              <a:gd name="connsiteX972" fmla="*/ 6531185 w 6569477"/>
              <a:gd name="connsiteY972" fmla="*/ 2767044 h 6858000"/>
              <a:gd name="connsiteX973" fmla="*/ 6547385 w 6569477"/>
              <a:gd name="connsiteY973" fmla="*/ 2915923 h 6858000"/>
              <a:gd name="connsiteX974" fmla="*/ 6558964 w 6569477"/>
              <a:gd name="connsiteY974" fmla="*/ 2951360 h 6858000"/>
              <a:gd name="connsiteX975" fmla="*/ 6560463 w 6569477"/>
              <a:gd name="connsiteY975" fmla="*/ 3320054 h 6858000"/>
              <a:gd name="connsiteX976" fmla="*/ 6560643 w 6569477"/>
              <a:gd name="connsiteY976" fmla="*/ 3428182 h 6858000"/>
              <a:gd name="connsiteX977" fmla="*/ 6564303 w 6569477"/>
              <a:gd name="connsiteY977" fmla="*/ 3497307 h 6858000"/>
              <a:gd name="connsiteX978" fmla="*/ 6543934 w 6569477"/>
              <a:gd name="connsiteY978" fmla="*/ 3505308 h 6858000"/>
              <a:gd name="connsiteX979" fmla="*/ 6547053 w 6569477"/>
              <a:gd name="connsiteY979" fmla="*/ 3250053 h 6858000"/>
              <a:gd name="connsiteX980" fmla="*/ 6542614 w 6569477"/>
              <a:gd name="connsiteY980" fmla="*/ 3244740 h 6858000"/>
              <a:gd name="connsiteX981" fmla="*/ 6541744 w 6569477"/>
              <a:gd name="connsiteY981" fmla="*/ 3254490 h 6858000"/>
              <a:gd name="connsiteX982" fmla="*/ 6534694 w 6569477"/>
              <a:gd name="connsiteY982" fmla="*/ 3278429 h 6858000"/>
              <a:gd name="connsiteX983" fmla="*/ 6531190 w 6569477"/>
              <a:gd name="connsiteY983" fmla="*/ 3263643 h 6858000"/>
              <a:gd name="connsiteX984" fmla="*/ 6531994 w 6569477"/>
              <a:gd name="connsiteY984" fmla="*/ 3253615 h 6858000"/>
              <a:gd name="connsiteX985" fmla="*/ 6531124 w 6569477"/>
              <a:gd name="connsiteY985" fmla="*/ 3263366 h 6858000"/>
              <a:gd name="connsiteX986" fmla="*/ 6531190 w 6569477"/>
              <a:gd name="connsiteY986" fmla="*/ 3263643 h 6858000"/>
              <a:gd name="connsiteX987" fmla="*/ 6521033 w 6569477"/>
              <a:gd name="connsiteY987" fmla="*/ 3390229 h 6858000"/>
              <a:gd name="connsiteX988" fmla="*/ 6517384 w 6569477"/>
              <a:gd name="connsiteY988" fmla="*/ 3527497 h 6858000"/>
              <a:gd name="connsiteX989" fmla="*/ 6496595 w 6569477"/>
              <a:gd name="connsiteY989" fmla="*/ 3815563 h 6858000"/>
              <a:gd name="connsiteX990" fmla="*/ 6501124 w 6569477"/>
              <a:gd name="connsiteY990" fmla="*/ 3874940 h 6858000"/>
              <a:gd name="connsiteX991" fmla="*/ 6472234 w 6569477"/>
              <a:gd name="connsiteY991" fmla="*/ 4088567 h 6858000"/>
              <a:gd name="connsiteX992" fmla="*/ 6480357 w 6569477"/>
              <a:gd name="connsiteY992" fmla="*/ 4094487 h 6858000"/>
              <a:gd name="connsiteX993" fmla="*/ 6428427 w 6569477"/>
              <a:gd name="connsiteY993" fmla="*/ 4375267 h 6858000"/>
              <a:gd name="connsiteX994" fmla="*/ 6425741 w 6569477"/>
              <a:gd name="connsiteY994" fmla="*/ 4375556 h 6858000"/>
              <a:gd name="connsiteX995" fmla="*/ 6427506 w 6569477"/>
              <a:gd name="connsiteY995" fmla="*/ 4369573 h 6858000"/>
              <a:gd name="connsiteX996" fmla="*/ 6426300 w 6569477"/>
              <a:gd name="connsiteY996" fmla="*/ 4367087 h 6858000"/>
              <a:gd name="connsiteX997" fmla="*/ 6428376 w 6569477"/>
              <a:gd name="connsiteY997" fmla="*/ 4359822 h 6858000"/>
              <a:gd name="connsiteX998" fmla="*/ 6425949 w 6569477"/>
              <a:gd name="connsiteY998" fmla="*/ 4366362 h 6858000"/>
              <a:gd name="connsiteX999" fmla="*/ 6426300 w 6569477"/>
              <a:gd name="connsiteY999" fmla="*/ 4367087 h 6858000"/>
              <a:gd name="connsiteX1000" fmla="*/ 6420336 w 6569477"/>
              <a:gd name="connsiteY1000" fmla="*/ 4387972 h 6858000"/>
              <a:gd name="connsiteX1001" fmla="*/ 6408966 w 6569477"/>
              <a:gd name="connsiteY1001" fmla="*/ 4412135 h 6858000"/>
              <a:gd name="connsiteX1002" fmla="*/ 6350047 w 6569477"/>
              <a:gd name="connsiteY1002" fmla="*/ 4686953 h 6858000"/>
              <a:gd name="connsiteX1003" fmla="*/ 6323588 w 6569477"/>
              <a:gd name="connsiteY1003" fmla="*/ 4763203 h 6858000"/>
              <a:gd name="connsiteX1004" fmla="*/ 6242470 w 6569477"/>
              <a:gd name="connsiteY1004" fmla="*/ 5011457 h 6858000"/>
              <a:gd name="connsiteX1005" fmla="*/ 6206632 w 6569477"/>
              <a:gd name="connsiteY1005" fmla="*/ 5110210 h 6858000"/>
              <a:gd name="connsiteX1006" fmla="*/ 6191507 w 6569477"/>
              <a:gd name="connsiteY1006" fmla="*/ 5140673 h 6858000"/>
              <a:gd name="connsiteX1007" fmla="*/ 6172300 w 6569477"/>
              <a:gd name="connsiteY1007" fmla="*/ 5199455 h 6858000"/>
              <a:gd name="connsiteX1008" fmla="*/ 6156345 w 6569477"/>
              <a:gd name="connsiteY1008" fmla="*/ 5277115 h 6858000"/>
              <a:gd name="connsiteX1009" fmla="*/ 6059140 w 6569477"/>
              <a:gd name="connsiteY1009" fmla="*/ 5529842 h 6858000"/>
              <a:gd name="connsiteX1010" fmla="*/ 6065922 w 6569477"/>
              <a:gd name="connsiteY1010" fmla="*/ 5528472 h 6858000"/>
              <a:gd name="connsiteX1011" fmla="*/ 6078119 w 6569477"/>
              <a:gd name="connsiteY1011" fmla="*/ 5518945 h 6858000"/>
              <a:gd name="connsiteX1012" fmla="*/ 6077573 w 6569477"/>
              <a:gd name="connsiteY1012" fmla="*/ 5523376 h 6858000"/>
              <a:gd name="connsiteX1013" fmla="*/ 6068664 w 6569477"/>
              <a:gd name="connsiteY1013" fmla="*/ 5542046 h 6858000"/>
              <a:gd name="connsiteX1014" fmla="*/ 6075448 w 6569477"/>
              <a:gd name="connsiteY1014" fmla="*/ 5540675 h 6858000"/>
              <a:gd name="connsiteX1015" fmla="*/ 6077573 w 6569477"/>
              <a:gd name="connsiteY1015" fmla="*/ 5523376 h 6858000"/>
              <a:gd name="connsiteX1016" fmla="*/ 6125089 w 6569477"/>
              <a:gd name="connsiteY1016" fmla="*/ 5423814 h 6858000"/>
              <a:gd name="connsiteX1017" fmla="*/ 6179507 w 6569477"/>
              <a:gd name="connsiteY1017" fmla="*/ 5321879 h 6858000"/>
              <a:gd name="connsiteX1018" fmla="*/ 6233557 w 6569477"/>
              <a:gd name="connsiteY1018" fmla="*/ 5205010 h 6858000"/>
              <a:gd name="connsiteX1019" fmla="*/ 6187733 w 6569477"/>
              <a:gd name="connsiteY1019" fmla="*/ 5362599 h 6858000"/>
              <a:gd name="connsiteX1020" fmla="*/ 6184992 w 6569477"/>
              <a:gd name="connsiteY1020" fmla="*/ 5349026 h 6858000"/>
              <a:gd name="connsiteX1021" fmla="*/ 6163414 w 6569477"/>
              <a:gd name="connsiteY1021" fmla="*/ 5416956 h 6858000"/>
              <a:gd name="connsiteX1022" fmla="*/ 6145805 w 6569477"/>
              <a:gd name="connsiteY1022" fmla="*/ 5434638 h 6858000"/>
              <a:gd name="connsiteX1023" fmla="*/ 6089085 w 6569477"/>
              <a:gd name="connsiteY1023" fmla="*/ 5573237 h 6858000"/>
              <a:gd name="connsiteX1024" fmla="*/ 6082373 w 6569477"/>
              <a:gd name="connsiteY1024" fmla="*/ 5609909 h 6858000"/>
              <a:gd name="connsiteX1025" fmla="*/ 5907955 w 6569477"/>
              <a:gd name="connsiteY1025" fmla="*/ 5934742 h 6858000"/>
              <a:gd name="connsiteX1026" fmla="*/ 5856575 w 6569477"/>
              <a:gd name="connsiteY1026" fmla="*/ 6029882 h 6858000"/>
              <a:gd name="connsiteX1027" fmla="*/ 5826843 w 6569477"/>
              <a:gd name="connsiteY1027" fmla="*/ 6092393 h 6858000"/>
              <a:gd name="connsiteX1028" fmla="*/ 5805124 w 6569477"/>
              <a:gd name="connsiteY1028" fmla="*/ 6089719 h 6858000"/>
              <a:gd name="connsiteX1029" fmla="*/ 5929533 w 6569477"/>
              <a:gd name="connsiteY1029" fmla="*/ 5866812 h 6858000"/>
              <a:gd name="connsiteX1030" fmla="*/ 5928163 w 6569477"/>
              <a:gd name="connsiteY1030" fmla="*/ 5860025 h 6858000"/>
              <a:gd name="connsiteX1031" fmla="*/ 5922749 w 6569477"/>
              <a:gd name="connsiteY1031" fmla="*/ 5868182 h 6858000"/>
              <a:gd name="connsiteX1032" fmla="*/ 5905143 w 6569477"/>
              <a:gd name="connsiteY1032" fmla="*/ 5885866 h 6858000"/>
              <a:gd name="connsiteX1033" fmla="*/ 5909110 w 6569477"/>
              <a:gd name="connsiteY1033" fmla="*/ 5871199 h 6858000"/>
              <a:gd name="connsiteX1034" fmla="*/ 5914596 w 6569477"/>
              <a:gd name="connsiteY1034" fmla="*/ 5862765 h 6858000"/>
              <a:gd name="connsiteX1035" fmla="*/ 5909184 w 6569477"/>
              <a:gd name="connsiteY1035" fmla="*/ 5870922 h 6858000"/>
              <a:gd name="connsiteX1036" fmla="*/ 5909110 w 6569477"/>
              <a:gd name="connsiteY1036" fmla="*/ 5871199 h 6858000"/>
              <a:gd name="connsiteX1037" fmla="*/ 5839843 w 6569477"/>
              <a:gd name="connsiteY1037" fmla="*/ 5977637 h 6858000"/>
              <a:gd name="connsiteX1038" fmla="*/ 5771208 w 6569477"/>
              <a:gd name="connsiteY1038" fmla="*/ 6096571 h 6858000"/>
              <a:gd name="connsiteX1039" fmla="*/ 5615626 w 6569477"/>
              <a:gd name="connsiteY1039" fmla="*/ 6339899 h 6858000"/>
              <a:gd name="connsiteX1040" fmla="*/ 5591306 w 6569477"/>
              <a:gd name="connsiteY1040" fmla="*/ 6394255 h 6858000"/>
              <a:gd name="connsiteX1041" fmla="*/ 5464086 w 6569477"/>
              <a:gd name="connsiteY1041" fmla="*/ 6568285 h 6858000"/>
              <a:gd name="connsiteX1042" fmla="*/ 5468405 w 6569477"/>
              <a:gd name="connsiteY1042" fmla="*/ 6577359 h 6858000"/>
              <a:gd name="connsiteX1043" fmla="*/ 5288922 w 6569477"/>
              <a:gd name="connsiteY1043" fmla="*/ 6799441 h 6858000"/>
              <a:gd name="connsiteX1044" fmla="*/ 5286422 w 6569477"/>
              <a:gd name="connsiteY1044" fmla="*/ 6798415 h 6858000"/>
              <a:gd name="connsiteX1045" fmla="*/ 5290826 w 6569477"/>
              <a:gd name="connsiteY1045" fmla="*/ 6793995 h 6858000"/>
              <a:gd name="connsiteX1046" fmla="*/ 5290950 w 6569477"/>
              <a:gd name="connsiteY1046" fmla="*/ 6791235 h 6858000"/>
              <a:gd name="connsiteX1047" fmla="*/ 5296238 w 6569477"/>
              <a:gd name="connsiteY1047" fmla="*/ 6785838 h 6858000"/>
              <a:gd name="connsiteX1048" fmla="*/ 5290987 w 6569477"/>
              <a:gd name="connsiteY1048" fmla="*/ 6790431 h 6858000"/>
              <a:gd name="connsiteX1049" fmla="*/ 5290950 w 6569477"/>
              <a:gd name="connsiteY1049" fmla="*/ 6791235 h 6858000"/>
              <a:gd name="connsiteX1050" fmla="*/ 5275753 w 6569477"/>
              <a:gd name="connsiteY1050" fmla="*/ 6806752 h 6858000"/>
              <a:gd name="connsiteX1051" fmla="*/ 5254239 w 6569477"/>
              <a:gd name="connsiteY1051" fmla="*/ 6822575 h 6858000"/>
              <a:gd name="connsiteX1052" fmla="*/ 5225321 w 6569477"/>
              <a:gd name="connsiteY1052" fmla="*/ 6858000 h 6858000"/>
              <a:gd name="connsiteX1053" fmla="*/ 5157501 w 6569477"/>
              <a:gd name="connsiteY1053" fmla="*/ 6858000 h 6858000"/>
              <a:gd name="connsiteX1054" fmla="*/ 5208211 w 6569477"/>
              <a:gd name="connsiteY1054" fmla="*/ 6795673 h 6858000"/>
              <a:gd name="connsiteX1055" fmla="*/ 5328568 w 6569477"/>
              <a:gd name="connsiteY1055" fmla="*/ 6666293 h 6858000"/>
              <a:gd name="connsiteX1056" fmla="*/ 5366453 w 6569477"/>
              <a:gd name="connsiteY1056" fmla="*/ 6609197 h 6858000"/>
              <a:gd name="connsiteX1057" fmla="*/ 5430099 w 6569477"/>
              <a:gd name="connsiteY1057" fmla="*/ 6539833 h 6858000"/>
              <a:gd name="connsiteX1058" fmla="*/ 5427358 w 6569477"/>
              <a:gd name="connsiteY1058" fmla="*/ 6526259 h 6858000"/>
              <a:gd name="connsiteX1059" fmla="*/ 5513952 w 6569477"/>
              <a:gd name="connsiteY1059" fmla="*/ 6395753 h 6858000"/>
              <a:gd name="connsiteX1060" fmla="*/ 5597877 w 6569477"/>
              <a:gd name="connsiteY1060" fmla="*/ 6286977 h 6858000"/>
              <a:gd name="connsiteX1061" fmla="*/ 5589542 w 6569477"/>
              <a:gd name="connsiteY1061" fmla="*/ 6276299 h 6858000"/>
              <a:gd name="connsiteX1062" fmla="*/ 5579347 w 6569477"/>
              <a:gd name="connsiteY1062" fmla="*/ 6278801 h 6858000"/>
              <a:gd name="connsiteX1063" fmla="*/ 5572013 w 6569477"/>
              <a:gd name="connsiteY1063" fmla="*/ 6278854 h 6858000"/>
              <a:gd name="connsiteX1064" fmla="*/ 5561199 w 6569477"/>
              <a:gd name="connsiteY1064" fmla="*/ 6297181 h 6858000"/>
              <a:gd name="connsiteX1065" fmla="*/ 5561199 w 6569477"/>
              <a:gd name="connsiteY1065" fmla="*/ 6283333 h 6858000"/>
              <a:gd name="connsiteX1066" fmla="*/ 5526598 w 6569477"/>
              <a:gd name="connsiteY1066" fmla="*/ 6345645 h 6858000"/>
              <a:gd name="connsiteX1067" fmla="*/ 5505837 w 6569477"/>
              <a:gd name="connsiteY1067" fmla="*/ 6359491 h 6858000"/>
              <a:gd name="connsiteX1068" fmla="*/ 5422797 w 6569477"/>
              <a:gd name="connsiteY1068" fmla="*/ 6484116 h 6858000"/>
              <a:gd name="connsiteX1069" fmla="*/ 5408957 w 6569477"/>
              <a:gd name="connsiteY1069" fmla="*/ 6518733 h 6858000"/>
              <a:gd name="connsiteX1070" fmla="*/ 5173676 w 6569477"/>
              <a:gd name="connsiteY1070" fmla="*/ 6802601 h 6858000"/>
              <a:gd name="connsiteX1071" fmla="*/ 5153132 w 6569477"/>
              <a:gd name="connsiteY1071" fmla="*/ 6832134 h 6858000"/>
              <a:gd name="connsiteX1072" fmla="*/ 5136638 w 6569477"/>
              <a:gd name="connsiteY1072" fmla="*/ 6858000 h 6858000"/>
              <a:gd name="connsiteX1073" fmla="*/ 5106051 w 6569477"/>
              <a:gd name="connsiteY1073" fmla="*/ 6858000 h 6858000"/>
              <a:gd name="connsiteX1074" fmla="*/ 5127832 w 6569477"/>
              <a:gd name="connsiteY1074" fmla="*/ 6832026 h 6858000"/>
              <a:gd name="connsiteX1075" fmla="*/ 5208277 w 6569477"/>
              <a:gd name="connsiteY1075" fmla="*/ 6740288 h 6858000"/>
              <a:gd name="connsiteX1076" fmla="*/ 5208277 w 6569477"/>
              <a:gd name="connsiteY1076" fmla="*/ 6733364 h 6858000"/>
              <a:gd name="connsiteX1077" fmla="*/ 5201357 w 6569477"/>
              <a:gd name="connsiteY1077" fmla="*/ 6740288 h 6858000"/>
              <a:gd name="connsiteX1078" fmla="*/ 5180596 w 6569477"/>
              <a:gd name="connsiteY1078" fmla="*/ 6754136 h 6858000"/>
              <a:gd name="connsiteX1079" fmla="*/ 5187389 w 6569477"/>
              <a:gd name="connsiteY1079" fmla="*/ 6740544 h 6858000"/>
              <a:gd name="connsiteX1080" fmla="*/ 5194437 w 6569477"/>
              <a:gd name="connsiteY1080" fmla="*/ 6733364 h 6858000"/>
              <a:gd name="connsiteX1081" fmla="*/ 5187516 w 6569477"/>
              <a:gd name="connsiteY1081" fmla="*/ 6740288 h 6858000"/>
              <a:gd name="connsiteX1082" fmla="*/ 5187389 w 6569477"/>
              <a:gd name="connsiteY1082" fmla="*/ 6740544 h 6858000"/>
              <a:gd name="connsiteX1083" fmla="*/ 5098421 w 6569477"/>
              <a:gd name="connsiteY1083" fmla="*/ 6831161 h 6858000"/>
              <a:gd name="connsiteX1084" fmla="*/ 5074751 w 6569477"/>
              <a:gd name="connsiteY1084" fmla="*/ 6858000 h 6858000"/>
              <a:gd name="connsiteX1085" fmla="*/ 4627783 w 6569477"/>
              <a:gd name="connsiteY1085" fmla="*/ 6858000 h 6858000"/>
              <a:gd name="connsiteX1086" fmla="*/ 4759894 w 6569477"/>
              <a:gd name="connsiteY1086" fmla="*/ 6716663 h 6858000"/>
              <a:gd name="connsiteX1087" fmla="*/ 5986727 w 6569477"/>
              <a:gd name="connsiteY1087" fmla="*/ 3868735 h 6858000"/>
              <a:gd name="connsiteX1088" fmla="*/ 6003597 w 6569477"/>
              <a:gd name="connsiteY1088" fmla="*/ 3548178 h 6858000"/>
              <a:gd name="connsiteX1089" fmla="*/ 6012034 w 6569477"/>
              <a:gd name="connsiteY1089" fmla="*/ 3539742 h 6858000"/>
              <a:gd name="connsiteX1090" fmla="*/ 6012033 w 6569477"/>
              <a:gd name="connsiteY1090" fmla="*/ 3514433 h 6858000"/>
              <a:gd name="connsiteX1091" fmla="*/ 6003597 w 6569477"/>
              <a:gd name="connsiteY1091" fmla="*/ 3506001 h 6858000"/>
              <a:gd name="connsiteX1092" fmla="*/ 6003597 w 6569477"/>
              <a:gd name="connsiteY1092" fmla="*/ 3269799 h 6858000"/>
              <a:gd name="connsiteX1093" fmla="*/ 5952984 w 6569477"/>
              <a:gd name="connsiteY1093" fmla="*/ 2721484 h 6858000"/>
              <a:gd name="connsiteX1094" fmla="*/ 5404662 w 6569477"/>
              <a:gd name="connsiteY1094" fmla="*/ 1051221 h 6858000"/>
              <a:gd name="connsiteX1095" fmla="*/ 4873211 w 6569477"/>
              <a:gd name="connsiteY1095" fmla="*/ 224525 h 6858000"/>
              <a:gd name="connsiteX1096" fmla="*/ 4890083 w 6569477"/>
              <a:gd name="connsiteY1096" fmla="*/ 232961 h 6858000"/>
              <a:gd name="connsiteX1097" fmla="*/ 4797289 w 6569477"/>
              <a:gd name="connsiteY1097" fmla="*/ 114861 h 6858000"/>
              <a:gd name="connsiteX1098" fmla="*/ 4738239 w 6569477"/>
              <a:gd name="connsiteY1098" fmla="*/ 55811 h 6858000"/>
              <a:gd name="connsiteX1099" fmla="*/ 0 w 6569477"/>
              <a:gd name="connsiteY1099" fmla="*/ 0 h 6858000"/>
              <a:gd name="connsiteX1100" fmla="*/ 4229922 w 6569477"/>
              <a:gd name="connsiteY1100" fmla="*/ 0 h 6858000"/>
              <a:gd name="connsiteX1101" fmla="*/ 4372273 w 6569477"/>
              <a:gd name="connsiteY1101" fmla="*/ 157015 h 6858000"/>
              <a:gd name="connsiteX1102" fmla="*/ 4543809 w 6569477"/>
              <a:gd name="connsiteY1102" fmla="*/ 370769 h 6858000"/>
              <a:gd name="connsiteX1103" fmla="*/ 4849592 w 6569477"/>
              <a:gd name="connsiteY1103" fmla="*/ 843375 h 6858000"/>
              <a:gd name="connsiteX1104" fmla="*/ 4914877 w 6569477"/>
              <a:gd name="connsiteY1104" fmla="*/ 967066 h 6858000"/>
              <a:gd name="connsiteX1105" fmla="*/ 4925933 w 6569477"/>
              <a:gd name="connsiteY1105" fmla="*/ 979122 h 6858000"/>
              <a:gd name="connsiteX1106" fmla="*/ 4982878 w 6569477"/>
              <a:gd name="connsiteY1106" fmla="*/ 1068093 h 6858000"/>
              <a:gd name="connsiteX1107" fmla="*/ 4982876 w 6569477"/>
              <a:gd name="connsiteY1107" fmla="*/ 1076527 h 6858000"/>
              <a:gd name="connsiteX1108" fmla="*/ 4982876 w 6569477"/>
              <a:gd name="connsiteY1108" fmla="*/ 1084962 h 6858000"/>
              <a:gd name="connsiteX1109" fmla="*/ 4991312 w 6569477"/>
              <a:gd name="connsiteY1109" fmla="*/ 1084964 h 6858000"/>
              <a:gd name="connsiteX1110" fmla="*/ 5008183 w 6569477"/>
              <a:gd name="connsiteY1110" fmla="*/ 1127139 h 6858000"/>
              <a:gd name="connsiteX1111" fmla="*/ 5008183 w 6569477"/>
              <a:gd name="connsiteY1111" fmla="*/ 1135577 h 6858000"/>
              <a:gd name="connsiteX1112" fmla="*/ 5016618 w 6569477"/>
              <a:gd name="connsiteY1112" fmla="*/ 1144015 h 6858000"/>
              <a:gd name="connsiteX1113" fmla="*/ 5016619 w 6569477"/>
              <a:gd name="connsiteY1113" fmla="*/ 1135576 h 6858000"/>
              <a:gd name="connsiteX1114" fmla="*/ 5075670 w 6569477"/>
              <a:gd name="connsiteY1114" fmla="*/ 1228369 h 6858000"/>
              <a:gd name="connsiteX1115" fmla="*/ 5067232 w 6569477"/>
              <a:gd name="connsiteY1115" fmla="*/ 1228371 h 6858000"/>
              <a:gd name="connsiteX1116" fmla="*/ 5067232 w 6569477"/>
              <a:gd name="connsiteY1116" fmla="*/ 1236805 h 6858000"/>
              <a:gd name="connsiteX1117" fmla="*/ 5075669 w 6569477"/>
              <a:gd name="connsiteY1117" fmla="*/ 1245241 h 6858000"/>
              <a:gd name="connsiteX1118" fmla="*/ 5084105 w 6569477"/>
              <a:gd name="connsiteY1118" fmla="*/ 1245241 h 6858000"/>
              <a:gd name="connsiteX1119" fmla="*/ 5084107 w 6569477"/>
              <a:gd name="connsiteY1119" fmla="*/ 1253677 h 6858000"/>
              <a:gd name="connsiteX1120" fmla="*/ 5100976 w 6569477"/>
              <a:gd name="connsiteY1120" fmla="*/ 1304291 h 6858000"/>
              <a:gd name="connsiteX1121" fmla="*/ 5117847 w 6569477"/>
              <a:gd name="connsiteY1121" fmla="*/ 1312726 h 6858000"/>
              <a:gd name="connsiteX1122" fmla="*/ 5126282 w 6569477"/>
              <a:gd name="connsiteY1122" fmla="*/ 1329598 h 6858000"/>
              <a:gd name="connsiteX1123" fmla="*/ 5117847 w 6569477"/>
              <a:gd name="connsiteY1123" fmla="*/ 1338033 h 6858000"/>
              <a:gd name="connsiteX1124" fmla="*/ 5126283 w 6569477"/>
              <a:gd name="connsiteY1124" fmla="*/ 1346469 h 6858000"/>
              <a:gd name="connsiteX1125" fmla="*/ 5134719 w 6569477"/>
              <a:gd name="connsiteY1125" fmla="*/ 1354905 h 6858000"/>
              <a:gd name="connsiteX1126" fmla="*/ 5176898 w 6569477"/>
              <a:gd name="connsiteY1126" fmla="*/ 1430824 h 6858000"/>
              <a:gd name="connsiteX1127" fmla="*/ 5168461 w 6569477"/>
              <a:gd name="connsiteY1127" fmla="*/ 1397082 h 6858000"/>
              <a:gd name="connsiteX1128" fmla="*/ 5143155 w 6569477"/>
              <a:gd name="connsiteY1128" fmla="*/ 1363341 h 6858000"/>
              <a:gd name="connsiteX1129" fmla="*/ 5143154 w 6569477"/>
              <a:gd name="connsiteY1129" fmla="*/ 1354903 h 6858000"/>
              <a:gd name="connsiteX1130" fmla="*/ 5143155 w 6569477"/>
              <a:gd name="connsiteY1130" fmla="*/ 1346469 h 6858000"/>
              <a:gd name="connsiteX1131" fmla="*/ 5134719 w 6569477"/>
              <a:gd name="connsiteY1131" fmla="*/ 1329598 h 6858000"/>
              <a:gd name="connsiteX1132" fmla="*/ 5092539 w 6569477"/>
              <a:gd name="connsiteY1132" fmla="*/ 1262112 h 6858000"/>
              <a:gd name="connsiteX1133" fmla="*/ 5092540 w 6569477"/>
              <a:gd name="connsiteY1133" fmla="*/ 1245241 h 6858000"/>
              <a:gd name="connsiteX1134" fmla="*/ 5092539 w 6569477"/>
              <a:gd name="connsiteY1134" fmla="*/ 1236803 h 6858000"/>
              <a:gd name="connsiteX1135" fmla="*/ 5092539 w 6569477"/>
              <a:gd name="connsiteY1135" fmla="*/ 1219933 h 6858000"/>
              <a:gd name="connsiteX1136" fmla="*/ 5084107 w 6569477"/>
              <a:gd name="connsiteY1136" fmla="*/ 1219935 h 6858000"/>
              <a:gd name="connsiteX1137" fmla="*/ 5075668 w 6569477"/>
              <a:gd name="connsiteY1137" fmla="*/ 1219935 h 6858000"/>
              <a:gd name="connsiteX1138" fmla="*/ 5050362 w 6569477"/>
              <a:gd name="connsiteY1138" fmla="*/ 1186189 h 6858000"/>
              <a:gd name="connsiteX1139" fmla="*/ 5025055 w 6569477"/>
              <a:gd name="connsiteY1139" fmla="*/ 1135578 h 6858000"/>
              <a:gd name="connsiteX1140" fmla="*/ 5025054 w 6569477"/>
              <a:gd name="connsiteY1140" fmla="*/ 1127141 h 6858000"/>
              <a:gd name="connsiteX1141" fmla="*/ 5025055 w 6569477"/>
              <a:gd name="connsiteY1141" fmla="*/ 1118707 h 6858000"/>
              <a:gd name="connsiteX1142" fmla="*/ 5009238 w 6569477"/>
              <a:gd name="connsiteY1142" fmla="*/ 1101833 h 6858000"/>
              <a:gd name="connsiteX1143" fmla="*/ 5004170 w 6569477"/>
              <a:gd name="connsiteY1143" fmla="*/ 1092826 h 6858000"/>
              <a:gd name="connsiteX1144" fmla="*/ 5008183 w 6569477"/>
              <a:gd name="connsiteY1144" fmla="*/ 1093400 h 6858000"/>
              <a:gd name="connsiteX1145" fmla="*/ 5008182 w 6569477"/>
              <a:gd name="connsiteY1145" fmla="*/ 1084964 h 6858000"/>
              <a:gd name="connsiteX1146" fmla="*/ 4999746 w 6569477"/>
              <a:gd name="connsiteY1146" fmla="*/ 1076527 h 6858000"/>
              <a:gd name="connsiteX1147" fmla="*/ 4991312 w 6569477"/>
              <a:gd name="connsiteY1147" fmla="*/ 1068091 h 6858000"/>
              <a:gd name="connsiteX1148" fmla="*/ 4982876 w 6569477"/>
              <a:gd name="connsiteY1148" fmla="*/ 1042786 h 6858000"/>
              <a:gd name="connsiteX1149" fmla="*/ 4966004 w 6569477"/>
              <a:gd name="connsiteY1149" fmla="*/ 1025912 h 6858000"/>
              <a:gd name="connsiteX1150" fmla="*/ 4982876 w 6569477"/>
              <a:gd name="connsiteY1150" fmla="*/ 1034349 h 6858000"/>
              <a:gd name="connsiteX1151" fmla="*/ 4957571 w 6569477"/>
              <a:gd name="connsiteY1151" fmla="*/ 1009043 h 6858000"/>
              <a:gd name="connsiteX1152" fmla="*/ 4932262 w 6569477"/>
              <a:gd name="connsiteY1152" fmla="*/ 966864 h 6858000"/>
              <a:gd name="connsiteX1153" fmla="*/ 4957569 w 6569477"/>
              <a:gd name="connsiteY1153" fmla="*/ 966864 h 6858000"/>
              <a:gd name="connsiteX1154" fmla="*/ 4923825 w 6569477"/>
              <a:gd name="connsiteY1154" fmla="*/ 933123 h 6858000"/>
              <a:gd name="connsiteX1155" fmla="*/ 4932261 w 6569477"/>
              <a:gd name="connsiteY1155" fmla="*/ 933122 h 6858000"/>
              <a:gd name="connsiteX1156" fmla="*/ 4932262 w 6569477"/>
              <a:gd name="connsiteY1156" fmla="*/ 924686 h 6858000"/>
              <a:gd name="connsiteX1157" fmla="*/ 4923825 w 6569477"/>
              <a:gd name="connsiteY1157" fmla="*/ 916250 h 6858000"/>
              <a:gd name="connsiteX1158" fmla="*/ 4898518 w 6569477"/>
              <a:gd name="connsiteY1158" fmla="*/ 890943 h 6858000"/>
              <a:gd name="connsiteX1159" fmla="*/ 4890083 w 6569477"/>
              <a:gd name="connsiteY1159" fmla="*/ 874073 h 6858000"/>
              <a:gd name="connsiteX1160" fmla="*/ 4881646 w 6569477"/>
              <a:gd name="connsiteY1160" fmla="*/ 865638 h 6858000"/>
              <a:gd name="connsiteX1161" fmla="*/ 4881647 w 6569477"/>
              <a:gd name="connsiteY1161" fmla="*/ 874073 h 6858000"/>
              <a:gd name="connsiteX1162" fmla="*/ 4881647 w 6569477"/>
              <a:gd name="connsiteY1162" fmla="*/ 882507 h 6858000"/>
              <a:gd name="connsiteX1163" fmla="*/ 4839470 w 6569477"/>
              <a:gd name="connsiteY1163" fmla="*/ 815023 h 6858000"/>
              <a:gd name="connsiteX1164" fmla="*/ 4864776 w 6569477"/>
              <a:gd name="connsiteY1164" fmla="*/ 823459 h 6858000"/>
              <a:gd name="connsiteX1165" fmla="*/ 4814160 w 6569477"/>
              <a:gd name="connsiteY1165" fmla="*/ 772843 h 6858000"/>
              <a:gd name="connsiteX1166" fmla="*/ 4771982 w 6569477"/>
              <a:gd name="connsiteY1166" fmla="*/ 705360 h 6858000"/>
              <a:gd name="connsiteX1167" fmla="*/ 4780419 w 6569477"/>
              <a:gd name="connsiteY1167" fmla="*/ 713795 h 6858000"/>
              <a:gd name="connsiteX1168" fmla="*/ 4788853 w 6569477"/>
              <a:gd name="connsiteY1168" fmla="*/ 713795 h 6858000"/>
              <a:gd name="connsiteX1169" fmla="*/ 4797292 w 6569477"/>
              <a:gd name="connsiteY1169" fmla="*/ 713795 h 6858000"/>
              <a:gd name="connsiteX1170" fmla="*/ 4788854 w 6569477"/>
              <a:gd name="connsiteY1170" fmla="*/ 696923 h 6858000"/>
              <a:gd name="connsiteX1171" fmla="*/ 4797290 w 6569477"/>
              <a:gd name="connsiteY1171" fmla="*/ 696923 h 6858000"/>
              <a:gd name="connsiteX1172" fmla="*/ 4805728 w 6569477"/>
              <a:gd name="connsiteY1172" fmla="*/ 705359 h 6858000"/>
              <a:gd name="connsiteX1173" fmla="*/ 4805726 w 6569477"/>
              <a:gd name="connsiteY1173" fmla="*/ 713795 h 6858000"/>
              <a:gd name="connsiteX1174" fmla="*/ 4814160 w 6569477"/>
              <a:gd name="connsiteY1174" fmla="*/ 722229 h 6858000"/>
              <a:gd name="connsiteX1175" fmla="*/ 4822596 w 6569477"/>
              <a:gd name="connsiteY1175" fmla="*/ 730666 h 6858000"/>
              <a:gd name="connsiteX1176" fmla="*/ 4991311 w 6569477"/>
              <a:gd name="connsiteY1176" fmla="*/ 1000607 h 6858000"/>
              <a:gd name="connsiteX1177" fmla="*/ 4991312 w 6569477"/>
              <a:gd name="connsiteY1177" fmla="*/ 1009043 h 6858000"/>
              <a:gd name="connsiteX1178" fmla="*/ 4999746 w 6569477"/>
              <a:gd name="connsiteY1178" fmla="*/ 1017476 h 6858000"/>
              <a:gd name="connsiteX1179" fmla="*/ 5033490 w 6569477"/>
              <a:gd name="connsiteY1179" fmla="*/ 1068093 h 6858000"/>
              <a:gd name="connsiteX1180" fmla="*/ 5041925 w 6569477"/>
              <a:gd name="connsiteY1180" fmla="*/ 1093401 h 6858000"/>
              <a:gd name="connsiteX1181" fmla="*/ 5050362 w 6569477"/>
              <a:gd name="connsiteY1181" fmla="*/ 1101835 h 6858000"/>
              <a:gd name="connsiteX1182" fmla="*/ 5092540 w 6569477"/>
              <a:gd name="connsiteY1182" fmla="*/ 1160885 h 6858000"/>
              <a:gd name="connsiteX1183" fmla="*/ 5100975 w 6569477"/>
              <a:gd name="connsiteY1183" fmla="*/ 1169321 h 6858000"/>
              <a:gd name="connsiteX1184" fmla="*/ 5100976 w 6569477"/>
              <a:gd name="connsiteY1184" fmla="*/ 1194627 h 6858000"/>
              <a:gd name="connsiteX1185" fmla="*/ 5143155 w 6569477"/>
              <a:gd name="connsiteY1185" fmla="*/ 1253676 h 6858000"/>
              <a:gd name="connsiteX1186" fmla="*/ 5151590 w 6569477"/>
              <a:gd name="connsiteY1186" fmla="*/ 1262112 h 6858000"/>
              <a:gd name="connsiteX1187" fmla="*/ 5151590 w 6569477"/>
              <a:gd name="connsiteY1187" fmla="*/ 1270548 h 6858000"/>
              <a:gd name="connsiteX1188" fmla="*/ 5261254 w 6569477"/>
              <a:gd name="connsiteY1188" fmla="*/ 1506748 h 6858000"/>
              <a:gd name="connsiteX1189" fmla="*/ 5278126 w 6569477"/>
              <a:gd name="connsiteY1189" fmla="*/ 1532055 h 6858000"/>
              <a:gd name="connsiteX1190" fmla="*/ 5278128 w 6569477"/>
              <a:gd name="connsiteY1190" fmla="*/ 1557362 h 6858000"/>
              <a:gd name="connsiteX1191" fmla="*/ 5294998 w 6569477"/>
              <a:gd name="connsiteY1191" fmla="*/ 1557362 h 6858000"/>
              <a:gd name="connsiteX1192" fmla="*/ 5303433 w 6569477"/>
              <a:gd name="connsiteY1192" fmla="*/ 1574233 h 6858000"/>
              <a:gd name="connsiteX1193" fmla="*/ 5345614 w 6569477"/>
              <a:gd name="connsiteY1193" fmla="*/ 1692332 h 6858000"/>
              <a:gd name="connsiteX1194" fmla="*/ 5345612 w 6569477"/>
              <a:gd name="connsiteY1194" fmla="*/ 1700767 h 6858000"/>
              <a:gd name="connsiteX1195" fmla="*/ 5345612 w 6569477"/>
              <a:gd name="connsiteY1195" fmla="*/ 1717637 h 6858000"/>
              <a:gd name="connsiteX1196" fmla="*/ 5354048 w 6569477"/>
              <a:gd name="connsiteY1196" fmla="*/ 1717639 h 6858000"/>
              <a:gd name="connsiteX1197" fmla="*/ 5413098 w 6569477"/>
              <a:gd name="connsiteY1197" fmla="*/ 1844173 h 6858000"/>
              <a:gd name="connsiteX1198" fmla="*/ 5480584 w 6569477"/>
              <a:gd name="connsiteY1198" fmla="*/ 2012887 h 6858000"/>
              <a:gd name="connsiteX1199" fmla="*/ 5514328 w 6569477"/>
              <a:gd name="connsiteY1199" fmla="*/ 2105680 h 6858000"/>
              <a:gd name="connsiteX1200" fmla="*/ 5514328 w 6569477"/>
              <a:gd name="connsiteY1200" fmla="*/ 2114117 h 6858000"/>
              <a:gd name="connsiteX1201" fmla="*/ 5514327 w 6569477"/>
              <a:gd name="connsiteY1201" fmla="*/ 2122551 h 6858000"/>
              <a:gd name="connsiteX1202" fmla="*/ 5514328 w 6569477"/>
              <a:gd name="connsiteY1202" fmla="*/ 2130987 h 6858000"/>
              <a:gd name="connsiteX1203" fmla="*/ 5522762 w 6569477"/>
              <a:gd name="connsiteY1203" fmla="*/ 2130987 h 6858000"/>
              <a:gd name="connsiteX1204" fmla="*/ 5539633 w 6569477"/>
              <a:gd name="connsiteY1204" fmla="*/ 2139424 h 6858000"/>
              <a:gd name="connsiteX1205" fmla="*/ 5556503 w 6569477"/>
              <a:gd name="connsiteY1205" fmla="*/ 2198472 h 6858000"/>
              <a:gd name="connsiteX1206" fmla="*/ 5573376 w 6569477"/>
              <a:gd name="connsiteY1206" fmla="*/ 2215344 h 6858000"/>
              <a:gd name="connsiteX1207" fmla="*/ 5531197 w 6569477"/>
              <a:gd name="connsiteY1207" fmla="*/ 2114117 h 6858000"/>
              <a:gd name="connsiteX1208" fmla="*/ 5531198 w 6569477"/>
              <a:gd name="connsiteY1208" fmla="*/ 2097245 h 6858000"/>
              <a:gd name="connsiteX1209" fmla="*/ 5522762 w 6569477"/>
              <a:gd name="connsiteY1209" fmla="*/ 2088808 h 6858000"/>
              <a:gd name="connsiteX1210" fmla="*/ 5480583 w 6569477"/>
              <a:gd name="connsiteY1210" fmla="*/ 1953837 h 6858000"/>
              <a:gd name="connsiteX1211" fmla="*/ 5362484 w 6569477"/>
              <a:gd name="connsiteY1211" fmla="*/ 1641717 h 6858000"/>
              <a:gd name="connsiteX1212" fmla="*/ 5235948 w 6569477"/>
              <a:gd name="connsiteY1212" fmla="*/ 1346470 h 6858000"/>
              <a:gd name="connsiteX1213" fmla="*/ 5210643 w 6569477"/>
              <a:gd name="connsiteY1213" fmla="*/ 1304291 h 6858000"/>
              <a:gd name="connsiteX1214" fmla="*/ 5109412 w 6569477"/>
              <a:gd name="connsiteY1214" fmla="*/ 1093400 h 6858000"/>
              <a:gd name="connsiteX1215" fmla="*/ 5067234 w 6569477"/>
              <a:gd name="connsiteY1215" fmla="*/ 1025914 h 6858000"/>
              <a:gd name="connsiteX1216" fmla="*/ 4974440 w 6569477"/>
              <a:gd name="connsiteY1216" fmla="*/ 882507 h 6858000"/>
              <a:gd name="connsiteX1217" fmla="*/ 4814162 w 6569477"/>
              <a:gd name="connsiteY1217" fmla="*/ 637873 h 6858000"/>
              <a:gd name="connsiteX1218" fmla="*/ 4771983 w 6569477"/>
              <a:gd name="connsiteY1218" fmla="*/ 595695 h 6858000"/>
              <a:gd name="connsiteX1219" fmla="*/ 4729804 w 6569477"/>
              <a:gd name="connsiteY1219" fmla="*/ 519774 h 6858000"/>
              <a:gd name="connsiteX1220" fmla="*/ 4712933 w 6569477"/>
              <a:gd name="connsiteY1220" fmla="*/ 511338 h 6858000"/>
              <a:gd name="connsiteX1221" fmla="*/ 4628576 w 6569477"/>
              <a:gd name="connsiteY1221" fmla="*/ 393238 h 6858000"/>
              <a:gd name="connsiteX1222" fmla="*/ 4594833 w 6569477"/>
              <a:gd name="connsiteY1222" fmla="*/ 376368 h 6858000"/>
              <a:gd name="connsiteX1223" fmla="*/ 4577960 w 6569477"/>
              <a:gd name="connsiteY1223" fmla="*/ 342623 h 6858000"/>
              <a:gd name="connsiteX1224" fmla="*/ 4324890 w 6569477"/>
              <a:gd name="connsiteY1224" fmla="*/ 72683 h 6858000"/>
              <a:gd name="connsiteX1225" fmla="*/ 4273221 w 6569477"/>
              <a:gd name="connsiteY1225" fmla="*/ 16797 h 6858000"/>
              <a:gd name="connsiteX1226" fmla="*/ 4257562 w 6569477"/>
              <a:gd name="connsiteY1226" fmla="*/ 0 h 6858000"/>
              <a:gd name="connsiteX1227" fmla="*/ 4303981 w 6569477"/>
              <a:gd name="connsiteY1227" fmla="*/ 0 h 6858000"/>
              <a:gd name="connsiteX1228" fmla="*/ 4319485 w 6569477"/>
              <a:gd name="connsiteY1228" fmla="*/ 14161 h 6858000"/>
              <a:gd name="connsiteX1229" fmla="*/ 4341761 w 6569477"/>
              <a:gd name="connsiteY1229" fmla="*/ 38940 h 6858000"/>
              <a:gd name="connsiteX1230" fmla="*/ 4333323 w 6569477"/>
              <a:gd name="connsiteY1230" fmla="*/ 38940 h 6858000"/>
              <a:gd name="connsiteX1231" fmla="*/ 4341761 w 6569477"/>
              <a:gd name="connsiteY1231" fmla="*/ 47377 h 6858000"/>
              <a:gd name="connsiteX1232" fmla="*/ 4316454 w 6569477"/>
              <a:gd name="connsiteY1232" fmla="*/ 38940 h 6858000"/>
              <a:gd name="connsiteX1233" fmla="*/ 4358630 w 6569477"/>
              <a:gd name="connsiteY1233" fmla="*/ 64247 h 6858000"/>
              <a:gd name="connsiteX1234" fmla="*/ 4367067 w 6569477"/>
              <a:gd name="connsiteY1234" fmla="*/ 81121 h 6858000"/>
              <a:gd name="connsiteX1235" fmla="*/ 4375504 w 6569477"/>
              <a:gd name="connsiteY1235" fmla="*/ 89556 h 6858000"/>
              <a:gd name="connsiteX1236" fmla="*/ 4383940 w 6569477"/>
              <a:gd name="connsiteY1236" fmla="*/ 81120 h 6858000"/>
              <a:gd name="connsiteX1237" fmla="*/ 4434553 w 6569477"/>
              <a:gd name="connsiteY1237" fmla="*/ 131733 h 6858000"/>
              <a:gd name="connsiteX1238" fmla="*/ 4442990 w 6569477"/>
              <a:gd name="connsiteY1238" fmla="*/ 140168 h 6858000"/>
              <a:gd name="connsiteX1239" fmla="*/ 4451426 w 6569477"/>
              <a:gd name="connsiteY1239" fmla="*/ 140168 h 6858000"/>
              <a:gd name="connsiteX1240" fmla="*/ 4611704 w 6569477"/>
              <a:gd name="connsiteY1240" fmla="*/ 300447 h 6858000"/>
              <a:gd name="connsiteX1241" fmla="*/ 4620140 w 6569477"/>
              <a:gd name="connsiteY1241" fmla="*/ 325755 h 6858000"/>
              <a:gd name="connsiteX1242" fmla="*/ 4637011 w 6569477"/>
              <a:gd name="connsiteY1242" fmla="*/ 334188 h 6858000"/>
              <a:gd name="connsiteX1243" fmla="*/ 4755110 w 6569477"/>
              <a:gd name="connsiteY1243" fmla="*/ 477595 h 6858000"/>
              <a:gd name="connsiteX1244" fmla="*/ 4873211 w 6569477"/>
              <a:gd name="connsiteY1244" fmla="*/ 629438 h 6858000"/>
              <a:gd name="connsiteX1245" fmla="*/ 4881646 w 6569477"/>
              <a:gd name="connsiteY1245" fmla="*/ 654745 h 6858000"/>
              <a:gd name="connsiteX1246" fmla="*/ 4890082 w 6569477"/>
              <a:gd name="connsiteY1246" fmla="*/ 646309 h 6858000"/>
              <a:gd name="connsiteX1247" fmla="*/ 4949133 w 6569477"/>
              <a:gd name="connsiteY1247" fmla="*/ 739102 h 6858000"/>
              <a:gd name="connsiteX1248" fmla="*/ 4991312 w 6569477"/>
              <a:gd name="connsiteY1248" fmla="*/ 798150 h 6858000"/>
              <a:gd name="connsiteX1249" fmla="*/ 5058797 w 6569477"/>
              <a:gd name="connsiteY1249" fmla="*/ 899380 h 6858000"/>
              <a:gd name="connsiteX1250" fmla="*/ 5143155 w 6569477"/>
              <a:gd name="connsiteY1250" fmla="*/ 1034350 h 6858000"/>
              <a:gd name="connsiteX1251" fmla="*/ 5143154 w 6569477"/>
              <a:gd name="connsiteY1251" fmla="*/ 1051222 h 6858000"/>
              <a:gd name="connsiteX1252" fmla="*/ 5227512 w 6569477"/>
              <a:gd name="connsiteY1252" fmla="*/ 1203064 h 6858000"/>
              <a:gd name="connsiteX1253" fmla="*/ 5244383 w 6569477"/>
              <a:gd name="connsiteY1253" fmla="*/ 1219935 h 6858000"/>
              <a:gd name="connsiteX1254" fmla="*/ 5278126 w 6569477"/>
              <a:gd name="connsiteY1254" fmla="*/ 1295855 h 6858000"/>
              <a:gd name="connsiteX1255" fmla="*/ 5311869 w 6569477"/>
              <a:gd name="connsiteY1255" fmla="*/ 1338033 h 6858000"/>
              <a:gd name="connsiteX1256" fmla="*/ 5379354 w 6569477"/>
              <a:gd name="connsiteY1256" fmla="*/ 1523620 h 6858000"/>
              <a:gd name="connsiteX1257" fmla="*/ 5480584 w 6569477"/>
              <a:gd name="connsiteY1257" fmla="*/ 1768253 h 6858000"/>
              <a:gd name="connsiteX1258" fmla="*/ 5514328 w 6569477"/>
              <a:gd name="connsiteY1258" fmla="*/ 1835738 h 6858000"/>
              <a:gd name="connsiteX1259" fmla="*/ 5505890 w 6569477"/>
              <a:gd name="connsiteY1259" fmla="*/ 1827301 h 6858000"/>
              <a:gd name="connsiteX1260" fmla="*/ 5539634 w 6569477"/>
              <a:gd name="connsiteY1260" fmla="*/ 1920094 h 6858000"/>
              <a:gd name="connsiteX1261" fmla="*/ 5539634 w 6569477"/>
              <a:gd name="connsiteY1261" fmla="*/ 1945401 h 6858000"/>
              <a:gd name="connsiteX1262" fmla="*/ 5623989 w 6569477"/>
              <a:gd name="connsiteY1262" fmla="*/ 2215343 h 6858000"/>
              <a:gd name="connsiteX1263" fmla="*/ 5615554 w 6569477"/>
              <a:gd name="connsiteY1263" fmla="*/ 2215342 h 6858000"/>
              <a:gd name="connsiteX1264" fmla="*/ 5615555 w 6569477"/>
              <a:gd name="connsiteY1264" fmla="*/ 2223779 h 6858000"/>
              <a:gd name="connsiteX1265" fmla="*/ 5623988 w 6569477"/>
              <a:gd name="connsiteY1265" fmla="*/ 2232216 h 6858000"/>
              <a:gd name="connsiteX1266" fmla="*/ 5649298 w 6569477"/>
              <a:gd name="connsiteY1266" fmla="*/ 2325008 h 6858000"/>
              <a:gd name="connsiteX1267" fmla="*/ 5649298 w 6569477"/>
              <a:gd name="connsiteY1267" fmla="*/ 2333444 h 6858000"/>
              <a:gd name="connsiteX1268" fmla="*/ 5649298 w 6569477"/>
              <a:gd name="connsiteY1268" fmla="*/ 2341878 h 6858000"/>
              <a:gd name="connsiteX1269" fmla="*/ 5657733 w 6569477"/>
              <a:gd name="connsiteY1269" fmla="*/ 2341879 h 6858000"/>
              <a:gd name="connsiteX1270" fmla="*/ 5657733 w 6569477"/>
              <a:gd name="connsiteY1270" fmla="*/ 2333443 h 6858000"/>
              <a:gd name="connsiteX1271" fmla="*/ 5666169 w 6569477"/>
              <a:gd name="connsiteY1271" fmla="*/ 2367185 h 6858000"/>
              <a:gd name="connsiteX1272" fmla="*/ 5683040 w 6569477"/>
              <a:gd name="connsiteY1272" fmla="*/ 2367183 h 6858000"/>
              <a:gd name="connsiteX1273" fmla="*/ 5674605 w 6569477"/>
              <a:gd name="connsiteY1273" fmla="*/ 2341878 h 6858000"/>
              <a:gd name="connsiteX1274" fmla="*/ 5683040 w 6569477"/>
              <a:gd name="connsiteY1274" fmla="*/ 2341879 h 6858000"/>
              <a:gd name="connsiteX1275" fmla="*/ 5649298 w 6569477"/>
              <a:gd name="connsiteY1275" fmla="*/ 2274394 h 6858000"/>
              <a:gd name="connsiteX1276" fmla="*/ 5649298 w 6569477"/>
              <a:gd name="connsiteY1276" fmla="*/ 2257524 h 6858000"/>
              <a:gd name="connsiteX1277" fmla="*/ 5649298 w 6569477"/>
              <a:gd name="connsiteY1277" fmla="*/ 2249087 h 6858000"/>
              <a:gd name="connsiteX1278" fmla="*/ 5649297 w 6569477"/>
              <a:gd name="connsiteY1278" fmla="*/ 2240649 h 6858000"/>
              <a:gd name="connsiteX1279" fmla="*/ 5640860 w 6569477"/>
              <a:gd name="connsiteY1279" fmla="*/ 2240651 h 6858000"/>
              <a:gd name="connsiteX1280" fmla="*/ 5640862 w 6569477"/>
              <a:gd name="connsiteY1280" fmla="*/ 2223779 h 6858000"/>
              <a:gd name="connsiteX1281" fmla="*/ 5657734 w 6569477"/>
              <a:gd name="connsiteY1281" fmla="*/ 2232217 h 6858000"/>
              <a:gd name="connsiteX1282" fmla="*/ 5649298 w 6569477"/>
              <a:gd name="connsiteY1282" fmla="*/ 2206908 h 6858000"/>
              <a:gd name="connsiteX1283" fmla="*/ 5649298 w 6569477"/>
              <a:gd name="connsiteY1283" fmla="*/ 2198470 h 6858000"/>
              <a:gd name="connsiteX1284" fmla="*/ 5649297 w 6569477"/>
              <a:gd name="connsiteY1284" fmla="*/ 2190035 h 6858000"/>
              <a:gd name="connsiteX1285" fmla="*/ 5649298 w 6569477"/>
              <a:gd name="connsiteY1285" fmla="*/ 2181601 h 6858000"/>
              <a:gd name="connsiteX1286" fmla="*/ 5640859 w 6569477"/>
              <a:gd name="connsiteY1286" fmla="*/ 2147859 h 6858000"/>
              <a:gd name="connsiteX1287" fmla="*/ 5632426 w 6569477"/>
              <a:gd name="connsiteY1287" fmla="*/ 2139423 h 6858000"/>
              <a:gd name="connsiteX1288" fmla="*/ 5607121 w 6569477"/>
              <a:gd name="connsiteY1288" fmla="*/ 2055067 h 6858000"/>
              <a:gd name="connsiteX1289" fmla="*/ 5607118 w 6569477"/>
              <a:gd name="connsiteY1289" fmla="*/ 2038194 h 6858000"/>
              <a:gd name="connsiteX1290" fmla="*/ 5598684 w 6569477"/>
              <a:gd name="connsiteY1290" fmla="*/ 2038192 h 6858000"/>
              <a:gd name="connsiteX1291" fmla="*/ 5573377 w 6569477"/>
              <a:gd name="connsiteY1291" fmla="*/ 1962273 h 6858000"/>
              <a:gd name="connsiteX1292" fmla="*/ 5564941 w 6569477"/>
              <a:gd name="connsiteY1292" fmla="*/ 1962273 h 6858000"/>
              <a:gd name="connsiteX1293" fmla="*/ 5564941 w 6569477"/>
              <a:gd name="connsiteY1293" fmla="*/ 1953837 h 6858000"/>
              <a:gd name="connsiteX1294" fmla="*/ 5573376 w 6569477"/>
              <a:gd name="connsiteY1294" fmla="*/ 1953838 h 6858000"/>
              <a:gd name="connsiteX1295" fmla="*/ 5573377 w 6569477"/>
              <a:gd name="connsiteY1295" fmla="*/ 1945401 h 6858000"/>
              <a:gd name="connsiteX1296" fmla="*/ 5564941 w 6569477"/>
              <a:gd name="connsiteY1296" fmla="*/ 1936967 h 6858000"/>
              <a:gd name="connsiteX1297" fmla="*/ 5489019 w 6569477"/>
              <a:gd name="connsiteY1297" fmla="*/ 1700769 h 6858000"/>
              <a:gd name="connsiteX1298" fmla="*/ 5472148 w 6569477"/>
              <a:gd name="connsiteY1298" fmla="*/ 1633282 h 6858000"/>
              <a:gd name="connsiteX1299" fmla="*/ 5446841 w 6569477"/>
              <a:gd name="connsiteY1299" fmla="*/ 1591103 h 6858000"/>
              <a:gd name="connsiteX1300" fmla="*/ 5413098 w 6569477"/>
              <a:gd name="connsiteY1300" fmla="*/ 1523619 h 6858000"/>
              <a:gd name="connsiteX1301" fmla="*/ 5176900 w 6569477"/>
              <a:gd name="connsiteY1301" fmla="*/ 1034350 h 6858000"/>
              <a:gd name="connsiteX1302" fmla="*/ 5185333 w 6569477"/>
              <a:gd name="connsiteY1302" fmla="*/ 1017477 h 6858000"/>
              <a:gd name="connsiteX1303" fmla="*/ 5185335 w 6569477"/>
              <a:gd name="connsiteY1303" fmla="*/ 1025912 h 6858000"/>
              <a:gd name="connsiteX1304" fmla="*/ 5193769 w 6569477"/>
              <a:gd name="connsiteY1304" fmla="*/ 1025914 h 6858000"/>
              <a:gd name="connsiteX1305" fmla="*/ 5185332 w 6569477"/>
              <a:gd name="connsiteY1305" fmla="*/ 1009044 h 6858000"/>
              <a:gd name="connsiteX1306" fmla="*/ 5185332 w 6569477"/>
              <a:gd name="connsiteY1306" fmla="*/ 983737 h 6858000"/>
              <a:gd name="connsiteX1307" fmla="*/ 5151590 w 6569477"/>
              <a:gd name="connsiteY1307" fmla="*/ 958427 h 6858000"/>
              <a:gd name="connsiteX1308" fmla="*/ 5151589 w 6569477"/>
              <a:gd name="connsiteY1308" fmla="*/ 949995 h 6858000"/>
              <a:gd name="connsiteX1309" fmla="*/ 5143155 w 6569477"/>
              <a:gd name="connsiteY1309" fmla="*/ 941557 h 6858000"/>
              <a:gd name="connsiteX1310" fmla="*/ 5143155 w 6569477"/>
              <a:gd name="connsiteY1310" fmla="*/ 933122 h 6858000"/>
              <a:gd name="connsiteX1311" fmla="*/ 5134718 w 6569477"/>
              <a:gd name="connsiteY1311" fmla="*/ 933123 h 6858000"/>
              <a:gd name="connsiteX1312" fmla="*/ 5126283 w 6569477"/>
              <a:gd name="connsiteY1312" fmla="*/ 916250 h 6858000"/>
              <a:gd name="connsiteX1313" fmla="*/ 5109414 w 6569477"/>
              <a:gd name="connsiteY1313" fmla="*/ 874074 h 6858000"/>
              <a:gd name="connsiteX1314" fmla="*/ 5117847 w 6569477"/>
              <a:gd name="connsiteY1314" fmla="*/ 874073 h 6858000"/>
              <a:gd name="connsiteX1315" fmla="*/ 5126285 w 6569477"/>
              <a:gd name="connsiteY1315" fmla="*/ 882507 h 6858000"/>
              <a:gd name="connsiteX1316" fmla="*/ 5117848 w 6569477"/>
              <a:gd name="connsiteY1316" fmla="*/ 865636 h 6858000"/>
              <a:gd name="connsiteX1317" fmla="*/ 5109412 w 6569477"/>
              <a:gd name="connsiteY1317" fmla="*/ 857200 h 6858000"/>
              <a:gd name="connsiteX1318" fmla="*/ 5084104 w 6569477"/>
              <a:gd name="connsiteY1318" fmla="*/ 823460 h 6858000"/>
              <a:gd name="connsiteX1319" fmla="*/ 5084105 w 6569477"/>
              <a:gd name="connsiteY1319" fmla="*/ 815023 h 6858000"/>
              <a:gd name="connsiteX1320" fmla="*/ 5075670 w 6569477"/>
              <a:gd name="connsiteY1320" fmla="*/ 798150 h 6858000"/>
              <a:gd name="connsiteX1321" fmla="*/ 5067233 w 6569477"/>
              <a:gd name="connsiteY1321" fmla="*/ 798150 h 6858000"/>
              <a:gd name="connsiteX1322" fmla="*/ 5067232 w 6569477"/>
              <a:gd name="connsiteY1322" fmla="*/ 806587 h 6858000"/>
              <a:gd name="connsiteX1323" fmla="*/ 5058798 w 6569477"/>
              <a:gd name="connsiteY1323" fmla="*/ 781279 h 6858000"/>
              <a:gd name="connsiteX1324" fmla="*/ 5041925 w 6569477"/>
              <a:gd name="connsiteY1324" fmla="*/ 781279 h 6858000"/>
              <a:gd name="connsiteX1325" fmla="*/ 5041926 w 6569477"/>
              <a:gd name="connsiteY1325" fmla="*/ 764409 h 6858000"/>
              <a:gd name="connsiteX1326" fmla="*/ 5033489 w 6569477"/>
              <a:gd name="connsiteY1326" fmla="*/ 755973 h 6858000"/>
              <a:gd name="connsiteX1327" fmla="*/ 5033489 w 6569477"/>
              <a:gd name="connsiteY1327" fmla="*/ 747536 h 6858000"/>
              <a:gd name="connsiteX1328" fmla="*/ 5025055 w 6569477"/>
              <a:gd name="connsiteY1328" fmla="*/ 747536 h 6858000"/>
              <a:gd name="connsiteX1329" fmla="*/ 5025055 w 6569477"/>
              <a:gd name="connsiteY1329" fmla="*/ 755973 h 6858000"/>
              <a:gd name="connsiteX1330" fmla="*/ 4957570 w 6569477"/>
              <a:gd name="connsiteY1330" fmla="*/ 663182 h 6858000"/>
              <a:gd name="connsiteX1331" fmla="*/ 4949133 w 6569477"/>
              <a:gd name="connsiteY1331" fmla="*/ 646309 h 6858000"/>
              <a:gd name="connsiteX1332" fmla="*/ 4932264 w 6569477"/>
              <a:gd name="connsiteY1332" fmla="*/ 637873 h 6858000"/>
              <a:gd name="connsiteX1333" fmla="*/ 4932262 w 6569477"/>
              <a:gd name="connsiteY1333" fmla="*/ 644497 h 6858000"/>
              <a:gd name="connsiteX1334" fmla="*/ 4910645 w 6569477"/>
              <a:gd name="connsiteY1334" fmla="*/ 618234 h 6858000"/>
              <a:gd name="connsiteX1335" fmla="*/ 4839468 w 6569477"/>
              <a:gd name="connsiteY1335" fmla="*/ 519774 h 6858000"/>
              <a:gd name="connsiteX1336" fmla="*/ 4797289 w 6569477"/>
              <a:gd name="connsiteY1336" fmla="*/ 494466 h 6858000"/>
              <a:gd name="connsiteX1337" fmla="*/ 4797289 w 6569477"/>
              <a:gd name="connsiteY1337" fmla="*/ 469162 h 6858000"/>
              <a:gd name="connsiteX1338" fmla="*/ 4755109 w 6569477"/>
              <a:gd name="connsiteY1338" fmla="*/ 418545 h 6858000"/>
              <a:gd name="connsiteX1339" fmla="*/ 4721368 w 6569477"/>
              <a:gd name="connsiteY1339" fmla="*/ 401675 h 6858000"/>
              <a:gd name="connsiteX1340" fmla="*/ 4696060 w 6569477"/>
              <a:gd name="connsiteY1340" fmla="*/ 359495 h 6858000"/>
              <a:gd name="connsiteX1341" fmla="*/ 4704496 w 6569477"/>
              <a:gd name="connsiteY1341" fmla="*/ 359495 h 6858000"/>
              <a:gd name="connsiteX1342" fmla="*/ 4721369 w 6569477"/>
              <a:gd name="connsiteY1342" fmla="*/ 367932 h 6858000"/>
              <a:gd name="connsiteX1343" fmla="*/ 4712933 w 6569477"/>
              <a:gd name="connsiteY1343" fmla="*/ 351061 h 6858000"/>
              <a:gd name="connsiteX1344" fmla="*/ 4704497 w 6569477"/>
              <a:gd name="connsiteY1344" fmla="*/ 342625 h 6858000"/>
              <a:gd name="connsiteX1345" fmla="*/ 4729804 w 6569477"/>
              <a:gd name="connsiteY1345" fmla="*/ 359495 h 6858000"/>
              <a:gd name="connsiteX1346" fmla="*/ 4696060 w 6569477"/>
              <a:gd name="connsiteY1346" fmla="*/ 325754 h 6858000"/>
              <a:gd name="connsiteX1347" fmla="*/ 4687626 w 6569477"/>
              <a:gd name="connsiteY1347" fmla="*/ 317318 h 6858000"/>
              <a:gd name="connsiteX1348" fmla="*/ 4662317 w 6569477"/>
              <a:gd name="connsiteY1348" fmla="*/ 300447 h 6858000"/>
              <a:gd name="connsiteX1349" fmla="*/ 4670754 w 6569477"/>
              <a:gd name="connsiteY1349" fmla="*/ 317320 h 6858000"/>
              <a:gd name="connsiteX1350" fmla="*/ 4670753 w 6569477"/>
              <a:gd name="connsiteY1350" fmla="*/ 325755 h 6858000"/>
              <a:gd name="connsiteX1351" fmla="*/ 4645447 w 6569477"/>
              <a:gd name="connsiteY1351" fmla="*/ 300448 h 6858000"/>
              <a:gd name="connsiteX1352" fmla="*/ 4653882 w 6569477"/>
              <a:gd name="connsiteY1352" fmla="*/ 334188 h 6858000"/>
              <a:gd name="connsiteX1353" fmla="*/ 4620140 w 6569477"/>
              <a:gd name="connsiteY1353" fmla="*/ 275141 h 6858000"/>
              <a:gd name="connsiteX1354" fmla="*/ 4628578 w 6569477"/>
              <a:gd name="connsiteY1354" fmla="*/ 283575 h 6858000"/>
              <a:gd name="connsiteX1355" fmla="*/ 4645446 w 6569477"/>
              <a:gd name="connsiteY1355" fmla="*/ 283575 h 6858000"/>
              <a:gd name="connsiteX1356" fmla="*/ 4628576 w 6569477"/>
              <a:gd name="connsiteY1356" fmla="*/ 266706 h 6858000"/>
              <a:gd name="connsiteX1357" fmla="*/ 4628576 w 6569477"/>
              <a:gd name="connsiteY1357" fmla="*/ 258268 h 6858000"/>
              <a:gd name="connsiteX1358" fmla="*/ 4628578 w 6569477"/>
              <a:gd name="connsiteY1358" fmla="*/ 249831 h 6858000"/>
              <a:gd name="connsiteX1359" fmla="*/ 4637010 w 6569477"/>
              <a:gd name="connsiteY1359" fmla="*/ 249831 h 6858000"/>
              <a:gd name="connsiteX1360" fmla="*/ 4620140 w 6569477"/>
              <a:gd name="connsiteY1360" fmla="*/ 241397 h 6858000"/>
              <a:gd name="connsiteX1361" fmla="*/ 4611704 w 6569477"/>
              <a:gd name="connsiteY1361" fmla="*/ 232961 h 6858000"/>
              <a:gd name="connsiteX1362" fmla="*/ 4594835 w 6569477"/>
              <a:gd name="connsiteY1362" fmla="*/ 199218 h 6858000"/>
              <a:gd name="connsiteX1363" fmla="*/ 4603267 w 6569477"/>
              <a:gd name="connsiteY1363" fmla="*/ 207654 h 6858000"/>
              <a:gd name="connsiteX1364" fmla="*/ 4620140 w 6569477"/>
              <a:gd name="connsiteY1364" fmla="*/ 216090 h 6858000"/>
              <a:gd name="connsiteX1365" fmla="*/ 4603267 w 6569477"/>
              <a:gd name="connsiteY1365" fmla="*/ 190783 h 6858000"/>
              <a:gd name="connsiteX1366" fmla="*/ 4594832 w 6569477"/>
              <a:gd name="connsiteY1366" fmla="*/ 182347 h 6858000"/>
              <a:gd name="connsiteX1367" fmla="*/ 4586397 w 6569477"/>
              <a:gd name="connsiteY1367" fmla="*/ 173911 h 6858000"/>
              <a:gd name="connsiteX1368" fmla="*/ 4569526 w 6569477"/>
              <a:gd name="connsiteY1368" fmla="*/ 173913 h 6858000"/>
              <a:gd name="connsiteX1369" fmla="*/ 4577960 w 6569477"/>
              <a:gd name="connsiteY1369" fmla="*/ 190784 h 6858000"/>
              <a:gd name="connsiteX1370" fmla="*/ 4586396 w 6569477"/>
              <a:gd name="connsiteY1370" fmla="*/ 190783 h 6858000"/>
              <a:gd name="connsiteX1371" fmla="*/ 4594835 w 6569477"/>
              <a:gd name="connsiteY1371" fmla="*/ 199218 h 6858000"/>
              <a:gd name="connsiteX1372" fmla="*/ 4603267 w 6569477"/>
              <a:gd name="connsiteY1372" fmla="*/ 232961 h 6858000"/>
              <a:gd name="connsiteX1373" fmla="*/ 4594833 w 6569477"/>
              <a:gd name="connsiteY1373" fmla="*/ 224525 h 6858000"/>
              <a:gd name="connsiteX1374" fmla="*/ 4594835 w 6569477"/>
              <a:gd name="connsiteY1374" fmla="*/ 232961 h 6858000"/>
              <a:gd name="connsiteX1375" fmla="*/ 4594833 w 6569477"/>
              <a:gd name="connsiteY1375" fmla="*/ 241395 h 6858000"/>
              <a:gd name="connsiteX1376" fmla="*/ 4603266 w 6569477"/>
              <a:gd name="connsiteY1376" fmla="*/ 241396 h 6858000"/>
              <a:gd name="connsiteX1377" fmla="*/ 4611704 w 6569477"/>
              <a:gd name="connsiteY1377" fmla="*/ 249833 h 6858000"/>
              <a:gd name="connsiteX1378" fmla="*/ 4603267 w 6569477"/>
              <a:gd name="connsiteY1378" fmla="*/ 249831 h 6858000"/>
              <a:gd name="connsiteX1379" fmla="*/ 4611704 w 6569477"/>
              <a:gd name="connsiteY1379" fmla="*/ 258268 h 6858000"/>
              <a:gd name="connsiteX1380" fmla="*/ 4611703 w 6569477"/>
              <a:gd name="connsiteY1380" fmla="*/ 266704 h 6858000"/>
              <a:gd name="connsiteX1381" fmla="*/ 4552654 w 6569477"/>
              <a:gd name="connsiteY1381" fmla="*/ 207654 h 6858000"/>
              <a:gd name="connsiteX1382" fmla="*/ 4561090 w 6569477"/>
              <a:gd name="connsiteY1382" fmla="*/ 207654 h 6858000"/>
              <a:gd name="connsiteX1383" fmla="*/ 4569525 w 6569477"/>
              <a:gd name="connsiteY1383" fmla="*/ 207654 h 6858000"/>
              <a:gd name="connsiteX1384" fmla="*/ 4561090 w 6569477"/>
              <a:gd name="connsiteY1384" fmla="*/ 199218 h 6858000"/>
              <a:gd name="connsiteX1385" fmla="*/ 4552654 w 6569477"/>
              <a:gd name="connsiteY1385" fmla="*/ 199219 h 6858000"/>
              <a:gd name="connsiteX1386" fmla="*/ 4544217 w 6569477"/>
              <a:gd name="connsiteY1386" fmla="*/ 190783 h 6858000"/>
              <a:gd name="connsiteX1387" fmla="*/ 4527347 w 6569477"/>
              <a:gd name="connsiteY1387" fmla="*/ 157040 h 6858000"/>
              <a:gd name="connsiteX1388" fmla="*/ 4527346 w 6569477"/>
              <a:gd name="connsiteY1388" fmla="*/ 148604 h 6858000"/>
              <a:gd name="connsiteX1389" fmla="*/ 4518910 w 6569477"/>
              <a:gd name="connsiteY1389" fmla="*/ 140168 h 6858000"/>
              <a:gd name="connsiteX1390" fmla="*/ 4510474 w 6569477"/>
              <a:gd name="connsiteY1390" fmla="*/ 140168 h 6858000"/>
              <a:gd name="connsiteX1391" fmla="*/ 4510474 w 6569477"/>
              <a:gd name="connsiteY1391" fmla="*/ 148604 h 6858000"/>
              <a:gd name="connsiteX1392" fmla="*/ 4476732 w 6569477"/>
              <a:gd name="connsiteY1392" fmla="*/ 106427 h 6858000"/>
              <a:gd name="connsiteX1393" fmla="*/ 4468297 w 6569477"/>
              <a:gd name="connsiteY1393" fmla="*/ 97990 h 6858000"/>
              <a:gd name="connsiteX1394" fmla="*/ 4459861 w 6569477"/>
              <a:gd name="connsiteY1394" fmla="*/ 97990 h 6858000"/>
              <a:gd name="connsiteX1395" fmla="*/ 4459861 w 6569477"/>
              <a:gd name="connsiteY1395" fmla="*/ 106428 h 6858000"/>
              <a:gd name="connsiteX1396" fmla="*/ 4426117 w 6569477"/>
              <a:gd name="connsiteY1396" fmla="*/ 89554 h 6858000"/>
              <a:gd name="connsiteX1397" fmla="*/ 4388156 w 6569477"/>
              <a:gd name="connsiteY1397" fmla="*/ 29450 h 6858000"/>
              <a:gd name="connsiteX1398" fmla="*/ 4360109 w 6569477"/>
              <a:gd name="connsiteY1398" fmla="*/ 0 h 6858000"/>
              <a:gd name="connsiteX1399" fmla="*/ 4638592 w 6569477"/>
              <a:gd name="connsiteY1399" fmla="*/ 0 h 6858000"/>
              <a:gd name="connsiteX1400" fmla="*/ 4699158 w 6569477"/>
              <a:gd name="connsiteY1400" fmla="*/ 62995 h 6858000"/>
              <a:gd name="connsiteX1401" fmla="*/ 5404662 w 6569477"/>
              <a:gd name="connsiteY1401" fmla="*/ 1051221 h 6858000"/>
              <a:gd name="connsiteX1402" fmla="*/ 5938418 w 6569477"/>
              <a:gd name="connsiteY1402" fmla="*/ 2935851 h 6858000"/>
              <a:gd name="connsiteX1403" fmla="*/ 5947253 w 6569477"/>
              <a:gd name="connsiteY1403" fmla="*/ 3112842 h 6858000"/>
              <a:gd name="connsiteX1404" fmla="*/ 5951125 w 6569477"/>
              <a:gd name="connsiteY1404" fmla="*/ 3133338 h 6858000"/>
              <a:gd name="connsiteX1405" fmla="*/ 5950868 w 6569477"/>
              <a:gd name="connsiteY1405" fmla="*/ 3126941 h 6858000"/>
              <a:gd name="connsiteX1406" fmla="*/ 5953938 w 6569477"/>
              <a:gd name="connsiteY1406" fmla="*/ 3123616 h 6858000"/>
              <a:gd name="connsiteX1407" fmla="*/ 5954453 w 6569477"/>
              <a:gd name="connsiteY1407" fmla="*/ 3136408 h 6858000"/>
              <a:gd name="connsiteX1408" fmla="*/ 5957779 w 6569477"/>
              <a:gd name="connsiteY1408" fmla="*/ 3139480 h 6858000"/>
              <a:gd name="connsiteX1409" fmla="*/ 5954710 w 6569477"/>
              <a:gd name="connsiteY1409" fmla="*/ 3142804 h 6858000"/>
              <a:gd name="connsiteX1410" fmla="*/ 5960116 w 6569477"/>
              <a:gd name="connsiteY1410" fmla="*/ 3277128 h 6858000"/>
              <a:gd name="connsiteX1411" fmla="*/ 5972174 w 6569477"/>
              <a:gd name="connsiteY1411" fmla="*/ 3417593 h 6858000"/>
              <a:gd name="connsiteX1412" fmla="*/ 5962709 w 6569477"/>
              <a:gd name="connsiteY1412" fmla="*/ 3421173 h 6858000"/>
              <a:gd name="connsiteX1413" fmla="*/ 5968094 w 6569477"/>
              <a:gd name="connsiteY1413" fmla="*/ 3475415 h 6858000"/>
              <a:gd name="connsiteX1414" fmla="*/ 5964787 w 6569477"/>
              <a:gd name="connsiteY1414" fmla="*/ 3552426 h 6858000"/>
              <a:gd name="connsiteX1415" fmla="*/ 5951498 w 6569477"/>
              <a:gd name="connsiteY1415" fmla="*/ 3620225 h 6858000"/>
              <a:gd name="connsiteX1416" fmla="*/ 5941518 w 6569477"/>
              <a:gd name="connsiteY1416" fmla="*/ 3611013 h 6858000"/>
              <a:gd name="connsiteX1417" fmla="*/ 5933358 w 6569477"/>
              <a:gd name="connsiteY1417" fmla="*/ 3726657 h 6858000"/>
              <a:gd name="connsiteX1418" fmla="*/ 5932401 w 6569477"/>
              <a:gd name="connsiteY1418" fmla="*/ 3750159 h 6858000"/>
              <a:gd name="connsiteX1419" fmla="*/ 5936112 w 6569477"/>
              <a:gd name="connsiteY1419" fmla="*/ 3742197 h 6858000"/>
              <a:gd name="connsiteX1420" fmla="*/ 5931041 w 6569477"/>
              <a:gd name="connsiteY1420" fmla="*/ 3783572 h 6858000"/>
              <a:gd name="connsiteX1421" fmla="*/ 5930942 w 6569477"/>
              <a:gd name="connsiteY1421" fmla="*/ 3786013 h 6858000"/>
              <a:gd name="connsiteX1422" fmla="*/ 5930199 w 6569477"/>
              <a:gd name="connsiteY1422" fmla="*/ 3790443 h 6858000"/>
              <a:gd name="connsiteX1423" fmla="*/ 5909750 w 6569477"/>
              <a:gd name="connsiteY1423" fmla="*/ 3957308 h 6858000"/>
              <a:gd name="connsiteX1424" fmla="*/ 5877062 w 6569477"/>
              <a:gd name="connsiteY1424" fmla="*/ 4172416 h 6858000"/>
              <a:gd name="connsiteX1425" fmla="*/ 5868625 w 6569477"/>
              <a:gd name="connsiteY1425" fmla="*/ 4214595 h 6858000"/>
              <a:gd name="connsiteX1426" fmla="*/ 5609277 w 6569477"/>
              <a:gd name="connsiteY1426" fmla="*/ 5137233 h 6858000"/>
              <a:gd name="connsiteX1427" fmla="*/ 5491924 w 6569477"/>
              <a:gd name="connsiteY1427" fmla="*/ 5411666 h 6858000"/>
              <a:gd name="connsiteX1428" fmla="*/ 5491547 w 6569477"/>
              <a:gd name="connsiteY1428" fmla="*/ 5414872 h 6858000"/>
              <a:gd name="connsiteX1429" fmla="*/ 5487221 w 6569477"/>
              <a:gd name="connsiteY1429" fmla="*/ 5422780 h 6858000"/>
              <a:gd name="connsiteX1430" fmla="*/ 5489486 w 6569477"/>
              <a:gd name="connsiteY1430" fmla="*/ 5427576 h 6858000"/>
              <a:gd name="connsiteX1431" fmla="*/ 5484693 w 6569477"/>
              <a:gd name="connsiteY1431" fmla="*/ 5429840 h 6858000"/>
              <a:gd name="connsiteX1432" fmla="*/ 5431604 w 6569477"/>
              <a:gd name="connsiteY1432" fmla="*/ 5578103 h 6858000"/>
              <a:gd name="connsiteX1433" fmla="*/ 5383045 w 6569477"/>
              <a:gd name="connsiteY1433" fmla="*/ 5735954 h 6858000"/>
              <a:gd name="connsiteX1434" fmla="*/ 5371193 w 6569477"/>
              <a:gd name="connsiteY1434" fmla="*/ 5735689 h 6858000"/>
              <a:gd name="connsiteX1435" fmla="*/ 5353234 w 6569477"/>
              <a:gd name="connsiteY1435" fmla="*/ 5796964 h 6858000"/>
              <a:gd name="connsiteX1436" fmla="*/ 5315838 w 6569477"/>
              <a:gd name="connsiteY1436" fmla="*/ 5879154 h 6858000"/>
              <a:gd name="connsiteX1437" fmla="*/ 5271646 w 6569477"/>
              <a:gd name="connsiteY1437" fmla="*/ 5946958 h 6858000"/>
              <a:gd name="connsiteX1438" fmla="*/ 5264849 w 6569477"/>
              <a:gd name="connsiteY1438" fmla="*/ 5932571 h 6858000"/>
              <a:gd name="connsiteX1439" fmla="*/ 5205226 w 6569477"/>
              <a:gd name="connsiteY1439" fmla="*/ 6054591 h 6858000"/>
              <a:gd name="connsiteX1440" fmla="*/ 5133488 w 6569477"/>
              <a:gd name="connsiteY1440" fmla="*/ 6188200 h 6858000"/>
              <a:gd name="connsiteX1441" fmla="*/ 5117105 w 6569477"/>
              <a:gd name="connsiteY1441" fmla="*/ 6178342 h 6858000"/>
              <a:gd name="connsiteX1442" fmla="*/ 5104989 w 6569477"/>
              <a:gd name="connsiteY1442" fmla="*/ 6189932 h 6858000"/>
              <a:gd name="connsiteX1443" fmla="*/ 5105252 w 6569477"/>
              <a:gd name="connsiteY1443" fmla="*/ 6178076 h 6858000"/>
              <a:gd name="connsiteX1444" fmla="*/ 5107780 w 6569477"/>
              <a:gd name="connsiteY1444" fmla="*/ 6171017 h 6858000"/>
              <a:gd name="connsiteX1445" fmla="*/ 5110570 w 6569477"/>
              <a:gd name="connsiteY1445" fmla="*/ 6152101 h 6858000"/>
              <a:gd name="connsiteX1446" fmla="*/ 5117630 w 6569477"/>
              <a:gd name="connsiteY1446" fmla="*/ 6154631 h 6858000"/>
              <a:gd name="connsiteX1447" fmla="*/ 5124951 w 6569477"/>
              <a:gd name="connsiteY1447" fmla="*/ 6145306 h 6858000"/>
              <a:gd name="connsiteX1448" fmla="*/ 5124689 w 6569477"/>
              <a:gd name="connsiteY1448" fmla="*/ 6157162 h 6858000"/>
              <a:gd name="connsiteX1449" fmla="*/ 5122160 w 6569477"/>
              <a:gd name="connsiteY1449" fmla="*/ 6164222 h 6858000"/>
              <a:gd name="connsiteX1450" fmla="*/ 5161821 w 6569477"/>
              <a:gd name="connsiteY1450" fmla="*/ 6086827 h 6858000"/>
              <a:gd name="connsiteX1451" fmla="*/ 5223710 w 6569477"/>
              <a:gd name="connsiteY1451" fmla="*/ 5969604 h 6858000"/>
              <a:gd name="connsiteX1452" fmla="*/ 5255262 w 6569477"/>
              <a:gd name="connsiteY1452" fmla="*/ 5937100 h 6858000"/>
              <a:gd name="connsiteX1453" fmla="*/ 5265899 w 6569477"/>
              <a:gd name="connsiteY1453" fmla="*/ 5885149 h 6858000"/>
              <a:gd name="connsiteX1454" fmla="*/ 5310355 w 6569477"/>
              <a:gd name="connsiteY1454" fmla="*/ 5805490 h 6858000"/>
              <a:gd name="connsiteX1455" fmla="*/ 5342957 w 6569477"/>
              <a:gd name="connsiteY1455" fmla="*/ 5725565 h 6858000"/>
              <a:gd name="connsiteX1456" fmla="*/ 5359603 w 6569477"/>
              <a:gd name="connsiteY1456" fmla="*/ 5723566 h 6858000"/>
              <a:gd name="connsiteX1457" fmla="*/ 5405162 w 6569477"/>
              <a:gd name="connsiteY1457" fmla="*/ 5607458 h 6858000"/>
              <a:gd name="connsiteX1458" fmla="*/ 5419834 w 6569477"/>
              <a:gd name="connsiteY1458" fmla="*/ 5556614 h 6858000"/>
              <a:gd name="connsiteX1459" fmla="*/ 5343783 w 6569477"/>
              <a:gd name="connsiteY1459" fmla="*/ 5707015 h 6858000"/>
              <a:gd name="connsiteX1460" fmla="*/ 4588841 w 6569477"/>
              <a:gd name="connsiteY1460" fmla="*/ 6742552 h 6858000"/>
              <a:gd name="connsiteX1461" fmla="*/ 4469515 w 6569477"/>
              <a:gd name="connsiteY1461" fmla="*/ 6858000 h 6858000"/>
              <a:gd name="connsiteX1462" fmla="*/ 4102414 w 6569477"/>
              <a:gd name="connsiteY1462" fmla="*/ 6858000 h 6858000"/>
              <a:gd name="connsiteX1463" fmla="*/ 4156175 w 6569477"/>
              <a:gd name="connsiteY1463" fmla="*/ 6787476 h 6858000"/>
              <a:gd name="connsiteX1464" fmla="*/ 4333324 w 6569477"/>
              <a:gd name="connsiteY1464" fmla="*/ 6525971 h 6858000"/>
              <a:gd name="connsiteX1465" fmla="*/ 4350197 w 6569477"/>
              <a:gd name="connsiteY1465" fmla="*/ 6551277 h 6858000"/>
              <a:gd name="connsiteX1466" fmla="*/ 4451424 w 6569477"/>
              <a:gd name="connsiteY1466" fmla="*/ 6365693 h 6858000"/>
              <a:gd name="connsiteX1467" fmla="*/ 4527346 w 6569477"/>
              <a:gd name="connsiteY1467" fmla="*/ 6225714 h 6858000"/>
              <a:gd name="connsiteX1468" fmla="*/ 4556321 w 6569477"/>
              <a:gd name="connsiteY1468" fmla="*/ 6179312 h 6858000"/>
              <a:gd name="connsiteX1469" fmla="*/ 4561089 w 6569477"/>
              <a:gd name="connsiteY1469" fmla="*/ 6180105 h 6858000"/>
              <a:gd name="connsiteX1470" fmla="*/ 4577961 w 6569477"/>
              <a:gd name="connsiteY1470" fmla="*/ 6171673 h 6858000"/>
              <a:gd name="connsiteX1471" fmla="*/ 4586396 w 6569477"/>
              <a:gd name="connsiteY1471" fmla="*/ 6171671 h 6858000"/>
              <a:gd name="connsiteX1472" fmla="*/ 4603267 w 6569477"/>
              <a:gd name="connsiteY1472" fmla="*/ 6129493 h 6858000"/>
              <a:gd name="connsiteX1473" fmla="*/ 4620139 w 6569477"/>
              <a:gd name="connsiteY1473" fmla="*/ 6112623 h 6858000"/>
              <a:gd name="connsiteX1474" fmla="*/ 4620140 w 6569477"/>
              <a:gd name="connsiteY1474" fmla="*/ 6104185 h 6858000"/>
              <a:gd name="connsiteX1475" fmla="*/ 4611704 w 6569477"/>
              <a:gd name="connsiteY1475" fmla="*/ 6104186 h 6858000"/>
              <a:gd name="connsiteX1476" fmla="*/ 4645446 w 6569477"/>
              <a:gd name="connsiteY1476" fmla="*/ 6049356 h 6858000"/>
              <a:gd name="connsiteX1477" fmla="*/ 4658579 w 6569477"/>
              <a:gd name="connsiteY1477" fmla="*/ 6024607 h 6858000"/>
              <a:gd name="connsiteX1478" fmla="*/ 4657191 w 6569477"/>
              <a:gd name="connsiteY1478" fmla="*/ 6022823 h 6858000"/>
              <a:gd name="connsiteX1479" fmla="*/ 4637720 w 6569477"/>
              <a:gd name="connsiteY1479" fmla="*/ 6031225 h 6858000"/>
              <a:gd name="connsiteX1480" fmla="*/ 4625218 w 6569477"/>
              <a:gd name="connsiteY1480" fmla="*/ 6042395 h 6858000"/>
              <a:gd name="connsiteX1481" fmla="*/ 4625358 w 6569477"/>
              <a:gd name="connsiteY1481" fmla="*/ 6039920 h 6858000"/>
              <a:gd name="connsiteX1482" fmla="*/ 4603267 w 6569477"/>
              <a:gd name="connsiteY1482" fmla="*/ 6062007 h 6858000"/>
              <a:gd name="connsiteX1483" fmla="*/ 4620139 w 6569477"/>
              <a:gd name="connsiteY1483" fmla="*/ 6036700 h 6858000"/>
              <a:gd name="connsiteX1484" fmla="*/ 4502039 w 6569477"/>
              <a:gd name="connsiteY1484" fmla="*/ 6188543 h 6858000"/>
              <a:gd name="connsiteX1485" fmla="*/ 4383940 w 6569477"/>
              <a:gd name="connsiteY1485" fmla="*/ 6357257 h 6858000"/>
              <a:gd name="connsiteX1486" fmla="*/ 4367067 w 6569477"/>
              <a:gd name="connsiteY1486" fmla="*/ 6357256 h 6858000"/>
              <a:gd name="connsiteX1487" fmla="*/ 4240530 w 6569477"/>
              <a:gd name="connsiteY1487" fmla="*/ 6492227 h 6858000"/>
              <a:gd name="connsiteX1488" fmla="*/ 4189918 w 6569477"/>
              <a:gd name="connsiteY1488" fmla="*/ 6542842 h 6858000"/>
              <a:gd name="connsiteX1489" fmla="*/ 4173045 w 6569477"/>
              <a:gd name="connsiteY1489" fmla="*/ 6568148 h 6858000"/>
              <a:gd name="connsiteX1490" fmla="*/ 4130868 w 6569477"/>
              <a:gd name="connsiteY1490" fmla="*/ 6601891 h 6858000"/>
              <a:gd name="connsiteX1491" fmla="*/ 4054944 w 6569477"/>
              <a:gd name="connsiteY1491" fmla="*/ 6686246 h 6858000"/>
              <a:gd name="connsiteX1492" fmla="*/ 3979024 w 6569477"/>
              <a:gd name="connsiteY1492" fmla="*/ 6762169 h 6858000"/>
              <a:gd name="connsiteX1493" fmla="*/ 3916151 w 6569477"/>
              <a:gd name="connsiteY1493" fmla="*/ 6823459 h 6858000"/>
              <a:gd name="connsiteX1494" fmla="*/ 3874750 w 6569477"/>
              <a:gd name="connsiteY1494" fmla="*/ 6858000 h 6858000"/>
              <a:gd name="connsiteX1495" fmla="*/ 3809992 w 6569477"/>
              <a:gd name="connsiteY1495" fmla="*/ 6858000 h 6858000"/>
              <a:gd name="connsiteX1496" fmla="*/ 3835617 w 6569477"/>
              <a:gd name="connsiteY1496" fmla="*/ 6838089 h 6858000"/>
              <a:gd name="connsiteX1497" fmla="*/ 4139304 w 6569477"/>
              <a:gd name="connsiteY1497" fmla="*/ 6576584 h 6858000"/>
              <a:gd name="connsiteX1498" fmla="*/ 4046510 w 6569477"/>
              <a:gd name="connsiteY1498" fmla="*/ 6652505 h 6858000"/>
              <a:gd name="connsiteX1499" fmla="*/ 4021202 w 6569477"/>
              <a:gd name="connsiteY1499" fmla="*/ 6660941 h 6858000"/>
              <a:gd name="connsiteX1500" fmla="*/ 3810311 w 6569477"/>
              <a:gd name="connsiteY1500" fmla="*/ 6829655 h 6858000"/>
              <a:gd name="connsiteX1501" fmla="*/ 3774445 w 6569477"/>
              <a:gd name="connsiteY1501" fmla="*/ 6858000 h 6858000"/>
              <a:gd name="connsiteX1502" fmla="*/ 3720522 w 6569477"/>
              <a:gd name="connsiteY1502" fmla="*/ 6858000 h 6858000"/>
              <a:gd name="connsiteX1503" fmla="*/ 3734388 w 6569477"/>
              <a:gd name="connsiteY1503" fmla="*/ 6846525 h 6858000"/>
              <a:gd name="connsiteX1504" fmla="*/ 3768132 w 6569477"/>
              <a:gd name="connsiteY1504" fmla="*/ 6821217 h 6858000"/>
              <a:gd name="connsiteX1505" fmla="*/ 3869358 w 6569477"/>
              <a:gd name="connsiteY1505" fmla="*/ 6745298 h 6858000"/>
              <a:gd name="connsiteX1506" fmla="*/ 3911538 w 6569477"/>
              <a:gd name="connsiteY1506" fmla="*/ 6711555 h 6858000"/>
              <a:gd name="connsiteX1507" fmla="*/ 3919975 w 6569477"/>
              <a:gd name="connsiteY1507" fmla="*/ 6711555 h 6858000"/>
              <a:gd name="connsiteX1508" fmla="*/ 3928411 w 6569477"/>
              <a:gd name="connsiteY1508" fmla="*/ 6703118 h 6858000"/>
              <a:gd name="connsiteX1509" fmla="*/ 3928411 w 6569477"/>
              <a:gd name="connsiteY1509" fmla="*/ 6694684 h 6858000"/>
              <a:gd name="connsiteX1510" fmla="*/ 3936845 w 6569477"/>
              <a:gd name="connsiteY1510" fmla="*/ 6694684 h 6858000"/>
              <a:gd name="connsiteX1511" fmla="*/ 4097124 w 6569477"/>
              <a:gd name="connsiteY1511" fmla="*/ 6551277 h 6858000"/>
              <a:gd name="connsiteX1512" fmla="*/ 4113995 w 6569477"/>
              <a:gd name="connsiteY1512" fmla="*/ 6542841 h 6858000"/>
              <a:gd name="connsiteX1513" fmla="*/ 4122431 w 6569477"/>
              <a:gd name="connsiteY1513" fmla="*/ 6542841 h 6858000"/>
              <a:gd name="connsiteX1514" fmla="*/ 4130869 w 6569477"/>
              <a:gd name="connsiteY1514" fmla="*/ 6534407 h 6858000"/>
              <a:gd name="connsiteX1515" fmla="*/ 4130868 w 6569477"/>
              <a:gd name="connsiteY1515" fmla="*/ 6525971 h 6858000"/>
              <a:gd name="connsiteX1516" fmla="*/ 4189919 w 6569477"/>
              <a:gd name="connsiteY1516" fmla="*/ 6458484 h 6858000"/>
              <a:gd name="connsiteX1517" fmla="*/ 4198354 w 6569477"/>
              <a:gd name="connsiteY1517" fmla="*/ 6450050 h 6858000"/>
              <a:gd name="connsiteX1518" fmla="*/ 4206790 w 6569477"/>
              <a:gd name="connsiteY1518" fmla="*/ 6433178 h 6858000"/>
              <a:gd name="connsiteX1519" fmla="*/ 4190270 w 6569477"/>
              <a:gd name="connsiteY1519" fmla="*/ 6433178 h 6858000"/>
              <a:gd name="connsiteX1520" fmla="*/ 4207843 w 6569477"/>
              <a:gd name="connsiteY1520" fmla="*/ 6416307 h 6858000"/>
              <a:gd name="connsiteX1521" fmla="*/ 4215199 w 6569477"/>
              <a:gd name="connsiteY1521" fmla="*/ 6391088 h 6858000"/>
              <a:gd name="connsiteX1522" fmla="*/ 4215378 w 6569477"/>
              <a:gd name="connsiteY1522" fmla="*/ 6390919 h 6858000"/>
              <a:gd name="connsiteX1523" fmla="*/ 4244751 w 6569477"/>
              <a:gd name="connsiteY1523" fmla="*/ 6375183 h 6858000"/>
              <a:gd name="connsiteX1524" fmla="*/ 4274275 w 6569477"/>
              <a:gd name="connsiteY1524" fmla="*/ 6340386 h 6858000"/>
              <a:gd name="connsiteX1525" fmla="*/ 4282710 w 6569477"/>
              <a:gd name="connsiteY1525" fmla="*/ 6340386 h 6858000"/>
              <a:gd name="connsiteX1526" fmla="*/ 4282712 w 6569477"/>
              <a:gd name="connsiteY1526" fmla="*/ 6331950 h 6858000"/>
              <a:gd name="connsiteX1527" fmla="*/ 4282711 w 6569477"/>
              <a:gd name="connsiteY1527" fmla="*/ 6323514 h 6858000"/>
              <a:gd name="connsiteX1528" fmla="*/ 4308018 w 6569477"/>
              <a:gd name="connsiteY1528" fmla="*/ 6315078 h 6858000"/>
              <a:gd name="connsiteX1529" fmla="*/ 4299581 w 6569477"/>
              <a:gd name="connsiteY1529" fmla="*/ 6323514 h 6858000"/>
              <a:gd name="connsiteX1530" fmla="*/ 4291147 w 6569477"/>
              <a:gd name="connsiteY1530" fmla="*/ 6340386 h 6858000"/>
              <a:gd name="connsiteX1531" fmla="*/ 4308019 w 6569477"/>
              <a:gd name="connsiteY1531" fmla="*/ 6331950 h 6858000"/>
              <a:gd name="connsiteX1532" fmla="*/ 4316453 w 6569477"/>
              <a:gd name="connsiteY1532" fmla="*/ 6331950 h 6858000"/>
              <a:gd name="connsiteX1533" fmla="*/ 4282711 w 6569477"/>
              <a:gd name="connsiteY1533" fmla="*/ 6374128 h 6858000"/>
              <a:gd name="connsiteX1534" fmla="*/ 4544217 w 6569477"/>
              <a:gd name="connsiteY1534" fmla="*/ 6104187 h 6858000"/>
              <a:gd name="connsiteX1535" fmla="*/ 4569526 w 6569477"/>
              <a:gd name="connsiteY1535" fmla="*/ 6070442 h 6858000"/>
              <a:gd name="connsiteX1536" fmla="*/ 4577961 w 6569477"/>
              <a:gd name="connsiteY1536" fmla="*/ 6062009 h 6858000"/>
              <a:gd name="connsiteX1537" fmla="*/ 4683408 w 6569477"/>
              <a:gd name="connsiteY1537" fmla="*/ 5931256 h 6858000"/>
              <a:gd name="connsiteX1538" fmla="*/ 4748312 w 6569477"/>
              <a:gd name="connsiteY1538" fmla="*/ 5835198 h 6858000"/>
              <a:gd name="connsiteX1539" fmla="*/ 4751363 w 6569477"/>
              <a:gd name="connsiteY1539" fmla="*/ 5826231 h 6858000"/>
              <a:gd name="connsiteX1540" fmla="*/ 4767931 w 6569477"/>
              <a:gd name="connsiteY1540" fmla="*/ 5806085 h 6858000"/>
              <a:gd name="connsiteX1541" fmla="*/ 4768003 w 6569477"/>
              <a:gd name="connsiteY1541" fmla="*/ 5806053 h 6858000"/>
              <a:gd name="connsiteX1542" fmla="*/ 4788853 w 6569477"/>
              <a:gd name="connsiteY1542" fmla="*/ 5775196 h 6858000"/>
              <a:gd name="connsiteX1543" fmla="*/ 4792070 w 6569477"/>
              <a:gd name="connsiteY1543" fmla="*/ 5772856 h 6858000"/>
              <a:gd name="connsiteX1544" fmla="*/ 4793063 w 6569477"/>
              <a:gd name="connsiteY1544" fmla="*/ 5765638 h 6858000"/>
              <a:gd name="connsiteX1545" fmla="*/ 4796398 w 6569477"/>
              <a:gd name="connsiteY1545" fmla="*/ 5743259 h 6858000"/>
              <a:gd name="connsiteX1546" fmla="*/ 4843536 w 6569477"/>
              <a:gd name="connsiteY1546" fmla="*/ 5665159 h 6858000"/>
              <a:gd name="connsiteX1547" fmla="*/ 4878837 w 6569477"/>
              <a:gd name="connsiteY1547" fmla="*/ 5586387 h 6858000"/>
              <a:gd name="connsiteX1548" fmla="*/ 4895541 w 6569477"/>
              <a:gd name="connsiteY1548" fmla="*/ 5584956 h 6858000"/>
              <a:gd name="connsiteX1549" fmla="*/ 4981973 w 6569477"/>
              <a:gd name="connsiteY1549" fmla="*/ 5357045 h 6858000"/>
              <a:gd name="connsiteX1550" fmla="*/ 4962502 w 6569477"/>
              <a:gd name="connsiteY1550" fmla="*/ 5365447 h 6858000"/>
              <a:gd name="connsiteX1551" fmla="*/ 5038742 w 6569477"/>
              <a:gd name="connsiteY1551" fmla="*/ 5234354 h 6858000"/>
              <a:gd name="connsiteX1552" fmla="*/ 5031211 w 6569477"/>
              <a:gd name="connsiteY1552" fmla="*/ 5283813 h 6858000"/>
              <a:gd name="connsiteX1553" fmla="*/ 5033979 w 6569477"/>
              <a:gd name="connsiteY1553" fmla="*/ 5276843 h 6858000"/>
              <a:gd name="connsiteX1554" fmla="*/ 5038846 w 6569477"/>
              <a:gd name="connsiteY1554" fmla="*/ 5274743 h 6858000"/>
              <a:gd name="connsiteX1555" fmla="*/ 5033312 w 6569477"/>
              <a:gd name="connsiteY1555" fmla="*/ 5288683 h 6858000"/>
              <a:gd name="connsiteX1556" fmla="*/ 5035413 w 6569477"/>
              <a:gd name="connsiteY1556" fmla="*/ 5293552 h 6858000"/>
              <a:gd name="connsiteX1557" fmla="*/ 5030545 w 6569477"/>
              <a:gd name="connsiteY1557" fmla="*/ 5295653 h 6858000"/>
              <a:gd name="connsiteX1558" fmla="*/ 4972446 w 6569477"/>
              <a:gd name="connsiteY1558" fmla="*/ 5442024 h 6858000"/>
              <a:gd name="connsiteX1559" fmla="*/ 4918549 w 6569477"/>
              <a:gd name="connsiteY1559" fmla="*/ 5598134 h 6858000"/>
              <a:gd name="connsiteX1560" fmla="*/ 4906713 w 6569477"/>
              <a:gd name="connsiteY1560" fmla="*/ 5597465 h 6858000"/>
              <a:gd name="connsiteX1561" fmla="*/ 4886681 w 6569477"/>
              <a:gd name="connsiteY1561" fmla="*/ 5658095 h 6858000"/>
              <a:gd name="connsiteX1562" fmla="*/ 4846511 w 6569477"/>
              <a:gd name="connsiteY1562" fmla="*/ 5738966 h 6858000"/>
              <a:gd name="connsiteX1563" fmla="*/ 4800039 w 6569477"/>
              <a:gd name="connsiteY1563" fmla="*/ 5805228 h 6858000"/>
              <a:gd name="connsiteX1564" fmla="*/ 4796888 w 6569477"/>
              <a:gd name="connsiteY1564" fmla="*/ 5797923 h 6858000"/>
              <a:gd name="connsiteX1565" fmla="*/ 4793961 w 6569477"/>
              <a:gd name="connsiteY1565" fmla="*/ 5791139 h 6858000"/>
              <a:gd name="connsiteX1566" fmla="*/ 4788854 w 6569477"/>
              <a:gd name="connsiteY1566" fmla="*/ 5800502 h 6858000"/>
              <a:gd name="connsiteX1567" fmla="*/ 4788524 w 6569477"/>
              <a:gd name="connsiteY1567" fmla="*/ 5800530 h 6858000"/>
              <a:gd name="connsiteX1568" fmla="*/ 4772434 w 6569477"/>
              <a:gd name="connsiteY1568" fmla="*/ 5831127 h 6858000"/>
              <a:gd name="connsiteX1569" fmla="*/ 4771983 w 6569477"/>
              <a:gd name="connsiteY1569" fmla="*/ 5834245 h 6858000"/>
              <a:gd name="connsiteX1570" fmla="*/ 4770615 w 6569477"/>
              <a:gd name="connsiteY1570" fmla="*/ 5834587 h 6858000"/>
              <a:gd name="connsiteX1571" fmla="*/ 4763546 w 6569477"/>
              <a:gd name="connsiteY1571" fmla="*/ 5848027 h 6858000"/>
              <a:gd name="connsiteX1572" fmla="*/ 4763547 w 6569477"/>
              <a:gd name="connsiteY1572" fmla="*/ 5851116 h 6858000"/>
              <a:gd name="connsiteX1573" fmla="*/ 4729804 w 6569477"/>
              <a:gd name="connsiteY1573" fmla="*/ 5927037 h 6858000"/>
              <a:gd name="connsiteX1574" fmla="*/ 4738240 w 6569477"/>
              <a:gd name="connsiteY1574" fmla="*/ 5910164 h 6858000"/>
              <a:gd name="connsiteX1575" fmla="*/ 4738240 w 6569477"/>
              <a:gd name="connsiteY1575" fmla="*/ 5927039 h 6858000"/>
              <a:gd name="connsiteX1576" fmla="*/ 4755110 w 6569477"/>
              <a:gd name="connsiteY1576" fmla="*/ 5918603 h 6858000"/>
              <a:gd name="connsiteX1577" fmla="*/ 4755112 w 6569477"/>
              <a:gd name="connsiteY1577" fmla="*/ 5927039 h 6858000"/>
              <a:gd name="connsiteX1578" fmla="*/ 4746676 w 6569477"/>
              <a:gd name="connsiteY1578" fmla="*/ 5935473 h 6858000"/>
              <a:gd name="connsiteX1579" fmla="*/ 4746678 w 6569477"/>
              <a:gd name="connsiteY1579" fmla="*/ 5943907 h 6858000"/>
              <a:gd name="connsiteX1580" fmla="*/ 4721368 w 6569477"/>
              <a:gd name="connsiteY1580" fmla="*/ 5994521 h 6858000"/>
              <a:gd name="connsiteX1581" fmla="*/ 4721369 w 6569477"/>
              <a:gd name="connsiteY1581" fmla="*/ 6002959 h 6858000"/>
              <a:gd name="connsiteX1582" fmla="*/ 4729804 w 6569477"/>
              <a:gd name="connsiteY1582" fmla="*/ 5994523 h 6858000"/>
              <a:gd name="connsiteX1583" fmla="*/ 4738240 w 6569477"/>
              <a:gd name="connsiteY1583" fmla="*/ 5994523 h 6858000"/>
              <a:gd name="connsiteX1584" fmla="*/ 4653883 w 6569477"/>
              <a:gd name="connsiteY1584" fmla="*/ 6146366 h 6858000"/>
              <a:gd name="connsiteX1585" fmla="*/ 4561090 w 6569477"/>
              <a:gd name="connsiteY1585" fmla="*/ 6289771 h 6858000"/>
              <a:gd name="connsiteX1586" fmla="*/ 4561089 w 6569477"/>
              <a:gd name="connsiteY1586" fmla="*/ 6298205 h 6858000"/>
              <a:gd name="connsiteX1587" fmla="*/ 4552654 w 6569477"/>
              <a:gd name="connsiteY1587" fmla="*/ 6298207 h 6858000"/>
              <a:gd name="connsiteX1588" fmla="*/ 4552653 w 6569477"/>
              <a:gd name="connsiteY1588" fmla="*/ 6306643 h 6858000"/>
              <a:gd name="connsiteX1589" fmla="*/ 4544217 w 6569477"/>
              <a:gd name="connsiteY1589" fmla="*/ 6315080 h 6858000"/>
              <a:gd name="connsiteX1590" fmla="*/ 4527347 w 6569477"/>
              <a:gd name="connsiteY1590" fmla="*/ 6340384 h 6858000"/>
              <a:gd name="connsiteX1591" fmla="*/ 4527349 w 6569477"/>
              <a:gd name="connsiteY1591" fmla="*/ 6357257 h 6858000"/>
              <a:gd name="connsiteX1592" fmla="*/ 4544216 w 6569477"/>
              <a:gd name="connsiteY1592" fmla="*/ 6323514 h 6858000"/>
              <a:gd name="connsiteX1593" fmla="*/ 4552655 w 6569477"/>
              <a:gd name="connsiteY1593" fmla="*/ 6323514 h 6858000"/>
              <a:gd name="connsiteX1594" fmla="*/ 4552653 w 6569477"/>
              <a:gd name="connsiteY1594" fmla="*/ 6331950 h 6858000"/>
              <a:gd name="connsiteX1595" fmla="*/ 4561089 w 6569477"/>
              <a:gd name="connsiteY1595" fmla="*/ 6323512 h 6858000"/>
              <a:gd name="connsiteX1596" fmla="*/ 4561090 w 6569477"/>
              <a:gd name="connsiteY1596" fmla="*/ 6315079 h 6858000"/>
              <a:gd name="connsiteX1597" fmla="*/ 4569526 w 6569477"/>
              <a:gd name="connsiteY1597" fmla="*/ 6306641 h 6858000"/>
              <a:gd name="connsiteX1598" fmla="*/ 4586397 w 6569477"/>
              <a:gd name="connsiteY1598" fmla="*/ 6281336 h 6858000"/>
              <a:gd name="connsiteX1599" fmla="*/ 4586397 w 6569477"/>
              <a:gd name="connsiteY1599" fmla="*/ 6264464 h 6858000"/>
              <a:gd name="connsiteX1600" fmla="*/ 4603267 w 6569477"/>
              <a:gd name="connsiteY1600" fmla="*/ 6264464 h 6858000"/>
              <a:gd name="connsiteX1601" fmla="*/ 4628576 w 6569477"/>
              <a:gd name="connsiteY1601" fmla="*/ 6205416 h 6858000"/>
              <a:gd name="connsiteX1602" fmla="*/ 4696061 w 6569477"/>
              <a:gd name="connsiteY1602" fmla="*/ 6104186 h 6858000"/>
              <a:gd name="connsiteX1603" fmla="*/ 4687626 w 6569477"/>
              <a:gd name="connsiteY1603" fmla="*/ 6104185 h 6858000"/>
              <a:gd name="connsiteX1604" fmla="*/ 4704496 w 6569477"/>
              <a:gd name="connsiteY1604" fmla="*/ 6087316 h 6858000"/>
              <a:gd name="connsiteX1605" fmla="*/ 4704497 w 6569477"/>
              <a:gd name="connsiteY1605" fmla="*/ 6070444 h 6858000"/>
              <a:gd name="connsiteX1606" fmla="*/ 4712933 w 6569477"/>
              <a:gd name="connsiteY1606" fmla="*/ 6070444 h 6858000"/>
              <a:gd name="connsiteX1607" fmla="*/ 4729804 w 6569477"/>
              <a:gd name="connsiteY1607" fmla="*/ 6053573 h 6858000"/>
              <a:gd name="connsiteX1608" fmla="*/ 4770138 w 6569477"/>
              <a:gd name="connsiteY1608" fmla="*/ 5956299 h 6858000"/>
              <a:gd name="connsiteX1609" fmla="*/ 4783304 w 6569477"/>
              <a:gd name="connsiteY1609" fmla="*/ 5941648 h 6858000"/>
              <a:gd name="connsiteX1610" fmla="*/ 4783581 w 6569477"/>
              <a:gd name="connsiteY1610" fmla="*/ 5941799 h 6858000"/>
              <a:gd name="connsiteX1611" fmla="*/ 4788853 w 6569477"/>
              <a:gd name="connsiteY1611" fmla="*/ 5935473 h 6858000"/>
              <a:gd name="connsiteX1612" fmla="*/ 4783304 w 6569477"/>
              <a:gd name="connsiteY1612" fmla="*/ 5941648 h 6858000"/>
              <a:gd name="connsiteX1613" fmla="*/ 4771983 w 6569477"/>
              <a:gd name="connsiteY1613" fmla="*/ 5935471 h 6858000"/>
              <a:gd name="connsiteX1614" fmla="*/ 4873212 w 6569477"/>
              <a:gd name="connsiteY1614" fmla="*/ 5749889 h 6858000"/>
              <a:gd name="connsiteX1615" fmla="*/ 4949133 w 6569477"/>
              <a:gd name="connsiteY1615" fmla="*/ 5598046 h 6858000"/>
              <a:gd name="connsiteX1616" fmla="*/ 4957571 w 6569477"/>
              <a:gd name="connsiteY1616" fmla="*/ 5598047 h 6858000"/>
              <a:gd name="connsiteX1617" fmla="*/ 5008183 w 6569477"/>
              <a:gd name="connsiteY1617" fmla="*/ 5496818 h 6858000"/>
              <a:gd name="connsiteX1618" fmla="*/ 5008182 w 6569477"/>
              <a:gd name="connsiteY1618" fmla="*/ 5522123 h 6858000"/>
              <a:gd name="connsiteX1619" fmla="*/ 4999747 w 6569477"/>
              <a:gd name="connsiteY1619" fmla="*/ 5488384 h 6858000"/>
              <a:gd name="connsiteX1620" fmla="*/ 5067232 w 6569477"/>
              <a:gd name="connsiteY1620" fmla="*/ 5378718 h 6858000"/>
              <a:gd name="connsiteX1621" fmla="*/ 5075669 w 6569477"/>
              <a:gd name="connsiteY1621" fmla="*/ 5370283 h 6858000"/>
              <a:gd name="connsiteX1622" fmla="*/ 5075669 w 6569477"/>
              <a:gd name="connsiteY1622" fmla="*/ 5361848 h 6858000"/>
              <a:gd name="connsiteX1623" fmla="*/ 5067234 w 6569477"/>
              <a:gd name="connsiteY1623" fmla="*/ 5361848 h 6858000"/>
              <a:gd name="connsiteX1624" fmla="*/ 5075669 w 6569477"/>
              <a:gd name="connsiteY1624" fmla="*/ 5344976 h 6858000"/>
              <a:gd name="connsiteX1625" fmla="*/ 5075671 w 6569477"/>
              <a:gd name="connsiteY1625" fmla="*/ 5353411 h 6858000"/>
              <a:gd name="connsiteX1626" fmla="*/ 5084105 w 6569477"/>
              <a:gd name="connsiteY1626" fmla="*/ 5353411 h 6858000"/>
              <a:gd name="connsiteX1627" fmla="*/ 5084105 w 6569477"/>
              <a:gd name="connsiteY1627" fmla="*/ 5336541 h 6858000"/>
              <a:gd name="connsiteX1628" fmla="*/ 5092541 w 6569477"/>
              <a:gd name="connsiteY1628" fmla="*/ 5328103 h 6858000"/>
              <a:gd name="connsiteX1629" fmla="*/ 5092541 w 6569477"/>
              <a:gd name="connsiteY1629" fmla="*/ 5302798 h 6858000"/>
              <a:gd name="connsiteX1630" fmla="*/ 5100978 w 6569477"/>
              <a:gd name="connsiteY1630" fmla="*/ 5285927 h 6858000"/>
              <a:gd name="connsiteX1631" fmla="*/ 5092541 w 6569477"/>
              <a:gd name="connsiteY1631" fmla="*/ 5294363 h 6858000"/>
              <a:gd name="connsiteX1632" fmla="*/ 5084105 w 6569477"/>
              <a:gd name="connsiteY1632" fmla="*/ 5302796 h 6858000"/>
              <a:gd name="connsiteX1633" fmla="*/ 5084105 w 6569477"/>
              <a:gd name="connsiteY1633" fmla="*/ 5285927 h 6858000"/>
              <a:gd name="connsiteX1634" fmla="*/ 5109412 w 6569477"/>
              <a:gd name="connsiteY1634" fmla="*/ 5235313 h 6858000"/>
              <a:gd name="connsiteX1635" fmla="*/ 5151589 w 6569477"/>
              <a:gd name="connsiteY1635" fmla="*/ 5142520 h 6858000"/>
              <a:gd name="connsiteX1636" fmla="*/ 5160025 w 6569477"/>
              <a:gd name="connsiteY1636" fmla="*/ 5134084 h 6858000"/>
              <a:gd name="connsiteX1637" fmla="*/ 5160025 w 6569477"/>
              <a:gd name="connsiteY1637" fmla="*/ 5125649 h 6858000"/>
              <a:gd name="connsiteX1638" fmla="*/ 5176898 w 6569477"/>
              <a:gd name="connsiteY1638" fmla="*/ 5083470 h 6858000"/>
              <a:gd name="connsiteX1639" fmla="*/ 5185333 w 6569477"/>
              <a:gd name="connsiteY1639" fmla="*/ 5049729 h 6858000"/>
              <a:gd name="connsiteX1640" fmla="*/ 5219076 w 6569477"/>
              <a:gd name="connsiteY1640" fmla="*/ 4990679 h 6858000"/>
              <a:gd name="connsiteX1641" fmla="*/ 5227514 w 6569477"/>
              <a:gd name="connsiteY1641" fmla="*/ 4990679 h 6858000"/>
              <a:gd name="connsiteX1642" fmla="*/ 5227511 w 6569477"/>
              <a:gd name="connsiteY1642" fmla="*/ 4973806 h 6858000"/>
              <a:gd name="connsiteX1643" fmla="*/ 5227512 w 6569477"/>
              <a:gd name="connsiteY1643" fmla="*/ 4965372 h 6858000"/>
              <a:gd name="connsiteX1644" fmla="*/ 5219077 w 6569477"/>
              <a:gd name="connsiteY1644" fmla="*/ 4973806 h 6858000"/>
              <a:gd name="connsiteX1645" fmla="*/ 5244383 w 6569477"/>
              <a:gd name="connsiteY1645" fmla="*/ 4914756 h 6858000"/>
              <a:gd name="connsiteX1646" fmla="*/ 5252819 w 6569477"/>
              <a:gd name="connsiteY1646" fmla="*/ 4906320 h 6858000"/>
              <a:gd name="connsiteX1647" fmla="*/ 5252821 w 6569477"/>
              <a:gd name="connsiteY1647" fmla="*/ 4897886 h 6858000"/>
              <a:gd name="connsiteX1648" fmla="*/ 5269691 w 6569477"/>
              <a:gd name="connsiteY1648" fmla="*/ 4838836 h 6858000"/>
              <a:gd name="connsiteX1649" fmla="*/ 5269691 w 6569477"/>
              <a:gd name="connsiteY1649" fmla="*/ 4847272 h 6858000"/>
              <a:gd name="connsiteX1650" fmla="*/ 5269693 w 6569477"/>
              <a:gd name="connsiteY1650" fmla="*/ 4872579 h 6858000"/>
              <a:gd name="connsiteX1651" fmla="*/ 5278126 w 6569477"/>
              <a:gd name="connsiteY1651" fmla="*/ 4855707 h 6858000"/>
              <a:gd name="connsiteX1652" fmla="*/ 5286562 w 6569477"/>
              <a:gd name="connsiteY1652" fmla="*/ 4847272 h 6858000"/>
              <a:gd name="connsiteX1653" fmla="*/ 5278125 w 6569477"/>
              <a:gd name="connsiteY1653" fmla="*/ 4881015 h 6858000"/>
              <a:gd name="connsiteX1654" fmla="*/ 5294998 w 6569477"/>
              <a:gd name="connsiteY1654" fmla="*/ 4889450 h 6858000"/>
              <a:gd name="connsiteX1655" fmla="*/ 5320304 w 6569477"/>
              <a:gd name="connsiteY1655" fmla="*/ 4830400 h 6858000"/>
              <a:gd name="connsiteX1656" fmla="*/ 5328741 w 6569477"/>
              <a:gd name="connsiteY1656" fmla="*/ 4821963 h 6858000"/>
              <a:gd name="connsiteX1657" fmla="*/ 5328741 w 6569477"/>
              <a:gd name="connsiteY1657" fmla="*/ 4813530 h 6858000"/>
              <a:gd name="connsiteX1658" fmla="*/ 5328741 w 6569477"/>
              <a:gd name="connsiteY1658" fmla="*/ 4805093 h 6858000"/>
              <a:gd name="connsiteX1659" fmla="*/ 5320305 w 6569477"/>
              <a:gd name="connsiteY1659" fmla="*/ 4813527 h 6858000"/>
              <a:gd name="connsiteX1660" fmla="*/ 5320305 w 6569477"/>
              <a:gd name="connsiteY1660" fmla="*/ 4788222 h 6858000"/>
              <a:gd name="connsiteX1661" fmla="*/ 5311868 w 6569477"/>
              <a:gd name="connsiteY1661" fmla="*/ 4779784 h 6858000"/>
              <a:gd name="connsiteX1662" fmla="*/ 5294998 w 6569477"/>
              <a:gd name="connsiteY1662" fmla="*/ 4821963 h 6858000"/>
              <a:gd name="connsiteX1663" fmla="*/ 5294998 w 6569477"/>
              <a:gd name="connsiteY1663" fmla="*/ 4813529 h 6858000"/>
              <a:gd name="connsiteX1664" fmla="*/ 5286562 w 6569477"/>
              <a:gd name="connsiteY1664" fmla="*/ 4796658 h 6858000"/>
              <a:gd name="connsiteX1665" fmla="*/ 5279291 w 6569477"/>
              <a:gd name="connsiteY1665" fmla="*/ 4811201 h 6858000"/>
              <a:gd name="connsiteX1666" fmla="*/ 5280235 w 6569477"/>
              <a:gd name="connsiteY1666" fmla="*/ 4795603 h 6858000"/>
              <a:gd name="connsiteX1667" fmla="*/ 5294997 w 6569477"/>
              <a:gd name="connsiteY1667" fmla="*/ 4754479 h 6858000"/>
              <a:gd name="connsiteX1668" fmla="*/ 5269690 w 6569477"/>
              <a:gd name="connsiteY1668" fmla="*/ 4729170 h 6858000"/>
              <a:gd name="connsiteX1669" fmla="*/ 5278128 w 6569477"/>
              <a:gd name="connsiteY1669" fmla="*/ 4737607 h 6858000"/>
              <a:gd name="connsiteX1670" fmla="*/ 5286561 w 6569477"/>
              <a:gd name="connsiteY1670" fmla="*/ 4737608 h 6858000"/>
              <a:gd name="connsiteX1671" fmla="*/ 5294998 w 6569477"/>
              <a:gd name="connsiteY1671" fmla="*/ 4737608 h 6858000"/>
              <a:gd name="connsiteX1672" fmla="*/ 5294999 w 6569477"/>
              <a:gd name="connsiteY1672" fmla="*/ 4720736 h 6858000"/>
              <a:gd name="connsiteX1673" fmla="*/ 5295000 w 6569477"/>
              <a:gd name="connsiteY1673" fmla="*/ 4712301 h 6858000"/>
              <a:gd name="connsiteX1674" fmla="*/ 5311869 w 6569477"/>
              <a:gd name="connsiteY1674" fmla="*/ 4695429 h 6858000"/>
              <a:gd name="connsiteX1675" fmla="*/ 5311869 w 6569477"/>
              <a:gd name="connsiteY1675" fmla="*/ 4712299 h 6858000"/>
              <a:gd name="connsiteX1676" fmla="*/ 5320307 w 6569477"/>
              <a:gd name="connsiteY1676" fmla="*/ 4712301 h 6858000"/>
              <a:gd name="connsiteX1677" fmla="*/ 5328740 w 6569477"/>
              <a:gd name="connsiteY1677" fmla="*/ 4695429 h 6858000"/>
              <a:gd name="connsiteX1678" fmla="*/ 5328740 w 6569477"/>
              <a:gd name="connsiteY1678" fmla="*/ 4678557 h 6858000"/>
              <a:gd name="connsiteX1679" fmla="*/ 5311871 w 6569477"/>
              <a:gd name="connsiteY1679" fmla="*/ 4661688 h 6858000"/>
              <a:gd name="connsiteX1680" fmla="*/ 5303433 w 6569477"/>
              <a:gd name="connsiteY1680" fmla="*/ 4653252 h 6858000"/>
              <a:gd name="connsiteX1681" fmla="*/ 5294998 w 6569477"/>
              <a:gd name="connsiteY1681" fmla="*/ 4661688 h 6858000"/>
              <a:gd name="connsiteX1682" fmla="*/ 5303432 w 6569477"/>
              <a:gd name="connsiteY1682" fmla="*/ 4619508 h 6858000"/>
              <a:gd name="connsiteX1683" fmla="*/ 5303432 w 6569477"/>
              <a:gd name="connsiteY1683" fmla="*/ 4644816 h 6858000"/>
              <a:gd name="connsiteX1684" fmla="*/ 5320305 w 6569477"/>
              <a:gd name="connsiteY1684" fmla="*/ 4611072 h 6858000"/>
              <a:gd name="connsiteX1685" fmla="*/ 5328743 w 6569477"/>
              <a:gd name="connsiteY1685" fmla="*/ 4611070 h 6858000"/>
              <a:gd name="connsiteX1686" fmla="*/ 5328741 w 6569477"/>
              <a:gd name="connsiteY1686" fmla="*/ 4602637 h 6858000"/>
              <a:gd name="connsiteX1687" fmla="*/ 5328741 w 6569477"/>
              <a:gd name="connsiteY1687" fmla="*/ 4594202 h 6858000"/>
              <a:gd name="connsiteX1688" fmla="*/ 5320304 w 6569477"/>
              <a:gd name="connsiteY1688" fmla="*/ 4594202 h 6858000"/>
              <a:gd name="connsiteX1689" fmla="*/ 5337175 w 6569477"/>
              <a:gd name="connsiteY1689" fmla="*/ 4577331 h 6858000"/>
              <a:gd name="connsiteX1690" fmla="*/ 5337175 w 6569477"/>
              <a:gd name="connsiteY1690" fmla="*/ 4526717 h 6858000"/>
              <a:gd name="connsiteX1691" fmla="*/ 5337176 w 6569477"/>
              <a:gd name="connsiteY1691" fmla="*/ 4543586 h 6858000"/>
              <a:gd name="connsiteX1692" fmla="*/ 5354048 w 6569477"/>
              <a:gd name="connsiteY1692" fmla="*/ 4492974 h 6858000"/>
              <a:gd name="connsiteX1693" fmla="*/ 5362484 w 6569477"/>
              <a:gd name="connsiteY1693" fmla="*/ 4501408 h 6858000"/>
              <a:gd name="connsiteX1694" fmla="*/ 5362484 w 6569477"/>
              <a:gd name="connsiteY1694" fmla="*/ 4492972 h 6858000"/>
              <a:gd name="connsiteX1695" fmla="*/ 5370918 w 6569477"/>
              <a:gd name="connsiteY1695" fmla="*/ 4492974 h 6858000"/>
              <a:gd name="connsiteX1696" fmla="*/ 5379355 w 6569477"/>
              <a:gd name="connsiteY1696" fmla="*/ 4501407 h 6858000"/>
              <a:gd name="connsiteX1697" fmla="*/ 5362484 w 6569477"/>
              <a:gd name="connsiteY1697" fmla="*/ 4577331 h 6858000"/>
              <a:gd name="connsiteX1698" fmla="*/ 5354048 w 6569477"/>
              <a:gd name="connsiteY1698" fmla="*/ 4577331 h 6858000"/>
              <a:gd name="connsiteX1699" fmla="*/ 5345612 w 6569477"/>
              <a:gd name="connsiteY1699" fmla="*/ 4611072 h 6858000"/>
              <a:gd name="connsiteX1700" fmla="*/ 5362483 w 6569477"/>
              <a:gd name="connsiteY1700" fmla="*/ 4585763 h 6858000"/>
              <a:gd name="connsiteX1701" fmla="*/ 5354047 w 6569477"/>
              <a:gd name="connsiteY1701" fmla="*/ 4627944 h 6858000"/>
              <a:gd name="connsiteX1702" fmla="*/ 5345611 w 6569477"/>
              <a:gd name="connsiteY1702" fmla="*/ 4636382 h 6858000"/>
              <a:gd name="connsiteX1703" fmla="*/ 5345612 w 6569477"/>
              <a:gd name="connsiteY1703" fmla="*/ 4644813 h 6858000"/>
              <a:gd name="connsiteX1704" fmla="*/ 5354047 w 6569477"/>
              <a:gd name="connsiteY1704" fmla="*/ 4653250 h 6858000"/>
              <a:gd name="connsiteX1705" fmla="*/ 5362483 w 6569477"/>
              <a:gd name="connsiteY1705" fmla="*/ 4644815 h 6858000"/>
              <a:gd name="connsiteX1706" fmla="*/ 5370919 w 6569477"/>
              <a:gd name="connsiteY1706" fmla="*/ 4627945 h 6858000"/>
              <a:gd name="connsiteX1707" fmla="*/ 5370919 w 6569477"/>
              <a:gd name="connsiteY1707" fmla="*/ 4619508 h 6858000"/>
              <a:gd name="connsiteX1708" fmla="*/ 5362483 w 6569477"/>
              <a:gd name="connsiteY1708" fmla="*/ 4619508 h 6858000"/>
              <a:gd name="connsiteX1709" fmla="*/ 5387791 w 6569477"/>
              <a:gd name="connsiteY1709" fmla="*/ 4501408 h 6858000"/>
              <a:gd name="connsiteX1710" fmla="*/ 5396225 w 6569477"/>
              <a:gd name="connsiteY1710" fmla="*/ 4492972 h 6858000"/>
              <a:gd name="connsiteX1711" fmla="*/ 5396224 w 6569477"/>
              <a:gd name="connsiteY1711" fmla="*/ 4484538 h 6858000"/>
              <a:gd name="connsiteX1712" fmla="*/ 5396225 w 6569477"/>
              <a:gd name="connsiteY1712" fmla="*/ 4476102 h 6858000"/>
              <a:gd name="connsiteX1713" fmla="*/ 5413098 w 6569477"/>
              <a:gd name="connsiteY1713" fmla="*/ 4425488 h 6858000"/>
              <a:gd name="connsiteX1714" fmla="*/ 5404662 w 6569477"/>
              <a:gd name="connsiteY1714" fmla="*/ 4425486 h 6858000"/>
              <a:gd name="connsiteX1715" fmla="*/ 5413098 w 6569477"/>
              <a:gd name="connsiteY1715" fmla="*/ 4417053 h 6858000"/>
              <a:gd name="connsiteX1716" fmla="*/ 5421533 w 6569477"/>
              <a:gd name="connsiteY1716" fmla="*/ 4400179 h 6858000"/>
              <a:gd name="connsiteX1717" fmla="*/ 5413097 w 6569477"/>
              <a:gd name="connsiteY1717" fmla="*/ 4391743 h 6858000"/>
              <a:gd name="connsiteX1718" fmla="*/ 5421797 w 6569477"/>
              <a:gd name="connsiteY1718" fmla="*/ 4335463 h 6858000"/>
              <a:gd name="connsiteX1719" fmla="*/ 5430069 w 6569477"/>
              <a:gd name="connsiteY1719" fmla="*/ 4298454 h 6858000"/>
              <a:gd name="connsiteX1720" fmla="*/ 5422231 w 6569477"/>
              <a:gd name="connsiteY1720" fmla="*/ 4304885 h 6858000"/>
              <a:gd name="connsiteX1721" fmla="*/ 5412724 w 6569477"/>
              <a:gd name="connsiteY1721" fmla="*/ 4318695 h 6858000"/>
              <a:gd name="connsiteX1722" fmla="*/ 5410571 w 6569477"/>
              <a:gd name="connsiteY1722" fmla="*/ 4307033 h 6858000"/>
              <a:gd name="connsiteX1723" fmla="*/ 5411613 w 6569477"/>
              <a:gd name="connsiteY1723" fmla="*/ 4299607 h 6858000"/>
              <a:gd name="connsiteX1724" fmla="*/ 5410500 w 6569477"/>
              <a:gd name="connsiteY1724" fmla="*/ 4280519 h 6858000"/>
              <a:gd name="connsiteX1725" fmla="*/ 5417926 w 6569477"/>
              <a:gd name="connsiteY1725" fmla="*/ 4281562 h 6858000"/>
              <a:gd name="connsiteX1726" fmla="*/ 5423199 w 6569477"/>
              <a:gd name="connsiteY1726" fmla="*/ 4270944 h 6858000"/>
              <a:gd name="connsiteX1727" fmla="*/ 5425352 w 6569477"/>
              <a:gd name="connsiteY1727" fmla="*/ 4282606 h 6858000"/>
              <a:gd name="connsiteX1728" fmla="*/ 5424312 w 6569477"/>
              <a:gd name="connsiteY1728" fmla="*/ 4290032 h 6858000"/>
              <a:gd name="connsiteX1729" fmla="*/ 5435055 w 6569477"/>
              <a:gd name="connsiteY1729" fmla="*/ 4267818 h 6858000"/>
              <a:gd name="connsiteX1730" fmla="*/ 5436591 w 6569477"/>
              <a:gd name="connsiteY1730" fmla="*/ 4263308 h 6858000"/>
              <a:gd name="connsiteX1731" fmla="*/ 5439195 w 6569477"/>
              <a:gd name="connsiteY1731" fmla="*/ 4248207 h 6858000"/>
              <a:gd name="connsiteX1732" fmla="*/ 5438405 w 6569477"/>
              <a:gd name="connsiteY1732" fmla="*/ 4206160 h 6858000"/>
              <a:gd name="connsiteX1733" fmla="*/ 5446841 w 6569477"/>
              <a:gd name="connsiteY1733" fmla="*/ 4189290 h 6858000"/>
              <a:gd name="connsiteX1734" fmla="*/ 5446841 w 6569477"/>
              <a:gd name="connsiteY1734" fmla="*/ 4180852 h 6858000"/>
              <a:gd name="connsiteX1735" fmla="*/ 5438404 w 6569477"/>
              <a:gd name="connsiteY1735" fmla="*/ 4180854 h 6858000"/>
              <a:gd name="connsiteX1736" fmla="*/ 5455276 w 6569477"/>
              <a:gd name="connsiteY1736" fmla="*/ 4130240 h 6858000"/>
              <a:gd name="connsiteX1737" fmla="*/ 5455276 w 6569477"/>
              <a:gd name="connsiteY1737" fmla="*/ 4121804 h 6858000"/>
              <a:gd name="connsiteX1738" fmla="*/ 5455276 w 6569477"/>
              <a:gd name="connsiteY1738" fmla="*/ 4104933 h 6858000"/>
              <a:gd name="connsiteX1739" fmla="*/ 5455276 w 6569477"/>
              <a:gd name="connsiteY1739" fmla="*/ 4096497 h 6858000"/>
              <a:gd name="connsiteX1740" fmla="*/ 5463712 w 6569477"/>
              <a:gd name="connsiteY1740" fmla="*/ 4088062 h 6858000"/>
              <a:gd name="connsiteX1741" fmla="*/ 5463710 w 6569477"/>
              <a:gd name="connsiteY1741" fmla="*/ 4079626 h 6858000"/>
              <a:gd name="connsiteX1742" fmla="*/ 5463711 w 6569477"/>
              <a:gd name="connsiteY1742" fmla="*/ 4029012 h 6858000"/>
              <a:gd name="connsiteX1743" fmla="*/ 5463712 w 6569477"/>
              <a:gd name="connsiteY1743" fmla="*/ 4020574 h 6858000"/>
              <a:gd name="connsiteX1744" fmla="*/ 5463712 w 6569477"/>
              <a:gd name="connsiteY1744" fmla="*/ 4003705 h 6858000"/>
              <a:gd name="connsiteX1745" fmla="*/ 5463712 w 6569477"/>
              <a:gd name="connsiteY1745" fmla="*/ 3995269 h 6858000"/>
              <a:gd name="connsiteX1746" fmla="*/ 5463711 w 6569477"/>
              <a:gd name="connsiteY1746" fmla="*/ 3936219 h 6858000"/>
              <a:gd name="connsiteX1747" fmla="*/ 5480582 w 6569477"/>
              <a:gd name="connsiteY1747" fmla="*/ 3902476 h 6858000"/>
              <a:gd name="connsiteX1748" fmla="*/ 5489019 w 6569477"/>
              <a:gd name="connsiteY1748" fmla="*/ 3894042 h 6858000"/>
              <a:gd name="connsiteX1749" fmla="*/ 5489019 w 6569477"/>
              <a:gd name="connsiteY1749" fmla="*/ 3885606 h 6858000"/>
              <a:gd name="connsiteX1750" fmla="*/ 5480583 w 6569477"/>
              <a:gd name="connsiteY1750" fmla="*/ 3885606 h 6858000"/>
              <a:gd name="connsiteX1751" fmla="*/ 5480584 w 6569477"/>
              <a:gd name="connsiteY1751" fmla="*/ 3894040 h 6858000"/>
              <a:gd name="connsiteX1752" fmla="*/ 5472148 w 6569477"/>
              <a:gd name="connsiteY1752" fmla="*/ 3860298 h 6858000"/>
              <a:gd name="connsiteX1753" fmla="*/ 5489019 w 6569477"/>
              <a:gd name="connsiteY1753" fmla="*/ 3860299 h 6858000"/>
              <a:gd name="connsiteX1754" fmla="*/ 5496941 w 6569477"/>
              <a:gd name="connsiteY1754" fmla="*/ 3868220 h 6858000"/>
              <a:gd name="connsiteX1755" fmla="*/ 5493896 w 6569477"/>
              <a:gd name="connsiteY1755" fmla="*/ 3915262 h 6858000"/>
              <a:gd name="connsiteX1756" fmla="*/ 5497452 w 6569477"/>
              <a:gd name="connsiteY1756" fmla="*/ 4037447 h 6858000"/>
              <a:gd name="connsiteX1757" fmla="*/ 5489016 w 6569477"/>
              <a:gd name="connsiteY1757" fmla="*/ 4045883 h 6858000"/>
              <a:gd name="connsiteX1758" fmla="*/ 5489019 w 6569477"/>
              <a:gd name="connsiteY1758" fmla="*/ 4054319 h 6858000"/>
              <a:gd name="connsiteX1759" fmla="*/ 5489386 w 6569477"/>
              <a:gd name="connsiteY1759" fmla="*/ 4063858 h 6858000"/>
              <a:gd name="connsiteX1760" fmla="*/ 5490041 w 6569477"/>
              <a:gd name="connsiteY1760" fmla="*/ 4061970 h 6858000"/>
              <a:gd name="connsiteX1761" fmla="*/ 5508475 w 6569477"/>
              <a:gd name="connsiteY1761" fmla="*/ 4040599 h 6858000"/>
              <a:gd name="connsiteX1762" fmla="*/ 5508331 w 6569477"/>
              <a:gd name="connsiteY1762" fmla="*/ 3987570 h 6858000"/>
              <a:gd name="connsiteX1763" fmla="*/ 5535669 w 6569477"/>
              <a:gd name="connsiteY1763" fmla="*/ 3900538 h 6858000"/>
              <a:gd name="connsiteX1764" fmla="*/ 5551347 w 6569477"/>
              <a:gd name="connsiteY1764" fmla="*/ 3815654 h 6858000"/>
              <a:gd name="connsiteX1765" fmla="*/ 5567239 w 6569477"/>
              <a:gd name="connsiteY1765" fmla="*/ 3810315 h 6858000"/>
              <a:gd name="connsiteX1766" fmla="*/ 5597339 w 6569477"/>
              <a:gd name="connsiteY1766" fmla="*/ 3568431 h 6858000"/>
              <a:gd name="connsiteX1767" fmla="*/ 5580406 w 6569477"/>
              <a:gd name="connsiteY1767" fmla="*/ 3581198 h 6858000"/>
              <a:gd name="connsiteX1768" fmla="*/ 5623492 w 6569477"/>
              <a:gd name="connsiteY1768" fmla="*/ 3435797 h 6858000"/>
              <a:gd name="connsiteX1769" fmla="*/ 5627870 w 6569477"/>
              <a:gd name="connsiteY1769" fmla="*/ 3485634 h 6858000"/>
              <a:gd name="connsiteX1770" fmla="*/ 5628909 w 6569477"/>
              <a:gd name="connsiteY1770" fmla="*/ 3478208 h 6858000"/>
              <a:gd name="connsiteX1771" fmla="*/ 5633142 w 6569477"/>
              <a:gd name="connsiteY1771" fmla="*/ 3475016 h 6858000"/>
              <a:gd name="connsiteX1772" fmla="*/ 5631062 w 6569477"/>
              <a:gd name="connsiteY1772" fmla="*/ 3489870 h 6858000"/>
              <a:gd name="connsiteX1773" fmla="*/ 5634255 w 6569477"/>
              <a:gd name="connsiteY1773" fmla="*/ 3494104 h 6858000"/>
              <a:gd name="connsiteX1774" fmla="*/ 5630021 w 6569477"/>
              <a:gd name="connsiteY1774" fmla="*/ 3497296 h 6858000"/>
              <a:gd name="connsiteX1775" fmla="*/ 5608173 w 6569477"/>
              <a:gd name="connsiteY1775" fmla="*/ 3653253 h 6858000"/>
              <a:gd name="connsiteX1776" fmla="*/ 5592710 w 6569477"/>
              <a:gd name="connsiteY1776" fmla="*/ 3817680 h 6858000"/>
              <a:gd name="connsiteX1777" fmla="*/ 5581051 w 6569477"/>
              <a:gd name="connsiteY1777" fmla="*/ 3819828 h 6858000"/>
              <a:gd name="connsiteX1778" fmla="*/ 5575920 w 6569477"/>
              <a:gd name="connsiteY1778" fmla="*/ 3883475 h 6858000"/>
              <a:gd name="connsiteX1779" fmla="*/ 5563598 w 6569477"/>
              <a:gd name="connsiteY1779" fmla="*/ 3934280 h 6858000"/>
              <a:gd name="connsiteX1780" fmla="*/ 5562972 w 6569477"/>
              <a:gd name="connsiteY1780" fmla="*/ 3937349 h 6858000"/>
              <a:gd name="connsiteX1781" fmla="*/ 5571794 w 6569477"/>
              <a:gd name="connsiteY1781" fmla="*/ 3923038 h 6858000"/>
              <a:gd name="connsiteX1782" fmla="*/ 5623989 w 6569477"/>
              <a:gd name="connsiteY1782" fmla="*/ 3775941 h 6858000"/>
              <a:gd name="connsiteX1783" fmla="*/ 5632426 w 6569477"/>
              <a:gd name="connsiteY1783" fmla="*/ 3767506 h 6858000"/>
              <a:gd name="connsiteX1784" fmla="*/ 5640861 w 6569477"/>
              <a:gd name="connsiteY1784" fmla="*/ 3759071 h 6858000"/>
              <a:gd name="connsiteX1785" fmla="*/ 5649298 w 6569477"/>
              <a:gd name="connsiteY1785" fmla="*/ 3767505 h 6858000"/>
              <a:gd name="connsiteX1786" fmla="*/ 5649298 w 6569477"/>
              <a:gd name="connsiteY1786" fmla="*/ 3742197 h 6858000"/>
              <a:gd name="connsiteX1787" fmla="*/ 5683041 w 6569477"/>
              <a:gd name="connsiteY1787" fmla="*/ 3581921 h 6858000"/>
              <a:gd name="connsiteX1788" fmla="*/ 5691475 w 6569477"/>
              <a:gd name="connsiteY1788" fmla="*/ 3598792 h 6858000"/>
              <a:gd name="connsiteX1789" fmla="*/ 5732996 w 6569477"/>
              <a:gd name="connsiteY1789" fmla="*/ 3493610 h 6858000"/>
              <a:gd name="connsiteX1790" fmla="*/ 5733449 w 6569477"/>
              <a:gd name="connsiteY1790" fmla="*/ 3493806 h 6858000"/>
              <a:gd name="connsiteX1791" fmla="*/ 5734014 w 6569477"/>
              <a:gd name="connsiteY1791" fmla="*/ 3473633 h 6858000"/>
              <a:gd name="connsiteX1792" fmla="*/ 5730509 w 6569477"/>
              <a:gd name="connsiteY1792" fmla="*/ 3460815 h 6858000"/>
              <a:gd name="connsiteX1793" fmla="*/ 5743964 w 6569477"/>
              <a:gd name="connsiteY1793" fmla="*/ 3328941 h 6858000"/>
              <a:gd name="connsiteX1794" fmla="*/ 5761038 w 6569477"/>
              <a:gd name="connsiteY1794" fmla="*/ 3286983 h 6858000"/>
              <a:gd name="connsiteX1795" fmla="*/ 5751435 w 6569477"/>
              <a:gd name="connsiteY1795" fmla="*/ 3234831 h 6858000"/>
              <a:gd name="connsiteX1796" fmla="*/ 5762802 w 6569477"/>
              <a:gd name="connsiteY1796" fmla="*/ 3144319 h 6858000"/>
              <a:gd name="connsiteX1797" fmla="*/ 5763082 w 6569477"/>
              <a:gd name="connsiteY1797" fmla="*/ 3058000 h 6858000"/>
              <a:gd name="connsiteX1798" fmla="*/ 5777766 w 6569477"/>
              <a:gd name="connsiteY1798" fmla="*/ 3049910 h 6858000"/>
              <a:gd name="connsiteX1799" fmla="*/ 5764220 w 6569477"/>
              <a:gd name="connsiteY1799" fmla="*/ 2806537 h 6858000"/>
              <a:gd name="connsiteX1800" fmla="*/ 5759877 w 6569477"/>
              <a:gd name="connsiteY1800" fmla="*/ 2815776 h 6858000"/>
              <a:gd name="connsiteX1801" fmla="*/ 5758962 w 6569477"/>
              <a:gd name="connsiteY1801" fmla="*/ 2839583 h 6858000"/>
              <a:gd name="connsiteX1802" fmla="*/ 5750526 w 6569477"/>
              <a:gd name="connsiteY1802" fmla="*/ 2831148 h 6858000"/>
              <a:gd name="connsiteX1803" fmla="*/ 5750526 w 6569477"/>
              <a:gd name="connsiteY1803" fmla="*/ 2822713 h 6858000"/>
              <a:gd name="connsiteX1804" fmla="*/ 5750526 w 6569477"/>
              <a:gd name="connsiteY1804" fmla="*/ 2822277 h 6858000"/>
              <a:gd name="connsiteX1805" fmla="*/ 5749837 w 6569477"/>
              <a:gd name="connsiteY1805" fmla="*/ 2822120 h 6858000"/>
              <a:gd name="connsiteX1806" fmla="*/ 5747894 w 6569477"/>
              <a:gd name="connsiteY1806" fmla="*/ 2797782 h 6858000"/>
              <a:gd name="connsiteX1807" fmla="*/ 5743144 w 6569477"/>
              <a:gd name="connsiteY1807" fmla="*/ 2798460 h 6858000"/>
              <a:gd name="connsiteX1808" fmla="*/ 5742091 w 6569477"/>
              <a:gd name="connsiteY1808" fmla="*/ 2805842 h 6858000"/>
              <a:gd name="connsiteX1809" fmla="*/ 5742091 w 6569477"/>
              <a:gd name="connsiteY1809" fmla="*/ 2814279 h 6858000"/>
              <a:gd name="connsiteX1810" fmla="*/ 5742090 w 6569477"/>
              <a:gd name="connsiteY1810" fmla="*/ 2822713 h 6858000"/>
              <a:gd name="connsiteX1811" fmla="*/ 5733655 w 6569477"/>
              <a:gd name="connsiteY1811" fmla="*/ 2848019 h 6858000"/>
              <a:gd name="connsiteX1812" fmla="*/ 5742090 w 6569477"/>
              <a:gd name="connsiteY1812" fmla="*/ 2856452 h 6858000"/>
              <a:gd name="connsiteX1813" fmla="*/ 5742091 w 6569477"/>
              <a:gd name="connsiteY1813" fmla="*/ 2848019 h 6858000"/>
              <a:gd name="connsiteX1814" fmla="*/ 5750526 w 6569477"/>
              <a:gd name="connsiteY1814" fmla="*/ 2839583 h 6858000"/>
              <a:gd name="connsiteX1815" fmla="*/ 5750526 w 6569477"/>
              <a:gd name="connsiteY1815" fmla="*/ 2864888 h 6858000"/>
              <a:gd name="connsiteX1816" fmla="*/ 5750525 w 6569477"/>
              <a:gd name="connsiteY1816" fmla="*/ 2873326 h 6858000"/>
              <a:gd name="connsiteX1817" fmla="*/ 5708345 w 6569477"/>
              <a:gd name="connsiteY1817" fmla="*/ 2940812 h 6858000"/>
              <a:gd name="connsiteX1818" fmla="*/ 5699912 w 6569477"/>
              <a:gd name="connsiteY1818" fmla="*/ 2839583 h 6858000"/>
              <a:gd name="connsiteX1819" fmla="*/ 5689894 w 6569477"/>
              <a:gd name="connsiteY1819" fmla="*/ 2840110 h 6858000"/>
              <a:gd name="connsiteX1820" fmla="*/ 5683185 w 6569477"/>
              <a:gd name="connsiteY1820" fmla="*/ 2849917 h 6858000"/>
              <a:gd name="connsiteX1821" fmla="*/ 5682885 w 6569477"/>
              <a:gd name="connsiteY1821" fmla="*/ 2853046 h 6858000"/>
              <a:gd name="connsiteX1822" fmla="*/ 5680651 w 6569477"/>
              <a:gd name="connsiteY1822" fmla="*/ 2856536 h 6858000"/>
              <a:gd name="connsiteX1823" fmla="*/ 5680060 w 6569477"/>
              <a:gd name="connsiteY1823" fmla="*/ 2855859 h 6858000"/>
              <a:gd name="connsiteX1824" fmla="*/ 5676293 w 6569477"/>
              <a:gd name="connsiteY1824" fmla="*/ 2863103 h 6858000"/>
              <a:gd name="connsiteX1825" fmla="*/ 5680760 w 6569477"/>
              <a:gd name="connsiteY1825" fmla="*/ 2886509 h 6858000"/>
              <a:gd name="connsiteX1826" fmla="*/ 5688352 w 6569477"/>
              <a:gd name="connsiteY1826" fmla="*/ 2910389 h 6858000"/>
              <a:gd name="connsiteX1827" fmla="*/ 5696772 w 6569477"/>
              <a:gd name="connsiteY1827" fmla="*/ 3000293 h 6858000"/>
              <a:gd name="connsiteX1828" fmla="*/ 5692141 w 6569477"/>
              <a:gd name="connsiteY1828" fmla="*/ 3081094 h 6858000"/>
              <a:gd name="connsiteX1829" fmla="*/ 5679091 w 6569477"/>
              <a:gd name="connsiteY1829" fmla="*/ 3071991 h 6858000"/>
              <a:gd name="connsiteX1830" fmla="*/ 5688029 w 6569477"/>
              <a:gd name="connsiteY1830" fmla="*/ 3207504 h 6858000"/>
              <a:gd name="connsiteX1831" fmla="*/ 5692217 w 6569477"/>
              <a:gd name="connsiteY1831" fmla="*/ 3359096 h 6858000"/>
              <a:gd name="connsiteX1832" fmla="*/ 5673101 w 6569477"/>
              <a:gd name="connsiteY1832" fmla="*/ 3358689 h 6858000"/>
              <a:gd name="connsiteX1833" fmla="*/ 5668351 w 6569477"/>
              <a:gd name="connsiteY1833" fmla="*/ 3374768 h 6858000"/>
              <a:gd name="connsiteX1834" fmla="*/ 5662684 w 6569477"/>
              <a:gd name="connsiteY1834" fmla="*/ 3364351 h 6858000"/>
              <a:gd name="connsiteX1835" fmla="*/ 5661368 w 6569477"/>
              <a:gd name="connsiteY1835" fmla="*/ 3356969 h 6858000"/>
              <a:gd name="connsiteX1836" fmla="*/ 5654384 w 6569477"/>
              <a:gd name="connsiteY1836" fmla="*/ 3339170 h 6858000"/>
              <a:gd name="connsiteX1837" fmla="*/ 5661768 w 6569477"/>
              <a:gd name="connsiteY1837" fmla="*/ 3337856 h 6858000"/>
              <a:gd name="connsiteX1838" fmla="*/ 5663483 w 6569477"/>
              <a:gd name="connsiteY1838" fmla="*/ 3326125 h 6858000"/>
              <a:gd name="connsiteX1839" fmla="*/ 5669150 w 6569477"/>
              <a:gd name="connsiteY1839" fmla="*/ 3336542 h 6858000"/>
              <a:gd name="connsiteX1840" fmla="*/ 5670467 w 6569477"/>
              <a:gd name="connsiteY1840" fmla="*/ 3343924 h 6858000"/>
              <a:gd name="connsiteX1841" fmla="*/ 5666398 w 6569477"/>
              <a:gd name="connsiteY1841" fmla="*/ 3257055 h 6858000"/>
              <a:gd name="connsiteX1842" fmla="*/ 5661810 w 6569477"/>
              <a:gd name="connsiteY1842" fmla="*/ 3124576 h 6858000"/>
              <a:gd name="connsiteX1843" fmla="*/ 5673025 w 6569477"/>
              <a:gd name="connsiteY1843" fmla="*/ 3080687 h 6858000"/>
              <a:gd name="connsiteX1844" fmla="*/ 5656425 w 6569477"/>
              <a:gd name="connsiteY1844" fmla="*/ 3030323 h 6858000"/>
              <a:gd name="connsiteX1845" fmla="*/ 5655388 w 6569477"/>
              <a:gd name="connsiteY1845" fmla="*/ 2939106 h 6858000"/>
              <a:gd name="connsiteX1846" fmla="*/ 5643936 w 6569477"/>
              <a:gd name="connsiteY1846" fmla="*/ 2853549 h 6858000"/>
              <a:gd name="connsiteX1847" fmla="*/ 5657385 w 6569477"/>
              <a:gd name="connsiteY1847" fmla="*/ 2843539 h 6858000"/>
              <a:gd name="connsiteX1848" fmla="*/ 5657146 w 6569477"/>
              <a:gd name="connsiteY1848" fmla="*/ 2841276 h 6858000"/>
              <a:gd name="connsiteX1849" fmla="*/ 5648243 w 6569477"/>
              <a:gd name="connsiteY1849" fmla="*/ 2809663 h 6858000"/>
              <a:gd name="connsiteX1850" fmla="*/ 5581811 w 6569477"/>
              <a:gd name="connsiteY1850" fmla="*/ 2670869 h 6858000"/>
              <a:gd name="connsiteX1851" fmla="*/ 5581812 w 6569477"/>
              <a:gd name="connsiteY1851" fmla="*/ 2662431 h 6858000"/>
              <a:gd name="connsiteX1852" fmla="*/ 5581812 w 6569477"/>
              <a:gd name="connsiteY1852" fmla="*/ 2645563 h 6858000"/>
              <a:gd name="connsiteX1853" fmla="*/ 5573376 w 6569477"/>
              <a:gd name="connsiteY1853" fmla="*/ 2637125 h 6858000"/>
              <a:gd name="connsiteX1854" fmla="*/ 5548068 w 6569477"/>
              <a:gd name="connsiteY1854" fmla="*/ 2544335 h 6858000"/>
              <a:gd name="connsiteX1855" fmla="*/ 5539634 w 6569477"/>
              <a:gd name="connsiteY1855" fmla="*/ 2510592 h 6858000"/>
              <a:gd name="connsiteX1856" fmla="*/ 5531197 w 6569477"/>
              <a:gd name="connsiteY1856" fmla="*/ 2502157 h 6858000"/>
              <a:gd name="connsiteX1857" fmla="*/ 5531198 w 6569477"/>
              <a:gd name="connsiteY1857" fmla="*/ 2493721 h 6858000"/>
              <a:gd name="connsiteX1858" fmla="*/ 5522761 w 6569477"/>
              <a:gd name="connsiteY1858" fmla="*/ 2493721 h 6858000"/>
              <a:gd name="connsiteX1859" fmla="*/ 5522762 w 6569477"/>
              <a:gd name="connsiteY1859" fmla="*/ 2485285 h 6858000"/>
              <a:gd name="connsiteX1860" fmla="*/ 5505889 w 6569477"/>
              <a:gd name="connsiteY1860" fmla="*/ 2451543 h 6858000"/>
              <a:gd name="connsiteX1861" fmla="*/ 5497455 w 6569477"/>
              <a:gd name="connsiteY1861" fmla="*/ 2476850 h 6858000"/>
              <a:gd name="connsiteX1862" fmla="*/ 5480584 w 6569477"/>
              <a:gd name="connsiteY1862" fmla="*/ 2459978 h 6858000"/>
              <a:gd name="connsiteX1863" fmla="*/ 5472147 w 6569477"/>
              <a:gd name="connsiteY1863" fmla="*/ 2384058 h 6858000"/>
              <a:gd name="connsiteX1864" fmla="*/ 5404661 w 6569477"/>
              <a:gd name="connsiteY1864" fmla="*/ 2181601 h 6858000"/>
              <a:gd name="connsiteX1865" fmla="*/ 5387791 w 6569477"/>
              <a:gd name="connsiteY1865" fmla="*/ 2130985 h 6858000"/>
              <a:gd name="connsiteX1866" fmla="*/ 5328740 w 6569477"/>
              <a:gd name="connsiteY1866" fmla="*/ 1962273 h 6858000"/>
              <a:gd name="connsiteX1867" fmla="*/ 5328741 w 6569477"/>
              <a:gd name="connsiteY1867" fmla="*/ 1936967 h 6858000"/>
              <a:gd name="connsiteX1868" fmla="*/ 5311869 w 6569477"/>
              <a:gd name="connsiteY1868" fmla="*/ 1920096 h 6858000"/>
              <a:gd name="connsiteX1869" fmla="*/ 5320307 w 6569477"/>
              <a:gd name="connsiteY1869" fmla="*/ 1911660 h 6858000"/>
              <a:gd name="connsiteX1870" fmla="*/ 5269693 w 6569477"/>
              <a:gd name="connsiteY1870" fmla="*/ 1793560 h 6858000"/>
              <a:gd name="connsiteX1871" fmla="*/ 5286562 w 6569477"/>
              <a:gd name="connsiteY1871" fmla="*/ 1793561 h 6858000"/>
              <a:gd name="connsiteX1872" fmla="*/ 5261255 w 6569477"/>
              <a:gd name="connsiteY1872" fmla="*/ 1768254 h 6858000"/>
              <a:gd name="connsiteX1873" fmla="*/ 5235948 w 6569477"/>
              <a:gd name="connsiteY1873" fmla="*/ 1709201 h 6858000"/>
              <a:gd name="connsiteX1874" fmla="*/ 5235947 w 6569477"/>
              <a:gd name="connsiteY1874" fmla="*/ 1700769 h 6858000"/>
              <a:gd name="connsiteX1875" fmla="*/ 5244383 w 6569477"/>
              <a:gd name="connsiteY1875" fmla="*/ 1700769 h 6858000"/>
              <a:gd name="connsiteX1876" fmla="*/ 5252819 w 6569477"/>
              <a:gd name="connsiteY1876" fmla="*/ 1700767 h 6858000"/>
              <a:gd name="connsiteX1877" fmla="*/ 5252819 w 6569477"/>
              <a:gd name="connsiteY1877" fmla="*/ 1692332 h 6858000"/>
              <a:gd name="connsiteX1878" fmla="*/ 5244383 w 6569477"/>
              <a:gd name="connsiteY1878" fmla="*/ 1650153 h 6858000"/>
              <a:gd name="connsiteX1879" fmla="*/ 5252818 w 6569477"/>
              <a:gd name="connsiteY1879" fmla="*/ 1650152 h 6858000"/>
              <a:gd name="connsiteX1880" fmla="*/ 5252819 w 6569477"/>
              <a:gd name="connsiteY1880" fmla="*/ 1641718 h 6858000"/>
              <a:gd name="connsiteX1881" fmla="*/ 5244385 w 6569477"/>
              <a:gd name="connsiteY1881" fmla="*/ 1633283 h 6858000"/>
              <a:gd name="connsiteX1882" fmla="*/ 5176900 w 6569477"/>
              <a:gd name="connsiteY1882" fmla="*/ 1473003 h 6858000"/>
              <a:gd name="connsiteX1883" fmla="*/ 5084104 w 6569477"/>
              <a:gd name="connsiteY1883" fmla="*/ 1312727 h 6858000"/>
              <a:gd name="connsiteX1884" fmla="*/ 5055633 w 6569477"/>
              <a:gd name="connsiteY1884" fmla="*/ 1250514 h 6858000"/>
              <a:gd name="connsiteX1885" fmla="*/ 5041658 w 6569477"/>
              <a:gd name="connsiteY1885" fmla="*/ 1226599 h 6858000"/>
              <a:gd name="connsiteX1886" fmla="*/ 5093541 w 6569477"/>
              <a:gd name="connsiteY1886" fmla="*/ 1340967 h 6858000"/>
              <a:gd name="connsiteX1887" fmla="*/ 5398999 w 6569477"/>
              <a:gd name="connsiteY1887" fmla="*/ 2412246 h 6858000"/>
              <a:gd name="connsiteX1888" fmla="*/ 5458394 w 6569477"/>
              <a:gd name="connsiteY1888" fmla="*/ 2833367 h 6858000"/>
              <a:gd name="connsiteX1889" fmla="*/ 5448705 w 6569477"/>
              <a:gd name="connsiteY1889" fmla="*/ 2871734 h 6858000"/>
              <a:gd name="connsiteX1890" fmla="*/ 5431304 w 6569477"/>
              <a:gd name="connsiteY1890" fmla="*/ 2855892 h 6858000"/>
              <a:gd name="connsiteX1891" fmla="*/ 5100400 w 6569477"/>
              <a:gd name="connsiteY1891" fmla="*/ 1533070 h 6858000"/>
              <a:gd name="connsiteX1892" fmla="*/ 4793286 w 6569477"/>
              <a:gd name="connsiteY1892" fmla="*/ 888652 h 6858000"/>
              <a:gd name="connsiteX1893" fmla="*/ 4754611 w 6569477"/>
              <a:gd name="connsiteY1893" fmla="*/ 811200 h 6858000"/>
              <a:gd name="connsiteX1894" fmla="*/ 4736788 w 6569477"/>
              <a:gd name="connsiteY1894" fmla="*/ 782554 h 6858000"/>
              <a:gd name="connsiteX1895" fmla="*/ 4722369 w 6569477"/>
              <a:gd name="connsiteY1895" fmla="*/ 785144 h 6858000"/>
              <a:gd name="connsiteX1896" fmla="*/ 4716525 w 6569477"/>
              <a:gd name="connsiteY1896" fmla="*/ 831944 h 6858000"/>
              <a:gd name="connsiteX1897" fmla="*/ 4878628 w 6569477"/>
              <a:gd name="connsiteY1897" fmla="*/ 1128191 h 6858000"/>
              <a:gd name="connsiteX1898" fmla="*/ 5018643 w 6569477"/>
              <a:gd name="connsiteY1898" fmla="*/ 1444415 h 6858000"/>
              <a:gd name="connsiteX1899" fmla="*/ 5107372 w 6569477"/>
              <a:gd name="connsiteY1899" fmla="*/ 1685936 h 6858000"/>
              <a:gd name="connsiteX1900" fmla="*/ 5109411 w 6569477"/>
              <a:gd name="connsiteY1900" fmla="*/ 1683895 h 6858000"/>
              <a:gd name="connsiteX1901" fmla="*/ 5151590 w 6569477"/>
              <a:gd name="connsiteY1901" fmla="*/ 1785122 h 6858000"/>
              <a:gd name="connsiteX1902" fmla="*/ 5143154 w 6569477"/>
              <a:gd name="connsiteY1902" fmla="*/ 1785122 h 6858000"/>
              <a:gd name="connsiteX1903" fmla="*/ 5134721 w 6569477"/>
              <a:gd name="connsiteY1903" fmla="*/ 1751382 h 6858000"/>
              <a:gd name="connsiteX1904" fmla="*/ 5122261 w 6569477"/>
              <a:gd name="connsiteY1904" fmla="*/ 1726462 h 6858000"/>
              <a:gd name="connsiteX1905" fmla="*/ 5136116 w 6569477"/>
              <a:gd name="connsiteY1905" fmla="*/ 1764180 h 6858000"/>
              <a:gd name="connsiteX1906" fmla="*/ 5157687 w 6569477"/>
              <a:gd name="connsiteY1906" fmla="*/ 1838582 h 6858000"/>
              <a:gd name="connsiteX1907" fmla="*/ 5167407 w 6569477"/>
              <a:gd name="connsiteY1907" fmla="*/ 1843119 h 6858000"/>
              <a:gd name="connsiteX1908" fmla="*/ 5176898 w 6569477"/>
              <a:gd name="connsiteY1908" fmla="*/ 1844173 h 6858000"/>
              <a:gd name="connsiteX1909" fmla="*/ 5176898 w 6569477"/>
              <a:gd name="connsiteY1909" fmla="*/ 1861046 h 6858000"/>
              <a:gd name="connsiteX1910" fmla="*/ 5168464 w 6569477"/>
              <a:gd name="connsiteY1910" fmla="*/ 1861046 h 6858000"/>
              <a:gd name="connsiteX1911" fmla="*/ 5168463 w 6569477"/>
              <a:gd name="connsiteY1911" fmla="*/ 1869480 h 6858000"/>
              <a:gd name="connsiteX1912" fmla="*/ 5168462 w 6569477"/>
              <a:gd name="connsiteY1912" fmla="*/ 1875756 h 6858000"/>
              <a:gd name="connsiteX1913" fmla="*/ 5229895 w 6569477"/>
              <a:gd name="connsiteY1913" fmla="*/ 2087656 h 6858000"/>
              <a:gd name="connsiteX1914" fmla="*/ 5242098 w 6569477"/>
              <a:gd name="connsiteY1914" fmla="*/ 2145617 h 6858000"/>
              <a:gd name="connsiteX1915" fmla="*/ 5261255 w 6569477"/>
              <a:gd name="connsiteY1915" fmla="*/ 2173166 h 6858000"/>
              <a:gd name="connsiteX1916" fmla="*/ 5278125 w 6569477"/>
              <a:gd name="connsiteY1916" fmla="*/ 2215342 h 6858000"/>
              <a:gd name="connsiteX1917" fmla="*/ 5286562 w 6569477"/>
              <a:gd name="connsiteY1917" fmla="*/ 2265959 h 6858000"/>
              <a:gd name="connsiteX1918" fmla="*/ 5303433 w 6569477"/>
              <a:gd name="connsiteY1918" fmla="*/ 2325006 h 6858000"/>
              <a:gd name="connsiteX1919" fmla="*/ 5320305 w 6569477"/>
              <a:gd name="connsiteY1919" fmla="*/ 2409365 h 6858000"/>
              <a:gd name="connsiteX1920" fmla="*/ 5337176 w 6569477"/>
              <a:gd name="connsiteY1920" fmla="*/ 2459978 h 6858000"/>
              <a:gd name="connsiteX1921" fmla="*/ 5337176 w 6569477"/>
              <a:gd name="connsiteY1921" fmla="*/ 2468415 h 6858000"/>
              <a:gd name="connsiteX1922" fmla="*/ 5354048 w 6569477"/>
              <a:gd name="connsiteY1922" fmla="*/ 2535897 h 6858000"/>
              <a:gd name="connsiteX1923" fmla="*/ 5370919 w 6569477"/>
              <a:gd name="connsiteY1923" fmla="*/ 2594947 h 6858000"/>
              <a:gd name="connsiteX1924" fmla="*/ 5379353 w 6569477"/>
              <a:gd name="connsiteY1924" fmla="*/ 2620256 h 6858000"/>
              <a:gd name="connsiteX1925" fmla="*/ 5379355 w 6569477"/>
              <a:gd name="connsiteY1925" fmla="*/ 2628692 h 6858000"/>
              <a:gd name="connsiteX1926" fmla="*/ 5370919 w 6569477"/>
              <a:gd name="connsiteY1926" fmla="*/ 2653998 h 6858000"/>
              <a:gd name="connsiteX1927" fmla="*/ 5370919 w 6569477"/>
              <a:gd name="connsiteY1927" fmla="*/ 2662431 h 6858000"/>
              <a:gd name="connsiteX1928" fmla="*/ 5379355 w 6569477"/>
              <a:gd name="connsiteY1928" fmla="*/ 2679304 h 6858000"/>
              <a:gd name="connsiteX1929" fmla="*/ 5387791 w 6569477"/>
              <a:gd name="connsiteY1929" fmla="*/ 2679306 h 6858000"/>
              <a:gd name="connsiteX1930" fmla="*/ 5387790 w 6569477"/>
              <a:gd name="connsiteY1930" fmla="*/ 2721484 h 6858000"/>
              <a:gd name="connsiteX1931" fmla="*/ 5396226 w 6569477"/>
              <a:gd name="connsiteY1931" fmla="*/ 2729919 h 6858000"/>
              <a:gd name="connsiteX1932" fmla="*/ 5396226 w 6569477"/>
              <a:gd name="connsiteY1932" fmla="*/ 2721484 h 6858000"/>
              <a:gd name="connsiteX1933" fmla="*/ 5387791 w 6569477"/>
              <a:gd name="connsiteY1933" fmla="*/ 2679306 h 6858000"/>
              <a:gd name="connsiteX1934" fmla="*/ 5396226 w 6569477"/>
              <a:gd name="connsiteY1934" fmla="*/ 2679306 h 6858000"/>
              <a:gd name="connsiteX1935" fmla="*/ 5396225 w 6569477"/>
              <a:gd name="connsiteY1935" fmla="*/ 2696176 h 6858000"/>
              <a:gd name="connsiteX1936" fmla="*/ 5396226 w 6569477"/>
              <a:gd name="connsiteY1936" fmla="*/ 2704613 h 6858000"/>
              <a:gd name="connsiteX1937" fmla="*/ 5404662 w 6569477"/>
              <a:gd name="connsiteY1937" fmla="*/ 2729919 h 6858000"/>
              <a:gd name="connsiteX1938" fmla="*/ 5404661 w 6569477"/>
              <a:gd name="connsiteY1938" fmla="*/ 2763661 h 6858000"/>
              <a:gd name="connsiteX1939" fmla="*/ 5396224 w 6569477"/>
              <a:gd name="connsiteY1939" fmla="*/ 2755225 h 6858000"/>
              <a:gd name="connsiteX1940" fmla="*/ 5396225 w 6569477"/>
              <a:gd name="connsiteY1940" fmla="*/ 2772097 h 6858000"/>
              <a:gd name="connsiteX1941" fmla="*/ 5396225 w 6569477"/>
              <a:gd name="connsiteY1941" fmla="*/ 2788969 h 6858000"/>
              <a:gd name="connsiteX1942" fmla="*/ 5404662 w 6569477"/>
              <a:gd name="connsiteY1942" fmla="*/ 2814279 h 6858000"/>
              <a:gd name="connsiteX1943" fmla="*/ 5404661 w 6569477"/>
              <a:gd name="connsiteY1943" fmla="*/ 2831146 h 6858000"/>
              <a:gd name="connsiteX1944" fmla="*/ 5413098 w 6569477"/>
              <a:gd name="connsiteY1944" fmla="*/ 2839583 h 6858000"/>
              <a:gd name="connsiteX1945" fmla="*/ 5421533 w 6569477"/>
              <a:gd name="connsiteY1945" fmla="*/ 2864890 h 6858000"/>
              <a:gd name="connsiteX1946" fmla="*/ 5421534 w 6569477"/>
              <a:gd name="connsiteY1946" fmla="*/ 2881764 h 6858000"/>
              <a:gd name="connsiteX1947" fmla="*/ 5413098 w 6569477"/>
              <a:gd name="connsiteY1947" fmla="*/ 2890197 h 6858000"/>
              <a:gd name="connsiteX1948" fmla="*/ 5421534 w 6569477"/>
              <a:gd name="connsiteY1948" fmla="*/ 2898631 h 6858000"/>
              <a:gd name="connsiteX1949" fmla="*/ 5413098 w 6569477"/>
              <a:gd name="connsiteY1949" fmla="*/ 2915506 h 6858000"/>
              <a:gd name="connsiteX1950" fmla="*/ 5421534 w 6569477"/>
              <a:gd name="connsiteY1950" fmla="*/ 2932377 h 6858000"/>
              <a:gd name="connsiteX1951" fmla="*/ 5429969 w 6569477"/>
              <a:gd name="connsiteY1951" fmla="*/ 2923940 h 6858000"/>
              <a:gd name="connsiteX1952" fmla="*/ 5429969 w 6569477"/>
              <a:gd name="connsiteY1952" fmla="*/ 2949247 h 6858000"/>
              <a:gd name="connsiteX1953" fmla="*/ 5429967 w 6569477"/>
              <a:gd name="connsiteY1953" fmla="*/ 2957684 h 6858000"/>
              <a:gd name="connsiteX1954" fmla="*/ 5438405 w 6569477"/>
              <a:gd name="connsiteY1954" fmla="*/ 2991425 h 6858000"/>
              <a:gd name="connsiteX1955" fmla="*/ 5438405 w 6569477"/>
              <a:gd name="connsiteY1955" fmla="*/ 3025167 h 6858000"/>
              <a:gd name="connsiteX1956" fmla="*/ 5438405 w 6569477"/>
              <a:gd name="connsiteY1956" fmla="*/ 3050476 h 6858000"/>
              <a:gd name="connsiteX1957" fmla="*/ 5438405 w 6569477"/>
              <a:gd name="connsiteY1957" fmla="*/ 3101088 h 6858000"/>
              <a:gd name="connsiteX1958" fmla="*/ 5429969 w 6569477"/>
              <a:gd name="connsiteY1958" fmla="*/ 3126398 h 6858000"/>
              <a:gd name="connsiteX1959" fmla="*/ 5421534 w 6569477"/>
              <a:gd name="connsiteY1959" fmla="*/ 3117961 h 6858000"/>
              <a:gd name="connsiteX1960" fmla="*/ 5413096 w 6569477"/>
              <a:gd name="connsiteY1960" fmla="*/ 3109525 h 6858000"/>
              <a:gd name="connsiteX1961" fmla="*/ 5413098 w 6569477"/>
              <a:gd name="connsiteY1961" fmla="*/ 3117961 h 6858000"/>
              <a:gd name="connsiteX1962" fmla="*/ 5413098 w 6569477"/>
              <a:gd name="connsiteY1962" fmla="*/ 3126395 h 6858000"/>
              <a:gd name="connsiteX1963" fmla="*/ 5421533 w 6569477"/>
              <a:gd name="connsiteY1963" fmla="*/ 3134833 h 6858000"/>
              <a:gd name="connsiteX1964" fmla="*/ 5429969 w 6569477"/>
              <a:gd name="connsiteY1964" fmla="*/ 3143265 h 6858000"/>
              <a:gd name="connsiteX1965" fmla="*/ 5438404 w 6569477"/>
              <a:gd name="connsiteY1965" fmla="*/ 3143266 h 6858000"/>
              <a:gd name="connsiteX1966" fmla="*/ 5446840 w 6569477"/>
              <a:gd name="connsiteY1966" fmla="*/ 3101088 h 6858000"/>
              <a:gd name="connsiteX1967" fmla="*/ 5446838 w 6569477"/>
              <a:gd name="connsiteY1967" fmla="*/ 3092654 h 6858000"/>
              <a:gd name="connsiteX1968" fmla="*/ 5446840 w 6569477"/>
              <a:gd name="connsiteY1968" fmla="*/ 3058912 h 6858000"/>
              <a:gd name="connsiteX1969" fmla="*/ 5446841 w 6569477"/>
              <a:gd name="connsiteY1969" fmla="*/ 3042041 h 6858000"/>
              <a:gd name="connsiteX1970" fmla="*/ 5455276 w 6569477"/>
              <a:gd name="connsiteY1970" fmla="*/ 3084216 h 6858000"/>
              <a:gd name="connsiteX1971" fmla="*/ 5463712 w 6569477"/>
              <a:gd name="connsiteY1971" fmla="*/ 3134833 h 6858000"/>
              <a:gd name="connsiteX1972" fmla="*/ 5455276 w 6569477"/>
              <a:gd name="connsiteY1972" fmla="*/ 3151703 h 6858000"/>
              <a:gd name="connsiteX1973" fmla="*/ 5455276 w 6569477"/>
              <a:gd name="connsiteY1973" fmla="*/ 3168573 h 6858000"/>
              <a:gd name="connsiteX1974" fmla="*/ 5455273 w 6569477"/>
              <a:gd name="connsiteY1974" fmla="*/ 3210751 h 6858000"/>
              <a:gd name="connsiteX1975" fmla="*/ 5446841 w 6569477"/>
              <a:gd name="connsiteY1975" fmla="*/ 3202314 h 6858000"/>
              <a:gd name="connsiteX1976" fmla="*/ 5438405 w 6569477"/>
              <a:gd name="connsiteY1976" fmla="*/ 3202316 h 6858000"/>
              <a:gd name="connsiteX1977" fmla="*/ 5438405 w 6569477"/>
              <a:gd name="connsiteY1977" fmla="*/ 3210751 h 6858000"/>
              <a:gd name="connsiteX1978" fmla="*/ 5438405 w 6569477"/>
              <a:gd name="connsiteY1978" fmla="*/ 3219184 h 6858000"/>
              <a:gd name="connsiteX1979" fmla="*/ 5446841 w 6569477"/>
              <a:gd name="connsiteY1979" fmla="*/ 3227621 h 6858000"/>
              <a:gd name="connsiteX1980" fmla="*/ 5446840 w 6569477"/>
              <a:gd name="connsiteY1980" fmla="*/ 3236060 h 6858000"/>
              <a:gd name="connsiteX1981" fmla="*/ 5446841 w 6569477"/>
              <a:gd name="connsiteY1981" fmla="*/ 3244494 h 6858000"/>
              <a:gd name="connsiteX1982" fmla="*/ 5455276 w 6569477"/>
              <a:gd name="connsiteY1982" fmla="*/ 3278235 h 6858000"/>
              <a:gd name="connsiteX1983" fmla="*/ 5455276 w 6569477"/>
              <a:gd name="connsiteY1983" fmla="*/ 3320416 h 6858000"/>
              <a:gd name="connsiteX1984" fmla="*/ 5446841 w 6569477"/>
              <a:gd name="connsiteY1984" fmla="*/ 3328851 h 6858000"/>
              <a:gd name="connsiteX1985" fmla="*/ 5438403 w 6569477"/>
              <a:gd name="connsiteY1985" fmla="*/ 3320416 h 6858000"/>
              <a:gd name="connsiteX1986" fmla="*/ 5429968 w 6569477"/>
              <a:gd name="connsiteY1986" fmla="*/ 3219187 h 6858000"/>
              <a:gd name="connsiteX1987" fmla="*/ 5429969 w 6569477"/>
              <a:gd name="connsiteY1987" fmla="*/ 3210749 h 6858000"/>
              <a:gd name="connsiteX1988" fmla="*/ 5421534 w 6569477"/>
              <a:gd name="connsiteY1988" fmla="*/ 3219187 h 6858000"/>
              <a:gd name="connsiteX1989" fmla="*/ 5429969 w 6569477"/>
              <a:gd name="connsiteY1989" fmla="*/ 3320416 h 6858000"/>
              <a:gd name="connsiteX1990" fmla="*/ 5404661 w 6569477"/>
              <a:gd name="connsiteY1990" fmla="*/ 3337285 h 6858000"/>
              <a:gd name="connsiteX1991" fmla="*/ 5387791 w 6569477"/>
              <a:gd name="connsiteY1991" fmla="*/ 3430080 h 6858000"/>
              <a:gd name="connsiteX1992" fmla="*/ 5320304 w 6569477"/>
              <a:gd name="connsiteY1992" fmla="*/ 3767504 h 6858000"/>
              <a:gd name="connsiteX1993" fmla="*/ 5320305 w 6569477"/>
              <a:gd name="connsiteY1993" fmla="*/ 3775942 h 6858000"/>
              <a:gd name="connsiteX1994" fmla="*/ 5320305 w 6569477"/>
              <a:gd name="connsiteY1994" fmla="*/ 3784378 h 6858000"/>
              <a:gd name="connsiteX1995" fmla="*/ 5328741 w 6569477"/>
              <a:gd name="connsiteY1995" fmla="*/ 3775940 h 6858000"/>
              <a:gd name="connsiteX1996" fmla="*/ 5396226 w 6569477"/>
              <a:gd name="connsiteY1996" fmla="*/ 3446949 h 6858000"/>
              <a:gd name="connsiteX1997" fmla="*/ 5396226 w 6569477"/>
              <a:gd name="connsiteY1997" fmla="*/ 3455387 h 6858000"/>
              <a:gd name="connsiteX1998" fmla="*/ 5413098 w 6569477"/>
              <a:gd name="connsiteY1998" fmla="*/ 3438513 h 6858000"/>
              <a:gd name="connsiteX1999" fmla="*/ 5413098 w 6569477"/>
              <a:gd name="connsiteY1999" fmla="*/ 3463820 h 6858000"/>
              <a:gd name="connsiteX2000" fmla="*/ 5404662 w 6569477"/>
              <a:gd name="connsiteY2000" fmla="*/ 3463821 h 6858000"/>
              <a:gd name="connsiteX2001" fmla="*/ 5404662 w 6569477"/>
              <a:gd name="connsiteY2001" fmla="*/ 3472258 h 6858000"/>
              <a:gd name="connsiteX2002" fmla="*/ 5404661 w 6569477"/>
              <a:gd name="connsiteY2002" fmla="*/ 3480692 h 6858000"/>
              <a:gd name="connsiteX2003" fmla="*/ 5413098 w 6569477"/>
              <a:gd name="connsiteY2003" fmla="*/ 3480691 h 6858000"/>
              <a:gd name="connsiteX2004" fmla="*/ 5404662 w 6569477"/>
              <a:gd name="connsiteY2004" fmla="*/ 3522869 h 6858000"/>
              <a:gd name="connsiteX2005" fmla="*/ 5404662 w 6569477"/>
              <a:gd name="connsiteY2005" fmla="*/ 3539744 h 6858000"/>
              <a:gd name="connsiteX2006" fmla="*/ 5404662 w 6569477"/>
              <a:gd name="connsiteY2006" fmla="*/ 3565051 h 6858000"/>
              <a:gd name="connsiteX2007" fmla="*/ 5404662 w 6569477"/>
              <a:gd name="connsiteY2007" fmla="*/ 3573483 h 6858000"/>
              <a:gd name="connsiteX2008" fmla="*/ 5396226 w 6569477"/>
              <a:gd name="connsiteY2008" fmla="*/ 3581921 h 6858000"/>
              <a:gd name="connsiteX2009" fmla="*/ 5396226 w 6569477"/>
              <a:gd name="connsiteY2009" fmla="*/ 3598792 h 6858000"/>
              <a:gd name="connsiteX2010" fmla="*/ 5404662 w 6569477"/>
              <a:gd name="connsiteY2010" fmla="*/ 3607228 h 6858000"/>
              <a:gd name="connsiteX2011" fmla="*/ 5404662 w 6569477"/>
              <a:gd name="connsiteY2011" fmla="*/ 3809683 h 6858000"/>
              <a:gd name="connsiteX2012" fmla="*/ 5387791 w 6569477"/>
              <a:gd name="connsiteY2012" fmla="*/ 3902475 h 6858000"/>
              <a:gd name="connsiteX2013" fmla="*/ 5396226 w 6569477"/>
              <a:gd name="connsiteY2013" fmla="*/ 3894042 h 6858000"/>
              <a:gd name="connsiteX2014" fmla="*/ 5379355 w 6569477"/>
              <a:gd name="connsiteY2014" fmla="*/ 4062754 h 6858000"/>
              <a:gd name="connsiteX2015" fmla="*/ 5387791 w 6569477"/>
              <a:gd name="connsiteY2015" fmla="*/ 4071190 h 6858000"/>
              <a:gd name="connsiteX2016" fmla="*/ 5379355 w 6569477"/>
              <a:gd name="connsiteY2016" fmla="*/ 4113369 h 6858000"/>
              <a:gd name="connsiteX2017" fmla="*/ 5370919 w 6569477"/>
              <a:gd name="connsiteY2017" fmla="*/ 4121804 h 6858000"/>
              <a:gd name="connsiteX2018" fmla="*/ 5379355 w 6569477"/>
              <a:gd name="connsiteY2018" fmla="*/ 4138676 h 6858000"/>
              <a:gd name="connsiteX2019" fmla="*/ 5370918 w 6569477"/>
              <a:gd name="connsiteY2019" fmla="*/ 4189288 h 6858000"/>
              <a:gd name="connsiteX2020" fmla="*/ 5370916 w 6569477"/>
              <a:gd name="connsiteY2020" fmla="*/ 4197726 h 6858000"/>
              <a:gd name="connsiteX2021" fmla="*/ 5362483 w 6569477"/>
              <a:gd name="connsiteY2021" fmla="*/ 4223033 h 6858000"/>
              <a:gd name="connsiteX2022" fmla="*/ 5362484 w 6569477"/>
              <a:gd name="connsiteY2022" fmla="*/ 4231465 h 6858000"/>
              <a:gd name="connsiteX2023" fmla="*/ 5362484 w 6569477"/>
              <a:gd name="connsiteY2023" fmla="*/ 4239904 h 6858000"/>
              <a:gd name="connsiteX2024" fmla="*/ 5328741 w 6569477"/>
              <a:gd name="connsiteY2024" fmla="*/ 4383310 h 6858000"/>
              <a:gd name="connsiteX2025" fmla="*/ 5328741 w 6569477"/>
              <a:gd name="connsiteY2025" fmla="*/ 4408617 h 6858000"/>
              <a:gd name="connsiteX2026" fmla="*/ 5328743 w 6569477"/>
              <a:gd name="connsiteY2026" fmla="*/ 4417053 h 6858000"/>
              <a:gd name="connsiteX2027" fmla="*/ 5328743 w 6569477"/>
              <a:gd name="connsiteY2027" fmla="*/ 4450795 h 6858000"/>
              <a:gd name="connsiteX2028" fmla="*/ 5294997 w 6569477"/>
              <a:gd name="connsiteY2028" fmla="*/ 4543588 h 6858000"/>
              <a:gd name="connsiteX2029" fmla="*/ 5185332 w 6569477"/>
              <a:gd name="connsiteY2029" fmla="*/ 4897886 h 6858000"/>
              <a:gd name="connsiteX2030" fmla="*/ 5185333 w 6569477"/>
              <a:gd name="connsiteY2030" fmla="*/ 4906322 h 6858000"/>
              <a:gd name="connsiteX2031" fmla="*/ 5176898 w 6569477"/>
              <a:gd name="connsiteY2031" fmla="*/ 4914756 h 6858000"/>
              <a:gd name="connsiteX2032" fmla="*/ 5113630 w 6569477"/>
              <a:gd name="connsiteY2032" fmla="*/ 5026528 h 6858000"/>
              <a:gd name="connsiteX2033" fmla="*/ 5057164 w 6569477"/>
              <a:gd name="connsiteY2033" fmla="*/ 5137575 h 6858000"/>
              <a:gd name="connsiteX2034" fmla="*/ 5058139 w 6569477"/>
              <a:gd name="connsiteY2034" fmla="*/ 5135139 h 6858000"/>
              <a:gd name="connsiteX2035" fmla="*/ 5067233 w 6569477"/>
              <a:gd name="connsiteY2035" fmla="*/ 5108777 h 6858000"/>
              <a:gd name="connsiteX2036" fmla="*/ 5075669 w 6569477"/>
              <a:gd name="connsiteY2036" fmla="*/ 5091906 h 6858000"/>
              <a:gd name="connsiteX2037" fmla="*/ 5100977 w 6569477"/>
              <a:gd name="connsiteY2037" fmla="*/ 5032856 h 6858000"/>
              <a:gd name="connsiteX2038" fmla="*/ 5143155 w 6569477"/>
              <a:gd name="connsiteY2038" fmla="*/ 4931629 h 6858000"/>
              <a:gd name="connsiteX2039" fmla="*/ 5151590 w 6569477"/>
              <a:gd name="connsiteY2039" fmla="*/ 4914756 h 6858000"/>
              <a:gd name="connsiteX2040" fmla="*/ 5160025 w 6569477"/>
              <a:gd name="connsiteY2040" fmla="*/ 4897886 h 6858000"/>
              <a:gd name="connsiteX2041" fmla="*/ 5151590 w 6569477"/>
              <a:gd name="connsiteY2041" fmla="*/ 4889450 h 6858000"/>
              <a:gd name="connsiteX2042" fmla="*/ 5126283 w 6569477"/>
              <a:gd name="connsiteY2042" fmla="*/ 4923193 h 6858000"/>
              <a:gd name="connsiteX2043" fmla="*/ 5126282 w 6569477"/>
              <a:gd name="connsiteY2043" fmla="*/ 4931629 h 6858000"/>
              <a:gd name="connsiteX2044" fmla="*/ 5058797 w 6569477"/>
              <a:gd name="connsiteY2044" fmla="*/ 5083468 h 6858000"/>
              <a:gd name="connsiteX2045" fmla="*/ 5058797 w 6569477"/>
              <a:gd name="connsiteY2045" fmla="*/ 5091906 h 6858000"/>
              <a:gd name="connsiteX2046" fmla="*/ 5025055 w 6569477"/>
              <a:gd name="connsiteY2046" fmla="*/ 5134082 h 6858000"/>
              <a:gd name="connsiteX2047" fmla="*/ 4999746 w 6569477"/>
              <a:gd name="connsiteY2047" fmla="*/ 5184698 h 6858000"/>
              <a:gd name="connsiteX2048" fmla="*/ 4954406 w 6569477"/>
              <a:gd name="connsiteY2048" fmla="*/ 5285927 h 6858000"/>
              <a:gd name="connsiteX2049" fmla="*/ 4900498 w 6569477"/>
              <a:gd name="connsiteY2049" fmla="*/ 5370762 h 6858000"/>
              <a:gd name="connsiteX2050" fmla="*/ 4898519 w 6569477"/>
              <a:gd name="connsiteY2050" fmla="*/ 5361848 h 6858000"/>
              <a:gd name="connsiteX2051" fmla="*/ 4662316 w 6569477"/>
              <a:gd name="connsiteY2051" fmla="*/ 5749889 h 6858000"/>
              <a:gd name="connsiteX2052" fmla="*/ 4653884 w 6569477"/>
              <a:gd name="connsiteY2052" fmla="*/ 5749889 h 6858000"/>
              <a:gd name="connsiteX2053" fmla="*/ 4653883 w 6569477"/>
              <a:gd name="connsiteY2053" fmla="*/ 5758325 h 6858000"/>
              <a:gd name="connsiteX2054" fmla="*/ 4653883 w 6569477"/>
              <a:gd name="connsiteY2054" fmla="*/ 5766759 h 6858000"/>
              <a:gd name="connsiteX2055" fmla="*/ 4620140 w 6569477"/>
              <a:gd name="connsiteY2055" fmla="*/ 5792066 h 6858000"/>
              <a:gd name="connsiteX2056" fmla="*/ 4552653 w 6569477"/>
              <a:gd name="connsiteY2056" fmla="*/ 5910164 h 6858000"/>
              <a:gd name="connsiteX2057" fmla="*/ 4552654 w 6569477"/>
              <a:gd name="connsiteY2057" fmla="*/ 5884859 h 6858000"/>
              <a:gd name="connsiteX2058" fmla="*/ 4527347 w 6569477"/>
              <a:gd name="connsiteY2058" fmla="*/ 5943909 h 6858000"/>
              <a:gd name="connsiteX2059" fmla="*/ 4518911 w 6569477"/>
              <a:gd name="connsiteY2059" fmla="*/ 5935473 h 6858000"/>
              <a:gd name="connsiteX2060" fmla="*/ 4417681 w 6569477"/>
              <a:gd name="connsiteY2060" fmla="*/ 6078880 h 6858000"/>
              <a:gd name="connsiteX2061" fmla="*/ 4409247 w 6569477"/>
              <a:gd name="connsiteY2061" fmla="*/ 6078880 h 6858000"/>
              <a:gd name="connsiteX2062" fmla="*/ 4316454 w 6569477"/>
              <a:gd name="connsiteY2062" fmla="*/ 6180105 h 6858000"/>
              <a:gd name="connsiteX2063" fmla="*/ 4206789 w 6569477"/>
              <a:gd name="connsiteY2063" fmla="*/ 6306641 h 6858000"/>
              <a:gd name="connsiteX2064" fmla="*/ 4142466 w 6569477"/>
              <a:gd name="connsiteY2064" fmla="*/ 6360420 h 6858000"/>
              <a:gd name="connsiteX2065" fmla="*/ 4080254 w 6569477"/>
              <a:gd name="connsiteY2065" fmla="*/ 6424489 h 6858000"/>
              <a:gd name="connsiteX2066" fmla="*/ 4080254 w 6569477"/>
              <a:gd name="connsiteY2066" fmla="*/ 6416307 h 6858000"/>
              <a:gd name="connsiteX2067" fmla="*/ 4071818 w 6569477"/>
              <a:gd name="connsiteY2067" fmla="*/ 6424743 h 6858000"/>
              <a:gd name="connsiteX2068" fmla="*/ 4063381 w 6569477"/>
              <a:gd name="connsiteY2068" fmla="*/ 6441614 h 6858000"/>
              <a:gd name="connsiteX2069" fmla="*/ 4063381 w 6569477"/>
              <a:gd name="connsiteY2069" fmla="*/ 6433176 h 6858000"/>
              <a:gd name="connsiteX2070" fmla="*/ 4012767 w 6569477"/>
              <a:gd name="connsiteY2070" fmla="*/ 6483791 h 6858000"/>
              <a:gd name="connsiteX2071" fmla="*/ 4012768 w 6569477"/>
              <a:gd name="connsiteY2071" fmla="*/ 6492227 h 6858000"/>
              <a:gd name="connsiteX2072" fmla="*/ 4004330 w 6569477"/>
              <a:gd name="connsiteY2072" fmla="*/ 6509098 h 6858000"/>
              <a:gd name="connsiteX2073" fmla="*/ 4004330 w 6569477"/>
              <a:gd name="connsiteY2073" fmla="*/ 6492227 h 6858000"/>
              <a:gd name="connsiteX2074" fmla="*/ 3979024 w 6569477"/>
              <a:gd name="connsiteY2074" fmla="*/ 6517534 h 6858000"/>
              <a:gd name="connsiteX2075" fmla="*/ 3979025 w 6569477"/>
              <a:gd name="connsiteY2075" fmla="*/ 6509096 h 6858000"/>
              <a:gd name="connsiteX2076" fmla="*/ 3979024 w 6569477"/>
              <a:gd name="connsiteY2076" fmla="*/ 6500664 h 6858000"/>
              <a:gd name="connsiteX2077" fmla="*/ 3970588 w 6569477"/>
              <a:gd name="connsiteY2077" fmla="*/ 6500664 h 6858000"/>
              <a:gd name="connsiteX2078" fmla="*/ 3970588 w 6569477"/>
              <a:gd name="connsiteY2078" fmla="*/ 6517534 h 6858000"/>
              <a:gd name="connsiteX2079" fmla="*/ 3970590 w 6569477"/>
              <a:gd name="connsiteY2079" fmla="*/ 6525971 h 6858000"/>
              <a:gd name="connsiteX2080" fmla="*/ 3962153 w 6569477"/>
              <a:gd name="connsiteY2080" fmla="*/ 6534407 h 6858000"/>
              <a:gd name="connsiteX2081" fmla="*/ 3953718 w 6569477"/>
              <a:gd name="connsiteY2081" fmla="*/ 6534407 h 6858000"/>
              <a:gd name="connsiteX2082" fmla="*/ 3945280 w 6569477"/>
              <a:gd name="connsiteY2082" fmla="*/ 6534407 h 6858000"/>
              <a:gd name="connsiteX2083" fmla="*/ 3945281 w 6569477"/>
              <a:gd name="connsiteY2083" fmla="*/ 6542841 h 6858000"/>
              <a:gd name="connsiteX2084" fmla="*/ 3945280 w 6569477"/>
              <a:gd name="connsiteY2084" fmla="*/ 6551277 h 6858000"/>
              <a:gd name="connsiteX2085" fmla="*/ 3919974 w 6569477"/>
              <a:gd name="connsiteY2085" fmla="*/ 6568148 h 6858000"/>
              <a:gd name="connsiteX2086" fmla="*/ 3919976 w 6569477"/>
              <a:gd name="connsiteY2086" fmla="*/ 6559714 h 6858000"/>
              <a:gd name="connsiteX2087" fmla="*/ 3911538 w 6569477"/>
              <a:gd name="connsiteY2087" fmla="*/ 6568148 h 6858000"/>
              <a:gd name="connsiteX2088" fmla="*/ 3903102 w 6569477"/>
              <a:gd name="connsiteY2088" fmla="*/ 6576584 h 6858000"/>
              <a:gd name="connsiteX2089" fmla="*/ 3894667 w 6569477"/>
              <a:gd name="connsiteY2089" fmla="*/ 6593455 h 6858000"/>
              <a:gd name="connsiteX2090" fmla="*/ 3894667 w 6569477"/>
              <a:gd name="connsiteY2090" fmla="*/ 6585021 h 6858000"/>
              <a:gd name="connsiteX2091" fmla="*/ 3860924 w 6569477"/>
              <a:gd name="connsiteY2091" fmla="*/ 6601891 h 6858000"/>
              <a:gd name="connsiteX2092" fmla="*/ 3860924 w 6569477"/>
              <a:gd name="connsiteY2092" fmla="*/ 6585021 h 6858000"/>
              <a:gd name="connsiteX2093" fmla="*/ 3827181 w 6569477"/>
              <a:gd name="connsiteY2093" fmla="*/ 6610327 h 6858000"/>
              <a:gd name="connsiteX2094" fmla="*/ 3827182 w 6569477"/>
              <a:gd name="connsiteY2094" fmla="*/ 6601891 h 6858000"/>
              <a:gd name="connsiteX2095" fmla="*/ 3835618 w 6569477"/>
              <a:gd name="connsiteY2095" fmla="*/ 6593455 h 6858000"/>
              <a:gd name="connsiteX2096" fmla="*/ 3835617 w 6569477"/>
              <a:gd name="connsiteY2096" fmla="*/ 6585021 h 6858000"/>
              <a:gd name="connsiteX2097" fmla="*/ 3827181 w 6569477"/>
              <a:gd name="connsiteY2097" fmla="*/ 6593455 h 6858000"/>
              <a:gd name="connsiteX2098" fmla="*/ 3818745 w 6569477"/>
              <a:gd name="connsiteY2098" fmla="*/ 6601891 h 6858000"/>
              <a:gd name="connsiteX2099" fmla="*/ 3810309 w 6569477"/>
              <a:gd name="connsiteY2099" fmla="*/ 6618762 h 6858000"/>
              <a:gd name="connsiteX2100" fmla="*/ 3827181 w 6569477"/>
              <a:gd name="connsiteY2100" fmla="*/ 6618762 h 6858000"/>
              <a:gd name="connsiteX2101" fmla="*/ 3818745 w 6569477"/>
              <a:gd name="connsiteY2101" fmla="*/ 6627198 h 6858000"/>
              <a:gd name="connsiteX2102" fmla="*/ 3776566 w 6569477"/>
              <a:gd name="connsiteY2102" fmla="*/ 6677812 h 6858000"/>
              <a:gd name="connsiteX2103" fmla="*/ 3810308 w 6569477"/>
              <a:gd name="connsiteY2103" fmla="*/ 6669377 h 6858000"/>
              <a:gd name="connsiteX2104" fmla="*/ 3776566 w 6569477"/>
              <a:gd name="connsiteY2104" fmla="*/ 6694684 h 6858000"/>
              <a:gd name="connsiteX2105" fmla="*/ 3751259 w 6569477"/>
              <a:gd name="connsiteY2105" fmla="*/ 6719991 h 6858000"/>
              <a:gd name="connsiteX2106" fmla="*/ 3734388 w 6569477"/>
              <a:gd name="connsiteY2106" fmla="*/ 6728426 h 6858000"/>
              <a:gd name="connsiteX2107" fmla="*/ 3734390 w 6569477"/>
              <a:gd name="connsiteY2107" fmla="*/ 6711555 h 6858000"/>
              <a:gd name="connsiteX2108" fmla="*/ 3700645 w 6569477"/>
              <a:gd name="connsiteY2108" fmla="*/ 6745297 h 6858000"/>
              <a:gd name="connsiteX2109" fmla="*/ 3692211 w 6569477"/>
              <a:gd name="connsiteY2109" fmla="*/ 6736862 h 6858000"/>
              <a:gd name="connsiteX2110" fmla="*/ 3700645 w 6569477"/>
              <a:gd name="connsiteY2110" fmla="*/ 6728426 h 6858000"/>
              <a:gd name="connsiteX2111" fmla="*/ 3700645 w 6569477"/>
              <a:gd name="connsiteY2111" fmla="*/ 6719990 h 6858000"/>
              <a:gd name="connsiteX2112" fmla="*/ 3692209 w 6569477"/>
              <a:gd name="connsiteY2112" fmla="*/ 6719991 h 6858000"/>
              <a:gd name="connsiteX2113" fmla="*/ 3683775 w 6569477"/>
              <a:gd name="connsiteY2113" fmla="*/ 6728426 h 6858000"/>
              <a:gd name="connsiteX2114" fmla="*/ 3683775 w 6569477"/>
              <a:gd name="connsiteY2114" fmla="*/ 6736862 h 6858000"/>
              <a:gd name="connsiteX2115" fmla="*/ 3675338 w 6569477"/>
              <a:gd name="connsiteY2115" fmla="*/ 6745298 h 6858000"/>
              <a:gd name="connsiteX2116" fmla="*/ 3666902 w 6569477"/>
              <a:gd name="connsiteY2116" fmla="*/ 6753735 h 6858000"/>
              <a:gd name="connsiteX2117" fmla="*/ 3658466 w 6569477"/>
              <a:gd name="connsiteY2117" fmla="*/ 6753734 h 6858000"/>
              <a:gd name="connsiteX2118" fmla="*/ 3658466 w 6569477"/>
              <a:gd name="connsiteY2118" fmla="*/ 6762169 h 6858000"/>
              <a:gd name="connsiteX2119" fmla="*/ 3650032 w 6569477"/>
              <a:gd name="connsiteY2119" fmla="*/ 6762169 h 6858000"/>
              <a:gd name="connsiteX2120" fmla="*/ 3650030 w 6569477"/>
              <a:gd name="connsiteY2120" fmla="*/ 6753734 h 6858000"/>
              <a:gd name="connsiteX2121" fmla="*/ 3658466 w 6569477"/>
              <a:gd name="connsiteY2121" fmla="*/ 6736862 h 6858000"/>
              <a:gd name="connsiteX2122" fmla="*/ 3675338 w 6569477"/>
              <a:gd name="connsiteY2122" fmla="*/ 6719991 h 6858000"/>
              <a:gd name="connsiteX2123" fmla="*/ 3666902 w 6569477"/>
              <a:gd name="connsiteY2123" fmla="*/ 6719989 h 6858000"/>
              <a:gd name="connsiteX2124" fmla="*/ 3658466 w 6569477"/>
              <a:gd name="connsiteY2124" fmla="*/ 6728426 h 6858000"/>
              <a:gd name="connsiteX2125" fmla="*/ 3633159 w 6569477"/>
              <a:gd name="connsiteY2125" fmla="*/ 6753734 h 6858000"/>
              <a:gd name="connsiteX2126" fmla="*/ 3633159 w 6569477"/>
              <a:gd name="connsiteY2126" fmla="*/ 6762169 h 6858000"/>
              <a:gd name="connsiteX2127" fmla="*/ 3616289 w 6569477"/>
              <a:gd name="connsiteY2127" fmla="*/ 6787476 h 6858000"/>
              <a:gd name="connsiteX2128" fmla="*/ 3561456 w 6569477"/>
              <a:gd name="connsiteY2128" fmla="*/ 6826490 h 6858000"/>
              <a:gd name="connsiteX2129" fmla="*/ 3523349 w 6569477"/>
              <a:gd name="connsiteY2129" fmla="*/ 6858000 h 6858000"/>
              <a:gd name="connsiteX2130" fmla="*/ 0 w 6569477"/>
              <a:gd name="connsiteY213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</a:cxnLst>
            <a:rect l="l" t="t" r="r" b="b"/>
            <a:pathLst>
              <a:path w="6569477" h="6858000">
                <a:moveTo>
                  <a:pt x="4117221" y="6784486"/>
                </a:moveTo>
                <a:cubicBezTo>
                  <a:pt x="4097055" y="6807977"/>
                  <a:pt x="4081509" y="6827275"/>
                  <a:pt x="4065123" y="6846362"/>
                </a:cubicBezTo>
                <a:lnTo>
                  <a:pt x="4054153" y="6858000"/>
                </a:lnTo>
                <a:lnTo>
                  <a:pt x="4025354" y="6858000"/>
                </a:lnTo>
                <a:lnTo>
                  <a:pt x="4042817" y="6837081"/>
                </a:lnTo>
                <a:cubicBezTo>
                  <a:pt x="4069049" y="6805855"/>
                  <a:pt x="4098350" y="6774394"/>
                  <a:pt x="4117221" y="6784486"/>
                </a:cubicBezTo>
                <a:close/>
                <a:moveTo>
                  <a:pt x="4098863" y="6687079"/>
                </a:moveTo>
                <a:cubicBezTo>
                  <a:pt x="4088750" y="6727370"/>
                  <a:pt x="4048418" y="6774353"/>
                  <a:pt x="4016483" y="6816306"/>
                </a:cubicBezTo>
                <a:cubicBezTo>
                  <a:pt x="4000945" y="6828467"/>
                  <a:pt x="3984565" y="6842201"/>
                  <a:pt x="3967818" y="6856958"/>
                </a:cubicBezTo>
                <a:lnTo>
                  <a:pt x="3966685" y="6858000"/>
                </a:lnTo>
                <a:lnTo>
                  <a:pt x="3929841" y="6858000"/>
                </a:lnTo>
                <a:lnTo>
                  <a:pt x="4004165" y="6784103"/>
                </a:lnTo>
                <a:cubicBezTo>
                  <a:pt x="4033963" y="6753771"/>
                  <a:pt x="4065258" y="6721474"/>
                  <a:pt x="4098863" y="6687079"/>
                </a:cubicBezTo>
                <a:close/>
                <a:moveTo>
                  <a:pt x="5739924" y="6488019"/>
                </a:moveTo>
                <a:cubicBezTo>
                  <a:pt x="5746811" y="6488017"/>
                  <a:pt x="5746811" y="6488017"/>
                  <a:pt x="5746811" y="6494900"/>
                </a:cubicBezTo>
                <a:cubicBezTo>
                  <a:pt x="5746701" y="6495341"/>
                  <a:pt x="5746590" y="6495782"/>
                  <a:pt x="5746479" y="6496223"/>
                </a:cubicBezTo>
                <a:lnTo>
                  <a:pt x="5739923" y="6501783"/>
                </a:lnTo>
                <a:lnTo>
                  <a:pt x="5739923" y="6494900"/>
                </a:lnTo>
                <a:close/>
                <a:moveTo>
                  <a:pt x="4189806" y="6433624"/>
                </a:moveTo>
                <a:lnTo>
                  <a:pt x="4188863" y="6437396"/>
                </a:lnTo>
                <a:cubicBezTo>
                  <a:pt x="4187809" y="6439505"/>
                  <a:pt x="4185699" y="6441614"/>
                  <a:pt x="4181480" y="6441614"/>
                </a:cubicBezTo>
                <a:close/>
                <a:moveTo>
                  <a:pt x="4190270" y="6433178"/>
                </a:moveTo>
                <a:lnTo>
                  <a:pt x="4189806" y="6433624"/>
                </a:lnTo>
                <a:lnTo>
                  <a:pt x="4189918" y="6433179"/>
                </a:lnTo>
                <a:close/>
                <a:moveTo>
                  <a:pt x="4080254" y="6424489"/>
                </a:moveTo>
                <a:lnTo>
                  <a:pt x="4080253" y="6424742"/>
                </a:lnTo>
                <a:lnTo>
                  <a:pt x="4071818" y="6433178"/>
                </a:lnTo>
                <a:close/>
                <a:moveTo>
                  <a:pt x="4239510" y="6367480"/>
                </a:moveTo>
                <a:lnTo>
                  <a:pt x="4236315" y="6373075"/>
                </a:lnTo>
                <a:lnTo>
                  <a:pt x="4232912" y="6373925"/>
                </a:lnTo>
                <a:lnTo>
                  <a:pt x="4238687" y="6368327"/>
                </a:lnTo>
                <a:close/>
                <a:moveTo>
                  <a:pt x="4265838" y="6340386"/>
                </a:moveTo>
                <a:lnTo>
                  <a:pt x="4239510" y="6367480"/>
                </a:lnTo>
                <a:lnTo>
                  <a:pt x="4240531" y="6365693"/>
                </a:lnTo>
                <a:lnTo>
                  <a:pt x="4248968" y="6357257"/>
                </a:lnTo>
                <a:cubicBezTo>
                  <a:pt x="4248968" y="6348821"/>
                  <a:pt x="4257404" y="6348819"/>
                  <a:pt x="4265838" y="6340386"/>
                </a:cubicBezTo>
                <a:close/>
                <a:moveTo>
                  <a:pt x="4291147" y="6272900"/>
                </a:moveTo>
                <a:lnTo>
                  <a:pt x="4299581" y="6272900"/>
                </a:lnTo>
                <a:lnTo>
                  <a:pt x="4308018" y="6272900"/>
                </a:lnTo>
                <a:lnTo>
                  <a:pt x="4291147" y="6289772"/>
                </a:lnTo>
                <a:lnTo>
                  <a:pt x="4274273" y="6306643"/>
                </a:lnTo>
                <a:lnTo>
                  <a:pt x="4257404" y="6323512"/>
                </a:lnTo>
                <a:lnTo>
                  <a:pt x="4257404" y="6331950"/>
                </a:lnTo>
                <a:cubicBezTo>
                  <a:pt x="4240531" y="6340386"/>
                  <a:pt x="4232097" y="6357257"/>
                  <a:pt x="4215224" y="6374128"/>
                </a:cubicBezTo>
                <a:lnTo>
                  <a:pt x="4215223" y="6382562"/>
                </a:lnTo>
                <a:cubicBezTo>
                  <a:pt x="4215224" y="6391000"/>
                  <a:pt x="4223663" y="6382564"/>
                  <a:pt x="4223663" y="6382564"/>
                </a:cubicBezTo>
                <a:lnTo>
                  <a:pt x="4232099" y="6374128"/>
                </a:lnTo>
                <a:lnTo>
                  <a:pt x="4232912" y="6373925"/>
                </a:lnTo>
                <a:lnTo>
                  <a:pt x="4215378" y="6390919"/>
                </a:lnTo>
                <a:lnTo>
                  <a:pt x="4215224" y="6391000"/>
                </a:lnTo>
                <a:cubicBezTo>
                  <a:pt x="4215216" y="6391030"/>
                  <a:pt x="4215206" y="6391059"/>
                  <a:pt x="4215199" y="6391088"/>
                </a:cubicBezTo>
                <a:lnTo>
                  <a:pt x="4213115" y="6393108"/>
                </a:lnTo>
                <a:cubicBezTo>
                  <a:pt x="4198353" y="6405763"/>
                  <a:pt x="4189918" y="6407872"/>
                  <a:pt x="4198356" y="6382564"/>
                </a:cubicBezTo>
                <a:cubicBezTo>
                  <a:pt x="4164611" y="6433179"/>
                  <a:pt x="4147738" y="6441614"/>
                  <a:pt x="4113994" y="6475357"/>
                </a:cubicBezTo>
                <a:lnTo>
                  <a:pt x="4122431" y="6475355"/>
                </a:lnTo>
                <a:lnTo>
                  <a:pt x="4097125" y="6500664"/>
                </a:lnTo>
                <a:lnTo>
                  <a:pt x="4088687" y="6500664"/>
                </a:lnTo>
                <a:lnTo>
                  <a:pt x="4088688" y="6509098"/>
                </a:lnTo>
                <a:lnTo>
                  <a:pt x="4080256" y="6509098"/>
                </a:lnTo>
                <a:cubicBezTo>
                  <a:pt x="4071819" y="6517534"/>
                  <a:pt x="4071818" y="6525971"/>
                  <a:pt x="4063383" y="6525971"/>
                </a:cubicBezTo>
                <a:cubicBezTo>
                  <a:pt x="4063381" y="6534407"/>
                  <a:pt x="4054944" y="6534407"/>
                  <a:pt x="4054946" y="6542841"/>
                </a:cubicBezTo>
                <a:cubicBezTo>
                  <a:pt x="4046511" y="6542841"/>
                  <a:pt x="4046513" y="6551277"/>
                  <a:pt x="4046513" y="6551277"/>
                </a:cubicBezTo>
                <a:lnTo>
                  <a:pt x="4021201" y="6576584"/>
                </a:lnTo>
                <a:cubicBezTo>
                  <a:pt x="4021202" y="6579396"/>
                  <a:pt x="4021202" y="6582209"/>
                  <a:pt x="4021203" y="6585021"/>
                </a:cubicBezTo>
                <a:cubicBezTo>
                  <a:pt x="4021203" y="6585021"/>
                  <a:pt x="4012767" y="6585019"/>
                  <a:pt x="4012768" y="6593455"/>
                </a:cubicBezTo>
                <a:cubicBezTo>
                  <a:pt x="3987460" y="6610327"/>
                  <a:pt x="3962152" y="6635634"/>
                  <a:pt x="3936845" y="6660941"/>
                </a:cubicBezTo>
                <a:lnTo>
                  <a:pt x="3928411" y="6652505"/>
                </a:lnTo>
                <a:lnTo>
                  <a:pt x="3936844" y="6644069"/>
                </a:lnTo>
                <a:cubicBezTo>
                  <a:pt x="3945281" y="6644071"/>
                  <a:pt x="3945281" y="6635634"/>
                  <a:pt x="3945281" y="6635634"/>
                </a:cubicBezTo>
                <a:lnTo>
                  <a:pt x="3936845" y="6635634"/>
                </a:lnTo>
                <a:lnTo>
                  <a:pt x="3928411" y="6644072"/>
                </a:lnTo>
                <a:lnTo>
                  <a:pt x="3919975" y="6652505"/>
                </a:lnTo>
                <a:lnTo>
                  <a:pt x="3919975" y="6660941"/>
                </a:lnTo>
                <a:lnTo>
                  <a:pt x="3919974" y="6669377"/>
                </a:lnTo>
                <a:cubicBezTo>
                  <a:pt x="3894667" y="6686249"/>
                  <a:pt x="3869359" y="6711555"/>
                  <a:pt x="3844054" y="6728426"/>
                </a:cubicBezTo>
                <a:cubicBezTo>
                  <a:pt x="3844052" y="6731237"/>
                  <a:pt x="3844053" y="6734049"/>
                  <a:pt x="3844051" y="6736860"/>
                </a:cubicBezTo>
                <a:cubicBezTo>
                  <a:pt x="3785002" y="6779041"/>
                  <a:pt x="3734388" y="6821217"/>
                  <a:pt x="3675339" y="6854962"/>
                </a:cubicBezTo>
                <a:lnTo>
                  <a:pt x="3671147" y="6858000"/>
                </a:lnTo>
                <a:lnTo>
                  <a:pt x="3532438" y="6858000"/>
                </a:lnTo>
                <a:lnTo>
                  <a:pt x="3566728" y="6830708"/>
                </a:lnTo>
                <a:cubicBezTo>
                  <a:pt x="3584654" y="6817000"/>
                  <a:pt x="3603634" y="6804347"/>
                  <a:pt x="3624722" y="6795912"/>
                </a:cubicBezTo>
                <a:lnTo>
                  <a:pt x="3633161" y="6787476"/>
                </a:lnTo>
                <a:lnTo>
                  <a:pt x="3633160" y="6779041"/>
                </a:lnTo>
                <a:lnTo>
                  <a:pt x="3641596" y="6779041"/>
                </a:lnTo>
                <a:lnTo>
                  <a:pt x="3641596" y="6787476"/>
                </a:lnTo>
                <a:cubicBezTo>
                  <a:pt x="3658466" y="6787476"/>
                  <a:pt x="3666902" y="6779042"/>
                  <a:pt x="3683775" y="6770605"/>
                </a:cubicBezTo>
                <a:lnTo>
                  <a:pt x="3683775" y="6762169"/>
                </a:lnTo>
                <a:cubicBezTo>
                  <a:pt x="3709082" y="6770605"/>
                  <a:pt x="3666902" y="6779042"/>
                  <a:pt x="3675339" y="6787476"/>
                </a:cubicBezTo>
                <a:cubicBezTo>
                  <a:pt x="3683776" y="6779041"/>
                  <a:pt x="3717515" y="6762169"/>
                  <a:pt x="3742824" y="6736862"/>
                </a:cubicBezTo>
                <a:cubicBezTo>
                  <a:pt x="3751259" y="6728426"/>
                  <a:pt x="3768131" y="6711555"/>
                  <a:pt x="3785001" y="6703120"/>
                </a:cubicBezTo>
                <a:cubicBezTo>
                  <a:pt x="3793440" y="6694684"/>
                  <a:pt x="3810310" y="6677812"/>
                  <a:pt x="3827182" y="6669377"/>
                </a:cubicBezTo>
                <a:cubicBezTo>
                  <a:pt x="3852487" y="6644072"/>
                  <a:pt x="3877794" y="6635634"/>
                  <a:pt x="3903102" y="6601891"/>
                </a:cubicBezTo>
                <a:cubicBezTo>
                  <a:pt x="3911538" y="6593455"/>
                  <a:pt x="3928411" y="6585021"/>
                  <a:pt x="3928411" y="6585021"/>
                </a:cubicBezTo>
                <a:cubicBezTo>
                  <a:pt x="3936845" y="6576584"/>
                  <a:pt x="3945280" y="6576584"/>
                  <a:pt x="3945281" y="6568148"/>
                </a:cubicBezTo>
                <a:cubicBezTo>
                  <a:pt x="3953718" y="6568149"/>
                  <a:pt x="3953718" y="6568149"/>
                  <a:pt x="3962152" y="6559714"/>
                </a:cubicBezTo>
                <a:lnTo>
                  <a:pt x="3987461" y="6534407"/>
                </a:lnTo>
                <a:cubicBezTo>
                  <a:pt x="3987461" y="6542841"/>
                  <a:pt x="4012768" y="6517534"/>
                  <a:pt x="4012768" y="6517534"/>
                </a:cubicBezTo>
                <a:cubicBezTo>
                  <a:pt x="4021201" y="6509098"/>
                  <a:pt x="4029637" y="6500662"/>
                  <a:pt x="4029637" y="6492227"/>
                </a:cubicBezTo>
                <a:lnTo>
                  <a:pt x="4038075" y="6492227"/>
                </a:lnTo>
                <a:cubicBezTo>
                  <a:pt x="4122431" y="6433176"/>
                  <a:pt x="4223660" y="6340387"/>
                  <a:pt x="4291147" y="6272900"/>
                </a:cubicBezTo>
                <a:close/>
                <a:moveTo>
                  <a:pt x="4561089" y="6171673"/>
                </a:moveTo>
                <a:lnTo>
                  <a:pt x="4556321" y="6179312"/>
                </a:lnTo>
                <a:lnTo>
                  <a:pt x="4554763" y="6179053"/>
                </a:lnTo>
                <a:cubicBezTo>
                  <a:pt x="4554763" y="6178000"/>
                  <a:pt x="4556872" y="6175890"/>
                  <a:pt x="4561089" y="6171673"/>
                </a:cubicBezTo>
                <a:close/>
                <a:moveTo>
                  <a:pt x="4671175" y="5979022"/>
                </a:moveTo>
                <a:lnTo>
                  <a:pt x="4669173" y="5981473"/>
                </a:lnTo>
                <a:cubicBezTo>
                  <a:pt x="4661263" y="5988195"/>
                  <a:pt x="4658099" y="5981871"/>
                  <a:pt x="4645447" y="5994524"/>
                </a:cubicBezTo>
                <a:cubicBezTo>
                  <a:pt x="4643338" y="5998741"/>
                  <a:pt x="4643337" y="6000322"/>
                  <a:pt x="4644391" y="6000718"/>
                </a:cubicBezTo>
                <a:lnTo>
                  <a:pt x="4645606" y="6000505"/>
                </a:lnTo>
                <a:lnTo>
                  <a:pt x="4646686" y="5998475"/>
                </a:lnTo>
                <a:lnTo>
                  <a:pt x="4647927" y="6000099"/>
                </a:lnTo>
                <a:lnTo>
                  <a:pt x="4649663" y="5999795"/>
                </a:lnTo>
                <a:cubicBezTo>
                  <a:pt x="4651773" y="5999268"/>
                  <a:pt x="4653882" y="5999004"/>
                  <a:pt x="4654936" y="6000454"/>
                </a:cubicBezTo>
                <a:lnTo>
                  <a:pt x="4654647" y="6003455"/>
                </a:lnTo>
                <a:lnTo>
                  <a:pt x="4658944" y="5998240"/>
                </a:lnTo>
                <a:close/>
                <a:moveTo>
                  <a:pt x="5823292" y="5722907"/>
                </a:moveTo>
                <a:lnTo>
                  <a:pt x="5800797" y="5768179"/>
                </a:lnTo>
                <a:lnTo>
                  <a:pt x="5806978" y="5758327"/>
                </a:lnTo>
                <a:cubicBezTo>
                  <a:pt x="5810514" y="5753116"/>
                  <a:pt x="5814328" y="5748237"/>
                  <a:pt x="5818310" y="5744909"/>
                </a:cubicBezTo>
                <a:cubicBezTo>
                  <a:pt x="5819855" y="5741362"/>
                  <a:pt x="5821177" y="5736874"/>
                  <a:pt x="5822096" y="5732580"/>
                </a:cubicBezTo>
                <a:close/>
                <a:moveTo>
                  <a:pt x="5907073" y="5708785"/>
                </a:moveTo>
                <a:lnTo>
                  <a:pt x="5869741" y="5783136"/>
                </a:lnTo>
                <a:cubicBezTo>
                  <a:pt x="5858084" y="5809655"/>
                  <a:pt x="5848657" y="5836145"/>
                  <a:pt x="5842500" y="5863847"/>
                </a:cubicBezTo>
                <a:cubicBezTo>
                  <a:pt x="5785921" y="5947223"/>
                  <a:pt x="5733692" y="5981849"/>
                  <a:pt x="5690433" y="6081162"/>
                </a:cubicBezTo>
                <a:cubicBezTo>
                  <a:pt x="5680683" y="6080287"/>
                  <a:pt x="5669193" y="6098913"/>
                  <a:pt x="5663883" y="6103351"/>
                </a:cubicBezTo>
                <a:lnTo>
                  <a:pt x="5636415" y="6152111"/>
                </a:lnTo>
                <a:lnTo>
                  <a:pt x="5637318" y="6151784"/>
                </a:lnTo>
                <a:cubicBezTo>
                  <a:pt x="5630397" y="6165631"/>
                  <a:pt x="5624342" y="6178180"/>
                  <a:pt x="5618612" y="6190081"/>
                </a:cubicBezTo>
                <a:lnTo>
                  <a:pt x="5611094" y="6205514"/>
                </a:lnTo>
                <a:lnTo>
                  <a:pt x="5619596" y="6194628"/>
                </a:lnTo>
                <a:cubicBezTo>
                  <a:pt x="5624904" y="6187044"/>
                  <a:pt x="5630569" y="6177954"/>
                  <a:pt x="5636991" y="6166061"/>
                </a:cubicBezTo>
                <a:cubicBezTo>
                  <a:pt x="5643774" y="6164691"/>
                  <a:pt x="5645145" y="6171478"/>
                  <a:pt x="5657339" y="6161951"/>
                </a:cubicBezTo>
                <a:cubicBezTo>
                  <a:pt x="5651927" y="6170107"/>
                  <a:pt x="5660082" y="6175522"/>
                  <a:pt x="5638432" y="6208150"/>
                </a:cubicBezTo>
                <a:cubicBezTo>
                  <a:pt x="5666863" y="6174154"/>
                  <a:pt x="5692554" y="6126583"/>
                  <a:pt x="5718245" y="6079013"/>
                </a:cubicBezTo>
                <a:cubicBezTo>
                  <a:pt x="5745305" y="6038231"/>
                  <a:pt x="5770995" y="5990662"/>
                  <a:pt x="5802168" y="5970237"/>
                </a:cubicBezTo>
                <a:cubicBezTo>
                  <a:pt x="5833200" y="5879207"/>
                  <a:pt x="5877868" y="5820741"/>
                  <a:pt x="5917053" y="5735129"/>
                </a:cubicBezTo>
                <a:cubicBezTo>
                  <a:pt x="5923764" y="5698455"/>
                  <a:pt x="5887250" y="5762338"/>
                  <a:pt x="5902116" y="5731083"/>
                </a:cubicBezTo>
                <a:close/>
                <a:moveTo>
                  <a:pt x="5917201" y="5634092"/>
                </a:moveTo>
                <a:lnTo>
                  <a:pt x="5891750" y="5667883"/>
                </a:lnTo>
                <a:cubicBezTo>
                  <a:pt x="5851164" y="5717451"/>
                  <a:pt x="5813675" y="5755549"/>
                  <a:pt x="5781231" y="5830035"/>
                </a:cubicBezTo>
                <a:cubicBezTo>
                  <a:pt x="5776356" y="5829597"/>
                  <a:pt x="5771046" y="5834035"/>
                  <a:pt x="5766290" y="5839137"/>
                </a:cubicBezTo>
                <a:lnTo>
                  <a:pt x="5764238" y="5841451"/>
                </a:lnTo>
                <a:lnTo>
                  <a:pt x="5588834" y="6142779"/>
                </a:lnTo>
                <a:lnTo>
                  <a:pt x="5549933" y="6201116"/>
                </a:lnTo>
                <a:lnTo>
                  <a:pt x="5547357" y="6207173"/>
                </a:lnTo>
                <a:lnTo>
                  <a:pt x="5529789" y="6231324"/>
                </a:lnTo>
                <a:lnTo>
                  <a:pt x="5464244" y="6329615"/>
                </a:lnTo>
                <a:lnTo>
                  <a:pt x="5402037" y="6435651"/>
                </a:lnTo>
                <a:cubicBezTo>
                  <a:pt x="5402037" y="6435651"/>
                  <a:pt x="5402037" y="6435651"/>
                  <a:pt x="5408957" y="6435651"/>
                </a:cubicBezTo>
                <a:cubicBezTo>
                  <a:pt x="5408957" y="6428728"/>
                  <a:pt x="5415877" y="6421804"/>
                  <a:pt x="5422798" y="6428728"/>
                </a:cubicBezTo>
                <a:lnTo>
                  <a:pt x="5421385" y="6432963"/>
                </a:lnTo>
                <a:lnTo>
                  <a:pt x="5408956" y="6449499"/>
                </a:lnTo>
                <a:cubicBezTo>
                  <a:pt x="5415877" y="6449499"/>
                  <a:pt x="5415877" y="6449499"/>
                  <a:pt x="5415877" y="6449499"/>
                </a:cubicBezTo>
                <a:lnTo>
                  <a:pt x="5421385" y="6432963"/>
                </a:lnTo>
                <a:lnTo>
                  <a:pt x="5487674" y="6344780"/>
                </a:lnTo>
                <a:lnTo>
                  <a:pt x="5495039" y="6334691"/>
                </a:lnTo>
                <a:lnTo>
                  <a:pt x="5485269" y="6342855"/>
                </a:lnTo>
                <a:cubicBezTo>
                  <a:pt x="5480829" y="6337541"/>
                  <a:pt x="5480829" y="6337541"/>
                  <a:pt x="5480829" y="6337541"/>
                </a:cubicBezTo>
                <a:cubicBezTo>
                  <a:pt x="5482568" y="6318042"/>
                  <a:pt x="5499368" y="6294978"/>
                  <a:pt x="5525918" y="6272793"/>
                </a:cubicBezTo>
                <a:cubicBezTo>
                  <a:pt x="5548027" y="6245292"/>
                  <a:pt x="5570136" y="6217791"/>
                  <a:pt x="5577186" y="6193853"/>
                </a:cubicBezTo>
                <a:cubicBezTo>
                  <a:pt x="5585150" y="6187197"/>
                  <a:pt x="5591787" y="6181650"/>
                  <a:pt x="5598425" y="6176103"/>
                </a:cubicBezTo>
                <a:lnTo>
                  <a:pt x="5613302" y="6163670"/>
                </a:lnTo>
                <a:lnTo>
                  <a:pt x="5616665" y="6159249"/>
                </a:lnTo>
                <a:lnTo>
                  <a:pt x="5619814" y="6158111"/>
                </a:lnTo>
                <a:lnTo>
                  <a:pt x="5641844" y="6122335"/>
                </a:lnTo>
                <a:cubicBezTo>
                  <a:pt x="5660984" y="6091112"/>
                  <a:pt x="5672914" y="6070992"/>
                  <a:pt x="5694784" y="6032412"/>
                </a:cubicBezTo>
                <a:cubicBezTo>
                  <a:pt x="5698354" y="6047475"/>
                  <a:pt x="5711583" y="6009349"/>
                  <a:pt x="5727512" y="5996037"/>
                </a:cubicBezTo>
                <a:cubicBezTo>
                  <a:pt x="5733692" y="5981849"/>
                  <a:pt x="5736302" y="5952599"/>
                  <a:pt x="5723942" y="5980974"/>
                </a:cubicBezTo>
                <a:cubicBezTo>
                  <a:pt x="5743352" y="5928661"/>
                  <a:pt x="5783130" y="5868347"/>
                  <a:pt x="5822911" y="5808034"/>
                </a:cubicBezTo>
                <a:cubicBezTo>
                  <a:pt x="5840579" y="5775220"/>
                  <a:pt x="5859358" y="5743736"/>
                  <a:pt x="5877583" y="5711587"/>
                </a:cubicBezTo>
                <a:close/>
                <a:moveTo>
                  <a:pt x="6242698" y="5517691"/>
                </a:moveTo>
                <a:cubicBezTo>
                  <a:pt x="6235812" y="5552099"/>
                  <a:pt x="6228924" y="5607154"/>
                  <a:pt x="6208261" y="5662208"/>
                </a:cubicBezTo>
                <a:cubicBezTo>
                  <a:pt x="6187600" y="5717261"/>
                  <a:pt x="6166938" y="5758552"/>
                  <a:pt x="6146276" y="5765433"/>
                </a:cubicBezTo>
                <a:cubicBezTo>
                  <a:pt x="6153164" y="5765433"/>
                  <a:pt x="6153164" y="5765433"/>
                  <a:pt x="6153163" y="5772316"/>
                </a:cubicBezTo>
                <a:cubicBezTo>
                  <a:pt x="6146276" y="5779197"/>
                  <a:pt x="6146274" y="5792962"/>
                  <a:pt x="6139388" y="5792960"/>
                </a:cubicBezTo>
                <a:cubicBezTo>
                  <a:pt x="6139388" y="5792960"/>
                  <a:pt x="6139387" y="5799843"/>
                  <a:pt x="6132502" y="5799841"/>
                </a:cubicBezTo>
                <a:lnTo>
                  <a:pt x="6139387" y="5799843"/>
                </a:lnTo>
                <a:cubicBezTo>
                  <a:pt x="6153163" y="5813605"/>
                  <a:pt x="6125611" y="5854896"/>
                  <a:pt x="6098063" y="5903069"/>
                </a:cubicBezTo>
                <a:cubicBezTo>
                  <a:pt x="6098064" y="5905363"/>
                  <a:pt x="6098064" y="5907656"/>
                  <a:pt x="6098064" y="5909950"/>
                </a:cubicBezTo>
                <a:cubicBezTo>
                  <a:pt x="6104951" y="5909952"/>
                  <a:pt x="6104951" y="5909952"/>
                  <a:pt x="6098065" y="5916833"/>
                </a:cubicBezTo>
                <a:lnTo>
                  <a:pt x="6098065" y="5923714"/>
                </a:lnTo>
                <a:lnTo>
                  <a:pt x="6091178" y="5923714"/>
                </a:lnTo>
                <a:lnTo>
                  <a:pt x="6098065" y="5930597"/>
                </a:lnTo>
                <a:cubicBezTo>
                  <a:pt x="6091178" y="5944360"/>
                  <a:pt x="6098064" y="5951241"/>
                  <a:pt x="6084290" y="5985651"/>
                </a:cubicBezTo>
                <a:cubicBezTo>
                  <a:pt x="6098065" y="5985649"/>
                  <a:pt x="6111840" y="5944360"/>
                  <a:pt x="6118727" y="5965005"/>
                </a:cubicBezTo>
                <a:cubicBezTo>
                  <a:pt x="6115284" y="5971886"/>
                  <a:pt x="6115284" y="5975328"/>
                  <a:pt x="6115283" y="5978768"/>
                </a:cubicBezTo>
                <a:lnTo>
                  <a:pt x="6113562" y="5985649"/>
                </a:lnTo>
                <a:lnTo>
                  <a:pt x="6111840" y="5985651"/>
                </a:lnTo>
                <a:lnTo>
                  <a:pt x="6111840" y="5992530"/>
                </a:lnTo>
                <a:lnTo>
                  <a:pt x="6113562" y="5985649"/>
                </a:lnTo>
                <a:lnTo>
                  <a:pt x="6118727" y="5985649"/>
                </a:lnTo>
                <a:lnTo>
                  <a:pt x="6118727" y="5992532"/>
                </a:lnTo>
                <a:lnTo>
                  <a:pt x="6118727" y="5999413"/>
                </a:lnTo>
                <a:cubicBezTo>
                  <a:pt x="6111840" y="6006295"/>
                  <a:pt x="6104952" y="6020059"/>
                  <a:pt x="6098065" y="6033823"/>
                </a:cubicBezTo>
                <a:lnTo>
                  <a:pt x="6091178" y="6040704"/>
                </a:lnTo>
                <a:cubicBezTo>
                  <a:pt x="6091178" y="6040704"/>
                  <a:pt x="6091178" y="6047587"/>
                  <a:pt x="6084290" y="6054467"/>
                </a:cubicBezTo>
                <a:lnTo>
                  <a:pt x="6077403" y="6061350"/>
                </a:lnTo>
                <a:cubicBezTo>
                  <a:pt x="6077403" y="6054467"/>
                  <a:pt x="6077403" y="6054467"/>
                  <a:pt x="6084290" y="6047585"/>
                </a:cubicBezTo>
                <a:cubicBezTo>
                  <a:pt x="6084290" y="6047585"/>
                  <a:pt x="6084290" y="6040704"/>
                  <a:pt x="6091178" y="6033821"/>
                </a:cubicBezTo>
                <a:cubicBezTo>
                  <a:pt x="6077403" y="6047585"/>
                  <a:pt x="6070516" y="6061350"/>
                  <a:pt x="6056740" y="6068231"/>
                </a:cubicBezTo>
                <a:lnTo>
                  <a:pt x="6036078" y="6047587"/>
                </a:lnTo>
                <a:cubicBezTo>
                  <a:pt x="5987867" y="6150811"/>
                  <a:pt x="5953431" y="6233393"/>
                  <a:pt x="5884558" y="6329737"/>
                </a:cubicBezTo>
                <a:cubicBezTo>
                  <a:pt x="5884558" y="6336619"/>
                  <a:pt x="5884558" y="6336619"/>
                  <a:pt x="5877670" y="6343502"/>
                </a:cubicBezTo>
                <a:lnTo>
                  <a:pt x="5870783" y="6350383"/>
                </a:lnTo>
                <a:cubicBezTo>
                  <a:pt x="5857007" y="6384793"/>
                  <a:pt x="5829458" y="6426082"/>
                  <a:pt x="5801910" y="6460490"/>
                </a:cubicBezTo>
                <a:cubicBezTo>
                  <a:pt x="5788135" y="6494900"/>
                  <a:pt x="5760585" y="6549953"/>
                  <a:pt x="5719261" y="6598128"/>
                </a:cubicBezTo>
                <a:cubicBezTo>
                  <a:pt x="5684825" y="6653181"/>
                  <a:pt x="5643500" y="6701354"/>
                  <a:pt x="5615952" y="6728880"/>
                </a:cubicBezTo>
                <a:cubicBezTo>
                  <a:pt x="5591846" y="6759847"/>
                  <a:pt x="5566018" y="6792535"/>
                  <a:pt x="5540191" y="6825223"/>
                </a:cubicBezTo>
                <a:lnTo>
                  <a:pt x="5514417" y="6858000"/>
                </a:lnTo>
                <a:lnTo>
                  <a:pt x="5432172" y="6858000"/>
                </a:lnTo>
                <a:lnTo>
                  <a:pt x="5485092" y="6818343"/>
                </a:lnTo>
                <a:lnTo>
                  <a:pt x="5498867" y="6832106"/>
                </a:lnTo>
                <a:cubicBezTo>
                  <a:pt x="5512642" y="6818343"/>
                  <a:pt x="5533303" y="6797699"/>
                  <a:pt x="5547078" y="6777051"/>
                </a:cubicBezTo>
                <a:lnTo>
                  <a:pt x="5540191" y="6777052"/>
                </a:lnTo>
                <a:cubicBezTo>
                  <a:pt x="5540191" y="6783935"/>
                  <a:pt x="5533304" y="6790816"/>
                  <a:pt x="5533303" y="6783935"/>
                </a:cubicBezTo>
                <a:lnTo>
                  <a:pt x="5533304" y="6777052"/>
                </a:lnTo>
                <a:cubicBezTo>
                  <a:pt x="5526416" y="6777052"/>
                  <a:pt x="5512641" y="6797699"/>
                  <a:pt x="5512641" y="6783935"/>
                </a:cubicBezTo>
                <a:cubicBezTo>
                  <a:pt x="5526416" y="6756405"/>
                  <a:pt x="5533304" y="6763288"/>
                  <a:pt x="5547078" y="6742645"/>
                </a:cubicBezTo>
                <a:lnTo>
                  <a:pt x="5547077" y="6735761"/>
                </a:lnTo>
                <a:lnTo>
                  <a:pt x="5553964" y="6735759"/>
                </a:lnTo>
                <a:cubicBezTo>
                  <a:pt x="5553965" y="6728877"/>
                  <a:pt x="5560853" y="6721997"/>
                  <a:pt x="5560853" y="6721997"/>
                </a:cubicBezTo>
                <a:lnTo>
                  <a:pt x="5567740" y="6721999"/>
                </a:lnTo>
                <a:cubicBezTo>
                  <a:pt x="5574627" y="6701353"/>
                  <a:pt x="5595289" y="6666943"/>
                  <a:pt x="5615951" y="6639417"/>
                </a:cubicBezTo>
                <a:cubicBezTo>
                  <a:pt x="5643501" y="6611890"/>
                  <a:pt x="5664163" y="6591243"/>
                  <a:pt x="5677937" y="6591244"/>
                </a:cubicBezTo>
                <a:lnTo>
                  <a:pt x="5684824" y="6584361"/>
                </a:lnTo>
                <a:cubicBezTo>
                  <a:pt x="5684825" y="6577480"/>
                  <a:pt x="5691712" y="6570599"/>
                  <a:pt x="5698599" y="6570599"/>
                </a:cubicBezTo>
                <a:lnTo>
                  <a:pt x="5698600" y="6577480"/>
                </a:lnTo>
                <a:lnTo>
                  <a:pt x="5691712" y="6584363"/>
                </a:lnTo>
                <a:lnTo>
                  <a:pt x="5691711" y="6591244"/>
                </a:lnTo>
                <a:cubicBezTo>
                  <a:pt x="5712373" y="6563718"/>
                  <a:pt x="5705487" y="6563719"/>
                  <a:pt x="5719261" y="6543072"/>
                </a:cubicBezTo>
                <a:lnTo>
                  <a:pt x="5712373" y="6549953"/>
                </a:lnTo>
                <a:lnTo>
                  <a:pt x="5712373" y="6543070"/>
                </a:lnTo>
                <a:lnTo>
                  <a:pt x="5712374" y="6536189"/>
                </a:lnTo>
                <a:cubicBezTo>
                  <a:pt x="5712374" y="6536189"/>
                  <a:pt x="5705486" y="6549955"/>
                  <a:pt x="5698599" y="6543072"/>
                </a:cubicBezTo>
                <a:cubicBezTo>
                  <a:pt x="5712374" y="6522426"/>
                  <a:pt x="5726148" y="6501781"/>
                  <a:pt x="5733036" y="6508664"/>
                </a:cubicBezTo>
                <a:lnTo>
                  <a:pt x="5739923" y="6501783"/>
                </a:lnTo>
                <a:cubicBezTo>
                  <a:pt x="5743368" y="6501782"/>
                  <a:pt x="5745089" y="6500061"/>
                  <a:pt x="5745949" y="6498341"/>
                </a:cubicBezTo>
                <a:lnTo>
                  <a:pt x="5746479" y="6496223"/>
                </a:lnTo>
                <a:lnTo>
                  <a:pt x="5774791" y="6472212"/>
                </a:lnTo>
                <a:cubicBezTo>
                  <a:pt x="5808367" y="6438984"/>
                  <a:pt x="5838069" y="6395114"/>
                  <a:pt x="5863896" y="6343502"/>
                </a:cubicBezTo>
                <a:lnTo>
                  <a:pt x="5870782" y="6336621"/>
                </a:lnTo>
                <a:cubicBezTo>
                  <a:pt x="5870783" y="6329737"/>
                  <a:pt x="5877670" y="6322854"/>
                  <a:pt x="5877670" y="6322854"/>
                </a:cubicBezTo>
                <a:lnTo>
                  <a:pt x="5877670" y="6329736"/>
                </a:lnTo>
                <a:cubicBezTo>
                  <a:pt x="5882836" y="6314253"/>
                  <a:pt x="5891875" y="6291028"/>
                  <a:pt x="5896073" y="6274575"/>
                </a:cubicBezTo>
                <a:lnTo>
                  <a:pt x="5897128" y="6268192"/>
                </a:lnTo>
                <a:lnTo>
                  <a:pt x="5897471" y="6267801"/>
                </a:lnTo>
                <a:cubicBezTo>
                  <a:pt x="5898332" y="6266081"/>
                  <a:pt x="5898331" y="6264361"/>
                  <a:pt x="5898331" y="6260920"/>
                </a:cubicBezTo>
                <a:lnTo>
                  <a:pt x="5897128" y="6268192"/>
                </a:lnTo>
                <a:lnTo>
                  <a:pt x="5891445" y="6274682"/>
                </a:lnTo>
                <a:lnTo>
                  <a:pt x="5884558" y="6274684"/>
                </a:lnTo>
                <a:cubicBezTo>
                  <a:pt x="5884558" y="6267801"/>
                  <a:pt x="5884558" y="6267801"/>
                  <a:pt x="5891444" y="6260922"/>
                </a:cubicBezTo>
                <a:lnTo>
                  <a:pt x="5891445" y="6258416"/>
                </a:lnTo>
                <a:lnTo>
                  <a:pt x="5894028" y="6254899"/>
                </a:lnTo>
                <a:cubicBezTo>
                  <a:pt x="5896610" y="6252317"/>
                  <a:pt x="5898332" y="6250597"/>
                  <a:pt x="5898332" y="6247155"/>
                </a:cubicBezTo>
                <a:lnTo>
                  <a:pt x="5891444" y="6254039"/>
                </a:lnTo>
                <a:lnTo>
                  <a:pt x="5891445" y="6258416"/>
                </a:lnTo>
                <a:lnTo>
                  <a:pt x="5884558" y="6267801"/>
                </a:lnTo>
                <a:cubicBezTo>
                  <a:pt x="5912107" y="6178338"/>
                  <a:pt x="5987867" y="6081995"/>
                  <a:pt x="6022303" y="5992532"/>
                </a:cubicBezTo>
                <a:cubicBezTo>
                  <a:pt x="6029192" y="5992532"/>
                  <a:pt x="6042966" y="5965005"/>
                  <a:pt x="6049854" y="5958122"/>
                </a:cubicBezTo>
                <a:cubicBezTo>
                  <a:pt x="6042966" y="5958122"/>
                  <a:pt x="6042966" y="5958122"/>
                  <a:pt x="6042968" y="5944358"/>
                </a:cubicBezTo>
                <a:cubicBezTo>
                  <a:pt x="6042968" y="5944358"/>
                  <a:pt x="6049853" y="5944360"/>
                  <a:pt x="6049853" y="5937477"/>
                </a:cubicBezTo>
                <a:cubicBezTo>
                  <a:pt x="6049853" y="5930595"/>
                  <a:pt x="6056743" y="5930595"/>
                  <a:pt x="6056739" y="5923714"/>
                </a:cubicBezTo>
                <a:cubicBezTo>
                  <a:pt x="6077401" y="5872101"/>
                  <a:pt x="6094190" y="5851455"/>
                  <a:pt x="6110010" y="5829842"/>
                </a:cubicBezTo>
                <a:lnTo>
                  <a:pt x="6122376" y="5811522"/>
                </a:lnTo>
                <a:lnTo>
                  <a:pt x="6124752" y="5810165"/>
                </a:lnTo>
                <a:cubicBezTo>
                  <a:pt x="6125613" y="5808444"/>
                  <a:pt x="6125614" y="5806724"/>
                  <a:pt x="6125614" y="5806724"/>
                </a:cubicBezTo>
                <a:lnTo>
                  <a:pt x="6122376" y="5811522"/>
                </a:lnTo>
                <a:lnTo>
                  <a:pt x="6118726" y="5813605"/>
                </a:lnTo>
                <a:cubicBezTo>
                  <a:pt x="6118726" y="5813605"/>
                  <a:pt x="6111839" y="5813605"/>
                  <a:pt x="6111839" y="5806722"/>
                </a:cubicBezTo>
                <a:lnTo>
                  <a:pt x="6118725" y="5799843"/>
                </a:lnTo>
                <a:cubicBezTo>
                  <a:pt x="6118726" y="5797549"/>
                  <a:pt x="6118725" y="5795254"/>
                  <a:pt x="6118726" y="5792960"/>
                </a:cubicBezTo>
                <a:cubicBezTo>
                  <a:pt x="6118727" y="5758552"/>
                  <a:pt x="6160050" y="5675970"/>
                  <a:pt x="6180713" y="5682851"/>
                </a:cubicBezTo>
                <a:cubicBezTo>
                  <a:pt x="6194488" y="5634682"/>
                  <a:pt x="6215149" y="5558980"/>
                  <a:pt x="6242698" y="5517691"/>
                </a:cubicBezTo>
                <a:close/>
                <a:moveTo>
                  <a:pt x="6031724" y="5503741"/>
                </a:moveTo>
                <a:lnTo>
                  <a:pt x="6030787" y="5503894"/>
                </a:lnTo>
                <a:cubicBezTo>
                  <a:pt x="6022529" y="5508681"/>
                  <a:pt x="6009423" y="5521326"/>
                  <a:pt x="6006746" y="5510028"/>
                </a:cubicBezTo>
                <a:cubicBezTo>
                  <a:pt x="5991077" y="5547935"/>
                  <a:pt x="5974518" y="5582076"/>
                  <a:pt x="5958107" y="5613697"/>
                </a:cubicBezTo>
                <a:lnTo>
                  <a:pt x="5918354" y="5687414"/>
                </a:lnTo>
                <a:lnTo>
                  <a:pt x="5923128" y="5688762"/>
                </a:lnTo>
                <a:cubicBezTo>
                  <a:pt x="5933239" y="5686389"/>
                  <a:pt x="5945430" y="5674655"/>
                  <a:pt x="5945484" y="5701131"/>
                </a:cubicBezTo>
                <a:cubicBezTo>
                  <a:pt x="5967133" y="5668507"/>
                  <a:pt x="5990082" y="5607363"/>
                  <a:pt x="6002207" y="5562534"/>
                </a:cubicBezTo>
                <a:close/>
                <a:moveTo>
                  <a:pt x="4900498" y="5370762"/>
                </a:moveTo>
                <a:cubicBezTo>
                  <a:pt x="4900541" y="5370954"/>
                  <a:pt x="4900584" y="5371147"/>
                  <a:pt x="4900627" y="5371339"/>
                </a:cubicBezTo>
                <a:cubicBezTo>
                  <a:pt x="4898519" y="5376610"/>
                  <a:pt x="4894301" y="5382936"/>
                  <a:pt x="4890083" y="5387153"/>
                </a:cubicBezTo>
                <a:close/>
                <a:moveTo>
                  <a:pt x="6059700" y="5339561"/>
                </a:moveTo>
                <a:lnTo>
                  <a:pt x="6048904" y="5362569"/>
                </a:lnTo>
                <a:cubicBezTo>
                  <a:pt x="6016082" y="5425810"/>
                  <a:pt x="5983851" y="5478970"/>
                  <a:pt x="5960539" y="5532008"/>
                </a:cubicBezTo>
                <a:lnTo>
                  <a:pt x="5934065" y="5610445"/>
                </a:lnTo>
                <a:lnTo>
                  <a:pt x="5937012" y="5610037"/>
                </a:lnTo>
                <a:cubicBezTo>
                  <a:pt x="5940222" y="5608483"/>
                  <a:pt x="5943987" y="5607592"/>
                  <a:pt x="5948427" y="5612905"/>
                </a:cubicBezTo>
                <a:cubicBezTo>
                  <a:pt x="5985506" y="5527779"/>
                  <a:pt x="6012925" y="5495840"/>
                  <a:pt x="6012835" y="5441778"/>
                </a:cubicBezTo>
                <a:cubicBezTo>
                  <a:pt x="6035815" y="5404527"/>
                  <a:pt x="6038424" y="5375275"/>
                  <a:pt x="6060534" y="5347774"/>
                </a:cubicBezTo>
                <a:close/>
                <a:moveTo>
                  <a:pt x="5092541" y="5302798"/>
                </a:moveTo>
                <a:cubicBezTo>
                  <a:pt x="5100976" y="5311232"/>
                  <a:pt x="5092540" y="5319670"/>
                  <a:pt x="5084105" y="5311234"/>
                </a:cubicBezTo>
                <a:cubicBezTo>
                  <a:pt x="5092539" y="5311234"/>
                  <a:pt x="5092539" y="5311234"/>
                  <a:pt x="5092541" y="5302798"/>
                </a:cubicBezTo>
                <a:close/>
                <a:moveTo>
                  <a:pt x="4274497" y="5281926"/>
                </a:moveTo>
                <a:lnTo>
                  <a:pt x="4273967" y="5284044"/>
                </a:lnTo>
                <a:cubicBezTo>
                  <a:pt x="4273105" y="5285765"/>
                  <a:pt x="4271385" y="5287485"/>
                  <a:pt x="4267941" y="5287486"/>
                </a:cubicBezTo>
                <a:close/>
                <a:moveTo>
                  <a:pt x="6147025" y="5207320"/>
                </a:moveTo>
                <a:lnTo>
                  <a:pt x="6127664" y="5251775"/>
                </a:lnTo>
                <a:lnTo>
                  <a:pt x="6127242" y="5251844"/>
                </a:lnTo>
                <a:lnTo>
                  <a:pt x="6127919" y="5262990"/>
                </a:lnTo>
                <a:lnTo>
                  <a:pt x="6131360" y="5253356"/>
                </a:lnTo>
                <a:close/>
                <a:moveTo>
                  <a:pt x="5028123" y="5195433"/>
                </a:moveTo>
                <a:lnTo>
                  <a:pt x="5025054" y="5201570"/>
                </a:lnTo>
                <a:lnTo>
                  <a:pt x="5025055" y="5210004"/>
                </a:lnTo>
                <a:lnTo>
                  <a:pt x="5016618" y="5218441"/>
                </a:lnTo>
                <a:cubicBezTo>
                  <a:pt x="5016618" y="5210006"/>
                  <a:pt x="5025054" y="5201570"/>
                  <a:pt x="5016619" y="5201568"/>
                </a:cubicBezTo>
                <a:close/>
                <a:moveTo>
                  <a:pt x="5038512" y="5179677"/>
                </a:moveTo>
                <a:lnTo>
                  <a:pt x="5030458" y="5194189"/>
                </a:lnTo>
                <a:lnTo>
                  <a:pt x="5028123" y="5195433"/>
                </a:lnTo>
                <a:lnTo>
                  <a:pt x="5033492" y="5184698"/>
                </a:lnTo>
                <a:close/>
                <a:moveTo>
                  <a:pt x="5051826" y="5150955"/>
                </a:moveTo>
                <a:lnTo>
                  <a:pt x="5058797" y="5150956"/>
                </a:lnTo>
                <a:cubicBezTo>
                  <a:pt x="5050363" y="5159393"/>
                  <a:pt x="5041926" y="5167825"/>
                  <a:pt x="5041926" y="5176263"/>
                </a:cubicBezTo>
                <a:lnTo>
                  <a:pt x="5038512" y="5179677"/>
                </a:lnTo>
                <a:lnTo>
                  <a:pt x="5045089" y="5167825"/>
                </a:lnTo>
                <a:close/>
                <a:moveTo>
                  <a:pt x="5057164" y="5137575"/>
                </a:moveTo>
                <a:lnTo>
                  <a:pt x="5051826" y="5150955"/>
                </a:lnTo>
                <a:lnTo>
                  <a:pt x="5050362" y="5150956"/>
                </a:lnTo>
                <a:close/>
                <a:moveTo>
                  <a:pt x="4431848" y="5083476"/>
                </a:moveTo>
                <a:lnTo>
                  <a:pt x="4414009" y="5091602"/>
                </a:lnTo>
                <a:lnTo>
                  <a:pt x="4405686" y="5115441"/>
                </a:lnTo>
                <a:lnTo>
                  <a:pt x="4405685" y="5108559"/>
                </a:lnTo>
                <a:cubicBezTo>
                  <a:pt x="4405685" y="5108559"/>
                  <a:pt x="4398800" y="5115440"/>
                  <a:pt x="4398800" y="5122323"/>
                </a:cubicBezTo>
                <a:cubicBezTo>
                  <a:pt x="4391913" y="5122321"/>
                  <a:pt x="4391913" y="5129203"/>
                  <a:pt x="4391913" y="5129203"/>
                </a:cubicBezTo>
                <a:cubicBezTo>
                  <a:pt x="4366085" y="5180817"/>
                  <a:pt x="4336384" y="5224688"/>
                  <a:pt x="4302808" y="5257916"/>
                </a:cubicBezTo>
                <a:lnTo>
                  <a:pt x="4274497" y="5281926"/>
                </a:lnTo>
                <a:cubicBezTo>
                  <a:pt x="4274606" y="5281485"/>
                  <a:pt x="4274718" y="5281045"/>
                  <a:pt x="4274828" y="5280603"/>
                </a:cubicBezTo>
                <a:lnTo>
                  <a:pt x="4267941" y="5273721"/>
                </a:lnTo>
                <a:lnTo>
                  <a:pt x="4267941" y="5280603"/>
                </a:lnTo>
                <a:lnTo>
                  <a:pt x="4267941" y="5287486"/>
                </a:lnTo>
                <a:cubicBezTo>
                  <a:pt x="4261052" y="5287486"/>
                  <a:pt x="4261052" y="5294367"/>
                  <a:pt x="4261052" y="5294367"/>
                </a:cubicBezTo>
                <a:cubicBezTo>
                  <a:pt x="4254166" y="5287484"/>
                  <a:pt x="4240390" y="5308129"/>
                  <a:pt x="4226617" y="5328775"/>
                </a:cubicBezTo>
                <a:cubicBezTo>
                  <a:pt x="4233504" y="5335658"/>
                  <a:pt x="4240390" y="5321894"/>
                  <a:pt x="4240390" y="5321894"/>
                </a:cubicBezTo>
                <a:lnTo>
                  <a:pt x="4240389" y="5328775"/>
                </a:lnTo>
                <a:lnTo>
                  <a:pt x="4240390" y="5335658"/>
                </a:lnTo>
                <a:lnTo>
                  <a:pt x="4247279" y="5328773"/>
                </a:lnTo>
                <a:cubicBezTo>
                  <a:pt x="4233504" y="5349420"/>
                  <a:pt x="4240389" y="5349418"/>
                  <a:pt x="4219728" y="5376947"/>
                </a:cubicBezTo>
                <a:lnTo>
                  <a:pt x="4219727" y="5370066"/>
                </a:lnTo>
                <a:lnTo>
                  <a:pt x="4226616" y="5363185"/>
                </a:lnTo>
                <a:lnTo>
                  <a:pt x="4226617" y="5356304"/>
                </a:lnTo>
                <a:cubicBezTo>
                  <a:pt x="4219728" y="5356302"/>
                  <a:pt x="4212841" y="5363185"/>
                  <a:pt x="4212842" y="5370066"/>
                </a:cubicBezTo>
                <a:cubicBezTo>
                  <a:pt x="4212842" y="5370066"/>
                  <a:pt x="4205955" y="5370066"/>
                  <a:pt x="4205955" y="5376946"/>
                </a:cubicBezTo>
                <a:cubicBezTo>
                  <a:pt x="4192180" y="5376946"/>
                  <a:pt x="4171517" y="5397591"/>
                  <a:pt x="4143968" y="5425119"/>
                </a:cubicBezTo>
                <a:cubicBezTo>
                  <a:pt x="4133638" y="5438882"/>
                  <a:pt x="4123306" y="5454368"/>
                  <a:pt x="4114698" y="5468991"/>
                </a:cubicBezTo>
                <a:lnTo>
                  <a:pt x="4106774" y="5485182"/>
                </a:lnTo>
                <a:cubicBezTo>
                  <a:pt x="4106494" y="5496768"/>
                  <a:pt x="4106214" y="5508354"/>
                  <a:pt x="4105934" y="5519940"/>
                </a:cubicBezTo>
                <a:cubicBezTo>
                  <a:pt x="4100502" y="5538609"/>
                  <a:pt x="4090414" y="5554501"/>
                  <a:pt x="4076469" y="5566880"/>
                </a:cubicBezTo>
                <a:lnTo>
                  <a:pt x="4038190" y="5604898"/>
                </a:lnTo>
                <a:lnTo>
                  <a:pt x="4036241" y="5607124"/>
                </a:lnTo>
                <a:lnTo>
                  <a:pt x="4050421" y="5633545"/>
                </a:lnTo>
                <a:lnTo>
                  <a:pt x="4143968" y="5514583"/>
                </a:lnTo>
                <a:cubicBezTo>
                  <a:pt x="4171518" y="5487054"/>
                  <a:pt x="4212841" y="5438884"/>
                  <a:pt x="4247279" y="5383830"/>
                </a:cubicBezTo>
                <a:cubicBezTo>
                  <a:pt x="4288602" y="5335658"/>
                  <a:pt x="4316152" y="5280601"/>
                  <a:pt x="4329927" y="5246195"/>
                </a:cubicBezTo>
                <a:cubicBezTo>
                  <a:pt x="4357475" y="5211785"/>
                  <a:pt x="4385024" y="5170496"/>
                  <a:pt x="4398800" y="5136086"/>
                </a:cubicBezTo>
                <a:cubicBezTo>
                  <a:pt x="4398800" y="5136086"/>
                  <a:pt x="4405686" y="5136084"/>
                  <a:pt x="4405686" y="5129203"/>
                </a:cubicBezTo>
                <a:cubicBezTo>
                  <a:pt x="4412575" y="5122321"/>
                  <a:pt x="4412575" y="5122321"/>
                  <a:pt x="4412575" y="5115438"/>
                </a:cubicBezTo>
                <a:close/>
                <a:moveTo>
                  <a:pt x="4424641" y="5024444"/>
                </a:moveTo>
                <a:lnTo>
                  <a:pt x="4412574" y="5053506"/>
                </a:lnTo>
                <a:lnTo>
                  <a:pt x="4419461" y="5044121"/>
                </a:lnTo>
                <a:lnTo>
                  <a:pt x="4419461" y="5046624"/>
                </a:lnTo>
                <a:cubicBezTo>
                  <a:pt x="4412574" y="5053506"/>
                  <a:pt x="4412574" y="5053506"/>
                  <a:pt x="4412574" y="5060387"/>
                </a:cubicBezTo>
                <a:lnTo>
                  <a:pt x="4416932" y="5060387"/>
                </a:lnTo>
                <a:lnTo>
                  <a:pt x="4420817" y="5042274"/>
                </a:lnTo>
                <a:lnTo>
                  <a:pt x="4419461" y="5044121"/>
                </a:lnTo>
                <a:lnTo>
                  <a:pt x="4419462" y="5039742"/>
                </a:lnTo>
                <a:lnTo>
                  <a:pt x="4421877" y="5037328"/>
                </a:lnTo>
                <a:close/>
                <a:moveTo>
                  <a:pt x="6184910" y="5000207"/>
                </a:moveTo>
                <a:lnTo>
                  <a:pt x="6182308" y="5002382"/>
                </a:lnTo>
                <a:lnTo>
                  <a:pt x="6184369" y="5004325"/>
                </a:lnTo>
                <a:lnTo>
                  <a:pt x="6185038" y="5003800"/>
                </a:lnTo>
                <a:close/>
                <a:moveTo>
                  <a:pt x="4530169" y="4904952"/>
                </a:moveTo>
                <a:lnTo>
                  <a:pt x="4471060" y="5018446"/>
                </a:lnTo>
                <a:lnTo>
                  <a:pt x="4496083" y="4976946"/>
                </a:lnTo>
                <a:close/>
                <a:moveTo>
                  <a:pt x="5279291" y="4811201"/>
                </a:moveTo>
                <a:cubicBezTo>
                  <a:pt x="5278903" y="4817600"/>
                  <a:pt x="5278514" y="4823999"/>
                  <a:pt x="5278126" y="4830398"/>
                </a:cubicBezTo>
                <a:lnTo>
                  <a:pt x="5278126" y="4821965"/>
                </a:lnTo>
                <a:lnTo>
                  <a:pt x="5278125" y="4813529"/>
                </a:lnTo>
                <a:close/>
                <a:moveTo>
                  <a:pt x="4639857" y="4771353"/>
                </a:moveTo>
                <a:lnTo>
                  <a:pt x="4641578" y="4771353"/>
                </a:lnTo>
                <a:lnTo>
                  <a:pt x="4639859" y="4778235"/>
                </a:lnTo>
                <a:cubicBezTo>
                  <a:pt x="4639858" y="4775941"/>
                  <a:pt x="4639858" y="4773647"/>
                  <a:pt x="4639857" y="4771353"/>
                </a:cubicBezTo>
                <a:close/>
                <a:moveTo>
                  <a:pt x="6300040" y="4758666"/>
                </a:moveTo>
                <a:lnTo>
                  <a:pt x="6294570" y="4787455"/>
                </a:lnTo>
                <a:lnTo>
                  <a:pt x="6297038" y="4785392"/>
                </a:lnTo>
                <a:cubicBezTo>
                  <a:pt x="6300781" y="4770985"/>
                  <a:pt x="6302097" y="4763118"/>
                  <a:pt x="6301896" y="4759338"/>
                </a:cubicBezTo>
                <a:close/>
                <a:moveTo>
                  <a:pt x="4624114" y="4714333"/>
                </a:moveTo>
                <a:lnTo>
                  <a:pt x="4608083" y="4755346"/>
                </a:lnTo>
                <a:lnTo>
                  <a:pt x="4566989" y="4834251"/>
                </a:lnTo>
                <a:lnTo>
                  <a:pt x="4579591" y="4838449"/>
                </a:lnTo>
                <a:cubicBezTo>
                  <a:pt x="4581313" y="4843611"/>
                  <a:pt x="4581316" y="4850494"/>
                  <a:pt x="4584759" y="4853934"/>
                </a:cubicBezTo>
                <a:cubicBezTo>
                  <a:pt x="4598533" y="4847051"/>
                  <a:pt x="4605421" y="4833288"/>
                  <a:pt x="4619195" y="4819526"/>
                </a:cubicBezTo>
                <a:cubicBezTo>
                  <a:pt x="4612308" y="4826405"/>
                  <a:pt x="4612310" y="4833285"/>
                  <a:pt x="4612310" y="4833285"/>
                </a:cubicBezTo>
                <a:cubicBezTo>
                  <a:pt x="4605419" y="4840171"/>
                  <a:pt x="4605419" y="4840171"/>
                  <a:pt x="4605419" y="4847052"/>
                </a:cubicBezTo>
                <a:cubicBezTo>
                  <a:pt x="4612307" y="4847051"/>
                  <a:pt x="4612308" y="4840169"/>
                  <a:pt x="4612308" y="4840169"/>
                </a:cubicBezTo>
                <a:cubicBezTo>
                  <a:pt x="4619195" y="4833288"/>
                  <a:pt x="4619195" y="4826408"/>
                  <a:pt x="4619195" y="4826408"/>
                </a:cubicBezTo>
                <a:lnTo>
                  <a:pt x="4626081" y="4819526"/>
                </a:lnTo>
                <a:cubicBezTo>
                  <a:pt x="4632969" y="4805761"/>
                  <a:pt x="4639857" y="4791997"/>
                  <a:pt x="4646742" y="4785116"/>
                </a:cubicBezTo>
                <a:lnTo>
                  <a:pt x="4646742" y="4778236"/>
                </a:lnTo>
                <a:lnTo>
                  <a:pt x="4646742" y="4771353"/>
                </a:lnTo>
                <a:lnTo>
                  <a:pt x="4641578" y="4771353"/>
                </a:lnTo>
                <a:lnTo>
                  <a:pt x="4643300" y="4764470"/>
                </a:lnTo>
                <a:cubicBezTo>
                  <a:pt x="4643300" y="4761032"/>
                  <a:pt x="4643300" y="4757588"/>
                  <a:pt x="4646744" y="4750706"/>
                </a:cubicBezTo>
                <a:cubicBezTo>
                  <a:pt x="4639857" y="4730062"/>
                  <a:pt x="4626083" y="4771351"/>
                  <a:pt x="4612308" y="4771353"/>
                </a:cubicBezTo>
                <a:cubicBezTo>
                  <a:pt x="4626083" y="4736944"/>
                  <a:pt x="4619194" y="4730062"/>
                  <a:pt x="4626081" y="4716301"/>
                </a:cubicBezTo>
                <a:close/>
                <a:moveTo>
                  <a:pt x="4626083" y="4709296"/>
                </a:moveTo>
                <a:cubicBezTo>
                  <a:pt x="4626067" y="4709336"/>
                  <a:pt x="4626052" y="4709378"/>
                  <a:pt x="4626036" y="4709417"/>
                </a:cubicBezTo>
                <a:lnTo>
                  <a:pt x="4626083" y="4709417"/>
                </a:lnTo>
                <a:close/>
                <a:moveTo>
                  <a:pt x="4669890" y="4597214"/>
                </a:moveTo>
                <a:lnTo>
                  <a:pt x="4652597" y="4641464"/>
                </a:lnTo>
                <a:lnTo>
                  <a:pt x="4662239" y="4624254"/>
                </a:lnTo>
                <a:cubicBezTo>
                  <a:pt x="4666546" y="4615223"/>
                  <a:pt x="4669558" y="4607264"/>
                  <a:pt x="4670635" y="4600705"/>
                </a:cubicBezTo>
                <a:close/>
                <a:moveTo>
                  <a:pt x="6312651" y="4449732"/>
                </a:moveTo>
                <a:lnTo>
                  <a:pt x="6267859" y="4610691"/>
                </a:lnTo>
                <a:cubicBezTo>
                  <a:pt x="6241042" y="4697704"/>
                  <a:pt x="6212145" y="4784388"/>
                  <a:pt x="6182372" y="4871073"/>
                </a:cubicBezTo>
                <a:cubicBezTo>
                  <a:pt x="6104876" y="5094353"/>
                  <a:pt x="6019006" y="5313199"/>
                  <a:pt x="5921253" y="5525765"/>
                </a:cubicBezTo>
                <a:lnTo>
                  <a:pt x="5877945" y="5612921"/>
                </a:lnTo>
                <a:lnTo>
                  <a:pt x="5913709" y="5556906"/>
                </a:lnTo>
                <a:cubicBezTo>
                  <a:pt x="5949047" y="5491279"/>
                  <a:pt x="5988825" y="5430967"/>
                  <a:pt x="6019724" y="5360027"/>
                </a:cubicBezTo>
                <a:cubicBezTo>
                  <a:pt x="6024165" y="5365339"/>
                  <a:pt x="6030345" y="5351151"/>
                  <a:pt x="6039225" y="5361777"/>
                </a:cubicBezTo>
                <a:lnTo>
                  <a:pt x="6048547" y="5341824"/>
                </a:lnTo>
                <a:lnTo>
                  <a:pt x="6046345" y="5341588"/>
                </a:lnTo>
                <a:cubicBezTo>
                  <a:pt x="6058704" y="5313213"/>
                  <a:pt x="6071063" y="5284837"/>
                  <a:pt x="6084294" y="5246712"/>
                </a:cubicBezTo>
                <a:lnTo>
                  <a:pt x="6089991" y="5252078"/>
                </a:lnTo>
                <a:lnTo>
                  <a:pt x="6098822" y="5228225"/>
                </a:lnTo>
                <a:cubicBezTo>
                  <a:pt x="6101958" y="5216299"/>
                  <a:pt x="6103654" y="5204166"/>
                  <a:pt x="6103633" y="5190650"/>
                </a:cubicBezTo>
                <a:cubicBezTo>
                  <a:pt x="6126613" y="5153399"/>
                  <a:pt x="6129222" y="5124147"/>
                  <a:pt x="6151332" y="5096646"/>
                </a:cubicBezTo>
                <a:cubicBezTo>
                  <a:pt x="6153073" y="5077147"/>
                  <a:pt x="6141582" y="5095771"/>
                  <a:pt x="6137143" y="5090460"/>
                </a:cubicBezTo>
                <a:cubicBezTo>
                  <a:pt x="6143321" y="5076272"/>
                  <a:pt x="6149502" y="5062085"/>
                  <a:pt x="6155791" y="5046678"/>
                </a:cubicBezTo>
                <a:lnTo>
                  <a:pt x="6163274" y="5026869"/>
                </a:lnTo>
                <a:lnTo>
                  <a:pt x="6160038" y="5031146"/>
                </a:lnTo>
                <a:cubicBezTo>
                  <a:pt x="6158433" y="5031923"/>
                  <a:pt x="6157709" y="5029708"/>
                  <a:pt x="6158362" y="5022395"/>
                </a:cubicBezTo>
                <a:cubicBezTo>
                  <a:pt x="6161842" y="4983395"/>
                  <a:pt x="6165322" y="4944393"/>
                  <a:pt x="6191781" y="4868143"/>
                </a:cubicBezTo>
                <a:cubicBezTo>
                  <a:pt x="6211280" y="4869891"/>
                  <a:pt x="6198049" y="4908018"/>
                  <a:pt x="6200750" y="4932832"/>
                </a:cubicBezTo>
                <a:cubicBezTo>
                  <a:pt x="6205191" y="4938144"/>
                  <a:pt x="6208670" y="4899143"/>
                  <a:pt x="6218420" y="4900018"/>
                </a:cubicBezTo>
                <a:cubicBezTo>
                  <a:pt x="6220160" y="4880517"/>
                  <a:pt x="6227210" y="4856578"/>
                  <a:pt x="6222771" y="4851267"/>
                </a:cubicBezTo>
                <a:cubicBezTo>
                  <a:pt x="6264200" y="4717389"/>
                  <a:pt x="6264889" y="4599513"/>
                  <a:pt x="6309018" y="4490449"/>
                </a:cubicBezTo>
                <a:cubicBezTo>
                  <a:pt x="6310322" y="4475824"/>
                  <a:pt x="6311410" y="4463635"/>
                  <a:pt x="6312390" y="4452667"/>
                </a:cubicBezTo>
                <a:close/>
                <a:moveTo>
                  <a:pt x="4770714" y="4303393"/>
                </a:moveTo>
                <a:lnTo>
                  <a:pt x="4768098" y="4309185"/>
                </a:lnTo>
                <a:lnTo>
                  <a:pt x="4730786" y="4441413"/>
                </a:lnTo>
                <a:lnTo>
                  <a:pt x="4697881" y="4525604"/>
                </a:lnTo>
                <a:lnTo>
                  <a:pt x="4705286" y="4517587"/>
                </a:lnTo>
                <a:cubicBezTo>
                  <a:pt x="4715618" y="4499524"/>
                  <a:pt x="4725948" y="4475437"/>
                  <a:pt x="4736280" y="4447908"/>
                </a:cubicBezTo>
                <a:cubicBezTo>
                  <a:pt x="4756941" y="4392857"/>
                  <a:pt x="4763829" y="4337801"/>
                  <a:pt x="4770714" y="4303393"/>
                </a:cubicBezTo>
                <a:close/>
                <a:moveTo>
                  <a:pt x="5516941" y="4034216"/>
                </a:moveTo>
                <a:lnTo>
                  <a:pt x="5516585" y="4035638"/>
                </a:lnTo>
                <a:lnTo>
                  <a:pt x="5517415" y="4034843"/>
                </a:lnTo>
                <a:close/>
                <a:moveTo>
                  <a:pt x="4464361" y="3887629"/>
                </a:moveTo>
                <a:lnTo>
                  <a:pt x="4447219" y="3951032"/>
                </a:lnTo>
                <a:lnTo>
                  <a:pt x="4449788" y="3945610"/>
                </a:lnTo>
                <a:lnTo>
                  <a:pt x="4458042" y="3931642"/>
                </a:lnTo>
                <a:close/>
                <a:moveTo>
                  <a:pt x="5497455" y="3860297"/>
                </a:moveTo>
                <a:lnTo>
                  <a:pt x="5497454" y="3868735"/>
                </a:lnTo>
                <a:lnTo>
                  <a:pt x="5496941" y="3868220"/>
                </a:lnTo>
                <a:close/>
                <a:moveTo>
                  <a:pt x="5489018" y="3851862"/>
                </a:moveTo>
                <a:lnTo>
                  <a:pt x="5489416" y="3851862"/>
                </a:lnTo>
                <a:cubicBezTo>
                  <a:pt x="5489283" y="3854674"/>
                  <a:pt x="5489151" y="3857487"/>
                  <a:pt x="5489019" y="3860299"/>
                </a:cubicBezTo>
                <a:close/>
                <a:moveTo>
                  <a:pt x="5911079" y="3772494"/>
                </a:moveTo>
                <a:lnTo>
                  <a:pt x="5910807" y="3775940"/>
                </a:lnTo>
                <a:lnTo>
                  <a:pt x="5911685" y="3774713"/>
                </a:lnTo>
                <a:close/>
                <a:moveTo>
                  <a:pt x="6449798" y="3769517"/>
                </a:moveTo>
                <a:cubicBezTo>
                  <a:pt x="6445753" y="3768386"/>
                  <a:pt x="6441387" y="3774290"/>
                  <a:pt x="6435579" y="3779144"/>
                </a:cubicBezTo>
                <a:lnTo>
                  <a:pt x="6426392" y="3784213"/>
                </a:lnTo>
                <a:lnTo>
                  <a:pt x="6421513" y="3924977"/>
                </a:lnTo>
                <a:cubicBezTo>
                  <a:pt x="6417826" y="3973174"/>
                  <a:pt x="6412367" y="4020596"/>
                  <a:pt x="6405797" y="4066691"/>
                </a:cubicBezTo>
                <a:cubicBezTo>
                  <a:pt x="6404055" y="4086191"/>
                  <a:pt x="6407626" y="4101254"/>
                  <a:pt x="6410326" y="4126067"/>
                </a:cubicBezTo>
                <a:cubicBezTo>
                  <a:pt x="6404191" y="4167287"/>
                  <a:pt x="6400036" y="4200085"/>
                  <a:pt x="6395881" y="4232882"/>
                </a:cubicBezTo>
                <a:lnTo>
                  <a:pt x="6391736" y="4265027"/>
                </a:lnTo>
                <a:lnTo>
                  <a:pt x="6399816" y="4239321"/>
                </a:lnTo>
                <a:cubicBezTo>
                  <a:pt x="6402426" y="4210069"/>
                  <a:pt x="6404166" y="4190570"/>
                  <a:pt x="6405907" y="4171069"/>
                </a:cubicBezTo>
                <a:cubicBezTo>
                  <a:pt x="6420004" y="4123193"/>
                  <a:pt x="6413827" y="4137380"/>
                  <a:pt x="6428796" y="4079755"/>
                </a:cubicBezTo>
                <a:cubicBezTo>
                  <a:pt x="6429666" y="4070005"/>
                  <a:pt x="6419916" y="4069130"/>
                  <a:pt x="6419916" y="4069130"/>
                </a:cubicBezTo>
                <a:cubicBezTo>
                  <a:pt x="6421567" y="3995566"/>
                  <a:pt x="6430355" y="3952129"/>
                  <a:pt x="6433836" y="3913127"/>
                </a:cubicBezTo>
                <a:cubicBezTo>
                  <a:pt x="6438187" y="3864376"/>
                  <a:pt x="6446106" y="3830688"/>
                  <a:pt x="6455766" y="3777500"/>
                </a:cubicBezTo>
                <a:cubicBezTo>
                  <a:pt x="6453763" y="3772406"/>
                  <a:pt x="6451821" y="3770082"/>
                  <a:pt x="6449798" y="3769517"/>
                </a:cubicBezTo>
                <a:close/>
                <a:moveTo>
                  <a:pt x="6431269" y="3677444"/>
                </a:moveTo>
                <a:lnTo>
                  <a:pt x="6429099" y="3684082"/>
                </a:lnTo>
                <a:lnTo>
                  <a:pt x="6428712" y="3698653"/>
                </a:lnTo>
                <a:lnTo>
                  <a:pt x="6430840" y="3685964"/>
                </a:lnTo>
                <a:close/>
                <a:moveTo>
                  <a:pt x="6441196" y="3504743"/>
                </a:moveTo>
                <a:cubicBezTo>
                  <a:pt x="6440326" y="3514494"/>
                  <a:pt x="6440326" y="3514494"/>
                  <a:pt x="6440326" y="3514494"/>
                </a:cubicBezTo>
                <a:lnTo>
                  <a:pt x="6440393" y="3514771"/>
                </a:lnTo>
                <a:lnTo>
                  <a:pt x="6438704" y="3535807"/>
                </a:lnTo>
                <a:lnTo>
                  <a:pt x="6440401" y="3531965"/>
                </a:lnTo>
                <a:lnTo>
                  <a:pt x="6441548" y="3519646"/>
                </a:lnTo>
                <a:lnTo>
                  <a:pt x="6440393" y="3514771"/>
                </a:lnTo>
                <a:close/>
                <a:moveTo>
                  <a:pt x="6458019" y="3495196"/>
                </a:moveTo>
                <a:lnTo>
                  <a:pt x="6453910" y="3495641"/>
                </a:lnTo>
                <a:lnTo>
                  <a:pt x="6451579" y="3538789"/>
                </a:lnTo>
                <a:cubicBezTo>
                  <a:pt x="6448227" y="3565675"/>
                  <a:pt x="6443387" y="3593794"/>
                  <a:pt x="6438544" y="3621912"/>
                </a:cubicBezTo>
                <a:lnTo>
                  <a:pt x="6434839" y="3651648"/>
                </a:lnTo>
                <a:lnTo>
                  <a:pt x="6440156" y="3649560"/>
                </a:lnTo>
                <a:cubicBezTo>
                  <a:pt x="6442701" y="3648560"/>
                  <a:pt x="6445356" y="3646342"/>
                  <a:pt x="6448445" y="3639248"/>
                </a:cubicBezTo>
                <a:cubicBezTo>
                  <a:pt x="6448011" y="3644122"/>
                  <a:pt x="6450232" y="3646779"/>
                  <a:pt x="6452125" y="3653091"/>
                </a:cubicBezTo>
                <a:lnTo>
                  <a:pt x="6452316" y="3654200"/>
                </a:lnTo>
                <a:lnTo>
                  <a:pt x="6453358" y="3623160"/>
                </a:lnTo>
                <a:cubicBezTo>
                  <a:pt x="6455499" y="3578510"/>
                  <a:pt x="6458086" y="3535744"/>
                  <a:pt x="6456256" y="3501181"/>
                </a:cubicBezTo>
                <a:cubicBezTo>
                  <a:pt x="6458910" y="3498962"/>
                  <a:pt x="6459129" y="3496524"/>
                  <a:pt x="6458019" y="3495196"/>
                </a:cubicBezTo>
                <a:close/>
                <a:moveTo>
                  <a:pt x="5472148" y="3455387"/>
                </a:moveTo>
                <a:lnTo>
                  <a:pt x="5480584" y="3463821"/>
                </a:lnTo>
                <a:lnTo>
                  <a:pt x="5472148" y="3463821"/>
                </a:lnTo>
                <a:close/>
                <a:moveTo>
                  <a:pt x="5489019" y="3362594"/>
                </a:moveTo>
                <a:cubicBezTo>
                  <a:pt x="5489018" y="3430080"/>
                  <a:pt x="5489018" y="3455387"/>
                  <a:pt x="5497455" y="3514435"/>
                </a:cubicBezTo>
                <a:cubicBezTo>
                  <a:pt x="5514328" y="3506001"/>
                  <a:pt x="5522761" y="3539745"/>
                  <a:pt x="5522761" y="3581921"/>
                </a:cubicBezTo>
                <a:cubicBezTo>
                  <a:pt x="5522760" y="3624099"/>
                  <a:pt x="5522762" y="3666276"/>
                  <a:pt x="5531197" y="3666278"/>
                </a:cubicBezTo>
                <a:cubicBezTo>
                  <a:pt x="5539634" y="3708456"/>
                  <a:pt x="5522762" y="3767506"/>
                  <a:pt x="5514328" y="3809685"/>
                </a:cubicBezTo>
                <a:lnTo>
                  <a:pt x="5505888" y="3801249"/>
                </a:lnTo>
                <a:cubicBezTo>
                  <a:pt x="5505890" y="3804061"/>
                  <a:pt x="5505890" y="3806873"/>
                  <a:pt x="5505890" y="3809685"/>
                </a:cubicBezTo>
                <a:lnTo>
                  <a:pt x="5497454" y="3843426"/>
                </a:lnTo>
                <a:lnTo>
                  <a:pt x="5497455" y="3851862"/>
                </a:lnTo>
                <a:lnTo>
                  <a:pt x="5489416" y="3851862"/>
                </a:lnTo>
                <a:cubicBezTo>
                  <a:pt x="5489634" y="3847250"/>
                  <a:pt x="5489855" y="3842636"/>
                  <a:pt x="5490073" y="3838023"/>
                </a:cubicBezTo>
                <a:cubicBezTo>
                  <a:pt x="5486911" y="3823392"/>
                  <a:pt x="5474255" y="3826554"/>
                  <a:pt x="5480584" y="3801246"/>
                </a:cubicBezTo>
                <a:cubicBezTo>
                  <a:pt x="5489018" y="3801247"/>
                  <a:pt x="5489018" y="3801247"/>
                  <a:pt x="5489019" y="3792812"/>
                </a:cubicBezTo>
                <a:lnTo>
                  <a:pt x="5489019" y="3784378"/>
                </a:lnTo>
                <a:cubicBezTo>
                  <a:pt x="5497455" y="3784378"/>
                  <a:pt x="5497455" y="3784378"/>
                  <a:pt x="5497455" y="3775942"/>
                </a:cubicBezTo>
                <a:lnTo>
                  <a:pt x="5497455" y="3767506"/>
                </a:lnTo>
                <a:cubicBezTo>
                  <a:pt x="5489019" y="3767506"/>
                  <a:pt x="5489019" y="3775942"/>
                  <a:pt x="5489019" y="3767506"/>
                </a:cubicBezTo>
                <a:cubicBezTo>
                  <a:pt x="5489018" y="3742199"/>
                  <a:pt x="5497455" y="3716890"/>
                  <a:pt x="5480584" y="3700021"/>
                </a:cubicBezTo>
                <a:cubicBezTo>
                  <a:pt x="5489018" y="3708454"/>
                  <a:pt x="5489018" y="3708454"/>
                  <a:pt x="5489019" y="3700021"/>
                </a:cubicBezTo>
                <a:lnTo>
                  <a:pt x="5489018" y="3683147"/>
                </a:lnTo>
                <a:lnTo>
                  <a:pt x="5489019" y="3674714"/>
                </a:lnTo>
                <a:cubicBezTo>
                  <a:pt x="5505891" y="3649407"/>
                  <a:pt x="5480583" y="3624099"/>
                  <a:pt x="5497455" y="3590358"/>
                </a:cubicBezTo>
                <a:lnTo>
                  <a:pt x="5489019" y="3590355"/>
                </a:lnTo>
                <a:cubicBezTo>
                  <a:pt x="5497455" y="3590358"/>
                  <a:pt x="5497454" y="3581921"/>
                  <a:pt x="5497454" y="3581921"/>
                </a:cubicBezTo>
                <a:lnTo>
                  <a:pt x="5489016" y="3573485"/>
                </a:lnTo>
                <a:cubicBezTo>
                  <a:pt x="5489019" y="3548178"/>
                  <a:pt x="5489019" y="3522871"/>
                  <a:pt x="5489019" y="3522871"/>
                </a:cubicBezTo>
                <a:cubicBezTo>
                  <a:pt x="5489019" y="3497563"/>
                  <a:pt x="5480584" y="3539742"/>
                  <a:pt x="5480583" y="3497564"/>
                </a:cubicBezTo>
                <a:cubicBezTo>
                  <a:pt x="5489018" y="3506001"/>
                  <a:pt x="5497454" y="3497563"/>
                  <a:pt x="5489019" y="3489128"/>
                </a:cubicBezTo>
                <a:cubicBezTo>
                  <a:pt x="5480583" y="3480694"/>
                  <a:pt x="5472148" y="3522871"/>
                  <a:pt x="5472148" y="3480692"/>
                </a:cubicBezTo>
                <a:lnTo>
                  <a:pt x="5480583" y="3480694"/>
                </a:lnTo>
                <a:lnTo>
                  <a:pt x="5480584" y="3472258"/>
                </a:lnTo>
                <a:lnTo>
                  <a:pt x="5480584" y="3463821"/>
                </a:lnTo>
                <a:cubicBezTo>
                  <a:pt x="5480584" y="3461009"/>
                  <a:pt x="5480583" y="3458197"/>
                  <a:pt x="5480583" y="3455387"/>
                </a:cubicBezTo>
                <a:cubicBezTo>
                  <a:pt x="5480582" y="3452574"/>
                  <a:pt x="5480583" y="3449762"/>
                  <a:pt x="5480584" y="3446949"/>
                </a:cubicBezTo>
                <a:cubicBezTo>
                  <a:pt x="5489019" y="3446949"/>
                  <a:pt x="5489019" y="3438514"/>
                  <a:pt x="5489018" y="3430080"/>
                </a:cubicBezTo>
                <a:cubicBezTo>
                  <a:pt x="5480583" y="3430080"/>
                  <a:pt x="5480584" y="3421642"/>
                  <a:pt x="5480583" y="3413208"/>
                </a:cubicBezTo>
                <a:cubicBezTo>
                  <a:pt x="5489018" y="3404771"/>
                  <a:pt x="5489018" y="3379464"/>
                  <a:pt x="5489019" y="3362594"/>
                </a:cubicBezTo>
                <a:close/>
                <a:moveTo>
                  <a:pt x="6476672" y="3330681"/>
                </a:moveTo>
                <a:lnTo>
                  <a:pt x="6474216" y="3344735"/>
                </a:lnTo>
                <a:lnTo>
                  <a:pt x="6474237" y="3389156"/>
                </a:lnTo>
                <a:lnTo>
                  <a:pt x="6473057" y="3436128"/>
                </a:lnTo>
                <a:lnTo>
                  <a:pt x="6474117" y="3429860"/>
                </a:lnTo>
                <a:cubicBezTo>
                  <a:pt x="6476661" y="3419416"/>
                  <a:pt x="6479967" y="3409885"/>
                  <a:pt x="6484385" y="3401681"/>
                </a:cubicBezTo>
                <a:cubicBezTo>
                  <a:pt x="6480358" y="3377977"/>
                  <a:pt x="6478049" y="3355656"/>
                  <a:pt x="6476754" y="3334041"/>
                </a:cubicBezTo>
                <a:close/>
                <a:moveTo>
                  <a:pt x="4591997" y="3197452"/>
                </a:moveTo>
                <a:cubicBezTo>
                  <a:pt x="4566940" y="3202074"/>
                  <a:pt x="4574374" y="3225850"/>
                  <a:pt x="4573874" y="3239660"/>
                </a:cubicBezTo>
                <a:cubicBezTo>
                  <a:pt x="4571538" y="3532716"/>
                  <a:pt x="4528026" y="3817368"/>
                  <a:pt x="4466612" y="4099989"/>
                </a:cubicBezTo>
                <a:lnTo>
                  <a:pt x="4461265" y="4132980"/>
                </a:lnTo>
                <a:cubicBezTo>
                  <a:pt x="4459609" y="4140525"/>
                  <a:pt x="4456610" y="4146984"/>
                  <a:pt x="4451817" y="4150441"/>
                </a:cubicBezTo>
                <a:lnTo>
                  <a:pt x="4445021" y="4150252"/>
                </a:lnTo>
                <a:lnTo>
                  <a:pt x="4440617" y="4171396"/>
                </a:lnTo>
                <a:cubicBezTo>
                  <a:pt x="4432827" y="4201347"/>
                  <a:pt x="4422793" y="4232709"/>
                  <a:pt x="4419203" y="4256889"/>
                </a:cubicBezTo>
                <a:cubicBezTo>
                  <a:pt x="4411381" y="4274332"/>
                  <a:pt x="4408559" y="4269841"/>
                  <a:pt x="4407405" y="4258040"/>
                </a:cubicBezTo>
                <a:cubicBezTo>
                  <a:pt x="4405225" y="4284465"/>
                  <a:pt x="4391248" y="4312041"/>
                  <a:pt x="4396892" y="4321021"/>
                </a:cubicBezTo>
                <a:cubicBezTo>
                  <a:pt x="4384069" y="4360400"/>
                  <a:pt x="4374579" y="4385155"/>
                  <a:pt x="4369578" y="4407090"/>
                </a:cubicBezTo>
                <a:cubicBezTo>
                  <a:pt x="4360089" y="4431845"/>
                  <a:pt x="4352267" y="4449289"/>
                  <a:pt x="4333800" y="4479686"/>
                </a:cubicBezTo>
                <a:cubicBezTo>
                  <a:pt x="4326489" y="4478016"/>
                  <a:pt x="4332646" y="4467883"/>
                  <a:pt x="4325334" y="4466213"/>
                </a:cubicBezTo>
                <a:cubicBezTo>
                  <a:pt x="4306356" y="4515724"/>
                  <a:pt x="4298021" y="4552281"/>
                  <a:pt x="4280710" y="4594480"/>
                </a:cubicBezTo>
                <a:cubicBezTo>
                  <a:pt x="4270709" y="4638349"/>
                  <a:pt x="4253397" y="4680548"/>
                  <a:pt x="4225440" y="4735700"/>
                </a:cubicBezTo>
                <a:cubicBezTo>
                  <a:pt x="4236597" y="4703634"/>
                  <a:pt x="4221464" y="4719407"/>
                  <a:pt x="4207997" y="4727870"/>
                </a:cubicBezTo>
                <a:cubicBezTo>
                  <a:pt x="4203508" y="4730690"/>
                  <a:pt x="4201841" y="4738002"/>
                  <a:pt x="4197352" y="4740823"/>
                </a:cubicBezTo>
                <a:cubicBezTo>
                  <a:pt x="4197352" y="4740823"/>
                  <a:pt x="4194531" y="4736333"/>
                  <a:pt x="4196197" y="4729021"/>
                </a:cubicBezTo>
                <a:cubicBezTo>
                  <a:pt x="4196197" y="4729021"/>
                  <a:pt x="4196197" y="4729021"/>
                  <a:pt x="4197864" y="4721710"/>
                </a:cubicBezTo>
                <a:cubicBezTo>
                  <a:pt x="4194531" y="4736333"/>
                  <a:pt x="4186065" y="4722860"/>
                  <a:pt x="4198377" y="4702596"/>
                </a:cubicBezTo>
                <a:cubicBezTo>
                  <a:pt x="4198377" y="4702596"/>
                  <a:pt x="4198377" y="4702596"/>
                  <a:pt x="4205687" y="4704265"/>
                </a:cubicBezTo>
                <a:cubicBezTo>
                  <a:pt x="4210175" y="4701445"/>
                  <a:pt x="4211842" y="4694134"/>
                  <a:pt x="4211842" y="4694134"/>
                </a:cubicBezTo>
                <a:cubicBezTo>
                  <a:pt x="4219153" y="4695804"/>
                  <a:pt x="4214665" y="4698624"/>
                  <a:pt x="4212998" y="4705936"/>
                </a:cubicBezTo>
                <a:cubicBezTo>
                  <a:pt x="4212998" y="4705936"/>
                  <a:pt x="4212998" y="4705936"/>
                  <a:pt x="4211331" y="4713247"/>
                </a:cubicBezTo>
                <a:cubicBezTo>
                  <a:pt x="4228131" y="4690161"/>
                  <a:pt x="4247110" y="4640651"/>
                  <a:pt x="4241466" y="4631670"/>
                </a:cubicBezTo>
                <a:cubicBezTo>
                  <a:pt x="4260444" y="4582159"/>
                  <a:pt x="4289555" y="4538810"/>
                  <a:pt x="4288913" y="4507894"/>
                </a:cubicBezTo>
                <a:cubicBezTo>
                  <a:pt x="4300068" y="4475827"/>
                  <a:pt x="4304045" y="4492119"/>
                  <a:pt x="4316357" y="4471856"/>
                </a:cubicBezTo>
                <a:cubicBezTo>
                  <a:pt x="4327513" y="4439788"/>
                  <a:pt x="4315713" y="4440940"/>
                  <a:pt x="4320714" y="4419005"/>
                </a:cubicBezTo>
                <a:cubicBezTo>
                  <a:pt x="4343669" y="4385788"/>
                  <a:pt x="4350337" y="4356541"/>
                  <a:pt x="4355338" y="4334607"/>
                </a:cubicBezTo>
                <a:cubicBezTo>
                  <a:pt x="4360337" y="4312673"/>
                  <a:pt x="4362517" y="4286248"/>
                  <a:pt x="4378161" y="4251360"/>
                </a:cubicBezTo>
                <a:cubicBezTo>
                  <a:pt x="4387139" y="4245719"/>
                  <a:pt x="4393294" y="4235587"/>
                  <a:pt x="4394450" y="4247389"/>
                </a:cubicBezTo>
                <a:cubicBezTo>
                  <a:pt x="4402400" y="4225167"/>
                  <a:pt x="4408563" y="4204459"/>
                  <a:pt x="4413578" y="4184571"/>
                </a:cubicBezTo>
                <a:lnTo>
                  <a:pt x="4421652" y="4146369"/>
                </a:lnTo>
                <a:lnTo>
                  <a:pt x="4419667" y="4145669"/>
                </a:lnTo>
                <a:cubicBezTo>
                  <a:pt x="4411835" y="4140006"/>
                  <a:pt x="4415040" y="4130269"/>
                  <a:pt x="4417525" y="4118952"/>
                </a:cubicBezTo>
                <a:lnTo>
                  <a:pt x="4441264" y="4013294"/>
                </a:lnTo>
                <a:lnTo>
                  <a:pt x="4436422" y="4018999"/>
                </a:lnTo>
                <a:cubicBezTo>
                  <a:pt x="4434811" y="4020794"/>
                  <a:pt x="4433163" y="4022220"/>
                  <a:pt x="4431567" y="4022637"/>
                </a:cubicBezTo>
                <a:lnTo>
                  <a:pt x="4428326" y="4020913"/>
                </a:lnTo>
                <a:lnTo>
                  <a:pt x="4391474" y="4157215"/>
                </a:lnTo>
                <a:cubicBezTo>
                  <a:pt x="4245872" y="4587483"/>
                  <a:pt x="4023359" y="4982296"/>
                  <a:pt x="3740297" y="5325287"/>
                </a:cubicBezTo>
                <a:lnTo>
                  <a:pt x="3673269" y="5399037"/>
                </a:lnTo>
                <a:lnTo>
                  <a:pt x="3669727" y="5403831"/>
                </a:lnTo>
                <a:lnTo>
                  <a:pt x="3640004" y="5455366"/>
                </a:lnTo>
                <a:lnTo>
                  <a:pt x="3518669" y="5580675"/>
                </a:lnTo>
                <a:lnTo>
                  <a:pt x="3333378" y="5787546"/>
                </a:lnTo>
                <a:cubicBezTo>
                  <a:pt x="3122018" y="6000957"/>
                  <a:pt x="2889704" y="6191657"/>
                  <a:pt x="2632692" y="6357958"/>
                </a:cubicBezTo>
                <a:cubicBezTo>
                  <a:pt x="2733788" y="6296630"/>
                  <a:pt x="2834388" y="6234681"/>
                  <a:pt x="2932959" y="6170259"/>
                </a:cubicBezTo>
                <a:lnTo>
                  <a:pt x="3209727" y="5975694"/>
                </a:lnTo>
                <a:lnTo>
                  <a:pt x="3479318" y="5724393"/>
                </a:lnTo>
                <a:cubicBezTo>
                  <a:pt x="3527839" y="5672164"/>
                  <a:pt x="3581129" y="5623787"/>
                  <a:pt x="3630789" y="5574052"/>
                </a:cubicBezTo>
                <a:cubicBezTo>
                  <a:pt x="3634645" y="5569283"/>
                  <a:pt x="3637645" y="5562643"/>
                  <a:pt x="3641784" y="5558498"/>
                </a:cubicBezTo>
                <a:lnTo>
                  <a:pt x="3648847" y="5558267"/>
                </a:lnTo>
                <a:lnTo>
                  <a:pt x="3723992" y="5473810"/>
                </a:lnTo>
                <a:lnTo>
                  <a:pt x="3661585" y="5560315"/>
                </a:lnTo>
                <a:lnTo>
                  <a:pt x="3668289" y="5568400"/>
                </a:lnTo>
                <a:lnTo>
                  <a:pt x="3671349" y="5565159"/>
                </a:lnTo>
                <a:cubicBezTo>
                  <a:pt x="3687213" y="5548535"/>
                  <a:pt x="3700002" y="5533309"/>
                  <a:pt x="3704743" y="5518593"/>
                </a:cubicBezTo>
                <a:cubicBezTo>
                  <a:pt x="3725755" y="5491925"/>
                  <a:pt x="3724196" y="5508623"/>
                  <a:pt x="3742448" y="5493487"/>
                </a:cubicBezTo>
                <a:cubicBezTo>
                  <a:pt x="3763460" y="5466819"/>
                  <a:pt x="3751931" y="5464055"/>
                  <a:pt x="3763817" y="5444954"/>
                </a:cubicBezTo>
                <a:cubicBezTo>
                  <a:pt x="3796358" y="5421049"/>
                  <a:pt x="3812206" y="5395582"/>
                  <a:pt x="3824093" y="5376481"/>
                </a:cubicBezTo>
                <a:cubicBezTo>
                  <a:pt x="3835979" y="5357380"/>
                  <a:pt x="3846665" y="5333114"/>
                  <a:pt x="3872840" y="5305243"/>
                </a:cubicBezTo>
                <a:cubicBezTo>
                  <a:pt x="3883167" y="5302842"/>
                  <a:pt x="3892293" y="5295273"/>
                  <a:pt x="3889533" y="5306806"/>
                </a:cubicBezTo>
                <a:cubicBezTo>
                  <a:pt x="3948607" y="5233167"/>
                  <a:pt x="3972737" y="5173101"/>
                  <a:pt x="4015119" y="5097899"/>
                </a:cubicBezTo>
                <a:cubicBezTo>
                  <a:pt x="4009956" y="5099101"/>
                  <a:pt x="3996867" y="5113036"/>
                  <a:pt x="3994464" y="5102704"/>
                </a:cubicBezTo>
                <a:cubicBezTo>
                  <a:pt x="4022556" y="5036271"/>
                  <a:pt x="4055942" y="5039396"/>
                  <a:pt x="4092802" y="4987260"/>
                </a:cubicBezTo>
                <a:cubicBezTo>
                  <a:pt x="4098478" y="4994108"/>
                  <a:pt x="4087401" y="5007915"/>
                  <a:pt x="4080850" y="5021436"/>
                </a:cubicBezTo>
                <a:lnTo>
                  <a:pt x="4078382" y="5029071"/>
                </a:lnTo>
                <a:lnTo>
                  <a:pt x="4076190" y="5029922"/>
                </a:lnTo>
                <a:cubicBezTo>
                  <a:pt x="4075695" y="5030717"/>
                  <a:pt x="4075996" y="5032009"/>
                  <a:pt x="4076596" y="5034592"/>
                </a:cubicBezTo>
                <a:lnTo>
                  <a:pt x="4078382" y="5029071"/>
                </a:lnTo>
                <a:lnTo>
                  <a:pt x="4080559" y="5028225"/>
                </a:lnTo>
                <a:cubicBezTo>
                  <a:pt x="4084521" y="5021858"/>
                  <a:pt x="4089684" y="5020657"/>
                  <a:pt x="4085722" y="5027024"/>
                </a:cubicBezTo>
                <a:cubicBezTo>
                  <a:pt x="4085722" y="5027024"/>
                  <a:pt x="4082961" y="5038557"/>
                  <a:pt x="4077797" y="5039757"/>
                </a:cubicBezTo>
                <a:cubicBezTo>
                  <a:pt x="4077797" y="5039757"/>
                  <a:pt x="4079000" y="5044924"/>
                  <a:pt x="4079000" y="5044924"/>
                </a:cubicBezTo>
                <a:cubicBezTo>
                  <a:pt x="4079000" y="5044924"/>
                  <a:pt x="4079000" y="5044924"/>
                  <a:pt x="4073836" y="5046125"/>
                </a:cubicBezTo>
                <a:cubicBezTo>
                  <a:pt x="4053668" y="5099823"/>
                  <a:pt x="4027135" y="5149558"/>
                  <a:pt x="3990632" y="5179830"/>
                </a:cubicBezTo>
                <a:cubicBezTo>
                  <a:pt x="3988715" y="5218392"/>
                  <a:pt x="3932401" y="5280498"/>
                  <a:pt x="3909830" y="5323866"/>
                </a:cubicBezTo>
                <a:cubicBezTo>
                  <a:pt x="3896742" y="5337801"/>
                  <a:pt x="3895541" y="5332635"/>
                  <a:pt x="3898301" y="5321102"/>
                </a:cubicBezTo>
                <a:cubicBezTo>
                  <a:pt x="3887617" y="5345369"/>
                  <a:pt x="3865403" y="5366871"/>
                  <a:pt x="3867806" y="5377204"/>
                </a:cubicBezTo>
                <a:cubicBezTo>
                  <a:pt x="3842832" y="5410239"/>
                  <a:pt x="3825782" y="5430541"/>
                  <a:pt x="3813895" y="5449641"/>
                </a:cubicBezTo>
                <a:cubicBezTo>
                  <a:pt x="3796845" y="5469943"/>
                  <a:pt x="3783758" y="5483878"/>
                  <a:pt x="3756379" y="5506583"/>
                </a:cubicBezTo>
                <a:cubicBezTo>
                  <a:pt x="3750015" y="5502617"/>
                  <a:pt x="3759140" y="5495049"/>
                  <a:pt x="3752775" y="5491084"/>
                </a:cubicBezTo>
                <a:cubicBezTo>
                  <a:pt x="3735725" y="5511386"/>
                  <a:pt x="3722248" y="5529496"/>
                  <a:pt x="3709265" y="5546809"/>
                </a:cubicBezTo>
                <a:lnTo>
                  <a:pt x="3669885" y="5596303"/>
                </a:lnTo>
                <a:lnTo>
                  <a:pt x="3646499" y="5639958"/>
                </a:lnTo>
                <a:cubicBezTo>
                  <a:pt x="3636807" y="5653411"/>
                  <a:pt x="3625640" y="5665276"/>
                  <a:pt x="3613620" y="5675270"/>
                </a:cubicBezTo>
                <a:cubicBezTo>
                  <a:pt x="3546271" y="5739090"/>
                  <a:pt x="3481820" y="5807614"/>
                  <a:pt x="3413507" y="5872624"/>
                </a:cubicBezTo>
                <a:lnTo>
                  <a:pt x="3322805" y="5952776"/>
                </a:lnTo>
                <a:lnTo>
                  <a:pt x="3320558" y="5955085"/>
                </a:lnTo>
                <a:lnTo>
                  <a:pt x="3314757" y="5959888"/>
                </a:lnTo>
                <a:lnTo>
                  <a:pt x="3307300" y="5966478"/>
                </a:lnTo>
                <a:lnTo>
                  <a:pt x="3303928" y="5968852"/>
                </a:lnTo>
                <a:lnTo>
                  <a:pt x="3201349" y="6053762"/>
                </a:lnTo>
                <a:lnTo>
                  <a:pt x="3207992" y="6056670"/>
                </a:lnTo>
                <a:cubicBezTo>
                  <a:pt x="3213890" y="6057419"/>
                  <a:pt x="3219782" y="6056712"/>
                  <a:pt x="3225724" y="6055701"/>
                </a:cubicBezTo>
                <a:lnTo>
                  <a:pt x="3234055" y="6055584"/>
                </a:lnTo>
                <a:lnTo>
                  <a:pt x="3383085" y="5947757"/>
                </a:lnTo>
                <a:lnTo>
                  <a:pt x="3692178" y="5663100"/>
                </a:lnTo>
                <a:lnTo>
                  <a:pt x="3726668" y="5628774"/>
                </a:lnTo>
                <a:cubicBezTo>
                  <a:pt x="3734588" y="5620072"/>
                  <a:pt x="3741869" y="5609965"/>
                  <a:pt x="3751517" y="5601329"/>
                </a:cubicBezTo>
                <a:lnTo>
                  <a:pt x="3758066" y="5598201"/>
                </a:lnTo>
                <a:lnTo>
                  <a:pt x="4021526" y="5278330"/>
                </a:lnTo>
                <a:lnTo>
                  <a:pt x="4018741" y="5279415"/>
                </a:lnTo>
                <a:cubicBezTo>
                  <a:pt x="4013800" y="5281340"/>
                  <a:pt x="4010786" y="5288207"/>
                  <a:pt x="4005846" y="5290131"/>
                </a:cubicBezTo>
                <a:cubicBezTo>
                  <a:pt x="4005846" y="5290131"/>
                  <a:pt x="4003921" y="5285190"/>
                  <a:pt x="4006936" y="5278323"/>
                </a:cubicBezTo>
                <a:cubicBezTo>
                  <a:pt x="4006936" y="5278323"/>
                  <a:pt x="4006936" y="5278323"/>
                  <a:pt x="4009950" y="5271457"/>
                </a:cubicBezTo>
                <a:cubicBezTo>
                  <a:pt x="4003921" y="5285190"/>
                  <a:pt x="3998145" y="5270364"/>
                  <a:pt x="4014054" y="5252781"/>
                </a:cubicBezTo>
                <a:cubicBezTo>
                  <a:pt x="4014054" y="5252781"/>
                  <a:pt x="4014054" y="5252781"/>
                  <a:pt x="4020918" y="5255799"/>
                </a:cubicBezTo>
                <a:cubicBezTo>
                  <a:pt x="4025859" y="5253874"/>
                  <a:pt x="4028873" y="5247008"/>
                  <a:pt x="4028873" y="5247008"/>
                </a:cubicBezTo>
                <a:cubicBezTo>
                  <a:pt x="4035738" y="5250025"/>
                  <a:pt x="4030799" y="5251950"/>
                  <a:pt x="4027784" y="5258816"/>
                </a:cubicBezTo>
                <a:cubicBezTo>
                  <a:pt x="4027784" y="5258816"/>
                  <a:pt x="4027784" y="5258816"/>
                  <a:pt x="4024769" y="5265682"/>
                </a:cubicBezTo>
                <a:cubicBezTo>
                  <a:pt x="4045619" y="5246176"/>
                  <a:pt x="4073585" y="5201129"/>
                  <a:pt x="4069734" y="5191244"/>
                </a:cubicBezTo>
                <a:cubicBezTo>
                  <a:pt x="4097702" y="5146196"/>
                  <a:pt x="4134459" y="5109107"/>
                  <a:pt x="4139652" y="5078624"/>
                </a:cubicBezTo>
                <a:cubicBezTo>
                  <a:pt x="4156650" y="5049234"/>
                  <a:pt x="4157486" y="5065984"/>
                  <a:pt x="4173395" y="5048402"/>
                </a:cubicBezTo>
                <a:cubicBezTo>
                  <a:pt x="4190393" y="5019012"/>
                  <a:pt x="4178588" y="5017919"/>
                  <a:pt x="4187632" y="4997320"/>
                </a:cubicBezTo>
                <a:cubicBezTo>
                  <a:pt x="4216435" y="4969022"/>
                  <a:pt x="4228493" y="4941556"/>
                  <a:pt x="4237537" y="4920957"/>
                </a:cubicBezTo>
                <a:cubicBezTo>
                  <a:pt x="4246580" y="4900358"/>
                  <a:pt x="4253699" y="4874816"/>
                  <a:pt x="4275637" y="4843501"/>
                </a:cubicBezTo>
                <a:cubicBezTo>
                  <a:pt x="4285516" y="4839652"/>
                  <a:pt x="4293471" y="4830861"/>
                  <a:pt x="4292382" y="4842669"/>
                </a:cubicBezTo>
                <a:cubicBezTo>
                  <a:pt x="4340361" y="4761364"/>
                  <a:pt x="4355687" y="4698473"/>
                  <a:pt x="4386922" y="4618000"/>
                </a:cubicBezTo>
                <a:cubicBezTo>
                  <a:pt x="4381981" y="4619925"/>
                  <a:pt x="4371013" y="4635583"/>
                  <a:pt x="4367162" y="4625699"/>
                </a:cubicBezTo>
                <a:cubicBezTo>
                  <a:pt x="4380917" y="4573381"/>
                  <a:pt x="4403194" y="4559366"/>
                  <a:pt x="4425731" y="4531642"/>
                </a:cubicBezTo>
                <a:lnTo>
                  <a:pt x="4440463" y="4509053"/>
                </a:lnTo>
                <a:lnTo>
                  <a:pt x="4496479" y="4324901"/>
                </a:lnTo>
                <a:cubicBezTo>
                  <a:pt x="4521568" y="4233685"/>
                  <a:pt x="4543234" y="4141480"/>
                  <a:pt x="4558379" y="4048002"/>
                </a:cubicBezTo>
                <a:cubicBezTo>
                  <a:pt x="4569850" y="3998639"/>
                  <a:pt x="4590786" y="3955149"/>
                  <a:pt x="4558015" y="3905566"/>
                </a:cubicBezTo>
                <a:cubicBezTo>
                  <a:pt x="4538300" y="3877199"/>
                  <a:pt x="4553615" y="3836270"/>
                  <a:pt x="4557679" y="3800467"/>
                </a:cubicBezTo>
                <a:cubicBezTo>
                  <a:pt x="4590780" y="3612230"/>
                  <a:pt x="4599074" y="3421712"/>
                  <a:pt x="4604555" y="3232475"/>
                </a:cubicBezTo>
                <a:cubicBezTo>
                  <a:pt x="4605057" y="3218665"/>
                  <a:pt x="4606838" y="3207668"/>
                  <a:pt x="4591997" y="3197452"/>
                </a:cubicBezTo>
                <a:close/>
                <a:moveTo>
                  <a:pt x="6452746" y="3122946"/>
                </a:moveTo>
                <a:lnTo>
                  <a:pt x="6453162" y="3130579"/>
                </a:lnTo>
                <a:cubicBezTo>
                  <a:pt x="6454002" y="3144398"/>
                  <a:pt x="6455020" y="3157082"/>
                  <a:pt x="6456587" y="3167050"/>
                </a:cubicBezTo>
                <a:lnTo>
                  <a:pt x="6461451" y="3181937"/>
                </a:lnTo>
                <a:lnTo>
                  <a:pt x="6467043" y="3130919"/>
                </a:lnTo>
                <a:lnTo>
                  <a:pt x="6466334" y="3130706"/>
                </a:lnTo>
                <a:cubicBezTo>
                  <a:pt x="6460900" y="3134825"/>
                  <a:pt x="6459629" y="3169723"/>
                  <a:pt x="6458257" y="3143801"/>
                </a:cubicBezTo>
                <a:cubicBezTo>
                  <a:pt x="6457582" y="3137599"/>
                  <a:pt x="6456467" y="3132892"/>
                  <a:pt x="6455200" y="3129015"/>
                </a:cubicBezTo>
                <a:close/>
                <a:moveTo>
                  <a:pt x="5899755" y="3090904"/>
                </a:moveTo>
                <a:lnTo>
                  <a:pt x="5899749" y="3090971"/>
                </a:lnTo>
                <a:cubicBezTo>
                  <a:pt x="5919838" y="3123943"/>
                  <a:pt x="5908169" y="3206962"/>
                  <a:pt x="5913876" y="3255517"/>
                </a:cubicBezTo>
                <a:cubicBezTo>
                  <a:pt x="5910883" y="3274399"/>
                  <a:pt x="5906986" y="3270802"/>
                  <a:pt x="5902787" y="3259712"/>
                </a:cubicBezTo>
                <a:cubicBezTo>
                  <a:pt x="5907589" y="3285788"/>
                  <a:pt x="5901302" y="3316058"/>
                  <a:pt x="5909097" y="3323253"/>
                </a:cubicBezTo>
                <a:cubicBezTo>
                  <a:pt x="5907008" y="3364613"/>
                  <a:pt x="5904317" y="3390988"/>
                  <a:pt x="5905223" y="3413467"/>
                </a:cubicBezTo>
                <a:cubicBezTo>
                  <a:pt x="5902530" y="3439842"/>
                  <a:pt x="5899538" y="3458724"/>
                  <a:pt x="5889655" y="3492889"/>
                </a:cubicBezTo>
                <a:cubicBezTo>
                  <a:pt x="5882162" y="3493189"/>
                  <a:pt x="5885456" y="3481799"/>
                  <a:pt x="5877964" y="3482098"/>
                </a:cubicBezTo>
                <a:cubicBezTo>
                  <a:pt x="5875272" y="3508474"/>
                  <a:pt x="5874304" y="3531026"/>
                  <a:pt x="5873297" y="3552644"/>
                </a:cubicBezTo>
                <a:lnTo>
                  <a:pt x="5868721" y="3613366"/>
                </a:lnTo>
                <a:lnTo>
                  <a:pt x="5868626" y="3615664"/>
                </a:lnTo>
                <a:cubicBezTo>
                  <a:pt x="5868626" y="3657842"/>
                  <a:pt x="5885498" y="3615664"/>
                  <a:pt x="5902370" y="3649406"/>
                </a:cubicBezTo>
                <a:cubicBezTo>
                  <a:pt x="5893933" y="3691583"/>
                  <a:pt x="5902370" y="3708456"/>
                  <a:pt x="5893933" y="3759069"/>
                </a:cubicBezTo>
                <a:cubicBezTo>
                  <a:pt x="5902370" y="3759071"/>
                  <a:pt x="5910805" y="3742199"/>
                  <a:pt x="5910807" y="3708454"/>
                </a:cubicBezTo>
                <a:cubicBezTo>
                  <a:pt x="5910806" y="3716891"/>
                  <a:pt x="5912915" y="3725327"/>
                  <a:pt x="5913969" y="3735871"/>
                </a:cubicBezTo>
                <a:lnTo>
                  <a:pt x="5913771" y="3738386"/>
                </a:lnTo>
                <a:lnTo>
                  <a:pt x="5919568" y="3702380"/>
                </a:lnTo>
                <a:cubicBezTo>
                  <a:pt x="5922793" y="3683032"/>
                  <a:pt x="5924516" y="3666146"/>
                  <a:pt x="5920803" y="3653480"/>
                </a:cubicBezTo>
                <a:cubicBezTo>
                  <a:pt x="5922843" y="3624570"/>
                  <a:pt x="5929754" y="3637108"/>
                  <a:pt x="5935379" y="3617663"/>
                </a:cubicBezTo>
                <a:cubicBezTo>
                  <a:pt x="5937419" y="3588753"/>
                  <a:pt x="5927953" y="3592333"/>
                  <a:pt x="5927180" y="3573144"/>
                </a:cubicBezTo>
                <a:cubicBezTo>
                  <a:pt x="5938686" y="3540652"/>
                  <a:pt x="5937656" y="3515068"/>
                  <a:pt x="5936885" y="3495878"/>
                </a:cubicBezTo>
                <a:cubicBezTo>
                  <a:pt x="5936112" y="3476689"/>
                  <a:pt x="5932013" y="3454430"/>
                  <a:pt x="5937123" y="3422193"/>
                </a:cubicBezTo>
                <a:cubicBezTo>
                  <a:pt x="5943262" y="3415542"/>
                  <a:pt x="5946073" y="3405820"/>
                  <a:pt x="5949659" y="3415287"/>
                </a:cubicBezTo>
                <a:cubicBezTo>
                  <a:pt x="5952847" y="3375119"/>
                  <a:pt x="5951495" y="3341537"/>
                  <a:pt x="5948577" y="3308820"/>
                </a:cubicBezTo>
                <a:lnTo>
                  <a:pt x="5940173" y="3227623"/>
                </a:lnTo>
                <a:lnTo>
                  <a:pt x="5936112" y="3227623"/>
                </a:lnTo>
                <a:lnTo>
                  <a:pt x="5934113" y="3216005"/>
                </a:lnTo>
                <a:lnTo>
                  <a:pt x="5933300" y="3217735"/>
                </a:lnTo>
                <a:cubicBezTo>
                  <a:pt x="5931445" y="3221411"/>
                  <a:pt x="5929143" y="3223905"/>
                  <a:pt x="5925816" y="3220835"/>
                </a:cubicBezTo>
                <a:cubicBezTo>
                  <a:pt x="5922807" y="3205739"/>
                  <a:pt x="5922115" y="3193554"/>
                  <a:pt x="5922789" y="3182917"/>
                </a:cubicBezTo>
                <a:lnTo>
                  <a:pt x="5925668" y="3166923"/>
                </a:lnTo>
                <a:lnTo>
                  <a:pt x="5922799" y="3150253"/>
                </a:lnTo>
                <a:close/>
                <a:moveTo>
                  <a:pt x="6470079" y="2971783"/>
                </a:moveTo>
                <a:lnTo>
                  <a:pt x="6459848" y="2985189"/>
                </a:lnTo>
                <a:lnTo>
                  <a:pt x="6446665" y="2989730"/>
                </a:lnTo>
                <a:lnTo>
                  <a:pt x="6447438" y="2994236"/>
                </a:lnTo>
                <a:cubicBezTo>
                  <a:pt x="6455446" y="3014611"/>
                  <a:pt x="6450136" y="3019049"/>
                  <a:pt x="6440386" y="3018174"/>
                </a:cubicBezTo>
                <a:cubicBezTo>
                  <a:pt x="6446611" y="3031019"/>
                  <a:pt x="6449095" y="3058268"/>
                  <a:pt x="6450805" y="3087293"/>
                </a:cubicBezTo>
                <a:lnTo>
                  <a:pt x="6451373" y="3097752"/>
                </a:lnTo>
                <a:lnTo>
                  <a:pt x="6456557" y="3096583"/>
                </a:lnTo>
                <a:cubicBezTo>
                  <a:pt x="6460436" y="3093129"/>
                  <a:pt x="6463655" y="3087372"/>
                  <a:pt x="6467490" y="3085383"/>
                </a:cubicBezTo>
                <a:lnTo>
                  <a:pt x="6469775" y="3085600"/>
                </a:lnTo>
                <a:lnTo>
                  <a:pt x="6473655" y="3017169"/>
                </a:lnTo>
                <a:lnTo>
                  <a:pt x="6473968" y="2994029"/>
                </a:lnTo>
                <a:close/>
                <a:moveTo>
                  <a:pt x="5796128" y="2808658"/>
                </a:moveTo>
                <a:lnTo>
                  <a:pt x="5796854" y="2813211"/>
                </a:lnTo>
                <a:cubicBezTo>
                  <a:pt x="5798396" y="2839886"/>
                  <a:pt x="5796605" y="2865287"/>
                  <a:pt x="5790016" y="2888065"/>
                </a:cubicBezTo>
                <a:cubicBezTo>
                  <a:pt x="5810105" y="2921037"/>
                  <a:pt x="5798436" y="3004057"/>
                  <a:pt x="5804143" y="3052612"/>
                </a:cubicBezTo>
                <a:cubicBezTo>
                  <a:pt x="5801150" y="3071493"/>
                  <a:pt x="5797254" y="3067897"/>
                  <a:pt x="5793054" y="3056806"/>
                </a:cubicBezTo>
                <a:cubicBezTo>
                  <a:pt x="5797857" y="3082882"/>
                  <a:pt x="5791569" y="3113152"/>
                  <a:pt x="5799363" y="3120348"/>
                </a:cubicBezTo>
                <a:cubicBezTo>
                  <a:pt x="5797275" y="3161707"/>
                  <a:pt x="5794584" y="3188083"/>
                  <a:pt x="5795489" y="3210561"/>
                </a:cubicBezTo>
                <a:cubicBezTo>
                  <a:pt x="5792798" y="3236936"/>
                  <a:pt x="5789805" y="3255817"/>
                  <a:pt x="5779922" y="3289984"/>
                </a:cubicBezTo>
                <a:cubicBezTo>
                  <a:pt x="5772429" y="3290282"/>
                  <a:pt x="5775723" y="3278894"/>
                  <a:pt x="5768230" y="3279192"/>
                </a:cubicBezTo>
                <a:cubicBezTo>
                  <a:pt x="5762848" y="3331941"/>
                  <a:pt x="5764356" y="3369406"/>
                  <a:pt x="5758672" y="3414663"/>
                </a:cubicBezTo>
                <a:cubicBezTo>
                  <a:pt x="5759576" y="3437141"/>
                  <a:pt x="5758607" y="3459695"/>
                  <a:pt x="5755841" y="3484197"/>
                </a:cubicBezTo>
                <a:lnTo>
                  <a:pt x="5751250" y="3511578"/>
                </a:lnTo>
                <a:lnTo>
                  <a:pt x="5753689" y="3558722"/>
                </a:lnTo>
                <a:cubicBezTo>
                  <a:pt x="5752634" y="3581921"/>
                  <a:pt x="5750526" y="3607228"/>
                  <a:pt x="5750526" y="3632535"/>
                </a:cubicBezTo>
                <a:cubicBezTo>
                  <a:pt x="5792705" y="3674714"/>
                  <a:pt x="5826448" y="3531308"/>
                  <a:pt x="5834884" y="3413208"/>
                </a:cubicBezTo>
                <a:cubicBezTo>
                  <a:pt x="5843319" y="3404771"/>
                  <a:pt x="5851757" y="3413208"/>
                  <a:pt x="5868624" y="3387901"/>
                </a:cubicBezTo>
                <a:cubicBezTo>
                  <a:pt x="5864407" y="3400555"/>
                  <a:pt x="5864408" y="3406882"/>
                  <a:pt x="5866517" y="3410045"/>
                </a:cubicBezTo>
                <a:lnTo>
                  <a:pt x="5867131" y="3410229"/>
                </a:lnTo>
                <a:lnTo>
                  <a:pt x="5872246" y="3386637"/>
                </a:lnTo>
                <a:cubicBezTo>
                  <a:pt x="5873515" y="3371576"/>
                  <a:pt x="5872988" y="3358464"/>
                  <a:pt x="5872535" y="3347224"/>
                </a:cubicBezTo>
                <a:cubicBezTo>
                  <a:pt x="5871631" y="3324746"/>
                  <a:pt x="5866829" y="3298669"/>
                  <a:pt x="5872815" y="3260906"/>
                </a:cubicBezTo>
                <a:cubicBezTo>
                  <a:pt x="5880007" y="3253114"/>
                  <a:pt x="5883301" y="3241726"/>
                  <a:pt x="5887499" y="3252816"/>
                </a:cubicBezTo>
                <a:cubicBezTo>
                  <a:pt x="5893102" y="3182233"/>
                  <a:pt x="5886739" y="3129014"/>
                  <a:pt x="5880163" y="3070525"/>
                </a:cubicBezTo>
                <a:lnTo>
                  <a:pt x="5878087" y="3050101"/>
                </a:lnTo>
                <a:lnTo>
                  <a:pt x="5870867" y="3036635"/>
                </a:lnTo>
                <a:lnTo>
                  <a:pt x="5865140" y="3025482"/>
                </a:lnTo>
                <a:lnTo>
                  <a:pt x="5864600" y="3026174"/>
                </a:lnTo>
                <a:cubicBezTo>
                  <a:pt x="5863166" y="3026994"/>
                  <a:pt x="5861518" y="3026824"/>
                  <a:pt x="5859570" y="3025027"/>
                </a:cubicBezTo>
                <a:lnTo>
                  <a:pt x="5858588" y="3012722"/>
                </a:lnTo>
                <a:lnTo>
                  <a:pt x="5843319" y="2982990"/>
                </a:lnTo>
                <a:cubicBezTo>
                  <a:pt x="5843319" y="2982990"/>
                  <a:pt x="5834884" y="2999862"/>
                  <a:pt x="5834884" y="3016734"/>
                </a:cubicBezTo>
                <a:cubicBezTo>
                  <a:pt x="5818011" y="2982990"/>
                  <a:pt x="5826447" y="2915505"/>
                  <a:pt x="5818012" y="2864891"/>
                </a:cubicBezTo>
                <a:cubicBezTo>
                  <a:pt x="5813794" y="2854346"/>
                  <a:pt x="5809049" y="2842220"/>
                  <a:pt x="5804304" y="2829962"/>
                </a:cubicBezTo>
                <a:close/>
                <a:moveTo>
                  <a:pt x="6508420" y="2779156"/>
                </a:moveTo>
                <a:lnTo>
                  <a:pt x="6507136" y="2780799"/>
                </a:lnTo>
                <a:cubicBezTo>
                  <a:pt x="6504933" y="2782308"/>
                  <a:pt x="6502604" y="2782226"/>
                  <a:pt x="6500134" y="2779246"/>
                </a:cubicBezTo>
                <a:lnTo>
                  <a:pt x="6502399" y="2890359"/>
                </a:lnTo>
                <a:lnTo>
                  <a:pt x="6505686" y="2887611"/>
                </a:lnTo>
                <a:cubicBezTo>
                  <a:pt x="6501246" y="2882298"/>
                  <a:pt x="6502116" y="2872547"/>
                  <a:pt x="6511866" y="2873422"/>
                </a:cubicBezTo>
                <a:lnTo>
                  <a:pt x="6513497" y="2877577"/>
                </a:lnTo>
                <a:lnTo>
                  <a:pt x="6514565" y="2898237"/>
                </a:lnTo>
                <a:cubicBezTo>
                  <a:pt x="6519875" y="2893798"/>
                  <a:pt x="6519875" y="2893798"/>
                  <a:pt x="6519875" y="2893798"/>
                </a:cubicBezTo>
                <a:lnTo>
                  <a:pt x="6513497" y="2877577"/>
                </a:lnTo>
                <a:close/>
                <a:moveTo>
                  <a:pt x="5404661" y="2763661"/>
                </a:moveTo>
                <a:cubicBezTo>
                  <a:pt x="5413098" y="2772097"/>
                  <a:pt x="5413098" y="2780533"/>
                  <a:pt x="5413098" y="2788968"/>
                </a:cubicBezTo>
                <a:lnTo>
                  <a:pt x="5413098" y="2797406"/>
                </a:lnTo>
                <a:lnTo>
                  <a:pt x="5413098" y="2805841"/>
                </a:lnTo>
                <a:lnTo>
                  <a:pt x="5413098" y="2814276"/>
                </a:lnTo>
                <a:cubicBezTo>
                  <a:pt x="5413098" y="2814276"/>
                  <a:pt x="5413098" y="2805841"/>
                  <a:pt x="5404662" y="2797406"/>
                </a:cubicBezTo>
                <a:close/>
                <a:moveTo>
                  <a:pt x="6368014" y="2752114"/>
                </a:moveTo>
                <a:cubicBezTo>
                  <a:pt x="6361883" y="2766999"/>
                  <a:pt x="6357505" y="2781884"/>
                  <a:pt x="6354550" y="2796770"/>
                </a:cubicBezTo>
                <a:lnTo>
                  <a:pt x="6353593" y="2805446"/>
                </a:lnTo>
                <a:lnTo>
                  <a:pt x="6374570" y="2874671"/>
                </a:lnTo>
                <a:cubicBezTo>
                  <a:pt x="6377359" y="2953548"/>
                  <a:pt x="6392599" y="3058113"/>
                  <a:pt x="6409578" y="3143175"/>
                </a:cubicBezTo>
                <a:cubicBezTo>
                  <a:pt x="6409578" y="3143175"/>
                  <a:pt x="6409578" y="3143175"/>
                  <a:pt x="6414888" y="3138739"/>
                </a:cubicBezTo>
                <a:cubicBezTo>
                  <a:pt x="6410448" y="3133425"/>
                  <a:pt x="6411318" y="3123676"/>
                  <a:pt x="6421068" y="3124551"/>
                </a:cubicBezTo>
                <a:lnTo>
                  <a:pt x="6422700" y="3128706"/>
                </a:lnTo>
                <a:lnTo>
                  <a:pt x="6423768" y="3149362"/>
                </a:lnTo>
                <a:cubicBezTo>
                  <a:pt x="6429077" y="3144926"/>
                  <a:pt x="6429077" y="3144926"/>
                  <a:pt x="6429077" y="3144926"/>
                </a:cubicBezTo>
                <a:lnTo>
                  <a:pt x="6422700" y="3128706"/>
                </a:lnTo>
                <a:lnTo>
                  <a:pt x="6417015" y="3018534"/>
                </a:lnTo>
                <a:lnTo>
                  <a:pt x="6414015" y="2972866"/>
                </a:lnTo>
                <a:lnTo>
                  <a:pt x="6406544" y="2951752"/>
                </a:lnTo>
                <a:cubicBezTo>
                  <a:pt x="6399536" y="2902718"/>
                  <a:pt x="6396034" y="2853683"/>
                  <a:pt x="6389030" y="2804652"/>
                </a:cubicBezTo>
                <a:cubicBezTo>
                  <a:pt x="6385527" y="2787139"/>
                  <a:pt x="6378521" y="2769626"/>
                  <a:pt x="6368014" y="2752114"/>
                </a:cubicBezTo>
                <a:close/>
                <a:moveTo>
                  <a:pt x="6478241" y="2723750"/>
                </a:moveTo>
                <a:lnTo>
                  <a:pt x="6481412" y="2772854"/>
                </a:lnTo>
                <a:lnTo>
                  <a:pt x="6481359" y="2778262"/>
                </a:lnTo>
                <a:lnTo>
                  <a:pt x="6492255" y="2843453"/>
                </a:lnTo>
                <a:lnTo>
                  <a:pt x="6492103" y="2836567"/>
                </a:lnTo>
                <a:cubicBezTo>
                  <a:pt x="6492048" y="2801324"/>
                  <a:pt x="6492633" y="2775345"/>
                  <a:pt x="6487688" y="2751180"/>
                </a:cubicBezTo>
                <a:close/>
                <a:moveTo>
                  <a:pt x="6471948" y="2602764"/>
                </a:moveTo>
                <a:lnTo>
                  <a:pt x="6470476" y="2603507"/>
                </a:lnTo>
                <a:lnTo>
                  <a:pt x="6474714" y="2669154"/>
                </a:lnTo>
                <a:lnTo>
                  <a:pt x="6474578" y="2659237"/>
                </a:lnTo>
                <a:cubicBezTo>
                  <a:pt x="6473389" y="2642640"/>
                  <a:pt x="6472642" y="2627182"/>
                  <a:pt x="6476460" y="2609956"/>
                </a:cubicBezTo>
                <a:cubicBezTo>
                  <a:pt x="6474690" y="2605393"/>
                  <a:pt x="6473234" y="2603332"/>
                  <a:pt x="6471948" y="2602764"/>
                </a:cubicBezTo>
                <a:close/>
                <a:moveTo>
                  <a:pt x="6458450" y="2239645"/>
                </a:moveTo>
                <a:cubicBezTo>
                  <a:pt x="6455459" y="2243561"/>
                  <a:pt x="6453724" y="2259548"/>
                  <a:pt x="6450161" y="2257976"/>
                </a:cubicBezTo>
                <a:cubicBezTo>
                  <a:pt x="6441034" y="2261513"/>
                  <a:pt x="6433952" y="2243260"/>
                  <a:pt x="6433952" y="2243260"/>
                </a:cubicBezTo>
                <a:cubicBezTo>
                  <a:pt x="6424825" y="2246796"/>
                  <a:pt x="6430606" y="2302294"/>
                  <a:pt x="6419984" y="2274915"/>
                </a:cubicBezTo>
                <a:lnTo>
                  <a:pt x="6412070" y="2253880"/>
                </a:lnTo>
                <a:lnTo>
                  <a:pt x="6438066" y="2377354"/>
                </a:lnTo>
                <a:lnTo>
                  <a:pt x="6458698" y="2510576"/>
                </a:lnTo>
                <a:lnTo>
                  <a:pt x="6465170" y="2512554"/>
                </a:lnTo>
                <a:cubicBezTo>
                  <a:pt x="6473098" y="2508251"/>
                  <a:pt x="6469603" y="2484017"/>
                  <a:pt x="6466949" y="2477172"/>
                </a:cubicBezTo>
                <a:cubicBezTo>
                  <a:pt x="6485203" y="2470102"/>
                  <a:pt x="6495824" y="2497480"/>
                  <a:pt x="6512779" y="2527655"/>
                </a:cubicBezTo>
                <a:cubicBezTo>
                  <a:pt x="6520415" y="2493203"/>
                  <a:pt x="6487059" y="2380153"/>
                  <a:pt x="6482025" y="2340112"/>
                </a:cubicBezTo>
                <a:cubicBezTo>
                  <a:pt x="6482025" y="2340112"/>
                  <a:pt x="6479231" y="2346442"/>
                  <a:pt x="6479231" y="2346442"/>
                </a:cubicBezTo>
                <a:cubicBezTo>
                  <a:pt x="6482772" y="2355569"/>
                  <a:pt x="6476437" y="2352774"/>
                  <a:pt x="6476437" y="2352774"/>
                </a:cubicBezTo>
                <a:cubicBezTo>
                  <a:pt x="6476437" y="2352774"/>
                  <a:pt x="6472897" y="2343650"/>
                  <a:pt x="6472897" y="2343650"/>
                </a:cubicBezTo>
                <a:cubicBezTo>
                  <a:pt x="6469356" y="2334523"/>
                  <a:pt x="6472151" y="2328192"/>
                  <a:pt x="6472151" y="2328192"/>
                </a:cubicBezTo>
                <a:cubicBezTo>
                  <a:pt x="6472151" y="2328192"/>
                  <a:pt x="6472151" y="2328192"/>
                  <a:pt x="6469356" y="2334523"/>
                </a:cubicBezTo>
                <a:cubicBezTo>
                  <a:pt x="6466563" y="2340854"/>
                  <a:pt x="6454448" y="2282560"/>
                  <a:pt x="6467117" y="2288151"/>
                </a:cubicBezTo>
                <a:cubicBezTo>
                  <a:pt x="6467117" y="2288151"/>
                  <a:pt x="6467117" y="2288151"/>
                  <a:pt x="6460782" y="2285355"/>
                </a:cubicBezTo>
                <a:cubicBezTo>
                  <a:pt x="6460782" y="2285355"/>
                  <a:pt x="6463577" y="2279024"/>
                  <a:pt x="6457242" y="2276229"/>
                </a:cubicBezTo>
                <a:cubicBezTo>
                  <a:pt x="6457242" y="2276229"/>
                  <a:pt x="6460035" y="2269898"/>
                  <a:pt x="6460035" y="2269898"/>
                </a:cubicBezTo>
                <a:cubicBezTo>
                  <a:pt x="6462830" y="2263567"/>
                  <a:pt x="6462830" y="2263567"/>
                  <a:pt x="6462830" y="2263567"/>
                </a:cubicBezTo>
                <a:cubicBezTo>
                  <a:pt x="6462830" y="2263567"/>
                  <a:pt x="6462830" y="2263567"/>
                  <a:pt x="6466369" y="2272693"/>
                </a:cubicBezTo>
                <a:cubicBezTo>
                  <a:pt x="6466369" y="2272693"/>
                  <a:pt x="6466369" y="2272693"/>
                  <a:pt x="6469164" y="2266362"/>
                </a:cubicBezTo>
                <a:cubicBezTo>
                  <a:pt x="6466136" y="2251789"/>
                  <a:pt x="6463830" y="2244153"/>
                  <a:pt x="6461975" y="2240852"/>
                </a:cubicBezTo>
                <a:cubicBezTo>
                  <a:pt x="6460585" y="2238377"/>
                  <a:pt x="6459448" y="2238340"/>
                  <a:pt x="6458450" y="2239645"/>
                </a:cubicBezTo>
                <a:close/>
                <a:moveTo>
                  <a:pt x="6119324" y="1470230"/>
                </a:moveTo>
                <a:cubicBezTo>
                  <a:pt x="6115822" y="1561292"/>
                  <a:pt x="6154350" y="1634845"/>
                  <a:pt x="6182372" y="1708395"/>
                </a:cubicBezTo>
                <a:cubicBezTo>
                  <a:pt x="6189377" y="1722403"/>
                  <a:pt x="6199884" y="1729407"/>
                  <a:pt x="6213896" y="1718901"/>
                </a:cubicBezTo>
                <a:lnTo>
                  <a:pt x="6230856" y="1709003"/>
                </a:lnTo>
                <a:lnTo>
                  <a:pt x="6226890" y="1691895"/>
                </a:lnTo>
                <a:cubicBezTo>
                  <a:pt x="6216009" y="1640162"/>
                  <a:pt x="6210799" y="1608540"/>
                  <a:pt x="6185731" y="1576670"/>
                </a:cubicBezTo>
                <a:cubicBezTo>
                  <a:pt x="6183285" y="1554923"/>
                  <a:pt x="6178063" y="1537891"/>
                  <a:pt x="6173508" y="1521886"/>
                </a:cubicBezTo>
                <a:lnTo>
                  <a:pt x="6172469" y="1515742"/>
                </a:lnTo>
                <a:lnTo>
                  <a:pt x="6170551" y="1514447"/>
                </a:lnTo>
                <a:cubicBezTo>
                  <a:pt x="6154351" y="1500000"/>
                  <a:pt x="6138589" y="1484239"/>
                  <a:pt x="6119324" y="1470230"/>
                </a:cubicBezTo>
                <a:close/>
                <a:moveTo>
                  <a:pt x="6220785" y="1467284"/>
                </a:moveTo>
                <a:lnTo>
                  <a:pt x="6224419" y="1484860"/>
                </a:lnTo>
                <a:cubicBezTo>
                  <a:pt x="6225363" y="1494458"/>
                  <a:pt x="6224677" y="1501829"/>
                  <a:pt x="6221902" y="1506545"/>
                </a:cubicBezTo>
                <a:cubicBezTo>
                  <a:pt x="6228674" y="1507988"/>
                  <a:pt x="6228674" y="1507988"/>
                  <a:pt x="6228674" y="1507988"/>
                </a:cubicBezTo>
                <a:cubicBezTo>
                  <a:pt x="6228674" y="1507988"/>
                  <a:pt x="6228674" y="1507988"/>
                  <a:pt x="6234004" y="1516199"/>
                </a:cubicBezTo>
                <a:cubicBezTo>
                  <a:pt x="6232563" y="1522967"/>
                  <a:pt x="6231122" y="1529734"/>
                  <a:pt x="6229680" y="1536503"/>
                </a:cubicBezTo>
                <a:cubicBezTo>
                  <a:pt x="6229680" y="1536503"/>
                  <a:pt x="6229680" y="1536503"/>
                  <a:pt x="6224350" y="1528292"/>
                </a:cubicBezTo>
                <a:cubicBezTo>
                  <a:pt x="6224350" y="1528292"/>
                  <a:pt x="6224350" y="1528292"/>
                  <a:pt x="6223684" y="1527266"/>
                </a:cubicBezTo>
                <a:lnTo>
                  <a:pt x="6220817" y="1522851"/>
                </a:lnTo>
                <a:lnTo>
                  <a:pt x="6221874" y="1531073"/>
                </a:lnTo>
                <a:lnTo>
                  <a:pt x="6242353" y="1609953"/>
                </a:lnTo>
                <a:cubicBezTo>
                  <a:pt x="6235580" y="1608511"/>
                  <a:pt x="6235144" y="1643795"/>
                  <a:pt x="6223042" y="1634143"/>
                </a:cubicBezTo>
                <a:lnTo>
                  <a:pt x="6239473" y="1705560"/>
                </a:lnTo>
                <a:lnTo>
                  <a:pt x="6250673" y="1702375"/>
                </a:lnTo>
                <a:cubicBezTo>
                  <a:pt x="6280226" y="1699420"/>
                  <a:pt x="6290078" y="1732912"/>
                  <a:pt x="6297961" y="1764435"/>
                </a:cubicBezTo>
                <a:cubicBezTo>
                  <a:pt x="6324230" y="1866004"/>
                  <a:pt x="6349624" y="1967573"/>
                  <a:pt x="6373267" y="2069581"/>
                </a:cubicBezTo>
                <a:lnTo>
                  <a:pt x="6384393" y="2122429"/>
                </a:lnTo>
                <a:lnTo>
                  <a:pt x="6393144" y="2124321"/>
                </a:lnTo>
                <a:cubicBezTo>
                  <a:pt x="6402890" y="2133585"/>
                  <a:pt x="6408237" y="2160056"/>
                  <a:pt x="6418298" y="2175842"/>
                </a:cubicBezTo>
                <a:cubicBezTo>
                  <a:pt x="6424633" y="2178638"/>
                  <a:pt x="6410471" y="2142131"/>
                  <a:pt x="6419599" y="2138595"/>
                </a:cubicBezTo>
                <a:cubicBezTo>
                  <a:pt x="6412518" y="2120343"/>
                  <a:pt x="6408231" y="2095758"/>
                  <a:pt x="6401898" y="2092964"/>
                </a:cubicBezTo>
                <a:cubicBezTo>
                  <a:pt x="6379716" y="1954590"/>
                  <a:pt x="6328103" y="1848610"/>
                  <a:pt x="6319338" y="1731284"/>
                </a:cubicBezTo>
                <a:cubicBezTo>
                  <a:pt x="6308716" y="1703905"/>
                  <a:pt x="6301637" y="1685652"/>
                  <a:pt x="6294555" y="1667400"/>
                </a:cubicBezTo>
                <a:cubicBezTo>
                  <a:pt x="6285979" y="1618233"/>
                  <a:pt x="6286728" y="1633689"/>
                  <a:pt x="6274614" y="1575398"/>
                </a:cubicBezTo>
                <a:cubicBezTo>
                  <a:pt x="6271073" y="1566271"/>
                  <a:pt x="6261945" y="1569807"/>
                  <a:pt x="6261945" y="1569807"/>
                </a:cubicBezTo>
                <a:cubicBezTo>
                  <a:pt x="6246386" y="1536467"/>
                  <a:pt x="6235766" y="1509088"/>
                  <a:pt x="6227264" y="1485482"/>
                </a:cubicBezTo>
                <a:close/>
                <a:moveTo>
                  <a:pt x="6163232" y="1291657"/>
                </a:moveTo>
                <a:lnTo>
                  <a:pt x="6169423" y="1308672"/>
                </a:lnTo>
                <a:lnTo>
                  <a:pt x="6164862" y="1292485"/>
                </a:lnTo>
                <a:close/>
                <a:moveTo>
                  <a:pt x="4999747" y="1084964"/>
                </a:moveTo>
                <a:lnTo>
                  <a:pt x="5004170" y="1092826"/>
                </a:lnTo>
                <a:lnTo>
                  <a:pt x="5000801" y="1092344"/>
                </a:lnTo>
                <a:cubicBezTo>
                  <a:pt x="4999746" y="1091291"/>
                  <a:pt x="4999746" y="1089181"/>
                  <a:pt x="4999747" y="1084964"/>
                </a:cubicBezTo>
                <a:close/>
                <a:moveTo>
                  <a:pt x="4933923" y="1003153"/>
                </a:moveTo>
                <a:lnTo>
                  <a:pt x="4947450" y="1028780"/>
                </a:lnTo>
                <a:lnTo>
                  <a:pt x="4940697" y="1009043"/>
                </a:lnTo>
                <a:close/>
                <a:moveTo>
                  <a:pt x="4932262" y="644497"/>
                </a:moveTo>
                <a:lnTo>
                  <a:pt x="4940697" y="654745"/>
                </a:lnTo>
                <a:lnTo>
                  <a:pt x="4932262" y="646309"/>
                </a:lnTo>
                <a:close/>
                <a:moveTo>
                  <a:pt x="5581482" y="244629"/>
                </a:moveTo>
                <a:cubicBezTo>
                  <a:pt x="5579541" y="245432"/>
                  <a:pt x="5578623" y="247668"/>
                  <a:pt x="5577991" y="250629"/>
                </a:cubicBezTo>
                <a:lnTo>
                  <a:pt x="5577495" y="252297"/>
                </a:lnTo>
                <a:lnTo>
                  <a:pt x="5647778" y="373537"/>
                </a:lnTo>
                <a:cubicBezTo>
                  <a:pt x="5670983" y="417754"/>
                  <a:pt x="5692000" y="463286"/>
                  <a:pt x="5709512" y="510569"/>
                </a:cubicBezTo>
                <a:cubicBezTo>
                  <a:pt x="5776063" y="689191"/>
                  <a:pt x="5863627" y="857308"/>
                  <a:pt x="5951197" y="1025425"/>
                </a:cubicBezTo>
                <a:cubicBezTo>
                  <a:pt x="5956451" y="1006161"/>
                  <a:pt x="5952071" y="961505"/>
                  <a:pt x="5942878" y="913784"/>
                </a:cubicBezTo>
                <a:lnTo>
                  <a:pt x="5930115" y="859785"/>
                </a:lnTo>
                <a:lnTo>
                  <a:pt x="5902782" y="807112"/>
                </a:lnTo>
                <a:cubicBezTo>
                  <a:pt x="5874423" y="753314"/>
                  <a:pt x="5848241" y="701749"/>
                  <a:pt x="5831966" y="645218"/>
                </a:cubicBezTo>
                <a:cubicBezTo>
                  <a:pt x="5815975" y="620586"/>
                  <a:pt x="5805316" y="604166"/>
                  <a:pt x="5794655" y="587744"/>
                </a:cubicBezTo>
                <a:cubicBezTo>
                  <a:pt x="5776216" y="541367"/>
                  <a:pt x="5780106" y="556344"/>
                  <a:pt x="5756339" y="501756"/>
                </a:cubicBezTo>
                <a:cubicBezTo>
                  <a:pt x="5751007" y="493545"/>
                  <a:pt x="5742795" y="498872"/>
                  <a:pt x="5742795" y="498872"/>
                </a:cubicBezTo>
                <a:cubicBezTo>
                  <a:pt x="5698711" y="439955"/>
                  <a:pt x="5678833" y="400346"/>
                  <a:pt x="5657513" y="367504"/>
                </a:cubicBezTo>
                <a:cubicBezTo>
                  <a:pt x="5630862" y="326451"/>
                  <a:pt x="5616312" y="295051"/>
                  <a:pt x="5591104" y="247231"/>
                </a:cubicBezTo>
                <a:cubicBezTo>
                  <a:pt x="5586386" y="244457"/>
                  <a:pt x="5583423" y="243826"/>
                  <a:pt x="5581482" y="244629"/>
                </a:cubicBezTo>
                <a:close/>
                <a:moveTo>
                  <a:pt x="4684964" y="0"/>
                </a:moveTo>
                <a:lnTo>
                  <a:pt x="5380578" y="0"/>
                </a:lnTo>
                <a:lnTo>
                  <a:pt x="5478611" y="117479"/>
                </a:lnTo>
                <a:lnTo>
                  <a:pt x="5500013" y="146283"/>
                </a:lnTo>
                <a:lnTo>
                  <a:pt x="5500055" y="142937"/>
                </a:lnTo>
                <a:cubicBezTo>
                  <a:pt x="5505385" y="151146"/>
                  <a:pt x="5513598" y="145819"/>
                  <a:pt x="5534919" y="178662"/>
                </a:cubicBezTo>
                <a:cubicBezTo>
                  <a:pt x="5515041" y="139053"/>
                  <a:pt x="5481616" y="96559"/>
                  <a:pt x="5448194" y="54062"/>
                </a:cubicBezTo>
                <a:lnTo>
                  <a:pt x="5412460" y="0"/>
                </a:lnTo>
                <a:lnTo>
                  <a:pt x="5476134" y="0"/>
                </a:lnTo>
                <a:lnTo>
                  <a:pt x="5485373" y="12455"/>
                </a:lnTo>
                <a:cubicBezTo>
                  <a:pt x="5516129" y="50844"/>
                  <a:pt x="5544834" y="90565"/>
                  <a:pt x="5571665" y="130771"/>
                </a:cubicBezTo>
                <a:lnTo>
                  <a:pt x="5619902" y="208686"/>
                </a:lnTo>
                <a:lnTo>
                  <a:pt x="5662149" y="253738"/>
                </a:lnTo>
                <a:lnTo>
                  <a:pt x="5686327" y="295355"/>
                </a:lnTo>
                <a:lnTo>
                  <a:pt x="5686913" y="295939"/>
                </a:lnTo>
                <a:lnTo>
                  <a:pt x="5696157" y="311903"/>
                </a:lnTo>
                <a:lnTo>
                  <a:pt x="5731531" y="366614"/>
                </a:lnTo>
                <a:cubicBezTo>
                  <a:pt x="5757825" y="405636"/>
                  <a:pt x="5786052" y="444566"/>
                  <a:pt x="5812509" y="478933"/>
                </a:cubicBezTo>
                <a:cubicBezTo>
                  <a:pt x="5812509" y="478933"/>
                  <a:pt x="5812509" y="478933"/>
                  <a:pt x="5815302" y="472602"/>
                </a:cubicBezTo>
                <a:cubicBezTo>
                  <a:pt x="5808968" y="469807"/>
                  <a:pt x="5805428" y="460680"/>
                  <a:pt x="5814555" y="457145"/>
                </a:cubicBezTo>
                <a:lnTo>
                  <a:pt x="5817860" y="460147"/>
                </a:lnTo>
                <a:lnTo>
                  <a:pt x="5827972" y="478193"/>
                </a:lnTo>
                <a:cubicBezTo>
                  <a:pt x="5830766" y="471862"/>
                  <a:pt x="5830766" y="471862"/>
                  <a:pt x="5830766" y="471862"/>
                </a:cubicBezTo>
                <a:lnTo>
                  <a:pt x="5817860" y="460147"/>
                </a:lnTo>
                <a:lnTo>
                  <a:pt x="5763946" y="363899"/>
                </a:lnTo>
                <a:cubicBezTo>
                  <a:pt x="5742496" y="328904"/>
                  <a:pt x="5723072" y="295751"/>
                  <a:pt x="5712077" y="260643"/>
                </a:cubicBezTo>
                <a:cubicBezTo>
                  <a:pt x="5682453" y="224878"/>
                  <a:pt x="5630286" y="171603"/>
                  <a:pt x="5647795" y="149075"/>
                </a:cubicBezTo>
                <a:cubicBezTo>
                  <a:pt x="5687293" y="196760"/>
                  <a:pt x="5713379" y="223399"/>
                  <a:pt x="5750084" y="277415"/>
                </a:cubicBezTo>
                <a:cubicBezTo>
                  <a:pt x="5743749" y="274620"/>
                  <a:pt x="5740956" y="280951"/>
                  <a:pt x="5737415" y="271824"/>
                </a:cubicBezTo>
                <a:cubicBezTo>
                  <a:pt x="5734621" y="278156"/>
                  <a:pt x="5776912" y="319511"/>
                  <a:pt x="5780454" y="328637"/>
                </a:cubicBezTo>
                <a:cubicBezTo>
                  <a:pt x="5796661" y="343354"/>
                  <a:pt x="5793868" y="349685"/>
                  <a:pt x="5784739" y="353221"/>
                </a:cubicBezTo>
                <a:cubicBezTo>
                  <a:pt x="5807282" y="370734"/>
                  <a:pt x="5841940" y="446537"/>
                  <a:pt x="5865230" y="479507"/>
                </a:cubicBezTo>
                <a:cubicBezTo>
                  <a:pt x="5875105" y="491429"/>
                  <a:pt x="5881440" y="494224"/>
                  <a:pt x="5891313" y="506145"/>
                </a:cubicBezTo>
                <a:cubicBezTo>
                  <a:pt x="5958388" y="611383"/>
                  <a:pt x="6004412" y="730027"/>
                  <a:pt x="6056025" y="836005"/>
                </a:cubicBezTo>
                <a:cubicBezTo>
                  <a:pt x="6076520" y="875305"/>
                  <a:pt x="6122354" y="925785"/>
                  <a:pt x="6104098" y="932857"/>
                </a:cubicBezTo>
                <a:cubicBezTo>
                  <a:pt x="6114718" y="960236"/>
                  <a:pt x="6125341" y="987615"/>
                  <a:pt x="6138008" y="993205"/>
                </a:cubicBezTo>
                <a:cubicBezTo>
                  <a:pt x="6142295" y="1017789"/>
                  <a:pt x="6138754" y="1008663"/>
                  <a:pt x="6123293" y="1009405"/>
                </a:cubicBezTo>
                <a:cubicBezTo>
                  <a:pt x="6079508" y="937134"/>
                  <a:pt x="6046897" y="839540"/>
                  <a:pt x="6012986" y="779192"/>
                </a:cubicBezTo>
                <a:cubicBezTo>
                  <a:pt x="6015781" y="772861"/>
                  <a:pt x="6009445" y="770065"/>
                  <a:pt x="6006652" y="776396"/>
                </a:cubicBezTo>
                <a:cubicBezTo>
                  <a:pt x="6006652" y="776396"/>
                  <a:pt x="6010193" y="785523"/>
                  <a:pt x="6010193" y="785523"/>
                </a:cubicBezTo>
                <a:cubicBezTo>
                  <a:pt x="6020068" y="797446"/>
                  <a:pt x="6017273" y="803776"/>
                  <a:pt x="6014480" y="810107"/>
                </a:cubicBezTo>
                <a:lnTo>
                  <a:pt x="6004788" y="798404"/>
                </a:lnTo>
                <a:lnTo>
                  <a:pt x="6001064" y="789058"/>
                </a:lnTo>
                <a:cubicBezTo>
                  <a:pt x="6004605" y="798185"/>
                  <a:pt x="6004605" y="798185"/>
                  <a:pt x="6004605" y="798185"/>
                </a:cubicBezTo>
                <a:lnTo>
                  <a:pt x="6004788" y="798404"/>
                </a:lnTo>
                <a:lnTo>
                  <a:pt x="6051771" y="916385"/>
                </a:lnTo>
                <a:cubicBezTo>
                  <a:pt x="6070427" y="957710"/>
                  <a:pt x="6090225" y="998593"/>
                  <a:pt x="6109323" y="1041059"/>
                </a:cubicBezTo>
                <a:cubicBezTo>
                  <a:pt x="6153855" y="1128785"/>
                  <a:pt x="6189259" y="1220047"/>
                  <a:pt x="6218330" y="1308516"/>
                </a:cubicBezTo>
                <a:cubicBezTo>
                  <a:pt x="6225408" y="1326767"/>
                  <a:pt x="6235284" y="1338689"/>
                  <a:pt x="6248699" y="1359737"/>
                </a:cubicBezTo>
                <a:cubicBezTo>
                  <a:pt x="6274229" y="1439077"/>
                  <a:pt x="6291930" y="1484709"/>
                  <a:pt x="6317460" y="1564049"/>
                </a:cubicBezTo>
                <a:lnTo>
                  <a:pt x="6327364" y="1565758"/>
                </a:lnTo>
                <a:lnTo>
                  <a:pt x="6405224" y="1840478"/>
                </a:lnTo>
                <a:lnTo>
                  <a:pt x="6402944" y="1841928"/>
                </a:lnTo>
                <a:cubicBezTo>
                  <a:pt x="6401363" y="1841231"/>
                  <a:pt x="6400479" y="1838947"/>
                  <a:pt x="6401876" y="1835782"/>
                </a:cubicBezTo>
                <a:lnTo>
                  <a:pt x="6399693" y="1834088"/>
                </a:lnTo>
                <a:lnTo>
                  <a:pt x="6398335" y="1826656"/>
                </a:lnTo>
                <a:cubicBezTo>
                  <a:pt x="6396938" y="1829822"/>
                  <a:pt x="6397823" y="1832103"/>
                  <a:pt x="6399057" y="1833594"/>
                </a:cubicBezTo>
                <a:lnTo>
                  <a:pt x="6399693" y="1834088"/>
                </a:lnTo>
                <a:lnTo>
                  <a:pt x="6403601" y="1855454"/>
                </a:lnTo>
                <a:cubicBezTo>
                  <a:pt x="6404065" y="1865114"/>
                  <a:pt x="6403741" y="1874425"/>
                  <a:pt x="6404114" y="1882153"/>
                </a:cubicBezTo>
                <a:cubicBezTo>
                  <a:pt x="6426850" y="1967824"/>
                  <a:pt x="6455919" y="2056293"/>
                  <a:pt x="6473067" y="2154626"/>
                </a:cubicBezTo>
                <a:cubicBezTo>
                  <a:pt x="6477354" y="2179210"/>
                  <a:pt x="6481640" y="2203794"/>
                  <a:pt x="6483134" y="2234707"/>
                </a:cubicBezTo>
                <a:cubicBezTo>
                  <a:pt x="6493200" y="2314789"/>
                  <a:pt x="6510347" y="2413122"/>
                  <a:pt x="6520415" y="2493203"/>
                </a:cubicBezTo>
                <a:cubicBezTo>
                  <a:pt x="6527965" y="2553265"/>
                  <a:pt x="6535096" y="2604631"/>
                  <a:pt x="6531980" y="2633394"/>
                </a:cubicBezTo>
                <a:lnTo>
                  <a:pt x="6527593" y="2646575"/>
                </a:lnTo>
                <a:lnTo>
                  <a:pt x="6529126" y="2655889"/>
                </a:lnTo>
                <a:lnTo>
                  <a:pt x="6530629" y="2656552"/>
                </a:lnTo>
                <a:cubicBezTo>
                  <a:pt x="6531421" y="2656903"/>
                  <a:pt x="6531421" y="2656903"/>
                  <a:pt x="6531421" y="2656903"/>
                </a:cubicBezTo>
                <a:cubicBezTo>
                  <a:pt x="6531421" y="2656903"/>
                  <a:pt x="6531421" y="2656903"/>
                  <a:pt x="6534962" y="2666028"/>
                </a:cubicBezTo>
                <a:lnTo>
                  <a:pt x="6531926" y="2672908"/>
                </a:lnTo>
                <a:lnTo>
                  <a:pt x="6533706" y="2683731"/>
                </a:lnTo>
                <a:lnTo>
                  <a:pt x="6528462" y="2680756"/>
                </a:lnTo>
                <a:lnTo>
                  <a:pt x="6526580" y="2685022"/>
                </a:lnTo>
                <a:cubicBezTo>
                  <a:pt x="6526580" y="2685022"/>
                  <a:pt x="6526580" y="2685022"/>
                  <a:pt x="6526136" y="2683881"/>
                </a:cubicBezTo>
                <a:lnTo>
                  <a:pt x="6524812" y="2680466"/>
                </a:lnTo>
                <a:lnTo>
                  <a:pt x="6524804" y="2684545"/>
                </a:lnTo>
                <a:cubicBezTo>
                  <a:pt x="6528033" y="2702572"/>
                  <a:pt x="6538888" y="2735796"/>
                  <a:pt x="6538236" y="2743109"/>
                </a:cubicBezTo>
                <a:cubicBezTo>
                  <a:pt x="6546244" y="2763483"/>
                  <a:pt x="6540935" y="2767921"/>
                  <a:pt x="6531185" y="2767044"/>
                </a:cubicBezTo>
                <a:cubicBezTo>
                  <a:pt x="6543635" y="2792734"/>
                  <a:pt x="6541116" y="2876049"/>
                  <a:pt x="6547385" y="2915923"/>
                </a:cubicBezTo>
                <a:cubicBezTo>
                  <a:pt x="6550954" y="2930986"/>
                  <a:pt x="6555394" y="2936299"/>
                  <a:pt x="6558964" y="2951360"/>
                </a:cubicBezTo>
                <a:cubicBezTo>
                  <a:pt x="6572463" y="3075426"/>
                  <a:pt x="6561154" y="3202178"/>
                  <a:pt x="6560463" y="3320054"/>
                </a:cubicBezTo>
                <a:cubicBezTo>
                  <a:pt x="6561422" y="3364367"/>
                  <a:pt x="6580142" y="3429930"/>
                  <a:pt x="6560643" y="3428182"/>
                </a:cubicBezTo>
                <a:cubicBezTo>
                  <a:pt x="6558034" y="3457430"/>
                  <a:pt x="6555423" y="3486683"/>
                  <a:pt x="6564303" y="3497307"/>
                </a:cubicBezTo>
                <a:cubicBezTo>
                  <a:pt x="6557253" y="3521245"/>
                  <a:pt x="6558122" y="3511495"/>
                  <a:pt x="6543934" y="3505308"/>
                </a:cubicBezTo>
                <a:cubicBezTo>
                  <a:pt x="6536705" y="3421119"/>
                  <a:pt x="6550714" y="3319179"/>
                  <a:pt x="6547053" y="3250053"/>
                </a:cubicBezTo>
                <a:cubicBezTo>
                  <a:pt x="6552364" y="3245615"/>
                  <a:pt x="6547924" y="3240302"/>
                  <a:pt x="6542614" y="3244740"/>
                </a:cubicBezTo>
                <a:cubicBezTo>
                  <a:pt x="6542614" y="3244740"/>
                  <a:pt x="6541744" y="3254490"/>
                  <a:pt x="6541744" y="3254490"/>
                </a:cubicBezTo>
                <a:cubicBezTo>
                  <a:pt x="6545314" y="3269553"/>
                  <a:pt x="6540003" y="3273991"/>
                  <a:pt x="6534694" y="3278429"/>
                </a:cubicBezTo>
                <a:lnTo>
                  <a:pt x="6531190" y="3263643"/>
                </a:lnTo>
                <a:lnTo>
                  <a:pt x="6531994" y="3253615"/>
                </a:lnTo>
                <a:cubicBezTo>
                  <a:pt x="6531124" y="3263366"/>
                  <a:pt x="6531124" y="3263366"/>
                  <a:pt x="6531124" y="3263366"/>
                </a:cubicBezTo>
                <a:lnTo>
                  <a:pt x="6531190" y="3263643"/>
                </a:lnTo>
                <a:lnTo>
                  <a:pt x="6521033" y="3390229"/>
                </a:lnTo>
                <a:cubicBezTo>
                  <a:pt x="6519446" y="3435541"/>
                  <a:pt x="6519078" y="3480963"/>
                  <a:pt x="6517384" y="3527497"/>
                </a:cubicBezTo>
                <a:cubicBezTo>
                  <a:pt x="6518434" y="3625872"/>
                  <a:pt x="6509734" y="3723373"/>
                  <a:pt x="6496595" y="3815563"/>
                </a:cubicBezTo>
                <a:cubicBezTo>
                  <a:pt x="6494852" y="3835063"/>
                  <a:pt x="6498424" y="3850126"/>
                  <a:pt x="6501124" y="3874940"/>
                </a:cubicBezTo>
                <a:cubicBezTo>
                  <a:pt x="6488855" y="3957377"/>
                  <a:pt x="6484504" y="4006129"/>
                  <a:pt x="6472234" y="4088567"/>
                </a:cubicBezTo>
                <a:lnTo>
                  <a:pt x="6480357" y="4094487"/>
                </a:lnTo>
                <a:lnTo>
                  <a:pt x="6428427" y="4375267"/>
                </a:lnTo>
                <a:lnTo>
                  <a:pt x="6425741" y="4375556"/>
                </a:lnTo>
                <a:cubicBezTo>
                  <a:pt x="6424632" y="4374230"/>
                  <a:pt x="6424851" y="4371791"/>
                  <a:pt x="6427506" y="4369573"/>
                </a:cubicBezTo>
                <a:lnTo>
                  <a:pt x="6426300" y="4367087"/>
                </a:lnTo>
                <a:lnTo>
                  <a:pt x="6428376" y="4359822"/>
                </a:lnTo>
                <a:cubicBezTo>
                  <a:pt x="6425720" y="4362041"/>
                  <a:pt x="6425503" y="4364479"/>
                  <a:pt x="6425949" y="4366362"/>
                </a:cubicBezTo>
                <a:lnTo>
                  <a:pt x="6426300" y="4367087"/>
                </a:lnTo>
                <a:lnTo>
                  <a:pt x="6420336" y="4387972"/>
                </a:lnTo>
                <a:cubicBezTo>
                  <a:pt x="6416472" y="4396839"/>
                  <a:pt x="6412054" y="4405041"/>
                  <a:pt x="6408966" y="4412135"/>
                </a:cubicBezTo>
                <a:cubicBezTo>
                  <a:pt x="6391387" y="4499011"/>
                  <a:pt x="6378246" y="4591201"/>
                  <a:pt x="6350047" y="4686953"/>
                </a:cubicBezTo>
                <a:cubicBezTo>
                  <a:pt x="6342997" y="4710891"/>
                  <a:pt x="6335946" y="4734828"/>
                  <a:pt x="6323588" y="4763203"/>
                </a:cubicBezTo>
                <a:cubicBezTo>
                  <a:pt x="6297128" y="4839455"/>
                  <a:pt x="6268928" y="4935206"/>
                  <a:pt x="6242470" y="5011457"/>
                </a:cubicBezTo>
                <a:cubicBezTo>
                  <a:pt x="6229240" y="5049583"/>
                  <a:pt x="6217555" y="5084162"/>
                  <a:pt x="6206632" y="5110210"/>
                </a:cubicBezTo>
                <a:lnTo>
                  <a:pt x="6191507" y="5140673"/>
                </a:lnTo>
                <a:lnTo>
                  <a:pt x="6172300" y="5199455"/>
                </a:lnTo>
                <a:lnTo>
                  <a:pt x="6156345" y="5277115"/>
                </a:lnTo>
                <a:cubicBezTo>
                  <a:pt x="6121202" y="5347784"/>
                  <a:pt x="6084760" y="5446969"/>
                  <a:pt x="6059140" y="5529842"/>
                </a:cubicBezTo>
                <a:cubicBezTo>
                  <a:pt x="6059140" y="5529842"/>
                  <a:pt x="6059140" y="5529842"/>
                  <a:pt x="6065922" y="5528472"/>
                </a:cubicBezTo>
                <a:cubicBezTo>
                  <a:pt x="6064552" y="5521685"/>
                  <a:pt x="6069964" y="5513528"/>
                  <a:pt x="6078119" y="5518945"/>
                </a:cubicBezTo>
                <a:lnTo>
                  <a:pt x="6077573" y="5523376"/>
                </a:lnTo>
                <a:lnTo>
                  <a:pt x="6068664" y="5542046"/>
                </a:lnTo>
                <a:cubicBezTo>
                  <a:pt x="6075448" y="5540675"/>
                  <a:pt x="6075448" y="5540675"/>
                  <a:pt x="6075448" y="5540675"/>
                </a:cubicBezTo>
                <a:lnTo>
                  <a:pt x="6077573" y="5523376"/>
                </a:lnTo>
                <a:lnTo>
                  <a:pt x="6125089" y="5423814"/>
                </a:lnTo>
                <a:cubicBezTo>
                  <a:pt x="6141297" y="5386105"/>
                  <a:pt x="6157174" y="5351113"/>
                  <a:pt x="6179507" y="5321879"/>
                </a:cubicBezTo>
                <a:cubicBezTo>
                  <a:pt x="6191633" y="5277050"/>
                  <a:pt x="6205055" y="5203704"/>
                  <a:pt x="6233557" y="5205010"/>
                </a:cubicBezTo>
                <a:cubicBezTo>
                  <a:pt x="6217393" y="5264783"/>
                  <a:pt x="6210681" y="5301457"/>
                  <a:pt x="6187733" y="5362599"/>
                </a:cubicBezTo>
                <a:cubicBezTo>
                  <a:pt x="6186363" y="5355812"/>
                  <a:pt x="6179580" y="5357183"/>
                  <a:pt x="6184992" y="5349026"/>
                </a:cubicBezTo>
                <a:cubicBezTo>
                  <a:pt x="6178209" y="5350396"/>
                  <a:pt x="6168826" y="5408799"/>
                  <a:pt x="6163414" y="5416956"/>
                </a:cubicBezTo>
                <a:cubicBezTo>
                  <a:pt x="6160743" y="5438684"/>
                  <a:pt x="6153959" y="5440054"/>
                  <a:pt x="6145805" y="5434638"/>
                </a:cubicBezTo>
                <a:cubicBezTo>
                  <a:pt x="6144506" y="5463155"/>
                  <a:pt x="6102581" y="5535195"/>
                  <a:pt x="6089085" y="5573237"/>
                </a:cubicBezTo>
                <a:cubicBezTo>
                  <a:pt x="6085044" y="5588181"/>
                  <a:pt x="6086414" y="5594968"/>
                  <a:pt x="6082373" y="5609909"/>
                </a:cubicBezTo>
                <a:cubicBezTo>
                  <a:pt x="6035107" y="5725408"/>
                  <a:pt x="5964746" y="5831446"/>
                  <a:pt x="5907955" y="5934742"/>
                </a:cubicBezTo>
                <a:cubicBezTo>
                  <a:pt x="5887677" y="5974154"/>
                  <a:pt x="5872883" y="6040713"/>
                  <a:pt x="5856575" y="6029882"/>
                </a:cubicBezTo>
                <a:cubicBezTo>
                  <a:pt x="5840339" y="6054351"/>
                  <a:pt x="5824102" y="6078822"/>
                  <a:pt x="5826843" y="6092393"/>
                </a:cubicBezTo>
                <a:cubicBezTo>
                  <a:pt x="5809236" y="6110077"/>
                  <a:pt x="5814648" y="6101919"/>
                  <a:pt x="5805124" y="6089719"/>
                </a:cubicBezTo>
                <a:cubicBezTo>
                  <a:pt x="5838897" y="6012262"/>
                  <a:pt x="5899801" y="5929325"/>
                  <a:pt x="5929533" y="5866812"/>
                </a:cubicBezTo>
                <a:cubicBezTo>
                  <a:pt x="5936316" y="5865442"/>
                  <a:pt x="5934945" y="5858655"/>
                  <a:pt x="5928163" y="5860025"/>
                </a:cubicBezTo>
                <a:cubicBezTo>
                  <a:pt x="5928163" y="5860025"/>
                  <a:pt x="5922749" y="5868182"/>
                  <a:pt x="5922749" y="5868182"/>
                </a:cubicBezTo>
                <a:cubicBezTo>
                  <a:pt x="5918709" y="5883126"/>
                  <a:pt x="5911926" y="5884496"/>
                  <a:pt x="5905143" y="5885866"/>
                </a:cubicBezTo>
                <a:lnTo>
                  <a:pt x="5909110" y="5871199"/>
                </a:lnTo>
                <a:lnTo>
                  <a:pt x="5914596" y="5862765"/>
                </a:lnTo>
                <a:cubicBezTo>
                  <a:pt x="5909184" y="5870922"/>
                  <a:pt x="5909184" y="5870922"/>
                  <a:pt x="5909184" y="5870922"/>
                </a:cubicBezTo>
                <a:lnTo>
                  <a:pt x="5909110" y="5871199"/>
                </a:lnTo>
                <a:lnTo>
                  <a:pt x="5839843" y="5977637"/>
                </a:lnTo>
                <a:cubicBezTo>
                  <a:pt x="5816850" y="6016715"/>
                  <a:pt x="5794878" y="6056470"/>
                  <a:pt x="5771208" y="6096571"/>
                </a:cubicBezTo>
                <a:cubicBezTo>
                  <a:pt x="5725241" y="6183551"/>
                  <a:pt x="5671120" y="6265118"/>
                  <a:pt x="5615626" y="6339899"/>
                </a:cubicBezTo>
                <a:cubicBezTo>
                  <a:pt x="5604802" y="6356211"/>
                  <a:pt x="5600760" y="6371154"/>
                  <a:pt x="5591306" y="6394255"/>
                </a:cubicBezTo>
                <a:cubicBezTo>
                  <a:pt x="5541227" y="6460877"/>
                  <a:pt x="5514166" y="6501661"/>
                  <a:pt x="5464086" y="6568285"/>
                </a:cubicBezTo>
                <a:lnTo>
                  <a:pt x="5468405" y="6577359"/>
                </a:lnTo>
                <a:lnTo>
                  <a:pt x="5288922" y="6799441"/>
                </a:lnTo>
                <a:lnTo>
                  <a:pt x="5286422" y="6798415"/>
                </a:lnTo>
                <a:cubicBezTo>
                  <a:pt x="5286080" y="6796720"/>
                  <a:pt x="5287433" y="6794680"/>
                  <a:pt x="5290826" y="6793995"/>
                </a:cubicBezTo>
                <a:lnTo>
                  <a:pt x="5290950" y="6791235"/>
                </a:lnTo>
                <a:lnTo>
                  <a:pt x="5296238" y="6785838"/>
                </a:lnTo>
                <a:cubicBezTo>
                  <a:pt x="5292846" y="6786523"/>
                  <a:pt x="5291491" y="6788563"/>
                  <a:pt x="5290987" y="6790431"/>
                </a:cubicBezTo>
                <a:lnTo>
                  <a:pt x="5290950" y="6791235"/>
                </a:lnTo>
                <a:lnTo>
                  <a:pt x="5275753" y="6806752"/>
                </a:lnTo>
                <a:cubicBezTo>
                  <a:pt x="5268129" y="6812705"/>
                  <a:pt x="5260336" y="6817811"/>
                  <a:pt x="5254239" y="6822575"/>
                </a:cubicBezTo>
                <a:lnTo>
                  <a:pt x="5225321" y="6858000"/>
                </a:lnTo>
                <a:lnTo>
                  <a:pt x="5157501" y="6858000"/>
                </a:lnTo>
                <a:lnTo>
                  <a:pt x="5208211" y="6795673"/>
                </a:lnTo>
                <a:cubicBezTo>
                  <a:pt x="5246285" y="6748251"/>
                  <a:pt x="5283178" y="6703716"/>
                  <a:pt x="5328568" y="6666293"/>
                </a:cubicBezTo>
                <a:cubicBezTo>
                  <a:pt x="5344804" y="6641822"/>
                  <a:pt x="5355629" y="6625510"/>
                  <a:pt x="5366453" y="6609197"/>
                </a:cubicBezTo>
                <a:cubicBezTo>
                  <a:pt x="5401667" y="6573829"/>
                  <a:pt x="5389473" y="6583356"/>
                  <a:pt x="5430099" y="6539833"/>
                </a:cubicBezTo>
                <a:cubicBezTo>
                  <a:pt x="5435512" y="6531676"/>
                  <a:pt x="5427358" y="6526259"/>
                  <a:pt x="5427358" y="6526259"/>
                </a:cubicBezTo>
                <a:cubicBezTo>
                  <a:pt x="5463873" y="6462376"/>
                  <a:pt x="5492303" y="6428381"/>
                  <a:pt x="5513952" y="6395753"/>
                </a:cubicBezTo>
                <a:cubicBezTo>
                  <a:pt x="5541014" y="6354970"/>
                  <a:pt x="5564033" y="6329129"/>
                  <a:pt x="5597877" y="6286977"/>
                </a:cubicBezTo>
                <a:cubicBezTo>
                  <a:pt x="5599212" y="6276112"/>
                  <a:pt x="5595478" y="6275100"/>
                  <a:pt x="5589542" y="6276299"/>
                </a:cubicBezTo>
                <a:cubicBezTo>
                  <a:pt x="5586574" y="6276898"/>
                  <a:pt x="5583056" y="6278050"/>
                  <a:pt x="5579347" y="6278801"/>
                </a:cubicBezTo>
                <a:lnTo>
                  <a:pt x="5572013" y="6278854"/>
                </a:lnTo>
                <a:lnTo>
                  <a:pt x="5561199" y="6297181"/>
                </a:lnTo>
                <a:cubicBezTo>
                  <a:pt x="5561198" y="6290257"/>
                  <a:pt x="5554278" y="6290256"/>
                  <a:pt x="5561199" y="6283333"/>
                </a:cubicBezTo>
                <a:cubicBezTo>
                  <a:pt x="5554278" y="6283333"/>
                  <a:pt x="5533518" y="6338722"/>
                  <a:pt x="5526598" y="6345645"/>
                </a:cubicBezTo>
                <a:cubicBezTo>
                  <a:pt x="5519678" y="6366415"/>
                  <a:pt x="5512758" y="6366415"/>
                  <a:pt x="5505837" y="6359491"/>
                </a:cubicBezTo>
                <a:cubicBezTo>
                  <a:pt x="5498917" y="6387186"/>
                  <a:pt x="5443558" y="6449499"/>
                  <a:pt x="5422797" y="6484116"/>
                </a:cubicBezTo>
                <a:cubicBezTo>
                  <a:pt x="5415877" y="6497964"/>
                  <a:pt x="5415878" y="6504888"/>
                  <a:pt x="5408957" y="6518733"/>
                </a:cubicBezTo>
                <a:cubicBezTo>
                  <a:pt x="5339758" y="6622587"/>
                  <a:pt x="5249796" y="6712595"/>
                  <a:pt x="5173676" y="6802601"/>
                </a:cubicBezTo>
                <a:cubicBezTo>
                  <a:pt x="5166756" y="6811255"/>
                  <a:pt x="5159836" y="6821640"/>
                  <a:pt x="5153132" y="6832134"/>
                </a:cubicBezTo>
                <a:lnTo>
                  <a:pt x="5136638" y="6858000"/>
                </a:lnTo>
                <a:lnTo>
                  <a:pt x="5106051" y="6858000"/>
                </a:lnTo>
                <a:lnTo>
                  <a:pt x="5127832" y="6832026"/>
                </a:lnTo>
                <a:cubicBezTo>
                  <a:pt x="5158107" y="6799139"/>
                  <a:pt x="5187517" y="6767983"/>
                  <a:pt x="5208277" y="6740288"/>
                </a:cubicBezTo>
                <a:cubicBezTo>
                  <a:pt x="5215197" y="6740288"/>
                  <a:pt x="5215197" y="6733364"/>
                  <a:pt x="5208277" y="6733364"/>
                </a:cubicBezTo>
                <a:cubicBezTo>
                  <a:pt x="5208277" y="6733364"/>
                  <a:pt x="5201357" y="6740288"/>
                  <a:pt x="5201357" y="6740288"/>
                </a:cubicBezTo>
                <a:cubicBezTo>
                  <a:pt x="5194437" y="6754136"/>
                  <a:pt x="5187517" y="6754136"/>
                  <a:pt x="5180596" y="6754136"/>
                </a:cubicBezTo>
                <a:lnTo>
                  <a:pt x="5187389" y="6740544"/>
                </a:lnTo>
                <a:lnTo>
                  <a:pt x="5194437" y="6733364"/>
                </a:lnTo>
                <a:cubicBezTo>
                  <a:pt x="5187516" y="6740288"/>
                  <a:pt x="5187516" y="6740288"/>
                  <a:pt x="5187516" y="6740288"/>
                </a:cubicBezTo>
                <a:lnTo>
                  <a:pt x="5187389" y="6740544"/>
                </a:lnTo>
                <a:lnTo>
                  <a:pt x="5098421" y="6831161"/>
                </a:lnTo>
                <a:lnTo>
                  <a:pt x="5074751" y="6858000"/>
                </a:lnTo>
                <a:lnTo>
                  <a:pt x="4627783" y="6858000"/>
                </a:lnTo>
                <a:lnTo>
                  <a:pt x="4759894" y="6716663"/>
                </a:lnTo>
                <a:cubicBezTo>
                  <a:pt x="5450268" y="5934815"/>
                  <a:pt x="5893935" y="4941647"/>
                  <a:pt x="5986727" y="3868735"/>
                </a:cubicBezTo>
                <a:cubicBezTo>
                  <a:pt x="5995162" y="3759071"/>
                  <a:pt x="6003598" y="3657840"/>
                  <a:pt x="6003597" y="3548178"/>
                </a:cubicBezTo>
                <a:cubicBezTo>
                  <a:pt x="6003597" y="3548178"/>
                  <a:pt x="6012034" y="3548178"/>
                  <a:pt x="6012034" y="3539742"/>
                </a:cubicBezTo>
                <a:lnTo>
                  <a:pt x="6012033" y="3514433"/>
                </a:lnTo>
                <a:lnTo>
                  <a:pt x="6003597" y="3506001"/>
                </a:lnTo>
                <a:lnTo>
                  <a:pt x="6003597" y="3269799"/>
                </a:lnTo>
                <a:cubicBezTo>
                  <a:pt x="5995162" y="3084217"/>
                  <a:pt x="5978291" y="2907070"/>
                  <a:pt x="5952984" y="2721484"/>
                </a:cubicBezTo>
                <a:cubicBezTo>
                  <a:pt x="5868626" y="2122549"/>
                  <a:pt x="5683041" y="1557361"/>
                  <a:pt x="5404662" y="1051221"/>
                </a:cubicBezTo>
                <a:cubicBezTo>
                  <a:pt x="5261257" y="764409"/>
                  <a:pt x="5075668" y="486032"/>
                  <a:pt x="4873211" y="224525"/>
                </a:cubicBezTo>
                <a:cubicBezTo>
                  <a:pt x="4881646" y="232961"/>
                  <a:pt x="4881646" y="232961"/>
                  <a:pt x="4890083" y="232961"/>
                </a:cubicBezTo>
                <a:cubicBezTo>
                  <a:pt x="4873213" y="207654"/>
                  <a:pt x="4831032" y="157040"/>
                  <a:pt x="4797289" y="114861"/>
                </a:cubicBezTo>
                <a:cubicBezTo>
                  <a:pt x="4771984" y="89556"/>
                  <a:pt x="4755110" y="64247"/>
                  <a:pt x="4738239" y="55811"/>
                </a:cubicBezTo>
                <a:close/>
                <a:moveTo>
                  <a:pt x="0" y="0"/>
                </a:moveTo>
                <a:lnTo>
                  <a:pt x="4229922" y="0"/>
                </a:lnTo>
                <a:lnTo>
                  <a:pt x="4372273" y="157015"/>
                </a:lnTo>
                <a:cubicBezTo>
                  <a:pt x="4431688" y="226187"/>
                  <a:pt x="4489090" y="297230"/>
                  <a:pt x="4543809" y="370769"/>
                </a:cubicBezTo>
                <a:cubicBezTo>
                  <a:pt x="4656128" y="524172"/>
                  <a:pt x="4758013" y="681691"/>
                  <a:pt x="4849592" y="843375"/>
                </a:cubicBezTo>
                <a:lnTo>
                  <a:pt x="4914877" y="967066"/>
                </a:lnTo>
                <a:lnTo>
                  <a:pt x="4925933" y="979122"/>
                </a:lnTo>
                <a:cubicBezTo>
                  <a:pt x="4944916" y="1006408"/>
                  <a:pt x="4963897" y="1049113"/>
                  <a:pt x="4982878" y="1068093"/>
                </a:cubicBezTo>
                <a:cubicBezTo>
                  <a:pt x="4982877" y="1070904"/>
                  <a:pt x="4982877" y="1073716"/>
                  <a:pt x="4982876" y="1076527"/>
                </a:cubicBezTo>
                <a:lnTo>
                  <a:pt x="4982876" y="1084962"/>
                </a:lnTo>
                <a:lnTo>
                  <a:pt x="4991312" y="1084964"/>
                </a:lnTo>
                <a:cubicBezTo>
                  <a:pt x="5008182" y="1110271"/>
                  <a:pt x="4999747" y="1110271"/>
                  <a:pt x="5008183" y="1127139"/>
                </a:cubicBezTo>
                <a:lnTo>
                  <a:pt x="5008183" y="1135577"/>
                </a:lnTo>
                <a:lnTo>
                  <a:pt x="5016618" y="1144015"/>
                </a:lnTo>
                <a:lnTo>
                  <a:pt x="5016619" y="1135576"/>
                </a:lnTo>
                <a:cubicBezTo>
                  <a:pt x="5041926" y="1177757"/>
                  <a:pt x="5050362" y="1203064"/>
                  <a:pt x="5075670" y="1228369"/>
                </a:cubicBezTo>
                <a:lnTo>
                  <a:pt x="5067232" y="1228371"/>
                </a:lnTo>
                <a:lnTo>
                  <a:pt x="5067232" y="1236805"/>
                </a:lnTo>
                <a:cubicBezTo>
                  <a:pt x="5067235" y="1245241"/>
                  <a:pt x="5075669" y="1245241"/>
                  <a:pt x="5075669" y="1245241"/>
                </a:cubicBezTo>
                <a:lnTo>
                  <a:pt x="5084105" y="1245241"/>
                </a:lnTo>
                <a:cubicBezTo>
                  <a:pt x="5084106" y="1248053"/>
                  <a:pt x="5084106" y="1250866"/>
                  <a:pt x="5084107" y="1253677"/>
                </a:cubicBezTo>
                <a:cubicBezTo>
                  <a:pt x="5100976" y="1278984"/>
                  <a:pt x="5092540" y="1287420"/>
                  <a:pt x="5100976" y="1304291"/>
                </a:cubicBezTo>
                <a:cubicBezTo>
                  <a:pt x="5109412" y="1304291"/>
                  <a:pt x="5109411" y="1295855"/>
                  <a:pt x="5117847" y="1312726"/>
                </a:cubicBezTo>
                <a:cubicBezTo>
                  <a:pt x="5117848" y="1321162"/>
                  <a:pt x="5126283" y="1321162"/>
                  <a:pt x="5126282" y="1329598"/>
                </a:cubicBezTo>
                <a:cubicBezTo>
                  <a:pt x="5117847" y="1329598"/>
                  <a:pt x="5117847" y="1329598"/>
                  <a:pt x="5117847" y="1338033"/>
                </a:cubicBezTo>
                <a:lnTo>
                  <a:pt x="5126283" y="1346469"/>
                </a:lnTo>
                <a:cubicBezTo>
                  <a:pt x="5126283" y="1346469"/>
                  <a:pt x="5126285" y="1354905"/>
                  <a:pt x="5134719" y="1354905"/>
                </a:cubicBezTo>
                <a:cubicBezTo>
                  <a:pt x="5143154" y="1371778"/>
                  <a:pt x="5185333" y="1439263"/>
                  <a:pt x="5176898" y="1430824"/>
                </a:cubicBezTo>
                <a:cubicBezTo>
                  <a:pt x="5193769" y="1422391"/>
                  <a:pt x="5151590" y="1405518"/>
                  <a:pt x="5168461" y="1397082"/>
                </a:cubicBezTo>
                <a:cubicBezTo>
                  <a:pt x="5160025" y="1388648"/>
                  <a:pt x="5151590" y="1380211"/>
                  <a:pt x="5143155" y="1363341"/>
                </a:cubicBezTo>
                <a:lnTo>
                  <a:pt x="5143154" y="1354903"/>
                </a:lnTo>
                <a:lnTo>
                  <a:pt x="5143155" y="1346469"/>
                </a:lnTo>
                <a:cubicBezTo>
                  <a:pt x="5143155" y="1338034"/>
                  <a:pt x="5134719" y="1329598"/>
                  <a:pt x="5134719" y="1329598"/>
                </a:cubicBezTo>
                <a:cubicBezTo>
                  <a:pt x="5134719" y="1304291"/>
                  <a:pt x="5109411" y="1295855"/>
                  <a:pt x="5092539" y="1262112"/>
                </a:cubicBezTo>
                <a:cubicBezTo>
                  <a:pt x="5100976" y="1262115"/>
                  <a:pt x="5100976" y="1253677"/>
                  <a:pt x="5092540" y="1245241"/>
                </a:cubicBezTo>
                <a:lnTo>
                  <a:pt x="5092539" y="1236803"/>
                </a:lnTo>
                <a:lnTo>
                  <a:pt x="5092539" y="1219933"/>
                </a:lnTo>
                <a:cubicBezTo>
                  <a:pt x="5084107" y="1219935"/>
                  <a:pt x="5084105" y="1211496"/>
                  <a:pt x="5084107" y="1219935"/>
                </a:cubicBezTo>
                <a:lnTo>
                  <a:pt x="5075668" y="1219935"/>
                </a:lnTo>
                <a:cubicBezTo>
                  <a:pt x="5075669" y="1194627"/>
                  <a:pt x="5058796" y="1203064"/>
                  <a:pt x="5050362" y="1186189"/>
                </a:cubicBezTo>
                <a:cubicBezTo>
                  <a:pt x="5041926" y="1160885"/>
                  <a:pt x="5033490" y="1144012"/>
                  <a:pt x="5025055" y="1135578"/>
                </a:cubicBezTo>
                <a:lnTo>
                  <a:pt x="5025054" y="1127141"/>
                </a:lnTo>
                <a:lnTo>
                  <a:pt x="5025055" y="1118707"/>
                </a:lnTo>
                <a:cubicBezTo>
                  <a:pt x="5016619" y="1110270"/>
                  <a:pt x="5012403" y="1106052"/>
                  <a:pt x="5009238" y="1101833"/>
                </a:cubicBezTo>
                <a:lnTo>
                  <a:pt x="5004170" y="1092826"/>
                </a:lnTo>
                <a:lnTo>
                  <a:pt x="5008183" y="1093400"/>
                </a:lnTo>
                <a:lnTo>
                  <a:pt x="5008182" y="1084964"/>
                </a:lnTo>
                <a:lnTo>
                  <a:pt x="4999746" y="1076527"/>
                </a:lnTo>
                <a:lnTo>
                  <a:pt x="4991312" y="1068091"/>
                </a:lnTo>
                <a:cubicBezTo>
                  <a:pt x="4991314" y="1059657"/>
                  <a:pt x="4991314" y="1059657"/>
                  <a:pt x="4982876" y="1042786"/>
                </a:cubicBezTo>
                <a:cubicBezTo>
                  <a:pt x="4982876" y="1051221"/>
                  <a:pt x="4974440" y="1042787"/>
                  <a:pt x="4966004" y="1025912"/>
                </a:cubicBezTo>
                <a:cubicBezTo>
                  <a:pt x="4974440" y="1025914"/>
                  <a:pt x="4974440" y="1034350"/>
                  <a:pt x="4982876" y="1034349"/>
                </a:cubicBezTo>
                <a:cubicBezTo>
                  <a:pt x="4966005" y="1009043"/>
                  <a:pt x="4966004" y="1025912"/>
                  <a:pt x="4957571" y="1009043"/>
                </a:cubicBezTo>
                <a:cubicBezTo>
                  <a:pt x="4949132" y="983737"/>
                  <a:pt x="4957569" y="1000607"/>
                  <a:pt x="4932262" y="966864"/>
                </a:cubicBezTo>
                <a:cubicBezTo>
                  <a:pt x="4940697" y="958427"/>
                  <a:pt x="4949132" y="966864"/>
                  <a:pt x="4957569" y="966864"/>
                </a:cubicBezTo>
                <a:lnTo>
                  <a:pt x="4923825" y="933123"/>
                </a:lnTo>
                <a:lnTo>
                  <a:pt x="4932261" y="933122"/>
                </a:lnTo>
                <a:lnTo>
                  <a:pt x="4932262" y="924686"/>
                </a:lnTo>
                <a:cubicBezTo>
                  <a:pt x="4932262" y="924686"/>
                  <a:pt x="4923828" y="924686"/>
                  <a:pt x="4923825" y="916250"/>
                </a:cubicBezTo>
                <a:cubicBezTo>
                  <a:pt x="4915392" y="907814"/>
                  <a:pt x="4906952" y="890943"/>
                  <a:pt x="4898518" y="890943"/>
                </a:cubicBezTo>
                <a:cubicBezTo>
                  <a:pt x="4898518" y="890943"/>
                  <a:pt x="4890085" y="882507"/>
                  <a:pt x="4890083" y="874073"/>
                </a:cubicBezTo>
                <a:lnTo>
                  <a:pt x="4881646" y="865638"/>
                </a:lnTo>
                <a:lnTo>
                  <a:pt x="4881647" y="874073"/>
                </a:lnTo>
                <a:lnTo>
                  <a:pt x="4881647" y="882507"/>
                </a:lnTo>
                <a:cubicBezTo>
                  <a:pt x="4856340" y="857200"/>
                  <a:pt x="4847904" y="831895"/>
                  <a:pt x="4839470" y="815023"/>
                </a:cubicBezTo>
                <a:cubicBezTo>
                  <a:pt x="4847904" y="815024"/>
                  <a:pt x="4856341" y="823461"/>
                  <a:pt x="4864776" y="823459"/>
                </a:cubicBezTo>
                <a:cubicBezTo>
                  <a:pt x="4839469" y="781279"/>
                  <a:pt x="4814160" y="739104"/>
                  <a:pt x="4814160" y="772843"/>
                </a:cubicBezTo>
                <a:cubicBezTo>
                  <a:pt x="4797289" y="730666"/>
                  <a:pt x="4797289" y="730666"/>
                  <a:pt x="4771982" y="705360"/>
                </a:cubicBezTo>
                <a:cubicBezTo>
                  <a:pt x="4771982" y="705360"/>
                  <a:pt x="4780421" y="705359"/>
                  <a:pt x="4780419" y="713795"/>
                </a:cubicBezTo>
                <a:lnTo>
                  <a:pt x="4788853" y="713795"/>
                </a:lnTo>
                <a:cubicBezTo>
                  <a:pt x="4797291" y="722229"/>
                  <a:pt x="4797292" y="713795"/>
                  <a:pt x="4797292" y="713795"/>
                </a:cubicBezTo>
                <a:cubicBezTo>
                  <a:pt x="4797289" y="705360"/>
                  <a:pt x="4797289" y="705360"/>
                  <a:pt x="4788854" y="696923"/>
                </a:cubicBezTo>
                <a:lnTo>
                  <a:pt x="4797290" y="696923"/>
                </a:lnTo>
                <a:lnTo>
                  <a:pt x="4805728" y="705359"/>
                </a:lnTo>
                <a:cubicBezTo>
                  <a:pt x="4805727" y="708171"/>
                  <a:pt x="4805727" y="710983"/>
                  <a:pt x="4805726" y="713795"/>
                </a:cubicBezTo>
                <a:lnTo>
                  <a:pt x="4814160" y="722229"/>
                </a:lnTo>
                <a:lnTo>
                  <a:pt x="4822596" y="730666"/>
                </a:lnTo>
                <a:cubicBezTo>
                  <a:pt x="4881647" y="823459"/>
                  <a:pt x="4932262" y="907814"/>
                  <a:pt x="4991311" y="1000607"/>
                </a:cubicBezTo>
                <a:lnTo>
                  <a:pt x="4991312" y="1009043"/>
                </a:lnTo>
                <a:lnTo>
                  <a:pt x="4999746" y="1017476"/>
                </a:lnTo>
                <a:cubicBezTo>
                  <a:pt x="5025057" y="1042786"/>
                  <a:pt x="5016619" y="1042785"/>
                  <a:pt x="5033490" y="1068093"/>
                </a:cubicBezTo>
                <a:cubicBezTo>
                  <a:pt x="5033490" y="1076527"/>
                  <a:pt x="5033489" y="1084964"/>
                  <a:pt x="5041925" y="1093401"/>
                </a:cubicBezTo>
                <a:lnTo>
                  <a:pt x="5050362" y="1101835"/>
                </a:lnTo>
                <a:cubicBezTo>
                  <a:pt x="5067233" y="1127141"/>
                  <a:pt x="5075669" y="1152450"/>
                  <a:pt x="5092540" y="1160885"/>
                </a:cubicBezTo>
                <a:lnTo>
                  <a:pt x="5100975" y="1169321"/>
                </a:lnTo>
                <a:lnTo>
                  <a:pt x="5100976" y="1194627"/>
                </a:lnTo>
                <a:cubicBezTo>
                  <a:pt x="5109412" y="1194627"/>
                  <a:pt x="5126283" y="1236805"/>
                  <a:pt x="5143155" y="1253676"/>
                </a:cubicBezTo>
                <a:lnTo>
                  <a:pt x="5151590" y="1262112"/>
                </a:lnTo>
                <a:lnTo>
                  <a:pt x="5151590" y="1270548"/>
                </a:lnTo>
                <a:cubicBezTo>
                  <a:pt x="5185332" y="1346469"/>
                  <a:pt x="5219076" y="1430825"/>
                  <a:pt x="5261254" y="1506748"/>
                </a:cubicBezTo>
                <a:cubicBezTo>
                  <a:pt x="5261255" y="1515180"/>
                  <a:pt x="5269690" y="1523617"/>
                  <a:pt x="5278126" y="1532055"/>
                </a:cubicBezTo>
                <a:cubicBezTo>
                  <a:pt x="5278126" y="1540489"/>
                  <a:pt x="5278125" y="1548926"/>
                  <a:pt x="5278128" y="1557362"/>
                </a:cubicBezTo>
                <a:cubicBezTo>
                  <a:pt x="5278125" y="1548926"/>
                  <a:pt x="5286562" y="1557361"/>
                  <a:pt x="5294998" y="1557362"/>
                </a:cubicBezTo>
                <a:cubicBezTo>
                  <a:pt x="5294997" y="1565794"/>
                  <a:pt x="5303433" y="1574233"/>
                  <a:pt x="5303433" y="1574233"/>
                </a:cubicBezTo>
                <a:cubicBezTo>
                  <a:pt x="5320305" y="1616412"/>
                  <a:pt x="5328741" y="1658590"/>
                  <a:pt x="5345614" y="1692332"/>
                </a:cubicBezTo>
                <a:cubicBezTo>
                  <a:pt x="5345613" y="1695144"/>
                  <a:pt x="5345613" y="1697956"/>
                  <a:pt x="5345612" y="1700767"/>
                </a:cubicBezTo>
                <a:lnTo>
                  <a:pt x="5345612" y="1717637"/>
                </a:lnTo>
                <a:lnTo>
                  <a:pt x="5354048" y="1717639"/>
                </a:lnTo>
                <a:cubicBezTo>
                  <a:pt x="5379355" y="1768251"/>
                  <a:pt x="5404662" y="1810432"/>
                  <a:pt x="5413098" y="1844173"/>
                </a:cubicBezTo>
                <a:cubicBezTo>
                  <a:pt x="5438404" y="1869479"/>
                  <a:pt x="5455275" y="1945401"/>
                  <a:pt x="5480584" y="2012887"/>
                </a:cubicBezTo>
                <a:cubicBezTo>
                  <a:pt x="5497455" y="2029761"/>
                  <a:pt x="5505890" y="2088808"/>
                  <a:pt x="5514328" y="2105680"/>
                </a:cubicBezTo>
                <a:lnTo>
                  <a:pt x="5514328" y="2114117"/>
                </a:lnTo>
                <a:lnTo>
                  <a:pt x="5514327" y="2122551"/>
                </a:lnTo>
                <a:lnTo>
                  <a:pt x="5514328" y="2130987"/>
                </a:lnTo>
                <a:cubicBezTo>
                  <a:pt x="5522762" y="2139423"/>
                  <a:pt x="5522762" y="2139423"/>
                  <a:pt x="5522762" y="2130987"/>
                </a:cubicBezTo>
                <a:cubicBezTo>
                  <a:pt x="5531197" y="2156294"/>
                  <a:pt x="5531198" y="2139423"/>
                  <a:pt x="5539633" y="2139424"/>
                </a:cubicBezTo>
                <a:cubicBezTo>
                  <a:pt x="5531196" y="2164730"/>
                  <a:pt x="5556505" y="2164730"/>
                  <a:pt x="5556503" y="2198472"/>
                </a:cubicBezTo>
                <a:cubicBezTo>
                  <a:pt x="5564941" y="2190038"/>
                  <a:pt x="5564939" y="2215344"/>
                  <a:pt x="5573376" y="2215344"/>
                </a:cubicBezTo>
                <a:cubicBezTo>
                  <a:pt x="5556504" y="2181601"/>
                  <a:pt x="5548068" y="2122551"/>
                  <a:pt x="5531197" y="2114117"/>
                </a:cubicBezTo>
                <a:lnTo>
                  <a:pt x="5531198" y="2097245"/>
                </a:lnTo>
                <a:lnTo>
                  <a:pt x="5522762" y="2088808"/>
                </a:lnTo>
                <a:cubicBezTo>
                  <a:pt x="5522762" y="2038194"/>
                  <a:pt x="5497455" y="1996017"/>
                  <a:pt x="5480583" y="1953837"/>
                </a:cubicBezTo>
                <a:cubicBezTo>
                  <a:pt x="5438405" y="1844173"/>
                  <a:pt x="5404661" y="1734510"/>
                  <a:pt x="5362484" y="1641717"/>
                </a:cubicBezTo>
                <a:cubicBezTo>
                  <a:pt x="5328740" y="1565794"/>
                  <a:pt x="5294998" y="1447698"/>
                  <a:pt x="5235948" y="1346470"/>
                </a:cubicBezTo>
                <a:cubicBezTo>
                  <a:pt x="5227512" y="1329599"/>
                  <a:pt x="5210641" y="1321163"/>
                  <a:pt x="5210643" y="1304291"/>
                </a:cubicBezTo>
                <a:cubicBezTo>
                  <a:pt x="5168462" y="1228369"/>
                  <a:pt x="5143155" y="1152450"/>
                  <a:pt x="5109412" y="1093400"/>
                </a:cubicBezTo>
                <a:cubicBezTo>
                  <a:pt x="5075669" y="1051221"/>
                  <a:pt x="5092540" y="1076527"/>
                  <a:pt x="5067234" y="1025914"/>
                </a:cubicBezTo>
                <a:cubicBezTo>
                  <a:pt x="5041926" y="966866"/>
                  <a:pt x="5008183" y="916250"/>
                  <a:pt x="4974440" y="882507"/>
                </a:cubicBezTo>
                <a:cubicBezTo>
                  <a:pt x="4940696" y="806586"/>
                  <a:pt x="4856339" y="705359"/>
                  <a:pt x="4814162" y="637873"/>
                </a:cubicBezTo>
                <a:cubicBezTo>
                  <a:pt x="4797289" y="612566"/>
                  <a:pt x="4788854" y="621003"/>
                  <a:pt x="4771983" y="595695"/>
                </a:cubicBezTo>
                <a:cubicBezTo>
                  <a:pt x="4788854" y="587259"/>
                  <a:pt x="4755109" y="545082"/>
                  <a:pt x="4729804" y="519774"/>
                </a:cubicBezTo>
                <a:cubicBezTo>
                  <a:pt x="4729804" y="519774"/>
                  <a:pt x="4721369" y="519774"/>
                  <a:pt x="4712933" y="511338"/>
                </a:cubicBezTo>
                <a:cubicBezTo>
                  <a:pt x="4687626" y="486033"/>
                  <a:pt x="4670753" y="426982"/>
                  <a:pt x="4628576" y="393238"/>
                </a:cubicBezTo>
                <a:cubicBezTo>
                  <a:pt x="4620140" y="384804"/>
                  <a:pt x="4611704" y="393238"/>
                  <a:pt x="4594833" y="376368"/>
                </a:cubicBezTo>
                <a:cubicBezTo>
                  <a:pt x="4594833" y="376368"/>
                  <a:pt x="4594833" y="351062"/>
                  <a:pt x="4577960" y="342623"/>
                </a:cubicBezTo>
                <a:cubicBezTo>
                  <a:pt x="4510475" y="249831"/>
                  <a:pt x="4400810" y="148604"/>
                  <a:pt x="4324890" y="72683"/>
                </a:cubicBezTo>
                <a:cubicBezTo>
                  <a:pt x="4308018" y="55812"/>
                  <a:pt x="4291147" y="36832"/>
                  <a:pt x="4273221" y="16797"/>
                </a:cubicBezTo>
                <a:lnTo>
                  <a:pt x="4257562" y="0"/>
                </a:lnTo>
                <a:lnTo>
                  <a:pt x="4303981" y="0"/>
                </a:lnTo>
                <a:lnTo>
                  <a:pt x="4319485" y="14161"/>
                </a:lnTo>
                <a:cubicBezTo>
                  <a:pt x="4325944" y="20488"/>
                  <a:pt x="4333325" y="28396"/>
                  <a:pt x="4341761" y="38940"/>
                </a:cubicBezTo>
                <a:lnTo>
                  <a:pt x="4333323" y="38940"/>
                </a:lnTo>
                <a:lnTo>
                  <a:pt x="4341761" y="47377"/>
                </a:lnTo>
                <a:cubicBezTo>
                  <a:pt x="4341762" y="64247"/>
                  <a:pt x="4324890" y="38940"/>
                  <a:pt x="4316454" y="38940"/>
                </a:cubicBezTo>
                <a:cubicBezTo>
                  <a:pt x="4333323" y="64247"/>
                  <a:pt x="4341762" y="64247"/>
                  <a:pt x="4358630" y="64247"/>
                </a:cubicBezTo>
                <a:cubicBezTo>
                  <a:pt x="4358633" y="72683"/>
                  <a:pt x="4358633" y="72683"/>
                  <a:pt x="4367067" y="81121"/>
                </a:cubicBezTo>
                <a:cubicBezTo>
                  <a:pt x="4367069" y="89554"/>
                  <a:pt x="4375504" y="89556"/>
                  <a:pt x="4375504" y="89556"/>
                </a:cubicBezTo>
                <a:lnTo>
                  <a:pt x="4383940" y="81120"/>
                </a:lnTo>
                <a:cubicBezTo>
                  <a:pt x="4392373" y="114861"/>
                  <a:pt x="4409246" y="89554"/>
                  <a:pt x="4434553" y="131733"/>
                </a:cubicBezTo>
                <a:lnTo>
                  <a:pt x="4442990" y="140168"/>
                </a:lnTo>
                <a:lnTo>
                  <a:pt x="4451426" y="140168"/>
                </a:lnTo>
                <a:cubicBezTo>
                  <a:pt x="4510474" y="207654"/>
                  <a:pt x="4561090" y="258268"/>
                  <a:pt x="4611704" y="300447"/>
                </a:cubicBezTo>
                <a:cubicBezTo>
                  <a:pt x="4603266" y="300447"/>
                  <a:pt x="4603267" y="334190"/>
                  <a:pt x="4620140" y="325755"/>
                </a:cubicBezTo>
                <a:cubicBezTo>
                  <a:pt x="4611704" y="308881"/>
                  <a:pt x="4628575" y="317318"/>
                  <a:pt x="4637011" y="334188"/>
                </a:cubicBezTo>
                <a:cubicBezTo>
                  <a:pt x="4662316" y="367932"/>
                  <a:pt x="4712933" y="418545"/>
                  <a:pt x="4755110" y="477595"/>
                </a:cubicBezTo>
                <a:cubicBezTo>
                  <a:pt x="4797290" y="528209"/>
                  <a:pt x="4839469" y="587259"/>
                  <a:pt x="4873211" y="629438"/>
                </a:cubicBezTo>
                <a:cubicBezTo>
                  <a:pt x="4864775" y="621002"/>
                  <a:pt x="4873211" y="654745"/>
                  <a:pt x="4881646" y="654745"/>
                </a:cubicBezTo>
                <a:cubicBezTo>
                  <a:pt x="4873211" y="637873"/>
                  <a:pt x="4881647" y="637873"/>
                  <a:pt x="4890082" y="646309"/>
                </a:cubicBezTo>
                <a:cubicBezTo>
                  <a:pt x="4890083" y="663180"/>
                  <a:pt x="4923827" y="705359"/>
                  <a:pt x="4949133" y="739102"/>
                </a:cubicBezTo>
                <a:cubicBezTo>
                  <a:pt x="4974440" y="772843"/>
                  <a:pt x="4999747" y="798150"/>
                  <a:pt x="4991312" y="798150"/>
                </a:cubicBezTo>
                <a:cubicBezTo>
                  <a:pt x="5025055" y="831895"/>
                  <a:pt x="5041926" y="865638"/>
                  <a:pt x="5058797" y="899380"/>
                </a:cubicBezTo>
                <a:cubicBezTo>
                  <a:pt x="5084104" y="941557"/>
                  <a:pt x="5100976" y="983736"/>
                  <a:pt x="5143155" y="1034350"/>
                </a:cubicBezTo>
                <a:lnTo>
                  <a:pt x="5143154" y="1051222"/>
                </a:lnTo>
                <a:cubicBezTo>
                  <a:pt x="5176898" y="1059657"/>
                  <a:pt x="5202205" y="1169322"/>
                  <a:pt x="5227512" y="1203064"/>
                </a:cubicBezTo>
                <a:cubicBezTo>
                  <a:pt x="5235949" y="1211497"/>
                  <a:pt x="5235950" y="1203065"/>
                  <a:pt x="5244383" y="1219935"/>
                </a:cubicBezTo>
                <a:cubicBezTo>
                  <a:pt x="5261254" y="1245241"/>
                  <a:pt x="5261256" y="1270548"/>
                  <a:pt x="5278126" y="1295855"/>
                </a:cubicBezTo>
                <a:cubicBezTo>
                  <a:pt x="5286561" y="1312728"/>
                  <a:pt x="5295000" y="1321162"/>
                  <a:pt x="5311869" y="1338033"/>
                </a:cubicBezTo>
                <a:cubicBezTo>
                  <a:pt x="5337176" y="1388648"/>
                  <a:pt x="5354048" y="1464569"/>
                  <a:pt x="5379354" y="1523620"/>
                </a:cubicBezTo>
                <a:cubicBezTo>
                  <a:pt x="5413098" y="1591105"/>
                  <a:pt x="5446840" y="1692332"/>
                  <a:pt x="5480584" y="1768253"/>
                </a:cubicBezTo>
                <a:cubicBezTo>
                  <a:pt x="5489019" y="1793560"/>
                  <a:pt x="5505891" y="1818865"/>
                  <a:pt x="5514328" y="1835738"/>
                </a:cubicBezTo>
                <a:lnTo>
                  <a:pt x="5505890" y="1827301"/>
                </a:lnTo>
                <a:cubicBezTo>
                  <a:pt x="5514327" y="1861046"/>
                  <a:pt x="5531197" y="1894789"/>
                  <a:pt x="5539634" y="1920094"/>
                </a:cubicBezTo>
                <a:lnTo>
                  <a:pt x="5539634" y="1945401"/>
                </a:lnTo>
                <a:cubicBezTo>
                  <a:pt x="5564941" y="2029760"/>
                  <a:pt x="5598683" y="2139423"/>
                  <a:pt x="5623989" y="2215343"/>
                </a:cubicBezTo>
                <a:lnTo>
                  <a:pt x="5615554" y="2215342"/>
                </a:lnTo>
                <a:lnTo>
                  <a:pt x="5615555" y="2223779"/>
                </a:lnTo>
                <a:lnTo>
                  <a:pt x="5623988" y="2232216"/>
                </a:lnTo>
                <a:cubicBezTo>
                  <a:pt x="5632426" y="2257524"/>
                  <a:pt x="5640861" y="2350315"/>
                  <a:pt x="5649298" y="2325008"/>
                </a:cubicBezTo>
                <a:lnTo>
                  <a:pt x="5649298" y="2333444"/>
                </a:lnTo>
                <a:lnTo>
                  <a:pt x="5649298" y="2341878"/>
                </a:lnTo>
                <a:lnTo>
                  <a:pt x="5657733" y="2341879"/>
                </a:lnTo>
                <a:lnTo>
                  <a:pt x="5657733" y="2333443"/>
                </a:lnTo>
                <a:cubicBezTo>
                  <a:pt x="5674605" y="2325008"/>
                  <a:pt x="5666171" y="2358751"/>
                  <a:pt x="5666169" y="2367185"/>
                </a:cubicBezTo>
                <a:cubicBezTo>
                  <a:pt x="5674605" y="2350315"/>
                  <a:pt x="5691476" y="2400928"/>
                  <a:pt x="5683040" y="2367183"/>
                </a:cubicBezTo>
                <a:cubicBezTo>
                  <a:pt x="5674605" y="2367186"/>
                  <a:pt x="5674605" y="2341878"/>
                  <a:pt x="5674605" y="2341878"/>
                </a:cubicBezTo>
                <a:cubicBezTo>
                  <a:pt x="5683041" y="2358751"/>
                  <a:pt x="5683041" y="2350315"/>
                  <a:pt x="5683040" y="2341879"/>
                </a:cubicBezTo>
                <a:cubicBezTo>
                  <a:pt x="5666171" y="2333443"/>
                  <a:pt x="5666171" y="2299699"/>
                  <a:pt x="5649298" y="2274394"/>
                </a:cubicBezTo>
                <a:lnTo>
                  <a:pt x="5649298" y="2257524"/>
                </a:lnTo>
                <a:lnTo>
                  <a:pt x="5649298" y="2249087"/>
                </a:lnTo>
                <a:lnTo>
                  <a:pt x="5649297" y="2240649"/>
                </a:lnTo>
                <a:lnTo>
                  <a:pt x="5640860" y="2240651"/>
                </a:lnTo>
                <a:cubicBezTo>
                  <a:pt x="5640862" y="2232213"/>
                  <a:pt x="5640862" y="2232213"/>
                  <a:pt x="5640862" y="2223779"/>
                </a:cubicBezTo>
                <a:cubicBezTo>
                  <a:pt x="5649297" y="2215342"/>
                  <a:pt x="5649296" y="2232217"/>
                  <a:pt x="5657734" y="2232217"/>
                </a:cubicBezTo>
                <a:cubicBezTo>
                  <a:pt x="5657734" y="2215345"/>
                  <a:pt x="5649297" y="2215342"/>
                  <a:pt x="5649298" y="2206908"/>
                </a:cubicBezTo>
                <a:lnTo>
                  <a:pt x="5649298" y="2198470"/>
                </a:lnTo>
                <a:lnTo>
                  <a:pt x="5649297" y="2190035"/>
                </a:lnTo>
                <a:lnTo>
                  <a:pt x="5649298" y="2181601"/>
                </a:lnTo>
                <a:lnTo>
                  <a:pt x="5640859" y="2147859"/>
                </a:lnTo>
                <a:lnTo>
                  <a:pt x="5632426" y="2139423"/>
                </a:lnTo>
                <a:cubicBezTo>
                  <a:pt x="5615553" y="2088809"/>
                  <a:pt x="5615555" y="2105681"/>
                  <a:pt x="5607121" y="2055067"/>
                </a:cubicBezTo>
                <a:cubicBezTo>
                  <a:pt x="5607121" y="2046628"/>
                  <a:pt x="5607121" y="2046628"/>
                  <a:pt x="5607118" y="2038194"/>
                </a:cubicBezTo>
                <a:cubicBezTo>
                  <a:pt x="5598683" y="2029760"/>
                  <a:pt x="5598683" y="2029760"/>
                  <a:pt x="5598684" y="2038192"/>
                </a:cubicBezTo>
                <a:cubicBezTo>
                  <a:pt x="5598684" y="2012887"/>
                  <a:pt x="5590248" y="1970710"/>
                  <a:pt x="5573377" y="1962273"/>
                </a:cubicBezTo>
                <a:cubicBezTo>
                  <a:pt x="5581812" y="1979144"/>
                  <a:pt x="5573375" y="1979146"/>
                  <a:pt x="5564941" y="1962273"/>
                </a:cubicBezTo>
                <a:lnTo>
                  <a:pt x="5564941" y="1953837"/>
                </a:lnTo>
                <a:lnTo>
                  <a:pt x="5573376" y="1953838"/>
                </a:lnTo>
                <a:cubicBezTo>
                  <a:pt x="5573375" y="1951025"/>
                  <a:pt x="5573377" y="1948213"/>
                  <a:pt x="5573377" y="1945401"/>
                </a:cubicBezTo>
                <a:lnTo>
                  <a:pt x="5564941" y="1936967"/>
                </a:lnTo>
                <a:cubicBezTo>
                  <a:pt x="5564941" y="1886353"/>
                  <a:pt x="5505889" y="1759817"/>
                  <a:pt x="5489019" y="1700769"/>
                </a:cubicBezTo>
                <a:cubicBezTo>
                  <a:pt x="5480583" y="1667026"/>
                  <a:pt x="5489018" y="1658589"/>
                  <a:pt x="5472148" y="1633282"/>
                </a:cubicBezTo>
                <a:cubicBezTo>
                  <a:pt x="5472148" y="1616412"/>
                  <a:pt x="5455276" y="1607977"/>
                  <a:pt x="5446841" y="1591103"/>
                </a:cubicBezTo>
                <a:cubicBezTo>
                  <a:pt x="5438404" y="1557360"/>
                  <a:pt x="5438404" y="1532053"/>
                  <a:pt x="5413098" y="1523619"/>
                </a:cubicBezTo>
                <a:cubicBezTo>
                  <a:pt x="5362483" y="1363341"/>
                  <a:pt x="5269690" y="1186189"/>
                  <a:pt x="5176900" y="1034350"/>
                </a:cubicBezTo>
                <a:cubicBezTo>
                  <a:pt x="5185335" y="1025912"/>
                  <a:pt x="5185335" y="1025912"/>
                  <a:pt x="5185333" y="1017477"/>
                </a:cubicBezTo>
                <a:cubicBezTo>
                  <a:pt x="5185334" y="1020289"/>
                  <a:pt x="5185334" y="1023100"/>
                  <a:pt x="5185335" y="1025912"/>
                </a:cubicBezTo>
                <a:lnTo>
                  <a:pt x="5193769" y="1025914"/>
                </a:lnTo>
                <a:cubicBezTo>
                  <a:pt x="5193769" y="1025914"/>
                  <a:pt x="5193768" y="1017477"/>
                  <a:pt x="5185332" y="1009044"/>
                </a:cubicBezTo>
                <a:lnTo>
                  <a:pt x="5185332" y="983737"/>
                </a:lnTo>
                <a:cubicBezTo>
                  <a:pt x="5176898" y="992171"/>
                  <a:pt x="5168462" y="983736"/>
                  <a:pt x="5151590" y="958427"/>
                </a:cubicBezTo>
                <a:lnTo>
                  <a:pt x="5151589" y="949995"/>
                </a:lnTo>
                <a:cubicBezTo>
                  <a:pt x="5151589" y="949995"/>
                  <a:pt x="5143156" y="949995"/>
                  <a:pt x="5143155" y="941557"/>
                </a:cubicBezTo>
                <a:lnTo>
                  <a:pt x="5143155" y="933122"/>
                </a:lnTo>
                <a:lnTo>
                  <a:pt x="5134718" y="933123"/>
                </a:lnTo>
                <a:cubicBezTo>
                  <a:pt x="5134719" y="924686"/>
                  <a:pt x="5134719" y="924686"/>
                  <a:pt x="5126283" y="916250"/>
                </a:cubicBezTo>
                <a:cubicBezTo>
                  <a:pt x="5134721" y="899379"/>
                  <a:pt x="5100976" y="874073"/>
                  <a:pt x="5109414" y="874074"/>
                </a:cubicBezTo>
                <a:lnTo>
                  <a:pt x="5117847" y="874073"/>
                </a:lnTo>
                <a:lnTo>
                  <a:pt x="5126285" y="882507"/>
                </a:lnTo>
                <a:cubicBezTo>
                  <a:pt x="5126283" y="874073"/>
                  <a:pt x="5117847" y="874073"/>
                  <a:pt x="5117848" y="865636"/>
                </a:cubicBezTo>
                <a:lnTo>
                  <a:pt x="5109412" y="857200"/>
                </a:lnTo>
                <a:cubicBezTo>
                  <a:pt x="5100976" y="840329"/>
                  <a:pt x="5092540" y="823459"/>
                  <a:pt x="5084104" y="823460"/>
                </a:cubicBezTo>
                <a:lnTo>
                  <a:pt x="5084105" y="815023"/>
                </a:lnTo>
                <a:cubicBezTo>
                  <a:pt x="5084105" y="815023"/>
                  <a:pt x="5084105" y="806586"/>
                  <a:pt x="5075670" y="798150"/>
                </a:cubicBezTo>
                <a:lnTo>
                  <a:pt x="5067233" y="798150"/>
                </a:lnTo>
                <a:lnTo>
                  <a:pt x="5067232" y="806587"/>
                </a:lnTo>
                <a:cubicBezTo>
                  <a:pt x="5067233" y="798150"/>
                  <a:pt x="5067233" y="789717"/>
                  <a:pt x="5058798" y="781279"/>
                </a:cubicBezTo>
                <a:cubicBezTo>
                  <a:pt x="5058797" y="789717"/>
                  <a:pt x="5050364" y="789716"/>
                  <a:pt x="5041925" y="781279"/>
                </a:cubicBezTo>
                <a:cubicBezTo>
                  <a:pt x="5050361" y="781278"/>
                  <a:pt x="5041928" y="772846"/>
                  <a:pt x="5041926" y="764409"/>
                </a:cubicBezTo>
                <a:lnTo>
                  <a:pt x="5033489" y="755973"/>
                </a:lnTo>
                <a:lnTo>
                  <a:pt x="5033489" y="747536"/>
                </a:lnTo>
                <a:lnTo>
                  <a:pt x="5025055" y="747536"/>
                </a:lnTo>
                <a:lnTo>
                  <a:pt x="5025055" y="755973"/>
                </a:lnTo>
                <a:cubicBezTo>
                  <a:pt x="4999747" y="713795"/>
                  <a:pt x="4974442" y="671616"/>
                  <a:pt x="4957570" y="663182"/>
                </a:cubicBezTo>
                <a:cubicBezTo>
                  <a:pt x="4949133" y="654745"/>
                  <a:pt x="4949133" y="654745"/>
                  <a:pt x="4949133" y="646309"/>
                </a:cubicBezTo>
                <a:cubicBezTo>
                  <a:pt x="4940697" y="637873"/>
                  <a:pt x="4940697" y="637873"/>
                  <a:pt x="4932264" y="637873"/>
                </a:cubicBezTo>
                <a:cubicBezTo>
                  <a:pt x="4932263" y="640081"/>
                  <a:pt x="4932263" y="642288"/>
                  <a:pt x="4932262" y="644497"/>
                </a:cubicBezTo>
                <a:lnTo>
                  <a:pt x="4910645" y="618234"/>
                </a:lnTo>
                <a:cubicBezTo>
                  <a:pt x="4886921" y="587787"/>
                  <a:pt x="4877430" y="570388"/>
                  <a:pt x="4839468" y="519774"/>
                </a:cubicBezTo>
                <a:cubicBezTo>
                  <a:pt x="4814159" y="502903"/>
                  <a:pt x="4805728" y="494466"/>
                  <a:pt x="4797289" y="494466"/>
                </a:cubicBezTo>
                <a:lnTo>
                  <a:pt x="4797289" y="469162"/>
                </a:lnTo>
                <a:cubicBezTo>
                  <a:pt x="4780419" y="469159"/>
                  <a:pt x="4780419" y="443852"/>
                  <a:pt x="4755109" y="418545"/>
                </a:cubicBezTo>
                <a:cubicBezTo>
                  <a:pt x="4729804" y="393238"/>
                  <a:pt x="4746678" y="435418"/>
                  <a:pt x="4721368" y="401675"/>
                </a:cubicBezTo>
                <a:cubicBezTo>
                  <a:pt x="4746676" y="418545"/>
                  <a:pt x="4721369" y="384804"/>
                  <a:pt x="4696060" y="359495"/>
                </a:cubicBezTo>
                <a:lnTo>
                  <a:pt x="4704496" y="359495"/>
                </a:lnTo>
                <a:cubicBezTo>
                  <a:pt x="4712932" y="367932"/>
                  <a:pt x="4721370" y="376368"/>
                  <a:pt x="4721369" y="367932"/>
                </a:cubicBezTo>
                <a:cubicBezTo>
                  <a:pt x="4721369" y="367932"/>
                  <a:pt x="4721369" y="359495"/>
                  <a:pt x="4712933" y="351061"/>
                </a:cubicBezTo>
                <a:lnTo>
                  <a:pt x="4704497" y="342625"/>
                </a:lnTo>
                <a:cubicBezTo>
                  <a:pt x="4712932" y="342625"/>
                  <a:pt x="4721369" y="367932"/>
                  <a:pt x="4729804" y="359495"/>
                </a:cubicBezTo>
                <a:cubicBezTo>
                  <a:pt x="4712932" y="342625"/>
                  <a:pt x="4704497" y="325754"/>
                  <a:pt x="4696060" y="325754"/>
                </a:cubicBezTo>
                <a:cubicBezTo>
                  <a:pt x="4687627" y="325755"/>
                  <a:pt x="4687627" y="325755"/>
                  <a:pt x="4687626" y="317318"/>
                </a:cubicBezTo>
                <a:cubicBezTo>
                  <a:pt x="4679192" y="308881"/>
                  <a:pt x="4670753" y="300448"/>
                  <a:pt x="4662317" y="300447"/>
                </a:cubicBezTo>
                <a:cubicBezTo>
                  <a:pt x="4662317" y="300447"/>
                  <a:pt x="4662317" y="308882"/>
                  <a:pt x="4670754" y="317320"/>
                </a:cubicBezTo>
                <a:lnTo>
                  <a:pt x="4670753" y="325755"/>
                </a:lnTo>
                <a:cubicBezTo>
                  <a:pt x="4653882" y="317319"/>
                  <a:pt x="4653882" y="334188"/>
                  <a:pt x="4645447" y="300448"/>
                </a:cubicBezTo>
                <a:cubicBezTo>
                  <a:pt x="4637010" y="308882"/>
                  <a:pt x="4653883" y="325754"/>
                  <a:pt x="4653882" y="334188"/>
                </a:cubicBezTo>
                <a:cubicBezTo>
                  <a:pt x="4628576" y="300447"/>
                  <a:pt x="4637009" y="292011"/>
                  <a:pt x="4620140" y="275141"/>
                </a:cubicBezTo>
                <a:cubicBezTo>
                  <a:pt x="4628578" y="275140"/>
                  <a:pt x="4628578" y="283575"/>
                  <a:pt x="4628578" y="283575"/>
                </a:cubicBezTo>
                <a:cubicBezTo>
                  <a:pt x="4637009" y="292011"/>
                  <a:pt x="4637009" y="292011"/>
                  <a:pt x="4645446" y="283575"/>
                </a:cubicBezTo>
                <a:lnTo>
                  <a:pt x="4628576" y="266706"/>
                </a:lnTo>
                <a:cubicBezTo>
                  <a:pt x="4645447" y="275142"/>
                  <a:pt x="4645447" y="266704"/>
                  <a:pt x="4628576" y="258268"/>
                </a:cubicBezTo>
                <a:cubicBezTo>
                  <a:pt x="4628577" y="255456"/>
                  <a:pt x="4628577" y="252643"/>
                  <a:pt x="4628578" y="249831"/>
                </a:cubicBezTo>
                <a:cubicBezTo>
                  <a:pt x="4637010" y="258268"/>
                  <a:pt x="4637010" y="249831"/>
                  <a:pt x="4637010" y="249831"/>
                </a:cubicBezTo>
                <a:cubicBezTo>
                  <a:pt x="4628575" y="241395"/>
                  <a:pt x="4628575" y="241395"/>
                  <a:pt x="4620140" y="241397"/>
                </a:cubicBezTo>
                <a:lnTo>
                  <a:pt x="4611704" y="232961"/>
                </a:lnTo>
                <a:lnTo>
                  <a:pt x="4594835" y="199218"/>
                </a:lnTo>
                <a:lnTo>
                  <a:pt x="4603267" y="207654"/>
                </a:lnTo>
                <a:cubicBezTo>
                  <a:pt x="4611703" y="216090"/>
                  <a:pt x="4620140" y="216090"/>
                  <a:pt x="4620140" y="216090"/>
                </a:cubicBezTo>
                <a:cubicBezTo>
                  <a:pt x="4620139" y="207656"/>
                  <a:pt x="4611704" y="199218"/>
                  <a:pt x="4603267" y="190783"/>
                </a:cubicBezTo>
                <a:lnTo>
                  <a:pt x="4594832" y="182347"/>
                </a:lnTo>
                <a:lnTo>
                  <a:pt x="4586397" y="173911"/>
                </a:lnTo>
                <a:cubicBezTo>
                  <a:pt x="4577961" y="165475"/>
                  <a:pt x="4569526" y="165475"/>
                  <a:pt x="4569526" y="173913"/>
                </a:cubicBezTo>
                <a:cubicBezTo>
                  <a:pt x="4569526" y="173913"/>
                  <a:pt x="4569525" y="182347"/>
                  <a:pt x="4577960" y="190784"/>
                </a:cubicBezTo>
                <a:lnTo>
                  <a:pt x="4586396" y="190783"/>
                </a:lnTo>
                <a:lnTo>
                  <a:pt x="4594835" y="199218"/>
                </a:lnTo>
                <a:cubicBezTo>
                  <a:pt x="4552654" y="182347"/>
                  <a:pt x="4586399" y="207656"/>
                  <a:pt x="4603267" y="232961"/>
                </a:cubicBezTo>
                <a:lnTo>
                  <a:pt x="4594833" y="224525"/>
                </a:lnTo>
                <a:cubicBezTo>
                  <a:pt x="4594833" y="227338"/>
                  <a:pt x="4594833" y="230149"/>
                  <a:pt x="4594835" y="232961"/>
                </a:cubicBezTo>
                <a:cubicBezTo>
                  <a:pt x="4594833" y="235772"/>
                  <a:pt x="4594834" y="238584"/>
                  <a:pt x="4594833" y="241395"/>
                </a:cubicBezTo>
                <a:lnTo>
                  <a:pt x="4603266" y="241396"/>
                </a:lnTo>
                <a:lnTo>
                  <a:pt x="4611704" y="249833"/>
                </a:lnTo>
                <a:lnTo>
                  <a:pt x="4603267" y="249831"/>
                </a:lnTo>
                <a:lnTo>
                  <a:pt x="4611704" y="258268"/>
                </a:lnTo>
                <a:lnTo>
                  <a:pt x="4611703" y="266704"/>
                </a:lnTo>
                <a:cubicBezTo>
                  <a:pt x="4586397" y="258268"/>
                  <a:pt x="4577960" y="241397"/>
                  <a:pt x="4552654" y="207654"/>
                </a:cubicBezTo>
                <a:lnTo>
                  <a:pt x="4561090" y="207654"/>
                </a:lnTo>
                <a:lnTo>
                  <a:pt x="4569525" y="207654"/>
                </a:lnTo>
                <a:lnTo>
                  <a:pt x="4561090" y="199218"/>
                </a:lnTo>
                <a:lnTo>
                  <a:pt x="4552654" y="199219"/>
                </a:lnTo>
                <a:lnTo>
                  <a:pt x="4544217" y="190783"/>
                </a:lnTo>
                <a:cubicBezTo>
                  <a:pt x="4535785" y="182348"/>
                  <a:pt x="4544217" y="173913"/>
                  <a:pt x="4527347" y="157040"/>
                </a:cubicBezTo>
                <a:lnTo>
                  <a:pt x="4527346" y="148604"/>
                </a:lnTo>
                <a:cubicBezTo>
                  <a:pt x="4518911" y="148604"/>
                  <a:pt x="4518910" y="140168"/>
                  <a:pt x="4518910" y="140168"/>
                </a:cubicBezTo>
                <a:lnTo>
                  <a:pt x="4510474" y="140168"/>
                </a:lnTo>
                <a:lnTo>
                  <a:pt x="4510474" y="148604"/>
                </a:lnTo>
                <a:cubicBezTo>
                  <a:pt x="4493604" y="131734"/>
                  <a:pt x="4493604" y="106427"/>
                  <a:pt x="4476732" y="106427"/>
                </a:cubicBezTo>
                <a:cubicBezTo>
                  <a:pt x="4476732" y="106427"/>
                  <a:pt x="4468297" y="106427"/>
                  <a:pt x="4468297" y="97990"/>
                </a:cubicBezTo>
                <a:lnTo>
                  <a:pt x="4459861" y="97990"/>
                </a:lnTo>
                <a:lnTo>
                  <a:pt x="4459861" y="106428"/>
                </a:lnTo>
                <a:cubicBezTo>
                  <a:pt x="4426117" y="47377"/>
                  <a:pt x="4442992" y="89554"/>
                  <a:pt x="4426117" y="89554"/>
                </a:cubicBezTo>
                <a:cubicBezTo>
                  <a:pt x="4421899" y="72683"/>
                  <a:pt x="4407137" y="51593"/>
                  <a:pt x="4388156" y="29450"/>
                </a:cubicBezTo>
                <a:lnTo>
                  <a:pt x="4360109" y="0"/>
                </a:lnTo>
                <a:lnTo>
                  <a:pt x="4638592" y="0"/>
                </a:lnTo>
                <a:lnTo>
                  <a:pt x="4699158" y="62995"/>
                </a:lnTo>
                <a:cubicBezTo>
                  <a:pt x="4971672" y="360550"/>
                  <a:pt x="5209586" y="692705"/>
                  <a:pt x="5404662" y="1051221"/>
                </a:cubicBezTo>
                <a:cubicBezTo>
                  <a:pt x="5699912" y="1626956"/>
                  <a:pt x="5885366" y="2260817"/>
                  <a:pt x="5938418" y="2935851"/>
                </a:cubicBezTo>
                <a:lnTo>
                  <a:pt x="5947253" y="3112842"/>
                </a:lnTo>
                <a:lnTo>
                  <a:pt x="5951125" y="3133338"/>
                </a:lnTo>
                <a:cubicBezTo>
                  <a:pt x="5947799" y="3130267"/>
                  <a:pt x="5947799" y="3130267"/>
                  <a:pt x="5950868" y="3126941"/>
                </a:cubicBezTo>
                <a:cubicBezTo>
                  <a:pt x="5950611" y="3120546"/>
                  <a:pt x="5953680" y="3117220"/>
                  <a:pt x="5953938" y="3123616"/>
                </a:cubicBezTo>
                <a:cubicBezTo>
                  <a:pt x="5953938" y="3123616"/>
                  <a:pt x="5957523" y="3133084"/>
                  <a:pt x="5954453" y="3136408"/>
                </a:cubicBezTo>
                <a:cubicBezTo>
                  <a:pt x="5954453" y="3136408"/>
                  <a:pt x="5957779" y="3139480"/>
                  <a:pt x="5957779" y="3139480"/>
                </a:cubicBezTo>
                <a:cubicBezTo>
                  <a:pt x="5957779" y="3139480"/>
                  <a:pt x="5957779" y="3139480"/>
                  <a:pt x="5954710" y="3142804"/>
                </a:cubicBezTo>
                <a:cubicBezTo>
                  <a:pt x="5966236" y="3190395"/>
                  <a:pt x="5971363" y="3238241"/>
                  <a:pt x="5960116" y="3277128"/>
                </a:cubicBezTo>
                <a:cubicBezTo>
                  <a:pt x="5977265" y="3305275"/>
                  <a:pt x="5967303" y="3376144"/>
                  <a:pt x="5972174" y="3417593"/>
                </a:cubicBezTo>
                <a:cubicBezTo>
                  <a:pt x="5969620" y="3433712"/>
                  <a:pt x="5966293" y="3430640"/>
                  <a:pt x="5962709" y="3421173"/>
                </a:cubicBezTo>
                <a:cubicBezTo>
                  <a:pt x="5966808" y="3443433"/>
                  <a:pt x="5961440" y="3469273"/>
                  <a:pt x="5968094" y="3475415"/>
                </a:cubicBezTo>
                <a:cubicBezTo>
                  <a:pt x="5966312" y="3510722"/>
                  <a:pt x="5964014" y="3533237"/>
                  <a:pt x="5964787" y="3552426"/>
                </a:cubicBezTo>
                <a:cubicBezTo>
                  <a:pt x="5962490" y="3574940"/>
                  <a:pt x="5959935" y="3591059"/>
                  <a:pt x="5951498" y="3620225"/>
                </a:cubicBezTo>
                <a:cubicBezTo>
                  <a:pt x="5945102" y="3620480"/>
                  <a:pt x="5947914" y="3610758"/>
                  <a:pt x="5941518" y="3611013"/>
                </a:cubicBezTo>
                <a:cubicBezTo>
                  <a:pt x="5936923" y="3656042"/>
                  <a:pt x="5938210" y="3688023"/>
                  <a:pt x="5933358" y="3726657"/>
                </a:cubicBezTo>
                <a:lnTo>
                  <a:pt x="5932401" y="3750159"/>
                </a:lnTo>
                <a:lnTo>
                  <a:pt x="5936112" y="3742197"/>
                </a:lnTo>
                <a:lnTo>
                  <a:pt x="5931041" y="3783572"/>
                </a:lnTo>
                <a:lnTo>
                  <a:pt x="5930942" y="3786013"/>
                </a:lnTo>
                <a:lnTo>
                  <a:pt x="5930199" y="3790443"/>
                </a:lnTo>
                <a:lnTo>
                  <a:pt x="5909750" y="3957308"/>
                </a:lnTo>
                <a:cubicBezTo>
                  <a:pt x="5900259" y="4029011"/>
                  <a:pt x="5889716" y="4100713"/>
                  <a:pt x="5877062" y="4172416"/>
                </a:cubicBezTo>
                <a:cubicBezTo>
                  <a:pt x="5877062" y="4189290"/>
                  <a:pt x="5877061" y="4206160"/>
                  <a:pt x="5868625" y="4214595"/>
                </a:cubicBezTo>
                <a:cubicBezTo>
                  <a:pt x="5811685" y="4534097"/>
                  <a:pt x="5724197" y="4842625"/>
                  <a:pt x="5609277" y="5137233"/>
                </a:cubicBezTo>
                <a:lnTo>
                  <a:pt x="5491924" y="5411666"/>
                </a:lnTo>
                <a:lnTo>
                  <a:pt x="5491547" y="5414872"/>
                </a:lnTo>
                <a:cubicBezTo>
                  <a:pt x="5490882" y="5418118"/>
                  <a:pt x="5489618" y="5421648"/>
                  <a:pt x="5487221" y="5422780"/>
                </a:cubicBezTo>
                <a:cubicBezTo>
                  <a:pt x="5487221" y="5422780"/>
                  <a:pt x="5489486" y="5427576"/>
                  <a:pt x="5489486" y="5427576"/>
                </a:cubicBezTo>
                <a:cubicBezTo>
                  <a:pt x="5489486" y="5427576"/>
                  <a:pt x="5489486" y="5427576"/>
                  <a:pt x="5484693" y="5429840"/>
                </a:cubicBezTo>
                <a:cubicBezTo>
                  <a:pt x="5476322" y="5486587"/>
                  <a:pt x="5460891" y="5540803"/>
                  <a:pt x="5431604" y="5578103"/>
                </a:cubicBezTo>
                <a:cubicBezTo>
                  <a:pt x="5437875" y="5616199"/>
                  <a:pt x="5395949" y="5688799"/>
                  <a:pt x="5383045" y="5735954"/>
                </a:cubicBezTo>
                <a:cubicBezTo>
                  <a:pt x="5373196" y="5752339"/>
                  <a:pt x="5370931" y="5747543"/>
                  <a:pt x="5371193" y="5735689"/>
                </a:cubicBezTo>
                <a:cubicBezTo>
                  <a:pt x="5365875" y="5761664"/>
                  <a:pt x="5348704" y="5787374"/>
                  <a:pt x="5353234" y="5796964"/>
                </a:cubicBezTo>
                <a:cubicBezTo>
                  <a:pt x="5335800" y="5834529"/>
                  <a:pt x="5323423" y="5857974"/>
                  <a:pt x="5315838" y="5879154"/>
                </a:cubicBezTo>
                <a:cubicBezTo>
                  <a:pt x="5303461" y="5902599"/>
                  <a:pt x="5293610" y="5918984"/>
                  <a:pt x="5271646" y="5946958"/>
                </a:cubicBezTo>
                <a:cubicBezTo>
                  <a:pt x="5264588" y="5944427"/>
                  <a:pt x="5271909" y="5935102"/>
                  <a:pt x="5264849" y="5932571"/>
                </a:cubicBezTo>
                <a:cubicBezTo>
                  <a:pt x="5240094" y="5979461"/>
                  <a:pt x="5227454" y="6014761"/>
                  <a:pt x="5205226" y="6054591"/>
                </a:cubicBezTo>
                <a:cubicBezTo>
                  <a:pt x="5190059" y="6096952"/>
                  <a:pt x="5167831" y="6136781"/>
                  <a:pt x="5133488" y="6188200"/>
                </a:cubicBezTo>
                <a:cubicBezTo>
                  <a:pt x="5148394" y="6157694"/>
                  <a:pt x="5131486" y="6171548"/>
                  <a:pt x="5117105" y="6178342"/>
                </a:cubicBezTo>
                <a:cubicBezTo>
                  <a:pt x="5112311" y="6180607"/>
                  <a:pt x="5109783" y="6187667"/>
                  <a:pt x="5104989" y="6189932"/>
                </a:cubicBezTo>
                <a:cubicBezTo>
                  <a:pt x="5104989" y="6189932"/>
                  <a:pt x="5102724" y="6185136"/>
                  <a:pt x="5105252" y="6178076"/>
                </a:cubicBezTo>
                <a:cubicBezTo>
                  <a:pt x="5105252" y="6178076"/>
                  <a:pt x="5105252" y="6178076"/>
                  <a:pt x="5107780" y="6171017"/>
                </a:cubicBezTo>
                <a:cubicBezTo>
                  <a:pt x="5102724" y="6185136"/>
                  <a:pt x="5095927" y="6170750"/>
                  <a:pt x="5110570" y="6152101"/>
                </a:cubicBezTo>
                <a:cubicBezTo>
                  <a:pt x="5110570" y="6152101"/>
                  <a:pt x="5110570" y="6152101"/>
                  <a:pt x="5117630" y="6154631"/>
                </a:cubicBezTo>
                <a:cubicBezTo>
                  <a:pt x="5122423" y="6152366"/>
                  <a:pt x="5124951" y="6145306"/>
                  <a:pt x="5124951" y="6145306"/>
                </a:cubicBezTo>
                <a:cubicBezTo>
                  <a:pt x="5132010" y="6147837"/>
                  <a:pt x="5127217" y="6150102"/>
                  <a:pt x="5124689" y="6157162"/>
                </a:cubicBezTo>
                <a:cubicBezTo>
                  <a:pt x="5124689" y="6157162"/>
                  <a:pt x="5124689" y="6157162"/>
                  <a:pt x="5122160" y="6164222"/>
                </a:cubicBezTo>
                <a:cubicBezTo>
                  <a:pt x="5141597" y="6143308"/>
                  <a:pt x="5166353" y="6096419"/>
                  <a:pt x="5161821" y="6086827"/>
                </a:cubicBezTo>
                <a:cubicBezTo>
                  <a:pt x="5186577" y="6039938"/>
                  <a:pt x="5220658" y="6000375"/>
                  <a:pt x="5223710" y="5969604"/>
                </a:cubicBezTo>
                <a:cubicBezTo>
                  <a:pt x="5238616" y="5939099"/>
                  <a:pt x="5240620" y="5955750"/>
                  <a:pt x="5255262" y="5937100"/>
                </a:cubicBezTo>
                <a:cubicBezTo>
                  <a:pt x="5270168" y="5906595"/>
                  <a:pt x="5258316" y="5906330"/>
                  <a:pt x="5265899" y="5885149"/>
                </a:cubicBezTo>
                <a:cubicBezTo>
                  <a:pt x="5292658" y="5854910"/>
                  <a:pt x="5302771" y="5826670"/>
                  <a:pt x="5310355" y="5805490"/>
                </a:cubicBezTo>
                <a:cubicBezTo>
                  <a:pt x="5317939" y="5784310"/>
                  <a:pt x="5323258" y="5758334"/>
                  <a:pt x="5342957" y="5725565"/>
                </a:cubicBezTo>
                <a:cubicBezTo>
                  <a:pt x="5352544" y="5721035"/>
                  <a:pt x="5359865" y="5711711"/>
                  <a:pt x="5359603" y="5723566"/>
                </a:cubicBezTo>
                <a:cubicBezTo>
                  <a:pt x="5380698" y="5681339"/>
                  <a:pt x="5393970" y="5644274"/>
                  <a:pt x="5405162" y="5607458"/>
                </a:cubicBezTo>
                <a:lnTo>
                  <a:pt x="5419834" y="5556614"/>
                </a:lnTo>
                <a:lnTo>
                  <a:pt x="5343783" y="5707015"/>
                </a:lnTo>
                <a:cubicBezTo>
                  <a:pt x="5137377" y="6084780"/>
                  <a:pt x="4883032" y="6432513"/>
                  <a:pt x="4588841" y="6742552"/>
                </a:cubicBezTo>
                <a:lnTo>
                  <a:pt x="4469515" y="6858000"/>
                </a:lnTo>
                <a:lnTo>
                  <a:pt x="4102414" y="6858000"/>
                </a:lnTo>
                <a:lnTo>
                  <a:pt x="4156175" y="6787476"/>
                </a:lnTo>
                <a:cubicBezTo>
                  <a:pt x="4215224" y="6694684"/>
                  <a:pt x="4274274" y="6610327"/>
                  <a:pt x="4333324" y="6525971"/>
                </a:cubicBezTo>
                <a:cubicBezTo>
                  <a:pt x="4350199" y="6525971"/>
                  <a:pt x="4350197" y="6534407"/>
                  <a:pt x="4350197" y="6551277"/>
                </a:cubicBezTo>
                <a:cubicBezTo>
                  <a:pt x="4392373" y="6475355"/>
                  <a:pt x="4426118" y="6424743"/>
                  <a:pt x="4451424" y="6365693"/>
                </a:cubicBezTo>
                <a:cubicBezTo>
                  <a:pt x="4476730" y="6321404"/>
                  <a:pt x="4497293" y="6277118"/>
                  <a:pt x="4527346" y="6225714"/>
                </a:cubicBezTo>
                <a:lnTo>
                  <a:pt x="4556321" y="6179312"/>
                </a:lnTo>
                <a:lnTo>
                  <a:pt x="4561089" y="6180105"/>
                </a:lnTo>
                <a:cubicBezTo>
                  <a:pt x="4561089" y="6180105"/>
                  <a:pt x="4569528" y="6180107"/>
                  <a:pt x="4577961" y="6171673"/>
                </a:cubicBezTo>
                <a:lnTo>
                  <a:pt x="4586396" y="6171671"/>
                </a:lnTo>
                <a:cubicBezTo>
                  <a:pt x="4594833" y="6154801"/>
                  <a:pt x="4611704" y="6137929"/>
                  <a:pt x="4603267" y="6129493"/>
                </a:cubicBezTo>
                <a:cubicBezTo>
                  <a:pt x="4611704" y="6129493"/>
                  <a:pt x="4620140" y="6121059"/>
                  <a:pt x="4620139" y="6112623"/>
                </a:cubicBezTo>
                <a:lnTo>
                  <a:pt x="4620140" y="6104185"/>
                </a:lnTo>
                <a:lnTo>
                  <a:pt x="4611704" y="6104186"/>
                </a:lnTo>
                <a:cubicBezTo>
                  <a:pt x="4628575" y="6083098"/>
                  <a:pt x="4637011" y="6066227"/>
                  <a:pt x="4645446" y="6049356"/>
                </a:cubicBezTo>
                <a:lnTo>
                  <a:pt x="4658579" y="6024607"/>
                </a:lnTo>
                <a:lnTo>
                  <a:pt x="4657191" y="6022823"/>
                </a:lnTo>
                <a:cubicBezTo>
                  <a:pt x="4653015" y="6023181"/>
                  <a:pt x="4645022" y="6028074"/>
                  <a:pt x="4637720" y="6031225"/>
                </a:cubicBezTo>
                <a:cubicBezTo>
                  <a:pt x="4632853" y="6033324"/>
                  <a:pt x="4630086" y="6040295"/>
                  <a:pt x="4625218" y="6042395"/>
                </a:cubicBezTo>
                <a:lnTo>
                  <a:pt x="4625358" y="6039920"/>
                </a:lnTo>
                <a:lnTo>
                  <a:pt x="4603267" y="6062007"/>
                </a:lnTo>
                <a:cubicBezTo>
                  <a:pt x="4611704" y="6053573"/>
                  <a:pt x="4620140" y="6045137"/>
                  <a:pt x="4620139" y="6036700"/>
                </a:cubicBezTo>
                <a:cubicBezTo>
                  <a:pt x="4586397" y="6078878"/>
                  <a:pt x="4544217" y="6129493"/>
                  <a:pt x="4502039" y="6188543"/>
                </a:cubicBezTo>
                <a:cubicBezTo>
                  <a:pt x="4459860" y="6247593"/>
                  <a:pt x="4417681" y="6306643"/>
                  <a:pt x="4383940" y="6357257"/>
                </a:cubicBezTo>
                <a:cubicBezTo>
                  <a:pt x="4383939" y="6348819"/>
                  <a:pt x="4375504" y="6348821"/>
                  <a:pt x="4367067" y="6357256"/>
                </a:cubicBezTo>
                <a:cubicBezTo>
                  <a:pt x="4324889" y="6407871"/>
                  <a:pt x="4291146" y="6450050"/>
                  <a:pt x="4240530" y="6492227"/>
                </a:cubicBezTo>
                <a:cubicBezTo>
                  <a:pt x="4248967" y="6509098"/>
                  <a:pt x="4206790" y="6525971"/>
                  <a:pt x="4189918" y="6542842"/>
                </a:cubicBezTo>
                <a:cubicBezTo>
                  <a:pt x="4181480" y="6551277"/>
                  <a:pt x="4189918" y="6559714"/>
                  <a:pt x="4173045" y="6568148"/>
                </a:cubicBezTo>
                <a:cubicBezTo>
                  <a:pt x="4173044" y="6576584"/>
                  <a:pt x="4147738" y="6585021"/>
                  <a:pt x="4130868" y="6601891"/>
                </a:cubicBezTo>
                <a:cubicBezTo>
                  <a:pt x="4105561" y="6627198"/>
                  <a:pt x="4080254" y="6660939"/>
                  <a:pt x="4054944" y="6686246"/>
                </a:cubicBezTo>
                <a:cubicBezTo>
                  <a:pt x="4021201" y="6719991"/>
                  <a:pt x="4021201" y="6728426"/>
                  <a:pt x="3979024" y="6762169"/>
                </a:cubicBezTo>
                <a:cubicBezTo>
                  <a:pt x="3960044" y="6783258"/>
                  <a:pt x="3938427" y="6803820"/>
                  <a:pt x="3916151" y="6823459"/>
                </a:cubicBezTo>
                <a:lnTo>
                  <a:pt x="3874750" y="6858000"/>
                </a:lnTo>
                <a:lnTo>
                  <a:pt x="3809992" y="6858000"/>
                </a:lnTo>
                <a:lnTo>
                  <a:pt x="3835617" y="6838089"/>
                </a:lnTo>
                <a:cubicBezTo>
                  <a:pt x="3945281" y="6753734"/>
                  <a:pt x="4046511" y="6660941"/>
                  <a:pt x="4139304" y="6576584"/>
                </a:cubicBezTo>
                <a:cubicBezTo>
                  <a:pt x="4113995" y="6576584"/>
                  <a:pt x="4080253" y="6635634"/>
                  <a:pt x="4046510" y="6652505"/>
                </a:cubicBezTo>
                <a:cubicBezTo>
                  <a:pt x="4046511" y="6660941"/>
                  <a:pt x="4029637" y="6660942"/>
                  <a:pt x="4021202" y="6660941"/>
                </a:cubicBezTo>
                <a:cubicBezTo>
                  <a:pt x="3962152" y="6711555"/>
                  <a:pt x="3886231" y="6779041"/>
                  <a:pt x="3810311" y="6829655"/>
                </a:cubicBezTo>
                <a:lnTo>
                  <a:pt x="3774445" y="6858000"/>
                </a:lnTo>
                <a:lnTo>
                  <a:pt x="3720522" y="6858000"/>
                </a:lnTo>
                <a:lnTo>
                  <a:pt x="3734388" y="6846525"/>
                </a:lnTo>
                <a:cubicBezTo>
                  <a:pt x="3759695" y="6829655"/>
                  <a:pt x="3785001" y="6821219"/>
                  <a:pt x="3768132" y="6821217"/>
                </a:cubicBezTo>
                <a:cubicBezTo>
                  <a:pt x="3793438" y="6795912"/>
                  <a:pt x="3827182" y="6770605"/>
                  <a:pt x="3869358" y="6745298"/>
                </a:cubicBezTo>
                <a:cubicBezTo>
                  <a:pt x="3877794" y="6736862"/>
                  <a:pt x="3894670" y="6719991"/>
                  <a:pt x="3911538" y="6711555"/>
                </a:cubicBezTo>
                <a:lnTo>
                  <a:pt x="3919975" y="6711555"/>
                </a:lnTo>
                <a:lnTo>
                  <a:pt x="3928411" y="6703118"/>
                </a:lnTo>
                <a:lnTo>
                  <a:pt x="3928411" y="6694684"/>
                </a:lnTo>
                <a:lnTo>
                  <a:pt x="3936845" y="6694684"/>
                </a:lnTo>
                <a:cubicBezTo>
                  <a:pt x="3995895" y="6644071"/>
                  <a:pt x="4054944" y="6593455"/>
                  <a:pt x="4097124" y="6551277"/>
                </a:cubicBezTo>
                <a:cubicBezTo>
                  <a:pt x="4105561" y="6551277"/>
                  <a:pt x="4113995" y="6551277"/>
                  <a:pt x="4113995" y="6542841"/>
                </a:cubicBezTo>
                <a:lnTo>
                  <a:pt x="4122431" y="6542841"/>
                </a:lnTo>
                <a:cubicBezTo>
                  <a:pt x="4122431" y="6542841"/>
                  <a:pt x="4130867" y="6542841"/>
                  <a:pt x="4130869" y="6534407"/>
                </a:cubicBezTo>
                <a:cubicBezTo>
                  <a:pt x="4130868" y="6531595"/>
                  <a:pt x="4130867" y="6528783"/>
                  <a:pt x="4130868" y="6525971"/>
                </a:cubicBezTo>
                <a:cubicBezTo>
                  <a:pt x="4156175" y="6500664"/>
                  <a:pt x="4215225" y="6450050"/>
                  <a:pt x="4189919" y="6458484"/>
                </a:cubicBezTo>
                <a:lnTo>
                  <a:pt x="4198354" y="6450050"/>
                </a:lnTo>
                <a:cubicBezTo>
                  <a:pt x="4206788" y="6450048"/>
                  <a:pt x="4206790" y="6433178"/>
                  <a:pt x="4206790" y="6433178"/>
                </a:cubicBezTo>
                <a:lnTo>
                  <a:pt x="4190270" y="6433178"/>
                </a:lnTo>
                <a:lnTo>
                  <a:pt x="4207843" y="6416307"/>
                </a:lnTo>
                <a:lnTo>
                  <a:pt x="4215199" y="6391088"/>
                </a:lnTo>
                <a:cubicBezTo>
                  <a:pt x="4215259" y="6391032"/>
                  <a:pt x="4215318" y="6390975"/>
                  <a:pt x="4215378" y="6390919"/>
                </a:cubicBezTo>
                <a:lnTo>
                  <a:pt x="4244751" y="6375183"/>
                </a:lnTo>
                <a:cubicBezTo>
                  <a:pt x="4253186" y="6365692"/>
                  <a:pt x="4261622" y="6353038"/>
                  <a:pt x="4274275" y="6340386"/>
                </a:cubicBezTo>
                <a:lnTo>
                  <a:pt x="4282710" y="6340386"/>
                </a:lnTo>
                <a:cubicBezTo>
                  <a:pt x="4282712" y="6331950"/>
                  <a:pt x="4291146" y="6331950"/>
                  <a:pt x="4282712" y="6331950"/>
                </a:cubicBezTo>
                <a:cubicBezTo>
                  <a:pt x="4282712" y="6329138"/>
                  <a:pt x="4282711" y="6326326"/>
                  <a:pt x="4282711" y="6323514"/>
                </a:cubicBezTo>
                <a:cubicBezTo>
                  <a:pt x="4291147" y="6315079"/>
                  <a:pt x="4299581" y="6315079"/>
                  <a:pt x="4308018" y="6315078"/>
                </a:cubicBezTo>
                <a:lnTo>
                  <a:pt x="4299581" y="6323514"/>
                </a:lnTo>
                <a:cubicBezTo>
                  <a:pt x="4291146" y="6331950"/>
                  <a:pt x="4291147" y="6340386"/>
                  <a:pt x="4291147" y="6340386"/>
                </a:cubicBezTo>
                <a:cubicBezTo>
                  <a:pt x="4299583" y="6340386"/>
                  <a:pt x="4308017" y="6340384"/>
                  <a:pt x="4308019" y="6331950"/>
                </a:cubicBezTo>
                <a:lnTo>
                  <a:pt x="4316453" y="6331950"/>
                </a:lnTo>
                <a:cubicBezTo>
                  <a:pt x="4316454" y="6340386"/>
                  <a:pt x="4274274" y="6365693"/>
                  <a:pt x="4282711" y="6374128"/>
                </a:cubicBezTo>
                <a:cubicBezTo>
                  <a:pt x="4358631" y="6289771"/>
                  <a:pt x="4459860" y="6196979"/>
                  <a:pt x="4544217" y="6104187"/>
                </a:cubicBezTo>
                <a:cubicBezTo>
                  <a:pt x="4552653" y="6095750"/>
                  <a:pt x="4561090" y="6078880"/>
                  <a:pt x="4569526" y="6070442"/>
                </a:cubicBezTo>
                <a:lnTo>
                  <a:pt x="4577961" y="6062009"/>
                </a:lnTo>
                <a:cubicBezTo>
                  <a:pt x="4611704" y="6024048"/>
                  <a:pt x="4647556" y="5979761"/>
                  <a:pt x="4683408" y="5931256"/>
                </a:cubicBezTo>
                <a:lnTo>
                  <a:pt x="4748312" y="5835198"/>
                </a:lnTo>
                <a:lnTo>
                  <a:pt x="4751363" y="5826231"/>
                </a:lnTo>
                <a:cubicBezTo>
                  <a:pt x="4759329" y="5811241"/>
                  <a:pt x="4763672" y="5807923"/>
                  <a:pt x="4767931" y="5806085"/>
                </a:cubicBezTo>
                <a:lnTo>
                  <a:pt x="4768003" y="5806053"/>
                </a:lnTo>
                <a:lnTo>
                  <a:pt x="4788853" y="5775196"/>
                </a:lnTo>
                <a:lnTo>
                  <a:pt x="4792070" y="5772856"/>
                </a:lnTo>
                <a:lnTo>
                  <a:pt x="4793063" y="5765638"/>
                </a:lnTo>
                <a:cubicBezTo>
                  <a:pt x="4793133" y="5759110"/>
                  <a:pt x="4792249" y="5753715"/>
                  <a:pt x="4796398" y="5743259"/>
                </a:cubicBezTo>
                <a:cubicBezTo>
                  <a:pt x="4824170" y="5713949"/>
                  <a:pt x="4835236" y="5686068"/>
                  <a:pt x="4843536" y="5665159"/>
                </a:cubicBezTo>
                <a:cubicBezTo>
                  <a:pt x="4851836" y="5644248"/>
                  <a:pt x="4858035" y="5618468"/>
                  <a:pt x="4878837" y="5586387"/>
                </a:cubicBezTo>
                <a:cubicBezTo>
                  <a:pt x="4888572" y="5582186"/>
                  <a:pt x="4896207" y="5573116"/>
                  <a:pt x="4895541" y="5584956"/>
                </a:cubicBezTo>
                <a:cubicBezTo>
                  <a:pt x="4940577" y="5501985"/>
                  <a:pt x="4953640" y="5438585"/>
                  <a:pt x="4981973" y="5357045"/>
                </a:cubicBezTo>
                <a:cubicBezTo>
                  <a:pt x="4977105" y="5359145"/>
                  <a:pt x="4966704" y="5375186"/>
                  <a:pt x="4962502" y="5365447"/>
                </a:cubicBezTo>
                <a:cubicBezTo>
                  <a:pt x="4978331" y="5295077"/>
                  <a:pt x="5011740" y="5292214"/>
                  <a:pt x="5038742" y="5234354"/>
                </a:cubicBezTo>
                <a:cubicBezTo>
                  <a:pt x="5047812" y="5241993"/>
                  <a:pt x="5029775" y="5267103"/>
                  <a:pt x="5031211" y="5283813"/>
                </a:cubicBezTo>
                <a:cubicBezTo>
                  <a:pt x="5029110" y="5278944"/>
                  <a:pt x="5029110" y="5278944"/>
                  <a:pt x="5033979" y="5276843"/>
                </a:cubicBezTo>
                <a:cubicBezTo>
                  <a:pt x="5036744" y="5269873"/>
                  <a:pt x="5041612" y="5267773"/>
                  <a:pt x="5038846" y="5274743"/>
                </a:cubicBezTo>
                <a:cubicBezTo>
                  <a:pt x="5038846" y="5274743"/>
                  <a:pt x="5038180" y="5286582"/>
                  <a:pt x="5033312" y="5288683"/>
                </a:cubicBezTo>
                <a:cubicBezTo>
                  <a:pt x="5033312" y="5288683"/>
                  <a:pt x="5035413" y="5293552"/>
                  <a:pt x="5035413" y="5293552"/>
                </a:cubicBezTo>
                <a:cubicBezTo>
                  <a:pt x="5035413" y="5293552"/>
                  <a:pt x="5035413" y="5293552"/>
                  <a:pt x="5030545" y="5295653"/>
                </a:cubicBezTo>
                <a:cubicBezTo>
                  <a:pt x="5020249" y="5352082"/>
                  <a:pt x="5002985" y="5405743"/>
                  <a:pt x="4972446" y="5442024"/>
                </a:cubicBezTo>
                <a:cubicBezTo>
                  <a:pt x="4977419" y="5480313"/>
                  <a:pt x="4933047" y="5551444"/>
                  <a:pt x="4918549" y="5598134"/>
                </a:cubicBezTo>
                <a:cubicBezTo>
                  <a:pt x="4908148" y="5614175"/>
                  <a:pt x="4906047" y="5609305"/>
                  <a:pt x="4906713" y="5597465"/>
                </a:cubicBezTo>
                <a:cubicBezTo>
                  <a:pt x="4900514" y="5623245"/>
                  <a:pt x="4882478" y="5648356"/>
                  <a:pt x="4886681" y="5658095"/>
                </a:cubicBezTo>
                <a:cubicBezTo>
                  <a:pt x="4867979" y="5695045"/>
                  <a:pt x="4854812" y="5718056"/>
                  <a:pt x="4846511" y="5738966"/>
                </a:cubicBezTo>
                <a:cubicBezTo>
                  <a:pt x="4833344" y="5761976"/>
                  <a:pt x="4822943" y="5778017"/>
                  <a:pt x="4800039" y="5805228"/>
                </a:cubicBezTo>
                <a:cubicBezTo>
                  <a:pt x="4796555" y="5803844"/>
                  <a:pt x="4796721" y="5800883"/>
                  <a:pt x="4796888" y="5797923"/>
                </a:cubicBezTo>
                <a:lnTo>
                  <a:pt x="4793961" y="5791139"/>
                </a:lnTo>
                <a:lnTo>
                  <a:pt x="4788854" y="5800502"/>
                </a:lnTo>
                <a:lnTo>
                  <a:pt x="4788524" y="5800530"/>
                </a:lnTo>
                <a:lnTo>
                  <a:pt x="4772434" y="5831127"/>
                </a:lnTo>
                <a:lnTo>
                  <a:pt x="4771983" y="5834245"/>
                </a:lnTo>
                <a:lnTo>
                  <a:pt x="4770615" y="5834587"/>
                </a:lnTo>
                <a:lnTo>
                  <a:pt x="4763546" y="5848027"/>
                </a:lnTo>
                <a:lnTo>
                  <a:pt x="4763547" y="5851116"/>
                </a:lnTo>
                <a:cubicBezTo>
                  <a:pt x="4755109" y="5876421"/>
                  <a:pt x="4721369" y="5935473"/>
                  <a:pt x="4729804" y="5927037"/>
                </a:cubicBezTo>
                <a:cubicBezTo>
                  <a:pt x="4729804" y="5918602"/>
                  <a:pt x="4738242" y="5918602"/>
                  <a:pt x="4738240" y="5910164"/>
                </a:cubicBezTo>
                <a:cubicBezTo>
                  <a:pt x="4738242" y="5918602"/>
                  <a:pt x="4738240" y="5927039"/>
                  <a:pt x="4738240" y="5927039"/>
                </a:cubicBezTo>
                <a:cubicBezTo>
                  <a:pt x="4738240" y="5927039"/>
                  <a:pt x="4746676" y="5927038"/>
                  <a:pt x="4755110" y="5918603"/>
                </a:cubicBezTo>
                <a:cubicBezTo>
                  <a:pt x="4755110" y="5921414"/>
                  <a:pt x="4755110" y="5924227"/>
                  <a:pt x="4755112" y="5927039"/>
                </a:cubicBezTo>
                <a:cubicBezTo>
                  <a:pt x="4755112" y="5927039"/>
                  <a:pt x="4746676" y="5927038"/>
                  <a:pt x="4746676" y="5935473"/>
                </a:cubicBezTo>
                <a:cubicBezTo>
                  <a:pt x="4746676" y="5938284"/>
                  <a:pt x="4746677" y="5941096"/>
                  <a:pt x="4746678" y="5943907"/>
                </a:cubicBezTo>
                <a:cubicBezTo>
                  <a:pt x="4729804" y="5969216"/>
                  <a:pt x="4721369" y="5986087"/>
                  <a:pt x="4721368" y="5994521"/>
                </a:cubicBezTo>
                <a:lnTo>
                  <a:pt x="4721369" y="6002959"/>
                </a:lnTo>
                <a:lnTo>
                  <a:pt x="4729804" y="5994523"/>
                </a:lnTo>
                <a:cubicBezTo>
                  <a:pt x="4721369" y="6002959"/>
                  <a:pt x="4729804" y="6002959"/>
                  <a:pt x="4738240" y="5994523"/>
                </a:cubicBezTo>
                <a:cubicBezTo>
                  <a:pt x="4696060" y="6053573"/>
                  <a:pt x="4679190" y="6095752"/>
                  <a:pt x="4653883" y="6146366"/>
                </a:cubicBezTo>
                <a:cubicBezTo>
                  <a:pt x="4628575" y="6188543"/>
                  <a:pt x="4603266" y="6230723"/>
                  <a:pt x="4561090" y="6289771"/>
                </a:cubicBezTo>
                <a:cubicBezTo>
                  <a:pt x="4569526" y="6281334"/>
                  <a:pt x="4569526" y="6289770"/>
                  <a:pt x="4561089" y="6298205"/>
                </a:cubicBezTo>
                <a:lnTo>
                  <a:pt x="4552654" y="6298207"/>
                </a:lnTo>
                <a:lnTo>
                  <a:pt x="4552653" y="6306643"/>
                </a:lnTo>
                <a:lnTo>
                  <a:pt x="4544217" y="6315080"/>
                </a:lnTo>
                <a:lnTo>
                  <a:pt x="4527347" y="6340384"/>
                </a:lnTo>
                <a:cubicBezTo>
                  <a:pt x="4535782" y="6340386"/>
                  <a:pt x="4527347" y="6348821"/>
                  <a:pt x="4527349" y="6357257"/>
                </a:cubicBezTo>
                <a:cubicBezTo>
                  <a:pt x="4544217" y="6340387"/>
                  <a:pt x="4535782" y="6340386"/>
                  <a:pt x="4544216" y="6323514"/>
                </a:cubicBezTo>
                <a:lnTo>
                  <a:pt x="4552655" y="6323514"/>
                </a:lnTo>
                <a:cubicBezTo>
                  <a:pt x="4552655" y="6326326"/>
                  <a:pt x="4552654" y="6329138"/>
                  <a:pt x="4552653" y="6331950"/>
                </a:cubicBezTo>
                <a:cubicBezTo>
                  <a:pt x="4561090" y="6331950"/>
                  <a:pt x="4561089" y="6323512"/>
                  <a:pt x="4561089" y="6323512"/>
                </a:cubicBezTo>
                <a:lnTo>
                  <a:pt x="4561090" y="6315079"/>
                </a:lnTo>
                <a:lnTo>
                  <a:pt x="4569526" y="6306641"/>
                </a:lnTo>
                <a:cubicBezTo>
                  <a:pt x="4577961" y="6298207"/>
                  <a:pt x="4577961" y="6272900"/>
                  <a:pt x="4586397" y="6281336"/>
                </a:cubicBezTo>
                <a:cubicBezTo>
                  <a:pt x="4603267" y="6272900"/>
                  <a:pt x="4577961" y="6272900"/>
                  <a:pt x="4586397" y="6264464"/>
                </a:cubicBezTo>
                <a:cubicBezTo>
                  <a:pt x="4594833" y="6256029"/>
                  <a:pt x="4594833" y="6264464"/>
                  <a:pt x="4603267" y="6264464"/>
                </a:cubicBezTo>
                <a:cubicBezTo>
                  <a:pt x="4611704" y="6247593"/>
                  <a:pt x="4628576" y="6205416"/>
                  <a:pt x="4628576" y="6205416"/>
                </a:cubicBezTo>
                <a:cubicBezTo>
                  <a:pt x="4645449" y="6171671"/>
                  <a:pt x="4687626" y="6121059"/>
                  <a:pt x="4696061" y="6104186"/>
                </a:cubicBezTo>
                <a:cubicBezTo>
                  <a:pt x="4704497" y="6095752"/>
                  <a:pt x="4696061" y="6104186"/>
                  <a:pt x="4687626" y="6104185"/>
                </a:cubicBezTo>
                <a:cubicBezTo>
                  <a:pt x="4696061" y="6104186"/>
                  <a:pt x="4704496" y="6087316"/>
                  <a:pt x="4704496" y="6087316"/>
                </a:cubicBezTo>
                <a:lnTo>
                  <a:pt x="4704497" y="6070444"/>
                </a:lnTo>
                <a:cubicBezTo>
                  <a:pt x="4712933" y="6062009"/>
                  <a:pt x="4712935" y="6078880"/>
                  <a:pt x="4712933" y="6070444"/>
                </a:cubicBezTo>
                <a:cubicBezTo>
                  <a:pt x="4729803" y="6062009"/>
                  <a:pt x="4712933" y="6045137"/>
                  <a:pt x="4729804" y="6053573"/>
                </a:cubicBezTo>
                <a:cubicBezTo>
                  <a:pt x="4736130" y="6028266"/>
                  <a:pt x="4751949" y="5983979"/>
                  <a:pt x="4770138" y="5956299"/>
                </a:cubicBezTo>
                <a:lnTo>
                  <a:pt x="4783304" y="5941648"/>
                </a:lnTo>
                <a:lnTo>
                  <a:pt x="4783581" y="5941799"/>
                </a:lnTo>
                <a:cubicBezTo>
                  <a:pt x="4786745" y="5941800"/>
                  <a:pt x="4788854" y="5939691"/>
                  <a:pt x="4788853" y="5935473"/>
                </a:cubicBezTo>
                <a:lnTo>
                  <a:pt x="4783304" y="5941648"/>
                </a:lnTo>
                <a:lnTo>
                  <a:pt x="4771983" y="5935471"/>
                </a:lnTo>
                <a:cubicBezTo>
                  <a:pt x="4814160" y="5876423"/>
                  <a:pt x="4864778" y="5783632"/>
                  <a:pt x="4873212" y="5749889"/>
                </a:cubicBezTo>
                <a:cubicBezTo>
                  <a:pt x="4881647" y="5733018"/>
                  <a:pt x="4949133" y="5640225"/>
                  <a:pt x="4949133" y="5598046"/>
                </a:cubicBezTo>
                <a:cubicBezTo>
                  <a:pt x="4957569" y="5581173"/>
                  <a:pt x="4949133" y="5598046"/>
                  <a:pt x="4957571" y="5598047"/>
                </a:cubicBezTo>
                <a:cubicBezTo>
                  <a:pt x="4957571" y="5572739"/>
                  <a:pt x="4991311" y="5522125"/>
                  <a:pt x="5008183" y="5496818"/>
                </a:cubicBezTo>
                <a:cubicBezTo>
                  <a:pt x="5008183" y="5496818"/>
                  <a:pt x="4999747" y="5513691"/>
                  <a:pt x="5008182" y="5522123"/>
                </a:cubicBezTo>
                <a:cubicBezTo>
                  <a:pt x="5025054" y="5463075"/>
                  <a:pt x="5016619" y="5479947"/>
                  <a:pt x="4999747" y="5488384"/>
                </a:cubicBezTo>
                <a:cubicBezTo>
                  <a:pt x="5033490" y="5420898"/>
                  <a:pt x="5033490" y="5412461"/>
                  <a:pt x="5067232" y="5378718"/>
                </a:cubicBezTo>
                <a:lnTo>
                  <a:pt x="5075669" y="5370283"/>
                </a:lnTo>
                <a:lnTo>
                  <a:pt x="5075669" y="5361848"/>
                </a:lnTo>
                <a:lnTo>
                  <a:pt x="5067234" y="5361848"/>
                </a:lnTo>
                <a:cubicBezTo>
                  <a:pt x="5067234" y="5361848"/>
                  <a:pt x="5067233" y="5353409"/>
                  <a:pt x="5075669" y="5344976"/>
                </a:cubicBezTo>
                <a:cubicBezTo>
                  <a:pt x="5075670" y="5347788"/>
                  <a:pt x="5075670" y="5350600"/>
                  <a:pt x="5075671" y="5353411"/>
                </a:cubicBezTo>
                <a:lnTo>
                  <a:pt x="5084105" y="5353411"/>
                </a:lnTo>
                <a:lnTo>
                  <a:pt x="5084105" y="5336541"/>
                </a:lnTo>
                <a:lnTo>
                  <a:pt x="5092541" y="5328103"/>
                </a:lnTo>
                <a:cubicBezTo>
                  <a:pt x="5100976" y="5319670"/>
                  <a:pt x="5117848" y="5277491"/>
                  <a:pt x="5092541" y="5302798"/>
                </a:cubicBezTo>
                <a:cubicBezTo>
                  <a:pt x="5100976" y="5294363"/>
                  <a:pt x="5100976" y="5294363"/>
                  <a:pt x="5100978" y="5285927"/>
                </a:cubicBezTo>
                <a:cubicBezTo>
                  <a:pt x="5100978" y="5285927"/>
                  <a:pt x="5092539" y="5285927"/>
                  <a:pt x="5092541" y="5294363"/>
                </a:cubicBezTo>
                <a:cubicBezTo>
                  <a:pt x="5092541" y="5294363"/>
                  <a:pt x="5084105" y="5294363"/>
                  <a:pt x="5084105" y="5302796"/>
                </a:cubicBezTo>
                <a:lnTo>
                  <a:pt x="5084105" y="5285927"/>
                </a:lnTo>
                <a:cubicBezTo>
                  <a:pt x="5092540" y="5277491"/>
                  <a:pt x="5100976" y="5260620"/>
                  <a:pt x="5109412" y="5235313"/>
                </a:cubicBezTo>
                <a:cubicBezTo>
                  <a:pt x="5126283" y="5201570"/>
                  <a:pt x="5143156" y="5167827"/>
                  <a:pt x="5151589" y="5142520"/>
                </a:cubicBezTo>
                <a:lnTo>
                  <a:pt x="5160025" y="5134084"/>
                </a:lnTo>
                <a:lnTo>
                  <a:pt x="5160025" y="5125649"/>
                </a:lnTo>
                <a:cubicBezTo>
                  <a:pt x="5160025" y="5108777"/>
                  <a:pt x="5168461" y="5091906"/>
                  <a:pt x="5176898" y="5083470"/>
                </a:cubicBezTo>
                <a:cubicBezTo>
                  <a:pt x="5176897" y="5075036"/>
                  <a:pt x="5185332" y="5058163"/>
                  <a:pt x="5185333" y="5049729"/>
                </a:cubicBezTo>
                <a:cubicBezTo>
                  <a:pt x="5193769" y="5032856"/>
                  <a:pt x="5210641" y="5007550"/>
                  <a:pt x="5219076" y="4990679"/>
                </a:cubicBezTo>
                <a:lnTo>
                  <a:pt x="5227514" y="4990679"/>
                </a:lnTo>
                <a:cubicBezTo>
                  <a:pt x="5227512" y="4982241"/>
                  <a:pt x="5227512" y="4982241"/>
                  <a:pt x="5227511" y="4973806"/>
                </a:cubicBezTo>
                <a:lnTo>
                  <a:pt x="5227512" y="4965372"/>
                </a:lnTo>
                <a:lnTo>
                  <a:pt x="5219077" y="4973806"/>
                </a:lnTo>
                <a:cubicBezTo>
                  <a:pt x="5227512" y="4956934"/>
                  <a:pt x="5252821" y="4931627"/>
                  <a:pt x="5244383" y="4914756"/>
                </a:cubicBezTo>
                <a:cubicBezTo>
                  <a:pt x="5252819" y="4914756"/>
                  <a:pt x="5252819" y="4914756"/>
                  <a:pt x="5252819" y="4906320"/>
                </a:cubicBezTo>
                <a:cubicBezTo>
                  <a:pt x="5261255" y="4897886"/>
                  <a:pt x="5252821" y="4897886"/>
                  <a:pt x="5252821" y="4897886"/>
                </a:cubicBezTo>
                <a:cubicBezTo>
                  <a:pt x="5269693" y="4872579"/>
                  <a:pt x="5252819" y="4847272"/>
                  <a:pt x="5269691" y="4838836"/>
                </a:cubicBezTo>
                <a:lnTo>
                  <a:pt x="5269691" y="4847272"/>
                </a:lnTo>
                <a:cubicBezTo>
                  <a:pt x="5261255" y="4864143"/>
                  <a:pt x="5261255" y="4872579"/>
                  <a:pt x="5269693" y="4872579"/>
                </a:cubicBezTo>
                <a:cubicBezTo>
                  <a:pt x="5269693" y="4872579"/>
                  <a:pt x="5278127" y="4864143"/>
                  <a:pt x="5278126" y="4855707"/>
                </a:cubicBezTo>
                <a:lnTo>
                  <a:pt x="5286562" y="4847272"/>
                </a:lnTo>
                <a:cubicBezTo>
                  <a:pt x="5303433" y="4847270"/>
                  <a:pt x="5294998" y="4872579"/>
                  <a:pt x="5278125" y="4881015"/>
                </a:cubicBezTo>
                <a:cubicBezTo>
                  <a:pt x="5294998" y="4872579"/>
                  <a:pt x="5286561" y="4914756"/>
                  <a:pt x="5294998" y="4889450"/>
                </a:cubicBezTo>
                <a:cubicBezTo>
                  <a:pt x="5278126" y="4872579"/>
                  <a:pt x="5328740" y="4864144"/>
                  <a:pt x="5320304" y="4830400"/>
                </a:cubicBezTo>
                <a:lnTo>
                  <a:pt x="5328741" y="4821963"/>
                </a:lnTo>
                <a:lnTo>
                  <a:pt x="5328741" y="4813530"/>
                </a:lnTo>
                <a:lnTo>
                  <a:pt x="5328741" y="4805093"/>
                </a:lnTo>
                <a:lnTo>
                  <a:pt x="5320305" y="4813527"/>
                </a:lnTo>
                <a:cubicBezTo>
                  <a:pt x="5320304" y="4805093"/>
                  <a:pt x="5328740" y="4788222"/>
                  <a:pt x="5320305" y="4788222"/>
                </a:cubicBezTo>
                <a:lnTo>
                  <a:pt x="5311868" y="4779784"/>
                </a:lnTo>
                <a:cubicBezTo>
                  <a:pt x="5303434" y="4796658"/>
                  <a:pt x="5303433" y="4805093"/>
                  <a:pt x="5294998" y="4821963"/>
                </a:cubicBezTo>
                <a:lnTo>
                  <a:pt x="5294998" y="4813529"/>
                </a:lnTo>
                <a:cubicBezTo>
                  <a:pt x="5294997" y="4805093"/>
                  <a:pt x="5294998" y="4796657"/>
                  <a:pt x="5286562" y="4796658"/>
                </a:cubicBezTo>
                <a:lnTo>
                  <a:pt x="5279291" y="4811201"/>
                </a:lnTo>
                <a:lnTo>
                  <a:pt x="5280235" y="4795603"/>
                </a:lnTo>
                <a:cubicBezTo>
                  <a:pt x="5284454" y="4784004"/>
                  <a:pt x="5290780" y="4771350"/>
                  <a:pt x="5294997" y="4754479"/>
                </a:cubicBezTo>
                <a:cubicBezTo>
                  <a:pt x="5261254" y="4805093"/>
                  <a:pt x="5286562" y="4746045"/>
                  <a:pt x="5269690" y="4729170"/>
                </a:cubicBezTo>
                <a:lnTo>
                  <a:pt x="5278128" y="4737607"/>
                </a:lnTo>
                <a:lnTo>
                  <a:pt x="5286561" y="4737608"/>
                </a:lnTo>
                <a:cubicBezTo>
                  <a:pt x="5286562" y="4746045"/>
                  <a:pt x="5286562" y="4746045"/>
                  <a:pt x="5294998" y="4737608"/>
                </a:cubicBezTo>
                <a:cubicBezTo>
                  <a:pt x="5294998" y="4737608"/>
                  <a:pt x="5294997" y="4729170"/>
                  <a:pt x="5294999" y="4720736"/>
                </a:cubicBezTo>
                <a:lnTo>
                  <a:pt x="5295000" y="4712301"/>
                </a:lnTo>
                <a:cubicBezTo>
                  <a:pt x="5303434" y="4703863"/>
                  <a:pt x="5311869" y="4712299"/>
                  <a:pt x="5311869" y="4695429"/>
                </a:cubicBezTo>
                <a:lnTo>
                  <a:pt x="5311869" y="4712299"/>
                </a:lnTo>
                <a:cubicBezTo>
                  <a:pt x="5311869" y="4720736"/>
                  <a:pt x="5320306" y="4720735"/>
                  <a:pt x="5320307" y="4712301"/>
                </a:cubicBezTo>
                <a:cubicBezTo>
                  <a:pt x="5328740" y="4712301"/>
                  <a:pt x="5328743" y="4703863"/>
                  <a:pt x="5328740" y="4695429"/>
                </a:cubicBezTo>
                <a:lnTo>
                  <a:pt x="5328740" y="4678557"/>
                </a:lnTo>
                <a:cubicBezTo>
                  <a:pt x="5328741" y="4661688"/>
                  <a:pt x="5320305" y="4644813"/>
                  <a:pt x="5311871" y="4661688"/>
                </a:cubicBezTo>
                <a:cubicBezTo>
                  <a:pt x="5311869" y="4653253"/>
                  <a:pt x="5311869" y="4653253"/>
                  <a:pt x="5303433" y="4653252"/>
                </a:cubicBezTo>
                <a:lnTo>
                  <a:pt x="5294998" y="4661688"/>
                </a:lnTo>
                <a:cubicBezTo>
                  <a:pt x="5294999" y="4653250"/>
                  <a:pt x="5303434" y="4636379"/>
                  <a:pt x="5303432" y="4619508"/>
                </a:cubicBezTo>
                <a:cubicBezTo>
                  <a:pt x="5303434" y="4636379"/>
                  <a:pt x="5294999" y="4653250"/>
                  <a:pt x="5303432" y="4644816"/>
                </a:cubicBezTo>
                <a:cubicBezTo>
                  <a:pt x="5320304" y="4636382"/>
                  <a:pt x="5303432" y="4619508"/>
                  <a:pt x="5320305" y="4611072"/>
                </a:cubicBezTo>
                <a:lnTo>
                  <a:pt x="5328743" y="4611070"/>
                </a:lnTo>
                <a:cubicBezTo>
                  <a:pt x="5328741" y="4608259"/>
                  <a:pt x="5328742" y="4605448"/>
                  <a:pt x="5328741" y="4602637"/>
                </a:cubicBezTo>
                <a:lnTo>
                  <a:pt x="5328741" y="4594202"/>
                </a:lnTo>
                <a:lnTo>
                  <a:pt x="5320304" y="4594202"/>
                </a:lnTo>
                <a:lnTo>
                  <a:pt x="5337175" y="4577331"/>
                </a:lnTo>
                <a:cubicBezTo>
                  <a:pt x="5328740" y="4560457"/>
                  <a:pt x="5337176" y="4543586"/>
                  <a:pt x="5337175" y="4526717"/>
                </a:cubicBezTo>
                <a:cubicBezTo>
                  <a:pt x="5337178" y="4535152"/>
                  <a:pt x="5337176" y="4543586"/>
                  <a:pt x="5337176" y="4543586"/>
                </a:cubicBezTo>
                <a:cubicBezTo>
                  <a:pt x="5345612" y="4509845"/>
                  <a:pt x="5337176" y="4518279"/>
                  <a:pt x="5354048" y="4492974"/>
                </a:cubicBezTo>
                <a:lnTo>
                  <a:pt x="5362484" y="4501408"/>
                </a:lnTo>
                <a:lnTo>
                  <a:pt x="5362484" y="4492972"/>
                </a:lnTo>
                <a:lnTo>
                  <a:pt x="5370918" y="4492974"/>
                </a:lnTo>
                <a:cubicBezTo>
                  <a:pt x="5354048" y="4543588"/>
                  <a:pt x="5370919" y="4501408"/>
                  <a:pt x="5379355" y="4501407"/>
                </a:cubicBezTo>
                <a:cubicBezTo>
                  <a:pt x="5370919" y="4526717"/>
                  <a:pt x="5362484" y="4552024"/>
                  <a:pt x="5362484" y="4577331"/>
                </a:cubicBezTo>
                <a:lnTo>
                  <a:pt x="5354048" y="4577331"/>
                </a:lnTo>
                <a:cubicBezTo>
                  <a:pt x="5345611" y="4594200"/>
                  <a:pt x="5345612" y="4602638"/>
                  <a:pt x="5345612" y="4611072"/>
                </a:cubicBezTo>
                <a:cubicBezTo>
                  <a:pt x="5354048" y="4594202"/>
                  <a:pt x="5354048" y="4585765"/>
                  <a:pt x="5362483" y="4585763"/>
                </a:cubicBezTo>
                <a:cubicBezTo>
                  <a:pt x="5354048" y="4611072"/>
                  <a:pt x="5362483" y="4611070"/>
                  <a:pt x="5354047" y="4627944"/>
                </a:cubicBezTo>
                <a:lnTo>
                  <a:pt x="5345611" y="4636382"/>
                </a:lnTo>
                <a:lnTo>
                  <a:pt x="5345612" y="4644813"/>
                </a:lnTo>
                <a:lnTo>
                  <a:pt x="5354047" y="4653250"/>
                </a:lnTo>
                <a:lnTo>
                  <a:pt x="5362483" y="4644815"/>
                </a:lnTo>
                <a:cubicBezTo>
                  <a:pt x="5370917" y="4644815"/>
                  <a:pt x="5370918" y="4636379"/>
                  <a:pt x="5370919" y="4627945"/>
                </a:cubicBezTo>
                <a:lnTo>
                  <a:pt x="5370919" y="4619508"/>
                </a:lnTo>
                <a:lnTo>
                  <a:pt x="5362483" y="4619508"/>
                </a:lnTo>
                <a:cubicBezTo>
                  <a:pt x="5362484" y="4594202"/>
                  <a:pt x="5387791" y="4535150"/>
                  <a:pt x="5387791" y="4501408"/>
                </a:cubicBezTo>
                <a:lnTo>
                  <a:pt x="5396225" y="4492972"/>
                </a:lnTo>
                <a:cubicBezTo>
                  <a:pt x="5396224" y="4490161"/>
                  <a:pt x="5396224" y="4487349"/>
                  <a:pt x="5396224" y="4484538"/>
                </a:cubicBezTo>
                <a:cubicBezTo>
                  <a:pt x="5396224" y="4481726"/>
                  <a:pt x="5396224" y="4478914"/>
                  <a:pt x="5396225" y="4476102"/>
                </a:cubicBezTo>
                <a:cubicBezTo>
                  <a:pt x="5396226" y="4459231"/>
                  <a:pt x="5404662" y="4433924"/>
                  <a:pt x="5413098" y="4425488"/>
                </a:cubicBezTo>
                <a:lnTo>
                  <a:pt x="5404662" y="4425486"/>
                </a:lnTo>
                <a:lnTo>
                  <a:pt x="5413098" y="4417053"/>
                </a:lnTo>
                <a:cubicBezTo>
                  <a:pt x="5413098" y="4417053"/>
                  <a:pt x="5421534" y="4408617"/>
                  <a:pt x="5421533" y="4400179"/>
                </a:cubicBezTo>
                <a:lnTo>
                  <a:pt x="5413097" y="4391743"/>
                </a:lnTo>
                <a:cubicBezTo>
                  <a:pt x="5415207" y="4370655"/>
                  <a:pt x="5418370" y="4352203"/>
                  <a:pt x="5421797" y="4335463"/>
                </a:cubicBezTo>
                <a:lnTo>
                  <a:pt x="5430069" y="4298454"/>
                </a:lnTo>
                <a:lnTo>
                  <a:pt x="5422231" y="4304885"/>
                </a:lnTo>
                <a:cubicBezTo>
                  <a:pt x="5417998" y="4308077"/>
                  <a:pt x="5416957" y="4315503"/>
                  <a:pt x="5412724" y="4318695"/>
                </a:cubicBezTo>
                <a:cubicBezTo>
                  <a:pt x="5412724" y="4318695"/>
                  <a:pt x="5409531" y="4314460"/>
                  <a:pt x="5410571" y="4307033"/>
                </a:cubicBezTo>
                <a:cubicBezTo>
                  <a:pt x="5410571" y="4307033"/>
                  <a:pt x="5410571" y="4307033"/>
                  <a:pt x="5411613" y="4299607"/>
                </a:cubicBezTo>
                <a:cubicBezTo>
                  <a:pt x="5409531" y="4314460"/>
                  <a:pt x="5399952" y="4301755"/>
                  <a:pt x="5410500" y="4280519"/>
                </a:cubicBezTo>
                <a:cubicBezTo>
                  <a:pt x="5410500" y="4280519"/>
                  <a:pt x="5410500" y="4280519"/>
                  <a:pt x="5417926" y="4281562"/>
                </a:cubicBezTo>
                <a:cubicBezTo>
                  <a:pt x="5422159" y="4278371"/>
                  <a:pt x="5423199" y="4270944"/>
                  <a:pt x="5423199" y="4270944"/>
                </a:cubicBezTo>
                <a:cubicBezTo>
                  <a:pt x="5430626" y="4271987"/>
                  <a:pt x="5426393" y="4275179"/>
                  <a:pt x="5425352" y="4282606"/>
                </a:cubicBezTo>
                <a:cubicBezTo>
                  <a:pt x="5425352" y="4282606"/>
                  <a:pt x="5425352" y="4282606"/>
                  <a:pt x="5424312" y="4290032"/>
                </a:cubicBezTo>
                <a:cubicBezTo>
                  <a:pt x="5428006" y="4283925"/>
                  <a:pt x="5431697" y="4276161"/>
                  <a:pt x="5435055" y="4267818"/>
                </a:cubicBezTo>
                <a:lnTo>
                  <a:pt x="5436591" y="4263308"/>
                </a:lnTo>
                <a:lnTo>
                  <a:pt x="5439195" y="4248207"/>
                </a:lnTo>
                <a:cubicBezTo>
                  <a:pt x="5440513" y="4234630"/>
                  <a:pt x="5440514" y="4220923"/>
                  <a:pt x="5438405" y="4206160"/>
                </a:cubicBezTo>
                <a:cubicBezTo>
                  <a:pt x="5446840" y="4206161"/>
                  <a:pt x="5446841" y="4197726"/>
                  <a:pt x="5446841" y="4189290"/>
                </a:cubicBezTo>
                <a:lnTo>
                  <a:pt x="5446841" y="4180852"/>
                </a:lnTo>
                <a:lnTo>
                  <a:pt x="5438404" y="4180854"/>
                </a:lnTo>
                <a:cubicBezTo>
                  <a:pt x="5455276" y="4172417"/>
                  <a:pt x="5455276" y="4147110"/>
                  <a:pt x="5455276" y="4130240"/>
                </a:cubicBezTo>
                <a:lnTo>
                  <a:pt x="5455276" y="4121804"/>
                </a:lnTo>
                <a:lnTo>
                  <a:pt x="5455276" y="4104933"/>
                </a:lnTo>
                <a:lnTo>
                  <a:pt x="5455276" y="4096497"/>
                </a:lnTo>
                <a:cubicBezTo>
                  <a:pt x="5455276" y="4096497"/>
                  <a:pt x="5463712" y="4096495"/>
                  <a:pt x="5463712" y="4088062"/>
                </a:cubicBezTo>
                <a:cubicBezTo>
                  <a:pt x="5463710" y="4085250"/>
                  <a:pt x="5463710" y="4082438"/>
                  <a:pt x="5463710" y="4079626"/>
                </a:cubicBezTo>
                <a:cubicBezTo>
                  <a:pt x="5455276" y="4062752"/>
                  <a:pt x="5480584" y="4029012"/>
                  <a:pt x="5463711" y="4029012"/>
                </a:cubicBezTo>
                <a:lnTo>
                  <a:pt x="5463712" y="4020574"/>
                </a:lnTo>
                <a:lnTo>
                  <a:pt x="5463712" y="4003705"/>
                </a:lnTo>
                <a:lnTo>
                  <a:pt x="5463712" y="3995269"/>
                </a:lnTo>
                <a:cubicBezTo>
                  <a:pt x="5480584" y="3986830"/>
                  <a:pt x="5463712" y="3953088"/>
                  <a:pt x="5463711" y="3936219"/>
                </a:cubicBezTo>
                <a:cubicBezTo>
                  <a:pt x="5463711" y="3910912"/>
                  <a:pt x="5480584" y="3927783"/>
                  <a:pt x="5480582" y="3902476"/>
                </a:cubicBezTo>
                <a:cubicBezTo>
                  <a:pt x="5480582" y="3902476"/>
                  <a:pt x="5480584" y="3894040"/>
                  <a:pt x="5489019" y="3894042"/>
                </a:cubicBezTo>
                <a:lnTo>
                  <a:pt x="5489019" y="3885606"/>
                </a:lnTo>
                <a:cubicBezTo>
                  <a:pt x="5489019" y="3877167"/>
                  <a:pt x="5489019" y="3877167"/>
                  <a:pt x="5480583" y="3885606"/>
                </a:cubicBezTo>
                <a:lnTo>
                  <a:pt x="5480584" y="3894040"/>
                </a:lnTo>
                <a:cubicBezTo>
                  <a:pt x="5472148" y="3877169"/>
                  <a:pt x="5480583" y="3860299"/>
                  <a:pt x="5472148" y="3860298"/>
                </a:cubicBezTo>
                <a:cubicBezTo>
                  <a:pt x="5480582" y="3834992"/>
                  <a:pt x="5480583" y="3860299"/>
                  <a:pt x="5489019" y="3860299"/>
                </a:cubicBezTo>
                <a:lnTo>
                  <a:pt x="5496941" y="3868220"/>
                </a:lnTo>
                <a:lnTo>
                  <a:pt x="5493896" y="3915262"/>
                </a:lnTo>
                <a:cubicBezTo>
                  <a:pt x="5492709" y="3963109"/>
                  <a:pt x="5497455" y="3993159"/>
                  <a:pt x="5497452" y="4037447"/>
                </a:cubicBezTo>
                <a:cubicBezTo>
                  <a:pt x="5497452" y="4037447"/>
                  <a:pt x="5489019" y="4037445"/>
                  <a:pt x="5489016" y="4045883"/>
                </a:cubicBezTo>
                <a:cubicBezTo>
                  <a:pt x="5489018" y="4048695"/>
                  <a:pt x="5489018" y="4051507"/>
                  <a:pt x="5489019" y="4054319"/>
                </a:cubicBezTo>
                <a:lnTo>
                  <a:pt x="5489386" y="4063858"/>
                </a:lnTo>
                <a:lnTo>
                  <a:pt x="5490041" y="4061970"/>
                </a:lnTo>
                <a:cubicBezTo>
                  <a:pt x="5495580" y="4051566"/>
                  <a:pt x="5500564" y="4056526"/>
                  <a:pt x="5508475" y="4040599"/>
                </a:cubicBezTo>
                <a:cubicBezTo>
                  <a:pt x="5516870" y="4007701"/>
                  <a:pt x="5505210" y="4009850"/>
                  <a:pt x="5508331" y="3987570"/>
                </a:cubicBezTo>
                <a:cubicBezTo>
                  <a:pt x="5528386" y="3952524"/>
                  <a:pt x="5532548" y="3922818"/>
                  <a:pt x="5535669" y="3900538"/>
                </a:cubicBezTo>
                <a:cubicBezTo>
                  <a:pt x="5538790" y="3878259"/>
                  <a:pt x="5538719" y="3851745"/>
                  <a:pt x="5551347" y="3815654"/>
                </a:cubicBezTo>
                <a:cubicBezTo>
                  <a:pt x="5559813" y="3809271"/>
                  <a:pt x="5565086" y="3798653"/>
                  <a:pt x="5567239" y="3810315"/>
                </a:cubicBezTo>
                <a:cubicBezTo>
                  <a:pt x="5591384" y="3719048"/>
                  <a:pt x="5589087" y="3654357"/>
                  <a:pt x="5597339" y="3568431"/>
                </a:cubicBezTo>
                <a:cubicBezTo>
                  <a:pt x="5593106" y="3571622"/>
                  <a:pt x="5586792" y="3589667"/>
                  <a:pt x="5580406" y="3581198"/>
                </a:cubicBezTo>
                <a:cubicBezTo>
                  <a:pt x="5579150" y="3509080"/>
                  <a:pt x="5610936" y="3498401"/>
                  <a:pt x="5623492" y="3435797"/>
                </a:cubicBezTo>
                <a:cubicBezTo>
                  <a:pt x="5634111" y="3441075"/>
                  <a:pt x="5622523" y="3469738"/>
                  <a:pt x="5627870" y="3485634"/>
                </a:cubicBezTo>
                <a:cubicBezTo>
                  <a:pt x="5624676" y="3481400"/>
                  <a:pt x="5624676" y="3481400"/>
                  <a:pt x="5628909" y="3478208"/>
                </a:cubicBezTo>
                <a:cubicBezTo>
                  <a:pt x="5629950" y="3470782"/>
                  <a:pt x="5634183" y="3467589"/>
                  <a:pt x="5633142" y="3475016"/>
                </a:cubicBezTo>
                <a:cubicBezTo>
                  <a:pt x="5633142" y="3475016"/>
                  <a:pt x="5635295" y="3486677"/>
                  <a:pt x="5631062" y="3489870"/>
                </a:cubicBezTo>
                <a:cubicBezTo>
                  <a:pt x="5631062" y="3489870"/>
                  <a:pt x="5634255" y="3494104"/>
                  <a:pt x="5634255" y="3494104"/>
                </a:cubicBezTo>
                <a:cubicBezTo>
                  <a:pt x="5634255" y="3494104"/>
                  <a:pt x="5634255" y="3494104"/>
                  <a:pt x="5630021" y="3497296"/>
                </a:cubicBezTo>
                <a:cubicBezTo>
                  <a:pt x="5633357" y="3554560"/>
                  <a:pt x="5629268" y="3610781"/>
                  <a:pt x="5608173" y="3653253"/>
                </a:cubicBezTo>
                <a:cubicBezTo>
                  <a:pt x="5622056" y="3689281"/>
                  <a:pt x="5595760" y="3768886"/>
                  <a:pt x="5592710" y="3817680"/>
                </a:cubicBezTo>
                <a:cubicBezTo>
                  <a:pt x="5586396" y="3835725"/>
                  <a:pt x="5583204" y="3831490"/>
                  <a:pt x="5581051" y="3819828"/>
                </a:cubicBezTo>
                <a:cubicBezTo>
                  <a:pt x="5581123" y="3846343"/>
                  <a:pt x="5569535" y="3875005"/>
                  <a:pt x="5575920" y="3883475"/>
                </a:cubicBezTo>
                <a:cubicBezTo>
                  <a:pt x="5571203" y="3903637"/>
                  <a:pt x="5567006" y="3920086"/>
                  <a:pt x="5563598" y="3934280"/>
                </a:cubicBezTo>
                <a:lnTo>
                  <a:pt x="5562972" y="3937349"/>
                </a:lnTo>
                <a:lnTo>
                  <a:pt x="5571794" y="3923038"/>
                </a:lnTo>
                <a:cubicBezTo>
                  <a:pt x="5593939" y="3878751"/>
                  <a:pt x="5611337" y="3820229"/>
                  <a:pt x="5623989" y="3775941"/>
                </a:cubicBezTo>
                <a:lnTo>
                  <a:pt x="5632426" y="3767506"/>
                </a:lnTo>
                <a:cubicBezTo>
                  <a:pt x="5632426" y="3767506"/>
                  <a:pt x="5640861" y="3767506"/>
                  <a:pt x="5640861" y="3759071"/>
                </a:cubicBezTo>
                <a:lnTo>
                  <a:pt x="5649298" y="3767505"/>
                </a:lnTo>
                <a:lnTo>
                  <a:pt x="5649298" y="3742197"/>
                </a:lnTo>
                <a:cubicBezTo>
                  <a:pt x="5666171" y="3691585"/>
                  <a:pt x="5674605" y="3624099"/>
                  <a:pt x="5683041" y="3581921"/>
                </a:cubicBezTo>
                <a:cubicBezTo>
                  <a:pt x="5691475" y="3573485"/>
                  <a:pt x="5691476" y="3590358"/>
                  <a:pt x="5691475" y="3598792"/>
                </a:cubicBezTo>
                <a:cubicBezTo>
                  <a:pt x="5698857" y="3576649"/>
                  <a:pt x="5712697" y="3496378"/>
                  <a:pt x="5732996" y="3493610"/>
                </a:cubicBezTo>
                <a:lnTo>
                  <a:pt x="5733449" y="3493806"/>
                </a:lnTo>
                <a:lnTo>
                  <a:pt x="5734014" y="3473633"/>
                </a:lnTo>
                <a:cubicBezTo>
                  <a:pt x="5733582" y="3467260"/>
                  <a:pt x="5732457" y="3462613"/>
                  <a:pt x="5730509" y="3460815"/>
                </a:cubicBezTo>
                <a:cubicBezTo>
                  <a:pt x="5735891" y="3408066"/>
                  <a:pt x="5752664" y="3358615"/>
                  <a:pt x="5743964" y="3328941"/>
                </a:cubicBezTo>
                <a:cubicBezTo>
                  <a:pt x="5746354" y="3295074"/>
                  <a:pt x="5754450" y="3309761"/>
                  <a:pt x="5761038" y="3286983"/>
                </a:cubicBezTo>
                <a:cubicBezTo>
                  <a:pt x="5763428" y="3253117"/>
                  <a:pt x="5752340" y="3257310"/>
                  <a:pt x="5751435" y="3234831"/>
                </a:cubicBezTo>
                <a:cubicBezTo>
                  <a:pt x="5764914" y="3196770"/>
                  <a:pt x="5763707" y="3166797"/>
                  <a:pt x="5762802" y="3144319"/>
                </a:cubicBezTo>
                <a:cubicBezTo>
                  <a:pt x="5761898" y="3121840"/>
                  <a:pt x="5757096" y="3095764"/>
                  <a:pt x="5763082" y="3058000"/>
                </a:cubicBezTo>
                <a:cubicBezTo>
                  <a:pt x="5770274" y="3050209"/>
                  <a:pt x="5773568" y="3038820"/>
                  <a:pt x="5777766" y="3049910"/>
                </a:cubicBezTo>
                <a:cubicBezTo>
                  <a:pt x="5785236" y="2955800"/>
                  <a:pt x="5771435" y="2892557"/>
                  <a:pt x="5764220" y="2806537"/>
                </a:cubicBezTo>
                <a:lnTo>
                  <a:pt x="5759877" y="2815776"/>
                </a:lnTo>
                <a:lnTo>
                  <a:pt x="5758962" y="2839583"/>
                </a:lnTo>
                <a:cubicBezTo>
                  <a:pt x="5750526" y="2839583"/>
                  <a:pt x="5750526" y="2831148"/>
                  <a:pt x="5750526" y="2831148"/>
                </a:cubicBezTo>
                <a:lnTo>
                  <a:pt x="5750526" y="2822713"/>
                </a:lnTo>
                <a:lnTo>
                  <a:pt x="5750526" y="2822277"/>
                </a:lnTo>
                <a:lnTo>
                  <a:pt x="5749837" y="2822120"/>
                </a:lnTo>
                <a:lnTo>
                  <a:pt x="5747894" y="2797782"/>
                </a:lnTo>
                <a:lnTo>
                  <a:pt x="5743144" y="2798460"/>
                </a:lnTo>
                <a:cubicBezTo>
                  <a:pt x="5742089" y="2799515"/>
                  <a:pt x="5742090" y="2801624"/>
                  <a:pt x="5742091" y="2805842"/>
                </a:cubicBezTo>
                <a:lnTo>
                  <a:pt x="5742091" y="2814279"/>
                </a:lnTo>
                <a:lnTo>
                  <a:pt x="5742090" y="2822713"/>
                </a:lnTo>
                <a:cubicBezTo>
                  <a:pt x="5725221" y="2772097"/>
                  <a:pt x="5725221" y="2839583"/>
                  <a:pt x="5733655" y="2848019"/>
                </a:cubicBezTo>
                <a:lnTo>
                  <a:pt x="5742090" y="2856452"/>
                </a:lnTo>
                <a:lnTo>
                  <a:pt x="5742091" y="2848019"/>
                </a:lnTo>
                <a:lnTo>
                  <a:pt x="5750526" y="2839583"/>
                </a:lnTo>
                <a:lnTo>
                  <a:pt x="5750526" y="2864888"/>
                </a:lnTo>
                <a:lnTo>
                  <a:pt x="5750525" y="2873326"/>
                </a:lnTo>
                <a:cubicBezTo>
                  <a:pt x="5750526" y="2932374"/>
                  <a:pt x="5733655" y="2974554"/>
                  <a:pt x="5708345" y="2940812"/>
                </a:cubicBezTo>
                <a:cubicBezTo>
                  <a:pt x="5708348" y="2898633"/>
                  <a:pt x="5699912" y="2898632"/>
                  <a:pt x="5699912" y="2839583"/>
                </a:cubicBezTo>
                <a:cubicBezTo>
                  <a:pt x="5695694" y="2837474"/>
                  <a:pt x="5692531" y="2838002"/>
                  <a:pt x="5689894" y="2840110"/>
                </a:cubicBezTo>
                <a:lnTo>
                  <a:pt x="5683185" y="2849917"/>
                </a:lnTo>
                <a:lnTo>
                  <a:pt x="5682885" y="2853046"/>
                </a:lnTo>
                <a:cubicBezTo>
                  <a:pt x="5682333" y="2855285"/>
                  <a:pt x="5681574" y="2856372"/>
                  <a:pt x="5680651" y="2856536"/>
                </a:cubicBezTo>
                <a:lnTo>
                  <a:pt x="5680060" y="2855859"/>
                </a:lnTo>
                <a:lnTo>
                  <a:pt x="5676293" y="2863103"/>
                </a:lnTo>
                <a:lnTo>
                  <a:pt x="5680760" y="2886509"/>
                </a:lnTo>
                <a:cubicBezTo>
                  <a:pt x="5682357" y="2898126"/>
                  <a:pt x="5684002" y="2907354"/>
                  <a:pt x="5688352" y="2910389"/>
                </a:cubicBezTo>
                <a:cubicBezTo>
                  <a:pt x="5691903" y="2951650"/>
                  <a:pt x="5692821" y="2978146"/>
                  <a:pt x="5696772" y="3000293"/>
                </a:cubicBezTo>
                <a:cubicBezTo>
                  <a:pt x="5697689" y="3026790"/>
                  <a:pt x="5697290" y="3045902"/>
                  <a:pt x="5692141" y="3081094"/>
                </a:cubicBezTo>
                <a:cubicBezTo>
                  <a:pt x="5684759" y="3082408"/>
                  <a:pt x="5686474" y="3070677"/>
                  <a:pt x="5679091" y="3071991"/>
                </a:cubicBezTo>
                <a:cubicBezTo>
                  <a:pt x="5680926" y="3124983"/>
                  <a:pt x="5687511" y="3161895"/>
                  <a:pt x="5688029" y="3207504"/>
                </a:cubicBezTo>
                <a:cubicBezTo>
                  <a:pt x="5695930" y="3251800"/>
                  <a:pt x="5696448" y="3297408"/>
                  <a:pt x="5692217" y="3359096"/>
                </a:cubicBezTo>
                <a:cubicBezTo>
                  <a:pt x="5689982" y="3325218"/>
                  <a:pt x="5682200" y="3345644"/>
                  <a:pt x="5673101" y="3358689"/>
                </a:cubicBezTo>
                <a:cubicBezTo>
                  <a:pt x="5670067" y="3363038"/>
                  <a:pt x="5671384" y="3370421"/>
                  <a:pt x="5668351" y="3374768"/>
                </a:cubicBezTo>
                <a:cubicBezTo>
                  <a:pt x="5668351" y="3374768"/>
                  <a:pt x="5664001" y="3371734"/>
                  <a:pt x="5662684" y="3364351"/>
                </a:cubicBezTo>
                <a:cubicBezTo>
                  <a:pt x="5662684" y="3364351"/>
                  <a:pt x="5662684" y="3364351"/>
                  <a:pt x="5661368" y="3356969"/>
                </a:cubicBezTo>
                <a:cubicBezTo>
                  <a:pt x="5664001" y="3371734"/>
                  <a:pt x="5650952" y="3362631"/>
                  <a:pt x="5654384" y="3339170"/>
                </a:cubicBezTo>
                <a:cubicBezTo>
                  <a:pt x="5654384" y="3339170"/>
                  <a:pt x="5654384" y="3339170"/>
                  <a:pt x="5661768" y="3337856"/>
                </a:cubicBezTo>
                <a:cubicBezTo>
                  <a:pt x="5664800" y="3333508"/>
                  <a:pt x="5663483" y="3326125"/>
                  <a:pt x="5663483" y="3326125"/>
                </a:cubicBezTo>
                <a:cubicBezTo>
                  <a:pt x="5670866" y="3324812"/>
                  <a:pt x="5667833" y="3329160"/>
                  <a:pt x="5669150" y="3336542"/>
                </a:cubicBezTo>
                <a:cubicBezTo>
                  <a:pt x="5669150" y="3336542"/>
                  <a:pt x="5669150" y="3336542"/>
                  <a:pt x="5670467" y="3343924"/>
                </a:cubicBezTo>
                <a:cubicBezTo>
                  <a:pt x="5676933" y="3316115"/>
                  <a:pt x="5675097" y="3263123"/>
                  <a:pt x="5666398" y="3257055"/>
                </a:cubicBezTo>
                <a:cubicBezTo>
                  <a:pt x="5664562" y="3204063"/>
                  <a:pt x="5674461" y="3152792"/>
                  <a:pt x="5661810" y="3124576"/>
                </a:cubicBezTo>
                <a:cubicBezTo>
                  <a:pt x="5659576" y="3090699"/>
                  <a:pt x="5669592" y="3104149"/>
                  <a:pt x="5673025" y="3080687"/>
                </a:cubicBezTo>
                <a:cubicBezTo>
                  <a:pt x="5670791" y="3046809"/>
                  <a:pt x="5660375" y="3052471"/>
                  <a:pt x="5656425" y="3030323"/>
                </a:cubicBezTo>
                <a:cubicBezTo>
                  <a:pt x="5664606" y="2990784"/>
                  <a:pt x="5659339" y="2961253"/>
                  <a:pt x="5655388" y="2939106"/>
                </a:cubicBezTo>
                <a:cubicBezTo>
                  <a:pt x="5651437" y="2916958"/>
                  <a:pt x="5643136" y="2891777"/>
                  <a:pt x="5643936" y="2853549"/>
                </a:cubicBezTo>
                <a:cubicBezTo>
                  <a:pt x="5650002" y="2844854"/>
                  <a:pt x="5651718" y="2833123"/>
                  <a:pt x="5657385" y="2843539"/>
                </a:cubicBezTo>
                <a:lnTo>
                  <a:pt x="5657146" y="2841276"/>
                </a:lnTo>
                <a:lnTo>
                  <a:pt x="5648243" y="2809663"/>
                </a:lnTo>
                <a:cubicBezTo>
                  <a:pt x="5630844" y="2742046"/>
                  <a:pt x="5613444" y="2670868"/>
                  <a:pt x="5581811" y="2670869"/>
                </a:cubicBezTo>
                <a:lnTo>
                  <a:pt x="5581812" y="2662431"/>
                </a:lnTo>
                <a:lnTo>
                  <a:pt x="5581812" y="2645563"/>
                </a:lnTo>
                <a:cubicBezTo>
                  <a:pt x="5573376" y="2637125"/>
                  <a:pt x="5573377" y="2628693"/>
                  <a:pt x="5573376" y="2637125"/>
                </a:cubicBezTo>
                <a:cubicBezTo>
                  <a:pt x="5564941" y="2620256"/>
                  <a:pt x="5564941" y="2594949"/>
                  <a:pt x="5548068" y="2544335"/>
                </a:cubicBezTo>
                <a:cubicBezTo>
                  <a:pt x="5539634" y="2527464"/>
                  <a:pt x="5539633" y="2519026"/>
                  <a:pt x="5539634" y="2510592"/>
                </a:cubicBezTo>
                <a:lnTo>
                  <a:pt x="5531197" y="2502157"/>
                </a:lnTo>
                <a:lnTo>
                  <a:pt x="5531198" y="2493721"/>
                </a:lnTo>
                <a:cubicBezTo>
                  <a:pt x="5531197" y="2485283"/>
                  <a:pt x="5522761" y="2493721"/>
                  <a:pt x="5522761" y="2493721"/>
                </a:cubicBezTo>
                <a:lnTo>
                  <a:pt x="5522762" y="2485285"/>
                </a:lnTo>
                <a:cubicBezTo>
                  <a:pt x="5514328" y="2485285"/>
                  <a:pt x="5514327" y="2451540"/>
                  <a:pt x="5505889" y="2451543"/>
                </a:cubicBezTo>
                <a:cubicBezTo>
                  <a:pt x="5514328" y="2493720"/>
                  <a:pt x="5505891" y="2459978"/>
                  <a:pt x="5497455" y="2476850"/>
                </a:cubicBezTo>
                <a:cubicBezTo>
                  <a:pt x="5489018" y="2426235"/>
                  <a:pt x="5489019" y="2493720"/>
                  <a:pt x="5480584" y="2459978"/>
                </a:cubicBezTo>
                <a:cubicBezTo>
                  <a:pt x="5472147" y="2409365"/>
                  <a:pt x="5463710" y="2409365"/>
                  <a:pt x="5472147" y="2384058"/>
                </a:cubicBezTo>
                <a:cubicBezTo>
                  <a:pt x="5446841" y="2384058"/>
                  <a:pt x="5429967" y="2265958"/>
                  <a:pt x="5404661" y="2181601"/>
                </a:cubicBezTo>
                <a:cubicBezTo>
                  <a:pt x="5404661" y="2173166"/>
                  <a:pt x="5396224" y="2156292"/>
                  <a:pt x="5387791" y="2130985"/>
                </a:cubicBezTo>
                <a:cubicBezTo>
                  <a:pt x="5362483" y="2055067"/>
                  <a:pt x="5345614" y="2004453"/>
                  <a:pt x="5328740" y="1962273"/>
                </a:cubicBezTo>
                <a:cubicBezTo>
                  <a:pt x="5320306" y="1945401"/>
                  <a:pt x="5328741" y="1953837"/>
                  <a:pt x="5328741" y="1936967"/>
                </a:cubicBezTo>
                <a:cubicBezTo>
                  <a:pt x="5320305" y="1936965"/>
                  <a:pt x="5311870" y="1928530"/>
                  <a:pt x="5311869" y="1920096"/>
                </a:cubicBezTo>
                <a:lnTo>
                  <a:pt x="5320307" y="1911660"/>
                </a:lnTo>
                <a:cubicBezTo>
                  <a:pt x="5294997" y="1869480"/>
                  <a:pt x="5303433" y="1861047"/>
                  <a:pt x="5269693" y="1793560"/>
                </a:cubicBezTo>
                <a:lnTo>
                  <a:pt x="5286562" y="1793561"/>
                </a:lnTo>
                <a:cubicBezTo>
                  <a:pt x="5269690" y="1751383"/>
                  <a:pt x="5261255" y="1734510"/>
                  <a:pt x="5261255" y="1768254"/>
                </a:cubicBezTo>
                <a:cubicBezTo>
                  <a:pt x="5244383" y="1742947"/>
                  <a:pt x="5261255" y="1734510"/>
                  <a:pt x="5235948" y="1709201"/>
                </a:cubicBezTo>
                <a:cubicBezTo>
                  <a:pt x="5244383" y="1717640"/>
                  <a:pt x="5244382" y="1709203"/>
                  <a:pt x="5235947" y="1700769"/>
                </a:cubicBezTo>
                <a:lnTo>
                  <a:pt x="5244383" y="1700769"/>
                </a:lnTo>
                <a:cubicBezTo>
                  <a:pt x="5252818" y="1709203"/>
                  <a:pt x="5252819" y="1700767"/>
                  <a:pt x="5252819" y="1700767"/>
                </a:cubicBezTo>
                <a:lnTo>
                  <a:pt x="5252819" y="1692332"/>
                </a:lnTo>
                <a:cubicBezTo>
                  <a:pt x="5269693" y="1726076"/>
                  <a:pt x="5261254" y="1675460"/>
                  <a:pt x="5244383" y="1650153"/>
                </a:cubicBezTo>
                <a:lnTo>
                  <a:pt x="5252818" y="1650152"/>
                </a:lnTo>
                <a:lnTo>
                  <a:pt x="5252819" y="1641718"/>
                </a:lnTo>
                <a:lnTo>
                  <a:pt x="5244385" y="1633283"/>
                </a:lnTo>
                <a:cubicBezTo>
                  <a:pt x="5227512" y="1591105"/>
                  <a:pt x="5202205" y="1532055"/>
                  <a:pt x="5176900" y="1473003"/>
                </a:cubicBezTo>
                <a:cubicBezTo>
                  <a:pt x="5143155" y="1413955"/>
                  <a:pt x="5109412" y="1354905"/>
                  <a:pt x="5084104" y="1312727"/>
                </a:cubicBezTo>
                <a:cubicBezTo>
                  <a:pt x="5079886" y="1295857"/>
                  <a:pt x="5069343" y="1274766"/>
                  <a:pt x="5055633" y="1250514"/>
                </a:cubicBezTo>
                <a:lnTo>
                  <a:pt x="5041658" y="1226599"/>
                </a:lnTo>
                <a:lnTo>
                  <a:pt x="5093541" y="1340967"/>
                </a:lnTo>
                <a:cubicBezTo>
                  <a:pt x="5235732" y="1681085"/>
                  <a:pt x="5337210" y="2038049"/>
                  <a:pt x="5398999" y="2412246"/>
                </a:cubicBezTo>
                <a:cubicBezTo>
                  <a:pt x="5422890" y="2554151"/>
                  <a:pt x="5460842" y="2689651"/>
                  <a:pt x="5458394" y="2833367"/>
                </a:cubicBezTo>
                <a:cubicBezTo>
                  <a:pt x="5457892" y="2847175"/>
                  <a:pt x="5464297" y="2861234"/>
                  <a:pt x="5448705" y="2871734"/>
                </a:cubicBezTo>
                <a:cubicBezTo>
                  <a:pt x="5433365" y="2875326"/>
                  <a:pt x="5431053" y="2862798"/>
                  <a:pt x="5431304" y="2855892"/>
                </a:cubicBezTo>
                <a:cubicBezTo>
                  <a:pt x="5385690" y="2397937"/>
                  <a:pt x="5249309" y="1964347"/>
                  <a:pt x="5100400" y="1533070"/>
                </a:cubicBezTo>
                <a:cubicBezTo>
                  <a:pt x="5024275" y="1306308"/>
                  <a:pt x="4903157" y="1100041"/>
                  <a:pt x="4793286" y="888652"/>
                </a:cubicBezTo>
                <a:cubicBezTo>
                  <a:pt x="4778948" y="864625"/>
                  <a:pt x="4766140" y="836507"/>
                  <a:pt x="4754611" y="811200"/>
                </a:cubicBezTo>
                <a:cubicBezTo>
                  <a:pt x="4747700" y="801616"/>
                  <a:pt x="4747255" y="785266"/>
                  <a:pt x="4736788" y="782554"/>
                </a:cubicBezTo>
                <a:cubicBezTo>
                  <a:pt x="4733299" y="781651"/>
                  <a:pt x="4728696" y="782261"/>
                  <a:pt x="4722369" y="785144"/>
                </a:cubicBezTo>
                <a:cubicBezTo>
                  <a:pt x="4697061" y="796672"/>
                  <a:pt x="4707559" y="812263"/>
                  <a:pt x="4716525" y="831944"/>
                </a:cubicBezTo>
                <a:cubicBezTo>
                  <a:pt x="4773879" y="928050"/>
                  <a:pt x="4829707" y="1028246"/>
                  <a:pt x="4878628" y="1128191"/>
                </a:cubicBezTo>
                <a:cubicBezTo>
                  <a:pt x="4928929" y="1233026"/>
                  <a:pt x="4975663" y="1338424"/>
                  <a:pt x="5018643" y="1444415"/>
                </a:cubicBezTo>
                <a:lnTo>
                  <a:pt x="5107372" y="1685936"/>
                </a:lnTo>
                <a:lnTo>
                  <a:pt x="5109411" y="1683895"/>
                </a:lnTo>
                <a:cubicBezTo>
                  <a:pt x="5126283" y="1717639"/>
                  <a:pt x="5134721" y="1751382"/>
                  <a:pt x="5151590" y="1785122"/>
                </a:cubicBezTo>
                <a:lnTo>
                  <a:pt x="5143154" y="1785122"/>
                </a:lnTo>
                <a:cubicBezTo>
                  <a:pt x="5143154" y="1776689"/>
                  <a:pt x="5134719" y="1759817"/>
                  <a:pt x="5134721" y="1751382"/>
                </a:cubicBezTo>
                <a:lnTo>
                  <a:pt x="5122261" y="1726462"/>
                </a:lnTo>
                <a:lnTo>
                  <a:pt x="5136116" y="1764180"/>
                </a:lnTo>
                <a:lnTo>
                  <a:pt x="5157687" y="1838582"/>
                </a:lnTo>
                <a:lnTo>
                  <a:pt x="5167407" y="1843119"/>
                </a:lnTo>
                <a:cubicBezTo>
                  <a:pt x="5170572" y="1844173"/>
                  <a:pt x="5172680" y="1844174"/>
                  <a:pt x="5176898" y="1844173"/>
                </a:cubicBezTo>
                <a:cubicBezTo>
                  <a:pt x="5176900" y="1852608"/>
                  <a:pt x="5176898" y="1861046"/>
                  <a:pt x="5176898" y="1861046"/>
                </a:cubicBezTo>
                <a:cubicBezTo>
                  <a:pt x="5168464" y="1861046"/>
                  <a:pt x="5168461" y="1852610"/>
                  <a:pt x="5168464" y="1861046"/>
                </a:cubicBezTo>
                <a:lnTo>
                  <a:pt x="5168463" y="1869480"/>
                </a:lnTo>
                <a:cubicBezTo>
                  <a:pt x="5168463" y="1871571"/>
                  <a:pt x="5168462" y="1873663"/>
                  <a:pt x="5168462" y="1875756"/>
                </a:cubicBezTo>
                <a:lnTo>
                  <a:pt x="5229895" y="2087656"/>
                </a:lnTo>
                <a:lnTo>
                  <a:pt x="5242098" y="2145617"/>
                </a:lnTo>
                <a:lnTo>
                  <a:pt x="5261255" y="2173166"/>
                </a:lnTo>
                <a:cubicBezTo>
                  <a:pt x="5252821" y="2198470"/>
                  <a:pt x="5261254" y="2206906"/>
                  <a:pt x="5278125" y="2215342"/>
                </a:cubicBezTo>
                <a:cubicBezTo>
                  <a:pt x="5278126" y="2232217"/>
                  <a:pt x="5278128" y="2249087"/>
                  <a:pt x="5286562" y="2265959"/>
                </a:cubicBezTo>
                <a:cubicBezTo>
                  <a:pt x="5294998" y="2282828"/>
                  <a:pt x="5294997" y="2308137"/>
                  <a:pt x="5303433" y="2325006"/>
                </a:cubicBezTo>
                <a:cubicBezTo>
                  <a:pt x="5311869" y="2350315"/>
                  <a:pt x="5311869" y="2384057"/>
                  <a:pt x="5320305" y="2409365"/>
                </a:cubicBezTo>
                <a:cubicBezTo>
                  <a:pt x="5320305" y="2426235"/>
                  <a:pt x="5328740" y="2451540"/>
                  <a:pt x="5337176" y="2459978"/>
                </a:cubicBezTo>
                <a:lnTo>
                  <a:pt x="5337176" y="2468415"/>
                </a:lnTo>
                <a:cubicBezTo>
                  <a:pt x="5345612" y="2493721"/>
                  <a:pt x="5345611" y="2510592"/>
                  <a:pt x="5354048" y="2535897"/>
                </a:cubicBezTo>
                <a:cubicBezTo>
                  <a:pt x="5354047" y="2552771"/>
                  <a:pt x="5362484" y="2569640"/>
                  <a:pt x="5370919" y="2594947"/>
                </a:cubicBezTo>
                <a:cubicBezTo>
                  <a:pt x="5362484" y="2620254"/>
                  <a:pt x="5370919" y="2620254"/>
                  <a:pt x="5379353" y="2620256"/>
                </a:cubicBezTo>
                <a:cubicBezTo>
                  <a:pt x="5379354" y="2623070"/>
                  <a:pt x="5379353" y="2625880"/>
                  <a:pt x="5379355" y="2628692"/>
                </a:cubicBezTo>
                <a:cubicBezTo>
                  <a:pt x="5379355" y="2637128"/>
                  <a:pt x="5370919" y="2645563"/>
                  <a:pt x="5370919" y="2653998"/>
                </a:cubicBezTo>
                <a:lnTo>
                  <a:pt x="5370919" y="2662431"/>
                </a:lnTo>
                <a:cubicBezTo>
                  <a:pt x="5370919" y="2670868"/>
                  <a:pt x="5370919" y="2670868"/>
                  <a:pt x="5379355" y="2679304"/>
                </a:cubicBezTo>
                <a:lnTo>
                  <a:pt x="5387791" y="2679306"/>
                </a:lnTo>
                <a:lnTo>
                  <a:pt x="5387790" y="2721484"/>
                </a:lnTo>
                <a:lnTo>
                  <a:pt x="5396226" y="2729919"/>
                </a:lnTo>
                <a:lnTo>
                  <a:pt x="5396226" y="2721484"/>
                </a:lnTo>
                <a:lnTo>
                  <a:pt x="5387791" y="2679306"/>
                </a:lnTo>
                <a:lnTo>
                  <a:pt x="5396226" y="2679306"/>
                </a:lnTo>
                <a:lnTo>
                  <a:pt x="5396225" y="2696176"/>
                </a:lnTo>
                <a:lnTo>
                  <a:pt x="5396226" y="2704613"/>
                </a:lnTo>
                <a:cubicBezTo>
                  <a:pt x="5396226" y="2713048"/>
                  <a:pt x="5404662" y="2721481"/>
                  <a:pt x="5404662" y="2729919"/>
                </a:cubicBezTo>
                <a:lnTo>
                  <a:pt x="5404661" y="2763661"/>
                </a:lnTo>
                <a:lnTo>
                  <a:pt x="5396224" y="2755225"/>
                </a:lnTo>
                <a:cubicBezTo>
                  <a:pt x="5396224" y="2755225"/>
                  <a:pt x="5396226" y="2763663"/>
                  <a:pt x="5396225" y="2772097"/>
                </a:cubicBezTo>
                <a:cubicBezTo>
                  <a:pt x="5396225" y="2772097"/>
                  <a:pt x="5396224" y="2780533"/>
                  <a:pt x="5396225" y="2788969"/>
                </a:cubicBezTo>
                <a:cubicBezTo>
                  <a:pt x="5404662" y="2797406"/>
                  <a:pt x="5404661" y="2805841"/>
                  <a:pt x="5404662" y="2814279"/>
                </a:cubicBezTo>
                <a:lnTo>
                  <a:pt x="5404661" y="2831146"/>
                </a:lnTo>
                <a:lnTo>
                  <a:pt x="5413098" y="2839583"/>
                </a:lnTo>
                <a:cubicBezTo>
                  <a:pt x="5413097" y="2848019"/>
                  <a:pt x="5421533" y="2856455"/>
                  <a:pt x="5421533" y="2864890"/>
                </a:cubicBezTo>
                <a:lnTo>
                  <a:pt x="5421534" y="2881764"/>
                </a:lnTo>
                <a:cubicBezTo>
                  <a:pt x="5413098" y="2881764"/>
                  <a:pt x="5413098" y="2881764"/>
                  <a:pt x="5413098" y="2890197"/>
                </a:cubicBezTo>
                <a:lnTo>
                  <a:pt x="5421534" y="2898631"/>
                </a:lnTo>
                <a:cubicBezTo>
                  <a:pt x="5421534" y="2898631"/>
                  <a:pt x="5421533" y="2907070"/>
                  <a:pt x="5413098" y="2915506"/>
                </a:cubicBezTo>
                <a:lnTo>
                  <a:pt x="5421534" y="2932377"/>
                </a:lnTo>
                <a:lnTo>
                  <a:pt x="5429969" y="2923940"/>
                </a:lnTo>
                <a:lnTo>
                  <a:pt x="5429969" y="2949247"/>
                </a:lnTo>
                <a:cubicBezTo>
                  <a:pt x="5429968" y="2952060"/>
                  <a:pt x="5429968" y="2954872"/>
                  <a:pt x="5429967" y="2957684"/>
                </a:cubicBezTo>
                <a:cubicBezTo>
                  <a:pt x="5438405" y="2974555"/>
                  <a:pt x="5438405" y="2982988"/>
                  <a:pt x="5438405" y="2991425"/>
                </a:cubicBezTo>
                <a:lnTo>
                  <a:pt x="5438405" y="3025167"/>
                </a:lnTo>
                <a:lnTo>
                  <a:pt x="5438405" y="3050476"/>
                </a:lnTo>
                <a:lnTo>
                  <a:pt x="5438405" y="3101088"/>
                </a:lnTo>
                <a:cubicBezTo>
                  <a:pt x="5438403" y="3109525"/>
                  <a:pt x="5429969" y="3117961"/>
                  <a:pt x="5429969" y="3126398"/>
                </a:cubicBezTo>
                <a:lnTo>
                  <a:pt x="5421534" y="3117961"/>
                </a:lnTo>
                <a:lnTo>
                  <a:pt x="5413096" y="3109525"/>
                </a:lnTo>
                <a:cubicBezTo>
                  <a:pt x="5413097" y="3112337"/>
                  <a:pt x="5413097" y="3115150"/>
                  <a:pt x="5413098" y="3117961"/>
                </a:cubicBezTo>
                <a:lnTo>
                  <a:pt x="5413098" y="3126395"/>
                </a:lnTo>
                <a:lnTo>
                  <a:pt x="5421533" y="3134833"/>
                </a:lnTo>
                <a:lnTo>
                  <a:pt x="5429969" y="3143265"/>
                </a:lnTo>
                <a:lnTo>
                  <a:pt x="5438404" y="3143266"/>
                </a:lnTo>
                <a:cubicBezTo>
                  <a:pt x="5438405" y="3134833"/>
                  <a:pt x="5446841" y="3117961"/>
                  <a:pt x="5446840" y="3101088"/>
                </a:cubicBezTo>
                <a:cubicBezTo>
                  <a:pt x="5446840" y="3098278"/>
                  <a:pt x="5446840" y="3095466"/>
                  <a:pt x="5446838" y="3092654"/>
                </a:cubicBezTo>
                <a:cubicBezTo>
                  <a:pt x="5446841" y="3084217"/>
                  <a:pt x="5438404" y="3067347"/>
                  <a:pt x="5446840" y="3058912"/>
                </a:cubicBezTo>
                <a:lnTo>
                  <a:pt x="5446841" y="3042041"/>
                </a:lnTo>
                <a:cubicBezTo>
                  <a:pt x="5455276" y="3050475"/>
                  <a:pt x="5455275" y="3067346"/>
                  <a:pt x="5455276" y="3084216"/>
                </a:cubicBezTo>
                <a:cubicBezTo>
                  <a:pt x="5455276" y="3101088"/>
                  <a:pt x="5455276" y="3117961"/>
                  <a:pt x="5463712" y="3134833"/>
                </a:cubicBezTo>
                <a:cubicBezTo>
                  <a:pt x="5463712" y="3143265"/>
                  <a:pt x="5455276" y="3143266"/>
                  <a:pt x="5455276" y="3151703"/>
                </a:cubicBezTo>
                <a:lnTo>
                  <a:pt x="5455276" y="3168573"/>
                </a:lnTo>
                <a:cubicBezTo>
                  <a:pt x="5455276" y="3185442"/>
                  <a:pt x="5455276" y="3193880"/>
                  <a:pt x="5455273" y="3210751"/>
                </a:cubicBezTo>
                <a:lnTo>
                  <a:pt x="5446841" y="3202314"/>
                </a:lnTo>
                <a:cubicBezTo>
                  <a:pt x="5446841" y="3193880"/>
                  <a:pt x="5446841" y="3193880"/>
                  <a:pt x="5438405" y="3202316"/>
                </a:cubicBezTo>
                <a:lnTo>
                  <a:pt x="5438405" y="3210751"/>
                </a:lnTo>
                <a:lnTo>
                  <a:pt x="5438405" y="3219184"/>
                </a:lnTo>
                <a:lnTo>
                  <a:pt x="5446841" y="3227621"/>
                </a:lnTo>
                <a:lnTo>
                  <a:pt x="5446840" y="3236060"/>
                </a:lnTo>
                <a:lnTo>
                  <a:pt x="5446841" y="3244494"/>
                </a:lnTo>
                <a:cubicBezTo>
                  <a:pt x="5446841" y="3252928"/>
                  <a:pt x="5455275" y="3269801"/>
                  <a:pt x="5455276" y="3278235"/>
                </a:cubicBezTo>
                <a:cubicBezTo>
                  <a:pt x="5455276" y="3303542"/>
                  <a:pt x="5463712" y="3311978"/>
                  <a:pt x="5455276" y="3320416"/>
                </a:cubicBezTo>
                <a:cubicBezTo>
                  <a:pt x="5446841" y="3320415"/>
                  <a:pt x="5446841" y="3328851"/>
                  <a:pt x="5446841" y="3328851"/>
                </a:cubicBezTo>
                <a:cubicBezTo>
                  <a:pt x="5446841" y="3328851"/>
                  <a:pt x="5438403" y="3328851"/>
                  <a:pt x="5438403" y="3320416"/>
                </a:cubicBezTo>
                <a:cubicBezTo>
                  <a:pt x="5438405" y="3286671"/>
                  <a:pt x="5438405" y="3252930"/>
                  <a:pt x="5429968" y="3219187"/>
                </a:cubicBezTo>
                <a:lnTo>
                  <a:pt x="5429969" y="3210749"/>
                </a:lnTo>
                <a:cubicBezTo>
                  <a:pt x="5421534" y="3210749"/>
                  <a:pt x="5421534" y="3219187"/>
                  <a:pt x="5421534" y="3219187"/>
                </a:cubicBezTo>
                <a:cubicBezTo>
                  <a:pt x="5429968" y="3252929"/>
                  <a:pt x="5429968" y="3286673"/>
                  <a:pt x="5429969" y="3320416"/>
                </a:cubicBezTo>
                <a:cubicBezTo>
                  <a:pt x="5421534" y="3320416"/>
                  <a:pt x="5413097" y="3320415"/>
                  <a:pt x="5404661" y="3337285"/>
                </a:cubicBezTo>
                <a:cubicBezTo>
                  <a:pt x="5404661" y="3379464"/>
                  <a:pt x="5387791" y="3387901"/>
                  <a:pt x="5387791" y="3430080"/>
                </a:cubicBezTo>
                <a:cubicBezTo>
                  <a:pt x="5345611" y="3539744"/>
                  <a:pt x="5328741" y="3674713"/>
                  <a:pt x="5320304" y="3767504"/>
                </a:cubicBezTo>
                <a:lnTo>
                  <a:pt x="5320305" y="3775942"/>
                </a:lnTo>
                <a:lnTo>
                  <a:pt x="5320305" y="3784378"/>
                </a:lnTo>
                <a:cubicBezTo>
                  <a:pt x="5328740" y="3784378"/>
                  <a:pt x="5328740" y="3784378"/>
                  <a:pt x="5328741" y="3775940"/>
                </a:cubicBezTo>
                <a:cubicBezTo>
                  <a:pt x="5337175" y="3683147"/>
                  <a:pt x="5354047" y="3556613"/>
                  <a:pt x="5396226" y="3446949"/>
                </a:cubicBezTo>
                <a:lnTo>
                  <a:pt x="5396226" y="3455387"/>
                </a:lnTo>
                <a:cubicBezTo>
                  <a:pt x="5404661" y="3455385"/>
                  <a:pt x="5404662" y="3446951"/>
                  <a:pt x="5413098" y="3438513"/>
                </a:cubicBezTo>
                <a:lnTo>
                  <a:pt x="5413098" y="3463820"/>
                </a:lnTo>
                <a:lnTo>
                  <a:pt x="5404662" y="3463821"/>
                </a:lnTo>
                <a:lnTo>
                  <a:pt x="5404662" y="3472258"/>
                </a:lnTo>
                <a:lnTo>
                  <a:pt x="5404661" y="3480692"/>
                </a:lnTo>
                <a:lnTo>
                  <a:pt x="5413098" y="3480691"/>
                </a:lnTo>
                <a:cubicBezTo>
                  <a:pt x="5404660" y="3497563"/>
                  <a:pt x="5404662" y="3514435"/>
                  <a:pt x="5404662" y="3522869"/>
                </a:cubicBezTo>
                <a:lnTo>
                  <a:pt x="5404662" y="3539744"/>
                </a:lnTo>
                <a:cubicBezTo>
                  <a:pt x="5404662" y="3548176"/>
                  <a:pt x="5404660" y="3556614"/>
                  <a:pt x="5404662" y="3565051"/>
                </a:cubicBezTo>
                <a:lnTo>
                  <a:pt x="5404662" y="3573483"/>
                </a:lnTo>
                <a:cubicBezTo>
                  <a:pt x="5396224" y="3573485"/>
                  <a:pt x="5396224" y="3573485"/>
                  <a:pt x="5396226" y="3581921"/>
                </a:cubicBezTo>
                <a:lnTo>
                  <a:pt x="5396226" y="3598792"/>
                </a:lnTo>
                <a:lnTo>
                  <a:pt x="5404662" y="3607228"/>
                </a:lnTo>
                <a:cubicBezTo>
                  <a:pt x="5413098" y="3674713"/>
                  <a:pt x="5413098" y="3742198"/>
                  <a:pt x="5404662" y="3809683"/>
                </a:cubicBezTo>
                <a:cubicBezTo>
                  <a:pt x="5396226" y="3843426"/>
                  <a:pt x="5396226" y="3868735"/>
                  <a:pt x="5387791" y="3902475"/>
                </a:cubicBezTo>
                <a:cubicBezTo>
                  <a:pt x="5387791" y="3902475"/>
                  <a:pt x="5396226" y="3902476"/>
                  <a:pt x="5396226" y="3894042"/>
                </a:cubicBezTo>
                <a:cubicBezTo>
                  <a:pt x="5387791" y="3953090"/>
                  <a:pt x="5387791" y="4003705"/>
                  <a:pt x="5379355" y="4062754"/>
                </a:cubicBezTo>
                <a:lnTo>
                  <a:pt x="5387791" y="4071190"/>
                </a:lnTo>
                <a:cubicBezTo>
                  <a:pt x="5387790" y="4088061"/>
                  <a:pt x="5379355" y="4096495"/>
                  <a:pt x="5379355" y="4113369"/>
                </a:cubicBezTo>
                <a:cubicBezTo>
                  <a:pt x="5379355" y="4104933"/>
                  <a:pt x="5370919" y="4113368"/>
                  <a:pt x="5370919" y="4121804"/>
                </a:cubicBezTo>
                <a:cubicBezTo>
                  <a:pt x="5379355" y="4121802"/>
                  <a:pt x="5379355" y="4130239"/>
                  <a:pt x="5379355" y="4138676"/>
                </a:cubicBezTo>
                <a:cubicBezTo>
                  <a:pt x="5379355" y="4155546"/>
                  <a:pt x="5370917" y="4172417"/>
                  <a:pt x="5370918" y="4189288"/>
                </a:cubicBezTo>
                <a:cubicBezTo>
                  <a:pt x="5370918" y="4192101"/>
                  <a:pt x="5370918" y="4194913"/>
                  <a:pt x="5370916" y="4197726"/>
                </a:cubicBezTo>
                <a:cubicBezTo>
                  <a:pt x="5370918" y="4206160"/>
                  <a:pt x="5362484" y="4214597"/>
                  <a:pt x="5362483" y="4223033"/>
                </a:cubicBezTo>
                <a:lnTo>
                  <a:pt x="5362484" y="4231465"/>
                </a:lnTo>
                <a:lnTo>
                  <a:pt x="5362484" y="4239904"/>
                </a:lnTo>
                <a:cubicBezTo>
                  <a:pt x="5354048" y="4290517"/>
                  <a:pt x="5337175" y="4341131"/>
                  <a:pt x="5328741" y="4383310"/>
                </a:cubicBezTo>
                <a:cubicBezTo>
                  <a:pt x="5328741" y="4383310"/>
                  <a:pt x="5337176" y="4400179"/>
                  <a:pt x="5328741" y="4408617"/>
                </a:cubicBezTo>
                <a:cubicBezTo>
                  <a:pt x="5328742" y="4411429"/>
                  <a:pt x="5328741" y="4414241"/>
                  <a:pt x="5328743" y="4417053"/>
                </a:cubicBezTo>
                <a:cubicBezTo>
                  <a:pt x="5328741" y="4408617"/>
                  <a:pt x="5328741" y="4433924"/>
                  <a:pt x="5328743" y="4450795"/>
                </a:cubicBezTo>
                <a:cubicBezTo>
                  <a:pt x="5320305" y="4484536"/>
                  <a:pt x="5303434" y="4518279"/>
                  <a:pt x="5294997" y="4543588"/>
                </a:cubicBezTo>
                <a:cubicBezTo>
                  <a:pt x="5252819" y="4686995"/>
                  <a:pt x="5219075" y="4796658"/>
                  <a:pt x="5185332" y="4897886"/>
                </a:cubicBezTo>
                <a:lnTo>
                  <a:pt x="5185333" y="4906322"/>
                </a:lnTo>
                <a:lnTo>
                  <a:pt x="5176898" y="4914756"/>
                </a:lnTo>
                <a:cubicBezTo>
                  <a:pt x="5155808" y="4952718"/>
                  <a:pt x="5134719" y="4988568"/>
                  <a:pt x="5113630" y="5026528"/>
                </a:cubicBezTo>
                <a:lnTo>
                  <a:pt x="5057164" y="5137575"/>
                </a:lnTo>
                <a:lnTo>
                  <a:pt x="5058139" y="5135139"/>
                </a:lnTo>
                <a:cubicBezTo>
                  <a:pt x="5061961" y="5124594"/>
                  <a:pt x="5065125" y="5115105"/>
                  <a:pt x="5067233" y="5108777"/>
                </a:cubicBezTo>
                <a:cubicBezTo>
                  <a:pt x="5067233" y="5100343"/>
                  <a:pt x="5075669" y="5091906"/>
                  <a:pt x="5075669" y="5091906"/>
                </a:cubicBezTo>
                <a:cubicBezTo>
                  <a:pt x="5092540" y="5058163"/>
                  <a:pt x="5109411" y="5041293"/>
                  <a:pt x="5100977" y="5032856"/>
                </a:cubicBezTo>
                <a:cubicBezTo>
                  <a:pt x="5117847" y="5024421"/>
                  <a:pt x="5134719" y="4973806"/>
                  <a:pt x="5143155" y="4931629"/>
                </a:cubicBezTo>
                <a:cubicBezTo>
                  <a:pt x="5143154" y="4923193"/>
                  <a:pt x="5143154" y="4914755"/>
                  <a:pt x="5151590" y="4914756"/>
                </a:cubicBezTo>
                <a:cubicBezTo>
                  <a:pt x="5151590" y="4914756"/>
                  <a:pt x="5160026" y="4906320"/>
                  <a:pt x="5160025" y="4897886"/>
                </a:cubicBezTo>
                <a:lnTo>
                  <a:pt x="5151590" y="4889450"/>
                </a:lnTo>
                <a:cubicBezTo>
                  <a:pt x="5143157" y="4889451"/>
                  <a:pt x="5134719" y="4906322"/>
                  <a:pt x="5126283" y="4923193"/>
                </a:cubicBezTo>
                <a:lnTo>
                  <a:pt x="5126282" y="4931629"/>
                </a:lnTo>
                <a:cubicBezTo>
                  <a:pt x="5092539" y="4999113"/>
                  <a:pt x="5075669" y="5024420"/>
                  <a:pt x="5058797" y="5083468"/>
                </a:cubicBezTo>
                <a:lnTo>
                  <a:pt x="5058797" y="5091906"/>
                </a:lnTo>
                <a:cubicBezTo>
                  <a:pt x="5050364" y="5100343"/>
                  <a:pt x="5033490" y="5125649"/>
                  <a:pt x="5025055" y="5134082"/>
                </a:cubicBezTo>
                <a:lnTo>
                  <a:pt x="4999746" y="5184698"/>
                </a:lnTo>
                <a:cubicBezTo>
                  <a:pt x="4987093" y="5214223"/>
                  <a:pt x="4972332" y="5250076"/>
                  <a:pt x="4954406" y="5285927"/>
                </a:cubicBezTo>
                <a:lnTo>
                  <a:pt x="4900498" y="5370762"/>
                </a:lnTo>
                <a:lnTo>
                  <a:pt x="4898519" y="5361848"/>
                </a:lnTo>
                <a:cubicBezTo>
                  <a:pt x="4831032" y="5496818"/>
                  <a:pt x="4755112" y="5614916"/>
                  <a:pt x="4662316" y="5749889"/>
                </a:cubicBezTo>
                <a:lnTo>
                  <a:pt x="4653884" y="5749889"/>
                </a:lnTo>
                <a:cubicBezTo>
                  <a:pt x="4653883" y="5752701"/>
                  <a:pt x="4653884" y="5755513"/>
                  <a:pt x="4653883" y="5758325"/>
                </a:cubicBezTo>
                <a:lnTo>
                  <a:pt x="4653883" y="5766759"/>
                </a:lnTo>
                <a:cubicBezTo>
                  <a:pt x="4645447" y="5775196"/>
                  <a:pt x="4628576" y="5783632"/>
                  <a:pt x="4620140" y="5792066"/>
                </a:cubicBezTo>
                <a:cubicBezTo>
                  <a:pt x="4637009" y="5817375"/>
                  <a:pt x="4577961" y="5867989"/>
                  <a:pt x="4552653" y="5910164"/>
                </a:cubicBezTo>
                <a:cubicBezTo>
                  <a:pt x="4544219" y="5901728"/>
                  <a:pt x="4561089" y="5884859"/>
                  <a:pt x="4552654" y="5884859"/>
                </a:cubicBezTo>
                <a:cubicBezTo>
                  <a:pt x="4510474" y="5927039"/>
                  <a:pt x="4569528" y="5893295"/>
                  <a:pt x="4527347" y="5943909"/>
                </a:cubicBezTo>
                <a:cubicBezTo>
                  <a:pt x="4518910" y="5943909"/>
                  <a:pt x="4527346" y="5935473"/>
                  <a:pt x="4518911" y="5935473"/>
                </a:cubicBezTo>
                <a:cubicBezTo>
                  <a:pt x="4485167" y="5994523"/>
                  <a:pt x="4434553" y="6036702"/>
                  <a:pt x="4417681" y="6078880"/>
                </a:cubicBezTo>
                <a:cubicBezTo>
                  <a:pt x="4417681" y="6078880"/>
                  <a:pt x="4426117" y="6062009"/>
                  <a:pt x="4409247" y="6078880"/>
                </a:cubicBezTo>
                <a:cubicBezTo>
                  <a:pt x="4400810" y="6121059"/>
                  <a:pt x="4350199" y="6146366"/>
                  <a:pt x="4316454" y="6180105"/>
                </a:cubicBezTo>
                <a:cubicBezTo>
                  <a:pt x="4291147" y="6230723"/>
                  <a:pt x="4248968" y="6272900"/>
                  <a:pt x="4206789" y="6306641"/>
                </a:cubicBezTo>
                <a:cubicBezTo>
                  <a:pt x="4185699" y="6323514"/>
                  <a:pt x="4164611" y="6340386"/>
                  <a:pt x="4142466" y="6360420"/>
                </a:cubicBezTo>
                <a:lnTo>
                  <a:pt x="4080254" y="6424489"/>
                </a:lnTo>
                <a:lnTo>
                  <a:pt x="4080254" y="6416307"/>
                </a:lnTo>
                <a:cubicBezTo>
                  <a:pt x="4071817" y="6416305"/>
                  <a:pt x="4071817" y="6416305"/>
                  <a:pt x="4071818" y="6424743"/>
                </a:cubicBezTo>
                <a:lnTo>
                  <a:pt x="4063381" y="6441614"/>
                </a:lnTo>
                <a:lnTo>
                  <a:pt x="4063381" y="6433176"/>
                </a:lnTo>
                <a:cubicBezTo>
                  <a:pt x="4046510" y="6441614"/>
                  <a:pt x="4029637" y="6458484"/>
                  <a:pt x="4012767" y="6483791"/>
                </a:cubicBezTo>
                <a:lnTo>
                  <a:pt x="4012768" y="6492227"/>
                </a:lnTo>
                <a:cubicBezTo>
                  <a:pt x="4012769" y="6500664"/>
                  <a:pt x="4004330" y="6500665"/>
                  <a:pt x="4004330" y="6509098"/>
                </a:cubicBezTo>
                <a:cubicBezTo>
                  <a:pt x="4004330" y="6500665"/>
                  <a:pt x="4012768" y="6492227"/>
                  <a:pt x="4004330" y="6492227"/>
                </a:cubicBezTo>
                <a:lnTo>
                  <a:pt x="3979024" y="6517534"/>
                </a:lnTo>
                <a:lnTo>
                  <a:pt x="3979025" y="6509096"/>
                </a:lnTo>
                <a:lnTo>
                  <a:pt x="3979024" y="6500664"/>
                </a:lnTo>
                <a:lnTo>
                  <a:pt x="3970588" y="6500664"/>
                </a:lnTo>
                <a:lnTo>
                  <a:pt x="3970588" y="6517534"/>
                </a:lnTo>
                <a:cubicBezTo>
                  <a:pt x="3970588" y="6520347"/>
                  <a:pt x="3970589" y="6523159"/>
                  <a:pt x="3970590" y="6525971"/>
                </a:cubicBezTo>
                <a:lnTo>
                  <a:pt x="3962153" y="6534407"/>
                </a:lnTo>
                <a:lnTo>
                  <a:pt x="3953718" y="6534407"/>
                </a:lnTo>
                <a:lnTo>
                  <a:pt x="3945280" y="6534407"/>
                </a:lnTo>
                <a:lnTo>
                  <a:pt x="3945281" y="6542841"/>
                </a:lnTo>
                <a:lnTo>
                  <a:pt x="3945280" y="6551277"/>
                </a:lnTo>
                <a:cubicBezTo>
                  <a:pt x="3936845" y="6559714"/>
                  <a:pt x="3928411" y="6568146"/>
                  <a:pt x="3919974" y="6568148"/>
                </a:cubicBezTo>
                <a:cubicBezTo>
                  <a:pt x="3919974" y="6565337"/>
                  <a:pt x="3919975" y="6562525"/>
                  <a:pt x="3919976" y="6559714"/>
                </a:cubicBezTo>
                <a:lnTo>
                  <a:pt x="3911538" y="6568148"/>
                </a:lnTo>
                <a:lnTo>
                  <a:pt x="3903102" y="6576584"/>
                </a:lnTo>
                <a:cubicBezTo>
                  <a:pt x="3903102" y="6576584"/>
                  <a:pt x="3894667" y="6585021"/>
                  <a:pt x="3894667" y="6593455"/>
                </a:cubicBezTo>
                <a:lnTo>
                  <a:pt x="3894667" y="6585021"/>
                </a:lnTo>
                <a:cubicBezTo>
                  <a:pt x="3886231" y="6585020"/>
                  <a:pt x="3877794" y="6593455"/>
                  <a:pt x="3860924" y="6601891"/>
                </a:cubicBezTo>
                <a:cubicBezTo>
                  <a:pt x="3869358" y="6585021"/>
                  <a:pt x="3852488" y="6601889"/>
                  <a:pt x="3860924" y="6585021"/>
                </a:cubicBezTo>
                <a:lnTo>
                  <a:pt x="3827181" y="6610327"/>
                </a:lnTo>
                <a:lnTo>
                  <a:pt x="3827182" y="6601891"/>
                </a:lnTo>
                <a:lnTo>
                  <a:pt x="3835618" y="6593455"/>
                </a:lnTo>
                <a:cubicBezTo>
                  <a:pt x="3835618" y="6593455"/>
                  <a:pt x="3844051" y="6593453"/>
                  <a:pt x="3835617" y="6585021"/>
                </a:cubicBezTo>
                <a:lnTo>
                  <a:pt x="3827181" y="6593455"/>
                </a:lnTo>
                <a:lnTo>
                  <a:pt x="3818745" y="6601891"/>
                </a:lnTo>
                <a:cubicBezTo>
                  <a:pt x="3818745" y="6610327"/>
                  <a:pt x="3810311" y="6610327"/>
                  <a:pt x="3810309" y="6618762"/>
                </a:cubicBezTo>
                <a:cubicBezTo>
                  <a:pt x="3810309" y="6618762"/>
                  <a:pt x="3818745" y="6627198"/>
                  <a:pt x="3827181" y="6618762"/>
                </a:cubicBezTo>
                <a:lnTo>
                  <a:pt x="3818745" y="6627198"/>
                </a:lnTo>
                <a:cubicBezTo>
                  <a:pt x="3793437" y="6660942"/>
                  <a:pt x="3785001" y="6652506"/>
                  <a:pt x="3776566" y="6677812"/>
                </a:cubicBezTo>
                <a:cubicBezTo>
                  <a:pt x="3793437" y="6660942"/>
                  <a:pt x="3801875" y="6669377"/>
                  <a:pt x="3810308" y="6669377"/>
                </a:cubicBezTo>
                <a:cubicBezTo>
                  <a:pt x="3801875" y="6677812"/>
                  <a:pt x="3785002" y="6686248"/>
                  <a:pt x="3776566" y="6694684"/>
                </a:cubicBezTo>
                <a:lnTo>
                  <a:pt x="3751259" y="6719991"/>
                </a:lnTo>
                <a:cubicBezTo>
                  <a:pt x="3742825" y="6719991"/>
                  <a:pt x="3734388" y="6728426"/>
                  <a:pt x="3734388" y="6728426"/>
                </a:cubicBezTo>
                <a:cubicBezTo>
                  <a:pt x="3725952" y="6728426"/>
                  <a:pt x="3734388" y="6719991"/>
                  <a:pt x="3734390" y="6711555"/>
                </a:cubicBezTo>
                <a:lnTo>
                  <a:pt x="3700645" y="6745297"/>
                </a:lnTo>
                <a:lnTo>
                  <a:pt x="3692211" y="6736862"/>
                </a:lnTo>
                <a:cubicBezTo>
                  <a:pt x="3692211" y="6736862"/>
                  <a:pt x="3692209" y="6728426"/>
                  <a:pt x="3700645" y="6728426"/>
                </a:cubicBezTo>
                <a:lnTo>
                  <a:pt x="3700645" y="6719990"/>
                </a:lnTo>
                <a:lnTo>
                  <a:pt x="3692209" y="6719991"/>
                </a:lnTo>
                <a:cubicBezTo>
                  <a:pt x="3683775" y="6719991"/>
                  <a:pt x="3683775" y="6728426"/>
                  <a:pt x="3683775" y="6728426"/>
                </a:cubicBezTo>
                <a:lnTo>
                  <a:pt x="3683775" y="6736862"/>
                </a:lnTo>
                <a:cubicBezTo>
                  <a:pt x="3683775" y="6736862"/>
                  <a:pt x="3675339" y="6736862"/>
                  <a:pt x="3675338" y="6745298"/>
                </a:cubicBezTo>
                <a:lnTo>
                  <a:pt x="3666902" y="6753735"/>
                </a:lnTo>
                <a:lnTo>
                  <a:pt x="3658466" y="6753734"/>
                </a:lnTo>
                <a:lnTo>
                  <a:pt x="3658466" y="6762169"/>
                </a:lnTo>
                <a:lnTo>
                  <a:pt x="3650032" y="6762169"/>
                </a:lnTo>
                <a:cubicBezTo>
                  <a:pt x="3650031" y="6759357"/>
                  <a:pt x="3650031" y="6756546"/>
                  <a:pt x="3650030" y="6753734"/>
                </a:cubicBezTo>
                <a:lnTo>
                  <a:pt x="3658466" y="6736862"/>
                </a:lnTo>
                <a:cubicBezTo>
                  <a:pt x="3666902" y="6728426"/>
                  <a:pt x="3675341" y="6728426"/>
                  <a:pt x="3675338" y="6719991"/>
                </a:cubicBezTo>
                <a:lnTo>
                  <a:pt x="3666902" y="6719989"/>
                </a:lnTo>
                <a:cubicBezTo>
                  <a:pt x="3658465" y="6719991"/>
                  <a:pt x="3658466" y="6728426"/>
                  <a:pt x="3658466" y="6728426"/>
                </a:cubicBezTo>
                <a:cubicBezTo>
                  <a:pt x="3641596" y="6736862"/>
                  <a:pt x="3641596" y="6745298"/>
                  <a:pt x="3633159" y="6753734"/>
                </a:cubicBezTo>
                <a:lnTo>
                  <a:pt x="3633159" y="6762169"/>
                </a:lnTo>
                <a:cubicBezTo>
                  <a:pt x="3624723" y="6779039"/>
                  <a:pt x="3616289" y="6779041"/>
                  <a:pt x="3616289" y="6787476"/>
                </a:cubicBezTo>
                <a:cubicBezTo>
                  <a:pt x="3599417" y="6800129"/>
                  <a:pt x="3580437" y="6812782"/>
                  <a:pt x="3561456" y="6826490"/>
                </a:cubicBezTo>
                <a:lnTo>
                  <a:pt x="352334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6146342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36000" y="0"/>
            <a:ext cx="525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-1" y="2043000"/>
            <a:ext cx="5255999" cy="27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460026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76708528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776545" y="1872070"/>
            <a:ext cx="3326678" cy="3326678"/>
          </a:xfrm>
          <a:prstGeom prst="diamond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29636785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ame 7">
            <a:extLst>
              <a:ext uri="{FF2B5EF4-FFF2-40B4-BE49-F238E27FC236}">
                <a16:creationId xmlns:a16="http://schemas.microsoft.com/office/drawing/2014/main" id="{107E2758-DA4A-4008-80CB-93DDF97EEA84}"/>
              </a:ext>
            </a:extLst>
          </p:cNvPr>
          <p:cNvSpPr/>
          <p:nvPr userDrawn="1"/>
        </p:nvSpPr>
        <p:spPr>
          <a:xfrm>
            <a:off x="6096000" y="1134290"/>
            <a:ext cx="5529944" cy="2749733"/>
          </a:xfrm>
          <a:prstGeom prst="frame">
            <a:avLst>
              <a:gd name="adj1" fmla="val 138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5BCE13DB-8AC7-4602-9142-AE7EF8EAB5B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B76B27C-3701-4740-8C3F-DAADD15CA2A0}"/>
              </a:ext>
            </a:extLst>
          </p:cNvPr>
          <p:cNvGrpSpPr/>
          <p:nvPr userDrawn="1"/>
        </p:nvGrpSpPr>
        <p:grpSpPr>
          <a:xfrm>
            <a:off x="1381145" y="804634"/>
            <a:ext cx="3105562" cy="5470923"/>
            <a:chOff x="8361959" y="779589"/>
            <a:chExt cx="3105562" cy="5470923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218A29C6-522E-4C89-A30E-BD508F8680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5824" y="1828310"/>
              <a:ext cx="2926080" cy="3383280"/>
            </a:xfrm>
            <a:prstGeom prst="roundRect">
              <a:avLst>
                <a:gd name="adj" fmla="val 1512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5C6EF15-A113-46BF-A3FD-9ED0AECA0F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37786" y="1923078"/>
              <a:ext cx="2762157" cy="3193745"/>
            </a:xfrm>
            <a:prstGeom prst="roundRect">
              <a:avLst>
                <a:gd name="adj" fmla="val 13848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Rectangle: Top Corners Rounded 11">
              <a:extLst>
                <a:ext uri="{FF2B5EF4-FFF2-40B4-BE49-F238E27FC236}">
                  <a16:creationId xmlns:a16="http://schemas.microsoft.com/office/drawing/2014/main" id="{E1F5221F-700F-4525-A56B-E8E5A4347E50}"/>
                </a:ext>
              </a:extLst>
            </p:cNvPr>
            <p:cNvSpPr/>
            <p:nvPr/>
          </p:nvSpPr>
          <p:spPr>
            <a:xfrm rot="16200000">
              <a:off x="7824331" y="3501414"/>
              <a:ext cx="1178352" cy="10309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Rectangle: Top Corners Rounded 12">
              <a:extLst>
                <a:ext uri="{FF2B5EF4-FFF2-40B4-BE49-F238E27FC236}">
                  <a16:creationId xmlns:a16="http://schemas.microsoft.com/office/drawing/2014/main" id="{62C8DEB2-6EC5-4889-9FF8-8E451FCEFB1F}"/>
                </a:ext>
              </a:extLst>
            </p:cNvPr>
            <p:cNvSpPr/>
            <p:nvPr/>
          </p:nvSpPr>
          <p:spPr>
            <a:xfrm rot="5400000">
              <a:off x="11202840" y="2822478"/>
              <a:ext cx="438011" cy="9135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Rectangle: Top Corners Rounded 13">
              <a:extLst>
                <a:ext uri="{FF2B5EF4-FFF2-40B4-BE49-F238E27FC236}">
                  <a16:creationId xmlns:a16="http://schemas.microsoft.com/office/drawing/2014/main" id="{17A474DB-2ED4-42C3-B7AF-4FE964E3B4E6}"/>
                </a:ext>
              </a:extLst>
            </p:cNvPr>
            <p:cNvSpPr/>
            <p:nvPr/>
          </p:nvSpPr>
          <p:spPr>
            <a:xfrm rot="5400000">
              <a:off x="11095797" y="3520197"/>
              <a:ext cx="630643" cy="69897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AF370C4-C890-48D0-AFCE-F4F6448CA2D4}"/>
                </a:ext>
              </a:extLst>
            </p:cNvPr>
            <p:cNvSpPr/>
            <p:nvPr/>
          </p:nvSpPr>
          <p:spPr>
            <a:xfrm>
              <a:off x="8746076" y="779589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4AA534-3009-4532-A186-F8EE80C124ED}"/>
                </a:ext>
              </a:extLst>
            </p:cNvPr>
            <p:cNvSpPr/>
            <p:nvPr/>
          </p:nvSpPr>
          <p:spPr>
            <a:xfrm rot="10800000">
              <a:off x="8801171" y="5162327"/>
              <a:ext cx="2318640" cy="1088185"/>
            </a:xfrm>
            <a:custGeom>
              <a:avLst/>
              <a:gdLst>
                <a:gd name="connsiteX0" fmla="*/ 1136898 w 2318640"/>
                <a:gd name="connsiteY0" fmla="*/ 0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357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18" fmla="*/ 1120743 w 2318640"/>
                <a:gd name="connsiteY18" fmla="*/ 357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197897 w 2318640"/>
                <a:gd name="connsiteY4" fmla="*/ 614 h 1088411"/>
                <a:gd name="connsiteX5" fmla="*/ 1460537 w 2318640"/>
                <a:gd name="connsiteY5" fmla="*/ 3260 h 1088411"/>
                <a:gd name="connsiteX6" fmla="*/ 1812913 w 2318640"/>
                <a:gd name="connsiteY6" fmla="*/ 31875 h 1088411"/>
                <a:gd name="connsiteX7" fmla="*/ 2061087 w 2318640"/>
                <a:gd name="connsiteY7" fmla="*/ 277475 h 1088411"/>
                <a:gd name="connsiteX8" fmla="*/ 2318640 w 2318640"/>
                <a:gd name="connsiteY8" fmla="*/ 1088411 h 1088411"/>
                <a:gd name="connsiteX9" fmla="*/ 2043057 w 2318640"/>
                <a:gd name="connsiteY9" fmla="*/ 1053860 h 1088411"/>
                <a:gd name="connsiteX10" fmla="*/ 1197897 w 2318640"/>
                <a:gd name="connsiteY10" fmla="*/ 1053860 h 1088411"/>
                <a:gd name="connsiteX11" fmla="*/ 1120743 w 2318640"/>
                <a:gd name="connsiteY11" fmla="*/ 1053860 h 1088411"/>
                <a:gd name="connsiteX12" fmla="*/ 275583 w 2318640"/>
                <a:gd name="connsiteY12" fmla="*/ 1053860 h 1088411"/>
                <a:gd name="connsiteX13" fmla="*/ 0 w 2318640"/>
                <a:gd name="connsiteY13" fmla="*/ 1088411 h 1088411"/>
                <a:gd name="connsiteX14" fmla="*/ 257553 w 2318640"/>
                <a:gd name="connsiteY14" fmla="*/ 277475 h 1088411"/>
                <a:gd name="connsiteX15" fmla="*/ 505727 w 2318640"/>
                <a:gd name="connsiteY15" fmla="*/ 31875 h 1088411"/>
                <a:gd name="connsiteX16" fmla="*/ 858103 w 2318640"/>
                <a:gd name="connsiteY16" fmla="*/ 3260 h 1088411"/>
                <a:gd name="connsiteX17" fmla="*/ 1120743 w 2318640"/>
                <a:gd name="connsiteY17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197897 w 2318640"/>
                <a:gd name="connsiteY3" fmla="*/ 357 h 1088411"/>
                <a:gd name="connsiteX4" fmla="*/ 1460537 w 2318640"/>
                <a:gd name="connsiteY4" fmla="*/ 3260 h 1088411"/>
                <a:gd name="connsiteX5" fmla="*/ 1812913 w 2318640"/>
                <a:gd name="connsiteY5" fmla="*/ 31875 h 1088411"/>
                <a:gd name="connsiteX6" fmla="*/ 2061087 w 2318640"/>
                <a:gd name="connsiteY6" fmla="*/ 277475 h 1088411"/>
                <a:gd name="connsiteX7" fmla="*/ 2318640 w 2318640"/>
                <a:gd name="connsiteY7" fmla="*/ 1088411 h 1088411"/>
                <a:gd name="connsiteX8" fmla="*/ 2043057 w 2318640"/>
                <a:gd name="connsiteY8" fmla="*/ 1053860 h 1088411"/>
                <a:gd name="connsiteX9" fmla="*/ 1197897 w 2318640"/>
                <a:gd name="connsiteY9" fmla="*/ 1053860 h 1088411"/>
                <a:gd name="connsiteX10" fmla="*/ 1120743 w 2318640"/>
                <a:gd name="connsiteY10" fmla="*/ 1053860 h 1088411"/>
                <a:gd name="connsiteX11" fmla="*/ 275583 w 2318640"/>
                <a:gd name="connsiteY11" fmla="*/ 1053860 h 1088411"/>
                <a:gd name="connsiteX12" fmla="*/ 0 w 2318640"/>
                <a:gd name="connsiteY12" fmla="*/ 1088411 h 1088411"/>
                <a:gd name="connsiteX13" fmla="*/ 257553 w 2318640"/>
                <a:gd name="connsiteY13" fmla="*/ 277475 h 1088411"/>
                <a:gd name="connsiteX14" fmla="*/ 505727 w 2318640"/>
                <a:gd name="connsiteY14" fmla="*/ 31875 h 1088411"/>
                <a:gd name="connsiteX15" fmla="*/ 858103 w 2318640"/>
                <a:gd name="connsiteY15" fmla="*/ 3260 h 1088411"/>
                <a:gd name="connsiteX16" fmla="*/ 1120743 w 2318640"/>
                <a:gd name="connsiteY16" fmla="*/ 614 h 1088411"/>
                <a:gd name="connsiteX0" fmla="*/ 1120743 w 2318640"/>
                <a:gd name="connsiteY0" fmla="*/ 614 h 1088411"/>
                <a:gd name="connsiteX1" fmla="*/ 1159320 w 2318640"/>
                <a:gd name="connsiteY1" fmla="*/ 226 h 1088411"/>
                <a:gd name="connsiteX2" fmla="*/ 1181742 w 2318640"/>
                <a:gd name="connsiteY2" fmla="*/ 0 h 1088411"/>
                <a:gd name="connsiteX3" fmla="*/ 1460537 w 2318640"/>
                <a:gd name="connsiteY3" fmla="*/ 3260 h 1088411"/>
                <a:gd name="connsiteX4" fmla="*/ 1812913 w 2318640"/>
                <a:gd name="connsiteY4" fmla="*/ 31875 h 1088411"/>
                <a:gd name="connsiteX5" fmla="*/ 2061087 w 2318640"/>
                <a:gd name="connsiteY5" fmla="*/ 277475 h 1088411"/>
                <a:gd name="connsiteX6" fmla="*/ 2318640 w 2318640"/>
                <a:gd name="connsiteY6" fmla="*/ 1088411 h 1088411"/>
                <a:gd name="connsiteX7" fmla="*/ 2043057 w 2318640"/>
                <a:gd name="connsiteY7" fmla="*/ 1053860 h 1088411"/>
                <a:gd name="connsiteX8" fmla="*/ 1197897 w 2318640"/>
                <a:gd name="connsiteY8" fmla="*/ 1053860 h 1088411"/>
                <a:gd name="connsiteX9" fmla="*/ 1120743 w 2318640"/>
                <a:gd name="connsiteY9" fmla="*/ 1053860 h 1088411"/>
                <a:gd name="connsiteX10" fmla="*/ 275583 w 2318640"/>
                <a:gd name="connsiteY10" fmla="*/ 1053860 h 1088411"/>
                <a:gd name="connsiteX11" fmla="*/ 0 w 2318640"/>
                <a:gd name="connsiteY11" fmla="*/ 1088411 h 1088411"/>
                <a:gd name="connsiteX12" fmla="*/ 257553 w 2318640"/>
                <a:gd name="connsiteY12" fmla="*/ 277475 h 1088411"/>
                <a:gd name="connsiteX13" fmla="*/ 505727 w 2318640"/>
                <a:gd name="connsiteY13" fmla="*/ 31875 h 1088411"/>
                <a:gd name="connsiteX14" fmla="*/ 858103 w 2318640"/>
                <a:gd name="connsiteY14" fmla="*/ 3260 h 1088411"/>
                <a:gd name="connsiteX15" fmla="*/ 1120743 w 2318640"/>
                <a:gd name="connsiteY15" fmla="*/ 614 h 1088411"/>
                <a:gd name="connsiteX0" fmla="*/ 1120743 w 2318640"/>
                <a:gd name="connsiteY0" fmla="*/ 388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14" fmla="*/ 1120743 w 2318640"/>
                <a:gd name="connsiteY14" fmla="*/ 388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  <a:gd name="connsiteX0" fmla="*/ 858103 w 2318640"/>
                <a:gd name="connsiteY0" fmla="*/ 3034 h 1088185"/>
                <a:gd name="connsiteX1" fmla="*/ 1159320 w 2318640"/>
                <a:gd name="connsiteY1" fmla="*/ 0 h 1088185"/>
                <a:gd name="connsiteX2" fmla="*/ 1460537 w 2318640"/>
                <a:gd name="connsiteY2" fmla="*/ 3034 h 1088185"/>
                <a:gd name="connsiteX3" fmla="*/ 1812913 w 2318640"/>
                <a:gd name="connsiteY3" fmla="*/ 31649 h 1088185"/>
                <a:gd name="connsiteX4" fmla="*/ 2061087 w 2318640"/>
                <a:gd name="connsiteY4" fmla="*/ 277249 h 1088185"/>
                <a:gd name="connsiteX5" fmla="*/ 2318640 w 2318640"/>
                <a:gd name="connsiteY5" fmla="*/ 1088185 h 1088185"/>
                <a:gd name="connsiteX6" fmla="*/ 2043057 w 2318640"/>
                <a:gd name="connsiteY6" fmla="*/ 1053634 h 1088185"/>
                <a:gd name="connsiteX7" fmla="*/ 1197897 w 2318640"/>
                <a:gd name="connsiteY7" fmla="*/ 1053634 h 1088185"/>
                <a:gd name="connsiteX8" fmla="*/ 1120743 w 2318640"/>
                <a:gd name="connsiteY8" fmla="*/ 1053634 h 1088185"/>
                <a:gd name="connsiteX9" fmla="*/ 275583 w 2318640"/>
                <a:gd name="connsiteY9" fmla="*/ 1053634 h 1088185"/>
                <a:gd name="connsiteX10" fmla="*/ 0 w 2318640"/>
                <a:gd name="connsiteY10" fmla="*/ 1088185 h 1088185"/>
                <a:gd name="connsiteX11" fmla="*/ 257553 w 2318640"/>
                <a:gd name="connsiteY11" fmla="*/ 277249 h 1088185"/>
                <a:gd name="connsiteX12" fmla="*/ 505727 w 2318640"/>
                <a:gd name="connsiteY12" fmla="*/ 31649 h 1088185"/>
                <a:gd name="connsiteX13" fmla="*/ 858103 w 2318640"/>
                <a:gd name="connsiteY13" fmla="*/ 3034 h 10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8640" h="1088185">
                  <a:moveTo>
                    <a:pt x="858103" y="3034"/>
                  </a:moveTo>
                  <a:lnTo>
                    <a:pt x="1159320" y="0"/>
                  </a:lnTo>
                  <a:lnTo>
                    <a:pt x="1460537" y="3034"/>
                  </a:lnTo>
                  <a:cubicBezTo>
                    <a:pt x="1572280" y="7501"/>
                    <a:pt x="1688813" y="16195"/>
                    <a:pt x="1812913" y="31649"/>
                  </a:cubicBezTo>
                  <a:cubicBezTo>
                    <a:pt x="2006913" y="54831"/>
                    <a:pt x="2061087" y="137340"/>
                    <a:pt x="2061087" y="277249"/>
                  </a:cubicBezTo>
                  <a:cubicBezTo>
                    <a:pt x="2073966" y="780742"/>
                    <a:pt x="2179548" y="875755"/>
                    <a:pt x="2318640" y="1088185"/>
                  </a:cubicBezTo>
                  <a:cubicBezTo>
                    <a:pt x="2226779" y="1076668"/>
                    <a:pt x="2140070" y="1054848"/>
                    <a:pt x="2043057" y="1053634"/>
                  </a:cubicBezTo>
                  <a:lnTo>
                    <a:pt x="1197897" y="1053634"/>
                  </a:lnTo>
                  <a:lnTo>
                    <a:pt x="1120743" y="1053634"/>
                  </a:lnTo>
                  <a:lnTo>
                    <a:pt x="275583" y="1053634"/>
                  </a:lnTo>
                  <a:cubicBezTo>
                    <a:pt x="178570" y="1054848"/>
                    <a:pt x="91861" y="1076668"/>
                    <a:pt x="0" y="1088185"/>
                  </a:cubicBezTo>
                  <a:cubicBezTo>
                    <a:pt x="139092" y="875755"/>
                    <a:pt x="244674" y="780742"/>
                    <a:pt x="257553" y="277249"/>
                  </a:cubicBezTo>
                  <a:cubicBezTo>
                    <a:pt x="257553" y="137340"/>
                    <a:pt x="311727" y="54831"/>
                    <a:pt x="505727" y="31649"/>
                  </a:cubicBezTo>
                  <a:cubicBezTo>
                    <a:pt x="629827" y="16195"/>
                    <a:pt x="746360" y="7501"/>
                    <a:pt x="858103" y="3034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B018636-911C-490E-9E5C-B616DF52E78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543504" y="1948122"/>
            <a:ext cx="2780668" cy="3215149"/>
          </a:xfrm>
          <a:custGeom>
            <a:avLst/>
            <a:gdLst>
              <a:gd name="connsiteX0" fmla="*/ 382504 w 2762157"/>
              <a:gd name="connsiteY0" fmla="*/ 0 h 3193745"/>
              <a:gd name="connsiteX1" fmla="*/ 2379653 w 2762157"/>
              <a:gd name="connsiteY1" fmla="*/ 0 h 3193745"/>
              <a:gd name="connsiteX2" fmla="*/ 2762157 w 2762157"/>
              <a:gd name="connsiteY2" fmla="*/ 382504 h 3193745"/>
              <a:gd name="connsiteX3" fmla="*/ 2762157 w 2762157"/>
              <a:gd name="connsiteY3" fmla="*/ 2811241 h 3193745"/>
              <a:gd name="connsiteX4" fmla="*/ 2379653 w 2762157"/>
              <a:gd name="connsiteY4" fmla="*/ 3193745 h 3193745"/>
              <a:gd name="connsiteX5" fmla="*/ 382504 w 2762157"/>
              <a:gd name="connsiteY5" fmla="*/ 3193745 h 3193745"/>
              <a:gd name="connsiteX6" fmla="*/ 0 w 2762157"/>
              <a:gd name="connsiteY6" fmla="*/ 2811241 h 3193745"/>
              <a:gd name="connsiteX7" fmla="*/ 0 w 2762157"/>
              <a:gd name="connsiteY7" fmla="*/ 382504 h 3193745"/>
              <a:gd name="connsiteX8" fmla="*/ 382504 w 2762157"/>
              <a:gd name="connsiteY8" fmla="*/ 0 h 3193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157" h="3193745">
                <a:moveTo>
                  <a:pt x="382504" y="0"/>
                </a:moveTo>
                <a:lnTo>
                  <a:pt x="2379653" y="0"/>
                </a:lnTo>
                <a:cubicBezTo>
                  <a:pt x="2590904" y="0"/>
                  <a:pt x="2762157" y="171253"/>
                  <a:pt x="2762157" y="382504"/>
                </a:cubicBezTo>
                <a:lnTo>
                  <a:pt x="2762157" y="2811241"/>
                </a:lnTo>
                <a:cubicBezTo>
                  <a:pt x="2762157" y="3022492"/>
                  <a:pt x="2590904" y="3193745"/>
                  <a:pt x="2379653" y="3193745"/>
                </a:cubicBezTo>
                <a:lnTo>
                  <a:pt x="382504" y="3193745"/>
                </a:lnTo>
                <a:cubicBezTo>
                  <a:pt x="171253" y="3193745"/>
                  <a:pt x="0" y="3022492"/>
                  <a:pt x="0" y="2811241"/>
                </a:cubicBezTo>
                <a:lnTo>
                  <a:pt x="0" y="382504"/>
                </a:lnTo>
                <a:cubicBezTo>
                  <a:pt x="0" y="171253"/>
                  <a:pt x="171253" y="0"/>
                  <a:pt x="38250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37645556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A65C28F1-592D-4143-ABAD-910376B19CF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그림 개체 틀 2">
            <a:extLst>
              <a:ext uri="{FF2B5EF4-FFF2-40B4-BE49-F238E27FC236}">
                <a16:creationId xmlns:a16="http://schemas.microsoft.com/office/drawing/2014/main" id="{3269F874-2185-4FFF-8F71-140FD1A5A0C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48128" y="853390"/>
            <a:ext cx="5995863" cy="313082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8" name="그림 개체 틀 2">
            <a:extLst>
              <a:ext uri="{FF2B5EF4-FFF2-40B4-BE49-F238E27FC236}">
                <a16:creationId xmlns:a16="http://schemas.microsoft.com/office/drawing/2014/main" id="{7C68091A-0EDD-450A-9532-701CA57CA49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43992" y="2306935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79" name="그림 개체 틀 2">
            <a:extLst>
              <a:ext uri="{FF2B5EF4-FFF2-40B4-BE49-F238E27FC236}">
                <a16:creationId xmlns:a16="http://schemas.microsoft.com/office/drawing/2014/main" id="{8D2A51E8-6E77-4B9C-BA4A-73DA739F7C4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343745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80" name="그림 개체 틀 2">
            <a:extLst>
              <a:ext uri="{FF2B5EF4-FFF2-40B4-BE49-F238E27FC236}">
                <a16:creationId xmlns:a16="http://schemas.microsoft.com/office/drawing/2014/main" id="{CA10DD2B-76AB-41C7-B0A3-C8147C247B5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493868" y="2306933"/>
            <a:ext cx="1848255" cy="16772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3680820081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4111A57B-317A-41FC-8D5B-458B4DA86D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D65F731-8619-4B71-BCFE-51E5A6CE19E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1265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0BE7A08-1561-4861-8A3C-DFC9275E062C}"/>
              </a:ext>
            </a:extLst>
          </p:cNvPr>
          <p:cNvSpPr/>
          <p:nvPr userDrawn="1"/>
        </p:nvSpPr>
        <p:spPr>
          <a:xfrm>
            <a:off x="2642188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A49C5D4-E2E5-4D67-9736-19C48F088BEB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71718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AE3E35-D5A5-4CF4-B8AE-DF95E1FCDA9D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81B03036-75E2-4960-9535-C571E5D2296C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68896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C7A5A05D-8001-4C51-A192-D74A3087E932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CA52B8-0B6D-47E0-A061-297783BBA73D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11" name="Star: 5 Points 10">
              <a:extLst>
                <a:ext uri="{FF2B5EF4-FFF2-40B4-BE49-F238E27FC236}">
                  <a16:creationId xmlns:a16="http://schemas.microsoft.com/office/drawing/2014/main" id="{D2D95CE2-6123-4196-9EB4-4649742DC03C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Star: 5 Points 11">
              <a:extLst>
                <a:ext uri="{FF2B5EF4-FFF2-40B4-BE49-F238E27FC236}">
                  <a16:creationId xmlns:a16="http://schemas.microsoft.com/office/drawing/2014/main" id="{18F8DE17-A5D6-4F0C-BF48-F4E2B456A0E4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Star: 5 Points 12">
              <a:extLst>
                <a:ext uri="{FF2B5EF4-FFF2-40B4-BE49-F238E27FC236}">
                  <a16:creationId xmlns:a16="http://schemas.microsoft.com/office/drawing/2014/main" id="{A41D9956-C74D-40A6-8D2A-36B328A4FED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5A05F459-A04E-4A05-9BE7-B1F0AB29E227}"/>
              </a:ext>
            </a:extLst>
          </p:cNvPr>
          <p:cNvSpPr/>
          <p:nvPr userDrawn="1"/>
        </p:nvSpPr>
        <p:spPr>
          <a:xfrm>
            <a:off x="0" y="6622351"/>
            <a:ext cx="10829925" cy="943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Graphic 3">
            <a:extLst>
              <a:ext uri="{FF2B5EF4-FFF2-40B4-BE49-F238E27FC236}">
                <a16:creationId xmlns:a16="http://schemas.microsoft.com/office/drawing/2014/main" id="{EFAF221D-A386-4009-81EF-7D2B5D23CD6B}"/>
              </a:ext>
            </a:extLst>
          </p:cNvPr>
          <p:cNvSpPr/>
          <p:nvPr userDrawn="1"/>
        </p:nvSpPr>
        <p:spPr>
          <a:xfrm flipH="1">
            <a:off x="10010774" y="6051437"/>
            <a:ext cx="2058035" cy="650075"/>
          </a:xfrm>
          <a:custGeom>
            <a:avLst/>
            <a:gdLst>
              <a:gd name="connsiteX0" fmla="*/ 4985741 w 4982234"/>
              <a:gd name="connsiteY0" fmla="*/ 1146434 h 1573747"/>
              <a:gd name="connsiteX1" fmla="*/ 4814342 w 4982234"/>
              <a:gd name="connsiteY1" fmla="*/ 1174091 h 1573747"/>
              <a:gd name="connsiteX2" fmla="*/ 4417789 w 4982234"/>
              <a:gd name="connsiteY2" fmla="*/ 1100857 h 1573747"/>
              <a:gd name="connsiteX3" fmla="*/ 4387795 w 4982234"/>
              <a:gd name="connsiteY3" fmla="*/ 1092288 h 1573747"/>
              <a:gd name="connsiteX4" fmla="*/ 4296642 w 4982234"/>
              <a:gd name="connsiteY4" fmla="*/ 1103974 h 1573747"/>
              <a:gd name="connsiteX5" fmla="*/ 4256909 w 4982234"/>
              <a:gd name="connsiteY5" fmla="*/ 1113712 h 1573747"/>
              <a:gd name="connsiteX6" fmla="*/ 3893466 w 4982234"/>
              <a:gd name="connsiteY6" fmla="*/ 1120724 h 1573747"/>
              <a:gd name="connsiteX7" fmla="*/ 3665195 w 4982234"/>
              <a:gd name="connsiteY7" fmla="*/ 1134748 h 1573747"/>
              <a:gd name="connsiteX8" fmla="*/ 3665195 w 4982234"/>
              <a:gd name="connsiteY8" fmla="*/ 1161236 h 1573747"/>
              <a:gd name="connsiteX9" fmla="*/ 3687399 w 4982234"/>
              <a:gd name="connsiteY9" fmla="*/ 1195516 h 1573747"/>
              <a:gd name="connsiteX10" fmla="*/ 3668312 w 4982234"/>
              <a:gd name="connsiteY10" fmla="*/ 1227069 h 1573747"/>
              <a:gd name="connsiteX11" fmla="*/ 3668701 w 4982234"/>
              <a:gd name="connsiteY11" fmla="*/ 1281994 h 1573747"/>
              <a:gd name="connsiteX12" fmla="*/ 3598584 w 4982234"/>
              <a:gd name="connsiteY12" fmla="*/ 1224342 h 1573747"/>
              <a:gd name="connsiteX13" fmla="*/ 3556124 w 4982234"/>
              <a:gd name="connsiteY13" fmla="*/ 1199022 h 1573747"/>
              <a:gd name="connsiteX14" fmla="*/ 3453285 w 4982234"/>
              <a:gd name="connsiteY14" fmla="*/ 1197853 h 1573747"/>
              <a:gd name="connsiteX15" fmla="*/ 3480942 w 4982234"/>
              <a:gd name="connsiteY15" fmla="*/ 1260959 h 1573747"/>
              <a:gd name="connsiteX16" fmla="*/ 3437313 w 4982234"/>
              <a:gd name="connsiteY16" fmla="*/ 1306146 h 1573747"/>
              <a:gd name="connsiteX17" fmla="*/ 3172425 w 4982234"/>
              <a:gd name="connsiteY17" fmla="*/ 1356007 h 1573747"/>
              <a:gd name="connsiteX18" fmla="*/ 3030243 w 4982234"/>
              <a:gd name="connsiteY18" fmla="*/ 1361461 h 1573747"/>
              <a:gd name="connsiteX19" fmla="*/ 3008818 w 4982234"/>
              <a:gd name="connsiteY19" fmla="*/ 1368472 h 1573747"/>
              <a:gd name="connsiteX20" fmla="*/ 3076988 w 4982234"/>
              <a:gd name="connsiteY20" fmla="*/ 1463131 h 1573747"/>
              <a:gd name="connsiteX21" fmla="*/ 3057121 w 4982234"/>
              <a:gd name="connsiteY21" fmla="*/ 1536365 h 1573747"/>
              <a:gd name="connsiteX22" fmla="*/ 2906369 w 4982234"/>
              <a:gd name="connsiteY22" fmla="*/ 1557790 h 1573747"/>
              <a:gd name="connsiteX23" fmla="*/ 2892735 w 4982234"/>
              <a:gd name="connsiteY23" fmla="*/ 1394182 h 1573747"/>
              <a:gd name="connsiteX24" fmla="*/ 2794570 w 4982234"/>
              <a:gd name="connsiteY24" fmla="*/ 1360292 h 1573747"/>
              <a:gd name="connsiteX25" fmla="*/ 2488780 w 4982234"/>
              <a:gd name="connsiteY25" fmla="*/ 1359903 h 1573747"/>
              <a:gd name="connsiteX26" fmla="*/ 2169746 w 4982234"/>
              <a:gd name="connsiteY26" fmla="*/ 1305367 h 1573747"/>
              <a:gd name="connsiteX27" fmla="*/ 2073529 w 4982234"/>
              <a:gd name="connsiteY27" fmla="*/ 1261349 h 1573747"/>
              <a:gd name="connsiteX28" fmla="*/ 2093396 w 4982234"/>
              <a:gd name="connsiteY28" fmla="*/ 1240313 h 1573747"/>
              <a:gd name="connsiteX29" fmla="*/ 1974975 w 4982234"/>
              <a:gd name="connsiteY29" fmla="*/ 1184219 h 1573747"/>
              <a:gd name="connsiteX30" fmla="*/ 2006917 w 4982234"/>
              <a:gd name="connsiteY30" fmla="*/ 1155783 h 1573747"/>
              <a:gd name="connsiteX31" fmla="*/ 1791501 w 4982234"/>
              <a:gd name="connsiteY31" fmla="*/ 1092288 h 1573747"/>
              <a:gd name="connsiteX32" fmla="*/ 1789164 w 4982234"/>
              <a:gd name="connsiteY32" fmla="*/ 1131242 h 1573747"/>
              <a:gd name="connsiteX33" fmla="*/ 1768129 w 4982234"/>
              <a:gd name="connsiteY33" fmla="*/ 1119166 h 1573747"/>
              <a:gd name="connsiteX34" fmla="*/ 1765791 w 4982234"/>
              <a:gd name="connsiteY34" fmla="*/ 1097741 h 1573747"/>
              <a:gd name="connsiteX35" fmla="*/ 1750210 w 4982234"/>
              <a:gd name="connsiteY35" fmla="*/ 1079822 h 1573747"/>
              <a:gd name="connsiteX36" fmla="*/ 1719436 w 4982234"/>
              <a:gd name="connsiteY36" fmla="*/ 1057618 h 1573747"/>
              <a:gd name="connsiteX37" fmla="*/ 1722163 w 4982234"/>
              <a:gd name="connsiteY37" fmla="*/ 1036583 h 1573747"/>
              <a:gd name="connsiteX38" fmla="*/ 1768518 w 4982234"/>
              <a:gd name="connsiteY38" fmla="*/ 1010094 h 1573747"/>
              <a:gd name="connsiteX39" fmla="*/ 1783710 w 4982234"/>
              <a:gd name="connsiteY39" fmla="*/ 970361 h 1573747"/>
              <a:gd name="connsiteX40" fmla="*/ 1799681 w 4982234"/>
              <a:gd name="connsiteY40" fmla="*/ 969972 h 1573747"/>
              <a:gd name="connsiteX41" fmla="*/ 1796565 w 4982234"/>
              <a:gd name="connsiteY41" fmla="*/ 1011652 h 1573747"/>
              <a:gd name="connsiteX42" fmla="*/ 2083268 w 4982234"/>
              <a:gd name="connsiteY42" fmla="*/ 975036 h 1573747"/>
              <a:gd name="connsiteX43" fmla="*/ 1943033 w 4982234"/>
              <a:gd name="connsiteY43" fmla="*/ 922837 h 1573747"/>
              <a:gd name="connsiteX44" fmla="*/ 1825391 w 4982234"/>
              <a:gd name="connsiteY44" fmla="*/ 921279 h 1573747"/>
              <a:gd name="connsiteX45" fmla="*/ 1616597 w 4982234"/>
              <a:gd name="connsiteY45" fmla="*/ 1021001 h 1573747"/>
              <a:gd name="connsiteX46" fmla="*/ 1581149 w 4982234"/>
              <a:gd name="connsiteY46" fmla="*/ 1026845 h 1573747"/>
              <a:gd name="connsiteX47" fmla="*/ 1534404 w 4982234"/>
              <a:gd name="connsiteY47" fmla="*/ 1052165 h 1573747"/>
              <a:gd name="connsiteX48" fmla="*/ 1555828 w 4982234"/>
              <a:gd name="connsiteY48" fmla="*/ 1098910 h 1573747"/>
              <a:gd name="connsiteX49" fmla="*/ 1505967 w 4982234"/>
              <a:gd name="connsiteY49" fmla="*/ 1103195 h 1573747"/>
              <a:gd name="connsiteX50" fmla="*/ 1522717 w 4982234"/>
              <a:gd name="connsiteY50" fmla="*/ 1149550 h 1573747"/>
              <a:gd name="connsiteX51" fmla="*/ 1538299 w 4982234"/>
              <a:gd name="connsiteY51" fmla="*/ 1187725 h 1573747"/>
              <a:gd name="connsiteX52" fmla="*/ 1546479 w 4982234"/>
              <a:gd name="connsiteY52" fmla="*/ 1207981 h 1573747"/>
              <a:gd name="connsiteX53" fmla="*/ 1536351 w 4982234"/>
              <a:gd name="connsiteY53" fmla="*/ 1213824 h 1573747"/>
              <a:gd name="connsiteX54" fmla="*/ 1546869 w 4982234"/>
              <a:gd name="connsiteY54" fmla="*/ 1248883 h 1573747"/>
              <a:gd name="connsiteX55" fmla="*/ 1514537 w 4982234"/>
              <a:gd name="connsiteY55" fmla="*/ 1331466 h 1573747"/>
              <a:gd name="connsiteX56" fmla="*/ 1424553 w 4982234"/>
              <a:gd name="connsiteY56" fmla="*/ 1323286 h 1573747"/>
              <a:gd name="connsiteX57" fmla="*/ 1409361 w 4982234"/>
              <a:gd name="connsiteY57" fmla="*/ 1196295 h 1573747"/>
              <a:gd name="connsiteX58" fmla="*/ 1417541 w 4982234"/>
              <a:gd name="connsiteY58" fmla="*/ 1188115 h 1573747"/>
              <a:gd name="connsiteX59" fmla="*/ 1444030 w 4982234"/>
              <a:gd name="connsiteY59" fmla="*/ 1128515 h 1573747"/>
              <a:gd name="connsiteX60" fmla="*/ 1437018 w 4982234"/>
              <a:gd name="connsiteY60" fmla="*/ 1113323 h 1573747"/>
              <a:gd name="connsiteX61" fmla="*/ 1422995 w 4982234"/>
              <a:gd name="connsiteY61" fmla="*/ 1114102 h 1573747"/>
              <a:gd name="connsiteX62" fmla="*/ 1266010 w 4982234"/>
              <a:gd name="connsiteY62" fmla="*/ 1006588 h 1573747"/>
              <a:gd name="connsiteX63" fmla="*/ 1241079 w 4982234"/>
              <a:gd name="connsiteY63" fmla="*/ 986722 h 1573747"/>
              <a:gd name="connsiteX64" fmla="*/ 1244195 w 4982234"/>
              <a:gd name="connsiteY64" fmla="*/ 981658 h 1573747"/>
              <a:gd name="connsiteX65" fmla="*/ 1261725 w 4982234"/>
              <a:gd name="connsiteY65" fmla="*/ 988670 h 1573747"/>
              <a:gd name="connsiteX66" fmla="*/ 1397675 w 4982234"/>
              <a:gd name="connsiteY66" fmla="*/ 1068136 h 1573747"/>
              <a:gd name="connsiteX67" fmla="*/ 1421437 w 4982234"/>
              <a:gd name="connsiteY67" fmla="*/ 1068915 h 1573747"/>
              <a:gd name="connsiteX68" fmla="*/ 1418320 w 4982234"/>
              <a:gd name="connsiteY68" fmla="*/ 972309 h 1573747"/>
              <a:gd name="connsiteX69" fmla="*/ 1203683 w 4982234"/>
              <a:gd name="connsiteY69" fmla="*/ 958285 h 1573747"/>
              <a:gd name="connsiteX70" fmla="*/ 1176805 w 4982234"/>
              <a:gd name="connsiteY70" fmla="*/ 971530 h 1573747"/>
              <a:gd name="connsiteX71" fmla="*/ 994110 w 4982234"/>
              <a:gd name="connsiteY71" fmla="*/ 961402 h 1573747"/>
              <a:gd name="connsiteX72" fmla="*/ 988656 w 4982234"/>
              <a:gd name="connsiteY72" fmla="*/ 957896 h 1573747"/>
              <a:gd name="connsiteX73" fmla="*/ 994499 w 4982234"/>
              <a:gd name="connsiteY73" fmla="*/ 887778 h 1573747"/>
              <a:gd name="connsiteX74" fmla="*/ 968010 w 4982234"/>
              <a:gd name="connsiteY74" fmla="*/ 855057 h 1573747"/>
              <a:gd name="connsiteX75" fmla="*/ 758827 w 4982234"/>
              <a:gd name="connsiteY75" fmla="*/ 845708 h 1573747"/>
              <a:gd name="connsiteX76" fmla="*/ 768176 w 4982234"/>
              <a:gd name="connsiteY76" fmla="*/ 922058 h 1573747"/>
              <a:gd name="connsiteX77" fmla="*/ 737402 w 4982234"/>
              <a:gd name="connsiteY77" fmla="*/ 908034 h 1573747"/>
              <a:gd name="connsiteX78" fmla="*/ 719483 w 4982234"/>
              <a:gd name="connsiteY78" fmla="*/ 858563 h 1573747"/>
              <a:gd name="connsiteX79" fmla="*/ 691436 w 4982234"/>
              <a:gd name="connsiteY79" fmla="*/ 837917 h 1573747"/>
              <a:gd name="connsiteX80" fmla="*/ 631836 w 4982234"/>
              <a:gd name="connsiteY80" fmla="*/ 841812 h 1573747"/>
              <a:gd name="connsiteX81" fmla="*/ 567172 w 4982234"/>
              <a:gd name="connsiteY81" fmla="*/ 834022 h 1573747"/>
              <a:gd name="connsiteX82" fmla="*/ 510299 w 4982234"/>
              <a:gd name="connsiteY82" fmla="*/ 823504 h 1573747"/>
              <a:gd name="connsiteX83" fmla="*/ 214248 w 4982234"/>
              <a:gd name="connsiteY83" fmla="*/ 791172 h 1573747"/>
              <a:gd name="connsiteX84" fmla="*/ 24931 w 4982234"/>
              <a:gd name="connsiteY84" fmla="*/ 740142 h 1573747"/>
              <a:gd name="connsiteX85" fmla="*/ 0 w 4982234"/>
              <a:gd name="connsiteY85" fmla="*/ 725729 h 1573747"/>
              <a:gd name="connsiteX86" fmla="*/ 0 w 4982234"/>
              <a:gd name="connsiteY86" fmla="*/ 714043 h 1573747"/>
              <a:gd name="connsiteX87" fmla="*/ 91153 w 4982234"/>
              <a:gd name="connsiteY87" fmla="*/ 667298 h 1573747"/>
              <a:gd name="connsiteX88" fmla="*/ 447583 w 4982234"/>
              <a:gd name="connsiteY88" fmla="*/ 580820 h 1573747"/>
              <a:gd name="connsiteX89" fmla="*/ 641575 w 4982234"/>
              <a:gd name="connsiteY89" fmla="*/ 540697 h 1573747"/>
              <a:gd name="connsiteX90" fmla="*/ 722599 w 4982234"/>
              <a:gd name="connsiteY90" fmla="*/ 517714 h 1573747"/>
              <a:gd name="connsiteX91" fmla="*/ 777135 w 4982234"/>
              <a:gd name="connsiteY91" fmla="*/ 520830 h 1573747"/>
              <a:gd name="connsiteX92" fmla="*/ 1081367 w 4982234"/>
              <a:gd name="connsiteY92" fmla="*/ 436300 h 1573747"/>
              <a:gd name="connsiteX93" fmla="*/ 1361447 w 4982234"/>
              <a:gd name="connsiteY93" fmla="*/ 349432 h 1573747"/>
              <a:gd name="connsiteX94" fmla="*/ 1901741 w 4982234"/>
              <a:gd name="connsiteY94" fmla="*/ 362287 h 1573747"/>
              <a:gd name="connsiteX95" fmla="*/ 2214933 w 4982234"/>
              <a:gd name="connsiteY95" fmla="*/ 454608 h 1573747"/>
              <a:gd name="connsiteX96" fmla="*/ 2357505 w 4982234"/>
              <a:gd name="connsiteY96" fmla="*/ 492783 h 1573747"/>
              <a:gd name="connsiteX97" fmla="*/ 2771977 w 4982234"/>
              <a:gd name="connsiteY97" fmla="*/ 534854 h 1573747"/>
              <a:gd name="connsiteX98" fmla="*/ 2838199 w 4982234"/>
              <a:gd name="connsiteY98" fmla="*/ 523947 h 1573747"/>
              <a:gd name="connsiteX99" fmla="*/ 3043487 w 4982234"/>
              <a:gd name="connsiteY99" fmla="*/ 430067 h 1573747"/>
              <a:gd name="connsiteX100" fmla="*/ 2819501 w 4982234"/>
              <a:gd name="connsiteY100" fmla="*/ 429288 h 1573747"/>
              <a:gd name="connsiteX101" fmla="*/ 2743540 w 4982234"/>
              <a:gd name="connsiteY101" fmla="*/ 411759 h 1573747"/>
              <a:gd name="connsiteX102" fmla="*/ 2743540 w 4982234"/>
              <a:gd name="connsiteY102" fmla="*/ 405136 h 1573747"/>
              <a:gd name="connsiteX103" fmla="*/ 2816384 w 4982234"/>
              <a:gd name="connsiteY103" fmla="*/ 392671 h 1573747"/>
              <a:gd name="connsiteX104" fmla="*/ 3080104 w 4982234"/>
              <a:gd name="connsiteY104" fmla="*/ 392671 h 1573747"/>
              <a:gd name="connsiteX105" fmla="*/ 3126849 w 4982234"/>
              <a:gd name="connsiteY105" fmla="*/ 374752 h 1573747"/>
              <a:gd name="connsiteX106" fmla="*/ 3254618 w 4982234"/>
              <a:gd name="connsiteY106" fmla="*/ 401630 h 1573747"/>
              <a:gd name="connsiteX107" fmla="*/ 3588066 w 4982234"/>
              <a:gd name="connsiteY107" fmla="*/ 403578 h 1573747"/>
              <a:gd name="connsiteX108" fmla="*/ 3588066 w 4982234"/>
              <a:gd name="connsiteY108" fmla="*/ 440195 h 1573747"/>
              <a:gd name="connsiteX109" fmla="*/ 3463802 w 4982234"/>
              <a:gd name="connsiteY109" fmla="*/ 440195 h 1573747"/>
              <a:gd name="connsiteX110" fmla="*/ 3557292 w 4982234"/>
              <a:gd name="connsiteY110" fmla="*/ 518493 h 1573747"/>
              <a:gd name="connsiteX111" fmla="*/ 3586118 w 4982234"/>
              <a:gd name="connsiteY111" fmla="*/ 513818 h 1573747"/>
              <a:gd name="connsiteX112" fmla="*/ 4069149 w 4982234"/>
              <a:gd name="connsiteY112" fmla="*/ 24944 h 1573747"/>
              <a:gd name="connsiteX113" fmla="*/ 4134593 w 4982234"/>
              <a:gd name="connsiteY113" fmla="*/ 403 h 1573747"/>
              <a:gd name="connsiteX114" fmla="*/ 4419347 w 4982234"/>
              <a:gd name="connsiteY114" fmla="*/ 20269 h 1573747"/>
              <a:gd name="connsiteX115" fmla="*/ 4384678 w 4982234"/>
              <a:gd name="connsiteY115" fmla="*/ 126225 h 1573747"/>
              <a:gd name="connsiteX116" fmla="*/ 4416231 w 4982234"/>
              <a:gd name="connsiteY116" fmla="*/ 128562 h 1573747"/>
              <a:gd name="connsiteX117" fmla="*/ 4374161 w 4982234"/>
              <a:gd name="connsiteY117" fmla="*/ 242698 h 1573747"/>
              <a:gd name="connsiteX118" fmla="*/ 4427138 w 4982234"/>
              <a:gd name="connsiteY118" fmla="*/ 244256 h 1573747"/>
              <a:gd name="connsiteX119" fmla="*/ 4410778 w 4982234"/>
              <a:gd name="connsiteY119" fmla="*/ 308141 h 1573747"/>
              <a:gd name="connsiteX120" fmla="*/ 4445057 w 4982234"/>
              <a:gd name="connsiteY120" fmla="*/ 310867 h 1573747"/>
              <a:gd name="connsiteX121" fmla="*/ 4302874 w 4982234"/>
              <a:gd name="connsiteY121" fmla="*/ 701577 h 1573747"/>
              <a:gd name="connsiteX122" fmla="*/ 4314561 w 4982234"/>
              <a:gd name="connsiteY122" fmla="*/ 722223 h 1573747"/>
              <a:gd name="connsiteX123" fmla="*/ 4629310 w 4982234"/>
              <a:gd name="connsiteY123" fmla="*/ 748712 h 1573747"/>
              <a:gd name="connsiteX124" fmla="*/ 4944449 w 4982234"/>
              <a:gd name="connsiteY124" fmla="*/ 765073 h 1573747"/>
              <a:gd name="connsiteX125" fmla="*/ 4975223 w 4982234"/>
              <a:gd name="connsiteY125" fmla="*/ 777928 h 1573747"/>
              <a:gd name="connsiteX126" fmla="*/ 4757080 w 4982234"/>
              <a:gd name="connsiteY126" fmla="*/ 834801 h 1573747"/>
              <a:gd name="connsiteX127" fmla="*/ 4735655 w 4982234"/>
              <a:gd name="connsiteY127" fmla="*/ 859342 h 1573747"/>
              <a:gd name="connsiteX128" fmla="*/ 4741109 w 4982234"/>
              <a:gd name="connsiteY128" fmla="*/ 1003083 h 1573747"/>
              <a:gd name="connsiteX129" fmla="*/ 4756301 w 4982234"/>
              <a:gd name="connsiteY129" fmla="*/ 1025676 h 1573747"/>
              <a:gd name="connsiteX130" fmla="*/ 4985741 w 4982234"/>
              <a:gd name="connsiteY130" fmla="*/ 1146434 h 1573747"/>
              <a:gd name="connsiteX131" fmla="*/ 1739302 w 4982234"/>
              <a:gd name="connsiteY131" fmla="*/ 906087 h 1573747"/>
              <a:gd name="connsiteX132" fmla="*/ 1737744 w 4982234"/>
              <a:gd name="connsiteY132" fmla="*/ 900633 h 1573747"/>
              <a:gd name="connsiteX133" fmla="*/ 1595562 w 4982234"/>
              <a:gd name="connsiteY133" fmla="*/ 892063 h 1573747"/>
              <a:gd name="connsiteX134" fmla="*/ 1615428 w 4982234"/>
              <a:gd name="connsiteY134" fmla="*/ 967245 h 1573747"/>
              <a:gd name="connsiteX135" fmla="*/ 1739302 w 4982234"/>
              <a:gd name="connsiteY135" fmla="*/ 906087 h 1573747"/>
              <a:gd name="connsiteX136" fmla="*/ 1499735 w 4982234"/>
              <a:gd name="connsiteY136" fmla="*/ 974646 h 1573747"/>
              <a:gd name="connsiteX137" fmla="*/ 1497787 w 4982234"/>
              <a:gd name="connsiteY137" fmla="*/ 979710 h 1573747"/>
              <a:gd name="connsiteX138" fmla="*/ 1533625 w 4982234"/>
              <a:gd name="connsiteY138" fmla="*/ 1008147 h 1573747"/>
              <a:gd name="connsiteX139" fmla="*/ 1548038 w 4982234"/>
              <a:gd name="connsiteY139" fmla="*/ 1008536 h 1573747"/>
              <a:gd name="connsiteX140" fmla="*/ 1584654 w 4982234"/>
              <a:gd name="connsiteY140" fmla="*/ 982826 h 1573747"/>
              <a:gd name="connsiteX141" fmla="*/ 1588550 w 4982234"/>
              <a:gd name="connsiteY141" fmla="*/ 973477 h 1573747"/>
              <a:gd name="connsiteX142" fmla="*/ 1556608 w 4982234"/>
              <a:gd name="connsiteY142" fmla="*/ 891674 h 1573747"/>
              <a:gd name="connsiteX143" fmla="*/ 1551543 w 4982234"/>
              <a:gd name="connsiteY143" fmla="*/ 892842 h 1573747"/>
              <a:gd name="connsiteX144" fmla="*/ 1544921 w 4982234"/>
              <a:gd name="connsiteY144" fmla="*/ 976594 h 1573747"/>
              <a:gd name="connsiteX145" fmla="*/ 1499735 w 4982234"/>
              <a:gd name="connsiteY145" fmla="*/ 974646 h 1573747"/>
              <a:gd name="connsiteX146" fmla="*/ 1495060 w 4982234"/>
              <a:gd name="connsiteY146" fmla="*/ 1097741 h 1573747"/>
              <a:gd name="connsiteX147" fmla="*/ 1474025 w 4982234"/>
              <a:gd name="connsiteY147" fmla="*/ 1119945 h 1573747"/>
              <a:gd name="connsiteX148" fmla="*/ 1472077 w 4982234"/>
              <a:gd name="connsiteY148" fmla="*/ 1163963 h 1573747"/>
              <a:gd name="connsiteX149" fmla="*/ 1495839 w 4982234"/>
              <a:gd name="connsiteY149" fmla="*/ 1176039 h 1573747"/>
              <a:gd name="connsiteX150" fmla="*/ 1510642 w 4982234"/>
              <a:gd name="connsiteY150" fmla="*/ 1177597 h 1573747"/>
              <a:gd name="connsiteX151" fmla="*/ 1495060 w 4982234"/>
              <a:gd name="connsiteY151" fmla="*/ 1097741 h 1573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982234" h="1573747">
                <a:moveTo>
                  <a:pt x="4985741" y="1146434"/>
                </a:moveTo>
                <a:cubicBezTo>
                  <a:pt x="4887576" y="1173702"/>
                  <a:pt x="4873553" y="1175649"/>
                  <a:pt x="4814342" y="1174091"/>
                </a:cubicBezTo>
                <a:cubicBezTo>
                  <a:pt x="4678003" y="1171364"/>
                  <a:pt x="4547117" y="1140980"/>
                  <a:pt x="4417789" y="1100857"/>
                </a:cubicBezTo>
                <a:cubicBezTo>
                  <a:pt x="4408051" y="1097741"/>
                  <a:pt x="4397923" y="1095014"/>
                  <a:pt x="4387795" y="1092288"/>
                </a:cubicBezTo>
                <a:cubicBezTo>
                  <a:pt x="4355463" y="1082160"/>
                  <a:pt x="4325857" y="1085276"/>
                  <a:pt x="4296642" y="1103974"/>
                </a:cubicBezTo>
                <a:cubicBezTo>
                  <a:pt x="4285735" y="1110986"/>
                  <a:pt x="4269763" y="1114881"/>
                  <a:pt x="4256909" y="1113712"/>
                </a:cubicBezTo>
                <a:cubicBezTo>
                  <a:pt x="4135372" y="1103195"/>
                  <a:pt x="4014224" y="1107869"/>
                  <a:pt x="3893466" y="1120724"/>
                </a:cubicBezTo>
                <a:cubicBezTo>
                  <a:pt x="3829192" y="1127736"/>
                  <a:pt x="3677661" y="1133579"/>
                  <a:pt x="3665195" y="1134748"/>
                </a:cubicBezTo>
                <a:cubicBezTo>
                  <a:pt x="3665195" y="1144097"/>
                  <a:pt x="3665195" y="1152667"/>
                  <a:pt x="3665195" y="1161236"/>
                </a:cubicBezTo>
                <a:cubicBezTo>
                  <a:pt x="3691295" y="1169027"/>
                  <a:pt x="3691295" y="1169027"/>
                  <a:pt x="3687399" y="1195516"/>
                </a:cubicBezTo>
                <a:cubicBezTo>
                  <a:pt x="3667922" y="1197464"/>
                  <a:pt x="3667143" y="1210708"/>
                  <a:pt x="3668312" y="1227069"/>
                </a:cubicBezTo>
                <a:cubicBezTo>
                  <a:pt x="3669870" y="1243430"/>
                  <a:pt x="3668701" y="1260180"/>
                  <a:pt x="3668701" y="1281994"/>
                </a:cubicBezTo>
                <a:cubicBezTo>
                  <a:pt x="3642991" y="1260959"/>
                  <a:pt x="3621177" y="1241872"/>
                  <a:pt x="3598584" y="1224342"/>
                </a:cubicBezTo>
                <a:cubicBezTo>
                  <a:pt x="3585339" y="1214214"/>
                  <a:pt x="3570926" y="1200970"/>
                  <a:pt x="3556124" y="1199022"/>
                </a:cubicBezTo>
                <a:cubicBezTo>
                  <a:pt x="3523013" y="1195127"/>
                  <a:pt x="3489122" y="1197853"/>
                  <a:pt x="3453285" y="1197853"/>
                </a:cubicBezTo>
                <a:cubicBezTo>
                  <a:pt x="3455232" y="1200970"/>
                  <a:pt x="3484838" y="1237587"/>
                  <a:pt x="3480942" y="1260959"/>
                </a:cubicBezTo>
                <a:cubicBezTo>
                  <a:pt x="3476657" y="1285500"/>
                  <a:pt x="3459128" y="1298745"/>
                  <a:pt x="3437313" y="1306146"/>
                </a:cubicBezTo>
                <a:cubicBezTo>
                  <a:pt x="3351614" y="1335361"/>
                  <a:pt x="3263578" y="1353670"/>
                  <a:pt x="3172425" y="1356007"/>
                </a:cubicBezTo>
                <a:cubicBezTo>
                  <a:pt x="3124901" y="1357565"/>
                  <a:pt x="3077767" y="1359513"/>
                  <a:pt x="3030243" y="1361461"/>
                </a:cubicBezTo>
                <a:cubicBezTo>
                  <a:pt x="3023231" y="1361850"/>
                  <a:pt x="3016609" y="1364188"/>
                  <a:pt x="3008818" y="1368472"/>
                </a:cubicBezTo>
                <a:cubicBezTo>
                  <a:pt x="3048551" y="1389118"/>
                  <a:pt x="3072703" y="1419113"/>
                  <a:pt x="3076988" y="1463131"/>
                </a:cubicBezTo>
                <a:cubicBezTo>
                  <a:pt x="3079715" y="1490009"/>
                  <a:pt x="3073871" y="1514940"/>
                  <a:pt x="3057121" y="1536365"/>
                </a:cubicBezTo>
                <a:cubicBezTo>
                  <a:pt x="3022062" y="1581162"/>
                  <a:pt x="2953114" y="1590901"/>
                  <a:pt x="2906369" y="1557790"/>
                </a:cubicBezTo>
                <a:cubicBezTo>
                  <a:pt x="2854560" y="1520783"/>
                  <a:pt x="2849885" y="1460794"/>
                  <a:pt x="2892735" y="1394182"/>
                </a:cubicBezTo>
                <a:cubicBezTo>
                  <a:pt x="2866246" y="1364967"/>
                  <a:pt x="2832745" y="1359903"/>
                  <a:pt x="2794570" y="1360292"/>
                </a:cubicBezTo>
                <a:cubicBezTo>
                  <a:pt x="2692510" y="1362240"/>
                  <a:pt x="2590840" y="1362629"/>
                  <a:pt x="2488780" y="1359903"/>
                </a:cubicBezTo>
                <a:cubicBezTo>
                  <a:pt x="2380098" y="1357176"/>
                  <a:pt x="2272585" y="1343931"/>
                  <a:pt x="2169746" y="1305367"/>
                </a:cubicBezTo>
                <a:cubicBezTo>
                  <a:pt x="2137414" y="1293291"/>
                  <a:pt x="2106640" y="1276541"/>
                  <a:pt x="2073529" y="1261349"/>
                </a:cubicBezTo>
                <a:cubicBezTo>
                  <a:pt x="2082099" y="1252000"/>
                  <a:pt x="2087552" y="1246156"/>
                  <a:pt x="2093396" y="1240313"/>
                </a:cubicBezTo>
                <a:cubicBezTo>
                  <a:pt x="2054052" y="1221615"/>
                  <a:pt x="2016266" y="1203696"/>
                  <a:pt x="1974975" y="1184219"/>
                </a:cubicBezTo>
                <a:cubicBezTo>
                  <a:pt x="1988609" y="1171754"/>
                  <a:pt x="1997958" y="1163574"/>
                  <a:pt x="2006917" y="1155783"/>
                </a:cubicBezTo>
                <a:cubicBezTo>
                  <a:pt x="1934852" y="1134748"/>
                  <a:pt x="1863566" y="1113712"/>
                  <a:pt x="1791501" y="1092288"/>
                </a:cubicBezTo>
                <a:cubicBezTo>
                  <a:pt x="1790722" y="1105142"/>
                  <a:pt x="1789943" y="1117608"/>
                  <a:pt x="1789164" y="1131242"/>
                </a:cubicBezTo>
                <a:cubicBezTo>
                  <a:pt x="1776309" y="1136695"/>
                  <a:pt x="1768908" y="1133579"/>
                  <a:pt x="1768129" y="1119166"/>
                </a:cubicBezTo>
                <a:cubicBezTo>
                  <a:pt x="1767739" y="1112154"/>
                  <a:pt x="1765791" y="1105142"/>
                  <a:pt x="1765791" y="1097741"/>
                </a:cubicBezTo>
                <a:cubicBezTo>
                  <a:pt x="1765791" y="1086834"/>
                  <a:pt x="1760338" y="1083328"/>
                  <a:pt x="1750210" y="1079822"/>
                </a:cubicBezTo>
                <a:cubicBezTo>
                  <a:pt x="1738523" y="1075537"/>
                  <a:pt x="1727616" y="1066967"/>
                  <a:pt x="1719436" y="1057618"/>
                </a:cubicBezTo>
                <a:cubicBezTo>
                  <a:pt x="1716320" y="1054112"/>
                  <a:pt x="1717878" y="1039699"/>
                  <a:pt x="1722163" y="1036583"/>
                </a:cubicBezTo>
                <a:cubicBezTo>
                  <a:pt x="1735017" y="1026845"/>
                  <a:pt x="1749820" y="1020222"/>
                  <a:pt x="1768518" y="1010094"/>
                </a:cubicBezTo>
                <a:cubicBezTo>
                  <a:pt x="1772024" y="1000745"/>
                  <a:pt x="1777088" y="985164"/>
                  <a:pt x="1783710" y="970361"/>
                </a:cubicBezTo>
                <a:cubicBezTo>
                  <a:pt x="1784489" y="968413"/>
                  <a:pt x="1793059" y="969972"/>
                  <a:pt x="1799681" y="969972"/>
                </a:cubicBezTo>
                <a:cubicBezTo>
                  <a:pt x="1798513" y="985553"/>
                  <a:pt x="1797344" y="999577"/>
                  <a:pt x="1796565" y="1011652"/>
                </a:cubicBezTo>
                <a:cubicBezTo>
                  <a:pt x="1893171" y="999187"/>
                  <a:pt x="1988999" y="987111"/>
                  <a:pt x="2083268" y="975036"/>
                </a:cubicBezTo>
                <a:cubicBezTo>
                  <a:pt x="2081320" y="974256"/>
                  <a:pt x="1985493" y="939977"/>
                  <a:pt x="1943033" y="922837"/>
                </a:cubicBezTo>
                <a:cubicBezTo>
                  <a:pt x="1903689" y="906866"/>
                  <a:pt x="1865514" y="901412"/>
                  <a:pt x="1825391" y="921279"/>
                </a:cubicBezTo>
                <a:cubicBezTo>
                  <a:pt x="1756442" y="955558"/>
                  <a:pt x="1686325" y="988280"/>
                  <a:pt x="1616597" y="1021001"/>
                </a:cubicBezTo>
                <a:cubicBezTo>
                  <a:pt x="1605690" y="1026066"/>
                  <a:pt x="1596341" y="1033467"/>
                  <a:pt x="1581149" y="1026845"/>
                </a:cubicBezTo>
                <a:cubicBezTo>
                  <a:pt x="1573747" y="1023728"/>
                  <a:pt x="1540247" y="1046322"/>
                  <a:pt x="1534404" y="1052165"/>
                </a:cubicBezTo>
                <a:cubicBezTo>
                  <a:pt x="1541415" y="1067357"/>
                  <a:pt x="1548817" y="1083328"/>
                  <a:pt x="1555828" y="1098910"/>
                </a:cubicBezTo>
                <a:cubicBezTo>
                  <a:pt x="1537520" y="1100468"/>
                  <a:pt x="1522328" y="1102026"/>
                  <a:pt x="1505967" y="1103195"/>
                </a:cubicBezTo>
                <a:cubicBezTo>
                  <a:pt x="1505188" y="1122282"/>
                  <a:pt x="1508304" y="1137085"/>
                  <a:pt x="1522717" y="1149550"/>
                </a:cubicBezTo>
                <a:cubicBezTo>
                  <a:pt x="1533625" y="1158899"/>
                  <a:pt x="1543363" y="1170196"/>
                  <a:pt x="1538299" y="1187725"/>
                </a:cubicBezTo>
                <a:cubicBezTo>
                  <a:pt x="1536741" y="1192789"/>
                  <a:pt x="1542974" y="1200191"/>
                  <a:pt x="1546479" y="1207981"/>
                </a:cubicBezTo>
                <a:cubicBezTo>
                  <a:pt x="1543753" y="1209540"/>
                  <a:pt x="1540247" y="1211487"/>
                  <a:pt x="1536351" y="1213824"/>
                </a:cubicBezTo>
                <a:cubicBezTo>
                  <a:pt x="1539857" y="1225511"/>
                  <a:pt x="1543753" y="1237197"/>
                  <a:pt x="1546869" y="1248883"/>
                </a:cubicBezTo>
                <a:cubicBezTo>
                  <a:pt x="1555828" y="1281605"/>
                  <a:pt x="1542974" y="1313547"/>
                  <a:pt x="1514537" y="1331466"/>
                </a:cubicBezTo>
                <a:cubicBezTo>
                  <a:pt x="1485321" y="1349385"/>
                  <a:pt x="1449484" y="1346269"/>
                  <a:pt x="1424553" y="1323286"/>
                </a:cubicBezTo>
                <a:cubicBezTo>
                  <a:pt x="1388326" y="1289785"/>
                  <a:pt x="1380924" y="1229406"/>
                  <a:pt x="1409361" y="1196295"/>
                </a:cubicBezTo>
                <a:cubicBezTo>
                  <a:pt x="1411698" y="1193179"/>
                  <a:pt x="1414425" y="1189283"/>
                  <a:pt x="1417541" y="1188115"/>
                </a:cubicBezTo>
                <a:cubicBezTo>
                  <a:pt x="1447925" y="1177987"/>
                  <a:pt x="1444420" y="1152277"/>
                  <a:pt x="1444030" y="1128515"/>
                </a:cubicBezTo>
                <a:cubicBezTo>
                  <a:pt x="1444030" y="1123061"/>
                  <a:pt x="1440914" y="1115271"/>
                  <a:pt x="1437018" y="1113323"/>
                </a:cubicBezTo>
                <a:cubicBezTo>
                  <a:pt x="1432344" y="1110986"/>
                  <a:pt x="1424943" y="1113712"/>
                  <a:pt x="1422995" y="1114102"/>
                </a:cubicBezTo>
                <a:cubicBezTo>
                  <a:pt x="1401570" y="1097741"/>
                  <a:pt x="1297563" y="1026845"/>
                  <a:pt x="1266010" y="1006588"/>
                </a:cubicBezTo>
                <a:cubicBezTo>
                  <a:pt x="1257050" y="1000745"/>
                  <a:pt x="1249259" y="993344"/>
                  <a:pt x="1241079" y="986722"/>
                </a:cubicBezTo>
                <a:cubicBezTo>
                  <a:pt x="1242248" y="985164"/>
                  <a:pt x="1243027" y="983216"/>
                  <a:pt x="1244195" y="981658"/>
                </a:cubicBezTo>
                <a:cubicBezTo>
                  <a:pt x="1250038" y="983995"/>
                  <a:pt x="1256271" y="985553"/>
                  <a:pt x="1261725" y="988670"/>
                </a:cubicBezTo>
                <a:cubicBezTo>
                  <a:pt x="1294057" y="1008147"/>
                  <a:pt x="1384041" y="1062682"/>
                  <a:pt x="1397675" y="1068136"/>
                </a:cubicBezTo>
                <a:cubicBezTo>
                  <a:pt x="1404686" y="1070863"/>
                  <a:pt x="1413646" y="1068915"/>
                  <a:pt x="1421437" y="1068915"/>
                </a:cubicBezTo>
                <a:cubicBezTo>
                  <a:pt x="1421437" y="1061124"/>
                  <a:pt x="1419489" y="998408"/>
                  <a:pt x="1418320" y="972309"/>
                </a:cubicBezTo>
                <a:cubicBezTo>
                  <a:pt x="1409750" y="971140"/>
                  <a:pt x="1266789" y="961402"/>
                  <a:pt x="1203683" y="958285"/>
                </a:cubicBezTo>
                <a:cubicBezTo>
                  <a:pt x="1197840" y="957896"/>
                  <a:pt x="1179921" y="971530"/>
                  <a:pt x="1176805" y="971530"/>
                </a:cubicBezTo>
                <a:cubicBezTo>
                  <a:pt x="1116036" y="968413"/>
                  <a:pt x="1054878" y="964907"/>
                  <a:pt x="994110" y="961402"/>
                </a:cubicBezTo>
                <a:cubicBezTo>
                  <a:pt x="992941" y="961402"/>
                  <a:pt x="991772" y="960233"/>
                  <a:pt x="988656" y="957896"/>
                </a:cubicBezTo>
                <a:cubicBezTo>
                  <a:pt x="990604" y="935302"/>
                  <a:pt x="992552" y="911540"/>
                  <a:pt x="994499" y="887778"/>
                </a:cubicBezTo>
                <a:cubicBezTo>
                  <a:pt x="996057" y="866354"/>
                  <a:pt x="988656" y="856615"/>
                  <a:pt x="968010" y="855057"/>
                </a:cubicBezTo>
                <a:cubicBezTo>
                  <a:pt x="911137" y="851551"/>
                  <a:pt x="779472" y="844539"/>
                  <a:pt x="758827" y="845708"/>
                </a:cubicBezTo>
                <a:cubicBezTo>
                  <a:pt x="763501" y="869470"/>
                  <a:pt x="763501" y="899854"/>
                  <a:pt x="768176" y="922058"/>
                </a:cubicBezTo>
                <a:cubicBezTo>
                  <a:pt x="751425" y="928291"/>
                  <a:pt x="742466" y="923227"/>
                  <a:pt x="737402" y="908034"/>
                </a:cubicBezTo>
                <a:cubicBezTo>
                  <a:pt x="731948" y="891284"/>
                  <a:pt x="724937" y="875313"/>
                  <a:pt x="719483" y="858563"/>
                </a:cubicBezTo>
                <a:cubicBezTo>
                  <a:pt x="714809" y="844539"/>
                  <a:pt x="707407" y="836359"/>
                  <a:pt x="691436" y="837917"/>
                </a:cubicBezTo>
                <a:cubicBezTo>
                  <a:pt x="671569" y="839865"/>
                  <a:pt x="651703" y="839865"/>
                  <a:pt x="631836" y="841812"/>
                </a:cubicBezTo>
                <a:cubicBezTo>
                  <a:pt x="609632" y="844150"/>
                  <a:pt x="588597" y="842981"/>
                  <a:pt x="567172" y="834022"/>
                </a:cubicBezTo>
                <a:cubicBezTo>
                  <a:pt x="549643" y="827010"/>
                  <a:pt x="529387" y="825452"/>
                  <a:pt x="510299" y="823504"/>
                </a:cubicBezTo>
                <a:cubicBezTo>
                  <a:pt x="411745" y="812986"/>
                  <a:pt x="312412" y="806364"/>
                  <a:pt x="214248" y="791172"/>
                </a:cubicBezTo>
                <a:cubicBezTo>
                  <a:pt x="149973" y="781044"/>
                  <a:pt x="91542" y="767020"/>
                  <a:pt x="24931" y="740142"/>
                </a:cubicBezTo>
                <a:cubicBezTo>
                  <a:pt x="15971" y="737415"/>
                  <a:pt x="8180" y="730793"/>
                  <a:pt x="0" y="725729"/>
                </a:cubicBezTo>
                <a:cubicBezTo>
                  <a:pt x="0" y="721834"/>
                  <a:pt x="0" y="717938"/>
                  <a:pt x="0" y="714043"/>
                </a:cubicBezTo>
                <a:cubicBezTo>
                  <a:pt x="30384" y="698461"/>
                  <a:pt x="59600" y="680153"/>
                  <a:pt x="91153" y="667298"/>
                </a:cubicBezTo>
                <a:cubicBezTo>
                  <a:pt x="205678" y="621721"/>
                  <a:pt x="326046" y="599518"/>
                  <a:pt x="447583" y="580820"/>
                </a:cubicBezTo>
                <a:cubicBezTo>
                  <a:pt x="513026" y="570691"/>
                  <a:pt x="578469" y="559005"/>
                  <a:pt x="641575" y="540697"/>
                </a:cubicBezTo>
                <a:cubicBezTo>
                  <a:pt x="668453" y="532906"/>
                  <a:pt x="694942" y="523167"/>
                  <a:pt x="722599" y="517714"/>
                </a:cubicBezTo>
                <a:cubicBezTo>
                  <a:pt x="733896" y="515377"/>
                  <a:pt x="770902" y="521609"/>
                  <a:pt x="777135" y="520830"/>
                </a:cubicBezTo>
                <a:cubicBezTo>
                  <a:pt x="884259" y="513039"/>
                  <a:pt x="981255" y="470190"/>
                  <a:pt x="1081367" y="436300"/>
                </a:cubicBezTo>
                <a:cubicBezTo>
                  <a:pt x="1174078" y="404747"/>
                  <a:pt x="1266399" y="370857"/>
                  <a:pt x="1361447" y="349432"/>
                </a:cubicBezTo>
                <a:cubicBezTo>
                  <a:pt x="1541805" y="308141"/>
                  <a:pt x="1722942" y="317879"/>
                  <a:pt x="1901741" y="362287"/>
                </a:cubicBezTo>
                <a:cubicBezTo>
                  <a:pt x="2007307" y="388386"/>
                  <a:pt x="2110536" y="423834"/>
                  <a:pt x="2214933" y="454608"/>
                </a:cubicBezTo>
                <a:cubicBezTo>
                  <a:pt x="2262067" y="468632"/>
                  <a:pt x="2309202" y="486940"/>
                  <a:pt x="2357505" y="492783"/>
                </a:cubicBezTo>
                <a:cubicBezTo>
                  <a:pt x="2495402" y="509533"/>
                  <a:pt x="2633690" y="520830"/>
                  <a:pt x="2771977" y="534854"/>
                </a:cubicBezTo>
                <a:cubicBezTo>
                  <a:pt x="2795349" y="537191"/>
                  <a:pt x="2816774" y="533296"/>
                  <a:pt x="2838199" y="523947"/>
                </a:cubicBezTo>
                <a:cubicBezTo>
                  <a:pt x="2902863" y="495120"/>
                  <a:pt x="3040371" y="435521"/>
                  <a:pt x="3043487" y="430067"/>
                </a:cubicBezTo>
                <a:cubicBezTo>
                  <a:pt x="3027126" y="429288"/>
                  <a:pt x="2877542" y="431236"/>
                  <a:pt x="2819501" y="429288"/>
                </a:cubicBezTo>
                <a:cubicBezTo>
                  <a:pt x="2794181" y="428509"/>
                  <a:pt x="2768861" y="417991"/>
                  <a:pt x="2743540" y="411759"/>
                </a:cubicBezTo>
                <a:cubicBezTo>
                  <a:pt x="2743540" y="409421"/>
                  <a:pt x="2743540" y="407474"/>
                  <a:pt x="2743540" y="405136"/>
                </a:cubicBezTo>
                <a:cubicBezTo>
                  <a:pt x="2748215" y="402410"/>
                  <a:pt x="2798466" y="392671"/>
                  <a:pt x="2816384" y="392671"/>
                </a:cubicBezTo>
                <a:cubicBezTo>
                  <a:pt x="2821059" y="394619"/>
                  <a:pt x="3006870" y="392281"/>
                  <a:pt x="3080104" y="392671"/>
                </a:cubicBezTo>
                <a:cubicBezTo>
                  <a:pt x="3088284" y="392671"/>
                  <a:pt x="3106982" y="370857"/>
                  <a:pt x="3126849" y="374752"/>
                </a:cubicBezTo>
                <a:cubicBezTo>
                  <a:pt x="3182553" y="385659"/>
                  <a:pt x="3244490" y="401630"/>
                  <a:pt x="3254618" y="401630"/>
                </a:cubicBezTo>
                <a:cubicBezTo>
                  <a:pt x="3355899" y="402410"/>
                  <a:pt x="3576380" y="403578"/>
                  <a:pt x="3588066" y="403578"/>
                </a:cubicBezTo>
                <a:cubicBezTo>
                  <a:pt x="3588066" y="415264"/>
                  <a:pt x="3588066" y="425782"/>
                  <a:pt x="3588066" y="440195"/>
                </a:cubicBezTo>
                <a:cubicBezTo>
                  <a:pt x="3548333" y="440195"/>
                  <a:pt x="3508600" y="440195"/>
                  <a:pt x="3463802" y="440195"/>
                </a:cubicBezTo>
                <a:cubicBezTo>
                  <a:pt x="3498082" y="469021"/>
                  <a:pt x="3527687" y="493952"/>
                  <a:pt x="3557292" y="518493"/>
                </a:cubicBezTo>
                <a:cubicBezTo>
                  <a:pt x="3568199" y="527842"/>
                  <a:pt x="3577159" y="522388"/>
                  <a:pt x="3586118" y="513818"/>
                </a:cubicBezTo>
                <a:cubicBezTo>
                  <a:pt x="3649614" y="449934"/>
                  <a:pt x="3972154" y="124277"/>
                  <a:pt x="4069149" y="24944"/>
                </a:cubicBezTo>
                <a:cubicBezTo>
                  <a:pt x="4087848" y="5856"/>
                  <a:pt x="4106546" y="-1935"/>
                  <a:pt x="4134593" y="403"/>
                </a:cubicBezTo>
                <a:cubicBezTo>
                  <a:pt x="4210164" y="6635"/>
                  <a:pt x="4397533" y="17543"/>
                  <a:pt x="4419347" y="20269"/>
                </a:cubicBezTo>
                <a:cubicBezTo>
                  <a:pt x="4417400" y="30787"/>
                  <a:pt x="4388963" y="116097"/>
                  <a:pt x="4384678" y="126225"/>
                </a:cubicBezTo>
                <a:cubicBezTo>
                  <a:pt x="4386236" y="127393"/>
                  <a:pt x="4399091" y="127783"/>
                  <a:pt x="4416231" y="128562"/>
                </a:cubicBezTo>
                <a:cubicBezTo>
                  <a:pt x="4396364" y="178813"/>
                  <a:pt x="4381562" y="216598"/>
                  <a:pt x="4374161" y="242698"/>
                </a:cubicBezTo>
                <a:cubicBezTo>
                  <a:pt x="4397533" y="244256"/>
                  <a:pt x="4403766" y="243087"/>
                  <a:pt x="4427138" y="244256"/>
                </a:cubicBezTo>
                <a:cubicBezTo>
                  <a:pt x="4418958" y="273082"/>
                  <a:pt x="4414673" y="292559"/>
                  <a:pt x="4410778" y="308141"/>
                </a:cubicBezTo>
                <a:cubicBezTo>
                  <a:pt x="4425970" y="309309"/>
                  <a:pt x="4432592" y="310088"/>
                  <a:pt x="4445057" y="310867"/>
                </a:cubicBezTo>
                <a:cubicBezTo>
                  <a:pt x="4433371" y="336967"/>
                  <a:pt x="4332090" y="603803"/>
                  <a:pt x="4302874" y="701577"/>
                </a:cubicBezTo>
                <a:cubicBezTo>
                  <a:pt x="4299369" y="713653"/>
                  <a:pt x="4301706" y="720275"/>
                  <a:pt x="4314561" y="722223"/>
                </a:cubicBezTo>
                <a:cubicBezTo>
                  <a:pt x="4418958" y="737415"/>
                  <a:pt x="4521797" y="760788"/>
                  <a:pt x="4629310" y="748712"/>
                </a:cubicBezTo>
                <a:cubicBezTo>
                  <a:pt x="4734487" y="737026"/>
                  <a:pt x="4840831" y="737415"/>
                  <a:pt x="4944449" y="765073"/>
                </a:cubicBezTo>
                <a:cubicBezTo>
                  <a:pt x="4954577" y="767800"/>
                  <a:pt x="4964316" y="770916"/>
                  <a:pt x="4975223" y="777928"/>
                </a:cubicBezTo>
                <a:cubicBezTo>
                  <a:pt x="4957694" y="782602"/>
                  <a:pt x="4812395" y="821167"/>
                  <a:pt x="4757080" y="834801"/>
                </a:cubicBezTo>
                <a:cubicBezTo>
                  <a:pt x="4743056" y="838306"/>
                  <a:pt x="4734876" y="844539"/>
                  <a:pt x="4735655" y="859342"/>
                </a:cubicBezTo>
                <a:cubicBezTo>
                  <a:pt x="4737213" y="907255"/>
                  <a:pt x="4737992" y="955169"/>
                  <a:pt x="4741109" y="1003083"/>
                </a:cubicBezTo>
                <a:cubicBezTo>
                  <a:pt x="4741498" y="1010873"/>
                  <a:pt x="4748899" y="1021781"/>
                  <a:pt x="4756301" y="1025676"/>
                </a:cubicBezTo>
                <a:cubicBezTo>
                  <a:pt x="4829535" y="1064630"/>
                  <a:pt x="4985741" y="1144876"/>
                  <a:pt x="4985741" y="1146434"/>
                </a:cubicBezTo>
                <a:close/>
                <a:moveTo>
                  <a:pt x="1739302" y="906087"/>
                </a:moveTo>
                <a:cubicBezTo>
                  <a:pt x="1738913" y="904139"/>
                  <a:pt x="1738134" y="902581"/>
                  <a:pt x="1737744" y="900633"/>
                </a:cubicBezTo>
                <a:cubicBezTo>
                  <a:pt x="1691389" y="897906"/>
                  <a:pt x="1644644" y="895180"/>
                  <a:pt x="1595562" y="892063"/>
                </a:cubicBezTo>
                <a:cubicBezTo>
                  <a:pt x="1602573" y="918162"/>
                  <a:pt x="1608417" y="940756"/>
                  <a:pt x="1615428" y="967245"/>
                </a:cubicBezTo>
                <a:cubicBezTo>
                  <a:pt x="1658278" y="946210"/>
                  <a:pt x="1698790" y="926343"/>
                  <a:pt x="1739302" y="906087"/>
                </a:cubicBezTo>
                <a:close/>
                <a:moveTo>
                  <a:pt x="1499735" y="974646"/>
                </a:moveTo>
                <a:cubicBezTo>
                  <a:pt x="1498955" y="976204"/>
                  <a:pt x="1498176" y="978152"/>
                  <a:pt x="1497787" y="979710"/>
                </a:cubicBezTo>
                <a:cubicBezTo>
                  <a:pt x="1509863" y="989449"/>
                  <a:pt x="1521159" y="999187"/>
                  <a:pt x="1533625" y="1008147"/>
                </a:cubicBezTo>
                <a:cubicBezTo>
                  <a:pt x="1537130" y="1010484"/>
                  <a:pt x="1544532" y="1010873"/>
                  <a:pt x="1548038" y="1008536"/>
                </a:cubicBezTo>
                <a:cubicBezTo>
                  <a:pt x="1560892" y="1000745"/>
                  <a:pt x="1572579" y="991786"/>
                  <a:pt x="1584654" y="982826"/>
                </a:cubicBezTo>
                <a:cubicBezTo>
                  <a:pt x="1586992" y="980879"/>
                  <a:pt x="1589719" y="975815"/>
                  <a:pt x="1588550" y="973477"/>
                </a:cubicBezTo>
                <a:cubicBezTo>
                  <a:pt x="1578422" y="946210"/>
                  <a:pt x="1567515" y="918942"/>
                  <a:pt x="1556608" y="891674"/>
                </a:cubicBezTo>
                <a:cubicBezTo>
                  <a:pt x="1555049" y="892063"/>
                  <a:pt x="1553102" y="892453"/>
                  <a:pt x="1551543" y="892842"/>
                </a:cubicBezTo>
                <a:cubicBezTo>
                  <a:pt x="1549206" y="920110"/>
                  <a:pt x="1547258" y="947378"/>
                  <a:pt x="1544921" y="976594"/>
                </a:cubicBezTo>
                <a:cubicBezTo>
                  <a:pt x="1528950" y="975815"/>
                  <a:pt x="1514147" y="975036"/>
                  <a:pt x="1499735" y="974646"/>
                </a:cubicBezTo>
                <a:close/>
                <a:moveTo>
                  <a:pt x="1495060" y="1097741"/>
                </a:moveTo>
                <a:cubicBezTo>
                  <a:pt x="1484542" y="1108648"/>
                  <a:pt x="1475583" y="1113323"/>
                  <a:pt x="1474025" y="1119945"/>
                </a:cubicBezTo>
                <a:cubicBezTo>
                  <a:pt x="1470908" y="1134358"/>
                  <a:pt x="1469350" y="1149940"/>
                  <a:pt x="1472077" y="1163963"/>
                </a:cubicBezTo>
                <a:cubicBezTo>
                  <a:pt x="1473246" y="1169417"/>
                  <a:pt x="1487269" y="1172533"/>
                  <a:pt x="1495839" y="1176039"/>
                </a:cubicBezTo>
                <a:cubicBezTo>
                  <a:pt x="1498566" y="1177208"/>
                  <a:pt x="1502072" y="1176818"/>
                  <a:pt x="1510642" y="1177597"/>
                </a:cubicBezTo>
                <a:cubicBezTo>
                  <a:pt x="1505188" y="1149940"/>
                  <a:pt x="1500124" y="1124620"/>
                  <a:pt x="1495060" y="1097741"/>
                </a:cubicBezTo>
                <a:close/>
              </a:path>
            </a:pathLst>
          </a:custGeom>
          <a:solidFill>
            <a:schemeClr val="accent2"/>
          </a:solidFill>
          <a:ln w="38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060627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03D4845-B7AA-4D96-8F0E-47BA1A448F91}"/>
              </a:ext>
            </a:extLst>
          </p:cNvPr>
          <p:cNvGrpSpPr/>
          <p:nvPr userDrawn="1"/>
        </p:nvGrpSpPr>
        <p:grpSpPr>
          <a:xfrm>
            <a:off x="5437612" y="1030363"/>
            <a:ext cx="1345030" cy="437898"/>
            <a:chOff x="5204536" y="1099120"/>
            <a:chExt cx="1345030" cy="437898"/>
          </a:xfrm>
          <a:solidFill>
            <a:schemeClr val="accent2"/>
          </a:solidFill>
        </p:grpSpPr>
        <p:sp>
          <p:nvSpPr>
            <p:cNvPr id="8" name="Star: 5 Points 7">
              <a:extLst>
                <a:ext uri="{FF2B5EF4-FFF2-40B4-BE49-F238E27FC236}">
                  <a16:creationId xmlns:a16="http://schemas.microsoft.com/office/drawing/2014/main" id="{42732A44-7E70-4DE9-83C4-A7D655F8D665}"/>
                </a:ext>
              </a:extLst>
            </p:cNvPr>
            <p:cNvSpPr/>
            <p:nvPr/>
          </p:nvSpPr>
          <p:spPr>
            <a:xfrm>
              <a:off x="5658102" y="1099120"/>
              <a:ext cx="437898" cy="437898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Star: 5 Points 8">
              <a:extLst>
                <a:ext uri="{FF2B5EF4-FFF2-40B4-BE49-F238E27FC236}">
                  <a16:creationId xmlns:a16="http://schemas.microsoft.com/office/drawing/2014/main" id="{5D30C842-61DC-45C6-94D9-512913162D92}"/>
                </a:ext>
              </a:extLst>
            </p:cNvPr>
            <p:cNvSpPr/>
            <p:nvPr/>
          </p:nvSpPr>
          <p:spPr>
            <a:xfrm>
              <a:off x="6180034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Star: 5 Points 9">
              <a:extLst>
                <a:ext uri="{FF2B5EF4-FFF2-40B4-BE49-F238E27FC236}">
                  <a16:creationId xmlns:a16="http://schemas.microsoft.com/office/drawing/2014/main" id="{0BF3E4B6-C9C8-49A7-9765-8ADF2FA95C76}"/>
                </a:ext>
              </a:extLst>
            </p:cNvPr>
            <p:cNvSpPr/>
            <p:nvPr/>
          </p:nvSpPr>
          <p:spPr>
            <a:xfrm>
              <a:off x="5204536" y="1167486"/>
              <a:ext cx="369532" cy="369532"/>
            </a:xfrm>
            <a:prstGeom prst="star5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DB9FCE05-0BBB-4E3C-B13C-032D1233AB7E}"/>
              </a:ext>
            </a:extLst>
          </p:cNvPr>
          <p:cNvSpPr/>
          <p:nvPr userDrawn="1"/>
        </p:nvSpPr>
        <p:spPr>
          <a:xfrm>
            <a:off x="-1" y="6622351"/>
            <a:ext cx="12207240" cy="274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A4A853-1795-4A8A-867C-830DDF6F668F}"/>
              </a:ext>
            </a:extLst>
          </p:cNvPr>
          <p:cNvSpPr txBox="1"/>
          <p:nvPr userDrawn="1"/>
        </p:nvSpPr>
        <p:spPr>
          <a:xfrm>
            <a:off x="4823831" y="6439767"/>
            <a:ext cx="2544339" cy="384721"/>
          </a:xfrm>
          <a:prstGeom prst="rect">
            <a:avLst/>
          </a:prstGeom>
          <a:solidFill>
            <a:schemeClr val="bg1"/>
          </a:solidFill>
        </p:spPr>
        <p:txBody>
          <a:bodyPr wrap="square" lIns="228600" tIns="0" rIns="0" bIns="0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altLang="ko-KR" sz="2800" spc="600" dirty="0">
                <a:solidFill>
                  <a:srgbClr val="307689"/>
                </a:solidFill>
              </a:rPr>
              <a:t>MILITARY</a:t>
            </a:r>
            <a:endParaRPr lang="ko-KR" altLang="en-US" sz="2800" spc="600" dirty="0">
              <a:solidFill>
                <a:srgbClr val="30768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0218230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1563307B-4B6F-4D4D-AB66-99288A7B7613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5334000" y="0"/>
            <a:ext cx="6858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740675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8E39A0A2-7A6E-4BA9-8A5D-FD1911A8273A}"/>
              </a:ext>
            </a:extLst>
          </p:cNvPr>
          <p:cNvSpPr/>
          <p:nvPr userDrawn="1"/>
        </p:nvSpPr>
        <p:spPr>
          <a:xfrm>
            <a:off x="-9938" y="-9938"/>
            <a:ext cx="7114700" cy="5563371"/>
          </a:xfrm>
          <a:custGeom>
            <a:avLst/>
            <a:gdLst>
              <a:gd name="connsiteX0" fmla="*/ 0 w 7114700"/>
              <a:gd name="connsiteY0" fmla="*/ 0 h 5563371"/>
              <a:gd name="connsiteX1" fmla="*/ 6816297 w 7114700"/>
              <a:gd name="connsiteY1" fmla="*/ 0 h 5563371"/>
              <a:gd name="connsiteX2" fmla="*/ 6928766 w 7114700"/>
              <a:gd name="connsiteY2" fmla="*/ 279430 h 5563371"/>
              <a:gd name="connsiteX3" fmla="*/ 6222210 w 7114700"/>
              <a:gd name="connsiteY3" fmla="*/ 2336836 h 5563371"/>
              <a:gd name="connsiteX4" fmla="*/ 559 w 7114700"/>
              <a:gd name="connsiteY4" fmla="*/ 5563371 h 5563371"/>
              <a:gd name="connsiteX5" fmla="*/ 0 w 7114700"/>
              <a:gd name="connsiteY5" fmla="*/ 5381954 h 5563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00" h="5563371">
                <a:moveTo>
                  <a:pt x="0" y="0"/>
                </a:moveTo>
                <a:lnTo>
                  <a:pt x="6816297" y="0"/>
                </a:lnTo>
                <a:lnTo>
                  <a:pt x="6928766" y="279430"/>
                </a:lnTo>
                <a:cubicBezTo>
                  <a:pt x="7190845" y="966574"/>
                  <a:pt x="7337404" y="1741633"/>
                  <a:pt x="6222210" y="2336836"/>
                </a:cubicBezTo>
                <a:cubicBezTo>
                  <a:pt x="4928171" y="3027492"/>
                  <a:pt x="2205866" y="4349361"/>
                  <a:pt x="559" y="5563371"/>
                </a:cubicBezTo>
                <a:lnTo>
                  <a:pt x="0" y="5381954"/>
                </a:lnTo>
                <a:close/>
              </a:path>
            </a:pathLst>
          </a:custGeom>
          <a:solidFill>
            <a:schemeClr val="bg1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0F61CD1C-0BDC-415A-BE81-FBF756AC24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1525651"/>
            <a:ext cx="12192000" cy="5332348"/>
          </a:xfrm>
          <a:custGeom>
            <a:avLst/>
            <a:gdLst>
              <a:gd name="connsiteX0" fmla="*/ 9464919 w 12192000"/>
              <a:gd name="connsiteY0" fmla="*/ 1208 h 5332348"/>
              <a:gd name="connsiteX1" fmla="*/ 12055243 w 12192000"/>
              <a:gd name="connsiteY1" fmla="*/ 2155763 h 5332348"/>
              <a:gd name="connsiteX2" fmla="*/ 12192000 w 12192000"/>
              <a:gd name="connsiteY2" fmla="*/ 2360580 h 5332348"/>
              <a:gd name="connsiteX3" fmla="*/ 12192000 w 12192000"/>
              <a:gd name="connsiteY3" fmla="*/ 5332348 h 5332348"/>
              <a:gd name="connsiteX4" fmla="*/ 0 w 12192000"/>
              <a:gd name="connsiteY4" fmla="*/ 5332348 h 5332348"/>
              <a:gd name="connsiteX5" fmla="*/ 1243 w 12192000"/>
              <a:gd name="connsiteY5" fmla="*/ 4956418 h 5332348"/>
              <a:gd name="connsiteX6" fmla="*/ 0 w 12192000"/>
              <a:gd name="connsiteY6" fmla="*/ 4912550 h 5332348"/>
              <a:gd name="connsiteX7" fmla="*/ 0 w 12192000"/>
              <a:gd name="connsiteY7" fmla="*/ 4527278 h 5332348"/>
              <a:gd name="connsiteX8" fmla="*/ 8878957 w 12192000"/>
              <a:gd name="connsiteY8" fmla="*/ 116017 h 5332348"/>
              <a:gd name="connsiteX9" fmla="*/ 9464919 w 12192000"/>
              <a:gd name="connsiteY9" fmla="*/ 1208 h 533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5332348">
                <a:moveTo>
                  <a:pt x="9464919" y="1208"/>
                </a:moveTo>
                <a:cubicBezTo>
                  <a:pt x="10661122" y="-43507"/>
                  <a:pt x="11399579" y="1162905"/>
                  <a:pt x="12055243" y="2155763"/>
                </a:cubicBezTo>
                <a:lnTo>
                  <a:pt x="12192000" y="2360580"/>
                </a:lnTo>
                <a:lnTo>
                  <a:pt x="12192000" y="5332348"/>
                </a:lnTo>
                <a:lnTo>
                  <a:pt x="0" y="5332348"/>
                </a:lnTo>
                <a:cubicBezTo>
                  <a:pt x="11044" y="5226331"/>
                  <a:pt x="6351" y="5095808"/>
                  <a:pt x="1243" y="4956418"/>
                </a:cubicBezTo>
                <a:lnTo>
                  <a:pt x="0" y="4912550"/>
                </a:lnTo>
                <a:lnTo>
                  <a:pt x="0" y="4527278"/>
                </a:lnTo>
                <a:cubicBezTo>
                  <a:pt x="1479826" y="3657890"/>
                  <a:pt x="6881191" y="823352"/>
                  <a:pt x="8878957" y="116017"/>
                </a:cubicBezTo>
                <a:cubicBezTo>
                  <a:pt x="9086022" y="44579"/>
                  <a:pt x="9280888" y="8088"/>
                  <a:pt x="9464919" y="120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56579910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728182" y="0"/>
            <a:ext cx="446381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Rectangle 1">
            <a:extLst>
              <a:ext uri="{FF2B5EF4-FFF2-40B4-BE49-F238E27FC236}">
                <a16:creationId xmlns:a16="http://schemas.microsoft.com/office/drawing/2014/main" id="{E86FFBD0-9FD6-4A18-B316-E26268B41695}"/>
              </a:ext>
            </a:extLst>
          </p:cNvPr>
          <p:cNvSpPr/>
          <p:nvPr userDrawn="1"/>
        </p:nvSpPr>
        <p:spPr>
          <a:xfrm>
            <a:off x="1" y="368763"/>
            <a:ext cx="6819899" cy="13320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16F011C-271F-4FE4-8493-903075172BC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471400" y="3401088"/>
            <a:ext cx="3760573" cy="220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6808108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B6C0CC-20D1-4ABE-8236-AC556FAA83E7}"/>
              </a:ext>
            </a:extLst>
          </p:cNvPr>
          <p:cNvSpPr/>
          <p:nvPr userDrawn="1"/>
        </p:nvSpPr>
        <p:spPr>
          <a:xfrm>
            <a:off x="5836726" y="1955549"/>
            <a:ext cx="6355274" cy="14734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6C01146-33B9-4106-B34A-9F850B0F153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52726" y="3594462"/>
            <a:ext cx="5184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80D8E6C-C94C-45EA-A30A-C30F07A2733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946824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F537E7F-9413-4DE1-AF5A-73E78D8FBDC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5775" y="650130"/>
            <a:ext cx="2592000" cy="25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667431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>
            <a:extLst>
              <a:ext uri="{FF2B5EF4-FFF2-40B4-BE49-F238E27FC236}">
                <a16:creationId xmlns:a16="http://schemas.microsoft.com/office/drawing/2014/main" id="{3BBCC57E-E2CE-48F6-986D-4DCC519638EA}"/>
              </a:ext>
            </a:extLst>
          </p:cNvPr>
          <p:cNvSpPr/>
          <p:nvPr userDrawn="1"/>
        </p:nvSpPr>
        <p:spPr>
          <a:xfrm>
            <a:off x="4751851" y="0"/>
            <a:ext cx="2688298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F64823A-9D96-4704-9538-98AA25DEFE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51851" y="663027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3356438-4E75-4009-8161-869896F0E5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3863346"/>
            <a:ext cx="7440149" cy="23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2676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그림 개체 틀 33">
            <a:extLst>
              <a:ext uri="{FF2B5EF4-FFF2-40B4-BE49-F238E27FC236}">
                <a16:creationId xmlns:a16="http://schemas.microsoft.com/office/drawing/2014/main" id="{C41BDB0D-2403-4A28-BBE5-5F3BAE5BF66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40090" y="0"/>
            <a:ext cx="7251911" cy="6858000"/>
          </a:xfrm>
          <a:custGeom>
            <a:avLst/>
            <a:gdLst>
              <a:gd name="connsiteX0" fmla="*/ 1482284 w 7251911"/>
              <a:gd name="connsiteY0" fmla="*/ 6561382 h 6858000"/>
              <a:gd name="connsiteX1" fmla="*/ 1480161 w 7251911"/>
              <a:gd name="connsiteY1" fmla="*/ 6561566 h 6858000"/>
              <a:gd name="connsiteX2" fmla="*/ 1481119 w 7251911"/>
              <a:gd name="connsiteY2" fmla="*/ 6561697 h 6858000"/>
              <a:gd name="connsiteX3" fmla="*/ 1483349 w 7251911"/>
              <a:gd name="connsiteY3" fmla="*/ 6562029 h 6858000"/>
              <a:gd name="connsiteX4" fmla="*/ 1001679 w 7251911"/>
              <a:gd name="connsiteY4" fmla="*/ 6534807 h 6858000"/>
              <a:gd name="connsiteX5" fmla="*/ 997924 w 7251911"/>
              <a:gd name="connsiteY5" fmla="*/ 6538603 h 6858000"/>
              <a:gd name="connsiteX6" fmla="*/ 1012943 w 7251911"/>
              <a:gd name="connsiteY6" fmla="*/ 6542400 h 6858000"/>
              <a:gd name="connsiteX7" fmla="*/ 1016698 w 7251911"/>
              <a:gd name="connsiteY7" fmla="*/ 6546196 h 6858000"/>
              <a:gd name="connsiteX8" fmla="*/ 1012943 w 7251911"/>
              <a:gd name="connsiteY8" fmla="*/ 6553789 h 6858000"/>
              <a:gd name="connsiteX9" fmla="*/ 1001679 w 7251911"/>
              <a:gd name="connsiteY9" fmla="*/ 6561382 h 6858000"/>
              <a:gd name="connsiteX10" fmla="*/ 937849 w 7251911"/>
              <a:gd name="connsiteY10" fmla="*/ 6568975 h 6858000"/>
              <a:gd name="connsiteX11" fmla="*/ 731339 w 7251911"/>
              <a:gd name="connsiteY11" fmla="*/ 6568975 h 6858000"/>
              <a:gd name="connsiteX12" fmla="*/ 700832 w 7251911"/>
              <a:gd name="connsiteY12" fmla="*/ 6573246 h 6858000"/>
              <a:gd name="connsiteX13" fmla="*/ 681585 w 7251911"/>
              <a:gd name="connsiteY13" fmla="*/ 6589394 h 6858000"/>
              <a:gd name="connsiteX14" fmla="*/ 688160 w 7251911"/>
              <a:gd name="connsiteY14" fmla="*/ 6588503 h 6858000"/>
              <a:gd name="connsiteX15" fmla="*/ 720075 w 7251911"/>
              <a:gd name="connsiteY15" fmla="*/ 6585014 h 6858000"/>
              <a:gd name="connsiteX16" fmla="*/ 732219 w 7251911"/>
              <a:gd name="connsiteY16" fmla="*/ 6585433 h 6858000"/>
              <a:gd name="connsiteX17" fmla="*/ 733535 w 7251911"/>
              <a:gd name="connsiteY17" fmla="*/ 6585553 h 6858000"/>
              <a:gd name="connsiteX18" fmla="*/ 736971 w 7251911"/>
              <a:gd name="connsiteY18" fmla="*/ 6581788 h 6858000"/>
              <a:gd name="connsiteX19" fmla="*/ 742603 w 7251911"/>
              <a:gd name="connsiteY19" fmla="*/ 6584161 h 6858000"/>
              <a:gd name="connsiteX20" fmla="*/ 756429 w 7251911"/>
              <a:gd name="connsiteY20" fmla="*/ 6587656 h 6858000"/>
              <a:gd name="connsiteX21" fmla="*/ 765640 w 7251911"/>
              <a:gd name="connsiteY21" fmla="*/ 6588691 h 6858000"/>
              <a:gd name="connsiteX22" fmla="*/ 780150 w 7251911"/>
              <a:gd name="connsiteY22" fmla="*/ 6587957 h 6858000"/>
              <a:gd name="connsiteX23" fmla="*/ 812066 w 7251911"/>
              <a:gd name="connsiteY23" fmla="*/ 6589381 h 6858000"/>
              <a:gd name="connsiteX24" fmla="*/ 832664 w 7251911"/>
              <a:gd name="connsiteY24" fmla="*/ 6595813 h 6858000"/>
              <a:gd name="connsiteX25" fmla="*/ 855245 w 7251911"/>
              <a:gd name="connsiteY25" fmla="*/ 6592829 h 6858000"/>
              <a:gd name="connsiteX26" fmla="*/ 859000 w 7251911"/>
              <a:gd name="connsiteY26" fmla="*/ 6590596 h 6858000"/>
              <a:gd name="connsiteX27" fmla="*/ 915320 w 7251911"/>
              <a:gd name="connsiteY27" fmla="*/ 6585014 h 6858000"/>
              <a:gd name="connsiteX28" fmla="*/ 941603 w 7251911"/>
              <a:gd name="connsiteY28" fmla="*/ 6586131 h 6858000"/>
              <a:gd name="connsiteX29" fmla="*/ 960377 w 7251911"/>
              <a:gd name="connsiteY29" fmla="*/ 6589201 h 6858000"/>
              <a:gd name="connsiteX30" fmla="*/ 975004 w 7251911"/>
              <a:gd name="connsiteY30" fmla="*/ 6592897 h 6858000"/>
              <a:gd name="connsiteX31" fmla="*/ 979151 w 7251911"/>
              <a:gd name="connsiteY31" fmla="*/ 6591754 h 6858000"/>
              <a:gd name="connsiteX32" fmla="*/ 1009189 w 7251911"/>
              <a:gd name="connsiteY32" fmla="*/ 6595550 h 6858000"/>
              <a:gd name="connsiteX33" fmla="*/ 1011488 w 7251911"/>
              <a:gd name="connsiteY33" fmla="*/ 6596812 h 6858000"/>
              <a:gd name="connsiteX34" fmla="*/ 1039226 w 7251911"/>
              <a:gd name="connsiteY34" fmla="*/ 6596177 h 6858000"/>
              <a:gd name="connsiteX35" fmla="*/ 1054245 w 7251911"/>
              <a:gd name="connsiteY35" fmla="*/ 6592829 h 6858000"/>
              <a:gd name="connsiteX36" fmla="*/ 1058000 w 7251911"/>
              <a:gd name="connsiteY36" fmla="*/ 6590596 h 6858000"/>
              <a:gd name="connsiteX37" fmla="*/ 1106812 w 7251911"/>
              <a:gd name="connsiteY37" fmla="*/ 6588363 h 6858000"/>
              <a:gd name="connsiteX38" fmla="*/ 1132227 w 7251911"/>
              <a:gd name="connsiteY38" fmla="*/ 6591111 h 6858000"/>
              <a:gd name="connsiteX39" fmla="*/ 1155623 w 7251911"/>
              <a:gd name="connsiteY39" fmla="*/ 6587957 h 6858000"/>
              <a:gd name="connsiteX40" fmla="*/ 1215698 w 7251911"/>
              <a:gd name="connsiteY40" fmla="*/ 6587957 h 6858000"/>
              <a:gd name="connsiteX41" fmla="*/ 1240997 w 7251911"/>
              <a:gd name="connsiteY41" fmla="*/ 6590313 h 6858000"/>
              <a:gd name="connsiteX42" fmla="*/ 1244572 w 7251911"/>
              <a:gd name="connsiteY42" fmla="*/ 6589604 h 6858000"/>
              <a:gd name="connsiteX43" fmla="*/ 1248326 w 7251911"/>
              <a:gd name="connsiteY43" fmla="*/ 6584023 h 6858000"/>
              <a:gd name="connsiteX44" fmla="*/ 1240817 w 7251911"/>
              <a:gd name="connsiteY44" fmla="*/ 6580674 h 6858000"/>
              <a:gd name="connsiteX45" fmla="*/ 1222044 w 7251911"/>
              <a:gd name="connsiteY45" fmla="*/ 6580674 h 6858000"/>
              <a:gd name="connsiteX46" fmla="*/ 1176987 w 7251911"/>
              <a:gd name="connsiteY46" fmla="*/ 6585139 h 6858000"/>
              <a:gd name="connsiteX47" fmla="*/ 1158213 w 7251911"/>
              <a:gd name="connsiteY47" fmla="*/ 6582907 h 6858000"/>
              <a:gd name="connsiteX48" fmla="*/ 1146949 w 7251911"/>
              <a:gd name="connsiteY48" fmla="*/ 6576209 h 6858000"/>
              <a:gd name="connsiteX49" fmla="*/ 1113156 w 7251911"/>
              <a:gd name="connsiteY49" fmla="*/ 6573976 h 6858000"/>
              <a:gd name="connsiteX50" fmla="*/ 1083119 w 7251911"/>
              <a:gd name="connsiteY50" fmla="*/ 6575092 h 6858000"/>
              <a:gd name="connsiteX51" fmla="*/ 1075609 w 7251911"/>
              <a:gd name="connsiteY51" fmla="*/ 6571744 h 6858000"/>
              <a:gd name="connsiteX52" fmla="*/ 1083119 w 7251911"/>
              <a:gd name="connsiteY52" fmla="*/ 6568395 h 6858000"/>
              <a:gd name="connsiteX53" fmla="*/ 1094383 w 7251911"/>
              <a:gd name="connsiteY53" fmla="*/ 6569511 h 6858000"/>
              <a:gd name="connsiteX54" fmla="*/ 1139439 w 7251911"/>
              <a:gd name="connsiteY54" fmla="*/ 6566162 h 6858000"/>
              <a:gd name="connsiteX55" fmla="*/ 1143194 w 7251911"/>
              <a:gd name="connsiteY55" fmla="*/ 6559464 h 6858000"/>
              <a:gd name="connsiteX56" fmla="*/ 1176987 w 7251911"/>
              <a:gd name="connsiteY56" fmla="*/ 6559464 h 6858000"/>
              <a:gd name="connsiteX57" fmla="*/ 1207024 w 7251911"/>
              <a:gd name="connsiteY57" fmla="*/ 6558348 h 6858000"/>
              <a:gd name="connsiteX58" fmla="*/ 1233308 w 7251911"/>
              <a:gd name="connsiteY58" fmla="*/ 6559464 h 6858000"/>
              <a:gd name="connsiteX59" fmla="*/ 1327176 w 7251911"/>
              <a:gd name="connsiteY59" fmla="*/ 6560581 h 6858000"/>
              <a:gd name="connsiteX60" fmla="*/ 1368478 w 7251911"/>
              <a:gd name="connsiteY60" fmla="*/ 6560581 h 6858000"/>
              <a:gd name="connsiteX61" fmla="*/ 1400393 w 7251911"/>
              <a:gd name="connsiteY61" fmla="*/ 6561279 h 6858000"/>
              <a:gd name="connsiteX62" fmla="*/ 1411334 w 7251911"/>
              <a:gd name="connsiteY62" fmla="*/ 6562953 h 6858000"/>
              <a:gd name="connsiteX63" fmla="*/ 1422208 w 7251911"/>
              <a:gd name="connsiteY63" fmla="*/ 6561382 h 6858000"/>
              <a:gd name="connsiteX64" fmla="*/ 1427047 w 7251911"/>
              <a:gd name="connsiteY64" fmla="*/ 6565357 h 6858000"/>
              <a:gd name="connsiteX65" fmla="*/ 1432308 w 7251911"/>
              <a:gd name="connsiteY65" fmla="*/ 6566162 h 6858000"/>
              <a:gd name="connsiteX66" fmla="*/ 1439817 w 7251911"/>
              <a:gd name="connsiteY66" fmla="*/ 6562813 h 6858000"/>
              <a:gd name="connsiteX67" fmla="*/ 1447955 w 7251911"/>
              <a:gd name="connsiteY67" fmla="*/ 6560840 h 6858000"/>
              <a:gd name="connsiteX68" fmla="*/ 1437227 w 7251911"/>
              <a:gd name="connsiteY68" fmla="*/ 6559484 h 6858000"/>
              <a:gd name="connsiteX69" fmla="*/ 1422208 w 7251911"/>
              <a:gd name="connsiteY69" fmla="*/ 6557586 h 6858000"/>
              <a:gd name="connsiteX70" fmla="*/ 1399680 w 7251911"/>
              <a:gd name="connsiteY70" fmla="*/ 6549993 h 6858000"/>
              <a:gd name="connsiteX71" fmla="*/ 1328340 w 7251911"/>
              <a:gd name="connsiteY71" fmla="*/ 6549993 h 6858000"/>
              <a:gd name="connsiteX72" fmla="*/ 1287038 w 7251911"/>
              <a:gd name="connsiteY72" fmla="*/ 6542400 h 6858000"/>
              <a:gd name="connsiteX73" fmla="*/ 1279529 w 7251911"/>
              <a:gd name="connsiteY73" fmla="*/ 6542400 h 6858000"/>
              <a:gd name="connsiteX74" fmla="*/ 1223208 w 7251911"/>
              <a:gd name="connsiteY74" fmla="*/ 6542400 h 6858000"/>
              <a:gd name="connsiteX75" fmla="*/ 1166887 w 7251911"/>
              <a:gd name="connsiteY75" fmla="*/ 6542400 h 6858000"/>
              <a:gd name="connsiteX76" fmla="*/ 1001679 w 7251911"/>
              <a:gd name="connsiteY76" fmla="*/ 6534807 h 6858000"/>
              <a:gd name="connsiteX77" fmla="*/ 1065560 w 7251911"/>
              <a:gd name="connsiteY77" fmla="*/ 6510009 h 6858000"/>
              <a:gd name="connsiteX78" fmla="*/ 1059557 w 7251911"/>
              <a:gd name="connsiteY78" fmla="*/ 6510067 h 6858000"/>
              <a:gd name="connsiteX79" fmla="*/ 1052449 w 7251911"/>
              <a:gd name="connsiteY79" fmla="*/ 6510359 h 6858000"/>
              <a:gd name="connsiteX80" fmla="*/ 1054245 w 7251911"/>
              <a:gd name="connsiteY80" fmla="*/ 6510605 h 6858000"/>
              <a:gd name="connsiteX81" fmla="*/ 1123406 w 7251911"/>
              <a:gd name="connsiteY81" fmla="*/ 6507599 h 6858000"/>
              <a:gd name="connsiteX82" fmla="*/ 1105732 w 7251911"/>
              <a:gd name="connsiteY82" fmla="*/ 6508794 h 6858000"/>
              <a:gd name="connsiteX83" fmla="*/ 1148114 w 7251911"/>
              <a:gd name="connsiteY83" fmla="*/ 6512503 h 6858000"/>
              <a:gd name="connsiteX84" fmla="*/ 1169410 w 7251911"/>
              <a:gd name="connsiteY84" fmla="*/ 6510639 h 6858000"/>
              <a:gd name="connsiteX85" fmla="*/ 1130918 w 7251911"/>
              <a:gd name="connsiteY85" fmla="*/ 6508833 h 6858000"/>
              <a:gd name="connsiteX86" fmla="*/ 1123406 w 7251911"/>
              <a:gd name="connsiteY86" fmla="*/ 6507599 h 6858000"/>
              <a:gd name="connsiteX87" fmla="*/ 1305811 w 7251911"/>
              <a:gd name="connsiteY87" fmla="*/ 5758113 h 6858000"/>
              <a:gd name="connsiteX88" fmla="*/ 1309566 w 7251911"/>
              <a:gd name="connsiteY88" fmla="*/ 5760328 h 6858000"/>
              <a:gd name="connsiteX89" fmla="*/ 1337258 w 7251911"/>
              <a:gd name="connsiteY89" fmla="*/ 5765548 h 6858000"/>
              <a:gd name="connsiteX90" fmla="*/ 1356687 w 7251911"/>
              <a:gd name="connsiteY90" fmla="*/ 5758506 h 6858000"/>
              <a:gd name="connsiteX91" fmla="*/ 1146165 w 7251911"/>
              <a:gd name="connsiteY91" fmla="*/ 5750362 h 6858000"/>
              <a:gd name="connsiteX92" fmla="*/ 1140062 w 7251911"/>
              <a:gd name="connsiteY92" fmla="*/ 5754216 h 6858000"/>
              <a:gd name="connsiteX93" fmla="*/ 1136120 w 7251911"/>
              <a:gd name="connsiteY93" fmla="*/ 5755919 h 6858000"/>
              <a:gd name="connsiteX94" fmla="*/ 1148113 w 7251911"/>
              <a:gd name="connsiteY94" fmla="*/ 5760328 h 6858000"/>
              <a:gd name="connsiteX95" fmla="*/ 1200679 w 7251911"/>
              <a:gd name="connsiteY95" fmla="*/ 5760328 h 6858000"/>
              <a:gd name="connsiteX96" fmla="*/ 1204669 w 7251911"/>
              <a:gd name="connsiteY96" fmla="*/ 5758069 h 6858000"/>
              <a:gd name="connsiteX97" fmla="*/ 1168700 w 7251911"/>
              <a:gd name="connsiteY97" fmla="*/ 5758069 h 6858000"/>
              <a:gd name="connsiteX98" fmla="*/ 1146165 w 7251911"/>
              <a:gd name="connsiteY98" fmla="*/ 5750362 h 6858000"/>
              <a:gd name="connsiteX99" fmla="*/ 1054147 w 7251911"/>
              <a:gd name="connsiteY99" fmla="*/ 5745064 h 6858000"/>
              <a:gd name="connsiteX100" fmla="*/ 1041001 w 7251911"/>
              <a:gd name="connsiteY100" fmla="*/ 5746509 h 6858000"/>
              <a:gd name="connsiteX101" fmla="*/ 1003442 w 7251911"/>
              <a:gd name="connsiteY101" fmla="*/ 5750362 h 6858000"/>
              <a:gd name="connsiteX102" fmla="*/ 965884 w 7251911"/>
              <a:gd name="connsiteY102" fmla="*/ 5746509 h 6858000"/>
              <a:gd name="connsiteX103" fmla="*/ 956494 w 7251911"/>
              <a:gd name="connsiteY103" fmla="*/ 5745546 h 6858000"/>
              <a:gd name="connsiteX104" fmla="*/ 956228 w 7251911"/>
              <a:gd name="connsiteY104" fmla="*/ 5745682 h 6858000"/>
              <a:gd name="connsiteX105" fmla="*/ 960377 w 7251911"/>
              <a:gd name="connsiteY105" fmla="*/ 5747990 h 6858000"/>
              <a:gd name="connsiteX106" fmla="*/ 979151 w 7251911"/>
              <a:gd name="connsiteY106" fmla="*/ 5764125 h 6858000"/>
              <a:gd name="connsiteX107" fmla="*/ 990415 w 7251911"/>
              <a:gd name="connsiteY107" fmla="*/ 5775514 h 6858000"/>
              <a:gd name="connsiteX108" fmla="*/ 1039226 w 7251911"/>
              <a:gd name="connsiteY108" fmla="*/ 5771717 h 6858000"/>
              <a:gd name="connsiteX109" fmla="*/ 1054245 w 7251911"/>
              <a:gd name="connsiteY109" fmla="*/ 5760328 h 6858000"/>
              <a:gd name="connsiteX110" fmla="*/ 1058000 w 7251911"/>
              <a:gd name="connsiteY110" fmla="*/ 5752735 h 6858000"/>
              <a:gd name="connsiteX111" fmla="*/ 1078634 w 7251911"/>
              <a:gd name="connsiteY111" fmla="*/ 5748563 h 6858000"/>
              <a:gd name="connsiteX112" fmla="*/ 1067292 w 7251911"/>
              <a:gd name="connsiteY112" fmla="*/ 5746509 h 6858000"/>
              <a:gd name="connsiteX113" fmla="*/ 1054147 w 7251911"/>
              <a:gd name="connsiteY113" fmla="*/ 5745064 h 6858000"/>
              <a:gd name="connsiteX114" fmla="*/ 760395 w 7251911"/>
              <a:gd name="connsiteY114" fmla="*/ 5744251 h 6858000"/>
              <a:gd name="connsiteX115" fmla="*/ 777628 w 7251911"/>
              <a:gd name="connsiteY115" fmla="*/ 5750837 h 6858000"/>
              <a:gd name="connsiteX116" fmla="*/ 787660 w 7251911"/>
              <a:gd name="connsiteY116" fmla="*/ 5756532 h 6858000"/>
              <a:gd name="connsiteX117" fmla="*/ 821452 w 7251911"/>
              <a:gd name="connsiteY117" fmla="*/ 5775514 h 6858000"/>
              <a:gd name="connsiteX118" fmla="*/ 855245 w 7251911"/>
              <a:gd name="connsiteY118" fmla="*/ 5760328 h 6858000"/>
              <a:gd name="connsiteX119" fmla="*/ 859000 w 7251911"/>
              <a:gd name="connsiteY119" fmla="*/ 5752735 h 6858000"/>
              <a:gd name="connsiteX120" fmla="*/ 867697 w 7251911"/>
              <a:gd name="connsiteY120" fmla="*/ 5750362 h 6858000"/>
              <a:gd name="connsiteX121" fmla="*/ 804382 w 7251911"/>
              <a:gd name="connsiteY121" fmla="*/ 5750362 h 6858000"/>
              <a:gd name="connsiteX122" fmla="*/ 1061307 w 7251911"/>
              <a:gd name="connsiteY122" fmla="*/ 4874107 h 6858000"/>
              <a:gd name="connsiteX123" fmla="*/ 1051917 w 7251911"/>
              <a:gd name="connsiteY123" fmla="*/ 4875649 h 6858000"/>
              <a:gd name="connsiteX124" fmla="*/ 949546 w 7251911"/>
              <a:gd name="connsiteY124" fmla="*/ 4875649 h 6858000"/>
              <a:gd name="connsiteX125" fmla="*/ 952868 w 7251911"/>
              <a:gd name="connsiteY125" fmla="*/ 4877129 h 6858000"/>
              <a:gd name="connsiteX126" fmla="*/ 960377 w 7251911"/>
              <a:gd name="connsiteY126" fmla="*/ 4884722 h 6858000"/>
              <a:gd name="connsiteX127" fmla="*/ 952868 w 7251911"/>
              <a:gd name="connsiteY127" fmla="*/ 4892315 h 6858000"/>
              <a:gd name="connsiteX128" fmla="*/ 900302 w 7251911"/>
              <a:gd name="connsiteY128" fmla="*/ 4896112 h 6858000"/>
              <a:gd name="connsiteX129" fmla="*/ 889037 w 7251911"/>
              <a:gd name="connsiteY129" fmla="*/ 4899908 h 6858000"/>
              <a:gd name="connsiteX130" fmla="*/ 870264 w 7251911"/>
              <a:gd name="connsiteY130" fmla="*/ 4911298 h 6858000"/>
              <a:gd name="connsiteX131" fmla="*/ 862754 w 7251911"/>
              <a:gd name="connsiteY131" fmla="*/ 4926484 h 6858000"/>
              <a:gd name="connsiteX132" fmla="*/ 874019 w 7251911"/>
              <a:gd name="connsiteY132" fmla="*/ 4941669 h 6858000"/>
              <a:gd name="connsiteX133" fmla="*/ 859000 w 7251911"/>
              <a:gd name="connsiteY133" fmla="*/ 4941669 h 6858000"/>
              <a:gd name="connsiteX134" fmla="*/ 832717 w 7251911"/>
              <a:gd name="connsiteY134" fmla="*/ 4937873 h 6858000"/>
              <a:gd name="connsiteX135" fmla="*/ 802679 w 7251911"/>
              <a:gd name="connsiteY135" fmla="*/ 4941669 h 6858000"/>
              <a:gd name="connsiteX136" fmla="*/ 783905 w 7251911"/>
              <a:gd name="connsiteY136" fmla="*/ 4960652 h 6858000"/>
              <a:gd name="connsiteX137" fmla="*/ 768886 w 7251911"/>
              <a:gd name="connsiteY137" fmla="*/ 4964448 h 6858000"/>
              <a:gd name="connsiteX138" fmla="*/ 708811 w 7251911"/>
              <a:gd name="connsiteY138" fmla="*/ 4964448 h 6858000"/>
              <a:gd name="connsiteX139" fmla="*/ 644980 w 7251911"/>
              <a:gd name="connsiteY139" fmla="*/ 4964448 h 6858000"/>
              <a:gd name="connsiteX140" fmla="*/ 644980 w 7251911"/>
              <a:gd name="connsiteY140" fmla="*/ 4968245 h 6858000"/>
              <a:gd name="connsiteX141" fmla="*/ 708811 w 7251911"/>
              <a:gd name="connsiteY141" fmla="*/ 4972041 h 6858000"/>
              <a:gd name="connsiteX142" fmla="*/ 693792 w 7251911"/>
              <a:gd name="connsiteY142" fmla="*/ 4983431 h 6858000"/>
              <a:gd name="connsiteX143" fmla="*/ 581150 w 7251911"/>
              <a:gd name="connsiteY143" fmla="*/ 4994820 h 6858000"/>
              <a:gd name="connsiteX144" fmla="*/ 558622 w 7251911"/>
              <a:gd name="connsiteY144" fmla="*/ 4994820 h 6858000"/>
              <a:gd name="connsiteX145" fmla="*/ 509810 w 7251911"/>
              <a:gd name="connsiteY145" fmla="*/ 5017599 h 6858000"/>
              <a:gd name="connsiteX146" fmla="*/ 476018 w 7251911"/>
              <a:gd name="connsiteY146" fmla="*/ 5017599 h 6858000"/>
              <a:gd name="connsiteX147" fmla="*/ 464754 w 7251911"/>
              <a:gd name="connsiteY147" fmla="*/ 5025192 h 6858000"/>
              <a:gd name="connsiteX148" fmla="*/ 468508 w 7251911"/>
              <a:gd name="connsiteY148" fmla="*/ 5036581 h 6858000"/>
              <a:gd name="connsiteX149" fmla="*/ 494791 w 7251911"/>
              <a:gd name="connsiteY149" fmla="*/ 5040378 h 6858000"/>
              <a:gd name="connsiteX150" fmla="*/ 509810 w 7251911"/>
              <a:gd name="connsiteY150" fmla="*/ 5021395 h 6858000"/>
              <a:gd name="connsiteX151" fmla="*/ 547358 w 7251911"/>
              <a:gd name="connsiteY151" fmla="*/ 5017599 h 6858000"/>
              <a:gd name="connsiteX152" fmla="*/ 592414 w 7251911"/>
              <a:gd name="connsiteY152" fmla="*/ 5017599 h 6858000"/>
              <a:gd name="connsiteX153" fmla="*/ 611188 w 7251911"/>
              <a:gd name="connsiteY153" fmla="*/ 5017599 h 6858000"/>
              <a:gd name="connsiteX154" fmla="*/ 637471 w 7251911"/>
              <a:gd name="connsiteY154" fmla="*/ 5021395 h 6858000"/>
              <a:gd name="connsiteX155" fmla="*/ 663754 w 7251911"/>
              <a:gd name="connsiteY155" fmla="*/ 5017599 h 6858000"/>
              <a:gd name="connsiteX156" fmla="*/ 678773 w 7251911"/>
              <a:gd name="connsiteY156" fmla="*/ 5021395 h 6858000"/>
              <a:gd name="connsiteX157" fmla="*/ 686282 w 7251911"/>
              <a:gd name="connsiteY157" fmla="*/ 5010006 h 6858000"/>
              <a:gd name="connsiteX158" fmla="*/ 705056 w 7251911"/>
              <a:gd name="connsiteY158" fmla="*/ 5010006 h 6858000"/>
              <a:gd name="connsiteX159" fmla="*/ 712565 w 7251911"/>
              <a:gd name="connsiteY159" fmla="*/ 5017599 h 6858000"/>
              <a:gd name="connsiteX160" fmla="*/ 716320 w 7251911"/>
              <a:gd name="connsiteY160" fmla="*/ 5002413 h 6858000"/>
              <a:gd name="connsiteX161" fmla="*/ 738848 w 7251911"/>
              <a:gd name="connsiteY161" fmla="*/ 5002413 h 6858000"/>
              <a:gd name="connsiteX162" fmla="*/ 746358 w 7251911"/>
              <a:gd name="connsiteY162" fmla="*/ 5010006 h 6858000"/>
              <a:gd name="connsiteX163" fmla="*/ 750113 w 7251911"/>
              <a:gd name="connsiteY163" fmla="*/ 4994820 h 6858000"/>
              <a:gd name="connsiteX164" fmla="*/ 810188 w 7251911"/>
              <a:gd name="connsiteY164" fmla="*/ 4991023 h 6858000"/>
              <a:gd name="connsiteX165" fmla="*/ 821452 w 7251911"/>
              <a:gd name="connsiteY165" fmla="*/ 4991023 h 6858000"/>
              <a:gd name="connsiteX166" fmla="*/ 836471 w 7251911"/>
              <a:gd name="connsiteY166" fmla="*/ 4994820 h 6858000"/>
              <a:gd name="connsiteX167" fmla="*/ 870264 w 7251911"/>
              <a:gd name="connsiteY167" fmla="*/ 5002413 h 6858000"/>
              <a:gd name="connsiteX168" fmla="*/ 904056 w 7251911"/>
              <a:gd name="connsiteY168" fmla="*/ 5002413 h 6858000"/>
              <a:gd name="connsiteX169" fmla="*/ 937849 w 7251911"/>
              <a:gd name="connsiteY169" fmla="*/ 4994820 h 6858000"/>
              <a:gd name="connsiteX170" fmla="*/ 964132 w 7251911"/>
              <a:gd name="connsiteY170" fmla="*/ 4994820 h 6858000"/>
              <a:gd name="connsiteX171" fmla="*/ 979151 w 7251911"/>
              <a:gd name="connsiteY171" fmla="*/ 5002413 h 6858000"/>
              <a:gd name="connsiteX172" fmla="*/ 997924 w 7251911"/>
              <a:gd name="connsiteY172" fmla="*/ 5002413 h 6858000"/>
              <a:gd name="connsiteX173" fmla="*/ 1031717 w 7251911"/>
              <a:gd name="connsiteY173" fmla="*/ 5002413 h 6858000"/>
              <a:gd name="connsiteX174" fmla="*/ 1035472 w 7251911"/>
              <a:gd name="connsiteY174" fmla="*/ 5002413 h 6858000"/>
              <a:gd name="connsiteX175" fmla="*/ 1076774 w 7251911"/>
              <a:gd name="connsiteY175" fmla="*/ 4979634 h 6858000"/>
              <a:gd name="connsiteX176" fmla="*/ 1076774 w 7251911"/>
              <a:gd name="connsiteY176" fmla="*/ 4972041 h 6858000"/>
              <a:gd name="connsiteX177" fmla="*/ 1065509 w 7251911"/>
              <a:gd name="connsiteY177" fmla="*/ 4949262 h 6858000"/>
              <a:gd name="connsiteX178" fmla="*/ 1035472 w 7251911"/>
              <a:gd name="connsiteY178" fmla="*/ 4949262 h 6858000"/>
              <a:gd name="connsiteX179" fmla="*/ 1024207 w 7251911"/>
              <a:gd name="connsiteY179" fmla="*/ 4941669 h 6858000"/>
              <a:gd name="connsiteX180" fmla="*/ 1035472 w 7251911"/>
              <a:gd name="connsiteY180" fmla="*/ 4937873 h 6858000"/>
              <a:gd name="connsiteX181" fmla="*/ 1050491 w 7251911"/>
              <a:gd name="connsiteY181" fmla="*/ 4941669 h 6858000"/>
              <a:gd name="connsiteX182" fmla="*/ 1069264 w 7251911"/>
              <a:gd name="connsiteY182" fmla="*/ 4941669 h 6858000"/>
              <a:gd name="connsiteX183" fmla="*/ 1099302 w 7251911"/>
              <a:gd name="connsiteY183" fmla="*/ 4937873 h 6858000"/>
              <a:gd name="connsiteX184" fmla="*/ 1118076 w 7251911"/>
              <a:gd name="connsiteY184" fmla="*/ 4930280 h 6858000"/>
              <a:gd name="connsiteX185" fmla="*/ 1144828 w 7251911"/>
              <a:gd name="connsiteY185" fmla="*/ 4906078 h 6858000"/>
              <a:gd name="connsiteX186" fmla="*/ 1162528 w 7251911"/>
              <a:gd name="connsiteY186" fmla="*/ 4874415 h 6858000"/>
              <a:gd name="connsiteX187" fmla="*/ 1145813 w 7251911"/>
              <a:gd name="connsiteY187" fmla="*/ 4874415 h 6858000"/>
              <a:gd name="connsiteX188" fmla="*/ 1108255 w 7251911"/>
              <a:gd name="connsiteY188" fmla="*/ 4875649 h 6858000"/>
              <a:gd name="connsiteX189" fmla="*/ 1070696 w 7251911"/>
              <a:gd name="connsiteY189" fmla="*/ 4874415 h 6858000"/>
              <a:gd name="connsiteX190" fmla="*/ 1061307 w 7251911"/>
              <a:gd name="connsiteY190" fmla="*/ 4874107 h 6858000"/>
              <a:gd name="connsiteX191" fmla="*/ 864124 w 7251911"/>
              <a:gd name="connsiteY191" fmla="*/ 4873644 h 6858000"/>
              <a:gd name="connsiteX192" fmla="*/ 826101 w 7251911"/>
              <a:gd name="connsiteY192" fmla="*/ 4874295 h 6858000"/>
              <a:gd name="connsiteX193" fmla="*/ 842104 w 7251911"/>
              <a:gd name="connsiteY193" fmla="*/ 4877604 h 6858000"/>
              <a:gd name="connsiteX194" fmla="*/ 862754 w 7251911"/>
              <a:gd name="connsiteY194" fmla="*/ 4884722 h 6858000"/>
              <a:gd name="connsiteX195" fmla="*/ 874019 w 7251911"/>
              <a:gd name="connsiteY195" fmla="*/ 4880926 h 6858000"/>
              <a:gd name="connsiteX196" fmla="*/ 877791 w 7251911"/>
              <a:gd name="connsiteY196" fmla="*/ 4874252 h 6858000"/>
              <a:gd name="connsiteX197" fmla="*/ 911308 w 7251911"/>
              <a:gd name="connsiteY197" fmla="*/ 4854737 h 6858000"/>
              <a:gd name="connsiteX198" fmla="*/ 919728 w 7251911"/>
              <a:gd name="connsiteY198" fmla="*/ 4860841 h 6858000"/>
              <a:gd name="connsiteX199" fmla="*/ 976800 w 7251911"/>
              <a:gd name="connsiteY199" fmla="*/ 4860841 h 6858000"/>
              <a:gd name="connsiteX200" fmla="*/ 988067 w 7251911"/>
              <a:gd name="connsiteY200" fmla="*/ 4860841 h 6858000"/>
              <a:gd name="connsiteX201" fmla="*/ 991823 w 7251911"/>
              <a:gd name="connsiteY201" fmla="*/ 4858373 h 6858000"/>
              <a:gd name="connsiteX202" fmla="*/ 991823 w 7251911"/>
              <a:gd name="connsiteY202" fmla="*/ 4857139 h 6858000"/>
              <a:gd name="connsiteX203" fmla="*/ 988067 w 7251911"/>
              <a:gd name="connsiteY203" fmla="*/ 4857139 h 6858000"/>
              <a:gd name="connsiteX204" fmla="*/ 1179657 w 7251911"/>
              <a:gd name="connsiteY204" fmla="*/ 4755721 h 6858000"/>
              <a:gd name="connsiteX205" fmla="*/ 1157128 w 7251911"/>
              <a:gd name="connsiteY205" fmla="*/ 4763314 h 6858000"/>
              <a:gd name="connsiteX206" fmla="*/ 1153950 w 7251911"/>
              <a:gd name="connsiteY206" fmla="*/ 4765171 h 6858000"/>
              <a:gd name="connsiteX207" fmla="*/ 1187128 w 7251911"/>
              <a:gd name="connsiteY207" fmla="*/ 4763354 h 6858000"/>
              <a:gd name="connsiteX208" fmla="*/ 1209663 w 7251911"/>
              <a:gd name="connsiteY208" fmla="*/ 4762120 h 6858000"/>
              <a:gd name="connsiteX209" fmla="*/ 1217175 w 7251911"/>
              <a:gd name="connsiteY209" fmla="*/ 4762120 h 6858000"/>
              <a:gd name="connsiteX210" fmla="*/ 1227435 w 7251911"/>
              <a:gd name="connsiteY210" fmla="*/ 4761960 h 6858000"/>
              <a:gd name="connsiteX211" fmla="*/ 1235978 w 7251911"/>
              <a:gd name="connsiteY211" fmla="*/ 4755721 h 6858000"/>
              <a:gd name="connsiteX212" fmla="*/ 1179657 w 7251911"/>
              <a:gd name="connsiteY212" fmla="*/ 4755721 h 6858000"/>
              <a:gd name="connsiteX213" fmla="*/ 1008817 w 7251911"/>
              <a:gd name="connsiteY213" fmla="*/ 4682165 h 6858000"/>
              <a:gd name="connsiteX214" fmla="*/ 999430 w 7251911"/>
              <a:gd name="connsiteY214" fmla="*/ 4683588 h 6858000"/>
              <a:gd name="connsiteX215" fmla="*/ 992015 w 7251911"/>
              <a:gd name="connsiteY215" fmla="*/ 4686588 h 6858000"/>
              <a:gd name="connsiteX216" fmla="*/ 1001679 w 7251911"/>
              <a:gd name="connsiteY216" fmla="*/ 4687306 h 6858000"/>
              <a:gd name="connsiteX217" fmla="*/ 1012943 w 7251911"/>
              <a:gd name="connsiteY217" fmla="*/ 4694899 h 6858000"/>
              <a:gd name="connsiteX218" fmla="*/ 1016698 w 7251911"/>
              <a:gd name="connsiteY218" fmla="*/ 4702492 h 6858000"/>
              <a:gd name="connsiteX219" fmla="*/ 1012943 w 7251911"/>
              <a:gd name="connsiteY219" fmla="*/ 4706289 h 6858000"/>
              <a:gd name="connsiteX220" fmla="*/ 997924 w 7251911"/>
              <a:gd name="connsiteY220" fmla="*/ 4710085 h 6858000"/>
              <a:gd name="connsiteX221" fmla="*/ 1001679 w 7251911"/>
              <a:gd name="connsiteY221" fmla="*/ 4713881 h 6858000"/>
              <a:gd name="connsiteX222" fmla="*/ 1084283 w 7251911"/>
              <a:gd name="connsiteY222" fmla="*/ 4712933 h 6858000"/>
              <a:gd name="connsiteX223" fmla="*/ 1107419 w 7251911"/>
              <a:gd name="connsiteY223" fmla="*/ 4711072 h 6858000"/>
              <a:gd name="connsiteX224" fmla="*/ 1108317 w 7251911"/>
              <a:gd name="connsiteY224" fmla="*/ 4710164 h 6858000"/>
              <a:gd name="connsiteX225" fmla="*/ 1100808 w 7251911"/>
              <a:gd name="connsiteY225" fmla="*/ 4702571 h 6858000"/>
              <a:gd name="connsiteX226" fmla="*/ 1018204 w 7251911"/>
              <a:gd name="connsiteY226" fmla="*/ 4683588 h 6858000"/>
              <a:gd name="connsiteX227" fmla="*/ 1008817 w 7251911"/>
              <a:gd name="connsiteY227" fmla="*/ 4682165 h 6858000"/>
              <a:gd name="connsiteX228" fmla="*/ 718198 w 7251911"/>
              <a:gd name="connsiteY228" fmla="*/ 4641749 h 6858000"/>
              <a:gd name="connsiteX229" fmla="*/ 693792 w 7251911"/>
              <a:gd name="connsiteY229" fmla="*/ 4645545 h 6858000"/>
              <a:gd name="connsiteX230" fmla="*/ 678773 w 7251911"/>
              <a:gd name="connsiteY230" fmla="*/ 4656935 h 6858000"/>
              <a:gd name="connsiteX231" fmla="*/ 731339 w 7251911"/>
              <a:gd name="connsiteY231" fmla="*/ 4679713 h 6858000"/>
              <a:gd name="connsiteX232" fmla="*/ 937849 w 7251911"/>
              <a:gd name="connsiteY232" fmla="*/ 4679713 h 6858000"/>
              <a:gd name="connsiteX233" fmla="*/ 951967 w 7251911"/>
              <a:gd name="connsiteY233" fmla="*/ 4682022 h 6858000"/>
              <a:gd name="connsiteX234" fmla="*/ 950619 w 7251911"/>
              <a:gd name="connsiteY234" fmla="*/ 4679792 h 6858000"/>
              <a:gd name="connsiteX235" fmla="*/ 961883 w 7251911"/>
              <a:gd name="connsiteY235" fmla="*/ 4664606 h 6858000"/>
              <a:gd name="connsiteX236" fmla="*/ 992307 w 7251911"/>
              <a:gd name="connsiteY236" fmla="*/ 4659013 h 6858000"/>
              <a:gd name="connsiteX237" fmla="*/ 979151 w 7251911"/>
              <a:gd name="connsiteY237" fmla="*/ 4656935 h 6858000"/>
              <a:gd name="connsiteX238" fmla="*/ 937849 w 7251911"/>
              <a:gd name="connsiteY238" fmla="*/ 4656935 h 6858000"/>
              <a:gd name="connsiteX239" fmla="*/ 915320 w 7251911"/>
              <a:gd name="connsiteY239" fmla="*/ 4656935 h 6858000"/>
              <a:gd name="connsiteX240" fmla="*/ 870264 w 7251911"/>
              <a:gd name="connsiteY240" fmla="*/ 4645545 h 6858000"/>
              <a:gd name="connsiteX241" fmla="*/ 843981 w 7251911"/>
              <a:gd name="connsiteY241" fmla="*/ 4649342 h 6858000"/>
              <a:gd name="connsiteX242" fmla="*/ 780150 w 7251911"/>
              <a:gd name="connsiteY242" fmla="*/ 4660731 h 6858000"/>
              <a:gd name="connsiteX243" fmla="*/ 742603 w 7251911"/>
              <a:gd name="connsiteY243" fmla="*/ 4664527 h 6858000"/>
              <a:gd name="connsiteX244" fmla="*/ 731339 w 7251911"/>
              <a:gd name="connsiteY244" fmla="*/ 4660731 h 6858000"/>
              <a:gd name="connsiteX245" fmla="*/ 718198 w 7251911"/>
              <a:gd name="connsiteY245" fmla="*/ 4641749 h 6858000"/>
              <a:gd name="connsiteX246" fmla="*/ 1034451 w 7251911"/>
              <a:gd name="connsiteY246" fmla="*/ 4639272 h 6858000"/>
              <a:gd name="connsiteX247" fmla="*/ 1009189 w 7251911"/>
              <a:gd name="connsiteY247" fmla="*/ 4653138 h 6858000"/>
              <a:gd name="connsiteX248" fmla="*/ 996977 w 7251911"/>
              <a:gd name="connsiteY248" fmla="*/ 4658155 h 6858000"/>
              <a:gd name="connsiteX249" fmla="*/ 1003185 w 7251911"/>
              <a:gd name="connsiteY249" fmla="*/ 4657013 h 6858000"/>
              <a:gd name="connsiteX250" fmla="*/ 1070770 w 7251911"/>
              <a:gd name="connsiteY250" fmla="*/ 4657013 h 6858000"/>
              <a:gd name="connsiteX251" fmla="*/ 1040732 w 7251911"/>
              <a:gd name="connsiteY251" fmla="*/ 4645624 h 6858000"/>
              <a:gd name="connsiteX252" fmla="*/ 1036978 w 7251911"/>
              <a:gd name="connsiteY252" fmla="*/ 4641827 h 6858000"/>
              <a:gd name="connsiteX253" fmla="*/ 1080528 w 7251911"/>
              <a:gd name="connsiteY253" fmla="*/ 4634156 h 6858000"/>
              <a:gd name="connsiteX254" fmla="*/ 1068334 w 7251911"/>
              <a:gd name="connsiteY254" fmla="*/ 4634456 h 6858000"/>
              <a:gd name="connsiteX255" fmla="*/ 1089543 w 7251911"/>
              <a:gd name="connsiteY255" fmla="*/ 4638031 h 6858000"/>
              <a:gd name="connsiteX256" fmla="*/ 1090180 w 7251911"/>
              <a:gd name="connsiteY256" fmla="*/ 4638059 h 6858000"/>
              <a:gd name="connsiteX257" fmla="*/ 1043698 w 7251911"/>
              <a:gd name="connsiteY257" fmla="*/ 4375968 h 6858000"/>
              <a:gd name="connsiteX258" fmla="*/ 1041929 w 7251911"/>
              <a:gd name="connsiteY258" fmla="*/ 4376394 h 6858000"/>
              <a:gd name="connsiteX259" fmla="*/ 1029257 w 7251911"/>
              <a:gd name="connsiteY259" fmla="*/ 4381614 h 6858000"/>
              <a:gd name="connsiteX260" fmla="*/ 1029257 w 7251911"/>
              <a:gd name="connsiteY260" fmla="*/ 4389206 h 6858000"/>
              <a:gd name="connsiteX261" fmla="*/ 1045158 w 7251911"/>
              <a:gd name="connsiteY261" fmla="*/ 4398853 h 6858000"/>
              <a:gd name="connsiteX262" fmla="*/ 1085060 w 7251911"/>
              <a:gd name="connsiteY262" fmla="*/ 4398853 h 6858000"/>
              <a:gd name="connsiteX263" fmla="*/ 1078068 w 7251911"/>
              <a:gd name="connsiteY263" fmla="*/ 4393003 h 6858000"/>
              <a:gd name="connsiteX264" fmla="*/ 1077702 w 7251911"/>
              <a:gd name="connsiteY264" fmla="*/ 4392662 h 6858000"/>
              <a:gd name="connsiteX265" fmla="*/ 1070770 w 7251911"/>
              <a:gd name="connsiteY265" fmla="*/ 4391260 h 6858000"/>
              <a:gd name="connsiteX266" fmla="*/ 1052936 w 7251911"/>
              <a:gd name="connsiteY266" fmla="*/ 4387464 h 6858000"/>
              <a:gd name="connsiteX267" fmla="*/ 882957 w 7251911"/>
              <a:gd name="connsiteY267" fmla="*/ 3630067 h 6858000"/>
              <a:gd name="connsiteX268" fmla="*/ 876729 w 7251911"/>
              <a:gd name="connsiteY268" fmla="*/ 3630752 h 6858000"/>
              <a:gd name="connsiteX269" fmla="*/ 865196 w 7251911"/>
              <a:gd name="connsiteY269" fmla="*/ 3633710 h 6858000"/>
              <a:gd name="connsiteX270" fmla="*/ 880495 w 7251911"/>
              <a:gd name="connsiteY270" fmla="*/ 3633710 h 6858000"/>
              <a:gd name="connsiteX271" fmla="*/ 1323713 w 7251911"/>
              <a:gd name="connsiteY271" fmla="*/ 3242617 h 6858000"/>
              <a:gd name="connsiteX272" fmla="*/ 1318596 w 7251911"/>
              <a:gd name="connsiteY272" fmla="*/ 3244262 h 6858000"/>
              <a:gd name="connsiteX273" fmla="*/ 1315049 w 7251911"/>
              <a:gd name="connsiteY273" fmla="*/ 3246771 h 6858000"/>
              <a:gd name="connsiteX274" fmla="*/ 1319678 w 7251911"/>
              <a:gd name="connsiteY274" fmla="*/ 3245691 h 6858000"/>
              <a:gd name="connsiteX275" fmla="*/ 1329978 w 7251911"/>
              <a:gd name="connsiteY275" fmla="*/ 3243287 h 6858000"/>
              <a:gd name="connsiteX276" fmla="*/ 1345528 w 7251911"/>
              <a:gd name="connsiteY276" fmla="*/ 3225345 h 6858000"/>
              <a:gd name="connsiteX277" fmla="*/ 1338785 w 7251911"/>
              <a:gd name="connsiteY277" fmla="*/ 3226874 h 6858000"/>
              <a:gd name="connsiteX278" fmla="*/ 1338974 w 7251911"/>
              <a:gd name="connsiteY278" fmla="*/ 3228480 h 6858000"/>
              <a:gd name="connsiteX279" fmla="*/ 1344443 w 7251911"/>
              <a:gd name="connsiteY279" fmla="*/ 3226609 h 6858000"/>
              <a:gd name="connsiteX280" fmla="*/ 1301575 w 7251911"/>
              <a:gd name="connsiteY280" fmla="*/ 3214898 h 6858000"/>
              <a:gd name="connsiteX281" fmla="*/ 1309206 w 7251911"/>
              <a:gd name="connsiteY281" fmla="*/ 3216370 h 6858000"/>
              <a:gd name="connsiteX282" fmla="*/ 1331742 w 7251911"/>
              <a:gd name="connsiteY282" fmla="*/ 3217457 h 6858000"/>
              <a:gd name="connsiteX283" fmla="*/ 1353180 w 7251911"/>
              <a:gd name="connsiteY283" fmla="*/ 3216423 h 6858000"/>
              <a:gd name="connsiteX284" fmla="*/ 1354011 w 7251911"/>
              <a:gd name="connsiteY284" fmla="*/ 3215453 h 6858000"/>
              <a:gd name="connsiteX285" fmla="*/ 1320882 w 7251911"/>
              <a:gd name="connsiteY285" fmla="*/ 3214898 h 6858000"/>
              <a:gd name="connsiteX286" fmla="*/ 1072995 w 7251911"/>
              <a:gd name="connsiteY286" fmla="*/ 3200410 h 6858000"/>
              <a:gd name="connsiteX287" fmla="*/ 1061728 w 7251911"/>
              <a:gd name="connsiteY287" fmla="*/ 3201224 h 6858000"/>
              <a:gd name="connsiteX288" fmla="*/ 1061282 w 7251911"/>
              <a:gd name="connsiteY288" fmla="*/ 3201364 h 6858000"/>
              <a:gd name="connsiteX289" fmla="*/ 1065076 w 7251911"/>
              <a:gd name="connsiteY289" fmla="*/ 3204779 h 6858000"/>
              <a:gd name="connsiteX290" fmla="*/ 1072588 w 7251911"/>
              <a:gd name="connsiteY290" fmla="*/ 3207677 h 6858000"/>
              <a:gd name="connsiteX291" fmla="*/ 1087611 w 7251911"/>
              <a:gd name="connsiteY291" fmla="*/ 3207677 h 6858000"/>
              <a:gd name="connsiteX292" fmla="*/ 1102634 w 7251911"/>
              <a:gd name="connsiteY292" fmla="*/ 3207677 h 6858000"/>
              <a:gd name="connsiteX293" fmla="*/ 1110146 w 7251911"/>
              <a:gd name="connsiteY293" fmla="*/ 3213472 h 6858000"/>
              <a:gd name="connsiteX294" fmla="*/ 1113902 w 7251911"/>
              <a:gd name="connsiteY294" fmla="*/ 3230859 h 6858000"/>
              <a:gd name="connsiteX295" fmla="*/ 1128926 w 7251911"/>
              <a:gd name="connsiteY295" fmla="*/ 3230859 h 6858000"/>
              <a:gd name="connsiteX296" fmla="*/ 1132682 w 7251911"/>
              <a:gd name="connsiteY296" fmla="*/ 3222166 h 6858000"/>
              <a:gd name="connsiteX297" fmla="*/ 1162728 w 7251911"/>
              <a:gd name="connsiteY297" fmla="*/ 3213472 h 6858000"/>
              <a:gd name="connsiteX298" fmla="*/ 1170240 w 7251911"/>
              <a:gd name="connsiteY298" fmla="*/ 3216370 h 6858000"/>
              <a:gd name="connsiteX299" fmla="*/ 1185264 w 7251911"/>
              <a:gd name="connsiteY299" fmla="*/ 3216370 h 6858000"/>
              <a:gd name="connsiteX300" fmla="*/ 1192775 w 7251911"/>
              <a:gd name="connsiteY300" fmla="*/ 3222166 h 6858000"/>
              <a:gd name="connsiteX301" fmla="*/ 1196531 w 7251911"/>
              <a:gd name="connsiteY301" fmla="*/ 3213472 h 6858000"/>
              <a:gd name="connsiteX302" fmla="*/ 1200287 w 7251911"/>
              <a:gd name="connsiteY302" fmla="*/ 3213472 h 6858000"/>
              <a:gd name="connsiteX303" fmla="*/ 1234090 w 7251911"/>
              <a:gd name="connsiteY303" fmla="*/ 3219268 h 6858000"/>
              <a:gd name="connsiteX304" fmla="*/ 1255686 w 7251911"/>
              <a:gd name="connsiteY304" fmla="*/ 3217457 h 6858000"/>
              <a:gd name="connsiteX305" fmla="*/ 1265936 w 7251911"/>
              <a:gd name="connsiteY305" fmla="*/ 3214898 h 6858000"/>
              <a:gd name="connsiteX306" fmla="*/ 1234496 w 7251911"/>
              <a:gd name="connsiteY306" fmla="*/ 3214898 h 6858000"/>
              <a:gd name="connsiteX307" fmla="*/ 1200694 w 7251911"/>
              <a:gd name="connsiteY307" fmla="*/ 3209102 h 6858000"/>
              <a:gd name="connsiteX308" fmla="*/ 1163136 w 7251911"/>
              <a:gd name="connsiteY308" fmla="*/ 3206204 h 6858000"/>
              <a:gd name="connsiteX309" fmla="*/ 1114309 w 7251911"/>
              <a:gd name="connsiteY309" fmla="*/ 3206204 h 6858000"/>
              <a:gd name="connsiteX310" fmla="*/ 1084262 w 7251911"/>
              <a:gd name="connsiteY310" fmla="*/ 3203306 h 6858000"/>
              <a:gd name="connsiteX311" fmla="*/ 1072995 w 7251911"/>
              <a:gd name="connsiteY311" fmla="*/ 3200410 h 6858000"/>
              <a:gd name="connsiteX312" fmla="*/ 1493823 w 7251911"/>
              <a:gd name="connsiteY312" fmla="*/ 3145395 h 6858000"/>
              <a:gd name="connsiteX313" fmla="*/ 1504918 w 7251911"/>
              <a:gd name="connsiteY313" fmla="*/ 3148247 h 6858000"/>
              <a:gd name="connsiteX314" fmla="*/ 1506981 w 7251911"/>
              <a:gd name="connsiteY314" fmla="*/ 3147813 h 6858000"/>
              <a:gd name="connsiteX315" fmla="*/ 1578204 w 7251911"/>
              <a:gd name="connsiteY315" fmla="*/ 3144372 h 6858000"/>
              <a:gd name="connsiteX316" fmla="*/ 1542966 w 7251911"/>
              <a:gd name="connsiteY316" fmla="*/ 3147560 h 6858000"/>
              <a:gd name="connsiteX317" fmla="*/ 1546233 w 7251911"/>
              <a:gd name="connsiteY317" fmla="*/ 3148247 h 6858000"/>
              <a:gd name="connsiteX318" fmla="*/ 1580036 w 7251911"/>
              <a:gd name="connsiteY318" fmla="*/ 3145350 h 6858000"/>
              <a:gd name="connsiteX319" fmla="*/ 1584172 w 7251911"/>
              <a:gd name="connsiteY319" fmla="*/ 3144383 h 6858000"/>
              <a:gd name="connsiteX320" fmla="*/ 1467012 w 7251911"/>
              <a:gd name="connsiteY320" fmla="*/ 3134199 h 6858000"/>
              <a:gd name="connsiteX321" fmla="*/ 1446942 w 7251911"/>
              <a:gd name="connsiteY321" fmla="*/ 3144011 h 6858000"/>
              <a:gd name="connsiteX322" fmla="*/ 1445461 w 7251911"/>
              <a:gd name="connsiteY322" fmla="*/ 3145085 h 6858000"/>
              <a:gd name="connsiteX323" fmla="*/ 1444879 w 7251911"/>
              <a:gd name="connsiteY323" fmla="*/ 3145019 h 6858000"/>
              <a:gd name="connsiteX324" fmla="*/ 1442286 w 7251911"/>
              <a:gd name="connsiteY324" fmla="*/ 3146287 h 6858000"/>
              <a:gd name="connsiteX325" fmla="*/ 1436788 w 7251911"/>
              <a:gd name="connsiteY325" fmla="*/ 3146687 h 6858000"/>
              <a:gd name="connsiteX326" fmla="*/ 1441069 w 7251911"/>
              <a:gd name="connsiteY326" fmla="*/ 3148247 h 6858000"/>
              <a:gd name="connsiteX327" fmla="*/ 1448580 w 7251911"/>
              <a:gd name="connsiteY327" fmla="*/ 3145350 h 6858000"/>
              <a:gd name="connsiteX328" fmla="*/ 1471116 w 7251911"/>
              <a:gd name="connsiteY328" fmla="*/ 3142090 h 6858000"/>
              <a:gd name="connsiteX329" fmla="*/ 1493330 w 7251911"/>
              <a:gd name="connsiteY329" fmla="*/ 3145304 h 6858000"/>
              <a:gd name="connsiteX330" fmla="*/ 1488266 w 7251911"/>
              <a:gd name="connsiteY330" fmla="*/ 3144372 h 6858000"/>
              <a:gd name="connsiteX331" fmla="*/ 1467012 w 7251911"/>
              <a:gd name="connsiteY331" fmla="*/ 3134199 h 6858000"/>
              <a:gd name="connsiteX332" fmla="*/ 1268634 w 7251911"/>
              <a:gd name="connsiteY332" fmla="*/ 3133725 h 6858000"/>
              <a:gd name="connsiteX333" fmla="*/ 1257725 w 7251911"/>
              <a:gd name="connsiteY333" fmla="*/ 3134644 h 6858000"/>
              <a:gd name="connsiteX334" fmla="*/ 1252093 w 7251911"/>
              <a:gd name="connsiteY334" fmla="*/ 3137966 h 6858000"/>
              <a:gd name="connsiteX335" fmla="*/ 1257032 w 7251911"/>
              <a:gd name="connsiteY335" fmla="*/ 3139554 h 6858000"/>
              <a:gd name="connsiteX336" fmla="*/ 1277689 w 7251911"/>
              <a:gd name="connsiteY336" fmla="*/ 3146436 h 6858000"/>
              <a:gd name="connsiteX337" fmla="*/ 1285245 w 7251911"/>
              <a:gd name="connsiteY337" fmla="*/ 3144979 h 6858000"/>
              <a:gd name="connsiteX338" fmla="*/ 1271334 w 7251911"/>
              <a:gd name="connsiteY338" fmla="*/ 3137217 h 6858000"/>
              <a:gd name="connsiteX339" fmla="*/ 1218151 w 7251911"/>
              <a:gd name="connsiteY339" fmla="*/ 3127789 h 6858000"/>
              <a:gd name="connsiteX340" fmla="*/ 1211062 w 7251911"/>
              <a:gd name="connsiteY340" fmla="*/ 3133206 h 6858000"/>
              <a:gd name="connsiteX341" fmla="*/ 1195230 w 7251911"/>
              <a:gd name="connsiteY341" fmla="*/ 3141047 h 6858000"/>
              <a:gd name="connsiteX342" fmla="*/ 1206328 w 7251911"/>
              <a:gd name="connsiteY342" fmla="*/ 3143901 h 6858000"/>
              <a:gd name="connsiteX343" fmla="*/ 1223229 w 7251911"/>
              <a:gd name="connsiteY343" fmla="*/ 3139554 h 6858000"/>
              <a:gd name="connsiteX344" fmla="*/ 1228475 w 7251911"/>
              <a:gd name="connsiteY344" fmla="*/ 3137868 h 6858000"/>
              <a:gd name="connsiteX345" fmla="*/ 1058724 w 7251911"/>
              <a:gd name="connsiteY345" fmla="*/ 3103323 h 6858000"/>
              <a:gd name="connsiteX346" fmla="*/ 1026809 w 7251911"/>
              <a:gd name="connsiteY346" fmla="*/ 3119932 h 6858000"/>
              <a:gd name="connsiteX347" fmla="*/ 1021777 w 7251911"/>
              <a:gd name="connsiteY347" fmla="*/ 3120306 h 6858000"/>
              <a:gd name="connsiteX348" fmla="*/ 1020526 w 7251911"/>
              <a:gd name="connsiteY348" fmla="*/ 3127859 h 6858000"/>
              <a:gd name="connsiteX349" fmla="*/ 1007991 w 7251911"/>
              <a:gd name="connsiteY349" fmla="*/ 3121331 h 6858000"/>
              <a:gd name="connsiteX350" fmla="*/ 994894 w 7251911"/>
              <a:gd name="connsiteY350" fmla="*/ 3122305 h 6858000"/>
              <a:gd name="connsiteX351" fmla="*/ 985069 w 7251911"/>
              <a:gd name="connsiteY351" fmla="*/ 3122305 h 6858000"/>
              <a:gd name="connsiteX352" fmla="*/ 974329 w 7251911"/>
              <a:gd name="connsiteY352" fmla="*/ 3126028 h 6858000"/>
              <a:gd name="connsiteX353" fmla="*/ 942839 w 7251911"/>
              <a:gd name="connsiteY353" fmla="*/ 3129950 h 6858000"/>
              <a:gd name="connsiteX354" fmla="*/ 890571 w 7251911"/>
              <a:gd name="connsiteY354" fmla="*/ 3124891 h 6858000"/>
              <a:gd name="connsiteX355" fmla="*/ 859724 w 7251911"/>
              <a:gd name="connsiteY355" fmla="*/ 3126102 h 6858000"/>
              <a:gd name="connsiteX356" fmla="*/ 833441 w 7251911"/>
              <a:gd name="connsiteY356" fmla="*/ 3129899 h 6858000"/>
              <a:gd name="connsiteX357" fmla="*/ 803403 w 7251911"/>
              <a:gd name="connsiteY357" fmla="*/ 3126102 h 6858000"/>
              <a:gd name="connsiteX358" fmla="*/ 769610 w 7251911"/>
              <a:gd name="connsiteY358" fmla="*/ 3126102 h 6858000"/>
              <a:gd name="connsiteX359" fmla="*/ 766706 w 7251911"/>
              <a:gd name="connsiteY359" fmla="*/ 3116033 h 6858000"/>
              <a:gd name="connsiteX360" fmla="*/ 697025 w 7251911"/>
              <a:gd name="connsiteY360" fmla="*/ 3112049 h 6858000"/>
              <a:gd name="connsiteX361" fmla="*/ 637181 w 7251911"/>
              <a:gd name="connsiteY361" fmla="*/ 3107391 h 6858000"/>
              <a:gd name="connsiteX362" fmla="*/ 636377 w 7251911"/>
              <a:gd name="connsiteY362" fmla="*/ 3109126 h 6858000"/>
              <a:gd name="connsiteX363" fmla="*/ 648583 w 7251911"/>
              <a:gd name="connsiteY363" fmla="*/ 3110575 h 6858000"/>
              <a:gd name="connsiteX364" fmla="*/ 671118 w 7251911"/>
              <a:gd name="connsiteY364" fmla="*/ 3122167 h 6858000"/>
              <a:gd name="connsiteX365" fmla="*/ 678630 w 7251911"/>
              <a:gd name="connsiteY365" fmla="*/ 3125065 h 6858000"/>
              <a:gd name="connsiteX366" fmla="*/ 693653 w 7251911"/>
              <a:gd name="connsiteY366" fmla="*/ 3125065 h 6858000"/>
              <a:gd name="connsiteX367" fmla="*/ 708676 w 7251911"/>
              <a:gd name="connsiteY367" fmla="*/ 3125065 h 6858000"/>
              <a:gd name="connsiteX368" fmla="*/ 716188 w 7251911"/>
              <a:gd name="connsiteY368" fmla="*/ 3130860 h 6858000"/>
              <a:gd name="connsiteX369" fmla="*/ 719944 w 7251911"/>
              <a:gd name="connsiteY369" fmla="*/ 3148247 h 6858000"/>
              <a:gd name="connsiteX370" fmla="*/ 734968 w 7251911"/>
              <a:gd name="connsiteY370" fmla="*/ 3148247 h 6858000"/>
              <a:gd name="connsiteX371" fmla="*/ 738724 w 7251911"/>
              <a:gd name="connsiteY371" fmla="*/ 3139554 h 6858000"/>
              <a:gd name="connsiteX372" fmla="*/ 768770 w 7251911"/>
              <a:gd name="connsiteY372" fmla="*/ 3130860 h 6858000"/>
              <a:gd name="connsiteX373" fmla="*/ 776282 w 7251911"/>
              <a:gd name="connsiteY373" fmla="*/ 3133758 h 6858000"/>
              <a:gd name="connsiteX374" fmla="*/ 791306 w 7251911"/>
              <a:gd name="connsiteY374" fmla="*/ 3133758 h 6858000"/>
              <a:gd name="connsiteX375" fmla="*/ 798817 w 7251911"/>
              <a:gd name="connsiteY375" fmla="*/ 3139554 h 6858000"/>
              <a:gd name="connsiteX376" fmla="*/ 802573 w 7251911"/>
              <a:gd name="connsiteY376" fmla="*/ 3130860 h 6858000"/>
              <a:gd name="connsiteX377" fmla="*/ 806329 w 7251911"/>
              <a:gd name="connsiteY377" fmla="*/ 3130860 h 6858000"/>
              <a:gd name="connsiteX378" fmla="*/ 840132 w 7251911"/>
              <a:gd name="connsiteY378" fmla="*/ 3136656 h 6858000"/>
              <a:gd name="connsiteX379" fmla="*/ 877690 w 7251911"/>
              <a:gd name="connsiteY379" fmla="*/ 3130860 h 6858000"/>
              <a:gd name="connsiteX380" fmla="*/ 915248 w 7251911"/>
              <a:gd name="connsiteY380" fmla="*/ 3133758 h 6858000"/>
              <a:gd name="connsiteX381" fmla="*/ 960319 w 7251911"/>
              <a:gd name="connsiteY381" fmla="*/ 3133758 h 6858000"/>
              <a:gd name="connsiteX382" fmla="*/ 964075 w 7251911"/>
              <a:gd name="connsiteY382" fmla="*/ 3133758 h 6858000"/>
              <a:gd name="connsiteX383" fmla="*/ 964075 w 7251911"/>
              <a:gd name="connsiteY383" fmla="*/ 3136656 h 6858000"/>
              <a:gd name="connsiteX384" fmla="*/ 952808 w 7251911"/>
              <a:gd name="connsiteY384" fmla="*/ 3142452 h 6858000"/>
              <a:gd name="connsiteX385" fmla="*/ 945296 w 7251911"/>
              <a:gd name="connsiteY385" fmla="*/ 3148247 h 6858000"/>
              <a:gd name="connsiteX386" fmla="*/ 956563 w 7251911"/>
              <a:gd name="connsiteY386" fmla="*/ 3151145 h 6858000"/>
              <a:gd name="connsiteX387" fmla="*/ 930272 w 7251911"/>
              <a:gd name="connsiteY387" fmla="*/ 3159839 h 6858000"/>
              <a:gd name="connsiteX388" fmla="*/ 919004 w 7251911"/>
              <a:gd name="connsiteY388" fmla="*/ 3165633 h 6858000"/>
              <a:gd name="connsiteX389" fmla="*/ 930272 w 7251911"/>
              <a:gd name="connsiteY389" fmla="*/ 3171431 h 6858000"/>
              <a:gd name="connsiteX390" fmla="*/ 956563 w 7251911"/>
              <a:gd name="connsiteY390" fmla="*/ 3165633 h 6858000"/>
              <a:gd name="connsiteX391" fmla="*/ 964075 w 7251911"/>
              <a:gd name="connsiteY391" fmla="*/ 3165633 h 6858000"/>
              <a:gd name="connsiteX392" fmla="*/ 1005390 w 7251911"/>
              <a:gd name="connsiteY392" fmla="*/ 3171431 h 6858000"/>
              <a:gd name="connsiteX393" fmla="*/ 1031680 w 7251911"/>
              <a:gd name="connsiteY393" fmla="*/ 3165633 h 6858000"/>
              <a:gd name="connsiteX394" fmla="*/ 1035436 w 7251911"/>
              <a:gd name="connsiteY394" fmla="*/ 3165633 h 6858000"/>
              <a:gd name="connsiteX395" fmla="*/ 1065483 w 7251911"/>
              <a:gd name="connsiteY395" fmla="*/ 3171431 h 6858000"/>
              <a:gd name="connsiteX396" fmla="*/ 1106798 w 7251911"/>
              <a:gd name="connsiteY396" fmla="*/ 3159839 h 6858000"/>
              <a:gd name="connsiteX397" fmla="*/ 1110554 w 7251911"/>
              <a:gd name="connsiteY397" fmla="*/ 3151145 h 6858000"/>
              <a:gd name="connsiteX398" fmla="*/ 1121821 w 7251911"/>
              <a:gd name="connsiteY398" fmla="*/ 3142452 h 6858000"/>
              <a:gd name="connsiteX399" fmla="*/ 1129567 w 7251911"/>
              <a:gd name="connsiteY399" fmla="*/ 3142054 h 6858000"/>
              <a:gd name="connsiteX400" fmla="*/ 1112919 w 7251911"/>
              <a:gd name="connsiteY400" fmla="*/ 3131523 h 6858000"/>
              <a:gd name="connsiteX401" fmla="*/ 1098148 w 7251911"/>
              <a:gd name="connsiteY401" fmla="*/ 3122876 h 6858000"/>
              <a:gd name="connsiteX402" fmla="*/ 1084069 w 7251911"/>
              <a:gd name="connsiteY402" fmla="*/ 3129424 h 6858000"/>
              <a:gd name="connsiteX403" fmla="*/ 1066233 w 7251911"/>
              <a:gd name="connsiteY403" fmla="*/ 3114713 h 6858000"/>
              <a:gd name="connsiteX404" fmla="*/ 1058724 w 7251911"/>
              <a:gd name="connsiteY404" fmla="*/ 3103323 h 6858000"/>
              <a:gd name="connsiteX405" fmla="*/ 838398 w 7251911"/>
              <a:gd name="connsiteY405" fmla="*/ 2411519 h 6858000"/>
              <a:gd name="connsiteX406" fmla="*/ 834934 w 7251911"/>
              <a:gd name="connsiteY406" fmla="*/ 2412343 h 6858000"/>
              <a:gd name="connsiteX407" fmla="*/ 841454 w 7251911"/>
              <a:gd name="connsiteY407" fmla="*/ 2412343 h 6858000"/>
              <a:gd name="connsiteX408" fmla="*/ 747346 w 7251911"/>
              <a:gd name="connsiteY408" fmla="*/ 2386367 h 6858000"/>
              <a:gd name="connsiteX409" fmla="*/ 735612 w 7251911"/>
              <a:gd name="connsiteY409" fmla="*/ 2398232 h 6858000"/>
              <a:gd name="connsiteX410" fmla="*/ 731858 w 7251911"/>
              <a:gd name="connsiteY410" fmla="*/ 2409621 h 6858000"/>
              <a:gd name="connsiteX411" fmla="*/ 743122 w 7251911"/>
              <a:gd name="connsiteY411" fmla="*/ 2417214 h 6858000"/>
              <a:gd name="connsiteX412" fmla="*/ 776914 w 7251911"/>
              <a:gd name="connsiteY412" fmla="*/ 2417214 h 6858000"/>
              <a:gd name="connsiteX413" fmla="*/ 797096 w 7251911"/>
              <a:gd name="connsiteY413" fmla="*/ 2434298 h 6858000"/>
              <a:gd name="connsiteX414" fmla="*/ 815052 w 7251911"/>
              <a:gd name="connsiteY414" fmla="*/ 2437870 h 6858000"/>
              <a:gd name="connsiteX415" fmla="*/ 824677 w 7251911"/>
              <a:gd name="connsiteY415" fmla="*/ 2427529 h 6858000"/>
              <a:gd name="connsiteX416" fmla="*/ 787130 w 7251911"/>
              <a:gd name="connsiteY416" fmla="*/ 2416139 h 6858000"/>
              <a:gd name="connsiteX417" fmla="*/ 790453 w 7251911"/>
              <a:gd name="connsiteY417" fmla="*/ 2412781 h 6858000"/>
              <a:gd name="connsiteX418" fmla="*/ 776914 w 7251911"/>
              <a:gd name="connsiteY418" fmla="*/ 2413418 h 6858000"/>
              <a:gd name="connsiteX419" fmla="*/ 761895 w 7251911"/>
              <a:gd name="connsiteY419" fmla="*/ 2394435 h 6858000"/>
              <a:gd name="connsiteX420" fmla="*/ 747346 w 7251911"/>
              <a:gd name="connsiteY420" fmla="*/ 2386367 h 6858000"/>
              <a:gd name="connsiteX421" fmla="*/ 1055137 w 7251911"/>
              <a:gd name="connsiteY421" fmla="*/ 1943021 h 6858000"/>
              <a:gd name="connsiteX422" fmla="*/ 1063415 w 7251911"/>
              <a:gd name="connsiteY422" fmla="*/ 1951138 h 6858000"/>
              <a:gd name="connsiteX423" fmla="*/ 1081255 w 7251911"/>
              <a:gd name="connsiteY423" fmla="*/ 1943021 h 6858000"/>
              <a:gd name="connsiteX424" fmla="*/ 861930 w 7251911"/>
              <a:gd name="connsiteY424" fmla="*/ 1939319 h 6858000"/>
              <a:gd name="connsiteX425" fmla="*/ 885801 w 7251911"/>
              <a:gd name="connsiteY425" fmla="*/ 1950249 h 6858000"/>
              <a:gd name="connsiteX426" fmla="*/ 923349 w 7251911"/>
              <a:gd name="connsiteY426" fmla="*/ 1946452 h 6858000"/>
              <a:gd name="connsiteX427" fmla="*/ 933108 w 7251911"/>
              <a:gd name="connsiteY427" fmla="*/ 1941954 h 6858000"/>
              <a:gd name="connsiteX428" fmla="*/ 887665 w 7251911"/>
              <a:gd name="connsiteY428" fmla="*/ 1939319 h 6858000"/>
              <a:gd name="connsiteX429" fmla="*/ 1108783 w 7251911"/>
              <a:gd name="connsiteY429" fmla="*/ 1801986 h 6858000"/>
              <a:gd name="connsiteX430" fmla="*/ 1106177 w 7251911"/>
              <a:gd name="connsiteY430" fmla="*/ 1803742 h 6858000"/>
              <a:gd name="connsiteX431" fmla="*/ 1101879 w 7251911"/>
              <a:gd name="connsiteY431" fmla="*/ 1814605 h 6858000"/>
              <a:gd name="connsiteX432" fmla="*/ 1099627 w 7251911"/>
              <a:gd name="connsiteY432" fmla="*/ 1815972 h 6858000"/>
              <a:gd name="connsiteX433" fmla="*/ 1101273 w 7251911"/>
              <a:gd name="connsiteY433" fmla="*/ 1820968 h 6858000"/>
              <a:gd name="connsiteX434" fmla="*/ 1104823 w 7251911"/>
              <a:gd name="connsiteY434" fmla="*/ 1824556 h 6858000"/>
              <a:gd name="connsiteX435" fmla="*/ 1127752 w 7251911"/>
              <a:gd name="connsiteY435" fmla="*/ 1824556 h 6858000"/>
              <a:gd name="connsiteX436" fmla="*/ 1136474 w 7251911"/>
              <a:gd name="connsiteY436" fmla="*/ 1815273 h 6858000"/>
              <a:gd name="connsiteX437" fmla="*/ 1142575 w 7251911"/>
              <a:gd name="connsiteY437" fmla="*/ 1805782 h 6858000"/>
              <a:gd name="connsiteX438" fmla="*/ 1144495 w 7251911"/>
              <a:gd name="connsiteY438" fmla="*/ 1805872 h 6858000"/>
              <a:gd name="connsiteX439" fmla="*/ 1142573 w 7251911"/>
              <a:gd name="connsiteY439" fmla="*/ 1801986 h 6858000"/>
              <a:gd name="connsiteX440" fmla="*/ 1215599 w 7251911"/>
              <a:gd name="connsiteY440" fmla="*/ 1801637 h 6858000"/>
              <a:gd name="connsiteX441" fmla="*/ 1201380 w 7251911"/>
              <a:gd name="connsiteY441" fmla="*/ 1806538 h 6858000"/>
              <a:gd name="connsiteX442" fmla="*/ 1200244 w 7251911"/>
              <a:gd name="connsiteY442" fmla="*/ 1806773 h 6858000"/>
              <a:gd name="connsiteX443" fmla="*/ 1204059 w 7251911"/>
              <a:gd name="connsiteY443" fmla="*/ 1807680 h 6858000"/>
              <a:gd name="connsiteX444" fmla="*/ 1221212 w 7251911"/>
              <a:gd name="connsiteY444" fmla="*/ 1803055 h 6858000"/>
              <a:gd name="connsiteX445" fmla="*/ 839518 w 7251911"/>
              <a:gd name="connsiteY445" fmla="*/ 1635697 h 6858000"/>
              <a:gd name="connsiteX446" fmla="*/ 827784 w 7251911"/>
              <a:gd name="connsiteY446" fmla="*/ 1647561 h 6858000"/>
              <a:gd name="connsiteX447" fmla="*/ 824030 w 7251911"/>
              <a:gd name="connsiteY447" fmla="*/ 1658950 h 6858000"/>
              <a:gd name="connsiteX448" fmla="*/ 835294 w 7251911"/>
              <a:gd name="connsiteY448" fmla="*/ 1666543 h 6858000"/>
              <a:gd name="connsiteX449" fmla="*/ 853724 w 7251911"/>
              <a:gd name="connsiteY449" fmla="*/ 1666543 h 6858000"/>
              <a:gd name="connsiteX450" fmla="*/ 853931 w 7251911"/>
              <a:gd name="connsiteY450" fmla="*/ 1661516 h 6858000"/>
              <a:gd name="connsiteX451" fmla="*/ 857216 w 7251911"/>
              <a:gd name="connsiteY451" fmla="*/ 1650127 h 6858000"/>
              <a:gd name="connsiteX452" fmla="*/ 860045 w 7251911"/>
              <a:gd name="connsiteY452" fmla="*/ 1650127 h 6858000"/>
              <a:gd name="connsiteX453" fmla="*/ 854067 w 7251911"/>
              <a:gd name="connsiteY453" fmla="*/ 1643764 h 6858000"/>
              <a:gd name="connsiteX454" fmla="*/ 839518 w 7251911"/>
              <a:gd name="connsiteY454" fmla="*/ 1635697 h 6858000"/>
              <a:gd name="connsiteX455" fmla="*/ 861031 w 7251911"/>
              <a:gd name="connsiteY455" fmla="*/ 1098450 h 6858000"/>
              <a:gd name="connsiteX456" fmla="*/ 862314 w 7251911"/>
              <a:gd name="connsiteY456" fmla="*/ 1106189 h 6858000"/>
              <a:gd name="connsiteX457" fmla="*/ 863578 w 7251911"/>
              <a:gd name="connsiteY457" fmla="*/ 1113816 h 6858000"/>
              <a:gd name="connsiteX458" fmla="*/ 869085 w 7251911"/>
              <a:gd name="connsiteY458" fmla="*/ 1113816 h 6858000"/>
              <a:gd name="connsiteX459" fmla="*/ 877777 w 7251911"/>
              <a:gd name="connsiteY459" fmla="*/ 1121174 h 6858000"/>
              <a:gd name="connsiteX460" fmla="*/ 898260 w 7251911"/>
              <a:gd name="connsiteY460" fmla="*/ 1111528 h 6858000"/>
              <a:gd name="connsiteX461" fmla="*/ 889267 w 7251911"/>
              <a:gd name="connsiteY461" fmla="*/ 1109070 h 6858000"/>
              <a:gd name="connsiteX462" fmla="*/ 869085 w 7251911"/>
              <a:gd name="connsiteY462" fmla="*/ 1110020 h 6858000"/>
              <a:gd name="connsiteX463" fmla="*/ 862984 w 7251911"/>
              <a:gd name="connsiteY463" fmla="*/ 1100529 h 6858000"/>
              <a:gd name="connsiteX464" fmla="*/ 839517 w 7251911"/>
              <a:gd name="connsiteY464" fmla="*/ 1082970 h 6858000"/>
              <a:gd name="connsiteX465" fmla="*/ 829433 w 7251911"/>
              <a:gd name="connsiteY465" fmla="*/ 1093166 h 6858000"/>
              <a:gd name="connsiteX466" fmla="*/ 838320 w 7251911"/>
              <a:gd name="connsiteY466" fmla="*/ 1096246 h 6858000"/>
              <a:gd name="connsiteX467" fmla="*/ 851284 w 7251911"/>
              <a:gd name="connsiteY467" fmla="*/ 1089494 h 6858000"/>
              <a:gd name="connsiteX468" fmla="*/ 1429740 w 7251911"/>
              <a:gd name="connsiteY468" fmla="*/ 271103 h 6858000"/>
              <a:gd name="connsiteX469" fmla="*/ 1447660 w 7251911"/>
              <a:gd name="connsiteY469" fmla="*/ 273837 h 6858000"/>
              <a:gd name="connsiteX470" fmla="*/ 1471743 w 7251911"/>
              <a:gd name="connsiteY470" fmla="*/ 273044 h 6858000"/>
              <a:gd name="connsiteX471" fmla="*/ 1474226 w 7251911"/>
              <a:gd name="connsiteY471" fmla="*/ 272196 h 6858000"/>
              <a:gd name="connsiteX472" fmla="*/ 1470129 w 7251911"/>
              <a:gd name="connsiteY472" fmla="*/ 272364 h 6858000"/>
              <a:gd name="connsiteX473" fmla="*/ 1432571 w 7251911"/>
              <a:gd name="connsiteY473" fmla="*/ 271130 h 6858000"/>
              <a:gd name="connsiteX474" fmla="*/ 1208538 w 7251911"/>
              <a:gd name="connsiteY474" fmla="*/ 269896 h 6858000"/>
              <a:gd name="connsiteX475" fmla="*/ 1227679 w 7251911"/>
              <a:gd name="connsiteY475" fmla="*/ 274885 h 6858000"/>
              <a:gd name="connsiteX476" fmla="*/ 1251839 w 7251911"/>
              <a:gd name="connsiteY476" fmla="*/ 273469 h 6858000"/>
              <a:gd name="connsiteX477" fmla="*/ 1314497 w 7251911"/>
              <a:gd name="connsiteY477" fmla="*/ 269989 h 6858000"/>
              <a:gd name="connsiteX478" fmla="*/ 1304871 w 7251911"/>
              <a:gd name="connsiteY478" fmla="*/ 269896 h 6858000"/>
              <a:gd name="connsiteX479" fmla="*/ 1387521 w 7251911"/>
              <a:gd name="connsiteY479" fmla="*/ 148922 h 6858000"/>
              <a:gd name="connsiteX480" fmla="*/ 1384077 w 7251911"/>
              <a:gd name="connsiteY480" fmla="*/ 151002 h 6858000"/>
              <a:gd name="connsiteX481" fmla="*/ 1430300 w 7251911"/>
              <a:gd name="connsiteY481" fmla="*/ 150478 h 6858000"/>
              <a:gd name="connsiteX482" fmla="*/ 1409253 w 7251911"/>
              <a:gd name="connsiteY482" fmla="*/ 148942 h 6858000"/>
              <a:gd name="connsiteX483" fmla="*/ 1387521 w 7251911"/>
              <a:gd name="connsiteY483" fmla="*/ 148922 h 6858000"/>
              <a:gd name="connsiteX484" fmla="*/ 1178926 w 7251911"/>
              <a:gd name="connsiteY484" fmla="*/ 0 h 6858000"/>
              <a:gd name="connsiteX485" fmla="*/ 1191500 w 7251911"/>
              <a:gd name="connsiteY485" fmla="*/ 0 h 6858000"/>
              <a:gd name="connsiteX486" fmla="*/ 1197498 w 7251911"/>
              <a:gd name="connsiteY486" fmla="*/ 3720 h 6858000"/>
              <a:gd name="connsiteX487" fmla="*/ 1341122 w 7251911"/>
              <a:gd name="connsiteY487" fmla="*/ 38045 h 6858000"/>
              <a:gd name="connsiteX488" fmla="*/ 1390324 w 7251911"/>
              <a:gd name="connsiteY488" fmla="*/ 44174 h 6858000"/>
              <a:gd name="connsiteX489" fmla="*/ 1406224 w 7251911"/>
              <a:gd name="connsiteY489" fmla="*/ 44890 h 6858000"/>
              <a:gd name="connsiteX490" fmla="*/ 1405342 w 7251911"/>
              <a:gd name="connsiteY490" fmla="*/ 35930 h 6858000"/>
              <a:gd name="connsiteX491" fmla="*/ 1414610 w 7251911"/>
              <a:gd name="connsiteY491" fmla="*/ 25705 h 6858000"/>
              <a:gd name="connsiteX492" fmla="*/ 1432788 w 7251911"/>
              <a:gd name="connsiteY492" fmla="*/ 24176 h 6858000"/>
              <a:gd name="connsiteX493" fmla="*/ 1446613 w 7251911"/>
              <a:gd name="connsiteY493" fmla="*/ 9462 h 6858000"/>
              <a:gd name="connsiteX494" fmla="*/ 1442714 w 7251911"/>
              <a:gd name="connsiteY494" fmla="*/ 2655 h 6858000"/>
              <a:gd name="connsiteX495" fmla="*/ 1444284 w 7251911"/>
              <a:gd name="connsiteY495" fmla="*/ 0 h 6858000"/>
              <a:gd name="connsiteX496" fmla="*/ 1472676 w 7251911"/>
              <a:gd name="connsiteY496" fmla="*/ 0 h 6858000"/>
              <a:gd name="connsiteX497" fmla="*/ 1527150 w 7251911"/>
              <a:gd name="connsiteY497" fmla="*/ 20758 h 6858000"/>
              <a:gd name="connsiteX498" fmla="*/ 1545793 w 7251911"/>
              <a:gd name="connsiteY498" fmla="*/ 15494 h 6858000"/>
              <a:gd name="connsiteX499" fmla="*/ 1546879 w 7251911"/>
              <a:gd name="connsiteY499" fmla="*/ 6779 h 6858000"/>
              <a:gd name="connsiteX500" fmla="*/ 1561431 w 7251911"/>
              <a:gd name="connsiteY500" fmla="*/ 2270 h 6858000"/>
              <a:gd name="connsiteX501" fmla="*/ 1589593 w 7251911"/>
              <a:gd name="connsiteY501" fmla="*/ 4829 h 6858000"/>
              <a:gd name="connsiteX502" fmla="*/ 1609798 w 7251911"/>
              <a:gd name="connsiteY502" fmla="*/ 2169 h 6858000"/>
              <a:gd name="connsiteX503" fmla="*/ 1609798 w 7251911"/>
              <a:gd name="connsiteY503" fmla="*/ 2 h 6858000"/>
              <a:gd name="connsiteX504" fmla="*/ 1629796 w 7251911"/>
              <a:gd name="connsiteY504" fmla="*/ 2 h 6858000"/>
              <a:gd name="connsiteX505" fmla="*/ 1629817 w 7251911"/>
              <a:gd name="connsiteY505" fmla="*/ 0 h 6858000"/>
              <a:gd name="connsiteX506" fmla="*/ 1674956 w 7251911"/>
              <a:gd name="connsiteY506" fmla="*/ 0 h 6858000"/>
              <a:gd name="connsiteX507" fmla="*/ 1674963 w 7251911"/>
              <a:gd name="connsiteY507" fmla="*/ 2 h 6858000"/>
              <a:gd name="connsiteX508" fmla="*/ 1979870 w 7251911"/>
              <a:gd name="connsiteY508" fmla="*/ 2 h 6858000"/>
              <a:gd name="connsiteX509" fmla="*/ 1979888 w 7251911"/>
              <a:gd name="connsiteY509" fmla="*/ 0 h 6858000"/>
              <a:gd name="connsiteX510" fmla="*/ 1999653 w 7251911"/>
              <a:gd name="connsiteY510" fmla="*/ 0 h 6858000"/>
              <a:gd name="connsiteX511" fmla="*/ 1999658 w 7251911"/>
              <a:gd name="connsiteY511" fmla="*/ 2 h 6858000"/>
              <a:gd name="connsiteX512" fmla="*/ 2074059 w 7251911"/>
              <a:gd name="connsiteY512" fmla="*/ 2 h 6858000"/>
              <a:gd name="connsiteX513" fmla="*/ 2074067 w 7251911"/>
              <a:gd name="connsiteY513" fmla="*/ 0 h 6858000"/>
              <a:gd name="connsiteX514" fmla="*/ 2179783 w 7251911"/>
              <a:gd name="connsiteY514" fmla="*/ 0 h 6858000"/>
              <a:gd name="connsiteX515" fmla="*/ 2179821 w 7251911"/>
              <a:gd name="connsiteY515" fmla="*/ 2 h 6858000"/>
              <a:gd name="connsiteX516" fmla="*/ 7251911 w 7251911"/>
              <a:gd name="connsiteY516" fmla="*/ 2 h 6858000"/>
              <a:gd name="connsiteX517" fmla="*/ 7251911 w 7251911"/>
              <a:gd name="connsiteY517" fmla="*/ 649847 h 6858000"/>
              <a:gd name="connsiteX518" fmla="*/ 7251911 w 7251911"/>
              <a:gd name="connsiteY518" fmla="*/ 5376007 h 6858000"/>
              <a:gd name="connsiteX519" fmla="*/ 7251911 w 7251911"/>
              <a:gd name="connsiteY519" fmla="*/ 5393449 h 6858000"/>
              <a:gd name="connsiteX520" fmla="*/ 7251911 w 7251911"/>
              <a:gd name="connsiteY520" fmla="*/ 5406557 h 6858000"/>
              <a:gd name="connsiteX521" fmla="*/ 7251911 w 7251911"/>
              <a:gd name="connsiteY521" fmla="*/ 5410174 h 6858000"/>
              <a:gd name="connsiteX522" fmla="*/ 7251911 w 7251911"/>
              <a:gd name="connsiteY522" fmla="*/ 5502056 h 6858000"/>
              <a:gd name="connsiteX523" fmla="*/ 7251911 w 7251911"/>
              <a:gd name="connsiteY523" fmla="*/ 5797218 h 6858000"/>
              <a:gd name="connsiteX524" fmla="*/ 7251911 w 7251911"/>
              <a:gd name="connsiteY524" fmla="*/ 5838514 h 6858000"/>
              <a:gd name="connsiteX525" fmla="*/ 7251911 w 7251911"/>
              <a:gd name="connsiteY525" fmla="*/ 5842132 h 6858000"/>
              <a:gd name="connsiteX526" fmla="*/ 7251911 w 7251911"/>
              <a:gd name="connsiteY526" fmla="*/ 5855240 h 6858000"/>
              <a:gd name="connsiteX527" fmla="*/ 7251911 w 7251911"/>
              <a:gd name="connsiteY527" fmla="*/ 5872682 h 6858000"/>
              <a:gd name="connsiteX528" fmla="*/ 7251911 w 7251911"/>
              <a:gd name="connsiteY528" fmla="*/ 6838532 h 6858000"/>
              <a:gd name="connsiteX529" fmla="*/ 7251911 w 7251911"/>
              <a:gd name="connsiteY529" fmla="*/ 6858000 h 6858000"/>
              <a:gd name="connsiteX530" fmla="*/ 1609798 w 7251911"/>
              <a:gd name="connsiteY530" fmla="*/ 6858000 h 6858000"/>
              <a:gd name="connsiteX531" fmla="*/ 1609798 w 7251911"/>
              <a:gd name="connsiteY531" fmla="*/ 6845798 h 6858000"/>
              <a:gd name="connsiteX532" fmla="*/ 1608537 w 7251911"/>
              <a:gd name="connsiteY532" fmla="*/ 6845671 h 6858000"/>
              <a:gd name="connsiteX533" fmla="*/ 1583661 w 7251911"/>
              <a:gd name="connsiteY533" fmla="*/ 6846229 h 6858000"/>
              <a:gd name="connsiteX534" fmla="*/ 1527340 w 7251911"/>
              <a:gd name="connsiteY534" fmla="*/ 6847345 h 6858000"/>
              <a:gd name="connsiteX535" fmla="*/ 1482284 w 7251911"/>
              <a:gd name="connsiteY535" fmla="*/ 6848461 h 6858000"/>
              <a:gd name="connsiteX536" fmla="*/ 1407189 w 7251911"/>
              <a:gd name="connsiteY536" fmla="*/ 6850694 h 6858000"/>
              <a:gd name="connsiteX537" fmla="*/ 1377152 w 7251911"/>
              <a:gd name="connsiteY537" fmla="*/ 6846229 h 6858000"/>
              <a:gd name="connsiteX538" fmla="*/ 1377152 w 7251911"/>
              <a:gd name="connsiteY538" fmla="*/ 6842880 h 6858000"/>
              <a:gd name="connsiteX539" fmla="*/ 1388416 w 7251911"/>
              <a:gd name="connsiteY539" fmla="*/ 6839531 h 6858000"/>
              <a:gd name="connsiteX540" fmla="*/ 1377152 w 7251911"/>
              <a:gd name="connsiteY540" fmla="*/ 6838414 h 6858000"/>
              <a:gd name="connsiteX541" fmla="*/ 1362133 w 7251911"/>
              <a:gd name="connsiteY541" fmla="*/ 6838414 h 6858000"/>
              <a:gd name="connsiteX542" fmla="*/ 1343359 w 7251911"/>
              <a:gd name="connsiteY542" fmla="*/ 6838414 h 6858000"/>
              <a:gd name="connsiteX543" fmla="*/ 1343359 w 7251911"/>
              <a:gd name="connsiteY543" fmla="*/ 6835066 h 6858000"/>
              <a:gd name="connsiteX544" fmla="*/ 1358378 w 7251911"/>
              <a:gd name="connsiteY544" fmla="*/ 6835066 h 6858000"/>
              <a:gd name="connsiteX545" fmla="*/ 1369642 w 7251911"/>
              <a:gd name="connsiteY545" fmla="*/ 6830600 h 6858000"/>
              <a:gd name="connsiteX546" fmla="*/ 1422208 w 7251911"/>
              <a:gd name="connsiteY546" fmla="*/ 6828368 h 6858000"/>
              <a:gd name="connsiteX547" fmla="*/ 1497303 w 7251911"/>
              <a:gd name="connsiteY547" fmla="*/ 6833949 h 6858000"/>
              <a:gd name="connsiteX548" fmla="*/ 1501058 w 7251911"/>
              <a:gd name="connsiteY548" fmla="*/ 6831717 h 6858000"/>
              <a:gd name="connsiteX549" fmla="*/ 1482284 w 7251911"/>
              <a:gd name="connsiteY549" fmla="*/ 6828368 h 6858000"/>
              <a:gd name="connsiteX550" fmla="*/ 1452246 w 7251911"/>
              <a:gd name="connsiteY550" fmla="*/ 6828368 h 6858000"/>
              <a:gd name="connsiteX551" fmla="*/ 1422208 w 7251911"/>
              <a:gd name="connsiteY551" fmla="*/ 6827251 h 6858000"/>
              <a:gd name="connsiteX552" fmla="*/ 1399680 w 7251911"/>
              <a:gd name="connsiteY552" fmla="*/ 6825019 h 6858000"/>
              <a:gd name="connsiteX553" fmla="*/ 1328340 w 7251911"/>
              <a:gd name="connsiteY553" fmla="*/ 6825019 h 6858000"/>
              <a:gd name="connsiteX554" fmla="*/ 1287038 w 7251911"/>
              <a:gd name="connsiteY554" fmla="*/ 6822786 h 6858000"/>
              <a:gd name="connsiteX555" fmla="*/ 1279529 w 7251911"/>
              <a:gd name="connsiteY555" fmla="*/ 6822786 h 6858000"/>
              <a:gd name="connsiteX556" fmla="*/ 1223208 w 7251911"/>
              <a:gd name="connsiteY556" fmla="*/ 6822786 h 6858000"/>
              <a:gd name="connsiteX557" fmla="*/ 1166887 w 7251911"/>
              <a:gd name="connsiteY557" fmla="*/ 6822786 h 6858000"/>
              <a:gd name="connsiteX558" fmla="*/ 1001679 w 7251911"/>
              <a:gd name="connsiteY558" fmla="*/ 6820554 h 6858000"/>
              <a:gd name="connsiteX559" fmla="*/ 997924 w 7251911"/>
              <a:gd name="connsiteY559" fmla="*/ 6821670 h 6858000"/>
              <a:gd name="connsiteX560" fmla="*/ 1012943 w 7251911"/>
              <a:gd name="connsiteY560" fmla="*/ 6822786 h 6858000"/>
              <a:gd name="connsiteX561" fmla="*/ 1016698 w 7251911"/>
              <a:gd name="connsiteY561" fmla="*/ 6823903 h 6858000"/>
              <a:gd name="connsiteX562" fmla="*/ 1012943 w 7251911"/>
              <a:gd name="connsiteY562" fmla="*/ 6826135 h 6858000"/>
              <a:gd name="connsiteX563" fmla="*/ 1001679 w 7251911"/>
              <a:gd name="connsiteY563" fmla="*/ 6828368 h 6858000"/>
              <a:gd name="connsiteX564" fmla="*/ 937848 w 7251911"/>
              <a:gd name="connsiteY564" fmla="*/ 6830600 h 6858000"/>
              <a:gd name="connsiteX565" fmla="*/ 731339 w 7251911"/>
              <a:gd name="connsiteY565" fmla="*/ 6830600 h 6858000"/>
              <a:gd name="connsiteX566" fmla="*/ 678773 w 7251911"/>
              <a:gd name="connsiteY566" fmla="*/ 6837298 h 6858000"/>
              <a:gd name="connsiteX567" fmla="*/ 693792 w 7251911"/>
              <a:gd name="connsiteY567" fmla="*/ 6840647 h 6858000"/>
              <a:gd name="connsiteX568" fmla="*/ 731339 w 7251911"/>
              <a:gd name="connsiteY568" fmla="*/ 6836182 h 6858000"/>
              <a:gd name="connsiteX569" fmla="*/ 742603 w 7251911"/>
              <a:gd name="connsiteY569" fmla="*/ 6835066 h 6858000"/>
              <a:gd name="connsiteX570" fmla="*/ 780150 w 7251911"/>
              <a:gd name="connsiteY570" fmla="*/ 6836182 h 6858000"/>
              <a:gd name="connsiteX571" fmla="*/ 843981 w 7251911"/>
              <a:gd name="connsiteY571" fmla="*/ 6839531 h 6858000"/>
              <a:gd name="connsiteX572" fmla="*/ 870263 w 7251911"/>
              <a:gd name="connsiteY572" fmla="*/ 6840647 h 6858000"/>
              <a:gd name="connsiteX573" fmla="*/ 915320 w 7251911"/>
              <a:gd name="connsiteY573" fmla="*/ 6837298 h 6858000"/>
              <a:gd name="connsiteX574" fmla="*/ 937848 w 7251911"/>
              <a:gd name="connsiteY574" fmla="*/ 6837298 h 6858000"/>
              <a:gd name="connsiteX575" fmla="*/ 979151 w 7251911"/>
              <a:gd name="connsiteY575" fmla="*/ 6837298 h 6858000"/>
              <a:gd name="connsiteX576" fmla="*/ 1009189 w 7251911"/>
              <a:gd name="connsiteY576" fmla="*/ 6838414 h 6858000"/>
              <a:gd name="connsiteX577" fmla="*/ 1080528 w 7251911"/>
              <a:gd name="connsiteY577" fmla="*/ 6843996 h 6858000"/>
              <a:gd name="connsiteX578" fmla="*/ 1099302 w 7251911"/>
              <a:gd name="connsiteY578" fmla="*/ 6841763 h 6858000"/>
              <a:gd name="connsiteX579" fmla="*/ 1155623 w 7251911"/>
              <a:gd name="connsiteY579" fmla="*/ 6836182 h 6858000"/>
              <a:gd name="connsiteX580" fmla="*/ 1215698 w 7251911"/>
              <a:gd name="connsiteY580" fmla="*/ 6836182 h 6858000"/>
              <a:gd name="connsiteX581" fmla="*/ 1287038 w 7251911"/>
              <a:gd name="connsiteY581" fmla="*/ 6840647 h 6858000"/>
              <a:gd name="connsiteX582" fmla="*/ 1305812 w 7251911"/>
              <a:gd name="connsiteY582" fmla="*/ 6840647 h 6858000"/>
              <a:gd name="connsiteX583" fmla="*/ 1324585 w 7251911"/>
              <a:gd name="connsiteY583" fmla="*/ 6843996 h 6858000"/>
              <a:gd name="connsiteX584" fmla="*/ 1257000 w 7251911"/>
              <a:gd name="connsiteY584" fmla="*/ 6846229 h 6858000"/>
              <a:gd name="connsiteX585" fmla="*/ 1170642 w 7251911"/>
              <a:gd name="connsiteY585" fmla="*/ 6850694 h 6858000"/>
              <a:gd name="connsiteX586" fmla="*/ 1114321 w 7251911"/>
              <a:gd name="connsiteY586" fmla="*/ 6854043 h 6858000"/>
              <a:gd name="connsiteX587" fmla="*/ 1054245 w 7251911"/>
              <a:gd name="connsiteY587" fmla="*/ 6854043 h 6858000"/>
              <a:gd name="connsiteX588" fmla="*/ 1009189 w 7251911"/>
              <a:gd name="connsiteY588" fmla="*/ 6851810 h 6858000"/>
              <a:gd name="connsiteX589" fmla="*/ 967886 w 7251911"/>
              <a:gd name="connsiteY589" fmla="*/ 6851810 h 6858000"/>
              <a:gd name="connsiteX590" fmla="*/ 960377 w 7251911"/>
              <a:gd name="connsiteY590" fmla="*/ 6851810 h 6858000"/>
              <a:gd name="connsiteX591" fmla="*/ 907811 w 7251911"/>
              <a:gd name="connsiteY591" fmla="*/ 6849577 h 6858000"/>
              <a:gd name="connsiteX592" fmla="*/ 862754 w 7251911"/>
              <a:gd name="connsiteY592" fmla="*/ 6854043 h 6858000"/>
              <a:gd name="connsiteX593" fmla="*/ 855245 w 7251911"/>
              <a:gd name="connsiteY593" fmla="*/ 6852926 h 6858000"/>
              <a:gd name="connsiteX594" fmla="*/ 843981 w 7251911"/>
              <a:gd name="connsiteY594" fmla="*/ 6851810 h 6858000"/>
              <a:gd name="connsiteX595" fmla="*/ 731339 w 7251911"/>
              <a:gd name="connsiteY595" fmla="*/ 6850694 h 6858000"/>
              <a:gd name="connsiteX596" fmla="*/ 697546 w 7251911"/>
              <a:gd name="connsiteY596" fmla="*/ 6848461 h 6858000"/>
              <a:gd name="connsiteX597" fmla="*/ 659999 w 7251911"/>
              <a:gd name="connsiteY597" fmla="*/ 6848461 h 6858000"/>
              <a:gd name="connsiteX598" fmla="*/ 599924 w 7251911"/>
              <a:gd name="connsiteY598" fmla="*/ 6849577 h 6858000"/>
              <a:gd name="connsiteX599" fmla="*/ 584905 w 7251911"/>
              <a:gd name="connsiteY599" fmla="*/ 6849577 h 6858000"/>
              <a:gd name="connsiteX600" fmla="*/ 573641 w 7251911"/>
              <a:gd name="connsiteY600" fmla="*/ 6848461 h 6858000"/>
              <a:gd name="connsiteX601" fmla="*/ 581150 w 7251911"/>
              <a:gd name="connsiteY601" fmla="*/ 6845112 h 6858000"/>
              <a:gd name="connsiteX602" fmla="*/ 618697 w 7251911"/>
              <a:gd name="connsiteY602" fmla="*/ 6840647 h 6858000"/>
              <a:gd name="connsiteX603" fmla="*/ 633716 w 7251911"/>
              <a:gd name="connsiteY603" fmla="*/ 6837298 h 6858000"/>
              <a:gd name="connsiteX604" fmla="*/ 577395 w 7251911"/>
              <a:gd name="connsiteY604" fmla="*/ 6832833 h 6858000"/>
              <a:gd name="connsiteX605" fmla="*/ 536093 w 7251911"/>
              <a:gd name="connsiteY605" fmla="*/ 6828368 h 6858000"/>
              <a:gd name="connsiteX606" fmla="*/ 528584 w 7251911"/>
              <a:gd name="connsiteY606" fmla="*/ 6823903 h 6858000"/>
              <a:gd name="connsiteX607" fmla="*/ 543603 w 7251911"/>
              <a:gd name="connsiteY607" fmla="*/ 6822786 h 6858000"/>
              <a:gd name="connsiteX608" fmla="*/ 618697 w 7251911"/>
              <a:gd name="connsiteY608" fmla="*/ 6822786 h 6858000"/>
              <a:gd name="connsiteX609" fmla="*/ 750113 w 7251911"/>
              <a:gd name="connsiteY609" fmla="*/ 6812740 h 6858000"/>
              <a:gd name="connsiteX610" fmla="*/ 798924 w 7251911"/>
              <a:gd name="connsiteY610" fmla="*/ 6809391 h 6858000"/>
              <a:gd name="connsiteX611" fmla="*/ 851490 w 7251911"/>
              <a:gd name="connsiteY611" fmla="*/ 6810507 h 6858000"/>
              <a:gd name="connsiteX612" fmla="*/ 907811 w 7251911"/>
              <a:gd name="connsiteY612" fmla="*/ 6813856 h 6858000"/>
              <a:gd name="connsiteX613" fmla="*/ 997924 w 7251911"/>
              <a:gd name="connsiteY613" fmla="*/ 6811623 h 6858000"/>
              <a:gd name="connsiteX614" fmla="*/ 1009189 w 7251911"/>
              <a:gd name="connsiteY614" fmla="*/ 6811623 h 6858000"/>
              <a:gd name="connsiteX615" fmla="*/ 1099302 w 7251911"/>
              <a:gd name="connsiteY615" fmla="*/ 6812740 h 6858000"/>
              <a:gd name="connsiteX616" fmla="*/ 1196925 w 7251911"/>
              <a:gd name="connsiteY616" fmla="*/ 6812740 h 6858000"/>
              <a:gd name="connsiteX617" fmla="*/ 1275774 w 7251911"/>
              <a:gd name="connsiteY617" fmla="*/ 6811623 h 6858000"/>
              <a:gd name="connsiteX618" fmla="*/ 1290793 w 7251911"/>
              <a:gd name="connsiteY618" fmla="*/ 6808274 h 6858000"/>
              <a:gd name="connsiteX619" fmla="*/ 1287038 w 7251911"/>
              <a:gd name="connsiteY619" fmla="*/ 6804926 h 6858000"/>
              <a:gd name="connsiteX620" fmla="*/ 1264510 w 7251911"/>
              <a:gd name="connsiteY620" fmla="*/ 6803809 h 6858000"/>
              <a:gd name="connsiteX621" fmla="*/ 1275774 w 7251911"/>
              <a:gd name="connsiteY621" fmla="*/ 6801577 h 6858000"/>
              <a:gd name="connsiteX622" fmla="*/ 1324585 w 7251911"/>
              <a:gd name="connsiteY622" fmla="*/ 6801577 h 6858000"/>
              <a:gd name="connsiteX623" fmla="*/ 1328340 w 7251911"/>
              <a:gd name="connsiteY623" fmla="*/ 6801577 h 6858000"/>
              <a:gd name="connsiteX624" fmla="*/ 1403435 w 7251911"/>
              <a:gd name="connsiteY624" fmla="*/ 6803809 h 6858000"/>
              <a:gd name="connsiteX625" fmla="*/ 1403435 w 7251911"/>
              <a:gd name="connsiteY625" fmla="*/ 6812740 h 6858000"/>
              <a:gd name="connsiteX626" fmla="*/ 1422208 w 7251911"/>
              <a:gd name="connsiteY626" fmla="*/ 6812740 h 6858000"/>
              <a:gd name="connsiteX627" fmla="*/ 1429718 w 7251911"/>
              <a:gd name="connsiteY627" fmla="*/ 6816088 h 6858000"/>
              <a:gd name="connsiteX628" fmla="*/ 1467265 w 7251911"/>
              <a:gd name="connsiteY628" fmla="*/ 6818321 h 6858000"/>
              <a:gd name="connsiteX629" fmla="*/ 1489793 w 7251911"/>
              <a:gd name="connsiteY629" fmla="*/ 6817205 h 6858000"/>
              <a:gd name="connsiteX630" fmla="*/ 1493548 w 7251911"/>
              <a:gd name="connsiteY630" fmla="*/ 6812740 h 6858000"/>
              <a:gd name="connsiteX631" fmla="*/ 1486038 w 7251911"/>
              <a:gd name="connsiteY631" fmla="*/ 6811623 h 6858000"/>
              <a:gd name="connsiteX632" fmla="*/ 1444737 w 7251911"/>
              <a:gd name="connsiteY632" fmla="*/ 6811623 h 6858000"/>
              <a:gd name="connsiteX633" fmla="*/ 1437227 w 7251911"/>
              <a:gd name="connsiteY633" fmla="*/ 6809391 h 6858000"/>
              <a:gd name="connsiteX634" fmla="*/ 1440982 w 7251911"/>
              <a:gd name="connsiteY634" fmla="*/ 6809391 h 6858000"/>
              <a:gd name="connsiteX635" fmla="*/ 1456001 w 7251911"/>
              <a:gd name="connsiteY635" fmla="*/ 6808274 h 6858000"/>
              <a:gd name="connsiteX636" fmla="*/ 1440982 w 7251911"/>
              <a:gd name="connsiteY636" fmla="*/ 6804926 h 6858000"/>
              <a:gd name="connsiteX637" fmla="*/ 1444737 w 7251911"/>
              <a:gd name="connsiteY637" fmla="*/ 6799344 h 6858000"/>
              <a:gd name="connsiteX638" fmla="*/ 1474774 w 7251911"/>
              <a:gd name="connsiteY638" fmla="*/ 6798228 h 6858000"/>
              <a:gd name="connsiteX639" fmla="*/ 1542359 w 7251911"/>
              <a:gd name="connsiteY639" fmla="*/ 6795995 h 6858000"/>
              <a:gd name="connsiteX640" fmla="*/ 1508567 w 7251911"/>
              <a:gd name="connsiteY640" fmla="*/ 6791530 h 6858000"/>
              <a:gd name="connsiteX641" fmla="*/ 1388416 w 7251911"/>
              <a:gd name="connsiteY641" fmla="*/ 6791530 h 6858000"/>
              <a:gd name="connsiteX642" fmla="*/ 1369642 w 7251911"/>
              <a:gd name="connsiteY642" fmla="*/ 6792646 h 6858000"/>
              <a:gd name="connsiteX643" fmla="*/ 1317076 w 7251911"/>
              <a:gd name="connsiteY643" fmla="*/ 6795995 h 6858000"/>
              <a:gd name="connsiteX644" fmla="*/ 1275774 w 7251911"/>
              <a:gd name="connsiteY644" fmla="*/ 6790414 h 6858000"/>
              <a:gd name="connsiteX645" fmla="*/ 1354623 w 7251911"/>
              <a:gd name="connsiteY645" fmla="*/ 6788181 h 6858000"/>
              <a:gd name="connsiteX646" fmla="*/ 1527340 w 7251911"/>
              <a:gd name="connsiteY646" fmla="*/ 6785948 h 6858000"/>
              <a:gd name="connsiteX647" fmla="*/ 1471020 w 7251911"/>
              <a:gd name="connsiteY647" fmla="*/ 6782600 h 6858000"/>
              <a:gd name="connsiteX648" fmla="*/ 1467265 w 7251911"/>
              <a:gd name="connsiteY648" fmla="*/ 6777018 h 6858000"/>
              <a:gd name="connsiteX649" fmla="*/ 1459755 w 7251911"/>
              <a:gd name="connsiteY649" fmla="*/ 6774785 h 6858000"/>
              <a:gd name="connsiteX650" fmla="*/ 1384661 w 7251911"/>
              <a:gd name="connsiteY650" fmla="*/ 6781483 h 6858000"/>
              <a:gd name="connsiteX651" fmla="*/ 1358378 w 7251911"/>
              <a:gd name="connsiteY651" fmla="*/ 6780367 h 6858000"/>
              <a:gd name="connsiteX652" fmla="*/ 1268265 w 7251911"/>
              <a:gd name="connsiteY652" fmla="*/ 6780367 h 6858000"/>
              <a:gd name="connsiteX653" fmla="*/ 1204434 w 7251911"/>
              <a:gd name="connsiteY653" fmla="*/ 6778134 h 6858000"/>
              <a:gd name="connsiteX654" fmla="*/ 1136849 w 7251911"/>
              <a:gd name="connsiteY654" fmla="*/ 6778134 h 6858000"/>
              <a:gd name="connsiteX655" fmla="*/ 1069264 w 7251911"/>
              <a:gd name="connsiteY655" fmla="*/ 6778134 h 6858000"/>
              <a:gd name="connsiteX656" fmla="*/ 1088038 w 7251911"/>
              <a:gd name="connsiteY656" fmla="*/ 6774785 h 6858000"/>
              <a:gd name="connsiteX657" fmla="*/ 1148113 w 7251911"/>
              <a:gd name="connsiteY657" fmla="*/ 6774785 h 6858000"/>
              <a:gd name="connsiteX658" fmla="*/ 1163132 w 7251911"/>
              <a:gd name="connsiteY658" fmla="*/ 6773669 h 6858000"/>
              <a:gd name="connsiteX659" fmla="*/ 1118075 w 7251911"/>
              <a:gd name="connsiteY659" fmla="*/ 6756924 h 6858000"/>
              <a:gd name="connsiteX660" fmla="*/ 1099302 w 7251911"/>
              <a:gd name="connsiteY660" fmla="*/ 6754692 h 6858000"/>
              <a:gd name="connsiteX661" fmla="*/ 1069264 w 7251911"/>
              <a:gd name="connsiteY661" fmla="*/ 6753576 h 6858000"/>
              <a:gd name="connsiteX662" fmla="*/ 1050490 w 7251911"/>
              <a:gd name="connsiteY662" fmla="*/ 6753576 h 6858000"/>
              <a:gd name="connsiteX663" fmla="*/ 1035471 w 7251911"/>
              <a:gd name="connsiteY663" fmla="*/ 6754692 h 6858000"/>
              <a:gd name="connsiteX664" fmla="*/ 1024207 w 7251911"/>
              <a:gd name="connsiteY664" fmla="*/ 6753576 h 6858000"/>
              <a:gd name="connsiteX665" fmla="*/ 1035471 w 7251911"/>
              <a:gd name="connsiteY665" fmla="*/ 6751343 h 6858000"/>
              <a:gd name="connsiteX666" fmla="*/ 1065509 w 7251911"/>
              <a:gd name="connsiteY666" fmla="*/ 6751343 h 6858000"/>
              <a:gd name="connsiteX667" fmla="*/ 1076774 w 7251911"/>
              <a:gd name="connsiteY667" fmla="*/ 6744645 h 6858000"/>
              <a:gd name="connsiteX668" fmla="*/ 1076774 w 7251911"/>
              <a:gd name="connsiteY668" fmla="*/ 6742413 h 6858000"/>
              <a:gd name="connsiteX669" fmla="*/ 1035471 w 7251911"/>
              <a:gd name="connsiteY669" fmla="*/ 6735715 h 6858000"/>
              <a:gd name="connsiteX670" fmla="*/ 1031717 w 7251911"/>
              <a:gd name="connsiteY670" fmla="*/ 6735715 h 6858000"/>
              <a:gd name="connsiteX671" fmla="*/ 997924 w 7251911"/>
              <a:gd name="connsiteY671" fmla="*/ 6735715 h 6858000"/>
              <a:gd name="connsiteX672" fmla="*/ 979151 w 7251911"/>
              <a:gd name="connsiteY672" fmla="*/ 6735715 h 6858000"/>
              <a:gd name="connsiteX673" fmla="*/ 964132 w 7251911"/>
              <a:gd name="connsiteY673" fmla="*/ 6737947 h 6858000"/>
              <a:gd name="connsiteX674" fmla="*/ 937848 w 7251911"/>
              <a:gd name="connsiteY674" fmla="*/ 6737947 h 6858000"/>
              <a:gd name="connsiteX675" fmla="*/ 904056 w 7251911"/>
              <a:gd name="connsiteY675" fmla="*/ 6735715 h 6858000"/>
              <a:gd name="connsiteX676" fmla="*/ 870263 w 7251911"/>
              <a:gd name="connsiteY676" fmla="*/ 6735715 h 6858000"/>
              <a:gd name="connsiteX677" fmla="*/ 836471 w 7251911"/>
              <a:gd name="connsiteY677" fmla="*/ 6737947 h 6858000"/>
              <a:gd name="connsiteX678" fmla="*/ 821452 w 7251911"/>
              <a:gd name="connsiteY678" fmla="*/ 6739064 h 6858000"/>
              <a:gd name="connsiteX679" fmla="*/ 810188 w 7251911"/>
              <a:gd name="connsiteY679" fmla="*/ 6739064 h 6858000"/>
              <a:gd name="connsiteX680" fmla="*/ 750113 w 7251911"/>
              <a:gd name="connsiteY680" fmla="*/ 6737947 h 6858000"/>
              <a:gd name="connsiteX681" fmla="*/ 746358 w 7251911"/>
              <a:gd name="connsiteY681" fmla="*/ 6733482 h 6858000"/>
              <a:gd name="connsiteX682" fmla="*/ 738848 w 7251911"/>
              <a:gd name="connsiteY682" fmla="*/ 6735715 h 6858000"/>
              <a:gd name="connsiteX683" fmla="*/ 716320 w 7251911"/>
              <a:gd name="connsiteY683" fmla="*/ 6735715 h 6858000"/>
              <a:gd name="connsiteX684" fmla="*/ 712565 w 7251911"/>
              <a:gd name="connsiteY684" fmla="*/ 6731250 h 6858000"/>
              <a:gd name="connsiteX685" fmla="*/ 705056 w 7251911"/>
              <a:gd name="connsiteY685" fmla="*/ 6733482 h 6858000"/>
              <a:gd name="connsiteX686" fmla="*/ 686282 w 7251911"/>
              <a:gd name="connsiteY686" fmla="*/ 6733482 h 6858000"/>
              <a:gd name="connsiteX687" fmla="*/ 678773 w 7251911"/>
              <a:gd name="connsiteY687" fmla="*/ 6730133 h 6858000"/>
              <a:gd name="connsiteX688" fmla="*/ 663754 w 7251911"/>
              <a:gd name="connsiteY688" fmla="*/ 6731250 h 6858000"/>
              <a:gd name="connsiteX689" fmla="*/ 637471 w 7251911"/>
              <a:gd name="connsiteY689" fmla="*/ 6730133 h 6858000"/>
              <a:gd name="connsiteX690" fmla="*/ 611188 w 7251911"/>
              <a:gd name="connsiteY690" fmla="*/ 6731250 h 6858000"/>
              <a:gd name="connsiteX691" fmla="*/ 592414 w 7251911"/>
              <a:gd name="connsiteY691" fmla="*/ 6731250 h 6858000"/>
              <a:gd name="connsiteX692" fmla="*/ 547357 w 7251911"/>
              <a:gd name="connsiteY692" fmla="*/ 6731250 h 6858000"/>
              <a:gd name="connsiteX693" fmla="*/ 509810 w 7251911"/>
              <a:gd name="connsiteY693" fmla="*/ 6730133 h 6858000"/>
              <a:gd name="connsiteX694" fmla="*/ 494791 w 7251911"/>
              <a:gd name="connsiteY694" fmla="*/ 6724552 h 6858000"/>
              <a:gd name="connsiteX695" fmla="*/ 468508 w 7251911"/>
              <a:gd name="connsiteY695" fmla="*/ 6725668 h 6858000"/>
              <a:gd name="connsiteX696" fmla="*/ 464753 w 7251911"/>
              <a:gd name="connsiteY696" fmla="*/ 6729017 h 6858000"/>
              <a:gd name="connsiteX697" fmla="*/ 476018 w 7251911"/>
              <a:gd name="connsiteY697" fmla="*/ 6731250 h 6858000"/>
              <a:gd name="connsiteX698" fmla="*/ 509810 w 7251911"/>
              <a:gd name="connsiteY698" fmla="*/ 6731250 h 6858000"/>
              <a:gd name="connsiteX699" fmla="*/ 558622 w 7251911"/>
              <a:gd name="connsiteY699" fmla="*/ 6737947 h 6858000"/>
              <a:gd name="connsiteX700" fmla="*/ 581150 w 7251911"/>
              <a:gd name="connsiteY700" fmla="*/ 6737947 h 6858000"/>
              <a:gd name="connsiteX701" fmla="*/ 693792 w 7251911"/>
              <a:gd name="connsiteY701" fmla="*/ 6741296 h 6858000"/>
              <a:gd name="connsiteX702" fmla="*/ 708811 w 7251911"/>
              <a:gd name="connsiteY702" fmla="*/ 6744645 h 6858000"/>
              <a:gd name="connsiteX703" fmla="*/ 644980 w 7251911"/>
              <a:gd name="connsiteY703" fmla="*/ 6745761 h 6858000"/>
              <a:gd name="connsiteX704" fmla="*/ 644980 w 7251911"/>
              <a:gd name="connsiteY704" fmla="*/ 6746878 h 6858000"/>
              <a:gd name="connsiteX705" fmla="*/ 708811 w 7251911"/>
              <a:gd name="connsiteY705" fmla="*/ 6746878 h 6858000"/>
              <a:gd name="connsiteX706" fmla="*/ 768886 w 7251911"/>
              <a:gd name="connsiteY706" fmla="*/ 6746878 h 6858000"/>
              <a:gd name="connsiteX707" fmla="*/ 783905 w 7251911"/>
              <a:gd name="connsiteY707" fmla="*/ 6747994 h 6858000"/>
              <a:gd name="connsiteX708" fmla="*/ 802678 w 7251911"/>
              <a:gd name="connsiteY708" fmla="*/ 6753576 h 6858000"/>
              <a:gd name="connsiteX709" fmla="*/ 832716 w 7251911"/>
              <a:gd name="connsiteY709" fmla="*/ 6754692 h 6858000"/>
              <a:gd name="connsiteX710" fmla="*/ 859000 w 7251911"/>
              <a:gd name="connsiteY710" fmla="*/ 6753576 h 6858000"/>
              <a:gd name="connsiteX711" fmla="*/ 874018 w 7251911"/>
              <a:gd name="connsiteY711" fmla="*/ 6753576 h 6858000"/>
              <a:gd name="connsiteX712" fmla="*/ 862754 w 7251911"/>
              <a:gd name="connsiteY712" fmla="*/ 6758041 h 6858000"/>
              <a:gd name="connsiteX713" fmla="*/ 870263 w 7251911"/>
              <a:gd name="connsiteY713" fmla="*/ 6762506 h 6858000"/>
              <a:gd name="connsiteX714" fmla="*/ 889037 w 7251911"/>
              <a:gd name="connsiteY714" fmla="*/ 6765855 h 6858000"/>
              <a:gd name="connsiteX715" fmla="*/ 900301 w 7251911"/>
              <a:gd name="connsiteY715" fmla="*/ 6766971 h 6858000"/>
              <a:gd name="connsiteX716" fmla="*/ 952868 w 7251911"/>
              <a:gd name="connsiteY716" fmla="*/ 6768088 h 6858000"/>
              <a:gd name="connsiteX717" fmla="*/ 960377 w 7251911"/>
              <a:gd name="connsiteY717" fmla="*/ 6770320 h 6858000"/>
              <a:gd name="connsiteX718" fmla="*/ 952868 w 7251911"/>
              <a:gd name="connsiteY718" fmla="*/ 6772553 h 6858000"/>
              <a:gd name="connsiteX719" fmla="*/ 900301 w 7251911"/>
              <a:gd name="connsiteY719" fmla="*/ 6781483 h 6858000"/>
              <a:gd name="connsiteX720" fmla="*/ 889037 w 7251911"/>
              <a:gd name="connsiteY720" fmla="*/ 6779251 h 6858000"/>
              <a:gd name="connsiteX721" fmla="*/ 874018 w 7251911"/>
              <a:gd name="connsiteY721" fmla="*/ 6771437 h 6858000"/>
              <a:gd name="connsiteX722" fmla="*/ 862754 w 7251911"/>
              <a:gd name="connsiteY722" fmla="*/ 6770320 h 6858000"/>
              <a:gd name="connsiteX723" fmla="*/ 821452 w 7251911"/>
              <a:gd name="connsiteY723" fmla="*/ 6773669 h 6858000"/>
              <a:gd name="connsiteX724" fmla="*/ 795169 w 7251911"/>
              <a:gd name="connsiteY724" fmla="*/ 6774785 h 6858000"/>
              <a:gd name="connsiteX725" fmla="*/ 780150 w 7251911"/>
              <a:gd name="connsiteY725" fmla="*/ 6769204 h 6858000"/>
              <a:gd name="connsiteX726" fmla="*/ 750113 w 7251911"/>
              <a:gd name="connsiteY726" fmla="*/ 6769204 h 6858000"/>
              <a:gd name="connsiteX727" fmla="*/ 742603 w 7251911"/>
              <a:gd name="connsiteY727" fmla="*/ 6774785 h 6858000"/>
              <a:gd name="connsiteX728" fmla="*/ 723829 w 7251911"/>
              <a:gd name="connsiteY728" fmla="*/ 6778134 h 6858000"/>
              <a:gd name="connsiteX729" fmla="*/ 701301 w 7251911"/>
              <a:gd name="connsiteY729" fmla="*/ 6780367 h 6858000"/>
              <a:gd name="connsiteX730" fmla="*/ 671263 w 7251911"/>
              <a:gd name="connsiteY730" fmla="*/ 6775902 h 6858000"/>
              <a:gd name="connsiteX731" fmla="*/ 618697 w 7251911"/>
              <a:gd name="connsiteY731" fmla="*/ 6766971 h 6858000"/>
              <a:gd name="connsiteX732" fmla="*/ 592414 w 7251911"/>
              <a:gd name="connsiteY732" fmla="*/ 6769204 h 6858000"/>
              <a:gd name="connsiteX733" fmla="*/ 562376 w 7251911"/>
              <a:gd name="connsiteY733" fmla="*/ 6773669 h 6858000"/>
              <a:gd name="connsiteX734" fmla="*/ 521074 w 7251911"/>
              <a:gd name="connsiteY734" fmla="*/ 6772553 h 6858000"/>
              <a:gd name="connsiteX735" fmla="*/ 513565 w 7251911"/>
              <a:gd name="connsiteY735" fmla="*/ 6769204 h 6858000"/>
              <a:gd name="connsiteX736" fmla="*/ 449735 w 7251911"/>
              <a:gd name="connsiteY736" fmla="*/ 6774785 h 6858000"/>
              <a:gd name="connsiteX737" fmla="*/ 408433 w 7251911"/>
              <a:gd name="connsiteY737" fmla="*/ 6774785 h 6858000"/>
              <a:gd name="connsiteX738" fmla="*/ 314564 w 7251911"/>
              <a:gd name="connsiteY738" fmla="*/ 6775902 h 6858000"/>
              <a:gd name="connsiteX739" fmla="*/ 288281 w 7251911"/>
              <a:gd name="connsiteY739" fmla="*/ 6777018 h 6858000"/>
              <a:gd name="connsiteX740" fmla="*/ 258244 w 7251911"/>
              <a:gd name="connsiteY740" fmla="*/ 6775902 h 6858000"/>
              <a:gd name="connsiteX741" fmla="*/ 224451 w 7251911"/>
              <a:gd name="connsiteY741" fmla="*/ 6775902 h 6858000"/>
              <a:gd name="connsiteX742" fmla="*/ 220696 w 7251911"/>
              <a:gd name="connsiteY742" fmla="*/ 6769204 h 6858000"/>
              <a:gd name="connsiteX743" fmla="*/ 175640 w 7251911"/>
              <a:gd name="connsiteY743" fmla="*/ 6765855 h 6858000"/>
              <a:gd name="connsiteX744" fmla="*/ 164376 w 7251911"/>
              <a:gd name="connsiteY744" fmla="*/ 6766971 h 6858000"/>
              <a:gd name="connsiteX745" fmla="*/ 156866 w 7251911"/>
              <a:gd name="connsiteY745" fmla="*/ 6763622 h 6858000"/>
              <a:gd name="connsiteX746" fmla="*/ 164376 w 7251911"/>
              <a:gd name="connsiteY746" fmla="*/ 6760273 h 6858000"/>
              <a:gd name="connsiteX747" fmla="*/ 194413 w 7251911"/>
              <a:gd name="connsiteY747" fmla="*/ 6761390 h 6858000"/>
              <a:gd name="connsiteX748" fmla="*/ 228206 w 7251911"/>
              <a:gd name="connsiteY748" fmla="*/ 6759157 h 6858000"/>
              <a:gd name="connsiteX749" fmla="*/ 239470 w 7251911"/>
              <a:gd name="connsiteY749" fmla="*/ 6752459 h 6858000"/>
              <a:gd name="connsiteX750" fmla="*/ 258244 w 7251911"/>
              <a:gd name="connsiteY750" fmla="*/ 6750227 h 6858000"/>
              <a:gd name="connsiteX751" fmla="*/ 303300 w 7251911"/>
              <a:gd name="connsiteY751" fmla="*/ 6754692 h 6858000"/>
              <a:gd name="connsiteX752" fmla="*/ 322074 w 7251911"/>
              <a:gd name="connsiteY752" fmla="*/ 6754692 h 6858000"/>
              <a:gd name="connsiteX753" fmla="*/ 329583 w 7251911"/>
              <a:gd name="connsiteY753" fmla="*/ 6751343 h 6858000"/>
              <a:gd name="connsiteX754" fmla="*/ 325829 w 7251911"/>
              <a:gd name="connsiteY754" fmla="*/ 6745761 h 6858000"/>
              <a:gd name="connsiteX755" fmla="*/ 303300 w 7251911"/>
              <a:gd name="connsiteY755" fmla="*/ 6741296 h 6858000"/>
              <a:gd name="connsiteX756" fmla="*/ 299546 w 7251911"/>
              <a:gd name="connsiteY756" fmla="*/ 6739064 h 6858000"/>
              <a:gd name="connsiteX757" fmla="*/ 307055 w 7251911"/>
              <a:gd name="connsiteY757" fmla="*/ 6737947 h 6858000"/>
              <a:gd name="connsiteX758" fmla="*/ 344602 w 7251911"/>
              <a:gd name="connsiteY758" fmla="*/ 6739064 h 6858000"/>
              <a:gd name="connsiteX759" fmla="*/ 348357 w 7251911"/>
              <a:gd name="connsiteY759" fmla="*/ 6739064 h 6858000"/>
              <a:gd name="connsiteX760" fmla="*/ 348357 w 7251911"/>
              <a:gd name="connsiteY760" fmla="*/ 6736831 h 6858000"/>
              <a:gd name="connsiteX761" fmla="*/ 352112 w 7251911"/>
              <a:gd name="connsiteY761" fmla="*/ 6733482 h 6858000"/>
              <a:gd name="connsiteX762" fmla="*/ 378395 w 7251911"/>
              <a:gd name="connsiteY762" fmla="*/ 6733482 h 6858000"/>
              <a:gd name="connsiteX763" fmla="*/ 344602 w 7251911"/>
              <a:gd name="connsiteY763" fmla="*/ 6730133 h 6858000"/>
              <a:gd name="connsiteX764" fmla="*/ 340848 w 7251911"/>
              <a:gd name="connsiteY764" fmla="*/ 6726784 h 6858000"/>
              <a:gd name="connsiteX765" fmla="*/ 329583 w 7251911"/>
              <a:gd name="connsiteY765" fmla="*/ 6720087 h 6858000"/>
              <a:gd name="connsiteX766" fmla="*/ 314564 w 7251911"/>
              <a:gd name="connsiteY766" fmla="*/ 6720087 h 6858000"/>
              <a:gd name="connsiteX767" fmla="*/ 314564 w 7251911"/>
              <a:gd name="connsiteY767" fmla="*/ 6717854 h 6858000"/>
              <a:gd name="connsiteX768" fmla="*/ 314564 w 7251911"/>
              <a:gd name="connsiteY768" fmla="*/ 6716738 h 6858000"/>
              <a:gd name="connsiteX769" fmla="*/ 385904 w 7251911"/>
              <a:gd name="connsiteY769" fmla="*/ 6712272 h 6858000"/>
              <a:gd name="connsiteX770" fmla="*/ 430961 w 7251911"/>
              <a:gd name="connsiteY770" fmla="*/ 6706691 h 6858000"/>
              <a:gd name="connsiteX771" fmla="*/ 438470 w 7251911"/>
              <a:gd name="connsiteY771" fmla="*/ 6704458 h 6858000"/>
              <a:gd name="connsiteX772" fmla="*/ 427206 w 7251911"/>
              <a:gd name="connsiteY772" fmla="*/ 6702226 h 6858000"/>
              <a:gd name="connsiteX773" fmla="*/ 393414 w 7251911"/>
              <a:gd name="connsiteY773" fmla="*/ 6702226 h 6858000"/>
              <a:gd name="connsiteX774" fmla="*/ 385904 w 7251911"/>
              <a:gd name="connsiteY774" fmla="*/ 6701109 h 6858000"/>
              <a:gd name="connsiteX775" fmla="*/ 389659 w 7251911"/>
              <a:gd name="connsiteY775" fmla="*/ 6698877 h 6858000"/>
              <a:gd name="connsiteX776" fmla="*/ 412187 w 7251911"/>
              <a:gd name="connsiteY776" fmla="*/ 6696644 h 6858000"/>
              <a:gd name="connsiteX777" fmla="*/ 445980 w 7251911"/>
              <a:gd name="connsiteY777" fmla="*/ 6696644 h 6858000"/>
              <a:gd name="connsiteX778" fmla="*/ 449735 w 7251911"/>
              <a:gd name="connsiteY778" fmla="*/ 6692179 h 6858000"/>
              <a:gd name="connsiteX779" fmla="*/ 449735 w 7251911"/>
              <a:gd name="connsiteY779" fmla="*/ 6689947 h 6858000"/>
              <a:gd name="connsiteX780" fmla="*/ 393414 w 7251911"/>
              <a:gd name="connsiteY780" fmla="*/ 6683249 h 6858000"/>
              <a:gd name="connsiteX781" fmla="*/ 261998 w 7251911"/>
              <a:gd name="connsiteY781" fmla="*/ 6685481 h 6858000"/>
              <a:gd name="connsiteX782" fmla="*/ 243225 w 7251911"/>
              <a:gd name="connsiteY782" fmla="*/ 6683249 h 6858000"/>
              <a:gd name="connsiteX783" fmla="*/ 261998 w 7251911"/>
              <a:gd name="connsiteY783" fmla="*/ 6681016 h 6858000"/>
              <a:gd name="connsiteX784" fmla="*/ 307055 w 7251911"/>
              <a:gd name="connsiteY784" fmla="*/ 6678784 h 6858000"/>
              <a:gd name="connsiteX785" fmla="*/ 355866 w 7251911"/>
              <a:gd name="connsiteY785" fmla="*/ 6678784 h 6858000"/>
              <a:gd name="connsiteX786" fmla="*/ 430961 w 7251911"/>
              <a:gd name="connsiteY786" fmla="*/ 6677667 h 6858000"/>
              <a:gd name="connsiteX787" fmla="*/ 558622 w 7251911"/>
              <a:gd name="connsiteY787" fmla="*/ 6663155 h 6858000"/>
              <a:gd name="connsiteX788" fmla="*/ 603678 w 7251911"/>
              <a:gd name="connsiteY788" fmla="*/ 6659806 h 6858000"/>
              <a:gd name="connsiteX789" fmla="*/ 618697 w 7251911"/>
              <a:gd name="connsiteY789" fmla="*/ 6658690 h 6858000"/>
              <a:gd name="connsiteX790" fmla="*/ 603678 w 7251911"/>
              <a:gd name="connsiteY790" fmla="*/ 6656458 h 6858000"/>
              <a:gd name="connsiteX791" fmla="*/ 408433 w 7251911"/>
              <a:gd name="connsiteY791" fmla="*/ 6656458 h 6858000"/>
              <a:gd name="connsiteX792" fmla="*/ 352112 w 7251911"/>
              <a:gd name="connsiteY792" fmla="*/ 6645295 h 6858000"/>
              <a:gd name="connsiteX793" fmla="*/ 352112 w 7251911"/>
              <a:gd name="connsiteY793" fmla="*/ 6643062 h 6858000"/>
              <a:gd name="connsiteX794" fmla="*/ 367131 w 7251911"/>
              <a:gd name="connsiteY794" fmla="*/ 6634132 h 6858000"/>
              <a:gd name="connsiteX795" fmla="*/ 389659 w 7251911"/>
              <a:gd name="connsiteY795" fmla="*/ 6627434 h 6858000"/>
              <a:gd name="connsiteX796" fmla="*/ 423451 w 7251911"/>
              <a:gd name="connsiteY796" fmla="*/ 6614038 h 6858000"/>
              <a:gd name="connsiteX797" fmla="*/ 464753 w 7251911"/>
              <a:gd name="connsiteY797" fmla="*/ 6595061 h 6858000"/>
              <a:gd name="connsiteX798" fmla="*/ 479772 w 7251911"/>
              <a:gd name="connsiteY798" fmla="*/ 6593945 h 6858000"/>
              <a:gd name="connsiteX799" fmla="*/ 521074 w 7251911"/>
              <a:gd name="connsiteY799" fmla="*/ 6591712 h 6858000"/>
              <a:gd name="connsiteX800" fmla="*/ 536093 w 7251911"/>
              <a:gd name="connsiteY800" fmla="*/ 6590596 h 6858000"/>
              <a:gd name="connsiteX801" fmla="*/ 566131 w 7251911"/>
              <a:gd name="connsiteY801" fmla="*/ 6590596 h 6858000"/>
              <a:gd name="connsiteX802" fmla="*/ 618697 w 7251911"/>
              <a:gd name="connsiteY802" fmla="*/ 6593945 h 6858000"/>
              <a:gd name="connsiteX803" fmla="*/ 631816 w 7251911"/>
              <a:gd name="connsiteY803" fmla="*/ 6593555 h 6858000"/>
              <a:gd name="connsiteX804" fmla="*/ 633716 w 7251911"/>
              <a:gd name="connsiteY804" fmla="*/ 6591754 h 6858000"/>
              <a:gd name="connsiteX805" fmla="*/ 577395 w 7251911"/>
              <a:gd name="connsiteY805" fmla="*/ 6576568 h 6858000"/>
              <a:gd name="connsiteX806" fmla="*/ 536093 w 7251911"/>
              <a:gd name="connsiteY806" fmla="*/ 6561382 h 6858000"/>
              <a:gd name="connsiteX807" fmla="*/ 528584 w 7251911"/>
              <a:gd name="connsiteY807" fmla="*/ 6546196 h 6858000"/>
              <a:gd name="connsiteX808" fmla="*/ 543603 w 7251911"/>
              <a:gd name="connsiteY808" fmla="*/ 6542400 h 6858000"/>
              <a:gd name="connsiteX809" fmla="*/ 618697 w 7251911"/>
              <a:gd name="connsiteY809" fmla="*/ 6542400 h 6858000"/>
              <a:gd name="connsiteX810" fmla="*/ 750113 w 7251911"/>
              <a:gd name="connsiteY810" fmla="*/ 6508232 h 6858000"/>
              <a:gd name="connsiteX811" fmla="*/ 798924 w 7251911"/>
              <a:gd name="connsiteY811" fmla="*/ 6496842 h 6858000"/>
              <a:gd name="connsiteX812" fmla="*/ 851490 w 7251911"/>
              <a:gd name="connsiteY812" fmla="*/ 6500639 h 6858000"/>
              <a:gd name="connsiteX813" fmla="*/ 907811 w 7251911"/>
              <a:gd name="connsiteY813" fmla="*/ 6512028 h 6858000"/>
              <a:gd name="connsiteX814" fmla="*/ 997924 w 7251911"/>
              <a:gd name="connsiteY814" fmla="*/ 6504435 h 6858000"/>
              <a:gd name="connsiteX815" fmla="*/ 1007813 w 7251911"/>
              <a:gd name="connsiteY815" fmla="*/ 6504435 h 6858000"/>
              <a:gd name="connsiteX816" fmla="*/ 1006036 w 7251911"/>
              <a:gd name="connsiteY816" fmla="*/ 6502508 h 6858000"/>
              <a:gd name="connsiteX817" fmla="*/ 1018242 w 7251911"/>
              <a:gd name="connsiteY817" fmla="*/ 6500195 h 6858000"/>
              <a:gd name="connsiteX818" fmla="*/ 1052045 w 7251911"/>
              <a:gd name="connsiteY818" fmla="*/ 6496493 h 6858000"/>
              <a:gd name="connsiteX819" fmla="*/ 1085848 w 7251911"/>
              <a:gd name="connsiteY819" fmla="*/ 6496493 h 6858000"/>
              <a:gd name="connsiteX820" fmla="*/ 1100871 w 7251911"/>
              <a:gd name="connsiteY820" fmla="*/ 6495259 h 6858000"/>
              <a:gd name="connsiteX821" fmla="*/ 1063313 w 7251911"/>
              <a:gd name="connsiteY821" fmla="*/ 6494025 h 6858000"/>
              <a:gd name="connsiteX822" fmla="*/ 1070824 w 7251911"/>
              <a:gd name="connsiteY822" fmla="*/ 6485387 h 6858000"/>
              <a:gd name="connsiteX823" fmla="*/ 1093360 w 7251911"/>
              <a:gd name="connsiteY823" fmla="*/ 6482919 h 6858000"/>
              <a:gd name="connsiteX824" fmla="*/ 1097115 w 7251911"/>
              <a:gd name="connsiteY824" fmla="*/ 6479217 h 6858000"/>
              <a:gd name="connsiteX825" fmla="*/ 1089604 w 7251911"/>
              <a:gd name="connsiteY825" fmla="*/ 6477983 h 6858000"/>
              <a:gd name="connsiteX826" fmla="*/ 1037022 w 7251911"/>
              <a:gd name="connsiteY826" fmla="*/ 6479217 h 6858000"/>
              <a:gd name="connsiteX827" fmla="*/ 1003219 w 7251911"/>
              <a:gd name="connsiteY827" fmla="*/ 6479217 h 6858000"/>
              <a:gd name="connsiteX828" fmla="*/ 969416 w 7251911"/>
              <a:gd name="connsiteY828" fmla="*/ 6475515 h 6858000"/>
              <a:gd name="connsiteX829" fmla="*/ 946881 w 7251911"/>
              <a:gd name="connsiteY829" fmla="*/ 6469345 h 6858000"/>
              <a:gd name="connsiteX830" fmla="*/ 928102 w 7251911"/>
              <a:gd name="connsiteY830" fmla="*/ 6465643 h 6858000"/>
              <a:gd name="connsiteX831" fmla="*/ 909323 w 7251911"/>
              <a:gd name="connsiteY831" fmla="*/ 6465643 h 6858000"/>
              <a:gd name="connsiteX832" fmla="*/ 901811 w 7251911"/>
              <a:gd name="connsiteY832" fmla="*/ 6459473 h 6858000"/>
              <a:gd name="connsiteX833" fmla="*/ 920590 w 7251911"/>
              <a:gd name="connsiteY833" fmla="*/ 6454537 h 6858000"/>
              <a:gd name="connsiteX834" fmla="*/ 965660 w 7251911"/>
              <a:gd name="connsiteY834" fmla="*/ 6454537 h 6858000"/>
              <a:gd name="connsiteX835" fmla="*/ 1014487 w 7251911"/>
              <a:gd name="connsiteY835" fmla="*/ 6454537 h 6858000"/>
              <a:gd name="connsiteX836" fmla="*/ 1055801 w 7251911"/>
              <a:gd name="connsiteY836" fmla="*/ 6452069 h 6858000"/>
              <a:gd name="connsiteX837" fmla="*/ 1070824 w 7251911"/>
              <a:gd name="connsiteY837" fmla="*/ 6442197 h 6858000"/>
              <a:gd name="connsiteX838" fmla="*/ 1089604 w 7251911"/>
              <a:gd name="connsiteY838" fmla="*/ 6436026 h 6858000"/>
              <a:gd name="connsiteX839" fmla="*/ 1130918 w 7251911"/>
              <a:gd name="connsiteY839" fmla="*/ 6437260 h 6858000"/>
              <a:gd name="connsiteX840" fmla="*/ 1149697 w 7251911"/>
              <a:gd name="connsiteY840" fmla="*/ 6434792 h 6858000"/>
              <a:gd name="connsiteX841" fmla="*/ 1164721 w 7251911"/>
              <a:gd name="connsiteY841" fmla="*/ 6432324 h 6858000"/>
              <a:gd name="connsiteX842" fmla="*/ 1209791 w 7251911"/>
              <a:gd name="connsiteY842" fmla="*/ 6432324 h 6858000"/>
              <a:gd name="connsiteX843" fmla="*/ 1254861 w 7251911"/>
              <a:gd name="connsiteY843" fmla="*/ 6429856 h 6858000"/>
              <a:gd name="connsiteX844" fmla="*/ 1314955 w 7251911"/>
              <a:gd name="connsiteY844" fmla="*/ 6427388 h 6858000"/>
              <a:gd name="connsiteX845" fmla="*/ 1322467 w 7251911"/>
              <a:gd name="connsiteY845" fmla="*/ 6427388 h 6858000"/>
              <a:gd name="connsiteX846" fmla="*/ 1329979 w 7251911"/>
              <a:gd name="connsiteY846" fmla="*/ 6423686 h 6858000"/>
              <a:gd name="connsiteX847" fmla="*/ 1344944 w 7251911"/>
              <a:gd name="connsiteY847" fmla="*/ 6426145 h 6858000"/>
              <a:gd name="connsiteX848" fmla="*/ 1354623 w 7251911"/>
              <a:gd name="connsiteY848" fmla="*/ 6424709 h 6858000"/>
              <a:gd name="connsiteX849" fmla="*/ 1527340 w 7251911"/>
              <a:gd name="connsiteY849" fmla="*/ 6417117 h 6858000"/>
              <a:gd name="connsiteX850" fmla="*/ 1471020 w 7251911"/>
              <a:gd name="connsiteY850" fmla="*/ 6405727 h 6858000"/>
              <a:gd name="connsiteX851" fmla="*/ 1467265 w 7251911"/>
              <a:gd name="connsiteY851" fmla="*/ 6386745 h 6858000"/>
              <a:gd name="connsiteX852" fmla="*/ 1459755 w 7251911"/>
              <a:gd name="connsiteY852" fmla="*/ 6379152 h 6858000"/>
              <a:gd name="connsiteX853" fmla="*/ 1384661 w 7251911"/>
              <a:gd name="connsiteY853" fmla="*/ 6401931 h 6858000"/>
              <a:gd name="connsiteX854" fmla="*/ 1358378 w 7251911"/>
              <a:gd name="connsiteY854" fmla="*/ 6398134 h 6858000"/>
              <a:gd name="connsiteX855" fmla="*/ 1268264 w 7251911"/>
              <a:gd name="connsiteY855" fmla="*/ 6398134 h 6858000"/>
              <a:gd name="connsiteX856" fmla="*/ 1204434 w 7251911"/>
              <a:gd name="connsiteY856" fmla="*/ 6390541 h 6858000"/>
              <a:gd name="connsiteX857" fmla="*/ 1136849 w 7251911"/>
              <a:gd name="connsiteY857" fmla="*/ 6390541 h 6858000"/>
              <a:gd name="connsiteX858" fmla="*/ 1069264 w 7251911"/>
              <a:gd name="connsiteY858" fmla="*/ 6390541 h 6858000"/>
              <a:gd name="connsiteX859" fmla="*/ 1088038 w 7251911"/>
              <a:gd name="connsiteY859" fmla="*/ 6379152 h 6858000"/>
              <a:gd name="connsiteX860" fmla="*/ 1148113 w 7251911"/>
              <a:gd name="connsiteY860" fmla="*/ 6379152 h 6858000"/>
              <a:gd name="connsiteX861" fmla="*/ 1163132 w 7251911"/>
              <a:gd name="connsiteY861" fmla="*/ 6375355 h 6858000"/>
              <a:gd name="connsiteX862" fmla="*/ 1118076 w 7251911"/>
              <a:gd name="connsiteY862" fmla="*/ 6318408 h 6858000"/>
              <a:gd name="connsiteX863" fmla="*/ 1099302 w 7251911"/>
              <a:gd name="connsiteY863" fmla="*/ 6310815 h 6858000"/>
              <a:gd name="connsiteX864" fmla="*/ 1069264 w 7251911"/>
              <a:gd name="connsiteY864" fmla="*/ 6307019 h 6858000"/>
              <a:gd name="connsiteX865" fmla="*/ 1050491 w 7251911"/>
              <a:gd name="connsiteY865" fmla="*/ 6307019 h 6858000"/>
              <a:gd name="connsiteX866" fmla="*/ 1035472 w 7251911"/>
              <a:gd name="connsiteY866" fmla="*/ 6310815 h 6858000"/>
              <a:gd name="connsiteX867" fmla="*/ 1024207 w 7251911"/>
              <a:gd name="connsiteY867" fmla="*/ 6307019 h 6858000"/>
              <a:gd name="connsiteX868" fmla="*/ 1035472 w 7251911"/>
              <a:gd name="connsiteY868" fmla="*/ 6299426 h 6858000"/>
              <a:gd name="connsiteX869" fmla="*/ 1065509 w 7251911"/>
              <a:gd name="connsiteY869" fmla="*/ 6299426 h 6858000"/>
              <a:gd name="connsiteX870" fmla="*/ 1076774 w 7251911"/>
              <a:gd name="connsiteY870" fmla="*/ 6276647 h 6858000"/>
              <a:gd name="connsiteX871" fmla="*/ 1076774 w 7251911"/>
              <a:gd name="connsiteY871" fmla="*/ 6269054 h 6858000"/>
              <a:gd name="connsiteX872" fmla="*/ 1035472 w 7251911"/>
              <a:gd name="connsiteY872" fmla="*/ 6246276 h 6858000"/>
              <a:gd name="connsiteX873" fmla="*/ 1031717 w 7251911"/>
              <a:gd name="connsiteY873" fmla="*/ 6246276 h 6858000"/>
              <a:gd name="connsiteX874" fmla="*/ 997924 w 7251911"/>
              <a:gd name="connsiteY874" fmla="*/ 6246276 h 6858000"/>
              <a:gd name="connsiteX875" fmla="*/ 979151 w 7251911"/>
              <a:gd name="connsiteY875" fmla="*/ 6246276 h 6858000"/>
              <a:gd name="connsiteX876" fmla="*/ 964132 w 7251911"/>
              <a:gd name="connsiteY876" fmla="*/ 6253869 h 6858000"/>
              <a:gd name="connsiteX877" fmla="*/ 937849 w 7251911"/>
              <a:gd name="connsiteY877" fmla="*/ 6253869 h 6858000"/>
              <a:gd name="connsiteX878" fmla="*/ 904056 w 7251911"/>
              <a:gd name="connsiteY878" fmla="*/ 6246276 h 6858000"/>
              <a:gd name="connsiteX879" fmla="*/ 870264 w 7251911"/>
              <a:gd name="connsiteY879" fmla="*/ 6246276 h 6858000"/>
              <a:gd name="connsiteX880" fmla="*/ 836471 w 7251911"/>
              <a:gd name="connsiteY880" fmla="*/ 6253869 h 6858000"/>
              <a:gd name="connsiteX881" fmla="*/ 821452 w 7251911"/>
              <a:gd name="connsiteY881" fmla="*/ 6257665 h 6858000"/>
              <a:gd name="connsiteX882" fmla="*/ 810188 w 7251911"/>
              <a:gd name="connsiteY882" fmla="*/ 6257665 h 6858000"/>
              <a:gd name="connsiteX883" fmla="*/ 750113 w 7251911"/>
              <a:gd name="connsiteY883" fmla="*/ 6253869 h 6858000"/>
              <a:gd name="connsiteX884" fmla="*/ 746358 w 7251911"/>
              <a:gd name="connsiteY884" fmla="*/ 6238683 h 6858000"/>
              <a:gd name="connsiteX885" fmla="*/ 738848 w 7251911"/>
              <a:gd name="connsiteY885" fmla="*/ 6246276 h 6858000"/>
              <a:gd name="connsiteX886" fmla="*/ 716320 w 7251911"/>
              <a:gd name="connsiteY886" fmla="*/ 6246276 h 6858000"/>
              <a:gd name="connsiteX887" fmla="*/ 712565 w 7251911"/>
              <a:gd name="connsiteY887" fmla="*/ 6231090 h 6858000"/>
              <a:gd name="connsiteX888" fmla="*/ 705056 w 7251911"/>
              <a:gd name="connsiteY888" fmla="*/ 6238683 h 6858000"/>
              <a:gd name="connsiteX889" fmla="*/ 686282 w 7251911"/>
              <a:gd name="connsiteY889" fmla="*/ 6238683 h 6858000"/>
              <a:gd name="connsiteX890" fmla="*/ 678773 w 7251911"/>
              <a:gd name="connsiteY890" fmla="*/ 6227293 h 6858000"/>
              <a:gd name="connsiteX891" fmla="*/ 663754 w 7251911"/>
              <a:gd name="connsiteY891" fmla="*/ 6231090 h 6858000"/>
              <a:gd name="connsiteX892" fmla="*/ 637471 w 7251911"/>
              <a:gd name="connsiteY892" fmla="*/ 6227293 h 6858000"/>
              <a:gd name="connsiteX893" fmla="*/ 611188 w 7251911"/>
              <a:gd name="connsiteY893" fmla="*/ 6231090 h 6858000"/>
              <a:gd name="connsiteX894" fmla="*/ 592414 w 7251911"/>
              <a:gd name="connsiteY894" fmla="*/ 6231090 h 6858000"/>
              <a:gd name="connsiteX895" fmla="*/ 547358 w 7251911"/>
              <a:gd name="connsiteY895" fmla="*/ 6231090 h 6858000"/>
              <a:gd name="connsiteX896" fmla="*/ 509810 w 7251911"/>
              <a:gd name="connsiteY896" fmla="*/ 6227293 h 6858000"/>
              <a:gd name="connsiteX897" fmla="*/ 494791 w 7251911"/>
              <a:gd name="connsiteY897" fmla="*/ 6208311 h 6858000"/>
              <a:gd name="connsiteX898" fmla="*/ 468508 w 7251911"/>
              <a:gd name="connsiteY898" fmla="*/ 6212107 h 6858000"/>
              <a:gd name="connsiteX899" fmla="*/ 464754 w 7251911"/>
              <a:gd name="connsiteY899" fmla="*/ 6223497 h 6858000"/>
              <a:gd name="connsiteX900" fmla="*/ 476018 w 7251911"/>
              <a:gd name="connsiteY900" fmla="*/ 6231090 h 6858000"/>
              <a:gd name="connsiteX901" fmla="*/ 509810 w 7251911"/>
              <a:gd name="connsiteY901" fmla="*/ 6231090 h 6858000"/>
              <a:gd name="connsiteX902" fmla="*/ 558622 w 7251911"/>
              <a:gd name="connsiteY902" fmla="*/ 6253869 h 6858000"/>
              <a:gd name="connsiteX903" fmla="*/ 581150 w 7251911"/>
              <a:gd name="connsiteY903" fmla="*/ 6253869 h 6858000"/>
              <a:gd name="connsiteX904" fmla="*/ 693792 w 7251911"/>
              <a:gd name="connsiteY904" fmla="*/ 6265258 h 6858000"/>
              <a:gd name="connsiteX905" fmla="*/ 708811 w 7251911"/>
              <a:gd name="connsiteY905" fmla="*/ 6276647 h 6858000"/>
              <a:gd name="connsiteX906" fmla="*/ 644980 w 7251911"/>
              <a:gd name="connsiteY906" fmla="*/ 6280444 h 6858000"/>
              <a:gd name="connsiteX907" fmla="*/ 644980 w 7251911"/>
              <a:gd name="connsiteY907" fmla="*/ 6284240 h 6858000"/>
              <a:gd name="connsiteX908" fmla="*/ 708811 w 7251911"/>
              <a:gd name="connsiteY908" fmla="*/ 6284240 h 6858000"/>
              <a:gd name="connsiteX909" fmla="*/ 768886 w 7251911"/>
              <a:gd name="connsiteY909" fmla="*/ 6284240 h 6858000"/>
              <a:gd name="connsiteX910" fmla="*/ 783905 w 7251911"/>
              <a:gd name="connsiteY910" fmla="*/ 6288037 h 6858000"/>
              <a:gd name="connsiteX911" fmla="*/ 802679 w 7251911"/>
              <a:gd name="connsiteY911" fmla="*/ 6307019 h 6858000"/>
              <a:gd name="connsiteX912" fmla="*/ 832717 w 7251911"/>
              <a:gd name="connsiteY912" fmla="*/ 6310815 h 6858000"/>
              <a:gd name="connsiteX913" fmla="*/ 859000 w 7251911"/>
              <a:gd name="connsiteY913" fmla="*/ 6307019 h 6858000"/>
              <a:gd name="connsiteX914" fmla="*/ 874019 w 7251911"/>
              <a:gd name="connsiteY914" fmla="*/ 6307019 h 6858000"/>
              <a:gd name="connsiteX915" fmla="*/ 862754 w 7251911"/>
              <a:gd name="connsiteY915" fmla="*/ 6322205 h 6858000"/>
              <a:gd name="connsiteX916" fmla="*/ 870264 w 7251911"/>
              <a:gd name="connsiteY916" fmla="*/ 6337391 h 6858000"/>
              <a:gd name="connsiteX917" fmla="*/ 889037 w 7251911"/>
              <a:gd name="connsiteY917" fmla="*/ 6348780 h 6858000"/>
              <a:gd name="connsiteX918" fmla="*/ 900302 w 7251911"/>
              <a:gd name="connsiteY918" fmla="*/ 6352577 h 6858000"/>
              <a:gd name="connsiteX919" fmla="*/ 952868 w 7251911"/>
              <a:gd name="connsiteY919" fmla="*/ 6356373 h 6858000"/>
              <a:gd name="connsiteX920" fmla="*/ 960377 w 7251911"/>
              <a:gd name="connsiteY920" fmla="*/ 6363966 h 6858000"/>
              <a:gd name="connsiteX921" fmla="*/ 952868 w 7251911"/>
              <a:gd name="connsiteY921" fmla="*/ 6371559 h 6858000"/>
              <a:gd name="connsiteX922" fmla="*/ 900302 w 7251911"/>
              <a:gd name="connsiteY922" fmla="*/ 6401931 h 6858000"/>
              <a:gd name="connsiteX923" fmla="*/ 889037 w 7251911"/>
              <a:gd name="connsiteY923" fmla="*/ 6394338 h 6858000"/>
              <a:gd name="connsiteX924" fmla="*/ 874019 w 7251911"/>
              <a:gd name="connsiteY924" fmla="*/ 6367762 h 6858000"/>
              <a:gd name="connsiteX925" fmla="*/ 862754 w 7251911"/>
              <a:gd name="connsiteY925" fmla="*/ 6363966 h 6858000"/>
              <a:gd name="connsiteX926" fmla="*/ 821452 w 7251911"/>
              <a:gd name="connsiteY926" fmla="*/ 6375355 h 6858000"/>
              <a:gd name="connsiteX927" fmla="*/ 795169 w 7251911"/>
              <a:gd name="connsiteY927" fmla="*/ 6379152 h 6858000"/>
              <a:gd name="connsiteX928" fmla="*/ 780150 w 7251911"/>
              <a:gd name="connsiteY928" fmla="*/ 6360170 h 6858000"/>
              <a:gd name="connsiteX929" fmla="*/ 750113 w 7251911"/>
              <a:gd name="connsiteY929" fmla="*/ 6360170 h 6858000"/>
              <a:gd name="connsiteX930" fmla="*/ 742603 w 7251911"/>
              <a:gd name="connsiteY930" fmla="*/ 6379152 h 6858000"/>
              <a:gd name="connsiteX931" fmla="*/ 723830 w 7251911"/>
              <a:gd name="connsiteY931" fmla="*/ 6390541 h 6858000"/>
              <a:gd name="connsiteX932" fmla="*/ 701301 w 7251911"/>
              <a:gd name="connsiteY932" fmla="*/ 6398134 h 6858000"/>
              <a:gd name="connsiteX933" fmla="*/ 671263 w 7251911"/>
              <a:gd name="connsiteY933" fmla="*/ 6382948 h 6858000"/>
              <a:gd name="connsiteX934" fmla="*/ 618697 w 7251911"/>
              <a:gd name="connsiteY934" fmla="*/ 6352577 h 6858000"/>
              <a:gd name="connsiteX935" fmla="*/ 592414 w 7251911"/>
              <a:gd name="connsiteY935" fmla="*/ 6360170 h 6858000"/>
              <a:gd name="connsiteX936" fmla="*/ 562376 w 7251911"/>
              <a:gd name="connsiteY936" fmla="*/ 6375355 h 6858000"/>
              <a:gd name="connsiteX937" fmla="*/ 521074 w 7251911"/>
              <a:gd name="connsiteY937" fmla="*/ 6371559 h 6858000"/>
              <a:gd name="connsiteX938" fmla="*/ 513565 w 7251911"/>
              <a:gd name="connsiteY938" fmla="*/ 6360170 h 6858000"/>
              <a:gd name="connsiteX939" fmla="*/ 449735 w 7251911"/>
              <a:gd name="connsiteY939" fmla="*/ 6379152 h 6858000"/>
              <a:gd name="connsiteX940" fmla="*/ 408432 w 7251911"/>
              <a:gd name="connsiteY940" fmla="*/ 6379152 h 6858000"/>
              <a:gd name="connsiteX941" fmla="*/ 314564 w 7251911"/>
              <a:gd name="connsiteY941" fmla="*/ 6382948 h 6858000"/>
              <a:gd name="connsiteX942" fmla="*/ 288281 w 7251911"/>
              <a:gd name="connsiteY942" fmla="*/ 6386745 h 6858000"/>
              <a:gd name="connsiteX943" fmla="*/ 258243 w 7251911"/>
              <a:gd name="connsiteY943" fmla="*/ 6382948 h 6858000"/>
              <a:gd name="connsiteX944" fmla="*/ 224451 w 7251911"/>
              <a:gd name="connsiteY944" fmla="*/ 6382948 h 6858000"/>
              <a:gd name="connsiteX945" fmla="*/ 220696 w 7251911"/>
              <a:gd name="connsiteY945" fmla="*/ 6360170 h 6858000"/>
              <a:gd name="connsiteX946" fmla="*/ 175639 w 7251911"/>
              <a:gd name="connsiteY946" fmla="*/ 6348780 h 6858000"/>
              <a:gd name="connsiteX947" fmla="*/ 164375 w 7251911"/>
              <a:gd name="connsiteY947" fmla="*/ 6352577 h 6858000"/>
              <a:gd name="connsiteX948" fmla="*/ 156866 w 7251911"/>
              <a:gd name="connsiteY948" fmla="*/ 6341187 h 6858000"/>
              <a:gd name="connsiteX949" fmla="*/ 164375 w 7251911"/>
              <a:gd name="connsiteY949" fmla="*/ 6329798 h 6858000"/>
              <a:gd name="connsiteX950" fmla="*/ 194413 w 7251911"/>
              <a:gd name="connsiteY950" fmla="*/ 6333594 h 6858000"/>
              <a:gd name="connsiteX951" fmla="*/ 228206 w 7251911"/>
              <a:gd name="connsiteY951" fmla="*/ 6326001 h 6858000"/>
              <a:gd name="connsiteX952" fmla="*/ 239470 w 7251911"/>
              <a:gd name="connsiteY952" fmla="*/ 6303223 h 6858000"/>
              <a:gd name="connsiteX953" fmla="*/ 258243 w 7251911"/>
              <a:gd name="connsiteY953" fmla="*/ 6295630 h 6858000"/>
              <a:gd name="connsiteX954" fmla="*/ 303300 w 7251911"/>
              <a:gd name="connsiteY954" fmla="*/ 6310815 h 6858000"/>
              <a:gd name="connsiteX955" fmla="*/ 322074 w 7251911"/>
              <a:gd name="connsiteY955" fmla="*/ 6310815 h 6858000"/>
              <a:gd name="connsiteX956" fmla="*/ 329583 w 7251911"/>
              <a:gd name="connsiteY956" fmla="*/ 6299426 h 6858000"/>
              <a:gd name="connsiteX957" fmla="*/ 325828 w 7251911"/>
              <a:gd name="connsiteY957" fmla="*/ 6280444 h 6858000"/>
              <a:gd name="connsiteX958" fmla="*/ 303300 w 7251911"/>
              <a:gd name="connsiteY958" fmla="*/ 6265258 h 6858000"/>
              <a:gd name="connsiteX959" fmla="*/ 299545 w 7251911"/>
              <a:gd name="connsiteY959" fmla="*/ 6257665 h 6858000"/>
              <a:gd name="connsiteX960" fmla="*/ 307055 w 7251911"/>
              <a:gd name="connsiteY960" fmla="*/ 6253869 h 6858000"/>
              <a:gd name="connsiteX961" fmla="*/ 344602 w 7251911"/>
              <a:gd name="connsiteY961" fmla="*/ 6257665 h 6858000"/>
              <a:gd name="connsiteX962" fmla="*/ 348357 w 7251911"/>
              <a:gd name="connsiteY962" fmla="*/ 6257665 h 6858000"/>
              <a:gd name="connsiteX963" fmla="*/ 348357 w 7251911"/>
              <a:gd name="connsiteY963" fmla="*/ 6250072 h 6858000"/>
              <a:gd name="connsiteX964" fmla="*/ 352111 w 7251911"/>
              <a:gd name="connsiteY964" fmla="*/ 6238683 h 6858000"/>
              <a:gd name="connsiteX965" fmla="*/ 378394 w 7251911"/>
              <a:gd name="connsiteY965" fmla="*/ 6238683 h 6858000"/>
              <a:gd name="connsiteX966" fmla="*/ 344602 w 7251911"/>
              <a:gd name="connsiteY966" fmla="*/ 6227293 h 6858000"/>
              <a:gd name="connsiteX967" fmla="*/ 340847 w 7251911"/>
              <a:gd name="connsiteY967" fmla="*/ 6215904 h 6858000"/>
              <a:gd name="connsiteX968" fmla="*/ 329583 w 7251911"/>
              <a:gd name="connsiteY968" fmla="*/ 6193125 h 6858000"/>
              <a:gd name="connsiteX969" fmla="*/ 314564 w 7251911"/>
              <a:gd name="connsiteY969" fmla="*/ 6193125 h 6858000"/>
              <a:gd name="connsiteX970" fmla="*/ 314564 w 7251911"/>
              <a:gd name="connsiteY970" fmla="*/ 6185532 h 6858000"/>
              <a:gd name="connsiteX971" fmla="*/ 314564 w 7251911"/>
              <a:gd name="connsiteY971" fmla="*/ 6181736 h 6858000"/>
              <a:gd name="connsiteX972" fmla="*/ 385904 w 7251911"/>
              <a:gd name="connsiteY972" fmla="*/ 6166550 h 6858000"/>
              <a:gd name="connsiteX973" fmla="*/ 430961 w 7251911"/>
              <a:gd name="connsiteY973" fmla="*/ 6147568 h 6858000"/>
              <a:gd name="connsiteX974" fmla="*/ 438471 w 7251911"/>
              <a:gd name="connsiteY974" fmla="*/ 6139975 h 6858000"/>
              <a:gd name="connsiteX975" fmla="*/ 427206 w 7251911"/>
              <a:gd name="connsiteY975" fmla="*/ 6132382 h 6858000"/>
              <a:gd name="connsiteX976" fmla="*/ 393413 w 7251911"/>
              <a:gd name="connsiteY976" fmla="*/ 6132382 h 6858000"/>
              <a:gd name="connsiteX977" fmla="*/ 385904 w 7251911"/>
              <a:gd name="connsiteY977" fmla="*/ 6128585 h 6858000"/>
              <a:gd name="connsiteX978" fmla="*/ 389659 w 7251911"/>
              <a:gd name="connsiteY978" fmla="*/ 6120992 h 6858000"/>
              <a:gd name="connsiteX979" fmla="*/ 412187 w 7251911"/>
              <a:gd name="connsiteY979" fmla="*/ 6113399 h 6858000"/>
              <a:gd name="connsiteX980" fmla="*/ 445980 w 7251911"/>
              <a:gd name="connsiteY980" fmla="*/ 6113399 h 6858000"/>
              <a:gd name="connsiteX981" fmla="*/ 449735 w 7251911"/>
              <a:gd name="connsiteY981" fmla="*/ 6098213 h 6858000"/>
              <a:gd name="connsiteX982" fmla="*/ 449735 w 7251911"/>
              <a:gd name="connsiteY982" fmla="*/ 6090621 h 6858000"/>
              <a:gd name="connsiteX983" fmla="*/ 393413 w 7251911"/>
              <a:gd name="connsiteY983" fmla="*/ 6067842 h 6858000"/>
              <a:gd name="connsiteX984" fmla="*/ 261998 w 7251911"/>
              <a:gd name="connsiteY984" fmla="*/ 6075435 h 6858000"/>
              <a:gd name="connsiteX985" fmla="*/ 243224 w 7251911"/>
              <a:gd name="connsiteY985" fmla="*/ 6067842 h 6858000"/>
              <a:gd name="connsiteX986" fmla="*/ 261998 w 7251911"/>
              <a:gd name="connsiteY986" fmla="*/ 6060249 h 6858000"/>
              <a:gd name="connsiteX987" fmla="*/ 307055 w 7251911"/>
              <a:gd name="connsiteY987" fmla="*/ 6052656 h 6858000"/>
              <a:gd name="connsiteX988" fmla="*/ 355866 w 7251911"/>
              <a:gd name="connsiteY988" fmla="*/ 6052656 h 6858000"/>
              <a:gd name="connsiteX989" fmla="*/ 430961 w 7251911"/>
              <a:gd name="connsiteY989" fmla="*/ 6048859 h 6858000"/>
              <a:gd name="connsiteX990" fmla="*/ 558622 w 7251911"/>
              <a:gd name="connsiteY990" fmla="*/ 5999505 h 6858000"/>
              <a:gd name="connsiteX991" fmla="*/ 603678 w 7251911"/>
              <a:gd name="connsiteY991" fmla="*/ 5988116 h 6858000"/>
              <a:gd name="connsiteX992" fmla="*/ 618697 w 7251911"/>
              <a:gd name="connsiteY992" fmla="*/ 5984320 h 6858000"/>
              <a:gd name="connsiteX993" fmla="*/ 603678 w 7251911"/>
              <a:gd name="connsiteY993" fmla="*/ 5976727 h 6858000"/>
              <a:gd name="connsiteX994" fmla="*/ 408432 w 7251911"/>
              <a:gd name="connsiteY994" fmla="*/ 5976727 h 6858000"/>
              <a:gd name="connsiteX995" fmla="*/ 352111 w 7251911"/>
              <a:gd name="connsiteY995" fmla="*/ 5938762 h 6858000"/>
              <a:gd name="connsiteX996" fmla="*/ 352111 w 7251911"/>
              <a:gd name="connsiteY996" fmla="*/ 5931169 h 6858000"/>
              <a:gd name="connsiteX997" fmla="*/ 367130 w 7251911"/>
              <a:gd name="connsiteY997" fmla="*/ 5900797 h 6858000"/>
              <a:gd name="connsiteX998" fmla="*/ 389659 w 7251911"/>
              <a:gd name="connsiteY998" fmla="*/ 5878018 h 6858000"/>
              <a:gd name="connsiteX999" fmla="*/ 423452 w 7251911"/>
              <a:gd name="connsiteY999" fmla="*/ 5832461 h 6858000"/>
              <a:gd name="connsiteX1000" fmla="*/ 464754 w 7251911"/>
              <a:gd name="connsiteY1000" fmla="*/ 5767921 h 6858000"/>
              <a:gd name="connsiteX1001" fmla="*/ 479772 w 7251911"/>
              <a:gd name="connsiteY1001" fmla="*/ 5764125 h 6858000"/>
              <a:gd name="connsiteX1002" fmla="*/ 521074 w 7251911"/>
              <a:gd name="connsiteY1002" fmla="*/ 5756532 h 6858000"/>
              <a:gd name="connsiteX1003" fmla="*/ 536093 w 7251911"/>
              <a:gd name="connsiteY1003" fmla="*/ 5752735 h 6858000"/>
              <a:gd name="connsiteX1004" fmla="*/ 566131 w 7251911"/>
              <a:gd name="connsiteY1004" fmla="*/ 5752735 h 6858000"/>
              <a:gd name="connsiteX1005" fmla="*/ 618697 w 7251911"/>
              <a:gd name="connsiteY1005" fmla="*/ 5764125 h 6858000"/>
              <a:gd name="connsiteX1006" fmla="*/ 656245 w 7251911"/>
              <a:gd name="connsiteY1006" fmla="*/ 5760328 h 6858000"/>
              <a:gd name="connsiteX1007" fmla="*/ 688160 w 7251911"/>
              <a:gd name="connsiteY1007" fmla="*/ 5745617 h 6858000"/>
              <a:gd name="connsiteX1008" fmla="*/ 703517 w 7251911"/>
              <a:gd name="connsiteY1008" fmla="*/ 5739908 h 6858000"/>
              <a:gd name="connsiteX1009" fmla="*/ 695462 w 7251911"/>
              <a:gd name="connsiteY1009" fmla="*/ 5734949 h 6858000"/>
              <a:gd name="connsiteX1010" fmla="*/ 729265 w 7251911"/>
              <a:gd name="connsiteY1010" fmla="*/ 5727242 h 6858000"/>
              <a:gd name="connsiteX1011" fmla="*/ 774335 w 7251911"/>
              <a:gd name="connsiteY1011" fmla="*/ 5727242 h 6858000"/>
              <a:gd name="connsiteX1012" fmla="*/ 793114 w 7251911"/>
              <a:gd name="connsiteY1012" fmla="*/ 5711828 h 6858000"/>
              <a:gd name="connsiteX1013" fmla="*/ 804382 w 7251911"/>
              <a:gd name="connsiteY1013" fmla="*/ 5704121 h 6858000"/>
              <a:gd name="connsiteX1014" fmla="*/ 871987 w 7251911"/>
              <a:gd name="connsiteY1014" fmla="*/ 5704121 h 6858000"/>
              <a:gd name="connsiteX1015" fmla="*/ 883255 w 7251911"/>
              <a:gd name="connsiteY1015" fmla="*/ 5704121 h 6858000"/>
              <a:gd name="connsiteX1016" fmla="*/ 887011 w 7251911"/>
              <a:gd name="connsiteY1016" fmla="*/ 5696414 h 6858000"/>
              <a:gd name="connsiteX1017" fmla="*/ 887011 w 7251911"/>
              <a:gd name="connsiteY1017" fmla="*/ 5692561 h 6858000"/>
              <a:gd name="connsiteX1018" fmla="*/ 883255 w 7251911"/>
              <a:gd name="connsiteY1018" fmla="*/ 5692561 h 6858000"/>
              <a:gd name="connsiteX1019" fmla="*/ 804382 w 7251911"/>
              <a:gd name="connsiteY1019" fmla="*/ 5684854 h 6858000"/>
              <a:gd name="connsiteX1020" fmla="*/ 751800 w 7251911"/>
              <a:gd name="connsiteY1020" fmla="*/ 5677147 h 6858000"/>
              <a:gd name="connsiteX1021" fmla="*/ 744288 w 7251911"/>
              <a:gd name="connsiteY1021" fmla="*/ 5673294 h 6858000"/>
              <a:gd name="connsiteX1022" fmla="*/ 680439 w 7251911"/>
              <a:gd name="connsiteY1022" fmla="*/ 5681001 h 6858000"/>
              <a:gd name="connsiteX1023" fmla="*/ 650392 w 7251911"/>
              <a:gd name="connsiteY1023" fmla="*/ 5684854 h 6858000"/>
              <a:gd name="connsiteX1024" fmla="*/ 631612 w 7251911"/>
              <a:gd name="connsiteY1024" fmla="*/ 5673294 h 6858000"/>
              <a:gd name="connsiteX1025" fmla="*/ 639124 w 7251911"/>
              <a:gd name="connsiteY1025" fmla="*/ 5650173 h 6858000"/>
              <a:gd name="connsiteX1026" fmla="*/ 672927 w 7251911"/>
              <a:gd name="connsiteY1026" fmla="*/ 5638613 h 6858000"/>
              <a:gd name="connsiteX1027" fmla="*/ 706729 w 7251911"/>
              <a:gd name="connsiteY1027" fmla="*/ 5638613 h 6858000"/>
              <a:gd name="connsiteX1028" fmla="*/ 721753 w 7251911"/>
              <a:gd name="connsiteY1028" fmla="*/ 5634760 h 6858000"/>
              <a:gd name="connsiteX1029" fmla="*/ 684195 w 7251911"/>
              <a:gd name="connsiteY1029" fmla="*/ 5630906 h 6858000"/>
              <a:gd name="connsiteX1030" fmla="*/ 691706 w 7251911"/>
              <a:gd name="connsiteY1030" fmla="*/ 5603932 h 6858000"/>
              <a:gd name="connsiteX1031" fmla="*/ 714241 w 7251911"/>
              <a:gd name="connsiteY1031" fmla="*/ 5596226 h 6858000"/>
              <a:gd name="connsiteX1032" fmla="*/ 717997 w 7251911"/>
              <a:gd name="connsiteY1032" fmla="*/ 5584665 h 6858000"/>
              <a:gd name="connsiteX1033" fmla="*/ 710485 w 7251911"/>
              <a:gd name="connsiteY1033" fmla="*/ 5580812 h 6858000"/>
              <a:gd name="connsiteX1034" fmla="*/ 657904 w 7251911"/>
              <a:gd name="connsiteY1034" fmla="*/ 5584665 h 6858000"/>
              <a:gd name="connsiteX1035" fmla="*/ 624101 w 7251911"/>
              <a:gd name="connsiteY1035" fmla="*/ 5584665 h 6858000"/>
              <a:gd name="connsiteX1036" fmla="*/ 590298 w 7251911"/>
              <a:gd name="connsiteY1036" fmla="*/ 5573105 h 6858000"/>
              <a:gd name="connsiteX1037" fmla="*/ 567763 w 7251911"/>
              <a:gd name="connsiteY1037" fmla="*/ 5553838 h 6858000"/>
              <a:gd name="connsiteX1038" fmla="*/ 548983 w 7251911"/>
              <a:gd name="connsiteY1038" fmla="*/ 5542277 h 6858000"/>
              <a:gd name="connsiteX1039" fmla="*/ 530204 w 7251911"/>
              <a:gd name="connsiteY1039" fmla="*/ 5542277 h 6858000"/>
              <a:gd name="connsiteX1040" fmla="*/ 522693 w 7251911"/>
              <a:gd name="connsiteY1040" fmla="*/ 5523010 h 6858000"/>
              <a:gd name="connsiteX1041" fmla="*/ 541472 w 7251911"/>
              <a:gd name="connsiteY1041" fmla="*/ 5507597 h 6858000"/>
              <a:gd name="connsiteX1042" fmla="*/ 586542 w 7251911"/>
              <a:gd name="connsiteY1042" fmla="*/ 5507597 h 6858000"/>
              <a:gd name="connsiteX1043" fmla="*/ 635368 w 7251911"/>
              <a:gd name="connsiteY1043" fmla="*/ 5507597 h 6858000"/>
              <a:gd name="connsiteX1044" fmla="*/ 676683 w 7251911"/>
              <a:gd name="connsiteY1044" fmla="*/ 5499890 h 6858000"/>
              <a:gd name="connsiteX1045" fmla="*/ 678503 w 7251911"/>
              <a:gd name="connsiteY1045" fmla="*/ 5498620 h 6858000"/>
              <a:gd name="connsiteX1046" fmla="*/ 656245 w 7251911"/>
              <a:gd name="connsiteY1046" fmla="*/ 5488360 h 6858000"/>
              <a:gd name="connsiteX1047" fmla="*/ 618697 w 7251911"/>
              <a:gd name="connsiteY1047" fmla="*/ 5484564 h 6858000"/>
              <a:gd name="connsiteX1048" fmla="*/ 566131 w 7251911"/>
              <a:gd name="connsiteY1048" fmla="*/ 5495953 h 6858000"/>
              <a:gd name="connsiteX1049" fmla="*/ 536093 w 7251911"/>
              <a:gd name="connsiteY1049" fmla="*/ 5495953 h 6858000"/>
              <a:gd name="connsiteX1050" fmla="*/ 521074 w 7251911"/>
              <a:gd name="connsiteY1050" fmla="*/ 5492157 h 6858000"/>
              <a:gd name="connsiteX1051" fmla="*/ 479772 w 7251911"/>
              <a:gd name="connsiteY1051" fmla="*/ 5484564 h 6858000"/>
              <a:gd name="connsiteX1052" fmla="*/ 464754 w 7251911"/>
              <a:gd name="connsiteY1052" fmla="*/ 5480767 h 6858000"/>
              <a:gd name="connsiteX1053" fmla="*/ 423452 w 7251911"/>
              <a:gd name="connsiteY1053" fmla="*/ 5416228 h 6858000"/>
              <a:gd name="connsiteX1054" fmla="*/ 389659 w 7251911"/>
              <a:gd name="connsiteY1054" fmla="*/ 5370670 h 6858000"/>
              <a:gd name="connsiteX1055" fmla="*/ 367130 w 7251911"/>
              <a:gd name="connsiteY1055" fmla="*/ 5347891 h 6858000"/>
              <a:gd name="connsiteX1056" fmla="*/ 352111 w 7251911"/>
              <a:gd name="connsiteY1056" fmla="*/ 5317519 h 6858000"/>
              <a:gd name="connsiteX1057" fmla="*/ 352111 w 7251911"/>
              <a:gd name="connsiteY1057" fmla="*/ 5309927 h 6858000"/>
              <a:gd name="connsiteX1058" fmla="*/ 408432 w 7251911"/>
              <a:gd name="connsiteY1058" fmla="*/ 5271962 h 6858000"/>
              <a:gd name="connsiteX1059" fmla="*/ 603678 w 7251911"/>
              <a:gd name="connsiteY1059" fmla="*/ 5271962 h 6858000"/>
              <a:gd name="connsiteX1060" fmla="*/ 618697 w 7251911"/>
              <a:gd name="connsiteY1060" fmla="*/ 5264369 h 6858000"/>
              <a:gd name="connsiteX1061" fmla="*/ 603678 w 7251911"/>
              <a:gd name="connsiteY1061" fmla="*/ 5260572 h 6858000"/>
              <a:gd name="connsiteX1062" fmla="*/ 558622 w 7251911"/>
              <a:gd name="connsiteY1062" fmla="*/ 5249183 h 6858000"/>
              <a:gd name="connsiteX1063" fmla="*/ 430961 w 7251911"/>
              <a:gd name="connsiteY1063" fmla="*/ 5199829 h 6858000"/>
              <a:gd name="connsiteX1064" fmla="*/ 355866 w 7251911"/>
              <a:gd name="connsiteY1064" fmla="*/ 5196033 h 6858000"/>
              <a:gd name="connsiteX1065" fmla="*/ 307055 w 7251911"/>
              <a:gd name="connsiteY1065" fmla="*/ 5196033 h 6858000"/>
              <a:gd name="connsiteX1066" fmla="*/ 261998 w 7251911"/>
              <a:gd name="connsiteY1066" fmla="*/ 5188440 h 6858000"/>
              <a:gd name="connsiteX1067" fmla="*/ 243224 w 7251911"/>
              <a:gd name="connsiteY1067" fmla="*/ 5180847 h 6858000"/>
              <a:gd name="connsiteX1068" fmla="*/ 261998 w 7251911"/>
              <a:gd name="connsiteY1068" fmla="*/ 5173254 h 6858000"/>
              <a:gd name="connsiteX1069" fmla="*/ 393413 w 7251911"/>
              <a:gd name="connsiteY1069" fmla="*/ 5180847 h 6858000"/>
              <a:gd name="connsiteX1070" fmla="*/ 449735 w 7251911"/>
              <a:gd name="connsiteY1070" fmla="*/ 5158068 h 6858000"/>
              <a:gd name="connsiteX1071" fmla="*/ 449735 w 7251911"/>
              <a:gd name="connsiteY1071" fmla="*/ 5150475 h 6858000"/>
              <a:gd name="connsiteX1072" fmla="*/ 445980 w 7251911"/>
              <a:gd name="connsiteY1072" fmla="*/ 5135289 h 6858000"/>
              <a:gd name="connsiteX1073" fmla="*/ 412187 w 7251911"/>
              <a:gd name="connsiteY1073" fmla="*/ 5135289 h 6858000"/>
              <a:gd name="connsiteX1074" fmla="*/ 389659 w 7251911"/>
              <a:gd name="connsiteY1074" fmla="*/ 5127696 h 6858000"/>
              <a:gd name="connsiteX1075" fmla="*/ 385904 w 7251911"/>
              <a:gd name="connsiteY1075" fmla="*/ 5120103 h 6858000"/>
              <a:gd name="connsiteX1076" fmla="*/ 393413 w 7251911"/>
              <a:gd name="connsiteY1076" fmla="*/ 5116307 h 6858000"/>
              <a:gd name="connsiteX1077" fmla="*/ 427206 w 7251911"/>
              <a:gd name="connsiteY1077" fmla="*/ 5116307 h 6858000"/>
              <a:gd name="connsiteX1078" fmla="*/ 438471 w 7251911"/>
              <a:gd name="connsiteY1078" fmla="*/ 5108714 h 6858000"/>
              <a:gd name="connsiteX1079" fmla="*/ 430961 w 7251911"/>
              <a:gd name="connsiteY1079" fmla="*/ 5101121 h 6858000"/>
              <a:gd name="connsiteX1080" fmla="*/ 385904 w 7251911"/>
              <a:gd name="connsiteY1080" fmla="*/ 5082139 h 6858000"/>
              <a:gd name="connsiteX1081" fmla="*/ 314564 w 7251911"/>
              <a:gd name="connsiteY1081" fmla="*/ 5066953 h 6858000"/>
              <a:gd name="connsiteX1082" fmla="*/ 314564 w 7251911"/>
              <a:gd name="connsiteY1082" fmla="*/ 5063156 h 6858000"/>
              <a:gd name="connsiteX1083" fmla="*/ 314564 w 7251911"/>
              <a:gd name="connsiteY1083" fmla="*/ 5055563 h 6858000"/>
              <a:gd name="connsiteX1084" fmla="*/ 329583 w 7251911"/>
              <a:gd name="connsiteY1084" fmla="*/ 5055563 h 6858000"/>
              <a:gd name="connsiteX1085" fmla="*/ 340847 w 7251911"/>
              <a:gd name="connsiteY1085" fmla="*/ 5032785 h 6858000"/>
              <a:gd name="connsiteX1086" fmla="*/ 344602 w 7251911"/>
              <a:gd name="connsiteY1086" fmla="*/ 5021395 h 6858000"/>
              <a:gd name="connsiteX1087" fmla="*/ 378394 w 7251911"/>
              <a:gd name="connsiteY1087" fmla="*/ 5010006 h 6858000"/>
              <a:gd name="connsiteX1088" fmla="*/ 352111 w 7251911"/>
              <a:gd name="connsiteY1088" fmla="*/ 5010006 h 6858000"/>
              <a:gd name="connsiteX1089" fmla="*/ 348357 w 7251911"/>
              <a:gd name="connsiteY1089" fmla="*/ 4998616 h 6858000"/>
              <a:gd name="connsiteX1090" fmla="*/ 348357 w 7251911"/>
              <a:gd name="connsiteY1090" fmla="*/ 4991023 h 6858000"/>
              <a:gd name="connsiteX1091" fmla="*/ 344602 w 7251911"/>
              <a:gd name="connsiteY1091" fmla="*/ 4991023 h 6858000"/>
              <a:gd name="connsiteX1092" fmla="*/ 307055 w 7251911"/>
              <a:gd name="connsiteY1092" fmla="*/ 4994820 h 6858000"/>
              <a:gd name="connsiteX1093" fmla="*/ 299545 w 7251911"/>
              <a:gd name="connsiteY1093" fmla="*/ 4991023 h 6858000"/>
              <a:gd name="connsiteX1094" fmla="*/ 303300 w 7251911"/>
              <a:gd name="connsiteY1094" fmla="*/ 4983431 h 6858000"/>
              <a:gd name="connsiteX1095" fmla="*/ 325828 w 7251911"/>
              <a:gd name="connsiteY1095" fmla="*/ 4968245 h 6858000"/>
              <a:gd name="connsiteX1096" fmla="*/ 329583 w 7251911"/>
              <a:gd name="connsiteY1096" fmla="*/ 4949262 h 6858000"/>
              <a:gd name="connsiteX1097" fmla="*/ 322074 w 7251911"/>
              <a:gd name="connsiteY1097" fmla="*/ 4937873 h 6858000"/>
              <a:gd name="connsiteX1098" fmla="*/ 303300 w 7251911"/>
              <a:gd name="connsiteY1098" fmla="*/ 4937873 h 6858000"/>
              <a:gd name="connsiteX1099" fmla="*/ 258243 w 7251911"/>
              <a:gd name="connsiteY1099" fmla="*/ 4953059 h 6858000"/>
              <a:gd name="connsiteX1100" fmla="*/ 239470 w 7251911"/>
              <a:gd name="connsiteY1100" fmla="*/ 4945466 h 6858000"/>
              <a:gd name="connsiteX1101" fmla="*/ 228206 w 7251911"/>
              <a:gd name="connsiteY1101" fmla="*/ 4922687 h 6858000"/>
              <a:gd name="connsiteX1102" fmla="*/ 194413 w 7251911"/>
              <a:gd name="connsiteY1102" fmla="*/ 4915094 h 6858000"/>
              <a:gd name="connsiteX1103" fmla="*/ 164375 w 7251911"/>
              <a:gd name="connsiteY1103" fmla="*/ 4918891 h 6858000"/>
              <a:gd name="connsiteX1104" fmla="*/ 156866 w 7251911"/>
              <a:gd name="connsiteY1104" fmla="*/ 4907501 h 6858000"/>
              <a:gd name="connsiteX1105" fmla="*/ 164375 w 7251911"/>
              <a:gd name="connsiteY1105" fmla="*/ 4896112 h 6858000"/>
              <a:gd name="connsiteX1106" fmla="*/ 175639 w 7251911"/>
              <a:gd name="connsiteY1106" fmla="*/ 4899908 h 6858000"/>
              <a:gd name="connsiteX1107" fmla="*/ 220696 w 7251911"/>
              <a:gd name="connsiteY1107" fmla="*/ 4888519 h 6858000"/>
              <a:gd name="connsiteX1108" fmla="*/ 224451 w 7251911"/>
              <a:gd name="connsiteY1108" fmla="*/ 4865740 h 6858000"/>
              <a:gd name="connsiteX1109" fmla="*/ 258243 w 7251911"/>
              <a:gd name="connsiteY1109" fmla="*/ 4865740 h 6858000"/>
              <a:gd name="connsiteX1110" fmla="*/ 288281 w 7251911"/>
              <a:gd name="connsiteY1110" fmla="*/ 4861944 h 6858000"/>
              <a:gd name="connsiteX1111" fmla="*/ 314564 w 7251911"/>
              <a:gd name="connsiteY1111" fmla="*/ 4865740 h 6858000"/>
              <a:gd name="connsiteX1112" fmla="*/ 408432 w 7251911"/>
              <a:gd name="connsiteY1112" fmla="*/ 4869537 h 6858000"/>
              <a:gd name="connsiteX1113" fmla="*/ 449735 w 7251911"/>
              <a:gd name="connsiteY1113" fmla="*/ 4869537 h 6858000"/>
              <a:gd name="connsiteX1114" fmla="*/ 513565 w 7251911"/>
              <a:gd name="connsiteY1114" fmla="*/ 4888519 h 6858000"/>
              <a:gd name="connsiteX1115" fmla="*/ 521074 w 7251911"/>
              <a:gd name="connsiteY1115" fmla="*/ 4877129 h 6858000"/>
              <a:gd name="connsiteX1116" fmla="*/ 562376 w 7251911"/>
              <a:gd name="connsiteY1116" fmla="*/ 4873333 h 6858000"/>
              <a:gd name="connsiteX1117" fmla="*/ 592414 w 7251911"/>
              <a:gd name="connsiteY1117" fmla="*/ 4888519 h 6858000"/>
              <a:gd name="connsiteX1118" fmla="*/ 618697 w 7251911"/>
              <a:gd name="connsiteY1118" fmla="*/ 4896112 h 6858000"/>
              <a:gd name="connsiteX1119" fmla="*/ 671263 w 7251911"/>
              <a:gd name="connsiteY1119" fmla="*/ 4865740 h 6858000"/>
              <a:gd name="connsiteX1120" fmla="*/ 701301 w 7251911"/>
              <a:gd name="connsiteY1120" fmla="*/ 4850554 h 6858000"/>
              <a:gd name="connsiteX1121" fmla="*/ 723830 w 7251911"/>
              <a:gd name="connsiteY1121" fmla="*/ 4858147 h 6858000"/>
              <a:gd name="connsiteX1122" fmla="*/ 742603 w 7251911"/>
              <a:gd name="connsiteY1122" fmla="*/ 4869537 h 6858000"/>
              <a:gd name="connsiteX1123" fmla="*/ 750113 w 7251911"/>
              <a:gd name="connsiteY1123" fmla="*/ 4888519 h 6858000"/>
              <a:gd name="connsiteX1124" fmla="*/ 780150 w 7251911"/>
              <a:gd name="connsiteY1124" fmla="*/ 4888519 h 6858000"/>
              <a:gd name="connsiteX1125" fmla="*/ 795169 w 7251911"/>
              <a:gd name="connsiteY1125" fmla="*/ 4869537 h 6858000"/>
              <a:gd name="connsiteX1126" fmla="*/ 802294 w 7251911"/>
              <a:gd name="connsiteY1126" fmla="*/ 4870566 h 6858000"/>
              <a:gd name="connsiteX1127" fmla="*/ 834077 w 7251911"/>
              <a:gd name="connsiteY1127" fmla="*/ 4868245 h 6858000"/>
              <a:gd name="connsiteX1128" fmla="*/ 879147 w 7251911"/>
              <a:gd name="connsiteY1128" fmla="*/ 4868245 h 6858000"/>
              <a:gd name="connsiteX1129" fmla="*/ 881239 w 7251911"/>
              <a:gd name="connsiteY1129" fmla="*/ 4868150 h 6858000"/>
              <a:gd name="connsiteX1130" fmla="*/ 889037 w 7251911"/>
              <a:gd name="connsiteY1130" fmla="*/ 4854351 h 6858000"/>
              <a:gd name="connsiteX1131" fmla="*/ 889298 w 7251911"/>
              <a:gd name="connsiteY1131" fmla="*/ 4853737 h 6858000"/>
              <a:gd name="connsiteX1132" fmla="*/ 856612 w 7251911"/>
              <a:gd name="connsiteY1132" fmla="*/ 4852203 h 6858000"/>
              <a:gd name="connsiteX1133" fmla="*/ 849100 w 7251911"/>
              <a:gd name="connsiteY1133" fmla="*/ 4850969 h 6858000"/>
              <a:gd name="connsiteX1134" fmla="*/ 785251 w 7251911"/>
              <a:gd name="connsiteY1134" fmla="*/ 4853437 h 6858000"/>
              <a:gd name="connsiteX1135" fmla="*/ 755204 w 7251911"/>
              <a:gd name="connsiteY1135" fmla="*/ 4854671 h 6858000"/>
              <a:gd name="connsiteX1136" fmla="*/ 736425 w 7251911"/>
              <a:gd name="connsiteY1136" fmla="*/ 4850969 h 6858000"/>
              <a:gd name="connsiteX1137" fmla="*/ 743936 w 7251911"/>
              <a:gd name="connsiteY1137" fmla="*/ 4843565 h 6858000"/>
              <a:gd name="connsiteX1138" fmla="*/ 777739 w 7251911"/>
              <a:gd name="connsiteY1138" fmla="*/ 4839863 h 6858000"/>
              <a:gd name="connsiteX1139" fmla="*/ 811542 w 7251911"/>
              <a:gd name="connsiteY1139" fmla="*/ 4839863 h 6858000"/>
              <a:gd name="connsiteX1140" fmla="*/ 826565 w 7251911"/>
              <a:gd name="connsiteY1140" fmla="*/ 4838629 h 6858000"/>
              <a:gd name="connsiteX1141" fmla="*/ 789007 w 7251911"/>
              <a:gd name="connsiteY1141" fmla="*/ 4837395 h 6858000"/>
              <a:gd name="connsiteX1142" fmla="*/ 796518 w 7251911"/>
              <a:gd name="connsiteY1142" fmla="*/ 4828757 h 6858000"/>
              <a:gd name="connsiteX1143" fmla="*/ 819054 w 7251911"/>
              <a:gd name="connsiteY1143" fmla="*/ 4826289 h 6858000"/>
              <a:gd name="connsiteX1144" fmla="*/ 822809 w 7251911"/>
              <a:gd name="connsiteY1144" fmla="*/ 4822587 h 6858000"/>
              <a:gd name="connsiteX1145" fmla="*/ 815298 w 7251911"/>
              <a:gd name="connsiteY1145" fmla="*/ 4821353 h 6858000"/>
              <a:gd name="connsiteX1146" fmla="*/ 762716 w 7251911"/>
              <a:gd name="connsiteY1146" fmla="*/ 4822587 h 6858000"/>
              <a:gd name="connsiteX1147" fmla="*/ 728913 w 7251911"/>
              <a:gd name="connsiteY1147" fmla="*/ 4822587 h 6858000"/>
              <a:gd name="connsiteX1148" fmla="*/ 695110 w 7251911"/>
              <a:gd name="connsiteY1148" fmla="*/ 4818885 h 6858000"/>
              <a:gd name="connsiteX1149" fmla="*/ 672575 w 7251911"/>
              <a:gd name="connsiteY1149" fmla="*/ 4812715 h 6858000"/>
              <a:gd name="connsiteX1150" fmla="*/ 653796 w 7251911"/>
              <a:gd name="connsiteY1150" fmla="*/ 4809013 h 6858000"/>
              <a:gd name="connsiteX1151" fmla="*/ 635017 w 7251911"/>
              <a:gd name="connsiteY1151" fmla="*/ 4809013 h 6858000"/>
              <a:gd name="connsiteX1152" fmla="*/ 627505 w 7251911"/>
              <a:gd name="connsiteY1152" fmla="*/ 4802843 h 6858000"/>
              <a:gd name="connsiteX1153" fmla="*/ 646284 w 7251911"/>
              <a:gd name="connsiteY1153" fmla="*/ 4797907 h 6858000"/>
              <a:gd name="connsiteX1154" fmla="*/ 691354 w 7251911"/>
              <a:gd name="connsiteY1154" fmla="*/ 4797907 h 6858000"/>
              <a:gd name="connsiteX1155" fmla="*/ 740181 w 7251911"/>
              <a:gd name="connsiteY1155" fmla="*/ 4797907 h 6858000"/>
              <a:gd name="connsiteX1156" fmla="*/ 781495 w 7251911"/>
              <a:gd name="connsiteY1156" fmla="*/ 4795439 h 6858000"/>
              <a:gd name="connsiteX1157" fmla="*/ 796518 w 7251911"/>
              <a:gd name="connsiteY1157" fmla="*/ 4785567 h 6858000"/>
              <a:gd name="connsiteX1158" fmla="*/ 815298 w 7251911"/>
              <a:gd name="connsiteY1158" fmla="*/ 4779396 h 6858000"/>
              <a:gd name="connsiteX1159" fmla="*/ 856612 w 7251911"/>
              <a:gd name="connsiteY1159" fmla="*/ 4780630 h 6858000"/>
              <a:gd name="connsiteX1160" fmla="*/ 875391 w 7251911"/>
              <a:gd name="connsiteY1160" fmla="*/ 4778162 h 6858000"/>
              <a:gd name="connsiteX1161" fmla="*/ 890415 w 7251911"/>
              <a:gd name="connsiteY1161" fmla="*/ 4775694 h 6858000"/>
              <a:gd name="connsiteX1162" fmla="*/ 935485 w 7251911"/>
              <a:gd name="connsiteY1162" fmla="*/ 4775694 h 6858000"/>
              <a:gd name="connsiteX1163" fmla="*/ 980555 w 7251911"/>
              <a:gd name="connsiteY1163" fmla="*/ 4773226 h 6858000"/>
              <a:gd name="connsiteX1164" fmla="*/ 1040649 w 7251911"/>
              <a:gd name="connsiteY1164" fmla="*/ 4770758 h 6858000"/>
              <a:gd name="connsiteX1165" fmla="*/ 1047947 w 7251911"/>
              <a:gd name="connsiteY1165" fmla="*/ 4770758 h 6858000"/>
              <a:gd name="connsiteX1166" fmla="*/ 1047303 w 7251911"/>
              <a:gd name="connsiteY1166" fmla="*/ 4770433 h 6858000"/>
              <a:gd name="connsiteX1167" fmla="*/ 1055751 w 7251911"/>
              <a:gd name="connsiteY1167" fmla="*/ 4763314 h 6858000"/>
              <a:gd name="connsiteX1168" fmla="*/ 1055751 w 7251911"/>
              <a:gd name="connsiteY1168" fmla="*/ 4751925 h 6858000"/>
              <a:gd name="connsiteX1169" fmla="*/ 1047772 w 7251911"/>
              <a:gd name="connsiteY1169" fmla="*/ 4745756 h 6858000"/>
              <a:gd name="connsiteX1170" fmla="*/ 1048128 w 7251911"/>
              <a:gd name="connsiteY1170" fmla="*/ 4738922 h 6858000"/>
              <a:gd name="connsiteX1171" fmla="*/ 1009189 w 7251911"/>
              <a:gd name="connsiteY1171" fmla="*/ 4744253 h 6858000"/>
              <a:gd name="connsiteX1172" fmla="*/ 997924 w 7251911"/>
              <a:gd name="connsiteY1172" fmla="*/ 4744253 h 6858000"/>
              <a:gd name="connsiteX1173" fmla="*/ 907811 w 7251911"/>
              <a:gd name="connsiteY1173" fmla="*/ 4736660 h 6858000"/>
              <a:gd name="connsiteX1174" fmla="*/ 851490 w 7251911"/>
              <a:gd name="connsiteY1174" fmla="*/ 4748050 h 6858000"/>
              <a:gd name="connsiteX1175" fmla="*/ 798924 w 7251911"/>
              <a:gd name="connsiteY1175" fmla="*/ 4751846 h 6858000"/>
              <a:gd name="connsiteX1176" fmla="*/ 750113 w 7251911"/>
              <a:gd name="connsiteY1176" fmla="*/ 4740457 h 6858000"/>
              <a:gd name="connsiteX1177" fmla="*/ 618697 w 7251911"/>
              <a:gd name="connsiteY1177" fmla="*/ 4706289 h 6858000"/>
              <a:gd name="connsiteX1178" fmla="*/ 543603 w 7251911"/>
              <a:gd name="connsiteY1178" fmla="*/ 4706289 h 6858000"/>
              <a:gd name="connsiteX1179" fmla="*/ 528584 w 7251911"/>
              <a:gd name="connsiteY1179" fmla="*/ 4702492 h 6858000"/>
              <a:gd name="connsiteX1180" fmla="*/ 536093 w 7251911"/>
              <a:gd name="connsiteY1180" fmla="*/ 4687306 h 6858000"/>
              <a:gd name="connsiteX1181" fmla="*/ 577395 w 7251911"/>
              <a:gd name="connsiteY1181" fmla="*/ 4672120 h 6858000"/>
              <a:gd name="connsiteX1182" fmla="*/ 633716 w 7251911"/>
              <a:gd name="connsiteY1182" fmla="*/ 4656935 h 6858000"/>
              <a:gd name="connsiteX1183" fmla="*/ 618697 w 7251911"/>
              <a:gd name="connsiteY1183" fmla="*/ 4645545 h 6858000"/>
              <a:gd name="connsiteX1184" fmla="*/ 581150 w 7251911"/>
              <a:gd name="connsiteY1184" fmla="*/ 4630359 h 6858000"/>
              <a:gd name="connsiteX1185" fmla="*/ 573641 w 7251911"/>
              <a:gd name="connsiteY1185" fmla="*/ 4618970 h 6858000"/>
              <a:gd name="connsiteX1186" fmla="*/ 584905 w 7251911"/>
              <a:gd name="connsiteY1186" fmla="*/ 4615173 h 6858000"/>
              <a:gd name="connsiteX1187" fmla="*/ 599924 w 7251911"/>
              <a:gd name="connsiteY1187" fmla="*/ 4615173 h 6858000"/>
              <a:gd name="connsiteX1188" fmla="*/ 659999 w 7251911"/>
              <a:gd name="connsiteY1188" fmla="*/ 4618970 h 6858000"/>
              <a:gd name="connsiteX1189" fmla="*/ 697546 w 7251911"/>
              <a:gd name="connsiteY1189" fmla="*/ 4618970 h 6858000"/>
              <a:gd name="connsiteX1190" fmla="*/ 731339 w 7251911"/>
              <a:gd name="connsiteY1190" fmla="*/ 4611377 h 6858000"/>
              <a:gd name="connsiteX1191" fmla="*/ 843981 w 7251911"/>
              <a:gd name="connsiteY1191" fmla="*/ 4607580 h 6858000"/>
              <a:gd name="connsiteX1192" fmla="*/ 855245 w 7251911"/>
              <a:gd name="connsiteY1192" fmla="*/ 4603784 h 6858000"/>
              <a:gd name="connsiteX1193" fmla="*/ 862754 w 7251911"/>
              <a:gd name="connsiteY1193" fmla="*/ 4599988 h 6858000"/>
              <a:gd name="connsiteX1194" fmla="*/ 907811 w 7251911"/>
              <a:gd name="connsiteY1194" fmla="*/ 4615173 h 6858000"/>
              <a:gd name="connsiteX1195" fmla="*/ 960377 w 7251911"/>
              <a:gd name="connsiteY1195" fmla="*/ 4607580 h 6858000"/>
              <a:gd name="connsiteX1196" fmla="*/ 967887 w 7251911"/>
              <a:gd name="connsiteY1196" fmla="*/ 4607580 h 6858000"/>
              <a:gd name="connsiteX1197" fmla="*/ 1009189 w 7251911"/>
              <a:gd name="connsiteY1197" fmla="*/ 4607580 h 6858000"/>
              <a:gd name="connsiteX1198" fmla="*/ 1054245 w 7251911"/>
              <a:gd name="connsiteY1198" fmla="*/ 4599988 h 6858000"/>
              <a:gd name="connsiteX1199" fmla="*/ 1067911 w 7251911"/>
              <a:gd name="connsiteY1199" fmla="*/ 4599988 h 6858000"/>
              <a:gd name="connsiteX1200" fmla="*/ 1068423 w 7251911"/>
              <a:gd name="connsiteY1200" fmla="*/ 4593422 h 6858000"/>
              <a:gd name="connsiteX1201" fmla="*/ 1055751 w 7251911"/>
              <a:gd name="connsiteY1201" fmla="*/ 4581084 h 6858000"/>
              <a:gd name="connsiteX1202" fmla="*/ 1055751 w 7251911"/>
              <a:gd name="connsiteY1202" fmla="*/ 4573491 h 6858000"/>
              <a:gd name="connsiteX1203" fmla="*/ 1067015 w 7251911"/>
              <a:gd name="connsiteY1203" fmla="*/ 4569695 h 6858000"/>
              <a:gd name="connsiteX1204" fmla="*/ 1104562 w 7251911"/>
              <a:gd name="connsiteY1204" fmla="*/ 4569695 h 6858000"/>
              <a:gd name="connsiteX1205" fmla="*/ 1108317 w 7251911"/>
              <a:gd name="connsiteY1205" fmla="*/ 4562102 h 6858000"/>
              <a:gd name="connsiteX1206" fmla="*/ 1104562 w 7251911"/>
              <a:gd name="connsiteY1206" fmla="*/ 4558305 h 6858000"/>
              <a:gd name="connsiteX1207" fmla="*/ 1067015 w 7251911"/>
              <a:gd name="connsiteY1207" fmla="*/ 4558305 h 6858000"/>
              <a:gd name="connsiteX1208" fmla="*/ 1029468 w 7251911"/>
              <a:gd name="connsiteY1208" fmla="*/ 4558305 h 6858000"/>
              <a:gd name="connsiteX1209" fmla="*/ 1010694 w 7251911"/>
              <a:gd name="connsiteY1209" fmla="*/ 4558305 h 6858000"/>
              <a:gd name="connsiteX1210" fmla="*/ 1004133 w 7251911"/>
              <a:gd name="connsiteY1210" fmla="*/ 4554159 h 6858000"/>
              <a:gd name="connsiteX1211" fmla="*/ 966941 w 7251911"/>
              <a:gd name="connsiteY1211" fmla="*/ 4552002 h 6858000"/>
              <a:gd name="connsiteX1212" fmla="*/ 940650 w 7251911"/>
              <a:gd name="connsiteY1212" fmla="*/ 4552002 h 6858000"/>
              <a:gd name="connsiteX1213" fmla="*/ 903092 w 7251911"/>
              <a:gd name="connsiteY1213" fmla="*/ 4553236 h 6858000"/>
              <a:gd name="connsiteX1214" fmla="*/ 865533 w 7251911"/>
              <a:gd name="connsiteY1214" fmla="*/ 4552002 h 6858000"/>
              <a:gd name="connsiteX1215" fmla="*/ 846754 w 7251911"/>
              <a:gd name="connsiteY1215" fmla="*/ 4553236 h 6858000"/>
              <a:gd name="connsiteX1216" fmla="*/ 704031 w 7251911"/>
              <a:gd name="connsiteY1216" fmla="*/ 4553236 h 6858000"/>
              <a:gd name="connsiteX1217" fmla="*/ 613891 w 7251911"/>
              <a:gd name="connsiteY1217" fmla="*/ 4552002 h 6858000"/>
              <a:gd name="connsiteX1218" fmla="*/ 595111 w 7251911"/>
              <a:gd name="connsiteY1218" fmla="*/ 4548300 h 6858000"/>
              <a:gd name="connsiteX1219" fmla="*/ 628914 w 7251911"/>
              <a:gd name="connsiteY1219" fmla="*/ 4545832 h 6858000"/>
              <a:gd name="connsiteX1220" fmla="*/ 673984 w 7251911"/>
              <a:gd name="connsiteY1220" fmla="*/ 4545832 h 6858000"/>
              <a:gd name="connsiteX1221" fmla="*/ 692764 w 7251911"/>
              <a:gd name="connsiteY1221" fmla="*/ 4540896 h 6858000"/>
              <a:gd name="connsiteX1222" fmla="*/ 704031 w 7251911"/>
              <a:gd name="connsiteY1222" fmla="*/ 4538428 h 6858000"/>
              <a:gd name="connsiteX1223" fmla="*/ 771637 w 7251911"/>
              <a:gd name="connsiteY1223" fmla="*/ 4538428 h 6858000"/>
              <a:gd name="connsiteX1224" fmla="*/ 782904 w 7251911"/>
              <a:gd name="connsiteY1224" fmla="*/ 4538428 h 6858000"/>
              <a:gd name="connsiteX1225" fmla="*/ 786660 w 7251911"/>
              <a:gd name="connsiteY1225" fmla="*/ 4535960 h 6858000"/>
              <a:gd name="connsiteX1226" fmla="*/ 786660 w 7251911"/>
              <a:gd name="connsiteY1226" fmla="*/ 4534726 h 6858000"/>
              <a:gd name="connsiteX1227" fmla="*/ 782904 w 7251911"/>
              <a:gd name="connsiteY1227" fmla="*/ 4534726 h 6858000"/>
              <a:gd name="connsiteX1228" fmla="*/ 704031 w 7251911"/>
              <a:gd name="connsiteY1228" fmla="*/ 4532258 h 6858000"/>
              <a:gd name="connsiteX1229" fmla="*/ 651449 w 7251911"/>
              <a:gd name="connsiteY1229" fmla="*/ 4529790 h 6858000"/>
              <a:gd name="connsiteX1230" fmla="*/ 643937 w 7251911"/>
              <a:gd name="connsiteY1230" fmla="*/ 4528556 h 6858000"/>
              <a:gd name="connsiteX1231" fmla="*/ 580088 w 7251911"/>
              <a:gd name="connsiteY1231" fmla="*/ 4531024 h 6858000"/>
              <a:gd name="connsiteX1232" fmla="*/ 550041 w 7251911"/>
              <a:gd name="connsiteY1232" fmla="*/ 4532258 h 6858000"/>
              <a:gd name="connsiteX1233" fmla="*/ 531262 w 7251911"/>
              <a:gd name="connsiteY1233" fmla="*/ 4528556 h 6858000"/>
              <a:gd name="connsiteX1234" fmla="*/ 538773 w 7251911"/>
              <a:gd name="connsiteY1234" fmla="*/ 4521152 h 6858000"/>
              <a:gd name="connsiteX1235" fmla="*/ 572576 w 7251911"/>
              <a:gd name="connsiteY1235" fmla="*/ 4517450 h 6858000"/>
              <a:gd name="connsiteX1236" fmla="*/ 606379 w 7251911"/>
              <a:gd name="connsiteY1236" fmla="*/ 4517450 h 6858000"/>
              <a:gd name="connsiteX1237" fmla="*/ 621402 w 7251911"/>
              <a:gd name="connsiteY1237" fmla="*/ 4516216 h 6858000"/>
              <a:gd name="connsiteX1238" fmla="*/ 583844 w 7251911"/>
              <a:gd name="connsiteY1238" fmla="*/ 4514982 h 6858000"/>
              <a:gd name="connsiteX1239" fmla="*/ 591355 w 7251911"/>
              <a:gd name="connsiteY1239" fmla="*/ 4506344 h 6858000"/>
              <a:gd name="connsiteX1240" fmla="*/ 613891 w 7251911"/>
              <a:gd name="connsiteY1240" fmla="*/ 4503876 h 6858000"/>
              <a:gd name="connsiteX1241" fmla="*/ 617646 w 7251911"/>
              <a:gd name="connsiteY1241" fmla="*/ 4500174 h 6858000"/>
              <a:gd name="connsiteX1242" fmla="*/ 610135 w 7251911"/>
              <a:gd name="connsiteY1242" fmla="*/ 4498940 h 6858000"/>
              <a:gd name="connsiteX1243" fmla="*/ 557553 w 7251911"/>
              <a:gd name="connsiteY1243" fmla="*/ 4500174 h 6858000"/>
              <a:gd name="connsiteX1244" fmla="*/ 523750 w 7251911"/>
              <a:gd name="connsiteY1244" fmla="*/ 4500174 h 6858000"/>
              <a:gd name="connsiteX1245" fmla="*/ 489947 w 7251911"/>
              <a:gd name="connsiteY1245" fmla="*/ 4496472 h 6858000"/>
              <a:gd name="connsiteX1246" fmla="*/ 467412 w 7251911"/>
              <a:gd name="connsiteY1246" fmla="*/ 4490302 h 6858000"/>
              <a:gd name="connsiteX1247" fmla="*/ 448633 w 7251911"/>
              <a:gd name="connsiteY1247" fmla="*/ 4486600 h 6858000"/>
              <a:gd name="connsiteX1248" fmla="*/ 429854 w 7251911"/>
              <a:gd name="connsiteY1248" fmla="*/ 4486600 h 6858000"/>
              <a:gd name="connsiteX1249" fmla="*/ 422342 w 7251911"/>
              <a:gd name="connsiteY1249" fmla="*/ 4480430 h 6858000"/>
              <a:gd name="connsiteX1250" fmla="*/ 441121 w 7251911"/>
              <a:gd name="connsiteY1250" fmla="*/ 4475494 h 6858000"/>
              <a:gd name="connsiteX1251" fmla="*/ 486191 w 7251911"/>
              <a:gd name="connsiteY1251" fmla="*/ 4475494 h 6858000"/>
              <a:gd name="connsiteX1252" fmla="*/ 535018 w 7251911"/>
              <a:gd name="connsiteY1252" fmla="*/ 4475494 h 6858000"/>
              <a:gd name="connsiteX1253" fmla="*/ 576332 w 7251911"/>
              <a:gd name="connsiteY1253" fmla="*/ 4473026 h 6858000"/>
              <a:gd name="connsiteX1254" fmla="*/ 591355 w 7251911"/>
              <a:gd name="connsiteY1254" fmla="*/ 4463154 h 6858000"/>
              <a:gd name="connsiteX1255" fmla="*/ 610135 w 7251911"/>
              <a:gd name="connsiteY1255" fmla="*/ 4456983 h 6858000"/>
              <a:gd name="connsiteX1256" fmla="*/ 651449 w 7251911"/>
              <a:gd name="connsiteY1256" fmla="*/ 4458217 h 6858000"/>
              <a:gd name="connsiteX1257" fmla="*/ 670228 w 7251911"/>
              <a:gd name="connsiteY1257" fmla="*/ 4455749 h 6858000"/>
              <a:gd name="connsiteX1258" fmla="*/ 685252 w 7251911"/>
              <a:gd name="connsiteY1258" fmla="*/ 4453281 h 6858000"/>
              <a:gd name="connsiteX1259" fmla="*/ 730322 w 7251911"/>
              <a:gd name="connsiteY1259" fmla="*/ 4453281 h 6858000"/>
              <a:gd name="connsiteX1260" fmla="*/ 775392 w 7251911"/>
              <a:gd name="connsiteY1260" fmla="*/ 4450813 h 6858000"/>
              <a:gd name="connsiteX1261" fmla="*/ 835486 w 7251911"/>
              <a:gd name="connsiteY1261" fmla="*/ 4448345 h 6858000"/>
              <a:gd name="connsiteX1262" fmla="*/ 842998 w 7251911"/>
              <a:gd name="connsiteY1262" fmla="*/ 4448345 h 6858000"/>
              <a:gd name="connsiteX1263" fmla="*/ 850510 w 7251911"/>
              <a:gd name="connsiteY1263" fmla="*/ 4444643 h 6858000"/>
              <a:gd name="connsiteX1264" fmla="*/ 865533 w 7251911"/>
              <a:gd name="connsiteY1264" fmla="*/ 4447111 h 6858000"/>
              <a:gd name="connsiteX1265" fmla="*/ 891824 w 7251911"/>
              <a:gd name="connsiteY1265" fmla="*/ 4444643 h 6858000"/>
              <a:gd name="connsiteX1266" fmla="*/ 918115 w 7251911"/>
              <a:gd name="connsiteY1266" fmla="*/ 4444643 h 6858000"/>
              <a:gd name="connsiteX1267" fmla="*/ 936894 w 7251911"/>
              <a:gd name="connsiteY1267" fmla="*/ 4443409 h 6858000"/>
              <a:gd name="connsiteX1268" fmla="*/ 937384 w 7251911"/>
              <a:gd name="connsiteY1268" fmla="*/ 4443382 h 6858000"/>
              <a:gd name="connsiteX1269" fmla="*/ 939354 w 7251911"/>
              <a:gd name="connsiteY1269" fmla="*/ 4440615 h 6858000"/>
              <a:gd name="connsiteX1270" fmla="*/ 969392 w 7251911"/>
              <a:gd name="connsiteY1270" fmla="*/ 4414039 h 6858000"/>
              <a:gd name="connsiteX1271" fmla="*/ 962015 w 7251911"/>
              <a:gd name="connsiteY1271" fmla="*/ 4412998 h 6858000"/>
              <a:gd name="connsiteX1272" fmla="*/ 916615 w 7251911"/>
              <a:gd name="connsiteY1272" fmla="*/ 4411985 h 6858000"/>
              <a:gd name="connsiteX1273" fmla="*/ 781445 w 7251911"/>
              <a:gd name="connsiteY1273" fmla="*/ 4404392 h 6858000"/>
              <a:gd name="connsiteX1274" fmla="*/ 766426 w 7251911"/>
              <a:gd name="connsiteY1274" fmla="*/ 4400596 h 6858000"/>
              <a:gd name="connsiteX1275" fmla="*/ 777690 w 7251911"/>
              <a:gd name="connsiteY1275" fmla="*/ 4385410 h 6858000"/>
              <a:gd name="connsiteX1276" fmla="*/ 811483 w 7251911"/>
              <a:gd name="connsiteY1276" fmla="*/ 4389206 h 6858000"/>
              <a:gd name="connsiteX1277" fmla="*/ 871558 w 7251911"/>
              <a:gd name="connsiteY1277" fmla="*/ 4393003 h 6858000"/>
              <a:gd name="connsiteX1278" fmla="*/ 901596 w 7251911"/>
              <a:gd name="connsiteY1278" fmla="*/ 4385410 h 6858000"/>
              <a:gd name="connsiteX1279" fmla="*/ 931634 w 7251911"/>
              <a:gd name="connsiteY1279" fmla="*/ 4370224 h 6858000"/>
              <a:gd name="connsiteX1280" fmla="*/ 942898 w 7251911"/>
              <a:gd name="connsiteY1280" fmla="*/ 4355038 h 6858000"/>
              <a:gd name="connsiteX1281" fmla="*/ 924124 w 7251911"/>
              <a:gd name="connsiteY1281" fmla="*/ 4351242 h 6858000"/>
              <a:gd name="connsiteX1282" fmla="*/ 818992 w 7251911"/>
              <a:gd name="connsiteY1282" fmla="*/ 4351242 h 6858000"/>
              <a:gd name="connsiteX1283" fmla="*/ 755162 w 7251911"/>
              <a:gd name="connsiteY1283" fmla="*/ 4347445 h 6858000"/>
              <a:gd name="connsiteX1284" fmla="*/ 706350 w 7251911"/>
              <a:gd name="connsiteY1284" fmla="*/ 4339852 h 6858000"/>
              <a:gd name="connsiteX1285" fmla="*/ 691331 w 7251911"/>
              <a:gd name="connsiteY1285" fmla="*/ 4332260 h 6858000"/>
              <a:gd name="connsiteX1286" fmla="*/ 691331 w 7251911"/>
              <a:gd name="connsiteY1286" fmla="*/ 4320870 h 6858000"/>
              <a:gd name="connsiteX1287" fmla="*/ 717615 w 7251911"/>
              <a:gd name="connsiteY1287" fmla="*/ 4305684 h 6858000"/>
              <a:gd name="connsiteX1288" fmla="*/ 758917 w 7251911"/>
              <a:gd name="connsiteY1288" fmla="*/ 4305684 h 6858000"/>
              <a:gd name="connsiteX1289" fmla="*/ 725124 w 7251911"/>
              <a:gd name="connsiteY1289" fmla="*/ 4301888 h 6858000"/>
              <a:gd name="connsiteX1290" fmla="*/ 646275 w 7251911"/>
              <a:gd name="connsiteY1290" fmla="*/ 4301888 h 6858000"/>
              <a:gd name="connsiteX1291" fmla="*/ 635011 w 7251911"/>
              <a:gd name="connsiteY1291" fmla="*/ 4290498 h 6858000"/>
              <a:gd name="connsiteX1292" fmla="*/ 646275 w 7251911"/>
              <a:gd name="connsiteY1292" fmla="*/ 4279109 h 6858000"/>
              <a:gd name="connsiteX1293" fmla="*/ 680067 w 7251911"/>
              <a:gd name="connsiteY1293" fmla="*/ 4279109 h 6858000"/>
              <a:gd name="connsiteX1294" fmla="*/ 713860 w 7251911"/>
              <a:gd name="connsiteY1294" fmla="*/ 4267720 h 6858000"/>
              <a:gd name="connsiteX1295" fmla="*/ 740143 w 7251911"/>
              <a:gd name="connsiteY1295" fmla="*/ 4267720 h 6858000"/>
              <a:gd name="connsiteX1296" fmla="*/ 725124 w 7251911"/>
              <a:gd name="connsiteY1296" fmla="*/ 4260127 h 6858000"/>
              <a:gd name="connsiteX1297" fmla="*/ 631256 w 7251911"/>
              <a:gd name="connsiteY1297" fmla="*/ 4260127 h 6858000"/>
              <a:gd name="connsiteX1298" fmla="*/ 616237 w 7251911"/>
              <a:gd name="connsiteY1298" fmla="*/ 4256330 h 6858000"/>
              <a:gd name="connsiteX1299" fmla="*/ 627501 w 7251911"/>
              <a:gd name="connsiteY1299" fmla="*/ 4248737 h 6858000"/>
              <a:gd name="connsiteX1300" fmla="*/ 687577 w 7251911"/>
              <a:gd name="connsiteY1300" fmla="*/ 4233551 h 6858000"/>
              <a:gd name="connsiteX1301" fmla="*/ 631256 w 7251911"/>
              <a:gd name="connsiteY1301" fmla="*/ 4233551 h 6858000"/>
              <a:gd name="connsiteX1302" fmla="*/ 623746 w 7251911"/>
              <a:gd name="connsiteY1302" fmla="*/ 4225959 h 6858000"/>
              <a:gd name="connsiteX1303" fmla="*/ 627501 w 7251911"/>
              <a:gd name="connsiteY1303" fmla="*/ 4214569 h 6858000"/>
              <a:gd name="connsiteX1304" fmla="*/ 646275 w 7251911"/>
              <a:gd name="connsiteY1304" fmla="*/ 4206976 h 6858000"/>
              <a:gd name="connsiteX1305" fmla="*/ 661294 w 7251911"/>
              <a:gd name="connsiteY1305" fmla="*/ 4206976 h 6858000"/>
              <a:gd name="connsiteX1306" fmla="*/ 758917 w 7251911"/>
              <a:gd name="connsiteY1306" fmla="*/ 4199383 h 6858000"/>
              <a:gd name="connsiteX1307" fmla="*/ 743898 w 7251911"/>
              <a:gd name="connsiteY1307" fmla="*/ 4195587 h 6858000"/>
              <a:gd name="connsiteX1308" fmla="*/ 695086 w 7251911"/>
              <a:gd name="connsiteY1308" fmla="*/ 4191790 h 6858000"/>
              <a:gd name="connsiteX1309" fmla="*/ 646275 w 7251911"/>
              <a:gd name="connsiteY1309" fmla="*/ 4195587 h 6858000"/>
              <a:gd name="connsiteX1310" fmla="*/ 627501 w 7251911"/>
              <a:gd name="connsiteY1310" fmla="*/ 4195587 h 6858000"/>
              <a:gd name="connsiteX1311" fmla="*/ 623746 w 7251911"/>
              <a:gd name="connsiteY1311" fmla="*/ 4184197 h 6858000"/>
              <a:gd name="connsiteX1312" fmla="*/ 638765 w 7251911"/>
              <a:gd name="connsiteY1312" fmla="*/ 4172808 h 6858000"/>
              <a:gd name="connsiteX1313" fmla="*/ 672558 w 7251911"/>
              <a:gd name="connsiteY1313" fmla="*/ 4176605 h 6858000"/>
              <a:gd name="connsiteX1314" fmla="*/ 717615 w 7251911"/>
              <a:gd name="connsiteY1314" fmla="*/ 4176605 h 6858000"/>
              <a:gd name="connsiteX1315" fmla="*/ 758917 w 7251911"/>
              <a:gd name="connsiteY1315" fmla="*/ 4161419 h 6858000"/>
              <a:gd name="connsiteX1316" fmla="*/ 800218 w 7251911"/>
              <a:gd name="connsiteY1316" fmla="*/ 4153826 h 6858000"/>
              <a:gd name="connsiteX1317" fmla="*/ 809465 w 7251911"/>
              <a:gd name="connsiteY1317" fmla="*/ 4150086 h 6858000"/>
              <a:gd name="connsiteX1318" fmla="*/ 800845 w 7251911"/>
              <a:gd name="connsiteY1318" fmla="*/ 4140133 h 6858000"/>
              <a:gd name="connsiteX1319" fmla="*/ 794165 w 7251911"/>
              <a:gd name="connsiteY1319" fmla="*/ 4134644 h 6858000"/>
              <a:gd name="connsiteX1320" fmla="*/ 778765 w 7251911"/>
              <a:gd name="connsiteY1320" fmla="*/ 4127251 h 6858000"/>
              <a:gd name="connsiteX1321" fmla="*/ 726257 w 7251911"/>
              <a:gd name="connsiteY1321" fmla="*/ 4127251 h 6858000"/>
              <a:gd name="connsiteX1322" fmla="*/ 719484 w 7251911"/>
              <a:gd name="connsiteY1322" fmla="*/ 4128774 h 6858000"/>
              <a:gd name="connsiteX1323" fmla="*/ 686754 w 7251911"/>
              <a:gd name="connsiteY1323" fmla="*/ 4122736 h 6858000"/>
              <a:gd name="connsiteX1324" fmla="*/ 684428 w 7251911"/>
              <a:gd name="connsiteY1324" fmla="*/ 4104060 h 6858000"/>
              <a:gd name="connsiteX1325" fmla="*/ 734203 w 7251911"/>
              <a:gd name="connsiteY1325" fmla="*/ 4086482 h 6858000"/>
              <a:gd name="connsiteX1326" fmla="*/ 769840 w 7251911"/>
              <a:gd name="connsiteY1326" fmla="*/ 4092631 h 6858000"/>
              <a:gd name="connsiteX1327" fmla="*/ 778630 w 7251911"/>
              <a:gd name="connsiteY1327" fmla="*/ 4081693 h 6858000"/>
              <a:gd name="connsiteX1328" fmla="*/ 796464 w 7251911"/>
              <a:gd name="connsiteY1328" fmla="*/ 4077896 h 6858000"/>
              <a:gd name="connsiteX1329" fmla="*/ 815237 w 7251911"/>
              <a:gd name="connsiteY1329" fmla="*/ 4074100 h 6858000"/>
              <a:gd name="connsiteX1330" fmla="*/ 811483 w 7251911"/>
              <a:gd name="connsiteY1330" fmla="*/ 4070304 h 6858000"/>
              <a:gd name="connsiteX1331" fmla="*/ 661294 w 7251911"/>
              <a:gd name="connsiteY1331" fmla="*/ 4070304 h 6858000"/>
              <a:gd name="connsiteX1332" fmla="*/ 657539 w 7251911"/>
              <a:gd name="connsiteY1332" fmla="*/ 4066507 h 6858000"/>
              <a:gd name="connsiteX1333" fmla="*/ 695086 w 7251911"/>
              <a:gd name="connsiteY1333" fmla="*/ 4055118 h 6858000"/>
              <a:gd name="connsiteX1334" fmla="*/ 665048 w 7251911"/>
              <a:gd name="connsiteY1334" fmla="*/ 4028542 h 6858000"/>
              <a:gd name="connsiteX1335" fmla="*/ 665048 w 7251911"/>
              <a:gd name="connsiteY1335" fmla="*/ 4001967 h 6858000"/>
              <a:gd name="connsiteX1336" fmla="*/ 668803 w 7251911"/>
              <a:gd name="connsiteY1336" fmla="*/ 4001967 h 6858000"/>
              <a:gd name="connsiteX1337" fmla="*/ 668803 w 7251911"/>
              <a:gd name="connsiteY1337" fmla="*/ 3990578 h 6858000"/>
              <a:gd name="connsiteX1338" fmla="*/ 665048 w 7251911"/>
              <a:gd name="connsiteY1338" fmla="*/ 3975392 h 6858000"/>
              <a:gd name="connsiteX1339" fmla="*/ 661294 w 7251911"/>
              <a:gd name="connsiteY1339" fmla="*/ 3964003 h 6858000"/>
              <a:gd name="connsiteX1340" fmla="*/ 650030 w 7251911"/>
              <a:gd name="connsiteY1340" fmla="*/ 3956410 h 6858000"/>
              <a:gd name="connsiteX1341" fmla="*/ 661294 w 7251911"/>
              <a:gd name="connsiteY1341" fmla="*/ 3945020 h 6858000"/>
              <a:gd name="connsiteX1342" fmla="*/ 706350 w 7251911"/>
              <a:gd name="connsiteY1342" fmla="*/ 3929834 h 6858000"/>
              <a:gd name="connsiteX1343" fmla="*/ 736388 w 7251911"/>
              <a:gd name="connsiteY1343" fmla="*/ 3910852 h 6858000"/>
              <a:gd name="connsiteX1344" fmla="*/ 755162 w 7251911"/>
              <a:gd name="connsiteY1344" fmla="*/ 3910852 h 6858000"/>
              <a:gd name="connsiteX1345" fmla="*/ 792709 w 7251911"/>
              <a:gd name="connsiteY1345" fmla="*/ 3910852 h 6858000"/>
              <a:gd name="connsiteX1346" fmla="*/ 830256 w 7251911"/>
              <a:gd name="connsiteY1346" fmla="*/ 3910852 h 6858000"/>
              <a:gd name="connsiteX1347" fmla="*/ 834011 w 7251911"/>
              <a:gd name="connsiteY1347" fmla="*/ 3907056 h 6858000"/>
              <a:gd name="connsiteX1348" fmla="*/ 830256 w 7251911"/>
              <a:gd name="connsiteY1348" fmla="*/ 3899463 h 6858000"/>
              <a:gd name="connsiteX1349" fmla="*/ 815982 w 7251911"/>
              <a:gd name="connsiteY1349" fmla="*/ 3898380 h 6858000"/>
              <a:gd name="connsiteX1350" fmla="*/ 767600 w 7251911"/>
              <a:gd name="connsiteY1350" fmla="*/ 3905316 h 6858000"/>
              <a:gd name="connsiteX1351" fmla="*/ 742587 w 7251911"/>
              <a:gd name="connsiteY1351" fmla="*/ 3897053 h 6858000"/>
              <a:gd name="connsiteX1352" fmla="*/ 739378 w 7251911"/>
              <a:gd name="connsiteY1352" fmla="*/ 3887337 h 6858000"/>
              <a:gd name="connsiteX1353" fmla="*/ 627935 w 7251911"/>
              <a:gd name="connsiteY1353" fmla="*/ 3843059 h 6858000"/>
              <a:gd name="connsiteX1354" fmla="*/ 620790 w 7251911"/>
              <a:gd name="connsiteY1354" fmla="*/ 3833834 h 6858000"/>
              <a:gd name="connsiteX1355" fmla="*/ 629700 w 7251911"/>
              <a:gd name="connsiteY1355" fmla="*/ 3825139 h 6858000"/>
              <a:gd name="connsiteX1356" fmla="*/ 635557 w 7251911"/>
              <a:gd name="connsiteY1356" fmla="*/ 3807973 h 6858000"/>
              <a:gd name="connsiteX1357" fmla="*/ 609816 w 7251911"/>
              <a:gd name="connsiteY1357" fmla="*/ 3809915 h 6858000"/>
              <a:gd name="connsiteX1358" fmla="*/ 552741 w 7251911"/>
              <a:gd name="connsiteY1358" fmla="*/ 3817024 h 6858000"/>
              <a:gd name="connsiteX1359" fmla="*/ 510063 w 7251911"/>
              <a:gd name="connsiteY1359" fmla="*/ 3827397 h 6858000"/>
              <a:gd name="connsiteX1360" fmla="*/ 497062 w 7251911"/>
              <a:gd name="connsiteY1360" fmla="*/ 3835338 h 6858000"/>
              <a:gd name="connsiteX1361" fmla="*/ 477381 w 7251911"/>
              <a:gd name="connsiteY1361" fmla="*/ 3837789 h 6858000"/>
              <a:gd name="connsiteX1362" fmla="*/ 475830 w 7251911"/>
              <a:gd name="connsiteY1362" fmla="*/ 3825339 h 6858000"/>
              <a:gd name="connsiteX1363" fmla="*/ 489869 w 7251911"/>
              <a:gd name="connsiteY1363" fmla="*/ 3809683 h 6858000"/>
              <a:gd name="connsiteX1364" fmla="*/ 494998 w 7251911"/>
              <a:gd name="connsiteY1364" fmla="*/ 3802722 h 6858000"/>
              <a:gd name="connsiteX1365" fmla="*/ 483034 w 7251911"/>
              <a:gd name="connsiteY1365" fmla="*/ 3802948 h 6858000"/>
              <a:gd name="connsiteX1366" fmla="*/ 469568 w 7251911"/>
              <a:gd name="connsiteY1366" fmla="*/ 3807154 h 6858000"/>
              <a:gd name="connsiteX1367" fmla="*/ 457759 w 7251911"/>
              <a:gd name="connsiteY1367" fmla="*/ 3808625 h 6858000"/>
              <a:gd name="connsiteX1368" fmla="*/ 378676 w 7251911"/>
              <a:gd name="connsiteY1368" fmla="*/ 3799510 h 6858000"/>
              <a:gd name="connsiteX1369" fmla="*/ 337346 w 7251911"/>
              <a:gd name="connsiteY1369" fmla="*/ 3804658 h 6858000"/>
              <a:gd name="connsiteX1370" fmla="*/ 312953 w 7251911"/>
              <a:gd name="connsiteY1370" fmla="*/ 3801375 h 6858000"/>
              <a:gd name="connsiteX1371" fmla="*/ 325179 w 7251911"/>
              <a:gd name="connsiteY1371" fmla="*/ 3787209 h 6858000"/>
              <a:gd name="connsiteX1372" fmla="*/ 336213 w 7251911"/>
              <a:gd name="connsiteY1372" fmla="*/ 3779513 h 6858000"/>
              <a:gd name="connsiteX1373" fmla="*/ 344812 w 7251911"/>
              <a:gd name="connsiteY1373" fmla="*/ 3768327 h 6858000"/>
              <a:gd name="connsiteX1374" fmla="*/ 324666 w 7251911"/>
              <a:gd name="connsiteY1374" fmla="*/ 3767043 h 6858000"/>
              <a:gd name="connsiteX1375" fmla="*/ 274533 w 7251911"/>
              <a:gd name="connsiteY1375" fmla="*/ 3765702 h 6858000"/>
              <a:gd name="connsiteX1376" fmla="*/ 200103 w 7251911"/>
              <a:gd name="connsiteY1376" fmla="*/ 3793937 h 6858000"/>
              <a:gd name="connsiteX1377" fmla="*/ 170319 w 7251911"/>
              <a:gd name="connsiteY1377" fmla="*/ 3811555 h 6858000"/>
              <a:gd name="connsiteX1378" fmla="*/ 161635 w 7251911"/>
              <a:gd name="connsiteY1378" fmla="*/ 3741834 h 6858000"/>
              <a:gd name="connsiteX1379" fmla="*/ 184894 w 7251911"/>
              <a:gd name="connsiteY1379" fmla="*/ 3719972 h 6858000"/>
              <a:gd name="connsiteX1380" fmla="*/ 177749 w 7251911"/>
              <a:gd name="connsiteY1380" fmla="*/ 3710747 h 6858000"/>
              <a:gd name="connsiteX1381" fmla="*/ 197275 w 7251911"/>
              <a:gd name="connsiteY1381" fmla="*/ 3707051 h 6858000"/>
              <a:gd name="connsiteX1382" fmla="*/ 211362 w 7251911"/>
              <a:gd name="connsiteY1382" fmla="*/ 3707825 h 6858000"/>
              <a:gd name="connsiteX1383" fmla="*/ 230113 w 7251911"/>
              <a:gd name="connsiteY1383" fmla="*/ 3697903 h 6858000"/>
              <a:gd name="connsiteX1384" fmla="*/ 246740 w 7251911"/>
              <a:gd name="connsiteY1384" fmla="*/ 3686982 h 6858000"/>
              <a:gd name="connsiteX1385" fmla="*/ 288691 w 7251911"/>
              <a:gd name="connsiteY1385" fmla="*/ 3686814 h 6858000"/>
              <a:gd name="connsiteX1386" fmla="*/ 328208 w 7251911"/>
              <a:gd name="connsiteY1386" fmla="*/ 3683156 h 6858000"/>
              <a:gd name="connsiteX1387" fmla="*/ 341782 w 7251911"/>
              <a:gd name="connsiteY1387" fmla="*/ 3663765 h 6858000"/>
              <a:gd name="connsiteX1388" fmla="*/ 348724 w 7251911"/>
              <a:gd name="connsiteY1388" fmla="*/ 3655315 h 6858000"/>
              <a:gd name="connsiteX1389" fmla="*/ 393001 w 7251911"/>
              <a:gd name="connsiteY1389" fmla="*/ 3673822 h 6858000"/>
              <a:gd name="connsiteX1390" fmla="*/ 404547 w 7251911"/>
              <a:gd name="connsiteY1390" fmla="*/ 3686291 h 6858000"/>
              <a:gd name="connsiteX1391" fmla="*/ 448311 w 7251911"/>
              <a:gd name="connsiteY1391" fmla="*/ 3684633 h 6858000"/>
              <a:gd name="connsiteX1392" fmla="*/ 451317 w 7251911"/>
              <a:gd name="connsiteY1392" fmla="*/ 3676673 h 6858000"/>
              <a:gd name="connsiteX1393" fmla="*/ 453857 w 7251911"/>
              <a:gd name="connsiteY1393" fmla="*/ 3664978 h 6858000"/>
              <a:gd name="connsiteX1394" fmla="*/ 472918 w 7251911"/>
              <a:gd name="connsiteY1394" fmla="*/ 3657546 h 6858000"/>
              <a:gd name="connsiteX1395" fmla="*/ 531699 w 7251911"/>
              <a:gd name="connsiteY1395" fmla="*/ 3664132 h 6858000"/>
              <a:gd name="connsiteX1396" fmla="*/ 566242 w 7251911"/>
              <a:gd name="connsiteY1396" fmla="*/ 3668680 h 6858000"/>
              <a:gd name="connsiteX1397" fmla="*/ 659936 w 7251911"/>
              <a:gd name="connsiteY1397" fmla="*/ 3650688 h 6858000"/>
              <a:gd name="connsiteX1398" fmla="*/ 687180 w 7251911"/>
              <a:gd name="connsiteY1398" fmla="*/ 3644766 h 6858000"/>
              <a:gd name="connsiteX1399" fmla="*/ 774444 w 7251911"/>
              <a:gd name="connsiteY1399" fmla="*/ 3655391 h 6858000"/>
              <a:gd name="connsiteX1400" fmla="*/ 823802 w 7251911"/>
              <a:gd name="connsiteY1400" fmla="*/ 3650507 h 6858000"/>
              <a:gd name="connsiteX1401" fmla="*/ 835030 w 7251911"/>
              <a:gd name="connsiteY1401" fmla="*/ 3648931 h 6858000"/>
              <a:gd name="connsiteX1402" fmla="*/ 826502 w 7251911"/>
              <a:gd name="connsiteY1402" fmla="*/ 3645099 h 6858000"/>
              <a:gd name="connsiteX1403" fmla="*/ 838998 w 7251911"/>
              <a:gd name="connsiteY1403" fmla="*/ 3635846 h 6858000"/>
              <a:gd name="connsiteX1404" fmla="*/ 845211 w 7251911"/>
              <a:gd name="connsiteY1404" fmla="*/ 3634915 h 6858000"/>
              <a:gd name="connsiteX1405" fmla="*/ 839170 w 7251911"/>
              <a:gd name="connsiteY1405" fmla="*/ 3634605 h 6858000"/>
              <a:gd name="connsiteX1406" fmla="*/ 801612 w 7251911"/>
              <a:gd name="connsiteY1406" fmla="*/ 3630752 h 6858000"/>
              <a:gd name="connsiteX1407" fmla="*/ 782832 w 7251911"/>
              <a:gd name="connsiteY1407" fmla="*/ 3634605 h 6858000"/>
              <a:gd name="connsiteX1408" fmla="*/ 640110 w 7251911"/>
              <a:gd name="connsiteY1408" fmla="*/ 3634605 h 6858000"/>
              <a:gd name="connsiteX1409" fmla="*/ 549969 w 7251911"/>
              <a:gd name="connsiteY1409" fmla="*/ 3630752 h 6858000"/>
              <a:gd name="connsiteX1410" fmla="*/ 531190 w 7251911"/>
              <a:gd name="connsiteY1410" fmla="*/ 3619192 h 6858000"/>
              <a:gd name="connsiteX1411" fmla="*/ 564993 w 7251911"/>
              <a:gd name="connsiteY1411" fmla="*/ 3611485 h 6858000"/>
              <a:gd name="connsiteX1412" fmla="*/ 610063 w 7251911"/>
              <a:gd name="connsiteY1412" fmla="*/ 3611485 h 6858000"/>
              <a:gd name="connsiteX1413" fmla="*/ 628842 w 7251911"/>
              <a:gd name="connsiteY1413" fmla="*/ 3596071 h 6858000"/>
              <a:gd name="connsiteX1414" fmla="*/ 640110 w 7251911"/>
              <a:gd name="connsiteY1414" fmla="*/ 3588364 h 6858000"/>
              <a:gd name="connsiteX1415" fmla="*/ 707715 w 7251911"/>
              <a:gd name="connsiteY1415" fmla="*/ 3588364 h 6858000"/>
              <a:gd name="connsiteX1416" fmla="*/ 718983 w 7251911"/>
              <a:gd name="connsiteY1416" fmla="*/ 3588364 h 6858000"/>
              <a:gd name="connsiteX1417" fmla="*/ 722739 w 7251911"/>
              <a:gd name="connsiteY1417" fmla="*/ 3580657 h 6858000"/>
              <a:gd name="connsiteX1418" fmla="*/ 722739 w 7251911"/>
              <a:gd name="connsiteY1418" fmla="*/ 3576804 h 6858000"/>
              <a:gd name="connsiteX1419" fmla="*/ 718983 w 7251911"/>
              <a:gd name="connsiteY1419" fmla="*/ 3576804 h 6858000"/>
              <a:gd name="connsiteX1420" fmla="*/ 640110 w 7251911"/>
              <a:gd name="connsiteY1420" fmla="*/ 3569097 h 6858000"/>
              <a:gd name="connsiteX1421" fmla="*/ 587528 w 7251911"/>
              <a:gd name="connsiteY1421" fmla="*/ 3561390 h 6858000"/>
              <a:gd name="connsiteX1422" fmla="*/ 580016 w 7251911"/>
              <a:gd name="connsiteY1422" fmla="*/ 3557537 h 6858000"/>
              <a:gd name="connsiteX1423" fmla="*/ 516167 w 7251911"/>
              <a:gd name="connsiteY1423" fmla="*/ 3565244 h 6858000"/>
              <a:gd name="connsiteX1424" fmla="*/ 486120 w 7251911"/>
              <a:gd name="connsiteY1424" fmla="*/ 3569097 h 6858000"/>
              <a:gd name="connsiteX1425" fmla="*/ 467340 w 7251911"/>
              <a:gd name="connsiteY1425" fmla="*/ 3557537 h 6858000"/>
              <a:gd name="connsiteX1426" fmla="*/ 474852 w 7251911"/>
              <a:gd name="connsiteY1426" fmla="*/ 3534416 h 6858000"/>
              <a:gd name="connsiteX1427" fmla="*/ 508655 w 7251911"/>
              <a:gd name="connsiteY1427" fmla="*/ 3522856 h 6858000"/>
              <a:gd name="connsiteX1428" fmla="*/ 542457 w 7251911"/>
              <a:gd name="connsiteY1428" fmla="*/ 3522856 h 6858000"/>
              <a:gd name="connsiteX1429" fmla="*/ 557481 w 7251911"/>
              <a:gd name="connsiteY1429" fmla="*/ 3519003 h 6858000"/>
              <a:gd name="connsiteX1430" fmla="*/ 519923 w 7251911"/>
              <a:gd name="connsiteY1430" fmla="*/ 3515149 h 6858000"/>
              <a:gd name="connsiteX1431" fmla="*/ 527434 w 7251911"/>
              <a:gd name="connsiteY1431" fmla="*/ 3488175 h 6858000"/>
              <a:gd name="connsiteX1432" fmla="*/ 549969 w 7251911"/>
              <a:gd name="connsiteY1432" fmla="*/ 3480469 h 6858000"/>
              <a:gd name="connsiteX1433" fmla="*/ 553725 w 7251911"/>
              <a:gd name="connsiteY1433" fmla="*/ 3468908 h 6858000"/>
              <a:gd name="connsiteX1434" fmla="*/ 546213 w 7251911"/>
              <a:gd name="connsiteY1434" fmla="*/ 3465055 h 6858000"/>
              <a:gd name="connsiteX1435" fmla="*/ 493632 w 7251911"/>
              <a:gd name="connsiteY1435" fmla="*/ 3468908 h 6858000"/>
              <a:gd name="connsiteX1436" fmla="*/ 459829 w 7251911"/>
              <a:gd name="connsiteY1436" fmla="*/ 3468908 h 6858000"/>
              <a:gd name="connsiteX1437" fmla="*/ 426026 w 7251911"/>
              <a:gd name="connsiteY1437" fmla="*/ 3457348 h 6858000"/>
              <a:gd name="connsiteX1438" fmla="*/ 403491 w 7251911"/>
              <a:gd name="connsiteY1438" fmla="*/ 3438081 h 6858000"/>
              <a:gd name="connsiteX1439" fmla="*/ 384711 w 7251911"/>
              <a:gd name="connsiteY1439" fmla="*/ 3426520 h 6858000"/>
              <a:gd name="connsiteX1440" fmla="*/ 365932 w 7251911"/>
              <a:gd name="connsiteY1440" fmla="*/ 3426520 h 6858000"/>
              <a:gd name="connsiteX1441" fmla="*/ 358421 w 7251911"/>
              <a:gd name="connsiteY1441" fmla="*/ 3407253 h 6858000"/>
              <a:gd name="connsiteX1442" fmla="*/ 377200 w 7251911"/>
              <a:gd name="connsiteY1442" fmla="*/ 3391841 h 6858000"/>
              <a:gd name="connsiteX1443" fmla="*/ 422270 w 7251911"/>
              <a:gd name="connsiteY1443" fmla="*/ 3391841 h 6858000"/>
              <a:gd name="connsiteX1444" fmla="*/ 471096 w 7251911"/>
              <a:gd name="connsiteY1444" fmla="*/ 3391841 h 6858000"/>
              <a:gd name="connsiteX1445" fmla="*/ 512411 w 7251911"/>
              <a:gd name="connsiteY1445" fmla="*/ 3384133 h 6858000"/>
              <a:gd name="connsiteX1446" fmla="*/ 527434 w 7251911"/>
              <a:gd name="connsiteY1446" fmla="*/ 3353306 h 6858000"/>
              <a:gd name="connsiteX1447" fmla="*/ 546213 w 7251911"/>
              <a:gd name="connsiteY1447" fmla="*/ 3334038 h 6858000"/>
              <a:gd name="connsiteX1448" fmla="*/ 587528 w 7251911"/>
              <a:gd name="connsiteY1448" fmla="*/ 3337893 h 6858000"/>
              <a:gd name="connsiteX1449" fmla="*/ 606307 w 7251911"/>
              <a:gd name="connsiteY1449" fmla="*/ 3330186 h 6858000"/>
              <a:gd name="connsiteX1450" fmla="*/ 621331 w 7251911"/>
              <a:gd name="connsiteY1450" fmla="*/ 3322479 h 6858000"/>
              <a:gd name="connsiteX1451" fmla="*/ 666401 w 7251911"/>
              <a:gd name="connsiteY1451" fmla="*/ 3322479 h 6858000"/>
              <a:gd name="connsiteX1452" fmla="*/ 711471 w 7251911"/>
              <a:gd name="connsiteY1452" fmla="*/ 3314771 h 6858000"/>
              <a:gd name="connsiteX1453" fmla="*/ 771565 w 7251911"/>
              <a:gd name="connsiteY1453" fmla="*/ 3307066 h 6858000"/>
              <a:gd name="connsiteX1454" fmla="*/ 779077 w 7251911"/>
              <a:gd name="connsiteY1454" fmla="*/ 3307066 h 6858000"/>
              <a:gd name="connsiteX1455" fmla="*/ 786588 w 7251911"/>
              <a:gd name="connsiteY1455" fmla="*/ 3295505 h 6858000"/>
              <a:gd name="connsiteX1456" fmla="*/ 801612 w 7251911"/>
              <a:gd name="connsiteY1456" fmla="*/ 3303212 h 6858000"/>
              <a:gd name="connsiteX1457" fmla="*/ 827903 w 7251911"/>
              <a:gd name="connsiteY1457" fmla="*/ 3295505 h 6858000"/>
              <a:gd name="connsiteX1458" fmla="*/ 854194 w 7251911"/>
              <a:gd name="connsiteY1458" fmla="*/ 3295505 h 6858000"/>
              <a:gd name="connsiteX1459" fmla="*/ 872973 w 7251911"/>
              <a:gd name="connsiteY1459" fmla="*/ 3291652 h 6858000"/>
              <a:gd name="connsiteX1460" fmla="*/ 918043 w 7251911"/>
              <a:gd name="connsiteY1460" fmla="*/ 3283945 h 6858000"/>
              <a:gd name="connsiteX1461" fmla="*/ 940578 w 7251911"/>
              <a:gd name="connsiteY1461" fmla="*/ 3280091 h 6858000"/>
              <a:gd name="connsiteX1462" fmla="*/ 948090 w 7251911"/>
              <a:gd name="connsiteY1462" fmla="*/ 3280091 h 6858000"/>
              <a:gd name="connsiteX1463" fmla="*/ 1026964 w 7251911"/>
              <a:gd name="connsiteY1463" fmla="*/ 3276238 h 6858000"/>
              <a:gd name="connsiteX1464" fmla="*/ 1102080 w 7251911"/>
              <a:gd name="connsiteY1464" fmla="*/ 3272385 h 6858000"/>
              <a:gd name="connsiteX1465" fmla="*/ 1177198 w 7251911"/>
              <a:gd name="connsiteY1465" fmla="*/ 3272385 h 6858000"/>
              <a:gd name="connsiteX1466" fmla="*/ 1193843 w 7251911"/>
              <a:gd name="connsiteY1466" fmla="*/ 3270951 h 6858000"/>
              <a:gd name="connsiteX1467" fmla="*/ 1190428 w 7251911"/>
              <a:gd name="connsiteY1467" fmla="*/ 3270343 h 6858000"/>
              <a:gd name="connsiteX1468" fmla="*/ 1181508 w 7251911"/>
              <a:gd name="connsiteY1468" fmla="*/ 3271429 h 6858000"/>
              <a:gd name="connsiteX1469" fmla="*/ 1177752 w 7251911"/>
              <a:gd name="connsiteY1469" fmla="*/ 3265634 h 6858000"/>
              <a:gd name="connsiteX1470" fmla="*/ 1128926 w 7251911"/>
              <a:gd name="connsiteY1470" fmla="*/ 3265634 h 6858000"/>
              <a:gd name="connsiteX1471" fmla="*/ 1128926 w 7251911"/>
              <a:gd name="connsiteY1471" fmla="*/ 3271429 h 6858000"/>
              <a:gd name="connsiteX1472" fmla="*/ 1035029 w 7251911"/>
              <a:gd name="connsiteY1472" fmla="*/ 3271429 h 6858000"/>
              <a:gd name="connsiteX1473" fmla="*/ 1012494 w 7251911"/>
              <a:gd name="connsiteY1473" fmla="*/ 3271429 h 6858000"/>
              <a:gd name="connsiteX1474" fmla="*/ 926109 w 7251911"/>
              <a:gd name="connsiteY1474" fmla="*/ 3265634 h 6858000"/>
              <a:gd name="connsiteX1475" fmla="*/ 926109 w 7251911"/>
              <a:gd name="connsiteY1475" fmla="*/ 3256940 h 6858000"/>
              <a:gd name="connsiteX1476" fmla="*/ 922354 w 7251911"/>
              <a:gd name="connsiteY1476" fmla="*/ 3254042 h 6858000"/>
              <a:gd name="connsiteX1477" fmla="*/ 914842 w 7251911"/>
              <a:gd name="connsiteY1477" fmla="*/ 3256940 h 6858000"/>
              <a:gd name="connsiteX1478" fmla="*/ 843480 w 7251911"/>
              <a:gd name="connsiteY1478" fmla="*/ 3256940 h 6858000"/>
              <a:gd name="connsiteX1479" fmla="*/ 828457 w 7251911"/>
              <a:gd name="connsiteY1479" fmla="*/ 3262735 h 6858000"/>
              <a:gd name="connsiteX1480" fmla="*/ 802166 w 7251911"/>
              <a:gd name="connsiteY1480" fmla="*/ 3262735 h 6858000"/>
              <a:gd name="connsiteX1481" fmla="*/ 775875 w 7251911"/>
              <a:gd name="connsiteY1481" fmla="*/ 3251144 h 6858000"/>
              <a:gd name="connsiteX1482" fmla="*/ 764608 w 7251911"/>
              <a:gd name="connsiteY1482" fmla="*/ 3248246 h 6858000"/>
              <a:gd name="connsiteX1483" fmla="*/ 749584 w 7251911"/>
              <a:gd name="connsiteY1483" fmla="*/ 3248246 h 6858000"/>
              <a:gd name="connsiteX1484" fmla="*/ 745828 w 7251911"/>
              <a:gd name="connsiteY1484" fmla="*/ 3245349 h 6858000"/>
              <a:gd name="connsiteX1485" fmla="*/ 749584 w 7251911"/>
              <a:gd name="connsiteY1485" fmla="*/ 3239552 h 6858000"/>
              <a:gd name="connsiteX1486" fmla="*/ 794654 w 7251911"/>
              <a:gd name="connsiteY1486" fmla="*/ 3233757 h 6858000"/>
              <a:gd name="connsiteX1487" fmla="*/ 805922 w 7251911"/>
              <a:gd name="connsiteY1487" fmla="*/ 3227961 h 6858000"/>
              <a:gd name="connsiteX1488" fmla="*/ 839724 w 7251911"/>
              <a:gd name="connsiteY1488" fmla="*/ 3216370 h 6858000"/>
              <a:gd name="connsiteX1489" fmla="*/ 847236 w 7251911"/>
              <a:gd name="connsiteY1489" fmla="*/ 3219268 h 6858000"/>
              <a:gd name="connsiteX1490" fmla="*/ 854748 w 7251911"/>
              <a:gd name="connsiteY1490" fmla="*/ 3213472 h 6858000"/>
              <a:gd name="connsiteX1491" fmla="*/ 888550 w 7251911"/>
              <a:gd name="connsiteY1491" fmla="*/ 3198983 h 6858000"/>
              <a:gd name="connsiteX1492" fmla="*/ 914842 w 7251911"/>
              <a:gd name="connsiteY1492" fmla="*/ 3207677 h 6858000"/>
              <a:gd name="connsiteX1493" fmla="*/ 918598 w 7251911"/>
              <a:gd name="connsiteY1493" fmla="*/ 3204779 h 6858000"/>
              <a:gd name="connsiteX1494" fmla="*/ 944888 w 7251911"/>
              <a:gd name="connsiteY1494" fmla="*/ 3204779 h 6858000"/>
              <a:gd name="connsiteX1495" fmla="*/ 997470 w 7251911"/>
              <a:gd name="connsiteY1495" fmla="*/ 3213472 h 6858000"/>
              <a:gd name="connsiteX1496" fmla="*/ 1001226 w 7251911"/>
              <a:gd name="connsiteY1496" fmla="*/ 3207677 h 6858000"/>
              <a:gd name="connsiteX1497" fmla="*/ 1001750 w 7251911"/>
              <a:gd name="connsiteY1497" fmla="*/ 3200410 h 6858000"/>
              <a:gd name="connsiteX1498" fmla="*/ 979098 w 7251911"/>
              <a:gd name="connsiteY1498" fmla="*/ 3200410 h 6858000"/>
              <a:gd name="connsiteX1499" fmla="*/ 930272 w 7251911"/>
              <a:gd name="connsiteY1499" fmla="*/ 3200410 h 6858000"/>
              <a:gd name="connsiteX1500" fmla="*/ 907737 w 7251911"/>
              <a:gd name="connsiteY1500" fmla="*/ 3194613 h 6858000"/>
              <a:gd name="connsiteX1501" fmla="*/ 873934 w 7251911"/>
              <a:gd name="connsiteY1501" fmla="*/ 3194613 h 6858000"/>
              <a:gd name="connsiteX1502" fmla="*/ 858911 w 7251911"/>
              <a:gd name="connsiteY1502" fmla="*/ 3194613 h 6858000"/>
              <a:gd name="connsiteX1503" fmla="*/ 817596 w 7251911"/>
              <a:gd name="connsiteY1503" fmla="*/ 3197511 h 6858000"/>
              <a:gd name="connsiteX1504" fmla="*/ 802573 w 7251911"/>
              <a:gd name="connsiteY1504" fmla="*/ 3188817 h 6858000"/>
              <a:gd name="connsiteX1505" fmla="*/ 787550 w 7251911"/>
              <a:gd name="connsiteY1505" fmla="*/ 3188817 h 6858000"/>
              <a:gd name="connsiteX1506" fmla="*/ 783794 w 7251911"/>
              <a:gd name="connsiteY1506" fmla="*/ 3183022 h 6858000"/>
              <a:gd name="connsiteX1507" fmla="*/ 734968 w 7251911"/>
              <a:gd name="connsiteY1507" fmla="*/ 3183022 h 6858000"/>
              <a:gd name="connsiteX1508" fmla="*/ 734968 w 7251911"/>
              <a:gd name="connsiteY1508" fmla="*/ 3188817 h 6858000"/>
              <a:gd name="connsiteX1509" fmla="*/ 641071 w 7251911"/>
              <a:gd name="connsiteY1509" fmla="*/ 3188817 h 6858000"/>
              <a:gd name="connsiteX1510" fmla="*/ 618536 w 7251911"/>
              <a:gd name="connsiteY1510" fmla="*/ 3188817 h 6858000"/>
              <a:gd name="connsiteX1511" fmla="*/ 532151 w 7251911"/>
              <a:gd name="connsiteY1511" fmla="*/ 3183022 h 6858000"/>
              <a:gd name="connsiteX1512" fmla="*/ 532151 w 7251911"/>
              <a:gd name="connsiteY1512" fmla="*/ 3174328 h 6858000"/>
              <a:gd name="connsiteX1513" fmla="*/ 528396 w 7251911"/>
              <a:gd name="connsiteY1513" fmla="*/ 3171431 h 6858000"/>
              <a:gd name="connsiteX1514" fmla="*/ 520884 w 7251911"/>
              <a:gd name="connsiteY1514" fmla="*/ 3174328 h 6858000"/>
              <a:gd name="connsiteX1515" fmla="*/ 449522 w 7251911"/>
              <a:gd name="connsiteY1515" fmla="*/ 3174328 h 6858000"/>
              <a:gd name="connsiteX1516" fmla="*/ 434499 w 7251911"/>
              <a:gd name="connsiteY1516" fmla="*/ 3180124 h 6858000"/>
              <a:gd name="connsiteX1517" fmla="*/ 408208 w 7251911"/>
              <a:gd name="connsiteY1517" fmla="*/ 3180124 h 6858000"/>
              <a:gd name="connsiteX1518" fmla="*/ 381917 w 7251911"/>
              <a:gd name="connsiteY1518" fmla="*/ 3168532 h 6858000"/>
              <a:gd name="connsiteX1519" fmla="*/ 370650 w 7251911"/>
              <a:gd name="connsiteY1519" fmla="*/ 3165633 h 6858000"/>
              <a:gd name="connsiteX1520" fmla="*/ 355626 w 7251911"/>
              <a:gd name="connsiteY1520" fmla="*/ 3165633 h 6858000"/>
              <a:gd name="connsiteX1521" fmla="*/ 351870 w 7251911"/>
              <a:gd name="connsiteY1521" fmla="*/ 3162737 h 6858000"/>
              <a:gd name="connsiteX1522" fmla="*/ 355626 w 7251911"/>
              <a:gd name="connsiteY1522" fmla="*/ 3156941 h 6858000"/>
              <a:gd name="connsiteX1523" fmla="*/ 400696 w 7251911"/>
              <a:gd name="connsiteY1523" fmla="*/ 3151145 h 6858000"/>
              <a:gd name="connsiteX1524" fmla="*/ 411964 w 7251911"/>
              <a:gd name="connsiteY1524" fmla="*/ 3145350 h 6858000"/>
              <a:gd name="connsiteX1525" fmla="*/ 445766 w 7251911"/>
              <a:gd name="connsiteY1525" fmla="*/ 3133758 h 6858000"/>
              <a:gd name="connsiteX1526" fmla="*/ 453278 w 7251911"/>
              <a:gd name="connsiteY1526" fmla="*/ 3136656 h 6858000"/>
              <a:gd name="connsiteX1527" fmla="*/ 460790 w 7251911"/>
              <a:gd name="connsiteY1527" fmla="*/ 3130860 h 6858000"/>
              <a:gd name="connsiteX1528" fmla="*/ 494592 w 7251911"/>
              <a:gd name="connsiteY1528" fmla="*/ 3116370 h 6858000"/>
              <a:gd name="connsiteX1529" fmla="*/ 520884 w 7251911"/>
              <a:gd name="connsiteY1529" fmla="*/ 3125065 h 6858000"/>
              <a:gd name="connsiteX1530" fmla="*/ 524640 w 7251911"/>
              <a:gd name="connsiteY1530" fmla="*/ 3122167 h 6858000"/>
              <a:gd name="connsiteX1531" fmla="*/ 550930 w 7251911"/>
              <a:gd name="connsiteY1531" fmla="*/ 3122167 h 6858000"/>
              <a:gd name="connsiteX1532" fmla="*/ 603512 w 7251911"/>
              <a:gd name="connsiteY1532" fmla="*/ 3130860 h 6858000"/>
              <a:gd name="connsiteX1533" fmla="*/ 607268 w 7251911"/>
              <a:gd name="connsiteY1533" fmla="*/ 3125065 h 6858000"/>
              <a:gd name="connsiteX1534" fmla="*/ 608207 w 7251911"/>
              <a:gd name="connsiteY1534" fmla="*/ 3112024 h 6858000"/>
              <a:gd name="connsiteX1535" fmla="*/ 611549 w 7251911"/>
              <a:gd name="connsiteY1535" fmla="*/ 3105395 h 6858000"/>
              <a:gd name="connsiteX1536" fmla="*/ 549443 w 7251911"/>
              <a:gd name="connsiteY1536" fmla="*/ 3100561 h 6858000"/>
              <a:gd name="connsiteX1537" fmla="*/ 528832 w 7251911"/>
              <a:gd name="connsiteY1537" fmla="*/ 3095542 h 6858000"/>
              <a:gd name="connsiteX1538" fmla="*/ 541058 w 7251911"/>
              <a:gd name="connsiteY1538" fmla="*/ 3081377 h 6858000"/>
              <a:gd name="connsiteX1539" fmla="*/ 549658 w 7251911"/>
              <a:gd name="connsiteY1539" fmla="*/ 3070190 h 6858000"/>
              <a:gd name="connsiteX1540" fmla="*/ 530704 w 7251911"/>
              <a:gd name="connsiteY1540" fmla="*/ 3062437 h 6858000"/>
              <a:gd name="connsiteX1541" fmla="*/ 512991 w 7251911"/>
              <a:gd name="connsiteY1541" fmla="*/ 3064643 h 6858000"/>
              <a:gd name="connsiteX1542" fmla="*/ 466126 w 7251911"/>
              <a:gd name="connsiteY1542" fmla="*/ 3041400 h 6858000"/>
              <a:gd name="connsiteX1543" fmla="*/ 467736 w 7251911"/>
              <a:gd name="connsiteY1543" fmla="*/ 3022235 h 6858000"/>
              <a:gd name="connsiteX1544" fmla="*/ 448938 w 7251911"/>
              <a:gd name="connsiteY1544" fmla="*/ 3015726 h 6858000"/>
              <a:gd name="connsiteX1545" fmla="*/ 423293 w 7251911"/>
              <a:gd name="connsiteY1545" fmla="*/ 3050529 h 6858000"/>
              <a:gd name="connsiteX1546" fmla="*/ 390204 w 7251911"/>
              <a:gd name="connsiteY1546" fmla="*/ 3025570 h 6858000"/>
              <a:gd name="connsiteX1547" fmla="*/ 399019 w 7251911"/>
              <a:gd name="connsiteY1547" fmla="*/ 2984014 h 6858000"/>
              <a:gd name="connsiteX1548" fmla="*/ 448532 w 7251911"/>
              <a:gd name="connsiteY1548" fmla="*/ 2980375 h 6858000"/>
              <a:gd name="connsiteX1549" fmla="*/ 515030 w 7251911"/>
              <a:gd name="connsiteY1549" fmla="*/ 2984736 h 6858000"/>
              <a:gd name="connsiteX1550" fmla="*/ 560297 w 7251911"/>
              <a:gd name="connsiteY1550" fmla="*/ 2979098 h 6858000"/>
              <a:gd name="connsiteX1551" fmla="*/ 743892 w 7251911"/>
              <a:gd name="connsiteY1551" fmla="*/ 2992896 h 6858000"/>
              <a:gd name="connsiteX1552" fmla="*/ 784292 w 7251911"/>
              <a:gd name="connsiteY1552" fmla="*/ 2980278 h 6858000"/>
              <a:gd name="connsiteX1553" fmla="*/ 787297 w 7251911"/>
              <a:gd name="connsiteY1553" fmla="*/ 2972317 h 6858000"/>
              <a:gd name="connsiteX1554" fmla="*/ 799726 w 7251911"/>
              <a:gd name="connsiteY1554" fmla="*/ 2975827 h 6858000"/>
              <a:gd name="connsiteX1555" fmla="*/ 806406 w 7251911"/>
              <a:gd name="connsiteY1555" fmla="*/ 2981316 h 6858000"/>
              <a:gd name="connsiteX1556" fmla="*/ 830644 w 7251911"/>
              <a:gd name="connsiteY1556" fmla="*/ 2983355 h 6858000"/>
              <a:gd name="connsiteX1557" fmla="*/ 821375 w 7251911"/>
              <a:gd name="connsiteY1557" fmla="*/ 2973130 h 6858000"/>
              <a:gd name="connsiteX1558" fmla="*/ 819097 w 7251911"/>
              <a:gd name="connsiteY1558" fmla="*/ 2970885 h 6858000"/>
              <a:gd name="connsiteX1559" fmla="*/ 816044 w 7251911"/>
              <a:gd name="connsiteY1559" fmla="*/ 2962415 h 6858000"/>
              <a:gd name="connsiteX1560" fmla="*/ 829665 w 7251911"/>
              <a:gd name="connsiteY1560" fmla="*/ 2959454 h 6858000"/>
              <a:gd name="connsiteX1561" fmla="*/ 863414 w 7251911"/>
              <a:gd name="connsiteY1561" fmla="*/ 2957621 h 6858000"/>
              <a:gd name="connsiteX1562" fmla="*/ 886164 w 7251911"/>
              <a:gd name="connsiteY1562" fmla="*/ 2942694 h 6858000"/>
              <a:gd name="connsiteX1563" fmla="*/ 874743 w 7251911"/>
              <a:gd name="connsiteY1563" fmla="*/ 2936279 h 6858000"/>
              <a:gd name="connsiteX1564" fmla="*/ 859724 w 7251911"/>
              <a:gd name="connsiteY1564" fmla="*/ 2936279 h 6858000"/>
              <a:gd name="connsiteX1565" fmla="*/ 859724 w 7251911"/>
              <a:gd name="connsiteY1565" fmla="*/ 2928686 h 6858000"/>
              <a:gd name="connsiteX1566" fmla="*/ 859724 w 7251911"/>
              <a:gd name="connsiteY1566" fmla="*/ 2924889 h 6858000"/>
              <a:gd name="connsiteX1567" fmla="*/ 878263 w 7251911"/>
              <a:gd name="connsiteY1567" fmla="*/ 2924119 h 6858000"/>
              <a:gd name="connsiteX1568" fmla="*/ 890557 w 7251911"/>
              <a:gd name="connsiteY1568" fmla="*/ 2920245 h 6858000"/>
              <a:gd name="connsiteX1569" fmla="*/ 884413 w 7251911"/>
              <a:gd name="connsiteY1569" fmla="*/ 2913599 h 6858000"/>
              <a:gd name="connsiteX1570" fmla="*/ 855572 w 7251911"/>
              <a:gd name="connsiteY1570" fmla="*/ 2910712 h 6858000"/>
              <a:gd name="connsiteX1571" fmla="*/ 740182 w 7251911"/>
              <a:gd name="connsiteY1571" fmla="*/ 2914969 h 6858000"/>
              <a:gd name="connsiteX1572" fmla="*/ 700974 w 7251911"/>
              <a:gd name="connsiteY1572" fmla="*/ 2921117 h 6858000"/>
              <a:gd name="connsiteX1573" fmla="*/ 684609 w 7251911"/>
              <a:gd name="connsiteY1573" fmla="*/ 2918098 h 6858000"/>
              <a:gd name="connsiteX1574" fmla="*/ 654730 w 7251911"/>
              <a:gd name="connsiteY1574" fmla="*/ 2902855 h 6858000"/>
              <a:gd name="connsiteX1575" fmla="*/ 602163 w 7251911"/>
              <a:gd name="connsiteY1575" fmla="*/ 2898023 h 6858000"/>
              <a:gd name="connsiteX1576" fmla="*/ 580001 w 7251911"/>
              <a:gd name="connsiteY1576" fmla="*/ 2880555 h 6858000"/>
              <a:gd name="connsiteX1577" fmla="*/ 581194 w 7251911"/>
              <a:gd name="connsiteY1577" fmla="*/ 2874084 h 6858000"/>
              <a:gd name="connsiteX1578" fmla="*/ 564053 w 7251911"/>
              <a:gd name="connsiteY1578" fmla="*/ 2864840 h 6858000"/>
              <a:gd name="connsiteX1579" fmla="*/ 557421 w 7251911"/>
              <a:gd name="connsiteY1579" fmla="*/ 2875781 h 6858000"/>
              <a:gd name="connsiteX1580" fmla="*/ 545040 w 7251911"/>
              <a:gd name="connsiteY1580" fmla="*/ 2888702 h 6858000"/>
              <a:gd name="connsiteX1581" fmla="*/ 512572 w 7251911"/>
              <a:gd name="connsiteY1581" fmla="*/ 2868724 h 6858000"/>
              <a:gd name="connsiteX1582" fmla="*/ 511332 w 7251911"/>
              <a:gd name="connsiteY1582" fmla="*/ 2858764 h 6858000"/>
              <a:gd name="connsiteX1583" fmla="*/ 502111 w 7251911"/>
              <a:gd name="connsiteY1583" fmla="*/ 2864969 h 6858000"/>
              <a:gd name="connsiteX1584" fmla="*/ 476371 w 7251911"/>
              <a:gd name="connsiteY1584" fmla="*/ 2866911 h 6858000"/>
              <a:gd name="connsiteX1585" fmla="*/ 431009 w 7251911"/>
              <a:gd name="connsiteY1585" fmla="*/ 2839689 h 6858000"/>
              <a:gd name="connsiteX1586" fmla="*/ 390465 w 7251911"/>
              <a:gd name="connsiteY1586" fmla="*/ 2803016 h 6858000"/>
              <a:gd name="connsiteX1587" fmla="*/ 372704 w 7251911"/>
              <a:gd name="connsiteY1587" fmla="*/ 2788792 h 6858000"/>
              <a:gd name="connsiteX1588" fmla="*/ 277006 w 7251911"/>
              <a:gd name="connsiteY1588" fmla="*/ 2742553 h 6858000"/>
              <a:gd name="connsiteX1589" fmla="*/ 270899 w 7251911"/>
              <a:gd name="connsiteY1589" fmla="*/ 2725613 h 6858000"/>
              <a:gd name="connsiteX1590" fmla="*/ 292703 w 7251911"/>
              <a:gd name="connsiteY1590" fmla="*/ 2724161 h 6858000"/>
              <a:gd name="connsiteX1591" fmla="*/ 328129 w 7251911"/>
              <a:gd name="connsiteY1591" fmla="*/ 2719748 h 6858000"/>
              <a:gd name="connsiteX1592" fmla="*/ 374278 w 7251911"/>
              <a:gd name="connsiteY1592" fmla="*/ 2705150 h 6858000"/>
              <a:gd name="connsiteX1593" fmla="*/ 415704 w 7251911"/>
              <a:gd name="connsiteY1593" fmla="*/ 2732863 h 6858000"/>
              <a:gd name="connsiteX1594" fmla="*/ 413319 w 7251911"/>
              <a:gd name="connsiteY1594" fmla="*/ 2745803 h 6858000"/>
              <a:gd name="connsiteX1595" fmla="*/ 411661 w 7251911"/>
              <a:gd name="connsiteY1595" fmla="*/ 2748539 h 6858000"/>
              <a:gd name="connsiteX1596" fmla="*/ 415442 w 7251911"/>
              <a:gd name="connsiteY1596" fmla="*/ 2746803 h 6858000"/>
              <a:gd name="connsiteX1597" fmla="*/ 437246 w 7251911"/>
              <a:gd name="connsiteY1597" fmla="*/ 2745351 h 6858000"/>
              <a:gd name="connsiteX1598" fmla="*/ 495621 w 7251911"/>
              <a:gd name="connsiteY1598" fmla="*/ 2716587 h 6858000"/>
              <a:gd name="connsiteX1599" fmla="*/ 527684 w 7251911"/>
              <a:gd name="connsiteY1599" fmla="*/ 2701214 h 6858000"/>
              <a:gd name="connsiteX1600" fmla="*/ 559066 w 7251911"/>
              <a:gd name="connsiteY1600" fmla="*/ 2712478 h 6858000"/>
              <a:gd name="connsiteX1601" fmla="*/ 665332 w 7251911"/>
              <a:gd name="connsiteY1601" fmla="*/ 2747286 h 6858000"/>
              <a:gd name="connsiteX1602" fmla="*/ 692683 w 7251911"/>
              <a:gd name="connsiteY1602" fmla="*/ 2726179 h 6858000"/>
              <a:gd name="connsiteX1603" fmla="*/ 707294 w 7251911"/>
              <a:gd name="connsiteY1603" fmla="*/ 2699072 h 6858000"/>
              <a:gd name="connsiteX1604" fmla="*/ 751571 w 7251911"/>
              <a:gd name="connsiteY1604" fmla="*/ 2717580 h 6858000"/>
              <a:gd name="connsiteX1605" fmla="*/ 807764 w 7251911"/>
              <a:gd name="connsiteY1605" fmla="*/ 2719431 h 6858000"/>
              <a:gd name="connsiteX1606" fmla="*/ 811855 w 7251911"/>
              <a:gd name="connsiteY1606" fmla="*/ 2720185 h 6858000"/>
              <a:gd name="connsiteX1607" fmla="*/ 837178 w 7251911"/>
              <a:gd name="connsiteY1607" fmla="*/ 2704862 h 6858000"/>
              <a:gd name="connsiteX1608" fmla="*/ 837582 w 7251911"/>
              <a:gd name="connsiteY1608" fmla="*/ 2703771 h 6858000"/>
              <a:gd name="connsiteX1609" fmla="*/ 824677 w 7251911"/>
              <a:gd name="connsiteY1609" fmla="*/ 2704671 h 6858000"/>
              <a:gd name="connsiteX1610" fmla="*/ 805904 w 7251911"/>
              <a:gd name="connsiteY1610" fmla="*/ 2693281 h 6858000"/>
              <a:gd name="connsiteX1611" fmla="*/ 817168 w 7251911"/>
              <a:gd name="connsiteY1611" fmla="*/ 2678096 h 6858000"/>
              <a:gd name="connsiteX1612" fmla="*/ 845555 w 7251911"/>
              <a:gd name="connsiteY1612" fmla="*/ 2672878 h 6858000"/>
              <a:gd name="connsiteX1613" fmla="*/ 845635 w 7251911"/>
              <a:gd name="connsiteY1613" fmla="*/ 2670462 h 6858000"/>
              <a:gd name="connsiteX1614" fmla="*/ 858326 w 7251911"/>
              <a:gd name="connsiteY1614" fmla="*/ 2660031 h 6858000"/>
              <a:gd name="connsiteX1615" fmla="*/ 866198 w 7251911"/>
              <a:gd name="connsiteY1615" fmla="*/ 2659050 h 6858000"/>
              <a:gd name="connsiteX1616" fmla="*/ 877506 w 7251911"/>
              <a:gd name="connsiteY1616" fmla="*/ 2667599 h 6858000"/>
              <a:gd name="connsiteX1617" fmla="*/ 895270 w 7251911"/>
              <a:gd name="connsiteY1617" fmla="*/ 2670502 h 6858000"/>
              <a:gd name="connsiteX1618" fmla="*/ 899160 w 7251911"/>
              <a:gd name="connsiteY1618" fmla="*/ 2670502 h 6858000"/>
              <a:gd name="connsiteX1619" fmla="*/ 903288 w 7251911"/>
              <a:gd name="connsiteY1619" fmla="*/ 2662155 h 6858000"/>
              <a:gd name="connsiteX1620" fmla="*/ 896017 w 7251911"/>
              <a:gd name="connsiteY1620" fmla="*/ 2659114 h 6858000"/>
              <a:gd name="connsiteX1621" fmla="*/ 888508 w 7251911"/>
              <a:gd name="connsiteY1621" fmla="*/ 2651520 h 6858000"/>
              <a:gd name="connsiteX1622" fmla="*/ 899772 w 7251911"/>
              <a:gd name="connsiteY1622" fmla="*/ 2643928 h 6858000"/>
              <a:gd name="connsiteX1623" fmla="*/ 911338 w 7251911"/>
              <a:gd name="connsiteY1623" fmla="*/ 2645876 h 6858000"/>
              <a:gd name="connsiteX1624" fmla="*/ 912290 w 7251911"/>
              <a:gd name="connsiteY1624" fmla="*/ 2643951 h 6858000"/>
              <a:gd name="connsiteX1625" fmla="*/ 919330 w 7251911"/>
              <a:gd name="connsiteY1625" fmla="*/ 2628290 h 6858000"/>
              <a:gd name="connsiteX1626" fmla="*/ 926609 w 7251911"/>
              <a:gd name="connsiteY1626" fmla="*/ 2624945 h 6858000"/>
              <a:gd name="connsiteX1627" fmla="*/ 922300 w 7251911"/>
              <a:gd name="connsiteY1627" fmla="*/ 2624945 h 6858000"/>
              <a:gd name="connsiteX1628" fmla="*/ 911036 w 7251911"/>
              <a:gd name="connsiteY1628" fmla="*/ 2594574 h 6858000"/>
              <a:gd name="connsiteX1629" fmla="*/ 911036 w 7251911"/>
              <a:gd name="connsiteY1629" fmla="*/ 2586981 h 6858000"/>
              <a:gd name="connsiteX1630" fmla="*/ 922300 w 7251911"/>
              <a:gd name="connsiteY1630" fmla="*/ 2583184 h 6858000"/>
              <a:gd name="connsiteX1631" fmla="*/ 941074 w 7251911"/>
              <a:gd name="connsiteY1631" fmla="*/ 2584608 h 6858000"/>
              <a:gd name="connsiteX1632" fmla="*/ 959400 w 7251911"/>
              <a:gd name="connsiteY1632" fmla="*/ 2583218 h 6858000"/>
              <a:gd name="connsiteX1633" fmla="*/ 951979 w 7251911"/>
              <a:gd name="connsiteY1633" fmla="*/ 2582360 h 6858000"/>
              <a:gd name="connsiteX1634" fmla="*/ 941157 w 7251911"/>
              <a:gd name="connsiteY1634" fmla="*/ 2571796 h 6858000"/>
              <a:gd name="connsiteX1635" fmla="*/ 922300 w 7251911"/>
              <a:gd name="connsiteY1635" fmla="*/ 2571796 h 6858000"/>
              <a:gd name="connsiteX1636" fmla="*/ 884753 w 7251911"/>
              <a:gd name="connsiteY1636" fmla="*/ 2571796 h 6858000"/>
              <a:gd name="connsiteX1637" fmla="*/ 865979 w 7251911"/>
              <a:gd name="connsiteY1637" fmla="*/ 2571796 h 6858000"/>
              <a:gd name="connsiteX1638" fmla="*/ 838594 w 7251911"/>
              <a:gd name="connsiteY1638" fmla="*/ 2554489 h 6858000"/>
              <a:gd name="connsiteX1639" fmla="*/ 829480 w 7251911"/>
              <a:gd name="connsiteY1639" fmla="*/ 2561480 h 6858000"/>
              <a:gd name="connsiteX1640" fmla="*/ 788178 w 7251911"/>
              <a:gd name="connsiteY1640" fmla="*/ 2557683 h 6858000"/>
              <a:gd name="connsiteX1641" fmla="*/ 780669 w 7251911"/>
              <a:gd name="connsiteY1641" fmla="*/ 2546294 h 6858000"/>
              <a:gd name="connsiteX1642" fmla="*/ 716839 w 7251911"/>
              <a:gd name="connsiteY1642" fmla="*/ 2565276 h 6858000"/>
              <a:gd name="connsiteX1643" fmla="*/ 675537 w 7251911"/>
              <a:gd name="connsiteY1643" fmla="*/ 2565276 h 6858000"/>
              <a:gd name="connsiteX1644" fmla="*/ 581669 w 7251911"/>
              <a:gd name="connsiteY1644" fmla="*/ 2569073 h 6858000"/>
              <a:gd name="connsiteX1645" fmla="*/ 555386 w 7251911"/>
              <a:gd name="connsiteY1645" fmla="*/ 2572869 h 6858000"/>
              <a:gd name="connsiteX1646" fmla="*/ 525348 w 7251911"/>
              <a:gd name="connsiteY1646" fmla="*/ 2569073 h 6858000"/>
              <a:gd name="connsiteX1647" fmla="*/ 491555 w 7251911"/>
              <a:gd name="connsiteY1647" fmla="*/ 2569073 h 6858000"/>
              <a:gd name="connsiteX1648" fmla="*/ 487801 w 7251911"/>
              <a:gd name="connsiteY1648" fmla="*/ 2546294 h 6858000"/>
              <a:gd name="connsiteX1649" fmla="*/ 442744 w 7251911"/>
              <a:gd name="connsiteY1649" fmla="*/ 2534905 h 6858000"/>
              <a:gd name="connsiteX1650" fmla="*/ 431480 w 7251911"/>
              <a:gd name="connsiteY1650" fmla="*/ 2538701 h 6858000"/>
              <a:gd name="connsiteX1651" fmla="*/ 423970 w 7251911"/>
              <a:gd name="connsiteY1651" fmla="*/ 2527311 h 6858000"/>
              <a:gd name="connsiteX1652" fmla="*/ 431480 w 7251911"/>
              <a:gd name="connsiteY1652" fmla="*/ 2515922 h 6858000"/>
              <a:gd name="connsiteX1653" fmla="*/ 461517 w 7251911"/>
              <a:gd name="connsiteY1653" fmla="*/ 2519719 h 6858000"/>
              <a:gd name="connsiteX1654" fmla="*/ 495310 w 7251911"/>
              <a:gd name="connsiteY1654" fmla="*/ 2512125 h 6858000"/>
              <a:gd name="connsiteX1655" fmla="*/ 506574 w 7251911"/>
              <a:gd name="connsiteY1655" fmla="*/ 2489347 h 6858000"/>
              <a:gd name="connsiteX1656" fmla="*/ 525348 w 7251911"/>
              <a:gd name="connsiteY1656" fmla="*/ 2481754 h 6858000"/>
              <a:gd name="connsiteX1657" fmla="*/ 570404 w 7251911"/>
              <a:gd name="connsiteY1657" fmla="*/ 2496940 h 6858000"/>
              <a:gd name="connsiteX1658" fmla="*/ 589178 w 7251911"/>
              <a:gd name="connsiteY1658" fmla="*/ 2496940 h 6858000"/>
              <a:gd name="connsiteX1659" fmla="*/ 596688 w 7251911"/>
              <a:gd name="connsiteY1659" fmla="*/ 2485550 h 6858000"/>
              <a:gd name="connsiteX1660" fmla="*/ 592933 w 7251911"/>
              <a:gd name="connsiteY1660" fmla="*/ 2466568 h 6858000"/>
              <a:gd name="connsiteX1661" fmla="*/ 570404 w 7251911"/>
              <a:gd name="connsiteY1661" fmla="*/ 2451382 h 6858000"/>
              <a:gd name="connsiteX1662" fmla="*/ 566650 w 7251911"/>
              <a:gd name="connsiteY1662" fmla="*/ 2443790 h 6858000"/>
              <a:gd name="connsiteX1663" fmla="*/ 574159 w 7251911"/>
              <a:gd name="connsiteY1663" fmla="*/ 2439993 h 6858000"/>
              <a:gd name="connsiteX1664" fmla="*/ 611706 w 7251911"/>
              <a:gd name="connsiteY1664" fmla="*/ 2443790 h 6858000"/>
              <a:gd name="connsiteX1665" fmla="*/ 615461 w 7251911"/>
              <a:gd name="connsiteY1665" fmla="*/ 2443790 h 6858000"/>
              <a:gd name="connsiteX1666" fmla="*/ 615461 w 7251911"/>
              <a:gd name="connsiteY1666" fmla="*/ 2436196 h 6858000"/>
              <a:gd name="connsiteX1667" fmla="*/ 619216 w 7251911"/>
              <a:gd name="connsiteY1667" fmla="*/ 2424807 h 6858000"/>
              <a:gd name="connsiteX1668" fmla="*/ 645499 w 7251911"/>
              <a:gd name="connsiteY1668" fmla="*/ 2424807 h 6858000"/>
              <a:gd name="connsiteX1669" fmla="*/ 611706 w 7251911"/>
              <a:gd name="connsiteY1669" fmla="*/ 2413418 h 6858000"/>
              <a:gd name="connsiteX1670" fmla="*/ 607952 w 7251911"/>
              <a:gd name="connsiteY1670" fmla="*/ 2402028 h 6858000"/>
              <a:gd name="connsiteX1671" fmla="*/ 596688 w 7251911"/>
              <a:gd name="connsiteY1671" fmla="*/ 2379249 h 6858000"/>
              <a:gd name="connsiteX1672" fmla="*/ 581669 w 7251911"/>
              <a:gd name="connsiteY1672" fmla="*/ 2379249 h 6858000"/>
              <a:gd name="connsiteX1673" fmla="*/ 581669 w 7251911"/>
              <a:gd name="connsiteY1673" fmla="*/ 2371657 h 6858000"/>
              <a:gd name="connsiteX1674" fmla="*/ 581669 w 7251911"/>
              <a:gd name="connsiteY1674" fmla="*/ 2367860 h 6858000"/>
              <a:gd name="connsiteX1675" fmla="*/ 653008 w 7251911"/>
              <a:gd name="connsiteY1675" fmla="*/ 2352674 h 6858000"/>
              <a:gd name="connsiteX1676" fmla="*/ 698065 w 7251911"/>
              <a:gd name="connsiteY1676" fmla="*/ 2333691 h 6858000"/>
              <a:gd name="connsiteX1677" fmla="*/ 705575 w 7251911"/>
              <a:gd name="connsiteY1677" fmla="*/ 2326099 h 6858000"/>
              <a:gd name="connsiteX1678" fmla="*/ 694310 w 7251911"/>
              <a:gd name="connsiteY1678" fmla="*/ 2318505 h 6858000"/>
              <a:gd name="connsiteX1679" fmla="*/ 660518 w 7251911"/>
              <a:gd name="connsiteY1679" fmla="*/ 2318505 h 6858000"/>
              <a:gd name="connsiteX1680" fmla="*/ 653008 w 7251911"/>
              <a:gd name="connsiteY1680" fmla="*/ 2314709 h 6858000"/>
              <a:gd name="connsiteX1681" fmla="*/ 656763 w 7251911"/>
              <a:gd name="connsiteY1681" fmla="*/ 2307116 h 6858000"/>
              <a:gd name="connsiteX1682" fmla="*/ 679291 w 7251911"/>
              <a:gd name="connsiteY1682" fmla="*/ 2299523 h 6858000"/>
              <a:gd name="connsiteX1683" fmla="*/ 713084 w 7251911"/>
              <a:gd name="connsiteY1683" fmla="*/ 2299523 h 6858000"/>
              <a:gd name="connsiteX1684" fmla="*/ 716839 w 7251911"/>
              <a:gd name="connsiteY1684" fmla="*/ 2284337 h 6858000"/>
              <a:gd name="connsiteX1685" fmla="*/ 716839 w 7251911"/>
              <a:gd name="connsiteY1685" fmla="*/ 2276745 h 6858000"/>
              <a:gd name="connsiteX1686" fmla="*/ 660518 w 7251911"/>
              <a:gd name="connsiteY1686" fmla="*/ 2253965 h 6858000"/>
              <a:gd name="connsiteX1687" fmla="*/ 529103 w 7251911"/>
              <a:gd name="connsiteY1687" fmla="*/ 2261559 h 6858000"/>
              <a:gd name="connsiteX1688" fmla="*/ 510329 w 7251911"/>
              <a:gd name="connsiteY1688" fmla="*/ 2253965 h 6858000"/>
              <a:gd name="connsiteX1689" fmla="*/ 529103 w 7251911"/>
              <a:gd name="connsiteY1689" fmla="*/ 2246373 h 6858000"/>
              <a:gd name="connsiteX1690" fmla="*/ 574159 w 7251911"/>
              <a:gd name="connsiteY1690" fmla="*/ 2238780 h 6858000"/>
              <a:gd name="connsiteX1691" fmla="*/ 622971 w 7251911"/>
              <a:gd name="connsiteY1691" fmla="*/ 2238780 h 6858000"/>
              <a:gd name="connsiteX1692" fmla="*/ 698065 w 7251911"/>
              <a:gd name="connsiteY1692" fmla="*/ 2234983 h 6858000"/>
              <a:gd name="connsiteX1693" fmla="*/ 746401 w 7251911"/>
              <a:gd name="connsiteY1693" fmla="*/ 2225737 h 6858000"/>
              <a:gd name="connsiteX1694" fmla="*/ 750522 w 7251911"/>
              <a:gd name="connsiteY1694" fmla="*/ 2221571 h 6858000"/>
              <a:gd name="connsiteX1695" fmla="*/ 760847 w 7251911"/>
              <a:gd name="connsiteY1695" fmla="*/ 2222520 h 6858000"/>
              <a:gd name="connsiteX1696" fmla="*/ 763218 w 7251911"/>
              <a:gd name="connsiteY1696" fmla="*/ 2222520 h 6858000"/>
              <a:gd name="connsiteX1697" fmla="*/ 767528 w 7251911"/>
              <a:gd name="connsiteY1697" fmla="*/ 2221695 h 6858000"/>
              <a:gd name="connsiteX1698" fmla="*/ 798387 w 7251911"/>
              <a:gd name="connsiteY1698" fmla="*/ 2207222 h 6858000"/>
              <a:gd name="connsiteX1699" fmla="*/ 803740 w 7251911"/>
              <a:gd name="connsiteY1699" fmla="*/ 2202993 h 6858000"/>
              <a:gd name="connsiteX1700" fmla="*/ 794171 w 7251911"/>
              <a:gd name="connsiteY1700" fmla="*/ 2202114 h 6858000"/>
              <a:gd name="connsiteX1701" fmla="*/ 775866 w 7251911"/>
              <a:gd name="connsiteY1701" fmla="*/ 2203538 h 6858000"/>
              <a:gd name="connsiteX1702" fmla="*/ 764602 w 7251911"/>
              <a:gd name="connsiteY1702" fmla="*/ 2192148 h 6858000"/>
              <a:gd name="connsiteX1703" fmla="*/ 775866 w 7251911"/>
              <a:gd name="connsiteY1703" fmla="*/ 2180759 h 6858000"/>
              <a:gd name="connsiteX1704" fmla="*/ 836736 w 7251911"/>
              <a:gd name="connsiteY1704" fmla="*/ 2180759 h 6858000"/>
              <a:gd name="connsiteX1705" fmla="*/ 846078 w 7251911"/>
              <a:gd name="connsiteY1705" fmla="*/ 2176627 h 6858000"/>
              <a:gd name="connsiteX1706" fmla="*/ 831249 w 7251911"/>
              <a:gd name="connsiteY1706" fmla="*/ 2172217 h 6858000"/>
              <a:gd name="connsiteX1707" fmla="*/ 821984 w 7251911"/>
              <a:gd name="connsiteY1707" fmla="*/ 2162851 h 6858000"/>
              <a:gd name="connsiteX1708" fmla="*/ 675537 w 7251911"/>
              <a:gd name="connsiteY1708" fmla="*/ 2162851 h 6858000"/>
              <a:gd name="connsiteX1709" fmla="*/ 619216 w 7251911"/>
              <a:gd name="connsiteY1709" fmla="*/ 2124886 h 6858000"/>
              <a:gd name="connsiteX1710" fmla="*/ 619216 w 7251911"/>
              <a:gd name="connsiteY1710" fmla="*/ 2117293 h 6858000"/>
              <a:gd name="connsiteX1711" fmla="*/ 634235 w 7251911"/>
              <a:gd name="connsiteY1711" fmla="*/ 2086922 h 6858000"/>
              <a:gd name="connsiteX1712" fmla="*/ 656763 w 7251911"/>
              <a:gd name="connsiteY1712" fmla="*/ 2064143 h 6858000"/>
              <a:gd name="connsiteX1713" fmla="*/ 690556 w 7251911"/>
              <a:gd name="connsiteY1713" fmla="*/ 2018585 h 6858000"/>
              <a:gd name="connsiteX1714" fmla="*/ 731858 w 7251911"/>
              <a:gd name="connsiteY1714" fmla="*/ 1954045 h 6858000"/>
              <a:gd name="connsiteX1715" fmla="*/ 746876 w 7251911"/>
              <a:gd name="connsiteY1715" fmla="*/ 1950249 h 6858000"/>
              <a:gd name="connsiteX1716" fmla="*/ 788178 w 7251911"/>
              <a:gd name="connsiteY1716" fmla="*/ 1942656 h 6858000"/>
              <a:gd name="connsiteX1717" fmla="*/ 796888 w 7251911"/>
              <a:gd name="connsiteY1717" fmla="*/ 1940454 h 6858000"/>
              <a:gd name="connsiteX1718" fmla="*/ 786257 w 7251911"/>
              <a:gd name="connsiteY1718" fmla="*/ 1939319 h 6858000"/>
              <a:gd name="connsiteX1719" fmla="*/ 767478 w 7251911"/>
              <a:gd name="connsiteY1719" fmla="*/ 1940553 h 6858000"/>
              <a:gd name="connsiteX1720" fmla="*/ 624755 w 7251911"/>
              <a:gd name="connsiteY1720" fmla="*/ 1940553 h 6858000"/>
              <a:gd name="connsiteX1721" fmla="*/ 534615 w 7251911"/>
              <a:gd name="connsiteY1721" fmla="*/ 1939319 h 6858000"/>
              <a:gd name="connsiteX1722" fmla="*/ 515835 w 7251911"/>
              <a:gd name="connsiteY1722" fmla="*/ 1935617 h 6858000"/>
              <a:gd name="connsiteX1723" fmla="*/ 549638 w 7251911"/>
              <a:gd name="connsiteY1723" fmla="*/ 1933149 h 6858000"/>
              <a:gd name="connsiteX1724" fmla="*/ 594708 w 7251911"/>
              <a:gd name="connsiteY1724" fmla="*/ 1933149 h 6858000"/>
              <a:gd name="connsiteX1725" fmla="*/ 613488 w 7251911"/>
              <a:gd name="connsiteY1725" fmla="*/ 1928213 h 6858000"/>
              <a:gd name="connsiteX1726" fmla="*/ 624755 w 7251911"/>
              <a:gd name="connsiteY1726" fmla="*/ 1925745 h 6858000"/>
              <a:gd name="connsiteX1727" fmla="*/ 692361 w 7251911"/>
              <a:gd name="connsiteY1727" fmla="*/ 1925745 h 6858000"/>
              <a:gd name="connsiteX1728" fmla="*/ 703628 w 7251911"/>
              <a:gd name="connsiteY1728" fmla="*/ 1925745 h 6858000"/>
              <a:gd name="connsiteX1729" fmla="*/ 707384 w 7251911"/>
              <a:gd name="connsiteY1729" fmla="*/ 1923277 h 6858000"/>
              <a:gd name="connsiteX1730" fmla="*/ 707384 w 7251911"/>
              <a:gd name="connsiteY1730" fmla="*/ 1922043 h 6858000"/>
              <a:gd name="connsiteX1731" fmla="*/ 703628 w 7251911"/>
              <a:gd name="connsiteY1731" fmla="*/ 1922043 h 6858000"/>
              <a:gd name="connsiteX1732" fmla="*/ 624755 w 7251911"/>
              <a:gd name="connsiteY1732" fmla="*/ 1919575 h 6858000"/>
              <a:gd name="connsiteX1733" fmla="*/ 572173 w 7251911"/>
              <a:gd name="connsiteY1733" fmla="*/ 1917107 h 6858000"/>
              <a:gd name="connsiteX1734" fmla="*/ 564661 w 7251911"/>
              <a:gd name="connsiteY1734" fmla="*/ 1915873 h 6858000"/>
              <a:gd name="connsiteX1735" fmla="*/ 500812 w 7251911"/>
              <a:gd name="connsiteY1735" fmla="*/ 1918341 h 6858000"/>
              <a:gd name="connsiteX1736" fmla="*/ 470765 w 7251911"/>
              <a:gd name="connsiteY1736" fmla="*/ 1919575 h 6858000"/>
              <a:gd name="connsiteX1737" fmla="*/ 451986 w 7251911"/>
              <a:gd name="connsiteY1737" fmla="*/ 1915873 h 6858000"/>
              <a:gd name="connsiteX1738" fmla="*/ 459497 w 7251911"/>
              <a:gd name="connsiteY1738" fmla="*/ 1908469 h 6858000"/>
              <a:gd name="connsiteX1739" fmla="*/ 493300 w 7251911"/>
              <a:gd name="connsiteY1739" fmla="*/ 1904767 h 6858000"/>
              <a:gd name="connsiteX1740" fmla="*/ 527103 w 7251911"/>
              <a:gd name="connsiteY1740" fmla="*/ 1904767 h 6858000"/>
              <a:gd name="connsiteX1741" fmla="*/ 542126 w 7251911"/>
              <a:gd name="connsiteY1741" fmla="*/ 1903533 h 6858000"/>
              <a:gd name="connsiteX1742" fmla="*/ 504568 w 7251911"/>
              <a:gd name="connsiteY1742" fmla="*/ 1902299 h 6858000"/>
              <a:gd name="connsiteX1743" fmla="*/ 512079 w 7251911"/>
              <a:gd name="connsiteY1743" fmla="*/ 1893661 h 6858000"/>
              <a:gd name="connsiteX1744" fmla="*/ 534615 w 7251911"/>
              <a:gd name="connsiteY1744" fmla="*/ 1891193 h 6858000"/>
              <a:gd name="connsiteX1745" fmla="*/ 538370 w 7251911"/>
              <a:gd name="connsiteY1745" fmla="*/ 1887491 h 6858000"/>
              <a:gd name="connsiteX1746" fmla="*/ 530859 w 7251911"/>
              <a:gd name="connsiteY1746" fmla="*/ 1886257 h 6858000"/>
              <a:gd name="connsiteX1747" fmla="*/ 478277 w 7251911"/>
              <a:gd name="connsiteY1747" fmla="*/ 1887491 h 6858000"/>
              <a:gd name="connsiteX1748" fmla="*/ 444474 w 7251911"/>
              <a:gd name="connsiteY1748" fmla="*/ 1887491 h 6858000"/>
              <a:gd name="connsiteX1749" fmla="*/ 410671 w 7251911"/>
              <a:gd name="connsiteY1749" fmla="*/ 1883789 h 6858000"/>
              <a:gd name="connsiteX1750" fmla="*/ 388136 w 7251911"/>
              <a:gd name="connsiteY1750" fmla="*/ 1877619 h 6858000"/>
              <a:gd name="connsiteX1751" fmla="*/ 369356 w 7251911"/>
              <a:gd name="connsiteY1751" fmla="*/ 1873917 h 6858000"/>
              <a:gd name="connsiteX1752" fmla="*/ 350577 w 7251911"/>
              <a:gd name="connsiteY1752" fmla="*/ 1873917 h 6858000"/>
              <a:gd name="connsiteX1753" fmla="*/ 343065 w 7251911"/>
              <a:gd name="connsiteY1753" fmla="*/ 1867747 h 6858000"/>
              <a:gd name="connsiteX1754" fmla="*/ 361845 w 7251911"/>
              <a:gd name="connsiteY1754" fmla="*/ 1862811 h 6858000"/>
              <a:gd name="connsiteX1755" fmla="*/ 406915 w 7251911"/>
              <a:gd name="connsiteY1755" fmla="*/ 1862811 h 6858000"/>
              <a:gd name="connsiteX1756" fmla="*/ 455742 w 7251911"/>
              <a:gd name="connsiteY1756" fmla="*/ 1862811 h 6858000"/>
              <a:gd name="connsiteX1757" fmla="*/ 497056 w 7251911"/>
              <a:gd name="connsiteY1757" fmla="*/ 1860343 h 6858000"/>
              <a:gd name="connsiteX1758" fmla="*/ 512079 w 7251911"/>
              <a:gd name="connsiteY1758" fmla="*/ 1850471 h 6858000"/>
              <a:gd name="connsiteX1759" fmla="*/ 530859 w 7251911"/>
              <a:gd name="connsiteY1759" fmla="*/ 1844301 h 6858000"/>
              <a:gd name="connsiteX1760" fmla="*/ 572173 w 7251911"/>
              <a:gd name="connsiteY1760" fmla="*/ 1845535 h 6858000"/>
              <a:gd name="connsiteX1761" fmla="*/ 590952 w 7251911"/>
              <a:gd name="connsiteY1761" fmla="*/ 1843067 h 6858000"/>
              <a:gd name="connsiteX1762" fmla="*/ 605976 w 7251911"/>
              <a:gd name="connsiteY1762" fmla="*/ 1840599 h 6858000"/>
              <a:gd name="connsiteX1763" fmla="*/ 651046 w 7251911"/>
              <a:gd name="connsiteY1763" fmla="*/ 1840599 h 6858000"/>
              <a:gd name="connsiteX1764" fmla="*/ 696116 w 7251911"/>
              <a:gd name="connsiteY1764" fmla="*/ 1838130 h 6858000"/>
              <a:gd name="connsiteX1765" fmla="*/ 756210 w 7251911"/>
              <a:gd name="connsiteY1765" fmla="*/ 1835662 h 6858000"/>
              <a:gd name="connsiteX1766" fmla="*/ 763722 w 7251911"/>
              <a:gd name="connsiteY1766" fmla="*/ 1835662 h 6858000"/>
              <a:gd name="connsiteX1767" fmla="*/ 771234 w 7251911"/>
              <a:gd name="connsiteY1767" fmla="*/ 1831960 h 6858000"/>
              <a:gd name="connsiteX1768" fmla="*/ 786257 w 7251911"/>
              <a:gd name="connsiteY1768" fmla="*/ 1834428 h 6858000"/>
              <a:gd name="connsiteX1769" fmla="*/ 812548 w 7251911"/>
              <a:gd name="connsiteY1769" fmla="*/ 1831960 h 6858000"/>
              <a:gd name="connsiteX1770" fmla="*/ 838839 w 7251911"/>
              <a:gd name="connsiteY1770" fmla="*/ 1831960 h 6858000"/>
              <a:gd name="connsiteX1771" fmla="*/ 857618 w 7251911"/>
              <a:gd name="connsiteY1771" fmla="*/ 1830726 h 6858000"/>
              <a:gd name="connsiteX1772" fmla="*/ 902689 w 7251911"/>
              <a:gd name="connsiteY1772" fmla="*/ 1828258 h 6858000"/>
              <a:gd name="connsiteX1773" fmla="*/ 925224 w 7251911"/>
              <a:gd name="connsiteY1773" fmla="*/ 1827024 h 6858000"/>
              <a:gd name="connsiteX1774" fmla="*/ 932736 w 7251911"/>
              <a:gd name="connsiteY1774" fmla="*/ 1827024 h 6858000"/>
              <a:gd name="connsiteX1775" fmla="*/ 974440 w 7251911"/>
              <a:gd name="connsiteY1775" fmla="*/ 1826372 h 6858000"/>
              <a:gd name="connsiteX1776" fmla="*/ 973613 w 7251911"/>
              <a:gd name="connsiteY1776" fmla="*/ 1817171 h 6858000"/>
              <a:gd name="connsiteX1777" fmla="*/ 977367 w 7251911"/>
              <a:gd name="connsiteY1777" fmla="*/ 1805782 h 6858000"/>
              <a:gd name="connsiteX1778" fmla="*/ 994264 w 7251911"/>
              <a:gd name="connsiteY1778" fmla="*/ 1801511 h 6858000"/>
              <a:gd name="connsiteX1779" fmla="*/ 1005191 w 7251911"/>
              <a:gd name="connsiteY1779" fmla="*/ 1796908 h 6858000"/>
              <a:gd name="connsiteX1780" fmla="*/ 997481 w 7251911"/>
              <a:gd name="connsiteY1780" fmla="*/ 1794393 h 6858000"/>
              <a:gd name="connsiteX1781" fmla="*/ 984877 w 7251911"/>
              <a:gd name="connsiteY1781" fmla="*/ 1794393 h 6858000"/>
              <a:gd name="connsiteX1782" fmla="*/ 978775 w 7251911"/>
              <a:gd name="connsiteY1782" fmla="*/ 1790122 h 6858000"/>
              <a:gd name="connsiteX1783" fmla="*/ 979320 w 7251911"/>
              <a:gd name="connsiteY1783" fmla="*/ 1788469 h 6858000"/>
              <a:gd name="connsiteX1784" fmla="*/ 977973 w 7251911"/>
              <a:gd name="connsiteY1784" fmla="*/ 1788030 h 6858000"/>
              <a:gd name="connsiteX1785" fmla="*/ 951690 w 7251911"/>
              <a:gd name="connsiteY1785" fmla="*/ 1795623 h 6858000"/>
              <a:gd name="connsiteX1786" fmla="*/ 921652 w 7251911"/>
              <a:gd name="connsiteY1786" fmla="*/ 1810809 h 6858000"/>
              <a:gd name="connsiteX1787" fmla="*/ 880350 w 7251911"/>
              <a:gd name="connsiteY1787" fmla="*/ 1807012 h 6858000"/>
              <a:gd name="connsiteX1788" fmla="*/ 872841 w 7251911"/>
              <a:gd name="connsiteY1788" fmla="*/ 1795623 h 6858000"/>
              <a:gd name="connsiteX1789" fmla="*/ 809011 w 7251911"/>
              <a:gd name="connsiteY1789" fmla="*/ 1814605 h 6858000"/>
              <a:gd name="connsiteX1790" fmla="*/ 767709 w 7251911"/>
              <a:gd name="connsiteY1790" fmla="*/ 1814605 h 6858000"/>
              <a:gd name="connsiteX1791" fmla="*/ 673841 w 7251911"/>
              <a:gd name="connsiteY1791" fmla="*/ 1818402 h 6858000"/>
              <a:gd name="connsiteX1792" fmla="*/ 647558 w 7251911"/>
              <a:gd name="connsiteY1792" fmla="*/ 1822198 h 6858000"/>
              <a:gd name="connsiteX1793" fmla="*/ 617520 w 7251911"/>
              <a:gd name="connsiteY1793" fmla="*/ 1818402 h 6858000"/>
              <a:gd name="connsiteX1794" fmla="*/ 583727 w 7251911"/>
              <a:gd name="connsiteY1794" fmla="*/ 1818402 h 6858000"/>
              <a:gd name="connsiteX1795" fmla="*/ 579973 w 7251911"/>
              <a:gd name="connsiteY1795" fmla="*/ 1795623 h 6858000"/>
              <a:gd name="connsiteX1796" fmla="*/ 534916 w 7251911"/>
              <a:gd name="connsiteY1796" fmla="*/ 1784234 h 6858000"/>
              <a:gd name="connsiteX1797" fmla="*/ 523652 w 7251911"/>
              <a:gd name="connsiteY1797" fmla="*/ 1788030 h 6858000"/>
              <a:gd name="connsiteX1798" fmla="*/ 516142 w 7251911"/>
              <a:gd name="connsiteY1798" fmla="*/ 1776641 h 6858000"/>
              <a:gd name="connsiteX1799" fmla="*/ 523652 w 7251911"/>
              <a:gd name="connsiteY1799" fmla="*/ 1765251 h 6858000"/>
              <a:gd name="connsiteX1800" fmla="*/ 553689 w 7251911"/>
              <a:gd name="connsiteY1800" fmla="*/ 1769048 h 6858000"/>
              <a:gd name="connsiteX1801" fmla="*/ 587482 w 7251911"/>
              <a:gd name="connsiteY1801" fmla="*/ 1761455 h 6858000"/>
              <a:gd name="connsiteX1802" fmla="*/ 598746 w 7251911"/>
              <a:gd name="connsiteY1802" fmla="*/ 1738676 h 6858000"/>
              <a:gd name="connsiteX1803" fmla="*/ 617520 w 7251911"/>
              <a:gd name="connsiteY1803" fmla="*/ 1731083 h 6858000"/>
              <a:gd name="connsiteX1804" fmla="*/ 662576 w 7251911"/>
              <a:gd name="connsiteY1804" fmla="*/ 1746269 h 6858000"/>
              <a:gd name="connsiteX1805" fmla="*/ 681350 w 7251911"/>
              <a:gd name="connsiteY1805" fmla="*/ 1746269 h 6858000"/>
              <a:gd name="connsiteX1806" fmla="*/ 688860 w 7251911"/>
              <a:gd name="connsiteY1806" fmla="*/ 1734880 h 6858000"/>
              <a:gd name="connsiteX1807" fmla="*/ 685105 w 7251911"/>
              <a:gd name="connsiteY1807" fmla="*/ 1715897 h 6858000"/>
              <a:gd name="connsiteX1808" fmla="*/ 662576 w 7251911"/>
              <a:gd name="connsiteY1808" fmla="*/ 1700712 h 6858000"/>
              <a:gd name="connsiteX1809" fmla="*/ 658822 w 7251911"/>
              <a:gd name="connsiteY1809" fmla="*/ 1693119 h 6858000"/>
              <a:gd name="connsiteX1810" fmla="*/ 666331 w 7251911"/>
              <a:gd name="connsiteY1810" fmla="*/ 1689322 h 6858000"/>
              <a:gd name="connsiteX1811" fmla="*/ 703878 w 7251911"/>
              <a:gd name="connsiteY1811" fmla="*/ 1693119 h 6858000"/>
              <a:gd name="connsiteX1812" fmla="*/ 707633 w 7251911"/>
              <a:gd name="connsiteY1812" fmla="*/ 1693119 h 6858000"/>
              <a:gd name="connsiteX1813" fmla="*/ 707633 w 7251911"/>
              <a:gd name="connsiteY1813" fmla="*/ 1685526 h 6858000"/>
              <a:gd name="connsiteX1814" fmla="*/ 711388 w 7251911"/>
              <a:gd name="connsiteY1814" fmla="*/ 1674136 h 6858000"/>
              <a:gd name="connsiteX1815" fmla="*/ 737671 w 7251911"/>
              <a:gd name="connsiteY1815" fmla="*/ 1674136 h 6858000"/>
              <a:gd name="connsiteX1816" fmla="*/ 703878 w 7251911"/>
              <a:gd name="connsiteY1816" fmla="*/ 1662747 h 6858000"/>
              <a:gd name="connsiteX1817" fmla="*/ 700124 w 7251911"/>
              <a:gd name="connsiteY1817" fmla="*/ 1651357 h 6858000"/>
              <a:gd name="connsiteX1818" fmla="*/ 688860 w 7251911"/>
              <a:gd name="connsiteY1818" fmla="*/ 1628579 h 6858000"/>
              <a:gd name="connsiteX1819" fmla="*/ 673841 w 7251911"/>
              <a:gd name="connsiteY1819" fmla="*/ 1628579 h 6858000"/>
              <a:gd name="connsiteX1820" fmla="*/ 673841 w 7251911"/>
              <a:gd name="connsiteY1820" fmla="*/ 1620986 h 6858000"/>
              <a:gd name="connsiteX1821" fmla="*/ 673841 w 7251911"/>
              <a:gd name="connsiteY1821" fmla="*/ 1617189 h 6858000"/>
              <a:gd name="connsiteX1822" fmla="*/ 745180 w 7251911"/>
              <a:gd name="connsiteY1822" fmla="*/ 1602003 h 6858000"/>
              <a:gd name="connsiteX1823" fmla="*/ 790237 w 7251911"/>
              <a:gd name="connsiteY1823" fmla="*/ 1583021 h 6858000"/>
              <a:gd name="connsiteX1824" fmla="*/ 797747 w 7251911"/>
              <a:gd name="connsiteY1824" fmla="*/ 1575428 h 6858000"/>
              <a:gd name="connsiteX1825" fmla="*/ 786482 w 7251911"/>
              <a:gd name="connsiteY1825" fmla="*/ 1567835 h 6858000"/>
              <a:gd name="connsiteX1826" fmla="*/ 752690 w 7251911"/>
              <a:gd name="connsiteY1826" fmla="*/ 1567835 h 6858000"/>
              <a:gd name="connsiteX1827" fmla="*/ 745180 w 7251911"/>
              <a:gd name="connsiteY1827" fmla="*/ 1564039 h 6858000"/>
              <a:gd name="connsiteX1828" fmla="*/ 748935 w 7251911"/>
              <a:gd name="connsiteY1828" fmla="*/ 1556446 h 6858000"/>
              <a:gd name="connsiteX1829" fmla="*/ 771463 w 7251911"/>
              <a:gd name="connsiteY1829" fmla="*/ 1548853 h 6858000"/>
              <a:gd name="connsiteX1830" fmla="*/ 805256 w 7251911"/>
              <a:gd name="connsiteY1830" fmla="*/ 1548853 h 6858000"/>
              <a:gd name="connsiteX1831" fmla="*/ 809011 w 7251911"/>
              <a:gd name="connsiteY1831" fmla="*/ 1533667 h 6858000"/>
              <a:gd name="connsiteX1832" fmla="*/ 809011 w 7251911"/>
              <a:gd name="connsiteY1832" fmla="*/ 1526074 h 6858000"/>
              <a:gd name="connsiteX1833" fmla="*/ 780850 w 7251911"/>
              <a:gd name="connsiteY1833" fmla="*/ 1513261 h 6858000"/>
              <a:gd name="connsiteX1834" fmla="*/ 767888 w 7251911"/>
              <a:gd name="connsiteY1834" fmla="*/ 1508674 h 6858000"/>
              <a:gd name="connsiteX1835" fmla="*/ 762164 w 7251911"/>
              <a:gd name="connsiteY1835" fmla="*/ 1511101 h 6858000"/>
              <a:gd name="connsiteX1836" fmla="*/ 756140 w 7251911"/>
              <a:gd name="connsiteY1836" fmla="*/ 1525365 h 6858000"/>
              <a:gd name="connsiteX1837" fmla="*/ 733978 w 7251911"/>
              <a:gd name="connsiteY1837" fmla="*/ 1542834 h 6858000"/>
              <a:gd name="connsiteX1838" fmla="*/ 704563 w 7251911"/>
              <a:gd name="connsiteY1838" fmla="*/ 1554342 h 6858000"/>
              <a:gd name="connsiteX1839" fmla="*/ 696691 w 7251911"/>
              <a:gd name="connsiteY1839" fmla="*/ 1553361 h 6858000"/>
              <a:gd name="connsiteX1840" fmla="*/ 683582 w 7251911"/>
              <a:gd name="connsiteY1840" fmla="*/ 1530235 h 6858000"/>
              <a:gd name="connsiteX1841" fmla="*/ 675688 w 7251911"/>
              <a:gd name="connsiteY1841" fmla="*/ 1508923 h 6858000"/>
              <a:gd name="connsiteX1842" fmla="*/ 621275 w 7251911"/>
              <a:gd name="connsiteY1842" fmla="*/ 1510888 h 6858000"/>
              <a:gd name="connsiteX1843" fmla="*/ 602501 w 7251911"/>
              <a:gd name="connsiteY1843" fmla="*/ 1503295 h 6858000"/>
              <a:gd name="connsiteX1844" fmla="*/ 602723 w 7251911"/>
              <a:gd name="connsiteY1844" fmla="*/ 1497541 h 6858000"/>
              <a:gd name="connsiteX1845" fmla="*/ 589936 w 7251911"/>
              <a:gd name="connsiteY1845" fmla="*/ 1495813 h 6858000"/>
              <a:gd name="connsiteX1846" fmla="*/ 545659 w 7251911"/>
              <a:gd name="connsiteY1846" fmla="*/ 1514320 h 6858000"/>
              <a:gd name="connsiteX1847" fmla="*/ 531048 w 7251911"/>
              <a:gd name="connsiteY1847" fmla="*/ 1487214 h 6858000"/>
              <a:gd name="connsiteX1848" fmla="*/ 503697 w 7251911"/>
              <a:gd name="connsiteY1848" fmla="*/ 1466106 h 6858000"/>
              <a:gd name="connsiteX1849" fmla="*/ 397431 w 7251911"/>
              <a:gd name="connsiteY1849" fmla="*/ 1500915 h 6858000"/>
              <a:gd name="connsiteX1850" fmla="*/ 366048 w 7251911"/>
              <a:gd name="connsiteY1850" fmla="*/ 1512178 h 6858000"/>
              <a:gd name="connsiteX1851" fmla="*/ 333986 w 7251911"/>
              <a:gd name="connsiteY1851" fmla="*/ 1496806 h 6858000"/>
              <a:gd name="connsiteX1852" fmla="*/ 275611 w 7251911"/>
              <a:gd name="connsiteY1852" fmla="*/ 1468041 h 6858000"/>
              <a:gd name="connsiteX1853" fmla="*/ 253807 w 7251911"/>
              <a:gd name="connsiteY1853" fmla="*/ 1466589 h 6858000"/>
              <a:gd name="connsiteX1854" fmla="*/ 250025 w 7251911"/>
              <a:gd name="connsiteY1854" fmla="*/ 1464854 h 6858000"/>
              <a:gd name="connsiteX1855" fmla="*/ 251683 w 7251911"/>
              <a:gd name="connsiteY1855" fmla="*/ 1467589 h 6858000"/>
              <a:gd name="connsiteX1856" fmla="*/ 254069 w 7251911"/>
              <a:gd name="connsiteY1856" fmla="*/ 1480530 h 6858000"/>
              <a:gd name="connsiteX1857" fmla="*/ 212643 w 7251911"/>
              <a:gd name="connsiteY1857" fmla="*/ 1508243 h 6858000"/>
              <a:gd name="connsiteX1858" fmla="*/ 166494 w 7251911"/>
              <a:gd name="connsiteY1858" fmla="*/ 1493644 h 6858000"/>
              <a:gd name="connsiteX1859" fmla="*/ 131068 w 7251911"/>
              <a:gd name="connsiteY1859" fmla="*/ 1489232 h 6858000"/>
              <a:gd name="connsiteX1860" fmla="*/ 109264 w 7251911"/>
              <a:gd name="connsiteY1860" fmla="*/ 1487780 h 6858000"/>
              <a:gd name="connsiteX1861" fmla="*/ 115371 w 7251911"/>
              <a:gd name="connsiteY1861" fmla="*/ 1470840 h 6858000"/>
              <a:gd name="connsiteX1862" fmla="*/ 211069 w 7251911"/>
              <a:gd name="connsiteY1862" fmla="*/ 1424601 h 6858000"/>
              <a:gd name="connsiteX1863" fmla="*/ 228830 w 7251911"/>
              <a:gd name="connsiteY1863" fmla="*/ 1410377 h 6858000"/>
              <a:gd name="connsiteX1864" fmla="*/ 269373 w 7251911"/>
              <a:gd name="connsiteY1864" fmla="*/ 1373704 h 6858000"/>
              <a:gd name="connsiteX1865" fmla="*/ 314735 w 7251911"/>
              <a:gd name="connsiteY1865" fmla="*/ 1346481 h 6858000"/>
              <a:gd name="connsiteX1866" fmla="*/ 340476 w 7251911"/>
              <a:gd name="connsiteY1866" fmla="*/ 1348423 h 6858000"/>
              <a:gd name="connsiteX1867" fmla="*/ 349696 w 7251911"/>
              <a:gd name="connsiteY1867" fmla="*/ 1354629 h 6858000"/>
              <a:gd name="connsiteX1868" fmla="*/ 350937 w 7251911"/>
              <a:gd name="connsiteY1868" fmla="*/ 1344669 h 6858000"/>
              <a:gd name="connsiteX1869" fmla="*/ 383405 w 7251911"/>
              <a:gd name="connsiteY1869" fmla="*/ 1324690 h 6858000"/>
              <a:gd name="connsiteX1870" fmla="*/ 395786 w 7251911"/>
              <a:gd name="connsiteY1870" fmla="*/ 1337612 h 6858000"/>
              <a:gd name="connsiteX1871" fmla="*/ 402418 w 7251911"/>
              <a:gd name="connsiteY1871" fmla="*/ 1348552 h 6858000"/>
              <a:gd name="connsiteX1872" fmla="*/ 419559 w 7251911"/>
              <a:gd name="connsiteY1872" fmla="*/ 1339308 h 6858000"/>
              <a:gd name="connsiteX1873" fmla="*/ 418366 w 7251911"/>
              <a:gd name="connsiteY1873" fmla="*/ 1332838 h 6858000"/>
              <a:gd name="connsiteX1874" fmla="*/ 440528 w 7251911"/>
              <a:gd name="connsiteY1874" fmla="*/ 1315369 h 6858000"/>
              <a:gd name="connsiteX1875" fmla="*/ 493095 w 7251911"/>
              <a:gd name="connsiteY1875" fmla="*/ 1310538 h 6858000"/>
              <a:gd name="connsiteX1876" fmla="*/ 522974 w 7251911"/>
              <a:gd name="connsiteY1876" fmla="*/ 1295295 h 6858000"/>
              <a:gd name="connsiteX1877" fmla="*/ 539339 w 7251911"/>
              <a:gd name="connsiteY1877" fmla="*/ 1292275 h 6858000"/>
              <a:gd name="connsiteX1878" fmla="*/ 578547 w 7251911"/>
              <a:gd name="connsiteY1878" fmla="*/ 1298423 h 6858000"/>
              <a:gd name="connsiteX1879" fmla="*/ 693937 w 7251911"/>
              <a:gd name="connsiteY1879" fmla="*/ 1302681 h 6858000"/>
              <a:gd name="connsiteX1880" fmla="*/ 738369 w 7251911"/>
              <a:gd name="connsiteY1880" fmla="*/ 1282929 h 6858000"/>
              <a:gd name="connsiteX1881" fmla="*/ 727646 w 7251911"/>
              <a:gd name="connsiteY1881" fmla="*/ 1272743 h 6858000"/>
              <a:gd name="connsiteX1882" fmla="*/ 714443 w 7251911"/>
              <a:gd name="connsiteY1882" fmla="*/ 1264080 h 6858000"/>
              <a:gd name="connsiteX1883" fmla="*/ 673840 w 7251911"/>
              <a:gd name="connsiteY1883" fmla="*/ 1265675 h 6858000"/>
              <a:gd name="connsiteX1884" fmla="*/ 647557 w 7251911"/>
              <a:gd name="connsiteY1884" fmla="*/ 1269471 h 6858000"/>
              <a:gd name="connsiteX1885" fmla="*/ 617519 w 7251911"/>
              <a:gd name="connsiteY1885" fmla="*/ 1265675 h 6858000"/>
              <a:gd name="connsiteX1886" fmla="*/ 583726 w 7251911"/>
              <a:gd name="connsiteY1886" fmla="*/ 1265675 h 6858000"/>
              <a:gd name="connsiteX1887" fmla="*/ 579972 w 7251911"/>
              <a:gd name="connsiteY1887" fmla="*/ 1242896 h 6858000"/>
              <a:gd name="connsiteX1888" fmla="*/ 560259 w 7251911"/>
              <a:gd name="connsiteY1888" fmla="*/ 1228659 h 6858000"/>
              <a:gd name="connsiteX1889" fmla="*/ 553362 w 7251911"/>
              <a:gd name="connsiteY1889" fmla="*/ 1229434 h 6858000"/>
              <a:gd name="connsiteX1890" fmla="*/ 539546 w 7251911"/>
              <a:gd name="connsiteY1890" fmla="*/ 1233707 h 6858000"/>
              <a:gd name="connsiteX1891" fmla="*/ 398661 w 7251911"/>
              <a:gd name="connsiteY1891" fmla="*/ 1234295 h 6858000"/>
              <a:gd name="connsiteX1892" fmla="*/ 353395 w 7251911"/>
              <a:gd name="connsiteY1892" fmla="*/ 1228657 h 6858000"/>
              <a:gd name="connsiteX1893" fmla="*/ 286897 w 7251911"/>
              <a:gd name="connsiteY1893" fmla="*/ 1233017 h 6858000"/>
              <a:gd name="connsiteX1894" fmla="*/ 237384 w 7251911"/>
              <a:gd name="connsiteY1894" fmla="*/ 1229379 h 6858000"/>
              <a:gd name="connsiteX1895" fmla="*/ 228569 w 7251911"/>
              <a:gd name="connsiteY1895" fmla="*/ 1187822 h 6858000"/>
              <a:gd name="connsiteX1896" fmla="*/ 261658 w 7251911"/>
              <a:gd name="connsiteY1896" fmla="*/ 1162864 h 6858000"/>
              <a:gd name="connsiteX1897" fmla="*/ 287302 w 7251911"/>
              <a:gd name="connsiteY1897" fmla="*/ 1197666 h 6858000"/>
              <a:gd name="connsiteX1898" fmla="*/ 306101 w 7251911"/>
              <a:gd name="connsiteY1898" fmla="*/ 1191158 h 6858000"/>
              <a:gd name="connsiteX1899" fmla="*/ 304491 w 7251911"/>
              <a:gd name="connsiteY1899" fmla="*/ 1171992 h 6858000"/>
              <a:gd name="connsiteX1900" fmla="*/ 351356 w 7251911"/>
              <a:gd name="connsiteY1900" fmla="*/ 1148750 h 6858000"/>
              <a:gd name="connsiteX1901" fmla="*/ 369069 w 7251911"/>
              <a:gd name="connsiteY1901" fmla="*/ 1150956 h 6858000"/>
              <a:gd name="connsiteX1902" fmla="*/ 388022 w 7251911"/>
              <a:gd name="connsiteY1902" fmla="*/ 1143202 h 6858000"/>
              <a:gd name="connsiteX1903" fmla="*/ 379422 w 7251911"/>
              <a:gd name="connsiteY1903" fmla="*/ 1132016 h 6858000"/>
              <a:gd name="connsiteX1904" fmla="*/ 367196 w 7251911"/>
              <a:gd name="connsiteY1904" fmla="*/ 1117850 h 6858000"/>
              <a:gd name="connsiteX1905" fmla="*/ 387808 w 7251911"/>
              <a:gd name="connsiteY1905" fmla="*/ 1112832 h 6858000"/>
              <a:gd name="connsiteX1906" fmla="*/ 684098 w 7251911"/>
              <a:gd name="connsiteY1906" fmla="*/ 1092841 h 6858000"/>
              <a:gd name="connsiteX1907" fmla="*/ 700789 w 7251911"/>
              <a:gd name="connsiteY1907" fmla="*/ 1091226 h 6858000"/>
              <a:gd name="connsiteX1908" fmla="*/ 701531 w 7251911"/>
              <a:gd name="connsiteY1908" fmla="*/ 1082970 h 6858000"/>
              <a:gd name="connsiteX1909" fmla="*/ 688859 w 7251911"/>
              <a:gd name="connsiteY1909" fmla="*/ 1075851 h 6858000"/>
              <a:gd name="connsiteX1910" fmla="*/ 673840 w 7251911"/>
              <a:gd name="connsiteY1910" fmla="*/ 1075851 h 6858000"/>
              <a:gd name="connsiteX1911" fmla="*/ 673840 w 7251911"/>
              <a:gd name="connsiteY1911" fmla="*/ 1068259 h 6858000"/>
              <a:gd name="connsiteX1912" fmla="*/ 673840 w 7251911"/>
              <a:gd name="connsiteY1912" fmla="*/ 1064462 h 6858000"/>
              <a:gd name="connsiteX1913" fmla="*/ 745179 w 7251911"/>
              <a:gd name="connsiteY1913" fmla="*/ 1049276 h 6858000"/>
              <a:gd name="connsiteX1914" fmla="*/ 790236 w 7251911"/>
              <a:gd name="connsiteY1914" fmla="*/ 1030294 h 6858000"/>
              <a:gd name="connsiteX1915" fmla="*/ 797746 w 7251911"/>
              <a:gd name="connsiteY1915" fmla="*/ 1022701 h 6858000"/>
              <a:gd name="connsiteX1916" fmla="*/ 786481 w 7251911"/>
              <a:gd name="connsiteY1916" fmla="*/ 1015108 h 6858000"/>
              <a:gd name="connsiteX1917" fmla="*/ 752689 w 7251911"/>
              <a:gd name="connsiteY1917" fmla="*/ 1015108 h 6858000"/>
              <a:gd name="connsiteX1918" fmla="*/ 745179 w 7251911"/>
              <a:gd name="connsiteY1918" fmla="*/ 1011312 h 6858000"/>
              <a:gd name="connsiteX1919" fmla="*/ 748934 w 7251911"/>
              <a:gd name="connsiteY1919" fmla="*/ 1003718 h 6858000"/>
              <a:gd name="connsiteX1920" fmla="*/ 771462 w 7251911"/>
              <a:gd name="connsiteY1920" fmla="*/ 996126 h 6858000"/>
              <a:gd name="connsiteX1921" fmla="*/ 805255 w 7251911"/>
              <a:gd name="connsiteY1921" fmla="*/ 996126 h 6858000"/>
              <a:gd name="connsiteX1922" fmla="*/ 809010 w 7251911"/>
              <a:gd name="connsiteY1922" fmla="*/ 980940 h 6858000"/>
              <a:gd name="connsiteX1923" fmla="*/ 809010 w 7251911"/>
              <a:gd name="connsiteY1923" fmla="*/ 973347 h 6858000"/>
              <a:gd name="connsiteX1924" fmla="*/ 752689 w 7251911"/>
              <a:gd name="connsiteY1924" fmla="*/ 950568 h 6858000"/>
              <a:gd name="connsiteX1925" fmla="*/ 621274 w 7251911"/>
              <a:gd name="connsiteY1925" fmla="*/ 958161 h 6858000"/>
              <a:gd name="connsiteX1926" fmla="*/ 602500 w 7251911"/>
              <a:gd name="connsiteY1926" fmla="*/ 950568 h 6858000"/>
              <a:gd name="connsiteX1927" fmla="*/ 621274 w 7251911"/>
              <a:gd name="connsiteY1927" fmla="*/ 942975 h 6858000"/>
              <a:gd name="connsiteX1928" fmla="*/ 666330 w 7251911"/>
              <a:gd name="connsiteY1928" fmla="*/ 935382 h 6858000"/>
              <a:gd name="connsiteX1929" fmla="*/ 715142 w 7251911"/>
              <a:gd name="connsiteY1929" fmla="*/ 935382 h 6858000"/>
              <a:gd name="connsiteX1930" fmla="*/ 790236 w 7251911"/>
              <a:gd name="connsiteY1930" fmla="*/ 931586 h 6858000"/>
              <a:gd name="connsiteX1931" fmla="*/ 917897 w 7251911"/>
              <a:gd name="connsiteY1931" fmla="*/ 882232 h 6858000"/>
              <a:gd name="connsiteX1932" fmla="*/ 940425 w 7251911"/>
              <a:gd name="connsiteY1932" fmla="*/ 872266 h 6858000"/>
              <a:gd name="connsiteX1933" fmla="*/ 942362 w 7251911"/>
              <a:gd name="connsiteY1933" fmla="*/ 872144 h 6858000"/>
              <a:gd name="connsiteX1934" fmla="*/ 872562 w 7251911"/>
              <a:gd name="connsiteY1934" fmla="*/ 863450 h 6858000"/>
              <a:gd name="connsiteX1935" fmla="*/ 855083 w 7251911"/>
              <a:gd name="connsiteY1935" fmla="*/ 859453 h 6858000"/>
              <a:gd name="connsiteX1936" fmla="*/ 814672 w 7251911"/>
              <a:gd name="connsiteY1936" fmla="*/ 859453 h 6858000"/>
              <a:gd name="connsiteX1937" fmla="*/ 814037 w 7251911"/>
              <a:gd name="connsiteY1937" fmla="*/ 859953 h 6858000"/>
              <a:gd name="connsiteX1938" fmla="*/ 812668 w 7251911"/>
              <a:gd name="connsiteY1938" fmla="*/ 859453 h 6858000"/>
              <a:gd name="connsiteX1939" fmla="*/ 767708 w 7251911"/>
              <a:gd name="connsiteY1939" fmla="*/ 859453 h 6858000"/>
              <a:gd name="connsiteX1940" fmla="*/ 711387 w 7251911"/>
              <a:gd name="connsiteY1940" fmla="*/ 821488 h 6858000"/>
              <a:gd name="connsiteX1941" fmla="*/ 711387 w 7251911"/>
              <a:gd name="connsiteY1941" fmla="*/ 813895 h 6858000"/>
              <a:gd name="connsiteX1942" fmla="*/ 726406 w 7251911"/>
              <a:gd name="connsiteY1942" fmla="*/ 783524 h 6858000"/>
              <a:gd name="connsiteX1943" fmla="*/ 748934 w 7251911"/>
              <a:gd name="connsiteY1943" fmla="*/ 760745 h 6858000"/>
              <a:gd name="connsiteX1944" fmla="*/ 775687 w 7251911"/>
              <a:gd name="connsiteY1944" fmla="*/ 745084 h 6858000"/>
              <a:gd name="connsiteX1945" fmla="*/ 775778 w 7251911"/>
              <a:gd name="connsiteY1945" fmla="*/ 744694 h 6858000"/>
              <a:gd name="connsiteX1946" fmla="*/ 752144 w 7251911"/>
              <a:gd name="connsiteY1946" fmla="*/ 739087 h 6858000"/>
              <a:gd name="connsiteX1947" fmla="*/ 700276 w 7251911"/>
              <a:gd name="connsiteY1947" fmla="*/ 738316 h 6858000"/>
              <a:gd name="connsiteX1948" fmla="*/ 687381 w 7251911"/>
              <a:gd name="connsiteY1948" fmla="*/ 745560 h 6858000"/>
              <a:gd name="connsiteX1949" fmla="*/ 675108 w 7251911"/>
              <a:gd name="connsiteY1949" fmla="*/ 747824 h 6858000"/>
              <a:gd name="connsiteX1950" fmla="*/ 631654 w 7251911"/>
              <a:gd name="connsiteY1950" fmla="*/ 743676 h 6858000"/>
              <a:gd name="connsiteX1951" fmla="*/ 578622 w 7251911"/>
              <a:gd name="connsiteY1951" fmla="*/ 752242 h 6858000"/>
              <a:gd name="connsiteX1952" fmla="*/ 565883 w 7251911"/>
              <a:gd name="connsiteY1952" fmla="*/ 758242 h 6858000"/>
              <a:gd name="connsiteX1953" fmla="*/ 552524 w 7251911"/>
              <a:gd name="connsiteY1953" fmla="*/ 769221 h 6858000"/>
              <a:gd name="connsiteX1954" fmla="*/ 523778 w 7251911"/>
              <a:gd name="connsiteY1954" fmla="*/ 759319 h 6858000"/>
              <a:gd name="connsiteX1955" fmla="*/ 508904 w 7251911"/>
              <a:gd name="connsiteY1955" fmla="*/ 718272 h 6858000"/>
              <a:gd name="connsiteX1956" fmla="*/ 538318 w 7251911"/>
              <a:gd name="connsiteY1956" fmla="*/ 706764 h 6858000"/>
              <a:gd name="connsiteX1957" fmla="*/ 562604 w 7251911"/>
              <a:gd name="connsiteY1957" fmla="*/ 688295 h 6858000"/>
              <a:gd name="connsiteX1958" fmla="*/ 575712 w 7251911"/>
              <a:gd name="connsiteY1958" fmla="*/ 711421 h 6858000"/>
              <a:gd name="connsiteX1959" fmla="*/ 600057 w 7251911"/>
              <a:gd name="connsiteY1959" fmla="*/ 724568 h 6858000"/>
              <a:gd name="connsiteX1960" fmla="*/ 627659 w 7251911"/>
              <a:gd name="connsiteY1960" fmla="*/ 711570 h 6858000"/>
              <a:gd name="connsiteX1961" fmla="*/ 637547 w 7251911"/>
              <a:gd name="connsiteY1961" fmla="*/ 696365 h 6858000"/>
              <a:gd name="connsiteX1962" fmla="*/ 680380 w 7251911"/>
              <a:gd name="connsiteY1962" fmla="*/ 705494 h 6858000"/>
              <a:gd name="connsiteX1963" fmla="*/ 736823 w 7251911"/>
              <a:gd name="connsiteY1963" fmla="*/ 669537 h 6858000"/>
              <a:gd name="connsiteX1964" fmla="*/ 798348 w 7251911"/>
              <a:gd name="connsiteY1964" fmla="*/ 656971 h 6858000"/>
              <a:gd name="connsiteX1965" fmla="*/ 818551 w 7251911"/>
              <a:gd name="connsiteY1965" fmla="*/ 656779 h 6858000"/>
              <a:gd name="connsiteX1966" fmla="*/ 824029 w 7251911"/>
              <a:gd name="connsiteY1966" fmla="*/ 650647 h 6858000"/>
              <a:gd name="connsiteX1967" fmla="*/ 839047 w 7251911"/>
              <a:gd name="connsiteY1967" fmla="*/ 646851 h 6858000"/>
              <a:gd name="connsiteX1968" fmla="*/ 880349 w 7251911"/>
              <a:gd name="connsiteY1968" fmla="*/ 639258 h 6858000"/>
              <a:gd name="connsiteX1969" fmla="*/ 895368 w 7251911"/>
              <a:gd name="connsiteY1969" fmla="*/ 635461 h 6858000"/>
              <a:gd name="connsiteX1970" fmla="*/ 925406 w 7251911"/>
              <a:gd name="connsiteY1970" fmla="*/ 635461 h 6858000"/>
              <a:gd name="connsiteX1971" fmla="*/ 977972 w 7251911"/>
              <a:gd name="connsiteY1971" fmla="*/ 646851 h 6858000"/>
              <a:gd name="connsiteX1972" fmla="*/ 1015520 w 7251911"/>
              <a:gd name="connsiteY1972" fmla="*/ 643054 h 6858000"/>
              <a:gd name="connsiteX1973" fmla="*/ 1040138 w 7251911"/>
              <a:gd name="connsiteY1973" fmla="*/ 631707 h 6858000"/>
              <a:gd name="connsiteX1974" fmla="*/ 1039376 w 7251911"/>
              <a:gd name="connsiteY1974" fmla="*/ 631361 h 6858000"/>
              <a:gd name="connsiteX1975" fmla="*/ 1016117 w 7251911"/>
              <a:gd name="connsiteY1975" fmla="*/ 609499 h 6858000"/>
              <a:gd name="connsiteX1976" fmla="*/ 1006896 w 7251911"/>
              <a:gd name="connsiteY1976" fmla="*/ 603294 h 6858000"/>
              <a:gd name="connsiteX1977" fmla="*/ 992499 w 7251911"/>
              <a:gd name="connsiteY1977" fmla="*/ 606558 h 6858000"/>
              <a:gd name="connsiteX1978" fmla="*/ 980488 w 7251911"/>
              <a:gd name="connsiteY1978" fmla="*/ 622762 h 6858000"/>
              <a:gd name="connsiteX1979" fmla="*/ 954330 w 7251911"/>
              <a:gd name="connsiteY1979" fmla="*/ 608125 h 6858000"/>
              <a:gd name="connsiteX1980" fmla="*/ 939826 w 7251911"/>
              <a:gd name="connsiteY1980" fmla="*/ 596204 h 6858000"/>
              <a:gd name="connsiteX1981" fmla="*/ 906523 w 7251911"/>
              <a:gd name="connsiteY1981" fmla="*/ 590792 h 6858000"/>
              <a:gd name="connsiteX1982" fmla="*/ 842768 w 7251911"/>
              <a:gd name="connsiteY1982" fmla="*/ 589172 h 6858000"/>
              <a:gd name="connsiteX1983" fmla="*/ 795068 w 7251911"/>
              <a:gd name="connsiteY1983" fmla="*/ 587024 h 6858000"/>
              <a:gd name="connsiteX1984" fmla="*/ 774504 w 7251911"/>
              <a:gd name="connsiteY1984" fmla="*/ 575612 h 6858000"/>
              <a:gd name="connsiteX1985" fmla="*/ 768493 w 7251911"/>
              <a:gd name="connsiteY1985" fmla="*/ 559692 h 6858000"/>
              <a:gd name="connsiteX1986" fmla="*/ 733329 w 7251911"/>
              <a:gd name="connsiteY1986" fmla="*/ 569219 h 6858000"/>
              <a:gd name="connsiteX1987" fmla="*/ 726602 w 7251911"/>
              <a:gd name="connsiteY1987" fmla="*/ 591139 h 6858000"/>
              <a:gd name="connsiteX1988" fmla="*/ 662167 w 7251911"/>
              <a:gd name="connsiteY1988" fmla="*/ 562884 h 6858000"/>
              <a:gd name="connsiteX1989" fmla="*/ 612809 w 7251911"/>
              <a:gd name="connsiteY1989" fmla="*/ 558001 h 6858000"/>
              <a:gd name="connsiteX1990" fmla="*/ 525545 w 7251911"/>
              <a:gd name="connsiteY1990" fmla="*/ 568625 h 6858000"/>
              <a:gd name="connsiteX1991" fmla="*/ 498301 w 7251911"/>
              <a:gd name="connsiteY1991" fmla="*/ 562703 h 6858000"/>
              <a:gd name="connsiteX1992" fmla="*/ 404607 w 7251911"/>
              <a:gd name="connsiteY1992" fmla="*/ 544712 h 6858000"/>
              <a:gd name="connsiteX1993" fmla="*/ 370064 w 7251911"/>
              <a:gd name="connsiteY1993" fmla="*/ 549259 h 6858000"/>
              <a:gd name="connsiteX1994" fmla="*/ 311283 w 7251911"/>
              <a:gd name="connsiteY1994" fmla="*/ 555845 h 6858000"/>
              <a:gd name="connsiteX1995" fmla="*/ 292222 w 7251911"/>
              <a:gd name="connsiteY1995" fmla="*/ 548414 h 6858000"/>
              <a:gd name="connsiteX1996" fmla="*/ 289681 w 7251911"/>
              <a:gd name="connsiteY1996" fmla="*/ 536719 h 6858000"/>
              <a:gd name="connsiteX1997" fmla="*/ 286676 w 7251911"/>
              <a:gd name="connsiteY1997" fmla="*/ 528758 h 6858000"/>
              <a:gd name="connsiteX1998" fmla="*/ 242912 w 7251911"/>
              <a:gd name="connsiteY1998" fmla="*/ 527100 h 6858000"/>
              <a:gd name="connsiteX1999" fmla="*/ 231366 w 7251911"/>
              <a:gd name="connsiteY1999" fmla="*/ 539570 h 6858000"/>
              <a:gd name="connsiteX2000" fmla="*/ 187089 w 7251911"/>
              <a:gd name="connsiteY2000" fmla="*/ 558077 h 6858000"/>
              <a:gd name="connsiteX2001" fmla="*/ 180147 w 7251911"/>
              <a:gd name="connsiteY2001" fmla="*/ 549626 h 6858000"/>
              <a:gd name="connsiteX2002" fmla="*/ 166573 w 7251911"/>
              <a:gd name="connsiteY2002" fmla="*/ 530235 h 6858000"/>
              <a:gd name="connsiteX2003" fmla="*/ 127056 w 7251911"/>
              <a:gd name="connsiteY2003" fmla="*/ 526577 h 6858000"/>
              <a:gd name="connsiteX2004" fmla="*/ 85105 w 7251911"/>
              <a:gd name="connsiteY2004" fmla="*/ 526410 h 6858000"/>
              <a:gd name="connsiteX2005" fmla="*/ 68478 w 7251911"/>
              <a:gd name="connsiteY2005" fmla="*/ 515488 h 6858000"/>
              <a:gd name="connsiteX2006" fmla="*/ 49727 w 7251911"/>
              <a:gd name="connsiteY2006" fmla="*/ 505567 h 6858000"/>
              <a:gd name="connsiteX2007" fmla="*/ 35640 w 7251911"/>
              <a:gd name="connsiteY2007" fmla="*/ 506341 h 6858000"/>
              <a:gd name="connsiteX2008" fmla="*/ 16114 w 7251911"/>
              <a:gd name="connsiteY2008" fmla="*/ 502644 h 6858000"/>
              <a:gd name="connsiteX2009" fmla="*/ 23259 w 7251911"/>
              <a:gd name="connsiteY2009" fmla="*/ 493420 h 6858000"/>
              <a:gd name="connsiteX2010" fmla="*/ 0 w 7251911"/>
              <a:gd name="connsiteY2010" fmla="*/ 471558 h 6858000"/>
              <a:gd name="connsiteX2011" fmla="*/ 8684 w 7251911"/>
              <a:gd name="connsiteY2011" fmla="*/ 401837 h 6858000"/>
              <a:gd name="connsiteX2012" fmla="*/ 38468 w 7251911"/>
              <a:gd name="connsiteY2012" fmla="*/ 419454 h 6858000"/>
              <a:gd name="connsiteX2013" fmla="*/ 112898 w 7251911"/>
              <a:gd name="connsiteY2013" fmla="*/ 447690 h 6858000"/>
              <a:gd name="connsiteX2014" fmla="*/ 163031 w 7251911"/>
              <a:gd name="connsiteY2014" fmla="*/ 446348 h 6858000"/>
              <a:gd name="connsiteX2015" fmla="*/ 183177 w 7251911"/>
              <a:gd name="connsiteY2015" fmla="*/ 445065 h 6858000"/>
              <a:gd name="connsiteX2016" fmla="*/ 174578 w 7251911"/>
              <a:gd name="connsiteY2016" fmla="*/ 433879 h 6858000"/>
              <a:gd name="connsiteX2017" fmla="*/ 163544 w 7251911"/>
              <a:gd name="connsiteY2017" fmla="*/ 426183 h 6858000"/>
              <a:gd name="connsiteX2018" fmla="*/ 151318 w 7251911"/>
              <a:gd name="connsiteY2018" fmla="*/ 412017 h 6858000"/>
              <a:gd name="connsiteX2019" fmla="*/ 175711 w 7251911"/>
              <a:gd name="connsiteY2019" fmla="*/ 408734 h 6858000"/>
              <a:gd name="connsiteX2020" fmla="*/ 217041 w 7251911"/>
              <a:gd name="connsiteY2020" fmla="*/ 413881 h 6858000"/>
              <a:gd name="connsiteX2021" fmla="*/ 296123 w 7251911"/>
              <a:gd name="connsiteY2021" fmla="*/ 404767 h 6858000"/>
              <a:gd name="connsiteX2022" fmla="*/ 307932 w 7251911"/>
              <a:gd name="connsiteY2022" fmla="*/ 406237 h 6858000"/>
              <a:gd name="connsiteX2023" fmla="*/ 321399 w 7251911"/>
              <a:gd name="connsiteY2023" fmla="*/ 410443 h 6858000"/>
              <a:gd name="connsiteX2024" fmla="*/ 333362 w 7251911"/>
              <a:gd name="connsiteY2024" fmla="*/ 410669 h 6858000"/>
              <a:gd name="connsiteX2025" fmla="*/ 328233 w 7251911"/>
              <a:gd name="connsiteY2025" fmla="*/ 403709 h 6858000"/>
              <a:gd name="connsiteX2026" fmla="*/ 314194 w 7251911"/>
              <a:gd name="connsiteY2026" fmla="*/ 388053 h 6858000"/>
              <a:gd name="connsiteX2027" fmla="*/ 315745 w 7251911"/>
              <a:gd name="connsiteY2027" fmla="*/ 375602 h 6858000"/>
              <a:gd name="connsiteX2028" fmla="*/ 335426 w 7251911"/>
              <a:gd name="connsiteY2028" fmla="*/ 378054 h 6858000"/>
              <a:gd name="connsiteX2029" fmla="*/ 348428 w 7251911"/>
              <a:gd name="connsiteY2029" fmla="*/ 385995 h 6858000"/>
              <a:gd name="connsiteX2030" fmla="*/ 391106 w 7251911"/>
              <a:gd name="connsiteY2030" fmla="*/ 396368 h 6858000"/>
              <a:gd name="connsiteX2031" fmla="*/ 448181 w 7251911"/>
              <a:gd name="connsiteY2031" fmla="*/ 403477 h 6858000"/>
              <a:gd name="connsiteX2032" fmla="*/ 473922 w 7251911"/>
              <a:gd name="connsiteY2032" fmla="*/ 405419 h 6858000"/>
              <a:gd name="connsiteX2033" fmla="*/ 468065 w 7251911"/>
              <a:gd name="connsiteY2033" fmla="*/ 388253 h 6858000"/>
              <a:gd name="connsiteX2034" fmla="*/ 459155 w 7251911"/>
              <a:gd name="connsiteY2034" fmla="*/ 379557 h 6858000"/>
              <a:gd name="connsiteX2035" fmla="*/ 466300 w 7251911"/>
              <a:gd name="connsiteY2035" fmla="*/ 370332 h 6858000"/>
              <a:gd name="connsiteX2036" fmla="*/ 577743 w 7251911"/>
              <a:gd name="connsiteY2036" fmla="*/ 326054 h 6858000"/>
              <a:gd name="connsiteX2037" fmla="*/ 580952 w 7251911"/>
              <a:gd name="connsiteY2037" fmla="*/ 316339 h 6858000"/>
              <a:gd name="connsiteX2038" fmla="*/ 605965 w 7251911"/>
              <a:gd name="connsiteY2038" fmla="*/ 308076 h 6858000"/>
              <a:gd name="connsiteX2039" fmla="*/ 734405 w 7251911"/>
              <a:gd name="connsiteY2039" fmla="*/ 303844 h 6858000"/>
              <a:gd name="connsiteX2040" fmla="*/ 821360 w 7251911"/>
              <a:gd name="connsiteY2040" fmla="*/ 295710 h 6858000"/>
              <a:gd name="connsiteX2041" fmla="*/ 856523 w 7251911"/>
              <a:gd name="connsiteY2041" fmla="*/ 286182 h 6858000"/>
              <a:gd name="connsiteX2042" fmla="*/ 885007 w 7251911"/>
              <a:gd name="connsiteY2042" fmla="*/ 282144 h 6858000"/>
              <a:gd name="connsiteX2043" fmla="*/ 988589 w 7251911"/>
              <a:gd name="connsiteY2043" fmla="*/ 284931 h 6858000"/>
              <a:gd name="connsiteX2044" fmla="*/ 1107034 w 7251911"/>
              <a:gd name="connsiteY2044" fmla="*/ 280719 h 6858000"/>
              <a:gd name="connsiteX2045" fmla="*/ 1138106 w 7251911"/>
              <a:gd name="connsiteY2045" fmla="*/ 271946 h 6858000"/>
              <a:gd name="connsiteX2046" fmla="*/ 1147858 w 7251911"/>
              <a:gd name="connsiteY2046" fmla="*/ 267925 h 6858000"/>
              <a:gd name="connsiteX2047" fmla="*/ 1135858 w 7251911"/>
              <a:gd name="connsiteY2047" fmla="*/ 269896 h 6858000"/>
              <a:gd name="connsiteX2048" fmla="*/ 1072008 w 7251911"/>
              <a:gd name="connsiteY2048" fmla="*/ 266194 h 6858000"/>
              <a:gd name="connsiteX2049" fmla="*/ 1045717 w 7251911"/>
              <a:gd name="connsiteY2049" fmla="*/ 266194 h 6858000"/>
              <a:gd name="connsiteX2050" fmla="*/ 1008159 w 7251911"/>
              <a:gd name="connsiteY2050" fmla="*/ 267428 h 6858000"/>
              <a:gd name="connsiteX2051" fmla="*/ 970600 w 7251911"/>
              <a:gd name="connsiteY2051" fmla="*/ 266194 h 6858000"/>
              <a:gd name="connsiteX2052" fmla="*/ 951821 w 7251911"/>
              <a:gd name="connsiteY2052" fmla="*/ 267428 h 6858000"/>
              <a:gd name="connsiteX2053" fmla="*/ 809098 w 7251911"/>
              <a:gd name="connsiteY2053" fmla="*/ 267428 h 6858000"/>
              <a:gd name="connsiteX2054" fmla="*/ 718958 w 7251911"/>
              <a:gd name="connsiteY2054" fmla="*/ 266194 h 6858000"/>
              <a:gd name="connsiteX2055" fmla="*/ 700178 w 7251911"/>
              <a:gd name="connsiteY2055" fmla="*/ 262492 h 6858000"/>
              <a:gd name="connsiteX2056" fmla="*/ 733981 w 7251911"/>
              <a:gd name="connsiteY2056" fmla="*/ 260024 h 6858000"/>
              <a:gd name="connsiteX2057" fmla="*/ 779051 w 7251911"/>
              <a:gd name="connsiteY2057" fmla="*/ 260024 h 6858000"/>
              <a:gd name="connsiteX2058" fmla="*/ 797831 w 7251911"/>
              <a:gd name="connsiteY2058" fmla="*/ 255088 h 6858000"/>
              <a:gd name="connsiteX2059" fmla="*/ 809098 w 7251911"/>
              <a:gd name="connsiteY2059" fmla="*/ 252620 h 6858000"/>
              <a:gd name="connsiteX2060" fmla="*/ 876704 w 7251911"/>
              <a:gd name="connsiteY2060" fmla="*/ 252620 h 6858000"/>
              <a:gd name="connsiteX2061" fmla="*/ 887971 w 7251911"/>
              <a:gd name="connsiteY2061" fmla="*/ 252620 h 6858000"/>
              <a:gd name="connsiteX2062" fmla="*/ 891727 w 7251911"/>
              <a:gd name="connsiteY2062" fmla="*/ 250152 h 6858000"/>
              <a:gd name="connsiteX2063" fmla="*/ 891727 w 7251911"/>
              <a:gd name="connsiteY2063" fmla="*/ 248918 h 6858000"/>
              <a:gd name="connsiteX2064" fmla="*/ 887971 w 7251911"/>
              <a:gd name="connsiteY2064" fmla="*/ 248918 h 6858000"/>
              <a:gd name="connsiteX2065" fmla="*/ 809098 w 7251911"/>
              <a:gd name="connsiteY2065" fmla="*/ 246450 h 6858000"/>
              <a:gd name="connsiteX2066" fmla="*/ 756516 w 7251911"/>
              <a:gd name="connsiteY2066" fmla="*/ 243982 h 6858000"/>
              <a:gd name="connsiteX2067" fmla="*/ 749004 w 7251911"/>
              <a:gd name="connsiteY2067" fmla="*/ 242748 h 6858000"/>
              <a:gd name="connsiteX2068" fmla="*/ 685155 w 7251911"/>
              <a:gd name="connsiteY2068" fmla="*/ 245216 h 6858000"/>
              <a:gd name="connsiteX2069" fmla="*/ 655108 w 7251911"/>
              <a:gd name="connsiteY2069" fmla="*/ 246450 h 6858000"/>
              <a:gd name="connsiteX2070" fmla="*/ 636329 w 7251911"/>
              <a:gd name="connsiteY2070" fmla="*/ 242748 h 6858000"/>
              <a:gd name="connsiteX2071" fmla="*/ 643840 w 7251911"/>
              <a:gd name="connsiteY2071" fmla="*/ 235344 h 6858000"/>
              <a:gd name="connsiteX2072" fmla="*/ 677643 w 7251911"/>
              <a:gd name="connsiteY2072" fmla="*/ 231642 h 6858000"/>
              <a:gd name="connsiteX2073" fmla="*/ 711446 w 7251911"/>
              <a:gd name="connsiteY2073" fmla="*/ 231642 h 6858000"/>
              <a:gd name="connsiteX2074" fmla="*/ 726469 w 7251911"/>
              <a:gd name="connsiteY2074" fmla="*/ 230408 h 6858000"/>
              <a:gd name="connsiteX2075" fmla="*/ 688911 w 7251911"/>
              <a:gd name="connsiteY2075" fmla="*/ 229174 h 6858000"/>
              <a:gd name="connsiteX2076" fmla="*/ 696422 w 7251911"/>
              <a:gd name="connsiteY2076" fmla="*/ 220536 h 6858000"/>
              <a:gd name="connsiteX2077" fmla="*/ 718958 w 7251911"/>
              <a:gd name="connsiteY2077" fmla="*/ 218068 h 6858000"/>
              <a:gd name="connsiteX2078" fmla="*/ 722713 w 7251911"/>
              <a:gd name="connsiteY2078" fmla="*/ 214366 h 6858000"/>
              <a:gd name="connsiteX2079" fmla="*/ 715202 w 7251911"/>
              <a:gd name="connsiteY2079" fmla="*/ 213132 h 6858000"/>
              <a:gd name="connsiteX2080" fmla="*/ 662620 w 7251911"/>
              <a:gd name="connsiteY2080" fmla="*/ 214366 h 6858000"/>
              <a:gd name="connsiteX2081" fmla="*/ 628817 w 7251911"/>
              <a:gd name="connsiteY2081" fmla="*/ 214366 h 6858000"/>
              <a:gd name="connsiteX2082" fmla="*/ 595014 w 7251911"/>
              <a:gd name="connsiteY2082" fmla="*/ 210664 h 6858000"/>
              <a:gd name="connsiteX2083" fmla="*/ 572479 w 7251911"/>
              <a:gd name="connsiteY2083" fmla="*/ 204494 h 6858000"/>
              <a:gd name="connsiteX2084" fmla="*/ 553700 w 7251911"/>
              <a:gd name="connsiteY2084" fmla="*/ 200792 h 6858000"/>
              <a:gd name="connsiteX2085" fmla="*/ 534921 w 7251911"/>
              <a:gd name="connsiteY2085" fmla="*/ 200792 h 6858000"/>
              <a:gd name="connsiteX2086" fmla="*/ 527409 w 7251911"/>
              <a:gd name="connsiteY2086" fmla="*/ 194622 h 6858000"/>
              <a:gd name="connsiteX2087" fmla="*/ 546188 w 7251911"/>
              <a:gd name="connsiteY2087" fmla="*/ 189686 h 6858000"/>
              <a:gd name="connsiteX2088" fmla="*/ 591258 w 7251911"/>
              <a:gd name="connsiteY2088" fmla="*/ 189686 h 6858000"/>
              <a:gd name="connsiteX2089" fmla="*/ 640085 w 7251911"/>
              <a:gd name="connsiteY2089" fmla="*/ 189686 h 6858000"/>
              <a:gd name="connsiteX2090" fmla="*/ 681399 w 7251911"/>
              <a:gd name="connsiteY2090" fmla="*/ 187218 h 6858000"/>
              <a:gd name="connsiteX2091" fmla="*/ 696422 w 7251911"/>
              <a:gd name="connsiteY2091" fmla="*/ 177346 h 6858000"/>
              <a:gd name="connsiteX2092" fmla="*/ 715202 w 7251911"/>
              <a:gd name="connsiteY2092" fmla="*/ 171176 h 6858000"/>
              <a:gd name="connsiteX2093" fmla="*/ 756516 w 7251911"/>
              <a:gd name="connsiteY2093" fmla="*/ 172410 h 6858000"/>
              <a:gd name="connsiteX2094" fmla="*/ 775295 w 7251911"/>
              <a:gd name="connsiteY2094" fmla="*/ 169942 h 6858000"/>
              <a:gd name="connsiteX2095" fmla="*/ 790319 w 7251911"/>
              <a:gd name="connsiteY2095" fmla="*/ 167474 h 6858000"/>
              <a:gd name="connsiteX2096" fmla="*/ 835389 w 7251911"/>
              <a:gd name="connsiteY2096" fmla="*/ 167474 h 6858000"/>
              <a:gd name="connsiteX2097" fmla="*/ 880459 w 7251911"/>
              <a:gd name="connsiteY2097" fmla="*/ 165006 h 6858000"/>
              <a:gd name="connsiteX2098" fmla="*/ 940553 w 7251911"/>
              <a:gd name="connsiteY2098" fmla="*/ 162538 h 6858000"/>
              <a:gd name="connsiteX2099" fmla="*/ 948065 w 7251911"/>
              <a:gd name="connsiteY2099" fmla="*/ 162538 h 6858000"/>
              <a:gd name="connsiteX2100" fmla="*/ 955577 w 7251911"/>
              <a:gd name="connsiteY2100" fmla="*/ 158836 h 6858000"/>
              <a:gd name="connsiteX2101" fmla="*/ 970600 w 7251911"/>
              <a:gd name="connsiteY2101" fmla="*/ 161303 h 6858000"/>
              <a:gd name="connsiteX2102" fmla="*/ 996891 w 7251911"/>
              <a:gd name="connsiteY2102" fmla="*/ 158836 h 6858000"/>
              <a:gd name="connsiteX2103" fmla="*/ 1023182 w 7251911"/>
              <a:gd name="connsiteY2103" fmla="*/ 158836 h 6858000"/>
              <a:gd name="connsiteX2104" fmla="*/ 1041961 w 7251911"/>
              <a:gd name="connsiteY2104" fmla="*/ 157601 h 6858000"/>
              <a:gd name="connsiteX2105" fmla="*/ 1087032 w 7251911"/>
              <a:gd name="connsiteY2105" fmla="*/ 155133 h 6858000"/>
              <a:gd name="connsiteX2106" fmla="*/ 1109567 w 7251911"/>
              <a:gd name="connsiteY2106" fmla="*/ 153899 h 6858000"/>
              <a:gd name="connsiteX2107" fmla="*/ 1117079 w 7251911"/>
              <a:gd name="connsiteY2107" fmla="*/ 153899 h 6858000"/>
              <a:gd name="connsiteX2108" fmla="*/ 1195952 w 7251911"/>
              <a:gd name="connsiteY2108" fmla="*/ 152665 h 6858000"/>
              <a:gd name="connsiteX2109" fmla="*/ 1240638 w 7251911"/>
              <a:gd name="connsiteY2109" fmla="*/ 151931 h 6858000"/>
              <a:gd name="connsiteX2110" fmla="*/ 1241451 w 7251911"/>
              <a:gd name="connsiteY2110" fmla="*/ 148271 h 6858000"/>
              <a:gd name="connsiteX2111" fmla="*/ 1243312 w 7251911"/>
              <a:gd name="connsiteY2111" fmla="*/ 133331 h 6858000"/>
              <a:gd name="connsiteX2112" fmla="*/ 1221197 w 7251911"/>
              <a:gd name="connsiteY2112" fmla="*/ 134369 h 6858000"/>
              <a:gd name="connsiteX2113" fmla="*/ 1189553 w 7251911"/>
              <a:gd name="connsiteY2113" fmla="*/ 131692 h 6858000"/>
              <a:gd name="connsiteX2114" fmla="*/ 990833 w 7251911"/>
              <a:gd name="connsiteY2114" fmla="*/ 138549 h 6858000"/>
              <a:gd name="connsiteX2115" fmla="*/ 957065 w 7251911"/>
              <a:gd name="connsiteY2115" fmla="*/ 136871 h 6858000"/>
              <a:gd name="connsiteX2116" fmla="*/ 873212 w 7251911"/>
              <a:gd name="connsiteY2116" fmla="*/ 120105 h 6858000"/>
              <a:gd name="connsiteX2117" fmla="*/ 768544 w 7251911"/>
              <a:gd name="connsiteY2117" fmla="*/ 126033 h 6858000"/>
              <a:gd name="connsiteX2118" fmla="*/ 720272 w 7251911"/>
              <a:gd name="connsiteY2118" fmla="*/ 112435 h 6858000"/>
              <a:gd name="connsiteX2119" fmla="*/ 670604 w 7251911"/>
              <a:gd name="connsiteY2119" fmla="*/ 110041 h 6858000"/>
              <a:gd name="connsiteX2120" fmla="*/ 623632 w 7251911"/>
              <a:gd name="connsiteY2120" fmla="*/ 118098 h 6858000"/>
              <a:gd name="connsiteX2121" fmla="*/ 572568 w 7251911"/>
              <a:gd name="connsiteY2121" fmla="*/ 126910 h 6858000"/>
              <a:gd name="connsiteX2122" fmla="*/ 522793 w 7251911"/>
              <a:gd name="connsiteY2122" fmla="*/ 109331 h 6858000"/>
              <a:gd name="connsiteX2123" fmla="*/ 525119 w 7251911"/>
              <a:gd name="connsiteY2123" fmla="*/ 90656 h 6858000"/>
              <a:gd name="connsiteX2124" fmla="*/ 557849 w 7251911"/>
              <a:gd name="connsiteY2124" fmla="*/ 84618 h 6858000"/>
              <a:gd name="connsiteX2125" fmla="*/ 632530 w 7251911"/>
              <a:gd name="connsiteY2125" fmla="*/ 78748 h 6858000"/>
              <a:gd name="connsiteX2126" fmla="*/ 639210 w 7251911"/>
              <a:gd name="connsiteY2126" fmla="*/ 73258 h 6858000"/>
              <a:gd name="connsiteX2127" fmla="*/ 641429 w 7251911"/>
              <a:gd name="connsiteY2127" fmla="*/ 39398 h 6858000"/>
              <a:gd name="connsiteX2128" fmla="*/ 643707 w 7251911"/>
              <a:gd name="connsiteY2128" fmla="*/ 37153 h 6858000"/>
              <a:gd name="connsiteX2129" fmla="*/ 679395 w 7251911"/>
              <a:gd name="connsiteY2129" fmla="*/ 55506 h 6858000"/>
              <a:gd name="connsiteX2130" fmla="*/ 709692 w 7251911"/>
              <a:gd name="connsiteY2130" fmla="*/ 52958 h 6858000"/>
              <a:gd name="connsiteX2131" fmla="*/ 728646 w 7251911"/>
              <a:gd name="connsiteY2131" fmla="*/ 45204 h 6858000"/>
              <a:gd name="connsiteX2132" fmla="*/ 754851 w 7251911"/>
              <a:gd name="connsiteY2132" fmla="*/ 43411 h 6858000"/>
              <a:gd name="connsiteX2133" fmla="*/ 787844 w 7251911"/>
              <a:gd name="connsiteY2133" fmla="*/ 51313 h 6858000"/>
              <a:gd name="connsiteX2134" fmla="*/ 813430 w 7251911"/>
              <a:gd name="connsiteY2134" fmla="*/ 54500 h 6858000"/>
              <a:gd name="connsiteX2135" fmla="*/ 854915 w 7251911"/>
              <a:gd name="connsiteY2135" fmla="*/ 58403 h 6858000"/>
              <a:gd name="connsiteX2136" fmla="*/ 890234 w 7251911"/>
              <a:gd name="connsiteY2136" fmla="*/ 47630 h 6858000"/>
              <a:gd name="connsiteX2137" fmla="*/ 910273 w 7251911"/>
              <a:gd name="connsiteY2137" fmla="*/ 31161 h 6858000"/>
              <a:gd name="connsiteX2138" fmla="*/ 975996 w 7251911"/>
              <a:gd name="connsiteY2138" fmla="*/ 33025 h 6858000"/>
              <a:gd name="connsiteX2139" fmla="*/ 1156382 w 7251911"/>
              <a:gd name="connsiteY2139" fmla="*/ 28943 h 6858000"/>
              <a:gd name="connsiteX2140" fmla="*/ 1180822 w 7251911"/>
              <a:gd name="connsiteY2140" fmla="*/ 92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</a:cxnLst>
            <a:rect l="l" t="t" r="r" b="b"/>
            <a:pathLst>
              <a:path w="7251911" h="6858000">
                <a:moveTo>
                  <a:pt x="1482284" y="6561382"/>
                </a:moveTo>
                <a:lnTo>
                  <a:pt x="1480161" y="6561566"/>
                </a:lnTo>
                <a:lnTo>
                  <a:pt x="1481119" y="6561697"/>
                </a:lnTo>
                <a:lnTo>
                  <a:pt x="1483349" y="6562029"/>
                </a:lnTo>
                <a:close/>
                <a:moveTo>
                  <a:pt x="1001679" y="6534807"/>
                </a:moveTo>
                <a:cubicBezTo>
                  <a:pt x="1001679" y="6534807"/>
                  <a:pt x="1001679" y="6538603"/>
                  <a:pt x="997924" y="6538603"/>
                </a:cubicBezTo>
                <a:cubicBezTo>
                  <a:pt x="1001679" y="6546196"/>
                  <a:pt x="1005434" y="6542400"/>
                  <a:pt x="1012943" y="6542400"/>
                </a:cubicBezTo>
                <a:cubicBezTo>
                  <a:pt x="1016698" y="6542400"/>
                  <a:pt x="1016698" y="6546196"/>
                  <a:pt x="1016698" y="6546196"/>
                </a:cubicBezTo>
                <a:cubicBezTo>
                  <a:pt x="1016698" y="6549993"/>
                  <a:pt x="1016698" y="6557586"/>
                  <a:pt x="1012943" y="6553789"/>
                </a:cubicBezTo>
                <a:cubicBezTo>
                  <a:pt x="1009189" y="6553789"/>
                  <a:pt x="1005434" y="6561382"/>
                  <a:pt x="1001679" y="6561382"/>
                </a:cubicBezTo>
                <a:cubicBezTo>
                  <a:pt x="979151" y="6557586"/>
                  <a:pt x="960377" y="6568975"/>
                  <a:pt x="937849" y="6568975"/>
                </a:cubicBezTo>
                <a:cubicBezTo>
                  <a:pt x="870264" y="6568975"/>
                  <a:pt x="798924" y="6568975"/>
                  <a:pt x="731339" y="6568975"/>
                </a:cubicBezTo>
                <a:cubicBezTo>
                  <a:pt x="720075" y="6568975"/>
                  <a:pt x="709750" y="6569924"/>
                  <a:pt x="700832" y="6573246"/>
                </a:cubicBezTo>
                <a:lnTo>
                  <a:pt x="681585" y="6589394"/>
                </a:lnTo>
                <a:lnTo>
                  <a:pt x="688160" y="6588503"/>
                </a:lnTo>
                <a:cubicBezTo>
                  <a:pt x="699424" y="6587526"/>
                  <a:pt x="710688" y="6586689"/>
                  <a:pt x="720075" y="6585014"/>
                </a:cubicBezTo>
                <a:cubicBezTo>
                  <a:pt x="721014" y="6584735"/>
                  <a:pt x="725707" y="6584945"/>
                  <a:pt x="732219" y="6585433"/>
                </a:cubicBezTo>
                <a:lnTo>
                  <a:pt x="733535" y="6585553"/>
                </a:lnTo>
                <a:lnTo>
                  <a:pt x="736971" y="6581788"/>
                </a:lnTo>
                <a:cubicBezTo>
                  <a:pt x="738848" y="6581314"/>
                  <a:pt x="740726" y="6582263"/>
                  <a:pt x="742603" y="6584161"/>
                </a:cubicBezTo>
                <a:lnTo>
                  <a:pt x="756429" y="6587656"/>
                </a:lnTo>
                <a:lnTo>
                  <a:pt x="765640" y="6588691"/>
                </a:lnTo>
                <a:lnTo>
                  <a:pt x="780150" y="6587957"/>
                </a:lnTo>
                <a:cubicBezTo>
                  <a:pt x="791415" y="6587957"/>
                  <a:pt x="801740" y="6587957"/>
                  <a:pt x="812066" y="6589381"/>
                </a:cubicBezTo>
                <a:lnTo>
                  <a:pt x="832664" y="6595813"/>
                </a:lnTo>
                <a:lnTo>
                  <a:pt x="855245" y="6592829"/>
                </a:lnTo>
                <a:cubicBezTo>
                  <a:pt x="855245" y="6591712"/>
                  <a:pt x="855245" y="6590596"/>
                  <a:pt x="859000" y="6590596"/>
                </a:cubicBezTo>
                <a:cubicBezTo>
                  <a:pt x="881528" y="6590596"/>
                  <a:pt x="896546" y="6586131"/>
                  <a:pt x="915320" y="6585014"/>
                </a:cubicBezTo>
                <a:cubicBezTo>
                  <a:pt x="926585" y="6583898"/>
                  <a:pt x="930339" y="6588363"/>
                  <a:pt x="941603" y="6586131"/>
                </a:cubicBezTo>
                <a:cubicBezTo>
                  <a:pt x="943481" y="6586131"/>
                  <a:pt x="951929" y="6587527"/>
                  <a:pt x="960377" y="6589201"/>
                </a:cubicBezTo>
                <a:lnTo>
                  <a:pt x="975004" y="6592897"/>
                </a:lnTo>
                <a:lnTo>
                  <a:pt x="979151" y="6591754"/>
                </a:lnTo>
                <a:cubicBezTo>
                  <a:pt x="990415" y="6587957"/>
                  <a:pt x="997924" y="6587957"/>
                  <a:pt x="1009189" y="6595550"/>
                </a:cubicBezTo>
                <a:lnTo>
                  <a:pt x="1011488" y="6596812"/>
                </a:lnTo>
                <a:lnTo>
                  <a:pt x="1039226" y="6596177"/>
                </a:lnTo>
                <a:cubicBezTo>
                  <a:pt x="1042981" y="6595061"/>
                  <a:pt x="1046736" y="6593945"/>
                  <a:pt x="1054245" y="6592829"/>
                </a:cubicBezTo>
                <a:cubicBezTo>
                  <a:pt x="1054245" y="6591712"/>
                  <a:pt x="1058000" y="6590596"/>
                  <a:pt x="1058000" y="6590596"/>
                </a:cubicBezTo>
                <a:cubicBezTo>
                  <a:pt x="1076774" y="6590596"/>
                  <a:pt x="1091792" y="6587247"/>
                  <a:pt x="1106812" y="6588363"/>
                </a:cubicBezTo>
                <a:lnTo>
                  <a:pt x="1132227" y="6591111"/>
                </a:lnTo>
                <a:lnTo>
                  <a:pt x="1155623" y="6587957"/>
                </a:lnTo>
                <a:cubicBezTo>
                  <a:pt x="1174396" y="6587957"/>
                  <a:pt x="1196925" y="6587957"/>
                  <a:pt x="1215698" y="6587957"/>
                </a:cubicBezTo>
                <a:lnTo>
                  <a:pt x="1240997" y="6590313"/>
                </a:lnTo>
                <a:lnTo>
                  <a:pt x="1244572" y="6589604"/>
                </a:lnTo>
                <a:cubicBezTo>
                  <a:pt x="1248326" y="6587372"/>
                  <a:pt x="1255836" y="6586255"/>
                  <a:pt x="1248326" y="6584023"/>
                </a:cubicBezTo>
                <a:cubicBezTo>
                  <a:pt x="1244572" y="6582907"/>
                  <a:pt x="1244572" y="6580674"/>
                  <a:pt x="1240817" y="6580674"/>
                </a:cubicBezTo>
                <a:cubicBezTo>
                  <a:pt x="1233308" y="6580674"/>
                  <a:pt x="1225798" y="6579558"/>
                  <a:pt x="1222044" y="6580674"/>
                </a:cubicBezTo>
                <a:cubicBezTo>
                  <a:pt x="1207024" y="6582907"/>
                  <a:pt x="1192006" y="6584023"/>
                  <a:pt x="1176987" y="6585139"/>
                </a:cubicBezTo>
                <a:cubicBezTo>
                  <a:pt x="1165723" y="6587372"/>
                  <a:pt x="1165723" y="6586255"/>
                  <a:pt x="1158213" y="6582907"/>
                </a:cubicBezTo>
                <a:cubicBezTo>
                  <a:pt x="1158213" y="6580674"/>
                  <a:pt x="1154459" y="6577325"/>
                  <a:pt x="1146949" y="6576209"/>
                </a:cubicBezTo>
                <a:cubicBezTo>
                  <a:pt x="1135685" y="6576209"/>
                  <a:pt x="1128176" y="6573976"/>
                  <a:pt x="1113156" y="6573976"/>
                </a:cubicBezTo>
                <a:cubicBezTo>
                  <a:pt x="1105647" y="6575092"/>
                  <a:pt x="1094383" y="6573976"/>
                  <a:pt x="1083119" y="6575092"/>
                </a:cubicBezTo>
                <a:cubicBezTo>
                  <a:pt x="1075609" y="6575092"/>
                  <a:pt x="1075609" y="6572860"/>
                  <a:pt x="1075609" y="6571744"/>
                </a:cubicBezTo>
                <a:cubicBezTo>
                  <a:pt x="1075609" y="6569511"/>
                  <a:pt x="1079364" y="6568395"/>
                  <a:pt x="1083119" y="6568395"/>
                </a:cubicBezTo>
                <a:cubicBezTo>
                  <a:pt x="1090628" y="6568395"/>
                  <a:pt x="1090628" y="6569511"/>
                  <a:pt x="1094383" y="6569511"/>
                </a:cubicBezTo>
                <a:cubicBezTo>
                  <a:pt x="1113156" y="6571744"/>
                  <a:pt x="1128176" y="6570627"/>
                  <a:pt x="1139439" y="6566162"/>
                </a:cubicBezTo>
                <a:cubicBezTo>
                  <a:pt x="1143194" y="6563929"/>
                  <a:pt x="1135685" y="6561697"/>
                  <a:pt x="1143194" y="6559464"/>
                </a:cubicBezTo>
                <a:cubicBezTo>
                  <a:pt x="1154459" y="6559464"/>
                  <a:pt x="1165723" y="6559464"/>
                  <a:pt x="1176987" y="6559464"/>
                </a:cubicBezTo>
                <a:cubicBezTo>
                  <a:pt x="1184496" y="6558348"/>
                  <a:pt x="1195761" y="6560581"/>
                  <a:pt x="1207024" y="6558348"/>
                </a:cubicBezTo>
                <a:cubicBezTo>
                  <a:pt x="1218289" y="6554999"/>
                  <a:pt x="1222044" y="6559464"/>
                  <a:pt x="1233308" y="6559464"/>
                </a:cubicBezTo>
                <a:cubicBezTo>
                  <a:pt x="1267100" y="6558348"/>
                  <a:pt x="1297138" y="6561697"/>
                  <a:pt x="1327176" y="6560581"/>
                </a:cubicBezTo>
                <a:cubicBezTo>
                  <a:pt x="1342195" y="6560581"/>
                  <a:pt x="1353459" y="6560581"/>
                  <a:pt x="1368478" y="6560581"/>
                </a:cubicBezTo>
                <a:cubicBezTo>
                  <a:pt x="1379742" y="6560581"/>
                  <a:pt x="1390068" y="6560581"/>
                  <a:pt x="1400393" y="6561279"/>
                </a:cubicBezTo>
                <a:lnTo>
                  <a:pt x="1411334" y="6562953"/>
                </a:lnTo>
                <a:lnTo>
                  <a:pt x="1422208" y="6561382"/>
                </a:lnTo>
                <a:lnTo>
                  <a:pt x="1427047" y="6565357"/>
                </a:lnTo>
                <a:lnTo>
                  <a:pt x="1432308" y="6566162"/>
                </a:lnTo>
                <a:cubicBezTo>
                  <a:pt x="1436063" y="6565046"/>
                  <a:pt x="1436063" y="6562813"/>
                  <a:pt x="1439817" y="6562813"/>
                </a:cubicBezTo>
                <a:lnTo>
                  <a:pt x="1447955" y="6560840"/>
                </a:lnTo>
                <a:lnTo>
                  <a:pt x="1437227" y="6559484"/>
                </a:lnTo>
                <a:cubicBezTo>
                  <a:pt x="1432534" y="6557586"/>
                  <a:pt x="1427840" y="6555687"/>
                  <a:pt x="1422208" y="6557586"/>
                </a:cubicBezTo>
                <a:cubicBezTo>
                  <a:pt x="1414699" y="6553789"/>
                  <a:pt x="1407189" y="6549993"/>
                  <a:pt x="1399680" y="6549993"/>
                </a:cubicBezTo>
                <a:cubicBezTo>
                  <a:pt x="1373397" y="6549993"/>
                  <a:pt x="1350868" y="6549993"/>
                  <a:pt x="1328340" y="6549993"/>
                </a:cubicBezTo>
                <a:cubicBezTo>
                  <a:pt x="1313321" y="6549993"/>
                  <a:pt x="1298302" y="6553789"/>
                  <a:pt x="1287038" y="6542400"/>
                </a:cubicBezTo>
                <a:cubicBezTo>
                  <a:pt x="1287038" y="6542400"/>
                  <a:pt x="1283283" y="6542400"/>
                  <a:pt x="1279529" y="6542400"/>
                </a:cubicBezTo>
                <a:cubicBezTo>
                  <a:pt x="1260755" y="6553789"/>
                  <a:pt x="1241981" y="6538603"/>
                  <a:pt x="1223208" y="6542400"/>
                </a:cubicBezTo>
                <a:cubicBezTo>
                  <a:pt x="1204434" y="6546196"/>
                  <a:pt x="1185661" y="6546196"/>
                  <a:pt x="1166887" y="6542400"/>
                </a:cubicBezTo>
                <a:cubicBezTo>
                  <a:pt x="1110566" y="6531010"/>
                  <a:pt x="1058000" y="6538603"/>
                  <a:pt x="1001679" y="6534807"/>
                </a:cubicBezTo>
                <a:close/>
                <a:moveTo>
                  <a:pt x="1065560" y="6510009"/>
                </a:moveTo>
                <a:lnTo>
                  <a:pt x="1059557" y="6510067"/>
                </a:lnTo>
                <a:lnTo>
                  <a:pt x="1052449" y="6510359"/>
                </a:lnTo>
                <a:lnTo>
                  <a:pt x="1054245" y="6510605"/>
                </a:lnTo>
                <a:close/>
                <a:moveTo>
                  <a:pt x="1123406" y="6507599"/>
                </a:moveTo>
                <a:lnTo>
                  <a:pt x="1105732" y="6508794"/>
                </a:lnTo>
                <a:lnTo>
                  <a:pt x="1148114" y="6512503"/>
                </a:lnTo>
                <a:lnTo>
                  <a:pt x="1169410" y="6510639"/>
                </a:lnTo>
                <a:lnTo>
                  <a:pt x="1130918" y="6508833"/>
                </a:lnTo>
                <a:cubicBezTo>
                  <a:pt x="1127162" y="6507599"/>
                  <a:pt x="1123406" y="6507599"/>
                  <a:pt x="1123406" y="6507599"/>
                </a:cubicBezTo>
                <a:close/>
                <a:moveTo>
                  <a:pt x="1305811" y="5758113"/>
                </a:moveTo>
                <a:lnTo>
                  <a:pt x="1309566" y="5760328"/>
                </a:lnTo>
                <a:cubicBezTo>
                  <a:pt x="1315199" y="5764125"/>
                  <a:pt x="1326463" y="5766023"/>
                  <a:pt x="1337258" y="5765548"/>
                </a:cubicBezTo>
                <a:lnTo>
                  <a:pt x="1356687" y="5758506"/>
                </a:lnTo>
                <a:close/>
                <a:moveTo>
                  <a:pt x="1146165" y="5750362"/>
                </a:moveTo>
                <a:cubicBezTo>
                  <a:pt x="1144287" y="5750362"/>
                  <a:pt x="1142409" y="5752289"/>
                  <a:pt x="1140062" y="5754216"/>
                </a:cubicBezTo>
                <a:lnTo>
                  <a:pt x="1136120" y="5755919"/>
                </a:lnTo>
                <a:lnTo>
                  <a:pt x="1148113" y="5760328"/>
                </a:lnTo>
                <a:cubicBezTo>
                  <a:pt x="1170642" y="5775514"/>
                  <a:pt x="1181906" y="5775514"/>
                  <a:pt x="1200679" y="5760328"/>
                </a:cubicBezTo>
                <a:lnTo>
                  <a:pt x="1204669" y="5758069"/>
                </a:lnTo>
                <a:lnTo>
                  <a:pt x="1168700" y="5758069"/>
                </a:lnTo>
                <a:cubicBezTo>
                  <a:pt x="1161188" y="5758069"/>
                  <a:pt x="1153677" y="5754216"/>
                  <a:pt x="1146165" y="5750362"/>
                </a:cubicBezTo>
                <a:close/>
                <a:moveTo>
                  <a:pt x="1054147" y="5745064"/>
                </a:moveTo>
                <a:cubicBezTo>
                  <a:pt x="1049452" y="5744582"/>
                  <a:pt x="1044757" y="5744582"/>
                  <a:pt x="1041001" y="5746509"/>
                </a:cubicBezTo>
                <a:cubicBezTo>
                  <a:pt x="1029733" y="5754216"/>
                  <a:pt x="1014710" y="5750362"/>
                  <a:pt x="1003442" y="5750362"/>
                </a:cubicBezTo>
                <a:cubicBezTo>
                  <a:pt x="992175" y="5750362"/>
                  <a:pt x="977152" y="5758069"/>
                  <a:pt x="965884" y="5746509"/>
                </a:cubicBezTo>
                <a:cubicBezTo>
                  <a:pt x="962128" y="5742656"/>
                  <a:pt x="959311" y="5743619"/>
                  <a:pt x="956494" y="5745546"/>
                </a:cubicBezTo>
                <a:lnTo>
                  <a:pt x="956228" y="5745682"/>
                </a:lnTo>
                <a:lnTo>
                  <a:pt x="960377" y="5747990"/>
                </a:lnTo>
                <a:cubicBezTo>
                  <a:pt x="968826" y="5753684"/>
                  <a:pt x="977274" y="5760328"/>
                  <a:pt x="979151" y="5764125"/>
                </a:cubicBezTo>
                <a:cubicBezTo>
                  <a:pt x="982905" y="5767921"/>
                  <a:pt x="986660" y="5771717"/>
                  <a:pt x="990415" y="5775514"/>
                </a:cubicBezTo>
                <a:cubicBezTo>
                  <a:pt x="1009189" y="5786903"/>
                  <a:pt x="1024207" y="5786903"/>
                  <a:pt x="1039226" y="5771717"/>
                </a:cubicBezTo>
                <a:cubicBezTo>
                  <a:pt x="1042981" y="5767921"/>
                  <a:pt x="1046736" y="5764125"/>
                  <a:pt x="1054245" y="5760328"/>
                </a:cubicBezTo>
                <a:cubicBezTo>
                  <a:pt x="1054245" y="5756532"/>
                  <a:pt x="1058000" y="5752735"/>
                  <a:pt x="1058000" y="5752735"/>
                </a:cubicBezTo>
                <a:lnTo>
                  <a:pt x="1078634" y="5748563"/>
                </a:lnTo>
                <a:lnTo>
                  <a:pt x="1067292" y="5746509"/>
                </a:lnTo>
                <a:cubicBezTo>
                  <a:pt x="1063536" y="5746509"/>
                  <a:pt x="1058842" y="5745546"/>
                  <a:pt x="1054147" y="5745064"/>
                </a:cubicBezTo>
                <a:close/>
                <a:moveTo>
                  <a:pt x="760395" y="5744251"/>
                </a:moveTo>
                <a:lnTo>
                  <a:pt x="777628" y="5750837"/>
                </a:lnTo>
                <a:cubicBezTo>
                  <a:pt x="783671" y="5753447"/>
                  <a:pt x="787660" y="5755583"/>
                  <a:pt x="787660" y="5756532"/>
                </a:cubicBezTo>
                <a:cubicBezTo>
                  <a:pt x="795169" y="5771717"/>
                  <a:pt x="810188" y="5775514"/>
                  <a:pt x="821452" y="5775514"/>
                </a:cubicBezTo>
                <a:cubicBezTo>
                  <a:pt x="832717" y="5779310"/>
                  <a:pt x="843981" y="5767921"/>
                  <a:pt x="855245" y="5760328"/>
                </a:cubicBezTo>
                <a:cubicBezTo>
                  <a:pt x="855245" y="5756532"/>
                  <a:pt x="855245" y="5752735"/>
                  <a:pt x="859000" y="5752735"/>
                </a:cubicBezTo>
                <a:lnTo>
                  <a:pt x="867697" y="5750362"/>
                </a:lnTo>
                <a:lnTo>
                  <a:pt x="804382" y="5750362"/>
                </a:lnTo>
                <a:close/>
                <a:moveTo>
                  <a:pt x="1061307" y="4874107"/>
                </a:moveTo>
                <a:cubicBezTo>
                  <a:pt x="1058490" y="4874724"/>
                  <a:pt x="1055673" y="4875649"/>
                  <a:pt x="1051917" y="4875649"/>
                </a:cubicBezTo>
                <a:lnTo>
                  <a:pt x="949546" y="4875649"/>
                </a:lnTo>
                <a:lnTo>
                  <a:pt x="952868" y="4877129"/>
                </a:lnTo>
                <a:cubicBezTo>
                  <a:pt x="956622" y="4877129"/>
                  <a:pt x="960377" y="4880926"/>
                  <a:pt x="960377" y="4884722"/>
                </a:cubicBezTo>
                <a:cubicBezTo>
                  <a:pt x="960377" y="4888519"/>
                  <a:pt x="956622" y="4888519"/>
                  <a:pt x="952868" y="4892315"/>
                </a:cubicBezTo>
                <a:cubicBezTo>
                  <a:pt x="937849" y="4892315"/>
                  <a:pt x="919075" y="4907501"/>
                  <a:pt x="900302" y="4896112"/>
                </a:cubicBezTo>
                <a:cubicBezTo>
                  <a:pt x="896547" y="4896112"/>
                  <a:pt x="889037" y="4896112"/>
                  <a:pt x="889037" y="4899908"/>
                </a:cubicBezTo>
                <a:cubicBezTo>
                  <a:pt x="889037" y="4911298"/>
                  <a:pt x="877773" y="4911298"/>
                  <a:pt x="870264" y="4911298"/>
                </a:cubicBezTo>
                <a:cubicBezTo>
                  <a:pt x="862754" y="4911298"/>
                  <a:pt x="859000" y="4918891"/>
                  <a:pt x="862754" y="4926484"/>
                </a:cubicBezTo>
                <a:cubicBezTo>
                  <a:pt x="862754" y="4930280"/>
                  <a:pt x="870264" y="4934076"/>
                  <a:pt x="874019" y="4941669"/>
                </a:cubicBezTo>
                <a:cubicBezTo>
                  <a:pt x="866509" y="4941669"/>
                  <a:pt x="862754" y="4945466"/>
                  <a:pt x="859000" y="4941669"/>
                </a:cubicBezTo>
                <a:cubicBezTo>
                  <a:pt x="851490" y="4934076"/>
                  <a:pt x="840226" y="4937873"/>
                  <a:pt x="832717" y="4937873"/>
                </a:cubicBezTo>
                <a:cubicBezTo>
                  <a:pt x="821452" y="4934076"/>
                  <a:pt x="813943" y="4945466"/>
                  <a:pt x="802679" y="4941669"/>
                </a:cubicBezTo>
                <a:cubicBezTo>
                  <a:pt x="787660" y="4937873"/>
                  <a:pt x="791415" y="4953059"/>
                  <a:pt x="783905" y="4960652"/>
                </a:cubicBezTo>
                <a:cubicBezTo>
                  <a:pt x="780150" y="4964448"/>
                  <a:pt x="772641" y="4964448"/>
                  <a:pt x="768886" y="4964448"/>
                </a:cubicBezTo>
                <a:cubicBezTo>
                  <a:pt x="750113" y="4964448"/>
                  <a:pt x="731339" y="4964448"/>
                  <a:pt x="708811" y="4964448"/>
                </a:cubicBezTo>
                <a:cubicBezTo>
                  <a:pt x="690037" y="4964448"/>
                  <a:pt x="667509" y="4964448"/>
                  <a:pt x="644980" y="4964448"/>
                </a:cubicBezTo>
                <a:cubicBezTo>
                  <a:pt x="644980" y="4964448"/>
                  <a:pt x="644980" y="4968245"/>
                  <a:pt x="644980" y="4968245"/>
                </a:cubicBezTo>
                <a:cubicBezTo>
                  <a:pt x="663754" y="4968245"/>
                  <a:pt x="686282" y="4968245"/>
                  <a:pt x="708811" y="4972041"/>
                </a:cubicBezTo>
                <a:cubicBezTo>
                  <a:pt x="701301" y="4975838"/>
                  <a:pt x="697546" y="4983431"/>
                  <a:pt x="693792" y="4983431"/>
                </a:cubicBezTo>
                <a:cubicBezTo>
                  <a:pt x="656245" y="4987227"/>
                  <a:pt x="618697" y="4998616"/>
                  <a:pt x="581150" y="4994820"/>
                </a:cubicBezTo>
                <a:cubicBezTo>
                  <a:pt x="573641" y="4994820"/>
                  <a:pt x="566131" y="4994820"/>
                  <a:pt x="558622" y="4994820"/>
                </a:cubicBezTo>
                <a:cubicBezTo>
                  <a:pt x="536093" y="4994820"/>
                  <a:pt x="521074" y="5002413"/>
                  <a:pt x="509810" y="5017599"/>
                </a:cubicBezTo>
                <a:cubicBezTo>
                  <a:pt x="498546" y="5017599"/>
                  <a:pt x="487282" y="5017599"/>
                  <a:pt x="476018" y="5017599"/>
                </a:cubicBezTo>
                <a:cubicBezTo>
                  <a:pt x="468508" y="5017599"/>
                  <a:pt x="468508" y="5021395"/>
                  <a:pt x="464754" y="5025192"/>
                </a:cubicBezTo>
                <a:cubicBezTo>
                  <a:pt x="460999" y="5028988"/>
                  <a:pt x="464754" y="5032785"/>
                  <a:pt x="468508" y="5036581"/>
                </a:cubicBezTo>
                <a:cubicBezTo>
                  <a:pt x="479772" y="5051767"/>
                  <a:pt x="479772" y="5051767"/>
                  <a:pt x="494791" y="5040378"/>
                </a:cubicBezTo>
                <a:cubicBezTo>
                  <a:pt x="498546" y="5036581"/>
                  <a:pt x="509810" y="5025192"/>
                  <a:pt x="509810" y="5021395"/>
                </a:cubicBezTo>
                <a:cubicBezTo>
                  <a:pt x="524829" y="5028988"/>
                  <a:pt x="536093" y="5017599"/>
                  <a:pt x="547358" y="5017599"/>
                </a:cubicBezTo>
                <a:cubicBezTo>
                  <a:pt x="562376" y="5025192"/>
                  <a:pt x="581150" y="5025192"/>
                  <a:pt x="592414" y="5017599"/>
                </a:cubicBezTo>
                <a:cubicBezTo>
                  <a:pt x="599924" y="5017599"/>
                  <a:pt x="603678" y="5013802"/>
                  <a:pt x="611188" y="5017599"/>
                </a:cubicBezTo>
                <a:cubicBezTo>
                  <a:pt x="618697" y="5017599"/>
                  <a:pt x="626207" y="5013802"/>
                  <a:pt x="637471" y="5021395"/>
                </a:cubicBezTo>
                <a:cubicBezTo>
                  <a:pt x="644980" y="5025192"/>
                  <a:pt x="656245" y="5013802"/>
                  <a:pt x="663754" y="5017599"/>
                </a:cubicBezTo>
                <a:cubicBezTo>
                  <a:pt x="667509" y="5025192"/>
                  <a:pt x="675018" y="5021395"/>
                  <a:pt x="678773" y="5021395"/>
                </a:cubicBezTo>
                <a:cubicBezTo>
                  <a:pt x="686282" y="5021395"/>
                  <a:pt x="682528" y="5013802"/>
                  <a:pt x="686282" y="5010006"/>
                </a:cubicBezTo>
                <a:cubicBezTo>
                  <a:pt x="690037" y="5010006"/>
                  <a:pt x="697546" y="5010006"/>
                  <a:pt x="705056" y="5010006"/>
                </a:cubicBezTo>
                <a:cubicBezTo>
                  <a:pt x="705056" y="5013802"/>
                  <a:pt x="708811" y="5017599"/>
                  <a:pt x="712565" y="5017599"/>
                </a:cubicBezTo>
                <a:cubicBezTo>
                  <a:pt x="720075" y="5013802"/>
                  <a:pt x="716320" y="5006209"/>
                  <a:pt x="716320" y="5002413"/>
                </a:cubicBezTo>
                <a:cubicBezTo>
                  <a:pt x="723830" y="5002413"/>
                  <a:pt x="731339" y="5002413"/>
                  <a:pt x="738848" y="5002413"/>
                </a:cubicBezTo>
                <a:cubicBezTo>
                  <a:pt x="735094" y="5010006"/>
                  <a:pt x="742603" y="5010006"/>
                  <a:pt x="746358" y="5010006"/>
                </a:cubicBezTo>
                <a:cubicBezTo>
                  <a:pt x="753867" y="5006209"/>
                  <a:pt x="750113" y="5002413"/>
                  <a:pt x="750113" y="4994820"/>
                </a:cubicBezTo>
                <a:cubicBezTo>
                  <a:pt x="768886" y="4994820"/>
                  <a:pt x="791415" y="5002413"/>
                  <a:pt x="810188" y="4991023"/>
                </a:cubicBezTo>
                <a:cubicBezTo>
                  <a:pt x="813943" y="4987227"/>
                  <a:pt x="817698" y="4987227"/>
                  <a:pt x="821452" y="4991023"/>
                </a:cubicBezTo>
                <a:cubicBezTo>
                  <a:pt x="825207" y="4998616"/>
                  <a:pt x="832717" y="4998616"/>
                  <a:pt x="836471" y="4994820"/>
                </a:cubicBezTo>
                <a:cubicBezTo>
                  <a:pt x="847735" y="4994820"/>
                  <a:pt x="862754" y="4998616"/>
                  <a:pt x="870264" y="5002413"/>
                </a:cubicBezTo>
                <a:cubicBezTo>
                  <a:pt x="881528" y="5010006"/>
                  <a:pt x="892792" y="5010006"/>
                  <a:pt x="904056" y="5002413"/>
                </a:cubicBezTo>
                <a:cubicBezTo>
                  <a:pt x="911566" y="4998616"/>
                  <a:pt x="922830" y="4994820"/>
                  <a:pt x="937849" y="4994820"/>
                </a:cubicBezTo>
                <a:cubicBezTo>
                  <a:pt x="945358" y="4998616"/>
                  <a:pt x="956622" y="4994820"/>
                  <a:pt x="964132" y="4994820"/>
                </a:cubicBezTo>
                <a:cubicBezTo>
                  <a:pt x="967887" y="5006209"/>
                  <a:pt x="975396" y="5002413"/>
                  <a:pt x="979151" y="5002413"/>
                </a:cubicBezTo>
                <a:cubicBezTo>
                  <a:pt x="986660" y="5002413"/>
                  <a:pt x="990415" y="5002413"/>
                  <a:pt x="997924" y="5002413"/>
                </a:cubicBezTo>
                <a:cubicBezTo>
                  <a:pt x="1009189" y="5013802"/>
                  <a:pt x="1020453" y="5013802"/>
                  <a:pt x="1031717" y="5002413"/>
                </a:cubicBezTo>
                <a:cubicBezTo>
                  <a:pt x="1031717" y="5002413"/>
                  <a:pt x="1035472" y="5002413"/>
                  <a:pt x="1035472" y="5002413"/>
                </a:cubicBezTo>
                <a:cubicBezTo>
                  <a:pt x="1065509" y="5002413"/>
                  <a:pt x="1065509" y="5002413"/>
                  <a:pt x="1076774" y="4979634"/>
                </a:cubicBezTo>
                <a:cubicBezTo>
                  <a:pt x="1076774" y="4975838"/>
                  <a:pt x="1076774" y="4972041"/>
                  <a:pt x="1076774" y="4972041"/>
                </a:cubicBezTo>
                <a:cubicBezTo>
                  <a:pt x="1084283" y="4960652"/>
                  <a:pt x="1080528" y="4949262"/>
                  <a:pt x="1065509" y="4949262"/>
                </a:cubicBezTo>
                <a:cubicBezTo>
                  <a:pt x="1058000" y="4949262"/>
                  <a:pt x="1046736" y="4949262"/>
                  <a:pt x="1035472" y="4949262"/>
                </a:cubicBezTo>
                <a:cubicBezTo>
                  <a:pt x="1027962" y="4949262"/>
                  <a:pt x="1024207" y="4949262"/>
                  <a:pt x="1024207" y="4941669"/>
                </a:cubicBezTo>
                <a:cubicBezTo>
                  <a:pt x="1024207" y="4934076"/>
                  <a:pt x="1027962" y="4937873"/>
                  <a:pt x="1035472" y="4937873"/>
                </a:cubicBezTo>
                <a:cubicBezTo>
                  <a:pt x="1039226" y="4937873"/>
                  <a:pt x="1046736" y="4934076"/>
                  <a:pt x="1050491" y="4941669"/>
                </a:cubicBezTo>
                <a:cubicBezTo>
                  <a:pt x="1058000" y="4945466"/>
                  <a:pt x="1065509" y="4945466"/>
                  <a:pt x="1069264" y="4941669"/>
                </a:cubicBezTo>
                <a:cubicBezTo>
                  <a:pt x="1080528" y="4937873"/>
                  <a:pt x="1091792" y="4937873"/>
                  <a:pt x="1099302" y="4937873"/>
                </a:cubicBezTo>
                <a:cubicBezTo>
                  <a:pt x="1106811" y="4937873"/>
                  <a:pt x="1114321" y="4934076"/>
                  <a:pt x="1118076" y="4930280"/>
                </a:cubicBezTo>
                <a:cubicBezTo>
                  <a:pt x="1127463" y="4922687"/>
                  <a:pt x="1136849" y="4915094"/>
                  <a:pt x="1144828" y="4906078"/>
                </a:cubicBezTo>
                <a:lnTo>
                  <a:pt x="1162528" y="4874415"/>
                </a:lnTo>
                <a:lnTo>
                  <a:pt x="1145813" y="4874415"/>
                </a:lnTo>
                <a:cubicBezTo>
                  <a:pt x="1134546" y="4876883"/>
                  <a:pt x="1119522" y="4875649"/>
                  <a:pt x="1108255" y="4875649"/>
                </a:cubicBezTo>
                <a:cubicBezTo>
                  <a:pt x="1096987" y="4875649"/>
                  <a:pt x="1081964" y="4878117"/>
                  <a:pt x="1070696" y="4874415"/>
                </a:cubicBezTo>
                <a:cubicBezTo>
                  <a:pt x="1066940" y="4873181"/>
                  <a:pt x="1064124" y="4873490"/>
                  <a:pt x="1061307" y="4874107"/>
                </a:cubicBezTo>
                <a:close/>
                <a:moveTo>
                  <a:pt x="864124" y="4873644"/>
                </a:moveTo>
                <a:lnTo>
                  <a:pt x="826101" y="4874295"/>
                </a:lnTo>
                <a:lnTo>
                  <a:pt x="842104" y="4877604"/>
                </a:lnTo>
                <a:cubicBezTo>
                  <a:pt x="849613" y="4878079"/>
                  <a:pt x="857122" y="4879028"/>
                  <a:pt x="862754" y="4884722"/>
                </a:cubicBezTo>
                <a:cubicBezTo>
                  <a:pt x="866509" y="4884722"/>
                  <a:pt x="870264" y="4884722"/>
                  <a:pt x="874019" y="4880926"/>
                </a:cubicBezTo>
                <a:lnTo>
                  <a:pt x="877791" y="4874252"/>
                </a:lnTo>
                <a:close/>
                <a:moveTo>
                  <a:pt x="911308" y="4854737"/>
                </a:moveTo>
                <a:lnTo>
                  <a:pt x="919728" y="4860841"/>
                </a:lnTo>
                <a:lnTo>
                  <a:pt x="976800" y="4860841"/>
                </a:lnTo>
                <a:cubicBezTo>
                  <a:pt x="980555" y="4860841"/>
                  <a:pt x="984311" y="4860841"/>
                  <a:pt x="988067" y="4860841"/>
                </a:cubicBezTo>
                <a:cubicBezTo>
                  <a:pt x="991823" y="4860841"/>
                  <a:pt x="991823" y="4859607"/>
                  <a:pt x="991823" y="4858373"/>
                </a:cubicBezTo>
                <a:cubicBezTo>
                  <a:pt x="991823" y="4858373"/>
                  <a:pt x="991823" y="4858373"/>
                  <a:pt x="991823" y="4857139"/>
                </a:cubicBezTo>
                <a:cubicBezTo>
                  <a:pt x="991823" y="4857139"/>
                  <a:pt x="988067" y="4857139"/>
                  <a:pt x="988067" y="4857139"/>
                </a:cubicBezTo>
                <a:close/>
                <a:moveTo>
                  <a:pt x="1179657" y="4755721"/>
                </a:moveTo>
                <a:cubicBezTo>
                  <a:pt x="1172147" y="4755721"/>
                  <a:pt x="1164638" y="4767111"/>
                  <a:pt x="1157128" y="4763314"/>
                </a:cubicBezTo>
                <a:lnTo>
                  <a:pt x="1153950" y="4765171"/>
                </a:lnTo>
                <a:lnTo>
                  <a:pt x="1187128" y="4763354"/>
                </a:lnTo>
                <a:cubicBezTo>
                  <a:pt x="1190884" y="4760886"/>
                  <a:pt x="1202151" y="4762120"/>
                  <a:pt x="1209663" y="4762120"/>
                </a:cubicBezTo>
                <a:cubicBezTo>
                  <a:pt x="1213419" y="4762120"/>
                  <a:pt x="1217175" y="4762120"/>
                  <a:pt x="1217175" y="4762120"/>
                </a:cubicBezTo>
                <a:lnTo>
                  <a:pt x="1227435" y="4761960"/>
                </a:lnTo>
                <a:lnTo>
                  <a:pt x="1235978" y="4755721"/>
                </a:lnTo>
                <a:cubicBezTo>
                  <a:pt x="1213449" y="4755721"/>
                  <a:pt x="1194676" y="4755721"/>
                  <a:pt x="1179657" y="4755721"/>
                </a:cubicBezTo>
                <a:close/>
                <a:moveTo>
                  <a:pt x="1008817" y="4682165"/>
                </a:moveTo>
                <a:cubicBezTo>
                  <a:pt x="1005063" y="4681690"/>
                  <a:pt x="1001308" y="4681690"/>
                  <a:pt x="999430" y="4683588"/>
                </a:cubicBezTo>
                <a:lnTo>
                  <a:pt x="992015" y="4686588"/>
                </a:lnTo>
                <a:lnTo>
                  <a:pt x="1001679" y="4687306"/>
                </a:lnTo>
                <a:cubicBezTo>
                  <a:pt x="1005434" y="4687306"/>
                  <a:pt x="1009189" y="4694899"/>
                  <a:pt x="1012943" y="4694899"/>
                </a:cubicBezTo>
                <a:cubicBezTo>
                  <a:pt x="1016698" y="4691103"/>
                  <a:pt x="1016698" y="4698696"/>
                  <a:pt x="1016698" y="4702492"/>
                </a:cubicBezTo>
                <a:cubicBezTo>
                  <a:pt x="1016698" y="4702492"/>
                  <a:pt x="1016698" y="4706289"/>
                  <a:pt x="1012943" y="4706289"/>
                </a:cubicBezTo>
                <a:cubicBezTo>
                  <a:pt x="1005434" y="4706289"/>
                  <a:pt x="1001679" y="4702492"/>
                  <a:pt x="997924" y="4710085"/>
                </a:cubicBezTo>
                <a:cubicBezTo>
                  <a:pt x="1001679" y="4710085"/>
                  <a:pt x="1001679" y="4713881"/>
                  <a:pt x="1001679" y="4713881"/>
                </a:cubicBezTo>
                <a:cubicBezTo>
                  <a:pt x="1029840" y="4711983"/>
                  <a:pt x="1057062" y="4712933"/>
                  <a:pt x="1084283" y="4712933"/>
                </a:cubicBezTo>
                <a:lnTo>
                  <a:pt x="1107419" y="4711072"/>
                </a:lnTo>
                <a:lnTo>
                  <a:pt x="1108317" y="4710164"/>
                </a:lnTo>
                <a:cubicBezTo>
                  <a:pt x="1108317" y="4706367"/>
                  <a:pt x="1104562" y="4702571"/>
                  <a:pt x="1100808" y="4702571"/>
                </a:cubicBezTo>
                <a:cubicBezTo>
                  <a:pt x="1070770" y="4706367"/>
                  <a:pt x="1044487" y="4694978"/>
                  <a:pt x="1018204" y="4683588"/>
                </a:cubicBezTo>
                <a:cubicBezTo>
                  <a:pt x="1016327" y="4683588"/>
                  <a:pt x="1012572" y="4682639"/>
                  <a:pt x="1008817" y="4682165"/>
                </a:cubicBezTo>
                <a:close/>
                <a:moveTo>
                  <a:pt x="718198" y="4641749"/>
                </a:moveTo>
                <a:cubicBezTo>
                  <a:pt x="712566" y="4639850"/>
                  <a:pt x="705056" y="4641749"/>
                  <a:pt x="693792" y="4645545"/>
                </a:cubicBezTo>
                <a:cubicBezTo>
                  <a:pt x="690037" y="4649342"/>
                  <a:pt x="682528" y="4649342"/>
                  <a:pt x="678773" y="4656935"/>
                </a:cubicBezTo>
                <a:cubicBezTo>
                  <a:pt x="690037" y="4675917"/>
                  <a:pt x="708811" y="4679713"/>
                  <a:pt x="731339" y="4679713"/>
                </a:cubicBezTo>
                <a:cubicBezTo>
                  <a:pt x="798924" y="4679713"/>
                  <a:pt x="870264" y="4679713"/>
                  <a:pt x="937849" y="4679713"/>
                </a:cubicBezTo>
                <a:lnTo>
                  <a:pt x="951967" y="4682022"/>
                </a:lnTo>
                <a:lnTo>
                  <a:pt x="950619" y="4679792"/>
                </a:lnTo>
                <a:cubicBezTo>
                  <a:pt x="950619" y="4672199"/>
                  <a:pt x="954373" y="4664606"/>
                  <a:pt x="961883" y="4664606"/>
                </a:cubicBezTo>
                <a:lnTo>
                  <a:pt x="992307" y="4659013"/>
                </a:lnTo>
                <a:lnTo>
                  <a:pt x="979151" y="4656935"/>
                </a:lnTo>
                <a:cubicBezTo>
                  <a:pt x="964132" y="4649342"/>
                  <a:pt x="952868" y="4649342"/>
                  <a:pt x="937849" y="4656935"/>
                </a:cubicBezTo>
                <a:cubicBezTo>
                  <a:pt x="930339" y="4660731"/>
                  <a:pt x="922830" y="4660731"/>
                  <a:pt x="915320" y="4656935"/>
                </a:cubicBezTo>
                <a:cubicBezTo>
                  <a:pt x="904056" y="4649342"/>
                  <a:pt x="885283" y="4656935"/>
                  <a:pt x="870264" y="4645545"/>
                </a:cubicBezTo>
                <a:cubicBezTo>
                  <a:pt x="866509" y="4641749"/>
                  <a:pt x="851490" y="4645545"/>
                  <a:pt x="843981" y="4649342"/>
                </a:cubicBezTo>
                <a:cubicBezTo>
                  <a:pt x="821452" y="4660731"/>
                  <a:pt x="802679" y="4660731"/>
                  <a:pt x="780150" y="4660731"/>
                </a:cubicBezTo>
                <a:cubicBezTo>
                  <a:pt x="768886" y="4660731"/>
                  <a:pt x="753867" y="4656935"/>
                  <a:pt x="742603" y="4664527"/>
                </a:cubicBezTo>
                <a:cubicBezTo>
                  <a:pt x="738848" y="4668324"/>
                  <a:pt x="735094" y="4668324"/>
                  <a:pt x="731339" y="4660731"/>
                </a:cubicBezTo>
                <a:cubicBezTo>
                  <a:pt x="727585" y="4649342"/>
                  <a:pt x="723830" y="4643647"/>
                  <a:pt x="718198" y="4641749"/>
                </a:cubicBezTo>
                <a:close/>
                <a:moveTo>
                  <a:pt x="1034451" y="4639272"/>
                </a:moveTo>
                <a:lnTo>
                  <a:pt x="1009189" y="4653138"/>
                </a:lnTo>
                <a:lnTo>
                  <a:pt x="996977" y="4658155"/>
                </a:lnTo>
                <a:lnTo>
                  <a:pt x="1003185" y="4657013"/>
                </a:lnTo>
                <a:cubicBezTo>
                  <a:pt x="1025713" y="4657013"/>
                  <a:pt x="1044487" y="4657013"/>
                  <a:pt x="1070770" y="4657013"/>
                </a:cubicBezTo>
                <a:cubicBezTo>
                  <a:pt x="1059506" y="4649420"/>
                  <a:pt x="1048241" y="4653217"/>
                  <a:pt x="1040732" y="4645624"/>
                </a:cubicBezTo>
                <a:cubicBezTo>
                  <a:pt x="1040732" y="4643726"/>
                  <a:pt x="1038855" y="4642776"/>
                  <a:pt x="1036978" y="4641827"/>
                </a:cubicBezTo>
                <a:close/>
                <a:moveTo>
                  <a:pt x="1080528" y="4634156"/>
                </a:moveTo>
                <a:lnTo>
                  <a:pt x="1068334" y="4634456"/>
                </a:lnTo>
                <a:lnTo>
                  <a:pt x="1089543" y="4638031"/>
                </a:lnTo>
                <a:lnTo>
                  <a:pt x="1090180" y="4638059"/>
                </a:lnTo>
                <a:close/>
                <a:moveTo>
                  <a:pt x="1043698" y="4375968"/>
                </a:moveTo>
                <a:lnTo>
                  <a:pt x="1041929" y="4376394"/>
                </a:lnTo>
                <a:cubicBezTo>
                  <a:pt x="1038644" y="4378766"/>
                  <a:pt x="1034889" y="4381614"/>
                  <a:pt x="1029257" y="4381614"/>
                </a:cubicBezTo>
                <a:cubicBezTo>
                  <a:pt x="1025502" y="4381614"/>
                  <a:pt x="1025502" y="4389206"/>
                  <a:pt x="1029257" y="4389206"/>
                </a:cubicBezTo>
                <a:lnTo>
                  <a:pt x="1045158" y="4398853"/>
                </a:lnTo>
                <a:lnTo>
                  <a:pt x="1085060" y="4398853"/>
                </a:lnTo>
                <a:lnTo>
                  <a:pt x="1078068" y="4393003"/>
                </a:lnTo>
                <a:lnTo>
                  <a:pt x="1077702" y="4392662"/>
                </a:lnTo>
                <a:lnTo>
                  <a:pt x="1070770" y="4391260"/>
                </a:lnTo>
                <a:cubicBezTo>
                  <a:pt x="1065138" y="4391260"/>
                  <a:pt x="1058568" y="4390311"/>
                  <a:pt x="1052936" y="4387464"/>
                </a:cubicBezTo>
                <a:close/>
                <a:moveTo>
                  <a:pt x="882957" y="3630067"/>
                </a:moveTo>
                <a:lnTo>
                  <a:pt x="876729" y="3630752"/>
                </a:lnTo>
                <a:lnTo>
                  <a:pt x="865196" y="3633710"/>
                </a:lnTo>
                <a:lnTo>
                  <a:pt x="880495" y="3633710"/>
                </a:lnTo>
                <a:close/>
                <a:moveTo>
                  <a:pt x="1323713" y="3242617"/>
                </a:moveTo>
                <a:lnTo>
                  <a:pt x="1318596" y="3244262"/>
                </a:lnTo>
                <a:lnTo>
                  <a:pt x="1315049" y="3246771"/>
                </a:lnTo>
                <a:lnTo>
                  <a:pt x="1319678" y="3245691"/>
                </a:lnTo>
                <a:lnTo>
                  <a:pt x="1329978" y="3243287"/>
                </a:lnTo>
                <a:close/>
                <a:moveTo>
                  <a:pt x="1345528" y="3225345"/>
                </a:moveTo>
                <a:lnTo>
                  <a:pt x="1338785" y="3226874"/>
                </a:lnTo>
                <a:lnTo>
                  <a:pt x="1338974" y="3228480"/>
                </a:lnTo>
                <a:lnTo>
                  <a:pt x="1344443" y="3226609"/>
                </a:lnTo>
                <a:close/>
                <a:moveTo>
                  <a:pt x="1301575" y="3214898"/>
                </a:moveTo>
                <a:lnTo>
                  <a:pt x="1309206" y="3216370"/>
                </a:lnTo>
                <a:cubicBezTo>
                  <a:pt x="1316718" y="3217820"/>
                  <a:pt x="1324230" y="3217820"/>
                  <a:pt x="1331742" y="3217457"/>
                </a:cubicBezTo>
                <a:lnTo>
                  <a:pt x="1353180" y="3216423"/>
                </a:lnTo>
                <a:lnTo>
                  <a:pt x="1354011" y="3215453"/>
                </a:lnTo>
                <a:lnTo>
                  <a:pt x="1320882" y="3214898"/>
                </a:lnTo>
                <a:close/>
                <a:moveTo>
                  <a:pt x="1072995" y="3200410"/>
                </a:moveTo>
                <a:cubicBezTo>
                  <a:pt x="1069240" y="3199685"/>
                  <a:pt x="1065484" y="3200228"/>
                  <a:pt x="1061728" y="3201224"/>
                </a:cubicBezTo>
                <a:lnTo>
                  <a:pt x="1061282" y="3201364"/>
                </a:lnTo>
                <a:lnTo>
                  <a:pt x="1065076" y="3204779"/>
                </a:lnTo>
                <a:cubicBezTo>
                  <a:pt x="1065076" y="3207677"/>
                  <a:pt x="1068832" y="3207677"/>
                  <a:pt x="1072588" y="3207677"/>
                </a:cubicBezTo>
                <a:cubicBezTo>
                  <a:pt x="1076344" y="3207677"/>
                  <a:pt x="1083855" y="3207677"/>
                  <a:pt x="1087611" y="3207677"/>
                </a:cubicBezTo>
                <a:cubicBezTo>
                  <a:pt x="1095123" y="3207677"/>
                  <a:pt x="1098878" y="3207677"/>
                  <a:pt x="1102634" y="3207677"/>
                </a:cubicBezTo>
                <a:cubicBezTo>
                  <a:pt x="1110146" y="3207677"/>
                  <a:pt x="1110146" y="3207677"/>
                  <a:pt x="1110146" y="3213472"/>
                </a:cubicBezTo>
                <a:cubicBezTo>
                  <a:pt x="1113902" y="3219268"/>
                  <a:pt x="1110146" y="3225063"/>
                  <a:pt x="1113902" y="3230859"/>
                </a:cubicBezTo>
                <a:cubicBezTo>
                  <a:pt x="1117658" y="3230859"/>
                  <a:pt x="1125170" y="3230859"/>
                  <a:pt x="1128926" y="3230859"/>
                </a:cubicBezTo>
                <a:cubicBezTo>
                  <a:pt x="1136438" y="3227961"/>
                  <a:pt x="1132682" y="3225063"/>
                  <a:pt x="1132682" y="3222166"/>
                </a:cubicBezTo>
                <a:cubicBezTo>
                  <a:pt x="1143949" y="3219268"/>
                  <a:pt x="1151460" y="3210575"/>
                  <a:pt x="1162728" y="3213472"/>
                </a:cubicBezTo>
                <a:cubicBezTo>
                  <a:pt x="1162728" y="3216370"/>
                  <a:pt x="1166484" y="3216370"/>
                  <a:pt x="1170240" y="3216370"/>
                </a:cubicBezTo>
                <a:cubicBezTo>
                  <a:pt x="1173996" y="3216370"/>
                  <a:pt x="1181508" y="3216370"/>
                  <a:pt x="1185264" y="3216370"/>
                </a:cubicBezTo>
                <a:cubicBezTo>
                  <a:pt x="1185264" y="3222166"/>
                  <a:pt x="1189020" y="3222166"/>
                  <a:pt x="1192775" y="3222166"/>
                </a:cubicBezTo>
                <a:cubicBezTo>
                  <a:pt x="1200287" y="3219268"/>
                  <a:pt x="1196531" y="3216370"/>
                  <a:pt x="1196531" y="3213472"/>
                </a:cubicBezTo>
                <a:cubicBezTo>
                  <a:pt x="1200287" y="3213472"/>
                  <a:pt x="1200287" y="3213472"/>
                  <a:pt x="1200287" y="3213472"/>
                </a:cubicBezTo>
                <a:cubicBezTo>
                  <a:pt x="1215310" y="3213472"/>
                  <a:pt x="1222822" y="3227961"/>
                  <a:pt x="1234090" y="3219268"/>
                </a:cubicBezTo>
                <a:cubicBezTo>
                  <a:pt x="1241602" y="3216370"/>
                  <a:pt x="1249113" y="3217094"/>
                  <a:pt x="1255686" y="3217457"/>
                </a:cubicBezTo>
                <a:lnTo>
                  <a:pt x="1265936" y="3214898"/>
                </a:lnTo>
                <a:lnTo>
                  <a:pt x="1234496" y="3214898"/>
                </a:lnTo>
                <a:cubicBezTo>
                  <a:pt x="1223229" y="3214898"/>
                  <a:pt x="1211962" y="3209102"/>
                  <a:pt x="1200694" y="3209102"/>
                </a:cubicBezTo>
                <a:cubicBezTo>
                  <a:pt x="1189426" y="3212000"/>
                  <a:pt x="1178159" y="3209102"/>
                  <a:pt x="1163136" y="3206204"/>
                </a:cubicBezTo>
                <a:cubicBezTo>
                  <a:pt x="1148112" y="3203306"/>
                  <a:pt x="1129332" y="3206204"/>
                  <a:pt x="1114309" y="3206204"/>
                </a:cubicBezTo>
                <a:cubicBezTo>
                  <a:pt x="1103042" y="3206204"/>
                  <a:pt x="1095530" y="3209102"/>
                  <a:pt x="1084262" y="3203306"/>
                </a:cubicBezTo>
                <a:cubicBezTo>
                  <a:pt x="1084262" y="3200410"/>
                  <a:pt x="1076750" y="3203306"/>
                  <a:pt x="1072995" y="3200410"/>
                </a:cubicBezTo>
                <a:close/>
                <a:moveTo>
                  <a:pt x="1493823" y="3145395"/>
                </a:moveTo>
                <a:lnTo>
                  <a:pt x="1504918" y="3148247"/>
                </a:lnTo>
                <a:lnTo>
                  <a:pt x="1506981" y="3147813"/>
                </a:lnTo>
                <a:close/>
                <a:moveTo>
                  <a:pt x="1578204" y="3144372"/>
                </a:moveTo>
                <a:lnTo>
                  <a:pt x="1542966" y="3147560"/>
                </a:lnTo>
                <a:lnTo>
                  <a:pt x="1546233" y="3148247"/>
                </a:lnTo>
                <a:cubicBezTo>
                  <a:pt x="1557500" y="3148247"/>
                  <a:pt x="1568768" y="3148247"/>
                  <a:pt x="1580036" y="3145350"/>
                </a:cubicBezTo>
                <a:lnTo>
                  <a:pt x="1584172" y="3144383"/>
                </a:lnTo>
                <a:close/>
                <a:moveTo>
                  <a:pt x="1467012" y="3134199"/>
                </a:moveTo>
                <a:lnTo>
                  <a:pt x="1446942" y="3144011"/>
                </a:lnTo>
                <a:lnTo>
                  <a:pt x="1445461" y="3145085"/>
                </a:lnTo>
                <a:lnTo>
                  <a:pt x="1444879" y="3145019"/>
                </a:lnTo>
                <a:lnTo>
                  <a:pt x="1442286" y="3146287"/>
                </a:lnTo>
                <a:lnTo>
                  <a:pt x="1436788" y="3146687"/>
                </a:lnTo>
                <a:lnTo>
                  <a:pt x="1441069" y="3148247"/>
                </a:lnTo>
                <a:cubicBezTo>
                  <a:pt x="1441069" y="3148247"/>
                  <a:pt x="1444825" y="3148247"/>
                  <a:pt x="1448580" y="3145350"/>
                </a:cubicBezTo>
                <a:cubicBezTo>
                  <a:pt x="1456092" y="3142452"/>
                  <a:pt x="1463604" y="3141727"/>
                  <a:pt x="1471116" y="3142090"/>
                </a:cubicBezTo>
                <a:lnTo>
                  <a:pt x="1493330" y="3145304"/>
                </a:lnTo>
                <a:lnTo>
                  <a:pt x="1488266" y="3144372"/>
                </a:lnTo>
                <a:cubicBezTo>
                  <a:pt x="1479444" y="3141738"/>
                  <a:pt x="1472022" y="3138317"/>
                  <a:pt x="1467012" y="3134199"/>
                </a:cubicBezTo>
                <a:close/>
                <a:moveTo>
                  <a:pt x="1268634" y="3133725"/>
                </a:moveTo>
                <a:lnTo>
                  <a:pt x="1257725" y="3134644"/>
                </a:lnTo>
                <a:lnTo>
                  <a:pt x="1252093" y="3137966"/>
                </a:lnTo>
                <a:lnTo>
                  <a:pt x="1257032" y="3139554"/>
                </a:lnTo>
                <a:cubicBezTo>
                  <a:pt x="1262666" y="3143900"/>
                  <a:pt x="1270178" y="3146073"/>
                  <a:pt x="1277689" y="3146436"/>
                </a:cubicBezTo>
                <a:lnTo>
                  <a:pt x="1285245" y="3144979"/>
                </a:lnTo>
                <a:lnTo>
                  <a:pt x="1271334" y="3137217"/>
                </a:lnTo>
                <a:close/>
                <a:moveTo>
                  <a:pt x="1218151" y="3127789"/>
                </a:moveTo>
                <a:lnTo>
                  <a:pt x="1211062" y="3133206"/>
                </a:lnTo>
                <a:lnTo>
                  <a:pt x="1195230" y="3141047"/>
                </a:lnTo>
                <a:lnTo>
                  <a:pt x="1206328" y="3143901"/>
                </a:lnTo>
                <a:cubicBezTo>
                  <a:pt x="1211962" y="3143177"/>
                  <a:pt x="1217596" y="3141003"/>
                  <a:pt x="1223229" y="3139554"/>
                </a:cubicBezTo>
                <a:lnTo>
                  <a:pt x="1228475" y="3137868"/>
                </a:lnTo>
                <a:close/>
                <a:moveTo>
                  <a:pt x="1058724" y="3103323"/>
                </a:moveTo>
                <a:cubicBezTo>
                  <a:pt x="1047460" y="3112814"/>
                  <a:pt x="1037135" y="3117560"/>
                  <a:pt x="1026809" y="3119932"/>
                </a:cubicBezTo>
                <a:lnTo>
                  <a:pt x="1021777" y="3120306"/>
                </a:lnTo>
                <a:lnTo>
                  <a:pt x="1020526" y="3127859"/>
                </a:lnTo>
                <a:lnTo>
                  <a:pt x="1007991" y="3121331"/>
                </a:lnTo>
                <a:lnTo>
                  <a:pt x="994894" y="3122305"/>
                </a:lnTo>
                <a:lnTo>
                  <a:pt x="985069" y="3122305"/>
                </a:lnTo>
                <a:lnTo>
                  <a:pt x="974329" y="3126028"/>
                </a:lnTo>
                <a:cubicBezTo>
                  <a:pt x="962830" y="3129988"/>
                  <a:pt x="955113" y="3132214"/>
                  <a:pt x="942839" y="3129950"/>
                </a:cubicBezTo>
                <a:lnTo>
                  <a:pt x="890571" y="3124891"/>
                </a:lnTo>
                <a:lnTo>
                  <a:pt x="859724" y="3126102"/>
                </a:lnTo>
                <a:cubicBezTo>
                  <a:pt x="848459" y="3126102"/>
                  <a:pt x="844705" y="3141287"/>
                  <a:pt x="833441" y="3129899"/>
                </a:cubicBezTo>
                <a:cubicBezTo>
                  <a:pt x="822176" y="3122305"/>
                  <a:pt x="810912" y="3129899"/>
                  <a:pt x="803403" y="3126102"/>
                </a:cubicBezTo>
                <a:cubicBezTo>
                  <a:pt x="792139" y="3126102"/>
                  <a:pt x="780874" y="3126102"/>
                  <a:pt x="769610" y="3126102"/>
                </a:cubicBezTo>
                <a:lnTo>
                  <a:pt x="766706" y="3116033"/>
                </a:lnTo>
                <a:lnTo>
                  <a:pt x="697025" y="3112049"/>
                </a:lnTo>
                <a:lnTo>
                  <a:pt x="637181" y="3107391"/>
                </a:lnTo>
                <a:lnTo>
                  <a:pt x="636377" y="3109126"/>
                </a:lnTo>
                <a:cubicBezTo>
                  <a:pt x="637316" y="3110575"/>
                  <a:pt x="641072" y="3110575"/>
                  <a:pt x="648583" y="3110575"/>
                </a:cubicBezTo>
                <a:cubicBezTo>
                  <a:pt x="659850" y="3110575"/>
                  <a:pt x="659850" y="3110575"/>
                  <a:pt x="671118" y="3122167"/>
                </a:cubicBezTo>
                <a:cubicBezTo>
                  <a:pt x="671118" y="3125065"/>
                  <a:pt x="674874" y="3125065"/>
                  <a:pt x="678630" y="3125065"/>
                </a:cubicBezTo>
                <a:cubicBezTo>
                  <a:pt x="682386" y="3125065"/>
                  <a:pt x="689897" y="3125065"/>
                  <a:pt x="693653" y="3125065"/>
                </a:cubicBezTo>
                <a:cubicBezTo>
                  <a:pt x="701165" y="3125065"/>
                  <a:pt x="704920" y="3125065"/>
                  <a:pt x="708676" y="3125065"/>
                </a:cubicBezTo>
                <a:cubicBezTo>
                  <a:pt x="716188" y="3125065"/>
                  <a:pt x="716188" y="3125065"/>
                  <a:pt x="716188" y="3130860"/>
                </a:cubicBezTo>
                <a:cubicBezTo>
                  <a:pt x="719944" y="3136656"/>
                  <a:pt x="716188" y="3142452"/>
                  <a:pt x="719944" y="3148247"/>
                </a:cubicBezTo>
                <a:cubicBezTo>
                  <a:pt x="723700" y="3148247"/>
                  <a:pt x="731212" y="3148247"/>
                  <a:pt x="734968" y="3148247"/>
                </a:cubicBezTo>
                <a:cubicBezTo>
                  <a:pt x="742480" y="3145350"/>
                  <a:pt x="738724" y="3142452"/>
                  <a:pt x="738724" y="3139554"/>
                </a:cubicBezTo>
                <a:cubicBezTo>
                  <a:pt x="749991" y="3136656"/>
                  <a:pt x="757502" y="3127962"/>
                  <a:pt x="768770" y="3130860"/>
                </a:cubicBezTo>
                <a:cubicBezTo>
                  <a:pt x="768770" y="3133758"/>
                  <a:pt x="772526" y="3133758"/>
                  <a:pt x="776282" y="3133758"/>
                </a:cubicBezTo>
                <a:cubicBezTo>
                  <a:pt x="780038" y="3133758"/>
                  <a:pt x="787550" y="3133758"/>
                  <a:pt x="791306" y="3133758"/>
                </a:cubicBezTo>
                <a:cubicBezTo>
                  <a:pt x="791306" y="3139554"/>
                  <a:pt x="795062" y="3139554"/>
                  <a:pt x="798817" y="3139554"/>
                </a:cubicBezTo>
                <a:cubicBezTo>
                  <a:pt x="806329" y="3136656"/>
                  <a:pt x="802573" y="3133758"/>
                  <a:pt x="802573" y="3130860"/>
                </a:cubicBezTo>
                <a:cubicBezTo>
                  <a:pt x="806329" y="3130860"/>
                  <a:pt x="806329" y="3130860"/>
                  <a:pt x="806329" y="3130860"/>
                </a:cubicBezTo>
                <a:cubicBezTo>
                  <a:pt x="821352" y="3130860"/>
                  <a:pt x="828864" y="3145350"/>
                  <a:pt x="840132" y="3136656"/>
                </a:cubicBezTo>
                <a:cubicBezTo>
                  <a:pt x="855155" y="3130860"/>
                  <a:pt x="870178" y="3139554"/>
                  <a:pt x="877690" y="3130860"/>
                </a:cubicBezTo>
                <a:cubicBezTo>
                  <a:pt x="888958" y="3130860"/>
                  <a:pt x="903981" y="3127962"/>
                  <a:pt x="915248" y="3133758"/>
                </a:cubicBezTo>
                <a:cubicBezTo>
                  <a:pt x="930272" y="3136656"/>
                  <a:pt x="945296" y="3133758"/>
                  <a:pt x="960319" y="3133758"/>
                </a:cubicBezTo>
                <a:cubicBezTo>
                  <a:pt x="960319" y="3133758"/>
                  <a:pt x="964075" y="3133758"/>
                  <a:pt x="964075" y="3133758"/>
                </a:cubicBezTo>
                <a:cubicBezTo>
                  <a:pt x="964075" y="3130860"/>
                  <a:pt x="967831" y="3133758"/>
                  <a:pt x="964075" y="3136656"/>
                </a:cubicBezTo>
                <a:cubicBezTo>
                  <a:pt x="964075" y="3139554"/>
                  <a:pt x="960319" y="3142452"/>
                  <a:pt x="952808" y="3142452"/>
                </a:cubicBezTo>
                <a:cubicBezTo>
                  <a:pt x="945296" y="3142452"/>
                  <a:pt x="941540" y="3145350"/>
                  <a:pt x="945296" y="3148247"/>
                </a:cubicBezTo>
                <a:cubicBezTo>
                  <a:pt x="945296" y="3154042"/>
                  <a:pt x="952808" y="3151145"/>
                  <a:pt x="956563" y="3151145"/>
                </a:cubicBezTo>
                <a:cubicBezTo>
                  <a:pt x="952808" y="3162737"/>
                  <a:pt x="941540" y="3162737"/>
                  <a:pt x="930272" y="3159839"/>
                </a:cubicBezTo>
                <a:cubicBezTo>
                  <a:pt x="926516" y="3162737"/>
                  <a:pt x="922760" y="3159839"/>
                  <a:pt x="919004" y="3165633"/>
                </a:cubicBezTo>
                <a:cubicBezTo>
                  <a:pt x="919004" y="3171431"/>
                  <a:pt x="926516" y="3168532"/>
                  <a:pt x="930272" y="3171431"/>
                </a:cubicBezTo>
                <a:cubicBezTo>
                  <a:pt x="941540" y="3171431"/>
                  <a:pt x="952808" y="3183022"/>
                  <a:pt x="956563" y="3165633"/>
                </a:cubicBezTo>
                <a:cubicBezTo>
                  <a:pt x="956563" y="3165633"/>
                  <a:pt x="964075" y="3165633"/>
                  <a:pt x="964075" y="3165633"/>
                </a:cubicBezTo>
                <a:cubicBezTo>
                  <a:pt x="982854" y="3177226"/>
                  <a:pt x="982854" y="3177226"/>
                  <a:pt x="1005390" y="3171431"/>
                </a:cubicBezTo>
                <a:cubicBezTo>
                  <a:pt x="1012901" y="3168532"/>
                  <a:pt x="1024168" y="3171431"/>
                  <a:pt x="1031680" y="3165633"/>
                </a:cubicBezTo>
                <a:cubicBezTo>
                  <a:pt x="1031680" y="3165633"/>
                  <a:pt x="1031680" y="3165633"/>
                  <a:pt x="1035436" y="3165633"/>
                </a:cubicBezTo>
                <a:cubicBezTo>
                  <a:pt x="1050460" y="3174328"/>
                  <a:pt x="1050460" y="3171431"/>
                  <a:pt x="1065483" y="3171431"/>
                </a:cubicBezTo>
                <a:cubicBezTo>
                  <a:pt x="1080506" y="3171431"/>
                  <a:pt x="1091774" y="3162737"/>
                  <a:pt x="1106798" y="3159839"/>
                </a:cubicBezTo>
                <a:cubicBezTo>
                  <a:pt x="1114309" y="3159839"/>
                  <a:pt x="1110554" y="3154042"/>
                  <a:pt x="1110554" y="3151145"/>
                </a:cubicBezTo>
                <a:cubicBezTo>
                  <a:pt x="1110554" y="3145350"/>
                  <a:pt x="1114309" y="3145350"/>
                  <a:pt x="1121821" y="3142452"/>
                </a:cubicBezTo>
                <a:lnTo>
                  <a:pt x="1129567" y="3142054"/>
                </a:lnTo>
                <a:lnTo>
                  <a:pt x="1112919" y="3131523"/>
                </a:lnTo>
                <a:lnTo>
                  <a:pt x="1098148" y="3122876"/>
                </a:lnTo>
                <a:lnTo>
                  <a:pt x="1084069" y="3129424"/>
                </a:lnTo>
                <a:cubicBezTo>
                  <a:pt x="1078436" y="3128950"/>
                  <a:pt x="1073743" y="3124204"/>
                  <a:pt x="1066233" y="3114713"/>
                </a:cubicBezTo>
                <a:cubicBezTo>
                  <a:pt x="1062479" y="3114713"/>
                  <a:pt x="1062479" y="3107119"/>
                  <a:pt x="1058724" y="3103323"/>
                </a:cubicBezTo>
                <a:close/>
                <a:moveTo>
                  <a:pt x="838398" y="2411519"/>
                </a:moveTo>
                <a:lnTo>
                  <a:pt x="834934" y="2412343"/>
                </a:lnTo>
                <a:lnTo>
                  <a:pt x="841454" y="2412343"/>
                </a:lnTo>
                <a:close/>
                <a:moveTo>
                  <a:pt x="747346" y="2386367"/>
                </a:moveTo>
                <a:cubicBezTo>
                  <a:pt x="744060" y="2386843"/>
                  <a:pt x="741244" y="2390639"/>
                  <a:pt x="735612" y="2398232"/>
                </a:cubicBezTo>
                <a:cubicBezTo>
                  <a:pt x="731858" y="2402028"/>
                  <a:pt x="728103" y="2405825"/>
                  <a:pt x="731858" y="2409621"/>
                </a:cubicBezTo>
                <a:cubicBezTo>
                  <a:pt x="735612" y="2413418"/>
                  <a:pt x="735612" y="2417214"/>
                  <a:pt x="743122" y="2417214"/>
                </a:cubicBezTo>
                <a:cubicBezTo>
                  <a:pt x="754386" y="2417214"/>
                  <a:pt x="765650" y="2417214"/>
                  <a:pt x="776914" y="2417214"/>
                </a:cubicBezTo>
                <a:cubicBezTo>
                  <a:pt x="782546" y="2424807"/>
                  <a:pt x="789117" y="2430501"/>
                  <a:pt x="797096" y="2434298"/>
                </a:cubicBezTo>
                <a:lnTo>
                  <a:pt x="815052" y="2437870"/>
                </a:lnTo>
                <a:lnTo>
                  <a:pt x="824677" y="2427529"/>
                </a:lnTo>
                <a:cubicBezTo>
                  <a:pt x="813413" y="2423733"/>
                  <a:pt x="794639" y="2427529"/>
                  <a:pt x="787130" y="2416139"/>
                </a:cubicBezTo>
                <a:lnTo>
                  <a:pt x="790453" y="2412781"/>
                </a:lnTo>
                <a:lnTo>
                  <a:pt x="776914" y="2413418"/>
                </a:lnTo>
                <a:cubicBezTo>
                  <a:pt x="776914" y="2409621"/>
                  <a:pt x="765650" y="2398232"/>
                  <a:pt x="761895" y="2394435"/>
                </a:cubicBezTo>
                <a:cubicBezTo>
                  <a:pt x="754386" y="2388740"/>
                  <a:pt x="750631" y="2385893"/>
                  <a:pt x="747346" y="2386367"/>
                </a:cubicBezTo>
                <a:close/>
                <a:moveTo>
                  <a:pt x="1055137" y="1943021"/>
                </a:moveTo>
                <a:lnTo>
                  <a:pt x="1063415" y="1951138"/>
                </a:lnTo>
                <a:lnTo>
                  <a:pt x="1081255" y="1943021"/>
                </a:lnTo>
                <a:close/>
                <a:moveTo>
                  <a:pt x="861930" y="1939319"/>
                </a:moveTo>
                <a:lnTo>
                  <a:pt x="885801" y="1950249"/>
                </a:lnTo>
                <a:cubicBezTo>
                  <a:pt x="897065" y="1961638"/>
                  <a:pt x="912084" y="1957842"/>
                  <a:pt x="923349" y="1946452"/>
                </a:cubicBezTo>
                <a:lnTo>
                  <a:pt x="933108" y="1941954"/>
                </a:lnTo>
                <a:lnTo>
                  <a:pt x="887665" y="1939319"/>
                </a:lnTo>
                <a:close/>
                <a:moveTo>
                  <a:pt x="1108783" y="1801986"/>
                </a:moveTo>
                <a:lnTo>
                  <a:pt x="1106177" y="1803742"/>
                </a:lnTo>
                <a:lnTo>
                  <a:pt x="1101879" y="1814605"/>
                </a:lnTo>
                <a:lnTo>
                  <a:pt x="1099627" y="1815972"/>
                </a:lnTo>
                <a:lnTo>
                  <a:pt x="1101273" y="1820968"/>
                </a:lnTo>
                <a:lnTo>
                  <a:pt x="1104823" y="1824556"/>
                </a:lnTo>
                <a:lnTo>
                  <a:pt x="1127752" y="1824556"/>
                </a:lnTo>
                <a:lnTo>
                  <a:pt x="1136474" y="1815273"/>
                </a:lnTo>
                <a:cubicBezTo>
                  <a:pt x="1139759" y="1811477"/>
                  <a:pt x="1142575" y="1807680"/>
                  <a:pt x="1142575" y="1805782"/>
                </a:cubicBezTo>
                <a:lnTo>
                  <a:pt x="1144495" y="1805872"/>
                </a:lnTo>
                <a:lnTo>
                  <a:pt x="1142573" y="1801986"/>
                </a:lnTo>
                <a:close/>
                <a:moveTo>
                  <a:pt x="1215599" y="1801637"/>
                </a:moveTo>
                <a:lnTo>
                  <a:pt x="1201380" y="1806538"/>
                </a:lnTo>
                <a:lnTo>
                  <a:pt x="1200244" y="1806773"/>
                </a:lnTo>
                <a:lnTo>
                  <a:pt x="1204059" y="1807680"/>
                </a:lnTo>
                <a:lnTo>
                  <a:pt x="1221212" y="1803055"/>
                </a:lnTo>
                <a:close/>
                <a:moveTo>
                  <a:pt x="839518" y="1635697"/>
                </a:moveTo>
                <a:cubicBezTo>
                  <a:pt x="836232" y="1636171"/>
                  <a:pt x="833416" y="1639968"/>
                  <a:pt x="827784" y="1647561"/>
                </a:cubicBezTo>
                <a:cubicBezTo>
                  <a:pt x="824030" y="1651357"/>
                  <a:pt x="820275" y="1655154"/>
                  <a:pt x="824030" y="1658950"/>
                </a:cubicBezTo>
                <a:cubicBezTo>
                  <a:pt x="827784" y="1662747"/>
                  <a:pt x="827784" y="1666543"/>
                  <a:pt x="835294" y="1666543"/>
                </a:cubicBezTo>
                <a:lnTo>
                  <a:pt x="853724" y="1666543"/>
                </a:lnTo>
                <a:lnTo>
                  <a:pt x="853931" y="1661516"/>
                </a:lnTo>
                <a:cubicBezTo>
                  <a:pt x="853462" y="1657720"/>
                  <a:pt x="853462" y="1653923"/>
                  <a:pt x="857216" y="1650127"/>
                </a:cubicBezTo>
                <a:lnTo>
                  <a:pt x="860045" y="1650127"/>
                </a:lnTo>
                <a:lnTo>
                  <a:pt x="854067" y="1643764"/>
                </a:lnTo>
                <a:cubicBezTo>
                  <a:pt x="846558" y="1638070"/>
                  <a:pt x="842803" y="1635222"/>
                  <a:pt x="839518" y="1635697"/>
                </a:cubicBezTo>
                <a:close/>
                <a:moveTo>
                  <a:pt x="861031" y="1098450"/>
                </a:moveTo>
                <a:lnTo>
                  <a:pt x="862314" y="1106189"/>
                </a:lnTo>
                <a:lnTo>
                  <a:pt x="863578" y="1113816"/>
                </a:lnTo>
                <a:lnTo>
                  <a:pt x="869085" y="1113816"/>
                </a:lnTo>
                <a:lnTo>
                  <a:pt x="877777" y="1121174"/>
                </a:lnTo>
                <a:lnTo>
                  <a:pt x="898260" y="1111528"/>
                </a:lnTo>
                <a:lnTo>
                  <a:pt x="889267" y="1109070"/>
                </a:lnTo>
                <a:cubicBezTo>
                  <a:pt x="883166" y="1107172"/>
                  <a:pt x="876595" y="1106223"/>
                  <a:pt x="869085" y="1110020"/>
                </a:cubicBezTo>
                <a:cubicBezTo>
                  <a:pt x="869085" y="1108121"/>
                  <a:pt x="866269" y="1104325"/>
                  <a:pt x="862984" y="1100529"/>
                </a:cubicBezTo>
                <a:close/>
                <a:moveTo>
                  <a:pt x="839517" y="1082970"/>
                </a:moveTo>
                <a:lnTo>
                  <a:pt x="829433" y="1093166"/>
                </a:lnTo>
                <a:lnTo>
                  <a:pt x="838320" y="1096246"/>
                </a:lnTo>
                <a:lnTo>
                  <a:pt x="851284" y="1089494"/>
                </a:lnTo>
                <a:close/>
                <a:moveTo>
                  <a:pt x="1429740" y="271103"/>
                </a:moveTo>
                <a:lnTo>
                  <a:pt x="1447660" y="273837"/>
                </a:lnTo>
                <a:cubicBezTo>
                  <a:pt x="1457190" y="277553"/>
                  <a:pt x="1465218" y="277289"/>
                  <a:pt x="1471743" y="273044"/>
                </a:cubicBezTo>
                <a:lnTo>
                  <a:pt x="1474226" y="272196"/>
                </a:lnTo>
                <a:lnTo>
                  <a:pt x="1470129" y="272364"/>
                </a:lnTo>
                <a:cubicBezTo>
                  <a:pt x="1458862" y="269896"/>
                  <a:pt x="1443838" y="271130"/>
                  <a:pt x="1432571" y="271130"/>
                </a:cubicBezTo>
                <a:close/>
                <a:moveTo>
                  <a:pt x="1208538" y="269896"/>
                </a:moveTo>
                <a:lnTo>
                  <a:pt x="1227679" y="274885"/>
                </a:lnTo>
                <a:cubicBezTo>
                  <a:pt x="1235590" y="275554"/>
                  <a:pt x="1243657" y="274978"/>
                  <a:pt x="1251839" y="273469"/>
                </a:cubicBezTo>
                <a:lnTo>
                  <a:pt x="1314497" y="269989"/>
                </a:lnTo>
                <a:lnTo>
                  <a:pt x="1304871" y="269896"/>
                </a:lnTo>
                <a:close/>
                <a:moveTo>
                  <a:pt x="1387521" y="148922"/>
                </a:moveTo>
                <a:lnTo>
                  <a:pt x="1384077" y="151002"/>
                </a:lnTo>
                <a:lnTo>
                  <a:pt x="1430300" y="150478"/>
                </a:lnTo>
                <a:lnTo>
                  <a:pt x="1409253" y="148942"/>
                </a:lnTo>
                <a:cubicBezTo>
                  <a:pt x="1401381" y="147962"/>
                  <a:pt x="1393923" y="147665"/>
                  <a:pt x="1387521" y="148922"/>
                </a:cubicBezTo>
                <a:close/>
                <a:moveTo>
                  <a:pt x="1178926" y="0"/>
                </a:moveTo>
                <a:lnTo>
                  <a:pt x="1191500" y="0"/>
                </a:lnTo>
                <a:lnTo>
                  <a:pt x="1197498" y="3720"/>
                </a:lnTo>
                <a:cubicBezTo>
                  <a:pt x="1240593" y="26788"/>
                  <a:pt x="1286742" y="41387"/>
                  <a:pt x="1341122" y="38045"/>
                </a:cubicBezTo>
                <a:cubicBezTo>
                  <a:pt x="1359145" y="37762"/>
                  <a:pt x="1375200" y="37233"/>
                  <a:pt x="1390324" y="44174"/>
                </a:cubicBezTo>
                <a:cubicBezTo>
                  <a:pt x="1396074" y="46154"/>
                  <a:pt x="1401823" y="48135"/>
                  <a:pt x="1406224" y="44890"/>
                </a:cubicBezTo>
                <a:cubicBezTo>
                  <a:pt x="1412439" y="43135"/>
                  <a:pt x="1408968" y="38910"/>
                  <a:pt x="1405342" y="35930"/>
                </a:cubicBezTo>
                <a:cubicBezTo>
                  <a:pt x="1398400" y="27479"/>
                  <a:pt x="1400833" y="23989"/>
                  <a:pt x="1414610" y="25705"/>
                </a:cubicBezTo>
                <a:cubicBezTo>
                  <a:pt x="1420514" y="26441"/>
                  <a:pt x="1426729" y="24686"/>
                  <a:pt x="1432788" y="24176"/>
                </a:cubicBezTo>
                <a:cubicBezTo>
                  <a:pt x="1448688" y="24892"/>
                  <a:pt x="1455212" y="20648"/>
                  <a:pt x="1446613" y="9462"/>
                </a:cubicBezTo>
                <a:cubicBezTo>
                  <a:pt x="1444877" y="7350"/>
                  <a:pt x="1443181" y="4926"/>
                  <a:pt x="1442714" y="2655"/>
                </a:cubicBezTo>
                <a:lnTo>
                  <a:pt x="1444284" y="0"/>
                </a:lnTo>
                <a:lnTo>
                  <a:pt x="1472676" y="0"/>
                </a:lnTo>
                <a:lnTo>
                  <a:pt x="1527150" y="20758"/>
                </a:lnTo>
                <a:cubicBezTo>
                  <a:pt x="1544088" y="29189"/>
                  <a:pt x="1546056" y="29434"/>
                  <a:pt x="1545793" y="15494"/>
                </a:cubicBezTo>
                <a:cubicBezTo>
                  <a:pt x="1546103" y="13004"/>
                  <a:pt x="1546414" y="10514"/>
                  <a:pt x="1546879" y="6779"/>
                </a:cubicBezTo>
                <a:cubicBezTo>
                  <a:pt x="1547499" y="1799"/>
                  <a:pt x="1551901" y="-1446"/>
                  <a:pt x="1561431" y="2270"/>
                </a:cubicBezTo>
                <a:cubicBezTo>
                  <a:pt x="1571116" y="4740"/>
                  <a:pt x="1580543" y="5282"/>
                  <a:pt x="1589593" y="4829"/>
                </a:cubicBezTo>
                <a:lnTo>
                  <a:pt x="1609798" y="2169"/>
                </a:lnTo>
                <a:lnTo>
                  <a:pt x="1609798" y="2"/>
                </a:lnTo>
                <a:lnTo>
                  <a:pt x="1629796" y="2"/>
                </a:lnTo>
                <a:lnTo>
                  <a:pt x="1629817" y="0"/>
                </a:lnTo>
                <a:lnTo>
                  <a:pt x="1674956" y="0"/>
                </a:lnTo>
                <a:lnTo>
                  <a:pt x="1674963" y="2"/>
                </a:lnTo>
                <a:lnTo>
                  <a:pt x="1979870" y="2"/>
                </a:lnTo>
                <a:lnTo>
                  <a:pt x="1979888" y="0"/>
                </a:lnTo>
                <a:lnTo>
                  <a:pt x="1999653" y="0"/>
                </a:lnTo>
                <a:lnTo>
                  <a:pt x="1999658" y="2"/>
                </a:lnTo>
                <a:lnTo>
                  <a:pt x="2074059" y="2"/>
                </a:lnTo>
                <a:lnTo>
                  <a:pt x="2074067" y="0"/>
                </a:lnTo>
                <a:lnTo>
                  <a:pt x="2179783" y="0"/>
                </a:lnTo>
                <a:lnTo>
                  <a:pt x="2179821" y="2"/>
                </a:lnTo>
                <a:lnTo>
                  <a:pt x="7251911" y="2"/>
                </a:lnTo>
                <a:lnTo>
                  <a:pt x="7251911" y="649847"/>
                </a:lnTo>
                <a:lnTo>
                  <a:pt x="7251911" y="5376007"/>
                </a:lnTo>
                <a:lnTo>
                  <a:pt x="7251911" y="5393449"/>
                </a:lnTo>
                <a:lnTo>
                  <a:pt x="7251911" y="5406557"/>
                </a:lnTo>
                <a:lnTo>
                  <a:pt x="7251911" y="5410174"/>
                </a:lnTo>
                <a:lnTo>
                  <a:pt x="7251911" y="5502056"/>
                </a:lnTo>
                <a:lnTo>
                  <a:pt x="7251911" y="5797218"/>
                </a:lnTo>
                <a:lnTo>
                  <a:pt x="7251911" y="5838514"/>
                </a:lnTo>
                <a:lnTo>
                  <a:pt x="7251911" y="5842132"/>
                </a:lnTo>
                <a:lnTo>
                  <a:pt x="7251911" y="5855240"/>
                </a:lnTo>
                <a:lnTo>
                  <a:pt x="7251911" y="5872682"/>
                </a:lnTo>
                <a:lnTo>
                  <a:pt x="7251911" y="6838532"/>
                </a:lnTo>
                <a:lnTo>
                  <a:pt x="7251911" y="6858000"/>
                </a:lnTo>
                <a:lnTo>
                  <a:pt x="1609798" y="6858000"/>
                </a:lnTo>
                <a:lnTo>
                  <a:pt x="1609798" y="6845798"/>
                </a:lnTo>
                <a:lnTo>
                  <a:pt x="1608537" y="6845671"/>
                </a:lnTo>
                <a:cubicBezTo>
                  <a:pt x="1599619" y="6845671"/>
                  <a:pt x="1591171" y="6846229"/>
                  <a:pt x="1583661" y="6846229"/>
                </a:cubicBezTo>
                <a:cubicBezTo>
                  <a:pt x="1564888" y="6846229"/>
                  <a:pt x="1546114" y="6845112"/>
                  <a:pt x="1527340" y="6847345"/>
                </a:cubicBezTo>
                <a:cubicBezTo>
                  <a:pt x="1516076" y="6849577"/>
                  <a:pt x="1497303" y="6848461"/>
                  <a:pt x="1482284" y="6848461"/>
                </a:cubicBezTo>
                <a:cubicBezTo>
                  <a:pt x="1459755" y="6847345"/>
                  <a:pt x="1433472" y="6850694"/>
                  <a:pt x="1407189" y="6850694"/>
                </a:cubicBezTo>
                <a:cubicBezTo>
                  <a:pt x="1395925" y="6849577"/>
                  <a:pt x="1384661" y="6849577"/>
                  <a:pt x="1377152" y="6846229"/>
                </a:cubicBezTo>
                <a:cubicBezTo>
                  <a:pt x="1377152" y="6845112"/>
                  <a:pt x="1373397" y="6843996"/>
                  <a:pt x="1377152" y="6842880"/>
                </a:cubicBezTo>
                <a:cubicBezTo>
                  <a:pt x="1384661" y="6841763"/>
                  <a:pt x="1392170" y="6842880"/>
                  <a:pt x="1388416" y="6839531"/>
                </a:cubicBezTo>
                <a:cubicBezTo>
                  <a:pt x="1388416" y="6837298"/>
                  <a:pt x="1380906" y="6838414"/>
                  <a:pt x="1377152" y="6838414"/>
                </a:cubicBezTo>
                <a:cubicBezTo>
                  <a:pt x="1373397" y="6838414"/>
                  <a:pt x="1369642" y="6838414"/>
                  <a:pt x="1362133" y="6838414"/>
                </a:cubicBezTo>
                <a:cubicBezTo>
                  <a:pt x="1358378" y="6838414"/>
                  <a:pt x="1350869" y="6838414"/>
                  <a:pt x="1343359" y="6838414"/>
                </a:cubicBezTo>
                <a:cubicBezTo>
                  <a:pt x="1343359" y="6837298"/>
                  <a:pt x="1343359" y="6836182"/>
                  <a:pt x="1343359" y="6835066"/>
                </a:cubicBezTo>
                <a:cubicBezTo>
                  <a:pt x="1347114" y="6835066"/>
                  <a:pt x="1350869" y="6835066"/>
                  <a:pt x="1358378" y="6835066"/>
                </a:cubicBezTo>
                <a:cubicBezTo>
                  <a:pt x="1369642" y="6835066"/>
                  <a:pt x="1373397" y="6833949"/>
                  <a:pt x="1369642" y="6830600"/>
                </a:cubicBezTo>
                <a:cubicBezTo>
                  <a:pt x="1388416" y="6831717"/>
                  <a:pt x="1403435" y="6827251"/>
                  <a:pt x="1422208" y="6828368"/>
                </a:cubicBezTo>
                <a:cubicBezTo>
                  <a:pt x="1440982" y="6835066"/>
                  <a:pt x="1471020" y="6835066"/>
                  <a:pt x="1497303" y="6833949"/>
                </a:cubicBezTo>
                <a:cubicBezTo>
                  <a:pt x="1501058" y="6833949"/>
                  <a:pt x="1501058" y="6832833"/>
                  <a:pt x="1501058" y="6831717"/>
                </a:cubicBezTo>
                <a:cubicBezTo>
                  <a:pt x="1497303" y="6829484"/>
                  <a:pt x="1489793" y="6828368"/>
                  <a:pt x="1482284" y="6828368"/>
                </a:cubicBezTo>
                <a:cubicBezTo>
                  <a:pt x="1471020" y="6829484"/>
                  <a:pt x="1459755" y="6828368"/>
                  <a:pt x="1452246" y="6828368"/>
                </a:cubicBezTo>
                <a:cubicBezTo>
                  <a:pt x="1440982" y="6829484"/>
                  <a:pt x="1433472" y="6826135"/>
                  <a:pt x="1422208" y="6827251"/>
                </a:cubicBezTo>
                <a:cubicBezTo>
                  <a:pt x="1414699" y="6826135"/>
                  <a:pt x="1407189" y="6825019"/>
                  <a:pt x="1399680" y="6825019"/>
                </a:cubicBezTo>
                <a:cubicBezTo>
                  <a:pt x="1373397" y="6825019"/>
                  <a:pt x="1350869" y="6825019"/>
                  <a:pt x="1328340" y="6825019"/>
                </a:cubicBezTo>
                <a:cubicBezTo>
                  <a:pt x="1313321" y="6825019"/>
                  <a:pt x="1298302" y="6826135"/>
                  <a:pt x="1287038" y="6822786"/>
                </a:cubicBezTo>
                <a:cubicBezTo>
                  <a:pt x="1287038" y="6822786"/>
                  <a:pt x="1283284" y="6822786"/>
                  <a:pt x="1279529" y="6822786"/>
                </a:cubicBezTo>
                <a:cubicBezTo>
                  <a:pt x="1260755" y="6826135"/>
                  <a:pt x="1241982" y="6821670"/>
                  <a:pt x="1223208" y="6822786"/>
                </a:cubicBezTo>
                <a:cubicBezTo>
                  <a:pt x="1204434" y="6823903"/>
                  <a:pt x="1185661" y="6823903"/>
                  <a:pt x="1166887" y="6822786"/>
                </a:cubicBezTo>
                <a:cubicBezTo>
                  <a:pt x="1110566" y="6819437"/>
                  <a:pt x="1058000" y="6821670"/>
                  <a:pt x="1001679" y="6820554"/>
                </a:cubicBezTo>
                <a:cubicBezTo>
                  <a:pt x="1001679" y="6820554"/>
                  <a:pt x="1001679" y="6821670"/>
                  <a:pt x="997924" y="6821670"/>
                </a:cubicBezTo>
                <a:cubicBezTo>
                  <a:pt x="1001679" y="6823903"/>
                  <a:pt x="1005434" y="6822786"/>
                  <a:pt x="1012943" y="6822786"/>
                </a:cubicBezTo>
                <a:cubicBezTo>
                  <a:pt x="1016698" y="6822786"/>
                  <a:pt x="1016698" y="6823903"/>
                  <a:pt x="1016698" y="6823903"/>
                </a:cubicBezTo>
                <a:cubicBezTo>
                  <a:pt x="1016698" y="6825019"/>
                  <a:pt x="1016698" y="6827251"/>
                  <a:pt x="1012943" y="6826135"/>
                </a:cubicBezTo>
                <a:cubicBezTo>
                  <a:pt x="1009189" y="6826135"/>
                  <a:pt x="1005434" y="6828368"/>
                  <a:pt x="1001679" y="6828368"/>
                </a:cubicBezTo>
                <a:cubicBezTo>
                  <a:pt x="979151" y="6827251"/>
                  <a:pt x="960377" y="6830600"/>
                  <a:pt x="937848" y="6830600"/>
                </a:cubicBezTo>
                <a:cubicBezTo>
                  <a:pt x="870263" y="6830600"/>
                  <a:pt x="798924" y="6830600"/>
                  <a:pt x="731339" y="6830600"/>
                </a:cubicBezTo>
                <a:cubicBezTo>
                  <a:pt x="708811" y="6830600"/>
                  <a:pt x="690037" y="6831717"/>
                  <a:pt x="678773" y="6837298"/>
                </a:cubicBezTo>
                <a:cubicBezTo>
                  <a:pt x="682527" y="6839531"/>
                  <a:pt x="690037" y="6839531"/>
                  <a:pt x="693792" y="6840647"/>
                </a:cubicBezTo>
                <a:cubicBezTo>
                  <a:pt x="716320" y="6842880"/>
                  <a:pt x="723829" y="6842880"/>
                  <a:pt x="731339" y="6836182"/>
                </a:cubicBezTo>
                <a:cubicBezTo>
                  <a:pt x="735094" y="6833949"/>
                  <a:pt x="738848" y="6833949"/>
                  <a:pt x="742603" y="6835066"/>
                </a:cubicBezTo>
                <a:cubicBezTo>
                  <a:pt x="753867" y="6837298"/>
                  <a:pt x="768886" y="6836182"/>
                  <a:pt x="780150" y="6836182"/>
                </a:cubicBezTo>
                <a:cubicBezTo>
                  <a:pt x="802678" y="6836182"/>
                  <a:pt x="821452" y="6836182"/>
                  <a:pt x="843981" y="6839531"/>
                </a:cubicBezTo>
                <a:cubicBezTo>
                  <a:pt x="851490" y="6840647"/>
                  <a:pt x="866509" y="6841763"/>
                  <a:pt x="870263" y="6840647"/>
                </a:cubicBezTo>
                <a:cubicBezTo>
                  <a:pt x="885283" y="6837298"/>
                  <a:pt x="904056" y="6839531"/>
                  <a:pt x="915320" y="6837298"/>
                </a:cubicBezTo>
                <a:cubicBezTo>
                  <a:pt x="922830" y="6836182"/>
                  <a:pt x="930339" y="6836182"/>
                  <a:pt x="937848" y="6837298"/>
                </a:cubicBezTo>
                <a:cubicBezTo>
                  <a:pt x="952868" y="6839531"/>
                  <a:pt x="964132" y="6839531"/>
                  <a:pt x="979151" y="6837298"/>
                </a:cubicBezTo>
                <a:cubicBezTo>
                  <a:pt x="990415" y="6836182"/>
                  <a:pt x="997924" y="6836182"/>
                  <a:pt x="1009189" y="6838414"/>
                </a:cubicBezTo>
                <a:cubicBezTo>
                  <a:pt x="1027962" y="6843996"/>
                  <a:pt x="1054245" y="6845112"/>
                  <a:pt x="1080528" y="6843996"/>
                </a:cubicBezTo>
                <a:cubicBezTo>
                  <a:pt x="1088038" y="6843996"/>
                  <a:pt x="1095547" y="6842880"/>
                  <a:pt x="1099302" y="6841763"/>
                </a:cubicBezTo>
                <a:cubicBezTo>
                  <a:pt x="1118075" y="6837298"/>
                  <a:pt x="1136849" y="6836182"/>
                  <a:pt x="1155623" y="6836182"/>
                </a:cubicBezTo>
                <a:cubicBezTo>
                  <a:pt x="1174397" y="6836182"/>
                  <a:pt x="1196925" y="6836182"/>
                  <a:pt x="1215698" y="6836182"/>
                </a:cubicBezTo>
                <a:cubicBezTo>
                  <a:pt x="1238227" y="6836182"/>
                  <a:pt x="1264510" y="6837298"/>
                  <a:pt x="1287038" y="6840647"/>
                </a:cubicBezTo>
                <a:cubicBezTo>
                  <a:pt x="1294548" y="6840647"/>
                  <a:pt x="1302057" y="6840647"/>
                  <a:pt x="1305812" y="6840647"/>
                </a:cubicBezTo>
                <a:cubicBezTo>
                  <a:pt x="1317076" y="6840647"/>
                  <a:pt x="1320831" y="6841763"/>
                  <a:pt x="1324585" y="6843996"/>
                </a:cubicBezTo>
                <a:cubicBezTo>
                  <a:pt x="1298302" y="6842880"/>
                  <a:pt x="1279529" y="6846229"/>
                  <a:pt x="1257000" y="6846229"/>
                </a:cubicBezTo>
                <a:cubicBezTo>
                  <a:pt x="1226963" y="6847345"/>
                  <a:pt x="1196925" y="6848461"/>
                  <a:pt x="1170642" y="6850694"/>
                </a:cubicBezTo>
                <a:cubicBezTo>
                  <a:pt x="1151868" y="6851810"/>
                  <a:pt x="1133095" y="6852926"/>
                  <a:pt x="1114321" y="6854043"/>
                </a:cubicBezTo>
                <a:cubicBezTo>
                  <a:pt x="1091792" y="6855159"/>
                  <a:pt x="1073019" y="6852926"/>
                  <a:pt x="1054245" y="6854043"/>
                </a:cubicBezTo>
                <a:cubicBezTo>
                  <a:pt x="1039226" y="6855159"/>
                  <a:pt x="1027962" y="6851810"/>
                  <a:pt x="1009189" y="6851810"/>
                </a:cubicBezTo>
                <a:cubicBezTo>
                  <a:pt x="997924" y="6852926"/>
                  <a:pt x="982905" y="6851810"/>
                  <a:pt x="967886" y="6851810"/>
                </a:cubicBezTo>
                <a:cubicBezTo>
                  <a:pt x="964132" y="6851810"/>
                  <a:pt x="964132" y="6851810"/>
                  <a:pt x="960377" y="6851810"/>
                </a:cubicBezTo>
                <a:cubicBezTo>
                  <a:pt x="945358" y="6846229"/>
                  <a:pt x="926585" y="6847345"/>
                  <a:pt x="907811" y="6849577"/>
                </a:cubicBezTo>
                <a:cubicBezTo>
                  <a:pt x="892792" y="6851810"/>
                  <a:pt x="877773" y="6850694"/>
                  <a:pt x="862754" y="6854043"/>
                </a:cubicBezTo>
                <a:cubicBezTo>
                  <a:pt x="862754" y="6854043"/>
                  <a:pt x="859000" y="6854043"/>
                  <a:pt x="855245" y="6852926"/>
                </a:cubicBezTo>
                <a:cubicBezTo>
                  <a:pt x="851490" y="6851810"/>
                  <a:pt x="847735" y="6851810"/>
                  <a:pt x="843981" y="6851810"/>
                </a:cubicBezTo>
                <a:cubicBezTo>
                  <a:pt x="806433" y="6852926"/>
                  <a:pt x="768886" y="6848461"/>
                  <a:pt x="731339" y="6850694"/>
                </a:cubicBezTo>
                <a:cubicBezTo>
                  <a:pt x="716320" y="6850694"/>
                  <a:pt x="708811" y="6847345"/>
                  <a:pt x="697546" y="6848461"/>
                </a:cubicBezTo>
                <a:cubicBezTo>
                  <a:pt x="686282" y="6848461"/>
                  <a:pt x="671263" y="6848461"/>
                  <a:pt x="659999" y="6848461"/>
                </a:cubicBezTo>
                <a:cubicBezTo>
                  <a:pt x="637471" y="6847345"/>
                  <a:pt x="618697" y="6851810"/>
                  <a:pt x="599924" y="6849577"/>
                </a:cubicBezTo>
                <a:cubicBezTo>
                  <a:pt x="592414" y="6849577"/>
                  <a:pt x="588659" y="6849577"/>
                  <a:pt x="584905" y="6849577"/>
                </a:cubicBezTo>
                <a:cubicBezTo>
                  <a:pt x="581150" y="6849577"/>
                  <a:pt x="577395" y="6850694"/>
                  <a:pt x="573641" y="6848461"/>
                </a:cubicBezTo>
                <a:cubicBezTo>
                  <a:pt x="573641" y="6847345"/>
                  <a:pt x="577395" y="6845112"/>
                  <a:pt x="581150" y="6845112"/>
                </a:cubicBezTo>
                <a:cubicBezTo>
                  <a:pt x="592414" y="6843996"/>
                  <a:pt x="603678" y="6840647"/>
                  <a:pt x="618697" y="6840647"/>
                </a:cubicBezTo>
                <a:cubicBezTo>
                  <a:pt x="626207" y="6840647"/>
                  <a:pt x="626207" y="6838414"/>
                  <a:pt x="633716" y="6837298"/>
                </a:cubicBezTo>
                <a:cubicBezTo>
                  <a:pt x="614942" y="6833949"/>
                  <a:pt x="596169" y="6833949"/>
                  <a:pt x="577395" y="6832833"/>
                </a:cubicBezTo>
                <a:cubicBezTo>
                  <a:pt x="562376" y="6831717"/>
                  <a:pt x="551112" y="6829484"/>
                  <a:pt x="536093" y="6828368"/>
                </a:cubicBezTo>
                <a:cubicBezTo>
                  <a:pt x="532338" y="6828368"/>
                  <a:pt x="524829" y="6826135"/>
                  <a:pt x="528584" y="6823903"/>
                </a:cubicBezTo>
                <a:cubicBezTo>
                  <a:pt x="532338" y="6821670"/>
                  <a:pt x="539848" y="6822786"/>
                  <a:pt x="543603" y="6822786"/>
                </a:cubicBezTo>
                <a:cubicBezTo>
                  <a:pt x="569886" y="6822786"/>
                  <a:pt x="592414" y="6822786"/>
                  <a:pt x="618697" y="6822786"/>
                </a:cubicBezTo>
                <a:cubicBezTo>
                  <a:pt x="663754" y="6822786"/>
                  <a:pt x="708811" y="6819437"/>
                  <a:pt x="750113" y="6812740"/>
                </a:cubicBezTo>
                <a:cubicBezTo>
                  <a:pt x="765131" y="6810507"/>
                  <a:pt x="783905" y="6811623"/>
                  <a:pt x="798924" y="6809391"/>
                </a:cubicBezTo>
                <a:cubicBezTo>
                  <a:pt x="813943" y="6808274"/>
                  <a:pt x="832716" y="6809391"/>
                  <a:pt x="851490" y="6810507"/>
                </a:cubicBezTo>
                <a:cubicBezTo>
                  <a:pt x="866509" y="6812740"/>
                  <a:pt x="889037" y="6813856"/>
                  <a:pt x="907811" y="6813856"/>
                </a:cubicBezTo>
                <a:cubicBezTo>
                  <a:pt x="937848" y="6812740"/>
                  <a:pt x="967886" y="6814972"/>
                  <a:pt x="997924" y="6811623"/>
                </a:cubicBezTo>
                <a:cubicBezTo>
                  <a:pt x="1001679" y="6810507"/>
                  <a:pt x="1005434" y="6810507"/>
                  <a:pt x="1009189" y="6811623"/>
                </a:cubicBezTo>
                <a:cubicBezTo>
                  <a:pt x="1039226" y="6814972"/>
                  <a:pt x="1069264" y="6812740"/>
                  <a:pt x="1099302" y="6812740"/>
                </a:cubicBezTo>
                <a:cubicBezTo>
                  <a:pt x="1133095" y="6813856"/>
                  <a:pt x="1163132" y="6814972"/>
                  <a:pt x="1196925" y="6812740"/>
                </a:cubicBezTo>
                <a:cubicBezTo>
                  <a:pt x="1223208" y="6811623"/>
                  <a:pt x="1249491" y="6811623"/>
                  <a:pt x="1275774" y="6811623"/>
                </a:cubicBezTo>
                <a:cubicBezTo>
                  <a:pt x="1283284" y="6811623"/>
                  <a:pt x="1287038" y="6810507"/>
                  <a:pt x="1290793" y="6808274"/>
                </a:cubicBezTo>
                <a:cubicBezTo>
                  <a:pt x="1294548" y="6807158"/>
                  <a:pt x="1290793" y="6806042"/>
                  <a:pt x="1287038" y="6804926"/>
                </a:cubicBezTo>
                <a:cubicBezTo>
                  <a:pt x="1279529" y="6804926"/>
                  <a:pt x="1272019" y="6804926"/>
                  <a:pt x="1264510" y="6803809"/>
                </a:cubicBezTo>
                <a:cubicBezTo>
                  <a:pt x="1268265" y="6802693"/>
                  <a:pt x="1272019" y="6801577"/>
                  <a:pt x="1275774" y="6801577"/>
                </a:cubicBezTo>
                <a:cubicBezTo>
                  <a:pt x="1290793" y="6802693"/>
                  <a:pt x="1305812" y="6797111"/>
                  <a:pt x="1324585" y="6801577"/>
                </a:cubicBezTo>
                <a:cubicBezTo>
                  <a:pt x="1324585" y="6801577"/>
                  <a:pt x="1328340" y="6801577"/>
                  <a:pt x="1328340" y="6801577"/>
                </a:cubicBezTo>
                <a:cubicBezTo>
                  <a:pt x="1354623" y="6800460"/>
                  <a:pt x="1377152" y="6804926"/>
                  <a:pt x="1403435" y="6803809"/>
                </a:cubicBezTo>
                <a:cubicBezTo>
                  <a:pt x="1403435" y="6807158"/>
                  <a:pt x="1403435" y="6809391"/>
                  <a:pt x="1403435" y="6812740"/>
                </a:cubicBezTo>
                <a:cubicBezTo>
                  <a:pt x="1410944" y="6813856"/>
                  <a:pt x="1414699" y="6812740"/>
                  <a:pt x="1422208" y="6812740"/>
                </a:cubicBezTo>
                <a:cubicBezTo>
                  <a:pt x="1422208" y="6814972"/>
                  <a:pt x="1425963" y="6814972"/>
                  <a:pt x="1429718" y="6816088"/>
                </a:cubicBezTo>
                <a:cubicBezTo>
                  <a:pt x="1440982" y="6818321"/>
                  <a:pt x="1456001" y="6816088"/>
                  <a:pt x="1467265" y="6818321"/>
                </a:cubicBezTo>
                <a:cubicBezTo>
                  <a:pt x="1471020" y="6819437"/>
                  <a:pt x="1478529" y="6816088"/>
                  <a:pt x="1489793" y="6817205"/>
                </a:cubicBezTo>
                <a:cubicBezTo>
                  <a:pt x="1497303" y="6817205"/>
                  <a:pt x="1493548" y="6814972"/>
                  <a:pt x="1493548" y="6812740"/>
                </a:cubicBezTo>
                <a:cubicBezTo>
                  <a:pt x="1493548" y="6811623"/>
                  <a:pt x="1489793" y="6811623"/>
                  <a:pt x="1486038" y="6811623"/>
                </a:cubicBezTo>
                <a:cubicBezTo>
                  <a:pt x="1471020" y="6811623"/>
                  <a:pt x="1456001" y="6811623"/>
                  <a:pt x="1444737" y="6811623"/>
                </a:cubicBezTo>
                <a:cubicBezTo>
                  <a:pt x="1440982" y="6811623"/>
                  <a:pt x="1433472" y="6811623"/>
                  <a:pt x="1437227" y="6809391"/>
                </a:cubicBezTo>
                <a:cubicBezTo>
                  <a:pt x="1437227" y="6809391"/>
                  <a:pt x="1440982" y="6809391"/>
                  <a:pt x="1440982" y="6809391"/>
                </a:cubicBezTo>
                <a:cubicBezTo>
                  <a:pt x="1444737" y="6809391"/>
                  <a:pt x="1452246" y="6810507"/>
                  <a:pt x="1456001" y="6808274"/>
                </a:cubicBezTo>
                <a:cubicBezTo>
                  <a:pt x="1456001" y="6804926"/>
                  <a:pt x="1448491" y="6806042"/>
                  <a:pt x="1440982" y="6804926"/>
                </a:cubicBezTo>
                <a:cubicBezTo>
                  <a:pt x="1433472" y="6800460"/>
                  <a:pt x="1433472" y="6799344"/>
                  <a:pt x="1444737" y="6799344"/>
                </a:cubicBezTo>
                <a:cubicBezTo>
                  <a:pt x="1456001" y="6799344"/>
                  <a:pt x="1467265" y="6798228"/>
                  <a:pt x="1474774" y="6798228"/>
                </a:cubicBezTo>
                <a:cubicBezTo>
                  <a:pt x="1497303" y="6797111"/>
                  <a:pt x="1516076" y="6794879"/>
                  <a:pt x="1542359" y="6795995"/>
                </a:cubicBezTo>
                <a:cubicBezTo>
                  <a:pt x="1531095" y="6792646"/>
                  <a:pt x="1519831" y="6791530"/>
                  <a:pt x="1508567" y="6791530"/>
                </a:cubicBezTo>
                <a:cubicBezTo>
                  <a:pt x="1467265" y="6791530"/>
                  <a:pt x="1425963" y="6791530"/>
                  <a:pt x="1388416" y="6791530"/>
                </a:cubicBezTo>
                <a:cubicBezTo>
                  <a:pt x="1380906" y="6791530"/>
                  <a:pt x="1373397" y="6791530"/>
                  <a:pt x="1369642" y="6792646"/>
                </a:cubicBezTo>
                <a:cubicBezTo>
                  <a:pt x="1354623" y="6798228"/>
                  <a:pt x="1335850" y="6794879"/>
                  <a:pt x="1317076" y="6795995"/>
                </a:cubicBezTo>
                <a:cubicBezTo>
                  <a:pt x="1305812" y="6795995"/>
                  <a:pt x="1294548" y="6792646"/>
                  <a:pt x="1275774" y="6790414"/>
                </a:cubicBezTo>
                <a:cubicBezTo>
                  <a:pt x="1309567" y="6790414"/>
                  <a:pt x="1332095" y="6789297"/>
                  <a:pt x="1354623" y="6788181"/>
                </a:cubicBezTo>
                <a:cubicBezTo>
                  <a:pt x="1410944" y="6784832"/>
                  <a:pt x="1467265" y="6787065"/>
                  <a:pt x="1527340" y="6785948"/>
                </a:cubicBezTo>
                <a:cubicBezTo>
                  <a:pt x="1508567" y="6782600"/>
                  <a:pt x="1508567" y="6782600"/>
                  <a:pt x="1471020" y="6782600"/>
                </a:cubicBezTo>
                <a:cubicBezTo>
                  <a:pt x="1463510" y="6780367"/>
                  <a:pt x="1467265" y="6778134"/>
                  <a:pt x="1467265" y="6777018"/>
                </a:cubicBezTo>
                <a:cubicBezTo>
                  <a:pt x="1467265" y="6774785"/>
                  <a:pt x="1463510" y="6773669"/>
                  <a:pt x="1459755" y="6774785"/>
                </a:cubicBezTo>
                <a:cubicBezTo>
                  <a:pt x="1437227" y="6780367"/>
                  <a:pt x="1410944" y="6779251"/>
                  <a:pt x="1384661" y="6781483"/>
                </a:cubicBezTo>
                <a:cubicBezTo>
                  <a:pt x="1377152" y="6782600"/>
                  <a:pt x="1369642" y="6780367"/>
                  <a:pt x="1358378" y="6780367"/>
                </a:cubicBezTo>
                <a:cubicBezTo>
                  <a:pt x="1328340" y="6780367"/>
                  <a:pt x="1298302" y="6780367"/>
                  <a:pt x="1268265" y="6780367"/>
                </a:cubicBezTo>
                <a:cubicBezTo>
                  <a:pt x="1245736" y="6780367"/>
                  <a:pt x="1226963" y="6777018"/>
                  <a:pt x="1204434" y="6778134"/>
                </a:cubicBezTo>
                <a:cubicBezTo>
                  <a:pt x="1181906" y="6779251"/>
                  <a:pt x="1159377" y="6778134"/>
                  <a:pt x="1136849" y="6778134"/>
                </a:cubicBezTo>
                <a:cubicBezTo>
                  <a:pt x="1114321" y="6778134"/>
                  <a:pt x="1091792" y="6778134"/>
                  <a:pt x="1069264" y="6778134"/>
                </a:cubicBezTo>
                <a:cubicBezTo>
                  <a:pt x="1073019" y="6775902"/>
                  <a:pt x="1080528" y="6773669"/>
                  <a:pt x="1088038" y="6774785"/>
                </a:cubicBezTo>
                <a:cubicBezTo>
                  <a:pt x="1106812" y="6774785"/>
                  <a:pt x="1125585" y="6774785"/>
                  <a:pt x="1148113" y="6774785"/>
                </a:cubicBezTo>
                <a:cubicBezTo>
                  <a:pt x="1151868" y="6774785"/>
                  <a:pt x="1155623" y="6774785"/>
                  <a:pt x="1163132" y="6773669"/>
                </a:cubicBezTo>
                <a:cubicBezTo>
                  <a:pt x="1155623" y="6765855"/>
                  <a:pt x="1136849" y="6761390"/>
                  <a:pt x="1118075" y="6756924"/>
                </a:cubicBezTo>
                <a:cubicBezTo>
                  <a:pt x="1114321" y="6755808"/>
                  <a:pt x="1106812" y="6754692"/>
                  <a:pt x="1099302" y="6754692"/>
                </a:cubicBezTo>
                <a:cubicBezTo>
                  <a:pt x="1091792" y="6754692"/>
                  <a:pt x="1080528" y="6754692"/>
                  <a:pt x="1069264" y="6753576"/>
                </a:cubicBezTo>
                <a:cubicBezTo>
                  <a:pt x="1065509" y="6752459"/>
                  <a:pt x="1058000" y="6752459"/>
                  <a:pt x="1050490" y="6753576"/>
                </a:cubicBezTo>
                <a:cubicBezTo>
                  <a:pt x="1046736" y="6755808"/>
                  <a:pt x="1039226" y="6754692"/>
                  <a:pt x="1035471" y="6754692"/>
                </a:cubicBezTo>
                <a:cubicBezTo>
                  <a:pt x="1027962" y="6754692"/>
                  <a:pt x="1024207" y="6755808"/>
                  <a:pt x="1024207" y="6753576"/>
                </a:cubicBezTo>
                <a:cubicBezTo>
                  <a:pt x="1024207" y="6751343"/>
                  <a:pt x="1027962" y="6751343"/>
                  <a:pt x="1035471" y="6751343"/>
                </a:cubicBezTo>
                <a:cubicBezTo>
                  <a:pt x="1046736" y="6751343"/>
                  <a:pt x="1058000" y="6751343"/>
                  <a:pt x="1065509" y="6751343"/>
                </a:cubicBezTo>
                <a:cubicBezTo>
                  <a:pt x="1080528" y="6751343"/>
                  <a:pt x="1084283" y="6747994"/>
                  <a:pt x="1076774" y="6744645"/>
                </a:cubicBezTo>
                <a:cubicBezTo>
                  <a:pt x="1076774" y="6744645"/>
                  <a:pt x="1076774" y="6743529"/>
                  <a:pt x="1076774" y="6742413"/>
                </a:cubicBezTo>
                <a:cubicBezTo>
                  <a:pt x="1065509" y="6735715"/>
                  <a:pt x="1065509" y="6735715"/>
                  <a:pt x="1035471" y="6735715"/>
                </a:cubicBezTo>
                <a:cubicBezTo>
                  <a:pt x="1035471" y="6735715"/>
                  <a:pt x="1031717" y="6735715"/>
                  <a:pt x="1031717" y="6735715"/>
                </a:cubicBezTo>
                <a:cubicBezTo>
                  <a:pt x="1020453" y="6732366"/>
                  <a:pt x="1009189" y="6732366"/>
                  <a:pt x="997924" y="6735715"/>
                </a:cubicBezTo>
                <a:cubicBezTo>
                  <a:pt x="990415" y="6735715"/>
                  <a:pt x="986660" y="6735715"/>
                  <a:pt x="979151" y="6735715"/>
                </a:cubicBezTo>
                <a:cubicBezTo>
                  <a:pt x="975396" y="6735715"/>
                  <a:pt x="967886" y="6734598"/>
                  <a:pt x="964132" y="6737947"/>
                </a:cubicBezTo>
                <a:cubicBezTo>
                  <a:pt x="956622" y="6737947"/>
                  <a:pt x="945358" y="6736831"/>
                  <a:pt x="937848" y="6737947"/>
                </a:cubicBezTo>
                <a:cubicBezTo>
                  <a:pt x="922830" y="6737947"/>
                  <a:pt x="911566" y="6736831"/>
                  <a:pt x="904056" y="6735715"/>
                </a:cubicBezTo>
                <a:cubicBezTo>
                  <a:pt x="892792" y="6733482"/>
                  <a:pt x="881528" y="6733482"/>
                  <a:pt x="870263" y="6735715"/>
                </a:cubicBezTo>
                <a:cubicBezTo>
                  <a:pt x="862754" y="6736831"/>
                  <a:pt x="847735" y="6737947"/>
                  <a:pt x="836471" y="6737947"/>
                </a:cubicBezTo>
                <a:cubicBezTo>
                  <a:pt x="832716" y="6736831"/>
                  <a:pt x="825207" y="6736831"/>
                  <a:pt x="821452" y="6739064"/>
                </a:cubicBezTo>
                <a:cubicBezTo>
                  <a:pt x="817698" y="6740180"/>
                  <a:pt x="813943" y="6740180"/>
                  <a:pt x="810188" y="6739064"/>
                </a:cubicBezTo>
                <a:cubicBezTo>
                  <a:pt x="791415" y="6735715"/>
                  <a:pt x="768886" y="6737947"/>
                  <a:pt x="750113" y="6737947"/>
                </a:cubicBezTo>
                <a:cubicBezTo>
                  <a:pt x="750113" y="6735715"/>
                  <a:pt x="753867" y="6734598"/>
                  <a:pt x="746358" y="6733482"/>
                </a:cubicBezTo>
                <a:cubicBezTo>
                  <a:pt x="742603" y="6733482"/>
                  <a:pt x="735094" y="6733482"/>
                  <a:pt x="738848" y="6735715"/>
                </a:cubicBezTo>
                <a:cubicBezTo>
                  <a:pt x="731339" y="6735715"/>
                  <a:pt x="723829" y="6735715"/>
                  <a:pt x="716320" y="6735715"/>
                </a:cubicBezTo>
                <a:cubicBezTo>
                  <a:pt x="716320" y="6734598"/>
                  <a:pt x="720075" y="6732366"/>
                  <a:pt x="712565" y="6731250"/>
                </a:cubicBezTo>
                <a:cubicBezTo>
                  <a:pt x="708811" y="6731250"/>
                  <a:pt x="705056" y="6732366"/>
                  <a:pt x="705056" y="6733482"/>
                </a:cubicBezTo>
                <a:cubicBezTo>
                  <a:pt x="697546" y="6733482"/>
                  <a:pt x="690037" y="6733482"/>
                  <a:pt x="686282" y="6733482"/>
                </a:cubicBezTo>
                <a:cubicBezTo>
                  <a:pt x="682527" y="6732366"/>
                  <a:pt x="686282" y="6730133"/>
                  <a:pt x="678773" y="6730133"/>
                </a:cubicBezTo>
                <a:cubicBezTo>
                  <a:pt x="675018" y="6730133"/>
                  <a:pt x="667509" y="6729017"/>
                  <a:pt x="663754" y="6731250"/>
                </a:cubicBezTo>
                <a:cubicBezTo>
                  <a:pt x="656244" y="6732366"/>
                  <a:pt x="644980" y="6729017"/>
                  <a:pt x="637471" y="6730133"/>
                </a:cubicBezTo>
                <a:cubicBezTo>
                  <a:pt x="626207" y="6732366"/>
                  <a:pt x="618697" y="6731250"/>
                  <a:pt x="611188" y="6731250"/>
                </a:cubicBezTo>
                <a:cubicBezTo>
                  <a:pt x="603678" y="6732366"/>
                  <a:pt x="599924" y="6731250"/>
                  <a:pt x="592414" y="6731250"/>
                </a:cubicBezTo>
                <a:cubicBezTo>
                  <a:pt x="581150" y="6729017"/>
                  <a:pt x="562376" y="6729017"/>
                  <a:pt x="547357" y="6731250"/>
                </a:cubicBezTo>
                <a:cubicBezTo>
                  <a:pt x="536093" y="6731250"/>
                  <a:pt x="524829" y="6727901"/>
                  <a:pt x="509810" y="6730133"/>
                </a:cubicBezTo>
                <a:cubicBezTo>
                  <a:pt x="509810" y="6729017"/>
                  <a:pt x="498546" y="6725668"/>
                  <a:pt x="494791" y="6724552"/>
                </a:cubicBezTo>
                <a:cubicBezTo>
                  <a:pt x="479772" y="6721203"/>
                  <a:pt x="479772" y="6721203"/>
                  <a:pt x="468508" y="6725668"/>
                </a:cubicBezTo>
                <a:cubicBezTo>
                  <a:pt x="464753" y="6726784"/>
                  <a:pt x="460999" y="6727901"/>
                  <a:pt x="464753" y="6729017"/>
                </a:cubicBezTo>
                <a:cubicBezTo>
                  <a:pt x="468508" y="6730133"/>
                  <a:pt x="468508" y="6731250"/>
                  <a:pt x="476018" y="6731250"/>
                </a:cubicBezTo>
                <a:cubicBezTo>
                  <a:pt x="487282" y="6731250"/>
                  <a:pt x="498546" y="6731250"/>
                  <a:pt x="509810" y="6731250"/>
                </a:cubicBezTo>
                <a:cubicBezTo>
                  <a:pt x="521074" y="6735715"/>
                  <a:pt x="536093" y="6737947"/>
                  <a:pt x="558622" y="6737947"/>
                </a:cubicBezTo>
                <a:cubicBezTo>
                  <a:pt x="566131" y="6737947"/>
                  <a:pt x="573641" y="6737947"/>
                  <a:pt x="581150" y="6737947"/>
                </a:cubicBezTo>
                <a:cubicBezTo>
                  <a:pt x="618697" y="6736831"/>
                  <a:pt x="656244" y="6740180"/>
                  <a:pt x="693792" y="6741296"/>
                </a:cubicBezTo>
                <a:cubicBezTo>
                  <a:pt x="697546" y="6741296"/>
                  <a:pt x="701301" y="6743529"/>
                  <a:pt x="708811" y="6744645"/>
                </a:cubicBezTo>
                <a:cubicBezTo>
                  <a:pt x="686282" y="6745761"/>
                  <a:pt x="663754" y="6745761"/>
                  <a:pt x="644980" y="6745761"/>
                </a:cubicBezTo>
                <a:cubicBezTo>
                  <a:pt x="644980" y="6745761"/>
                  <a:pt x="644980" y="6746878"/>
                  <a:pt x="644980" y="6746878"/>
                </a:cubicBezTo>
                <a:cubicBezTo>
                  <a:pt x="667509" y="6746878"/>
                  <a:pt x="690037" y="6746878"/>
                  <a:pt x="708811" y="6746878"/>
                </a:cubicBezTo>
                <a:cubicBezTo>
                  <a:pt x="731339" y="6746878"/>
                  <a:pt x="750113" y="6746878"/>
                  <a:pt x="768886" y="6746878"/>
                </a:cubicBezTo>
                <a:cubicBezTo>
                  <a:pt x="772641" y="6746878"/>
                  <a:pt x="780150" y="6746878"/>
                  <a:pt x="783905" y="6747994"/>
                </a:cubicBezTo>
                <a:cubicBezTo>
                  <a:pt x="791415" y="6750227"/>
                  <a:pt x="787660" y="6754692"/>
                  <a:pt x="802678" y="6753576"/>
                </a:cubicBezTo>
                <a:cubicBezTo>
                  <a:pt x="813943" y="6752459"/>
                  <a:pt x="821452" y="6755808"/>
                  <a:pt x="832716" y="6754692"/>
                </a:cubicBezTo>
                <a:cubicBezTo>
                  <a:pt x="840226" y="6754692"/>
                  <a:pt x="851490" y="6755808"/>
                  <a:pt x="859000" y="6753576"/>
                </a:cubicBezTo>
                <a:cubicBezTo>
                  <a:pt x="862754" y="6752459"/>
                  <a:pt x="866509" y="6753576"/>
                  <a:pt x="874018" y="6753576"/>
                </a:cubicBezTo>
                <a:cubicBezTo>
                  <a:pt x="870263" y="6755808"/>
                  <a:pt x="862754" y="6756924"/>
                  <a:pt x="862754" y="6758041"/>
                </a:cubicBezTo>
                <a:cubicBezTo>
                  <a:pt x="859000" y="6760273"/>
                  <a:pt x="862754" y="6762506"/>
                  <a:pt x="870263" y="6762506"/>
                </a:cubicBezTo>
                <a:cubicBezTo>
                  <a:pt x="877773" y="6762506"/>
                  <a:pt x="889037" y="6762506"/>
                  <a:pt x="889037" y="6765855"/>
                </a:cubicBezTo>
                <a:cubicBezTo>
                  <a:pt x="889037" y="6766971"/>
                  <a:pt x="896546" y="6766971"/>
                  <a:pt x="900301" y="6766971"/>
                </a:cubicBezTo>
                <a:cubicBezTo>
                  <a:pt x="919075" y="6763622"/>
                  <a:pt x="937848" y="6768088"/>
                  <a:pt x="952868" y="6768088"/>
                </a:cubicBezTo>
                <a:cubicBezTo>
                  <a:pt x="956622" y="6769204"/>
                  <a:pt x="960377" y="6769204"/>
                  <a:pt x="960377" y="6770320"/>
                </a:cubicBezTo>
                <a:cubicBezTo>
                  <a:pt x="960377" y="6771437"/>
                  <a:pt x="956622" y="6772553"/>
                  <a:pt x="952868" y="6772553"/>
                </a:cubicBezTo>
                <a:cubicBezTo>
                  <a:pt x="934094" y="6774785"/>
                  <a:pt x="915320" y="6777018"/>
                  <a:pt x="900301" y="6781483"/>
                </a:cubicBezTo>
                <a:cubicBezTo>
                  <a:pt x="892792" y="6782600"/>
                  <a:pt x="889037" y="6780367"/>
                  <a:pt x="889037" y="6779251"/>
                </a:cubicBezTo>
                <a:cubicBezTo>
                  <a:pt x="889037" y="6775902"/>
                  <a:pt x="885283" y="6773669"/>
                  <a:pt x="874018" y="6771437"/>
                </a:cubicBezTo>
                <a:cubicBezTo>
                  <a:pt x="870263" y="6770320"/>
                  <a:pt x="866509" y="6770320"/>
                  <a:pt x="862754" y="6770320"/>
                </a:cubicBezTo>
                <a:cubicBezTo>
                  <a:pt x="851490" y="6773669"/>
                  <a:pt x="832716" y="6771437"/>
                  <a:pt x="821452" y="6773669"/>
                </a:cubicBezTo>
                <a:cubicBezTo>
                  <a:pt x="813943" y="6774785"/>
                  <a:pt x="806433" y="6774785"/>
                  <a:pt x="795169" y="6774785"/>
                </a:cubicBezTo>
                <a:cubicBezTo>
                  <a:pt x="787660" y="6774785"/>
                  <a:pt x="783905" y="6771437"/>
                  <a:pt x="780150" y="6769204"/>
                </a:cubicBezTo>
                <a:cubicBezTo>
                  <a:pt x="772641" y="6765855"/>
                  <a:pt x="757622" y="6764739"/>
                  <a:pt x="750113" y="6769204"/>
                </a:cubicBezTo>
                <a:cubicBezTo>
                  <a:pt x="750113" y="6771437"/>
                  <a:pt x="746358" y="6772553"/>
                  <a:pt x="742603" y="6774785"/>
                </a:cubicBezTo>
                <a:cubicBezTo>
                  <a:pt x="742603" y="6777018"/>
                  <a:pt x="735094" y="6778134"/>
                  <a:pt x="723829" y="6778134"/>
                </a:cubicBezTo>
                <a:cubicBezTo>
                  <a:pt x="716320" y="6778134"/>
                  <a:pt x="708811" y="6778134"/>
                  <a:pt x="701301" y="6780367"/>
                </a:cubicBezTo>
                <a:cubicBezTo>
                  <a:pt x="690037" y="6781483"/>
                  <a:pt x="678773" y="6779251"/>
                  <a:pt x="671263" y="6775902"/>
                </a:cubicBezTo>
                <a:cubicBezTo>
                  <a:pt x="659999" y="6769204"/>
                  <a:pt x="637471" y="6769204"/>
                  <a:pt x="618697" y="6766971"/>
                </a:cubicBezTo>
                <a:cubicBezTo>
                  <a:pt x="611188" y="6765855"/>
                  <a:pt x="603678" y="6768088"/>
                  <a:pt x="592414" y="6769204"/>
                </a:cubicBezTo>
                <a:cubicBezTo>
                  <a:pt x="581150" y="6769204"/>
                  <a:pt x="569886" y="6771437"/>
                  <a:pt x="562376" y="6773669"/>
                </a:cubicBezTo>
                <a:cubicBezTo>
                  <a:pt x="539848" y="6778134"/>
                  <a:pt x="536093" y="6778134"/>
                  <a:pt x="521074" y="6772553"/>
                </a:cubicBezTo>
                <a:cubicBezTo>
                  <a:pt x="517320" y="6772553"/>
                  <a:pt x="517320" y="6770320"/>
                  <a:pt x="513565" y="6769204"/>
                </a:cubicBezTo>
                <a:cubicBezTo>
                  <a:pt x="491037" y="6774785"/>
                  <a:pt x="472263" y="6774785"/>
                  <a:pt x="449735" y="6774785"/>
                </a:cubicBezTo>
                <a:cubicBezTo>
                  <a:pt x="434716" y="6774785"/>
                  <a:pt x="423451" y="6774785"/>
                  <a:pt x="408433" y="6774785"/>
                </a:cubicBezTo>
                <a:cubicBezTo>
                  <a:pt x="378395" y="6773669"/>
                  <a:pt x="348357" y="6777018"/>
                  <a:pt x="314564" y="6775902"/>
                </a:cubicBezTo>
                <a:cubicBezTo>
                  <a:pt x="303300" y="6775902"/>
                  <a:pt x="299546" y="6780367"/>
                  <a:pt x="288281" y="6777018"/>
                </a:cubicBezTo>
                <a:cubicBezTo>
                  <a:pt x="277017" y="6774785"/>
                  <a:pt x="265753" y="6777018"/>
                  <a:pt x="258244" y="6775902"/>
                </a:cubicBezTo>
                <a:cubicBezTo>
                  <a:pt x="246979" y="6775902"/>
                  <a:pt x="235715" y="6775902"/>
                  <a:pt x="224451" y="6775902"/>
                </a:cubicBezTo>
                <a:cubicBezTo>
                  <a:pt x="216942" y="6773669"/>
                  <a:pt x="224451" y="6771437"/>
                  <a:pt x="220696" y="6769204"/>
                </a:cubicBezTo>
                <a:cubicBezTo>
                  <a:pt x="209432" y="6764739"/>
                  <a:pt x="194413" y="6763622"/>
                  <a:pt x="175640" y="6765855"/>
                </a:cubicBezTo>
                <a:cubicBezTo>
                  <a:pt x="171885" y="6765855"/>
                  <a:pt x="171885" y="6766971"/>
                  <a:pt x="164376" y="6766971"/>
                </a:cubicBezTo>
                <a:cubicBezTo>
                  <a:pt x="160621" y="6766971"/>
                  <a:pt x="156866" y="6765855"/>
                  <a:pt x="156866" y="6763622"/>
                </a:cubicBezTo>
                <a:cubicBezTo>
                  <a:pt x="156866" y="6762506"/>
                  <a:pt x="156866" y="6760273"/>
                  <a:pt x="164376" y="6760273"/>
                </a:cubicBezTo>
                <a:cubicBezTo>
                  <a:pt x="175640" y="6761390"/>
                  <a:pt x="186904" y="6760273"/>
                  <a:pt x="194413" y="6761390"/>
                </a:cubicBezTo>
                <a:cubicBezTo>
                  <a:pt x="209432" y="6761390"/>
                  <a:pt x="216942" y="6759157"/>
                  <a:pt x="228206" y="6759157"/>
                </a:cubicBezTo>
                <a:cubicBezTo>
                  <a:pt x="235715" y="6758041"/>
                  <a:pt x="239470" y="6754692"/>
                  <a:pt x="239470" y="6752459"/>
                </a:cubicBezTo>
                <a:cubicBezTo>
                  <a:pt x="246979" y="6749110"/>
                  <a:pt x="246979" y="6747994"/>
                  <a:pt x="258244" y="6750227"/>
                </a:cubicBezTo>
                <a:cubicBezTo>
                  <a:pt x="273263" y="6751343"/>
                  <a:pt x="288281" y="6752459"/>
                  <a:pt x="303300" y="6754692"/>
                </a:cubicBezTo>
                <a:cubicBezTo>
                  <a:pt x="307055" y="6755808"/>
                  <a:pt x="314564" y="6754692"/>
                  <a:pt x="322074" y="6754692"/>
                </a:cubicBezTo>
                <a:cubicBezTo>
                  <a:pt x="325829" y="6754692"/>
                  <a:pt x="325829" y="6752459"/>
                  <a:pt x="329583" y="6751343"/>
                </a:cubicBezTo>
                <a:cubicBezTo>
                  <a:pt x="337093" y="6749110"/>
                  <a:pt x="329583" y="6747994"/>
                  <a:pt x="325829" y="6745761"/>
                </a:cubicBezTo>
                <a:cubicBezTo>
                  <a:pt x="322074" y="6743529"/>
                  <a:pt x="310810" y="6743529"/>
                  <a:pt x="303300" y="6741296"/>
                </a:cubicBezTo>
                <a:cubicBezTo>
                  <a:pt x="299546" y="6740180"/>
                  <a:pt x="299546" y="6740180"/>
                  <a:pt x="299546" y="6739064"/>
                </a:cubicBezTo>
                <a:cubicBezTo>
                  <a:pt x="299546" y="6737947"/>
                  <a:pt x="303300" y="6737947"/>
                  <a:pt x="307055" y="6737947"/>
                </a:cubicBezTo>
                <a:cubicBezTo>
                  <a:pt x="318319" y="6737947"/>
                  <a:pt x="333338" y="6736831"/>
                  <a:pt x="344602" y="6739064"/>
                </a:cubicBezTo>
                <a:cubicBezTo>
                  <a:pt x="344602" y="6740180"/>
                  <a:pt x="348357" y="6739064"/>
                  <a:pt x="348357" y="6739064"/>
                </a:cubicBezTo>
                <a:cubicBezTo>
                  <a:pt x="355866" y="6737947"/>
                  <a:pt x="348357" y="6737947"/>
                  <a:pt x="348357" y="6736831"/>
                </a:cubicBezTo>
                <a:cubicBezTo>
                  <a:pt x="344602" y="6735715"/>
                  <a:pt x="344602" y="6733482"/>
                  <a:pt x="352112" y="6733482"/>
                </a:cubicBezTo>
                <a:cubicBezTo>
                  <a:pt x="359621" y="6733482"/>
                  <a:pt x="367131" y="6733482"/>
                  <a:pt x="378395" y="6733482"/>
                </a:cubicBezTo>
                <a:cubicBezTo>
                  <a:pt x="367131" y="6731250"/>
                  <a:pt x="355866" y="6731250"/>
                  <a:pt x="344602" y="6730133"/>
                </a:cubicBezTo>
                <a:cubicBezTo>
                  <a:pt x="337093" y="6729017"/>
                  <a:pt x="337093" y="6727901"/>
                  <a:pt x="340848" y="6726784"/>
                </a:cubicBezTo>
                <a:cubicBezTo>
                  <a:pt x="344602" y="6722319"/>
                  <a:pt x="344602" y="6721203"/>
                  <a:pt x="329583" y="6720087"/>
                </a:cubicBezTo>
                <a:cubicBezTo>
                  <a:pt x="325829" y="6720087"/>
                  <a:pt x="318319" y="6720087"/>
                  <a:pt x="314564" y="6720087"/>
                </a:cubicBezTo>
                <a:cubicBezTo>
                  <a:pt x="314564" y="6718970"/>
                  <a:pt x="314564" y="6718970"/>
                  <a:pt x="314564" y="6717854"/>
                </a:cubicBezTo>
                <a:cubicBezTo>
                  <a:pt x="314564" y="6717854"/>
                  <a:pt x="314564" y="6716738"/>
                  <a:pt x="314564" y="6716738"/>
                </a:cubicBezTo>
                <a:cubicBezTo>
                  <a:pt x="340848" y="6717854"/>
                  <a:pt x="359621" y="6712272"/>
                  <a:pt x="385904" y="6712272"/>
                </a:cubicBezTo>
                <a:cubicBezTo>
                  <a:pt x="400923" y="6712272"/>
                  <a:pt x="415942" y="6710040"/>
                  <a:pt x="430961" y="6706691"/>
                </a:cubicBezTo>
                <a:cubicBezTo>
                  <a:pt x="430961" y="6705575"/>
                  <a:pt x="438470" y="6705575"/>
                  <a:pt x="438470" y="6704458"/>
                </a:cubicBezTo>
                <a:cubicBezTo>
                  <a:pt x="438470" y="6702226"/>
                  <a:pt x="430961" y="6702226"/>
                  <a:pt x="427206" y="6702226"/>
                </a:cubicBezTo>
                <a:cubicBezTo>
                  <a:pt x="415942" y="6702226"/>
                  <a:pt x="404678" y="6702226"/>
                  <a:pt x="393414" y="6702226"/>
                </a:cubicBezTo>
                <a:cubicBezTo>
                  <a:pt x="389659" y="6702226"/>
                  <a:pt x="385904" y="6702226"/>
                  <a:pt x="385904" y="6701109"/>
                </a:cubicBezTo>
                <a:cubicBezTo>
                  <a:pt x="385904" y="6699993"/>
                  <a:pt x="385904" y="6698877"/>
                  <a:pt x="389659" y="6698877"/>
                </a:cubicBezTo>
                <a:cubicBezTo>
                  <a:pt x="397168" y="6698877"/>
                  <a:pt x="400923" y="6696644"/>
                  <a:pt x="412187" y="6696644"/>
                </a:cubicBezTo>
                <a:cubicBezTo>
                  <a:pt x="423451" y="6696644"/>
                  <a:pt x="434716" y="6696644"/>
                  <a:pt x="445980" y="6696644"/>
                </a:cubicBezTo>
                <a:cubicBezTo>
                  <a:pt x="453489" y="6695528"/>
                  <a:pt x="449735" y="6693295"/>
                  <a:pt x="449735" y="6692179"/>
                </a:cubicBezTo>
                <a:cubicBezTo>
                  <a:pt x="449735" y="6691063"/>
                  <a:pt x="449735" y="6689947"/>
                  <a:pt x="449735" y="6689947"/>
                </a:cubicBezTo>
                <a:cubicBezTo>
                  <a:pt x="427206" y="6688830"/>
                  <a:pt x="415942" y="6683249"/>
                  <a:pt x="393414" y="6683249"/>
                </a:cubicBezTo>
                <a:cubicBezTo>
                  <a:pt x="348357" y="6683249"/>
                  <a:pt x="307055" y="6686598"/>
                  <a:pt x="261998" y="6685481"/>
                </a:cubicBezTo>
                <a:cubicBezTo>
                  <a:pt x="254489" y="6684365"/>
                  <a:pt x="243225" y="6686598"/>
                  <a:pt x="243225" y="6683249"/>
                </a:cubicBezTo>
                <a:cubicBezTo>
                  <a:pt x="239470" y="6678784"/>
                  <a:pt x="254489" y="6681016"/>
                  <a:pt x="261998" y="6681016"/>
                </a:cubicBezTo>
                <a:cubicBezTo>
                  <a:pt x="277017" y="6682132"/>
                  <a:pt x="292036" y="6678784"/>
                  <a:pt x="307055" y="6678784"/>
                </a:cubicBezTo>
                <a:cubicBezTo>
                  <a:pt x="322074" y="6679900"/>
                  <a:pt x="340848" y="6681016"/>
                  <a:pt x="355866" y="6678784"/>
                </a:cubicBezTo>
                <a:cubicBezTo>
                  <a:pt x="382150" y="6676551"/>
                  <a:pt x="408433" y="6677667"/>
                  <a:pt x="430961" y="6677667"/>
                </a:cubicBezTo>
                <a:cubicBezTo>
                  <a:pt x="479772" y="6676551"/>
                  <a:pt x="524829" y="6673202"/>
                  <a:pt x="558622" y="6663155"/>
                </a:cubicBezTo>
                <a:cubicBezTo>
                  <a:pt x="573641" y="6659806"/>
                  <a:pt x="588659" y="6659806"/>
                  <a:pt x="603678" y="6659806"/>
                </a:cubicBezTo>
                <a:cubicBezTo>
                  <a:pt x="607433" y="6659806"/>
                  <a:pt x="618697" y="6660923"/>
                  <a:pt x="618697" y="6658690"/>
                </a:cubicBezTo>
                <a:cubicBezTo>
                  <a:pt x="618697" y="6654225"/>
                  <a:pt x="607433" y="6656458"/>
                  <a:pt x="603678" y="6656458"/>
                </a:cubicBezTo>
                <a:cubicBezTo>
                  <a:pt x="539848" y="6656458"/>
                  <a:pt x="476018" y="6656458"/>
                  <a:pt x="408433" y="6656458"/>
                </a:cubicBezTo>
                <a:cubicBezTo>
                  <a:pt x="385904" y="6656458"/>
                  <a:pt x="370885" y="6650876"/>
                  <a:pt x="352112" y="6645295"/>
                </a:cubicBezTo>
                <a:cubicBezTo>
                  <a:pt x="352112" y="6645295"/>
                  <a:pt x="352112" y="6644178"/>
                  <a:pt x="352112" y="6643062"/>
                </a:cubicBezTo>
                <a:cubicBezTo>
                  <a:pt x="359621" y="6639713"/>
                  <a:pt x="363376" y="6637480"/>
                  <a:pt x="367131" y="6634132"/>
                </a:cubicBezTo>
                <a:cubicBezTo>
                  <a:pt x="367131" y="6630783"/>
                  <a:pt x="378395" y="6627434"/>
                  <a:pt x="389659" y="6627434"/>
                </a:cubicBezTo>
                <a:cubicBezTo>
                  <a:pt x="419697" y="6627434"/>
                  <a:pt x="419697" y="6619620"/>
                  <a:pt x="423451" y="6614038"/>
                </a:cubicBezTo>
                <a:cubicBezTo>
                  <a:pt x="427206" y="6606224"/>
                  <a:pt x="445980" y="6600643"/>
                  <a:pt x="464753" y="6595061"/>
                </a:cubicBezTo>
                <a:cubicBezTo>
                  <a:pt x="468508" y="6592829"/>
                  <a:pt x="476018" y="6593945"/>
                  <a:pt x="479772" y="6593945"/>
                </a:cubicBezTo>
                <a:cubicBezTo>
                  <a:pt x="494791" y="6593945"/>
                  <a:pt x="509810" y="6595061"/>
                  <a:pt x="521074" y="6591712"/>
                </a:cubicBezTo>
                <a:cubicBezTo>
                  <a:pt x="524829" y="6590596"/>
                  <a:pt x="528584" y="6590596"/>
                  <a:pt x="536093" y="6590596"/>
                </a:cubicBezTo>
                <a:cubicBezTo>
                  <a:pt x="547357" y="6590596"/>
                  <a:pt x="558622" y="6590596"/>
                  <a:pt x="566131" y="6590596"/>
                </a:cubicBezTo>
                <a:cubicBezTo>
                  <a:pt x="584905" y="6589480"/>
                  <a:pt x="603678" y="6590596"/>
                  <a:pt x="618697" y="6593945"/>
                </a:cubicBezTo>
                <a:lnTo>
                  <a:pt x="631816" y="6593555"/>
                </a:lnTo>
                <a:lnTo>
                  <a:pt x="633716" y="6591754"/>
                </a:lnTo>
                <a:cubicBezTo>
                  <a:pt x="614943" y="6580365"/>
                  <a:pt x="596169" y="6580365"/>
                  <a:pt x="577395" y="6576568"/>
                </a:cubicBezTo>
                <a:cubicBezTo>
                  <a:pt x="562376" y="6572772"/>
                  <a:pt x="551112" y="6565179"/>
                  <a:pt x="536093" y="6561382"/>
                </a:cubicBezTo>
                <a:cubicBezTo>
                  <a:pt x="532339" y="6561382"/>
                  <a:pt x="524829" y="6553789"/>
                  <a:pt x="528584" y="6546196"/>
                </a:cubicBezTo>
                <a:cubicBezTo>
                  <a:pt x="532339" y="6538603"/>
                  <a:pt x="539848" y="6542400"/>
                  <a:pt x="543603" y="6542400"/>
                </a:cubicBezTo>
                <a:cubicBezTo>
                  <a:pt x="569886" y="6542400"/>
                  <a:pt x="592414" y="6542400"/>
                  <a:pt x="618697" y="6542400"/>
                </a:cubicBezTo>
                <a:cubicBezTo>
                  <a:pt x="663754" y="6542400"/>
                  <a:pt x="708811" y="6531010"/>
                  <a:pt x="750113" y="6508232"/>
                </a:cubicBezTo>
                <a:cubicBezTo>
                  <a:pt x="765132" y="6500639"/>
                  <a:pt x="783905" y="6504435"/>
                  <a:pt x="798924" y="6496842"/>
                </a:cubicBezTo>
                <a:cubicBezTo>
                  <a:pt x="813943" y="6493046"/>
                  <a:pt x="832717" y="6496842"/>
                  <a:pt x="851490" y="6500639"/>
                </a:cubicBezTo>
                <a:cubicBezTo>
                  <a:pt x="866509" y="6508232"/>
                  <a:pt x="889037" y="6512028"/>
                  <a:pt x="907811" y="6512028"/>
                </a:cubicBezTo>
                <a:cubicBezTo>
                  <a:pt x="937849" y="6508232"/>
                  <a:pt x="967887" y="6515825"/>
                  <a:pt x="997924" y="6504435"/>
                </a:cubicBezTo>
                <a:lnTo>
                  <a:pt x="1007813" y="6504435"/>
                </a:lnTo>
                <a:lnTo>
                  <a:pt x="1006036" y="6502508"/>
                </a:lnTo>
                <a:cubicBezTo>
                  <a:pt x="1006975" y="6501429"/>
                  <a:pt x="1010731" y="6500812"/>
                  <a:pt x="1018242" y="6500195"/>
                </a:cubicBezTo>
                <a:cubicBezTo>
                  <a:pt x="1033266" y="6498961"/>
                  <a:pt x="1037022" y="6495259"/>
                  <a:pt x="1052045" y="6496493"/>
                </a:cubicBezTo>
                <a:cubicBezTo>
                  <a:pt x="1063313" y="6497727"/>
                  <a:pt x="1074580" y="6496493"/>
                  <a:pt x="1085848" y="6496493"/>
                </a:cubicBezTo>
                <a:cubicBezTo>
                  <a:pt x="1089604" y="6496493"/>
                  <a:pt x="1093360" y="6496493"/>
                  <a:pt x="1100871" y="6495259"/>
                </a:cubicBezTo>
                <a:cubicBezTo>
                  <a:pt x="1085848" y="6495259"/>
                  <a:pt x="1074580" y="6494025"/>
                  <a:pt x="1063313" y="6494025"/>
                </a:cubicBezTo>
                <a:cubicBezTo>
                  <a:pt x="1063313" y="6491557"/>
                  <a:pt x="1059557" y="6489089"/>
                  <a:pt x="1070824" y="6485387"/>
                </a:cubicBezTo>
                <a:cubicBezTo>
                  <a:pt x="1074580" y="6482919"/>
                  <a:pt x="1082092" y="6482919"/>
                  <a:pt x="1093360" y="6482919"/>
                </a:cubicBezTo>
                <a:cubicBezTo>
                  <a:pt x="1097115" y="6482919"/>
                  <a:pt x="1100871" y="6481685"/>
                  <a:pt x="1097115" y="6479217"/>
                </a:cubicBezTo>
                <a:cubicBezTo>
                  <a:pt x="1093360" y="6479217"/>
                  <a:pt x="1093360" y="6477983"/>
                  <a:pt x="1089604" y="6477983"/>
                </a:cubicBezTo>
                <a:cubicBezTo>
                  <a:pt x="1070824" y="6477983"/>
                  <a:pt x="1052045" y="6475515"/>
                  <a:pt x="1037022" y="6479217"/>
                </a:cubicBezTo>
                <a:cubicBezTo>
                  <a:pt x="1025754" y="6481685"/>
                  <a:pt x="1010731" y="6481685"/>
                  <a:pt x="1003219" y="6479217"/>
                </a:cubicBezTo>
                <a:cubicBezTo>
                  <a:pt x="995707" y="6475515"/>
                  <a:pt x="984440" y="6475515"/>
                  <a:pt x="969416" y="6475515"/>
                </a:cubicBezTo>
                <a:cubicBezTo>
                  <a:pt x="958149" y="6475515"/>
                  <a:pt x="946881" y="6475515"/>
                  <a:pt x="946881" y="6469345"/>
                </a:cubicBezTo>
                <a:cubicBezTo>
                  <a:pt x="946881" y="6466877"/>
                  <a:pt x="935614" y="6466877"/>
                  <a:pt x="928102" y="6465643"/>
                </a:cubicBezTo>
                <a:cubicBezTo>
                  <a:pt x="920590" y="6465643"/>
                  <a:pt x="913078" y="6465643"/>
                  <a:pt x="909323" y="6465643"/>
                </a:cubicBezTo>
                <a:cubicBezTo>
                  <a:pt x="894299" y="6465643"/>
                  <a:pt x="890543" y="6463175"/>
                  <a:pt x="901811" y="6459473"/>
                </a:cubicBezTo>
                <a:cubicBezTo>
                  <a:pt x="905567" y="6457005"/>
                  <a:pt x="909323" y="6453303"/>
                  <a:pt x="920590" y="6454537"/>
                </a:cubicBezTo>
                <a:cubicBezTo>
                  <a:pt x="935614" y="6455771"/>
                  <a:pt x="950637" y="6455771"/>
                  <a:pt x="965660" y="6454537"/>
                </a:cubicBezTo>
                <a:cubicBezTo>
                  <a:pt x="984440" y="6453303"/>
                  <a:pt x="999463" y="6454537"/>
                  <a:pt x="1014487" y="6454537"/>
                </a:cubicBezTo>
                <a:cubicBezTo>
                  <a:pt x="1029510" y="6454537"/>
                  <a:pt x="1040778" y="6452069"/>
                  <a:pt x="1055801" y="6452069"/>
                </a:cubicBezTo>
                <a:cubicBezTo>
                  <a:pt x="1067069" y="6452069"/>
                  <a:pt x="1070824" y="6448367"/>
                  <a:pt x="1070824" y="6442197"/>
                </a:cubicBezTo>
                <a:cubicBezTo>
                  <a:pt x="1067069" y="6439728"/>
                  <a:pt x="1082092" y="6434792"/>
                  <a:pt x="1089604" y="6436026"/>
                </a:cubicBezTo>
                <a:cubicBezTo>
                  <a:pt x="1104627" y="6436026"/>
                  <a:pt x="1115895" y="6433558"/>
                  <a:pt x="1130918" y="6437260"/>
                </a:cubicBezTo>
                <a:cubicBezTo>
                  <a:pt x="1138430" y="6438494"/>
                  <a:pt x="1149697" y="6437260"/>
                  <a:pt x="1149697" y="6434792"/>
                </a:cubicBezTo>
                <a:cubicBezTo>
                  <a:pt x="1149697" y="6429856"/>
                  <a:pt x="1157209" y="6431090"/>
                  <a:pt x="1164721" y="6432324"/>
                </a:cubicBezTo>
                <a:cubicBezTo>
                  <a:pt x="1187256" y="6433558"/>
                  <a:pt x="1187256" y="6433558"/>
                  <a:pt x="1209791" y="6432324"/>
                </a:cubicBezTo>
                <a:cubicBezTo>
                  <a:pt x="1224815" y="6431090"/>
                  <a:pt x="1239838" y="6429856"/>
                  <a:pt x="1254861" y="6429856"/>
                </a:cubicBezTo>
                <a:cubicBezTo>
                  <a:pt x="1273641" y="6428622"/>
                  <a:pt x="1296176" y="6427388"/>
                  <a:pt x="1314955" y="6427388"/>
                </a:cubicBezTo>
                <a:cubicBezTo>
                  <a:pt x="1318711" y="6427388"/>
                  <a:pt x="1318711" y="6427388"/>
                  <a:pt x="1322467" y="6427388"/>
                </a:cubicBezTo>
                <a:cubicBezTo>
                  <a:pt x="1326223" y="6427388"/>
                  <a:pt x="1322467" y="6423686"/>
                  <a:pt x="1329979" y="6423686"/>
                </a:cubicBezTo>
                <a:lnTo>
                  <a:pt x="1344944" y="6426145"/>
                </a:lnTo>
                <a:lnTo>
                  <a:pt x="1354623" y="6424709"/>
                </a:lnTo>
                <a:cubicBezTo>
                  <a:pt x="1410944" y="6413320"/>
                  <a:pt x="1467265" y="6420913"/>
                  <a:pt x="1527340" y="6417117"/>
                </a:cubicBezTo>
                <a:cubicBezTo>
                  <a:pt x="1508567" y="6405727"/>
                  <a:pt x="1508567" y="6405727"/>
                  <a:pt x="1471020" y="6405727"/>
                </a:cubicBezTo>
                <a:cubicBezTo>
                  <a:pt x="1463510" y="6398134"/>
                  <a:pt x="1467265" y="6390541"/>
                  <a:pt x="1467265" y="6386745"/>
                </a:cubicBezTo>
                <a:cubicBezTo>
                  <a:pt x="1467265" y="6379152"/>
                  <a:pt x="1463510" y="6375355"/>
                  <a:pt x="1459755" y="6379152"/>
                </a:cubicBezTo>
                <a:cubicBezTo>
                  <a:pt x="1437227" y="6398134"/>
                  <a:pt x="1410944" y="6394338"/>
                  <a:pt x="1384661" y="6401931"/>
                </a:cubicBezTo>
                <a:cubicBezTo>
                  <a:pt x="1377151" y="6405727"/>
                  <a:pt x="1369642" y="6398134"/>
                  <a:pt x="1358378" y="6398134"/>
                </a:cubicBezTo>
                <a:cubicBezTo>
                  <a:pt x="1328340" y="6398134"/>
                  <a:pt x="1298302" y="6398134"/>
                  <a:pt x="1268264" y="6398134"/>
                </a:cubicBezTo>
                <a:cubicBezTo>
                  <a:pt x="1245736" y="6398134"/>
                  <a:pt x="1226963" y="6386745"/>
                  <a:pt x="1204434" y="6390541"/>
                </a:cubicBezTo>
                <a:cubicBezTo>
                  <a:pt x="1181906" y="6394338"/>
                  <a:pt x="1159378" y="6390541"/>
                  <a:pt x="1136849" y="6390541"/>
                </a:cubicBezTo>
                <a:cubicBezTo>
                  <a:pt x="1114321" y="6390541"/>
                  <a:pt x="1091792" y="6390541"/>
                  <a:pt x="1069264" y="6390541"/>
                </a:cubicBezTo>
                <a:cubicBezTo>
                  <a:pt x="1073019" y="6382948"/>
                  <a:pt x="1080528" y="6375355"/>
                  <a:pt x="1088038" y="6379152"/>
                </a:cubicBezTo>
                <a:cubicBezTo>
                  <a:pt x="1106811" y="6379152"/>
                  <a:pt x="1125585" y="6379152"/>
                  <a:pt x="1148113" y="6379152"/>
                </a:cubicBezTo>
                <a:cubicBezTo>
                  <a:pt x="1151868" y="6379152"/>
                  <a:pt x="1155623" y="6379152"/>
                  <a:pt x="1163132" y="6375355"/>
                </a:cubicBezTo>
                <a:cubicBezTo>
                  <a:pt x="1155623" y="6348780"/>
                  <a:pt x="1136849" y="6333594"/>
                  <a:pt x="1118076" y="6318408"/>
                </a:cubicBezTo>
                <a:cubicBezTo>
                  <a:pt x="1114321" y="6314612"/>
                  <a:pt x="1106811" y="6310815"/>
                  <a:pt x="1099302" y="6310815"/>
                </a:cubicBezTo>
                <a:cubicBezTo>
                  <a:pt x="1091792" y="6310815"/>
                  <a:pt x="1080528" y="6310815"/>
                  <a:pt x="1069264" y="6307019"/>
                </a:cubicBezTo>
                <a:cubicBezTo>
                  <a:pt x="1065509" y="6303223"/>
                  <a:pt x="1058000" y="6303223"/>
                  <a:pt x="1050491" y="6307019"/>
                </a:cubicBezTo>
                <a:cubicBezTo>
                  <a:pt x="1046736" y="6314612"/>
                  <a:pt x="1039226" y="6310815"/>
                  <a:pt x="1035472" y="6310815"/>
                </a:cubicBezTo>
                <a:cubicBezTo>
                  <a:pt x="1027962" y="6310815"/>
                  <a:pt x="1024207" y="6314612"/>
                  <a:pt x="1024207" y="6307019"/>
                </a:cubicBezTo>
                <a:cubicBezTo>
                  <a:pt x="1024207" y="6299426"/>
                  <a:pt x="1027962" y="6299426"/>
                  <a:pt x="1035472" y="6299426"/>
                </a:cubicBezTo>
                <a:cubicBezTo>
                  <a:pt x="1046736" y="6299426"/>
                  <a:pt x="1058000" y="6299426"/>
                  <a:pt x="1065509" y="6299426"/>
                </a:cubicBezTo>
                <a:cubicBezTo>
                  <a:pt x="1080528" y="6299426"/>
                  <a:pt x="1084283" y="6288037"/>
                  <a:pt x="1076774" y="6276647"/>
                </a:cubicBezTo>
                <a:cubicBezTo>
                  <a:pt x="1076774" y="6276647"/>
                  <a:pt x="1076774" y="6272851"/>
                  <a:pt x="1076774" y="6269054"/>
                </a:cubicBezTo>
                <a:cubicBezTo>
                  <a:pt x="1065509" y="6246276"/>
                  <a:pt x="1065509" y="6246276"/>
                  <a:pt x="1035472" y="6246276"/>
                </a:cubicBezTo>
                <a:cubicBezTo>
                  <a:pt x="1035472" y="6246276"/>
                  <a:pt x="1031717" y="6246276"/>
                  <a:pt x="1031717" y="6246276"/>
                </a:cubicBezTo>
                <a:cubicBezTo>
                  <a:pt x="1020453" y="6234886"/>
                  <a:pt x="1009189" y="6234886"/>
                  <a:pt x="997924" y="6246276"/>
                </a:cubicBezTo>
                <a:cubicBezTo>
                  <a:pt x="990415" y="6246276"/>
                  <a:pt x="986660" y="6246276"/>
                  <a:pt x="979151" y="6246276"/>
                </a:cubicBezTo>
                <a:cubicBezTo>
                  <a:pt x="975396" y="6246276"/>
                  <a:pt x="967887" y="6242479"/>
                  <a:pt x="964132" y="6253869"/>
                </a:cubicBezTo>
                <a:cubicBezTo>
                  <a:pt x="956622" y="6253869"/>
                  <a:pt x="945358" y="6250072"/>
                  <a:pt x="937849" y="6253869"/>
                </a:cubicBezTo>
                <a:cubicBezTo>
                  <a:pt x="922830" y="6253869"/>
                  <a:pt x="911566" y="6250072"/>
                  <a:pt x="904056" y="6246276"/>
                </a:cubicBezTo>
                <a:cubicBezTo>
                  <a:pt x="892792" y="6238683"/>
                  <a:pt x="881528" y="6238683"/>
                  <a:pt x="870264" y="6246276"/>
                </a:cubicBezTo>
                <a:cubicBezTo>
                  <a:pt x="862754" y="6250072"/>
                  <a:pt x="847735" y="6253869"/>
                  <a:pt x="836471" y="6253869"/>
                </a:cubicBezTo>
                <a:cubicBezTo>
                  <a:pt x="832717" y="6250072"/>
                  <a:pt x="825207" y="6250072"/>
                  <a:pt x="821452" y="6257665"/>
                </a:cubicBezTo>
                <a:cubicBezTo>
                  <a:pt x="817698" y="6261461"/>
                  <a:pt x="813943" y="6261461"/>
                  <a:pt x="810188" y="6257665"/>
                </a:cubicBezTo>
                <a:cubicBezTo>
                  <a:pt x="791415" y="6246276"/>
                  <a:pt x="768886" y="6253869"/>
                  <a:pt x="750113" y="6253869"/>
                </a:cubicBezTo>
                <a:cubicBezTo>
                  <a:pt x="750113" y="6246276"/>
                  <a:pt x="753867" y="6242479"/>
                  <a:pt x="746358" y="6238683"/>
                </a:cubicBezTo>
                <a:cubicBezTo>
                  <a:pt x="742603" y="6238683"/>
                  <a:pt x="735094" y="6238683"/>
                  <a:pt x="738848" y="6246276"/>
                </a:cubicBezTo>
                <a:cubicBezTo>
                  <a:pt x="731339" y="6246276"/>
                  <a:pt x="723830" y="6246276"/>
                  <a:pt x="716320" y="6246276"/>
                </a:cubicBezTo>
                <a:cubicBezTo>
                  <a:pt x="716320" y="6242479"/>
                  <a:pt x="720075" y="6234886"/>
                  <a:pt x="712565" y="6231090"/>
                </a:cubicBezTo>
                <a:cubicBezTo>
                  <a:pt x="708811" y="6231090"/>
                  <a:pt x="705056" y="6234886"/>
                  <a:pt x="705056" y="6238683"/>
                </a:cubicBezTo>
                <a:cubicBezTo>
                  <a:pt x="697546" y="6238683"/>
                  <a:pt x="690037" y="6238683"/>
                  <a:pt x="686282" y="6238683"/>
                </a:cubicBezTo>
                <a:cubicBezTo>
                  <a:pt x="682528" y="6234886"/>
                  <a:pt x="686282" y="6227293"/>
                  <a:pt x="678773" y="6227293"/>
                </a:cubicBezTo>
                <a:cubicBezTo>
                  <a:pt x="675018" y="6227293"/>
                  <a:pt x="667509" y="6223497"/>
                  <a:pt x="663754" y="6231090"/>
                </a:cubicBezTo>
                <a:cubicBezTo>
                  <a:pt x="656245" y="6234886"/>
                  <a:pt x="644980" y="6223497"/>
                  <a:pt x="637471" y="6227293"/>
                </a:cubicBezTo>
                <a:cubicBezTo>
                  <a:pt x="626207" y="6234886"/>
                  <a:pt x="618697" y="6231090"/>
                  <a:pt x="611188" y="6231090"/>
                </a:cubicBezTo>
                <a:cubicBezTo>
                  <a:pt x="603678" y="6234886"/>
                  <a:pt x="599924" y="6231090"/>
                  <a:pt x="592414" y="6231090"/>
                </a:cubicBezTo>
                <a:cubicBezTo>
                  <a:pt x="581150" y="6223497"/>
                  <a:pt x="562376" y="6223497"/>
                  <a:pt x="547358" y="6231090"/>
                </a:cubicBezTo>
                <a:cubicBezTo>
                  <a:pt x="536093" y="6231090"/>
                  <a:pt x="524829" y="6219700"/>
                  <a:pt x="509810" y="6227293"/>
                </a:cubicBezTo>
                <a:cubicBezTo>
                  <a:pt x="509810" y="6223497"/>
                  <a:pt x="498546" y="6212107"/>
                  <a:pt x="494791" y="6208311"/>
                </a:cubicBezTo>
                <a:cubicBezTo>
                  <a:pt x="479772" y="6196922"/>
                  <a:pt x="479772" y="6196922"/>
                  <a:pt x="468508" y="6212107"/>
                </a:cubicBezTo>
                <a:cubicBezTo>
                  <a:pt x="464754" y="6215904"/>
                  <a:pt x="460999" y="6219700"/>
                  <a:pt x="464754" y="6223497"/>
                </a:cubicBezTo>
                <a:cubicBezTo>
                  <a:pt x="468508" y="6227293"/>
                  <a:pt x="468508" y="6231090"/>
                  <a:pt x="476018" y="6231090"/>
                </a:cubicBezTo>
                <a:cubicBezTo>
                  <a:pt x="487282" y="6231090"/>
                  <a:pt x="498546" y="6231090"/>
                  <a:pt x="509810" y="6231090"/>
                </a:cubicBezTo>
                <a:cubicBezTo>
                  <a:pt x="521074" y="6246276"/>
                  <a:pt x="536093" y="6253869"/>
                  <a:pt x="558622" y="6253869"/>
                </a:cubicBezTo>
                <a:cubicBezTo>
                  <a:pt x="566131" y="6253869"/>
                  <a:pt x="573641" y="6253869"/>
                  <a:pt x="581150" y="6253869"/>
                </a:cubicBezTo>
                <a:cubicBezTo>
                  <a:pt x="618697" y="6250072"/>
                  <a:pt x="656245" y="6261461"/>
                  <a:pt x="693792" y="6265258"/>
                </a:cubicBezTo>
                <a:cubicBezTo>
                  <a:pt x="697546" y="6265258"/>
                  <a:pt x="701301" y="6272851"/>
                  <a:pt x="708811" y="6276647"/>
                </a:cubicBezTo>
                <a:cubicBezTo>
                  <a:pt x="686282" y="6280444"/>
                  <a:pt x="663754" y="6280444"/>
                  <a:pt x="644980" y="6280444"/>
                </a:cubicBezTo>
                <a:cubicBezTo>
                  <a:pt x="644980" y="6280444"/>
                  <a:pt x="644980" y="6284240"/>
                  <a:pt x="644980" y="6284240"/>
                </a:cubicBezTo>
                <a:cubicBezTo>
                  <a:pt x="667509" y="6284240"/>
                  <a:pt x="690037" y="6284240"/>
                  <a:pt x="708811" y="6284240"/>
                </a:cubicBezTo>
                <a:cubicBezTo>
                  <a:pt x="731339" y="6284240"/>
                  <a:pt x="750113" y="6284240"/>
                  <a:pt x="768886" y="6284240"/>
                </a:cubicBezTo>
                <a:cubicBezTo>
                  <a:pt x="772641" y="6284240"/>
                  <a:pt x="780150" y="6284240"/>
                  <a:pt x="783905" y="6288037"/>
                </a:cubicBezTo>
                <a:cubicBezTo>
                  <a:pt x="791415" y="6295630"/>
                  <a:pt x="787660" y="6310815"/>
                  <a:pt x="802679" y="6307019"/>
                </a:cubicBezTo>
                <a:cubicBezTo>
                  <a:pt x="813943" y="6303223"/>
                  <a:pt x="821452" y="6314612"/>
                  <a:pt x="832717" y="6310815"/>
                </a:cubicBezTo>
                <a:cubicBezTo>
                  <a:pt x="840226" y="6310815"/>
                  <a:pt x="851490" y="6314612"/>
                  <a:pt x="859000" y="6307019"/>
                </a:cubicBezTo>
                <a:cubicBezTo>
                  <a:pt x="862754" y="6303223"/>
                  <a:pt x="866509" y="6307019"/>
                  <a:pt x="874019" y="6307019"/>
                </a:cubicBezTo>
                <a:cubicBezTo>
                  <a:pt x="870264" y="6314612"/>
                  <a:pt x="862754" y="6318408"/>
                  <a:pt x="862754" y="6322205"/>
                </a:cubicBezTo>
                <a:cubicBezTo>
                  <a:pt x="859000" y="6329798"/>
                  <a:pt x="862754" y="6337391"/>
                  <a:pt x="870264" y="6337391"/>
                </a:cubicBezTo>
                <a:cubicBezTo>
                  <a:pt x="877773" y="6337391"/>
                  <a:pt x="889037" y="6337391"/>
                  <a:pt x="889037" y="6348780"/>
                </a:cubicBezTo>
                <a:cubicBezTo>
                  <a:pt x="889037" y="6352577"/>
                  <a:pt x="896547" y="6352577"/>
                  <a:pt x="900302" y="6352577"/>
                </a:cubicBezTo>
                <a:cubicBezTo>
                  <a:pt x="919075" y="6341187"/>
                  <a:pt x="937849" y="6356373"/>
                  <a:pt x="952868" y="6356373"/>
                </a:cubicBezTo>
                <a:cubicBezTo>
                  <a:pt x="956622" y="6360170"/>
                  <a:pt x="960377" y="6360170"/>
                  <a:pt x="960377" y="6363966"/>
                </a:cubicBezTo>
                <a:cubicBezTo>
                  <a:pt x="960377" y="6367762"/>
                  <a:pt x="956622" y="6371559"/>
                  <a:pt x="952868" y="6371559"/>
                </a:cubicBezTo>
                <a:cubicBezTo>
                  <a:pt x="934094" y="6379152"/>
                  <a:pt x="915320" y="6386745"/>
                  <a:pt x="900302" y="6401931"/>
                </a:cubicBezTo>
                <a:cubicBezTo>
                  <a:pt x="892792" y="6405727"/>
                  <a:pt x="889037" y="6398134"/>
                  <a:pt x="889037" y="6394338"/>
                </a:cubicBezTo>
                <a:cubicBezTo>
                  <a:pt x="889037" y="6382948"/>
                  <a:pt x="885283" y="6375355"/>
                  <a:pt x="874019" y="6367762"/>
                </a:cubicBezTo>
                <a:cubicBezTo>
                  <a:pt x="870264" y="6363966"/>
                  <a:pt x="866509" y="6363966"/>
                  <a:pt x="862754" y="6363966"/>
                </a:cubicBezTo>
                <a:cubicBezTo>
                  <a:pt x="851490" y="6375355"/>
                  <a:pt x="832717" y="6367762"/>
                  <a:pt x="821452" y="6375355"/>
                </a:cubicBezTo>
                <a:cubicBezTo>
                  <a:pt x="813943" y="6379152"/>
                  <a:pt x="806433" y="6379152"/>
                  <a:pt x="795169" y="6379152"/>
                </a:cubicBezTo>
                <a:cubicBezTo>
                  <a:pt x="787660" y="6379152"/>
                  <a:pt x="783905" y="6367762"/>
                  <a:pt x="780150" y="6360170"/>
                </a:cubicBezTo>
                <a:cubicBezTo>
                  <a:pt x="772641" y="6348780"/>
                  <a:pt x="757622" y="6344984"/>
                  <a:pt x="750113" y="6360170"/>
                </a:cubicBezTo>
                <a:cubicBezTo>
                  <a:pt x="750113" y="6367762"/>
                  <a:pt x="746358" y="6371559"/>
                  <a:pt x="742603" y="6379152"/>
                </a:cubicBezTo>
                <a:cubicBezTo>
                  <a:pt x="742603" y="6386745"/>
                  <a:pt x="735094" y="6390541"/>
                  <a:pt x="723830" y="6390541"/>
                </a:cubicBezTo>
                <a:cubicBezTo>
                  <a:pt x="716320" y="6390541"/>
                  <a:pt x="708811" y="6390541"/>
                  <a:pt x="701301" y="6398134"/>
                </a:cubicBezTo>
                <a:cubicBezTo>
                  <a:pt x="690037" y="6401931"/>
                  <a:pt x="678773" y="6394338"/>
                  <a:pt x="671263" y="6382948"/>
                </a:cubicBezTo>
                <a:cubicBezTo>
                  <a:pt x="659999" y="6360170"/>
                  <a:pt x="637471" y="6360170"/>
                  <a:pt x="618697" y="6352577"/>
                </a:cubicBezTo>
                <a:cubicBezTo>
                  <a:pt x="611188" y="6348780"/>
                  <a:pt x="603678" y="6356373"/>
                  <a:pt x="592414" y="6360170"/>
                </a:cubicBezTo>
                <a:cubicBezTo>
                  <a:pt x="581150" y="6360170"/>
                  <a:pt x="569886" y="6367762"/>
                  <a:pt x="562376" y="6375355"/>
                </a:cubicBezTo>
                <a:cubicBezTo>
                  <a:pt x="539848" y="6390541"/>
                  <a:pt x="536093" y="6390541"/>
                  <a:pt x="521074" y="6371559"/>
                </a:cubicBezTo>
                <a:cubicBezTo>
                  <a:pt x="517320" y="6371559"/>
                  <a:pt x="517320" y="6363966"/>
                  <a:pt x="513565" y="6360170"/>
                </a:cubicBezTo>
                <a:cubicBezTo>
                  <a:pt x="491037" y="6379152"/>
                  <a:pt x="472263" y="6379152"/>
                  <a:pt x="449735" y="6379152"/>
                </a:cubicBezTo>
                <a:cubicBezTo>
                  <a:pt x="434716" y="6379152"/>
                  <a:pt x="423452" y="6379152"/>
                  <a:pt x="408432" y="6379152"/>
                </a:cubicBezTo>
                <a:cubicBezTo>
                  <a:pt x="378394" y="6375355"/>
                  <a:pt x="348357" y="6386745"/>
                  <a:pt x="314564" y="6382948"/>
                </a:cubicBezTo>
                <a:cubicBezTo>
                  <a:pt x="303300" y="6382948"/>
                  <a:pt x="299545" y="6398134"/>
                  <a:pt x="288281" y="6386745"/>
                </a:cubicBezTo>
                <a:cubicBezTo>
                  <a:pt x="277017" y="6379152"/>
                  <a:pt x="265753" y="6386745"/>
                  <a:pt x="258243" y="6382948"/>
                </a:cubicBezTo>
                <a:cubicBezTo>
                  <a:pt x="246979" y="6382948"/>
                  <a:pt x="235715" y="6382948"/>
                  <a:pt x="224451" y="6382948"/>
                </a:cubicBezTo>
                <a:cubicBezTo>
                  <a:pt x="216941" y="6375355"/>
                  <a:pt x="224451" y="6367762"/>
                  <a:pt x="220696" y="6360170"/>
                </a:cubicBezTo>
                <a:cubicBezTo>
                  <a:pt x="209432" y="6344984"/>
                  <a:pt x="194413" y="6341187"/>
                  <a:pt x="175639" y="6348780"/>
                </a:cubicBezTo>
                <a:cubicBezTo>
                  <a:pt x="171885" y="6348780"/>
                  <a:pt x="171885" y="6352577"/>
                  <a:pt x="164375" y="6352577"/>
                </a:cubicBezTo>
                <a:cubicBezTo>
                  <a:pt x="160620" y="6352577"/>
                  <a:pt x="156866" y="6348780"/>
                  <a:pt x="156866" y="6341187"/>
                </a:cubicBezTo>
                <a:cubicBezTo>
                  <a:pt x="156866" y="6337391"/>
                  <a:pt x="156866" y="6329798"/>
                  <a:pt x="164375" y="6329798"/>
                </a:cubicBezTo>
                <a:cubicBezTo>
                  <a:pt x="175639" y="6333594"/>
                  <a:pt x="186904" y="6329798"/>
                  <a:pt x="194413" y="6333594"/>
                </a:cubicBezTo>
                <a:cubicBezTo>
                  <a:pt x="209432" y="6333594"/>
                  <a:pt x="216941" y="6326001"/>
                  <a:pt x="228206" y="6326001"/>
                </a:cubicBezTo>
                <a:cubicBezTo>
                  <a:pt x="235715" y="6322205"/>
                  <a:pt x="239470" y="6310815"/>
                  <a:pt x="239470" y="6303223"/>
                </a:cubicBezTo>
                <a:cubicBezTo>
                  <a:pt x="246979" y="6291833"/>
                  <a:pt x="246979" y="6288037"/>
                  <a:pt x="258243" y="6295630"/>
                </a:cubicBezTo>
                <a:cubicBezTo>
                  <a:pt x="273262" y="6299426"/>
                  <a:pt x="288281" y="6303223"/>
                  <a:pt x="303300" y="6310815"/>
                </a:cubicBezTo>
                <a:cubicBezTo>
                  <a:pt x="307055" y="6314612"/>
                  <a:pt x="314564" y="6310815"/>
                  <a:pt x="322074" y="6310815"/>
                </a:cubicBezTo>
                <a:cubicBezTo>
                  <a:pt x="325828" y="6310815"/>
                  <a:pt x="325828" y="6303223"/>
                  <a:pt x="329583" y="6299426"/>
                </a:cubicBezTo>
                <a:cubicBezTo>
                  <a:pt x="337093" y="6291833"/>
                  <a:pt x="329583" y="6288037"/>
                  <a:pt x="325828" y="6280444"/>
                </a:cubicBezTo>
                <a:cubicBezTo>
                  <a:pt x="322074" y="6272851"/>
                  <a:pt x="310809" y="6272851"/>
                  <a:pt x="303300" y="6265258"/>
                </a:cubicBezTo>
                <a:cubicBezTo>
                  <a:pt x="299545" y="6261461"/>
                  <a:pt x="299545" y="6261461"/>
                  <a:pt x="299545" y="6257665"/>
                </a:cubicBezTo>
                <a:cubicBezTo>
                  <a:pt x="299545" y="6253869"/>
                  <a:pt x="303300" y="6253869"/>
                  <a:pt x="307055" y="6253869"/>
                </a:cubicBezTo>
                <a:cubicBezTo>
                  <a:pt x="318319" y="6253869"/>
                  <a:pt x="333338" y="6250072"/>
                  <a:pt x="344602" y="6257665"/>
                </a:cubicBezTo>
                <a:cubicBezTo>
                  <a:pt x="344602" y="6261461"/>
                  <a:pt x="348357" y="6257665"/>
                  <a:pt x="348357" y="6257665"/>
                </a:cubicBezTo>
                <a:cubicBezTo>
                  <a:pt x="355866" y="6253869"/>
                  <a:pt x="348357" y="6253869"/>
                  <a:pt x="348357" y="6250072"/>
                </a:cubicBezTo>
                <a:cubicBezTo>
                  <a:pt x="344602" y="6246276"/>
                  <a:pt x="344602" y="6238683"/>
                  <a:pt x="352111" y="6238683"/>
                </a:cubicBezTo>
                <a:cubicBezTo>
                  <a:pt x="359621" y="6238683"/>
                  <a:pt x="367130" y="6238683"/>
                  <a:pt x="378394" y="6238683"/>
                </a:cubicBezTo>
                <a:cubicBezTo>
                  <a:pt x="367130" y="6231090"/>
                  <a:pt x="355866" y="6231090"/>
                  <a:pt x="344602" y="6227293"/>
                </a:cubicBezTo>
                <a:cubicBezTo>
                  <a:pt x="337093" y="6223497"/>
                  <a:pt x="337093" y="6219700"/>
                  <a:pt x="340847" y="6215904"/>
                </a:cubicBezTo>
                <a:cubicBezTo>
                  <a:pt x="344602" y="6200718"/>
                  <a:pt x="344602" y="6196922"/>
                  <a:pt x="329583" y="6193125"/>
                </a:cubicBezTo>
                <a:cubicBezTo>
                  <a:pt x="325828" y="6193125"/>
                  <a:pt x="318319" y="6193125"/>
                  <a:pt x="314564" y="6193125"/>
                </a:cubicBezTo>
                <a:cubicBezTo>
                  <a:pt x="314564" y="6189329"/>
                  <a:pt x="314564" y="6189329"/>
                  <a:pt x="314564" y="6185532"/>
                </a:cubicBezTo>
                <a:cubicBezTo>
                  <a:pt x="314564" y="6185532"/>
                  <a:pt x="314564" y="6181736"/>
                  <a:pt x="314564" y="6181736"/>
                </a:cubicBezTo>
                <a:cubicBezTo>
                  <a:pt x="340847" y="6185532"/>
                  <a:pt x="359621" y="6166550"/>
                  <a:pt x="385904" y="6166550"/>
                </a:cubicBezTo>
                <a:cubicBezTo>
                  <a:pt x="400923" y="6166550"/>
                  <a:pt x="415942" y="6158957"/>
                  <a:pt x="430961" y="6147568"/>
                </a:cubicBezTo>
                <a:cubicBezTo>
                  <a:pt x="430961" y="6143771"/>
                  <a:pt x="438471" y="6143771"/>
                  <a:pt x="438471" y="6139975"/>
                </a:cubicBezTo>
                <a:cubicBezTo>
                  <a:pt x="438471" y="6132382"/>
                  <a:pt x="430961" y="6132382"/>
                  <a:pt x="427206" y="6132382"/>
                </a:cubicBezTo>
                <a:cubicBezTo>
                  <a:pt x="415942" y="6132382"/>
                  <a:pt x="404678" y="6132382"/>
                  <a:pt x="393413" y="6132382"/>
                </a:cubicBezTo>
                <a:cubicBezTo>
                  <a:pt x="389659" y="6132382"/>
                  <a:pt x="385904" y="6132382"/>
                  <a:pt x="385904" y="6128585"/>
                </a:cubicBezTo>
                <a:cubicBezTo>
                  <a:pt x="385904" y="6124789"/>
                  <a:pt x="385904" y="6120992"/>
                  <a:pt x="389659" y="6120992"/>
                </a:cubicBezTo>
                <a:cubicBezTo>
                  <a:pt x="397168" y="6120992"/>
                  <a:pt x="400923" y="6113399"/>
                  <a:pt x="412187" y="6113399"/>
                </a:cubicBezTo>
                <a:cubicBezTo>
                  <a:pt x="423452" y="6113399"/>
                  <a:pt x="434716" y="6113399"/>
                  <a:pt x="445980" y="6113399"/>
                </a:cubicBezTo>
                <a:cubicBezTo>
                  <a:pt x="453489" y="6109603"/>
                  <a:pt x="449735" y="6102010"/>
                  <a:pt x="449735" y="6098213"/>
                </a:cubicBezTo>
                <a:cubicBezTo>
                  <a:pt x="449735" y="6094417"/>
                  <a:pt x="449735" y="6090621"/>
                  <a:pt x="449735" y="6090621"/>
                </a:cubicBezTo>
                <a:cubicBezTo>
                  <a:pt x="427206" y="6086824"/>
                  <a:pt x="415942" y="6067842"/>
                  <a:pt x="393413" y="6067842"/>
                </a:cubicBezTo>
                <a:cubicBezTo>
                  <a:pt x="348357" y="6067842"/>
                  <a:pt x="307055" y="6079231"/>
                  <a:pt x="261998" y="6075435"/>
                </a:cubicBezTo>
                <a:cubicBezTo>
                  <a:pt x="254489" y="6071638"/>
                  <a:pt x="243224" y="6079231"/>
                  <a:pt x="243224" y="6067842"/>
                </a:cubicBezTo>
                <a:cubicBezTo>
                  <a:pt x="239470" y="6052656"/>
                  <a:pt x="254489" y="6060249"/>
                  <a:pt x="261998" y="6060249"/>
                </a:cubicBezTo>
                <a:cubicBezTo>
                  <a:pt x="277017" y="6064045"/>
                  <a:pt x="292036" y="6052656"/>
                  <a:pt x="307055" y="6052656"/>
                </a:cubicBezTo>
                <a:cubicBezTo>
                  <a:pt x="322074" y="6056452"/>
                  <a:pt x="340847" y="6060249"/>
                  <a:pt x="355866" y="6052656"/>
                </a:cubicBezTo>
                <a:cubicBezTo>
                  <a:pt x="382149" y="6045063"/>
                  <a:pt x="408432" y="6048859"/>
                  <a:pt x="430961" y="6048859"/>
                </a:cubicBezTo>
                <a:cubicBezTo>
                  <a:pt x="479772" y="6045063"/>
                  <a:pt x="524829" y="6033674"/>
                  <a:pt x="558622" y="5999505"/>
                </a:cubicBezTo>
                <a:cubicBezTo>
                  <a:pt x="573641" y="5988116"/>
                  <a:pt x="588659" y="5988116"/>
                  <a:pt x="603678" y="5988116"/>
                </a:cubicBezTo>
                <a:cubicBezTo>
                  <a:pt x="607433" y="5988116"/>
                  <a:pt x="618697" y="5991912"/>
                  <a:pt x="618697" y="5984320"/>
                </a:cubicBezTo>
                <a:cubicBezTo>
                  <a:pt x="618697" y="5969134"/>
                  <a:pt x="607433" y="5976727"/>
                  <a:pt x="603678" y="5976727"/>
                </a:cubicBezTo>
                <a:cubicBezTo>
                  <a:pt x="539848" y="5976727"/>
                  <a:pt x="476018" y="5976727"/>
                  <a:pt x="408432" y="5976727"/>
                </a:cubicBezTo>
                <a:cubicBezTo>
                  <a:pt x="385904" y="5976727"/>
                  <a:pt x="370885" y="5957744"/>
                  <a:pt x="352111" y="5938762"/>
                </a:cubicBezTo>
                <a:cubicBezTo>
                  <a:pt x="352111" y="5938762"/>
                  <a:pt x="352111" y="5934965"/>
                  <a:pt x="352111" y="5931169"/>
                </a:cubicBezTo>
                <a:cubicBezTo>
                  <a:pt x="359621" y="5919780"/>
                  <a:pt x="363376" y="5912187"/>
                  <a:pt x="367130" y="5900797"/>
                </a:cubicBezTo>
                <a:cubicBezTo>
                  <a:pt x="367130" y="5889408"/>
                  <a:pt x="378394" y="5878018"/>
                  <a:pt x="389659" y="5878018"/>
                </a:cubicBezTo>
                <a:cubicBezTo>
                  <a:pt x="419697" y="5878018"/>
                  <a:pt x="419697" y="5851443"/>
                  <a:pt x="423452" y="5832461"/>
                </a:cubicBezTo>
                <a:cubicBezTo>
                  <a:pt x="427206" y="5805886"/>
                  <a:pt x="445980" y="5786903"/>
                  <a:pt x="464754" y="5767921"/>
                </a:cubicBezTo>
                <a:cubicBezTo>
                  <a:pt x="468508" y="5760328"/>
                  <a:pt x="476018" y="5764125"/>
                  <a:pt x="479772" y="5764125"/>
                </a:cubicBezTo>
                <a:cubicBezTo>
                  <a:pt x="494791" y="5764125"/>
                  <a:pt x="509810" y="5767921"/>
                  <a:pt x="521074" y="5756532"/>
                </a:cubicBezTo>
                <a:cubicBezTo>
                  <a:pt x="524829" y="5752735"/>
                  <a:pt x="528584" y="5752735"/>
                  <a:pt x="536093" y="5752735"/>
                </a:cubicBezTo>
                <a:cubicBezTo>
                  <a:pt x="547358" y="5752735"/>
                  <a:pt x="558622" y="5752735"/>
                  <a:pt x="566131" y="5752735"/>
                </a:cubicBezTo>
                <a:cubicBezTo>
                  <a:pt x="584905" y="5748939"/>
                  <a:pt x="603678" y="5752735"/>
                  <a:pt x="618697" y="5764125"/>
                </a:cubicBezTo>
                <a:cubicBezTo>
                  <a:pt x="629961" y="5775514"/>
                  <a:pt x="644980" y="5771717"/>
                  <a:pt x="656245" y="5760328"/>
                </a:cubicBezTo>
                <a:cubicBezTo>
                  <a:pt x="665632" y="5752735"/>
                  <a:pt x="676896" y="5748939"/>
                  <a:pt x="688160" y="5745617"/>
                </a:cubicBezTo>
                <a:lnTo>
                  <a:pt x="703517" y="5739908"/>
                </a:lnTo>
                <a:lnTo>
                  <a:pt x="695462" y="5734949"/>
                </a:lnTo>
                <a:cubicBezTo>
                  <a:pt x="706729" y="5731095"/>
                  <a:pt x="717997" y="5727242"/>
                  <a:pt x="729265" y="5727242"/>
                </a:cubicBezTo>
                <a:cubicBezTo>
                  <a:pt x="744288" y="5727242"/>
                  <a:pt x="759312" y="5727242"/>
                  <a:pt x="774335" y="5727242"/>
                </a:cubicBezTo>
                <a:cubicBezTo>
                  <a:pt x="781847" y="5727242"/>
                  <a:pt x="796870" y="5727242"/>
                  <a:pt x="793114" y="5711828"/>
                </a:cubicBezTo>
                <a:cubicBezTo>
                  <a:pt x="793114" y="5704121"/>
                  <a:pt x="800626" y="5704121"/>
                  <a:pt x="804382" y="5704121"/>
                </a:cubicBezTo>
                <a:cubicBezTo>
                  <a:pt x="826917" y="5704121"/>
                  <a:pt x="849452" y="5704121"/>
                  <a:pt x="871987" y="5704121"/>
                </a:cubicBezTo>
                <a:cubicBezTo>
                  <a:pt x="875743" y="5704121"/>
                  <a:pt x="879499" y="5704121"/>
                  <a:pt x="883255" y="5704121"/>
                </a:cubicBezTo>
                <a:cubicBezTo>
                  <a:pt x="887011" y="5704121"/>
                  <a:pt x="887011" y="5700268"/>
                  <a:pt x="887011" y="5696414"/>
                </a:cubicBezTo>
                <a:cubicBezTo>
                  <a:pt x="887011" y="5696414"/>
                  <a:pt x="887011" y="5696414"/>
                  <a:pt x="887011" y="5692561"/>
                </a:cubicBezTo>
                <a:cubicBezTo>
                  <a:pt x="887011" y="5692561"/>
                  <a:pt x="883255" y="5692561"/>
                  <a:pt x="883255" y="5692561"/>
                </a:cubicBezTo>
                <a:cubicBezTo>
                  <a:pt x="856964" y="5696414"/>
                  <a:pt x="830673" y="5688708"/>
                  <a:pt x="804382" y="5684854"/>
                </a:cubicBezTo>
                <a:cubicBezTo>
                  <a:pt x="785603" y="5684854"/>
                  <a:pt x="770579" y="5684854"/>
                  <a:pt x="751800" y="5677147"/>
                </a:cubicBezTo>
                <a:cubicBezTo>
                  <a:pt x="748044" y="5673294"/>
                  <a:pt x="744288" y="5673294"/>
                  <a:pt x="744288" y="5673294"/>
                </a:cubicBezTo>
                <a:cubicBezTo>
                  <a:pt x="721753" y="5684854"/>
                  <a:pt x="702974" y="5677147"/>
                  <a:pt x="680439" y="5681001"/>
                </a:cubicBezTo>
                <a:cubicBezTo>
                  <a:pt x="672927" y="5681001"/>
                  <a:pt x="661659" y="5677147"/>
                  <a:pt x="650392" y="5684854"/>
                </a:cubicBezTo>
                <a:cubicBezTo>
                  <a:pt x="642880" y="5688708"/>
                  <a:pt x="635368" y="5684854"/>
                  <a:pt x="631612" y="5673294"/>
                </a:cubicBezTo>
                <a:cubicBezTo>
                  <a:pt x="624101" y="5657880"/>
                  <a:pt x="624101" y="5654027"/>
                  <a:pt x="639124" y="5650173"/>
                </a:cubicBezTo>
                <a:cubicBezTo>
                  <a:pt x="654147" y="5646320"/>
                  <a:pt x="657904" y="5634760"/>
                  <a:pt x="672927" y="5638613"/>
                </a:cubicBezTo>
                <a:cubicBezTo>
                  <a:pt x="684195" y="5642467"/>
                  <a:pt x="695462" y="5638613"/>
                  <a:pt x="706729" y="5638613"/>
                </a:cubicBezTo>
                <a:cubicBezTo>
                  <a:pt x="710485" y="5638613"/>
                  <a:pt x="714241" y="5638613"/>
                  <a:pt x="721753" y="5634760"/>
                </a:cubicBezTo>
                <a:cubicBezTo>
                  <a:pt x="706729" y="5634760"/>
                  <a:pt x="695462" y="5630906"/>
                  <a:pt x="684195" y="5630906"/>
                </a:cubicBezTo>
                <a:cubicBezTo>
                  <a:pt x="684195" y="5623199"/>
                  <a:pt x="680439" y="5615493"/>
                  <a:pt x="691706" y="5603932"/>
                </a:cubicBezTo>
                <a:cubicBezTo>
                  <a:pt x="695462" y="5596226"/>
                  <a:pt x="702974" y="5596226"/>
                  <a:pt x="714241" y="5596226"/>
                </a:cubicBezTo>
                <a:cubicBezTo>
                  <a:pt x="717997" y="5596226"/>
                  <a:pt x="721753" y="5592372"/>
                  <a:pt x="717997" y="5584665"/>
                </a:cubicBezTo>
                <a:cubicBezTo>
                  <a:pt x="714241" y="5584665"/>
                  <a:pt x="714241" y="5580812"/>
                  <a:pt x="710485" y="5580812"/>
                </a:cubicBezTo>
                <a:cubicBezTo>
                  <a:pt x="691706" y="5580812"/>
                  <a:pt x="672927" y="5573105"/>
                  <a:pt x="657904" y="5584665"/>
                </a:cubicBezTo>
                <a:cubicBezTo>
                  <a:pt x="646636" y="5592372"/>
                  <a:pt x="631612" y="5592372"/>
                  <a:pt x="624101" y="5584665"/>
                </a:cubicBezTo>
                <a:cubicBezTo>
                  <a:pt x="616589" y="5573105"/>
                  <a:pt x="605321" y="5573105"/>
                  <a:pt x="590298" y="5573105"/>
                </a:cubicBezTo>
                <a:cubicBezTo>
                  <a:pt x="579031" y="5573105"/>
                  <a:pt x="567763" y="5573105"/>
                  <a:pt x="567763" y="5553838"/>
                </a:cubicBezTo>
                <a:cubicBezTo>
                  <a:pt x="567763" y="5546131"/>
                  <a:pt x="556495" y="5546131"/>
                  <a:pt x="548983" y="5542277"/>
                </a:cubicBezTo>
                <a:cubicBezTo>
                  <a:pt x="541472" y="5542277"/>
                  <a:pt x="533960" y="5542277"/>
                  <a:pt x="530204" y="5542277"/>
                </a:cubicBezTo>
                <a:cubicBezTo>
                  <a:pt x="515181" y="5542277"/>
                  <a:pt x="511425" y="5534571"/>
                  <a:pt x="522693" y="5523010"/>
                </a:cubicBezTo>
                <a:cubicBezTo>
                  <a:pt x="526448" y="5515303"/>
                  <a:pt x="530204" y="5503743"/>
                  <a:pt x="541472" y="5507597"/>
                </a:cubicBezTo>
                <a:cubicBezTo>
                  <a:pt x="556495" y="5511450"/>
                  <a:pt x="571519" y="5511450"/>
                  <a:pt x="586542" y="5507597"/>
                </a:cubicBezTo>
                <a:cubicBezTo>
                  <a:pt x="605321" y="5503743"/>
                  <a:pt x="620345" y="5507597"/>
                  <a:pt x="635368" y="5507597"/>
                </a:cubicBezTo>
                <a:cubicBezTo>
                  <a:pt x="650392" y="5507597"/>
                  <a:pt x="661659" y="5499890"/>
                  <a:pt x="676683" y="5499890"/>
                </a:cubicBezTo>
                <a:lnTo>
                  <a:pt x="678503" y="5498620"/>
                </a:lnTo>
                <a:lnTo>
                  <a:pt x="656245" y="5488360"/>
                </a:lnTo>
                <a:cubicBezTo>
                  <a:pt x="644980" y="5476971"/>
                  <a:pt x="629961" y="5473175"/>
                  <a:pt x="618697" y="5484564"/>
                </a:cubicBezTo>
                <a:cubicBezTo>
                  <a:pt x="603678" y="5495953"/>
                  <a:pt x="584905" y="5499750"/>
                  <a:pt x="566131" y="5495953"/>
                </a:cubicBezTo>
                <a:cubicBezTo>
                  <a:pt x="558622" y="5495953"/>
                  <a:pt x="547358" y="5495953"/>
                  <a:pt x="536093" y="5495953"/>
                </a:cubicBezTo>
                <a:cubicBezTo>
                  <a:pt x="528584" y="5495953"/>
                  <a:pt x="524829" y="5495953"/>
                  <a:pt x="521074" y="5492157"/>
                </a:cubicBezTo>
                <a:cubicBezTo>
                  <a:pt x="509810" y="5480767"/>
                  <a:pt x="494791" y="5484564"/>
                  <a:pt x="479772" y="5484564"/>
                </a:cubicBezTo>
                <a:cubicBezTo>
                  <a:pt x="476018" y="5484564"/>
                  <a:pt x="468508" y="5488360"/>
                  <a:pt x="464754" y="5480767"/>
                </a:cubicBezTo>
                <a:cubicBezTo>
                  <a:pt x="445980" y="5461785"/>
                  <a:pt x="427206" y="5442803"/>
                  <a:pt x="423452" y="5416228"/>
                </a:cubicBezTo>
                <a:cubicBezTo>
                  <a:pt x="419697" y="5397245"/>
                  <a:pt x="419697" y="5370670"/>
                  <a:pt x="389659" y="5370670"/>
                </a:cubicBezTo>
                <a:cubicBezTo>
                  <a:pt x="378394" y="5370670"/>
                  <a:pt x="367130" y="5359281"/>
                  <a:pt x="367130" y="5347891"/>
                </a:cubicBezTo>
                <a:cubicBezTo>
                  <a:pt x="363376" y="5336502"/>
                  <a:pt x="359621" y="5328909"/>
                  <a:pt x="352111" y="5317519"/>
                </a:cubicBezTo>
                <a:cubicBezTo>
                  <a:pt x="352111" y="5313723"/>
                  <a:pt x="352111" y="5309927"/>
                  <a:pt x="352111" y="5309927"/>
                </a:cubicBezTo>
                <a:cubicBezTo>
                  <a:pt x="370885" y="5290944"/>
                  <a:pt x="385904" y="5271962"/>
                  <a:pt x="408432" y="5271962"/>
                </a:cubicBezTo>
                <a:cubicBezTo>
                  <a:pt x="476018" y="5271962"/>
                  <a:pt x="539848" y="5271962"/>
                  <a:pt x="603678" y="5271962"/>
                </a:cubicBezTo>
                <a:cubicBezTo>
                  <a:pt x="607433" y="5271962"/>
                  <a:pt x="618697" y="5279555"/>
                  <a:pt x="618697" y="5264369"/>
                </a:cubicBezTo>
                <a:cubicBezTo>
                  <a:pt x="618697" y="5256776"/>
                  <a:pt x="607433" y="5260572"/>
                  <a:pt x="603678" y="5260572"/>
                </a:cubicBezTo>
                <a:cubicBezTo>
                  <a:pt x="588659" y="5260572"/>
                  <a:pt x="573641" y="5260572"/>
                  <a:pt x="558622" y="5249183"/>
                </a:cubicBezTo>
                <a:cubicBezTo>
                  <a:pt x="524829" y="5215015"/>
                  <a:pt x="479772" y="5203626"/>
                  <a:pt x="430961" y="5199829"/>
                </a:cubicBezTo>
                <a:cubicBezTo>
                  <a:pt x="408432" y="5199829"/>
                  <a:pt x="382149" y="5203626"/>
                  <a:pt x="355866" y="5196033"/>
                </a:cubicBezTo>
                <a:cubicBezTo>
                  <a:pt x="340847" y="5188440"/>
                  <a:pt x="322074" y="5192236"/>
                  <a:pt x="307055" y="5196033"/>
                </a:cubicBezTo>
                <a:cubicBezTo>
                  <a:pt x="292036" y="5196033"/>
                  <a:pt x="277017" y="5184643"/>
                  <a:pt x="261998" y="5188440"/>
                </a:cubicBezTo>
                <a:cubicBezTo>
                  <a:pt x="254489" y="5188440"/>
                  <a:pt x="239470" y="5196033"/>
                  <a:pt x="243224" y="5180847"/>
                </a:cubicBezTo>
                <a:cubicBezTo>
                  <a:pt x="243224" y="5169457"/>
                  <a:pt x="254489" y="5177050"/>
                  <a:pt x="261998" y="5173254"/>
                </a:cubicBezTo>
                <a:cubicBezTo>
                  <a:pt x="307055" y="5169457"/>
                  <a:pt x="348357" y="5180847"/>
                  <a:pt x="393413" y="5180847"/>
                </a:cubicBezTo>
                <a:cubicBezTo>
                  <a:pt x="415942" y="5180847"/>
                  <a:pt x="427206" y="5161864"/>
                  <a:pt x="449735" y="5158068"/>
                </a:cubicBezTo>
                <a:cubicBezTo>
                  <a:pt x="449735" y="5158068"/>
                  <a:pt x="449735" y="5154271"/>
                  <a:pt x="449735" y="5150475"/>
                </a:cubicBezTo>
                <a:cubicBezTo>
                  <a:pt x="449735" y="5146679"/>
                  <a:pt x="453489" y="5139086"/>
                  <a:pt x="445980" y="5135289"/>
                </a:cubicBezTo>
                <a:cubicBezTo>
                  <a:pt x="434716" y="5135289"/>
                  <a:pt x="423452" y="5135289"/>
                  <a:pt x="412187" y="5135289"/>
                </a:cubicBezTo>
                <a:cubicBezTo>
                  <a:pt x="400923" y="5135289"/>
                  <a:pt x="397168" y="5127696"/>
                  <a:pt x="389659" y="5127696"/>
                </a:cubicBezTo>
                <a:cubicBezTo>
                  <a:pt x="385904" y="5127696"/>
                  <a:pt x="385904" y="5123900"/>
                  <a:pt x="385904" y="5120103"/>
                </a:cubicBezTo>
                <a:cubicBezTo>
                  <a:pt x="385904" y="5116307"/>
                  <a:pt x="389659" y="5116307"/>
                  <a:pt x="393413" y="5116307"/>
                </a:cubicBezTo>
                <a:cubicBezTo>
                  <a:pt x="404678" y="5116307"/>
                  <a:pt x="415942" y="5116307"/>
                  <a:pt x="427206" y="5116307"/>
                </a:cubicBezTo>
                <a:cubicBezTo>
                  <a:pt x="430961" y="5116307"/>
                  <a:pt x="438471" y="5116307"/>
                  <a:pt x="438471" y="5108714"/>
                </a:cubicBezTo>
                <a:cubicBezTo>
                  <a:pt x="438471" y="5104917"/>
                  <a:pt x="430961" y="5104917"/>
                  <a:pt x="430961" y="5101121"/>
                </a:cubicBezTo>
                <a:cubicBezTo>
                  <a:pt x="415942" y="5089732"/>
                  <a:pt x="400923" y="5082139"/>
                  <a:pt x="385904" y="5082139"/>
                </a:cubicBezTo>
                <a:cubicBezTo>
                  <a:pt x="359621" y="5082139"/>
                  <a:pt x="340847" y="5063156"/>
                  <a:pt x="314564" y="5066953"/>
                </a:cubicBezTo>
                <a:cubicBezTo>
                  <a:pt x="314564" y="5066953"/>
                  <a:pt x="314564" y="5063156"/>
                  <a:pt x="314564" y="5063156"/>
                </a:cubicBezTo>
                <a:cubicBezTo>
                  <a:pt x="314564" y="5059360"/>
                  <a:pt x="314564" y="5059360"/>
                  <a:pt x="314564" y="5055563"/>
                </a:cubicBezTo>
                <a:cubicBezTo>
                  <a:pt x="318319" y="5055563"/>
                  <a:pt x="325828" y="5055563"/>
                  <a:pt x="329583" y="5055563"/>
                </a:cubicBezTo>
                <a:cubicBezTo>
                  <a:pt x="344602" y="5051767"/>
                  <a:pt x="344602" y="5047970"/>
                  <a:pt x="340847" y="5032785"/>
                </a:cubicBezTo>
                <a:cubicBezTo>
                  <a:pt x="337093" y="5028988"/>
                  <a:pt x="337093" y="5025192"/>
                  <a:pt x="344602" y="5021395"/>
                </a:cubicBezTo>
                <a:cubicBezTo>
                  <a:pt x="355866" y="5017599"/>
                  <a:pt x="367130" y="5017599"/>
                  <a:pt x="378394" y="5010006"/>
                </a:cubicBezTo>
                <a:cubicBezTo>
                  <a:pt x="367130" y="5010006"/>
                  <a:pt x="359621" y="5010006"/>
                  <a:pt x="352111" y="5010006"/>
                </a:cubicBezTo>
                <a:cubicBezTo>
                  <a:pt x="344602" y="5010006"/>
                  <a:pt x="344602" y="5002413"/>
                  <a:pt x="348357" y="4998616"/>
                </a:cubicBezTo>
                <a:cubicBezTo>
                  <a:pt x="348357" y="4994820"/>
                  <a:pt x="355866" y="4994820"/>
                  <a:pt x="348357" y="4991023"/>
                </a:cubicBezTo>
                <a:cubicBezTo>
                  <a:pt x="348357" y="4991023"/>
                  <a:pt x="344602" y="4987227"/>
                  <a:pt x="344602" y="4991023"/>
                </a:cubicBezTo>
                <a:cubicBezTo>
                  <a:pt x="333338" y="4998616"/>
                  <a:pt x="318319" y="4994820"/>
                  <a:pt x="307055" y="4994820"/>
                </a:cubicBezTo>
                <a:cubicBezTo>
                  <a:pt x="303300" y="4994820"/>
                  <a:pt x="299545" y="4994820"/>
                  <a:pt x="299545" y="4991023"/>
                </a:cubicBezTo>
                <a:cubicBezTo>
                  <a:pt x="299545" y="4987227"/>
                  <a:pt x="299545" y="4987227"/>
                  <a:pt x="303300" y="4983431"/>
                </a:cubicBezTo>
                <a:cubicBezTo>
                  <a:pt x="310809" y="4975838"/>
                  <a:pt x="322074" y="4975838"/>
                  <a:pt x="325828" y="4968245"/>
                </a:cubicBezTo>
                <a:cubicBezTo>
                  <a:pt x="329583" y="4960652"/>
                  <a:pt x="337093" y="4956855"/>
                  <a:pt x="329583" y="4949262"/>
                </a:cubicBezTo>
                <a:cubicBezTo>
                  <a:pt x="325828" y="4945466"/>
                  <a:pt x="325828" y="4937873"/>
                  <a:pt x="322074" y="4937873"/>
                </a:cubicBezTo>
                <a:cubicBezTo>
                  <a:pt x="314564" y="4937873"/>
                  <a:pt x="307055" y="4934076"/>
                  <a:pt x="303300" y="4937873"/>
                </a:cubicBezTo>
                <a:cubicBezTo>
                  <a:pt x="288281" y="4945466"/>
                  <a:pt x="273262" y="4949262"/>
                  <a:pt x="258243" y="4953059"/>
                </a:cubicBezTo>
                <a:cubicBezTo>
                  <a:pt x="246979" y="4960652"/>
                  <a:pt x="246979" y="4956855"/>
                  <a:pt x="239470" y="4945466"/>
                </a:cubicBezTo>
                <a:cubicBezTo>
                  <a:pt x="239470" y="4937873"/>
                  <a:pt x="235715" y="4926484"/>
                  <a:pt x="228206" y="4922687"/>
                </a:cubicBezTo>
                <a:cubicBezTo>
                  <a:pt x="216941" y="4922687"/>
                  <a:pt x="209432" y="4915094"/>
                  <a:pt x="194413" y="4915094"/>
                </a:cubicBezTo>
                <a:cubicBezTo>
                  <a:pt x="186904" y="4918891"/>
                  <a:pt x="175639" y="4915094"/>
                  <a:pt x="164375" y="4918891"/>
                </a:cubicBezTo>
                <a:cubicBezTo>
                  <a:pt x="156866" y="4918891"/>
                  <a:pt x="156866" y="4911298"/>
                  <a:pt x="156866" y="4907501"/>
                </a:cubicBezTo>
                <a:cubicBezTo>
                  <a:pt x="156866" y="4899908"/>
                  <a:pt x="160620" y="4896112"/>
                  <a:pt x="164375" y="4896112"/>
                </a:cubicBezTo>
                <a:cubicBezTo>
                  <a:pt x="171885" y="4896112"/>
                  <a:pt x="171885" y="4899908"/>
                  <a:pt x="175639" y="4899908"/>
                </a:cubicBezTo>
                <a:cubicBezTo>
                  <a:pt x="194413" y="4907501"/>
                  <a:pt x="209432" y="4903705"/>
                  <a:pt x="220696" y="4888519"/>
                </a:cubicBezTo>
                <a:cubicBezTo>
                  <a:pt x="224451" y="4880926"/>
                  <a:pt x="216941" y="4873333"/>
                  <a:pt x="224451" y="4865740"/>
                </a:cubicBezTo>
                <a:cubicBezTo>
                  <a:pt x="235715" y="4865740"/>
                  <a:pt x="246979" y="4865740"/>
                  <a:pt x="258243" y="4865740"/>
                </a:cubicBezTo>
                <a:cubicBezTo>
                  <a:pt x="265753" y="4861944"/>
                  <a:pt x="277017" y="4869537"/>
                  <a:pt x="288281" y="4861944"/>
                </a:cubicBezTo>
                <a:cubicBezTo>
                  <a:pt x="299545" y="4850554"/>
                  <a:pt x="303300" y="4865740"/>
                  <a:pt x="314564" y="4865740"/>
                </a:cubicBezTo>
                <a:cubicBezTo>
                  <a:pt x="348357" y="4861944"/>
                  <a:pt x="378394" y="4873333"/>
                  <a:pt x="408432" y="4869537"/>
                </a:cubicBezTo>
                <a:cubicBezTo>
                  <a:pt x="423452" y="4869537"/>
                  <a:pt x="434716" y="4869537"/>
                  <a:pt x="449735" y="4869537"/>
                </a:cubicBezTo>
                <a:cubicBezTo>
                  <a:pt x="472263" y="4869537"/>
                  <a:pt x="491037" y="4869537"/>
                  <a:pt x="513565" y="4888519"/>
                </a:cubicBezTo>
                <a:cubicBezTo>
                  <a:pt x="517320" y="4884722"/>
                  <a:pt x="517320" y="4877129"/>
                  <a:pt x="521074" y="4877129"/>
                </a:cubicBezTo>
                <a:cubicBezTo>
                  <a:pt x="536093" y="4858147"/>
                  <a:pt x="539848" y="4858147"/>
                  <a:pt x="562376" y="4873333"/>
                </a:cubicBezTo>
                <a:cubicBezTo>
                  <a:pt x="569886" y="4880926"/>
                  <a:pt x="581150" y="4888519"/>
                  <a:pt x="592414" y="4888519"/>
                </a:cubicBezTo>
                <a:cubicBezTo>
                  <a:pt x="603678" y="4892315"/>
                  <a:pt x="611188" y="4899908"/>
                  <a:pt x="618697" y="4896112"/>
                </a:cubicBezTo>
                <a:cubicBezTo>
                  <a:pt x="637471" y="4888519"/>
                  <a:pt x="659999" y="4888519"/>
                  <a:pt x="671263" y="4865740"/>
                </a:cubicBezTo>
                <a:cubicBezTo>
                  <a:pt x="678773" y="4854351"/>
                  <a:pt x="690037" y="4846758"/>
                  <a:pt x="701301" y="4850554"/>
                </a:cubicBezTo>
                <a:cubicBezTo>
                  <a:pt x="708811" y="4858147"/>
                  <a:pt x="716320" y="4858147"/>
                  <a:pt x="723830" y="4858147"/>
                </a:cubicBezTo>
                <a:cubicBezTo>
                  <a:pt x="735094" y="4858147"/>
                  <a:pt x="742603" y="4861944"/>
                  <a:pt x="742603" y="4869537"/>
                </a:cubicBezTo>
                <a:cubicBezTo>
                  <a:pt x="746358" y="4877129"/>
                  <a:pt x="750113" y="4880926"/>
                  <a:pt x="750113" y="4888519"/>
                </a:cubicBezTo>
                <a:cubicBezTo>
                  <a:pt x="757622" y="4903705"/>
                  <a:pt x="772641" y="4899908"/>
                  <a:pt x="780150" y="4888519"/>
                </a:cubicBezTo>
                <a:cubicBezTo>
                  <a:pt x="783905" y="4880926"/>
                  <a:pt x="787660" y="4869537"/>
                  <a:pt x="795169" y="4869537"/>
                </a:cubicBezTo>
                <a:lnTo>
                  <a:pt x="802294" y="4870566"/>
                </a:lnTo>
                <a:lnTo>
                  <a:pt x="834077" y="4868245"/>
                </a:lnTo>
                <a:cubicBezTo>
                  <a:pt x="849100" y="4868245"/>
                  <a:pt x="864124" y="4868245"/>
                  <a:pt x="879147" y="4868245"/>
                </a:cubicBezTo>
                <a:lnTo>
                  <a:pt x="881239" y="4868150"/>
                </a:lnTo>
                <a:lnTo>
                  <a:pt x="889037" y="4854351"/>
                </a:lnTo>
                <a:lnTo>
                  <a:pt x="889298" y="4853737"/>
                </a:lnTo>
                <a:lnTo>
                  <a:pt x="856612" y="4852203"/>
                </a:lnTo>
                <a:cubicBezTo>
                  <a:pt x="852856" y="4850969"/>
                  <a:pt x="849100" y="4850969"/>
                  <a:pt x="849100" y="4850969"/>
                </a:cubicBezTo>
                <a:cubicBezTo>
                  <a:pt x="826565" y="4854671"/>
                  <a:pt x="807786" y="4852203"/>
                  <a:pt x="785251" y="4853437"/>
                </a:cubicBezTo>
                <a:cubicBezTo>
                  <a:pt x="777739" y="4853437"/>
                  <a:pt x="766472" y="4852203"/>
                  <a:pt x="755204" y="4854671"/>
                </a:cubicBezTo>
                <a:cubicBezTo>
                  <a:pt x="747692" y="4855905"/>
                  <a:pt x="740181" y="4854671"/>
                  <a:pt x="736425" y="4850969"/>
                </a:cubicBezTo>
                <a:cubicBezTo>
                  <a:pt x="728913" y="4846033"/>
                  <a:pt x="728913" y="4844799"/>
                  <a:pt x="743936" y="4843565"/>
                </a:cubicBezTo>
                <a:cubicBezTo>
                  <a:pt x="758960" y="4842331"/>
                  <a:pt x="762716" y="4838629"/>
                  <a:pt x="777739" y="4839863"/>
                </a:cubicBezTo>
                <a:cubicBezTo>
                  <a:pt x="789007" y="4841097"/>
                  <a:pt x="800274" y="4839863"/>
                  <a:pt x="811542" y="4839863"/>
                </a:cubicBezTo>
                <a:cubicBezTo>
                  <a:pt x="815298" y="4839863"/>
                  <a:pt x="819054" y="4839863"/>
                  <a:pt x="826565" y="4838629"/>
                </a:cubicBezTo>
                <a:cubicBezTo>
                  <a:pt x="811542" y="4838629"/>
                  <a:pt x="800274" y="4837395"/>
                  <a:pt x="789007" y="4837395"/>
                </a:cubicBezTo>
                <a:cubicBezTo>
                  <a:pt x="789007" y="4834927"/>
                  <a:pt x="785251" y="4832459"/>
                  <a:pt x="796518" y="4828757"/>
                </a:cubicBezTo>
                <a:cubicBezTo>
                  <a:pt x="800274" y="4826289"/>
                  <a:pt x="807786" y="4826289"/>
                  <a:pt x="819054" y="4826289"/>
                </a:cubicBezTo>
                <a:cubicBezTo>
                  <a:pt x="822809" y="4826289"/>
                  <a:pt x="826565" y="4825055"/>
                  <a:pt x="822809" y="4822587"/>
                </a:cubicBezTo>
                <a:cubicBezTo>
                  <a:pt x="819054" y="4822587"/>
                  <a:pt x="819054" y="4821353"/>
                  <a:pt x="815298" y="4821353"/>
                </a:cubicBezTo>
                <a:cubicBezTo>
                  <a:pt x="796518" y="4821353"/>
                  <a:pt x="777739" y="4818885"/>
                  <a:pt x="762716" y="4822587"/>
                </a:cubicBezTo>
                <a:cubicBezTo>
                  <a:pt x="751448" y="4825055"/>
                  <a:pt x="736425" y="4825055"/>
                  <a:pt x="728913" y="4822587"/>
                </a:cubicBezTo>
                <a:cubicBezTo>
                  <a:pt x="721401" y="4818885"/>
                  <a:pt x="710134" y="4818885"/>
                  <a:pt x="695110" y="4818885"/>
                </a:cubicBezTo>
                <a:cubicBezTo>
                  <a:pt x="683843" y="4818885"/>
                  <a:pt x="672575" y="4818885"/>
                  <a:pt x="672575" y="4812715"/>
                </a:cubicBezTo>
                <a:cubicBezTo>
                  <a:pt x="672575" y="4810247"/>
                  <a:pt x="661308" y="4810247"/>
                  <a:pt x="653796" y="4809013"/>
                </a:cubicBezTo>
                <a:cubicBezTo>
                  <a:pt x="646284" y="4809013"/>
                  <a:pt x="638772" y="4809013"/>
                  <a:pt x="635017" y="4809013"/>
                </a:cubicBezTo>
                <a:cubicBezTo>
                  <a:pt x="619993" y="4809013"/>
                  <a:pt x="616237" y="4806545"/>
                  <a:pt x="627505" y="4802843"/>
                </a:cubicBezTo>
                <a:cubicBezTo>
                  <a:pt x="631261" y="4800375"/>
                  <a:pt x="635017" y="4796673"/>
                  <a:pt x="646284" y="4797907"/>
                </a:cubicBezTo>
                <a:cubicBezTo>
                  <a:pt x="661308" y="4799141"/>
                  <a:pt x="676331" y="4799141"/>
                  <a:pt x="691354" y="4797907"/>
                </a:cubicBezTo>
                <a:cubicBezTo>
                  <a:pt x="710134" y="4796673"/>
                  <a:pt x="725157" y="4797907"/>
                  <a:pt x="740181" y="4797907"/>
                </a:cubicBezTo>
                <a:cubicBezTo>
                  <a:pt x="755204" y="4797907"/>
                  <a:pt x="766472" y="4795439"/>
                  <a:pt x="781495" y="4795439"/>
                </a:cubicBezTo>
                <a:cubicBezTo>
                  <a:pt x="792763" y="4795439"/>
                  <a:pt x="796518" y="4791737"/>
                  <a:pt x="796518" y="4785567"/>
                </a:cubicBezTo>
                <a:cubicBezTo>
                  <a:pt x="792763" y="4783098"/>
                  <a:pt x="807786" y="4778162"/>
                  <a:pt x="815298" y="4779396"/>
                </a:cubicBezTo>
                <a:cubicBezTo>
                  <a:pt x="830321" y="4779396"/>
                  <a:pt x="841589" y="4776928"/>
                  <a:pt x="856612" y="4780630"/>
                </a:cubicBezTo>
                <a:cubicBezTo>
                  <a:pt x="864124" y="4781864"/>
                  <a:pt x="875391" y="4780630"/>
                  <a:pt x="875391" y="4778162"/>
                </a:cubicBezTo>
                <a:cubicBezTo>
                  <a:pt x="875391" y="4773226"/>
                  <a:pt x="882903" y="4774460"/>
                  <a:pt x="890415" y="4775694"/>
                </a:cubicBezTo>
                <a:cubicBezTo>
                  <a:pt x="912950" y="4776928"/>
                  <a:pt x="912950" y="4776928"/>
                  <a:pt x="935485" y="4775694"/>
                </a:cubicBezTo>
                <a:cubicBezTo>
                  <a:pt x="950509" y="4774460"/>
                  <a:pt x="965532" y="4773226"/>
                  <a:pt x="980555" y="4773226"/>
                </a:cubicBezTo>
                <a:cubicBezTo>
                  <a:pt x="999335" y="4771992"/>
                  <a:pt x="1021870" y="4770758"/>
                  <a:pt x="1040649" y="4770758"/>
                </a:cubicBezTo>
                <a:lnTo>
                  <a:pt x="1047947" y="4770758"/>
                </a:lnTo>
                <a:lnTo>
                  <a:pt x="1047303" y="4770433"/>
                </a:lnTo>
                <a:cubicBezTo>
                  <a:pt x="1047303" y="4769009"/>
                  <a:pt x="1050119" y="4767111"/>
                  <a:pt x="1055751" y="4763314"/>
                </a:cubicBezTo>
                <a:cubicBezTo>
                  <a:pt x="1063260" y="4755721"/>
                  <a:pt x="1063260" y="4755721"/>
                  <a:pt x="1055751" y="4751925"/>
                </a:cubicBezTo>
                <a:cubicBezTo>
                  <a:pt x="1051996" y="4750026"/>
                  <a:pt x="1049180" y="4748128"/>
                  <a:pt x="1047772" y="4745756"/>
                </a:cubicBezTo>
                <a:lnTo>
                  <a:pt x="1048128" y="4738922"/>
                </a:lnTo>
                <a:lnTo>
                  <a:pt x="1009189" y="4744253"/>
                </a:lnTo>
                <a:cubicBezTo>
                  <a:pt x="1005434" y="4748050"/>
                  <a:pt x="1001679" y="4748050"/>
                  <a:pt x="997924" y="4744253"/>
                </a:cubicBezTo>
                <a:cubicBezTo>
                  <a:pt x="967887" y="4732864"/>
                  <a:pt x="937849" y="4740457"/>
                  <a:pt x="907811" y="4736660"/>
                </a:cubicBezTo>
                <a:cubicBezTo>
                  <a:pt x="889037" y="4736660"/>
                  <a:pt x="866509" y="4740457"/>
                  <a:pt x="851490" y="4748050"/>
                </a:cubicBezTo>
                <a:cubicBezTo>
                  <a:pt x="832717" y="4751846"/>
                  <a:pt x="813943" y="4755643"/>
                  <a:pt x="798924" y="4751846"/>
                </a:cubicBezTo>
                <a:cubicBezTo>
                  <a:pt x="783905" y="4744253"/>
                  <a:pt x="765132" y="4748050"/>
                  <a:pt x="750113" y="4740457"/>
                </a:cubicBezTo>
                <a:cubicBezTo>
                  <a:pt x="708811" y="4717678"/>
                  <a:pt x="663754" y="4706289"/>
                  <a:pt x="618697" y="4706289"/>
                </a:cubicBezTo>
                <a:cubicBezTo>
                  <a:pt x="592414" y="4706289"/>
                  <a:pt x="569886" y="4706289"/>
                  <a:pt x="543603" y="4706289"/>
                </a:cubicBezTo>
                <a:cubicBezTo>
                  <a:pt x="539848" y="4706289"/>
                  <a:pt x="532339" y="4710085"/>
                  <a:pt x="528584" y="4702492"/>
                </a:cubicBezTo>
                <a:cubicBezTo>
                  <a:pt x="524829" y="4694899"/>
                  <a:pt x="532339" y="4687306"/>
                  <a:pt x="536093" y="4687306"/>
                </a:cubicBezTo>
                <a:cubicBezTo>
                  <a:pt x="551112" y="4683510"/>
                  <a:pt x="562376" y="4675917"/>
                  <a:pt x="577395" y="4672120"/>
                </a:cubicBezTo>
                <a:cubicBezTo>
                  <a:pt x="596169" y="4668324"/>
                  <a:pt x="614943" y="4668324"/>
                  <a:pt x="633716" y="4656935"/>
                </a:cubicBezTo>
                <a:cubicBezTo>
                  <a:pt x="626207" y="4653138"/>
                  <a:pt x="626207" y="4645545"/>
                  <a:pt x="618697" y="4645545"/>
                </a:cubicBezTo>
                <a:cubicBezTo>
                  <a:pt x="603678" y="4645545"/>
                  <a:pt x="592414" y="4634156"/>
                  <a:pt x="581150" y="4630359"/>
                </a:cubicBezTo>
                <a:cubicBezTo>
                  <a:pt x="577395" y="4630359"/>
                  <a:pt x="573641" y="4622766"/>
                  <a:pt x="573641" y="4618970"/>
                </a:cubicBezTo>
                <a:cubicBezTo>
                  <a:pt x="577395" y="4611377"/>
                  <a:pt x="581150" y="4615173"/>
                  <a:pt x="584905" y="4615173"/>
                </a:cubicBezTo>
                <a:cubicBezTo>
                  <a:pt x="588659" y="4615173"/>
                  <a:pt x="592414" y="4615173"/>
                  <a:pt x="599924" y="4615173"/>
                </a:cubicBezTo>
                <a:cubicBezTo>
                  <a:pt x="618697" y="4607580"/>
                  <a:pt x="637471" y="4622766"/>
                  <a:pt x="659999" y="4618970"/>
                </a:cubicBezTo>
                <a:cubicBezTo>
                  <a:pt x="671263" y="4618970"/>
                  <a:pt x="686282" y="4618970"/>
                  <a:pt x="697546" y="4618970"/>
                </a:cubicBezTo>
                <a:cubicBezTo>
                  <a:pt x="708811" y="4622766"/>
                  <a:pt x="716320" y="4611377"/>
                  <a:pt x="731339" y="4611377"/>
                </a:cubicBezTo>
                <a:cubicBezTo>
                  <a:pt x="768886" y="4618970"/>
                  <a:pt x="806433" y="4603784"/>
                  <a:pt x="843981" y="4607580"/>
                </a:cubicBezTo>
                <a:cubicBezTo>
                  <a:pt x="847735" y="4607580"/>
                  <a:pt x="851490" y="4607580"/>
                  <a:pt x="855245" y="4603784"/>
                </a:cubicBezTo>
                <a:cubicBezTo>
                  <a:pt x="859000" y="4599988"/>
                  <a:pt x="862754" y="4599988"/>
                  <a:pt x="862754" y="4599988"/>
                </a:cubicBezTo>
                <a:cubicBezTo>
                  <a:pt x="877773" y="4611377"/>
                  <a:pt x="892792" y="4607580"/>
                  <a:pt x="907811" y="4615173"/>
                </a:cubicBezTo>
                <a:cubicBezTo>
                  <a:pt x="926585" y="4622766"/>
                  <a:pt x="945358" y="4626563"/>
                  <a:pt x="960377" y="4607580"/>
                </a:cubicBezTo>
                <a:cubicBezTo>
                  <a:pt x="964132" y="4607580"/>
                  <a:pt x="964132" y="4607580"/>
                  <a:pt x="967887" y="4607580"/>
                </a:cubicBezTo>
                <a:cubicBezTo>
                  <a:pt x="982905" y="4607580"/>
                  <a:pt x="997924" y="4603784"/>
                  <a:pt x="1009189" y="4607580"/>
                </a:cubicBezTo>
                <a:cubicBezTo>
                  <a:pt x="1027962" y="4607580"/>
                  <a:pt x="1039226" y="4596191"/>
                  <a:pt x="1054245" y="4599988"/>
                </a:cubicBezTo>
                <a:lnTo>
                  <a:pt x="1067911" y="4599988"/>
                </a:lnTo>
                <a:lnTo>
                  <a:pt x="1068423" y="4593422"/>
                </a:lnTo>
                <a:cubicBezTo>
                  <a:pt x="1067954" y="4587728"/>
                  <a:pt x="1065138" y="4582982"/>
                  <a:pt x="1055751" y="4581084"/>
                </a:cubicBezTo>
                <a:cubicBezTo>
                  <a:pt x="1055751" y="4581084"/>
                  <a:pt x="1055751" y="4577287"/>
                  <a:pt x="1055751" y="4573491"/>
                </a:cubicBezTo>
                <a:cubicBezTo>
                  <a:pt x="1059506" y="4569695"/>
                  <a:pt x="1063260" y="4573491"/>
                  <a:pt x="1067015" y="4569695"/>
                </a:cubicBezTo>
                <a:cubicBezTo>
                  <a:pt x="1078279" y="4569695"/>
                  <a:pt x="1093298" y="4573491"/>
                  <a:pt x="1104562" y="4569695"/>
                </a:cubicBezTo>
                <a:cubicBezTo>
                  <a:pt x="1104562" y="4569695"/>
                  <a:pt x="1108317" y="4565898"/>
                  <a:pt x="1108317" y="4562102"/>
                </a:cubicBezTo>
                <a:cubicBezTo>
                  <a:pt x="1104562" y="4562102"/>
                  <a:pt x="1104562" y="4558305"/>
                  <a:pt x="1104562" y="4558305"/>
                </a:cubicBezTo>
                <a:cubicBezTo>
                  <a:pt x="1093298" y="4558305"/>
                  <a:pt x="1078279" y="4558305"/>
                  <a:pt x="1067015" y="4558305"/>
                </a:cubicBezTo>
                <a:cubicBezTo>
                  <a:pt x="1055751" y="4558305"/>
                  <a:pt x="1040732" y="4558305"/>
                  <a:pt x="1029468" y="4558305"/>
                </a:cubicBezTo>
                <a:cubicBezTo>
                  <a:pt x="1021958" y="4558305"/>
                  <a:pt x="1014449" y="4558305"/>
                  <a:pt x="1010694" y="4558305"/>
                </a:cubicBezTo>
                <a:lnTo>
                  <a:pt x="1004133" y="4554159"/>
                </a:lnTo>
                <a:lnTo>
                  <a:pt x="966941" y="4552002"/>
                </a:lnTo>
                <a:cubicBezTo>
                  <a:pt x="959430" y="4552002"/>
                  <a:pt x="948162" y="4550768"/>
                  <a:pt x="940650" y="4552002"/>
                </a:cubicBezTo>
                <a:cubicBezTo>
                  <a:pt x="929383" y="4554470"/>
                  <a:pt x="914359" y="4553236"/>
                  <a:pt x="903092" y="4553236"/>
                </a:cubicBezTo>
                <a:cubicBezTo>
                  <a:pt x="891824" y="4553236"/>
                  <a:pt x="876801" y="4555704"/>
                  <a:pt x="865533" y="4552002"/>
                </a:cubicBezTo>
                <a:cubicBezTo>
                  <a:pt x="858021" y="4549534"/>
                  <a:pt x="854266" y="4553236"/>
                  <a:pt x="846754" y="4553236"/>
                </a:cubicBezTo>
                <a:cubicBezTo>
                  <a:pt x="801683" y="4553236"/>
                  <a:pt x="752857" y="4553236"/>
                  <a:pt x="704031" y="4553236"/>
                </a:cubicBezTo>
                <a:cubicBezTo>
                  <a:pt x="673984" y="4549534"/>
                  <a:pt x="643937" y="4552002"/>
                  <a:pt x="613891" y="4552002"/>
                </a:cubicBezTo>
                <a:cubicBezTo>
                  <a:pt x="606379" y="4552002"/>
                  <a:pt x="598867" y="4550768"/>
                  <a:pt x="595111" y="4548300"/>
                </a:cubicBezTo>
                <a:cubicBezTo>
                  <a:pt x="606379" y="4547066"/>
                  <a:pt x="617646" y="4545832"/>
                  <a:pt x="628914" y="4545832"/>
                </a:cubicBezTo>
                <a:cubicBezTo>
                  <a:pt x="643937" y="4545832"/>
                  <a:pt x="658961" y="4545832"/>
                  <a:pt x="673984" y="4545832"/>
                </a:cubicBezTo>
                <a:cubicBezTo>
                  <a:pt x="681496" y="4545832"/>
                  <a:pt x="696519" y="4545832"/>
                  <a:pt x="692764" y="4540896"/>
                </a:cubicBezTo>
                <a:cubicBezTo>
                  <a:pt x="692764" y="4538428"/>
                  <a:pt x="700275" y="4538428"/>
                  <a:pt x="704031" y="4538428"/>
                </a:cubicBezTo>
                <a:cubicBezTo>
                  <a:pt x="726566" y="4538428"/>
                  <a:pt x="749101" y="4538428"/>
                  <a:pt x="771637" y="4538428"/>
                </a:cubicBezTo>
                <a:cubicBezTo>
                  <a:pt x="775392" y="4538428"/>
                  <a:pt x="779148" y="4538428"/>
                  <a:pt x="782904" y="4538428"/>
                </a:cubicBezTo>
                <a:cubicBezTo>
                  <a:pt x="786660" y="4538428"/>
                  <a:pt x="786660" y="4537194"/>
                  <a:pt x="786660" y="4535960"/>
                </a:cubicBezTo>
                <a:cubicBezTo>
                  <a:pt x="786660" y="4535960"/>
                  <a:pt x="786660" y="4535960"/>
                  <a:pt x="786660" y="4534726"/>
                </a:cubicBezTo>
                <a:cubicBezTo>
                  <a:pt x="786660" y="4534726"/>
                  <a:pt x="782904" y="4534726"/>
                  <a:pt x="782904" y="4534726"/>
                </a:cubicBezTo>
                <a:cubicBezTo>
                  <a:pt x="756613" y="4535960"/>
                  <a:pt x="730322" y="4533492"/>
                  <a:pt x="704031" y="4532258"/>
                </a:cubicBezTo>
                <a:cubicBezTo>
                  <a:pt x="685252" y="4532258"/>
                  <a:pt x="670228" y="4532258"/>
                  <a:pt x="651449" y="4529790"/>
                </a:cubicBezTo>
                <a:cubicBezTo>
                  <a:pt x="647693" y="4528556"/>
                  <a:pt x="643937" y="4528556"/>
                  <a:pt x="643937" y="4528556"/>
                </a:cubicBezTo>
                <a:cubicBezTo>
                  <a:pt x="621402" y="4532258"/>
                  <a:pt x="602623" y="4529790"/>
                  <a:pt x="580088" y="4531024"/>
                </a:cubicBezTo>
                <a:cubicBezTo>
                  <a:pt x="572576" y="4531024"/>
                  <a:pt x="561309" y="4529790"/>
                  <a:pt x="550041" y="4532258"/>
                </a:cubicBezTo>
                <a:cubicBezTo>
                  <a:pt x="542529" y="4533492"/>
                  <a:pt x="535018" y="4532258"/>
                  <a:pt x="531262" y="4528556"/>
                </a:cubicBezTo>
                <a:cubicBezTo>
                  <a:pt x="523750" y="4523620"/>
                  <a:pt x="523750" y="4522386"/>
                  <a:pt x="538773" y="4521152"/>
                </a:cubicBezTo>
                <a:cubicBezTo>
                  <a:pt x="553797" y="4519918"/>
                  <a:pt x="557553" y="4516216"/>
                  <a:pt x="572576" y="4517450"/>
                </a:cubicBezTo>
                <a:cubicBezTo>
                  <a:pt x="583844" y="4518684"/>
                  <a:pt x="595111" y="4517450"/>
                  <a:pt x="606379" y="4517450"/>
                </a:cubicBezTo>
                <a:cubicBezTo>
                  <a:pt x="610135" y="4517450"/>
                  <a:pt x="613891" y="4517450"/>
                  <a:pt x="621402" y="4516216"/>
                </a:cubicBezTo>
                <a:cubicBezTo>
                  <a:pt x="606379" y="4516216"/>
                  <a:pt x="595111" y="4514982"/>
                  <a:pt x="583844" y="4514982"/>
                </a:cubicBezTo>
                <a:cubicBezTo>
                  <a:pt x="583844" y="4512514"/>
                  <a:pt x="580088" y="4510046"/>
                  <a:pt x="591355" y="4506344"/>
                </a:cubicBezTo>
                <a:cubicBezTo>
                  <a:pt x="595111" y="4503876"/>
                  <a:pt x="602623" y="4503876"/>
                  <a:pt x="613891" y="4503876"/>
                </a:cubicBezTo>
                <a:cubicBezTo>
                  <a:pt x="617646" y="4503876"/>
                  <a:pt x="621402" y="4502642"/>
                  <a:pt x="617646" y="4500174"/>
                </a:cubicBezTo>
                <a:cubicBezTo>
                  <a:pt x="613891" y="4500174"/>
                  <a:pt x="613891" y="4498940"/>
                  <a:pt x="610135" y="4498940"/>
                </a:cubicBezTo>
                <a:cubicBezTo>
                  <a:pt x="591355" y="4498940"/>
                  <a:pt x="572576" y="4496472"/>
                  <a:pt x="557553" y="4500174"/>
                </a:cubicBezTo>
                <a:cubicBezTo>
                  <a:pt x="546285" y="4502642"/>
                  <a:pt x="531262" y="4502642"/>
                  <a:pt x="523750" y="4500174"/>
                </a:cubicBezTo>
                <a:cubicBezTo>
                  <a:pt x="516238" y="4496472"/>
                  <a:pt x="504971" y="4496472"/>
                  <a:pt x="489947" y="4496472"/>
                </a:cubicBezTo>
                <a:cubicBezTo>
                  <a:pt x="478680" y="4496472"/>
                  <a:pt x="467412" y="4496472"/>
                  <a:pt x="467412" y="4490302"/>
                </a:cubicBezTo>
                <a:cubicBezTo>
                  <a:pt x="467412" y="4487834"/>
                  <a:pt x="456145" y="4487834"/>
                  <a:pt x="448633" y="4486600"/>
                </a:cubicBezTo>
                <a:cubicBezTo>
                  <a:pt x="441121" y="4486600"/>
                  <a:pt x="433609" y="4486600"/>
                  <a:pt x="429854" y="4486600"/>
                </a:cubicBezTo>
                <a:cubicBezTo>
                  <a:pt x="414830" y="4486600"/>
                  <a:pt x="411074" y="4484132"/>
                  <a:pt x="422342" y="4480430"/>
                </a:cubicBezTo>
                <a:cubicBezTo>
                  <a:pt x="426098" y="4477962"/>
                  <a:pt x="429854" y="4474260"/>
                  <a:pt x="441121" y="4475494"/>
                </a:cubicBezTo>
                <a:cubicBezTo>
                  <a:pt x="456145" y="4476728"/>
                  <a:pt x="471168" y="4476728"/>
                  <a:pt x="486191" y="4475494"/>
                </a:cubicBezTo>
                <a:cubicBezTo>
                  <a:pt x="504971" y="4474260"/>
                  <a:pt x="519994" y="4475494"/>
                  <a:pt x="535018" y="4475494"/>
                </a:cubicBezTo>
                <a:cubicBezTo>
                  <a:pt x="550041" y="4475494"/>
                  <a:pt x="561309" y="4473026"/>
                  <a:pt x="576332" y="4473026"/>
                </a:cubicBezTo>
                <a:cubicBezTo>
                  <a:pt x="587600" y="4473026"/>
                  <a:pt x="591355" y="4469324"/>
                  <a:pt x="591355" y="4463154"/>
                </a:cubicBezTo>
                <a:cubicBezTo>
                  <a:pt x="587600" y="4460685"/>
                  <a:pt x="602623" y="4455749"/>
                  <a:pt x="610135" y="4456983"/>
                </a:cubicBezTo>
                <a:cubicBezTo>
                  <a:pt x="625158" y="4456983"/>
                  <a:pt x="636426" y="4454515"/>
                  <a:pt x="651449" y="4458217"/>
                </a:cubicBezTo>
                <a:cubicBezTo>
                  <a:pt x="658961" y="4459451"/>
                  <a:pt x="670228" y="4458217"/>
                  <a:pt x="670228" y="4455749"/>
                </a:cubicBezTo>
                <a:cubicBezTo>
                  <a:pt x="670228" y="4450813"/>
                  <a:pt x="677740" y="4452047"/>
                  <a:pt x="685252" y="4453281"/>
                </a:cubicBezTo>
                <a:cubicBezTo>
                  <a:pt x="707787" y="4454515"/>
                  <a:pt x="707787" y="4454515"/>
                  <a:pt x="730322" y="4453281"/>
                </a:cubicBezTo>
                <a:cubicBezTo>
                  <a:pt x="745346" y="4452047"/>
                  <a:pt x="760369" y="4450813"/>
                  <a:pt x="775392" y="4450813"/>
                </a:cubicBezTo>
                <a:cubicBezTo>
                  <a:pt x="794172" y="4449579"/>
                  <a:pt x="816707" y="4448345"/>
                  <a:pt x="835486" y="4448345"/>
                </a:cubicBezTo>
                <a:cubicBezTo>
                  <a:pt x="839242" y="4448345"/>
                  <a:pt x="839242" y="4448345"/>
                  <a:pt x="842998" y="4448345"/>
                </a:cubicBezTo>
                <a:cubicBezTo>
                  <a:pt x="846754" y="4448345"/>
                  <a:pt x="842998" y="4444643"/>
                  <a:pt x="850510" y="4444643"/>
                </a:cubicBezTo>
                <a:cubicBezTo>
                  <a:pt x="858021" y="4445877"/>
                  <a:pt x="861777" y="4447111"/>
                  <a:pt x="865533" y="4447111"/>
                </a:cubicBezTo>
                <a:cubicBezTo>
                  <a:pt x="876801" y="4447111"/>
                  <a:pt x="884312" y="4444643"/>
                  <a:pt x="891824" y="4444643"/>
                </a:cubicBezTo>
                <a:cubicBezTo>
                  <a:pt x="903092" y="4444643"/>
                  <a:pt x="910603" y="4445877"/>
                  <a:pt x="918115" y="4444643"/>
                </a:cubicBezTo>
                <a:cubicBezTo>
                  <a:pt x="925627" y="4443409"/>
                  <a:pt x="929383" y="4443409"/>
                  <a:pt x="936894" y="4443409"/>
                </a:cubicBezTo>
                <a:lnTo>
                  <a:pt x="937384" y="4443382"/>
                </a:lnTo>
                <a:lnTo>
                  <a:pt x="939354" y="4440615"/>
                </a:lnTo>
                <a:cubicBezTo>
                  <a:pt x="946864" y="4433022"/>
                  <a:pt x="961883" y="4429225"/>
                  <a:pt x="969392" y="4414039"/>
                </a:cubicBezTo>
                <a:lnTo>
                  <a:pt x="962015" y="4412998"/>
                </a:lnTo>
                <a:lnTo>
                  <a:pt x="916615" y="4411985"/>
                </a:lnTo>
                <a:cubicBezTo>
                  <a:pt x="871558" y="4404392"/>
                  <a:pt x="826502" y="4408189"/>
                  <a:pt x="781445" y="4404392"/>
                </a:cubicBezTo>
                <a:cubicBezTo>
                  <a:pt x="773935" y="4404392"/>
                  <a:pt x="770181" y="4408189"/>
                  <a:pt x="766426" y="4400596"/>
                </a:cubicBezTo>
                <a:cubicBezTo>
                  <a:pt x="766426" y="4393003"/>
                  <a:pt x="773935" y="4385410"/>
                  <a:pt x="777690" y="4385410"/>
                </a:cubicBezTo>
                <a:cubicBezTo>
                  <a:pt x="788954" y="4385410"/>
                  <a:pt x="800218" y="4381614"/>
                  <a:pt x="811483" y="4389206"/>
                </a:cubicBezTo>
                <a:cubicBezTo>
                  <a:pt x="830256" y="4396799"/>
                  <a:pt x="852785" y="4389206"/>
                  <a:pt x="871558" y="4393003"/>
                </a:cubicBezTo>
                <a:cubicBezTo>
                  <a:pt x="882822" y="4381614"/>
                  <a:pt x="894087" y="4385410"/>
                  <a:pt x="901596" y="4385410"/>
                </a:cubicBezTo>
                <a:cubicBezTo>
                  <a:pt x="916615" y="4385410"/>
                  <a:pt x="927879" y="4385410"/>
                  <a:pt x="931634" y="4370224"/>
                </a:cubicBezTo>
                <a:cubicBezTo>
                  <a:pt x="931634" y="4362631"/>
                  <a:pt x="939143" y="4358835"/>
                  <a:pt x="942898" y="4355038"/>
                </a:cubicBezTo>
                <a:cubicBezTo>
                  <a:pt x="939143" y="4347445"/>
                  <a:pt x="927879" y="4355038"/>
                  <a:pt x="924124" y="4351242"/>
                </a:cubicBezTo>
                <a:cubicBezTo>
                  <a:pt x="886577" y="4351242"/>
                  <a:pt x="852785" y="4351242"/>
                  <a:pt x="818992" y="4351242"/>
                </a:cubicBezTo>
                <a:cubicBezTo>
                  <a:pt x="796464" y="4351242"/>
                  <a:pt x="777690" y="4355038"/>
                  <a:pt x="755162" y="4347445"/>
                </a:cubicBezTo>
                <a:cubicBezTo>
                  <a:pt x="740143" y="4339852"/>
                  <a:pt x="725124" y="4336056"/>
                  <a:pt x="706350" y="4339852"/>
                </a:cubicBezTo>
                <a:cubicBezTo>
                  <a:pt x="698841" y="4339852"/>
                  <a:pt x="695086" y="4336056"/>
                  <a:pt x="691331" y="4332260"/>
                </a:cubicBezTo>
                <a:cubicBezTo>
                  <a:pt x="687577" y="4328463"/>
                  <a:pt x="687577" y="4324667"/>
                  <a:pt x="691331" y="4320870"/>
                </a:cubicBezTo>
                <a:cubicBezTo>
                  <a:pt x="698841" y="4313277"/>
                  <a:pt x="702596" y="4305684"/>
                  <a:pt x="717615" y="4305684"/>
                </a:cubicBezTo>
                <a:cubicBezTo>
                  <a:pt x="728879" y="4309481"/>
                  <a:pt x="740143" y="4305684"/>
                  <a:pt x="758917" y="4305684"/>
                </a:cubicBezTo>
                <a:cubicBezTo>
                  <a:pt x="743898" y="4298091"/>
                  <a:pt x="736388" y="4301888"/>
                  <a:pt x="725124" y="4301888"/>
                </a:cubicBezTo>
                <a:cubicBezTo>
                  <a:pt x="698841" y="4298091"/>
                  <a:pt x="672558" y="4298091"/>
                  <a:pt x="646275" y="4301888"/>
                </a:cubicBezTo>
                <a:cubicBezTo>
                  <a:pt x="638765" y="4301888"/>
                  <a:pt x="635011" y="4294295"/>
                  <a:pt x="635011" y="4290498"/>
                </a:cubicBezTo>
                <a:cubicBezTo>
                  <a:pt x="635011" y="4282905"/>
                  <a:pt x="638765" y="4279109"/>
                  <a:pt x="646275" y="4279109"/>
                </a:cubicBezTo>
                <a:cubicBezTo>
                  <a:pt x="657539" y="4279109"/>
                  <a:pt x="672558" y="4282905"/>
                  <a:pt x="680067" y="4279109"/>
                </a:cubicBezTo>
                <a:cubicBezTo>
                  <a:pt x="691331" y="4271516"/>
                  <a:pt x="702596" y="4279109"/>
                  <a:pt x="713860" y="4267720"/>
                </a:cubicBezTo>
                <a:cubicBezTo>
                  <a:pt x="717615" y="4263923"/>
                  <a:pt x="732633" y="4267720"/>
                  <a:pt x="740143" y="4267720"/>
                </a:cubicBezTo>
                <a:cubicBezTo>
                  <a:pt x="736388" y="4256330"/>
                  <a:pt x="728879" y="4260127"/>
                  <a:pt x="725124" y="4260127"/>
                </a:cubicBezTo>
                <a:cubicBezTo>
                  <a:pt x="691331" y="4260127"/>
                  <a:pt x="661294" y="4260127"/>
                  <a:pt x="631256" y="4260127"/>
                </a:cubicBezTo>
                <a:cubicBezTo>
                  <a:pt x="623746" y="4260127"/>
                  <a:pt x="616237" y="4263923"/>
                  <a:pt x="616237" y="4256330"/>
                </a:cubicBezTo>
                <a:cubicBezTo>
                  <a:pt x="616237" y="4244941"/>
                  <a:pt x="623746" y="4244941"/>
                  <a:pt x="627501" y="4248737"/>
                </a:cubicBezTo>
                <a:cubicBezTo>
                  <a:pt x="650030" y="4248737"/>
                  <a:pt x="668803" y="4237348"/>
                  <a:pt x="687577" y="4233551"/>
                </a:cubicBezTo>
                <a:cubicBezTo>
                  <a:pt x="668803" y="4233551"/>
                  <a:pt x="650030" y="4233551"/>
                  <a:pt x="631256" y="4233551"/>
                </a:cubicBezTo>
                <a:cubicBezTo>
                  <a:pt x="627501" y="4233551"/>
                  <a:pt x="623746" y="4233551"/>
                  <a:pt x="623746" y="4225959"/>
                </a:cubicBezTo>
                <a:cubicBezTo>
                  <a:pt x="623746" y="4222162"/>
                  <a:pt x="623746" y="4214569"/>
                  <a:pt x="627501" y="4214569"/>
                </a:cubicBezTo>
                <a:cubicBezTo>
                  <a:pt x="635011" y="4218366"/>
                  <a:pt x="638765" y="4203180"/>
                  <a:pt x="646275" y="4206976"/>
                </a:cubicBezTo>
                <a:cubicBezTo>
                  <a:pt x="650030" y="4210773"/>
                  <a:pt x="657539" y="4206976"/>
                  <a:pt x="661294" y="4206976"/>
                </a:cubicBezTo>
                <a:cubicBezTo>
                  <a:pt x="695086" y="4210773"/>
                  <a:pt x="728879" y="4203180"/>
                  <a:pt x="758917" y="4199383"/>
                </a:cubicBezTo>
                <a:cubicBezTo>
                  <a:pt x="755162" y="4191790"/>
                  <a:pt x="747652" y="4191790"/>
                  <a:pt x="743898" y="4195587"/>
                </a:cubicBezTo>
                <a:cubicBezTo>
                  <a:pt x="728879" y="4199383"/>
                  <a:pt x="713860" y="4184197"/>
                  <a:pt x="695086" y="4191790"/>
                </a:cubicBezTo>
                <a:cubicBezTo>
                  <a:pt x="680067" y="4199383"/>
                  <a:pt x="661294" y="4195587"/>
                  <a:pt x="646275" y="4195587"/>
                </a:cubicBezTo>
                <a:cubicBezTo>
                  <a:pt x="638765" y="4195587"/>
                  <a:pt x="635011" y="4195587"/>
                  <a:pt x="627501" y="4195587"/>
                </a:cubicBezTo>
                <a:cubicBezTo>
                  <a:pt x="623746" y="4191790"/>
                  <a:pt x="623746" y="4187994"/>
                  <a:pt x="623746" y="4184197"/>
                </a:cubicBezTo>
                <a:cubicBezTo>
                  <a:pt x="627501" y="4180401"/>
                  <a:pt x="631256" y="4172808"/>
                  <a:pt x="638765" y="4172808"/>
                </a:cubicBezTo>
                <a:cubicBezTo>
                  <a:pt x="650030" y="4176605"/>
                  <a:pt x="661294" y="4176605"/>
                  <a:pt x="672558" y="4176605"/>
                </a:cubicBezTo>
                <a:cubicBezTo>
                  <a:pt x="687577" y="4176605"/>
                  <a:pt x="702596" y="4176605"/>
                  <a:pt x="717615" y="4176605"/>
                </a:cubicBezTo>
                <a:cubicBezTo>
                  <a:pt x="728879" y="4161419"/>
                  <a:pt x="747652" y="4176605"/>
                  <a:pt x="758917" y="4161419"/>
                </a:cubicBezTo>
                <a:cubicBezTo>
                  <a:pt x="773935" y="4165215"/>
                  <a:pt x="785200" y="4153826"/>
                  <a:pt x="800218" y="4153826"/>
                </a:cubicBezTo>
                <a:lnTo>
                  <a:pt x="809465" y="4150086"/>
                </a:lnTo>
                <a:lnTo>
                  <a:pt x="800845" y="4140133"/>
                </a:lnTo>
                <a:cubicBezTo>
                  <a:pt x="798567" y="4137888"/>
                  <a:pt x="796288" y="4135643"/>
                  <a:pt x="794165" y="4134644"/>
                </a:cubicBezTo>
                <a:lnTo>
                  <a:pt x="778765" y="4127251"/>
                </a:lnTo>
                <a:lnTo>
                  <a:pt x="726257" y="4127251"/>
                </a:lnTo>
                <a:lnTo>
                  <a:pt x="719484" y="4128774"/>
                </a:lnTo>
                <a:cubicBezTo>
                  <a:pt x="702547" y="4137205"/>
                  <a:pt x="690273" y="4134941"/>
                  <a:pt x="686754" y="4122736"/>
                </a:cubicBezTo>
                <a:cubicBezTo>
                  <a:pt x="684011" y="4116756"/>
                  <a:pt x="683235" y="4110531"/>
                  <a:pt x="684428" y="4104060"/>
                </a:cubicBezTo>
                <a:cubicBezTo>
                  <a:pt x="688161" y="4085895"/>
                  <a:pt x="713126" y="4077728"/>
                  <a:pt x="734203" y="4086482"/>
                </a:cubicBezTo>
                <a:lnTo>
                  <a:pt x="769840" y="4092631"/>
                </a:lnTo>
                <a:lnTo>
                  <a:pt x="778630" y="4081693"/>
                </a:lnTo>
                <a:cubicBezTo>
                  <a:pt x="784262" y="4078846"/>
                  <a:pt x="790832" y="4077896"/>
                  <a:pt x="796464" y="4077896"/>
                </a:cubicBezTo>
                <a:cubicBezTo>
                  <a:pt x="800218" y="4074100"/>
                  <a:pt x="807728" y="4074100"/>
                  <a:pt x="815237" y="4074100"/>
                </a:cubicBezTo>
                <a:cubicBezTo>
                  <a:pt x="807728" y="4074100"/>
                  <a:pt x="815237" y="4074100"/>
                  <a:pt x="811483" y="4070304"/>
                </a:cubicBezTo>
                <a:cubicBezTo>
                  <a:pt x="758917" y="4070304"/>
                  <a:pt x="710105" y="4070304"/>
                  <a:pt x="661294" y="4070304"/>
                </a:cubicBezTo>
                <a:cubicBezTo>
                  <a:pt x="657539" y="4070304"/>
                  <a:pt x="657539" y="4066507"/>
                  <a:pt x="657539" y="4066507"/>
                </a:cubicBezTo>
                <a:cubicBezTo>
                  <a:pt x="665048" y="4055118"/>
                  <a:pt x="683822" y="4058914"/>
                  <a:pt x="695086" y="4055118"/>
                </a:cubicBezTo>
                <a:cubicBezTo>
                  <a:pt x="687577" y="4039932"/>
                  <a:pt x="672558" y="4036135"/>
                  <a:pt x="665048" y="4028542"/>
                </a:cubicBezTo>
                <a:cubicBezTo>
                  <a:pt x="653784" y="4017153"/>
                  <a:pt x="653784" y="4017153"/>
                  <a:pt x="665048" y="4001967"/>
                </a:cubicBezTo>
                <a:cubicBezTo>
                  <a:pt x="668803" y="4001967"/>
                  <a:pt x="668803" y="4001967"/>
                  <a:pt x="668803" y="4001967"/>
                </a:cubicBezTo>
                <a:cubicBezTo>
                  <a:pt x="668803" y="3998171"/>
                  <a:pt x="672558" y="3990578"/>
                  <a:pt x="668803" y="3990578"/>
                </a:cubicBezTo>
                <a:cubicBezTo>
                  <a:pt x="650030" y="3986781"/>
                  <a:pt x="661294" y="3982985"/>
                  <a:pt x="665048" y="3975392"/>
                </a:cubicBezTo>
                <a:cubicBezTo>
                  <a:pt x="672558" y="3967799"/>
                  <a:pt x="672558" y="3967799"/>
                  <a:pt x="661294" y="3964003"/>
                </a:cubicBezTo>
                <a:cubicBezTo>
                  <a:pt x="653784" y="3964003"/>
                  <a:pt x="650030" y="3964003"/>
                  <a:pt x="650030" y="3956410"/>
                </a:cubicBezTo>
                <a:cubicBezTo>
                  <a:pt x="650030" y="3948817"/>
                  <a:pt x="650030" y="3945020"/>
                  <a:pt x="661294" y="3945020"/>
                </a:cubicBezTo>
                <a:cubicBezTo>
                  <a:pt x="676313" y="3941224"/>
                  <a:pt x="691331" y="3933631"/>
                  <a:pt x="706350" y="3929834"/>
                </a:cubicBezTo>
                <a:cubicBezTo>
                  <a:pt x="717615" y="3926038"/>
                  <a:pt x="725124" y="3918445"/>
                  <a:pt x="736388" y="3910852"/>
                </a:cubicBezTo>
                <a:cubicBezTo>
                  <a:pt x="740143" y="3910852"/>
                  <a:pt x="747652" y="3910852"/>
                  <a:pt x="755162" y="3910852"/>
                </a:cubicBezTo>
                <a:cubicBezTo>
                  <a:pt x="766426" y="3910852"/>
                  <a:pt x="781445" y="3910852"/>
                  <a:pt x="792709" y="3910852"/>
                </a:cubicBezTo>
                <a:cubicBezTo>
                  <a:pt x="803973" y="3910852"/>
                  <a:pt x="818992" y="3910852"/>
                  <a:pt x="830256" y="3910852"/>
                </a:cubicBezTo>
                <a:cubicBezTo>
                  <a:pt x="830256" y="3910852"/>
                  <a:pt x="830256" y="3907056"/>
                  <a:pt x="834011" y="3907056"/>
                </a:cubicBezTo>
                <a:cubicBezTo>
                  <a:pt x="834011" y="3903259"/>
                  <a:pt x="830256" y="3899463"/>
                  <a:pt x="830256" y="3899463"/>
                </a:cubicBezTo>
                <a:lnTo>
                  <a:pt x="815982" y="3898380"/>
                </a:lnTo>
                <a:lnTo>
                  <a:pt x="767600" y="3905316"/>
                </a:lnTo>
                <a:cubicBezTo>
                  <a:pt x="750197" y="3910012"/>
                  <a:pt x="743983" y="3908258"/>
                  <a:pt x="742587" y="3897053"/>
                </a:cubicBezTo>
                <a:cubicBezTo>
                  <a:pt x="742122" y="3893317"/>
                  <a:pt x="741656" y="3889582"/>
                  <a:pt x="739378" y="3887337"/>
                </a:cubicBezTo>
                <a:cubicBezTo>
                  <a:pt x="710536" y="3864379"/>
                  <a:pt x="681849" y="3842666"/>
                  <a:pt x="627935" y="3843059"/>
                </a:cubicBezTo>
                <a:cubicBezTo>
                  <a:pt x="615971" y="3843285"/>
                  <a:pt x="617474" y="3839305"/>
                  <a:pt x="620790" y="3833834"/>
                </a:cubicBezTo>
                <a:cubicBezTo>
                  <a:pt x="622448" y="3831099"/>
                  <a:pt x="626074" y="3828119"/>
                  <a:pt x="629700" y="3825139"/>
                </a:cubicBezTo>
                <a:cubicBezTo>
                  <a:pt x="636952" y="3819178"/>
                  <a:pt x="644360" y="3814463"/>
                  <a:pt x="635557" y="3807973"/>
                </a:cubicBezTo>
                <a:cubicBezTo>
                  <a:pt x="628722" y="3801238"/>
                  <a:pt x="619502" y="3807444"/>
                  <a:pt x="609816" y="3809915"/>
                </a:cubicBezTo>
                <a:cubicBezTo>
                  <a:pt x="590600" y="3816101"/>
                  <a:pt x="569416" y="3822533"/>
                  <a:pt x="552741" y="3817024"/>
                </a:cubicBezTo>
                <a:cubicBezTo>
                  <a:pt x="531975" y="3810760"/>
                  <a:pt x="522599" y="3815721"/>
                  <a:pt x="510063" y="3827397"/>
                </a:cubicBezTo>
                <a:cubicBezTo>
                  <a:pt x="506437" y="3830377"/>
                  <a:pt x="502811" y="3833357"/>
                  <a:pt x="497062" y="3835338"/>
                </a:cubicBezTo>
                <a:cubicBezTo>
                  <a:pt x="491623" y="3839808"/>
                  <a:pt x="485873" y="3841789"/>
                  <a:pt x="477381" y="3837789"/>
                </a:cubicBezTo>
                <a:cubicBezTo>
                  <a:pt x="471011" y="3834790"/>
                  <a:pt x="470391" y="3829810"/>
                  <a:pt x="475830" y="3825339"/>
                </a:cubicBezTo>
                <a:cubicBezTo>
                  <a:pt x="481114" y="3819624"/>
                  <a:pt x="482462" y="3814399"/>
                  <a:pt x="489869" y="3809683"/>
                </a:cubicBezTo>
                <a:cubicBezTo>
                  <a:pt x="493650" y="3807948"/>
                  <a:pt x="497431" y="3806212"/>
                  <a:pt x="494998" y="3802722"/>
                </a:cubicBezTo>
                <a:cubicBezTo>
                  <a:pt x="492720" y="3800478"/>
                  <a:pt x="486970" y="3802458"/>
                  <a:pt x="483034" y="3802948"/>
                </a:cubicBezTo>
                <a:cubicBezTo>
                  <a:pt x="477130" y="3803684"/>
                  <a:pt x="473194" y="3804174"/>
                  <a:pt x="469568" y="3807154"/>
                </a:cubicBezTo>
                <a:cubicBezTo>
                  <a:pt x="465942" y="3810135"/>
                  <a:pt x="462005" y="3810625"/>
                  <a:pt x="457759" y="3808625"/>
                </a:cubicBezTo>
                <a:cubicBezTo>
                  <a:pt x="434404" y="3797627"/>
                  <a:pt x="408043" y="3794588"/>
                  <a:pt x="378676" y="3799510"/>
                </a:cubicBezTo>
                <a:cubicBezTo>
                  <a:pt x="365054" y="3802471"/>
                  <a:pt x="351278" y="3804187"/>
                  <a:pt x="337346" y="3804658"/>
                </a:cubicBezTo>
                <a:cubicBezTo>
                  <a:pt x="329473" y="3805639"/>
                  <a:pt x="317665" y="3807110"/>
                  <a:pt x="312953" y="3801375"/>
                </a:cubicBezTo>
                <a:cubicBezTo>
                  <a:pt x="310365" y="3796640"/>
                  <a:pt x="319740" y="3791679"/>
                  <a:pt x="325179" y="3787209"/>
                </a:cubicBezTo>
                <a:cubicBezTo>
                  <a:pt x="328805" y="3784228"/>
                  <a:pt x="332586" y="3782493"/>
                  <a:pt x="336213" y="3779513"/>
                </a:cubicBezTo>
                <a:cubicBezTo>
                  <a:pt x="339839" y="3776533"/>
                  <a:pt x="349369" y="3772817"/>
                  <a:pt x="344812" y="3768327"/>
                </a:cubicBezTo>
                <a:cubicBezTo>
                  <a:pt x="342224" y="3763592"/>
                  <a:pt x="332384" y="3764818"/>
                  <a:pt x="324666" y="3767043"/>
                </a:cubicBezTo>
                <a:cubicBezTo>
                  <a:pt x="306953" y="3769250"/>
                  <a:pt x="292866" y="3768476"/>
                  <a:pt x="274533" y="3765702"/>
                </a:cubicBezTo>
                <a:cubicBezTo>
                  <a:pt x="233620" y="3758154"/>
                  <a:pt x="212746" y="3767076"/>
                  <a:pt x="200103" y="3793937"/>
                </a:cubicBezTo>
                <a:cubicBezTo>
                  <a:pt x="195439" y="3804633"/>
                  <a:pt x="186219" y="3810839"/>
                  <a:pt x="170319" y="3811555"/>
                </a:cubicBezTo>
                <a:cubicBezTo>
                  <a:pt x="167373" y="3787899"/>
                  <a:pt x="164581" y="3765489"/>
                  <a:pt x="161635" y="3741834"/>
                </a:cubicBezTo>
                <a:cubicBezTo>
                  <a:pt x="189033" y="3737157"/>
                  <a:pt x="194162" y="3730196"/>
                  <a:pt x="184894" y="3719972"/>
                </a:cubicBezTo>
                <a:cubicBezTo>
                  <a:pt x="182461" y="3716482"/>
                  <a:pt x="174278" y="3714973"/>
                  <a:pt x="177749" y="3710747"/>
                </a:cubicBezTo>
                <a:cubicBezTo>
                  <a:pt x="183188" y="3706277"/>
                  <a:pt x="191216" y="3706541"/>
                  <a:pt x="197275" y="3707051"/>
                </a:cubicBezTo>
                <a:cubicBezTo>
                  <a:pt x="203180" y="3706315"/>
                  <a:pt x="207271" y="3707070"/>
                  <a:pt x="211362" y="3707825"/>
                </a:cubicBezTo>
                <a:cubicBezTo>
                  <a:pt x="223481" y="3708844"/>
                  <a:pt x="229230" y="3706864"/>
                  <a:pt x="230113" y="3697903"/>
                </a:cubicBezTo>
                <a:cubicBezTo>
                  <a:pt x="231461" y="3692678"/>
                  <a:pt x="236435" y="3684473"/>
                  <a:pt x="246740" y="3686982"/>
                </a:cubicBezTo>
                <a:cubicBezTo>
                  <a:pt x="260982" y="3689001"/>
                  <a:pt x="274759" y="3687285"/>
                  <a:pt x="288691" y="3686814"/>
                </a:cubicBezTo>
                <a:cubicBezTo>
                  <a:pt x="300655" y="3686588"/>
                  <a:pt x="314741" y="3687362"/>
                  <a:pt x="328208" y="3683156"/>
                </a:cubicBezTo>
                <a:cubicBezTo>
                  <a:pt x="339707" y="3679196"/>
                  <a:pt x="353173" y="3674990"/>
                  <a:pt x="341782" y="3663765"/>
                </a:cubicBezTo>
                <a:cubicBezTo>
                  <a:pt x="337380" y="3660520"/>
                  <a:pt x="341007" y="3657540"/>
                  <a:pt x="348724" y="3655315"/>
                </a:cubicBezTo>
                <a:cubicBezTo>
                  <a:pt x="378246" y="3651637"/>
                  <a:pt x="388706" y="3655392"/>
                  <a:pt x="393001" y="3673822"/>
                </a:cubicBezTo>
                <a:cubicBezTo>
                  <a:pt x="393776" y="3680047"/>
                  <a:pt x="396364" y="3684782"/>
                  <a:pt x="404547" y="3686291"/>
                </a:cubicBezTo>
                <a:cubicBezTo>
                  <a:pt x="418789" y="3688310"/>
                  <a:pt x="432876" y="3689084"/>
                  <a:pt x="448311" y="3684633"/>
                </a:cubicBezTo>
                <a:cubicBezTo>
                  <a:pt x="452247" y="3684143"/>
                  <a:pt x="453595" y="3678918"/>
                  <a:pt x="451317" y="3676673"/>
                </a:cubicBezTo>
                <a:cubicBezTo>
                  <a:pt x="450852" y="3672938"/>
                  <a:pt x="450231" y="3667958"/>
                  <a:pt x="453857" y="3664978"/>
                </a:cubicBezTo>
                <a:cubicBezTo>
                  <a:pt x="459296" y="3660507"/>
                  <a:pt x="466083" y="3650811"/>
                  <a:pt x="472918" y="3657546"/>
                </a:cubicBezTo>
                <a:cubicBezTo>
                  <a:pt x="490369" y="3669280"/>
                  <a:pt x="510050" y="3666829"/>
                  <a:pt x="531699" y="3664132"/>
                </a:cubicBezTo>
                <a:cubicBezTo>
                  <a:pt x="543663" y="3663906"/>
                  <a:pt x="555627" y="3663681"/>
                  <a:pt x="566242" y="3668680"/>
                </a:cubicBezTo>
                <a:cubicBezTo>
                  <a:pt x="606428" y="3686433"/>
                  <a:pt x="635794" y="3681510"/>
                  <a:pt x="659936" y="3650688"/>
                </a:cubicBezTo>
                <a:cubicBezTo>
                  <a:pt x="666878" y="3642238"/>
                  <a:pt x="676409" y="3638522"/>
                  <a:pt x="687180" y="3644766"/>
                </a:cubicBezTo>
                <a:cubicBezTo>
                  <a:pt x="712658" y="3656765"/>
                  <a:pt x="742800" y="3658068"/>
                  <a:pt x="774444" y="3655391"/>
                </a:cubicBezTo>
                <a:cubicBezTo>
                  <a:pt x="790344" y="3654675"/>
                  <a:pt x="805934" y="3651468"/>
                  <a:pt x="823802" y="3650507"/>
                </a:cubicBezTo>
                <a:lnTo>
                  <a:pt x="835030" y="3648931"/>
                </a:lnTo>
                <a:lnTo>
                  <a:pt x="826502" y="3645099"/>
                </a:lnTo>
                <a:cubicBezTo>
                  <a:pt x="830257" y="3640354"/>
                  <a:pt x="834481" y="3637506"/>
                  <a:pt x="838998" y="3635846"/>
                </a:cubicBezTo>
                <a:lnTo>
                  <a:pt x="845211" y="3634915"/>
                </a:lnTo>
                <a:lnTo>
                  <a:pt x="839170" y="3634605"/>
                </a:lnTo>
                <a:cubicBezTo>
                  <a:pt x="827903" y="3634605"/>
                  <a:pt x="812880" y="3642312"/>
                  <a:pt x="801612" y="3630752"/>
                </a:cubicBezTo>
                <a:cubicBezTo>
                  <a:pt x="794100" y="3623045"/>
                  <a:pt x="790344" y="3634605"/>
                  <a:pt x="782832" y="3634605"/>
                </a:cubicBezTo>
                <a:cubicBezTo>
                  <a:pt x="737762" y="3634605"/>
                  <a:pt x="688936" y="3634605"/>
                  <a:pt x="640110" y="3634605"/>
                </a:cubicBezTo>
                <a:cubicBezTo>
                  <a:pt x="610063" y="3623045"/>
                  <a:pt x="580016" y="3630752"/>
                  <a:pt x="549969" y="3630752"/>
                </a:cubicBezTo>
                <a:cubicBezTo>
                  <a:pt x="542457" y="3630752"/>
                  <a:pt x="534946" y="3626898"/>
                  <a:pt x="531190" y="3619192"/>
                </a:cubicBezTo>
                <a:cubicBezTo>
                  <a:pt x="542457" y="3615338"/>
                  <a:pt x="553725" y="3611485"/>
                  <a:pt x="564993" y="3611485"/>
                </a:cubicBezTo>
                <a:cubicBezTo>
                  <a:pt x="580016" y="3611485"/>
                  <a:pt x="595040" y="3611485"/>
                  <a:pt x="610063" y="3611485"/>
                </a:cubicBezTo>
                <a:cubicBezTo>
                  <a:pt x="617575" y="3611485"/>
                  <a:pt x="632598" y="3611485"/>
                  <a:pt x="628842" y="3596071"/>
                </a:cubicBezTo>
                <a:cubicBezTo>
                  <a:pt x="628842" y="3588364"/>
                  <a:pt x="636354" y="3588364"/>
                  <a:pt x="640110" y="3588364"/>
                </a:cubicBezTo>
                <a:cubicBezTo>
                  <a:pt x="662645" y="3588364"/>
                  <a:pt x="685180" y="3588364"/>
                  <a:pt x="707715" y="3588364"/>
                </a:cubicBezTo>
                <a:cubicBezTo>
                  <a:pt x="711471" y="3588364"/>
                  <a:pt x="715227" y="3588364"/>
                  <a:pt x="718983" y="3588364"/>
                </a:cubicBezTo>
                <a:cubicBezTo>
                  <a:pt x="722739" y="3588364"/>
                  <a:pt x="722739" y="3584511"/>
                  <a:pt x="722739" y="3580657"/>
                </a:cubicBezTo>
                <a:cubicBezTo>
                  <a:pt x="722739" y="3580657"/>
                  <a:pt x="722739" y="3580657"/>
                  <a:pt x="722739" y="3576804"/>
                </a:cubicBezTo>
                <a:cubicBezTo>
                  <a:pt x="722739" y="3576804"/>
                  <a:pt x="718983" y="3576804"/>
                  <a:pt x="718983" y="3576804"/>
                </a:cubicBezTo>
                <a:cubicBezTo>
                  <a:pt x="692692" y="3580657"/>
                  <a:pt x="666401" y="3572951"/>
                  <a:pt x="640110" y="3569097"/>
                </a:cubicBezTo>
                <a:cubicBezTo>
                  <a:pt x="621331" y="3569097"/>
                  <a:pt x="606307" y="3569097"/>
                  <a:pt x="587528" y="3561390"/>
                </a:cubicBezTo>
                <a:cubicBezTo>
                  <a:pt x="583772" y="3557537"/>
                  <a:pt x="580016" y="3557537"/>
                  <a:pt x="580016" y="3557537"/>
                </a:cubicBezTo>
                <a:cubicBezTo>
                  <a:pt x="557481" y="3569097"/>
                  <a:pt x="538702" y="3561390"/>
                  <a:pt x="516167" y="3565244"/>
                </a:cubicBezTo>
                <a:cubicBezTo>
                  <a:pt x="508655" y="3565244"/>
                  <a:pt x="497387" y="3561390"/>
                  <a:pt x="486120" y="3569097"/>
                </a:cubicBezTo>
                <a:cubicBezTo>
                  <a:pt x="478608" y="3572951"/>
                  <a:pt x="471096" y="3569097"/>
                  <a:pt x="467340" y="3557537"/>
                </a:cubicBezTo>
                <a:cubicBezTo>
                  <a:pt x="459829" y="3542123"/>
                  <a:pt x="459829" y="3538270"/>
                  <a:pt x="474852" y="3534416"/>
                </a:cubicBezTo>
                <a:cubicBezTo>
                  <a:pt x="489875" y="3530563"/>
                  <a:pt x="493632" y="3519003"/>
                  <a:pt x="508655" y="3522856"/>
                </a:cubicBezTo>
                <a:cubicBezTo>
                  <a:pt x="519923" y="3526710"/>
                  <a:pt x="531190" y="3522856"/>
                  <a:pt x="542457" y="3522856"/>
                </a:cubicBezTo>
                <a:cubicBezTo>
                  <a:pt x="546213" y="3522856"/>
                  <a:pt x="549969" y="3522856"/>
                  <a:pt x="557481" y="3519003"/>
                </a:cubicBezTo>
                <a:cubicBezTo>
                  <a:pt x="542457" y="3519003"/>
                  <a:pt x="531190" y="3515149"/>
                  <a:pt x="519923" y="3515149"/>
                </a:cubicBezTo>
                <a:cubicBezTo>
                  <a:pt x="519923" y="3507442"/>
                  <a:pt x="516167" y="3499736"/>
                  <a:pt x="527434" y="3488175"/>
                </a:cubicBezTo>
                <a:cubicBezTo>
                  <a:pt x="531190" y="3480469"/>
                  <a:pt x="538702" y="3480469"/>
                  <a:pt x="549969" y="3480469"/>
                </a:cubicBezTo>
                <a:cubicBezTo>
                  <a:pt x="553725" y="3480469"/>
                  <a:pt x="557481" y="3476615"/>
                  <a:pt x="553725" y="3468908"/>
                </a:cubicBezTo>
                <a:cubicBezTo>
                  <a:pt x="549969" y="3468908"/>
                  <a:pt x="549969" y="3465055"/>
                  <a:pt x="546213" y="3465055"/>
                </a:cubicBezTo>
                <a:cubicBezTo>
                  <a:pt x="527434" y="3465055"/>
                  <a:pt x="508655" y="3457348"/>
                  <a:pt x="493632" y="3468908"/>
                </a:cubicBezTo>
                <a:cubicBezTo>
                  <a:pt x="482364" y="3476615"/>
                  <a:pt x="467340" y="3476615"/>
                  <a:pt x="459829" y="3468908"/>
                </a:cubicBezTo>
                <a:cubicBezTo>
                  <a:pt x="452317" y="3457348"/>
                  <a:pt x="441049" y="3457348"/>
                  <a:pt x="426026" y="3457348"/>
                </a:cubicBezTo>
                <a:cubicBezTo>
                  <a:pt x="414759" y="3457348"/>
                  <a:pt x="403491" y="3457348"/>
                  <a:pt x="403491" y="3438081"/>
                </a:cubicBezTo>
                <a:cubicBezTo>
                  <a:pt x="403491" y="3430374"/>
                  <a:pt x="392223" y="3430374"/>
                  <a:pt x="384711" y="3426520"/>
                </a:cubicBezTo>
                <a:cubicBezTo>
                  <a:pt x="377200" y="3426520"/>
                  <a:pt x="369688" y="3426520"/>
                  <a:pt x="365932" y="3426520"/>
                </a:cubicBezTo>
                <a:cubicBezTo>
                  <a:pt x="350909" y="3426520"/>
                  <a:pt x="347153" y="3418815"/>
                  <a:pt x="358421" y="3407253"/>
                </a:cubicBezTo>
                <a:cubicBezTo>
                  <a:pt x="362176" y="3399548"/>
                  <a:pt x="365932" y="3387986"/>
                  <a:pt x="377200" y="3391841"/>
                </a:cubicBezTo>
                <a:cubicBezTo>
                  <a:pt x="392223" y="3395695"/>
                  <a:pt x="407247" y="3395695"/>
                  <a:pt x="422270" y="3391841"/>
                </a:cubicBezTo>
                <a:cubicBezTo>
                  <a:pt x="441049" y="3387986"/>
                  <a:pt x="456073" y="3391841"/>
                  <a:pt x="471096" y="3391841"/>
                </a:cubicBezTo>
                <a:cubicBezTo>
                  <a:pt x="486120" y="3391841"/>
                  <a:pt x="497387" y="3384133"/>
                  <a:pt x="512411" y="3384133"/>
                </a:cubicBezTo>
                <a:cubicBezTo>
                  <a:pt x="523678" y="3384133"/>
                  <a:pt x="527434" y="3372573"/>
                  <a:pt x="527434" y="3353306"/>
                </a:cubicBezTo>
                <a:cubicBezTo>
                  <a:pt x="523678" y="3345600"/>
                  <a:pt x="538702" y="3330186"/>
                  <a:pt x="546213" y="3334038"/>
                </a:cubicBezTo>
                <a:cubicBezTo>
                  <a:pt x="561237" y="3334038"/>
                  <a:pt x="572505" y="3326333"/>
                  <a:pt x="587528" y="3337893"/>
                </a:cubicBezTo>
                <a:cubicBezTo>
                  <a:pt x="595040" y="3341746"/>
                  <a:pt x="606307" y="3337893"/>
                  <a:pt x="606307" y="3330186"/>
                </a:cubicBezTo>
                <a:cubicBezTo>
                  <a:pt x="606307" y="3314771"/>
                  <a:pt x="613819" y="3318626"/>
                  <a:pt x="621331" y="3322479"/>
                </a:cubicBezTo>
                <a:cubicBezTo>
                  <a:pt x="643866" y="3326333"/>
                  <a:pt x="643866" y="3326333"/>
                  <a:pt x="666401" y="3322479"/>
                </a:cubicBezTo>
                <a:cubicBezTo>
                  <a:pt x="681424" y="3318626"/>
                  <a:pt x="696448" y="3314771"/>
                  <a:pt x="711471" y="3314771"/>
                </a:cubicBezTo>
                <a:cubicBezTo>
                  <a:pt x="730251" y="3310918"/>
                  <a:pt x="752786" y="3307066"/>
                  <a:pt x="771565" y="3307066"/>
                </a:cubicBezTo>
                <a:cubicBezTo>
                  <a:pt x="775321" y="3307066"/>
                  <a:pt x="775321" y="3307066"/>
                  <a:pt x="779077" y="3307066"/>
                </a:cubicBezTo>
                <a:cubicBezTo>
                  <a:pt x="782832" y="3307066"/>
                  <a:pt x="779077" y="3295505"/>
                  <a:pt x="786588" y="3295505"/>
                </a:cubicBezTo>
                <a:cubicBezTo>
                  <a:pt x="794100" y="3299358"/>
                  <a:pt x="797856" y="3303212"/>
                  <a:pt x="801612" y="3303212"/>
                </a:cubicBezTo>
                <a:cubicBezTo>
                  <a:pt x="812880" y="3303212"/>
                  <a:pt x="820391" y="3295505"/>
                  <a:pt x="827903" y="3295505"/>
                </a:cubicBezTo>
                <a:cubicBezTo>
                  <a:pt x="839170" y="3295505"/>
                  <a:pt x="846682" y="3299358"/>
                  <a:pt x="854194" y="3295505"/>
                </a:cubicBezTo>
                <a:cubicBezTo>
                  <a:pt x="861705" y="3291652"/>
                  <a:pt x="865461" y="3291652"/>
                  <a:pt x="872973" y="3291652"/>
                </a:cubicBezTo>
                <a:cubicBezTo>
                  <a:pt x="887996" y="3291652"/>
                  <a:pt x="903020" y="3283945"/>
                  <a:pt x="918043" y="3283945"/>
                </a:cubicBezTo>
                <a:cubicBezTo>
                  <a:pt x="921799" y="3276238"/>
                  <a:pt x="933067" y="3280091"/>
                  <a:pt x="940578" y="3280091"/>
                </a:cubicBezTo>
                <a:cubicBezTo>
                  <a:pt x="944334" y="3280091"/>
                  <a:pt x="948090" y="3280091"/>
                  <a:pt x="948090" y="3280091"/>
                </a:cubicBezTo>
                <a:cubicBezTo>
                  <a:pt x="974381" y="3280091"/>
                  <a:pt x="1000672" y="3280091"/>
                  <a:pt x="1026964" y="3276238"/>
                </a:cubicBezTo>
                <a:cubicBezTo>
                  <a:pt x="1053255" y="3272385"/>
                  <a:pt x="1075789" y="3272385"/>
                  <a:pt x="1102080" y="3272385"/>
                </a:cubicBezTo>
                <a:cubicBezTo>
                  <a:pt x="1128372" y="3272385"/>
                  <a:pt x="1154662" y="3276238"/>
                  <a:pt x="1177198" y="3272385"/>
                </a:cubicBezTo>
                <a:lnTo>
                  <a:pt x="1193843" y="3270951"/>
                </a:lnTo>
                <a:lnTo>
                  <a:pt x="1190428" y="3270343"/>
                </a:lnTo>
                <a:cubicBezTo>
                  <a:pt x="1187142" y="3270705"/>
                  <a:pt x="1183386" y="3271429"/>
                  <a:pt x="1181508" y="3271429"/>
                </a:cubicBezTo>
                <a:cubicBezTo>
                  <a:pt x="1181508" y="3268531"/>
                  <a:pt x="1177752" y="3265634"/>
                  <a:pt x="1177752" y="3265634"/>
                </a:cubicBezTo>
                <a:cubicBezTo>
                  <a:pt x="1162728" y="3265634"/>
                  <a:pt x="1147705" y="3265634"/>
                  <a:pt x="1128926" y="3265634"/>
                </a:cubicBezTo>
                <a:cubicBezTo>
                  <a:pt x="1128926" y="3265634"/>
                  <a:pt x="1128926" y="3268531"/>
                  <a:pt x="1128926" y="3271429"/>
                </a:cubicBezTo>
                <a:cubicBezTo>
                  <a:pt x="1098878" y="3271429"/>
                  <a:pt x="1065076" y="3271429"/>
                  <a:pt x="1035029" y="3271429"/>
                </a:cubicBezTo>
                <a:cubicBezTo>
                  <a:pt x="1027518" y="3265634"/>
                  <a:pt x="1020006" y="3265634"/>
                  <a:pt x="1012494" y="3271429"/>
                </a:cubicBezTo>
                <a:cubicBezTo>
                  <a:pt x="982447" y="3271429"/>
                  <a:pt x="956156" y="3262735"/>
                  <a:pt x="926109" y="3265634"/>
                </a:cubicBezTo>
                <a:cubicBezTo>
                  <a:pt x="926109" y="3262735"/>
                  <a:pt x="926109" y="3259838"/>
                  <a:pt x="926109" y="3256940"/>
                </a:cubicBezTo>
                <a:cubicBezTo>
                  <a:pt x="926109" y="3254042"/>
                  <a:pt x="926109" y="3254042"/>
                  <a:pt x="922354" y="3254042"/>
                </a:cubicBezTo>
                <a:cubicBezTo>
                  <a:pt x="918598" y="3251144"/>
                  <a:pt x="914842" y="3254042"/>
                  <a:pt x="914842" y="3256940"/>
                </a:cubicBezTo>
                <a:cubicBezTo>
                  <a:pt x="892306" y="3256940"/>
                  <a:pt x="866016" y="3256940"/>
                  <a:pt x="843480" y="3256940"/>
                </a:cubicBezTo>
                <a:cubicBezTo>
                  <a:pt x="839724" y="3259838"/>
                  <a:pt x="828457" y="3254042"/>
                  <a:pt x="828457" y="3262735"/>
                </a:cubicBezTo>
                <a:cubicBezTo>
                  <a:pt x="817190" y="3262735"/>
                  <a:pt x="809678" y="3262735"/>
                  <a:pt x="802166" y="3262735"/>
                </a:cubicBezTo>
                <a:cubicBezTo>
                  <a:pt x="790898" y="3262735"/>
                  <a:pt x="779630" y="3259838"/>
                  <a:pt x="775875" y="3251144"/>
                </a:cubicBezTo>
                <a:cubicBezTo>
                  <a:pt x="772119" y="3248246"/>
                  <a:pt x="768363" y="3248246"/>
                  <a:pt x="764608" y="3248246"/>
                </a:cubicBezTo>
                <a:cubicBezTo>
                  <a:pt x="760852" y="3248246"/>
                  <a:pt x="757096" y="3248246"/>
                  <a:pt x="749584" y="3248246"/>
                </a:cubicBezTo>
                <a:cubicBezTo>
                  <a:pt x="745828" y="3248246"/>
                  <a:pt x="745828" y="3245349"/>
                  <a:pt x="745828" y="3245349"/>
                </a:cubicBezTo>
                <a:cubicBezTo>
                  <a:pt x="745828" y="3242452"/>
                  <a:pt x="745828" y="3239552"/>
                  <a:pt x="749584" y="3239552"/>
                </a:cubicBezTo>
                <a:cubicBezTo>
                  <a:pt x="764608" y="3242452"/>
                  <a:pt x="779630" y="3233757"/>
                  <a:pt x="794654" y="3233757"/>
                </a:cubicBezTo>
                <a:cubicBezTo>
                  <a:pt x="802166" y="3236655"/>
                  <a:pt x="805922" y="3233757"/>
                  <a:pt x="805922" y="3227961"/>
                </a:cubicBezTo>
                <a:cubicBezTo>
                  <a:pt x="817190" y="3225063"/>
                  <a:pt x="824701" y="3216370"/>
                  <a:pt x="839724" y="3216370"/>
                </a:cubicBezTo>
                <a:cubicBezTo>
                  <a:pt x="839724" y="3222166"/>
                  <a:pt x="843480" y="3222166"/>
                  <a:pt x="847236" y="3219268"/>
                </a:cubicBezTo>
                <a:cubicBezTo>
                  <a:pt x="850992" y="3219268"/>
                  <a:pt x="854748" y="3216370"/>
                  <a:pt x="854748" y="3213472"/>
                </a:cubicBezTo>
                <a:cubicBezTo>
                  <a:pt x="858504" y="3201881"/>
                  <a:pt x="873527" y="3196084"/>
                  <a:pt x="888550" y="3198983"/>
                </a:cubicBezTo>
                <a:cubicBezTo>
                  <a:pt x="896062" y="3204779"/>
                  <a:pt x="907330" y="3201881"/>
                  <a:pt x="914842" y="3207677"/>
                </a:cubicBezTo>
                <a:cubicBezTo>
                  <a:pt x="914842" y="3207677"/>
                  <a:pt x="918598" y="3207677"/>
                  <a:pt x="918598" y="3204779"/>
                </a:cubicBezTo>
                <a:cubicBezTo>
                  <a:pt x="929865" y="3204779"/>
                  <a:pt x="937377" y="3201881"/>
                  <a:pt x="944888" y="3204779"/>
                </a:cubicBezTo>
                <a:cubicBezTo>
                  <a:pt x="963668" y="3204779"/>
                  <a:pt x="982447" y="3198983"/>
                  <a:pt x="997470" y="3213472"/>
                </a:cubicBezTo>
                <a:cubicBezTo>
                  <a:pt x="1001226" y="3210575"/>
                  <a:pt x="1001226" y="3207677"/>
                  <a:pt x="1001226" y="3207677"/>
                </a:cubicBezTo>
                <a:lnTo>
                  <a:pt x="1001750" y="3200410"/>
                </a:lnTo>
                <a:lnTo>
                  <a:pt x="979098" y="3200410"/>
                </a:lnTo>
                <a:cubicBezTo>
                  <a:pt x="964075" y="3200410"/>
                  <a:pt x="949052" y="3203306"/>
                  <a:pt x="930272" y="3200410"/>
                </a:cubicBezTo>
                <a:cubicBezTo>
                  <a:pt x="922760" y="3200410"/>
                  <a:pt x="911493" y="3206204"/>
                  <a:pt x="907737" y="3194613"/>
                </a:cubicBezTo>
                <a:cubicBezTo>
                  <a:pt x="896470" y="3191715"/>
                  <a:pt x="885202" y="3188817"/>
                  <a:pt x="873934" y="3194613"/>
                </a:cubicBezTo>
                <a:cubicBezTo>
                  <a:pt x="870178" y="3197511"/>
                  <a:pt x="862666" y="3197511"/>
                  <a:pt x="858911" y="3194613"/>
                </a:cubicBezTo>
                <a:cubicBezTo>
                  <a:pt x="843888" y="3191715"/>
                  <a:pt x="832620" y="3191715"/>
                  <a:pt x="817596" y="3197511"/>
                </a:cubicBezTo>
                <a:cubicBezTo>
                  <a:pt x="813840" y="3197511"/>
                  <a:pt x="806329" y="3197511"/>
                  <a:pt x="802573" y="3188817"/>
                </a:cubicBezTo>
                <a:cubicBezTo>
                  <a:pt x="802573" y="3185919"/>
                  <a:pt x="791306" y="3188817"/>
                  <a:pt x="787550" y="3188817"/>
                </a:cubicBezTo>
                <a:cubicBezTo>
                  <a:pt x="787550" y="3185919"/>
                  <a:pt x="783794" y="3183022"/>
                  <a:pt x="783794" y="3183022"/>
                </a:cubicBezTo>
                <a:cubicBezTo>
                  <a:pt x="768770" y="3183022"/>
                  <a:pt x="753747" y="3183022"/>
                  <a:pt x="734968" y="3183022"/>
                </a:cubicBezTo>
                <a:cubicBezTo>
                  <a:pt x="734968" y="3183022"/>
                  <a:pt x="734968" y="3185919"/>
                  <a:pt x="734968" y="3188817"/>
                </a:cubicBezTo>
                <a:cubicBezTo>
                  <a:pt x="704920" y="3188817"/>
                  <a:pt x="671118" y="3188817"/>
                  <a:pt x="641071" y="3188817"/>
                </a:cubicBezTo>
                <a:cubicBezTo>
                  <a:pt x="633560" y="3183022"/>
                  <a:pt x="626048" y="3183022"/>
                  <a:pt x="618536" y="3188817"/>
                </a:cubicBezTo>
                <a:cubicBezTo>
                  <a:pt x="588489" y="3188817"/>
                  <a:pt x="562198" y="3180124"/>
                  <a:pt x="532151" y="3183022"/>
                </a:cubicBezTo>
                <a:cubicBezTo>
                  <a:pt x="532151" y="3180124"/>
                  <a:pt x="532151" y="3177226"/>
                  <a:pt x="532151" y="3174328"/>
                </a:cubicBezTo>
                <a:cubicBezTo>
                  <a:pt x="532151" y="3171431"/>
                  <a:pt x="532151" y="3171431"/>
                  <a:pt x="528396" y="3171431"/>
                </a:cubicBezTo>
                <a:cubicBezTo>
                  <a:pt x="524640" y="3168532"/>
                  <a:pt x="520884" y="3171431"/>
                  <a:pt x="520884" y="3174328"/>
                </a:cubicBezTo>
                <a:cubicBezTo>
                  <a:pt x="498348" y="3174328"/>
                  <a:pt x="472058" y="3174328"/>
                  <a:pt x="449522" y="3174328"/>
                </a:cubicBezTo>
                <a:cubicBezTo>
                  <a:pt x="445766" y="3177226"/>
                  <a:pt x="434499" y="3171431"/>
                  <a:pt x="434499" y="3180124"/>
                </a:cubicBezTo>
                <a:cubicBezTo>
                  <a:pt x="423232" y="3180124"/>
                  <a:pt x="415720" y="3180124"/>
                  <a:pt x="408208" y="3180124"/>
                </a:cubicBezTo>
                <a:cubicBezTo>
                  <a:pt x="396940" y="3180124"/>
                  <a:pt x="385672" y="3177226"/>
                  <a:pt x="381917" y="3168532"/>
                </a:cubicBezTo>
                <a:cubicBezTo>
                  <a:pt x="378161" y="3165633"/>
                  <a:pt x="374405" y="3165633"/>
                  <a:pt x="370650" y="3165633"/>
                </a:cubicBezTo>
                <a:cubicBezTo>
                  <a:pt x="366894" y="3165633"/>
                  <a:pt x="363138" y="3165633"/>
                  <a:pt x="355626" y="3165633"/>
                </a:cubicBezTo>
                <a:cubicBezTo>
                  <a:pt x="351870" y="3165633"/>
                  <a:pt x="351870" y="3162737"/>
                  <a:pt x="351870" y="3162737"/>
                </a:cubicBezTo>
                <a:cubicBezTo>
                  <a:pt x="351870" y="3159839"/>
                  <a:pt x="351870" y="3156941"/>
                  <a:pt x="355626" y="3156941"/>
                </a:cubicBezTo>
                <a:cubicBezTo>
                  <a:pt x="370650" y="3159839"/>
                  <a:pt x="385672" y="3151145"/>
                  <a:pt x="400696" y="3151145"/>
                </a:cubicBezTo>
                <a:cubicBezTo>
                  <a:pt x="408208" y="3154042"/>
                  <a:pt x="411964" y="3151145"/>
                  <a:pt x="411964" y="3145350"/>
                </a:cubicBezTo>
                <a:cubicBezTo>
                  <a:pt x="423232" y="3142452"/>
                  <a:pt x="430743" y="3133758"/>
                  <a:pt x="445766" y="3133758"/>
                </a:cubicBezTo>
                <a:cubicBezTo>
                  <a:pt x="445766" y="3139554"/>
                  <a:pt x="449522" y="3139554"/>
                  <a:pt x="453278" y="3136656"/>
                </a:cubicBezTo>
                <a:cubicBezTo>
                  <a:pt x="457034" y="3136656"/>
                  <a:pt x="460790" y="3133758"/>
                  <a:pt x="460790" y="3130860"/>
                </a:cubicBezTo>
                <a:cubicBezTo>
                  <a:pt x="464546" y="3119269"/>
                  <a:pt x="479569" y="3113473"/>
                  <a:pt x="494592" y="3116370"/>
                </a:cubicBezTo>
                <a:cubicBezTo>
                  <a:pt x="502104" y="3122167"/>
                  <a:pt x="513372" y="3119269"/>
                  <a:pt x="520884" y="3125065"/>
                </a:cubicBezTo>
                <a:cubicBezTo>
                  <a:pt x="520884" y="3125065"/>
                  <a:pt x="524640" y="3125065"/>
                  <a:pt x="524640" y="3122167"/>
                </a:cubicBezTo>
                <a:cubicBezTo>
                  <a:pt x="535907" y="3122167"/>
                  <a:pt x="543419" y="3119269"/>
                  <a:pt x="550930" y="3122167"/>
                </a:cubicBezTo>
                <a:cubicBezTo>
                  <a:pt x="569710" y="3122167"/>
                  <a:pt x="588489" y="3116370"/>
                  <a:pt x="603512" y="3130860"/>
                </a:cubicBezTo>
                <a:cubicBezTo>
                  <a:pt x="607268" y="3127962"/>
                  <a:pt x="607268" y="3125065"/>
                  <a:pt x="607268" y="3125065"/>
                </a:cubicBezTo>
                <a:cubicBezTo>
                  <a:pt x="605390" y="3120718"/>
                  <a:pt x="606329" y="3116372"/>
                  <a:pt x="608207" y="3112024"/>
                </a:cubicBezTo>
                <a:lnTo>
                  <a:pt x="611549" y="3105395"/>
                </a:lnTo>
                <a:lnTo>
                  <a:pt x="549443" y="3100561"/>
                </a:lnTo>
                <a:cubicBezTo>
                  <a:pt x="541416" y="3100297"/>
                  <a:pt x="529607" y="3101767"/>
                  <a:pt x="528832" y="3095542"/>
                </a:cubicBezTo>
                <a:cubicBezTo>
                  <a:pt x="526088" y="3089562"/>
                  <a:pt x="535619" y="3085847"/>
                  <a:pt x="541058" y="3081377"/>
                </a:cubicBezTo>
                <a:cubicBezTo>
                  <a:pt x="546652" y="3078151"/>
                  <a:pt x="554214" y="3074680"/>
                  <a:pt x="549658" y="3070190"/>
                </a:cubicBezTo>
                <a:cubicBezTo>
                  <a:pt x="546914" y="3064211"/>
                  <a:pt x="538732" y="3062701"/>
                  <a:pt x="530704" y="3062437"/>
                </a:cubicBezTo>
                <a:cubicBezTo>
                  <a:pt x="524800" y="3063172"/>
                  <a:pt x="518896" y="3063907"/>
                  <a:pt x="512991" y="3064643"/>
                </a:cubicBezTo>
                <a:cubicBezTo>
                  <a:pt x="485283" y="3066830"/>
                  <a:pt x="468297" y="3058830"/>
                  <a:pt x="466126" y="3041400"/>
                </a:cubicBezTo>
                <a:cubicBezTo>
                  <a:pt x="465351" y="3035175"/>
                  <a:pt x="464575" y="3028950"/>
                  <a:pt x="467736" y="3022235"/>
                </a:cubicBezTo>
                <a:cubicBezTo>
                  <a:pt x="468774" y="3014520"/>
                  <a:pt x="460436" y="3011765"/>
                  <a:pt x="448938" y="3015726"/>
                </a:cubicBezTo>
                <a:cubicBezTo>
                  <a:pt x="427754" y="3022158"/>
                  <a:pt x="419154" y="3033343"/>
                  <a:pt x="423293" y="3050529"/>
                </a:cubicBezTo>
                <a:cubicBezTo>
                  <a:pt x="408275" y="3042284"/>
                  <a:pt x="397349" y="3034794"/>
                  <a:pt x="390204" y="3025570"/>
                </a:cubicBezTo>
                <a:cubicBezTo>
                  <a:pt x="383059" y="3016345"/>
                  <a:pt x="386172" y="2993200"/>
                  <a:pt x="399019" y="2984014"/>
                </a:cubicBezTo>
                <a:cubicBezTo>
                  <a:pt x="415647" y="2973092"/>
                  <a:pt x="434135" y="2977111"/>
                  <a:pt x="448532" y="2980375"/>
                </a:cubicBezTo>
                <a:cubicBezTo>
                  <a:pt x="469144" y="2985394"/>
                  <a:pt x="491413" y="2987677"/>
                  <a:pt x="515030" y="2984736"/>
                </a:cubicBezTo>
                <a:cubicBezTo>
                  <a:pt x="528807" y="2983020"/>
                  <a:pt x="544552" y="2981059"/>
                  <a:pt x="560297" y="2979098"/>
                </a:cubicBezTo>
                <a:cubicBezTo>
                  <a:pt x="625244" y="2971008"/>
                  <a:pt x="688999" y="2969389"/>
                  <a:pt x="743892" y="2992896"/>
                </a:cubicBezTo>
                <a:cubicBezTo>
                  <a:pt x="764968" y="3001649"/>
                  <a:pt x="776312" y="2996443"/>
                  <a:pt x="784292" y="2980278"/>
                </a:cubicBezTo>
                <a:cubicBezTo>
                  <a:pt x="785950" y="2977543"/>
                  <a:pt x="781548" y="2974298"/>
                  <a:pt x="787297" y="2972317"/>
                </a:cubicBezTo>
                <a:cubicBezTo>
                  <a:pt x="793202" y="2971582"/>
                  <a:pt x="797448" y="2973581"/>
                  <a:pt x="799726" y="2975827"/>
                </a:cubicBezTo>
                <a:cubicBezTo>
                  <a:pt x="802004" y="2978072"/>
                  <a:pt x="804283" y="2980316"/>
                  <a:pt x="806406" y="2981316"/>
                </a:cubicBezTo>
                <a:cubicBezTo>
                  <a:pt x="813086" y="2986806"/>
                  <a:pt x="821578" y="2990805"/>
                  <a:pt x="830644" y="2983355"/>
                </a:cubicBezTo>
                <a:cubicBezTo>
                  <a:pt x="841677" y="2975658"/>
                  <a:pt x="825777" y="2976375"/>
                  <a:pt x="821375" y="2973130"/>
                </a:cubicBezTo>
                <a:cubicBezTo>
                  <a:pt x="821220" y="2971885"/>
                  <a:pt x="819252" y="2972130"/>
                  <a:pt x="819097" y="2970885"/>
                </a:cubicBezTo>
                <a:cubicBezTo>
                  <a:pt x="814851" y="2968885"/>
                  <a:pt x="812417" y="2965395"/>
                  <a:pt x="816044" y="2962415"/>
                </a:cubicBezTo>
                <a:cubicBezTo>
                  <a:pt x="819515" y="2958190"/>
                  <a:pt x="823451" y="2957699"/>
                  <a:pt x="829665" y="2959454"/>
                </a:cubicBezTo>
                <a:cubicBezTo>
                  <a:pt x="841939" y="2961719"/>
                  <a:pt x="853333" y="2960932"/>
                  <a:pt x="863414" y="2957621"/>
                </a:cubicBezTo>
                <a:lnTo>
                  <a:pt x="886164" y="2942694"/>
                </a:lnTo>
                <a:lnTo>
                  <a:pt x="874743" y="2936279"/>
                </a:lnTo>
                <a:cubicBezTo>
                  <a:pt x="870988" y="2936279"/>
                  <a:pt x="863478" y="2936279"/>
                  <a:pt x="859724" y="2936279"/>
                </a:cubicBezTo>
                <a:cubicBezTo>
                  <a:pt x="859724" y="2932483"/>
                  <a:pt x="859724" y="2932483"/>
                  <a:pt x="859724" y="2928686"/>
                </a:cubicBezTo>
                <a:cubicBezTo>
                  <a:pt x="859724" y="2928686"/>
                  <a:pt x="859724" y="2924889"/>
                  <a:pt x="859724" y="2924889"/>
                </a:cubicBezTo>
                <a:cubicBezTo>
                  <a:pt x="866295" y="2925839"/>
                  <a:pt x="872396" y="2925364"/>
                  <a:pt x="878263" y="2924119"/>
                </a:cubicBezTo>
                <a:lnTo>
                  <a:pt x="890557" y="2920245"/>
                </a:lnTo>
                <a:lnTo>
                  <a:pt x="884413" y="2913599"/>
                </a:lnTo>
                <a:cubicBezTo>
                  <a:pt x="875939" y="2909755"/>
                  <a:pt x="865258" y="2908241"/>
                  <a:pt x="855572" y="2910712"/>
                </a:cubicBezTo>
                <a:cubicBezTo>
                  <a:pt x="816830" y="2920594"/>
                  <a:pt x="778971" y="2921517"/>
                  <a:pt x="740182" y="2914969"/>
                </a:cubicBezTo>
                <a:cubicBezTo>
                  <a:pt x="726095" y="2914195"/>
                  <a:pt x="712008" y="2913421"/>
                  <a:pt x="700974" y="2921117"/>
                </a:cubicBezTo>
                <a:cubicBezTo>
                  <a:pt x="691599" y="2926078"/>
                  <a:pt x="687508" y="2925323"/>
                  <a:pt x="684609" y="2918098"/>
                </a:cubicBezTo>
                <a:cubicBezTo>
                  <a:pt x="681401" y="2908383"/>
                  <a:pt x="670785" y="2903384"/>
                  <a:pt x="654730" y="2902855"/>
                </a:cubicBezTo>
                <a:cubicBezTo>
                  <a:pt x="638520" y="2901081"/>
                  <a:pt x="620341" y="2899552"/>
                  <a:pt x="602163" y="2898023"/>
                </a:cubicBezTo>
                <a:cubicBezTo>
                  <a:pt x="586108" y="2897495"/>
                  <a:pt x="579273" y="2890760"/>
                  <a:pt x="580001" y="2880555"/>
                </a:cubicBezTo>
                <a:cubicBezTo>
                  <a:pt x="579846" y="2879310"/>
                  <a:pt x="579536" y="2876819"/>
                  <a:pt x="581194" y="2874084"/>
                </a:cubicBezTo>
                <a:cubicBezTo>
                  <a:pt x="580418" y="2867859"/>
                  <a:pt x="573894" y="2863615"/>
                  <a:pt x="564053" y="2864840"/>
                </a:cubicBezTo>
                <a:cubicBezTo>
                  <a:pt x="556026" y="2864576"/>
                  <a:pt x="556801" y="2870801"/>
                  <a:pt x="557421" y="2875781"/>
                </a:cubicBezTo>
                <a:cubicBezTo>
                  <a:pt x="556073" y="2881006"/>
                  <a:pt x="556694" y="2885986"/>
                  <a:pt x="545040" y="2888702"/>
                </a:cubicBezTo>
                <a:cubicBezTo>
                  <a:pt x="527327" y="2890908"/>
                  <a:pt x="510032" y="2880419"/>
                  <a:pt x="512572" y="2868724"/>
                </a:cubicBezTo>
                <a:cubicBezTo>
                  <a:pt x="512107" y="2864988"/>
                  <a:pt x="515733" y="2862009"/>
                  <a:pt x="511332" y="2858764"/>
                </a:cubicBezTo>
                <a:cubicBezTo>
                  <a:pt x="505427" y="2859499"/>
                  <a:pt x="505893" y="2863234"/>
                  <a:pt x="502111" y="2864969"/>
                </a:cubicBezTo>
                <a:cubicBezTo>
                  <a:pt x="493201" y="2873665"/>
                  <a:pt x="485329" y="2874646"/>
                  <a:pt x="476371" y="2866911"/>
                </a:cubicBezTo>
                <a:cubicBezTo>
                  <a:pt x="464825" y="2854442"/>
                  <a:pt x="447839" y="2846443"/>
                  <a:pt x="431009" y="2839689"/>
                </a:cubicBezTo>
                <a:cubicBezTo>
                  <a:pt x="411900" y="2830690"/>
                  <a:pt x="394604" y="2820201"/>
                  <a:pt x="390465" y="2803016"/>
                </a:cubicBezTo>
                <a:cubicBezTo>
                  <a:pt x="387721" y="2797036"/>
                  <a:pt x="382855" y="2790056"/>
                  <a:pt x="372704" y="2788792"/>
                </a:cubicBezTo>
                <a:cubicBezTo>
                  <a:pt x="331791" y="2781244"/>
                  <a:pt x="316261" y="2752835"/>
                  <a:pt x="277006" y="2742553"/>
                </a:cubicBezTo>
                <a:cubicBezTo>
                  <a:pt x="266545" y="2738797"/>
                  <a:pt x="267738" y="2732328"/>
                  <a:pt x="270899" y="2725613"/>
                </a:cubicBezTo>
                <a:cubicBezTo>
                  <a:pt x="276028" y="2718652"/>
                  <a:pt x="286333" y="2721161"/>
                  <a:pt x="292703" y="2724161"/>
                </a:cubicBezTo>
                <a:cubicBezTo>
                  <a:pt x="305287" y="2728915"/>
                  <a:pt x="316940" y="2726200"/>
                  <a:pt x="328129" y="2719748"/>
                </a:cubicBezTo>
                <a:cubicBezTo>
                  <a:pt x="341130" y="2711807"/>
                  <a:pt x="356565" y="2707356"/>
                  <a:pt x="374278" y="2705150"/>
                </a:cubicBezTo>
                <a:cubicBezTo>
                  <a:pt x="403955" y="2702718"/>
                  <a:pt x="421406" y="2714452"/>
                  <a:pt x="415704" y="2732863"/>
                </a:cubicBezTo>
                <a:cubicBezTo>
                  <a:pt x="414201" y="2736843"/>
                  <a:pt x="412854" y="2742068"/>
                  <a:pt x="413319" y="2745803"/>
                </a:cubicBezTo>
                <a:cubicBezTo>
                  <a:pt x="413474" y="2747048"/>
                  <a:pt x="411661" y="2748539"/>
                  <a:pt x="411661" y="2748539"/>
                </a:cubicBezTo>
                <a:cubicBezTo>
                  <a:pt x="413629" y="2748293"/>
                  <a:pt x="413629" y="2748293"/>
                  <a:pt x="415442" y="2746803"/>
                </a:cubicBezTo>
                <a:cubicBezTo>
                  <a:pt x="423314" y="2745822"/>
                  <a:pt x="429219" y="2745087"/>
                  <a:pt x="437246" y="2745351"/>
                </a:cubicBezTo>
                <a:cubicBezTo>
                  <a:pt x="475416" y="2746919"/>
                  <a:pt x="486759" y="2741713"/>
                  <a:pt x="495621" y="2716587"/>
                </a:cubicBezTo>
                <a:cubicBezTo>
                  <a:pt x="498162" y="2704892"/>
                  <a:pt x="509660" y="2700931"/>
                  <a:pt x="527684" y="2701214"/>
                </a:cubicBezTo>
                <a:cubicBezTo>
                  <a:pt x="541615" y="2700744"/>
                  <a:pt x="550108" y="2704744"/>
                  <a:pt x="559066" y="2712478"/>
                </a:cubicBezTo>
                <a:cubicBezTo>
                  <a:pt x="583817" y="2734682"/>
                  <a:pt x="619290" y="2746700"/>
                  <a:pt x="665332" y="2747286"/>
                </a:cubicBezTo>
                <a:cubicBezTo>
                  <a:pt x="703657" y="2750098"/>
                  <a:pt x="703657" y="2750098"/>
                  <a:pt x="692683" y="2726179"/>
                </a:cubicBezTo>
                <a:cubicBezTo>
                  <a:pt x="687041" y="2712974"/>
                  <a:pt x="690202" y="2706259"/>
                  <a:pt x="707294" y="2699072"/>
                </a:cubicBezTo>
                <a:cubicBezTo>
                  <a:pt x="715525" y="2717012"/>
                  <a:pt x="721894" y="2720012"/>
                  <a:pt x="751571" y="2717580"/>
                </a:cubicBezTo>
                <a:cubicBezTo>
                  <a:pt x="771252" y="2715128"/>
                  <a:pt x="792436" y="2708697"/>
                  <a:pt x="807764" y="2719431"/>
                </a:cubicBezTo>
                <a:cubicBezTo>
                  <a:pt x="807919" y="2720676"/>
                  <a:pt x="809887" y="2720431"/>
                  <a:pt x="811855" y="2720185"/>
                </a:cubicBezTo>
                <a:cubicBezTo>
                  <a:pt x="823353" y="2716225"/>
                  <a:pt x="831706" y="2711075"/>
                  <a:pt x="837178" y="2704862"/>
                </a:cubicBezTo>
                <a:lnTo>
                  <a:pt x="837582" y="2703771"/>
                </a:lnTo>
                <a:lnTo>
                  <a:pt x="824677" y="2704671"/>
                </a:lnTo>
                <a:cubicBezTo>
                  <a:pt x="813413" y="2704671"/>
                  <a:pt x="805904" y="2700874"/>
                  <a:pt x="805904" y="2693281"/>
                </a:cubicBezTo>
                <a:cubicBezTo>
                  <a:pt x="805904" y="2685688"/>
                  <a:pt x="809658" y="2678096"/>
                  <a:pt x="817168" y="2678096"/>
                </a:cubicBezTo>
                <a:lnTo>
                  <a:pt x="845555" y="2672878"/>
                </a:lnTo>
                <a:lnTo>
                  <a:pt x="845635" y="2670462"/>
                </a:lnTo>
                <a:cubicBezTo>
                  <a:pt x="847138" y="2666482"/>
                  <a:pt x="850686" y="2662880"/>
                  <a:pt x="858326" y="2660031"/>
                </a:cubicBezTo>
                <a:cubicBezTo>
                  <a:pt x="860139" y="2658542"/>
                  <a:pt x="865733" y="2655316"/>
                  <a:pt x="866198" y="2659050"/>
                </a:cubicBezTo>
                <a:cubicBezTo>
                  <a:pt x="867803" y="2663908"/>
                  <a:pt x="872088" y="2666219"/>
                  <a:pt x="877506" y="2667599"/>
                </a:cubicBezTo>
                <a:lnTo>
                  <a:pt x="895270" y="2670502"/>
                </a:lnTo>
                <a:lnTo>
                  <a:pt x="899160" y="2670502"/>
                </a:lnTo>
                <a:lnTo>
                  <a:pt x="903288" y="2662155"/>
                </a:lnTo>
                <a:lnTo>
                  <a:pt x="896017" y="2659114"/>
                </a:lnTo>
                <a:cubicBezTo>
                  <a:pt x="896017" y="2655316"/>
                  <a:pt x="888508" y="2655316"/>
                  <a:pt x="888508" y="2651520"/>
                </a:cubicBezTo>
                <a:cubicBezTo>
                  <a:pt x="892262" y="2643928"/>
                  <a:pt x="896017" y="2643928"/>
                  <a:pt x="899772" y="2643928"/>
                </a:cubicBezTo>
                <a:lnTo>
                  <a:pt x="911338" y="2645876"/>
                </a:lnTo>
                <a:lnTo>
                  <a:pt x="912290" y="2643951"/>
                </a:lnTo>
                <a:cubicBezTo>
                  <a:pt x="912290" y="2638256"/>
                  <a:pt x="915106" y="2632562"/>
                  <a:pt x="919330" y="2628290"/>
                </a:cubicBezTo>
                <a:lnTo>
                  <a:pt x="926609" y="2624945"/>
                </a:lnTo>
                <a:lnTo>
                  <a:pt x="922300" y="2624945"/>
                </a:lnTo>
                <a:cubicBezTo>
                  <a:pt x="922300" y="2613556"/>
                  <a:pt x="929809" y="2598370"/>
                  <a:pt x="911036" y="2594574"/>
                </a:cubicBezTo>
                <a:cubicBezTo>
                  <a:pt x="911036" y="2594574"/>
                  <a:pt x="911036" y="2590777"/>
                  <a:pt x="911036" y="2586981"/>
                </a:cubicBezTo>
                <a:cubicBezTo>
                  <a:pt x="914791" y="2583184"/>
                  <a:pt x="918545" y="2586981"/>
                  <a:pt x="922300" y="2583184"/>
                </a:cubicBezTo>
                <a:cubicBezTo>
                  <a:pt x="927932" y="2583184"/>
                  <a:pt x="934503" y="2584133"/>
                  <a:pt x="941074" y="2584608"/>
                </a:cubicBezTo>
                <a:lnTo>
                  <a:pt x="959400" y="2583218"/>
                </a:lnTo>
                <a:lnTo>
                  <a:pt x="951979" y="2582360"/>
                </a:lnTo>
                <a:lnTo>
                  <a:pt x="941157" y="2571796"/>
                </a:lnTo>
                <a:lnTo>
                  <a:pt x="922300" y="2571796"/>
                </a:lnTo>
                <a:cubicBezTo>
                  <a:pt x="911036" y="2571796"/>
                  <a:pt x="896017" y="2571796"/>
                  <a:pt x="884753" y="2571796"/>
                </a:cubicBezTo>
                <a:cubicBezTo>
                  <a:pt x="877243" y="2571796"/>
                  <a:pt x="869734" y="2571796"/>
                  <a:pt x="865979" y="2571796"/>
                </a:cubicBezTo>
                <a:lnTo>
                  <a:pt x="838594" y="2554489"/>
                </a:lnTo>
                <a:lnTo>
                  <a:pt x="829480" y="2561480"/>
                </a:lnTo>
                <a:cubicBezTo>
                  <a:pt x="806952" y="2576666"/>
                  <a:pt x="803197" y="2576666"/>
                  <a:pt x="788178" y="2557683"/>
                </a:cubicBezTo>
                <a:cubicBezTo>
                  <a:pt x="784424" y="2557683"/>
                  <a:pt x="784424" y="2550090"/>
                  <a:pt x="780669" y="2546294"/>
                </a:cubicBezTo>
                <a:cubicBezTo>
                  <a:pt x="758141" y="2565276"/>
                  <a:pt x="739367" y="2565276"/>
                  <a:pt x="716839" y="2565276"/>
                </a:cubicBezTo>
                <a:cubicBezTo>
                  <a:pt x="701820" y="2565276"/>
                  <a:pt x="690556" y="2565276"/>
                  <a:pt x="675537" y="2565276"/>
                </a:cubicBezTo>
                <a:cubicBezTo>
                  <a:pt x="645499" y="2561480"/>
                  <a:pt x="615461" y="2572869"/>
                  <a:pt x="581669" y="2569073"/>
                </a:cubicBezTo>
                <a:cubicBezTo>
                  <a:pt x="570404" y="2569073"/>
                  <a:pt x="566650" y="2584259"/>
                  <a:pt x="555386" y="2572869"/>
                </a:cubicBezTo>
                <a:cubicBezTo>
                  <a:pt x="544121" y="2565276"/>
                  <a:pt x="532857" y="2572869"/>
                  <a:pt x="525348" y="2569073"/>
                </a:cubicBezTo>
                <a:cubicBezTo>
                  <a:pt x="514084" y="2569073"/>
                  <a:pt x="502819" y="2569073"/>
                  <a:pt x="491555" y="2569073"/>
                </a:cubicBezTo>
                <a:cubicBezTo>
                  <a:pt x="484046" y="2561480"/>
                  <a:pt x="491555" y="2553887"/>
                  <a:pt x="487801" y="2546294"/>
                </a:cubicBezTo>
                <a:cubicBezTo>
                  <a:pt x="476536" y="2531108"/>
                  <a:pt x="461517" y="2527311"/>
                  <a:pt x="442744" y="2534905"/>
                </a:cubicBezTo>
                <a:cubicBezTo>
                  <a:pt x="438989" y="2534905"/>
                  <a:pt x="438989" y="2538701"/>
                  <a:pt x="431480" y="2538701"/>
                </a:cubicBezTo>
                <a:cubicBezTo>
                  <a:pt x="427725" y="2538701"/>
                  <a:pt x="423970" y="2534905"/>
                  <a:pt x="423970" y="2527311"/>
                </a:cubicBezTo>
                <a:cubicBezTo>
                  <a:pt x="423970" y="2523515"/>
                  <a:pt x="423970" y="2515922"/>
                  <a:pt x="431480" y="2515922"/>
                </a:cubicBezTo>
                <a:cubicBezTo>
                  <a:pt x="442744" y="2519719"/>
                  <a:pt x="454008" y="2515922"/>
                  <a:pt x="461517" y="2519719"/>
                </a:cubicBezTo>
                <a:cubicBezTo>
                  <a:pt x="476536" y="2519719"/>
                  <a:pt x="484046" y="2512125"/>
                  <a:pt x="495310" y="2512125"/>
                </a:cubicBezTo>
                <a:cubicBezTo>
                  <a:pt x="502819" y="2508329"/>
                  <a:pt x="506574" y="2496940"/>
                  <a:pt x="506574" y="2489347"/>
                </a:cubicBezTo>
                <a:cubicBezTo>
                  <a:pt x="514084" y="2477958"/>
                  <a:pt x="514084" y="2474161"/>
                  <a:pt x="525348" y="2481754"/>
                </a:cubicBezTo>
                <a:cubicBezTo>
                  <a:pt x="540367" y="2485550"/>
                  <a:pt x="555386" y="2489347"/>
                  <a:pt x="570404" y="2496940"/>
                </a:cubicBezTo>
                <a:cubicBezTo>
                  <a:pt x="574159" y="2500736"/>
                  <a:pt x="581669" y="2496940"/>
                  <a:pt x="589178" y="2496940"/>
                </a:cubicBezTo>
                <a:cubicBezTo>
                  <a:pt x="592933" y="2496940"/>
                  <a:pt x="592933" y="2489347"/>
                  <a:pt x="596688" y="2485550"/>
                </a:cubicBezTo>
                <a:cubicBezTo>
                  <a:pt x="604197" y="2477958"/>
                  <a:pt x="596688" y="2474161"/>
                  <a:pt x="592933" y="2466568"/>
                </a:cubicBezTo>
                <a:cubicBezTo>
                  <a:pt x="589178" y="2458975"/>
                  <a:pt x="577914" y="2458975"/>
                  <a:pt x="570404" y="2451382"/>
                </a:cubicBezTo>
                <a:cubicBezTo>
                  <a:pt x="566650" y="2447586"/>
                  <a:pt x="566650" y="2447586"/>
                  <a:pt x="566650" y="2443790"/>
                </a:cubicBezTo>
                <a:cubicBezTo>
                  <a:pt x="566650" y="2439993"/>
                  <a:pt x="570404" y="2439993"/>
                  <a:pt x="574159" y="2439993"/>
                </a:cubicBezTo>
                <a:cubicBezTo>
                  <a:pt x="585423" y="2439993"/>
                  <a:pt x="600442" y="2436196"/>
                  <a:pt x="611706" y="2443790"/>
                </a:cubicBezTo>
                <a:cubicBezTo>
                  <a:pt x="611706" y="2447586"/>
                  <a:pt x="615461" y="2443790"/>
                  <a:pt x="615461" y="2443790"/>
                </a:cubicBezTo>
                <a:cubicBezTo>
                  <a:pt x="622971" y="2439993"/>
                  <a:pt x="615461" y="2439993"/>
                  <a:pt x="615461" y="2436196"/>
                </a:cubicBezTo>
                <a:cubicBezTo>
                  <a:pt x="611706" y="2432400"/>
                  <a:pt x="611706" y="2424807"/>
                  <a:pt x="619216" y="2424807"/>
                </a:cubicBezTo>
                <a:cubicBezTo>
                  <a:pt x="626725" y="2424807"/>
                  <a:pt x="634235" y="2424807"/>
                  <a:pt x="645499" y="2424807"/>
                </a:cubicBezTo>
                <a:cubicBezTo>
                  <a:pt x="634235" y="2417214"/>
                  <a:pt x="622971" y="2417214"/>
                  <a:pt x="611706" y="2413418"/>
                </a:cubicBezTo>
                <a:cubicBezTo>
                  <a:pt x="604197" y="2409621"/>
                  <a:pt x="604197" y="2405825"/>
                  <a:pt x="607952" y="2402028"/>
                </a:cubicBezTo>
                <a:cubicBezTo>
                  <a:pt x="611706" y="2386842"/>
                  <a:pt x="611706" y="2383046"/>
                  <a:pt x="596688" y="2379249"/>
                </a:cubicBezTo>
                <a:cubicBezTo>
                  <a:pt x="592933" y="2379249"/>
                  <a:pt x="585423" y="2379249"/>
                  <a:pt x="581669" y="2379249"/>
                </a:cubicBezTo>
                <a:cubicBezTo>
                  <a:pt x="581669" y="2375453"/>
                  <a:pt x="581669" y="2375453"/>
                  <a:pt x="581669" y="2371657"/>
                </a:cubicBezTo>
                <a:cubicBezTo>
                  <a:pt x="581669" y="2371657"/>
                  <a:pt x="581669" y="2367860"/>
                  <a:pt x="581669" y="2367860"/>
                </a:cubicBezTo>
                <a:cubicBezTo>
                  <a:pt x="607952" y="2371657"/>
                  <a:pt x="626725" y="2352674"/>
                  <a:pt x="653008" y="2352674"/>
                </a:cubicBezTo>
                <a:cubicBezTo>
                  <a:pt x="668027" y="2352674"/>
                  <a:pt x="683046" y="2345081"/>
                  <a:pt x="698065" y="2333691"/>
                </a:cubicBezTo>
                <a:cubicBezTo>
                  <a:pt x="698065" y="2329895"/>
                  <a:pt x="705575" y="2329895"/>
                  <a:pt x="705575" y="2326099"/>
                </a:cubicBezTo>
                <a:cubicBezTo>
                  <a:pt x="705575" y="2318505"/>
                  <a:pt x="698065" y="2318505"/>
                  <a:pt x="694310" y="2318505"/>
                </a:cubicBezTo>
                <a:cubicBezTo>
                  <a:pt x="683046" y="2318505"/>
                  <a:pt x="671782" y="2318505"/>
                  <a:pt x="660518" y="2318505"/>
                </a:cubicBezTo>
                <a:cubicBezTo>
                  <a:pt x="656763" y="2318505"/>
                  <a:pt x="653008" y="2318505"/>
                  <a:pt x="653008" y="2314709"/>
                </a:cubicBezTo>
                <a:cubicBezTo>
                  <a:pt x="653008" y="2310913"/>
                  <a:pt x="653008" y="2307116"/>
                  <a:pt x="656763" y="2307116"/>
                </a:cubicBezTo>
                <a:cubicBezTo>
                  <a:pt x="664273" y="2307116"/>
                  <a:pt x="668027" y="2299523"/>
                  <a:pt x="679291" y="2299523"/>
                </a:cubicBezTo>
                <a:cubicBezTo>
                  <a:pt x="690556" y="2299523"/>
                  <a:pt x="701820" y="2299523"/>
                  <a:pt x="713084" y="2299523"/>
                </a:cubicBezTo>
                <a:cubicBezTo>
                  <a:pt x="720593" y="2295727"/>
                  <a:pt x="716839" y="2288134"/>
                  <a:pt x="716839" y="2284337"/>
                </a:cubicBezTo>
                <a:cubicBezTo>
                  <a:pt x="716839" y="2280541"/>
                  <a:pt x="716839" y="2276745"/>
                  <a:pt x="716839" y="2276745"/>
                </a:cubicBezTo>
                <a:cubicBezTo>
                  <a:pt x="694310" y="2272948"/>
                  <a:pt x="683046" y="2253965"/>
                  <a:pt x="660518" y="2253965"/>
                </a:cubicBezTo>
                <a:cubicBezTo>
                  <a:pt x="615461" y="2253965"/>
                  <a:pt x="574159" y="2265355"/>
                  <a:pt x="529103" y="2261559"/>
                </a:cubicBezTo>
                <a:cubicBezTo>
                  <a:pt x="521593" y="2257763"/>
                  <a:pt x="510329" y="2265355"/>
                  <a:pt x="510329" y="2253965"/>
                </a:cubicBezTo>
                <a:cubicBezTo>
                  <a:pt x="506574" y="2238780"/>
                  <a:pt x="521593" y="2246373"/>
                  <a:pt x="529103" y="2246373"/>
                </a:cubicBezTo>
                <a:cubicBezTo>
                  <a:pt x="544121" y="2250169"/>
                  <a:pt x="559140" y="2238780"/>
                  <a:pt x="574159" y="2238780"/>
                </a:cubicBezTo>
                <a:cubicBezTo>
                  <a:pt x="589178" y="2242577"/>
                  <a:pt x="607952" y="2246373"/>
                  <a:pt x="622971" y="2238780"/>
                </a:cubicBezTo>
                <a:cubicBezTo>
                  <a:pt x="649254" y="2231187"/>
                  <a:pt x="675537" y="2234983"/>
                  <a:pt x="698065" y="2234983"/>
                </a:cubicBezTo>
                <a:lnTo>
                  <a:pt x="746401" y="2225737"/>
                </a:lnTo>
                <a:lnTo>
                  <a:pt x="750522" y="2221571"/>
                </a:lnTo>
                <a:cubicBezTo>
                  <a:pt x="753338" y="2221571"/>
                  <a:pt x="757092" y="2222520"/>
                  <a:pt x="760847" y="2222520"/>
                </a:cubicBezTo>
                <a:lnTo>
                  <a:pt x="763218" y="2222520"/>
                </a:lnTo>
                <a:lnTo>
                  <a:pt x="767528" y="2221695"/>
                </a:lnTo>
                <a:cubicBezTo>
                  <a:pt x="778322" y="2217900"/>
                  <a:pt x="788648" y="2213154"/>
                  <a:pt x="798387" y="2207222"/>
                </a:cubicBezTo>
                <a:lnTo>
                  <a:pt x="803740" y="2202993"/>
                </a:lnTo>
                <a:lnTo>
                  <a:pt x="794171" y="2202114"/>
                </a:lnTo>
                <a:cubicBezTo>
                  <a:pt x="788069" y="2202589"/>
                  <a:pt x="781498" y="2203538"/>
                  <a:pt x="775866" y="2203538"/>
                </a:cubicBezTo>
                <a:cubicBezTo>
                  <a:pt x="768356" y="2203538"/>
                  <a:pt x="764602" y="2199742"/>
                  <a:pt x="764602" y="2192148"/>
                </a:cubicBezTo>
                <a:cubicBezTo>
                  <a:pt x="764602" y="2188352"/>
                  <a:pt x="768356" y="2180759"/>
                  <a:pt x="775866" y="2180759"/>
                </a:cubicBezTo>
                <a:lnTo>
                  <a:pt x="836736" y="2180759"/>
                </a:lnTo>
                <a:lnTo>
                  <a:pt x="846078" y="2176627"/>
                </a:lnTo>
                <a:lnTo>
                  <a:pt x="831249" y="2172217"/>
                </a:lnTo>
                <a:lnTo>
                  <a:pt x="821984" y="2162851"/>
                </a:lnTo>
                <a:lnTo>
                  <a:pt x="675537" y="2162851"/>
                </a:lnTo>
                <a:cubicBezTo>
                  <a:pt x="653008" y="2162851"/>
                  <a:pt x="637990" y="2143868"/>
                  <a:pt x="619216" y="2124886"/>
                </a:cubicBezTo>
                <a:cubicBezTo>
                  <a:pt x="619216" y="2124886"/>
                  <a:pt x="619216" y="2121090"/>
                  <a:pt x="619216" y="2117293"/>
                </a:cubicBezTo>
                <a:cubicBezTo>
                  <a:pt x="626725" y="2105904"/>
                  <a:pt x="630480" y="2098311"/>
                  <a:pt x="634235" y="2086922"/>
                </a:cubicBezTo>
                <a:cubicBezTo>
                  <a:pt x="634235" y="2075532"/>
                  <a:pt x="645499" y="2064143"/>
                  <a:pt x="656763" y="2064143"/>
                </a:cubicBezTo>
                <a:cubicBezTo>
                  <a:pt x="686801" y="2064143"/>
                  <a:pt x="686801" y="2037567"/>
                  <a:pt x="690556" y="2018585"/>
                </a:cubicBezTo>
                <a:cubicBezTo>
                  <a:pt x="694310" y="1992010"/>
                  <a:pt x="713084" y="1973028"/>
                  <a:pt x="731858" y="1954045"/>
                </a:cubicBezTo>
                <a:cubicBezTo>
                  <a:pt x="735612" y="1946452"/>
                  <a:pt x="743122" y="1950249"/>
                  <a:pt x="746876" y="1950249"/>
                </a:cubicBezTo>
                <a:cubicBezTo>
                  <a:pt x="761895" y="1950249"/>
                  <a:pt x="776914" y="1954045"/>
                  <a:pt x="788178" y="1942656"/>
                </a:cubicBezTo>
                <a:lnTo>
                  <a:pt x="796888" y="1940454"/>
                </a:lnTo>
                <a:lnTo>
                  <a:pt x="786257" y="1939319"/>
                </a:lnTo>
                <a:cubicBezTo>
                  <a:pt x="778745" y="1936851"/>
                  <a:pt x="774990" y="1940553"/>
                  <a:pt x="767478" y="1940553"/>
                </a:cubicBezTo>
                <a:cubicBezTo>
                  <a:pt x="722407" y="1940553"/>
                  <a:pt x="673581" y="1940553"/>
                  <a:pt x="624755" y="1940553"/>
                </a:cubicBezTo>
                <a:cubicBezTo>
                  <a:pt x="594708" y="1936851"/>
                  <a:pt x="564661" y="1939319"/>
                  <a:pt x="534615" y="1939319"/>
                </a:cubicBezTo>
                <a:cubicBezTo>
                  <a:pt x="527103" y="1939319"/>
                  <a:pt x="519591" y="1938085"/>
                  <a:pt x="515835" y="1935617"/>
                </a:cubicBezTo>
                <a:cubicBezTo>
                  <a:pt x="527103" y="1934383"/>
                  <a:pt x="538370" y="1933149"/>
                  <a:pt x="549638" y="1933149"/>
                </a:cubicBezTo>
                <a:cubicBezTo>
                  <a:pt x="564661" y="1933149"/>
                  <a:pt x="579685" y="1933149"/>
                  <a:pt x="594708" y="1933149"/>
                </a:cubicBezTo>
                <a:cubicBezTo>
                  <a:pt x="602220" y="1933149"/>
                  <a:pt x="617243" y="1933149"/>
                  <a:pt x="613488" y="1928213"/>
                </a:cubicBezTo>
                <a:cubicBezTo>
                  <a:pt x="613488" y="1925745"/>
                  <a:pt x="620999" y="1925745"/>
                  <a:pt x="624755" y="1925745"/>
                </a:cubicBezTo>
                <a:cubicBezTo>
                  <a:pt x="647290" y="1925745"/>
                  <a:pt x="669825" y="1925745"/>
                  <a:pt x="692361" y="1925745"/>
                </a:cubicBezTo>
                <a:cubicBezTo>
                  <a:pt x="696116" y="1925745"/>
                  <a:pt x="699872" y="1925745"/>
                  <a:pt x="703628" y="1925745"/>
                </a:cubicBezTo>
                <a:cubicBezTo>
                  <a:pt x="707384" y="1925745"/>
                  <a:pt x="707384" y="1924511"/>
                  <a:pt x="707384" y="1923277"/>
                </a:cubicBezTo>
                <a:cubicBezTo>
                  <a:pt x="707384" y="1923277"/>
                  <a:pt x="707384" y="1923277"/>
                  <a:pt x="707384" y="1922043"/>
                </a:cubicBezTo>
                <a:cubicBezTo>
                  <a:pt x="707384" y="1922043"/>
                  <a:pt x="703628" y="1922043"/>
                  <a:pt x="703628" y="1922043"/>
                </a:cubicBezTo>
                <a:cubicBezTo>
                  <a:pt x="677337" y="1923277"/>
                  <a:pt x="651046" y="1920809"/>
                  <a:pt x="624755" y="1919575"/>
                </a:cubicBezTo>
                <a:cubicBezTo>
                  <a:pt x="605976" y="1919575"/>
                  <a:pt x="590952" y="1919575"/>
                  <a:pt x="572173" y="1917107"/>
                </a:cubicBezTo>
                <a:cubicBezTo>
                  <a:pt x="568417" y="1915873"/>
                  <a:pt x="564661" y="1915873"/>
                  <a:pt x="564661" y="1915873"/>
                </a:cubicBezTo>
                <a:cubicBezTo>
                  <a:pt x="542126" y="1919575"/>
                  <a:pt x="523347" y="1917107"/>
                  <a:pt x="500812" y="1918341"/>
                </a:cubicBezTo>
                <a:cubicBezTo>
                  <a:pt x="493300" y="1918341"/>
                  <a:pt x="482033" y="1917107"/>
                  <a:pt x="470765" y="1919575"/>
                </a:cubicBezTo>
                <a:cubicBezTo>
                  <a:pt x="463253" y="1920809"/>
                  <a:pt x="455742" y="1919575"/>
                  <a:pt x="451986" y="1915873"/>
                </a:cubicBezTo>
                <a:cubicBezTo>
                  <a:pt x="444474" y="1910937"/>
                  <a:pt x="444474" y="1909703"/>
                  <a:pt x="459497" y="1908469"/>
                </a:cubicBezTo>
                <a:cubicBezTo>
                  <a:pt x="474521" y="1907235"/>
                  <a:pt x="478277" y="1903533"/>
                  <a:pt x="493300" y="1904767"/>
                </a:cubicBezTo>
                <a:cubicBezTo>
                  <a:pt x="504568" y="1906001"/>
                  <a:pt x="515835" y="1904767"/>
                  <a:pt x="527103" y="1904767"/>
                </a:cubicBezTo>
                <a:cubicBezTo>
                  <a:pt x="530859" y="1904767"/>
                  <a:pt x="534615" y="1904767"/>
                  <a:pt x="542126" y="1903533"/>
                </a:cubicBezTo>
                <a:cubicBezTo>
                  <a:pt x="527103" y="1903533"/>
                  <a:pt x="515835" y="1902299"/>
                  <a:pt x="504568" y="1902299"/>
                </a:cubicBezTo>
                <a:cubicBezTo>
                  <a:pt x="504568" y="1899831"/>
                  <a:pt x="500812" y="1897363"/>
                  <a:pt x="512079" y="1893661"/>
                </a:cubicBezTo>
                <a:cubicBezTo>
                  <a:pt x="515835" y="1891193"/>
                  <a:pt x="523347" y="1891193"/>
                  <a:pt x="534615" y="1891193"/>
                </a:cubicBezTo>
                <a:cubicBezTo>
                  <a:pt x="538370" y="1891193"/>
                  <a:pt x="542126" y="1889959"/>
                  <a:pt x="538370" y="1887491"/>
                </a:cubicBezTo>
                <a:cubicBezTo>
                  <a:pt x="534615" y="1887491"/>
                  <a:pt x="534615" y="1886257"/>
                  <a:pt x="530859" y="1886257"/>
                </a:cubicBezTo>
                <a:cubicBezTo>
                  <a:pt x="512079" y="1886257"/>
                  <a:pt x="493300" y="1883789"/>
                  <a:pt x="478277" y="1887491"/>
                </a:cubicBezTo>
                <a:cubicBezTo>
                  <a:pt x="467009" y="1889959"/>
                  <a:pt x="451986" y="1889959"/>
                  <a:pt x="444474" y="1887491"/>
                </a:cubicBezTo>
                <a:cubicBezTo>
                  <a:pt x="436962" y="1883789"/>
                  <a:pt x="425695" y="1883789"/>
                  <a:pt x="410671" y="1883789"/>
                </a:cubicBezTo>
                <a:cubicBezTo>
                  <a:pt x="399403" y="1883789"/>
                  <a:pt x="388136" y="1883789"/>
                  <a:pt x="388136" y="1877619"/>
                </a:cubicBezTo>
                <a:cubicBezTo>
                  <a:pt x="388136" y="1875151"/>
                  <a:pt x="376868" y="1875151"/>
                  <a:pt x="369356" y="1873917"/>
                </a:cubicBezTo>
                <a:cubicBezTo>
                  <a:pt x="361845" y="1873917"/>
                  <a:pt x="354333" y="1873917"/>
                  <a:pt x="350577" y="1873917"/>
                </a:cubicBezTo>
                <a:cubicBezTo>
                  <a:pt x="335554" y="1873917"/>
                  <a:pt x="331798" y="1871449"/>
                  <a:pt x="343065" y="1867747"/>
                </a:cubicBezTo>
                <a:cubicBezTo>
                  <a:pt x="346821" y="1865279"/>
                  <a:pt x="350577" y="1861577"/>
                  <a:pt x="361845" y="1862811"/>
                </a:cubicBezTo>
                <a:cubicBezTo>
                  <a:pt x="376868" y="1864045"/>
                  <a:pt x="391891" y="1864045"/>
                  <a:pt x="406915" y="1862811"/>
                </a:cubicBezTo>
                <a:cubicBezTo>
                  <a:pt x="425695" y="1861577"/>
                  <a:pt x="440718" y="1862811"/>
                  <a:pt x="455742" y="1862811"/>
                </a:cubicBezTo>
                <a:cubicBezTo>
                  <a:pt x="470765" y="1862811"/>
                  <a:pt x="482033" y="1860343"/>
                  <a:pt x="497056" y="1860343"/>
                </a:cubicBezTo>
                <a:cubicBezTo>
                  <a:pt x="508324" y="1860343"/>
                  <a:pt x="512079" y="1856640"/>
                  <a:pt x="512079" y="1850471"/>
                </a:cubicBezTo>
                <a:cubicBezTo>
                  <a:pt x="508324" y="1848002"/>
                  <a:pt x="523347" y="1843067"/>
                  <a:pt x="530859" y="1844301"/>
                </a:cubicBezTo>
                <a:cubicBezTo>
                  <a:pt x="545882" y="1844301"/>
                  <a:pt x="557150" y="1841833"/>
                  <a:pt x="572173" y="1845535"/>
                </a:cubicBezTo>
                <a:cubicBezTo>
                  <a:pt x="579685" y="1846769"/>
                  <a:pt x="590952" y="1845535"/>
                  <a:pt x="590952" y="1843067"/>
                </a:cubicBezTo>
                <a:cubicBezTo>
                  <a:pt x="590952" y="1838130"/>
                  <a:pt x="598464" y="1839364"/>
                  <a:pt x="605976" y="1840599"/>
                </a:cubicBezTo>
                <a:cubicBezTo>
                  <a:pt x="628511" y="1841833"/>
                  <a:pt x="628511" y="1841833"/>
                  <a:pt x="651046" y="1840599"/>
                </a:cubicBezTo>
                <a:cubicBezTo>
                  <a:pt x="666070" y="1839364"/>
                  <a:pt x="681093" y="1838130"/>
                  <a:pt x="696116" y="1838130"/>
                </a:cubicBezTo>
                <a:cubicBezTo>
                  <a:pt x="714896" y="1836896"/>
                  <a:pt x="737431" y="1835662"/>
                  <a:pt x="756210" y="1835662"/>
                </a:cubicBezTo>
                <a:cubicBezTo>
                  <a:pt x="759966" y="1835662"/>
                  <a:pt x="759966" y="1835662"/>
                  <a:pt x="763722" y="1835662"/>
                </a:cubicBezTo>
                <a:cubicBezTo>
                  <a:pt x="767478" y="1835662"/>
                  <a:pt x="763722" y="1831960"/>
                  <a:pt x="771234" y="1831960"/>
                </a:cubicBezTo>
                <a:cubicBezTo>
                  <a:pt x="778745" y="1833194"/>
                  <a:pt x="782501" y="1834428"/>
                  <a:pt x="786257" y="1834428"/>
                </a:cubicBezTo>
                <a:cubicBezTo>
                  <a:pt x="797525" y="1834428"/>
                  <a:pt x="805036" y="1831960"/>
                  <a:pt x="812548" y="1831960"/>
                </a:cubicBezTo>
                <a:cubicBezTo>
                  <a:pt x="823816" y="1831960"/>
                  <a:pt x="831327" y="1833194"/>
                  <a:pt x="838839" y="1831960"/>
                </a:cubicBezTo>
                <a:cubicBezTo>
                  <a:pt x="846351" y="1830726"/>
                  <a:pt x="850107" y="1830726"/>
                  <a:pt x="857618" y="1830726"/>
                </a:cubicBezTo>
                <a:cubicBezTo>
                  <a:pt x="872642" y="1830726"/>
                  <a:pt x="887665" y="1828258"/>
                  <a:pt x="902689" y="1828258"/>
                </a:cubicBezTo>
                <a:cubicBezTo>
                  <a:pt x="906445" y="1825790"/>
                  <a:pt x="917712" y="1827024"/>
                  <a:pt x="925224" y="1827024"/>
                </a:cubicBezTo>
                <a:cubicBezTo>
                  <a:pt x="928980" y="1827024"/>
                  <a:pt x="932736" y="1827024"/>
                  <a:pt x="932736" y="1827024"/>
                </a:cubicBezTo>
                <a:lnTo>
                  <a:pt x="974440" y="1826372"/>
                </a:lnTo>
                <a:lnTo>
                  <a:pt x="973613" y="1817171"/>
                </a:lnTo>
                <a:cubicBezTo>
                  <a:pt x="969858" y="1813375"/>
                  <a:pt x="969858" y="1809579"/>
                  <a:pt x="977367" y="1805782"/>
                </a:cubicBezTo>
                <a:cubicBezTo>
                  <a:pt x="983000" y="1803884"/>
                  <a:pt x="988632" y="1802935"/>
                  <a:pt x="994264" y="1801511"/>
                </a:cubicBezTo>
                <a:lnTo>
                  <a:pt x="1005191" y="1796908"/>
                </a:lnTo>
                <a:lnTo>
                  <a:pt x="997481" y="1794393"/>
                </a:lnTo>
                <a:lnTo>
                  <a:pt x="984877" y="1794393"/>
                </a:lnTo>
                <a:cubicBezTo>
                  <a:pt x="981122" y="1794393"/>
                  <a:pt x="979245" y="1792494"/>
                  <a:pt x="978775" y="1790122"/>
                </a:cubicBezTo>
                <a:lnTo>
                  <a:pt x="979320" y="1788469"/>
                </a:lnTo>
                <a:lnTo>
                  <a:pt x="977973" y="1788030"/>
                </a:lnTo>
                <a:cubicBezTo>
                  <a:pt x="970464" y="1784234"/>
                  <a:pt x="962954" y="1791827"/>
                  <a:pt x="951690" y="1795623"/>
                </a:cubicBezTo>
                <a:cubicBezTo>
                  <a:pt x="940426" y="1795623"/>
                  <a:pt x="929162" y="1803216"/>
                  <a:pt x="921652" y="1810809"/>
                </a:cubicBezTo>
                <a:cubicBezTo>
                  <a:pt x="899124" y="1825995"/>
                  <a:pt x="895369" y="1825995"/>
                  <a:pt x="880350" y="1807012"/>
                </a:cubicBezTo>
                <a:cubicBezTo>
                  <a:pt x="876596" y="1807012"/>
                  <a:pt x="876596" y="1799419"/>
                  <a:pt x="872841" y="1795623"/>
                </a:cubicBezTo>
                <a:cubicBezTo>
                  <a:pt x="850313" y="1814605"/>
                  <a:pt x="831539" y="1814605"/>
                  <a:pt x="809011" y="1814605"/>
                </a:cubicBezTo>
                <a:cubicBezTo>
                  <a:pt x="793992" y="1814605"/>
                  <a:pt x="782728" y="1814605"/>
                  <a:pt x="767709" y="1814605"/>
                </a:cubicBezTo>
                <a:cubicBezTo>
                  <a:pt x="737671" y="1810809"/>
                  <a:pt x="707633" y="1822198"/>
                  <a:pt x="673841" y="1818402"/>
                </a:cubicBezTo>
                <a:cubicBezTo>
                  <a:pt x="662576" y="1818402"/>
                  <a:pt x="658822" y="1833588"/>
                  <a:pt x="647558" y="1822198"/>
                </a:cubicBezTo>
                <a:cubicBezTo>
                  <a:pt x="636293" y="1814605"/>
                  <a:pt x="625029" y="1822198"/>
                  <a:pt x="617520" y="1818402"/>
                </a:cubicBezTo>
                <a:cubicBezTo>
                  <a:pt x="606256" y="1818402"/>
                  <a:pt x="594991" y="1818402"/>
                  <a:pt x="583727" y="1818402"/>
                </a:cubicBezTo>
                <a:cubicBezTo>
                  <a:pt x="576218" y="1810809"/>
                  <a:pt x="583727" y="1803216"/>
                  <a:pt x="579973" y="1795623"/>
                </a:cubicBezTo>
                <a:cubicBezTo>
                  <a:pt x="568708" y="1780437"/>
                  <a:pt x="553689" y="1776641"/>
                  <a:pt x="534916" y="1784234"/>
                </a:cubicBezTo>
                <a:cubicBezTo>
                  <a:pt x="531161" y="1784234"/>
                  <a:pt x="531161" y="1788030"/>
                  <a:pt x="523652" y="1788030"/>
                </a:cubicBezTo>
                <a:cubicBezTo>
                  <a:pt x="519897" y="1788030"/>
                  <a:pt x="516142" y="1784234"/>
                  <a:pt x="516142" y="1776641"/>
                </a:cubicBezTo>
                <a:cubicBezTo>
                  <a:pt x="516142" y="1772844"/>
                  <a:pt x="516142" y="1765251"/>
                  <a:pt x="523652" y="1765251"/>
                </a:cubicBezTo>
                <a:cubicBezTo>
                  <a:pt x="534916" y="1769048"/>
                  <a:pt x="546180" y="1765251"/>
                  <a:pt x="553689" y="1769048"/>
                </a:cubicBezTo>
                <a:cubicBezTo>
                  <a:pt x="568708" y="1769048"/>
                  <a:pt x="576218" y="1761455"/>
                  <a:pt x="587482" y="1761455"/>
                </a:cubicBezTo>
                <a:cubicBezTo>
                  <a:pt x="594991" y="1757659"/>
                  <a:pt x="598746" y="1746269"/>
                  <a:pt x="598746" y="1738676"/>
                </a:cubicBezTo>
                <a:cubicBezTo>
                  <a:pt x="606256" y="1727287"/>
                  <a:pt x="606256" y="1723490"/>
                  <a:pt x="617520" y="1731083"/>
                </a:cubicBezTo>
                <a:cubicBezTo>
                  <a:pt x="632539" y="1734880"/>
                  <a:pt x="647558" y="1738676"/>
                  <a:pt x="662576" y="1746269"/>
                </a:cubicBezTo>
                <a:cubicBezTo>
                  <a:pt x="666331" y="1750066"/>
                  <a:pt x="673841" y="1746269"/>
                  <a:pt x="681350" y="1746269"/>
                </a:cubicBezTo>
                <a:cubicBezTo>
                  <a:pt x="685105" y="1746269"/>
                  <a:pt x="685105" y="1738676"/>
                  <a:pt x="688860" y="1734880"/>
                </a:cubicBezTo>
                <a:cubicBezTo>
                  <a:pt x="696369" y="1727287"/>
                  <a:pt x="688860" y="1723490"/>
                  <a:pt x="685105" y="1715897"/>
                </a:cubicBezTo>
                <a:cubicBezTo>
                  <a:pt x="681350" y="1708304"/>
                  <a:pt x="670086" y="1708304"/>
                  <a:pt x="662576" y="1700712"/>
                </a:cubicBezTo>
                <a:cubicBezTo>
                  <a:pt x="658822" y="1696915"/>
                  <a:pt x="658822" y="1696915"/>
                  <a:pt x="658822" y="1693119"/>
                </a:cubicBezTo>
                <a:cubicBezTo>
                  <a:pt x="658822" y="1689322"/>
                  <a:pt x="662576" y="1689322"/>
                  <a:pt x="666331" y="1689322"/>
                </a:cubicBezTo>
                <a:cubicBezTo>
                  <a:pt x="677595" y="1689322"/>
                  <a:pt x="692614" y="1685526"/>
                  <a:pt x="703878" y="1693119"/>
                </a:cubicBezTo>
                <a:cubicBezTo>
                  <a:pt x="703878" y="1696915"/>
                  <a:pt x="707633" y="1693119"/>
                  <a:pt x="707633" y="1693119"/>
                </a:cubicBezTo>
                <a:cubicBezTo>
                  <a:pt x="715143" y="1689322"/>
                  <a:pt x="707633" y="1689322"/>
                  <a:pt x="707633" y="1685526"/>
                </a:cubicBezTo>
                <a:cubicBezTo>
                  <a:pt x="703878" y="1681729"/>
                  <a:pt x="703878" y="1674136"/>
                  <a:pt x="711388" y="1674136"/>
                </a:cubicBezTo>
                <a:cubicBezTo>
                  <a:pt x="718897" y="1674136"/>
                  <a:pt x="726407" y="1674136"/>
                  <a:pt x="737671" y="1674136"/>
                </a:cubicBezTo>
                <a:cubicBezTo>
                  <a:pt x="726407" y="1666543"/>
                  <a:pt x="715143" y="1666543"/>
                  <a:pt x="703878" y="1662747"/>
                </a:cubicBezTo>
                <a:cubicBezTo>
                  <a:pt x="696369" y="1658950"/>
                  <a:pt x="696369" y="1655154"/>
                  <a:pt x="700124" y="1651357"/>
                </a:cubicBezTo>
                <a:cubicBezTo>
                  <a:pt x="703878" y="1636171"/>
                  <a:pt x="703878" y="1632375"/>
                  <a:pt x="688860" y="1628579"/>
                </a:cubicBezTo>
                <a:cubicBezTo>
                  <a:pt x="685105" y="1628579"/>
                  <a:pt x="677595" y="1628579"/>
                  <a:pt x="673841" y="1628579"/>
                </a:cubicBezTo>
                <a:cubicBezTo>
                  <a:pt x="673841" y="1624782"/>
                  <a:pt x="673841" y="1624782"/>
                  <a:pt x="673841" y="1620986"/>
                </a:cubicBezTo>
                <a:cubicBezTo>
                  <a:pt x="673841" y="1620986"/>
                  <a:pt x="673841" y="1617189"/>
                  <a:pt x="673841" y="1617189"/>
                </a:cubicBezTo>
                <a:cubicBezTo>
                  <a:pt x="700124" y="1620986"/>
                  <a:pt x="718897" y="1602003"/>
                  <a:pt x="745180" y="1602003"/>
                </a:cubicBezTo>
                <a:cubicBezTo>
                  <a:pt x="760199" y="1602003"/>
                  <a:pt x="775218" y="1594411"/>
                  <a:pt x="790237" y="1583021"/>
                </a:cubicBezTo>
                <a:cubicBezTo>
                  <a:pt x="790237" y="1579225"/>
                  <a:pt x="797747" y="1579225"/>
                  <a:pt x="797747" y="1575428"/>
                </a:cubicBezTo>
                <a:cubicBezTo>
                  <a:pt x="797747" y="1567835"/>
                  <a:pt x="790237" y="1567835"/>
                  <a:pt x="786482" y="1567835"/>
                </a:cubicBezTo>
                <a:cubicBezTo>
                  <a:pt x="775218" y="1567835"/>
                  <a:pt x="763954" y="1567835"/>
                  <a:pt x="752690" y="1567835"/>
                </a:cubicBezTo>
                <a:cubicBezTo>
                  <a:pt x="748935" y="1567835"/>
                  <a:pt x="745180" y="1567835"/>
                  <a:pt x="745180" y="1564039"/>
                </a:cubicBezTo>
                <a:cubicBezTo>
                  <a:pt x="745180" y="1560242"/>
                  <a:pt x="745180" y="1556446"/>
                  <a:pt x="748935" y="1556446"/>
                </a:cubicBezTo>
                <a:cubicBezTo>
                  <a:pt x="756445" y="1556446"/>
                  <a:pt x="760199" y="1548853"/>
                  <a:pt x="771463" y="1548853"/>
                </a:cubicBezTo>
                <a:cubicBezTo>
                  <a:pt x="782728" y="1548853"/>
                  <a:pt x="793992" y="1548853"/>
                  <a:pt x="805256" y="1548853"/>
                </a:cubicBezTo>
                <a:cubicBezTo>
                  <a:pt x="812765" y="1545056"/>
                  <a:pt x="809011" y="1537463"/>
                  <a:pt x="809011" y="1533667"/>
                </a:cubicBezTo>
                <a:cubicBezTo>
                  <a:pt x="809011" y="1529871"/>
                  <a:pt x="809011" y="1526074"/>
                  <a:pt x="809011" y="1526074"/>
                </a:cubicBezTo>
                <a:cubicBezTo>
                  <a:pt x="797747" y="1524176"/>
                  <a:pt x="789299" y="1518481"/>
                  <a:pt x="780850" y="1513261"/>
                </a:cubicBezTo>
                <a:lnTo>
                  <a:pt x="767888" y="1508674"/>
                </a:lnTo>
                <a:lnTo>
                  <a:pt x="762164" y="1511101"/>
                </a:lnTo>
                <a:cubicBezTo>
                  <a:pt x="757950" y="1514843"/>
                  <a:pt x="755854" y="1519640"/>
                  <a:pt x="756140" y="1525365"/>
                </a:cubicBezTo>
                <a:cubicBezTo>
                  <a:pt x="756867" y="1535570"/>
                  <a:pt x="748219" y="1540815"/>
                  <a:pt x="733978" y="1542834"/>
                </a:cubicBezTo>
                <a:cubicBezTo>
                  <a:pt x="721704" y="1545098"/>
                  <a:pt x="707772" y="1544627"/>
                  <a:pt x="704563" y="1554342"/>
                </a:cubicBezTo>
                <a:cubicBezTo>
                  <a:pt x="704098" y="1558077"/>
                  <a:pt x="698504" y="1554851"/>
                  <a:pt x="696691" y="1553361"/>
                </a:cubicBezTo>
                <a:cubicBezTo>
                  <a:pt x="681411" y="1547665"/>
                  <a:pt x="682497" y="1538950"/>
                  <a:pt x="683582" y="1530235"/>
                </a:cubicBezTo>
                <a:lnTo>
                  <a:pt x="675688" y="1508923"/>
                </a:lnTo>
                <a:lnTo>
                  <a:pt x="621275" y="1510888"/>
                </a:lnTo>
                <a:cubicBezTo>
                  <a:pt x="613765" y="1507092"/>
                  <a:pt x="602501" y="1514685"/>
                  <a:pt x="602501" y="1503295"/>
                </a:cubicBezTo>
                <a:lnTo>
                  <a:pt x="602723" y="1497541"/>
                </a:lnTo>
                <a:lnTo>
                  <a:pt x="589936" y="1495813"/>
                </a:lnTo>
                <a:cubicBezTo>
                  <a:pt x="560259" y="1493381"/>
                  <a:pt x="553890" y="1496380"/>
                  <a:pt x="545659" y="1514320"/>
                </a:cubicBezTo>
                <a:cubicBezTo>
                  <a:pt x="528567" y="1507134"/>
                  <a:pt x="525406" y="1500419"/>
                  <a:pt x="531048" y="1487214"/>
                </a:cubicBezTo>
                <a:cubicBezTo>
                  <a:pt x="542022" y="1463294"/>
                  <a:pt x="542022" y="1463294"/>
                  <a:pt x="503697" y="1466106"/>
                </a:cubicBezTo>
                <a:cubicBezTo>
                  <a:pt x="457655" y="1466693"/>
                  <a:pt x="422182" y="1478711"/>
                  <a:pt x="397431" y="1500915"/>
                </a:cubicBezTo>
                <a:cubicBezTo>
                  <a:pt x="388473" y="1508649"/>
                  <a:pt x="379980" y="1512649"/>
                  <a:pt x="366048" y="1512178"/>
                </a:cubicBezTo>
                <a:cubicBezTo>
                  <a:pt x="348025" y="1512462"/>
                  <a:pt x="336526" y="1508501"/>
                  <a:pt x="333986" y="1496806"/>
                </a:cubicBezTo>
                <a:cubicBezTo>
                  <a:pt x="325124" y="1471679"/>
                  <a:pt x="313780" y="1466473"/>
                  <a:pt x="275611" y="1468041"/>
                </a:cubicBezTo>
                <a:cubicBezTo>
                  <a:pt x="267583" y="1468305"/>
                  <a:pt x="261679" y="1467570"/>
                  <a:pt x="253807" y="1466589"/>
                </a:cubicBezTo>
                <a:cubicBezTo>
                  <a:pt x="251993" y="1465099"/>
                  <a:pt x="251993" y="1465099"/>
                  <a:pt x="250025" y="1464854"/>
                </a:cubicBezTo>
                <a:cubicBezTo>
                  <a:pt x="250025" y="1464854"/>
                  <a:pt x="251838" y="1466344"/>
                  <a:pt x="251683" y="1467589"/>
                </a:cubicBezTo>
                <a:cubicBezTo>
                  <a:pt x="251218" y="1471324"/>
                  <a:pt x="252566" y="1476550"/>
                  <a:pt x="254069" y="1480530"/>
                </a:cubicBezTo>
                <a:cubicBezTo>
                  <a:pt x="259770" y="1498940"/>
                  <a:pt x="242320" y="1510674"/>
                  <a:pt x="212643" y="1508243"/>
                </a:cubicBezTo>
                <a:cubicBezTo>
                  <a:pt x="194930" y="1506036"/>
                  <a:pt x="179495" y="1501585"/>
                  <a:pt x="166494" y="1493644"/>
                </a:cubicBezTo>
                <a:cubicBezTo>
                  <a:pt x="155305" y="1487193"/>
                  <a:pt x="143652" y="1484477"/>
                  <a:pt x="131068" y="1489232"/>
                </a:cubicBezTo>
                <a:cubicBezTo>
                  <a:pt x="124698" y="1492231"/>
                  <a:pt x="114393" y="1494740"/>
                  <a:pt x="109264" y="1487780"/>
                </a:cubicBezTo>
                <a:cubicBezTo>
                  <a:pt x="106103" y="1481065"/>
                  <a:pt x="104910" y="1474594"/>
                  <a:pt x="115371" y="1470840"/>
                </a:cubicBezTo>
                <a:cubicBezTo>
                  <a:pt x="154626" y="1460558"/>
                  <a:pt x="170156" y="1432148"/>
                  <a:pt x="211069" y="1424601"/>
                </a:cubicBezTo>
                <a:cubicBezTo>
                  <a:pt x="221220" y="1423336"/>
                  <a:pt x="226086" y="1416357"/>
                  <a:pt x="228830" y="1410377"/>
                </a:cubicBezTo>
                <a:cubicBezTo>
                  <a:pt x="232969" y="1393191"/>
                  <a:pt x="250265" y="1382703"/>
                  <a:pt x="269373" y="1373704"/>
                </a:cubicBezTo>
                <a:cubicBezTo>
                  <a:pt x="286204" y="1366950"/>
                  <a:pt x="303189" y="1358951"/>
                  <a:pt x="314735" y="1346481"/>
                </a:cubicBezTo>
                <a:cubicBezTo>
                  <a:pt x="323693" y="1338747"/>
                  <a:pt x="331566" y="1339727"/>
                  <a:pt x="340476" y="1348423"/>
                </a:cubicBezTo>
                <a:cubicBezTo>
                  <a:pt x="344257" y="1350158"/>
                  <a:pt x="343792" y="1353893"/>
                  <a:pt x="349696" y="1354629"/>
                </a:cubicBezTo>
                <a:cubicBezTo>
                  <a:pt x="354098" y="1351384"/>
                  <a:pt x="350471" y="1348404"/>
                  <a:pt x="350937" y="1344669"/>
                </a:cubicBezTo>
                <a:cubicBezTo>
                  <a:pt x="348396" y="1332973"/>
                  <a:pt x="365692" y="1322484"/>
                  <a:pt x="383405" y="1324690"/>
                </a:cubicBezTo>
                <a:cubicBezTo>
                  <a:pt x="395058" y="1327406"/>
                  <a:pt x="394438" y="1332386"/>
                  <a:pt x="395786" y="1337612"/>
                </a:cubicBezTo>
                <a:cubicBezTo>
                  <a:pt x="395166" y="1342592"/>
                  <a:pt x="394390" y="1348817"/>
                  <a:pt x="402418" y="1348552"/>
                </a:cubicBezTo>
                <a:cubicBezTo>
                  <a:pt x="412259" y="1349778"/>
                  <a:pt x="418783" y="1345533"/>
                  <a:pt x="419559" y="1339308"/>
                </a:cubicBezTo>
                <a:cubicBezTo>
                  <a:pt x="417901" y="1336573"/>
                  <a:pt x="418211" y="1334083"/>
                  <a:pt x="418366" y="1332838"/>
                </a:cubicBezTo>
                <a:cubicBezTo>
                  <a:pt x="417638" y="1322633"/>
                  <a:pt x="424473" y="1315898"/>
                  <a:pt x="440528" y="1315369"/>
                </a:cubicBezTo>
                <a:cubicBezTo>
                  <a:pt x="458706" y="1313841"/>
                  <a:pt x="476885" y="1312311"/>
                  <a:pt x="493095" y="1310538"/>
                </a:cubicBezTo>
                <a:cubicBezTo>
                  <a:pt x="509150" y="1310009"/>
                  <a:pt x="519766" y="1305009"/>
                  <a:pt x="522974" y="1295295"/>
                </a:cubicBezTo>
                <a:cubicBezTo>
                  <a:pt x="525873" y="1288070"/>
                  <a:pt x="529964" y="1287315"/>
                  <a:pt x="539339" y="1292275"/>
                </a:cubicBezTo>
                <a:cubicBezTo>
                  <a:pt x="550373" y="1299971"/>
                  <a:pt x="564460" y="1299197"/>
                  <a:pt x="578547" y="1298423"/>
                </a:cubicBezTo>
                <a:cubicBezTo>
                  <a:pt x="617336" y="1291876"/>
                  <a:pt x="655195" y="1292798"/>
                  <a:pt x="693937" y="1302681"/>
                </a:cubicBezTo>
                <a:cubicBezTo>
                  <a:pt x="713308" y="1307623"/>
                  <a:pt x="736663" y="1296624"/>
                  <a:pt x="738369" y="1282929"/>
                </a:cubicBezTo>
                <a:cubicBezTo>
                  <a:pt x="738834" y="1279194"/>
                  <a:pt x="731272" y="1275723"/>
                  <a:pt x="727646" y="1272743"/>
                </a:cubicBezTo>
                <a:lnTo>
                  <a:pt x="714443" y="1264080"/>
                </a:lnTo>
                <a:lnTo>
                  <a:pt x="673840" y="1265675"/>
                </a:lnTo>
                <a:cubicBezTo>
                  <a:pt x="662575" y="1265675"/>
                  <a:pt x="658821" y="1280860"/>
                  <a:pt x="647557" y="1269471"/>
                </a:cubicBezTo>
                <a:cubicBezTo>
                  <a:pt x="636292" y="1261878"/>
                  <a:pt x="625028" y="1269471"/>
                  <a:pt x="617519" y="1265675"/>
                </a:cubicBezTo>
                <a:cubicBezTo>
                  <a:pt x="606255" y="1265675"/>
                  <a:pt x="594990" y="1265675"/>
                  <a:pt x="583726" y="1265675"/>
                </a:cubicBezTo>
                <a:cubicBezTo>
                  <a:pt x="576217" y="1258082"/>
                  <a:pt x="583726" y="1250489"/>
                  <a:pt x="579972" y="1242896"/>
                </a:cubicBezTo>
                <a:cubicBezTo>
                  <a:pt x="574340" y="1235303"/>
                  <a:pt x="567769" y="1230557"/>
                  <a:pt x="560259" y="1228659"/>
                </a:cubicBezTo>
                <a:lnTo>
                  <a:pt x="553362" y="1229434"/>
                </a:lnTo>
                <a:lnTo>
                  <a:pt x="539546" y="1233707"/>
                </a:lnTo>
                <a:cubicBezTo>
                  <a:pt x="495412" y="1242789"/>
                  <a:pt x="447373" y="1240362"/>
                  <a:pt x="398661" y="1234295"/>
                </a:cubicBezTo>
                <a:cubicBezTo>
                  <a:pt x="382916" y="1232334"/>
                  <a:pt x="367172" y="1230372"/>
                  <a:pt x="353395" y="1228657"/>
                </a:cubicBezTo>
                <a:cubicBezTo>
                  <a:pt x="329777" y="1225715"/>
                  <a:pt x="307508" y="1227998"/>
                  <a:pt x="286897" y="1233017"/>
                </a:cubicBezTo>
                <a:cubicBezTo>
                  <a:pt x="272499" y="1236281"/>
                  <a:pt x="254011" y="1240300"/>
                  <a:pt x="237384" y="1229379"/>
                </a:cubicBezTo>
                <a:cubicBezTo>
                  <a:pt x="224537" y="1220193"/>
                  <a:pt x="221424" y="1197047"/>
                  <a:pt x="228569" y="1187822"/>
                </a:cubicBezTo>
                <a:cubicBezTo>
                  <a:pt x="235714" y="1178598"/>
                  <a:pt x="246640" y="1171108"/>
                  <a:pt x="261658" y="1162864"/>
                </a:cubicBezTo>
                <a:cubicBezTo>
                  <a:pt x="257518" y="1180049"/>
                  <a:pt x="266118" y="1191235"/>
                  <a:pt x="287302" y="1197666"/>
                </a:cubicBezTo>
                <a:cubicBezTo>
                  <a:pt x="298801" y="1201627"/>
                  <a:pt x="307138" y="1198873"/>
                  <a:pt x="306101" y="1191158"/>
                </a:cubicBezTo>
                <a:cubicBezTo>
                  <a:pt x="302940" y="1184442"/>
                  <a:pt x="303715" y="1178217"/>
                  <a:pt x="304491" y="1171992"/>
                </a:cubicBezTo>
                <a:cubicBezTo>
                  <a:pt x="306662" y="1154562"/>
                  <a:pt x="323647" y="1146563"/>
                  <a:pt x="351356" y="1148750"/>
                </a:cubicBezTo>
                <a:cubicBezTo>
                  <a:pt x="357260" y="1149485"/>
                  <a:pt x="363164" y="1150221"/>
                  <a:pt x="369069" y="1150956"/>
                </a:cubicBezTo>
                <a:cubicBezTo>
                  <a:pt x="377096" y="1150692"/>
                  <a:pt x="385279" y="1149182"/>
                  <a:pt x="388022" y="1143202"/>
                </a:cubicBezTo>
                <a:cubicBezTo>
                  <a:pt x="392579" y="1138712"/>
                  <a:pt x="385016" y="1135242"/>
                  <a:pt x="379422" y="1132016"/>
                </a:cubicBezTo>
                <a:cubicBezTo>
                  <a:pt x="373983" y="1127546"/>
                  <a:pt x="364453" y="1123830"/>
                  <a:pt x="367196" y="1117850"/>
                </a:cubicBezTo>
                <a:cubicBezTo>
                  <a:pt x="367972" y="1111625"/>
                  <a:pt x="379780" y="1113096"/>
                  <a:pt x="387808" y="1112832"/>
                </a:cubicBezTo>
                <a:cubicBezTo>
                  <a:pt x="485224" y="1100943"/>
                  <a:pt x="585180" y="1100750"/>
                  <a:pt x="684098" y="1092841"/>
                </a:cubicBezTo>
                <a:lnTo>
                  <a:pt x="700789" y="1091226"/>
                </a:lnTo>
                <a:lnTo>
                  <a:pt x="701531" y="1082970"/>
                </a:lnTo>
                <a:cubicBezTo>
                  <a:pt x="700123" y="1079648"/>
                  <a:pt x="696368" y="1077750"/>
                  <a:pt x="688859" y="1075851"/>
                </a:cubicBezTo>
                <a:cubicBezTo>
                  <a:pt x="685104" y="1075851"/>
                  <a:pt x="677594" y="1075851"/>
                  <a:pt x="673840" y="1075851"/>
                </a:cubicBezTo>
                <a:cubicBezTo>
                  <a:pt x="673840" y="1072055"/>
                  <a:pt x="673840" y="1072055"/>
                  <a:pt x="673840" y="1068259"/>
                </a:cubicBezTo>
                <a:cubicBezTo>
                  <a:pt x="673840" y="1068259"/>
                  <a:pt x="673840" y="1064462"/>
                  <a:pt x="673840" y="1064462"/>
                </a:cubicBezTo>
                <a:cubicBezTo>
                  <a:pt x="700123" y="1068259"/>
                  <a:pt x="718896" y="1049276"/>
                  <a:pt x="745179" y="1049276"/>
                </a:cubicBezTo>
                <a:cubicBezTo>
                  <a:pt x="760198" y="1049276"/>
                  <a:pt x="775217" y="1041683"/>
                  <a:pt x="790236" y="1030294"/>
                </a:cubicBezTo>
                <a:cubicBezTo>
                  <a:pt x="790236" y="1026497"/>
                  <a:pt x="797746" y="1026497"/>
                  <a:pt x="797746" y="1022701"/>
                </a:cubicBezTo>
                <a:cubicBezTo>
                  <a:pt x="797746" y="1015108"/>
                  <a:pt x="790236" y="1015108"/>
                  <a:pt x="786481" y="1015108"/>
                </a:cubicBezTo>
                <a:cubicBezTo>
                  <a:pt x="775217" y="1015108"/>
                  <a:pt x="763953" y="1015108"/>
                  <a:pt x="752689" y="1015108"/>
                </a:cubicBezTo>
                <a:cubicBezTo>
                  <a:pt x="748934" y="1015108"/>
                  <a:pt x="745179" y="1015108"/>
                  <a:pt x="745179" y="1011312"/>
                </a:cubicBezTo>
                <a:cubicBezTo>
                  <a:pt x="745179" y="1007515"/>
                  <a:pt x="745179" y="1003718"/>
                  <a:pt x="748934" y="1003718"/>
                </a:cubicBezTo>
                <a:cubicBezTo>
                  <a:pt x="756444" y="1003718"/>
                  <a:pt x="760198" y="996126"/>
                  <a:pt x="771462" y="996126"/>
                </a:cubicBezTo>
                <a:cubicBezTo>
                  <a:pt x="782727" y="996126"/>
                  <a:pt x="793991" y="996126"/>
                  <a:pt x="805255" y="996126"/>
                </a:cubicBezTo>
                <a:cubicBezTo>
                  <a:pt x="812764" y="992329"/>
                  <a:pt x="809010" y="984736"/>
                  <a:pt x="809010" y="980940"/>
                </a:cubicBezTo>
                <a:cubicBezTo>
                  <a:pt x="809010" y="977143"/>
                  <a:pt x="809010" y="973347"/>
                  <a:pt x="809010" y="973347"/>
                </a:cubicBezTo>
                <a:cubicBezTo>
                  <a:pt x="786481" y="969550"/>
                  <a:pt x="775217" y="950568"/>
                  <a:pt x="752689" y="950568"/>
                </a:cubicBezTo>
                <a:cubicBezTo>
                  <a:pt x="707632" y="950568"/>
                  <a:pt x="666330" y="961957"/>
                  <a:pt x="621274" y="958161"/>
                </a:cubicBezTo>
                <a:cubicBezTo>
                  <a:pt x="613764" y="954364"/>
                  <a:pt x="602500" y="961957"/>
                  <a:pt x="602500" y="950568"/>
                </a:cubicBezTo>
                <a:cubicBezTo>
                  <a:pt x="598745" y="935382"/>
                  <a:pt x="613764" y="942975"/>
                  <a:pt x="621274" y="942975"/>
                </a:cubicBezTo>
                <a:cubicBezTo>
                  <a:pt x="636292" y="946772"/>
                  <a:pt x="651311" y="935382"/>
                  <a:pt x="666330" y="935382"/>
                </a:cubicBezTo>
                <a:cubicBezTo>
                  <a:pt x="681349" y="939179"/>
                  <a:pt x="700123" y="942975"/>
                  <a:pt x="715142" y="935382"/>
                </a:cubicBezTo>
                <a:cubicBezTo>
                  <a:pt x="741425" y="927789"/>
                  <a:pt x="767708" y="931586"/>
                  <a:pt x="790236" y="931586"/>
                </a:cubicBezTo>
                <a:cubicBezTo>
                  <a:pt x="839047" y="927789"/>
                  <a:pt x="884104" y="916400"/>
                  <a:pt x="917897" y="882232"/>
                </a:cubicBezTo>
                <a:cubicBezTo>
                  <a:pt x="925406" y="876537"/>
                  <a:pt x="932916" y="873690"/>
                  <a:pt x="940425" y="872266"/>
                </a:cubicBezTo>
                <a:lnTo>
                  <a:pt x="942362" y="872144"/>
                </a:lnTo>
                <a:lnTo>
                  <a:pt x="872562" y="863450"/>
                </a:lnTo>
                <a:lnTo>
                  <a:pt x="855083" y="859453"/>
                </a:lnTo>
                <a:lnTo>
                  <a:pt x="814672" y="859453"/>
                </a:lnTo>
                <a:lnTo>
                  <a:pt x="814037" y="859953"/>
                </a:lnTo>
                <a:lnTo>
                  <a:pt x="812668" y="859453"/>
                </a:lnTo>
                <a:lnTo>
                  <a:pt x="767708" y="859453"/>
                </a:lnTo>
                <a:cubicBezTo>
                  <a:pt x="745179" y="859453"/>
                  <a:pt x="730161" y="840470"/>
                  <a:pt x="711387" y="821488"/>
                </a:cubicBezTo>
                <a:cubicBezTo>
                  <a:pt x="711387" y="821488"/>
                  <a:pt x="711387" y="817692"/>
                  <a:pt x="711387" y="813895"/>
                </a:cubicBezTo>
                <a:cubicBezTo>
                  <a:pt x="718896" y="802506"/>
                  <a:pt x="722651" y="794913"/>
                  <a:pt x="726406" y="783524"/>
                </a:cubicBezTo>
                <a:cubicBezTo>
                  <a:pt x="726406" y="772134"/>
                  <a:pt x="737670" y="760745"/>
                  <a:pt x="748934" y="760745"/>
                </a:cubicBezTo>
                <a:cubicBezTo>
                  <a:pt x="763953" y="760745"/>
                  <a:pt x="771463" y="754101"/>
                  <a:pt x="775687" y="745084"/>
                </a:cubicBezTo>
                <a:lnTo>
                  <a:pt x="775778" y="744694"/>
                </a:lnTo>
                <a:lnTo>
                  <a:pt x="752144" y="739087"/>
                </a:lnTo>
                <a:cubicBezTo>
                  <a:pt x="734923" y="736942"/>
                  <a:pt x="717470" y="736664"/>
                  <a:pt x="700276" y="738316"/>
                </a:cubicBezTo>
                <a:cubicBezTo>
                  <a:pt x="692093" y="739825"/>
                  <a:pt x="688002" y="740580"/>
                  <a:pt x="687381" y="745560"/>
                </a:cubicBezTo>
                <a:cubicBezTo>
                  <a:pt x="688419" y="753275"/>
                  <a:pt x="684173" y="755275"/>
                  <a:pt x="675108" y="747824"/>
                </a:cubicBezTo>
                <a:cubicBezTo>
                  <a:pt x="662416" y="737393"/>
                  <a:pt x="646361" y="737922"/>
                  <a:pt x="631654" y="743676"/>
                </a:cubicBezTo>
                <a:cubicBezTo>
                  <a:pt x="616792" y="750675"/>
                  <a:pt x="602085" y="756429"/>
                  <a:pt x="578622" y="752242"/>
                </a:cubicBezTo>
                <a:cubicBezTo>
                  <a:pt x="572718" y="751507"/>
                  <a:pt x="566504" y="753262"/>
                  <a:pt x="565883" y="758242"/>
                </a:cubicBezTo>
                <a:cubicBezTo>
                  <a:pt x="566921" y="765957"/>
                  <a:pt x="562675" y="767957"/>
                  <a:pt x="552524" y="769221"/>
                </a:cubicBezTo>
                <a:cubicBezTo>
                  <a:pt x="538592" y="768750"/>
                  <a:pt x="530875" y="766525"/>
                  <a:pt x="523778" y="759319"/>
                </a:cubicBezTo>
                <a:cubicBezTo>
                  <a:pt x="511397" y="746398"/>
                  <a:pt x="511134" y="732457"/>
                  <a:pt x="508904" y="718272"/>
                </a:cubicBezTo>
                <a:cubicBezTo>
                  <a:pt x="507866" y="710557"/>
                  <a:pt x="524386" y="706293"/>
                  <a:pt x="538318" y="706764"/>
                </a:cubicBezTo>
                <a:cubicBezTo>
                  <a:pt x="554373" y="706235"/>
                  <a:pt x="566647" y="703971"/>
                  <a:pt x="562604" y="688295"/>
                </a:cubicBezTo>
                <a:cubicBezTo>
                  <a:pt x="573482" y="697236"/>
                  <a:pt x="572552" y="704706"/>
                  <a:pt x="575712" y="711421"/>
                </a:cubicBezTo>
                <a:cubicBezTo>
                  <a:pt x="580841" y="718382"/>
                  <a:pt x="585970" y="725342"/>
                  <a:pt x="600057" y="724568"/>
                </a:cubicBezTo>
                <a:cubicBezTo>
                  <a:pt x="613989" y="725039"/>
                  <a:pt x="628231" y="723020"/>
                  <a:pt x="627659" y="711570"/>
                </a:cubicBezTo>
                <a:cubicBezTo>
                  <a:pt x="626466" y="705100"/>
                  <a:pt x="631177" y="699365"/>
                  <a:pt x="637547" y="696365"/>
                </a:cubicBezTo>
                <a:cubicBezTo>
                  <a:pt x="658779" y="686367"/>
                  <a:pt x="668464" y="688837"/>
                  <a:pt x="680380" y="705494"/>
                </a:cubicBezTo>
                <a:cubicBezTo>
                  <a:pt x="696173" y="691024"/>
                  <a:pt x="713778" y="678045"/>
                  <a:pt x="736823" y="669537"/>
                </a:cubicBezTo>
                <a:cubicBezTo>
                  <a:pt x="756684" y="662528"/>
                  <a:pt x="777140" y="658754"/>
                  <a:pt x="798348" y="656971"/>
                </a:cubicBezTo>
                <a:lnTo>
                  <a:pt x="818551" y="656779"/>
                </a:lnTo>
                <a:lnTo>
                  <a:pt x="824029" y="650647"/>
                </a:lnTo>
                <a:cubicBezTo>
                  <a:pt x="827783" y="643054"/>
                  <a:pt x="835293" y="646851"/>
                  <a:pt x="839047" y="646851"/>
                </a:cubicBezTo>
                <a:cubicBezTo>
                  <a:pt x="854066" y="646851"/>
                  <a:pt x="869085" y="650647"/>
                  <a:pt x="880349" y="639258"/>
                </a:cubicBezTo>
                <a:cubicBezTo>
                  <a:pt x="884104" y="635461"/>
                  <a:pt x="887859" y="635461"/>
                  <a:pt x="895368" y="635461"/>
                </a:cubicBezTo>
                <a:cubicBezTo>
                  <a:pt x="906633" y="635461"/>
                  <a:pt x="917897" y="635461"/>
                  <a:pt x="925406" y="635461"/>
                </a:cubicBezTo>
                <a:cubicBezTo>
                  <a:pt x="944180" y="631665"/>
                  <a:pt x="962953" y="635461"/>
                  <a:pt x="977972" y="646851"/>
                </a:cubicBezTo>
                <a:cubicBezTo>
                  <a:pt x="989236" y="658240"/>
                  <a:pt x="1004255" y="654444"/>
                  <a:pt x="1015520" y="643054"/>
                </a:cubicBezTo>
                <a:lnTo>
                  <a:pt x="1040138" y="631707"/>
                </a:lnTo>
                <a:lnTo>
                  <a:pt x="1039376" y="631361"/>
                </a:lnTo>
                <a:cubicBezTo>
                  <a:pt x="1021818" y="627910"/>
                  <a:pt x="1010474" y="622704"/>
                  <a:pt x="1016117" y="609499"/>
                </a:cubicBezTo>
                <a:cubicBezTo>
                  <a:pt x="1018705" y="604764"/>
                  <a:pt x="1012801" y="604029"/>
                  <a:pt x="1006896" y="603294"/>
                </a:cubicBezTo>
                <a:cubicBezTo>
                  <a:pt x="1000837" y="603803"/>
                  <a:pt x="993275" y="600333"/>
                  <a:pt x="992499" y="606558"/>
                </a:cubicBezTo>
                <a:cubicBezTo>
                  <a:pt x="991724" y="612783"/>
                  <a:pt x="992606" y="621743"/>
                  <a:pt x="980488" y="622762"/>
                </a:cubicBezTo>
                <a:cubicBezTo>
                  <a:pt x="968369" y="623781"/>
                  <a:pt x="963550" y="614331"/>
                  <a:pt x="954330" y="608125"/>
                </a:cubicBezTo>
                <a:cubicBezTo>
                  <a:pt x="950704" y="605145"/>
                  <a:pt x="945265" y="600674"/>
                  <a:pt x="939826" y="596204"/>
                </a:cubicBezTo>
                <a:cubicBezTo>
                  <a:pt x="930760" y="588753"/>
                  <a:pt x="919107" y="586037"/>
                  <a:pt x="906523" y="590792"/>
                </a:cubicBezTo>
                <a:cubicBezTo>
                  <a:pt x="885601" y="598300"/>
                  <a:pt x="863952" y="595604"/>
                  <a:pt x="842768" y="589172"/>
                </a:cubicBezTo>
                <a:cubicBezTo>
                  <a:pt x="825210" y="585721"/>
                  <a:pt x="811433" y="584005"/>
                  <a:pt x="795068" y="587024"/>
                </a:cubicBezTo>
                <a:cubicBezTo>
                  <a:pt x="782794" y="589288"/>
                  <a:pt x="775542" y="583328"/>
                  <a:pt x="774504" y="575612"/>
                </a:cubicBezTo>
                <a:cubicBezTo>
                  <a:pt x="773157" y="570387"/>
                  <a:pt x="784083" y="562898"/>
                  <a:pt x="768493" y="559692"/>
                </a:cubicBezTo>
                <a:cubicBezTo>
                  <a:pt x="754716" y="557976"/>
                  <a:pt x="740474" y="559995"/>
                  <a:pt x="733329" y="569219"/>
                </a:cubicBezTo>
                <a:cubicBezTo>
                  <a:pt x="726494" y="575954"/>
                  <a:pt x="727687" y="582424"/>
                  <a:pt x="726602" y="591139"/>
                </a:cubicBezTo>
                <a:cubicBezTo>
                  <a:pt x="717584" y="567258"/>
                  <a:pt x="691999" y="564072"/>
                  <a:pt x="662167" y="562884"/>
                </a:cubicBezTo>
                <a:cubicBezTo>
                  <a:pt x="644299" y="561923"/>
                  <a:pt x="628709" y="558717"/>
                  <a:pt x="612809" y="558001"/>
                </a:cubicBezTo>
                <a:cubicBezTo>
                  <a:pt x="581165" y="555324"/>
                  <a:pt x="551023" y="556627"/>
                  <a:pt x="525545" y="568625"/>
                </a:cubicBezTo>
                <a:cubicBezTo>
                  <a:pt x="514774" y="574870"/>
                  <a:pt x="505243" y="571154"/>
                  <a:pt x="498301" y="562703"/>
                </a:cubicBezTo>
                <a:cubicBezTo>
                  <a:pt x="474159" y="531881"/>
                  <a:pt x="444793" y="526959"/>
                  <a:pt x="404607" y="544712"/>
                </a:cubicBezTo>
                <a:cubicBezTo>
                  <a:pt x="393991" y="549711"/>
                  <a:pt x="382027" y="549485"/>
                  <a:pt x="370064" y="549259"/>
                </a:cubicBezTo>
                <a:cubicBezTo>
                  <a:pt x="348414" y="546563"/>
                  <a:pt x="328733" y="544111"/>
                  <a:pt x="311283" y="555845"/>
                </a:cubicBezTo>
                <a:cubicBezTo>
                  <a:pt x="304448" y="562580"/>
                  <a:pt x="297661" y="552885"/>
                  <a:pt x="292222" y="548414"/>
                </a:cubicBezTo>
                <a:cubicBezTo>
                  <a:pt x="288596" y="545434"/>
                  <a:pt x="289216" y="540454"/>
                  <a:pt x="289681" y="536719"/>
                </a:cubicBezTo>
                <a:cubicBezTo>
                  <a:pt x="291960" y="534474"/>
                  <a:pt x="290612" y="529249"/>
                  <a:pt x="286676" y="528758"/>
                </a:cubicBezTo>
                <a:cubicBezTo>
                  <a:pt x="271241" y="524307"/>
                  <a:pt x="257154" y="525081"/>
                  <a:pt x="242912" y="527100"/>
                </a:cubicBezTo>
                <a:cubicBezTo>
                  <a:pt x="234729" y="528610"/>
                  <a:pt x="232141" y="533345"/>
                  <a:pt x="231366" y="539570"/>
                </a:cubicBezTo>
                <a:cubicBezTo>
                  <a:pt x="227071" y="558000"/>
                  <a:pt x="216611" y="561754"/>
                  <a:pt x="187089" y="558077"/>
                </a:cubicBezTo>
                <a:cubicBezTo>
                  <a:pt x="179372" y="555852"/>
                  <a:pt x="175745" y="552871"/>
                  <a:pt x="180147" y="549626"/>
                </a:cubicBezTo>
                <a:cubicBezTo>
                  <a:pt x="191538" y="538402"/>
                  <a:pt x="178072" y="534196"/>
                  <a:pt x="166573" y="530235"/>
                </a:cubicBezTo>
                <a:cubicBezTo>
                  <a:pt x="153106" y="526029"/>
                  <a:pt x="139020" y="526803"/>
                  <a:pt x="127056" y="526577"/>
                </a:cubicBezTo>
                <a:cubicBezTo>
                  <a:pt x="113124" y="526106"/>
                  <a:pt x="99347" y="524390"/>
                  <a:pt x="85105" y="526410"/>
                </a:cubicBezTo>
                <a:cubicBezTo>
                  <a:pt x="74800" y="528919"/>
                  <a:pt x="69826" y="520713"/>
                  <a:pt x="68478" y="515488"/>
                </a:cubicBezTo>
                <a:cubicBezTo>
                  <a:pt x="67595" y="506528"/>
                  <a:pt x="61846" y="504548"/>
                  <a:pt x="49727" y="505567"/>
                </a:cubicBezTo>
                <a:cubicBezTo>
                  <a:pt x="45636" y="506321"/>
                  <a:pt x="41545" y="507076"/>
                  <a:pt x="35640" y="506341"/>
                </a:cubicBezTo>
                <a:cubicBezTo>
                  <a:pt x="29581" y="506850"/>
                  <a:pt x="21553" y="507115"/>
                  <a:pt x="16114" y="502644"/>
                </a:cubicBezTo>
                <a:cubicBezTo>
                  <a:pt x="12643" y="498419"/>
                  <a:pt x="20826" y="496910"/>
                  <a:pt x="23259" y="493420"/>
                </a:cubicBezTo>
                <a:cubicBezTo>
                  <a:pt x="32527" y="483195"/>
                  <a:pt x="27398" y="476235"/>
                  <a:pt x="0" y="471558"/>
                </a:cubicBezTo>
                <a:cubicBezTo>
                  <a:pt x="2946" y="447902"/>
                  <a:pt x="5738" y="425492"/>
                  <a:pt x="8684" y="401837"/>
                </a:cubicBezTo>
                <a:cubicBezTo>
                  <a:pt x="24584" y="402553"/>
                  <a:pt x="33804" y="408759"/>
                  <a:pt x="38468" y="419454"/>
                </a:cubicBezTo>
                <a:cubicBezTo>
                  <a:pt x="51111" y="446316"/>
                  <a:pt x="71985" y="455237"/>
                  <a:pt x="112898" y="447690"/>
                </a:cubicBezTo>
                <a:cubicBezTo>
                  <a:pt x="131231" y="444916"/>
                  <a:pt x="145318" y="444142"/>
                  <a:pt x="163031" y="446348"/>
                </a:cubicBezTo>
                <a:cubicBezTo>
                  <a:pt x="170749" y="448574"/>
                  <a:pt x="180589" y="449800"/>
                  <a:pt x="183177" y="445065"/>
                </a:cubicBezTo>
                <a:cubicBezTo>
                  <a:pt x="187734" y="440575"/>
                  <a:pt x="178204" y="436859"/>
                  <a:pt x="174578" y="433879"/>
                </a:cubicBezTo>
                <a:cubicBezTo>
                  <a:pt x="170951" y="430899"/>
                  <a:pt x="167170" y="429163"/>
                  <a:pt x="163544" y="426183"/>
                </a:cubicBezTo>
                <a:cubicBezTo>
                  <a:pt x="158105" y="421713"/>
                  <a:pt x="148730" y="416752"/>
                  <a:pt x="151318" y="412017"/>
                </a:cubicBezTo>
                <a:cubicBezTo>
                  <a:pt x="156030" y="406282"/>
                  <a:pt x="167838" y="407753"/>
                  <a:pt x="175711" y="408734"/>
                </a:cubicBezTo>
                <a:cubicBezTo>
                  <a:pt x="189643" y="409204"/>
                  <a:pt x="203419" y="410920"/>
                  <a:pt x="217041" y="413881"/>
                </a:cubicBezTo>
                <a:cubicBezTo>
                  <a:pt x="246408" y="418803"/>
                  <a:pt x="272768" y="415765"/>
                  <a:pt x="296123" y="404767"/>
                </a:cubicBezTo>
                <a:cubicBezTo>
                  <a:pt x="300370" y="402767"/>
                  <a:pt x="304306" y="403257"/>
                  <a:pt x="307932" y="406237"/>
                </a:cubicBezTo>
                <a:cubicBezTo>
                  <a:pt x="311558" y="409218"/>
                  <a:pt x="315494" y="409708"/>
                  <a:pt x="321399" y="410443"/>
                </a:cubicBezTo>
                <a:cubicBezTo>
                  <a:pt x="325335" y="410934"/>
                  <a:pt x="331084" y="412914"/>
                  <a:pt x="333362" y="410669"/>
                </a:cubicBezTo>
                <a:cubicBezTo>
                  <a:pt x="335796" y="407179"/>
                  <a:pt x="332015" y="405444"/>
                  <a:pt x="328233" y="403709"/>
                </a:cubicBezTo>
                <a:cubicBezTo>
                  <a:pt x="320826" y="398993"/>
                  <a:pt x="319478" y="393768"/>
                  <a:pt x="314194" y="388053"/>
                </a:cubicBezTo>
                <a:cubicBezTo>
                  <a:pt x="308755" y="383582"/>
                  <a:pt x="309376" y="378602"/>
                  <a:pt x="315745" y="375602"/>
                </a:cubicBezTo>
                <a:cubicBezTo>
                  <a:pt x="324238" y="371603"/>
                  <a:pt x="329987" y="373583"/>
                  <a:pt x="335426" y="378054"/>
                </a:cubicBezTo>
                <a:cubicBezTo>
                  <a:pt x="341175" y="380034"/>
                  <a:pt x="344802" y="383014"/>
                  <a:pt x="348428" y="385995"/>
                </a:cubicBezTo>
                <a:cubicBezTo>
                  <a:pt x="360964" y="397671"/>
                  <a:pt x="370339" y="402632"/>
                  <a:pt x="391106" y="396368"/>
                </a:cubicBezTo>
                <a:cubicBezTo>
                  <a:pt x="407781" y="390859"/>
                  <a:pt x="428965" y="397290"/>
                  <a:pt x="448181" y="403477"/>
                </a:cubicBezTo>
                <a:cubicBezTo>
                  <a:pt x="457867" y="405948"/>
                  <a:pt x="467087" y="412153"/>
                  <a:pt x="473922" y="405419"/>
                </a:cubicBezTo>
                <a:cubicBezTo>
                  <a:pt x="482725" y="398929"/>
                  <a:pt x="475317" y="394214"/>
                  <a:pt x="468065" y="388253"/>
                </a:cubicBezTo>
                <a:cubicBezTo>
                  <a:pt x="464439" y="385273"/>
                  <a:pt x="460813" y="382292"/>
                  <a:pt x="459155" y="379557"/>
                </a:cubicBezTo>
                <a:cubicBezTo>
                  <a:pt x="455839" y="374087"/>
                  <a:pt x="454336" y="370107"/>
                  <a:pt x="466300" y="370332"/>
                </a:cubicBezTo>
                <a:cubicBezTo>
                  <a:pt x="520214" y="370726"/>
                  <a:pt x="548901" y="349013"/>
                  <a:pt x="577743" y="326054"/>
                </a:cubicBezTo>
                <a:cubicBezTo>
                  <a:pt x="580021" y="323809"/>
                  <a:pt x="580487" y="320074"/>
                  <a:pt x="580952" y="316339"/>
                </a:cubicBezTo>
                <a:cubicBezTo>
                  <a:pt x="582348" y="305134"/>
                  <a:pt x="588562" y="303379"/>
                  <a:pt x="605965" y="308076"/>
                </a:cubicBezTo>
                <a:cubicBezTo>
                  <a:pt x="652114" y="322674"/>
                  <a:pt x="696343" y="320597"/>
                  <a:pt x="734405" y="303844"/>
                </a:cubicBezTo>
                <a:cubicBezTo>
                  <a:pt x="759883" y="291846"/>
                  <a:pt x="788522" y="286563"/>
                  <a:pt x="821360" y="295710"/>
                </a:cubicBezTo>
                <a:cubicBezTo>
                  <a:pt x="836794" y="300161"/>
                  <a:pt x="847720" y="292672"/>
                  <a:pt x="856523" y="286182"/>
                </a:cubicBezTo>
                <a:cubicBezTo>
                  <a:pt x="863203" y="280693"/>
                  <a:pt x="871386" y="279183"/>
                  <a:pt x="885007" y="282144"/>
                </a:cubicBezTo>
                <a:cubicBezTo>
                  <a:pt x="919968" y="290292"/>
                  <a:pt x="954201" y="288234"/>
                  <a:pt x="988589" y="284931"/>
                </a:cubicBezTo>
                <a:cubicBezTo>
                  <a:pt x="1026914" y="282119"/>
                  <a:pt x="1065549" y="276816"/>
                  <a:pt x="1107034" y="280719"/>
                </a:cubicBezTo>
                <a:cubicBezTo>
                  <a:pt x="1118842" y="282190"/>
                  <a:pt x="1129303" y="278436"/>
                  <a:pt x="1138106" y="271946"/>
                </a:cubicBezTo>
                <a:lnTo>
                  <a:pt x="1147858" y="267925"/>
                </a:lnTo>
                <a:lnTo>
                  <a:pt x="1135858" y="269896"/>
                </a:lnTo>
                <a:cubicBezTo>
                  <a:pt x="1113323" y="269896"/>
                  <a:pt x="1090788" y="268662"/>
                  <a:pt x="1072008" y="266194"/>
                </a:cubicBezTo>
                <a:cubicBezTo>
                  <a:pt x="1064497" y="266194"/>
                  <a:pt x="1053229" y="264960"/>
                  <a:pt x="1045717" y="266194"/>
                </a:cubicBezTo>
                <a:cubicBezTo>
                  <a:pt x="1034450" y="268662"/>
                  <a:pt x="1019426" y="267428"/>
                  <a:pt x="1008159" y="267428"/>
                </a:cubicBezTo>
                <a:cubicBezTo>
                  <a:pt x="996891" y="267428"/>
                  <a:pt x="981868" y="269896"/>
                  <a:pt x="970600" y="266194"/>
                </a:cubicBezTo>
                <a:cubicBezTo>
                  <a:pt x="963088" y="263726"/>
                  <a:pt x="959333" y="267428"/>
                  <a:pt x="951821" y="267428"/>
                </a:cubicBezTo>
                <a:cubicBezTo>
                  <a:pt x="906750" y="267428"/>
                  <a:pt x="857924" y="267428"/>
                  <a:pt x="809098" y="267428"/>
                </a:cubicBezTo>
                <a:cubicBezTo>
                  <a:pt x="779051" y="263726"/>
                  <a:pt x="749004" y="266194"/>
                  <a:pt x="718958" y="266194"/>
                </a:cubicBezTo>
                <a:cubicBezTo>
                  <a:pt x="711446" y="266194"/>
                  <a:pt x="703934" y="264960"/>
                  <a:pt x="700178" y="262492"/>
                </a:cubicBezTo>
                <a:cubicBezTo>
                  <a:pt x="711446" y="261258"/>
                  <a:pt x="722713" y="260024"/>
                  <a:pt x="733981" y="260024"/>
                </a:cubicBezTo>
                <a:cubicBezTo>
                  <a:pt x="749004" y="260024"/>
                  <a:pt x="764028" y="260024"/>
                  <a:pt x="779051" y="260024"/>
                </a:cubicBezTo>
                <a:cubicBezTo>
                  <a:pt x="786563" y="260024"/>
                  <a:pt x="801586" y="260024"/>
                  <a:pt x="797831" y="255088"/>
                </a:cubicBezTo>
                <a:cubicBezTo>
                  <a:pt x="797831" y="252620"/>
                  <a:pt x="805342" y="252620"/>
                  <a:pt x="809098" y="252620"/>
                </a:cubicBezTo>
                <a:cubicBezTo>
                  <a:pt x="831633" y="252620"/>
                  <a:pt x="854168" y="252620"/>
                  <a:pt x="876704" y="252620"/>
                </a:cubicBezTo>
                <a:cubicBezTo>
                  <a:pt x="880459" y="252620"/>
                  <a:pt x="884215" y="252620"/>
                  <a:pt x="887971" y="252620"/>
                </a:cubicBezTo>
                <a:cubicBezTo>
                  <a:pt x="891727" y="252620"/>
                  <a:pt x="891727" y="251386"/>
                  <a:pt x="891727" y="250152"/>
                </a:cubicBezTo>
                <a:cubicBezTo>
                  <a:pt x="891727" y="250152"/>
                  <a:pt x="891727" y="250152"/>
                  <a:pt x="891727" y="248918"/>
                </a:cubicBezTo>
                <a:cubicBezTo>
                  <a:pt x="891727" y="248918"/>
                  <a:pt x="887971" y="248918"/>
                  <a:pt x="887971" y="248918"/>
                </a:cubicBezTo>
                <a:cubicBezTo>
                  <a:pt x="861680" y="250152"/>
                  <a:pt x="835389" y="247684"/>
                  <a:pt x="809098" y="246450"/>
                </a:cubicBezTo>
                <a:cubicBezTo>
                  <a:pt x="790319" y="246450"/>
                  <a:pt x="775295" y="246450"/>
                  <a:pt x="756516" y="243982"/>
                </a:cubicBezTo>
                <a:cubicBezTo>
                  <a:pt x="752760" y="242748"/>
                  <a:pt x="749004" y="242748"/>
                  <a:pt x="749004" y="242748"/>
                </a:cubicBezTo>
                <a:cubicBezTo>
                  <a:pt x="726469" y="246450"/>
                  <a:pt x="707690" y="243982"/>
                  <a:pt x="685155" y="245216"/>
                </a:cubicBezTo>
                <a:cubicBezTo>
                  <a:pt x="677643" y="245216"/>
                  <a:pt x="666376" y="243982"/>
                  <a:pt x="655108" y="246450"/>
                </a:cubicBezTo>
                <a:cubicBezTo>
                  <a:pt x="647596" y="247684"/>
                  <a:pt x="640085" y="246450"/>
                  <a:pt x="636329" y="242748"/>
                </a:cubicBezTo>
                <a:cubicBezTo>
                  <a:pt x="628817" y="237812"/>
                  <a:pt x="628817" y="236578"/>
                  <a:pt x="643840" y="235344"/>
                </a:cubicBezTo>
                <a:cubicBezTo>
                  <a:pt x="658864" y="234110"/>
                  <a:pt x="662620" y="230408"/>
                  <a:pt x="677643" y="231642"/>
                </a:cubicBezTo>
                <a:cubicBezTo>
                  <a:pt x="688911" y="232876"/>
                  <a:pt x="700178" y="231642"/>
                  <a:pt x="711446" y="231642"/>
                </a:cubicBezTo>
                <a:cubicBezTo>
                  <a:pt x="715202" y="231642"/>
                  <a:pt x="718958" y="231642"/>
                  <a:pt x="726469" y="230408"/>
                </a:cubicBezTo>
                <a:cubicBezTo>
                  <a:pt x="711446" y="230408"/>
                  <a:pt x="700178" y="229174"/>
                  <a:pt x="688911" y="229174"/>
                </a:cubicBezTo>
                <a:cubicBezTo>
                  <a:pt x="688911" y="226706"/>
                  <a:pt x="685155" y="224238"/>
                  <a:pt x="696422" y="220536"/>
                </a:cubicBezTo>
                <a:cubicBezTo>
                  <a:pt x="700178" y="218068"/>
                  <a:pt x="707690" y="218068"/>
                  <a:pt x="718958" y="218068"/>
                </a:cubicBezTo>
                <a:cubicBezTo>
                  <a:pt x="722713" y="218068"/>
                  <a:pt x="726469" y="216834"/>
                  <a:pt x="722713" y="214366"/>
                </a:cubicBezTo>
                <a:cubicBezTo>
                  <a:pt x="718958" y="214366"/>
                  <a:pt x="718958" y="213132"/>
                  <a:pt x="715202" y="213132"/>
                </a:cubicBezTo>
                <a:cubicBezTo>
                  <a:pt x="696422" y="213132"/>
                  <a:pt x="677643" y="210664"/>
                  <a:pt x="662620" y="214366"/>
                </a:cubicBezTo>
                <a:cubicBezTo>
                  <a:pt x="651352" y="216834"/>
                  <a:pt x="636329" y="216834"/>
                  <a:pt x="628817" y="214366"/>
                </a:cubicBezTo>
                <a:cubicBezTo>
                  <a:pt x="621305" y="210664"/>
                  <a:pt x="610038" y="210664"/>
                  <a:pt x="595014" y="210664"/>
                </a:cubicBezTo>
                <a:cubicBezTo>
                  <a:pt x="583747" y="210664"/>
                  <a:pt x="572479" y="210664"/>
                  <a:pt x="572479" y="204494"/>
                </a:cubicBezTo>
                <a:cubicBezTo>
                  <a:pt x="572479" y="202026"/>
                  <a:pt x="561212" y="202026"/>
                  <a:pt x="553700" y="200792"/>
                </a:cubicBezTo>
                <a:cubicBezTo>
                  <a:pt x="546188" y="200792"/>
                  <a:pt x="538676" y="200792"/>
                  <a:pt x="534921" y="200792"/>
                </a:cubicBezTo>
                <a:cubicBezTo>
                  <a:pt x="519897" y="200792"/>
                  <a:pt x="516141" y="198324"/>
                  <a:pt x="527409" y="194622"/>
                </a:cubicBezTo>
                <a:cubicBezTo>
                  <a:pt x="531165" y="192154"/>
                  <a:pt x="534921" y="188452"/>
                  <a:pt x="546188" y="189686"/>
                </a:cubicBezTo>
                <a:cubicBezTo>
                  <a:pt x="561212" y="190920"/>
                  <a:pt x="576235" y="190920"/>
                  <a:pt x="591258" y="189686"/>
                </a:cubicBezTo>
                <a:cubicBezTo>
                  <a:pt x="610038" y="188452"/>
                  <a:pt x="625061" y="189686"/>
                  <a:pt x="640085" y="189686"/>
                </a:cubicBezTo>
                <a:cubicBezTo>
                  <a:pt x="655108" y="189686"/>
                  <a:pt x="666376" y="187218"/>
                  <a:pt x="681399" y="187218"/>
                </a:cubicBezTo>
                <a:cubicBezTo>
                  <a:pt x="692667" y="187218"/>
                  <a:pt x="696422" y="183516"/>
                  <a:pt x="696422" y="177346"/>
                </a:cubicBezTo>
                <a:cubicBezTo>
                  <a:pt x="692667" y="174878"/>
                  <a:pt x="707690" y="169942"/>
                  <a:pt x="715202" y="171176"/>
                </a:cubicBezTo>
                <a:cubicBezTo>
                  <a:pt x="730225" y="171176"/>
                  <a:pt x="741493" y="168708"/>
                  <a:pt x="756516" y="172410"/>
                </a:cubicBezTo>
                <a:cubicBezTo>
                  <a:pt x="764028" y="173644"/>
                  <a:pt x="775295" y="172410"/>
                  <a:pt x="775295" y="169942"/>
                </a:cubicBezTo>
                <a:cubicBezTo>
                  <a:pt x="775295" y="165006"/>
                  <a:pt x="782807" y="166240"/>
                  <a:pt x="790319" y="167474"/>
                </a:cubicBezTo>
                <a:cubicBezTo>
                  <a:pt x="812854" y="168708"/>
                  <a:pt x="812854" y="168708"/>
                  <a:pt x="835389" y="167474"/>
                </a:cubicBezTo>
                <a:cubicBezTo>
                  <a:pt x="850413" y="166240"/>
                  <a:pt x="865436" y="165006"/>
                  <a:pt x="880459" y="165006"/>
                </a:cubicBezTo>
                <a:cubicBezTo>
                  <a:pt x="899239" y="163772"/>
                  <a:pt x="921774" y="162538"/>
                  <a:pt x="940553" y="162538"/>
                </a:cubicBezTo>
                <a:cubicBezTo>
                  <a:pt x="944309" y="162538"/>
                  <a:pt x="944309" y="162538"/>
                  <a:pt x="948065" y="162538"/>
                </a:cubicBezTo>
                <a:cubicBezTo>
                  <a:pt x="951821" y="162538"/>
                  <a:pt x="948065" y="158836"/>
                  <a:pt x="955577" y="158836"/>
                </a:cubicBezTo>
                <a:cubicBezTo>
                  <a:pt x="963088" y="160070"/>
                  <a:pt x="966844" y="161303"/>
                  <a:pt x="970600" y="161303"/>
                </a:cubicBezTo>
                <a:cubicBezTo>
                  <a:pt x="981868" y="161303"/>
                  <a:pt x="989379" y="158836"/>
                  <a:pt x="996891" y="158836"/>
                </a:cubicBezTo>
                <a:cubicBezTo>
                  <a:pt x="1008159" y="158836"/>
                  <a:pt x="1015670" y="160070"/>
                  <a:pt x="1023182" y="158836"/>
                </a:cubicBezTo>
                <a:cubicBezTo>
                  <a:pt x="1030694" y="157601"/>
                  <a:pt x="1034450" y="157601"/>
                  <a:pt x="1041961" y="157601"/>
                </a:cubicBezTo>
                <a:cubicBezTo>
                  <a:pt x="1056985" y="157601"/>
                  <a:pt x="1072008" y="155133"/>
                  <a:pt x="1087032" y="155133"/>
                </a:cubicBezTo>
                <a:cubicBezTo>
                  <a:pt x="1090788" y="152665"/>
                  <a:pt x="1102055" y="153899"/>
                  <a:pt x="1109567" y="153899"/>
                </a:cubicBezTo>
                <a:cubicBezTo>
                  <a:pt x="1113323" y="153899"/>
                  <a:pt x="1117079" y="153899"/>
                  <a:pt x="1117079" y="153899"/>
                </a:cubicBezTo>
                <a:cubicBezTo>
                  <a:pt x="1143370" y="153899"/>
                  <a:pt x="1169661" y="153899"/>
                  <a:pt x="1195952" y="152665"/>
                </a:cubicBezTo>
                <a:lnTo>
                  <a:pt x="1240638" y="151931"/>
                </a:lnTo>
                <a:lnTo>
                  <a:pt x="1241451" y="148271"/>
                </a:lnTo>
                <a:cubicBezTo>
                  <a:pt x="1244039" y="143536"/>
                  <a:pt x="1250564" y="139291"/>
                  <a:pt x="1243312" y="133331"/>
                </a:cubicBezTo>
                <a:cubicBezTo>
                  <a:pt x="1235905" y="128615"/>
                  <a:pt x="1227412" y="132615"/>
                  <a:pt x="1221197" y="134369"/>
                </a:cubicBezTo>
                <a:cubicBezTo>
                  <a:pt x="1211047" y="135633"/>
                  <a:pt x="1200896" y="136898"/>
                  <a:pt x="1189553" y="131692"/>
                </a:cubicBezTo>
                <a:cubicBezTo>
                  <a:pt x="1115433" y="100966"/>
                  <a:pt x="1050282" y="110552"/>
                  <a:pt x="990833" y="138549"/>
                </a:cubicBezTo>
                <a:cubicBezTo>
                  <a:pt x="978094" y="144548"/>
                  <a:pt x="969911" y="146057"/>
                  <a:pt x="957065" y="136871"/>
                </a:cubicBezTo>
                <a:cubicBezTo>
                  <a:pt x="932875" y="122479"/>
                  <a:pt x="903354" y="118802"/>
                  <a:pt x="873212" y="120105"/>
                </a:cubicBezTo>
                <a:cubicBezTo>
                  <a:pt x="839134" y="120918"/>
                  <a:pt x="804435" y="126711"/>
                  <a:pt x="768544" y="126033"/>
                </a:cubicBezTo>
                <a:cubicBezTo>
                  <a:pt x="748553" y="126072"/>
                  <a:pt x="735086" y="121866"/>
                  <a:pt x="720272" y="112435"/>
                </a:cubicBezTo>
                <a:cubicBezTo>
                  <a:pt x="700173" y="97288"/>
                  <a:pt x="690178" y="97307"/>
                  <a:pt x="670604" y="110041"/>
                </a:cubicBezTo>
                <a:cubicBezTo>
                  <a:pt x="657710" y="117285"/>
                  <a:pt x="641500" y="119060"/>
                  <a:pt x="623632" y="118098"/>
                </a:cubicBezTo>
                <a:cubicBezTo>
                  <a:pt x="605609" y="118382"/>
                  <a:pt x="589398" y="120156"/>
                  <a:pt x="572568" y="126910"/>
                </a:cubicBezTo>
                <a:cubicBezTo>
                  <a:pt x="551491" y="135664"/>
                  <a:pt x="526526" y="127497"/>
                  <a:pt x="522793" y="109331"/>
                </a:cubicBezTo>
                <a:cubicBezTo>
                  <a:pt x="521600" y="102861"/>
                  <a:pt x="522376" y="96636"/>
                  <a:pt x="525119" y="90656"/>
                </a:cubicBezTo>
                <a:cubicBezTo>
                  <a:pt x="528638" y="78451"/>
                  <a:pt x="540912" y="76187"/>
                  <a:pt x="557849" y="84618"/>
                </a:cubicBezTo>
                <a:cubicBezTo>
                  <a:pt x="590067" y="98746"/>
                  <a:pt x="614149" y="97952"/>
                  <a:pt x="632530" y="78748"/>
                </a:cubicBezTo>
                <a:cubicBezTo>
                  <a:pt x="634653" y="77748"/>
                  <a:pt x="636932" y="75503"/>
                  <a:pt x="639210" y="73258"/>
                </a:cubicBezTo>
                <a:cubicBezTo>
                  <a:pt x="657126" y="57789"/>
                  <a:pt x="657126" y="57789"/>
                  <a:pt x="641429" y="39398"/>
                </a:cubicBezTo>
                <a:cubicBezTo>
                  <a:pt x="641584" y="38153"/>
                  <a:pt x="643552" y="38398"/>
                  <a:pt x="643707" y="37153"/>
                </a:cubicBezTo>
                <a:cubicBezTo>
                  <a:pt x="657174" y="41359"/>
                  <a:pt x="668207" y="49055"/>
                  <a:pt x="679395" y="55506"/>
                </a:cubicBezTo>
                <a:cubicBezTo>
                  <a:pt x="698146" y="65427"/>
                  <a:pt x="702237" y="64673"/>
                  <a:pt x="709692" y="52958"/>
                </a:cubicBezTo>
                <a:cubicBezTo>
                  <a:pt x="712436" y="46978"/>
                  <a:pt x="716837" y="43733"/>
                  <a:pt x="728646" y="45204"/>
                </a:cubicBezTo>
                <a:cubicBezTo>
                  <a:pt x="736518" y="46185"/>
                  <a:pt x="746824" y="43675"/>
                  <a:pt x="754851" y="43411"/>
                </a:cubicBezTo>
                <a:cubicBezTo>
                  <a:pt x="767125" y="41147"/>
                  <a:pt x="778779" y="43862"/>
                  <a:pt x="787844" y="51313"/>
                </a:cubicBezTo>
                <a:cubicBezTo>
                  <a:pt x="797064" y="57519"/>
                  <a:pt x="804937" y="58499"/>
                  <a:pt x="813430" y="54500"/>
                </a:cubicBezTo>
                <a:cubicBezTo>
                  <a:pt x="827827" y="51236"/>
                  <a:pt x="839790" y="51462"/>
                  <a:pt x="854915" y="58403"/>
                </a:cubicBezTo>
                <a:cubicBezTo>
                  <a:pt x="873821" y="67079"/>
                  <a:pt x="890496" y="61570"/>
                  <a:pt x="890234" y="47630"/>
                </a:cubicBezTo>
                <a:cubicBezTo>
                  <a:pt x="887693" y="35935"/>
                  <a:pt x="896031" y="33180"/>
                  <a:pt x="910273" y="31161"/>
                </a:cubicBezTo>
                <a:cubicBezTo>
                  <a:pt x="932542" y="28877"/>
                  <a:pt x="954036" y="32819"/>
                  <a:pt x="975996" y="33025"/>
                </a:cubicBezTo>
                <a:cubicBezTo>
                  <a:pt x="1036124" y="31665"/>
                  <a:pt x="1096253" y="30304"/>
                  <a:pt x="1156382" y="28943"/>
                </a:cubicBezTo>
                <a:cubicBezTo>
                  <a:pt x="1174405" y="28659"/>
                  <a:pt x="1183208" y="22169"/>
                  <a:pt x="1180822" y="9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851918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11853"/>
            <a:ext cx="12192000" cy="201622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974716" y="172708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/>
          <p:cNvSpPr>
            <a:spLocks noGrp="1"/>
          </p:cNvSpPr>
          <p:nvPr>
            <p:ph type="pic" sz="quarter" idx="15" hasCustomPrompt="1"/>
          </p:nvPr>
        </p:nvSpPr>
        <p:spPr>
          <a:xfrm>
            <a:off x="3465435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5965852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9885BAE-0201-4BB3-826C-2BFFDBBD2CEE}"/>
              </a:ext>
            </a:extLst>
          </p:cNvPr>
          <p:cNvGrpSpPr/>
          <p:nvPr userDrawn="1"/>
        </p:nvGrpSpPr>
        <p:grpSpPr>
          <a:xfrm>
            <a:off x="963088" y="3296029"/>
            <a:ext cx="1852059" cy="936104"/>
            <a:chOff x="4446036" y="3296029"/>
            <a:chExt cx="1852059" cy="936104"/>
          </a:xfrm>
        </p:grpSpPr>
        <p:sp>
          <p:nvSpPr>
            <p:cNvPr id="15" name="Rectangle 14"/>
            <p:cNvSpPr/>
            <p:nvPr userDrawn="1"/>
          </p:nvSpPr>
          <p:spPr>
            <a:xfrm>
              <a:off x="4446036" y="329602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4446036" y="395248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4A6148B-4F9E-454F-9F42-ABFAF7FF5A38}"/>
              </a:ext>
            </a:extLst>
          </p:cNvPr>
          <p:cNvGrpSpPr/>
          <p:nvPr userDrawn="1"/>
        </p:nvGrpSpPr>
        <p:grpSpPr>
          <a:xfrm>
            <a:off x="3463504" y="3303644"/>
            <a:ext cx="1852059" cy="936104"/>
            <a:chOff x="7046603" y="3303644"/>
            <a:chExt cx="1852059" cy="936104"/>
          </a:xfrm>
        </p:grpSpPr>
        <p:sp>
          <p:nvSpPr>
            <p:cNvPr id="18" name="Rectangle 17"/>
            <p:cNvSpPr/>
            <p:nvPr userDrawn="1"/>
          </p:nvSpPr>
          <p:spPr>
            <a:xfrm>
              <a:off x="7046603" y="3303644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7046603" y="3960100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E3D28B33-37C2-4D16-BACF-455A80624290}"/>
              </a:ext>
            </a:extLst>
          </p:cNvPr>
          <p:cNvGrpSpPr/>
          <p:nvPr userDrawn="1"/>
        </p:nvGrpSpPr>
        <p:grpSpPr>
          <a:xfrm>
            <a:off x="5963921" y="3311259"/>
            <a:ext cx="1852059" cy="936104"/>
            <a:chOff x="9446869" y="3311259"/>
            <a:chExt cx="1852059" cy="936104"/>
          </a:xfrm>
        </p:grpSpPr>
        <p:sp>
          <p:nvSpPr>
            <p:cNvPr id="20" name="Rectangle 19"/>
            <p:cNvSpPr/>
            <p:nvPr userDrawn="1"/>
          </p:nvSpPr>
          <p:spPr>
            <a:xfrm>
              <a:off x="9446869" y="3311259"/>
              <a:ext cx="1852059" cy="65645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Rectangle 20"/>
            <p:cNvSpPr/>
            <p:nvPr userDrawn="1"/>
          </p:nvSpPr>
          <p:spPr>
            <a:xfrm>
              <a:off x="9446869" y="3967715"/>
              <a:ext cx="1852059" cy="2796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Rectangle 21"/>
          <p:cNvSpPr/>
          <p:nvPr userDrawn="1"/>
        </p:nvSpPr>
        <p:spPr>
          <a:xfrm>
            <a:off x="0" y="1514879"/>
            <a:ext cx="12192000" cy="144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B2E6C873-2323-4450-80C2-60982933FFD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aphic 127">
            <a:extLst>
              <a:ext uri="{FF2B5EF4-FFF2-40B4-BE49-F238E27FC236}">
                <a16:creationId xmlns:a16="http://schemas.microsoft.com/office/drawing/2014/main" id="{51C75621-3E70-436F-A090-09137CC4F138}"/>
              </a:ext>
            </a:extLst>
          </p:cNvPr>
          <p:cNvGrpSpPr/>
          <p:nvPr userDrawn="1"/>
        </p:nvGrpSpPr>
        <p:grpSpPr>
          <a:xfrm>
            <a:off x="10658071" y="5709783"/>
            <a:ext cx="1305329" cy="910869"/>
            <a:chOff x="5127824" y="3623423"/>
            <a:chExt cx="3461269" cy="2415304"/>
          </a:xfrm>
          <a:solidFill>
            <a:schemeClr val="accent2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C42BBF2-4499-4FC2-9034-D13672342E0E}"/>
                </a:ext>
              </a:extLst>
            </p:cNvPr>
            <p:cNvSpPr/>
            <p:nvPr/>
          </p:nvSpPr>
          <p:spPr>
            <a:xfrm>
              <a:off x="5237874" y="4175155"/>
              <a:ext cx="3229647" cy="1863572"/>
            </a:xfrm>
            <a:custGeom>
              <a:avLst/>
              <a:gdLst>
                <a:gd name="connsiteX0" fmla="*/ 1159687 w 3229647"/>
                <a:gd name="connsiteY0" fmla="*/ 1612785 h 1863572"/>
                <a:gd name="connsiteX1" fmla="*/ 1089548 w 3229647"/>
                <a:gd name="connsiteY1" fmla="*/ 1612377 h 1863572"/>
                <a:gd name="connsiteX2" fmla="*/ 1073645 w 3229647"/>
                <a:gd name="connsiteY2" fmla="*/ 1602590 h 1863572"/>
                <a:gd name="connsiteX3" fmla="*/ 1049178 w 3229647"/>
                <a:gd name="connsiteY3" fmla="*/ 1567929 h 1863572"/>
                <a:gd name="connsiteX4" fmla="*/ 722135 w 3229647"/>
                <a:gd name="connsiteY4" fmla="*/ 1864388 h 1863572"/>
                <a:gd name="connsiteX5" fmla="*/ 566362 w 3229647"/>
                <a:gd name="connsiteY5" fmla="*/ 1830949 h 1863572"/>
                <a:gd name="connsiteX6" fmla="*/ 441987 w 3229647"/>
                <a:gd name="connsiteY6" fmla="*/ 1728188 h 1863572"/>
                <a:gd name="connsiteX7" fmla="*/ 377150 w 3229647"/>
                <a:gd name="connsiteY7" fmla="*/ 1579347 h 1863572"/>
                <a:gd name="connsiteX8" fmla="*/ 304157 w 3229647"/>
                <a:gd name="connsiteY8" fmla="*/ 1613193 h 1863572"/>
                <a:gd name="connsiteX9" fmla="*/ 281321 w 3229647"/>
                <a:gd name="connsiteY9" fmla="*/ 1622164 h 1863572"/>
                <a:gd name="connsiteX10" fmla="*/ 215260 w 3229647"/>
                <a:gd name="connsiteY10" fmla="*/ 1649078 h 1863572"/>
                <a:gd name="connsiteX11" fmla="*/ 88847 w 3229647"/>
                <a:gd name="connsiteY11" fmla="*/ 1649078 h 1863572"/>
                <a:gd name="connsiteX12" fmla="*/ 4028 w 3229647"/>
                <a:gd name="connsiteY12" fmla="*/ 1586687 h 1863572"/>
                <a:gd name="connsiteX13" fmla="*/ 48068 w 3229647"/>
                <a:gd name="connsiteY13" fmla="*/ 1472915 h 1863572"/>
                <a:gd name="connsiteX14" fmla="*/ 61525 w 3229647"/>
                <a:gd name="connsiteY14" fmla="*/ 1451710 h 1863572"/>
                <a:gd name="connsiteX15" fmla="*/ 61525 w 3229647"/>
                <a:gd name="connsiteY15" fmla="*/ 852268 h 1863572"/>
                <a:gd name="connsiteX16" fmla="*/ 92925 w 3229647"/>
                <a:gd name="connsiteY16" fmla="*/ 697718 h 1863572"/>
                <a:gd name="connsiteX17" fmla="*/ 322507 w 3229647"/>
                <a:gd name="connsiteY17" fmla="*/ 149657 h 1863572"/>
                <a:gd name="connsiteX18" fmla="*/ 546380 w 3229647"/>
                <a:gd name="connsiteY18" fmla="*/ 0 h 1863572"/>
                <a:gd name="connsiteX19" fmla="*/ 2885020 w 3229647"/>
                <a:gd name="connsiteY19" fmla="*/ 0 h 1863572"/>
                <a:gd name="connsiteX20" fmla="*/ 3168022 w 3229647"/>
                <a:gd name="connsiteY20" fmla="*/ 143540 h 1863572"/>
                <a:gd name="connsiteX21" fmla="*/ 3181887 w 3229647"/>
                <a:gd name="connsiteY21" fmla="*/ 164745 h 1863572"/>
                <a:gd name="connsiteX22" fmla="*/ 3022035 w 3229647"/>
                <a:gd name="connsiteY22" fmla="*/ 164745 h 1863572"/>
                <a:gd name="connsiteX23" fmla="*/ 3022035 w 3229647"/>
                <a:gd name="connsiteY23" fmla="*/ 226320 h 1863572"/>
                <a:gd name="connsiteX24" fmla="*/ 3051804 w 3229647"/>
                <a:gd name="connsiteY24" fmla="*/ 226320 h 1863572"/>
                <a:gd name="connsiteX25" fmla="*/ 3178217 w 3229647"/>
                <a:gd name="connsiteY25" fmla="*/ 226320 h 1863572"/>
                <a:gd name="connsiteX26" fmla="*/ 3221849 w 3229647"/>
                <a:gd name="connsiteY26" fmla="*/ 269545 h 1863572"/>
                <a:gd name="connsiteX27" fmla="*/ 3062814 w 3229647"/>
                <a:gd name="connsiteY27" fmla="*/ 269545 h 1863572"/>
                <a:gd name="connsiteX28" fmla="*/ 3062814 w 3229647"/>
                <a:gd name="connsiteY28" fmla="*/ 329897 h 1863572"/>
                <a:gd name="connsiteX29" fmla="*/ 3230005 w 3229647"/>
                <a:gd name="connsiteY29" fmla="*/ 329897 h 1863572"/>
                <a:gd name="connsiteX30" fmla="*/ 3230005 w 3229647"/>
                <a:gd name="connsiteY30" fmla="*/ 373938 h 1863572"/>
                <a:gd name="connsiteX31" fmla="*/ 3094621 w 3229647"/>
                <a:gd name="connsiteY31" fmla="*/ 373938 h 1863572"/>
                <a:gd name="connsiteX32" fmla="*/ 3094621 w 3229647"/>
                <a:gd name="connsiteY32" fmla="*/ 435105 h 1863572"/>
                <a:gd name="connsiteX33" fmla="*/ 3230413 w 3229647"/>
                <a:gd name="connsiteY33" fmla="*/ 435105 h 1863572"/>
                <a:gd name="connsiteX34" fmla="*/ 3230413 w 3229647"/>
                <a:gd name="connsiteY34" fmla="*/ 625133 h 1863572"/>
                <a:gd name="connsiteX35" fmla="*/ 3144778 w 3229647"/>
                <a:gd name="connsiteY35" fmla="*/ 660202 h 1863572"/>
                <a:gd name="connsiteX36" fmla="*/ 3110117 w 3229647"/>
                <a:gd name="connsiteY36" fmla="*/ 747876 h 1863572"/>
                <a:gd name="connsiteX37" fmla="*/ 3082388 w 3229647"/>
                <a:gd name="connsiteY37" fmla="*/ 747876 h 1863572"/>
                <a:gd name="connsiteX38" fmla="*/ 849771 w 3229647"/>
                <a:gd name="connsiteY38" fmla="*/ 747876 h 1863572"/>
                <a:gd name="connsiteX39" fmla="*/ 99449 w 3229647"/>
                <a:gd name="connsiteY39" fmla="*/ 1292267 h 1863572"/>
                <a:gd name="connsiteX40" fmla="*/ 64380 w 3229647"/>
                <a:gd name="connsiteY40" fmla="*/ 1463944 h 1863572"/>
                <a:gd name="connsiteX41" fmla="*/ 121877 w 3229647"/>
                <a:gd name="connsiteY41" fmla="*/ 1463944 h 1863572"/>
                <a:gd name="connsiteX42" fmla="*/ 143490 w 3229647"/>
                <a:gd name="connsiteY42" fmla="*/ 1357512 h 1863572"/>
                <a:gd name="connsiteX43" fmla="*/ 735184 w 3229647"/>
                <a:gd name="connsiteY43" fmla="*/ 816791 h 1863572"/>
                <a:gd name="connsiteX44" fmla="*/ 840800 w 3229647"/>
                <a:gd name="connsiteY44" fmla="*/ 808635 h 1863572"/>
                <a:gd name="connsiteX45" fmla="*/ 1140521 w 3229647"/>
                <a:gd name="connsiteY45" fmla="*/ 808228 h 1863572"/>
                <a:gd name="connsiteX46" fmla="*/ 1159687 w 3229647"/>
                <a:gd name="connsiteY46" fmla="*/ 808228 h 1863572"/>
                <a:gd name="connsiteX47" fmla="*/ 1159687 w 3229647"/>
                <a:gd name="connsiteY47" fmla="*/ 1612785 h 1863572"/>
                <a:gd name="connsiteX48" fmla="*/ 2078424 w 3229647"/>
                <a:gd name="connsiteY48" fmla="*/ 166376 h 1863572"/>
                <a:gd name="connsiteX49" fmla="*/ 1251846 w 3229647"/>
                <a:gd name="connsiteY49" fmla="*/ 166376 h 1863572"/>
                <a:gd name="connsiteX50" fmla="*/ 1251846 w 3229647"/>
                <a:gd name="connsiteY50" fmla="*/ 662649 h 1863572"/>
                <a:gd name="connsiteX51" fmla="*/ 2078424 w 3229647"/>
                <a:gd name="connsiteY51" fmla="*/ 662649 h 1863572"/>
                <a:gd name="connsiteX52" fmla="*/ 2078424 w 3229647"/>
                <a:gd name="connsiteY52" fmla="*/ 166376 h 1863572"/>
                <a:gd name="connsiteX53" fmla="*/ 1132366 w 3229647"/>
                <a:gd name="connsiteY53" fmla="*/ 663056 h 1863572"/>
                <a:gd name="connsiteX54" fmla="*/ 1132366 w 3229647"/>
                <a:gd name="connsiteY54" fmla="*/ 164745 h 1863572"/>
                <a:gd name="connsiteX55" fmla="*/ 1110753 w 3229647"/>
                <a:gd name="connsiteY55" fmla="*/ 164745 h 1863572"/>
                <a:gd name="connsiteX56" fmla="*/ 611626 w 3229647"/>
                <a:gd name="connsiteY56" fmla="*/ 164745 h 1863572"/>
                <a:gd name="connsiteX57" fmla="*/ 459522 w 3229647"/>
                <a:gd name="connsiteY57" fmla="*/ 267914 h 1863572"/>
                <a:gd name="connsiteX58" fmla="*/ 310681 w 3229647"/>
                <a:gd name="connsiteY58" fmla="*/ 642259 h 1863572"/>
                <a:gd name="connsiteX59" fmla="*/ 303749 w 3229647"/>
                <a:gd name="connsiteY59" fmla="*/ 662649 h 1863572"/>
                <a:gd name="connsiteX60" fmla="*/ 445658 w 3229647"/>
                <a:gd name="connsiteY60" fmla="*/ 662649 h 1863572"/>
                <a:gd name="connsiteX61" fmla="*/ 444026 w 3229647"/>
                <a:gd name="connsiteY61" fmla="*/ 633288 h 1863572"/>
                <a:gd name="connsiteX62" fmla="*/ 513350 w 3229647"/>
                <a:gd name="connsiteY62" fmla="*/ 546838 h 1863572"/>
                <a:gd name="connsiteX63" fmla="*/ 598984 w 3229647"/>
                <a:gd name="connsiteY63" fmla="*/ 546023 h 1863572"/>
                <a:gd name="connsiteX64" fmla="*/ 598984 w 3229647"/>
                <a:gd name="connsiteY64" fmla="*/ 662649 h 1863572"/>
                <a:gd name="connsiteX65" fmla="*/ 1132366 w 3229647"/>
                <a:gd name="connsiteY65" fmla="*/ 663056 h 1863572"/>
                <a:gd name="connsiteX66" fmla="*/ 3028560 w 3229647"/>
                <a:gd name="connsiteY66" fmla="*/ 663056 h 1863572"/>
                <a:gd name="connsiteX67" fmla="*/ 3020812 w 3229647"/>
                <a:gd name="connsiteY67" fmla="*/ 649192 h 1863572"/>
                <a:gd name="connsiteX68" fmla="*/ 2702333 w 3229647"/>
                <a:gd name="connsiteY68" fmla="*/ 178202 h 1863572"/>
                <a:gd name="connsiteX69" fmla="*/ 2673788 w 3229647"/>
                <a:gd name="connsiteY69" fmla="*/ 164337 h 1863572"/>
                <a:gd name="connsiteX70" fmla="*/ 2219109 w 3229647"/>
                <a:gd name="connsiteY70" fmla="*/ 164745 h 1863572"/>
                <a:gd name="connsiteX71" fmla="*/ 2198312 w 3229647"/>
                <a:gd name="connsiteY71" fmla="*/ 165560 h 1863572"/>
                <a:gd name="connsiteX72" fmla="*/ 2198312 w 3229647"/>
                <a:gd name="connsiteY72" fmla="*/ 662649 h 1863572"/>
                <a:gd name="connsiteX73" fmla="*/ 3028560 w 3229647"/>
                <a:gd name="connsiteY73" fmla="*/ 663056 h 1863572"/>
                <a:gd name="connsiteX74" fmla="*/ 718465 w 3229647"/>
                <a:gd name="connsiteY74" fmla="*/ 1334269 h 1863572"/>
                <a:gd name="connsiteX75" fmla="*/ 590013 w 3229647"/>
                <a:gd name="connsiteY75" fmla="*/ 1334269 h 1863572"/>
                <a:gd name="connsiteX76" fmla="*/ 516612 w 3229647"/>
                <a:gd name="connsiteY76" fmla="*/ 1374231 h 1863572"/>
                <a:gd name="connsiteX77" fmla="*/ 457891 w 3229647"/>
                <a:gd name="connsiteY77" fmla="*/ 1459866 h 1863572"/>
                <a:gd name="connsiteX78" fmla="*/ 433832 w 3229647"/>
                <a:gd name="connsiteY78" fmla="*/ 1560589 h 1863572"/>
                <a:gd name="connsiteX79" fmla="*/ 701746 w 3229647"/>
                <a:gd name="connsiteY79" fmla="*/ 1808114 h 1863572"/>
                <a:gd name="connsiteX80" fmla="*/ 984340 w 3229647"/>
                <a:gd name="connsiteY80" fmla="*/ 1595658 h 1863572"/>
                <a:gd name="connsiteX81" fmla="*/ 957018 w 3229647"/>
                <a:gd name="connsiteY81" fmla="*/ 1430913 h 1863572"/>
                <a:gd name="connsiteX82" fmla="*/ 919094 w 3229647"/>
                <a:gd name="connsiteY82" fmla="*/ 1375455 h 1863572"/>
                <a:gd name="connsiteX83" fmla="*/ 842431 w 3229647"/>
                <a:gd name="connsiteY83" fmla="*/ 1334269 h 1863572"/>
                <a:gd name="connsiteX84" fmla="*/ 718465 w 3229647"/>
                <a:gd name="connsiteY84" fmla="*/ 1334269 h 1863572"/>
                <a:gd name="connsiteX85" fmla="*/ 152869 w 3229647"/>
                <a:gd name="connsiteY85" fmla="*/ 1519810 h 1863572"/>
                <a:gd name="connsiteX86" fmla="*/ 90070 w 3229647"/>
                <a:gd name="connsiteY86" fmla="*/ 1519810 h 1863572"/>
                <a:gd name="connsiteX87" fmla="*/ 57855 w 3229647"/>
                <a:gd name="connsiteY87" fmla="*/ 1554880 h 1863572"/>
                <a:gd name="connsiteX88" fmla="*/ 89662 w 3229647"/>
                <a:gd name="connsiteY88" fmla="*/ 1591988 h 1863572"/>
                <a:gd name="connsiteX89" fmla="*/ 215668 w 3229647"/>
                <a:gd name="connsiteY89" fmla="*/ 1591988 h 1863572"/>
                <a:gd name="connsiteX90" fmla="*/ 246251 w 3229647"/>
                <a:gd name="connsiteY90" fmla="*/ 1554064 h 1863572"/>
                <a:gd name="connsiteX91" fmla="*/ 214036 w 3229647"/>
                <a:gd name="connsiteY91" fmla="*/ 1519810 h 1863572"/>
                <a:gd name="connsiteX92" fmla="*/ 152869 w 3229647"/>
                <a:gd name="connsiteY92" fmla="*/ 1519810 h 1863572"/>
                <a:gd name="connsiteX93" fmla="*/ 1011254 w 3229647"/>
                <a:gd name="connsiteY93" fmla="*/ 900795 h 1863572"/>
                <a:gd name="connsiteX94" fmla="*/ 837946 w 3229647"/>
                <a:gd name="connsiteY94" fmla="*/ 901202 h 1863572"/>
                <a:gd name="connsiteX95" fmla="*/ 828159 w 3229647"/>
                <a:gd name="connsiteY95" fmla="*/ 910581 h 1863572"/>
                <a:gd name="connsiteX96" fmla="*/ 827751 w 3229647"/>
                <a:gd name="connsiteY96" fmla="*/ 960331 h 1863572"/>
                <a:gd name="connsiteX97" fmla="*/ 1011254 w 3229647"/>
                <a:gd name="connsiteY97" fmla="*/ 960331 h 1863572"/>
                <a:gd name="connsiteX98" fmla="*/ 1011254 w 3229647"/>
                <a:gd name="connsiteY98" fmla="*/ 900795 h 1863572"/>
                <a:gd name="connsiteX99" fmla="*/ 541079 w 3229647"/>
                <a:gd name="connsiteY99" fmla="*/ 602705 h 1863572"/>
                <a:gd name="connsiteX100" fmla="*/ 505194 w 3229647"/>
                <a:gd name="connsiteY100" fmla="*/ 619424 h 1863572"/>
                <a:gd name="connsiteX101" fmla="*/ 509272 w 3229647"/>
                <a:gd name="connsiteY101" fmla="*/ 656532 h 1863572"/>
                <a:gd name="connsiteX102" fmla="*/ 541079 w 3229647"/>
                <a:gd name="connsiteY102" fmla="*/ 666727 h 1863572"/>
                <a:gd name="connsiteX103" fmla="*/ 541079 w 3229647"/>
                <a:gd name="connsiteY103" fmla="*/ 602705 h 186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229647" h="1863572">
                  <a:moveTo>
                    <a:pt x="1159687" y="1612785"/>
                  </a:moveTo>
                  <a:cubicBezTo>
                    <a:pt x="1135628" y="1612785"/>
                    <a:pt x="1112792" y="1613601"/>
                    <a:pt x="1089548" y="1612377"/>
                  </a:cubicBezTo>
                  <a:cubicBezTo>
                    <a:pt x="1084247" y="1611969"/>
                    <a:pt x="1077722" y="1607076"/>
                    <a:pt x="1073645" y="1602590"/>
                  </a:cubicBezTo>
                  <a:cubicBezTo>
                    <a:pt x="1065081" y="1592396"/>
                    <a:pt x="1058149" y="1580978"/>
                    <a:pt x="1049178" y="1567929"/>
                  </a:cubicBezTo>
                  <a:cubicBezTo>
                    <a:pt x="1020633" y="1752247"/>
                    <a:pt x="871384" y="1860717"/>
                    <a:pt x="722135" y="1864388"/>
                  </a:cubicBezTo>
                  <a:cubicBezTo>
                    <a:pt x="667492" y="1866019"/>
                    <a:pt x="615703" y="1855009"/>
                    <a:pt x="566362" y="1830949"/>
                  </a:cubicBezTo>
                  <a:cubicBezTo>
                    <a:pt x="516612" y="1806890"/>
                    <a:pt x="475018" y="1772229"/>
                    <a:pt x="441987" y="1728188"/>
                  </a:cubicBezTo>
                  <a:cubicBezTo>
                    <a:pt x="409365" y="1684555"/>
                    <a:pt x="389383" y="1635621"/>
                    <a:pt x="377150" y="1579347"/>
                  </a:cubicBezTo>
                  <a:cubicBezTo>
                    <a:pt x="364509" y="1620941"/>
                    <a:pt x="332701" y="1611562"/>
                    <a:pt x="304157" y="1613193"/>
                  </a:cubicBezTo>
                  <a:cubicBezTo>
                    <a:pt x="296409" y="1613601"/>
                    <a:pt x="286622" y="1616863"/>
                    <a:pt x="281321" y="1622164"/>
                  </a:cubicBezTo>
                  <a:cubicBezTo>
                    <a:pt x="262563" y="1640514"/>
                    <a:pt x="240950" y="1649078"/>
                    <a:pt x="215260" y="1649078"/>
                  </a:cubicBezTo>
                  <a:cubicBezTo>
                    <a:pt x="173258" y="1649078"/>
                    <a:pt x="130848" y="1649486"/>
                    <a:pt x="88847" y="1649078"/>
                  </a:cubicBezTo>
                  <a:cubicBezTo>
                    <a:pt x="45622" y="1648670"/>
                    <a:pt x="12999" y="1624203"/>
                    <a:pt x="4028" y="1586687"/>
                  </a:cubicBezTo>
                  <a:cubicBezTo>
                    <a:pt x="-8206" y="1536122"/>
                    <a:pt x="7698" y="1493304"/>
                    <a:pt x="48068" y="1472915"/>
                  </a:cubicBezTo>
                  <a:cubicBezTo>
                    <a:pt x="58263" y="1468022"/>
                    <a:pt x="61525" y="1462721"/>
                    <a:pt x="61525" y="1451710"/>
                  </a:cubicBezTo>
                  <a:cubicBezTo>
                    <a:pt x="61117" y="1251896"/>
                    <a:pt x="61525" y="1052082"/>
                    <a:pt x="61525" y="852268"/>
                  </a:cubicBezTo>
                  <a:cubicBezTo>
                    <a:pt x="61525" y="798441"/>
                    <a:pt x="72128" y="747468"/>
                    <a:pt x="92925" y="697718"/>
                  </a:cubicBezTo>
                  <a:cubicBezTo>
                    <a:pt x="169996" y="515031"/>
                    <a:pt x="246251" y="332344"/>
                    <a:pt x="322507" y="149657"/>
                  </a:cubicBezTo>
                  <a:cubicBezTo>
                    <a:pt x="362877" y="53420"/>
                    <a:pt x="442395" y="0"/>
                    <a:pt x="546380" y="0"/>
                  </a:cubicBezTo>
                  <a:cubicBezTo>
                    <a:pt x="1326063" y="0"/>
                    <a:pt x="2105338" y="0"/>
                    <a:pt x="2885020" y="0"/>
                  </a:cubicBezTo>
                  <a:cubicBezTo>
                    <a:pt x="3003277" y="0"/>
                    <a:pt x="3097475" y="48934"/>
                    <a:pt x="3168022" y="143540"/>
                  </a:cubicBezTo>
                  <a:cubicBezTo>
                    <a:pt x="3172508" y="149249"/>
                    <a:pt x="3176178" y="155773"/>
                    <a:pt x="3181887" y="164745"/>
                  </a:cubicBezTo>
                  <a:cubicBezTo>
                    <a:pt x="3127244" y="164745"/>
                    <a:pt x="3075047" y="164745"/>
                    <a:pt x="3022035" y="164745"/>
                  </a:cubicBezTo>
                  <a:cubicBezTo>
                    <a:pt x="3022035" y="185542"/>
                    <a:pt x="3022035" y="204300"/>
                    <a:pt x="3022035" y="226320"/>
                  </a:cubicBezTo>
                  <a:cubicBezTo>
                    <a:pt x="3032230" y="226320"/>
                    <a:pt x="3042017" y="226320"/>
                    <a:pt x="3051804" y="226320"/>
                  </a:cubicBezTo>
                  <a:cubicBezTo>
                    <a:pt x="3093805" y="226320"/>
                    <a:pt x="3136215" y="226320"/>
                    <a:pt x="3178217" y="226320"/>
                  </a:cubicBezTo>
                  <a:cubicBezTo>
                    <a:pt x="3216956" y="226320"/>
                    <a:pt x="3216956" y="226320"/>
                    <a:pt x="3221849" y="269545"/>
                  </a:cubicBezTo>
                  <a:cubicBezTo>
                    <a:pt x="3168838" y="269545"/>
                    <a:pt x="3116234" y="269545"/>
                    <a:pt x="3062814" y="269545"/>
                  </a:cubicBezTo>
                  <a:cubicBezTo>
                    <a:pt x="3062814" y="290750"/>
                    <a:pt x="3062814" y="309508"/>
                    <a:pt x="3062814" y="329897"/>
                  </a:cubicBezTo>
                  <a:cubicBezTo>
                    <a:pt x="3118680" y="329897"/>
                    <a:pt x="3173323" y="329897"/>
                    <a:pt x="3230005" y="329897"/>
                  </a:cubicBezTo>
                  <a:cubicBezTo>
                    <a:pt x="3230005" y="344577"/>
                    <a:pt x="3230005" y="357626"/>
                    <a:pt x="3230005" y="373938"/>
                  </a:cubicBezTo>
                  <a:cubicBezTo>
                    <a:pt x="3185557" y="373938"/>
                    <a:pt x="3140701" y="373938"/>
                    <a:pt x="3094621" y="373938"/>
                  </a:cubicBezTo>
                  <a:cubicBezTo>
                    <a:pt x="3094621" y="395550"/>
                    <a:pt x="3094621" y="414308"/>
                    <a:pt x="3094621" y="435105"/>
                  </a:cubicBezTo>
                  <a:cubicBezTo>
                    <a:pt x="3139477" y="435105"/>
                    <a:pt x="3184334" y="435105"/>
                    <a:pt x="3230413" y="435105"/>
                  </a:cubicBezTo>
                  <a:cubicBezTo>
                    <a:pt x="3230413" y="499127"/>
                    <a:pt x="3230413" y="561111"/>
                    <a:pt x="3230413" y="625133"/>
                  </a:cubicBezTo>
                  <a:cubicBezTo>
                    <a:pt x="3197790" y="626356"/>
                    <a:pt x="3168430" y="636143"/>
                    <a:pt x="3144778" y="660202"/>
                  </a:cubicBezTo>
                  <a:cubicBezTo>
                    <a:pt x="3121535" y="683446"/>
                    <a:pt x="3110932" y="711991"/>
                    <a:pt x="3110117" y="747876"/>
                  </a:cubicBezTo>
                  <a:cubicBezTo>
                    <a:pt x="3100738" y="747876"/>
                    <a:pt x="3091359" y="747876"/>
                    <a:pt x="3082388" y="747876"/>
                  </a:cubicBezTo>
                  <a:cubicBezTo>
                    <a:pt x="2338182" y="747876"/>
                    <a:pt x="1593977" y="747468"/>
                    <a:pt x="849771" y="747876"/>
                  </a:cubicBezTo>
                  <a:cubicBezTo>
                    <a:pt x="504786" y="747876"/>
                    <a:pt x="206288" y="964816"/>
                    <a:pt x="99449" y="1292267"/>
                  </a:cubicBezTo>
                  <a:cubicBezTo>
                    <a:pt x="81099" y="1347725"/>
                    <a:pt x="68458" y="1404408"/>
                    <a:pt x="64380" y="1463944"/>
                  </a:cubicBezTo>
                  <a:cubicBezTo>
                    <a:pt x="84361" y="1463944"/>
                    <a:pt x="103119" y="1463944"/>
                    <a:pt x="121877" y="1463944"/>
                  </a:cubicBezTo>
                  <a:cubicBezTo>
                    <a:pt x="129217" y="1427651"/>
                    <a:pt x="134926" y="1392174"/>
                    <a:pt x="143490" y="1357512"/>
                  </a:cubicBezTo>
                  <a:cubicBezTo>
                    <a:pt x="214036" y="1075326"/>
                    <a:pt x="448104" y="861239"/>
                    <a:pt x="735184" y="816791"/>
                  </a:cubicBezTo>
                  <a:cubicBezTo>
                    <a:pt x="769846" y="811490"/>
                    <a:pt x="805323" y="809043"/>
                    <a:pt x="840800" y="808635"/>
                  </a:cubicBezTo>
                  <a:cubicBezTo>
                    <a:pt x="940707" y="807412"/>
                    <a:pt x="1040614" y="808228"/>
                    <a:pt x="1140521" y="808228"/>
                  </a:cubicBezTo>
                  <a:cubicBezTo>
                    <a:pt x="1146638" y="808228"/>
                    <a:pt x="1152347" y="808228"/>
                    <a:pt x="1159687" y="808228"/>
                  </a:cubicBezTo>
                  <a:cubicBezTo>
                    <a:pt x="1159687" y="1076142"/>
                    <a:pt x="1159687" y="1342832"/>
                    <a:pt x="1159687" y="1612785"/>
                  </a:cubicBezTo>
                  <a:close/>
                  <a:moveTo>
                    <a:pt x="2078424" y="166376"/>
                  </a:moveTo>
                  <a:cubicBezTo>
                    <a:pt x="1801946" y="166376"/>
                    <a:pt x="1527100" y="166376"/>
                    <a:pt x="1251846" y="166376"/>
                  </a:cubicBezTo>
                  <a:cubicBezTo>
                    <a:pt x="1251846" y="332344"/>
                    <a:pt x="1251846" y="497089"/>
                    <a:pt x="1251846" y="662649"/>
                  </a:cubicBezTo>
                  <a:cubicBezTo>
                    <a:pt x="1527916" y="662649"/>
                    <a:pt x="1802354" y="662649"/>
                    <a:pt x="2078424" y="662649"/>
                  </a:cubicBezTo>
                  <a:cubicBezTo>
                    <a:pt x="2078424" y="497089"/>
                    <a:pt x="2078424" y="333159"/>
                    <a:pt x="2078424" y="166376"/>
                  </a:cubicBezTo>
                  <a:close/>
                  <a:moveTo>
                    <a:pt x="1132366" y="663056"/>
                  </a:moveTo>
                  <a:cubicBezTo>
                    <a:pt x="1132366" y="495865"/>
                    <a:pt x="1132366" y="331120"/>
                    <a:pt x="1132366" y="164745"/>
                  </a:cubicBezTo>
                  <a:cubicBezTo>
                    <a:pt x="1124210" y="164745"/>
                    <a:pt x="1117277" y="164745"/>
                    <a:pt x="1110753" y="164745"/>
                  </a:cubicBezTo>
                  <a:cubicBezTo>
                    <a:pt x="944377" y="164745"/>
                    <a:pt x="778001" y="164745"/>
                    <a:pt x="611626" y="164745"/>
                  </a:cubicBezTo>
                  <a:cubicBezTo>
                    <a:pt x="536593" y="164745"/>
                    <a:pt x="487659" y="198183"/>
                    <a:pt x="459522" y="267914"/>
                  </a:cubicBezTo>
                  <a:cubicBezTo>
                    <a:pt x="409773" y="392696"/>
                    <a:pt x="360431" y="517478"/>
                    <a:pt x="310681" y="642259"/>
                  </a:cubicBezTo>
                  <a:cubicBezTo>
                    <a:pt x="308234" y="648376"/>
                    <a:pt x="306603" y="654901"/>
                    <a:pt x="303749" y="662649"/>
                  </a:cubicBezTo>
                  <a:cubicBezTo>
                    <a:pt x="352275" y="662649"/>
                    <a:pt x="398762" y="662649"/>
                    <a:pt x="445658" y="662649"/>
                  </a:cubicBezTo>
                  <a:cubicBezTo>
                    <a:pt x="445250" y="652046"/>
                    <a:pt x="444026" y="642667"/>
                    <a:pt x="444026" y="633288"/>
                  </a:cubicBezTo>
                  <a:cubicBezTo>
                    <a:pt x="444434" y="591286"/>
                    <a:pt x="473387" y="552547"/>
                    <a:pt x="513350" y="546838"/>
                  </a:cubicBezTo>
                  <a:cubicBezTo>
                    <a:pt x="540263" y="542760"/>
                    <a:pt x="568400" y="546023"/>
                    <a:pt x="598984" y="546023"/>
                  </a:cubicBezTo>
                  <a:cubicBezTo>
                    <a:pt x="598984" y="585170"/>
                    <a:pt x="598984" y="623909"/>
                    <a:pt x="598984" y="662649"/>
                  </a:cubicBezTo>
                  <a:cubicBezTo>
                    <a:pt x="778409" y="663056"/>
                    <a:pt x="954980" y="663056"/>
                    <a:pt x="1132366" y="663056"/>
                  </a:cubicBezTo>
                  <a:close/>
                  <a:moveTo>
                    <a:pt x="3028560" y="663056"/>
                  </a:moveTo>
                  <a:cubicBezTo>
                    <a:pt x="3025298" y="657348"/>
                    <a:pt x="3023259" y="653270"/>
                    <a:pt x="3020812" y="649192"/>
                  </a:cubicBezTo>
                  <a:cubicBezTo>
                    <a:pt x="2914381" y="492195"/>
                    <a:pt x="2807949" y="335606"/>
                    <a:pt x="2702333" y="178202"/>
                  </a:cubicBezTo>
                  <a:cubicBezTo>
                    <a:pt x="2694585" y="166784"/>
                    <a:pt x="2686022" y="164337"/>
                    <a:pt x="2673788" y="164337"/>
                  </a:cubicBezTo>
                  <a:cubicBezTo>
                    <a:pt x="2522093" y="164745"/>
                    <a:pt x="2370805" y="164337"/>
                    <a:pt x="2219109" y="164745"/>
                  </a:cubicBezTo>
                  <a:cubicBezTo>
                    <a:pt x="2211769" y="164745"/>
                    <a:pt x="2204837" y="165152"/>
                    <a:pt x="2198312" y="165560"/>
                  </a:cubicBezTo>
                  <a:cubicBezTo>
                    <a:pt x="2198312" y="332752"/>
                    <a:pt x="2198312" y="497496"/>
                    <a:pt x="2198312" y="662649"/>
                  </a:cubicBezTo>
                  <a:cubicBezTo>
                    <a:pt x="2475197" y="663056"/>
                    <a:pt x="2750451" y="663056"/>
                    <a:pt x="3028560" y="663056"/>
                  </a:cubicBezTo>
                  <a:close/>
                  <a:moveTo>
                    <a:pt x="718465" y="1334269"/>
                  </a:moveTo>
                  <a:cubicBezTo>
                    <a:pt x="675648" y="1334269"/>
                    <a:pt x="632830" y="1334269"/>
                    <a:pt x="590013" y="1334269"/>
                  </a:cubicBezTo>
                  <a:cubicBezTo>
                    <a:pt x="558206" y="1334269"/>
                    <a:pt x="534147" y="1347318"/>
                    <a:pt x="516612" y="1374231"/>
                  </a:cubicBezTo>
                  <a:cubicBezTo>
                    <a:pt x="497854" y="1403184"/>
                    <a:pt x="479504" y="1432952"/>
                    <a:pt x="457891" y="1459866"/>
                  </a:cubicBezTo>
                  <a:cubicBezTo>
                    <a:pt x="433016" y="1490450"/>
                    <a:pt x="428938" y="1523073"/>
                    <a:pt x="433832" y="1560589"/>
                  </a:cubicBezTo>
                  <a:cubicBezTo>
                    <a:pt x="452182" y="1699235"/>
                    <a:pt x="559021" y="1798327"/>
                    <a:pt x="701746" y="1808114"/>
                  </a:cubicBezTo>
                  <a:cubicBezTo>
                    <a:pt x="829382" y="1816677"/>
                    <a:pt x="952125" y="1725333"/>
                    <a:pt x="984340" y="1595658"/>
                  </a:cubicBezTo>
                  <a:cubicBezTo>
                    <a:pt x="999020" y="1537345"/>
                    <a:pt x="1001467" y="1480255"/>
                    <a:pt x="957018" y="1430913"/>
                  </a:cubicBezTo>
                  <a:cubicBezTo>
                    <a:pt x="942338" y="1414602"/>
                    <a:pt x="930920" y="1394621"/>
                    <a:pt x="919094" y="1375455"/>
                  </a:cubicBezTo>
                  <a:cubicBezTo>
                    <a:pt x="901152" y="1347318"/>
                    <a:pt x="875869" y="1333861"/>
                    <a:pt x="842431" y="1334269"/>
                  </a:cubicBezTo>
                  <a:cubicBezTo>
                    <a:pt x="801245" y="1334269"/>
                    <a:pt x="759651" y="1334269"/>
                    <a:pt x="718465" y="1334269"/>
                  </a:cubicBezTo>
                  <a:close/>
                  <a:moveTo>
                    <a:pt x="152869" y="1519810"/>
                  </a:moveTo>
                  <a:cubicBezTo>
                    <a:pt x="132072" y="1519810"/>
                    <a:pt x="110867" y="1519403"/>
                    <a:pt x="90070" y="1519810"/>
                  </a:cubicBezTo>
                  <a:cubicBezTo>
                    <a:pt x="67234" y="1520218"/>
                    <a:pt x="58263" y="1530413"/>
                    <a:pt x="57855" y="1554880"/>
                  </a:cubicBezTo>
                  <a:cubicBezTo>
                    <a:pt x="57447" y="1580978"/>
                    <a:pt x="65603" y="1591580"/>
                    <a:pt x="89662" y="1591988"/>
                  </a:cubicBezTo>
                  <a:cubicBezTo>
                    <a:pt x="131664" y="1592804"/>
                    <a:pt x="173666" y="1592804"/>
                    <a:pt x="215668" y="1591988"/>
                  </a:cubicBezTo>
                  <a:cubicBezTo>
                    <a:pt x="239319" y="1591580"/>
                    <a:pt x="246659" y="1581794"/>
                    <a:pt x="246251" y="1554064"/>
                  </a:cubicBezTo>
                  <a:cubicBezTo>
                    <a:pt x="245844" y="1529597"/>
                    <a:pt x="237688" y="1520218"/>
                    <a:pt x="214036" y="1519810"/>
                  </a:cubicBezTo>
                  <a:cubicBezTo>
                    <a:pt x="193647" y="1519810"/>
                    <a:pt x="173258" y="1519810"/>
                    <a:pt x="152869" y="1519810"/>
                  </a:cubicBezTo>
                  <a:close/>
                  <a:moveTo>
                    <a:pt x="1011254" y="900795"/>
                  </a:moveTo>
                  <a:cubicBezTo>
                    <a:pt x="952533" y="900795"/>
                    <a:pt x="895443" y="900795"/>
                    <a:pt x="837946" y="901202"/>
                  </a:cubicBezTo>
                  <a:cubicBezTo>
                    <a:pt x="834683" y="901202"/>
                    <a:pt x="828567" y="907319"/>
                    <a:pt x="828159" y="910581"/>
                  </a:cubicBezTo>
                  <a:cubicBezTo>
                    <a:pt x="826935" y="927300"/>
                    <a:pt x="827751" y="944019"/>
                    <a:pt x="827751" y="960331"/>
                  </a:cubicBezTo>
                  <a:cubicBezTo>
                    <a:pt x="890957" y="960331"/>
                    <a:pt x="950902" y="960331"/>
                    <a:pt x="1011254" y="960331"/>
                  </a:cubicBezTo>
                  <a:cubicBezTo>
                    <a:pt x="1011254" y="940757"/>
                    <a:pt x="1011254" y="921999"/>
                    <a:pt x="1011254" y="900795"/>
                  </a:cubicBezTo>
                  <a:close/>
                  <a:moveTo>
                    <a:pt x="541079" y="602705"/>
                  </a:moveTo>
                  <a:cubicBezTo>
                    <a:pt x="523952" y="598627"/>
                    <a:pt x="509680" y="604743"/>
                    <a:pt x="505194" y="619424"/>
                  </a:cubicBezTo>
                  <a:cubicBezTo>
                    <a:pt x="501932" y="630842"/>
                    <a:pt x="503155" y="646745"/>
                    <a:pt x="509272" y="656532"/>
                  </a:cubicBezTo>
                  <a:cubicBezTo>
                    <a:pt x="513757" y="663464"/>
                    <a:pt x="529253" y="663464"/>
                    <a:pt x="541079" y="666727"/>
                  </a:cubicBezTo>
                  <a:cubicBezTo>
                    <a:pt x="541079" y="641444"/>
                    <a:pt x="541079" y="622278"/>
                    <a:pt x="541079" y="602705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32477E8-FDFB-4D0B-9163-7B91355714AE}"/>
                </a:ext>
              </a:extLst>
            </p:cNvPr>
            <p:cNvSpPr/>
            <p:nvPr/>
          </p:nvSpPr>
          <p:spPr>
            <a:xfrm>
              <a:off x="6461175" y="4984605"/>
              <a:ext cx="2067464" cy="1052082"/>
            </a:xfrm>
            <a:custGeom>
              <a:avLst/>
              <a:gdLst>
                <a:gd name="connsiteX0" fmla="*/ 895085 w 2067463"/>
                <a:gd name="connsiteY0" fmla="*/ 709952 h 1052082"/>
                <a:gd name="connsiteX1" fmla="*/ 802111 w 2067463"/>
                <a:gd name="connsiteY1" fmla="*/ 791509 h 1052082"/>
                <a:gd name="connsiteX2" fmla="*/ 778051 w 2067463"/>
                <a:gd name="connsiteY2" fmla="*/ 802926 h 1052082"/>
                <a:gd name="connsiteX3" fmla="*/ 11418 w 2067463"/>
                <a:gd name="connsiteY3" fmla="*/ 803334 h 1052082"/>
                <a:gd name="connsiteX4" fmla="*/ 0 w 2067463"/>
                <a:gd name="connsiteY4" fmla="*/ 802519 h 1052082"/>
                <a:gd name="connsiteX5" fmla="*/ 0 w 2067463"/>
                <a:gd name="connsiteY5" fmla="*/ 0 h 1052082"/>
                <a:gd name="connsiteX6" fmla="*/ 1886816 w 2067463"/>
                <a:gd name="connsiteY6" fmla="*/ 0 h 1052082"/>
                <a:gd name="connsiteX7" fmla="*/ 1886816 w 2067463"/>
                <a:gd name="connsiteY7" fmla="*/ 21613 h 1052082"/>
                <a:gd name="connsiteX8" fmla="*/ 1886000 w 2067463"/>
                <a:gd name="connsiteY8" fmla="*/ 366190 h 1052082"/>
                <a:gd name="connsiteX9" fmla="*/ 2008335 w 2067463"/>
                <a:gd name="connsiteY9" fmla="*/ 500351 h 1052082"/>
                <a:gd name="connsiteX10" fmla="*/ 2008335 w 2067463"/>
                <a:gd name="connsiteY10" fmla="*/ 603520 h 1052082"/>
                <a:gd name="connsiteX11" fmla="*/ 2008335 w 2067463"/>
                <a:gd name="connsiteY11" fmla="*/ 623909 h 1052082"/>
                <a:gd name="connsiteX12" fmla="*/ 2031987 w 2067463"/>
                <a:gd name="connsiteY12" fmla="*/ 670397 h 1052082"/>
                <a:gd name="connsiteX13" fmla="*/ 2064202 w 2067463"/>
                <a:gd name="connsiteY13" fmla="*/ 779683 h 1052082"/>
                <a:gd name="connsiteX14" fmla="*/ 1985907 w 2067463"/>
                <a:gd name="connsiteY14" fmla="*/ 839219 h 1052082"/>
                <a:gd name="connsiteX15" fmla="*/ 1849299 w 2067463"/>
                <a:gd name="connsiteY15" fmla="*/ 839219 h 1052082"/>
                <a:gd name="connsiteX16" fmla="*/ 1788947 w 2067463"/>
                <a:gd name="connsiteY16" fmla="*/ 813529 h 1052082"/>
                <a:gd name="connsiteX17" fmla="*/ 1764480 w 2067463"/>
                <a:gd name="connsiteY17" fmla="*/ 803742 h 1052082"/>
                <a:gd name="connsiteX18" fmla="*/ 1672729 w 2067463"/>
                <a:gd name="connsiteY18" fmla="*/ 803742 h 1052082"/>
                <a:gd name="connsiteX19" fmla="*/ 1643369 w 2067463"/>
                <a:gd name="connsiteY19" fmla="*/ 789877 h 1052082"/>
                <a:gd name="connsiteX20" fmla="*/ 1571191 w 2067463"/>
                <a:gd name="connsiteY20" fmla="*/ 699349 h 1052082"/>
                <a:gd name="connsiteX21" fmla="*/ 1428059 w 2067463"/>
                <a:gd name="connsiteY21" fmla="*/ 993362 h 1052082"/>
                <a:gd name="connsiteX22" fmla="*/ 1221312 w 2067463"/>
                <a:gd name="connsiteY22" fmla="*/ 1055345 h 1052082"/>
                <a:gd name="connsiteX23" fmla="*/ 895085 w 2067463"/>
                <a:gd name="connsiteY23" fmla="*/ 709952 h 1052082"/>
                <a:gd name="connsiteX24" fmla="*/ 1069617 w 2067463"/>
                <a:gd name="connsiteY24" fmla="*/ 665911 h 1052082"/>
                <a:gd name="connsiteX25" fmla="*/ 990507 w 2067463"/>
                <a:gd name="connsiteY25" fmla="*/ 665911 h 1052082"/>
                <a:gd name="connsiteX26" fmla="*/ 953806 w 2067463"/>
                <a:gd name="connsiteY26" fmla="*/ 700165 h 1052082"/>
                <a:gd name="connsiteX27" fmla="*/ 1292675 w 2067463"/>
                <a:gd name="connsiteY27" fmla="*/ 992546 h 1052082"/>
                <a:gd name="connsiteX28" fmla="*/ 1512470 w 2067463"/>
                <a:gd name="connsiteY28" fmla="*/ 684261 h 1052082"/>
                <a:gd name="connsiteX29" fmla="*/ 1501460 w 2067463"/>
                <a:gd name="connsiteY29" fmla="*/ 668358 h 1052082"/>
                <a:gd name="connsiteX30" fmla="*/ 1398698 w 2067463"/>
                <a:gd name="connsiteY30" fmla="*/ 667542 h 1052082"/>
                <a:gd name="connsiteX31" fmla="*/ 1247411 w 2067463"/>
                <a:gd name="connsiteY31" fmla="*/ 888561 h 1052082"/>
                <a:gd name="connsiteX32" fmla="*/ 1118551 w 2067463"/>
                <a:gd name="connsiteY32" fmla="*/ 843705 h 1052082"/>
                <a:gd name="connsiteX33" fmla="*/ 1069617 w 2067463"/>
                <a:gd name="connsiteY33" fmla="*/ 665911 h 1052082"/>
                <a:gd name="connsiteX34" fmla="*/ 399628 w 2067463"/>
                <a:gd name="connsiteY34" fmla="*/ 150880 h 1052082"/>
                <a:gd name="connsiteX35" fmla="*/ 1794249 w 2067463"/>
                <a:gd name="connsiteY35" fmla="*/ 150880 h 1052082"/>
                <a:gd name="connsiteX36" fmla="*/ 1794249 w 2067463"/>
                <a:gd name="connsiteY36" fmla="*/ 92975 h 1052082"/>
                <a:gd name="connsiteX37" fmla="*/ 399628 w 2067463"/>
                <a:gd name="connsiteY37" fmla="*/ 92975 h 1052082"/>
                <a:gd name="connsiteX38" fmla="*/ 399628 w 2067463"/>
                <a:gd name="connsiteY38" fmla="*/ 150880 h 1052082"/>
                <a:gd name="connsiteX39" fmla="*/ 1281664 w 2067463"/>
                <a:gd name="connsiteY39" fmla="*/ 666727 h 1052082"/>
                <a:gd name="connsiteX40" fmla="*/ 1277994 w 2067463"/>
                <a:gd name="connsiteY40" fmla="*/ 768265 h 1052082"/>
                <a:gd name="connsiteX41" fmla="*/ 1195622 w 2067463"/>
                <a:gd name="connsiteY41" fmla="*/ 771935 h 1052082"/>
                <a:gd name="connsiteX42" fmla="*/ 1169932 w 2067463"/>
                <a:gd name="connsiteY42" fmla="*/ 734419 h 1052082"/>
                <a:gd name="connsiteX43" fmla="*/ 1187874 w 2067463"/>
                <a:gd name="connsiteY43" fmla="*/ 666319 h 1052082"/>
                <a:gd name="connsiteX44" fmla="*/ 1142610 w 2067463"/>
                <a:gd name="connsiteY44" fmla="*/ 666727 h 1052082"/>
                <a:gd name="connsiteX45" fmla="*/ 1127114 w 2067463"/>
                <a:gd name="connsiteY45" fmla="*/ 678552 h 1052082"/>
                <a:gd name="connsiteX46" fmla="*/ 1156475 w 2067463"/>
                <a:gd name="connsiteY46" fmla="*/ 801295 h 1052082"/>
                <a:gd name="connsiteX47" fmla="*/ 1284927 w 2067463"/>
                <a:gd name="connsiteY47" fmla="*/ 820461 h 1052082"/>
                <a:gd name="connsiteX48" fmla="*/ 1348541 w 2067463"/>
                <a:gd name="connsiteY48" fmla="*/ 709136 h 1052082"/>
                <a:gd name="connsiteX49" fmla="*/ 1300423 w 2067463"/>
                <a:gd name="connsiteY49" fmla="*/ 665911 h 1052082"/>
                <a:gd name="connsiteX50" fmla="*/ 1281664 w 2067463"/>
                <a:gd name="connsiteY50" fmla="*/ 666727 h 1052082"/>
                <a:gd name="connsiteX51" fmla="*/ 1915768 w 2067463"/>
                <a:gd name="connsiteY51" fmla="*/ 782945 h 1052082"/>
                <a:gd name="connsiteX52" fmla="*/ 1915768 w 2067463"/>
                <a:gd name="connsiteY52" fmla="*/ 782945 h 1052082"/>
                <a:gd name="connsiteX53" fmla="*/ 1976936 w 2067463"/>
                <a:gd name="connsiteY53" fmla="*/ 782945 h 1052082"/>
                <a:gd name="connsiteX54" fmla="*/ 1981014 w 2067463"/>
                <a:gd name="connsiteY54" fmla="*/ 782945 h 1052082"/>
                <a:gd name="connsiteX55" fmla="*/ 2012005 w 2067463"/>
                <a:gd name="connsiteY55" fmla="*/ 745021 h 1052082"/>
                <a:gd name="connsiteX56" fmla="*/ 1979790 w 2067463"/>
                <a:gd name="connsiteY56" fmla="*/ 710767 h 1052082"/>
                <a:gd name="connsiteX57" fmla="*/ 1855824 w 2067463"/>
                <a:gd name="connsiteY57" fmla="*/ 710767 h 1052082"/>
                <a:gd name="connsiteX58" fmla="*/ 1823201 w 2067463"/>
                <a:gd name="connsiteY58" fmla="*/ 745429 h 1052082"/>
                <a:gd name="connsiteX59" fmla="*/ 1855009 w 2067463"/>
                <a:gd name="connsiteY59" fmla="*/ 782537 h 1052082"/>
                <a:gd name="connsiteX60" fmla="*/ 1915768 w 2067463"/>
                <a:gd name="connsiteY60" fmla="*/ 782945 h 1052082"/>
                <a:gd name="connsiteX61" fmla="*/ 247525 w 2067463"/>
                <a:gd name="connsiteY61" fmla="*/ 151696 h 1052082"/>
                <a:gd name="connsiteX62" fmla="*/ 247525 w 2067463"/>
                <a:gd name="connsiteY62" fmla="*/ 108471 h 1052082"/>
                <a:gd name="connsiteX63" fmla="*/ 229582 w 2067463"/>
                <a:gd name="connsiteY63" fmla="*/ 91344 h 1052082"/>
                <a:gd name="connsiteX64" fmla="*/ 77071 w 2067463"/>
                <a:gd name="connsiteY64" fmla="*/ 91751 h 1052082"/>
                <a:gd name="connsiteX65" fmla="*/ 63614 w 2067463"/>
                <a:gd name="connsiteY65" fmla="*/ 93790 h 1052082"/>
                <a:gd name="connsiteX66" fmla="*/ 63614 w 2067463"/>
                <a:gd name="connsiteY66" fmla="*/ 151696 h 1052082"/>
                <a:gd name="connsiteX67" fmla="*/ 247525 w 2067463"/>
                <a:gd name="connsiteY67" fmla="*/ 151696 h 1052082"/>
                <a:gd name="connsiteX68" fmla="*/ 1233954 w 2067463"/>
                <a:gd name="connsiteY68" fmla="*/ 688747 h 1052082"/>
                <a:gd name="connsiteX69" fmla="*/ 1204185 w 2067463"/>
                <a:gd name="connsiteY69" fmla="*/ 718107 h 1052082"/>
                <a:gd name="connsiteX70" fmla="*/ 1233954 w 2067463"/>
                <a:gd name="connsiteY70" fmla="*/ 747876 h 1052082"/>
                <a:gd name="connsiteX71" fmla="*/ 1263722 w 2067463"/>
                <a:gd name="connsiteY71" fmla="*/ 718107 h 1052082"/>
                <a:gd name="connsiteX72" fmla="*/ 1233954 w 2067463"/>
                <a:gd name="connsiteY72" fmla="*/ 688747 h 105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67463" h="1052082">
                  <a:moveTo>
                    <a:pt x="895085" y="709952"/>
                  </a:moveTo>
                  <a:cubicBezTo>
                    <a:pt x="867356" y="734419"/>
                    <a:pt x="835141" y="763371"/>
                    <a:pt x="802111" y="791509"/>
                  </a:cubicBezTo>
                  <a:cubicBezTo>
                    <a:pt x="795586" y="797217"/>
                    <a:pt x="786207" y="802926"/>
                    <a:pt x="778051" y="802926"/>
                  </a:cubicBezTo>
                  <a:cubicBezTo>
                    <a:pt x="522371" y="803334"/>
                    <a:pt x="267098" y="803334"/>
                    <a:pt x="11418" y="803334"/>
                  </a:cubicBezTo>
                  <a:cubicBezTo>
                    <a:pt x="8156" y="803334"/>
                    <a:pt x="4893" y="802926"/>
                    <a:pt x="0" y="802519"/>
                  </a:cubicBezTo>
                  <a:cubicBezTo>
                    <a:pt x="0" y="535012"/>
                    <a:pt x="0" y="268322"/>
                    <a:pt x="0" y="0"/>
                  </a:cubicBezTo>
                  <a:cubicBezTo>
                    <a:pt x="627987" y="0"/>
                    <a:pt x="1255974" y="0"/>
                    <a:pt x="1886816" y="0"/>
                  </a:cubicBezTo>
                  <a:cubicBezTo>
                    <a:pt x="1886816" y="7340"/>
                    <a:pt x="1886816" y="14272"/>
                    <a:pt x="1886816" y="21613"/>
                  </a:cubicBezTo>
                  <a:cubicBezTo>
                    <a:pt x="1886816" y="136608"/>
                    <a:pt x="1888855" y="251195"/>
                    <a:pt x="1886000" y="366190"/>
                  </a:cubicBezTo>
                  <a:cubicBezTo>
                    <a:pt x="1884369" y="433066"/>
                    <a:pt x="1923516" y="495457"/>
                    <a:pt x="2008335" y="500351"/>
                  </a:cubicBezTo>
                  <a:cubicBezTo>
                    <a:pt x="2008335" y="534605"/>
                    <a:pt x="2008335" y="568858"/>
                    <a:pt x="2008335" y="603520"/>
                  </a:cubicBezTo>
                  <a:cubicBezTo>
                    <a:pt x="2008335" y="610452"/>
                    <a:pt x="2009151" y="617385"/>
                    <a:pt x="2008335" y="623909"/>
                  </a:cubicBezTo>
                  <a:cubicBezTo>
                    <a:pt x="2005481" y="645114"/>
                    <a:pt x="2011597" y="658163"/>
                    <a:pt x="2031987" y="670397"/>
                  </a:cubicBezTo>
                  <a:cubicBezTo>
                    <a:pt x="2069095" y="692009"/>
                    <a:pt x="2074396" y="729933"/>
                    <a:pt x="2064202" y="779683"/>
                  </a:cubicBezTo>
                  <a:cubicBezTo>
                    <a:pt x="2056861" y="814752"/>
                    <a:pt x="2024646" y="838404"/>
                    <a:pt x="1985907" y="839219"/>
                  </a:cubicBezTo>
                  <a:cubicBezTo>
                    <a:pt x="1940235" y="840443"/>
                    <a:pt x="1894971" y="840035"/>
                    <a:pt x="1849299" y="839219"/>
                  </a:cubicBezTo>
                  <a:cubicBezTo>
                    <a:pt x="1826056" y="838811"/>
                    <a:pt x="1806074" y="829840"/>
                    <a:pt x="1788947" y="813529"/>
                  </a:cubicBezTo>
                  <a:cubicBezTo>
                    <a:pt x="1782831" y="807820"/>
                    <a:pt x="1773044" y="804150"/>
                    <a:pt x="1764480" y="803742"/>
                  </a:cubicBezTo>
                  <a:cubicBezTo>
                    <a:pt x="1733897" y="802519"/>
                    <a:pt x="1703313" y="802519"/>
                    <a:pt x="1672729" y="803742"/>
                  </a:cubicBezTo>
                  <a:cubicBezTo>
                    <a:pt x="1659680" y="804150"/>
                    <a:pt x="1651524" y="800480"/>
                    <a:pt x="1643369" y="789877"/>
                  </a:cubicBezTo>
                  <a:cubicBezTo>
                    <a:pt x="1621348" y="760925"/>
                    <a:pt x="1598105" y="732788"/>
                    <a:pt x="1571191" y="699349"/>
                  </a:cubicBezTo>
                  <a:cubicBezTo>
                    <a:pt x="1571599" y="825355"/>
                    <a:pt x="1525519" y="922407"/>
                    <a:pt x="1428059" y="993362"/>
                  </a:cubicBezTo>
                  <a:cubicBezTo>
                    <a:pt x="1366483" y="1037810"/>
                    <a:pt x="1296752" y="1057383"/>
                    <a:pt x="1221312" y="1055345"/>
                  </a:cubicBezTo>
                  <a:cubicBezTo>
                    <a:pt x="1050451" y="1050043"/>
                    <a:pt x="886930" y="903241"/>
                    <a:pt x="895085" y="709952"/>
                  </a:cubicBezTo>
                  <a:close/>
                  <a:moveTo>
                    <a:pt x="1069617" y="665911"/>
                  </a:moveTo>
                  <a:cubicBezTo>
                    <a:pt x="1041888" y="665911"/>
                    <a:pt x="1016197" y="665911"/>
                    <a:pt x="990507" y="665911"/>
                  </a:cubicBezTo>
                  <a:cubicBezTo>
                    <a:pt x="955437" y="665911"/>
                    <a:pt x="955437" y="665911"/>
                    <a:pt x="953806" y="700165"/>
                  </a:cubicBezTo>
                  <a:cubicBezTo>
                    <a:pt x="944019" y="886930"/>
                    <a:pt x="1109580" y="1029654"/>
                    <a:pt x="1292675" y="992546"/>
                  </a:cubicBezTo>
                  <a:cubicBezTo>
                    <a:pt x="1432544" y="964409"/>
                    <a:pt x="1531636" y="825762"/>
                    <a:pt x="1512470" y="684261"/>
                  </a:cubicBezTo>
                  <a:cubicBezTo>
                    <a:pt x="1511655" y="678145"/>
                    <a:pt x="1505538" y="668358"/>
                    <a:pt x="1501460" y="668358"/>
                  </a:cubicBezTo>
                  <a:cubicBezTo>
                    <a:pt x="1467614" y="667134"/>
                    <a:pt x="1433360" y="667542"/>
                    <a:pt x="1398698" y="667542"/>
                  </a:cubicBezTo>
                  <a:cubicBezTo>
                    <a:pt x="1427651" y="796402"/>
                    <a:pt x="1338754" y="881629"/>
                    <a:pt x="1247411" y="888561"/>
                  </a:cubicBezTo>
                  <a:cubicBezTo>
                    <a:pt x="1198477" y="892231"/>
                    <a:pt x="1154436" y="877551"/>
                    <a:pt x="1118551" y="843705"/>
                  </a:cubicBezTo>
                  <a:cubicBezTo>
                    <a:pt x="1066762" y="795586"/>
                    <a:pt x="1054937" y="735642"/>
                    <a:pt x="1069617" y="665911"/>
                  </a:cubicBezTo>
                  <a:close/>
                  <a:moveTo>
                    <a:pt x="399628" y="150880"/>
                  </a:moveTo>
                  <a:cubicBezTo>
                    <a:pt x="866133" y="150880"/>
                    <a:pt x="1330598" y="150880"/>
                    <a:pt x="1794249" y="150880"/>
                  </a:cubicBezTo>
                  <a:cubicBezTo>
                    <a:pt x="1794249" y="130491"/>
                    <a:pt x="1794249" y="111733"/>
                    <a:pt x="1794249" y="92975"/>
                  </a:cubicBezTo>
                  <a:cubicBezTo>
                    <a:pt x="1328560" y="92975"/>
                    <a:pt x="864094" y="92975"/>
                    <a:pt x="399628" y="92975"/>
                  </a:cubicBezTo>
                  <a:cubicBezTo>
                    <a:pt x="399628" y="113364"/>
                    <a:pt x="399628" y="131306"/>
                    <a:pt x="399628" y="150880"/>
                  </a:cubicBezTo>
                  <a:close/>
                  <a:moveTo>
                    <a:pt x="1281664" y="666727"/>
                  </a:moveTo>
                  <a:cubicBezTo>
                    <a:pt x="1307355" y="712806"/>
                    <a:pt x="1305724" y="743798"/>
                    <a:pt x="1277994" y="768265"/>
                  </a:cubicBezTo>
                  <a:cubicBezTo>
                    <a:pt x="1255158" y="788246"/>
                    <a:pt x="1218458" y="791101"/>
                    <a:pt x="1195622" y="771935"/>
                  </a:cubicBezTo>
                  <a:cubicBezTo>
                    <a:pt x="1184612" y="762556"/>
                    <a:pt x="1175641" y="748283"/>
                    <a:pt x="1169932" y="734419"/>
                  </a:cubicBezTo>
                  <a:cubicBezTo>
                    <a:pt x="1160145" y="710359"/>
                    <a:pt x="1172786" y="689155"/>
                    <a:pt x="1187874" y="666319"/>
                  </a:cubicBezTo>
                  <a:cubicBezTo>
                    <a:pt x="1170339" y="666319"/>
                    <a:pt x="1156475" y="665095"/>
                    <a:pt x="1142610" y="666727"/>
                  </a:cubicBezTo>
                  <a:cubicBezTo>
                    <a:pt x="1136901" y="667542"/>
                    <a:pt x="1129561" y="673251"/>
                    <a:pt x="1127114" y="678552"/>
                  </a:cubicBezTo>
                  <a:cubicBezTo>
                    <a:pt x="1109580" y="718515"/>
                    <a:pt x="1122629" y="769896"/>
                    <a:pt x="1156475" y="801295"/>
                  </a:cubicBezTo>
                  <a:cubicBezTo>
                    <a:pt x="1191544" y="833918"/>
                    <a:pt x="1242109" y="841258"/>
                    <a:pt x="1284927" y="820461"/>
                  </a:cubicBezTo>
                  <a:cubicBezTo>
                    <a:pt x="1326521" y="799664"/>
                    <a:pt x="1353434" y="752769"/>
                    <a:pt x="1348541" y="709136"/>
                  </a:cubicBezTo>
                  <a:cubicBezTo>
                    <a:pt x="1344055" y="667542"/>
                    <a:pt x="1341609" y="665911"/>
                    <a:pt x="1300423" y="665911"/>
                  </a:cubicBezTo>
                  <a:cubicBezTo>
                    <a:pt x="1294714" y="666319"/>
                    <a:pt x="1289412" y="666727"/>
                    <a:pt x="1281664" y="666727"/>
                  </a:cubicBezTo>
                  <a:close/>
                  <a:moveTo>
                    <a:pt x="1915768" y="782945"/>
                  </a:moveTo>
                  <a:cubicBezTo>
                    <a:pt x="1915768" y="782945"/>
                    <a:pt x="1915768" y="782945"/>
                    <a:pt x="1915768" y="782945"/>
                  </a:cubicBezTo>
                  <a:cubicBezTo>
                    <a:pt x="1936157" y="782945"/>
                    <a:pt x="1956547" y="782945"/>
                    <a:pt x="1976936" y="782945"/>
                  </a:cubicBezTo>
                  <a:cubicBezTo>
                    <a:pt x="1978159" y="782945"/>
                    <a:pt x="1979790" y="782945"/>
                    <a:pt x="1981014" y="782945"/>
                  </a:cubicBezTo>
                  <a:cubicBezTo>
                    <a:pt x="2005073" y="781314"/>
                    <a:pt x="2012005" y="772750"/>
                    <a:pt x="2012005" y="745021"/>
                  </a:cubicBezTo>
                  <a:cubicBezTo>
                    <a:pt x="2011597" y="720554"/>
                    <a:pt x="2003442" y="710767"/>
                    <a:pt x="1979790" y="710767"/>
                  </a:cubicBezTo>
                  <a:cubicBezTo>
                    <a:pt x="1938604" y="710359"/>
                    <a:pt x="1897010" y="710359"/>
                    <a:pt x="1855824" y="710767"/>
                  </a:cubicBezTo>
                  <a:cubicBezTo>
                    <a:pt x="1832988" y="711175"/>
                    <a:pt x="1823609" y="721370"/>
                    <a:pt x="1823201" y="745429"/>
                  </a:cubicBezTo>
                  <a:cubicBezTo>
                    <a:pt x="1822793" y="771527"/>
                    <a:pt x="1831357" y="781722"/>
                    <a:pt x="1855009" y="782537"/>
                  </a:cubicBezTo>
                  <a:cubicBezTo>
                    <a:pt x="1874990" y="783353"/>
                    <a:pt x="1895379" y="782945"/>
                    <a:pt x="1915768" y="782945"/>
                  </a:cubicBezTo>
                  <a:close/>
                  <a:moveTo>
                    <a:pt x="247525" y="151696"/>
                  </a:moveTo>
                  <a:cubicBezTo>
                    <a:pt x="247525" y="136608"/>
                    <a:pt x="246709" y="122335"/>
                    <a:pt x="247525" y="108471"/>
                  </a:cubicBezTo>
                  <a:cubicBezTo>
                    <a:pt x="248340" y="94606"/>
                    <a:pt x="242224" y="91344"/>
                    <a:pt x="229582" y="91344"/>
                  </a:cubicBezTo>
                  <a:cubicBezTo>
                    <a:pt x="178609" y="91751"/>
                    <a:pt x="128044" y="91344"/>
                    <a:pt x="77071" y="91751"/>
                  </a:cubicBezTo>
                  <a:cubicBezTo>
                    <a:pt x="72585" y="91751"/>
                    <a:pt x="68100" y="92975"/>
                    <a:pt x="63614" y="93790"/>
                  </a:cubicBezTo>
                  <a:cubicBezTo>
                    <a:pt x="63614" y="113772"/>
                    <a:pt x="63614" y="132530"/>
                    <a:pt x="63614" y="151696"/>
                  </a:cubicBezTo>
                  <a:cubicBezTo>
                    <a:pt x="125190" y="151696"/>
                    <a:pt x="185134" y="151696"/>
                    <a:pt x="247525" y="151696"/>
                  </a:cubicBezTo>
                  <a:close/>
                  <a:moveTo>
                    <a:pt x="1233954" y="688747"/>
                  </a:moveTo>
                  <a:cubicBezTo>
                    <a:pt x="1217235" y="688747"/>
                    <a:pt x="1204185" y="701796"/>
                    <a:pt x="1204185" y="718107"/>
                  </a:cubicBezTo>
                  <a:cubicBezTo>
                    <a:pt x="1204185" y="734419"/>
                    <a:pt x="1218050" y="747876"/>
                    <a:pt x="1233954" y="747876"/>
                  </a:cubicBezTo>
                  <a:cubicBezTo>
                    <a:pt x="1249857" y="747876"/>
                    <a:pt x="1263722" y="734011"/>
                    <a:pt x="1263722" y="718107"/>
                  </a:cubicBezTo>
                  <a:cubicBezTo>
                    <a:pt x="1264130" y="701796"/>
                    <a:pt x="1250265" y="688747"/>
                    <a:pt x="1233954" y="688747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CD0621D-D4CE-4E4C-B17E-E98518D5EA84}"/>
                </a:ext>
              </a:extLst>
            </p:cNvPr>
            <p:cNvSpPr/>
            <p:nvPr/>
          </p:nvSpPr>
          <p:spPr>
            <a:xfrm>
              <a:off x="5647239" y="3623423"/>
              <a:ext cx="2609816" cy="538275"/>
            </a:xfrm>
            <a:custGeom>
              <a:avLst/>
              <a:gdLst>
                <a:gd name="connsiteX0" fmla="*/ 2341087 w 2609816"/>
                <a:gd name="connsiteY0" fmla="*/ 0 h 538274"/>
                <a:gd name="connsiteX1" fmla="*/ 2341087 w 2609816"/>
                <a:gd name="connsiteY1" fmla="*/ 207970 h 538274"/>
                <a:gd name="connsiteX2" fmla="*/ 2463422 w 2609816"/>
                <a:gd name="connsiteY2" fmla="*/ 207970 h 538274"/>
                <a:gd name="connsiteX3" fmla="*/ 2463422 w 2609816"/>
                <a:gd name="connsiteY3" fmla="*/ 264652 h 538274"/>
                <a:gd name="connsiteX4" fmla="*/ 1899865 w 2609816"/>
                <a:gd name="connsiteY4" fmla="*/ 264652 h 538274"/>
                <a:gd name="connsiteX5" fmla="*/ 1899865 w 2609816"/>
                <a:gd name="connsiteY5" fmla="*/ 387802 h 538274"/>
                <a:gd name="connsiteX6" fmla="*/ 1923108 w 2609816"/>
                <a:gd name="connsiteY6" fmla="*/ 389026 h 538274"/>
                <a:gd name="connsiteX7" fmla="*/ 2461383 w 2609816"/>
                <a:gd name="connsiteY7" fmla="*/ 389026 h 538274"/>
                <a:gd name="connsiteX8" fmla="*/ 2613079 w 2609816"/>
                <a:gd name="connsiteY8" fmla="*/ 516254 h 538274"/>
                <a:gd name="connsiteX9" fmla="*/ 2613079 w 2609816"/>
                <a:gd name="connsiteY9" fmla="*/ 524818 h 538274"/>
                <a:gd name="connsiteX10" fmla="*/ 2345165 w 2609816"/>
                <a:gd name="connsiteY10" fmla="*/ 498312 h 538274"/>
                <a:gd name="connsiteX11" fmla="*/ 170046 w 2609816"/>
                <a:gd name="connsiteY11" fmla="*/ 497496 h 538274"/>
                <a:gd name="connsiteX12" fmla="*/ 0 w 2609816"/>
                <a:gd name="connsiteY12" fmla="*/ 538275 h 538274"/>
                <a:gd name="connsiteX13" fmla="*/ 116626 w 2609816"/>
                <a:gd name="connsiteY13" fmla="*/ 397589 h 538274"/>
                <a:gd name="connsiteX14" fmla="*/ 176978 w 2609816"/>
                <a:gd name="connsiteY14" fmla="*/ 389434 h 538274"/>
                <a:gd name="connsiteX15" fmla="*/ 747875 w 2609816"/>
                <a:gd name="connsiteY15" fmla="*/ 389026 h 538274"/>
                <a:gd name="connsiteX16" fmla="*/ 773158 w 2609816"/>
                <a:gd name="connsiteY16" fmla="*/ 389026 h 538274"/>
                <a:gd name="connsiteX17" fmla="*/ 773158 w 2609816"/>
                <a:gd name="connsiteY17" fmla="*/ 266283 h 538274"/>
                <a:gd name="connsiteX18" fmla="*/ 355587 w 2609816"/>
                <a:gd name="connsiteY18" fmla="*/ 266283 h 538274"/>
                <a:gd name="connsiteX19" fmla="*/ 355587 w 2609816"/>
                <a:gd name="connsiteY19" fmla="*/ 209193 h 538274"/>
                <a:gd name="connsiteX20" fmla="*/ 382501 w 2609816"/>
                <a:gd name="connsiteY20" fmla="*/ 209193 h 538274"/>
                <a:gd name="connsiteX21" fmla="*/ 2037695 w 2609816"/>
                <a:gd name="connsiteY21" fmla="*/ 209601 h 538274"/>
                <a:gd name="connsiteX22" fmla="*/ 2075620 w 2609816"/>
                <a:gd name="connsiteY22" fmla="*/ 186357 h 538274"/>
                <a:gd name="connsiteX23" fmla="*/ 2341087 w 2609816"/>
                <a:gd name="connsiteY23" fmla="*/ 0 h 538274"/>
                <a:gd name="connsiteX24" fmla="*/ 1841144 w 2609816"/>
                <a:gd name="connsiteY24" fmla="*/ 270768 h 538274"/>
                <a:gd name="connsiteX25" fmla="*/ 831471 w 2609816"/>
                <a:gd name="connsiteY25" fmla="*/ 270768 h 538274"/>
                <a:gd name="connsiteX26" fmla="*/ 831471 w 2609816"/>
                <a:gd name="connsiteY26" fmla="*/ 386987 h 538274"/>
                <a:gd name="connsiteX27" fmla="*/ 1841144 w 2609816"/>
                <a:gd name="connsiteY27" fmla="*/ 386987 h 538274"/>
                <a:gd name="connsiteX28" fmla="*/ 1841144 w 2609816"/>
                <a:gd name="connsiteY28" fmla="*/ 270768 h 538274"/>
                <a:gd name="connsiteX29" fmla="*/ 2283589 w 2609816"/>
                <a:gd name="connsiteY29" fmla="*/ 73401 h 538274"/>
                <a:gd name="connsiteX30" fmla="*/ 2129855 w 2609816"/>
                <a:gd name="connsiteY30" fmla="*/ 207562 h 538274"/>
                <a:gd name="connsiteX31" fmla="*/ 2283589 w 2609816"/>
                <a:gd name="connsiteY31" fmla="*/ 207562 h 538274"/>
                <a:gd name="connsiteX32" fmla="*/ 2283589 w 2609816"/>
                <a:gd name="connsiteY32" fmla="*/ 73401 h 53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09816" h="538274">
                  <a:moveTo>
                    <a:pt x="2341087" y="0"/>
                  </a:moveTo>
                  <a:cubicBezTo>
                    <a:pt x="2341087" y="70139"/>
                    <a:pt x="2341087" y="137831"/>
                    <a:pt x="2341087" y="207970"/>
                  </a:cubicBezTo>
                  <a:cubicBezTo>
                    <a:pt x="2382273" y="207970"/>
                    <a:pt x="2422236" y="207970"/>
                    <a:pt x="2463422" y="207970"/>
                  </a:cubicBezTo>
                  <a:cubicBezTo>
                    <a:pt x="2463422" y="227543"/>
                    <a:pt x="2463422" y="244670"/>
                    <a:pt x="2463422" y="264652"/>
                  </a:cubicBezTo>
                  <a:cubicBezTo>
                    <a:pt x="2276249" y="264652"/>
                    <a:pt x="2088668" y="264652"/>
                    <a:pt x="1899865" y="264652"/>
                  </a:cubicBezTo>
                  <a:cubicBezTo>
                    <a:pt x="1899865" y="306653"/>
                    <a:pt x="1899865" y="345801"/>
                    <a:pt x="1899865" y="387802"/>
                  </a:cubicBezTo>
                  <a:cubicBezTo>
                    <a:pt x="1907613" y="388210"/>
                    <a:pt x="1915360" y="389026"/>
                    <a:pt x="1923108" y="389026"/>
                  </a:cubicBezTo>
                  <a:cubicBezTo>
                    <a:pt x="2102533" y="389026"/>
                    <a:pt x="2281958" y="389026"/>
                    <a:pt x="2461383" y="389026"/>
                  </a:cubicBezTo>
                  <a:cubicBezTo>
                    <a:pt x="2538454" y="389026"/>
                    <a:pt x="2603292" y="444077"/>
                    <a:pt x="2613079" y="516254"/>
                  </a:cubicBezTo>
                  <a:cubicBezTo>
                    <a:pt x="2613486" y="518293"/>
                    <a:pt x="2613079" y="519924"/>
                    <a:pt x="2613079" y="524818"/>
                  </a:cubicBezTo>
                  <a:cubicBezTo>
                    <a:pt x="2525813" y="486486"/>
                    <a:pt x="2434877" y="498312"/>
                    <a:pt x="2345165" y="498312"/>
                  </a:cubicBezTo>
                  <a:cubicBezTo>
                    <a:pt x="1620125" y="497496"/>
                    <a:pt x="895085" y="498312"/>
                    <a:pt x="170046" y="497496"/>
                  </a:cubicBezTo>
                  <a:cubicBezTo>
                    <a:pt x="109694" y="497496"/>
                    <a:pt x="52196" y="502797"/>
                    <a:pt x="0" y="538275"/>
                  </a:cubicBezTo>
                  <a:cubicBezTo>
                    <a:pt x="816" y="479554"/>
                    <a:pt x="53012" y="415532"/>
                    <a:pt x="116626" y="397589"/>
                  </a:cubicBezTo>
                  <a:cubicBezTo>
                    <a:pt x="135792" y="391880"/>
                    <a:pt x="156589" y="389434"/>
                    <a:pt x="176978" y="389434"/>
                  </a:cubicBezTo>
                  <a:cubicBezTo>
                    <a:pt x="367413" y="389026"/>
                    <a:pt x="557440" y="389026"/>
                    <a:pt x="747875" y="389026"/>
                  </a:cubicBezTo>
                  <a:cubicBezTo>
                    <a:pt x="756031" y="389026"/>
                    <a:pt x="763779" y="389026"/>
                    <a:pt x="773158" y="389026"/>
                  </a:cubicBezTo>
                  <a:cubicBezTo>
                    <a:pt x="773158" y="347024"/>
                    <a:pt x="773158" y="307469"/>
                    <a:pt x="773158" y="266283"/>
                  </a:cubicBezTo>
                  <a:cubicBezTo>
                    <a:pt x="633696" y="266283"/>
                    <a:pt x="495457" y="266283"/>
                    <a:pt x="355587" y="266283"/>
                  </a:cubicBezTo>
                  <a:cubicBezTo>
                    <a:pt x="355587" y="247117"/>
                    <a:pt x="355587" y="229990"/>
                    <a:pt x="355587" y="209193"/>
                  </a:cubicBezTo>
                  <a:cubicBezTo>
                    <a:pt x="364151" y="209193"/>
                    <a:pt x="373122" y="209193"/>
                    <a:pt x="382501" y="209193"/>
                  </a:cubicBezTo>
                  <a:cubicBezTo>
                    <a:pt x="934233" y="209193"/>
                    <a:pt x="1485964" y="209193"/>
                    <a:pt x="2037695" y="209601"/>
                  </a:cubicBezTo>
                  <a:cubicBezTo>
                    <a:pt x="2057269" y="209601"/>
                    <a:pt x="2066648" y="204707"/>
                    <a:pt x="2075620" y="186357"/>
                  </a:cubicBezTo>
                  <a:cubicBezTo>
                    <a:pt x="2127408" y="74624"/>
                    <a:pt x="2219975" y="18350"/>
                    <a:pt x="2341087" y="0"/>
                  </a:cubicBezTo>
                  <a:close/>
                  <a:moveTo>
                    <a:pt x="1841144" y="270768"/>
                  </a:moveTo>
                  <a:cubicBezTo>
                    <a:pt x="1502683" y="270768"/>
                    <a:pt x="1167077" y="270768"/>
                    <a:pt x="831471" y="270768"/>
                  </a:cubicBezTo>
                  <a:cubicBezTo>
                    <a:pt x="831471" y="310731"/>
                    <a:pt x="831471" y="349063"/>
                    <a:pt x="831471" y="386987"/>
                  </a:cubicBezTo>
                  <a:cubicBezTo>
                    <a:pt x="1169116" y="386987"/>
                    <a:pt x="1505130" y="386987"/>
                    <a:pt x="1841144" y="386987"/>
                  </a:cubicBezTo>
                  <a:cubicBezTo>
                    <a:pt x="1841144" y="347432"/>
                    <a:pt x="1841144" y="309508"/>
                    <a:pt x="1841144" y="270768"/>
                  </a:cubicBezTo>
                  <a:close/>
                  <a:moveTo>
                    <a:pt x="2283589" y="73401"/>
                  </a:moveTo>
                  <a:cubicBezTo>
                    <a:pt x="2223645" y="84411"/>
                    <a:pt x="2138826" y="159036"/>
                    <a:pt x="2129855" y="207562"/>
                  </a:cubicBezTo>
                  <a:cubicBezTo>
                    <a:pt x="2180828" y="207562"/>
                    <a:pt x="2231393" y="207562"/>
                    <a:pt x="2283589" y="207562"/>
                  </a:cubicBezTo>
                  <a:cubicBezTo>
                    <a:pt x="2283589" y="162706"/>
                    <a:pt x="2283589" y="119073"/>
                    <a:pt x="2283589" y="7340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7EF853F-46F2-4DC1-B630-4C0D565AA8F3}"/>
                </a:ext>
              </a:extLst>
            </p:cNvPr>
            <p:cNvSpPr/>
            <p:nvPr/>
          </p:nvSpPr>
          <p:spPr>
            <a:xfrm>
              <a:off x="8409668" y="4861498"/>
              <a:ext cx="179425" cy="558664"/>
            </a:xfrm>
            <a:custGeom>
              <a:avLst/>
              <a:gdLst>
                <a:gd name="connsiteX0" fmla="*/ 182585 w 179424"/>
                <a:gd name="connsiteY0" fmla="*/ 280512 h 558663"/>
                <a:gd name="connsiteX1" fmla="*/ 182585 w 179424"/>
                <a:gd name="connsiteY1" fmla="*/ 496637 h 558663"/>
                <a:gd name="connsiteX2" fmla="*/ 118971 w 179424"/>
                <a:gd name="connsiteY2" fmla="*/ 560659 h 558663"/>
                <a:gd name="connsiteX3" fmla="*/ 55764 w 179424"/>
                <a:gd name="connsiteY3" fmla="*/ 560659 h 558663"/>
                <a:gd name="connsiteX4" fmla="*/ 306 w 179424"/>
                <a:gd name="connsiteY4" fmla="*/ 506016 h 558663"/>
                <a:gd name="connsiteX5" fmla="*/ 306 w 179424"/>
                <a:gd name="connsiteY5" fmla="*/ 55415 h 558663"/>
                <a:gd name="connsiteX6" fmla="*/ 53726 w 179424"/>
                <a:gd name="connsiteY6" fmla="*/ 772 h 558663"/>
                <a:gd name="connsiteX7" fmla="*/ 125088 w 179424"/>
                <a:gd name="connsiteY7" fmla="*/ 772 h 558663"/>
                <a:gd name="connsiteX8" fmla="*/ 182585 w 179424"/>
                <a:gd name="connsiteY8" fmla="*/ 60716 h 558663"/>
                <a:gd name="connsiteX9" fmla="*/ 182585 w 179424"/>
                <a:gd name="connsiteY9" fmla="*/ 280512 h 55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424" h="558663">
                  <a:moveTo>
                    <a:pt x="182585" y="280512"/>
                  </a:moveTo>
                  <a:cubicBezTo>
                    <a:pt x="182585" y="352690"/>
                    <a:pt x="182585" y="424460"/>
                    <a:pt x="182585" y="496637"/>
                  </a:cubicBezTo>
                  <a:cubicBezTo>
                    <a:pt x="182585" y="539862"/>
                    <a:pt x="161788" y="560252"/>
                    <a:pt x="118971" y="560659"/>
                  </a:cubicBezTo>
                  <a:cubicBezTo>
                    <a:pt x="97766" y="560659"/>
                    <a:pt x="76969" y="561067"/>
                    <a:pt x="55764" y="560659"/>
                  </a:cubicBezTo>
                  <a:cubicBezTo>
                    <a:pt x="22326" y="559844"/>
                    <a:pt x="306" y="539455"/>
                    <a:pt x="306" y="506016"/>
                  </a:cubicBezTo>
                  <a:cubicBezTo>
                    <a:pt x="-102" y="355952"/>
                    <a:pt x="-102" y="205887"/>
                    <a:pt x="306" y="55415"/>
                  </a:cubicBezTo>
                  <a:cubicBezTo>
                    <a:pt x="306" y="22792"/>
                    <a:pt x="21103" y="1995"/>
                    <a:pt x="53726" y="772"/>
                  </a:cubicBezTo>
                  <a:cubicBezTo>
                    <a:pt x="77377" y="-451"/>
                    <a:pt x="101436" y="-43"/>
                    <a:pt x="125088" y="772"/>
                  </a:cubicBezTo>
                  <a:cubicBezTo>
                    <a:pt x="161381" y="1995"/>
                    <a:pt x="182585" y="23608"/>
                    <a:pt x="182585" y="60716"/>
                  </a:cubicBezTo>
                  <a:cubicBezTo>
                    <a:pt x="182993" y="133710"/>
                    <a:pt x="182585" y="207111"/>
                    <a:pt x="182585" y="280512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06D99AF-FED5-49ED-B1E1-D148793386F5}"/>
                </a:ext>
              </a:extLst>
            </p:cNvPr>
            <p:cNvSpPr/>
            <p:nvPr/>
          </p:nvSpPr>
          <p:spPr>
            <a:xfrm>
              <a:off x="5127824" y="4981977"/>
              <a:ext cx="110102" cy="244670"/>
            </a:xfrm>
            <a:custGeom>
              <a:avLst/>
              <a:gdLst>
                <a:gd name="connsiteX0" fmla="*/ 112039 w 110101"/>
                <a:gd name="connsiteY0" fmla="*/ 181 h 244670"/>
                <a:gd name="connsiteX1" fmla="*/ 112039 w 110101"/>
                <a:gd name="connsiteY1" fmla="*/ 246483 h 244670"/>
                <a:gd name="connsiteX2" fmla="*/ 34560 w 110101"/>
                <a:gd name="connsiteY2" fmla="*/ 246075 h 244670"/>
                <a:gd name="connsiteX3" fmla="*/ 306 w 110101"/>
                <a:gd name="connsiteY3" fmla="*/ 207335 h 244670"/>
                <a:gd name="connsiteX4" fmla="*/ 306 w 110101"/>
                <a:gd name="connsiteY4" fmla="*/ 38513 h 244670"/>
                <a:gd name="connsiteX5" fmla="*/ 37414 w 110101"/>
                <a:gd name="connsiteY5" fmla="*/ 181 h 244670"/>
                <a:gd name="connsiteX6" fmla="*/ 112039 w 110101"/>
                <a:gd name="connsiteY6" fmla="*/ 181 h 24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01" h="244670">
                  <a:moveTo>
                    <a:pt x="112039" y="181"/>
                  </a:moveTo>
                  <a:cubicBezTo>
                    <a:pt x="112039" y="83369"/>
                    <a:pt x="112039" y="164110"/>
                    <a:pt x="112039" y="246483"/>
                  </a:cubicBezTo>
                  <a:cubicBezTo>
                    <a:pt x="85533" y="246483"/>
                    <a:pt x="60250" y="247706"/>
                    <a:pt x="34560" y="246075"/>
                  </a:cubicBezTo>
                  <a:cubicBezTo>
                    <a:pt x="14170" y="244852"/>
                    <a:pt x="306" y="228540"/>
                    <a:pt x="306" y="207335"/>
                  </a:cubicBezTo>
                  <a:cubicBezTo>
                    <a:pt x="-102" y="151061"/>
                    <a:pt x="-102" y="94787"/>
                    <a:pt x="306" y="38513"/>
                  </a:cubicBezTo>
                  <a:cubicBezTo>
                    <a:pt x="714" y="16493"/>
                    <a:pt x="15802" y="997"/>
                    <a:pt x="37414" y="181"/>
                  </a:cubicBezTo>
                  <a:cubicBezTo>
                    <a:pt x="61473" y="-227"/>
                    <a:pt x="85940" y="181"/>
                    <a:pt x="112039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CD4C261-C0F8-4CE1-AFBF-D0CA3410FC32}"/>
                </a:ext>
              </a:extLst>
            </p:cNvPr>
            <p:cNvSpPr/>
            <p:nvPr/>
          </p:nvSpPr>
          <p:spPr>
            <a:xfrm>
              <a:off x="5295307" y="5694784"/>
              <a:ext cx="187581" cy="69323"/>
            </a:xfrm>
            <a:custGeom>
              <a:avLst/>
              <a:gdLst>
                <a:gd name="connsiteX0" fmla="*/ 95436 w 187580"/>
                <a:gd name="connsiteY0" fmla="*/ 181 h 69323"/>
                <a:gd name="connsiteX1" fmla="*/ 156196 w 187580"/>
                <a:gd name="connsiteY1" fmla="*/ 181 h 69323"/>
                <a:gd name="connsiteX2" fmla="*/ 188411 w 187580"/>
                <a:gd name="connsiteY2" fmla="*/ 34435 h 69323"/>
                <a:gd name="connsiteX3" fmla="*/ 157827 w 187580"/>
                <a:gd name="connsiteY3" fmla="*/ 72359 h 69323"/>
                <a:gd name="connsiteX4" fmla="*/ 31822 w 187580"/>
                <a:gd name="connsiteY4" fmla="*/ 72359 h 69323"/>
                <a:gd name="connsiteX5" fmla="*/ 14 w 187580"/>
                <a:gd name="connsiteY5" fmla="*/ 35251 h 69323"/>
                <a:gd name="connsiteX6" fmla="*/ 32229 w 187580"/>
                <a:gd name="connsiteY6" fmla="*/ 181 h 69323"/>
                <a:gd name="connsiteX7" fmla="*/ 95436 w 187580"/>
                <a:gd name="connsiteY7" fmla="*/ 181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80" h="69323">
                  <a:moveTo>
                    <a:pt x="95436" y="181"/>
                  </a:moveTo>
                  <a:cubicBezTo>
                    <a:pt x="115825" y="181"/>
                    <a:pt x="136214" y="-227"/>
                    <a:pt x="156196" y="181"/>
                  </a:cubicBezTo>
                  <a:cubicBezTo>
                    <a:pt x="179847" y="589"/>
                    <a:pt x="188411" y="9968"/>
                    <a:pt x="188411" y="34435"/>
                  </a:cubicBezTo>
                  <a:cubicBezTo>
                    <a:pt x="188818" y="61757"/>
                    <a:pt x="181478" y="71951"/>
                    <a:pt x="157827" y="72359"/>
                  </a:cubicBezTo>
                  <a:cubicBezTo>
                    <a:pt x="115825" y="73175"/>
                    <a:pt x="73823" y="73175"/>
                    <a:pt x="31822" y="72359"/>
                  </a:cubicBezTo>
                  <a:cubicBezTo>
                    <a:pt x="7762" y="71951"/>
                    <a:pt x="-393" y="61349"/>
                    <a:pt x="14" y="35251"/>
                  </a:cubicBezTo>
                  <a:cubicBezTo>
                    <a:pt x="422" y="11191"/>
                    <a:pt x="9394" y="997"/>
                    <a:pt x="32229" y="181"/>
                  </a:cubicBezTo>
                  <a:cubicBezTo>
                    <a:pt x="53434" y="181"/>
                    <a:pt x="74231" y="181"/>
                    <a:pt x="95436" y="181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7CE6D15-61F0-4A29-BB1E-D210AD899F6B}"/>
                </a:ext>
              </a:extLst>
            </p:cNvPr>
            <p:cNvSpPr/>
            <p:nvPr/>
          </p:nvSpPr>
          <p:spPr>
            <a:xfrm>
              <a:off x="5741307" y="4776371"/>
              <a:ext cx="36701" cy="61168"/>
            </a:xfrm>
            <a:custGeom>
              <a:avLst/>
              <a:gdLst>
                <a:gd name="connsiteX0" fmla="*/ 37645 w 36700"/>
                <a:gd name="connsiteY0" fmla="*/ 65102 h 61167"/>
                <a:gd name="connsiteX1" fmla="*/ 5838 w 36700"/>
                <a:gd name="connsiteY1" fmla="*/ 54908 h 61167"/>
                <a:gd name="connsiteX2" fmla="*/ 1760 w 36700"/>
                <a:gd name="connsiteY2" fmla="*/ 17799 h 61167"/>
                <a:gd name="connsiteX3" fmla="*/ 37645 w 36700"/>
                <a:gd name="connsiteY3" fmla="*/ 1080 h 6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00" h="61167">
                  <a:moveTo>
                    <a:pt x="37645" y="65102"/>
                  </a:moveTo>
                  <a:cubicBezTo>
                    <a:pt x="25412" y="61840"/>
                    <a:pt x="9916" y="61840"/>
                    <a:pt x="5838" y="54908"/>
                  </a:cubicBezTo>
                  <a:cubicBezTo>
                    <a:pt x="-279" y="45121"/>
                    <a:pt x="-1502" y="29217"/>
                    <a:pt x="1760" y="17799"/>
                  </a:cubicBezTo>
                  <a:cubicBezTo>
                    <a:pt x="6246" y="3119"/>
                    <a:pt x="20111" y="-2590"/>
                    <a:pt x="37645" y="1080"/>
                  </a:cubicBezTo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54AAFB6-F0AF-40A1-A36B-25A603B2A1C5}"/>
                </a:ext>
              </a:extLst>
            </p:cNvPr>
            <p:cNvSpPr/>
            <p:nvPr/>
          </p:nvSpPr>
          <p:spPr>
            <a:xfrm>
              <a:off x="8283955" y="5695475"/>
              <a:ext cx="187581" cy="69323"/>
            </a:xfrm>
            <a:custGeom>
              <a:avLst/>
              <a:gdLst>
                <a:gd name="connsiteX0" fmla="*/ 92988 w 187580"/>
                <a:gd name="connsiteY0" fmla="*/ 72076 h 69323"/>
                <a:gd name="connsiteX1" fmla="*/ 31821 w 187580"/>
                <a:gd name="connsiteY1" fmla="*/ 72076 h 69323"/>
                <a:gd name="connsiteX2" fmla="*/ 14 w 187580"/>
                <a:gd name="connsiteY2" fmla="*/ 34967 h 69323"/>
                <a:gd name="connsiteX3" fmla="*/ 32637 w 187580"/>
                <a:gd name="connsiteY3" fmla="*/ 306 h 69323"/>
                <a:gd name="connsiteX4" fmla="*/ 156603 w 187580"/>
                <a:gd name="connsiteY4" fmla="*/ 306 h 69323"/>
                <a:gd name="connsiteX5" fmla="*/ 188818 w 187580"/>
                <a:gd name="connsiteY5" fmla="*/ 34560 h 69323"/>
                <a:gd name="connsiteX6" fmla="*/ 157826 w 187580"/>
                <a:gd name="connsiteY6" fmla="*/ 72484 h 69323"/>
                <a:gd name="connsiteX7" fmla="*/ 153748 w 187580"/>
                <a:gd name="connsiteY7" fmla="*/ 72484 h 69323"/>
                <a:gd name="connsiteX8" fmla="*/ 92988 w 187580"/>
                <a:gd name="connsiteY8" fmla="*/ 72076 h 69323"/>
                <a:gd name="connsiteX9" fmla="*/ 92988 w 187580"/>
                <a:gd name="connsiteY9" fmla="*/ 72076 h 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80" h="69323">
                  <a:moveTo>
                    <a:pt x="92988" y="72076"/>
                  </a:moveTo>
                  <a:cubicBezTo>
                    <a:pt x="72599" y="72076"/>
                    <a:pt x="52210" y="72484"/>
                    <a:pt x="31821" y="72076"/>
                  </a:cubicBezTo>
                  <a:cubicBezTo>
                    <a:pt x="8169" y="71260"/>
                    <a:pt x="-394" y="60658"/>
                    <a:pt x="14" y="34967"/>
                  </a:cubicBezTo>
                  <a:cubicBezTo>
                    <a:pt x="422" y="10908"/>
                    <a:pt x="9393" y="714"/>
                    <a:pt x="32637" y="306"/>
                  </a:cubicBezTo>
                  <a:cubicBezTo>
                    <a:pt x="73823" y="-102"/>
                    <a:pt x="115417" y="-102"/>
                    <a:pt x="156603" y="306"/>
                  </a:cubicBezTo>
                  <a:cubicBezTo>
                    <a:pt x="180254" y="714"/>
                    <a:pt x="188410" y="10093"/>
                    <a:pt x="188818" y="34560"/>
                  </a:cubicBezTo>
                  <a:cubicBezTo>
                    <a:pt x="189226" y="61881"/>
                    <a:pt x="181885" y="70852"/>
                    <a:pt x="157826" y="72484"/>
                  </a:cubicBezTo>
                  <a:cubicBezTo>
                    <a:pt x="156603" y="72484"/>
                    <a:pt x="154972" y="72484"/>
                    <a:pt x="153748" y="72484"/>
                  </a:cubicBezTo>
                  <a:cubicBezTo>
                    <a:pt x="133359" y="72076"/>
                    <a:pt x="112970" y="72076"/>
                    <a:pt x="92988" y="72076"/>
                  </a:cubicBezTo>
                  <a:cubicBezTo>
                    <a:pt x="92988" y="72076"/>
                    <a:pt x="92988" y="72076"/>
                    <a:pt x="92988" y="72076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252AF6D-A000-4CF7-AE41-AED3380A3ED8}"/>
                </a:ext>
              </a:extLst>
            </p:cNvPr>
            <p:cNvSpPr/>
            <p:nvPr/>
          </p:nvSpPr>
          <p:spPr>
            <a:xfrm>
              <a:off x="7777093" y="3696824"/>
              <a:ext cx="150880" cy="130491"/>
            </a:xfrm>
            <a:custGeom>
              <a:avLst/>
              <a:gdLst>
                <a:gd name="connsiteX0" fmla="*/ 153735 w 150879"/>
                <a:gd name="connsiteY0" fmla="*/ 0 h 130490"/>
                <a:gd name="connsiteX1" fmla="*/ 153735 w 150879"/>
                <a:gd name="connsiteY1" fmla="*/ 134161 h 130490"/>
                <a:gd name="connsiteX2" fmla="*/ 0 w 150879"/>
                <a:gd name="connsiteY2" fmla="*/ 134161 h 130490"/>
                <a:gd name="connsiteX3" fmla="*/ 153735 w 150879"/>
                <a:gd name="connsiteY3" fmla="*/ 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9" h="130490">
                  <a:moveTo>
                    <a:pt x="153735" y="0"/>
                  </a:moveTo>
                  <a:cubicBezTo>
                    <a:pt x="153735" y="45264"/>
                    <a:pt x="153735" y="89305"/>
                    <a:pt x="153735" y="134161"/>
                  </a:cubicBezTo>
                  <a:cubicBezTo>
                    <a:pt x="101538" y="134161"/>
                    <a:pt x="50973" y="134161"/>
                    <a:pt x="0" y="134161"/>
                  </a:cubicBezTo>
                  <a:cubicBezTo>
                    <a:pt x="8563" y="85635"/>
                    <a:pt x="93382" y="11010"/>
                    <a:pt x="153735" y="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1F63440-C5C1-4064-A035-3DCE07971579}"/>
                </a:ext>
              </a:extLst>
            </p:cNvPr>
            <p:cNvSpPr/>
            <p:nvPr/>
          </p:nvSpPr>
          <p:spPr>
            <a:xfrm>
              <a:off x="5780176" y="5531851"/>
              <a:ext cx="338461" cy="338461"/>
            </a:xfrm>
            <a:custGeom>
              <a:avLst/>
              <a:gdLst>
                <a:gd name="connsiteX0" fmla="*/ 0 w 338460"/>
                <a:gd name="connsiteY0" fmla="*/ 170454 h 338460"/>
                <a:gd name="connsiteX1" fmla="*/ 170861 w 338460"/>
                <a:gd name="connsiteY1" fmla="*/ 0 h 338460"/>
                <a:gd name="connsiteX2" fmla="*/ 341723 w 338460"/>
                <a:gd name="connsiteY2" fmla="*/ 170861 h 338460"/>
                <a:gd name="connsiteX3" fmla="*/ 170454 w 338460"/>
                <a:gd name="connsiteY3" fmla="*/ 341723 h 338460"/>
                <a:gd name="connsiteX4" fmla="*/ 0 w 338460"/>
                <a:gd name="connsiteY4" fmla="*/ 170454 h 338460"/>
                <a:gd name="connsiteX5" fmla="*/ 56274 w 338460"/>
                <a:gd name="connsiteY5" fmla="*/ 171269 h 338460"/>
                <a:gd name="connsiteX6" fmla="*/ 170861 w 338460"/>
                <a:gd name="connsiteY6" fmla="*/ 285449 h 338460"/>
                <a:gd name="connsiteX7" fmla="*/ 285449 w 338460"/>
                <a:gd name="connsiteY7" fmla="*/ 170861 h 338460"/>
                <a:gd name="connsiteX8" fmla="*/ 169638 w 338460"/>
                <a:gd name="connsiteY8" fmla="*/ 56274 h 338460"/>
                <a:gd name="connsiteX9" fmla="*/ 56274 w 338460"/>
                <a:gd name="connsiteY9" fmla="*/ 171269 h 33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460" h="338460">
                  <a:moveTo>
                    <a:pt x="0" y="170454"/>
                  </a:moveTo>
                  <a:cubicBezTo>
                    <a:pt x="0" y="75440"/>
                    <a:pt x="75440" y="0"/>
                    <a:pt x="170861" y="0"/>
                  </a:cubicBezTo>
                  <a:cubicBezTo>
                    <a:pt x="265467" y="0"/>
                    <a:pt x="341723" y="76256"/>
                    <a:pt x="341723" y="170861"/>
                  </a:cubicBezTo>
                  <a:cubicBezTo>
                    <a:pt x="341723" y="265059"/>
                    <a:pt x="265059" y="341723"/>
                    <a:pt x="170454" y="341723"/>
                  </a:cubicBezTo>
                  <a:cubicBezTo>
                    <a:pt x="75848" y="341723"/>
                    <a:pt x="0" y="265467"/>
                    <a:pt x="0" y="170454"/>
                  </a:cubicBezTo>
                  <a:close/>
                  <a:moveTo>
                    <a:pt x="56274" y="171269"/>
                  </a:moveTo>
                  <a:cubicBezTo>
                    <a:pt x="56682" y="233660"/>
                    <a:pt x="108471" y="285449"/>
                    <a:pt x="170861" y="285449"/>
                  </a:cubicBezTo>
                  <a:cubicBezTo>
                    <a:pt x="232845" y="285449"/>
                    <a:pt x="285041" y="232844"/>
                    <a:pt x="285449" y="170861"/>
                  </a:cubicBezTo>
                  <a:cubicBezTo>
                    <a:pt x="285856" y="107655"/>
                    <a:pt x="232845" y="55866"/>
                    <a:pt x="169638" y="56274"/>
                  </a:cubicBezTo>
                  <a:cubicBezTo>
                    <a:pt x="106839" y="56682"/>
                    <a:pt x="55866" y="108471"/>
                    <a:pt x="56274" y="171269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AB3D532-8D5F-4098-8405-2FA6A26984D0}"/>
                </a:ext>
              </a:extLst>
            </p:cNvPr>
            <p:cNvSpPr/>
            <p:nvPr/>
          </p:nvSpPr>
          <p:spPr>
            <a:xfrm>
              <a:off x="5883753" y="5635412"/>
              <a:ext cx="130491" cy="130491"/>
            </a:xfrm>
            <a:custGeom>
              <a:avLst/>
              <a:gdLst>
                <a:gd name="connsiteX0" fmla="*/ 68100 w 130490"/>
                <a:gd name="connsiteY0" fmla="*/ 133361 h 130490"/>
                <a:gd name="connsiteX1" fmla="*/ 0 w 130490"/>
                <a:gd name="connsiteY1" fmla="*/ 66893 h 130490"/>
                <a:gd name="connsiteX2" fmla="*/ 66061 w 130490"/>
                <a:gd name="connsiteY2" fmla="*/ 16 h 130490"/>
                <a:gd name="connsiteX3" fmla="*/ 133345 w 130490"/>
                <a:gd name="connsiteY3" fmla="*/ 66893 h 130490"/>
                <a:gd name="connsiteX4" fmla="*/ 68100 w 130490"/>
                <a:gd name="connsiteY4" fmla="*/ 133361 h 130490"/>
                <a:gd name="connsiteX5" fmla="*/ 66469 w 130490"/>
                <a:gd name="connsiteY5" fmla="*/ 37940 h 130490"/>
                <a:gd name="connsiteX6" fmla="*/ 37516 w 130490"/>
                <a:gd name="connsiteY6" fmla="*/ 68116 h 130490"/>
                <a:gd name="connsiteX7" fmla="*/ 67692 w 130490"/>
                <a:gd name="connsiteY7" fmla="*/ 97476 h 130490"/>
                <a:gd name="connsiteX8" fmla="*/ 96645 w 130490"/>
                <a:gd name="connsiteY8" fmla="*/ 67300 h 130490"/>
                <a:gd name="connsiteX9" fmla="*/ 66469 w 130490"/>
                <a:gd name="connsiteY9" fmla="*/ 37940 h 13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490" h="130490">
                  <a:moveTo>
                    <a:pt x="68100" y="133361"/>
                  </a:moveTo>
                  <a:cubicBezTo>
                    <a:pt x="30176" y="133769"/>
                    <a:pt x="0" y="104001"/>
                    <a:pt x="0" y="66893"/>
                  </a:cubicBezTo>
                  <a:cubicBezTo>
                    <a:pt x="0" y="31008"/>
                    <a:pt x="29768" y="832"/>
                    <a:pt x="66061" y="16"/>
                  </a:cubicBezTo>
                  <a:cubicBezTo>
                    <a:pt x="102762" y="-799"/>
                    <a:pt x="133345" y="29377"/>
                    <a:pt x="133345" y="66893"/>
                  </a:cubicBezTo>
                  <a:cubicBezTo>
                    <a:pt x="133345" y="104409"/>
                    <a:pt x="105208" y="132954"/>
                    <a:pt x="68100" y="133361"/>
                  </a:cubicBezTo>
                  <a:close/>
                  <a:moveTo>
                    <a:pt x="66469" y="37940"/>
                  </a:moveTo>
                  <a:cubicBezTo>
                    <a:pt x="49750" y="38348"/>
                    <a:pt x="37516" y="50989"/>
                    <a:pt x="37516" y="68116"/>
                  </a:cubicBezTo>
                  <a:cubicBezTo>
                    <a:pt x="37924" y="84427"/>
                    <a:pt x="51381" y="97476"/>
                    <a:pt x="67692" y="97476"/>
                  </a:cubicBezTo>
                  <a:cubicBezTo>
                    <a:pt x="83596" y="97069"/>
                    <a:pt x="97053" y="83204"/>
                    <a:pt x="96645" y="67300"/>
                  </a:cubicBezTo>
                  <a:cubicBezTo>
                    <a:pt x="96237" y="50174"/>
                    <a:pt x="82780" y="37532"/>
                    <a:pt x="66469" y="37940"/>
                  </a:cubicBezTo>
                  <a:close/>
                </a:path>
              </a:pathLst>
            </a:custGeom>
            <a:grpFill/>
            <a:ln w="40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3AF4115E-6D17-4012-ADE1-77BEACE18B6A}"/>
              </a:ext>
            </a:extLst>
          </p:cNvPr>
          <p:cNvSpPr/>
          <p:nvPr userDrawn="1"/>
        </p:nvSpPr>
        <p:spPr>
          <a:xfrm>
            <a:off x="209104" y="6617332"/>
            <a:ext cx="11773793" cy="685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5100055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08732677-63BB-46D1-8B74-26220A361A1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43093"/>
            <a:ext cx="5876741" cy="6700120"/>
          </a:xfrm>
          <a:custGeom>
            <a:avLst/>
            <a:gdLst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399937 w 4833822"/>
              <a:gd name="connsiteY222" fmla="*/ 4824315 h 6580301"/>
              <a:gd name="connsiteX223" fmla="*/ 210944 w 4833822"/>
              <a:gd name="connsiteY223" fmla="*/ 4903943 h 6580301"/>
              <a:gd name="connsiteX224" fmla="*/ 124936 w 4833822"/>
              <a:gd name="connsiteY224" fmla="*/ 5047294 h 6580301"/>
              <a:gd name="connsiteX225" fmla="*/ 275451 w 4833822"/>
              <a:gd name="connsiteY225" fmla="*/ 5040125 h 6580301"/>
              <a:gd name="connsiteX226" fmla="*/ 304127 w 4833822"/>
              <a:gd name="connsiteY226" fmla="*/ 5058045 h 6580301"/>
              <a:gd name="connsiteX227" fmla="*/ 271869 w 4833822"/>
              <a:gd name="connsiteY227" fmla="*/ 5294575 h 6580301"/>
              <a:gd name="connsiteX228" fmla="*/ 311291 w 4833822"/>
              <a:gd name="connsiteY228" fmla="*/ 5136890 h 6580301"/>
              <a:gd name="connsiteX229" fmla="*/ 243203 w 4833822"/>
              <a:gd name="connsiteY229" fmla="*/ 4929027 h 6580301"/>
              <a:gd name="connsiteX230" fmla="*/ 1214409 w 4833822"/>
              <a:gd name="connsiteY230" fmla="*/ 4907525 h 6580301"/>
              <a:gd name="connsiteX231" fmla="*/ 465399 w 4833822"/>
              <a:gd name="connsiteY231" fmla="*/ 4825098 h 6580301"/>
              <a:gd name="connsiteX232" fmla="*/ 399937 w 4833822"/>
              <a:gd name="connsiteY232" fmla="*/ 4824315 h 6580301"/>
              <a:gd name="connsiteX233" fmla="*/ 2524908 w 4833822"/>
              <a:gd name="connsiteY233" fmla="*/ 3690016 h 6580301"/>
              <a:gd name="connsiteX234" fmla="*/ 2732856 w 4833822"/>
              <a:gd name="connsiteY234" fmla="*/ 4331935 h 6580301"/>
              <a:gd name="connsiteX235" fmla="*/ 2775802 w 4833822"/>
              <a:gd name="connsiteY235" fmla="*/ 4402004 h 6580301"/>
              <a:gd name="connsiteX236" fmla="*/ 2823267 w 4833822"/>
              <a:gd name="connsiteY236" fmla="*/ 4325154 h 6580301"/>
              <a:gd name="connsiteX237" fmla="*/ 2879774 w 4833822"/>
              <a:gd name="connsiteY237" fmla="*/ 4114948 h 6580301"/>
              <a:gd name="connsiteX238" fmla="*/ 2920458 w 4833822"/>
              <a:gd name="connsiteY238" fmla="*/ 4648373 h 6580301"/>
              <a:gd name="connsiteX239" fmla="*/ 3132925 w 4833822"/>
              <a:gd name="connsiteY239" fmla="*/ 4589606 h 6580301"/>
              <a:gd name="connsiteX240" fmla="*/ 2879774 w 4833822"/>
              <a:gd name="connsiteY240" fmla="*/ 4964814 h 6580301"/>
              <a:gd name="connsiteX241" fmla="*/ 2131619 w 4833822"/>
              <a:gd name="connsiteY241" fmla="*/ 4912828 h 6580301"/>
              <a:gd name="connsiteX242" fmla="*/ 1894289 w 4833822"/>
              <a:gd name="connsiteY242" fmla="*/ 4562484 h 6580301"/>
              <a:gd name="connsiteX243" fmla="*/ 2075111 w 4833822"/>
              <a:gd name="connsiteY243" fmla="*/ 4650635 h 6580301"/>
              <a:gd name="connsiteX244" fmla="*/ 2086414 w 4833822"/>
              <a:gd name="connsiteY244" fmla="*/ 4135290 h 6580301"/>
              <a:gd name="connsiteX245" fmla="*/ 2163263 w 4833822"/>
              <a:gd name="connsiteY245" fmla="*/ 4279949 h 6580301"/>
              <a:gd name="connsiteX246" fmla="*/ 2224289 w 4833822"/>
              <a:gd name="connsiteY246" fmla="*/ 4325154 h 6580301"/>
              <a:gd name="connsiteX247" fmla="*/ 2242372 w 4833822"/>
              <a:gd name="connsiteY247" fmla="*/ 4261866 h 6580301"/>
              <a:gd name="connsiteX248" fmla="*/ 2524908 w 4833822"/>
              <a:gd name="connsiteY248" fmla="*/ 3690016 h 6580301"/>
              <a:gd name="connsiteX249" fmla="*/ 2540406 w 4833822"/>
              <a:gd name="connsiteY249" fmla="*/ 2882675 h 6580301"/>
              <a:gd name="connsiteX250" fmla="*/ 2092432 w 4833822"/>
              <a:gd name="connsiteY250" fmla="*/ 3789372 h 6580301"/>
              <a:gd name="connsiteX251" fmla="*/ 2063761 w 4833822"/>
              <a:gd name="connsiteY251" fmla="*/ 3889719 h 6580301"/>
              <a:gd name="connsiteX252" fmla="*/ 1967001 w 4833822"/>
              <a:gd name="connsiteY252" fmla="*/ 3818043 h 6580301"/>
              <a:gd name="connsiteX253" fmla="*/ 1845152 w 4833822"/>
              <a:gd name="connsiteY253" fmla="*/ 3588679 h 6580301"/>
              <a:gd name="connsiteX254" fmla="*/ 1827232 w 4833822"/>
              <a:gd name="connsiteY254" fmla="*/ 4405786 h 6580301"/>
              <a:gd name="connsiteX255" fmla="*/ 1540529 w 4833822"/>
              <a:gd name="connsiteY255" fmla="*/ 4266017 h 6580301"/>
              <a:gd name="connsiteX256" fmla="*/ 1916828 w 4833822"/>
              <a:gd name="connsiteY256" fmla="*/ 4821506 h 6580301"/>
              <a:gd name="connsiteX257" fmla="*/ 3103066 w 4833822"/>
              <a:gd name="connsiteY257" fmla="*/ 4903933 h 6580301"/>
              <a:gd name="connsiteX258" fmla="*/ 3504448 w 4833822"/>
              <a:gd name="connsiteY258" fmla="*/ 4309021 h 6580301"/>
              <a:gd name="connsiteX259" fmla="*/ 3167572 w 4833822"/>
              <a:gd name="connsiteY259" fmla="*/ 4402199 h 6580301"/>
              <a:gd name="connsiteX260" fmla="*/ 3103066 w 4833822"/>
              <a:gd name="connsiteY260" fmla="*/ 3556425 h 6580301"/>
              <a:gd name="connsiteX261" fmla="*/ 3013470 w 4833822"/>
              <a:gd name="connsiteY261" fmla="*/ 3889719 h 6580301"/>
              <a:gd name="connsiteX262" fmla="*/ 2938212 w 4833822"/>
              <a:gd name="connsiteY262" fmla="*/ 4011568 h 6580301"/>
              <a:gd name="connsiteX263" fmla="*/ 2870119 w 4833822"/>
              <a:gd name="connsiteY263" fmla="*/ 3900470 h 6580301"/>
              <a:gd name="connsiteX264" fmla="*/ 2540406 w 4833822"/>
              <a:gd name="connsiteY264" fmla="*/ 2882675 h 6580301"/>
              <a:gd name="connsiteX265" fmla="*/ 357884 w 4833822"/>
              <a:gd name="connsiteY265" fmla="*/ 2811004 h 6580301"/>
              <a:gd name="connsiteX266" fmla="*/ 422396 w 4833822"/>
              <a:gd name="connsiteY266" fmla="*/ 2893431 h 6580301"/>
              <a:gd name="connsiteX267" fmla="*/ 522738 w 4833822"/>
              <a:gd name="connsiteY267" fmla="*/ 3395162 h 6580301"/>
              <a:gd name="connsiteX268" fmla="*/ 490485 w 4833822"/>
              <a:gd name="connsiteY268" fmla="*/ 3534932 h 6580301"/>
              <a:gd name="connsiteX269" fmla="*/ 386555 w 4833822"/>
              <a:gd name="connsiteY269" fmla="*/ 3434585 h 6580301"/>
              <a:gd name="connsiteX270" fmla="*/ 286208 w 4833822"/>
              <a:gd name="connsiteY270" fmla="*/ 2893431 h 6580301"/>
              <a:gd name="connsiteX271" fmla="*/ 357884 w 4833822"/>
              <a:gd name="connsiteY271" fmla="*/ 2811004 h 6580301"/>
              <a:gd name="connsiteX272" fmla="*/ 4036204 w 4833822"/>
              <a:gd name="connsiteY272" fmla="*/ 1393613 h 6580301"/>
              <a:gd name="connsiteX273" fmla="*/ 4110123 w 4833822"/>
              <a:gd name="connsiteY273" fmla="*/ 1456328 h 6580301"/>
              <a:gd name="connsiteX274" fmla="*/ 4063531 w 4833822"/>
              <a:gd name="connsiteY274" fmla="*/ 2266272 h 6580301"/>
              <a:gd name="connsiteX275" fmla="*/ 3938100 w 4833822"/>
              <a:gd name="connsiteY275" fmla="*/ 1954478 h 6580301"/>
              <a:gd name="connsiteX276" fmla="*/ 3970353 w 4833822"/>
              <a:gd name="connsiteY276" fmla="*/ 1459915 h 6580301"/>
              <a:gd name="connsiteX277" fmla="*/ 4036204 w 4833822"/>
              <a:gd name="connsiteY277" fmla="*/ 1393613 h 6580301"/>
              <a:gd name="connsiteX278" fmla="*/ 1311175 w 4833822"/>
              <a:gd name="connsiteY278" fmla="*/ 363266 h 6580301"/>
              <a:gd name="connsiteX279" fmla="*/ 1347011 w 4833822"/>
              <a:gd name="connsiteY279" fmla="*/ 1083613 h 6580301"/>
              <a:gd name="connsiteX280" fmla="*/ 1207239 w 4833822"/>
              <a:gd name="connsiteY280" fmla="*/ 1083613 h 6580301"/>
              <a:gd name="connsiteX281" fmla="*/ 1311175 w 4833822"/>
              <a:gd name="connsiteY281" fmla="*/ 363266 h 6580301"/>
              <a:gd name="connsiteX282" fmla="*/ 2447237 w 4833822"/>
              <a:gd name="connsiteY282" fmla="*/ 410 h 6580301"/>
              <a:gd name="connsiteX283" fmla="*/ 2465153 w 4833822"/>
              <a:gd name="connsiteY283" fmla="*/ 55062 h 6580301"/>
              <a:gd name="connsiteX284" fmla="*/ 2908975 w 4833822"/>
              <a:gd name="connsiteY284" fmla="*/ 1187732 h 6580301"/>
              <a:gd name="connsiteX285" fmla="*/ 3113822 w 4833822"/>
              <a:gd name="connsiteY285" fmla="*/ 2237596 h 6580301"/>
              <a:gd name="connsiteX286" fmla="*/ 3282263 w 4833822"/>
              <a:gd name="connsiteY286" fmla="*/ 1556674 h 6580301"/>
              <a:gd name="connsiteX287" fmla="*/ 3257173 w 4833822"/>
              <a:gd name="connsiteY287" fmla="*/ 1416905 h 6580301"/>
              <a:gd name="connsiteX288" fmla="*/ 3278681 w 4833822"/>
              <a:gd name="connsiteY288" fmla="*/ 1327309 h 6580301"/>
              <a:gd name="connsiteX289" fmla="*/ 3361107 w 4833822"/>
              <a:gd name="connsiteY289" fmla="*/ 1384652 h 6580301"/>
              <a:gd name="connsiteX290" fmla="*/ 3884339 w 4833822"/>
              <a:gd name="connsiteY290" fmla="*/ 2696322 h 6580301"/>
              <a:gd name="connsiteX291" fmla="*/ 3776823 w 4833822"/>
              <a:gd name="connsiteY291" fmla="*/ 3316317 h 6580301"/>
              <a:gd name="connsiteX292" fmla="*/ 4002606 w 4833822"/>
              <a:gd name="connsiteY292" fmla="*/ 3097708 h 6580301"/>
              <a:gd name="connsiteX293" fmla="*/ 4059943 w 4833822"/>
              <a:gd name="connsiteY293" fmla="*/ 3033197 h 6580301"/>
              <a:gd name="connsiteX294" fmla="*/ 4117286 w 4833822"/>
              <a:gd name="connsiteY294" fmla="*/ 3108459 h 6580301"/>
              <a:gd name="connsiteX295" fmla="*/ 4131625 w 4833822"/>
              <a:gd name="connsiteY295" fmla="*/ 3921981 h 6580301"/>
              <a:gd name="connsiteX296" fmla="*/ 3755321 w 4833822"/>
              <a:gd name="connsiteY296" fmla="*/ 4753423 h 6580301"/>
              <a:gd name="connsiteX297" fmla="*/ 3723067 w 4833822"/>
              <a:gd name="connsiteY297" fmla="*/ 4828680 h 6580301"/>
              <a:gd name="connsiteX298" fmla="*/ 4099366 w 4833822"/>
              <a:gd name="connsiteY298" fmla="*/ 4767756 h 6580301"/>
              <a:gd name="connsiteX299" fmla="*/ 4550927 w 4833822"/>
              <a:gd name="connsiteY299" fmla="*/ 5118970 h 6580301"/>
              <a:gd name="connsiteX300" fmla="*/ 4604683 w 4833822"/>
              <a:gd name="connsiteY300" fmla="*/ 5219317 h 6580301"/>
              <a:gd name="connsiteX301" fmla="*/ 4576011 w 4833822"/>
              <a:gd name="connsiteY301" fmla="*/ 6061510 h 6580301"/>
              <a:gd name="connsiteX302" fmla="*/ 4432660 w 4833822"/>
              <a:gd name="connsiteY302" fmla="*/ 6122434 h 6580301"/>
              <a:gd name="connsiteX303" fmla="*/ 3999019 w 4833822"/>
              <a:gd name="connsiteY303" fmla="*/ 6355381 h 6580301"/>
              <a:gd name="connsiteX304" fmla="*/ 3192667 w 4833822"/>
              <a:gd name="connsiteY304" fmla="*/ 6287288 h 6580301"/>
              <a:gd name="connsiteX305" fmla="*/ 2662265 w 4833822"/>
              <a:gd name="connsiteY305" fmla="*/ 5656540 h 6580301"/>
              <a:gd name="connsiteX306" fmla="*/ 2680186 w 4833822"/>
              <a:gd name="connsiteY306" fmla="*/ 5975496 h 6580301"/>
              <a:gd name="connsiteX307" fmla="*/ 2655096 w 4833822"/>
              <a:gd name="connsiteY307" fmla="*/ 6287288 h 6580301"/>
              <a:gd name="connsiteX308" fmla="*/ 2063771 w 4833822"/>
              <a:gd name="connsiteY308" fmla="*/ 6573990 h 6580301"/>
              <a:gd name="connsiteX309" fmla="*/ 1827242 w 4833822"/>
              <a:gd name="connsiteY309" fmla="*/ 6523817 h 6580301"/>
              <a:gd name="connsiteX310" fmla="*/ 1594295 w 4833822"/>
              <a:gd name="connsiteY310" fmla="*/ 5982665 h 6580301"/>
              <a:gd name="connsiteX311" fmla="*/ 1952673 w 4833822"/>
              <a:gd name="connsiteY311" fmla="*/ 5448677 h 6580301"/>
              <a:gd name="connsiteX312" fmla="*/ 2020761 w 4833822"/>
              <a:gd name="connsiteY312" fmla="*/ 5316077 h 6580301"/>
              <a:gd name="connsiteX313" fmla="*/ 1841575 w 4833822"/>
              <a:gd name="connsiteY313" fmla="*/ 5459428 h 6580301"/>
              <a:gd name="connsiteX314" fmla="*/ 884697 w 4833822"/>
              <a:gd name="connsiteY314" fmla="*/ 6204861 h 6580301"/>
              <a:gd name="connsiteX315" fmla="*/ 547826 w 4833822"/>
              <a:gd name="connsiteY315" fmla="*/ 6237114 h 6580301"/>
              <a:gd name="connsiteX316" fmla="*/ 357883 w 4833822"/>
              <a:gd name="connsiteY316" fmla="*/ 6179777 h 6580301"/>
              <a:gd name="connsiteX317" fmla="*/ 89095 w 4833822"/>
              <a:gd name="connsiteY317" fmla="*/ 5753300 h 6580301"/>
              <a:gd name="connsiteX318" fmla="*/ 46091 w 4833822"/>
              <a:gd name="connsiteY318" fmla="*/ 5402091 h 6580301"/>
              <a:gd name="connsiteX319" fmla="*/ 440310 w 4833822"/>
              <a:gd name="connsiteY319" fmla="*/ 4753423 h 6580301"/>
              <a:gd name="connsiteX320" fmla="*/ 1020884 w 4833822"/>
              <a:gd name="connsiteY320" fmla="*/ 4803596 h 6580301"/>
              <a:gd name="connsiteX321" fmla="*/ 798688 w 4833822"/>
              <a:gd name="connsiteY321" fmla="*/ 4631574 h 6580301"/>
              <a:gd name="connsiteX322" fmla="*/ 766435 w 4833822"/>
              <a:gd name="connsiteY322" fmla="*/ 4574231 h 6580301"/>
              <a:gd name="connsiteX323" fmla="*/ 838110 w 4833822"/>
              <a:gd name="connsiteY323" fmla="*/ 4552729 h 6580301"/>
              <a:gd name="connsiteX324" fmla="*/ 1060306 w 4833822"/>
              <a:gd name="connsiteY324" fmla="*/ 4645907 h 6580301"/>
              <a:gd name="connsiteX325" fmla="*/ 777186 w 4833822"/>
              <a:gd name="connsiteY325" fmla="*/ 4147759 h 6580301"/>
              <a:gd name="connsiteX326" fmla="*/ 723430 w 4833822"/>
              <a:gd name="connsiteY326" fmla="*/ 3613776 h 6580301"/>
              <a:gd name="connsiteX327" fmla="*/ 727012 w 4833822"/>
              <a:gd name="connsiteY327" fmla="*/ 2914935 h 6580301"/>
              <a:gd name="connsiteX328" fmla="*/ 762853 w 4833822"/>
              <a:gd name="connsiteY328" fmla="*/ 2782335 h 6580301"/>
              <a:gd name="connsiteX329" fmla="*/ 1017302 w 4833822"/>
              <a:gd name="connsiteY329" fmla="*/ 3083370 h 6580301"/>
              <a:gd name="connsiteX330" fmla="*/ 1139151 w 4833822"/>
              <a:gd name="connsiteY330" fmla="*/ 3122792 h 6580301"/>
              <a:gd name="connsiteX331" fmla="*/ 1110480 w 4833822"/>
              <a:gd name="connsiteY331" fmla="*/ 3011694 h 6580301"/>
              <a:gd name="connsiteX332" fmla="*/ 1135564 w 4833822"/>
              <a:gd name="connsiteY332" fmla="*/ 2122916 h 6580301"/>
              <a:gd name="connsiteX333" fmla="*/ 1493942 w 4833822"/>
              <a:gd name="connsiteY333" fmla="*/ 1463496 h 6580301"/>
              <a:gd name="connsiteX334" fmla="*/ 1547703 w 4833822"/>
              <a:gd name="connsiteY334" fmla="*/ 1409741 h 6580301"/>
              <a:gd name="connsiteX335" fmla="*/ 1597877 w 4833822"/>
              <a:gd name="connsiteY335" fmla="*/ 1502919 h 6580301"/>
              <a:gd name="connsiteX336" fmla="*/ 2070940 w 4833822"/>
              <a:gd name="connsiteY336" fmla="*/ 2277018 h 6580301"/>
              <a:gd name="connsiteX337" fmla="*/ 2035100 w 4833822"/>
              <a:gd name="connsiteY337" fmla="*/ 1241300 h 6580301"/>
              <a:gd name="connsiteX338" fmla="*/ 2156949 w 4833822"/>
              <a:gd name="connsiteY338" fmla="*/ 241423 h 6580301"/>
              <a:gd name="connsiteX339" fmla="*/ 2386314 w 4833822"/>
              <a:gd name="connsiteY339" fmla="*/ 26391 h 6580301"/>
              <a:gd name="connsiteX340" fmla="*/ 2447237 w 4833822"/>
              <a:gd name="connsiteY340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1207239 w 4833822"/>
              <a:gd name="connsiteY281" fmla="*/ 1083613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311175 w 4833822"/>
              <a:gd name="connsiteY279" fmla="*/ 363266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311175 w 4833822"/>
              <a:gd name="connsiteY282" fmla="*/ 363266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1053869 w 4833822"/>
              <a:gd name="connsiteY279" fmla="*/ 1234148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1053869 w 4833822"/>
              <a:gd name="connsiteY282" fmla="*/ 1234148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35100 w 4833822"/>
              <a:gd name="connsiteY338" fmla="*/ 1241300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2074685 w 4833822"/>
              <a:gd name="connsiteY338" fmla="*/ 1498606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206652 h 6580301"/>
              <a:gd name="connsiteX1" fmla="*/ 2053020 w 4833822"/>
              <a:gd name="connsiteY1" fmla="*/ 6215612 h 6580301"/>
              <a:gd name="connsiteX2" fmla="*/ 1959837 w 4833822"/>
              <a:gd name="connsiteY2" fmla="*/ 6290870 h 6580301"/>
              <a:gd name="connsiteX3" fmla="*/ 2045851 w 4833822"/>
              <a:gd name="connsiteY3" fmla="*/ 6409137 h 6580301"/>
              <a:gd name="connsiteX4" fmla="*/ 2042269 w 4833822"/>
              <a:gd name="connsiteY4" fmla="*/ 6312372 h 6580301"/>
              <a:gd name="connsiteX5" fmla="*/ 2106775 w 4833822"/>
              <a:gd name="connsiteY5" fmla="*/ 6247865 h 6580301"/>
              <a:gd name="connsiteX6" fmla="*/ 2128277 w 4833822"/>
              <a:gd name="connsiteY6" fmla="*/ 6319541 h 6580301"/>
              <a:gd name="connsiteX7" fmla="*/ 2164118 w 4833822"/>
              <a:gd name="connsiteY7" fmla="*/ 6369714 h 6580301"/>
              <a:gd name="connsiteX8" fmla="*/ 2232206 w 4833822"/>
              <a:gd name="connsiteY8" fmla="*/ 6333879 h 6580301"/>
              <a:gd name="connsiteX9" fmla="*/ 2228624 w 4833822"/>
              <a:gd name="connsiteY9" fmla="*/ 6240696 h 6580301"/>
              <a:gd name="connsiteX10" fmla="*/ 2144854 w 4833822"/>
              <a:gd name="connsiteY10" fmla="*/ 6206652 h 6580301"/>
              <a:gd name="connsiteX11" fmla="*/ 2508163 w 4833822"/>
              <a:gd name="connsiteY11" fmla="*/ 6176190 h 6580301"/>
              <a:gd name="connsiteX12" fmla="*/ 2407811 w 4833822"/>
              <a:gd name="connsiteY12" fmla="*/ 6484400 h 6580301"/>
              <a:gd name="connsiteX13" fmla="*/ 2508163 w 4833822"/>
              <a:gd name="connsiteY13" fmla="*/ 6176190 h 6580301"/>
              <a:gd name="connsiteX14" fmla="*/ 2215080 w 4833822"/>
              <a:gd name="connsiteY14" fmla="*/ 6091655 h 6580301"/>
              <a:gd name="connsiteX15" fmla="*/ 2171282 w 4833822"/>
              <a:gd name="connsiteY15" fmla="*/ 6097345 h 6580301"/>
              <a:gd name="connsiteX16" fmla="*/ 2350473 w 4833822"/>
              <a:gd name="connsiteY16" fmla="*/ 6376884 h 6580301"/>
              <a:gd name="connsiteX17" fmla="*/ 2393478 w 4833822"/>
              <a:gd name="connsiteY17" fmla="*/ 6194110 h 6580301"/>
              <a:gd name="connsiteX18" fmla="*/ 2252871 w 4833822"/>
              <a:gd name="connsiteY18" fmla="*/ 6092810 h 6580301"/>
              <a:gd name="connsiteX19" fmla="*/ 2215080 w 4833822"/>
              <a:gd name="connsiteY19" fmla="*/ 6091655 h 6580301"/>
              <a:gd name="connsiteX20" fmla="*/ 3767359 w 4833822"/>
              <a:gd name="connsiteY20" fmla="*/ 5972697 h 6580301"/>
              <a:gd name="connsiteX21" fmla="*/ 3913003 w 4833822"/>
              <a:gd name="connsiteY21" fmla="*/ 6054340 h 6580301"/>
              <a:gd name="connsiteX22" fmla="*/ 3930923 w 4833822"/>
              <a:gd name="connsiteY22" fmla="*/ 6079429 h 6580301"/>
              <a:gd name="connsiteX23" fmla="*/ 3923759 w 4833822"/>
              <a:gd name="connsiteY23" fmla="*/ 6104514 h 6580301"/>
              <a:gd name="connsiteX24" fmla="*/ 3672890 w 4833822"/>
              <a:gd name="connsiteY24" fmla="*/ 6086593 h 6580301"/>
              <a:gd name="connsiteX25" fmla="*/ 3672890 w 4833822"/>
              <a:gd name="connsiteY25" fmla="*/ 6018504 h 6580301"/>
              <a:gd name="connsiteX26" fmla="*/ 3708731 w 4833822"/>
              <a:gd name="connsiteY26" fmla="*/ 5993415 h 6580301"/>
              <a:gd name="connsiteX27" fmla="*/ 3767359 w 4833822"/>
              <a:gd name="connsiteY27" fmla="*/ 5972697 h 6580301"/>
              <a:gd name="connsiteX28" fmla="*/ 3779366 w 4833822"/>
              <a:gd name="connsiteY28" fmla="*/ 5932886 h 6580301"/>
              <a:gd name="connsiteX29" fmla="*/ 3637059 w 4833822"/>
              <a:gd name="connsiteY29" fmla="*/ 5957581 h 6580301"/>
              <a:gd name="connsiteX30" fmla="*/ 3497289 w 4833822"/>
              <a:gd name="connsiteY30" fmla="*/ 6140349 h 6580301"/>
              <a:gd name="connsiteX31" fmla="*/ 3615557 w 4833822"/>
              <a:gd name="connsiteY31" fmla="*/ 6083012 h 6580301"/>
              <a:gd name="connsiteX32" fmla="*/ 3852086 w 4833822"/>
              <a:gd name="connsiteY32" fmla="*/ 6240696 h 6580301"/>
              <a:gd name="connsiteX33" fmla="*/ 3952433 w 4833822"/>
              <a:gd name="connsiteY33" fmla="*/ 6068674 h 6580301"/>
              <a:gd name="connsiteX34" fmla="*/ 3945496 w 4833822"/>
              <a:gd name="connsiteY34" fmla="*/ 6051869 h 6580301"/>
              <a:gd name="connsiteX35" fmla="*/ 3938093 w 4833822"/>
              <a:gd name="connsiteY35" fmla="*/ 6051869 h 6580301"/>
              <a:gd name="connsiteX36" fmla="*/ 3927341 w 4833822"/>
              <a:gd name="connsiteY36" fmla="*/ 6051869 h 6580301"/>
              <a:gd name="connsiteX37" fmla="*/ 3909418 w 4833822"/>
              <a:gd name="connsiteY37" fmla="*/ 6047162 h 6580301"/>
              <a:gd name="connsiteX38" fmla="*/ 3920171 w 4833822"/>
              <a:gd name="connsiteY38" fmla="*/ 6047162 h 6580301"/>
              <a:gd name="connsiteX39" fmla="*/ 3945252 w 4833822"/>
              <a:gd name="connsiteY39" fmla="*/ 6051279 h 6580301"/>
              <a:gd name="connsiteX40" fmla="*/ 3928739 w 4833822"/>
              <a:gd name="connsiteY40" fmla="*/ 6011279 h 6580301"/>
              <a:gd name="connsiteX41" fmla="*/ 3822967 w 4833822"/>
              <a:gd name="connsiteY41" fmla="*/ 5935181 h 6580301"/>
              <a:gd name="connsiteX42" fmla="*/ 3779366 w 4833822"/>
              <a:gd name="connsiteY42" fmla="*/ 5932886 h 6580301"/>
              <a:gd name="connsiteX43" fmla="*/ 4196131 w 4833822"/>
              <a:gd name="connsiteY43" fmla="*/ 5789140 h 6580301"/>
              <a:gd name="connsiteX44" fmla="*/ 4235548 w 4833822"/>
              <a:gd name="connsiteY44" fmla="*/ 6018505 h 6580301"/>
              <a:gd name="connsiteX45" fmla="*/ 4454163 w 4833822"/>
              <a:gd name="connsiteY45" fmla="*/ 6022087 h 6580301"/>
              <a:gd name="connsiteX46" fmla="*/ 4196131 w 4833822"/>
              <a:gd name="connsiteY46" fmla="*/ 5789140 h 6580301"/>
              <a:gd name="connsiteX47" fmla="*/ 1174995 w 4833822"/>
              <a:gd name="connsiteY47" fmla="*/ 5473762 h 6580301"/>
              <a:gd name="connsiteX48" fmla="*/ 1250253 w 4833822"/>
              <a:gd name="connsiteY48" fmla="*/ 5520354 h 6580301"/>
              <a:gd name="connsiteX49" fmla="*/ 1035224 w 4833822"/>
              <a:gd name="connsiteY49" fmla="*/ 5631447 h 6580301"/>
              <a:gd name="connsiteX50" fmla="*/ 981463 w 4833822"/>
              <a:gd name="connsiteY50" fmla="*/ 5606363 h 6580301"/>
              <a:gd name="connsiteX51" fmla="*/ 1174995 w 4833822"/>
              <a:gd name="connsiteY51" fmla="*/ 5473762 h 6580301"/>
              <a:gd name="connsiteX52" fmla="*/ 3960412 w 4833822"/>
              <a:gd name="connsiteY52" fmla="*/ 5444487 h 6580301"/>
              <a:gd name="connsiteX53" fmla="*/ 4095776 w 4833822"/>
              <a:gd name="connsiteY53" fmla="*/ 5502432 h 6580301"/>
              <a:gd name="connsiteX54" fmla="*/ 4052767 w 4833822"/>
              <a:gd name="connsiteY54" fmla="*/ 5531102 h 6580301"/>
              <a:gd name="connsiteX55" fmla="*/ 3852081 w 4833822"/>
              <a:gd name="connsiteY55" fmla="*/ 5498851 h 6580301"/>
              <a:gd name="connsiteX56" fmla="*/ 3859245 w 4833822"/>
              <a:gd name="connsiteY56" fmla="*/ 5463012 h 6580301"/>
              <a:gd name="connsiteX57" fmla="*/ 3917370 w 4833822"/>
              <a:gd name="connsiteY57" fmla="*/ 5445487 h 6580301"/>
              <a:gd name="connsiteX58" fmla="*/ 3960412 w 4833822"/>
              <a:gd name="connsiteY58" fmla="*/ 5444487 h 6580301"/>
              <a:gd name="connsiteX59" fmla="*/ 2177948 w 4833822"/>
              <a:gd name="connsiteY59" fmla="*/ 5350237 h 6580301"/>
              <a:gd name="connsiteX60" fmla="*/ 2146198 w 4833822"/>
              <a:gd name="connsiteY60" fmla="*/ 5373419 h 6580301"/>
              <a:gd name="connsiteX61" fmla="*/ 1680303 w 4833822"/>
              <a:gd name="connsiteY61" fmla="*/ 6072261 h 6580301"/>
              <a:gd name="connsiteX62" fmla="*/ 1762730 w 4833822"/>
              <a:gd name="connsiteY62" fmla="*/ 6434221 h 6580301"/>
              <a:gd name="connsiteX63" fmla="*/ 1802152 w 4833822"/>
              <a:gd name="connsiteY63" fmla="*/ 6154688 h 6580301"/>
              <a:gd name="connsiteX64" fmla="*/ 2081691 w 4833822"/>
              <a:gd name="connsiteY64" fmla="*/ 5996998 h 6580301"/>
              <a:gd name="connsiteX65" fmla="*/ 1845157 w 4833822"/>
              <a:gd name="connsiteY65" fmla="*/ 6079425 h 6580301"/>
              <a:gd name="connsiteX66" fmla="*/ 1744810 w 4833822"/>
              <a:gd name="connsiteY66" fmla="*/ 6050759 h 6580301"/>
              <a:gd name="connsiteX67" fmla="*/ 2060189 w 4833822"/>
              <a:gd name="connsiteY67" fmla="*/ 5896656 h 6580301"/>
              <a:gd name="connsiteX68" fmla="*/ 2178451 w 4833822"/>
              <a:gd name="connsiteY68" fmla="*/ 5835726 h 6580301"/>
              <a:gd name="connsiteX69" fmla="*/ 2293136 w 4833822"/>
              <a:gd name="connsiteY69" fmla="*/ 5369837 h 6580301"/>
              <a:gd name="connsiteX70" fmla="*/ 1999259 w 4833822"/>
              <a:gd name="connsiteY70" fmla="*/ 5785558 h 6580301"/>
              <a:gd name="connsiteX71" fmla="*/ 2196371 w 4833822"/>
              <a:gd name="connsiteY71" fmla="*/ 5355499 h 6580301"/>
              <a:gd name="connsiteX72" fmla="*/ 2177948 w 4833822"/>
              <a:gd name="connsiteY72" fmla="*/ 5350237 h 6580301"/>
              <a:gd name="connsiteX73" fmla="*/ 2511745 w 4833822"/>
              <a:gd name="connsiteY73" fmla="*/ 5337584 h 6580301"/>
              <a:gd name="connsiteX74" fmla="*/ 2482010 w 4833822"/>
              <a:gd name="connsiteY74" fmla="*/ 5565880 h 6580301"/>
              <a:gd name="connsiteX75" fmla="*/ 2486655 w 4833822"/>
              <a:gd name="connsiteY75" fmla="*/ 5631445 h 6580301"/>
              <a:gd name="connsiteX76" fmla="*/ 2514429 w 4833822"/>
              <a:gd name="connsiteY76" fmla="*/ 5647124 h 6580301"/>
              <a:gd name="connsiteX77" fmla="*/ 2526077 w 4833822"/>
              <a:gd name="connsiteY77" fmla="*/ 5670870 h 6580301"/>
              <a:gd name="connsiteX78" fmla="*/ 2486655 w 4833822"/>
              <a:gd name="connsiteY78" fmla="*/ 5631448 h 6580301"/>
              <a:gd name="connsiteX79" fmla="*/ 2486655 w 4833822"/>
              <a:gd name="connsiteY79" fmla="*/ 5631451 h 6580301"/>
              <a:gd name="connsiteX80" fmla="*/ 2440069 w 4833822"/>
              <a:gd name="connsiteY80" fmla="*/ 5907407 h 6580301"/>
              <a:gd name="connsiteX81" fmla="*/ 2375563 w 4833822"/>
              <a:gd name="connsiteY81" fmla="*/ 5470179 h 6580301"/>
              <a:gd name="connsiteX82" fmla="*/ 2296718 w 4833822"/>
              <a:gd name="connsiteY82" fmla="*/ 5839314 h 6580301"/>
              <a:gd name="connsiteX83" fmla="*/ 2429318 w 4833822"/>
              <a:gd name="connsiteY83" fmla="*/ 5961163 h 6580301"/>
              <a:gd name="connsiteX84" fmla="*/ 2493825 w 4833822"/>
              <a:gd name="connsiteY84" fmla="*/ 5860816 h 6580301"/>
              <a:gd name="connsiteX85" fmla="*/ 2529665 w 4833822"/>
              <a:gd name="connsiteY85" fmla="*/ 5670873 h 6580301"/>
              <a:gd name="connsiteX86" fmla="*/ 2511745 w 4833822"/>
              <a:gd name="connsiteY86" fmla="*/ 5337584 h 6580301"/>
              <a:gd name="connsiteX87" fmla="*/ 2808528 w 4833822"/>
              <a:gd name="connsiteY87" fmla="*/ 5335118 h 6580301"/>
              <a:gd name="connsiteX88" fmla="*/ 2784115 w 4833822"/>
              <a:gd name="connsiteY88" fmla="*/ 5348335 h 6580301"/>
              <a:gd name="connsiteX89" fmla="*/ 2798448 w 4833822"/>
              <a:gd name="connsiteY89" fmla="*/ 5423593 h 6580301"/>
              <a:gd name="connsiteX90" fmla="*/ 2880875 w 4833822"/>
              <a:gd name="connsiteY90" fmla="*/ 5538273 h 6580301"/>
              <a:gd name="connsiteX91" fmla="*/ 3142493 w 4833822"/>
              <a:gd name="connsiteY91" fmla="*/ 5867985 h 6580301"/>
              <a:gd name="connsiteX92" fmla="*/ 2891625 w 4833822"/>
              <a:gd name="connsiteY92" fmla="*/ 5703126 h 6580301"/>
              <a:gd name="connsiteX93" fmla="*/ 2683768 w 4833822"/>
              <a:gd name="connsiteY93" fmla="*/ 5459428 h 6580301"/>
              <a:gd name="connsiteX94" fmla="*/ 2651515 w 4833822"/>
              <a:gd name="connsiteY94" fmla="*/ 5484517 h 6580301"/>
              <a:gd name="connsiteX95" fmla="*/ 2866541 w 4833822"/>
              <a:gd name="connsiteY95" fmla="*/ 5728216 h 6580301"/>
              <a:gd name="connsiteX96" fmla="*/ 3389773 w 4833822"/>
              <a:gd name="connsiteY96" fmla="*/ 6326710 h 6580301"/>
              <a:gd name="connsiteX97" fmla="*/ 3637059 w 4833822"/>
              <a:gd name="connsiteY97" fmla="*/ 6369714 h 6580301"/>
              <a:gd name="connsiteX98" fmla="*/ 3246422 w 4833822"/>
              <a:gd name="connsiteY98" fmla="*/ 6000585 h 6580301"/>
              <a:gd name="connsiteX99" fmla="*/ 3400524 w 4833822"/>
              <a:gd name="connsiteY99" fmla="*/ 6050759 h 6580301"/>
              <a:gd name="connsiteX100" fmla="*/ 3336018 w 4833822"/>
              <a:gd name="connsiteY100" fmla="*/ 5903820 h 6580301"/>
              <a:gd name="connsiteX101" fmla="*/ 3095901 w 4833822"/>
              <a:gd name="connsiteY101" fmla="*/ 5642207 h 6580301"/>
              <a:gd name="connsiteX102" fmla="*/ 2862954 w 4833822"/>
              <a:gd name="connsiteY102" fmla="*/ 5373419 h 6580301"/>
              <a:gd name="connsiteX103" fmla="*/ 2808528 w 4833822"/>
              <a:gd name="connsiteY103" fmla="*/ 5335118 h 6580301"/>
              <a:gd name="connsiteX104" fmla="*/ 1587125 w 4833822"/>
              <a:gd name="connsiteY104" fmla="*/ 5290993 h 6580301"/>
              <a:gd name="connsiteX105" fmla="*/ 798688 w 4833822"/>
              <a:gd name="connsiteY105" fmla="*/ 5498856 h 6580301"/>
              <a:gd name="connsiteX106" fmla="*/ 780768 w 4833822"/>
              <a:gd name="connsiteY106" fmla="*/ 6122434 h 6580301"/>
              <a:gd name="connsiteX107" fmla="*/ 791519 w 4833822"/>
              <a:gd name="connsiteY107" fmla="*/ 5928910 h 6580301"/>
              <a:gd name="connsiteX108" fmla="*/ 709092 w 4833822"/>
              <a:gd name="connsiteY108" fmla="*/ 5566944 h 6580301"/>
              <a:gd name="connsiteX109" fmla="*/ 368634 w 4833822"/>
              <a:gd name="connsiteY109" fmla="*/ 5577695 h 6580301"/>
              <a:gd name="connsiteX110" fmla="*/ 332793 w 4833822"/>
              <a:gd name="connsiteY110" fmla="*/ 5602785 h 6580301"/>
              <a:gd name="connsiteX111" fmla="*/ 368634 w 4833822"/>
              <a:gd name="connsiteY111" fmla="*/ 5617118 h 6580301"/>
              <a:gd name="connsiteX112" fmla="*/ 350714 w 4833822"/>
              <a:gd name="connsiteY112" fmla="*/ 5918158 h 6580301"/>
              <a:gd name="connsiteX113" fmla="*/ 447479 w 4833822"/>
              <a:gd name="connsiteY113" fmla="*/ 5982665 h 6580301"/>
              <a:gd name="connsiteX114" fmla="*/ 486896 w 4833822"/>
              <a:gd name="connsiteY114" fmla="*/ 5882318 h 6580301"/>
              <a:gd name="connsiteX115" fmla="*/ 468981 w 4833822"/>
              <a:gd name="connsiteY115" fmla="*/ 5764051 h 6580301"/>
              <a:gd name="connsiteX116" fmla="*/ 372216 w 4833822"/>
              <a:gd name="connsiteY116" fmla="*/ 5871567 h 6580301"/>
              <a:gd name="connsiteX117" fmla="*/ 382967 w 4833822"/>
              <a:gd name="connsiteY117" fmla="*/ 5721046 h 6580301"/>
              <a:gd name="connsiteX118" fmla="*/ 497647 w 4833822"/>
              <a:gd name="connsiteY118" fmla="*/ 5681624 h 6580301"/>
              <a:gd name="connsiteX119" fmla="*/ 569323 w 4833822"/>
              <a:gd name="connsiteY119" fmla="*/ 5796309 h 6580301"/>
              <a:gd name="connsiteX120" fmla="*/ 580074 w 4833822"/>
              <a:gd name="connsiteY120" fmla="*/ 6007749 h 6580301"/>
              <a:gd name="connsiteX121" fmla="*/ 612332 w 4833822"/>
              <a:gd name="connsiteY121" fmla="*/ 5764051 h 6580301"/>
              <a:gd name="connsiteX122" fmla="*/ 497647 w 4833822"/>
              <a:gd name="connsiteY122" fmla="*/ 5531104 h 6580301"/>
              <a:gd name="connsiteX123" fmla="*/ 730594 w 4833822"/>
              <a:gd name="connsiteY123" fmla="*/ 5936073 h 6580301"/>
              <a:gd name="connsiteX124" fmla="*/ 547826 w 4833822"/>
              <a:gd name="connsiteY124" fmla="*/ 6100932 h 6580301"/>
              <a:gd name="connsiteX125" fmla="*/ 834528 w 4833822"/>
              <a:gd name="connsiteY125" fmla="*/ 6133185 h 6580301"/>
              <a:gd name="connsiteX126" fmla="*/ 1533370 w 4833822"/>
              <a:gd name="connsiteY126" fmla="*/ 5617118 h 6580301"/>
              <a:gd name="connsiteX127" fmla="*/ 1633712 w 4833822"/>
              <a:gd name="connsiteY127" fmla="*/ 5484517 h 6580301"/>
              <a:gd name="connsiteX128" fmla="*/ 1142733 w 4833822"/>
              <a:gd name="connsiteY128" fmla="*/ 5799891 h 6580301"/>
              <a:gd name="connsiteX129" fmla="*/ 1031635 w 4833822"/>
              <a:gd name="connsiteY129" fmla="*/ 5828563 h 6580301"/>
              <a:gd name="connsiteX130" fmla="*/ 1096142 w 4833822"/>
              <a:gd name="connsiteY130" fmla="*/ 5728216 h 6580301"/>
              <a:gd name="connsiteX131" fmla="*/ 1587125 w 4833822"/>
              <a:gd name="connsiteY131" fmla="*/ 5290993 h 6580301"/>
              <a:gd name="connsiteX132" fmla="*/ 3072607 w 4833822"/>
              <a:gd name="connsiteY132" fmla="*/ 5282033 h 6580301"/>
              <a:gd name="connsiteX133" fmla="*/ 2988391 w 4833822"/>
              <a:gd name="connsiteY133" fmla="*/ 5316077 h 6580301"/>
              <a:gd name="connsiteX134" fmla="*/ 3038564 w 4833822"/>
              <a:gd name="connsiteY134" fmla="*/ 5427175 h 6580301"/>
              <a:gd name="connsiteX135" fmla="*/ 3407693 w 4833822"/>
              <a:gd name="connsiteY135" fmla="*/ 5842896 h 6580301"/>
              <a:gd name="connsiteX136" fmla="*/ 3576134 w 4833822"/>
              <a:gd name="connsiteY136" fmla="*/ 5882318 h 6580301"/>
              <a:gd name="connsiteX137" fmla="*/ 4002606 w 4833822"/>
              <a:gd name="connsiteY137" fmla="*/ 5986247 h 6580301"/>
              <a:gd name="connsiteX138" fmla="*/ 4124455 w 4833822"/>
              <a:gd name="connsiteY138" fmla="*/ 6068674 h 6580301"/>
              <a:gd name="connsiteX139" fmla="*/ 3586885 w 4833822"/>
              <a:gd name="connsiteY139" fmla="*/ 5520353 h 6580301"/>
              <a:gd name="connsiteX140" fmla="*/ 3339600 w 4833822"/>
              <a:gd name="connsiteY140" fmla="*/ 5377001 h 6580301"/>
              <a:gd name="connsiteX141" fmla="*/ 3551045 w 4833822"/>
              <a:gd name="connsiteY141" fmla="*/ 5552611 h 6580301"/>
              <a:gd name="connsiteX142" fmla="*/ 3658561 w 4833822"/>
              <a:gd name="connsiteY142" fmla="*/ 5735385 h 6580301"/>
              <a:gd name="connsiteX143" fmla="*/ 3536712 w 4833822"/>
              <a:gd name="connsiteY143" fmla="*/ 5660122 h 6580301"/>
              <a:gd name="connsiteX144" fmla="*/ 3167577 w 4833822"/>
              <a:gd name="connsiteY144" fmla="*/ 5323246 h 6580301"/>
              <a:gd name="connsiteX145" fmla="*/ 3072607 w 4833822"/>
              <a:gd name="connsiteY145" fmla="*/ 5282033 h 6580301"/>
              <a:gd name="connsiteX146" fmla="*/ 1497530 w 4833822"/>
              <a:gd name="connsiteY146" fmla="*/ 5194233 h 6580301"/>
              <a:gd name="connsiteX147" fmla="*/ 644585 w 4833822"/>
              <a:gd name="connsiteY147" fmla="*/ 5319664 h 6580301"/>
              <a:gd name="connsiteX148" fmla="*/ 404469 w 4833822"/>
              <a:gd name="connsiteY148" fmla="*/ 5394921 h 6580301"/>
              <a:gd name="connsiteX149" fmla="*/ 218113 w 4833822"/>
              <a:gd name="connsiteY149" fmla="*/ 5549024 h 6580301"/>
              <a:gd name="connsiteX150" fmla="*/ 347132 w 4833822"/>
              <a:gd name="connsiteY150" fmla="*/ 6068674 h 6580301"/>
              <a:gd name="connsiteX151" fmla="*/ 218113 w 4833822"/>
              <a:gd name="connsiteY151" fmla="*/ 5703126 h 6580301"/>
              <a:gd name="connsiteX152" fmla="*/ 289789 w 4833822"/>
              <a:gd name="connsiteY152" fmla="*/ 5595615 h 6580301"/>
              <a:gd name="connsiteX153" fmla="*/ 271869 w 4833822"/>
              <a:gd name="connsiteY153" fmla="*/ 5581282 h 6580301"/>
              <a:gd name="connsiteX154" fmla="*/ 304127 w 4833822"/>
              <a:gd name="connsiteY154" fmla="*/ 5488099 h 6580301"/>
              <a:gd name="connsiteX155" fmla="*/ 400887 w 4833822"/>
              <a:gd name="connsiteY155" fmla="*/ 5405673 h 6580301"/>
              <a:gd name="connsiteX156" fmla="*/ 404469 w 4833822"/>
              <a:gd name="connsiteY156" fmla="*/ 5398503 h 6580301"/>
              <a:gd name="connsiteX157" fmla="*/ 408056 w 4833822"/>
              <a:gd name="connsiteY157" fmla="*/ 5398503 h 6580301"/>
              <a:gd name="connsiteX158" fmla="*/ 569323 w 4833822"/>
              <a:gd name="connsiteY158" fmla="*/ 5355499 h 6580301"/>
              <a:gd name="connsiteX159" fmla="*/ 777186 w 4833822"/>
              <a:gd name="connsiteY159" fmla="*/ 5466597 h 6580301"/>
              <a:gd name="connsiteX160" fmla="*/ 1250249 w 4833822"/>
              <a:gd name="connsiteY160" fmla="*/ 5298156 h 6580301"/>
              <a:gd name="connsiteX161" fmla="*/ 1497530 w 4833822"/>
              <a:gd name="connsiteY161" fmla="*/ 5194233 h 6580301"/>
              <a:gd name="connsiteX162" fmla="*/ 3393360 w 4833822"/>
              <a:gd name="connsiteY162" fmla="*/ 5153463 h 6580301"/>
              <a:gd name="connsiteX163" fmla="*/ 3271511 w 4833822"/>
              <a:gd name="connsiteY163" fmla="*/ 5190646 h 6580301"/>
              <a:gd name="connsiteX164" fmla="*/ 3486538 w 4833822"/>
              <a:gd name="connsiteY164" fmla="*/ 5319664 h 6580301"/>
              <a:gd name="connsiteX165" fmla="*/ 4092197 w 4833822"/>
              <a:gd name="connsiteY165" fmla="*/ 5652958 h 6580301"/>
              <a:gd name="connsiteX166" fmla="*/ 3873588 w 4833822"/>
              <a:gd name="connsiteY166" fmla="*/ 5652958 h 6580301"/>
              <a:gd name="connsiteX167" fmla="*/ 4002606 w 4833822"/>
              <a:gd name="connsiteY167" fmla="*/ 5781971 h 6580301"/>
              <a:gd name="connsiteX168" fmla="*/ 4106535 w 4833822"/>
              <a:gd name="connsiteY168" fmla="*/ 5753300 h 6580301"/>
              <a:gd name="connsiteX169" fmla="*/ 4325144 w 4833822"/>
              <a:gd name="connsiteY169" fmla="*/ 5427175 h 6580301"/>
              <a:gd name="connsiteX170" fmla="*/ 4038441 w 4833822"/>
              <a:gd name="connsiteY170" fmla="*/ 5337584 h 6580301"/>
              <a:gd name="connsiteX171" fmla="*/ 3624178 w 4833822"/>
              <a:gd name="connsiteY171" fmla="*/ 5323972 h 6580301"/>
              <a:gd name="connsiteX172" fmla="*/ 3486739 w 4833822"/>
              <a:gd name="connsiteY172" fmla="*/ 5298193 h 6580301"/>
              <a:gd name="connsiteX173" fmla="*/ 3486739 w 4833822"/>
              <a:gd name="connsiteY173" fmla="*/ 5302188 h 6580301"/>
              <a:gd name="connsiteX174" fmla="*/ 3485394 w 4833822"/>
              <a:gd name="connsiteY174" fmla="*/ 5299499 h 6580301"/>
              <a:gd name="connsiteX175" fmla="*/ 3486706 w 4833822"/>
              <a:gd name="connsiteY175" fmla="*/ 5298187 h 6580301"/>
              <a:gd name="connsiteX176" fmla="*/ 3486538 w 4833822"/>
              <a:gd name="connsiteY176" fmla="*/ 5298156 h 6580301"/>
              <a:gd name="connsiteX177" fmla="*/ 3543876 w 4833822"/>
              <a:gd name="connsiteY177" fmla="*/ 5237232 h 6580301"/>
              <a:gd name="connsiteX178" fmla="*/ 4518674 w 4833822"/>
              <a:gd name="connsiteY178" fmla="*/ 5384170 h 6580301"/>
              <a:gd name="connsiteX179" fmla="*/ 4328731 w 4833822"/>
              <a:gd name="connsiteY179" fmla="*/ 5581282 h 6580301"/>
              <a:gd name="connsiteX180" fmla="*/ 4457745 w 4833822"/>
              <a:gd name="connsiteY180" fmla="*/ 5509601 h 6580301"/>
              <a:gd name="connsiteX181" fmla="*/ 4579599 w 4833822"/>
              <a:gd name="connsiteY181" fmla="*/ 5502438 h 6580301"/>
              <a:gd name="connsiteX182" fmla="*/ 4500754 w 4833822"/>
              <a:gd name="connsiteY182" fmla="*/ 5581282 h 6580301"/>
              <a:gd name="connsiteX183" fmla="*/ 4314393 w 4833822"/>
              <a:gd name="connsiteY183" fmla="*/ 5814230 h 6580301"/>
              <a:gd name="connsiteX184" fmla="*/ 4346651 w 4833822"/>
              <a:gd name="connsiteY184" fmla="*/ 5878736 h 6580301"/>
              <a:gd name="connsiteX185" fmla="*/ 4403989 w 4833822"/>
              <a:gd name="connsiteY185" fmla="*/ 5828563 h 6580301"/>
              <a:gd name="connsiteX186" fmla="*/ 4482833 w 4833822"/>
              <a:gd name="connsiteY186" fmla="*/ 5638620 h 6580301"/>
              <a:gd name="connsiteX187" fmla="*/ 4590350 w 4833822"/>
              <a:gd name="connsiteY187" fmla="*/ 5617118 h 6580301"/>
              <a:gd name="connsiteX188" fmla="*/ 4608265 w 4833822"/>
              <a:gd name="connsiteY188" fmla="*/ 5699544 h 6580301"/>
              <a:gd name="connsiteX189" fmla="*/ 4608265 w 4833822"/>
              <a:gd name="connsiteY189" fmla="*/ 5703126 h 6580301"/>
              <a:gd name="connsiteX190" fmla="*/ 4421909 w 4833822"/>
              <a:gd name="connsiteY190" fmla="*/ 5914571 h 6580301"/>
              <a:gd name="connsiteX191" fmla="*/ 4608265 w 4833822"/>
              <a:gd name="connsiteY191" fmla="*/ 5703126 h 6580301"/>
              <a:gd name="connsiteX192" fmla="*/ 4611852 w 4833822"/>
              <a:gd name="connsiteY192" fmla="*/ 5699544 h 6580301"/>
              <a:gd name="connsiteX193" fmla="*/ 4611852 w 4833822"/>
              <a:gd name="connsiteY193" fmla="*/ 5695962 h 6580301"/>
              <a:gd name="connsiteX194" fmla="*/ 4694279 w 4833822"/>
              <a:gd name="connsiteY194" fmla="*/ 5681624 h 6580301"/>
              <a:gd name="connsiteX195" fmla="*/ 4651275 w 4833822"/>
              <a:gd name="connsiteY195" fmla="*/ 5506020 h 6580301"/>
              <a:gd name="connsiteX196" fmla="*/ 4572429 w 4833822"/>
              <a:gd name="connsiteY196" fmla="*/ 5387752 h 6580301"/>
              <a:gd name="connsiteX197" fmla="*/ 4583181 w 4833822"/>
              <a:gd name="connsiteY197" fmla="*/ 5294575 h 6580301"/>
              <a:gd name="connsiteX198" fmla="*/ 4436247 w 4833822"/>
              <a:gd name="connsiteY198" fmla="*/ 5247988 h 6580301"/>
              <a:gd name="connsiteX199" fmla="*/ 3504459 w 4833822"/>
              <a:gd name="connsiteY199" fmla="*/ 5161974 h 6580301"/>
              <a:gd name="connsiteX200" fmla="*/ 3393360 w 4833822"/>
              <a:gd name="connsiteY200" fmla="*/ 5153463 h 6580301"/>
              <a:gd name="connsiteX201" fmla="*/ 655337 w 4833822"/>
              <a:gd name="connsiteY201" fmla="*/ 5022205 h 6580301"/>
              <a:gd name="connsiteX202" fmla="*/ 637416 w 4833822"/>
              <a:gd name="connsiteY202" fmla="*/ 5079548 h 6580301"/>
              <a:gd name="connsiteX203" fmla="*/ 863200 w 4833822"/>
              <a:gd name="connsiteY203" fmla="*/ 5183477 h 6580301"/>
              <a:gd name="connsiteX204" fmla="*/ 734181 w 4833822"/>
              <a:gd name="connsiteY204" fmla="*/ 5043712 h 6580301"/>
              <a:gd name="connsiteX205" fmla="*/ 655337 w 4833822"/>
              <a:gd name="connsiteY205" fmla="*/ 5022205 h 6580301"/>
              <a:gd name="connsiteX206" fmla="*/ 465399 w 4833822"/>
              <a:gd name="connsiteY206" fmla="*/ 4982788 h 6580301"/>
              <a:gd name="connsiteX207" fmla="*/ 465399 w 4833822"/>
              <a:gd name="connsiteY207" fmla="*/ 5183477 h 6580301"/>
              <a:gd name="connsiteX208" fmla="*/ 501234 w 4833822"/>
              <a:gd name="connsiteY208" fmla="*/ 5240819 h 6580301"/>
              <a:gd name="connsiteX209" fmla="*/ 554990 w 4833822"/>
              <a:gd name="connsiteY209" fmla="*/ 5187064 h 6580301"/>
              <a:gd name="connsiteX210" fmla="*/ 465399 w 4833822"/>
              <a:gd name="connsiteY210" fmla="*/ 4982788 h 6580301"/>
              <a:gd name="connsiteX211" fmla="*/ 4325169 w 4833822"/>
              <a:gd name="connsiteY211" fmla="*/ 4901891 h 6580301"/>
              <a:gd name="connsiteX212" fmla="*/ 3959602 w 4833822"/>
              <a:gd name="connsiteY212" fmla="*/ 5108219 h 6580301"/>
              <a:gd name="connsiteX213" fmla="*/ 4360985 w 4833822"/>
              <a:gd name="connsiteY213" fmla="*/ 5018623 h 6580301"/>
              <a:gd name="connsiteX214" fmla="*/ 4278558 w 4833822"/>
              <a:gd name="connsiteY214" fmla="*/ 5129721 h 6580301"/>
              <a:gd name="connsiteX215" fmla="*/ 4454163 w 4833822"/>
              <a:gd name="connsiteY215" fmla="*/ 5083130 h 6580301"/>
              <a:gd name="connsiteX216" fmla="*/ 4368153 w 4833822"/>
              <a:gd name="connsiteY216" fmla="*/ 4907525 h 6580301"/>
              <a:gd name="connsiteX217" fmla="*/ 4325169 w 4833822"/>
              <a:gd name="connsiteY217" fmla="*/ 4901891 h 6580301"/>
              <a:gd name="connsiteX218" fmla="*/ 4156709 w 4833822"/>
              <a:gd name="connsiteY218" fmla="*/ 4868103 h 6580301"/>
              <a:gd name="connsiteX219" fmla="*/ 3748157 w 4833822"/>
              <a:gd name="connsiteY219" fmla="*/ 4950529 h 6580301"/>
              <a:gd name="connsiteX220" fmla="*/ 3529543 w 4833822"/>
              <a:gd name="connsiteY220" fmla="*/ 5072378 h 6580301"/>
              <a:gd name="connsiteX221" fmla="*/ 3805494 w 4833822"/>
              <a:gd name="connsiteY221" fmla="*/ 4975619 h 6580301"/>
              <a:gd name="connsiteX222" fmla="*/ 4156709 w 4833822"/>
              <a:gd name="connsiteY222" fmla="*/ 4868103 h 6580301"/>
              <a:gd name="connsiteX223" fmla="*/ 399937 w 4833822"/>
              <a:gd name="connsiteY223" fmla="*/ 4824315 h 6580301"/>
              <a:gd name="connsiteX224" fmla="*/ 210944 w 4833822"/>
              <a:gd name="connsiteY224" fmla="*/ 4903943 h 6580301"/>
              <a:gd name="connsiteX225" fmla="*/ 124936 w 4833822"/>
              <a:gd name="connsiteY225" fmla="*/ 5047294 h 6580301"/>
              <a:gd name="connsiteX226" fmla="*/ 275451 w 4833822"/>
              <a:gd name="connsiteY226" fmla="*/ 5040125 h 6580301"/>
              <a:gd name="connsiteX227" fmla="*/ 304127 w 4833822"/>
              <a:gd name="connsiteY227" fmla="*/ 5058045 h 6580301"/>
              <a:gd name="connsiteX228" fmla="*/ 271869 w 4833822"/>
              <a:gd name="connsiteY228" fmla="*/ 5294575 h 6580301"/>
              <a:gd name="connsiteX229" fmla="*/ 311291 w 4833822"/>
              <a:gd name="connsiteY229" fmla="*/ 5136890 h 6580301"/>
              <a:gd name="connsiteX230" fmla="*/ 243203 w 4833822"/>
              <a:gd name="connsiteY230" fmla="*/ 4929027 h 6580301"/>
              <a:gd name="connsiteX231" fmla="*/ 1214409 w 4833822"/>
              <a:gd name="connsiteY231" fmla="*/ 4907525 h 6580301"/>
              <a:gd name="connsiteX232" fmla="*/ 465399 w 4833822"/>
              <a:gd name="connsiteY232" fmla="*/ 4825098 h 6580301"/>
              <a:gd name="connsiteX233" fmla="*/ 399937 w 4833822"/>
              <a:gd name="connsiteY233" fmla="*/ 4824315 h 6580301"/>
              <a:gd name="connsiteX234" fmla="*/ 2524908 w 4833822"/>
              <a:gd name="connsiteY234" fmla="*/ 3690016 h 6580301"/>
              <a:gd name="connsiteX235" fmla="*/ 2732856 w 4833822"/>
              <a:gd name="connsiteY235" fmla="*/ 4331935 h 6580301"/>
              <a:gd name="connsiteX236" fmla="*/ 2775802 w 4833822"/>
              <a:gd name="connsiteY236" fmla="*/ 4402004 h 6580301"/>
              <a:gd name="connsiteX237" fmla="*/ 2823267 w 4833822"/>
              <a:gd name="connsiteY237" fmla="*/ 4325154 h 6580301"/>
              <a:gd name="connsiteX238" fmla="*/ 2879774 w 4833822"/>
              <a:gd name="connsiteY238" fmla="*/ 4114948 h 6580301"/>
              <a:gd name="connsiteX239" fmla="*/ 2920458 w 4833822"/>
              <a:gd name="connsiteY239" fmla="*/ 4648373 h 6580301"/>
              <a:gd name="connsiteX240" fmla="*/ 3132925 w 4833822"/>
              <a:gd name="connsiteY240" fmla="*/ 4589606 h 6580301"/>
              <a:gd name="connsiteX241" fmla="*/ 2879774 w 4833822"/>
              <a:gd name="connsiteY241" fmla="*/ 4964814 h 6580301"/>
              <a:gd name="connsiteX242" fmla="*/ 2131619 w 4833822"/>
              <a:gd name="connsiteY242" fmla="*/ 4912828 h 6580301"/>
              <a:gd name="connsiteX243" fmla="*/ 1894289 w 4833822"/>
              <a:gd name="connsiteY243" fmla="*/ 4562484 h 6580301"/>
              <a:gd name="connsiteX244" fmla="*/ 2075111 w 4833822"/>
              <a:gd name="connsiteY244" fmla="*/ 4650635 h 6580301"/>
              <a:gd name="connsiteX245" fmla="*/ 2086414 w 4833822"/>
              <a:gd name="connsiteY245" fmla="*/ 4135290 h 6580301"/>
              <a:gd name="connsiteX246" fmla="*/ 2163263 w 4833822"/>
              <a:gd name="connsiteY246" fmla="*/ 4279949 h 6580301"/>
              <a:gd name="connsiteX247" fmla="*/ 2224289 w 4833822"/>
              <a:gd name="connsiteY247" fmla="*/ 4325154 h 6580301"/>
              <a:gd name="connsiteX248" fmla="*/ 2242372 w 4833822"/>
              <a:gd name="connsiteY248" fmla="*/ 4261866 h 6580301"/>
              <a:gd name="connsiteX249" fmla="*/ 2524908 w 4833822"/>
              <a:gd name="connsiteY249" fmla="*/ 3690016 h 6580301"/>
              <a:gd name="connsiteX250" fmla="*/ 2540406 w 4833822"/>
              <a:gd name="connsiteY250" fmla="*/ 2882675 h 6580301"/>
              <a:gd name="connsiteX251" fmla="*/ 2092432 w 4833822"/>
              <a:gd name="connsiteY251" fmla="*/ 3789372 h 6580301"/>
              <a:gd name="connsiteX252" fmla="*/ 2063761 w 4833822"/>
              <a:gd name="connsiteY252" fmla="*/ 3889719 h 6580301"/>
              <a:gd name="connsiteX253" fmla="*/ 1967001 w 4833822"/>
              <a:gd name="connsiteY253" fmla="*/ 3818043 h 6580301"/>
              <a:gd name="connsiteX254" fmla="*/ 1845152 w 4833822"/>
              <a:gd name="connsiteY254" fmla="*/ 3588679 h 6580301"/>
              <a:gd name="connsiteX255" fmla="*/ 1827232 w 4833822"/>
              <a:gd name="connsiteY255" fmla="*/ 4405786 h 6580301"/>
              <a:gd name="connsiteX256" fmla="*/ 1540529 w 4833822"/>
              <a:gd name="connsiteY256" fmla="*/ 4266017 h 6580301"/>
              <a:gd name="connsiteX257" fmla="*/ 1916828 w 4833822"/>
              <a:gd name="connsiteY257" fmla="*/ 4821506 h 6580301"/>
              <a:gd name="connsiteX258" fmla="*/ 3103066 w 4833822"/>
              <a:gd name="connsiteY258" fmla="*/ 4903933 h 6580301"/>
              <a:gd name="connsiteX259" fmla="*/ 3504448 w 4833822"/>
              <a:gd name="connsiteY259" fmla="*/ 4309021 h 6580301"/>
              <a:gd name="connsiteX260" fmla="*/ 3167572 w 4833822"/>
              <a:gd name="connsiteY260" fmla="*/ 4402199 h 6580301"/>
              <a:gd name="connsiteX261" fmla="*/ 3103066 w 4833822"/>
              <a:gd name="connsiteY261" fmla="*/ 3556425 h 6580301"/>
              <a:gd name="connsiteX262" fmla="*/ 3013470 w 4833822"/>
              <a:gd name="connsiteY262" fmla="*/ 3889719 h 6580301"/>
              <a:gd name="connsiteX263" fmla="*/ 2938212 w 4833822"/>
              <a:gd name="connsiteY263" fmla="*/ 4011568 h 6580301"/>
              <a:gd name="connsiteX264" fmla="*/ 2870119 w 4833822"/>
              <a:gd name="connsiteY264" fmla="*/ 3900470 h 6580301"/>
              <a:gd name="connsiteX265" fmla="*/ 2540406 w 4833822"/>
              <a:gd name="connsiteY265" fmla="*/ 2882675 h 6580301"/>
              <a:gd name="connsiteX266" fmla="*/ 357884 w 4833822"/>
              <a:gd name="connsiteY266" fmla="*/ 2811004 h 6580301"/>
              <a:gd name="connsiteX267" fmla="*/ 422396 w 4833822"/>
              <a:gd name="connsiteY267" fmla="*/ 2893431 h 6580301"/>
              <a:gd name="connsiteX268" fmla="*/ 522738 w 4833822"/>
              <a:gd name="connsiteY268" fmla="*/ 3395162 h 6580301"/>
              <a:gd name="connsiteX269" fmla="*/ 490485 w 4833822"/>
              <a:gd name="connsiteY269" fmla="*/ 3534932 h 6580301"/>
              <a:gd name="connsiteX270" fmla="*/ 386555 w 4833822"/>
              <a:gd name="connsiteY270" fmla="*/ 3434585 h 6580301"/>
              <a:gd name="connsiteX271" fmla="*/ 286208 w 4833822"/>
              <a:gd name="connsiteY271" fmla="*/ 2893431 h 6580301"/>
              <a:gd name="connsiteX272" fmla="*/ 357884 w 4833822"/>
              <a:gd name="connsiteY272" fmla="*/ 2811004 h 6580301"/>
              <a:gd name="connsiteX273" fmla="*/ 4036204 w 4833822"/>
              <a:gd name="connsiteY273" fmla="*/ 1393613 h 6580301"/>
              <a:gd name="connsiteX274" fmla="*/ 4110123 w 4833822"/>
              <a:gd name="connsiteY274" fmla="*/ 1456328 h 6580301"/>
              <a:gd name="connsiteX275" fmla="*/ 4063531 w 4833822"/>
              <a:gd name="connsiteY275" fmla="*/ 2266272 h 6580301"/>
              <a:gd name="connsiteX276" fmla="*/ 3938100 w 4833822"/>
              <a:gd name="connsiteY276" fmla="*/ 1954478 h 6580301"/>
              <a:gd name="connsiteX277" fmla="*/ 3970353 w 4833822"/>
              <a:gd name="connsiteY277" fmla="*/ 1459915 h 6580301"/>
              <a:gd name="connsiteX278" fmla="*/ 4036204 w 4833822"/>
              <a:gd name="connsiteY278" fmla="*/ 1393613 h 6580301"/>
              <a:gd name="connsiteX279" fmla="*/ 915320 w 4833822"/>
              <a:gd name="connsiteY279" fmla="*/ 1135184 h 6580301"/>
              <a:gd name="connsiteX280" fmla="*/ 1020430 w 4833822"/>
              <a:gd name="connsiteY280" fmla="*/ 1815946 h 6580301"/>
              <a:gd name="connsiteX281" fmla="*/ 811383 w 4833822"/>
              <a:gd name="connsiteY281" fmla="*/ 1776360 h 6580301"/>
              <a:gd name="connsiteX282" fmla="*/ 915320 w 4833822"/>
              <a:gd name="connsiteY282" fmla="*/ 1135184 h 6580301"/>
              <a:gd name="connsiteX283" fmla="*/ 2447237 w 4833822"/>
              <a:gd name="connsiteY283" fmla="*/ 410 h 6580301"/>
              <a:gd name="connsiteX284" fmla="*/ 2465153 w 4833822"/>
              <a:gd name="connsiteY284" fmla="*/ 55062 h 6580301"/>
              <a:gd name="connsiteX285" fmla="*/ 2908975 w 4833822"/>
              <a:gd name="connsiteY285" fmla="*/ 1187732 h 6580301"/>
              <a:gd name="connsiteX286" fmla="*/ 3113822 w 4833822"/>
              <a:gd name="connsiteY286" fmla="*/ 2237596 h 6580301"/>
              <a:gd name="connsiteX287" fmla="*/ 3282263 w 4833822"/>
              <a:gd name="connsiteY287" fmla="*/ 1556674 h 6580301"/>
              <a:gd name="connsiteX288" fmla="*/ 3257173 w 4833822"/>
              <a:gd name="connsiteY288" fmla="*/ 1416905 h 6580301"/>
              <a:gd name="connsiteX289" fmla="*/ 3278681 w 4833822"/>
              <a:gd name="connsiteY289" fmla="*/ 1327309 h 6580301"/>
              <a:gd name="connsiteX290" fmla="*/ 3361107 w 4833822"/>
              <a:gd name="connsiteY290" fmla="*/ 1384652 h 6580301"/>
              <a:gd name="connsiteX291" fmla="*/ 3884339 w 4833822"/>
              <a:gd name="connsiteY291" fmla="*/ 2696322 h 6580301"/>
              <a:gd name="connsiteX292" fmla="*/ 3776823 w 4833822"/>
              <a:gd name="connsiteY292" fmla="*/ 3316317 h 6580301"/>
              <a:gd name="connsiteX293" fmla="*/ 4002606 w 4833822"/>
              <a:gd name="connsiteY293" fmla="*/ 3097708 h 6580301"/>
              <a:gd name="connsiteX294" fmla="*/ 4059943 w 4833822"/>
              <a:gd name="connsiteY294" fmla="*/ 3033197 h 6580301"/>
              <a:gd name="connsiteX295" fmla="*/ 4117286 w 4833822"/>
              <a:gd name="connsiteY295" fmla="*/ 3108459 h 6580301"/>
              <a:gd name="connsiteX296" fmla="*/ 4131625 w 4833822"/>
              <a:gd name="connsiteY296" fmla="*/ 3921981 h 6580301"/>
              <a:gd name="connsiteX297" fmla="*/ 3755321 w 4833822"/>
              <a:gd name="connsiteY297" fmla="*/ 4753423 h 6580301"/>
              <a:gd name="connsiteX298" fmla="*/ 3723067 w 4833822"/>
              <a:gd name="connsiteY298" fmla="*/ 4828680 h 6580301"/>
              <a:gd name="connsiteX299" fmla="*/ 4099366 w 4833822"/>
              <a:gd name="connsiteY299" fmla="*/ 4767756 h 6580301"/>
              <a:gd name="connsiteX300" fmla="*/ 4550927 w 4833822"/>
              <a:gd name="connsiteY300" fmla="*/ 5118970 h 6580301"/>
              <a:gd name="connsiteX301" fmla="*/ 4604683 w 4833822"/>
              <a:gd name="connsiteY301" fmla="*/ 5219317 h 6580301"/>
              <a:gd name="connsiteX302" fmla="*/ 4576011 w 4833822"/>
              <a:gd name="connsiteY302" fmla="*/ 6061510 h 6580301"/>
              <a:gd name="connsiteX303" fmla="*/ 4432660 w 4833822"/>
              <a:gd name="connsiteY303" fmla="*/ 6122434 h 6580301"/>
              <a:gd name="connsiteX304" fmla="*/ 3999019 w 4833822"/>
              <a:gd name="connsiteY304" fmla="*/ 6355381 h 6580301"/>
              <a:gd name="connsiteX305" fmla="*/ 3192667 w 4833822"/>
              <a:gd name="connsiteY305" fmla="*/ 6287288 h 6580301"/>
              <a:gd name="connsiteX306" fmla="*/ 2662265 w 4833822"/>
              <a:gd name="connsiteY306" fmla="*/ 5656540 h 6580301"/>
              <a:gd name="connsiteX307" fmla="*/ 2680186 w 4833822"/>
              <a:gd name="connsiteY307" fmla="*/ 5975496 h 6580301"/>
              <a:gd name="connsiteX308" fmla="*/ 2655096 w 4833822"/>
              <a:gd name="connsiteY308" fmla="*/ 6287288 h 6580301"/>
              <a:gd name="connsiteX309" fmla="*/ 2063771 w 4833822"/>
              <a:gd name="connsiteY309" fmla="*/ 6573990 h 6580301"/>
              <a:gd name="connsiteX310" fmla="*/ 1827242 w 4833822"/>
              <a:gd name="connsiteY310" fmla="*/ 6523817 h 6580301"/>
              <a:gd name="connsiteX311" fmla="*/ 1594295 w 4833822"/>
              <a:gd name="connsiteY311" fmla="*/ 5982665 h 6580301"/>
              <a:gd name="connsiteX312" fmla="*/ 1952673 w 4833822"/>
              <a:gd name="connsiteY312" fmla="*/ 5448677 h 6580301"/>
              <a:gd name="connsiteX313" fmla="*/ 2020761 w 4833822"/>
              <a:gd name="connsiteY313" fmla="*/ 5316077 h 6580301"/>
              <a:gd name="connsiteX314" fmla="*/ 1841575 w 4833822"/>
              <a:gd name="connsiteY314" fmla="*/ 5459428 h 6580301"/>
              <a:gd name="connsiteX315" fmla="*/ 884697 w 4833822"/>
              <a:gd name="connsiteY315" fmla="*/ 6204861 h 6580301"/>
              <a:gd name="connsiteX316" fmla="*/ 547826 w 4833822"/>
              <a:gd name="connsiteY316" fmla="*/ 6237114 h 6580301"/>
              <a:gd name="connsiteX317" fmla="*/ 357883 w 4833822"/>
              <a:gd name="connsiteY317" fmla="*/ 6179777 h 6580301"/>
              <a:gd name="connsiteX318" fmla="*/ 89095 w 4833822"/>
              <a:gd name="connsiteY318" fmla="*/ 5753300 h 6580301"/>
              <a:gd name="connsiteX319" fmla="*/ 46091 w 4833822"/>
              <a:gd name="connsiteY319" fmla="*/ 5402091 h 6580301"/>
              <a:gd name="connsiteX320" fmla="*/ 440310 w 4833822"/>
              <a:gd name="connsiteY320" fmla="*/ 4753423 h 6580301"/>
              <a:gd name="connsiteX321" fmla="*/ 1020884 w 4833822"/>
              <a:gd name="connsiteY321" fmla="*/ 4803596 h 6580301"/>
              <a:gd name="connsiteX322" fmla="*/ 798688 w 4833822"/>
              <a:gd name="connsiteY322" fmla="*/ 4631574 h 6580301"/>
              <a:gd name="connsiteX323" fmla="*/ 766435 w 4833822"/>
              <a:gd name="connsiteY323" fmla="*/ 4574231 h 6580301"/>
              <a:gd name="connsiteX324" fmla="*/ 838110 w 4833822"/>
              <a:gd name="connsiteY324" fmla="*/ 4552729 h 6580301"/>
              <a:gd name="connsiteX325" fmla="*/ 1060306 w 4833822"/>
              <a:gd name="connsiteY325" fmla="*/ 4645907 h 6580301"/>
              <a:gd name="connsiteX326" fmla="*/ 777186 w 4833822"/>
              <a:gd name="connsiteY326" fmla="*/ 4147759 h 6580301"/>
              <a:gd name="connsiteX327" fmla="*/ 723430 w 4833822"/>
              <a:gd name="connsiteY327" fmla="*/ 3613776 h 6580301"/>
              <a:gd name="connsiteX328" fmla="*/ 727012 w 4833822"/>
              <a:gd name="connsiteY328" fmla="*/ 2914935 h 6580301"/>
              <a:gd name="connsiteX329" fmla="*/ 762853 w 4833822"/>
              <a:gd name="connsiteY329" fmla="*/ 2782335 h 6580301"/>
              <a:gd name="connsiteX330" fmla="*/ 1017302 w 4833822"/>
              <a:gd name="connsiteY330" fmla="*/ 3083370 h 6580301"/>
              <a:gd name="connsiteX331" fmla="*/ 1139151 w 4833822"/>
              <a:gd name="connsiteY331" fmla="*/ 3122792 h 6580301"/>
              <a:gd name="connsiteX332" fmla="*/ 1110480 w 4833822"/>
              <a:gd name="connsiteY332" fmla="*/ 3011694 h 6580301"/>
              <a:gd name="connsiteX333" fmla="*/ 1135564 w 4833822"/>
              <a:gd name="connsiteY333" fmla="*/ 2122916 h 6580301"/>
              <a:gd name="connsiteX334" fmla="*/ 1493942 w 4833822"/>
              <a:gd name="connsiteY334" fmla="*/ 1463496 h 6580301"/>
              <a:gd name="connsiteX335" fmla="*/ 1547703 w 4833822"/>
              <a:gd name="connsiteY335" fmla="*/ 1409741 h 6580301"/>
              <a:gd name="connsiteX336" fmla="*/ 1597877 w 4833822"/>
              <a:gd name="connsiteY336" fmla="*/ 1502919 h 6580301"/>
              <a:gd name="connsiteX337" fmla="*/ 2070940 w 4833822"/>
              <a:gd name="connsiteY337" fmla="*/ 2277018 h 6580301"/>
              <a:gd name="connsiteX338" fmla="*/ 1926239 w 4833822"/>
              <a:gd name="connsiteY338" fmla="*/ 1538191 h 6580301"/>
              <a:gd name="connsiteX339" fmla="*/ 2156949 w 4833822"/>
              <a:gd name="connsiteY339" fmla="*/ 241423 h 6580301"/>
              <a:gd name="connsiteX340" fmla="*/ 2386314 w 4833822"/>
              <a:gd name="connsiteY340" fmla="*/ 26391 h 6580301"/>
              <a:gd name="connsiteX341" fmla="*/ 2447237 w 4833822"/>
              <a:gd name="connsiteY341" fmla="*/ 410 h 6580301"/>
              <a:gd name="connsiteX0" fmla="*/ 2144854 w 4833822"/>
              <a:gd name="connsiteY0" fmla="*/ 6301984 h 6675633"/>
              <a:gd name="connsiteX1" fmla="*/ 2053020 w 4833822"/>
              <a:gd name="connsiteY1" fmla="*/ 6310944 h 6675633"/>
              <a:gd name="connsiteX2" fmla="*/ 1959837 w 4833822"/>
              <a:gd name="connsiteY2" fmla="*/ 6386202 h 6675633"/>
              <a:gd name="connsiteX3" fmla="*/ 2045851 w 4833822"/>
              <a:gd name="connsiteY3" fmla="*/ 6504469 h 6675633"/>
              <a:gd name="connsiteX4" fmla="*/ 2042269 w 4833822"/>
              <a:gd name="connsiteY4" fmla="*/ 6407704 h 6675633"/>
              <a:gd name="connsiteX5" fmla="*/ 2106775 w 4833822"/>
              <a:gd name="connsiteY5" fmla="*/ 6343197 h 6675633"/>
              <a:gd name="connsiteX6" fmla="*/ 2128277 w 4833822"/>
              <a:gd name="connsiteY6" fmla="*/ 6414873 h 6675633"/>
              <a:gd name="connsiteX7" fmla="*/ 2164118 w 4833822"/>
              <a:gd name="connsiteY7" fmla="*/ 6465046 h 6675633"/>
              <a:gd name="connsiteX8" fmla="*/ 2232206 w 4833822"/>
              <a:gd name="connsiteY8" fmla="*/ 6429211 h 6675633"/>
              <a:gd name="connsiteX9" fmla="*/ 2228624 w 4833822"/>
              <a:gd name="connsiteY9" fmla="*/ 6336028 h 6675633"/>
              <a:gd name="connsiteX10" fmla="*/ 2144854 w 4833822"/>
              <a:gd name="connsiteY10" fmla="*/ 6301984 h 6675633"/>
              <a:gd name="connsiteX11" fmla="*/ 2508163 w 4833822"/>
              <a:gd name="connsiteY11" fmla="*/ 6271522 h 6675633"/>
              <a:gd name="connsiteX12" fmla="*/ 2407811 w 4833822"/>
              <a:gd name="connsiteY12" fmla="*/ 6579732 h 6675633"/>
              <a:gd name="connsiteX13" fmla="*/ 2508163 w 4833822"/>
              <a:gd name="connsiteY13" fmla="*/ 6271522 h 6675633"/>
              <a:gd name="connsiteX14" fmla="*/ 2215080 w 4833822"/>
              <a:gd name="connsiteY14" fmla="*/ 6186987 h 6675633"/>
              <a:gd name="connsiteX15" fmla="*/ 2171282 w 4833822"/>
              <a:gd name="connsiteY15" fmla="*/ 6192677 h 6675633"/>
              <a:gd name="connsiteX16" fmla="*/ 2350473 w 4833822"/>
              <a:gd name="connsiteY16" fmla="*/ 6472216 h 6675633"/>
              <a:gd name="connsiteX17" fmla="*/ 2393478 w 4833822"/>
              <a:gd name="connsiteY17" fmla="*/ 6289442 h 6675633"/>
              <a:gd name="connsiteX18" fmla="*/ 2252871 w 4833822"/>
              <a:gd name="connsiteY18" fmla="*/ 6188142 h 6675633"/>
              <a:gd name="connsiteX19" fmla="*/ 2215080 w 4833822"/>
              <a:gd name="connsiteY19" fmla="*/ 6186987 h 6675633"/>
              <a:gd name="connsiteX20" fmla="*/ 3767359 w 4833822"/>
              <a:gd name="connsiteY20" fmla="*/ 6068029 h 6675633"/>
              <a:gd name="connsiteX21" fmla="*/ 3913003 w 4833822"/>
              <a:gd name="connsiteY21" fmla="*/ 6149672 h 6675633"/>
              <a:gd name="connsiteX22" fmla="*/ 3930923 w 4833822"/>
              <a:gd name="connsiteY22" fmla="*/ 6174761 h 6675633"/>
              <a:gd name="connsiteX23" fmla="*/ 3923759 w 4833822"/>
              <a:gd name="connsiteY23" fmla="*/ 6199846 h 6675633"/>
              <a:gd name="connsiteX24" fmla="*/ 3672890 w 4833822"/>
              <a:gd name="connsiteY24" fmla="*/ 6181925 h 6675633"/>
              <a:gd name="connsiteX25" fmla="*/ 3672890 w 4833822"/>
              <a:gd name="connsiteY25" fmla="*/ 6113836 h 6675633"/>
              <a:gd name="connsiteX26" fmla="*/ 3708731 w 4833822"/>
              <a:gd name="connsiteY26" fmla="*/ 6088747 h 6675633"/>
              <a:gd name="connsiteX27" fmla="*/ 3767359 w 4833822"/>
              <a:gd name="connsiteY27" fmla="*/ 6068029 h 6675633"/>
              <a:gd name="connsiteX28" fmla="*/ 3779366 w 4833822"/>
              <a:gd name="connsiteY28" fmla="*/ 6028218 h 6675633"/>
              <a:gd name="connsiteX29" fmla="*/ 3637059 w 4833822"/>
              <a:gd name="connsiteY29" fmla="*/ 6052913 h 6675633"/>
              <a:gd name="connsiteX30" fmla="*/ 3497289 w 4833822"/>
              <a:gd name="connsiteY30" fmla="*/ 6235681 h 6675633"/>
              <a:gd name="connsiteX31" fmla="*/ 3615557 w 4833822"/>
              <a:gd name="connsiteY31" fmla="*/ 6178344 h 6675633"/>
              <a:gd name="connsiteX32" fmla="*/ 3852086 w 4833822"/>
              <a:gd name="connsiteY32" fmla="*/ 6336028 h 6675633"/>
              <a:gd name="connsiteX33" fmla="*/ 3952433 w 4833822"/>
              <a:gd name="connsiteY33" fmla="*/ 6164006 h 6675633"/>
              <a:gd name="connsiteX34" fmla="*/ 3945496 w 4833822"/>
              <a:gd name="connsiteY34" fmla="*/ 6147201 h 6675633"/>
              <a:gd name="connsiteX35" fmla="*/ 3938093 w 4833822"/>
              <a:gd name="connsiteY35" fmla="*/ 6147201 h 6675633"/>
              <a:gd name="connsiteX36" fmla="*/ 3927341 w 4833822"/>
              <a:gd name="connsiteY36" fmla="*/ 6147201 h 6675633"/>
              <a:gd name="connsiteX37" fmla="*/ 3909418 w 4833822"/>
              <a:gd name="connsiteY37" fmla="*/ 6142494 h 6675633"/>
              <a:gd name="connsiteX38" fmla="*/ 3920171 w 4833822"/>
              <a:gd name="connsiteY38" fmla="*/ 6142494 h 6675633"/>
              <a:gd name="connsiteX39" fmla="*/ 3945252 w 4833822"/>
              <a:gd name="connsiteY39" fmla="*/ 6146611 h 6675633"/>
              <a:gd name="connsiteX40" fmla="*/ 3928739 w 4833822"/>
              <a:gd name="connsiteY40" fmla="*/ 6106611 h 6675633"/>
              <a:gd name="connsiteX41" fmla="*/ 3822967 w 4833822"/>
              <a:gd name="connsiteY41" fmla="*/ 6030513 h 6675633"/>
              <a:gd name="connsiteX42" fmla="*/ 3779366 w 4833822"/>
              <a:gd name="connsiteY42" fmla="*/ 6028218 h 6675633"/>
              <a:gd name="connsiteX43" fmla="*/ 4196131 w 4833822"/>
              <a:gd name="connsiteY43" fmla="*/ 5884472 h 6675633"/>
              <a:gd name="connsiteX44" fmla="*/ 4235548 w 4833822"/>
              <a:gd name="connsiteY44" fmla="*/ 6113837 h 6675633"/>
              <a:gd name="connsiteX45" fmla="*/ 4454163 w 4833822"/>
              <a:gd name="connsiteY45" fmla="*/ 6117419 h 6675633"/>
              <a:gd name="connsiteX46" fmla="*/ 4196131 w 4833822"/>
              <a:gd name="connsiteY46" fmla="*/ 5884472 h 6675633"/>
              <a:gd name="connsiteX47" fmla="*/ 1174995 w 4833822"/>
              <a:gd name="connsiteY47" fmla="*/ 5569094 h 6675633"/>
              <a:gd name="connsiteX48" fmla="*/ 1250253 w 4833822"/>
              <a:gd name="connsiteY48" fmla="*/ 5615686 h 6675633"/>
              <a:gd name="connsiteX49" fmla="*/ 1035224 w 4833822"/>
              <a:gd name="connsiteY49" fmla="*/ 5726779 h 6675633"/>
              <a:gd name="connsiteX50" fmla="*/ 981463 w 4833822"/>
              <a:gd name="connsiteY50" fmla="*/ 5701695 h 6675633"/>
              <a:gd name="connsiteX51" fmla="*/ 1174995 w 4833822"/>
              <a:gd name="connsiteY51" fmla="*/ 5569094 h 6675633"/>
              <a:gd name="connsiteX52" fmla="*/ 3960412 w 4833822"/>
              <a:gd name="connsiteY52" fmla="*/ 5539819 h 6675633"/>
              <a:gd name="connsiteX53" fmla="*/ 4095776 w 4833822"/>
              <a:gd name="connsiteY53" fmla="*/ 5597764 h 6675633"/>
              <a:gd name="connsiteX54" fmla="*/ 4052767 w 4833822"/>
              <a:gd name="connsiteY54" fmla="*/ 5626434 h 6675633"/>
              <a:gd name="connsiteX55" fmla="*/ 3852081 w 4833822"/>
              <a:gd name="connsiteY55" fmla="*/ 5594183 h 6675633"/>
              <a:gd name="connsiteX56" fmla="*/ 3859245 w 4833822"/>
              <a:gd name="connsiteY56" fmla="*/ 5558344 h 6675633"/>
              <a:gd name="connsiteX57" fmla="*/ 3917370 w 4833822"/>
              <a:gd name="connsiteY57" fmla="*/ 5540819 h 6675633"/>
              <a:gd name="connsiteX58" fmla="*/ 3960412 w 4833822"/>
              <a:gd name="connsiteY58" fmla="*/ 5539819 h 6675633"/>
              <a:gd name="connsiteX59" fmla="*/ 2177948 w 4833822"/>
              <a:gd name="connsiteY59" fmla="*/ 5445569 h 6675633"/>
              <a:gd name="connsiteX60" fmla="*/ 2146198 w 4833822"/>
              <a:gd name="connsiteY60" fmla="*/ 5468751 h 6675633"/>
              <a:gd name="connsiteX61" fmla="*/ 1680303 w 4833822"/>
              <a:gd name="connsiteY61" fmla="*/ 6167593 h 6675633"/>
              <a:gd name="connsiteX62" fmla="*/ 1762730 w 4833822"/>
              <a:gd name="connsiteY62" fmla="*/ 6529553 h 6675633"/>
              <a:gd name="connsiteX63" fmla="*/ 1802152 w 4833822"/>
              <a:gd name="connsiteY63" fmla="*/ 6250020 h 6675633"/>
              <a:gd name="connsiteX64" fmla="*/ 2081691 w 4833822"/>
              <a:gd name="connsiteY64" fmla="*/ 6092330 h 6675633"/>
              <a:gd name="connsiteX65" fmla="*/ 1845157 w 4833822"/>
              <a:gd name="connsiteY65" fmla="*/ 6174757 h 6675633"/>
              <a:gd name="connsiteX66" fmla="*/ 1744810 w 4833822"/>
              <a:gd name="connsiteY66" fmla="*/ 6146091 h 6675633"/>
              <a:gd name="connsiteX67" fmla="*/ 2060189 w 4833822"/>
              <a:gd name="connsiteY67" fmla="*/ 5991988 h 6675633"/>
              <a:gd name="connsiteX68" fmla="*/ 2178451 w 4833822"/>
              <a:gd name="connsiteY68" fmla="*/ 5931058 h 6675633"/>
              <a:gd name="connsiteX69" fmla="*/ 2293136 w 4833822"/>
              <a:gd name="connsiteY69" fmla="*/ 5465169 h 6675633"/>
              <a:gd name="connsiteX70" fmla="*/ 1999259 w 4833822"/>
              <a:gd name="connsiteY70" fmla="*/ 5880890 h 6675633"/>
              <a:gd name="connsiteX71" fmla="*/ 2196371 w 4833822"/>
              <a:gd name="connsiteY71" fmla="*/ 5450831 h 6675633"/>
              <a:gd name="connsiteX72" fmla="*/ 2177948 w 4833822"/>
              <a:gd name="connsiteY72" fmla="*/ 5445569 h 6675633"/>
              <a:gd name="connsiteX73" fmla="*/ 2511745 w 4833822"/>
              <a:gd name="connsiteY73" fmla="*/ 5432916 h 6675633"/>
              <a:gd name="connsiteX74" fmla="*/ 2482010 w 4833822"/>
              <a:gd name="connsiteY74" fmla="*/ 5661212 h 6675633"/>
              <a:gd name="connsiteX75" fmla="*/ 2486655 w 4833822"/>
              <a:gd name="connsiteY75" fmla="*/ 5726777 h 6675633"/>
              <a:gd name="connsiteX76" fmla="*/ 2514429 w 4833822"/>
              <a:gd name="connsiteY76" fmla="*/ 5742456 h 6675633"/>
              <a:gd name="connsiteX77" fmla="*/ 2526077 w 4833822"/>
              <a:gd name="connsiteY77" fmla="*/ 5766202 h 6675633"/>
              <a:gd name="connsiteX78" fmla="*/ 2486655 w 4833822"/>
              <a:gd name="connsiteY78" fmla="*/ 5726780 h 6675633"/>
              <a:gd name="connsiteX79" fmla="*/ 2486655 w 4833822"/>
              <a:gd name="connsiteY79" fmla="*/ 5726783 h 6675633"/>
              <a:gd name="connsiteX80" fmla="*/ 2440069 w 4833822"/>
              <a:gd name="connsiteY80" fmla="*/ 6002739 h 6675633"/>
              <a:gd name="connsiteX81" fmla="*/ 2375563 w 4833822"/>
              <a:gd name="connsiteY81" fmla="*/ 5565511 h 6675633"/>
              <a:gd name="connsiteX82" fmla="*/ 2296718 w 4833822"/>
              <a:gd name="connsiteY82" fmla="*/ 5934646 h 6675633"/>
              <a:gd name="connsiteX83" fmla="*/ 2429318 w 4833822"/>
              <a:gd name="connsiteY83" fmla="*/ 6056495 h 6675633"/>
              <a:gd name="connsiteX84" fmla="*/ 2493825 w 4833822"/>
              <a:gd name="connsiteY84" fmla="*/ 5956148 h 6675633"/>
              <a:gd name="connsiteX85" fmla="*/ 2529665 w 4833822"/>
              <a:gd name="connsiteY85" fmla="*/ 5766205 h 6675633"/>
              <a:gd name="connsiteX86" fmla="*/ 2511745 w 4833822"/>
              <a:gd name="connsiteY86" fmla="*/ 5432916 h 6675633"/>
              <a:gd name="connsiteX87" fmla="*/ 2808528 w 4833822"/>
              <a:gd name="connsiteY87" fmla="*/ 5430450 h 6675633"/>
              <a:gd name="connsiteX88" fmla="*/ 2784115 w 4833822"/>
              <a:gd name="connsiteY88" fmla="*/ 5443667 h 6675633"/>
              <a:gd name="connsiteX89" fmla="*/ 2798448 w 4833822"/>
              <a:gd name="connsiteY89" fmla="*/ 5518925 h 6675633"/>
              <a:gd name="connsiteX90" fmla="*/ 2880875 w 4833822"/>
              <a:gd name="connsiteY90" fmla="*/ 5633605 h 6675633"/>
              <a:gd name="connsiteX91" fmla="*/ 3142493 w 4833822"/>
              <a:gd name="connsiteY91" fmla="*/ 5963317 h 6675633"/>
              <a:gd name="connsiteX92" fmla="*/ 2891625 w 4833822"/>
              <a:gd name="connsiteY92" fmla="*/ 5798458 h 6675633"/>
              <a:gd name="connsiteX93" fmla="*/ 2683768 w 4833822"/>
              <a:gd name="connsiteY93" fmla="*/ 5554760 h 6675633"/>
              <a:gd name="connsiteX94" fmla="*/ 2651515 w 4833822"/>
              <a:gd name="connsiteY94" fmla="*/ 5579849 h 6675633"/>
              <a:gd name="connsiteX95" fmla="*/ 2866541 w 4833822"/>
              <a:gd name="connsiteY95" fmla="*/ 5823548 h 6675633"/>
              <a:gd name="connsiteX96" fmla="*/ 3389773 w 4833822"/>
              <a:gd name="connsiteY96" fmla="*/ 6422042 h 6675633"/>
              <a:gd name="connsiteX97" fmla="*/ 3637059 w 4833822"/>
              <a:gd name="connsiteY97" fmla="*/ 6465046 h 6675633"/>
              <a:gd name="connsiteX98" fmla="*/ 3246422 w 4833822"/>
              <a:gd name="connsiteY98" fmla="*/ 6095917 h 6675633"/>
              <a:gd name="connsiteX99" fmla="*/ 3400524 w 4833822"/>
              <a:gd name="connsiteY99" fmla="*/ 6146091 h 6675633"/>
              <a:gd name="connsiteX100" fmla="*/ 3336018 w 4833822"/>
              <a:gd name="connsiteY100" fmla="*/ 5999152 h 6675633"/>
              <a:gd name="connsiteX101" fmla="*/ 3095901 w 4833822"/>
              <a:gd name="connsiteY101" fmla="*/ 5737539 h 6675633"/>
              <a:gd name="connsiteX102" fmla="*/ 2862954 w 4833822"/>
              <a:gd name="connsiteY102" fmla="*/ 5468751 h 6675633"/>
              <a:gd name="connsiteX103" fmla="*/ 2808528 w 4833822"/>
              <a:gd name="connsiteY103" fmla="*/ 5430450 h 6675633"/>
              <a:gd name="connsiteX104" fmla="*/ 1587125 w 4833822"/>
              <a:gd name="connsiteY104" fmla="*/ 5386325 h 6675633"/>
              <a:gd name="connsiteX105" fmla="*/ 798688 w 4833822"/>
              <a:gd name="connsiteY105" fmla="*/ 5594188 h 6675633"/>
              <a:gd name="connsiteX106" fmla="*/ 780768 w 4833822"/>
              <a:gd name="connsiteY106" fmla="*/ 6217766 h 6675633"/>
              <a:gd name="connsiteX107" fmla="*/ 791519 w 4833822"/>
              <a:gd name="connsiteY107" fmla="*/ 6024242 h 6675633"/>
              <a:gd name="connsiteX108" fmla="*/ 709092 w 4833822"/>
              <a:gd name="connsiteY108" fmla="*/ 5662276 h 6675633"/>
              <a:gd name="connsiteX109" fmla="*/ 368634 w 4833822"/>
              <a:gd name="connsiteY109" fmla="*/ 5673027 h 6675633"/>
              <a:gd name="connsiteX110" fmla="*/ 332793 w 4833822"/>
              <a:gd name="connsiteY110" fmla="*/ 5698117 h 6675633"/>
              <a:gd name="connsiteX111" fmla="*/ 368634 w 4833822"/>
              <a:gd name="connsiteY111" fmla="*/ 5712450 h 6675633"/>
              <a:gd name="connsiteX112" fmla="*/ 350714 w 4833822"/>
              <a:gd name="connsiteY112" fmla="*/ 6013490 h 6675633"/>
              <a:gd name="connsiteX113" fmla="*/ 447479 w 4833822"/>
              <a:gd name="connsiteY113" fmla="*/ 6077997 h 6675633"/>
              <a:gd name="connsiteX114" fmla="*/ 486896 w 4833822"/>
              <a:gd name="connsiteY114" fmla="*/ 5977650 h 6675633"/>
              <a:gd name="connsiteX115" fmla="*/ 468981 w 4833822"/>
              <a:gd name="connsiteY115" fmla="*/ 5859383 h 6675633"/>
              <a:gd name="connsiteX116" fmla="*/ 372216 w 4833822"/>
              <a:gd name="connsiteY116" fmla="*/ 5966899 h 6675633"/>
              <a:gd name="connsiteX117" fmla="*/ 382967 w 4833822"/>
              <a:gd name="connsiteY117" fmla="*/ 5816378 h 6675633"/>
              <a:gd name="connsiteX118" fmla="*/ 497647 w 4833822"/>
              <a:gd name="connsiteY118" fmla="*/ 5776956 h 6675633"/>
              <a:gd name="connsiteX119" fmla="*/ 569323 w 4833822"/>
              <a:gd name="connsiteY119" fmla="*/ 5891641 h 6675633"/>
              <a:gd name="connsiteX120" fmla="*/ 580074 w 4833822"/>
              <a:gd name="connsiteY120" fmla="*/ 6103081 h 6675633"/>
              <a:gd name="connsiteX121" fmla="*/ 612332 w 4833822"/>
              <a:gd name="connsiteY121" fmla="*/ 5859383 h 6675633"/>
              <a:gd name="connsiteX122" fmla="*/ 497647 w 4833822"/>
              <a:gd name="connsiteY122" fmla="*/ 5626436 h 6675633"/>
              <a:gd name="connsiteX123" fmla="*/ 730594 w 4833822"/>
              <a:gd name="connsiteY123" fmla="*/ 6031405 h 6675633"/>
              <a:gd name="connsiteX124" fmla="*/ 547826 w 4833822"/>
              <a:gd name="connsiteY124" fmla="*/ 6196264 h 6675633"/>
              <a:gd name="connsiteX125" fmla="*/ 834528 w 4833822"/>
              <a:gd name="connsiteY125" fmla="*/ 6228517 h 6675633"/>
              <a:gd name="connsiteX126" fmla="*/ 1533370 w 4833822"/>
              <a:gd name="connsiteY126" fmla="*/ 5712450 h 6675633"/>
              <a:gd name="connsiteX127" fmla="*/ 1633712 w 4833822"/>
              <a:gd name="connsiteY127" fmla="*/ 5579849 h 6675633"/>
              <a:gd name="connsiteX128" fmla="*/ 1142733 w 4833822"/>
              <a:gd name="connsiteY128" fmla="*/ 5895223 h 6675633"/>
              <a:gd name="connsiteX129" fmla="*/ 1031635 w 4833822"/>
              <a:gd name="connsiteY129" fmla="*/ 5923895 h 6675633"/>
              <a:gd name="connsiteX130" fmla="*/ 1096142 w 4833822"/>
              <a:gd name="connsiteY130" fmla="*/ 5823548 h 6675633"/>
              <a:gd name="connsiteX131" fmla="*/ 1587125 w 4833822"/>
              <a:gd name="connsiteY131" fmla="*/ 5386325 h 6675633"/>
              <a:gd name="connsiteX132" fmla="*/ 3072607 w 4833822"/>
              <a:gd name="connsiteY132" fmla="*/ 5377365 h 6675633"/>
              <a:gd name="connsiteX133" fmla="*/ 2988391 w 4833822"/>
              <a:gd name="connsiteY133" fmla="*/ 5411409 h 6675633"/>
              <a:gd name="connsiteX134" fmla="*/ 3038564 w 4833822"/>
              <a:gd name="connsiteY134" fmla="*/ 5522507 h 6675633"/>
              <a:gd name="connsiteX135" fmla="*/ 3407693 w 4833822"/>
              <a:gd name="connsiteY135" fmla="*/ 5938228 h 6675633"/>
              <a:gd name="connsiteX136" fmla="*/ 3576134 w 4833822"/>
              <a:gd name="connsiteY136" fmla="*/ 5977650 h 6675633"/>
              <a:gd name="connsiteX137" fmla="*/ 4002606 w 4833822"/>
              <a:gd name="connsiteY137" fmla="*/ 6081579 h 6675633"/>
              <a:gd name="connsiteX138" fmla="*/ 4124455 w 4833822"/>
              <a:gd name="connsiteY138" fmla="*/ 6164006 h 6675633"/>
              <a:gd name="connsiteX139" fmla="*/ 3586885 w 4833822"/>
              <a:gd name="connsiteY139" fmla="*/ 5615685 h 6675633"/>
              <a:gd name="connsiteX140" fmla="*/ 3339600 w 4833822"/>
              <a:gd name="connsiteY140" fmla="*/ 5472333 h 6675633"/>
              <a:gd name="connsiteX141" fmla="*/ 3551045 w 4833822"/>
              <a:gd name="connsiteY141" fmla="*/ 5647943 h 6675633"/>
              <a:gd name="connsiteX142" fmla="*/ 3658561 w 4833822"/>
              <a:gd name="connsiteY142" fmla="*/ 5830717 h 6675633"/>
              <a:gd name="connsiteX143" fmla="*/ 3536712 w 4833822"/>
              <a:gd name="connsiteY143" fmla="*/ 5755454 h 6675633"/>
              <a:gd name="connsiteX144" fmla="*/ 3167577 w 4833822"/>
              <a:gd name="connsiteY144" fmla="*/ 5418578 h 6675633"/>
              <a:gd name="connsiteX145" fmla="*/ 3072607 w 4833822"/>
              <a:gd name="connsiteY145" fmla="*/ 5377365 h 6675633"/>
              <a:gd name="connsiteX146" fmla="*/ 1497530 w 4833822"/>
              <a:gd name="connsiteY146" fmla="*/ 5289565 h 6675633"/>
              <a:gd name="connsiteX147" fmla="*/ 644585 w 4833822"/>
              <a:gd name="connsiteY147" fmla="*/ 5414996 h 6675633"/>
              <a:gd name="connsiteX148" fmla="*/ 404469 w 4833822"/>
              <a:gd name="connsiteY148" fmla="*/ 5490253 h 6675633"/>
              <a:gd name="connsiteX149" fmla="*/ 218113 w 4833822"/>
              <a:gd name="connsiteY149" fmla="*/ 5644356 h 6675633"/>
              <a:gd name="connsiteX150" fmla="*/ 347132 w 4833822"/>
              <a:gd name="connsiteY150" fmla="*/ 6164006 h 6675633"/>
              <a:gd name="connsiteX151" fmla="*/ 218113 w 4833822"/>
              <a:gd name="connsiteY151" fmla="*/ 5798458 h 6675633"/>
              <a:gd name="connsiteX152" fmla="*/ 289789 w 4833822"/>
              <a:gd name="connsiteY152" fmla="*/ 5690947 h 6675633"/>
              <a:gd name="connsiteX153" fmla="*/ 271869 w 4833822"/>
              <a:gd name="connsiteY153" fmla="*/ 5676614 h 6675633"/>
              <a:gd name="connsiteX154" fmla="*/ 304127 w 4833822"/>
              <a:gd name="connsiteY154" fmla="*/ 5583431 h 6675633"/>
              <a:gd name="connsiteX155" fmla="*/ 400887 w 4833822"/>
              <a:gd name="connsiteY155" fmla="*/ 5501005 h 6675633"/>
              <a:gd name="connsiteX156" fmla="*/ 404469 w 4833822"/>
              <a:gd name="connsiteY156" fmla="*/ 5493835 h 6675633"/>
              <a:gd name="connsiteX157" fmla="*/ 408056 w 4833822"/>
              <a:gd name="connsiteY157" fmla="*/ 5493835 h 6675633"/>
              <a:gd name="connsiteX158" fmla="*/ 569323 w 4833822"/>
              <a:gd name="connsiteY158" fmla="*/ 5450831 h 6675633"/>
              <a:gd name="connsiteX159" fmla="*/ 777186 w 4833822"/>
              <a:gd name="connsiteY159" fmla="*/ 5561929 h 6675633"/>
              <a:gd name="connsiteX160" fmla="*/ 1250249 w 4833822"/>
              <a:gd name="connsiteY160" fmla="*/ 5393488 h 6675633"/>
              <a:gd name="connsiteX161" fmla="*/ 1497530 w 4833822"/>
              <a:gd name="connsiteY161" fmla="*/ 5289565 h 6675633"/>
              <a:gd name="connsiteX162" fmla="*/ 3393360 w 4833822"/>
              <a:gd name="connsiteY162" fmla="*/ 5248795 h 6675633"/>
              <a:gd name="connsiteX163" fmla="*/ 3271511 w 4833822"/>
              <a:gd name="connsiteY163" fmla="*/ 5285978 h 6675633"/>
              <a:gd name="connsiteX164" fmla="*/ 3486538 w 4833822"/>
              <a:gd name="connsiteY164" fmla="*/ 5414996 h 6675633"/>
              <a:gd name="connsiteX165" fmla="*/ 4092197 w 4833822"/>
              <a:gd name="connsiteY165" fmla="*/ 5748290 h 6675633"/>
              <a:gd name="connsiteX166" fmla="*/ 3873588 w 4833822"/>
              <a:gd name="connsiteY166" fmla="*/ 5748290 h 6675633"/>
              <a:gd name="connsiteX167" fmla="*/ 4002606 w 4833822"/>
              <a:gd name="connsiteY167" fmla="*/ 5877303 h 6675633"/>
              <a:gd name="connsiteX168" fmla="*/ 4106535 w 4833822"/>
              <a:gd name="connsiteY168" fmla="*/ 5848632 h 6675633"/>
              <a:gd name="connsiteX169" fmla="*/ 4325144 w 4833822"/>
              <a:gd name="connsiteY169" fmla="*/ 5522507 h 6675633"/>
              <a:gd name="connsiteX170" fmla="*/ 4038441 w 4833822"/>
              <a:gd name="connsiteY170" fmla="*/ 5432916 h 6675633"/>
              <a:gd name="connsiteX171" fmla="*/ 3624178 w 4833822"/>
              <a:gd name="connsiteY171" fmla="*/ 5419304 h 6675633"/>
              <a:gd name="connsiteX172" fmla="*/ 3486739 w 4833822"/>
              <a:gd name="connsiteY172" fmla="*/ 5393525 h 6675633"/>
              <a:gd name="connsiteX173" fmla="*/ 3486739 w 4833822"/>
              <a:gd name="connsiteY173" fmla="*/ 5397520 h 6675633"/>
              <a:gd name="connsiteX174" fmla="*/ 3485394 w 4833822"/>
              <a:gd name="connsiteY174" fmla="*/ 5394831 h 6675633"/>
              <a:gd name="connsiteX175" fmla="*/ 3486706 w 4833822"/>
              <a:gd name="connsiteY175" fmla="*/ 5393519 h 6675633"/>
              <a:gd name="connsiteX176" fmla="*/ 3486538 w 4833822"/>
              <a:gd name="connsiteY176" fmla="*/ 5393488 h 6675633"/>
              <a:gd name="connsiteX177" fmla="*/ 3543876 w 4833822"/>
              <a:gd name="connsiteY177" fmla="*/ 5332564 h 6675633"/>
              <a:gd name="connsiteX178" fmla="*/ 4518674 w 4833822"/>
              <a:gd name="connsiteY178" fmla="*/ 5479502 h 6675633"/>
              <a:gd name="connsiteX179" fmla="*/ 4328731 w 4833822"/>
              <a:gd name="connsiteY179" fmla="*/ 5676614 h 6675633"/>
              <a:gd name="connsiteX180" fmla="*/ 4457745 w 4833822"/>
              <a:gd name="connsiteY180" fmla="*/ 5604933 h 6675633"/>
              <a:gd name="connsiteX181" fmla="*/ 4579599 w 4833822"/>
              <a:gd name="connsiteY181" fmla="*/ 5597770 h 6675633"/>
              <a:gd name="connsiteX182" fmla="*/ 4500754 w 4833822"/>
              <a:gd name="connsiteY182" fmla="*/ 5676614 h 6675633"/>
              <a:gd name="connsiteX183" fmla="*/ 4314393 w 4833822"/>
              <a:gd name="connsiteY183" fmla="*/ 5909562 h 6675633"/>
              <a:gd name="connsiteX184" fmla="*/ 4346651 w 4833822"/>
              <a:gd name="connsiteY184" fmla="*/ 5974068 h 6675633"/>
              <a:gd name="connsiteX185" fmla="*/ 4403989 w 4833822"/>
              <a:gd name="connsiteY185" fmla="*/ 5923895 h 6675633"/>
              <a:gd name="connsiteX186" fmla="*/ 4482833 w 4833822"/>
              <a:gd name="connsiteY186" fmla="*/ 5733952 h 6675633"/>
              <a:gd name="connsiteX187" fmla="*/ 4590350 w 4833822"/>
              <a:gd name="connsiteY187" fmla="*/ 5712450 h 6675633"/>
              <a:gd name="connsiteX188" fmla="*/ 4608265 w 4833822"/>
              <a:gd name="connsiteY188" fmla="*/ 5794876 h 6675633"/>
              <a:gd name="connsiteX189" fmla="*/ 4608265 w 4833822"/>
              <a:gd name="connsiteY189" fmla="*/ 5798458 h 6675633"/>
              <a:gd name="connsiteX190" fmla="*/ 4421909 w 4833822"/>
              <a:gd name="connsiteY190" fmla="*/ 6009903 h 6675633"/>
              <a:gd name="connsiteX191" fmla="*/ 4608265 w 4833822"/>
              <a:gd name="connsiteY191" fmla="*/ 5798458 h 6675633"/>
              <a:gd name="connsiteX192" fmla="*/ 4611852 w 4833822"/>
              <a:gd name="connsiteY192" fmla="*/ 5794876 h 6675633"/>
              <a:gd name="connsiteX193" fmla="*/ 4611852 w 4833822"/>
              <a:gd name="connsiteY193" fmla="*/ 5791294 h 6675633"/>
              <a:gd name="connsiteX194" fmla="*/ 4694279 w 4833822"/>
              <a:gd name="connsiteY194" fmla="*/ 5776956 h 6675633"/>
              <a:gd name="connsiteX195" fmla="*/ 4651275 w 4833822"/>
              <a:gd name="connsiteY195" fmla="*/ 5601352 h 6675633"/>
              <a:gd name="connsiteX196" fmla="*/ 4572429 w 4833822"/>
              <a:gd name="connsiteY196" fmla="*/ 5483084 h 6675633"/>
              <a:gd name="connsiteX197" fmla="*/ 4583181 w 4833822"/>
              <a:gd name="connsiteY197" fmla="*/ 5389907 h 6675633"/>
              <a:gd name="connsiteX198" fmla="*/ 4436247 w 4833822"/>
              <a:gd name="connsiteY198" fmla="*/ 5343320 h 6675633"/>
              <a:gd name="connsiteX199" fmla="*/ 3504459 w 4833822"/>
              <a:gd name="connsiteY199" fmla="*/ 5257306 h 6675633"/>
              <a:gd name="connsiteX200" fmla="*/ 3393360 w 4833822"/>
              <a:gd name="connsiteY200" fmla="*/ 5248795 h 6675633"/>
              <a:gd name="connsiteX201" fmla="*/ 655337 w 4833822"/>
              <a:gd name="connsiteY201" fmla="*/ 5117537 h 6675633"/>
              <a:gd name="connsiteX202" fmla="*/ 637416 w 4833822"/>
              <a:gd name="connsiteY202" fmla="*/ 5174880 h 6675633"/>
              <a:gd name="connsiteX203" fmla="*/ 863200 w 4833822"/>
              <a:gd name="connsiteY203" fmla="*/ 5278809 h 6675633"/>
              <a:gd name="connsiteX204" fmla="*/ 734181 w 4833822"/>
              <a:gd name="connsiteY204" fmla="*/ 5139044 h 6675633"/>
              <a:gd name="connsiteX205" fmla="*/ 655337 w 4833822"/>
              <a:gd name="connsiteY205" fmla="*/ 5117537 h 6675633"/>
              <a:gd name="connsiteX206" fmla="*/ 465399 w 4833822"/>
              <a:gd name="connsiteY206" fmla="*/ 5078120 h 6675633"/>
              <a:gd name="connsiteX207" fmla="*/ 465399 w 4833822"/>
              <a:gd name="connsiteY207" fmla="*/ 5278809 h 6675633"/>
              <a:gd name="connsiteX208" fmla="*/ 501234 w 4833822"/>
              <a:gd name="connsiteY208" fmla="*/ 5336151 h 6675633"/>
              <a:gd name="connsiteX209" fmla="*/ 554990 w 4833822"/>
              <a:gd name="connsiteY209" fmla="*/ 5282396 h 6675633"/>
              <a:gd name="connsiteX210" fmla="*/ 465399 w 4833822"/>
              <a:gd name="connsiteY210" fmla="*/ 5078120 h 6675633"/>
              <a:gd name="connsiteX211" fmla="*/ 4325169 w 4833822"/>
              <a:gd name="connsiteY211" fmla="*/ 4997223 h 6675633"/>
              <a:gd name="connsiteX212" fmla="*/ 3959602 w 4833822"/>
              <a:gd name="connsiteY212" fmla="*/ 5203551 h 6675633"/>
              <a:gd name="connsiteX213" fmla="*/ 4360985 w 4833822"/>
              <a:gd name="connsiteY213" fmla="*/ 5113955 h 6675633"/>
              <a:gd name="connsiteX214" fmla="*/ 4278558 w 4833822"/>
              <a:gd name="connsiteY214" fmla="*/ 5225053 h 6675633"/>
              <a:gd name="connsiteX215" fmla="*/ 4454163 w 4833822"/>
              <a:gd name="connsiteY215" fmla="*/ 5178462 h 6675633"/>
              <a:gd name="connsiteX216" fmla="*/ 4368153 w 4833822"/>
              <a:gd name="connsiteY216" fmla="*/ 5002857 h 6675633"/>
              <a:gd name="connsiteX217" fmla="*/ 4325169 w 4833822"/>
              <a:gd name="connsiteY217" fmla="*/ 4997223 h 6675633"/>
              <a:gd name="connsiteX218" fmla="*/ 4156709 w 4833822"/>
              <a:gd name="connsiteY218" fmla="*/ 4963435 h 6675633"/>
              <a:gd name="connsiteX219" fmla="*/ 3748157 w 4833822"/>
              <a:gd name="connsiteY219" fmla="*/ 5045861 h 6675633"/>
              <a:gd name="connsiteX220" fmla="*/ 3529543 w 4833822"/>
              <a:gd name="connsiteY220" fmla="*/ 5167710 h 6675633"/>
              <a:gd name="connsiteX221" fmla="*/ 3805494 w 4833822"/>
              <a:gd name="connsiteY221" fmla="*/ 5070951 h 6675633"/>
              <a:gd name="connsiteX222" fmla="*/ 4156709 w 4833822"/>
              <a:gd name="connsiteY222" fmla="*/ 4963435 h 6675633"/>
              <a:gd name="connsiteX223" fmla="*/ 399937 w 4833822"/>
              <a:gd name="connsiteY223" fmla="*/ 4919647 h 6675633"/>
              <a:gd name="connsiteX224" fmla="*/ 210944 w 4833822"/>
              <a:gd name="connsiteY224" fmla="*/ 4999275 h 6675633"/>
              <a:gd name="connsiteX225" fmla="*/ 124936 w 4833822"/>
              <a:gd name="connsiteY225" fmla="*/ 5142626 h 6675633"/>
              <a:gd name="connsiteX226" fmla="*/ 275451 w 4833822"/>
              <a:gd name="connsiteY226" fmla="*/ 5135457 h 6675633"/>
              <a:gd name="connsiteX227" fmla="*/ 304127 w 4833822"/>
              <a:gd name="connsiteY227" fmla="*/ 5153377 h 6675633"/>
              <a:gd name="connsiteX228" fmla="*/ 271869 w 4833822"/>
              <a:gd name="connsiteY228" fmla="*/ 5389907 h 6675633"/>
              <a:gd name="connsiteX229" fmla="*/ 311291 w 4833822"/>
              <a:gd name="connsiteY229" fmla="*/ 5232222 h 6675633"/>
              <a:gd name="connsiteX230" fmla="*/ 243203 w 4833822"/>
              <a:gd name="connsiteY230" fmla="*/ 5024359 h 6675633"/>
              <a:gd name="connsiteX231" fmla="*/ 1214409 w 4833822"/>
              <a:gd name="connsiteY231" fmla="*/ 5002857 h 6675633"/>
              <a:gd name="connsiteX232" fmla="*/ 465399 w 4833822"/>
              <a:gd name="connsiteY232" fmla="*/ 4920430 h 6675633"/>
              <a:gd name="connsiteX233" fmla="*/ 399937 w 4833822"/>
              <a:gd name="connsiteY233" fmla="*/ 4919647 h 6675633"/>
              <a:gd name="connsiteX234" fmla="*/ 2524908 w 4833822"/>
              <a:gd name="connsiteY234" fmla="*/ 3785348 h 6675633"/>
              <a:gd name="connsiteX235" fmla="*/ 2732856 w 4833822"/>
              <a:gd name="connsiteY235" fmla="*/ 4427267 h 6675633"/>
              <a:gd name="connsiteX236" fmla="*/ 2775802 w 4833822"/>
              <a:gd name="connsiteY236" fmla="*/ 4497336 h 6675633"/>
              <a:gd name="connsiteX237" fmla="*/ 2823267 w 4833822"/>
              <a:gd name="connsiteY237" fmla="*/ 4420486 h 6675633"/>
              <a:gd name="connsiteX238" fmla="*/ 2879774 w 4833822"/>
              <a:gd name="connsiteY238" fmla="*/ 4210280 h 6675633"/>
              <a:gd name="connsiteX239" fmla="*/ 2920458 w 4833822"/>
              <a:gd name="connsiteY239" fmla="*/ 4743705 h 6675633"/>
              <a:gd name="connsiteX240" fmla="*/ 3132925 w 4833822"/>
              <a:gd name="connsiteY240" fmla="*/ 4684938 h 6675633"/>
              <a:gd name="connsiteX241" fmla="*/ 2879774 w 4833822"/>
              <a:gd name="connsiteY241" fmla="*/ 5060146 h 6675633"/>
              <a:gd name="connsiteX242" fmla="*/ 2131619 w 4833822"/>
              <a:gd name="connsiteY242" fmla="*/ 5008160 h 6675633"/>
              <a:gd name="connsiteX243" fmla="*/ 1894289 w 4833822"/>
              <a:gd name="connsiteY243" fmla="*/ 4657816 h 6675633"/>
              <a:gd name="connsiteX244" fmla="*/ 2075111 w 4833822"/>
              <a:gd name="connsiteY244" fmla="*/ 4745967 h 6675633"/>
              <a:gd name="connsiteX245" fmla="*/ 2086414 w 4833822"/>
              <a:gd name="connsiteY245" fmla="*/ 4230622 h 6675633"/>
              <a:gd name="connsiteX246" fmla="*/ 2163263 w 4833822"/>
              <a:gd name="connsiteY246" fmla="*/ 4375281 h 6675633"/>
              <a:gd name="connsiteX247" fmla="*/ 2224289 w 4833822"/>
              <a:gd name="connsiteY247" fmla="*/ 4420486 h 6675633"/>
              <a:gd name="connsiteX248" fmla="*/ 2242372 w 4833822"/>
              <a:gd name="connsiteY248" fmla="*/ 4357198 h 6675633"/>
              <a:gd name="connsiteX249" fmla="*/ 2524908 w 4833822"/>
              <a:gd name="connsiteY249" fmla="*/ 3785348 h 6675633"/>
              <a:gd name="connsiteX250" fmla="*/ 2540406 w 4833822"/>
              <a:gd name="connsiteY250" fmla="*/ 2978007 h 6675633"/>
              <a:gd name="connsiteX251" fmla="*/ 2092432 w 4833822"/>
              <a:gd name="connsiteY251" fmla="*/ 3884704 h 6675633"/>
              <a:gd name="connsiteX252" fmla="*/ 2063761 w 4833822"/>
              <a:gd name="connsiteY252" fmla="*/ 3985051 h 6675633"/>
              <a:gd name="connsiteX253" fmla="*/ 1967001 w 4833822"/>
              <a:gd name="connsiteY253" fmla="*/ 3913375 h 6675633"/>
              <a:gd name="connsiteX254" fmla="*/ 1845152 w 4833822"/>
              <a:gd name="connsiteY254" fmla="*/ 3684011 h 6675633"/>
              <a:gd name="connsiteX255" fmla="*/ 1827232 w 4833822"/>
              <a:gd name="connsiteY255" fmla="*/ 4501118 h 6675633"/>
              <a:gd name="connsiteX256" fmla="*/ 1540529 w 4833822"/>
              <a:gd name="connsiteY256" fmla="*/ 4361349 h 6675633"/>
              <a:gd name="connsiteX257" fmla="*/ 1916828 w 4833822"/>
              <a:gd name="connsiteY257" fmla="*/ 4916838 h 6675633"/>
              <a:gd name="connsiteX258" fmla="*/ 3103066 w 4833822"/>
              <a:gd name="connsiteY258" fmla="*/ 4999265 h 6675633"/>
              <a:gd name="connsiteX259" fmla="*/ 3504448 w 4833822"/>
              <a:gd name="connsiteY259" fmla="*/ 4404353 h 6675633"/>
              <a:gd name="connsiteX260" fmla="*/ 3167572 w 4833822"/>
              <a:gd name="connsiteY260" fmla="*/ 4497531 h 6675633"/>
              <a:gd name="connsiteX261" fmla="*/ 3103066 w 4833822"/>
              <a:gd name="connsiteY261" fmla="*/ 3651757 h 6675633"/>
              <a:gd name="connsiteX262" fmla="*/ 3013470 w 4833822"/>
              <a:gd name="connsiteY262" fmla="*/ 3985051 h 6675633"/>
              <a:gd name="connsiteX263" fmla="*/ 2938212 w 4833822"/>
              <a:gd name="connsiteY263" fmla="*/ 4106900 h 6675633"/>
              <a:gd name="connsiteX264" fmla="*/ 2870119 w 4833822"/>
              <a:gd name="connsiteY264" fmla="*/ 3995802 h 6675633"/>
              <a:gd name="connsiteX265" fmla="*/ 2540406 w 4833822"/>
              <a:gd name="connsiteY265" fmla="*/ 2978007 h 6675633"/>
              <a:gd name="connsiteX266" fmla="*/ 357884 w 4833822"/>
              <a:gd name="connsiteY266" fmla="*/ 2906336 h 6675633"/>
              <a:gd name="connsiteX267" fmla="*/ 422396 w 4833822"/>
              <a:gd name="connsiteY267" fmla="*/ 2988763 h 6675633"/>
              <a:gd name="connsiteX268" fmla="*/ 522738 w 4833822"/>
              <a:gd name="connsiteY268" fmla="*/ 3490494 h 6675633"/>
              <a:gd name="connsiteX269" fmla="*/ 490485 w 4833822"/>
              <a:gd name="connsiteY269" fmla="*/ 3630264 h 6675633"/>
              <a:gd name="connsiteX270" fmla="*/ 386555 w 4833822"/>
              <a:gd name="connsiteY270" fmla="*/ 3529917 h 6675633"/>
              <a:gd name="connsiteX271" fmla="*/ 286208 w 4833822"/>
              <a:gd name="connsiteY271" fmla="*/ 2988763 h 6675633"/>
              <a:gd name="connsiteX272" fmla="*/ 357884 w 4833822"/>
              <a:gd name="connsiteY272" fmla="*/ 2906336 h 6675633"/>
              <a:gd name="connsiteX273" fmla="*/ 4036204 w 4833822"/>
              <a:gd name="connsiteY273" fmla="*/ 1488945 h 6675633"/>
              <a:gd name="connsiteX274" fmla="*/ 4110123 w 4833822"/>
              <a:gd name="connsiteY274" fmla="*/ 1551660 h 6675633"/>
              <a:gd name="connsiteX275" fmla="*/ 4063531 w 4833822"/>
              <a:gd name="connsiteY275" fmla="*/ 2361604 h 6675633"/>
              <a:gd name="connsiteX276" fmla="*/ 3938100 w 4833822"/>
              <a:gd name="connsiteY276" fmla="*/ 2049810 h 6675633"/>
              <a:gd name="connsiteX277" fmla="*/ 3970353 w 4833822"/>
              <a:gd name="connsiteY277" fmla="*/ 1555247 h 6675633"/>
              <a:gd name="connsiteX278" fmla="*/ 4036204 w 4833822"/>
              <a:gd name="connsiteY278" fmla="*/ 1488945 h 6675633"/>
              <a:gd name="connsiteX279" fmla="*/ 915320 w 4833822"/>
              <a:gd name="connsiteY279" fmla="*/ 1230516 h 6675633"/>
              <a:gd name="connsiteX280" fmla="*/ 1020430 w 4833822"/>
              <a:gd name="connsiteY280" fmla="*/ 1911278 h 6675633"/>
              <a:gd name="connsiteX281" fmla="*/ 811383 w 4833822"/>
              <a:gd name="connsiteY281" fmla="*/ 1871692 h 6675633"/>
              <a:gd name="connsiteX282" fmla="*/ 915320 w 4833822"/>
              <a:gd name="connsiteY282" fmla="*/ 1230516 h 6675633"/>
              <a:gd name="connsiteX283" fmla="*/ 2447237 w 4833822"/>
              <a:gd name="connsiteY283" fmla="*/ 95742 h 6675633"/>
              <a:gd name="connsiteX284" fmla="*/ 2465153 w 4833822"/>
              <a:gd name="connsiteY284" fmla="*/ 150394 h 6675633"/>
              <a:gd name="connsiteX285" fmla="*/ 2908975 w 4833822"/>
              <a:gd name="connsiteY285" fmla="*/ 1283064 h 6675633"/>
              <a:gd name="connsiteX286" fmla="*/ 3113822 w 4833822"/>
              <a:gd name="connsiteY286" fmla="*/ 2332928 h 6675633"/>
              <a:gd name="connsiteX287" fmla="*/ 3282263 w 4833822"/>
              <a:gd name="connsiteY287" fmla="*/ 1652006 h 6675633"/>
              <a:gd name="connsiteX288" fmla="*/ 3257173 w 4833822"/>
              <a:gd name="connsiteY288" fmla="*/ 1512237 h 6675633"/>
              <a:gd name="connsiteX289" fmla="*/ 3278681 w 4833822"/>
              <a:gd name="connsiteY289" fmla="*/ 1422641 h 6675633"/>
              <a:gd name="connsiteX290" fmla="*/ 3361107 w 4833822"/>
              <a:gd name="connsiteY290" fmla="*/ 1479984 h 6675633"/>
              <a:gd name="connsiteX291" fmla="*/ 3884339 w 4833822"/>
              <a:gd name="connsiteY291" fmla="*/ 2791654 h 6675633"/>
              <a:gd name="connsiteX292" fmla="*/ 3776823 w 4833822"/>
              <a:gd name="connsiteY292" fmla="*/ 3411649 h 6675633"/>
              <a:gd name="connsiteX293" fmla="*/ 4002606 w 4833822"/>
              <a:gd name="connsiteY293" fmla="*/ 3193040 h 6675633"/>
              <a:gd name="connsiteX294" fmla="*/ 4059943 w 4833822"/>
              <a:gd name="connsiteY294" fmla="*/ 3128529 h 6675633"/>
              <a:gd name="connsiteX295" fmla="*/ 4117286 w 4833822"/>
              <a:gd name="connsiteY295" fmla="*/ 3203791 h 6675633"/>
              <a:gd name="connsiteX296" fmla="*/ 4131625 w 4833822"/>
              <a:gd name="connsiteY296" fmla="*/ 4017313 h 6675633"/>
              <a:gd name="connsiteX297" fmla="*/ 3755321 w 4833822"/>
              <a:gd name="connsiteY297" fmla="*/ 4848755 h 6675633"/>
              <a:gd name="connsiteX298" fmla="*/ 3723067 w 4833822"/>
              <a:gd name="connsiteY298" fmla="*/ 4924012 h 6675633"/>
              <a:gd name="connsiteX299" fmla="*/ 4099366 w 4833822"/>
              <a:gd name="connsiteY299" fmla="*/ 4863088 h 6675633"/>
              <a:gd name="connsiteX300" fmla="*/ 4550927 w 4833822"/>
              <a:gd name="connsiteY300" fmla="*/ 5214302 h 6675633"/>
              <a:gd name="connsiteX301" fmla="*/ 4604683 w 4833822"/>
              <a:gd name="connsiteY301" fmla="*/ 5314649 h 6675633"/>
              <a:gd name="connsiteX302" fmla="*/ 4576011 w 4833822"/>
              <a:gd name="connsiteY302" fmla="*/ 6156842 h 6675633"/>
              <a:gd name="connsiteX303" fmla="*/ 4432660 w 4833822"/>
              <a:gd name="connsiteY303" fmla="*/ 6217766 h 6675633"/>
              <a:gd name="connsiteX304" fmla="*/ 3999019 w 4833822"/>
              <a:gd name="connsiteY304" fmla="*/ 6450713 h 6675633"/>
              <a:gd name="connsiteX305" fmla="*/ 3192667 w 4833822"/>
              <a:gd name="connsiteY305" fmla="*/ 6382620 h 6675633"/>
              <a:gd name="connsiteX306" fmla="*/ 2662265 w 4833822"/>
              <a:gd name="connsiteY306" fmla="*/ 5751872 h 6675633"/>
              <a:gd name="connsiteX307" fmla="*/ 2680186 w 4833822"/>
              <a:gd name="connsiteY307" fmla="*/ 6070828 h 6675633"/>
              <a:gd name="connsiteX308" fmla="*/ 2655096 w 4833822"/>
              <a:gd name="connsiteY308" fmla="*/ 6382620 h 6675633"/>
              <a:gd name="connsiteX309" fmla="*/ 2063771 w 4833822"/>
              <a:gd name="connsiteY309" fmla="*/ 6669322 h 6675633"/>
              <a:gd name="connsiteX310" fmla="*/ 1827242 w 4833822"/>
              <a:gd name="connsiteY310" fmla="*/ 6619149 h 6675633"/>
              <a:gd name="connsiteX311" fmla="*/ 1594295 w 4833822"/>
              <a:gd name="connsiteY311" fmla="*/ 6077997 h 6675633"/>
              <a:gd name="connsiteX312" fmla="*/ 1952673 w 4833822"/>
              <a:gd name="connsiteY312" fmla="*/ 5544009 h 6675633"/>
              <a:gd name="connsiteX313" fmla="*/ 2020761 w 4833822"/>
              <a:gd name="connsiteY313" fmla="*/ 5411409 h 6675633"/>
              <a:gd name="connsiteX314" fmla="*/ 1841575 w 4833822"/>
              <a:gd name="connsiteY314" fmla="*/ 5554760 h 6675633"/>
              <a:gd name="connsiteX315" fmla="*/ 884697 w 4833822"/>
              <a:gd name="connsiteY315" fmla="*/ 6300193 h 6675633"/>
              <a:gd name="connsiteX316" fmla="*/ 547826 w 4833822"/>
              <a:gd name="connsiteY316" fmla="*/ 6332446 h 6675633"/>
              <a:gd name="connsiteX317" fmla="*/ 357883 w 4833822"/>
              <a:gd name="connsiteY317" fmla="*/ 6275109 h 6675633"/>
              <a:gd name="connsiteX318" fmla="*/ 89095 w 4833822"/>
              <a:gd name="connsiteY318" fmla="*/ 5848632 h 6675633"/>
              <a:gd name="connsiteX319" fmla="*/ 46091 w 4833822"/>
              <a:gd name="connsiteY319" fmla="*/ 5497423 h 6675633"/>
              <a:gd name="connsiteX320" fmla="*/ 440310 w 4833822"/>
              <a:gd name="connsiteY320" fmla="*/ 4848755 h 6675633"/>
              <a:gd name="connsiteX321" fmla="*/ 1020884 w 4833822"/>
              <a:gd name="connsiteY321" fmla="*/ 4898928 h 6675633"/>
              <a:gd name="connsiteX322" fmla="*/ 798688 w 4833822"/>
              <a:gd name="connsiteY322" fmla="*/ 4726906 h 6675633"/>
              <a:gd name="connsiteX323" fmla="*/ 766435 w 4833822"/>
              <a:gd name="connsiteY323" fmla="*/ 4669563 h 6675633"/>
              <a:gd name="connsiteX324" fmla="*/ 838110 w 4833822"/>
              <a:gd name="connsiteY324" fmla="*/ 4648061 h 6675633"/>
              <a:gd name="connsiteX325" fmla="*/ 1060306 w 4833822"/>
              <a:gd name="connsiteY325" fmla="*/ 4741239 h 6675633"/>
              <a:gd name="connsiteX326" fmla="*/ 777186 w 4833822"/>
              <a:gd name="connsiteY326" fmla="*/ 4243091 h 6675633"/>
              <a:gd name="connsiteX327" fmla="*/ 723430 w 4833822"/>
              <a:gd name="connsiteY327" fmla="*/ 3709108 h 6675633"/>
              <a:gd name="connsiteX328" fmla="*/ 727012 w 4833822"/>
              <a:gd name="connsiteY328" fmla="*/ 3010267 h 6675633"/>
              <a:gd name="connsiteX329" fmla="*/ 762853 w 4833822"/>
              <a:gd name="connsiteY329" fmla="*/ 2877667 h 6675633"/>
              <a:gd name="connsiteX330" fmla="*/ 1017302 w 4833822"/>
              <a:gd name="connsiteY330" fmla="*/ 3178702 h 6675633"/>
              <a:gd name="connsiteX331" fmla="*/ 1139151 w 4833822"/>
              <a:gd name="connsiteY331" fmla="*/ 3218124 h 6675633"/>
              <a:gd name="connsiteX332" fmla="*/ 1110480 w 4833822"/>
              <a:gd name="connsiteY332" fmla="*/ 3107026 h 6675633"/>
              <a:gd name="connsiteX333" fmla="*/ 1135564 w 4833822"/>
              <a:gd name="connsiteY333" fmla="*/ 2218248 h 6675633"/>
              <a:gd name="connsiteX334" fmla="*/ 1493942 w 4833822"/>
              <a:gd name="connsiteY334" fmla="*/ 1558828 h 6675633"/>
              <a:gd name="connsiteX335" fmla="*/ 1547703 w 4833822"/>
              <a:gd name="connsiteY335" fmla="*/ 1505073 h 6675633"/>
              <a:gd name="connsiteX336" fmla="*/ 1597877 w 4833822"/>
              <a:gd name="connsiteY336" fmla="*/ 1598251 h 6675633"/>
              <a:gd name="connsiteX337" fmla="*/ 2070940 w 4833822"/>
              <a:gd name="connsiteY337" fmla="*/ 2372350 h 6675633"/>
              <a:gd name="connsiteX338" fmla="*/ 1926239 w 4833822"/>
              <a:gd name="connsiteY338" fmla="*/ 1633523 h 6675633"/>
              <a:gd name="connsiteX339" fmla="*/ 2386314 w 4833822"/>
              <a:gd name="connsiteY339" fmla="*/ 121723 h 6675633"/>
              <a:gd name="connsiteX340" fmla="*/ 2447237 w 4833822"/>
              <a:gd name="connsiteY340" fmla="*/ 95742 h 6675633"/>
              <a:gd name="connsiteX0" fmla="*/ 2144854 w 4833822"/>
              <a:gd name="connsiteY0" fmla="*/ 6336154 h 6709803"/>
              <a:gd name="connsiteX1" fmla="*/ 2053020 w 4833822"/>
              <a:gd name="connsiteY1" fmla="*/ 6345114 h 6709803"/>
              <a:gd name="connsiteX2" fmla="*/ 1959837 w 4833822"/>
              <a:gd name="connsiteY2" fmla="*/ 6420372 h 6709803"/>
              <a:gd name="connsiteX3" fmla="*/ 2045851 w 4833822"/>
              <a:gd name="connsiteY3" fmla="*/ 6538639 h 6709803"/>
              <a:gd name="connsiteX4" fmla="*/ 2042269 w 4833822"/>
              <a:gd name="connsiteY4" fmla="*/ 6441874 h 6709803"/>
              <a:gd name="connsiteX5" fmla="*/ 2106775 w 4833822"/>
              <a:gd name="connsiteY5" fmla="*/ 6377367 h 6709803"/>
              <a:gd name="connsiteX6" fmla="*/ 2128277 w 4833822"/>
              <a:gd name="connsiteY6" fmla="*/ 6449043 h 6709803"/>
              <a:gd name="connsiteX7" fmla="*/ 2164118 w 4833822"/>
              <a:gd name="connsiteY7" fmla="*/ 6499216 h 6709803"/>
              <a:gd name="connsiteX8" fmla="*/ 2232206 w 4833822"/>
              <a:gd name="connsiteY8" fmla="*/ 6463381 h 6709803"/>
              <a:gd name="connsiteX9" fmla="*/ 2228624 w 4833822"/>
              <a:gd name="connsiteY9" fmla="*/ 6370198 h 6709803"/>
              <a:gd name="connsiteX10" fmla="*/ 2144854 w 4833822"/>
              <a:gd name="connsiteY10" fmla="*/ 6336154 h 6709803"/>
              <a:gd name="connsiteX11" fmla="*/ 2508163 w 4833822"/>
              <a:gd name="connsiteY11" fmla="*/ 6305692 h 6709803"/>
              <a:gd name="connsiteX12" fmla="*/ 2407811 w 4833822"/>
              <a:gd name="connsiteY12" fmla="*/ 6613902 h 6709803"/>
              <a:gd name="connsiteX13" fmla="*/ 2508163 w 4833822"/>
              <a:gd name="connsiteY13" fmla="*/ 6305692 h 6709803"/>
              <a:gd name="connsiteX14" fmla="*/ 2215080 w 4833822"/>
              <a:gd name="connsiteY14" fmla="*/ 6221157 h 6709803"/>
              <a:gd name="connsiteX15" fmla="*/ 2171282 w 4833822"/>
              <a:gd name="connsiteY15" fmla="*/ 6226847 h 6709803"/>
              <a:gd name="connsiteX16" fmla="*/ 2350473 w 4833822"/>
              <a:gd name="connsiteY16" fmla="*/ 6506386 h 6709803"/>
              <a:gd name="connsiteX17" fmla="*/ 2393478 w 4833822"/>
              <a:gd name="connsiteY17" fmla="*/ 6323612 h 6709803"/>
              <a:gd name="connsiteX18" fmla="*/ 2252871 w 4833822"/>
              <a:gd name="connsiteY18" fmla="*/ 6222312 h 6709803"/>
              <a:gd name="connsiteX19" fmla="*/ 2215080 w 4833822"/>
              <a:gd name="connsiteY19" fmla="*/ 6221157 h 6709803"/>
              <a:gd name="connsiteX20" fmla="*/ 3767359 w 4833822"/>
              <a:gd name="connsiteY20" fmla="*/ 6102199 h 6709803"/>
              <a:gd name="connsiteX21" fmla="*/ 3913003 w 4833822"/>
              <a:gd name="connsiteY21" fmla="*/ 6183842 h 6709803"/>
              <a:gd name="connsiteX22" fmla="*/ 3930923 w 4833822"/>
              <a:gd name="connsiteY22" fmla="*/ 6208931 h 6709803"/>
              <a:gd name="connsiteX23" fmla="*/ 3923759 w 4833822"/>
              <a:gd name="connsiteY23" fmla="*/ 6234016 h 6709803"/>
              <a:gd name="connsiteX24" fmla="*/ 3672890 w 4833822"/>
              <a:gd name="connsiteY24" fmla="*/ 6216095 h 6709803"/>
              <a:gd name="connsiteX25" fmla="*/ 3672890 w 4833822"/>
              <a:gd name="connsiteY25" fmla="*/ 6148006 h 6709803"/>
              <a:gd name="connsiteX26" fmla="*/ 3708731 w 4833822"/>
              <a:gd name="connsiteY26" fmla="*/ 6122917 h 6709803"/>
              <a:gd name="connsiteX27" fmla="*/ 3767359 w 4833822"/>
              <a:gd name="connsiteY27" fmla="*/ 6102199 h 6709803"/>
              <a:gd name="connsiteX28" fmla="*/ 3779366 w 4833822"/>
              <a:gd name="connsiteY28" fmla="*/ 6062388 h 6709803"/>
              <a:gd name="connsiteX29" fmla="*/ 3637059 w 4833822"/>
              <a:gd name="connsiteY29" fmla="*/ 6087083 h 6709803"/>
              <a:gd name="connsiteX30" fmla="*/ 3497289 w 4833822"/>
              <a:gd name="connsiteY30" fmla="*/ 6269851 h 6709803"/>
              <a:gd name="connsiteX31" fmla="*/ 3615557 w 4833822"/>
              <a:gd name="connsiteY31" fmla="*/ 6212514 h 6709803"/>
              <a:gd name="connsiteX32" fmla="*/ 3852086 w 4833822"/>
              <a:gd name="connsiteY32" fmla="*/ 6370198 h 6709803"/>
              <a:gd name="connsiteX33" fmla="*/ 3952433 w 4833822"/>
              <a:gd name="connsiteY33" fmla="*/ 6198176 h 6709803"/>
              <a:gd name="connsiteX34" fmla="*/ 3945496 w 4833822"/>
              <a:gd name="connsiteY34" fmla="*/ 6181371 h 6709803"/>
              <a:gd name="connsiteX35" fmla="*/ 3938093 w 4833822"/>
              <a:gd name="connsiteY35" fmla="*/ 6181371 h 6709803"/>
              <a:gd name="connsiteX36" fmla="*/ 3927341 w 4833822"/>
              <a:gd name="connsiteY36" fmla="*/ 6181371 h 6709803"/>
              <a:gd name="connsiteX37" fmla="*/ 3909418 w 4833822"/>
              <a:gd name="connsiteY37" fmla="*/ 6176664 h 6709803"/>
              <a:gd name="connsiteX38" fmla="*/ 3920171 w 4833822"/>
              <a:gd name="connsiteY38" fmla="*/ 6176664 h 6709803"/>
              <a:gd name="connsiteX39" fmla="*/ 3945252 w 4833822"/>
              <a:gd name="connsiteY39" fmla="*/ 6180781 h 6709803"/>
              <a:gd name="connsiteX40" fmla="*/ 3928739 w 4833822"/>
              <a:gd name="connsiteY40" fmla="*/ 6140781 h 6709803"/>
              <a:gd name="connsiteX41" fmla="*/ 3822967 w 4833822"/>
              <a:gd name="connsiteY41" fmla="*/ 6064683 h 6709803"/>
              <a:gd name="connsiteX42" fmla="*/ 3779366 w 4833822"/>
              <a:gd name="connsiteY42" fmla="*/ 6062388 h 6709803"/>
              <a:gd name="connsiteX43" fmla="*/ 4196131 w 4833822"/>
              <a:gd name="connsiteY43" fmla="*/ 5918642 h 6709803"/>
              <a:gd name="connsiteX44" fmla="*/ 4235548 w 4833822"/>
              <a:gd name="connsiteY44" fmla="*/ 6148007 h 6709803"/>
              <a:gd name="connsiteX45" fmla="*/ 4454163 w 4833822"/>
              <a:gd name="connsiteY45" fmla="*/ 6151589 h 6709803"/>
              <a:gd name="connsiteX46" fmla="*/ 4196131 w 4833822"/>
              <a:gd name="connsiteY46" fmla="*/ 5918642 h 6709803"/>
              <a:gd name="connsiteX47" fmla="*/ 1174995 w 4833822"/>
              <a:gd name="connsiteY47" fmla="*/ 5603264 h 6709803"/>
              <a:gd name="connsiteX48" fmla="*/ 1250253 w 4833822"/>
              <a:gd name="connsiteY48" fmla="*/ 5649856 h 6709803"/>
              <a:gd name="connsiteX49" fmla="*/ 1035224 w 4833822"/>
              <a:gd name="connsiteY49" fmla="*/ 5760949 h 6709803"/>
              <a:gd name="connsiteX50" fmla="*/ 981463 w 4833822"/>
              <a:gd name="connsiteY50" fmla="*/ 5735865 h 6709803"/>
              <a:gd name="connsiteX51" fmla="*/ 1174995 w 4833822"/>
              <a:gd name="connsiteY51" fmla="*/ 5603264 h 6709803"/>
              <a:gd name="connsiteX52" fmla="*/ 3960412 w 4833822"/>
              <a:gd name="connsiteY52" fmla="*/ 5573989 h 6709803"/>
              <a:gd name="connsiteX53" fmla="*/ 4095776 w 4833822"/>
              <a:gd name="connsiteY53" fmla="*/ 5631934 h 6709803"/>
              <a:gd name="connsiteX54" fmla="*/ 4052767 w 4833822"/>
              <a:gd name="connsiteY54" fmla="*/ 5660604 h 6709803"/>
              <a:gd name="connsiteX55" fmla="*/ 3852081 w 4833822"/>
              <a:gd name="connsiteY55" fmla="*/ 5628353 h 6709803"/>
              <a:gd name="connsiteX56" fmla="*/ 3859245 w 4833822"/>
              <a:gd name="connsiteY56" fmla="*/ 5592514 h 6709803"/>
              <a:gd name="connsiteX57" fmla="*/ 3917370 w 4833822"/>
              <a:gd name="connsiteY57" fmla="*/ 5574989 h 6709803"/>
              <a:gd name="connsiteX58" fmla="*/ 3960412 w 4833822"/>
              <a:gd name="connsiteY58" fmla="*/ 5573989 h 6709803"/>
              <a:gd name="connsiteX59" fmla="*/ 2177948 w 4833822"/>
              <a:gd name="connsiteY59" fmla="*/ 5479739 h 6709803"/>
              <a:gd name="connsiteX60" fmla="*/ 2146198 w 4833822"/>
              <a:gd name="connsiteY60" fmla="*/ 5502921 h 6709803"/>
              <a:gd name="connsiteX61" fmla="*/ 1680303 w 4833822"/>
              <a:gd name="connsiteY61" fmla="*/ 6201763 h 6709803"/>
              <a:gd name="connsiteX62" fmla="*/ 1762730 w 4833822"/>
              <a:gd name="connsiteY62" fmla="*/ 6563723 h 6709803"/>
              <a:gd name="connsiteX63" fmla="*/ 1802152 w 4833822"/>
              <a:gd name="connsiteY63" fmla="*/ 6284190 h 6709803"/>
              <a:gd name="connsiteX64" fmla="*/ 2081691 w 4833822"/>
              <a:gd name="connsiteY64" fmla="*/ 6126500 h 6709803"/>
              <a:gd name="connsiteX65" fmla="*/ 1845157 w 4833822"/>
              <a:gd name="connsiteY65" fmla="*/ 6208927 h 6709803"/>
              <a:gd name="connsiteX66" fmla="*/ 1744810 w 4833822"/>
              <a:gd name="connsiteY66" fmla="*/ 6180261 h 6709803"/>
              <a:gd name="connsiteX67" fmla="*/ 2060189 w 4833822"/>
              <a:gd name="connsiteY67" fmla="*/ 6026158 h 6709803"/>
              <a:gd name="connsiteX68" fmla="*/ 2178451 w 4833822"/>
              <a:gd name="connsiteY68" fmla="*/ 5965228 h 6709803"/>
              <a:gd name="connsiteX69" fmla="*/ 2293136 w 4833822"/>
              <a:gd name="connsiteY69" fmla="*/ 5499339 h 6709803"/>
              <a:gd name="connsiteX70" fmla="*/ 1999259 w 4833822"/>
              <a:gd name="connsiteY70" fmla="*/ 5915060 h 6709803"/>
              <a:gd name="connsiteX71" fmla="*/ 2196371 w 4833822"/>
              <a:gd name="connsiteY71" fmla="*/ 5485001 h 6709803"/>
              <a:gd name="connsiteX72" fmla="*/ 2177948 w 4833822"/>
              <a:gd name="connsiteY72" fmla="*/ 5479739 h 6709803"/>
              <a:gd name="connsiteX73" fmla="*/ 2511745 w 4833822"/>
              <a:gd name="connsiteY73" fmla="*/ 5467086 h 6709803"/>
              <a:gd name="connsiteX74" fmla="*/ 2482010 w 4833822"/>
              <a:gd name="connsiteY74" fmla="*/ 5695382 h 6709803"/>
              <a:gd name="connsiteX75" fmla="*/ 2486655 w 4833822"/>
              <a:gd name="connsiteY75" fmla="*/ 5760947 h 6709803"/>
              <a:gd name="connsiteX76" fmla="*/ 2514429 w 4833822"/>
              <a:gd name="connsiteY76" fmla="*/ 5776626 h 6709803"/>
              <a:gd name="connsiteX77" fmla="*/ 2526077 w 4833822"/>
              <a:gd name="connsiteY77" fmla="*/ 5800372 h 6709803"/>
              <a:gd name="connsiteX78" fmla="*/ 2486655 w 4833822"/>
              <a:gd name="connsiteY78" fmla="*/ 5760950 h 6709803"/>
              <a:gd name="connsiteX79" fmla="*/ 2486655 w 4833822"/>
              <a:gd name="connsiteY79" fmla="*/ 5760953 h 6709803"/>
              <a:gd name="connsiteX80" fmla="*/ 2440069 w 4833822"/>
              <a:gd name="connsiteY80" fmla="*/ 6036909 h 6709803"/>
              <a:gd name="connsiteX81" fmla="*/ 2375563 w 4833822"/>
              <a:gd name="connsiteY81" fmla="*/ 5599681 h 6709803"/>
              <a:gd name="connsiteX82" fmla="*/ 2296718 w 4833822"/>
              <a:gd name="connsiteY82" fmla="*/ 5968816 h 6709803"/>
              <a:gd name="connsiteX83" fmla="*/ 2429318 w 4833822"/>
              <a:gd name="connsiteY83" fmla="*/ 6090665 h 6709803"/>
              <a:gd name="connsiteX84" fmla="*/ 2493825 w 4833822"/>
              <a:gd name="connsiteY84" fmla="*/ 5990318 h 6709803"/>
              <a:gd name="connsiteX85" fmla="*/ 2529665 w 4833822"/>
              <a:gd name="connsiteY85" fmla="*/ 5800375 h 6709803"/>
              <a:gd name="connsiteX86" fmla="*/ 2511745 w 4833822"/>
              <a:gd name="connsiteY86" fmla="*/ 5467086 h 6709803"/>
              <a:gd name="connsiteX87" fmla="*/ 2808528 w 4833822"/>
              <a:gd name="connsiteY87" fmla="*/ 5464620 h 6709803"/>
              <a:gd name="connsiteX88" fmla="*/ 2784115 w 4833822"/>
              <a:gd name="connsiteY88" fmla="*/ 5477837 h 6709803"/>
              <a:gd name="connsiteX89" fmla="*/ 2798448 w 4833822"/>
              <a:gd name="connsiteY89" fmla="*/ 5553095 h 6709803"/>
              <a:gd name="connsiteX90" fmla="*/ 2880875 w 4833822"/>
              <a:gd name="connsiteY90" fmla="*/ 5667775 h 6709803"/>
              <a:gd name="connsiteX91" fmla="*/ 3142493 w 4833822"/>
              <a:gd name="connsiteY91" fmla="*/ 5997487 h 6709803"/>
              <a:gd name="connsiteX92" fmla="*/ 2891625 w 4833822"/>
              <a:gd name="connsiteY92" fmla="*/ 5832628 h 6709803"/>
              <a:gd name="connsiteX93" fmla="*/ 2683768 w 4833822"/>
              <a:gd name="connsiteY93" fmla="*/ 5588930 h 6709803"/>
              <a:gd name="connsiteX94" fmla="*/ 2651515 w 4833822"/>
              <a:gd name="connsiteY94" fmla="*/ 5614019 h 6709803"/>
              <a:gd name="connsiteX95" fmla="*/ 2866541 w 4833822"/>
              <a:gd name="connsiteY95" fmla="*/ 5857718 h 6709803"/>
              <a:gd name="connsiteX96" fmla="*/ 3389773 w 4833822"/>
              <a:gd name="connsiteY96" fmla="*/ 6456212 h 6709803"/>
              <a:gd name="connsiteX97" fmla="*/ 3637059 w 4833822"/>
              <a:gd name="connsiteY97" fmla="*/ 6499216 h 6709803"/>
              <a:gd name="connsiteX98" fmla="*/ 3246422 w 4833822"/>
              <a:gd name="connsiteY98" fmla="*/ 6130087 h 6709803"/>
              <a:gd name="connsiteX99" fmla="*/ 3400524 w 4833822"/>
              <a:gd name="connsiteY99" fmla="*/ 6180261 h 6709803"/>
              <a:gd name="connsiteX100" fmla="*/ 3336018 w 4833822"/>
              <a:gd name="connsiteY100" fmla="*/ 6033322 h 6709803"/>
              <a:gd name="connsiteX101" fmla="*/ 3095901 w 4833822"/>
              <a:gd name="connsiteY101" fmla="*/ 5771709 h 6709803"/>
              <a:gd name="connsiteX102" fmla="*/ 2862954 w 4833822"/>
              <a:gd name="connsiteY102" fmla="*/ 5502921 h 6709803"/>
              <a:gd name="connsiteX103" fmla="*/ 2808528 w 4833822"/>
              <a:gd name="connsiteY103" fmla="*/ 5464620 h 6709803"/>
              <a:gd name="connsiteX104" fmla="*/ 1587125 w 4833822"/>
              <a:gd name="connsiteY104" fmla="*/ 5420495 h 6709803"/>
              <a:gd name="connsiteX105" fmla="*/ 798688 w 4833822"/>
              <a:gd name="connsiteY105" fmla="*/ 5628358 h 6709803"/>
              <a:gd name="connsiteX106" fmla="*/ 780768 w 4833822"/>
              <a:gd name="connsiteY106" fmla="*/ 6251936 h 6709803"/>
              <a:gd name="connsiteX107" fmla="*/ 791519 w 4833822"/>
              <a:gd name="connsiteY107" fmla="*/ 6058412 h 6709803"/>
              <a:gd name="connsiteX108" fmla="*/ 709092 w 4833822"/>
              <a:gd name="connsiteY108" fmla="*/ 5696446 h 6709803"/>
              <a:gd name="connsiteX109" fmla="*/ 368634 w 4833822"/>
              <a:gd name="connsiteY109" fmla="*/ 5707197 h 6709803"/>
              <a:gd name="connsiteX110" fmla="*/ 332793 w 4833822"/>
              <a:gd name="connsiteY110" fmla="*/ 5732287 h 6709803"/>
              <a:gd name="connsiteX111" fmla="*/ 368634 w 4833822"/>
              <a:gd name="connsiteY111" fmla="*/ 5746620 h 6709803"/>
              <a:gd name="connsiteX112" fmla="*/ 350714 w 4833822"/>
              <a:gd name="connsiteY112" fmla="*/ 6047660 h 6709803"/>
              <a:gd name="connsiteX113" fmla="*/ 447479 w 4833822"/>
              <a:gd name="connsiteY113" fmla="*/ 6112167 h 6709803"/>
              <a:gd name="connsiteX114" fmla="*/ 486896 w 4833822"/>
              <a:gd name="connsiteY114" fmla="*/ 6011820 h 6709803"/>
              <a:gd name="connsiteX115" fmla="*/ 468981 w 4833822"/>
              <a:gd name="connsiteY115" fmla="*/ 5893553 h 6709803"/>
              <a:gd name="connsiteX116" fmla="*/ 372216 w 4833822"/>
              <a:gd name="connsiteY116" fmla="*/ 6001069 h 6709803"/>
              <a:gd name="connsiteX117" fmla="*/ 382967 w 4833822"/>
              <a:gd name="connsiteY117" fmla="*/ 5850548 h 6709803"/>
              <a:gd name="connsiteX118" fmla="*/ 497647 w 4833822"/>
              <a:gd name="connsiteY118" fmla="*/ 5811126 h 6709803"/>
              <a:gd name="connsiteX119" fmla="*/ 569323 w 4833822"/>
              <a:gd name="connsiteY119" fmla="*/ 5925811 h 6709803"/>
              <a:gd name="connsiteX120" fmla="*/ 580074 w 4833822"/>
              <a:gd name="connsiteY120" fmla="*/ 6137251 h 6709803"/>
              <a:gd name="connsiteX121" fmla="*/ 612332 w 4833822"/>
              <a:gd name="connsiteY121" fmla="*/ 5893553 h 6709803"/>
              <a:gd name="connsiteX122" fmla="*/ 497647 w 4833822"/>
              <a:gd name="connsiteY122" fmla="*/ 5660606 h 6709803"/>
              <a:gd name="connsiteX123" fmla="*/ 730594 w 4833822"/>
              <a:gd name="connsiteY123" fmla="*/ 6065575 h 6709803"/>
              <a:gd name="connsiteX124" fmla="*/ 547826 w 4833822"/>
              <a:gd name="connsiteY124" fmla="*/ 6230434 h 6709803"/>
              <a:gd name="connsiteX125" fmla="*/ 834528 w 4833822"/>
              <a:gd name="connsiteY125" fmla="*/ 6262687 h 6709803"/>
              <a:gd name="connsiteX126" fmla="*/ 1533370 w 4833822"/>
              <a:gd name="connsiteY126" fmla="*/ 5746620 h 6709803"/>
              <a:gd name="connsiteX127" fmla="*/ 1633712 w 4833822"/>
              <a:gd name="connsiteY127" fmla="*/ 5614019 h 6709803"/>
              <a:gd name="connsiteX128" fmla="*/ 1142733 w 4833822"/>
              <a:gd name="connsiteY128" fmla="*/ 5929393 h 6709803"/>
              <a:gd name="connsiteX129" fmla="*/ 1031635 w 4833822"/>
              <a:gd name="connsiteY129" fmla="*/ 5958065 h 6709803"/>
              <a:gd name="connsiteX130" fmla="*/ 1096142 w 4833822"/>
              <a:gd name="connsiteY130" fmla="*/ 5857718 h 6709803"/>
              <a:gd name="connsiteX131" fmla="*/ 1587125 w 4833822"/>
              <a:gd name="connsiteY131" fmla="*/ 5420495 h 6709803"/>
              <a:gd name="connsiteX132" fmla="*/ 3072607 w 4833822"/>
              <a:gd name="connsiteY132" fmla="*/ 5411535 h 6709803"/>
              <a:gd name="connsiteX133" fmla="*/ 2988391 w 4833822"/>
              <a:gd name="connsiteY133" fmla="*/ 5445579 h 6709803"/>
              <a:gd name="connsiteX134" fmla="*/ 3038564 w 4833822"/>
              <a:gd name="connsiteY134" fmla="*/ 5556677 h 6709803"/>
              <a:gd name="connsiteX135" fmla="*/ 3407693 w 4833822"/>
              <a:gd name="connsiteY135" fmla="*/ 5972398 h 6709803"/>
              <a:gd name="connsiteX136" fmla="*/ 3576134 w 4833822"/>
              <a:gd name="connsiteY136" fmla="*/ 6011820 h 6709803"/>
              <a:gd name="connsiteX137" fmla="*/ 4002606 w 4833822"/>
              <a:gd name="connsiteY137" fmla="*/ 6115749 h 6709803"/>
              <a:gd name="connsiteX138" fmla="*/ 4124455 w 4833822"/>
              <a:gd name="connsiteY138" fmla="*/ 6198176 h 6709803"/>
              <a:gd name="connsiteX139" fmla="*/ 3586885 w 4833822"/>
              <a:gd name="connsiteY139" fmla="*/ 5649855 h 6709803"/>
              <a:gd name="connsiteX140" fmla="*/ 3339600 w 4833822"/>
              <a:gd name="connsiteY140" fmla="*/ 5506503 h 6709803"/>
              <a:gd name="connsiteX141" fmla="*/ 3551045 w 4833822"/>
              <a:gd name="connsiteY141" fmla="*/ 5682113 h 6709803"/>
              <a:gd name="connsiteX142" fmla="*/ 3658561 w 4833822"/>
              <a:gd name="connsiteY142" fmla="*/ 5864887 h 6709803"/>
              <a:gd name="connsiteX143" fmla="*/ 3536712 w 4833822"/>
              <a:gd name="connsiteY143" fmla="*/ 5789624 h 6709803"/>
              <a:gd name="connsiteX144" fmla="*/ 3167577 w 4833822"/>
              <a:gd name="connsiteY144" fmla="*/ 5452748 h 6709803"/>
              <a:gd name="connsiteX145" fmla="*/ 3072607 w 4833822"/>
              <a:gd name="connsiteY145" fmla="*/ 5411535 h 6709803"/>
              <a:gd name="connsiteX146" fmla="*/ 1497530 w 4833822"/>
              <a:gd name="connsiteY146" fmla="*/ 5323735 h 6709803"/>
              <a:gd name="connsiteX147" fmla="*/ 644585 w 4833822"/>
              <a:gd name="connsiteY147" fmla="*/ 5449166 h 6709803"/>
              <a:gd name="connsiteX148" fmla="*/ 404469 w 4833822"/>
              <a:gd name="connsiteY148" fmla="*/ 5524423 h 6709803"/>
              <a:gd name="connsiteX149" fmla="*/ 218113 w 4833822"/>
              <a:gd name="connsiteY149" fmla="*/ 5678526 h 6709803"/>
              <a:gd name="connsiteX150" fmla="*/ 347132 w 4833822"/>
              <a:gd name="connsiteY150" fmla="*/ 6198176 h 6709803"/>
              <a:gd name="connsiteX151" fmla="*/ 218113 w 4833822"/>
              <a:gd name="connsiteY151" fmla="*/ 5832628 h 6709803"/>
              <a:gd name="connsiteX152" fmla="*/ 289789 w 4833822"/>
              <a:gd name="connsiteY152" fmla="*/ 5725117 h 6709803"/>
              <a:gd name="connsiteX153" fmla="*/ 271869 w 4833822"/>
              <a:gd name="connsiteY153" fmla="*/ 5710784 h 6709803"/>
              <a:gd name="connsiteX154" fmla="*/ 304127 w 4833822"/>
              <a:gd name="connsiteY154" fmla="*/ 5617601 h 6709803"/>
              <a:gd name="connsiteX155" fmla="*/ 400887 w 4833822"/>
              <a:gd name="connsiteY155" fmla="*/ 5535175 h 6709803"/>
              <a:gd name="connsiteX156" fmla="*/ 404469 w 4833822"/>
              <a:gd name="connsiteY156" fmla="*/ 5528005 h 6709803"/>
              <a:gd name="connsiteX157" fmla="*/ 408056 w 4833822"/>
              <a:gd name="connsiteY157" fmla="*/ 5528005 h 6709803"/>
              <a:gd name="connsiteX158" fmla="*/ 569323 w 4833822"/>
              <a:gd name="connsiteY158" fmla="*/ 5485001 h 6709803"/>
              <a:gd name="connsiteX159" fmla="*/ 777186 w 4833822"/>
              <a:gd name="connsiteY159" fmla="*/ 5596099 h 6709803"/>
              <a:gd name="connsiteX160" fmla="*/ 1250249 w 4833822"/>
              <a:gd name="connsiteY160" fmla="*/ 5427658 h 6709803"/>
              <a:gd name="connsiteX161" fmla="*/ 1497530 w 4833822"/>
              <a:gd name="connsiteY161" fmla="*/ 5323735 h 6709803"/>
              <a:gd name="connsiteX162" fmla="*/ 3393360 w 4833822"/>
              <a:gd name="connsiteY162" fmla="*/ 5282965 h 6709803"/>
              <a:gd name="connsiteX163" fmla="*/ 3271511 w 4833822"/>
              <a:gd name="connsiteY163" fmla="*/ 5320148 h 6709803"/>
              <a:gd name="connsiteX164" fmla="*/ 3486538 w 4833822"/>
              <a:gd name="connsiteY164" fmla="*/ 5449166 h 6709803"/>
              <a:gd name="connsiteX165" fmla="*/ 4092197 w 4833822"/>
              <a:gd name="connsiteY165" fmla="*/ 5782460 h 6709803"/>
              <a:gd name="connsiteX166" fmla="*/ 3873588 w 4833822"/>
              <a:gd name="connsiteY166" fmla="*/ 5782460 h 6709803"/>
              <a:gd name="connsiteX167" fmla="*/ 4002606 w 4833822"/>
              <a:gd name="connsiteY167" fmla="*/ 5911473 h 6709803"/>
              <a:gd name="connsiteX168" fmla="*/ 4106535 w 4833822"/>
              <a:gd name="connsiteY168" fmla="*/ 5882802 h 6709803"/>
              <a:gd name="connsiteX169" fmla="*/ 4325144 w 4833822"/>
              <a:gd name="connsiteY169" fmla="*/ 5556677 h 6709803"/>
              <a:gd name="connsiteX170" fmla="*/ 4038441 w 4833822"/>
              <a:gd name="connsiteY170" fmla="*/ 5467086 h 6709803"/>
              <a:gd name="connsiteX171" fmla="*/ 3624178 w 4833822"/>
              <a:gd name="connsiteY171" fmla="*/ 5453474 h 6709803"/>
              <a:gd name="connsiteX172" fmla="*/ 3486739 w 4833822"/>
              <a:gd name="connsiteY172" fmla="*/ 5427695 h 6709803"/>
              <a:gd name="connsiteX173" fmla="*/ 3486739 w 4833822"/>
              <a:gd name="connsiteY173" fmla="*/ 5431690 h 6709803"/>
              <a:gd name="connsiteX174" fmla="*/ 3485394 w 4833822"/>
              <a:gd name="connsiteY174" fmla="*/ 5429001 h 6709803"/>
              <a:gd name="connsiteX175" fmla="*/ 3486706 w 4833822"/>
              <a:gd name="connsiteY175" fmla="*/ 5427689 h 6709803"/>
              <a:gd name="connsiteX176" fmla="*/ 3486538 w 4833822"/>
              <a:gd name="connsiteY176" fmla="*/ 5427658 h 6709803"/>
              <a:gd name="connsiteX177" fmla="*/ 3543876 w 4833822"/>
              <a:gd name="connsiteY177" fmla="*/ 5366734 h 6709803"/>
              <a:gd name="connsiteX178" fmla="*/ 4518674 w 4833822"/>
              <a:gd name="connsiteY178" fmla="*/ 5513672 h 6709803"/>
              <a:gd name="connsiteX179" fmla="*/ 4328731 w 4833822"/>
              <a:gd name="connsiteY179" fmla="*/ 5710784 h 6709803"/>
              <a:gd name="connsiteX180" fmla="*/ 4457745 w 4833822"/>
              <a:gd name="connsiteY180" fmla="*/ 5639103 h 6709803"/>
              <a:gd name="connsiteX181" fmla="*/ 4579599 w 4833822"/>
              <a:gd name="connsiteY181" fmla="*/ 5631940 h 6709803"/>
              <a:gd name="connsiteX182" fmla="*/ 4500754 w 4833822"/>
              <a:gd name="connsiteY182" fmla="*/ 5710784 h 6709803"/>
              <a:gd name="connsiteX183" fmla="*/ 4314393 w 4833822"/>
              <a:gd name="connsiteY183" fmla="*/ 5943732 h 6709803"/>
              <a:gd name="connsiteX184" fmla="*/ 4346651 w 4833822"/>
              <a:gd name="connsiteY184" fmla="*/ 6008238 h 6709803"/>
              <a:gd name="connsiteX185" fmla="*/ 4403989 w 4833822"/>
              <a:gd name="connsiteY185" fmla="*/ 5958065 h 6709803"/>
              <a:gd name="connsiteX186" fmla="*/ 4482833 w 4833822"/>
              <a:gd name="connsiteY186" fmla="*/ 5768122 h 6709803"/>
              <a:gd name="connsiteX187" fmla="*/ 4590350 w 4833822"/>
              <a:gd name="connsiteY187" fmla="*/ 5746620 h 6709803"/>
              <a:gd name="connsiteX188" fmla="*/ 4608265 w 4833822"/>
              <a:gd name="connsiteY188" fmla="*/ 5829046 h 6709803"/>
              <a:gd name="connsiteX189" fmla="*/ 4608265 w 4833822"/>
              <a:gd name="connsiteY189" fmla="*/ 5832628 h 6709803"/>
              <a:gd name="connsiteX190" fmla="*/ 4421909 w 4833822"/>
              <a:gd name="connsiteY190" fmla="*/ 6044073 h 6709803"/>
              <a:gd name="connsiteX191" fmla="*/ 4608265 w 4833822"/>
              <a:gd name="connsiteY191" fmla="*/ 5832628 h 6709803"/>
              <a:gd name="connsiteX192" fmla="*/ 4611852 w 4833822"/>
              <a:gd name="connsiteY192" fmla="*/ 5829046 h 6709803"/>
              <a:gd name="connsiteX193" fmla="*/ 4611852 w 4833822"/>
              <a:gd name="connsiteY193" fmla="*/ 5825464 h 6709803"/>
              <a:gd name="connsiteX194" fmla="*/ 4694279 w 4833822"/>
              <a:gd name="connsiteY194" fmla="*/ 5811126 h 6709803"/>
              <a:gd name="connsiteX195" fmla="*/ 4651275 w 4833822"/>
              <a:gd name="connsiteY195" fmla="*/ 5635522 h 6709803"/>
              <a:gd name="connsiteX196" fmla="*/ 4572429 w 4833822"/>
              <a:gd name="connsiteY196" fmla="*/ 5517254 h 6709803"/>
              <a:gd name="connsiteX197" fmla="*/ 4583181 w 4833822"/>
              <a:gd name="connsiteY197" fmla="*/ 5424077 h 6709803"/>
              <a:gd name="connsiteX198" fmla="*/ 4436247 w 4833822"/>
              <a:gd name="connsiteY198" fmla="*/ 5377490 h 6709803"/>
              <a:gd name="connsiteX199" fmla="*/ 3504459 w 4833822"/>
              <a:gd name="connsiteY199" fmla="*/ 5291476 h 6709803"/>
              <a:gd name="connsiteX200" fmla="*/ 3393360 w 4833822"/>
              <a:gd name="connsiteY200" fmla="*/ 5282965 h 6709803"/>
              <a:gd name="connsiteX201" fmla="*/ 655337 w 4833822"/>
              <a:gd name="connsiteY201" fmla="*/ 5151707 h 6709803"/>
              <a:gd name="connsiteX202" fmla="*/ 637416 w 4833822"/>
              <a:gd name="connsiteY202" fmla="*/ 5209050 h 6709803"/>
              <a:gd name="connsiteX203" fmla="*/ 863200 w 4833822"/>
              <a:gd name="connsiteY203" fmla="*/ 5312979 h 6709803"/>
              <a:gd name="connsiteX204" fmla="*/ 734181 w 4833822"/>
              <a:gd name="connsiteY204" fmla="*/ 5173214 h 6709803"/>
              <a:gd name="connsiteX205" fmla="*/ 655337 w 4833822"/>
              <a:gd name="connsiteY205" fmla="*/ 5151707 h 6709803"/>
              <a:gd name="connsiteX206" fmla="*/ 465399 w 4833822"/>
              <a:gd name="connsiteY206" fmla="*/ 5112290 h 6709803"/>
              <a:gd name="connsiteX207" fmla="*/ 465399 w 4833822"/>
              <a:gd name="connsiteY207" fmla="*/ 5312979 h 6709803"/>
              <a:gd name="connsiteX208" fmla="*/ 501234 w 4833822"/>
              <a:gd name="connsiteY208" fmla="*/ 5370321 h 6709803"/>
              <a:gd name="connsiteX209" fmla="*/ 554990 w 4833822"/>
              <a:gd name="connsiteY209" fmla="*/ 5316566 h 6709803"/>
              <a:gd name="connsiteX210" fmla="*/ 465399 w 4833822"/>
              <a:gd name="connsiteY210" fmla="*/ 5112290 h 6709803"/>
              <a:gd name="connsiteX211" fmla="*/ 4325169 w 4833822"/>
              <a:gd name="connsiteY211" fmla="*/ 5031393 h 6709803"/>
              <a:gd name="connsiteX212" fmla="*/ 3959602 w 4833822"/>
              <a:gd name="connsiteY212" fmla="*/ 5237721 h 6709803"/>
              <a:gd name="connsiteX213" fmla="*/ 4360985 w 4833822"/>
              <a:gd name="connsiteY213" fmla="*/ 5148125 h 6709803"/>
              <a:gd name="connsiteX214" fmla="*/ 4278558 w 4833822"/>
              <a:gd name="connsiteY214" fmla="*/ 5259223 h 6709803"/>
              <a:gd name="connsiteX215" fmla="*/ 4454163 w 4833822"/>
              <a:gd name="connsiteY215" fmla="*/ 5212632 h 6709803"/>
              <a:gd name="connsiteX216" fmla="*/ 4368153 w 4833822"/>
              <a:gd name="connsiteY216" fmla="*/ 5037027 h 6709803"/>
              <a:gd name="connsiteX217" fmla="*/ 4325169 w 4833822"/>
              <a:gd name="connsiteY217" fmla="*/ 5031393 h 6709803"/>
              <a:gd name="connsiteX218" fmla="*/ 4156709 w 4833822"/>
              <a:gd name="connsiteY218" fmla="*/ 4997605 h 6709803"/>
              <a:gd name="connsiteX219" fmla="*/ 3748157 w 4833822"/>
              <a:gd name="connsiteY219" fmla="*/ 5080031 h 6709803"/>
              <a:gd name="connsiteX220" fmla="*/ 3529543 w 4833822"/>
              <a:gd name="connsiteY220" fmla="*/ 5201880 h 6709803"/>
              <a:gd name="connsiteX221" fmla="*/ 3805494 w 4833822"/>
              <a:gd name="connsiteY221" fmla="*/ 5105121 h 6709803"/>
              <a:gd name="connsiteX222" fmla="*/ 4156709 w 4833822"/>
              <a:gd name="connsiteY222" fmla="*/ 4997605 h 6709803"/>
              <a:gd name="connsiteX223" fmla="*/ 399937 w 4833822"/>
              <a:gd name="connsiteY223" fmla="*/ 4953817 h 6709803"/>
              <a:gd name="connsiteX224" fmla="*/ 210944 w 4833822"/>
              <a:gd name="connsiteY224" fmla="*/ 5033445 h 6709803"/>
              <a:gd name="connsiteX225" fmla="*/ 124936 w 4833822"/>
              <a:gd name="connsiteY225" fmla="*/ 5176796 h 6709803"/>
              <a:gd name="connsiteX226" fmla="*/ 275451 w 4833822"/>
              <a:gd name="connsiteY226" fmla="*/ 5169627 h 6709803"/>
              <a:gd name="connsiteX227" fmla="*/ 304127 w 4833822"/>
              <a:gd name="connsiteY227" fmla="*/ 5187547 h 6709803"/>
              <a:gd name="connsiteX228" fmla="*/ 271869 w 4833822"/>
              <a:gd name="connsiteY228" fmla="*/ 5424077 h 6709803"/>
              <a:gd name="connsiteX229" fmla="*/ 311291 w 4833822"/>
              <a:gd name="connsiteY229" fmla="*/ 5266392 h 6709803"/>
              <a:gd name="connsiteX230" fmla="*/ 243203 w 4833822"/>
              <a:gd name="connsiteY230" fmla="*/ 5058529 h 6709803"/>
              <a:gd name="connsiteX231" fmla="*/ 1214409 w 4833822"/>
              <a:gd name="connsiteY231" fmla="*/ 5037027 h 6709803"/>
              <a:gd name="connsiteX232" fmla="*/ 465399 w 4833822"/>
              <a:gd name="connsiteY232" fmla="*/ 4954600 h 6709803"/>
              <a:gd name="connsiteX233" fmla="*/ 399937 w 4833822"/>
              <a:gd name="connsiteY233" fmla="*/ 4953817 h 6709803"/>
              <a:gd name="connsiteX234" fmla="*/ 2524908 w 4833822"/>
              <a:gd name="connsiteY234" fmla="*/ 3819518 h 6709803"/>
              <a:gd name="connsiteX235" fmla="*/ 2732856 w 4833822"/>
              <a:gd name="connsiteY235" fmla="*/ 4461437 h 6709803"/>
              <a:gd name="connsiteX236" fmla="*/ 2775802 w 4833822"/>
              <a:gd name="connsiteY236" fmla="*/ 4531506 h 6709803"/>
              <a:gd name="connsiteX237" fmla="*/ 2823267 w 4833822"/>
              <a:gd name="connsiteY237" fmla="*/ 4454656 h 6709803"/>
              <a:gd name="connsiteX238" fmla="*/ 2879774 w 4833822"/>
              <a:gd name="connsiteY238" fmla="*/ 4244450 h 6709803"/>
              <a:gd name="connsiteX239" fmla="*/ 2920458 w 4833822"/>
              <a:gd name="connsiteY239" fmla="*/ 4777875 h 6709803"/>
              <a:gd name="connsiteX240" fmla="*/ 3132925 w 4833822"/>
              <a:gd name="connsiteY240" fmla="*/ 4719108 h 6709803"/>
              <a:gd name="connsiteX241" fmla="*/ 2879774 w 4833822"/>
              <a:gd name="connsiteY241" fmla="*/ 5094316 h 6709803"/>
              <a:gd name="connsiteX242" fmla="*/ 2131619 w 4833822"/>
              <a:gd name="connsiteY242" fmla="*/ 5042330 h 6709803"/>
              <a:gd name="connsiteX243" fmla="*/ 1894289 w 4833822"/>
              <a:gd name="connsiteY243" fmla="*/ 4691986 h 6709803"/>
              <a:gd name="connsiteX244" fmla="*/ 2075111 w 4833822"/>
              <a:gd name="connsiteY244" fmla="*/ 4780137 h 6709803"/>
              <a:gd name="connsiteX245" fmla="*/ 2086414 w 4833822"/>
              <a:gd name="connsiteY245" fmla="*/ 4264792 h 6709803"/>
              <a:gd name="connsiteX246" fmla="*/ 2163263 w 4833822"/>
              <a:gd name="connsiteY246" fmla="*/ 4409451 h 6709803"/>
              <a:gd name="connsiteX247" fmla="*/ 2224289 w 4833822"/>
              <a:gd name="connsiteY247" fmla="*/ 4454656 h 6709803"/>
              <a:gd name="connsiteX248" fmla="*/ 2242372 w 4833822"/>
              <a:gd name="connsiteY248" fmla="*/ 4391368 h 6709803"/>
              <a:gd name="connsiteX249" fmla="*/ 2524908 w 4833822"/>
              <a:gd name="connsiteY249" fmla="*/ 3819518 h 6709803"/>
              <a:gd name="connsiteX250" fmla="*/ 2540406 w 4833822"/>
              <a:gd name="connsiteY250" fmla="*/ 3012177 h 6709803"/>
              <a:gd name="connsiteX251" fmla="*/ 2092432 w 4833822"/>
              <a:gd name="connsiteY251" fmla="*/ 3918874 h 6709803"/>
              <a:gd name="connsiteX252" fmla="*/ 2063761 w 4833822"/>
              <a:gd name="connsiteY252" fmla="*/ 4019221 h 6709803"/>
              <a:gd name="connsiteX253" fmla="*/ 1967001 w 4833822"/>
              <a:gd name="connsiteY253" fmla="*/ 3947545 h 6709803"/>
              <a:gd name="connsiteX254" fmla="*/ 1845152 w 4833822"/>
              <a:gd name="connsiteY254" fmla="*/ 3718181 h 6709803"/>
              <a:gd name="connsiteX255" fmla="*/ 1827232 w 4833822"/>
              <a:gd name="connsiteY255" fmla="*/ 4535288 h 6709803"/>
              <a:gd name="connsiteX256" fmla="*/ 1540529 w 4833822"/>
              <a:gd name="connsiteY256" fmla="*/ 4395519 h 6709803"/>
              <a:gd name="connsiteX257" fmla="*/ 1916828 w 4833822"/>
              <a:gd name="connsiteY257" fmla="*/ 4951008 h 6709803"/>
              <a:gd name="connsiteX258" fmla="*/ 3103066 w 4833822"/>
              <a:gd name="connsiteY258" fmla="*/ 5033435 h 6709803"/>
              <a:gd name="connsiteX259" fmla="*/ 3504448 w 4833822"/>
              <a:gd name="connsiteY259" fmla="*/ 4438523 h 6709803"/>
              <a:gd name="connsiteX260" fmla="*/ 3167572 w 4833822"/>
              <a:gd name="connsiteY260" fmla="*/ 4531701 h 6709803"/>
              <a:gd name="connsiteX261" fmla="*/ 3103066 w 4833822"/>
              <a:gd name="connsiteY261" fmla="*/ 3685927 h 6709803"/>
              <a:gd name="connsiteX262" fmla="*/ 3013470 w 4833822"/>
              <a:gd name="connsiteY262" fmla="*/ 4019221 h 6709803"/>
              <a:gd name="connsiteX263" fmla="*/ 2938212 w 4833822"/>
              <a:gd name="connsiteY263" fmla="*/ 4141070 h 6709803"/>
              <a:gd name="connsiteX264" fmla="*/ 2870119 w 4833822"/>
              <a:gd name="connsiteY264" fmla="*/ 4029972 h 6709803"/>
              <a:gd name="connsiteX265" fmla="*/ 2540406 w 4833822"/>
              <a:gd name="connsiteY265" fmla="*/ 3012177 h 6709803"/>
              <a:gd name="connsiteX266" fmla="*/ 357884 w 4833822"/>
              <a:gd name="connsiteY266" fmla="*/ 2940506 h 6709803"/>
              <a:gd name="connsiteX267" fmla="*/ 422396 w 4833822"/>
              <a:gd name="connsiteY267" fmla="*/ 3022933 h 6709803"/>
              <a:gd name="connsiteX268" fmla="*/ 522738 w 4833822"/>
              <a:gd name="connsiteY268" fmla="*/ 3524664 h 6709803"/>
              <a:gd name="connsiteX269" fmla="*/ 490485 w 4833822"/>
              <a:gd name="connsiteY269" fmla="*/ 3664434 h 6709803"/>
              <a:gd name="connsiteX270" fmla="*/ 386555 w 4833822"/>
              <a:gd name="connsiteY270" fmla="*/ 3564087 h 6709803"/>
              <a:gd name="connsiteX271" fmla="*/ 286208 w 4833822"/>
              <a:gd name="connsiteY271" fmla="*/ 3022933 h 6709803"/>
              <a:gd name="connsiteX272" fmla="*/ 357884 w 4833822"/>
              <a:gd name="connsiteY272" fmla="*/ 2940506 h 6709803"/>
              <a:gd name="connsiteX273" fmla="*/ 4036204 w 4833822"/>
              <a:gd name="connsiteY273" fmla="*/ 1523115 h 6709803"/>
              <a:gd name="connsiteX274" fmla="*/ 4110123 w 4833822"/>
              <a:gd name="connsiteY274" fmla="*/ 1585830 h 6709803"/>
              <a:gd name="connsiteX275" fmla="*/ 4063531 w 4833822"/>
              <a:gd name="connsiteY275" fmla="*/ 2395774 h 6709803"/>
              <a:gd name="connsiteX276" fmla="*/ 3938100 w 4833822"/>
              <a:gd name="connsiteY276" fmla="*/ 2083980 h 6709803"/>
              <a:gd name="connsiteX277" fmla="*/ 3970353 w 4833822"/>
              <a:gd name="connsiteY277" fmla="*/ 1589417 h 6709803"/>
              <a:gd name="connsiteX278" fmla="*/ 4036204 w 4833822"/>
              <a:gd name="connsiteY278" fmla="*/ 1523115 h 6709803"/>
              <a:gd name="connsiteX279" fmla="*/ 915320 w 4833822"/>
              <a:gd name="connsiteY279" fmla="*/ 1264686 h 6709803"/>
              <a:gd name="connsiteX280" fmla="*/ 1020430 w 4833822"/>
              <a:gd name="connsiteY280" fmla="*/ 1945448 h 6709803"/>
              <a:gd name="connsiteX281" fmla="*/ 811383 w 4833822"/>
              <a:gd name="connsiteY281" fmla="*/ 1905862 h 6709803"/>
              <a:gd name="connsiteX282" fmla="*/ 915320 w 4833822"/>
              <a:gd name="connsiteY282" fmla="*/ 1264686 h 6709803"/>
              <a:gd name="connsiteX283" fmla="*/ 2447237 w 4833822"/>
              <a:gd name="connsiteY283" fmla="*/ 129912 h 6709803"/>
              <a:gd name="connsiteX284" fmla="*/ 2653184 w 4833822"/>
              <a:gd name="connsiteY284" fmla="*/ 877311 h 6709803"/>
              <a:gd name="connsiteX285" fmla="*/ 2908975 w 4833822"/>
              <a:gd name="connsiteY285" fmla="*/ 1317234 h 6709803"/>
              <a:gd name="connsiteX286" fmla="*/ 3113822 w 4833822"/>
              <a:gd name="connsiteY286" fmla="*/ 2367098 h 6709803"/>
              <a:gd name="connsiteX287" fmla="*/ 3282263 w 4833822"/>
              <a:gd name="connsiteY287" fmla="*/ 1686176 h 6709803"/>
              <a:gd name="connsiteX288" fmla="*/ 3257173 w 4833822"/>
              <a:gd name="connsiteY288" fmla="*/ 1546407 h 6709803"/>
              <a:gd name="connsiteX289" fmla="*/ 3278681 w 4833822"/>
              <a:gd name="connsiteY289" fmla="*/ 1456811 h 6709803"/>
              <a:gd name="connsiteX290" fmla="*/ 3361107 w 4833822"/>
              <a:gd name="connsiteY290" fmla="*/ 1514154 h 6709803"/>
              <a:gd name="connsiteX291" fmla="*/ 3884339 w 4833822"/>
              <a:gd name="connsiteY291" fmla="*/ 2825824 h 6709803"/>
              <a:gd name="connsiteX292" fmla="*/ 3776823 w 4833822"/>
              <a:gd name="connsiteY292" fmla="*/ 3445819 h 6709803"/>
              <a:gd name="connsiteX293" fmla="*/ 4002606 w 4833822"/>
              <a:gd name="connsiteY293" fmla="*/ 3227210 h 6709803"/>
              <a:gd name="connsiteX294" fmla="*/ 4059943 w 4833822"/>
              <a:gd name="connsiteY294" fmla="*/ 3162699 h 6709803"/>
              <a:gd name="connsiteX295" fmla="*/ 4117286 w 4833822"/>
              <a:gd name="connsiteY295" fmla="*/ 3237961 h 6709803"/>
              <a:gd name="connsiteX296" fmla="*/ 4131625 w 4833822"/>
              <a:gd name="connsiteY296" fmla="*/ 4051483 h 6709803"/>
              <a:gd name="connsiteX297" fmla="*/ 3755321 w 4833822"/>
              <a:gd name="connsiteY297" fmla="*/ 4882925 h 6709803"/>
              <a:gd name="connsiteX298" fmla="*/ 3723067 w 4833822"/>
              <a:gd name="connsiteY298" fmla="*/ 4958182 h 6709803"/>
              <a:gd name="connsiteX299" fmla="*/ 4099366 w 4833822"/>
              <a:gd name="connsiteY299" fmla="*/ 4897258 h 6709803"/>
              <a:gd name="connsiteX300" fmla="*/ 4550927 w 4833822"/>
              <a:gd name="connsiteY300" fmla="*/ 5248472 h 6709803"/>
              <a:gd name="connsiteX301" fmla="*/ 4604683 w 4833822"/>
              <a:gd name="connsiteY301" fmla="*/ 5348819 h 6709803"/>
              <a:gd name="connsiteX302" fmla="*/ 4576011 w 4833822"/>
              <a:gd name="connsiteY302" fmla="*/ 6191012 h 6709803"/>
              <a:gd name="connsiteX303" fmla="*/ 4432660 w 4833822"/>
              <a:gd name="connsiteY303" fmla="*/ 6251936 h 6709803"/>
              <a:gd name="connsiteX304" fmla="*/ 3999019 w 4833822"/>
              <a:gd name="connsiteY304" fmla="*/ 6484883 h 6709803"/>
              <a:gd name="connsiteX305" fmla="*/ 3192667 w 4833822"/>
              <a:gd name="connsiteY305" fmla="*/ 6416790 h 6709803"/>
              <a:gd name="connsiteX306" fmla="*/ 2662265 w 4833822"/>
              <a:gd name="connsiteY306" fmla="*/ 5786042 h 6709803"/>
              <a:gd name="connsiteX307" fmla="*/ 2680186 w 4833822"/>
              <a:gd name="connsiteY307" fmla="*/ 6104998 h 6709803"/>
              <a:gd name="connsiteX308" fmla="*/ 2655096 w 4833822"/>
              <a:gd name="connsiteY308" fmla="*/ 6416790 h 6709803"/>
              <a:gd name="connsiteX309" fmla="*/ 2063771 w 4833822"/>
              <a:gd name="connsiteY309" fmla="*/ 6703492 h 6709803"/>
              <a:gd name="connsiteX310" fmla="*/ 1827242 w 4833822"/>
              <a:gd name="connsiteY310" fmla="*/ 6653319 h 6709803"/>
              <a:gd name="connsiteX311" fmla="*/ 1594295 w 4833822"/>
              <a:gd name="connsiteY311" fmla="*/ 6112167 h 6709803"/>
              <a:gd name="connsiteX312" fmla="*/ 1952673 w 4833822"/>
              <a:gd name="connsiteY312" fmla="*/ 5578179 h 6709803"/>
              <a:gd name="connsiteX313" fmla="*/ 2020761 w 4833822"/>
              <a:gd name="connsiteY313" fmla="*/ 5445579 h 6709803"/>
              <a:gd name="connsiteX314" fmla="*/ 1841575 w 4833822"/>
              <a:gd name="connsiteY314" fmla="*/ 5588930 h 6709803"/>
              <a:gd name="connsiteX315" fmla="*/ 884697 w 4833822"/>
              <a:gd name="connsiteY315" fmla="*/ 6334363 h 6709803"/>
              <a:gd name="connsiteX316" fmla="*/ 547826 w 4833822"/>
              <a:gd name="connsiteY316" fmla="*/ 6366616 h 6709803"/>
              <a:gd name="connsiteX317" fmla="*/ 357883 w 4833822"/>
              <a:gd name="connsiteY317" fmla="*/ 6309279 h 6709803"/>
              <a:gd name="connsiteX318" fmla="*/ 89095 w 4833822"/>
              <a:gd name="connsiteY318" fmla="*/ 5882802 h 6709803"/>
              <a:gd name="connsiteX319" fmla="*/ 46091 w 4833822"/>
              <a:gd name="connsiteY319" fmla="*/ 5531593 h 6709803"/>
              <a:gd name="connsiteX320" fmla="*/ 440310 w 4833822"/>
              <a:gd name="connsiteY320" fmla="*/ 4882925 h 6709803"/>
              <a:gd name="connsiteX321" fmla="*/ 1020884 w 4833822"/>
              <a:gd name="connsiteY321" fmla="*/ 4933098 h 6709803"/>
              <a:gd name="connsiteX322" fmla="*/ 798688 w 4833822"/>
              <a:gd name="connsiteY322" fmla="*/ 4761076 h 6709803"/>
              <a:gd name="connsiteX323" fmla="*/ 766435 w 4833822"/>
              <a:gd name="connsiteY323" fmla="*/ 4703733 h 6709803"/>
              <a:gd name="connsiteX324" fmla="*/ 838110 w 4833822"/>
              <a:gd name="connsiteY324" fmla="*/ 4682231 h 6709803"/>
              <a:gd name="connsiteX325" fmla="*/ 1060306 w 4833822"/>
              <a:gd name="connsiteY325" fmla="*/ 4775409 h 6709803"/>
              <a:gd name="connsiteX326" fmla="*/ 777186 w 4833822"/>
              <a:gd name="connsiteY326" fmla="*/ 4277261 h 6709803"/>
              <a:gd name="connsiteX327" fmla="*/ 723430 w 4833822"/>
              <a:gd name="connsiteY327" fmla="*/ 3743278 h 6709803"/>
              <a:gd name="connsiteX328" fmla="*/ 727012 w 4833822"/>
              <a:gd name="connsiteY328" fmla="*/ 3044437 h 6709803"/>
              <a:gd name="connsiteX329" fmla="*/ 762853 w 4833822"/>
              <a:gd name="connsiteY329" fmla="*/ 2911837 h 6709803"/>
              <a:gd name="connsiteX330" fmla="*/ 1017302 w 4833822"/>
              <a:gd name="connsiteY330" fmla="*/ 3212872 h 6709803"/>
              <a:gd name="connsiteX331" fmla="*/ 1139151 w 4833822"/>
              <a:gd name="connsiteY331" fmla="*/ 3252294 h 6709803"/>
              <a:gd name="connsiteX332" fmla="*/ 1110480 w 4833822"/>
              <a:gd name="connsiteY332" fmla="*/ 3141196 h 6709803"/>
              <a:gd name="connsiteX333" fmla="*/ 1135564 w 4833822"/>
              <a:gd name="connsiteY333" fmla="*/ 2252418 h 6709803"/>
              <a:gd name="connsiteX334" fmla="*/ 1493942 w 4833822"/>
              <a:gd name="connsiteY334" fmla="*/ 1592998 h 6709803"/>
              <a:gd name="connsiteX335" fmla="*/ 1547703 w 4833822"/>
              <a:gd name="connsiteY335" fmla="*/ 1539243 h 6709803"/>
              <a:gd name="connsiteX336" fmla="*/ 1597877 w 4833822"/>
              <a:gd name="connsiteY336" fmla="*/ 1632421 h 6709803"/>
              <a:gd name="connsiteX337" fmla="*/ 2070940 w 4833822"/>
              <a:gd name="connsiteY337" fmla="*/ 2406520 h 6709803"/>
              <a:gd name="connsiteX338" fmla="*/ 1926239 w 4833822"/>
              <a:gd name="connsiteY338" fmla="*/ 1667693 h 6709803"/>
              <a:gd name="connsiteX339" fmla="*/ 2386314 w 4833822"/>
              <a:gd name="connsiteY339" fmla="*/ 155893 h 6709803"/>
              <a:gd name="connsiteX340" fmla="*/ 2447237 w 4833822"/>
              <a:gd name="connsiteY340" fmla="*/ 129912 h 6709803"/>
              <a:gd name="connsiteX0" fmla="*/ 2144854 w 4833822"/>
              <a:gd name="connsiteY0" fmla="*/ 6361970 h 6735619"/>
              <a:gd name="connsiteX1" fmla="*/ 2053020 w 4833822"/>
              <a:gd name="connsiteY1" fmla="*/ 6370930 h 6735619"/>
              <a:gd name="connsiteX2" fmla="*/ 1959837 w 4833822"/>
              <a:gd name="connsiteY2" fmla="*/ 6446188 h 6735619"/>
              <a:gd name="connsiteX3" fmla="*/ 2045851 w 4833822"/>
              <a:gd name="connsiteY3" fmla="*/ 6564455 h 6735619"/>
              <a:gd name="connsiteX4" fmla="*/ 2042269 w 4833822"/>
              <a:gd name="connsiteY4" fmla="*/ 6467690 h 6735619"/>
              <a:gd name="connsiteX5" fmla="*/ 2106775 w 4833822"/>
              <a:gd name="connsiteY5" fmla="*/ 6403183 h 6735619"/>
              <a:gd name="connsiteX6" fmla="*/ 2128277 w 4833822"/>
              <a:gd name="connsiteY6" fmla="*/ 6474859 h 6735619"/>
              <a:gd name="connsiteX7" fmla="*/ 2164118 w 4833822"/>
              <a:gd name="connsiteY7" fmla="*/ 6525032 h 6735619"/>
              <a:gd name="connsiteX8" fmla="*/ 2232206 w 4833822"/>
              <a:gd name="connsiteY8" fmla="*/ 6489197 h 6735619"/>
              <a:gd name="connsiteX9" fmla="*/ 2228624 w 4833822"/>
              <a:gd name="connsiteY9" fmla="*/ 6396014 h 6735619"/>
              <a:gd name="connsiteX10" fmla="*/ 2144854 w 4833822"/>
              <a:gd name="connsiteY10" fmla="*/ 6361970 h 6735619"/>
              <a:gd name="connsiteX11" fmla="*/ 2508163 w 4833822"/>
              <a:gd name="connsiteY11" fmla="*/ 6331508 h 6735619"/>
              <a:gd name="connsiteX12" fmla="*/ 2407811 w 4833822"/>
              <a:gd name="connsiteY12" fmla="*/ 6639718 h 6735619"/>
              <a:gd name="connsiteX13" fmla="*/ 2508163 w 4833822"/>
              <a:gd name="connsiteY13" fmla="*/ 6331508 h 6735619"/>
              <a:gd name="connsiteX14" fmla="*/ 2215080 w 4833822"/>
              <a:gd name="connsiteY14" fmla="*/ 6246973 h 6735619"/>
              <a:gd name="connsiteX15" fmla="*/ 2171282 w 4833822"/>
              <a:gd name="connsiteY15" fmla="*/ 6252663 h 6735619"/>
              <a:gd name="connsiteX16" fmla="*/ 2350473 w 4833822"/>
              <a:gd name="connsiteY16" fmla="*/ 6532202 h 6735619"/>
              <a:gd name="connsiteX17" fmla="*/ 2393478 w 4833822"/>
              <a:gd name="connsiteY17" fmla="*/ 6349428 h 6735619"/>
              <a:gd name="connsiteX18" fmla="*/ 2252871 w 4833822"/>
              <a:gd name="connsiteY18" fmla="*/ 6248128 h 6735619"/>
              <a:gd name="connsiteX19" fmla="*/ 2215080 w 4833822"/>
              <a:gd name="connsiteY19" fmla="*/ 6246973 h 6735619"/>
              <a:gd name="connsiteX20" fmla="*/ 3767359 w 4833822"/>
              <a:gd name="connsiteY20" fmla="*/ 6128015 h 6735619"/>
              <a:gd name="connsiteX21" fmla="*/ 3913003 w 4833822"/>
              <a:gd name="connsiteY21" fmla="*/ 6209658 h 6735619"/>
              <a:gd name="connsiteX22" fmla="*/ 3930923 w 4833822"/>
              <a:gd name="connsiteY22" fmla="*/ 6234747 h 6735619"/>
              <a:gd name="connsiteX23" fmla="*/ 3923759 w 4833822"/>
              <a:gd name="connsiteY23" fmla="*/ 6259832 h 6735619"/>
              <a:gd name="connsiteX24" fmla="*/ 3672890 w 4833822"/>
              <a:gd name="connsiteY24" fmla="*/ 6241911 h 6735619"/>
              <a:gd name="connsiteX25" fmla="*/ 3672890 w 4833822"/>
              <a:gd name="connsiteY25" fmla="*/ 6173822 h 6735619"/>
              <a:gd name="connsiteX26" fmla="*/ 3708731 w 4833822"/>
              <a:gd name="connsiteY26" fmla="*/ 6148733 h 6735619"/>
              <a:gd name="connsiteX27" fmla="*/ 3767359 w 4833822"/>
              <a:gd name="connsiteY27" fmla="*/ 6128015 h 6735619"/>
              <a:gd name="connsiteX28" fmla="*/ 3779366 w 4833822"/>
              <a:gd name="connsiteY28" fmla="*/ 6088204 h 6735619"/>
              <a:gd name="connsiteX29" fmla="*/ 3637059 w 4833822"/>
              <a:gd name="connsiteY29" fmla="*/ 6112899 h 6735619"/>
              <a:gd name="connsiteX30" fmla="*/ 3497289 w 4833822"/>
              <a:gd name="connsiteY30" fmla="*/ 6295667 h 6735619"/>
              <a:gd name="connsiteX31" fmla="*/ 3615557 w 4833822"/>
              <a:gd name="connsiteY31" fmla="*/ 6238330 h 6735619"/>
              <a:gd name="connsiteX32" fmla="*/ 3852086 w 4833822"/>
              <a:gd name="connsiteY32" fmla="*/ 6396014 h 6735619"/>
              <a:gd name="connsiteX33" fmla="*/ 3952433 w 4833822"/>
              <a:gd name="connsiteY33" fmla="*/ 6223992 h 6735619"/>
              <a:gd name="connsiteX34" fmla="*/ 3945496 w 4833822"/>
              <a:gd name="connsiteY34" fmla="*/ 6207187 h 6735619"/>
              <a:gd name="connsiteX35" fmla="*/ 3938093 w 4833822"/>
              <a:gd name="connsiteY35" fmla="*/ 6207187 h 6735619"/>
              <a:gd name="connsiteX36" fmla="*/ 3927341 w 4833822"/>
              <a:gd name="connsiteY36" fmla="*/ 6207187 h 6735619"/>
              <a:gd name="connsiteX37" fmla="*/ 3909418 w 4833822"/>
              <a:gd name="connsiteY37" fmla="*/ 6202480 h 6735619"/>
              <a:gd name="connsiteX38" fmla="*/ 3920171 w 4833822"/>
              <a:gd name="connsiteY38" fmla="*/ 6202480 h 6735619"/>
              <a:gd name="connsiteX39" fmla="*/ 3945252 w 4833822"/>
              <a:gd name="connsiteY39" fmla="*/ 6206597 h 6735619"/>
              <a:gd name="connsiteX40" fmla="*/ 3928739 w 4833822"/>
              <a:gd name="connsiteY40" fmla="*/ 6166597 h 6735619"/>
              <a:gd name="connsiteX41" fmla="*/ 3822967 w 4833822"/>
              <a:gd name="connsiteY41" fmla="*/ 6090499 h 6735619"/>
              <a:gd name="connsiteX42" fmla="*/ 3779366 w 4833822"/>
              <a:gd name="connsiteY42" fmla="*/ 6088204 h 6735619"/>
              <a:gd name="connsiteX43" fmla="*/ 4196131 w 4833822"/>
              <a:gd name="connsiteY43" fmla="*/ 5944458 h 6735619"/>
              <a:gd name="connsiteX44" fmla="*/ 4235548 w 4833822"/>
              <a:gd name="connsiteY44" fmla="*/ 6173823 h 6735619"/>
              <a:gd name="connsiteX45" fmla="*/ 4454163 w 4833822"/>
              <a:gd name="connsiteY45" fmla="*/ 6177405 h 6735619"/>
              <a:gd name="connsiteX46" fmla="*/ 4196131 w 4833822"/>
              <a:gd name="connsiteY46" fmla="*/ 5944458 h 6735619"/>
              <a:gd name="connsiteX47" fmla="*/ 1174995 w 4833822"/>
              <a:gd name="connsiteY47" fmla="*/ 5629080 h 6735619"/>
              <a:gd name="connsiteX48" fmla="*/ 1250253 w 4833822"/>
              <a:gd name="connsiteY48" fmla="*/ 5675672 h 6735619"/>
              <a:gd name="connsiteX49" fmla="*/ 1035224 w 4833822"/>
              <a:gd name="connsiteY49" fmla="*/ 5786765 h 6735619"/>
              <a:gd name="connsiteX50" fmla="*/ 981463 w 4833822"/>
              <a:gd name="connsiteY50" fmla="*/ 5761681 h 6735619"/>
              <a:gd name="connsiteX51" fmla="*/ 1174995 w 4833822"/>
              <a:gd name="connsiteY51" fmla="*/ 5629080 h 6735619"/>
              <a:gd name="connsiteX52" fmla="*/ 3960412 w 4833822"/>
              <a:gd name="connsiteY52" fmla="*/ 5599805 h 6735619"/>
              <a:gd name="connsiteX53" fmla="*/ 4095776 w 4833822"/>
              <a:gd name="connsiteY53" fmla="*/ 5657750 h 6735619"/>
              <a:gd name="connsiteX54" fmla="*/ 4052767 w 4833822"/>
              <a:gd name="connsiteY54" fmla="*/ 5686420 h 6735619"/>
              <a:gd name="connsiteX55" fmla="*/ 3852081 w 4833822"/>
              <a:gd name="connsiteY55" fmla="*/ 5654169 h 6735619"/>
              <a:gd name="connsiteX56" fmla="*/ 3859245 w 4833822"/>
              <a:gd name="connsiteY56" fmla="*/ 5618330 h 6735619"/>
              <a:gd name="connsiteX57" fmla="*/ 3917370 w 4833822"/>
              <a:gd name="connsiteY57" fmla="*/ 5600805 h 6735619"/>
              <a:gd name="connsiteX58" fmla="*/ 3960412 w 4833822"/>
              <a:gd name="connsiteY58" fmla="*/ 5599805 h 6735619"/>
              <a:gd name="connsiteX59" fmla="*/ 2177948 w 4833822"/>
              <a:gd name="connsiteY59" fmla="*/ 5505555 h 6735619"/>
              <a:gd name="connsiteX60" fmla="*/ 2146198 w 4833822"/>
              <a:gd name="connsiteY60" fmla="*/ 5528737 h 6735619"/>
              <a:gd name="connsiteX61" fmla="*/ 1680303 w 4833822"/>
              <a:gd name="connsiteY61" fmla="*/ 6227579 h 6735619"/>
              <a:gd name="connsiteX62" fmla="*/ 1762730 w 4833822"/>
              <a:gd name="connsiteY62" fmla="*/ 6589539 h 6735619"/>
              <a:gd name="connsiteX63" fmla="*/ 1802152 w 4833822"/>
              <a:gd name="connsiteY63" fmla="*/ 6310006 h 6735619"/>
              <a:gd name="connsiteX64" fmla="*/ 2081691 w 4833822"/>
              <a:gd name="connsiteY64" fmla="*/ 6152316 h 6735619"/>
              <a:gd name="connsiteX65" fmla="*/ 1845157 w 4833822"/>
              <a:gd name="connsiteY65" fmla="*/ 6234743 h 6735619"/>
              <a:gd name="connsiteX66" fmla="*/ 1744810 w 4833822"/>
              <a:gd name="connsiteY66" fmla="*/ 6206077 h 6735619"/>
              <a:gd name="connsiteX67" fmla="*/ 2060189 w 4833822"/>
              <a:gd name="connsiteY67" fmla="*/ 6051974 h 6735619"/>
              <a:gd name="connsiteX68" fmla="*/ 2178451 w 4833822"/>
              <a:gd name="connsiteY68" fmla="*/ 5991044 h 6735619"/>
              <a:gd name="connsiteX69" fmla="*/ 2293136 w 4833822"/>
              <a:gd name="connsiteY69" fmla="*/ 5525155 h 6735619"/>
              <a:gd name="connsiteX70" fmla="*/ 1999259 w 4833822"/>
              <a:gd name="connsiteY70" fmla="*/ 5940876 h 6735619"/>
              <a:gd name="connsiteX71" fmla="*/ 2196371 w 4833822"/>
              <a:gd name="connsiteY71" fmla="*/ 5510817 h 6735619"/>
              <a:gd name="connsiteX72" fmla="*/ 2177948 w 4833822"/>
              <a:gd name="connsiteY72" fmla="*/ 5505555 h 6735619"/>
              <a:gd name="connsiteX73" fmla="*/ 2511745 w 4833822"/>
              <a:gd name="connsiteY73" fmla="*/ 5492902 h 6735619"/>
              <a:gd name="connsiteX74" fmla="*/ 2482010 w 4833822"/>
              <a:gd name="connsiteY74" fmla="*/ 5721198 h 6735619"/>
              <a:gd name="connsiteX75" fmla="*/ 2486655 w 4833822"/>
              <a:gd name="connsiteY75" fmla="*/ 5786763 h 6735619"/>
              <a:gd name="connsiteX76" fmla="*/ 2514429 w 4833822"/>
              <a:gd name="connsiteY76" fmla="*/ 5802442 h 6735619"/>
              <a:gd name="connsiteX77" fmla="*/ 2526077 w 4833822"/>
              <a:gd name="connsiteY77" fmla="*/ 5826188 h 6735619"/>
              <a:gd name="connsiteX78" fmla="*/ 2486655 w 4833822"/>
              <a:gd name="connsiteY78" fmla="*/ 5786766 h 6735619"/>
              <a:gd name="connsiteX79" fmla="*/ 2486655 w 4833822"/>
              <a:gd name="connsiteY79" fmla="*/ 5786769 h 6735619"/>
              <a:gd name="connsiteX80" fmla="*/ 2440069 w 4833822"/>
              <a:gd name="connsiteY80" fmla="*/ 6062725 h 6735619"/>
              <a:gd name="connsiteX81" fmla="*/ 2375563 w 4833822"/>
              <a:gd name="connsiteY81" fmla="*/ 5625497 h 6735619"/>
              <a:gd name="connsiteX82" fmla="*/ 2296718 w 4833822"/>
              <a:gd name="connsiteY82" fmla="*/ 5994632 h 6735619"/>
              <a:gd name="connsiteX83" fmla="*/ 2429318 w 4833822"/>
              <a:gd name="connsiteY83" fmla="*/ 6116481 h 6735619"/>
              <a:gd name="connsiteX84" fmla="*/ 2493825 w 4833822"/>
              <a:gd name="connsiteY84" fmla="*/ 6016134 h 6735619"/>
              <a:gd name="connsiteX85" fmla="*/ 2529665 w 4833822"/>
              <a:gd name="connsiteY85" fmla="*/ 5826191 h 6735619"/>
              <a:gd name="connsiteX86" fmla="*/ 2511745 w 4833822"/>
              <a:gd name="connsiteY86" fmla="*/ 5492902 h 6735619"/>
              <a:gd name="connsiteX87" fmla="*/ 2808528 w 4833822"/>
              <a:gd name="connsiteY87" fmla="*/ 5490436 h 6735619"/>
              <a:gd name="connsiteX88" fmla="*/ 2784115 w 4833822"/>
              <a:gd name="connsiteY88" fmla="*/ 5503653 h 6735619"/>
              <a:gd name="connsiteX89" fmla="*/ 2798448 w 4833822"/>
              <a:gd name="connsiteY89" fmla="*/ 5578911 h 6735619"/>
              <a:gd name="connsiteX90" fmla="*/ 2880875 w 4833822"/>
              <a:gd name="connsiteY90" fmla="*/ 5693591 h 6735619"/>
              <a:gd name="connsiteX91" fmla="*/ 3142493 w 4833822"/>
              <a:gd name="connsiteY91" fmla="*/ 6023303 h 6735619"/>
              <a:gd name="connsiteX92" fmla="*/ 2891625 w 4833822"/>
              <a:gd name="connsiteY92" fmla="*/ 5858444 h 6735619"/>
              <a:gd name="connsiteX93" fmla="*/ 2683768 w 4833822"/>
              <a:gd name="connsiteY93" fmla="*/ 5614746 h 6735619"/>
              <a:gd name="connsiteX94" fmla="*/ 2651515 w 4833822"/>
              <a:gd name="connsiteY94" fmla="*/ 5639835 h 6735619"/>
              <a:gd name="connsiteX95" fmla="*/ 2866541 w 4833822"/>
              <a:gd name="connsiteY95" fmla="*/ 5883534 h 6735619"/>
              <a:gd name="connsiteX96" fmla="*/ 3389773 w 4833822"/>
              <a:gd name="connsiteY96" fmla="*/ 6482028 h 6735619"/>
              <a:gd name="connsiteX97" fmla="*/ 3637059 w 4833822"/>
              <a:gd name="connsiteY97" fmla="*/ 6525032 h 6735619"/>
              <a:gd name="connsiteX98" fmla="*/ 3246422 w 4833822"/>
              <a:gd name="connsiteY98" fmla="*/ 6155903 h 6735619"/>
              <a:gd name="connsiteX99" fmla="*/ 3400524 w 4833822"/>
              <a:gd name="connsiteY99" fmla="*/ 6206077 h 6735619"/>
              <a:gd name="connsiteX100" fmla="*/ 3336018 w 4833822"/>
              <a:gd name="connsiteY100" fmla="*/ 6059138 h 6735619"/>
              <a:gd name="connsiteX101" fmla="*/ 3095901 w 4833822"/>
              <a:gd name="connsiteY101" fmla="*/ 5797525 h 6735619"/>
              <a:gd name="connsiteX102" fmla="*/ 2862954 w 4833822"/>
              <a:gd name="connsiteY102" fmla="*/ 5528737 h 6735619"/>
              <a:gd name="connsiteX103" fmla="*/ 2808528 w 4833822"/>
              <a:gd name="connsiteY103" fmla="*/ 5490436 h 6735619"/>
              <a:gd name="connsiteX104" fmla="*/ 1587125 w 4833822"/>
              <a:gd name="connsiteY104" fmla="*/ 5446311 h 6735619"/>
              <a:gd name="connsiteX105" fmla="*/ 798688 w 4833822"/>
              <a:gd name="connsiteY105" fmla="*/ 5654174 h 6735619"/>
              <a:gd name="connsiteX106" fmla="*/ 780768 w 4833822"/>
              <a:gd name="connsiteY106" fmla="*/ 6277752 h 6735619"/>
              <a:gd name="connsiteX107" fmla="*/ 791519 w 4833822"/>
              <a:gd name="connsiteY107" fmla="*/ 6084228 h 6735619"/>
              <a:gd name="connsiteX108" fmla="*/ 709092 w 4833822"/>
              <a:gd name="connsiteY108" fmla="*/ 5722262 h 6735619"/>
              <a:gd name="connsiteX109" fmla="*/ 368634 w 4833822"/>
              <a:gd name="connsiteY109" fmla="*/ 5733013 h 6735619"/>
              <a:gd name="connsiteX110" fmla="*/ 332793 w 4833822"/>
              <a:gd name="connsiteY110" fmla="*/ 5758103 h 6735619"/>
              <a:gd name="connsiteX111" fmla="*/ 368634 w 4833822"/>
              <a:gd name="connsiteY111" fmla="*/ 5772436 h 6735619"/>
              <a:gd name="connsiteX112" fmla="*/ 350714 w 4833822"/>
              <a:gd name="connsiteY112" fmla="*/ 6073476 h 6735619"/>
              <a:gd name="connsiteX113" fmla="*/ 447479 w 4833822"/>
              <a:gd name="connsiteY113" fmla="*/ 6137983 h 6735619"/>
              <a:gd name="connsiteX114" fmla="*/ 486896 w 4833822"/>
              <a:gd name="connsiteY114" fmla="*/ 6037636 h 6735619"/>
              <a:gd name="connsiteX115" fmla="*/ 468981 w 4833822"/>
              <a:gd name="connsiteY115" fmla="*/ 5919369 h 6735619"/>
              <a:gd name="connsiteX116" fmla="*/ 372216 w 4833822"/>
              <a:gd name="connsiteY116" fmla="*/ 6026885 h 6735619"/>
              <a:gd name="connsiteX117" fmla="*/ 382967 w 4833822"/>
              <a:gd name="connsiteY117" fmla="*/ 5876364 h 6735619"/>
              <a:gd name="connsiteX118" fmla="*/ 497647 w 4833822"/>
              <a:gd name="connsiteY118" fmla="*/ 5836942 h 6735619"/>
              <a:gd name="connsiteX119" fmla="*/ 569323 w 4833822"/>
              <a:gd name="connsiteY119" fmla="*/ 5951627 h 6735619"/>
              <a:gd name="connsiteX120" fmla="*/ 580074 w 4833822"/>
              <a:gd name="connsiteY120" fmla="*/ 6163067 h 6735619"/>
              <a:gd name="connsiteX121" fmla="*/ 612332 w 4833822"/>
              <a:gd name="connsiteY121" fmla="*/ 5919369 h 6735619"/>
              <a:gd name="connsiteX122" fmla="*/ 497647 w 4833822"/>
              <a:gd name="connsiteY122" fmla="*/ 5686422 h 6735619"/>
              <a:gd name="connsiteX123" fmla="*/ 730594 w 4833822"/>
              <a:gd name="connsiteY123" fmla="*/ 6091391 h 6735619"/>
              <a:gd name="connsiteX124" fmla="*/ 547826 w 4833822"/>
              <a:gd name="connsiteY124" fmla="*/ 6256250 h 6735619"/>
              <a:gd name="connsiteX125" fmla="*/ 834528 w 4833822"/>
              <a:gd name="connsiteY125" fmla="*/ 6288503 h 6735619"/>
              <a:gd name="connsiteX126" fmla="*/ 1533370 w 4833822"/>
              <a:gd name="connsiteY126" fmla="*/ 5772436 h 6735619"/>
              <a:gd name="connsiteX127" fmla="*/ 1633712 w 4833822"/>
              <a:gd name="connsiteY127" fmla="*/ 5639835 h 6735619"/>
              <a:gd name="connsiteX128" fmla="*/ 1142733 w 4833822"/>
              <a:gd name="connsiteY128" fmla="*/ 5955209 h 6735619"/>
              <a:gd name="connsiteX129" fmla="*/ 1031635 w 4833822"/>
              <a:gd name="connsiteY129" fmla="*/ 5983881 h 6735619"/>
              <a:gd name="connsiteX130" fmla="*/ 1096142 w 4833822"/>
              <a:gd name="connsiteY130" fmla="*/ 5883534 h 6735619"/>
              <a:gd name="connsiteX131" fmla="*/ 1587125 w 4833822"/>
              <a:gd name="connsiteY131" fmla="*/ 5446311 h 6735619"/>
              <a:gd name="connsiteX132" fmla="*/ 3072607 w 4833822"/>
              <a:gd name="connsiteY132" fmla="*/ 5437351 h 6735619"/>
              <a:gd name="connsiteX133" fmla="*/ 2988391 w 4833822"/>
              <a:gd name="connsiteY133" fmla="*/ 5471395 h 6735619"/>
              <a:gd name="connsiteX134" fmla="*/ 3038564 w 4833822"/>
              <a:gd name="connsiteY134" fmla="*/ 5582493 h 6735619"/>
              <a:gd name="connsiteX135" fmla="*/ 3407693 w 4833822"/>
              <a:gd name="connsiteY135" fmla="*/ 5998214 h 6735619"/>
              <a:gd name="connsiteX136" fmla="*/ 3576134 w 4833822"/>
              <a:gd name="connsiteY136" fmla="*/ 6037636 h 6735619"/>
              <a:gd name="connsiteX137" fmla="*/ 4002606 w 4833822"/>
              <a:gd name="connsiteY137" fmla="*/ 6141565 h 6735619"/>
              <a:gd name="connsiteX138" fmla="*/ 4124455 w 4833822"/>
              <a:gd name="connsiteY138" fmla="*/ 6223992 h 6735619"/>
              <a:gd name="connsiteX139" fmla="*/ 3586885 w 4833822"/>
              <a:gd name="connsiteY139" fmla="*/ 5675671 h 6735619"/>
              <a:gd name="connsiteX140" fmla="*/ 3339600 w 4833822"/>
              <a:gd name="connsiteY140" fmla="*/ 5532319 h 6735619"/>
              <a:gd name="connsiteX141" fmla="*/ 3551045 w 4833822"/>
              <a:gd name="connsiteY141" fmla="*/ 5707929 h 6735619"/>
              <a:gd name="connsiteX142" fmla="*/ 3658561 w 4833822"/>
              <a:gd name="connsiteY142" fmla="*/ 5890703 h 6735619"/>
              <a:gd name="connsiteX143" fmla="*/ 3536712 w 4833822"/>
              <a:gd name="connsiteY143" fmla="*/ 5815440 h 6735619"/>
              <a:gd name="connsiteX144" fmla="*/ 3167577 w 4833822"/>
              <a:gd name="connsiteY144" fmla="*/ 5478564 h 6735619"/>
              <a:gd name="connsiteX145" fmla="*/ 3072607 w 4833822"/>
              <a:gd name="connsiteY145" fmla="*/ 5437351 h 6735619"/>
              <a:gd name="connsiteX146" fmla="*/ 1497530 w 4833822"/>
              <a:gd name="connsiteY146" fmla="*/ 5349551 h 6735619"/>
              <a:gd name="connsiteX147" fmla="*/ 644585 w 4833822"/>
              <a:gd name="connsiteY147" fmla="*/ 5474982 h 6735619"/>
              <a:gd name="connsiteX148" fmla="*/ 404469 w 4833822"/>
              <a:gd name="connsiteY148" fmla="*/ 5550239 h 6735619"/>
              <a:gd name="connsiteX149" fmla="*/ 218113 w 4833822"/>
              <a:gd name="connsiteY149" fmla="*/ 5704342 h 6735619"/>
              <a:gd name="connsiteX150" fmla="*/ 347132 w 4833822"/>
              <a:gd name="connsiteY150" fmla="*/ 6223992 h 6735619"/>
              <a:gd name="connsiteX151" fmla="*/ 218113 w 4833822"/>
              <a:gd name="connsiteY151" fmla="*/ 5858444 h 6735619"/>
              <a:gd name="connsiteX152" fmla="*/ 289789 w 4833822"/>
              <a:gd name="connsiteY152" fmla="*/ 5750933 h 6735619"/>
              <a:gd name="connsiteX153" fmla="*/ 271869 w 4833822"/>
              <a:gd name="connsiteY153" fmla="*/ 5736600 h 6735619"/>
              <a:gd name="connsiteX154" fmla="*/ 304127 w 4833822"/>
              <a:gd name="connsiteY154" fmla="*/ 5643417 h 6735619"/>
              <a:gd name="connsiteX155" fmla="*/ 400887 w 4833822"/>
              <a:gd name="connsiteY155" fmla="*/ 5560991 h 6735619"/>
              <a:gd name="connsiteX156" fmla="*/ 404469 w 4833822"/>
              <a:gd name="connsiteY156" fmla="*/ 5553821 h 6735619"/>
              <a:gd name="connsiteX157" fmla="*/ 408056 w 4833822"/>
              <a:gd name="connsiteY157" fmla="*/ 5553821 h 6735619"/>
              <a:gd name="connsiteX158" fmla="*/ 569323 w 4833822"/>
              <a:gd name="connsiteY158" fmla="*/ 5510817 h 6735619"/>
              <a:gd name="connsiteX159" fmla="*/ 777186 w 4833822"/>
              <a:gd name="connsiteY159" fmla="*/ 5621915 h 6735619"/>
              <a:gd name="connsiteX160" fmla="*/ 1250249 w 4833822"/>
              <a:gd name="connsiteY160" fmla="*/ 5453474 h 6735619"/>
              <a:gd name="connsiteX161" fmla="*/ 1497530 w 4833822"/>
              <a:gd name="connsiteY161" fmla="*/ 5349551 h 6735619"/>
              <a:gd name="connsiteX162" fmla="*/ 3393360 w 4833822"/>
              <a:gd name="connsiteY162" fmla="*/ 5308781 h 6735619"/>
              <a:gd name="connsiteX163" fmla="*/ 3271511 w 4833822"/>
              <a:gd name="connsiteY163" fmla="*/ 5345964 h 6735619"/>
              <a:gd name="connsiteX164" fmla="*/ 3486538 w 4833822"/>
              <a:gd name="connsiteY164" fmla="*/ 5474982 h 6735619"/>
              <a:gd name="connsiteX165" fmla="*/ 4092197 w 4833822"/>
              <a:gd name="connsiteY165" fmla="*/ 5808276 h 6735619"/>
              <a:gd name="connsiteX166" fmla="*/ 3873588 w 4833822"/>
              <a:gd name="connsiteY166" fmla="*/ 5808276 h 6735619"/>
              <a:gd name="connsiteX167" fmla="*/ 4002606 w 4833822"/>
              <a:gd name="connsiteY167" fmla="*/ 5937289 h 6735619"/>
              <a:gd name="connsiteX168" fmla="*/ 4106535 w 4833822"/>
              <a:gd name="connsiteY168" fmla="*/ 5908618 h 6735619"/>
              <a:gd name="connsiteX169" fmla="*/ 4325144 w 4833822"/>
              <a:gd name="connsiteY169" fmla="*/ 5582493 h 6735619"/>
              <a:gd name="connsiteX170" fmla="*/ 4038441 w 4833822"/>
              <a:gd name="connsiteY170" fmla="*/ 5492902 h 6735619"/>
              <a:gd name="connsiteX171" fmla="*/ 3624178 w 4833822"/>
              <a:gd name="connsiteY171" fmla="*/ 5479290 h 6735619"/>
              <a:gd name="connsiteX172" fmla="*/ 3486739 w 4833822"/>
              <a:gd name="connsiteY172" fmla="*/ 5453511 h 6735619"/>
              <a:gd name="connsiteX173" fmla="*/ 3486739 w 4833822"/>
              <a:gd name="connsiteY173" fmla="*/ 5457506 h 6735619"/>
              <a:gd name="connsiteX174" fmla="*/ 3485394 w 4833822"/>
              <a:gd name="connsiteY174" fmla="*/ 5454817 h 6735619"/>
              <a:gd name="connsiteX175" fmla="*/ 3486706 w 4833822"/>
              <a:gd name="connsiteY175" fmla="*/ 5453505 h 6735619"/>
              <a:gd name="connsiteX176" fmla="*/ 3486538 w 4833822"/>
              <a:gd name="connsiteY176" fmla="*/ 5453474 h 6735619"/>
              <a:gd name="connsiteX177" fmla="*/ 3543876 w 4833822"/>
              <a:gd name="connsiteY177" fmla="*/ 5392550 h 6735619"/>
              <a:gd name="connsiteX178" fmla="*/ 4518674 w 4833822"/>
              <a:gd name="connsiteY178" fmla="*/ 5539488 h 6735619"/>
              <a:gd name="connsiteX179" fmla="*/ 4328731 w 4833822"/>
              <a:gd name="connsiteY179" fmla="*/ 5736600 h 6735619"/>
              <a:gd name="connsiteX180" fmla="*/ 4457745 w 4833822"/>
              <a:gd name="connsiteY180" fmla="*/ 5664919 h 6735619"/>
              <a:gd name="connsiteX181" fmla="*/ 4579599 w 4833822"/>
              <a:gd name="connsiteY181" fmla="*/ 5657756 h 6735619"/>
              <a:gd name="connsiteX182" fmla="*/ 4500754 w 4833822"/>
              <a:gd name="connsiteY182" fmla="*/ 5736600 h 6735619"/>
              <a:gd name="connsiteX183" fmla="*/ 4314393 w 4833822"/>
              <a:gd name="connsiteY183" fmla="*/ 5969548 h 6735619"/>
              <a:gd name="connsiteX184" fmla="*/ 4346651 w 4833822"/>
              <a:gd name="connsiteY184" fmla="*/ 6034054 h 6735619"/>
              <a:gd name="connsiteX185" fmla="*/ 4403989 w 4833822"/>
              <a:gd name="connsiteY185" fmla="*/ 5983881 h 6735619"/>
              <a:gd name="connsiteX186" fmla="*/ 4482833 w 4833822"/>
              <a:gd name="connsiteY186" fmla="*/ 5793938 h 6735619"/>
              <a:gd name="connsiteX187" fmla="*/ 4590350 w 4833822"/>
              <a:gd name="connsiteY187" fmla="*/ 5772436 h 6735619"/>
              <a:gd name="connsiteX188" fmla="*/ 4608265 w 4833822"/>
              <a:gd name="connsiteY188" fmla="*/ 5854862 h 6735619"/>
              <a:gd name="connsiteX189" fmla="*/ 4608265 w 4833822"/>
              <a:gd name="connsiteY189" fmla="*/ 5858444 h 6735619"/>
              <a:gd name="connsiteX190" fmla="*/ 4421909 w 4833822"/>
              <a:gd name="connsiteY190" fmla="*/ 6069889 h 6735619"/>
              <a:gd name="connsiteX191" fmla="*/ 4608265 w 4833822"/>
              <a:gd name="connsiteY191" fmla="*/ 5858444 h 6735619"/>
              <a:gd name="connsiteX192" fmla="*/ 4611852 w 4833822"/>
              <a:gd name="connsiteY192" fmla="*/ 5854862 h 6735619"/>
              <a:gd name="connsiteX193" fmla="*/ 4611852 w 4833822"/>
              <a:gd name="connsiteY193" fmla="*/ 5851280 h 6735619"/>
              <a:gd name="connsiteX194" fmla="*/ 4694279 w 4833822"/>
              <a:gd name="connsiteY194" fmla="*/ 5836942 h 6735619"/>
              <a:gd name="connsiteX195" fmla="*/ 4651275 w 4833822"/>
              <a:gd name="connsiteY195" fmla="*/ 5661338 h 6735619"/>
              <a:gd name="connsiteX196" fmla="*/ 4572429 w 4833822"/>
              <a:gd name="connsiteY196" fmla="*/ 5543070 h 6735619"/>
              <a:gd name="connsiteX197" fmla="*/ 4583181 w 4833822"/>
              <a:gd name="connsiteY197" fmla="*/ 5449893 h 6735619"/>
              <a:gd name="connsiteX198" fmla="*/ 4436247 w 4833822"/>
              <a:gd name="connsiteY198" fmla="*/ 5403306 h 6735619"/>
              <a:gd name="connsiteX199" fmla="*/ 3504459 w 4833822"/>
              <a:gd name="connsiteY199" fmla="*/ 5317292 h 6735619"/>
              <a:gd name="connsiteX200" fmla="*/ 3393360 w 4833822"/>
              <a:gd name="connsiteY200" fmla="*/ 5308781 h 6735619"/>
              <a:gd name="connsiteX201" fmla="*/ 655337 w 4833822"/>
              <a:gd name="connsiteY201" fmla="*/ 5177523 h 6735619"/>
              <a:gd name="connsiteX202" fmla="*/ 637416 w 4833822"/>
              <a:gd name="connsiteY202" fmla="*/ 5234866 h 6735619"/>
              <a:gd name="connsiteX203" fmla="*/ 863200 w 4833822"/>
              <a:gd name="connsiteY203" fmla="*/ 5338795 h 6735619"/>
              <a:gd name="connsiteX204" fmla="*/ 734181 w 4833822"/>
              <a:gd name="connsiteY204" fmla="*/ 5199030 h 6735619"/>
              <a:gd name="connsiteX205" fmla="*/ 655337 w 4833822"/>
              <a:gd name="connsiteY205" fmla="*/ 5177523 h 6735619"/>
              <a:gd name="connsiteX206" fmla="*/ 465399 w 4833822"/>
              <a:gd name="connsiteY206" fmla="*/ 5138106 h 6735619"/>
              <a:gd name="connsiteX207" fmla="*/ 465399 w 4833822"/>
              <a:gd name="connsiteY207" fmla="*/ 5338795 h 6735619"/>
              <a:gd name="connsiteX208" fmla="*/ 501234 w 4833822"/>
              <a:gd name="connsiteY208" fmla="*/ 5396137 h 6735619"/>
              <a:gd name="connsiteX209" fmla="*/ 554990 w 4833822"/>
              <a:gd name="connsiteY209" fmla="*/ 5342382 h 6735619"/>
              <a:gd name="connsiteX210" fmla="*/ 465399 w 4833822"/>
              <a:gd name="connsiteY210" fmla="*/ 5138106 h 6735619"/>
              <a:gd name="connsiteX211" fmla="*/ 4325169 w 4833822"/>
              <a:gd name="connsiteY211" fmla="*/ 5057209 h 6735619"/>
              <a:gd name="connsiteX212" fmla="*/ 3959602 w 4833822"/>
              <a:gd name="connsiteY212" fmla="*/ 5263537 h 6735619"/>
              <a:gd name="connsiteX213" fmla="*/ 4360985 w 4833822"/>
              <a:gd name="connsiteY213" fmla="*/ 5173941 h 6735619"/>
              <a:gd name="connsiteX214" fmla="*/ 4278558 w 4833822"/>
              <a:gd name="connsiteY214" fmla="*/ 5285039 h 6735619"/>
              <a:gd name="connsiteX215" fmla="*/ 4454163 w 4833822"/>
              <a:gd name="connsiteY215" fmla="*/ 5238448 h 6735619"/>
              <a:gd name="connsiteX216" fmla="*/ 4368153 w 4833822"/>
              <a:gd name="connsiteY216" fmla="*/ 5062843 h 6735619"/>
              <a:gd name="connsiteX217" fmla="*/ 4325169 w 4833822"/>
              <a:gd name="connsiteY217" fmla="*/ 5057209 h 6735619"/>
              <a:gd name="connsiteX218" fmla="*/ 4156709 w 4833822"/>
              <a:gd name="connsiteY218" fmla="*/ 5023421 h 6735619"/>
              <a:gd name="connsiteX219" fmla="*/ 3748157 w 4833822"/>
              <a:gd name="connsiteY219" fmla="*/ 5105847 h 6735619"/>
              <a:gd name="connsiteX220" fmla="*/ 3529543 w 4833822"/>
              <a:gd name="connsiteY220" fmla="*/ 5227696 h 6735619"/>
              <a:gd name="connsiteX221" fmla="*/ 3805494 w 4833822"/>
              <a:gd name="connsiteY221" fmla="*/ 5130937 h 6735619"/>
              <a:gd name="connsiteX222" fmla="*/ 4156709 w 4833822"/>
              <a:gd name="connsiteY222" fmla="*/ 5023421 h 6735619"/>
              <a:gd name="connsiteX223" fmla="*/ 399937 w 4833822"/>
              <a:gd name="connsiteY223" fmla="*/ 4979633 h 6735619"/>
              <a:gd name="connsiteX224" fmla="*/ 210944 w 4833822"/>
              <a:gd name="connsiteY224" fmla="*/ 5059261 h 6735619"/>
              <a:gd name="connsiteX225" fmla="*/ 124936 w 4833822"/>
              <a:gd name="connsiteY225" fmla="*/ 5202612 h 6735619"/>
              <a:gd name="connsiteX226" fmla="*/ 275451 w 4833822"/>
              <a:gd name="connsiteY226" fmla="*/ 5195443 h 6735619"/>
              <a:gd name="connsiteX227" fmla="*/ 304127 w 4833822"/>
              <a:gd name="connsiteY227" fmla="*/ 5213363 h 6735619"/>
              <a:gd name="connsiteX228" fmla="*/ 271869 w 4833822"/>
              <a:gd name="connsiteY228" fmla="*/ 5449893 h 6735619"/>
              <a:gd name="connsiteX229" fmla="*/ 311291 w 4833822"/>
              <a:gd name="connsiteY229" fmla="*/ 5292208 h 6735619"/>
              <a:gd name="connsiteX230" fmla="*/ 243203 w 4833822"/>
              <a:gd name="connsiteY230" fmla="*/ 5084345 h 6735619"/>
              <a:gd name="connsiteX231" fmla="*/ 1214409 w 4833822"/>
              <a:gd name="connsiteY231" fmla="*/ 5062843 h 6735619"/>
              <a:gd name="connsiteX232" fmla="*/ 465399 w 4833822"/>
              <a:gd name="connsiteY232" fmla="*/ 4980416 h 6735619"/>
              <a:gd name="connsiteX233" fmla="*/ 399937 w 4833822"/>
              <a:gd name="connsiteY233" fmla="*/ 4979633 h 6735619"/>
              <a:gd name="connsiteX234" fmla="*/ 2524908 w 4833822"/>
              <a:gd name="connsiteY234" fmla="*/ 3845334 h 6735619"/>
              <a:gd name="connsiteX235" fmla="*/ 2732856 w 4833822"/>
              <a:gd name="connsiteY235" fmla="*/ 4487253 h 6735619"/>
              <a:gd name="connsiteX236" fmla="*/ 2775802 w 4833822"/>
              <a:gd name="connsiteY236" fmla="*/ 4557322 h 6735619"/>
              <a:gd name="connsiteX237" fmla="*/ 2823267 w 4833822"/>
              <a:gd name="connsiteY237" fmla="*/ 4480472 h 6735619"/>
              <a:gd name="connsiteX238" fmla="*/ 2879774 w 4833822"/>
              <a:gd name="connsiteY238" fmla="*/ 4270266 h 6735619"/>
              <a:gd name="connsiteX239" fmla="*/ 2920458 w 4833822"/>
              <a:gd name="connsiteY239" fmla="*/ 4803691 h 6735619"/>
              <a:gd name="connsiteX240" fmla="*/ 3132925 w 4833822"/>
              <a:gd name="connsiteY240" fmla="*/ 4744924 h 6735619"/>
              <a:gd name="connsiteX241" fmla="*/ 2879774 w 4833822"/>
              <a:gd name="connsiteY241" fmla="*/ 5120132 h 6735619"/>
              <a:gd name="connsiteX242" fmla="*/ 2131619 w 4833822"/>
              <a:gd name="connsiteY242" fmla="*/ 5068146 h 6735619"/>
              <a:gd name="connsiteX243" fmla="*/ 1894289 w 4833822"/>
              <a:gd name="connsiteY243" fmla="*/ 4717802 h 6735619"/>
              <a:gd name="connsiteX244" fmla="*/ 2075111 w 4833822"/>
              <a:gd name="connsiteY244" fmla="*/ 4805953 h 6735619"/>
              <a:gd name="connsiteX245" fmla="*/ 2086414 w 4833822"/>
              <a:gd name="connsiteY245" fmla="*/ 4290608 h 6735619"/>
              <a:gd name="connsiteX246" fmla="*/ 2163263 w 4833822"/>
              <a:gd name="connsiteY246" fmla="*/ 4435267 h 6735619"/>
              <a:gd name="connsiteX247" fmla="*/ 2224289 w 4833822"/>
              <a:gd name="connsiteY247" fmla="*/ 4480472 h 6735619"/>
              <a:gd name="connsiteX248" fmla="*/ 2242372 w 4833822"/>
              <a:gd name="connsiteY248" fmla="*/ 4417184 h 6735619"/>
              <a:gd name="connsiteX249" fmla="*/ 2524908 w 4833822"/>
              <a:gd name="connsiteY249" fmla="*/ 3845334 h 6735619"/>
              <a:gd name="connsiteX250" fmla="*/ 2540406 w 4833822"/>
              <a:gd name="connsiteY250" fmla="*/ 3037993 h 6735619"/>
              <a:gd name="connsiteX251" fmla="*/ 2092432 w 4833822"/>
              <a:gd name="connsiteY251" fmla="*/ 3944690 h 6735619"/>
              <a:gd name="connsiteX252" fmla="*/ 2063761 w 4833822"/>
              <a:gd name="connsiteY252" fmla="*/ 4045037 h 6735619"/>
              <a:gd name="connsiteX253" fmla="*/ 1967001 w 4833822"/>
              <a:gd name="connsiteY253" fmla="*/ 3973361 h 6735619"/>
              <a:gd name="connsiteX254" fmla="*/ 1845152 w 4833822"/>
              <a:gd name="connsiteY254" fmla="*/ 3743997 h 6735619"/>
              <a:gd name="connsiteX255" fmla="*/ 1827232 w 4833822"/>
              <a:gd name="connsiteY255" fmla="*/ 4561104 h 6735619"/>
              <a:gd name="connsiteX256" fmla="*/ 1540529 w 4833822"/>
              <a:gd name="connsiteY256" fmla="*/ 4421335 h 6735619"/>
              <a:gd name="connsiteX257" fmla="*/ 1916828 w 4833822"/>
              <a:gd name="connsiteY257" fmla="*/ 4976824 h 6735619"/>
              <a:gd name="connsiteX258" fmla="*/ 3103066 w 4833822"/>
              <a:gd name="connsiteY258" fmla="*/ 5059251 h 6735619"/>
              <a:gd name="connsiteX259" fmla="*/ 3504448 w 4833822"/>
              <a:gd name="connsiteY259" fmla="*/ 4464339 h 6735619"/>
              <a:gd name="connsiteX260" fmla="*/ 3167572 w 4833822"/>
              <a:gd name="connsiteY260" fmla="*/ 4557517 h 6735619"/>
              <a:gd name="connsiteX261" fmla="*/ 3103066 w 4833822"/>
              <a:gd name="connsiteY261" fmla="*/ 3711743 h 6735619"/>
              <a:gd name="connsiteX262" fmla="*/ 3013470 w 4833822"/>
              <a:gd name="connsiteY262" fmla="*/ 4045037 h 6735619"/>
              <a:gd name="connsiteX263" fmla="*/ 2938212 w 4833822"/>
              <a:gd name="connsiteY263" fmla="*/ 4166886 h 6735619"/>
              <a:gd name="connsiteX264" fmla="*/ 2870119 w 4833822"/>
              <a:gd name="connsiteY264" fmla="*/ 4055788 h 6735619"/>
              <a:gd name="connsiteX265" fmla="*/ 2540406 w 4833822"/>
              <a:gd name="connsiteY265" fmla="*/ 3037993 h 6735619"/>
              <a:gd name="connsiteX266" fmla="*/ 357884 w 4833822"/>
              <a:gd name="connsiteY266" fmla="*/ 2966322 h 6735619"/>
              <a:gd name="connsiteX267" fmla="*/ 422396 w 4833822"/>
              <a:gd name="connsiteY267" fmla="*/ 3048749 h 6735619"/>
              <a:gd name="connsiteX268" fmla="*/ 522738 w 4833822"/>
              <a:gd name="connsiteY268" fmla="*/ 3550480 h 6735619"/>
              <a:gd name="connsiteX269" fmla="*/ 490485 w 4833822"/>
              <a:gd name="connsiteY269" fmla="*/ 3690250 h 6735619"/>
              <a:gd name="connsiteX270" fmla="*/ 386555 w 4833822"/>
              <a:gd name="connsiteY270" fmla="*/ 3589903 h 6735619"/>
              <a:gd name="connsiteX271" fmla="*/ 286208 w 4833822"/>
              <a:gd name="connsiteY271" fmla="*/ 3048749 h 6735619"/>
              <a:gd name="connsiteX272" fmla="*/ 357884 w 4833822"/>
              <a:gd name="connsiteY272" fmla="*/ 2966322 h 6735619"/>
              <a:gd name="connsiteX273" fmla="*/ 4036204 w 4833822"/>
              <a:gd name="connsiteY273" fmla="*/ 1548931 h 6735619"/>
              <a:gd name="connsiteX274" fmla="*/ 4110123 w 4833822"/>
              <a:gd name="connsiteY274" fmla="*/ 1611646 h 6735619"/>
              <a:gd name="connsiteX275" fmla="*/ 4063531 w 4833822"/>
              <a:gd name="connsiteY275" fmla="*/ 2421590 h 6735619"/>
              <a:gd name="connsiteX276" fmla="*/ 3938100 w 4833822"/>
              <a:gd name="connsiteY276" fmla="*/ 2109796 h 6735619"/>
              <a:gd name="connsiteX277" fmla="*/ 3970353 w 4833822"/>
              <a:gd name="connsiteY277" fmla="*/ 1615233 h 6735619"/>
              <a:gd name="connsiteX278" fmla="*/ 4036204 w 4833822"/>
              <a:gd name="connsiteY278" fmla="*/ 1548931 h 6735619"/>
              <a:gd name="connsiteX279" fmla="*/ 915320 w 4833822"/>
              <a:gd name="connsiteY279" fmla="*/ 1290502 h 6735619"/>
              <a:gd name="connsiteX280" fmla="*/ 1020430 w 4833822"/>
              <a:gd name="connsiteY280" fmla="*/ 1971264 h 6735619"/>
              <a:gd name="connsiteX281" fmla="*/ 811383 w 4833822"/>
              <a:gd name="connsiteY281" fmla="*/ 1931678 h 6735619"/>
              <a:gd name="connsiteX282" fmla="*/ 915320 w 4833822"/>
              <a:gd name="connsiteY282" fmla="*/ 1290502 h 6735619"/>
              <a:gd name="connsiteX283" fmla="*/ 2447237 w 4833822"/>
              <a:gd name="connsiteY283" fmla="*/ 155728 h 6735619"/>
              <a:gd name="connsiteX284" fmla="*/ 2908975 w 4833822"/>
              <a:gd name="connsiteY284" fmla="*/ 1343050 h 6735619"/>
              <a:gd name="connsiteX285" fmla="*/ 3113822 w 4833822"/>
              <a:gd name="connsiteY285" fmla="*/ 2392914 h 6735619"/>
              <a:gd name="connsiteX286" fmla="*/ 3282263 w 4833822"/>
              <a:gd name="connsiteY286" fmla="*/ 1711992 h 6735619"/>
              <a:gd name="connsiteX287" fmla="*/ 3257173 w 4833822"/>
              <a:gd name="connsiteY287" fmla="*/ 1572223 h 6735619"/>
              <a:gd name="connsiteX288" fmla="*/ 3278681 w 4833822"/>
              <a:gd name="connsiteY288" fmla="*/ 1482627 h 6735619"/>
              <a:gd name="connsiteX289" fmla="*/ 3361107 w 4833822"/>
              <a:gd name="connsiteY289" fmla="*/ 1539970 h 6735619"/>
              <a:gd name="connsiteX290" fmla="*/ 3884339 w 4833822"/>
              <a:gd name="connsiteY290" fmla="*/ 2851640 h 6735619"/>
              <a:gd name="connsiteX291" fmla="*/ 3776823 w 4833822"/>
              <a:gd name="connsiteY291" fmla="*/ 3471635 h 6735619"/>
              <a:gd name="connsiteX292" fmla="*/ 4002606 w 4833822"/>
              <a:gd name="connsiteY292" fmla="*/ 3253026 h 6735619"/>
              <a:gd name="connsiteX293" fmla="*/ 4059943 w 4833822"/>
              <a:gd name="connsiteY293" fmla="*/ 3188515 h 6735619"/>
              <a:gd name="connsiteX294" fmla="*/ 4117286 w 4833822"/>
              <a:gd name="connsiteY294" fmla="*/ 3263777 h 6735619"/>
              <a:gd name="connsiteX295" fmla="*/ 4131625 w 4833822"/>
              <a:gd name="connsiteY295" fmla="*/ 4077299 h 6735619"/>
              <a:gd name="connsiteX296" fmla="*/ 3755321 w 4833822"/>
              <a:gd name="connsiteY296" fmla="*/ 4908741 h 6735619"/>
              <a:gd name="connsiteX297" fmla="*/ 3723067 w 4833822"/>
              <a:gd name="connsiteY297" fmla="*/ 4983998 h 6735619"/>
              <a:gd name="connsiteX298" fmla="*/ 4099366 w 4833822"/>
              <a:gd name="connsiteY298" fmla="*/ 4923074 h 6735619"/>
              <a:gd name="connsiteX299" fmla="*/ 4550927 w 4833822"/>
              <a:gd name="connsiteY299" fmla="*/ 5274288 h 6735619"/>
              <a:gd name="connsiteX300" fmla="*/ 4604683 w 4833822"/>
              <a:gd name="connsiteY300" fmla="*/ 5374635 h 6735619"/>
              <a:gd name="connsiteX301" fmla="*/ 4576011 w 4833822"/>
              <a:gd name="connsiteY301" fmla="*/ 6216828 h 6735619"/>
              <a:gd name="connsiteX302" fmla="*/ 4432660 w 4833822"/>
              <a:gd name="connsiteY302" fmla="*/ 6277752 h 6735619"/>
              <a:gd name="connsiteX303" fmla="*/ 3999019 w 4833822"/>
              <a:gd name="connsiteY303" fmla="*/ 6510699 h 6735619"/>
              <a:gd name="connsiteX304" fmla="*/ 3192667 w 4833822"/>
              <a:gd name="connsiteY304" fmla="*/ 6442606 h 6735619"/>
              <a:gd name="connsiteX305" fmla="*/ 2662265 w 4833822"/>
              <a:gd name="connsiteY305" fmla="*/ 5811858 h 6735619"/>
              <a:gd name="connsiteX306" fmla="*/ 2680186 w 4833822"/>
              <a:gd name="connsiteY306" fmla="*/ 6130814 h 6735619"/>
              <a:gd name="connsiteX307" fmla="*/ 2655096 w 4833822"/>
              <a:gd name="connsiteY307" fmla="*/ 6442606 h 6735619"/>
              <a:gd name="connsiteX308" fmla="*/ 2063771 w 4833822"/>
              <a:gd name="connsiteY308" fmla="*/ 6729308 h 6735619"/>
              <a:gd name="connsiteX309" fmla="*/ 1827242 w 4833822"/>
              <a:gd name="connsiteY309" fmla="*/ 6679135 h 6735619"/>
              <a:gd name="connsiteX310" fmla="*/ 1594295 w 4833822"/>
              <a:gd name="connsiteY310" fmla="*/ 6137983 h 6735619"/>
              <a:gd name="connsiteX311" fmla="*/ 1952673 w 4833822"/>
              <a:gd name="connsiteY311" fmla="*/ 5603995 h 6735619"/>
              <a:gd name="connsiteX312" fmla="*/ 2020761 w 4833822"/>
              <a:gd name="connsiteY312" fmla="*/ 5471395 h 6735619"/>
              <a:gd name="connsiteX313" fmla="*/ 1841575 w 4833822"/>
              <a:gd name="connsiteY313" fmla="*/ 5614746 h 6735619"/>
              <a:gd name="connsiteX314" fmla="*/ 884697 w 4833822"/>
              <a:gd name="connsiteY314" fmla="*/ 6360179 h 6735619"/>
              <a:gd name="connsiteX315" fmla="*/ 547826 w 4833822"/>
              <a:gd name="connsiteY315" fmla="*/ 6392432 h 6735619"/>
              <a:gd name="connsiteX316" fmla="*/ 357883 w 4833822"/>
              <a:gd name="connsiteY316" fmla="*/ 6335095 h 6735619"/>
              <a:gd name="connsiteX317" fmla="*/ 89095 w 4833822"/>
              <a:gd name="connsiteY317" fmla="*/ 5908618 h 6735619"/>
              <a:gd name="connsiteX318" fmla="*/ 46091 w 4833822"/>
              <a:gd name="connsiteY318" fmla="*/ 5557409 h 6735619"/>
              <a:gd name="connsiteX319" fmla="*/ 440310 w 4833822"/>
              <a:gd name="connsiteY319" fmla="*/ 4908741 h 6735619"/>
              <a:gd name="connsiteX320" fmla="*/ 1020884 w 4833822"/>
              <a:gd name="connsiteY320" fmla="*/ 4958914 h 6735619"/>
              <a:gd name="connsiteX321" fmla="*/ 798688 w 4833822"/>
              <a:gd name="connsiteY321" fmla="*/ 4786892 h 6735619"/>
              <a:gd name="connsiteX322" fmla="*/ 766435 w 4833822"/>
              <a:gd name="connsiteY322" fmla="*/ 4729549 h 6735619"/>
              <a:gd name="connsiteX323" fmla="*/ 838110 w 4833822"/>
              <a:gd name="connsiteY323" fmla="*/ 4708047 h 6735619"/>
              <a:gd name="connsiteX324" fmla="*/ 1060306 w 4833822"/>
              <a:gd name="connsiteY324" fmla="*/ 4801225 h 6735619"/>
              <a:gd name="connsiteX325" fmla="*/ 777186 w 4833822"/>
              <a:gd name="connsiteY325" fmla="*/ 4303077 h 6735619"/>
              <a:gd name="connsiteX326" fmla="*/ 723430 w 4833822"/>
              <a:gd name="connsiteY326" fmla="*/ 3769094 h 6735619"/>
              <a:gd name="connsiteX327" fmla="*/ 727012 w 4833822"/>
              <a:gd name="connsiteY327" fmla="*/ 3070253 h 6735619"/>
              <a:gd name="connsiteX328" fmla="*/ 762853 w 4833822"/>
              <a:gd name="connsiteY328" fmla="*/ 2937653 h 6735619"/>
              <a:gd name="connsiteX329" fmla="*/ 1017302 w 4833822"/>
              <a:gd name="connsiteY329" fmla="*/ 3238688 h 6735619"/>
              <a:gd name="connsiteX330" fmla="*/ 1139151 w 4833822"/>
              <a:gd name="connsiteY330" fmla="*/ 3278110 h 6735619"/>
              <a:gd name="connsiteX331" fmla="*/ 1110480 w 4833822"/>
              <a:gd name="connsiteY331" fmla="*/ 3167012 h 6735619"/>
              <a:gd name="connsiteX332" fmla="*/ 1135564 w 4833822"/>
              <a:gd name="connsiteY332" fmla="*/ 2278234 h 6735619"/>
              <a:gd name="connsiteX333" fmla="*/ 1493942 w 4833822"/>
              <a:gd name="connsiteY333" fmla="*/ 1618814 h 6735619"/>
              <a:gd name="connsiteX334" fmla="*/ 1547703 w 4833822"/>
              <a:gd name="connsiteY334" fmla="*/ 1565059 h 6735619"/>
              <a:gd name="connsiteX335" fmla="*/ 1597877 w 4833822"/>
              <a:gd name="connsiteY335" fmla="*/ 1658237 h 6735619"/>
              <a:gd name="connsiteX336" fmla="*/ 2070940 w 4833822"/>
              <a:gd name="connsiteY336" fmla="*/ 2432336 h 6735619"/>
              <a:gd name="connsiteX337" fmla="*/ 1926239 w 4833822"/>
              <a:gd name="connsiteY337" fmla="*/ 1693509 h 6735619"/>
              <a:gd name="connsiteX338" fmla="*/ 2386314 w 4833822"/>
              <a:gd name="connsiteY338" fmla="*/ 181709 h 6735619"/>
              <a:gd name="connsiteX339" fmla="*/ 2447237 w 4833822"/>
              <a:gd name="connsiteY339" fmla="*/ 155728 h 6735619"/>
              <a:gd name="connsiteX0" fmla="*/ 2144854 w 4833822"/>
              <a:gd name="connsiteY0" fmla="*/ 6228540 h 6602189"/>
              <a:gd name="connsiteX1" fmla="*/ 2053020 w 4833822"/>
              <a:gd name="connsiteY1" fmla="*/ 6237500 h 6602189"/>
              <a:gd name="connsiteX2" fmla="*/ 1959837 w 4833822"/>
              <a:gd name="connsiteY2" fmla="*/ 6312758 h 6602189"/>
              <a:gd name="connsiteX3" fmla="*/ 2045851 w 4833822"/>
              <a:gd name="connsiteY3" fmla="*/ 6431025 h 6602189"/>
              <a:gd name="connsiteX4" fmla="*/ 2042269 w 4833822"/>
              <a:gd name="connsiteY4" fmla="*/ 6334260 h 6602189"/>
              <a:gd name="connsiteX5" fmla="*/ 2106775 w 4833822"/>
              <a:gd name="connsiteY5" fmla="*/ 6269753 h 6602189"/>
              <a:gd name="connsiteX6" fmla="*/ 2128277 w 4833822"/>
              <a:gd name="connsiteY6" fmla="*/ 6341429 h 6602189"/>
              <a:gd name="connsiteX7" fmla="*/ 2164118 w 4833822"/>
              <a:gd name="connsiteY7" fmla="*/ 6391602 h 6602189"/>
              <a:gd name="connsiteX8" fmla="*/ 2232206 w 4833822"/>
              <a:gd name="connsiteY8" fmla="*/ 6355767 h 6602189"/>
              <a:gd name="connsiteX9" fmla="*/ 2228624 w 4833822"/>
              <a:gd name="connsiteY9" fmla="*/ 6262584 h 6602189"/>
              <a:gd name="connsiteX10" fmla="*/ 2144854 w 4833822"/>
              <a:gd name="connsiteY10" fmla="*/ 6228540 h 6602189"/>
              <a:gd name="connsiteX11" fmla="*/ 2508163 w 4833822"/>
              <a:gd name="connsiteY11" fmla="*/ 6198078 h 6602189"/>
              <a:gd name="connsiteX12" fmla="*/ 2407811 w 4833822"/>
              <a:gd name="connsiteY12" fmla="*/ 6506288 h 6602189"/>
              <a:gd name="connsiteX13" fmla="*/ 2508163 w 4833822"/>
              <a:gd name="connsiteY13" fmla="*/ 6198078 h 6602189"/>
              <a:gd name="connsiteX14" fmla="*/ 2215080 w 4833822"/>
              <a:gd name="connsiteY14" fmla="*/ 6113543 h 6602189"/>
              <a:gd name="connsiteX15" fmla="*/ 2171282 w 4833822"/>
              <a:gd name="connsiteY15" fmla="*/ 6119233 h 6602189"/>
              <a:gd name="connsiteX16" fmla="*/ 2350473 w 4833822"/>
              <a:gd name="connsiteY16" fmla="*/ 6398772 h 6602189"/>
              <a:gd name="connsiteX17" fmla="*/ 2393478 w 4833822"/>
              <a:gd name="connsiteY17" fmla="*/ 6215998 h 6602189"/>
              <a:gd name="connsiteX18" fmla="*/ 2252871 w 4833822"/>
              <a:gd name="connsiteY18" fmla="*/ 6114698 h 6602189"/>
              <a:gd name="connsiteX19" fmla="*/ 2215080 w 4833822"/>
              <a:gd name="connsiteY19" fmla="*/ 6113543 h 6602189"/>
              <a:gd name="connsiteX20" fmla="*/ 3767359 w 4833822"/>
              <a:gd name="connsiteY20" fmla="*/ 5994585 h 6602189"/>
              <a:gd name="connsiteX21" fmla="*/ 3913003 w 4833822"/>
              <a:gd name="connsiteY21" fmla="*/ 6076228 h 6602189"/>
              <a:gd name="connsiteX22" fmla="*/ 3930923 w 4833822"/>
              <a:gd name="connsiteY22" fmla="*/ 6101317 h 6602189"/>
              <a:gd name="connsiteX23" fmla="*/ 3923759 w 4833822"/>
              <a:gd name="connsiteY23" fmla="*/ 6126402 h 6602189"/>
              <a:gd name="connsiteX24" fmla="*/ 3672890 w 4833822"/>
              <a:gd name="connsiteY24" fmla="*/ 6108481 h 6602189"/>
              <a:gd name="connsiteX25" fmla="*/ 3672890 w 4833822"/>
              <a:gd name="connsiteY25" fmla="*/ 6040392 h 6602189"/>
              <a:gd name="connsiteX26" fmla="*/ 3708731 w 4833822"/>
              <a:gd name="connsiteY26" fmla="*/ 6015303 h 6602189"/>
              <a:gd name="connsiteX27" fmla="*/ 3767359 w 4833822"/>
              <a:gd name="connsiteY27" fmla="*/ 5994585 h 6602189"/>
              <a:gd name="connsiteX28" fmla="*/ 3779366 w 4833822"/>
              <a:gd name="connsiteY28" fmla="*/ 5954774 h 6602189"/>
              <a:gd name="connsiteX29" fmla="*/ 3637059 w 4833822"/>
              <a:gd name="connsiteY29" fmla="*/ 5979469 h 6602189"/>
              <a:gd name="connsiteX30" fmla="*/ 3497289 w 4833822"/>
              <a:gd name="connsiteY30" fmla="*/ 6162237 h 6602189"/>
              <a:gd name="connsiteX31" fmla="*/ 3615557 w 4833822"/>
              <a:gd name="connsiteY31" fmla="*/ 6104900 h 6602189"/>
              <a:gd name="connsiteX32" fmla="*/ 3852086 w 4833822"/>
              <a:gd name="connsiteY32" fmla="*/ 6262584 h 6602189"/>
              <a:gd name="connsiteX33" fmla="*/ 3952433 w 4833822"/>
              <a:gd name="connsiteY33" fmla="*/ 6090562 h 6602189"/>
              <a:gd name="connsiteX34" fmla="*/ 3945496 w 4833822"/>
              <a:gd name="connsiteY34" fmla="*/ 6073757 h 6602189"/>
              <a:gd name="connsiteX35" fmla="*/ 3938093 w 4833822"/>
              <a:gd name="connsiteY35" fmla="*/ 6073757 h 6602189"/>
              <a:gd name="connsiteX36" fmla="*/ 3927341 w 4833822"/>
              <a:gd name="connsiteY36" fmla="*/ 6073757 h 6602189"/>
              <a:gd name="connsiteX37" fmla="*/ 3909418 w 4833822"/>
              <a:gd name="connsiteY37" fmla="*/ 6069050 h 6602189"/>
              <a:gd name="connsiteX38" fmla="*/ 3920171 w 4833822"/>
              <a:gd name="connsiteY38" fmla="*/ 6069050 h 6602189"/>
              <a:gd name="connsiteX39" fmla="*/ 3945252 w 4833822"/>
              <a:gd name="connsiteY39" fmla="*/ 6073167 h 6602189"/>
              <a:gd name="connsiteX40" fmla="*/ 3928739 w 4833822"/>
              <a:gd name="connsiteY40" fmla="*/ 6033167 h 6602189"/>
              <a:gd name="connsiteX41" fmla="*/ 3822967 w 4833822"/>
              <a:gd name="connsiteY41" fmla="*/ 5957069 h 6602189"/>
              <a:gd name="connsiteX42" fmla="*/ 3779366 w 4833822"/>
              <a:gd name="connsiteY42" fmla="*/ 5954774 h 6602189"/>
              <a:gd name="connsiteX43" fmla="*/ 4196131 w 4833822"/>
              <a:gd name="connsiteY43" fmla="*/ 5811028 h 6602189"/>
              <a:gd name="connsiteX44" fmla="*/ 4235548 w 4833822"/>
              <a:gd name="connsiteY44" fmla="*/ 6040393 h 6602189"/>
              <a:gd name="connsiteX45" fmla="*/ 4454163 w 4833822"/>
              <a:gd name="connsiteY45" fmla="*/ 6043975 h 6602189"/>
              <a:gd name="connsiteX46" fmla="*/ 4196131 w 4833822"/>
              <a:gd name="connsiteY46" fmla="*/ 5811028 h 6602189"/>
              <a:gd name="connsiteX47" fmla="*/ 1174995 w 4833822"/>
              <a:gd name="connsiteY47" fmla="*/ 5495650 h 6602189"/>
              <a:gd name="connsiteX48" fmla="*/ 1250253 w 4833822"/>
              <a:gd name="connsiteY48" fmla="*/ 5542242 h 6602189"/>
              <a:gd name="connsiteX49" fmla="*/ 1035224 w 4833822"/>
              <a:gd name="connsiteY49" fmla="*/ 5653335 h 6602189"/>
              <a:gd name="connsiteX50" fmla="*/ 981463 w 4833822"/>
              <a:gd name="connsiteY50" fmla="*/ 5628251 h 6602189"/>
              <a:gd name="connsiteX51" fmla="*/ 1174995 w 4833822"/>
              <a:gd name="connsiteY51" fmla="*/ 5495650 h 6602189"/>
              <a:gd name="connsiteX52" fmla="*/ 3960412 w 4833822"/>
              <a:gd name="connsiteY52" fmla="*/ 5466375 h 6602189"/>
              <a:gd name="connsiteX53" fmla="*/ 4095776 w 4833822"/>
              <a:gd name="connsiteY53" fmla="*/ 5524320 h 6602189"/>
              <a:gd name="connsiteX54" fmla="*/ 4052767 w 4833822"/>
              <a:gd name="connsiteY54" fmla="*/ 5552990 h 6602189"/>
              <a:gd name="connsiteX55" fmla="*/ 3852081 w 4833822"/>
              <a:gd name="connsiteY55" fmla="*/ 5520739 h 6602189"/>
              <a:gd name="connsiteX56" fmla="*/ 3859245 w 4833822"/>
              <a:gd name="connsiteY56" fmla="*/ 5484900 h 6602189"/>
              <a:gd name="connsiteX57" fmla="*/ 3917370 w 4833822"/>
              <a:gd name="connsiteY57" fmla="*/ 5467375 h 6602189"/>
              <a:gd name="connsiteX58" fmla="*/ 3960412 w 4833822"/>
              <a:gd name="connsiteY58" fmla="*/ 5466375 h 6602189"/>
              <a:gd name="connsiteX59" fmla="*/ 2177948 w 4833822"/>
              <a:gd name="connsiteY59" fmla="*/ 5372125 h 6602189"/>
              <a:gd name="connsiteX60" fmla="*/ 2146198 w 4833822"/>
              <a:gd name="connsiteY60" fmla="*/ 5395307 h 6602189"/>
              <a:gd name="connsiteX61" fmla="*/ 1680303 w 4833822"/>
              <a:gd name="connsiteY61" fmla="*/ 6094149 h 6602189"/>
              <a:gd name="connsiteX62" fmla="*/ 1762730 w 4833822"/>
              <a:gd name="connsiteY62" fmla="*/ 6456109 h 6602189"/>
              <a:gd name="connsiteX63" fmla="*/ 1802152 w 4833822"/>
              <a:gd name="connsiteY63" fmla="*/ 6176576 h 6602189"/>
              <a:gd name="connsiteX64" fmla="*/ 2081691 w 4833822"/>
              <a:gd name="connsiteY64" fmla="*/ 6018886 h 6602189"/>
              <a:gd name="connsiteX65" fmla="*/ 1845157 w 4833822"/>
              <a:gd name="connsiteY65" fmla="*/ 6101313 h 6602189"/>
              <a:gd name="connsiteX66" fmla="*/ 1744810 w 4833822"/>
              <a:gd name="connsiteY66" fmla="*/ 6072647 h 6602189"/>
              <a:gd name="connsiteX67" fmla="*/ 2060189 w 4833822"/>
              <a:gd name="connsiteY67" fmla="*/ 5918544 h 6602189"/>
              <a:gd name="connsiteX68" fmla="*/ 2178451 w 4833822"/>
              <a:gd name="connsiteY68" fmla="*/ 5857614 h 6602189"/>
              <a:gd name="connsiteX69" fmla="*/ 2293136 w 4833822"/>
              <a:gd name="connsiteY69" fmla="*/ 5391725 h 6602189"/>
              <a:gd name="connsiteX70" fmla="*/ 1999259 w 4833822"/>
              <a:gd name="connsiteY70" fmla="*/ 5807446 h 6602189"/>
              <a:gd name="connsiteX71" fmla="*/ 2196371 w 4833822"/>
              <a:gd name="connsiteY71" fmla="*/ 5377387 h 6602189"/>
              <a:gd name="connsiteX72" fmla="*/ 2177948 w 4833822"/>
              <a:gd name="connsiteY72" fmla="*/ 5372125 h 6602189"/>
              <a:gd name="connsiteX73" fmla="*/ 2511745 w 4833822"/>
              <a:gd name="connsiteY73" fmla="*/ 5359472 h 6602189"/>
              <a:gd name="connsiteX74" fmla="*/ 2482010 w 4833822"/>
              <a:gd name="connsiteY74" fmla="*/ 5587768 h 6602189"/>
              <a:gd name="connsiteX75" fmla="*/ 2486655 w 4833822"/>
              <a:gd name="connsiteY75" fmla="*/ 5653333 h 6602189"/>
              <a:gd name="connsiteX76" fmla="*/ 2514429 w 4833822"/>
              <a:gd name="connsiteY76" fmla="*/ 5669012 h 6602189"/>
              <a:gd name="connsiteX77" fmla="*/ 2526077 w 4833822"/>
              <a:gd name="connsiteY77" fmla="*/ 5692758 h 6602189"/>
              <a:gd name="connsiteX78" fmla="*/ 2486655 w 4833822"/>
              <a:gd name="connsiteY78" fmla="*/ 5653336 h 6602189"/>
              <a:gd name="connsiteX79" fmla="*/ 2486655 w 4833822"/>
              <a:gd name="connsiteY79" fmla="*/ 5653339 h 6602189"/>
              <a:gd name="connsiteX80" fmla="*/ 2440069 w 4833822"/>
              <a:gd name="connsiteY80" fmla="*/ 5929295 h 6602189"/>
              <a:gd name="connsiteX81" fmla="*/ 2375563 w 4833822"/>
              <a:gd name="connsiteY81" fmla="*/ 5492067 h 6602189"/>
              <a:gd name="connsiteX82" fmla="*/ 2296718 w 4833822"/>
              <a:gd name="connsiteY82" fmla="*/ 5861202 h 6602189"/>
              <a:gd name="connsiteX83" fmla="*/ 2429318 w 4833822"/>
              <a:gd name="connsiteY83" fmla="*/ 5983051 h 6602189"/>
              <a:gd name="connsiteX84" fmla="*/ 2493825 w 4833822"/>
              <a:gd name="connsiteY84" fmla="*/ 5882704 h 6602189"/>
              <a:gd name="connsiteX85" fmla="*/ 2529665 w 4833822"/>
              <a:gd name="connsiteY85" fmla="*/ 5692761 h 6602189"/>
              <a:gd name="connsiteX86" fmla="*/ 2511745 w 4833822"/>
              <a:gd name="connsiteY86" fmla="*/ 5359472 h 6602189"/>
              <a:gd name="connsiteX87" fmla="*/ 2808528 w 4833822"/>
              <a:gd name="connsiteY87" fmla="*/ 5357006 h 6602189"/>
              <a:gd name="connsiteX88" fmla="*/ 2784115 w 4833822"/>
              <a:gd name="connsiteY88" fmla="*/ 5370223 h 6602189"/>
              <a:gd name="connsiteX89" fmla="*/ 2798448 w 4833822"/>
              <a:gd name="connsiteY89" fmla="*/ 5445481 h 6602189"/>
              <a:gd name="connsiteX90" fmla="*/ 2880875 w 4833822"/>
              <a:gd name="connsiteY90" fmla="*/ 5560161 h 6602189"/>
              <a:gd name="connsiteX91" fmla="*/ 3142493 w 4833822"/>
              <a:gd name="connsiteY91" fmla="*/ 5889873 h 6602189"/>
              <a:gd name="connsiteX92" fmla="*/ 2891625 w 4833822"/>
              <a:gd name="connsiteY92" fmla="*/ 5725014 h 6602189"/>
              <a:gd name="connsiteX93" fmla="*/ 2683768 w 4833822"/>
              <a:gd name="connsiteY93" fmla="*/ 5481316 h 6602189"/>
              <a:gd name="connsiteX94" fmla="*/ 2651515 w 4833822"/>
              <a:gd name="connsiteY94" fmla="*/ 5506405 h 6602189"/>
              <a:gd name="connsiteX95" fmla="*/ 2866541 w 4833822"/>
              <a:gd name="connsiteY95" fmla="*/ 5750104 h 6602189"/>
              <a:gd name="connsiteX96" fmla="*/ 3389773 w 4833822"/>
              <a:gd name="connsiteY96" fmla="*/ 6348598 h 6602189"/>
              <a:gd name="connsiteX97" fmla="*/ 3637059 w 4833822"/>
              <a:gd name="connsiteY97" fmla="*/ 6391602 h 6602189"/>
              <a:gd name="connsiteX98" fmla="*/ 3246422 w 4833822"/>
              <a:gd name="connsiteY98" fmla="*/ 6022473 h 6602189"/>
              <a:gd name="connsiteX99" fmla="*/ 3400524 w 4833822"/>
              <a:gd name="connsiteY99" fmla="*/ 6072647 h 6602189"/>
              <a:gd name="connsiteX100" fmla="*/ 3336018 w 4833822"/>
              <a:gd name="connsiteY100" fmla="*/ 5925708 h 6602189"/>
              <a:gd name="connsiteX101" fmla="*/ 3095901 w 4833822"/>
              <a:gd name="connsiteY101" fmla="*/ 5664095 h 6602189"/>
              <a:gd name="connsiteX102" fmla="*/ 2862954 w 4833822"/>
              <a:gd name="connsiteY102" fmla="*/ 5395307 h 6602189"/>
              <a:gd name="connsiteX103" fmla="*/ 2808528 w 4833822"/>
              <a:gd name="connsiteY103" fmla="*/ 5357006 h 6602189"/>
              <a:gd name="connsiteX104" fmla="*/ 1587125 w 4833822"/>
              <a:gd name="connsiteY104" fmla="*/ 5312881 h 6602189"/>
              <a:gd name="connsiteX105" fmla="*/ 798688 w 4833822"/>
              <a:gd name="connsiteY105" fmla="*/ 5520744 h 6602189"/>
              <a:gd name="connsiteX106" fmla="*/ 780768 w 4833822"/>
              <a:gd name="connsiteY106" fmla="*/ 6144322 h 6602189"/>
              <a:gd name="connsiteX107" fmla="*/ 791519 w 4833822"/>
              <a:gd name="connsiteY107" fmla="*/ 5950798 h 6602189"/>
              <a:gd name="connsiteX108" fmla="*/ 709092 w 4833822"/>
              <a:gd name="connsiteY108" fmla="*/ 5588832 h 6602189"/>
              <a:gd name="connsiteX109" fmla="*/ 368634 w 4833822"/>
              <a:gd name="connsiteY109" fmla="*/ 5599583 h 6602189"/>
              <a:gd name="connsiteX110" fmla="*/ 332793 w 4833822"/>
              <a:gd name="connsiteY110" fmla="*/ 5624673 h 6602189"/>
              <a:gd name="connsiteX111" fmla="*/ 368634 w 4833822"/>
              <a:gd name="connsiteY111" fmla="*/ 5639006 h 6602189"/>
              <a:gd name="connsiteX112" fmla="*/ 350714 w 4833822"/>
              <a:gd name="connsiteY112" fmla="*/ 5940046 h 6602189"/>
              <a:gd name="connsiteX113" fmla="*/ 447479 w 4833822"/>
              <a:gd name="connsiteY113" fmla="*/ 6004553 h 6602189"/>
              <a:gd name="connsiteX114" fmla="*/ 486896 w 4833822"/>
              <a:gd name="connsiteY114" fmla="*/ 5904206 h 6602189"/>
              <a:gd name="connsiteX115" fmla="*/ 468981 w 4833822"/>
              <a:gd name="connsiteY115" fmla="*/ 5785939 h 6602189"/>
              <a:gd name="connsiteX116" fmla="*/ 372216 w 4833822"/>
              <a:gd name="connsiteY116" fmla="*/ 5893455 h 6602189"/>
              <a:gd name="connsiteX117" fmla="*/ 382967 w 4833822"/>
              <a:gd name="connsiteY117" fmla="*/ 5742934 h 6602189"/>
              <a:gd name="connsiteX118" fmla="*/ 497647 w 4833822"/>
              <a:gd name="connsiteY118" fmla="*/ 5703512 h 6602189"/>
              <a:gd name="connsiteX119" fmla="*/ 569323 w 4833822"/>
              <a:gd name="connsiteY119" fmla="*/ 5818197 h 6602189"/>
              <a:gd name="connsiteX120" fmla="*/ 580074 w 4833822"/>
              <a:gd name="connsiteY120" fmla="*/ 6029637 h 6602189"/>
              <a:gd name="connsiteX121" fmla="*/ 612332 w 4833822"/>
              <a:gd name="connsiteY121" fmla="*/ 5785939 h 6602189"/>
              <a:gd name="connsiteX122" fmla="*/ 497647 w 4833822"/>
              <a:gd name="connsiteY122" fmla="*/ 5552992 h 6602189"/>
              <a:gd name="connsiteX123" fmla="*/ 730594 w 4833822"/>
              <a:gd name="connsiteY123" fmla="*/ 5957961 h 6602189"/>
              <a:gd name="connsiteX124" fmla="*/ 547826 w 4833822"/>
              <a:gd name="connsiteY124" fmla="*/ 6122820 h 6602189"/>
              <a:gd name="connsiteX125" fmla="*/ 834528 w 4833822"/>
              <a:gd name="connsiteY125" fmla="*/ 6155073 h 6602189"/>
              <a:gd name="connsiteX126" fmla="*/ 1533370 w 4833822"/>
              <a:gd name="connsiteY126" fmla="*/ 5639006 h 6602189"/>
              <a:gd name="connsiteX127" fmla="*/ 1633712 w 4833822"/>
              <a:gd name="connsiteY127" fmla="*/ 5506405 h 6602189"/>
              <a:gd name="connsiteX128" fmla="*/ 1142733 w 4833822"/>
              <a:gd name="connsiteY128" fmla="*/ 5821779 h 6602189"/>
              <a:gd name="connsiteX129" fmla="*/ 1031635 w 4833822"/>
              <a:gd name="connsiteY129" fmla="*/ 5850451 h 6602189"/>
              <a:gd name="connsiteX130" fmla="*/ 1096142 w 4833822"/>
              <a:gd name="connsiteY130" fmla="*/ 5750104 h 6602189"/>
              <a:gd name="connsiteX131" fmla="*/ 1587125 w 4833822"/>
              <a:gd name="connsiteY131" fmla="*/ 5312881 h 6602189"/>
              <a:gd name="connsiteX132" fmla="*/ 3072607 w 4833822"/>
              <a:gd name="connsiteY132" fmla="*/ 5303921 h 6602189"/>
              <a:gd name="connsiteX133" fmla="*/ 2988391 w 4833822"/>
              <a:gd name="connsiteY133" fmla="*/ 5337965 h 6602189"/>
              <a:gd name="connsiteX134" fmla="*/ 3038564 w 4833822"/>
              <a:gd name="connsiteY134" fmla="*/ 5449063 h 6602189"/>
              <a:gd name="connsiteX135" fmla="*/ 3407693 w 4833822"/>
              <a:gd name="connsiteY135" fmla="*/ 5864784 h 6602189"/>
              <a:gd name="connsiteX136" fmla="*/ 3576134 w 4833822"/>
              <a:gd name="connsiteY136" fmla="*/ 5904206 h 6602189"/>
              <a:gd name="connsiteX137" fmla="*/ 4002606 w 4833822"/>
              <a:gd name="connsiteY137" fmla="*/ 6008135 h 6602189"/>
              <a:gd name="connsiteX138" fmla="*/ 4124455 w 4833822"/>
              <a:gd name="connsiteY138" fmla="*/ 6090562 h 6602189"/>
              <a:gd name="connsiteX139" fmla="*/ 3586885 w 4833822"/>
              <a:gd name="connsiteY139" fmla="*/ 5542241 h 6602189"/>
              <a:gd name="connsiteX140" fmla="*/ 3339600 w 4833822"/>
              <a:gd name="connsiteY140" fmla="*/ 5398889 h 6602189"/>
              <a:gd name="connsiteX141" fmla="*/ 3551045 w 4833822"/>
              <a:gd name="connsiteY141" fmla="*/ 5574499 h 6602189"/>
              <a:gd name="connsiteX142" fmla="*/ 3658561 w 4833822"/>
              <a:gd name="connsiteY142" fmla="*/ 5757273 h 6602189"/>
              <a:gd name="connsiteX143" fmla="*/ 3536712 w 4833822"/>
              <a:gd name="connsiteY143" fmla="*/ 5682010 h 6602189"/>
              <a:gd name="connsiteX144" fmla="*/ 3167577 w 4833822"/>
              <a:gd name="connsiteY144" fmla="*/ 5345134 h 6602189"/>
              <a:gd name="connsiteX145" fmla="*/ 3072607 w 4833822"/>
              <a:gd name="connsiteY145" fmla="*/ 5303921 h 6602189"/>
              <a:gd name="connsiteX146" fmla="*/ 1497530 w 4833822"/>
              <a:gd name="connsiteY146" fmla="*/ 5216121 h 6602189"/>
              <a:gd name="connsiteX147" fmla="*/ 644585 w 4833822"/>
              <a:gd name="connsiteY147" fmla="*/ 5341552 h 6602189"/>
              <a:gd name="connsiteX148" fmla="*/ 404469 w 4833822"/>
              <a:gd name="connsiteY148" fmla="*/ 5416809 h 6602189"/>
              <a:gd name="connsiteX149" fmla="*/ 218113 w 4833822"/>
              <a:gd name="connsiteY149" fmla="*/ 5570912 h 6602189"/>
              <a:gd name="connsiteX150" fmla="*/ 347132 w 4833822"/>
              <a:gd name="connsiteY150" fmla="*/ 6090562 h 6602189"/>
              <a:gd name="connsiteX151" fmla="*/ 218113 w 4833822"/>
              <a:gd name="connsiteY151" fmla="*/ 5725014 h 6602189"/>
              <a:gd name="connsiteX152" fmla="*/ 289789 w 4833822"/>
              <a:gd name="connsiteY152" fmla="*/ 5617503 h 6602189"/>
              <a:gd name="connsiteX153" fmla="*/ 271869 w 4833822"/>
              <a:gd name="connsiteY153" fmla="*/ 5603170 h 6602189"/>
              <a:gd name="connsiteX154" fmla="*/ 304127 w 4833822"/>
              <a:gd name="connsiteY154" fmla="*/ 5509987 h 6602189"/>
              <a:gd name="connsiteX155" fmla="*/ 400887 w 4833822"/>
              <a:gd name="connsiteY155" fmla="*/ 5427561 h 6602189"/>
              <a:gd name="connsiteX156" fmla="*/ 404469 w 4833822"/>
              <a:gd name="connsiteY156" fmla="*/ 5420391 h 6602189"/>
              <a:gd name="connsiteX157" fmla="*/ 408056 w 4833822"/>
              <a:gd name="connsiteY157" fmla="*/ 5420391 h 6602189"/>
              <a:gd name="connsiteX158" fmla="*/ 569323 w 4833822"/>
              <a:gd name="connsiteY158" fmla="*/ 5377387 h 6602189"/>
              <a:gd name="connsiteX159" fmla="*/ 777186 w 4833822"/>
              <a:gd name="connsiteY159" fmla="*/ 5488485 h 6602189"/>
              <a:gd name="connsiteX160" fmla="*/ 1250249 w 4833822"/>
              <a:gd name="connsiteY160" fmla="*/ 5320044 h 6602189"/>
              <a:gd name="connsiteX161" fmla="*/ 1497530 w 4833822"/>
              <a:gd name="connsiteY161" fmla="*/ 5216121 h 6602189"/>
              <a:gd name="connsiteX162" fmla="*/ 3393360 w 4833822"/>
              <a:gd name="connsiteY162" fmla="*/ 5175351 h 6602189"/>
              <a:gd name="connsiteX163" fmla="*/ 3271511 w 4833822"/>
              <a:gd name="connsiteY163" fmla="*/ 5212534 h 6602189"/>
              <a:gd name="connsiteX164" fmla="*/ 3486538 w 4833822"/>
              <a:gd name="connsiteY164" fmla="*/ 5341552 h 6602189"/>
              <a:gd name="connsiteX165" fmla="*/ 4092197 w 4833822"/>
              <a:gd name="connsiteY165" fmla="*/ 5674846 h 6602189"/>
              <a:gd name="connsiteX166" fmla="*/ 3873588 w 4833822"/>
              <a:gd name="connsiteY166" fmla="*/ 5674846 h 6602189"/>
              <a:gd name="connsiteX167" fmla="*/ 4002606 w 4833822"/>
              <a:gd name="connsiteY167" fmla="*/ 5803859 h 6602189"/>
              <a:gd name="connsiteX168" fmla="*/ 4106535 w 4833822"/>
              <a:gd name="connsiteY168" fmla="*/ 5775188 h 6602189"/>
              <a:gd name="connsiteX169" fmla="*/ 4325144 w 4833822"/>
              <a:gd name="connsiteY169" fmla="*/ 5449063 h 6602189"/>
              <a:gd name="connsiteX170" fmla="*/ 4038441 w 4833822"/>
              <a:gd name="connsiteY170" fmla="*/ 5359472 h 6602189"/>
              <a:gd name="connsiteX171" fmla="*/ 3624178 w 4833822"/>
              <a:gd name="connsiteY171" fmla="*/ 5345860 h 6602189"/>
              <a:gd name="connsiteX172" fmla="*/ 3486739 w 4833822"/>
              <a:gd name="connsiteY172" fmla="*/ 5320081 h 6602189"/>
              <a:gd name="connsiteX173" fmla="*/ 3486739 w 4833822"/>
              <a:gd name="connsiteY173" fmla="*/ 5324076 h 6602189"/>
              <a:gd name="connsiteX174" fmla="*/ 3485394 w 4833822"/>
              <a:gd name="connsiteY174" fmla="*/ 5321387 h 6602189"/>
              <a:gd name="connsiteX175" fmla="*/ 3486706 w 4833822"/>
              <a:gd name="connsiteY175" fmla="*/ 5320075 h 6602189"/>
              <a:gd name="connsiteX176" fmla="*/ 3486538 w 4833822"/>
              <a:gd name="connsiteY176" fmla="*/ 5320044 h 6602189"/>
              <a:gd name="connsiteX177" fmla="*/ 3543876 w 4833822"/>
              <a:gd name="connsiteY177" fmla="*/ 5259120 h 6602189"/>
              <a:gd name="connsiteX178" fmla="*/ 4518674 w 4833822"/>
              <a:gd name="connsiteY178" fmla="*/ 5406058 h 6602189"/>
              <a:gd name="connsiteX179" fmla="*/ 4328731 w 4833822"/>
              <a:gd name="connsiteY179" fmla="*/ 5603170 h 6602189"/>
              <a:gd name="connsiteX180" fmla="*/ 4457745 w 4833822"/>
              <a:gd name="connsiteY180" fmla="*/ 5531489 h 6602189"/>
              <a:gd name="connsiteX181" fmla="*/ 4579599 w 4833822"/>
              <a:gd name="connsiteY181" fmla="*/ 5524326 h 6602189"/>
              <a:gd name="connsiteX182" fmla="*/ 4500754 w 4833822"/>
              <a:gd name="connsiteY182" fmla="*/ 5603170 h 6602189"/>
              <a:gd name="connsiteX183" fmla="*/ 4314393 w 4833822"/>
              <a:gd name="connsiteY183" fmla="*/ 5836118 h 6602189"/>
              <a:gd name="connsiteX184" fmla="*/ 4346651 w 4833822"/>
              <a:gd name="connsiteY184" fmla="*/ 5900624 h 6602189"/>
              <a:gd name="connsiteX185" fmla="*/ 4403989 w 4833822"/>
              <a:gd name="connsiteY185" fmla="*/ 5850451 h 6602189"/>
              <a:gd name="connsiteX186" fmla="*/ 4482833 w 4833822"/>
              <a:gd name="connsiteY186" fmla="*/ 5660508 h 6602189"/>
              <a:gd name="connsiteX187" fmla="*/ 4590350 w 4833822"/>
              <a:gd name="connsiteY187" fmla="*/ 5639006 h 6602189"/>
              <a:gd name="connsiteX188" fmla="*/ 4608265 w 4833822"/>
              <a:gd name="connsiteY188" fmla="*/ 5721432 h 6602189"/>
              <a:gd name="connsiteX189" fmla="*/ 4608265 w 4833822"/>
              <a:gd name="connsiteY189" fmla="*/ 5725014 h 6602189"/>
              <a:gd name="connsiteX190" fmla="*/ 4421909 w 4833822"/>
              <a:gd name="connsiteY190" fmla="*/ 5936459 h 6602189"/>
              <a:gd name="connsiteX191" fmla="*/ 4608265 w 4833822"/>
              <a:gd name="connsiteY191" fmla="*/ 5725014 h 6602189"/>
              <a:gd name="connsiteX192" fmla="*/ 4611852 w 4833822"/>
              <a:gd name="connsiteY192" fmla="*/ 5721432 h 6602189"/>
              <a:gd name="connsiteX193" fmla="*/ 4611852 w 4833822"/>
              <a:gd name="connsiteY193" fmla="*/ 5717850 h 6602189"/>
              <a:gd name="connsiteX194" fmla="*/ 4694279 w 4833822"/>
              <a:gd name="connsiteY194" fmla="*/ 5703512 h 6602189"/>
              <a:gd name="connsiteX195" fmla="*/ 4651275 w 4833822"/>
              <a:gd name="connsiteY195" fmla="*/ 5527908 h 6602189"/>
              <a:gd name="connsiteX196" fmla="*/ 4572429 w 4833822"/>
              <a:gd name="connsiteY196" fmla="*/ 5409640 h 6602189"/>
              <a:gd name="connsiteX197" fmla="*/ 4583181 w 4833822"/>
              <a:gd name="connsiteY197" fmla="*/ 5316463 h 6602189"/>
              <a:gd name="connsiteX198" fmla="*/ 4436247 w 4833822"/>
              <a:gd name="connsiteY198" fmla="*/ 5269876 h 6602189"/>
              <a:gd name="connsiteX199" fmla="*/ 3504459 w 4833822"/>
              <a:gd name="connsiteY199" fmla="*/ 5183862 h 6602189"/>
              <a:gd name="connsiteX200" fmla="*/ 3393360 w 4833822"/>
              <a:gd name="connsiteY200" fmla="*/ 5175351 h 6602189"/>
              <a:gd name="connsiteX201" fmla="*/ 655337 w 4833822"/>
              <a:gd name="connsiteY201" fmla="*/ 5044093 h 6602189"/>
              <a:gd name="connsiteX202" fmla="*/ 637416 w 4833822"/>
              <a:gd name="connsiteY202" fmla="*/ 5101436 h 6602189"/>
              <a:gd name="connsiteX203" fmla="*/ 863200 w 4833822"/>
              <a:gd name="connsiteY203" fmla="*/ 5205365 h 6602189"/>
              <a:gd name="connsiteX204" fmla="*/ 734181 w 4833822"/>
              <a:gd name="connsiteY204" fmla="*/ 5065600 h 6602189"/>
              <a:gd name="connsiteX205" fmla="*/ 655337 w 4833822"/>
              <a:gd name="connsiteY205" fmla="*/ 5044093 h 6602189"/>
              <a:gd name="connsiteX206" fmla="*/ 465399 w 4833822"/>
              <a:gd name="connsiteY206" fmla="*/ 5004676 h 6602189"/>
              <a:gd name="connsiteX207" fmla="*/ 465399 w 4833822"/>
              <a:gd name="connsiteY207" fmla="*/ 5205365 h 6602189"/>
              <a:gd name="connsiteX208" fmla="*/ 501234 w 4833822"/>
              <a:gd name="connsiteY208" fmla="*/ 5262707 h 6602189"/>
              <a:gd name="connsiteX209" fmla="*/ 554990 w 4833822"/>
              <a:gd name="connsiteY209" fmla="*/ 5208952 h 6602189"/>
              <a:gd name="connsiteX210" fmla="*/ 465399 w 4833822"/>
              <a:gd name="connsiteY210" fmla="*/ 5004676 h 6602189"/>
              <a:gd name="connsiteX211" fmla="*/ 4325169 w 4833822"/>
              <a:gd name="connsiteY211" fmla="*/ 4923779 h 6602189"/>
              <a:gd name="connsiteX212" fmla="*/ 3959602 w 4833822"/>
              <a:gd name="connsiteY212" fmla="*/ 5130107 h 6602189"/>
              <a:gd name="connsiteX213" fmla="*/ 4360985 w 4833822"/>
              <a:gd name="connsiteY213" fmla="*/ 5040511 h 6602189"/>
              <a:gd name="connsiteX214" fmla="*/ 4278558 w 4833822"/>
              <a:gd name="connsiteY214" fmla="*/ 5151609 h 6602189"/>
              <a:gd name="connsiteX215" fmla="*/ 4454163 w 4833822"/>
              <a:gd name="connsiteY215" fmla="*/ 5105018 h 6602189"/>
              <a:gd name="connsiteX216" fmla="*/ 4368153 w 4833822"/>
              <a:gd name="connsiteY216" fmla="*/ 4929413 h 6602189"/>
              <a:gd name="connsiteX217" fmla="*/ 4325169 w 4833822"/>
              <a:gd name="connsiteY217" fmla="*/ 4923779 h 6602189"/>
              <a:gd name="connsiteX218" fmla="*/ 4156709 w 4833822"/>
              <a:gd name="connsiteY218" fmla="*/ 4889991 h 6602189"/>
              <a:gd name="connsiteX219" fmla="*/ 3748157 w 4833822"/>
              <a:gd name="connsiteY219" fmla="*/ 4972417 h 6602189"/>
              <a:gd name="connsiteX220" fmla="*/ 3529543 w 4833822"/>
              <a:gd name="connsiteY220" fmla="*/ 5094266 h 6602189"/>
              <a:gd name="connsiteX221" fmla="*/ 3805494 w 4833822"/>
              <a:gd name="connsiteY221" fmla="*/ 4997507 h 6602189"/>
              <a:gd name="connsiteX222" fmla="*/ 4156709 w 4833822"/>
              <a:gd name="connsiteY222" fmla="*/ 4889991 h 6602189"/>
              <a:gd name="connsiteX223" fmla="*/ 399937 w 4833822"/>
              <a:gd name="connsiteY223" fmla="*/ 4846203 h 6602189"/>
              <a:gd name="connsiteX224" fmla="*/ 210944 w 4833822"/>
              <a:gd name="connsiteY224" fmla="*/ 4925831 h 6602189"/>
              <a:gd name="connsiteX225" fmla="*/ 124936 w 4833822"/>
              <a:gd name="connsiteY225" fmla="*/ 5069182 h 6602189"/>
              <a:gd name="connsiteX226" fmla="*/ 275451 w 4833822"/>
              <a:gd name="connsiteY226" fmla="*/ 5062013 h 6602189"/>
              <a:gd name="connsiteX227" fmla="*/ 304127 w 4833822"/>
              <a:gd name="connsiteY227" fmla="*/ 5079933 h 6602189"/>
              <a:gd name="connsiteX228" fmla="*/ 271869 w 4833822"/>
              <a:gd name="connsiteY228" fmla="*/ 5316463 h 6602189"/>
              <a:gd name="connsiteX229" fmla="*/ 311291 w 4833822"/>
              <a:gd name="connsiteY229" fmla="*/ 5158778 h 6602189"/>
              <a:gd name="connsiteX230" fmla="*/ 243203 w 4833822"/>
              <a:gd name="connsiteY230" fmla="*/ 4950915 h 6602189"/>
              <a:gd name="connsiteX231" fmla="*/ 1214409 w 4833822"/>
              <a:gd name="connsiteY231" fmla="*/ 4929413 h 6602189"/>
              <a:gd name="connsiteX232" fmla="*/ 465399 w 4833822"/>
              <a:gd name="connsiteY232" fmla="*/ 4846986 h 6602189"/>
              <a:gd name="connsiteX233" fmla="*/ 399937 w 4833822"/>
              <a:gd name="connsiteY233" fmla="*/ 4846203 h 6602189"/>
              <a:gd name="connsiteX234" fmla="*/ 2524908 w 4833822"/>
              <a:gd name="connsiteY234" fmla="*/ 3711904 h 6602189"/>
              <a:gd name="connsiteX235" fmla="*/ 2732856 w 4833822"/>
              <a:gd name="connsiteY235" fmla="*/ 4353823 h 6602189"/>
              <a:gd name="connsiteX236" fmla="*/ 2775802 w 4833822"/>
              <a:gd name="connsiteY236" fmla="*/ 4423892 h 6602189"/>
              <a:gd name="connsiteX237" fmla="*/ 2823267 w 4833822"/>
              <a:gd name="connsiteY237" fmla="*/ 4347042 h 6602189"/>
              <a:gd name="connsiteX238" fmla="*/ 2879774 w 4833822"/>
              <a:gd name="connsiteY238" fmla="*/ 4136836 h 6602189"/>
              <a:gd name="connsiteX239" fmla="*/ 2920458 w 4833822"/>
              <a:gd name="connsiteY239" fmla="*/ 4670261 h 6602189"/>
              <a:gd name="connsiteX240" fmla="*/ 3132925 w 4833822"/>
              <a:gd name="connsiteY240" fmla="*/ 4611494 h 6602189"/>
              <a:gd name="connsiteX241" fmla="*/ 2879774 w 4833822"/>
              <a:gd name="connsiteY241" fmla="*/ 4986702 h 6602189"/>
              <a:gd name="connsiteX242" fmla="*/ 2131619 w 4833822"/>
              <a:gd name="connsiteY242" fmla="*/ 4934716 h 6602189"/>
              <a:gd name="connsiteX243" fmla="*/ 1894289 w 4833822"/>
              <a:gd name="connsiteY243" fmla="*/ 4584372 h 6602189"/>
              <a:gd name="connsiteX244" fmla="*/ 2075111 w 4833822"/>
              <a:gd name="connsiteY244" fmla="*/ 4672523 h 6602189"/>
              <a:gd name="connsiteX245" fmla="*/ 2086414 w 4833822"/>
              <a:gd name="connsiteY245" fmla="*/ 4157178 h 6602189"/>
              <a:gd name="connsiteX246" fmla="*/ 2163263 w 4833822"/>
              <a:gd name="connsiteY246" fmla="*/ 4301837 h 6602189"/>
              <a:gd name="connsiteX247" fmla="*/ 2224289 w 4833822"/>
              <a:gd name="connsiteY247" fmla="*/ 4347042 h 6602189"/>
              <a:gd name="connsiteX248" fmla="*/ 2242372 w 4833822"/>
              <a:gd name="connsiteY248" fmla="*/ 4283754 h 6602189"/>
              <a:gd name="connsiteX249" fmla="*/ 2524908 w 4833822"/>
              <a:gd name="connsiteY249" fmla="*/ 3711904 h 6602189"/>
              <a:gd name="connsiteX250" fmla="*/ 2540406 w 4833822"/>
              <a:gd name="connsiteY250" fmla="*/ 2904563 h 6602189"/>
              <a:gd name="connsiteX251" fmla="*/ 2092432 w 4833822"/>
              <a:gd name="connsiteY251" fmla="*/ 3811260 h 6602189"/>
              <a:gd name="connsiteX252" fmla="*/ 2063761 w 4833822"/>
              <a:gd name="connsiteY252" fmla="*/ 3911607 h 6602189"/>
              <a:gd name="connsiteX253" fmla="*/ 1967001 w 4833822"/>
              <a:gd name="connsiteY253" fmla="*/ 3839931 h 6602189"/>
              <a:gd name="connsiteX254" fmla="*/ 1845152 w 4833822"/>
              <a:gd name="connsiteY254" fmla="*/ 3610567 h 6602189"/>
              <a:gd name="connsiteX255" fmla="*/ 1827232 w 4833822"/>
              <a:gd name="connsiteY255" fmla="*/ 4427674 h 6602189"/>
              <a:gd name="connsiteX256" fmla="*/ 1540529 w 4833822"/>
              <a:gd name="connsiteY256" fmla="*/ 4287905 h 6602189"/>
              <a:gd name="connsiteX257" fmla="*/ 1916828 w 4833822"/>
              <a:gd name="connsiteY257" fmla="*/ 4843394 h 6602189"/>
              <a:gd name="connsiteX258" fmla="*/ 3103066 w 4833822"/>
              <a:gd name="connsiteY258" fmla="*/ 4925821 h 6602189"/>
              <a:gd name="connsiteX259" fmla="*/ 3504448 w 4833822"/>
              <a:gd name="connsiteY259" fmla="*/ 4330909 h 6602189"/>
              <a:gd name="connsiteX260" fmla="*/ 3167572 w 4833822"/>
              <a:gd name="connsiteY260" fmla="*/ 4424087 h 6602189"/>
              <a:gd name="connsiteX261" fmla="*/ 3103066 w 4833822"/>
              <a:gd name="connsiteY261" fmla="*/ 3578313 h 6602189"/>
              <a:gd name="connsiteX262" fmla="*/ 3013470 w 4833822"/>
              <a:gd name="connsiteY262" fmla="*/ 3911607 h 6602189"/>
              <a:gd name="connsiteX263" fmla="*/ 2938212 w 4833822"/>
              <a:gd name="connsiteY263" fmla="*/ 4033456 h 6602189"/>
              <a:gd name="connsiteX264" fmla="*/ 2870119 w 4833822"/>
              <a:gd name="connsiteY264" fmla="*/ 3922358 h 6602189"/>
              <a:gd name="connsiteX265" fmla="*/ 2540406 w 4833822"/>
              <a:gd name="connsiteY265" fmla="*/ 2904563 h 6602189"/>
              <a:gd name="connsiteX266" fmla="*/ 357884 w 4833822"/>
              <a:gd name="connsiteY266" fmla="*/ 2832892 h 6602189"/>
              <a:gd name="connsiteX267" fmla="*/ 422396 w 4833822"/>
              <a:gd name="connsiteY267" fmla="*/ 2915319 h 6602189"/>
              <a:gd name="connsiteX268" fmla="*/ 522738 w 4833822"/>
              <a:gd name="connsiteY268" fmla="*/ 3417050 h 6602189"/>
              <a:gd name="connsiteX269" fmla="*/ 490485 w 4833822"/>
              <a:gd name="connsiteY269" fmla="*/ 3556820 h 6602189"/>
              <a:gd name="connsiteX270" fmla="*/ 386555 w 4833822"/>
              <a:gd name="connsiteY270" fmla="*/ 3456473 h 6602189"/>
              <a:gd name="connsiteX271" fmla="*/ 286208 w 4833822"/>
              <a:gd name="connsiteY271" fmla="*/ 2915319 h 6602189"/>
              <a:gd name="connsiteX272" fmla="*/ 357884 w 4833822"/>
              <a:gd name="connsiteY272" fmla="*/ 2832892 h 6602189"/>
              <a:gd name="connsiteX273" fmla="*/ 4036204 w 4833822"/>
              <a:gd name="connsiteY273" fmla="*/ 1415501 h 6602189"/>
              <a:gd name="connsiteX274" fmla="*/ 4110123 w 4833822"/>
              <a:gd name="connsiteY274" fmla="*/ 1478216 h 6602189"/>
              <a:gd name="connsiteX275" fmla="*/ 4063531 w 4833822"/>
              <a:gd name="connsiteY275" fmla="*/ 2288160 h 6602189"/>
              <a:gd name="connsiteX276" fmla="*/ 3938100 w 4833822"/>
              <a:gd name="connsiteY276" fmla="*/ 1976366 h 6602189"/>
              <a:gd name="connsiteX277" fmla="*/ 3970353 w 4833822"/>
              <a:gd name="connsiteY277" fmla="*/ 1481803 h 6602189"/>
              <a:gd name="connsiteX278" fmla="*/ 4036204 w 4833822"/>
              <a:gd name="connsiteY278" fmla="*/ 1415501 h 6602189"/>
              <a:gd name="connsiteX279" fmla="*/ 915320 w 4833822"/>
              <a:gd name="connsiteY279" fmla="*/ 1157072 h 6602189"/>
              <a:gd name="connsiteX280" fmla="*/ 1020430 w 4833822"/>
              <a:gd name="connsiteY280" fmla="*/ 1837834 h 6602189"/>
              <a:gd name="connsiteX281" fmla="*/ 811383 w 4833822"/>
              <a:gd name="connsiteY281" fmla="*/ 1798248 h 6602189"/>
              <a:gd name="connsiteX282" fmla="*/ 915320 w 4833822"/>
              <a:gd name="connsiteY282" fmla="*/ 1157072 h 6602189"/>
              <a:gd name="connsiteX283" fmla="*/ 2476926 w 4833822"/>
              <a:gd name="connsiteY283" fmla="*/ 823906 h 6602189"/>
              <a:gd name="connsiteX284" fmla="*/ 2908975 w 4833822"/>
              <a:gd name="connsiteY284" fmla="*/ 1209620 h 6602189"/>
              <a:gd name="connsiteX285" fmla="*/ 3113822 w 4833822"/>
              <a:gd name="connsiteY285" fmla="*/ 2259484 h 6602189"/>
              <a:gd name="connsiteX286" fmla="*/ 3282263 w 4833822"/>
              <a:gd name="connsiteY286" fmla="*/ 1578562 h 6602189"/>
              <a:gd name="connsiteX287" fmla="*/ 3257173 w 4833822"/>
              <a:gd name="connsiteY287" fmla="*/ 1438793 h 6602189"/>
              <a:gd name="connsiteX288" fmla="*/ 3278681 w 4833822"/>
              <a:gd name="connsiteY288" fmla="*/ 1349197 h 6602189"/>
              <a:gd name="connsiteX289" fmla="*/ 3361107 w 4833822"/>
              <a:gd name="connsiteY289" fmla="*/ 1406540 h 6602189"/>
              <a:gd name="connsiteX290" fmla="*/ 3884339 w 4833822"/>
              <a:gd name="connsiteY290" fmla="*/ 2718210 h 6602189"/>
              <a:gd name="connsiteX291" fmla="*/ 3776823 w 4833822"/>
              <a:gd name="connsiteY291" fmla="*/ 3338205 h 6602189"/>
              <a:gd name="connsiteX292" fmla="*/ 4002606 w 4833822"/>
              <a:gd name="connsiteY292" fmla="*/ 3119596 h 6602189"/>
              <a:gd name="connsiteX293" fmla="*/ 4059943 w 4833822"/>
              <a:gd name="connsiteY293" fmla="*/ 3055085 h 6602189"/>
              <a:gd name="connsiteX294" fmla="*/ 4117286 w 4833822"/>
              <a:gd name="connsiteY294" fmla="*/ 3130347 h 6602189"/>
              <a:gd name="connsiteX295" fmla="*/ 4131625 w 4833822"/>
              <a:gd name="connsiteY295" fmla="*/ 3943869 h 6602189"/>
              <a:gd name="connsiteX296" fmla="*/ 3755321 w 4833822"/>
              <a:gd name="connsiteY296" fmla="*/ 4775311 h 6602189"/>
              <a:gd name="connsiteX297" fmla="*/ 3723067 w 4833822"/>
              <a:gd name="connsiteY297" fmla="*/ 4850568 h 6602189"/>
              <a:gd name="connsiteX298" fmla="*/ 4099366 w 4833822"/>
              <a:gd name="connsiteY298" fmla="*/ 4789644 h 6602189"/>
              <a:gd name="connsiteX299" fmla="*/ 4550927 w 4833822"/>
              <a:gd name="connsiteY299" fmla="*/ 5140858 h 6602189"/>
              <a:gd name="connsiteX300" fmla="*/ 4604683 w 4833822"/>
              <a:gd name="connsiteY300" fmla="*/ 5241205 h 6602189"/>
              <a:gd name="connsiteX301" fmla="*/ 4576011 w 4833822"/>
              <a:gd name="connsiteY301" fmla="*/ 6083398 h 6602189"/>
              <a:gd name="connsiteX302" fmla="*/ 4432660 w 4833822"/>
              <a:gd name="connsiteY302" fmla="*/ 6144322 h 6602189"/>
              <a:gd name="connsiteX303" fmla="*/ 3999019 w 4833822"/>
              <a:gd name="connsiteY303" fmla="*/ 6377269 h 6602189"/>
              <a:gd name="connsiteX304" fmla="*/ 3192667 w 4833822"/>
              <a:gd name="connsiteY304" fmla="*/ 6309176 h 6602189"/>
              <a:gd name="connsiteX305" fmla="*/ 2662265 w 4833822"/>
              <a:gd name="connsiteY305" fmla="*/ 5678428 h 6602189"/>
              <a:gd name="connsiteX306" fmla="*/ 2680186 w 4833822"/>
              <a:gd name="connsiteY306" fmla="*/ 5997384 h 6602189"/>
              <a:gd name="connsiteX307" fmla="*/ 2655096 w 4833822"/>
              <a:gd name="connsiteY307" fmla="*/ 6309176 h 6602189"/>
              <a:gd name="connsiteX308" fmla="*/ 2063771 w 4833822"/>
              <a:gd name="connsiteY308" fmla="*/ 6595878 h 6602189"/>
              <a:gd name="connsiteX309" fmla="*/ 1827242 w 4833822"/>
              <a:gd name="connsiteY309" fmla="*/ 6545705 h 6602189"/>
              <a:gd name="connsiteX310" fmla="*/ 1594295 w 4833822"/>
              <a:gd name="connsiteY310" fmla="*/ 6004553 h 6602189"/>
              <a:gd name="connsiteX311" fmla="*/ 1952673 w 4833822"/>
              <a:gd name="connsiteY311" fmla="*/ 5470565 h 6602189"/>
              <a:gd name="connsiteX312" fmla="*/ 2020761 w 4833822"/>
              <a:gd name="connsiteY312" fmla="*/ 5337965 h 6602189"/>
              <a:gd name="connsiteX313" fmla="*/ 1841575 w 4833822"/>
              <a:gd name="connsiteY313" fmla="*/ 5481316 h 6602189"/>
              <a:gd name="connsiteX314" fmla="*/ 884697 w 4833822"/>
              <a:gd name="connsiteY314" fmla="*/ 6226749 h 6602189"/>
              <a:gd name="connsiteX315" fmla="*/ 547826 w 4833822"/>
              <a:gd name="connsiteY315" fmla="*/ 6259002 h 6602189"/>
              <a:gd name="connsiteX316" fmla="*/ 357883 w 4833822"/>
              <a:gd name="connsiteY316" fmla="*/ 6201665 h 6602189"/>
              <a:gd name="connsiteX317" fmla="*/ 89095 w 4833822"/>
              <a:gd name="connsiteY317" fmla="*/ 5775188 h 6602189"/>
              <a:gd name="connsiteX318" fmla="*/ 46091 w 4833822"/>
              <a:gd name="connsiteY318" fmla="*/ 5423979 h 6602189"/>
              <a:gd name="connsiteX319" fmla="*/ 440310 w 4833822"/>
              <a:gd name="connsiteY319" fmla="*/ 4775311 h 6602189"/>
              <a:gd name="connsiteX320" fmla="*/ 1020884 w 4833822"/>
              <a:gd name="connsiteY320" fmla="*/ 4825484 h 6602189"/>
              <a:gd name="connsiteX321" fmla="*/ 798688 w 4833822"/>
              <a:gd name="connsiteY321" fmla="*/ 4653462 h 6602189"/>
              <a:gd name="connsiteX322" fmla="*/ 766435 w 4833822"/>
              <a:gd name="connsiteY322" fmla="*/ 4596119 h 6602189"/>
              <a:gd name="connsiteX323" fmla="*/ 838110 w 4833822"/>
              <a:gd name="connsiteY323" fmla="*/ 4574617 h 6602189"/>
              <a:gd name="connsiteX324" fmla="*/ 1060306 w 4833822"/>
              <a:gd name="connsiteY324" fmla="*/ 4667795 h 6602189"/>
              <a:gd name="connsiteX325" fmla="*/ 777186 w 4833822"/>
              <a:gd name="connsiteY325" fmla="*/ 4169647 h 6602189"/>
              <a:gd name="connsiteX326" fmla="*/ 723430 w 4833822"/>
              <a:gd name="connsiteY326" fmla="*/ 3635664 h 6602189"/>
              <a:gd name="connsiteX327" fmla="*/ 727012 w 4833822"/>
              <a:gd name="connsiteY327" fmla="*/ 2936823 h 6602189"/>
              <a:gd name="connsiteX328" fmla="*/ 762853 w 4833822"/>
              <a:gd name="connsiteY328" fmla="*/ 2804223 h 6602189"/>
              <a:gd name="connsiteX329" fmla="*/ 1017302 w 4833822"/>
              <a:gd name="connsiteY329" fmla="*/ 3105258 h 6602189"/>
              <a:gd name="connsiteX330" fmla="*/ 1139151 w 4833822"/>
              <a:gd name="connsiteY330" fmla="*/ 3144680 h 6602189"/>
              <a:gd name="connsiteX331" fmla="*/ 1110480 w 4833822"/>
              <a:gd name="connsiteY331" fmla="*/ 3033582 h 6602189"/>
              <a:gd name="connsiteX332" fmla="*/ 1135564 w 4833822"/>
              <a:gd name="connsiteY332" fmla="*/ 2144804 h 6602189"/>
              <a:gd name="connsiteX333" fmla="*/ 1493942 w 4833822"/>
              <a:gd name="connsiteY333" fmla="*/ 1485384 h 6602189"/>
              <a:gd name="connsiteX334" fmla="*/ 1547703 w 4833822"/>
              <a:gd name="connsiteY334" fmla="*/ 1431629 h 6602189"/>
              <a:gd name="connsiteX335" fmla="*/ 1597877 w 4833822"/>
              <a:gd name="connsiteY335" fmla="*/ 1524807 h 6602189"/>
              <a:gd name="connsiteX336" fmla="*/ 2070940 w 4833822"/>
              <a:gd name="connsiteY336" fmla="*/ 2298906 h 6602189"/>
              <a:gd name="connsiteX337" fmla="*/ 1926239 w 4833822"/>
              <a:gd name="connsiteY337" fmla="*/ 1560079 h 6602189"/>
              <a:gd name="connsiteX338" fmla="*/ 2386314 w 4833822"/>
              <a:gd name="connsiteY338" fmla="*/ 48279 h 6602189"/>
              <a:gd name="connsiteX339" fmla="*/ 2476926 w 4833822"/>
              <a:gd name="connsiteY339" fmla="*/ 823906 h 6602189"/>
              <a:gd name="connsiteX0" fmla="*/ 2144854 w 4833822"/>
              <a:gd name="connsiteY0" fmla="*/ 5495816 h 5869465"/>
              <a:gd name="connsiteX1" fmla="*/ 2053020 w 4833822"/>
              <a:gd name="connsiteY1" fmla="*/ 5504776 h 5869465"/>
              <a:gd name="connsiteX2" fmla="*/ 1959837 w 4833822"/>
              <a:gd name="connsiteY2" fmla="*/ 5580034 h 5869465"/>
              <a:gd name="connsiteX3" fmla="*/ 2045851 w 4833822"/>
              <a:gd name="connsiteY3" fmla="*/ 5698301 h 5869465"/>
              <a:gd name="connsiteX4" fmla="*/ 2042269 w 4833822"/>
              <a:gd name="connsiteY4" fmla="*/ 5601536 h 5869465"/>
              <a:gd name="connsiteX5" fmla="*/ 2106775 w 4833822"/>
              <a:gd name="connsiteY5" fmla="*/ 5537029 h 5869465"/>
              <a:gd name="connsiteX6" fmla="*/ 2128277 w 4833822"/>
              <a:gd name="connsiteY6" fmla="*/ 5608705 h 5869465"/>
              <a:gd name="connsiteX7" fmla="*/ 2164118 w 4833822"/>
              <a:gd name="connsiteY7" fmla="*/ 5658878 h 5869465"/>
              <a:gd name="connsiteX8" fmla="*/ 2232206 w 4833822"/>
              <a:gd name="connsiteY8" fmla="*/ 5623043 h 5869465"/>
              <a:gd name="connsiteX9" fmla="*/ 2228624 w 4833822"/>
              <a:gd name="connsiteY9" fmla="*/ 5529860 h 5869465"/>
              <a:gd name="connsiteX10" fmla="*/ 2144854 w 4833822"/>
              <a:gd name="connsiteY10" fmla="*/ 5495816 h 5869465"/>
              <a:gd name="connsiteX11" fmla="*/ 2508163 w 4833822"/>
              <a:gd name="connsiteY11" fmla="*/ 5465354 h 5869465"/>
              <a:gd name="connsiteX12" fmla="*/ 2407811 w 4833822"/>
              <a:gd name="connsiteY12" fmla="*/ 5773564 h 5869465"/>
              <a:gd name="connsiteX13" fmla="*/ 2508163 w 4833822"/>
              <a:gd name="connsiteY13" fmla="*/ 5465354 h 5869465"/>
              <a:gd name="connsiteX14" fmla="*/ 2215080 w 4833822"/>
              <a:gd name="connsiteY14" fmla="*/ 5380819 h 5869465"/>
              <a:gd name="connsiteX15" fmla="*/ 2171282 w 4833822"/>
              <a:gd name="connsiteY15" fmla="*/ 5386509 h 5869465"/>
              <a:gd name="connsiteX16" fmla="*/ 2350473 w 4833822"/>
              <a:gd name="connsiteY16" fmla="*/ 5666048 h 5869465"/>
              <a:gd name="connsiteX17" fmla="*/ 2393478 w 4833822"/>
              <a:gd name="connsiteY17" fmla="*/ 5483274 h 5869465"/>
              <a:gd name="connsiteX18" fmla="*/ 2252871 w 4833822"/>
              <a:gd name="connsiteY18" fmla="*/ 5381974 h 5869465"/>
              <a:gd name="connsiteX19" fmla="*/ 2215080 w 4833822"/>
              <a:gd name="connsiteY19" fmla="*/ 5380819 h 5869465"/>
              <a:gd name="connsiteX20" fmla="*/ 3767359 w 4833822"/>
              <a:gd name="connsiteY20" fmla="*/ 5261861 h 5869465"/>
              <a:gd name="connsiteX21" fmla="*/ 3913003 w 4833822"/>
              <a:gd name="connsiteY21" fmla="*/ 5343504 h 5869465"/>
              <a:gd name="connsiteX22" fmla="*/ 3930923 w 4833822"/>
              <a:gd name="connsiteY22" fmla="*/ 5368593 h 5869465"/>
              <a:gd name="connsiteX23" fmla="*/ 3923759 w 4833822"/>
              <a:gd name="connsiteY23" fmla="*/ 5393678 h 5869465"/>
              <a:gd name="connsiteX24" fmla="*/ 3672890 w 4833822"/>
              <a:gd name="connsiteY24" fmla="*/ 5375757 h 5869465"/>
              <a:gd name="connsiteX25" fmla="*/ 3672890 w 4833822"/>
              <a:gd name="connsiteY25" fmla="*/ 5307668 h 5869465"/>
              <a:gd name="connsiteX26" fmla="*/ 3708731 w 4833822"/>
              <a:gd name="connsiteY26" fmla="*/ 5282579 h 5869465"/>
              <a:gd name="connsiteX27" fmla="*/ 3767359 w 4833822"/>
              <a:gd name="connsiteY27" fmla="*/ 5261861 h 5869465"/>
              <a:gd name="connsiteX28" fmla="*/ 3779366 w 4833822"/>
              <a:gd name="connsiteY28" fmla="*/ 5222050 h 5869465"/>
              <a:gd name="connsiteX29" fmla="*/ 3637059 w 4833822"/>
              <a:gd name="connsiteY29" fmla="*/ 5246745 h 5869465"/>
              <a:gd name="connsiteX30" fmla="*/ 3497289 w 4833822"/>
              <a:gd name="connsiteY30" fmla="*/ 5429513 h 5869465"/>
              <a:gd name="connsiteX31" fmla="*/ 3615557 w 4833822"/>
              <a:gd name="connsiteY31" fmla="*/ 5372176 h 5869465"/>
              <a:gd name="connsiteX32" fmla="*/ 3852086 w 4833822"/>
              <a:gd name="connsiteY32" fmla="*/ 5529860 h 5869465"/>
              <a:gd name="connsiteX33" fmla="*/ 3952433 w 4833822"/>
              <a:gd name="connsiteY33" fmla="*/ 5357838 h 5869465"/>
              <a:gd name="connsiteX34" fmla="*/ 3945496 w 4833822"/>
              <a:gd name="connsiteY34" fmla="*/ 5341033 h 5869465"/>
              <a:gd name="connsiteX35" fmla="*/ 3938093 w 4833822"/>
              <a:gd name="connsiteY35" fmla="*/ 5341033 h 5869465"/>
              <a:gd name="connsiteX36" fmla="*/ 3927341 w 4833822"/>
              <a:gd name="connsiteY36" fmla="*/ 5341033 h 5869465"/>
              <a:gd name="connsiteX37" fmla="*/ 3909418 w 4833822"/>
              <a:gd name="connsiteY37" fmla="*/ 5336326 h 5869465"/>
              <a:gd name="connsiteX38" fmla="*/ 3920171 w 4833822"/>
              <a:gd name="connsiteY38" fmla="*/ 5336326 h 5869465"/>
              <a:gd name="connsiteX39" fmla="*/ 3945252 w 4833822"/>
              <a:gd name="connsiteY39" fmla="*/ 5340443 h 5869465"/>
              <a:gd name="connsiteX40" fmla="*/ 3928739 w 4833822"/>
              <a:gd name="connsiteY40" fmla="*/ 5300443 h 5869465"/>
              <a:gd name="connsiteX41" fmla="*/ 3822967 w 4833822"/>
              <a:gd name="connsiteY41" fmla="*/ 5224345 h 5869465"/>
              <a:gd name="connsiteX42" fmla="*/ 3779366 w 4833822"/>
              <a:gd name="connsiteY42" fmla="*/ 5222050 h 5869465"/>
              <a:gd name="connsiteX43" fmla="*/ 4196131 w 4833822"/>
              <a:gd name="connsiteY43" fmla="*/ 5078304 h 5869465"/>
              <a:gd name="connsiteX44" fmla="*/ 4235548 w 4833822"/>
              <a:gd name="connsiteY44" fmla="*/ 5307669 h 5869465"/>
              <a:gd name="connsiteX45" fmla="*/ 4454163 w 4833822"/>
              <a:gd name="connsiteY45" fmla="*/ 5311251 h 5869465"/>
              <a:gd name="connsiteX46" fmla="*/ 4196131 w 4833822"/>
              <a:gd name="connsiteY46" fmla="*/ 5078304 h 5869465"/>
              <a:gd name="connsiteX47" fmla="*/ 1174995 w 4833822"/>
              <a:gd name="connsiteY47" fmla="*/ 4762926 h 5869465"/>
              <a:gd name="connsiteX48" fmla="*/ 1250253 w 4833822"/>
              <a:gd name="connsiteY48" fmla="*/ 4809518 h 5869465"/>
              <a:gd name="connsiteX49" fmla="*/ 1035224 w 4833822"/>
              <a:gd name="connsiteY49" fmla="*/ 4920611 h 5869465"/>
              <a:gd name="connsiteX50" fmla="*/ 981463 w 4833822"/>
              <a:gd name="connsiteY50" fmla="*/ 4895527 h 5869465"/>
              <a:gd name="connsiteX51" fmla="*/ 1174995 w 4833822"/>
              <a:gd name="connsiteY51" fmla="*/ 4762926 h 5869465"/>
              <a:gd name="connsiteX52" fmla="*/ 3960412 w 4833822"/>
              <a:gd name="connsiteY52" fmla="*/ 4733651 h 5869465"/>
              <a:gd name="connsiteX53" fmla="*/ 4095776 w 4833822"/>
              <a:gd name="connsiteY53" fmla="*/ 4791596 h 5869465"/>
              <a:gd name="connsiteX54" fmla="*/ 4052767 w 4833822"/>
              <a:gd name="connsiteY54" fmla="*/ 4820266 h 5869465"/>
              <a:gd name="connsiteX55" fmla="*/ 3852081 w 4833822"/>
              <a:gd name="connsiteY55" fmla="*/ 4788015 h 5869465"/>
              <a:gd name="connsiteX56" fmla="*/ 3859245 w 4833822"/>
              <a:gd name="connsiteY56" fmla="*/ 4752176 h 5869465"/>
              <a:gd name="connsiteX57" fmla="*/ 3917370 w 4833822"/>
              <a:gd name="connsiteY57" fmla="*/ 4734651 h 5869465"/>
              <a:gd name="connsiteX58" fmla="*/ 3960412 w 4833822"/>
              <a:gd name="connsiteY58" fmla="*/ 4733651 h 5869465"/>
              <a:gd name="connsiteX59" fmla="*/ 2177948 w 4833822"/>
              <a:gd name="connsiteY59" fmla="*/ 4639401 h 5869465"/>
              <a:gd name="connsiteX60" fmla="*/ 2146198 w 4833822"/>
              <a:gd name="connsiteY60" fmla="*/ 4662583 h 5869465"/>
              <a:gd name="connsiteX61" fmla="*/ 1680303 w 4833822"/>
              <a:gd name="connsiteY61" fmla="*/ 5361425 h 5869465"/>
              <a:gd name="connsiteX62" fmla="*/ 1762730 w 4833822"/>
              <a:gd name="connsiteY62" fmla="*/ 5723385 h 5869465"/>
              <a:gd name="connsiteX63" fmla="*/ 1802152 w 4833822"/>
              <a:gd name="connsiteY63" fmla="*/ 5443852 h 5869465"/>
              <a:gd name="connsiteX64" fmla="*/ 2081691 w 4833822"/>
              <a:gd name="connsiteY64" fmla="*/ 5286162 h 5869465"/>
              <a:gd name="connsiteX65" fmla="*/ 1845157 w 4833822"/>
              <a:gd name="connsiteY65" fmla="*/ 5368589 h 5869465"/>
              <a:gd name="connsiteX66" fmla="*/ 1744810 w 4833822"/>
              <a:gd name="connsiteY66" fmla="*/ 5339923 h 5869465"/>
              <a:gd name="connsiteX67" fmla="*/ 2060189 w 4833822"/>
              <a:gd name="connsiteY67" fmla="*/ 5185820 h 5869465"/>
              <a:gd name="connsiteX68" fmla="*/ 2178451 w 4833822"/>
              <a:gd name="connsiteY68" fmla="*/ 5124890 h 5869465"/>
              <a:gd name="connsiteX69" fmla="*/ 2293136 w 4833822"/>
              <a:gd name="connsiteY69" fmla="*/ 4659001 h 5869465"/>
              <a:gd name="connsiteX70" fmla="*/ 1999259 w 4833822"/>
              <a:gd name="connsiteY70" fmla="*/ 5074722 h 5869465"/>
              <a:gd name="connsiteX71" fmla="*/ 2196371 w 4833822"/>
              <a:gd name="connsiteY71" fmla="*/ 4644663 h 5869465"/>
              <a:gd name="connsiteX72" fmla="*/ 2177948 w 4833822"/>
              <a:gd name="connsiteY72" fmla="*/ 4639401 h 5869465"/>
              <a:gd name="connsiteX73" fmla="*/ 2511745 w 4833822"/>
              <a:gd name="connsiteY73" fmla="*/ 4626748 h 5869465"/>
              <a:gd name="connsiteX74" fmla="*/ 2482010 w 4833822"/>
              <a:gd name="connsiteY74" fmla="*/ 4855044 h 5869465"/>
              <a:gd name="connsiteX75" fmla="*/ 2486655 w 4833822"/>
              <a:gd name="connsiteY75" fmla="*/ 4920609 h 5869465"/>
              <a:gd name="connsiteX76" fmla="*/ 2514429 w 4833822"/>
              <a:gd name="connsiteY76" fmla="*/ 4936288 h 5869465"/>
              <a:gd name="connsiteX77" fmla="*/ 2526077 w 4833822"/>
              <a:gd name="connsiteY77" fmla="*/ 4960034 h 5869465"/>
              <a:gd name="connsiteX78" fmla="*/ 2486655 w 4833822"/>
              <a:gd name="connsiteY78" fmla="*/ 4920612 h 5869465"/>
              <a:gd name="connsiteX79" fmla="*/ 2486655 w 4833822"/>
              <a:gd name="connsiteY79" fmla="*/ 4920615 h 5869465"/>
              <a:gd name="connsiteX80" fmla="*/ 2440069 w 4833822"/>
              <a:gd name="connsiteY80" fmla="*/ 5196571 h 5869465"/>
              <a:gd name="connsiteX81" fmla="*/ 2375563 w 4833822"/>
              <a:gd name="connsiteY81" fmla="*/ 4759343 h 5869465"/>
              <a:gd name="connsiteX82" fmla="*/ 2296718 w 4833822"/>
              <a:gd name="connsiteY82" fmla="*/ 5128478 h 5869465"/>
              <a:gd name="connsiteX83" fmla="*/ 2429318 w 4833822"/>
              <a:gd name="connsiteY83" fmla="*/ 5250327 h 5869465"/>
              <a:gd name="connsiteX84" fmla="*/ 2493825 w 4833822"/>
              <a:gd name="connsiteY84" fmla="*/ 5149980 h 5869465"/>
              <a:gd name="connsiteX85" fmla="*/ 2529665 w 4833822"/>
              <a:gd name="connsiteY85" fmla="*/ 4960037 h 5869465"/>
              <a:gd name="connsiteX86" fmla="*/ 2511745 w 4833822"/>
              <a:gd name="connsiteY86" fmla="*/ 4626748 h 5869465"/>
              <a:gd name="connsiteX87" fmla="*/ 2808528 w 4833822"/>
              <a:gd name="connsiteY87" fmla="*/ 4624282 h 5869465"/>
              <a:gd name="connsiteX88" fmla="*/ 2784115 w 4833822"/>
              <a:gd name="connsiteY88" fmla="*/ 4637499 h 5869465"/>
              <a:gd name="connsiteX89" fmla="*/ 2798448 w 4833822"/>
              <a:gd name="connsiteY89" fmla="*/ 4712757 h 5869465"/>
              <a:gd name="connsiteX90" fmla="*/ 2880875 w 4833822"/>
              <a:gd name="connsiteY90" fmla="*/ 4827437 h 5869465"/>
              <a:gd name="connsiteX91" fmla="*/ 3142493 w 4833822"/>
              <a:gd name="connsiteY91" fmla="*/ 5157149 h 5869465"/>
              <a:gd name="connsiteX92" fmla="*/ 2891625 w 4833822"/>
              <a:gd name="connsiteY92" fmla="*/ 4992290 h 5869465"/>
              <a:gd name="connsiteX93" fmla="*/ 2683768 w 4833822"/>
              <a:gd name="connsiteY93" fmla="*/ 4748592 h 5869465"/>
              <a:gd name="connsiteX94" fmla="*/ 2651515 w 4833822"/>
              <a:gd name="connsiteY94" fmla="*/ 4773681 h 5869465"/>
              <a:gd name="connsiteX95" fmla="*/ 2866541 w 4833822"/>
              <a:gd name="connsiteY95" fmla="*/ 5017380 h 5869465"/>
              <a:gd name="connsiteX96" fmla="*/ 3389773 w 4833822"/>
              <a:gd name="connsiteY96" fmla="*/ 5615874 h 5869465"/>
              <a:gd name="connsiteX97" fmla="*/ 3637059 w 4833822"/>
              <a:gd name="connsiteY97" fmla="*/ 5658878 h 5869465"/>
              <a:gd name="connsiteX98" fmla="*/ 3246422 w 4833822"/>
              <a:gd name="connsiteY98" fmla="*/ 5289749 h 5869465"/>
              <a:gd name="connsiteX99" fmla="*/ 3400524 w 4833822"/>
              <a:gd name="connsiteY99" fmla="*/ 5339923 h 5869465"/>
              <a:gd name="connsiteX100" fmla="*/ 3336018 w 4833822"/>
              <a:gd name="connsiteY100" fmla="*/ 5192984 h 5869465"/>
              <a:gd name="connsiteX101" fmla="*/ 3095901 w 4833822"/>
              <a:gd name="connsiteY101" fmla="*/ 4931371 h 5869465"/>
              <a:gd name="connsiteX102" fmla="*/ 2862954 w 4833822"/>
              <a:gd name="connsiteY102" fmla="*/ 4662583 h 5869465"/>
              <a:gd name="connsiteX103" fmla="*/ 2808528 w 4833822"/>
              <a:gd name="connsiteY103" fmla="*/ 4624282 h 5869465"/>
              <a:gd name="connsiteX104" fmla="*/ 1587125 w 4833822"/>
              <a:gd name="connsiteY104" fmla="*/ 4580157 h 5869465"/>
              <a:gd name="connsiteX105" fmla="*/ 798688 w 4833822"/>
              <a:gd name="connsiteY105" fmla="*/ 4788020 h 5869465"/>
              <a:gd name="connsiteX106" fmla="*/ 780768 w 4833822"/>
              <a:gd name="connsiteY106" fmla="*/ 5411598 h 5869465"/>
              <a:gd name="connsiteX107" fmla="*/ 791519 w 4833822"/>
              <a:gd name="connsiteY107" fmla="*/ 5218074 h 5869465"/>
              <a:gd name="connsiteX108" fmla="*/ 709092 w 4833822"/>
              <a:gd name="connsiteY108" fmla="*/ 4856108 h 5869465"/>
              <a:gd name="connsiteX109" fmla="*/ 368634 w 4833822"/>
              <a:gd name="connsiteY109" fmla="*/ 4866859 h 5869465"/>
              <a:gd name="connsiteX110" fmla="*/ 332793 w 4833822"/>
              <a:gd name="connsiteY110" fmla="*/ 4891949 h 5869465"/>
              <a:gd name="connsiteX111" fmla="*/ 368634 w 4833822"/>
              <a:gd name="connsiteY111" fmla="*/ 4906282 h 5869465"/>
              <a:gd name="connsiteX112" fmla="*/ 350714 w 4833822"/>
              <a:gd name="connsiteY112" fmla="*/ 5207322 h 5869465"/>
              <a:gd name="connsiteX113" fmla="*/ 447479 w 4833822"/>
              <a:gd name="connsiteY113" fmla="*/ 5271829 h 5869465"/>
              <a:gd name="connsiteX114" fmla="*/ 486896 w 4833822"/>
              <a:gd name="connsiteY114" fmla="*/ 5171482 h 5869465"/>
              <a:gd name="connsiteX115" fmla="*/ 468981 w 4833822"/>
              <a:gd name="connsiteY115" fmla="*/ 5053215 h 5869465"/>
              <a:gd name="connsiteX116" fmla="*/ 372216 w 4833822"/>
              <a:gd name="connsiteY116" fmla="*/ 5160731 h 5869465"/>
              <a:gd name="connsiteX117" fmla="*/ 382967 w 4833822"/>
              <a:gd name="connsiteY117" fmla="*/ 5010210 h 5869465"/>
              <a:gd name="connsiteX118" fmla="*/ 497647 w 4833822"/>
              <a:gd name="connsiteY118" fmla="*/ 4970788 h 5869465"/>
              <a:gd name="connsiteX119" fmla="*/ 569323 w 4833822"/>
              <a:gd name="connsiteY119" fmla="*/ 5085473 h 5869465"/>
              <a:gd name="connsiteX120" fmla="*/ 580074 w 4833822"/>
              <a:gd name="connsiteY120" fmla="*/ 5296913 h 5869465"/>
              <a:gd name="connsiteX121" fmla="*/ 612332 w 4833822"/>
              <a:gd name="connsiteY121" fmla="*/ 5053215 h 5869465"/>
              <a:gd name="connsiteX122" fmla="*/ 497647 w 4833822"/>
              <a:gd name="connsiteY122" fmla="*/ 4820268 h 5869465"/>
              <a:gd name="connsiteX123" fmla="*/ 730594 w 4833822"/>
              <a:gd name="connsiteY123" fmla="*/ 5225237 h 5869465"/>
              <a:gd name="connsiteX124" fmla="*/ 547826 w 4833822"/>
              <a:gd name="connsiteY124" fmla="*/ 5390096 h 5869465"/>
              <a:gd name="connsiteX125" fmla="*/ 834528 w 4833822"/>
              <a:gd name="connsiteY125" fmla="*/ 5422349 h 5869465"/>
              <a:gd name="connsiteX126" fmla="*/ 1533370 w 4833822"/>
              <a:gd name="connsiteY126" fmla="*/ 4906282 h 5869465"/>
              <a:gd name="connsiteX127" fmla="*/ 1633712 w 4833822"/>
              <a:gd name="connsiteY127" fmla="*/ 4773681 h 5869465"/>
              <a:gd name="connsiteX128" fmla="*/ 1142733 w 4833822"/>
              <a:gd name="connsiteY128" fmla="*/ 5089055 h 5869465"/>
              <a:gd name="connsiteX129" fmla="*/ 1031635 w 4833822"/>
              <a:gd name="connsiteY129" fmla="*/ 5117727 h 5869465"/>
              <a:gd name="connsiteX130" fmla="*/ 1096142 w 4833822"/>
              <a:gd name="connsiteY130" fmla="*/ 5017380 h 5869465"/>
              <a:gd name="connsiteX131" fmla="*/ 1587125 w 4833822"/>
              <a:gd name="connsiteY131" fmla="*/ 4580157 h 5869465"/>
              <a:gd name="connsiteX132" fmla="*/ 3072607 w 4833822"/>
              <a:gd name="connsiteY132" fmla="*/ 4571197 h 5869465"/>
              <a:gd name="connsiteX133" fmla="*/ 2988391 w 4833822"/>
              <a:gd name="connsiteY133" fmla="*/ 4605241 h 5869465"/>
              <a:gd name="connsiteX134" fmla="*/ 3038564 w 4833822"/>
              <a:gd name="connsiteY134" fmla="*/ 4716339 h 5869465"/>
              <a:gd name="connsiteX135" fmla="*/ 3407693 w 4833822"/>
              <a:gd name="connsiteY135" fmla="*/ 5132060 h 5869465"/>
              <a:gd name="connsiteX136" fmla="*/ 3576134 w 4833822"/>
              <a:gd name="connsiteY136" fmla="*/ 5171482 h 5869465"/>
              <a:gd name="connsiteX137" fmla="*/ 4002606 w 4833822"/>
              <a:gd name="connsiteY137" fmla="*/ 5275411 h 5869465"/>
              <a:gd name="connsiteX138" fmla="*/ 4124455 w 4833822"/>
              <a:gd name="connsiteY138" fmla="*/ 5357838 h 5869465"/>
              <a:gd name="connsiteX139" fmla="*/ 3586885 w 4833822"/>
              <a:gd name="connsiteY139" fmla="*/ 4809517 h 5869465"/>
              <a:gd name="connsiteX140" fmla="*/ 3339600 w 4833822"/>
              <a:gd name="connsiteY140" fmla="*/ 4666165 h 5869465"/>
              <a:gd name="connsiteX141" fmla="*/ 3551045 w 4833822"/>
              <a:gd name="connsiteY141" fmla="*/ 4841775 h 5869465"/>
              <a:gd name="connsiteX142" fmla="*/ 3658561 w 4833822"/>
              <a:gd name="connsiteY142" fmla="*/ 5024549 h 5869465"/>
              <a:gd name="connsiteX143" fmla="*/ 3536712 w 4833822"/>
              <a:gd name="connsiteY143" fmla="*/ 4949286 h 5869465"/>
              <a:gd name="connsiteX144" fmla="*/ 3167577 w 4833822"/>
              <a:gd name="connsiteY144" fmla="*/ 4612410 h 5869465"/>
              <a:gd name="connsiteX145" fmla="*/ 3072607 w 4833822"/>
              <a:gd name="connsiteY145" fmla="*/ 4571197 h 5869465"/>
              <a:gd name="connsiteX146" fmla="*/ 1497530 w 4833822"/>
              <a:gd name="connsiteY146" fmla="*/ 4483397 h 5869465"/>
              <a:gd name="connsiteX147" fmla="*/ 644585 w 4833822"/>
              <a:gd name="connsiteY147" fmla="*/ 4608828 h 5869465"/>
              <a:gd name="connsiteX148" fmla="*/ 404469 w 4833822"/>
              <a:gd name="connsiteY148" fmla="*/ 4684085 h 5869465"/>
              <a:gd name="connsiteX149" fmla="*/ 218113 w 4833822"/>
              <a:gd name="connsiteY149" fmla="*/ 4838188 h 5869465"/>
              <a:gd name="connsiteX150" fmla="*/ 347132 w 4833822"/>
              <a:gd name="connsiteY150" fmla="*/ 5357838 h 5869465"/>
              <a:gd name="connsiteX151" fmla="*/ 218113 w 4833822"/>
              <a:gd name="connsiteY151" fmla="*/ 4992290 h 5869465"/>
              <a:gd name="connsiteX152" fmla="*/ 289789 w 4833822"/>
              <a:gd name="connsiteY152" fmla="*/ 4884779 h 5869465"/>
              <a:gd name="connsiteX153" fmla="*/ 271869 w 4833822"/>
              <a:gd name="connsiteY153" fmla="*/ 4870446 h 5869465"/>
              <a:gd name="connsiteX154" fmla="*/ 304127 w 4833822"/>
              <a:gd name="connsiteY154" fmla="*/ 4777263 h 5869465"/>
              <a:gd name="connsiteX155" fmla="*/ 400887 w 4833822"/>
              <a:gd name="connsiteY155" fmla="*/ 4694837 h 5869465"/>
              <a:gd name="connsiteX156" fmla="*/ 404469 w 4833822"/>
              <a:gd name="connsiteY156" fmla="*/ 4687667 h 5869465"/>
              <a:gd name="connsiteX157" fmla="*/ 408056 w 4833822"/>
              <a:gd name="connsiteY157" fmla="*/ 4687667 h 5869465"/>
              <a:gd name="connsiteX158" fmla="*/ 569323 w 4833822"/>
              <a:gd name="connsiteY158" fmla="*/ 4644663 h 5869465"/>
              <a:gd name="connsiteX159" fmla="*/ 777186 w 4833822"/>
              <a:gd name="connsiteY159" fmla="*/ 4755761 h 5869465"/>
              <a:gd name="connsiteX160" fmla="*/ 1250249 w 4833822"/>
              <a:gd name="connsiteY160" fmla="*/ 4587320 h 5869465"/>
              <a:gd name="connsiteX161" fmla="*/ 1497530 w 4833822"/>
              <a:gd name="connsiteY161" fmla="*/ 4483397 h 5869465"/>
              <a:gd name="connsiteX162" fmla="*/ 3393360 w 4833822"/>
              <a:gd name="connsiteY162" fmla="*/ 4442627 h 5869465"/>
              <a:gd name="connsiteX163" fmla="*/ 3271511 w 4833822"/>
              <a:gd name="connsiteY163" fmla="*/ 4479810 h 5869465"/>
              <a:gd name="connsiteX164" fmla="*/ 3486538 w 4833822"/>
              <a:gd name="connsiteY164" fmla="*/ 4608828 h 5869465"/>
              <a:gd name="connsiteX165" fmla="*/ 4092197 w 4833822"/>
              <a:gd name="connsiteY165" fmla="*/ 4942122 h 5869465"/>
              <a:gd name="connsiteX166" fmla="*/ 3873588 w 4833822"/>
              <a:gd name="connsiteY166" fmla="*/ 4942122 h 5869465"/>
              <a:gd name="connsiteX167" fmla="*/ 4002606 w 4833822"/>
              <a:gd name="connsiteY167" fmla="*/ 5071135 h 5869465"/>
              <a:gd name="connsiteX168" fmla="*/ 4106535 w 4833822"/>
              <a:gd name="connsiteY168" fmla="*/ 5042464 h 5869465"/>
              <a:gd name="connsiteX169" fmla="*/ 4325144 w 4833822"/>
              <a:gd name="connsiteY169" fmla="*/ 4716339 h 5869465"/>
              <a:gd name="connsiteX170" fmla="*/ 4038441 w 4833822"/>
              <a:gd name="connsiteY170" fmla="*/ 4626748 h 5869465"/>
              <a:gd name="connsiteX171" fmla="*/ 3624178 w 4833822"/>
              <a:gd name="connsiteY171" fmla="*/ 4613136 h 5869465"/>
              <a:gd name="connsiteX172" fmla="*/ 3486739 w 4833822"/>
              <a:gd name="connsiteY172" fmla="*/ 4587357 h 5869465"/>
              <a:gd name="connsiteX173" fmla="*/ 3486739 w 4833822"/>
              <a:gd name="connsiteY173" fmla="*/ 4591352 h 5869465"/>
              <a:gd name="connsiteX174" fmla="*/ 3485394 w 4833822"/>
              <a:gd name="connsiteY174" fmla="*/ 4588663 h 5869465"/>
              <a:gd name="connsiteX175" fmla="*/ 3486706 w 4833822"/>
              <a:gd name="connsiteY175" fmla="*/ 4587351 h 5869465"/>
              <a:gd name="connsiteX176" fmla="*/ 3486538 w 4833822"/>
              <a:gd name="connsiteY176" fmla="*/ 4587320 h 5869465"/>
              <a:gd name="connsiteX177" fmla="*/ 3543876 w 4833822"/>
              <a:gd name="connsiteY177" fmla="*/ 4526396 h 5869465"/>
              <a:gd name="connsiteX178" fmla="*/ 4518674 w 4833822"/>
              <a:gd name="connsiteY178" fmla="*/ 4673334 h 5869465"/>
              <a:gd name="connsiteX179" fmla="*/ 4328731 w 4833822"/>
              <a:gd name="connsiteY179" fmla="*/ 4870446 h 5869465"/>
              <a:gd name="connsiteX180" fmla="*/ 4457745 w 4833822"/>
              <a:gd name="connsiteY180" fmla="*/ 4798765 h 5869465"/>
              <a:gd name="connsiteX181" fmla="*/ 4579599 w 4833822"/>
              <a:gd name="connsiteY181" fmla="*/ 4791602 h 5869465"/>
              <a:gd name="connsiteX182" fmla="*/ 4500754 w 4833822"/>
              <a:gd name="connsiteY182" fmla="*/ 4870446 h 5869465"/>
              <a:gd name="connsiteX183" fmla="*/ 4314393 w 4833822"/>
              <a:gd name="connsiteY183" fmla="*/ 5103394 h 5869465"/>
              <a:gd name="connsiteX184" fmla="*/ 4346651 w 4833822"/>
              <a:gd name="connsiteY184" fmla="*/ 5167900 h 5869465"/>
              <a:gd name="connsiteX185" fmla="*/ 4403989 w 4833822"/>
              <a:gd name="connsiteY185" fmla="*/ 5117727 h 5869465"/>
              <a:gd name="connsiteX186" fmla="*/ 4482833 w 4833822"/>
              <a:gd name="connsiteY186" fmla="*/ 4927784 h 5869465"/>
              <a:gd name="connsiteX187" fmla="*/ 4590350 w 4833822"/>
              <a:gd name="connsiteY187" fmla="*/ 4906282 h 5869465"/>
              <a:gd name="connsiteX188" fmla="*/ 4608265 w 4833822"/>
              <a:gd name="connsiteY188" fmla="*/ 4988708 h 5869465"/>
              <a:gd name="connsiteX189" fmla="*/ 4608265 w 4833822"/>
              <a:gd name="connsiteY189" fmla="*/ 4992290 h 5869465"/>
              <a:gd name="connsiteX190" fmla="*/ 4421909 w 4833822"/>
              <a:gd name="connsiteY190" fmla="*/ 5203735 h 5869465"/>
              <a:gd name="connsiteX191" fmla="*/ 4608265 w 4833822"/>
              <a:gd name="connsiteY191" fmla="*/ 4992290 h 5869465"/>
              <a:gd name="connsiteX192" fmla="*/ 4611852 w 4833822"/>
              <a:gd name="connsiteY192" fmla="*/ 4988708 h 5869465"/>
              <a:gd name="connsiteX193" fmla="*/ 4611852 w 4833822"/>
              <a:gd name="connsiteY193" fmla="*/ 4985126 h 5869465"/>
              <a:gd name="connsiteX194" fmla="*/ 4694279 w 4833822"/>
              <a:gd name="connsiteY194" fmla="*/ 4970788 h 5869465"/>
              <a:gd name="connsiteX195" fmla="*/ 4651275 w 4833822"/>
              <a:gd name="connsiteY195" fmla="*/ 4795184 h 5869465"/>
              <a:gd name="connsiteX196" fmla="*/ 4572429 w 4833822"/>
              <a:gd name="connsiteY196" fmla="*/ 4676916 h 5869465"/>
              <a:gd name="connsiteX197" fmla="*/ 4583181 w 4833822"/>
              <a:gd name="connsiteY197" fmla="*/ 4583739 h 5869465"/>
              <a:gd name="connsiteX198" fmla="*/ 4436247 w 4833822"/>
              <a:gd name="connsiteY198" fmla="*/ 4537152 h 5869465"/>
              <a:gd name="connsiteX199" fmla="*/ 3504459 w 4833822"/>
              <a:gd name="connsiteY199" fmla="*/ 4451138 h 5869465"/>
              <a:gd name="connsiteX200" fmla="*/ 3393360 w 4833822"/>
              <a:gd name="connsiteY200" fmla="*/ 4442627 h 5869465"/>
              <a:gd name="connsiteX201" fmla="*/ 655337 w 4833822"/>
              <a:gd name="connsiteY201" fmla="*/ 4311369 h 5869465"/>
              <a:gd name="connsiteX202" fmla="*/ 637416 w 4833822"/>
              <a:gd name="connsiteY202" fmla="*/ 4368712 h 5869465"/>
              <a:gd name="connsiteX203" fmla="*/ 863200 w 4833822"/>
              <a:gd name="connsiteY203" fmla="*/ 4472641 h 5869465"/>
              <a:gd name="connsiteX204" fmla="*/ 734181 w 4833822"/>
              <a:gd name="connsiteY204" fmla="*/ 4332876 h 5869465"/>
              <a:gd name="connsiteX205" fmla="*/ 655337 w 4833822"/>
              <a:gd name="connsiteY205" fmla="*/ 4311369 h 5869465"/>
              <a:gd name="connsiteX206" fmla="*/ 465399 w 4833822"/>
              <a:gd name="connsiteY206" fmla="*/ 4271952 h 5869465"/>
              <a:gd name="connsiteX207" fmla="*/ 465399 w 4833822"/>
              <a:gd name="connsiteY207" fmla="*/ 4472641 h 5869465"/>
              <a:gd name="connsiteX208" fmla="*/ 501234 w 4833822"/>
              <a:gd name="connsiteY208" fmla="*/ 4529983 h 5869465"/>
              <a:gd name="connsiteX209" fmla="*/ 554990 w 4833822"/>
              <a:gd name="connsiteY209" fmla="*/ 4476228 h 5869465"/>
              <a:gd name="connsiteX210" fmla="*/ 465399 w 4833822"/>
              <a:gd name="connsiteY210" fmla="*/ 4271952 h 5869465"/>
              <a:gd name="connsiteX211" fmla="*/ 4325169 w 4833822"/>
              <a:gd name="connsiteY211" fmla="*/ 4191055 h 5869465"/>
              <a:gd name="connsiteX212" fmla="*/ 3959602 w 4833822"/>
              <a:gd name="connsiteY212" fmla="*/ 4397383 h 5869465"/>
              <a:gd name="connsiteX213" fmla="*/ 4360985 w 4833822"/>
              <a:gd name="connsiteY213" fmla="*/ 4307787 h 5869465"/>
              <a:gd name="connsiteX214" fmla="*/ 4278558 w 4833822"/>
              <a:gd name="connsiteY214" fmla="*/ 4418885 h 5869465"/>
              <a:gd name="connsiteX215" fmla="*/ 4454163 w 4833822"/>
              <a:gd name="connsiteY215" fmla="*/ 4372294 h 5869465"/>
              <a:gd name="connsiteX216" fmla="*/ 4368153 w 4833822"/>
              <a:gd name="connsiteY216" fmla="*/ 4196689 h 5869465"/>
              <a:gd name="connsiteX217" fmla="*/ 4325169 w 4833822"/>
              <a:gd name="connsiteY217" fmla="*/ 4191055 h 5869465"/>
              <a:gd name="connsiteX218" fmla="*/ 4156709 w 4833822"/>
              <a:gd name="connsiteY218" fmla="*/ 4157267 h 5869465"/>
              <a:gd name="connsiteX219" fmla="*/ 3748157 w 4833822"/>
              <a:gd name="connsiteY219" fmla="*/ 4239693 h 5869465"/>
              <a:gd name="connsiteX220" fmla="*/ 3529543 w 4833822"/>
              <a:gd name="connsiteY220" fmla="*/ 4361542 h 5869465"/>
              <a:gd name="connsiteX221" fmla="*/ 3805494 w 4833822"/>
              <a:gd name="connsiteY221" fmla="*/ 4264783 h 5869465"/>
              <a:gd name="connsiteX222" fmla="*/ 4156709 w 4833822"/>
              <a:gd name="connsiteY222" fmla="*/ 4157267 h 5869465"/>
              <a:gd name="connsiteX223" fmla="*/ 399937 w 4833822"/>
              <a:gd name="connsiteY223" fmla="*/ 4113479 h 5869465"/>
              <a:gd name="connsiteX224" fmla="*/ 210944 w 4833822"/>
              <a:gd name="connsiteY224" fmla="*/ 4193107 h 5869465"/>
              <a:gd name="connsiteX225" fmla="*/ 124936 w 4833822"/>
              <a:gd name="connsiteY225" fmla="*/ 4336458 h 5869465"/>
              <a:gd name="connsiteX226" fmla="*/ 275451 w 4833822"/>
              <a:gd name="connsiteY226" fmla="*/ 4329289 h 5869465"/>
              <a:gd name="connsiteX227" fmla="*/ 304127 w 4833822"/>
              <a:gd name="connsiteY227" fmla="*/ 4347209 h 5869465"/>
              <a:gd name="connsiteX228" fmla="*/ 271869 w 4833822"/>
              <a:gd name="connsiteY228" fmla="*/ 4583739 h 5869465"/>
              <a:gd name="connsiteX229" fmla="*/ 311291 w 4833822"/>
              <a:gd name="connsiteY229" fmla="*/ 4426054 h 5869465"/>
              <a:gd name="connsiteX230" fmla="*/ 243203 w 4833822"/>
              <a:gd name="connsiteY230" fmla="*/ 4218191 h 5869465"/>
              <a:gd name="connsiteX231" fmla="*/ 1214409 w 4833822"/>
              <a:gd name="connsiteY231" fmla="*/ 4196689 h 5869465"/>
              <a:gd name="connsiteX232" fmla="*/ 465399 w 4833822"/>
              <a:gd name="connsiteY232" fmla="*/ 4114262 h 5869465"/>
              <a:gd name="connsiteX233" fmla="*/ 399937 w 4833822"/>
              <a:gd name="connsiteY233" fmla="*/ 4113479 h 5869465"/>
              <a:gd name="connsiteX234" fmla="*/ 2524908 w 4833822"/>
              <a:gd name="connsiteY234" fmla="*/ 2979180 h 5869465"/>
              <a:gd name="connsiteX235" fmla="*/ 2732856 w 4833822"/>
              <a:gd name="connsiteY235" fmla="*/ 3621099 h 5869465"/>
              <a:gd name="connsiteX236" fmla="*/ 2775802 w 4833822"/>
              <a:gd name="connsiteY236" fmla="*/ 3691168 h 5869465"/>
              <a:gd name="connsiteX237" fmla="*/ 2823267 w 4833822"/>
              <a:gd name="connsiteY237" fmla="*/ 3614318 h 5869465"/>
              <a:gd name="connsiteX238" fmla="*/ 2879774 w 4833822"/>
              <a:gd name="connsiteY238" fmla="*/ 3404112 h 5869465"/>
              <a:gd name="connsiteX239" fmla="*/ 2920458 w 4833822"/>
              <a:gd name="connsiteY239" fmla="*/ 3937537 h 5869465"/>
              <a:gd name="connsiteX240" fmla="*/ 3132925 w 4833822"/>
              <a:gd name="connsiteY240" fmla="*/ 3878770 h 5869465"/>
              <a:gd name="connsiteX241" fmla="*/ 2879774 w 4833822"/>
              <a:gd name="connsiteY241" fmla="*/ 4253978 h 5869465"/>
              <a:gd name="connsiteX242" fmla="*/ 2131619 w 4833822"/>
              <a:gd name="connsiteY242" fmla="*/ 4201992 h 5869465"/>
              <a:gd name="connsiteX243" fmla="*/ 1894289 w 4833822"/>
              <a:gd name="connsiteY243" fmla="*/ 3851648 h 5869465"/>
              <a:gd name="connsiteX244" fmla="*/ 2075111 w 4833822"/>
              <a:gd name="connsiteY244" fmla="*/ 3939799 h 5869465"/>
              <a:gd name="connsiteX245" fmla="*/ 2086414 w 4833822"/>
              <a:gd name="connsiteY245" fmla="*/ 3424454 h 5869465"/>
              <a:gd name="connsiteX246" fmla="*/ 2163263 w 4833822"/>
              <a:gd name="connsiteY246" fmla="*/ 3569113 h 5869465"/>
              <a:gd name="connsiteX247" fmla="*/ 2224289 w 4833822"/>
              <a:gd name="connsiteY247" fmla="*/ 3614318 h 5869465"/>
              <a:gd name="connsiteX248" fmla="*/ 2242372 w 4833822"/>
              <a:gd name="connsiteY248" fmla="*/ 3551030 h 5869465"/>
              <a:gd name="connsiteX249" fmla="*/ 2524908 w 4833822"/>
              <a:gd name="connsiteY249" fmla="*/ 2979180 h 5869465"/>
              <a:gd name="connsiteX250" fmla="*/ 2540406 w 4833822"/>
              <a:gd name="connsiteY250" fmla="*/ 2171839 h 5869465"/>
              <a:gd name="connsiteX251" fmla="*/ 2092432 w 4833822"/>
              <a:gd name="connsiteY251" fmla="*/ 3078536 h 5869465"/>
              <a:gd name="connsiteX252" fmla="*/ 2063761 w 4833822"/>
              <a:gd name="connsiteY252" fmla="*/ 3178883 h 5869465"/>
              <a:gd name="connsiteX253" fmla="*/ 1967001 w 4833822"/>
              <a:gd name="connsiteY253" fmla="*/ 3107207 h 5869465"/>
              <a:gd name="connsiteX254" fmla="*/ 1845152 w 4833822"/>
              <a:gd name="connsiteY254" fmla="*/ 2877843 h 5869465"/>
              <a:gd name="connsiteX255" fmla="*/ 1827232 w 4833822"/>
              <a:gd name="connsiteY255" fmla="*/ 3694950 h 5869465"/>
              <a:gd name="connsiteX256" fmla="*/ 1540529 w 4833822"/>
              <a:gd name="connsiteY256" fmla="*/ 3555181 h 5869465"/>
              <a:gd name="connsiteX257" fmla="*/ 1916828 w 4833822"/>
              <a:gd name="connsiteY257" fmla="*/ 4110670 h 5869465"/>
              <a:gd name="connsiteX258" fmla="*/ 3103066 w 4833822"/>
              <a:gd name="connsiteY258" fmla="*/ 4193097 h 5869465"/>
              <a:gd name="connsiteX259" fmla="*/ 3504448 w 4833822"/>
              <a:gd name="connsiteY259" fmla="*/ 3598185 h 5869465"/>
              <a:gd name="connsiteX260" fmla="*/ 3167572 w 4833822"/>
              <a:gd name="connsiteY260" fmla="*/ 3691363 h 5869465"/>
              <a:gd name="connsiteX261" fmla="*/ 3103066 w 4833822"/>
              <a:gd name="connsiteY261" fmla="*/ 2845589 h 5869465"/>
              <a:gd name="connsiteX262" fmla="*/ 3013470 w 4833822"/>
              <a:gd name="connsiteY262" fmla="*/ 3178883 h 5869465"/>
              <a:gd name="connsiteX263" fmla="*/ 2938212 w 4833822"/>
              <a:gd name="connsiteY263" fmla="*/ 3300732 h 5869465"/>
              <a:gd name="connsiteX264" fmla="*/ 2870119 w 4833822"/>
              <a:gd name="connsiteY264" fmla="*/ 3189634 h 5869465"/>
              <a:gd name="connsiteX265" fmla="*/ 2540406 w 4833822"/>
              <a:gd name="connsiteY265" fmla="*/ 2171839 h 5869465"/>
              <a:gd name="connsiteX266" fmla="*/ 357884 w 4833822"/>
              <a:gd name="connsiteY266" fmla="*/ 2100168 h 5869465"/>
              <a:gd name="connsiteX267" fmla="*/ 422396 w 4833822"/>
              <a:gd name="connsiteY267" fmla="*/ 2182595 h 5869465"/>
              <a:gd name="connsiteX268" fmla="*/ 522738 w 4833822"/>
              <a:gd name="connsiteY268" fmla="*/ 2684326 h 5869465"/>
              <a:gd name="connsiteX269" fmla="*/ 490485 w 4833822"/>
              <a:gd name="connsiteY269" fmla="*/ 2824096 h 5869465"/>
              <a:gd name="connsiteX270" fmla="*/ 386555 w 4833822"/>
              <a:gd name="connsiteY270" fmla="*/ 2723749 h 5869465"/>
              <a:gd name="connsiteX271" fmla="*/ 286208 w 4833822"/>
              <a:gd name="connsiteY271" fmla="*/ 2182595 h 5869465"/>
              <a:gd name="connsiteX272" fmla="*/ 357884 w 4833822"/>
              <a:gd name="connsiteY272" fmla="*/ 2100168 h 5869465"/>
              <a:gd name="connsiteX273" fmla="*/ 4036204 w 4833822"/>
              <a:gd name="connsiteY273" fmla="*/ 682777 h 5869465"/>
              <a:gd name="connsiteX274" fmla="*/ 4110123 w 4833822"/>
              <a:gd name="connsiteY274" fmla="*/ 745492 h 5869465"/>
              <a:gd name="connsiteX275" fmla="*/ 4063531 w 4833822"/>
              <a:gd name="connsiteY275" fmla="*/ 1555436 h 5869465"/>
              <a:gd name="connsiteX276" fmla="*/ 3938100 w 4833822"/>
              <a:gd name="connsiteY276" fmla="*/ 1243642 h 5869465"/>
              <a:gd name="connsiteX277" fmla="*/ 3970353 w 4833822"/>
              <a:gd name="connsiteY277" fmla="*/ 749079 h 5869465"/>
              <a:gd name="connsiteX278" fmla="*/ 4036204 w 4833822"/>
              <a:gd name="connsiteY278" fmla="*/ 682777 h 5869465"/>
              <a:gd name="connsiteX279" fmla="*/ 915320 w 4833822"/>
              <a:gd name="connsiteY279" fmla="*/ 424348 h 5869465"/>
              <a:gd name="connsiteX280" fmla="*/ 1020430 w 4833822"/>
              <a:gd name="connsiteY280" fmla="*/ 1105110 h 5869465"/>
              <a:gd name="connsiteX281" fmla="*/ 811383 w 4833822"/>
              <a:gd name="connsiteY281" fmla="*/ 1065524 h 5869465"/>
              <a:gd name="connsiteX282" fmla="*/ 915320 w 4833822"/>
              <a:gd name="connsiteY282" fmla="*/ 424348 h 5869465"/>
              <a:gd name="connsiteX283" fmla="*/ 2476926 w 4833822"/>
              <a:gd name="connsiteY283" fmla="*/ 91182 h 5869465"/>
              <a:gd name="connsiteX284" fmla="*/ 2908975 w 4833822"/>
              <a:gd name="connsiteY284" fmla="*/ 476896 h 5869465"/>
              <a:gd name="connsiteX285" fmla="*/ 3113822 w 4833822"/>
              <a:gd name="connsiteY285" fmla="*/ 1526760 h 5869465"/>
              <a:gd name="connsiteX286" fmla="*/ 3282263 w 4833822"/>
              <a:gd name="connsiteY286" fmla="*/ 845838 h 5869465"/>
              <a:gd name="connsiteX287" fmla="*/ 3257173 w 4833822"/>
              <a:gd name="connsiteY287" fmla="*/ 706069 h 5869465"/>
              <a:gd name="connsiteX288" fmla="*/ 3278681 w 4833822"/>
              <a:gd name="connsiteY288" fmla="*/ 616473 h 5869465"/>
              <a:gd name="connsiteX289" fmla="*/ 3361107 w 4833822"/>
              <a:gd name="connsiteY289" fmla="*/ 673816 h 5869465"/>
              <a:gd name="connsiteX290" fmla="*/ 3884339 w 4833822"/>
              <a:gd name="connsiteY290" fmla="*/ 1985486 h 5869465"/>
              <a:gd name="connsiteX291" fmla="*/ 3776823 w 4833822"/>
              <a:gd name="connsiteY291" fmla="*/ 2605481 h 5869465"/>
              <a:gd name="connsiteX292" fmla="*/ 4002606 w 4833822"/>
              <a:gd name="connsiteY292" fmla="*/ 2386872 h 5869465"/>
              <a:gd name="connsiteX293" fmla="*/ 4059943 w 4833822"/>
              <a:gd name="connsiteY293" fmla="*/ 2322361 h 5869465"/>
              <a:gd name="connsiteX294" fmla="*/ 4117286 w 4833822"/>
              <a:gd name="connsiteY294" fmla="*/ 2397623 h 5869465"/>
              <a:gd name="connsiteX295" fmla="*/ 4131625 w 4833822"/>
              <a:gd name="connsiteY295" fmla="*/ 3211145 h 5869465"/>
              <a:gd name="connsiteX296" fmla="*/ 3755321 w 4833822"/>
              <a:gd name="connsiteY296" fmla="*/ 4042587 h 5869465"/>
              <a:gd name="connsiteX297" fmla="*/ 3723067 w 4833822"/>
              <a:gd name="connsiteY297" fmla="*/ 4117844 h 5869465"/>
              <a:gd name="connsiteX298" fmla="*/ 4099366 w 4833822"/>
              <a:gd name="connsiteY298" fmla="*/ 4056920 h 5869465"/>
              <a:gd name="connsiteX299" fmla="*/ 4550927 w 4833822"/>
              <a:gd name="connsiteY299" fmla="*/ 4408134 h 5869465"/>
              <a:gd name="connsiteX300" fmla="*/ 4604683 w 4833822"/>
              <a:gd name="connsiteY300" fmla="*/ 4508481 h 5869465"/>
              <a:gd name="connsiteX301" fmla="*/ 4576011 w 4833822"/>
              <a:gd name="connsiteY301" fmla="*/ 5350674 h 5869465"/>
              <a:gd name="connsiteX302" fmla="*/ 4432660 w 4833822"/>
              <a:gd name="connsiteY302" fmla="*/ 5411598 h 5869465"/>
              <a:gd name="connsiteX303" fmla="*/ 3999019 w 4833822"/>
              <a:gd name="connsiteY303" fmla="*/ 5644545 h 5869465"/>
              <a:gd name="connsiteX304" fmla="*/ 3192667 w 4833822"/>
              <a:gd name="connsiteY304" fmla="*/ 5576452 h 5869465"/>
              <a:gd name="connsiteX305" fmla="*/ 2662265 w 4833822"/>
              <a:gd name="connsiteY305" fmla="*/ 4945704 h 5869465"/>
              <a:gd name="connsiteX306" fmla="*/ 2680186 w 4833822"/>
              <a:gd name="connsiteY306" fmla="*/ 5264660 h 5869465"/>
              <a:gd name="connsiteX307" fmla="*/ 2655096 w 4833822"/>
              <a:gd name="connsiteY307" fmla="*/ 5576452 h 5869465"/>
              <a:gd name="connsiteX308" fmla="*/ 2063771 w 4833822"/>
              <a:gd name="connsiteY308" fmla="*/ 5863154 h 5869465"/>
              <a:gd name="connsiteX309" fmla="*/ 1827242 w 4833822"/>
              <a:gd name="connsiteY309" fmla="*/ 5812981 h 5869465"/>
              <a:gd name="connsiteX310" fmla="*/ 1594295 w 4833822"/>
              <a:gd name="connsiteY310" fmla="*/ 5271829 h 5869465"/>
              <a:gd name="connsiteX311" fmla="*/ 1952673 w 4833822"/>
              <a:gd name="connsiteY311" fmla="*/ 4737841 h 5869465"/>
              <a:gd name="connsiteX312" fmla="*/ 2020761 w 4833822"/>
              <a:gd name="connsiteY312" fmla="*/ 4605241 h 5869465"/>
              <a:gd name="connsiteX313" fmla="*/ 1841575 w 4833822"/>
              <a:gd name="connsiteY313" fmla="*/ 4748592 h 5869465"/>
              <a:gd name="connsiteX314" fmla="*/ 884697 w 4833822"/>
              <a:gd name="connsiteY314" fmla="*/ 5494025 h 5869465"/>
              <a:gd name="connsiteX315" fmla="*/ 547826 w 4833822"/>
              <a:gd name="connsiteY315" fmla="*/ 5526278 h 5869465"/>
              <a:gd name="connsiteX316" fmla="*/ 357883 w 4833822"/>
              <a:gd name="connsiteY316" fmla="*/ 5468941 h 5869465"/>
              <a:gd name="connsiteX317" fmla="*/ 89095 w 4833822"/>
              <a:gd name="connsiteY317" fmla="*/ 5042464 h 5869465"/>
              <a:gd name="connsiteX318" fmla="*/ 46091 w 4833822"/>
              <a:gd name="connsiteY318" fmla="*/ 4691255 h 5869465"/>
              <a:gd name="connsiteX319" fmla="*/ 440310 w 4833822"/>
              <a:gd name="connsiteY319" fmla="*/ 4042587 h 5869465"/>
              <a:gd name="connsiteX320" fmla="*/ 1020884 w 4833822"/>
              <a:gd name="connsiteY320" fmla="*/ 4092760 h 5869465"/>
              <a:gd name="connsiteX321" fmla="*/ 798688 w 4833822"/>
              <a:gd name="connsiteY321" fmla="*/ 3920738 h 5869465"/>
              <a:gd name="connsiteX322" fmla="*/ 766435 w 4833822"/>
              <a:gd name="connsiteY322" fmla="*/ 3863395 h 5869465"/>
              <a:gd name="connsiteX323" fmla="*/ 838110 w 4833822"/>
              <a:gd name="connsiteY323" fmla="*/ 3841893 h 5869465"/>
              <a:gd name="connsiteX324" fmla="*/ 1060306 w 4833822"/>
              <a:gd name="connsiteY324" fmla="*/ 3935071 h 5869465"/>
              <a:gd name="connsiteX325" fmla="*/ 777186 w 4833822"/>
              <a:gd name="connsiteY325" fmla="*/ 3436923 h 5869465"/>
              <a:gd name="connsiteX326" fmla="*/ 723430 w 4833822"/>
              <a:gd name="connsiteY326" fmla="*/ 2902940 h 5869465"/>
              <a:gd name="connsiteX327" fmla="*/ 727012 w 4833822"/>
              <a:gd name="connsiteY327" fmla="*/ 2204099 h 5869465"/>
              <a:gd name="connsiteX328" fmla="*/ 762853 w 4833822"/>
              <a:gd name="connsiteY328" fmla="*/ 2071499 h 5869465"/>
              <a:gd name="connsiteX329" fmla="*/ 1017302 w 4833822"/>
              <a:gd name="connsiteY329" fmla="*/ 2372534 h 5869465"/>
              <a:gd name="connsiteX330" fmla="*/ 1139151 w 4833822"/>
              <a:gd name="connsiteY330" fmla="*/ 2411956 h 5869465"/>
              <a:gd name="connsiteX331" fmla="*/ 1110480 w 4833822"/>
              <a:gd name="connsiteY331" fmla="*/ 2300858 h 5869465"/>
              <a:gd name="connsiteX332" fmla="*/ 1135564 w 4833822"/>
              <a:gd name="connsiteY332" fmla="*/ 1412080 h 5869465"/>
              <a:gd name="connsiteX333" fmla="*/ 1493942 w 4833822"/>
              <a:gd name="connsiteY333" fmla="*/ 752660 h 5869465"/>
              <a:gd name="connsiteX334" fmla="*/ 1547703 w 4833822"/>
              <a:gd name="connsiteY334" fmla="*/ 698905 h 5869465"/>
              <a:gd name="connsiteX335" fmla="*/ 1597877 w 4833822"/>
              <a:gd name="connsiteY335" fmla="*/ 792083 h 5869465"/>
              <a:gd name="connsiteX336" fmla="*/ 2070940 w 4833822"/>
              <a:gd name="connsiteY336" fmla="*/ 1566182 h 5869465"/>
              <a:gd name="connsiteX337" fmla="*/ 1926239 w 4833822"/>
              <a:gd name="connsiteY337" fmla="*/ 827355 h 5869465"/>
              <a:gd name="connsiteX338" fmla="*/ 2257661 w 4833822"/>
              <a:gd name="connsiteY338" fmla="*/ 146852 h 5869465"/>
              <a:gd name="connsiteX339" fmla="*/ 2476926 w 4833822"/>
              <a:gd name="connsiteY339" fmla="*/ 91182 h 5869465"/>
              <a:gd name="connsiteX0" fmla="*/ 2144854 w 4833822"/>
              <a:gd name="connsiteY0" fmla="*/ 5515446 h 5889095"/>
              <a:gd name="connsiteX1" fmla="*/ 2053020 w 4833822"/>
              <a:gd name="connsiteY1" fmla="*/ 5524406 h 5889095"/>
              <a:gd name="connsiteX2" fmla="*/ 1959837 w 4833822"/>
              <a:gd name="connsiteY2" fmla="*/ 5599664 h 5889095"/>
              <a:gd name="connsiteX3" fmla="*/ 2045851 w 4833822"/>
              <a:gd name="connsiteY3" fmla="*/ 5717931 h 5889095"/>
              <a:gd name="connsiteX4" fmla="*/ 2042269 w 4833822"/>
              <a:gd name="connsiteY4" fmla="*/ 5621166 h 5889095"/>
              <a:gd name="connsiteX5" fmla="*/ 2106775 w 4833822"/>
              <a:gd name="connsiteY5" fmla="*/ 5556659 h 5889095"/>
              <a:gd name="connsiteX6" fmla="*/ 2128277 w 4833822"/>
              <a:gd name="connsiteY6" fmla="*/ 5628335 h 5889095"/>
              <a:gd name="connsiteX7" fmla="*/ 2164118 w 4833822"/>
              <a:gd name="connsiteY7" fmla="*/ 5678508 h 5889095"/>
              <a:gd name="connsiteX8" fmla="*/ 2232206 w 4833822"/>
              <a:gd name="connsiteY8" fmla="*/ 5642673 h 5889095"/>
              <a:gd name="connsiteX9" fmla="*/ 2228624 w 4833822"/>
              <a:gd name="connsiteY9" fmla="*/ 5549490 h 5889095"/>
              <a:gd name="connsiteX10" fmla="*/ 2144854 w 4833822"/>
              <a:gd name="connsiteY10" fmla="*/ 5515446 h 5889095"/>
              <a:gd name="connsiteX11" fmla="*/ 2508163 w 4833822"/>
              <a:gd name="connsiteY11" fmla="*/ 5484984 h 5889095"/>
              <a:gd name="connsiteX12" fmla="*/ 2407811 w 4833822"/>
              <a:gd name="connsiteY12" fmla="*/ 5793194 h 5889095"/>
              <a:gd name="connsiteX13" fmla="*/ 2508163 w 4833822"/>
              <a:gd name="connsiteY13" fmla="*/ 5484984 h 5889095"/>
              <a:gd name="connsiteX14" fmla="*/ 2215080 w 4833822"/>
              <a:gd name="connsiteY14" fmla="*/ 5400449 h 5889095"/>
              <a:gd name="connsiteX15" fmla="*/ 2171282 w 4833822"/>
              <a:gd name="connsiteY15" fmla="*/ 5406139 h 5889095"/>
              <a:gd name="connsiteX16" fmla="*/ 2350473 w 4833822"/>
              <a:gd name="connsiteY16" fmla="*/ 5685678 h 5889095"/>
              <a:gd name="connsiteX17" fmla="*/ 2393478 w 4833822"/>
              <a:gd name="connsiteY17" fmla="*/ 5502904 h 5889095"/>
              <a:gd name="connsiteX18" fmla="*/ 2252871 w 4833822"/>
              <a:gd name="connsiteY18" fmla="*/ 5401604 h 5889095"/>
              <a:gd name="connsiteX19" fmla="*/ 2215080 w 4833822"/>
              <a:gd name="connsiteY19" fmla="*/ 5400449 h 5889095"/>
              <a:gd name="connsiteX20" fmla="*/ 3767359 w 4833822"/>
              <a:gd name="connsiteY20" fmla="*/ 5281491 h 5889095"/>
              <a:gd name="connsiteX21" fmla="*/ 3913003 w 4833822"/>
              <a:gd name="connsiteY21" fmla="*/ 5363134 h 5889095"/>
              <a:gd name="connsiteX22" fmla="*/ 3930923 w 4833822"/>
              <a:gd name="connsiteY22" fmla="*/ 5388223 h 5889095"/>
              <a:gd name="connsiteX23" fmla="*/ 3923759 w 4833822"/>
              <a:gd name="connsiteY23" fmla="*/ 5413308 h 5889095"/>
              <a:gd name="connsiteX24" fmla="*/ 3672890 w 4833822"/>
              <a:gd name="connsiteY24" fmla="*/ 5395387 h 5889095"/>
              <a:gd name="connsiteX25" fmla="*/ 3672890 w 4833822"/>
              <a:gd name="connsiteY25" fmla="*/ 5327298 h 5889095"/>
              <a:gd name="connsiteX26" fmla="*/ 3708731 w 4833822"/>
              <a:gd name="connsiteY26" fmla="*/ 5302209 h 5889095"/>
              <a:gd name="connsiteX27" fmla="*/ 3767359 w 4833822"/>
              <a:gd name="connsiteY27" fmla="*/ 5281491 h 5889095"/>
              <a:gd name="connsiteX28" fmla="*/ 3779366 w 4833822"/>
              <a:gd name="connsiteY28" fmla="*/ 5241680 h 5889095"/>
              <a:gd name="connsiteX29" fmla="*/ 3637059 w 4833822"/>
              <a:gd name="connsiteY29" fmla="*/ 5266375 h 5889095"/>
              <a:gd name="connsiteX30" fmla="*/ 3497289 w 4833822"/>
              <a:gd name="connsiteY30" fmla="*/ 5449143 h 5889095"/>
              <a:gd name="connsiteX31" fmla="*/ 3615557 w 4833822"/>
              <a:gd name="connsiteY31" fmla="*/ 5391806 h 5889095"/>
              <a:gd name="connsiteX32" fmla="*/ 3852086 w 4833822"/>
              <a:gd name="connsiteY32" fmla="*/ 5549490 h 5889095"/>
              <a:gd name="connsiteX33" fmla="*/ 3952433 w 4833822"/>
              <a:gd name="connsiteY33" fmla="*/ 5377468 h 5889095"/>
              <a:gd name="connsiteX34" fmla="*/ 3945496 w 4833822"/>
              <a:gd name="connsiteY34" fmla="*/ 5360663 h 5889095"/>
              <a:gd name="connsiteX35" fmla="*/ 3938093 w 4833822"/>
              <a:gd name="connsiteY35" fmla="*/ 5360663 h 5889095"/>
              <a:gd name="connsiteX36" fmla="*/ 3927341 w 4833822"/>
              <a:gd name="connsiteY36" fmla="*/ 5360663 h 5889095"/>
              <a:gd name="connsiteX37" fmla="*/ 3909418 w 4833822"/>
              <a:gd name="connsiteY37" fmla="*/ 5355956 h 5889095"/>
              <a:gd name="connsiteX38" fmla="*/ 3920171 w 4833822"/>
              <a:gd name="connsiteY38" fmla="*/ 5355956 h 5889095"/>
              <a:gd name="connsiteX39" fmla="*/ 3945252 w 4833822"/>
              <a:gd name="connsiteY39" fmla="*/ 5360073 h 5889095"/>
              <a:gd name="connsiteX40" fmla="*/ 3928739 w 4833822"/>
              <a:gd name="connsiteY40" fmla="*/ 5320073 h 5889095"/>
              <a:gd name="connsiteX41" fmla="*/ 3822967 w 4833822"/>
              <a:gd name="connsiteY41" fmla="*/ 5243975 h 5889095"/>
              <a:gd name="connsiteX42" fmla="*/ 3779366 w 4833822"/>
              <a:gd name="connsiteY42" fmla="*/ 5241680 h 5889095"/>
              <a:gd name="connsiteX43" fmla="*/ 4196131 w 4833822"/>
              <a:gd name="connsiteY43" fmla="*/ 5097934 h 5889095"/>
              <a:gd name="connsiteX44" fmla="*/ 4235548 w 4833822"/>
              <a:gd name="connsiteY44" fmla="*/ 5327299 h 5889095"/>
              <a:gd name="connsiteX45" fmla="*/ 4454163 w 4833822"/>
              <a:gd name="connsiteY45" fmla="*/ 5330881 h 5889095"/>
              <a:gd name="connsiteX46" fmla="*/ 4196131 w 4833822"/>
              <a:gd name="connsiteY46" fmla="*/ 5097934 h 5889095"/>
              <a:gd name="connsiteX47" fmla="*/ 1174995 w 4833822"/>
              <a:gd name="connsiteY47" fmla="*/ 4782556 h 5889095"/>
              <a:gd name="connsiteX48" fmla="*/ 1250253 w 4833822"/>
              <a:gd name="connsiteY48" fmla="*/ 4829148 h 5889095"/>
              <a:gd name="connsiteX49" fmla="*/ 1035224 w 4833822"/>
              <a:gd name="connsiteY49" fmla="*/ 4940241 h 5889095"/>
              <a:gd name="connsiteX50" fmla="*/ 981463 w 4833822"/>
              <a:gd name="connsiteY50" fmla="*/ 4915157 h 5889095"/>
              <a:gd name="connsiteX51" fmla="*/ 1174995 w 4833822"/>
              <a:gd name="connsiteY51" fmla="*/ 4782556 h 5889095"/>
              <a:gd name="connsiteX52" fmla="*/ 3960412 w 4833822"/>
              <a:gd name="connsiteY52" fmla="*/ 4753281 h 5889095"/>
              <a:gd name="connsiteX53" fmla="*/ 4095776 w 4833822"/>
              <a:gd name="connsiteY53" fmla="*/ 4811226 h 5889095"/>
              <a:gd name="connsiteX54" fmla="*/ 4052767 w 4833822"/>
              <a:gd name="connsiteY54" fmla="*/ 4839896 h 5889095"/>
              <a:gd name="connsiteX55" fmla="*/ 3852081 w 4833822"/>
              <a:gd name="connsiteY55" fmla="*/ 4807645 h 5889095"/>
              <a:gd name="connsiteX56" fmla="*/ 3859245 w 4833822"/>
              <a:gd name="connsiteY56" fmla="*/ 4771806 h 5889095"/>
              <a:gd name="connsiteX57" fmla="*/ 3917370 w 4833822"/>
              <a:gd name="connsiteY57" fmla="*/ 4754281 h 5889095"/>
              <a:gd name="connsiteX58" fmla="*/ 3960412 w 4833822"/>
              <a:gd name="connsiteY58" fmla="*/ 4753281 h 5889095"/>
              <a:gd name="connsiteX59" fmla="*/ 2177948 w 4833822"/>
              <a:gd name="connsiteY59" fmla="*/ 4659031 h 5889095"/>
              <a:gd name="connsiteX60" fmla="*/ 2146198 w 4833822"/>
              <a:gd name="connsiteY60" fmla="*/ 4682213 h 5889095"/>
              <a:gd name="connsiteX61" fmla="*/ 1680303 w 4833822"/>
              <a:gd name="connsiteY61" fmla="*/ 5381055 h 5889095"/>
              <a:gd name="connsiteX62" fmla="*/ 1762730 w 4833822"/>
              <a:gd name="connsiteY62" fmla="*/ 5743015 h 5889095"/>
              <a:gd name="connsiteX63" fmla="*/ 1802152 w 4833822"/>
              <a:gd name="connsiteY63" fmla="*/ 5463482 h 5889095"/>
              <a:gd name="connsiteX64" fmla="*/ 2081691 w 4833822"/>
              <a:gd name="connsiteY64" fmla="*/ 5305792 h 5889095"/>
              <a:gd name="connsiteX65" fmla="*/ 1845157 w 4833822"/>
              <a:gd name="connsiteY65" fmla="*/ 5388219 h 5889095"/>
              <a:gd name="connsiteX66" fmla="*/ 1744810 w 4833822"/>
              <a:gd name="connsiteY66" fmla="*/ 5359553 h 5889095"/>
              <a:gd name="connsiteX67" fmla="*/ 2060189 w 4833822"/>
              <a:gd name="connsiteY67" fmla="*/ 5205450 h 5889095"/>
              <a:gd name="connsiteX68" fmla="*/ 2178451 w 4833822"/>
              <a:gd name="connsiteY68" fmla="*/ 5144520 h 5889095"/>
              <a:gd name="connsiteX69" fmla="*/ 2293136 w 4833822"/>
              <a:gd name="connsiteY69" fmla="*/ 4678631 h 5889095"/>
              <a:gd name="connsiteX70" fmla="*/ 1999259 w 4833822"/>
              <a:gd name="connsiteY70" fmla="*/ 5094352 h 5889095"/>
              <a:gd name="connsiteX71" fmla="*/ 2196371 w 4833822"/>
              <a:gd name="connsiteY71" fmla="*/ 4664293 h 5889095"/>
              <a:gd name="connsiteX72" fmla="*/ 2177948 w 4833822"/>
              <a:gd name="connsiteY72" fmla="*/ 4659031 h 5889095"/>
              <a:gd name="connsiteX73" fmla="*/ 2511745 w 4833822"/>
              <a:gd name="connsiteY73" fmla="*/ 4646378 h 5889095"/>
              <a:gd name="connsiteX74" fmla="*/ 2482010 w 4833822"/>
              <a:gd name="connsiteY74" fmla="*/ 4874674 h 5889095"/>
              <a:gd name="connsiteX75" fmla="*/ 2486655 w 4833822"/>
              <a:gd name="connsiteY75" fmla="*/ 4940239 h 5889095"/>
              <a:gd name="connsiteX76" fmla="*/ 2514429 w 4833822"/>
              <a:gd name="connsiteY76" fmla="*/ 4955918 h 5889095"/>
              <a:gd name="connsiteX77" fmla="*/ 2526077 w 4833822"/>
              <a:gd name="connsiteY77" fmla="*/ 4979664 h 5889095"/>
              <a:gd name="connsiteX78" fmla="*/ 2486655 w 4833822"/>
              <a:gd name="connsiteY78" fmla="*/ 4940242 h 5889095"/>
              <a:gd name="connsiteX79" fmla="*/ 2486655 w 4833822"/>
              <a:gd name="connsiteY79" fmla="*/ 4940245 h 5889095"/>
              <a:gd name="connsiteX80" fmla="*/ 2440069 w 4833822"/>
              <a:gd name="connsiteY80" fmla="*/ 5216201 h 5889095"/>
              <a:gd name="connsiteX81" fmla="*/ 2375563 w 4833822"/>
              <a:gd name="connsiteY81" fmla="*/ 4778973 h 5889095"/>
              <a:gd name="connsiteX82" fmla="*/ 2296718 w 4833822"/>
              <a:gd name="connsiteY82" fmla="*/ 5148108 h 5889095"/>
              <a:gd name="connsiteX83" fmla="*/ 2429318 w 4833822"/>
              <a:gd name="connsiteY83" fmla="*/ 5269957 h 5889095"/>
              <a:gd name="connsiteX84" fmla="*/ 2493825 w 4833822"/>
              <a:gd name="connsiteY84" fmla="*/ 5169610 h 5889095"/>
              <a:gd name="connsiteX85" fmla="*/ 2529665 w 4833822"/>
              <a:gd name="connsiteY85" fmla="*/ 4979667 h 5889095"/>
              <a:gd name="connsiteX86" fmla="*/ 2511745 w 4833822"/>
              <a:gd name="connsiteY86" fmla="*/ 4646378 h 5889095"/>
              <a:gd name="connsiteX87" fmla="*/ 2808528 w 4833822"/>
              <a:gd name="connsiteY87" fmla="*/ 4643912 h 5889095"/>
              <a:gd name="connsiteX88" fmla="*/ 2784115 w 4833822"/>
              <a:gd name="connsiteY88" fmla="*/ 4657129 h 5889095"/>
              <a:gd name="connsiteX89" fmla="*/ 2798448 w 4833822"/>
              <a:gd name="connsiteY89" fmla="*/ 4732387 h 5889095"/>
              <a:gd name="connsiteX90" fmla="*/ 2880875 w 4833822"/>
              <a:gd name="connsiteY90" fmla="*/ 4847067 h 5889095"/>
              <a:gd name="connsiteX91" fmla="*/ 3142493 w 4833822"/>
              <a:gd name="connsiteY91" fmla="*/ 5176779 h 5889095"/>
              <a:gd name="connsiteX92" fmla="*/ 2891625 w 4833822"/>
              <a:gd name="connsiteY92" fmla="*/ 5011920 h 5889095"/>
              <a:gd name="connsiteX93" fmla="*/ 2683768 w 4833822"/>
              <a:gd name="connsiteY93" fmla="*/ 4768222 h 5889095"/>
              <a:gd name="connsiteX94" fmla="*/ 2651515 w 4833822"/>
              <a:gd name="connsiteY94" fmla="*/ 4793311 h 5889095"/>
              <a:gd name="connsiteX95" fmla="*/ 2866541 w 4833822"/>
              <a:gd name="connsiteY95" fmla="*/ 5037010 h 5889095"/>
              <a:gd name="connsiteX96" fmla="*/ 3389773 w 4833822"/>
              <a:gd name="connsiteY96" fmla="*/ 5635504 h 5889095"/>
              <a:gd name="connsiteX97" fmla="*/ 3637059 w 4833822"/>
              <a:gd name="connsiteY97" fmla="*/ 5678508 h 5889095"/>
              <a:gd name="connsiteX98" fmla="*/ 3246422 w 4833822"/>
              <a:gd name="connsiteY98" fmla="*/ 5309379 h 5889095"/>
              <a:gd name="connsiteX99" fmla="*/ 3400524 w 4833822"/>
              <a:gd name="connsiteY99" fmla="*/ 5359553 h 5889095"/>
              <a:gd name="connsiteX100" fmla="*/ 3336018 w 4833822"/>
              <a:gd name="connsiteY100" fmla="*/ 5212614 h 5889095"/>
              <a:gd name="connsiteX101" fmla="*/ 3095901 w 4833822"/>
              <a:gd name="connsiteY101" fmla="*/ 4951001 h 5889095"/>
              <a:gd name="connsiteX102" fmla="*/ 2862954 w 4833822"/>
              <a:gd name="connsiteY102" fmla="*/ 4682213 h 5889095"/>
              <a:gd name="connsiteX103" fmla="*/ 2808528 w 4833822"/>
              <a:gd name="connsiteY103" fmla="*/ 4643912 h 5889095"/>
              <a:gd name="connsiteX104" fmla="*/ 1587125 w 4833822"/>
              <a:gd name="connsiteY104" fmla="*/ 4599787 h 5889095"/>
              <a:gd name="connsiteX105" fmla="*/ 798688 w 4833822"/>
              <a:gd name="connsiteY105" fmla="*/ 4807650 h 5889095"/>
              <a:gd name="connsiteX106" fmla="*/ 780768 w 4833822"/>
              <a:gd name="connsiteY106" fmla="*/ 5431228 h 5889095"/>
              <a:gd name="connsiteX107" fmla="*/ 791519 w 4833822"/>
              <a:gd name="connsiteY107" fmla="*/ 5237704 h 5889095"/>
              <a:gd name="connsiteX108" fmla="*/ 709092 w 4833822"/>
              <a:gd name="connsiteY108" fmla="*/ 4875738 h 5889095"/>
              <a:gd name="connsiteX109" fmla="*/ 368634 w 4833822"/>
              <a:gd name="connsiteY109" fmla="*/ 4886489 h 5889095"/>
              <a:gd name="connsiteX110" fmla="*/ 332793 w 4833822"/>
              <a:gd name="connsiteY110" fmla="*/ 4911579 h 5889095"/>
              <a:gd name="connsiteX111" fmla="*/ 368634 w 4833822"/>
              <a:gd name="connsiteY111" fmla="*/ 4925912 h 5889095"/>
              <a:gd name="connsiteX112" fmla="*/ 350714 w 4833822"/>
              <a:gd name="connsiteY112" fmla="*/ 5226952 h 5889095"/>
              <a:gd name="connsiteX113" fmla="*/ 447479 w 4833822"/>
              <a:gd name="connsiteY113" fmla="*/ 5291459 h 5889095"/>
              <a:gd name="connsiteX114" fmla="*/ 486896 w 4833822"/>
              <a:gd name="connsiteY114" fmla="*/ 5191112 h 5889095"/>
              <a:gd name="connsiteX115" fmla="*/ 468981 w 4833822"/>
              <a:gd name="connsiteY115" fmla="*/ 5072845 h 5889095"/>
              <a:gd name="connsiteX116" fmla="*/ 372216 w 4833822"/>
              <a:gd name="connsiteY116" fmla="*/ 5180361 h 5889095"/>
              <a:gd name="connsiteX117" fmla="*/ 382967 w 4833822"/>
              <a:gd name="connsiteY117" fmla="*/ 5029840 h 5889095"/>
              <a:gd name="connsiteX118" fmla="*/ 497647 w 4833822"/>
              <a:gd name="connsiteY118" fmla="*/ 4990418 h 5889095"/>
              <a:gd name="connsiteX119" fmla="*/ 569323 w 4833822"/>
              <a:gd name="connsiteY119" fmla="*/ 5105103 h 5889095"/>
              <a:gd name="connsiteX120" fmla="*/ 580074 w 4833822"/>
              <a:gd name="connsiteY120" fmla="*/ 5316543 h 5889095"/>
              <a:gd name="connsiteX121" fmla="*/ 612332 w 4833822"/>
              <a:gd name="connsiteY121" fmla="*/ 5072845 h 5889095"/>
              <a:gd name="connsiteX122" fmla="*/ 497647 w 4833822"/>
              <a:gd name="connsiteY122" fmla="*/ 4839898 h 5889095"/>
              <a:gd name="connsiteX123" fmla="*/ 730594 w 4833822"/>
              <a:gd name="connsiteY123" fmla="*/ 5244867 h 5889095"/>
              <a:gd name="connsiteX124" fmla="*/ 547826 w 4833822"/>
              <a:gd name="connsiteY124" fmla="*/ 5409726 h 5889095"/>
              <a:gd name="connsiteX125" fmla="*/ 834528 w 4833822"/>
              <a:gd name="connsiteY125" fmla="*/ 5441979 h 5889095"/>
              <a:gd name="connsiteX126" fmla="*/ 1533370 w 4833822"/>
              <a:gd name="connsiteY126" fmla="*/ 4925912 h 5889095"/>
              <a:gd name="connsiteX127" fmla="*/ 1633712 w 4833822"/>
              <a:gd name="connsiteY127" fmla="*/ 4793311 h 5889095"/>
              <a:gd name="connsiteX128" fmla="*/ 1142733 w 4833822"/>
              <a:gd name="connsiteY128" fmla="*/ 5108685 h 5889095"/>
              <a:gd name="connsiteX129" fmla="*/ 1031635 w 4833822"/>
              <a:gd name="connsiteY129" fmla="*/ 5137357 h 5889095"/>
              <a:gd name="connsiteX130" fmla="*/ 1096142 w 4833822"/>
              <a:gd name="connsiteY130" fmla="*/ 5037010 h 5889095"/>
              <a:gd name="connsiteX131" fmla="*/ 1587125 w 4833822"/>
              <a:gd name="connsiteY131" fmla="*/ 4599787 h 5889095"/>
              <a:gd name="connsiteX132" fmla="*/ 3072607 w 4833822"/>
              <a:gd name="connsiteY132" fmla="*/ 4590827 h 5889095"/>
              <a:gd name="connsiteX133" fmla="*/ 2988391 w 4833822"/>
              <a:gd name="connsiteY133" fmla="*/ 4624871 h 5889095"/>
              <a:gd name="connsiteX134" fmla="*/ 3038564 w 4833822"/>
              <a:gd name="connsiteY134" fmla="*/ 4735969 h 5889095"/>
              <a:gd name="connsiteX135" fmla="*/ 3407693 w 4833822"/>
              <a:gd name="connsiteY135" fmla="*/ 5151690 h 5889095"/>
              <a:gd name="connsiteX136" fmla="*/ 3576134 w 4833822"/>
              <a:gd name="connsiteY136" fmla="*/ 5191112 h 5889095"/>
              <a:gd name="connsiteX137" fmla="*/ 4002606 w 4833822"/>
              <a:gd name="connsiteY137" fmla="*/ 5295041 h 5889095"/>
              <a:gd name="connsiteX138" fmla="*/ 4124455 w 4833822"/>
              <a:gd name="connsiteY138" fmla="*/ 5377468 h 5889095"/>
              <a:gd name="connsiteX139" fmla="*/ 3586885 w 4833822"/>
              <a:gd name="connsiteY139" fmla="*/ 4829147 h 5889095"/>
              <a:gd name="connsiteX140" fmla="*/ 3339600 w 4833822"/>
              <a:gd name="connsiteY140" fmla="*/ 4685795 h 5889095"/>
              <a:gd name="connsiteX141" fmla="*/ 3551045 w 4833822"/>
              <a:gd name="connsiteY141" fmla="*/ 4861405 h 5889095"/>
              <a:gd name="connsiteX142" fmla="*/ 3658561 w 4833822"/>
              <a:gd name="connsiteY142" fmla="*/ 5044179 h 5889095"/>
              <a:gd name="connsiteX143" fmla="*/ 3536712 w 4833822"/>
              <a:gd name="connsiteY143" fmla="*/ 4968916 h 5889095"/>
              <a:gd name="connsiteX144" fmla="*/ 3167577 w 4833822"/>
              <a:gd name="connsiteY144" fmla="*/ 4632040 h 5889095"/>
              <a:gd name="connsiteX145" fmla="*/ 3072607 w 4833822"/>
              <a:gd name="connsiteY145" fmla="*/ 4590827 h 5889095"/>
              <a:gd name="connsiteX146" fmla="*/ 1497530 w 4833822"/>
              <a:gd name="connsiteY146" fmla="*/ 4503027 h 5889095"/>
              <a:gd name="connsiteX147" fmla="*/ 644585 w 4833822"/>
              <a:gd name="connsiteY147" fmla="*/ 4628458 h 5889095"/>
              <a:gd name="connsiteX148" fmla="*/ 404469 w 4833822"/>
              <a:gd name="connsiteY148" fmla="*/ 4703715 h 5889095"/>
              <a:gd name="connsiteX149" fmla="*/ 218113 w 4833822"/>
              <a:gd name="connsiteY149" fmla="*/ 4857818 h 5889095"/>
              <a:gd name="connsiteX150" fmla="*/ 347132 w 4833822"/>
              <a:gd name="connsiteY150" fmla="*/ 5377468 h 5889095"/>
              <a:gd name="connsiteX151" fmla="*/ 218113 w 4833822"/>
              <a:gd name="connsiteY151" fmla="*/ 5011920 h 5889095"/>
              <a:gd name="connsiteX152" fmla="*/ 289789 w 4833822"/>
              <a:gd name="connsiteY152" fmla="*/ 4904409 h 5889095"/>
              <a:gd name="connsiteX153" fmla="*/ 271869 w 4833822"/>
              <a:gd name="connsiteY153" fmla="*/ 4890076 h 5889095"/>
              <a:gd name="connsiteX154" fmla="*/ 304127 w 4833822"/>
              <a:gd name="connsiteY154" fmla="*/ 4796893 h 5889095"/>
              <a:gd name="connsiteX155" fmla="*/ 400887 w 4833822"/>
              <a:gd name="connsiteY155" fmla="*/ 4714467 h 5889095"/>
              <a:gd name="connsiteX156" fmla="*/ 404469 w 4833822"/>
              <a:gd name="connsiteY156" fmla="*/ 4707297 h 5889095"/>
              <a:gd name="connsiteX157" fmla="*/ 408056 w 4833822"/>
              <a:gd name="connsiteY157" fmla="*/ 4707297 h 5889095"/>
              <a:gd name="connsiteX158" fmla="*/ 569323 w 4833822"/>
              <a:gd name="connsiteY158" fmla="*/ 4664293 h 5889095"/>
              <a:gd name="connsiteX159" fmla="*/ 777186 w 4833822"/>
              <a:gd name="connsiteY159" fmla="*/ 4775391 h 5889095"/>
              <a:gd name="connsiteX160" fmla="*/ 1250249 w 4833822"/>
              <a:gd name="connsiteY160" fmla="*/ 4606950 h 5889095"/>
              <a:gd name="connsiteX161" fmla="*/ 1497530 w 4833822"/>
              <a:gd name="connsiteY161" fmla="*/ 4503027 h 5889095"/>
              <a:gd name="connsiteX162" fmla="*/ 3393360 w 4833822"/>
              <a:gd name="connsiteY162" fmla="*/ 4462257 h 5889095"/>
              <a:gd name="connsiteX163" fmla="*/ 3271511 w 4833822"/>
              <a:gd name="connsiteY163" fmla="*/ 4499440 h 5889095"/>
              <a:gd name="connsiteX164" fmla="*/ 3486538 w 4833822"/>
              <a:gd name="connsiteY164" fmla="*/ 4628458 h 5889095"/>
              <a:gd name="connsiteX165" fmla="*/ 4092197 w 4833822"/>
              <a:gd name="connsiteY165" fmla="*/ 4961752 h 5889095"/>
              <a:gd name="connsiteX166" fmla="*/ 3873588 w 4833822"/>
              <a:gd name="connsiteY166" fmla="*/ 4961752 h 5889095"/>
              <a:gd name="connsiteX167" fmla="*/ 4002606 w 4833822"/>
              <a:gd name="connsiteY167" fmla="*/ 5090765 h 5889095"/>
              <a:gd name="connsiteX168" fmla="*/ 4106535 w 4833822"/>
              <a:gd name="connsiteY168" fmla="*/ 5062094 h 5889095"/>
              <a:gd name="connsiteX169" fmla="*/ 4325144 w 4833822"/>
              <a:gd name="connsiteY169" fmla="*/ 4735969 h 5889095"/>
              <a:gd name="connsiteX170" fmla="*/ 4038441 w 4833822"/>
              <a:gd name="connsiteY170" fmla="*/ 4646378 h 5889095"/>
              <a:gd name="connsiteX171" fmla="*/ 3624178 w 4833822"/>
              <a:gd name="connsiteY171" fmla="*/ 4632766 h 5889095"/>
              <a:gd name="connsiteX172" fmla="*/ 3486739 w 4833822"/>
              <a:gd name="connsiteY172" fmla="*/ 4606987 h 5889095"/>
              <a:gd name="connsiteX173" fmla="*/ 3486739 w 4833822"/>
              <a:gd name="connsiteY173" fmla="*/ 4610982 h 5889095"/>
              <a:gd name="connsiteX174" fmla="*/ 3485394 w 4833822"/>
              <a:gd name="connsiteY174" fmla="*/ 4608293 h 5889095"/>
              <a:gd name="connsiteX175" fmla="*/ 3486706 w 4833822"/>
              <a:gd name="connsiteY175" fmla="*/ 4606981 h 5889095"/>
              <a:gd name="connsiteX176" fmla="*/ 3486538 w 4833822"/>
              <a:gd name="connsiteY176" fmla="*/ 4606950 h 5889095"/>
              <a:gd name="connsiteX177" fmla="*/ 3543876 w 4833822"/>
              <a:gd name="connsiteY177" fmla="*/ 4546026 h 5889095"/>
              <a:gd name="connsiteX178" fmla="*/ 4518674 w 4833822"/>
              <a:gd name="connsiteY178" fmla="*/ 4692964 h 5889095"/>
              <a:gd name="connsiteX179" fmla="*/ 4328731 w 4833822"/>
              <a:gd name="connsiteY179" fmla="*/ 4890076 h 5889095"/>
              <a:gd name="connsiteX180" fmla="*/ 4457745 w 4833822"/>
              <a:gd name="connsiteY180" fmla="*/ 4818395 h 5889095"/>
              <a:gd name="connsiteX181" fmla="*/ 4579599 w 4833822"/>
              <a:gd name="connsiteY181" fmla="*/ 4811232 h 5889095"/>
              <a:gd name="connsiteX182" fmla="*/ 4500754 w 4833822"/>
              <a:gd name="connsiteY182" fmla="*/ 4890076 h 5889095"/>
              <a:gd name="connsiteX183" fmla="*/ 4314393 w 4833822"/>
              <a:gd name="connsiteY183" fmla="*/ 5123024 h 5889095"/>
              <a:gd name="connsiteX184" fmla="*/ 4346651 w 4833822"/>
              <a:gd name="connsiteY184" fmla="*/ 5187530 h 5889095"/>
              <a:gd name="connsiteX185" fmla="*/ 4403989 w 4833822"/>
              <a:gd name="connsiteY185" fmla="*/ 5137357 h 5889095"/>
              <a:gd name="connsiteX186" fmla="*/ 4482833 w 4833822"/>
              <a:gd name="connsiteY186" fmla="*/ 4947414 h 5889095"/>
              <a:gd name="connsiteX187" fmla="*/ 4590350 w 4833822"/>
              <a:gd name="connsiteY187" fmla="*/ 4925912 h 5889095"/>
              <a:gd name="connsiteX188" fmla="*/ 4608265 w 4833822"/>
              <a:gd name="connsiteY188" fmla="*/ 5008338 h 5889095"/>
              <a:gd name="connsiteX189" fmla="*/ 4608265 w 4833822"/>
              <a:gd name="connsiteY189" fmla="*/ 5011920 h 5889095"/>
              <a:gd name="connsiteX190" fmla="*/ 4421909 w 4833822"/>
              <a:gd name="connsiteY190" fmla="*/ 5223365 h 5889095"/>
              <a:gd name="connsiteX191" fmla="*/ 4608265 w 4833822"/>
              <a:gd name="connsiteY191" fmla="*/ 5011920 h 5889095"/>
              <a:gd name="connsiteX192" fmla="*/ 4611852 w 4833822"/>
              <a:gd name="connsiteY192" fmla="*/ 5008338 h 5889095"/>
              <a:gd name="connsiteX193" fmla="*/ 4611852 w 4833822"/>
              <a:gd name="connsiteY193" fmla="*/ 5004756 h 5889095"/>
              <a:gd name="connsiteX194" fmla="*/ 4694279 w 4833822"/>
              <a:gd name="connsiteY194" fmla="*/ 4990418 h 5889095"/>
              <a:gd name="connsiteX195" fmla="*/ 4651275 w 4833822"/>
              <a:gd name="connsiteY195" fmla="*/ 4814814 h 5889095"/>
              <a:gd name="connsiteX196" fmla="*/ 4572429 w 4833822"/>
              <a:gd name="connsiteY196" fmla="*/ 4696546 h 5889095"/>
              <a:gd name="connsiteX197" fmla="*/ 4583181 w 4833822"/>
              <a:gd name="connsiteY197" fmla="*/ 4603369 h 5889095"/>
              <a:gd name="connsiteX198" fmla="*/ 4436247 w 4833822"/>
              <a:gd name="connsiteY198" fmla="*/ 4556782 h 5889095"/>
              <a:gd name="connsiteX199" fmla="*/ 3504459 w 4833822"/>
              <a:gd name="connsiteY199" fmla="*/ 4470768 h 5889095"/>
              <a:gd name="connsiteX200" fmla="*/ 3393360 w 4833822"/>
              <a:gd name="connsiteY200" fmla="*/ 4462257 h 5889095"/>
              <a:gd name="connsiteX201" fmla="*/ 655337 w 4833822"/>
              <a:gd name="connsiteY201" fmla="*/ 4330999 h 5889095"/>
              <a:gd name="connsiteX202" fmla="*/ 637416 w 4833822"/>
              <a:gd name="connsiteY202" fmla="*/ 4388342 h 5889095"/>
              <a:gd name="connsiteX203" fmla="*/ 863200 w 4833822"/>
              <a:gd name="connsiteY203" fmla="*/ 4492271 h 5889095"/>
              <a:gd name="connsiteX204" fmla="*/ 734181 w 4833822"/>
              <a:gd name="connsiteY204" fmla="*/ 4352506 h 5889095"/>
              <a:gd name="connsiteX205" fmla="*/ 655337 w 4833822"/>
              <a:gd name="connsiteY205" fmla="*/ 4330999 h 5889095"/>
              <a:gd name="connsiteX206" fmla="*/ 465399 w 4833822"/>
              <a:gd name="connsiteY206" fmla="*/ 4291582 h 5889095"/>
              <a:gd name="connsiteX207" fmla="*/ 465399 w 4833822"/>
              <a:gd name="connsiteY207" fmla="*/ 4492271 h 5889095"/>
              <a:gd name="connsiteX208" fmla="*/ 501234 w 4833822"/>
              <a:gd name="connsiteY208" fmla="*/ 4549613 h 5889095"/>
              <a:gd name="connsiteX209" fmla="*/ 554990 w 4833822"/>
              <a:gd name="connsiteY209" fmla="*/ 4495858 h 5889095"/>
              <a:gd name="connsiteX210" fmla="*/ 465399 w 4833822"/>
              <a:gd name="connsiteY210" fmla="*/ 4291582 h 5889095"/>
              <a:gd name="connsiteX211" fmla="*/ 4325169 w 4833822"/>
              <a:gd name="connsiteY211" fmla="*/ 4210685 h 5889095"/>
              <a:gd name="connsiteX212" fmla="*/ 3959602 w 4833822"/>
              <a:gd name="connsiteY212" fmla="*/ 4417013 h 5889095"/>
              <a:gd name="connsiteX213" fmla="*/ 4360985 w 4833822"/>
              <a:gd name="connsiteY213" fmla="*/ 4327417 h 5889095"/>
              <a:gd name="connsiteX214" fmla="*/ 4278558 w 4833822"/>
              <a:gd name="connsiteY214" fmla="*/ 4438515 h 5889095"/>
              <a:gd name="connsiteX215" fmla="*/ 4454163 w 4833822"/>
              <a:gd name="connsiteY215" fmla="*/ 4391924 h 5889095"/>
              <a:gd name="connsiteX216" fmla="*/ 4368153 w 4833822"/>
              <a:gd name="connsiteY216" fmla="*/ 4216319 h 5889095"/>
              <a:gd name="connsiteX217" fmla="*/ 4325169 w 4833822"/>
              <a:gd name="connsiteY217" fmla="*/ 4210685 h 5889095"/>
              <a:gd name="connsiteX218" fmla="*/ 4156709 w 4833822"/>
              <a:gd name="connsiteY218" fmla="*/ 4176897 h 5889095"/>
              <a:gd name="connsiteX219" fmla="*/ 3748157 w 4833822"/>
              <a:gd name="connsiteY219" fmla="*/ 4259323 h 5889095"/>
              <a:gd name="connsiteX220" fmla="*/ 3529543 w 4833822"/>
              <a:gd name="connsiteY220" fmla="*/ 4381172 h 5889095"/>
              <a:gd name="connsiteX221" fmla="*/ 3805494 w 4833822"/>
              <a:gd name="connsiteY221" fmla="*/ 4284413 h 5889095"/>
              <a:gd name="connsiteX222" fmla="*/ 4156709 w 4833822"/>
              <a:gd name="connsiteY222" fmla="*/ 4176897 h 5889095"/>
              <a:gd name="connsiteX223" fmla="*/ 399937 w 4833822"/>
              <a:gd name="connsiteY223" fmla="*/ 4133109 h 5889095"/>
              <a:gd name="connsiteX224" fmla="*/ 210944 w 4833822"/>
              <a:gd name="connsiteY224" fmla="*/ 4212737 h 5889095"/>
              <a:gd name="connsiteX225" fmla="*/ 124936 w 4833822"/>
              <a:gd name="connsiteY225" fmla="*/ 4356088 h 5889095"/>
              <a:gd name="connsiteX226" fmla="*/ 275451 w 4833822"/>
              <a:gd name="connsiteY226" fmla="*/ 4348919 h 5889095"/>
              <a:gd name="connsiteX227" fmla="*/ 304127 w 4833822"/>
              <a:gd name="connsiteY227" fmla="*/ 4366839 h 5889095"/>
              <a:gd name="connsiteX228" fmla="*/ 271869 w 4833822"/>
              <a:gd name="connsiteY228" fmla="*/ 4603369 h 5889095"/>
              <a:gd name="connsiteX229" fmla="*/ 311291 w 4833822"/>
              <a:gd name="connsiteY229" fmla="*/ 4445684 h 5889095"/>
              <a:gd name="connsiteX230" fmla="*/ 243203 w 4833822"/>
              <a:gd name="connsiteY230" fmla="*/ 4237821 h 5889095"/>
              <a:gd name="connsiteX231" fmla="*/ 1214409 w 4833822"/>
              <a:gd name="connsiteY231" fmla="*/ 4216319 h 5889095"/>
              <a:gd name="connsiteX232" fmla="*/ 465399 w 4833822"/>
              <a:gd name="connsiteY232" fmla="*/ 4133892 h 5889095"/>
              <a:gd name="connsiteX233" fmla="*/ 399937 w 4833822"/>
              <a:gd name="connsiteY233" fmla="*/ 4133109 h 5889095"/>
              <a:gd name="connsiteX234" fmla="*/ 2524908 w 4833822"/>
              <a:gd name="connsiteY234" fmla="*/ 2998810 h 5889095"/>
              <a:gd name="connsiteX235" fmla="*/ 2732856 w 4833822"/>
              <a:gd name="connsiteY235" fmla="*/ 3640729 h 5889095"/>
              <a:gd name="connsiteX236" fmla="*/ 2775802 w 4833822"/>
              <a:gd name="connsiteY236" fmla="*/ 3710798 h 5889095"/>
              <a:gd name="connsiteX237" fmla="*/ 2823267 w 4833822"/>
              <a:gd name="connsiteY237" fmla="*/ 3633948 h 5889095"/>
              <a:gd name="connsiteX238" fmla="*/ 2879774 w 4833822"/>
              <a:gd name="connsiteY238" fmla="*/ 3423742 h 5889095"/>
              <a:gd name="connsiteX239" fmla="*/ 2920458 w 4833822"/>
              <a:gd name="connsiteY239" fmla="*/ 3957167 h 5889095"/>
              <a:gd name="connsiteX240" fmla="*/ 3132925 w 4833822"/>
              <a:gd name="connsiteY240" fmla="*/ 3898400 h 5889095"/>
              <a:gd name="connsiteX241" fmla="*/ 2879774 w 4833822"/>
              <a:gd name="connsiteY241" fmla="*/ 4273608 h 5889095"/>
              <a:gd name="connsiteX242" fmla="*/ 2131619 w 4833822"/>
              <a:gd name="connsiteY242" fmla="*/ 4221622 h 5889095"/>
              <a:gd name="connsiteX243" fmla="*/ 1894289 w 4833822"/>
              <a:gd name="connsiteY243" fmla="*/ 3871278 h 5889095"/>
              <a:gd name="connsiteX244" fmla="*/ 2075111 w 4833822"/>
              <a:gd name="connsiteY244" fmla="*/ 3959429 h 5889095"/>
              <a:gd name="connsiteX245" fmla="*/ 2086414 w 4833822"/>
              <a:gd name="connsiteY245" fmla="*/ 3444084 h 5889095"/>
              <a:gd name="connsiteX246" fmla="*/ 2163263 w 4833822"/>
              <a:gd name="connsiteY246" fmla="*/ 3588743 h 5889095"/>
              <a:gd name="connsiteX247" fmla="*/ 2224289 w 4833822"/>
              <a:gd name="connsiteY247" fmla="*/ 3633948 h 5889095"/>
              <a:gd name="connsiteX248" fmla="*/ 2242372 w 4833822"/>
              <a:gd name="connsiteY248" fmla="*/ 3570660 h 5889095"/>
              <a:gd name="connsiteX249" fmla="*/ 2524908 w 4833822"/>
              <a:gd name="connsiteY249" fmla="*/ 2998810 h 5889095"/>
              <a:gd name="connsiteX250" fmla="*/ 2540406 w 4833822"/>
              <a:gd name="connsiteY250" fmla="*/ 2191469 h 5889095"/>
              <a:gd name="connsiteX251" fmla="*/ 2092432 w 4833822"/>
              <a:gd name="connsiteY251" fmla="*/ 3098166 h 5889095"/>
              <a:gd name="connsiteX252" fmla="*/ 2063761 w 4833822"/>
              <a:gd name="connsiteY252" fmla="*/ 3198513 h 5889095"/>
              <a:gd name="connsiteX253" fmla="*/ 1967001 w 4833822"/>
              <a:gd name="connsiteY253" fmla="*/ 3126837 h 5889095"/>
              <a:gd name="connsiteX254" fmla="*/ 1845152 w 4833822"/>
              <a:gd name="connsiteY254" fmla="*/ 2897473 h 5889095"/>
              <a:gd name="connsiteX255" fmla="*/ 1827232 w 4833822"/>
              <a:gd name="connsiteY255" fmla="*/ 3714580 h 5889095"/>
              <a:gd name="connsiteX256" fmla="*/ 1540529 w 4833822"/>
              <a:gd name="connsiteY256" fmla="*/ 3574811 h 5889095"/>
              <a:gd name="connsiteX257" fmla="*/ 1916828 w 4833822"/>
              <a:gd name="connsiteY257" fmla="*/ 4130300 h 5889095"/>
              <a:gd name="connsiteX258" fmla="*/ 3103066 w 4833822"/>
              <a:gd name="connsiteY258" fmla="*/ 4212727 h 5889095"/>
              <a:gd name="connsiteX259" fmla="*/ 3504448 w 4833822"/>
              <a:gd name="connsiteY259" fmla="*/ 3617815 h 5889095"/>
              <a:gd name="connsiteX260" fmla="*/ 3167572 w 4833822"/>
              <a:gd name="connsiteY260" fmla="*/ 3710993 h 5889095"/>
              <a:gd name="connsiteX261" fmla="*/ 3103066 w 4833822"/>
              <a:gd name="connsiteY261" fmla="*/ 2865219 h 5889095"/>
              <a:gd name="connsiteX262" fmla="*/ 3013470 w 4833822"/>
              <a:gd name="connsiteY262" fmla="*/ 3198513 h 5889095"/>
              <a:gd name="connsiteX263" fmla="*/ 2938212 w 4833822"/>
              <a:gd name="connsiteY263" fmla="*/ 3320362 h 5889095"/>
              <a:gd name="connsiteX264" fmla="*/ 2870119 w 4833822"/>
              <a:gd name="connsiteY264" fmla="*/ 3209264 h 5889095"/>
              <a:gd name="connsiteX265" fmla="*/ 2540406 w 4833822"/>
              <a:gd name="connsiteY265" fmla="*/ 2191469 h 5889095"/>
              <a:gd name="connsiteX266" fmla="*/ 357884 w 4833822"/>
              <a:gd name="connsiteY266" fmla="*/ 2119798 h 5889095"/>
              <a:gd name="connsiteX267" fmla="*/ 422396 w 4833822"/>
              <a:gd name="connsiteY267" fmla="*/ 2202225 h 5889095"/>
              <a:gd name="connsiteX268" fmla="*/ 522738 w 4833822"/>
              <a:gd name="connsiteY268" fmla="*/ 2703956 h 5889095"/>
              <a:gd name="connsiteX269" fmla="*/ 490485 w 4833822"/>
              <a:gd name="connsiteY269" fmla="*/ 2843726 h 5889095"/>
              <a:gd name="connsiteX270" fmla="*/ 386555 w 4833822"/>
              <a:gd name="connsiteY270" fmla="*/ 2743379 h 5889095"/>
              <a:gd name="connsiteX271" fmla="*/ 286208 w 4833822"/>
              <a:gd name="connsiteY271" fmla="*/ 2202225 h 5889095"/>
              <a:gd name="connsiteX272" fmla="*/ 357884 w 4833822"/>
              <a:gd name="connsiteY272" fmla="*/ 2119798 h 5889095"/>
              <a:gd name="connsiteX273" fmla="*/ 4036204 w 4833822"/>
              <a:gd name="connsiteY273" fmla="*/ 702407 h 5889095"/>
              <a:gd name="connsiteX274" fmla="*/ 4110123 w 4833822"/>
              <a:gd name="connsiteY274" fmla="*/ 765122 h 5889095"/>
              <a:gd name="connsiteX275" fmla="*/ 4063531 w 4833822"/>
              <a:gd name="connsiteY275" fmla="*/ 1575066 h 5889095"/>
              <a:gd name="connsiteX276" fmla="*/ 3938100 w 4833822"/>
              <a:gd name="connsiteY276" fmla="*/ 1263272 h 5889095"/>
              <a:gd name="connsiteX277" fmla="*/ 3970353 w 4833822"/>
              <a:gd name="connsiteY277" fmla="*/ 768709 h 5889095"/>
              <a:gd name="connsiteX278" fmla="*/ 4036204 w 4833822"/>
              <a:gd name="connsiteY278" fmla="*/ 702407 h 5889095"/>
              <a:gd name="connsiteX279" fmla="*/ 915320 w 4833822"/>
              <a:gd name="connsiteY279" fmla="*/ 443978 h 5889095"/>
              <a:gd name="connsiteX280" fmla="*/ 1020430 w 4833822"/>
              <a:gd name="connsiteY280" fmla="*/ 1124740 h 5889095"/>
              <a:gd name="connsiteX281" fmla="*/ 811383 w 4833822"/>
              <a:gd name="connsiteY281" fmla="*/ 1085154 h 5889095"/>
              <a:gd name="connsiteX282" fmla="*/ 915320 w 4833822"/>
              <a:gd name="connsiteY282" fmla="*/ 443978 h 5889095"/>
              <a:gd name="connsiteX283" fmla="*/ 2476926 w 4833822"/>
              <a:gd name="connsiteY283" fmla="*/ 110812 h 5889095"/>
              <a:gd name="connsiteX284" fmla="*/ 3067317 w 4833822"/>
              <a:gd name="connsiteY284" fmla="*/ 842899 h 5889095"/>
              <a:gd name="connsiteX285" fmla="*/ 3113822 w 4833822"/>
              <a:gd name="connsiteY285" fmla="*/ 1546390 h 5889095"/>
              <a:gd name="connsiteX286" fmla="*/ 3282263 w 4833822"/>
              <a:gd name="connsiteY286" fmla="*/ 865468 h 5889095"/>
              <a:gd name="connsiteX287" fmla="*/ 3257173 w 4833822"/>
              <a:gd name="connsiteY287" fmla="*/ 725699 h 5889095"/>
              <a:gd name="connsiteX288" fmla="*/ 3278681 w 4833822"/>
              <a:gd name="connsiteY288" fmla="*/ 636103 h 5889095"/>
              <a:gd name="connsiteX289" fmla="*/ 3361107 w 4833822"/>
              <a:gd name="connsiteY289" fmla="*/ 693446 h 5889095"/>
              <a:gd name="connsiteX290" fmla="*/ 3884339 w 4833822"/>
              <a:gd name="connsiteY290" fmla="*/ 2005116 h 5889095"/>
              <a:gd name="connsiteX291" fmla="*/ 3776823 w 4833822"/>
              <a:gd name="connsiteY291" fmla="*/ 2625111 h 5889095"/>
              <a:gd name="connsiteX292" fmla="*/ 4002606 w 4833822"/>
              <a:gd name="connsiteY292" fmla="*/ 2406502 h 5889095"/>
              <a:gd name="connsiteX293" fmla="*/ 4059943 w 4833822"/>
              <a:gd name="connsiteY293" fmla="*/ 2341991 h 5889095"/>
              <a:gd name="connsiteX294" fmla="*/ 4117286 w 4833822"/>
              <a:gd name="connsiteY294" fmla="*/ 2417253 h 5889095"/>
              <a:gd name="connsiteX295" fmla="*/ 4131625 w 4833822"/>
              <a:gd name="connsiteY295" fmla="*/ 3230775 h 5889095"/>
              <a:gd name="connsiteX296" fmla="*/ 3755321 w 4833822"/>
              <a:gd name="connsiteY296" fmla="*/ 4062217 h 5889095"/>
              <a:gd name="connsiteX297" fmla="*/ 3723067 w 4833822"/>
              <a:gd name="connsiteY297" fmla="*/ 4137474 h 5889095"/>
              <a:gd name="connsiteX298" fmla="*/ 4099366 w 4833822"/>
              <a:gd name="connsiteY298" fmla="*/ 4076550 h 5889095"/>
              <a:gd name="connsiteX299" fmla="*/ 4550927 w 4833822"/>
              <a:gd name="connsiteY299" fmla="*/ 4427764 h 5889095"/>
              <a:gd name="connsiteX300" fmla="*/ 4604683 w 4833822"/>
              <a:gd name="connsiteY300" fmla="*/ 4528111 h 5889095"/>
              <a:gd name="connsiteX301" fmla="*/ 4576011 w 4833822"/>
              <a:gd name="connsiteY301" fmla="*/ 5370304 h 5889095"/>
              <a:gd name="connsiteX302" fmla="*/ 4432660 w 4833822"/>
              <a:gd name="connsiteY302" fmla="*/ 5431228 h 5889095"/>
              <a:gd name="connsiteX303" fmla="*/ 3999019 w 4833822"/>
              <a:gd name="connsiteY303" fmla="*/ 5664175 h 5889095"/>
              <a:gd name="connsiteX304" fmla="*/ 3192667 w 4833822"/>
              <a:gd name="connsiteY304" fmla="*/ 5596082 h 5889095"/>
              <a:gd name="connsiteX305" fmla="*/ 2662265 w 4833822"/>
              <a:gd name="connsiteY305" fmla="*/ 4965334 h 5889095"/>
              <a:gd name="connsiteX306" fmla="*/ 2680186 w 4833822"/>
              <a:gd name="connsiteY306" fmla="*/ 5284290 h 5889095"/>
              <a:gd name="connsiteX307" fmla="*/ 2655096 w 4833822"/>
              <a:gd name="connsiteY307" fmla="*/ 5596082 h 5889095"/>
              <a:gd name="connsiteX308" fmla="*/ 2063771 w 4833822"/>
              <a:gd name="connsiteY308" fmla="*/ 5882784 h 5889095"/>
              <a:gd name="connsiteX309" fmla="*/ 1827242 w 4833822"/>
              <a:gd name="connsiteY309" fmla="*/ 5832611 h 5889095"/>
              <a:gd name="connsiteX310" fmla="*/ 1594295 w 4833822"/>
              <a:gd name="connsiteY310" fmla="*/ 5291459 h 5889095"/>
              <a:gd name="connsiteX311" fmla="*/ 1952673 w 4833822"/>
              <a:gd name="connsiteY311" fmla="*/ 4757471 h 5889095"/>
              <a:gd name="connsiteX312" fmla="*/ 2020761 w 4833822"/>
              <a:gd name="connsiteY312" fmla="*/ 4624871 h 5889095"/>
              <a:gd name="connsiteX313" fmla="*/ 1841575 w 4833822"/>
              <a:gd name="connsiteY313" fmla="*/ 4768222 h 5889095"/>
              <a:gd name="connsiteX314" fmla="*/ 884697 w 4833822"/>
              <a:gd name="connsiteY314" fmla="*/ 5513655 h 5889095"/>
              <a:gd name="connsiteX315" fmla="*/ 547826 w 4833822"/>
              <a:gd name="connsiteY315" fmla="*/ 5545908 h 5889095"/>
              <a:gd name="connsiteX316" fmla="*/ 357883 w 4833822"/>
              <a:gd name="connsiteY316" fmla="*/ 5488571 h 5889095"/>
              <a:gd name="connsiteX317" fmla="*/ 89095 w 4833822"/>
              <a:gd name="connsiteY317" fmla="*/ 5062094 h 5889095"/>
              <a:gd name="connsiteX318" fmla="*/ 46091 w 4833822"/>
              <a:gd name="connsiteY318" fmla="*/ 4710885 h 5889095"/>
              <a:gd name="connsiteX319" fmla="*/ 440310 w 4833822"/>
              <a:gd name="connsiteY319" fmla="*/ 4062217 h 5889095"/>
              <a:gd name="connsiteX320" fmla="*/ 1020884 w 4833822"/>
              <a:gd name="connsiteY320" fmla="*/ 4112390 h 5889095"/>
              <a:gd name="connsiteX321" fmla="*/ 798688 w 4833822"/>
              <a:gd name="connsiteY321" fmla="*/ 3940368 h 5889095"/>
              <a:gd name="connsiteX322" fmla="*/ 766435 w 4833822"/>
              <a:gd name="connsiteY322" fmla="*/ 3883025 h 5889095"/>
              <a:gd name="connsiteX323" fmla="*/ 838110 w 4833822"/>
              <a:gd name="connsiteY323" fmla="*/ 3861523 h 5889095"/>
              <a:gd name="connsiteX324" fmla="*/ 1060306 w 4833822"/>
              <a:gd name="connsiteY324" fmla="*/ 3954701 h 5889095"/>
              <a:gd name="connsiteX325" fmla="*/ 777186 w 4833822"/>
              <a:gd name="connsiteY325" fmla="*/ 3456553 h 5889095"/>
              <a:gd name="connsiteX326" fmla="*/ 723430 w 4833822"/>
              <a:gd name="connsiteY326" fmla="*/ 2922570 h 5889095"/>
              <a:gd name="connsiteX327" fmla="*/ 727012 w 4833822"/>
              <a:gd name="connsiteY327" fmla="*/ 2223729 h 5889095"/>
              <a:gd name="connsiteX328" fmla="*/ 762853 w 4833822"/>
              <a:gd name="connsiteY328" fmla="*/ 2091129 h 5889095"/>
              <a:gd name="connsiteX329" fmla="*/ 1017302 w 4833822"/>
              <a:gd name="connsiteY329" fmla="*/ 2392164 h 5889095"/>
              <a:gd name="connsiteX330" fmla="*/ 1139151 w 4833822"/>
              <a:gd name="connsiteY330" fmla="*/ 2431586 h 5889095"/>
              <a:gd name="connsiteX331" fmla="*/ 1110480 w 4833822"/>
              <a:gd name="connsiteY331" fmla="*/ 2320488 h 5889095"/>
              <a:gd name="connsiteX332" fmla="*/ 1135564 w 4833822"/>
              <a:gd name="connsiteY332" fmla="*/ 1431710 h 5889095"/>
              <a:gd name="connsiteX333" fmla="*/ 1493942 w 4833822"/>
              <a:gd name="connsiteY333" fmla="*/ 772290 h 5889095"/>
              <a:gd name="connsiteX334" fmla="*/ 1547703 w 4833822"/>
              <a:gd name="connsiteY334" fmla="*/ 718535 h 5889095"/>
              <a:gd name="connsiteX335" fmla="*/ 1597877 w 4833822"/>
              <a:gd name="connsiteY335" fmla="*/ 811713 h 5889095"/>
              <a:gd name="connsiteX336" fmla="*/ 2070940 w 4833822"/>
              <a:gd name="connsiteY336" fmla="*/ 1585812 h 5889095"/>
              <a:gd name="connsiteX337" fmla="*/ 1926239 w 4833822"/>
              <a:gd name="connsiteY337" fmla="*/ 846985 h 5889095"/>
              <a:gd name="connsiteX338" fmla="*/ 2257661 w 4833822"/>
              <a:gd name="connsiteY338" fmla="*/ 166482 h 5889095"/>
              <a:gd name="connsiteX339" fmla="*/ 2476926 w 4833822"/>
              <a:gd name="connsiteY339" fmla="*/ 110812 h 5889095"/>
              <a:gd name="connsiteX0" fmla="*/ 2144854 w 4833822"/>
              <a:gd name="connsiteY0" fmla="*/ 5444983 h 5818632"/>
              <a:gd name="connsiteX1" fmla="*/ 2053020 w 4833822"/>
              <a:gd name="connsiteY1" fmla="*/ 5453943 h 5818632"/>
              <a:gd name="connsiteX2" fmla="*/ 1959837 w 4833822"/>
              <a:gd name="connsiteY2" fmla="*/ 5529201 h 5818632"/>
              <a:gd name="connsiteX3" fmla="*/ 2045851 w 4833822"/>
              <a:gd name="connsiteY3" fmla="*/ 5647468 h 5818632"/>
              <a:gd name="connsiteX4" fmla="*/ 2042269 w 4833822"/>
              <a:gd name="connsiteY4" fmla="*/ 5550703 h 5818632"/>
              <a:gd name="connsiteX5" fmla="*/ 2106775 w 4833822"/>
              <a:gd name="connsiteY5" fmla="*/ 5486196 h 5818632"/>
              <a:gd name="connsiteX6" fmla="*/ 2128277 w 4833822"/>
              <a:gd name="connsiteY6" fmla="*/ 5557872 h 5818632"/>
              <a:gd name="connsiteX7" fmla="*/ 2164118 w 4833822"/>
              <a:gd name="connsiteY7" fmla="*/ 5608045 h 5818632"/>
              <a:gd name="connsiteX8" fmla="*/ 2232206 w 4833822"/>
              <a:gd name="connsiteY8" fmla="*/ 5572210 h 5818632"/>
              <a:gd name="connsiteX9" fmla="*/ 2228624 w 4833822"/>
              <a:gd name="connsiteY9" fmla="*/ 5479027 h 5818632"/>
              <a:gd name="connsiteX10" fmla="*/ 2144854 w 4833822"/>
              <a:gd name="connsiteY10" fmla="*/ 5444983 h 5818632"/>
              <a:gd name="connsiteX11" fmla="*/ 2508163 w 4833822"/>
              <a:gd name="connsiteY11" fmla="*/ 5414521 h 5818632"/>
              <a:gd name="connsiteX12" fmla="*/ 2407811 w 4833822"/>
              <a:gd name="connsiteY12" fmla="*/ 5722731 h 5818632"/>
              <a:gd name="connsiteX13" fmla="*/ 2508163 w 4833822"/>
              <a:gd name="connsiteY13" fmla="*/ 5414521 h 5818632"/>
              <a:gd name="connsiteX14" fmla="*/ 2215080 w 4833822"/>
              <a:gd name="connsiteY14" fmla="*/ 5329986 h 5818632"/>
              <a:gd name="connsiteX15" fmla="*/ 2171282 w 4833822"/>
              <a:gd name="connsiteY15" fmla="*/ 5335676 h 5818632"/>
              <a:gd name="connsiteX16" fmla="*/ 2350473 w 4833822"/>
              <a:gd name="connsiteY16" fmla="*/ 5615215 h 5818632"/>
              <a:gd name="connsiteX17" fmla="*/ 2393478 w 4833822"/>
              <a:gd name="connsiteY17" fmla="*/ 5432441 h 5818632"/>
              <a:gd name="connsiteX18" fmla="*/ 2252871 w 4833822"/>
              <a:gd name="connsiteY18" fmla="*/ 5331141 h 5818632"/>
              <a:gd name="connsiteX19" fmla="*/ 2215080 w 4833822"/>
              <a:gd name="connsiteY19" fmla="*/ 5329986 h 5818632"/>
              <a:gd name="connsiteX20" fmla="*/ 3767359 w 4833822"/>
              <a:gd name="connsiteY20" fmla="*/ 5211028 h 5818632"/>
              <a:gd name="connsiteX21" fmla="*/ 3913003 w 4833822"/>
              <a:gd name="connsiteY21" fmla="*/ 5292671 h 5818632"/>
              <a:gd name="connsiteX22" fmla="*/ 3930923 w 4833822"/>
              <a:gd name="connsiteY22" fmla="*/ 5317760 h 5818632"/>
              <a:gd name="connsiteX23" fmla="*/ 3923759 w 4833822"/>
              <a:gd name="connsiteY23" fmla="*/ 5342845 h 5818632"/>
              <a:gd name="connsiteX24" fmla="*/ 3672890 w 4833822"/>
              <a:gd name="connsiteY24" fmla="*/ 5324924 h 5818632"/>
              <a:gd name="connsiteX25" fmla="*/ 3672890 w 4833822"/>
              <a:gd name="connsiteY25" fmla="*/ 5256835 h 5818632"/>
              <a:gd name="connsiteX26" fmla="*/ 3708731 w 4833822"/>
              <a:gd name="connsiteY26" fmla="*/ 5231746 h 5818632"/>
              <a:gd name="connsiteX27" fmla="*/ 3767359 w 4833822"/>
              <a:gd name="connsiteY27" fmla="*/ 5211028 h 5818632"/>
              <a:gd name="connsiteX28" fmla="*/ 3779366 w 4833822"/>
              <a:gd name="connsiteY28" fmla="*/ 5171217 h 5818632"/>
              <a:gd name="connsiteX29" fmla="*/ 3637059 w 4833822"/>
              <a:gd name="connsiteY29" fmla="*/ 5195912 h 5818632"/>
              <a:gd name="connsiteX30" fmla="*/ 3497289 w 4833822"/>
              <a:gd name="connsiteY30" fmla="*/ 5378680 h 5818632"/>
              <a:gd name="connsiteX31" fmla="*/ 3615557 w 4833822"/>
              <a:gd name="connsiteY31" fmla="*/ 5321343 h 5818632"/>
              <a:gd name="connsiteX32" fmla="*/ 3852086 w 4833822"/>
              <a:gd name="connsiteY32" fmla="*/ 5479027 h 5818632"/>
              <a:gd name="connsiteX33" fmla="*/ 3952433 w 4833822"/>
              <a:gd name="connsiteY33" fmla="*/ 5307005 h 5818632"/>
              <a:gd name="connsiteX34" fmla="*/ 3945496 w 4833822"/>
              <a:gd name="connsiteY34" fmla="*/ 5290200 h 5818632"/>
              <a:gd name="connsiteX35" fmla="*/ 3938093 w 4833822"/>
              <a:gd name="connsiteY35" fmla="*/ 5290200 h 5818632"/>
              <a:gd name="connsiteX36" fmla="*/ 3927341 w 4833822"/>
              <a:gd name="connsiteY36" fmla="*/ 5290200 h 5818632"/>
              <a:gd name="connsiteX37" fmla="*/ 3909418 w 4833822"/>
              <a:gd name="connsiteY37" fmla="*/ 5285493 h 5818632"/>
              <a:gd name="connsiteX38" fmla="*/ 3920171 w 4833822"/>
              <a:gd name="connsiteY38" fmla="*/ 5285493 h 5818632"/>
              <a:gd name="connsiteX39" fmla="*/ 3945252 w 4833822"/>
              <a:gd name="connsiteY39" fmla="*/ 5289610 h 5818632"/>
              <a:gd name="connsiteX40" fmla="*/ 3928739 w 4833822"/>
              <a:gd name="connsiteY40" fmla="*/ 5249610 h 5818632"/>
              <a:gd name="connsiteX41" fmla="*/ 3822967 w 4833822"/>
              <a:gd name="connsiteY41" fmla="*/ 5173512 h 5818632"/>
              <a:gd name="connsiteX42" fmla="*/ 3779366 w 4833822"/>
              <a:gd name="connsiteY42" fmla="*/ 5171217 h 5818632"/>
              <a:gd name="connsiteX43" fmla="*/ 4196131 w 4833822"/>
              <a:gd name="connsiteY43" fmla="*/ 5027471 h 5818632"/>
              <a:gd name="connsiteX44" fmla="*/ 4235548 w 4833822"/>
              <a:gd name="connsiteY44" fmla="*/ 5256836 h 5818632"/>
              <a:gd name="connsiteX45" fmla="*/ 4454163 w 4833822"/>
              <a:gd name="connsiteY45" fmla="*/ 5260418 h 5818632"/>
              <a:gd name="connsiteX46" fmla="*/ 4196131 w 4833822"/>
              <a:gd name="connsiteY46" fmla="*/ 5027471 h 5818632"/>
              <a:gd name="connsiteX47" fmla="*/ 1174995 w 4833822"/>
              <a:gd name="connsiteY47" fmla="*/ 4712093 h 5818632"/>
              <a:gd name="connsiteX48" fmla="*/ 1250253 w 4833822"/>
              <a:gd name="connsiteY48" fmla="*/ 4758685 h 5818632"/>
              <a:gd name="connsiteX49" fmla="*/ 1035224 w 4833822"/>
              <a:gd name="connsiteY49" fmla="*/ 4869778 h 5818632"/>
              <a:gd name="connsiteX50" fmla="*/ 981463 w 4833822"/>
              <a:gd name="connsiteY50" fmla="*/ 4844694 h 5818632"/>
              <a:gd name="connsiteX51" fmla="*/ 1174995 w 4833822"/>
              <a:gd name="connsiteY51" fmla="*/ 4712093 h 5818632"/>
              <a:gd name="connsiteX52" fmla="*/ 3960412 w 4833822"/>
              <a:gd name="connsiteY52" fmla="*/ 4682818 h 5818632"/>
              <a:gd name="connsiteX53" fmla="*/ 4095776 w 4833822"/>
              <a:gd name="connsiteY53" fmla="*/ 4740763 h 5818632"/>
              <a:gd name="connsiteX54" fmla="*/ 4052767 w 4833822"/>
              <a:gd name="connsiteY54" fmla="*/ 4769433 h 5818632"/>
              <a:gd name="connsiteX55" fmla="*/ 3852081 w 4833822"/>
              <a:gd name="connsiteY55" fmla="*/ 4737182 h 5818632"/>
              <a:gd name="connsiteX56" fmla="*/ 3859245 w 4833822"/>
              <a:gd name="connsiteY56" fmla="*/ 4701343 h 5818632"/>
              <a:gd name="connsiteX57" fmla="*/ 3917370 w 4833822"/>
              <a:gd name="connsiteY57" fmla="*/ 4683818 h 5818632"/>
              <a:gd name="connsiteX58" fmla="*/ 3960412 w 4833822"/>
              <a:gd name="connsiteY58" fmla="*/ 4682818 h 5818632"/>
              <a:gd name="connsiteX59" fmla="*/ 2177948 w 4833822"/>
              <a:gd name="connsiteY59" fmla="*/ 4588568 h 5818632"/>
              <a:gd name="connsiteX60" fmla="*/ 2146198 w 4833822"/>
              <a:gd name="connsiteY60" fmla="*/ 4611750 h 5818632"/>
              <a:gd name="connsiteX61" fmla="*/ 1680303 w 4833822"/>
              <a:gd name="connsiteY61" fmla="*/ 5310592 h 5818632"/>
              <a:gd name="connsiteX62" fmla="*/ 1762730 w 4833822"/>
              <a:gd name="connsiteY62" fmla="*/ 5672552 h 5818632"/>
              <a:gd name="connsiteX63" fmla="*/ 1802152 w 4833822"/>
              <a:gd name="connsiteY63" fmla="*/ 5393019 h 5818632"/>
              <a:gd name="connsiteX64" fmla="*/ 2081691 w 4833822"/>
              <a:gd name="connsiteY64" fmla="*/ 5235329 h 5818632"/>
              <a:gd name="connsiteX65" fmla="*/ 1845157 w 4833822"/>
              <a:gd name="connsiteY65" fmla="*/ 5317756 h 5818632"/>
              <a:gd name="connsiteX66" fmla="*/ 1744810 w 4833822"/>
              <a:gd name="connsiteY66" fmla="*/ 5289090 h 5818632"/>
              <a:gd name="connsiteX67" fmla="*/ 2060189 w 4833822"/>
              <a:gd name="connsiteY67" fmla="*/ 5134987 h 5818632"/>
              <a:gd name="connsiteX68" fmla="*/ 2178451 w 4833822"/>
              <a:gd name="connsiteY68" fmla="*/ 5074057 h 5818632"/>
              <a:gd name="connsiteX69" fmla="*/ 2293136 w 4833822"/>
              <a:gd name="connsiteY69" fmla="*/ 4608168 h 5818632"/>
              <a:gd name="connsiteX70" fmla="*/ 1999259 w 4833822"/>
              <a:gd name="connsiteY70" fmla="*/ 5023889 h 5818632"/>
              <a:gd name="connsiteX71" fmla="*/ 2196371 w 4833822"/>
              <a:gd name="connsiteY71" fmla="*/ 4593830 h 5818632"/>
              <a:gd name="connsiteX72" fmla="*/ 2177948 w 4833822"/>
              <a:gd name="connsiteY72" fmla="*/ 4588568 h 5818632"/>
              <a:gd name="connsiteX73" fmla="*/ 2511745 w 4833822"/>
              <a:gd name="connsiteY73" fmla="*/ 4575915 h 5818632"/>
              <a:gd name="connsiteX74" fmla="*/ 2482010 w 4833822"/>
              <a:gd name="connsiteY74" fmla="*/ 4804211 h 5818632"/>
              <a:gd name="connsiteX75" fmla="*/ 2486655 w 4833822"/>
              <a:gd name="connsiteY75" fmla="*/ 4869776 h 5818632"/>
              <a:gd name="connsiteX76" fmla="*/ 2514429 w 4833822"/>
              <a:gd name="connsiteY76" fmla="*/ 4885455 h 5818632"/>
              <a:gd name="connsiteX77" fmla="*/ 2526077 w 4833822"/>
              <a:gd name="connsiteY77" fmla="*/ 4909201 h 5818632"/>
              <a:gd name="connsiteX78" fmla="*/ 2486655 w 4833822"/>
              <a:gd name="connsiteY78" fmla="*/ 4869779 h 5818632"/>
              <a:gd name="connsiteX79" fmla="*/ 2486655 w 4833822"/>
              <a:gd name="connsiteY79" fmla="*/ 4869782 h 5818632"/>
              <a:gd name="connsiteX80" fmla="*/ 2440069 w 4833822"/>
              <a:gd name="connsiteY80" fmla="*/ 5145738 h 5818632"/>
              <a:gd name="connsiteX81" fmla="*/ 2375563 w 4833822"/>
              <a:gd name="connsiteY81" fmla="*/ 4708510 h 5818632"/>
              <a:gd name="connsiteX82" fmla="*/ 2296718 w 4833822"/>
              <a:gd name="connsiteY82" fmla="*/ 5077645 h 5818632"/>
              <a:gd name="connsiteX83" fmla="*/ 2429318 w 4833822"/>
              <a:gd name="connsiteY83" fmla="*/ 5199494 h 5818632"/>
              <a:gd name="connsiteX84" fmla="*/ 2493825 w 4833822"/>
              <a:gd name="connsiteY84" fmla="*/ 5099147 h 5818632"/>
              <a:gd name="connsiteX85" fmla="*/ 2529665 w 4833822"/>
              <a:gd name="connsiteY85" fmla="*/ 4909204 h 5818632"/>
              <a:gd name="connsiteX86" fmla="*/ 2511745 w 4833822"/>
              <a:gd name="connsiteY86" fmla="*/ 4575915 h 5818632"/>
              <a:gd name="connsiteX87" fmla="*/ 2808528 w 4833822"/>
              <a:gd name="connsiteY87" fmla="*/ 4573449 h 5818632"/>
              <a:gd name="connsiteX88" fmla="*/ 2784115 w 4833822"/>
              <a:gd name="connsiteY88" fmla="*/ 4586666 h 5818632"/>
              <a:gd name="connsiteX89" fmla="*/ 2798448 w 4833822"/>
              <a:gd name="connsiteY89" fmla="*/ 4661924 h 5818632"/>
              <a:gd name="connsiteX90" fmla="*/ 2880875 w 4833822"/>
              <a:gd name="connsiteY90" fmla="*/ 4776604 h 5818632"/>
              <a:gd name="connsiteX91" fmla="*/ 3142493 w 4833822"/>
              <a:gd name="connsiteY91" fmla="*/ 5106316 h 5818632"/>
              <a:gd name="connsiteX92" fmla="*/ 2891625 w 4833822"/>
              <a:gd name="connsiteY92" fmla="*/ 4941457 h 5818632"/>
              <a:gd name="connsiteX93" fmla="*/ 2683768 w 4833822"/>
              <a:gd name="connsiteY93" fmla="*/ 4697759 h 5818632"/>
              <a:gd name="connsiteX94" fmla="*/ 2651515 w 4833822"/>
              <a:gd name="connsiteY94" fmla="*/ 4722848 h 5818632"/>
              <a:gd name="connsiteX95" fmla="*/ 2866541 w 4833822"/>
              <a:gd name="connsiteY95" fmla="*/ 4966547 h 5818632"/>
              <a:gd name="connsiteX96" fmla="*/ 3389773 w 4833822"/>
              <a:gd name="connsiteY96" fmla="*/ 5565041 h 5818632"/>
              <a:gd name="connsiteX97" fmla="*/ 3637059 w 4833822"/>
              <a:gd name="connsiteY97" fmla="*/ 5608045 h 5818632"/>
              <a:gd name="connsiteX98" fmla="*/ 3246422 w 4833822"/>
              <a:gd name="connsiteY98" fmla="*/ 5238916 h 5818632"/>
              <a:gd name="connsiteX99" fmla="*/ 3400524 w 4833822"/>
              <a:gd name="connsiteY99" fmla="*/ 5289090 h 5818632"/>
              <a:gd name="connsiteX100" fmla="*/ 3336018 w 4833822"/>
              <a:gd name="connsiteY100" fmla="*/ 5142151 h 5818632"/>
              <a:gd name="connsiteX101" fmla="*/ 3095901 w 4833822"/>
              <a:gd name="connsiteY101" fmla="*/ 4880538 h 5818632"/>
              <a:gd name="connsiteX102" fmla="*/ 2862954 w 4833822"/>
              <a:gd name="connsiteY102" fmla="*/ 4611750 h 5818632"/>
              <a:gd name="connsiteX103" fmla="*/ 2808528 w 4833822"/>
              <a:gd name="connsiteY103" fmla="*/ 4573449 h 5818632"/>
              <a:gd name="connsiteX104" fmla="*/ 1587125 w 4833822"/>
              <a:gd name="connsiteY104" fmla="*/ 4529324 h 5818632"/>
              <a:gd name="connsiteX105" fmla="*/ 798688 w 4833822"/>
              <a:gd name="connsiteY105" fmla="*/ 4737187 h 5818632"/>
              <a:gd name="connsiteX106" fmla="*/ 780768 w 4833822"/>
              <a:gd name="connsiteY106" fmla="*/ 5360765 h 5818632"/>
              <a:gd name="connsiteX107" fmla="*/ 791519 w 4833822"/>
              <a:gd name="connsiteY107" fmla="*/ 5167241 h 5818632"/>
              <a:gd name="connsiteX108" fmla="*/ 709092 w 4833822"/>
              <a:gd name="connsiteY108" fmla="*/ 4805275 h 5818632"/>
              <a:gd name="connsiteX109" fmla="*/ 368634 w 4833822"/>
              <a:gd name="connsiteY109" fmla="*/ 4816026 h 5818632"/>
              <a:gd name="connsiteX110" fmla="*/ 332793 w 4833822"/>
              <a:gd name="connsiteY110" fmla="*/ 4841116 h 5818632"/>
              <a:gd name="connsiteX111" fmla="*/ 368634 w 4833822"/>
              <a:gd name="connsiteY111" fmla="*/ 4855449 h 5818632"/>
              <a:gd name="connsiteX112" fmla="*/ 350714 w 4833822"/>
              <a:gd name="connsiteY112" fmla="*/ 5156489 h 5818632"/>
              <a:gd name="connsiteX113" fmla="*/ 447479 w 4833822"/>
              <a:gd name="connsiteY113" fmla="*/ 5220996 h 5818632"/>
              <a:gd name="connsiteX114" fmla="*/ 486896 w 4833822"/>
              <a:gd name="connsiteY114" fmla="*/ 5120649 h 5818632"/>
              <a:gd name="connsiteX115" fmla="*/ 468981 w 4833822"/>
              <a:gd name="connsiteY115" fmla="*/ 5002382 h 5818632"/>
              <a:gd name="connsiteX116" fmla="*/ 372216 w 4833822"/>
              <a:gd name="connsiteY116" fmla="*/ 5109898 h 5818632"/>
              <a:gd name="connsiteX117" fmla="*/ 382967 w 4833822"/>
              <a:gd name="connsiteY117" fmla="*/ 4959377 h 5818632"/>
              <a:gd name="connsiteX118" fmla="*/ 497647 w 4833822"/>
              <a:gd name="connsiteY118" fmla="*/ 4919955 h 5818632"/>
              <a:gd name="connsiteX119" fmla="*/ 569323 w 4833822"/>
              <a:gd name="connsiteY119" fmla="*/ 5034640 h 5818632"/>
              <a:gd name="connsiteX120" fmla="*/ 580074 w 4833822"/>
              <a:gd name="connsiteY120" fmla="*/ 5246080 h 5818632"/>
              <a:gd name="connsiteX121" fmla="*/ 612332 w 4833822"/>
              <a:gd name="connsiteY121" fmla="*/ 5002382 h 5818632"/>
              <a:gd name="connsiteX122" fmla="*/ 497647 w 4833822"/>
              <a:gd name="connsiteY122" fmla="*/ 4769435 h 5818632"/>
              <a:gd name="connsiteX123" fmla="*/ 730594 w 4833822"/>
              <a:gd name="connsiteY123" fmla="*/ 5174404 h 5818632"/>
              <a:gd name="connsiteX124" fmla="*/ 547826 w 4833822"/>
              <a:gd name="connsiteY124" fmla="*/ 5339263 h 5818632"/>
              <a:gd name="connsiteX125" fmla="*/ 834528 w 4833822"/>
              <a:gd name="connsiteY125" fmla="*/ 5371516 h 5818632"/>
              <a:gd name="connsiteX126" fmla="*/ 1533370 w 4833822"/>
              <a:gd name="connsiteY126" fmla="*/ 4855449 h 5818632"/>
              <a:gd name="connsiteX127" fmla="*/ 1633712 w 4833822"/>
              <a:gd name="connsiteY127" fmla="*/ 4722848 h 5818632"/>
              <a:gd name="connsiteX128" fmla="*/ 1142733 w 4833822"/>
              <a:gd name="connsiteY128" fmla="*/ 5038222 h 5818632"/>
              <a:gd name="connsiteX129" fmla="*/ 1031635 w 4833822"/>
              <a:gd name="connsiteY129" fmla="*/ 5066894 h 5818632"/>
              <a:gd name="connsiteX130" fmla="*/ 1096142 w 4833822"/>
              <a:gd name="connsiteY130" fmla="*/ 4966547 h 5818632"/>
              <a:gd name="connsiteX131" fmla="*/ 1587125 w 4833822"/>
              <a:gd name="connsiteY131" fmla="*/ 4529324 h 5818632"/>
              <a:gd name="connsiteX132" fmla="*/ 3072607 w 4833822"/>
              <a:gd name="connsiteY132" fmla="*/ 4520364 h 5818632"/>
              <a:gd name="connsiteX133" fmla="*/ 2988391 w 4833822"/>
              <a:gd name="connsiteY133" fmla="*/ 4554408 h 5818632"/>
              <a:gd name="connsiteX134" fmla="*/ 3038564 w 4833822"/>
              <a:gd name="connsiteY134" fmla="*/ 4665506 h 5818632"/>
              <a:gd name="connsiteX135" fmla="*/ 3407693 w 4833822"/>
              <a:gd name="connsiteY135" fmla="*/ 5081227 h 5818632"/>
              <a:gd name="connsiteX136" fmla="*/ 3576134 w 4833822"/>
              <a:gd name="connsiteY136" fmla="*/ 5120649 h 5818632"/>
              <a:gd name="connsiteX137" fmla="*/ 4002606 w 4833822"/>
              <a:gd name="connsiteY137" fmla="*/ 5224578 h 5818632"/>
              <a:gd name="connsiteX138" fmla="*/ 4124455 w 4833822"/>
              <a:gd name="connsiteY138" fmla="*/ 5307005 h 5818632"/>
              <a:gd name="connsiteX139" fmla="*/ 3586885 w 4833822"/>
              <a:gd name="connsiteY139" fmla="*/ 4758684 h 5818632"/>
              <a:gd name="connsiteX140" fmla="*/ 3339600 w 4833822"/>
              <a:gd name="connsiteY140" fmla="*/ 4615332 h 5818632"/>
              <a:gd name="connsiteX141" fmla="*/ 3551045 w 4833822"/>
              <a:gd name="connsiteY141" fmla="*/ 4790942 h 5818632"/>
              <a:gd name="connsiteX142" fmla="*/ 3658561 w 4833822"/>
              <a:gd name="connsiteY142" fmla="*/ 4973716 h 5818632"/>
              <a:gd name="connsiteX143" fmla="*/ 3536712 w 4833822"/>
              <a:gd name="connsiteY143" fmla="*/ 4898453 h 5818632"/>
              <a:gd name="connsiteX144" fmla="*/ 3167577 w 4833822"/>
              <a:gd name="connsiteY144" fmla="*/ 4561577 h 5818632"/>
              <a:gd name="connsiteX145" fmla="*/ 3072607 w 4833822"/>
              <a:gd name="connsiteY145" fmla="*/ 4520364 h 5818632"/>
              <a:gd name="connsiteX146" fmla="*/ 1497530 w 4833822"/>
              <a:gd name="connsiteY146" fmla="*/ 4432564 h 5818632"/>
              <a:gd name="connsiteX147" fmla="*/ 644585 w 4833822"/>
              <a:gd name="connsiteY147" fmla="*/ 4557995 h 5818632"/>
              <a:gd name="connsiteX148" fmla="*/ 404469 w 4833822"/>
              <a:gd name="connsiteY148" fmla="*/ 4633252 h 5818632"/>
              <a:gd name="connsiteX149" fmla="*/ 218113 w 4833822"/>
              <a:gd name="connsiteY149" fmla="*/ 4787355 h 5818632"/>
              <a:gd name="connsiteX150" fmla="*/ 347132 w 4833822"/>
              <a:gd name="connsiteY150" fmla="*/ 5307005 h 5818632"/>
              <a:gd name="connsiteX151" fmla="*/ 218113 w 4833822"/>
              <a:gd name="connsiteY151" fmla="*/ 4941457 h 5818632"/>
              <a:gd name="connsiteX152" fmla="*/ 289789 w 4833822"/>
              <a:gd name="connsiteY152" fmla="*/ 4833946 h 5818632"/>
              <a:gd name="connsiteX153" fmla="*/ 271869 w 4833822"/>
              <a:gd name="connsiteY153" fmla="*/ 4819613 h 5818632"/>
              <a:gd name="connsiteX154" fmla="*/ 304127 w 4833822"/>
              <a:gd name="connsiteY154" fmla="*/ 4726430 h 5818632"/>
              <a:gd name="connsiteX155" fmla="*/ 400887 w 4833822"/>
              <a:gd name="connsiteY155" fmla="*/ 4644004 h 5818632"/>
              <a:gd name="connsiteX156" fmla="*/ 404469 w 4833822"/>
              <a:gd name="connsiteY156" fmla="*/ 4636834 h 5818632"/>
              <a:gd name="connsiteX157" fmla="*/ 408056 w 4833822"/>
              <a:gd name="connsiteY157" fmla="*/ 4636834 h 5818632"/>
              <a:gd name="connsiteX158" fmla="*/ 569323 w 4833822"/>
              <a:gd name="connsiteY158" fmla="*/ 4593830 h 5818632"/>
              <a:gd name="connsiteX159" fmla="*/ 777186 w 4833822"/>
              <a:gd name="connsiteY159" fmla="*/ 4704928 h 5818632"/>
              <a:gd name="connsiteX160" fmla="*/ 1250249 w 4833822"/>
              <a:gd name="connsiteY160" fmla="*/ 4536487 h 5818632"/>
              <a:gd name="connsiteX161" fmla="*/ 1497530 w 4833822"/>
              <a:gd name="connsiteY161" fmla="*/ 4432564 h 5818632"/>
              <a:gd name="connsiteX162" fmla="*/ 3393360 w 4833822"/>
              <a:gd name="connsiteY162" fmla="*/ 4391794 h 5818632"/>
              <a:gd name="connsiteX163" fmla="*/ 3271511 w 4833822"/>
              <a:gd name="connsiteY163" fmla="*/ 4428977 h 5818632"/>
              <a:gd name="connsiteX164" fmla="*/ 3486538 w 4833822"/>
              <a:gd name="connsiteY164" fmla="*/ 4557995 h 5818632"/>
              <a:gd name="connsiteX165" fmla="*/ 4092197 w 4833822"/>
              <a:gd name="connsiteY165" fmla="*/ 4891289 h 5818632"/>
              <a:gd name="connsiteX166" fmla="*/ 3873588 w 4833822"/>
              <a:gd name="connsiteY166" fmla="*/ 4891289 h 5818632"/>
              <a:gd name="connsiteX167" fmla="*/ 4002606 w 4833822"/>
              <a:gd name="connsiteY167" fmla="*/ 5020302 h 5818632"/>
              <a:gd name="connsiteX168" fmla="*/ 4106535 w 4833822"/>
              <a:gd name="connsiteY168" fmla="*/ 4991631 h 5818632"/>
              <a:gd name="connsiteX169" fmla="*/ 4325144 w 4833822"/>
              <a:gd name="connsiteY169" fmla="*/ 4665506 h 5818632"/>
              <a:gd name="connsiteX170" fmla="*/ 4038441 w 4833822"/>
              <a:gd name="connsiteY170" fmla="*/ 4575915 h 5818632"/>
              <a:gd name="connsiteX171" fmla="*/ 3624178 w 4833822"/>
              <a:gd name="connsiteY171" fmla="*/ 4562303 h 5818632"/>
              <a:gd name="connsiteX172" fmla="*/ 3486739 w 4833822"/>
              <a:gd name="connsiteY172" fmla="*/ 4536524 h 5818632"/>
              <a:gd name="connsiteX173" fmla="*/ 3486739 w 4833822"/>
              <a:gd name="connsiteY173" fmla="*/ 4540519 h 5818632"/>
              <a:gd name="connsiteX174" fmla="*/ 3485394 w 4833822"/>
              <a:gd name="connsiteY174" fmla="*/ 4537830 h 5818632"/>
              <a:gd name="connsiteX175" fmla="*/ 3486706 w 4833822"/>
              <a:gd name="connsiteY175" fmla="*/ 4536518 h 5818632"/>
              <a:gd name="connsiteX176" fmla="*/ 3486538 w 4833822"/>
              <a:gd name="connsiteY176" fmla="*/ 4536487 h 5818632"/>
              <a:gd name="connsiteX177" fmla="*/ 3543876 w 4833822"/>
              <a:gd name="connsiteY177" fmla="*/ 4475563 h 5818632"/>
              <a:gd name="connsiteX178" fmla="*/ 4518674 w 4833822"/>
              <a:gd name="connsiteY178" fmla="*/ 4622501 h 5818632"/>
              <a:gd name="connsiteX179" fmla="*/ 4328731 w 4833822"/>
              <a:gd name="connsiteY179" fmla="*/ 4819613 h 5818632"/>
              <a:gd name="connsiteX180" fmla="*/ 4457745 w 4833822"/>
              <a:gd name="connsiteY180" fmla="*/ 4747932 h 5818632"/>
              <a:gd name="connsiteX181" fmla="*/ 4579599 w 4833822"/>
              <a:gd name="connsiteY181" fmla="*/ 4740769 h 5818632"/>
              <a:gd name="connsiteX182" fmla="*/ 4500754 w 4833822"/>
              <a:gd name="connsiteY182" fmla="*/ 4819613 h 5818632"/>
              <a:gd name="connsiteX183" fmla="*/ 4314393 w 4833822"/>
              <a:gd name="connsiteY183" fmla="*/ 5052561 h 5818632"/>
              <a:gd name="connsiteX184" fmla="*/ 4346651 w 4833822"/>
              <a:gd name="connsiteY184" fmla="*/ 5117067 h 5818632"/>
              <a:gd name="connsiteX185" fmla="*/ 4403989 w 4833822"/>
              <a:gd name="connsiteY185" fmla="*/ 5066894 h 5818632"/>
              <a:gd name="connsiteX186" fmla="*/ 4482833 w 4833822"/>
              <a:gd name="connsiteY186" fmla="*/ 4876951 h 5818632"/>
              <a:gd name="connsiteX187" fmla="*/ 4590350 w 4833822"/>
              <a:gd name="connsiteY187" fmla="*/ 4855449 h 5818632"/>
              <a:gd name="connsiteX188" fmla="*/ 4608265 w 4833822"/>
              <a:gd name="connsiteY188" fmla="*/ 4937875 h 5818632"/>
              <a:gd name="connsiteX189" fmla="*/ 4608265 w 4833822"/>
              <a:gd name="connsiteY189" fmla="*/ 4941457 h 5818632"/>
              <a:gd name="connsiteX190" fmla="*/ 4421909 w 4833822"/>
              <a:gd name="connsiteY190" fmla="*/ 5152902 h 5818632"/>
              <a:gd name="connsiteX191" fmla="*/ 4608265 w 4833822"/>
              <a:gd name="connsiteY191" fmla="*/ 4941457 h 5818632"/>
              <a:gd name="connsiteX192" fmla="*/ 4611852 w 4833822"/>
              <a:gd name="connsiteY192" fmla="*/ 4937875 h 5818632"/>
              <a:gd name="connsiteX193" fmla="*/ 4611852 w 4833822"/>
              <a:gd name="connsiteY193" fmla="*/ 4934293 h 5818632"/>
              <a:gd name="connsiteX194" fmla="*/ 4694279 w 4833822"/>
              <a:gd name="connsiteY194" fmla="*/ 4919955 h 5818632"/>
              <a:gd name="connsiteX195" fmla="*/ 4651275 w 4833822"/>
              <a:gd name="connsiteY195" fmla="*/ 4744351 h 5818632"/>
              <a:gd name="connsiteX196" fmla="*/ 4572429 w 4833822"/>
              <a:gd name="connsiteY196" fmla="*/ 4626083 h 5818632"/>
              <a:gd name="connsiteX197" fmla="*/ 4583181 w 4833822"/>
              <a:gd name="connsiteY197" fmla="*/ 4532906 h 5818632"/>
              <a:gd name="connsiteX198" fmla="*/ 4436247 w 4833822"/>
              <a:gd name="connsiteY198" fmla="*/ 4486319 h 5818632"/>
              <a:gd name="connsiteX199" fmla="*/ 3504459 w 4833822"/>
              <a:gd name="connsiteY199" fmla="*/ 4400305 h 5818632"/>
              <a:gd name="connsiteX200" fmla="*/ 3393360 w 4833822"/>
              <a:gd name="connsiteY200" fmla="*/ 4391794 h 5818632"/>
              <a:gd name="connsiteX201" fmla="*/ 655337 w 4833822"/>
              <a:gd name="connsiteY201" fmla="*/ 4260536 h 5818632"/>
              <a:gd name="connsiteX202" fmla="*/ 637416 w 4833822"/>
              <a:gd name="connsiteY202" fmla="*/ 4317879 h 5818632"/>
              <a:gd name="connsiteX203" fmla="*/ 863200 w 4833822"/>
              <a:gd name="connsiteY203" fmla="*/ 4421808 h 5818632"/>
              <a:gd name="connsiteX204" fmla="*/ 734181 w 4833822"/>
              <a:gd name="connsiteY204" fmla="*/ 4282043 h 5818632"/>
              <a:gd name="connsiteX205" fmla="*/ 655337 w 4833822"/>
              <a:gd name="connsiteY205" fmla="*/ 4260536 h 5818632"/>
              <a:gd name="connsiteX206" fmla="*/ 465399 w 4833822"/>
              <a:gd name="connsiteY206" fmla="*/ 4221119 h 5818632"/>
              <a:gd name="connsiteX207" fmla="*/ 465399 w 4833822"/>
              <a:gd name="connsiteY207" fmla="*/ 4421808 h 5818632"/>
              <a:gd name="connsiteX208" fmla="*/ 501234 w 4833822"/>
              <a:gd name="connsiteY208" fmla="*/ 4479150 h 5818632"/>
              <a:gd name="connsiteX209" fmla="*/ 554990 w 4833822"/>
              <a:gd name="connsiteY209" fmla="*/ 4425395 h 5818632"/>
              <a:gd name="connsiteX210" fmla="*/ 465399 w 4833822"/>
              <a:gd name="connsiteY210" fmla="*/ 4221119 h 5818632"/>
              <a:gd name="connsiteX211" fmla="*/ 4325169 w 4833822"/>
              <a:gd name="connsiteY211" fmla="*/ 4140222 h 5818632"/>
              <a:gd name="connsiteX212" fmla="*/ 3959602 w 4833822"/>
              <a:gd name="connsiteY212" fmla="*/ 4346550 h 5818632"/>
              <a:gd name="connsiteX213" fmla="*/ 4360985 w 4833822"/>
              <a:gd name="connsiteY213" fmla="*/ 4256954 h 5818632"/>
              <a:gd name="connsiteX214" fmla="*/ 4278558 w 4833822"/>
              <a:gd name="connsiteY214" fmla="*/ 4368052 h 5818632"/>
              <a:gd name="connsiteX215" fmla="*/ 4454163 w 4833822"/>
              <a:gd name="connsiteY215" fmla="*/ 4321461 h 5818632"/>
              <a:gd name="connsiteX216" fmla="*/ 4368153 w 4833822"/>
              <a:gd name="connsiteY216" fmla="*/ 4145856 h 5818632"/>
              <a:gd name="connsiteX217" fmla="*/ 4325169 w 4833822"/>
              <a:gd name="connsiteY217" fmla="*/ 4140222 h 5818632"/>
              <a:gd name="connsiteX218" fmla="*/ 4156709 w 4833822"/>
              <a:gd name="connsiteY218" fmla="*/ 4106434 h 5818632"/>
              <a:gd name="connsiteX219" fmla="*/ 3748157 w 4833822"/>
              <a:gd name="connsiteY219" fmla="*/ 4188860 h 5818632"/>
              <a:gd name="connsiteX220" fmla="*/ 3529543 w 4833822"/>
              <a:gd name="connsiteY220" fmla="*/ 4310709 h 5818632"/>
              <a:gd name="connsiteX221" fmla="*/ 3805494 w 4833822"/>
              <a:gd name="connsiteY221" fmla="*/ 4213950 h 5818632"/>
              <a:gd name="connsiteX222" fmla="*/ 4156709 w 4833822"/>
              <a:gd name="connsiteY222" fmla="*/ 4106434 h 5818632"/>
              <a:gd name="connsiteX223" fmla="*/ 399937 w 4833822"/>
              <a:gd name="connsiteY223" fmla="*/ 4062646 h 5818632"/>
              <a:gd name="connsiteX224" fmla="*/ 210944 w 4833822"/>
              <a:gd name="connsiteY224" fmla="*/ 4142274 h 5818632"/>
              <a:gd name="connsiteX225" fmla="*/ 124936 w 4833822"/>
              <a:gd name="connsiteY225" fmla="*/ 4285625 h 5818632"/>
              <a:gd name="connsiteX226" fmla="*/ 275451 w 4833822"/>
              <a:gd name="connsiteY226" fmla="*/ 4278456 h 5818632"/>
              <a:gd name="connsiteX227" fmla="*/ 304127 w 4833822"/>
              <a:gd name="connsiteY227" fmla="*/ 4296376 h 5818632"/>
              <a:gd name="connsiteX228" fmla="*/ 271869 w 4833822"/>
              <a:gd name="connsiteY228" fmla="*/ 4532906 h 5818632"/>
              <a:gd name="connsiteX229" fmla="*/ 311291 w 4833822"/>
              <a:gd name="connsiteY229" fmla="*/ 4375221 h 5818632"/>
              <a:gd name="connsiteX230" fmla="*/ 243203 w 4833822"/>
              <a:gd name="connsiteY230" fmla="*/ 4167358 h 5818632"/>
              <a:gd name="connsiteX231" fmla="*/ 1214409 w 4833822"/>
              <a:gd name="connsiteY231" fmla="*/ 4145856 h 5818632"/>
              <a:gd name="connsiteX232" fmla="*/ 465399 w 4833822"/>
              <a:gd name="connsiteY232" fmla="*/ 4063429 h 5818632"/>
              <a:gd name="connsiteX233" fmla="*/ 399937 w 4833822"/>
              <a:gd name="connsiteY233" fmla="*/ 4062646 h 5818632"/>
              <a:gd name="connsiteX234" fmla="*/ 2524908 w 4833822"/>
              <a:gd name="connsiteY234" fmla="*/ 2928347 h 5818632"/>
              <a:gd name="connsiteX235" fmla="*/ 2732856 w 4833822"/>
              <a:gd name="connsiteY235" fmla="*/ 3570266 h 5818632"/>
              <a:gd name="connsiteX236" fmla="*/ 2775802 w 4833822"/>
              <a:gd name="connsiteY236" fmla="*/ 3640335 h 5818632"/>
              <a:gd name="connsiteX237" fmla="*/ 2823267 w 4833822"/>
              <a:gd name="connsiteY237" fmla="*/ 3563485 h 5818632"/>
              <a:gd name="connsiteX238" fmla="*/ 2879774 w 4833822"/>
              <a:gd name="connsiteY238" fmla="*/ 3353279 h 5818632"/>
              <a:gd name="connsiteX239" fmla="*/ 2920458 w 4833822"/>
              <a:gd name="connsiteY239" fmla="*/ 3886704 h 5818632"/>
              <a:gd name="connsiteX240" fmla="*/ 3132925 w 4833822"/>
              <a:gd name="connsiteY240" fmla="*/ 3827937 h 5818632"/>
              <a:gd name="connsiteX241" fmla="*/ 2879774 w 4833822"/>
              <a:gd name="connsiteY241" fmla="*/ 4203145 h 5818632"/>
              <a:gd name="connsiteX242" fmla="*/ 2131619 w 4833822"/>
              <a:gd name="connsiteY242" fmla="*/ 4151159 h 5818632"/>
              <a:gd name="connsiteX243" fmla="*/ 1894289 w 4833822"/>
              <a:gd name="connsiteY243" fmla="*/ 3800815 h 5818632"/>
              <a:gd name="connsiteX244" fmla="*/ 2075111 w 4833822"/>
              <a:gd name="connsiteY244" fmla="*/ 3888966 h 5818632"/>
              <a:gd name="connsiteX245" fmla="*/ 2086414 w 4833822"/>
              <a:gd name="connsiteY245" fmla="*/ 3373621 h 5818632"/>
              <a:gd name="connsiteX246" fmla="*/ 2163263 w 4833822"/>
              <a:gd name="connsiteY246" fmla="*/ 3518280 h 5818632"/>
              <a:gd name="connsiteX247" fmla="*/ 2224289 w 4833822"/>
              <a:gd name="connsiteY247" fmla="*/ 3563485 h 5818632"/>
              <a:gd name="connsiteX248" fmla="*/ 2242372 w 4833822"/>
              <a:gd name="connsiteY248" fmla="*/ 3500197 h 5818632"/>
              <a:gd name="connsiteX249" fmla="*/ 2524908 w 4833822"/>
              <a:gd name="connsiteY249" fmla="*/ 2928347 h 5818632"/>
              <a:gd name="connsiteX250" fmla="*/ 2540406 w 4833822"/>
              <a:gd name="connsiteY250" fmla="*/ 2121006 h 5818632"/>
              <a:gd name="connsiteX251" fmla="*/ 2092432 w 4833822"/>
              <a:gd name="connsiteY251" fmla="*/ 3027703 h 5818632"/>
              <a:gd name="connsiteX252" fmla="*/ 2063761 w 4833822"/>
              <a:gd name="connsiteY252" fmla="*/ 3128050 h 5818632"/>
              <a:gd name="connsiteX253" fmla="*/ 1967001 w 4833822"/>
              <a:gd name="connsiteY253" fmla="*/ 3056374 h 5818632"/>
              <a:gd name="connsiteX254" fmla="*/ 1845152 w 4833822"/>
              <a:gd name="connsiteY254" fmla="*/ 2827010 h 5818632"/>
              <a:gd name="connsiteX255" fmla="*/ 1827232 w 4833822"/>
              <a:gd name="connsiteY255" fmla="*/ 3644117 h 5818632"/>
              <a:gd name="connsiteX256" fmla="*/ 1540529 w 4833822"/>
              <a:gd name="connsiteY256" fmla="*/ 3504348 h 5818632"/>
              <a:gd name="connsiteX257" fmla="*/ 1916828 w 4833822"/>
              <a:gd name="connsiteY257" fmla="*/ 4059837 h 5818632"/>
              <a:gd name="connsiteX258" fmla="*/ 3103066 w 4833822"/>
              <a:gd name="connsiteY258" fmla="*/ 4142264 h 5818632"/>
              <a:gd name="connsiteX259" fmla="*/ 3504448 w 4833822"/>
              <a:gd name="connsiteY259" fmla="*/ 3547352 h 5818632"/>
              <a:gd name="connsiteX260" fmla="*/ 3167572 w 4833822"/>
              <a:gd name="connsiteY260" fmla="*/ 3640530 h 5818632"/>
              <a:gd name="connsiteX261" fmla="*/ 3103066 w 4833822"/>
              <a:gd name="connsiteY261" fmla="*/ 2794756 h 5818632"/>
              <a:gd name="connsiteX262" fmla="*/ 3013470 w 4833822"/>
              <a:gd name="connsiteY262" fmla="*/ 3128050 h 5818632"/>
              <a:gd name="connsiteX263" fmla="*/ 2938212 w 4833822"/>
              <a:gd name="connsiteY263" fmla="*/ 3249899 h 5818632"/>
              <a:gd name="connsiteX264" fmla="*/ 2870119 w 4833822"/>
              <a:gd name="connsiteY264" fmla="*/ 3138801 h 5818632"/>
              <a:gd name="connsiteX265" fmla="*/ 2540406 w 4833822"/>
              <a:gd name="connsiteY265" fmla="*/ 2121006 h 5818632"/>
              <a:gd name="connsiteX266" fmla="*/ 357884 w 4833822"/>
              <a:gd name="connsiteY266" fmla="*/ 2049335 h 5818632"/>
              <a:gd name="connsiteX267" fmla="*/ 422396 w 4833822"/>
              <a:gd name="connsiteY267" fmla="*/ 2131762 h 5818632"/>
              <a:gd name="connsiteX268" fmla="*/ 522738 w 4833822"/>
              <a:gd name="connsiteY268" fmla="*/ 2633493 h 5818632"/>
              <a:gd name="connsiteX269" fmla="*/ 490485 w 4833822"/>
              <a:gd name="connsiteY269" fmla="*/ 2773263 h 5818632"/>
              <a:gd name="connsiteX270" fmla="*/ 386555 w 4833822"/>
              <a:gd name="connsiteY270" fmla="*/ 2672916 h 5818632"/>
              <a:gd name="connsiteX271" fmla="*/ 286208 w 4833822"/>
              <a:gd name="connsiteY271" fmla="*/ 2131762 h 5818632"/>
              <a:gd name="connsiteX272" fmla="*/ 357884 w 4833822"/>
              <a:gd name="connsiteY272" fmla="*/ 2049335 h 5818632"/>
              <a:gd name="connsiteX273" fmla="*/ 4036204 w 4833822"/>
              <a:gd name="connsiteY273" fmla="*/ 631944 h 5818632"/>
              <a:gd name="connsiteX274" fmla="*/ 4110123 w 4833822"/>
              <a:gd name="connsiteY274" fmla="*/ 694659 h 5818632"/>
              <a:gd name="connsiteX275" fmla="*/ 4063531 w 4833822"/>
              <a:gd name="connsiteY275" fmla="*/ 1504603 h 5818632"/>
              <a:gd name="connsiteX276" fmla="*/ 3938100 w 4833822"/>
              <a:gd name="connsiteY276" fmla="*/ 1192809 h 5818632"/>
              <a:gd name="connsiteX277" fmla="*/ 3970353 w 4833822"/>
              <a:gd name="connsiteY277" fmla="*/ 698246 h 5818632"/>
              <a:gd name="connsiteX278" fmla="*/ 4036204 w 4833822"/>
              <a:gd name="connsiteY278" fmla="*/ 631944 h 5818632"/>
              <a:gd name="connsiteX279" fmla="*/ 915320 w 4833822"/>
              <a:gd name="connsiteY279" fmla="*/ 373515 h 5818632"/>
              <a:gd name="connsiteX280" fmla="*/ 1020430 w 4833822"/>
              <a:gd name="connsiteY280" fmla="*/ 1054277 h 5818632"/>
              <a:gd name="connsiteX281" fmla="*/ 811383 w 4833822"/>
              <a:gd name="connsiteY281" fmla="*/ 1014691 h 5818632"/>
              <a:gd name="connsiteX282" fmla="*/ 915320 w 4833822"/>
              <a:gd name="connsiteY282" fmla="*/ 373515 h 5818632"/>
              <a:gd name="connsiteX283" fmla="*/ 2546201 w 4833822"/>
              <a:gd name="connsiteY283" fmla="*/ 277862 h 5818632"/>
              <a:gd name="connsiteX284" fmla="*/ 3067317 w 4833822"/>
              <a:gd name="connsiteY284" fmla="*/ 772436 h 5818632"/>
              <a:gd name="connsiteX285" fmla="*/ 3113822 w 4833822"/>
              <a:gd name="connsiteY285" fmla="*/ 1475927 h 5818632"/>
              <a:gd name="connsiteX286" fmla="*/ 3282263 w 4833822"/>
              <a:gd name="connsiteY286" fmla="*/ 795005 h 5818632"/>
              <a:gd name="connsiteX287" fmla="*/ 3257173 w 4833822"/>
              <a:gd name="connsiteY287" fmla="*/ 655236 h 5818632"/>
              <a:gd name="connsiteX288" fmla="*/ 3278681 w 4833822"/>
              <a:gd name="connsiteY288" fmla="*/ 565640 h 5818632"/>
              <a:gd name="connsiteX289" fmla="*/ 3361107 w 4833822"/>
              <a:gd name="connsiteY289" fmla="*/ 622983 h 5818632"/>
              <a:gd name="connsiteX290" fmla="*/ 3884339 w 4833822"/>
              <a:gd name="connsiteY290" fmla="*/ 1934653 h 5818632"/>
              <a:gd name="connsiteX291" fmla="*/ 3776823 w 4833822"/>
              <a:gd name="connsiteY291" fmla="*/ 2554648 h 5818632"/>
              <a:gd name="connsiteX292" fmla="*/ 4002606 w 4833822"/>
              <a:gd name="connsiteY292" fmla="*/ 2336039 h 5818632"/>
              <a:gd name="connsiteX293" fmla="*/ 4059943 w 4833822"/>
              <a:gd name="connsiteY293" fmla="*/ 2271528 h 5818632"/>
              <a:gd name="connsiteX294" fmla="*/ 4117286 w 4833822"/>
              <a:gd name="connsiteY294" fmla="*/ 2346790 h 5818632"/>
              <a:gd name="connsiteX295" fmla="*/ 4131625 w 4833822"/>
              <a:gd name="connsiteY295" fmla="*/ 3160312 h 5818632"/>
              <a:gd name="connsiteX296" fmla="*/ 3755321 w 4833822"/>
              <a:gd name="connsiteY296" fmla="*/ 3991754 h 5818632"/>
              <a:gd name="connsiteX297" fmla="*/ 3723067 w 4833822"/>
              <a:gd name="connsiteY297" fmla="*/ 4067011 h 5818632"/>
              <a:gd name="connsiteX298" fmla="*/ 4099366 w 4833822"/>
              <a:gd name="connsiteY298" fmla="*/ 4006087 h 5818632"/>
              <a:gd name="connsiteX299" fmla="*/ 4550927 w 4833822"/>
              <a:gd name="connsiteY299" fmla="*/ 4357301 h 5818632"/>
              <a:gd name="connsiteX300" fmla="*/ 4604683 w 4833822"/>
              <a:gd name="connsiteY300" fmla="*/ 4457648 h 5818632"/>
              <a:gd name="connsiteX301" fmla="*/ 4576011 w 4833822"/>
              <a:gd name="connsiteY301" fmla="*/ 5299841 h 5818632"/>
              <a:gd name="connsiteX302" fmla="*/ 4432660 w 4833822"/>
              <a:gd name="connsiteY302" fmla="*/ 5360765 h 5818632"/>
              <a:gd name="connsiteX303" fmla="*/ 3999019 w 4833822"/>
              <a:gd name="connsiteY303" fmla="*/ 5593712 h 5818632"/>
              <a:gd name="connsiteX304" fmla="*/ 3192667 w 4833822"/>
              <a:gd name="connsiteY304" fmla="*/ 5525619 h 5818632"/>
              <a:gd name="connsiteX305" fmla="*/ 2662265 w 4833822"/>
              <a:gd name="connsiteY305" fmla="*/ 4894871 h 5818632"/>
              <a:gd name="connsiteX306" fmla="*/ 2680186 w 4833822"/>
              <a:gd name="connsiteY306" fmla="*/ 5213827 h 5818632"/>
              <a:gd name="connsiteX307" fmla="*/ 2655096 w 4833822"/>
              <a:gd name="connsiteY307" fmla="*/ 5525619 h 5818632"/>
              <a:gd name="connsiteX308" fmla="*/ 2063771 w 4833822"/>
              <a:gd name="connsiteY308" fmla="*/ 5812321 h 5818632"/>
              <a:gd name="connsiteX309" fmla="*/ 1827242 w 4833822"/>
              <a:gd name="connsiteY309" fmla="*/ 5762148 h 5818632"/>
              <a:gd name="connsiteX310" fmla="*/ 1594295 w 4833822"/>
              <a:gd name="connsiteY310" fmla="*/ 5220996 h 5818632"/>
              <a:gd name="connsiteX311" fmla="*/ 1952673 w 4833822"/>
              <a:gd name="connsiteY311" fmla="*/ 4687008 h 5818632"/>
              <a:gd name="connsiteX312" fmla="*/ 2020761 w 4833822"/>
              <a:gd name="connsiteY312" fmla="*/ 4554408 h 5818632"/>
              <a:gd name="connsiteX313" fmla="*/ 1841575 w 4833822"/>
              <a:gd name="connsiteY313" fmla="*/ 4697759 h 5818632"/>
              <a:gd name="connsiteX314" fmla="*/ 884697 w 4833822"/>
              <a:gd name="connsiteY314" fmla="*/ 5443192 h 5818632"/>
              <a:gd name="connsiteX315" fmla="*/ 547826 w 4833822"/>
              <a:gd name="connsiteY315" fmla="*/ 5475445 h 5818632"/>
              <a:gd name="connsiteX316" fmla="*/ 357883 w 4833822"/>
              <a:gd name="connsiteY316" fmla="*/ 5418108 h 5818632"/>
              <a:gd name="connsiteX317" fmla="*/ 89095 w 4833822"/>
              <a:gd name="connsiteY317" fmla="*/ 4991631 h 5818632"/>
              <a:gd name="connsiteX318" fmla="*/ 46091 w 4833822"/>
              <a:gd name="connsiteY318" fmla="*/ 4640422 h 5818632"/>
              <a:gd name="connsiteX319" fmla="*/ 440310 w 4833822"/>
              <a:gd name="connsiteY319" fmla="*/ 3991754 h 5818632"/>
              <a:gd name="connsiteX320" fmla="*/ 1020884 w 4833822"/>
              <a:gd name="connsiteY320" fmla="*/ 4041927 h 5818632"/>
              <a:gd name="connsiteX321" fmla="*/ 798688 w 4833822"/>
              <a:gd name="connsiteY321" fmla="*/ 3869905 h 5818632"/>
              <a:gd name="connsiteX322" fmla="*/ 766435 w 4833822"/>
              <a:gd name="connsiteY322" fmla="*/ 3812562 h 5818632"/>
              <a:gd name="connsiteX323" fmla="*/ 838110 w 4833822"/>
              <a:gd name="connsiteY323" fmla="*/ 3791060 h 5818632"/>
              <a:gd name="connsiteX324" fmla="*/ 1060306 w 4833822"/>
              <a:gd name="connsiteY324" fmla="*/ 3884238 h 5818632"/>
              <a:gd name="connsiteX325" fmla="*/ 777186 w 4833822"/>
              <a:gd name="connsiteY325" fmla="*/ 3386090 h 5818632"/>
              <a:gd name="connsiteX326" fmla="*/ 723430 w 4833822"/>
              <a:gd name="connsiteY326" fmla="*/ 2852107 h 5818632"/>
              <a:gd name="connsiteX327" fmla="*/ 727012 w 4833822"/>
              <a:gd name="connsiteY327" fmla="*/ 2153266 h 5818632"/>
              <a:gd name="connsiteX328" fmla="*/ 762853 w 4833822"/>
              <a:gd name="connsiteY328" fmla="*/ 2020666 h 5818632"/>
              <a:gd name="connsiteX329" fmla="*/ 1017302 w 4833822"/>
              <a:gd name="connsiteY329" fmla="*/ 2321701 h 5818632"/>
              <a:gd name="connsiteX330" fmla="*/ 1139151 w 4833822"/>
              <a:gd name="connsiteY330" fmla="*/ 2361123 h 5818632"/>
              <a:gd name="connsiteX331" fmla="*/ 1110480 w 4833822"/>
              <a:gd name="connsiteY331" fmla="*/ 2250025 h 5818632"/>
              <a:gd name="connsiteX332" fmla="*/ 1135564 w 4833822"/>
              <a:gd name="connsiteY332" fmla="*/ 1361247 h 5818632"/>
              <a:gd name="connsiteX333" fmla="*/ 1493942 w 4833822"/>
              <a:gd name="connsiteY333" fmla="*/ 701827 h 5818632"/>
              <a:gd name="connsiteX334" fmla="*/ 1547703 w 4833822"/>
              <a:gd name="connsiteY334" fmla="*/ 648072 h 5818632"/>
              <a:gd name="connsiteX335" fmla="*/ 1597877 w 4833822"/>
              <a:gd name="connsiteY335" fmla="*/ 741250 h 5818632"/>
              <a:gd name="connsiteX336" fmla="*/ 2070940 w 4833822"/>
              <a:gd name="connsiteY336" fmla="*/ 1515349 h 5818632"/>
              <a:gd name="connsiteX337" fmla="*/ 1926239 w 4833822"/>
              <a:gd name="connsiteY337" fmla="*/ 776522 h 5818632"/>
              <a:gd name="connsiteX338" fmla="*/ 2257661 w 4833822"/>
              <a:gd name="connsiteY338" fmla="*/ 96019 h 5818632"/>
              <a:gd name="connsiteX339" fmla="*/ 2546201 w 4833822"/>
              <a:gd name="connsiteY339" fmla="*/ 277862 h 5818632"/>
              <a:gd name="connsiteX0" fmla="*/ 2144854 w 4833822"/>
              <a:gd name="connsiteY0" fmla="*/ 5283657 h 5657306"/>
              <a:gd name="connsiteX1" fmla="*/ 2053020 w 4833822"/>
              <a:gd name="connsiteY1" fmla="*/ 5292617 h 5657306"/>
              <a:gd name="connsiteX2" fmla="*/ 1959837 w 4833822"/>
              <a:gd name="connsiteY2" fmla="*/ 5367875 h 5657306"/>
              <a:gd name="connsiteX3" fmla="*/ 2045851 w 4833822"/>
              <a:gd name="connsiteY3" fmla="*/ 5486142 h 5657306"/>
              <a:gd name="connsiteX4" fmla="*/ 2042269 w 4833822"/>
              <a:gd name="connsiteY4" fmla="*/ 5389377 h 5657306"/>
              <a:gd name="connsiteX5" fmla="*/ 2106775 w 4833822"/>
              <a:gd name="connsiteY5" fmla="*/ 5324870 h 5657306"/>
              <a:gd name="connsiteX6" fmla="*/ 2128277 w 4833822"/>
              <a:gd name="connsiteY6" fmla="*/ 5396546 h 5657306"/>
              <a:gd name="connsiteX7" fmla="*/ 2164118 w 4833822"/>
              <a:gd name="connsiteY7" fmla="*/ 5446719 h 5657306"/>
              <a:gd name="connsiteX8" fmla="*/ 2232206 w 4833822"/>
              <a:gd name="connsiteY8" fmla="*/ 5410884 h 5657306"/>
              <a:gd name="connsiteX9" fmla="*/ 2228624 w 4833822"/>
              <a:gd name="connsiteY9" fmla="*/ 5317701 h 5657306"/>
              <a:gd name="connsiteX10" fmla="*/ 2144854 w 4833822"/>
              <a:gd name="connsiteY10" fmla="*/ 5283657 h 5657306"/>
              <a:gd name="connsiteX11" fmla="*/ 2508163 w 4833822"/>
              <a:gd name="connsiteY11" fmla="*/ 5253195 h 5657306"/>
              <a:gd name="connsiteX12" fmla="*/ 2407811 w 4833822"/>
              <a:gd name="connsiteY12" fmla="*/ 5561405 h 5657306"/>
              <a:gd name="connsiteX13" fmla="*/ 2508163 w 4833822"/>
              <a:gd name="connsiteY13" fmla="*/ 5253195 h 5657306"/>
              <a:gd name="connsiteX14" fmla="*/ 2215080 w 4833822"/>
              <a:gd name="connsiteY14" fmla="*/ 5168660 h 5657306"/>
              <a:gd name="connsiteX15" fmla="*/ 2171282 w 4833822"/>
              <a:gd name="connsiteY15" fmla="*/ 5174350 h 5657306"/>
              <a:gd name="connsiteX16" fmla="*/ 2350473 w 4833822"/>
              <a:gd name="connsiteY16" fmla="*/ 5453889 h 5657306"/>
              <a:gd name="connsiteX17" fmla="*/ 2393478 w 4833822"/>
              <a:gd name="connsiteY17" fmla="*/ 5271115 h 5657306"/>
              <a:gd name="connsiteX18" fmla="*/ 2252871 w 4833822"/>
              <a:gd name="connsiteY18" fmla="*/ 5169815 h 5657306"/>
              <a:gd name="connsiteX19" fmla="*/ 2215080 w 4833822"/>
              <a:gd name="connsiteY19" fmla="*/ 5168660 h 5657306"/>
              <a:gd name="connsiteX20" fmla="*/ 3767359 w 4833822"/>
              <a:gd name="connsiteY20" fmla="*/ 5049702 h 5657306"/>
              <a:gd name="connsiteX21" fmla="*/ 3913003 w 4833822"/>
              <a:gd name="connsiteY21" fmla="*/ 5131345 h 5657306"/>
              <a:gd name="connsiteX22" fmla="*/ 3930923 w 4833822"/>
              <a:gd name="connsiteY22" fmla="*/ 5156434 h 5657306"/>
              <a:gd name="connsiteX23" fmla="*/ 3923759 w 4833822"/>
              <a:gd name="connsiteY23" fmla="*/ 5181519 h 5657306"/>
              <a:gd name="connsiteX24" fmla="*/ 3672890 w 4833822"/>
              <a:gd name="connsiteY24" fmla="*/ 5163598 h 5657306"/>
              <a:gd name="connsiteX25" fmla="*/ 3672890 w 4833822"/>
              <a:gd name="connsiteY25" fmla="*/ 5095509 h 5657306"/>
              <a:gd name="connsiteX26" fmla="*/ 3708731 w 4833822"/>
              <a:gd name="connsiteY26" fmla="*/ 5070420 h 5657306"/>
              <a:gd name="connsiteX27" fmla="*/ 3767359 w 4833822"/>
              <a:gd name="connsiteY27" fmla="*/ 5049702 h 5657306"/>
              <a:gd name="connsiteX28" fmla="*/ 3779366 w 4833822"/>
              <a:gd name="connsiteY28" fmla="*/ 5009891 h 5657306"/>
              <a:gd name="connsiteX29" fmla="*/ 3637059 w 4833822"/>
              <a:gd name="connsiteY29" fmla="*/ 5034586 h 5657306"/>
              <a:gd name="connsiteX30" fmla="*/ 3497289 w 4833822"/>
              <a:gd name="connsiteY30" fmla="*/ 5217354 h 5657306"/>
              <a:gd name="connsiteX31" fmla="*/ 3615557 w 4833822"/>
              <a:gd name="connsiteY31" fmla="*/ 5160017 h 5657306"/>
              <a:gd name="connsiteX32" fmla="*/ 3852086 w 4833822"/>
              <a:gd name="connsiteY32" fmla="*/ 5317701 h 5657306"/>
              <a:gd name="connsiteX33" fmla="*/ 3952433 w 4833822"/>
              <a:gd name="connsiteY33" fmla="*/ 5145679 h 5657306"/>
              <a:gd name="connsiteX34" fmla="*/ 3945496 w 4833822"/>
              <a:gd name="connsiteY34" fmla="*/ 5128874 h 5657306"/>
              <a:gd name="connsiteX35" fmla="*/ 3938093 w 4833822"/>
              <a:gd name="connsiteY35" fmla="*/ 5128874 h 5657306"/>
              <a:gd name="connsiteX36" fmla="*/ 3927341 w 4833822"/>
              <a:gd name="connsiteY36" fmla="*/ 5128874 h 5657306"/>
              <a:gd name="connsiteX37" fmla="*/ 3909418 w 4833822"/>
              <a:gd name="connsiteY37" fmla="*/ 5124167 h 5657306"/>
              <a:gd name="connsiteX38" fmla="*/ 3920171 w 4833822"/>
              <a:gd name="connsiteY38" fmla="*/ 5124167 h 5657306"/>
              <a:gd name="connsiteX39" fmla="*/ 3945252 w 4833822"/>
              <a:gd name="connsiteY39" fmla="*/ 5128284 h 5657306"/>
              <a:gd name="connsiteX40" fmla="*/ 3928739 w 4833822"/>
              <a:gd name="connsiteY40" fmla="*/ 5088284 h 5657306"/>
              <a:gd name="connsiteX41" fmla="*/ 3822967 w 4833822"/>
              <a:gd name="connsiteY41" fmla="*/ 5012186 h 5657306"/>
              <a:gd name="connsiteX42" fmla="*/ 3779366 w 4833822"/>
              <a:gd name="connsiteY42" fmla="*/ 5009891 h 5657306"/>
              <a:gd name="connsiteX43" fmla="*/ 4196131 w 4833822"/>
              <a:gd name="connsiteY43" fmla="*/ 4866145 h 5657306"/>
              <a:gd name="connsiteX44" fmla="*/ 4235548 w 4833822"/>
              <a:gd name="connsiteY44" fmla="*/ 5095510 h 5657306"/>
              <a:gd name="connsiteX45" fmla="*/ 4454163 w 4833822"/>
              <a:gd name="connsiteY45" fmla="*/ 5099092 h 5657306"/>
              <a:gd name="connsiteX46" fmla="*/ 4196131 w 4833822"/>
              <a:gd name="connsiteY46" fmla="*/ 4866145 h 5657306"/>
              <a:gd name="connsiteX47" fmla="*/ 1174995 w 4833822"/>
              <a:gd name="connsiteY47" fmla="*/ 4550767 h 5657306"/>
              <a:gd name="connsiteX48" fmla="*/ 1250253 w 4833822"/>
              <a:gd name="connsiteY48" fmla="*/ 4597359 h 5657306"/>
              <a:gd name="connsiteX49" fmla="*/ 1035224 w 4833822"/>
              <a:gd name="connsiteY49" fmla="*/ 4708452 h 5657306"/>
              <a:gd name="connsiteX50" fmla="*/ 981463 w 4833822"/>
              <a:gd name="connsiteY50" fmla="*/ 4683368 h 5657306"/>
              <a:gd name="connsiteX51" fmla="*/ 1174995 w 4833822"/>
              <a:gd name="connsiteY51" fmla="*/ 4550767 h 5657306"/>
              <a:gd name="connsiteX52" fmla="*/ 3960412 w 4833822"/>
              <a:gd name="connsiteY52" fmla="*/ 4521492 h 5657306"/>
              <a:gd name="connsiteX53" fmla="*/ 4095776 w 4833822"/>
              <a:gd name="connsiteY53" fmla="*/ 4579437 h 5657306"/>
              <a:gd name="connsiteX54" fmla="*/ 4052767 w 4833822"/>
              <a:gd name="connsiteY54" fmla="*/ 4608107 h 5657306"/>
              <a:gd name="connsiteX55" fmla="*/ 3852081 w 4833822"/>
              <a:gd name="connsiteY55" fmla="*/ 4575856 h 5657306"/>
              <a:gd name="connsiteX56" fmla="*/ 3859245 w 4833822"/>
              <a:gd name="connsiteY56" fmla="*/ 4540017 h 5657306"/>
              <a:gd name="connsiteX57" fmla="*/ 3917370 w 4833822"/>
              <a:gd name="connsiteY57" fmla="*/ 4522492 h 5657306"/>
              <a:gd name="connsiteX58" fmla="*/ 3960412 w 4833822"/>
              <a:gd name="connsiteY58" fmla="*/ 4521492 h 5657306"/>
              <a:gd name="connsiteX59" fmla="*/ 2177948 w 4833822"/>
              <a:gd name="connsiteY59" fmla="*/ 4427242 h 5657306"/>
              <a:gd name="connsiteX60" fmla="*/ 2146198 w 4833822"/>
              <a:gd name="connsiteY60" fmla="*/ 4450424 h 5657306"/>
              <a:gd name="connsiteX61" fmla="*/ 1680303 w 4833822"/>
              <a:gd name="connsiteY61" fmla="*/ 5149266 h 5657306"/>
              <a:gd name="connsiteX62" fmla="*/ 1762730 w 4833822"/>
              <a:gd name="connsiteY62" fmla="*/ 5511226 h 5657306"/>
              <a:gd name="connsiteX63" fmla="*/ 1802152 w 4833822"/>
              <a:gd name="connsiteY63" fmla="*/ 5231693 h 5657306"/>
              <a:gd name="connsiteX64" fmla="*/ 2081691 w 4833822"/>
              <a:gd name="connsiteY64" fmla="*/ 5074003 h 5657306"/>
              <a:gd name="connsiteX65" fmla="*/ 1845157 w 4833822"/>
              <a:gd name="connsiteY65" fmla="*/ 5156430 h 5657306"/>
              <a:gd name="connsiteX66" fmla="*/ 1744810 w 4833822"/>
              <a:gd name="connsiteY66" fmla="*/ 5127764 h 5657306"/>
              <a:gd name="connsiteX67" fmla="*/ 2060189 w 4833822"/>
              <a:gd name="connsiteY67" fmla="*/ 4973661 h 5657306"/>
              <a:gd name="connsiteX68" fmla="*/ 2178451 w 4833822"/>
              <a:gd name="connsiteY68" fmla="*/ 4912731 h 5657306"/>
              <a:gd name="connsiteX69" fmla="*/ 2293136 w 4833822"/>
              <a:gd name="connsiteY69" fmla="*/ 4446842 h 5657306"/>
              <a:gd name="connsiteX70" fmla="*/ 1999259 w 4833822"/>
              <a:gd name="connsiteY70" fmla="*/ 4862563 h 5657306"/>
              <a:gd name="connsiteX71" fmla="*/ 2196371 w 4833822"/>
              <a:gd name="connsiteY71" fmla="*/ 4432504 h 5657306"/>
              <a:gd name="connsiteX72" fmla="*/ 2177948 w 4833822"/>
              <a:gd name="connsiteY72" fmla="*/ 4427242 h 5657306"/>
              <a:gd name="connsiteX73" fmla="*/ 2511745 w 4833822"/>
              <a:gd name="connsiteY73" fmla="*/ 4414589 h 5657306"/>
              <a:gd name="connsiteX74" fmla="*/ 2482010 w 4833822"/>
              <a:gd name="connsiteY74" fmla="*/ 4642885 h 5657306"/>
              <a:gd name="connsiteX75" fmla="*/ 2486655 w 4833822"/>
              <a:gd name="connsiteY75" fmla="*/ 4708450 h 5657306"/>
              <a:gd name="connsiteX76" fmla="*/ 2514429 w 4833822"/>
              <a:gd name="connsiteY76" fmla="*/ 4724129 h 5657306"/>
              <a:gd name="connsiteX77" fmla="*/ 2526077 w 4833822"/>
              <a:gd name="connsiteY77" fmla="*/ 4747875 h 5657306"/>
              <a:gd name="connsiteX78" fmla="*/ 2486655 w 4833822"/>
              <a:gd name="connsiteY78" fmla="*/ 4708453 h 5657306"/>
              <a:gd name="connsiteX79" fmla="*/ 2486655 w 4833822"/>
              <a:gd name="connsiteY79" fmla="*/ 4708456 h 5657306"/>
              <a:gd name="connsiteX80" fmla="*/ 2440069 w 4833822"/>
              <a:gd name="connsiteY80" fmla="*/ 4984412 h 5657306"/>
              <a:gd name="connsiteX81" fmla="*/ 2375563 w 4833822"/>
              <a:gd name="connsiteY81" fmla="*/ 4547184 h 5657306"/>
              <a:gd name="connsiteX82" fmla="*/ 2296718 w 4833822"/>
              <a:gd name="connsiteY82" fmla="*/ 4916319 h 5657306"/>
              <a:gd name="connsiteX83" fmla="*/ 2429318 w 4833822"/>
              <a:gd name="connsiteY83" fmla="*/ 5038168 h 5657306"/>
              <a:gd name="connsiteX84" fmla="*/ 2493825 w 4833822"/>
              <a:gd name="connsiteY84" fmla="*/ 4937821 h 5657306"/>
              <a:gd name="connsiteX85" fmla="*/ 2529665 w 4833822"/>
              <a:gd name="connsiteY85" fmla="*/ 4747878 h 5657306"/>
              <a:gd name="connsiteX86" fmla="*/ 2511745 w 4833822"/>
              <a:gd name="connsiteY86" fmla="*/ 4414589 h 5657306"/>
              <a:gd name="connsiteX87" fmla="*/ 2808528 w 4833822"/>
              <a:gd name="connsiteY87" fmla="*/ 4412123 h 5657306"/>
              <a:gd name="connsiteX88" fmla="*/ 2784115 w 4833822"/>
              <a:gd name="connsiteY88" fmla="*/ 4425340 h 5657306"/>
              <a:gd name="connsiteX89" fmla="*/ 2798448 w 4833822"/>
              <a:gd name="connsiteY89" fmla="*/ 4500598 h 5657306"/>
              <a:gd name="connsiteX90" fmla="*/ 2880875 w 4833822"/>
              <a:gd name="connsiteY90" fmla="*/ 4615278 h 5657306"/>
              <a:gd name="connsiteX91" fmla="*/ 3142493 w 4833822"/>
              <a:gd name="connsiteY91" fmla="*/ 4944990 h 5657306"/>
              <a:gd name="connsiteX92" fmla="*/ 2891625 w 4833822"/>
              <a:gd name="connsiteY92" fmla="*/ 4780131 h 5657306"/>
              <a:gd name="connsiteX93" fmla="*/ 2683768 w 4833822"/>
              <a:gd name="connsiteY93" fmla="*/ 4536433 h 5657306"/>
              <a:gd name="connsiteX94" fmla="*/ 2651515 w 4833822"/>
              <a:gd name="connsiteY94" fmla="*/ 4561522 h 5657306"/>
              <a:gd name="connsiteX95" fmla="*/ 2866541 w 4833822"/>
              <a:gd name="connsiteY95" fmla="*/ 4805221 h 5657306"/>
              <a:gd name="connsiteX96" fmla="*/ 3389773 w 4833822"/>
              <a:gd name="connsiteY96" fmla="*/ 5403715 h 5657306"/>
              <a:gd name="connsiteX97" fmla="*/ 3637059 w 4833822"/>
              <a:gd name="connsiteY97" fmla="*/ 5446719 h 5657306"/>
              <a:gd name="connsiteX98" fmla="*/ 3246422 w 4833822"/>
              <a:gd name="connsiteY98" fmla="*/ 5077590 h 5657306"/>
              <a:gd name="connsiteX99" fmla="*/ 3400524 w 4833822"/>
              <a:gd name="connsiteY99" fmla="*/ 5127764 h 5657306"/>
              <a:gd name="connsiteX100" fmla="*/ 3336018 w 4833822"/>
              <a:gd name="connsiteY100" fmla="*/ 4980825 h 5657306"/>
              <a:gd name="connsiteX101" fmla="*/ 3095901 w 4833822"/>
              <a:gd name="connsiteY101" fmla="*/ 4719212 h 5657306"/>
              <a:gd name="connsiteX102" fmla="*/ 2862954 w 4833822"/>
              <a:gd name="connsiteY102" fmla="*/ 4450424 h 5657306"/>
              <a:gd name="connsiteX103" fmla="*/ 2808528 w 4833822"/>
              <a:gd name="connsiteY103" fmla="*/ 4412123 h 5657306"/>
              <a:gd name="connsiteX104" fmla="*/ 1587125 w 4833822"/>
              <a:gd name="connsiteY104" fmla="*/ 4367998 h 5657306"/>
              <a:gd name="connsiteX105" fmla="*/ 798688 w 4833822"/>
              <a:gd name="connsiteY105" fmla="*/ 4575861 h 5657306"/>
              <a:gd name="connsiteX106" fmla="*/ 780768 w 4833822"/>
              <a:gd name="connsiteY106" fmla="*/ 5199439 h 5657306"/>
              <a:gd name="connsiteX107" fmla="*/ 791519 w 4833822"/>
              <a:gd name="connsiteY107" fmla="*/ 5005915 h 5657306"/>
              <a:gd name="connsiteX108" fmla="*/ 709092 w 4833822"/>
              <a:gd name="connsiteY108" fmla="*/ 4643949 h 5657306"/>
              <a:gd name="connsiteX109" fmla="*/ 368634 w 4833822"/>
              <a:gd name="connsiteY109" fmla="*/ 4654700 h 5657306"/>
              <a:gd name="connsiteX110" fmla="*/ 332793 w 4833822"/>
              <a:gd name="connsiteY110" fmla="*/ 4679790 h 5657306"/>
              <a:gd name="connsiteX111" fmla="*/ 368634 w 4833822"/>
              <a:gd name="connsiteY111" fmla="*/ 4694123 h 5657306"/>
              <a:gd name="connsiteX112" fmla="*/ 350714 w 4833822"/>
              <a:gd name="connsiteY112" fmla="*/ 4995163 h 5657306"/>
              <a:gd name="connsiteX113" fmla="*/ 447479 w 4833822"/>
              <a:gd name="connsiteY113" fmla="*/ 5059670 h 5657306"/>
              <a:gd name="connsiteX114" fmla="*/ 486896 w 4833822"/>
              <a:gd name="connsiteY114" fmla="*/ 4959323 h 5657306"/>
              <a:gd name="connsiteX115" fmla="*/ 468981 w 4833822"/>
              <a:gd name="connsiteY115" fmla="*/ 4841056 h 5657306"/>
              <a:gd name="connsiteX116" fmla="*/ 372216 w 4833822"/>
              <a:gd name="connsiteY116" fmla="*/ 4948572 h 5657306"/>
              <a:gd name="connsiteX117" fmla="*/ 382967 w 4833822"/>
              <a:gd name="connsiteY117" fmla="*/ 4798051 h 5657306"/>
              <a:gd name="connsiteX118" fmla="*/ 497647 w 4833822"/>
              <a:gd name="connsiteY118" fmla="*/ 4758629 h 5657306"/>
              <a:gd name="connsiteX119" fmla="*/ 569323 w 4833822"/>
              <a:gd name="connsiteY119" fmla="*/ 4873314 h 5657306"/>
              <a:gd name="connsiteX120" fmla="*/ 580074 w 4833822"/>
              <a:gd name="connsiteY120" fmla="*/ 5084754 h 5657306"/>
              <a:gd name="connsiteX121" fmla="*/ 612332 w 4833822"/>
              <a:gd name="connsiteY121" fmla="*/ 4841056 h 5657306"/>
              <a:gd name="connsiteX122" fmla="*/ 497647 w 4833822"/>
              <a:gd name="connsiteY122" fmla="*/ 4608109 h 5657306"/>
              <a:gd name="connsiteX123" fmla="*/ 730594 w 4833822"/>
              <a:gd name="connsiteY123" fmla="*/ 5013078 h 5657306"/>
              <a:gd name="connsiteX124" fmla="*/ 547826 w 4833822"/>
              <a:gd name="connsiteY124" fmla="*/ 5177937 h 5657306"/>
              <a:gd name="connsiteX125" fmla="*/ 834528 w 4833822"/>
              <a:gd name="connsiteY125" fmla="*/ 5210190 h 5657306"/>
              <a:gd name="connsiteX126" fmla="*/ 1533370 w 4833822"/>
              <a:gd name="connsiteY126" fmla="*/ 4694123 h 5657306"/>
              <a:gd name="connsiteX127" fmla="*/ 1633712 w 4833822"/>
              <a:gd name="connsiteY127" fmla="*/ 4561522 h 5657306"/>
              <a:gd name="connsiteX128" fmla="*/ 1142733 w 4833822"/>
              <a:gd name="connsiteY128" fmla="*/ 4876896 h 5657306"/>
              <a:gd name="connsiteX129" fmla="*/ 1031635 w 4833822"/>
              <a:gd name="connsiteY129" fmla="*/ 4905568 h 5657306"/>
              <a:gd name="connsiteX130" fmla="*/ 1096142 w 4833822"/>
              <a:gd name="connsiteY130" fmla="*/ 4805221 h 5657306"/>
              <a:gd name="connsiteX131" fmla="*/ 1587125 w 4833822"/>
              <a:gd name="connsiteY131" fmla="*/ 4367998 h 5657306"/>
              <a:gd name="connsiteX132" fmla="*/ 3072607 w 4833822"/>
              <a:gd name="connsiteY132" fmla="*/ 4359038 h 5657306"/>
              <a:gd name="connsiteX133" fmla="*/ 2988391 w 4833822"/>
              <a:gd name="connsiteY133" fmla="*/ 4393082 h 5657306"/>
              <a:gd name="connsiteX134" fmla="*/ 3038564 w 4833822"/>
              <a:gd name="connsiteY134" fmla="*/ 4504180 h 5657306"/>
              <a:gd name="connsiteX135" fmla="*/ 3407693 w 4833822"/>
              <a:gd name="connsiteY135" fmla="*/ 4919901 h 5657306"/>
              <a:gd name="connsiteX136" fmla="*/ 3576134 w 4833822"/>
              <a:gd name="connsiteY136" fmla="*/ 4959323 h 5657306"/>
              <a:gd name="connsiteX137" fmla="*/ 4002606 w 4833822"/>
              <a:gd name="connsiteY137" fmla="*/ 5063252 h 5657306"/>
              <a:gd name="connsiteX138" fmla="*/ 4124455 w 4833822"/>
              <a:gd name="connsiteY138" fmla="*/ 5145679 h 5657306"/>
              <a:gd name="connsiteX139" fmla="*/ 3586885 w 4833822"/>
              <a:gd name="connsiteY139" fmla="*/ 4597358 h 5657306"/>
              <a:gd name="connsiteX140" fmla="*/ 3339600 w 4833822"/>
              <a:gd name="connsiteY140" fmla="*/ 4454006 h 5657306"/>
              <a:gd name="connsiteX141" fmla="*/ 3551045 w 4833822"/>
              <a:gd name="connsiteY141" fmla="*/ 4629616 h 5657306"/>
              <a:gd name="connsiteX142" fmla="*/ 3658561 w 4833822"/>
              <a:gd name="connsiteY142" fmla="*/ 4812390 h 5657306"/>
              <a:gd name="connsiteX143" fmla="*/ 3536712 w 4833822"/>
              <a:gd name="connsiteY143" fmla="*/ 4737127 h 5657306"/>
              <a:gd name="connsiteX144" fmla="*/ 3167577 w 4833822"/>
              <a:gd name="connsiteY144" fmla="*/ 4400251 h 5657306"/>
              <a:gd name="connsiteX145" fmla="*/ 3072607 w 4833822"/>
              <a:gd name="connsiteY145" fmla="*/ 4359038 h 5657306"/>
              <a:gd name="connsiteX146" fmla="*/ 1497530 w 4833822"/>
              <a:gd name="connsiteY146" fmla="*/ 4271238 h 5657306"/>
              <a:gd name="connsiteX147" fmla="*/ 644585 w 4833822"/>
              <a:gd name="connsiteY147" fmla="*/ 4396669 h 5657306"/>
              <a:gd name="connsiteX148" fmla="*/ 404469 w 4833822"/>
              <a:gd name="connsiteY148" fmla="*/ 4471926 h 5657306"/>
              <a:gd name="connsiteX149" fmla="*/ 218113 w 4833822"/>
              <a:gd name="connsiteY149" fmla="*/ 4626029 h 5657306"/>
              <a:gd name="connsiteX150" fmla="*/ 347132 w 4833822"/>
              <a:gd name="connsiteY150" fmla="*/ 5145679 h 5657306"/>
              <a:gd name="connsiteX151" fmla="*/ 218113 w 4833822"/>
              <a:gd name="connsiteY151" fmla="*/ 4780131 h 5657306"/>
              <a:gd name="connsiteX152" fmla="*/ 289789 w 4833822"/>
              <a:gd name="connsiteY152" fmla="*/ 4672620 h 5657306"/>
              <a:gd name="connsiteX153" fmla="*/ 271869 w 4833822"/>
              <a:gd name="connsiteY153" fmla="*/ 4658287 h 5657306"/>
              <a:gd name="connsiteX154" fmla="*/ 304127 w 4833822"/>
              <a:gd name="connsiteY154" fmla="*/ 4565104 h 5657306"/>
              <a:gd name="connsiteX155" fmla="*/ 400887 w 4833822"/>
              <a:gd name="connsiteY155" fmla="*/ 4482678 h 5657306"/>
              <a:gd name="connsiteX156" fmla="*/ 404469 w 4833822"/>
              <a:gd name="connsiteY156" fmla="*/ 4475508 h 5657306"/>
              <a:gd name="connsiteX157" fmla="*/ 408056 w 4833822"/>
              <a:gd name="connsiteY157" fmla="*/ 4475508 h 5657306"/>
              <a:gd name="connsiteX158" fmla="*/ 569323 w 4833822"/>
              <a:gd name="connsiteY158" fmla="*/ 4432504 h 5657306"/>
              <a:gd name="connsiteX159" fmla="*/ 777186 w 4833822"/>
              <a:gd name="connsiteY159" fmla="*/ 4543602 h 5657306"/>
              <a:gd name="connsiteX160" fmla="*/ 1250249 w 4833822"/>
              <a:gd name="connsiteY160" fmla="*/ 4375161 h 5657306"/>
              <a:gd name="connsiteX161" fmla="*/ 1497530 w 4833822"/>
              <a:gd name="connsiteY161" fmla="*/ 4271238 h 5657306"/>
              <a:gd name="connsiteX162" fmla="*/ 3393360 w 4833822"/>
              <a:gd name="connsiteY162" fmla="*/ 4230468 h 5657306"/>
              <a:gd name="connsiteX163" fmla="*/ 3271511 w 4833822"/>
              <a:gd name="connsiteY163" fmla="*/ 4267651 h 5657306"/>
              <a:gd name="connsiteX164" fmla="*/ 3486538 w 4833822"/>
              <a:gd name="connsiteY164" fmla="*/ 4396669 h 5657306"/>
              <a:gd name="connsiteX165" fmla="*/ 4092197 w 4833822"/>
              <a:gd name="connsiteY165" fmla="*/ 4729963 h 5657306"/>
              <a:gd name="connsiteX166" fmla="*/ 3873588 w 4833822"/>
              <a:gd name="connsiteY166" fmla="*/ 4729963 h 5657306"/>
              <a:gd name="connsiteX167" fmla="*/ 4002606 w 4833822"/>
              <a:gd name="connsiteY167" fmla="*/ 4858976 h 5657306"/>
              <a:gd name="connsiteX168" fmla="*/ 4106535 w 4833822"/>
              <a:gd name="connsiteY168" fmla="*/ 4830305 h 5657306"/>
              <a:gd name="connsiteX169" fmla="*/ 4325144 w 4833822"/>
              <a:gd name="connsiteY169" fmla="*/ 4504180 h 5657306"/>
              <a:gd name="connsiteX170" fmla="*/ 4038441 w 4833822"/>
              <a:gd name="connsiteY170" fmla="*/ 4414589 h 5657306"/>
              <a:gd name="connsiteX171" fmla="*/ 3624178 w 4833822"/>
              <a:gd name="connsiteY171" fmla="*/ 4400977 h 5657306"/>
              <a:gd name="connsiteX172" fmla="*/ 3486739 w 4833822"/>
              <a:gd name="connsiteY172" fmla="*/ 4375198 h 5657306"/>
              <a:gd name="connsiteX173" fmla="*/ 3486739 w 4833822"/>
              <a:gd name="connsiteY173" fmla="*/ 4379193 h 5657306"/>
              <a:gd name="connsiteX174" fmla="*/ 3485394 w 4833822"/>
              <a:gd name="connsiteY174" fmla="*/ 4376504 h 5657306"/>
              <a:gd name="connsiteX175" fmla="*/ 3486706 w 4833822"/>
              <a:gd name="connsiteY175" fmla="*/ 4375192 h 5657306"/>
              <a:gd name="connsiteX176" fmla="*/ 3486538 w 4833822"/>
              <a:gd name="connsiteY176" fmla="*/ 4375161 h 5657306"/>
              <a:gd name="connsiteX177" fmla="*/ 3543876 w 4833822"/>
              <a:gd name="connsiteY177" fmla="*/ 4314237 h 5657306"/>
              <a:gd name="connsiteX178" fmla="*/ 4518674 w 4833822"/>
              <a:gd name="connsiteY178" fmla="*/ 4461175 h 5657306"/>
              <a:gd name="connsiteX179" fmla="*/ 4328731 w 4833822"/>
              <a:gd name="connsiteY179" fmla="*/ 4658287 h 5657306"/>
              <a:gd name="connsiteX180" fmla="*/ 4457745 w 4833822"/>
              <a:gd name="connsiteY180" fmla="*/ 4586606 h 5657306"/>
              <a:gd name="connsiteX181" fmla="*/ 4579599 w 4833822"/>
              <a:gd name="connsiteY181" fmla="*/ 4579443 h 5657306"/>
              <a:gd name="connsiteX182" fmla="*/ 4500754 w 4833822"/>
              <a:gd name="connsiteY182" fmla="*/ 4658287 h 5657306"/>
              <a:gd name="connsiteX183" fmla="*/ 4314393 w 4833822"/>
              <a:gd name="connsiteY183" fmla="*/ 4891235 h 5657306"/>
              <a:gd name="connsiteX184" fmla="*/ 4346651 w 4833822"/>
              <a:gd name="connsiteY184" fmla="*/ 4955741 h 5657306"/>
              <a:gd name="connsiteX185" fmla="*/ 4403989 w 4833822"/>
              <a:gd name="connsiteY185" fmla="*/ 4905568 h 5657306"/>
              <a:gd name="connsiteX186" fmla="*/ 4482833 w 4833822"/>
              <a:gd name="connsiteY186" fmla="*/ 4715625 h 5657306"/>
              <a:gd name="connsiteX187" fmla="*/ 4590350 w 4833822"/>
              <a:gd name="connsiteY187" fmla="*/ 4694123 h 5657306"/>
              <a:gd name="connsiteX188" fmla="*/ 4608265 w 4833822"/>
              <a:gd name="connsiteY188" fmla="*/ 4776549 h 5657306"/>
              <a:gd name="connsiteX189" fmla="*/ 4608265 w 4833822"/>
              <a:gd name="connsiteY189" fmla="*/ 4780131 h 5657306"/>
              <a:gd name="connsiteX190" fmla="*/ 4421909 w 4833822"/>
              <a:gd name="connsiteY190" fmla="*/ 4991576 h 5657306"/>
              <a:gd name="connsiteX191" fmla="*/ 4608265 w 4833822"/>
              <a:gd name="connsiteY191" fmla="*/ 4780131 h 5657306"/>
              <a:gd name="connsiteX192" fmla="*/ 4611852 w 4833822"/>
              <a:gd name="connsiteY192" fmla="*/ 4776549 h 5657306"/>
              <a:gd name="connsiteX193" fmla="*/ 4611852 w 4833822"/>
              <a:gd name="connsiteY193" fmla="*/ 4772967 h 5657306"/>
              <a:gd name="connsiteX194" fmla="*/ 4694279 w 4833822"/>
              <a:gd name="connsiteY194" fmla="*/ 4758629 h 5657306"/>
              <a:gd name="connsiteX195" fmla="*/ 4651275 w 4833822"/>
              <a:gd name="connsiteY195" fmla="*/ 4583025 h 5657306"/>
              <a:gd name="connsiteX196" fmla="*/ 4572429 w 4833822"/>
              <a:gd name="connsiteY196" fmla="*/ 4464757 h 5657306"/>
              <a:gd name="connsiteX197" fmla="*/ 4583181 w 4833822"/>
              <a:gd name="connsiteY197" fmla="*/ 4371580 h 5657306"/>
              <a:gd name="connsiteX198" fmla="*/ 4436247 w 4833822"/>
              <a:gd name="connsiteY198" fmla="*/ 4324993 h 5657306"/>
              <a:gd name="connsiteX199" fmla="*/ 3504459 w 4833822"/>
              <a:gd name="connsiteY199" fmla="*/ 4238979 h 5657306"/>
              <a:gd name="connsiteX200" fmla="*/ 3393360 w 4833822"/>
              <a:gd name="connsiteY200" fmla="*/ 4230468 h 5657306"/>
              <a:gd name="connsiteX201" fmla="*/ 655337 w 4833822"/>
              <a:gd name="connsiteY201" fmla="*/ 4099210 h 5657306"/>
              <a:gd name="connsiteX202" fmla="*/ 637416 w 4833822"/>
              <a:gd name="connsiteY202" fmla="*/ 4156553 h 5657306"/>
              <a:gd name="connsiteX203" fmla="*/ 863200 w 4833822"/>
              <a:gd name="connsiteY203" fmla="*/ 4260482 h 5657306"/>
              <a:gd name="connsiteX204" fmla="*/ 734181 w 4833822"/>
              <a:gd name="connsiteY204" fmla="*/ 4120717 h 5657306"/>
              <a:gd name="connsiteX205" fmla="*/ 655337 w 4833822"/>
              <a:gd name="connsiteY205" fmla="*/ 4099210 h 5657306"/>
              <a:gd name="connsiteX206" fmla="*/ 465399 w 4833822"/>
              <a:gd name="connsiteY206" fmla="*/ 4059793 h 5657306"/>
              <a:gd name="connsiteX207" fmla="*/ 465399 w 4833822"/>
              <a:gd name="connsiteY207" fmla="*/ 4260482 h 5657306"/>
              <a:gd name="connsiteX208" fmla="*/ 501234 w 4833822"/>
              <a:gd name="connsiteY208" fmla="*/ 4317824 h 5657306"/>
              <a:gd name="connsiteX209" fmla="*/ 554990 w 4833822"/>
              <a:gd name="connsiteY209" fmla="*/ 4264069 h 5657306"/>
              <a:gd name="connsiteX210" fmla="*/ 465399 w 4833822"/>
              <a:gd name="connsiteY210" fmla="*/ 4059793 h 5657306"/>
              <a:gd name="connsiteX211" fmla="*/ 4325169 w 4833822"/>
              <a:gd name="connsiteY211" fmla="*/ 3978896 h 5657306"/>
              <a:gd name="connsiteX212" fmla="*/ 3959602 w 4833822"/>
              <a:gd name="connsiteY212" fmla="*/ 4185224 h 5657306"/>
              <a:gd name="connsiteX213" fmla="*/ 4360985 w 4833822"/>
              <a:gd name="connsiteY213" fmla="*/ 4095628 h 5657306"/>
              <a:gd name="connsiteX214" fmla="*/ 4278558 w 4833822"/>
              <a:gd name="connsiteY214" fmla="*/ 4206726 h 5657306"/>
              <a:gd name="connsiteX215" fmla="*/ 4454163 w 4833822"/>
              <a:gd name="connsiteY215" fmla="*/ 4160135 h 5657306"/>
              <a:gd name="connsiteX216" fmla="*/ 4368153 w 4833822"/>
              <a:gd name="connsiteY216" fmla="*/ 3984530 h 5657306"/>
              <a:gd name="connsiteX217" fmla="*/ 4325169 w 4833822"/>
              <a:gd name="connsiteY217" fmla="*/ 3978896 h 5657306"/>
              <a:gd name="connsiteX218" fmla="*/ 4156709 w 4833822"/>
              <a:gd name="connsiteY218" fmla="*/ 3945108 h 5657306"/>
              <a:gd name="connsiteX219" fmla="*/ 3748157 w 4833822"/>
              <a:gd name="connsiteY219" fmla="*/ 4027534 h 5657306"/>
              <a:gd name="connsiteX220" fmla="*/ 3529543 w 4833822"/>
              <a:gd name="connsiteY220" fmla="*/ 4149383 h 5657306"/>
              <a:gd name="connsiteX221" fmla="*/ 3805494 w 4833822"/>
              <a:gd name="connsiteY221" fmla="*/ 4052624 h 5657306"/>
              <a:gd name="connsiteX222" fmla="*/ 4156709 w 4833822"/>
              <a:gd name="connsiteY222" fmla="*/ 3945108 h 5657306"/>
              <a:gd name="connsiteX223" fmla="*/ 399937 w 4833822"/>
              <a:gd name="connsiteY223" fmla="*/ 3901320 h 5657306"/>
              <a:gd name="connsiteX224" fmla="*/ 210944 w 4833822"/>
              <a:gd name="connsiteY224" fmla="*/ 3980948 h 5657306"/>
              <a:gd name="connsiteX225" fmla="*/ 124936 w 4833822"/>
              <a:gd name="connsiteY225" fmla="*/ 4124299 h 5657306"/>
              <a:gd name="connsiteX226" fmla="*/ 275451 w 4833822"/>
              <a:gd name="connsiteY226" fmla="*/ 4117130 h 5657306"/>
              <a:gd name="connsiteX227" fmla="*/ 304127 w 4833822"/>
              <a:gd name="connsiteY227" fmla="*/ 4135050 h 5657306"/>
              <a:gd name="connsiteX228" fmla="*/ 271869 w 4833822"/>
              <a:gd name="connsiteY228" fmla="*/ 4371580 h 5657306"/>
              <a:gd name="connsiteX229" fmla="*/ 311291 w 4833822"/>
              <a:gd name="connsiteY229" fmla="*/ 4213895 h 5657306"/>
              <a:gd name="connsiteX230" fmla="*/ 243203 w 4833822"/>
              <a:gd name="connsiteY230" fmla="*/ 4006032 h 5657306"/>
              <a:gd name="connsiteX231" fmla="*/ 1214409 w 4833822"/>
              <a:gd name="connsiteY231" fmla="*/ 3984530 h 5657306"/>
              <a:gd name="connsiteX232" fmla="*/ 465399 w 4833822"/>
              <a:gd name="connsiteY232" fmla="*/ 3902103 h 5657306"/>
              <a:gd name="connsiteX233" fmla="*/ 399937 w 4833822"/>
              <a:gd name="connsiteY233" fmla="*/ 3901320 h 5657306"/>
              <a:gd name="connsiteX234" fmla="*/ 2524908 w 4833822"/>
              <a:gd name="connsiteY234" fmla="*/ 2767021 h 5657306"/>
              <a:gd name="connsiteX235" fmla="*/ 2732856 w 4833822"/>
              <a:gd name="connsiteY235" fmla="*/ 3408940 h 5657306"/>
              <a:gd name="connsiteX236" fmla="*/ 2775802 w 4833822"/>
              <a:gd name="connsiteY236" fmla="*/ 3479009 h 5657306"/>
              <a:gd name="connsiteX237" fmla="*/ 2823267 w 4833822"/>
              <a:gd name="connsiteY237" fmla="*/ 3402159 h 5657306"/>
              <a:gd name="connsiteX238" fmla="*/ 2879774 w 4833822"/>
              <a:gd name="connsiteY238" fmla="*/ 3191953 h 5657306"/>
              <a:gd name="connsiteX239" fmla="*/ 2920458 w 4833822"/>
              <a:gd name="connsiteY239" fmla="*/ 3725378 h 5657306"/>
              <a:gd name="connsiteX240" fmla="*/ 3132925 w 4833822"/>
              <a:gd name="connsiteY240" fmla="*/ 3666611 h 5657306"/>
              <a:gd name="connsiteX241" fmla="*/ 2879774 w 4833822"/>
              <a:gd name="connsiteY241" fmla="*/ 4041819 h 5657306"/>
              <a:gd name="connsiteX242" fmla="*/ 2131619 w 4833822"/>
              <a:gd name="connsiteY242" fmla="*/ 3989833 h 5657306"/>
              <a:gd name="connsiteX243" fmla="*/ 1894289 w 4833822"/>
              <a:gd name="connsiteY243" fmla="*/ 3639489 h 5657306"/>
              <a:gd name="connsiteX244" fmla="*/ 2075111 w 4833822"/>
              <a:gd name="connsiteY244" fmla="*/ 3727640 h 5657306"/>
              <a:gd name="connsiteX245" fmla="*/ 2086414 w 4833822"/>
              <a:gd name="connsiteY245" fmla="*/ 3212295 h 5657306"/>
              <a:gd name="connsiteX246" fmla="*/ 2163263 w 4833822"/>
              <a:gd name="connsiteY246" fmla="*/ 3356954 h 5657306"/>
              <a:gd name="connsiteX247" fmla="*/ 2224289 w 4833822"/>
              <a:gd name="connsiteY247" fmla="*/ 3402159 h 5657306"/>
              <a:gd name="connsiteX248" fmla="*/ 2242372 w 4833822"/>
              <a:gd name="connsiteY248" fmla="*/ 3338871 h 5657306"/>
              <a:gd name="connsiteX249" fmla="*/ 2524908 w 4833822"/>
              <a:gd name="connsiteY249" fmla="*/ 2767021 h 5657306"/>
              <a:gd name="connsiteX250" fmla="*/ 2540406 w 4833822"/>
              <a:gd name="connsiteY250" fmla="*/ 1959680 h 5657306"/>
              <a:gd name="connsiteX251" fmla="*/ 2092432 w 4833822"/>
              <a:gd name="connsiteY251" fmla="*/ 2866377 h 5657306"/>
              <a:gd name="connsiteX252" fmla="*/ 2063761 w 4833822"/>
              <a:gd name="connsiteY252" fmla="*/ 2966724 h 5657306"/>
              <a:gd name="connsiteX253" fmla="*/ 1967001 w 4833822"/>
              <a:gd name="connsiteY253" fmla="*/ 2895048 h 5657306"/>
              <a:gd name="connsiteX254" fmla="*/ 1845152 w 4833822"/>
              <a:gd name="connsiteY254" fmla="*/ 2665684 h 5657306"/>
              <a:gd name="connsiteX255" fmla="*/ 1827232 w 4833822"/>
              <a:gd name="connsiteY255" fmla="*/ 3482791 h 5657306"/>
              <a:gd name="connsiteX256" fmla="*/ 1540529 w 4833822"/>
              <a:gd name="connsiteY256" fmla="*/ 3343022 h 5657306"/>
              <a:gd name="connsiteX257" fmla="*/ 1916828 w 4833822"/>
              <a:gd name="connsiteY257" fmla="*/ 3898511 h 5657306"/>
              <a:gd name="connsiteX258" fmla="*/ 3103066 w 4833822"/>
              <a:gd name="connsiteY258" fmla="*/ 3980938 h 5657306"/>
              <a:gd name="connsiteX259" fmla="*/ 3504448 w 4833822"/>
              <a:gd name="connsiteY259" fmla="*/ 3386026 h 5657306"/>
              <a:gd name="connsiteX260" fmla="*/ 3167572 w 4833822"/>
              <a:gd name="connsiteY260" fmla="*/ 3479204 h 5657306"/>
              <a:gd name="connsiteX261" fmla="*/ 3103066 w 4833822"/>
              <a:gd name="connsiteY261" fmla="*/ 2633430 h 5657306"/>
              <a:gd name="connsiteX262" fmla="*/ 3013470 w 4833822"/>
              <a:gd name="connsiteY262" fmla="*/ 2966724 h 5657306"/>
              <a:gd name="connsiteX263" fmla="*/ 2938212 w 4833822"/>
              <a:gd name="connsiteY263" fmla="*/ 3088573 h 5657306"/>
              <a:gd name="connsiteX264" fmla="*/ 2870119 w 4833822"/>
              <a:gd name="connsiteY264" fmla="*/ 2977475 h 5657306"/>
              <a:gd name="connsiteX265" fmla="*/ 2540406 w 4833822"/>
              <a:gd name="connsiteY265" fmla="*/ 1959680 h 5657306"/>
              <a:gd name="connsiteX266" fmla="*/ 357884 w 4833822"/>
              <a:gd name="connsiteY266" fmla="*/ 1888009 h 5657306"/>
              <a:gd name="connsiteX267" fmla="*/ 422396 w 4833822"/>
              <a:gd name="connsiteY267" fmla="*/ 1970436 h 5657306"/>
              <a:gd name="connsiteX268" fmla="*/ 522738 w 4833822"/>
              <a:gd name="connsiteY268" fmla="*/ 2472167 h 5657306"/>
              <a:gd name="connsiteX269" fmla="*/ 490485 w 4833822"/>
              <a:gd name="connsiteY269" fmla="*/ 2611937 h 5657306"/>
              <a:gd name="connsiteX270" fmla="*/ 386555 w 4833822"/>
              <a:gd name="connsiteY270" fmla="*/ 2511590 h 5657306"/>
              <a:gd name="connsiteX271" fmla="*/ 286208 w 4833822"/>
              <a:gd name="connsiteY271" fmla="*/ 1970436 h 5657306"/>
              <a:gd name="connsiteX272" fmla="*/ 357884 w 4833822"/>
              <a:gd name="connsiteY272" fmla="*/ 1888009 h 5657306"/>
              <a:gd name="connsiteX273" fmla="*/ 4036204 w 4833822"/>
              <a:gd name="connsiteY273" fmla="*/ 470618 h 5657306"/>
              <a:gd name="connsiteX274" fmla="*/ 4110123 w 4833822"/>
              <a:gd name="connsiteY274" fmla="*/ 533333 h 5657306"/>
              <a:gd name="connsiteX275" fmla="*/ 4063531 w 4833822"/>
              <a:gd name="connsiteY275" fmla="*/ 1343277 h 5657306"/>
              <a:gd name="connsiteX276" fmla="*/ 3938100 w 4833822"/>
              <a:gd name="connsiteY276" fmla="*/ 1031483 h 5657306"/>
              <a:gd name="connsiteX277" fmla="*/ 3970353 w 4833822"/>
              <a:gd name="connsiteY277" fmla="*/ 536920 h 5657306"/>
              <a:gd name="connsiteX278" fmla="*/ 4036204 w 4833822"/>
              <a:gd name="connsiteY278" fmla="*/ 470618 h 5657306"/>
              <a:gd name="connsiteX279" fmla="*/ 915320 w 4833822"/>
              <a:gd name="connsiteY279" fmla="*/ 212189 h 5657306"/>
              <a:gd name="connsiteX280" fmla="*/ 1020430 w 4833822"/>
              <a:gd name="connsiteY280" fmla="*/ 892951 h 5657306"/>
              <a:gd name="connsiteX281" fmla="*/ 811383 w 4833822"/>
              <a:gd name="connsiteY281" fmla="*/ 853365 h 5657306"/>
              <a:gd name="connsiteX282" fmla="*/ 915320 w 4833822"/>
              <a:gd name="connsiteY282" fmla="*/ 212189 h 5657306"/>
              <a:gd name="connsiteX283" fmla="*/ 2546201 w 4833822"/>
              <a:gd name="connsiteY283" fmla="*/ 116536 h 5657306"/>
              <a:gd name="connsiteX284" fmla="*/ 3067317 w 4833822"/>
              <a:gd name="connsiteY284" fmla="*/ 611110 h 5657306"/>
              <a:gd name="connsiteX285" fmla="*/ 3113822 w 4833822"/>
              <a:gd name="connsiteY285" fmla="*/ 1314601 h 5657306"/>
              <a:gd name="connsiteX286" fmla="*/ 3282263 w 4833822"/>
              <a:gd name="connsiteY286" fmla="*/ 633679 h 5657306"/>
              <a:gd name="connsiteX287" fmla="*/ 3257173 w 4833822"/>
              <a:gd name="connsiteY287" fmla="*/ 493910 h 5657306"/>
              <a:gd name="connsiteX288" fmla="*/ 3278681 w 4833822"/>
              <a:gd name="connsiteY288" fmla="*/ 404314 h 5657306"/>
              <a:gd name="connsiteX289" fmla="*/ 3361107 w 4833822"/>
              <a:gd name="connsiteY289" fmla="*/ 461657 h 5657306"/>
              <a:gd name="connsiteX290" fmla="*/ 3884339 w 4833822"/>
              <a:gd name="connsiteY290" fmla="*/ 1773327 h 5657306"/>
              <a:gd name="connsiteX291" fmla="*/ 3776823 w 4833822"/>
              <a:gd name="connsiteY291" fmla="*/ 2393322 h 5657306"/>
              <a:gd name="connsiteX292" fmla="*/ 4002606 w 4833822"/>
              <a:gd name="connsiteY292" fmla="*/ 2174713 h 5657306"/>
              <a:gd name="connsiteX293" fmla="*/ 4059943 w 4833822"/>
              <a:gd name="connsiteY293" fmla="*/ 2110202 h 5657306"/>
              <a:gd name="connsiteX294" fmla="*/ 4117286 w 4833822"/>
              <a:gd name="connsiteY294" fmla="*/ 2185464 h 5657306"/>
              <a:gd name="connsiteX295" fmla="*/ 4131625 w 4833822"/>
              <a:gd name="connsiteY295" fmla="*/ 2998986 h 5657306"/>
              <a:gd name="connsiteX296" fmla="*/ 3755321 w 4833822"/>
              <a:gd name="connsiteY296" fmla="*/ 3830428 h 5657306"/>
              <a:gd name="connsiteX297" fmla="*/ 3723067 w 4833822"/>
              <a:gd name="connsiteY297" fmla="*/ 3905685 h 5657306"/>
              <a:gd name="connsiteX298" fmla="*/ 4099366 w 4833822"/>
              <a:gd name="connsiteY298" fmla="*/ 3844761 h 5657306"/>
              <a:gd name="connsiteX299" fmla="*/ 4550927 w 4833822"/>
              <a:gd name="connsiteY299" fmla="*/ 4195975 h 5657306"/>
              <a:gd name="connsiteX300" fmla="*/ 4604683 w 4833822"/>
              <a:gd name="connsiteY300" fmla="*/ 4296322 h 5657306"/>
              <a:gd name="connsiteX301" fmla="*/ 4576011 w 4833822"/>
              <a:gd name="connsiteY301" fmla="*/ 5138515 h 5657306"/>
              <a:gd name="connsiteX302" fmla="*/ 4432660 w 4833822"/>
              <a:gd name="connsiteY302" fmla="*/ 5199439 h 5657306"/>
              <a:gd name="connsiteX303" fmla="*/ 3999019 w 4833822"/>
              <a:gd name="connsiteY303" fmla="*/ 5432386 h 5657306"/>
              <a:gd name="connsiteX304" fmla="*/ 3192667 w 4833822"/>
              <a:gd name="connsiteY304" fmla="*/ 5364293 h 5657306"/>
              <a:gd name="connsiteX305" fmla="*/ 2662265 w 4833822"/>
              <a:gd name="connsiteY305" fmla="*/ 4733545 h 5657306"/>
              <a:gd name="connsiteX306" fmla="*/ 2680186 w 4833822"/>
              <a:gd name="connsiteY306" fmla="*/ 5052501 h 5657306"/>
              <a:gd name="connsiteX307" fmla="*/ 2655096 w 4833822"/>
              <a:gd name="connsiteY307" fmla="*/ 5364293 h 5657306"/>
              <a:gd name="connsiteX308" fmla="*/ 2063771 w 4833822"/>
              <a:gd name="connsiteY308" fmla="*/ 5650995 h 5657306"/>
              <a:gd name="connsiteX309" fmla="*/ 1827242 w 4833822"/>
              <a:gd name="connsiteY309" fmla="*/ 5600822 h 5657306"/>
              <a:gd name="connsiteX310" fmla="*/ 1594295 w 4833822"/>
              <a:gd name="connsiteY310" fmla="*/ 5059670 h 5657306"/>
              <a:gd name="connsiteX311" fmla="*/ 1952673 w 4833822"/>
              <a:gd name="connsiteY311" fmla="*/ 4525682 h 5657306"/>
              <a:gd name="connsiteX312" fmla="*/ 2020761 w 4833822"/>
              <a:gd name="connsiteY312" fmla="*/ 4393082 h 5657306"/>
              <a:gd name="connsiteX313" fmla="*/ 1841575 w 4833822"/>
              <a:gd name="connsiteY313" fmla="*/ 4536433 h 5657306"/>
              <a:gd name="connsiteX314" fmla="*/ 884697 w 4833822"/>
              <a:gd name="connsiteY314" fmla="*/ 5281866 h 5657306"/>
              <a:gd name="connsiteX315" fmla="*/ 547826 w 4833822"/>
              <a:gd name="connsiteY315" fmla="*/ 5314119 h 5657306"/>
              <a:gd name="connsiteX316" fmla="*/ 357883 w 4833822"/>
              <a:gd name="connsiteY316" fmla="*/ 5256782 h 5657306"/>
              <a:gd name="connsiteX317" fmla="*/ 89095 w 4833822"/>
              <a:gd name="connsiteY317" fmla="*/ 4830305 h 5657306"/>
              <a:gd name="connsiteX318" fmla="*/ 46091 w 4833822"/>
              <a:gd name="connsiteY318" fmla="*/ 4479096 h 5657306"/>
              <a:gd name="connsiteX319" fmla="*/ 440310 w 4833822"/>
              <a:gd name="connsiteY319" fmla="*/ 3830428 h 5657306"/>
              <a:gd name="connsiteX320" fmla="*/ 1020884 w 4833822"/>
              <a:gd name="connsiteY320" fmla="*/ 3880601 h 5657306"/>
              <a:gd name="connsiteX321" fmla="*/ 798688 w 4833822"/>
              <a:gd name="connsiteY321" fmla="*/ 3708579 h 5657306"/>
              <a:gd name="connsiteX322" fmla="*/ 766435 w 4833822"/>
              <a:gd name="connsiteY322" fmla="*/ 3651236 h 5657306"/>
              <a:gd name="connsiteX323" fmla="*/ 838110 w 4833822"/>
              <a:gd name="connsiteY323" fmla="*/ 3629734 h 5657306"/>
              <a:gd name="connsiteX324" fmla="*/ 1060306 w 4833822"/>
              <a:gd name="connsiteY324" fmla="*/ 3722912 h 5657306"/>
              <a:gd name="connsiteX325" fmla="*/ 777186 w 4833822"/>
              <a:gd name="connsiteY325" fmla="*/ 3224764 h 5657306"/>
              <a:gd name="connsiteX326" fmla="*/ 723430 w 4833822"/>
              <a:gd name="connsiteY326" fmla="*/ 2690781 h 5657306"/>
              <a:gd name="connsiteX327" fmla="*/ 727012 w 4833822"/>
              <a:gd name="connsiteY327" fmla="*/ 1991940 h 5657306"/>
              <a:gd name="connsiteX328" fmla="*/ 762853 w 4833822"/>
              <a:gd name="connsiteY328" fmla="*/ 1859340 h 5657306"/>
              <a:gd name="connsiteX329" fmla="*/ 1017302 w 4833822"/>
              <a:gd name="connsiteY329" fmla="*/ 2160375 h 5657306"/>
              <a:gd name="connsiteX330" fmla="*/ 1139151 w 4833822"/>
              <a:gd name="connsiteY330" fmla="*/ 2199797 h 5657306"/>
              <a:gd name="connsiteX331" fmla="*/ 1110480 w 4833822"/>
              <a:gd name="connsiteY331" fmla="*/ 2088699 h 5657306"/>
              <a:gd name="connsiteX332" fmla="*/ 1135564 w 4833822"/>
              <a:gd name="connsiteY332" fmla="*/ 1199921 h 5657306"/>
              <a:gd name="connsiteX333" fmla="*/ 1493942 w 4833822"/>
              <a:gd name="connsiteY333" fmla="*/ 540501 h 5657306"/>
              <a:gd name="connsiteX334" fmla="*/ 1547703 w 4833822"/>
              <a:gd name="connsiteY334" fmla="*/ 486746 h 5657306"/>
              <a:gd name="connsiteX335" fmla="*/ 1597877 w 4833822"/>
              <a:gd name="connsiteY335" fmla="*/ 579924 h 5657306"/>
              <a:gd name="connsiteX336" fmla="*/ 2070940 w 4833822"/>
              <a:gd name="connsiteY336" fmla="*/ 1354023 h 5657306"/>
              <a:gd name="connsiteX337" fmla="*/ 1926239 w 4833822"/>
              <a:gd name="connsiteY337" fmla="*/ 615196 h 5657306"/>
              <a:gd name="connsiteX338" fmla="*/ 2356625 w 4833822"/>
              <a:gd name="connsiteY338" fmla="*/ 142517 h 5657306"/>
              <a:gd name="connsiteX339" fmla="*/ 2546201 w 4833822"/>
              <a:gd name="connsiteY339" fmla="*/ 116536 h 5657306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113822 w 4833822"/>
              <a:gd name="connsiteY285" fmla="*/ 1198065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7121 h 5540770"/>
              <a:gd name="connsiteX1" fmla="*/ 2053020 w 4833822"/>
              <a:gd name="connsiteY1" fmla="*/ 5176081 h 5540770"/>
              <a:gd name="connsiteX2" fmla="*/ 1959837 w 4833822"/>
              <a:gd name="connsiteY2" fmla="*/ 5251339 h 5540770"/>
              <a:gd name="connsiteX3" fmla="*/ 2045851 w 4833822"/>
              <a:gd name="connsiteY3" fmla="*/ 5369606 h 5540770"/>
              <a:gd name="connsiteX4" fmla="*/ 2042269 w 4833822"/>
              <a:gd name="connsiteY4" fmla="*/ 5272841 h 5540770"/>
              <a:gd name="connsiteX5" fmla="*/ 2106775 w 4833822"/>
              <a:gd name="connsiteY5" fmla="*/ 5208334 h 5540770"/>
              <a:gd name="connsiteX6" fmla="*/ 2128277 w 4833822"/>
              <a:gd name="connsiteY6" fmla="*/ 5280010 h 5540770"/>
              <a:gd name="connsiteX7" fmla="*/ 2164118 w 4833822"/>
              <a:gd name="connsiteY7" fmla="*/ 5330183 h 5540770"/>
              <a:gd name="connsiteX8" fmla="*/ 2232206 w 4833822"/>
              <a:gd name="connsiteY8" fmla="*/ 5294348 h 5540770"/>
              <a:gd name="connsiteX9" fmla="*/ 2228624 w 4833822"/>
              <a:gd name="connsiteY9" fmla="*/ 5201165 h 5540770"/>
              <a:gd name="connsiteX10" fmla="*/ 2144854 w 4833822"/>
              <a:gd name="connsiteY10" fmla="*/ 5167121 h 5540770"/>
              <a:gd name="connsiteX11" fmla="*/ 2508163 w 4833822"/>
              <a:gd name="connsiteY11" fmla="*/ 5136659 h 5540770"/>
              <a:gd name="connsiteX12" fmla="*/ 2407811 w 4833822"/>
              <a:gd name="connsiteY12" fmla="*/ 5444869 h 5540770"/>
              <a:gd name="connsiteX13" fmla="*/ 2508163 w 4833822"/>
              <a:gd name="connsiteY13" fmla="*/ 5136659 h 5540770"/>
              <a:gd name="connsiteX14" fmla="*/ 2215080 w 4833822"/>
              <a:gd name="connsiteY14" fmla="*/ 5052124 h 5540770"/>
              <a:gd name="connsiteX15" fmla="*/ 2171282 w 4833822"/>
              <a:gd name="connsiteY15" fmla="*/ 5057814 h 5540770"/>
              <a:gd name="connsiteX16" fmla="*/ 2350473 w 4833822"/>
              <a:gd name="connsiteY16" fmla="*/ 5337353 h 5540770"/>
              <a:gd name="connsiteX17" fmla="*/ 2393478 w 4833822"/>
              <a:gd name="connsiteY17" fmla="*/ 5154579 h 5540770"/>
              <a:gd name="connsiteX18" fmla="*/ 2252871 w 4833822"/>
              <a:gd name="connsiteY18" fmla="*/ 5053279 h 5540770"/>
              <a:gd name="connsiteX19" fmla="*/ 2215080 w 4833822"/>
              <a:gd name="connsiteY19" fmla="*/ 5052124 h 5540770"/>
              <a:gd name="connsiteX20" fmla="*/ 3767359 w 4833822"/>
              <a:gd name="connsiteY20" fmla="*/ 4933166 h 5540770"/>
              <a:gd name="connsiteX21" fmla="*/ 3913003 w 4833822"/>
              <a:gd name="connsiteY21" fmla="*/ 5014809 h 5540770"/>
              <a:gd name="connsiteX22" fmla="*/ 3930923 w 4833822"/>
              <a:gd name="connsiteY22" fmla="*/ 5039898 h 5540770"/>
              <a:gd name="connsiteX23" fmla="*/ 3923759 w 4833822"/>
              <a:gd name="connsiteY23" fmla="*/ 5064983 h 5540770"/>
              <a:gd name="connsiteX24" fmla="*/ 3672890 w 4833822"/>
              <a:gd name="connsiteY24" fmla="*/ 5047062 h 5540770"/>
              <a:gd name="connsiteX25" fmla="*/ 3672890 w 4833822"/>
              <a:gd name="connsiteY25" fmla="*/ 4978973 h 5540770"/>
              <a:gd name="connsiteX26" fmla="*/ 3708731 w 4833822"/>
              <a:gd name="connsiteY26" fmla="*/ 4953884 h 5540770"/>
              <a:gd name="connsiteX27" fmla="*/ 3767359 w 4833822"/>
              <a:gd name="connsiteY27" fmla="*/ 4933166 h 5540770"/>
              <a:gd name="connsiteX28" fmla="*/ 3779366 w 4833822"/>
              <a:gd name="connsiteY28" fmla="*/ 4893355 h 5540770"/>
              <a:gd name="connsiteX29" fmla="*/ 3637059 w 4833822"/>
              <a:gd name="connsiteY29" fmla="*/ 4918050 h 5540770"/>
              <a:gd name="connsiteX30" fmla="*/ 3497289 w 4833822"/>
              <a:gd name="connsiteY30" fmla="*/ 5100818 h 5540770"/>
              <a:gd name="connsiteX31" fmla="*/ 3615557 w 4833822"/>
              <a:gd name="connsiteY31" fmla="*/ 5043481 h 5540770"/>
              <a:gd name="connsiteX32" fmla="*/ 3852086 w 4833822"/>
              <a:gd name="connsiteY32" fmla="*/ 5201165 h 5540770"/>
              <a:gd name="connsiteX33" fmla="*/ 3952433 w 4833822"/>
              <a:gd name="connsiteY33" fmla="*/ 5029143 h 5540770"/>
              <a:gd name="connsiteX34" fmla="*/ 3945496 w 4833822"/>
              <a:gd name="connsiteY34" fmla="*/ 5012338 h 5540770"/>
              <a:gd name="connsiteX35" fmla="*/ 3938093 w 4833822"/>
              <a:gd name="connsiteY35" fmla="*/ 5012338 h 5540770"/>
              <a:gd name="connsiteX36" fmla="*/ 3927341 w 4833822"/>
              <a:gd name="connsiteY36" fmla="*/ 5012338 h 5540770"/>
              <a:gd name="connsiteX37" fmla="*/ 3909418 w 4833822"/>
              <a:gd name="connsiteY37" fmla="*/ 5007631 h 5540770"/>
              <a:gd name="connsiteX38" fmla="*/ 3920171 w 4833822"/>
              <a:gd name="connsiteY38" fmla="*/ 5007631 h 5540770"/>
              <a:gd name="connsiteX39" fmla="*/ 3945252 w 4833822"/>
              <a:gd name="connsiteY39" fmla="*/ 5011748 h 5540770"/>
              <a:gd name="connsiteX40" fmla="*/ 3928739 w 4833822"/>
              <a:gd name="connsiteY40" fmla="*/ 4971748 h 5540770"/>
              <a:gd name="connsiteX41" fmla="*/ 3822967 w 4833822"/>
              <a:gd name="connsiteY41" fmla="*/ 4895650 h 5540770"/>
              <a:gd name="connsiteX42" fmla="*/ 3779366 w 4833822"/>
              <a:gd name="connsiteY42" fmla="*/ 4893355 h 5540770"/>
              <a:gd name="connsiteX43" fmla="*/ 4196131 w 4833822"/>
              <a:gd name="connsiteY43" fmla="*/ 4749609 h 5540770"/>
              <a:gd name="connsiteX44" fmla="*/ 4235548 w 4833822"/>
              <a:gd name="connsiteY44" fmla="*/ 4978974 h 5540770"/>
              <a:gd name="connsiteX45" fmla="*/ 4454163 w 4833822"/>
              <a:gd name="connsiteY45" fmla="*/ 4982556 h 5540770"/>
              <a:gd name="connsiteX46" fmla="*/ 4196131 w 4833822"/>
              <a:gd name="connsiteY46" fmla="*/ 4749609 h 5540770"/>
              <a:gd name="connsiteX47" fmla="*/ 1174995 w 4833822"/>
              <a:gd name="connsiteY47" fmla="*/ 4434231 h 5540770"/>
              <a:gd name="connsiteX48" fmla="*/ 1250253 w 4833822"/>
              <a:gd name="connsiteY48" fmla="*/ 4480823 h 5540770"/>
              <a:gd name="connsiteX49" fmla="*/ 1035224 w 4833822"/>
              <a:gd name="connsiteY49" fmla="*/ 4591916 h 5540770"/>
              <a:gd name="connsiteX50" fmla="*/ 981463 w 4833822"/>
              <a:gd name="connsiteY50" fmla="*/ 4566832 h 5540770"/>
              <a:gd name="connsiteX51" fmla="*/ 1174995 w 4833822"/>
              <a:gd name="connsiteY51" fmla="*/ 4434231 h 5540770"/>
              <a:gd name="connsiteX52" fmla="*/ 3960412 w 4833822"/>
              <a:gd name="connsiteY52" fmla="*/ 4404956 h 5540770"/>
              <a:gd name="connsiteX53" fmla="*/ 4095776 w 4833822"/>
              <a:gd name="connsiteY53" fmla="*/ 4462901 h 5540770"/>
              <a:gd name="connsiteX54" fmla="*/ 4052767 w 4833822"/>
              <a:gd name="connsiteY54" fmla="*/ 4491571 h 5540770"/>
              <a:gd name="connsiteX55" fmla="*/ 3852081 w 4833822"/>
              <a:gd name="connsiteY55" fmla="*/ 4459320 h 5540770"/>
              <a:gd name="connsiteX56" fmla="*/ 3859245 w 4833822"/>
              <a:gd name="connsiteY56" fmla="*/ 4423481 h 5540770"/>
              <a:gd name="connsiteX57" fmla="*/ 3917370 w 4833822"/>
              <a:gd name="connsiteY57" fmla="*/ 4405956 h 5540770"/>
              <a:gd name="connsiteX58" fmla="*/ 3960412 w 4833822"/>
              <a:gd name="connsiteY58" fmla="*/ 4404956 h 5540770"/>
              <a:gd name="connsiteX59" fmla="*/ 2177948 w 4833822"/>
              <a:gd name="connsiteY59" fmla="*/ 4310706 h 5540770"/>
              <a:gd name="connsiteX60" fmla="*/ 2146198 w 4833822"/>
              <a:gd name="connsiteY60" fmla="*/ 4333888 h 5540770"/>
              <a:gd name="connsiteX61" fmla="*/ 1680303 w 4833822"/>
              <a:gd name="connsiteY61" fmla="*/ 5032730 h 5540770"/>
              <a:gd name="connsiteX62" fmla="*/ 1762730 w 4833822"/>
              <a:gd name="connsiteY62" fmla="*/ 5394690 h 5540770"/>
              <a:gd name="connsiteX63" fmla="*/ 1802152 w 4833822"/>
              <a:gd name="connsiteY63" fmla="*/ 5115157 h 5540770"/>
              <a:gd name="connsiteX64" fmla="*/ 2081691 w 4833822"/>
              <a:gd name="connsiteY64" fmla="*/ 4957467 h 5540770"/>
              <a:gd name="connsiteX65" fmla="*/ 1845157 w 4833822"/>
              <a:gd name="connsiteY65" fmla="*/ 5039894 h 5540770"/>
              <a:gd name="connsiteX66" fmla="*/ 1744810 w 4833822"/>
              <a:gd name="connsiteY66" fmla="*/ 5011228 h 5540770"/>
              <a:gd name="connsiteX67" fmla="*/ 2060189 w 4833822"/>
              <a:gd name="connsiteY67" fmla="*/ 4857125 h 5540770"/>
              <a:gd name="connsiteX68" fmla="*/ 2178451 w 4833822"/>
              <a:gd name="connsiteY68" fmla="*/ 4796195 h 5540770"/>
              <a:gd name="connsiteX69" fmla="*/ 2293136 w 4833822"/>
              <a:gd name="connsiteY69" fmla="*/ 4330306 h 5540770"/>
              <a:gd name="connsiteX70" fmla="*/ 1999259 w 4833822"/>
              <a:gd name="connsiteY70" fmla="*/ 4746027 h 5540770"/>
              <a:gd name="connsiteX71" fmla="*/ 2196371 w 4833822"/>
              <a:gd name="connsiteY71" fmla="*/ 4315968 h 5540770"/>
              <a:gd name="connsiteX72" fmla="*/ 2177948 w 4833822"/>
              <a:gd name="connsiteY72" fmla="*/ 4310706 h 5540770"/>
              <a:gd name="connsiteX73" fmla="*/ 2511745 w 4833822"/>
              <a:gd name="connsiteY73" fmla="*/ 4298053 h 5540770"/>
              <a:gd name="connsiteX74" fmla="*/ 2482010 w 4833822"/>
              <a:gd name="connsiteY74" fmla="*/ 4526349 h 5540770"/>
              <a:gd name="connsiteX75" fmla="*/ 2486655 w 4833822"/>
              <a:gd name="connsiteY75" fmla="*/ 4591914 h 5540770"/>
              <a:gd name="connsiteX76" fmla="*/ 2514429 w 4833822"/>
              <a:gd name="connsiteY76" fmla="*/ 4607593 h 5540770"/>
              <a:gd name="connsiteX77" fmla="*/ 2526077 w 4833822"/>
              <a:gd name="connsiteY77" fmla="*/ 4631339 h 5540770"/>
              <a:gd name="connsiteX78" fmla="*/ 2486655 w 4833822"/>
              <a:gd name="connsiteY78" fmla="*/ 4591917 h 5540770"/>
              <a:gd name="connsiteX79" fmla="*/ 2486655 w 4833822"/>
              <a:gd name="connsiteY79" fmla="*/ 4591920 h 5540770"/>
              <a:gd name="connsiteX80" fmla="*/ 2440069 w 4833822"/>
              <a:gd name="connsiteY80" fmla="*/ 4867876 h 5540770"/>
              <a:gd name="connsiteX81" fmla="*/ 2375563 w 4833822"/>
              <a:gd name="connsiteY81" fmla="*/ 4430648 h 5540770"/>
              <a:gd name="connsiteX82" fmla="*/ 2296718 w 4833822"/>
              <a:gd name="connsiteY82" fmla="*/ 4799783 h 5540770"/>
              <a:gd name="connsiteX83" fmla="*/ 2429318 w 4833822"/>
              <a:gd name="connsiteY83" fmla="*/ 4921632 h 5540770"/>
              <a:gd name="connsiteX84" fmla="*/ 2493825 w 4833822"/>
              <a:gd name="connsiteY84" fmla="*/ 4821285 h 5540770"/>
              <a:gd name="connsiteX85" fmla="*/ 2529665 w 4833822"/>
              <a:gd name="connsiteY85" fmla="*/ 4631342 h 5540770"/>
              <a:gd name="connsiteX86" fmla="*/ 2511745 w 4833822"/>
              <a:gd name="connsiteY86" fmla="*/ 4298053 h 5540770"/>
              <a:gd name="connsiteX87" fmla="*/ 2808528 w 4833822"/>
              <a:gd name="connsiteY87" fmla="*/ 4295587 h 5540770"/>
              <a:gd name="connsiteX88" fmla="*/ 2784115 w 4833822"/>
              <a:gd name="connsiteY88" fmla="*/ 4308804 h 5540770"/>
              <a:gd name="connsiteX89" fmla="*/ 2798448 w 4833822"/>
              <a:gd name="connsiteY89" fmla="*/ 4384062 h 5540770"/>
              <a:gd name="connsiteX90" fmla="*/ 2880875 w 4833822"/>
              <a:gd name="connsiteY90" fmla="*/ 4498742 h 5540770"/>
              <a:gd name="connsiteX91" fmla="*/ 3142493 w 4833822"/>
              <a:gd name="connsiteY91" fmla="*/ 4828454 h 5540770"/>
              <a:gd name="connsiteX92" fmla="*/ 2891625 w 4833822"/>
              <a:gd name="connsiteY92" fmla="*/ 4663595 h 5540770"/>
              <a:gd name="connsiteX93" fmla="*/ 2683768 w 4833822"/>
              <a:gd name="connsiteY93" fmla="*/ 4419897 h 5540770"/>
              <a:gd name="connsiteX94" fmla="*/ 2651515 w 4833822"/>
              <a:gd name="connsiteY94" fmla="*/ 4444986 h 5540770"/>
              <a:gd name="connsiteX95" fmla="*/ 2866541 w 4833822"/>
              <a:gd name="connsiteY95" fmla="*/ 4688685 h 5540770"/>
              <a:gd name="connsiteX96" fmla="*/ 3389773 w 4833822"/>
              <a:gd name="connsiteY96" fmla="*/ 5287179 h 5540770"/>
              <a:gd name="connsiteX97" fmla="*/ 3637059 w 4833822"/>
              <a:gd name="connsiteY97" fmla="*/ 5330183 h 5540770"/>
              <a:gd name="connsiteX98" fmla="*/ 3246422 w 4833822"/>
              <a:gd name="connsiteY98" fmla="*/ 4961054 h 5540770"/>
              <a:gd name="connsiteX99" fmla="*/ 3400524 w 4833822"/>
              <a:gd name="connsiteY99" fmla="*/ 5011228 h 5540770"/>
              <a:gd name="connsiteX100" fmla="*/ 3336018 w 4833822"/>
              <a:gd name="connsiteY100" fmla="*/ 4864289 h 5540770"/>
              <a:gd name="connsiteX101" fmla="*/ 3095901 w 4833822"/>
              <a:gd name="connsiteY101" fmla="*/ 4602676 h 5540770"/>
              <a:gd name="connsiteX102" fmla="*/ 2862954 w 4833822"/>
              <a:gd name="connsiteY102" fmla="*/ 4333888 h 5540770"/>
              <a:gd name="connsiteX103" fmla="*/ 2808528 w 4833822"/>
              <a:gd name="connsiteY103" fmla="*/ 4295587 h 5540770"/>
              <a:gd name="connsiteX104" fmla="*/ 1587125 w 4833822"/>
              <a:gd name="connsiteY104" fmla="*/ 4251462 h 5540770"/>
              <a:gd name="connsiteX105" fmla="*/ 798688 w 4833822"/>
              <a:gd name="connsiteY105" fmla="*/ 4459325 h 5540770"/>
              <a:gd name="connsiteX106" fmla="*/ 780768 w 4833822"/>
              <a:gd name="connsiteY106" fmla="*/ 5082903 h 5540770"/>
              <a:gd name="connsiteX107" fmla="*/ 791519 w 4833822"/>
              <a:gd name="connsiteY107" fmla="*/ 4889379 h 5540770"/>
              <a:gd name="connsiteX108" fmla="*/ 709092 w 4833822"/>
              <a:gd name="connsiteY108" fmla="*/ 4527413 h 5540770"/>
              <a:gd name="connsiteX109" fmla="*/ 368634 w 4833822"/>
              <a:gd name="connsiteY109" fmla="*/ 4538164 h 5540770"/>
              <a:gd name="connsiteX110" fmla="*/ 332793 w 4833822"/>
              <a:gd name="connsiteY110" fmla="*/ 4563254 h 5540770"/>
              <a:gd name="connsiteX111" fmla="*/ 368634 w 4833822"/>
              <a:gd name="connsiteY111" fmla="*/ 4577587 h 5540770"/>
              <a:gd name="connsiteX112" fmla="*/ 350714 w 4833822"/>
              <a:gd name="connsiteY112" fmla="*/ 4878627 h 5540770"/>
              <a:gd name="connsiteX113" fmla="*/ 447479 w 4833822"/>
              <a:gd name="connsiteY113" fmla="*/ 4943134 h 5540770"/>
              <a:gd name="connsiteX114" fmla="*/ 486896 w 4833822"/>
              <a:gd name="connsiteY114" fmla="*/ 4842787 h 5540770"/>
              <a:gd name="connsiteX115" fmla="*/ 468981 w 4833822"/>
              <a:gd name="connsiteY115" fmla="*/ 4724520 h 5540770"/>
              <a:gd name="connsiteX116" fmla="*/ 372216 w 4833822"/>
              <a:gd name="connsiteY116" fmla="*/ 4832036 h 5540770"/>
              <a:gd name="connsiteX117" fmla="*/ 382967 w 4833822"/>
              <a:gd name="connsiteY117" fmla="*/ 4681515 h 5540770"/>
              <a:gd name="connsiteX118" fmla="*/ 497647 w 4833822"/>
              <a:gd name="connsiteY118" fmla="*/ 4642093 h 5540770"/>
              <a:gd name="connsiteX119" fmla="*/ 569323 w 4833822"/>
              <a:gd name="connsiteY119" fmla="*/ 4756778 h 5540770"/>
              <a:gd name="connsiteX120" fmla="*/ 580074 w 4833822"/>
              <a:gd name="connsiteY120" fmla="*/ 4968218 h 5540770"/>
              <a:gd name="connsiteX121" fmla="*/ 612332 w 4833822"/>
              <a:gd name="connsiteY121" fmla="*/ 4724520 h 5540770"/>
              <a:gd name="connsiteX122" fmla="*/ 497647 w 4833822"/>
              <a:gd name="connsiteY122" fmla="*/ 4491573 h 5540770"/>
              <a:gd name="connsiteX123" fmla="*/ 730594 w 4833822"/>
              <a:gd name="connsiteY123" fmla="*/ 4896542 h 5540770"/>
              <a:gd name="connsiteX124" fmla="*/ 547826 w 4833822"/>
              <a:gd name="connsiteY124" fmla="*/ 5061401 h 5540770"/>
              <a:gd name="connsiteX125" fmla="*/ 834528 w 4833822"/>
              <a:gd name="connsiteY125" fmla="*/ 5093654 h 5540770"/>
              <a:gd name="connsiteX126" fmla="*/ 1533370 w 4833822"/>
              <a:gd name="connsiteY126" fmla="*/ 4577587 h 5540770"/>
              <a:gd name="connsiteX127" fmla="*/ 1633712 w 4833822"/>
              <a:gd name="connsiteY127" fmla="*/ 4444986 h 5540770"/>
              <a:gd name="connsiteX128" fmla="*/ 1142733 w 4833822"/>
              <a:gd name="connsiteY128" fmla="*/ 4760360 h 5540770"/>
              <a:gd name="connsiteX129" fmla="*/ 1031635 w 4833822"/>
              <a:gd name="connsiteY129" fmla="*/ 4789032 h 5540770"/>
              <a:gd name="connsiteX130" fmla="*/ 1096142 w 4833822"/>
              <a:gd name="connsiteY130" fmla="*/ 4688685 h 5540770"/>
              <a:gd name="connsiteX131" fmla="*/ 1587125 w 4833822"/>
              <a:gd name="connsiteY131" fmla="*/ 4251462 h 5540770"/>
              <a:gd name="connsiteX132" fmla="*/ 3072607 w 4833822"/>
              <a:gd name="connsiteY132" fmla="*/ 4242502 h 5540770"/>
              <a:gd name="connsiteX133" fmla="*/ 2988391 w 4833822"/>
              <a:gd name="connsiteY133" fmla="*/ 4276546 h 5540770"/>
              <a:gd name="connsiteX134" fmla="*/ 3038564 w 4833822"/>
              <a:gd name="connsiteY134" fmla="*/ 4387644 h 5540770"/>
              <a:gd name="connsiteX135" fmla="*/ 3407693 w 4833822"/>
              <a:gd name="connsiteY135" fmla="*/ 4803365 h 5540770"/>
              <a:gd name="connsiteX136" fmla="*/ 3576134 w 4833822"/>
              <a:gd name="connsiteY136" fmla="*/ 4842787 h 5540770"/>
              <a:gd name="connsiteX137" fmla="*/ 4002606 w 4833822"/>
              <a:gd name="connsiteY137" fmla="*/ 4946716 h 5540770"/>
              <a:gd name="connsiteX138" fmla="*/ 4124455 w 4833822"/>
              <a:gd name="connsiteY138" fmla="*/ 5029143 h 5540770"/>
              <a:gd name="connsiteX139" fmla="*/ 3586885 w 4833822"/>
              <a:gd name="connsiteY139" fmla="*/ 4480822 h 5540770"/>
              <a:gd name="connsiteX140" fmla="*/ 3339600 w 4833822"/>
              <a:gd name="connsiteY140" fmla="*/ 4337470 h 5540770"/>
              <a:gd name="connsiteX141" fmla="*/ 3551045 w 4833822"/>
              <a:gd name="connsiteY141" fmla="*/ 4513080 h 5540770"/>
              <a:gd name="connsiteX142" fmla="*/ 3658561 w 4833822"/>
              <a:gd name="connsiteY142" fmla="*/ 4695854 h 5540770"/>
              <a:gd name="connsiteX143" fmla="*/ 3536712 w 4833822"/>
              <a:gd name="connsiteY143" fmla="*/ 4620591 h 5540770"/>
              <a:gd name="connsiteX144" fmla="*/ 3167577 w 4833822"/>
              <a:gd name="connsiteY144" fmla="*/ 4283715 h 5540770"/>
              <a:gd name="connsiteX145" fmla="*/ 3072607 w 4833822"/>
              <a:gd name="connsiteY145" fmla="*/ 4242502 h 5540770"/>
              <a:gd name="connsiteX146" fmla="*/ 1497530 w 4833822"/>
              <a:gd name="connsiteY146" fmla="*/ 4154702 h 5540770"/>
              <a:gd name="connsiteX147" fmla="*/ 644585 w 4833822"/>
              <a:gd name="connsiteY147" fmla="*/ 4280133 h 5540770"/>
              <a:gd name="connsiteX148" fmla="*/ 404469 w 4833822"/>
              <a:gd name="connsiteY148" fmla="*/ 4355390 h 5540770"/>
              <a:gd name="connsiteX149" fmla="*/ 218113 w 4833822"/>
              <a:gd name="connsiteY149" fmla="*/ 4509493 h 5540770"/>
              <a:gd name="connsiteX150" fmla="*/ 347132 w 4833822"/>
              <a:gd name="connsiteY150" fmla="*/ 5029143 h 5540770"/>
              <a:gd name="connsiteX151" fmla="*/ 218113 w 4833822"/>
              <a:gd name="connsiteY151" fmla="*/ 4663595 h 5540770"/>
              <a:gd name="connsiteX152" fmla="*/ 289789 w 4833822"/>
              <a:gd name="connsiteY152" fmla="*/ 4556084 h 5540770"/>
              <a:gd name="connsiteX153" fmla="*/ 271869 w 4833822"/>
              <a:gd name="connsiteY153" fmla="*/ 4541751 h 5540770"/>
              <a:gd name="connsiteX154" fmla="*/ 304127 w 4833822"/>
              <a:gd name="connsiteY154" fmla="*/ 4448568 h 5540770"/>
              <a:gd name="connsiteX155" fmla="*/ 400887 w 4833822"/>
              <a:gd name="connsiteY155" fmla="*/ 4366142 h 5540770"/>
              <a:gd name="connsiteX156" fmla="*/ 404469 w 4833822"/>
              <a:gd name="connsiteY156" fmla="*/ 4358972 h 5540770"/>
              <a:gd name="connsiteX157" fmla="*/ 408056 w 4833822"/>
              <a:gd name="connsiteY157" fmla="*/ 4358972 h 5540770"/>
              <a:gd name="connsiteX158" fmla="*/ 569323 w 4833822"/>
              <a:gd name="connsiteY158" fmla="*/ 4315968 h 5540770"/>
              <a:gd name="connsiteX159" fmla="*/ 777186 w 4833822"/>
              <a:gd name="connsiteY159" fmla="*/ 4427066 h 5540770"/>
              <a:gd name="connsiteX160" fmla="*/ 1250249 w 4833822"/>
              <a:gd name="connsiteY160" fmla="*/ 4258625 h 5540770"/>
              <a:gd name="connsiteX161" fmla="*/ 1497530 w 4833822"/>
              <a:gd name="connsiteY161" fmla="*/ 4154702 h 5540770"/>
              <a:gd name="connsiteX162" fmla="*/ 3393360 w 4833822"/>
              <a:gd name="connsiteY162" fmla="*/ 4113932 h 5540770"/>
              <a:gd name="connsiteX163" fmla="*/ 3271511 w 4833822"/>
              <a:gd name="connsiteY163" fmla="*/ 4151115 h 5540770"/>
              <a:gd name="connsiteX164" fmla="*/ 3486538 w 4833822"/>
              <a:gd name="connsiteY164" fmla="*/ 4280133 h 5540770"/>
              <a:gd name="connsiteX165" fmla="*/ 4092197 w 4833822"/>
              <a:gd name="connsiteY165" fmla="*/ 4613427 h 5540770"/>
              <a:gd name="connsiteX166" fmla="*/ 3873588 w 4833822"/>
              <a:gd name="connsiteY166" fmla="*/ 4613427 h 5540770"/>
              <a:gd name="connsiteX167" fmla="*/ 4002606 w 4833822"/>
              <a:gd name="connsiteY167" fmla="*/ 4742440 h 5540770"/>
              <a:gd name="connsiteX168" fmla="*/ 4106535 w 4833822"/>
              <a:gd name="connsiteY168" fmla="*/ 4713769 h 5540770"/>
              <a:gd name="connsiteX169" fmla="*/ 4325144 w 4833822"/>
              <a:gd name="connsiteY169" fmla="*/ 4387644 h 5540770"/>
              <a:gd name="connsiteX170" fmla="*/ 4038441 w 4833822"/>
              <a:gd name="connsiteY170" fmla="*/ 4298053 h 5540770"/>
              <a:gd name="connsiteX171" fmla="*/ 3624178 w 4833822"/>
              <a:gd name="connsiteY171" fmla="*/ 4284441 h 5540770"/>
              <a:gd name="connsiteX172" fmla="*/ 3486739 w 4833822"/>
              <a:gd name="connsiteY172" fmla="*/ 4258662 h 5540770"/>
              <a:gd name="connsiteX173" fmla="*/ 3486739 w 4833822"/>
              <a:gd name="connsiteY173" fmla="*/ 4262657 h 5540770"/>
              <a:gd name="connsiteX174" fmla="*/ 3485394 w 4833822"/>
              <a:gd name="connsiteY174" fmla="*/ 4259968 h 5540770"/>
              <a:gd name="connsiteX175" fmla="*/ 3486706 w 4833822"/>
              <a:gd name="connsiteY175" fmla="*/ 4258656 h 5540770"/>
              <a:gd name="connsiteX176" fmla="*/ 3486538 w 4833822"/>
              <a:gd name="connsiteY176" fmla="*/ 4258625 h 5540770"/>
              <a:gd name="connsiteX177" fmla="*/ 3543876 w 4833822"/>
              <a:gd name="connsiteY177" fmla="*/ 4197701 h 5540770"/>
              <a:gd name="connsiteX178" fmla="*/ 4518674 w 4833822"/>
              <a:gd name="connsiteY178" fmla="*/ 4344639 h 5540770"/>
              <a:gd name="connsiteX179" fmla="*/ 4328731 w 4833822"/>
              <a:gd name="connsiteY179" fmla="*/ 4541751 h 5540770"/>
              <a:gd name="connsiteX180" fmla="*/ 4457745 w 4833822"/>
              <a:gd name="connsiteY180" fmla="*/ 4470070 h 5540770"/>
              <a:gd name="connsiteX181" fmla="*/ 4579599 w 4833822"/>
              <a:gd name="connsiteY181" fmla="*/ 4462907 h 5540770"/>
              <a:gd name="connsiteX182" fmla="*/ 4500754 w 4833822"/>
              <a:gd name="connsiteY182" fmla="*/ 4541751 h 5540770"/>
              <a:gd name="connsiteX183" fmla="*/ 4314393 w 4833822"/>
              <a:gd name="connsiteY183" fmla="*/ 4774699 h 5540770"/>
              <a:gd name="connsiteX184" fmla="*/ 4346651 w 4833822"/>
              <a:gd name="connsiteY184" fmla="*/ 4839205 h 5540770"/>
              <a:gd name="connsiteX185" fmla="*/ 4403989 w 4833822"/>
              <a:gd name="connsiteY185" fmla="*/ 4789032 h 5540770"/>
              <a:gd name="connsiteX186" fmla="*/ 4482833 w 4833822"/>
              <a:gd name="connsiteY186" fmla="*/ 4599089 h 5540770"/>
              <a:gd name="connsiteX187" fmla="*/ 4590350 w 4833822"/>
              <a:gd name="connsiteY187" fmla="*/ 4577587 h 5540770"/>
              <a:gd name="connsiteX188" fmla="*/ 4608265 w 4833822"/>
              <a:gd name="connsiteY188" fmla="*/ 4660013 h 5540770"/>
              <a:gd name="connsiteX189" fmla="*/ 4608265 w 4833822"/>
              <a:gd name="connsiteY189" fmla="*/ 4663595 h 5540770"/>
              <a:gd name="connsiteX190" fmla="*/ 4421909 w 4833822"/>
              <a:gd name="connsiteY190" fmla="*/ 4875040 h 5540770"/>
              <a:gd name="connsiteX191" fmla="*/ 4608265 w 4833822"/>
              <a:gd name="connsiteY191" fmla="*/ 4663595 h 5540770"/>
              <a:gd name="connsiteX192" fmla="*/ 4611852 w 4833822"/>
              <a:gd name="connsiteY192" fmla="*/ 4660013 h 5540770"/>
              <a:gd name="connsiteX193" fmla="*/ 4611852 w 4833822"/>
              <a:gd name="connsiteY193" fmla="*/ 4656431 h 5540770"/>
              <a:gd name="connsiteX194" fmla="*/ 4694279 w 4833822"/>
              <a:gd name="connsiteY194" fmla="*/ 4642093 h 5540770"/>
              <a:gd name="connsiteX195" fmla="*/ 4651275 w 4833822"/>
              <a:gd name="connsiteY195" fmla="*/ 4466489 h 5540770"/>
              <a:gd name="connsiteX196" fmla="*/ 4572429 w 4833822"/>
              <a:gd name="connsiteY196" fmla="*/ 4348221 h 5540770"/>
              <a:gd name="connsiteX197" fmla="*/ 4583181 w 4833822"/>
              <a:gd name="connsiteY197" fmla="*/ 4255044 h 5540770"/>
              <a:gd name="connsiteX198" fmla="*/ 4436247 w 4833822"/>
              <a:gd name="connsiteY198" fmla="*/ 4208457 h 5540770"/>
              <a:gd name="connsiteX199" fmla="*/ 3504459 w 4833822"/>
              <a:gd name="connsiteY199" fmla="*/ 4122443 h 5540770"/>
              <a:gd name="connsiteX200" fmla="*/ 3393360 w 4833822"/>
              <a:gd name="connsiteY200" fmla="*/ 4113932 h 5540770"/>
              <a:gd name="connsiteX201" fmla="*/ 655337 w 4833822"/>
              <a:gd name="connsiteY201" fmla="*/ 3982674 h 5540770"/>
              <a:gd name="connsiteX202" fmla="*/ 637416 w 4833822"/>
              <a:gd name="connsiteY202" fmla="*/ 4040017 h 5540770"/>
              <a:gd name="connsiteX203" fmla="*/ 863200 w 4833822"/>
              <a:gd name="connsiteY203" fmla="*/ 4143946 h 5540770"/>
              <a:gd name="connsiteX204" fmla="*/ 734181 w 4833822"/>
              <a:gd name="connsiteY204" fmla="*/ 4004181 h 5540770"/>
              <a:gd name="connsiteX205" fmla="*/ 655337 w 4833822"/>
              <a:gd name="connsiteY205" fmla="*/ 3982674 h 5540770"/>
              <a:gd name="connsiteX206" fmla="*/ 465399 w 4833822"/>
              <a:gd name="connsiteY206" fmla="*/ 3943257 h 5540770"/>
              <a:gd name="connsiteX207" fmla="*/ 465399 w 4833822"/>
              <a:gd name="connsiteY207" fmla="*/ 4143946 h 5540770"/>
              <a:gd name="connsiteX208" fmla="*/ 501234 w 4833822"/>
              <a:gd name="connsiteY208" fmla="*/ 4201288 h 5540770"/>
              <a:gd name="connsiteX209" fmla="*/ 554990 w 4833822"/>
              <a:gd name="connsiteY209" fmla="*/ 4147533 h 5540770"/>
              <a:gd name="connsiteX210" fmla="*/ 465399 w 4833822"/>
              <a:gd name="connsiteY210" fmla="*/ 3943257 h 5540770"/>
              <a:gd name="connsiteX211" fmla="*/ 4325169 w 4833822"/>
              <a:gd name="connsiteY211" fmla="*/ 3862360 h 5540770"/>
              <a:gd name="connsiteX212" fmla="*/ 3959602 w 4833822"/>
              <a:gd name="connsiteY212" fmla="*/ 4068688 h 5540770"/>
              <a:gd name="connsiteX213" fmla="*/ 4360985 w 4833822"/>
              <a:gd name="connsiteY213" fmla="*/ 3979092 h 5540770"/>
              <a:gd name="connsiteX214" fmla="*/ 4278558 w 4833822"/>
              <a:gd name="connsiteY214" fmla="*/ 4090190 h 5540770"/>
              <a:gd name="connsiteX215" fmla="*/ 4454163 w 4833822"/>
              <a:gd name="connsiteY215" fmla="*/ 4043599 h 5540770"/>
              <a:gd name="connsiteX216" fmla="*/ 4368153 w 4833822"/>
              <a:gd name="connsiteY216" fmla="*/ 3867994 h 5540770"/>
              <a:gd name="connsiteX217" fmla="*/ 4325169 w 4833822"/>
              <a:gd name="connsiteY217" fmla="*/ 3862360 h 5540770"/>
              <a:gd name="connsiteX218" fmla="*/ 4156709 w 4833822"/>
              <a:gd name="connsiteY218" fmla="*/ 3828572 h 5540770"/>
              <a:gd name="connsiteX219" fmla="*/ 3748157 w 4833822"/>
              <a:gd name="connsiteY219" fmla="*/ 3910998 h 5540770"/>
              <a:gd name="connsiteX220" fmla="*/ 3529543 w 4833822"/>
              <a:gd name="connsiteY220" fmla="*/ 4032847 h 5540770"/>
              <a:gd name="connsiteX221" fmla="*/ 3805494 w 4833822"/>
              <a:gd name="connsiteY221" fmla="*/ 3936088 h 5540770"/>
              <a:gd name="connsiteX222" fmla="*/ 4156709 w 4833822"/>
              <a:gd name="connsiteY222" fmla="*/ 3828572 h 5540770"/>
              <a:gd name="connsiteX223" fmla="*/ 399937 w 4833822"/>
              <a:gd name="connsiteY223" fmla="*/ 3784784 h 5540770"/>
              <a:gd name="connsiteX224" fmla="*/ 210944 w 4833822"/>
              <a:gd name="connsiteY224" fmla="*/ 3864412 h 5540770"/>
              <a:gd name="connsiteX225" fmla="*/ 124936 w 4833822"/>
              <a:gd name="connsiteY225" fmla="*/ 4007763 h 5540770"/>
              <a:gd name="connsiteX226" fmla="*/ 275451 w 4833822"/>
              <a:gd name="connsiteY226" fmla="*/ 4000594 h 5540770"/>
              <a:gd name="connsiteX227" fmla="*/ 304127 w 4833822"/>
              <a:gd name="connsiteY227" fmla="*/ 4018514 h 5540770"/>
              <a:gd name="connsiteX228" fmla="*/ 271869 w 4833822"/>
              <a:gd name="connsiteY228" fmla="*/ 4255044 h 5540770"/>
              <a:gd name="connsiteX229" fmla="*/ 311291 w 4833822"/>
              <a:gd name="connsiteY229" fmla="*/ 4097359 h 5540770"/>
              <a:gd name="connsiteX230" fmla="*/ 243203 w 4833822"/>
              <a:gd name="connsiteY230" fmla="*/ 3889496 h 5540770"/>
              <a:gd name="connsiteX231" fmla="*/ 1214409 w 4833822"/>
              <a:gd name="connsiteY231" fmla="*/ 3867994 h 5540770"/>
              <a:gd name="connsiteX232" fmla="*/ 465399 w 4833822"/>
              <a:gd name="connsiteY232" fmla="*/ 3785567 h 5540770"/>
              <a:gd name="connsiteX233" fmla="*/ 399937 w 4833822"/>
              <a:gd name="connsiteY233" fmla="*/ 3784784 h 5540770"/>
              <a:gd name="connsiteX234" fmla="*/ 2524908 w 4833822"/>
              <a:gd name="connsiteY234" fmla="*/ 2650485 h 5540770"/>
              <a:gd name="connsiteX235" fmla="*/ 2732856 w 4833822"/>
              <a:gd name="connsiteY235" fmla="*/ 3292404 h 5540770"/>
              <a:gd name="connsiteX236" fmla="*/ 2775802 w 4833822"/>
              <a:gd name="connsiteY236" fmla="*/ 3362473 h 5540770"/>
              <a:gd name="connsiteX237" fmla="*/ 2823267 w 4833822"/>
              <a:gd name="connsiteY237" fmla="*/ 3285623 h 5540770"/>
              <a:gd name="connsiteX238" fmla="*/ 2879774 w 4833822"/>
              <a:gd name="connsiteY238" fmla="*/ 3075417 h 5540770"/>
              <a:gd name="connsiteX239" fmla="*/ 2920458 w 4833822"/>
              <a:gd name="connsiteY239" fmla="*/ 3608842 h 5540770"/>
              <a:gd name="connsiteX240" fmla="*/ 3132925 w 4833822"/>
              <a:gd name="connsiteY240" fmla="*/ 3550075 h 5540770"/>
              <a:gd name="connsiteX241" fmla="*/ 2879774 w 4833822"/>
              <a:gd name="connsiteY241" fmla="*/ 3925283 h 5540770"/>
              <a:gd name="connsiteX242" fmla="*/ 2131619 w 4833822"/>
              <a:gd name="connsiteY242" fmla="*/ 3873297 h 5540770"/>
              <a:gd name="connsiteX243" fmla="*/ 1894289 w 4833822"/>
              <a:gd name="connsiteY243" fmla="*/ 3522953 h 5540770"/>
              <a:gd name="connsiteX244" fmla="*/ 2075111 w 4833822"/>
              <a:gd name="connsiteY244" fmla="*/ 3611104 h 5540770"/>
              <a:gd name="connsiteX245" fmla="*/ 2086414 w 4833822"/>
              <a:gd name="connsiteY245" fmla="*/ 3095759 h 5540770"/>
              <a:gd name="connsiteX246" fmla="*/ 2163263 w 4833822"/>
              <a:gd name="connsiteY246" fmla="*/ 3240418 h 5540770"/>
              <a:gd name="connsiteX247" fmla="*/ 2224289 w 4833822"/>
              <a:gd name="connsiteY247" fmla="*/ 3285623 h 5540770"/>
              <a:gd name="connsiteX248" fmla="*/ 2242372 w 4833822"/>
              <a:gd name="connsiteY248" fmla="*/ 3222335 h 5540770"/>
              <a:gd name="connsiteX249" fmla="*/ 2524908 w 4833822"/>
              <a:gd name="connsiteY249" fmla="*/ 2650485 h 5540770"/>
              <a:gd name="connsiteX250" fmla="*/ 2540406 w 4833822"/>
              <a:gd name="connsiteY250" fmla="*/ 1843144 h 5540770"/>
              <a:gd name="connsiteX251" fmla="*/ 2092432 w 4833822"/>
              <a:gd name="connsiteY251" fmla="*/ 2749841 h 5540770"/>
              <a:gd name="connsiteX252" fmla="*/ 2063761 w 4833822"/>
              <a:gd name="connsiteY252" fmla="*/ 2850188 h 5540770"/>
              <a:gd name="connsiteX253" fmla="*/ 1967001 w 4833822"/>
              <a:gd name="connsiteY253" fmla="*/ 2778512 h 5540770"/>
              <a:gd name="connsiteX254" fmla="*/ 1845152 w 4833822"/>
              <a:gd name="connsiteY254" fmla="*/ 2549148 h 5540770"/>
              <a:gd name="connsiteX255" fmla="*/ 1827232 w 4833822"/>
              <a:gd name="connsiteY255" fmla="*/ 3366255 h 5540770"/>
              <a:gd name="connsiteX256" fmla="*/ 1540529 w 4833822"/>
              <a:gd name="connsiteY256" fmla="*/ 3226486 h 5540770"/>
              <a:gd name="connsiteX257" fmla="*/ 1916828 w 4833822"/>
              <a:gd name="connsiteY257" fmla="*/ 3781975 h 5540770"/>
              <a:gd name="connsiteX258" fmla="*/ 3103066 w 4833822"/>
              <a:gd name="connsiteY258" fmla="*/ 3864402 h 5540770"/>
              <a:gd name="connsiteX259" fmla="*/ 3504448 w 4833822"/>
              <a:gd name="connsiteY259" fmla="*/ 3269490 h 5540770"/>
              <a:gd name="connsiteX260" fmla="*/ 3167572 w 4833822"/>
              <a:gd name="connsiteY260" fmla="*/ 3362668 h 5540770"/>
              <a:gd name="connsiteX261" fmla="*/ 3103066 w 4833822"/>
              <a:gd name="connsiteY261" fmla="*/ 2516894 h 5540770"/>
              <a:gd name="connsiteX262" fmla="*/ 3013470 w 4833822"/>
              <a:gd name="connsiteY262" fmla="*/ 2850188 h 5540770"/>
              <a:gd name="connsiteX263" fmla="*/ 2938212 w 4833822"/>
              <a:gd name="connsiteY263" fmla="*/ 2972037 h 5540770"/>
              <a:gd name="connsiteX264" fmla="*/ 2870119 w 4833822"/>
              <a:gd name="connsiteY264" fmla="*/ 2860939 h 5540770"/>
              <a:gd name="connsiteX265" fmla="*/ 2540406 w 4833822"/>
              <a:gd name="connsiteY265" fmla="*/ 1843144 h 5540770"/>
              <a:gd name="connsiteX266" fmla="*/ 357884 w 4833822"/>
              <a:gd name="connsiteY266" fmla="*/ 1771473 h 5540770"/>
              <a:gd name="connsiteX267" fmla="*/ 422396 w 4833822"/>
              <a:gd name="connsiteY267" fmla="*/ 1853900 h 5540770"/>
              <a:gd name="connsiteX268" fmla="*/ 522738 w 4833822"/>
              <a:gd name="connsiteY268" fmla="*/ 2355631 h 5540770"/>
              <a:gd name="connsiteX269" fmla="*/ 490485 w 4833822"/>
              <a:gd name="connsiteY269" fmla="*/ 2495401 h 5540770"/>
              <a:gd name="connsiteX270" fmla="*/ 386555 w 4833822"/>
              <a:gd name="connsiteY270" fmla="*/ 2395054 h 5540770"/>
              <a:gd name="connsiteX271" fmla="*/ 286208 w 4833822"/>
              <a:gd name="connsiteY271" fmla="*/ 1853900 h 5540770"/>
              <a:gd name="connsiteX272" fmla="*/ 357884 w 4833822"/>
              <a:gd name="connsiteY272" fmla="*/ 1771473 h 5540770"/>
              <a:gd name="connsiteX273" fmla="*/ 4036204 w 4833822"/>
              <a:gd name="connsiteY273" fmla="*/ 354082 h 5540770"/>
              <a:gd name="connsiteX274" fmla="*/ 4110123 w 4833822"/>
              <a:gd name="connsiteY274" fmla="*/ 416797 h 5540770"/>
              <a:gd name="connsiteX275" fmla="*/ 4063531 w 4833822"/>
              <a:gd name="connsiteY275" fmla="*/ 1226741 h 5540770"/>
              <a:gd name="connsiteX276" fmla="*/ 3938100 w 4833822"/>
              <a:gd name="connsiteY276" fmla="*/ 914947 h 5540770"/>
              <a:gd name="connsiteX277" fmla="*/ 3970353 w 4833822"/>
              <a:gd name="connsiteY277" fmla="*/ 420384 h 5540770"/>
              <a:gd name="connsiteX278" fmla="*/ 4036204 w 4833822"/>
              <a:gd name="connsiteY278" fmla="*/ 354082 h 5540770"/>
              <a:gd name="connsiteX279" fmla="*/ 915320 w 4833822"/>
              <a:gd name="connsiteY279" fmla="*/ 95653 h 5540770"/>
              <a:gd name="connsiteX280" fmla="*/ 1020430 w 4833822"/>
              <a:gd name="connsiteY280" fmla="*/ 776415 h 5540770"/>
              <a:gd name="connsiteX281" fmla="*/ 811383 w 4833822"/>
              <a:gd name="connsiteY281" fmla="*/ 736829 h 5540770"/>
              <a:gd name="connsiteX282" fmla="*/ 915320 w 4833822"/>
              <a:gd name="connsiteY282" fmla="*/ 95653 h 5540770"/>
              <a:gd name="connsiteX283" fmla="*/ 2546201 w 4833822"/>
              <a:gd name="connsiteY283" fmla="*/ 0 h 5540770"/>
              <a:gd name="connsiteX284" fmla="*/ 3067317 w 4833822"/>
              <a:gd name="connsiteY284" fmla="*/ 494574 h 5540770"/>
              <a:gd name="connsiteX285" fmla="*/ 3054443 w 4833822"/>
              <a:gd name="connsiteY285" fmla="*/ 1376200 h 5540770"/>
              <a:gd name="connsiteX286" fmla="*/ 3282263 w 4833822"/>
              <a:gd name="connsiteY286" fmla="*/ 517143 h 5540770"/>
              <a:gd name="connsiteX287" fmla="*/ 3257173 w 4833822"/>
              <a:gd name="connsiteY287" fmla="*/ 377374 h 5540770"/>
              <a:gd name="connsiteX288" fmla="*/ 3278681 w 4833822"/>
              <a:gd name="connsiteY288" fmla="*/ 287778 h 5540770"/>
              <a:gd name="connsiteX289" fmla="*/ 3361107 w 4833822"/>
              <a:gd name="connsiteY289" fmla="*/ 345121 h 5540770"/>
              <a:gd name="connsiteX290" fmla="*/ 3884339 w 4833822"/>
              <a:gd name="connsiteY290" fmla="*/ 1656791 h 5540770"/>
              <a:gd name="connsiteX291" fmla="*/ 3776823 w 4833822"/>
              <a:gd name="connsiteY291" fmla="*/ 2276786 h 5540770"/>
              <a:gd name="connsiteX292" fmla="*/ 4002606 w 4833822"/>
              <a:gd name="connsiteY292" fmla="*/ 2058177 h 5540770"/>
              <a:gd name="connsiteX293" fmla="*/ 4059943 w 4833822"/>
              <a:gd name="connsiteY293" fmla="*/ 1993666 h 5540770"/>
              <a:gd name="connsiteX294" fmla="*/ 4117286 w 4833822"/>
              <a:gd name="connsiteY294" fmla="*/ 2068928 h 5540770"/>
              <a:gd name="connsiteX295" fmla="*/ 4131625 w 4833822"/>
              <a:gd name="connsiteY295" fmla="*/ 2882450 h 5540770"/>
              <a:gd name="connsiteX296" fmla="*/ 3755321 w 4833822"/>
              <a:gd name="connsiteY296" fmla="*/ 3713892 h 5540770"/>
              <a:gd name="connsiteX297" fmla="*/ 3723067 w 4833822"/>
              <a:gd name="connsiteY297" fmla="*/ 3789149 h 5540770"/>
              <a:gd name="connsiteX298" fmla="*/ 4099366 w 4833822"/>
              <a:gd name="connsiteY298" fmla="*/ 3728225 h 5540770"/>
              <a:gd name="connsiteX299" fmla="*/ 4550927 w 4833822"/>
              <a:gd name="connsiteY299" fmla="*/ 4079439 h 5540770"/>
              <a:gd name="connsiteX300" fmla="*/ 4604683 w 4833822"/>
              <a:gd name="connsiteY300" fmla="*/ 4179786 h 5540770"/>
              <a:gd name="connsiteX301" fmla="*/ 4576011 w 4833822"/>
              <a:gd name="connsiteY301" fmla="*/ 5021979 h 5540770"/>
              <a:gd name="connsiteX302" fmla="*/ 4432660 w 4833822"/>
              <a:gd name="connsiteY302" fmla="*/ 5082903 h 5540770"/>
              <a:gd name="connsiteX303" fmla="*/ 3999019 w 4833822"/>
              <a:gd name="connsiteY303" fmla="*/ 5315850 h 5540770"/>
              <a:gd name="connsiteX304" fmla="*/ 3192667 w 4833822"/>
              <a:gd name="connsiteY304" fmla="*/ 5247757 h 5540770"/>
              <a:gd name="connsiteX305" fmla="*/ 2662265 w 4833822"/>
              <a:gd name="connsiteY305" fmla="*/ 4617009 h 5540770"/>
              <a:gd name="connsiteX306" fmla="*/ 2680186 w 4833822"/>
              <a:gd name="connsiteY306" fmla="*/ 4935965 h 5540770"/>
              <a:gd name="connsiteX307" fmla="*/ 2655096 w 4833822"/>
              <a:gd name="connsiteY307" fmla="*/ 5247757 h 5540770"/>
              <a:gd name="connsiteX308" fmla="*/ 2063771 w 4833822"/>
              <a:gd name="connsiteY308" fmla="*/ 5534459 h 5540770"/>
              <a:gd name="connsiteX309" fmla="*/ 1827242 w 4833822"/>
              <a:gd name="connsiteY309" fmla="*/ 5484286 h 5540770"/>
              <a:gd name="connsiteX310" fmla="*/ 1594295 w 4833822"/>
              <a:gd name="connsiteY310" fmla="*/ 4943134 h 5540770"/>
              <a:gd name="connsiteX311" fmla="*/ 1952673 w 4833822"/>
              <a:gd name="connsiteY311" fmla="*/ 4409146 h 5540770"/>
              <a:gd name="connsiteX312" fmla="*/ 2020761 w 4833822"/>
              <a:gd name="connsiteY312" fmla="*/ 4276546 h 5540770"/>
              <a:gd name="connsiteX313" fmla="*/ 1841575 w 4833822"/>
              <a:gd name="connsiteY313" fmla="*/ 4419897 h 5540770"/>
              <a:gd name="connsiteX314" fmla="*/ 884697 w 4833822"/>
              <a:gd name="connsiteY314" fmla="*/ 5165330 h 5540770"/>
              <a:gd name="connsiteX315" fmla="*/ 547826 w 4833822"/>
              <a:gd name="connsiteY315" fmla="*/ 5197583 h 5540770"/>
              <a:gd name="connsiteX316" fmla="*/ 357883 w 4833822"/>
              <a:gd name="connsiteY316" fmla="*/ 5140246 h 5540770"/>
              <a:gd name="connsiteX317" fmla="*/ 89095 w 4833822"/>
              <a:gd name="connsiteY317" fmla="*/ 4713769 h 5540770"/>
              <a:gd name="connsiteX318" fmla="*/ 46091 w 4833822"/>
              <a:gd name="connsiteY318" fmla="*/ 4362560 h 5540770"/>
              <a:gd name="connsiteX319" fmla="*/ 440310 w 4833822"/>
              <a:gd name="connsiteY319" fmla="*/ 3713892 h 5540770"/>
              <a:gd name="connsiteX320" fmla="*/ 1020884 w 4833822"/>
              <a:gd name="connsiteY320" fmla="*/ 3764065 h 5540770"/>
              <a:gd name="connsiteX321" fmla="*/ 798688 w 4833822"/>
              <a:gd name="connsiteY321" fmla="*/ 3592043 h 5540770"/>
              <a:gd name="connsiteX322" fmla="*/ 766435 w 4833822"/>
              <a:gd name="connsiteY322" fmla="*/ 3534700 h 5540770"/>
              <a:gd name="connsiteX323" fmla="*/ 838110 w 4833822"/>
              <a:gd name="connsiteY323" fmla="*/ 3513198 h 5540770"/>
              <a:gd name="connsiteX324" fmla="*/ 1060306 w 4833822"/>
              <a:gd name="connsiteY324" fmla="*/ 3606376 h 5540770"/>
              <a:gd name="connsiteX325" fmla="*/ 777186 w 4833822"/>
              <a:gd name="connsiteY325" fmla="*/ 3108228 h 5540770"/>
              <a:gd name="connsiteX326" fmla="*/ 723430 w 4833822"/>
              <a:gd name="connsiteY326" fmla="*/ 2574245 h 5540770"/>
              <a:gd name="connsiteX327" fmla="*/ 727012 w 4833822"/>
              <a:gd name="connsiteY327" fmla="*/ 1875404 h 5540770"/>
              <a:gd name="connsiteX328" fmla="*/ 762853 w 4833822"/>
              <a:gd name="connsiteY328" fmla="*/ 1742804 h 5540770"/>
              <a:gd name="connsiteX329" fmla="*/ 1017302 w 4833822"/>
              <a:gd name="connsiteY329" fmla="*/ 2043839 h 5540770"/>
              <a:gd name="connsiteX330" fmla="*/ 1139151 w 4833822"/>
              <a:gd name="connsiteY330" fmla="*/ 2083261 h 5540770"/>
              <a:gd name="connsiteX331" fmla="*/ 1110480 w 4833822"/>
              <a:gd name="connsiteY331" fmla="*/ 1972163 h 5540770"/>
              <a:gd name="connsiteX332" fmla="*/ 1135564 w 4833822"/>
              <a:gd name="connsiteY332" fmla="*/ 1083385 h 5540770"/>
              <a:gd name="connsiteX333" fmla="*/ 1493942 w 4833822"/>
              <a:gd name="connsiteY333" fmla="*/ 423965 h 5540770"/>
              <a:gd name="connsiteX334" fmla="*/ 1547703 w 4833822"/>
              <a:gd name="connsiteY334" fmla="*/ 370210 h 5540770"/>
              <a:gd name="connsiteX335" fmla="*/ 1597877 w 4833822"/>
              <a:gd name="connsiteY335" fmla="*/ 463388 h 5540770"/>
              <a:gd name="connsiteX336" fmla="*/ 2070940 w 4833822"/>
              <a:gd name="connsiteY336" fmla="*/ 1237487 h 5540770"/>
              <a:gd name="connsiteX337" fmla="*/ 1926239 w 4833822"/>
              <a:gd name="connsiteY337" fmla="*/ 498660 h 5540770"/>
              <a:gd name="connsiteX338" fmla="*/ 2546201 w 4833822"/>
              <a:gd name="connsiteY338" fmla="*/ 0 h 5540770"/>
              <a:gd name="connsiteX0" fmla="*/ 2144854 w 4833822"/>
              <a:gd name="connsiteY0" fmla="*/ 5169573 h 5543222"/>
              <a:gd name="connsiteX1" fmla="*/ 2053020 w 4833822"/>
              <a:gd name="connsiteY1" fmla="*/ 5178533 h 5543222"/>
              <a:gd name="connsiteX2" fmla="*/ 1959837 w 4833822"/>
              <a:gd name="connsiteY2" fmla="*/ 5253791 h 5543222"/>
              <a:gd name="connsiteX3" fmla="*/ 2045851 w 4833822"/>
              <a:gd name="connsiteY3" fmla="*/ 5372058 h 5543222"/>
              <a:gd name="connsiteX4" fmla="*/ 2042269 w 4833822"/>
              <a:gd name="connsiteY4" fmla="*/ 5275293 h 5543222"/>
              <a:gd name="connsiteX5" fmla="*/ 2106775 w 4833822"/>
              <a:gd name="connsiteY5" fmla="*/ 5210786 h 5543222"/>
              <a:gd name="connsiteX6" fmla="*/ 2128277 w 4833822"/>
              <a:gd name="connsiteY6" fmla="*/ 5282462 h 5543222"/>
              <a:gd name="connsiteX7" fmla="*/ 2164118 w 4833822"/>
              <a:gd name="connsiteY7" fmla="*/ 5332635 h 5543222"/>
              <a:gd name="connsiteX8" fmla="*/ 2232206 w 4833822"/>
              <a:gd name="connsiteY8" fmla="*/ 5296800 h 5543222"/>
              <a:gd name="connsiteX9" fmla="*/ 2228624 w 4833822"/>
              <a:gd name="connsiteY9" fmla="*/ 5203617 h 5543222"/>
              <a:gd name="connsiteX10" fmla="*/ 2144854 w 4833822"/>
              <a:gd name="connsiteY10" fmla="*/ 5169573 h 5543222"/>
              <a:gd name="connsiteX11" fmla="*/ 2508163 w 4833822"/>
              <a:gd name="connsiteY11" fmla="*/ 5139111 h 5543222"/>
              <a:gd name="connsiteX12" fmla="*/ 2407811 w 4833822"/>
              <a:gd name="connsiteY12" fmla="*/ 5447321 h 5543222"/>
              <a:gd name="connsiteX13" fmla="*/ 2508163 w 4833822"/>
              <a:gd name="connsiteY13" fmla="*/ 5139111 h 5543222"/>
              <a:gd name="connsiteX14" fmla="*/ 2215080 w 4833822"/>
              <a:gd name="connsiteY14" fmla="*/ 5054576 h 5543222"/>
              <a:gd name="connsiteX15" fmla="*/ 2171282 w 4833822"/>
              <a:gd name="connsiteY15" fmla="*/ 5060266 h 5543222"/>
              <a:gd name="connsiteX16" fmla="*/ 2350473 w 4833822"/>
              <a:gd name="connsiteY16" fmla="*/ 5339805 h 5543222"/>
              <a:gd name="connsiteX17" fmla="*/ 2393478 w 4833822"/>
              <a:gd name="connsiteY17" fmla="*/ 5157031 h 5543222"/>
              <a:gd name="connsiteX18" fmla="*/ 2252871 w 4833822"/>
              <a:gd name="connsiteY18" fmla="*/ 5055731 h 5543222"/>
              <a:gd name="connsiteX19" fmla="*/ 2215080 w 4833822"/>
              <a:gd name="connsiteY19" fmla="*/ 5054576 h 5543222"/>
              <a:gd name="connsiteX20" fmla="*/ 3767359 w 4833822"/>
              <a:gd name="connsiteY20" fmla="*/ 4935618 h 5543222"/>
              <a:gd name="connsiteX21" fmla="*/ 3913003 w 4833822"/>
              <a:gd name="connsiteY21" fmla="*/ 5017261 h 5543222"/>
              <a:gd name="connsiteX22" fmla="*/ 3930923 w 4833822"/>
              <a:gd name="connsiteY22" fmla="*/ 5042350 h 5543222"/>
              <a:gd name="connsiteX23" fmla="*/ 3923759 w 4833822"/>
              <a:gd name="connsiteY23" fmla="*/ 5067435 h 5543222"/>
              <a:gd name="connsiteX24" fmla="*/ 3672890 w 4833822"/>
              <a:gd name="connsiteY24" fmla="*/ 5049514 h 5543222"/>
              <a:gd name="connsiteX25" fmla="*/ 3672890 w 4833822"/>
              <a:gd name="connsiteY25" fmla="*/ 4981425 h 5543222"/>
              <a:gd name="connsiteX26" fmla="*/ 3708731 w 4833822"/>
              <a:gd name="connsiteY26" fmla="*/ 4956336 h 5543222"/>
              <a:gd name="connsiteX27" fmla="*/ 3767359 w 4833822"/>
              <a:gd name="connsiteY27" fmla="*/ 4935618 h 5543222"/>
              <a:gd name="connsiteX28" fmla="*/ 3779366 w 4833822"/>
              <a:gd name="connsiteY28" fmla="*/ 4895807 h 5543222"/>
              <a:gd name="connsiteX29" fmla="*/ 3637059 w 4833822"/>
              <a:gd name="connsiteY29" fmla="*/ 4920502 h 5543222"/>
              <a:gd name="connsiteX30" fmla="*/ 3497289 w 4833822"/>
              <a:gd name="connsiteY30" fmla="*/ 5103270 h 5543222"/>
              <a:gd name="connsiteX31" fmla="*/ 3615557 w 4833822"/>
              <a:gd name="connsiteY31" fmla="*/ 5045933 h 5543222"/>
              <a:gd name="connsiteX32" fmla="*/ 3852086 w 4833822"/>
              <a:gd name="connsiteY32" fmla="*/ 5203617 h 5543222"/>
              <a:gd name="connsiteX33" fmla="*/ 3952433 w 4833822"/>
              <a:gd name="connsiteY33" fmla="*/ 5031595 h 5543222"/>
              <a:gd name="connsiteX34" fmla="*/ 3945496 w 4833822"/>
              <a:gd name="connsiteY34" fmla="*/ 5014790 h 5543222"/>
              <a:gd name="connsiteX35" fmla="*/ 3938093 w 4833822"/>
              <a:gd name="connsiteY35" fmla="*/ 5014790 h 5543222"/>
              <a:gd name="connsiteX36" fmla="*/ 3927341 w 4833822"/>
              <a:gd name="connsiteY36" fmla="*/ 5014790 h 5543222"/>
              <a:gd name="connsiteX37" fmla="*/ 3909418 w 4833822"/>
              <a:gd name="connsiteY37" fmla="*/ 5010083 h 5543222"/>
              <a:gd name="connsiteX38" fmla="*/ 3920171 w 4833822"/>
              <a:gd name="connsiteY38" fmla="*/ 5010083 h 5543222"/>
              <a:gd name="connsiteX39" fmla="*/ 3945252 w 4833822"/>
              <a:gd name="connsiteY39" fmla="*/ 5014200 h 5543222"/>
              <a:gd name="connsiteX40" fmla="*/ 3928739 w 4833822"/>
              <a:gd name="connsiteY40" fmla="*/ 4974200 h 5543222"/>
              <a:gd name="connsiteX41" fmla="*/ 3822967 w 4833822"/>
              <a:gd name="connsiteY41" fmla="*/ 4898102 h 5543222"/>
              <a:gd name="connsiteX42" fmla="*/ 3779366 w 4833822"/>
              <a:gd name="connsiteY42" fmla="*/ 4895807 h 5543222"/>
              <a:gd name="connsiteX43" fmla="*/ 4196131 w 4833822"/>
              <a:gd name="connsiteY43" fmla="*/ 4752061 h 5543222"/>
              <a:gd name="connsiteX44" fmla="*/ 4235548 w 4833822"/>
              <a:gd name="connsiteY44" fmla="*/ 4981426 h 5543222"/>
              <a:gd name="connsiteX45" fmla="*/ 4454163 w 4833822"/>
              <a:gd name="connsiteY45" fmla="*/ 4985008 h 5543222"/>
              <a:gd name="connsiteX46" fmla="*/ 4196131 w 4833822"/>
              <a:gd name="connsiteY46" fmla="*/ 4752061 h 5543222"/>
              <a:gd name="connsiteX47" fmla="*/ 1174995 w 4833822"/>
              <a:gd name="connsiteY47" fmla="*/ 4436683 h 5543222"/>
              <a:gd name="connsiteX48" fmla="*/ 1250253 w 4833822"/>
              <a:gd name="connsiteY48" fmla="*/ 4483275 h 5543222"/>
              <a:gd name="connsiteX49" fmla="*/ 1035224 w 4833822"/>
              <a:gd name="connsiteY49" fmla="*/ 4594368 h 5543222"/>
              <a:gd name="connsiteX50" fmla="*/ 981463 w 4833822"/>
              <a:gd name="connsiteY50" fmla="*/ 4569284 h 5543222"/>
              <a:gd name="connsiteX51" fmla="*/ 1174995 w 4833822"/>
              <a:gd name="connsiteY51" fmla="*/ 4436683 h 5543222"/>
              <a:gd name="connsiteX52" fmla="*/ 3960412 w 4833822"/>
              <a:gd name="connsiteY52" fmla="*/ 4407408 h 5543222"/>
              <a:gd name="connsiteX53" fmla="*/ 4095776 w 4833822"/>
              <a:gd name="connsiteY53" fmla="*/ 4465353 h 5543222"/>
              <a:gd name="connsiteX54" fmla="*/ 4052767 w 4833822"/>
              <a:gd name="connsiteY54" fmla="*/ 4494023 h 5543222"/>
              <a:gd name="connsiteX55" fmla="*/ 3852081 w 4833822"/>
              <a:gd name="connsiteY55" fmla="*/ 4461772 h 5543222"/>
              <a:gd name="connsiteX56" fmla="*/ 3859245 w 4833822"/>
              <a:gd name="connsiteY56" fmla="*/ 4425933 h 5543222"/>
              <a:gd name="connsiteX57" fmla="*/ 3917370 w 4833822"/>
              <a:gd name="connsiteY57" fmla="*/ 4408408 h 5543222"/>
              <a:gd name="connsiteX58" fmla="*/ 3960412 w 4833822"/>
              <a:gd name="connsiteY58" fmla="*/ 4407408 h 5543222"/>
              <a:gd name="connsiteX59" fmla="*/ 2177948 w 4833822"/>
              <a:gd name="connsiteY59" fmla="*/ 4313158 h 5543222"/>
              <a:gd name="connsiteX60" fmla="*/ 2146198 w 4833822"/>
              <a:gd name="connsiteY60" fmla="*/ 4336340 h 5543222"/>
              <a:gd name="connsiteX61" fmla="*/ 1680303 w 4833822"/>
              <a:gd name="connsiteY61" fmla="*/ 5035182 h 5543222"/>
              <a:gd name="connsiteX62" fmla="*/ 1762730 w 4833822"/>
              <a:gd name="connsiteY62" fmla="*/ 5397142 h 5543222"/>
              <a:gd name="connsiteX63" fmla="*/ 1802152 w 4833822"/>
              <a:gd name="connsiteY63" fmla="*/ 5117609 h 5543222"/>
              <a:gd name="connsiteX64" fmla="*/ 2081691 w 4833822"/>
              <a:gd name="connsiteY64" fmla="*/ 4959919 h 5543222"/>
              <a:gd name="connsiteX65" fmla="*/ 1845157 w 4833822"/>
              <a:gd name="connsiteY65" fmla="*/ 5042346 h 5543222"/>
              <a:gd name="connsiteX66" fmla="*/ 1744810 w 4833822"/>
              <a:gd name="connsiteY66" fmla="*/ 5013680 h 5543222"/>
              <a:gd name="connsiteX67" fmla="*/ 2060189 w 4833822"/>
              <a:gd name="connsiteY67" fmla="*/ 4859577 h 5543222"/>
              <a:gd name="connsiteX68" fmla="*/ 2178451 w 4833822"/>
              <a:gd name="connsiteY68" fmla="*/ 4798647 h 5543222"/>
              <a:gd name="connsiteX69" fmla="*/ 2293136 w 4833822"/>
              <a:gd name="connsiteY69" fmla="*/ 4332758 h 5543222"/>
              <a:gd name="connsiteX70" fmla="*/ 1999259 w 4833822"/>
              <a:gd name="connsiteY70" fmla="*/ 4748479 h 5543222"/>
              <a:gd name="connsiteX71" fmla="*/ 2196371 w 4833822"/>
              <a:gd name="connsiteY71" fmla="*/ 4318420 h 5543222"/>
              <a:gd name="connsiteX72" fmla="*/ 2177948 w 4833822"/>
              <a:gd name="connsiteY72" fmla="*/ 4313158 h 5543222"/>
              <a:gd name="connsiteX73" fmla="*/ 2511745 w 4833822"/>
              <a:gd name="connsiteY73" fmla="*/ 4300505 h 5543222"/>
              <a:gd name="connsiteX74" fmla="*/ 2482010 w 4833822"/>
              <a:gd name="connsiteY74" fmla="*/ 4528801 h 5543222"/>
              <a:gd name="connsiteX75" fmla="*/ 2486655 w 4833822"/>
              <a:gd name="connsiteY75" fmla="*/ 4594366 h 5543222"/>
              <a:gd name="connsiteX76" fmla="*/ 2514429 w 4833822"/>
              <a:gd name="connsiteY76" fmla="*/ 4610045 h 5543222"/>
              <a:gd name="connsiteX77" fmla="*/ 2526077 w 4833822"/>
              <a:gd name="connsiteY77" fmla="*/ 4633791 h 5543222"/>
              <a:gd name="connsiteX78" fmla="*/ 2486655 w 4833822"/>
              <a:gd name="connsiteY78" fmla="*/ 4594369 h 5543222"/>
              <a:gd name="connsiteX79" fmla="*/ 2486655 w 4833822"/>
              <a:gd name="connsiteY79" fmla="*/ 4594372 h 5543222"/>
              <a:gd name="connsiteX80" fmla="*/ 2440069 w 4833822"/>
              <a:gd name="connsiteY80" fmla="*/ 4870328 h 5543222"/>
              <a:gd name="connsiteX81" fmla="*/ 2375563 w 4833822"/>
              <a:gd name="connsiteY81" fmla="*/ 4433100 h 5543222"/>
              <a:gd name="connsiteX82" fmla="*/ 2296718 w 4833822"/>
              <a:gd name="connsiteY82" fmla="*/ 4802235 h 5543222"/>
              <a:gd name="connsiteX83" fmla="*/ 2429318 w 4833822"/>
              <a:gd name="connsiteY83" fmla="*/ 4924084 h 5543222"/>
              <a:gd name="connsiteX84" fmla="*/ 2493825 w 4833822"/>
              <a:gd name="connsiteY84" fmla="*/ 4823737 h 5543222"/>
              <a:gd name="connsiteX85" fmla="*/ 2529665 w 4833822"/>
              <a:gd name="connsiteY85" fmla="*/ 4633794 h 5543222"/>
              <a:gd name="connsiteX86" fmla="*/ 2511745 w 4833822"/>
              <a:gd name="connsiteY86" fmla="*/ 4300505 h 5543222"/>
              <a:gd name="connsiteX87" fmla="*/ 2808528 w 4833822"/>
              <a:gd name="connsiteY87" fmla="*/ 4298039 h 5543222"/>
              <a:gd name="connsiteX88" fmla="*/ 2784115 w 4833822"/>
              <a:gd name="connsiteY88" fmla="*/ 4311256 h 5543222"/>
              <a:gd name="connsiteX89" fmla="*/ 2798448 w 4833822"/>
              <a:gd name="connsiteY89" fmla="*/ 4386514 h 5543222"/>
              <a:gd name="connsiteX90" fmla="*/ 2880875 w 4833822"/>
              <a:gd name="connsiteY90" fmla="*/ 4501194 h 5543222"/>
              <a:gd name="connsiteX91" fmla="*/ 3142493 w 4833822"/>
              <a:gd name="connsiteY91" fmla="*/ 4830906 h 5543222"/>
              <a:gd name="connsiteX92" fmla="*/ 2891625 w 4833822"/>
              <a:gd name="connsiteY92" fmla="*/ 4666047 h 5543222"/>
              <a:gd name="connsiteX93" fmla="*/ 2683768 w 4833822"/>
              <a:gd name="connsiteY93" fmla="*/ 4422349 h 5543222"/>
              <a:gd name="connsiteX94" fmla="*/ 2651515 w 4833822"/>
              <a:gd name="connsiteY94" fmla="*/ 4447438 h 5543222"/>
              <a:gd name="connsiteX95" fmla="*/ 2866541 w 4833822"/>
              <a:gd name="connsiteY95" fmla="*/ 4691137 h 5543222"/>
              <a:gd name="connsiteX96" fmla="*/ 3389773 w 4833822"/>
              <a:gd name="connsiteY96" fmla="*/ 5289631 h 5543222"/>
              <a:gd name="connsiteX97" fmla="*/ 3637059 w 4833822"/>
              <a:gd name="connsiteY97" fmla="*/ 5332635 h 5543222"/>
              <a:gd name="connsiteX98" fmla="*/ 3246422 w 4833822"/>
              <a:gd name="connsiteY98" fmla="*/ 4963506 h 5543222"/>
              <a:gd name="connsiteX99" fmla="*/ 3400524 w 4833822"/>
              <a:gd name="connsiteY99" fmla="*/ 5013680 h 5543222"/>
              <a:gd name="connsiteX100" fmla="*/ 3336018 w 4833822"/>
              <a:gd name="connsiteY100" fmla="*/ 4866741 h 5543222"/>
              <a:gd name="connsiteX101" fmla="*/ 3095901 w 4833822"/>
              <a:gd name="connsiteY101" fmla="*/ 4605128 h 5543222"/>
              <a:gd name="connsiteX102" fmla="*/ 2862954 w 4833822"/>
              <a:gd name="connsiteY102" fmla="*/ 4336340 h 5543222"/>
              <a:gd name="connsiteX103" fmla="*/ 2808528 w 4833822"/>
              <a:gd name="connsiteY103" fmla="*/ 4298039 h 5543222"/>
              <a:gd name="connsiteX104" fmla="*/ 1587125 w 4833822"/>
              <a:gd name="connsiteY104" fmla="*/ 4253914 h 5543222"/>
              <a:gd name="connsiteX105" fmla="*/ 798688 w 4833822"/>
              <a:gd name="connsiteY105" fmla="*/ 4461777 h 5543222"/>
              <a:gd name="connsiteX106" fmla="*/ 780768 w 4833822"/>
              <a:gd name="connsiteY106" fmla="*/ 5085355 h 5543222"/>
              <a:gd name="connsiteX107" fmla="*/ 791519 w 4833822"/>
              <a:gd name="connsiteY107" fmla="*/ 4891831 h 5543222"/>
              <a:gd name="connsiteX108" fmla="*/ 709092 w 4833822"/>
              <a:gd name="connsiteY108" fmla="*/ 4529865 h 5543222"/>
              <a:gd name="connsiteX109" fmla="*/ 368634 w 4833822"/>
              <a:gd name="connsiteY109" fmla="*/ 4540616 h 5543222"/>
              <a:gd name="connsiteX110" fmla="*/ 332793 w 4833822"/>
              <a:gd name="connsiteY110" fmla="*/ 4565706 h 5543222"/>
              <a:gd name="connsiteX111" fmla="*/ 368634 w 4833822"/>
              <a:gd name="connsiteY111" fmla="*/ 4580039 h 5543222"/>
              <a:gd name="connsiteX112" fmla="*/ 350714 w 4833822"/>
              <a:gd name="connsiteY112" fmla="*/ 4881079 h 5543222"/>
              <a:gd name="connsiteX113" fmla="*/ 447479 w 4833822"/>
              <a:gd name="connsiteY113" fmla="*/ 4945586 h 5543222"/>
              <a:gd name="connsiteX114" fmla="*/ 486896 w 4833822"/>
              <a:gd name="connsiteY114" fmla="*/ 4845239 h 5543222"/>
              <a:gd name="connsiteX115" fmla="*/ 468981 w 4833822"/>
              <a:gd name="connsiteY115" fmla="*/ 4726972 h 5543222"/>
              <a:gd name="connsiteX116" fmla="*/ 372216 w 4833822"/>
              <a:gd name="connsiteY116" fmla="*/ 4834488 h 5543222"/>
              <a:gd name="connsiteX117" fmla="*/ 382967 w 4833822"/>
              <a:gd name="connsiteY117" fmla="*/ 4683967 h 5543222"/>
              <a:gd name="connsiteX118" fmla="*/ 497647 w 4833822"/>
              <a:gd name="connsiteY118" fmla="*/ 4644545 h 5543222"/>
              <a:gd name="connsiteX119" fmla="*/ 569323 w 4833822"/>
              <a:gd name="connsiteY119" fmla="*/ 4759230 h 5543222"/>
              <a:gd name="connsiteX120" fmla="*/ 580074 w 4833822"/>
              <a:gd name="connsiteY120" fmla="*/ 4970670 h 5543222"/>
              <a:gd name="connsiteX121" fmla="*/ 612332 w 4833822"/>
              <a:gd name="connsiteY121" fmla="*/ 4726972 h 5543222"/>
              <a:gd name="connsiteX122" fmla="*/ 497647 w 4833822"/>
              <a:gd name="connsiteY122" fmla="*/ 4494025 h 5543222"/>
              <a:gd name="connsiteX123" fmla="*/ 730594 w 4833822"/>
              <a:gd name="connsiteY123" fmla="*/ 4898994 h 5543222"/>
              <a:gd name="connsiteX124" fmla="*/ 547826 w 4833822"/>
              <a:gd name="connsiteY124" fmla="*/ 5063853 h 5543222"/>
              <a:gd name="connsiteX125" fmla="*/ 834528 w 4833822"/>
              <a:gd name="connsiteY125" fmla="*/ 5096106 h 5543222"/>
              <a:gd name="connsiteX126" fmla="*/ 1533370 w 4833822"/>
              <a:gd name="connsiteY126" fmla="*/ 4580039 h 5543222"/>
              <a:gd name="connsiteX127" fmla="*/ 1633712 w 4833822"/>
              <a:gd name="connsiteY127" fmla="*/ 4447438 h 5543222"/>
              <a:gd name="connsiteX128" fmla="*/ 1142733 w 4833822"/>
              <a:gd name="connsiteY128" fmla="*/ 4762812 h 5543222"/>
              <a:gd name="connsiteX129" fmla="*/ 1031635 w 4833822"/>
              <a:gd name="connsiteY129" fmla="*/ 4791484 h 5543222"/>
              <a:gd name="connsiteX130" fmla="*/ 1096142 w 4833822"/>
              <a:gd name="connsiteY130" fmla="*/ 4691137 h 5543222"/>
              <a:gd name="connsiteX131" fmla="*/ 1587125 w 4833822"/>
              <a:gd name="connsiteY131" fmla="*/ 4253914 h 5543222"/>
              <a:gd name="connsiteX132" fmla="*/ 3072607 w 4833822"/>
              <a:gd name="connsiteY132" fmla="*/ 4244954 h 5543222"/>
              <a:gd name="connsiteX133" fmla="*/ 2988391 w 4833822"/>
              <a:gd name="connsiteY133" fmla="*/ 4278998 h 5543222"/>
              <a:gd name="connsiteX134" fmla="*/ 3038564 w 4833822"/>
              <a:gd name="connsiteY134" fmla="*/ 4390096 h 5543222"/>
              <a:gd name="connsiteX135" fmla="*/ 3407693 w 4833822"/>
              <a:gd name="connsiteY135" fmla="*/ 4805817 h 5543222"/>
              <a:gd name="connsiteX136" fmla="*/ 3576134 w 4833822"/>
              <a:gd name="connsiteY136" fmla="*/ 4845239 h 5543222"/>
              <a:gd name="connsiteX137" fmla="*/ 4002606 w 4833822"/>
              <a:gd name="connsiteY137" fmla="*/ 4949168 h 5543222"/>
              <a:gd name="connsiteX138" fmla="*/ 4124455 w 4833822"/>
              <a:gd name="connsiteY138" fmla="*/ 5031595 h 5543222"/>
              <a:gd name="connsiteX139" fmla="*/ 3586885 w 4833822"/>
              <a:gd name="connsiteY139" fmla="*/ 4483274 h 5543222"/>
              <a:gd name="connsiteX140" fmla="*/ 3339600 w 4833822"/>
              <a:gd name="connsiteY140" fmla="*/ 4339922 h 5543222"/>
              <a:gd name="connsiteX141" fmla="*/ 3551045 w 4833822"/>
              <a:gd name="connsiteY141" fmla="*/ 4515532 h 5543222"/>
              <a:gd name="connsiteX142" fmla="*/ 3658561 w 4833822"/>
              <a:gd name="connsiteY142" fmla="*/ 4698306 h 5543222"/>
              <a:gd name="connsiteX143" fmla="*/ 3536712 w 4833822"/>
              <a:gd name="connsiteY143" fmla="*/ 4623043 h 5543222"/>
              <a:gd name="connsiteX144" fmla="*/ 3167577 w 4833822"/>
              <a:gd name="connsiteY144" fmla="*/ 4286167 h 5543222"/>
              <a:gd name="connsiteX145" fmla="*/ 3072607 w 4833822"/>
              <a:gd name="connsiteY145" fmla="*/ 4244954 h 5543222"/>
              <a:gd name="connsiteX146" fmla="*/ 1497530 w 4833822"/>
              <a:gd name="connsiteY146" fmla="*/ 4157154 h 5543222"/>
              <a:gd name="connsiteX147" fmla="*/ 644585 w 4833822"/>
              <a:gd name="connsiteY147" fmla="*/ 4282585 h 5543222"/>
              <a:gd name="connsiteX148" fmla="*/ 404469 w 4833822"/>
              <a:gd name="connsiteY148" fmla="*/ 4357842 h 5543222"/>
              <a:gd name="connsiteX149" fmla="*/ 218113 w 4833822"/>
              <a:gd name="connsiteY149" fmla="*/ 4511945 h 5543222"/>
              <a:gd name="connsiteX150" fmla="*/ 347132 w 4833822"/>
              <a:gd name="connsiteY150" fmla="*/ 5031595 h 5543222"/>
              <a:gd name="connsiteX151" fmla="*/ 218113 w 4833822"/>
              <a:gd name="connsiteY151" fmla="*/ 4666047 h 5543222"/>
              <a:gd name="connsiteX152" fmla="*/ 289789 w 4833822"/>
              <a:gd name="connsiteY152" fmla="*/ 4558536 h 5543222"/>
              <a:gd name="connsiteX153" fmla="*/ 271869 w 4833822"/>
              <a:gd name="connsiteY153" fmla="*/ 4544203 h 5543222"/>
              <a:gd name="connsiteX154" fmla="*/ 304127 w 4833822"/>
              <a:gd name="connsiteY154" fmla="*/ 4451020 h 5543222"/>
              <a:gd name="connsiteX155" fmla="*/ 400887 w 4833822"/>
              <a:gd name="connsiteY155" fmla="*/ 4368594 h 5543222"/>
              <a:gd name="connsiteX156" fmla="*/ 404469 w 4833822"/>
              <a:gd name="connsiteY156" fmla="*/ 4361424 h 5543222"/>
              <a:gd name="connsiteX157" fmla="*/ 408056 w 4833822"/>
              <a:gd name="connsiteY157" fmla="*/ 4361424 h 5543222"/>
              <a:gd name="connsiteX158" fmla="*/ 569323 w 4833822"/>
              <a:gd name="connsiteY158" fmla="*/ 4318420 h 5543222"/>
              <a:gd name="connsiteX159" fmla="*/ 777186 w 4833822"/>
              <a:gd name="connsiteY159" fmla="*/ 4429518 h 5543222"/>
              <a:gd name="connsiteX160" fmla="*/ 1250249 w 4833822"/>
              <a:gd name="connsiteY160" fmla="*/ 4261077 h 5543222"/>
              <a:gd name="connsiteX161" fmla="*/ 1497530 w 4833822"/>
              <a:gd name="connsiteY161" fmla="*/ 4157154 h 5543222"/>
              <a:gd name="connsiteX162" fmla="*/ 3393360 w 4833822"/>
              <a:gd name="connsiteY162" fmla="*/ 4116384 h 5543222"/>
              <a:gd name="connsiteX163" fmla="*/ 3271511 w 4833822"/>
              <a:gd name="connsiteY163" fmla="*/ 4153567 h 5543222"/>
              <a:gd name="connsiteX164" fmla="*/ 3486538 w 4833822"/>
              <a:gd name="connsiteY164" fmla="*/ 4282585 h 5543222"/>
              <a:gd name="connsiteX165" fmla="*/ 4092197 w 4833822"/>
              <a:gd name="connsiteY165" fmla="*/ 4615879 h 5543222"/>
              <a:gd name="connsiteX166" fmla="*/ 3873588 w 4833822"/>
              <a:gd name="connsiteY166" fmla="*/ 4615879 h 5543222"/>
              <a:gd name="connsiteX167" fmla="*/ 4002606 w 4833822"/>
              <a:gd name="connsiteY167" fmla="*/ 4744892 h 5543222"/>
              <a:gd name="connsiteX168" fmla="*/ 4106535 w 4833822"/>
              <a:gd name="connsiteY168" fmla="*/ 4716221 h 5543222"/>
              <a:gd name="connsiteX169" fmla="*/ 4325144 w 4833822"/>
              <a:gd name="connsiteY169" fmla="*/ 4390096 h 5543222"/>
              <a:gd name="connsiteX170" fmla="*/ 4038441 w 4833822"/>
              <a:gd name="connsiteY170" fmla="*/ 4300505 h 5543222"/>
              <a:gd name="connsiteX171" fmla="*/ 3624178 w 4833822"/>
              <a:gd name="connsiteY171" fmla="*/ 4286893 h 5543222"/>
              <a:gd name="connsiteX172" fmla="*/ 3486739 w 4833822"/>
              <a:gd name="connsiteY172" fmla="*/ 4261114 h 5543222"/>
              <a:gd name="connsiteX173" fmla="*/ 3486739 w 4833822"/>
              <a:gd name="connsiteY173" fmla="*/ 4265109 h 5543222"/>
              <a:gd name="connsiteX174" fmla="*/ 3485394 w 4833822"/>
              <a:gd name="connsiteY174" fmla="*/ 4262420 h 5543222"/>
              <a:gd name="connsiteX175" fmla="*/ 3486706 w 4833822"/>
              <a:gd name="connsiteY175" fmla="*/ 4261108 h 5543222"/>
              <a:gd name="connsiteX176" fmla="*/ 3486538 w 4833822"/>
              <a:gd name="connsiteY176" fmla="*/ 4261077 h 5543222"/>
              <a:gd name="connsiteX177" fmla="*/ 3543876 w 4833822"/>
              <a:gd name="connsiteY177" fmla="*/ 4200153 h 5543222"/>
              <a:gd name="connsiteX178" fmla="*/ 4518674 w 4833822"/>
              <a:gd name="connsiteY178" fmla="*/ 4347091 h 5543222"/>
              <a:gd name="connsiteX179" fmla="*/ 4328731 w 4833822"/>
              <a:gd name="connsiteY179" fmla="*/ 4544203 h 5543222"/>
              <a:gd name="connsiteX180" fmla="*/ 4457745 w 4833822"/>
              <a:gd name="connsiteY180" fmla="*/ 4472522 h 5543222"/>
              <a:gd name="connsiteX181" fmla="*/ 4579599 w 4833822"/>
              <a:gd name="connsiteY181" fmla="*/ 4465359 h 5543222"/>
              <a:gd name="connsiteX182" fmla="*/ 4500754 w 4833822"/>
              <a:gd name="connsiteY182" fmla="*/ 4544203 h 5543222"/>
              <a:gd name="connsiteX183" fmla="*/ 4314393 w 4833822"/>
              <a:gd name="connsiteY183" fmla="*/ 4777151 h 5543222"/>
              <a:gd name="connsiteX184" fmla="*/ 4346651 w 4833822"/>
              <a:gd name="connsiteY184" fmla="*/ 4841657 h 5543222"/>
              <a:gd name="connsiteX185" fmla="*/ 4403989 w 4833822"/>
              <a:gd name="connsiteY185" fmla="*/ 4791484 h 5543222"/>
              <a:gd name="connsiteX186" fmla="*/ 4482833 w 4833822"/>
              <a:gd name="connsiteY186" fmla="*/ 4601541 h 5543222"/>
              <a:gd name="connsiteX187" fmla="*/ 4590350 w 4833822"/>
              <a:gd name="connsiteY187" fmla="*/ 4580039 h 5543222"/>
              <a:gd name="connsiteX188" fmla="*/ 4608265 w 4833822"/>
              <a:gd name="connsiteY188" fmla="*/ 4662465 h 5543222"/>
              <a:gd name="connsiteX189" fmla="*/ 4608265 w 4833822"/>
              <a:gd name="connsiteY189" fmla="*/ 4666047 h 5543222"/>
              <a:gd name="connsiteX190" fmla="*/ 4421909 w 4833822"/>
              <a:gd name="connsiteY190" fmla="*/ 4877492 h 5543222"/>
              <a:gd name="connsiteX191" fmla="*/ 4608265 w 4833822"/>
              <a:gd name="connsiteY191" fmla="*/ 4666047 h 5543222"/>
              <a:gd name="connsiteX192" fmla="*/ 4611852 w 4833822"/>
              <a:gd name="connsiteY192" fmla="*/ 4662465 h 5543222"/>
              <a:gd name="connsiteX193" fmla="*/ 4611852 w 4833822"/>
              <a:gd name="connsiteY193" fmla="*/ 4658883 h 5543222"/>
              <a:gd name="connsiteX194" fmla="*/ 4694279 w 4833822"/>
              <a:gd name="connsiteY194" fmla="*/ 4644545 h 5543222"/>
              <a:gd name="connsiteX195" fmla="*/ 4651275 w 4833822"/>
              <a:gd name="connsiteY195" fmla="*/ 4468941 h 5543222"/>
              <a:gd name="connsiteX196" fmla="*/ 4572429 w 4833822"/>
              <a:gd name="connsiteY196" fmla="*/ 4350673 h 5543222"/>
              <a:gd name="connsiteX197" fmla="*/ 4583181 w 4833822"/>
              <a:gd name="connsiteY197" fmla="*/ 4257496 h 5543222"/>
              <a:gd name="connsiteX198" fmla="*/ 4436247 w 4833822"/>
              <a:gd name="connsiteY198" fmla="*/ 4210909 h 5543222"/>
              <a:gd name="connsiteX199" fmla="*/ 3504459 w 4833822"/>
              <a:gd name="connsiteY199" fmla="*/ 4124895 h 5543222"/>
              <a:gd name="connsiteX200" fmla="*/ 3393360 w 4833822"/>
              <a:gd name="connsiteY200" fmla="*/ 4116384 h 5543222"/>
              <a:gd name="connsiteX201" fmla="*/ 655337 w 4833822"/>
              <a:gd name="connsiteY201" fmla="*/ 3985126 h 5543222"/>
              <a:gd name="connsiteX202" fmla="*/ 637416 w 4833822"/>
              <a:gd name="connsiteY202" fmla="*/ 4042469 h 5543222"/>
              <a:gd name="connsiteX203" fmla="*/ 863200 w 4833822"/>
              <a:gd name="connsiteY203" fmla="*/ 4146398 h 5543222"/>
              <a:gd name="connsiteX204" fmla="*/ 734181 w 4833822"/>
              <a:gd name="connsiteY204" fmla="*/ 4006633 h 5543222"/>
              <a:gd name="connsiteX205" fmla="*/ 655337 w 4833822"/>
              <a:gd name="connsiteY205" fmla="*/ 3985126 h 5543222"/>
              <a:gd name="connsiteX206" fmla="*/ 465399 w 4833822"/>
              <a:gd name="connsiteY206" fmla="*/ 3945709 h 5543222"/>
              <a:gd name="connsiteX207" fmla="*/ 465399 w 4833822"/>
              <a:gd name="connsiteY207" fmla="*/ 4146398 h 5543222"/>
              <a:gd name="connsiteX208" fmla="*/ 501234 w 4833822"/>
              <a:gd name="connsiteY208" fmla="*/ 4203740 h 5543222"/>
              <a:gd name="connsiteX209" fmla="*/ 554990 w 4833822"/>
              <a:gd name="connsiteY209" fmla="*/ 4149985 h 5543222"/>
              <a:gd name="connsiteX210" fmla="*/ 465399 w 4833822"/>
              <a:gd name="connsiteY210" fmla="*/ 3945709 h 5543222"/>
              <a:gd name="connsiteX211" fmla="*/ 4325169 w 4833822"/>
              <a:gd name="connsiteY211" fmla="*/ 3864812 h 5543222"/>
              <a:gd name="connsiteX212" fmla="*/ 3959602 w 4833822"/>
              <a:gd name="connsiteY212" fmla="*/ 4071140 h 5543222"/>
              <a:gd name="connsiteX213" fmla="*/ 4360985 w 4833822"/>
              <a:gd name="connsiteY213" fmla="*/ 3981544 h 5543222"/>
              <a:gd name="connsiteX214" fmla="*/ 4278558 w 4833822"/>
              <a:gd name="connsiteY214" fmla="*/ 4092642 h 5543222"/>
              <a:gd name="connsiteX215" fmla="*/ 4454163 w 4833822"/>
              <a:gd name="connsiteY215" fmla="*/ 4046051 h 5543222"/>
              <a:gd name="connsiteX216" fmla="*/ 4368153 w 4833822"/>
              <a:gd name="connsiteY216" fmla="*/ 3870446 h 5543222"/>
              <a:gd name="connsiteX217" fmla="*/ 4325169 w 4833822"/>
              <a:gd name="connsiteY217" fmla="*/ 3864812 h 5543222"/>
              <a:gd name="connsiteX218" fmla="*/ 4156709 w 4833822"/>
              <a:gd name="connsiteY218" fmla="*/ 3831024 h 5543222"/>
              <a:gd name="connsiteX219" fmla="*/ 3748157 w 4833822"/>
              <a:gd name="connsiteY219" fmla="*/ 3913450 h 5543222"/>
              <a:gd name="connsiteX220" fmla="*/ 3529543 w 4833822"/>
              <a:gd name="connsiteY220" fmla="*/ 4035299 h 5543222"/>
              <a:gd name="connsiteX221" fmla="*/ 3805494 w 4833822"/>
              <a:gd name="connsiteY221" fmla="*/ 3938540 h 5543222"/>
              <a:gd name="connsiteX222" fmla="*/ 4156709 w 4833822"/>
              <a:gd name="connsiteY222" fmla="*/ 3831024 h 5543222"/>
              <a:gd name="connsiteX223" fmla="*/ 399937 w 4833822"/>
              <a:gd name="connsiteY223" fmla="*/ 3787236 h 5543222"/>
              <a:gd name="connsiteX224" fmla="*/ 210944 w 4833822"/>
              <a:gd name="connsiteY224" fmla="*/ 3866864 h 5543222"/>
              <a:gd name="connsiteX225" fmla="*/ 124936 w 4833822"/>
              <a:gd name="connsiteY225" fmla="*/ 4010215 h 5543222"/>
              <a:gd name="connsiteX226" fmla="*/ 275451 w 4833822"/>
              <a:gd name="connsiteY226" fmla="*/ 4003046 h 5543222"/>
              <a:gd name="connsiteX227" fmla="*/ 304127 w 4833822"/>
              <a:gd name="connsiteY227" fmla="*/ 4020966 h 5543222"/>
              <a:gd name="connsiteX228" fmla="*/ 271869 w 4833822"/>
              <a:gd name="connsiteY228" fmla="*/ 4257496 h 5543222"/>
              <a:gd name="connsiteX229" fmla="*/ 311291 w 4833822"/>
              <a:gd name="connsiteY229" fmla="*/ 4099811 h 5543222"/>
              <a:gd name="connsiteX230" fmla="*/ 243203 w 4833822"/>
              <a:gd name="connsiteY230" fmla="*/ 3891948 h 5543222"/>
              <a:gd name="connsiteX231" fmla="*/ 1214409 w 4833822"/>
              <a:gd name="connsiteY231" fmla="*/ 3870446 h 5543222"/>
              <a:gd name="connsiteX232" fmla="*/ 465399 w 4833822"/>
              <a:gd name="connsiteY232" fmla="*/ 3788019 h 5543222"/>
              <a:gd name="connsiteX233" fmla="*/ 399937 w 4833822"/>
              <a:gd name="connsiteY233" fmla="*/ 3787236 h 5543222"/>
              <a:gd name="connsiteX234" fmla="*/ 2524908 w 4833822"/>
              <a:gd name="connsiteY234" fmla="*/ 2652937 h 5543222"/>
              <a:gd name="connsiteX235" fmla="*/ 2732856 w 4833822"/>
              <a:gd name="connsiteY235" fmla="*/ 3294856 h 5543222"/>
              <a:gd name="connsiteX236" fmla="*/ 2775802 w 4833822"/>
              <a:gd name="connsiteY236" fmla="*/ 3364925 h 5543222"/>
              <a:gd name="connsiteX237" fmla="*/ 2823267 w 4833822"/>
              <a:gd name="connsiteY237" fmla="*/ 3288075 h 5543222"/>
              <a:gd name="connsiteX238" fmla="*/ 2879774 w 4833822"/>
              <a:gd name="connsiteY238" fmla="*/ 3077869 h 5543222"/>
              <a:gd name="connsiteX239" fmla="*/ 2920458 w 4833822"/>
              <a:gd name="connsiteY239" fmla="*/ 3611294 h 5543222"/>
              <a:gd name="connsiteX240" fmla="*/ 3132925 w 4833822"/>
              <a:gd name="connsiteY240" fmla="*/ 3552527 h 5543222"/>
              <a:gd name="connsiteX241" fmla="*/ 2879774 w 4833822"/>
              <a:gd name="connsiteY241" fmla="*/ 3927735 h 5543222"/>
              <a:gd name="connsiteX242" fmla="*/ 2131619 w 4833822"/>
              <a:gd name="connsiteY242" fmla="*/ 3875749 h 5543222"/>
              <a:gd name="connsiteX243" fmla="*/ 1894289 w 4833822"/>
              <a:gd name="connsiteY243" fmla="*/ 3525405 h 5543222"/>
              <a:gd name="connsiteX244" fmla="*/ 2075111 w 4833822"/>
              <a:gd name="connsiteY244" fmla="*/ 3613556 h 5543222"/>
              <a:gd name="connsiteX245" fmla="*/ 2086414 w 4833822"/>
              <a:gd name="connsiteY245" fmla="*/ 3098211 h 5543222"/>
              <a:gd name="connsiteX246" fmla="*/ 2163263 w 4833822"/>
              <a:gd name="connsiteY246" fmla="*/ 3242870 h 5543222"/>
              <a:gd name="connsiteX247" fmla="*/ 2224289 w 4833822"/>
              <a:gd name="connsiteY247" fmla="*/ 3288075 h 5543222"/>
              <a:gd name="connsiteX248" fmla="*/ 2242372 w 4833822"/>
              <a:gd name="connsiteY248" fmla="*/ 3224787 h 5543222"/>
              <a:gd name="connsiteX249" fmla="*/ 2524908 w 4833822"/>
              <a:gd name="connsiteY249" fmla="*/ 2652937 h 5543222"/>
              <a:gd name="connsiteX250" fmla="*/ 2540406 w 4833822"/>
              <a:gd name="connsiteY250" fmla="*/ 1845596 h 5543222"/>
              <a:gd name="connsiteX251" fmla="*/ 2092432 w 4833822"/>
              <a:gd name="connsiteY251" fmla="*/ 2752293 h 5543222"/>
              <a:gd name="connsiteX252" fmla="*/ 2063761 w 4833822"/>
              <a:gd name="connsiteY252" fmla="*/ 2852640 h 5543222"/>
              <a:gd name="connsiteX253" fmla="*/ 1967001 w 4833822"/>
              <a:gd name="connsiteY253" fmla="*/ 2780964 h 5543222"/>
              <a:gd name="connsiteX254" fmla="*/ 1845152 w 4833822"/>
              <a:gd name="connsiteY254" fmla="*/ 2551600 h 5543222"/>
              <a:gd name="connsiteX255" fmla="*/ 1827232 w 4833822"/>
              <a:gd name="connsiteY255" fmla="*/ 3368707 h 5543222"/>
              <a:gd name="connsiteX256" fmla="*/ 1540529 w 4833822"/>
              <a:gd name="connsiteY256" fmla="*/ 3228938 h 5543222"/>
              <a:gd name="connsiteX257" fmla="*/ 1916828 w 4833822"/>
              <a:gd name="connsiteY257" fmla="*/ 3784427 h 5543222"/>
              <a:gd name="connsiteX258" fmla="*/ 3103066 w 4833822"/>
              <a:gd name="connsiteY258" fmla="*/ 3866854 h 5543222"/>
              <a:gd name="connsiteX259" fmla="*/ 3504448 w 4833822"/>
              <a:gd name="connsiteY259" fmla="*/ 3271942 h 5543222"/>
              <a:gd name="connsiteX260" fmla="*/ 3167572 w 4833822"/>
              <a:gd name="connsiteY260" fmla="*/ 3365120 h 5543222"/>
              <a:gd name="connsiteX261" fmla="*/ 3103066 w 4833822"/>
              <a:gd name="connsiteY261" fmla="*/ 2519346 h 5543222"/>
              <a:gd name="connsiteX262" fmla="*/ 3013470 w 4833822"/>
              <a:gd name="connsiteY262" fmla="*/ 2852640 h 5543222"/>
              <a:gd name="connsiteX263" fmla="*/ 2938212 w 4833822"/>
              <a:gd name="connsiteY263" fmla="*/ 2974489 h 5543222"/>
              <a:gd name="connsiteX264" fmla="*/ 2870119 w 4833822"/>
              <a:gd name="connsiteY264" fmla="*/ 2863391 h 5543222"/>
              <a:gd name="connsiteX265" fmla="*/ 2540406 w 4833822"/>
              <a:gd name="connsiteY265" fmla="*/ 1845596 h 5543222"/>
              <a:gd name="connsiteX266" fmla="*/ 357884 w 4833822"/>
              <a:gd name="connsiteY266" fmla="*/ 1773925 h 5543222"/>
              <a:gd name="connsiteX267" fmla="*/ 422396 w 4833822"/>
              <a:gd name="connsiteY267" fmla="*/ 1856352 h 5543222"/>
              <a:gd name="connsiteX268" fmla="*/ 522738 w 4833822"/>
              <a:gd name="connsiteY268" fmla="*/ 2358083 h 5543222"/>
              <a:gd name="connsiteX269" fmla="*/ 490485 w 4833822"/>
              <a:gd name="connsiteY269" fmla="*/ 2497853 h 5543222"/>
              <a:gd name="connsiteX270" fmla="*/ 386555 w 4833822"/>
              <a:gd name="connsiteY270" fmla="*/ 2397506 h 5543222"/>
              <a:gd name="connsiteX271" fmla="*/ 286208 w 4833822"/>
              <a:gd name="connsiteY271" fmla="*/ 1856352 h 5543222"/>
              <a:gd name="connsiteX272" fmla="*/ 357884 w 4833822"/>
              <a:gd name="connsiteY272" fmla="*/ 1773925 h 5543222"/>
              <a:gd name="connsiteX273" fmla="*/ 4036204 w 4833822"/>
              <a:gd name="connsiteY273" fmla="*/ 356534 h 5543222"/>
              <a:gd name="connsiteX274" fmla="*/ 4110123 w 4833822"/>
              <a:gd name="connsiteY274" fmla="*/ 419249 h 5543222"/>
              <a:gd name="connsiteX275" fmla="*/ 4063531 w 4833822"/>
              <a:gd name="connsiteY275" fmla="*/ 1229193 h 5543222"/>
              <a:gd name="connsiteX276" fmla="*/ 3938100 w 4833822"/>
              <a:gd name="connsiteY276" fmla="*/ 917399 h 5543222"/>
              <a:gd name="connsiteX277" fmla="*/ 3970353 w 4833822"/>
              <a:gd name="connsiteY277" fmla="*/ 422836 h 5543222"/>
              <a:gd name="connsiteX278" fmla="*/ 4036204 w 4833822"/>
              <a:gd name="connsiteY278" fmla="*/ 356534 h 5543222"/>
              <a:gd name="connsiteX279" fmla="*/ 915320 w 4833822"/>
              <a:gd name="connsiteY279" fmla="*/ 98105 h 5543222"/>
              <a:gd name="connsiteX280" fmla="*/ 1020430 w 4833822"/>
              <a:gd name="connsiteY280" fmla="*/ 778867 h 5543222"/>
              <a:gd name="connsiteX281" fmla="*/ 811383 w 4833822"/>
              <a:gd name="connsiteY281" fmla="*/ 739281 h 5543222"/>
              <a:gd name="connsiteX282" fmla="*/ 915320 w 4833822"/>
              <a:gd name="connsiteY282" fmla="*/ 98105 h 5543222"/>
              <a:gd name="connsiteX283" fmla="*/ 2546201 w 4833822"/>
              <a:gd name="connsiteY283" fmla="*/ 2452 h 5543222"/>
              <a:gd name="connsiteX284" fmla="*/ 3047525 w 4833822"/>
              <a:gd name="connsiteY284" fmla="*/ 704850 h 5543222"/>
              <a:gd name="connsiteX285" fmla="*/ 3054443 w 4833822"/>
              <a:gd name="connsiteY285" fmla="*/ 1378652 h 5543222"/>
              <a:gd name="connsiteX286" fmla="*/ 3282263 w 4833822"/>
              <a:gd name="connsiteY286" fmla="*/ 519595 h 5543222"/>
              <a:gd name="connsiteX287" fmla="*/ 3257173 w 4833822"/>
              <a:gd name="connsiteY287" fmla="*/ 379826 h 5543222"/>
              <a:gd name="connsiteX288" fmla="*/ 3278681 w 4833822"/>
              <a:gd name="connsiteY288" fmla="*/ 290230 h 5543222"/>
              <a:gd name="connsiteX289" fmla="*/ 3361107 w 4833822"/>
              <a:gd name="connsiteY289" fmla="*/ 347573 h 5543222"/>
              <a:gd name="connsiteX290" fmla="*/ 3884339 w 4833822"/>
              <a:gd name="connsiteY290" fmla="*/ 1659243 h 5543222"/>
              <a:gd name="connsiteX291" fmla="*/ 3776823 w 4833822"/>
              <a:gd name="connsiteY291" fmla="*/ 2279238 h 5543222"/>
              <a:gd name="connsiteX292" fmla="*/ 4002606 w 4833822"/>
              <a:gd name="connsiteY292" fmla="*/ 2060629 h 5543222"/>
              <a:gd name="connsiteX293" fmla="*/ 4059943 w 4833822"/>
              <a:gd name="connsiteY293" fmla="*/ 1996118 h 5543222"/>
              <a:gd name="connsiteX294" fmla="*/ 4117286 w 4833822"/>
              <a:gd name="connsiteY294" fmla="*/ 2071380 h 5543222"/>
              <a:gd name="connsiteX295" fmla="*/ 4131625 w 4833822"/>
              <a:gd name="connsiteY295" fmla="*/ 2884902 h 5543222"/>
              <a:gd name="connsiteX296" fmla="*/ 3755321 w 4833822"/>
              <a:gd name="connsiteY296" fmla="*/ 3716344 h 5543222"/>
              <a:gd name="connsiteX297" fmla="*/ 3723067 w 4833822"/>
              <a:gd name="connsiteY297" fmla="*/ 3791601 h 5543222"/>
              <a:gd name="connsiteX298" fmla="*/ 4099366 w 4833822"/>
              <a:gd name="connsiteY298" fmla="*/ 3730677 h 5543222"/>
              <a:gd name="connsiteX299" fmla="*/ 4550927 w 4833822"/>
              <a:gd name="connsiteY299" fmla="*/ 4081891 h 5543222"/>
              <a:gd name="connsiteX300" fmla="*/ 4604683 w 4833822"/>
              <a:gd name="connsiteY300" fmla="*/ 4182238 h 5543222"/>
              <a:gd name="connsiteX301" fmla="*/ 4576011 w 4833822"/>
              <a:gd name="connsiteY301" fmla="*/ 5024431 h 5543222"/>
              <a:gd name="connsiteX302" fmla="*/ 4432660 w 4833822"/>
              <a:gd name="connsiteY302" fmla="*/ 5085355 h 5543222"/>
              <a:gd name="connsiteX303" fmla="*/ 3999019 w 4833822"/>
              <a:gd name="connsiteY303" fmla="*/ 5318302 h 5543222"/>
              <a:gd name="connsiteX304" fmla="*/ 3192667 w 4833822"/>
              <a:gd name="connsiteY304" fmla="*/ 5250209 h 5543222"/>
              <a:gd name="connsiteX305" fmla="*/ 2662265 w 4833822"/>
              <a:gd name="connsiteY305" fmla="*/ 4619461 h 5543222"/>
              <a:gd name="connsiteX306" fmla="*/ 2680186 w 4833822"/>
              <a:gd name="connsiteY306" fmla="*/ 4938417 h 5543222"/>
              <a:gd name="connsiteX307" fmla="*/ 2655096 w 4833822"/>
              <a:gd name="connsiteY307" fmla="*/ 5250209 h 5543222"/>
              <a:gd name="connsiteX308" fmla="*/ 2063771 w 4833822"/>
              <a:gd name="connsiteY308" fmla="*/ 5536911 h 5543222"/>
              <a:gd name="connsiteX309" fmla="*/ 1827242 w 4833822"/>
              <a:gd name="connsiteY309" fmla="*/ 5486738 h 5543222"/>
              <a:gd name="connsiteX310" fmla="*/ 1594295 w 4833822"/>
              <a:gd name="connsiteY310" fmla="*/ 4945586 h 5543222"/>
              <a:gd name="connsiteX311" fmla="*/ 1952673 w 4833822"/>
              <a:gd name="connsiteY311" fmla="*/ 4411598 h 5543222"/>
              <a:gd name="connsiteX312" fmla="*/ 2020761 w 4833822"/>
              <a:gd name="connsiteY312" fmla="*/ 4278998 h 5543222"/>
              <a:gd name="connsiteX313" fmla="*/ 1841575 w 4833822"/>
              <a:gd name="connsiteY313" fmla="*/ 4422349 h 5543222"/>
              <a:gd name="connsiteX314" fmla="*/ 884697 w 4833822"/>
              <a:gd name="connsiteY314" fmla="*/ 5167782 h 5543222"/>
              <a:gd name="connsiteX315" fmla="*/ 547826 w 4833822"/>
              <a:gd name="connsiteY315" fmla="*/ 5200035 h 5543222"/>
              <a:gd name="connsiteX316" fmla="*/ 357883 w 4833822"/>
              <a:gd name="connsiteY316" fmla="*/ 5142698 h 5543222"/>
              <a:gd name="connsiteX317" fmla="*/ 89095 w 4833822"/>
              <a:gd name="connsiteY317" fmla="*/ 4716221 h 5543222"/>
              <a:gd name="connsiteX318" fmla="*/ 46091 w 4833822"/>
              <a:gd name="connsiteY318" fmla="*/ 4365012 h 5543222"/>
              <a:gd name="connsiteX319" fmla="*/ 440310 w 4833822"/>
              <a:gd name="connsiteY319" fmla="*/ 3716344 h 5543222"/>
              <a:gd name="connsiteX320" fmla="*/ 1020884 w 4833822"/>
              <a:gd name="connsiteY320" fmla="*/ 3766517 h 5543222"/>
              <a:gd name="connsiteX321" fmla="*/ 798688 w 4833822"/>
              <a:gd name="connsiteY321" fmla="*/ 3594495 h 5543222"/>
              <a:gd name="connsiteX322" fmla="*/ 766435 w 4833822"/>
              <a:gd name="connsiteY322" fmla="*/ 3537152 h 5543222"/>
              <a:gd name="connsiteX323" fmla="*/ 838110 w 4833822"/>
              <a:gd name="connsiteY323" fmla="*/ 3515650 h 5543222"/>
              <a:gd name="connsiteX324" fmla="*/ 1060306 w 4833822"/>
              <a:gd name="connsiteY324" fmla="*/ 3608828 h 5543222"/>
              <a:gd name="connsiteX325" fmla="*/ 777186 w 4833822"/>
              <a:gd name="connsiteY325" fmla="*/ 3110680 h 5543222"/>
              <a:gd name="connsiteX326" fmla="*/ 723430 w 4833822"/>
              <a:gd name="connsiteY326" fmla="*/ 2576697 h 5543222"/>
              <a:gd name="connsiteX327" fmla="*/ 727012 w 4833822"/>
              <a:gd name="connsiteY327" fmla="*/ 1877856 h 5543222"/>
              <a:gd name="connsiteX328" fmla="*/ 762853 w 4833822"/>
              <a:gd name="connsiteY328" fmla="*/ 1745256 h 5543222"/>
              <a:gd name="connsiteX329" fmla="*/ 1017302 w 4833822"/>
              <a:gd name="connsiteY329" fmla="*/ 2046291 h 5543222"/>
              <a:gd name="connsiteX330" fmla="*/ 1139151 w 4833822"/>
              <a:gd name="connsiteY330" fmla="*/ 2085713 h 5543222"/>
              <a:gd name="connsiteX331" fmla="*/ 1110480 w 4833822"/>
              <a:gd name="connsiteY331" fmla="*/ 1974615 h 5543222"/>
              <a:gd name="connsiteX332" fmla="*/ 1135564 w 4833822"/>
              <a:gd name="connsiteY332" fmla="*/ 1085837 h 5543222"/>
              <a:gd name="connsiteX333" fmla="*/ 1493942 w 4833822"/>
              <a:gd name="connsiteY333" fmla="*/ 426417 h 5543222"/>
              <a:gd name="connsiteX334" fmla="*/ 1547703 w 4833822"/>
              <a:gd name="connsiteY334" fmla="*/ 372662 h 5543222"/>
              <a:gd name="connsiteX335" fmla="*/ 1597877 w 4833822"/>
              <a:gd name="connsiteY335" fmla="*/ 465840 h 5543222"/>
              <a:gd name="connsiteX336" fmla="*/ 2070940 w 4833822"/>
              <a:gd name="connsiteY336" fmla="*/ 1239939 h 5543222"/>
              <a:gd name="connsiteX337" fmla="*/ 1926239 w 4833822"/>
              <a:gd name="connsiteY337" fmla="*/ 501112 h 5543222"/>
              <a:gd name="connsiteX338" fmla="*/ 2546201 w 4833822"/>
              <a:gd name="connsiteY338" fmla="*/ 2452 h 5543222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1926239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071468 h 5445117"/>
              <a:gd name="connsiteX1" fmla="*/ 2053020 w 4833822"/>
              <a:gd name="connsiteY1" fmla="*/ 5080428 h 5445117"/>
              <a:gd name="connsiteX2" fmla="*/ 1959837 w 4833822"/>
              <a:gd name="connsiteY2" fmla="*/ 5155686 h 5445117"/>
              <a:gd name="connsiteX3" fmla="*/ 2045851 w 4833822"/>
              <a:gd name="connsiteY3" fmla="*/ 5273953 h 5445117"/>
              <a:gd name="connsiteX4" fmla="*/ 2042269 w 4833822"/>
              <a:gd name="connsiteY4" fmla="*/ 5177188 h 5445117"/>
              <a:gd name="connsiteX5" fmla="*/ 2106775 w 4833822"/>
              <a:gd name="connsiteY5" fmla="*/ 5112681 h 5445117"/>
              <a:gd name="connsiteX6" fmla="*/ 2128277 w 4833822"/>
              <a:gd name="connsiteY6" fmla="*/ 5184357 h 5445117"/>
              <a:gd name="connsiteX7" fmla="*/ 2164118 w 4833822"/>
              <a:gd name="connsiteY7" fmla="*/ 5234530 h 5445117"/>
              <a:gd name="connsiteX8" fmla="*/ 2232206 w 4833822"/>
              <a:gd name="connsiteY8" fmla="*/ 5198695 h 5445117"/>
              <a:gd name="connsiteX9" fmla="*/ 2228624 w 4833822"/>
              <a:gd name="connsiteY9" fmla="*/ 5105512 h 5445117"/>
              <a:gd name="connsiteX10" fmla="*/ 2144854 w 4833822"/>
              <a:gd name="connsiteY10" fmla="*/ 5071468 h 5445117"/>
              <a:gd name="connsiteX11" fmla="*/ 2508163 w 4833822"/>
              <a:gd name="connsiteY11" fmla="*/ 5041006 h 5445117"/>
              <a:gd name="connsiteX12" fmla="*/ 2407811 w 4833822"/>
              <a:gd name="connsiteY12" fmla="*/ 5349216 h 5445117"/>
              <a:gd name="connsiteX13" fmla="*/ 2508163 w 4833822"/>
              <a:gd name="connsiteY13" fmla="*/ 5041006 h 5445117"/>
              <a:gd name="connsiteX14" fmla="*/ 2215080 w 4833822"/>
              <a:gd name="connsiteY14" fmla="*/ 4956471 h 5445117"/>
              <a:gd name="connsiteX15" fmla="*/ 2171282 w 4833822"/>
              <a:gd name="connsiteY15" fmla="*/ 4962161 h 5445117"/>
              <a:gd name="connsiteX16" fmla="*/ 2350473 w 4833822"/>
              <a:gd name="connsiteY16" fmla="*/ 5241700 h 5445117"/>
              <a:gd name="connsiteX17" fmla="*/ 2393478 w 4833822"/>
              <a:gd name="connsiteY17" fmla="*/ 5058926 h 5445117"/>
              <a:gd name="connsiteX18" fmla="*/ 2252871 w 4833822"/>
              <a:gd name="connsiteY18" fmla="*/ 4957626 h 5445117"/>
              <a:gd name="connsiteX19" fmla="*/ 2215080 w 4833822"/>
              <a:gd name="connsiteY19" fmla="*/ 4956471 h 5445117"/>
              <a:gd name="connsiteX20" fmla="*/ 3767359 w 4833822"/>
              <a:gd name="connsiteY20" fmla="*/ 4837513 h 5445117"/>
              <a:gd name="connsiteX21" fmla="*/ 3913003 w 4833822"/>
              <a:gd name="connsiteY21" fmla="*/ 4919156 h 5445117"/>
              <a:gd name="connsiteX22" fmla="*/ 3930923 w 4833822"/>
              <a:gd name="connsiteY22" fmla="*/ 4944245 h 5445117"/>
              <a:gd name="connsiteX23" fmla="*/ 3923759 w 4833822"/>
              <a:gd name="connsiteY23" fmla="*/ 4969330 h 5445117"/>
              <a:gd name="connsiteX24" fmla="*/ 3672890 w 4833822"/>
              <a:gd name="connsiteY24" fmla="*/ 4951409 h 5445117"/>
              <a:gd name="connsiteX25" fmla="*/ 3672890 w 4833822"/>
              <a:gd name="connsiteY25" fmla="*/ 4883320 h 5445117"/>
              <a:gd name="connsiteX26" fmla="*/ 3708731 w 4833822"/>
              <a:gd name="connsiteY26" fmla="*/ 4858231 h 5445117"/>
              <a:gd name="connsiteX27" fmla="*/ 3767359 w 4833822"/>
              <a:gd name="connsiteY27" fmla="*/ 4837513 h 5445117"/>
              <a:gd name="connsiteX28" fmla="*/ 3779366 w 4833822"/>
              <a:gd name="connsiteY28" fmla="*/ 4797702 h 5445117"/>
              <a:gd name="connsiteX29" fmla="*/ 3637059 w 4833822"/>
              <a:gd name="connsiteY29" fmla="*/ 4822397 h 5445117"/>
              <a:gd name="connsiteX30" fmla="*/ 3497289 w 4833822"/>
              <a:gd name="connsiteY30" fmla="*/ 5005165 h 5445117"/>
              <a:gd name="connsiteX31" fmla="*/ 3615557 w 4833822"/>
              <a:gd name="connsiteY31" fmla="*/ 4947828 h 5445117"/>
              <a:gd name="connsiteX32" fmla="*/ 3852086 w 4833822"/>
              <a:gd name="connsiteY32" fmla="*/ 5105512 h 5445117"/>
              <a:gd name="connsiteX33" fmla="*/ 3952433 w 4833822"/>
              <a:gd name="connsiteY33" fmla="*/ 4933490 h 5445117"/>
              <a:gd name="connsiteX34" fmla="*/ 3945496 w 4833822"/>
              <a:gd name="connsiteY34" fmla="*/ 4916685 h 5445117"/>
              <a:gd name="connsiteX35" fmla="*/ 3938093 w 4833822"/>
              <a:gd name="connsiteY35" fmla="*/ 4916685 h 5445117"/>
              <a:gd name="connsiteX36" fmla="*/ 3927341 w 4833822"/>
              <a:gd name="connsiteY36" fmla="*/ 4916685 h 5445117"/>
              <a:gd name="connsiteX37" fmla="*/ 3909418 w 4833822"/>
              <a:gd name="connsiteY37" fmla="*/ 4911978 h 5445117"/>
              <a:gd name="connsiteX38" fmla="*/ 3920171 w 4833822"/>
              <a:gd name="connsiteY38" fmla="*/ 4911978 h 5445117"/>
              <a:gd name="connsiteX39" fmla="*/ 3945252 w 4833822"/>
              <a:gd name="connsiteY39" fmla="*/ 4916095 h 5445117"/>
              <a:gd name="connsiteX40" fmla="*/ 3928739 w 4833822"/>
              <a:gd name="connsiteY40" fmla="*/ 4876095 h 5445117"/>
              <a:gd name="connsiteX41" fmla="*/ 3822967 w 4833822"/>
              <a:gd name="connsiteY41" fmla="*/ 4799997 h 5445117"/>
              <a:gd name="connsiteX42" fmla="*/ 3779366 w 4833822"/>
              <a:gd name="connsiteY42" fmla="*/ 4797702 h 5445117"/>
              <a:gd name="connsiteX43" fmla="*/ 4196131 w 4833822"/>
              <a:gd name="connsiteY43" fmla="*/ 4653956 h 5445117"/>
              <a:gd name="connsiteX44" fmla="*/ 4235548 w 4833822"/>
              <a:gd name="connsiteY44" fmla="*/ 4883321 h 5445117"/>
              <a:gd name="connsiteX45" fmla="*/ 4454163 w 4833822"/>
              <a:gd name="connsiteY45" fmla="*/ 4886903 h 5445117"/>
              <a:gd name="connsiteX46" fmla="*/ 4196131 w 4833822"/>
              <a:gd name="connsiteY46" fmla="*/ 4653956 h 5445117"/>
              <a:gd name="connsiteX47" fmla="*/ 1174995 w 4833822"/>
              <a:gd name="connsiteY47" fmla="*/ 4338578 h 5445117"/>
              <a:gd name="connsiteX48" fmla="*/ 1250253 w 4833822"/>
              <a:gd name="connsiteY48" fmla="*/ 4385170 h 5445117"/>
              <a:gd name="connsiteX49" fmla="*/ 1035224 w 4833822"/>
              <a:gd name="connsiteY49" fmla="*/ 4496263 h 5445117"/>
              <a:gd name="connsiteX50" fmla="*/ 981463 w 4833822"/>
              <a:gd name="connsiteY50" fmla="*/ 4471179 h 5445117"/>
              <a:gd name="connsiteX51" fmla="*/ 1174995 w 4833822"/>
              <a:gd name="connsiteY51" fmla="*/ 4338578 h 5445117"/>
              <a:gd name="connsiteX52" fmla="*/ 3960412 w 4833822"/>
              <a:gd name="connsiteY52" fmla="*/ 4309303 h 5445117"/>
              <a:gd name="connsiteX53" fmla="*/ 4095776 w 4833822"/>
              <a:gd name="connsiteY53" fmla="*/ 4367248 h 5445117"/>
              <a:gd name="connsiteX54" fmla="*/ 4052767 w 4833822"/>
              <a:gd name="connsiteY54" fmla="*/ 4395918 h 5445117"/>
              <a:gd name="connsiteX55" fmla="*/ 3852081 w 4833822"/>
              <a:gd name="connsiteY55" fmla="*/ 4363667 h 5445117"/>
              <a:gd name="connsiteX56" fmla="*/ 3859245 w 4833822"/>
              <a:gd name="connsiteY56" fmla="*/ 4327828 h 5445117"/>
              <a:gd name="connsiteX57" fmla="*/ 3917370 w 4833822"/>
              <a:gd name="connsiteY57" fmla="*/ 4310303 h 5445117"/>
              <a:gd name="connsiteX58" fmla="*/ 3960412 w 4833822"/>
              <a:gd name="connsiteY58" fmla="*/ 4309303 h 5445117"/>
              <a:gd name="connsiteX59" fmla="*/ 2177948 w 4833822"/>
              <a:gd name="connsiteY59" fmla="*/ 4215053 h 5445117"/>
              <a:gd name="connsiteX60" fmla="*/ 2146198 w 4833822"/>
              <a:gd name="connsiteY60" fmla="*/ 4238235 h 5445117"/>
              <a:gd name="connsiteX61" fmla="*/ 1680303 w 4833822"/>
              <a:gd name="connsiteY61" fmla="*/ 4937077 h 5445117"/>
              <a:gd name="connsiteX62" fmla="*/ 1762730 w 4833822"/>
              <a:gd name="connsiteY62" fmla="*/ 5299037 h 5445117"/>
              <a:gd name="connsiteX63" fmla="*/ 1802152 w 4833822"/>
              <a:gd name="connsiteY63" fmla="*/ 5019504 h 5445117"/>
              <a:gd name="connsiteX64" fmla="*/ 2081691 w 4833822"/>
              <a:gd name="connsiteY64" fmla="*/ 4861814 h 5445117"/>
              <a:gd name="connsiteX65" fmla="*/ 1845157 w 4833822"/>
              <a:gd name="connsiteY65" fmla="*/ 4944241 h 5445117"/>
              <a:gd name="connsiteX66" fmla="*/ 1744810 w 4833822"/>
              <a:gd name="connsiteY66" fmla="*/ 4915575 h 5445117"/>
              <a:gd name="connsiteX67" fmla="*/ 2060189 w 4833822"/>
              <a:gd name="connsiteY67" fmla="*/ 4761472 h 5445117"/>
              <a:gd name="connsiteX68" fmla="*/ 2178451 w 4833822"/>
              <a:gd name="connsiteY68" fmla="*/ 4700542 h 5445117"/>
              <a:gd name="connsiteX69" fmla="*/ 2293136 w 4833822"/>
              <a:gd name="connsiteY69" fmla="*/ 4234653 h 5445117"/>
              <a:gd name="connsiteX70" fmla="*/ 1999259 w 4833822"/>
              <a:gd name="connsiteY70" fmla="*/ 4650374 h 5445117"/>
              <a:gd name="connsiteX71" fmla="*/ 2196371 w 4833822"/>
              <a:gd name="connsiteY71" fmla="*/ 4220315 h 5445117"/>
              <a:gd name="connsiteX72" fmla="*/ 2177948 w 4833822"/>
              <a:gd name="connsiteY72" fmla="*/ 4215053 h 5445117"/>
              <a:gd name="connsiteX73" fmla="*/ 2511745 w 4833822"/>
              <a:gd name="connsiteY73" fmla="*/ 4202400 h 5445117"/>
              <a:gd name="connsiteX74" fmla="*/ 2482010 w 4833822"/>
              <a:gd name="connsiteY74" fmla="*/ 4430696 h 5445117"/>
              <a:gd name="connsiteX75" fmla="*/ 2486655 w 4833822"/>
              <a:gd name="connsiteY75" fmla="*/ 4496261 h 5445117"/>
              <a:gd name="connsiteX76" fmla="*/ 2514429 w 4833822"/>
              <a:gd name="connsiteY76" fmla="*/ 4511940 h 5445117"/>
              <a:gd name="connsiteX77" fmla="*/ 2526077 w 4833822"/>
              <a:gd name="connsiteY77" fmla="*/ 4535686 h 5445117"/>
              <a:gd name="connsiteX78" fmla="*/ 2486655 w 4833822"/>
              <a:gd name="connsiteY78" fmla="*/ 4496264 h 5445117"/>
              <a:gd name="connsiteX79" fmla="*/ 2486655 w 4833822"/>
              <a:gd name="connsiteY79" fmla="*/ 4496267 h 5445117"/>
              <a:gd name="connsiteX80" fmla="*/ 2440069 w 4833822"/>
              <a:gd name="connsiteY80" fmla="*/ 4772223 h 5445117"/>
              <a:gd name="connsiteX81" fmla="*/ 2375563 w 4833822"/>
              <a:gd name="connsiteY81" fmla="*/ 4334995 h 5445117"/>
              <a:gd name="connsiteX82" fmla="*/ 2296718 w 4833822"/>
              <a:gd name="connsiteY82" fmla="*/ 4704130 h 5445117"/>
              <a:gd name="connsiteX83" fmla="*/ 2429318 w 4833822"/>
              <a:gd name="connsiteY83" fmla="*/ 4825979 h 5445117"/>
              <a:gd name="connsiteX84" fmla="*/ 2493825 w 4833822"/>
              <a:gd name="connsiteY84" fmla="*/ 4725632 h 5445117"/>
              <a:gd name="connsiteX85" fmla="*/ 2529665 w 4833822"/>
              <a:gd name="connsiteY85" fmla="*/ 4535689 h 5445117"/>
              <a:gd name="connsiteX86" fmla="*/ 2511745 w 4833822"/>
              <a:gd name="connsiteY86" fmla="*/ 4202400 h 5445117"/>
              <a:gd name="connsiteX87" fmla="*/ 2808528 w 4833822"/>
              <a:gd name="connsiteY87" fmla="*/ 4199934 h 5445117"/>
              <a:gd name="connsiteX88" fmla="*/ 2784115 w 4833822"/>
              <a:gd name="connsiteY88" fmla="*/ 4213151 h 5445117"/>
              <a:gd name="connsiteX89" fmla="*/ 2798448 w 4833822"/>
              <a:gd name="connsiteY89" fmla="*/ 4288409 h 5445117"/>
              <a:gd name="connsiteX90" fmla="*/ 2880875 w 4833822"/>
              <a:gd name="connsiteY90" fmla="*/ 4403089 h 5445117"/>
              <a:gd name="connsiteX91" fmla="*/ 3142493 w 4833822"/>
              <a:gd name="connsiteY91" fmla="*/ 4732801 h 5445117"/>
              <a:gd name="connsiteX92" fmla="*/ 2891625 w 4833822"/>
              <a:gd name="connsiteY92" fmla="*/ 4567942 h 5445117"/>
              <a:gd name="connsiteX93" fmla="*/ 2683768 w 4833822"/>
              <a:gd name="connsiteY93" fmla="*/ 4324244 h 5445117"/>
              <a:gd name="connsiteX94" fmla="*/ 2651515 w 4833822"/>
              <a:gd name="connsiteY94" fmla="*/ 4349333 h 5445117"/>
              <a:gd name="connsiteX95" fmla="*/ 2866541 w 4833822"/>
              <a:gd name="connsiteY95" fmla="*/ 4593032 h 5445117"/>
              <a:gd name="connsiteX96" fmla="*/ 3389773 w 4833822"/>
              <a:gd name="connsiteY96" fmla="*/ 5191526 h 5445117"/>
              <a:gd name="connsiteX97" fmla="*/ 3637059 w 4833822"/>
              <a:gd name="connsiteY97" fmla="*/ 5234530 h 5445117"/>
              <a:gd name="connsiteX98" fmla="*/ 3246422 w 4833822"/>
              <a:gd name="connsiteY98" fmla="*/ 4865401 h 5445117"/>
              <a:gd name="connsiteX99" fmla="*/ 3400524 w 4833822"/>
              <a:gd name="connsiteY99" fmla="*/ 4915575 h 5445117"/>
              <a:gd name="connsiteX100" fmla="*/ 3336018 w 4833822"/>
              <a:gd name="connsiteY100" fmla="*/ 4768636 h 5445117"/>
              <a:gd name="connsiteX101" fmla="*/ 3095901 w 4833822"/>
              <a:gd name="connsiteY101" fmla="*/ 4507023 h 5445117"/>
              <a:gd name="connsiteX102" fmla="*/ 2862954 w 4833822"/>
              <a:gd name="connsiteY102" fmla="*/ 4238235 h 5445117"/>
              <a:gd name="connsiteX103" fmla="*/ 2808528 w 4833822"/>
              <a:gd name="connsiteY103" fmla="*/ 4199934 h 5445117"/>
              <a:gd name="connsiteX104" fmla="*/ 1587125 w 4833822"/>
              <a:gd name="connsiteY104" fmla="*/ 4155809 h 5445117"/>
              <a:gd name="connsiteX105" fmla="*/ 798688 w 4833822"/>
              <a:gd name="connsiteY105" fmla="*/ 4363672 h 5445117"/>
              <a:gd name="connsiteX106" fmla="*/ 780768 w 4833822"/>
              <a:gd name="connsiteY106" fmla="*/ 4987250 h 5445117"/>
              <a:gd name="connsiteX107" fmla="*/ 791519 w 4833822"/>
              <a:gd name="connsiteY107" fmla="*/ 4793726 h 5445117"/>
              <a:gd name="connsiteX108" fmla="*/ 709092 w 4833822"/>
              <a:gd name="connsiteY108" fmla="*/ 4431760 h 5445117"/>
              <a:gd name="connsiteX109" fmla="*/ 368634 w 4833822"/>
              <a:gd name="connsiteY109" fmla="*/ 4442511 h 5445117"/>
              <a:gd name="connsiteX110" fmla="*/ 332793 w 4833822"/>
              <a:gd name="connsiteY110" fmla="*/ 4467601 h 5445117"/>
              <a:gd name="connsiteX111" fmla="*/ 368634 w 4833822"/>
              <a:gd name="connsiteY111" fmla="*/ 4481934 h 5445117"/>
              <a:gd name="connsiteX112" fmla="*/ 350714 w 4833822"/>
              <a:gd name="connsiteY112" fmla="*/ 4782974 h 5445117"/>
              <a:gd name="connsiteX113" fmla="*/ 447479 w 4833822"/>
              <a:gd name="connsiteY113" fmla="*/ 4847481 h 5445117"/>
              <a:gd name="connsiteX114" fmla="*/ 486896 w 4833822"/>
              <a:gd name="connsiteY114" fmla="*/ 4747134 h 5445117"/>
              <a:gd name="connsiteX115" fmla="*/ 468981 w 4833822"/>
              <a:gd name="connsiteY115" fmla="*/ 4628867 h 5445117"/>
              <a:gd name="connsiteX116" fmla="*/ 372216 w 4833822"/>
              <a:gd name="connsiteY116" fmla="*/ 4736383 h 5445117"/>
              <a:gd name="connsiteX117" fmla="*/ 382967 w 4833822"/>
              <a:gd name="connsiteY117" fmla="*/ 4585862 h 5445117"/>
              <a:gd name="connsiteX118" fmla="*/ 497647 w 4833822"/>
              <a:gd name="connsiteY118" fmla="*/ 4546440 h 5445117"/>
              <a:gd name="connsiteX119" fmla="*/ 569323 w 4833822"/>
              <a:gd name="connsiteY119" fmla="*/ 4661125 h 5445117"/>
              <a:gd name="connsiteX120" fmla="*/ 580074 w 4833822"/>
              <a:gd name="connsiteY120" fmla="*/ 4872565 h 5445117"/>
              <a:gd name="connsiteX121" fmla="*/ 612332 w 4833822"/>
              <a:gd name="connsiteY121" fmla="*/ 4628867 h 5445117"/>
              <a:gd name="connsiteX122" fmla="*/ 497647 w 4833822"/>
              <a:gd name="connsiteY122" fmla="*/ 4395920 h 5445117"/>
              <a:gd name="connsiteX123" fmla="*/ 730594 w 4833822"/>
              <a:gd name="connsiteY123" fmla="*/ 4800889 h 5445117"/>
              <a:gd name="connsiteX124" fmla="*/ 547826 w 4833822"/>
              <a:gd name="connsiteY124" fmla="*/ 4965748 h 5445117"/>
              <a:gd name="connsiteX125" fmla="*/ 834528 w 4833822"/>
              <a:gd name="connsiteY125" fmla="*/ 4998001 h 5445117"/>
              <a:gd name="connsiteX126" fmla="*/ 1533370 w 4833822"/>
              <a:gd name="connsiteY126" fmla="*/ 4481934 h 5445117"/>
              <a:gd name="connsiteX127" fmla="*/ 1633712 w 4833822"/>
              <a:gd name="connsiteY127" fmla="*/ 4349333 h 5445117"/>
              <a:gd name="connsiteX128" fmla="*/ 1142733 w 4833822"/>
              <a:gd name="connsiteY128" fmla="*/ 4664707 h 5445117"/>
              <a:gd name="connsiteX129" fmla="*/ 1031635 w 4833822"/>
              <a:gd name="connsiteY129" fmla="*/ 4693379 h 5445117"/>
              <a:gd name="connsiteX130" fmla="*/ 1096142 w 4833822"/>
              <a:gd name="connsiteY130" fmla="*/ 4593032 h 5445117"/>
              <a:gd name="connsiteX131" fmla="*/ 1587125 w 4833822"/>
              <a:gd name="connsiteY131" fmla="*/ 4155809 h 5445117"/>
              <a:gd name="connsiteX132" fmla="*/ 3072607 w 4833822"/>
              <a:gd name="connsiteY132" fmla="*/ 4146849 h 5445117"/>
              <a:gd name="connsiteX133" fmla="*/ 2988391 w 4833822"/>
              <a:gd name="connsiteY133" fmla="*/ 4180893 h 5445117"/>
              <a:gd name="connsiteX134" fmla="*/ 3038564 w 4833822"/>
              <a:gd name="connsiteY134" fmla="*/ 4291991 h 5445117"/>
              <a:gd name="connsiteX135" fmla="*/ 3407693 w 4833822"/>
              <a:gd name="connsiteY135" fmla="*/ 4707712 h 5445117"/>
              <a:gd name="connsiteX136" fmla="*/ 3576134 w 4833822"/>
              <a:gd name="connsiteY136" fmla="*/ 4747134 h 5445117"/>
              <a:gd name="connsiteX137" fmla="*/ 4002606 w 4833822"/>
              <a:gd name="connsiteY137" fmla="*/ 4851063 h 5445117"/>
              <a:gd name="connsiteX138" fmla="*/ 4124455 w 4833822"/>
              <a:gd name="connsiteY138" fmla="*/ 4933490 h 5445117"/>
              <a:gd name="connsiteX139" fmla="*/ 3586885 w 4833822"/>
              <a:gd name="connsiteY139" fmla="*/ 4385169 h 5445117"/>
              <a:gd name="connsiteX140" fmla="*/ 3339600 w 4833822"/>
              <a:gd name="connsiteY140" fmla="*/ 4241817 h 5445117"/>
              <a:gd name="connsiteX141" fmla="*/ 3551045 w 4833822"/>
              <a:gd name="connsiteY141" fmla="*/ 4417427 h 5445117"/>
              <a:gd name="connsiteX142" fmla="*/ 3658561 w 4833822"/>
              <a:gd name="connsiteY142" fmla="*/ 4600201 h 5445117"/>
              <a:gd name="connsiteX143" fmla="*/ 3536712 w 4833822"/>
              <a:gd name="connsiteY143" fmla="*/ 4524938 h 5445117"/>
              <a:gd name="connsiteX144" fmla="*/ 3167577 w 4833822"/>
              <a:gd name="connsiteY144" fmla="*/ 4188062 h 5445117"/>
              <a:gd name="connsiteX145" fmla="*/ 3072607 w 4833822"/>
              <a:gd name="connsiteY145" fmla="*/ 4146849 h 5445117"/>
              <a:gd name="connsiteX146" fmla="*/ 1497530 w 4833822"/>
              <a:gd name="connsiteY146" fmla="*/ 4059049 h 5445117"/>
              <a:gd name="connsiteX147" fmla="*/ 644585 w 4833822"/>
              <a:gd name="connsiteY147" fmla="*/ 4184480 h 5445117"/>
              <a:gd name="connsiteX148" fmla="*/ 404469 w 4833822"/>
              <a:gd name="connsiteY148" fmla="*/ 4259737 h 5445117"/>
              <a:gd name="connsiteX149" fmla="*/ 218113 w 4833822"/>
              <a:gd name="connsiteY149" fmla="*/ 4413840 h 5445117"/>
              <a:gd name="connsiteX150" fmla="*/ 347132 w 4833822"/>
              <a:gd name="connsiteY150" fmla="*/ 4933490 h 5445117"/>
              <a:gd name="connsiteX151" fmla="*/ 218113 w 4833822"/>
              <a:gd name="connsiteY151" fmla="*/ 4567942 h 5445117"/>
              <a:gd name="connsiteX152" fmla="*/ 289789 w 4833822"/>
              <a:gd name="connsiteY152" fmla="*/ 4460431 h 5445117"/>
              <a:gd name="connsiteX153" fmla="*/ 271869 w 4833822"/>
              <a:gd name="connsiteY153" fmla="*/ 4446098 h 5445117"/>
              <a:gd name="connsiteX154" fmla="*/ 304127 w 4833822"/>
              <a:gd name="connsiteY154" fmla="*/ 4352915 h 5445117"/>
              <a:gd name="connsiteX155" fmla="*/ 400887 w 4833822"/>
              <a:gd name="connsiteY155" fmla="*/ 4270489 h 5445117"/>
              <a:gd name="connsiteX156" fmla="*/ 404469 w 4833822"/>
              <a:gd name="connsiteY156" fmla="*/ 4263319 h 5445117"/>
              <a:gd name="connsiteX157" fmla="*/ 408056 w 4833822"/>
              <a:gd name="connsiteY157" fmla="*/ 4263319 h 5445117"/>
              <a:gd name="connsiteX158" fmla="*/ 569323 w 4833822"/>
              <a:gd name="connsiteY158" fmla="*/ 4220315 h 5445117"/>
              <a:gd name="connsiteX159" fmla="*/ 777186 w 4833822"/>
              <a:gd name="connsiteY159" fmla="*/ 4331413 h 5445117"/>
              <a:gd name="connsiteX160" fmla="*/ 1250249 w 4833822"/>
              <a:gd name="connsiteY160" fmla="*/ 4162972 h 5445117"/>
              <a:gd name="connsiteX161" fmla="*/ 1497530 w 4833822"/>
              <a:gd name="connsiteY161" fmla="*/ 4059049 h 5445117"/>
              <a:gd name="connsiteX162" fmla="*/ 3393360 w 4833822"/>
              <a:gd name="connsiteY162" fmla="*/ 4018279 h 5445117"/>
              <a:gd name="connsiteX163" fmla="*/ 3271511 w 4833822"/>
              <a:gd name="connsiteY163" fmla="*/ 4055462 h 5445117"/>
              <a:gd name="connsiteX164" fmla="*/ 3486538 w 4833822"/>
              <a:gd name="connsiteY164" fmla="*/ 4184480 h 5445117"/>
              <a:gd name="connsiteX165" fmla="*/ 4092197 w 4833822"/>
              <a:gd name="connsiteY165" fmla="*/ 4517774 h 5445117"/>
              <a:gd name="connsiteX166" fmla="*/ 3873588 w 4833822"/>
              <a:gd name="connsiteY166" fmla="*/ 4517774 h 5445117"/>
              <a:gd name="connsiteX167" fmla="*/ 4002606 w 4833822"/>
              <a:gd name="connsiteY167" fmla="*/ 4646787 h 5445117"/>
              <a:gd name="connsiteX168" fmla="*/ 4106535 w 4833822"/>
              <a:gd name="connsiteY168" fmla="*/ 4618116 h 5445117"/>
              <a:gd name="connsiteX169" fmla="*/ 4325144 w 4833822"/>
              <a:gd name="connsiteY169" fmla="*/ 4291991 h 5445117"/>
              <a:gd name="connsiteX170" fmla="*/ 4038441 w 4833822"/>
              <a:gd name="connsiteY170" fmla="*/ 4202400 h 5445117"/>
              <a:gd name="connsiteX171" fmla="*/ 3624178 w 4833822"/>
              <a:gd name="connsiteY171" fmla="*/ 4188788 h 5445117"/>
              <a:gd name="connsiteX172" fmla="*/ 3486739 w 4833822"/>
              <a:gd name="connsiteY172" fmla="*/ 4163009 h 5445117"/>
              <a:gd name="connsiteX173" fmla="*/ 3486739 w 4833822"/>
              <a:gd name="connsiteY173" fmla="*/ 4167004 h 5445117"/>
              <a:gd name="connsiteX174" fmla="*/ 3485394 w 4833822"/>
              <a:gd name="connsiteY174" fmla="*/ 4164315 h 5445117"/>
              <a:gd name="connsiteX175" fmla="*/ 3486706 w 4833822"/>
              <a:gd name="connsiteY175" fmla="*/ 4163003 h 5445117"/>
              <a:gd name="connsiteX176" fmla="*/ 3486538 w 4833822"/>
              <a:gd name="connsiteY176" fmla="*/ 4162972 h 5445117"/>
              <a:gd name="connsiteX177" fmla="*/ 3543876 w 4833822"/>
              <a:gd name="connsiteY177" fmla="*/ 4102048 h 5445117"/>
              <a:gd name="connsiteX178" fmla="*/ 4518674 w 4833822"/>
              <a:gd name="connsiteY178" fmla="*/ 4248986 h 5445117"/>
              <a:gd name="connsiteX179" fmla="*/ 4328731 w 4833822"/>
              <a:gd name="connsiteY179" fmla="*/ 4446098 h 5445117"/>
              <a:gd name="connsiteX180" fmla="*/ 4457745 w 4833822"/>
              <a:gd name="connsiteY180" fmla="*/ 4374417 h 5445117"/>
              <a:gd name="connsiteX181" fmla="*/ 4579599 w 4833822"/>
              <a:gd name="connsiteY181" fmla="*/ 4367254 h 5445117"/>
              <a:gd name="connsiteX182" fmla="*/ 4500754 w 4833822"/>
              <a:gd name="connsiteY182" fmla="*/ 4446098 h 5445117"/>
              <a:gd name="connsiteX183" fmla="*/ 4314393 w 4833822"/>
              <a:gd name="connsiteY183" fmla="*/ 4679046 h 5445117"/>
              <a:gd name="connsiteX184" fmla="*/ 4346651 w 4833822"/>
              <a:gd name="connsiteY184" fmla="*/ 4743552 h 5445117"/>
              <a:gd name="connsiteX185" fmla="*/ 4403989 w 4833822"/>
              <a:gd name="connsiteY185" fmla="*/ 4693379 h 5445117"/>
              <a:gd name="connsiteX186" fmla="*/ 4482833 w 4833822"/>
              <a:gd name="connsiteY186" fmla="*/ 4503436 h 5445117"/>
              <a:gd name="connsiteX187" fmla="*/ 4590350 w 4833822"/>
              <a:gd name="connsiteY187" fmla="*/ 4481934 h 5445117"/>
              <a:gd name="connsiteX188" fmla="*/ 4608265 w 4833822"/>
              <a:gd name="connsiteY188" fmla="*/ 4564360 h 5445117"/>
              <a:gd name="connsiteX189" fmla="*/ 4608265 w 4833822"/>
              <a:gd name="connsiteY189" fmla="*/ 4567942 h 5445117"/>
              <a:gd name="connsiteX190" fmla="*/ 4421909 w 4833822"/>
              <a:gd name="connsiteY190" fmla="*/ 4779387 h 5445117"/>
              <a:gd name="connsiteX191" fmla="*/ 4608265 w 4833822"/>
              <a:gd name="connsiteY191" fmla="*/ 4567942 h 5445117"/>
              <a:gd name="connsiteX192" fmla="*/ 4611852 w 4833822"/>
              <a:gd name="connsiteY192" fmla="*/ 4564360 h 5445117"/>
              <a:gd name="connsiteX193" fmla="*/ 4611852 w 4833822"/>
              <a:gd name="connsiteY193" fmla="*/ 4560778 h 5445117"/>
              <a:gd name="connsiteX194" fmla="*/ 4694279 w 4833822"/>
              <a:gd name="connsiteY194" fmla="*/ 4546440 h 5445117"/>
              <a:gd name="connsiteX195" fmla="*/ 4651275 w 4833822"/>
              <a:gd name="connsiteY195" fmla="*/ 4370836 h 5445117"/>
              <a:gd name="connsiteX196" fmla="*/ 4572429 w 4833822"/>
              <a:gd name="connsiteY196" fmla="*/ 4252568 h 5445117"/>
              <a:gd name="connsiteX197" fmla="*/ 4583181 w 4833822"/>
              <a:gd name="connsiteY197" fmla="*/ 4159391 h 5445117"/>
              <a:gd name="connsiteX198" fmla="*/ 4436247 w 4833822"/>
              <a:gd name="connsiteY198" fmla="*/ 4112804 h 5445117"/>
              <a:gd name="connsiteX199" fmla="*/ 3504459 w 4833822"/>
              <a:gd name="connsiteY199" fmla="*/ 4026790 h 5445117"/>
              <a:gd name="connsiteX200" fmla="*/ 3393360 w 4833822"/>
              <a:gd name="connsiteY200" fmla="*/ 4018279 h 5445117"/>
              <a:gd name="connsiteX201" fmla="*/ 655337 w 4833822"/>
              <a:gd name="connsiteY201" fmla="*/ 3887021 h 5445117"/>
              <a:gd name="connsiteX202" fmla="*/ 637416 w 4833822"/>
              <a:gd name="connsiteY202" fmla="*/ 3944364 h 5445117"/>
              <a:gd name="connsiteX203" fmla="*/ 863200 w 4833822"/>
              <a:gd name="connsiteY203" fmla="*/ 4048293 h 5445117"/>
              <a:gd name="connsiteX204" fmla="*/ 734181 w 4833822"/>
              <a:gd name="connsiteY204" fmla="*/ 3908528 h 5445117"/>
              <a:gd name="connsiteX205" fmla="*/ 655337 w 4833822"/>
              <a:gd name="connsiteY205" fmla="*/ 3887021 h 5445117"/>
              <a:gd name="connsiteX206" fmla="*/ 465399 w 4833822"/>
              <a:gd name="connsiteY206" fmla="*/ 3847604 h 5445117"/>
              <a:gd name="connsiteX207" fmla="*/ 465399 w 4833822"/>
              <a:gd name="connsiteY207" fmla="*/ 4048293 h 5445117"/>
              <a:gd name="connsiteX208" fmla="*/ 501234 w 4833822"/>
              <a:gd name="connsiteY208" fmla="*/ 4105635 h 5445117"/>
              <a:gd name="connsiteX209" fmla="*/ 554990 w 4833822"/>
              <a:gd name="connsiteY209" fmla="*/ 4051880 h 5445117"/>
              <a:gd name="connsiteX210" fmla="*/ 465399 w 4833822"/>
              <a:gd name="connsiteY210" fmla="*/ 3847604 h 5445117"/>
              <a:gd name="connsiteX211" fmla="*/ 4325169 w 4833822"/>
              <a:gd name="connsiteY211" fmla="*/ 3766707 h 5445117"/>
              <a:gd name="connsiteX212" fmla="*/ 3959602 w 4833822"/>
              <a:gd name="connsiteY212" fmla="*/ 3973035 h 5445117"/>
              <a:gd name="connsiteX213" fmla="*/ 4360985 w 4833822"/>
              <a:gd name="connsiteY213" fmla="*/ 3883439 h 5445117"/>
              <a:gd name="connsiteX214" fmla="*/ 4278558 w 4833822"/>
              <a:gd name="connsiteY214" fmla="*/ 3994537 h 5445117"/>
              <a:gd name="connsiteX215" fmla="*/ 4454163 w 4833822"/>
              <a:gd name="connsiteY215" fmla="*/ 3947946 h 5445117"/>
              <a:gd name="connsiteX216" fmla="*/ 4368153 w 4833822"/>
              <a:gd name="connsiteY216" fmla="*/ 3772341 h 5445117"/>
              <a:gd name="connsiteX217" fmla="*/ 4325169 w 4833822"/>
              <a:gd name="connsiteY217" fmla="*/ 3766707 h 5445117"/>
              <a:gd name="connsiteX218" fmla="*/ 4156709 w 4833822"/>
              <a:gd name="connsiteY218" fmla="*/ 3732919 h 5445117"/>
              <a:gd name="connsiteX219" fmla="*/ 3748157 w 4833822"/>
              <a:gd name="connsiteY219" fmla="*/ 3815345 h 5445117"/>
              <a:gd name="connsiteX220" fmla="*/ 3529543 w 4833822"/>
              <a:gd name="connsiteY220" fmla="*/ 3937194 h 5445117"/>
              <a:gd name="connsiteX221" fmla="*/ 3805494 w 4833822"/>
              <a:gd name="connsiteY221" fmla="*/ 3840435 h 5445117"/>
              <a:gd name="connsiteX222" fmla="*/ 4156709 w 4833822"/>
              <a:gd name="connsiteY222" fmla="*/ 3732919 h 5445117"/>
              <a:gd name="connsiteX223" fmla="*/ 399937 w 4833822"/>
              <a:gd name="connsiteY223" fmla="*/ 3689131 h 5445117"/>
              <a:gd name="connsiteX224" fmla="*/ 210944 w 4833822"/>
              <a:gd name="connsiteY224" fmla="*/ 3768759 h 5445117"/>
              <a:gd name="connsiteX225" fmla="*/ 124936 w 4833822"/>
              <a:gd name="connsiteY225" fmla="*/ 3912110 h 5445117"/>
              <a:gd name="connsiteX226" fmla="*/ 275451 w 4833822"/>
              <a:gd name="connsiteY226" fmla="*/ 3904941 h 5445117"/>
              <a:gd name="connsiteX227" fmla="*/ 304127 w 4833822"/>
              <a:gd name="connsiteY227" fmla="*/ 3922861 h 5445117"/>
              <a:gd name="connsiteX228" fmla="*/ 271869 w 4833822"/>
              <a:gd name="connsiteY228" fmla="*/ 4159391 h 5445117"/>
              <a:gd name="connsiteX229" fmla="*/ 311291 w 4833822"/>
              <a:gd name="connsiteY229" fmla="*/ 4001706 h 5445117"/>
              <a:gd name="connsiteX230" fmla="*/ 243203 w 4833822"/>
              <a:gd name="connsiteY230" fmla="*/ 3793843 h 5445117"/>
              <a:gd name="connsiteX231" fmla="*/ 1214409 w 4833822"/>
              <a:gd name="connsiteY231" fmla="*/ 3772341 h 5445117"/>
              <a:gd name="connsiteX232" fmla="*/ 465399 w 4833822"/>
              <a:gd name="connsiteY232" fmla="*/ 3689914 h 5445117"/>
              <a:gd name="connsiteX233" fmla="*/ 399937 w 4833822"/>
              <a:gd name="connsiteY233" fmla="*/ 3689131 h 5445117"/>
              <a:gd name="connsiteX234" fmla="*/ 2524908 w 4833822"/>
              <a:gd name="connsiteY234" fmla="*/ 2554832 h 5445117"/>
              <a:gd name="connsiteX235" fmla="*/ 2732856 w 4833822"/>
              <a:gd name="connsiteY235" fmla="*/ 3196751 h 5445117"/>
              <a:gd name="connsiteX236" fmla="*/ 2775802 w 4833822"/>
              <a:gd name="connsiteY236" fmla="*/ 3266820 h 5445117"/>
              <a:gd name="connsiteX237" fmla="*/ 2823267 w 4833822"/>
              <a:gd name="connsiteY237" fmla="*/ 3189970 h 5445117"/>
              <a:gd name="connsiteX238" fmla="*/ 2879774 w 4833822"/>
              <a:gd name="connsiteY238" fmla="*/ 2979764 h 5445117"/>
              <a:gd name="connsiteX239" fmla="*/ 2920458 w 4833822"/>
              <a:gd name="connsiteY239" fmla="*/ 3513189 h 5445117"/>
              <a:gd name="connsiteX240" fmla="*/ 3132925 w 4833822"/>
              <a:gd name="connsiteY240" fmla="*/ 3454422 h 5445117"/>
              <a:gd name="connsiteX241" fmla="*/ 2879774 w 4833822"/>
              <a:gd name="connsiteY241" fmla="*/ 3829630 h 5445117"/>
              <a:gd name="connsiteX242" fmla="*/ 2131619 w 4833822"/>
              <a:gd name="connsiteY242" fmla="*/ 3777644 h 5445117"/>
              <a:gd name="connsiteX243" fmla="*/ 1894289 w 4833822"/>
              <a:gd name="connsiteY243" fmla="*/ 3427300 h 5445117"/>
              <a:gd name="connsiteX244" fmla="*/ 2075111 w 4833822"/>
              <a:gd name="connsiteY244" fmla="*/ 3515451 h 5445117"/>
              <a:gd name="connsiteX245" fmla="*/ 2086414 w 4833822"/>
              <a:gd name="connsiteY245" fmla="*/ 3000106 h 5445117"/>
              <a:gd name="connsiteX246" fmla="*/ 2163263 w 4833822"/>
              <a:gd name="connsiteY246" fmla="*/ 3144765 h 5445117"/>
              <a:gd name="connsiteX247" fmla="*/ 2224289 w 4833822"/>
              <a:gd name="connsiteY247" fmla="*/ 3189970 h 5445117"/>
              <a:gd name="connsiteX248" fmla="*/ 2242372 w 4833822"/>
              <a:gd name="connsiteY248" fmla="*/ 3126682 h 5445117"/>
              <a:gd name="connsiteX249" fmla="*/ 2524908 w 4833822"/>
              <a:gd name="connsiteY249" fmla="*/ 2554832 h 5445117"/>
              <a:gd name="connsiteX250" fmla="*/ 2540406 w 4833822"/>
              <a:gd name="connsiteY250" fmla="*/ 1747491 h 5445117"/>
              <a:gd name="connsiteX251" fmla="*/ 2092432 w 4833822"/>
              <a:gd name="connsiteY251" fmla="*/ 2654188 h 5445117"/>
              <a:gd name="connsiteX252" fmla="*/ 2063761 w 4833822"/>
              <a:gd name="connsiteY252" fmla="*/ 2754535 h 5445117"/>
              <a:gd name="connsiteX253" fmla="*/ 1967001 w 4833822"/>
              <a:gd name="connsiteY253" fmla="*/ 2682859 h 5445117"/>
              <a:gd name="connsiteX254" fmla="*/ 1845152 w 4833822"/>
              <a:gd name="connsiteY254" fmla="*/ 2453495 h 5445117"/>
              <a:gd name="connsiteX255" fmla="*/ 1827232 w 4833822"/>
              <a:gd name="connsiteY255" fmla="*/ 3270602 h 5445117"/>
              <a:gd name="connsiteX256" fmla="*/ 1540529 w 4833822"/>
              <a:gd name="connsiteY256" fmla="*/ 3130833 h 5445117"/>
              <a:gd name="connsiteX257" fmla="*/ 1916828 w 4833822"/>
              <a:gd name="connsiteY257" fmla="*/ 3686322 h 5445117"/>
              <a:gd name="connsiteX258" fmla="*/ 3103066 w 4833822"/>
              <a:gd name="connsiteY258" fmla="*/ 3768749 h 5445117"/>
              <a:gd name="connsiteX259" fmla="*/ 3504448 w 4833822"/>
              <a:gd name="connsiteY259" fmla="*/ 3173837 h 5445117"/>
              <a:gd name="connsiteX260" fmla="*/ 3167572 w 4833822"/>
              <a:gd name="connsiteY260" fmla="*/ 3267015 h 5445117"/>
              <a:gd name="connsiteX261" fmla="*/ 3103066 w 4833822"/>
              <a:gd name="connsiteY261" fmla="*/ 2421241 h 5445117"/>
              <a:gd name="connsiteX262" fmla="*/ 3013470 w 4833822"/>
              <a:gd name="connsiteY262" fmla="*/ 2754535 h 5445117"/>
              <a:gd name="connsiteX263" fmla="*/ 2938212 w 4833822"/>
              <a:gd name="connsiteY263" fmla="*/ 2876384 h 5445117"/>
              <a:gd name="connsiteX264" fmla="*/ 2870119 w 4833822"/>
              <a:gd name="connsiteY264" fmla="*/ 2765286 h 5445117"/>
              <a:gd name="connsiteX265" fmla="*/ 2540406 w 4833822"/>
              <a:gd name="connsiteY265" fmla="*/ 1747491 h 5445117"/>
              <a:gd name="connsiteX266" fmla="*/ 357884 w 4833822"/>
              <a:gd name="connsiteY266" fmla="*/ 1675820 h 5445117"/>
              <a:gd name="connsiteX267" fmla="*/ 422396 w 4833822"/>
              <a:gd name="connsiteY267" fmla="*/ 1758247 h 5445117"/>
              <a:gd name="connsiteX268" fmla="*/ 522738 w 4833822"/>
              <a:gd name="connsiteY268" fmla="*/ 2259978 h 5445117"/>
              <a:gd name="connsiteX269" fmla="*/ 490485 w 4833822"/>
              <a:gd name="connsiteY269" fmla="*/ 2399748 h 5445117"/>
              <a:gd name="connsiteX270" fmla="*/ 386555 w 4833822"/>
              <a:gd name="connsiteY270" fmla="*/ 2299401 h 5445117"/>
              <a:gd name="connsiteX271" fmla="*/ 286208 w 4833822"/>
              <a:gd name="connsiteY271" fmla="*/ 1758247 h 5445117"/>
              <a:gd name="connsiteX272" fmla="*/ 357884 w 4833822"/>
              <a:gd name="connsiteY272" fmla="*/ 1675820 h 5445117"/>
              <a:gd name="connsiteX273" fmla="*/ 4036204 w 4833822"/>
              <a:gd name="connsiteY273" fmla="*/ 258429 h 5445117"/>
              <a:gd name="connsiteX274" fmla="*/ 4110123 w 4833822"/>
              <a:gd name="connsiteY274" fmla="*/ 321144 h 5445117"/>
              <a:gd name="connsiteX275" fmla="*/ 4063531 w 4833822"/>
              <a:gd name="connsiteY275" fmla="*/ 1131088 h 5445117"/>
              <a:gd name="connsiteX276" fmla="*/ 3938100 w 4833822"/>
              <a:gd name="connsiteY276" fmla="*/ 819294 h 5445117"/>
              <a:gd name="connsiteX277" fmla="*/ 3970353 w 4833822"/>
              <a:gd name="connsiteY277" fmla="*/ 324731 h 5445117"/>
              <a:gd name="connsiteX278" fmla="*/ 4036204 w 4833822"/>
              <a:gd name="connsiteY278" fmla="*/ 258429 h 5445117"/>
              <a:gd name="connsiteX279" fmla="*/ 915320 w 4833822"/>
              <a:gd name="connsiteY279" fmla="*/ 0 h 5445117"/>
              <a:gd name="connsiteX280" fmla="*/ 1020430 w 4833822"/>
              <a:gd name="connsiteY280" fmla="*/ 680762 h 5445117"/>
              <a:gd name="connsiteX281" fmla="*/ 811383 w 4833822"/>
              <a:gd name="connsiteY281" fmla="*/ 641176 h 5445117"/>
              <a:gd name="connsiteX282" fmla="*/ 915320 w 4833822"/>
              <a:gd name="connsiteY282" fmla="*/ 0 h 5445117"/>
              <a:gd name="connsiteX283" fmla="*/ 2803508 w 4833822"/>
              <a:gd name="connsiteY283" fmla="*/ 13207 h 5445117"/>
              <a:gd name="connsiteX284" fmla="*/ 3047525 w 4833822"/>
              <a:gd name="connsiteY284" fmla="*/ 606745 h 5445117"/>
              <a:gd name="connsiteX285" fmla="*/ 3054443 w 4833822"/>
              <a:gd name="connsiteY285" fmla="*/ 1280547 h 5445117"/>
              <a:gd name="connsiteX286" fmla="*/ 3282263 w 4833822"/>
              <a:gd name="connsiteY286" fmla="*/ 421490 h 5445117"/>
              <a:gd name="connsiteX287" fmla="*/ 3257173 w 4833822"/>
              <a:gd name="connsiteY287" fmla="*/ 281721 h 5445117"/>
              <a:gd name="connsiteX288" fmla="*/ 3278681 w 4833822"/>
              <a:gd name="connsiteY288" fmla="*/ 192125 h 5445117"/>
              <a:gd name="connsiteX289" fmla="*/ 3361107 w 4833822"/>
              <a:gd name="connsiteY289" fmla="*/ 249468 h 5445117"/>
              <a:gd name="connsiteX290" fmla="*/ 3884339 w 4833822"/>
              <a:gd name="connsiteY290" fmla="*/ 1561138 h 5445117"/>
              <a:gd name="connsiteX291" fmla="*/ 3776823 w 4833822"/>
              <a:gd name="connsiteY291" fmla="*/ 2181133 h 5445117"/>
              <a:gd name="connsiteX292" fmla="*/ 4002606 w 4833822"/>
              <a:gd name="connsiteY292" fmla="*/ 1962524 h 5445117"/>
              <a:gd name="connsiteX293" fmla="*/ 4059943 w 4833822"/>
              <a:gd name="connsiteY293" fmla="*/ 1898013 h 5445117"/>
              <a:gd name="connsiteX294" fmla="*/ 4117286 w 4833822"/>
              <a:gd name="connsiteY294" fmla="*/ 1973275 h 5445117"/>
              <a:gd name="connsiteX295" fmla="*/ 4131625 w 4833822"/>
              <a:gd name="connsiteY295" fmla="*/ 2786797 h 5445117"/>
              <a:gd name="connsiteX296" fmla="*/ 3755321 w 4833822"/>
              <a:gd name="connsiteY296" fmla="*/ 3618239 h 5445117"/>
              <a:gd name="connsiteX297" fmla="*/ 3723067 w 4833822"/>
              <a:gd name="connsiteY297" fmla="*/ 3693496 h 5445117"/>
              <a:gd name="connsiteX298" fmla="*/ 4099366 w 4833822"/>
              <a:gd name="connsiteY298" fmla="*/ 3632572 h 5445117"/>
              <a:gd name="connsiteX299" fmla="*/ 4550927 w 4833822"/>
              <a:gd name="connsiteY299" fmla="*/ 3983786 h 5445117"/>
              <a:gd name="connsiteX300" fmla="*/ 4604683 w 4833822"/>
              <a:gd name="connsiteY300" fmla="*/ 4084133 h 5445117"/>
              <a:gd name="connsiteX301" fmla="*/ 4576011 w 4833822"/>
              <a:gd name="connsiteY301" fmla="*/ 4926326 h 5445117"/>
              <a:gd name="connsiteX302" fmla="*/ 4432660 w 4833822"/>
              <a:gd name="connsiteY302" fmla="*/ 4987250 h 5445117"/>
              <a:gd name="connsiteX303" fmla="*/ 3999019 w 4833822"/>
              <a:gd name="connsiteY303" fmla="*/ 5220197 h 5445117"/>
              <a:gd name="connsiteX304" fmla="*/ 3192667 w 4833822"/>
              <a:gd name="connsiteY304" fmla="*/ 5152104 h 5445117"/>
              <a:gd name="connsiteX305" fmla="*/ 2662265 w 4833822"/>
              <a:gd name="connsiteY305" fmla="*/ 4521356 h 5445117"/>
              <a:gd name="connsiteX306" fmla="*/ 2680186 w 4833822"/>
              <a:gd name="connsiteY306" fmla="*/ 4840312 h 5445117"/>
              <a:gd name="connsiteX307" fmla="*/ 2655096 w 4833822"/>
              <a:gd name="connsiteY307" fmla="*/ 5152104 h 5445117"/>
              <a:gd name="connsiteX308" fmla="*/ 2063771 w 4833822"/>
              <a:gd name="connsiteY308" fmla="*/ 5438806 h 5445117"/>
              <a:gd name="connsiteX309" fmla="*/ 1827242 w 4833822"/>
              <a:gd name="connsiteY309" fmla="*/ 5388633 h 5445117"/>
              <a:gd name="connsiteX310" fmla="*/ 1594295 w 4833822"/>
              <a:gd name="connsiteY310" fmla="*/ 4847481 h 5445117"/>
              <a:gd name="connsiteX311" fmla="*/ 1952673 w 4833822"/>
              <a:gd name="connsiteY311" fmla="*/ 4313493 h 5445117"/>
              <a:gd name="connsiteX312" fmla="*/ 2020761 w 4833822"/>
              <a:gd name="connsiteY312" fmla="*/ 4180893 h 5445117"/>
              <a:gd name="connsiteX313" fmla="*/ 1841575 w 4833822"/>
              <a:gd name="connsiteY313" fmla="*/ 4324244 h 5445117"/>
              <a:gd name="connsiteX314" fmla="*/ 884697 w 4833822"/>
              <a:gd name="connsiteY314" fmla="*/ 5069677 h 5445117"/>
              <a:gd name="connsiteX315" fmla="*/ 547826 w 4833822"/>
              <a:gd name="connsiteY315" fmla="*/ 5101930 h 5445117"/>
              <a:gd name="connsiteX316" fmla="*/ 357883 w 4833822"/>
              <a:gd name="connsiteY316" fmla="*/ 5044593 h 5445117"/>
              <a:gd name="connsiteX317" fmla="*/ 89095 w 4833822"/>
              <a:gd name="connsiteY317" fmla="*/ 4618116 h 5445117"/>
              <a:gd name="connsiteX318" fmla="*/ 46091 w 4833822"/>
              <a:gd name="connsiteY318" fmla="*/ 4266907 h 5445117"/>
              <a:gd name="connsiteX319" fmla="*/ 440310 w 4833822"/>
              <a:gd name="connsiteY319" fmla="*/ 3618239 h 5445117"/>
              <a:gd name="connsiteX320" fmla="*/ 1020884 w 4833822"/>
              <a:gd name="connsiteY320" fmla="*/ 3668412 h 5445117"/>
              <a:gd name="connsiteX321" fmla="*/ 798688 w 4833822"/>
              <a:gd name="connsiteY321" fmla="*/ 3496390 h 5445117"/>
              <a:gd name="connsiteX322" fmla="*/ 766435 w 4833822"/>
              <a:gd name="connsiteY322" fmla="*/ 3439047 h 5445117"/>
              <a:gd name="connsiteX323" fmla="*/ 838110 w 4833822"/>
              <a:gd name="connsiteY323" fmla="*/ 3417545 h 5445117"/>
              <a:gd name="connsiteX324" fmla="*/ 1060306 w 4833822"/>
              <a:gd name="connsiteY324" fmla="*/ 3510723 h 5445117"/>
              <a:gd name="connsiteX325" fmla="*/ 777186 w 4833822"/>
              <a:gd name="connsiteY325" fmla="*/ 3012575 h 5445117"/>
              <a:gd name="connsiteX326" fmla="*/ 723430 w 4833822"/>
              <a:gd name="connsiteY326" fmla="*/ 2478592 h 5445117"/>
              <a:gd name="connsiteX327" fmla="*/ 727012 w 4833822"/>
              <a:gd name="connsiteY327" fmla="*/ 1779751 h 5445117"/>
              <a:gd name="connsiteX328" fmla="*/ 762853 w 4833822"/>
              <a:gd name="connsiteY328" fmla="*/ 1647151 h 5445117"/>
              <a:gd name="connsiteX329" fmla="*/ 1017302 w 4833822"/>
              <a:gd name="connsiteY329" fmla="*/ 1948186 h 5445117"/>
              <a:gd name="connsiteX330" fmla="*/ 1139151 w 4833822"/>
              <a:gd name="connsiteY330" fmla="*/ 1987608 h 5445117"/>
              <a:gd name="connsiteX331" fmla="*/ 1110480 w 4833822"/>
              <a:gd name="connsiteY331" fmla="*/ 1876510 h 5445117"/>
              <a:gd name="connsiteX332" fmla="*/ 1135564 w 4833822"/>
              <a:gd name="connsiteY332" fmla="*/ 987732 h 5445117"/>
              <a:gd name="connsiteX333" fmla="*/ 1493942 w 4833822"/>
              <a:gd name="connsiteY333" fmla="*/ 328312 h 5445117"/>
              <a:gd name="connsiteX334" fmla="*/ 1547703 w 4833822"/>
              <a:gd name="connsiteY334" fmla="*/ 274557 h 5445117"/>
              <a:gd name="connsiteX335" fmla="*/ 1597877 w 4833822"/>
              <a:gd name="connsiteY335" fmla="*/ 367735 h 5445117"/>
              <a:gd name="connsiteX336" fmla="*/ 2070940 w 4833822"/>
              <a:gd name="connsiteY336" fmla="*/ 1141834 h 5445117"/>
              <a:gd name="connsiteX337" fmla="*/ 2272613 w 4833822"/>
              <a:gd name="connsiteY337" fmla="*/ 403007 h 5445117"/>
              <a:gd name="connsiteX338" fmla="*/ 2803508 w 4833822"/>
              <a:gd name="connsiteY338" fmla="*/ 13207 h 5445117"/>
              <a:gd name="connsiteX0" fmla="*/ 2144854 w 4833822"/>
              <a:gd name="connsiteY0" fmla="*/ 5110592 h 5484241"/>
              <a:gd name="connsiteX1" fmla="*/ 2053020 w 4833822"/>
              <a:gd name="connsiteY1" fmla="*/ 5119552 h 5484241"/>
              <a:gd name="connsiteX2" fmla="*/ 1959837 w 4833822"/>
              <a:gd name="connsiteY2" fmla="*/ 5194810 h 5484241"/>
              <a:gd name="connsiteX3" fmla="*/ 2045851 w 4833822"/>
              <a:gd name="connsiteY3" fmla="*/ 5313077 h 5484241"/>
              <a:gd name="connsiteX4" fmla="*/ 2042269 w 4833822"/>
              <a:gd name="connsiteY4" fmla="*/ 5216312 h 5484241"/>
              <a:gd name="connsiteX5" fmla="*/ 2106775 w 4833822"/>
              <a:gd name="connsiteY5" fmla="*/ 5151805 h 5484241"/>
              <a:gd name="connsiteX6" fmla="*/ 2128277 w 4833822"/>
              <a:gd name="connsiteY6" fmla="*/ 5223481 h 5484241"/>
              <a:gd name="connsiteX7" fmla="*/ 2164118 w 4833822"/>
              <a:gd name="connsiteY7" fmla="*/ 5273654 h 5484241"/>
              <a:gd name="connsiteX8" fmla="*/ 2232206 w 4833822"/>
              <a:gd name="connsiteY8" fmla="*/ 5237819 h 5484241"/>
              <a:gd name="connsiteX9" fmla="*/ 2228624 w 4833822"/>
              <a:gd name="connsiteY9" fmla="*/ 5144636 h 5484241"/>
              <a:gd name="connsiteX10" fmla="*/ 2144854 w 4833822"/>
              <a:gd name="connsiteY10" fmla="*/ 5110592 h 5484241"/>
              <a:gd name="connsiteX11" fmla="*/ 2508163 w 4833822"/>
              <a:gd name="connsiteY11" fmla="*/ 5080130 h 5484241"/>
              <a:gd name="connsiteX12" fmla="*/ 2407811 w 4833822"/>
              <a:gd name="connsiteY12" fmla="*/ 5388340 h 5484241"/>
              <a:gd name="connsiteX13" fmla="*/ 2508163 w 4833822"/>
              <a:gd name="connsiteY13" fmla="*/ 5080130 h 5484241"/>
              <a:gd name="connsiteX14" fmla="*/ 2215080 w 4833822"/>
              <a:gd name="connsiteY14" fmla="*/ 4995595 h 5484241"/>
              <a:gd name="connsiteX15" fmla="*/ 2171282 w 4833822"/>
              <a:gd name="connsiteY15" fmla="*/ 5001285 h 5484241"/>
              <a:gd name="connsiteX16" fmla="*/ 2350473 w 4833822"/>
              <a:gd name="connsiteY16" fmla="*/ 5280824 h 5484241"/>
              <a:gd name="connsiteX17" fmla="*/ 2393478 w 4833822"/>
              <a:gd name="connsiteY17" fmla="*/ 5098050 h 5484241"/>
              <a:gd name="connsiteX18" fmla="*/ 2252871 w 4833822"/>
              <a:gd name="connsiteY18" fmla="*/ 4996750 h 5484241"/>
              <a:gd name="connsiteX19" fmla="*/ 2215080 w 4833822"/>
              <a:gd name="connsiteY19" fmla="*/ 4995595 h 5484241"/>
              <a:gd name="connsiteX20" fmla="*/ 3767359 w 4833822"/>
              <a:gd name="connsiteY20" fmla="*/ 4876637 h 5484241"/>
              <a:gd name="connsiteX21" fmla="*/ 3913003 w 4833822"/>
              <a:gd name="connsiteY21" fmla="*/ 4958280 h 5484241"/>
              <a:gd name="connsiteX22" fmla="*/ 3930923 w 4833822"/>
              <a:gd name="connsiteY22" fmla="*/ 4983369 h 5484241"/>
              <a:gd name="connsiteX23" fmla="*/ 3923759 w 4833822"/>
              <a:gd name="connsiteY23" fmla="*/ 5008454 h 5484241"/>
              <a:gd name="connsiteX24" fmla="*/ 3672890 w 4833822"/>
              <a:gd name="connsiteY24" fmla="*/ 4990533 h 5484241"/>
              <a:gd name="connsiteX25" fmla="*/ 3672890 w 4833822"/>
              <a:gd name="connsiteY25" fmla="*/ 4922444 h 5484241"/>
              <a:gd name="connsiteX26" fmla="*/ 3708731 w 4833822"/>
              <a:gd name="connsiteY26" fmla="*/ 4897355 h 5484241"/>
              <a:gd name="connsiteX27" fmla="*/ 3767359 w 4833822"/>
              <a:gd name="connsiteY27" fmla="*/ 4876637 h 5484241"/>
              <a:gd name="connsiteX28" fmla="*/ 3779366 w 4833822"/>
              <a:gd name="connsiteY28" fmla="*/ 4836826 h 5484241"/>
              <a:gd name="connsiteX29" fmla="*/ 3637059 w 4833822"/>
              <a:gd name="connsiteY29" fmla="*/ 4861521 h 5484241"/>
              <a:gd name="connsiteX30" fmla="*/ 3497289 w 4833822"/>
              <a:gd name="connsiteY30" fmla="*/ 5044289 h 5484241"/>
              <a:gd name="connsiteX31" fmla="*/ 3615557 w 4833822"/>
              <a:gd name="connsiteY31" fmla="*/ 4986952 h 5484241"/>
              <a:gd name="connsiteX32" fmla="*/ 3852086 w 4833822"/>
              <a:gd name="connsiteY32" fmla="*/ 5144636 h 5484241"/>
              <a:gd name="connsiteX33" fmla="*/ 3952433 w 4833822"/>
              <a:gd name="connsiteY33" fmla="*/ 4972614 h 5484241"/>
              <a:gd name="connsiteX34" fmla="*/ 3945496 w 4833822"/>
              <a:gd name="connsiteY34" fmla="*/ 4955809 h 5484241"/>
              <a:gd name="connsiteX35" fmla="*/ 3938093 w 4833822"/>
              <a:gd name="connsiteY35" fmla="*/ 4955809 h 5484241"/>
              <a:gd name="connsiteX36" fmla="*/ 3927341 w 4833822"/>
              <a:gd name="connsiteY36" fmla="*/ 4955809 h 5484241"/>
              <a:gd name="connsiteX37" fmla="*/ 3909418 w 4833822"/>
              <a:gd name="connsiteY37" fmla="*/ 4951102 h 5484241"/>
              <a:gd name="connsiteX38" fmla="*/ 3920171 w 4833822"/>
              <a:gd name="connsiteY38" fmla="*/ 4951102 h 5484241"/>
              <a:gd name="connsiteX39" fmla="*/ 3945252 w 4833822"/>
              <a:gd name="connsiteY39" fmla="*/ 4955219 h 5484241"/>
              <a:gd name="connsiteX40" fmla="*/ 3928739 w 4833822"/>
              <a:gd name="connsiteY40" fmla="*/ 4915219 h 5484241"/>
              <a:gd name="connsiteX41" fmla="*/ 3822967 w 4833822"/>
              <a:gd name="connsiteY41" fmla="*/ 4839121 h 5484241"/>
              <a:gd name="connsiteX42" fmla="*/ 3779366 w 4833822"/>
              <a:gd name="connsiteY42" fmla="*/ 4836826 h 5484241"/>
              <a:gd name="connsiteX43" fmla="*/ 4196131 w 4833822"/>
              <a:gd name="connsiteY43" fmla="*/ 4693080 h 5484241"/>
              <a:gd name="connsiteX44" fmla="*/ 4235548 w 4833822"/>
              <a:gd name="connsiteY44" fmla="*/ 4922445 h 5484241"/>
              <a:gd name="connsiteX45" fmla="*/ 4454163 w 4833822"/>
              <a:gd name="connsiteY45" fmla="*/ 4926027 h 5484241"/>
              <a:gd name="connsiteX46" fmla="*/ 4196131 w 4833822"/>
              <a:gd name="connsiteY46" fmla="*/ 4693080 h 5484241"/>
              <a:gd name="connsiteX47" fmla="*/ 1174995 w 4833822"/>
              <a:gd name="connsiteY47" fmla="*/ 4377702 h 5484241"/>
              <a:gd name="connsiteX48" fmla="*/ 1250253 w 4833822"/>
              <a:gd name="connsiteY48" fmla="*/ 4424294 h 5484241"/>
              <a:gd name="connsiteX49" fmla="*/ 1035224 w 4833822"/>
              <a:gd name="connsiteY49" fmla="*/ 4535387 h 5484241"/>
              <a:gd name="connsiteX50" fmla="*/ 981463 w 4833822"/>
              <a:gd name="connsiteY50" fmla="*/ 4510303 h 5484241"/>
              <a:gd name="connsiteX51" fmla="*/ 1174995 w 4833822"/>
              <a:gd name="connsiteY51" fmla="*/ 4377702 h 5484241"/>
              <a:gd name="connsiteX52" fmla="*/ 3960412 w 4833822"/>
              <a:gd name="connsiteY52" fmla="*/ 4348427 h 5484241"/>
              <a:gd name="connsiteX53" fmla="*/ 4095776 w 4833822"/>
              <a:gd name="connsiteY53" fmla="*/ 4406372 h 5484241"/>
              <a:gd name="connsiteX54" fmla="*/ 4052767 w 4833822"/>
              <a:gd name="connsiteY54" fmla="*/ 4435042 h 5484241"/>
              <a:gd name="connsiteX55" fmla="*/ 3852081 w 4833822"/>
              <a:gd name="connsiteY55" fmla="*/ 4402791 h 5484241"/>
              <a:gd name="connsiteX56" fmla="*/ 3859245 w 4833822"/>
              <a:gd name="connsiteY56" fmla="*/ 4366952 h 5484241"/>
              <a:gd name="connsiteX57" fmla="*/ 3917370 w 4833822"/>
              <a:gd name="connsiteY57" fmla="*/ 4349427 h 5484241"/>
              <a:gd name="connsiteX58" fmla="*/ 3960412 w 4833822"/>
              <a:gd name="connsiteY58" fmla="*/ 4348427 h 5484241"/>
              <a:gd name="connsiteX59" fmla="*/ 2177948 w 4833822"/>
              <a:gd name="connsiteY59" fmla="*/ 4254177 h 5484241"/>
              <a:gd name="connsiteX60" fmla="*/ 2146198 w 4833822"/>
              <a:gd name="connsiteY60" fmla="*/ 4277359 h 5484241"/>
              <a:gd name="connsiteX61" fmla="*/ 1680303 w 4833822"/>
              <a:gd name="connsiteY61" fmla="*/ 4976201 h 5484241"/>
              <a:gd name="connsiteX62" fmla="*/ 1762730 w 4833822"/>
              <a:gd name="connsiteY62" fmla="*/ 5338161 h 5484241"/>
              <a:gd name="connsiteX63" fmla="*/ 1802152 w 4833822"/>
              <a:gd name="connsiteY63" fmla="*/ 5058628 h 5484241"/>
              <a:gd name="connsiteX64" fmla="*/ 2081691 w 4833822"/>
              <a:gd name="connsiteY64" fmla="*/ 4900938 h 5484241"/>
              <a:gd name="connsiteX65" fmla="*/ 1845157 w 4833822"/>
              <a:gd name="connsiteY65" fmla="*/ 4983365 h 5484241"/>
              <a:gd name="connsiteX66" fmla="*/ 1744810 w 4833822"/>
              <a:gd name="connsiteY66" fmla="*/ 4954699 h 5484241"/>
              <a:gd name="connsiteX67" fmla="*/ 2060189 w 4833822"/>
              <a:gd name="connsiteY67" fmla="*/ 4800596 h 5484241"/>
              <a:gd name="connsiteX68" fmla="*/ 2178451 w 4833822"/>
              <a:gd name="connsiteY68" fmla="*/ 4739666 h 5484241"/>
              <a:gd name="connsiteX69" fmla="*/ 2293136 w 4833822"/>
              <a:gd name="connsiteY69" fmla="*/ 4273777 h 5484241"/>
              <a:gd name="connsiteX70" fmla="*/ 1999259 w 4833822"/>
              <a:gd name="connsiteY70" fmla="*/ 4689498 h 5484241"/>
              <a:gd name="connsiteX71" fmla="*/ 2196371 w 4833822"/>
              <a:gd name="connsiteY71" fmla="*/ 4259439 h 5484241"/>
              <a:gd name="connsiteX72" fmla="*/ 2177948 w 4833822"/>
              <a:gd name="connsiteY72" fmla="*/ 4254177 h 5484241"/>
              <a:gd name="connsiteX73" fmla="*/ 2511745 w 4833822"/>
              <a:gd name="connsiteY73" fmla="*/ 4241524 h 5484241"/>
              <a:gd name="connsiteX74" fmla="*/ 2482010 w 4833822"/>
              <a:gd name="connsiteY74" fmla="*/ 4469820 h 5484241"/>
              <a:gd name="connsiteX75" fmla="*/ 2486655 w 4833822"/>
              <a:gd name="connsiteY75" fmla="*/ 4535385 h 5484241"/>
              <a:gd name="connsiteX76" fmla="*/ 2514429 w 4833822"/>
              <a:gd name="connsiteY76" fmla="*/ 4551064 h 5484241"/>
              <a:gd name="connsiteX77" fmla="*/ 2526077 w 4833822"/>
              <a:gd name="connsiteY77" fmla="*/ 4574810 h 5484241"/>
              <a:gd name="connsiteX78" fmla="*/ 2486655 w 4833822"/>
              <a:gd name="connsiteY78" fmla="*/ 4535388 h 5484241"/>
              <a:gd name="connsiteX79" fmla="*/ 2486655 w 4833822"/>
              <a:gd name="connsiteY79" fmla="*/ 4535391 h 5484241"/>
              <a:gd name="connsiteX80" fmla="*/ 2440069 w 4833822"/>
              <a:gd name="connsiteY80" fmla="*/ 4811347 h 5484241"/>
              <a:gd name="connsiteX81" fmla="*/ 2375563 w 4833822"/>
              <a:gd name="connsiteY81" fmla="*/ 4374119 h 5484241"/>
              <a:gd name="connsiteX82" fmla="*/ 2296718 w 4833822"/>
              <a:gd name="connsiteY82" fmla="*/ 4743254 h 5484241"/>
              <a:gd name="connsiteX83" fmla="*/ 2429318 w 4833822"/>
              <a:gd name="connsiteY83" fmla="*/ 4865103 h 5484241"/>
              <a:gd name="connsiteX84" fmla="*/ 2493825 w 4833822"/>
              <a:gd name="connsiteY84" fmla="*/ 4764756 h 5484241"/>
              <a:gd name="connsiteX85" fmla="*/ 2529665 w 4833822"/>
              <a:gd name="connsiteY85" fmla="*/ 4574813 h 5484241"/>
              <a:gd name="connsiteX86" fmla="*/ 2511745 w 4833822"/>
              <a:gd name="connsiteY86" fmla="*/ 4241524 h 5484241"/>
              <a:gd name="connsiteX87" fmla="*/ 2808528 w 4833822"/>
              <a:gd name="connsiteY87" fmla="*/ 4239058 h 5484241"/>
              <a:gd name="connsiteX88" fmla="*/ 2784115 w 4833822"/>
              <a:gd name="connsiteY88" fmla="*/ 4252275 h 5484241"/>
              <a:gd name="connsiteX89" fmla="*/ 2798448 w 4833822"/>
              <a:gd name="connsiteY89" fmla="*/ 4327533 h 5484241"/>
              <a:gd name="connsiteX90" fmla="*/ 2880875 w 4833822"/>
              <a:gd name="connsiteY90" fmla="*/ 4442213 h 5484241"/>
              <a:gd name="connsiteX91" fmla="*/ 3142493 w 4833822"/>
              <a:gd name="connsiteY91" fmla="*/ 4771925 h 5484241"/>
              <a:gd name="connsiteX92" fmla="*/ 2891625 w 4833822"/>
              <a:gd name="connsiteY92" fmla="*/ 4607066 h 5484241"/>
              <a:gd name="connsiteX93" fmla="*/ 2683768 w 4833822"/>
              <a:gd name="connsiteY93" fmla="*/ 4363368 h 5484241"/>
              <a:gd name="connsiteX94" fmla="*/ 2651515 w 4833822"/>
              <a:gd name="connsiteY94" fmla="*/ 4388457 h 5484241"/>
              <a:gd name="connsiteX95" fmla="*/ 2866541 w 4833822"/>
              <a:gd name="connsiteY95" fmla="*/ 4632156 h 5484241"/>
              <a:gd name="connsiteX96" fmla="*/ 3389773 w 4833822"/>
              <a:gd name="connsiteY96" fmla="*/ 5230650 h 5484241"/>
              <a:gd name="connsiteX97" fmla="*/ 3637059 w 4833822"/>
              <a:gd name="connsiteY97" fmla="*/ 5273654 h 5484241"/>
              <a:gd name="connsiteX98" fmla="*/ 3246422 w 4833822"/>
              <a:gd name="connsiteY98" fmla="*/ 4904525 h 5484241"/>
              <a:gd name="connsiteX99" fmla="*/ 3400524 w 4833822"/>
              <a:gd name="connsiteY99" fmla="*/ 4954699 h 5484241"/>
              <a:gd name="connsiteX100" fmla="*/ 3336018 w 4833822"/>
              <a:gd name="connsiteY100" fmla="*/ 4807760 h 5484241"/>
              <a:gd name="connsiteX101" fmla="*/ 3095901 w 4833822"/>
              <a:gd name="connsiteY101" fmla="*/ 4546147 h 5484241"/>
              <a:gd name="connsiteX102" fmla="*/ 2862954 w 4833822"/>
              <a:gd name="connsiteY102" fmla="*/ 4277359 h 5484241"/>
              <a:gd name="connsiteX103" fmla="*/ 2808528 w 4833822"/>
              <a:gd name="connsiteY103" fmla="*/ 4239058 h 5484241"/>
              <a:gd name="connsiteX104" fmla="*/ 1587125 w 4833822"/>
              <a:gd name="connsiteY104" fmla="*/ 4194933 h 5484241"/>
              <a:gd name="connsiteX105" fmla="*/ 798688 w 4833822"/>
              <a:gd name="connsiteY105" fmla="*/ 4402796 h 5484241"/>
              <a:gd name="connsiteX106" fmla="*/ 780768 w 4833822"/>
              <a:gd name="connsiteY106" fmla="*/ 5026374 h 5484241"/>
              <a:gd name="connsiteX107" fmla="*/ 791519 w 4833822"/>
              <a:gd name="connsiteY107" fmla="*/ 4832850 h 5484241"/>
              <a:gd name="connsiteX108" fmla="*/ 709092 w 4833822"/>
              <a:gd name="connsiteY108" fmla="*/ 4470884 h 5484241"/>
              <a:gd name="connsiteX109" fmla="*/ 368634 w 4833822"/>
              <a:gd name="connsiteY109" fmla="*/ 4481635 h 5484241"/>
              <a:gd name="connsiteX110" fmla="*/ 332793 w 4833822"/>
              <a:gd name="connsiteY110" fmla="*/ 4506725 h 5484241"/>
              <a:gd name="connsiteX111" fmla="*/ 368634 w 4833822"/>
              <a:gd name="connsiteY111" fmla="*/ 4521058 h 5484241"/>
              <a:gd name="connsiteX112" fmla="*/ 350714 w 4833822"/>
              <a:gd name="connsiteY112" fmla="*/ 4822098 h 5484241"/>
              <a:gd name="connsiteX113" fmla="*/ 447479 w 4833822"/>
              <a:gd name="connsiteY113" fmla="*/ 4886605 h 5484241"/>
              <a:gd name="connsiteX114" fmla="*/ 486896 w 4833822"/>
              <a:gd name="connsiteY114" fmla="*/ 4786258 h 5484241"/>
              <a:gd name="connsiteX115" fmla="*/ 468981 w 4833822"/>
              <a:gd name="connsiteY115" fmla="*/ 4667991 h 5484241"/>
              <a:gd name="connsiteX116" fmla="*/ 372216 w 4833822"/>
              <a:gd name="connsiteY116" fmla="*/ 4775507 h 5484241"/>
              <a:gd name="connsiteX117" fmla="*/ 382967 w 4833822"/>
              <a:gd name="connsiteY117" fmla="*/ 4624986 h 5484241"/>
              <a:gd name="connsiteX118" fmla="*/ 497647 w 4833822"/>
              <a:gd name="connsiteY118" fmla="*/ 4585564 h 5484241"/>
              <a:gd name="connsiteX119" fmla="*/ 569323 w 4833822"/>
              <a:gd name="connsiteY119" fmla="*/ 4700249 h 5484241"/>
              <a:gd name="connsiteX120" fmla="*/ 580074 w 4833822"/>
              <a:gd name="connsiteY120" fmla="*/ 4911689 h 5484241"/>
              <a:gd name="connsiteX121" fmla="*/ 612332 w 4833822"/>
              <a:gd name="connsiteY121" fmla="*/ 4667991 h 5484241"/>
              <a:gd name="connsiteX122" fmla="*/ 497647 w 4833822"/>
              <a:gd name="connsiteY122" fmla="*/ 4435044 h 5484241"/>
              <a:gd name="connsiteX123" fmla="*/ 730594 w 4833822"/>
              <a:gd name="connsiteY123" fmla="*/ 4840013 h 5484241"/>
              <a:gd name="connsiteX124" fmla="*/ 547826 w 4833822"/>
              <a:gd name="connsiteY124" fmla="*/ 5004872 h 5484241"/>
              <a:gd name="connsiteX125" fmla="*/ 834528 w 4833822"/>
              <a:gd name="connsiteY125" fmla="*/ 5037125 h 5484241"/>
              <a:gd name="connsiteX126" fmla="*/ 1533370 w 4833822"/>
              <a:gd name="connsiteY126" fmla="*/ 4521058 h 5484241"/>
              <a:gd name="connsiteX127" fmla="*/ 1633712 w 4833822"/>
              <a:gd name="connsiteY127" fmla="*/ 4388457 h 5484241"/>
              <a:gd name="connsiteX128" fmla="*/ 1142733 w 4833822"/>
              <a:gd name="connsiteY128" fmla="*/ 4703831 h 5484241"/>
              <a:gd name="connsiteX129" fmla="*/ 1031635 w 4833822"/>
              <a:gd name="connsiteY129" fmla="*/ 4732503 h 5484241"/>
              <a:gd name="connsiteX130" fmla="*/ 1096142 w 4833822"/>
              <a:gd name="connsiteY130" fmla="*/ 4632156 h 5484241"/>
              <a:gd name="connsiteX131" fmla="*/ 1587125 w 4833822"/>
              <a:gd name="connsiteY131" fmla="*/ 4194933 h 5484241"/>
              <a:gd name="connsiteX132" fmla="*/ 3072607 w 4833822"/>
              <a:gd name="connsiteY132" fmla="*/ 4185973 h 5484241"/>
              <a:gd name="connsiteX133" fmla="*/ 2988391 w 4833822"/>
              <a:gd name="connsiteY133" fmla="*/ 4220017 h 5484241"/>
              <a:gd name="connsiteX134" fmla="*/ 3038564 w 4833822"/>
              <a:gd name="connsiteY134" fmla="*/ 4331115 h 5484241"/>
              <a:gd name="connsiteX135" fmla="*/ 3407693 w 4833822"/>
              <a:gd name="connsiteY135" fmla="*/ 4746836 h 5484241"/>
              <a:gd name="connsiteX136" fmla="*/ 3576134 w 4833822"/>
              <a:gd name="connsiteY136" fmla="*/ 4786258 h 5484241"/>
              <a:gd name="connsiteX137" fmla="*/ 4002606 w 4833822"/>
              <a:gd name="connsiteY137" fmla="*/ 4890187 h 5484241"/>
              <a:gd name="connsiteX138" fmla="*/ 4124455 w 4833822"/>
              <a:gd name="connsiteY138" fmla="*/ 4972614 h 5484241"/>
              <a:gd name="connsiteX139" fmla="*/ 3586885 w 4833822"/>
              <a:gd name="connsiteY139" fmla="*/ 4424293 h 5484241"/>
              <a:gd name="connsiteX140" fmla="*/ 3339600 w 4833822"/>
              <a:gd name="connsiteY140" fmla="*/ 4280941 h 5484241"/>
              <a:gd name="connsiteX141" fmla="*/ 3551045 w 4833822"/>
              <a:gd name="connsiteY141" fmla="*/ 4456551 h 5484241"/>
              <a:gd name="connsiteX142" fmla="*/ 3658561 w 4833822"/>
              <a:gd name="connsiteY142" fmla="*/ 4639325 h 5484241"/>
              <a:gd name="connsiteX143" fmla="*/ 3536712 w 4833822"/>
              <a:gd name="connsiteY143" fmla="*/ 4564062 h 5484241"/>
              <a:gd name="connsiteX144" fmla="*/ 3167577 w 4833822"/>
              <a:gd name="connsiteY144" fmla="*/ 4227186 h 5484241"/>
              <a:gd name="connsiteX145" fmla="*/ 3072607 w 4833822"/>
              <a:gd name="connsiteY145" fmla="*/ 4185973 h 5484241"/>
              <a:gd name="connsiteX146" fmla="*/ 1497530 w 4833822"/>
              <a:gd name="connsiteY146" fmla="*/ 4098173 h 5484241"/>
              <a:gd name="connsiteX147" fmla="*/ 644585 w 4833822"/>
              <a:gd name="connsiteY147" fmla="*/ 4223604 h 5484241"/>
              <a:gd name="connsiteX148" fmla="*/ 404469 w 4833822"/>
              <a:gd name="connsiteY148" fmla="*/ 4298861 h 5484241"/>
              <a:gd name="connsiteX149" fmla="*/ 218113 w 4833822"/>
              <a:gd name="connsiteY149" fmla="*/ 4452964 h 5484241"/>
              <a:gd name="connsiteX150" fmla="*/ 347132 w 4833822"/>
              <a:gd name="connsiteY150" fmla="*/ 4972614 h 5484241"/>
              <a:gd name="connsiteX151" fmla="*/ 218113 w 4833822"/>
              <a:gd name="connsiteY151" fmla="*/ 4607066 h 5484241"/>
              <a:gd name="connsiteX152" fmla="*/ 289789 w 4833822"/>
              <a:gd name="connsiteY152" fmla="*/ 4499555 h 5484241"/>
              <a:gd name="connsiteX153" fmla="*/ 271869 w 4833822"/>
              <a:gd name="connsiteY153" fmla="*/ 4485222 h 5484241"/>
              <a:gd name="connsiteX154" fmla="*/ 304127 w 4833822"/>
              <a:gd name="connsiteY154" fmla="*/ 4392039 h 5484241"/>
              <a:gd name="connsiteX155" fmla="*/ 400887 w 4833822"/>
              <a:gd name="connsiteY155" fmla="*/ 4309613 h 5484241"/>
              <a:gd name="connsiteX156" fmla="*/ 404469 w 4833822"/>
              <a:gd name="connsiteY156" fmla="*/ 4302443 h 5484241"/>
              <a:gd name="connsiteX157" fmla="*/ 408056 w 4833822"/>
              <a:gd name="connsiteY157" fmla="*/ 4302443 h 5484241"/>
              <a:gd name="connsiteX158" fmla="*/ 569323 w 4833822"/>
              <a:gd name="connsiteY158" fmla="*/ 4259439 h 5484241"/>
              <a:gd name="connsiteX159" fmla="*/ 777186 w 4833822"/>
              <a:gd name="connsiteY159" fmla="*/ 4370537 h 5484241"/>
              <a:gd name="connsiteX160" fmla="*/ 1250249 w 4833822"/>
              <a:gd name="connsiteY160" fmla="*/ 4202096 h 5484241"/>
              <a:gd name="connsiteX161" fmla="*/ 1497530 w 4833822"/>
              <a:gd name="connsiteY161" fmla="*/ 4098173 h 5484241"/>
              <a:gd name="connsiteX162" fmla="*/ 3393360 w 4833822"/>
              <a:gd name="connsiteY162" fmla="*/ 4057403 h 5484241"/>
              <a:gd name="connsiteX163" fmla="*/ 3271511 w 4833822"/>
              <a:gd name="connsiteY163" fmla="*/ 4094586 h 5484241"/>
              <a:gd name="connsiteX164" fmla="*/ 3486538 w 4833822"/>
              <a:gd name="connsiteY164" fmla="*/ 4223604 h 5484241"/>
              <a:gd name="connsiteX165" fmla="*/ 4092197 w 4833822"/>
              <a:gd name="connsiteY165" fmla="*/ 4556898 h 5484241"/>
              <a:gd name="connsiteX166" fmla="*/ 3873588 w 4833822"/>
              <a:gd name="connsiteY166" fmla="*/ 4556898 h 5484241"/>
              <a:gd name="connsiteX167" fmla="*/ 4002606 w 4833822"/>
              <a:gd name="connsiteY167" fmla="*/ 4685911 h 5484241"/>
              <a:gd name="connsiteX168" fmla="*/ 4106535 w 4833822"/>
              <a:gd name="connsiteY168" fmla="*/ 4657240 h 5484241"/>
              <a:gd name="connsiteX169" fmla="*/ 4325144 w 4833822"/>
              <a:gd name="connsiteY169" fmla="*/ 4331115 h 5484241"/>
              <a:gd name="connsiteX170" fmla="*/ 4038441 w 4833822"/>
              <a:gd name="connsiteY170" fmla="*/ 4241524 h 5484241"/>
              <a:gd name="connsiteX171" fmla="*/ 3624178 w 4833822"/>
              <a:gd name="connsiteY171" fmla="*/ 4227912 h 5484241"/>
              <a:gd name="connsiteX172" fmla="*/ 3486739 w 4833822"/>
              <a:gd name="connsiteY172" fmla="*/ 4202133 h 5484241"/>
              <a:gd name="connsiteX173" fmla="*/ 3486739 w 4833822"/>
              <a:gd name="connsiteY173" fmla="*/ 4206128 h 5484241"/>
              <a:gd name="connsiteX174" fmla="*/ 3485394 w 4833822"/>
              <a:gd name="connsiteY174" fmla="*/ 4203439 h 5484241"/>
              <a:gd name="connsiteX175" fmla="*/ 3486706 w 4833822"/>
              <a:gd name="connsiteY175" fmla="*/ 4202127 h 5484241"/>
              <a:gd name="connsiteX176" fmla="*/ 3486538 w 4833822"/>
              <a:gd name="connsiteY176" fmla="*/ 4202096 h 5484241"/>
              <a:gd name="connsiteX177" fmla="*/ 3543876 w 4833822"/>
              <a:gd name="connsiteY177" fmla="*/ 4141172 h 5484241"/>
              <a:gd name="connsiteX178" fmla="*/ 4518674 w 4833822"/>
              <a:gd name="connsiteY178" fmla="*/ 4288110 h 5484241"/>
              <a:gd name="connsiteX179" fmla="*/ 4328731 w 4833822"/>
              <a:gd name="connsiteY179" fmla="*/ 4485222 h 5484241"/>
              <a:gd name="connsiteX180" fmla="*/ 4457745 w 4833822"/>
              <a:gd name="connsiteY180" fmla="*/ 4413541 h 5484241"/>
              <a:gd name="connsiteX181" fmla="*/ 4579599 w 4833822"/>
              <a:gd name="connsiteY181" fmla="*/ 4406378 h 5484241"/>
              <a:gd name="connsiteX182" fmla="*/ 4500754 w 4833822"/>
              <a:gd name="connsiteY182" fmla="*/ 4485222 h 5484241"/>
              <a:gd name="connsiteX183" fmla="*/ 4314393 w 4833822"/>
              <a:gd name="connsiteY183" fmla="*/ 4718170 h 5484241"/>
              <a:gd name="connsiteX184" fmla="*/ 4346651 w 4833822"/>
              <a:gd name="connsiteY184" fmla="*/ 4782676 h 5484241"/>
              <a:gd name="connsiteX185" fmla="*/ 4403989 w 4833822"/>
              <a:gd name="connsiteY185" fmla="*/ 4732503 h 5484241"/>
              <a:gd name="connsiteX186" fmla="*/ 4482833 w 4833822"/>
              <a:gd name="connsiteY186" fmla="*/ 4542560 h 5484241"/>
              <a:gd name="connsiteX187" fmla="*/ 4590350 w 4833822"/>
              <a:gd name="connsiteY187" fmla="*/ 4521058 h 5484241"/>
              <a:gd name="connsiteX188" fmla="*/ 4608265 w 4833822"/>
              <a:gd name="connsiteY188" fmla="*/ 4603484 h 5484241"/>
              <a:gd name="connsiteX189" fmla="*/ 4608265 w 4833822"/>
              <a:gd name="connsiteY189" fmla="*/ 4607066 h 5484241"/>
              <a:gd name="connsiteX190" fmla="*/ 4421909 w 4833822"/>
              <a:gd name="connsiteY190" fmla="*/ 4818511 h 5484241"/>
              <a:gd name="connsiteX191" fmla="*/ 4608265 w 4833822"/>
              <a:gd name="connsiteY191" fmla="*/ 4607066 h 5484241"/>
              <a:gd name="connsiteX192" fmla="*/ 4611852 w 4833822"/>
              <a:gd name="connsiteY192" fmla="*/ 4603484 h 5484241"/>
              <a:gd name="connsiteX193" fmla="*/ 4611852 w 4833822"/>
              <a:gd name="connsiteY193" fmla="*/ 4599902 h 5484241"/>
              <a:gd name="connsiteX194" fmla="*/ 4694279 w 4833822"/>
              <a:gd name="connsiteY194" fmla="*/ 4585564 h 5484241"/>
              <a:gd name="connsiteX195" fmla="*/ 4651275 w 4833822"/>
              <a:gd name="connsiteY195" fmla="*/ 4409960 h 5484241"/>
              <a:gd name="connsiteX196" fmla="*/ 4572429 w 4833822"/>
              <a:gd name="connsiteY196" fmla="*/ 4291692 h 5484241"/>
              <a:gd name="connsiteX197" fmla="*/ 4583181 w 4833822"/>
              <a:gd name="connsiteY197" fmla="*/ 4198515 h 5484241"/>
              <a:gd name="connsiteX198" fmla="*/ 4436247 w 4833822"/>
              <a:gd name="connsiteY198" fmla="*/ 4151928 h 5484241"/>
              <a:gd name="connsiteX199" fmla="*/ 3504459 w 4833822"/>
              <a:gd name="connsiteY199" fmla="*/ 4065914 h 5484241"/>
              <a:gd name="connsiteX200" fmla="*/ 3393360 w 4833822"/>
              <a:gd name="connsiteY200" fmla="*/ 4057403 h 5484241"/>
              <a:gd name="connsiteX201" fmla="*/ 655337 w 4833822"/>
              <a:gd name="connsiteY201" fmla="*/ 3926145 h 5484241"/>
              <a:gd name="connsiteX202" fmla="*/ 637416 w 4833822"/>
              <a:gd name="connsiteY202" fmla="*/ 3983488 h 5484241"/>
              <a:gd name="connsiteX203" fmla="*/ 863200 w 4833822"/>
              <a:gd name="connsiteY203" fmla="*/ 4087417 h 5484241"/>
              <a:gd name="connsiteX204" fmla="*/ 734181 w 4833822"/>
              <a:gd name="connsiteY204" fmla="*/ 3947652 h 5484241"/>
              <a:gd name="connsiteX205" fmla="*/ 655337 w 4833822"/>
              <a:gd name="connsiteY205" fmla="*/ 3926145 h 5484241"/>
              <a:gd name="connsiteX206" fmla="*/ 465399 w 4833822"/>
              <a:gd name="connsiteY206" fmla="*/ 3886728 h 5484241"/>
              <a:gd name="connsiteX207" fmla="*/ 465399 w 4833822"/>
              <a:gd name="connsiteY207" fmla="*/ 4087417 h 5484241"/>
              <a:gd name="connsiteX208" fmla="*/ 501234 w 4833822"/>
              <a:gd name="connsiteY208" fmla="*/ 4144759 h 5484241"/>
              <a:gd name="connsiteX209" fmla="*/ 554990 w 4833822"/>
              <a:gd name="connsiteY209" fmla="*/ 4091004 h 5484241"/>
              <a:gd name="connsiteX210" fmla="*/ 465399 w 4833822"/>
              <a:gd name="connsiteY210" fmla="*/ 3886728 h 5484241"/>
              <a:gd name="connsiteX211" fmla="*/ 4325169 w 4833822"/>
              <a:gd name="connsiteY211" fmla="*/ 3805831 h 5484241"/>
              <a:gd name="connsiteX212" fmla="*/ 3959602 w 4833822"/>
              <a:gd name="connsiteY212" fmla="*/ 4012159 h 5484241"/>
              <a:gd name="connsiteX213" fmla="*/ 4360985 w 4833822"/>
              <a:gd name="connsiteY213" fmla="*/ 3922563 h 5484241"/>
              <a:gd name="connsiteX214" fmla="*/ 4278558 w 4833822"/>
              <a:gd name="connsiteY214" fmla="*/ 4033661 h 5484241"/>
              <a:gd name="connsiteX215" fmla="*/ 4454163 w 4833822"/>
              <a:gd name="connsiteY215" fmla="*/ 3987070 h 5484241"/>
              <a:gd name="connsiteX216" fmla="*/ 4368153 w 4833822"/>
              <a:gd name="connsiteY216" fmla="*/ 3811465 h 5484241"/>
              <a:gd name="connsiteX217" fmla="*/ 4325169 w 4833822"/>
              <a:gd name="connsiteY217" fmla="*/ 3805831 h 5484241"/>
              <a:gd name="connsiteX218" fmla="*/ 4156709 w 4833822"/>
              <a:gd name="connsiteY218" fmla="*/ 3772043 h 5484241"/>
              <a:gd name="connsiteX219" fmla="*/ 3748157 w 4833822"/>
              <a:gd name="connsiteY219" fmla="*/ 3854469 h 5484241"/>
              <a:gd name="connsiteX220" fmla="*/ 3529543 w 4833822"/>
              <a:gd name="connsiteY220" fmla="*/ 3976318 h 5484241"/>
              <a:gd name="connsiteX221" fmla="*/ 3805494 w 4833822"/>
              <a:gd name="connsiteY221" fmla="*/ 3879559 h 5484241"/>
              <a:gd name="connsiteX222" fmla="*/ 4156709 w 4833822"/>
              <a:gd name="connsiteY222" fmla="*/ 3772043 h 5484241"/>
              <a:gd name="connsiteX223" fmla="*/ 399937 w 4833822"/>
              <a:gd name="connsiteY223" fmla="*/ 3728255 h 5484241"/>
              <a:gd name="connsiteX224" fmla="*/ 210944 w 4833822"/>
              <a:gd name="connsiteY224" fmla="*/ 3807883 h 5484241"/>
              <a:gd name="connsiteX225" fmla="*/ 124936 w 4833822"/>
              <a:gd name="connsiteY225" fmla="*/ 3951234 h 5484241"/>
              <a:gd name="connsiteX226" fmla="*/ 275451 w 4833822"/>
              <a:gd name="connsiteY226" fmla="*/ 3944065 h 5484241"/>
              <a:gd name="connsiteX227" fmla="*/ 304127 w 4833822"/>
              <a:gd name="connsiteY227" fmla="*/ 3961985 h 5484241"/>
              <a:gd name="connsiteX228" fmla="*/ 271869 w 4833822"/>
              <a:gd name="connsiteY228" fmla="*/ 4198515 h 5484241"/>
              <a:gd name="connsiteX229" fmla="*/ 311291 w 4833822"/>
              <a:gd name="connsiteY229" fmla="*/ 4040830 h 5484241"/>
              <a:gd name="connsiteX230" fmla="*/ 243203 w 4833822"/>
              <a:gd name="connsiteY230" fmla="*/ 3832967 h 5484241"/>
              <a:gd name="connsiteX231" fmla="*/ 1214409 w 4833822"/>
              <a:gd name="connsiteY231" fmla="*/ 3811465 h 5484241"/>
              <a:gd name="connsiteX232" fmla="*/ 465399 w 4833822"/>
              <a:gd name="connsiteY232" fmla="*/ 3729038 h 5484241"/>
              <a:gd name="connsiteX233" fmla="*/ 399937 w 4833822"/>
              <a:gd name="connsiteY233" fmla="*/ 3728255 h 5484241"/>
              <a:gd name="connsiteX234" fmla="*/ 2524908 w 4833822"/>
              <a:gd name="connsiteY234" fmla="*/ 2593956 h 5484241"/>
              <a:gd name="connsiteX235" fmla="*/ 2732856 w 4833822"/>
              <a:gd name="connsiteY235" fmla="*/ 3235875 h 5484241"/>
              <a:gd name="connsiteX236" fmla="*/ 2775802 w 4833822"/>
              <a:gd name="connsiteY236" fmla="*/ 3305944 h 5484241"/>
              <a:gd name="connsiteX237" fmla="*/ 2823267 w 4833822"/>
              <a:gd name="connsiteY237" fmla="*/ 3229094 h 5484241"/>
              <a:gd name="connsiteX238" fmla="*/ 2879774 w 4833822"/>
              <a:gd name="connsiteY238" fmla="*/ 3018888 h 5484241"/>
              <a:gd name="connsiteX239" fmla="*/ 2920458 w 4833822"/>
              <a:gd name="connsiteY239" fmla="*/ 3552313 h 5484241"/>
              <a:gd name="connsiteX240" fmla="*/ 3132925 w 4833822"/>
              <a:gd name="connsiteY240" fmla="*/ 3493546 h 5484241"/>
              <a:gd name="connsiteX241" fmla="*/ 2879774 w 4833822"/>
              <a:gd name="connsiteY241" fmla="*/ 3868754 h 5484241"/>
              <a:gd name="connsiteX242" fmla="*/ 2131619 w 4833822"/>
              <a:gd name="connsiteY242" fmla="*/ 3816768 h 5484241"/>
              <a:gd name="connsiteX243" fmla="*/ 1894289 w 4833822"/>
              <a:gd name="connsiteY243" fmla="*/ 3466424 h 5484241"/>
              <a:gd name="connsiteX244" fmla="*/ 2075111 w 4833822"/>
              <a:gd name="connsiteY244" fmla="*/ 3554575 h 5484241"/>
              <a:gd name="connsiteX245" fmla="*/ 2086414 w 4833822"/>
              <a:gd name="connsiteY245" fmla="*/ 3039230 h 5484241"/>
              <a:gd name="connsiteX246" fmla="*/ 2163263 w 4833822"/>
              <a:gd name="connsiteY246" fmla="*/ 3183889 h 5484241"/>
              <a:gd name="connsiteX247" fmla="*/ 2224289 w 4833822"/>
              <a:gd name="connsiteY247" fmla="*/ 3229094 h 5484241"/>
              <a:gd name="connsiteX248" fmla="*/ 2242372 w 4833822"/>
              <a:gd name="connsiteY248" fmla="*/ 3165806 h 5484241"/>
              <a:gd name="connsiteX249" fmla="*/ 2524908 w 4833822"/>
              <a:gd name="connsiteY249" fmla="*/ 2593956 h 5484241"/>
              <a:gd name="connsiteX250" fmla="*/ 2540406 w 4833822"/>
              <a:gd name="connsiteY250" fmla="*/ 1786615 h 5484241"/>
              <a:gd name="connsiteX251" fmla="*/ 2092432 w 4833822"/>
              <a:gd name="connsiteY251" fmla="*/ 2693312 h 5484241"/>
              <a:gd name="connsiteX252" fmla="*/ 2063761 w 4833822"/>
              <a:gd name="connsiteY252" fmla="*/ 2793659 h 5484241"/>
              <a:gd name="connsiteX253" fmla="*/ 1967001 w 4833822"/>
              <a:gd name="connsiteY253" fmla="*/ 2721983 h 5484241"/>
              <a:gd name="connsiteX254" fmla="*/ 1845152 w 4833822"/>
              <a:gd name="connsiteY254" fmla="*/ 2492619 h 5484241"/>
              <a:gd name="connsiteX255" fmla="*/ 1827232 w 4833822"/>
              <a:gd name="connsiteY255" fmla="*/ 3309726 h 5484241"/>
              <a:gd name="connsiteX256" fmla="*/ 1540529 w 4833822"/>
              <a:gd name="connsiteY256" fmla="*/ 3169957 h 5484241"/>
              <a:gd name="connsiteX257" fmla="*/ 1916828 w 4833822"/>
              <a:gd name="connsiteY257" fmla="*/ 3725446 h 5484241"/>
              <a:gd name="connsiteX258" fmla="*/ 3103066 w 4833822"/>
              <a:gd name="connsiteY258" fmla="*/ 3807873 h 5484241"/>
              <a:gd name="connsiteX259" fmla="*/ 3504448 w 4833822"/>
              <a:gd name="connsiteY259" fmla="*/ 3212961 h 5484241"/>
              <a:gd name="connsiteX260" fmla="*/ 3167572 w 4833822"/>
              <a:gd name="connsiteY260" fmla="*/ 3306139 h 5484241"/>
              <a:gd name="connsiteX261" fmla="*/ 3103066 w 4833822"/>
              <a:gd name="connsiteY261" fmla="*/ 2460365 h 5484241"/>
              <a:gd name="connsiteX262" fmla="*/ 3013470 w 4833822"/>
              <a:gd name="connsiteY262" fmla="*/ 2793659 h 5484241"/>
              <a:gd name="connsiteX263" fmla="*/ 2938212 w 4833822"/>
              <a:gd name="connsiteY263" fmla="*/ 2915508 h 5484241"/>
              <a:gd name="connsiteX264" fmla="*/ 2870119 w 4833822"/>
              <a:gd name="connsiteY264" fmla="*/ 2804410 h 5484241"/>
              <a:gd name="connsiteX265" fmla="*/ 2540406 w 4833822"/>
              <a:gd name="connsiteY265" fmla="*/ 1786615 h 5484241"/>
              <a:gd name="connsiteX266" fmla="*/ 357884 w 4833822"/>
              <a:gd name="connsiteY266" fmla="*/ 1714944 h 5484241"/>
              <a:gd name="connsiteX267" fmla="*/ 422396 w 4833822"/>
              <a:gd name="connsiteY267" fmla="*/ 1797371 h 5484241"/>
              <a:gd name="connsiteX268" fmla="*/ 522738 w 4833822"/>
              <a:gd name="connsiteY268" fmla="*/ 2299102 h 5484241"/>
              <a:gd name="connsiteX269" fmla="*/ 490485 w 4833822"/>
              <a:gd name="connsiteY269" fmla="*/ 2438872 h 5484241"/>
              <a:gd name="connsiteX270" fmla="*/ 386555 w 4833822"/>
              <a:gd name="connsiteY270" fmla="*/ 2338525 h 5484241"/>
              <a:gd name="connsiteX271" fmla="*/ 286208 w 4833822"/>
              <a:gd name="connsiteY271" fmla="*/ 1797371 h 5484241"/>
              <a:gd name="connsiteX272" fmla="*/ 357884 w 4833822"/>
              <a:gd name="connsiteY272" fmla="*/ 1714944 h 5484241"/>
              <a:gd name="connsiteX273" fmla="*/ 4036204 w 4833822"/>
              <a:gd name="connsiteY273" fmla="*/ 297553 h 5484241"/>
              <a:gd name="connsiteX274" fmla="*/ 4110123 w 4833822"/>
              <a:gd name="connsiteY274" fmla="*/ 360268 h 5484241"/>
              <a:gd name="connsiteX275" fmla="*/ 4063531 w 4833822"/>
              <a:gd name="connsiteY275" fmla="*/ 1170212 h 5484241"/>
              <a:gd name="connsiteX276" fmla="*/ 3938100 w 4833822"/>
              <a:gd name="connsiteY276" fmla="*/ 858418 h 5484241"/>
              <a:gd name="connsiteX277" fmla="*/ 3970353 w 4833822"/>
              <a:gd name="connsiteY277" fmla="*/ 363855 h 5484241"/>
              <a:gd name="connsiteX278" fmla="*/ 4036204 w 4833822"/>
              <a:gd name="connsiteY278" fmla="*/ 297553 h 5484241"/>
              <a:gd name="connsiteX279" fmla="*/ 915320 w 4833822"/>
              <a:gd name="connsiteY279" fmla="*/ 39124 h 5484241"/>
              <a:gd name="connsiteX280" fmla="*/ 1020430 w 4833822"/>
              <a:gd name="connsiteY280" fmla="*/ 719886 h 5484241"/>
              <a:gd name="connsiteX281" fmla="*/ 811383 w 4833822"/>
              <a:gd name="connsiteY281" fmla="*/ 680300 h 5484241"/>
              <a:gd name="connsiteX282" fmla="*/ 915320 w 4833822"/>
              <a:gd name="connsiteY282" fmla="*/ 39124 h 5484241"/>
              <a:gd name="connsiteX283" fmla="*/ 2447238 w 4833822"/>
              <a:gd name="connsiteY283" fmla="*/ 2849 h 5484241"/>
              <a:gd name="connsiteX284" fmla="*/ 3047525 w 4833822"/>
              <a:gd name="connsiteY284" fmla="*/ 645869 h 5484241"/>
              <a:gd name="connsiteX285" fmla="*/ 3054443 w 4833822"/>
              <a:gd name="connsiteY285" fmla="*/ 1319671 h 5484241"/>
              <a:gd name="connsiteX286" fmla="*/ 3282263 w 4833822"/>
              <a:gd name="connsiteY286" fmla="*/ 460614 h 5484241"/>
              <a:gd name="connsiteX287" fmla="*/ 3257173 w 4833822"/>
              <a:gd name="connsiteY287" fmla="*/ 320845 h 5484241"/>
              <a:gd name="connsiteX288" fmla="*/ 3278681 w 4833822"/>
              <a:gd name="connsiteY288" fmla="*/ 231249 h 5484241"/>
              <a:gd name="connsiteX289" fmla="*/ 3361107 w 4833822"/>
              <a:gd name="connsiteY289" fmla="*/ 288592 h 5484241"/>
              <a:gd name="connsiteX290" fmla="*/ 3884339 w 4833822"/>
              <a:gd name="connsiteY290" fmla="*/ 1600262 h 5484241"/>
              <a:gd name="connsiteX291" fmla="*/ 3776823 w 4833822"/>
              <a:gd name="connsiteY291" fmla="*/ 2220257 h 5484241"/>
              <a:gd name="connsiteX292" fmla="*/ 4002606 w 4833822"/>
              <a:gd name="connsiteY292" fmla="*/ 2001648 h 5484241"/>
              <a:gd name="connsiteX293" fmla="*/ 4059943 w 4833822"/>
              <a:gd name="connsiteY293" fmla="*/ 1937137 h 5484241"/>
              <a:gd name="connsiteX294" fmla="*/ 4117286 w 4833822"/>
              <a:gd name="connsiteY294" fmla="*/ 2012399 h 5484241"/>
              <a:gd name="connsiteX295" fmla="*/ 4131625 w 4833822"/>
              <a:gd name="connsiteY295" fmla="*/ 2825921 h 5484241"/>
              <a:gd name="connsiteX296" fmla="*/ 3755321 w 4833822"/>
              <a:gd name="connsiteY296" fmla="*/ 3657363 h 5484241"/>
              <a:gd name="connsiteX297" fmla="*/ 3723067 w 4833822"/>
              <a:gd name="connsiteY297" fmla="*/ 3732620 h 5484241"/>
              <a:gd name="connsiteX298" fmla="*/ 4099366 w 4833822"/>
              <a:gd name="connsiteY298" fmla="*/ 3671696 h 5484241"/>
              <a:gd name="connsiteX299" fmla="*/ 4550927 w 4833822"/>
              <a:gd name="connsiteY299" fmla="*/ 4022910 h 5484241"/>
              <a:gd name="connsiteX300" fmla="*/ 4604683 w 4833822"/>
              <a:gd name="connsiteY300" fmla="*/ 4123257 h 5484241"/>
              <a:gd name="connsiteX301" fmla="*/ 4576011 w 4833822"/>
              <a:gd name="connsiteY301" fmla="*/ 4965450 h 5484241"/>
              <a:gd name="connsiteX302" fmla="*/ 4432660 w 4833822"/>
              <a:gd name="connsiteY302" fmla="*/ 5026374 h 5484241"/>
              <a:gd name="connsiteX303" fmla="*/ 3999019 w 4833822"/>
              <a:gd name="connsiteY303" fmla="*/ 5259321 h 5484241"/>
              <a:gd name="connsiteX304" fmla="*/ 3192667 w 4833822"/>
              <a:gd name="connsiteY304" fmla="*/ 5191228 h 5484241"/>
              <a:gd name="connsiteX305" fmla="*/ 2662265 w 4833822"/>
              <a:gd name="connsiteY305" fmla="*/ 4560480 h 5484241"/>
              <a:gd name="connsiteX306" fmla="*/ 2680186 w 4833822"/>
              <a:gd name="connsiteY306" fmla="*/ 4879436 h 5484241"/>
              <a:gd name="connsiteX307" fmla="*/ 2655096 w 4833822"/>
              <a:gd name="connsiteY307" fmla="*/ 5191228 h 5484241"/>
              <a:gd name="connsiteX308" fmla="*/ 2063771 w 4833822"/>
              <a:gd name="connsiteY308" fmla="*/ 5477930 h 5484241"/>
              <a:gd name="connsiteX309" fmla="*/ 1827242 w 4833822"/>
              <a:gd name="connsiteY309" fmla="*/ 5427757 h 5484241"/>
              <a:gd name="connsiteX310" fmla="*/ 1594295 w 4833822"/>
              <a:gd name="connsiteY310" fmla="*/ 4886605 h 5484241"/>
              <a:gd name="connsiteX311" fmla="*/ 1952673 w 4833822"/>
              <a:gd name="connsiteY311" fmla="*/ 4352617 h 5484241"/>
              <a:gd name="connsiteX312" fmla="*/ 2020761 w 4833822"/>
              <a:gd name="connsiteY312" fmla="*/ 4220017 h 5484241"/>
              <a:gd name="connsiteX313" fmla="*/ 1841575 w 4833822"/>
              <a:gd name="connsiteY313" fmla="*/ 4363368 h 5484241"/>
              <a:gd name="connsiteX314" fmla="*/ 884697 w 4833822"/>
              <a:gd name="connsiteY314" fmla="*/ 5108801 h 5484241"/>
              <a:gd name="connsiteX315" fmla="*/ 547826 w 4833822"/>
              <a:gd name="connsiteY315" fmla="*/ 5141054 h 5484241"/>
              <a:gd name="connsiteX316" fmla="*/ 357883 w 4833822"/>
              <a:gd name="connsiteY316" fmla="*/ 5083717 h 5484241"/>
              <a:gd name="connsiteX317" fmla="*/ 89095 w 4833822"/>
              <a:gd name="connsiteY317" fmla="*/ 4657240 h 5484241"/>
              <a:gd name="connsiteX318" fmla="*/ 46091 w 4833822"/>
              <a:gd name="connsiteY318" fmla="*/ 4306031 h 5484241"/>
              <a:gd name="connsiteX319" fmla="*/ 440310 w 4833822"/>
              <a:gd name="connsiteY319" fmla="*/ 3657363 h 5484241"/>
              <a:gd name="connsiteX320" fmla="*/ 1020884 w 4833822"/>
              <a:gd name="connsiteY320" fmla="*/ 3707536 h 5484241"/>
              <a:gd name="connsiteX321" fmla="*/ 798688 w 4833822"/>
              <a:gd name="connsiteY321" fmla="*/ 3535514 h 5484241"/>
              <a:gd name="connsiteX322" fmla="*/ 766435 w 4833822"/>
              <a:gd name="connsiteY322" fmla="*/ 3478171 h 5484241"/>
              <a:gd name="connsiteX323" fmla="*/ 838110 w 4833822"/>
              <a:gd name="connsiteY323" fmla="*/ 3456669 h 5484241"/>
              <a:gd name="connsiteX324" fmla="*/ 1060306 w 4833822"/>
              <a:gd name="connsiteY324" fmla="*/ 3549847 h 5484241"/>
              <a:gd name="connsiteX325" fmla="*/ 777186 w 4833822"/>
              <a:gd name="connsiteY325" fmla="*/ 3051699 h 5484241"/>
              <a:gd name="connsiteX326" fmla="*/ 723430 w 4833822"/>
              <a:gd name="connsiteY326" fmla="*/ 2517716 h 5484241"/>
              <a:gd name="connsiteX327" fmla="*/ 727012 w 4833822"/>
              <a:gd name="connsiteY327" fmla="*/ 1818875 h 5484241"/>
              <a:gd name="connsiteX328" fmla="*/ 762853 w 4833822"/>
              <a:gd name="connsiteY328" fmla="*/ 1686275 h 5484241"/>
              <a:gd name="connsiteX329" fmla="*/ 1017302 w 4833822"/>
              <a:gd name="connsiteY329" fmla="*/ 1987310 h 5484241"/>
              <a:gd name="connsiteX330" fmla="*/ 1139151 w 4833822"/>
              <a:gd name="connsiteY330" fmla="*/ 2026732 h 5484241"/>
              <a:gd name="connsiteX331" fmla="*/ 1110480 w 4833822"/>
              <a:gd name="connsiteY331" fmla="*/ 1915634 h 5484241"/>
              <a:gd name="connsiteX332" fmla="*/ 1135564 w 4833822"/>
              <a:gd name="connsiteY332" fmla="*/ 1026856 h 5484241"/>
              <a:gd name="connsiteX333" fmla="*/ 1493942 w 4833822"/>
              <a:gd name="connsiteY333" fmla="*/ 367436 h 5484241"/>
              <a:gd name="connsiteX334" fmla="*/ 1547703 w 4833822"/>
              <a:gd name="connsiteY334" fmla="*/ 313681 h 5484241"/>
              <a:gd name="connsiteX335" fmla="*/ 1597877 w 4833822"/>
              <a:gd name="connsiteY335" fmla="*/ 406859 h 5484241"/>
              <a:gd name="connsiteX336" fmla="*/ 2070940 w 4833822"/>
              <a:gd name="connsiteY336" fmla="*/ 1180958 h 5484241"/>
              <a:gd name="connsiteX337" fmla="*/ 2272613 w 4833822"/>
              <a:gd name="connsiteY337" fmla="*/ 442131 h 5484241"/>
              <a:gd name="connsiteX338" fmla="*/ 2447238 w 4833822"/>
              <a:gd name="connsiteY338" fmla="*/ 2849 h 5484241"/>
              <a:gd name="connsiteX0" fmla="*/ 2144854 w 4833822"/>
              <a:gd name="connsiteY0" fmla="*/ 5196696 h 5570345"/>
              <a:gd name="connsiteX1" fmla="*/ 2053020 w 4833822"/>
              <a:gd name="connsiteY1" fmla="*/ 5205656 h 5570345"/>
              <a:gd name="connsiteX2" fmla="*/ 1959837 w 4833822"/>
              <a:gd name="connsiteY2" fmla="*/ 5280914 h 5570345"/>
              <a:gd name="connsiteX3" fmla="*/ 2045851 w 4833822"/>
              <a:gd name="connsiteY3" fmla="*/ 5399181 h 5570345"/>
              <a:gd name="connsiteX4" fmla="*/ 2042269 w 4833822"/>
              <a:gd name="connsiteY4" fmla="*/ 5302416 h 5570345"/>
              <a:gd name="connsiteX5" fmla="*/ 2106775 w 4833822"/>
              <a:gd name="connsiteY5" fmla="*/ 5237909 h 5570345"/>
              <a:gd name="connsiteX6" fmla="*/ 2128277 w 4833822"/>
              <a:gd name="connsiteY6" fmla="*/ 5309585 h 5570345"/>
              <a:gd name="connsiteX7" fmla="*/ 2164118 w 4833822"/>
              <a:gd name="connsiteY7" fmla="*/ 5359758 h 5570345"/>
              <a:gd name="connsiteX8" fmla="*/ 2232206 w 4833822"/>
              <a:gd name="connsiteY8" fmla="*/ 5323923 h 5570345"/>
              <a:gd name="connsiteX9" fmla="*/ 2228624 w 4833822"/>
              <a:gd name="connsiteY9" fmla="*/ 5230740 h 5570345"/>
              <a:gd name="connsiteX10" fmla="*/ 2144854 w 4833822"/>
              <a:gd name="connsiteY10" fmla="*/ 5196696 h 5570345"/>
              <a:gd name="connsiteX11" fmla="*/ 2508163 w 4833822"/>
              <a:gd name="connsiteY11" fmla="*/ 5166234 h 5570345"/>
              <a:gd name="connsiteX12" fmla="*/ 2407811 w 4833822"/>
              <a:gd name="connsiteY12" fmla="*/ 5474444 h 5570345"/>
              <a:gd name="connsiteX13" fmla="*/ 2508163 w 4833822"/>
              <a:gd name="connsiteY13" fmla="*/ 5166234 h 5570345"/>
              <a:gd name="connsiteX14" fmla="*/ 2215080 w 4833822"/>
              <a:gd name="connsiteY14" fmla="*/ 5081699 h 5570345"/>
              <a:gd name="connsiteX15" fmla="*/ 2171282 w 4833822"/>
              <a:gd name="connsiteY15" fmla="*/ 5087389 h 5570345"/>
              <a:gd name="connsiteX16" fmla="*/ 2350473 w 4833822"/>
              <a:gd name="connsiteY16" fmla="*/ 5366928 h 5570345"/>
              <a:gd name="connsiteX17" fmla="*/ 2393478 w 4833822"/>
              <a:gd name="connsiteY17" fmla="*/ 5184154 h 5570345"/>
              <a:gd name="connsiteX18" fmla="*/ 2252871 w 4833822"/>
              <a:gd name="connsiteY18" fmla="*/ 5082854 h 5570345"/>
              <a:gd name="connsiteX19" fmla="*/ 2215080 w 4833822"/>
              <a:gd name="connsiteY19" fmla="*/ 5081699 h 5570345"/>
              <a:gd name="connsiteX20" fmla="*/ 3767359 w 4833822"/>
              <a:gd name="connsiteY20" fmla="*/ 4962741 h 5570345"/>
              <a:gd name="connsiteX21" fmla="*/ 3913003 w 4833822"/>
              <a:gd name="connsiteY21" fmla="*/ 5044384 h 5570345"/>
              <a:gd name="connsiteX22" fmla="*/ 3930923 w 4833822"/>
              <a:gd name="connsiteY22" fmla="*/ 5069473 h 5570345"/>
              <a:gd name="connsiteX23" fmla="*/ 3923759 w 4833822"/>
              <a:gd name="connsiteY23" fmla="*/ 5094558 h 5570345"/>
              <a:gd name="connsiteX24" fmla="*/ 3672890 w 4833822"/>
              <a:gd name="connsiteY24" fmla="*/ 5076637 h 5570345"/>
              <a:gd name="connsiteX25" fmla="*/ 3672890 w 4833822"/>
              <a:gd name="connsiteY25" fmla="*/ 5008548 h 5570345"/>
              <a:gd name="connsiteX26" fmla="*/ 3708731 w 4833822"/>
              <a:gd name="connsiteY26" fmla="*/ 4983459 h 5570345"/>
              <a:gd name="connsiteX27" fmla="*/ 3767359 w 4833822"/>
              <a:gd name="connsiteY27" fmla="*/ 4962741 h 5570345"/>
              <a:gd name="connsiteX28" fmla="*/ 3779366 w 4833822"/>
              <a:gd name="connsiteY28" fmla="*/ 4922930 h 5570345"/>
              <a:gd name="connsiteX29" fmla="*/ 3637059 w 4833822"/>
              <a:gd name="connsiteY29" fmla="*/ 4947625 h 5570345"/>
              <a:gd name="connsiteX30" fmla="*/ 3497289 w 4833822"/>
              <a:gd name="connsiteY30" fmla="*/ 5130393 h 5570345"/>
              <a:gd name="connsiteX31" fmla="*/ 3615557 w 4833822"/>
              <a:gd name="connsiteY31" fmla="*/ 5073056 h 5570345"/>
              <a:gd name="connsiteX32" fmla="*/ 3852086 w 4833822"/>
              <a:gd name="connsiteY32" fmla="*/ 5230740 h 5570345"/>
              <a:gd name="connsiteX33" fmla="*/ 3952433 w 4833822"/>
              <a:gd name="connsiteY33" fmla="*/ 5058718 h 5570345"/>
              <a:gd name="connsiteX34" fmla="*/ 3945496 w 4833822"/>
              <a:gd name="connsiteY34" fmla="*/ 5041913 h 5570345"/>
              <a:gd name="connsiteX35" fmla="*/ 3938093 w 4833822"/>
              <a:gd name="connsiteY35" fmla="*/ 5041913 h 5570345"/>
              <a:gd name="connsiteX36" fmla="*/ 3927341 w 4833822"/>
              <a:gd name="connsiteY36" fmla="*/ 5041913 h 5570345"/>
              <a:gd name="connsiteX37" fmla="*/ 3909418 w 4833822"/>
              <a:gd name="connsiteY37" fmla="*/ 5037206 h 5570345"/>
              <a:gd name="connsiteX38" fmla="*/ 3920171 w 4833822"/>
              <a:gd name="connsiteY38" fmla="*/ 5037206 h 5570345"/>
              <a:gd name="connsiteX39" fmla="*/ 3945252 w 4833822"/>
              <a:gd name="connsiteY39" fmla="*/ 5041323 h 5570345"/>
              <a:gd name="connsiteX40" fmla="*/ 3928739 w 4833822"/>
              <a:gd name="connsiteY40" fmla="*/ 5001323 h 5570345"/>
              <a:gd name="connsiteX41" fmla="*/ 3822967 w 4833822"/>
              <a:gd name="connsiteY41" fmla="*/ 4925225 h 5570345"/>
              <a:gd name="connsiteX42" fmla="*/ 3779366 w 4833822"/>
              <a:gd name="connsiteY42" fmla="*/ 4922930 h 5570345"/>
              <a:gd name="connsiteX43" fmla="*/ 4196131 w 4833822"/>
              <a:gd name="connsiteY43" fmla="*/ 4779184 h 5570345"/>
              <a:gd name="connsiteX44" fmla="*/ 4235548 w 4833822"/>
              <a:gd name="connsiteY44" fmla="*/ 5008549 h 5570345"/>
              <a:gd name="connsiteX45" fmla="*/ 4454163 w 4833822"/>
              <a:gd name="connsiteY45" fmla="*/ 5012131 h 5570345"/>
              <a:gd name="connsiteX46" fmla="*/ 4196131 w 4833822"/>
              <a:gd name="connsiteY46" fmla="*/ 4779184 h 5570345"/>
              <a:gd name="connsiteX47" fmla="*/ 1174995 w 4833822"/>
              <a:gd name="connsiteY47" fmla="*/ 4463806 h 5570345"/>
              <a:gd name="connsiteX48" fmla="*/ 1250253 w 4833822"/>
              <a:gd name="connsiteY48" fmla="*/ 4510398 h 5570345"/>
              <a:gd name="connsiteX49" fmla="*/ 1035224 w 4833822"/>
              <a:gd name="connsiteY49" fmla="*/ 4621491 h 5570345"/>
              <a:gd name="connsiteX50" fmla="*/ 981463 w 4833822"/>
              <a:gd name="connsiteY50" fmla="*/ 4596407 h 5570345"/>
              <a:gd name="connsiteX51" fmla="*/ 1174995 w 4833822"/>
              <a:gd name="connsiteY51" fmla="*/ 4463806 h 5570345"/>
              <a:gd name="connsiteX52" fmla="*/ 3960412 w 4833822"/>
              <a:gd name="connsiteY52" fmla="*/ 4434531 h 5570345"/>
              <a:gd name="connsiteX53" fmla="*/ 4095776 w 4833822"/>
              <a:gd name="connsiteY53" fmla="*/ 4492476 h 5570345"/>
              <a:gd name="connsiteX54" fmla="*/ 4052767 w 4833822"/>
              <a:gd name="connsiteY54" fmla="*/ 4521146 h 5570345"/>
              <a:gd name="connsiteX55" fmla="*/ 3852081 w 4833822"/>
              <a:gd name="connsiteY55" fmla="*/ 4488895 h 5570345"/>
              <a:gd name="connsiteX56" fmla="*/ 3859245 w 4833822"/>
              <a:gd name="connsiteY56" fmla="*/ 4453056 h 5570345"/>
              <a:gd name="connsiteX57" fmla="*/ 3917370 w 4833822"/>
              <a:gd name="connsiteY57" fmla="*/ 4435531 h 5570345"/>
              <a:gd name="connsiteX58" fmla="*/ 3960412 w 4833822"/>
              <a:gd name="connsiteY58" fmla="*/ 4434531 h 5570345"/>
              <a:gd name="connsiteX59" fmla="*/ 2177948 w 4833822"/>
              <a:gd name="connsiteY59" fmla="*/ 4340281 h 5570345"/>
              <a:gd name="connsiteX60" fmla="*/ 2146198 w 4833822"/>
              <a:gd name="connsiteY60" fmla="*/ 4363463 h 5570345"/>
              <a:gd name="connsiteX61" fmla="*/ 1680303 w 4833822"/>
              <a:gd name="connsiteY61" fmla="*/ 5062305 h 5570345"/>
              <a:gd name="connsiteX62" fmla="*/ 1762730 w 4833822"/>
              <a:gd name="connsiteY62" fmla="*/ 5424265 h 5570345"/>
              <a:gd name="connsiteX63" fmla="*/ 1802152 w 4833822"/>
              <a:gd name="connsiteY63" fmla="*/ 5144732 h 5570345"/>
              <a:gd name="connsiteX64" fmla="*/ 2081691 w 4833822"/>
              <a:gd name="connsiteY64" fmla="*/ 4987042 h 5570345"/>
              <a:gd name="connsiteX65" fmla="*/ 1845157 w 4833822"/>
              <a:gd name="connsiteY65" fmla="*/ 5069469 h 5570345"/>
              <a:gd name="connsiteX66" fmla="*/ 1744810 w 4833822"/>
              <a:gd name="connsiteY66" fmla="*/ 5040803 h 5570345"/>
              <a:gd name="connsiteX67" fmla="*/ 2060189 w 4833822"/>
              <a:gd name="connsiteY67" fmla="*/ 4886700 h 5570345"/>
              <a:gd name="connsiteX68" fmla="*/ 2178451 w 4833822"/>
              <a:gd name="connsiteY68" fmla="*/ 4825770 h 5570345"/>
              <a:gd name="connsiteX69" fmla="*/ 2293136 w 4833822"/>
              <a:gd name="connsiteY69" fmla="*/ 4359881 h 5570345"/>
              <a:gd name="connsiteX70" fmla="*/ 1999259 w 4833822"/>
              <a:gd name="connsiteY70" fmla="*/ 4775602 h 5570345"/>
              <a:gd name="connsiteX71" fmla="*/ 2196371 w 4833822"/>
              <a:gd name="connsiteY71" fmla="*/ 4345543 h 5570345"/>
              <a:gd name="connsiteX72" fmla="*/ 2177948 w 4833822"/>
              <a:gd name="connsiteY72" fmla="*/ 4340281 h 5570345"/>
              <a:gd name="connsiteX73" fmla="*/ 2511745 w 4833822"/>
              <a:gd name="connsiteY73" fmla="*/ 4327628 h 5570345"/>
              <a:gd name="connsiteX74" fmla="*/ 2482010 w 4833822"/>
              <a:gd name="connsiteY74" fmla="*/ 4555924 h 5570345"/>
              <a:gd name="connsiteX75" fmla="*/ 2486655 w 4833822"/>
              <a:gd name="connsiteY75" fmla="*/ 4621489 h 5570345"/>
              <a:gd name="connsiteX76" fmla="*/ 2514429 w 4833822"/>
              <a:gd name="connsiteY76" fmla="*/ 4637168 h 5570345"/>
              <a:gd name="connsiteX77" fmla="*/ 2526077 w 4833822"/>
              <a:gd name="connsiteY77" fmla="*/ 4660914 h 5570345"/>
              <a:gd name="connsiteX78" fmla="*/ 2486655 w 4833822"/>
              <a:gd name="connsiteY78" fmla="*/ 4621492 h 5570345"/>
              <a:gd name="connsiteX79" fmla="*/ 2486655 w 4833822"/>
              <a:gd name="connsiteY79" fmla="*/ 4621495 h 5570345"/>
              <a:gd name="connsiteX80" fmla="*/ 2440069 w 4833822"/>
              <a:gd name="connsiteY80" fmla="*/ 4897451 h 5570345"/>
              <a:gd name="connsiteX81" fmla="*/ 2375563 w 4833822"/>
              <a:gd name="connsiteY81" fmla="*/ 4460223 h 5570345"/>
              <a:gd name="connsiteX82" fmla="*/ 2296718 w 4833822"/>
              <a:gd name="connsiteY82" fmla="*/ 4829358 h 5570345"/>
              <a:gd name="connsiteX83" fmla="*/ 2429318 w 4833822"/>
              <a:gd name="connsiteY83" fmla="*/ 4951207 h 5570345"/>
              <a:gd name="connsiteX84" fmla="*/ 2493825 w 4833822"/>
              <a:gd name="connsiteY84" fmla="*/ 4850860 h 5570345"/>
              <a:gd name="connsiteX85" fmla="*/ 2529665 w 4833822"/>
              <a:gd name="connsiteY85" fmla="*/ 4660917 h 5570345"/>
              <a:gd name="connsiteX86" fmla="*/ 2511745 w 4833822"/>
              <a:gd name="connsiteY86" fmla="*/ 4327628 h 5570345"/>
              <a:gd name="connsiteX87" fmla="*/ 2808528 w 4833822"/>
              <a:gd name="connsiteY87" fmla="*/ 4325162 h 5570345"/>
              <a:gd name="connsiteX88" fmla="*/ 2784115 w 4833822"/>
              <a:gd name="connsiteY88" fmla="*/ 4338379 h 5570345"/>
              <a:gd name="connsiteX89" fmla="*/ 2798448 w 4833822"/>
              <a:gd name="connsiteY89" fmla="*/ 4413637 h 5570345"/>
              <a:gd name="connsiteX90" fmla="*/ 2880875 w 4833822"/>
              <a:gd name="connsiteY90" fmla="*/ 4528317 h 5570345"/>
              <a:gd name="connsiteX91" fmla="*/ 3142493 w 4833822"/>
              <a:gd name="connsiteY91" fmla="*/ 4858029 h 5570345"/>
              <a:gd name="connsiteX92" fmla="*/ 2891625 w 4833822"/>
              <a:gd name="connsiteY92" fmla="*/ 4693170 h 5570345"/>
              <a:gd name="connsiteX93" fmla="*/ 2683768 w 4833822"/>
              <a:gd name="connsiteY93" fmla="*/ 4449472 h 5570345"/>
              <a:gd name="connsiteX94" fmla="*/ 2651515 w 4833822"/>
              <a:gd name="connsiteY94" fmla="*/ 4474561 h 5570345"/>
              <a:gd name="connsiteX95" fmla="*/ 2866541 w 4833822"/>
              <a:gd name="connsiteY95" fmla="*/ 4718260 h 5570345"/>
              <a:gd name="connsiteX96" fmla="*/ 3389773 w 4833822"/>
              <a:gd name="connsiteY96" fmla="*/ 5316754 h 5570345"/>
              <a:gd name="connsiteX97" fmla="*/ 3637059 w 4833822"/>
              <a:gd name="connsiteY97" fmla="*/ 5359758 h 5570345"/>
              <a:gd name="connsiteX98" fmla="*/ 3246422 w 4833822"/>
              <a:gd name="connsiteY98" fmla="*/ 4990629 h 5570345"/>
              <a:gd name="connsiteX99" fmla="*/ 3400524 w 4833822"/>
              <a:gd name="connsiteY99" fmla="*/ 5040803 h 5570345"/>
              <a:gd name="connsiteX100" fmla="*/ 3336018 w 4833822"/>
              <a:gd name="connsiteY100" fmla="*/ 4893864 h 5570345"/>
              <a:gd name="connsiteX101" fmla="*/ 3095901 w 4833822"/>
              <a:gd name="connsiteY101" fmla="*/ 4632251 h 5570345"/>
              <a:gd name="connsiteX102" fmla="*/ 2862954 w 4833822"/>
              <a:gd name="connsiteY102" fmla="*/ 4363463 h 5570345"/>
              <a:gd name="connsiteX103" fmla="*/ 2808528 w 4833822"/>
              <a:gd name="connsiteY103" fmla="*/ 4325162 h 5570345"/>
              <a:gd name="connsiteX104" fmla="*/ 1587125 w 4833822"/>
              <a:gd name="connsiteY104" fmla="*/ 4281037 h 5570345"/>
              <a:gd name="connsiteX105" fmla="*/ 798688 w 4833822"/>
              <a:gd name="connsiteY105" fmla="*/ 4488900 h 5570345"/>
              <a:gd name="connsiteX106" fmla="*/ 780768 w 4833822"/>
              <a:gd name="connsiteY106" fmla="*/ 5112478 h 5570345"/>
              <a:gd name="connsiteX107" fmla="*/ 791519 w 4833822"/>
              <a:gd name="connsiteY107" fmla="*/ 4918954 h 5570345"/>
              <a:gd name="connsiteX108" fmla="*/ 709092 w 4833822"/>
              <a:gd name="connsiteY108" fmla="*/ 4556988 h 5570345"/>
              <a:gd name="connsiteX109" fmla="*/ 368634 w 4833822"/>
              <a:gd name="connsiteY109" fmla="*/ 4567739 h 5570345"/>
              <a:gd name="connsiteX110" fmla="*/ 332793 w 4833822"/>
              <a:gd name="connsiteY110" fmla="*/ 4592829 h 5570345"/>
              <a:gd name="connsiteX111" fmla="*/ 368634 w 4833822"/>
              <a:gd name="connsiteY111" fmla="*/ 4607162 h 5570345"/>
              <a:gd name="connsiteX112" fmla="*/ 350714 w 4833822"/>
              <a:gd name="connsiteY112" fmla="*/ 4908202 h 5570345"/>
              <a:gd name="connsiteX113" fmla="*/ 447479 w 4833822"/>
              <a:gd name="connsiteY113" fmla="*/ 4972709 h 5570345"/>
              <a:gd name="connsiteX114" fmla="*/ 486896 w 4833822"/>
              <a:gd name="connsiteY114" fmla="*/ 4872362 h 5570345"/>
              <a:gd name="connsiteX115" fmla="*/ 468981 w 4833822"/>
              <a:gd name="connsiteY115" fmla="*/ 4754095 h 5570345"/>
              <a:gd name="connsiteX116" fmla="*/ 372216 w 4833822"/>
              <a:gd name="connsiteY116" fmla="*/ 4861611 h 5570345"/>
              <a:gd name="connsiteX117" fmla="*/ 382967 w 4833822"/>
              <a:gd name="connsiteY117" fmla="*/ 4711090 h 5570345"/>
              <a:gd name="connsiteX118" fmla="*/ 497647 w 4833822"/>
              <a:gd name="connsiteY118" fmla="*/ 4671668 h 5570345"/>
              <a:gd name="connsiteX119" fmla="*/ 569323 w 4833822"/>
              <a:gd name="connsiteY119" fmla="*/ 4786353 h 5570345"/>
              <a:gd name="connsiteX120" fmla="*/ 580074 w 4833822"/>
              <a:gd name="connsiteY120" fmla="*/ 4997793 h 5570345"/>
              <a:gd name="connsiteX121" fmla="*/ 612332 w 4833822"/>
              <a:gd name="connsiteY121" fmla="*/ 4754095 h 5570345"/>
              <a:gd name="connsiteX122" fmla="*/ 497647 w 4833822"/>
              <a:gd name="connsiteY122" fmla="*/ 4521148 h 5570345"/>
              <a:gd name="connsiteX123" fmla="*/ 730594 w 4833822"/>
              <a:gd name="connsiteY123" fmla="*/ 4926117 h 5570345"/>
              <a:gd name="connsiteX124" fmla="*/ 547826 w 4833822"/>
              <a:gd name="connsiteY124" fmla="*/ 5090976 h 5570345"/>
              <a:gd name="connsiteX125" fmla="*/ 834528 w 4833822"/>
              <a:gd name="connsiteY125" fmla="*/ 5123229 h 5570345"/>
              <a:gd name="connsiteX126" fmla="*/ 1533370 w 4833822"/>
              <a:gd name="connsiteY126" fmla="*/ 4607162 h 5570345"/>
              <a:gd name="connsiteX127" fmla="*/ 1633712 w 4833822"/>
              <a:gd name="connsiteY127" fmla="*/ 4474561 h 5570345"/>
              <a:gd name="connsiteX128" fmla="*/ 1142733 w 4833822"/>
              <a:gd name="connsiteY128" fmla="*/ 4789935 h 5570345"/>
              <a:gd name="connsiteX129" fmla="*/ 1031635 w 4833822"/>
              <a:gd name="connsiteY129" fmla="*/ 4818607 h 5570345"/>
              <a:gd name="connsiteX130" fmla="*/ 1096142 w 4833822"/>
              <a:gd name="connsiteY130" fmla="*/ 4718260 h 5570345"/>
              <a:gd name="connsiteX131" fmla="*/ 1587125 w 4833822"/>
              <a:gd name="connsiteY131" fmla="*/ 4281037 h 5570345"/>
              <a:gd name="connsiteX132" fmla="*/ 3072607 w 4833822"/>
              <a:gd name="connsiteY132" fmla="*/ 4272077 h 5570345"/>
              <a:gd name="connsiteX133" fmla="*/ 2988391 w 4833822"/>
              <a:gd name="connsiteY133" fmla="*/ 4306121 h 5570345"/>
              <a:gd name="connsiteX134" fmla="*/ 3038564 w 4833822"/>
              <a:gd name="connsiteY134" fmla="*/ 4417219 h 5570345"/>
              <a:gd name="connsiteX135" fmla="*/ 3407693 w 4833822"/>
              <a:gd name="connsiteY135" fmla="*/ 4832940 h 5570345"/>
              <a:gd name="connsiteX136" fmla="*/ 3576134 w 4833822"/>
              <a:gd name="connsiteY136" fmla="*/ 4872362 h 5570345"/>
              <a:gd name="connsiteX137" fmla="*/ 4002606 w 4833822"/>
              <a:gd name="connsiteY137" fmla="*/ 4976291 h 5570345"/>
              <a:gd name="connsiteX138" fmla="*/ 4124455 w 4833822"/>
              <a:gd name="connsiteY138" fmla="*/ 5058718 h 5570345"/>
              <a:gd name="connsiteX139" fmla="*/ 3586885 w 4833822"/>
              <a:gd name="connsiteY139" fmla="*/ 4510397 h 5570345"/>
              <a:gd name="connsiteX140" fmla="*/ 3339600 w 4833822"/>
              <a:gd name="connsiteY140" fmla="*/ 4367045 h 5570345"/>
              <a:gd name="connsiteX141" fmla="*/ 3551045 w 4833822"/>
              <a:gd name="connsiteY141" fmla="*/ 4542655 h 5570345"/>
              <a:gd name="connsiteX142" fmla="*/ 3658561 w 4833822"/>
              <a:gd name="connsiteY142" fmla="*/ 4725429 h 5570345"/>
              <a:gd name="connsiteX143" fmla="*/ 3536712 w 4833822"/>
              <a:gd name="connsiteY143" fmla="*/ 4650166 h 5570345"/>
              <a:gd name="connsiteX144" fmla="*/ 3167577 w 4833822"/>
              <a:gd name="connsiteY144" fmla="*/ 4313290 h 5570345"/>
              <a:gd name="connsiteX145" fmla="*/ 3072607 w 4833822"/>
              <a:gd name="connsiteY145" fmla="*/ 4272077 h 5570345"/>
              <a:gd name="connsiteX146" fmla="*/ 1497530 w 4833822"/>
              <a:gd name="connsiteY146" fmla="*/ 4184277 h 5570345"/>
              <a:gd name="connsiteX147" fmla="*/ 644585 w 4833822"/>
              <a:gd name="connsiteY147" fmla="*/ 4309708 h 5570345"/>
              <a:gd name="connsiteX148" fmla="*/ 404469 w 4833822"/>
              <a:gd name="connsiteY148" fmla="*/ 4384965 h 5570345"/>
              <a:gd name="connsiteX149" fmla="*/ 218113 w 4833822"/>
              <a:gd name="connsiteY149" fmla="*/ 4539068 h 5570345"/>
              <a:gd name="connsiteX150" fmla="*/ 347132 w 4833822"/>
              <a:gd name="connsiteY150" fmla="*/ 5058718 h 5570345"/>
              <a:gd name="connsiteX151" fmla="*/ 218113 w 4833822"/>
              <a:gd name="connsiteY151" fmla="*/ 4693170 h 5570345"/>
              <a:gd name="connsiteX152" fmla="*/ 289789 w 4833822"/>
              <a:gd name="connsiteY152" fmla="*/ 4585659 h 5570345"/>
              <a:gd name="connsiteX153" fmla="*/ 271869 w 4833822"/>
              <a:gd name="connsiteY153" fmla="*/ 4571326 h 5570345"/>
              <a:gd name="connsiteX154" fmla="*/ 304127 w 4833822"/>
              <a:gd name="connsiteY154" fmla="*/ 4478143 h 5570345"/>
              <a:gd name="connsiteX155" fmla="*/ 400887 w 4833822"/>
              <a:gd name="connsiteY155" fmla="*/ 4395717 h 5570345"/>
              <a:gd name="connsiteX156" fmla="*/ 404469 w 4833822"/>
              <a:gd name="connsiteY156" fmla="*/ 4388547 h 5570345"/>
              <a:gd name="connsiteX157" fmla="*/ 408056 w 4833822"/>
              <a:gd name="connsiteY157" fmla="*/ 4388547 h 5570345"/>
              <a:gd name="connsiteX158" fmla="*/ 569323 w 4833822"/>
              <a:gd name="connsiteY158" fmla="*/ 4345543 h 5570345"/>
              <a:gd name="connsiteX159" fmla="*/ 777186 w 4833822"/>
              <a:gd name="connsiteY159" fmla="*/ 4456641 h 5570345"/>
              <a:gd name="connsiteX160" fmla="*/ 1250249 w 4833822"/>
              <a:gd name="connsiteY160" fmla="*/ 4288200 h 5570345"/>
              <a:gd name="connsiteX161" fmla="*/ 1497530 w 4833822"/>
              <a:gd name="connsiteY161" fmla="*/ 4184277 h 5570345"/>
              <a:gd name="connsiteX162" fmla="*/ 3393360 w 4833822"/>
              <a:gd name="connsiteY162" fmla="*/ 4143507 h 5570345"/>
              <a:gd name="connsiteX163" fmla="*/ 3271511 w 4833822"/>
              <a:gd name="connsiteY163" fmla="*/ 4180690 h 5570345"/>
              <a:gd name="connsiteX164" fmla="*/ 3486538 w 4833822"/>
              <a:gd name="connsiteY164" fmla="*/ 4309708 h 5570345"/>
              <a:gd name="connsiteX165" fmla="*/ 4092197 w 4833822"/>
              <a:gd name="connsiteY165" fmla="*/ 4643002 h 5570345"/>
              <a:gd name="connsiteX166" fmla="*/ 3873588 w 4833822"/>
              <a:gd name="connsiteY166" fmla="*/ 4643002 h 5570345"/>
              <a:gd name="connsiteX167" fmla="*/ 4002606 w 4833822"/>
              <a:gd name="connsiteY167" fmla="*/ 4772015 h 5570345"/>
              <a:gd name="connsiteX168" fmla="*/ 4106535 w 4833822"/>
              <a:gd name="connsiteY168" fmla="*/ 4743344 h 5570345"/>
              <a:gd name="connsiteX169" fmla="*/ 4325144 w 4833822"/>
              <a:gd name="connsiteY169" fmla="*/ 4417219 h 5570345"/>
              <a:gd name="connsiteX170" fmla="*/ 4038441 w 4833822"/>
              <a:gd name="connsiteY170" fmla="*/ 4327628 h 5570345"/>
              <a:gd name="connsiteX171" fmla="*/ 3624178 w 4833822"/>
              <a:gd name="connsiteY171" fmla="*/ 4314016 h 5570345"/>
              <a:gd name="connsiteX172" fmla="*/ 3486739 w 4833822"/>
              <a:gd name="connsiteY172" fmla="*/ 4288237 h 5570345"/>
              <a:gd name="connsiteX173" fmla="*/ 3486739 w 4833822"/>
              <a:gd name="connsiteY173" fmla="*/ 4292232 h 5570345"/>
              <a:gd name="connsiteX174" fmla="*/ 3485394 w 4833822"/>
              <a:gd name="connsiteY174" fmla="*/ 4289543 h 5570345"/>
              <a:gd name="connsiteX175" fmla="*/ 3486706 w 4833822"/>
              <a:gd name="connsiteY175" fmla="*/ 4288231 h 5570345"/>
              <a:gd name="connsiteX176" fmla="*/ 3486538 w 4833822"/>
              <a:gd name="connsiteY176" fmla="*/ 4288200 h 5570345"/>
              <a:gd name="connsiteX177" fmla="*/ 3543876 w 4833822"/>
              <a:gd name="connsiteY177" fmla="*/ 4227276 h 5570345"/>
              <a:gd name="connsiteX178" fmla="*/ 4518674 w 4833822"/>
              <a:gd name="connsiteY178" fmla="*/ 4374214 h 5570345"/>
              <a:gd name="connsiteX179" fmla="*/ 4328731 w 4833822"/>
              <a:gd name="connsiteY179" fmla="*/ 4571326 h 5570345"/>
              <a:gd name="connsiteX180" fmla="*/ 4457745 w 4833822"/>
              <a:gd name="connsiteY180" fmla="*/ 4499645 h 5570345"/>
              <a:gd name="connsiteX181" fmla="*/ 4579599 w 4833822"/>
              <a:gd name="connsiteY181" fmla="*/ 4492482 h 5570345"/>
              <a:gd name="connsiteX182" fmla="*/ 4500754 w 4833822"/>
              <a:gd name="connsiteY182" fmla="*/ 4571326 h 5570345"/>
              <a:gd name="connsiteX183" fmla="*/ 4314393 w 4833822"/>
              <a:gd name="connsiteY183" fmla="*/ 4804274 h 5570345"/>
              <a:gd name="connsiteX184" fmla="*/ 4346651 w 4833822"/>
              <a:gd name="connsiteY184" fmla="*/ 4868780 h 5570345"/>
              <a:gd name="connsiteX185" fmla="*/ 4403989 w 4833822"/>
              <a:gd name="connsiteY185" fmla="*/ 4818607 h 5570345"/>
              <a:gd name="connsiteX186" fmla="*/ 4482833 w 4833822"/>
              <a:gd name="connsiteY186" fmla="*/ 4628664 h 5570345"/>
              <a:gd name="connsiteX187" fmla="*/ 4590350 w 4833822"/>
              <a:gd name="connsiteY187" fmla="*/ 4607162 h 5570345"/>
              <a:gd name="connsiteX188" fmla="*/ 4608265 w 4833822"/>
              <a:gd name="connsiteY188" fmla="*/ 4689588 h 5570345"/>
              <a:gd name="connsiteX189" fmla="*/ 4608265 w 4833822"/>
              <a:gd name="connsiteY189" fmla="*/ 4693170 h 5570345"/>
              <a:gd name="connsiteX190" fmla="*/ 4421909 w 4833822"/>
              <a:gd name="connsiteY190" fmla="*/ 4904615 h 5570345"/>
              <a:gd name="connsiteX191" fmla="*/ 4608265 w 4833822"/>
              <a:gd name="connsiteY191" fmla="*/ 4693170 h 5570345"/>
              <a:gd name="connsiteX192" fmla="*/ 4611852 w 4833822"/>
              <a:gd name="connsiteY192" fmla="*/ 4689588 h 5570345"/>
              <a:gd name="connsiteX193" fmla="*/ 4611852 w 4833822"/>
              <a:gd name="connsiteY193" fmla="*/ 4686006 h 5570345"/>
              <a:gd name="connsiteX194" fmla="*/ 4694279 w 4833822"/>
              <a:gd name="connsiteY194" fmla="*/ 4671668 h 5570345"/>
              <a:gd name="connsiteX195" fmla="*/ 4651275 w 4833822"/>
              <a:gd name="connsiteY195" fmla="*/ 4496064 h 5570345"/>
              <a:gd name="connsiteX196" fmla="*/ 4572429 w 4833822"/>
              <a:gd name="connsiteY196" fmla="*/ 4377796 h 5570345"/>
              <a:gd name="connsiteX197" fmla="*/ 4583181 w 4833822"/>
              <a:gd name="connsiteY197" fmla="*/ 4284619 h 5570345"/>
              <a:gd name="connsiteX198" fmla="*/ 4436247 w 4833822"/>
              <a:gd name="connsiteY198" fmla="*/ 4238032 h 5570345"/>
              <a:gd name="connsiteX199" fmla="*/ 3504459 w 4833822"/>
              <a:gd name="connsiteY199" fmla="*/ 4152018 h 5570345"/>
              <a:gd name="connsiteX200" fmla="*/ 3393360 w 4833822"/>
              <a:gd name="connsiteY200" fmla="*/ 4143507 h 5570345"/>
              <a:gd name="connsiteX201" fmla="*/ 655337 w 4833822"/>
              <a:gd name="connsiteY201" fmla="*/ 4012249 h 5570345"/>
              <a:gd name="connsiteX202" fmla="*/ 637416 w 4833822"/>
              <a:gd name="connsiteY202" fmla="*/ 4069592 h 5570345"/>
              <a:gd name="connsiteX203" fmla="*/ 863200 w 4833822"/>
              <a:gd name="connsiteY203" fmla="*/ 4173521 h 5570345"/>
              <a:gd name="connsiteX204" fmla="*/ 734181 w 4833822"/>
              <a:gd name="connsiteY204" fmla="*/ 4033756 h 5570345"/>
              <a:gd name="connsiteX205" fmla="*/ 655337 w 4833822"/>
              <a:gd name="connsiteY205" fmla="*/ 4012249 h 5570345"/>
              <a:gd name="connsiteX206" fmla="*/ 465399 w 4833822"/>
              <a:gd name="connsiteY206" fmla="*/ 3972832 h 5570345"/>
              <a:gd name="connsiteX207" fmla="*/ 465399 w 4833822"/>
              <a:gd name="connsiteY207" fmla="*/ 4173521 h 5570345"/>
              <a:gd name="connsiteX208" fmla="*/ 501234 w 4833822"/>
              <a:gd name="connsiteY208" fmla="*/ 4230863 h 5570345"/>
              <a:gd name="connsiteX209" fmla="*/ 554990 w 4833822"/>
              <a:gd name="connsiteY209" fmla="*/ 4177108 h 5570345"/>
              <a:gd name="connsiteX210" fmla="*/ 465399 w 4833822"/>
              <a:gd name="connsiteY210" fmla="*/ 3972832 h 5570345"/>
              <a:gd name="connsiteX211" fmla="*/ 4325169 w 4833822"/>
              <a:gd name="connsiteY211" fmla="*/ 3891935 h 5570345"/>
              <a:gd name="connsiteX212" fmla="*/ 3959602 w 4833822"/>
              <a:gd name="connsiteY212" fmla="*/ 4098263 h 5570345"/>
              <a:gd name="connsiteX213" fmla="*/ 4360985 w 4833822"/>
              <a:gd name="connsiteY213" fmla="*/ 4008667 h 5570345"/>
              <a:gd name="connsiteX214" fmla="*/ 4278558 w 4833822"/>
              <a:gd name="connsiteY214" fmla="*/ 4119765 h 5570345"/>
              <a:gd name="connsiteX215" fmla="*/ 4454163 w 4833822"/>
              <a:gd name="connsiteY215" fmla="*/ 4073174 h 5570345"/>
              <a:gd name="connsiteX216" fmla="*/ 4368153 w 4833822"/>
              <a:gd name="connsiteY216" fmla="*/ 3897569 h 5570345"/>
              <a:gd name="connsiteX217" fmla="*/ 4325169 w 4833822"/>
              <a:gd name="connsiteY217" fmla="*/ 3891935 h 5570345"/>
              <a:gd name="connsiteX218" fmla="*/ 4156709 w 4833822"/>
              <a:gd name="connsiteY218" fmla="*/ 3858147 h 5570345"/>
              <a:gd name="connsiteX219" fmla="*/ 3748157 w 4833822"/>
              <a:gd name="connsiteY219" fmla="*/ 3940573 h 5570345"/>
              <a:gd name="connsiteX220" fmla="*/ 3529543 w 4833822"/>
              <a:gd name="connsiteY220" fmla="*/ 4062422 h 5570345"/>
              <a:gd name="connsiteX221" fmla="*/ 3805494 w 4833822"/>
              <a:gd name="connsiteY221" fmla="*/ 3965663 h 5570345"/>
              <a:gd name="connsiteX222" fmla="*/ 4156709 w 4833822"/>
              <a:gd name="connsiteY222" fmla="*/ 3858147 h 5570345"/>
              <a:gd name="connsiteX223" fmla="*/ 399937 w 4833822"/>
              <a:gd name="connsiteY223" fmla="*/ 3814359 h 5570345"/>
              <a:gd name="connsiteX224" fmla="*/ 210944 w 4833822"/>
              <a:gd name="connsiteY224" fmla="*/ 3893987 h 5570345"/>
              <a:gd name="connsiteX225" fmla="*/ 124936 w 4833822"/>
              <a:gd name="connsiteY225" fmla="*/ 4037338 h 5570345"/>
              <a:gd name="connsiteX226" fmla="*/ 275451 w 4833822"/>
              <a:gd name="connsiteY226" fmla="*/ 4030169 h 5570345"/>
              <a:gd name="connsiteX227" fmla="*/ 304127 w 4833822"/>
              <a:gd name="connsiteY227" fmla="*/ 4048089 h 5570345"/>
              <a:gd name="connsiteX228" fmla="*/ 271869 w 4833822"/>
              <a:gd name="connsiteY228" fmla="*/ 4284619 h 5570345"/>
              <a:gd name="connsiteX229" fmla="*/ 311291 w 4833822"/>
              <a:gd name="connsiteY229" fmla="*/ 4126934 h 5570345"/>
              <a:gd name="connsiteX230" fmla="*/ 243203 w 4833822"/>
              <a:gd name="connsiteY230" fmla="*/ 3919071 h 5570345"/>
              <a:gd name="connsiteX231" fmla="*/ 1214409 w 4833822"/>
              <a:gd name="connsiteY231" fmla="*/ 3897569 h 5570345"/>
              <a:gd name="connsiteX232" fmla="*/ 465399 w 4833822"/>
              <a:gd name="connsiteY232" fmla="*/ 3815142 h 5570345"/>
              <a:gd name="connsiteX233" fmla="*/ 399937 w 4833822"/>
              <a:gd name="connsiteY233" fmla="*/ 3814359 h 5570345"/>
              <a:gd name="connsiteX234" fmla="*/ 2524908 w 4833822"/>
              <a:gd name="connsiteY234" fmla="*/ 2680060 h 5570345"/>
              <a:gd name="connsiteX235" fmla="*/ 2732856 w 4833822"/>
              <a:gd name="connsiteY235" fmla="*/ 3321979 h 5570345"/>
              <a:gd name="connsiteX236" fmla="*/ 2775802 w 4833822"/>
              <a:gd name="connsiteY236" fmla="*/ 3392048 h 5570345"/>
              <a:gd name="connsiteX237" fmla="*/ 2823267 w 4833822"/>
              <a:gd name="connsiteY237" fmla="*/ 3315198 h 5570345"/>
              <a:gd name="connsiteX238" fmla="*/ 2879774 w 4833822"/>
              <a:gd name="connsiteY238" fmla="*/ 3104992 h 5570345"/>
              <a:gd name="connsiteX239" fmla="*/ 2920458 w 4833822"/>
              <a:gd name="connsiteY239" fmla="*/ 3638417 h 5570345"/>
              <a:gd name="connsiteX240" fmla="*/ 3132925 w 4833822"/>
              <a:gd name="connsiteY240" fmla="*/ 3579650 h 5570345"/>
              <a:gd name="connsiteX241" fmla="*/ 2879774 w 4833822"/>
              <a:gd name="connsiteY241" fmla="*/ 3954858 h 5570345"/>
              <a:gd name="connsiteX242" fmla="*/ 2131619 w 4833822"/>
              <a:gd name="connsiteY242" fmla="*/ 3902872 h 5570345"/>
              <a:gd name="connsiteX243" fmla="*/ 1894289 w 4833822"/>
              <a:gd name="connsiteY243" fmla="*/ 3552528 h 5570345"/>
              <a:gd name="connsiteX244" fmla="*/ 2075111 w 4833822"/>
              <a:gd name="connsiteY244" fmla="*/ 3640679 h 5570345"/>
              <a:gd name="connsiteX245" fmla="*/ 2086414 w 4833822"/>
              <a:gd name="connsiteY245" fmla="*/ 3125334 h 5570345"/>
              <a:gd name="connsiteX246" fmla="*/ 2163263 w 4833822"/>
              <a:gd name="connsiteY246" fmla="*/ 3269993 h 5570345"/>
              <a:gd name="connsiteX247" fmla="*/ 2224289 w 4833822"/>
              <a:gd name="connsiteY247" fmla="*/ 3315198 h 5570345"/>
              <a:gd name="connsiteX248" fmla="*/ 2242372 w 4833822"/>
              <a:gd name="connsiteY248" fmla="*/ 3251910 h 5570345"/>
              <a:gd name="connsiteX249" fmla="*/ 2524908 w 4833822"/>
              <a:gd name="connsiteY249" fmla="*/ 2680060 h 5570345"/>
              <a:gd name="connsiteX250" fmla="*/ 2540406 w 4833822"/>
              <a:gd name="connsiteY250" fmla="*/ 1872719 h 5570345"/>
              <a:gd name="connsiteX251" fmla="*/ 2092432 w 4833822"/>
              <a:gd name="connsiteY251" fmla="*/ 2779416 h 5570345"/>
              <a:gd name="connsiteX252" fmla="*/ 2063761 w 4833822"/>
              <a:gd name="connsiteY252" fmla="*/ 2879763 h 5570345"/>
              <a:gd name="connsiteX253" fmla="*/ 1967001 w 4833822"/>
              <a:gd name="connsiteY253" fmla="*/ 2808087 h 5570345"/>
              <a:gd name="connsiteX254" fmla="*/ 1845152 w 4833822"/>
              <a:gd name="connsiteY254" fmla="*/ 2578723 h 5570345"/>
              <a:gd name="connsiteX255" fmla="*/ 1827232 w 4833822"/>
              <a:gd name="connsiteY255" fmla="*/ 3395830 h 5570345"/>
              <a:gd name="connsiteX256" fmla="*/ 1540529 w 4833822"/>
              <a:gd name="connsiteY256" fmla="*/ 3256061 h 5570345"/>
              <a:gd name="connsiteX257" fmla="*/ 1916828 w 4833822"/>
              <a:gd name="connsiteY257" fmla="*/ 3811550 h 5570345"/>
              <a:gd name="connsiteX258" fmla="*/ 3103066 w 4833822"/>
              <a:gd name="connsiteY258" fmla="*/ 3893977 h 5570345"/>
              <a:gd name="connsiteX259" fmla="*/ 3504448 w 4833822"/>
              <a:gd name="connsiteY259" fmla="*/ 3299065 h 5570345"/>
              <a:gd name="connsiteX260" fmla="*/ 3167572 w 4833822"/>
              <a:gd name="connsiteY260" fmla="*/ 3392243 h 5570345"/>
              <a:gd name="connsiteX261" fmla="*/ 3103066 w 4833822"/>
              <a:gd name="connsiteY261" fmla="*/ 2546469 h 5570345"/>
              <a:gd name="connsiteX262" fmla="*/ 3013470 w 4833822"/>
              <a:gd name="connsiteY262" fmla="*/ 2879763 h 5570345"/>
              <a:gd name="connsiteX263" fmla="*/ 2938212 w 4833822"/>
              <a:gd name="connsiteY263" fmla="*/ 3001612 h 5570345"/>
              <a:gd name="connsiteX264" fmla="*/ 2870119 w 4833822"/>
              <a:gd name="connsiteY264" fmla="*/ 2890514 h 5570345"/>
              <a:gd name="connsiteX265" fmla="*/ 2540406 w 4833822"/>
              <a:gd name="connsiteY265" fmla="*/ 1872719 h 5570345"/>
              <a:gd name="connsiteX266" fmla="*/ 357884 w 4833822"/>
              <a:gd name="connsiteY266" fmla="*/ 1801048 h 5570345"/>
              <a:gd name="connsiteX267" fmla="*/ 422396 w 4833822"/>
              <a:gd name="connsiteY267" fmla="*/ 1883475 h 5570345"/>
              <a:gd name="connsiteX268" fmla="*/ 522738 w 4833822"/>
              <a:gd name="connsiteY268" fmla="*/ 2385206 h 5570345"/>
              <a:gd name="connsiteX269" fmla="*/ 490485 w 4833822"/>
              <a:gd name="connsiteY269" fmla="*/ 2524976 h 5570345"/>
              <a:gd name="connsiteX270" fmla="*/ 386555 w 4833822"/>
              <a:gd name="connsiteY270" fmla="*/ 2424629 h 5570345"/>
              <a:gd name="connsiteX271" fmla="*/ 286208 w 4833822"/>
              <a:gd name="connsiteY271" fmla="*/ 1883475 h 5570345"/>
              <a:gd name="connsiteX272" fmla="*/ 357884 w 4833822"/>
              <a:gd name="connsiteY272" fmla="*/ 1801048 h 5570345"/>
              <a:gd name="connsiteX273" fmla="*/ 4036204 w 4833822"/>
              <a:gd name="connsiteY273" fmla="*/ 383657 h 5570345"/>
              <a:gd name="connsiteX274" fmla="*/ 4110123 w 4833822"/>
              <a:gd name="connsiteY274" fmla="*/ 446372 h 5570345"/>
              <a:gd name="connsiteX275" fmla="*/ 4063531 w 4833822"/>
              <a:gd name="connsiteY275" fmla="*/ 1256316 h 5570345"/>
              <a:gd name="connsiteX276" fmla="*/ 3938100 w 4833822"/>
              <a:gd name="connsiteY276" fmla="*/ 944522 h 5570345"/>
              <a:gd name="connsiteX277" fmla="*/ 3970353 w 4833822"/>
              <a:gd name="connsiteY277" fmla="*/ 449959 h 5570345"/>
              <a:gd name="connsiteX278" fmla="*/ 4036204 w 4833822"/>
              <a:gd name="connsiteY278" fmla="*/ 383657 h 5570345"/>
              <a:gd name="connsiteX279" fmla="*/ 915320 w 4833822"/>
              <a:gd name="connsiteY279" fmla="*/ 125228 h 5570345"/>
              <a:gd name="connsiteX280" fmla="*/ 1020430 w 4833822"/>
              <a:gd name="connsiteY280" fmla="*/ 805990 h 5570345"/>
              <a:gd name="connsiteX281" fmla="*/ 811383 w 4833822"/>
              <a:gd name="connsiteY281" fmla="*/ 766404 h 5570345"/>
              <a:gd name="connsiteX282" fmla="*/ 915320 w 4833822"/>
              <a:gd name="connsiteY282" fmla="*/ 125228 h 5570345"/>
              <a:gd name="connsiteX283" fmla="*/ 2447238 w 4833822"/>
              <a:gd name="connsiteY283" fmla="*/ 88953 h 5570345"/>
              <a:gd name="connsiteX284" fmla="*/ 3047525 w 4833822"/>
              <a:gd name="connsiteY284" fmla="*/ 731973 h 5570345"/>
              <a:gd name="connsiteX285" fmla="*/ 3054443 w 4833822"/>
              <a:gd name="connsiteY285" fmla="*/ 1405775 h 5570345"/>
              <a:gd name="connsiteX286" fmla="*/ 3282263 w 4833822"/>
              <a:gd name="connsiteY286" fmla="*/ 546718 h 5570345"/>
              <a:gd name="connsiteX287" fmla="*/ 3257173 w 4833822"/>
              <a:gd name="connsiteY287" fmla="*/ 406949 h 5570345"/>
              <a:gd name="connsiteX288" fmla="*/ 3278681 w 4833822"/>
              <a:gd name="connsiteY288" fmla="*/ 317353 h 5570345"/>
              <a:gd name="connsiteX289" fmla="*/ 3361107 w 4833822"/>
              <a:gd name="connsiteY289" fmla="*/ 374696 h 5570345"/>
              <a:gd name="connsiteX290" fmla="*/ 3884339 w 4833822"/>
              <a:gd name="connsiteY290" fmla="*/ 1686366 h 5570345"/>
              <a:gd name="connsiteX291" fmla="*/ 3776823 w 4833822"/>
              <a:gd name="connsiteY291" fmla="*/ 2306361 h 5570345"/>
              <a:gd name="connsiteX292" fmla="*/ 4002606 w 4833822"/>
              <a:gd name="connsiteY292" fmla="*/ 2087752 h 5570345"/>
              <a:gd name="connsiteX293" fmla="*/ 4059943 w 4833822"/>
              <a:gd name="connsiteY293" fmla="*/ 2023241 h 5570345"/>
              <a:gd name="connsiteX294" fmla="*/ 4117286 w 4833822"/>
              <a:gd name="connsiteY294" fmla="*/ 2098503 h 5570345"/>
              <a:gd name="connsiteX295" fmla="*/ 4131625 w 4833822"/>
              <a:gd name="connsiteY295" fmla="*/ 2912025 h 5570345"/>
              <a:gd name="connsiteX296" fmla="*/ 3755321 w 4833822"/>
              <a:gd name="connsiteY296" fmla="*/ 3743467 h 5570345"/>
              <a:gd name="connsiteX297" fmla="*/ 3723067 w 4833822"/>
              <a:gd name="connsiteY297" fmla="*/ 3818724 h 5570345"/>
              <a:gd name="connsiteX298" fmla="*/ 4099366 w 4833822"/>
              <a:gd name="connsiteY298" fmla="*/ 3757800 h 5570345"/>
              <a:gd name="connsiteX299" fmla="*/ 4550927 w 4833822"/>
              <a:gd name="connsiteY299" fmla="*/ 4109014 h 5570345"/>
              <a:gd name="connsiteX300" fmla="*/ 4604683 w 4833822"/>
              <a:gd name="connsiteY300" fmla="*/ 4209361 h 5570345"/>
              <a:gd name="connsiteX301" fmla="*/ 4576011 w 4833822"/>
              <a:gd name="connsiteY301" fmla="*/ 5051554 h 5570345"/>
              <a:gd name="connsiteX302" fmla="*/ 4432660 w 4833822"/>
              <a:gd name="connsiteY302" fmla="*/ 5112478 h 5570345"/>
              <a:gd name="connsiteX303" fmla="*/ 3999019 w 4833822"/>
              <a:gd name="connsiteY303" fmla="*/ 5345425 h 5570345"/>
              <a:gd name="connsiteX304" fmla="*/ 3192667 w 4833822"/>
              <a:gd name="connsiteY304" fmla="*/ 5277332 h 5570345"/>
              <a:gd name="connsiteX305" fmla="*/ 2662265 w 4833822"/>
              <a:gd name="connsiteY305" fmla="*/ 4646584 h 5570345"/>
              <a:gd name="connsiteX306" fmla="*/ 2680186 w 4833822"/>
              <a:gd name="connsiteY306" fmla="*/ 4965540 h 5570345"/>
              <a:gd name="connsiteX307" fmla="*/ 2655096 w 4833822"/>
              <a:gd name="connsiteY307" fmla="*/ 5277332 h 5570345"/>
              <a:gd name="connsiteX308" fmla="*/ 2063771 w 4833822"/>
              <a:gd name="connsiteY308" fmla="*/ 5564034 h 5570345"/>
              <a:gd name="connsiteX309" fmla="*/ 1827242 w 4833822"/>
              <a:gd name="connsiteY309" fmla="*/ 5513861 h 5570345"/>
              <a:gd name="connsiteX310" fmla="*/ 1594295 w 4833822"/>
              <a:gd name="connsiteY310" fmla="*/ 4972709 h 5570345"/>
              <a:gd name="connsiteX311" fmla="*/ 1952673 w 4833822"/>
              <a:gd name="connsiteY311" fmla="*/ 4438721 h 5570345"/>
              <a:gd name="connsiteX312" fmla="*/ 2020761 w 4833822"/>
              <a:gd name="connsiteY312" fmla="*/ 4306121 h 5570345"/>
              <a:gd name="connsiteX313" fmla="*/ 1841575 w 4833822"/>
              <a:gd name="connsiteY313" fmla="*/ 4449472 h 5570345"/>
              <a:gd name="connsiteX314" fmla="*/ 884697 w 4833822"/>
              <a:gd name="connsiteY314" fmla="*/ 5194905 h 5570345"/>
              <a:gd name="connsiteX315" fmla="*/ 547826 w 4833822"/>
              <a:gd name="connsiteY315" fmla="*/ 5227158 h 5570345"/>
              <a:gd name="connsiteX316" fmla="*/ 357883 w 4833822"/>
              <a:gd name="connsiteY316" fmla="*/ 5169821 h 5570345"/>
              <a:gd name="connsiteX317" fmla="*/ 89095 w 4833822"/>
              <a:gd name="connsiteY317" fmla="*/ 4743344 h 5570345"/>
              <a:gd name="connsiteX318" fmla="*/ 46091 w 4833822"/>
              <a:gd name="connsiteY318" fmla="*/ 4392135 h 5570345"/>
              <a:gd name="connsiteX319" fmla="*/ 440310 w 4833822"/>
              <a:gd name="connsiteY319" fmla="*/ 3743467 h 5570345"/>
              <a:gd name="connsiteX320" fmla="*/ 1020884 w 4833822"/>
              <a:gd name="connsiteY320" fmla="*/ 3793640 h 5570345"/>
              <a:gd name="connsiteX321" fmla="*/ 798688 w 4833822"/>
              <a:gd name="connsiteY321" fmla="*/ 3621618 h 5570345"/>
              <a:gd name="connsiteX322" fmla="*/ 766435 w 4833822"/>
              <a:gd name="connsiteY322" fmla="*/ 3564275 h 5570345"/>
              <a:gd name="connsiteX323" fmla="*/ 838110 w 4833822"/>
              <a:gd name="connsiteY323" fmla="*/ 3542773 h 5570345"/>
              <a:gd name="connsiteX324" fmla="*/ 1060306 w 4833822"/>
              <a:gd name="connsiteY324" fmla="*/ 3635951 h 5570345"/>
              <a:gd name="connsiteX325" fmla="*/ 777186 w 4833822"/>
              <a:gd name="connsiteY325" fmla="*/ 3137803 h 5570345"/>
              <a:gd name="connsiteX326" fmla="*/ 723430 w 4833822"/>
              <a:gd name="connsiteY326" fmla="*/ 2603820 h 5570345"/>
              <a:gd name="connsiteX327" fmla="*/ 727012 w 4833822"/>
              <a:gd name="connsiteY327" fmla="*/ 1904979 h 5570345"/>
              <a:gd name="connsiteX328" fmla="*/ 762853 w 4833822"/>
              <a:gd name="connsiteY328" fmla="*/ 1772379 h 5570345"/>
              <a:gd name="connsiteX329" fmla="*/ 1017302 w 4833822"/>
              <a:gd name="connsiteY329" fmla="*/ 2073414 h 5570345"/>
              <a:gd name="connsiteX330" fmla="*/ 1139151 w 4833822"/>
              <a:gd name="connsiteY330" fmla="*/ 2112836 h 5570345"/>
              <a:gd name="connsiteX331" fmla="*/ 1110480 w 4833822"/>
              <a:gd name="connsiteY331" fmla="*/ 2001738 h 5570345"/>
              <a:gd name="connsiteX332" fmla="*/ 1135564 w 4833822"/>
              <a:gd name="connsiteY332" fmla="*/ 1112960 h 5570345"/>
              <a:gd name="connsiteX333" fmla="*/ 1493942 w 4833822"/>
              <a:gd name="connsiteY333" fmla="*/ 453540 h 5570345"/>
              <a:gd name="connsiteX334" fmla="*/ 1547703 w 4833822"/>
              <a:gd name="connsiteY334" fmla="*/ 399785 h 5570345"/>
              <a:gd name="connsiteX335" fmla="*/ 1597877 w 4833822"/>
              <a:gd name="connsiteY335" fmla="*/ 492963 h 5570345"/>
              <a:gd name="connsiteX336" fmla="*/ 2070940 w 4833822"/>
              <a:gd name="connsiteY336" fmla="*/ 1267062 h 5570345"/>
              <a:gd name="connsiteX337" fmla="*/ 2272613 w 4833822"/>
              <a:gd name="connsiteY337" fmla="*/ 528235 h 5570345"/>
              <a:gd name="connsiteX338" fmla="*/ 2447238 w 4833822"/>
              <a:gd name="connsiteY338" fmla="*/ 88953 h 5570345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272613 w 4833822"/>
              <a:gd name="connsiteY337" fmla="*/ 439282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379903 h 5481392"/>
              <a:gd name="connsiteX338" fmla="*/ 2447238 w 4833822"/>
              <a:gd name="connsiteY338" fmla="*/ 0 h 5481392"/>
              <a:gd name="connsiteX0" fmla="*/ 2144854 w 4833822"/>
              <a:gd name="connsiteY0" fmla="*/ 5107743 h 5481392"/>
              <a:gd name="connsiteX1" fmla="*/ 2053020 w 4833822"/>
              <a:gd name="connsiteY1" fmla="*/ 5116703 h 5481392"/>
              <a:gd name="connsiteX2" fmla="*/ 1959837 w 4833822"/>
              <a:gd name="connsiteY2" fmla="*/ 5191961 h 5481392"/>
              <a:gd name="connsiteX3" fmla="*/ 2045851 w 4833822"/>
              <a:gd name="connsiteY3" fmla="*/ 5310228 h 5481392"/>
              <a:gd name="connsiteX4" fmla="*/ 2042269 w 4833822"/>
              <a:gd name="connsiteY4" fmla="*/ 5213463 h 5481392"/>
              <a:gd name="connsiteX5" fmla="*/ 2106775 w 4833822"/>
              <a:gd name="connsiteY5" fmla="*/ 5148956 h 5481392"/>
              <a:gd name="connsiteX6" fmla="*/ 2128277 w 4833822"/>
              <a:gd name="connsiteY6" fmla="*/ 5220632 h 5481392"/>
              <a:gd name="connsiteX7" fmla="*/ 2164118 w 4833822"/>
              <a:gd name="connsiteY7" fmla="*/ 5270805 h 5481392"/>
              <a:gd name="connsiteX8" fmla="*/ 2232206 w 4833822"/>
              <a:gd name="connsiteY8" fmla="*/ 5234970 h 5481392"/>
              <a:gd name="connsiteX9" fmla="*/ 2228624 w 4833822"/>
              <a:gd name="connsiteY9" fmla="*/ 5141787 h 5481392"/>
              <a:gd name="connsiteX10" fmla="*/ 2144854 w 4833822"/>
              <a:gd name="connsiteY10" fmla="*/ 5107743 h 5481392"/>
              <a:gd name="connsiteX11" fmla="*/ 2508163 w 4833822"/>
              <a:gd name="connsiteY11" fmla="*/ 5077281 h 5481392"/>
              <a:gd name="connsiteX12" fmla="*/ 2407811 w 4833822"/>
              <a:gd name="connsiteY12" fmla="*/ 5385491 h 5481392"/>
              <a:gd name="connsiteX13" fmla="*/ 2508163 w 4833822"/>
              <a:gd name="connsiteY13" fmla="*/ 5077281 h 5481392"/>
              <a:gd name="connsiteX14" fmla="*/ 2215080 w 4833822"/>
              <a:gd name="connsiteY14" fmla="*/ 4992746 h 5481392"/>
              <a:gd name="connsiteX15" fmla="*/ 2171282 w 4833822"/>
              <a:gd name="connsiteY15" fmla="*/ 4998436 h 5481392"/>
              <a:gd name="connsiteX16" fmla="*/ 2350473 w 4833822"/>
              <a:gd name="connsiteY16" fmla="*/ 5277975 h 5481392"/>
              <a:gd name="connsiteX17" fmla="*/ 2393478 w 4833822"/>
              <a:gd name="connsiteY17" fmla="*/ 5095201 h 5481392"/>
              <a:gd name="connsiteX18" fmla="*/ 2252871 w 4833822"/>
              <a:gd name="connsiteY18" fmla="*/ 4993901 h 5481392"/>
              <a:gd name="connsiteX19" fmla="*/ 2215080 w 4833822"/>
              <a:gd name="connsiteY19" fmla="*/ 4992746 h 5481392"/>
              <a:gd name="connsiteX20" fmla="*/ 3767359 w 4833822"/>
              <a:gd name="connsiteY20" fmla="*/ 4873788 h 5481392"/>
              <a:gd name="connsiteX21" fmla="*/ 3913003 w 4833822"/>
              <a:gd name="connsiteY21" fmla="*/ 4955431 h 5481392"/>
              <a:gd name="connsiteX22" fmla="*/ 3930923 w 4833822"/>
              <a:gd name="connsiteY22" fmla="*/ 4980520 h 5481392"/>
              <a:gd name="connsiteX23" fmla="*/ 3923759 w 4833822"/>
              <a:gd name="connsiteY23" fmla="*/ 5005605 h 5481392"/>
              <a:gd name="connsiteX24" fmla="*/ 3672890 w 4833822"/>
              <a:gd name="connsiteY24" fmla="*/ 4987684 h 5481392"/>
              <a:gd name="connsiteX25" fmla="*/ 3672890 w 4833822"/>
              <a:gd name="connsiteY25" fmla="*/ 4919595 h 5481392"/>
              <a:gd name="connsiteX26" fmla="*/ 3708731 w 4833822"/>
              <a:gd name="connsiteY26" fmla="*/ 4894506 h 5481392"/>
              <a:gd name="connsiteX27" fmla="*/ 3767359 w 4833822"/>
              <a:gd name="connsiteY27" fmla="*/ 4873788 h 5481392"/>
              <a:gd name="connsiteX28" fmla="*/ 3779366 w 4833822"/>
              <a:gd name="connsiteY28" fmla="*/ 4833977 h 5481392"/>
              <a:gd name="connsiteX29" fmla="*/ 3637059 w 4833822"/>
              <a:gd name="connsiteY29" fmla="*/ 4858672 h 5481392"/>
              <a:gd name="connsiteX30" fmla="*/ 3497289 w 4833822"/>
              <a:gd name="connsiteY30" fmla="*/ 5041440 h 5481392"/>
              <a:gd name="connsiteX31" fmla="*/ 3615557 w 4833822"/>
              <a:gd name="connsiteY31" fmla="*/ 4984103 h 5481392"/>
              <a:gd name="connsiteX32" fmla="*/ 3852086 w 4833822"/>
              <a:gd name="connsiteY32" fmla="*/ 5141787 h 5481392"/>
              <a:gd name="connsiteX33" fmla="*/ 3952433 w 4833822"/>
              <a:gd name="connsiteY33" fmla="*/ 4969765 h 5481392"/>
              <a:gd name="connsiteX34" fmla="*/ 3945496 w 4833822"/>
              <a:gd name="connsiteY34" fmla="*/ 4952960 h 5481392"/>
              <a:gd name="connsiteX35" fmla="*/ 3938093 w 4833822"/>
              <a:gd name="connsiteY35" fmla="*/ 4952960 h 5481392"/>
              <a:gd name="connsiteX36" fmla="*/ 3927341 w 4833822"/>
              <a:gd name="connsiteY36" fmla="*/ 4952960 h 5481392"/>
              <a:gd name="connsiteX37" fmla="*/ 3909418 w 4833822"/>
              <a:gd name="connsiteY37" fmla="*/ 4948253 h 5481392"/>
              <a:gd name="connsiteX38" fmla="*/ 3920171 w 4833822"/>
              <a:gd name="connsiteY38" fmla="*/ 4948253 h 5481392"/>
              <a:gd name="connsiteX39" fmla="*/ 3945252 w 4833822"/>
              <a:gd name="connsiteY39" fmla="*/ 4952370 h 5481392"/>
              <a:gd name="connsiteX40" fmla="*/ 3928739 w 4833822"/>
              <a:gd name="connsiteY40" fmla="*/ 4912370 h 5481392"/>
              <a:gd name="connsiteX41" fmla="*/ 3822967 w 4833822"/>
              <a:gd name="connsiteY41" fmla="*/ 4836272 h 5481392"/>
              <a:gd name="connsiteX42" fmla="*/ 3779366 w 4833822"/>
              <a:gd name="connsiteY42" fmla="*/ 4833977 h 5481392"/>
              <a:gd name="connsiteX43" fmla="*/ 4196131 w 4833822"/>
              <a:gd name="connsiteY43" fmla="*/ 4690231 h 5481392"/>
              <a:gd name="connsiteX44" fmla="*/ 4235548 w 4833822"/>
              <a:gd name="connsiteY44" fmla="*/ 4919596 h 5481392"/>
              <a:gd name="connsiteX45" fmla="*/ 4454163 w 4833822"/>
              <a:gd name="connsiteY45" fmla="*/ 4923178 h 5481392"/>
              <a:gd name="connsiteX46" fmla="*/ 4196131 w 4833822"/>
              <a:gd name="connsiteY46" fmla="*/ 4690231 h 5481392"/>
              <a:gd name="connsiteX47" fmla="*/ 1174995 w 4833822"/>
              <a:gd name="connsiteY47" fmla="*/ 4374853 h 5481392"/>
              <a:gd name="connsiteX48" fmla="*/ 1250253 w 4833822"/>
              <a:gd name="connsiteY48" fmla="*/ 4421445 h 5481392"/>
              <a:gd name="connsiteX49" fmla="*/ 1035224 w 4833822"/>
              <a:gd name="connsiteY49" fmla="*/ 4532538 h 5481392"/>
              <a:gd name="connsiteX50" fmla="*/ 981463 w 4833822"/>
              <a:gd name="connsiteY50" fmla="*/ 4507454 h 5481392"/>
              <a:gd name="connsiteX51" fmla="*/ 1174995 w 4833822"/>
              <a:gd name="connsiteY51" fmla="*/ 4374853 h 5481392"/>
              <a:gd name="connsiteX52" fmla="*/ 3960412 w 4833822"/>
              <a:gd name="connsiteY52" fmla="*/ 4345578 h 5481392"/>
              <a:gd name="connsiteX53" fmla="*/ 4095776 w 4833822"/>
              <a:gd name="connsiteY53" fmla="*/ 4403523 h 5481392"/>
              <a:gd name="connsiteX54" fmla="*/ 4052767 w 4833822"/>
              <a:gd name="connsiteY54" fmla="*/ 4432193 h 5481392"/>
              <a:gd name="connsiteX55" fmla="*/ 3852081 w 4833822"/>
              <a:gd name="connsiteY55" fmla="*/ 4399942 h 5481392"/>
              <a:gd name="connsiteX56" fmla="*/ 3859245 w 4833822"/>
              <a:gd name="connsiteY56" fmla="*/ 4364103 h 5481392"/>
              <a:gd name="connsiteX57" fmla="*/ 3917370 w 4833822"/>
              <a:gd name="connsiteY57" fmla="*/ 4346578 h 5481392"/>
              <a:gd name="connsiteX58" fmla="*/ 3960412 w 4833822"/>
              <a:gd name="connsiteY58" fmla="*/ 4345578 h 5481392"/>
              <a:gd name="connsiteX59" fmla="*/ 2177948 w 4833822"/>
              <a:gd name="connsiteY59" fmla="*/ 4251328 h 5481392"/>
              <a:gd name="connsiteX60" fmla="*/ 2146198 w 4833822"/>
              <a:gd name="connsiteY60" fmla="*/ 4274510 h 5481392"/>
              <a:gd name="connsiteX61" fmla="*/ 1680303 w 4833822"/>
              <a:gd name="connsiteY61" fmla="*/ 4973352 h 5481392"/>
              <a:gd name="connsiteX62" fmla="*/ 1762730 w 4833822"/>
              <a:gd name="connsiteY62" fmla="*/ 5335312 h 5481392"/>
              <a:gd name="connsiteX63" fmla="*/ 1802152 w 4833822"/>
              <a:gd name="connsiteY63" fmla="*/ 5055779 h 5481392"/>
              <a:gd name="connsiteX64" fmla="*/ 2081691 w 4833822"/>
              <a:gd name="connsiteY64" fmla="*/ 4898089 h 5481392"/>
              <a:gd name="connsiteX65" fmla="*/ 1845157 w 4833822"/>
              <a:gd name="connsiteY65" fmla="*/ 4980516 h 5481392"/>
              <a:gd name="connsiteX66" fmla="*/ 1744810 w 4833822"/>
              <a:gd name="connsiteY66" fmla="*/ 4951850 h 5481392"/>
              <a:gd name="connsiteX67" fmla="*/ 2060189 w 4833822"/>
              <a:gd name="connsiteY67" fmla="*/ 4797747 h 5481392"/>
              <a:gd name="connsiteX68" fmla="*/ 2178451 w 4833822"/>
              <a:gd name="connsiteY68" fmla="*/ 4736817 h 5481392"/>
              <a:gd name="connsiteX69" fmla="*/ 2293136 w 4833822"/>
              <a:gd name="connsiteY69" fmla="*/ 4270928 h 5481392"/>
              <a:gd name="connsiteX70" fmla="*/ 1999259 w 4833822"/>
              <a:gd name="connsiteY70" fmla="*/ 4686649 h 5481392"/>
              <a:gd name="connsiteX71" fmla="*/ 2196371 w 4833822"/>
              <a:gd name="connsiteY71" fmla="*/ 4256590 h 5481392"/>
              <a:gd name="connsiteX72" fmla="*/ 2177948 w 4833822"/>
              <a:gd name="connsiteY72" fmla="*/ 4251328 h 5481392"/>
              <a:gd name="connsiteX73" fmla="*/ 2511745 w 4833822"/>
              <a:gd name="connsiteY73" fmla="*/ 4238675 h 5481392"/>
              <a:gd name="connsiteX74" fmla="*/ 2482010 w 4833822"/>
              <a:gd name="connsiteY74" fmla="*/ 4466971 h 5481392"/>
              <a:gd name="connsiteX75" fmla="*/ 2486655 w 4833822"/>
              <a:gd name="connsiteY75" fmla="*/ 4532536 h 5481392"/>
              <a:gd name="connsiteX76" fmla="*/ 2514429 w 4833822"/>
              <a:gd name="connsiteY76" fmla="*/ 4548215 h 5481392"/>
              <a:gd name="connsiteX77" fmla="*/ 2526077 w 4833822"/>
              <a:gd name="connsiteY77" fmla="*/ 4571961 h 5481392"/>
              <a:gd name="connsiteX78" fmla="*/ 2486655 w 4833822"/>
              <a:gd name="connsiteY78" fmla="*/ 4532539 h 5481392"/>
              <a:gd name="connsiteX79" fmla="*/ 2486655 w 4833822"/>
              <a:gd name="connsiteY79" fmla="*/ 4532542 h 5481392"/>
              <a:gd name="connsiteX80" fmla="*/ 2440069 w 4833822"/>
              <a:gd name="connsiteY80" fmla="*/ 4808498 h 5481392"/>
              <a:gd name="connsiteX81" fmla="*/ 2375563 w 4833822"/>
              <a:gd name="connsiteY81" fmla="*/ 4371270 h 5481392"/>
              <a:gd name="connsiteX82" fmla="*/ 2296718 w 4833822"/>
              <a:gd name="connsiteY82" fmla="*/ 4740405 h 5481392"/>
              <a:gd name="connsiteX83" fmla="*/ 2429318 w 4833822"/>
              <a:gd name="connsiteY83" fmla="*/ 4862254 h 5481392"/>
              <a:gd name="connsiteX84" fmla="*/ 2493825 w 4833822"/>
              <a:gd name="connsiteY84" fmla="*/ 4761907 h 5481392"/>
              <a:gd name="connsiteX85" fmla="*/ 2529665 w 4833822"/>
              <a:gd name="connsiteY85" fmla="*/ 4571964 h 5481392"/>
              <a:gd name="connsiteX86" fmla="*/ 2511745 w 4833822"/>
              <a:gd name="connsiteY86" fmla="*/ 4238675 h 5481392"/>
              <a:gd name="connsiteX87" fmla="*/ 2808528 w 4833822"/>
              <a:gd name="connsiteY87" fmla="*/ 4236209 h 5481392"/>
              <a:gd name="connsiteX88" fmla="*/ 2784115 w 4833822"/>
              <a:gd name="connsiteY88" fmla="*/ 4249426 h 5481392"/>
              <a:gd name="connsiteX89" fmla="*/ 2798448 w 4833822"/>
              <a:gd name="connsiteY89" fmla="*/ 4324684 h 5481392"/>
              <a:gd name="connsiteX90" fmla="*/ 2880875 w 4833822"/>
              <a:gd name="connsiteY90" fmla="*/ 4439364 h 5481392"/>
              <a:gd name="connsiteX91" fmla="*/ 3142493 w 4833822"/>
              <a:gd name="connsiteY91" fmla="*/ 4769076 h 5481392"/>
              <a:gd name="connsiteX92" fmla="*/ 2891625 w 4833822"/>
              <a:gd name="connsiteY92" fmla="*/ 4604217 h 5481392"/>
              <a:gd name="connsiteX93" fmla="*/ 2683768 w 4833822"/>
              <a:gd name="connsiteY93" fmla="*/ 4360519 h 5481392"/>
              <a:gd name="connsiteX94" fmla="*/ 2651515 w 4833822"/>
              <a:gd name="connsiteY94" fmla="*/ 4385608 h 5481392"/>
              <a:gd name="connsiteX95" fmla="*/ 2866541 w 4833822"/>
              <a:gd name="connsiteY95" fmla="*/ 4629307 h 5481392"/>
              <a:gd name="connsiteX96" fmla="*/ 3389773 w 4833822"/>
              <a:gd name="connsiteY96" fmla="*/ 5227801 h 5481392"/>
              <a:gd name="connsiteX97" fmla="*/ 3637059 w 4833822"/>
              <a:gd name="connsiteY97" fmla="*/ 5270805 h 5481392"/>
              <a:gd name="connsiteX98" fmla="*/ 3246422 w 4833822"/>
              <a:gd name="connsiteY98" fmla="*/ 4901676 h 5481392"/>
              <a:gd name="connsiteX99" fmla="*/ 3400524 w 4833822"/>
              <a:gd name="connsiteY99" fmla="*/ 4951850 h 5481392"/>
              <a:gd name="connsiteX100" fmla="*/ 3336018 w 4833822"/>
              <a:gd name="connsiteY100" fmla="*/ 4804911 h 5481392"/>
              <a:gd name="connsiteX101" fmla="*/ 3095901 w 4833822"/>
              <a:gd name="connsiteY101" fmla="*/ 4543298 h 5481392"/>
              <a:gd name="connsiteX102" fmla="*/ 2862954 w 4833822"/>
              <a:gd name="connsiteY102" fmla="*/ 4274510 h 5481392"/>
              <a:gd name="connsiteX103" fmla="*/ 2808528 w 4833822"/>
              <a:gd name="connsiteY103" fmla="*/ 4236209 h 5481392"/>
              <a:gd name="connsiteX104" fmla="*/ 1587125 w 4833822"/>
              <a:gd name="connsiteY104" fmla="*/ 4192084 h 5481392"/>
              <a:gd name="connsiteX105" fmla="*/ 798688 w 4833822"/>
              <a:gd name="connsiteY105" fmla="*/ 4399947 h 5481392"/>
              <a:gd name="connsiteX106" fmla="*/ 780768 w 4833822"/>
              <a:gd name="connsiteY106" fmla="*/ 5023525 h 5481392"/>
              <a:gd name="connsiteX107" fmla="*/ 791519 w 4833822"/>
              <a:gd name="connsiteY107" fmla="*/ 4830001 h 5481392"/>
              <a:gd name="connsiteX108" fmla="*/ 709092 w 4833822"/>
              <a:gd name="connsiteY108" fmla="*/ 4468035 h 5481392"/>
              <a:gd name="connsiteX109" fmla="*/ 368634 w 4833822"/>
              <a:gd name="connsiteY109" fmla="*/ 4478786 h 5481392"/>
              <a:gd name="connsiteX110" fmla="*/ 332793 w 4833822"/>
              <a:gd name="connsiteY110" fmla="*/ 4503876 h 5481392"/>
              <a:gd name="connsiteX111" fmla="*/ 368634 w 4833822"/>
              <a:gd name="connsiteY111" fmla="*/ 4518209 h 5481392"/>
              <a:gd name="connsiteX112" fmla="*/ 350714 w 4833822"/>
              <a:gd name="connsiteY112" fmla="*/ 4819249 h 5481392"/>
              <a:gd name="connsiteX113" fmla="*/ 447479 w 4833822"/>
              <a:gd name="connsiteY113" fmla="*/ 4883756 h 5481392"/>
              <a:gd name="connsiteX114" fmla="*/ 486896 w 4833822"/>
              <a:gd name="connsiteY114" fmla="*/ 4783409 h 5481392"/>
              <a:gd name="connsiteX115" fmla="*/ 468981 w 4833822"/>
              <a:gd name="connsiteY115" fmla="*/ 4665142 h 5481392"/>
              <a:gd name="connsiteX116" fmla="*/ 372216 w 4833822"/>
              <a:gd name="connsiteY116" fmla="*/ 4772658 h 5481392"/>
              <a:gd name="connsiteX117" fmla="*/ 382967 w 4833822"/>
              <a:gd name="connsiteY117" fmla="*/ 4622137 h 5481392"/>
              <a:gd name="connsiteX118" fmla="*/ 497647 w 4833822"/>
              <a:gd name="connsiteY118" fmla="*/ 4582715 h 5481392"/>
              <a:gd name="connsiteX119" fmla="*/ 569323 w 4833822"/>
              <a:gd name="connsiteY119" fmla="*/ 4697400 h 5481392"/>
              <a:gd name="connsiteX120" fmla="*/ 580074 w 4833822"/>
              <a:gd name="connsiteY120" fmla="*/ 4908840 h 5481392"/>
              <a:gd name="connsiteX121" fmla="*/ 612332 w 4833822"/>
              <a:gd name="connsiteY121" fmla="*/ 4665142 h 5481392"/>
              <a:gd name="connsiteX122" fmla="*/ 497647 w 4833822"/>
              <a:gd name="connsiteY122" fmla="*/ 4432195 h 5481392"/>
              <a:gd name="connsiteX123" fmla="*/ 730594 w 4833822"/>
              <a:gd name="connsiteY123" fmla="*/ 4837164 h 5481392"/>
              <a:gd name="connsiteX124" fmla="*/ 547826 w 4833822"/>
              <a:gd name="connsiteY124" fmla="*/ 5002023 h 5481392"/>
              <a:gd name="connsiteX125" fmla="*/ 834528 w 4833822"/>
              <a:gd name="connsiteY125" fmla="*/ 5034276 h 5481392"/>
              <a:gd name="connsiteX126" fmla="*/ 1533370 w 4833822"/>
              <a:gd name="connsiteY126" fmla="*/ 4518209 h 5481392"/>
              <a:gd name="connsiteX127" fmla="*/ 1633712 w 4833822"/>
              <a:gd name="connsiteY127" fmla="*/ 4385608 h 5481392"/>
              <a:gd name="connsiteX128" fmla="*/ 1142733 w 4833822"/>
              <a:gd name="connsiteY128" fmla="*/ 4700982 h 5481392"/>
              <a:gd name="connsiteX129" fmla="*/ 1031635 w 4833822"/>
              <a:gd name="connsiteY129" fmla="*/ 4729654 h 5481392"/>
              <a:gd name="connsiteX130" fmla="*/ 1096142 w 4833822"/>
              <a:gd name="connsiteY130" fmla="*/ 4629307 h 5481392"/>
              <a:gd name="connsiteX131" fmla="*/ 1587125 w 4833822"/>
              <a:gd name="connsiteY131" fmla="*/ 4192084 h 5481392"/>
              <a:gd name="connsiteX132" fmla="*/ 3072607 w 4833822"/>
              <a:gd name="connsiteY132" fmla="*/ 4183124 h 5481392"/>
              <a:gd name="connsiteX133" fmla="*/ 2988391 w 4833822"/>
              <a:gd name="connsiteY133" fmla="*/ 4217168 h 5481392"/>
              <a:gd name="connsiteX134" fmla="*/ 3038564 w 4833822"/>
              <a:gd name="connsiteY134" fmla="*/ 4328266 h 5481392"/>
              <a:gd name="connsiteX135" fmla="*/ 3407693 w 4833822"/>
              <a:gd name="connsiteY135" fmla="*/ 4743987 h 5481392"/>
              <a:gd name="connsiteX136" fmla="*/ 3576134 w 4833822"/>
              <a:gd name="connsiteY136" fmla="*/ 4783409 h 5481392"/>
              <a:gd name="connsiteX137" fmla="*/ 4002606 w 4833822"/>
              <a:gd name="connsiteY137" fmla="*/ 4887338 h 5481392"/>
              <a:gd name="connsiteX138" fmla="*/ 4124455 w 4833822"/>
              <a:gd name="connsiteY138" fmla="*/ 4969765 h 5481392"/>
              <a:gd name="connsiteX139" fmla="*/ 3586885 w 4833822"/>
              <a:gd name="connsiteY139" fmla="*/ 4421444 h 5481392"/>
              <a:gd name="connsiteX140" fmla="*/ 3339600 w 4833822"/>
              <a:gd name="connsiteY140" fmla="*/ 4278092 h 5481392"/>
              <a:gd name="connsiteX141" fmla="*/ 3551045 w 4833822"/>
              <a:gd name="connsiteY141" fmla="*/ 4453702 h 5481392"/>
              <a:gd name="connsiteX142" fmla="*/ 3658561 w 4833822"/>
              <a:gd name="connsiteY142" fmla="*/ 4636476 h 5481392"/>
              <a:gd name="connsiteX143" fmla="*/ 3536712 w 4833822"/>
              <a:gd name="connsiteY143" fmla="*/ 4561213 h 5481392"/>
              <a:gd name="connsiteX144" fmla="*/ 3167577 w 4833822"/>
              <a:gd name="connsiteY144" fmla="*/ 4224337 h 5481392"/>
              <a:gd name="connsiteX145" fmla="*/ 3072607 w 4833822"/>
              <a:gd name="connsiteY145" fmla="*/ 4183124 h 5481392"/>
              <a:gd name="connsiteX146" fmla="*/ 1497530 w 4833822"/>
              <a:gd name="connsiteY146" fmla="*/ 4095324 h 5481392"/>
              <a:gd name="connsiteX147" fmla="*/ 644585 w 4833822"/>
              <a:gd name="connsiteY147" fmla="*/ 4220755 h 5481392"/>
              <a:gd name="connsiteX148" fmla="*/ 404469 w 4833822"/>
              <a:gd name="connsiteY148" fmla="*/ 4296012 h 5481392"/>
              <a:gd name="connsiteX149" fmla="*/ 218113 w 4833822"/>
              <a:gd name="connsiteY149" fmla="*/ 4450115 h 5481392"/>
              <a:gd name="connsiteX150" fmla="*/ 347132 w 4833822"/>
              <a:gd name="connsiteY150" fmla="*/ 4969765 h 5481392"/>
              <a:gd name="connsiteX151" fmla="*/ 218113 w 4833822"/>
              <a:gd name="connsiteY151" fmla="*/ 4604217 h 5481392"/>
              <a:gd name="connsiteX152" fmla="*/ 289789 w 4833822"/>
              <a:gd name="connsiteY152" fmla="*/ 4496706 h 5481392"/>
              <a:gd name="connsiteX153" fmla="*/ 271869 w 4833822"/>
              <a:gd name="connsiteY153" fmla="*/ 4482373 h 5481392"/>
              <a:gd name="connsiteX154" fmla="*/ 304127 w 4833822"/>
              <a:gd name="connsiteY154" fmla="*/ 4389190 h 5481392"/>
              <a:gd name="connsiteX155" fmla="*/ 400887 w 4833822"/>
              <a:gd name="connsiteY155" fmla="*/ 4306764 h 5481392"/>
              <a:gd name="connsiteX156" fmla="*/ 404469 w 4833822"/>
              <a:gd name="connsiteY156" fmla="*/ 4299594 h 5481392"/>
              <a:gd name="connsiteX157" fmla="*/ 408056 w 4833822"/>
              <a:gd name="connsiteY157" fmla="*/ 4299594 h 5481392"/>
              <a:gd name="connsiteX158" fmla="*/ 569323 w 4833822"/>
              <a:gd name="connsiteY158" fmla="*/ 4256590 h 5481392"/>
              <a:gd name="connsiteX159" fmla="*/ 777186 w 4833822"/>
              <a:gd name="connsiteY159" fmla="*/ 4367688 h 5481392"/>
              <a:gd name="connsiteX160" fmla="*/ 1250249 w 4833822"/>
              <a:gd name="connsiteY160" fmla="*/ 4199247 h 5481392"/>
              <a:gd name="connsiteX161" fmla="*/ 1497530 w 4833822"/>
              <a:gd name="connsiteY161" fmla="*/ 4095324 h 5481392"/>
              <a:gd name="connsiteX162" fmla="*/ 3393360 w 4833822"/>
              <a:gd name="connsiteY162" fmla="*/ 4054554 h 5481392"/>
              <a:gd name="connsiteX163" fmla="*/ 3271511 w 4833822"/>
              <a:gd name="connsiteY163" fmla="*/ 4091737 h 5481392"/>
              <a:gd name="connsiteX164" fmla="*/ 3486538 w 4833822"/>
              <a:gd name="connsiteY164" fmla="*/ 4220755 h 5481392"/>
              <a:gd name="connsiteX165" fmla="*/ 4092197 w 4833822"/>
              <a:gd name="connsiteY165" fmla="*/ 4554049 h 5481392"/>
              <a:gd name="connsiteX166" fmla="*/ 3873588 w 4833822"/>
              <a:gd name="connsiteY166" fmla="*/ 4554049 h 5481392"/>
              <a:gd name="connsiteX167" fmla="*/ 4002606 w 4833822"/>
              <a:gd name="connsiteY167" fmla="*/ 4683062 h 5481392"/>
              <a:gd name="connsiteX168" fmla="*/ 4106535 w 4833822"/>
              <a:gd name="connsiteY168" fmla="*/ 4654391 h 5481392"/>
              <a:gd name="connsiteX169" fmla="*/ 4325144 w 4833822"/>
              <a:gd name="connsiteY169" fmla="*/ 4328266 h 5481392"/>
              <a:gd name="connsiteX170" fmla="*/ 4038441 w 4833822"/>
              <a:gd name="connsiteY170" fmla="*/ 4238675 h 5481392"/>
              <a:gd name="connsiteX171" fmla="*/ 3624178 w 4833822"/>
              <a:gd name="connsiteY171" fmla="*/ 4225063 h 5481392"/>
              <a:gd name="connsiteX172" fmla="*/ 3486739 w 4833822"/>
              <a:gd name="connsiteY172" fmla="*/ 4199284 h 5481392"/>
              <a:gd name="connsiteX173" fmla="*/ 3486739 w 4833822"/>
              <a:gd name="connsiteY173" fmla="*/ 4203279 h 5481392"/>
              <a:gd name="connsiteX174" fmla="*/ 3485394 w 4833822"/>
              <a:gd name="connsiteY174" fmla="*/ 4200590 h 5481392"/>
              <a:gd name="connsiteX175" fmla="*/ 3486706 w 4833822"/>
              <a:gd name="connsiteY175" fmla="*/ 4199278 h 5481392"/>
              <a:gd name="connsiteX176" fmla="*/ 3486538 w 4833822"/>
              <a:gd name="connsiteY176" fmla="*/ 4199247 h 5481392"/>
              <a:gd name="connsiteX177" fmla="*/ 3543876 w 4833822"/>
              <a:gd name="connsiteY177" fmla="*/ 4138323 h 5481392"/>
              <a:gd name="connsiteX178" fmla="*/ 4518674 w 4833822"/>
              <a:gd name="connsiteY178" fmla="*/ 4285261 h 5481392"/>
              <a:gd name="connsiteX179" fmla="*/ 4328731 w 4833822"/>
              <a:gd name="connsiteY179" fmla="*/ 4482373 h 5481392"/>
              <a:gd name="connsiteX180" fmla="*/ 4457745 w 4833822"/>
              <a:gd name="connsiteY180" fmla="*/ 4410692 h 5481392"/>
              <a:gd name="connsiteX181" fmla="*/ 4579599 w 4833822"/>
              <a:gd name="connsiteY181" fmla="*/ 4403529 h 5481392"/>
              <a:gd name="connsiteX182" fmla="*/ 4500754 w 4833822"/>
              <a:gd name="connsiteY182" fmla="*/ 4482373 h 5481392"/>
              <a:gd name="connsiteX183" fmla="*/ 4314393 w 4833822"/>
              <a:gd name="connsiteY183" fmla="*/ 4715321 h 5481392"/>
              <a:gd name="connsiteX184" fmla="*/ 4346651 w 4833822"/>
              <a:gd name="connsiteY184" fmla="*/ 4779827 h 5481392"/>
              <a:gd name="connsiteX185" fmla="*/ 4403989 w 4833822"/>
              <a:gd name="connsiteY185" fmla="*/ 4729654 h 5481392"/>
              <a:gd name="connsiteX186" fmla="*/ 4482833 w 4833822"/>
              <a:gd name="connsiteY186" fmla="*/ 4539711 h 5481392"/>
              <a:gd name="connsiteX187" fmla="*/ 4590350 w 4833822"/>
              <a:gd name="connsiteY187" fmla="*/ 4518209 h 5481392"/>
              <a:gd name="connsiteX188" fmla="*/ 4608265 w 4833822"/>
              <a:gd name="connsiteY188" fmla="*/ 4600635 h 5481392"/>
              <a:gd name="connsiteX189" fmla="*/ 4608265 w 4833822"/>
              <a:gd name="connsiteY189" fmla="*/ 4604217 h 5481392"/>
              <a:gd name="connsiteX190" fmla="*/ 4421909 w 4833822"/>
              <a:gd name="connsiteY190" fmla="*/ 4815662 h 5481392"/>
              <a:gd name="connsiteX191" fmla="*/ 4608265 w 4833822"/>
              <a:gd name="connsiteY191" fmla="*/ 4604217 h 5481392"/>
              <a:gd name="connsiteX192" fmla="*/ 4611852 w 4833822"/>
              <a:gd name="connsiteY192" fmla="*/ 4600635 h 5481392"/>
              <a:gd name="connsiteX193" fmla="*/ 4611852 w 4833822"/>
              <a:gd name="connsiteY193" fmla="*/ 4597053 h 5481392"/>
              <a:gd name="connsiteX194" fmla="*/ 4694279 w 4833822"/>
              <a:gd name="connsiteY194" fmla="*/ 4582715 h 5481392"/>
              <a:gd name="connsiteX195" fmla="*/ 4651275 w 4833822"/>
              <a:gd name="connsiteY195" fmla="*/ 4407111 h 5481392"/>
              <a:gd name="connsiteX196" fmla="*/ 4572429 w 4833822"/>
              <a:gd name="connsiteY196" fmla="*/ 4288843 h 5481392"/>
              <a:gd name="connsiteX197" fmla="*/ 4583181 w 4833822"/>
              <a:gd name="connsiteY197" fmla="*/ 4195666 h 5481392"/>
              <a:gd name="connsiteX198" fmla="*/ 4436247 w 4833822"/>
              <a:gd name="connsiteY198" fmla="*/ 4149079 h 5481392"/>
              <a:gd name="connsiteX199" fmla="*/ 3504459 w 4833822"/>
              <a:gd name="connsiteY199" fmla="*/ 4063065 h 5481392"/>
              <a:gd name="connsiteX200" fmla="*/ 3393360 w 4833822"/>
              <a:gd name="connsiteY200" fmla="*/ 4054554 h 5481392"/>
              <a:gd name="connsiteX201" fmla="*/ 655337 w 4833822"/>
              <a:gd name="connsiteY201" fmla="*/ 3923296 h 5481392"/>
              <a:gd name="connsiteX202" fmla="*/ 637416 w 4833822"/>
              <a:gd name="connsiteY202" fmla="*/ 3980639 h 5481392"/>
              <a:gd name="connsiteX203" fmla="*/ 863200 w 4833822"/>
              <a:gd name="connsiteY203" fmla="*/ 4084568 h 5481392"/>
              <a:gd name="connsiteX204" fmla="*/ 734181 w 4833822"/>
              <a:gd name="connsiteY204" fmla="*/ 3944803 h 5481392"/>
              <a:gd name="connsiteX205" fmla="*/ 655337 w 4833822"/>
              <a:gd name="connsiteY205" fmla="*/ 3923296 h 5481392"/>
              <a:gd name="connsiteX206" fmla="*/ 465399 w 4833822"/>
              <a:gd name="connsiteY206" fmla="*/ 3883879 h 5481392"/>
              <a:gd name="connsiteX207" fmla="*/ 465399 w 4833822"/>
              <a:gd name="connsiteY207" fmla="*/ 4084568 h 5481392"/>
              <a:gd name="connsiteX208" fmla="*/ 501234 w 4833822"/>
              <a:gd name="connsiteY208" fmla="*/ 4141910 h 5481392"/>
              <a:gd name="connsiteX209" fmla="*/ 554990 w 4833822"/>
              <a:gd name="connsiteY209" fmla="*/ 4088155 h 5481392"/>
              <a:gd name="connsiteX210" fmla="*/ 465399 w 4833822"/>
              <a:gd name="connsiteY210" fmla="*/ 3883879 h 5481392"/>
              <a:gd name="connsiteX211" fmla="*/ 4325169 w 4833822"/>
              <a:gd name="connsiteY211" fmla="*/ 3802982 h 5481392"/>
              <a:gd name="connsiteX212" fmla="*/ 3959602 w 4833822"/>
              <a:gd name="connsiteY212" fmla="*/ 4009310 h 5481392"/>
              <a:gd name="connsiteX213" fmla="*/ 4360985 w 4833822"/>
              <a:gd name="connsiteY213" fmla="*/ 3919714 h 5481392"/>
              <a:gd name="connsiteX214" fmla="*/ 4278558 w 4833822"/>
              <a:gd name="connsiteY214" fmla="*/ 4030812 h 5481392"/>
              <a:gd name="connsiteX215" fmla="*/ 4454163 w 4833822"/>
              <a:gd name="connsiteY215" fmla="*/ 3984221 h 5481392"/>
              <a:gd name="connsiteX216" fmla="*/ 4368153 w 4833822"/>
              <a:gd name="connsiteY216" fmla="*/ 3808616 h 5481392"/>
              <a:gd name="connsiteX217" fmla="*/ 4325169 w 4833822"/>
              <a:gd name="connsiteY217" fmla="*/ 3802982 h 5481392"/>
              <a:gd name="connsiteX218" fmla="*/ 4156709 w 4833822"/>
              <a:gd name="connsiteY218" fmla="*/ 3769194 h 5481392"/>
              <a:gd name="connsiteX219" fmla="*/ 3748157 w 4833822"/>
              <a:gd name="connsiteY219" fmla="*/ 3851620 h 5481392"/>
              <a:gd name="connsiteX220" fmla="*/ 3529543 w 4833822"/>
              <a:gd name="connsiteY220" fmla="*/ 3973469 h 5481392"/>
              <a:gd name="connsiteX221" fmla="*/ 3805494 w 4833822"/>
              <a:gd name="connsiteY221" fmla="*/ 3876710 h 5481392"/>
              <a:gd name="connsiteX222" fmla="*/ 4156709 w 4833822"/>
              <a:gd name="connsiteY222" fmla="*/ 3769194 h 5481392"/>
              <a:gd name="connsiteX223" fmla="*/ 399937 w 4833822"/>
              <a:gd name="connsiteY223" fmla="*/ 3725406 h 5481392"/>
              <a:gd name="connsiteX224" fmla="*/ 210944 w 4833822"/>
              <a:gd name="connsiteY224" fmla="*/ 3805034 h 5481392"/>
              <a:gd name="connsiteX225" fmla="*/ 124936 w 4833822"/>
              <a:gd name="connsiteY225" fmla="*/ 3948385 h 5481392"/>
              <a:gd name="connsiteX226" fmla="*/ 275451 w 4833822"/>
              <a:gd name="connsiteY226" fmla="*/ 3941216 h 5481392"/>
              <a:gd name="connsiteX227" fmla="*/ 304127 w 4833822"/>
              <a:gd name="connsiteY227" fmla="*/ 3959136 h 5481392"/>
              <a:gd name="connsiteX228" fmla="*/ 271869 w 4833822"/>
              <a:gd name="connsiteY228" fmla="*/ 4195666 h 5481392"/>
              <a:gd name="connsiteX229" fmla="*/ 311291 w 4833822"/>
              <a:gd name="connsiteY229" fmla="*/ 4037981 h 5481392"/>
              <a:gd name="connsiteX230" fmla="*/ 243203 w 4833822"/>
              <a:gd name="connsiteY230" fmla="*/ 3830118 h 5481392"/>
              <a:gd name="connsiteX231" fmla="*/ 1214409 w 4833822"/>
              <a:gd name="connsiteY231" fmla="*/ 3808616 h 5481392"/>
              <a:gd name="connsiteX232" fmla="*/ 465399 w 4833822"/>
              <a:gd name="connsiteY232" fmla="*/ 3726189 h 5481392"/>
              <a:gd name="connsiteX233" fmla="*/ 399937 w 4833822"/>
              <a:gd name="connsiteY233" fmla="*/ 3725406 h 5481392"/>
              <a:gd name="connsiteX234" fmla="*/ 2524908 w 4833822"/>
              <a:gd name="connsiteY234" fmla="*/ 2591107 h 5481392"/>
              <a:gd name="connsiteX235" fmla="*/ 2732856 w 4833822"/>
              <a:gd name="connsiteY235" fmla="*/ 3233026 h 5481392"/>
              <a:gd name="connsiteX236" fmla="*/ 2775802 w 4833822"/>
              <a:gd name="connsiteY236" fmla="*/ 3303095 h 5481392"/>
              <a:gd name="connsiteX237" fmla="*/ 2823267 w 4833822"/>
              <a:gd name="connsiteY237" fmla="*/ 3226245 h 5481392"/>
              <a:gd name="connsiteX238" fmla="*/ 2879774 w 4833822"/>
              <a:gd name="connsiteY238" fmla="*/ 3016039 h 5481392"/>
              <a:gd name="connsiteX239" fmla="*/ 2920458 w 4833822"/>
              <a:gd name="connsiteY239" fmla="*/ 3549464 h 5481392"/>
              <a:gd name="connsiteX240" fmla="*/ 3132925 w 4833822"/>
              <a:gd name="connsiteY240" fmla="*/ 3490697 h 5481392"/>
              <a:gd name="connsiteX241" fmla="*/ 2879774 w 4833822"/>
              <a:gd name="connsiteY241" fmla="*/ 3865905 h 5481392"/>
              <a:gd name="connsiteX242" fmla="*/ 2131619 w 4833822"/>
              <a:gd name="connsiteY242" fmla="*/ 3813919 h 5481392"/>
              <a:gd name="connsiteX243" fmla="*/ 1894289 w 4833822"/>
              <a:gd name="connsiteY243" fmla="*/ 3463575 h 5481392"/>
              <a:gd name="connsiteX244" fmla="*/ 2075111 w 4833822"/>
              <a:gd name="connsiteY244" fmla="*/ 3551726 h 5481392"/>
              <a:gd name="connsiteX245" fmla="*/ 2086414 w 4833822"/>
              <a:gd name="connsiteY245" fmla="*/ 3036381 h 5481392"/>
              <a:gd name="connsiteX246" fmla="*/ 2163263 w 4833822"/>
              <a:gd name="connsiteY246" fmla="*/ 3181040 h 5481392"/>
              <a:gd name="connsiteX247" fmla="*/ 2224289 w 4833822"/>
              <a:gd name="connsiteY247" fmla="*/ 3226245 h 5481392"/>
              <a:gd name="connsiteX248" fmla="*/ 2242372 w 4833822"/>
              <a:gd name="connsiteY248" fmla="*/ 3162957 h 5481392"/>
              <a:gd name="connsiteX249" fmla="*/ 2524908 w 4833822"/>
              <a:gd name="connsiteY249" fmla="*/ 2591107 h 5481392"/>
              <a:gd name="connsiteX250" fmla="*/ 2540406 w 4833822"/>
              <a:gd name="connsiteY250" fmla="*/ 1783766 h 5481392"/>
              <a:gd name="connsiteX251" fmla="*/ 2092432 w 4833822"/>
              <a:gd name="connsiteY251" fmla="*/ 2690463 h 5481392"/>
              <a:gd name="connsiteX252" fmla="*/ 2063761 w 4833822"/>
              <a:gd name="connsiteY252" fmla="*/ 2790810 h 5481392"/>
              <a:gd name="connsiteX253" fmla="*/ 1967001 w 4833822"/>
              <a:gd name="connsiteY253" fmla="*/ 2719134 h 5481392"/>
              <a:gd name="connsiteX254" fmla="*/ 1845152 w 4833822"/>
              <a:gd name="connsiteY254" fmla="*/ 2489770 h 5481392"/>
              <a:gd name="connsiteX255" fmla="*/ 1827232 w 4833822"/>
              <a:gd name="connsiteY255" fmla="*/ 3306877 h 5481392"/>
              <a:gd name="connsiteX256" fmla="*/ 1540529 w 4833822"/>
              <a:gd name="connsiteY256" fmla="*/ 3167108 h 5481392"/>
              <a:gd name="connsiteX257" fmla="*/ 1916828 w 4833822"/>
              <a:gd name="connsiteY257" fmla="*/ 3722597 h 5481392"/>
              <a:gd name="connsiteX258" fmla="*/ 3103066 w 4833822"/>
              <a:gd name="connsiteY258" fmla="*/ 3805024 h 5481392"/>
              <a:gd name="connsiteX259" fmla="*/ 3504448 w 4833822"/>
              <a:gd name="connsiteY259" fmla="*/ 3210112 h 5481392"/>
              <a:gd name="connsiteX260" fmla="*/ 3167572 w 4833822"/>
              <a:gd name="connsiteY260" fmla="*/ 3303290 h 5481392"/>
              <a:gd name="connsiteX261" fmla="*/ 3103066 w 4833822"/>
              <a:gd name="connsiteY261" fmla="*/ 2457516 h 5481392"/>
              <a:gd name="connsiteX262" fmla="*/ 3013470 w 4833822"/>
              <a:gd name="connsiteY262" fmla="*/ 2790810 h 5481392"/>
              <a:gd name="connsiteX263" fmla="*/ 2938212 w 4833822"/>
              <a:gd name="connsiteY263" fmla="*/ 2912659 h 5481392"/>
              <a:gd name="connsiteX264" fmla="*/ 2870119 w 4833822"/>
              <a:gd name="connsiteY264" fmla="*/ 2801561 h 5481392"/>
              <a:gd name="connsiteX265" fmla="*/ 2540406 w 4833822"/>
              <a:gd name="connsiteY265" fmla="*/ 1783766 h 5481392"/>
              <a:gd name="connsiteX266" fmla="*/ 357884 w 4833822"/>
              <a:gd name="connsiteY266" fmla="*/ 1712095 h 5481392"/>
              <a:gd name="connsiteX267" fmla="*/ 422396 w 4833822"/>
              <a:gd name="connsiteY267" fmla="*/ 1794522 h 5481392"/>
              <a:gd name="connsiteX268" fmla="*/ 522738 w 4833822"/>
              <a:gd name="connsiteY268" fmla="*/ 2296253 h 5481392"/>
              <a:gd name="connsiteX269" fmla="*/ 490485 w 4833822"/>
              <a:gd name="connsiteY269" fmla="*/ 2436023 h 5481392"/>
              <a:gd name="connsiteX270" fmla="*/ 386555 w 4833822"/>
              <a:gd name="connsiteY270" fmla="*/ 2335676 h 5481392"/>
              <a:gd name="connsiteX271" fmla="*/ 286208 w 4833822"/>
              <a:gd name="connsiteY271" fmla="*/ 1794522 h 5481392"/>
              <a:gd name="connsiteX272" fmla="*/ 357884 w 4833822"/>
              <a:gd name="connsiteY272" fmla="*/ 1712095 h 5481392"/>
              <a:gd name="connsiteX273" fmla="*/ 4036204 w 4833822"/>
              <a:gd name="connsiteY273" fmla="*/ 294704 h 5481392"/>
              <a:gd name="connsiteX274" fmla="*/ 4110123 w 4833822"/>
              <a:gd name="connsiteY274" fmla="*/ 357419 h 5481392"/>
              <a:gd name="connsiteX275" fmla="*/ 4063531 w 4833822"/>
              <a:gd name="connsiteY275" fmla="*/ 1167363 h 5481392"/>
              <a:gd name="connsiteX276" fmla="*/ 3938100 w 4833822"/>
              <a:gd name="connsiteY276" fmla="*/ 855569 h 5481392"/>
              <a:gd name="connsiteX277" fmla="*/ 3970353 w 4833822"/>
              <a:gd name="connsiteY277" fmla="*/ 361006 h 5481392"/>
              <a:gd name="connsiteX278" fmla="*/ 4036204 w 4833822"/>
              <a:gd name="connsiteY278" fmla="*/ 294704 h 5481392"/>
              <a:gd name="connsiteX279" fmla="*/ 915320 w 4833822"/>
              <a:gd name="connsiteY279" fmla="*/ 36275 h 5481392"/>
              <a:gd name="connsiteX280" fmla="*/ 1020430 w 4833822"/>
              <a:gd name="connsiteY280" fmla="*/ 717037 h 5481392"/>
              <a:gd name="connsiteX281" fmla="*/ 811383 w 4833822"/>
              <a:gd name="connsiteY281" fmla="*/ 677451 h 5481392"/>
              <a:gd name="connsiteX282" fmla="*/ 915320 w 4833822"/>
              <a:gd name="connsiteY282" fmla="*/ 36275 h 5481392"/>
              <a:gd name="connsiteX283" fmla="*/ 2447238 w 4833822"/>
              <a:gd name="connsiteY283" fmla="*/ 0 h 5481392"/>
              <a:gd name="connsiteX284" fmla="*/ 3047525 w 4833822"/>
              <a:gd name="connsiteY284" fmla="*/ 643020 h 5481392"/>
              <a:gd name="connsiteX285" fmla="*/ 3054443 w 4833822"/>
              <a:gd name="connsiteY285" fmla="*/ 1316822 h 5481392"/>
              <a:gd name="connsiteX286" fmla="*/ 3282263 w 4833822"/>
              <a:gd name="connsiteY286" fmla="*/ 457765 h 5481392"/>
              <a:gd name="connsiteX287" fmla="*/ 3257173 w 4833822"/>
              <a:gd name="connsiteY287" fmla="*/ 317996 h 5481392"/>
              <a:gd name="connsiteX288" fmla="*/ 3278681 w 4833822"/>
              <a:gd name="connsiteY288" fmla="*/ 228400 h 5481392"/>
              <a:gd name="connsiteX289" fmla="*/ 3361107 w 4833822"/>
              <a:gd name="connsiteY289" fmla="*/ 285743 h 5481392"/>
              <a:gd name="connsiteX290" fmla="*/ 3884339 w 4833822"/>
              <a:gd name="connsiteY290" fmla="*/ 1597413 h 5481392"/>
              <a:gd name="connsiteX291" fmla="*/ 3776823 w 4833822"/>
              <a:gd name="connsiteY291" fmla="*/ 2217408 h 5481392"/>
              <a:gd name="connsiteX292" fmla="*/ 4002606 w 4833822"/>
              <a:gd name="connsiteY292" fmla="*/ 1998799 h 5481392"/>
              <a:gd name="connsiteX293" fmla="*/ 4059943 w 4833822"/>
              <a:gd name="connsiteY293" fmla="*/ 1934288 h 5481392"/>
              <a:gd name="connsiteX294" fmla="*/ 4117286 w 4833822"/>
              <a:gd name="connsiteY294" fmla="*/ 2009550 h 5481392"/>
              <a:gd name="connsiteX295" fmla="*/ 4131625 w 4833822"/>
              <a:gd name="connsiteY295" fmla="*/ 2823072 h 5481392"/>
              <a:gd name="connsiteX296" fmla="*/ 3755321 w 4833822"/>
              <a:gd name="connsiteY296" fmla="*/ 3654514 h 5481392"/>
              <a:gd name="connsiteX297" fmla="*/ 3723067 w 4833822"/>
              <a:gd name="connsiteY297" fmla="*/ 3729771 h 5481392"/>
              <a:gd name="connsiteX298" fmla="*/ 4099366 w 4833822"/>
              <a:gd name="connsiteY298" fmla="*/ 3668847 h 5481392"/>
              <a:gd name="connsiteX299" fmla="*/ 4550927 w 4833822"/>
              <a:gd name="connsiteY299" fmla="*/ 4020061 h 5481392"/>
              <a:gd name="connsiteX300" fmla="*/ 4604683 w 4833822"/>
              <a:gd name="connsiteY300" fmla="*/ 4120408 h 5481392"/>
              <a:gd name="connsiteX301" fmla="*/ 4576011 w 4833822"/>
              <a:gd name="connsiteY301" fmla="*/ 4962601 h 5481392"/>
              <a:gd name="connsiteX302" fmla="*/ 4432660 w 4833822"/>
              <a:gd name="connsiteY302" fmla="*/ 5023525 h 5481392"/>
              <a:gd name="connsiteX303" fmla="*/ 3999019 w 4833822"/>
              <a:gd name="connsiteY303" fmla="*/ 5256472 h 5481392"/>
              <a:gd name="connsiteX304" fmla="*/ 3192667 w 4833822"/>
              <a:gd name="connsiteY304" fmla="*/ 5188379 h 5481392"/>
              <a:gd name="connsiteX305" fmla="*/ 2662265 w 4833822"/>
              <a:gd name="connsiteY305" fmla="*/ 4557631 h 5481392"/>
              <a:gd name="connsiteX306" fmla="*/ 2680186 w 4833822"/>
              <a:gd name="connsiteY306" fmla="*/ 4876587 h 5481392"/>
              <a:gd name="connsiteX307" fmla="*/ 2655096 w 4833822"/>
              <a:gd name="connsiteY307" fmla="*/ 5188379 h 5481392"/>
              <a:gd name="connsiteX308" fmla="*/ 2063771 w 4833822"/>
              <a:gd name="connsiteY308" fmla="*/ 5475081 h 5481392"/>
              <a:gd name="connsiteX309" fmla="*/ 1827242 w 4833822"/>
              <a:gd name="connsiteY309" fmla="*/ 5424908 h 5481392"/>
              <a:gd name="connsiteX310" fmla="*/ 1594295 w 4833822"/>
              <a:gd name="connsiteY310" fmla="*/ 4883756 h 5481392"/>
              <a:gd name="connsiteX311" fmla="*/ 1952673 w 4833822"/>
              <a:gd name="connsiteY311" fmla="*/ 4349768 h 5481392"/>
              <a:gd name="connsiteX312" fmla="*/ 2020761 w 4833822"/>
              <a:gd name="connsiteY312" fmla="*/ 4217168 h 5481392"/>
              <a:gd name="connsiteX313" fmla="*/ 1841575 w 4833822"/>
              <a:gd name="connsiteY313" fmla="*/ 4360519 h 5481392"/>
              <a:gd name="connsiteX314" fmla="*/ 884697 w 4833822"/>
              <a:gd name="connsiteY314" fmla="*/ 5105952 h 5481392"/>
              <a:gd name="connsiteX315" fmla="*/ 547826 w 4833822"/>
              <a:gd name="connsiteY315" fmla="*/ 5138205 h 5481392"/>
              <a:gd name="connsiteX316" fmla="*/ 357883 w 4833822"/>
              <a:gd name="connsiteY316" fmla="*/ 5080868 h 5481392"/>
              <a:gd name="connsiteX317" fmla="*/ 89095 w 4833822"/>
              <a:gd name="connsiteY317" fmla="*/ 4654391 h 5481392"/>
              <a:gd name="connsiteX318" fmla="*/ 46091 w 4833822"/>
              <a:gd name="connsiteY318" fmla="*/ 4303182 h 5481392"/>
              <a:gd name="connsiteX319" fmla="*/ 440310 w 4833822"/>
              <a:gd name="connsiteY319" fmla="*/ 3654514 h 5481392"/>
              <a:gd name="connsiteX320" fmla="*/ 1020884 w 4833822"/>
              <a:gd name="connsiteY320" fmla="*/ 3704687 h 5481392"/>
              <a:gd name="connsiteX321" fmla="*/ 798688 w 4833822"/>
              <a:gd name="connsiteY321" fmla="*/ 3532665 h 5481392"/>
              <a:gd name="connsiteX322" fmla="*/ 766435 w 4833822"/>
              <a:gd name="connsiteY322" fmla="*/ 3475322 h 5481392"/>
              <a:gd name="connsiteX323" fmla="*/ 838110 w 4833822"/>
              <a:gd name="connsiteY323" fmla="*/ 3453820 h 5481392"/>
              <a:gd name="connsiteX324" fmla="*/ 1060306 w 4833822"/>
              <a:gd name="connsiteY324" fmla="*/ 3546998 h 5481392"/>
              <a:gd name="connsiteX325" fmla="*/ 777186 w 4833822"/>
              <a:gd name="connsiteY325" fmla="*/ 3048850 h 5481392"/>
              <a:gd name="connsiteX326" fmla="*/ 723430 w 4833822"/>
              <a:gd name="connsiteY326" fmla="*/ 2514867 h 5481392"/>
              <a:gd name="connsiteX327" fmla="*/ 727012 w 4833822"/>
              <a:gd name="connsiteY327" fmla="*/ 1816026 h 5481392"/>
              <a:gd name="connsiteX328" fmla="*/ 762853 w 4833822"/>
              <a:gd name="connsiteY328" fmla="*/ 1683426 h 5481392"/>
              <a:gd name="connsiteX329" fmla="*/ 1017302 w 4833822"/>
              <a:gd name="connsiteY329" fmla="*/ 1984461 h 5481392"/>
              <a:gd name="connsiteX330" fmla="*/ 1139151 w 4833822"/>
              <a:gd name="connsiteY330" fmla="*/ 2023883 h 5481392"/>
              <a:gd name="connsiteX331" fmla="*/ 1110480 w 4833822"/>
              <a:gd name="connsiteY331" fmla="*/ 1912785 h 5481392"/>
              <a:gd name="connsiteX332" fmla="*/ 1135564 w 4833822"/>
              <a:gd name="connsiteY332" fmla="*/ 1024007 h 5481392"/>
              <a:gd name="connsiteX333" fmla="*/ 1493942 w 4833822"/>
              <a:gd name="connsiteY333" fmla="*/ 364587 h 5481392"/>
              <a:gd name="connsiteX334" fmla="*/ 1547703 w 4833822"/>
              <a:gd name="connsiteY334" fmla="*/ 310832 h 5481392"/>
              <a:gd name="connsiteX335" fmla="*/ 1597877 w 4833822"/>
              <a:gd name="connsiteY335" fmla="*/ 404010 h 5481392"/>
              <a:gd name="connsiteX336" fmla="*/ 2070940 w 4833822"/>
              <a:gd name="connsiteY336" fmla="*/ 1178109 h 5481392"/>
              <a:gd name="connsiteX337" fmla="*/ 2035100 w 4833822"/>
              <a:gd name="connsiteY337" fmla="*/ 468971 h 5481392"/>
              <a:gd name="connsiteX338" fmla="*/ 2447238 w 4833822"/>
              <a:gd name="connsiteY338" fmla="*/ 0 h 5481392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348528 h 5722177"/>
              <a:gd name="connsiteX1" fmla="*/ 2053020 w 4833822"/>
              <a:gd name="connsiteY1" fmla="*/ 5357488 h 5722177"/>
              <a:gd name="connsiteX2" fmla="*/ 1959837 w 4833822"/>
              <a:gd name="connsiteY2" fmla="*/ 5432746 h 5722177"/>
              <a:gd name="connsiteX3" fmla="*/ 2045851 w 4833822"/>
              <a:gd name="connsiteY3" fmla="*/ 5551013 h 5722177"/>
              <a:gd name="connsiteX4" fmla="*/ 2042269 w 4833822"/>
              <a:gd name="connsiteY4" fmla="*/ 5454248 h 5722177"/>
              <a:gd name="connsiteX5" fmla="*/ 2106775 w 4833822"/>
              <a:gd name="connsiteY5" fmla="*/ 5389741 h 5722177"/>
              <a:gd name="connsiteX6" fmla="*/ 2128277 w 4833822"/>
              <a:gd name="connsiteY6" fmla="*/ 5461417 h 5722177"/>
              <a:gd name="connsiteX7" fmla="*/ 2164118 w 4833822"/>
              <a:gd name="connsiteY7" fmla="*/ 5511590 h 5722177"/>
              <a:gd name="connsiteX8" fmla="*/ 2232206 w 4833822"/>
              <a:gd name="connsiteY8" fmla="*/ 5475755 h 5722177"/>
              <a:gd name="connsiteX9" fmla="*/ 2228624 w 4833822"/>
              <a:gd name="connsiteY9" fmla="*/ 5382572 h 5722177"/>
              <a:gd name="connsiteX10" fmla="*/ 2144854 w 4833822"/>
              <a:gd name="connsiteY10" fmla="*/ 5348528 h 5722177"/>
              <a:gd name="connsiteX11" fmla="*/ 2508163 w 4833822"/>
              <a:gd name="connsiteY11" fmla="*/ 5318066 h 5722177"/>
              <a:gd name="connsiteX12" fmla="*/ 2407811 w 4833822"/>
              <a:gd name="connsiteY12" fmla="*/ 5626276 h 5722177"/>
              <a:gd name="connsiteX13" fmla="*/ 2508163 w 4833822"/>
              <a:gd name="connsiteY13" fmla="*/ 5318066 h 5722177"/>
              <a:gd name="connsiteX14" fmla="*/ 2215080 w 4833822"/>
              <a:gd name="connsiteY14" fmla="*/ 5233531 h 5722177"/>
              <a:gd name="connsiteX15" fmla="*/ 2171282 w 4833822"/>
              <a:gd name="connsiteY15" fmla="*/ 5239221 h 5722177"/>
              <a:gd name="connsiteX16" fmla="*/ 2350473 w 4833822"/>
              <a:gd name="connsiteY16" fmla="*/ 5518760 h 5722177"/>
              <a:gd name="connsiteX17" fmla="*/ 2393478 w 4833822"/>
              <a:gd name="connsiteY17" fmla="*/ 5335986 h 5722177"/>
              <a:gd name="connsiteX18" fmla="*/ 2252871 w 4833822"/>
              <a:gd name="connsiteY18" fmla="*/ 5234686 h 5722177"/>
              <a:gd name="connsiteX19" fmla="*/ 2215080 w 4833822"/>
              <a:gd name="connsiteY19" fmla="*/ 5233531 h 5722177"/>
              <a:gd name="connsiteX20" fmla="*/ 3767359 w 4833822"/>
              <a:gd name="connsiteY20" fmla="*/ 5114573 h 5722177"/>
              <a:gd name="connsiteX21" fmla="*/ 3913003 w 4833822"/>
              <a:gd name="connsiteY21" fmla="*/ 5196216 h 5722177"/>
              <a:gd name="connsiteX22" fmla="*/ 3930923 w 4833822"/>
              <a:gd name="connsiteY22" fmla="*/ 5221305 h 5722177"/>
              <a:gd name="connsiteX23" fmla="*/ 3923759 w 4833822"/>
              <a:gd name="connsiteY23" fmla="*/ 5246390 h 5722177"/>
              <a:gd name="connsiteX24" fmla="*/ 3672890 w 4833822"/>
              <a:gd name="connsiteY24" fmla="*/ 5228469 h 5722177"/>
              <a:gd name="connsiteX25" fmla="*/ 3672890 w 4833822"/>
              <a:gd name="connsiteY25" fmla="*/ 5160380 h 5722177"/>
              <a:gd name="connsiteX26" fmla="*/ 3708731 w 4833822"/>
              <a:gd name="connsiteY26" fmla="*/ 5135291 h 5722177"/>
              <a:gd name="connsiteX27" fmla="*/ 3767359 w 4833822"/>
              <a:gd name="connsiteY27" fmla="*/ 5114573 h 5722177"/>
              <a:gd name="connsiteX28" fmla="*/ 3779366 w 4833822"/>
              <a:gd name="connsiteY28" fmla="*/ 5074762 h 5722177"/>
              <a:gd name="connsiteX29" fmla="*/ 3637059 w 4833822"/>
              <a:gd name="connsiteY29" fmla="*/ 5099457 h 5722177"/>
              <a:gd name="connsiteX30" fmla="*/ 3497289 w 4833822"/>
              <a:gd name="connsiteY30" fmla="*/ 5282225 h 5722177"/>
              <a:gd name="connsiteX31" fmla="*/ 3615557 w 4833822"/>
              <a:gd name="connsiteY31" fmla="*/ 5224888 h 5722177"/>
              <a:gd name="connsiteX32" fmla="*/ 3852086 w 4833822"/>
              <a:gd name="connsiteY32" fmla="*/ 5382572 h 5722177"/>
              <a:gd name="connsiteX33" fmla="*/ 3952433 w 4833822"/>
              <a:gd name="connsiteY33" fmla="*/ 5210550 h 5722177"/>
              <a:gd name="connsiteX34" fmla="*/ 3945496 w 4833822"/>
              <a:gd name="connsiteY34" fmla="*/ 5193745 h 5722177"/>
              <a:gd name="connsiteX35" fmla="*/ 3938093 w 4833822"/>
              <a:gd name="connsiteY35" fmla="*/ 5193745 h 5722177"/>
              <a:gd name="connsiteX36" fmla="*/ 3927341 w 4833822"/>
              <a:gd name="connsiteY36" fmla="*/ 5193745 h 5722177"/>
              <a:gd name="connsiteX37" fmla="*/ 3909418 w 4833822"/>
              <a:gd name="connsiteY37" fmla="*/ 5189038 h 5722177"/>
              <a:gd name="connsiteX38" fmla="*/ 3920171 w 4833822"/>
              <a:gd name="connsiteY38" fmla="*/ 5189038 h 5722177"/>
              <a:gd name="connsiteX39" fmla="*/ 3945252 w 4833822"/>
              <a:gd name="connsiteY39" fmla="*/ 5193155 h 5722177"/>
              <a:gd name="connsiteX40" fmla="*/ 3928739 w 4833822"/>
              <a:gd name="connsiteY40" fmla="*/ 5153155 h 5722177"/>
              <a:gd name="connsiteX41" fmla="*/ 3822967 w 4833822"/>
              <a:gd name="connsiteY41" fmla="*/ 5077057 h 5722177"/>
              <a:gd name="connsiteX42" fmla="*/ 3779366 w 4833822"/>
              <a:gd name="connsiteY42" fmla="*/ 5074762 h 5722177"/>
              <a:gd name="connsiteX43" fmla="*/ 4196131 w 4833822"/>
              <a:gd name="connsiteY43" fmla="*/ 4931016 h 5722177"/>
              <a:gd name="connsiteX44" fmla="*/ 4235548 w 4833822"/>
              <a:gd name="connsiteY44" fmla="*/ 5160381 h 5722177"/>
              <a:gd name="connsiteX45" fmla="*/ 4454163 w 4833822"/>
              <a:gd name="connsiteY45" fmla="*/ 5163963 h 5722177"/>
              <a:gd name="connsiteX46" fmla="*/ 4196131 w 4833822"/>
              <a:gd name="connsiteY46" fmla="*/ 4931016 h 5722177"/>
              <a:gd name="connsiteX47" fmla="*/ 1174995 w 4833822"/>
              <a:gd name="connsiteY47" fmla="*/ 4615638 h 5722177"/>
              <a:gd name="connsiteX48" fmla="*/ 1250253 w 4833822"/>
              <a:gd name="connsiteY48" fmla="*/ 4662230 h 5722177"/>
              <a:gd name="connsiteX49" fmla="*/ 1035224 w 4833822"/>
              <a:gd name="connsiteY49" fmla="*/ 4773323 h 5722177"/>
              <a:gd name="connsiteX50" fmla="*/ 981463 w 4833822"/>
              <a:gd name="connsiteY50" fmla="*/ 4748239 h 5722177"/>
              <a:gd name="connsiteX51" fmla="*/ 1174995 w 4833822"/>
              <a:gd name="connsiteY51" fmla="*/ 4615638 h 5722177"/>
              <a:gd name="connsiteX52" fmla="*/ 3960412 w 4833822"/>
              <a:gd name="connsiteY52" fmla="*/ 4586363 h 5722177"/>
              <a:gd name="connsiteX53" fmla="*/ 4095776 w 4833822"/>
              <a:gd name="connsiteY53" fmla="*/ 4644308 h 5722177"/>
              <a:gd name="connsiteX54" fmla="*/ 4052767 w 4833822"/>
              <a:gd name="connsiteY54" fmla="*/ 4672978 h 5722177"/>
              <a:gd name="connsiteX55" fmla="*/ 3852081 w 4833822"/>
              <a:gd name="connsiteY55" fmla="*/ 4640727 h 5722177"/>
              <a:gd name="connsiteX56" fmla="*/ 3859245 w 4833822"/>
              <a:gd name="connsiteY56" fmla="*/ 4604888 h 5722177"/>
              <a:gd name="connsiteX57" fmla="*/ 3917370 w 4833822"/>
              <a:gd name="connsiteY57" fmla="*/ 4587363 h 5722177"/>
              <a:gd name="connsiteX58" fmla="*/ 3960412 w 4833822"/>
              <a:gd name="connsiteY58" fmla="*/ 4586363 h 5722177"/>
              <a:gd name="connsiteX59" fmla="*/ 2177948 w 4833822"/>
              <a:gd name="connsiteY59" fmla="*/ 4492113 h 5722177"/>
              <a:gd name="connsiteX60" fmla="*/ 2146198 w 4833822"/>
              <a:gd name="connsiteY60" fmla="*/ 4515295 h 5722177"/>
              <a:gd name="connsiteX61" fmla="*/ 1680303 w 4833822"/>
              <a:gd name="connsiteY61" fmla="*/ 5214137 h 5722177"/>
              <a:gd name="connsiteX62" fmla="*/ 1762730 w 4833822"/>
              <a:gd name="connsiteY62" fmla="*/ 5576097 h 5722177"/>
              <a:gd name="connsiteX63" fmla="*/ 1802152 w 4833822"/>
              <a:gd name="connsiteY63" fmla="*/ 5296564 h 5722177"/>
              <a:gd name="connsiteX64" fmla="*/ 2081691 w 4833822"/>
              <a:gd name="connsiteY64" fmla="*/ 5138874 h 5722177"/>
              <a:gd name="connsiteX65" fmla="*/ 1845157 w 4833822"/>
              <a:gd name="connsiteY65" fmla="*/ 5221301 h 5722177"/>
              <a:gd name="connsiteX66" fmla="*/ 1744810 w 4833822"/>
              <a:gd name="connsiteY66" fmla="*/ 5192635 h 5722177"/>
              <a:gd name="connsiteX67" fmla="*/ 2060189 w 4833822"/>
              <a:gd name="connsiteY67" fmla="*/ 5038532 h 5722177"/>
              <a:gd name="connsiteX68" fmla="*/ 2178451 w 4833822"/>
              <a:gd name="connsiteY68" fmla="*/ 4977602 h 5722177"/>
              <a:gd name="connsiteX69" fmla="*/ 2293136 w 4833822"/>
              <a:gd name="connsiteY69" fmla="*/ 4511713 h 5722177"/>
              <a:gd name="connsiteX70" fmla="*/ 1999259 w 4833822"/>
              <a:gd name="connsiteY70" fmla="*/ 4927434 h 5722177"/>
              <a:gd name="connsiteX71" fmla="*/ 2196371 w 4833822"/>
              <a:gd name="connsiteY71" fmla="*/ 4497375 h 5722177"/>
              <a:gd name="connsiteX72" fmla="*/ 2177948 w 4833822"/>
              <a:gd name="connsiteY72" fmla="*/ 4492113 h 5722177"/>
              <a:gd name="connsiteX73" fmla="*/ 2511745 w 4833822"/>
              <a:gd name="connsiteY73" fmla="*/ 4479460 h 5722177"/>
              <a:gd name="connsiteX74" fmla="*/ 2482010 w 4833822"/>
              <a:gd name="connsiteY74" fmla="*/ 4707756 h 5722177"/>
              <a:gd name="connsiteX75" fmla="*/ 2486655 w 4833822"/>
              <a:gd name="connsiteY75" fmla="*/ 4773321 h 5722177"/>
              <a:gd name="connsiteX76" fmla="*/ 2514429 w 4833822"/>
              <a:gd name="connsiteY76" fmla="*/ 4789000 h 5722177"/>
              <a:gd name="connsiteX77" fmla="*/ 2526077 w 4833822"/>
              <a:gd name="connsiteY77" fmla="*/ 4812746 h 5722177"/>
              <a:gd name="connsiteX78" fmla="*/ 2486655 w 4833822"/>
              <a:gd name="connsiteY78" fmla="*/ 4773324 h 5722177"/>
              <a:gd name="connsiteX79" fmla="*/ 2486655 w 4833822"/>
              <a:gd name="connsiteY79" fmla="*/ 4773327 h 5722177"/>
              <a:gd name="connsiteX80" fmla="*/ 2440069 w 4833822"/>
              <a:gd name="connsiteY80" fmla="*/ 5049283 h 5722177"/>
              <a:gd name="connsiteX81" fmla="*/ 2375563 w 4833822"/>
              <a:gd name="connsiteY81" fmla="*/ 4612055 h 5722177"/>
              <a:gd name="connsiteX82" fmla="*/ 2296718 w 4833822"/>
              <a:gd name="connsiteY82" fmla="*/ 4981190 h 5722177"/>
              <a:gd name="connsiteX83" fmla="*/ 2429318 w 4833822"/>
              <a:gd name="connsiteY83" fmla="*/ 5103039 h 5722177"/>
              <a:gd name="connsiteX84" fmla="*/ 2493825 w 4833822"/>
              <a:gd name="connsiteY84" fmla="*/ 5002692 h 5722177"/>
              <a:gd name="connsiteX85" fmla="*/ 2529665 w 4833822"/>
              <a:gd name="connsiteY85" fmla="*/ 4812749 h 5722177"/>
              <a:gd name="connsiteX86" fmla="*/ 2511745 w 4833822"/>
              <a:gd name="connsiteY86" fmla="*/ 4479460 h 5722177"/>
              <a:gd name="connsiteX87" fmla="*/ 2808528 w 4833822"/>
              <a:gd name="connsiteY87" fmla="*/ 4476994 h 5722177"/>
              <a:gd name="connsiteX88" fmla="*/ 2784115 w 4833822"/>
              <a:gd name="connsiteY88" fmla="*/ 4490211 h 5722177"/>
              <a:gd name="connsiteX89" fmla="*/ 2798448 w 4833822"/>
              <a:gd name="connsiteY89" fmla="*/ 4565469 h 5722177"/>
              <a:gd name="connsiteX90" fmla="*/ 2880875 w 4833822"/>
              <a:gd name="connsiteY90" fmla="*/ 4680149 h 5722177"/>
              <a:gd name="connsiteX91" fmla="*/ 3142493 w 4833822"/>
              <a:gd name="connsiteY91" fmla="*/ 5009861 h 5722177"/>
              <a:gd name="connsiteX92" fmla="*/ 2891625 w 4833822"/>
              <a:gd name="connsiteY92" fmla="*/ 4845002 h 5722177"/>
              <a:gd name="connsiteX93" fmla="*/ 2683768 w 4833822"/>
              <a:gd name="connsiteY93" fmla="*/ 4601304 h 5722177"/>
              <a:gd name="connsiteX94" fmla="*/ 2651515 w 4833822"/>
              <a:gd name="connsiteY94" fmla="*/ 4626393 h 5722177"/>
              <a:gd name="connsiteX95" fmla="*/ 2866541 w 4833822"/>
              <a:gd name="connsiteY95" fmla="*/ 4870092 h 5722177"/>
              <a:gd name="connsiteX96" fmla="*/ 3389773 w 4833822"/>
              <a:gd name="connsiteY96" fmla="*/ 5468586 h 5722177"/>
              <a:gd name="connsiteX97" fmla="*/ 3637059 w 4833822"/>
              <a:gd name="connsiteY97" fmla="*/ 5511590 h 5722177"/>
              <a:gd name="connsiteX98" fmla="*/ 3246422 w 4833822"/>
              <a:gd name="connsiteY98" fmla="*/ 5142461 h 5722177"/>
              <a:gd name="connsiteX99" fmla="*/ 3400524 w 4833822"/>
              <a:gd name="connsiteY99" fmla="*/ 5192635 h 5722177"/>
              <a:gd name="connsiteX100" fmla="*/ 3336018 w 4833822"/>
              <a:gd name="connsiteY100" fmla="*/ 5045696 h 5722177"/>
              <a:gd name="connsiteX101" fmla="*/ 3095901 w 4833822"/>
              <a:gd name="connsiteY101" fmla="*/ 4784083 h 5722177"/>
              <a:gd name="connsiteX102" fmla="*/ 2862954 w 4833822"/>
              <a:gd name="connsiteY102" fmla="*/ 4515295 h 5722177"/>
              <a:gd name="connsiteX103" fmla="*/ 2808528 w 4833822"/>
              <a:gd name="connsiteY103" fmla="*/ 4476994 h 5722177"/>
              <a:gd name="connsiteX104" fmla="*/ 1587125 w 4833822"/>
              <a:gd name="connsiteY104" fmla="*/ 4432869 h 5722177"/>
              <a:gd name="connsiteX105" fmla="*/ 798688 w 4833822"/>
              <a:gd name="connsiteY105" fmla="*/ 4640732 h 5722177"/>
              <a:gd name="connsiteX106" fmla="*/ 780768 w 4833822"/>
              <a:gd name="connsiteY106" fmla="*/ 5264310 h 5722177"/>
              <a:gd name="connsiteX107" fmla="*/ 791519 w 4833822"/>
              <a:gd name="connsiteY107" fmla="*/ 5070786 h 5722177"/>
              <a:gd name="connsiteX108" fmla="*/ 709092 w 4833822"/>
              <a:gd name="connsiteY108" fmla="*/ 4708820 h 5722177"/>
              <a:gd name="connsiteX109" fmla="*/ 368634 w 4833822"/>
              <a:gd name="connsiteY109" fmla="*/ 4719571 h 5722177"/>
              <a:gd name="connsiteX110" fmla="*/ 332793 w 4833822"/>
              <a:gd name="connsiteY110" fmla="*/ 4744661 h 5722177"/>
              <a:gd name="connsiteX111" fmla="*/ 368634 w 4833822"/>
              <a:gd name="connsiteY111" fmla="*/ 4758994 h 5722177"/>
              <a:gd name="connsiteX112" fmla="*/ 350714 w 4833822"/>
              <a:gd name="connsiteY112" fmla="*/ 5060034 h 5722177"/>
              <a:gd name="connsiteX113" fmla="*/ 447479 w 4833822"/>
              <a:gd name="connsiteY113" fmla="*/ 5124541 h 5722177"/>
              <a:gd name="connsiteX114" fmla="*/ 486896 w 4833822"/>
              <a:gd name="connsiteY114" fmla="*/ 5024194 h 5722177"/>
              <a:gd name="connsiteX115" fmla="*/ 468981 w 4833822"/>
              <a:gd name="connsiteY115" fmla="*/ 4905927 h 5722177"/>
              <a:gd name="connsiteX116" fmla="*/ 372216 w 4833822"/>
              <a:gd name="connsiteY116" fmla="*/ 5013443 h 5722177"/>
              <a:gd name="connsiteX117" fmla="*/ 382967 w 4833822"/>
              <a:gd name="connsiteY117" fmla="*/ 4862922 h 5722177"/>
              <a:gd name="connsiteX118" fmla="*/ 497647 w 4833822"/>
              <a:gd name="connsiteY118" fmla="*/ 4823500 h 5722177"/>
              <a:gd name="connsiteX119" fmla="*/ 569323 w 4833822"/>
              <a:gd name="connsiteY119" fmla="*/ 4938185 h 5722177"/>
              <a:gd name="connsiteX120" fmla="*/ 580074 w 4833822"/>
              <a:gd name="connsiteY120" fmla="*/ 5149625 h 5722177"/>
              <a:gd name="connsiteX121" fmla="*/ 612332 w 4833822"/>
              <a:gd name="connsiteY121" fmla="*/ 4905927 h 5722177"/>
              <a:gd name="connsiteX122" fmla="*/ 497647 w 4833822"/>
              <a:gd name="connsiteY122" fmla="*/ 4672980 h 5722177"/>
              <a:gd name="connsiteX123" fmla="*/ 730594 w 4833822"/>
              <a:gd name="connsiteY123" fmla="*/ 5077949 h 5722177"/>
              <a:gd name="connsiteX124" fmla="*/ 547826 w 4833822"/>
              <a:gd name="connsiteY124" fmla="*/ 5242808 h 5722177"/>
              <a:gd name="connsiteX125" fmla="*/ 834528 w 4833822"/>
              <a:gd name="connsiteY125" fmla="*/ 5275061 h 5722177"/>
              <a:gd name="connsiteX126" fmla="*/ 1533370 w 4833822"/>
              <a:gd name="connsiteY126" fmla="*/ 4758994 h 5722177"/>
              <a:gd name="connsiteX127" fmla="*/ 1633712 w 4833822"/>
              <a:gd name="connsiteY127" fmla="*/ 4626393 h 5722177"/>
              <a:gd name="connsiteX128" fmla="*/ 1142733 w 4833822"/>
              <a:gd name="connsiteY128" fmla="*/ 4941767 h 5722177"/>
              <a:gd name="connsiteX129" fmla="*/ 1031635 w 4833822"/>
              <a:gd name="connsiteY129" fmla="*/ 4970439 h 5722177"/>
              <a:gd name="connsiteX130" fmla="*/ 1096142 w 4833822"/>
              <a:gd name="connsiteY130" fmla="*/ 4870092 h 5722177"/>
              <a:gd name="connsiteX131" fmla="*/ 1587125 w 4833822"/>
              <a:gd name="connsiteY131" fmla="*/ 4432869 h 5722177"/>
              <a:gd name="connsiteX132" fmla="*/ 3072607 w 4833822"/>
              <a:gd name="connsiteY132" fmla="*/ 4423909 h 5722177"/>
              <a:gd name="connsiteX133" fmla="*/ 2988391 w 4833822"/>
              <a:gd name="connsiteY133" fmla="*/ 4457953 h 5722177"/>
              <a:gd name="connsiteX134" fmla="*/ 3038564 w 4833822"/>
              <a:gd name="connsiteY134" fmla="*/ 4569051 h 5722177"/>
              <a:gd name="connsiteX135" fmla="*/ 3407693 w 4833822"/>
              <a:gd name="connsiteY135" fmla="*/ 4984772 h 5722177"/>
              <a:gd name="connsiteX136" fmla="*/ 3576134 w 4833822"/>
              <a:gd name="connsiteY136" fmla="*/ 5024194 h 5722177"/>
              <a:gd name="connsiteX137" fmla="*/ 4002606 w 4833822"/>
              <a:gd name="connsiteY137" fmla="*/ 5128123 h 5722177"/>
              <a:gd name="connsiteX138" fmla="*/ 4124455 w 4833822"/>
              <a:gd name="connsiteY138" fmla="*/ 5210550 h 5722177"/>
              <a:gd name="connsiteX139" fmla="*/ 3586885 w 4833822"/>
              <a:gd name="connsiteY139" fmla="*/ 4662229 h 5722177"/>
              <a:gd name="connsiteX140" fmla="*/ 3339600 w 4833822"/>
              <a:gd name="connsiteY140" fmla="*/ 4518877 h 5722177"/>
              <a:gd name="connsiteX141" fmla="*/ 3551045 w 4833822"/>
              <a:gd name="connsiteY141" fmla="*/ 4694487 h 5722177"/>
              <a:gd name="connsiteX142" fmla="*/ 3658561 w 4833822"/>
              <a:gd name="connsiteY142" fmla="*/ 4877261 h 5722177"/>
              <a:gd name="connsiteX143" fmla="*/ 3536712 w 4833822"/>
              <a:gd name="connsiteY143" fmla="*/ 4801998 h 5722177"/>
              <a:gd name="connsiteX144" fmla="*/ 3167577 w 4833822"/>
              <a:gd name="connsiteY144" fmla="*/ 4465122 h 5722177"/>
              <a:gd name="connsiteX145" fmla="*/ 3072607 w 4833822"/>
              <a:gd name="connsiteY145" fmla="*/ 4423909 h 5722177"/>
              <a:gd name="connsiteX146" fmla="*/ 1497530 w 4833822"/>
              <a:gd name="connsiteY146" fmla="*/ 4336109 h 5722177"/>
              <a:gd name="connsiteX147" fmla="*/ 644585 w 4833822"/>
              <a:gd name="connsiteY147" fmla="*/ 4461540 h 5722177"/>
              <a:gd name="connsiteX148" fmla="*/ 404469 w 4833822"/>
              <a:gd name="connsiteY148" fmla="*/ 4536797 h 5722177"/>
              <a:gd name="connsiteX149" fmla="*/ 218113 w 4833822"/>
              <a:gd name="connsiteY149" fmla="*/ 4690900 h 5722177"/>
              <a:gd name="connsiteX150" fmla="*/ 347132 w 4833822"/>
              <a:gd name="connsiteY150" fmla="*/ 5210550 h 5722177"/>
              <a:gd name="connsiteX151" fmla="*/ 218113 w 4833822"/>
              <a:gd name="connsiteY151" fmla="*/ 4845002 h 5722177"/>
              <a:gd name="connsiteX152" fmla="*/ 289789 w 4833822"/>
              <a:gd name="connsiteY152" fmla="*/ 4737491 h 5722177"/>
              <a:gd name="connsiteX153" fmla="*/ 271869 w 4833822"/>
              <a:gd name="connsiteY153" fmla="*/ 4723158 h 5722177"/>
              <a:gd name="connsiteX154" fmla="*/ 304127 w 4833822"/>
              <a:gd name="connsiteY154" fmla="*/ 4629975 h 5722177"/>
              <a:gd name="connsiteX155" fmla="*/ 400887 w 4833822"/>
              <a:gd name="connsiteY155" fmla="*/ 4547549 h 5722177"/>
              <a:gd name="connsiteX156" fmla="*/ 404469 w 4833822"/>
              <a:gd name="connsiteY156" fmla="*/ 4540379 h 5722177"/>
              <a:gd name="connsiteX157" fmla="*/ 408056 w 4833822"/>
              <a:gd name="connsiteY157" fmla="*/ 4540379 h 5722177"/>
              <a:gd name="connsiteX158" fmla="*/ 569323 w 4833822"/>
              <a:gd name="connsiteY158" fmla="*/ 4497375 h 5722177"/>
              <a:gd name="connsiteX159" fmla="*/ 777186 w 4833822"/>
              <a:gd name="connsiteY159" fmla="*/ 4608473 h 5722177"/>
              <a:gd name="connsiteX160" fmla="*/ 1250249 w 4833822"/>
              <a:gd name="connsiteY160" fmla="*/ 4440032 h 5722177"/>
              <a:gd name="connsiteX161" fmla="*/ 1497530 w 4833822"/>
              <a:gd name="connsiteY161" fmla="*/ 4336109 h 5722177"/>
              <a:gd name="connsiteX162" fmla="*/ 3393360 w 4833822"/>
              <a:gd name="connsiteY162" fmla="*/ 4295339 h 5722177"/>
              <a:gd name="connsiteX163" fmla="*/ 3271511 w 4833822"/>
              <a:gd name="connsiteY163" fmla="*/ 4332522 h 5722177"/>
              <a:gd name="connsiteX164" fmla="*/ 3486538 w 4833822"/>
              <a:gd name="connsiteY164" fmla="*/ 4461540 h 5722177"/>
              <a:gd name="connsiteX165" fmla="*/ 4092197 w 4833822"/>
              <a:gd name="connsiteY165" fmla="*/ 4794834 h 5722177"/>
              <a:gd name="connsiteX166" fmla="*/ 3873588 w 4833822"/>
              <a:gd name="connsiteY166" fmla="*/ 4794834 h 5722177"/>
              <a:gd name="connsiteX167" fmla="*/ 4002606 w 4833822"/>
              <a:gd name="connsiteY167" fmla="*/ 4923847 h 5722177"/>
              <a:gd name="connsiteX168" fmla="*/ 4106535 w 4833822"/>
              <a:gd name="connsiteY168" fmla="*/ 4895176 h 5722177"/>
              <a:gd name="connsiteX169" fmla="*/ 4325144 w 4833822"/>
              <a:gd name="connsiteY169" fmla="*/ 4569051 h 5722177"/>
              <a:gd name="connsiteX170" fmla="*/ 4038441 w 4833822"/>
              <a:gd name="connsiteY170" fmla="*/ 4479460 h 5722177"/>
              <a:gd name="connsiteX171" fmla="*/ 3624178 w 4833822"/>
              <a:gd name="connsiteY171" fmla="*/ 4465848 h 5722177"/>
              <a:gd name="connsiteX172" fmla="*/ 3486739 w 4833822"/>
              <a:gd name="connsiteY172" fmla="*/ 4440069 h 5722177"/>
              <a:gd name="connsiteX173" fmla="*/ 3486739 w 4833822"/>
              <a:gd name="connsiteY173" fmla="*/ 4444064 h 5722177"/>
              <a:gd name="connsiteX174" fmla="*/ 3485394 w 4833822"/>
              <a:gd name="connsiteY174" fmla="*/ 4441375 h 5722177"/>
              <a:gd name="connsiteX175" fmla="*/ 3486706 w 4833822"/>
              <a:gd name="connsiteY175" fmla="*/ 4440063 h 5722177"/>
              <a:gd name="connsiteX176" fmla="*/ 3486538 w 4833822"/>
              <a:gd name="connsiteY176" fmla="*/ 4440032 h 5722177"/>
              <a:gd name="connsiteX177" fmla="*/ 3543876 w 4833822"/>
              <a:gd name="connsiteY177" fmla="*/ 4379108 h 5722177"/>
              <a:gd name="connsiteX178" fmla="*/ 4518674 w 4833822"/>
              <a:gd name="connsiteY178" fmla="*/ 4526046 h 5722177"/>
              <a:gd name="connsiteX179" fmla="*/ 4328731 w 4833822"/>
              <a:gd name="connsiteY179" fmla="*/ 4723158 h 5722177"/>
              <a:gd name="connsiteX180" fmla="*/ 4457745 w 4833822"/>
              <a:gd name="connsiteY180" fmla="*/ 4651477 h 5722177"/>
              <a:gd name="connsiteX181" fmla="*/ 4579599 w 4833822"/>
              <a:gd name="connsiteY181" fmla="*/ 4644314 h 5722177"/>
              <a:gd name="connsiteX182" fmla="*/ 4500754 w 4833822"/>
              <a:gd name="connsiteY182" fmla="*/ 4723158 h 5722177"/>
              <a:gd name="connsiteX183" fmla="*/ 4314393 w 4833822"/>
              <a:gd name="connsiteY183" fmla="*/ 4956106 h 5722177"/>
              <a:gd name="connsiteX184" fmla="*/ 4346651 w 4833822"/>
              <a:gd name="connsiteY184" fmla="*/ 5020612 h 5722177"/>
              <a:gd name="connsiteX185" fmla="*/ 4403989 w 4833822"/>
              <a:gd name="connsiteY185" fmla="*/ 4970439 h 5722177"/>
              <a:gd name="connsiteX186" fmla="*/ 4482833 w 4833822"/>
              <a:gd name="connsiteY186" fmla="*/ 4780496 h 5722177"/>
              <a:gd name="connsiteX187" fmla="*/ 4590350 w 4833822"/>
              <a:gd name="connsiteY187" fmla="*/ 4758994 h 5722177"/>
              <a:gd name="connsiteX188" fmla="*/ 4608265 w 4833822"/>
              <a:gd name="connsiteY188" fmla="*/ 4841420 h 5722177"/>
              <a:gd name="connsiteX189" fmla="*/ 4608265 w 4833822"/>
              <a:gd name="connsiteY189" fmla="*/ 4845002 h 5722177"/>
              <a:gd name="connsiteX190" fmla="*/ 4421909 w 4833822"/>
              <a:gd name="connsiteY190" fmla="*/ 5056447 h 5722177"/>
              <a:gd name="connsiteX191" fmla="*/ 4608265 w 4833822"/>
              <a:gd name="connsiteY191" fmla="*/ 4845002 h 5722177"/>
              <a:gd name="connsiteX192" fmla="*/ 4611852 w 4833822"/>
              <a:gd name="connsiteY192" fmla="*/ 4841420 h 5722177"/>
              <a:gd name="connsiteX193" fmla="*/ 4611852 w 4833822"/>
              <a:gd name="connsiteY193" fmla="*/ 4837838 h 5722177"/>
              <a:gd name="connsiteX194" fmla="*/ 4694279 w 4833822"/>
              <a:gd name="connsiteY194" fmla="*/ 4823500 h 5722177"/>
              <a:gd name="connsiteX195" fmla="*/ 4651275 w 4833822"/>
              <a:gd name="connsiteY195" fmla="*/ 4647896 h 5722177"/>
              <a:gd name="connsiteX196" fmla="*/ 4572429 w 4833822"/>
              <a:gd name="connsiteY196" fmla="*/ 4529628 h 5722177"/>
              <a:gd name="connsiteX197" fmla="*/ 4583181 w 4833822"/>
              <a:gd name="connsiteY197" fmla="*/ 4436451 h 5722177"/>
              <a:gd name="connsiteX198" fmla="*/ 4436247 w 4833822"/>
              <a:gd name="connsiteY198" fmla="*/ 4389864 h 5722177"/>
              <a:gd name="connsiteX199" fmla="*/ 3504459 w 4833822"/>
              <a:gd name="connsiteY199" fmla="*/ 4303850 h 5722177"/>
              <a:gd name="connsiteX200" fmla="*/ 3393360 w 4833822"/>
              <a:gd name="connsiteY200" fmla="*/ 4295339 h 5722177"/>
              <a:gd name="connsiteX201" fmla="*/ 655337 w 4833822"/>
              <a:gd name="connsiteY201" fmla="*/ 4164081 h 5722177"/>
              <a:gd name="connsiteX202" fmla="*/ 637416 w 4833822"/>
              <a:gd name="connsiteY202" fmla="*/ 4221424 h 5722177"/>
              <a:gd name="connsiteX203" fmla="*/ 863200 w 4833822"/>
              <a:gd name="connsiteY203" fmla="*/ 4325353 h 5722177"/>
              <a:gd name="connsiteX204" fmla="*/ 734181 w 4833822"/>
              <a:gd name="connsiteY204" fmla="*/ 4185588 h 5722177"/>
              <a:gd name="connsiteX205" fmla="*/ 655337 w 4833822"/>
              <a:gd name="connsiteY205" fmla="*/ 4164081 h 5722177"/>
              <a:gd name="connsiteX206" fmla="*/ 465399 w 4833822"/>
              <a:gd name="connsiteY206" fmla="*/ 4124664 h 5722177"/>
              <a:gd name="connsiteX207" fmla="*/ 465399 w 4833822"/>
              <a:gd name="connsiteY207" fmla="*/ 4325353 h 5722177"/>
              <a:gd name="connsiteX208" fmla="*/ 501234 w 4833822"/>
              <a:gd name="connsiteY208" fmla="*/ 4382695 h 5722177"/>
              <a:gd name="connsiteX209" fmla="*/ 554990 w 4833822"/>
              <a:gd name="connsiteY209" fmla="*/ 4328940 h 5722177"/>
              <a:gd name="connsiteX210" fmla="*/ 465399 w 4833822"/>
              <a:gd name="connsiteY210" fmla="*/ 4124664 h 5722177"/>
              <a:gd name="connsiteX211" fmla="*/ 4325169 w 4833822"/>
              <a:gd name="connsiteY211" fmla="*/ 4043767 h 5722177"/>
              <a:gd name="connsiteX212" fmla="*/ 3959602 w 4833822"/>
              <a:gd name="connsiteY212" fmla="*/ 4250095 h 5722177"/>
              <a:gd name="connsiteX213" fmla="*/ 4360985 w 4833822"/>
              <a:gd name="connsiteY213" fmla="*/ 4160499 h 5722177"/>
              <a:gd name="connsiteX214" fmla="*/ 4278558 w 4833822"/>
              <a:gd name="connsiteY214" fmla="*/ 4271597 h 5722177"/>
              <a:gd name="connsiteX215" fmla="*/ 4454163 w 4833822"/>
              <a:gd name="connsiteY215" fmla="*/ 4225006 h 5722177"/>
              <a:gd name="connsiteX216" fmla="*/ 4368153 w 4833822"/>
              <a:gd name="connsiteY216" fmla="*/ 4049401 h 5722177"/>
              <a:gd name="connsiteX217" fmla="*/ 4325169 w 4833822"/>
              <a:gd name="connsiteY217" fmla="*/ 4043767 h 5722177"/>
              <a:gd name="connsiteX218" fmla="*/ 4156709 w 4833822"/>
              <a:gd name="connsiteY218" fmla="*/ 4009979 h 5722177"/>
              <a:gd name="connsiteX219" fmla="*/ 3748157 w 4833822"/>
              <a:gd name="connsiteY219" fmla="*/ 4092405 h 5722177"/>
              <a:gd name="connsiteX220" fmla="*/ 3529543 w 4833822"/>
              <a:gd name="connsiteY220" fmla="*/ 4214254 h 5722177"/>
              <a:gd name="connsiteX221" fmla="*/ 3805494 w 4833822"/>
              <a:gd name="connsiteY221" fmla="*/ 4117495 h 5722177"/>
              <a:gd name="connsiteX222" fmla="*/ 4156709 w 4833822"/>
              <a:gd name="connsiteY222" fmla="*/ 4009979 h 5722177"/>
              <a:gd name="connsiteX223" fmla="*/ 399937 w 4833822"/>
              <a:gd name="connsiteY223" fmla="*/ 3966191 h 5722177"/>
              <a:gd name="connsiteX224" fmla="*/ 210944 w 4833822"/>
              <a:gd name="connsiteY224" fmla="*/ 4045819 h 5722177"/>
              <a:gd name="connsiteX225" fmla="*/ 124936 w 4833822"/>
              <a:gd name="connsiteY225" fmla="*/ 4189170 h 5722177"/>
              <a:gd name="connsiteX226" fmla="*/ 275451 w 4833822"/>
              <a:gd name="connsiteY226" fmla="*/ 4182001 h 5722177"/>
              <a:gd name="connsiteX227" fmla="*/ 304127 w 4833822"/>
              <a:gd name="connsiteY227" fmla="*/ 4199921 h 5722177"/>
              <a:gd name="connsiteX228" fmla="*/ 271869 w 4833822"/>
              <a:gd name="connsiteY228" fmla="*/ 4436451 h 5722177"/>
              <a:gd name="connsiteX229" fmla="*/ 311291 w 4833822"/>
              <a:gd name="connsiteY229" fmla="*/ 4278766 h 5722177"/>
              <a:gd name="connsiteX230" fmla="*/ 243203 w 4833822"/>
              <a:gd name="connsiteY230" fmla="*/ 4070903 h 5722177"/>
              <a:gd name="connsiteX231" fmla="*/ 1214409 w 4833822"/>
              <a:gd name="connsiteY231" fmla="*/ 4049401 h 5722177"/>
              <a:gd name="connsiteX232" fmla="*/ 465399 w 4833822"/>
              <a:gd name="connsiteY232" fmla="*/ 3966974 h 5722177"/>
              <a:gd name="connsiteX233" fmla="*/ 399937 w 4833822"/>
              <a:gd name="connsiteY233" fmla="*/ 3966191 h 5722177"/>
              <a:gd name="connsiteX234" fmla="*/ 2524908 w 4833822"/>
              <a:gd name="connsiteY234" fmla="*/ 2831892 h 5722177"/>
              <a:gd name="connsiteX235" fmla="*/ 2732856 w 4833822"/>
              <a:gd name="connsiteY235" fmla="*/ 3473811 h 5722177"/>
              <a:gd name="connsiteX236" fmla="*/ 2775802 w 4833822"/>
              <a:gd name="connsiteY236" fmla="*/ 3543880 h 5722177"/>
              <a:gd name="connsiteX237" fmla="*/ 2823267 w 4833822"/>
              <a:gd name="connsiteY237" fmla="*/ 3467030 h 5722177"/>
              <a:gd name="connsiteX238" fmla="*/ 2879774 w 4833822"/>
              <a:gd name="connsiteY238" fmla="*/ 3256824 h 5722177"/>
              <a:gd name="connsiteX239" fmla="*/ 2920458 w 4833822"/>
              <a:gd name="connsiteY239" fmla="*/ 3790249 h 5722177"/>
              <a:gd name="connsiteX240" fmla="*/ 3132925 w 4833822"/>
              <a:gd name="connsiteY240" fmla="*/ 3731482 h 5722177"/>
              <a:gd name="connsiteX241" fmla="*/ 2879774 w 4833822"/>
              <a:gd name="connsiteY241" fmla="*/ 4106690 h 5722177"/>
              <a:gd name="connsiteX242" fmla="*/ 2131619 w 4833822"/>
              <a:gd name="connsiteY242" fmla="*/ 4054704 h 5722177"/>
              <a:gd name="connsiteX243" fmla="*/ 1894289 w 4833822"/>
              <a:gd name="connsiteY243" fmla="*/ 3704360 h 5722177"/>
              <a:gd name="connsiteX244" fmla="*/ 2075111 w 4833822"/>
              <a:gd name="connsiteY244" fmla="*/ 3792511 h 5722177"/>
              <a:gd name="connsiteX245" fmla="*/ 2086414 w 4833822"/>
              <a:gd name="connsiteY245" fmla="*/ 3277166 h 5722177"/>
              <a:gd name="connsiteX246" fmla="*/ 2163263 w 4833822"/>
              <a:gd name="connsiteY246" fmla="*/ 3421825 h 5722177"/>
              <a:gd name="connsiteX247" fmla="*/ 2224289 w 4833822"/>
              <a:gd name="connsiteY247" fmla="*/ 3467030 h 5722177"/>
              <a:gd name="connsiteX248" fmla="*/ 2242372 w 4833822"/>
              <a:gd name="connsiteY248" fmla="*/ 3403742 h 5722177"/>
              <a:gd name="connsiteX249" fmla="*/ 2524908 w 4833822"/>
              <a:gd name="connsiteY249" fmla="*/ 2831892 h 5722177"/>
              <a:gd name="connsiteX250" fmla="*/ 2540406 w 4833822"/>
              <a:gd name="connsiteY250" fmla="*/ 2024551 h 5722177"/>
              <a:gd name="connsiteX251" fmla="*/ 2092432 w 4833822"/>
              <a:gd name="connsiteY251" fmla="*/ 2931248 h 5722177"/>
              <a:gd name="connsiteX252" fmla="*/ 2063761 w 4833822"/>
              <a:gd name="connsiteY252" fmla="*/ 3031595 h 5722177"/>
              <a:gd name="connsiteX253" fmla="*/ 1967001 w 4833822"/>
              <a:gd name="connsiteY253" fmla="*/ 2959919 h 5722177"/>
              <a:gd name="connsiteX254" fmla="*/ 1845152 w 4833822"/>
              <a:gd name="connsiteY254" fmla="*/ 2730555 h 5722177"/>
              <a:gd name="connsiteX255" fmla="*/ 1827232 w 4833822"/>
              <a:gd name="connsiteY255" fmla="*/ 3547662 h 5722177"/>
              <a:gd name="connsiteX256" fmla="*/ 1540529 w 4833822"/>
              <a:gd name="connsiteY256" fmla="*/ 3407893 h 5722177"/>
              <a:gd name="connsiteX257" fmla="*/ 1916828 w 4833822"/>
              <a:gd name="connsiteY257" fmla="*/ 3963382 h 5722177"/>
              <a:gd name="connsiteX258" fmla="*/ 3103066 w 4833822"/>
              <a:gd name="connsiteY258" fmla="*/ 4045809 h 5722177"/>
              <a:gd name="connsiteX259" fmla="*/ 3504448 w 4833822"/>
              <a:gd name="connsiteY259" fmla="*/ 3450897 h 5722177"/>
              <a:gd name="connsiteX260" fmla="*/ 3167572 w 4833822"/>
              <a:gd name="connsiteY260" fmla="*/ 3544075 h 5722177"/>
              <a:gd name="connsiteX261" fmla="*/ 3103066 w 4833822"/>
              <a:gd name="connsiteY261" fmla="*/ 2698301 h 5722177"/>
              <a:gd name="connsiteX262" fmla="*/ 3013470 w 4833822"/>
              <a:gd name="connsiteY262" fmla="*/ 3031595 h 5722177"/>
              <a:gd name="connsiteX263" fmla="*/ 2938212 w 4833822"/>
              <a:gd name="connsiteY263" fmla="*/ 3153444 h 5722177"/>
              <a:gd name="connsiteX264" fmla="*/ 2870119 w 4833822"/>
              <a:gd name="connsiteY264" fmla="*/ 3042346 h 5722177"/>
              <a:gd name="connsiteX265" fmla="*/ 2540406 w 4833822"/>
              <a:gd name="connsiteY265" fmla="*/ 2024551 h 5722177"/>
              <a:gd name="connsiteX266" fmla="*/ 357884 w 4833822"/>
              <a:gd name="connsiteY266" fmla="*/ 1952880 h 5722177"/>
              <a:gd name="connsiteX267" fmla="*/ 422396 w 4833822"/>
              <a:gd name="connsiteY267" fmla="*/ 2035307 h 5722177"/>
              <a:gd name="connsiteX268" fmla="*/ 522738 w 4833822"/>
              <a:gd name="connsiteY268" fmla="*/ 2537038 h 5722177"/>
              <a:gd name="connsiteX269" fmla="*/ 490485 w 4833822"/>
              <a:gd name="connsiteY269" fmla="*/ 2676808 h 5722177"/>
              <a:gd name="connsiteX270" fmla="*/ 386555 w 4833822"/>
              <a:gd name="connsiteY270" fmla="*/ 2576461 h 5722177"/>
              <a:gd name="connsiteX271" fmla="*/ 286208 w 4833822"/>
              <a:gd name="connsiteY271" fmla="*/ 2035307 h 5722177"/>
              <a:gd name="connsiteX272" fmla="*/ 357884 w 4833822"/>
              <a:gd name="connsiteY272" fmla="*/ 1952880 h 5722177"/>
              <a:gd name="connsiteX273" fmla="*/ 4036204 w 4833822"/>
              <a:gd name="connsiteY273" fmla="*/ 535489 h 5722177"/>
              <a:gd name="connsiteX274" fmla="*/ 4110123 w 4833822"/>
              <a:gd name="connsiteY274" fmla="*/ 598204 h 5722177"/>
              <a:gd name="connsiteX275" fmla="*/ 4063531 w 4833822"/>
              <a:gd name="connsiteY275" fmla="*/ 1408148 h 5722177"/>
              <a:gd name="connsiteX276" fmla="*/ 3938100 w 4833822"/>
              <a:gd name="connsiteY276" fmla="*/ 1096354 h 5722177"/>
              <a:gd name="connsiteX277" fmla="*/ 3970353 w 4833822"/>
              <a:gd name="connsiteY277" fmla="*/ 601791 h 5722177"/>
              <a:gd name="connsiteX278" fmla="*/ 4036204 w 4833822"/>
              <a:gd name="connsiteY278" fmla="*/ 535489 h 5722177"/>
              <a:gd name="connsiteX279" fmla="*/ 915320 w 4833822"/>
              <a:gd name="connsiteY279" fmla="*/ 277060 h 5722177"/>
              <a:gd name="connsiteX280" fmla="*/ 1020430 w 4833822"/>
              <a:gd name="connsiteY280" fmla="*/ 957822 h 5722177"/>
              <a:gd name="connsiteX281" fmla="*/ 811383 w 4833822"/>
              <a:gd name="connsiteY281" fmla="*/ 918236 h 5722177"/>
              <a:gd name="connsiteX282" fmla="*/ 915320 w 4833822"/>
              <a:gd name="connsiteY282" fmla="*/ 277060 h 5722177"/>
              <a:gd name="connsiteX283" fmla="*/ 2536306 w 4833822"/>
              <a:gd name="connsiteY283" fmla="*/ 211096 h 5722177"/>
              <a:gd name="connsiteX284" fmla="*/ 3047525 w 4833822"/>
              <a:gd name="connsiteY284" fmla="*/ 883805 h 5722177"/>
              <a:gd name="connsiteX285" fmla="*/ 3054443 w 4833822"/>
              <a:gd name="connsiteY285" fmla="*/ 1557607 h 5722177"/>
              <a:gd name="connsiteX286" fmla="*/ 3282263 w 4833822"/>
              <a:gd name="connsiteY286" fmla="*/ 698550 h 5722177"/>
              <a:gd name="connsiteX287" fmla="*/ 3257173 w 4833822"/>
              <a:gd name="connsiteY287" fmla="*/ 558781 h 5722177"/>
              <a:gd name="connsiteX288" fmla="*/ 3278681 w 4833822"/>
              <a:gd name="connsiteY288" fmla="*/ 469185 h 5722177"/>
              <a:gd name="connsiteX289" fmla="*/ 3361107 w 4833822"/>
              <a:gd name="connsiteY289" fmla="*/ 526528 h 5722177"/>
              <a:gd name="connsiteX290" fmla="*/ 3884339 w 4833822"/>
              <a:gd name="connsiteY290" fmla="*/ 1838198 h 5722177"/>
              <a:gd name="connsiteX291" fmla="*/ 3776823 w 4833822"/>
              <a:gd name="connsiteY291" fmla="*/ 2458193 h 5722177"/>
              <a:gd name="connsiteX292" fmla="*/ 4002606 w 4833822"/>
              <a:gd name="connsiteY292" fmla="*/ 2239584 h 5722177"/>
              <a:gd name="connsiteX293" fmla="*/ 4059943 w 4833822"/>
              <a:gd name="connsiteY293" fmla="*/ 2175073 h 5722177"/>
              <a:gd name="connsiteX294" fmla="*/ 4117286 w 4833822"/>
              <a:gd name="connsiteY294" fmla="*/ 2250335 h 5722177"/>
              <a:gd name="connsiteX295" fmla="*/ 4131625 w 4833822"/>
              <a:gd name="connsiteY295" fmla="*/ 3063857 h 5722177"/>
              <a:gd name="connsiteX296" fmla="*/ 3755321 w 4833822"/>
              <a:gd name="connsiteY296" fmla="*/ 3895299 h 5722177"/>
              <a:gd name="connsiteX297" fmla="*/ 3723067 w 4833822"/>
              <a:gd name="connsiteY297" fmla="*/ 3970556 h 5722177"/>
              <a:gd name="connsiteX298" fmla="*/ 4099366 w 4833822"/>
              <a:gd name="connsiteY298" fmla="*/ 3909632 h 5722177"/>
              <a:gd name="connsiteX299" fmla="*/ 4550927 w 4833822"/>
              <a:gd name="connsiteY299" fmla="*/ 4260846 h 5722177"/>
              <a:gd name="connsiteX300" fmla="*/ 4604683 w 4833822"/>
              <a:gd name="connsiteY300" fmla="*/ 4361193 h 5722177"/>
              <a:gd name="connsiteX301" fmla="*/ 4576011 w 4833822"/>
              <a:gd name="connsiteY301" fmla="*/ 5203386 h 5722177"/>
              <a:gd name="connsiteX302" fmla="*/ 4432660 w 4833822"/>
              <a:gd name="connsiteY302" fmla="*/ 5264310 h 5722177"/>
              <a:gd name="connsiteX303" fmla="*/ 3999019 w 4833822"/>
              <a:gd name="connsiteY303" fmla="*/ 5497257 h 5722177"/>
              <a:gd name="connsiteX304" fmla="*/ 3192667 w 4833822"/>
              <a:gd name="connsiteY304" fmla="*/ 5429164 h 5722177"/>
              <a:gd name="connsiteX305" fmla="*/ 2662265 w 4833822"/>
              <a:gd name="connsiteY305" fmla="*/ 4798416 h 5722177"/>
              <a:gd name="connsiteX306" fmla="*/ 2680186 w 4833822"/>
              <a:gd name="connsiteY306" fmla="*/ 5117372 h 5722177"/>
              <a:gd name="connsiteX307" fmla="*/ 2655096 w 4833822"/>
              <a:gd name="connsiteY307" fmla="*/ 5429164 h 5722177"/>
              <a:gd name="connsiteX308" fmla="*/ 2063771 w 4833822"/>
              <a:gd name="connsiteY308" fmla="*/ 5715866 h 5722177"/>
              <a:gd name="connsiteX309" fmla="*/ 1827242 w 4833822"/>
              <a:gd name="connsiteY309" fmla="*/ 5665693 h 5722177"/>
              <a:gd name="connsiteX310" fmla="*/ 1594295 w 4833822"/>
              <a:gd name="connsiteY310" fmla="*/ 5124541 h 5722177"/>
              <a:gd name="connsiteX311" fmla="*/ 1952673 w 4833822"/>
              <a:gd name="connsiteY311" fmla="*/ 4590553 h 5722177"/>
              <a:gd name="connsiteX312" fmla="*/ 2020761 w 4833822"/>
              <a:gd name="connsiteY312" fmla="*/ 4457953 h 5722177"/>
              <a:gd name="connsiteX313" fmla="*/ 1841575 w 4833822"/>
              <a:gd name="connsiteY313" fmla="*/ 4601304 h 5722177"/>
              <a:gd name="connsiteX314" fmla="*/ 884697 w 4833822"/>
              <a:gd name="connsiteY314" fmla="*/ 5346737 h 5722177"/>
              <a:gd name="connsiteX315" fmla="*/ 547826 w 4833822"/>
              <a:gd name="connsiteY315" fmla="*/ 5378990 h 5722177"/>
              <a:gd name="connsiteX316" fmla="*/ 357883 w 4833822"/>
              <a:gd name="connsiteY316" fmla="*/ 5321653 h 5722177"/>
              <a:gd name="connsiteX317" fmla="*/ 89095 w 4833822"/>
              <a:gd name="connsiteY317" fmla="*/ 4895176 h 5722177"/>
              <a:gd name="connsiteX318" fmla="*/ 46091 w 4833822"/>
              <a:gd name="connsiteY318" fmla="*/ 4543967 h 5722177"/>
              <a:gd name="connsiteX319" fmla="*/ 440310 w 4833822"/>
              <a:gd name="connsiteY319" fmla="*/ 3895299 h 5722177"/>
              <a:gd name="connsiteX320" fmla="*/ 1020884 w 4833822"/>
              <a:gd name="connsiteY320" fmla="*/ 3945472 h 5722177"/>
              <a:gd name="connsiteX321" fmla="*/ 798688 w 4833822"/>
              <a:gd name="connsiteY321" fmla="*/ 3773450 h 5722177"/>
              <a:gd name="connsiteX322" fmla="*/ 766435 w 4833822"/>
              <a:gd name="connsiteY322" fmla="*/ 3716107 h 5722177"/>
              <a:gd name="connsiteX323" fmla="*/ 838110 w 4833822"/>
              <a:gd name="connsiteY323" fmla="*/ 3694605 h 5722177"/>
              <a:gd name="connsiteX324" fmla="*/ 1060306 w 4833822"/>
              <a:gd name="connsiteY324" fmla="*/ 3787783 h 5722177"/>
              <a:gd name="connsiteX325" fmla="*/ 777186 w 4833822"/>
              <a:gd name="connsiteY325" fmla="*/ 3289635 h 5722177"/>
              <a:gd name="connsiteX326" fmla="*/ 723430 w 4833822"/>
              <a:gd name="connsiteY326" fmla="*/ 2755652 h 5722177"/>
              <a:gd name="connsiteX327" fmla="*/ 727012 w 4833822"/>
              <a:gd name="connsiteY327" fmla="*/ 2056811 h 5722177"/>
              <a:gd name="connsiteX328" fmla="*/ 762853 w 4833822"/>
              <a:gd name="connsiteY328" fmla="*/ 1924211 h 5722177"/>
              <a:gd name="connsiteX329" fmla="*/ 1017302 w 4833822"/>
              <a:gd name="connsiteY329" fmla="*/ 2225246 h 5722177"/>
              <a:gd name="connsiteX330" fmla="*/ 1139151 w 4833822"/>
              <a:gd name="connsiteY330" fmla="*/ 2264668 h 5722177"/>
              <a:gd name="connsiteX331" fmla="*/ 1110480 w 4833822"/>
              <a:gd name="connsiteY331" fmla="*/ 2153570 h 5722177"/>
              <a:gd name="connsiteX332" fmla="*/ 1135564 w 4833822"/>
              <a:gd name="connsiteY332" fmla="*/ 1264792 h 5722177"/>
              <a:gd name="connsiteX333" fmla="*/ 1493942 w 4833822"/>
              <a:gd name="connsiteY333" fmla="*/ 605372 h 5722177"/>
              <a:gd name="connsiteX334" fmla="*/ 1547703 w 4833822"/>
              <a:gd name="connsiteY334" fmla="*/ 551617 h 5722177"/>
              <a:gd name="connsiteX335" fmla="*/ 1597877 w 4833822"/>
              <a:gd name="connsiteY335" fmla="*/ 644795 h 5722177"/>
              <a:gd name="connsiteX336" fmla="*/ 2070940 w 4833822"/>
              <a:gd name="connsiteY336" fmla="*/ 1418894 h 5722177"/>
              <a:gd name="connsiteX337" fmla="*/ 2035100 w 4833822"/>
              <a:gd name="connsiteY337" fmla="*/ 709756 h 5722177"/>
              <a:gd name="connsiteX338" fmla="*/ 2536306 w 4833822"/>
              <a:gd name="connsiteY338" fmla="*/ 211096 h 5722177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3047525 w 4833822"/>
              <a:gd name="connsiteY284" fmla="*/ 672709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3054443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70940 w 4833822"/>
              <a:gd name="connsiteY336" fmla="*/ 1207798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2035100 w 4833822"/>
              <a:gd name="connsiteY337" fmla="*/ 498660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597877 w 4833822"/>
              <a:gd name="connsiteY335" fmla="*/ 43369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93942 w 4833822"/>
              <a:gd name="connsiteY333" fmla="*/ 394276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135564 w 4833822"/>
              <a:gd name="connsiteY332" fmla="*/ 1053696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424668 w 4833822"/>
              <a:gd name="connsiteY333" fmla="*/ 68127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340521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671212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2001666 w 4833822"/>
              <a:gd name="connsiteY336" fmla="*/ 1267177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  <a:gd name="connsiteX0" fmla="*/ 2144854 w 4833822"/>
              <a:gd name="connsiteY0" fmla="*/ 5137432 h 5511081"/>
              <a:gd name="connsiteX1" fmla="*/ 2053020 w 4833822"/>
              <a:gd name="connsiteY1" fmla="*/ 5146392 h 5511081"/>
              <a:gd name="connsiteX2" fmla="*/ 1959837 w 4833822"/>
              <a:gd name="connsiteY2" fmla="*/ 5221650 h 5511081"/>
              <a:gd name="connsiteX3" fmla="*/ 2045851 w 4833822"/>
              <a:gd name="connsiteY3" fmla="*/ 5339917 h 5511081"/>
              <a:gd name="connsiteX4" fmla="*/ 2042269 w 4833822"/>
              <a:gd name="connsiteY4" fmla="*/ 5243152 h 5511081"/>
              <a:gd name="connsiteX5" fmla="*/ 2106775 w 4833822"/>
              <a:gd name="connsiteY5" fmla="*/ 5178645 h 5511081"/>
              <a:gd name="connsiteX6" fmla="*/ 2128277 w 4833822"/>
              <a:gd name="connsiteY6" fmla="*/ 5250321 h 5511081"/>
              <a:gd name="connsiteX7" fmla="*/ 2164118 w 4833822"/>
              <a:gd name="connsiteY7" fmla="*/ 5300494 h 5511081"/>
              <a:gd name="connsiteX8" fmla="*/ 2232206 w 4833822"/>
              <a:gd name="connsiteY8" fmla="*/ 5264659 h 5511081"/>
              <a:gd name="connsiteX9" fmla="*/ 2228624 w 4833822"/>
              <a:gd name="connsiteY9" fmla="*/ 5171476 h 5511081"/>
              <a:gd name="connsiteX10" fmla="*/ 2144854 w 4833822"/>
              <a:gd name="connsiteY10" fmla="*/ 5137432 h 5511081"/>
              <a:gd name="connsiteX11" fmla="*/ 2508163 w 4833822"/>
              <a:gd name="connsiteY11" fmla="*/ 5106970 h 5511081"/>
              <a:gd name="connsiteX12" fmla="*/ 2407811 w 4833822"/>
              <a:gd name="connsiteY12" fmla="*/ 5415180 h 5511081"/>
              <a:gd name="connsiteX13" fmla="*/ 2508163 w 4833822"/>
              <a:gd name="connsiteY13" fmla="*/ 5106970 h 5511081"/>
              <a:gd name="connsiteX14" fmla="*/ 2215080 w 4833822"/>
              <a:gd name="connsiteY14" fmla="*/ 5022435 h 5511081"/>
              <a:gd name="connsiteX15" fmla="*/ 2171282 w 4833822"/>
              <a:gd name="connsiteY15" fmla="*/ 5028125 h 5511081"/>
              <a:gd name="connsiteX16" fmla="*/ 2350473 w 4833822"/>
              <a:gd name="connsiteY16" fmla="*/ 5307664 h 5511081"/>
              <a:gd name="connsiteX17" fmla="*/ 2393478 w 4833822"/>
              <a:gd name="connsiteY17" fmla="*/ 5124890 h 5511081"/>
              <a:gd name="connsiteX18" fmla="*/ 2252871 w 4833822"/>
              <a:gd name="connsiteY18" fmla="*/ 5023590 h 5511081"/>
              <a:gd name="connsiteX19" fmla="*/ 2215080 w 4833822"/>
              <a:gd name="connsiteY19" fmla="*/ 5022435 h 5511081"/>
              <a:gd name="connsiteX20" fmla="*/ 3767359 w 4833822"/>
              <a:gd name="connsiteY20" fmla="*/ 4903477 h 5511081"/>
              <a:gd name="connsiteX21" fmla="*/ 3913003 w 4833822"/>
              <a:gd name="connsiteY21" fmla="*/ 4985120 h 5511081"/>
              <a:gd name="connsiteX22" fmla="*/ 3930923 w 4833822"/>
              <a:gd name="connsiteY22" fmla="*/ 5010209 h 5511081"/>
              <a:gd name="connsiteX23" fmla="*/ 3923759 w 4833822"/>
              <a:gd name="connsiteY23" fmla="*/ 5035294 h 5511081"/>
              <a:gd name="connsiteX24" fmla="*/ 3672890 w 4833822"/>
              <a:gd name="connsiteY24" fmla="*/ 5017373 h 5511081"/>
              <a:gd name="connsiteX25" fmla="*/ 3672890 w 4833822"/>
              <a:gd name="connsiteY25" fmla="*/ 4949284 h 5511081"/>
              <a:gd name="connsiteX26" fmla="*/ 3708731 w 4833822"/>
              <a:gd name="connsiteY26" fmla="*/ 4924195 h 5511081"/>
              <a:gd name="connsiteX27" fmla="*/ 3767359 w 4833822"/>
              <a:gd name="connsiteY27" fmla="*/ 4903477 h 5511081"/>
              <a:gd name="connsiteX28" fmla="*/ 3779366 w 4833822"/>
              <a:gd name="connsiteY28" fmla="*/ 4863666 h 5511081"/>
              <a:gd name="connsiteX29" fmla="*/ 3637059 w 4833822"/>
              <a:gd name="connsiteY29" fmla="*/ 4888361 h 5511081"/>
              <a:gd name="connsiteX30" fmla="*/ 3497289 w 4833822"/>
              <a:gd name="connsiteY30" fmla="*/ 5071129 h 5511081"/>
              <a:gd name="connsiteX31" fmla="*/ 3615557 w 4833822"/>
              <a:gd name="connsiteY31" fmla="*/ 5013792 h 5511081"/>
              <a:gd name="connsiteX32" fmla="*/ 3852086 w 4833822"/>
              <a:gd name="connsiteY32" fmla="*/ 5171476 h 5511081"/>
              <a:gd name="connsiteX33" fmla="*/ 3952433 w 4833822"/>
              <a:gd name="connsiteY33" fmla="*/ 4999454 h 5511081"/>
              <a:gd name="connsiteX34" fmla="*/ 3945496 w 4833822"/>
              <a:gd name="connsiteY34" fmla="*/ 4982649 h 5511081"/>
              <a:gd name="connsiteX35" fmla="*/ 3938093 w 4833822"/>
              <a:gd name="connsiteY35" fmla="*/ 4982649 h 5511081"/>
              <a:gd name="connsiteX36" fmla="*/ 3927341 w 4833822"/>
              <a:gd name="connsiteY36" fmla="*/ 4982649 h 5511081"/>
              <a:gd name="connsiteX37" fmla="*/ 3909418 w 4833822"/>
              <a:gd name="connsiteY37" fmla="*/ 4977942 h 5511081"/>
              <a:gd name="connsiteX38" fmla="*/ 3920171 w 4833822"/>
              <a:gd name="connsiteY38" fmla="*/ 4977942 h 5511081"/>
              <a:gd name="connsiteX39" fmla="*/ 3945252 w 4833822"/>
              <a:gd name="connsiteY39" fmla="*/ 4982059 h 5511081"/>
              <a:gd name="connsiteX40" fmla="*/ 3928739 w 4833822"/>
              <a:gd name="connsiteY40" fmla="*/ 4942059 h 5511081"/>
              <a:gd name="connsiteX41" fmla="*/ 3822967 w 4833822"/>
              <a:gd name="connsiteY41" fmla="*/ 4865961 h 5511081"/>
              <a:gd name="connsiteX42" fmla="*/ 3779366 w 4833822"/>
              <a:gd name="connsiteY42" fmla="*/ 4863666 h 5511081"/>
              <a:gd name="connsiteX43" fmla="*/ 4196131 w 4833822"/>
              <a:gd name="connsiteY43" fmla="*/ 4719920 h 5511081"/>
              <a:gd name="connsiteX44" fmla="*/ 4235548 w 4833822"/>
              <a:gd name="connsiteY44" fmla="*/ 4949285 h 5511081"/>
              <a:gd name="connsiteX45" fmla="*/ 4454163 w 4833822"/>
              <a:gd name="connsiteY45" fmla="*/ 4952867 h 5511081"/>
              <a:gd name="connsiteX46" fmla="*/ 4196131 w 4833822"/>
              <a:gd name="connsiteY46" fmla="*/ 4719920 h 5511081"/>
              <a:gd name="connsiteX47" fmla="*/ 1174995 w 4833822"/>
              <a:gd name="connsiteY47" fmla="*/ 4404542 h 5511081"/>
              <a:gd name="connsiteX48" fmla="*/ 1250253 w 4833822"/>
              <a:gd name="connsiteY48" fmla="*/ 4451134 h 5511081"/>
              <a:gd name="connsiteX49" fmla="*/ 1035224 w 4833822"/>
              <a:gd name="connsiteY49" fmla="*/ 4562227 h 5511081"/>
              <a:gd name="connsiteX50" fmla="*/ 981463 w 4833822"/>
              <a:gd name="connsiteY50" fmla="*/ 4537143 h 5511081"/>
              <a:gd name="connsiteX51" fmla="*/ 1174995 w 4833822"/>
              <a:gd name="connsiteY51" fmla="*/ 4404542 h 5511081"/>
              <a:gd name="connsiteX52" fmla="*/ 3960412 w 4833822"/>
              <a:gd name="connsiteY52" fmla="*/ 4375267 h 5511081"/>
              <a:gd name="connsiteX53" fmla="*/ 4095776 w 4833822"/>
              <a:gd name="connsiteY53" fmla="*/ 4433212 h 5511081"/>
              <a:gd name="connsiteX54" fmla="*/ 4052767 w 4833822"/>
              <a:gd name="connsiteY54" fmla="*/ 4461882 h 5511081"/>
              <a:gd name="connsiteX55" fmla="*/ 3852081 w 4833822"/>
              <a:gd name="connsiteY55" fmla="*/ 4429631 h 5511081"/>
              <a:gd name="connsiteX56" fmla="*/ 3859245 w 4833822"/>
              <a:gd name="connsiteY56" fmla="*/ 4393792 h 5511081"/>
              <a:gd name="connsiteX57" fmla="*/ 3917370 w 4833822"/>
              <a:gd name="connsiteY57" fmla="*/ 4376267 h 5511081"/>
              <a:gd name="connsiteX58" fmla="*/ 3960412 w 4833822"/>
              <a:gd name="connsiteY58" fmla="*/ 4375267 h 5511081"/>
              <a:gd name="connsiteX59" fmla="*/ 2177948 w 4833822"/>
              <a:gd name="connsiteY59" fmla="*/ 4281017 h 5511081"/>
              <a:gd name="connsiteX60" fmla="*/ 2146198 w 4833822"/>
              <a:gd name="connsiteY60" fmla="*/ 4304199 h 5511081"/>
              <a:gd name="connsiteX61" fmla="*/ 1680303 w 4833822"/>
              <a:gd name="connsiteY61" fmla="*/ 5003041 h 5511081"/>
              <a:gd name="connsiteX62" fmla="*/ 1762730 w 4833822"/>
              <a:gd name="connsiteY62" fmla="*/ 5365001 h 5511081"/>
              <a:gd name="connsiteX63" fmla="*/ 1802152 w 4833822"/>
              <a:gd name="connsiteY63" fmla="*/ 5085468 h 5511081"/>
              <a:gd name="connsiteX64" fmla="*/ 2081691 w 4833822"/>
              <a:gd name="connsiteY64" fmla="*/ 4927778 h 5511081"/>
              <a:gd name="connsiteX65" fmla="*/ 1845157 w 4833822"/>
              <a:gd name="connsiteY65" fmla="*/ 5010205 h 5511081"/>
              <a:gd name="connsiteX66" fmla="*/ 1744810 w 4833822"/>
              <a:gd name="connsiteY66" fmla="*/ 4981539 h 5511081"/>
              <a:gd name="connsiteX67" fmla="*/ 2060189 w 4833822"/>
              <a:gd name="connsiteY67" fmla="*/ 4827436 h 5511081"/>
              <a:gd name="connsiteX68" fmla="*/ 2178451 w 4833822"/>
              <a:gd name="connsiteY68" fmla="*/ 4766506 h 5511081"/>
              <a:gd name="connsiteX69" fmla="*/ 2293136 w 4833822"/>
              <a:gd name="connsiteY69" fmla="*/ 4300617 h 5511081"/>
              <a:gd name="connsiteX70" fmla="*/ 1999259 w 4833822"/>
              <a:gd name="connsiteY70" fmla="*/ 4716338 h 5511081"/>
              <a:gd name="connsiteX71" fmla="*/ 2196371 w 4833822"/>
              <a:gd name="connsiteY71" fmla="*/ 4286279 h 5511081"/>
              <a:gd name="connsiteX72" fmla="*/ 2177948 w 4833822"/>
              <a:gd name="connsiteY72" fmla="*/ 4281017 h 5511081"/>
              <a:gd name="connsiteX73" fmla="*/ 2511745 w 4833822"/>
              <a:gd name="connsiteY73" fmla="*/ 4268364 h 5511081"/>
              <a:gd name="connsiteX74" fmla="*/ 2482010 w 4833822"/>
              <a:gd name="connsiteY74" fmla="*/ 4496660 h 5511081"/>
              <a:gd name="connsiteX75" fmla="*/ 2486655 w 4833822"/>
              <a:gd name="connsiteY75" fmla="*/ 4562225 h 5511081"/>
              <a:gd name="connsiteX76" fmla="*/ 2514429 w 4833822"/>
              <a:gd name="connsiteY76" fmla="*/ 4577904 h 5511081"/>
              <a:gd name="connsiteX77" fmla="*/ 2526077 w 4833822"/>
              <a:gd name="connsiteY77" fmla="*/ 4601650 h 5511081"/>
              <a:gd name="connsiteX78" fmla="*/ 2486655 w 4833822"/>
              <a:gd name="connsiteY78" fmla="*/ 4562228 h 5511081"/>
              <a:gd name="connsiteX79" fmla="*/ 2486655 w 4833822"/>
              <a:gd name="connsiteY79" fmla="*/ 4562231 h 5511081"/>
              <a:gd name="connsiteX80" fmla="*/ 2440069 w 4833822"/>
              <a:gd name="connsiteY80" fmla="*/ 4838187 h 5511081"/>
              <a:gd name="connsiteX81" fmla="*/ 2375563 w 4833822"/>
              <a:gd name="connsiteY81" fmla="*/ 4400959 h 5511081"/>
              <a:gd name="connsiteX82" fmla="*/ 2296718 w 4833822"/>
              <a:gd name="connsiteY82" fmla="*/ 4770094 h 5511081"/>
              <a:gd name="connsiteX83" fmla="*/ 2429318 w 4833822"/>
              <a:gd name="connsiteY83" fmla="*/ 4891943 h 5511081"/>
              <a:gd name="connsiteX84" fmla="*/ 2493825 w 4833822"/>
              <a:gd name="connsiteY84" fmla="*/ 4791596 h 5511081"/>
              <a:gd name="connsiteX85" fmla="*/ 2529665 w 4833822"/>
              <a:gd name="connsiteY85" fmla="*/ 4601653 h 5511081"/>
              <a:gd name="connsiteX86" fmla="*/ 2511745 w 4833822"/>
              <a:gd name="connsiteY86" fmla="*/ 4268364 h 5511081"/>
              <a:gd name="connsiteX87" fmla="*/ 2808528 w 4833822"/>
              <a:gd name="connsiteY87" fmla="*/ 4265898 h 5511081"/>
              <a:gd name="connsiteX88" fmla="*/ 2784115 w 4833822"/>
              <a:gd name="connsiteY88" fmla="*/ 4279115 h 5511081"/>
              <a:gd name="connsiteX89" fmla="*/ 2798448 w 4833822"/>
              <a:gd name="connsiteY89" fmla="*/ 4354373 h 5511081"/>
              <a:gd name="connsiteX90" fmla="*/ 2880875 w 4833822"/>
              <a:gd name="connsiteY90" fmla="*/ 4469053 h 5511081"/>
              <a:gd name="connsiteX91" fmla="*/ 3142493 w 4833822"/>
              <a:gd name="connsiteY91" fmla="*/ 4798765 h 5511081"/>
              <a:gd name="connsiteX92" fmla="*/ 2891625 w 4833822"/>
              <a:gd name="connsiteY92" fmla="*/ 4633906 h 5511081"/>
              <a:gd name="connsiteX93" fmla="*/ 2683768 w 4833822"/>
              <a:gd name="connsiteY93" fmla="*/ 4390208 h 5511081"/>
              <a:gd name="connsiteX94" fmla="*/ 2651515 w 4833822"/>
              <a:gd name="connsiteY94" fmla="*/ 4415297 h 5511081"/>
              <a:gd name="connsiteX95" fmla="*/ 2866541 w 4833822"/>
              <a:gd name="connsiteY95" fmla="*/ 4658996 h 5511081"/>
              <a:gd name="connsiteX96" fmla="*/ 3389773 w 4833822"/>
              <a:gd name="connsiteY96" fmla="*/ 5257490 h 5511081"/>
              <a:gd name="connsiteX97" fmla="*/ 3637059 w 4833822"/>
              <a:gd name="connsiteY97" fmla="*/ 5300494 h 5511081"/>
              <a:gd name="connsiteX98" fmla="*/ 3246422 w 4833822"/>
              <a:gd name="connsiteY98" fmla="*/ 4931365 h 5511081"/>
              <a:gd name="connsiteX99" fmla="*/ 3400524 w 4833822"/>
              <a:gd name="connsiteY99" fmla="*/ 4981539 h 5511081"/>
              <a:gd name="connsiteX100" fmla="*/ 3336018 w 4833822"/>
              <a:gd name="connsiteY100" fmla="*/ 4834600 h 5511081"/>
              <a:gd name="connsiteX101" fmla="*/ 3095901 w 4833822"/>
              <a:gd name="connsiteY101" fmla="*/ 4572987 h 5511081"/>
              <a:gd name="connsiteX102" fmla="*/ 2862954 w 4833822"/>
              <a:gd name="connsiteY102" fmla="*/ 4304199 h 5511081"/>
              <a:gd name="connsiteX103" fmla="*/ 2808528 w 4833822"/>
              <a:gd name="connsiteY103" fmla="*/ 4265898 h 5511081"/>
              <a:gd name="connsiteX104" fmla="*/ 1587125 w 4833822"/>
              <a:gd name="connsiteY104" fmla="*/ 4221773 h 5511081"/>
              <a:gd name="connsiteX105" fmla="*/ 798688 w 4833822"/>
              <a:gd name="connsiteY105" fmla="*/ 4429636 h 5511081"/>
              <a:gd name="connsiteX106" fmla="*/ 780768 w 4833822"/>
              <a:gd name="connsiteY106" fmla="*/ 5053214 h 5511081"/>
              <a:gd name="connsiteX107" fmla="*/ 791519 w 4833822"/>
              <a:gd name="connsiteY107" fmla="*/ 4859690 h 5511081"/>
              <a:gd name="connsiteX108" fmla="*/ 709092 w 4833822"/>
              <a:gd name="connsiteY108" fmla="*/ 4497724 h 5511081"/>
              <a:gd name="connsiteX109" fmla="*/ 368634 w 4833822"/>
              <a:gd name="connsiteY109" fmla="*/ 4508475 h 5511081"/>
              <a:gd name="connsiteX110" fmla="*/ 332793 w 4833822"/>
              <a:gd name="connsiteY110" fmla="*/ 4533565 h 5511081"/>
              <a:gd name="connsiteX111" fmla="*/ 368634 w 4833822"/>
              <a:gd name="connsiteY111" fmla="*/ 4547898 h 5511081"/>
              <a:gd name="connsiteX112" fmla="*/ 350714 w 4833822"/>
              <a:gd name="connsiteY112" fmla="*/ 4848938 h 5511081"/>
              <a:gd name="connsiteX113" fmla="*/ 447479 w 4833822"/>
              <a:gd name="connsiteY113" fmla="*/ 4913445 h 5511081"/>
              <a:gd name="connsiteX114" fmla="*/ 486896 w 4833822"/>
              <a:gd name="connsiteY114" fmla="*/ 4813098 h 5511081"/>
              <a:gd name="connsiteX115" fmla="*/ 468981 w 4833822"/>
              <a:gd name="connsiteY115" fmla="*/ 4694831 h 5511081"/>
              <a:gd name="connsiteX116" fmla="*/ 372216 w 4833822"/>
              <a:gd name="connsiteY116" fmla="*/ 4802347 h 5511081"/>
              <a:gd name="connsiteX117" fmla="*/ 382967 w 4833822"/>
              <a:gd name="connsiteY117" fmla="*/ 4651826 h 5511081"/>
              <a:gd name="connsiteX118" fmla="*/ 497647 w 4833822"/>
              <a:gd name="connsiteY118" fmla="*/ 4612404 h 5511081"/>
              <a:gd name="connsiteX119" fmla="*/ 569323 w 4833822"/>
              <a:gd name="connsiteY119" fmla="*/ 4727089 h 5511081"/>
              <a:gd name="connsiteX120" fmla="*/ 580074 w 4833822"/>
              <a:gd name="connsiteY120" fmla="*/ 4938529 h 5511081"/>
              <a:gd name="connsiteX121" fmla="*/ 612332 w 4833822"/>
              <a:gd name="connsiteY121" fmla="*/ 4694831 h 5511081"/>
              <a:gd name="connsiteX122" fmla="*/ 497647 w 4833822"/>
              <a:gd name="connsiteY122" fmla="*/ 4461884 h 5511081"/>
              <a:gd name="connsiteX123" fmla="*/ 730594 w 4833822"/>
              <a:gd name="connsiteY123" fmla="*/ 4866853 h 5511081"/>
              <a:gd name="connsiteX124" fmla="*/ 547826 w 4833822"/>
              <a:gd name="connsiteY124" fmla="*/ 5031712 h 5511081"/>
              <a:gd name="connsiteX125" fmla="*/ 834528 w 4833822"/>
              <a:gd name="connsiteY125" fmla="*/ 5063965 h 5511081"/>
              <a:gd name="connsiteX126" fmla="*/ 1533370 w 4833822"/>
              <a:gd name="connsiteY126" fmla="*/ 4547898 h 5511081"/>
              <a:gd name="connsiteX127" fmla="*/ 1633712 w 4833822"/>
              <a:gd name="connsiteY127" fmla="*/ 4415297 h 5511081"/>
              <a:gd name="connsiteX128" fmla="*/ 1142733 w 4833822"/>
              <a:gd name="connsiteY128" fmla="*/ 4730671 h 5511081"/>
              <a:gd name="connsiteX129" fmla="*/ 1031635 w 4833822"/>
              <a:gd name="connsiteY129" fmla="*/ 4759343 h 5511081"/>
              <a:gd name="connsiteX130" fmla="*/ 1096142 w 4833822"/>
              <a:gd name="connsiteY130" fmla="*/ 4658996 h 5511081"/>
              <a:gd name="connsiteX131" fmla="*/ 1587125 w 4833822"/>
              <a:gd name="connsiteY131" fmla="*/ 4221773 h 5511081"/>
              <a:gd name="connsiteX132" fmla="*/ 3072607 w 4833822"/>
              <a:gd name="connsiteY132" fmla="*/ 4212813 h 5511081"/>
              <a:gd name="connsiteX133" fmla="*/ 2988391 w 4833822"/>
              <a:gd name="connsiteY133" fmla="*/ 4246857 h 5511081"/>
              <a:gd name="connsiteX134" fmla="*/ 3038564 w 4833822"/>
              <a:gd name="connsiteY134" fmla="*/ 4357955 h 5511081"/>
              <a:gd name="connsiteX135" fmla="*/ 3407693 w 4833822"/>
              <a:gd name="connsiteY135" fmla="*/ 4773676 h 5511081"/>
              <a:gd name="connsiteX136" fmla="*/ 3576134 w 4833822"/>
              <a:gd name="connsiteY136" fmla="*/ 4813098 h 5511081"/>
              <a:gd name="connsiteX137" fmla="*/ 4002606 w 4833822"/>
              <a:gd name="connsiteY137" fmla="*/ 4917027 h 5511081"/>
              <a:gd name="connsiteX138" fmla="*/ 4124455 w 4833822"/>
              <a:gd name="connsiteY138" fmla="*/ 4999454 h 5511081"/>
              <a:gd name="connsiteX139" fmla="*/ 3586885 w 4833822"/>
              <a:gd name="connsiteY139" fmla="*/ 4451133 h 5511081"/>
              <a:gd name="connsiteX140" fmla="*/ 3339600 w 4833822"/>
              <a:gd name="connsiteY140" fmla="*/ 4307781 h 5511081"/>
              <a:gd name="connsiteX141" fmla="*/ 3551045 w 4833822"/>
              <a:gd name="connsiteY141" fmla="*/ 4483391 h 5511081"/>
              <a:gd name="connsiteX142" fmla="*/ 3658561 w 4833822"/>
              <a:gd name="connsiteY142" fmla="*/ 4666165 h 5511081"/>
              <a:gd name="connsiteX143" fmla="*/ 3536712 w 4833822"/>
              <a:gd name="connsiteY143" fmla="*/ 4590902 h 5511081"/>
              <a:gd name="connsiteX144" fmla="*/ 3167577 w 4833822"/>
              <a:gd name="connsiteY144" fmla="*/ 4254026 h 5511081"/>
              <a:gd name="connsiteX145" fmla="*/ 3072607 w 4833822"/>
              <a:gd name="connsiteY145" fmla="*/ 4212813 h 5511081"/>
              <a:gd name="connsiteX146" fmla="*/ 1497530 w 4833822"/>
              <a:gd name="connsiteY146" fmla="*/ 4125013 h 5511081"/>
              <a:gd name="connsiteX147" fmla="*/ 644585 w 4833822"/>
              <a:gd name="connsiteY147" fmla="*/ 4250444 h 5511081"/>
              <a:gd name="connsiteX148" fmla="*/ 404469 w 4833822"/>
              <a:gd name="connsiteY148" fmla="*/ 4325701 h 5511081"/>
              <a:gd name="connsiteX149" fmla="*/ 218113 w 4833822"/>
              <a:gd name="connsiteY149" fmla="*/ 4479804 h 5511081"/>
              <a:gd name="connsiteX150" fmla="*/ 347132 w 4833822"/>
              <a:gd name="connsiteY150" fmla="*/ 4999454 h 5511081"/>
              <a:gd name="connsiteX151" fmla="*/ 218113 w 4833822"/>
              <a:gd name="connsiteY151" fmla="*/ 4633906 h 5511081"/>
              <a:gd name="connsiteX152" fmla="*/ 289789 w 4833822"/>
              <a:gd name="connsiteY152" fmla="*/ 4526395 h 5511081"/>
              <a:gd name="connsiteX153" fmla="*/ 271869 w 4833822"/>
              <a:gd name="connsiteY153" fmla="*/ 4512062 h 5511081"/>
              <a:gd name="connsiteX154" fmla="*/ 304127 w 4833822"/>
              <a:gd name="connsiteY154" fmla="*/ 4418879 h 5511081"/>
              <a:gd name="connsiteX155" fmla="*/ 400887 w 4833822"/>
              <a:gd name="connsiteY155" fmla="*/ 4336453 h 5511081"/>
              <a:gd name="connsiteX156" fmla="*/ 404469 w 4833822"/>
              <a:gd name="connsiteY156" fmla="*/ 4329283 h 5511081"/>
              <a:gd name="connsiteX157" fmla="*/ 408056 w 4833822"/>
              <a:gd name="connsiteY157" fmla="*/ 4329283 h 5511081"/>
              <a:gd name="connsiteX158" fmla="*/ 569323 w 4833822"/>
              <a:gd name="connsiteY158" fmla="*/ 4286279 h 5511081"/>
              <a:gd name="connsiteX159" fmla="*/ 777186 w 4833822"/>
              <a:gd name="connsiteY159" fmla="*/ 4397377 h 5511081"/>
              <a:gd name="connsiteX160" fmla="*/ 1250249 w 4833822"/>
              <a:gd name="connsiteY160" fmla="*/ 4228936 h 5511081"/>
              <a:gd name="connsiteX161" fmla="*/ 1497530 w 4833822"/>
              <a:gd name="connsiteY161" fmla="*/ 4125013 h 5511081"/>
              <a:gd name="connsiteX162" fmla="*/ 3393360 w 4833822"/>
              <a:gd name="connsiteY162" fmla="*/ 4084243 h 5511081"/>
              <a:gd name="connsiteX163" fmla="*/ 3271511 w 4833822"/>
              <a:gd name="connsiteY163" fmla="*/ 4121426 h 5511081"/>
              <a:gd name="connsiteX164" fmla="*/ 3486538 w 4833822"/>
              <a:gd name="connsiteY164" fmla="*/ 4250444 h 5511081"/>
              <a:gd name="connsiteX165" fmla="*/ 4092197 w 4833822"/>
              <a:gd name="connsiteY165" fmla="*/ 4583738 h 5511081"/>
              <a:gd name="connsiteX166" fmla="*/ 3873588 w 4833822"/>
              <a:gd name="connsiteY166" fmla="*/ 4583738 h 5511081"/>
              <a:gd name="connsiteX167" fmla="*/ 4002606 w 4833822"/>
              <a:gd name="connsiteY167" fmla="*/ 4712751 h 5511081"/>
              <a:gd name="connsiteX168" fmla="*/ 4106535 w 4833822"/>
              <a:gd name="connsiteY168" fmla="*/ 4684080 h 5511081"/>
              <a:gd name="connsiteX169" fmla="*/ 4325144 w 4833822"/>
              <a:gd name="connsiteY169" fmla="*/ 4357955 h 5511081"/>
              <a:gd name="connsiteX170" fmla="*/ 4038441 w 4833822"/>
              <a:gd name="connsiteY170" fmla="*/ 4268364 h 5511081"/>
              <a:gd name="connsiteX171" fmla="*/ 3624178 w 4833822"/>
              <a:gd name="connsiteY171" fmla="*/ 4254752 h 5511081"/>
              <a:gd name="connsiteX172" fmla="*/ 3486739 w 4833822"/>
              <a:gd name="connsiteY172" fmla="*/ 4228973 h 5511081"/>
              <a:gd name="connsiteX173" fmla="*/ 3486739 w 4833822"/>
              <a:gd name="connsiteY173" fmla="*/ 4232968 h 5511081"/>
              <a:gd name="connsiteX174" fmla="*/ 3485394 w 4833822"/>
              <a:gd name="connsiteY174" fmla="*/ 4230279 h 5511081"/>
              <a:gd name="connsiteX175" fmla="*/ 3486706 w 4833822"/>
              <a:gd name="connsiteY175" fmla="*/ 4228967 h 5511081"/>
              <a:gd name="connsiteX176" fmla="*/ 3486538 w 4833822"/>
              <a:gd name="connsiteY176" fmla="*/ 4228936 h 5511081"/>
              <a:gd name="connsiteX177" fmla="*/ 3543876 w 4833822"/>
              <a:gd name="connsiteY177" fmla="*/ 4168012 h 5511081"/>
              <a:gd name="connsiteX178" fmla="*/ 4518674 w 4833822"/>
              <a:gd name="connsiteY178" fmla="*/ 4314950 h 5511081"/>
              <a:gd name="connsiteX179" fmla="*/ 4328731 w 4833822"/>
              <a:gd name="connsiteY179" fmla="*/ 4512062 h 5511081"/>
              <a:gd name="connsiteX180" fmla="*/ 4457745 w 4833822"/>
              <a:gd name="connsiteY180" fmla="*/ 4440381 h 5511081"/>
              <a:gd name="connsiteX181" fmla="*/ 4579599 w 4833822"/>
              <a:gd name="connsiteY181" fmla="*/ 4433218 h 5511081"/>
              <a:gd name="connsiteX182" fmla="*/ 4500754 w 4833822"/>
              <a:gd name="connsiteY182" fmla="*/ 4512062 h 5511081"/>
              <a:gd name="connsiteX183" fmla="*/ 4314393 w 4833822"/>
              <a:gd name="connsiteY183" fmla="*/ 4745010 h 5511081"/>
              <a:gd name="connsiteX184" fmla="*/ 4346651 w 4833822"/>
              <a:gd name="connsiteY184" fmla="*/ 4809516 h 5511081"/>
              <a:gd name="connsiteX185" fmla="*/ 4403989 w 4833822"/>
              <a:gd name="connsiteY185" fmla="*/ 4759343 h 5511081"/>
              <a:gd name="connsiteX186" fmla="*/ 4482833 w 4833822"/>
              <a:gd name="connsiteY186" fmla="*/ 4569400 h 5511081"/>
              <a:gd name="connsiteX187" fmla="*/ 4590350 w 4833822"/>
              <a:gd name="connsiteY187" fmla="*/ 4547898 h 5511081"/>
              <a:gd name="connsiteX188" fmla="*/ 4608265 w 4833822"/>
              <a:gd name="connsiteY188" fmla="*/ 4630324 h 5511081"/>
              <a:gd name="connsiteX189" fmla="*/ 4608265 w 4833822"/>
              <a:gd name="connsiteY189" fmla="*/ 4633906 h 5511081"/>
              <a:gd name="connsiteX190" fmla="*/ 4421909 w 4833822"/>
              <a:gd name="connsiteY190" fmla="*/ 4845351 h 5511081"/>
              <a:gd name="connsiteX191" fmla="*/ 4608265 w 4833822"/>
              <a:gd name="connsiteY191" fmla="*/ 4633906 h 5511081"/>
              <a:gd name="connsiteX192" fmla="*/ 4611852 w 4833822"/>
              <a:gd name="connsiteY192" fmla="*/ 4630324 h 5511081"/>
              <a:gd name="connsiteX193" fmla="*/ 4611852 w 4833822"/>
              <a:gd name="connsiteY193" fmla="*/ 4626742 h 5511081"/>
              <a:gd name="connsiteX194" fmla="*/ 4694279 w 4833822"/>
              <a:gd name="connsiteY194" fmla="*/ 4612404 h 5511081"/>
              <a:gd name="connsiteX195" fmla="*/ 4651275 w 4833822"/>
              <a:gd name="connsiteY195" fmla="*/ 4436800 h 5511081"/>
              <a:gd name="connsiteX196" fmla="*/ 4572429 w 4833822"/>
              <a:gd name="connsiteY196" fmla="*/ 4318532 h 5511081"/>
              <a:gd name="connsiteX197" fmla="*/ 4583181 w 4833822"/>
              <a:gd name="connsiteY197" fmla="*/ 4225355 h 5511081"/>
              <a:gd name="connsiteX198" fmla="*/ 4436247 w 4833822"/>
              <a:gd name="connsiteY198" fmla="*/ 4178768 h 5511081"/>
              <a:gd name="connsiteX199" fmla="*/ 3504459 w 4833822"/>
              <a:gd name="connsiteY199" fmla="*/ 4092754 h 5511081"/>
              <a:gd name="connsiteX200" fmla="*/ 3393360 w 4833822"/>
              <a:gd name="connsiteY200" fmla="*/ 4084243 h 5511081"/>
              <a:gd name="connsiteX201" fmla="*/ 655337 w 4833822"/>
              <a:gd name="connsiteY201" fmla="*/ 3952985 h 5511081"/>
              <a:gd name="connsiteX202" fmla="*/ 637416 w 4833822"/>
              <a:gd name="connsiteY202" fmla="*/ 4010328 h 5511081"/>
              <a:gd name="connsiteX203" fmla="*/ 863200 w 4833822"/>
              <a:gd name="connsiteY203" fmla="*/ 4114257 h 5511081"/>
              <a:gd name="connsiteX204" fmla="*/ 734181 w 4833822"/>
              <a:gd name="connsiteY204" fmla="*/ 3974492 h 5511081"/>
              <a:gd name="connsiteX205" fmla="*/ 655337 w 4833822"/>
              <a:gd name="connsiteY205" fmla="*/ 3952985 h 5511081"/>
              <a:gd name="connsiteX206" fmla="*/ 465399 w 4833822"/>
              <a:gd name="connsiteY206" fmla="*/ 3913568 h 5511081"/>
              <a:gd name="connsiteX207" fmla="*/ 465399 w 4833822"/>
              <a:gd name="connsiteY207" fmla="*/ 4114257 h 5511081"/>
              <a:gd name="connsiteX208" fmla="*/ 501234 w 4833822"/>
              <a:gd name="connsiteY208" fmla="*/ 4171599 h 5511081"/>
              <a:gd name="connsiteX209" fmla="*/ 554990 w 4833822"/>
              <a:gd name="connsiteY209" fmla="*/ 4117844 h 5511081"/>
              <a:gd name="connsiteX210" fmla="*/ 465399 w 4833822"/>
              <a:gd name="connsiteY210" fmla="*/ 3913568 h 5511081"/>
              <a:gd name="connsiteX211" fmla="*/ 4325169 w 4833822"/>
              <a:gd name="connsiteY211" fmla="*/ 3832671 h 5511081"/>
              <a:gd name="connsiteX212" fmla="*/ 3959602 w 4833822"/>
              <a:gd name="connsiteY212" fmla="*/ 4038999 h 5511081"/>
              <a:gd name="connsiteX213" fmla="*/ 4360985 w 4833822"/>
              <a:gd name="connsiteY213" fmla="*/ 3949403 h 5511081"/>
              <a:gd name="connsiteX214" fmla="*/ 4278558 w 4833822"/>
              <a:gd name="connsiteY214" fmla="*/ 4060501 h 5511081"/>
              <a:gd name="connsiteX215" fmla="*/ 4454163 w 4833822"/>
              <a:gd name="connsiteY215" fmla="*/ 4013910 h 5511081"/>
              <a:gd name="connsiteX216" fmla="*/ 4368153 w 4833822"/>
              <a:gd name="connsiteY216" fmla="*/ 3838305 h 5511081"/>
              <a:gd name="connsiteX217" fmla="*/ 4325169 w 4833822"/>
              <a:gd name="connsiteY217" fmla="*/ 3832671 h 5511081"/>
              <a:gd name="connsiteX218" fmla="*/ 4156709 w 4833822"/>
              <a:gd name="connsiteY218" fmla="*/ 3798883 h 5511081"/>
              <a:gd name="connsiteX219" fmla="*/ 3748157 w 4833822"/>
              <a:gd name="connsiteY219" fmla="*/ 3881309 h 5511081"/>
              <a:gd name="connsiteX220" fmla="*/ 3529543 w 4833822"/>
              <a:gd name="connsiteY220" fmla="*/ 4003158 h 5511081"/>
              <a:gd name="connsiteX221" fmla="*/ 3805494 w 4833822"/>
              <a:gd name="connsiteY221" fmla="*/ 3906399 h 5511081"/>
              <a:gd name="connsiteX222" fmla="*/ 4156709 w 4833822"/>
              <a:gd name="connsiteY222" fmla="*/ 3798883 h 5511081"/>
              <a:gd name="connsiteX223" fmla="*/ 399937 w 4833822"/>
              <a:gd name="connsiteY223" fmla="*/ 3755095 h 5511081"/>
              <a:gd name="connsiteX224" fmla="*/ 210944 w 4833822"/>
              <a:gd name="connsiteY224" fmla="*/ 3834723 h 5511081"/>
              <a:gd name="connsiteX225" fmla="*/ 124936 w 4833822"/>
              <a:gd name="connsiteY225" fmla="*/ 3978074 h 5511081"/>
              <a:gd name="connsiteX226" fmla="*/ 275451 w 4833822"/>
              <a:gd name="connsiteY226" fmla="*/ 3970905 h 5511081"/>
              <a:gd name="connsiteX227" fmla="*/ 304127 w 4833822"/>
              <a:gd name="connsiteY227" fmla="*/ 3988825 h 5511081"/>
              <a:gd name="connsiteX228" fmla="*/ 271869 w 4833822"/>
              <a:gd name="connsiteY228" fmla="*/ 4225355 h 5511081"/>
              <a:gd name="connsiteX229" fmla="*/ 311291 w 4833822"/>
              <a:gd name="connsiteY229" fmla="*/ 4067670 h 5511081"/>
              <a:gd name="connsiteX230" fmla="*/ 243203 w 4833822"/>
              <a:gd name="connsiteY230" fmla="*/ 3859807 h 5511081"/>
              <a:gd name="connsiteX231" fmla="*/ 1214409 w 4833822"/>
              <a:gd name="connsiteY231" fmla="*/ 3838305 h 5511081"/>
              <a:gd name="connsiteX232" fmla="*/ 465399 w 4833822"/>
              <a:gd name="connsiteY232" fmla="*/ 3755878 h 5511081"/>
              <a:gd name="connsiteX233" fmla="*/ 399937 w 4833822"/>
              <a:gd name="connsiteY233" fmla="*/ 3755095 h 5511081"/>
              <a:gd name="connsiteX234" fmla="*/ 2524908 w 4833822"/>
              <a:gd name="connsiteY234" fmla="*/ 2620796 h 5511081"/>
              <a:gd name="connsiteX235" fmla="*/ 2732856 w 4833822"/>
              <a:gd name="connsiteY235" fmla="*/ 3262715 h 5511081"/>
              <a:gd name="connsiteX236" fmla="*/ 2775802 w 4833822"/>
              <a:gd name="connsiteY236" fmla="*/ 3332784 h 5511081"/>
              <a:gd name="connsiteX237" fmla="*/ 2823267 w 4833822"/>
              <a:gd name="connsiteY237" fmla="*/ 3255934 h 5511081"/>
              <a:gd name="connsiteX238" fmla="*/ 2879774 w 4833822"/>
              <a:gd name="connsiteY238" fmla="*/ 3045728 h 5511081"/>
              <a:gd name="connsiteX239" fmla="*/ 2920458 w 4833822"/>
              <a:gd name="connsiteY239" fmla="*/ 3579153 h 5511081"/>
              <a:gd name="connsiteX240" fmla="*/ 3132925 w 4833822"/>
              <a:gd name="connsiteY240" fmla="*/ 3520386 h 5511081"/>
              <a:gd name="connsiteX241" fmla="*/ 2879774 w 4833822"/>
              <a:gd name="connsiteY241" fmla="*/ 3895594 h 5511081"/>
              <a:gd name="connsiteX242" fmla="*/ 2131619 w 4833822"/>
              <a:gd name="connsiteY242" fmla="*/ 3843608 h 5511081"/>
              <a:gd name="connsiteX243" fmla="*/ 1894289 w 4833822"/>
              <a:gd name="connsiteY243" fmla="*/ 3493264 h 5511081"/>
              <a:gd name="connsiteX244" fmla="*/ 2075111 w 4833822"/>
              <a:gd name="connsiteY244" fmla="*/ 3581415 h 5511081"/>
              <a:gd name="connsiteX245" fmla="*/ 2086414 w 4833822"/>
              <a:gd name="connsiteY245" fmla="*/ 3066070 h 5511081"/>
              <a:gd name="connsiteX246" fmla="*/ 2163263 w 4833822"/>
              <a:gd name="connsiteY246" fmla="*/ 3210729 h 5511081"/>
              <a:gd name="connsiteX247" fmla="*/ 2224289 w 4833822"/>
              <a:gd name="connsiteY247" fmla="*/ 3255934 h 5511081"/>
              <a:gd name="connsiteX248" fmla="*/ 2242372 w 4833822"/>
              <a:gd name="connsiteY248" fmla="*/ 3192646 h 5511081"/>
              <a:gd name="connsiteX249" fmla="*/ 2524908 w 4833822"/>
              <a:gd name="connsiteY249" fmla="*/ 2620796 h 5511081"/>
              <a:gd name="connsiteX250" fmla="*/ 2540406 w 4833822"/>
              <a:gd name="connsiteY250" fmla="*/ 1813455 h 5511081"/>
              <a:gd name="connsiteX251" fmla="*/ 2092432 w 4833822"/>
              <a:gd name="connsiteY251" fmla="*/ 2720152 h 5511081"/>
              <a:gd name="connsiteX252" fmla="*/ 2063761 w 4833822"/>
              <a:gd name="connsiteY252" fmla="*/ 2820499 h 5511081"/>
              <a:gd name="connsiteX253" fmla="*/ 1967001 w 4833822"/>
              <a:gd name="connsiteY253" fmla="*/ 2748823 h 5511081"/>
              <a:gd name="connsiteX254" fmla="*/ 1845152 w 4833822"/>
              <a:gd name="connsiteY254" fmla="*/ 2519459 h 5511081"/>
              <a:gd name="connsiteX255" fmla="*/ 1827232 w 4833822"/>
              <a:gd name="connsiteY255" fmla="*/ 3336566 h 5511081"/>
              <a:gd name="connsiteX256" fmla="*/ 1540529 w 4833822"/>
              <a:gd name="connsiteY256" fmla="*/ 3196797 h 5511081"/>
              <a:gd name="connsiteX257" fmla="*/ 1916828 w 4833822"/>
              <a:gd name="connsiteY257" fmla="*/ 3752286 h 5511081"/>
              <a:gd name="connsiteX258" fmla="*/ 3103066 w 4833822"/>
              <a:gd name="connsiteY258" fmla="*/ 3834713 h 5511081"/>
              <a:gd name="connsiteX259" fmla="*/ 3504448 w 4833822"/>
              <a:gd name="connsiteY259" fmla="*/ 3239801 h 5511081"/>
              <a:gd name="connsiteX260" fmla="*/ 3167572 w 4833822"/>
              <a:gd name="connsiteY260" fmla="*/ 3332979 h 5511081"/>
              <a:gd name="connsiteX261" fmla="*/ 3103066 w 4833822"/>
              <a:gd name="connsiteY261" fmla="*/ 2487205 h 5511081"/>
              <a:gd name="connsiteX262" fmla="*/ 3013470 w 4833822"/>
              <a:gd name="connsiteY262" fmla="*/ 2820499 h 5511081"/>
              <a:gd name="connsiteX263" fmla="*/ 2938212 w 4833822"/>
              <a:gd name="connsiteY263" fmla="*/ 2942348 h 5511081"/>
              <a:gd name="connsiteX264" fmla="*/ 2870119 w 4833822"/>
              <a:gd name="connsiteY264" fmla="*/ 2831250 h 5511081"/>
              <a:gd name="connsiteX265" fmla="*/ 2540406 w 4833822"/>
              <a:gd name="connsiteY265" fmla="*/ 1813455 h 5511081"/>
              <a:gd name="connsiteX266" fmla="*/ 357884 w 4833822"/>
              <a:gd name="connsiteY266" fmla="*/ 1741784 h 5511081"/>
              <a:gd name="connsiteX267" fmla="*/ 422396 w 4833822"/>
              <a:gd name="connsiteY267" fmla="*/ 1824211 h 5511081"/>
              <a:gd name="connsiteX268" fmla="*/ 522738 w 4833822"/>
              <a:gd name="connsiteY268" fmla="*/ 2325942 h 5511081"/>
              <a:gd name="connsiteX269" fmla="*/ 490485 w 4833822"/>
              <a:gd name="connsiteY269" fmla="*/ 2465712 h 5511081"/>
              <a:gd name="connsiteX270" fmla="*/ 386555 w 4833822"/>
              <a:gd name="connsiteY270" fmla="*/ 2365365 h 5511081"/>
              <a:gd name="connsiteX271" fmla="*/ 286208 w 4833822"/>
              <a:gd name="connsiteY271" fmla="*/ 1824211 h 5511081"/>
              <a:gd name="connsiteX272" fmla="*/ 357884 w 4833822"/>
              <a:gd name="connsiteY272" fmla="*/ 1741784 h 5511081"/>
              <a:gd name="connsiteX273" fmla="*/ 4036204 w 4833822"/>
              <a:gd name="connsiteY273" fmla="*/ 324393 h 5511081"/>
              <a:gd name="connsiteX274" fmla="*/ 4110123 w 4833822"/>
              <a:gd name="connsiteY274" fmla="*/ 387108 h 5511081"/>
              <a:gd name="connsiteX275" fmla="*/ 4063531 w 4833822"/>
              <a:gd name="connsiteY275" fmla="*/ 1197052 h 5511081"/>
              <a:gd name="connsiteX276" fmla="*/ 3938100 w 4833822"/>
              <a:gd name="connsiteY276" fmla="*/ 885258 h 5511081"/>
              <a:gd name="connsiteX277" fmla="*/ 3970353 w 4833822"/>
              <a:gd name="connsiteY277" fmla="*/ 390695 h 5511081"/>
              <a:gd name="connsiteX278" fmla="*/ 4036204 w 4833822"/>
              <a:gd name="connsiteY278" fmla="*/ 324393 h 5511081"/>
              <a:gd name="connsiteX279" fmla="*/ 915320 w 4833822"/>
              <a:gd name="connsiteY279" fmla="*/ 65964 h 5511081"/>
              <a:gd name="connsiteX280" fmla="*/ 1020430 w 4833822"/>
              <a:gd name="connsiteY280" fmla="*/ 746726 h 5511081"/>
              <a:gd name="connsiteX281" fmla="*/ 811383 w 4833822"/>
              <a:gd name="connsiteY281" fmla="*/ 707140 h 5511081"/>
              <a:gd name="connsiteX282" fmla="*/ 915320 w 4833822"/>
              <a:gd name="connsiteY282" fmla="*/ 65964 h 5511081"/>
              <a:gd name="connsiteX283" fmla="*/ 2536306 w 4833822"/>
              <a:gd name="connsiteY283" fmla="*/ 0 h 5511081"/>
              <a:gd name="connsiteX284" fmla="*/ 2948561 w 4833822"/>
              <a:gd name="connsiteY284" fmla="*/ 741984 h 5511081"/>
              <a:gd name="connsiteX285" fmla="*/ 2905997 w 4833822"/>
              <a:gd name="connsiteY285" fmla="*/ 1346511 h 5511081"/>
              <a:gd name="connsiteX286" fmla="*/ 3282263 w 4833822"/>
              <a:gd name="connsiteY286" fmla="*/ 487454 h 5511081"/>
              <a:gd name="connsiteX287" fmla="*/ 3257173 w 4833822"/>
              <a:gd name="connsiteY287" fmla="*/ 347685 h 5511081"/>
              <a:gd name="connsiteX288" fmla="*/ 3278681 w 4833822"/>
              <a:gd name="connsiteY288" fmla="*/ 258089 h 5511081"/>
              <a:gd name="connsiteX289" fmla="*/ 3361107 w 4833822"/>
              <a:gd name="connsiteY289" fmla="*/ 315432 h 5511081"/>
              <a:gd name="connsiteX290" fmla="*/ 3884339 w 4833822"/>
              <a:gd name="connsiteY290" fmla="*/ 1627102 h 5511081"/>
              <a:gd name="connsiteX291" fmla="*/ 3776823 w 4833822"/>
              <a:gd name="connsiteY291" fmla="*/ 2247097 h 5511081"/>
              <a:gd name="connsiteX292" fmla="*/ 4002606 w 4833822"/>
              <a:gd name="connsiteY292" fmla="*/ 2028488 h 5511081"/>
              <a:gd name="connsiteX293" fmla="*/ 4059943 w 4833822"/>
              <a:gd name="connsiteY293" fmla="*/ 1963977 h 5511081"/>
              <a:gd name="connsiteX294" fmla="*/ 4117286 w 4833822"/>
              <a:gd name="connsiteY294" fmla="*/ 2039239 h 5511081"/>
              <a:gd name="connsiteX295" fmla="*/ 4131625 w 4833822"/>
              <a:gd name="connsiteY295" fmla="*/ 2852761 h 5511081"/>
              <a:gd name="connsiteX296" fmla="*/ 3755321 w 4833822"/>
              <a:gd name="connsiteY296" fmla="*/ 3684203 h 5511081"/>
              <a:gd name="connsiteX297" fmla="*/ 3723067 w 4833822"/>
              <a:gd name="connsiteY297" fmla="*/ 3759460 h 5511081"/>
              <a:gd name="connsiteX298" fmla="*/ 4099366 w 4833822"/>
              <a:gd name="connsiteY298" fmla="*/ 3698536 h 5511081"/>
              <a:gd name="connsiteX299" fmla="*/ 4550927 w 4833822"/>
              <a:gd name="connsiteY299" fmla="*/ 4049750 h 5511081"/>
              <a:gd name="connsiteX300" fmla="*/ 4604683 w 4833822"/>
              <a:gd name="connsiteY300" fmla="*/ 4150097 h 5511081"/>
              <a:gd name="connsiteX301" fmla="*/ 4576011 w 4833822"/>
              <a:gd name="connsiteY301" fmla="*/ 4992290 h 5511081"/>
              <a:gd name="connsiteX302" fmla="*/ 4432660 w 4833822"/>
              <a:gd name="connsiteY302" fmla="*/ 5053214 h 5511081"/>
              <a:gd name="connsiteX303" fmla="*/ 3999019 w 4833822"/>
              <a:gd name="connsiteY303" fmla="*/ 5286161 h 5511081"/>
              <a:gd name="connsiteX304" fmla="*/ 3192667 w 4833822"/>
              <a:gd name="connsiteY304" fmla="*/ 5218068 h 5511081"/>
              <a:gd name="connsiteX305" fmla="*/ 2662265 w 4833822"/>
              <a:gd name="connsiteY305" fmla="*/ 4587320 h 5511081"/>
              <a:gd name="connsiteX306" fmla="*/ 2680186 w 4833822"/>
              <a:gd name="connsiteY306" fmla="*/ 4906276 h 5511081"/>
              <a:gd name="connsiteX307" fmla="*/ 2655096 w 4833822"/>
              <a:gd name="connsiteY307" fmla="*/ 5218068 h 5511081"/>
              <a:gd name="connsiteX308" fmla="*/ 2063771 w 4833822"/>
              <a:gd name="connsiteY308" fmla="*/ 5504770 h 5511081"/>
              <a:gd name="connsiteX309" fmla="*/ 1827242 w 4833822"/>
              <a:gd name="connsiteY309" fmla="*/ 5454597 h 5511081"/>
              <a:gd name="connsiteX310" fmla="*/ 1594295 w 4833822"/>
              <a:gd name="connsiteY310" fmla="*/ 4913445 h 5511081"/>
              <a:gd name="connsiteX311" fmla="*/ 1952673 w 4833822"/>
              <a:gd name="connsiteY311" fmla="*/ 4379457 h 5511081"/>
              <a:gd name="connsiteX312" fmla="*/ 2020761 w 4833822"/>
              <a:gd name="connsiteY312" fmla="*/ 4246857 h 5511081"/>
              <a:gd name="connsiteX313" fmla="*/ 1841575 w 4833822"/>
              <a:gd name="connsiteY313" fmla="*/ 4390208 h 5511081"/>
              <a:gd name="connsiteX314" fmla="*/ 884697 w 4833822"/>
              <a:gd name="connsiteY314" fmla="*/ 5135641 h 5511081"/>
              <a:gd name="connsiteX315" fmla="*/ 547826 w 4833822"/>
              <a:gd name="connsiteY315" fmla="*/ 5167894 h 5511081"/>
              <a:gd name="connsiteX316" fmla="*/ 357883 w 4833822"/>
              <a:gd name="connsiteY316" fmla="*/ 5110557 h 5511081"/>
              <a:gd name="connsiteX317" fmla="*/ 89095 w 4833822"/>
              <a:gd name="connsiteY317" fmla="*/ 4684080 h 5511081"/>
              <a:gd name="connsiteX318" fmla="*/ 46091 w 4833822"/>
              <a:gd name="connsiteY318" fmla="*/ 4332871 h 5511081"/>
              <a:gd name="connsiteX319" fmla="*/ 440310 w 4833822"/>
              <a:gd name="connsiteY319" fmla="*/ 3684203 h 5511081"/>
              <a:gd name="connsiteX320" fmla="*/ 1020884 w 4833822"/>
              <a:gd name="connsiteY320" fmla="*/ 3734376 h 5511081"/>
              <a:gd name="connsiteX321" fmla="*/ 798688 w 4833822"/>
              <a:gd name="connsiteY321" fmla="*/ 3562354 h 5511081"/>
              <a:gd name="connsiteX322" fmla="*/ 766435 w 4833822"/>
              <a:gd name="connsiteY322" fmla="*/ 3505011 h 5511081"/>
              <a:gd name="connsiteX323" fmla="*/ 838110 w 4833822"/>
              <a:gd name="connsiteY323" fmla="*/ 3483509 h 5511081"/>
              <a:gd name="connsiteX324" fmla="*/ 1060306 w 4833822"/>
              <a:gd name="connsiteY324" fmla="*/ 3576687 h 5511081"/>
              <a:gd name="connsiteX325" fmla="*/ 777186 w 4833822"/>
              <a:gd name="connsiteY325" fmla="*/ 3078539 h 5511081"/>
              <a:gd name="connsiteX326" fmla="*/ 723430 w 4833822"/>
              <a:gd name="connsiteY326" fmla="*/ 2544556 h 5511081"/>
              <a:gd name="connsiteX327" fmla="*/ 727012 w 4833822"/>
              <a:gd name="connsiteY327" fmla="*/ 1845715 h 5511081"/>
              <a:gd name="connsiteX328" fmla="*/ 762853 w 4833822"/>
              <a:gd name="connsiteY328" fmla="*/ 1713115 h 5511081"/>
              <a:gd name="connsiteX329" fmla="*/ 1017302 w 4833822"/>
              <a:gd name="connsiteY329" fmla="*/ 2014150 h 5511081"/>
              <a:gd name="connsiteX330" fmla="*/ 1139151 w 4833822"/>
              <a:gd name="connsiteY330" fmla="*/ 2053572 h 5511081"/>
              <a:gd name="connsiteX331" fmla="*/ 1110480 w 4833822"/>
              <a:gd name="connsiteY331" fmla="*/ 1942474 h 5511081"/>
              <a:gd name="connsiteX332" fmla="*/ 1056393 w 4833822"/>
              <a:gd name="connsiteY332" fmla="*/ 1370380 h 5511081"/>
              <a:gd name="connsiteX333" fmla="*/ 1375186 w 4833822"/>
              <a:gd name="connsiteY333" fmla="*/ 760442 h 5511081"/>
              <a:gd name="connsiteX334" fmla="*/ 1547703 w 4833822"/>
              <a:gd name="connsiteY334" fmla="*/ 538448 h 5511081"/>
              <a:gd name="connsiteX335" fmla="*/ 1617669 w 4833822"/>
              <a:gd name="connsiteY335" fmla="*/ 898829 h 5511081"/>
              <a:gd name="connsiteX336" fmla="*/ 1942288 w 4833822"/>
              <a:gd name="connsiteY336" fmla="*/ 1366141 h 5511081"/>
              <a:gd name="connsiteX337" fmla="*/ 1975721 w 4833822"/>
              <a:gd name="connsiteY337" fmla="*/ 637209 h 5511081"/>
              <a:gd name="connsiteX338" fmla="*/ 2536306 w 4833822"/>
              <a:gd name="connsiteY338" fmla="*/ 0 h 551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4833822" h="5511081">
                <a:moveTo>
                  <a:pt x="2144854" y="5137432"/>
                </a:moveTo>
                <a:cubicBezTo>
                  <a:pt x="2114840" y="5136536"/>
                  <a:pt x="2083482" y="5142808"/>
                  <a:pt x="2053020" y="5146392"/>
                </a:cubicBezTo>
                <a:cubicBezTo>
                  <a:pt x="2006428" y="5153561"/>
                  <a:pt x="1967006" y="5175063"/>
                  <a:pt x="1959837" y="5221650"/>
                </a:cubicBezTo>
                <a:cubicBezTo>
                  <a:pt x="1949086" y="5278992"/>
                  <a:pt x="1981344" y="5318415"/>
                  <a:pt x="2045851" y="5339917"/>
                </a:cubicBezTo>
                <a:cubicBezTo>
                  <a:pt x="2045851" y="5304076"/>
                  <a:pt x="2038682" y="5275410"/>
                  <a:pt x="2042269" y="5243152"/>
                </a:cubicBezTo>
                <a:cubicBezTo>
                  <a:pt x="2045851" y="5207317"/>
                  <a:pt x="2067353" y="5178645"/>
                  <a:pt x="2106775" y="5178645"/>
                </a:cubicBezTo>
                <a:cubicBezTo>
                  <a:pt x="2174869" y="5182233"/>
                  <a:pt x="2131865" y="5225237"/>
                  <a:pt x="2128277" y="5250321"/>
                </a:cubicBezTo>
                <a:cubicBezTo>
                  <a:pt x="2124696" y="5275410"/>
                  <a:pt x="2139029" y="5293325"/>
                  <a:pt x="2164118" y="5300494"/>
                </a:cubicBezTo>
                <a:cubicBezTo>
                  <a:pt x="2192784" y="5307664"/>
                  <a:pt x="2221455" y="5293325"/>
                  <a:pt x="2232206" y="5264659"/>
                </a:cubicBezTo>
                <a:cubicBezTo>
                  <a:pt x="2242957" y="5232401"/>
                  <a:pt x="2253709" y="5196566"/>
                  <a:pt x="2228624" y="5171476"/>
                </a:cubicBezTo>
                <a:cubicBezTo>
                  <a:pt x="2203538" y="5146392"/>
                  <a:pt x="2174868" y="5138329"/>
                  <a:pt x="2144854" y="5137432"/>
                </a:cubicBezTo>
                <a:close/>
                <a:moveTo>
                  <a:pt x="2508163" y="5106970"/>
                </a:moveTo>
                <a:cubicBezTo>
                  <a:pt x="2529665" y="5228819"/>
                  <a:pt x="2483074" y="5325584"/>
                  <a:pt x="2407811" y="5415180"/>
                </a:cubicBezTo>
                <a:cubicBezTo>
                  <a:pt x="2576251" y="5318415"/>
                  <a:pt x="2604923" y="5232401"/>
                  <a:pt x="2508163" y="5106970"/>
                </a:cubicBezTo>
                <a:close/>
                <a:moveTo>
                  <a:pt x="2215080" y="5022435"/>
                </a:moveTo>
                <a:cubicBezTo>
                  <a:pt x="2201521" y="5023142"/>
                  <a:pt x="2186962" y="5024990"/>
                  <a:pt x="2171282" y="5028125"/>
                </a:cubicBezTo>
                <a:cubicBezTo>
                  <a:pt x="2303882" y="5085468"/>
                  <a:pt x="2375563" y="5160725"/>
                  <a:pt x="2350473" y="5307664"/>
                </a:cubicBezTo>
                <a:cubicBezTo>
                  <a:pt x="2425731" y="5239570"/>
                  <a:pt x="2429318" y="5178645"/>
                  <a:pt x="2393478" y="5124890"/>
                </a:cubicBezTo>
                <a:cubicBezTo>
                  <a:pt x="2361224" y="5076506"/>
                  <a:pt x="2322924" y="5032158"/>
                  <a:pt x="2252871" y="5023590"/>
                </a:cubicBezTo>
                <a:cubicBezTo>
                  <a:pt x="2241196" y="5022162"/>
                  <a:pt x="2228638" y="5021728"/>
                  <a:pt x="2215080" y="5022435"/>
                </a:cubicBezTo>
                <a:close/>
                <a:moveTo>
                  <a:pt x="3767359" y="4903477"/>
                </a:moveTo>
                <a:cubicBezTo>
                  <a:pt x="3822963" y="4896422"/>
                  <a:pt x="3870000" y="4928676"/>
                  <a:pt x="3913003" y="4985120"/>
                </a:cubicBezTo>
                <a:cubicBezTo>
                  <a:pt x="3916590" y="4992289"/>
                  <a:pt x="3923759" y="4999458"/>
                  <a:pt x="3930923" y="5010209"/>
                </a:cubicBezTo>
                <a:cubicBezTo>
                  <a:pt x="3927341" y="5017373"/>
                  <a:pt x="3923759" y="5035294"/>
                  <a:pt x="3923759" y="5035294"/>
                </a:cubicBezTo>
                <a:cubicBezTo>
                  <a:pt x="3841327" y="5024543"/>
                  <a:pt x="3762487" y="4960035"/>
                  <a:pt x="3672890" y="5017373"/>
                </a:cubicBezTo>
                <a:lnTo>
                  <a:pt x="3672890" y="4949284"/>
                </a:lnTo>
                <a:cubicBezTo>
                  <a:pt x="3683641" y="4938528"/>
                  <a:pt x="3697974" y="4931364"/>
                  <a:pt x="3708731" y="4924195"/>
                </a:cubicBezTo>
                <a:cubicBezTo>
                  <a:pt x="3729338" y="4912548"/>
                  <a:pt x="3748824" y="4905829"/>
                  <a:pt x="3767359" y="4903477"/>
                </a:cubicBezTo>
                <a:close/>
                <a:moveTo>
                  <a:pt x="3779366" y="4863666"/>
                </a:moveTo>
                <a:cubicBezTo>
                  <a:pt x="3734324" y="4865346"/>
                  <a:pt x="3685439" y="4877609"/>
                  <a:pt x="3637059" y="4888361"/>
                </a:cubicBezTo>
                <a:cubicBezTo>
                  <a:pt x="3547463" y="4917027"/>
                  <a:pt x="3525961" y="4992290"/>
                  <a:pt x="3497289" y="5071129"/>
                </a:cubicBezTo>
                <a:cubicBezTo>
                  <a:pt x="3551045" y="5067547"/>
                  <a:pt x="3561796" y="4999454"/>
                  <a:pt x="3615557" y="5013792"/>
                </a:cubicBezTo>
                <a:cubicBezTo>
                  <a:pt x="3640641" y="5200147"/>
                  <a:pt x="3640641" y="5196566"/>
                  <a:pt x="3852086" y="5171476"/>
                </a:cubicBezTo>
                <a:cubicBezTo>
                  <a:pt x="3966766" y="5160725"/>
                  <a:pt x="3984686" y="5099801"/>
                  <a:pt x="3952433" y="4999454"/>
                </a:cubicBezTo>
                <a:lnTo>
                  <a:pt x="3945496" y="4982649"/>
                </a:lnTo>
                <a:lnTo>
                  <a:pt x="3938093" y="4982649"/>
                </a:lnTo>
                <a:lnTo>
                  <a:pt x="3927341" y="4982649"/>
                </a:lnTo>
                <a:cubicBezTo>
                  <a:pt x="3923758" y="4981304"/>
                  <a:pt x="3916588" y="4979287"/>
                  <a:pt x="3909418" y="4977942"/>
                </a:cubicBezTo>
                <a:cubicBezTo>
                  <a:pt x="3913000" y="4977942"/>
                  <a:pt x="3916588" y="4978614"/>
                  <a:pt x="3920171" y="4977942"/>
                </a:cubicBezTo>
                <a:lnTo>
                  <a:pt x="3945252" y="4982059"/>
                </a:lnTo>
                <a:lnTo>
                  <a:pt x="3928739" y="4942059"/>
                </a:lnTo>
                <a:cubicBezTo>
                  <a:pt x="3901672" y="4894015"/>
                  <a:pt x="3864965" y="4872681"/>
                  <a:pt x="3822967" y="4865961"/>
                </a:cubicBezTo>
                <a:cubicBezTo>
                  <a:pt x="3808968" y="4863722"/>
                  <a:pt x="3794381" y="4863106"/>
                  <a:pt x="3779366" y="4863666"/>
                </a:cubicBezTo>
                <a:close/>
                <a:moveTo>
                  <a:pt x="4196131" y="4719920"/>
                </a:moveTo>
                <a:cubicBezTo>
                  <a:pt x="4145957" y="4820267"/>
                  <a:pt x="4171042" y="4891943"/>
                  <a:pt x="4235548" y="4949285"/>
                </a:cubicBezTo>
                <a:cubicBezTo>
                  <a:pt x="4296478" y="5003041"/>
                  <a:pt x="4364567" y="5017374"/>
                  <a:pt x="4454163" y="4952867"/>
                </a:cubicBezTo>
                <a:cubicBezTo>
                  <a:pt x="4310811" y="4938529"/>
                  <a:pt x="4253469" y="4834600"/>
                  <a:pt x="4196131" y="4719920"/>
                </a:cubicBezTo>
                <a:close/>
                <a:moveTo>
                  <a:pt x="1174995" y="4404542"/>
                </a:moveTo>
                <a:cubicBezTo>
                  <a:pt x="1207248" y="4415293"/>
                  <a:pt x="1268173" y="4418875"/>
                  <a:pt x="1250253" y="4451134"/>
                </a:cubicBezTo>
                <a:cubicBezTo>
                  <a:pt x="1207248" y="4533561"/>
                  <a:pt x="1114070" y="4540725"/>
                  <a:pt x="1035224" y="4562227"/>
                </a:cubicBezTo>
                <a:cubicBezTo>
                  <a:pt x="1010135" y="4565815"/>
                  <a:pt x="974299" y="4562227"/>
                  <a:pt x="981463" y="4537143"/>
                </a:cubicBezTo>
                <a:cubicBezTo>
                  <a:pt x="1010135" y="4443965"/>
                  <a:pt x="1114070" y="4451134"/>
                  <a:pt x="1174995" y="4404542"/>
                </a:cubicBezTo>
                <a:close/>
                <a:moveTo>
                  <a:pt x="3960412" y="4375267"/>
                </a:moveTo>
                <a:cubicBezTo>
                  <a:pt x="4003548" y="4379417"/>
                  <a:pt x="4047393" y="4398944"/>
                  <a:pt x="4095776" y="4433212"/>
                </a:cubicBezTo>
                <a:cubicBezTo>
                  <a:pt x="4067105" y="4451132"/>
                  <a:pt x="4059936" y="4461882"/>
                  <a:pt x="4052767" y="4461882"/>
                </a:cubicBezTo>
                <a:cubicBezTo>
                  <a:pt x="3981092" y="4461882"/>
                  <a:pt x="3909418" y="4483383"/>
                  <a:pt x="3852081" y="4429631"/>
                </a:cubicBezTo>
                <a:cubicBezTo>
                  <a:pt x="3848494" y="4422462"/>
                  <a:pt x="3852081" y="4397374"/>
                  <a:pt x="3859245" y="4393792"/>
                </a:cubicBezTo>
                <a:cubicBezTo>
                  <a:pt x="3878956" y="4384834"/>
                  <a:pt x="3898219" y="4379011"/>
                  <a:pt x="3917370" y="4376267"/>
                </a:cubicBezTo>
                <a:cubicBezTo>
                  <a:pt x="3931733" y="4374209"/>
                  <a:pt x="3946033" y="4373884"/>
                  <a:pt x="3960412" y="4375267"/>
                </a:cubicBezTo>
                <a:close/>
                <a:moveTo>
                  <a:pt x="2177948" y="4281017"/>
                </a:moveTo>
                <a:cubicBezTo>
                  <a:pt x="2162325" y="4280682"/>
                  <a:pt x="2154261" y="4293449"/>
                  <a:pt x="2146198" y="4304199"/>
                </a:cubicBezTo>
                <a:cubicBezTo>
                  <a:pt x="1988513" y="4533565"/>
                  <a:pt x="1823655" y="4759343"/>
                  <a:pt x="1680303" y="5003041"/>
                </a:cubicBezTo>
                <a:cubicBezTo>
                  <a:pt x="1601458" y="5135641"/>
                  <a:pt x="1637299" y="5239570"/>
                  <a:pt x="1762730" y="5365001"/>
                </a:cubicBezTo>
                <a:cubicBezTo>
                  <a:pt x="1730477" y="5243152"/>
                  <a:pt x="1719726" y="5153561"/>
                  <a:pt x="1802152" y="5085468"/>
                </a:cubicBezTo>
                <a:cubicBezTo>
                  <a:pt x="1891748" y="5031712"/>
                  <a:pt x="1984926" y="4981539"/>
                  <a:pt x="2081691" y="4927778"/>
                </a:cubicBezTo>
                <a:cubicBezTo>
                  <a:pt x="1977757" y="4917027"/>
                  <a:pt x="1913251" y="4970788"/>
                  <a:pt x="1845157" y="5010205"/>
                </a:cubicBezTo>
                <a:cubicBezTo>
                  <a:pt x="1798565" y="5038881"/>
                  <a:pt x="1759148" y="5060378"/>
                  <a:pt x="1744810" y="4981539"/>
                </a:cubicBezTo>
                <a:cubicBezTo>
                  <a:pt x="1830824" y="4891943"/>
                  <a:pt x="1941922" y="4848938"/>
                  <a:pt x="2060189" y="4827436"/>
                </a:cubicBezTo>
                <a:cubicBezTo>
                  <a:pt x="2103188" y="4816685"/>
                  <a:pt x="2160531" y="4823849"/>
                  <a:pt x="2178451" y="4766506"/>
                </a:cubicBezTo>
                <a:cubicBezTo>
                  <a:pt x="2228624" y="4626742"/>
                  <a:pt x="2289549" y="4486973"/>
                  <a:pt x="2293136" y="4300617"/>
                </a:cubicBezTo>
                <a:cubicBezTo>
                  <a:pt x="2182033" y="4454720"/>
                  <a:pt x="2092442" y="4587320"/>
                  <a:pt x="1999259" y="4716338"/>
                </a:cubicBezTo>
                <a:cubicBezTo>
                  <a:pt x="1999259" y="4537146"/>
                  <a:pt x="2139029" y="4433218"/>
                  <a:pt x="2196371" y="4286279"/>
                </a:cubicBezTo>
                <a:cubicBezTo>
                  <a:pt x="2189204" y="4282696"/>
                  <a:pt x="2183156" y="4281129"/>
                  <a:pt x="2177948" y="4281017"/>
                </a:cubicBezTo>
                <a:close/>
                <a:moveTo>
                  <a:pt x="2511745" y="4268364"/>
                </a:moveTo>
                <a:cubicBezTo>
                  <a:pt x="2482179" y="4357060"/>
                  <a:pt x="2478819" y="4429633"/>
                  <a:pt x="2482010" y="4496660"/>
                </a:cubicBezTo>
                <a:lnTo>
                  <a:pt x="2486655" y="4562225"/>
                </a:lnTo>
                <a:lnTo>
                  <a:pt x="2514429" y="4577904"/>
                </a:lnTo>
                <a:cubicBezTo>
                  <a:pt x="2520702" y="4584624"/>
                  <a:pt x="2524285" y="4592689"/>
                  <a:pt x="2526077" y="4601650"/>
                </a:cubicBezTo>
                <a:lnTo>
                  <a:pt x="2486655" y="4562228"/>
                </a:lnTo>
                <a:lnTo>
                  <a:pt x="2486655" y="4562231"/>
                </a:lnTo>
                <a:cubicBezTo>
                  <a:pt x="2440069" y="4641075"/>
                  <a:pt x="2500994" y="4745010"/>
                  <a:pt x="2440069" y="4838187"/>
                </a:cubicBezTo>
                <a:cubicBezTo>
                  <a:pt x="2371975" y="4702000"/>
                  <a:pt x="2425731" y="4562231"/>
                  <a:pt x="2375563" y="4400959"/>
                </a:cubicBezTo>
                <a:cubicBezTo>
                  <a:pt x="2343304" y="4547898"/>
                  <a:pt x="2311051" y="4658996"/>
                  <a:pt x="2296718" y="4770094"/>
                </a:cubicBezTo>
                <a:cubicBezTo>
                  <a:pt x="2285967" y="4856102"/>
                  <a:pt x="2371975" y="4881192"/>
                  <a:pt x="2429318" y="4891943"/>
                </a:cubicBezTo>
                <a:cubicBezTo>
                  <a:pt x="2500994" y="4906276"/>
                  <a:pt x="2490243" y="4838187"/>
                  <a:pt x="2493825" y="4791596"/>
                </a:cubicBezTo>
                <a:cubicBezTo>
                  <a:pt x="2500994" y="4727089"/>
                  <a:pt x="2468741" y="4655414"/>
                  <a:pt x="2529665" y="4601653"/>
                </a:cubicBezTo>
                <a:cubicBezTo>
                  <a:pt x="2576251" y="4497724"/>
                  <a:pt x="2551167" y="4397377"/>
                  <a:pt x="2511745" y="4268364"/>
                </a:cubicBezTo>
                <a:close/>
                <a:moveTo>
                  <a:pt x="2808528" y="4265898"/>
                </a:moveTo>
                <a:cubicBezTo>
                  <a:pt x="2801137" y="4267018"/>
                  <a:pt x="2793074" y="4271051"/>
                  <a:pt x="2784115" y="4279115"/>
                </a:cubicBezTo>
                <a:cubicBezTo>
                  <a:pt x="2755443" y="4304199"/>
                  <a:pt x="2784115" y="4332871"/>
                  <a:pt x="2798448" y="4354373"/>
                </a:cubicBezTo>
                <a:cubicBezTo>
                  <a:pt x="2823537" y="4393795"/>
                  <a:pt x="2852203" y="4433218"/>
                  <a:pt x="2880875" y="4469053"/>
                </a:cubicBezTo>
                <a:cubicBezTo>
                  <a:pt x="2963301" y="4572987"/>
                  <a:pt x="3045733" y="4673329"/>
                  <a:pt x="3142493" y="4798765"/>
                </a:cubicBezTo>
                <a:cubicBezTo>
                  <a:pt x="3020644" y="4759343"/>
                  <a:pt x="2956137" y="4698418"/>
                  <a:pt x="2891625" y="4633906"/>
                </a:cubicBezTo>
                <a:cubicBezTo>
                  <a:pt x="2819950" y="4551479"/>
                  <a:pt x="2751861" y="4472635"/>
                  <a:pt x="2683768" y="4390208"/>
                </a:cubicBezTo>
                <a:cubicBezTo>
                  <a:pt x="2673017" y="4397377"/>
                  <a:pt x="2662265" y="4408128"/>
                  <a:pt x="2651515" y="4415297"/>
                </a:cubicBezTo>
                <a:cubicBezTo>
                  <a:pt x="2705270" y="4508475"/>
                  <a:pt x="2787697" y="4583738"/>
                  <a:pt x="2866541" y="4658996"/>
                </a:cubicBezTo>
                <a:cubicBezTo>
                  <a:pt x="3038564" y="4859690"/>
                  <a:pt x="3189085" y="5078298"/>
                  <a:pt x="3389773" y="5257490"/>
                </a:cubicBezTo>
                <a:cubicBezTo>
                  <a:pt x="3461449" y="5325584"/>
                  <a:pt x="3543876" y="5339917"/>
                  <a:pt x="3637059" y="5300494"/>
                </a:cubicBezTo>
                <a:cubicBezTo>
                  <a:pt x="3450698" y="5232401"/>
                  <a:pt x="3307347" y="5132059"/>
                  <a:pt x="3246422" y="4931365"/>
                </a:cubicBezTo>
                <a:cubicBezTo>
                  <a:pt x="3314516" y="4938529"/>
                  <a:pt x="3346769" y="5042463"/>
                  <a:pt x="3400524" y="4981539"/>
                </a:cubicBezTo>
                <a:cubicBezTo>
                  <a:pt x="3457867" y="4917027"/>
                  <a:pt x="3375440" y="4877610"/>
                  <a:pt x="3336018" y="4834600"/>
                </a:cubicBezTo>
                <a:cubicBezTo>
                  <a:pt x="3257173" y="4745010"/>
                  <a:pt x="3174746" y="4662578"/>
                  <a:pt x="3095901" y="4572987"/>
                </a:cubicBezTo>
                <a:cubicBezTo>
                  <a:pt x="3017057" y="4486973"/>
                  <a:pt x="2941799" y="4393795"/>
                  <a:pt x="2862954" y="4304199"/>
                </a:cubicBezTo>
                <a:cubicBezTo>
                  <a:pt x="2846827" y="4285386"/>
                  <a:pt x="2830701" y="4262538"/>
                  <a:pt x="2808528" y="4265898"/>
                </a:cubicBezTo>
                <a:close/>
                <a:moveTo>
                  <a:pt x="1587125" y="4221773"/>
                </a:moveTo>
                <a:cubicBezTo>
                  <a:pt x="1325507" y="4307781"/>
                  <a:pt x="1063888" y="4383044"/>
                  <a:pt x="798688" y="4429636"/>
                </a:cubicBezTo>
                <a:cubicBezTo>
                  <a:pt x="938457" y="4676916"/>
                  <a:pt x="938457" y="4888361"/>
                  <a:pt x="780768" y="5053214"/>
                </a:cubicBezTo>
                <a:cubicBezTo>
                  <a:pt x="759265" y="4981539"/>
                  <a:pt x="784355" y="4920614"/>
                  <a:pt x="791519" y="4859690"/>
                </a:cubicBezTo>
                <a:cubicBezTo>
                  <a:pt x="809439" y="4727089"/>
                  <a:pt x="809439" y="4601653"/>
                  <a:pt x="709092" y="4497724"/>
                </a:cubicBezTo>
                <a:cubicBezTo>
                  <a:pt x="583661" y="4368706"/>
                  <a:pt x="497647" y="4372293"/>
                  <a:pt x="368634" y="4508475"/>
                </a:cubicBezTo>
                <a:cubicBezTo>
                  <a:pt x="357883" y="4519226"/>
                  <a:pt x="343545" y="4529977"/>
                  <a:pt x="332793" y="4533565"/>
                </a:cubicBezTo>
                <a:cubicBezTo>
                  <a:pt x="343545" y="4537146"/>
                  <a:pt x="354296" y="4540728"/>
                  <a:pt x="368634" y="4547898"/>
                </a:cubicBezTo>
                <a:cubicBezTo>
                  <a:pt x="318460" y="4644663"/>
                  <a:pt x="257536" y="4741422"/>
                  <a:pt x="350714" y="4848938"/>
                </a:cubicBezTo>
                <a:cubicBezTo>
                  <a:pt x="379385" y="4877610"/>
                  <a:pt x="390136" y="4934947"/>
                  <a:pt x="447479" y="4913445"/>
                </a:cubicBezTo>
                <a:cubicBezTo>
                  <a:pt x="490483" y="4895525"/>
                  <a:pt x="486896" y="4848938"/>
                  <a:pt x="486896" y="4813098"/>
                </a:cubicBezTo>
                <a:cubicBezTo>
                  <a:pt x="486896" y="4773676"/>
                  <a:pt x="494065" y="4730671"/>
                  <a:pt x="468981" y="4694831"/>
                </a:cubicBezTo>
                <a:cubicBezTo>
                  <a:pt x="404469" y="4709169"/>
                  <a:pt x="425971" y="4784427"/>
                  <a:pt x="372216" y="4802347"/>
                </a:cubicBezTo>
                <a:cubicBezTo>
                  <a:pt x="322042" y="4748591"/>
                  <a:pt x="347132" y="4698418"/>
                  <a:pt x="382967" y="4651826"/>
                </a:cubicBezTo>
                <a:cubicBezTo>
                  <a:pt x="411638" y="4615991"/>
                  <a:pt x="451061" y="4598071"/>
                  <a:pt x="497647" y="4612404"/>
                </a:cubicBezTo>
                <a:cubicBezTo>
                  <a:pt x="551408" y="4630324"/>
                  <a:pt x="565741" y="4680498"/>
                  <a:pt x="569323" y="4727089"/>
                </a:cubicBezTo>
                <a:cubicBezTo>
                  <a:pt x="576492" y="4791596"/>
                  <a:pt x="576492" y="4856102"/>
                  <a:pt x="580074" y="4938529"/>
                </a:cubicBezTo>
                <a:cubicBezTo>
                  <a:pt x="669670" y="4852520"/>
                  <a:pt x="644585" y="4773676"/>
                  <a:pt x="612332" y="4694831"/>
                </a:cubicBezTo>
                <a:cubicBezTo>
                  <a:pt x="583661" y="4623155"/>
                  <a:pt x="544238" y="4555067"/>
                  <a:pt x="497647" y="4461884"/>
                </a:cubicBezTo>
                <a:cubicBezTo>
                  <a:pt x="666088" y="4569400"/>
                  <a:pt x="759265" y="4737840"/>
                  <a:pt x="730594" y="4866853"/>
                </a:cubicBezTo>
                <a:cubicBezTo>
                  <a:pt x="709092" y="4963618"/>
                  <a:pt x="658918" y="5031712"/>
                  <a:pt x="547826" y="5031712"/>
                </a:cubicBezTo>
                <a:cubicBezTo>
                  <a:pt x="633834" y="5135641"/>
                  <a:pt x="730594" y="5135641"/>
                  <a:pt x="834528" y="5063965"/>
                </a:cubicBezTo>
                <a:cubicBezTo>
                  <a:pt x="1071057" y="4899112"/>
                  <a:pt x="1314756" y="4737840"/>
                  <a:pt x="1533370" y="4547898"/>
                </a:cubicBezTo>
                <a:cubicBezTo>
                  <a:pt x="1569205" y="4515644"/>
                  <a:pt x="1612210" y="4490555"/>
                  <a:pt x="1633712" y="4415297"/>
                </a:cubicBezTo>
                <a:lnTo>
                  <a:pt x="1142733" y="4730671"/>
                </a:lnTo>
                <a:cubicBezTo>
                  <a:pt x="1106893" y="4752173"/>
                  <a:pt x="1060306" y="4802347"/>
                  <a:pt x="1031635" y="4759343"/>
                </a:cubicBezTo>
                <a:cubicBezTo>
                  <a:pt x="992213" y="4705582"/>
                  <a:pt x="1067476" y="4691249"/>
                  <a:pt x="1096142" y="4658996"/>
                </a:cubicBezTo>
                <a:cubicBezTo>
                  <a:pt x="1243080" y="4501311"/>
                  <a:pt x="1533370" y="4497724"/>
                  <a:pt x="1587125" y="4221773"/>
                </a:cubicBezTo>
                <a:close/>
                <a:moveTo>
                  <a:pt x="3072607" y="4212813"/>
                </a:moveTo>
                <a:cubicBezTo>
                  <a:pt x="3041249" y="4212813"/>
                  <a:pt x="3011684" y="4225355"/>
                  <a:pt x="2988391" y="4246857"/>
                </a:cubicBezTo>
                <a:cubicBezTo>
                  <a:pt x="2941799" y="4289866"/>
                  <a:pt x="3009893" y="4325701"/>
                  <a:pt x="3038564" y="4357955"/>
                </a:cubicBezTo>
                <a:cubicBezTo>
                  <a:pt x="3160413" y="4497724"/>
                  <a:pt x="3285844" y="4633906"/>
                  <a:pt x="3407693" y="4773676"/>
                </a:cubicBezTo>
                <a:cubicBezTo>
                  <a:pt x="3457867" y="4827436"/>
                  <a:pt x="3493707" y="4852520"/>
                  <a:pt x="3576134" y="4813098"/>
                </a:cubicBezTo>
                <a:cubicBezTo>
                  <a:pt x="3758908" y="4727089"/>
                  <a:pt x="3870006" y="4762924"/>
                  <a:pt x="4002606" y="4917027"/>
                </a:cubicBezTo>
                <a:cubicBezTo>
                  <a:pt x="4034859" y="4952867"/>
                  <a:pt x="4052780" y="5006623"/>
                  <a:pt x="4124455" y="4999454"/>
                </a:cubicBezTo>
                <a:cubicBezTo>
                  <a:pt x="3995437" y="4770094"/>
                  <a:pt x="3758908" y="4641075"/>
                  <a:pt x="3586885" y="4451133"/>
                </a:cubicBezTo>
                <a:cubicBezTo>
                  <a:pt x="3504459" y="4404546"/>
                  <a:pt x="3450698" y="4311368"/>
                  <a:pt x="3339600" y="4307781"/>
                </a:cubicBezTo>
                <a:cubicBezTo>
                  <a:pt x="3407693" y="4365124"/>
                  <a:pt x="3479369" y="4426048"/>
                  <a:pt x="3551045" y="4483391"/>
                </a:cubicBezTo>
                <a:cubicBezTo>
                  <a:pt x="3579716" y="4544316"/>
                  <a:pt x="3658561" y="4576569"/>
                  <a:pt x="3658561" y="4666165"/>
                </a:cubicBezTo>
                <a:cubicBezTo>
                  <a:pt x="3601218" y="4658996"/>
                  <a:pt x="3568965" y="4623155"/>
                  <a:pt x="3536712" y="4590902"/>
                </a:cubicBezTo>
                <a:cubicBezTo>
                  <a:pt x="3411275" y="4479804"/>
                  <a:pt x="3285844" y="4368706"/>
                  <a:pt x="3167577" y="4254026"/>
                </a:cubicBezTo>
                <a:cubicBezTo>
                  <a:pt x="3137115" y="4225357"/>
                  <a:pt x="3103965" y="4212814"/>
                  <a:pt x="3072607" y="4212813"/>
                </a:cubicBezTo>
                <a:close/>
                <a:moveTo>
                  <a:pt x="1497530" y="4125013"/>
                </a:moveTo>
                <a:cubicBezTo>
                  <a:pt x="1214409" y="4189519"/>
                  <a:pt x="927706" y="4211022"/>
                  <a:pt x="644585" y="4250444"/>
                </a:cubicBezTo>
                <a:cubicBezTo>
                  <a:pt x="558577" y="4264777"/>
                  <a:pt x="472563" y="4261195"/>
                  <a:pt x="404469" y="4325701"/>
                </a:cubicBezTo>
                <a:cubicBezTo>
                  <a:pt x="307709" y="4332871"/>
                  <a:pt x="264700" y="4415297"/>
                  <a:pt x="218113" y="4479804"/>
                </a:cubicBezTo>
                <a:cubicBezTo>
                  <a:pt x="96264" y="4637493"/>
                  <a:pt x="167940" y="4920614"/>
                  <a:pt x="347132" y="4999454"/>
                </a:cubicBezTo>
                <a:cubicBezTo>
                  <a:pt x="246785" y="4895525"/>
                  <a:pt x="182273" y="4780845"/>
                  <a:pt x="218113" y="4633906"/>
                </a:cubicBezTo>
                <a:cubicBezTo>
                  <a:pt x="232452" y="4583738"/>
                  <a:pt x="250367" y="4537146"/>
                  <a:pt x="289789" y="4526395"/>
                </a:cubicBezTo>
                <a:cubicBezTo>
                  <a:pt x="282620" y="4522813"/>
                  <a:pt x="279038" y="4519226"/>
                  <a:pt x="271869" y="4512062"/>
                </a:cubicBezTo>
                <a:cubicBezTo>
                  <a:pt x="239616" y="4476222"/>
                  <a:pt x="286207" y="4447551"/>
                  <a:pt x="304127" y="4418879"/>
                </a:cubicBezTo>
                <a:cubicBezTo>
                  <a:pt x="329212" y="4383044"/>
                  <a:pt x="365047" y="4361542"/>
                  <a:pt x="400887" y="4336453"/>
                </a:cubicBezTo>
                <a:cubicBezTo>
                  <a:pt x="400887" y="4332871"/>
                  <a:pt x="404469" y="4332871"/>
                  <a:pt x="404469" y="4329283"/>
                </a:cubicBezTo>
                <a:lnTo>
                  <a:pt x="408056" y="4329283"/>
                </a:lnTo>
                <a:cubicBezTo>
                  <a:pt x="461812" y="4314950"/>
                  <a:pt x="515567" y="4289866"/>
                  <a:pt x="569323" y="4286279"/>
                </a:cubicBezTo>
                <a:cubicBezTo>
                  <a:pt x="658918" y="4279115"/>
                  <a:pt x="741345" y="4297030"/>
                  <a:pt x="777186" y="4397377"/>
                </a:cubicBezTo>
                <a:cubicBezTo>
                  <a:pt x="913373" y="4286279"/>
                  <a:pt x="1096142" y="4293448"/>
                  <a:pt x="1250249" y="4228936"/>
                </a:cubicBezTo>
                <a:cubicBezTo>
                  <a:pt x="1332676" y="4193101"/>
                  <a:pt x="1429436" y="4196689"/>
                  <a:pt x="1497530" y="4125013"/>
                </a:cubicBezTo>
                <a:close/>
                <a:moveTo>
                  <a:pt x="3393360" y="4084243"/>
                </a:moveTo>
                <a:cubicBezTo>
                  <a:pt x="3354834" y="4084691"/>
                  <a:pt x="3314515" y="4092754"/>
                  <a:pt x="3271511" y="4121426"/>
                </a:cubicBezTo>
                <a:lnTo>
                  <a:pt x="3486538" y="4250444"/>
                </a:lnTo>
                <a:cubicBezTo>
                  <a:pt x="3665730" y="4390208"/>
                  <a:pt x="3866419" y="4490555"/>
                  <a:pt x="4092197" y="4583738"/>
                </a:cubicBezTo>
                <a:cubicBezTo>
                  <a:pt x="4002606" y="4626742"/>
                  <a:pt x="3941682" y="4558649"/>
                  <a:pt x="3873588" y="4583738"/>
                </a:cubicBezTo>
                <a:cubicBezTo>
                  <a:pt x="3895090" y="4648245"/>
                  <a:pt x="3956015" y="4673329"/>
                  <a:pt x="4002606" y="4712751"/>
                </a:cubicBezTo>
                <a:cubicBezTo>
                  <a:pt x="4052780" y="4755755"/>
                  <a:pt x="4085033" y="4748591"/>
                  <a:pt x="4106535" y="4684080"/>
                </a:cubicBezTo>
                <a:cubicBezTo>
                  <a:pt x="4149539" y="4558649"/>
                  <a:pt x="4224803" y="4451133"/>
                  <a:pt x="4325144" y="4357955"/>
                </a:cubicBezTo>
                <a:cubicBezTo>
                  <a:pt x="4239135" y="4279115"/>
                  <a:pt x="4138789" y="4268364"/>
                  <a:pt x="4038441" y="4268364"/>
                </a:cubicBezTo>
                <a:cubicBezTo>
                  <a:pt x="3901361" y="4268364"/>
                  <a:pt x="3762266" y="4272393"/>
                  <a:pt x="3624178" y="4254752"/>
                </a:cubicBezTo>
                <a:lnTo>
                  <a:pt x="3486739" y="4228973"/>
                </a:lnTo>
                <a:lnTo>
                  <a:pt x="3486739" y="4232968"/>
                </a:lnTo>
                <a:cubicBezTo>
                  <a:pt x="3485394" y="4232296"/>
                  <a:pt x="3484721" y="4230951"/>
                  <a:pt x="3485394" y="4230279"/>
                </a:cubicBezTo>
                <a:lnTo>
                  <a:pt x="3486706" y="4228967"/>
                </a:lnTo>
                <a:lnTo>
                  <a:pt x="3486538" y="4228936"/>
                </a:lnTo>
                <a:cubicBezTo>
                  <a:pt x="3432783" y="4142928"/>
                  <a:pt x="3504459" y="4160848"/>
                  <a:pt x="3543876" y="4168012"/>
                </a:cubicBezTo>
                <a:cubicBezTo>
                  <a:pt x="3870006" y="4221773"/>
                  <a:pt x="4203300" y="4196689"/>
                  <a:pt x="4518674" y="4314950"/>
                </a:cubicBezTo>
                <a:cubicBezTo>
                  <a:pt x="4515087" y="4433218"/>
                  <a:pt x="4353815" y="4393795"/>
                  <a:pt x="4328731" y="4512062"/>
                </a:cubicBezTo>
                <a:cubicBezTo>
                  <a:pt x="4378905" y="4483391"/>
                  <a:pt x="4414740" y="4454720"/>
                  <a:pt x="4457745" y="4440381"/>
                </a:cubicBezTo>
                <a:cubicBezTo>
                  <a:pt x="4497172" y="4426048"/>
                  <a:pt x="4550927" y="4372293"/>
                  <a:pt x="4579599" y="4433218"/>
                </a:cubicBezTo>
                <a:cubicBezTo>
                  <a:pt x="4604683" y="4486973"/>
                  <a:pt x="4533007" y="4494142"/>
                  <a:pt x="4500754" y="4512062"/>
                </a:cubicBezTo>
                <a:cubicBezTo>
                  <a:pt x="4407576" y="4565818"/>
                  <a:pt x="4325144" y="4626742"/>
                  <a:pt x="4314393" y="4745010"/>
                </a:cubicBezTo>
                <a:cubicBezTo>
                  <a:pt x="4310811" y="4770094"/>
                  <a:pt x="4303642" y="4805934"/>
                  <a:pt x="4346651" y="4809516"/>
                </a:cubicBezTo>
                <a:cubicBezTo>
                  <a:pt x="4378905" y="4813098"/>
                  <a:pt x="4403989" y="4795178"/>
                  <a:pt x="4403989" y="4759343"/>
                </a:cubicBezTo>
                <a:cubicBezTo>
                  <a:pt x="4403989" y="4684080"/>
                  <a:pt x="4421909" y="4619573"/>
                  <a:pt x="4482833" y="4569400"/>
                </a:cubicBezTo>
                <a:cubicBezTo>
                  <a:pt x="4515087" y="4544316"/>
                  <a:pt x="4550927" y="4537146"/>
                  <a:pt x="4590350" y="4547898"/>
                </a:cubicBezTo>
                <a:cubicBezTo>
                  <a:pt x="4640523" y="4562231"/>
                  <a:pt x="4597513" y="4605240"/>
                  <a:pt x="4608265" y="4630324"/>
                </a:cubicBezTo>
                <a:lnTo>
                  <a:pt x="4608265" y="4633906"/>
                </a:lnTo>
                <a:cubicBezTo>
                  <a:pt x="4525838" y="4687667"/>
                  <a:pt x="4529425" y="4809516"/>
                  <a:pt x="4421909" y="4845351"/>
                </a:cubicBezTo>
                <a:cubicBezTo>
                  <a:pt x="4576011" y="4848938"/>
                  <a:pt x="4593932" y="4741422"/>
                  <a:pt x="4608265" y="4633906"/>
                </a:cubicBezTo>
                <a:lnTo>
                  <a:pt x="4611852" y="4630324"/>
                </a:lnTo>
                <a:lnTo>
                  <a:pt x="4611852" y="4626742"/>
                </a:lnTo>
                <a:cubicBezTo>
                  <a:pt x="4640523" y="4626742"/>
                  <a:pt x="4679941" y="4651826"/>
                  <a:pt x="4694279" y="4612404"/>
                </a:cubicBezTo>
                <a:cubicBezTo>
                  <a:pt x="4715781" y="4551479"/>
                  <a:pt x="4701443" y="4486973"/>
                  <a:pt x="4651275" y="4436800"/>
                </a:cubicBezTo>
                <a:cubicBezTo>
                  <a:pt x="4622603" y="4400959"/>
                  <a:pt x="4554509" y="4386626"/>
                  <a:pt x="4572429" y="4318532"/>
                </a:cubicBezTo>
                <a:cubicBezTo>
                  <a:pt x="4654857" y="4297030"/>
                  <a:pt x="4629767" y="4254026"/>
                  <a:pt x="4583181" y="4225355"/>
                </a:cubicBezTo>
                <a:cubicBezTo>
                  <a:pt x="4540171" y="4196689"/>
                  <a:pt x="4486415" y="4189519"/>
                  <a:pt x="4436247" y="4178768"/>
                </a:cubicBezTo>
                <a:cubicBezTo>
                  <a:pt x="4128037" y="4110675"/>
                  <a:pt x="3816251" y="4117844"/>
                  <a:pt x="3504459" y="4092754"/>
                </a:cubicBezTo>
                <a:cubicBezTo>
                  <a:pt x="3468621" y="4090963"/>
                  <a:pt x="3431886" y="4083796"/>
                  <a:pt x="3393360" y="4084243"/>
                </a:cubicBezTo>
                <a:close/>
                <a:moveTo>
                  <a:pt x="655337" y="3952985"/>
                </a:moveTo>
                <a:cubicBezTo>
                  <a:pt x="623083" y="3956572"/>
                  <a:pt x="637416" y="3988825"/>
                  <a:pt x="637416" y="4010328"/>
                </a:cubicBezTo>
                <a:cubicBezTo>
                  <a:pt x="637416" y="4153679"/>
                  <a:pt x="669670" y="4168012"/>
                  <a:pt x="863200" y="4114257"/>
                </a:cubicBezTo>
                <a:cubicBezTo>
                  <a:pt x="830941" y="4046168"/>
                  <a:pt x="680426" y="4107093"/>
                  <a:pt x="734181" y="3974492"/>
                </a:cubicBezTo>
                <a:cubicBezTo>
                  <a:pt x="709092" y="3967323"/>
                  <a:pt x="680426" y="3949403"/>
                  <a:pt x="655337" y="3952985"/>
                </a:cubicBezTo>
                <a:close/>
                <a:moveTo>
                  <a:pt x="465399" y="3913568"/>
                </a:moveTo>
                <a:cubicBezTo>
                  <a:pt x="476145" y="3985244"/>
                  <a:pt x="479732" y="4049750"/>
                  <a:pt x="465399" y="4114257"/>
                </a:cubicBezTo>
                <a:cubicBezTo>
                  <a:pt x="458230" y="4142928"/>
                  <a:pt x="454643" y="4175181"/>
                  <a:pt x="501234" y="4171599"/>
                </a:cubicBezTo>
                <a:cubicBezTo>
                  <a:pt x="533487" y="4168012"/>
                  <a:pt x="558577" y="4153679"/>
                  <a:pt x="554990" y="4117844"/>
                </a:cubicBezTo>
                <a:cubicBezTo>
                  <a:pt x="547826" y="4046168"/>
                  <a:pt x="558577" y="3963741"/>
                  <a:pt x="465399" y="3913568"/>
                </a:cubicBezTo>
                <a:close/>
                <a:moveTo>
                  <a:pt x="4325169" y="3832671"/>
                </a:moveTo>
                <a:cubicBezTo>
                  <a:pt x="4213602" y="3833994"/>
                  <a:pt x="4031726" y="3932381"/>
                  <a:pt x="3959602" y="4038999"/>
                </a:cubicBezTo>
                <a:cubicBezTo>
                  <a:pt x="4102953" y="3999577"/>
                  <a:pt x="4221215" y="3920732"/>
                  <a:pt x="4360985" y="3949403"/>
                </a:cubicBezTo>
                <a:cubicBezTo>
                  <a:pt x="4360985" y="4010328"/>
                  <a:pt x="4289309" y="3999577"/>
                  <a:pt x="4278558" y="4060501"/>
                </a:cubicBezTo>
                <a:cubicBezTo>
                  <a:pt x="4343065" y="4046168"/>
                  <a:pt x="4429079" y="4125013"/>
                  <a:pt x="4454163" y="4013910"/>
                </a:cubicBezTo>
                <a:cubicBezTo>
                  <a:pt x="4468495" y="3956572"/>
                  <a:pt x="4446993" y="3863389"/>
                  <a:pt x="4368153" y="3838305"/>
                </a:cubicBezTo>
                <a:cubicBezTo>
                  <a:pt x="4355610" y="3834274"/>
                  <a:pt x="4341107" y="3832482"/>
                  <a:pt x="4325169" y="3832671"/>
                </a:cubicBezTo>
                <a:close/>
                <a:moveTo>
                  <a:pt x="4156709" y="3798883"/>
                </a:moveTo>
                <a:cubicBezTo>
                  <a:pt x="4013357" y="3806052"/>
                  <a:pt x="3877170" y="3831136"/>
                  <a:pt x="3748157" y="3881309"/>
                </a:cubicBezTo>
                <a:cubicBezTo>
                  <a:pt x="3665730" y="3899230"/>
                  <a:pt x="3568965" y="3892066"/>
                  <a:pt x="3529543" y="4003158"/>
                </a:cubicBezTo>
                <a:lnTo>
                  <a:pt x="3805494" y="3906399"/>
                </a:lnTo>
                <a:lnTo>
                  <a:pt x="4156709" y="3798883"/>
                </a:lnTo>
                <a:close/>
                <a:moveTo>
                  <a:pt x="399937" y="3755095"/>
                </a:moveTo>
                <a:cubicBezTo>
                  <a:pt x="333916" y="3763496"/>
                  <a:pt x="267392" y="3797093"/>
                  <a:pt x="210944" y="3834723"/>
                </a:cubicBezTo>
                <a:cubicBezTo>
                  <a:pt x="160776" y="3866976"/>
                  <a:pt x="89095" y="3913568"/>
                  <a:pt x="124936" y="3978074"/>
                </a:cubicBezTo>
                <a:cubicBezTo>
                  <a:pt x="157189" y="4042581"/>
                  <a:pt x="221695" y="3978074"/>
                  <a:pt x="275451" y="3970905"/>
                </a:cubicBezTo>
                <a:cubicBezTo>
                  <a:pt x="282620" y="3967323"/>
                  <a:pt x="289789" y="3978074"/>
                  <a:pt x="304127" y="3988825"/>
                </a:cubicBezTo>
                <a:cubicBezTo>
                  <a:pt x="261118" y="4064083"/>
                  <a:pt x="239616" y="4142928"/>
                  <a:pt x="271869" y="4225355"/>
                </a:cubicBezTo>
                <a:cubicBezTo>
                  <a:pt x="293371" y="4171599"/>
                  <a:pt x="279038" y="4092754"/>
                  <a:pt x="311291" y="4067670"/>
                </a:cubicBezTo>
                <a:cubicBezTo>
                  <a:pt x="440310" y="3967323"/>
                  <a:pt x="343545" y="3927901"/>
                  <a:pt x="243203" y="3859807"/>
                </a:cubicBezTo>
                <a:cubicBezTo>
                  <a:pt x="580074" y="3773799"/>
                  <a:pt x="888284" y="4006746"/>
                  <a:pt x="1214409" y="3838305"/>
                </a:cubicBezTo>
                <a:cubicBezTo>
                  <a:pt x="952790" y="3813221"/>
                  <a:pt x="709092" y="3791713"/>
                  <a:pt x="465399" y="3755878"/>
                </a:cubicBezTo>
                <a:cubicBezTo>
                  <a:pt x="443896" y="3752295"/>
                  <a:pt x="421945" y="3752295"/>
                  <a:pt x="399937" y="3755095"/>
                </a:cubicBezTo>
                <a:close/>
                <a:moveTo>
                  <a:pt x="2524908" y="2620796"/>
                </a:moveTo>
                <a:cubicBezTo>
                  <a:pt x="2561073" y="2858125"/>
                  <a:pt x="2651484" y="3059289"/>
                  <a:pt x="2732856" y="3262715"/>
                </a:cubicBezTo>
                <a:cubicBezTo>
                  <a:pt x="2744158" y="3289838"/>
                  <a:pt x="2741895" y="3335043"/>
                  <a:pt x="2775802" y="3332784"/>
                </a:cubicBezTo>
                <a:cubicBezTo>
                  <a:pt x="2814224" y="3330525"/>
                  <a:pt x="2814224" y="3285319"/>
                  <a:pt x="2823267" y="3255934"/>
                </a:cubicBezTo>
                <a:cubicBezTo>
                  <a:pt x="2841350" y="3194905"/>
                  <a:pt x="2857170" y="3131620"/>
                  <a:pt x="2879774" y="3045728"/>
                </a:cubicBezTo>
                <a:cubicBezTo>
                  <a:pt x="2967926" y="3235592"/>
                  <a:pt x="2920458" y="3407374"/>
                  <a:pt x="2920458" y="3579153"/>
                </a:cubicBezTo>
                <a:cubicBezTo>
                  <a:pt x="2988268" y="3576894"/>
                  <a:pt x="3037992" y="3518127"/>
                  <a:pt x="3132925" y="3520386"/>
                </a:cubicBezTo>
                <a:cubicBezTo>
                  <a:pt x="3013132" y="3637923"/>
                  <a:pt x="2995049" y="3802924"/>
                  <a:pt x="2879774" y="3895594"/>
                </a:cubicBezTo>
                <a:cubicBezTo>
                  <a:pt x="2680869" y="4053815"/>
                  <a:pt x="2323743" y="4069635"/>
                  <a:pt x="2131619" y="3843608"/>
                </a:cubicBezTo>
                <a:cubicBezTo>
                  <a:pt x="2038946" y="3737373"/>
                  <a:pt x="1962099" y="3626621"/>
                  <a:pt x="1894289" y="3493264"/>
                </a:cubicBezTo>
                <a:cubicBezTo>
                  <a:pt x="1973398" y="3500044"/>
                  <a:pt x="2000521" y="3570113"/>
                  <a:pt x="2075111" y="3581415"/>
                </a:cubicBezTo>
                <a:cubicBezTo>
                  <a:pt x="2009564" y="3407374"/>
                  <a:pt x="2057029" y="3240111"/>
                  <a:pt x="2086414" y="3066070"/>
                </a:cubicBezTo>
                <a:cubicBezTo>
                  <a:pt x="2111277" y="3115797"/>
                  <a:pt x="2136137" y="3163264"/>
                  <a:pt x="2163263" y="3210729"/>
                </a:cubicBezTo>
                <a:cubicBezTo>
                  <a:pt x="2176825" y="3233330"/>
                  <a:pt x="2192645" y="3262715"/>
                  <a:pt x="2224289" y="3255934"/>
                </a:cubicBezTo>
                <a:cubicBezTo>
                  <a:pt x="2253674" y="3249154"/>
                  <a:pt x="2240113" y="3215251"/>
                  <a:pt x="2242372" y="3192646"/>
                </a:cubicBezTo>
                <a:cubicBezTo>
                  <a:pt x="2253674" y="2968878"/>
                  <a:pt x="2377989" y="2801618"/>
                  <a:pt x="2524908" y="2620796"/>
                </a:cubicBezTo>
                <a:close/>
                <a:moveTo>
                  <a:pt x="2540406" y="1813455"/>
                </a:moveTo>
                <a:cubicBezTo>
                  <a:pt x="2307459" y="2100156"/>
                  <a:pt x="2110353" y="2365356"/>
                  <a:pt x="2092432" y="2720152"/>
                </a:cubicBezTo>
                <a:cubicBezTo>
                  <a:pt x="2088850" y="2755993"/>
                  <a:pt x="2110353" y="2809748"/>
                  <a:pt x="2063761" y="2820499"/>
                </a:cubicBezTo>
                <a:cubicBezTo>
                  <a:pt x="2013587" y="2831250"/>
                  <a:pt x="1988503" y="2784659"/>
                  <a:pt x="1967001" y="2748823"/>
                </a:cubicBezTo>
                <a:cubicBezTo>
                  <a:pt x="1923992" y="2673566"/>
                  <a:pt x="1884575" y="2598303"/>
                  <a:pt x="1845152" y="2519459"/>
                </a:cubicBezTo>
                <a:cubicBezTo>
                  <a:pt x="1798561" y="2795410"/>
                  <a:pt x="1723303" y="3060615"/>
                  <a:pt x="1827232" y="3336566"/>
                </a:cubicBezTo>
                <a:cubicBezTo>
                  <a:pt x="1708965" y="3318646"/>
                  <a:pt x="1665960" y="3207548"/>
                  <a:pt x="1540529" y="3196797"/>
                </a:cubicBezTo>
                <a:cubicBezTo>
                  <a:pt x="1648045" y="3408242"/>
                  <a:pt x="1769889" y="3583846"/>
                  <a:pt x="1916828" y="3752286"/>
                </a:cubicBezTo>
                <a:cubicBezTo>
                  <a:pt x="2221450" y="4110664"/>
                  <a:pt x="2787692" y="4085580"/>
                  <a:pt x="3103066" y="3834713"/>
                </a:cubicBezTo>
                <a:cubicBezTo>
                  <a:pt x="3285839" y="3687780"/>
                  <a:pt x="3314511" y="3426162"/>
                  <a:pt x="3504448" y="3239801"/>
                </a:cubicBezTo>
                <a:cubicBezTo>
                  <a:pt x="3353928" y="3236219"/>
                  <a:pt x="3275088" y="3329397"/>
                  <a:pt x="3167572" y="3332979"/>
                </a:cubicBezTo>
                <a:cubicBezTo>
                  <a:pt x="3167572" y="3060615"/>
                  <a:pt x="3242835" y="2788246"/>
                  <a:pt x="3103066" y="2487205"/>
                </a:cubicBezTo>
                <a:cubicBezTo>
                  <a:pt x="3067225" y="2623393"/>
                  <a:pt x="3042141" y="2723734"/>
                  <a:pt x="3013470" y="2820499"/>
                </a:cubicBezTo>
                <a:cubicBezTo>
                  <a:pt x="2999131" y="2867091"/>
                  <a:pt x="2999131" y="2938766"/>
                  <a:pt x="2938212" y="2942348"/>
                </a:cubicBezTo>
                <a:cubicBezTo>
                  <a:pt x="2884451" y="2945930"/>
                  <a:pt x="2888039" y="2874254"/>
                  <a:pt x="2870119" y="2831250"/>
                </a:cubicBezTo>
                <a:cubicBezTo>
                  <a:pt x="2741100" y="2508707"/>
                  <a:pt x="2597749" y="2189752"/>
                  <a:pt x="2540406" y="1813455"/>
                </a:cubicBezTo>
                <a:close/>
                <a:moveTo>
                  <a:pt x="357884" y="1741784"/>
                </a:moveTo>
                <a:cubicBezTo>
                  <a:pt x="404476" y="1741784"/>
                  <a:pt x="411645" y="1791957"/>
                  <a:pt x="422396" y="1824211"/>
                </a:cubicBezTo>
                <a:cubicBezTo>
                  <a:pt x="479734" y="1989065"/>
                  <a:pt x="504823" y="2157506"/>
                  <a:pt x="522738" y="2325942"/>
                </a:cubicBezTo>
                <a:cubicBezTo>
                  <a:pt x="515574" y="2376116"/>
                  <a:pt x="554997" y="2447792"/>
                  <a:pt x="490485" y="2465712"/>
                </a:cubicBezTo>
                <a:cubicBezTo>
                  <a:pt x="433147" y="2480051"/>
                  <a:pt x="411645" y="2408369"/>
                  <a:pt x="386555" y="2365365"/>
                </a:cubicBezTo>
                <a:cubicBezTo>
                  <a:pt x="286208" y="2196924"/>
                  <a:pt x="164358" y="2035656"/>
                  <a:pt x="286208" y="1824211"/>
                </a:cubicBezTo>
                <a:cubicBezTo>
                  <a:pt x="304128" y="1791957"/>
                  <a:pt x="314879" y="1745365"/>
                  <a:pt x="357884" y="1741784"/>
                </a:cubicBezTo>
                <a:close/>
                <a:moveTo>
                  <a:pt x="4036204" y="324393"/>
                </a:moveTo>
                <a:cubicBezTo>
                  <a:pt x="4059051" y="322600"/>
                  <a:pt x="4083243" y="342310"/>
                  <a:pt x="4110123" y="387108"/>
                </a:cubicBezTo>
                <a:cubicBezTo>
                  <a:pt x="4260639" y="637977"/>
                  <a:pt x="4249888" y="942601"/>
                  <a:pt x="4063531" y="1197052"/>
                </a:cubicBezTo>
                <a:cubicBezTo>
                  <a:pt x="4016939" y="1085953"/>
                  <a:pt x="3977522" y="985606"/>
                  <a:pt x="3938100" y="885258"/>
                </a:cubicBezTo>
                <a:cubicBezTo>
                  <a:pt x="3870005" y="716822"/>
                  <a:pt x="3887926" y="548380"/>
                  <a:pt x="3970353" y="390695"/>
                </a:cubicBezTo>
                <a:cubicBezTo>
                  <a:pt x="3991855" y="349482"/>
                  <a:pt x="4013357" y="326186"/>
                  <a:pt x="4036204" y="324393"/>
                </a:cubicBezTo>
                <a:close/>
                <a:moveTo>
                  <a:pt x="915320" y="65964"/>
                </a:moveTo>
                <a:cubicBezTo>
                  <a:pt x="986997" y="309663"/>
                  <a:pt x="1228297" y="492276"/>
                  <a:pt x="1020430" y="746726"/>
                </a:cubicBezTo>
                <a:cubicBezTo>
                  <a:pt x="963091" y="818402"/>
                  <a:pt x="861562" y="796736"/>
                  <a:pt x="811383" y="707140"/>
                </a:cubicBezTo>
                <a:cubicBezTo>
                  <a:pt x="668028" y="463441"/>
                  <a:pt x="700289" y="273828"/>
                  <a:pt x="915320" y="65964"/>
                </a:cubicBezTo>
                <a:close/>
                <a:moveTo>
                  <a:pt x="2536306" y="0"/>
                </a:moveTo>
                <a:cubicBezTo>
                  <a:pt x="2556598" y="617842"/>
                  <a:pt x="2807776" y="468083"/>
                  <a:pt x="2948561" y="741984"/>
                </a:cubicBezTo>
                <a:cubicBezTo>
                  <a:pt x="3067197" y="953082"/>
                  <a:pt x="3061681" y="1133560"/>
                  <a:pt x="2905997" y="1346511"/>
                </a:cubicBezTo>
                <a:cubicBezTo>
                  <a:pt x="3181589" y="1281802"/>
                  <a:pt x="3318097" y="723983"/>
                  <a:pt x="3282263" y="487454"/>
                </a:cubicBezTo>
                <a:cubicBezTo>
                  <a:pt x="3275093" y="440863"/>
                  <a:pt x="3264342" y="394276"/>
                  <a:pt x="3257173" y="347685"/>
                </a:cubicBezTo>
                <a:cubicBezTo>
                  <a:pt x="3253591" y="315432"/>
                  <a:pt x="3246422" y="272427"/>
                  <a:pt x="3278681" y="258089"/>
                </a:cubicBezTo>
                <a:cubicBezTo>
                  <a:pt x="3328849" y="236592"/>
                  <a:pt x="3343187" y="286760"/>
                  <a:pt x="3361107" y="315432"/>
                </a:cubicBezTo>
                <a:cubicBezTo>
                  <a:pt x="3586885" y="731153"/>
                  <a:pt x="3866419" y="1125372"/>
                  <a:pt x="3884339" y="1627102"/>
                </a:cubicBezTo>
                <a:cubicBezTo>
                  <a:pt x="3891508" y="1834964"/>
                  <a:pt x="3855668" y="2032071"/>
                  <a:pt x="3776823" y="2247097"/>
                </a:cubicBezTo>
                <a:cubicBezTo>
                  <a:pt x="3880757" y="2179009"/>
                  <a:pt x="3952433" y="2114497"/>
                  <a:pt x="4002606" y="2028488"/>
                </a:cubicBezTo>
                <a:cubicBezTo>
                  <a:pt x="4016939" y="2003399"/>
                  <a:pt x="4013357" y="1956814"/>
                  <a:pt x="4059943" y="1963977"/>
                </a:cubicBezTo>
                <a:cubicBezTo>
                  <a:pt x="4095784" y="1971146"/>
                  <a:pt x="4106535" y="2006986"/>
                  <a:pt x="4117286" y="2039239"/>
                </a:cubicBezTo>
                <a:cubicBezTo>
                  <a:pt x="4217633" y="2308022"/>
                  <a:pt x="4217633" y="2580391"/>
                  <a:pt x="4131625" y="2852761"/>
                </a:cubicBezTo>
                <a:cubicBezTo>
                  <a:pt x="4038441" y="3143051"/>
                  <a:pt x="3866419" y="3401082"/>
                  <a:pt x="3755321" y="3684203"/>
                </a:cubicBezTo>
                <a:cubicBezTo>
                  <a:pt x="3748157" y="3705705"/>
                  <a:pt x="3737406" y="3727207"/>
                  <a:pt x="3723067" y="3759460"/>
                </a:cubicBezTo>
                <a:cubicBezTo>
                  <a:pt x="3862837" y="3780962"/>
                  <a:pt x="3977517" y="3723625"/>
                  <a:pt x="4099366" y="3698536"/>
                </a:cubicBezTo>
                <a:cubicBezTo>
                  <a:pt x="4396819" y="3637611"/>
                  <a:pt x="4547340" y="3745127"/>
                  <a:pt x="4550927" y="4049750"/>
                </a:cubicBezTo>
                <a:cubicBezTo>
                  <a:pt x="4550927" y="4099924"/>
                  <a:pt x="4561679" y="4125013"/>
                  <a:pt x="4604683" y="4150097"/>
                </a:cubicBezTo>
                <a:cubicBezTo>
                  <a:pt x="4920057" y="4347204"/>
                  <a:pt x="4909306" y="4802347"/>
                  <a:pt x="4576011" y="4992290"/>
                </a:cubicBezTo>
                <a:cubicBezTo>
                  <a:pt x="4533007" y="5020961"/>
                  <a:pt x="4479252" y="5053214"/>
                  <a:pt x="4432660" y="5053214"/>
                </a:cubicBezTo>
                <a:cubicBezTo>
                  <a:pt x="4246305" y="5053214"/>
                  <a:pt x="4128037" y="5182233"/>
                  <a:pt x="3999019" y="5286161"/>
                </a:cubicBezTo>
                <a:cubicBezTo>
                  <a:pt x="3740988" y="5494019"/>
                  <a:pt x="3411275" y="5472517"/>
                  <a:pt x="3192667" y="5218068"/>
                </a:cubicBezTo>
                <a:cubicBezTo>
                  <a:pt x="3020644" y="5020961"/>
                  <a:pt x="2855790" y="4820267"/>
                  <a:pt x="2662265" y="4587320"/>
                </a:cubicBezTo>
                <a:cubicBezTo>
                  <a:pt x="2669435" y="4723502"/>
                  <a:pt x="2669435" y="4816685"/>
                  <a:pt x="2680186" y="4906276"/>
                </a:cubicBezTo>
                <a:cubicBezTo>
                  <a:pt x="2690937" y="5013792"/>
                  <a:pt x="2676599" y="5114139"/>
                  <a:pt x="2655096" y="5218068"/>
                </a:cubicBezTo>
                <a:cubicBezTo>
                  <a:pt x="2601341" y="5468935"/>
                  <a:pt x="2368394" y="5533442"/>
                  <a:pt x="2063771" y="5504770"/>
                </a:cubicBezTo>
                <a:cubicBezTo>
                  <a:pt x="1984926" y="5497606"/>
                  <a:pt x="1906081" y="5461766"/>
                  <a:pt x="1827242" y="5454597"/>
                </a:cubicBezTo>
                <a:cubicBezTo>
                  <a:pt x="1590707" y="5433095"/>
                  <a:pt x="1450943" y="5114139"/>
                  <a:pt x="1594295" y="4913445"/>
                </a:cubicBezTo>
                <a:cubicBezTo>
                  <a:pt x="1719726" y="4737840"/>
                  <a:pt x="1834406" y="4558649"/>
                  <a:pt x="1952673" y="4379457"/>
                </a:cubicBezTo>
                <a:cubicBezTo>
                  <a:pt x="1977757" y="4340040"/>
                  <a:pt x="2017179" y="4311368"/>
                  <a:pt x="2020761" y="4246857"/>
                </a:cubicBezTo>
                <a:cubicBezTo>
                  <a:pt x="1941922" y="4282697"/>
                  <a:pt x="1891748" y="4336453"/>
                  <a:pt x="1841575" y="4390208"/>
                </a:cubicBezTo>
                <a:cubicBezTo>
                  <a:pt x="1565623" y="4694831"/>
                  <a:pt x="1221578" y="4909863"/>
                  <a:pt x="884697" y="5135641"/>
                </a:cubicBezTo>
                <a:cubicBezTo>
                  <a:pt x="777186" y="5207317"/>
                  <a:pt x="669670" y="5221650"/>
                  <a:pt x="547826" y="5167894"/>
                </a:cubicBezTo>
                <a:cubicBezTo>
                  <a:pt x="490483" y="5139223"/>
                  <a:pt x="422389" y="5124890"/>
                  <a:pt x="357883" y="5110557"/>
                </a:cubicBezTo>
                <a:cubicBezTo>
                  <a:pt x="139269" y="5056796"/>
                  <a:pt x="38922" y="4902694"/>
                  <a:pt x="89095" y="4684080"/>
                </a:cubicBezTo>
                <a:cubicBezTo>
                  <a:pt x="117766" y="4558649"/>
                  <a:pt x="92682" y="4454720"/>
                  <a:pt x="46091" y="4332871"/>
                </a:cubicBezTo>
                <a:cubicBezTo>
                  <a:pt x="-61421" y="4038999"/>
                  <a:pt x="-496" y="3687785"/>
                  <a:pt x="440310" y="3684203"/>
                </a:cubicBezTo>
                <a:cubicBezTo>
                  <a:pt x="630252" y="3684203"/>
                  <a:pt x="816608" y="3727207"/>
                  <a:pt x="1020884" y="3734376"/>
                </a:cubicBezTo>
                <a:cubicBezTo>
                  <a:pt x="949208" y="3677034"/>
                  <a:pt x="873945" y="3619691"/>
                  <a:pt x="798688" y="3562354"/>
                </a:cubicBezTo>
                <a:cubicBezTo>
                  <a:pt x="780768" y="3548015"/>
                  <a:pt x="755684" y="3533682"/>
                  <a:pt x="766435" y="3505011"/>
                </a:cubicBezTo>
                <a:cubicBezTo>
                  <a:pt x="777186" y="3469176"/>
                  <a:pt x="813021" y="3472758"/>
                  <a:pt x="838110" y="3483509"/>
                </a:cubicBezTo>
                <a:cubicBezTo>
                  <a:pt x="902617" y="3508598"/>
                  <a:pt x="967129" y="3537264"/>
                  <a:pt x="1060306" y="3576687"/>
                </a:cubicBezTo>
                <a:cubicBezTo>
                  <a:pt x="938457" y="3404664"/>
                  <a:pt x="841698" y="3250562"/>
                  <a:pt x="777186" y="3078539"/>
                </a:cubicBezTo>
                <a:cubicBezTo>
                  <a:pt x="716261" y="2902934"/>
                  <a:pt x="698341" y="2727330"/>
                  <a:pt x="723430" y="2544556"/>
                </a:cubicBezTo>
                <a:cubicBezTo>
                  <a:pt x="759265" y="2311609"/>
                  <a:pt x="773604" y="2078662"/>
                  <a:pt x="727012" y="1845715"/>
                </a:cubicBezTo>
                <a:cubicBezTo>
                  <a:pt x="716261" y="1802705"/>
                  <a:pt x="701928" y="1752537"/>
                  <a:pt x="762853" y="1713115"/>
                </a:cubicBezTo>
                <a:cubicBezTo>
                  <a:pt x="841698" y="1820626"/>
                  <a:pt x="909786" y="1931723"/>
                  <a:pt x="1017302" y="2014150"/>
                </a:cubicBezTo>
                <a:cubicBezTo>
                  <a:pt x="1053137" y="2039239"/>
                  <a:pt x="1092560" y="2092996"/>
                  <a:pt x="1139151" y="2053572"/>
                </a:cubicBezTo>
                <a:cubicBezTo>
                  <a:pt x="1185737" y="2014150"/>
                  <a:pt x="1124273" y="2056339"/>
                  <a:pt x="1110480" y="1942474"/>
                </a:cubicBezTo>
                <a:cubicBezTo>
                  <a:pt x="1096687" y="1828609"/>
                  <a:pt x="1012275" y="1567385"/>
                  <a:pt x="1056393" y="1370380"/>
                </a:cubicBezTo>
                <a:cubicBezTo>
                  <a:pt x="1100511" y="1173375"/>
                  <a:pt x="1275536" y="1028370"/>
                  <a:pt x="1375186" y="760442"/>
                </a:cubicBezTo>
                <a:cubicBezTo>
                  <a:pt x="1378774" y="735353"/>
                  <a:pt x="1511863" y="531279"/>
                  <a:pt x="1547703" y="538448"/>
                </a:cubicBezTo>
                <a:cubicBezTo>
                  <a:pt x="1594295" y="549199"/>
                  <a:pt x="1610499" y="862988"/>
                  <a:pt x="1617669" y="898829"/>
                </a:cubicBezTo>
                <a:cubicBezTo>
                  <a:pt x="1675006" y="1210616"/>
                  <a:pt x="1796531" y="1314057"/>
                  <a:pt x="1942288" y="1366141"/>
                </a:cubicBezTo>
                <a:cubicBezTo>
                  <a:pt x="1844702" y="1010491"/>
                  <a:pt x="1876718" y="864899"/>
                  <a:pt x="1975721" y="637209"/>
                </a:cubicBezTo>
                <a:cubicBezTo>
                  <a:pt x="2074724" y="409519"/>
                  <a:pt x="2110262" y="282729"/>
                  <a:pt x="253630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64194798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7904965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4CD8DD7-0AED-4D17-BD59-2DE63E7CA7C4}"/>
              </a:ext>
            </a:extLst>
          </p:cNvPr>
          <p:cNvSpPr/>
          <p:nvPr userDrawn="1"/>
        </p:nvSpPr>
        <p:spPr>
          <a:xfrm>
            <a:off x="4998576" y="484147"/>
            <a:ext cx="6657173" cy="6241395"/>
          </a:xfrm>
          <a:custGeom>
            <a:avLst/>
            <a:gdLst>
              <a:gd name="connsiteX0" fmla="*/ 0 w 6657173"/>
              <a:gd name="connsiteY0" fmla="*/ 4503711 h 6241395"/>
              <a:gd name="connsiteX1" fmla="*/ 1531571 w 6657173"/>
              <a:gd name="connsiteY1" fmla="*/ 6029956 h 6241395"/>
              <a:gd name="connsiteX2" fmla="*/ 0 w 6657173"/>
              <a:gd name="connsiteY2" fmla="*/ 6029956 h 6241395"/>
              <a:gd name="connsiteX3" fmla="*/ 0 w 6657173"/>
              <a:gd name="connsiteY3" fmla="*/ 3002473 h 6241395"/>
              <a:gd name="connsiteX4" fmla="*/ 3038045 w 6657173"/>
              <a:gd name="connsiteY4" fmla="*/ 6029956 h 6241395"/>
              <a:gd name="connsiteX5" fmla="*/ 1902736 w 6657173"/>
              <a:gd name="connsiteY5" fmla="*/ 6029956 h 6241395"/>
              <a:gd name="connsiteX6" fmla="*/ 0 w 6657173"/>
              <a:gd name="connsiteY6" fmla="*/ 4133835 h 6241395"/>
              <a:gd name="connsiteX7" fmla="*/ 0 w 6657173"/>
              <a:gd name="connsiteY7" fmla="*/ 1501237 h 6241395"/>
              <a:gd name="connsiteX8" fmla="*/ 4544518 w 6657173"/>
              <a:gd name="connsiteY8" fmla="*/ 6029956 h 6241395"/>
              <a:gd name="connsiteX9" fmla="*/ 3409210 w 6657173"/>
              <a:gd name="connsiteY9" fmla="*/ 6029956 h 6241395"/>
              <a:gd name="connsiteX10" fmla="*/ 0 w 6657173"/>
              <a:gd name="connsiteY10" fmla="*/ 2632598 h 6241395"/>
              <a:gd name="connsiteX11" fmla="*/ 5107140 w 6657173"/>
              <a:gd name="connsiteY11" fmla="*/ 215798 h 6241395"/>
              <a:gd name="connsiteX12" fmla="*/ 6657173 w 6657173"/>
              <a:gd name="connsiteY12" fmla="*/ 215798 h 6241395"/>
              <a:gd name="connsiteX13" fmla="*/ 6657173 w 6657173"/>
              <a:gd name="connsiteY13" fmla="*/ 1760442 h 6241395"/>
              <a:gd name="connsiteX14" fmla="*/ 3600665 w 6657173"/>
              <a:gd name="connsiteY14" fmla="*/ 215798 h 6241395"/>
              <a:gd name="connsiteX15" fmla="*/ 4735974 w 6657173"/>
              <a:gd name="connsiteY15" fmla="*/ 215798 h 6241395"/>
              <a:gd name="connsiteX16" fmla="*/ 6657173 w 6657173"/>
              <a:gd name="connsiteY16" fmla="*/ 2130318 h 6241395"/>
              <a:gd name="connsiteX17" fmla="*/ 6657173 w 6657173"/>
              <a:gd name="connsiteY17" fmla="*/ 3261681 h 6241395"/>
              <a:gd name="connsiteX18" fmla="*/ 2094191 w 6657173"/>
              <a:gd name="connsiteY18" fmla="*/ 215798 h 6241395"/>
              <a:gd name="connsiteX19" fmla="*/ 3229502 w 6657173"/>
              <a:gd name="connsiteY19" fmla="*/ 215798 h 6241395"/>
              <a:gd name="connsiteX20" fmla="*/ 6657173 w 6657173"/>
              <a:gd name="connsiteY20" fmla="*/ 3631555 h 6241395"/>
              <a:gd name="connsiteX21" fmla="*/ 6657173 w 6657173"/>
              <a:gd name="connsiteY21" fmla="*/ 4762918 h 6241395"/>
              <a:gd name="connsiteX22" fmla="*/ 603282 w 6657173"/>
              <a:gd name="connsiteY22" fmla="*/ 215798 h 6241395"/>
              <a:gd name="connsiteX23" fmla="*/ 1723026 w 6657173"/>
              <a:gd name="connsiteY23" fmla="*/ 215798 h 6241395"/>
              <a:gd name="connsiteX24" fmla="*/ 6657173 w 6657173"/>
              <a:gd name="connsiteY24" fmla="*/ 5132792 h 6241395"/>
              <a:gd name="connsiteX25" fmla="*/ 6657173 w 6657173"/>
              <a:gd name="connsiteY25" fmla="*/ 6241395 h 6241395"/>
              <a:gd name="connsiteX26" fmla="*/ 6634336 w 6657173"/>
              <a:gd name="connsiteY26" fmla="*/ 6241395 h 6241395"/>
              <a:gd name="connsiteX27" fmla="*/ 5065092 w 6657173"/>
              <a:gd name="connsiteY27" fmla="*/ 4677608 h 6241395"/>
              <a:gd name="connsiteX28" fmla="*/ 0 w 6657173"/>
              <a:gd name="connsiteY28" fmla="*/ 0 h 6241395"/>
              <a:gd name="connsiteX29" fmla="*/ 6050992 w 6657173"/>
              <a:gd name="connsiteY29" fmla="*/ 6029956 h 6241395"/>
              <a:gd name="connsiteX30" fmla="*/ 4915684 w 6657173"/>
              <a:gd name="connsiteY30" fmla="*/ 6029956 h 6241395"/>
              <a:gd name="connsiteX31" fmla="*/ 0 w 6657173"/>
              <a:gd name="connsiteY31" fmla="*/ 1131361 h 624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657173" h="6241395">
                <a:moveTo>
                  <a:pt x="0" y="4503711"/>
                </a:moveTo>
                <a:lnTo>
                  <a:pt x="1531571" y="6029956"/>
                </a:lnTo>
                <a:lnTo>
                  <a:pt x="0" y="6029956"/>
                </a:lnTo>
                <a:close/>
                <a:moveTo>
                  <a:pt x="0" y="3002473"/>
                </a:moveTo>
                <a:lnTo>
                  <a:pt x="3038045" y="6029956"/>
                </a:lnTo>
                <a:lnTo>
                  <a:pt x="1902736" y="6029956"/>
                </a:lnTo>
                <a:lnTo>
                  <a:pt x="0" y="4133835"/>
                </a:lnTo>
                <a:close/>
                <a:moveTo>
                  <a:pt x="0" y="1501237"/>
                </a:moveTo>
                <a:lnTo>
                  <a:pt x="4544518" y="6029956"/>
                </a:lnTo>
                <a:lnTo>
                  <a:pt x="3409210" y="6029956"/>
                </a:lnTo>
                <a:lnTo>
                  <a:pt x="0" y="2632598"/>
                </a:lnTo>
                <a:close/>
                <a:moveTo>
                  <a:pt x="5107140" y="215798"/>
                </a:moveTo>
                <a:lnTo>
                  <a:pt x="6657173" y="215798"/>
                </a:lnTo>
                <a:lnTo>
                  <a:pt x="6657173" y="1760442"/>
                </a:lnTo>
                <a:close/>
                <a:moveTo>
                  <a:pt x="3600665" y="215798"/>
                </a:moveTo>
                <a:lnTo>
                  <a:pt x="4735974" y="215798"/>
                </a:lnTo>
                <a:lnTo>
                  <a:pt x="6657173" y="2130318"/>
                </a:lnTo>
                <a:lnTo>
                  <a:pt x="6657173" y="3261681"/>
                </a:lnTo>
                <a:close/>
                <a:moveTo>
                  <a:pt x="2094191" y="215798"/>
                </a:moveTo>
                <a:lnTo>
                  <a:pt x="3229502" y="215798"/>
                </a:lnTo>
                <a:lnTo>
                  <a:pt x="6657173" y="3631555"/>
                </a:lnTo>
                <a:lnTo>
                  <a:pt x="6657173" y="4762918"/>
                </a:lnTo>
                <a:close/>
                <a:moveTo>
                  <a:pt x="603282" y="215798"/>
                </a:moveTo>
                <a:lnTo>
                  <a:pt x="1723026" y="215798"/>
                </a:lnTo>
                <a:lnTo>
                  <a:pt x="6657173" y="5132792"/>
                </a:lnTo>
                <a:lnTo>
                  <a:pt x="6657173" y="6241395"/>
                </a:lnTo>
                <a:lnTo>
                  <a:pt x="6634336" y="6241395"/>
                </a:lnTo>
                <a:lnTo>
                  <a:pt x="5065092" y="4677608"/>
                </a:lnTo>
                <a:close/>
                <a:moveTo>
                  <a:pt x="0" y="0"/>
                </a:moveTo>
                <a:lnTo>
                  <a:pt x="6050992" y="6029956"/>
                </a:lnTo>
                <a:lnTo>
                  <a:pt x="4915684" y="6029956"/>
                </a:lnTo>
                <a:lnTo>
                  <a:pt x="0" y="113136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F9EA8A3-40CD-4752-9683-9157258D5DA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999290" y="306108"/>
            <a:ext cx="6657173" cy="6264153"/>
          </a:xfrm>
          <a:custGeom>
            <a:avLst/>
            <a:gdLst>
              <a:gd name="connsiteX0" fmla="*/ 0 w 5298456"/>
              <a:gd name="connsiteY0" fmla="*/ 3584511 h 4985650"/>
              <a:gd name="connsiteX1" fmla="*/ 1218980 w 5298456"/>
              <a:gd name="connsiteY1" fmla="*/ 4799252 h 4985650"/>
              <a:gd name="connsiteX2" fmla="*/ 0 w 5298456"/>
              <a:gd name="connsiteY2" fmla="*/ 4799252 h 4985650"/>
              <a:gd name="connsiteX3" fmla="*/ 0 w 5298456"/>
              <a:gd name="connsiteY3" fmla="*/ 2389673 h 4985650"/>
              <a:gd name="connsiteX4" fmla="*/ 2417985 w 5298456"/>
              <a:gd name="connsiteY4" fmla="*/ 4799252 h 4985650"/>
              <a:gd name="connsiteX5" fmla="*/ 1514391 w 5298456"/>
              <a:gd name="connsiteY5" fmla="*/ 4799252 h 4985650"/>
              <a:gd name="connsiteX6" fmla="*/ 0 w 5298456"/>
              <a:gd name="connsiteY6" fmla="*/ 3290126 h 4985650"/>
              <a:gd name="connsiteX7" fmla="*/ 0 w 5298456"/>
              <a:gd name="connsiteY7" fmla="*/ 1194837 h 4985650"/>
              <a:gd name="connsiteX8" fmla="*/ 3616990 w 5298456"/>
              <a:gd name="connsiteY8" fmla="*/ 4799252 h 4985650"/>
              <a:gd name="connsiteX9" fmla="*/ 2713396 w 5298456"/>
              <a:gd name="connsiteY9" fmla="*/ 4799252 h 4985650"/>
              <a:gd name="connsiteX10" fmla="*/ 0 w 5298456"/>
              <a:gd name="connsiteY10" fmla="*/ 2095289 h 4985650"/>
              <a:gd name="connsiteX11" fmla="*/ 4064782 w 5298456"/>
              <a:gd name="connsiteY11" fmla="*/ 171754 h 4985650"/>
              <a:gd name="connsiteX12" fmla="*/ 5298456 w 5298456"/>
              <a:gd name="connsiteY12" fmla="*/ 171754 h 4985650"/>
              <a:gd name="connsiteX13" fmla="*/ 5298456 w 5298456"/>
              <a:gd name="connsiteY13" fmla="*/ 1401139 h 4985650"/>
              <a:gd name="connsiteX14" fmla="*/ 2865776 w 5298456"/>
              <a:gd name="connsiteY14" fmla="*/ 171754 h 4985650"/>
              <a:gd name="connsiteX15" fmla="*/ 3769370 w 5298456"/>
              <a:gd name="connsiteY15" fmla="*/ 171754 h 4985650"/>
              <a:gd name="connsiteX16" fmla="*/ 5298456 w 5298456"/>
              <a:gd name="connsiteY16" fmla="*/ 1695524 h 4985650"/>
              <a:gd name="connsiteX17" fmla="*/ 5298456 w 5298456"/>
              <a:gd name="connsiteY17" fmla="*/ 2595977 h 4985650"/>
              <a:gd name="connsiteX18" fmla="*/ 1666770 w 5298456"/>
              <a:gd name="connsiteY18" fmla="*/ 171754 h 4985650"/>
              <a:gd name="connsiteX19" fmla="*/ 2570366 w 5298456"/>
              <a:gd name="connsiteY19" fmla="*/ 171754 h 4985650"/>
              <a:gd name="connsiteX20" fmla="*/ 5298456 w 5298456"/>
              <a:gd name="connsiteY20" fmla="*/ 2890361 h 4985650"/>
              <a:gd name="connsiteX21" fmla="*/ 5298456 w 5298456"/>
              <a:gd name="connsiteY21" fmla="*/ 3790814 h 4985650"/>
              <a:gd name="connsiteX22" fmla="*/ 480153 w 5298456"/>
              <a:gd name="connsiteY22" fmla="*/ 171754 h 4985650"/>
              <a:gd name="connsiteX23" fmla="*/ 1371359 w 5298456"/>
              <a:gd name="connsiteY23" fmla="*/ 171754 h 4985650"/>
              <a:gd name="connsiteX24" fmla="*/ 5298456 w 5298456"/>
              <a:gd name="connsiteY24" fmla="*/ 4085198 h 4985650"/>
              <a:gd name="connsiteX25" fmla="*/ 5298456 w 5298456"/>
              <a:gd name="connsiteY25" fmla="*/ 4985650 h 4985650"/>
              <a:gd name="connsiteX26" fmla="*/ 4031316 w 5298456"/>
              <a:gd name="connsiteY26" fmla="*/ 3722916 h 4985650"/>
              <a:gd name="connsiteX27" fmla="*/ 0 w 5298456"/>
              <a:gd name="connsiteY27" fmla="*/ 0 h 4985650"/>
              <a:gd name="connsiteX28" fmla="*/ 4815995 w 5298456"/>
              <a:gd name="connsiteY28" fmla="*/ 4799252 h 4985650"/>
              <a:gd name="connsiteX29" fmla="*/ 3912402 w 5298456"/>
              <a:gd name="connsiteY29" fmla="*/ 4799252 h 4985650"/>
              <a:gd name="connsiteX30" fmla="*/ 0 w 5298456"/>
              <a:gd name="connsiteY30" fmla="*/ 900452 h 498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98456" h="4985650">
                <a:moveTo>
                  <a:pt x="0" y="3584511"/>
                </a:moveTo>
                <a:lnTo>
                  <a:pt x="1218980" y="4799252"/>
                </a:lnTo>
                <a:lnTo>
                  <a:pt x="0" y="4799252"/>
                </a:lnTo>
                <a:close/>
                <a:moveTo>
                  <a:pt x="0" y="2389673"/>
                </a:moveTo>
                <a:lnTo>
                  <a:pt x="2417985" y="4799252"/>
                </a:lnTo>
                <a:lnTo>
                  <a:pt x="1514391" y="4799252"/>
                </a:lnTo>
                <a:lnTo>
                  <a:pt x="0" y="3290126"/>
                </a:lnTo>
                <a:close/>
                <a:moveTo>
                  <a:pt x="0" y="1194837"/>
                </a:moveTo>
                <a:lnTo>
                  <a:pt x="3616990" y="4799252"/>
                </a:lnTo>
                <a:lnTo>
                  <a:pt x="2713396" y="4799252"/>
                </a:lnTo>
                <a:lnTo>
                  <a:pt x="0" y="2095289"/>
                </a:lnTo>
                <a:close/>
                <a:moveTo>
                  <a:pt x="4064782" y="171754"/>
                </a:moveTo>
                <a:lnTo>
                  <a:pt x="5298456" y="171754"/>
                </a:lnTo>
                <a:lnTo>
                  <a:pt x="5298456" y="1401139"/>
                </a:lnTo>
                <a:close/>
                <a:moveTo>
                  <a:pt x="2865776" y="171754"/>
                </a:moveTo>
                <a:lnTo>
                  <a:pt x="3769370" y="171754"/>
                </a:lnTo>
                <a:lnTo>
                  <a:pt x="5298456" y="1695524"/>
                </a:lnTo>
                <a:lnTo>
                  <a:pt x="5298456" y="2595977"/>
                </a:lnTo>
                <a:close/>
                <a:moveTo>
                  <a:pt x="1666770" y="171754"/>
                </a:moveTo>
                <a:lnTo>
                  <a:pt x="2570366" y="171754"/>
                </a:lnTo>
                <a:lnTo>
                  <a:pt x="5298456" y="2890361"/>
                </a:lnTo>
                <a:lnTo>
                  <a:pt x="5298456" y="3790814"/>
                </a:lnTo>
                <a:close/>
                <a:moveTo>
                  <a:pt x="480153" y="171754"/>
                </a:moveTo>
                <a:lnTo>
                  <a:pt x="1371359" y="171754"/>
                </a:lnTo>
                <a:lnTo>
                  <a:pt x="5298456" y="4085198"/>
                </a:lnTo>
                <a:lnTo>
                  <a:pt x="5298456" y="4985650"/>
                </a:lnTo>
                <a:lnTo>
                  <a:pt x="4031316" y="3722916"/>
                </a:lnTo>
                <a:close/>
                <a:moveTo>
                  <a:pt x="0" y="0"/>
                </a:moveTo>
                <a:lnTo>
                  <a:pt x="4815995" y="4799252"/>
                </a:lnTo>
                <a:lnTo>
                  <a:pt x="3912402" y="4799252"/>
                </a:lnTo>
                <a:lnTo>
                  <a:pt x="0" y="9004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6080618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8924610" cy="292463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92463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391624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7580243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724192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35A586F4-88B7-45EE-9708-47716F743070}"/>
              </a:ext>
            </a:extLst>
          </p:cNvPr>
          <p:cNvSpPr/>
          <p:nvPr userDrawn="1"/>
        </p:nvSpPr>
        <p:spPr>
          <a:xfrm flipV="1">
            <a:off x="152400" y="-1"/>
            <a:ext cx="6238876" cy="684847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19651" y="1689100"/>
                  <a:pt x="5153027" y="4273550"/>
                  <a:pt x="6238876" y="5229225"/>
                </a:cubicBezTo>
                <a:cubicBezTo>
                  <a:pt x="5286376" y="5778500"/>
                  <a:pt x="4883152" y="6283325"/>
                  <a:pt x="4819651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E34B3B3A-542A-46E1-A720-8928C9B91FC2}"/>
              </a:ext>
            </a:extLst>
          </p:cNvPr>
          <p:cNvCxnSpPr>
            <a:cxnSpLocks/>
          </p:cNvCxnSpPr>
          <p:nvPr userDrawn="1"/>
        </p:nvCxnSpPr>
        <p:spPr>
          <a:xfrm>
            <a:off x="6238876" y="1638302"/>
            <a:ext cx="5953124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F31766EE-B13B-4F0C-AAE1-FB140846B86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238876" cy="6858000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162877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45052" y="371475"/>
                  <a:pt x="5222876" y="1143000"/>
                  <a:pt x="6238876" y="1628775"/>
                </a:cubicBezTo>
                <a:cubicBezTo>
                  <a:pt x="5153027" y="2584450"/>
                  <a:pt x="4819651" y="5168900"/>
                  <a:pt x="4819651" y="6858000"/>
                </a:cubicBez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4777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49813844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38438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21844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F410BE4-3C5E-43B8-8434-8829CB38EFEC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06A72D2-8DDC-4832-8E1A-5E6079DDB785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77B211F-304A-4E12-A07A-202247B1726A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3FBE6D7-EF7F-47A8-89CB-23A37D837D8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7" name="그림 개체 틀 2">
            <a:extLst>
              <a:ext uri="{FF2B5EF4-FFF2-40B4-BE49-F238E27FC236}">
                <a16:creationId xmlns:a16="http://schemas.microsoft.com/office/drawing/2014/main" id="{F114C1C8-D2A1-4716-AE48-7A7DD922165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077201" y="1811568"/>
            <a:ext cx="3192955" cy="44084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70484327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4">
            <a:extLst>
              <a:ext uri="{FF2B5EF4-FFF2-40B4-BE49-F238E27FC236}">
                <a16:creationId xmlns:a16="http://schemas.microsoft.com/office/drawing/2014/main" id="{DE92AE71-849C-4C5D-8BC3-63D1AD20C264}"/>
              </a:ext>
            </a:extLst>
          </p:cNvPr>
          <p:cNvGrpSpPr/>
          <p:nvPr userDrawn="1"/>
        </p:nvGrpSpPr>
        <p:grpSpPr>
          <a:xfrm>
            <a:off x="720076" y="1536177"/>
            <a:ext cx="3862162" cy="3037656"/>
            <a:chOff x="2444748" y="555045"/>
            <a:chExt cx="7282048" cy="57274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7D0E32D3-7FAD-40AF-9518-E72C3AEAC5FF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EBD8ABF-E4E6-471F-986A-C4EE494F7A1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15278CF-71CB-4FE8-B7ED-DAAA45C6791D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7FAF83E-5E8E-4C78-A6BA-2CDBD8810123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6877B64-3C97-4D73-BE16-52CE9B25748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D987417-78D5-491C-8E6A-188C225E73D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3DB0D5-7B53-40AF-92BC-8E5F127A3D0E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541791F-5F7F-4B16-86E2-320FDFF01FCD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2" name="Graphic 14">
            <a:extLst>
              <a:ext uri="{FF2B5EF4-FFF2-40B4-BE49-F238E27FC236}">
                <a16:creationId xmlns:a16="http://schemas.microsoft.com/office/drawing/2014/main" id="{CA01EEE8-1A00-420B-A9D7-046737460489}"/>
              </a:ext>
            </a:extLst>
          </p:cNvPr>
          <p:cNvGrpSpPr/>
          <p:nvPr userDrawn="1"/>
        </p:nvGrpSpPr>
        <p:grpSpPr>
          <a:xfrm>
            <a:off x="7624988" y="2977447"/>
            <a:ext cx="3862162" cy="3037656"/>
            <a:chOff x="2444748" y="555045"/>
            <a:chExt cx="7282048" cy="5727454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FF2C995-526A-4EB1-B4C9-1F6C1A508E4A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87F308-9F56-41C4-B2ED-E364B83EB33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77A3EDE-4590-40C5-888A-D3B474B740A7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30074FC-818E-4468-95AA-F42F7DC340D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71E1870-4715-463E-8873-E96187341BD1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1437F7-9D98-4BE9-93CE-1A7DCF71FBF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1022038-51F2-4CDE-95C2-5343CFB701F3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60F7F6F-3E37-44A1-86D4-35EFC13F5DA9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9554" y="1730073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그림 개체 틀 2">
            <a:extLst>
              <a:ext uri="{FF2B5EF4-FFF2-40B4-BE49-F238E27FC236}">
                <a16:creationId xmlns:a16="http://schemas.microsoft.com/office/drawing/2014/main" id="{6D1F2188-2B90-458D-B866-CF7EE47DCD8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96362" y="3147364"/>
            <a:ext cx="3529615" cy="200272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CA4F7555-B08F-4024-B435-F4B03BF47F9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3" name="Rectangle: Top Corners Rounded 22">
            <a:extLst>
              <a:ext uri="{FF2B5EF4-FFF2-40B4-BE49-F238E27FC236}">
                <a16:creationId xmlns:a16="http://schemas.microsoft.com/office/drawing/2014/main" id="{263284AA-C901-48FB-8B29-4C8F0687F5D8}"/>
              </a:ext>
            </a:extLst>
          </p:cNvPr>
          <p:cNvSpPr/>
          <p:nvPr userDrawn="1"/>
        </p:nvSpPr>
        <p:spPr>
          <a:xfrm rot="5400000">
            <a:off x="4877311" y="1608819"/>
            <a:ext cx="138403" cy="98930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: Top Corners Rounded 23">
            <a:extLst>
              <a:ext uri="{FF2B5EF4-FFF2-40B4-BE49-F238E27FC236}">
                <a16:creationId xmlns:a16="http://schemas.microsoft.com/office/drawing/2014/main" id="{8C3D689E-28EE-438B-A23D-92EC82A7FA53}"/>
              </a:ext>
            </a:extLst>
          </p:cNvPr>
          <p:cNvSpPr/>
          <p:nvPr userDrawn="1"/>
        </p:nvSpPr>
        <p:spPr>
          <a:xfrm rot="16200000" flipH="1">
            <a:off x="11665598" y="6098134"/>
            <a:ext cx="138403" cy="9144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BC99B3A-24E5-4560-8124-DF3CBFC4979C}"/>
              </a:ext>
            </a:extLst>
          </p:cNvPr>
          <p:cNvSpPr txBox="1"/>
          <p:nvPr userDrawn="1"/>
        </p:nvSpPr>
        <p:spPr>
          <a:xfrm>
            <a:off x="9893028" y="6386058"/>
            <a:ext cx="138457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1600" b="1" dirty="0">
                <a:solidFill>
                  <a:srgbClr val="1CBBB4"/>
                </a:solidFill>
                <a:cs typeface="Arial" pitchFamily="34" charset="0"/>
              </a:rPr>
              <a:t>Real Estate</a:t>
            </a:r>
            <a:endParaRPr lang="ko-KR" altLang="en-US" sz="1600" b="1" dirty="0">
              <a:solidFill>
                <a:srgbClr val="1CBBB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0496288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87624484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ame 4">
            <a:extLst>
              <a:ext uri="{FF2B5EF4-FFF2-40B4-BE49-F238E27FC236}">
                <a16:creationId xmlns:a16="http://schemas.microsoft.com/office/drawing/2014/main" id="{68FC2D2C-E288-4655-B149-7FDC6019F189}"/>
              </a:ext>
            </a:extLst>
          </p:cNvPr>
          <p:cNvSpPr/>
          <p:nvPr userDrawn="1"/>
        </p:nvSpPr>
        <p:spPr>
          <a:xfrm>
            <a:off x="1065125" y="615462"/>
            <a:ext cx="10061750" cy="5627077"/>
          </a:xfrm>
          <a:prstGeom prst="frame">
            <a:avLst>
              <a:gd name="adj1" fmla="val 125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45798D9-CAFF-4DD7-AB24-0A8493ACDD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25478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C2D07FC-15C4-4C6A-986D-9F8AF75556D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83566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7E72DE7-6595-4BFA-8756-B9305A9898B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0041654" y="2672860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9074EBC-1F15-45F9-A91E-E5C4D64C818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267390" y="2672859"/>
            <a:ext cx="1768509" cy="251072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25CAF5-D11F-4EBB-976F-4EE501C8F940}"/>
              </a:ext>
            </a:extLst>
          </p:cNvPr>
          <p:cNvSpPr/>
          <p:nvPr userDrawn="1"/>
        </p:nvSpPr>
        <p:spPr>
          <a:xfrm>
            <a:off x="0" y="2672858"/>
            <a:ext cx="3064747" cy="25107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30980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842387" y="478948"/>
            <a:ext cx="2232409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060319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411A7D3-2EB4-447E-BE5F-AC7E7EEBA567}"/>
              </a:ext>
            </a:extLst>
          </p:cNvPr>
          <p:cNvGrpSpPr/>
          <p:nvPr userDrawn="1"/>
        </p:nvGrpSpPr>
        <p:grpSpPr>
          <a:xfrm>
            <a:off x="-1" y="-121539"/>
            <a:ext cx="12192001" cy="1608851"/>
            <a:chOff x="-1" y="-121539"/>
            <a:chExt cx="12192001" cy="1608851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3CD8CE1-859C-4513-862E-CE4DF1CA8AD9}"/>
                </a:ext>
              </a:extLst>
            </p:cNvPr>
            <p:cNvSpPr/>
            <p:nvPr userDrawn="1"/>
          </p:nvSpPr>
          <p:spPr>
            <a:xfrm>
              <a:off x="0" y="1"/>
              <a:ext cx="12192000" cy="1400174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78A8CBF-574A-4E06-8CA3-B60B0BEC73D5}"/>
                </a:ext>
              </a:extLst>
            </p:cNvPr>
            <p:cNvSpPr/>
            <p:nvPr userDrawn="1"/>
          </p:nvSpPr>
          <p:spPr>
            <a:xfrm>
              <a:off x="-1" y="-121539"/>
              <a:ext cx="12192000" cy="1608851"/>
            </a:xfrm>
            <a:custGeom>
              <a:avLst/>
              <a:gdLst>
                <a:gd name="connsiteX0" fmla="*/ 8760317 w 12192000"/>
                <a:gd name="connsiteY0" fmla="*/ 780798 h 1608850"/>
                <a:gd name="connsiteX1" fmla="*/ 8760317 w 12192000"/>
                <a:gd name="connsiteY1" fmla="*/ 785159 h 1608850"/>
                <a:gd name="connsiteX2" fmla="*/ 8761882 w 12192000"/>
                <a:gd name="connsiteY2" fmla="*/ 787771 h 1608850"/>
                <a:gd name="connsiteX3" fmla="*/ 8762996 w 12192000"/>
                <a:gd name="connsiteY3" fmla="*/ 787771 h 1608850"/>
                <a:gd name="connsiteX4" fmla="*/ 8762996 w 12192000"/>
                <a:gd name="connsiteY4" fmla="*/ 786900 h 1608850"/>
                <a:gd name="connsiteX5" fmla="*/ 8762996 w 12192000"/>
                <a:gd name="connsiteY5" fmla="*/ 780798 h 1608850"/>
                <a:gd name="connsiteX6" fmla="*/ 8761881 w 12192000"/>
                <a:gd name="connsiteY6" fmla="*/ 780798 h 1608850"/>
                <a:gd name="connsiteX7" fmla="*/ 8758924 w 12192000"/>
                <a:gd name="connsiteY7" fmla="*/ 762200 h 1608850"/>
                <a:gd name="connsiteX8" fmla="*/ 8759734 w 12192000"/>
                <a:gd name="connsiteY8" fmla="*/ 771499 h 1608850"/>
                <a:gd name="connsiteX9" fmla="*/ 8762996 w 12192000"/>
                <a:gd name="connsiteY9" fmla="*/ 771499 h 1608850"/>
                <a:gd name="connsiteX10" fmla="*/ 8762996 w 12192000"/>
                <a:gd name="connsiteY10" fmla="*/ 770337 h 1608850"/>
                <a:gd name="connsiteX11" fmla="*/ 8762996 w 12192000"/>
                <a:gd name="connsiteY11" fmla="*/ 762200 h 1608850"/>
                <a:gd name="connsiteX12" fmla="*/ 8761881 w 12192000"/>
                <a:gd name="connsiteY12" fmla="*/ 762200 h 1608850"/>
                <a:gd name="connsiteX13" fmla="*/ 8755951 w 12192000"/>
                <a:gd name="connsiteY13" fmla="*/ 745928 h 1608850"/>
                <a:gd name="connsiteX14" fmla="*/ 8756137 w 12192000"/>
                <a:gd name="connsiteY14" fmla="*/ 746512 h 1608850"/>
                <a:gd name="connsiteX15" fmla="*/ 8758088 w 12192000"/>
                <a:gd name="connsiteY15" fmla="*/ 752614 h 1608850"/>
                <a:gd name="connsiteX16" fmla="*/ 8758113 w 12192000"/>
                <a:gd name="connsiteY16" fmla="*/ 752902 h 1608850"/>
                <a:gd name="connsiteX17" fmla="*/ 8762996 w 12192000"/>
                <a:gd name="connsiteY17" fmla="*/ 752902 h 1608850"/>
                <a:gd name="connsiteX18" fmla="*/ 8762996 w 12192000"/>
                <a:gd name="connsiteY18" fmla="*/ 752030 h 1608850"/>
                <a:gd name="connsiteX19" fmla="*/ 8762996 w 12192000"/>
                <a:gd name="connsiteY19" fmla="*/ 745928 h 1608850"/>
                <a:gd name="connsiteX20" fmla="*/ 8761881 w 12192000"/>
                <a:gd name="connsiteY20" fmla="*/ 745928 h 1608850"/>
                <a:gd name="connsiteX21" fmla="*/ 8907881 w 12192000"/>
                <a:gd name="connsiteY21" fmla="*/ 718032 h 1608850"/>
                <a:gd name="connsiteX22" fmla="*/ 8907881 w 12192000"/>
                <a:gd name="connsiteY22" fmla="*/ 719194 h 1608850"/>
                <a:gd name="connsiteX23" fmla="*/ 8907881 w 12192000"/>
                <a:gd name="connsiteY23" fmla="*/ 727331 h 1608850"/>
                <a:gd name="connsiteX24" fmla="*/ 8908543 w 12192000"/>
                <a:gd name="connsiteY24" fmla="*/ 727331 h 1608850"/>
                <a:gd name="connsiteX25" fmla="*/ 8908543 w 12192000"/>
                <a:gd name="connsiteY25" fmla="*/ 718032 h 1608850"/>
                <a:gd name="connsiteX26" fmla="*/ 1099585 w 12192000"/>
                <a:gd name="connsiteY26" fmla="*/ 0 h 1608850"/>
                <a:gd name="connsiteX27" fmla="*/ 1101611 w 12192000"/>
                <a:gd name="connsiteY27" fmla="*/ 246443 h 1608850"/>
                <a:gd name="connsiteX28" fmla="*/ 1140117 w 12192000"/>
                <a:gd name="connsiteY28" fmla="*/ 326429 h 1608850"/>
                <a:gd name="connsiteX29" fmla="*/ 1142145 w 12192000"/>
                <a:gd name="connsiteY29" fmla="*/ 326429 h 1608850"/>
                <a:gd name="connsiteX30" fmla="*/ 1156331 w 12192000"/>
                <a:gd name="connsiteY30" fmla="*/ 326429 h 1608850"/>
                <a:gd name="connsiteX31" fmla="*/ 1156331 w 12192000"/>
                <a:gd name="connsiteY31" fmla="*/ 350208 h 1608850"/>
                <a:gd name="connsiteX32" fmla="*/ 1156839 w 12192000"/>
                <a:gd name="connsiteY32" fmla="*/ 351019 h 1608850"/>
                <a:gd name="connsiteX33" fmla="*/ 1160385 w 12192000"/>
                <a:gd name="connsiteY33" fmla="*/ 356694 h 1608850"/>
                <a:gd name="connsiteX34" fmla="*/ 1160385 w 12192000"/>
                <a:gd name="connsiteY34" fmla="*/ 471268 h 1608850"/>
                <a:gd name="connsiteX35" fmla="*/ 1162664 w 12192000"/>
                <a:gd name="connsiteY35" fmla="*/ 471268 h 1608850"/>
                <a:gd name="connsiteX36" fmla="*/ 1178625 w 12192000"/>
                <a:gd name="connsiteY36" fmla="*/ 471268 h 1608850"/>
                <a:gd name="connsiteX37" fmla="*/ 1178625 w 12192000"/>
                <a:gd name="connsiteY37" fmla="*/ 611783 h 1608850"/>
                <a:gd name="connsiteX38" fmla="*/ 1180145 w 12192000"/>
                <a:gd name="connsiteY38" fmla="*/ 611513 h 1608850"/>
                <a:gd name="connsiteX39" fmla="*/ 1190785 w 12192000"/>
                <a:gd name="connsiteY39" fmla="*/ 609622 h 1608850"/>
                <a:gd name="connsiteX40" fmla="*/ 1188759 w 12192000"/>
                <a:gd name="connsiteY40" fmla="*/ 698254 h 1608850"/>
                <a:gd name="connsiteX41" fmla="*/ 1190279 w 12192000"/>
                <a:gd name="connsiteY41" fmla="*/ 698525 h 1608850"/>
                <a:gd name="connsiteX42" fmla="*/ 1200919 w 12192000"/>
                <a:gd name="connsiteY42" fmla="*/ 700416 h 1608850"/>
                <a:gd name="connsiteX43" fmla="*/ 1201171 w 12192000"/>
                <a:gd name="connsiteY43" fmla="*/ 701227 h 1608850"/>
                <a:gd name="connsiteX44" fmla="*/ 1202945 w 12192000"/>
                <a:gd name="connsiteY44" fmla="*/ 706902 h 1608850"/>
                <a:gd name="connsiteX45" fmla="*/ 1203705 w 12192000"/>
                <a:gd name="connsiteY45" fmla="*/ 704470 h 1608850"/>
                <a:gd name="connsiteX46" fmla="*/ 1209025 w 12192000"/>
                <a:gd name="connsiteY46" fmla="*/ 687446 h 1608850"/>
                <a:gd name="connsiteX47" fmla="*/ 1210799 w 12192000"/>
                <a:gd name="connsiteY47" fmla="*/ 687446 h 1608850"/>
                <a:gd name="connsiteX48" fmla="*/ 1223212 w 12192000"/>
                <a:gd name="connsiteY48" fmla="*/ 687446 h 1608850"/>
                <a:gd name="connsiteX49" fmla="*/ 1223212 w 12192000"/>
                <a:gd name="connsiteY49" fmla="*/ 719872 h 1608850"/>
                <a:gd name="connsiteX50" fmla="*/ 1224225 w 12192000"/>
                <a:gd name="connsiteY50" fmla="*/ 720413 h 1608850"/>
                <a:gd name="connsiteX51" fmla="*/ 1231319 w 12192000"/>
                <a:gd name="connsiteY51" fmla="*/ 724196 h 1608850"/>
                <a:gd name="connsiteX52" fmla="*/ 1231319 w 12192000"/>
                <a:gd name="connsiteY52" fmla="*/ 725547 h 1608850"/>
                <a:gd name="connsiteX53" fmla="*/ 1231319 w 12192000"/>
                <a:gd name="connsiteY53" fmla="*/ 735005 h 1608850"/>
                <a:gd name="connsiteX54" fmla="*/ 1275907 w 12192000"/>
                <a:gd name="connsiteY54" fmla="*/ 735005 h 1608850"/>
                <a:gd name="connsiteX55" fmla="*/ 1275907 w 12192000"/>
                <a:gd name="connsiteY55" fmla="*/ 736086 h 1608850"/>
                <a:gd name="connsiteX56" fmla="*/ 1275907 w 12192000"/>
                <a:gd name="connsiteY56" fmla="*/ 743652 h 1608850"/>
                <a:gd name="connsiteX57" fmla="*/ 1277933 w 12192000"/>
                <a:gd name="connsiteY57" fmla="*/ 743652 h 1608850"/>
                <a:gd name="connsiteX58" fmla="*/ 1292119 w 12192000"/>
                <a:gd name="connsiteY58" fmla="*/ 743652 h 1608850"/>
                <a:gd name="connsiteX59" fmla="*/ 1292119 w 12192000"/>
                <a:gd name="connsiteY59" fmla="*/ 713387 h 1608850"/>
                <a:gd name="connsiteX60" fmla="*/ 1336706 w 12192000"/>
                <a:gd name="connsiteY60" fmla="*/ 713387 h 1608850"/>
                <a:gd name="connsiteX61" fmla="*/ 1336706 w 12192000"/>
                <a:gd name="connsiteY61" fmla="*/ 712036 h 1608850"/>
                <a:gd name="connsiteX62" fmla="*/ 1336706 w 12192000"/>
                <a:gd name="connsiteY62" fmla="*/ 702578 h 1608850"/>
                <a:gd name="connsiteX63" fmla="*/ 1337721 w 12192000"/>
                <a:gd name="connsiteY63" fmla="*/ 702578 h 1608850"/>
                <a:gd name="connsiteX64" fmla="*/ 1344813 w 12192000"/>
                <a:gd name="connsiteY64" fmla="*/ 702578 h 1608850"/>
                <a:gd name="connsiteX65" fmla="*/ 1344813 w 12192000"/>
                <a:gd name="connsiteY65" fmla="*/ 700687 h 1608850"/>
                <a:gd name="connsiteX66" fmla="*/ 1344813 w 12192000"/>
                <a:gd name="connsiteY66" fmla="*/ 687446 h 1608850"/>
                <a:gd name="connsiteX67" fmla="*/ 1345573 w 12192000"/>
                <a:gd name="connsiteY67" fmla="*/ 687446 h 1608850"/>
                <a:gd name="connsiteX68" fmla="*/ 1350893 w 12192000"/>
                <a:gd name="connsiteY68" fmla="*/ 687446 h 1608850"/>
                <a:gd name="connsiteX69" fmla="*/ 1350893 w 12192000"/>
                <a:gd name="connsiteY69" fmla="*/ 686365 h 1608850"/>
                <a:gd name="connsiteX70" fmla="*/ 1350893 w 12192000"/>
                <a:gd name="connsiteY70" fmla="*/ 678798 h 1608850"/>
                <a:gd name="connsiteX71" fmla="*/ 1352921 w 12192000"/>
                <a:gd name="connsiteY71" fmla="*/ 678798 h 1608850"/>
                <a:gd name="connsiteX72" fmla="*/ 1367107 w 12192000"/>
                <a:gd name="connsiteY72" fmla="*/ 678798 h 1608850"/>
                <a:gd name="connsiteX73" fmla="*/ 1367107 w 12192000"/>
                <a:gd name="connsiteY73" fmla="*/ 679879 h 1608850"/>
                <a:gd name="connsiteX74" fmla="*/ 1367107 w 12192000"/>
                <a:gd name="connsiteY74" fmla="*/ 687446 h 1608850"/>
                <a:gd name="connsiteX75" fmla="*/ 1389401 w 12192000"/>
                <a:gd name="connsiteY75" fmla="*/ 687446 h 1608850"/>
                <a:gd name="connsiteX76" fmla="*/ 1389401 w 12192000"/>
                <a:gd name="connsiteY76" fmla="*/ 685554 h 1608850"/>
                <a:gd name="connsiteX77" fmla="*/ 1389401 w 12192000"/>
                <a:gd name="connsiteY77" fmla="*/ 672313 h 1608850"/>
                <a:gd name="connsiteX78" fmla="*/ 1391174 w 12192000"/>
                <a:gd name="connsiteY78" fmla="*/ 672313 h 1608850"/>
                <a:gd name="connsiteX79" fmla="*/ 1403587 w 12192000"/>
                <a:gd name="connsiteY79" fmla="*/ 672313 h 1608850"/>
                <a:gd name="connsiteX80" fmla="*/ 1403587 w 12192000"/>
                <a:gd name="connsiteY80" fmla="*/ 696093 h 1608850"/>
                <a:gd name="connsiteX81" fmla="*/ 1404601 w 12192000"/>
                <a:gd name="connsiteY81" fmla="*/ 696093 h 1608850"/>
                <a:gd name="connsiteX82" fmla="*/ 1411695 w 12192000"/>
                <a:gd name="connsiteY82" fmla="*/ 696093 h 1608850"/>
                <a:gd name="connsiteX83" fmla="*/ 1411695 w 12192000"/>
                <a:gd name="connsiteY83" fmla="*/ 695012 h 1608850"/>
                <a:gd name="connsiteX84" fmla="*/ 1411695 w 12192000"/>
                <a:gd name="connsiteY84" fmla="*/ 687446 h 1608850"/>
                <a:gd name="connsiteX85" fmla="*/ 1413467 w 12192000"/>
                <a:gd name="connsiteY85" fmla="*/ 687446 h 1608850"/>
                <a:gd name="connsiteX86" fmla="*/ 1425881 w 12192000"/>
                <a:gd name="connsiteY86" fmla="*/ 687446 h 1608850"/>
                <a:gd name="connsiteX87" fmla="*/ 1425881 w 12192000"/>
                <a:gd name="connsiteY87" fmla="*/ 713387 h 1608850"/>
                <a:gd name="connsiteX88" fmla="*/ 1427909 w 12192000"/>
                <a:gd name="connsiteY88" fmla="*/ 713387 h 1608850"/>
                <a:gd name="connsiteX89" fmla="*/ 1442095 w 12192000"/>
                <a:gd name="connsiteY89" fmla="*/ 713387 h 1608850"/>
                <a:gd name="connsiteX90" fmla="*/ 1442095 w 12192000"/>
                <a:gd name="connsiteY90" fmla="*/ 715008 h 1608850"/>
                <a:gd name="connsiteX91" fmla="*/ 1442095 w 12192000"/>
                <a:gd name="connsiteY91" fmla="*/ 726358 h 1608850"/>
                <a:gd name="connsiteX92" fmla="*/ 1442855 w 12192000"/>
                <a:gd name="connsiteY92" fmla="*/ 726358 h 1608850"/>
                <a:gd name="connsiteX93" fmla="*/ 1448175 w 12192000"/>
                <a:gd name="connsiteY93" fmla="*/ 726358 h 1608850"/>
                <a:gd name="connsiteX94" fmla="*/ 1448175 w 12192000"/>
                <a:gd name="connsiteY94" fmla="*/ 725547 h 1608850"/>
                <a:gd name="connsiteX95" fmla="*/ 1448175 w 12192000"/>
                <a:gd name="connsiteY95" fmla="*/ 719872 h 1608850"/>
                <a:gd name="connsiteX96" fmla="*/ 1478575 w 12192000"/>
                <a:gd name="connsiteY96" fmla="*/ 719872 h 1608850"/>
                <a:gd name="connsiteX97" fmla="*/ 1478575 w 12192000"/>
                <a:gd name="connsiteY97" fmla="*/ 743652 h 1608850"/>
                <a:gd name="connsiteX98" fmla="*/ 1479589 w 12192000"/>
                <a:gd name="connsiteY98" fmla="*/ 743652 h 1608850"/>
                <a:gd name="connsiteX99" fmla="*/ 1486683 w 12192000"/>
                <a:gd name="connsiteY99" fmla="*/ 743652 h 1608850"/>
                <a:gd name="connsiteX100" fmla="*/ 1486683 w 12192000"/>
                <a:gd name="connsiteY100" fmla="*/ 744733 h 1608850"/>
                <a:gd name="connsiteX101" fmla="*/ 1486683 w 12192000"/>
                <a:gd name="connsiteY101" fmla="*/ 752299 h 1608850"/>
                <a:gd name="connsiteX102" fmla="*/ 1487443 w 12192000"/>
                <a:gd name="connsiteY102" fmla="*/ 752299 h 1608850"/>
                <a:gd name="connsiteX103" fmla="*/ 1492763 w 12192000"/>
                <a:gd name="connsiteY103" fmla="*/ 752299 h 1608850"/>
                <a:gd name="connsiteX104" fmla="*/ 1492763 w 12192000"/>
                <a:gd name="connsiteY104" fmla="*/ 750137 h 1608850"/>
                <a:gd name="connsiteX105" fmla="*/ 1492763 w 12192000"/>
                <a:gd name="connsiteY105" fmla="*/ 735005 h 1608850"/>
                <a:gd name="connsiteX106" fmla="*/ 1493775 w 12192000"/>
                <a:gd name="connsiteY106" fmla="*/ 735005 h 1608850"/>
                <a:gd name="connsiteX107" fmla="*/ 1500869 w 12192000"/>
                <a:gd name="connsiteY107" fmla="*/ 735005 h 1608850"/>
                <a:gd name="connsiteX108" fmla="*/ 1500869 w 12192000"/>
                <a:gd name="connsiteY108" fmla="*/ 736086 h 1608850"/>
                <a:gd name="connsiteX109" fmla="*/ 1500869 w 12192000"/>
                <a:gd name="connsiteY109" fmla="*/ 743652 h 1608850"/>
                <a:gd name="connsiteX110" fmla="*/ 1506189 w 12192000"/>
                <a:gd name="connsiteY110" fmla="*/ 741659 h 1608850"/>
                <a:gd name="connsiteX111" fmla="*/ 1506949 w 12192000"/>
                <a:gd name="connsiteY111" fmla="*/ 740679 h 1608850"/>
                <a:gd name="connsiteX112" fmla="*/ 1506949 w 12192000"/>
                <a:gd name="connsiteY112" fmla="*/ 735005 h 1608850"/>
                <a:gd name="connsiteX113" fmla="*/ 1545457 w 12192000"/>
                <a:gd name="connsiteY113" fmla="*/ 735005 h 1608850"/>
                <a:gd name="connsiteX114" fmla="*/ 1545457 w 12192000"/>
                <a:gd name="connsiteY114" fmla="*/ 758784 h 1608850"/>
                <a:gd name="connsiteX115" fmla="*/ 1547483 w 12192000"/>
                <a:gd name="connsiteY115" fmla="*/ 758784 h 1608850"/>
                <a:gd name="connsiteX116" fmla="*/ 1561669 w 12192000"/>
                <a:gd name="connsiteY116" fmla="*/ 758784 h 1608850"/>
                <a:gd name="connsiteX117" fmla="*/ 1561669 w 12192000"/>
                <a:gd name="connsiteY117" fmla="*/ 759865 h 1608850"/>
                <a:gd name="connsiteX118" fmla="*/ 1561669 w 12192000"/>
                <a:gd name="connsiteY118" fmla="*/ 767431 h 1608850"/>
                <a:gd name="connsiteX119" fmla="*/ 1563443 w 12192000"/>
                <a:gd name="connsiteY119" fmla="*/ 767431 h 1608850"/>
                <a:gd name="connsiteX120" fmla="*/ 1575857 w 12192000"/>
                <a:gd name="connsiteY120" fmla="*/ 767431 h 1608850"/>
                <a:gd name="connsiteX121" fmla="*/ 1575857 w 12192000"/>
                <a:gd name="connsiteY121" fmla="*/ 743652 h 1608850"/>
                <a:gd name="connsiteX122" fmla="*/ 1576869 w 12192000"/>
                <a:gd name="connsiteY122" fmla="*/ 743652 h 1608850"/>
                <a:gd name="connsiteX123" fmla="*/ 1583963 w 12192000"/>
                <a:gd name="connsiteY123" fmla="*/ 743652 h 1608850"/>
                <a:gd name="connsiteX124" fmla="*/ 1583963 w 12192000"/>
                <a:gd name="connsiteY124" fmla="*/ 711225 h 1608850"/>
                <a:gd name="connsiteX125" fmla="*/ 1584977 w 12192000"/>
                <a:gd name="connsiteY125" fmla="*/ 711225 h 1608850"/>
                <a:gd name="connsiteX126" fmla="*/ 1592071 w 12192000"/>
                <a:gd name="connsiteY126" fmla="*/ 711225 h 1608850"/>
                <a:gd name="connsiteX127" fmla="*/ 1592071 w 12192000"/>
                <a:gd name="connsiteY127" fmla="*/ 709334 h 1608850"/>
                <a:gd name="connsiteX128" fmla="*/ 1592071 w 12192000"/>
                <a:gd name="connsiteY128" fmla="*/ 696093 h 1608850"/>
                <a:gd name="connsiteX129" fmla="*/ 1590803 w 12192000"/>
                <a:gd name="connsiteY129" fmla="*/ 694471 h 1608850"/>
                <a:gd name="connsiteX130" fmla="*/ 1596123 w 12192000"/>
                <a:gd name="connsiteY130" fmla="*/ 683122 h 1608850"/>
                <a:gd name="connsiteX131" fmla="*/ 1604231 w 12192000"/>
                <a:gd name="connsiteY131" fmla="*/ 711225 h 1608850"/>
                <a:gd name="connsiteX132" fmla="*/ 1604991 w 12192000"/>
                <a:gd name="connsiteY132" fmla="*/ 711225 h 1608850"/>
                <a:gd name="connsiteX133" fmla="*/ 1610311 w 12192000"/>
                <a:gd name="connsiteY133" fmla="*/ 711225 h 1608850"/>
                <a:gd name="connsiteX134" fmla="*/ 1610311 w 12192000"/>
                <a:gd name="connsiteY134" fmla="*/ 605298 h 1608850"/>
                <a:gd name="connsiteX135" fmla="*/ 1611831 w 12192000"/>
                <a:gd name="connsiteY135" fmla="*/ 605298 h 1608850"/>
                <a:gd name="connsiteX136" fmla="*/ 1622471 w 12192000"/>
                <a:gd name="connsiteY136" fmla="*/ 605298 h 1608850"/>
                <a:gd name="connsiteX137" fmla="*/ 1622471 w 12192000"/>
                <a:gd name="connsiteY137" fmla="*/ 557739 h 1608850"/>
                <a:gd name="connsiteX138" fmla="*/ 1648817 w 12192000"/>
                <a:gd name="connsiteY138" fmla="*/ 557739 h 1608850"/>
                <a:gd name="connsiteX139" fmla="*/ 1648817 w 12192000"/>
                <a:gd name="connsiteY139" fmla="*/ 536121 h 1608850"/>
                <a:gd name="connsiteX140" fmla="*/ 1683271 w 12192000"/>
                <a:gd name="connsiteY140" fmla="*/ 536121 h 1608850"/>
                <a:gd name="connsiteX141" fmla="*/ 1683271 w 12192000"/>
                <a:gd name="connsiteY141" fmla="*/ 538553 h 1608850"/>
                <a:gd name="connsiteX142" fmla="*/ 1683271 w 12192000"/>
                <a:gd name="connsiteY142" fmla="*/ 555577 h 1608850"/>
                <a:gd name="connsiteX143" fmla="*/ 1685551 w 12192000"/>
                <a:gd name="connsiteY143" fmla="*/ 555577 h 1608850"/>
                <a:gd name="connsiteX144" fmla="*/ 1701511 w 12192000"/>
                <a:gd name="connsiteY144" fmla="*/ 555577 h 1608850"/>
                <a:gd name="connsiteX145" fmla="*/ 1701511 w 12192000"/>
                <a:gd name="connsiteY145" fmla="*/ 603136 h 1608850"/>
                <a:gd name="connsiteX146" fmla="*/ 1702525 w 12192000"/>
                <a:gd name="connsiteY146" fmla="*/ 603136 h 1608850"/>
                <a:gd name="connsiteX147" fmla="*/ 1709619 w 12192000"/>
                <a:gd name="connsiteY147" fmla="*/ 603136 h 1608850"/>
                <a:gd name="connsiteX148" fmla="*/ 1723805 w 12192000"/>
                <a:gd name="connsiteY148" fmla="*/ 607460 h 1608850"/>
                <a:gd name="connsiteX149" fmla="*/ 1723805 w 12192000"/>
                <a:gd name="connsiteY149" fmla="*/ 646372 h 1608850"/>
                <a:gd name="connsiteX150" fmla="*/ 1724819 w 12192000"/>
                <a:gd name="connsiteY150" fmla="*/ 646372 h 1608850"/>
                <a:gd name="connsiteX151" fmla="*/ 1731911 w 12192000"/>
                <a:gd name="connsiteY151" fmla="*/ 646372 h 1608850"/>
                <a:gd name="connsiteX152" fmla="*/ 1731911 w 12192000"/>
                <a:gd name="connsiteY152" fmla="*/ 647993 h 1608850"/>
                <a:gd name="connsiteX153" fmla="*/ 1731911 w 12192000"/>
                <a:gd name="connsiteY153" fmla="*/ 659342 h 1608850"/>
                <a:gd name="connsiteX154" fmla="*/ 1733939 w 12192000"/>
                <a:gd name="connsiteY154" fmla="*/ 659342 h 1608850"/>
                <a:gd name="connsiteX155" fmla="*/ 1748125 w 12192000"/>
                <a:gd name="connsiteY155" fmla="*/ 659342 h 1608850"/>
                <a:gd name="connsiteX156" fmla="*/ 1754205 w 12192000"/>
                <a:gd name="connsiteY156" fmla="*/ 665828 h 1608850"/>
                <a:gd name="connsiteX157" fmla="*/ 1754205 w 12192000"/>
                <a:gd name="connsiteY157" fmla="*/ 687446 h 1608850"/>
                <a:gd name="connsiteX158" fmla="*/ 1756485 w 12192000"/>
                <a:gd name="connsiteY158" fmla="*/ 687446 h 1608850"/>
                <a:gd name="connsiteX159" fmla="*/ 1772445 w 12192000"/>
                <a:gd name="connsiteY159" fmla="*/ 687446 h 1608850"/>
                <a:gd name="connsiteX160" fmla="*/ 1772445 w 12192000"/>
                <a:gd name="connsiteY160" fmla="*/ 688526 h 1608850"/>
                <a:gd name="connsiteX161" fmla="*/ 1772445 w 12192000"/>
                <a:gd name="connsiteY161" fmla="*/ 696093 h 1608850"/>
                <a:gd name="connsiteX162" fmla="*/ 1773713 w 12192000"/>
                <a:gd name="connsiteY162" fmla="*/ 696093 h 1608850"/>
                <a:gd name="connsiteX163" fmla="*/ 1782579 w 12192000"/>
                <a:gd name="connsiteY163" fmla="*/ 696093 h 1608850"/>
                <a:gd name="connsiteX164" fmla="*/ 1782579 w 12192000"/>
                <a:gd name="connsiteY164" fmla="*/ 698254 h 1608850"/>
                <a:gd name="connsiteX165" fmla="*/ 1782579 w 12192000"/>
                <a:gd name="connsiteY165" fmla="*/ 713387 h 1608850"/>
                <a:gd name="connsiteX166" fmla="*/ 1786633 w 12192000"/>
                <a:gd name="connsiteY166" fmla="*/ 711495 h 1608850"/>
                <a:gd name="connsiteX167" fmla="*/ 1786633 w 12192000"/>
                <a:gd name="connsiteY167" fmla="*/ 698254 h 1608850"/>
                <a:gd name="connsiteX168" fmla="*/ 1787645 w 12192000"/>
                <a:gd name="connsiteY168" fmla="*/ 698254 h 1608850"/>
                <a:gd name="connsiteX169" fmla="*/ 1794739 w 12192000"/>
                <a:gd name="connsiteY169" fmla="*/ 698254 h 1608850"/>
                <a:gd name="connsiteX170" fmla="*/ 1794739 w 12192000"/>
                <a:gd name="connsiteY170" fmla="*/ 699876 h 1608850"/>
                <a:gd name="connsiteX171" fmla="*/ 1794739 w 12192000"/>
                <a:gd name="connsiteY171" fmla="*/ 711225 h 1608850"/>
                <a:gd name="connsiteX172" fmla="*/ 1795499 w 12192000"/>
                <a:gd name="connsiteY172" fmla="*/ 711225 h 1608850"/>
                <a:gd name="connsiteX173" fmla="*/ 1800819 w 12192000"/>
                <a:gd name="connsiteY173" fmla="*/ 711225 h 1608850"/>
                <a:gd name="connsiteX174" fmla="*/ 1849459 w 12192000"/>
                <a:gd name="connsiteY174" fmla="*/ 706902 h 1608850"/>
                <a:gd name="connsiteX175" fmla="*/ 1849459 w 12192000"/>
                <a:gd name="connsiteY175" fmla="*/ 708253 h 1608850"/>
                <a:gd name="connsiteX176" fmla="*/ 1849459 w 12192000"/>
                <a:gd name="connsiteY176" fmla="*/ 717710 h 1608850"/>
                <a:gd name="connsiteX177" fmla="*/ 1850219 w 12192000"/>
                <a:gd name="connsiteY177" fmla="*/ 717710 h 1608850"/>
                <a:gd name="connsiteX178" fmla="*/ 1855541 w 12192000"/>
                <a:gd name="connsiteY178" fmla="*/ 717710 h 1608850"/>
                <a:gd name="connsiteX179" fmla="*/ 1855541 w 12192000"/>
                <a:gd name="connsiteY179" fmla="*/ 719872 h 1608850"/>
                <a:gd name="connsiteX180" fmla="*/ 1855541 w 12192000"/>
                <a:gd name="connsiteY180" fmla="*/ 735005 h 1608850"/>
                <a:gd name="connsiteX181" fmla="*/ 1857567 w 12192000"/>
                <a:gd name="connsiteY181" fmla="*/ 733654 h 1608850"/>
                <a:gd name="connsiteX182" fmla="*/ 1871753 w 12192000"/>
                <a:gd name="connsiteY182" fmla="*/ 724196 h 1608850"/>
                <a:gd name="connsiteX183" fmla="*/ 1877833 w 12192000"/>
                <a:gd name="connsiteY183" fmla="*/ 683122 h 1608850"/>
                <a:gd name="connsiteX184" fmla="*/ 1878593 w 12192000"/>
                <a:gd name="connsiteY184" fmla="*/ 682852 h 1608850"/>
                <a:gd name="connsiteX185" fmla="*/ 1883913 w 12192000"/>
                <a:gd name="connsiteY185" fmla="*/ 680960 h 1608850"/>
                <a:gd name="connsiteX186" fmla="*/ 1885941 w 12192000"/>
                <a:gd name="connsiteY186" fmla="*/ 611783 h 1608850"/>
                <a:gd name="connsiteX187" fmla="*/ 1887967 w 12192000"/>
                <a:gd name="connsiteY187" fmla="*/ 680960 h 1608850"/>
                <a:gd name="connsiteX188" fmla="*/ 1888727 w 12192000"/>
                <a:gd name="connsiteY188" fmla="*/ 681230 h 1608850"/>
                <a:gd name="connsiteX189" fmla="*/ 1894047 w 12192000"/>
                <a:gd name="connsiteY189" fmla="*/ 683122 h 1608850"/>
                <a:gd name="connsiteX190" fmla="*/ 1894047 w 12192000"/>
                <a:gd name="connsiteY190" fmla="*/ 596651 h 1608850"/>
                <a:gd name="connsiteX191" fmla="*/ 1898101 w 12192000"/>
                <a:gd name="connsiteY191" fmla="*/ 564224 h 1608850"/>
                <a:gd name="connsiteX192" fmla="*/ 1936607 w 12192000"/>
                <a:gd name="connsiteY192" fmla="*/ 564224 h 1608850"/>
                <a:gd name="connsiteX193" fmla="*/ 1936607 w 12192000"/>
                <a:gd name="connsiteY193" fmla="*/ 596651 h 1608850"/>
                <a:gd name="connsiteX194" fmla="*/ 1937367 w 12192000"/>
                <a:gd name="connsiteY194" fmla="*/ 596651 h 1608850"/>
                <a:gd name="connsiteX195" fmla="*/ 1942687 w 12192000"/>
                <a:gd name="connsiteY195" fmla="*/ 596651 h 1608850"/>
                <a:gd name="connsiteX196" fmla="*/ 1942687 w 12192000"/>
                <a:gd name="connsiteY196" fmla="*/ 514503 h 1608850"/>
                <a:gd name="connsiteX197" fmla="*/ 1944461 w 12192000"/>
                <a:gd name="connsiteY197" fmla="*/ 514503 h 1608850"/>
                <a:gd name="connsiteX198" fmla="*/ 1956875 w 12192000"/>
                <a:gd name="connsiteY198" fmla="*/ 514503 h 1608850"/>
                <a:gd name="connsiteX199" fmla="*/ 1956875 w 12192000"/>
                <a:gd name="connsiteY199" fmla="*/ 512612 h 1608850"/>
                <a:gd name="connsiteX200" fmla="*/ 1956875 w 12192000"/>
                <a:gd name="connsiteY200" fmla="*/ 499371 h 1608850"/>
                <a:gd name="connsiteX201" fmla="*/ 1979169 w 12192000"/>
                <a:gd name="connsiteY201" fmla="*/ 499371 h 1608850"/>
                <a:gd name="connsiteX202" fmla="*/ 1979169 w 12192000"/>
                <a:gd name="connsiteY202" fmla="*/ 498290 h 1608850"/>
                <a:gd name="connsiteX203" fmla="*/ 1979169 w 12192000"/>
                <a:gd name="connsiteY203" fmla="*/ 490724 h 1608850"/>
                <a:gd name="connsiteX204" fmla="*/ 1980941 w 12192000"/>
                <a:gd name="connsiteY204" fmla="*/ 490724 h 1608850"/>
                <a:gd name="connsiteX205" fmla="*/ 1993355 w 12192000"/>
                <a:gd name="connsiteY205" fmla="*/ 490724 h 1608850"/>
                <a:gd name="connsiteX206" fmla="*/ 1993355 w 12192000"/>
                <a:gd name="connsiteY206" fmla="*/ 491805 h 1608850"/>
                <a:gd name="connsiteX207" fmla="*/ 1993355 w 12192000"/>
                <a:gd name="connsiteY207" fmla="*/ 499371 h 1608850"/>
                <a:gd name="connsiteX208" fmla="*/ 1994115 w 12192000"/>
                <a:gd name="connsiteY208" fmla="*/ 499371 h 1608850"/>
                <a:gd name="connsiteX209" fmla="*/ 1999435 w 12192000"/>
                <a:gd name="connsiteY209" fmla="*/ 499371 h 1608850"/>
                <a:gd name="connsiteX210" fmla="*/ 2009569 w 12192000"/>
                <a:gd name="connsiteY210" fmla="*/ 495047 h 1608850"/>
                <a:gd name="connsiteX211" fmla="*/ 2013621 w 12192000"/>
                <a:gd name="connsiteY211" fmla="*/ 498290 h 1608850"/>
                <a:gd name="connsiteX212" fmla="*/ 2013621 w 12192000"/>
                <a:gd name="connsiteY212" fmla="*/ 490724 h 1608850"/>
                <a:gd name="connsiteX213" fmla="*/ 2015901 w 12192000"/>
                <a:gd name="connsiteY213" fmla="*/ 490724 h 1608850"/>
                <a:gd name="connsiteX214" fmla="*/ 2031863 w 12192000"/>
                <a:gd name="connsiteY214" fmla="*/ 490724 h 1608850"/>
                <a:gd name="connsiteX215" fmla="*/ 2031863 w 12192000"/>
                <a:gd name="connsiteY215" fmla="*/ 491805 h 1608850"/>
                <a:gd name="connsiteX216" fmla="*/ 2031863 w 12192000"/>
                <a:gd name="connsiteY216" fmla="*/ 499371 h 1608850"/>
                <a:gd name="connsiteX217" fmla="*/ 2062263 w 12192000"/>
                <a:gd name="connsiteY217" fmla="*/ 499371 h 1608850"/>
                <a:gd name="connsiteX218" fmla="*/ 2062263 w 12192000"/>
                <a:gd name="connsiteY218" fmla="*/ 500992 h 1608850"/>
                <a:gd name="connsiteX219" fmla="*/ 2062263 w 12192000"/>
                <a:gd name="connsiteY219" fmla="*/ 512342 h 1608850"/>
                <a:gd name="connsiteX220" fmla="*/ 2088609 w 12192000"/>
                <a:gd name="connsiteY220" fmla="*/ 512342 h 1608850"/>
                <a:gd name="connsiteX221" fmla="*/ 2088609 w 12192000"/>
                <a:gd name="connsiteY221" fmla="*/ 542606 h 1608850"/>
                <a:gd name="connsiteX222" fmla="*/ 2089369 w 12192000"/>
                <a:gd name="connsiteY222" fmla="*/ 542606 h 1608850"/>
                <a:gd name="connsiteX223" fmla="*/ 2094689 w 12192000"/>
                <a:gd name="connsiteY223" fmla="*/ 542606 h 1608850"/>
                <a:gd name="connsiteX224" fmla="*/ 2094689 w 12192000"/>
                <a:gd name="connsiteY224" fmla="*/ 543687 h 1608850"/>
                <a:gd name="connsiteX225" fmla="*/ 2094689 w 12192000"/>
                <a:gd name="connsiteY225" fmla="*/ 551254 h 1608850"/>
                <a:gd name="connsiteX226" fmla="*/ 2098743 w 12192000"/>
                <a:gd name="connsiteY226" fmla="*/ 581518 h 1608850"/>
                <a:gd name="connsiteX227" fmla="*/ 2099503 w 12192000"/>
                <a:gd name="connsiteY227" fmla="*/ 581518 h 1608850"/>
                <a:gd name="connsiteX228" fmla="*/ 2104823 w 12192000"/>
                <a:gd name="connsiteY228" fmla="*/ 581518 h 1608850"/>
                <a:gd name="connsiteX229" fmla="*/ 2104823 w 12192000"/>
                <a:gd name="connsiteY229" fmla="*/ 582329 h 1608850"/>
                <a:gd name="connsiteX230" fmla="*/ 2104823 w 12192000"/>
                <a:gd name="connsiteY230" fmla="*/ 588004 h 1608850"/>
                <a:gd name="connsiteX231" fmla="*/ 2105837 w 12192000"/>
                <a:gd name="connsiteY231" fmla="*/ 588004 h 1608850"/>
                <a:gd name="connsiteX232" fmla="*/ 2112929 w 12192000"/>
                <a:gd name="connsiteY232" fmla="*/ 588004 h 1608850"/>
                <a:gd name="connsiteX233" fmla="*/ 2112929 w 12192000"/>
                <a:gd name="connsiteY233" fmla="*/ 618269 h 1608850"/>
                <a:gd name="connsiteX234" fmla="*/ 2114957 w 12192000"/>
                <a:gd name="connsiteY234" fmla="*/ 618269 h 1608850"/>
                <a:gd name="connsiteX235" fmla="*/ 2129143 w 12192000"/>
                <a:gd name="connsiteY235" fmla="*/ 618269 h 1608850"/>
                <a:gd name="connsiteX236" fmla="*/ 2129143 w 12192000"/>
                <a:gd name="connsiteY236" fmla="*/ 642048 h 1608850"/>
                <a:gd name="connsiteX237" fmla="*/ 2131171 w 12192000"/>
                <a:gd name="connsiteY237" fmla="*/ 643669 h 1608850"/>
                <a:gd name="connsiteX238" fmla="*/ 2131171 w 12192000"/>
                <a:gd name="connsiteY238" fmla="*/ 655019 h 1608850"/>
                <a:gd name="connsiteX239" fmla="*/ 2131931 w 12192000"/>
                <a:gd name="connsiteY239" fmla="*/ 655019 h 1608850"/>
                <a:gd name="connsiteX240" fmla="*/ 2137251 w 12192000"/>
                <a:gd name="connsiteY240" fmla="*/ 655019 h 1608850"/>
                <a:gd name="connsiteX241" fmla="*/ 2137251 w 12192000"/>
                <a:gd name="connsiteY241" fmla="*/ 678798 h 1608850"/>
                <a:gd name="connsiteX242" fmla="*/ 2138517 w 12192000"/>
                <a:gd name="connsiteY242" fmla="*/ 678798 h 1608850"/>
                <a:gd name="connsiteX243" fmla="*/ 2147383 w 12192000"/>
                <a:gd name="connsiteY243" fmla="*/ 678798 h 1608850"/>
                <a:gd name="connsiteX244" fmla="*/ 2149411 w 12192000"/>
                <a:gd name="connsiteY244" fmla="*/ 682852 h 1608850"/>
                <a:gd name="connsiteX245" fmla="*/ 2149411 w 12192000"/>
                <a:gd name="connsiteY245" fmla="*/ 696093 h 1608850"/>
                <a:gd name="connsiteX246" fmla="*/ 2150931 w 12192000"/>
                <a:gd name="connsiteY246" fmla="*/ 694201 h 1608850"/>
                <a:gd name="connsiteX247" fmla="*/ 2161571 w 12192000"/>
                <a:gd name="connsiteY247" fmla="*/ 680960 h 1608850"/>
                <a:gd name="connsiteX248" fmla="*/ 2189945 w 12192000"/>
                <a:gd name="connsiteY248" fmla="*/ 680960 h 1608850"/>
                <a:gd name="connsiteX249" fmla="*/ 2189945 w 12192000"/>
                <a:gd name="connsiteY249" fmla="*/ 767431 h 1608850"/>
                <a:gd name="connsiteX250" fmla="*/ 2190705 w 12192000"/>
                <a:gd name="connsiteY250" fmla="*/ 767431 h 1608850"/>
                <a:gd name="connsiteX251" fmla="*/ 2196025 w 12192000"/>
                <a:gd name="connsiteY251" fmla="*/ 767431 h 1608850"/>
                <a:gd name="connsiteX252" fmla="*/ 2196785 w 12192000"/>
                <a:gd name="connsiteY252" fmla="*/ 766080 h 1608850"/>
                <a:gd name="connsiteX253" fmla="*/ 2202105 w 12192000"/>
                <a:gd name="connsiteY253" fmla="*/ 756622 h 1608850"/>
                <a:gd name="connsiteX254" fmla="*/ 2202105 w 12192000"/>
                <a:gd name="connsiteY254" fmla="*/ 758514 h 1608850"/>
                <a:gd name="connsiteX255" fmla="*/ 2202105 w 12192000"/>
                <a:gd name="connsiteY255" fmla="*/ 771755 h 1608850"/>
                <a:gd name="connsiteX256" fmla="*/ 2206157 w 12192000"/>
                <a:gd name="connsiteY256" fmla="*/ 726358 h 1608850"/>
                <a:gd name="connsiteX257" fmla="*/ 2206917 w 12192000"/>
                <a:gd name="connsiteY257" fmla="*/ 726358 h 1608850"/>
                <a:gd name="connsiteX258" fmla="*/ 2212237 w 12192000"/>
                <a:gd name="connsiteY258" fmla="*/ 726358 h 1608850"/>
                <a:gd name="connsiteX259" fmla="*/ 2212237 w 12192000"/>
                <a:gd name="connsiteY259" fmla="*/ 661504 h 1608850"/>
                <a:gd name="connsiteX260" fmla="*/ 2213251 w 12192000"/>
                <a:gd name="connsiteY260" fmla="*/ 661504 h 1608850"/>
                <a:gd name="connsiteX261" fmla="*/ 2220345 w 12192000"/>
                <a:gd name="connsiteY261" fmla="*/ 661504 h 1608850"/>
                <a:gd name="connsiteX262" fmla="*/ 2232505 w 12192000"/>
                <a:gd name="connsiteY262" fmla="*/ 618269 h 1608850"/>
                <a:gd name="connsiteX263" fmla="*/ 2233771 w 12192000"/>
                <a:gd name="connsiteY263" fmla="*/ 618269 h 1608850"/>
                <a:gd name="connsiteX264" fmla="*/ 2242639 w 12192000"/>
                <a:gd name="connsiteY264" fmla="*/ 618269 h 1608850"/>
                <a:gd name="connsiteX265" fmla="*/ 2252771 w 12192000"/>
                <a:gd name="connsiteY265" fmla="*/ 661504 h 1608850"/>
                <a:gd name="connsiteX266" fmla="*/ 2253785 w 12192000"/>
                <a:gd name="connsiteY266" fmla="*/ 661504 h 1608850"/>
                <a:gd name="connsiteX267" fmla="*/ 2260879 w 12192000"/>
                <a:gd name="connsiteY267" fmla="*/ 661504 h 1608850"/>
                <a:gd name="connsiteX268" fmla="*/ 2260879 w 12192000"/>
                <a:gd name="connsiteY268" fmla="*/ 700416 h 1608850"/>
                <a:gd name="connsiteX269" fmla="*/ 2262651 w 12192000"/>
                <a:gd name="connsiteY269" fmla="*/ 700416 h 1608850"/>
                <a:gd name="connsiteX270" fmla="*/ 2275065 w 12192000"/>
                <a:gd name="connsiteY270" fmla="*/ 700416 h 1608850"/>
                <a:gd name="connsiteX271" fmla="*/ 2275065 w 12192000"/>
                <a:gd name="connsiteY271" fmla="*/ 702578 h 1608850"/>
                <a:gd name="connsiteX272" fmla="*/ 2275065 w 12192000"/>
                <a:gd name="connsiteY272" fmla="*/ 717710 h 1608850"/>
                <a:gd name="connsiteX273" fmla="*/ 2279119 w 12192000"/>
                <a:gd name="connsiteY273" fmla="*/ 715549 h 1608850"/>
                <a:gd name="connsiteX274" fmla="*/ 2279119 w 12192000"/>
                <a:gd name="connsiteY274" fmla="*/ 700416 h 1608850"/>
                <a:gd name="connsiteX275" fmla="*/ 2280639 w 12192000"/>
                <a:gd name="connsiteY275" fmla="*/ 700416 h 1608850"/>
                <a:gd name="connsiteX276" fmla="*/ 2291279 w 12192000"/>
                <a:gd name="connsiteY276" fmla="*/ 700416 h 1608850"/>
                <a:gd name="connsiteX277" fmla="*/ 2291279 w 12192000"/>
                <a:gd name="connsiteY277" fmla="*/ 702037 h 1608850"/>
                <a:gd name="connsiteX278" fmla="*/ 2291279 w 12192000"/>
                <a:gd name="connsiteY278" fmla="*/ 713387 h 1608850"/>
                <a:gd name="connsiteX279" fmla="*/ 2321680 w 12192000"/>
                <a:gd name="connsiteY279" fmla="*/ 713387 h 1608850"/>
                <a:gd name="connsiteX280" fmla="*/ 2321680 w 12192000"/>
                <a:gd name="connsiteY280" fmla="*/ 676637 h 1608850"/>
                <a:gd name="connsiteX281" fmla="*/ 2322945 w 12192000"/>
                <a:gd name="connsiteY281" fmla="*/ 676637 h 1608850"/>
                <a:gd name="connsiteX282" fmla="*/ 2331813 w 12192000"/>
                <a:gd name="connsiteY282" fmla="*/ 676637 h 1608850"/>
                <a:gd name="connsiteX283" fmla="*/ 2331813 w 12192000"/>
                <a:gd name="connsiteY283" fmla="*/ 698254 h 1608850"/>
                <a:gd name="connsiteX284" fmla="*/ 2333840 w 12192000"/>
                <a:gd name="connsiteY284" fmla="*/ 665828 h 1608850"/>
                <a:gd name="connsiteX285" fmla="*/ 2356133 w 12192000"/>
                <a:gd name="connsiteY285" fmla="*/ 665828 h 1608850"/>
                <a:gd name="connsiteX286" fmla="*/ 2356133 w 12192000"/>
                <a:gd name="connsiteY286" fmla="*/ 664206 h 1608850"/>
                <a:gd name="connsiteX287" fmla="*/ 2356133 w 12192000"/>
                <a:gd name="connsiteY287" fmla="*/ 652857 h 1608850"/>
                <a:gd name="connsiteX288" fmla="*/ 2356893 w 12192000"/>
                <a:gd name="connsiteY288" fmla="*/ 652857 h 1608850"/>
                <a:gd name="connsiteX289" fmla="*/ 2362213 w 12192000"/>
                <a:gd name="connsiteY289" fmla="*/ 652857 h 1608850"/>
                <a:gd name="connsiteX290" fmla="*/ 2362213 w 12192000"/>
                <a:gd name="connsiteY290" fmla="*/ 650966 h 1608850"/>
                <a:gd name="connsiteX291" fmla="*/ 2362213 w 12192000"/>
                <a:gd name="connsiteY291" fmla="*/ 637725 h 1608850"/>
                <a:gd name="connsiteX292" fmla="*/ 2366267 w 12192000"/>
                <a:gd name="connsiteY292" fmla="*/ 644210 h 1608850"/>
                <a:gd name="connsiteX293" fmla="*/ 2368547 w 12192000"/>
                <a:gd name="connsiteY293" fmla="*/ 644210 h 1608850"/>
                <a:gd name="connsiteX294" fmla="*/ 2384507 w 12192000"/>
                <a:gd name="connsiteY294" fmla="*/ 644210 h 1608850"/>
                <a:gd name="connsiteX295" fmla="*/ 2384507 w 12192000"/>
                <a:gd name="connsiteY295" fmla="*/ 643399 h 1608850"/>
                <a:gd name="connsiteX296" fmla="*/ 2384507 w 12192000"/>
                <a:gd name="connsiteY296" fmla="*/ 637725 h 1608850"/>
                <a:gd name="connsiteX297" fmla="*/ 2385267 w 12192000"/>
                <a:gd name="connsiteY297" fmla="*/ 637725 h 1608850"/>
                <a:gd name="connsiteX298" fmla="*/ 2390587 w 12192000"/>
                <a:gd name="connsiteY298" fmla="*/ 637725 h 1608850"/>
                <a:gd name="connsiteX299" fmla="*/ 2390587 w 12192000"/>
                <a:gd name="connsiteY299" fmla="*/ 639076 h 1608850"/>
                <a:gd name="connsiteX300" fmla="*/ 2390587 w 12192000"/>
                <a:gd name="connsiteY300" fmla="*/ 648534 h 1608850"/>
                <a:gd name="connsiteX301" fmla="*/ 2429093 w 12192000"/>
                <a:gd name="connsiteY301" fmla="*/ 648534 h 1608850"/>
                <a:gd name="connsiteX302" fmla="*/ 2429093 w 12192000"/>
                <a:gd name="connsiteY302" fmla="*/ 786887 h 1608850"/>
                <a:gd name="connsiteX303" fmla="*/ 2430613 w 12192000"/>
                <a:gd name="connsiteY303" fmla="*/ 786887 h 1608850"/>
                <a:gd name="connsiteX304" fmla="*/ 2441254 w 12192000"/>
                <a:gd name="connsiteY304" fmla="*/ 786887 h 1608850"/>
                <a:gd name="connsiteX305" fmla="*/ 2441254 w 12192000"/>
                <a:gd name="connsiteY305" fmla="*/ 773917 h 1608850"/>
                <a:gd name="connsiteX306" fmla="*/ 2445307 w 12192000"/>
                <a:gd name="connsiteY306" fmla="*/ 773917 h 1608850"/>
                <a:gd name="connsiteX307" fmla="*/ 2445307 w 12192000"/>
                <a:gd name="connsiteY307" fmla="*/ 786887 h 1608850"/>
                <a:gd name="connsiteX308" fmla="*/ 2475707 w 12192000"/>
                <a:gd name="connsiteY308" fmla="*/ 786887 h 1608850"/>
                <a:gd name="connsiteX309" fmla="*/ 2475707 w 12192000"/>
                <a:gd name="connsiteY309" fmla="*/ 756622 h 1608850"/>
                <a:gd name="connsiteX310" fmla="*/ 2487867 w 12192000"/>
                <a:gd name="connsiteY310" fmla="*/ 756622 h 1608850"/>
                <a:gd name="connsiteX311" fmla="*/ 2500027 w 12192000"/>
                <a:gd name="connsiteY311" fmla="*/ 754461 h 1608850"/>
                <a:gd name="connsiteX312" fmla="*/ 2504082 w 12192000"/>
                <a:gd name="connsiteY312" fmla="*/ 756622 h 1608850"/>
                <a:gd name="connsiteX313" fmla="*/ 2514215 w 12192000"/>
                <a:gd name="connsiteY313" fmla="*/ 756622 h 1608850"/>
                <a:gd name="connsiteX314" fmla="*/ 2514215 w 12192000"/>
                <a:gd name="connsiteY314" fmla="*/ 786887 h 1608850"/>
                <a:gd name="connsiteX315" fmla="*/ 2522321 w 12192000"/>
                <a:gd name="connsiteY315" fmla="*/ 786887 h 1608850"/>
                <a:gd name="connsiteX316" fmla="*/ 2522321 w 12192000"/>
                <a:gd name="connsiteY316" fmla="*/ 804182 h 1608850"/>
                <a:gd name="connsiteX317" fmla="*/ 2531658 w 12192000"/>
                <a:gd name="connsiteY317" fmla="*/ 805087 h 1608850"/>
                <a:gd name="connsiteX318" fmla="*/ 2544615 w 12192000"/>
                <a:gd name="connsiteY318" fmla="*/ 805087 h 1608850"/>
                <a:gd name="connsiteX319" fmla="*/ 2544615 w 12192000"/>
                <a:gd name="connsiteY319" fmla="*/ 789049 h 1608850"/>
                <a:gd name="connsiteX320" fmla="*/ 2612571 w 12192000"/>
                <a:gd name="connsiteY320" fmla="*/ 789049 h 1608850"/>
                <a:gd name="connsiteX321" fmla="*/ 2612571 w 12192000"/>
                <a:gd name="connsiteY321" fmla="*/ 703796 h 1608850"/>
                <a:gd name="connsiteX322" fmla="*/ 2684579 w 12192000"/>
                <a:gd name="connsiteY322" fmla="*/ 703796 h 1608850"/>
                <a:gd name="connsiteX323" fmla="*/ 2684579 w 12192000"/>
                <a:gd name="connsiteY323" fmla="*/ 782564 h 1608850"/>
                <a:gd name="connsiteX324" fmla="*/ 2686483 w 12192000"/>
                <a:gd name="connsiteY324" fmla="*/ 782564 h 1608850"/>
                <a:gd name="connsiteX325" fmla="*/ 2687725 w 12192000"/>
                <a:gd name="connsiteY325" fmla="*/ 805087 h 1608850"/>
                <a:gd name="connsiteX326" fmla="*/ 2697401 w 12192000"/>
                <a:gd name="connsiteY326" fmla="*/ 805087 h 1608850"/>
                <a:gd name="connsiteX327" fmla="*/ 2698643 w 12192000"/>
                <a:gd name="connsiteY327" fmla="*/ 782564 h 1608850"/>
                <a:gd name="connsiteX328" fmla="*/ 2704723 w 12192000"/>
                <a:gd name="connsiteY328" fmla="*/ 782564 h 1608850"/>
                <a:gd name="connsiteX329" fmla="*/ 2705965 w 12192000"/>
                <a:gd name="connsiteY329" fmla="*/ 805087 h 1608850"/>
                <a:gd name="connsiteX330" fmla="*/ 2756588 w 12192000"/>
                <a:gd name="connsiteY330" fmla="*/ 805087 h 1608850"/>
                <a:gd name="connsiteX331" fmla="*/ 2756588 w 12192000"/>
                <a:gd name="connsiteY331" fmla="*/ 642059 h 1608850"/>
                <a:gd name="connsiteX332" fmla="*/ 2953915 w 12192000"/>
                <a:gd name="connsiteY332" fmla="*/ 642059 h 1608850"/>
                <a:gd name="connsiteX333" fmla="*/ 2953915 w 12192000"/>
                <a:gd name="connsiteY333" fmla="*/ 805087 h 1608850"/>
                <a:gd name="connsiteX334" fmla="*/ 2972611 w 12192000"/>
                <a:gd name="connsiteY334" fmla="*/ 805087 h 1608850"/>
                <a:gd name="connsiteX335" fmla="*/ 2972611 w 12192000"/>
                <a:gd name="connsiteY335" fmla="*/ 722394 h 1608850"/>
                <a:gd name="connsiteX336" fmla="*/ 3067731 w 12192000"/>
                <a:gd name="connsiteY336" fmla="*/ 722394 h 1608850"/>
                <a:gd name="connsiteX337" fmla="*/ 3079662 w 12192000"/>
                <a:gd name="connsiteY337" fmla="*/ 404253 h 1608850"/>
                <a:gd name="connsiteX338" fmla="*/ 3067502 w 12192000"/>
                <a:gd name="connsiteY338" fmla="*/ 382635 h 1608850"/>
                <a:gd name="connsiteX339" fmla="*/ 3061422 w 12192000"/>
                <a:gd name="connsiteY339" fmla="*/ 378311 h 1608850"/>
                <a:gd name="connsiteX340" fmla="*/ 3069529 w 12192000"/>
                <a:gd name="connsiteY340" fmla="*/ 354532 h 1608850"/>
                <a:gd name="connsiteX341" fmla="*/ 3069529 w 12192000"/>
                <a:gd name="connsiteY341" fmla="*/ 337238 h 1608850"/>
                <a:gd name="connsiteX342" fmla="*/ 3083715 w 12192000"/>
                <a:gd name="connsiteY342" fmla="*/ 337238 h 1608850"/>
                <a:gd name="connsiteX343" fmla="*/ 3083715 w 12192000"/>
                <a:gd name="connsiteY343" fmla="*/ 315620 h 1608850"/>
                <a:gd name="connsiteX344" fmla="*/ 3085742 w 12192000"/>
                <a:gd name="connsiteY344" fmla="*/ 311296 h 1608850"/>
                <a:gd name="connsiteX345" fmla="*/ 3085742 w 12192000"/>
                <a:gd name="connsiteY345" fmla="*/ 233472 h 1608850"/>
                <a:gd name="connsiteX346" fmla="*/ 3083715 w 12192000"/>
                <a:gd name="connsiteY346" fmla="*/ 226987 h 1608850"/>
                <a:gd name="connsiteX347" fmla="*/ 3089795 w 12192000"/>
                <a:gd name="connsiteY347" fmla="*/ 220501 h 1608850"/>
                <a:gd name="connsiteX348" fmla="*/ 3089795 w 12192000"/>
                <a:gd name="connsiteY348" fmla="*/ 162133 h 1608850"/>
                <a:gd name="connsiteX349" fmla="*/ 3091822 w 12192000"/>
                <a:gd name="connsiteY349" fmla="*/ 157810 h 1608850"/>
                <a:gd name="connsiteX350" fmla="*/ 3091822 w 12192000"/>
                <a:gd name="connsiteY350" fmla="*/ 101604 h 1608850"/>
                <a:gd name="connsiteX351" fmla="*/ 3093849 w 12192000"/>
                <a:gd name="connsiteY351" fmla="*/ 82148 h 1608850"/>
                <a:gd name="connsiteX352" fmla="*/ 3097902 w 12192000"/>
                <a:gd name="connsiteY352" fmla="*/ 99442 h 1608850"/>
                <a:gd name="connsiteX353" fmla="*/ 3099929 w 12192000"/>
                <a:gd name="connsiteY353" fmla="*/ 157810 h 1608850"/>
                <a:gd name="connsiteX354" fmla="*/ 3101955 w 12192000"/>
                <a:gd name="connsiteY354" fmla="*/ 220501 h 1608850"/>
                <a:gd name="connsiteX355" fmla="*/ 3108035 w 12192000"/>
                <a:gd name="connsiteY355" fmla="*/ 226987 h 1608850"/>
                <a:gd name="connsiteX356" fmla="*/ 3106009 w 12192000"/>
                <a:gd name="connsiteY356" fmla="*/ 233472 h 1608850"/>
                <a:gd name="connsiteX357" fmla="*/ 3106009 w 12192000"/>
                <a:gd name="connsiteY357" fmla="*/ 311296 h 1608850"/>
                <a:gd name="connsiteX358" fmla="*/ 3108035 w 12192000"/>
                <a:gd name="connsiteY358" fmla="*/ 315620 h 1608850"/>
                <a:gd name="connsiteX359" fmla="*/ 3108035 w 12192000"/>
                <a:gd name="connsiteY359" fmla="*/ 337238 h 1608850"/>
                <a:gd name="connsiteX360" fmla="*/ 3122222 w 12192000"/>
                <a:gd name="connsiteY360" fmla="*/ 337238 h 1608850"/>
                <a:gd name="connsiteX361" fmla="*/ 3122222 w 12192000"/>
                <a:gd name="connsiteY361" fmla="*/ 354532 h 1608850"/>
                <a:gd name="connsiteX362" fmla="*/ 3130330 w 12192000"/>
                <a:gd name="connsiteY362" fmla="*/ 378311 h 1608850"/>
                <a:gd name="connsiteX363" fmla="*/ 3124250 w 12192000"/>
                <a:gd name="connsiteY363" fmla="*/ 382635 h 1608850"/>
                <a:gd name="connsiteX364" fmla="*/ 3112089 w 12192000"/>
                <a:gd name="connsiteY364" fmla="*/ 404253 h 1608850"/>
                <a:gd name="connsiteX365" fmla="*/ 3120195 w 12192000"/>
                <a:gd name="connsiteY365" fmla="*/ 657181 h 1608850"/>
                <a:gd name="connsiteX366" fmla="*/ 3185050 w 12192000"/>
                <a:gd name="connsiteY366" fmla="*/ 657181 h 1608850"/>
                <a:gd name="connsiteX367" fmla="*/ 3185050 w 12192000"/>
                <a:gd name="connsiteY367" fmla="*/ 732843 h 1608850"/>
                <a:gd name="connsiteX368" fmla="*/ 3193157 w 12192000"/>
                <a:gd name="connsiteY368" fmla="*/ 732843 h 1608850"/>
                <a:gd name="connsiteX369" fmla="*/ 3195183 w 12192000"/>
                <a:gd name="connsiteY369" fmla="*/ 726358 h 1608850"/>
                <a:gd name="connsiteX370" fmla="*/ 3201263 w 12192000"/>
                <a:gd name="connsiteY370" fmla="*/ 726358 h 1608850"/>
                <a:gd name="connsiteX371" fmla="*/ 3203291 w 12192000"/>
                <a:gd name="connsiteY371" fmla="*/ 735005 h 1608850"/>
                <a:gd name="connsiteX372" fmla="*/ 3215451 w 12192000"/>
                <a:gd name="connsiteY372" fmla="*/ 735005 h 1608850"/>
                <a:gd name="connsiteX373" fmla="*/ 3215451 w 12192000"/>
                <a:gd name="connsiteY373" fmla="*/ 728519 h 1608850"/>
                <a:gd name="connsiteX374" fmla="*/ 3237744 w 12192000"/>
                <a:gd name="connsiteY374" fmla="*/ 728519 h 1608850"/>
                <a:gd name="connsiteX375" fmla="*/ 3237744 w 12192000"/>
                <a:gd name="connsiteY375" fmla="*/ 735005 h 1608850"/>
                <a:gd name="connsiteX376" fmla="*/ 3258011 w 12192000"/>
                <a:gd name="connsiteY376" fmla="*/ 735005 h 1608850"/>
                <a:gd name="connsiteX377" fmla="*/ 3258011 w 12192000"/>
                <a:gd name="connsiteY377" fmla="*/ 780402 h 1608850"/>
                <a:gd name="connsiteX378" fmla="*/ 3272198 w 12192000"/>
                <a:gd name="connsiteY378" fmla="*/ 780402 h 1608850"/>
                <a:gd name="connsiteX379" fmla="*/ 3272198 w 12192000"/>
                <a:gd name="connsiteY379" fmla="*/ 767431 h 1608850"/>
                <a:gd name="connsiteX380" fmla="*/ 3288412 w 12192000"/>
                <a:gd name="connsiteY380" fmla="*/ 767431 h 1608850"/>
                <a:gd name="connsiteX381" fmla="*/ 3288412 w 12192000"/>
                <a:gd name="connsiteY381" fmla="*/ 588004 h 1608850"/>
                <a:gd name="connsiteX382" fmla="*/ 3294492 w 12192000"/>
                <a:gd name="connsiteY382" fmla="*/ 581518 h 1608850"/>
                <a:gd name="connsiteX383" fmla="*/ 3367453 w 12192000"/>
                <a:gd name="connsiteY383" fmla="*/ 581518 h 1608850"/>
                <a:gd name="connsiteX384" fmla="*/ 3367453 w 12192000"/>
                <a:gd name="connsiteY384" fmla="*/ 590166 h 1608850"/>
                <a:gd name="connsiteX385" fmla="*/ 3377586 w 12192000"/>
                <a:gd name="connsiteY385" fmla="*/ 590166 h 1608850"/>
                <a:gd name="connsiteX386" fmla="*/ 3377586 w 12192000"/>
                <a:gd name="connsiteY386" fmla="*/ 704740 h 1608850"/>
                <a:gd name="connsiteX387" fmla="*/ 3399879 w 12192000"/>
                <a:gd name="connsiteY387" fmla="*/ 704740 h 1608850"/>
                <a:gd name="connsiteX388" fmla="*/ 3399879 w 12192000"/>
                <a:gd name="connsiteY388" fmla="*/ 637725 h 1608850"/>
                <a:gd name="connsiteX389" fmla="*/ 3426227 w 12192000"/>
                <a:gd name="connsiteY389" fmla="*/ 637725 h 1608850"/>
                <a:gd name="connsiteX390" fmla="*/ 3430279 w 12192000"/>
                <a:gd name="connsiteY390" fmla="*/ 633401 h 1608850"/>
                <a:gd name="connsiteX391" fmla="*/ 3438387 w 12192000"/>
                <a:gd name="connsiteY391" fmla="*/ 633401 h 1608850"/>
                <a:gd name="connsiteX392" fmla="*/ 3442439 w 12192000"/>
                <a:gd name="connsiteY392" fmla="*/ 637725 h 1608850"/>
                <a:gd name="connsiteX393" fmla="*/ 3464734 w 12192000"/>
                <a:gd name="connsiteY393" fmla="*/ 637725 h 1608850"/>
                <a:gd name="connsiteX394" fmla="*/ 3464734 w 12192000"/>
                <a:gd name="connsiteY394" fmla="*/ 520989 h 1608850"/>
                <a:gd name="connsiteX395" fmla="*/ 3521481 w 12192000"/>
                <a:gd name="connsiteY395" fmla="*/ 510180 h 1608850"/>
                <a:gd name="connsiteX396" fmla="*/ 3521481 w 12192000"/>
                <a:gd name="connsiteY396" fmla="*/ 511261 h 1608850"/>
                <a:gd name="connsiteX397" fmla="*/ 3521481 w 12192000"/>
                <a:gd name="connsiteY397" fmla="*/ 518827 h 1608850"/>
                <a:gd name="connsiteX398" fmla="*/ 3547828 w 12192000"/>
                <a:gd name="connsiteY398" fmla="*/ 518827 h 1608850"/>
                <a:gd name="connsiteX399" fmla="*/ 3547828 w 12192000"/>
                <a:gd name="connsiteY399" fmla="*/ 773917 h 1608850"/>
                <a:gd name="connsiteX400" fmla="*/ 3570122 w 12192000"/>
                <a:gd name="connsiteY400" fmla="*/ 773917 h 1608850"/>
                <a:gd name="connsiteX401" fmla="*/ 3570122 w 12192000"/>
                <a:gd name="connsiteY401" fmla="*/ 769593 h 1608850"/>
                <a:gd name="connsiteX402" fmla="*/ 3582282 w 12192000"/>
                <a:gd name="connsiteY402" fmla="*/ 769593 h 1608850"/>
                <a:gd name="connsiteX403" fmla="*/ 3582282 w 12192000"/>
                <a:gd name="connsiteY403" fmla="*/ 773917 h 1608850"/>
                <a:gd name="connsiteX404" fmla="*/ 3606602 w 12192000"/>
                <a:gd name="connsiteY404" fmla="*/ 773917 h 1608850"/>
                <a:gd name="connsiteX405" fmla="*/ 3606602 w 12192000"/>
                <a:gd name="connsiteY405" fmla="*/ 760946 h 1608850"/>
                <a:gd name="connsiteX406" fmla="*/ 3634975 w 12192000"/>
                <a:gd name="connsiteY406" fmla="*/ 760946 h 1608850"/>
                <a:gd name="connsiteX407" fmla="*/ 3647135 w 12192000"/>
                <a:gd name="connsiteY407" fmla="*/ 756622 h 1608850"/>
                <a:gd name="connsiteX408" fmla="*/ 3667403 w 12192000"/>
                <a:gd name="connsiteY408" fmla="*/ 760946 h 1608850"/>
                <a:gd name="connsiteX409" fmla="*/ 3667403 w 12192000"/>
                <a:gd name="connsiteY409" fmla="*/ 743652 h 1608850"/>
                <a:gd name="connsiteX410" fmla="*/ 3675510 w 12192000"/>
                <a:gd name="connsiteY410" fmla="*/ 743652 h 1608850"/>
                <a:gd name="connsiteX411" fmla="*/ 3675510 w 12192000"/>
                <a:gd name="connsiteY411" fmla="*/ 730681 h 1608850"/>
                <a:gd name="connsiteX412" fmla="*/ 3732257 w 12192000"/>
                <a:gd name="connsiteY412" fmla="*/ 730681 h 1608850"/>
                <a:gd name="connsiteX413" fmla="*/ 3732257 w 12192000"/>
                <a:gd name="connsiteY413" fmla="*/ 700416 h 1608850"/>
                <a:gd name="connsiteX414" fmla="*/ 3750497 w 12192000"/>
                <a:gd name="connsiteY414" fmla="*/ 700416 h 1608850"/>
                <a:gd name="connsiteX415" fmla="*/ 3750497 w 12192000"/>
                <a:gd name="connsiteY415" fmla="*/ 693931 h 1608850"/>
                <a:gd name="connsiteX416" fmla="*/ 3762657 w 12192000"/>
                <a:gd name="connsiteY416" fmla="*/ 693931 h 1608850"/>
                <a:gd name="connsiteX417" fmla="*/ 3762657 w 12192000"/>
                <a:gd name="connsiteY417" fmla="*/ 700416 h 1608850"/>
                <a:gd name="connsiteX418" fmla="*/ 3778870 w 12192000"/>
                <a:gd name="connsiteY418" fmla="*/ 700416 h 1608850"/>
                <a:gd name="connsiteX419" fmla="*/ 3778870 w 12192000"/>
                <a:gd name="connsiteY419" fmla="*/ 750137 h 1608850"/>
                <a:gd name="connsiteX420" fmla="*/ 3789470 w 12192000"/>
                <a:gd name="connsiteY420" fmla="*/ 750137 h 1608850"/>
                <a:gd name="connsiteX421" fmla="*/ 3789470 w 12192000"/>
                <a:gd name="connsiteY421" fmla="*/ 586174 h 1608850"/>
                <a:gd name="connsiteX422" fmla="*/ 3791390 w 12192000"/>
                <a:gd name="connsiteY422" fmla="*/ 586174 h 1608850"/>
                <a:gd name="connsiteX423" fmla="*/ 3791390 w 12192000"/>
                <a:gd name="connsiteY423" fmla="*/ 723865 h 1608850"/>
                <a:gd name="connsiteX424" fmla="*/ 3791390 w 12192000"/>
                <a:gd name="connsiteY424" fmla="*/ 750137 h 1608850"/>
                <a:gd name="connsiteX425" fmla="*/ 3806350 w 12192000"/>
                <a:gd name="connsiteY425" fmla="*/ 750137 h 1608850"/>
                <a:gd name="connsiteX426" fmla="*/ 3806350 w 12192000"/>
                <a:gd name="connsiteY426" fmla="*/ 742023 h 1608850"/>
                <a:gd name="connsiteX427" fmla="*/ 3811298 w 12192000"/>
                <a:gd name="connsiteY427" fmla="*/ 742023 h 1608850"/>
                <a:gd name="connsiteX428" fmla="*/ 3811298 w 12192000"/>
                <a:gd name="connsiteY428" fmla="*/ 724196 h 1608850"/>
                <a:gd name="connsiteX429" fmla="*/ 3849805 w 12192000"/>
                <a:gd name="connsiteY429" fmla="*/ 724196 h 1608850"/>
                <a:gd name="connsiteX430" fmla="*/ 3849805 w 12192000"/>
                <a:gd name="connsiteY430" fmla="*/ 693931 h 1608850"/>
                <a:gd name="connsiteX431" fmla="*/ 3888823 w 12192000"/>
                <a:gd name="connsiteY431" fmla="*/ 693931 h 1608850"/>
                <a:gd name="connsiteX432" fmla="*/ 3888823 w 12192000"/>
                <a:gd name="connsiteY432" fmla="*/ 690579 h 1608850"/>
                <a:gd name="connsiteX433" fmla="*/ 3887708 w 12192000"/>
                <a:gd name="connsiteY433" fmla="*/ 690579 h 1608850"/>
                <a:gd name="connsiteX434" fmla="*/ 3879906 w 12192000"/>
                <a:gd name="connsiteY434" fmla="*/ 690579 h 1608850"/>
                <a:gd name="connsiteX435" fmla="*/ 3879906 w 12192000"/>
                <a:gd name="connsiteY435" fmla="*/ 689443 h 1608850"/>
                <a:gd name="connsiteX436" fmla="*/ 3879906 w 12192000"/>
                <a:gd name="connsiteY436" fmla="*/ 681500 h 1608850"/>
                <a:gd name="connsiteX437" fmla="*/ 3881022 w 12192000"/>
                <a:gd name="connsiteY437" fmla="*/ 681500 h 1608850"/>
                <a:gd name="connsiteX438" fmla="*/ 3888823 w 12192000"/>
                <a:gd name="connsiteY438" fmla="*/ 681500 h 1608850"/>
                <a:gd name="connsiteX439" fmla="*/ 3888823 w 12192000"/>
                <a:gd name="connsiteY439" fmla="*/ 679986 h 1608850"/>
                <a:gd name="connsiteX440" fmla="*/ 3888823 w 12192000"/>
                <a:gd name="connsiteY440" fmla="*/ 669395 h 1608850"/>
                <a:gd name="connsiteX441" fmla="*/ 3887708 w 12192000"/>
                <a:gd name="connsiteY441" fmla="*/ 669395 h 1608850"/>
                <a:gd name="connsiteX442" fmla="*/ 3879906 w 12192000"/>
                <a:gd name="connsiteY442" fmla="*/ 669395 h 1608850"/>
                <a:gd name="connsiteX443" fmla="*/ 3879906 w 12192000"/>
                <a:gd name="connsiteY443" fmla="*/ 667882 h 1608850"/>
                <a:gd name="connsiteX444" fmla="*/ 3879906 w 12192000"/>
                <a:gd name="connsiteY444" fmla="*/ 657290 h 1608850"/>
                <a:gd name="connsiteX445" fmla="*/ 3881022 w 12192000"/>
                <a:gd name="connsiteY445" fmla="*/ 657290 h 1608850"/>
                <a:gd name="connsiteX446" fmla="*/ 3888823 w 12192000"/>
                <a:gd name="connsiteY446" fmla="*/ 657290 h 1608850"/>
                <a:gd name="connsiteX447" fmla="*/ 3888823 w 12192000"/>
                <a:gd name="connsiteY447" fmla="*/ 656156 h 1608850"/>
                <a:gd name="connsiteX448" fmla="*/ 3888823 w 12192000"/>
                <a:gd name="connsiteY448" fmla="*/ 648212 h 1608850"/>
                <a:gd name="connsiteX449" fmla="*/ 3887708 w 12192000"/>
                <a:gd name="connsiteY449" fmla="*/ 648212 h 1608850"/>
                <a:gd name="connsiteX450" fmla="*/ 3879906 w 12192000"/>
                <a:gd name="connsiteY450" fmla="*/ 648212 h 1608850"/>
                <a:gd name="connsiteX451" fmla="*/ 3879906 w 12192000"/>
                <a:gd name="connsiteY451" fmla="*/ 646698 h 1608850"/>
                <a:gd name="connsiteX452" fmla="*/ 3879906 w 12192000"/>
                <a:gd name="connsiteY452" fmla="*/ 636107 h 1608850"/>
                <a:gd name="connsiteX453" fmla="*/ 3881022 w 12192000"/>
                <a:gd name="connsiteY453" fmla="*/ 636107 h 1608850"/>
                <a:gd name="connsiteX454" fmla="*/ 3888823 w 12192000"/>
                <a:gd name="connsiteY454" fmla="*/ 636107 h 1608850"/>
                <a:gd name="connsiteX455" fmla="*/ 3888823 w 12192000"/>
                <a:gd name="connsiteY455" fmla="*/ 634594 h 1608850"/>
                <a:gd name="connsiteX456" fmla="*/ 3888823 w 12192000"/>
                <a:gd name="connsiteY456" fmla="*/ 624002 h 1608850"/>
                <a:gd name="connsiteX457" fmla="*/ 3887708 w 12192000"/>
                <a:gd name="connsiteY457" fmla="*/ 624002 h 1608850"/>
                <a:gd name="connsiteX458" fmla="*/ 3879906 w 12192000"/>
                <a:gd name="connsiteY458" fmla="*/ 624002 h 1608850"/>
                <a:gd name="connsiteX459" fmla="*/ 3879906 w 12192000"/>
                <a:gd name="connsiteY459" fmla="*/ 622489 h 1608850"/>
                <a:gd name="connsiteX460" fmla="*/ 3879906 w 12192000"/>
                <a:gd name="connsiteY460" fmla="*/ 611898 h 1608850"/>
                <a:gd name="connsiteX461" fmla="*/ 3881022 w 12192000"/>
                <a:gd name="connsiteY461" fmla="*/ 611898 h 1608850"/>
                <a:gd name="connsiteX462" fmla="*/ 3888823 w 12192000"/>
                <a:gd name="connsiteY462" fmla="*/ 611898 h 1608850"/>
                <a:gd name="connsiteX463" fmla="*/ 3888823 w 12192000"/>
                <a:gd name="connsiteY463" fmla="*/ 610763 h 1608850"/>
                <a:gd name="connsiteX464" fmla="*/ 3888823 w 12192000"/>
                <a:gd name="connsiteY464" fmla="*/ 602819 h 1608850"/>
                <a:gd name="connsiteX465" fmla="*/ 3887708 w 12192000"/>
                <a:gd name="connsiteY465" fmla="*/ 602819 h 1608850"/>
                <a:gd name="connsiteX466" fmla="*/ 3879906 w 12192000"/>
                <a:gd name="connsiteY466" fmla="*/ 602819 h 1608850"/>
                <a:gd name="connsiteX467" fmla="*/ 3879906 w 12192000"/>
                <a:gd name="connsiteY467" fmla="*/ 601307 h 1608850"/>
                <a:gd name="connsiteX468" fmla="*/ 3879906 w 12192000"/>
                <a:gd name="connsiteY468" fmla="*/ 590714 h 1608850"/>
                <a:gd name="connsiteX469" fmla="*/ 3881022 w 12192000"/>
                <a:gd name="connsiteY469" fmla="*/ 590714 h 1608850"/>
                <a:gd name="connsiteX470" fmla="*/ 3888823 w 12192000"/>
                <a:gd name="connsiteY470" fmla="*/ 590714 h 1608850"/>
                <a:gd name="connsiteX471" fmla="*/ 3888823 w 12192000"/>
                <a:gd name="connsiteY471" fmla="*/ 589202 h 1608850"/>
                <a:gd name="connsiteX472" fmla="*/ 3888823 w 12192000"/>
                <a:gd name="connsiteY472" fmla="*/ 578610 h 1608850"/>
                <a:gd name="connsiteX473" fmla="*/ 3887708 w 12192000"/>
                <a:gd name="connsiteY473" fmla="*/ 578610 h 1608850"/>
                <a:gd name="connsiteX474" fmla="*/ 3879906 w 12192000"/>
                <a:gd name="connsiteY474" fmla="*/ 578610 h 1608850"/>
                <a:gd name="connsiteX475" fmla="*/ 3879906 w 12192000"/>
                <a:gd name="connsiteY475" fmla="*/ 577096 h 1608850"/>
                <a:gd name="connsiteX476" fmla="*/ 3879906 w 12192000"/>
                <a:gd name="connsiteY476" fmla="*/ 566505 h 1608850"/>
                <a:gd name="connsiteX477" fmla="*/ 3881022 w 12192000"/>
                <a:gd name="connsiteY477" fmla="*/ 566505 h 1608850"/>
                <a:gd name="connsiteX478" fmla="*/ 3888823 w 12192000"/>
                <a:gd name="connsiteY478" fmla="*/ 566505 h 1608850"/>
                <a:gd name="connsiteX479" fmla="*/ 3888823 w 12192000"/>
                <a:gd name="connsiteY479" fmla="*/ 565370 h 1608850"/>
                <a:gd name="connsiteX480" fmla="*/ 3888823 w 12192000"/>
                <a:gd name="connsiteY480" fmla="*/ 557427 h 1608850"/>
                <a:gd name="connsiteX481" fmla="*/ 3887708 w 12192000"/>
                <a:gd name="connsiteY481" fmla="*/ 557427 h 1608850"/>
                <a:gd name="connsiteX482" fmla="*/ 3879906 w 12192000"/>
                <a:gd name="connsiteY482" fmla="*/ 557427 h 1608850"/>
                <a:gd name="connsiteX483" fmla="*/ 3879906 w 12192000"/>
                <a:gd name="connsiteY483" fmla="*/ 555914 h 1608850"/>
                <a:gd name="connsiteX484" fmla="*/ 3879906 w 12192000"/>
                <a:gd name="connsiteY484" fmla="*/ 545322 h 1608850"/>
                <a:gd name="connsiteX485" fmla="*/ 3881022 w 12192000"/>
                <a:gd name="connsiteY485" fmla="*/ 545322 h 1608850"/>
                <a:gd name="connsiteX486" fmla="*/ 3888823 w 12192000"/>
                <a:gd name="connsiteY486" fmla="*/ 545322 h 1608850"/>
                <a:gd name="connsiteX487" fmla="*/ 3887708 w 12192000"/>
                <a:gd name="connsiteY487" fmla="*/ 543053 h 1608850"/>
                <a:gd name="connsiteX488" fmla="*/ 3879906 w 12192000"/>
                <a:gd name="connsiteY488" fmla="*/ 527166 h 1608850"/>
                <a:gd name="connsiteX489" fmla="*/ 3879906 w 12192000"/>
                <a:gd name="connsiteY489" fmla="*/ 478746 h 1608850"/>
                <a:gd name="connsiteX490" fmla="*/ 4029251 w 12192000"/>
                <a:gd name="connsiteY490" fmla="*/ 478746 h 1608850"/>
                <a:gd name="connsiteX491" fmla="*/ 4042623 w 12192000"/>
                <a:gd name="connsiteY491" fmla="*/ 505982 h 1608850"/>
                <a:gd name="connsiteX492" fmla="*/ 4042623 w 12192000"/>
                <a:gd name="connsiteY492" fmla="*/ 566505 h 1608850"/>
                <a:gd name="connsiteX493" fmla="*/ 4041510 w 12192000"/>
                <a:gd name="connsiteY493" fmla="*/ 566505 h 1608850"/>
                <a:gd name="connsiteX494" fmla="*/ 4033708 w 12192000"/>
                <a:gd name="connsiteY494" fmla="*/ 566505 h 1608850"/>
                <a:gd name="connsiteX495" fmla="*/ 4033708 w 12192000"/>
                <a:gd name="connsiteY495" fmla="*/ 568018 h 1608850"/>
                <a:gd name="connsiteX496" fmla="*/ 4033708 w 12192000"/>
                <a:gd name="connsiteY496" fmla="*/ 578610 h 1608850"/>
                <a:gd name="connsiteX497" fmla="*/ 4034823 w 12192000"/>
                <a:gd name="connsiteY497" fmla="*/ 578610 h 1608850"/>
                <a:gd name="connsiteX498" fmla="*/ 4042623 w 12192000"/>
                <a:gd name="connsiteY498" fmla="*/ 578610 h 1608850"/>
                <a:gd name="connsiteX499" fmla="*/ 4042623 w 12192000"/>
                <a:gd name="connsiteY499" fmla="*/ 580123 h 1608850"/>
                <a:gd name="connsiteX500" fmla="*/ 4042623 w 12192000"/>
                <a:gd name="connsiteY500" fmla="*/ 590714 h 1608850"/>
                <a:gd name="connsiteX501" fmla="*/ 4041510 w 12192000"/>
                <a:gd name="connsiteY501" fmla="*/ 590714 h 1608850"/>
                <a:gd name="connsiteX502" fmla="*/ 4033708 w 12192000"/>
                <a:gd name="connsiteY502" fmla="*/ 590714 h 1608850"/>
                <a:gd name="connsiteX503" fmla="*/ 4033708 w 12192000"/>
                <a:gd name="connsiteY503" fmla="*/ 592227 h 1608850"/>
                <a:gd name="connsiteX504" fmla="*/ 4033708 w 12192000"/>
                <a:gd name="connsiteY504" fmla="*/ 602819 h 1608850"/>
                <a:gd name="connsiteX505" fmla="*/ 4034823 w 12192000"/>
                <a:gd name="connsiteY505" fmla="*/ 602819 h 1608850"/>
                <a:gd name="connsiteX506" fmla="*/ 4042623 w 12192000"/>
                <a:gd name="connsiteY506" fmla="*/ 602819 h 1608850"/>
                <a:gd name="connsiteX507" fmla="*/ 4042623 w 12192000"/>
                <a:gd name="connsiteY507" fmla="*/ 603955 h 1608850"/>
                <a:gd name="connsiteX508" fmla="*/ 4042623 w 12192000"/>
                <a:gd name="connsiteY508" fmla="*/ 611898 h 1608850"/>
                <a:gd name="connsiteX509" fmla="*/ 4041510 w 12192000"/>
                <a:gd name="connsiteY509" fmla="*/ 611898 h 1608850"/>
                <a:gd name="connsiteX510" fmla="*/ 4033708 w 12192000"/>
                <a:gd name="connsiteY510" fmla="*/ 611898 h 1608850"/>
                <a:gd name="connsiteX511" fmla="*/ 4033708 w 12192000"/>
                <a:gd name="connsiteY511" fmla="*/ 613411 h 1608850"/>
                <a:gd name="connsiteX512" fmla="*/ 4033708 w 12192000"/>
                <a:gd name="connsiteY512" fmla="*/ 624002 h 1608850"/>
                <a:gd name="connsiteX513" fmla="*/ 4034823 w 12192000"/>
                <a:gd name="connsiteY513" fmla="*/ 624002 h 1608850"/>
                <a:gd name="connsiteX514" fmla="*/ 4042623 w 12192000"/>
                <a:gd name="connsiteY514" fmla="*/ 624002 h 1608850"/>
                <a:gd name="connsiteX515" fmla="*/ 4042623 w 12192000"/>
                <a:gd name="connsiteY515" fmla="*/ 625516 h 1608850"/>
                <a:gd name="connsiteX516" fmla="*/ 4042623 w 12192000"/>
                <a:gd name="connsiteY516" fmla="*/ 636107 h 1608850"/>
                <a:gd name="connsiteX517" fmla="*/ 4041510 w 12192000"/>
                <a:gd name="connsiteY517" fmla="*/ 636107 h 1608850"/>
                <a:gd name="connsiteX518" fmla="*/ 4033708 w 12192000"/>
                <a:gd name="connsiteY518" fmla="*/ 636107 h 1608850"/>
                <a:gd name="connsiteX519" fmla="*/ 4033708 w 12192000"/>
                <a:gd name="connsiteY519" fmla="*/ 637620 h 1608850"/>
                <a:gd name="connsiteX520" fmla="*/ 4033708 w 12192000"/>
                <a:gd name="connsiteY520" fmla="*/ 648212 h 1608850"/>
                <a:gd name="connsiteX521" fmla="*/ 4034823 w 12192000"/>
                <a:gd name="connsiteY521" fmla="*/ 648212 h 1608850"/>
                <a:gd name="connsiteX522" fmla="*/ 4042623 w 12192000"/>
                <a:gd name="connsiteY522" fmla="*/ 648212 h 1608850"/>
                <a:gd name="connsiteX523" fmla="*/ 4042623 w 12192000"/>
                <a:gd name="connsiteY523" fmla="*/ 649346 h 1608850"/>
                <a:gd name="connsiteX524" fmla="*/ 4042623 w 12192000"/>
                <a:gd name="connsiteY524" fmla="*/ 657290 h 1608850"/>
                <a:gd name="connsiteX525" fmla="*/ 4041510 w 12192000"/>
                <a:gd name="connsiteY525" fmla="*/ 657290 h 1608850"/>
                <a:gd name="connsiteX526" fmla="*/ 4033708 w 12192000"/>
                <a:gd name="connsiteY526" fmla="*/ 657290 h 1608850"/>
                <a:gd name="connsiteX527" fmla="*/ 4033708 w 12192000"/>
                <a:gd name="connsiteY527" fmla="*/ 658804 h 1608850"/>
                <a:gd name="connsiteX528" fmla="*/ 4033708 w 12192000"/>
                <a:gd name="connsiteY528" fmla="*/ 669395 h 1608850"/>
                <a:gd name="connsiteX529" fmla="*/ 4034823 w 12192000"/>
                <a:gd name="connsiteY529" fmla="*/ 669395 h 1608850"/>
                <a:gd name="connsiteX530" fmla="*/ 4042623 w 12192000"/>
                <a:gd name="connsiteY530" fmla="*/ 669395 h 1608850"/>
                <a:gd name="connsiteX531" fmla="*/ 4042623 w 12192000"/>
                <a:gd name="connsiteY531" fmla="*/ 670908 h 1608850"/>
                <a:gd name="connsiteX532" fmla="*/ 4042623 w 12192000"/>
                <a:gd name="connsiteY532" fmla="*/ 681500 h 1608850"/>
                <a:gd name="connsiteX533" fmla="*/ 4041510 w 12192000"/>
                <a:gd name="connsiteY533" fmla="*/ 681500 h 1608850"/>
                <a:gd name="connsiteX534" fmla="*/ 4033708 w 12192000"/>
                <a:gd name="connsiteY534" fmla="*/ 681500 h 1608850"/>
                <a:gd name="connsiteX535" fmla="*/ 4033708 w 12192000"/>
                <a:gd name="connsiteY535" fmla="*/ 682634 h 1608850"/>
                <a:gd name="connsiteX536" fmla="*/ 4033708 w 12192000"/>
                <a:gd name="connsiteY536" fmla="*/ 690579 h 1608850"/>
                <a:gd name="connsiteX537" fmla="*/ 4034823 w 12192000"/>
                <a:gd name="connsiteY537" fmla="*/ 690579 h 1608850"/>
                <a:gd name="connsiteX538" fmla="*/ 4042623 w 12192000"/>
                <a:gd name="connsiteY538" fmla="*/ 690579 h 1608850"/>
                <a:gd name="connsiteX539" fmla="*/ 4042623 w 12192000"/>
                <a:gd name="connsiteY539" fmla="*/ 692091 h 1608850"/>
                <a:gd name="connsiteX540" fmla="*/ 4042623 w 12192000"/>
                <a:gd name="connsiteY540" fmla="*/ 702682 h 1608850"/>
                <a:gd name="connsiteX541" fmla="*/ 4041510 w 12192000"/>
                <a:gd name="connsiteY541" fmla="*/ 702682 h 1608850"/>
                <a:gd name="connsiteX542" fmla="*/ 4033708 w 12192000"/>
                <a:gd name="connsiteY542" fmla="*/ 702682 h 1608850"/>
                <a:gd name="connsiteX543" fmla="*/ 4033708 w 12192000"/>
                <a:gd name="connsiteY543" fmla="*/ 704195 h 1608850"/>
                <a:gd name="connsiteX544" fmla="*/ 4033708 w 12192000"/>
                <a:gd name="connsiteY544" fmla="*/ 714788 h 1608850"/>
                <a:gd name="connsiteX545" fmla="*/ 4034823 w 12192000"/>
                <a:gd name="connsiteY545" fmla="*/ 714788 h 1608850"/>
                <a:gd name="connsiteX546" fmla="*/ 4042623 w 12192000"/>
                <a:gd name="connsiteY546" fmla="*/ 714788 h 1608850"/>
                <a:gd name="connsiteX547" fmla="*/ 4042623 w 12192000"/>
                <a:gd name="connsiteY547" fmla="*/ 716300 h 1608850"/>
                <a:gd name="connsiteX548" fmla="*/ 4042623 w 12192000"/>
                <a:gd name="connsiteY548" fmla="*/ 726892 h 1608850"/>
                <a:gd name="connsiteX549" fmla="*/ 4041510 w 12192000"/>
                <a:gd name="connsiteY549" fmla="*/ 726892 h 1608850"/>
                <a:gd name="connsiteX550" fmla="*/ 4033708 w 12192000"/>
                <a:gd name="connsiteY550" fmla="*/ 726892 h 1608850"/>
                <a:gd name="connsiteX551" fmla="*/ 4033708 w 12192000"/>
                <a:gd name="connsiteY551" fmla="*/ 728027 h 1608850"/>
                <a:gd name="connsiteX552" fmla="*/ 4033708 w 12192000"/>
                <a:gd name="connsiteY552" fmla="*/ 735970 h 1608850"/>
                <a:gd name="connsiteX553" fmla="*/ 4034823 w 12192000"/>
                <a:gd name="connsiteY553" fmla="*/ 735970 h 1608850"/>
                <a:gd name="connsiteX554" fmla="*/ 4042623 w 12192000"/>
                <a:gd name="connsiteY554" fmla="*/ 735970 h 1608850"/>
                <a:gd name="connsiteX555" fmla="*/ 4042623 w 12192000"/>
                <a:gd name="connsiteY555" fmla="*/ 737484 h 1608850"/>
                <a:gd name="connsiteX556" fmla="*/ 4042623 w 12192000"/>
                <a:gd name="connsiteY556" fmla="*/ 748075 h 1608850"/>
                <a:gd name="connsiteX557" fmla="*/ 4041510 w 12192000"/>
                <a:gd name="connsiteY557" fmla="*/ 748075 h 1608850"/>
                <a:gd name="connsiteX558" fmla="*/ 4033708 w 12192000"/>
                <a:gd name="connsiteY558" fmla="*/ 748075 h 1608850"/>
                <a:gd name="connsiteX559" fmla="*/ 4033708 w 12192000"/>
                <a:gd name="connsiteY559" fmla="*/ 749588 h 1608850"/>
                <a:gd name="connsiteX560" fmla="*/ 4033708 w 12192000"/>
                <a:gd name="connsiteY560" fmla="*/ 760181 h 1608850"/>
                <a:gd name="connsiteX561" fmla="*/ 4034823 w 12192000"/>
                <a:gd name="connsiteY561" fmla="*/ 760181 h 1608850"/>
                <a:gd name="connsiteX562" fmla="*/ 4042623 w 12192000"/>
                <a:gd name="connsiteY562" fmla="*/ 760181 h 1608850"/>
                <a:gd name="connsiteX563" fmla="*/ 4042623 w 12192000"/>
                <a:gd name="connsiteY563" fmla="*/ 761314 h 1608850"/>
                <a:gd name="connsiteX564" fmla="*/ 4042623 w 12192000"/>
                <a:gd name="connsiteY564" fmla="*/ 769258 h 1608850"/>
                <a:gd name="connsiteX565" fmla="*/ 4041510 w 12192000"/>
                <a:gd name="connsiteY565" fmla="*/ 769258 h 1608850"/>
                <a:gd name="connsiteX566" fmla="*/ 4033708 w 12192000"/>
                <a:gd name="connsiteY566" fmla="*/ 769258 h 1608850"/>
                <a:gd name="connsiteX567" fmla="*/ 4033708 w 12192000"/>
                <a:gd name="connsiteY567" fmla="*/ 770772 h 1608850"/>
                <a:gd name="connsiteX568" fmla="*/ 4033708 w 12192000"/>
                <a:gd name="connsiteY568" fmla="*/ 781363 h 1608850"/>
                <a:gd name="connsiteX569" fmla="*/ 4034823 w 12192000"/>
                <a:gd name="connsiteY569" fmla="*/ 781363 h 1608850"/>
                <a:gd name="connsiteX570" fmla="*/ 4042623 w 12192000"/>
                <a:gd name="connsiteY570" fmla="*/ 781363 h 1608850"/>
                <a:gd name="connsiteX571" fmla="*/ 4042623 w 12192000"/>
                <a:gd name="connsiteY571" fmla="*/ 782876 h 1608850"/>
                <a:gd name="connsiteX572" fmla="*/ 4042623 w 12192000"/>
                <a:gd name="connsiteY572" fmla="*/ 793468 h 1608850"/>
                <a:gd name="connsiteX573" fmla="*/ 4041510 w 12192000"/>
                <a:gd name="connsiteY573" fmla="*/ 793468 h 1608850"/>
                <a:gd name="connsiteX574" fmla="*/ 4033708 w 12192000"/>
                <a:gd name="connsiteY574" fmla="*/ 793468 h 1608850"/>
                <a:gd name="connsiteX575" fmla="*/ 4033708 w 12192000"/>
                <a:gd name="connsiteY575" fmla="*/ 794981 h 1608850"/>
                <a:gd name="connsiteX576" fmla="*/ 4033708 w 12192000"/>
                <a:gd name="connsiteY576" fmla="*/ 805572 h 1608850"/>
                <a:gd name="connsiteX577" fmla="*/ 4034823 w 12192000"/>
                <a:gd name="connsiteY577" fmla="*/ 805572 h 1608850"/>
                <a:gd name="connsiteX578" fmla="*/ 4042623 w 12192000"/>
                <a:gd name="connsiteY578" fmla="*/ 805572 h 1608850"/>
                <a:gd name="connsiteX579" fmla="*/ 4042623 w 12192000"/>
                <a:gd name="connsiteY579" fmla="*/ 806707 h 1608850"/>
                <a:gd name="connsiteX580" fmla="*/ 4042623 w 12192000"/>
                <a:gd name="connsiteY580" fmla="*/ 814651 h 1608850"/>
                <a:gd name="connsiteX581" fmla="*/ 4041510 w 12192000"/>
                <a:gd name="connsiteY581" fmla="*/ 814651 h 1608850"/>
                <a:gd name="connsiteX582" fmla="*/ 4033708 w 12192000"/>
                <a:gd name="connsiteY582" fmla="*/ 814651 h 1608850"/>
                <a:gd name="connsiteX583" fmla="*/ 4033708 w 12192000"/>
                <a:gd name="connsiteY583" fmla="*/ 816163 h 1608850"/>
                <a:gd name="connsiteX584" fmla="*/ 4033708 w 12192000"/>
                <a:gd name="connsiteY584" fmla="*/ 826756 h 1608850"/>
                <a:gd name="connsiteX585" fmla="*/ 4058227 w 12192000"/>
                <a:gd name="connsiteY585" fmla="*/ 853992 h 1608850"/>
                <a:gd name="connsiteX586" fmla="*/ 4057113 w 12192000"/>
                <a:gd name="connsiteY586" fmla="*/ 860044 h 1608850"/>
                <a:gd name="connsiteX587" fmla="*/ 4049311 w 12192000"/>
                <a:gd name="connsiteY587" fmla="*/ 860044 h 1608850"/>
                <a:gd name="connsiteX588" fmla="*/ 4049311 w 12192000"/>
                <a:gd name="connsiteY588" fmla="*/ 893331 h 1608850"/>
                <a:gd name="connsiteX589" fmla="*/ 4050427 w 12192000"/>
                <a:gd name="connsiteY589" fmla="*/ 893331 h 1608850"/>
                <a:gd name="connsiteX590" fmla="*/ 4058227 w 12192000"/>
                <a:gd name="connsiteY590" fmla="*/ 893331 h 1608850"/>
                <a:gd name="connsiteX591" fmla="*/ 4058227 w 12192000"/>
                <a:gd name="connsiteY591" fmla="*/ 891440 h 1608850"/>
                <a:gd name="connsiteX592" fmla="*/ 4058227 w 12192000"/>
                <a:gd name="connsiteY592" fmla="*/ 878201 h 1608850"/>
                <a:gd name="connsiteX593" fmla="*/ 4059342 w 12192000"/>
                <a:gd name="connsiteY593" fmla="*/ 877444 h 1608850"/>
                <a:gd name="connsiteX594" fmla="*/ 4067142 w 12192000"/>
                <a:gd name="connsiteY594" fmla="*/ 872149 h 1608850"/>
                <a:gd name="connsiteX595" fmla="*/ 4069094 w 12192000"/>
                <a:gd name="connsiteY595" fmla="*/ 872149 h 1608850"/>
                <a:gd name="connsiteX596" fmla="*/ 4082747 w 12192000"/>
                <a:gd name="connsiteY596" fmla="*/ 872149 h 1608850"/>
                <a:gd name="connsiteX597" fmla="*/ 4082747 w 12192000"/>
                <a:gd name="connsiteY597" fmla="*/ 873661 h 1608850"/>
                <a:gd name="connsiteX598" fmla="*/ 4082747 w 12192000"/>
                <a:gd name="connsiteY598" fmla="*/ 884253 h 1608850"/>
                <a:gd name="connsiteX599" fmla="*/ 4084419 w 12192000"/>
                <a:gd name="connsiteY599" fmla="*/ 884253 h 1608850"/>
                <a:gd name="connsiteX600" fmla="*/ 4096121 w 12192000"/>
                <a:gd name="connsiteY600" fmla="*/ 884253 h 1608850"/>
                <a:gd name="connsiteX601" fmla="*/ 4097235 w 12192000"/>
                <a:gd name="connsiteY601" fmla="*/ 890305 h 1608850"/>
                <a:gd name="connsiteX602" fmla="*/ 4105038 w 12192000"/>
                <a:gd name="connsiteY602" fmla="*/ 890305 h 1608850"/>
                <a:gd name="connsiteX603" fmla="*/ 4129555 w 12192000"/>
                <a:gd name="connsiteY603" fmla="*/ 932671 h 1608850"/>
                <a:gd name="connsiteX604" fmla="*/ 4129555 w 12192000"/>
                <a:gd name="connsiteY604" fmla="*/ 951821 h 1608850"/>
                <a:gd name="connsiteX605" fmla="*/ 4129555 w 12192000"/>
                <a:gd name="connsiteY605" fmla="*/ 970823 h 1608850"/>
                <a:gd name="connsiteX606" fmla="*/ 4138472 w 12192000"/>
                <a:gd name="connsiteY606" fmla="*/ 970823 h 1608850"/>
                <a:gd name="connsiteX607" fmla="*/ 4138472 w 12192000"/>
                <a:gd name="connsiteY607" fmla="*/ 956881 h 1608850"/>
                <a:gd name="connsiteX608" fmla="*/ 4139308 w 12192000"/>
                <a:gd name="connsiteY608" fmla="*/ 956881 h 1608850"/>
                <a:gd name="connsiteX609" fmla="*/ 4145159 w 12192000"/>
                <a:gd name="connsiteY609" fmla="*/ 956881 h 1608850"/>
                <a:gd name="connsiteX610" fmla="*/ 4145159 w 12192000"/>
                <a:gd name="connsiteY610" fmla="*/ 958394 h 1608850"/>
                <a:gd name="connsiteX611" fmla="*/ 4145159 w 12192000"/>
                <a:gd name="connsiteY611" fmla="*/ 968985 h 1608850"/>
                <a:gd name="connsiteX612" fmla="*/ 4154075 w 12192000"/>
                <a:gd name="connsiteY612" fmla="*/ 905436 h 1608850"/>
                <a:gd name="connsiteX613" fmla="*/ 4191968 w 12192000"/>
                <a:gd name="connsiteY613" fmla="*/ 905436 h 1608850"/>
                <a:gd name="connsiteX614" fmla="*/ 4191968 w 12192000"/>
                <a:gd name="connsiteY614" fmla="*/ 808599 h 1608850"/>
                <a:gd name="connsiteX615" fmla="*/ 4227631 w 12192000"/>
                <a:gd name="connsiteY615" fmla="*/ 808599 h 1608850"/>
                <a:gd name="connsiteX616" fmla="*/ 4227631 w 12192000"/>
                <a:gd name="connsiteY616" fmla="*/ 807464 h 1608850"/>
                <a:gd name="connsiteX617" fmla="*/ 4227631 w 12192000"/>
                <a:gd name="connsiteY617" fmla="*/ 799520 h 1608850"/>
                <a:gd name="connsiteX618" fmla="*/ 4249922 w 12192000"/>
                <a:gd name="connsiteY618" fmla="*/ 799520 h 1608850"/>
                <a:gd name="connsiteX619" fmla="*/ 4249922 w 12192000"/>
                <a:gd name="connsiteY619" fmla="*/ 748075 h 1608850"/>
                <a:gd name="connsiteX620" fmla="*/ 4245463 w 12192000"/>
                <a:gd name="connsiteY620" fmla="*/ 745805 h 1608850"/>
                <a:gd name="connsiteX621" fmla="*/ 4245463 w 12192000"/>
                <a:gd name="connsiteY621" fmla="*/ 729918 h 1608850"/>
                <a:gd name="connsiteX622" fmla="*/ 4249922 w 12192000"/>
                <a:gd name="connsiteY622" fmla="*/ 732945 h 1608850"/>
                <a:gd name="connsiteX623" fmla="*/ 4254381 w 12192000"/>
                <a:gd name="connsiteY623" fmla="*/ 702682 h 1608850"/>
                <a:gd name="connsiteX624" fmla="*/ 4258839 w 12192000"/>
                <a:gd name="connsiteY624" fmla="*/ 732945 h 1608850"/>
                <a:gd name="connsiteX625" fmla="*/ 4261346 w 12192000"/>
                <a:gd name="connsiteY625" fmla="*/ 728783 h 1608850"/>
                <a:gd name="connsiteX626" fmla="*/ 4263297 w 12192000"/>
                <a:gd name="connsiteY626" fmla="*/ 720840 h 1608850"/>
                <a:gd name="connsiteX627" fmla="*/ 4263853 w 12192000"/>
                <a:gd name="connsiteY627" fmla="*/ 719327 h 1608850"/>
                <a:gd name="connsiteX628" fmla="*/ 4267754 w 12192000"/>
                <a:gd name="connsiteY628" fmla="*/ 708734 h 1608850"/>
                <a:gd name="connsiteX629" fmla="*/ 4268311 w 12192000"/>
                <a:gd name="connsiteY629" fmla="*/ 707222 h 1608850"/>
                <a:gd name="connsiteX630" fmla="*/ 4272213 w 12192000"/>
                <a:gd name="connsiteY630" fmla="*/ 696631 h 1608850"/>
                <a:gd name="connsiteX631" fmla="*/ 4273605 w 12192000"/>
                <a:gd name="connsiteY631" fmla="*/ 695495 h 1608850"/>
                <a:gd name="connsiteX632" fmla="*/ 4283357 w 12192000"/>
                <a:gd name="connsiteY632" fmla="*/ 687552 h 1608850"/>
                <a:gd name="connsiteX633" fmla="*/ 4285030 w 12192000"/>
                <a:gd name="connsiteY633" fmla="*/ 686039 h 1608850"/>
                <a:gd name="connsiteX634" fmla="*/ 4296732 w 12192000"/>
                <a:gd name="connsiteY634" fmla="*/ 675447 h 1608850"/>
                <a:gd name="connsiteX635" fmla="*/ 4297568 w 12192000"/>
                <a:gd name="connsiteY635" fmla="*/ 673934 h 1608850"/>
                <a:gd name="connsiteX636" fmla="*/ 4303418 w 12192000"/>
                <a:gd name="connsiteY636" fmla="*/ 663343 h 1608850"/>
                <a:gd name="connsiteX637" fmla="*/ 4303976 w 12192000"/>
                <a:gd name="connsiteY637" fmla="*/ 660695 h 1608850"/>
                <a:gd name="connsiteX638" fmla="*/ 4307877 w 12192000"/>
                <a:gd name="connsiteY638" fmla="*/ 642159 h 1608850"/>
                <a:gd name="connsiteX639" fmla="*/ 4308435 w 12192000"/>
                <a:gd name="connsiteY639" fmla="*/ 644807 h 1608850"/>
                <a:gd name="connsiteX640" fmla="*/ 4312335 w 12192000"/>
                <a:gd name="connsiteY640" fmla="*/ 663343 h 1608850"/>
                <a:gd name="connsiteX641" fmla="*/ 4312893 w 12192000"/>
                <a:gd name="connsiteY641" fmla="*/ 664477 h 1608850"/>
                <a:gd name="connsiteX642" fmla="*/ 4316793 w 12192000"/>
                <a:gd name="connsiteY642" fmla="*/ 672421 h 1608850"/>
                <a:gd name="connsiteX643" fmla="*/ 4318186 w 12192000"/>
                <a:gd name="connsiteY643" fmla="*/ 673934 h 1608850"/>
                <a:gd name="connsiteX644" fmla="*/ 4327938 w 12192000"/>
                <a:gd name="connsiteY644" fmla="*/ 684525 h 1608850"/>
                <a:gd name="connsiteX645" fmla="*/ 4329054 w 12192000"/>
                <a:gd name="connsiteY645" fmla="*/ 686039 h 1608850"/>
                <a:gd name="connsiteX646" fmla="*/ 4336853 w 12192000"/>
                <a:gd name="connsiteY646" fmla="*/ 696631 h 1608850"/>
                <a:gd name="connsiteX647" fmla="*/ 4337969 w 12192000"/>
                <a:gd name="connsiteY647" fmla="*/ 698143 h 1608850"/>
                <a:gd name="connsiteX648" fmla="*/ 4345771 w 12192000"/>
                <a:gd name="connsiteY648" fmla="*/ 708734 h 1608850"/>
                <a:gd name="connsiteX649" fmla="*/ 4346049 w 12192000"/>
                <a:gd name="connsiteY649" fmla="*/ 710248 h 1608850"/>
                <a:gd name="connsiteX650" fmla="*/ 4347998 w 12192000"/>
                <a:gd name="connsiteY650" fmla="*/ 720840 h 1608850"/>
                <a:gd name="connsiteX651" fmla="*/ 4348277 w 12192000"/>
                <a:gd name="connsiteY651" fmla="*/ 722352 h 1608850"/>
                <a:gd name="connsiteX652" fmla="*/ 4350228 w 12192000"/>
                <a:gd name="connsiteY652" fmla="*/ 732945 h 1608850"/>
                <a:gd name="connsiteX653" fmla="*/ 4356914 w 12192000"/>
                <a:gd name="connsiteY653" fmla="*/ 702682 h 1608850"/>
                <a:gd name="connsiteX654" fmla="*/ 4361373 w 12192000"/>
                <a:gd name="connsiteY654" fmla="*/ 732945 h 1608850"/>
                <a:gd name="connsiteX655" fmla="*/ 4365830 w 12192000"/>
                <a:gd name="connsiteY655" fmla="*/ 735214 h 1608850"/>
                <a:gd name="connsiteX656" fmla="*/ 4365830 w 12192000"/>
                <a:gd name="connsiteY656" fmla="*/ 751102 h 1608850"/>
                <a:gd name="connsiteX657" fmla="*/ 4361373 w 12192000"/>
                <a:gd name="connsiteY657" fmla="*/ 793468 h 1608850"/>
                <a:gd name="connsiteX658" fmla="*/ 4362489 w 12192000"/>
                <a:gd name="connsiteY658" fmla="*/ 793468 h 1608850"/>
                <a:gd name="connsiteX659" fmla="*/ 4370289 w 12192000"/>
                <a:gd name="connsiteY659" fmla="*/ 793468 h 1608850"/>
                <a:gd name="connsiteX660" fmla="*/ 4371126 w 12192000"/>
                <a:gd name="connsiteY660" fmla="*/ 799520 h 1608850"/>
                <a:gd name="connsiteX661" fmla="*/ 4376976 w 12192000"/>
                <a:gd name="connsiteY661" fmla="*/ 799520 h 1608850"/>
                <a:gd name="connsiteX662" fmla="*/ 4376976 w 12192000"/>
                <a:gd name="connsiteY662" fmla="*/ 798007 h 1608850"/>
                <a:gd name="connsiteX663" fmla="*/ 4376976 w 12192000"/>
                <a:gd name="connsiteY663" fmla="*/ 787415 h 1608850"/>
                <a:gd name="connsiteX664" fmla="*/ 4379206 w 12192000"/>
                <a:gd name="connsiteY664" fmla="*/ 787415 h 1608850"/>
                <a:gd name="connsiteX665" fmla="*/ 4394808 w 12192000"/>
                <a:gd name="connsiteY665" fmla="*/ 787415 h 1608850"/>
                <a:gd name="connsiteX666" fmla="*/ 4394808 w 12192000"/>
                <a:gd name="connsiteY666" fmla="*/ 784767 h 1608850"/>
                <a:gd name="connsiteX667" fmla="*/ 4394808 w 12192000"/>
                <a:gd name="connsiteY667" fmla="*/ 766232 h 1608850"/>
                <a:gd name="connsiteX668" fmla="*/ 4432702 w 12192000"/>
                <a:gd name="connsiteY668" fmla="*/ 766232 h 1608850"/>
                <a:gd name="connsiteX669" fmla="*/ 4432702 w 12192000"/>
                <a:gd name="connsiteY669" fmla="*/ 768124 h 1608850"/>
                <a:gd name="connsiteX670" fmla="*/ 4432702 w 12192000"/>
                <a:gd name="connsiteY670" fmla="*/ 781363 h 1608850"/>
                <a:gd name="connsiteX671" fmla="*/ 4452762 w 12192000"/>
                <a:gd name="connsiteY671" fmla="*/ 781363 h 1608850"/>
                <a:gd name="connsiteX672" fmla="*/ 4452762 w 12192000"/>
                <a:gd name="connsiteY672" fmla="*/ 784390 h 1608850"/>
                <a:gd name="connsiteX673" fmla="*/ 4452762 w 12192000"/>
                <a:gd name="connsiteY673" fmla="*/ 805572 h 1608850"/>
                <a:gd name="connsiteX674" fmla="*/ 4448306 w 12192000"/>
                <a:gd name="connsiteY674" fmla="*/ 806707 h 1608850"/>
                <a:gd name="connsiteX675" fmla="*/ 4448306 w 12192000"/>
                <a:gd name="connsiteY675" fmla="*/ 814651 h 1608850"/>
                <a:gd name="connsiteX676" fmla="*/ 4452762 w 12192000"/>
                <a:gd name="connsiteY676" fmla="*/ 816921 h 1608850"/>
                <a:gd name="connsiteX677" fmla="*/ 4452762 w 12192000"/>
                <a:gd name="connsiteY677" fmla="*/ 832808 h 1608850"/>
                <a:gd name="connsiteX678" fmla="*/ 4448306 w 12192000"/>
                <a:gd name="connsiteY678" fmla="*/ 838860 h 1608850"/>
                <a:gd name="connsiteX679" fmla="*/ 4448306 w 12192000"/>
                <a:gd name="connsiteY679" fmla="*/ 911488 h 1608850"/>
                <a:gd name="connsiteX680" fmla="*/ 4450255 w 12192000"/>
                <a:gd name="connsiteY680" fmla="*/ 911488 h 1608850"/>
                <a:gd name="connsiteX681" fmla="*/ 4463908 w 12192000"/>
                <a:gd name="connsiteY681" fmla="*/ 911488 h 1608850"/>
                <a:gd name="connsiteX682" fmla="*/ 4465579 w 12192000"/>
                <a:gd name="connsiteY682" fmla="*/ 917540 h 1608850"/>
                <a:gd name="connsiteX683" fmla="*/ 4477282 w 12192000"/>
                <a:gd name="connsiteY683" fmla="*/ 917540 h 1608850"/>
                <a:gd name="connsiteX684" fmla="*/ 4477282 w 12192000"/>
                <a:gd name="connsiteY684" fmla="*/ 920188 h 1608850"/>
                <a:gd name="connsiteX685" fmla="*/ 4477282 w 12192000"/>
                <a:gd name="connsiteY685" fmla="*/ 938724 h 1608850"/>
                <a:gd name="connsiteX686" fmla="*/ 4478955 w 12192000"/>
                <a:gd name="connsiteY686" fmla="*/ 938724 h 1608850"/>
                <a:gd name="connsiteX687" fmla="*/ 4490656 w 12192000"/>
                <a:gd name="connsiteY687" fmla="*/ 938724 h 1608850"/>
                <a:gd name="connsiteX688" fmla="*/ 4490656 w 12192000"/>
                <a:gd name="connsiteY688" fmla="*/ 936076 h 1608850"/>
                <a:gd name="connsiteX689" fmla="*/ 4490656 w 12192000"/>
                <a:gd name="connsiteY689" fmla="*/ 917540 h 1608850"/>
                <a:gd name="connsiteX690" fmla="*/ 4492605 w 12192000"/>
                <a:gd name="connsiteY690" fmla="*/ 916028 h 1608850"/>
                <a:gd name="connsiteX691" fmla="*/ 4506258 w 12192000"/>
                <a:gd name="connsiteY691" fmla="*/ 905436 h 1608850"/>
                <a:gd name="connsiteX692" fmla="*/ 4506258 w 12192000"/>
                <a:gd name="connsiteY692" fmla="*/ 878201 h 1608850"/>
                <a:gd name="connsiteX693" fmla="*/ 4501802 w 12192000"/>
                <a:gd name="connsiteY693" fmla="*/ 847938 h 1608850"/>
                <a:gd name="connsiteX694" fmla="*/ 4502914 w 12192000"/>
                <a:gd name="connsiteY694" fmla="*/ 847938 h 1608850"/>
                <a:gd name="connsiteX695" fmla="*/ 4510717 w 12192000"/>
                <a:gd name="connsiteY695" fmla="*/ 847938 h 1608850"/>
                <a:gd name="connsiteX696" fmla="*/ 4530778 w 12192000"/>
                <a:gd name="connsiteY696" fmla="*/ 844913 h 1608850"/>
                <a:gd name="connsiteX697" fmla="*/ 4530778 w 12192000"/>
                <a:gd name="connsiteY697" fmla="*/ 843399 h 1608850"/>
                <a:gd name="connsiteX698" fmla="*/ 4530778 w 12192000"/>
                <a:gd name="connsiteY698" fmla="*/ 832808 h 1608850"/>
                <a:gd name="connsiteX699" fmla="*/ 4532451 w 12192000"/>
                <a:gd name="connsiteY699" fmla="*/ 832808 h 1608850"/>
                <a:gd name="connsiteX700" fmla="*/ 4544152 w 12192000"/>
                <a:gd name="connsiteY700" fmla="*/ 832808 h 1608850"/>
                <a:gd name="connsiteX701" fmla="*/ 4544152 w 12192000"/>
                <a:gd name="connsiteY701" fmla="*/ 681500 h 1608850"/>
                <a:gd name="connsiteX702" fmla="*/ 4545267 w 12192000"/>
                <a:gd name="connsiteY702" fmla="*/ 681500 h 1608850"/>
                <a:gd name="connsiteX703" fmla="*/ 4553068 w 12192000"/>
                <a:gd name="connsiteY703" fmla="*/ 681500 h 1608850"/>
                <a:gd name="connsiteX704" fmla="*/ 4553068 w 12192000"/>
                <a:gd name="connsiteY704" fmla="*/ 678473 h 1608850"/>
                <a:gd name="connsiteX705" fmla="*/ 4553068 w 12192000"/>
                <a:gd name="connsiteY705" fmla="*/ 657290 h 1608850"/>
                <a:gd name="connsiteX706" fmla="*/ 4555298 w 12192000"/>
                <a:gd name="connsiteY706" fmla="*/ 596766 h 1608850"/>
                <a:gd name="connsiteX707" fmla="*/ 4556412 w 12192000"/>
                <a:gd name="connsiteY707" fmla="*/ 596766 h 1608850"/>
                <a:gd name="connsiteX708" fmla="*/ 4564213 w 12192000"/>
                <a:gd name="connsiteY708" fmla="*/ 596766 h 1608850"/>
                <a:gd name="connsiteX709" fmla="*/ 4564213 w 12192000"/>
                <a:gd name="connsiteY709" fmla="*/ 598280 h 1608850"/>
                <a:gd name="connsiteX710" fmla="*/ 4564213 w 12192000"/>
                <a:gd name="connsiteY710" fmla="*/ 608871 h 1608850"/>
                <a:gd name="connsiteX711" fmla="*/ 4568671 w 12192000"/>
                <a:gd name="connsiteY711" fmla="*/ 605845 h 1608850"/>
                <a:gd name="connsiteX712" fmla="*/ 4568671 w 12192000"/>
                <a:gd name="connsiteY712" fmla="*/ 584662 h 1608850"/>
                <a:gd name="connsiteX713" fmla="*/ 4570065 w 12192000"/>
                <a:gd name="connsiteY713" fmla="*/ 583906 h 1608850"/>
                <a:gd name="connsiteX714" fmla="*/ 4579816 w 12192000"/>
                <a:gd name="connsiteY714" fmla="*/ 578610 h 1608850"/>
                <a:gd name="connsiteX715" fmla="*/ 4580930 w 12192000"/>
                <a:gd name="connsiteY715" fmla="*/ 579367 h 1608850"/>
                <a:gd name="connsiteX716" fmla="*/ 4588733 w 12192000"/>
                <a:gd name="connsiteY716" fmla="*/ 584662 h 1608850"/>
                <a:gd name="connsiteX717" fmla="*/ 4590404 w 12192000"/>
                <a:gd name="connsiteY717" fmla="*/ 584662 h 1608850"/>
                <a:gd name="connsiteX718" fmla="*/ 4602107 w 12192000"/>
                <a:gd name="connsiteY718" fmla="*/ 584662 h 1608850"/>
                <a:gd name="connsiteX719" fmla="*/ 4602107 w 12192000"/>
                <a:gd name="connsiteY719" fmla="*/ 545322 h 1608850"/>
                <a:gd name="connsiteX720" fmla="*/ 4603221 w 12192000"/>
                <a:gd name="connsiteY720" fmla="*/ 545322 h 1608850"/>
                <a:gd name="connsiteX721" fmla="*/ 4611021 w 12192000"/>
                <a:gd name="connsiteY721" fmla="*/ 545322 h 1608850"/>
                <a:gd name="connsiteX722" fmla="*/ 4612414 w 12192000"/>
                <a:gd name="connsiteY722" fmla="*/ 551375 h 1608850"/>
                <a:gd name="connsiteX723" fmla="*/ 4622169 w 12192000"/>
                <a:gd name="connsiteY723" fmla="*/ 551375 h 1608850"/>
                <a:gd name="connsiteX724" fmla="*/ 4623282 w 12192000"/>
                <a:gd name="connsiteY724" fmla="*/ 545322 h 1608850"/>
                <a:gd name="connsiteX725" fmla="*/ 4631084 w 12192000"/>
                <a:gd name="connsiteY725" fmla="*/ 545322 h 1608850"/>
                <a:gd name="connsiteX726" fmla="*/ 4631084 w 12192000"/>
                <a:gd name="connsiteY726" fmla="*/ 590714 h 1608850"/>
                <a:gd name="connsiteX727" fmla="*/ 4632477 w 12192000"/>
                <a:gd name="connsiteY727" fmla="*/ 592227 h 1608850"/>
                <a:gd name="connsiteX728" fmla="*/ 4642230 w 12192000"/>
                <a:gd name="connsiteY728" fmla="*/ 602819 h 1608850"/>
                <a:gd name="connsiteX729" fmla="*/ 4664518 w 12192000"/>
                <a:gd name="connsiteY729" fmla="*/ 611898 h 1608850"/>
                <a:gd name="connsiteX730" fmla="*/ 4664518 w 12192000"/>
                <a:gd name="connsiteY730" fmla="*/ 610007 h 1608850"/>
                <a:gd name="connsiteX731" fmla="*/ 4664518 w 12192000"/>
                <a:gd name="connsiteY731" fmla="*/ 596766 h 1608850"/>
                <a:gd name="connsiteX732" fmla="*/ 4693496 w 12192000"/>
                <a:gd name="connsiteY732" fmla="*/ 584662 h 1608850"/>
                <a:gd name="connsiteX733" fmla="*/ 4693496 w 12192000"/>
                <a:gd name="connsiteY733" fmla="*/ 583150 h 1608850"/>
                <a:gd name="connsiteX734" fmla="*/ 4693496 w 12192000"/>
                <a:gd name="connsiteY734" fmla="*/ 572557 h 1608850"/>
                <a:gd name="connsiteX735" fmla="*/ 4694332 w 12192000"/>
                <a:gd name="connsiteY735" fmla="*/ 572557 h 1608850"/>
                <a:gd name="connsiteX736" fmla="*/ 4700182 w 12192000"/>
                <a:gd name="connsiteY736" fmla="*/ 572557 h 1608850"/>
                <a:gd name="connsiteX737" fmla="*/ 4700182 w 12192000"/>
                <a:gd name="connsiteY737" fmla="*/ 571423 h 1608850"/>
                <a:gd name="connsiteX738" fmla="*/ 4700182 w 12192000"/>
                <a:gd name="connsiteY738" fmla="*/ 563479 h 1608850"/>
                <a:gd name="connsiteX739" fmla="*/ 4702412 w 12192000"/>
                <a:gd name="connsiteY739" fmla="*/ 563479 h 1608850"/>
                <a:gd name="connsiteX740" fmla="*/ 4718014 w 12192000"/>
                <a:gd name="connsiteY740" fmla="*/ 563479 h 1608850"/>
                <a:gd name="connsiteX741" fmla="*/ 4718014 w 12192000"/>
                <a:gd name="connsiteY741" fmla="*/ 564614 h 1608850"/>
                <a:gd name="connsiteX742" fmla="*/ 4718014 w 12192000"/>
                <a:gd name="connsiteY742" fmla="*/ 572557 h 1608850"/>
                <a:gd name="connsiteX743" fmla="*/ 4719686 w 12192000"/>
                <a:gd name="connsiteY743" fmla="*/ 572557 h 1608850"/>
                <a:gd name="connsiteX744" fmla="*/ 4731390 w 12192000"/>
                <a:gd name="connsiteY744" fmla="*/ 572557 h 1608850"/>
                <a:gd name="connsiteX745" fmla="*/ 4731390 w 12192000"/>
                <a:gd name="connsiteY745" fmla="*/ 574828 h 1608850"/>
                <a:gd name="connsiteX746" fmla="*/ 4731390 w 12192000"/>
                <a:gd name="connsiteY746" fmla="*/ 590714 h 1608850"/>
                <a:gd name="connsiteX747" fmla="*/ 4755908 w 12192000"/>
                <a:gd name="connsiteY747" fmla="*/ 590714 h 1608850"/>
                <a:gd name="connsiteX748" fmla="*/ 4755908 w 12192000"/>
                <a:gd name="connsiteY748" fmla="*/ 589202 h 1608850"/>
                <a:gd name="connsiteX749" fmla="*/ 4755908 w 12192000"/>
                <a:gd name="connsiteY749" fmla="*/ 578610 h 1608850"/>
                <a:gd name="connsiteX750" fmla="*/ 4757302 w 12192000"/>
                <a:gd name="connsiteY750" fmla="*/ 578610 h 1608850"/>
                <a:gd name="connsiteX751" fmla="*/ 4767053 w 12192000"/>
                <a:gd name="connsiteY751" fmla="*/ 578610 h 1608850"/>
                <a:gd name="connsiteX752" fmla="*/ 4767053 w 12192000"/>
                <a:gd name="connsiteY752" fmla="*/ 577096 h 1608850"/>
                <a:gd name="connsiteX753" fmla="*/ 4767053 w 12192000"/>
                <a:gd name="connsiteY753" fmla="*/ 566505 h 1608850"/>
                <a:gd name="connsiteX754" fmla="*/ 4768725 w 12192000"/>
                <a:gd name="connsiteY754" fmla="*/ 566505 h 1608850"/>
                <a:gd name="connsiteX755" fmla="*/ 4780426 w 12192000"/>
                <a:gd name="connsiteY755" fmla="*/ 566505 h 1608850"/>
                <a:gd name="connsiteX756" fmla="*/ 4780426 w 12192000"/>
                <a:gd name="connsiteY756" fmla="*/ 568018 h 1608850"/>
                <a:gd name="connsiteX757" fmla="*/ 4780426 w 12192000"/>
                <a:gd name="connsiteY757" fmla="*/ 578610 h 1608850"/>
                <a:gd name="connsiteX758" fmla="*/ 4784886 w 12192000"/>
                <a:gd name="connsiteY758" fmla="*/ 505982 h 1608850"/>
                <a:gd name="connsiteX759" fmla="*/ 4885191 w 12192000"/>
                <a:gd name="connsiteY759" fmla="*/ 505982 h 1608850"/>
                <a:gd name="connsiteX760" fmla="*/ 4885191 w 12192000"/>
                <a:gd name="connsiteY760" fmla="*/ 602819 h 1608850"/>
                <a:gd name="connsiteX761" fmla="*/ 4887420 w 12192000"/>
                <a:gd name="connsiteY761" fmla="*/ 602819 h 1608850"/>
                <a:gd name="connsiteX762" fmla="*/ 4903022 w 12192000"/>
                <a:gd name="connsiteY762" fmla="*/ 602819 h 1608850"/>
                <a:gd name="connsiteX763" fmla="*/ 4903022 w 12192000"/>
                <a:gd name="connsiteY763" fmla="*/ 493877 h 1608850"/>
                <a:gd name="connsiteX764" fmla="*/ 4925313 w 12192000"/>
                <a:gd name="connsiteY764" fmla="*/ 478746 h 1608850"/>
                <a:gd name="connsiteX765" fmla="*/ 4954291 w 12192000"/>
                <a:gd name="connsiteY765" fmla="*/ 478746 h 1608850"/>
                <a:gd name="connsiteX766" fmla="*/ 4956242 w 12192000"/>
                <a:gd name="connsiteY766" fmla="*/ 476477 h 1608850"/>
                <a:gd name="connsiteX767" fmla="*/ 4969893 w 12192000"/>
                <a:gd name="connsiteY767" fmla="*/ 460589 h 1608850"/>
                <a:gd name="connsiteX768" fmla="*/ 5007787 w 12192000"/>
                <a:gd name="connsiteY768" fmla="*/ 460589 h 1608850"/>
                <a:gd name="connsiteX769" fmla="*/ 5007787 w 12192000"/>
                <a:gd name="connsiteY769" fmla="*/ 462859 h 1608850"/>
                <a:gd name="connsiteX770" fmla="*/ 5007787 w 12192000"/>
                <a:gd name="connsiteY770" fmla="*/ 478746 h 1608850"/>
                <a:gd name="connsiteX771" fmla="*/ 5045681 w 12192000"/>
                <a:gd name="connsiteY771" fmla="*/ 478746 h 1608850"/>
                <a:gd name="connsiteX772" fmla="*/ 5045681 w 12192000"/>
                <a:gd name="connsiteY772" fmla="*/ 596766 h 1608850"/>
                <a:gd name="connsiteX773" fmla="*/ 5047073 w 12192000"/>
                <a:gd name="connsiteY773" fmla="*/ 596766 h 1608850"/>
                <a:gd name="connsiteX774" fmla="*/ 5056825 w 12192000"/>
                <a:gd name="connsiteY774" fmla="*/ 596766 h 1608850"/>
                <a:gd name="connsiteX775" fmla="*/ 5056825 w 12192000"/>
                <a:gd name="connsiteY775" fmla="*/ 769258 h 1608850"/>
                <a:gd name="connsiteX776" fmla="*/ 5059053 w 12192000"/>
                <a:gd name="connsiteY776" fmla="*/ 769258 h 1608850"/>
                <a:gd name="connsiteX777" fmla="*/ 5074657 w 12192000"/>
                <a:gd name="connsiteY777" fmla="*/ 769258 h 1608850"/>
                <a:gd name="connsiteX778" fmla="*/ 5074657 w 12192000"/>
                <a:gd name="connsiteY778" fmla="*/ 657290 h 1608850"/>
                <a:gd name="connsiteX779" fmla="*/ 5075493 w 12192000"/>
                <a:gd name="connsiteY779" fmla="*/ 656533 h 1608850"/>
                <a:gd name="connsiteX780" fmla="*/ 5081344 w 12192000"/>
                <a:gd name="connsiteY780" fmla="*/ 651238 h 1608850"/>
                <a:gd name="connsiteX781" fmla="*/ 5085802 w 12192000"/>
                <a:gd name="connsiteY781" fmla="*/ 652750 h 1608850"/>
                <a:gd name="connsiteX782" fmla="*/ 5085802 w 12192000"/>
                <a:gd name="connsiteY782" fmla="*/ 663343 h 1608850"/>
                <a:gd name="connsiteX783" fmla="*/ 5088030 w 12192000"/>
                <a:gd name="connsiteY783" fmla="*/ 661829 h 1608850"/>
                <a:gd name="connsiteX784" fmla="*/ 5103634 w 12192000"/>
                <a:gd name="connsiteY784" fmla="*/ 651238 h 1608850"/>
                <a:gd name="connsiteX785" fmla="*/ 5105585 w 12192000"/>
                <a:gd name="connsiteY785" fmla="*/ 651238 h 1608850"/>
                <a:gd name="connsiteX786" fmla="*/ 5119237 w 12192000"/>
                <a:gd name="connsiteY786" fmla="*/ 651238 h 1608850"/>
                <a:gd name="connsiteX787" fmla="*/ 5119237 w 12192000"/>
                <a:gd name="connsiteY787" fmla="*/ 857017 h 1608850"/>
                <a:gd name="connsiteX788" fmla="*/ 5150444 w 12192000"/>
                <a:gd name="connsiteY788" fmla="*/ 863070 h 1608850"/>
                <a:gd name="connsiteX789" fmla="*/ 5150444 w 12192000"/>
                <a:gd name="connsiteY789" fmla="*/ 853992 h 1608850"/>
                <a:gd name="connsiteX790" fmla="*/ 5183878 w 12192000"/>
                <a:gd name="connsiteY790" fmla="*/ 853992 h 1608850"/>
                <a:gd name="connsiteX791" fmla="*/ 5183878 w 12192000"/>
                <a:gd name="connsiteY791" fmla="*/ 814651 h 1608850"/>
                <a:gd name="connsiteX792" fmla="*/ 5192794 w 12192000"/>
                <a:gd name="connsiteY792" fmla="*/ 814651 h 1608850"/>
                <a:gd name="connsiteX793" fmla="*/ 5192794 w 12192000"/>
                <a:gd name="connsiteY793" fmla="*/ 763206 h 1608850"/>
                <a:gd name="connsiteX794" fmla="*/ 5199482 w 12192000"/>
                <a:gd name="connsiteY794" fmla="*/ 763206 h 1608850"/>
                <a:gd name="connsiteX795" fmla="*/ 5199482 w 12192000"/>
                <a:gd name="connsiteY795" fmla="*/ 711761 h 1608850"/>
                <a:gd name="connsiteX796" fmla="*/ 5215086 w 12192000"/>
                <a:gd name="connsiteY796" fmla="*/ 711761 h 1608850"/>
                <a:gd name="connsiteX797" fmla="*/ 5264122 w 12192000"/>
                <a:gd name="connsiteY797" fmla="*/ 684525 h 1608850"/>
                <a:gd name="connsiteX798" fmla="*/ 5266352 w 12192000"/>
                <a:gd name="connsiteY798" fmla="*/ 657290 h 1608850"/>
                <a:gd name="connsiteX799" fmla="*/ 5270810 w 12192000"/>
                <a:gd name="connsiteY799" fmla="*/ 684525 h 1608850"/>
                <a:gd name="connsiteX800" fmla="*/ 5322078 w 12192000"/>
                <a:gd name="connsiteY800" fmla="*/ 720840 h 1608850"/>
                <a:gd name="connsiteX801" fmla="*/ 5322078 w 12192000"/>
                <a:gd name="connsiteY801" fmla="*/ 714788 h 1608850"/>
                <a:gd name="connsiteX802" fmla="*/ 5335452 w 12192000"/>
                <a:gd name="connsiteY802" fmla="*/ 714788 h 1608850"/>
                <a:gd name="connsiteX803" fmla="*/ 5335452 w 12192000"/>
                <a:gd name="connsiteY803" fmla="*/ 763206 h 1608850"/>
                <a:gd name="connsiteX804" fmla="*/ 5342138 w 12192000"/>
                <a:gd name="connsiteY804" fmla="*/ 763206 h 1608850"/>
                <a:gd name="connsiteX805" fmla="*/ 5342138 w 12192000"/>
                <a:gd name="connsiteY805" fmla="*/ 801467 h 1608850"/>
                <a:gd name="connsiteX806" fmla="*/ 5377917 w 12192000"/>
                <a:gd name="connsiteY806" fmla="*/ 790806 h 1608850"/>
                <a:gd name="connsiteX807" fmla="*/ 5478973 w 12192000"/>
                <a:gd name="connsiteY807" fmla="*/ 790806 h 1608850"/>
                <a:gd name="connsiteX808" fmla="*/ 5478973 w 12192000"/>
                <a:gd name="connsiteY808" fmla="*/ 596233 h 1608850"/>
                <a:gd name="connsiteX809" fmla="*/ 5507479 w 12192000"/>
                <a:gd name="connsiteY809" fmla="*/ 582720 h 1608850"/>
                <a:gd name="connsiteX810" fmla="*/ 5631857 w 12192000"/>
                <a:gd name="connsiteY810" fmla="*/ 561101 h 1608850"/>
                <a:gd name="connsiteX811" fmla="*/ 5675909 w 12192000"/>
                <a:gd name="connsiteY811" fmla="*/ 574613 h 1608850"/>
                <a:gd name="connsiteX812" fmla="*/ 5683682 w 12192000"/>
                <a:gd name="connsiteY812" fmla="*/ 582720 h 1608850"/>
                <a:gd name="connsiteX813" fmla="*/ 5683682 w 12192000"/>
                <a:gd name="connsiteY813" fmla="*/ 833084 h 1608850"/>
                <a:gd name="connsiteX814" fmla="*/ 5701821 w 12192000"/>
                <a:gd name="connsiteY814" fmla="*/ 873985 h 1608850"/>
                <a:gd name="connsiteX815" fmla="*/ 5701821 w 12192000"/>
                <a:gd name="connsiteY815" fmla="*/ 798914 h 1608850"/>
                <a:gd name="connsiteX816" fmla="*/ 5717369 w 12192000"/>
                <a:gd name="connsiteY816" fmla="*/ 798914 h 1608850"/>
                <a:gd name="connsiteX817" fmla="*/ 5717369 w 12192000"/>
                <a:gd name="connsiteY817" fmla="*/ 785402 h 1608850"/>
                <a:gd name="connsiteX818" fmla="*/ 5732917 w 12192000"/>
                <a:gd name="connsiteY818" fmla="*/ 777295 h 1608850"/>
                <a:gd name="connsiteX819" fmla="*/ 5745871 w 12192000"/>
                <a:gd name="connsiteY819" fmla="*/ 777295 h 1608850"/>
                <a:gd name="connsiteX820" fmla="*/ 5745871 w 12192000"/>
                <a:gd name="connsiteY820" fmla="*/ 763783 h 1608850"/>
                <a:gd name="connsiteX821" fmla="*/ 5756236 w 12192000"/>
                <a:gd name="connsiteY821" fmla="*/ 755675 h 1608850"/>
                <a:gd name="connsiteX822" fmla="*/ 5782151 w 12192000"/>
                <a:gd name="connsiteY822" fmla="*/ 755675 h 1608850"/>
                <a:gd name="connsiteX823" fmla="*/ 5782151 w 12192000"/>
                <a:gd name="connsiteY823" fmla="*/ 798914 h 1608850"/>
                <a:gd name="connsiteX824" fmla="*/ 5836566 w 12192000"/>
                <a:gd name="connsiteY824" fmla="*/ 798914 h 1608850"/>
                <a:gd name="connsiteX825" fmla="*/ 5836566 w 12192000"/>
                <a:gd name="connsiteY825" fmla="*/ 950250 h 1608850"/>
                <a:gd name="connsiteX826" fmla="*/ 5857295 w 12192000"/>
                <a:gd name="connsiteY826" fmla="*/ 950250 h 1608850"/>
                <a:gd name="connsiteX827" fmla="*/ 5878025 w 12192000"/>
                <a:gd name="connsiteY827" fmla="*/ 942143 h 1608850"/>
                <a:gd name="connsiteX828" fmla="*/ 5878025 w 12192000"/>
                <a:gd name="connsiteY828" fmla="*/ 931332 h 1608850"/>
                <a:gd name="connsiteX829" fmla="*/ 5870253 w 12192000"/>
                <a:gd name="connsiteY829" fmla="*/ 928630 h 1608850"/>
                <a:gd name="connsiteX830" fmla="*/ 5870253 w 12192000"/>
                <a:gd name="connsiteY830" fmla="*/ 920522 h 1608850"/>
                <a:gd name="connsiteX831" fmla="*/ 5878025 w 12192000"/>
                <a:gd name="connsiteY831" fmla="*/ 915118 h 1608850"/>
                <a:gd name="connsiteX832" fmla="*/ 5878025 w 12192000"/>
                <a:gd name="connsiteY832" fmla="*/ 855665 h 1608850"/>
                <a:gd name="connsiteX833" fmla="*/ 5870253 w 12192000"/>
                <a:gd name="connsiteY833" fmla="*/ 852962 h 1608850"/>
                <a:gd name="connsiteX834" fmla="*/ 5870253 w 12192000"/>
                <a:gd name="connsiteY834" fmla="*/ 844855 h 1608850"/>
                <a:gd name="connsiteX835" fmla="*/ 5878025 w 12192000"/>
                <a:gd name="connsiteY835" fmla="*/ 839450 h 1608850"/>
                <a:gd name="connsiteX836" fmla="*/ 5883208 w 12192000"/>
                <a:gd name="connsiteY836" fmla="*/ 834046 h 1608850"/>
                <a:gd name="connsiteX837" fmla="*/ 5883208 w 12192000"/>
                <a:gd name="connsiteY837" fmla="*/ 823236 h 1608850"/>
                <a:gd name="connsiteX838" fmla="*/ 5878025 w 12192000"/>
                <a:gd name="connsiteY838" fmla="*/ 823236 h 1608850"/>
                <a:gd name="connsiteX839" fmla="*/ 5878025 w 12192000"/>
                <a:gd name="connsiteY839" fmla="*/ 815128 h 1608850"/>
                <a:gd name="connsiteX840" fmla="*/ 5885800 w 12192000"/>
                <a:gd name="connsiteY840" fmla="*/ 809724 h 1608850"/>
                <a:gd name="connsiteX841" fmla="*/ 5927259 w 12192000"/>
                <a:gd name="connsiteY841" fmla="*/ 734056 h 1608850"/>
                <a:gd name="connsiteX842" fmla="*/ 5922077 w 12192000"/>
                <a:gd name="connsiteY842" fmla="*/ 731353 h 1608850"/>
                <a:gd name="connsiteX843" fmla="*/ 5922077 w 12192000"/>
                <a:gd name="connsiteY843" fmla="*/ 723246 h 1608850"/>
                <a:gd name="connsiteX844" fmla="*/ 5929850 w 12192000"/>
                <a:gd name="connsiteY844" fmla="*/ 720543 h 1608850"/>
                <a:gd name="connsiteX845" fmla="*/ 5929850 w 12192000"/>
                <a:gd name="connsiteY845" fmla="*/ 709734 h 1608850"/>
                <a:gd name="connsiteX846" fmla="*/ 5935033 w 12192000"/>
                <a:gd name="connsiteY846" fmla="*/ 709734 h 1608850"/>
                <a:gd name="connsiteX847" fmla="*/ 5935033 w 12192000"/>
                <a:gd name="connsiteY847" fmla="*/ 685412 h 1608850"/>
                <a:gd name="connsiteX848" fmla="*/ 5929850 w 12192000"/>
                <a:gd name="connsiteY848" fmla="*/ 685412 h 1608850"/>
                <a:gd name="connsiteX849" fmla="*/ 5929850 w 12192000"/>
                <a:gd name="connsiteY849" fmla="*/ 680008 h 1608850"/>
                <a:gd name="connsiteX850" fmla="*/ 5935033 w 12192000"/>
                <a:gd name="connsiteY850" fmla="*/ 677305 h 1608850"/>
                <a:gd name="connsiteX851" fmla="*/ 5947989 w 12192000"/>
                <a:gd name="connsiteY851" fmla="*/ 658388 h 1608850"/>
                <a:gd name="connsiteX852" fmla="*/ 5950579 w 12192000"/>
                <a:gd name="connsiteY852" fmla="*/ 647579 h 1608850"/>
                <a:gd name="connsiteX853" fmla="*/ 5950579 w 12192000"/>
                <a:gd name="connsiteY853" fmla="*/ 617852 h 1608850"/>
                <a:gd name="connsiteX854" fmla="*/ 5950904 w 12192000"/>
                <a:gd name="connsiteY854" fmla="*/ 616838 h 1608850"/>
                <a:gd name="connsiteX855" fmla="*/ 5953171 w 12192000"/>
                <a:gd name="connsiteY855" fmla="*/ 609745 h 1608850"/>
                <a:gd name="connsiteX856" fmla="*/ 5953495 w 12192000"/>
                <a:gd name="connsiteY856" fmla="*/ 610759 h 1608850"/>
                <a:gd name="connsiteX857" fmla="*/ 5955763 w 12192000"/>
                <a:gd name="connsiteY857" fmla="*/ 617852 h 1608850"/>
                <a:gd name="connsiteX858" fmla="*/ 5958354 w 12192000"/>
                <a:gd name="connsiteY858" fmla="*/ 647579 h 1608850"/>
                <a:gd name="connsiteX859" fmla="*/ 5958354 w 12192000"/>
                <a:gd name="connsiteY859" fmla="*/ 655686 h 1608850"/>
                <a:gd name="connsiteX860" fmla="*/ 5971311 w 12192000"/>
                <a:gd name="connsiteY860" fmla="*/ 677305 h 1608850"/>
                <a:gd name="connsiteX861" fmla="*/ 5976494 w 12192000"/>
                <a:gd name="connsiteY861" fmla="*/ 680008 h 1608850"/>
                <a:gd name="connsiteX862" fmla="*/ 5976494 w 12192000"/>
                <a:gd name="connsiteY862" fmla="*/ 685412 h 1608850"/>
                <a:gd name="connsiteX863" fmla="*/ 5973903 w 12192000"/>
                <a:gd name="connsiteY863" fmla="*/ 709734 h 1608850"/>
                <a:gd name="connsiteX864" fmla="*/ 5979084 w 12192000"/>
                <a:gd name="connsiteY864" fmla="*/ 720543 h 1608850"/>
                <a:gd name="connsiteX865" fmla="*/ 5984268 w 12192000"/>
                <a:gd name="connsiteY865" fmla="*/ 723246 h 1608850"/>
                <a:gd name="connsiteX866" fmla="*/ 5984268 w 12192000"/>
                <a:gd name="connsiteY866" fmla="*/ 731353 h 1608850"/>
                <a:gd name="connsiteX867" fmla="*/ 5979084 w 12192000"/>
                <a:gd name="connsiteY867" fmla="*/ 734056 h 1608850"/>
                <a:gd name="connsiteX868" fmla="*/ 5999269 w 12192000"/>
                <a:gd name="connsiteY868" fmla="*/ 755105 h 1608850"/>
                <a:gd name="connsiteX869" fmla="*/ 5999269 w 12192000"/>
                <a:gd name="connsiteY869" fmla="*/ 627662 h 1608850"/>
                <a:gd name="connsiteX870" fmla="*/ 5999299 w 12192000"/>
                <a:gd name="connsiteY870" fmla="*/ 627662 h 1608850"/>
                <a:gd name="connsiteX871" fmla="*/ 6037948 w 12192000"/>
                <a:gd name="connsiteY871" fmla="*/ 627662 h 1608850"/>
                <a:gd name="connsiteX872" fmla="*/ 6037948 w 12192000"/>
                <a:gd name="connsiteY872" fmla="*/ 626311 h 1608850"/>
                <a:gd name="connsiteX873" fmla="*/ 6037948 w 12192000"/>
                <a:gd name="connsiteY873" fmla="*/ 616853 h 1608850"/>
                <a:gd name="connsiteX874" fmla="*/ 6038962 w 12192000"/>
                <a:gd name="connsiteY874" fmla="*/ 616853 h 1608850"/>
                <a:gd name="connsiteX875" fmla="*/ 6046055 w 12192000"/>
                <a:gd name="connsiteY875" fmla="*/ 616853 h 1608850"/>
                <a:gd name="connsiteX876" fmla="*/ 6046055 w 12192000"/>
                <a:gd name="connsiteY876" fmla="*/ 614962 h 1608850"/>
                <a:gd name="connsiteX877" fmla="*/ 6046055 w 12192000"/>
                <a:gd name="connsiteY877" fmla="*/ 601721 h 1608850"/>
                <a:gd name="connsiteX878" fmla="*/ 6046815 w 12192000"/>
                <a:gd name="connsiteY878" fmla="*/ 601721 h 1608850"/>
                <a:gd name="connsiteX879" fmla="*/ 6052135 w 12192000"/>
                <a:gd name="connsiteY879" fmla="*/ 601721 h 1608850"/>
                <a:gd name="connsiteX880" fmla="*/ 6052135 w 12192000"/>
                <a:gd name="connsiteY880" fmla="*/ 600640 h 1608850"/>
                <a:gd name="connsiteX881" fmla="*/ 6052135 w 12192000"/>
                <a:gd name="connsiteY881" fmla="*/ 593073 h 1608850"/>
                <a:gd name="connsiteX882" fmla="*/ 6054163 w 12192000"/>
                <a:gd name="connsiteY882" fmla="*/ 593073 h 1608850"/>
                <a:gd name="connsiteX883" fmla="*/ 6068350 w 12192000"/>
                <a:gd name="connsiteY883" fmla="*/ 593073 h 1608850"/>
                <a:gd name="connsiteX884" fmla="*/ 6068350 w 12192000"/>
                <a:gd name="connsiteY884" fmla="*/ 594154 h 1608850"/>
                <a:gd name="connsiteX885" fmla="*/ 6068350 w 12192000"/>
                <a:gd name="connsiteY885" fmla="*/ 601721 h 1608850"/>
                <a:gd name="connsiteX886" fmla="*/ 6090642 w 12192000"/>
                <a:gd name="connsiteY886" fmla="*/ 601721 h 1608850"/>
                <a:gd name="connsiteX887" fmla="*/ 6090642 w 12192000"/>
                <a:gd name="connsiteY887" fmla="*/ 599829 h 1608850"/>
                <a:gd name="connsiteX888" fmla="*/ 6090642 w 12192000"/>
                <a:gd name="connsiteY888" fmla="*/ 586588 h 1608850"/>
                <a:gd name="connsiteX889" fmla="*/ 6092416 w 12192000"/>
                <a:gd name="connsiteY889" fmla="*/ 586588 h 1608850"/>
                <a:gd name="connsiteX890" fmla="*/ 6104829 w 12192000"/>
                <a:gd name="connsiteY890" fmla="*/ 586588 h 1608850"/>
                <a:gd name="connsiteX891" fmla="*/ 6104829 w 12192000"/>
                <a:gd name="connsiteY891" fmla="*/ 610368 h 1608850"/>
                <a:gd name="connsiteX892" fmla="*/ 6105843 w 12192000"/>
                <a:gd name="connsiteY892" fmla="*/ 610368 h 1608850"/>
                <a:gd name="connsiteX893" fmla="*/ 6112936 w 12192000"/>
                <a:gd name="connsiteY893" fmla="*/ 610368 h 1608850"/>
                <a:gd name="connsiteX894" fmla="*/ 6112936 w 12192000"/>
                <a:gd name="connsiteY894" fmla="*/ 609287 h 1608850"/>
                <a:gd name="connsiteX895" fmla="*/ 6112936 w 12192000"/>
                <a:gd name="connsiteY895" fmla="*/ 601721 h 1608850"/>
                <a:gd name="connsiteX896" fmla="*/ 6114709 w 12192000"/>
                <a:gd name="connsiteY896" fmla="*/ 601721 h 1608850"/>
                <a:gd name="connsiteX897" fmla="*/ 6127123 w 12192000"/>
                <a:gd name="connsiteY897" fmla="*/ 601721 h 1608850"/>
                <a:gd name="connsiteX898" fmla="*/ 6127123 w 12192000"/>
                <a:gd name="connsiteY898" fmla="*/ 627662 h 1608850"/>
                <a:gd name="connsiteX899" fmla="*/ 6129150 w 12192000"/>
                <a:gd name="connsiteY899" fmla="*/ 627662 h 1608850"/>
                <a:gd name="connsiteX900" fmla="*/ 6143336 w 12192000"/>
                <a:gd name="connsiteY900" fmla="*/ 627662 h 1608850"/>
                <a:gd name="connsiteX901" fmla="*/ 6143336 w 12192000"/>
                <a:gd name="connsiteY901" fmla="*/ 629283 h 1608850"/>
                <a:gd name="connsiteX902" fmla="*/ 6143336 w 12192000"/>
                <a:gd name="connsiteY902" fmla="*/ 640633 h 1608850"/>
                <a:gd name="connsiteX903" fmla="*/ 6144096 w 12192000"/>
                <a:gd name="connsiteY903" fmla="*/ 640633 h 1608850"/>
                <a:gd name="connsiteX904" fmla="*/ 6149417 w 12192000"/>
                <a:gd name="connsiteY904" fmla="*/ 640633 h 1608850"/>
                <a:gd name="connsiteX905" fmla="*/ 6149417 w 12192000"/>
                <a:gd name="connsiteY905" fmla="*/ 639822 h 1608850"/>
                <a:gd name="connsiteX906" fmla="*/ 6149417 w 12192000"/>
                <a:gd name="connsiteY906" fmla="*/ 634147 h 1608850"/>
                <a:gd name="connsiteX907" fmla="*/ 6179817 w 12192000"/>
                <a:gd name="connsiteY907" fmla="*/ 634147 h 1608850"/>
                <a:gd name="connsiteX908" fmla="*/ 6179817 w 12192000"/>
                <a:gd name="connsiteY908" fmla="*/ 657927 h 1608850"/>
                <a:gd name="connsiteX909" fmla="*/ 6180830 w 12192000"/>
                <a:gd name="connsiteY909" fmla="*/ 657927 h 1608850"/>
                <a:gd name="connsiteX910" fmla="*/ 6187924 w 12192000"/>
                <a:gd name="connsiteY910" fmla="*/ 657927 h 1608850"/>
                <a:gd name="connsiteX911" fmla="*/ 6187924 w 12192000"/>
                <a:gd name="connsiteY911" fmla="*/ 659008 h 1608850"/>
                <a:gd name="connsiteX912" fmla="*/ 6187924 w 12192000"/>
                <a:gd name="connsiteY912" fmla="*/ 666574 h 1608850"/>
                <a:gd name="connsiteX913" fmla="*/ 6188684 w 12192000"/>
                <a:gd name="connsiteY913" fmla="*/ 666574 h 1608850"/>
                <a:gd name="connsiteX914" fmla="*/ 6194004 w 12192000"/>
                <a:gd name="connsiteY914" fmla="*/ 666574 h 1608850"/>
                <a:gd name="connsiteX915" fmla="*/ 6194004 w 12192000"/>
                <a:gd name="connsiteY915" fmla="*/ 664412 h 1608850"/>
                <a:gd name="connsiteX916" fmla="*/ 6194004 w 12192000"/>
                <a:gd name="connsiteY916" fmla="*/ 649280 h 1608850"/>
                <a:gd name="connsiteX917" fmla="*/ 6195017 w 12192000"/>
                <a:gd name="connsiteY917" fmla="*/ 649280 h 1608850"/>
                <a:gd name="connsiteX918" fmla="*/ 6202111 w 12192000"/>
                <a:gd name="connsiteY918" fmla="*/ 649280 h 1608850"/>
                <a:gd name="connsiteX919" fmla="*/ 6202111 w 12192000"/>
                <a:gd name="connsiteY919" fmla="*/ 650361 h 1608850"/>
                <a:gd name="connsiteX920" fmla="*/ 6202111 w 12192000"/>
                <a:gd name="connsiteY920" fmla="*/ 657927 h 1608850"/>
                <a:gd name="connsiteX921" fmla="*/ 6207431 w 12192000"/>
                <a:gd name="connsiteY921" fmla="*/ 655934 h 1608850"/>
                <a:gd name="connsiteX922" fmla="*/ 6208191 w 12192000"/>
                <a:gd name="connsiteY922" fmla="*/ 654954 h 1608850"/>
                <a:gd name="connsiteX923" fmla="*/ 6208191 w 12192000"/>
                <a:gd name="connsiteY923" fmla="*/ 649280 h 1608850"/>
                <a:gd name="connsiteX924" fmla="*/ 6246698 w 12192000"/>
                <a:gd name="connsiteY924" fmla="*/ 649280 h 1608850"/>
                <a:gd name="connsiteX925" fmla="*/ 6246698 w 12192000"/>
                <a:gd name="connsiteY925" fmla="*/ 673059 h 1608850"/>
                <a:gd name="connsiteX926" fmla="*/ 6248724 w 12192000"/>
                <a:gd name="connsiteY926" fmla="*/ 673059 h 1608850"/>
                <a:gd name="connsiteX927" fmla="*/ 6262911 w 12192000"/>
                <a:gd name="connsiteY927" fmla="*/ 673059 h 1608850"/>
                <a:gd name="connsiteX928" fmla="*/ 6262911 w 12192000"/>
                <a:gd name="connsiteY928" fmla="*/ 674140 h 1608850"/>
                <a:gd name="connsiteX929" fmla="*/ 6262911 w 12192000"/>
                <a:gd name="connsiteY929" fmla="*/ 681706 h 1608850"/>
                <a:gd name="connsiteX930" fmla="*/ 6264685 w 12192000"/>
                <a:gd name="connsiteY930" fmla="*/ 681706 h 1608850"/>
                <a:gd name="connsiteX931" fmla="*/ 6277098 w 12192000"/>
                <a:gd name="connsiteY931" fmla="*/ 681706 h 1608850"/>
                <a:gd name="connsiteX932" fmla="*/ 6277098 w 12192000"/>
                <a:gd name="connsiteY932" fmla="*/ 657927 h 1608850"/>
                <a:gd name="connsiteX933" fmla="*/ 6278111 w 12192000"/>
                <a:gd name="connsiteY933" fmla="*/ 657927 h 1608850"/>
                <a:gd name="connsiteX934" fmla="*/ 6285205 w 12192000"/>
                <a:gd name="connsiteY934" fmla="*/ 657927 h 1608850"/>
                <a:gd name="connsiteX935" fmla="*/ 6285205 w 12192000"/>
                <a:gd name="connsiteY935" fmla="*/ 625500 h 1608850"/>
                <a:gd name="connsiteX936" fmla="*/ 6286218 w 12192000"/>
                <a:gd name="connsiteY936" fmla="*/ 625500 h 1608850"/>
                <a:gd name="connsiteX937" fmla="*/ 6293312 w 12192000"/>
                <a:gd name="connsiteY937" fmla="*/ 625500 h 1608850"/>
                <a:gd name="connsiteX938" fmla="*/ 6293312 w 12192000"/>
                <a:gd name="connsiteY938" fmla="*/ 623609 h 1608850"/>
                <a:gd name="connsiteX939" fmla="*/ 6293312 w 12192000"/>
                <a:gd name="connsiteY939" fmla="*/ 610368 h 1608850"/>
                <a:gd name="connsiteX940" fmla="*/ 6292045 w 12192000"/>
                <a:gd name="connsiteY940" fmla="*/ 608746 h 1608850"/>
                <a:gd name="connsiteX941" fmla="*/ 6297365 w 12192000"/>
                <a:gd name="connsiteY941" fmla="*/ 597397 h 1608850"/>
                <a:gd name="connsiteX942" fmla="*/ 6305472 w 12192000"/>
                <a:gd name="connsiteY942" fmla="*/ 625500 h 1608850"/>
                <a:gd name="connsiteX943" fmla="*/ 6306232 w 12192000"/>
                <a:gd name="connsiteY943" fmla="*/ 625500 h 1608850"/>
                <a:gd name="connsiteX944" fmla="*/ 6311552 w 12192000"/>
                <a:gd name="connsiteY944" fmla="*/ 625500 h 1608850"/>
                <a:gd name="connsiteX945" fmla="*/ 6311552 w 12192000"/>
                <a:gd name="connsiteY945" fmla="*/ 519573 h 1608850"/>
                <a:gd name="connsiteX946" fmla="*/ 6313072 w 12192000"/>
                <a:gd name="connsiteY946" fmla="*/ 519573 h 1608850"/>
                <a:gd name="connsiteX947" fmla="*/ 6323712 w 12192000"/>
                <a:gd name="connsiteY947" fmla="*/ 519573 h 1608850"/>
                <a:gd name="connsiteX948" fmla="*/ 6323712 w 12192000"/>
                <a:gd name="connsiteY948" fmla="*/ 472014 h 1608850"/>
                <a:gd name="connsiteX949" fmla="*/ 6350059 w 12192000"/>
                <a:gd name="connsiteY949" fmla="*/ 472014 h 1608850"/>
                <a:gd name="connsiteX950" fmla="*/ 6350059 w 12192000"/>
                <a:gd name="connsiteY950" fmla="*/ 450396 h 1608850"/>
                <a:gd name="connsiteX951" fmla="*/ 6384513 w 12192000"/>
                <a:gd name="connsiteY951" fmla="*/ 450396 h 1608850"/>
                <a:gd name="connsiteX952" fmla="*/ 6384513 w 12192000"/>
                <a:gd name="connsiteY952" fmla="*/ 452828 h 1608850"/>
                <a:gd name="connsiteX953" fmla="*/ 6384513 w 12192000"/>
                <a:gd name="connsiteY953" fmla="*/ 469852 h 1608850"/>
                <a:gd name="connsiteX954" fmla="*/ 6386793 w 12192000"/>
                <a:gd name="connsiteY954" fmla="*/ 469852 h 1608850"/>
                <a:gd name="connsiteX955" fmla="*/ 6402753 w 12192000"/>
                <a:gd name="connsiteY955" fmla="*/ 469852 h 1608850"/>
                <a:gd name="connsiteX956" fmla="*/ 6402753 w 12192000"/>
                <a:gd name="connsiteY956" fmla="*/ 517411 h 1608850"/>
                <a:gd name="connsiteX957" fmla="*/ 6403766 w 12192000"/>
                <a:gd name="connsiteY957" fmla="*/ 517411 h 1608850"/>
                <a:gd name="connsiteX958" fmla="*/ 6410860 w 12192000"/>
                <a:gd name="connsiteY958" fmla="*/ 517411 h 1608850"/>
                <a:gd name="connsiteX959" fmla="*/ 6425047 w 12192000"/>
                <a:gd name="connsiteY959" fmla="*/ 521735 h 1608850"/>
                <a:gd name="connsiteX960" fmla="*/ 6425047 w 12192000"/>
                <a:gd name="connsiteY960" fmla="*/ 560647 h 1608850"/>
                <a:gd name="connsiteX961" fmla="*/ 6426060 w 12192000"/>
                <a:gd name="connsiteY961" fmla="*/ 560647 h 1608850"/>
                <a:gd name="connsiteX962" fmla="*/ 6433153 w 12192000"/>
                <a:gd name="connsiteY962" fmla="*/ 560647 h 1608850"/>
                <a:gd name="connsiteX963" fmla="*/ 6433153 w 12192000"/>
                <a:gd name="connsiteY963" fmla="*/ 562268 h 1608850"/>
                <a:gd name="connsiteX964" fmla="*/ 6433153 w 12192000"/>
                <a:gd name="connsiteY964" fmla="*/ 573617 h 1608850"/>
                <a:gd name="connsiteX965" fmla="*/ 6435180 w 12192000"/>
                <a:gd name="connsiteY965" fmla="*/ 573617 h 1608850"/>
                <a:gd name="connsiteX966" fmla="*/ 6449367 w 12192000"/>
                <a:gd name="connsiteY966" fmla="*/ 573617 h 1608850"/>
                <a:gd name="connsiteX967" fmla="*/ 6455447 w 12192000"/>
                <a:gd name="connsiteY967" fmla="*/ 580103 h 1608850"/>
                <a:gd name="connsiteX968" fmla="*/ 6455447 w 12192000"/>
                <a:gd name="connsiteY968" fmla="*/ 601721 h 1608850"/>
                <a:gd name="connsiteX969" fmla="*/ 6457727 w 12192000"/>
                <a:gd name="connsiteY969" fmla="*/ 601721 h 1608850"/>
                <a:gd name="connsiteX970" fmla="*/ 6473687 w 12192000"/>
                <a:gd name="connsiteY970" fmla="*/ 601721 h 1608850"/>
                <a:gd name="connsiteX971" fmla="*/ 6473687 w 12192000"/>
                <a:gd name="connsiteY971" fmla="*/ 602801 h 1608850"/>
                <a:gd name="connsiteX972" fmla="*/ 6473687 w 12192000"/>
                <a:gd name="connsiteY972" fmla="*/ 610368 h 1608850"/>
                <a:gd name="connsiteX973" fmla="*/ 6474954 w 12192000"/>
                <a:gd name="connsiteY973" fmla="*/ 610368 h 1608850"/>
                <a:gd name="connsiteX974" fmla="*/ 6483821 w 12192000"/>
                <a:gd name="connsiteY974" fmla="*/ 610368 h 1608850"/>
                <a:gd name="connsiteX975" fmla="*/ 6483821 w 12192000"/>
                <a:gd name="connsiteY975" fmla="*/ 612529 h 1608850"/>
                <a:gd name="connsiteX976" fmla="*/ 6483821 w 12192000"/>
                <a:gd name="connsiteY976" fmla="*/ 627662 h 1608850"/>
                <a:gd name="connsiteX977" fmla="*/ 6487874 w 12192000"/>
                <a:gd name="connsiteY977" fmla="*/ 625770 h 1608850"/>
                <a:gd name="connsiteX978" fmla="*/ 6487874 w 12192000"/>
                <a:gd name="connsiteY978" fmla="*/ 612529 h 1608850"/>
                <a:gd name="connsiteX979" fmla="*/ 6488887 w 12192000"/>
                <a:gd name="connsiteY979" fmla="*/ 612529 h 1608850"/>
                <a:gd name="connsiteX980" fmla="*/ 6495981 w 12192000"/>
                <a:gd name="connsiteY980" fmla="*/ 612529 h 1608850"/>
                <a:gd name="connsiteX981" fmla="*/ 6495981 w 12192000"/>
                <a:gd name="connsiteY981" fmla="*/ 614151 h 1608850"/>
                <a:gd name="connsiteX982" fmla="*/ 6495981 w 12192000"/>
                <a:gd name="connsiteY982" fmla="*/ 625500 h 1608850"/>
                <a:gd name="connsiteX983" fmla="*/ 6496741 w 12192000"/>
                <a:gd name="connsiteY983" fmla="*/ 625500 h 1608850"/>
                <a:gd name="connsiteX984" fmla="*/ 6502061 w 12192000"/>
                <a:gd name="connsiteY984" fmla="*/ 625500 h 1608850"/>
                <a:gd name="connsiteX985" fmla="*/ 6550701 w 12192000"/>
                <a:gd name="connsiteY985" fmla="*/ 621177 h 1608850"/>
                <a:gd name="connsiteX986" fmla="*/ 6550701 w 12192000"/>
                <a:gd name="connsiteY986" fmla="*/ 622528 h 1608850"/>
                <a:gd name="connsiteX987" fmla="*/ 6550701 w 12192000"/>
                <a:gd name="connsiteY987" fmla="*/ 631985 h 1608850"/>
                <a:gd name="connsiteX988" fmla="*/ 6551461 w 12192000"/>
                <a:gd name="connsiteY988" fmla="*/ 631985 h 1608850"/>
                <a:gd name="connsiteX989" fmla="*/ 6556782 w 12192000"/>
                <a:gd name="connsiteY989" fmla="*/ 631985 h 1608850"/>
                <a:gd name="connsiteX990" fmla="*/ 6556782 w 12192000"/>
                <a:gd name="connsiteY990" fmla="*/ 634147 h 1608850"/>
                <a:gd name="connsiteX991" fmla="*/ 6556782 w 12192000"/>
                <a:gd name="connsiteY991" fmla="*/ 649280 h 1608850"/>
                <a:gd name="connsiteX992" fmla="*/ 6558808 w 12192000"/>
                <a:gd name="connsiteY992" fmla="*/ 647929 h 1608850"/>
                <a:gd name="connsiteX993" fmla="*/ 6572995 w 12192000"/>
                <a:gd name="connsiteY993" fmla="*/ 638471 h 1608850"/>
                <a:gd name="connsiteX994" fmla="*/ 6579075 w 12192000"/>
                <a:gd name="connsiteY994" fmla="*/ 597397 h 1608850"/>
                <a:gd name="connsiteX995" fmla="*/ 6579835 w 12192000"/>
                <a:gd name="connsiteY995" fmla="*/ 597127 h 1608850"/>
                <a:gd name="connsiteX996" fmla="*/ 6585155 w 12192000"/>
                <a:gd name="connsiteY996" fmla="*/ 595235 h 1608850"/>
                <a:gd name="connsiteX997" fmla="*/ 6587182 w 12192000"/>
                <a:gd name="connsiteY997" fmla="*/ 526058 h 1608850"/>
                <a:gd name="connsiteX998" fmla="*/ 6589209 w 12192000"/>
                <a:gd name="connsiteY998" fmla="*/ 595235 h 1608850"/>
                <a:gd name="connsiteX999" fmla="*/ 6589969 w 12192000"/>
                <a:gd name="connsiteY999" fmla="*/ 595505 h 1608850"/>
                <a:gd name="connsiteX1000" fmla="*/ 6595289 w 12192000"/>
                <a:gd name="connsiteY1000" fmla="*/ 597397 h 1608850"/>
                <a:gd name="connsiteX1001" fmla="*/ 6595289 w 12192000"/>
                <a:gd name="connsiteY1001" fmla="*/ 510926 h 1608850"/>
                <a:gd name="connsiteX1002" fmla="*/ 6599342 w 12192000"/>
                <a:gd name="connsiteY1002" fmla="*/ 478499 h 1608850"/>
                <a:gd name="connsiteX1003" fmla="*/ 6637849 w 12192000"/>
                <a:gd name="connsiteY1003" fmla="*/ 478499 h 1608850"/>
                <a:gd name="connsiteX1004" fmla="*/ 6637849 w 12192000"/>
                <a:gd name="connsiteY1004" fmla="*/ 510926 h 1608850"/>
                <a:gd name="connsiteX1005" fmla="*/ 6638609 w 12192000"/>
                <a:gd name="connsiteY1005" fmla="*/ 510926 h 1608850"/>
                <a:gd name="connsiteX1006" fmla="*/ 6643929 w 12192000"/>
                <a:gd name="connsiteY1006" fmla="*/ 510926 h 1608850"/>
                <a:gd name="connsiteX1007" fmla="*/ 6643929 w 12192000"/>
                <a:gd name="connsiteY1007" fmla="*/ 428778 h 1608850"/>
                <a:gd name="connsiteX1008" fmla="*/ 6645703 w 12192000"/>
                <a:gd name="connsiteY1008" fmla="*/ 428778 h 1608850"/>
                <a:gd name="connsiteX1009" fmla="*/ 6658116 w 12192000"/>
                <a:gd name="connsiteY1009" fmla="*/ 428778 h 1608850"/>
                <a:gd name="connsiteX1010" fmla="*/ 6658116 w 12192000"/>
                <a:gd name="connsiteY1010" fmla="*/ 426887 h 1608850"/>
                <a:gd name="connsiteX1011" fmla="*/ 6658116 w 12192000"/>
                <a:gd name="connsiteY1011" fmla="*/ 413646 h 1608850"/>
                <a:gd name="connsiteX1012" fmla="*/ 6680410 w 12192000"/>
                <a:gd name="connsiteY1012" fmla="*/ 413646 h 1608850"/>
                <a:gd name="connsiteX1013" fmla="*/ 6680410 w 12192000"/>
                <a:gd name="connsiteY1013" fmla="*/ 412565 h 1608850"/>
                <a:gd name="connsiteX1014" fmla="*/ 6680410 w 12192000"/>
                <a:gd name="connsiteY1014" fmla="*/ 404999 h 1608850"/>
                <a:gd name="connsiteX1015" fmla="*/ 6682183 w 12192000"/>
                <a:gd name="connsiteY1015" fmla="*/ 404999 h 1608850"/>
                <a:gd name="connsiteX1016" fmla="*/ 6694597 w 12192000"/>
                <a:gd name="connsiteY1016" fmla="*/ 404999 h 1608850"/>
                <a:gd name="connsiteX1017" fmla="*/ 6694597 w 12192000"/>
                <a:gd name="connsiteY1017" fmla="*/ 406080 h 1608850"/>
                <a:gd name="connsiteX1018" fmla="*/ 6694597 w 12192000"/>
                <a:gd name="connsiteY1018" fmla="*/ 413646 h 1608850"/>
                <a:gd name="connsiteX1019" fmla="*/ 6695357 w 12192000"/>
                <a:gd name="connsiteY1019" fmla="*/ 413646 h 1608850"/>
                <a:gd name="connsiteX1020" fmla="*/ 6700677 w 12192000"/>
                <a:gd name="connsiteY1020" fmla="*/ 413646 h 1608850"/>
                <a:gd name="connsiteX1021" fmla="*/ 6710810 w 12192000"/>
                <a:gd name="connsiteY1021" fmla="*/ 409322 h 1608850"/>
                <a:gd name="connsiteX1022" fmla="*/ 6714863 w 12192000"/>
                <a:gd name="connsiteY1022" fmla="*/ 412565 h 1608850"/>
                <a:gd name="connsiteX1023" fmla="*/ 6714863 w 12192000"/>
                <a:gd name="connsiteY1023" fmla="*/ 404999 h 1608850"/>
                <a:gd name="connsiteX1024" fmla="*/ 6717143 w 12192000"/>
                <a:gd name="connsiteY1024" fmla="*/ 404999 h 1608850"/>
                <a:gd name="connsiteX1025" fmla="*/ 6733104 w 12192000"/>
                <a:gd name="connsiteY1025" fmla="*/ 404999 h 1608850"/>
                <a:gd name="connsiteX1026" fmla="*/ 6733104 w 12192000"/>
                <a:gd name="connsiteY1026" fmla="*/ 406080 h 1608850"/>
                <a:gd name="connsiteX1027" fmla="*/ 6733104 w 12192000"/>
                <a:gd name="connsiteY1027" fmla="*/ 413646 h 1608850"/>
                <a:gd name="connsiteX1028" fmla="*/ 6763504 w 12192000"/>
                <a:gd name="connsiteY1028" fmla="*/ 413646 h 1608850"/>
                <a:gd name="connsiteX1029" fmla="*/ 6763504 w 12192000"/>
                <a:gd name="connsiteY1029" fmla="*/ 415267 h 1608850"/>
                <a:gd name="connsiteX1030" fmla="*/ 6763504 w 12192000"/>
                <a:gd name="connsiteY1030" fmla="*/ 426617 h 1608850"/>
                <a:gd name="connsiteX1031" fmla="*/ 6789851 w 12192000"/>
                <a:gd name="connsiteY1031" fmla="*/ 426617 h 1608850"/>
                <a:gd name="connsiteX1032" fmla="*/ 6789851 w 12192000"/>
                <a:gd name="connsiteY1032" fmla="*/ 456881 h 1608850"/>
                <a:gd name="connsiteX1033" fmla="*/ 6790611 w 12192000"/>
                <a:gd name="connsiteY1033" fmla="*/ 456881 h 1608850"/>
                <a:gd name="connsiteX1034" fmla="*/ 6795931 w 12192000"/>
                <a:gd name="connsiteY1034" fmla="*/ 456881 h 1608850"/>
                <a:gd name="connsiteX1035" fmla="*/ 6795931 w 12192000"/>
                <a:gd name="connsiteY1035" fmla="*/ 457962 h 1608850"/>
                <a:gd name="connsiteX1036" fmla="*/ 6795931 w 12192000"/>
                <a:gd name="connsiteY1036" fmla="*/ 465529 h 1608850"/>
                <a:gd name="connsiteX1037" fmla="*/ 6799985 w 12192000"/>
                <a:gd name="connsiteY1037" fmla="*/ 495793 h 1608850"/>
                <a:gd name="connsiteX1038" fmla="*/ 6800745 w 12192000"/>
                <a:gd name="connsiteY1038" fmla="*/ 495793 h 1608850"/>
                <a:gd name="connsiteX1039" fmla="*/ 6806065 w 12192000"/>
                <a:gd name="connsiteY1039" fmla="*/ 495793 h 1608850"/>
                <a:gd name="connsiteX1040" fmla="*/ 6806065 w 12192000"/>
                <a:gd name="connsiteY1040" fmla="*/ 496604 h 1608850"/>
                <a:gd name="connsiteX1041" fmla="*/ 6806065 w 12192000"/>
                <a:gd name="connsiteY1041" fmla="*/ 502279 h 1608850"/>
                <a:gd name="connsiteX1042" fmla="*/ 6807078 w 12192000"/>
                <a:gd name="connsiteY1042" fmla="*/ 502279 h 1608850"/>
                <a:gd name="connsiteX1043" fmla="*/ 6814171 w 12192000"/>
                <a:gd name="connsiteY1043" fmla="*/ 502279 h 1608850"/>
                <a:gd name="connsiteX1044" fmla="*/ 6814171 w 12192000"/>
                <a:gd name="connsiteY1044" fmla="*/ 532544 h 1608850"/>
                <a:gd name="connsiteX1045" fmla="*/ 6816198 w 12192000"/>
                <a:gd name="connsiteY1045" fmla="*/ 532544 h 1608850"/>
                <a:gd name="connsiteX1046" fmla="*/ 6830385 w 12192000"/>
                <a:gd name="connsiteY1046" fmla="*/ 532544 h 1608850"/>
                <a:gd name="connsiteX1047" fmla="*/ 6830385 w 12192000"/>
                <a:gd name="connsiteY1047" fmla="*/ 556323 h 1608850"/>
                <a:gd name="connsiteX1048" fmla="*/ 6832412 w 12192000"/>
                <a:gd name="connsiteY1048" fmla="*/ 557944 h 1608850"/>
                <a:gd name="connsiteX1049" fmla="*/ 6832412 w 12192000"/>
                <a:gd name="connsiteY1049" fmla="*/ 569294 h 1608850"/>
                <a:gd name="connsiteX1050" fmla="*/ 6833172 w 12192000"/>
                <a:gd name="connsiteY1050" fmla="*/ 569294 h 1608850"/>
                <a:gd name="connsiteX1051" fmla="*/ 6838492 w 12192000"/>
                <a:gd name="connsiteY1051" fmla="*/ 569294 h 1608850"/>
                <a:gd name="connsiteX1052" fmla="*/ 6838492 w 12192000"/>
                <a:gd name="connsiteY1052" fmla="*/ 593073 h 1608850"/>
                <a:gd name="connsiteX1053" fmla="*/ 6839758 w 12192000"/>
                <a:gd name="connsiteY1053" fmla="*/ 593073 h 1608850"/>
                <a:gd name="connsiteX1054" fmla="*/ 6848625 w 12192000"/>
                <a:gd name="connsiteY1054" fmla="*/ 593073 h 1608850"/>
                <a:gd name="connsiteX1055" fmla="*/ 6850652 w 12192000"/>
                <a:gd name="connsiteY1055" fmla="*/ 597127 h 1608850"/>
                <a:gd name="connsiteX1056" fmla="*/ 6850652 w 12192000"/>
                <a:gd name="connsiteY1056" fmla="*/ 610368 h 1608850"/>
                <a:gd name="connsiteX1057" fmla="*/ 6852172 w 12192000"/>
                <a:gd name="connsiteY1057" fmla="*/ 608476 h 1608850"/>
                <a:gd name="connsiteX1058" fmla="*/ 6862812 w 12192000"/>
                <a:gd name="connsiteY1058" fmla="*/ 595235 h 1608850"/>
                <a:gd name="connsiteX1059" fmla="*/ 6891186 w 12192000"/>
                <a:gd name="connsiteY1059" fmla="*/ 595235 h 1608850"/>
                <a:gd name="connsiteX1060" fmla="*/ 6891186 w 12192000"/>
                <a:gd name="connsiteY1060" fmla="*/ 681706 h 1608850"/>
                <a:gd name="connsiteX1061" fmla="*/ 6891946 w 12192000"/>
                <a:gd name="connsiteY1061" fmla="*/ 681706 h 1608850"/>
                <a:gd name="connsiteX1062" fmla="*/ 6897266 w 12192000"/>
                <a:gd name="connsiteY1062" fmla="*/ 681706 h 1608850"/>
                <a:gd name="connsiteX1063" fmla="*/ 6898026 w 12192000"/>
                <a:gd name="connsiteY1063" fmla="*/ 680355 h 1608850"/>
                <a:gd name="connsiteX1064" fmla="*/ 6903346 w 12192000"/>
                <a:gd name="connsiteY1064" fmla="*/ 670897 h 1608850"/>
                <a:gd name="connsiteX1065" fmla="*/ 6903346 w 12192000"/>
                <a:gd name="connsiteY1065" fmla="*/ 672789 h 1608850"/>
                <a:gd name="connsiteX1066" fmla="*/ 6903346 w 12192000"/>
                <a:gd name="connsiteY1066" fmla="*/ 686030 h 1608850"/>
                <a:gd name="connsiteX1067" fmla="*/ 6907399 w 12192000"/>
                <a:gd name="connsiteY1067" fmla="*/ 640633 h 1608850"/>
                <a:gd name="connsiteX1068" fmla="*/ 6908159 w 12192000"/>
                <a:gd name="connsiteY1068" fmla="*/ 640633 h 1608850"/>
                <a:gd name="connsiteX1069" fmla="*/ 6913479 w 12192000"/>
                <a:gd name="connsiteY1069" fmla="*/ 640633 h 1608850"/>
                <a:gd name="connsiteX1070" fmla="*/ 6913479 w 12192000"/>
                <a:gd name="connsiteY1070" fmla="*/ 575779 h 1608850"/>
                <a:gd name="connsiteX1071" fmla="*/ 6914493 w 12192000"/>
                <a:gd name="connsiteY1071" fmla="*/ 575779 h 1608850"/>
                <a:gd name="connsiteX1072" fmla="*/ 6921586 w 12192000"/>
                <a:gd name="connsiteY1072" fmla="*/ 575779 h 1608850"/>
                <a:gd name="connsiteX1073" fmla="*/ 6933746 w 12192000"/>
                <a:gd name="connsiteY1073" fmla="*/ 532544 h 1608850"/>
                <a:gd name="connsiteX1074" fmla="*/ 6935013 w 12192000"/>
                <a:gd name="connsiteY1074" fmla="*/ 532544 h 1608850"/>
                <a:gd name="connsiteX1075" fmla="*/ 6943880 w 12192000"/>
                <a:gd name="connsiteY1075" fmla="*/ 532544 h 1608850"/>
                <a:gd name="connsiteX1076" fmla="*/ 6954013 w 12192000"/>
                <a:gd name="connsiteY1076" fmla="*/ 575779 h 1608850"/>
                <a:gd name="connsiteX1077" fmla="*/ 6955026 w 12192000"/>
                <a:gd name="connsiteY1077" fmla="*/ 575779 h 1608850"/>
                <a:gd name="connsiteX1078" fmla="*/ 6962120 w 12192000"/>
                <a:gd name="connsiteY1078" fmla="*/ 575779 h 1608850"/>
                <a:gd name="connsiteX1079" fmla="*/ 6962120 w 12192000"/>
                <a:gd name="connsiteY1079" fmla="*/ 614691 h 1608850"/>
                <a:gd name="connsiteX1080" fmla="*/ 6963893 w 12192000"/>
                <a:gd name="connsiteY1080" fmla="*/ 614691 h 1608850"/>
                <a:gd name="connsiteX1081" fmla="*/ 6976307 w 12192000"/>
                <a:gd name="connsiteY1081" fmla="*/ 614691 h 1608850"/>
                <a:gd name="connsiteX1082" fmla="*/ 6976307 w 12192000"/>
                <a:gd name="connsiteY1082" fmla="*/ 616853 h 1608850"/>
                <a:gd name="connsiteX1083" fmla="*/ 6976307 w 12192000"/>
                <a:gd name="connsiteY1083" fmla="*/ 631985 h 1608850"/>
                <a:gd name="connsiteX1084" fmla="*/ 6980360 w 12192000"/>
                <a:gd name="connsiteY1084" fmla="*/ 629824 h 1608850"/>
                <a:gd name="connsiteX1085" fmla="*/ 6980360 w 12192000"/>
                <a:gd name="connsiteY1085" fmla="*/ 614691 h 1608850"/>
                <a:gd name="connsiteX1086" fmla="*/ 6981880 w 12192000"/>
                <a:gd name="connsiteY1086" fmla="*/ 614691 h 1608850"/>
                <a:gd name="connsiteX1087" fmla="*/ 6992520 w 12192000"/>
                <a:gd name="connsiteY1087" fmla="*/ 614691 h 1608850"/>
                <a:gd name="connsiteX1088" fmla="*/ 6992520 w 12192000"/>
                <a:gd name="connsiteY1088" fmla="*/ 616312 h 1608850"/>
                <a:gd name="connsiteX1089" fmla="*/ 6992520 w 12192000"/>
                <a:gd name="connsiteY1089" fmla="*/ 627662 h 1608850"/>
                <a:gd name="connsiteX1090" fmla="*/ 7022921 w 12192000"/>
                <a:gd name="connsiteY1090" fmla="*/ 627662 h 1608850"/>
                <a:gd name="connsiteX1091" fmla="*/ 7022921 w 12192000"/>
                <a:gd name="connsiteY1091" fmla="*/ 590912 h 1608850"/>
                <a:gd name="connsiteX1092" fmla="*/ 7024187 w 12192000"/>
                <a:gd name="connsiteY1092" fmla="*/ 590912 h 1608850"/>
                <a:gd name="connsiteX1093" fmla="*/ 7033054 w 12192000"/>
                <a:gd name="connsiteY1093" fmla="*/ 590912 h 1608850"/>
                <a:gd name="connsiteX1094" fmla="*/ 7033054 w 12192000"/>
                <a:gd name="connsiteY1094" fmla="*/ 612529 h 1608850"/>
                <a:gd name="connsiteX1095" fmla="*/ 7035081 w 12192000"/>
                <a:gd name="connsiteY1095" fmla="*/ 580103 h 1608850"/>
                <a:gd name="connsiteX1096" fmla="*/ 7057374 w 12192000"/>
                <a:gd name="connsiteY1096" fmla="*/ 580103 h 1608850"/>
                <a:gd name="connsiteX1097" fmla="*/ 7057374 w 12192000"/>
                <a:gd name="connsiteY1097" fmla="*/ 578481 h 1608850"/>
                <a:gd name="connsiteX1098" fmla="*/ 7057374 w 12192000"/>
                <a:gd name="connsiteY1098" fmla="*/ 567132 h 1608850"/>
                <a:gd name="connsiteX1099" fmla="*/ 7058134 w 12192000"/>
                <a:gd name="connsiteY1099" fmla="*/ 567132 h 1608850"/>
                <a:gd name="connsiteX1100" fmla="*/ 7063454 w 12192000"/>
                <a:gd name="connsiteY1100" fmla="*/ 567132 h 1608850"/>
                <a:gd name="connsiteX1101" fmla="*/ 7063454 w 12192000"/>
                <a:gd name="connsiteY1101" fmla="*/ 565241 h 1608850"/>
                <a:gd name="connsiteX1102" fmla="*/ 7063454 w 12192000"/>
                <a:gd name="connsiteY1102" fmla="*/ 552000 h 1608850"/>
                <a:gd name="connsiteX1103" fmla="*/ 7067508 w 12192000"/>
                <a:gd name="connsiteY1103" fmla="*/ 558485 h 1608850"/>
                <a:gd name="connsiteX1104" fmla="*/ 7069788 w 12192000"/>
                <a:gd name="connsiteY1104" fmla="*/ 558485 h 1608850"/>
                <a:gd name="connsiteX1105" fmla="*/ 7085748 w 12192000"/>
                <a:gd name="connsiteY1105" fmla="*/ 558485 h 1608850"/>
                <a:gd name="connsiteX1106" fmla="*/ 7085748 w 12192000"/>
                <a:gd name="connsiteY1106" fmla="*/ 557674 h 1608850"/>
                <a:gd name="connsiteX1107" fmla="*/ 7085748 w 12192000"/>
                <a:gd name="connsiteY1107" fmla="*/ 552000 h 1608850"/>
                <a:gd name="connsiteX1108" fmla="*/ 7086508 w 12192000"/>
                <a:gd name="connsiteY1108" fmla="*/ 552000 h 1608850"/>
                <a:gd name="connsiteX1109" fmla="*/ 7091828 w 12192000"/>
                <a:gd name="connsiteY1109" fmla="*/ 552000 h 1608850"/>
                <a:gd name="connsiteX1110" fmla="*/ 7091828 w 12192000"/>
                <a:gd name="connsiteY1110" fmla="*/ 553351 h 1608850"/>
                <a:gd name="connsiteX1111" fmla="*/ 7091828 w 12192000"/>
                <a:gd name="connsiteY1111" fmla="*/ 562809 h 1608850"/>
                <a:gd name="connsiteX1112" fmla="*/ 7130335 w 12192000"/>
                <a:gd name="connsiteY1112" fmla="*/ 562809 h 1608850"/>
                <a:gd name="connsiteX1113" fmla="*/ 7130335 w 12192000"/>
                <a:gd name="connsiteY1113" fmla="*/ 701162 h 1608850"/>
                <a:gd name="connsiteX1114" fmla="*/ 7131855 w 12192000"/>
                <a:gd name="connsiteY1114" fmla="*/ 701162 h 1608850"/>
                <a:gd name="connsiteX1115" fmla="*/ 7142495 w 12192000"/>
                <a:gd name="connsiteY1115" fmla="*/ 701162 h 1608850"/>
                <a:gd name="connsiteX1116" fmla="*/ 7142495 w 12192000"/>
                <a:gd name="connsiteY1116" fmla="*/ 688192 h 1608850"/>
                <a:gd name="connsiteX1117" fmla="*/ 7146549 w 12192000"/>
                <a:gd name="connsiteY1117" fmla="*/ 688192 h 1608850"/>
                <a:gd name="connsiteX1118" fmla="*/ 7146549 w 12192000"/>
                <a:gd name="connsiteY1118" fmla="*/ 701162 h 1608850"/>
                <a:gd name="connsiteX1119" fmla="*/ 7176949 w 12192000"/>
                <a:gd name="connsiteY1119" fmla="*/ 701162 h 1608850"/>
                <a:gd name="connsiteX1120" fmla="*/ 7176949 w 12192000"/>
                <a:gd name="connsiteY1120" fmla="*/ 670897 h 1608850"/>
                <a:gd name="connsiteX1121" fmla="*/ 7189109 w 12192000"/>
                <a:gd name="connsiteY1121" fmla="*/ 670897 h 1608850"/>
                <a:gd name="connsiteX1122" fmla="*/ 7201269 w 12192000"/>
                <a:gd name="connsiteY1122" fmla="*/ 668736 h 1608850"/>
                <a:gd name="connsiteX1123" fmla="*/ 7205323 w 12192000"/>
                <a:gd name="connsiteY1123" fmla="*/ 670897 h 1608850"/>
                <a:gd name="connsiteX1124" fmla="*/ 7215456 w 12192000"/>
                <a:gd name="connsiteY1124" fmla="*/ 670897 h 1608850"/>
                <a:gd name="connsiteX1125" fmla="*/ 7215456 w 12192000"/>
                <a:gd name="connsiteY1125" fmla="*/ 701162 h 1608850"/>
                <a:gd name="connsiteX1126" fmla="*/ 7223563 w 12192000"/>
                <a:gd name="connsiteY1126" fmla="*/ 701162 h 1608850"/>
                <a:gd name="connsiteX1127" fmla="*/ 7223563 w 12192000"/>
                <a:gd name="connsiteY1127" fmla="*/ 718457 h 1608850"/>
                <a:gd name="connsiteX1128" fmla="*/ 7232899 w 12192000"/>
                <a:gd name="connsiteY1128" fmla="*/ 719362 h 1608850"/>
                <a:gd name="connsiteX1129" fmla="*/ 7245857 w 12192000"/>
                <a:gd name="connsiteY1129" fmla="*/ 719362 h 1608850"/>
                <a:gd name="connsiteX1130" fmla="*/ 7245857 w 12192000"/>
                <a:gd name="connsiteY1130" fmla="*/ 703324 h 1608850"/>
                <a:gd name="connsiteX1131" fmla="*/ 7313813 w 12192000"/>
                <a:gd name="connsiteY1131" fmla="*/ 703324 h 1608850"/>
                <a:gd name="connsiteX1132" fmla="*/ 7313813 w 12192000"/>
                <a:gd name="connsiteY1132" fmla="*/ 618071 h 1608850"/>
                <a:gd name="connsiteX1133" fmla="*/ 7385821 w 12192000"/>
                <a:gd name="connsiteY1133" fmla="*/ 618071 h 1608850"/>
                <a:gd name="connsiteX1134" fmla="*/ 7385821 w 12192000"/>
                <a:gd name="connsiteY1134" fmla="*/ 696839 h 1608850"/>
                <a:gd name="connsiteX1135" fmla="*/ 7387725 w 12192000"/>
                <a:gd name="connsiteY1135" fmla="*/ 696839 h 1608850"/>
                <a:gd name="connsiteX1136" fmla="*/ 7388967 w 12192000"/>
                <a:gd name="connsiteY1136" fmla="*/ 719362 h 1608850"/>
                <a:gd name="connsiteX1137" fmla="*/ 7398643 w 12192000"/>
                <a:gd name="connsiteY1137" fmla="*/ 719362 h 1608850"/>
                <a:gd name="connsiteX1138" fmla="*/ 7399885 w 12192000"/>
                <a:gd name="connsiteY1138" fmla="*/ 696839 h 1608850"/>
                <a:gd name="connsiteX1139" fmla="*/ 7405965 w 12192000"/>
                <a:gd name="connsiteY1139" fmla="*/ 696839 h 1608850"/>
                <a:gd name="connsiteX1140" fmla="*/ 7407207 w 12192000"/>
                <a:gd name="connsiteY1140" fmla="*/ 719362 h 1608850"/>
                <a:gd name="connsiteX1141" fmla="*/ 7457829 w 12192000"/>
                <a:gd name="connsiteY1141" fmla="*/ 719362 h 1608850"/>
                <a:gd name="connsiteX1142" fmla="*/ 7457829 w 12192000"/>
                <a:gd name="connsiteY1142" fmla="*/ 556334 h 1608850"/>
                <a:gd name="connsiteX1143" fmla="*/ 7655156 w 12192000"/>
                <a:gd name="connsiteY1143" fmla="*/ 556334 h 1608850"/>
                <a:gd name="connsiteX1144" fmla="*/ 7655156 w 12192000"/>
                <a:gd name="connsiteY1144" fmla="*/ 719362 h 1608850"/>
                <a:gd name="connsiteX1145" fmla="*/ 7673853 w 12192000"/>
                <a:gd name="connsiteY1145" fmla="*/ 719362 h 1608850"/>
                <a:gd name="connsiteX1146" fmla="*/ 7673853 w 12192000"/>
                <a:gd name="connsiteY1146" fmla="*/ 636669 h 1608850"/>
                <a:gd name="connsiteX1147" fmla="*/ 7768973 w 12192000"/>
                <a:gd name="connsiteY1147" fmla="*/ 636669 h 1608850"/>
                <a:gd name="connsiteX1148" fmla="*/ 7773382 w 12192000"/>
                <a:gd name="connsiteY1148" fmla="*/ 519115 h 1608850"/>
                <a:gd name="connsiteX1149" fmla="*/ 7819759 w 12192000"/>
                <a:gd name="connsiteY1149" fmla="*/ 519115 h 1608850"/>
                <a:gd name="connsiteX1150" fmla="*/ 7821437 w 12192000"/>
                <a:gd name="connsiteY1150" fmla="*/ 571456 h 1608850"/>
                <a:gd name="connsiteX1151" fmla="*/ 7886292 w 12192000"/>
                <a:gd name="connsiteY1151" fmla="*/ 571456 h 1608850"/>
                <a:gd name="connsiteX1152" fmla="*/ 7886292 w 12192000"/>
                <a:gd name="connsiteY1152" fmla="*/ 647118 h 1608850"/>
                <a:gd name="connsiteX1153" fmla="*/ 7894398 w 12192000"/>
                <a:gd name="connsiteY1153" fmla="*/ 647118 h 1608850"/>
                <a:gd name="connsiteX1154" fmla="*/ 7896425 w 12192000"/>
                <a:gd name="connsiteY1154" fmla="*/ 640633 h 1608850"/>
                <a:gd name="connsiteX1155" fmla="*/ 7902505 w 12192000"/>
                <a:gd name="connsiteY1155" fmla="*/ 640633 h 1608850"/>
                <a:gd name="connsiteX1156" fmla="*/ 7904533 w 12192000"/>
                <a:gd name="connsiteY1156" fmla="*/ 649280 h 1608850"/>
                <a:gd name="connsiteX1157" fmla="*/ 7916693 w 12192000"/>
                <a:gd name="connsiteY1157" fmla="*/ 649280 h 1608850"/>
                <a:gd name="connsiteX1158" fmla="*/ 7916693 w 12192000"/>
                <a:gd name="connsiteY1158" fmla="*/ 642794 h 1608850"/>
                <a:gd name="connsiteX1159" fmla="*/ 7938985 w 12192000"/>
                <a:gd name="connsiteY1159" fmla="*/ 642794 h 1608850"/>
                <a:gd name="connsiteX1160" fmla="*/ 7938985 w 12192000"/>
                <a:gd name="connsiteY1160" fmla="*/ 649280 h 1608850"/>
                <a:gd name="connsiteX1161" fmla="*/ 7959253 w 12192000"/>
                <a:gd name="connsiteY1161" fmla="*/ 649280 h 1608850"/>
                <a:gd name="connsiteX1162" fmla="*/ 7959253 w 12192000"/>
                <a:gd name="connsiteY1162" fmla="*/ 694677 h 1608850"/>
                <a:gd name="connsiteX1163" fmla="*/ 7973440 w 12192000"/>
                <a:gd name="connsiteY1163" fmla="*/ 694677 h 1608850"/>
                <a:gd name="connsiteX1164" fmla="*/ 7973440 w 12192000"/>
                <a:gd name="connsiteY1164" fmla="*/ 681706 h 1608850"/>
                <a:gd name="connsiteX1165" fmla="*/ 7989653 w 12192000"/>
                <a:gd name="connsiteY1165" fmla="*/ 681706 h 1608850"/>
                <a:gd name="connsiteX1166" fmla="*/ 7989653 w 12192000"/>
                <a:gd name="connsiteY1166" fmla="*/ 502279 h 1608850"/>
                <a:gd name="connsiteX1167" fmla="*/ 7995733 w 12192000"/>
                <a:gd name="connsiteY1167" fmla="*/ 495793 h 1608850"/>
                <a:gd name="connsiteX1168" fmla="*/ 8068694 w 12192000"/>
                <a:gd name="connsiteY1168" fmla="*/ 495793 h 1608850"/>
                <a:gd name="connsiteX1169" fmla="*/ 8068694 w 12192000"/>
                <a:gd name="connsiteY1169" fmla="*/ 504441 h 1608850"/>
                <a:gd name="connsiteX1170" fmla="*/ 8078828 w 12192000"/>
                <a:gd name="connsiteY1170" fmla="*/ 504441 h 1608850"/>
                <a:gd name="connsiteX1171" fmla="*/ 8078828 w 12192000"/>
                <a:gd name="connsiteY1171" fmla="*/ 619015 h 1608850"/>
                <a:gd name="connsiteX1172" fmla="*/ 8101121 w 12192000"/>
                <a:gd name="connsiteY1172" fmla="*/ 619015 h 1608850"/>
                <a:gd name="connsiteX1173" fmla="*/ 8101121 w 12192000"/>
                <a:gd name="connsiteY1173" fmla="*/ 552000 h 1608850"/>
                <a:gd name="connsiteX1174" fmla="*/ 8127469 w 12192000"/>
                <a:gd name="connsiteY1174" fmla="*/ 552000 h 1608850"/>
                <a:gd name="connsiteX1175" fmla="*/ 8131521 w 12192000"/>
                <a:gd name="connsiteY1175" fmla="*/ 547676 h 1608850"/>
                <a:gd name="connsiteX1176" fmla="*/ 8139629 w 12192000"/>
                <a:gd name="connsiteY1176" fmla="*/ 547676 h 1608850"/>
                <a:gd name="connsiteX1177" fmla="*/ 8143681 w 12192000"/>
                <a:gd name="connsiteY1177" fmla="*/ 552000 h 1608850"/>
                <a:gd name="connsiteX1178" fmla="*/ 8165976 w 12192000"/>
                <a:gd name="connsiteY1178" fmla="*/ 552000 h 1608850"/>
                <a:gd name="connsiteX1179" fmla="*/ 8165976 w 12192000"/>
                <a:gd name="connsiteY1179" fmla="*/ 435264 h 1608850"/>
                <a:gd name="connsiteX1180" fmla="*/ 8222722 w 12192000"/>
                <a:gd name="connsiteY1180" fmla="*/ 424455 h 1608850"/>
                <a:gd name="connsiteX1181" fmla="*/ 8222722 w 12192000"/>
                <a:gd name="connsiteY1181" fmla="*/ 425536 h 1608850"/>
                <a:gd name="connsiteX1182" fmla="*/ 8222722 w 12192000"/>
                <a:gd name="connsiteY1182" fmla="*/ 433102 h 1608850"/>
                <a:gd name="connsiteX1183" fmla="*/ 8249069 w 12192000"/>
                <a:gd name="connsiteY1183" fmla="*/ 433102 h 1608850"/>
                <a:gd name="connsiteX1184" fmla="*/ 8249069 w 12192000"/>
                <a:gd name="connsiteY1184" fmla="*/ 688192 h 1608850"/>
                <a:gd name="connsiteX1185" fmla="*/ 8271364 w 12192000"/>
                <a:gd name="connsiteY1185" fmla="*/ 688192 h 1608850"/>
                <a:gd name="connsiteX1186" fmla="*/ 8271364 w 12192000"/>
                <a:gd name="connsiteY1186" fmla="*/ 683868 h 1608850"/>
                <a:gd name="connsiteX1187" fmla="*/ 8283524 w 12192000"/>
                <a:gd name="connsiteY1187" fmla="*/ 683868 h 1608850"/>
                <a:gd name="connsiteX1188" fmla="*/ 8283524 w 12192000"/>
                <a:gd name="connsiteY1188" fmla="*/ 688192 h 1608850"/>
                <a:gd name="connsiteX1189" fmla="*/ 8307844 w 12192000"/>
                <a:gd name="connsiteY1189" fmla="*/ 688192 h 1608850"/>
                <a:gd name="connsiteX1190" fmla="*/ 8307844 w 12192000"/>
                <a:gd name="connsiteY1190" fmla="*/ 675221 h 1608850"/>
                <a:gd name="connsiteX1191" fmla="*/ 8336217 w 12192000"/>
                <a:gd name="connsiteY1191" fmla="*/ 675221 h 1608850"/>
                <a:gd name="connsiteX1192" fmla="*/ 8348377 w 12192000"/>
                <a:gd name="connsiteY1192" fmla="*/ 670897 h 1608850"/>
                <a:gd name="connsiteX1193" fmla="*/ 8368645 w 12192000"/>
                <a:gd name="connsiteY1193" fmla="*/ 675221 h 1608850"/>
                <a:gd name="connsiteX1194" fmla="*/ 8368645 w 12192000"/>
                <a:gd name="connsiteY1194" fmla="*/ 657927 h 1608850"/>
                <a:gd name="connsiteX1195" fmla="*/ 8376752 w 12192000"/>
                <a:gd name="connsiteY1195" fmla="*/ 657927 h 1608850"/>
                <a:gd name="connsiteX1196" fmla="*/ 8376752 w 12192000"/>
                <a:gd name="connsiteY1196" fmla="*/ 644956 h 1608850"/>
                <a:gd name="connsiteX1197" fmla="*/ 8433498 w 12192000"/>
                <a:gd name="connsiteY1197" fmla="*/ 644956 h 1608850"/>
                <a:gd name="connsiteX1198" fmla="*/ 8433498 w 12192000"/>
                <a:gd name="connsiteY1198" fmla="*/ 614691 h 1608850"/>
                <a:gd name="connsiteX1199" fmla="*/ 8451738 w 12192000"/>
                <a:gd name="connsiteY1199" fmla="*/ 614691 h 1608850"/>
                <a:gd name="connsiteX1200" fmla="*/ 8451738 w 12192000"/>
                <a:gd name="connsiteY1200" fmla="*/ 608206 h 1608850"/>
                <a:gd name="connsiteX1201" fmla="*/ 8463898 w 12192000"/>
                <a:gd name="connsiteY1201" fmla="*/ 608206 h 1608850"/>
                <a:gd name="connsiteX1202" fmla="*/ 8463898 w 12192000"/>
                <a:gd name="connsiteY1202" fmla="*/ 614691 h 1608850"/>
                <a:gd name="connsiteX1203" fmla="*/ 8480112 w 12192000"/>
                <a:gd name="connsiteY1203" fmla="*/ 614691 h 1608850"/>
                <a:gd name="connsiteX1204" fmla="*/ 8480112 w 12192000"/>
                <a:gd name="connsiteY1204" fmla="*/ 664412 h 1608850"/>
                <a:gd name="connsiteX1205" fmla="*/ 8512540 w 12192000"/>
                <a:gd name="connsiteY1205" fmla="*/ 664412 h 1608850"/>
                <a:gd name="connsiteX1206" fmla="*/ 8512540 w 12192000"/>
                <a:gd name="connsiteY1206" fmla="*/ 638471 h 1608850"/>
                <a:gd name="connsiteX1207" fmla="*/ 8551046 w 12192000"/>
                <a:gd name="connsiteY1207" fmla="*/ 638471 h 1608850"/>
                <a:gd name="connsiteX1208" fmla="*/ 8551046 w 12192000"/>
                <a:gd name="connsiteY1208" fmla="*/ 608206 h 1608850"/>
                <a:gd name="connsiteX1209" fmla="*/ 8599688 w 12192000"/>
                <a:gd name="connsiteY1209" fmla="*/ 608206 h 1608850"/>
                <a:gd name="connsiteX1210" fmla="*/ 8599688 w 12192000"/>
                <a:gd name="connsiteY1210" fmla="*/ 719362 h 1608850"/>
                <a:gd name="connsiteX1211" fmla="*/ 8599688 w 12192000"/>
                <a:gd name="connsiteY1211" fmla="*/ 733141 h 1608850"/>
                <a:gd name="connsiteX1212" fmla="*/ 8665562 w 12192000"/>
                <a:gd name="connsiteY1212" fmla="*/ 733141 h 1608850"/>
                <a:gd name="connsiteX1213" fmla="*/ 8665562 w 12192000"/>
                <a:gd name="connsiteY1213" fmla="*/ 838913 h 1608850"/>
                <a:gd name="connsiteX1214" fmla="*/ 8665562 w 12192000"/>
                <a:gd name="connsiteY1214" fmla="*/ 862160 h 1608850"/>
                <a:gd name="connsiteX1215" fmla="*/ 8680522 w 12192000"/>
                <a:gd name="connsiteY1215" fmla="*/ 862160 h 1608850"/>
                <a:gd name="connsiteX1216" fmla="*/ 8680522 w 12192000"/>
                <a:gd name="connsiteY1216" fmla="*/ 860998 h 1608850"/>
                <a:gd name="connsiteX1217" fmla="*/ 8680522 w 12192000"/>
                <a:gd name="connsiteY1217" fmla="*/ 852862 h 1608850"/>
                <a:gd name="connsiteX1218" fmla="*/ 8725102 w 12192000"/>
                <a:gd name="connsiteY1218" fmla="*/ 852862 h 1608850"/>
                <a:gd name="connsiteX1219" fmla="*/ 8725102 w 12192000"/>
                <a:gd name="connsiteY1219" fmla="*/ 855477 h 1608850"/>
                <a:gd name="connsiteX1220" fmla="*/ 8725102 w 12192000"/>
                <a:gd name="connsiteY1220" fmla="*/ 861131 h 1608850"/>
                <a:gd name="connsiteX1221" fmla="*/ 8733569 w 12192000"/>
                <a:gd name="connsiteY1221" fmla="*/ 852574 h 1608850"/>
                <a:gd name="connsiteX1222" fmla="*/ 8729111 w 12192000"/>
                <a:gd name="connsiteY1222" fmla="*/ 850249 h 1608850"/>
                <a:gd name="connsiteX1223" fmla="*/ 8729111 w 12192000"/>
                <a:gd name="connsiteY1223" fmla="*/ 843275 h 1608850"/>
                <a:gd name="connsiteX1224" fmla="*/ 8735797 w 12192000"/>
                <a:gd name="connsiteY1224" fmla="*/ 840950 h 1608850"/>
                <a:gd name="connsiteX1225" fmla="*/ 8735797 w 12192000"/>
                <a:gd name="connsiteY1225" fmla="*/ 831652 h 1608850"/>
                <a:gd name="connsiteX1226" fmla="*/ 8740256 w 12192000"/>
                <a:gd name="connsiteY1226" fmla="*/ 831652 h 1608850"/>
                <a:gd name="connsiteX1227" fmla="*/ 8740256 w 12192000"/>
                <a:gd name="connsiteY1227" fmla="*/ 810730 h 1608850"/>
                <a:gd name="connsiteX1228" fmla="*/ 8735797 w 12192000"/>
                <a:gd name="connsiteY1228" fmla="*/ 810730 h 1608850"/>
                <a:gd name="connsiteX1229" fmla="*/ 8735797 w 12192000"/>
                <a:gd name="connsiteY1229" fmla="*/ 806081 h 1608850"/>
                <a:gd name="connsiteX1230" fmla="*/ 8740256 w 12192000"/>
                <a:gd name="connsiteY1230" fmla="*/ 803756 h 1608850"/>
                <a:gd name="connsiteX1231" fmla="*/ 8751401 w 12192000"/>
                <a:gd name="connsiteY1231" fmla="*/ 787483 h 1608850"/>
                <a:gd name="connsiteX1232" fmla="*/ 8753629 w 12192000"/>
                <a:gd name="connsiteY1232" fmla="*/ 778185 h 1608850"/>
                <a:gd name="connsiteX1233" fmla="*/ 8753629 w 12192000"/>
                <a:gd name="connsiteY1233" fmla="*/ 752614 h 1608850"/>
                <a:gd name="connsiteX1234" fmla="*/ 8753909 w 12192000"/>
                <a:gd name="connsiteY1234" fmla="*/ 751742 h 1608850"/>
                <a:gd name="connsiteX1235" fmla="*/ 8755767 w 12192000"/>
                <a:gd name="connsiteY1235" fmla="*/ 745928 h 1608850"/>
                <a:gd name="connsiteX1236" fmla="*/ 8754080 w 12192000"/>
                <a:gd name="connsiteY1236" fmla="*/ 745928 h 1608850"/>
                <a:gd name="connsiteX1237" fmla="*/ 8754080 w 12192000"/>
                <a:gd name="connsiteY1237" fmla="*/ 744766 h 1608850"/>
                <a:gd name="connsiteX1238" fmla="*/ 8754080 w 12192000"/>
                <a:gd name="connsiteY1238" fmla="*/ 736629 h 1608850"/>
                <a:gd name="connsiteX1239" fmla="*/ 8755194 w 12192000"/>
                <a:gd name="connsiteY1239" fmla="*/ 736629 h 1608850"/>
                <a:gd name="connsiteX1240" fmla="*/ 8762996 w 12192000"/>
                <a:gd name="connsiteY1240" fmla="*/ 736629 h 1608850"/>
                <a:gd name="connsiteX1241" fmla="*/ 8762996 w 12192000"/>
                <a:gd name="connsiteY1241" fmla="*/ 735467 h 1608850"/>
                <a:gd name="connsiteX1242" fmla="*/ 8762996 w 12192000"/>
                <a:gd name="connsiteY1242" fmla="*/ 727331 h 1608850"/>
                <a:gd name="connsiteX1243" fmla="*/ 8761881 w 12192000"/>
                <a:gd name="connsiteY1243" fmla="*/ 727331 h 1608850"/>
                <a:gd name="connsiteX1244" fmla="*/ 8754080 w 12192000"/>
                <a:gd name="connsiteY1244" fmla="*/ 727331 h 1608850"/>
                <a:gd name="connsiteX1245" fmla="*/ 8754080 w 12192000"/>
                <a:gd name="connsiteY1245" fmla="*/ 726168 h 1608850"/>
                <a:gd name="connsiteX1246" fmla="*/ 8754080 w 12192000"/>
                <a:gd name="connsiteY1246" fmla="*/ 718032 h 1608850"/>
                <a:gd name="connsiteX1247" fmla="*/ 8755194 w 12192000"/>
                <a:gd name="connsiteY1247" fmla="*/ 718032 h 1608850"/>
                <a:gd name="connsiteX1248" fmla="*/ 8762996 w 12192000"/>
                <a:gd name="connsiteY1248" fmla="*/ 718032 h 1608850"/>
                <a:gd name="connsiteX1249" fmla="*/ 8762996 w 12192000"/>
                <a:gd name="connsiteY1249" fmla="*/ 717160 h 1608850"/>
                <a:gd name="connsiteX1250" fmla="*/ 8762996 w 12192000"/>
                <a:gd name="connsiteY1250" fmla="*/ 711058 h 1608850"/>
                <a:gd name="connsiteX1251" fmla="*/ 8761881 w 12192000"/>
                <a:gd name="connsiteY1251" fmla="*/ 711058 h 1608850"/>
                <a:gd name="connsiteX1252" fmla="*/ 8754080 w 12192000"/>
                <a:gd name="connsiteY1252" fmla="*/ 711058 h 1608850"/>
                <a:gd name="connsiteX1253" fmla="*/ 8754080 w 12192000"/>
                <a:gd name="connsiteY1253" fmla="*/ 709896 h 1608850"/>
                <a:gd name="connsiteX1254" fmla="*/ 8754080 w 12192000"/>
                <a:gd name="connsiteY1254" fmla="*/ 701759 h 1608850"/>
                <a:gd name="connsiteX1255" fmla="*/ 8755194 w 12192000"/>
                <a:gd name="connsiteY1255" fmla="*/ 701759 h 1608850"/>
                <a:gd name="connsiteX1256" fmla="*/ 8762996 w 12192000"/>
                <a:gd name="connsiteY1256" fmla="*/ 701759 h 1608850"/>
                <a:gd name="connsiteX1257" fmla="*/ 8761881 w 12192000"/>
                <a:gd name="connsiteY1257" fmla="*/ 700016 h 1608850"/>
                <a:gd name="connsiteX1258" fmla="*/ 8754080 w 12192000"/>
                <a:gd name="connsiteY1258" fmla="*/ 687812 h 1608850"/>
                <a:gd name="connsiteX1259" fmla="*/ 8754080 w 12192000"/>
                <a:gd name="connsiteY1259" fmla="*/ 650617 h 1608850"/>
                <a:gd name="connsiteX1260" fmla="*/ 8903424 w 12192000"/>
                <a:gd name="connsiteY1260" fmla="*/ 650617 h 1608850"/>
                <a:gd name="connsiteX1261" fmla="*/ 8905096 w 12192000"/>
                <a:gd name="connsiteY1261" fmla="*/ 653232 h 1608850"/>
                <a:gd name="connsiteX1262" fmla="*/ 8908543 w 12192000"/>
                <a:gd name="connsiteY1262" fmla="*/ 658626 h 1608850"/>
                <a:gd name="connsiteX1263" fmla="*/ 8908543 w 12192000"/>
                <a:gd name="connsiteY1263" fmla="*/ 647687 h 1608850"/>
                <a:gd name="connsiteX1264" fmla="*/ 8908543 w 12192000"/>
                <a:gd name="connsiteY1264" fmla="*/ 607460 h 1608850"/>
                <a:gd name="connsiteX1265" fmla="*/ 8910570 w 12192000"/>
                <a:gd name="connsiteY1265" fmla="*/ 607460 h 1608850"/>
                <a:gd name="connsiteX1266" fmla="*/ 8924757 w 12192000"/>
                <a:gd name="connsiteY1266" fmla="*/ 607460 h 1608850"/>
                <a:gd name="connsiteX1267" fmla="*/ 8924757 w 12192000"/>
                <a:gd name="connsiteY1267" fmla="*/ 515723 h 1608850"/>
                <a:gd name="connsiteX1268" fmla="*/ 8924757 w 12192000"/>
                <a:gd name="connsiteY1268" fmla="*/ 490724 h 1608850"/>
                <a:gd name="connsiteX1269" fmla="*/ 9078786 w 12192000"/>
                <a:gd name="connsiteY1269" fmla="*/ 490724 h 1608850"/>
                <a:gd name="connsiteX1270" fmla="*/ 9078786 w 12192000"/>
                <a:gd name="connsiteY1270" fmla="*/ 506306 h 1608850"/>
                <a:gd name="connsiteX1271" fmla="*/ 9078786 w 12192000"/>
                <a:gd name="connsiteY1271" fmla="*/ 611783 h 1608850"/>
                <a:gd name="connsiteX1272" fmla="*/ 9080306 w 12192000"/>
                <a:gd name="connsiteY1272" fmla="*/ 611513 h 1608850"/>
                <a:gd name="connsiteX1273" fmla="*/ 9090946 w 12192000"/>
                <a:gd name="connsiteY1273" fmla="*/ 609622 h 1608850"/>
                <a:gd name="connsiteX1274" fmla="*/ 9088919 w 12192000"/>
                <a:gd name="connsiteY1274" fmla="*/ 698254 h 1608850"/>
                <a:gd name="connsiteX1275" fmla="*/ 9090439 w 12192000"/>
                <a:gd name="connsiteY1275" fmla="*/ 698525 h 1608850"/>
                <a:gd name="connsiteX1276" fmla="*/ 9101079 w 12192000"/>
                <a:gd name="connsiteY1276" fmla="*/ 700416 h 1608850"/>
                <a:gd name="connsiteX1277" fmla="*/ 9101332 w 12192000"/>
                <a:gd name="connsiteY1277" fmla="*/ 701227 h 1608850"/>
                <a:gd name="connsiteX1278" fmla="*/ 9103106 w 12192000"/>
                <a:gd name="connsiteY1278" fmla="*/ 706902 h 1608850"/>
                <a:gd name="connsiteX1279" fmla="*/ 9103866 w 12192000"/>
                <a:gd name="connsiteY1279" fmla="*/ 704470 h 1608850"/>
                <a:gd name="connsiteX1280" fmla="*/ 9109186 w 12192000"/>
                <a:gd name="connsiteY1280" fmla="*/ 687446 h 1608850"/>
                <a:gd name="connsiteX1281" fmla="*/ 9110959 w 12192000"/>
                <a:gd name="connsiteY1281" fmla="*/ 687446 h 1608850"/>
                <a:gd name="connsiteX1282" fmla="*/ 9123373 w 12192000"/>
                <a:gd name="connsiteY1282" fmla="*/ 687446 h 1608850"/>
                <a:gd name="connsiteX1283" fmla="*/ 9123373 w 12192000"/>
                <a:gd name="connsiteY1283" fmla="*/ 719872 h 1608850"/>
                <a:gd name="connsiteX1284" fmla="*/ 9124386 w 12192000"/>
                <a:gd name="connsiteY1284" fmla="*/ 720413 h 1608850"/>
                <a:gd name="connsiteX1285" fmla="*/ 9131480 w 12192000"/>
                <a:gd name="connsiteY1285" fmla="*/ 724196 h 1608850"/>
                <a:gd name="connsiteX1286" fmla="*/ 9131480 w 12192000"/>
                <a:gd name="connsiteY1286" fmla="*/ 725547 h 1608850"/>
                <a:gd name="connsiteX1287" fmla="*/ 9131480 w 12192000"/>
                <a:gd name="connsiteY1287" fmla="*/ 735005 h 1608850"/>
                <a:gd name="connsiteX1288" fmla="*/ 9176067 w 12192000"/>
                <a:gd name="connsiteY1288" fmla="*/ 735005 h 1608850"/>
                <a:gd name="connsiteX1289" fmla="*/ 9176067 w 12192000"/>
                <a:gd name="connsiteY1289" fmla="*/ 736086 h 1608850"/>
                <a:gd name="connsiteX1290" fmla="*/ 9176067 w 12192000"/>
                <a:gd name="connsiteY1290" fmla="*/ 743652 h 1608850"/>
                <a:gd name="connsiteX1291" fmla="*/ 9178093 w 12192000"/>
                <a:gd name="connsiteY1291" fmla="*/ 743652 h 1608850"/>
                <a:gd name="connsiteX1292" fmla="*/ 9192280 w 12192000"/>
                <a:gd name="connsiteY1292" fmla="*/ 743652 h 1608850"/>
                <a:gd name="connsiteX1293" fmla="*/ 9192280 w 12192000"/>
                <a:gd name="connsiteY1293" fmla="*/ 713387 h 1608850"/>
                <a:gd name="connsiteX1294" fmla="*/ 9236867 w 12192000"/>
                <a:gd name="connsiteY1294" fmla="*/ 713387 h 1608850"/>
                <a:gd name="connsiteX1295" fmla="*/ 9236867 w 12192000"/>
                <a:gd name="connsiteY1295" fmla="*/ 712036 h 1608850"/>
                <a:gd name="connsiteX1296" fmla="*/ 9236867 w 12192000"/>
                <a:gd name="connsiteY1296" fmla="*/ 702578 h 1608850"/>
                <a:gd name="connsiteX1297" fmla="*/ 9237881 w 12192000"/>
                <a:gd name="connsiteY1297" fmla="*/ 702578 h 1608850"/>
                <a:gd name="connsiteX1298" fmla="*/ 9244974 w 12192000"/>
                <a:gd name="connsiteY1298" fmla="*/ 702578 h 1608850"/>
                <a:gd name="connsiteX1299" fmla="*/ 9244974 w 12192000"/>
                <a:gd name="connsiteY1299" fmla="*/ 700687 h 1608850"/>
                <a:gd name="connsiteX1300" fmla="*/ 9244974 w 12192000"/>
                <a:gd name="connsiteY1300" fmla="*/ 687446 h 1608850"/>
                <a:gd name="connsiteX1301" fmla="*/ 9245734 w 12192000"/>
                <a:gd name="connsiteY1301" fmla="*/ 687446 h 1608850"/>
                <a:gd name="connsiteX1302" fmla="*/ 9251054 w 12192000"/>
                <a:gd name="connsiteY1302" fmla="*/ 687446 h 1608850"/>
                <a:gd name="connsiteX1303" fmla="*/ 9251054 w 12192000"/>
                <a:gd name="connsiteY1303" fmla="*/ 686365 h 1608850"/>
                <a:gd name="connsiteX1304" fmla="*/ 9251054 w 12192000"/>
                <a:gd name="connsiteY1304" fmla="*/ 678798 h 1608850"/>
                <a:gd name="connsiteX1305" fmla="*/ 9253081 w 12192000"/>
                <a:gd name="connsiteY1305" fmla="*/ 678798 h 1608850"/>
                <a:gd name="connsiteX1306" fmla="*/ 9267268 w 12192000"/>
                <a:gd name="connsiteY1306" fmla="*/ 678798 h 1608850"/>
                <a:gd name="connsiteX1307" fmla="*/ 9267268 w 12192000"/>
                <a:gd name="connsiteY1307" fmla="*/ 679879 h 1608850"/>
                <a:gd name="connsiteX1308" fmla="*/ 9267268 w 12192000"/>
                <a:gd name="connsiteY1308" fmla="*/ 687446 h 1608850"/>
                <a:gd name="connsiteX1309" fmla="*/ 9289561 w 12192000"/>
                <a:gd name="connsiteY1309" fmla="*/ 687446 h 1608850"/>
                <a:gd name="connsiteX1310" fmla="*/ 9289561 w 12192000"/>
                <a:gd name="connsiteY1310" fmla="*/ 685554 h 1608850"/>
                <a:gd name="connsiteX1311" fmla="*/ 9289561 w 12192000"/>
                <a:gd name="connsiteY1311" fmla="*/ 672313 h 1608850"/>
                <a:gd name="connsiteX1312" fmla="*/ 9291335 w 12192000"/>
                <a:gd name="connsiteY1312" fmla="*/ 672313 h 1608850"/>
                <a:gd name="connsiteX1313" fmla="*/ 9303748 w 12192000"/>
                <a:gd name="connsiteY1313" fmla="*/ 672313 h 1608850"/>
                <a:gd name="connsiteX1314" fmla="*/ 9303748 w 12192000"/>
                <a:gd name="connsiteY1314" fmla="*/ 696093 h 1608850"/>
                <a:gd name="connsiteX1315" fmla="*/ 9304762 w 12192000"/>
                <a:gd name="connsiteY1315" fmla="*/ 696093 h 1608850"/>
                <a:gd name="connsiteX1316" fmla="*/ 9311855 w 12192000"/>
                <a:gd name="connsiteY1316" fmla="*/ 696093 h 1608850"/>
                <a:gd name="connsiteX1317" fmla="*/ 9311855 w 12192000"/>
                <a:gd name="connsiteY1317" fmla="*/ 695012 h 1608850"/>
                <a:gd name="connsiteX1318" fmla="*/ 9311855 w 12192000"/>
                <a:gd name="connsiteY1318" fmla="*/ 687446 h 1608850"/>
                <a:gd name="connsiteX1319" fmla="*/ 9313628 w 12192000"/>
                <a:gd name="connsiteY1319" fmla="*/ 687446 h 1608850"/>
                <a:gd name="connsiteX1320" fmla="*/ 9326042 w 12192000"/>
                <a:gd name="connsiteY1320" fmla="*/ 687446 h 1608850"/>
                <a:gd name="connsiteX1321" fmla="*/ 9326042 w 12192000"/>
                <a:gd name="connsiteY1321" fmla="*/ 713387 h 1608850"/>
                <a:gd name="connsiteX1322" fmla="*/ 9328069 w 12192000"/>
                <a:gd name="connsiteY1322" fmla="*/ 713387 h 1608850"/>
                <a:gd name="connsiteX1323" fmla="*/ 9342255 w 12192000"/>
                <a:gd name="connsiteY1323" fmla="*/ 713387 h 1608850"/>
                <a:gd name="connsiteX1324" fmla="*/ 9342255 w 12192000"/>
                <a:gd name="connsiteY1324" fmla="*/ 715008 h 1608850"/>
                <a:gd name="connsiteX1325" fmla="*/ 9342255 w 12192000"/>
                <a:gd name="connsiteY1325" fmla="*/ 726358 h 1608850"/>
                <a:gd name="connsiteX1326" fmla="*/ 9343015 w 12192000"/>
                <a:gd name="connsiteY1326" fmla="*/ 726358 h 1608850"/>
                <a:gd name="connsiteX1327" fmla="*/ 9348336 w 12192000"/>
                <a:gd name="connsiteY1327" fmla="*/ 726358 h 1608850"/>
                <a:gd name="connsiteX1328" fmla="*/ 9348336 w 12192000"/>
                <a:gd name="connsiteY1328" fmla="*/ 725547 h 1608850"/>
                <a:gd name="connsiteX1329" fmla="*/ 9348336 w 12192000"/>
                <a:gd name="connsiteY1329" fmla="*/ 719872 h 1608850"/>
                <a:gd name="connsiteX1330" fmla="*/ 9378736 w 12192000"/>
                <a:gd name="connsiteY1330" fmla="*/ 719872 h 1608850"/>
                <a:gd name="connsiteX1331" fmla="*/ 9378736 w 12192000"/>
                <a:gd name="connsiteY1331" fmla="*/ 743652 h 1608850"/>
                <a:gd name="connsiteX1332" fmla="*/ 9379749 w 12192000"/>
                <a:gd name="connsiteY1332" fmla="*/ 743652 h 1608850"/>
                <a:gd name="connsiteX1333" fmla="*/ 9386843 w 12192000"/>
                <a:gd name="connsiteY1333" fmla="*/ 743652 h 1608850"/>
                <a:gd name="connsiteX1334" fmla="*/ 9386843 w 12192000"/>
                <a:gd name="connsiteY1334" fmla="*/ 744733 h 1608850"/>
                <a:gd name="connsiteX1335" fmla="*/ 9386843 w 12192000"/>
                <a:gd name="connsiteY1335" fmla="*/ 752299 h 1608850"/>
                <a:gd name="connsiteX1336" fmla="*/ 9387603 w 12192000"/>
                <a:gd name="connsiteY1336" fmla="*/ 752299 h 1608850"/>
                <a:gd name="connsiteX1337" fmla="*/ 9392923 w 12192000"/>
                <a:gd name="connsiteY1337" fmla="*/ 752299 h 1608850"/>
                <a:gd name="connsiteX1338" fmla="*/ 9392923 w 12192000"/>
                <a:gd name="connsiteY1338" fmla="*/ 750137 h 1608850"/>
                <a:gd name="connsiteX1339" fmla="*/ 9392923 w 12192000"/>
                <a:gd name="connsiteY1339" fmla="*/ 735005 h 1608850"/>
                <a:gd name="connsiteX1340" fmla="*/ 9393936 w 12192000"/>
                <a:gd name="connsiteY1340" fmla="*/ 735005 h 1608850"/>
                <a:gd name="connsiteX1341" fmla="*/ 9401030 w 12192000"/>
                <a:gd name="connsiteY1341" fmla="*/ 735005 h 1608850"/>
                <a:gd name="connsiteX1342" fmla="*/ 9401030 w 12192000"/>
                <a:gd name="connsiteY1342" fmla="*/ 736086 h 1608850"/>
                <a:gd name="connsiteX1343" fmla="*/ 9401030 w 12192000"/>
                <a:gd name="connsiteY1343" fmla="*/ 743652 h 1608850"/>
                <a:gd name="connsiteX1344" fmla="*/ 9406350 w 12192000"/>
                <a:gd name="connsiteY1344" fmla="*/ 741659 h 1608850"/>
                <a:gd name="connsiteX1345" fmla="*/ 9407110 w 12192000"/>
                <a:gd name="connsiteY1345" fmla="*/ 740679 h 1608850"/>
                <a:gd name="connsiteX1346" fmla="*/ 9407110 w 12192000"/>
                <a:gd name="connsiteY1346" fmla="*/ 735005 h 1608850"/>
                <a:gd name="connsiteX1347" fmla="*/ 9445617 w 12192000"/>
                <a:gd name="connsiteY1347" fmla="*/ 735005 h 1608850"/>
                <a:gd name="connsiteX1348" fmla="*/ 9445617 w 12192000"/>
                <a:gd name="connsiteY1348" fmla="*/ 758784 h 1608850"/>
                <a:gd name="connsiteX1349" fmla="*/ 9447643 w 12192000"/>
                <a:gd name="connsiteY1349" fmla="*/ 758784 h 1608850"/>
                <a:gd name="connsiteX1350" fmla="*/ 9461830 w 12192000"/>
                <a:gd name="connsiteY1350" fmla="*/ 758784 h 1608850"/>
                <a:gd name="connsiteX1351" fmla="*/ 9461830 w 12192000"/>
                <a:gd name="connsiteY1351" fmla="*/ 759865 h 1608850"/>
                <a:gd name="connsiteX1352" fmla="*/ 9461830 w 12192000"/>
                <a:gd name="connsiteY1352" fmla="*/ 767431 h 1608850"/>
                <a:gd name="connsiteX1353" fmla="*/ 9463604 w 12192000"/>
                <a:gd name="connsiteY1353" fmla="*/ 767431 h 1608850"/>
                <a:gd name="connsiteX1354" fmla="*/ 9476017 w 12192000"/>
                <a:gd name="connsiteY1354" fmla="*/ 767431 h 1608850"/>
                <a:gd name="connsiteX1355" fmla="*/ 9476017 w 12192000"/>
                <a:gd name="connsiteY1355" fmla="*/ 743652 h 1608850"/>
                <a:gd name="connsiteX1356" fmla="*/ 9477030 w 12192000"/>
                <a:gd name="connsiteY1356" fmla="*/ 743652 h 1608850"/>
                <a:gd name="connsiteX1357" fmla="*/ 9484124 w 12192000"/>
                <a:gd name="connsiteY1357" fmla="*/ 743652 h 1608850"/>
                <a:gd name="connsiteX1358" fmla="*/ 9484124 w 12192000"/>
                <a:gd name="connsiteY1358" fmla="*/ 711225 h 1608850"/>
                <a:gd name="connsiteX1359" fmla="*/ 9485137 w 12192000"/>
                <a:gd name="connsiteY1359" fmla="*/ 711225 h 1608850"/>
                <a:gd name="connsiteX1360" fmla="*/ 9492231 w 12192000"/>
                <a:gd name="connsiteY1360" fmla="*/ 711225 h 1608850"/>
                <a:gd name="connsiteX1361" fmla="*/ 9492231 w 12192000"/>
                <a:gd name="connsiteY1361" fmla="*/ 709334 h 1608850"/>
                <a:gd name="connsiteX1362" fmla="*/ 9492231 w 12192000"/>
                <a:gd name="connsiteY1362" fmla="*/ 696093 h 1608850"/>
                <a:gd name="connsiteX1363" fmla="*/ 9490964 w 12192000"/>
                <a:gd name="connsiteY1363" fmla="*/ 694471 h 1608850"/>
                <a:gd name="connsiteX1364" fmla="*/ 9496284 w 12192000"/>
                <a:gd name="connsiteY1364" fmla="*/ 683122 h 1608850"/>
                <a:gd name="connsiteX1365" fmla="*/ 9504391 w 12192000"/>
                <a:gd name="connsiteY1365" fmla="*/ 711225 h 1608850"/>
                <a:gd name="connsiteX1366" fmla="*/ 9505151 w 12192000"/>
                <a:gd name="connsiteY1366" fmla="*/ 711225 h 1608850"/>
                <a:gd name="connsiteX1367" fmla="*/ 9510471 w 12192000"/>
                <a:gd name="connsiteY1367" fmla="*/ 711225 h 1608850"/>
                <a:gd name="connsiteX1368" fmla="*/ 9510471 w 12192000"/>
                <a:gd name="connsiteY1368" fmla="*/ 605298 h 1608850"/>
                <a:gd name="connsiteX1369" fmla="*/ 9511991 w 12192000"/>
                <a:gd name="connsiteY1369" fmla="*/ 605298 h 1608850"/>
                <a:gd name="connsiteX1370" fmla="*/ 9522631 w 12192000"/>
                <a:gd name="connsiteY1370" fmla="*/ 605298 h 1608850"/>
                <a:gd name="connsiteX1371" fmla="*/ 9522631 w 12192000"/>
                <a:gd name="connsiteY1371" fmla="*/ 557739 h 1608850"/>
                <a:gd name="connsiteX1372" fmla="*/ 9548978 w 12192000"/>
                <a:gd name="connsiteY1372" fmla="*/ 557739 h 1608850"/>
                <a:gd name="connsiteX1373" fmla="*/ 9548978 w 12192000"/>
                <a:gd name="connsiteY1373" fmla="*/ 536121 h 1608850"/>
                <a:gd name="connsiteX1374" fmla="*/ 9583432 w 12192000"/>
                <a:gd name="connsiteY1374" fmla="*/ 536121 h 1608850"/>
                <a:gd name="connsiteX1375" fmla="*/ 9583432 w 12192000"/>
                <a:gd name="connsiteY1375" fmla="*/ 538553 h 1608850"/>
                <a:gd name="connsiteX1376" fmla="*/ 9583432 w 12192000"/>
                <a:gd name="connsiteY1376" fmla="*/ 555577 h 1608850"/>
                <a:gd name="connsiteX1377" fmla="*/ 9585712 w 12192000"/>
                <a:gd name="connsiteY1377" fmla="*/ 555577 h 1608850"/>
                <a:gd name="connsiteX1378" fmla="*/ 9601672 w 12192000"/>
                <a:gd name="connsiteY1378" fmla="*/ 555577 h 1608850"/>
                <a:gd name="connsiteX1379" fmla="*/ 9601672 w 12192000"/>
                <a:gd name="connsiteY1379" fmla="*/ 603136 h 1608850"/>
                <a:gd name="connsiteX1380" fmla="*/ 9602685 w 12192000"/>
                <a:gd name="connsiteY1380" fmla="*/ 603136 h 1608850"/>
                <a:gd name="connsiteX1381" fmla="*/ 9609779 w 12192000"/>
                <a:gd name="connsiteY1381" fmla="*/ 603136 h 1608850"/>
                <a:gd name="connsiteX1382" fmla="*/ 9623966 w 12192000"/>
                <a:gd name="connsiteY1382" fmla="*/ 607460 h 1608850"/>
                <a:gd name="connsiteX1383" fmla="*/ 9623966 w 12192000"/>
                <a:gd name="connsiteY1383" fmla="*/ 646372 h 1608850"/>
                <a:gd name="connsiteX1384" fmla="*/ 9624979 w 12192000"/>
                <a:gd name="connsiteY1384" fmla="*/ 646372 h 1608850"/>
                <a:gd name="connsiteX1385" fmla="*/ 9632072 w 12192000"/>
                <a:gd name="connsiteY1385" fmla="*/ 646372 h 1608850"/>
                <a:gd name="connsiteX1386" fmla="*/ 9632072 w 12192000"/>
                <a:gd name="connsiteY1386" fmla="*/ 647993 h 1608850"/>
                <a:gd name="connsiteX1387" fmla="*/ 9632072 w 12192000"/>
                <a:gd name="connsiteY1387" fmla="*/ 659342 h 1608850"/>
                <a:gd name="connsiteX1388" fmla="*/ 9634099 w 12192000"/>
                <a:gd name="connsiteY1388" fmla="*/ 659342 h 1608850"/>
                <a:gd name="connsiteX1389" fmla="*/ 9648286 w 12192000"/>
                <a:gd name="connsiteY1389" fmla="*/ 659342 h 1608850"/>
                <a:gd name="connsiteX1390" fmla="*/ 9654366 w 12192000"/>
                <a:gd name="connsiteY1390" fmla="*/ 665828 h 1608850"/>
                <a:gd name="connsiteX1391" fmla="*/ 9654366 w 12192000"/>
                <a:gd name="connsiteY1391" fmla="*/ 687446 h 1608850"/>
                <a:gd name="connsiteX1392" fmla="*/ 9656646 w 12192000"/>
                <a:gd name="connsiteY1392" fmla="*/ 687446 h 1608850"/>
                <a:gd name="connsiteX1393" fmla="*/ 9672606 w 12192000"/>
                <a:gd name="connsiteY1393" fmla="*/ 687446 h 1608850"/>
                <a:gd name="connsiteX1394" fmla="*/ 9672606 w 12192000"/>
                <a:gd name="connsiteY1394" fmla="*/ 688526 h 1608850"/>
                <a:gd name="connsiteX1395" fmla="*/ 9672606 w 12192000"/>
                <a:gd name="connsiteY1395" fmla="*/ 696093 h 1608850"/>
                <a:gd name="connsiteX1396" fmla="*/ 9673873 w 12192000"/>
                <a:gd name="connsiteY1396" fmla="*/ 696093 h 1608850"/>
                <a:gd name="connsiteX1397" fmla="*/ 9682740 w 12192000"/>
                <a:gd name="connsiteY1397" fmla="*/ 696093 h 1608850"/>
                <a:gd name="connsiteX1398" fmla="*/ 9682740 w 12192000"/>
                <a:gd name="connsiteY1398" fmla="*/ 698254 h 1608850"/>
                <a:gd name="connsiteX1399" fmla="*/ 9682740 w 12192000"/>
                <a:gd name="connsiteY1399" fmla="*/ 713387 h 1608850"/>
                <a:gd name="connsiteX1400" fmla="*/ 9686793 w 12192000"/>
                <a:gd name="connsiteY1400" fmla="*/ 711495 h 1608850"/>
                <a:gd name="connsiteX1401" fmla="*/ 9686793 w 12192000"/>
                <a:gd name="connsiteY1401" fmla="*/ 698254 h 1608850"/>
                <a:gd name="connsiteX1402" fmla="*/ 9687806 w 12192000"/>
                <a:gd name="connsiteY1402" fmla="*/ 698254 h 1608850"/>
                <a:gd name="connsiteX1403" fmla="*/ 9694900 w 12192000"/>
                <a:gd name="connsiteY1403" fmla="*/ 698254 h 1608850"/>
                <a:gd name="connsiteX1404" fmla="*/ 9694900 w 12192000"/>
                <a:gd name="connsiteY1404" fmla="*/ 699876 h 1608850"/>
                <a:gd name="connsiteX1405" fmla="*/ 9694900 w 12192000"/>
                <a:gd name="connsiteY1405" fmla="*/ 711225 h 1608850"/>
                <a:gd name="connsiteX1406" fmla="*/ 9695660 w 12192000"/>
                <a:gd name="connsiteY1406" fmla="*/ 711225 h 1608850"/>
                <a:gd name="connsiteX1407" fmla="*/ 9700980 w 12192000"/>
                <a:gd name="connsiteY1407" fmla="*/ 711225 h 1608850"/>
                <a:gd name="connsiteX1408" fmla="*/ 9749620 w 12192000"/>
                <a:gd name="connsiteY1408" fmla="*/ 706902 h 1608850"/>
                <a:gd name="connsiteX1409" fmla="*/ 9749620 w 12192000"/>
                <a:gd name="connsiteY1409" fmla="*/ 708253 h 1608850"/>
                <a:gd name="connsiteX1410" fmla="*/ 9749620 w 12192000"/>
                <a:gd name="connsiteY1410" fmla="*/ 717710 h 1608850"/>
                <a:gd name="connsiteX1411" fmla="*/ 9750380 w 12192000"/>
                <a:gd name="connsiteY1411" fmla="*/ 717710 h 1608850"/>
                <a:gd name="connsiteX1412" fmla="*/ 9755702 w 12192000"/>
                <a:gd name="connsiteY1412" fmla="*/ 717710 h 1608850"/>
                <a:gd name="connsiteX1413" fmla="*/ 9755702 w 12192000"/>
                <a:gd name="connsiteY1413" fmla="*/ 719872 h 1608850"/>
                <a:gd name="connsiteX1414" fmla="*/ 9755702 w 12192000"/>
                <a:gd name="connsiteY1414" fmla="*/ 735005 h 1608850"/>
                <a:gd name="connsiteX1415" fmla="*/ 9757728 w 12192000"/>
                <a:gd name="connsiteY1415" fmla="*/ 733654 h 1608850"/>
                <a:gd name="connsiteX1416" fmla="*/ 9771914 w 12192000"/>
                <a:gd name="connsiteY1416" fmla="*/ 724196 h 1608850"/>
                <a:gd name="connsiteX1417" fmla="*/ 9777994 w 12192000"/>
                <a:gd name="connsiteY1417" fmla="*/ 683122 h 1608850"/>
                <a:gd name="connsiteX1418" fmla="*/ 9778754 w 12192000"/>
                <a:gd name="connsiteY1418" fmla="*/ 682852 h 1608850"/>
                <a:gd name="connsiteX1419" fmla="*/ 9784074 w 12192000"/>
                <a:gd name="connsiteY1419" fmla="*/ 680960 h 1608850"/>
                <a:gd name="connsiteX1420" fmla="*/ 9786102 w 12192000"/>
                <a:gd name="connsiteY1420" fmla="*/ 611783 h 1608850"/>
                <a:gd name="connsiteX1421" fmla="*/ 9788128 w 12192000"/>
                <a:gd name="connsiteY1421" fmla="*/ 680960 h 1608850"/>
                <a:gd name="connsiteX1422" fmla="*/ 9788888 w 12192000"/>
                <a:gd name="connsiteY1422" fmla="*/ 681230 h 1608850"/>
                <a:gd name="connsiteX1423" fmla="*/ 9794208 w 12192000"/>
                <a:gd name="connsiteY1423" fmla="*/ 683122 h 1608850"/>
                <a:gd name="connsiteX1424" fmla="*/ 9794208 w 12192000"/>
                <a:gd name="connsiteY1424" fmla="*/ 596651 h 1608850"/>
                <a:gd name="connsiteX1425" fmla="*/ 9798262 w 12192000"/>
                <a:gd name="connsiteY1425" fmla="*/ 564224 h 1608850"/>
                <a:gd name="connsiteX1426" fmla="*/ 9836768 w 12192000"/>
                <a:gd name="connsiteY1426" fmla="*/ 564224 h 1608850"/>
                <a:gd name="connsiteX1427" fmla="*/ 9836768 w 12192000"/>
                <a:gd name="connsiteY1427" fmla="*/ 596651 h 1608850"/>
                <a:gd name="connsiteX1428" fmla="*/ 9837528 w 12192000"/>
                <a:gd name="connsiteY1428" fmla="*/ 596651 h 1608850"/>
                <a:gd name="connsiteX1429" fmla="*/ 9842848 w 12192000"/>
                <a:gd name="connsiteY1429" fmla="*/ 596651 h 1608850"/>
                <a:gd name="connsiteX1430" fmla="*/ 9842848 w 12192000"/>
                <a:gd name="connsiteY1430" fmla="*/ 514503 h 1608850"/>
                <a:gd name="connsiteX1431" fmla="*/ 9844622 w 12192000"/>
                <a:gd name="connsiteY1431" fmla="*/ 514503 h 1608850"/>
                <a:gd name="connsiteX1432" fmla="*/ 9857036 w 12192000"/>
                <a:gd name="connsiteY1432" fmla="*/ 514503 h 1608850"/>
                <a:gd name="connsiteX1433" fmla="*/ 9857036 w 12192000"/>
                <a:gd name="connsiteY1433" fmla="*/ 512612 h 1608850"/>
                <a:gd name="connsiteX1434" fmla="*/ 9857036 w 12192000"/>
                <a:gd name="connsiteY1434" fmla="*/ 499371 h 1608850"/>
                <a:gd name="connsiteX1435" fmla="*/ 9879330 w 12192000"/>
                <a:gd name="connsiteY1435" fmla="*/ 499371 h 1608850"/>
                <a:gd name="connsiteX1436" fmla="*/ 9879330 w 12192000"/>
                <a:gd name="connsiteY1436" fmla="*/ 498290 h 1608850"/>
                <a:gd name="connsiteX1437" fmla="*/ 9879330 w 12192000"/>
                <a:gd name="connsiteY1437" fmla="*/ 490724 h 1608850"/>
                <a:gd name="connsiteX1438" fmla="*/ 9881102 w 12192000"/>
                <a:gd name="connsiteY1438" fmla="*/ 490724 h 1608850"/>
                <a:gd name="connsiteX1439" fmla="*/ 9893516 w 12192000"/>
                <a:gd name="connsiteY1439" fmla="*/ 490724 h 1608850"/>
                <a:gd name="connsiteX1440" fmla="*/ 9893516 w 12192000"/>
                <a:gd name="connsiteY1440" fmla="*/ 491805 h 1608850"/>
                <a:gd name="connsiteX1441" fmla="*/ 9893516 w 12192000"/>
                <a:gd name="connsiteY1441" fmla="*/ 499371 h 1608850"/>
                <a:gd name="connsiteX1442" fmla="*/ 9894276 w 12192000"/>
                <a:gd name="connsiteY1442" fmla="*/ 499371 h 1608850"/>
                <a:gd name="connsiteX1443" fmla="*/ 9899596 w 12192000"/>
                <a:gd name="connsiteY1443" fmla="*/ 499371 h 1608850"/>
                <a:gd name="connsiteX1444" fmla="*/ 9909730 w 12192000"/>
                <a:gd name="connsiteY1444" fmla="*/ 495047 h 1608850"/>
                <a:gd name="connsiteX1445" fmla="*/ 9913782 w 12192000"/>
                <a:gd name="connsiteY1445" fmla="*/ 498290 h 1608850"/>
                <a:gd name="connsiteX1446" fmla="*/ 9913782 w 12192000"/>
                <a:gd name="connsiteY1446" fmla="*/ 490724 h 1608850"/>
                <a:gd name="connsiteX1447" fmla="*/ 9916062 w 12192000"/>
                <a:gd name="connsiteY1447" fmla="*/ 490724 h 1608850"/>
                <a:gd name="connsiteX1448" fmla="*/ 9932024 w 12192000"/>
                <a:gd name="connsiteY1448" fmla="*/ 490724 h 1608850"/>
                <a:gd name="connsiteX1449" fmla="*/ 9932024 w 12192000"/>
                <a:gd name="connsiteY1449" fmla="*/ 491805 h 1608850"/>
                <a:gd name="connsiteX1450" fmla="*/ 9932024 w 12192000"/>
                <a:gd name="connsiteY1450" fmla="*/ 499371 h 1608850"/>
                <a:gd name="connsiteX1451" fmla="*/ 9962424 w 12192000"/>
                <a:gd name="connsiteY1451" fmla="*/ 499371 h 1608850"/>
                <a:gd name="connsiteX1452" fmla="*/ 9962424 w 12192000"/>
                <a:gd name="connsiteY1452" fmla="*/ 500992 h 1608850"/>
                <a:gd name="connsiteX1453" fmla="*/ 9962424 w 12192000"/>
                <a:gd name="connsiteY1453" fmla="*/ 512342 h 1608850"/>
                <a:gd name="connsiteX1454" fmla="*/ 9988770 w 12192000"/>
                <a:gd name="connsiteY1454" fmla="*/ 512342 h 1608850"/>
                <a:gd name="connsiteX1455" fmla="*/ 9988770 w 12192000"/>
                <a:gd name="connsiteY1455" fmla="*/ 542606 h 1608850"/>
                <a:gd name="connsiteX1456" fmla="*/ 9989530 w 12192000"/>
                <a:gd name="connsiteY1456" fmla="*/ 542606 h 1608850"/>
                <a:gd name="connsiteX1457" fmla="*/ 9994850 w 12192000"/>
                <a:gd name="connsiteY1457" fmla="*/ 542606 h 1608850"/>
                <a:gd name="connsiteX1458" fmla="*/ 9994850 w 12192000"/>
                <a:gd name="connsiteY1458" fmla="*/ 543687 h 1608850"/>
                <a:gd name="connsiteX1459" fmla="*/ 9994850 w 12192000"/>
                <a:gd name="connsiteY1459" fmla="*/ 551254 h 1608850"/>
                <a:gd name="connsiteX1460" fmla="*/ 9998904 w 12192000"/>
                <a:gd name="connsiteY1460" fmla="*/ 581518 h 1608850"/>
                <a:gd name="connsiteX1461" fmla="*/ 9999664 w 12192000"/>
                <a:gd name="connsiteY1461" fmla="*/ 581518 h 1608850"/>
                <a:gd name="connsiteX1462" fmla="*/ 10004984 w 12192000"/>
                <a:gd name="connsiteY1462" fmla="*/ 581518 h 1608850"/>
                <a:gd name="connsiteX1463" fmla="*/ 10004984 w 12192000"/>
                <a:gd name="connsiteY1463" fmla="*/ 582329 h 1608850"/>
                <a:gd name="connsiteX1464" fmla="*/ 10004984 w 12192000"/>
                <a:gd name="connsiteY1464" fmla="*/ 588004 h 1608850"/>
                <a:gd name="connsiteX1465" fmla="*/ 10005998 w 12192000"/>
                <a:gd name="connsiteY1465" fmla="*/ 588004 h 1608850"/>
                <a:gd name="connsiteX1466" fmla="*/ 10013090 w 12192000"/>
                <a:gd name="connsiteY1466" fmla="*/ 588004 h 1608850"/>
                <a:gd name="connsiteX1467" fmla="*/ 10013090 w 12192000"/>
                <a:gd name="connsiteY1467" fmla="*/ 618269 h 1608850"/>
                <a:gd name="connsiteX1468" fmla="*/ 10015118 w 12192000"/>
                <a:gd name="connsiteY1468" fmla="*/ 618269 h 1608850"/>
                <a:gd name="connsiteX1469" fmla="*/ 10029304 w 12192000"/>
                <a:gd name="connsiteY1469" fmla="*/ 618269 h 1608850"/>
                <a:gd name="connsiteX1470" fmla="*/ 10029304 w 12192000"/>
                <a:gd name="connsiteY1470" fmla="*/ 642048 h 1608850"/>
                <a:gd name="connsiteX1471" fmla="*/ 10031332 w 12192000"/>
                <a:gd name="connsiteY1471" fmla="*/ 643669 h 1608850"/>
                <a:gd name="connsiteX1472" fmla="*/ 10031332 w 12192000"/>
                <a:gd name="connsiteY1472" fmla="*/ 655019 h 1608850"/>
                <a:gd name="connsiteX1473" fmla="*/ 10032092 w 12192000"/>
                <a:gd name="connsiteY1473" fmla="*/ 655019 h 1608850"/>
                <a:gd name="connsiteX1474" fmla="*/ 10037412 w 12192000"/>
                <a:gd name="connsiteY1474" fmla="*/ 655019 h 1608850"/>
                <a:gd name="connsiteX1475" fmla="*/ 10037412 w 12192000"/>
                <a:gd name="connsiteY1475" fmla="*/ 678798 h 1608850"/>
                <a:gd name="connsiteX1476" fmla="*/ 10038678 w 12192000"/>
                <a:gd name="connsiteY1476" fmla="*/ 678798 h 1608850"/>
                <a:gd name="connsiteX1477" fmla="*/ 10047544 w 12192000"/>
                <a:gd name="connsiteY1477" fmla="*/ 678798 h 1608850"/>
                <a:gd name="connsiteX1478" fmla="*/ 10049572 w 12192000"/>
                <a:gd name="connsiteY1478" fmla="*/ 682852 h 1608850"/>
                <a:gd name="connsiteX1479" fmla="*/ 10049572 w 12192000"/>
                <a:gd name="connsiteY1479" fmla="*/ 696093 h 1608850"/>
                <a:gd name="connsiteX1480" fmla="*/ 10051092 w 12192000"/>
                <a:gd name="connsiteY1480" fmla="*/ 694201 h 1608850"/>
                <a:gd name="connsiteX1481" fmla="*/ 10061732 w 12192000"/>
                <a:gd name="connsiteY1481" fmla="*/ 680960 h 1608850"/>
                <a:gd name="connsiteX1482" fmla="*/ 10090106 w 12192000"/>
                <a:gd name="connsiteY1482" fmla="*/ 680960 h 1608850"/>
                <a:gd name="connsiteX1483" fmla="*/ 10090106 w 12192000"/>
                <a:gd name="connsiteY1483" fmla="*/ 767431 h 1608850"/>
                <a:gd name="connsiteX1484" fmla="*/ 10090866 w 12192000"/>
                <a:gd name="connsiteY1484" fmla="*/ 767431 h 1608850"/>
                <a:gd name="connsiteX1485" fmla="*/ 10096186 w 12192000"/>
                <a:gd name="connsiteY1485" fmla="*/ 767431 h 1608850"/>
                <a:gd name="connsiteX1486" fmla="*/ 10096946 w 12192000"/>
                <a:gd name="connsiteY1486" fmla="*/ 766080 h 1608850"/>
                <a:gd name="connsiteX1487" fmla="*/ 10102266 w 12192000"/>
                <a:gd name="connsiteY1487" fmla="*/ 756622 h 1608850"/>
                <a:gd name="connsiteX1488" fmla="*/ 10102266 w 12192000"/>
                <a:gd name="connsiteY1488" fmla="*/ 758514 h 1608850"/>
                <a:gd name="connsiteX1489" fmla="*/ 10102266 w 12192000"/>
                <a:gd name="connsiteY1489" fmla="*/ 771755 h 1608850"/>
                <a:gd name="connsiteX1490" fmla="*/ 10106318 w 12192000"/>
                <a:gd name="connsiteY1490" fmla="*/ 726358 h 1608850"/>
                <a:gd name="connsiteX1491" fmla="*/ 10107078 w 12192000"/>
                <a:gd name="connsiteY1491" fmla="*/ 726358 h 1608850"/>
                <a:gd name="connsiteX1492" fmla="*/ 10112398 w 12192000"/>
                <a:gd name="connsiteY1492" fmla="*/ 726358 h 1608850"/>
                <a:gd name="connsiteX1493" fmla="*/ 10112398 w 12192000"/>
                <a:gd name="connsiteY1493" fmla="*/ 661504 h 1608850"/>
                <a:gd name="connsiteX1494" fmla="*/ 10113412 w 12192000"/>
                <a:gd name="connsiteY1494" fmla="*/ 661504 h 1608850"/>
                <a:gd name="connsiteX1495" fmla="*/ 10120506 w 12192000"/>
                <a:gd name="connsiteY1495" fmla="*/ 661504 h 1608850"/>
                <a:gd name="connsiteX1496" fmla="*/ 10132666 w 12192000"/>
                <a:gd name="connsiteY1496" fmla="*/ 618269 h 1608850"/>
                <a:gd name="connsiteX1497" fmla="*/ 10133932 w 12192000"/>
                <a:gd name="connsiteY1497" fmla="*/ 618269 h 1608850"/>
                <a:gd name="connsiteX1498" fmla="*/ 10142800 w 12192000"/>
                <a:gd name="connsiteY1498" fmla="*/ 618269 h 1608850"/>
                <a:gd name="connsiteX1499" fmla="*/ 10152932 w 12192000"/>
                <a:gd name="connsiteY1499" fmla="*/ 661504 h 1608850"/>
                <a:gd name="connsiteX1500" fmla="*/ 10153946 w 12192000"/>
                <a:gd name="connsiteY1500" fmla="*/ 661504 h 1608850"/>
                <a:gd name="connsiteX1501" fmla="*/ 10161040 w 12192000"/>
                <a:gd name="connsiteY1501" fmla="*/ 661504 h 1608850"/>
                <a:gd name="connsiteX1502" fmla="*/ 10161040 w 12192000"/>
                <a:gd name="connsiteY1502" fmla="*/ 700416 h 1608850"/>
                <a:gd name="connsiteX1503" fmla="*/ 10162812 w 12192000"/>
                <a:gd name="connsiteY1503" fmla="*/ 700416 h 1608850"/>
                <a:gd name="connsiteX1504" fmla="*/ 10175226 w 12192000"/>
                <a:gd name="connsiteY1504" fmla="*/ 700416 h 1608850"/>
                <a:gd name="connsiteX1505" fmla="*/ 10175226 w 12192000"/>
                <a:gd name="connsiteY1505" fmla="*/ 702578 h 1608850"/>
                <a:gd name="connsiteX1506" fmla="*/ 10175226 w 12192000"/>
                <a:gd name="connsiteY1506" fmla="*/ 717710 h 1608850"/>
                <a:gd name="connsiteX1507" fmla="*/ 10179280 w 12192000"/>
                <a:gd name="connsiteY1507" fmla="*/ 715549 h 1608850"/>
                <a:gd name="connsiteX1508" fmla="*/ 10179280 w 12192000"/>
                <a:gd name="connsiteY1508" fmla="*/ 700416 h 1608850"/>
                <a:gd name="connsiteX1509" fmla="*/ 10180800 w 12192000"/>
                <a:gd name="connsiteY1509" fmla="*/ 700416 h 1608850"/>
                <a:gd name="connsiteX1510" fmla="*/ 10191440 w 12192000"/>
                <a:gd name="connsiteY1510" fmla="*/ 700416 h 1608850"/>
                <a:gd name="connsiteX1511" fmla="*/ 10191440 w 12192000"/>
                <a:gd name="connsiteY1511" fmla="*/ 702037 h 1608850"/>
                <a:gd name="connsiteX1512" fmla="*/ 10191440 w 12192000"/>
                <a:gd name="connsiteY1512" fmla="*/ 713387 h 1608850"/>
                <a:gd name="connsiteX1513" fmla="*/ 10221840 w 12192000"/>
                <a:gd name="connsiteY1513" fmla="*/ 713387 h 1608850"/>
                <a:gd name="connsiteX1514" fmla="*/ 10221840 w 12192000"/>
                <a:gd name="connsiteY1514" fmla="*/ 676637 h 1608850"/>
                <a:gd name="connsiteX1515" fmla="*/ 10223106 w 12192000"/>
                <a:gd name="connsiteY1515" fmla="*/ 676637 h 1608850"/>
                <a:gd name="connsiteX1516" fmla="*/ 10231974 w 12192000"/>
                <a:gd name="connsiteY1516" fmla="*/ 676637 h 1608850"/>
                <a:gd name="connsiteX1517" fmla="*/ 10231974 w 12192000"/>
                <a:gd name="connsiteY1517" fmla="*/ 698254 h 1608850"/>
                <a:gd name="connsiteX1518" fmla="*/ 10234000 w 12192000"/>
                <a:gd name="connsiteY1518" fmla="*/ 665828 h 1608850"/>
                <a:gd name="connsiteX1519" fmla="*/ 10256294 w 12192000"/>
                <a:gd name="connsiteY1519" fmla="*/ 665828 h 1608850"/>
                <a:gd name="connsiteX1520" fmla="*/ 10256294 w 12192000"/>
                <a:gd name="connsiteY1520" fmla="*/ 664206 h 1608850"/>
                <a:gd name="connsiteX1521" fmla="*/ 10256294 w 12192000"/>
                <a:gd name="connsiteY1521" fmla="*/ 652857 h 1608850"/>
                <a:gd name="connsiteX1522" fmla="*/ 10257054 w 12192000"/>
                <a:gd name="connsiteY1522" fmla="*/ 652857 h 1608850"/>
                <a:gd name="connsiteX1523" fmla="*/ 10262374 w 12192000"/>
                <a:gd name="connsiteY1523" fmla="*/ 652857 h 1608850"/>
                <a:gd name="connsiteX1524" fmla="*/ 10262374 w 12192000"/>
                <a:gd name="connsiteY1524" fmla="*/ 650966 h 1608850"/>
                <a:gd name="connsiteX1525" fmla="*/ 10262374 w 12192000"/>
                <a:gd name="connsiteY1525" fmla="*/ 637725 h 1608850"/>
                <a:gd name="connsiteX1526" fmla="*/ 10266428 w 12192000"/>
                <a:gd name="connsiteY1526" fmla="*/ 644210 h 1608850"/>
                <a:gd name="connsiteX1527" fmla="*/ 10268708 w 12192000"/>
                <a:gd name="connsiteY1527" fmla="*/ 644210 h 1608850"/>
                <a:gd name="connsiteX1528" fmla="*/ 10284668 w 12192000"/>
                <a:gd name="connsiteY1528" fmla="*/ 644210 h 1608850"/>
                <a:gd name="connsiteX1529" fmla="*/ 10284668 w 12192000"/>
                <a:gd name="connsiteY1529" fmla="*/ 643399 h 1608850"/>
                <a:gd name="connsiteX1530" fmla="*/ 10284668 w 12192000"/>
                <a:gd name="connsiteY1530" fmla="*/ 637725 h 1608850"/>
                <a:gd name="connsiteX1531" fmla="*/ 10285428 w 12192000"/>
                <a:gd name="connsiteY1531" fmla="*/ 637725 h 1608850"/>
                <a:gd name="connsiteX1532" fmla="*/ 10290748 w 12192000"/>
                <a:gd name="connsiteY1532" fmla="*/ 637725 h 1608850"/>
                <a:gd name="connsiteX1533" fmla="*/ 10290748 w 12192000"/>
                <a:gd name="connsiteY1533" fmla="*/ 639076 h 1608850"/>
                <a:gd name="connsiteX1534" fmla="*/ 10290748 w 12192000"/>
                <a:gd name="connsiteY1534" fmla="*/ 648534 h 1608850"/>
                <a:gd name="connsiteX1535" fmla="*/ 10329254 w 12192000"/>
                <a:gd name="connsiteY1535" fmla="*/ 648534 h 1608850"/>
                <a:gd name="connsiteX1536" fmla="*/ 10329254 w 12192000"/>
                <a:gd name="connsiteY1536" fmla="*/ 786887 h 1608850"/>
                <a:gd name="connsiteX1537" fmla="*/ 10330774 w 12192000"/>
                <a:gd name="connsiteY1537" fmla="*/ 786887 h 1608850"/>
                <a:gd name="connsiteX1538" fmla="*/ 10341414 w 12192000"/>
                <a:gd name="connsiteY1538" fmla="*/ 786887 h 1608850"/>
                <a:gd name="connsiteX1539" fmla="*/ 10341414 w 12192000"/>
                <a:gd name="connsiteY1539" fmla="*/ 773917 h 1608850"/>
                <a:gd name="connsiteX1540" fmla="*/ 10345468 w 12192000"/>
                <a:gd name="connsiteY1540" fmla="*/ 773917 h 1608850"/>
                <a:gd name="connsiteX1541" fmla="*/ 10345468 w 12192000"/>
                <a:gd name="connsiteY1541" fmla="*/ 786887 h 1608850"/>
                <a:gd name="connsiteX1542" fmla="*/ 10375868 w 12192000"/>
                <a:gd name="connsiteY1542" fmla="*/ 786887 h 1608850"/>
                <a:gd name="connsiteX1543" fmla="*/ 10375868 w 12192000"/>
                <a:gd name="connsiteY1543" fmla="*/ 756622 h 1608850"/>
                <a:gd name="connsiteX1544" fmla="*/ 10388028 w 12192000"/>
                <a:gd name="connsiteY1544" fmla="*/ 756622 h 1608850"/>
                <a:gd name="connsiteX1545" fmla="*/ 10400188 w 12192000"/>
                <a:gd name="connsiteY1545" fmla="*/ 754461 h 1608850"/>
                <a:gd name="connsiteX1546" fmla="*/ 10404242 w 12192000"/>
                <a:gd name="connsiteY1546" fmla="*/ 756622 h 1608850"/>
                <a:gd name="connsiteX1547" fmla="*/ 10414376 w 12192000"/>
                <a:gd name="connsiteY1547" fmla="*/ 756622 h 1608850"/>
                <a:gd name="connsiteX1548" fmla="*/ 10414376 w 12192000"/>
                <a:gd name="connsiteY1548" fmla="*/ 786887 h 1608850"/>
                <a:gd name="connsiteX1549" fmla="*/ 10422482 w 12192000"/>
                <a:gd name="connsiteY1549" fmla="*/ 786887 h 1608850"/>
                <a:gd name="connsiteX1550" fmla="*/ 10422482 w 12192000"/>
                <a:gd name="connsiteY1550" fmla="*/ 804182 h 1608850"/>
                <a:gd name="connsiteX1551" fmla="*/ 10431818 w 12192000"/>
                <a:gd name="connsiteY1551" fmla="*/ 805087 h 1608850"/>
                <a:gd name="connsiteX1552" fmla="*/ 10444776 w 12192000"/>
                <a:gd name="connsiteY1552" fmla="*/ 805087 h 1608850"/>
                <a:gd name="connsiteX1553" fmla="*/ 10444776 w 12192000"/>
                <a:gd name="connsiteY1553" fmla="*/ 789049 h 1608850"/>
                <a:gd name="connsiteX1554" fmla="*/ 10512732 w 12192000"/>
                <a:gd name="connsiteY1554" fmla="*/ 789049 h 1608850"/>
                <a:gd name="connsiteX1555" fmla="*/ 10512732 w 12192000"/>
                <a:gd name="connsiteY1555" fmla="*/ 703796 h 1608850"/>
                <a:gd name="connsiteX1556" fmla="*/ 10584740 w 12192000"/>
                <a:gd name="connsiteY1556" fmla="*/ 703796 h 1608850"/>
                <a:gd name="connsiteX1557" fmla="*/ 10584740 w 12192000"/>
                <a:gd name="connsiteY1557" fmla="*/ 782564 h 1608850"/>
                <a:gd name="connsiteX1558" fmla="*/ 10586644 w 12192000"/>
                <a:gd name="connsiteY1558" fmla="*/ 782564 h 1608850"/>
                <a:gd name="connsiteX1559" fmla="*/ 10587886 w 12192000"/>
                <a:gd name="connsiteY1559" fmla="*/ 805087 h 1608850"/>
                <a:gd name="connsiteX1560" fmla="*/ 10597562 w 12192000"/>
                <a:gd name="connsiteY1560" fmla="*/ 805087 h 1608850"/>
                <a:gd name="connsiteX1561" fmla="*/ 10598804 w 12192000"/>
                <a:gd name="connsiteY1561" fmla="*/ 782564 h 1608850"/>
                <a:gd name="connsiteX1562" fmla="*/ 10604884 w 12192000"/>
                <a:gd name="connsiteY1562" fmla="*/ 782564 h 1608850"/>
                <a:gd name="connsiteX1563" fmla="*/ 10606126 w 12192000"/>
                <a:gd name="connsiteY1563" fmla="*/ 805087 h 1608850"/>
                <a:gd name="connsiteX1564" fmla="*/ 10656748 w 12192000"/>
                <a:gd name="connsiteY1564" fmla="*/ 805087 h 1608850"/>
                <a:gd name="connsiteX1565" fmla="*/ 10656748 w 12192000"/>
                <a:gd name="connsiteY1565" fmla="*/ 642059 h 1608850"/>
                <a:gd name="connsiteX1566" fmla="*/ 10854076 w 12192000"/>
                <a:gd name="connsiteY1566" fmla="*/ 642059 h 1608850"/>
                <a:gd name="connsiteX1567" fmla="*/ 10854076 w 12192000"/>
                <a:gd name="connsiteY1567" fmla="*/ 805087 h 1608850"/>
                <a:gd name="connsiteX1568" fmla="*/ 10872772 w 12192000"/>
                <a:gd name="connsiteY1568" fmla="*/ 805087 h 1608850"/>
                <a:gd name="connsiteX1569" fmla="*/ 10872772 w 12192000"/>
                <a:gd name="connsiteY1569" fmla="*/ 722394 h 1608850"/>
                <a:gd name="connsiteX1570" fmla="*/ 10967892 w 12192000"/>
                <a:gd name="connsiteY1570" fmla="*/ 722394 h 1608850"/>
                <a:gd name="connsiteX1571" fmla="*/ 10979823 w 12192000"/>
                <a:gd name="connsiteY1571" fmla="*/ 404253 h 1608850"/>
                <a:gd name="connsiteX1572" fmla="*/ 10967663 w 12192000"/>
                <a:gd name="connsiteY1572" fmla="*/ 382635 h 1608850"/>
                <a:gd name="connsiteX1573" fmla="*/ 10961583 w 12192000"/>
                <a:gd name="connsiteY1573" fmla="*/ 378311 h 1608850"/>
                <a:gd name="connsiteX1574" fmla="*/ 10969690 w 12192000"/>
                <a:gd name="connsiteY1574" fmla="*/ 354532 h 1608850"/>
                <a:gd name="connsiteX1575" fmla="*/ 10969690 w 12192000"/>
                <a:gd name="connsiteY1575" fmla="*/ 337238 h 1608850"/>
                <a:gd name="connsiteX1576" fmla="*/ 10983876 w 12192000"/>
                <a:gd name="connsiteY1576" fmla="*/ 337238 h 1608850"/>
                <a:gd name="connsiteX1577" fmla="*/ 10983876 w 12192000"/>
                <a:gd name="connsiteY1577" fmla="*/ 315620 h 1608850"/>
                <a:gd name="connsiteX1578" fmla="*/ 10985903 w 12192000"/>
                <a:gd name="connsiteY1578" fmla="*/ 311296 h 1608850"/>
                <a:gd name="connsiteX1579" fmla="*/ 10985903 w 12192000"/>
                <a:gd name="connsiteY1579" fmla="*/ 233472 h 1608850"/>
                <a:gd name="connsiteX1580" fmla="*/ 10983876 w 12192000"/>
                <a:gd name="connsiteY1580" fmla="*/ 226987 h 1608850"/>
                <a:gd name="connsiteX1581" fmla="*/ 10989956 w 12192000"/>
                <a:gd name="connsiteY1581" fmla="*/ 220501 h 1608850"/>
                <a:gd name="connsiteX1582" fmla="*/ 10989956 w 12192000"/>
                <a:gd name="connsiteY1582" fmla="*/ 162133 h 1608850"/>
                <a:gd name="connsiteX1583" fmla="*/ 10991983 w 12192000"/>
                <a:gd name="connsiteY1583" fmla="*/ 157810 h 1608850"/>
                <a:gd name="connsiteX1584" fmla="*/ 10991983 w 12192000"/>
                <a:gd name="connsiteY1584" fmla="*/ 101604 h 1608850"/>
                <a:gd name="connsiteX1585" fmla="*/ 10994010 w 12192000"/>
                <a:gd name="connsiteY1585" fmla="*/ 82148 h 1608850"/>
                <a:gd name="connsiteX1586" fmla="*/ 10998063 w 12192000"/>
                <a:gd name="connsiteY1586" fmla="*/ 99442 h 1608850"/>
                <a:gd name="connsiteX1587" fmla="*/ 11000090 w 12192000"/>
                <a:gd name="connsiteY1587" fmla="*/ 157810 h 1608850"/>
                <a:gd name="connsiteX1588" fmla="*/ 11002116 w 12192000"/>
                <a:gd name="connsiteY1588" fmla="*/ 220501 h 1608850"/>
                <a:gd name="connsiteX1589" fmla="*/ 11008196 w 12192000"/>
                <a:gd name="connsiteY1589" fmla="*/ 226987 h 1608850"/>
                <a:gd name="connsiteX1590" fmla="*/ 11006170 w 12192000"/>
                <a:gd name="connsiteY1590" fmla="*/ 233472 h 1608850"/>
                <a:gd name="connsiteX1591" fmla="*/ 11006170 w 12192000"/>
                <a:gd name="connsiteY1591" fmla="*/ 311296 h 1608850"/>
                <a:gd name="connsiteX1592" fmla="*/ 11008196 w 12192000"/>
                <a:gd name="connsiteY1592" fmla="*/ 315620 h 1608850"/>
                <a:gd name="connsiteX1593" fmla="*/ 11008196 w 12192000"/>
                <a:gd name="connsiteY1593" fmla="*/ 337238 h 1608850"/>
                <a:gd name="connsiteX1594" fmla="*/ 11022383 w 12192000"/>
                <a:gd name="connsiteY1594" fmla="*/ 337238 h 1608850"/>
                <a:gd name="connsiteX1595" fmla="*/ 11022383 w 12192000"/>
                <a:gd name="connsiteY1595" fmla="*/ 354532 h 1608850"/>
                <a:gd name="connsiteX1596" fmla="*/ 11030491 w 12192000"/>
                <a:gd name="connsiteY1596" fmla="*/ 378311 h 1608850"/>
                <a:gd name="connsiteX1597" fmla="*/ 11024411 w 12192000"/>
                <a:gd name="connsiteY1597" fmla="*/ 382635 h 1608850"/>
                <a:gd name="connsiteX1598" fmla="*/ 11012250 w 12192000"/>
                <a:gd name="connsiteY1598" fmla="*/ 404253 h 1608850"/>
                <a:gd name="connsiteX1599" fmla="*/ 11020356 w 12192000"/>
                <a:gd name="connsiteY1599" fmla="*/ 657181 h 1608850"/>
                <a:gd name="connsiteX1600" fmla="*/ 11085211 w 12192000"/>
                <a:gd name="connsiteY1600" fmla="*/ 657181 h 1608850"/>
                <a:gd name="connsiteX1601" fmla="*/ 11085211 w 12192000"/>
                <a:gd name="connsiteY1601" fmla="*/ 732843 h 1608850"/>
                <a:gd name="connsiteX1602" fmla="*/ 11093318 w 12192000"/>
                <a:gd name="connsiteY1602" fmla="*/ 732843 h 1608850"/>
                <a:gd name="connsiteX1603" fmla="*/ 11095344 w 12192000"/>
                <a:gd name="connsiteY1603" fmla="*/ 726358 h 1608850"/>
                <a:gd name="connsiteX1604" fmla="*/ 11101424 w 12192000"/>
                <a:gd name="connsiteY1604" fmla="*/ 726358 h 1608850"/>
                <a:gd name="connsiteX1605" fmla="*/ 11103452 w 12192000"/>
                <a:gd name="connsiteY1605" fmla="*/ 735005 h 1608850"/>
                <a:gd name="connsiteX1606" fmla="*/ 11115612 w 12192000"/>
                <a:gd name="connsiteY1606" fmla="*/ 735005 h 1608850"/>
                <a:gd name="connsiteX1607" fmla="*/ 11115612 w 12192000"/>
                <a:gd name="connsiteY1607" fmla="*/ 728519 h 1608850"/>
                <a:gd name="connsiteX1608" fmla="*/ 11137904 w 12192000"/>
                <a:gd name="connsiteY1608" fmla="*/ 728519 h 1608850"/>
                <a:gd name="connsiteX1609" fmla="*/ 11137904 w 12192000"/>
                <a:gd name="connsiteY1609" fmla="*/ 735005 h 1608850"/>
                <a:gd name="connsiteX1610" fmla="*/ 11158172 w 12192000"/>
                <a:gd name="connsiteY1610" fmla="*/ 735005 h 1608850"/>
                <a:gd name="connsiteX1611" fmla="*/ 11158172 w 12192000"/>
                <a:gd name="connsiteY1611" fmla="*/ 780402 h 1608850"/>
                <a:gd name="connsiteX1612" fmla="*/ 11172359 w 12192000"/>
                <a:gd name="connsiteY1612" fmla="*/ 780402 h 1608850"/>
                <a:gd name="connsiteX1613" fmla="*/ 11172359 w 12192000"/>
                <a:gd name="connsiteY1613" fmla="*/ 767431 h 1608850"/>
                <a:gd name="connsiteX1614" fmla="*/ 11188572 w 12192000"/>
                <a:gd name="connsiteY1614" fmla="*/ 767431 h 1608850"/>
                <a:gd name="connsiteX1615" fmla="*/ 11188572 w 12192000"/>
                <a:gd name="connsiteY1615" fmla="*/ 588004 h 1608850"/>
                <a:gd name="connsiteX1616" fmla="*/ 11194652 w 12192000"/>
                <a:gd name="connsiteY1616" fmla="*/ 581518 h 1608850"/>
                <a:gd name="connsiteX1617" fmla="*/ 11267614 w 12192000"/>
                <a:gd name="connsiteY1617" fmla="*/ 581518 h 1608850"/>
                <a:gd name="connsiteX1618" fmla="*/ 11267614 w 12192000"/>
                <a:gd name="connsiteY1618" fmla="*/ 590166 h 1608850"/>
                <a:gd name="connsiteX1619" fmla="*/ 11277747 w 12192000"/>
                <a:gd name="connsiteY1619" fmla="*/ 590166 h 1608850"/>
                <a:gd name="connsiteX1620" fmla="*/ 11277747 w 12192000"/>
                <a:gd name="connsiteY1620" fmla="*/ 704740 h 1608850"/>
                <a:gd name="connsiteX1621" fmla="*/ 11300040 w 12192000"/>
                <a:gd name="connsiteY1621" fmla="*/ 704740 h 1608850"/>
                <a:gd name="connsiteX1622" fmla="*/ 11300040 w 12192000"/>
                <a:gd name="connsiteY1622" fmla="*/ 637725 h 1608850"/>
                <a:gd name="connsiteX1623" fmla="*/ 11326388 w 12192000"/>
                <a:gd name="connsiteY1623" fmla="*/ 637725 h 1608850"/>
                <a:gd name="connsiteX1624" fmla="*/ 11330440 w 12192000"/>
                <a:gd name="connsiteY1624" fmla="*/ 633401 h 1608850"/>
                <a:gd name="connsiteX1625" fmla="*/ 11338548 w 12192000"/>
                <a:gd name="connsiteY1625" fmla="*/ 633401 h 1608850"/>
                <a:gd name="connsiteX1626" fmla="*/ 11342600 w 12192000"/>
                <a:gd name="connsiteY1626" fmla="*/ 637725 h 1608850"/>
                <a:gd name="connsiteX1627" fmla="*/ 11364895 w 12192000"/>
                <a:gd name="connsiteY1627" fmla="*/ 637725 h 1608850"/>
                <a:gd name="connsiteX1628" fmla="*/ 11364895 w 12192000"/>
                <a:gd name="connsiteY1628" fmla="*/ 520989 h 1608850"/>
                <a:gd name="connsiteX1629" fmla="*/ 11421642 w 12192000"/>
                <a:gd name="connsiteY1629" fmla="*/ 510180 h 1608850"/>
                <a:gd name="connsiteX1630" fmla="*/ 11421642 w 12192000"/>
                <a:gd name="connsiteY1630" fmla="*/ 511261 h 1608850"/>
                <a:gd name="connsiteX1631" fmla="*/ 11421642 w 12192000"/>
                <a:gd name="connsiteY1631" fmla="*/ 518827 h 1608850"/>
                <a:gd name="connsiteX1632" fmla="*/ 11447988 w 12192000"/>
                <a:gd name="connsiteY1632" fmla="*/ 518827 h 1608850"/>
                <a:gd name="connsiteX1633" fmla="*/ 11447988 w 12192000"/>
                <a:gd name="connsiteY1633" fmla="*/ 773917 h 1608850"/>
                <a:gd name="connsiteX1634" fmla="*/ 11470283 w 12192000"/>
                <a:gd name="connsiteY1634" fmla="*/ 773917 h 1608850"/>
                <a:gd name="connsiteX1635" fmla="*/ 11470283 w 12192000"/>
                <a:gd name="connsiteY1635" fmla="*/ 769593 h 1608850"/>
                <a:gd name="connsiteX1636" fmla="*/ 11482443 w 12192000"/>
                <a:gd name="connsiteY1636" fmla="*/ 769593 h 1608850"/>
                <a:gd name="connsiteX1637" fmla="*/ 11482443 w 12192000"/>
                <a:gd name="connsiteY1637" fmla="*/ 773917 h 1608850"/>
                <a:gd name="connsiteX1638" fmla="*/ 11506763 w 12192000"/>
                <a:gd name="connsiteY1638" fmla="*/ 773917 h 1608850"/>
                <a:gd name="connsiteX1639" fmla="*/ 11506763 w 12192000"/>
                <a:gd name="connsiteY1639" fmla="*/ 760946 h 1608850"/>
                <a:gd name="connsiteX1640" fmla="*/ 11535136 w 12192000"/>
                <a:gd name="connsiteY1640" fmla="*/ 760946 h 1608850"/>
                <a:gd name="connsiteX1641" fmla="*/ 11547296 w 12192000"/>
                <a:gd name="connsiteY1641" fmla="*/ 756622 h 1608850"/>
                <a:gd name="connsiteX1642" fmla="*/ 11567564 w 12192000"/>
                <a:gd name="connsiteY1642" fmla="*/ 760946 h 1608850"/>
                <a:gd name="connsiteX1643" fmla="*/ 11567564 w 12192000"/>
                <a:gd name="connsiteY1643" fmla="*/ 743652 h 1608850"/>
                <a:gd name="connsiteX1644" fmla="*/ 11575671 w 12192000"/>
                <a:gd name="connsiteY1644" fmla="*/ 743652 h 1608850"/>
                <a:gd name="connsiteX1645" fmla="*/ 11575671 w 12192000"/>
                <a:gd name="connsiteY1645" fmla="*/ 730681 h 1608850"/>
                <a:gd name="connsiteX1646" fmla="*/ 11632418 w 12192000"/>
                <a:gd name="connsiteY1646" fmla="*/ 730681 h 1608850"/>
                <a:gd name="connsiteX1647" fmla="*/ 11632418 w 12192000"/>
                <a:gd name="connsiteY1647" fmla="*/ 700416 h 1608850"/>
                <a:gd name="connsiteX1648" fmla="*/ 11650658 w 12192000"/>
                <a:gd name="connsiteY1648" fmla="*/ 700416 h 1608850"/>
                <a:gd name="connsiteX1649" fmla="*/ 11650658 w 12192000"/>
                <a:gd name="connsiteY1649" fmla="*/ 693931 h 1608850"/>
                <a:gd name="connsiteX1650" fmla="*/ 11662818 w 12192000"/>
                <a:gd name="connsiteY1650" fmla="*/ 693931 h 1608850"/>
                <a:gd name="connsiteX1651" fmla="*/ 11662818 w 12192000"/>
                <a:gd name="connsiteY1651" fmla="*/ 700416 h 1608850"/>
                <a:gd name="connsiteX1652" fmla="*/ 11679031 w 12192000"/>
                <a:gd name="connsiteY1652" fmla="*/ 700416 h 1608850"/>
                <a:gd name="connsiteX1653" fmla="*/ 11679031 w 12192000"/>
                <a:gd name="connsiteY1653" fmla="*/ 750137 h 1608850"/>
                <a:gd name="connsiteX1654" fmla="*/ 11711459 w 12192000"/>
                <a:gd name="connsiteY1654" fmla="*/ 750137 h 1608850"/>
                <a:gd name="connsiteX1655" fmla="*/ 11711459 w 12192000"/>
                <a:gd name="connsiteY1655" fmla="*/ 724196 h 1608850"/>
                <a:gd name="connsiteX1656" fmla="*/ 11749966 w 12192000"/>
                <a:gd name="connsiteY1656" fmla="*/ 724196 h 1608850"/>
                <a:gd name="connsiteX1657" fmla="*/ 11749966 w 12192000"/>
                <a:gd name="connsiteY1657" fmla="*/ 693931 h 1608850"/>
                <a:gd name="connsiteX1658" fmla="*/ 11798607 w 12192000"/>
                <a:gd name="connsiteY1658" fmla="*/ 693931 h 1608850"/>
                <a:gd name="connsiteX1659" fmla="*/ 11798607 w 12192000"/>
                <a:gd name="connsiteY1659" fmla="*/ 805087 h 1608850"/>
                <a:gd name="connsiteX1660" fmla="*/ 11798607 w 12192000"/>
                <a:gd name="connsiteY1660" fmla="*/ 818866 h 1608850"/>
                <a:gd name="connsiteX1661" fmla="*/ 11864482 w 12192000"/>
                <a:gd name="connsiteY1661" fmla="*/ 818866 h 1608850"/>
                <a:gd name="connsiteX1662" fmla="*/ 11864482 w 12192000"/>
                <a:gd name="connsiteY1662" fmla="*/ 924638 h 1608850"/>
                <a:gd name="connsiteX1663" fmla="*/ 11864482 w 12192000"/>
                <a:gd name="connsiteY1663" fmla="*/ 947885 h 1608850"/>
                <a:gd name="connsiteX1664" fmla="*/ 11879442 w 12192000"/>
                <a:gd name="connsiteY1664" fmla="*/ 947885 h 1608850"/>
                <a:gd name="connsiteX1665" fmla="*/ 11879442 w 12192000"/>
                <a:gd name="connsiteY1665" fmla="*/ 946723 h 1608850"/>
                <a:gd name="connsiteX1666" fmla="*/ 11879442 w 12192000"/>
                <a:gd name="connsiteY1666" fmla="*/ 938587 h 1608850"/>
                <a:gd name="connsiteX1667" fmla="*/ 11924022 w 12192000"/>
                <a:gd name="connsiteY1667" fmla="*/ 938587 h 1608850"/>
                <a:gd name="connsiteX1668" fmla="*/ 11924022 w 12192000"/>
                <a:gd name="connsiteY1668" fmla="*/ 959508 h 1608850"/>
                <a:gd name="connsiteX1669" fmla="*/ 11926250 w 12192000"/>
                <a:gd name="connsiteY1669" fmla="*/ 960671 h 1608850"/>
                <a:gd name="connsiteX1670" fmla="*/ 11941854 w 12192000"/>
                <a:gd name="connsiteY1670" fmla="*/ 968807 h 1608850"/>
                <a:gd name="connsiteX1671" fmla="*/ 11941854 w 12192000"/>
                <a:gd name="connsiteY1671" fmla="*/ 999027 h 1608850"/>
                <a:gd name="connsiteX1672" fmla="*/ 11943247 w 12192000"/>
                <a:gd name="connsiteY1672" fmla="*/ 999609 h 1608850"/>
                <a:gd name="connsiteX1673" fmla="*/ 11952999 w 12192000"/>
                <a:gd name="connsiteY1673" fmla="*/ 1003677 h 1608850"/>
                <a:gd name="connsiteX1674" fmla="*/ 11952999 w 12192000"/>
                <a:gd name="connsiteY1674" fmla="*/ 1002515 h 1608850"/>
                <a:gd name="connsiteX1675" fmla="*/ 11952999 w 12192000"/>
                <a:gd name="connsiteY1675" fmla="*/ 994378 h 1608850"/>
                <a:gd name="connsiteX1676" fmla="*/ 11954114 w 12192000"/>
                <a:gd name="connsiteY1676" fmla="*/ 994378 h 1608850"/>
                <a:gd name="connsiteX1677" fmla="*/ 11961915 w 12192000"/>
                <a:gd name="connsiteY1677" fmla="*/ 994378 h 1608850"/>
                <a:gd name="connsiteX1678" fmla="*/ 11961915 w 12192000"/>
                <a:gd name="connsiteY1678" fmla="*/ 993506 h 1608850"/>
                <a:gd name="connsiteX1679" fmla="*/ 11961915 w 12192000"/>
                <a:gd name="connsiteY1679" fmla="*/ 987404 h 1608850"/>
                <a:gd name="connsiteX1680" fmla="*/ 11960800 w 12192000"/>
                <a:gd name="connsiteY1680" fmla="*/ 987404 h 1608850"/>
                <a:gd name="connsiteX1681" fmla="*/ 11952999 w 12192000"/>
                <a:gd name="connsiteY1681" fmla="*/ 987404 h 1608850"/>
                <a:gd name="connsiteX1682" fmla="*/ 11952999 w 12192000"/>
                <a:gd name="connsiteY1682" fmla="*/ 986242 h 1608850"/>
                <a:gd name="connsiteX1683" fmla="*/ 11952999 w 12192000"/>
                <a:gd name="connsiteY1683" fmla="*/ 978106 h 1608850"/>
                <a:gd name="connsiteX1684" fmla="*/ 11954114 w 12192000"/>
                <a:gd name="connsiteY1684" fmla="*/ 978106 h 1608850"/>
                <a:gd name="connsiteX1685" fmla="*/ 11961915 w 12192000"/>
                <a:gd name="connsiteY1685" fmla="*/ 978106 h 1608850"/>
                <a:gd name="connsiteX1686" fmla="*/ 11961915 w 12192000"/>
                <a:gd name="connsiteY1686" fmla="*/ 976943 h 1608850"/>
                <a:gd name="connsiteX1687" fmla="*/ 11961915 w 12192000"/>
                <a:gd name="connsiteY1687" fmla="*/ 968807 h 1608850"/>
                <a:gd name="connsiteX1688" fmla="*/ 11960800 w 12192000"/>
                <a:gd name="connsiteY1688" fmla="*/ 968807 h 1608850"/>
                <a:gd name="connsiteX1689" fmla="*/ 11952999 w 12192000"/>
                <a:gd name="connsiteY1689" fmla="*/ 968807 h 1608850"/>
                <a:gd name="connsiteX1690" fmla="*/ 11952999 w 12192000"/>
                <a:gd name="connsiteY1690" fmla="*/ 967645 h 1608850"/>
                <a:gd name="connsiteX1691" fmla="*/ 11952999 w 12192000"/>
                <a:gd name="connsiteY1691" fmla="*/ 959508 h 1608850"/>
                <a:gd name="connsiteX1692" fmla="*/ 11954114 w 12192000"/>
                <a:gd name="connsiteY1692" fmla="*/ 959508 h 1608850"/>
                <a:gd name="connsiteX1693" fmla="*/ 11961915 w 12192000"/>
                <a:gd name="connsiteY1693" fmla="*/ 959508 h 1608850"/>
                <a:gd name="connsiteX1694" fmla="*/ 11961915 w 12192000"/>
                <a:gd name="connsiteY1694" fmla="*/ 958637 h 1608850"/>
                <a:gd name="connsiteX1695" fmla="*/ 11961915 w 12192000"/>
                <a:gd name="connsiteY1695" fmla="*/ 952535 h 1608850"/>
                <a:gd name="connsiteX1696" fmla="*/ 11960800 w 12192000"/>
                <a:gd name="connsiteY1696" fmla="*/ 952535 h 1608850"/>
                <a:gd name="connsiteX1697" fmla="*/ 11952999 w 12192000"/>
                <a:gd name="connsiteY1697" fmla="*/ 952535 h 1608850"/>
                <a:gd name="connsiteX1698" fmla="*/ 11952999 w 12192000"/>
                <a:gd name="connsiteY1698" fmla="*/ 951372 h 1608850"/>
                <a:gd name="connsiteX1699" fmla="*/ 11952999 w 12192000"/>
                <a:gd name="connsiteY1699" fmla="*/ 943236 h 1608850"/>
                <a:gd name="connsiteX1700" fmla="*/ 11954114 w 12192000"/>
                <a:gd name="connsiteY1700" fmla="*/ 943236 h 1608850"/>
                <a:gd name="connsiteX1701" fmla="*/ 11961915 w 12192000"/>
                <a:gd name="connsiteY1701" fmla="*/ 943236 h 1608850"/>
                <a:gd name="connsiteX1702" fmla="*/ 11961915 w 12192000"/>
                <a:gd name="connsiteY1702" fmla="*/ 942074 h 1608850"/>
                <a:gd name="connsiteX1703" fmla="*/ 11961915 w 12192000"/>
                <a:gd name="connsiteY1703" fmla="*/ 933937 h 1608850"/>
                <a:gd name="connsiteX1704" fmla="*/ 11960800 w 12192000"/>
                <a:gd name="connsiteY1704" fmla="*/ 933937 h 1608850"/>
                <a:gd name="connsiteX1705" fmla="*/ 11952999 w 12192000"/>
                <a:gd name="connsiteY1705" fmla="*/ 933937 h 1608850"/>
                <a:gd name="connsiteX1706" fmla="*/ 11952999 w 12192000"/>
                <a:gd name="connsiteY1706" fmla="*/ 933066 h 1608850"/>
                <a:gd name="connsiteX1707" fmla="*/ 11952999 w 12192000"/>
                <a:gd name="connsiteY1707" fmla="*/ 926963 h 1608850"/>
                <a:gd name="connsiteX1708" fmla="*/ 11954114 w 12192000"/>
                <a:gd name="connsiteY1708" fmla="*/ 926963 h 1608850"/>
                <a:gd name="connsiteX1709" fmla="*/ 11961915 w 12192000"/>
                <a:gd name="connsiteY1709" fmla="*/ 926963 h 1608850"/>
                <a:gd name="connsiteX1710" fmla="*/ 11961915 w 12192000"/>
                <a:gd name="connsiteY1710" fmla="*/ 925801 h 1608850"/>
                <a:gd name="connsiteX1711" fmla="*/ 11961915 w 12192000"/>
                <a:gd name="connsiteY1711" fmla="*/ 917665 h 1608850"/>
                <a:gd name="connsiteX1712" fmla="*/ 11960800 w 12192000"/>
                <a:gd name="connsiteY1712" fmla="*/ 917665 h 1608850"/>
                <a:gd name="connsiteX1713" fmla="*/ 11952999 w 12192000"/>
                <a:gd name="connsiteY1713" fmla="*/ 917665 h 1608850"/>
                <a:gd name="connsiteX1714" fmla="*/ 11952999 w 12192000"/>
                <a:gd name="connsiteY1714" fmla="*/ 916503 h 1608850"/>
                <a:gd name="connsiteX1715" fmla="*/ 11952999 w 12192000"/>
                <a:gd name="connsiteY1715" fmla="*/ 908366 h 1608850"/>
                <a:gd name="connsiteX1716" fmla="*/ 11954114 w 12192000"/>
                <a:gd name="connsiteY1716" fmla="*/ 908366 h 1608850"/>
                <a:gd name="connsiteX1717" fmla="*/ 11961915 w 12192000"/>
                <a:gd name="connsiteY1717" fmla="*/ 908366 h 1608850"/>
                <a:gd name="connsiteX1718" fmla="*/ 11961915 w 12192000"/>
                <a:gd name="connsiteY1718" fmla="*/ 907204 h 1608850"/>
                <a:gd name="connsiteX1719" fmla="*/ 11961915 w 12192000"/>
                <a:gd name="connsiteY1719" fmla="*/ 899068 h 1608850"/>
                <a:gd name="connsiteX1720" fmla="*/ 11960800 w 12192000"/>
                <a:gd name="connsiteY1720" fmla="*/ 899068 h 1608850"/>
                <a:gd name="connsiteX1721" fmla="*/ 11952999 w 12192000"/>
                <a:gd name="connsiteY1721" fmla="*/ 899068 h 1608850"/>
                <a:gd name="connsiteX1722" fmla="*/ 11952999 w 12192000"/>
                <a:gd name="connsiteY1722" fmla="*/ 898196 h 1608850"/>
                <a:gd name="connsiteX1723" fmla="*/ 11952999 w 12192000"/>
                <a:gd name="connsiteY1723" fmla="*/ 892094 h 1608850"/>
                <a:gd name="connsiteX1724" fmla="*/ 11954114 w 12192000"/>
                <a:gd name="connsiteY1724" fmla="*/ 892094 h 1608850"/>
                <a:gd name="connsiteX1725" fmla="*/ 11961915 w 12192000"/>
                <a:gd name="connsiteY1725" fmla="*/ 892094 h 1608850"/>
                <a:gd name="connsiteX1726" fmla="*/ 11961915 w 12192000"/>
                <a:gd name="connsiteY1726" fmla="*/ 890931 h 1608850"/>
                <a:gd name="connsiteX1727" fmla="*/ 11961915 w 12192000"/>
                <a:gd name="connsiteY1727" fmla="*/ 882795 h 1608850"/>
                <a:gd name="connsiteX1728" fmla="*/ 11960800 w 12192000"/>
                <a:gd name="connsiteY1728" fmla="*/ 882795 h 1608850"/>
                <a:gd name="connsiteX1729" fmla="*/ 11952999 w 12192000"/>
                <a:gd name="connsiteY1729" fmla="*/ 882795 h 1608850"/>
                <a:gd name="connsiteX1730" fmla="*/ 11952999 w 12192000"/>
                <a:gd name="connsiteY1730" fmla="*/ 881633 h 1608850"/>
                <a:gd name="connsiteX1731" fmla="*/ 11952999 w 12192000"/>
                <a:gd name="connsiteY1731" fmla="*/ 873496 h 1608850"/>
                <a:gd name="connsiteX1732" fmla="*/ 11954114 w 12192000"/>
                <a:gd name="connsiteY1732" fmla="*/ 873496 h 1608850"/>
                <a:gd name="connsiteX1733" fmla="*/ 11961915 w 12192000"/>
                <a:gd name="connsiteY1733" fmla="*/ 873496 h 1608850"/>
                <a:gd name="connsiteX1734" fmla="*/ 11961915 w 12192000"/>
                <a:gd name="connsiteY1734" fmla="*/ 872625 h 1608850"/>
                <a:gd name="connsiteX1735" fmla="*/ 11961915 w 12192000"/>
                <a:gd name="connsiteY1735" fmla="*/ 866523 h 1608850"/>
                <a:gd name="connsiteX1736" fmla="*/ 11960800 w 12192000"/>
                <a:gd name="connsiteY1736" fmla="*/ 866523 h 1608850"/>
                <a:gd name="connsiteX1737" fmla="*/ 11952999 w 12192000"/>
                <a:gd name="connsiteY1737" fmla="*/ 866523 h 1608850"/>
                <a:gd name="connsiteX1738" fmla="*/ 11952999 w 12192000"/>
                <a:gd name="connsiteY1738" fmla="*/ 865360 h 1608850"/>
                <a:gd name="connsiteX1739" fmla="*/ 11952999 w 12192000"/>
                <a:gd name="connsiteY1739" fmla="*/ 857224 h 1608850"/>
                <a:gd name="connsiteX1740" fmla="*/ 11954114 w 12192000"/>
                <a:gd name="connsiteY1740" fmla="*/ 857224 h 1608850"/>
                <a:gd name="connsiteX1741" fmla="*/ 11961915 w 12192000"/>
                <a:gd name="connsiteY1741" fmla="*/ 857224 h 1608850"/>
                <a:gd name="connsiteX1742" fmla="*/ 11961915 w 12192000"/>
                <a:gd name="connsiteY1742" fmla="*/ 856062 h 1608850"/>
                <a:gd name="connsiteX1743" fmla="*/ 11961915 w 12192000"/>
                <a:gd name="connsiteY1743" fmla="*/ 847925 h 1608850"/>
                <a:gd name="connsiteX1744" fmla="*/ 11960800 w 12192000"/>
                <a:gd name="connsiteY1744" fmla="*/ 847925 h 1608850"/>
                <a:gd name="connsiteX1745" fmla="*/ 11952999 w 12192000"/>
                <a:gd name="connsiteY1745" fmla="*/ 847925 h 1608850"/>
                <a:gd name="connsiteX1746" fmla="*/ 11952999 w 12192000"/>
                <a:gd name="connsiteY1746" fmla="*/ 846763 h 1608850"/>
                <a:gd name="connsiteX1747" fmla="*/ 11952999 w 12192000"/>
                <a:gd name="connsiteY1747" fmla="*/ 838627 h 1608850"/>
                <a:gd name="connsiteX1748" fmla="*/ 11954114 w 12192000"/>
                <a:gd name="connsiteY1748" fmla="*/ 838627 h 1608850"/>
                <a:gd name="connsiteX1749" fmla="*/ 11961915 w 12192000"/>
                <a:gd name="connsiteY1749" fmla="*/ 838627 h 1608850"/>
                <a:gd name="connsiteX1750" fmla="*/ 11961915 w 12192000"/>
                <a:gd name="connsiteY1750" fmla="*/ 837755 h 1608850"/>
                <a:gd name="connsiteX1751" fmla="*/ 11961915 w 12192000"/>
                <a:gd name="connsiteY1751" fmla="*/ 831653 h 1608850"/>
                <a:gd name="connsiteX1752" fmla="*/ 11960800 w 12192000"/>
                <a:gd name="connsiteY1752" fmla="*/ 831653 h 1608850"/>
                <a:gd name="connsiteX1753" fmla="*/ 11952999 w 12192000"/>
                <a:gd name="connsiteY1753" fmla="*/ 831653 h 1608850"/>
                <a:gd name="connsiteX1754" fmla="*/ 11952999 w 12192000"/>
                <a:gd name="connsiteY1754" fmla="*/ 830491 h 1608850"/>
                <a:gd name="connsiteX1755" fmla="*/ 11952999 w 12192000"/>
                <a:gd name="connsiteY1755" fmla="*/ 822354 h 1608850"/>
                <a:gd name="connsiteX1756" fmla="*/ 11954114 w 12192000"/>
                <a:gd name="connsiteY1756" fmla="*/ 822354 h 1608850"/>
                <a:gd name="connsiteX1757" fmla="*/ 11961915 w 12192000"/>
                <a:gd name="connsiteY1757" fmla="*/ 822354 h 1608850"/>
                <a:gd name="connsiteX1758" fmla="*/ 11961915 w 12192000"/>
                <a:gd name="connsiteY1758" fmla="*/ 821192 h 1608850"/>
                <a:gd name="connsiteX1759" fmla="*/ 11961915 w 12192000"/>
                <a:gd name="connsiteY1759" fmla="*/ 813056 h 1608850"/>
                <a:gd name="connsiteX1760" fmla="*/ 11960800 w 12192000"/>
                <a:gd name="connsiteY1760" fmla="*/ 813056 h 1608850"/>
                <a:gd name="connsiteX1761" fmla="*/ 11952999 w 12192000"/>
                <a:gd name="connsiteY1761" fmla="*/ 813056 h 1608850"/>
                <a:gd name="connsiteX1762" fmla="*/ 11952999 w 12192000"/>
                <a:gd name="connsiteY1762" fmla="*/ 811893 h 1608850"/>
                <a:gd name="connsiteX1763" fmla="*/ 11952999 w 12192000"/>
                <a:gd name="connsiteY1763" fmla="*/ 803757 h 1608850"/>
                <a:gd name="connsiteX1764" fmla="*/ 11954114 w 12192000"/>
                <a:gd name="connsiteY1764" fmla="*/ 803757 h 1608850"/>
                <a:gd name="connsiteX1765" fmla="*/ 11961915 w 12192000"/>
                <a:gd name="connsiteY1765" fmla="*/ 803757 h 1608850"/>
                <a:gd name="connsiteX1766" fmla="*/ 11961915 w 12192000"/>
                <a:gd name="connsiteY1766" fmla="*/ 802885 h 1608850"/>
                <a:gd name="connsiteX1767" fmla="*/ 11961915 w 12192000"/>
                <a:gd name="connsiteY1767" fmla="*/ 796783 h 1608850"/>
                <a:gd name="connsiteX1768" fmla="*/ 11960800 w 12192000"/>
                <a:gd name="connsiteY1768" fmla="*/ 796783 h 1608850"/>
                <a:gd name="connsiteX1769" fmla="*/ 11952999 w 12192000"/>
                <a:gd name="connsiteY1769" fmla="*/ 796783 h 1608850"/>
                <a:gd name="connsiteX1770" fmla="*/ 11952999 w 12192000"/>
                <a:gd name="connsiteY1770" fmla="*/ 795621 h 1608850"/>
                <a:gd name="connsiteX1771" fmla="*/ 11952999 w 12192000"/>
                <a:gd name="connsiteY1771" fmla="*/ 787484 h 1608850"/>
                <a:gd name="connsiteX1772" fmla="*/ 11954114 w 12192000"/>
                <a:gd name="connsiteY1772" fmla="*/ 787484 h 1608850"/>
                <a:gd name="connsiteX1773" fmla="*/ 11961915 w 12192000"/>
                <a:gd name="connsiteY1773" fmla="*/ 787484 h 1608850"/>
                <a:gd name="connsiteX1774" fmla="*/ 11960800 w 12192000"/>
                <a:gd name="connsiteY1774" fmla="*/ 785741 h 1608850"/>
                <a:gd name="connsiteX1775" fmla="*/ 11952999 w 12192000"/>
                <a:gd name="connsiteY1775" fmla="*/ 773537 h 1608850"/>
                <a:gd name="connsiteX1776" fmla="*/ 11952999 w 12192000"/>
                <a:gd name="connsiteY1776" fmla="*/ 736342 h 1608850"/>
                <a:gd name="connsiteX1777" fmla="*/ 12102343 w 12192000"/>
                <a:gd name="connsiteY1777" fmla="*/ 736342 h 1608850"/>
                <a:gd name="connsiteX1778" fmla="*/ 12115716 w 12192000"/>
                <a:gd name="connsiteY1778" fmla="*/ 757264 h 1608850"/>
                <a:gd name="connsiteX1779" fmla="*/ 12115716 w 12192000"/>
                <a:gd name="connsiteY1779" fmla="*/ 803757 h 1608850"/>
                <a:gd name="connsiteX1780" fmla="*/ 12114602 w 12192000"/>
                <a:gd name="connsiteY1780" fmla="*/ 803757 h 1608850"/>
                <a:gd name="connsiteX1781" fmla="*/ 12106800 w 12192000"/>
                <a:gd name="connsiteY1781" fmla="*/ 803757 h 1608850"/>
                <a:gd name="connsiteX1782" fmla="*/ 12106800 w 12192000"/>
                <a:gd name="connsiteY1782" fmla="*/ 804919 h 1608850"/>
                <a:gd name="connsiteX1783" fmla="*/ 12106800 w 12192000"/>
                <a:gd name="connsiteY1783" fmla="*/ 813056 h 1608850"/>
                <a:gd name="connsiteX1784" fmla="*/ 12107915 w 12192000"/>
                <a:gd name="connsiteY1784" fmla="*/ 813056 h 1608850"/>
                <a:gd name="connsiteX1785" fmla="*/ 12115716 w 12192000"/>
                <a:gd name="connsiteY1785" fmla="*/ 813056 h 1608850"/>
                <a:gd name="connsiteX1786" fmla="*/ 12115716 w 12192000"/>
                <a:gd name="connsiteY1786" fmla="*/ 814218 h 1608850"/>
                <a:gd name="connsiteX1787" fmla="*/ 12115716 w 12192000"/>
                <a:gd name="connsiteY1787" fmla="*/ 822354 h 1608850"/>
                <a:gd name="connsiteX1788" fmla="*/ 12114602 w 12192000"/>
                <a:gd name="connsiteY1788" fmla="*/ 822354 h 1608850"/>
                <a:gd name="connsiteX1789" fmla="*/ 12106800 w 12192000"/>
                <a:gd name="connsiteY1789" fmla="*/ 822354 h 1608850"/>
                <a:gd name="connsiteX1790" fmla="*/ 12106800 w 12192000"/>
                <a:gd name="connsiteY1790" fmla="*/ 823516 h 1608850"/>
                <a:gd name="connsiteX1791" fmla="*/ 12106800 w 12192000"/>
                <a:gd name="connsiteY1791" fmla="*/ 831653 h 1608850"/>
                <a:gd name="connsiteX1792" fmla="*/ 12107915 w 12192000"/>
                <a:gd name="connsiteY1792" fmla="*/ 831653 h 1608850"/>
                <a:gd name="connsiteX1793" fmla="*/ 12115716 w 12192000"/>
                <a:gd name="connsiteY1793" fmla="*/ 831653 h 1608850"/>
                <a:gd name="connsiteX1794" fmla="*/ 12115716 w 12192000"/>
                <a:gd name="connsiteY1794" fmla="*/ 832525 h 1608850"/>
                <a:gd name="connsiteX1795" fmla="*/ 12115716 w 12192000"/>
                <a:gd name="connsiteY1795" fmla="*/ 838627 h 1608850"/>
                <a:gd name="connsiteX1796" fmla="*/ 12114602 w 12192000"/>
                <a:gd name="connsiteY1796" fmla="*/ 838627 h 1608850"/>
                <a:gd name="connsiteX1797" fmla="*/ 12106800 w 12192000"/>
                <a:gd name="connsiteY1797" fmla="*/ 838627 h 1608850"/>
                <a:gd name="connsiteX1798" fmla="*/ 12106800 w 12192000"/>
                <a:gd name="connsiteY1798" fmla="*/ 839789 h 1608850"/>
                <a:gd name="connsiteX1799" fmla="*/ 12106800 w 12192000"/>
                <a:gd name="connsiteY1799" fmla="*/ 847925 h 1608850"/>
                <a:gd name="connsiteX1800" fmla="*/ 12107915 w 12192000"/>
                <a:gd name="connsiteY1800" fmla="*/ 847925 h 1608850"/>
                <a:gd name="connsiteX1801" fmla="*/ 12115716 w 12192000"/>
                <a:gd name="connsiteY1801" fmla="*/ 847925 h 1608850"/>
                <a:gd name="connsiteX1802" fmla="*/ 12115716 w 12192000"/>
                <a:gd name="connsiteY1802" fmla="*/ 849088 h 1608850"/>
                <a:gd name="connsiteX1803" fmla="*/ 12115716 w 12192000"/>
                <a:gd name="connsiteY1803" fmla="*/ 857224 h 1608850"/>
                <a:gd name="connsiteX1804" fmla="*/ 12114602 w 12192000"/>
                <a:gd name="connsiteY1804" fmla="*/ 857224 h 1608850"/>
                <a:gd name="connsiteX1805" fmla="*/ 12106800 w 12192000"/>
                <a:gd name="connsiteY1805" fmla="*/ 857224 h 1608850"/>
                <a:gd name="connsiteX1806" fmla="*/ 12106800 w 12192000"/>
                <a:gd name="connsiteY1806" fmla="*/ 858386 h 1608850"/>
                <a:gd name="connsiteX1807" fmla="*/ 12106800 w 12192000"/>
                <a:gd name="connsiteY1807" fmla="*/ 866523 h 1608850"/>
                <a:gd name="connsiteX1808" fmla="*/ 12107915 w 12192000"/>
                <a:gd name="connsiteY1808" fmla="*/ 866523 h 1608850"/>
                <a:gd name="connsiteX1809" fmla="*/ 12115716 w 12192000"/>
                <a:gd name="connsiteY1809" fmla="*/ 866523 h 1608850"/>
                <a:gd name="connsiteX1810" fmla="*/ 12115716 w 12192000"/>
                <a:gd name="connsiteY1810" fmla="*/ 867394 h 1608850"/>
                <a:gd name="connsiteX1811" fmla="*/ 12115716 w 12192000"/>
                <a:gd name="connsiteY1811" fmla="*/ 873496 h 1608850"/>
                <a:gd name="connsiteX1812" fmla="*/ 12114602 w 12192000"/>
                <a:gd name="connsiteY1812" fmla="*/ 873496 h 1608850"/>
                <a:gd name="connsiteX1813" fmla="*/ 12106800 w 12192000"/>
                <a:gd name="connsiteY1813" fmla="*/ 873496 h 1608850"/>
                <a:gd name="connsiteX1814" fmla="*/ 12106800 w 12192000"/>
                <a:gd name="connsiteY1814" fmla="*/ 874659 h 1608850"/>
                <a:gd name="connsiteX1815" fmla="*/ 12106800 w 12192000"/>
                <a:gd name="connsiteY1815" fmla="*/ 882795 h 1608850"/>
                <a:gd name="connsiteX1816" fmla="*/ 12107915 w 12192000"/>
                <a:gd name="connsiteY1816" fmla="*/ 882795 h 1608850"/>
                <a:gd name="connsiteX1817" fmla="*/ 12115716 w 12192000"/>
                <a:gd name="connsiteY1817" fmla="*/ 882795 h 1608850"/>
                <a:gd name="connsiteX1818" fmla="*/ 12115716 w 12192000"/>
                <a:gd name="connsiteY1818" fmla="*/ 883957 h 1608850"/>
                <a:gd name="connsiteX1819" fmla="*/ 12115716 w 12192000"/>
                <a:gd name="connsiteY1819" fmla="*/ 892094 h 1608850"/>
                <a:gd name="connsiteX1820" fmla="*/ 12114602 w 12192000"/>
                <a:gd name="connsiteY1820" fmla="*/ 892094 h 1608850"/>
                <a:gd name="connsiteX1821" fmla="*/ 12106800 w 12192000"/>
                <a:gd name="connsiteY1821" fmla="*/ 892094 h 1608850"/>
                <a:gd name="connsiteX1822" fmla="*/ 12106800 w 12192000"/>
                <a:gd name="connsiteY1822" fmla="*/ 892965 h 1608850"/>
                <a:gd name="connsiteX1823" fmla="*/ 12106800 w 12192000"/>
                <a:gd name="connsiteY1823" fmla="*/ 899068 h 1608850"/>
                <a:gd name="connsiteX1824" fmla="*/ 12107915 w 12192000"/>
                <a:gd name="connsiteY1824" fmla="*/ 899068 h 1608850"/>
                <a:gd name="connsiteX1825" fmla="*/ 12115716 w 12192000"/>
                <a:gd name="connsiteY1825" fmla="*/ 899068 h 1608850"/>
                <a:gd name="connsiteX1826" fmla="*/ 12115716 w 12192000"/>
                <a:gd name="connsiteY1826" fmla="*/ 900230 h 1608850"/>
                <a:gd name="connsiteX1827" fmla="*/ 12115716 w 12192000"/>
                <a:gd name="connsiteY1827" fmla="*/ 908366 h 1608850"/>
                <a:gd name="connsiteX1828" fmla="*/ 12114602 w 12192000"/>
                <a:gd name="connsiteY1828" fmla="*/ 908366 h 1608850"/>
                <a:gd name="connsiteX1829" fmla="*/ 12106800 w 12192000"/>
                <a:gd name="connsiteY1829" fmla="*/ 908366 h 1608850"/>
                <a:gd name="connsiteX1830" fmla="*/ 12106800 w 12192000"/>
                <a:gd name="connsiteY1830" fmla="*/ 909528 h 1608850"/>
                <a:gd name="connsiteX1831" fmla="*/ 12106800 w 12192000"/>
                <a:gd name="connsiteY1831" fmla="*/ 917665 h 1608850"/>
                <a:gd name="connsiteX1832" fmla="*/ 12107915 w 12192000"/>
                <a:gd name="connsiteY1832" fmla="*/ 917665 h 1608850"/>
                <a:gd name="connsiteX1833" fmla="*/ 12115716 w 12192000"/>
                <a:gd name="connsiteY1833" fmla="*/ 917665 h 1608850"/>
                <a:gd name="connsiteX1834" fmla="*/ 12115716 w 12192000"/>
                <a:gd name="connsiteY1834" fmla="*/ 918827 h 1608850"/>
                <a:gd name="connsiteX1835" fmla="*/ 12115716 w 12192000"/>
                <a:gd name="connsiteY1835" fmla="*/ 926963 h 1608850"/>
                <a:gd name="connsiteX1836" fmla="*/ 12114602 w 12192000"/>
                <a:gd name="connsiteY1836" fmla="*/ 926963 h 1608850"/>
                <a:gd name="connsiteX1837" fmla="*/ 12106800 w 12192000"/>
                <a:gd name="connsiteY1837" fmla="*/ 926963 h 1608850"/>
                <a:gd name="connsiteX1838" fmla="*/ 12106800 w 12192000"/>
                <a:gd name="connsiteY1838" fmla="*/ 927835 h 1608850"/>
                <a:gd name="connsiteX1839" fmla="*/ 12106800 w 12192000"/>
                <a:gd name="connsiteY1839" fmla="*/ 933937 h 1608850"/>
                <a:gd name="connsiteX1840" fmla="*/ 12107915 w 12192000"/>
                <a:gd name="connsiteY1840" fmla="*/ 933937 h 1608850"/>
                <a:gd name="connsiteX1841" fmla="*/ 12115716 w 12192000"/>
                <a:gd name="connsiteY1841" fmla="*/ 933937 h 1608850"/>
                <a:gd name="connsiteX1842" fmla="*/ 12115716 w 12192000"/>
                <a:gd name="connsiteY1842" fmla="*/ 935100 h 1608850"/>
                <a:gd name="connsiteX1843" fmla="*/ 12115716 w 12192000"/>
                <a:gd name="connsiteY1843" fmla="*/ 943236 h 1608850"/>
                <a:gd name="connsiteX1844" fmla="*/ 12114602 w 12192000"/>
                <a:gd name="connsiteY1844" fmla="*/ 943236 h 1608850"/>
                <a:gd name="connsiteX1845" fmla="*/ 12106800 w 12192000"/>
                <a:gd name="connsiteY1845" fmla="*/ 943236 h 1608850"/>
                <a:gd name="connsiteX1846" fmla="*/ 12106800 w 12192000"/>
                <a:gd name="connsiteY1846" fmla="*/ 944398 h 1608850"/>
                <a:gd name="connsiteX1847" fmla="*/ 12106800 w 12192000"/>
                <a:gd name="connsiteY1847" fmla="*/ 952535 h 1608850"/>
                <a:gd name="connsiteX1848" fmla="*/ 12107915 w 12192000"/>
                <a:gd name="connsiteY1848" fmla="*/ 952535 h 1608850"/>
                <a:gd name="connsiteX1849" fmla="*/ 12115716 w 12192000"/>
                <a:gd name="connsiteY1849" fmla="*/ 952535 h 1608850"/>
                <a:gd name="connsiteX1850" fmla="*/ 12115716 w 12192000"/>
                <a:gd name="connsiteY1850" fmla="*/ 953406 h 1608850"/>
                <a:gd name="connsiteX1851" fmla="*/ 12115716 w 12192000"/>
                <a:gd name="connsiteY1851" fmla="*/ 959508 h 1608850"/>
                <a:gd name="connsiteX1852" fmla="*/ 12114602 w 12192000"/>
                <a:gd name="connsiteY1852" fmla="*/ 959508 h 1608850"/>
                <a:gd name="connsiteX1853" fmla="*/ 12106800 w 12192000"/>
                <a:gd name="connsiteY1853" fmla="*/ 959508 h 1608850"/>
                <a:gd name="connsiteX1854" fmla="*/ 12106800 w 12192000"/>
                <a:gd name="connsiteY1854" fmla="*/ 960671 h 1608850"/>
                <a:gd name="connsiteX1855" fmla="*/ 12106800 w 12192000"/>
                <a:gd name="connsiteY1855" fmla="*/ 968807 h 1608850"/>
                <a:gd name="connsiteX1856" fmla="*/ 12107915 w 12192000"/>
                <a:gd name="connsiteY1856" fmla="*/ 968807 h 1608850"/>
                <a:gd name="connsiteX1857" fmla="*/ 12115716 w 12192000"/>
                <a:gd name="connsiteY1857" fmla="*/ 968807 h 1608850"/>
                <a:gd name="connsiteX1858" fmla="*/ 12115716 w 12192000"/>
                <a:gd name="connsiteY1858" fmla="*/ 969969 h 1608850"/>
                <a:gd name="connsiteX1859" fmla="*/ 12115716 w 12192000"/>
                <a:gd name="connsiteY1859" fmla="*/ 978106 h 1608850"/>
                <a:gd name="connsiteX1860" fmla="*/ 12114602 w 12192000"/>
                <a:gd name="connsiteY1860" fmla="*/ 978106 h 1608850"/>
                <a:gd name="connsiteX1861" fmla="*/ 12106800 w 12192000"/>
                <a:gd name="connsiteY1861" fmla="*/ 978106 h 1608850"/>
                <a:gd name="connsiteX1862" fmla="*/ 12106800 w 12192000"/>
                <a:gd name="connsiteY1862" fmla="*/ 979268 h 1608850"/>
                <a:gd name="connsiteX1863" fmla="*/ 12106800 w 12192000"/>
                <a:gd name="connsiteY1863" fmla="*/ 987404 h 1608850"/>
                <a:gd name="connsiteX1864" fmla="*/ 12107915 w 12192000"/>
                <a:gd name="connsiteY1864" fmla="*/ 987404 h 1608850"/>
                <a:gd name="connsiteX1865" fmla="*/ 12115716 w 12192000"/>
                <a:gd name="connsiteY1865" fmla="*/ 987404 h 1608850"/>
                <a:gd name="connsiteX1866" fmla="*/ 12115716 w 12192000"/>
                <a:gd name="connsiteY1866" fmla="*/ 988276 h 1608850"/>
                <a:gd name="connsiteX1867" fmla="*/ 12115716 w 12192000"/>
                <a:gd name="connsiteY1867" fmla="*/ 994378 h 1608850"/>
                <a:gd name="connsiteX1868" fmla="*/ 12114602 w 12192000"/>
                <a:gd name="connsiteY1868" fmla="*/ 994378 h 1608850"/>
                <a:gd name="connsiteX1869" fmla="*/ 12106800 w 12192000"/>
                <a:gd name="connsiteY1869" fmla="*/ 994378 h 1608850"/>
                <a:gd name="connsiteX1870" fmla="*/ 12106800 w 12192000"/>
                <a:gd name="connsiteY1870" fmla="*/ 995540 h 1608850"/>
                <a:gd name="connsiteX1871" fmla="*/ 12106800 w 12192000"/>
                <a:gd name="connsiteY1871" fmla="*/ 1003677 h 1608850"/>
                <a:gd name="connsiteX1872" fmla="*/ 12131319 w 12192000"/>
                <a:gd name="connsiteY1872" fmla="*/ 1024599 h 1608850"/>
                <a:gd name="connsiteX1873" fmla="*/ 12130206 w 12192000"/>
                <a:gd name="connsiteY1873" fmla="*/ 1029248 h 1608850"/>
                <a:gd name="connsiteX1874" fmla="*/ 12122403 w 12192000"/>
                <a:gd name="connsiteY1874" fmla="*/ 1029248 h 1608850"/>
                <a:gd name="connsiteX1875" fmla="*/ 12122403 w 12192000"/>
                <a:gd name="connsiteY1875" fmla="*/ 1040036 h 1608850"/>
                <a:gd name="connsiteX1876" fmla="*/ 12122403 w 12192000"/>
                <a:gd name="connsiteY1876" fmla="*/ 1046874 h 1608850"/>
                <a:gd name="connsiteX1877" fmla="*/ 12131319 w 12192000"/>
                <a:gd name="connsiteY1877" fmla="*/ 1046874 h 1608850"/>
                <a:gd name="connsiteX1878" fmla="*/ 12131319 w 12192000"/>
                <a:gd name="connsiteY1878" fmla="*/ 1043196 h 1608850"/>
                <a:gd name="connsiteX1879" fmla="*/ 12132434 w 12192000"/>
                <a:gd name="connsiteY1879" fmla="*/ 1042615 h 1608850"/>
                <a:gd name="connsiteX1880" fmla="*/ 12140235 w 12192000"/>
                <a:gd name="connsiteY1880" fmla="*/ 1038547 h 1608850"/>
                <a:gd name="connsiteX1881" fmla="*/ 12142186 w 12192000"/>
                <a:gd name="connsiteY1881" fmla="*/ 1038547 h 1608850"/>
                <a:gd name="connsiteX1882" fmla="*/ 12155839 w 12192000"/>
                <a:gd name="connsiteY1882" fmla="*/ 1038547 h 1608850"/>
                <a:gd name="connsiteX1883" fmla="*/ 12155839 w 12192000"/>
                <a:gd name="connsiteY1883" fmla="*/ 1039709 h 1608850"/>
                <a:gd name="connsiteX1884" fmla="*/ 12155839 w 12192000"/>
                <a:gd name="connsiteY1884" fmla="*/ 1046874 h 1608850"/>
                <a:gd name="connsiteX1885" fmla="*/ 12192000 w 12192000"/>
                <a:gd name="connsiteY1885" fmla="*/ 1046874 h 1608850"/>
                <a:gd name="connsiteX1886" fmla="*/ 12192000 w 12192000"/>
                <a:gd name="connsiteY1886" fmla="*/ 1070905 h 1608850"/>
                <a:gd name="connsiteX1887" fmla="*/ 12192000 w 12192000"/>
                <a:gd name="connsiteY1887" fmla="*/ 1121663 h 1608850"/>
                <a:gd name="connsiteX1888" fmla="*/ 12192000 w 12192000"/>
                <a:gd name="connsiteY1888" fmla="*/ 1608850 h 1608850"/>
                <a:gd name="connsiteX1889" fmla="*/ 0 w 12192000"/>
                <a:gd name="connsiteY1889" fmla="*/ 1608850 h 1608850"/>
                <a:gd name="connsiteX1890" fmla="*/ 0 w 12192000"/>
                <a:gd name="connsiteY1890" fmla="*/ 1046874 h 1608850"/>
                <a:gd name="connsiteX1891" fmla="*/ 65773 w 12192000"/>
                <a:gd name="connsiteY1891" fmla="*/ 1046874 h 1608850"/>
                <a:gd name="connsiteX1892" fmla="*/ 82231 w 12192000"/>
                <a:gd name="connsiteY1892" fmla="*/ 1045519 h 1608850"/>
                <a:gd name="connsiteX1893" fmla="*/ 82231 w 12192000"/>
                <a:gd name="connsiteY1893" fmla="*/ 1012974 h 1608850"/>
                <a:gd name="connsiteX1894" fmla="*/ 126811 w 12192000"/>
                <a:gd name="connsiteY1894" fmla="*/ 1012974 h 1608850"/>
                <a:gd name="connsiteX1895" fmla="*/ 126811 w 12192000"/>
                <a:gd name="connsiteY1895" fmla="*/ 994377 h 1608850"/>
                <a:gd name="connsiteX1896" fmla="*/ 220430 w 12192000"/>
                <a:gd name="connsiteY1896" fmla="*/ 994377 h 1608850"/>
                <a:gd name="connsiteX1897" fmla="*/ 220430 w 12192000"/>
                <a:gd name="connsiteY1897" fmla="*/ 1006000 h 1608850"/>
                <a:gd name="connsiteX1898" fmla="*/ 280612 w 12192000"/>
                <a:gd name="connsiteY1898" fmla="*/ 1006000 h 1608850"/>
                <a:gd name="connsiteX1899" fmla="*/ 280612 w 12192000"/>
                <a:gd name="connsiteY1899" fmla="*/ 1012974 h 1608850"/>
                <a:gd name="connsiteX1900" fmla="*/ 298444 w 12192000"/>
                <a:gd name="connsiteY1900" fmla="*/ 1012974 h 1608850"/>
                <a:gd name="connsiteX1901" fmla="*/ 298444 w 12192000"/>
                <a:gd name="connsiteY1901" fmla="*/ 1019948 h 1608850"/>
                <a:gd name="connsiteX1902" fmla="*/ 314048 w 12192000"/>
                <a:gd name="connsiteY1902" fmla="*/ 1019948 h 1608850"/>
                <a:gd name="connsiteX1903" fmla="*/ 314048 w 12192000"/>
                <a:gd name="connsiteY1903" fmla="*/ 915339 h 1608850"/>
                <a:gd name="connsiteX1904" fmla="*/ 360858 w 12192000"/>
                <a:gd name="connsiteY1904" fmla="*/ 901391 h 1608850"/>
                <a:gd name="connsiteX1905" fmla="*/ 447789 w 12192000"/>
                <a:gd name="connsiteY1905" fmla="*/ 901391 h 1608850"/>
                <a:gd name="connsiteX1906" fmla="*/ 447789 w 12192000"/>
                <a:gd name="connsiteY1906" fmla="*/ 734017 h 1608850"/>
                <a:gd name="connsiteX1907" fmla="*/ 472308 w 12192000"/>
                <a:gd name="connsiteY1907" fmla="*/ 722393 h 1608850"/>
                <a:gd name="connsiteX1908" fmla="*/ 579301 w 12192000"/>
                <a:gd name="connsiteY1908" fmla="*/ 703796 h 1608850"/>
                <a:gd name="connsiteX1909" fmla="*/ 617194 w 12192000"/>
                <a:gd name="connsiteY1909" fmla="*/ 715419 h 1608850"/>
                <a:gd name="connsiteX1910" fmla="*/ 623881 w 12192000"/>
                <a:gd name="connsiteY1910" fmla="*/ 722393 h 1608850"/>
                <a:gd name="connsiteX1911" fmla="*/ 623881 w 12192000"/>
                <a:gd name="connsiteY1911" fmla="*/ 1033896 h 1608850"/>
                <a:gd name="connsiteX1912" fmla="*/ 639484 w 12192000"/>
                <a:gd name="connsiteY1912" fmla="*/ 1033896 h 1608850"/>
                <a:gd name="connsiteX1913" fmla="*/ 639484 w 12192000"/>
                <a:gd name="connsiteY1913" fmla="*/ 908365 h 1608850"/>
                <a:gd name="connsiteX1914" fmla="*/ 652858 w 12192000"/>
                <a:gd name="connsiteY1914" fmla="*/ 908365 h 1608850"/>
                <a:gd name="connsiteX1915" fmla="*/ 652858 w 12192000"/>
                <a:gd name="connsiteY1915" fmla="*/ 896742 h 1608850"/>
                <a:gd name="connsiteX1916" fmla="*/ 666232 w 12192000"/>
                <a:gd name="connsiteY1916" fmla="*/ 889768 h 1608850"/>
                <a:gd name="connsiteX1917" fmla="*/ 677377 w 12192000"/>
                <a:gd name="connsiteY1917" fmla="*/ 889768 h 1608850"/>
                <a:gd name="connsiteX1918" fmla="*/ 677377 w 12192000"/>
                <a:gd name="connsiteY1918" fmla="*/ 878145 h 1608850"/>
                <a:gd name="connsiteX1919" fmla="*/ 686293 w 12192000"/>
                <a:gd name="connsiteY1919" fmla="*/ 871171 h 1608850"/>
                <a:gd name="connsiteX1920" fmla="*/ 708584 w 12192000"/>
                <a:gd name="connsiteY1920" fmla="*/ 871171 h 1608850"/>
                <a:gd name="connsiteX1921" fmla="*/ 708584 w 12192000"/>
                <a:gd name="connsiteY1921" fmla="*/ 908365 h 1608850"/>
                <a:gd name="connsiteX1922" fmla="*/ 755393 w 12192000"/>
                <a:gd name="connsiteY1922" fmla="*/ 908365 h 1608850"/>
                <a:gd name="connsiteX1923" fmla="*/ 755393 w 12192000"/>
                <a:gd name="connsiteY1923" fmla="*/ 1038546 h 1608850"/>
                <a:gd name="connsiteX1924" fmla="*/ 773225 w 12192000"/>
                <a:gd name="connsiteY1924" fmla="*/ 1038546 h 1608850"/>
                <a:gd name="connsiteX1925" fmla="*/ 791057 w 12192000"/>
                <a:gd name="connsiteY1925" fmla="*/ 1031572 h 1608850"/>
                <a:gd name="connsiteX1926" fmla="*/ 791057 w 12192000"/>
                <a:gd name="connsiteY1926" fmla="*/ 1022273 h 1608850"/>
                <a:gd name="connsiteX1927" fmla="*/ 784370 w 12192000"/>
                <a:gd name="connsiteY1927" fmla="*/ 1019948 h 1608850"/>
                <a:gd name="connsiteX1928" fmla="*/ 784370 w 12192000"/>
                <a:gd name="connsiteY1928" fmla="*/ 1012974 h 1608850"/>
                <a:gd name="connsiteX1929" fmla="*/ 791057 w 12192000"/>
                <a:gd name="connsiteY1929" fmla="*/ 1008325 h 1608850"/>
                <a:gd name="connsiteX1930" fmla="*/ 791057 w 12192000"/>
                <a:gd name="connsiteY1930" fmla="*/ 957183 h 1608850"/>
                <a:gd name="connsiteX1931" fmla="*/ 784370 w 12192000"/>
                <a:gd name="connsiteY1931" fmla="*/ 954858 h 1608850"/>
                <a:gd name="connsiteX1932" fmla="*/ 784370 w 12192000"/>
                <a:gd name="connsiteY1932" fmla="*/ 947884 h 1608850"/>
                <a:gd name="connsiteX1933" fmla="*/ 791057 w 12192000"/>
                <a:gd name="connsiteY1933" fmla="*/ 943235 h 1608850"/>
                <a:gd name="connsiteX1934" fmla="*/ 795515 w 12192000"/>
                <a:gd name="connsiteY1934" fmla="*/ 938586 h 1608850"/>
                <a:gd name="connsiteX1935" fmla="*/ 795515 w 12192000"/>
                <a:gd name="connsiteY1935" fmla="*/ 929287 h 1608850"/>
                <a:gd name="connsiteX1936" fmla="*/ 791057 w 12192000"/>
                <a:gd name="connsiteY1936" fmla="*/ 929287 h 1608850"/>
                <a:gd name="connsiteX1937" fmla="*/ 791057 w 12192000"/>
                <a:gd name="connsiteY1937" fmla="*/ 922313 h 1608850"/>
                <a:gd name="connsiteX1938" fmla="*/ 797744 w 12192000"/>
                <a:gd name="connsiteY1938" fmla="*/ 917664 h 1608850"/>
                <a:gd name="connsiteX1939" fmla="*/ 833408 w 12192000"/>
                <a:gd name="connsiteY1939" fmla="*/ 852574 h 1608850"/>
                <a:gd name="connsiteX1940" fmla="*/ 828950 w 12192000"/>
                <a:gd name="connsiteY1940" fmla="*/ 850249 h 1608850"/>
                <a:gd name="connsiteX1941" fmla="*/ 828950 w 12192000"/>
                <a:gd name="connsiteY1941" fmla="*/ 843275 h 1608850"/>
                <a:gd name="connsiteX1942" fmla="*/ 835637 w 12192000"/>
                <a:gd name="connsiteY1942" fmla="*/ 840950 h 1608850"/>
                <a:gd name="connsiteX1943" fmla="*/ 835637 w 12192000"/>
                <a:gd name="connsiteY1943" fmla="*/ 831652 h 1608850"/>
                <a:gd name="connsiteX1944" fmla="*/ 840095 w 12192000"/>
                <a:gd name="connsiteY1944" fmla="*/ 831652 h 1608850"/>
                <a:gd name="connsiteX1945" fmla="*/ 840095 w 12192000"/>
                <a:gd name="connsiteY1945" fmla="*/ 810730 h 1608850"/>
                <a:gd name="connsiteX1946" fmla="*/ 835637 w 12192000"/>
                <a:gd name="connsiteY1946" fmla="*/ 810730 h 1608850"/>
                <a:gd name="connsiteX1947" fmla="*/ 835637 w 12192000"/>
                <a:gd name="connsiteY1947" fmla="*/ 806081 h 1608850"/>
                <a:gd name="connsiteX1948" fmla="*/ 840095 w 12192000"/>
                <a:gd name="connsiteY1948" fmla="*/ 803756 h 1608850"/>
                <a:gd name="connsiteX1949" fmla="*/ 851240 w 12192000"/>
                <a:gd name="connsiteY1949" fmla="*/ 787483 h 1608850"/>
                <a:gd name="connsiteX1950" fmla="*/ 853469 w 12192000"/>
                <a:gd name="connsiteY1950" fmla="*/ 778185 h 1608850"/>
                <a:gd name="connsiteX1951" fmla="*/ 853469 w 12192000"/>
                <a:gd name="connsiteY1951" fmla="*/ 752614 h 1608850"/>
                <a:gd name="connsiteX1952" fmla="*/ 853748 w 12192000"/>
                <a:gd name="connsiteY1952" fmla="*/ 751742 h 1608850"/>
                <a:gd name="connsiteX1953" fmla="*/ 855698 w 12192000"/>
                <a:gd name="connsiteY1953" fmla="*/ 745640 h 1608850"/>
                <a:gd name="connsiteX1954" fmla="*/ 855977 w 12192000"/>
                <a:gd name="connsiteY1954" fmla="*/ 746512 h 1608850"/>
                <a:gd name="connsiteX1955" fmla="*/ 857927 w 12192000"/>
                <a:gd name="connsiteY1955" fmla="*/ 752614 h 1608850"/>
                <a:gd name="connsiteX1956" fmla="*/ 860156 w 12192000"/>
                <a:gd name="connsiteY1956" fmla="*/ 778185 h 1608850"/>
                <a:gd name="connsiteX1957" fmla="*/ 860156 w 12192000"/>
                <a:gd name="connsiteY1957" fmla="*/ 785159 h 1608850"/>
                <a:gd name="connsiteX1958" fmla="*/ 871302 w 12192000"/>
                <a:gd name="connsiteY1958" fmla="*/ 803756 h 1608850"/>
                <a:gd name="connsiteX1959" fmla="*/ 875760 w 12192000"/>
                <a:gd name="connsiteY1959" fmla="*/ 806081 h 1608850"/>
                <a:gd name="connsiteX1960" fmla="*/ 875760 w 12192000"/>
                <a:gd name="connsiteY1960" fmla="*/ 810730 h 1608850"/>
                <a:gd name="connsiteX1961" fmla="*/ 873531 w 12192000"/>
                <a:gd name="connsiteY1961" fmla="*/ 831652 h 1608850"/>
                <a:gd name="connsiteX1962" fmla="*/ 877989 w 12192000"/>
                <a:gd name="connsiteY1962" fmla="*/ 840950 h 1608850"/>
                <a:gd name="connsiteX1963" fmla="*/ 882447 w 12192000"/>
                <a:gd name="connsiteY1963" fmla="*/ 843275 h 1608850"/>
                <a:gd name="connsiteX1964" fmla="*/ 882447 w 12192000"/>
                <a:gd name="connsiteY1964" fmla="*/ 850249 h 1608850"/>
                <a:gd name="connsiteX1965" fmla="*/ 877989 w 12192000"/>
                <a:gd name="connsiteY1965" fmla="*/ 852574 h 1608850"/>
                <a:gd name="connsiteX1966" fmla="*/ 904180 w 12192000"/>
                <a:gd name="connsiteY1966" fmla="*/ 879888 h 1608850"/>
                <a:gd name="connsiteX1967" fmla="*/ 913070 w 12192000"/>
                <a:gd name="connsiteY1967" fmla="*/ 915339 h 1608850"/>
                <a:gd name="connsiteX1968" fmla="*/ 944859 w 12192000"/>
                <a:gd name="connsiteY1968" fmla="*/ 915339 h 1608850"/>
                <a:gd name="connsiteX1969" fmla="*/ 944859 w 12192000"/>
                <a:gd name="connsiteY1969" fmla="*/ 886329 h 1608850"/>
                <a:gd name="connsiteX1970" fmla="*/ 939475 w 12192000"/>
                <a:gd name="connsiteY1970" fmla="*/ 886329 h 1608850"/>
                <a:gd name="connsiteX1971" fmla="*/ 939475 w 12192000"/>
                <a:gd name="connsiteY1971" fmla="*/ 724196 h 1608850"/>
                <a:gd name="connsiteX1972" fmla="*/ 959742 w 12192000"/>
                <a:gd name="connsiteY1972" fmla="*/ 724196 h 1608850"/>
                <a:gd name="connsiteX1973" fmla="*/ 960249 w 12192000"/>
                <a:gd name="connsiteY1973" fmla="*/ 723115 h 1608850"/>
                <a:gd name="connsiteX1974" fmla="*/ 963795 w 12192000"/>
                <a:gd name="connsiteY1974" fmla="*/ 715549 h 1608850"/>
                <a:gd name="connsiteX1975" fmla="*/ 965569 w 12192000"/>
                <a:gd name="connsiteY1975" fmla="*/ 715819 h 1608850"/>
                <a:gd name="connsiteX1976" fmla="*/ 977982 w 12192000"/>
                <a:gd name="connsiteY1976" fmla="*/ 717710 h 1608850"/>
                <a:gd name="connsiteX1977" fmla="*/ 978489 w 12192000"/>
                <a:gd name="connsiteY1977" fmla="*/ 719062 h 1608850"/>
                <a:gd name="connsiteX1978" fmla="*/ 982035 w 12192000"/>
                <a:gd name="connsiteY1978" fmla="*/ 728519 h 1608850"/>
                <a:gd name="connsiteX1979" fmla="*/ 1008382 w 12192000"/>
                <a:gd name="connsiteY1979" fmla="*/ 730681 h 1608850"/>
                <a:gd name="connsiteX1980" fmla="*/ 1008382 w 12192000"/>
                <a:gd name="connsiteY1980" fmla="*/ 607460 h 1608850"/>
                <a:gd name="connsiteX1981" fmla="*/ 1010409 w 12192000"/>
                <a:gd name="connsiteY1981" fmla="*/ 607460 h 1608850"/>
                <a:gd name="connsiteX1982" fmla="*/ 1024597 w 12192000"/>
                <a:gd name="connsiteY1982" fmla="*/ 607460 h 1608850"/>
                <a:gd name="connsiteX1983" fmla="*/ 1024597 w 12192000"/>
                <a:gd name="connsiteY1983" fmla="*/ 471268 h 1608850"/>
                <a:gd name="connsiteX1984" fmla="*/ 1026369 w 12192000"/>
                <a:gd name="connsiteY1984" fmla="*/ 471268 h 1608850"/>
                <a:gd name="connsiteX1985" fmla="*/ 1038783 w 12192000"/>
                <a:gd name="connsiteY1985" fmla="*/ 471268 h 1608850"/>
                <a:gd name="connsiteX1986" fmla="*/ 1038783 w 12192000"/>
                <a:gd name="connsiteY1986" fmla="*/ 356694 h 1608850"/>
                <a:gd name="connsiteX1987" fmla="*/ 1042837 w 12192000"/>
                <a:gd name="connsiteY1987" fmla="*/ 328590 h 1608850"/>
                <a:gd name="connsiteX1988" fmla="*/ 1044863 w 12192000"/>
                <a:gd name="connsiteY1988" fmla="*/ 328590 h 1608850"/>
                <a:gd name="connsiteX1989" fmla="*/ 1059050 w 12192000"/>
                <a:gd name="connsiteY1989" fmla="*/ 328590 h 1608850"/>
                <a:gd name="connsiteX1990" fmla="*/ 1095531 w 12192000"/>
                <a:gd name="connsiteY1990" fmla="*/ 246443 h 1608850"/>
                <a:gd name="connsiteX1991" fmla="*/ 1099585 w 12192000"/>
                <a:gd name="connsiteY1991" fmla="*/ 0 h 160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12192000" h="1608850">
                  <a:moveTo>
                    <a:pt x="8760317" y="780798"/>
                  </a:moveTo>
                  <a:lnTo>
                    <a:pt x="8760317" y="785159"/>
                  </a:lnTo>
                  <a:lnTo>
                    <a:pt x="8761882" y="787771"/>
                  </a:lnTo>
                  <a:lnTo>
                    <a:pt x="8762996" y="787771"/>
                  </a:lnTo>
                  <a:cubicBezTo>
                    <a:pt x="8762996" y="787771"/>
                    <a:pt x="8762996" y="787771"/>
                    <a:pt x="8762996" y="786900"/>
                  </a:cubicBezTo>
                  <a:lnTo>
                    <a:pt x="8762996" y="780798"/>
                  </a:lnTo>
                  <a:cubicBezTo>
                    <a:pt x="8762996" y="780798"/>
                    <a:pt x="8762996" y="780798"/>
                    <a:pt x="8761881" y="780798"/>
                  </a:cubicBezTo>
                  <a:close/>
                  <a:moveTo>
                    <a:pt x="8758924" y="762200"/>
                  </a:moveTo>
                  <a:lnTo>
                    <a:pt x="8759734" y="771499"/>
                  </a:lnTo>
                  <a:lnTo>
                    <a:pt x="8762996" y="771499"/>
                  </a:lnTo>
                  <a:cubicBezTo>
                    <a:pt x="8762996" y="771499"/>
                    <a:pt x="8762996" y="771499"/>
                    <a:pt x="8762996" y="770337"/>
                  </a:cubicBezTo>
                  <a:lnTo>
                    <a:pt x="8762996" y="762200"/>
                  </a:lnTo>
                  <a:cubicBezTo>
                    <a:pt x="8762996" y="762200"/>
                    <a:pt x="8762996" y="762200"/>
                    <a:pt x="8761881" y="762200"/>
                  </a:cubicBezTo>
                  <a:close/>
                  <a:moveTo>
                    <a:pt x="8755951" y="745928"/>
                  </a:moveTo>
                  <a:lnTo>
                    <a:pt x="8756137" y="746512"/>
                  </a:lnTo>
                  <a:lnTo>
                    <a:pt x="8758088" y="752614"/>
                  </a:lnTo>
                  <a:lnTo>
                    <a:pt x="8758113" y="752902"/>
                  </a:lnTo>
                  <a:lnTo>
                    <a:pt x="8762996" y="752902"/>
                  </a:lnTo>
                  <a:cubicBezTo>
                    <a:pt x="8762996" y="752902"/>
                    <a:pt x="8762996" y="752902"/>
                    <a:pt x="8762996" y="752030"/>
                  </a:cubicBezTo>
                  <a:lnTo>
                    <a:pt x="8762996" y="745928"/>
                  </a:lnTo>
                  <a:cubicBezTo>
                    <a:pt x="8762996" y="745928"/>
                    <a:pt x="8762996" y="745928"/>
                    <a:pt x="8761881" y="745928"/>
                  </a:cubicBezTo>
                  <a:close/>
                  <a:moveTo>
                    <a:pt x="8907881" y="718032"/>
                  </a:moveTo>
                  <a:cubicBezTo>
                    <a:pt x="8907881" y="718032"/>
                    <a:pt x="8907881" y="718032"/>
                    <a:pt x="8907881" y="719194"/>
                  </a:cubicBezTo>
                  <a:lnTo>
                    <a:pt x="8907881" y="727331"/>
                  </a:lnTo>
                  <a:lnTo>
                    <a:pt x="8908543" y="727331"/>
                  </a:lnTo>
                  <a:lnTo>
                    <a:pt x="8908543" y="718032"/>
                  </a:lnTo>
                  <a:close/>
                  <a:moveTo>
                    <a:pt x="1099585" y="0"/>
                  </a:moveTo>
                  <a:cubicBezTo>
                    <a:pt x="1099585" y="18"/>
                    <a:pt x="1099601" y="2040"/>
                    <a:pt x="1101611" y="246443"/>
                  </a:cubicBezTo>
                  <a:cubicBezTo>
                    <a:pt x="1101623" y="246467"/>
                    <a:pt x="1102267" y="247808"/>
                    <a:pt x="1140117" y="326429"/>
                  </a:cubicBezTo>
                  <a:cubicBezTo>
                    <a:pt x="1140125" y="326429"/>
                    <a:pt x="1140236" y="326429"/>
                    <a:pt x="1142145" y="326429"/>
                  </a:cubicBezTo>
                  <a:lnTo>
                    <a:pt x="1156331" y="326429"/>
                  </a:lnTo>
                  <a:cubicBezTo>
                    <a:pt x="1156331" y="326443"/>
                    <a:pt x="1156331" y="327005"/>
                    <a:pt x="1156331" y="350208"/>
                  </a:cubicBezTo>
                  <a:cubicBezTo>
                    <a:pt x="1156333" y="350214"/>
                    <a:pt x="1156371" y="350272"/>
                    <a:pt x="1156839" y="351019"/>
                  </a:cubicBezTo>
                  <a:lnTo>
                    <a:pt x="1160385" y="356694"/>
                  </a:lnTo>
                  <a:cubicBezTo>
                    <a:pt x="1160385" y="356714"/>
                    <a:pt x="1160385" y="358229"/>
                    <a:pt x="1160385" y="471268"/>
                  </a:cubicBezTo>
                  <a:cubicBezTo>
                    <a:pt x="1160393" y="471268"/>
                    <a:pt x="1160533" y="471268"/>
                    <a:pt x="1162664" y="471268"/>
                  </a:cubicBezTo>
                  <a:lnTo>
                    <a:pt x="1178625" y="471268"/>
                  </a:lnTo>
                  <a:cubicBezTo>
                    <a:pt x="1178625" y="471288"/>
                    <a:pt x="1178625" y="472923"/>
                    <a:pt x="1178625" y="611783"/>
                  </a:cubicBezTo>
                  <a:cubicBezTo>
                    <a:pt x="1178635" y="611782"/>
                    <a:pt x="1178747" y="611761"/>
                    <a:pt x="1180145" y="611513"/>
                  </a:cubicBezTo>
                  <a:lnTo>
                    <a:pt x="1190785" y="609622"/>
                  </a:lnTo>
                  <a:cubicBezTo>
                    <a:pt x="1190785" y="609644"/>
                    <a:pt x="1190755" y="610978"/>
                    <a:pt x="1188759" y="698254"/>
                  </a:cubicBezTo>
                  <a:cubicBezTo>
                    <a:pt x="1188769" y="698256"/>
                    <a:pt x="1188879" y="698276"/>
                    <a:pt x="1190279" y="698525"/>
                  </a:cubicBezTo>
                  <a:lnTo>
                    <a:pt x="1200919" y="700416"/>
                  </a:lnTo>
                  <a:cubicBezTo>
                    <a:pt x="1200921" y="700423"/>
                    <a:pt x="1200941" y="700487"/>
                    <a:pt x="1201171" y="701227"/>
                  </a:cubicBezTo>
                  <a:lnTo>
                    <a:pt x="1202945" y="706902"/>
                  </a:lnTo>
                  <a:cubicBezTo>
                    <a:pt x="1202947" y="706893"/>
                    <a:pt x="1202993" y="706750"/>
                    <a:pt x="1203705" y="704470"/>
                  </a:cubicBezTo>
                  <a:lnTo>
                    <a:pt x="1209025" y="687446"/>
                  </a:lnTo>
                  <a:cubicBezTo>
                    <a:pt x="1209032" y="687446"/>
                    <a:pt x="1209133" y="687446"/>
                    <a:pt x="1210799" y="687446"/>
                  </a:cubicBezTo>
                  <a:lnTo>
                    <a:pt x="1223212" y="687446"/>
                  </a:lnTo>
                  <a:cubicBezTo>
                    <a:pt x="1223212" y="687463"/>
                    <a:pt x="1223212" y="688156"/>
                    <a:pt x="1223212" y="719872"/>
                  </a:cubicBezTo>
                  <a:cubicBezTo>
                    <a:pt x="1223219" y="719877"/>
                    <a:pt x="1223295" y="719917"/>
                    <a:pt x="1224225" y="720413"/>
                  </a:cubicBezTo>
                  <a:lnTo>
                    <a:pt x="1231319" y="724196"/>
                  </a:lnTo>
                  <a:cubicBezTo>
                    <a:pt x="1231319" y="724205"/>
                    <a:pt x="1231319" y="724306"/>
                    <a:pt x="1231319" y="725547"/>
                  </a:cubicBezTo>
                  <a:lnTo>
                    <a:pt x="1231319" y="735005"/>
                  </a:lnTo>
                  <a:cubicBezTo>
                    <a:pt x="1231339" y="735005"/>
                    <a:pt x="1232247" y="735005"/>
                    <a:pt x="1275907" y="735005"/>
                  </a:cubicBezTo>
                  <a:cubicBezTo>
                    <a:pt x="1275907" y="735013"/>
                    <a:pt x="1275907" y="735096"/>
                    <a:pt x="1275907" y="736086"/>
                  </a:cubicBezTo>
                  <a:lnTo>
                    <a:pt x="1275907" y="743652"/>
                  </a:lnTo>
                  <a:cubicBezTo>
                    <a:pt x="1275915" y="743652"/>
                    <a:pt x="1276037" y="743652"/>
                    <a:pt x="1277933" y="743652"/>
                  </a:cubicBezTo>
                  <a:lnTo>
                    <a:pt x="1292119" y="743652"/>
                  </a:lnTo>
                  <a:cubicBezTo>
                    <a:pt x="1292119" y="743634"/>
                    <a:pt x="1292119" y="742905"/>
                    <a:pt x="1292119" y="713387"/>
                  </a:cubicBezTo>
                  <a:cubicBezTo>
                    <a:pt x="1292141" y="713387"/>
                    <a:pt x="1293071" y="713387"/>
                    <a:pt x="1336706" y="713387"/>
                  </a:cubicBezTo>
                  <a:cubicBezTo>
                    <a:pt x="1336706" y="713379"/>
                    <a:pt x="1336706" y="713282"/>
                    <a:pt x="1336706" y="712036"/>
                  </a:cubicBezTo>
                  <a:lnTo>
                    <a:pt x="1336706" y="702578"/>
                  </a:lnTo>
                  <a:cubicBezTo>
                    <a:pt x="1336713" y="702578"/>
                    <a:pt x="1336787" y="702578"/>
                    <a:pt x="1337721" y="702578"/>
                  </a:cubicBezTo>
                  <a:lnTo>
                    <a:pt x="1344813" y="702578"/>
                  </a:lnTo>
                  <a:cubicBezTo>
                    <a:pt x="1344813" y="702571"/>
                    <a:pt x="1344813" y="702458"/>
                    <a:pt x="1344813" y="700687"/>
                  </a:cubicBezTo>
                  <a:lnTo>
                    <a:pt x="1344813" y="687446"/>
                  </a:lnTo>
                  <a:cubicBezTo>
                    <a:pt x="1344823" y="687446"/>
                    <a:pt x="1344895" y="687446"/>
                    <a:pt x="1345573" y="687446"/>
                  </a:cubicBezTo>
                  <a:lnTo>
                    <a:pt x="1350893" y="687446"/>
                  </a:lnTo>
                  <a:cubicBezTo>
                    <a:pt x="1350893" y="687439"/>
                    <a:pt x="1350893" y="687354"/>
                    <a:pt x="1350893" y="686365"/>
                  </a:cubicBezTo>
                  <a:lnTo>
                    <a:pt x="1350893" y="678798"/>
                  </a:lnTo>
                  <a:cubicBezTo>
                    <a:pt x="1350901" y="678798"/>
                    <a:pt x="1351025" y="678798"/>
                    <a:pt x="1352921" y="678798"/>
                  </a:cubicBezTo>
                  <a:lnTo>
                    <a:pt x="1367107" y="678798"/>
                  </a:lnTo>
                  <a:cubicBezTo>
                    <a:pt x="1367107" y="678805"/>
                    <a:pt x="1367107" y="678882"/>
                    <a:pt x="1367107" y="679879"/>
                  </a:cubicBezTo>
                  <a:lnTo>
                    <a:pt x="1367107" y="687446"/>
                  </a:lnTo>
                  <a:cubicBezTo>
                    <a:pt x="1367119" y="687446"/>
                    <a:pt x="1367619" y="687446"/>
                    <a:pt x="1389401" y="687446"/>
                  </a:cubicBezTo>
                  <a:cubicBezTo>
                    <a:pt x="1389401" y="687438"/>
                    <a:pt x="1389401" y="687324"/>
                    <a:pt x="1389401" y="685554"/>
                  </a:cubicBezTo>
                  <a:lnTo>
                    <a:pt x="1389401" y="672313"/>
                  </a:lnTo>
                  <a:cubicBezTo>
                    <a:pt x="1389407" y="672313"/>
                    <a:pt x="1389503" y="672313"/>
                    <a:pt x="1391174" y="672313"/>
                  </a:cubicBezTo>
                  <a:lnTo>
                    <a:pt x="1403587" y="672313"/>
                  </a:lnTo>
                  <a:cubicBezTo>
                    <a:pt x="1403587" y="672325"/>
                    <a:pt x="1403587" y="672839"/>
                    <a:pt x="1403587" y="696093"/>
                  </a:cubicBezTo>
                  <a:cubicBezTo>
                    <a:pt x="1403595" y="696093"/>
                    <a:pt x="1403675" y="696093"/>
                    <a:pt x="1404601" y="696093"/>
                  </a:cubicBezTo>
                  <a:lnTo>
                    <a:pt x="1411695" y="696093"/>
                  </a:lnTo>
                  <a:cubicBezTo>
                    <a:pt x="1411695" y="696087"/>
                    <a:pt x="1411695" y="696006"/>
                    <a:pt x="1411695" y="695012"/>
                  </a:cubicBezTo>
                  <a:lnTo>
                    <a:pt x="1411695" y="687446"/>
                  </a:lnTo>
                  <a:cubicBezTo>
                    <a:pt x="1411703" y="687446"/>
                    <a:pt x="1411821" y="687446"/>
                    <a:pt x="1413467" y="687446"/>
                  </a:cubicBezTo>
                  <a:lnTo>
                    <a:pt x="1425881" y="687446"/>
                  </a:lnTo>
                  <a:cubicBezTo>
                    <a:pt x="1425881" y="687459"/>
                    <a:pt x="1425881" y="688018"/>
                    <a:pt x="1425881" y="713387"/>
                  </a:cubicBezTo>
                  <a:cubicBezTo>
                    <a:pt x="1425889" y="713387"/>
                    <a:pt x="1426007" y="713387"/>
                    <a:pt x="1427909" y="713387"/>
                  </a:cubicBezTo>
                  <a:lnTo>
                    <a:pt x="1442095" y="713387"/>
                  </a:lnTo>
                  <a:cubicBezTo>
                    <a:pt x="1442095" y="713398"/>
                    <a:pt x="1442095" y="713513"/>
                    <a:pt x="1442095" y="715008"/>
                  </a:cubicBezTo>
                  <a:lnTo>
                    <a:pt x="1442095" y="726358"/>
                  </a:lnTo>
                  <a:cubicBezTo>
                    <a:pt x="1442103" y="726358"/>
                    <a:pt x="1442173" y="726358"/>
                    <a:pt x="1442855" y="726358"/>
                  </a:cubicBezTo>
                  <a:lnTo>
                    <a:pt x="1448175" y="726358"/>
                  </a:lnTo>
                  <a:cubicBezTo>
                    <a:pt x="1448175" y="726350"/>
                    <a:pt x="1448175" y="726274"/>
                    <a:pt x="1448175" y="725547"/>
                  </a:cubicBezTo>
                  <a:lnTo>
                    <a:pt x="1448175" y="719872"/>
                  </a:lnTo>
                  <a:cubicBezTo>
                    <a:pt x="1448193" y="719872"/>
                    <a:pt x="1448911" y="719872"/>
                    <a:pt x="1478575" y="719872"/>
                  </a:cubicBezTo>
                  <a:cubicBezTo>
                    <a:pt x="1478575" y="719886"/>
                    <a:pt x="1478575" y="720449"/>
                    <a:pt x="1478575" y="743652"/>
                  </a:cubicBezTo>
                  <a:cubicBezTo>
                    <a:pt x="1478583" y="743652"/>
                    <a:pt x="1478661" y="743652"/>
                    <a:pt x="1479589" y="743652"/>
                  </a:cubicBezTo>
                  <a:lnTo>
                    <a:pt x="1486683" y="743652"/>
                  </a:lnTo>
                  <a:cubicBezTo>
                    <a:pt x="1486683" y="743659"/>
                    <a:pt x="1486683" y="743732"/>
                    <a:pt x="1486683" y="744733"/>
                  </a:cubicBezTo>
                  <a:lnTo>
                    <a:pt x="1486683" y="752299"/>
                  </a:lnTo>
                  <a:cubicBezTo>
                    <a:pt x="1486691" y="752299"/>
                    <a:pt x="1486765" y="752299"/>
                    <a:pt x="1487443" y="752299"/>
                  </a:cubicBezTo>
                  <a:lnTo>
                    <a:pt x="1492763" y="752299"/>
                  </a:lnTo>
                  <a:cubicBezTo>
                    <a:pt x="1492763" y="752292"/>
                    <a:pt x="1492763" y="752172"/>
                    <a:pt x="1492763" y="750137"/>
                  </a:cubicBezTo>
                  <a:lnTo>
                    <a:pt x="1492763" y="735005"/>
                  </a:lnTo>
                  <a:cubicBezTo>
                    <a:pt x="1492769" y="735005"/>
                    <a:pt x="1492847" y="735005"/>
                    <a:pt x="1493775" y="735005"/>
                  </a:cubicBezTo>
                  <a:lnTo>
                    <a:pt x="1500869" y="735005"/>
                  </a:lnTo>
                  <a:cubicBezTo>
                    <a:pt x="1500869" y="735013"/>
                    <a:pt x="1500869" y="735096"/>
                    <a:pt x="1500869" y="736086"/>
                  </a:cubicBezTo>
                  <a:lnTo>
                    <a:pt x="1500869" y="743652"/>
                  </a:lnTo>
                  <a:lnTo>
                    <a:pt x="1506189" y="741659"/>
                  </a:lnTo>
                  <a:cubicBezTo>
                    <a:pt x="1506949" y="741287"/>
                    <a:pt x="1506949" y="741085"/>
                    <a:pt x="1506949" y="740679"/>
                  </a:cubicBezTo>
                  <a:lnTo>
                    <a:pt x="1506949" y="735005"/>
                  </a:lnTo>
                  <a:cubicBezTo>
                    <a:pt x="1506966" y="735005"/>
                    <a:pt x="1507767" y="735005"/>
                    <a:pt x="1545457" y="735005"/>
                  </a:cubicBezTo>
                  <a:cubicBezTo>
                    <a:pt x="1545457" y="735019"/>
                    <a:pt x="1545457" y="735566"/>
                    <a:pt x="1545457" y="758784"/>
                  </a:cubicBezTo>
                  <a:cubicBezTo>
                    <a:pt x="1545464" y="758784"/>
                    <a:pt x="1545583" y="758784"/>
                    <a:pt x="1547483" y="758784"/>
                  </a:cubicBezTo>
                  <a:lnTo>
                    <a:pt x="1561669" y="758784"/>
                  </a:lnTo>
                  <a:cubicBezTo>
                    <a:pt x="1561669" y="758792"/>
                    <a:pt x="1561669" y="758874"/>
                    <a:pt x="1561669" y="759865"/>
                  </a:cubicBezTo>
                  <a:lnTo>
                    <a:pt x="1561669" y="767431"/>
                  </a:lnTo>
                  <a:cubicBezTo>
                    <a:pt x="1561679" y="767431"/>
                    <a:pt x="1561801" y="767431"/>
                    <a:pt x="1563443" y="767431"/>
                  </a:cubicBezTo>
                  <a:lnTo>
                    <a:pt x="1575857" y="767431"/>
                  </a:lnTo>
                  <a:cubicBezTo>
                    <a:pt x="1575857" y="767419"/>
                    <a:pt x="1575857" y="766908"/>
                    <a:pt x="1575857" y="743652"/>
                  </a:cubicBezTo>
                  <a:cubicBezTo>
                    <a:pt x="1575863" y="743652"/>
                    <a:pt x="1575941" y="743652"/>
                    <a:pt x="1576869" y="743652"/>
                  </a:cubicBezTo>
                  <a:lnTo>
                    <a:pt x="1583963" y="743652"/>
                  </a:lnTo>
                  <a:cubicBezTo>
                    <a:pt x="1583963" y="743633"/>
                    <a:pt x="1583963" y="742862"/>
                    <a:pt x="1583963" y="711225"/>
                  </a:cubicBezTo>
                  <a:cubicBezTo>
                    <a:pt x="1583971" y="711225"/>
                    <a:pt x="1584047" y="711225"/>
                    <a:pt x="1584977" y="711225"/>
                  </a:cubicBezTo>
                  <a:lnTo>
                    <a:pt x="1592071" y="711225"/>
                  </a:lnTo>
                  <a:cubicBezTo>
                    <a:pt x="1592071" y="711219"/>
                    <a:pt x="1592071" y="711110"/>
                    <a:pt x="1592071" y="709334"/>
                  </a:cubicBezTo>
                  <a:lnTo>
                    <a:pt x="1592071" y="696093"/>
                  </a:lnTo>
                  <a:cubicBezTo>
                    <a:pt x="1590043" y="696093"/>
                    <a:pt x="1590043" y="696093"/>
                    <a:pt x="1590803" y="694471"/>
                  </a:cubicBezTo>
                  <a:lnTo>
                    <a:pt x="1596123" y="683122"/>
                  </a:lnTo>
                  <a:cubicBezTo>
                    <a:pt x="1596129" y="683139"/>
                    <a:pt x="1596323" y="683813"/>
                    <a:pt x="1604231" y="711225"/>
                  </a:cubicBezTo>
                  <a:cubicBezTo>
                    <a:pt x="1604239" y="711225"/>
                    <a:pt x="1604311" y="711225"/>
                    <a:pt x="1604991" y="711225"/>
                  </a:cubicBezTo>
                  <a:lnTo>
                    <a:pt x="1610311" y="711225"/>
                  </a:lnTo>
                  <a:cubicBezTo>
                    <a:pt x="1610311" y="711212"/>
                    <a:pt x="1610311" y="710033"/>
                    <a:pt x="1610311" y="605298"/>
                  </a:cubicBezTo>
                  <a:cubicBezTo>
                    <a:pt x="1610321" y="605298"/>
                    <a:pt x="1610435" y="605298"/>
                    <a:pt x="1611831" y="605298"/>
                  </a:cubicBezTo>
                  <a:lnTo>
                    <a:pt x="1622471" y="605298"/>
                  </a:lnTo>
                  <a:cubicBezTo>
                    <a:pt x="1622471" y="605276"/>
                    <a:pt x="1622471" y="604266"/>
                    <a:pt x="1622471" y="557739"/>
                  </a:cubicBezTo>
                  <a:cubicBezTo>
                    <a:pt x="1622487" y="557739"/>
                    <a:pt x="1623113" y="557739"/>
                    <a:pt x="1648817" y="557739"/>
                  </a:cubicBezTo>
                  <a:cubicBezTo>
                    <a:pt x="1648817" y="557727"/>
                    <a:pt x="1648817" y="557217"/>
                    <a:pt x="1648817" y="536121"/>
                  </a:cubicBezTo>
                  <a:cubicBezTo>
                    <a:pt x="1648837" y="536121"/>
                    <a:pt x="1649625" y="536121"/>
                    <a:pt x="1683271" y="536121"/>
                  </a:cubicBezTo>
                  <a:cubicBezTo>
                    <a:pt x="1683271" y="536129"/>
                    <a:pt x="1683271" y="536259"/>
                    <a:pt x="1683271" y="538553"/>
                  </a:cubicBezTo>
                  <a:lnTo>
                    <a:pt x="1683271" y="555577"/>
                  </a:lnTo>
                  <a:cubicBezTo>
                    <a:pt x="1683281" y="555577"/>
                    <a:pt x="1683411" y="555577"/>
                    <a:pt x="1685551" y="555577"/>
                  </a:cubicBezTo>
                  <a:lnTo>
                    <a:pt x="1701511" y="555577"/>
                  </a:lnTo>
                  <a:cubicBezTo>
                    <a:pt x="1701511" y="555595"/>
                    <a:pt x="1701511" y="556489"/>
                    <a:pt x="1701511" y="603136"/>
                  </a:cubicBezTo>
                  <a:cubicBezTo>
                    <a:pt x="1701517" y="603136"/>
                    <a:pt x="1701593" y="603136"/>
                    <a:pt x="1702525" y="603136"/>
                  </a:cubicBezTo>
                  <a:lnTo>
                    <a:pt x="1709619" y="603136"/>
                  </a:lnTo>
                  <a:lnTo>
                    <a:pt x="1723805" y="607460"/>
                  </a:lnTo>
                  <a:cubicBezTo>
                    <a:pt x="1723805" y="607470"/>
                    <a:pt x="1723805" y="608120"/>
                    <a:pt x="1723805" y="646372"/>
                  </a:cubicBezTo>
                  <a:cubicBezTo>
                    <a:pt x="1723811" y="646372"/>
                    <a:pt x="1723887" y="646372"/>
                    <a:pt x="1724819" y="646372"/>
                  </a:cubicBezTo>
                  <a:lnTo>
                    <a:pt x="1731911" y="646372"/>
                  </a:lnTo>
                  <a:cubicBezTo>
                    <a:pt x="1731911" y="646382"/>
                    <a:pt x="1731911" y="646488"/>
                    <a:pt x="1731911" y="647993"/>
                  </a:cubicBezTo>
                  <a:lnTo>
                    <a:pt x="1731911" y="659342"/>
                  </a:lnTo>
                  <a:cubicBezTo>
                    <a:pt x="1731919" y="659342"/>
                    <a:pt x="1732043" y="659342"/>
                    <a:pt x="1733939" y="659342"/>
                  </a:cubicBezTo>
                  <a:lnTo>
                    <a:pt x="1748125" y="659342"/>
                  </a:lnTo>
                  <a:lnTo>
                    <a:pt x="1754205" y="665828"/>
                  </a:lnTo>
                  <a:cubicBezTo>
                    <a:pt x="1754205" y="665840"/>
                    <a:pt x="1754205" y="666326"/>
                    <a:pt x="1754205" y="687446"/>
                  </a:cubicBezTo>
                  <a:cubicBezTo>
                    <a:pt x="1754214" y="687446"/>
                    <a:pt x="1754345" y="687446"/>
                    <a:pt x="1756485" y="687446"/>
                  </a:cubicBezTo>
                  <a:lnTo>
                    <a:pt x="1772445" y="687446"/>
                  </a:lnTo>
                  <a:cubicBezTo>
                    <a:pt x="1772445" y="687453"/>
                    <a:pt x="1772445" y="687533"/>
                    <a:pt x="1772445" y="688526"/>
                  </a:cubicBezTo>
                  <a:lnTo>
                    <a:pt x="1772445" y="696093"/>
                  </a:lnTo>
                  <a:cubicBezTo>
                    <a:pt x="1772455" y="696093"/>
                    <a:pt x="1772553" y="696093"/>
                    <a:pt x="1773713" y="696093"/>
                  </a:cubicBezTo>
                  <a:lnTo>
                    <a:pt x="1782579" y="696093"/>
                  </a:lnTo>
                  <a:cubicBezTo>
                    <a:pt x="1782579" y="696102"/>
                    <a:pt x="1782579" y="696231"/>
                    <a:pt x="1782579" y="698254"/>
                  </a:cubicBezTo>
                  <a:lnTo>
                    <a:pt x="1782579" y="713387"/>
                  </a:lnTo>
                  <a:cubicBezTo>
                    <a:pt x="1786633" y="713387"/>
                    <a:pt x="1786633" y="713387"/>
                    <a:pt x="1786633" y="711495"/>
                  </a:cubicBezTo>
                  <a:lnTo>
                    <a:pt x="1786633" y="698254"/>
                  </a:lnTo>
                  <a:cubicBezTo>
                    <a:pt x="1786639" y="698254"/>
                    <a:pt x="1786716" y="698254"/>
                    <a:pt x="1787645" y="698254"/>
                  </a:cubicBezTo>
                  <a:lnTo>
                    <a:pt x="1794739" y="698254"/>
                  </a:lnTo>
                  <a:cubicBezTo>
                    <a:pt x="1794739" y="698265"/>
                    <a:pt x="1794739" y="698384"/>
                    <a:pt x="1794739" y="699876"/>
                  </a:cubicBezTo>
                  <a:lnTo>
                    <a:pt x="1794739" y="711225"/>
                  </a:lnTo>
                  <a:cubicBezTo>
                    <a:pt x="1794749" y="711225"/>
                    <a:pt x="1794821" y="711225"/>
                    <a:pt x="1795499" y="711225"/>
                  </a:cubicBezTo>
                  <a:lnTo>
                    <a:pt x="1800819" y="711225"/>
                  </a:lnTo>
                  <a:cubicBezTo>
                    <a:pt x="1800819" y="706902"/>
                    <a:pt x="1800819" y="706902"/>
                    <a:pt x="1849459" y="706902"/>
                  </a:cubicBezTo>
                  <a:cubicBezTo>
                    <a:pt x="1849459" y="706911"/>
                    <a:pt x="1849459" y="707012"/>
                    <a:pt x="1849459" y="708253"/>
                  </a:cubicBezTo>
                  <a:lnTo>
                    <a:pt x="1849459" y="717710"/>
                  </a:lnTo>
                  <a:cubicBezTo>
                    <a:pt x="1849467" y="717710"/>
                    <a:pt x="1849543" y="717710"/>
                    <a:pt x="1850219" y="717710"/>
                  </a:cubicBezTo>
                  <a:lnTo>
                    <a:pt x="1855541" y="717710"/>
                  </a:lnTo>
                  <a:cubicBezTo>
                    <a:pt x="1855541" y="717719"/>
                    <a:pt x="1855541" y="717841"/>
                    <a:pt x="1855541" y="719872"/>
                  </a:cubicBezTo>
                  <a:lnTo>
                    <a:pt x="1855541" y="735005"/>
                  </a:lnTo>
                  <a:cubicBezTo>
                    <a:pt x="1855549" y="735001"/>
                    <a:pt x="1855665" y="734923"/>
                    <a:pt x="1857567" y="733654"/>
                  </a:cubicBezTo>
                  <a:lnTo>
                    <a:pt x="1871753" y="724196"/>
                  </a:lnTo>
                  <a:cubicBezTo>
                    <a:pt x="1871755" y="724177"/>
                    <a:pt x="1871887" y="723302"/>
                    <a:pt x="1877833" y="683122"/>
                  </a:cubicBezTo>
                  <a:cubicBezTo>
                    <a:pt x="1877843" y="683120"/>
                    <a:pt x="1877911" y="683094"/>
                    <a:pt x="1878593" y="682852"/>
                  </a:cubicBezTo>
                  <a:lnTo>
                    <a:pt x="1883913" y="680960"/>
                  </a:lnTo>
                  <a:cubicBezTo>
                    <a:pt x="1883913" y="680944"/>
                    <a:pt x="1883947" y="679883"/>
                    <a:pt x="1885941" y="611783"/>
                  </a:cubicBezTo>
                  <a:cubicBezTo>
                    <a:pt x="1885941" y="611801"/>
                    <a:pt x="1885973" y="612892"/>
                    <a:pt x="1887967" y="680960"/>
                  </a:cubicBezTo>
                  <a:cubicBezTo>
                    <a:pt x="1887977" y="680963"/>
                    <a:pt x="1888047" y="680988"/>
                    <a:pt x="1888727" y="681230"/>
                  </a:cubicBezTo>
                  <a:lnTo>
                    <a:pt x="1894047" y="683122"/>
                  </a:lnTo>
                  <a:cubicBezTo>
                    <a:pt x="1894047" y="683102"/>
                    <a:pt x="1894047" y="681769"/>
                    <a:pt x="1894047" y="596651"/>
                  </a:cubicBezTo>
                  <a:cubicBezTo>
                    <a:pt x="1898101" y="596651"/>
                    <a:pt x="1898101" y="596651"/>
                    <a:pt x="1898101" y="564224"/>
                  </a:cubicBezTo>
                  <a:cubicBezTo>
                    <a:pt x="1898113" y="564224"/>
                    <a:pt x="1898799" y="564224"/>
                    <a:pt x="1936607" y="564224"/>
                  </a:cubicBezTo>
                  <a:cubicBezTo>
                    <a:pt x="1936607" y="564241"/>
                    <a:pt x="1936607" y="564959"/>
                    <a:pt x="1936607" y="596651"/>
                  </a:cubicBezTo>
                  <a:cubicBezTo>
                    <a:pt x="1936617" y="596651"/>
                    <a:pt x="1936689" y="596651"/>
                    <a:pt x="1937367" y="596651"/>
                  </a:cubicBezTo>
                  <a:lnTo>
                    <a:pt x="1942687" y="596651"/>
                  </a:lnTo>
                  <a:cubicBezTo>
                    <a:pt x="1942687" y="596630"/>
                    <a:pt x="1942687" y="595324"/>
                    <a:pt x="1942687" y="514503"/>
                  </a:cubicBezTo>
                  <a:cubicBezTo>
                    <a:pt x="1942693" y="514503"/>
                    <a:pt x="1942793" y="514503"/>
                    <a:pt x="1944461" y="514503"/>
                  </a:cubicBezTo>
                  <a:lnTo>
                    <a:pt x="1956875" y="514503"/>
                  </a:lnTo>
                  <a:cubicBezTo>
                    <a:pt x="1956875" y="514496"/>
                    <a:pt x="1956875" y="514385"/>
                    <a:pt x="1956875" y="512612"/>
                  </a:cubicBezTo>
                  <a:lnTo>
                    <a:pt x="1956875" y="499371"/>
                  </a:lnTo>
                  <a:cubicBezTo>
                    <a:pt x="1956885" y="499371"/>
                    <a:pt x="1957383" y="499371"/>
                    <a:pt x="1979169" y="499371"/>
                  </a:cubicBezTo>
                  <a:cubicBezTo>
                    <a:pt x="1979169" y="499364"/>
                    <a:pt x="1979169" y="499283"/>
                    <a:pt x="1979169" y="498290"/>
                  </a:cubicBezTo>
                  <a:lnTo>
                    <a:pt x="1979169" y="490724"/>
                  </a:lnTo>
                  <a:cubicBezTo>
                    <a:pt x="1979175" y="490724"/>
                    <a:pt x="1979285" y="490724"/>
                    <a:pt x="1980941" y="490724"/>
                  </a:cubicBezTo>
                  <a:lnTo>
                    <a:pt x="1993355" y="490724"/>
                  </a:lnTo>
                  <a:cubicBezTo>
                    <a:pt x="1993355" y="490732"/>
                    <a:pt x="1993355" y="490811"/>
                    <a:pt x="1993355" y="491805"/>
                  </a:cubicBezTo>
                  <a:lnTo>
                    <a:pt x="1993355" y="499371"/>
                  </a:lnTo>
                  <a:cubicBezTo>
                    <a:pt x="1993365" y="499371"/>
                    <a:pt x="1993437" y="499371"/>
                    <a:pt x="1994115" y="499371"/>
                  </a:cubicBezTo>
                  <a:lnTo>
                    <a:pt x="1999435" y="499371"/>
                  </a:lnTo>
                  <a:lnTo>
                    <a:pt x="2009569" y="495047"/>
                  </a:lnTo>
                  <a:lnTo>
                    <a:pt x="2013621" y="498290"/>
                  </a:lnTo>
                  <a:lnTo>
                    <a:pt x="2013621" y="490724"/>
                  </a:lnTo>
                  <a:cubicBezTo>
                    <a:pt x="2013631" y="490724"/>
                    <a:pt x="2013767" y="490724"/>
                    <a:pt x="2015901" y="490724"/>
                  </a:cubicBezTo>
                  <a:lnTo>
                    <a:pt x="2031863" y="490724"/>
                  </a:lnTo>
                  <a:cubicBezTo>
                    <a:pt x="2031863" y="490732"/>
                    <a:pt x="2031863" y="490811"/>
                    <a:pt x="2031863" y="491805"/>
                  </a:cubicBezTo>
                  <a:lnTo>
                    <a:pt x="2031863" y="499371"/>
                  </a:lnTo>
                  <a:cubicBezTo>
                    <a:pt x="2031881" y="499371"/>
                    <a:pt x="2032617" y="499371"/>
                    <a:pt x="2062263" y="499371"/>
                  </a:cubicBezTo>
                  <a:cubicBezTo>
                    <a:pt x="2062263" y="499381"/>
                    <a:pt x="2062263" y="499490"/>
                    <a:pt x="2062263" y="500992"/>
                  </a:cubicBezTo>
                  <a:lnTo>
                    <a:pt x="2062263" y="512342"/>
                  </a:lnTo>
                  <a:cubicBezTo>
                    <a:pt x="2062279" y="512342"/>
                    <a:pt x="2062919" y="512342"/>
                    <a:pt x="2088609" y="512342"/>
                  </a:cubicBezTo>
                  <a:cubicBezTo>
                    <a:pt x="2088609" y="512358"/>
                    <a:pt x="2088609" y="513038"/>
                    <a:pt x="2088609" y="542606"/>
                  </a:cubicBezTo>
                  <a:cubicBezTo>
                    <a:pt x="2088619" y="542606"/>
                    <a:pt x="2088691" y="542606"/>
                    <a:pt x="2089369" y="542606"/>
                  </a:cubicBezTo>
                  <a:lnTo>
                    <a:pt x="2094689" y="542606"/>
                  </a:lnTo>
                  <a:cubicBezTo>
                    <a:pt x="2094689" y="542613"/>
                    <a:pt x="2094689" y="542699"/>
                    <a:pt x="2094689" y="543687"/>
                  </a:cubicBezTo>
                  <a:lnTo>
                    <a:pt x="2094689" y="551254"/>
                  </a:lnTo>
                  <a:cubicBezTo>
                    <a:pt x="2098743" y="551254"/>
                    <a:pt x="2098743" y="551254"/>
                    <a:pt x="2098743" y="581518"/>
                  </a:cubicBezTo>
                  <a:cubicBezTo>
                    <a:pt x="2098753" y="581518"/>
                    <a:pt x="2098827" y="581518"/>
                    <a:pt x="2099503" y="581518"/>
                  </a:cubicBezTo>
                  <a:lnTo>
                    <a:pt x="2104823" y="581518"/>
                  </a:lnTo>
                  <a:cubicBezTo>
                    <a:pt x="2104823" y="581527"/>
                    <a:pt x="2104823" y="581594"/>
                    <a:pt x="2104823" y="582329"/>
                  </a:cubicBezTo>
                  <a:lnTo>
                    <a:pt x="2104823" y="588004"/>
                  </a:lnTo>
                  <a:cubicBezTo>
                    <a:pt x="2104829" y="588004"/>
                    <a:pt x="2104907" y="588004"/>
                    <a:pt x="2105837" y="588004"/>
                  </a:cubicBezTo>
                  <a:lnTo>
                    <a:pt x="2112929" y="588004"/>
                  </a:lnTo>
                  <a:cubicBezTo>
                    <a:pt x="2112929" y="588021"/>
                    <a:pt x="2112929" y="588734"/>
                    <a:pt x="2112929" y="618269"/>
                  </a:cubicBezTo>
                  <a:cubicBezTo>
                    <a:pt x="2112937" y="618269"/>
                    <a:pt x="2113057" y="618269"/>
                    <a:pt x="2114957" y="618269"/>
                  </a:cubicBezTo>
                  <a:lnTo>
                    <a:pt x="2129143" y="618269"/>
                  </a:lnTo>
                  <a:cubicBezTo>
                    <a:pt x="2129143" y="618285"/>
                    <a:pt x="2129143" y="618865"/>
                    <a:pt x="2129143" y="642048"/>
                  </a:cubicBezTo>
                  <a:cubicBezTo>
                    <a:pt x="2131171" y="642048"/>
                    <a:pt x="2131171" y="642048"/>
                    <a:pt x="2131171" y="643669"/>
                  </a:cubicBezTo>
                  <a:lnTo>
                    <a:pt x="2131171" y="655019"/>
                  </a:lnTo>
                  <a:cubicBezTo>
                    <a:pt x="2131179" y="655019"/>
                    <a:pt x="2131249" y="655019"/>
                    <a:pt x="2131931" y="655019"/>
                  </a:cubicBezTo>
                  <a:lnTo>
                    <a:pt x="2137251" y="655019"/>
                  </a:lnTo>
                  <a:cubicBezTo>
                    <a:pt x="2137251" y="655033"/>
                    <a:pt x="2137251" y="655596"/>
                    <a:pt x="2137251" y="678798"/>
                  </a:cubicBezTo>
                  <a:cubicBezTo>
                    <a:pt x="2137259" y="678798"/>
                    <a:pt x="2137357" y="678798"/>
                    <a:pt x="2138517" y="678798"/>
                  </a:cubicBezTo>
                  <a:lnTo>
                    <a:pt x="2147383" y="678798"/>
                  </a:lnTo>
                  <a:cubicBezTo>
                    <a:pt x="2149411" y="680960"/>
                    <a:pt x="2149411" y="680960"/>
                    <a:pt x="2149411" y="682852"/>
                  </a:cubicBezTo>
                  <a:lnTo>
                    <a:pt x="2149411" y="696093"/>
                  </a:lnTo>
                  <a:cubicBezTo>
                    <a:pt x="2149415" y="696086"/>
                    <a:pt x="2149503" y="695979"/>
                    <a:pt x="2150931" y="694201"/>
                  </a:cubicBezTo>
                  <a:lnTo>
                    <a:pt x="2161571" y="680960"/>
                  </a:lnTo>
                  <a:cubicBezTo>
                    <a:pt x="2161585" y="680960"/>
                    <a:pt x="2162225" y="680960"/>
                    <a:pt x="2189945" y="680960"/>
                  </a:cubicBezTo>
                  <a:cubicBezTo>
                    <a:pt x="2189945" y="680985"/>
                    <a:pt x="2189945" y="682386"/>
                    <a:pt x="2189945" y="767431"/>
                  </a:cubicBezTo>
                  <a:cubicBezTo>
                    <a:pt x="2189953" y="767431"/>
                    <a:pt x="2190029" y="767431"/>
                    <a:pt x="2190705" y="767431"/>
                  </a:cubicBezTo>
                  <a:lnTo>
                    <a:pt x="2196025" y="767431"/>
                  </a:lnTo>
                  <a:cubicBezTo>
                    <a:pt x="2196029" y="767423"/>
                    <a:pt x="2196087" y="767323"/>
                    <a:pt x="2196785" y="766080"/>
                  </a:cubicBezTo>
                  <a:lnTo>
                    <a:pt x="2202105" y="756622"/>
                  </a:lnTo>
                  <a:cubicBezTo>
                    <a:pt x="2202105" y="756629"/>
                    <a:pt x="2202105" y="756728"/>
                    <a:pt x="2202105" y="758514"/>
                  </a:cubicBezTo>
                  <a:lnTo>
                    <a:pt x="2202105" y="771755"/>
                  </a:lnTo>
                  <a:cubicBezTo>
                    <a:pt x="2206157" y="771755"/>
                    <a:pt x="2206157" y="771755"/>
                    <a:pt x="2206157" y="726358"/>
                  </a:cubicBezTo>
                  <a:cubicBezTo>
                    <a:pt x="2206167" y="726358"/>
                    <a:pt x="2206237" y="726358"/>
                    <a:pt x="2206917" y="726358"/>
                  </a:cubicBezTo>
                  <a:lnTo>
                    <a:pt x="2212237" y="726358"/>
                  </a:lnTo>
                  <a:cubicBezTo>
                    <a:pt x="2212237" y="726343"/>
                    <a:pt x="2212237" y="725343"/>
                    <a:pt x="2212237" y="661504"/>
                  </a:cubicBezTo>
                  <a:cubicBezTo>
                    <a:pt x="2212245" y="661504"/>
                    <a:pt x="2212325" y="661504"/>
                    <a:pt x="2213251" y="661504"/>
                  </a:cubicBezTo>
                  <a:lnTo>
                    <a:pt x="2220345" y="661504"/>
                  </a:lnTo>
                  <a:cubicBezTo>
                    <a:pt x="2220351" y="661483"/>
                    <a:pt x="2220615" y="660543"/>
                    <a:pt x="2232505" y="618269"/>
                  </a:cubicBezTo>
                  <a:cubicBezTo>
                    <a:pt x="2232514" y="618269"/>
                    <a:pt x="2232611" y="618269"/>
                    <a:pt x="2233771" y="618269"/>
                  </a:cubicBezTo>
                  <a:lnTo>
                    <a:pt x="2242639" y="618269"/>
                  </a:lnTo>
                  <a:cubicBezTo>
                    <a:pt x="2242644" y="618292"/>
                    <a:pt x="2242869" y="619258"/>
                    <a:pt x="2252771" y="661504"/>
                  </a:cubicBezTo>
                  <a:cubicBezTo>
                    <a:pt x="2252777" y="661504"/>
                    <a:pt x="2252851" y="661504"/>
                    <a:pt x="2253785" y="661504"/>
                  </a:cubicBezTo>
                  <a:lnTo>
                    <a:pt x="2260879" y="661504"/>
                  </a:lnTo>
                  <a:cubicBezTo>
                    <a:pt x="2260879" y="661515"/>
                    <a:pt x="2260879" y="662182"/>
                    <a:pt x="2260879" y="700416"/>
                  </a:cubicBezTo>
                  <a:cubicBezTo>
                    <a:pt x="2260885" y="700416"/>
                    <a:pt x="2260985" y="700416"/>
                    <a:pt x="2262651" y="700416"/>
                  </a:cubicBezTo>
                  <a:lnTo>
                    <a:pt x="2275065" y="700416"/>
                  </a:lnTo>
                  <a:cubicBezTo>
                    <a:pt x="2275065" y="700424"/>
                    <a:pt x="2275065" y="700546"/>
                    <a:pt x="2275065" y="702578"/>
                  </a:cubicBezTo>
                  <a:lnTo>
                    <a:pt x="2275065" y="717710"/>
                  </a:lnTo>
                  <a:cubicBezTo>
                    <a:pt x="2279119" y="717710"/>
                    <a:pt x="2279119" y="717710"/>
                    <a:pt x="2279119" y="715549"/>
                  </a:cubicBezTo>
                  <a:lnTo>
                    <a:pt x="2279119" y="700416"/>
                  </a:lnTo>
                  <a:cubicBezTo>
                    <a:pt x="2279129" y="700416"/>
                    <a:pt x="2279241" y="700416"/>
                    <a:pt x="2280639" y="700416"/>
                  </a:cubicBezTo>
                  <a:lnTo>
                    <a:pt x="2291279" y="700416"/>
                  </a:lnTo>
                  <a:cubicBezTo>
                    <a:pt x="2291279" y="700426"/>
                    <a:pt x="2291279" y="700543"/>
                    <a:pt x="2291279" y="702037"/>
                  </a:cubicBezTo>
                  <a:lnTo>
                    <a:pt x="2291279" y="713387"/>
                  </a:lnTo>
                  <a:cubicBezTo>
                    <a:pt x="2291295" y="713387"/>
                    <a:pt x="2292003" y="713387"/>
                    <a:pt x="2321680" y="713387"/>
                  </a:cubicBezTo>
                  <a:cubicBezTo>
                    <a:pt x="2321680" y="713370"/>
                    <a:pt x="2321680" y="712599"/>
                    <a:pt x="2321680" y="676637"/>
                  </a:cubicBezTo>
                  <a:cubicBezTo>
                    <a:pt x="2321687" y="676637"/>
                    <a:pt x="2321781" y="676637"/>
                    <a:pt x="2322945" y="676637"/>
                  </a:cubicBezTo>
                  <a:lnTo>
                    <a:pt x="2331813" y="676637"/>
                  </a:lnTo>
                  <a:cubicBezTo>
                    <a:pt x="2331813" y="676648"/>
                    <a:pt x="2331813" y="677142"/>
                    <a:pt x="2331813" y="698254"/>
                  </a:cubicBezTo>
                  <a:cubicBezTo>
                    <a:pt x="2333840" y="698254"/>
                    <a:pt x="2333840" y="698254"/>
                    <a:pt x="2333840" y="665828"/>
                  </a:cubicBezTo>
                  <a:cubicBezTo>
                    <a:pt x="2333853" y="665828"/>
                    <a:pt x="2334395" y="665828"/>
                    <a:pt x="2356133" y="665828"/>
                  </a:cubicBezTo>
                  <a:cubicBezTo>
                    <a:pt x="2356133" y="665818"/>
                    <a:pt x="2356133" y="665698"/>
                    <a:pt x="2356133" y="664206"/>
                  </a:cubicBezTo>
                  <a:lnTo>
                    <a:pt x="2356133" y="652857"/>
                  </a:lnTo>
                  <a:cubicBezTo>
                    <a:pt x="2356141" y="652857"/>
                    <a:pt x="2356215" y="652857"/>
                    <a:pt x="2356893" y="652857"/>
                  </a:cubicBezTo>
                  <a:lnTo>
                    <a:pt x="2362213" y="652857"/>
                  </a:lnTo>
                  <a:cubicBezTo>
                    <a:pt x="2362213" y="652851"/>
                    <a:pt x="2362213" y="652738"/>
                    <a:pt x="2362213" y="650966"/>
                  </a:cubicBezTo>
                  <a:lnTo>
                    <a:pt x="2362213" y="637725"/>
                  </a:lnTo>
                  <a:lnTo>
                    <a:pt x="2366267" y="644210"/>
                  </a:lnTo>
                  <a:cubicBezTo>
                    <a:pt x="2366275" y="644210"/>
                    <a:pt x="2366403" y="644210"/>
                    <a:pt x="2368547" y="644210"/>
                  </a:cubicBezTo>
                  <a:lnTo>
                    <a:pt x="2384507" y="644210"/>
                  </a:lnTo>
                  <a:cubicBezTo>
                    <a:pt x="2384507" y="644202"/>
                    <a:pt x="2384507" y="644134"/>
                    <a:pt x="2384507" y="643399"/>
                  </a:cubicBezTo>
                  <a:lnTo>
                    <a:pt x="2384507" y="637725"/>
                  </a:lnTo>
                  <a:cubicBezTo>
                    <a:pt x="2384516" y="637725"/>
                    <a:pt x="2384590" y="637725"/>
                    <a:pt x="2385267" y="637725"/>
                  </a:cubicBezTo>
                  <a:lnTo>
                    <a:pt x="2390587" y="637725"/>
                  </a:lnTo>
                  <a:cubicBezTo>
                    <a:pt x="2390587" y="637734"/>
                    <a:pt x="2390587" y="637834"/>
                    <a:pt x="2390587" y="639076"/>
                  </a:cubicBezTo>
                  <a:lnTo>
                    <a:pt x="2390587" y="648534"/>
                  </a:lnTo>
                  <a:cubicBezTo>
                    <a:pt x="2390601" y="648534"/>
                    <a:pt x="2391335" y="648534"/>
                    <a:pt x="2429093" y="648534"/>
                  </a:cubicBezTo>
                  <a:cubicBezTo>
                    <a:pt x="2429093" y="648552"/>
                    <a:pt x="2429093" y="650062"/>
                    <a:pt x="2429093" y="786887"/>
                  </a:cubicBezTo>
                  <a:cubicBezTo>
                    <a:pt x="2429104" y="786887"/>
                    <a:pt x="2429219" y="786887"/>
                    <a:pt x="2430613" y="786887"/>
                  </a:cubicBezTo>
                  <a:lnTo>
                    <a:pt x="2441254" y="786887"/>
                  </a:lnTo>
                  <a:cubicBezTo>
                    <a:pt x="2441254" y="782564"/>
                    <a:pt x="2441254" y="778240"/>
                    <a:pt x="2441254" y="773917"/>
                  </a:cubicBezTo>
                  <a:cubicBezTo>
                    <a:pt x="2443281" y="773917"/>
                    <a:pt x="2443281" y="773917"/>
                    <a:pt x="2445307" y="773917"/>
                  </a:cubicBezTo>
                  <a:cubicBezTo>
                    <a:pt x="2445307" y="778240"/>
                    <a:pt x="2445307" y="782564"/>
                    <a:pt x="2445307" y="786887"/>
                  </a:cubicBezTo>
                  <a:cubicBezTo>
                    <a:pt x="2455441" y="786887"/>
                    <a:pt x="2465575" y="786887"/>
                    <a:pt x="2475707" y="786887"/>
                  </a:cubicBezTo>
                  <a:cubicBezTo>
                    <a:pt x="2475707" y="776078"/>
                    <a:pt x="2475707" y="767431"/>
                    <a:pt x="2475707" y="756622"/>
                  </a:cubicBezTo>
                  <a:cubicBezTo>
                    <a:pt x="2479762" y="756622"/>
                    <a:pt x="2483815" y="756622"/>
                    <a:pt x="2487867" y="756622"/>
                  </a:cubicBezTo>
                  <a:lnTo>
                    <a:pt x="2500027" y="754461"/>
                  </a:lnTo>
                  <a:cubicBezTo>
                    <a:pt x="2502055" y="754461"/>
                    <a:pt x="2502055" y="756622"/>
                    <a:pt x="2504082" y="756622"/>
                  </a:cubicBezTo>
                  <a:lnTo>
                    <a:pt x="2514215" y="756622"/>
                  </a:lnTo>
                  <a:cubicBezTo>
                    <a:pt x="2514215" y="767431"/>
                    <a:pt x="2514215" y="778240"/>
                    <a:pt x="2514215" y="786887"/>
                  </a:cubicBezTo>
                  <a:cubicBezTo>
                    <a:pt x="2516242" y="786887"/>
                    <a:pt x="2518269" y="786887"/>
                    <a:pt x="2522321" y="786887"/>
                  </a:cubicBezTo>
                  <a:cubicBezTo>
                    <a:pt x="2522321" y="793373"/>
                    <a:pt x="2522321" y="799858"/>
                    <a:pt x="2522321" y="804182"/>
                  </a:cubicBezTo>
                  <a:lnTo>
                    <a:pt x="2531658" y="805087"/>
                  </a:lnTo>
                  <a:lnTo>
                    <a:pt x="2544615" y="805087"/>
                  </a:lnTo>
                  <a:cubicBezTo>
                    <a:pt x="2544615" y="799278"/>
                    <a:pt x="2544615" y="795106"/>
                    <a:pt x="2544615" y="789049"/>
                  </a:cubicBezTo>
                  <a:lnTo>
                    <a:pt x="2612571" y="789049"/>
                  </a:lnTo>
                  <a:lnTo>
                    <a:pt x="2612571" y="703796"/>
                  </a:lnTo>
                  <a:lnTo>
                    <a:pt x="2684579" y="703796"/>
                  </a:lnTo>
                  <a:lnTo>
                    <a:pt x="2684579" y="782564"/>
                  </a:lnTo>
                  <a:cubicBezTo>
                    <a:pt x="2685215" y="782564"/>
                    <a:pt x="2685849" y="782564"/>
                    <a:pt x="2686483" y="782564"/>
                  </a:cubicBezTo>
                  <a:lnTo>
                    <a:pt x="2687725" y="805087"/>
                  </a:lnTo>
                  <a:lnTo>
                    <a:pt x="2697401" y="805087"/>
                  </a:lnTo>
                  <a:cubicBezTo>
                    <a:pt x="2697937" y="797873"/>
                    <a:pt x="2698643" y="790219"/>
                    <a:pt x="2698643" y="782564"/>
                  </a:cubicBezTo>
                  <a:cubicBezTo>
                    <a:pt x="2700671" y="782564"/>
                    <a:pt x="2702697" y="782564"/>
                    <a:pt x="2704723" y="782564"/>
                  </a:cubicBezTo>
                  <a:lnTo>
                    <a:pt x="2705965" y="805087"/>
                  </a:lnTo>
                  <a:lnTo>
                    <a:pt x="2756588" y="805087"/>
                  </a:lnTo>
                  <a:lnTo>
                    <a:pt x="2756588" y="642059"/>
                  </a:lnTo>
                  <a:lnTo>
                    <a:pt x="2953915" y="642059"/>
                  </a:lnTo>
                  <a:lnTo>
                    <a:pt x="2953915" y="805087"/>
                  </a:lnTo>
                  <a:lnTo>
                    <a:pt x="2972611" y="805087"/>
                  </a:lnTo>
                  <a:lnTo>
                    <a:pt x="2972611" y="722394"/>
                  </a:lnTo>
                  <a:lnTo>
                    <a:pt x="3067731" y="722394"/>
                  </a:lnTo>
                  <a:cubicBezTo>
                    <a:pt x="3071806" y="616373"/>
                    <a:pt x="3075185" y="510899"/>
                    <a:pt x="3079662" y="404253"/>
                  </a:cubicBezTo>
                  <a:cubicBezTo>
                    <a:pt x="3069529" y="404253"/>
                    <a:pt x="3045209" y="391282"/>
                    <a:pt x="3067502" y="382635"/>
                  </a:cubicBezTo>
                  <a:cubicBezTo>
                    <a:pt x="3065474" y="380473"/>
                    <a:pt x="3063449" y="378311"/>
                    <a:pt x="3061422" y="378311"/>
                  </a:cubicBezTo>
                  <a:cubicBezTo>
                    <a:pt x="3061422" y="365341"/>
                    <a:pt x="3059394" y="363179"/>
                    <a:pt x="3069529" y="354532"/>
                  </a:cubicBezTo>
                  <a:cubicBezTo>
                    <a:pt x="3069529" y="350208"/>
                    <a:pt x="3069529" y="343723"/>
                    <a:pt x="3069529" y="337238"/>
                  </a:cubicBezTo>
                  <a:cubicBezTo>
                    <a:pt x="3073582" y="337238"/>
                    <a:pt x="3077635" y="337238"/>
                    <a:pt x="3083715" y="337238"/>
                  </a:cubicBezTo>
                  <a:cubicBezTo>
                    <a:pt x="3083715" y="328590"/>
                    <a:pt x="3083715" y="322105"/>
                    <a:pt x="3083715" y="315620"/>
                  </a:cubicBezTo>
                  <a:cubicBezTo>
                    <a:pt x="3083715" y="313458"/>
                    <a:pt x="3085742" y="313458"/>
                    <a:pt x="3085742" y="311296"/>
                  </a:cubicBezTo>
                  <a:cubicBezTo>
                    <a:pt x="3085742" y="285355"/>
                    <a:pt x="3085742" y="259414"/>
                    <a:pt x="3085742" y="233472"/>
                  </a:cubicBezTo>
                  <a:cubicBezTo>
                    <a:pt x="3085742" y="231310"/>
                    <a:pt x="3083715" y="229149"/>
                    <a:pt x="3083715" y="226987"/>
                  </a:cubicBezTo>
                  <a:cubicBezTo>
                    <a:pt x="3085742" y="224825"/>
                    <a:pt x="3087769" y="222663"/>
                    <a:pt x="3089795" y="220501"/>
                  </a:cubicBezTo>
                  <a:cubicBezTo>
                    <a:pt x="3089795" y="201045"/>
                    <a:pt x="3089795" y="181589"/>
                    <a:pt x="3089795" y="162133"/>
                  </a:cubicBezTo>
                  <a:cubicBezTo>
                    <a:pt x="3089795" y="159972"/>
                    <a:pt x="3089795" y="159972"/>
                    <a:pt x="3091822" y="157810"/>
                  </a:cubicBezTo>
                  <a:cubicBezTo>
                    <a:pt x="3091822" y="140516"/>
                    <a:pt x="3091822" y="121060"/>
                    <a:pt x="3091822" y="101604"/>
                  </a:cubicBezTo>
                  <a:cubicBezTo>
                    <a:pt x="3093849" y="92957"/>
                    <a:pt x="3093849" y="88633"/>
                    <a:pt x="3093849" y="82148"/>
                  </a:cubicBezTo>
                  <a:cubicBezTo>
                    <a:pt x="3097902" y="88633"/>
                    <a:pt x="3097902" y="92957"/>
                    <a:pt x="3097902" y="99442"/>
                  </a:cubicBezTo>
                  <a:cubicBezTo>
                    <a:pt x="3099929" y="121060"/>
                    <a:pt x="3099929" y="140516"/>
                    <a:pt x="3099929" y="157810"/>
                  </a:cubicBezTo>
                  <a:cubicBezTo>
                    <a:pt x="3101955" y="181589"/>
                    <a:pt x="3101955" y="201045"/>
                    <a:pt x="3101955" y="220501"/>
                  </a:cubicBezTo>
                  <a:cubicBezTo>
                    <a:pt x="3103982" y="222663"/>
                    <a:pt x="3106009" y="224825"/>
                    <a:pt x="3108035" y="226987"/>
                  </a:cubicBezTo>
                  <a:cubicBezTo>
                    <a:pt x="3108035" y="229149"/>
                    <a:pt x="3106009" y="231310"/>
                    <a:pt x="3106009" y="233472"/>
                  </a:cubicBezTo>
                  <a:cubicBezTo>
                    <a:pt x="3106009" y="259414"/>
                    <a:pt x="3106009" y="285355"/>
                    <a:pt x="3106009" y="311296"/>
                  </a:cubicBezTo>
                  <a:cubicBezTo>
                    <a:pt x="3106009" y="313458"/>
                    <a:pt x="3108035" y="313458"/>
                    <a:pt x="3108035" y="315620"/>
                  </a:cubicBezTo>
                  <a:cubicBezTo>
                    <a:pt x="3108035" y="322105"/>
                    <a:pt x="3108035" y="328590"/>
                    <a:pt x="3108035" y="337238"/>
                  </a:cubicBezTo>
                  <a:cubicBezTo>
                    <a:pt x="3112089" y="337238"/>
                    <a:pt x="3118169" y="337238"/>
                    <a:pt x="3122222" y="337238"/>
                  </a:cubicBezTo>
                  <a:cubicBezTo>
                    <a:pt x="3122222" y="343723"/>
                    <a:pt x="3122222" y="350208"/>
                    <a:pt x="3122222" y="354532"/>
                  </a:cubicBezTo>
                  <a:cubicBezTo>
                    <a:pt x="3130330" y="363179"/>
                    <a:pt x="3130330" y="363179"/>
                    <a:pt x="3130330" y="378311"/>
                  </a:cubicBezTo>
                  <a:cubicBezTo>
                    <a:pt x="3128302" y="378311"/>
                    <a:pt x="3126275" y="380473"/>
                    <a:pt x="3124250" y="382635"/>
                  </a:cubicBezTo>
                  <a:cubicBezTo>
                    <a:pt x="3144515" y="393444"/>
                    <a:pt x="3120195" y="402091"/>
                    <a:pt x="3112089" y="404253"/>
                  </a:cubicBezTo>
                  <a:cubicBezTo>
                    <a:pt x="3114115" y="488562"/>
                    <a:pt x="3118169" y="572871"/>
                    <a:pt x="3120195" y="657181"/>
                  </a:cubicBezTo>
                  <a:cubicBezTo>
                    <a:pt x="3142490" y="657181"/>
                    <a:pt x="3164782" y="657181"/>
                    <a:pt x="3185050" y="657181"/>
                  </a:cubicBezTo>
                  <a:cubicBezTo>
                    <a:pt x="3185050" y="683122"/>
                    <a:pt x="3185050" y="709063"/>
                    <a:pt x="3185050" y="732843"/>
                  </a:cubicBezTo>
                  <a:cubicBezTo>
                    <a:pt x="3189103" y="732843"/>
                    <a:pt x="3191130" y="732843"/>
                    <a:pt x="3193157" y="732843"/>
                  </a:cubicBezTo>
                  <a:cubicBezTo>
                    <a:pt x="3193157" y="730681"/>
                    <a:pt x="3195183" y="728519"/>
                    <a:pt x="3195183" y="726358"/>
                  </a:cubicBezTo>
                  <a:cubicBezTo>
                    <a:pt x="3197210" y="726358"/>
                    <a:pt x="3199237" y="726358"/>
                    <a:pt x="3201263" y="726358"/>
                  </a:cubicBezTo>
                  <a:cubicBezTo>
                    <a:pt x="3201263" y="728519"/>
                    <a:pt x="3201263" y="730681"/>
                    <a:pt x="3203291" y="735005"/>
                  </a:cubicBezTo>
                  <a:cubicBezTo>
                    <a:pt x="3207343" y="735005"/>
                    <a:pt x="3211397" y="735005"/>
                    <a:pt x="3215451" y="735005"/>
                  </a:cubicBezTo>
                  <a:cubicBezTo>
                    <a:pt x="3215451" y="732843"/>
                    <a:pt x="3215451" y="730681"/>
                    <a:pt x="3215451" y="728519"/>
                  </a:cubicBezTo>
                  <a:cubicBezTo>
                    <a:pt x="3223557" y="728519"/>
                    <a:pt x="3229636" y="728519"/>
                    <a:pt x="3237744" y="728519"/>
                  </a:cubicBezTo>
                  <a:cubicBezTo>
                    <a:pt x="3237744" y="730681"/>
                    <a:pt x="3237744" y="732843"/>
                    <a:pt x="3237744" y="735005"/>
                  </a:cubicBezTo>
                  <a:cubicBezTo>
                    <a:pt x="3243823" y="735005"/>
                    <a:pt x="3251931" y="735005"/>
                    <a:pt x="3258011" y="735005"/>
                  </a:cubicBezTo>
                  <a:cubicBezTo>
                    <a:pt x="3258011" y="750137"/>
                    <a:pt x="3258011" y="765270"/>
                    <a:pt x="3258011" y="780402"/>
                  </a:cubicBezTo>
                  <a:cubicBezTo>
                    <a:pt x="3262065" y="780402"/>
                    <a:pt x="3268145" y="780402"/>
                    <a:pt x="3272198" y="780402"/>
                  </a:cubicBezTo>
                  <a:cubicBezTo>
                    <a:pt x="3272198" y="776078"/>
                    <a:pt x="3272198" y="771755"/>
                    <a:pt x="3272198" y="767431"/>
                  </a:cubicBezTo>
                  <a:cubicBezTo>
                    <a:pt x="3278278" y="767431"/>
                    <a:pt x="3284358" y="767431"/>
                    <a:pt x="3288412" y="767431"/>
                  </a:cubicBezTo>
                  <a:cubicBezTo>
                    <a:pt x="3288412" y="706902"/>
                    <a:pt x="3288412" y="648534"/>
                    <a:pt x="3288412" y="588004"/>
                  </a:cubicBezTo>
                  <a:cubicBezTo>
                    <a:pt x="3290438" y="585842"/>
                    <a:pt x="3292465" y="583680"/>
                    <a:pt x="3294492" y="581518"/>
                  </a:cubicBezTo>
                  <a:cubicBezTo>
                    <a:pt x="3318811" y="581518"/>
                    <a:pt x="3343131" y="581518"/>
                    <a:pt x="3367453" y="581518"/>
                  </a:cubicBezTo>
                  <a:lnTo>
                    <a:pt x="3367453" y="590166"/>
                  </a:lnTo>
                  <a:lnTo>
                    <a:pt x="3377586" y="590166"/>
                  </a:lnTo>
                  <a:cubicBezTo>
                    <a:pt x="3377586" y="629078"/>
                    <a:pt x="3377586" y="667990"/>
                    <a:pt x="3377586" y="704740"/>
                  </a:cubicBezTo>
                  <a:cubicBezTo>
                    <a:pt x="3385693" y="704740"/>
                    <a:pt x="3391773" y="704740"/>
                    <a:pt x="3399879" y="704740"/>
                  </a:cubicBezTo>
                  <a:cubicBezTo>
                    <a:pt x="3399879" y="683122"/>
                    <a:pt x="3399879" y="661504"/>
                    <a:pt x="3399879" y="637725"/>
                  </a:cubicBezTo>
                  <a:cubicBezTo>
                    <a:pt x="3407986" y="637725"/>
                    <a:pt x="3418119" y="637725"/>
                    <a:pt x="3426227" y="637725"/>
                  </a:cubicBezTo>
                  <a:cubicBezTo>
                    <a:pt x="3428253" y="637725"/>
                    <a:pt x="3428253" y="635563"/>
                    <a:pt x="3430279" y="633401"/>
                  </a:cubicBezTo>
                  <a:lnTo>
                    <a:pt x="3438387" y="633401"/>
                  </a:lnTo>
                  <a:cubicBezTo>
                    <a:pt x="3440413" y="635563"/>
                    <a:pt x="3440413" y="637725"/>
                    <a:pt x="3442439" y="637725"/>
                  </a:cubicBezTo>
                  <a:cubicBezTo>
                    <a:pt x="3448519" y="637725"/>
                    <a:pt x="3456627" y="637725"/>
                    <a:pt x="3464734" y="637725"/>
                  </a:cubicBezTo>
                  <a:cubicBezTo>
                    <a:pt x="3464734" y="598813"/>
                    <a:pt x="3464734" y="559901"/>
                    <a:pt x="3464734" y="520989"/>
                  </a:cubicBezTo>
                  <a:cubicBezTo>
                    <a:pt x="3464747" y="520986"/>
                    <a:pt x="3465614" y="520822"/>
                    <a:pt x="3521481" y="510180"/>
                  </a:cubicBezTo>
                  <a:cubicBezTo>
                    <a:pt x="3521481" y="510187"/>
                    <a:pt x="3521481" y="510261"/>
                    <a:pt x="3521481" y="511261"/>
                  </a:cubicBezTo>
                  <a:lnTo>
                    <a:pt x="3521481" y="518827"/>
                  </a:lnTo>
                  <a:cubicBezTo>
                    <a:pt x="3521498" y="518827"/>
                    <a:pt x="3522142" y="518827"/>
                    <a:pt x="3547828" y="518827"/>
                  </a:cubicBezTo>
                  <a:cubicBezTo>
                    <a:pt x="3547828" y="518849"/>
                    <a:pt x="3547828" y="521220"/>
                    <a:pt x="3547828" y="773917"/>
                  </a:cubicBezTo>
                  <a:cubicBezTo>
                    <a:pt x="3553907" y="773917"/>
                    <a:pt x="3562015" y="773917"/>
                    <a:pt x="3570122" y="773917"/>
                  </a:cubicBezTo>
                  <a:cubicBezTo>
                    <a:pt x="3570122" y="771755"/>
                    <a:pt x="3570122" y="771755"/>
                    <a:pt x="3570122" y="769593"/>
                  </a:cubicBezTo>
                  <a:cubicBezTo>
                    <a:pt x="3574174" y="769593"/>
                    <a:pt x="3578227" y="769593"/>
                    <a:pt x="3582282" y="769593"/>
                  </a:cubicBezTo>
                  <a:cubicBezTo>
                    <a:pt x="3582282" y="771755"/>
                    <a:pt x="3582282" y="771755"/>
                    <a:pt x="3582282" y="773917"/>
                  </a:cubicBezTo>
                  <a:cubicBezTo>
                    <a:pt x="3590389" y="773917"/>
                    <a:pt x="3598494" y="773917"/>
                    <a:pt x="3606602" y="773917"/>
                  </a:cubicBezTo>
                  <a:cubicBezTo>
                    <a:pt x="3606602" y="769593"/>
                    <a:pt x="3606602" y="765270"/>
                    <a:pt x="3606602" y="760946"/>
                  </a:cubicBezTo>
                  <a:cubicBezTo>
                    <a:pt x="3616735" y="760946"/>
                    <a:pt x="3626870" y="760946"/>
                    <a:pt x="3634975" y="760946"/>
                  </a:cubicBezTo>
                  <a:cubicBezTo>
                    <a:pt x="3639029" y="756622"/>
                    <a:pt x="3643083" y="756622"/>
                    <a:pt x="3647135" y="756622"/>
                  </a:cubicBezTo>
                  <a:cubicBezTo>
                    <a:pt x="3653215" y="760946"/>
                    <a:pt x="3661323" y="760946"/>
                    <a:pt x="3667403" y="760946"/>
                  </a:cubicBezTo>
                  <a:cubicBezTo>
                    <a:pt x="3667403" y="754461"/>
                    <a:pt x="3667403" y="750137"/>
                    <a:pt x="3667403" y="743652"/>
                  </a:cubicBezTo>
                  <a:lnTo>
                    <a:pt x="3675510" y="743652"/>
                  </a:lnTo>
                  <a:cubicBezTo>
                    <a:pt x="3675510" y="739328"/>
                    <a:pt x="3675510" y="735005"/>
                    <a:pt x="3675510" y="730681"/>
                  </a:cubicBezTo>
                  <a:cubicBezTo>
                    <a:pt x="3693750" y="730681"/>
                    <a:pt x="3714017" y="730681"/>
                    <a:pt x="3732257" y="730681"/>
                  </a:cubicBezTo>
                  <a:cubicBezTo>
                    <a:pt x="3732257" y="719872"/>
                    <a:pt x="3732257" y="711225"/>
                    <a:pt x="3732257" y="700416"/>
                  </a:cubicBezTo>
                  <a:cubicBezTo>
                    <a:pt x="3738337" y="700416"/>
                    <a:pt x="3744417" y="700416"/>
                    <a:pt x="3750497" y="700416"/>
                  </a:cubicBezTo>
                  <a:cubicBezTo>
                    <a:pt x="3750497" y="698254"/>
                    <a:pt x="3750497" y="696093"/>
                    <a:pt x="3750497" y="693931"/>
                  </a:cubicBezTo>
                  <a:cubicBezTo>
                    <a:pt x="3754550" y="693931"/>
                    <a:pt x="3758603" y="693931"/>
                    <a:pt x="3762657" y="693931"/>
                  </a:cubicBezTo>
                  <a:cubicBezTo>
                    <a:pt x="3762657" y="696093"/>
                    <a:pt x="3762657" y="698254"/>
                    <a:pt x="3762657" y="700416"/>
                  </a:cubicBezTo>
                  <a:cubicBezTo>
                    <a:pt x="3768737" y="700416"/>
                    <a:pt x="3772790" y="700416"/>
                    <a:pt x="3778870" y="700416"/>
                  </a:cubicBezTo>
                  <a:cubicBezTo>
                    <a:pt x="3778870" y="715549"/>
                    <a:pt x="3778870" y="732843"/>
                    <a:pt x="3778870" y="750137"/>
                  </a:cubicBezTo>
                  <a:lnTo>
                    <a:pt x="3789470" y="750137"/>
                  </a:lnTo>
                  <a:lnTo>
                    <a:pt x="3789470" y="586174"/>
                  </a:lnTo>
                  <a:lnTo>
                    <a:pt x="3791390" y="586174"/>
                  </a:lnTo>
                  <a:lnTo>
                    <a:pt x="3791390" y="723865"/>
                  </a:lnTo>
                  <a:lnTo>
                    <a:pt x="3791390" y="750137"/>
                  </a:lnTo>
                  <a:lnTo>
                    <a:pt x="3806350" y="750137"/>
                  </a:lnTo>
                  <a:lnTo>
                    <a:pt x="3806350" y="742023"/>
                  </a:lnTo>
                  <a:lnTo>
                    <a:pt x="3811298" y="742023"/>
                  </a:lnTo>
                  <a:lnTo>
                    <a:pt x="3811298" y="724196"/>
                  </a:lnTo>
                  <a:cubicBezTo>
                    <a:pt x="3823458" y="724196"/>
                    <a:pt x="3837645" y="724196"/>
                    <a:pt x="3849805" y="724196"/>
                  </a:cubicBezTo>
                  <a:cubicBezTo>
                    <a:pt x="3849805" y="713387"/>
                    <a:pt x="3849805" y="704740"/>
                    <a:pt x="3849805" y="693931"/>
                  </a:cubicBezTo>
                  <a:lnTo>
                    <a:pt x="3888823" y="693931"/>
                  </a:lnTo>
                  <a:lnTo>
                    <a:pt x="3888823" y="690579"/>
                  </a:lnTo>
                  <a:cubicBezTo>
                    <a:pt x="3888823" y="690579"/>
                    <a:pt x="3888823" y="690579"/>
                    <a:pt x="3887708" y="690579"/>
                  </a:cubicBezTo>
                  <a:lnTo>
                    <a:pt x="3879906" y="690579"/>
                  </a:lnTo>
                  <a:cubicBezTo>
                    <a:pt x="3879906" y="690579"/>
                    <a:pt x="3879906" y="690579"/>
                    <a:pt x="3879906" y="689443"/>
                  </a:cubicBezTo>
                  <a:lnTo>
                    <a:pt x="3879906" y="681500"/>
                  </a:lnTo>
                  <a:cubicBezTo>
                    <a:pt x="3879906" y="681500"/>
                    <a:pt x="3879906" y="681500"/>
                    <a:pt x="3881022" y="681500"/>
                  </a:cubicBezTo>
                  <a:lnTo>
                    <a:pt x="3888823" y="681500"/>
                  </a:lnTo>
                  <a:cubicBezTo>
                    <a:pt x="3888823" y="681500"/>
                    <a:pt x="3888823" y="681500"/>
                    <a:pt x="3888823" y="679986"/>
                  </a:cubicBezTo>
                  <a:lnTo>
                    <a:pt x="3888823" y="669395"/>
                  </a:lnTo>
                  <a:cubicBezTo>
                    <a:pt x="3888823" y="669395"/>
                    <a:pt x="3888823" y="669395"/>
                    <a:pt x="3887708" y="669395"/>
                  </a:cubicBezTo>
                  <a:lnTo>
                    <a:pt x="3879906" y="669395"/>
                  </a:lnTo>
                  <a:cubicBezTo>
                    <a:pt x="3879906" y="669395"/>
                    <a:pt x="3879906" y="669395"/>
                    <a:pt x="3879906" y="667882"/>
                  </a:cubicBezTo>
                  <a:lnTo>
                    <a:pt x="3879906" y="657290"/>
                  </a:lnTo>
                  <a:cubicBezTo>
                    <a:pt x="3879906" y="657290"/>
                    <a:pt x="3879906" y="657290"/>
                    <a:pt x="3881022" y="657290"/>
                  </a:cubicBezTo>
                  <a:lnTo>
                    <a:pt x="3888823" y="657290"/>
                  </a:lnTo>
                  <a:cubicBezTo>
                    <a:pt x="3888823" y="657290"/>
                    <a:pt x="3888823" y="657290"/>
                    <a:pt x="3888823" y="656156"/>
                  </a:cubicBezTo>
                  <a:lnTo>
                    <a:pt x="3888823" y="648212"/>
                  </a:lnTo>
                  <a:cubicBezTo>
                    <a:pt x="3888823" y="648212"/>
                    <a:pt x="3888823" y="648212"/>
                    <a:pt x="3887708" y="648212"/>
                  </a:cubicBezTo>
                  <a:lnTo>
                    <a:pt x="3879906" y="648212"/>
                  </a:lnTo>
                  <a:cubicBezTo>
                    <a:pt x="3879906" y="648212"/>
                    <a:pt x="3879906" y="648212"/>
                    <a:pt x="3879906" y="646698"/>
                  </a:cubicBezTo>
                  <a:lnTo>
                    <a:pt x="3879906" y="636107"/>
                  </a:lnTo>
                  <a:cubicBezTo>
                    <a:pt x="3879906" y="636107"/>
                    <a:pt x="3879906" y="636107"/>
                    <a:pt x="3881022" y="636107"/>
                  </a:cubicBezTo>
                  <a:lnTo>
                    <a:pt x="3888823" y="636107"/>
                  </a:lnTo>
                  <a:cubicBezTo>
                    <a:pt x="3888823" y="636107"/>
                    <a:pt x="3888823" y="636107"/>
                    <a:pt x="3888823" y="634594"/>
                  </a:cubicBezTo>
                  <a:lnTo>
                    <a:pt x="3888823" y="624002"/>
                  </a:lnTo>
                  <a:cubicBezTo>
                    <a:pt x="3888823" y="624002"/>
                    <a:pt x="3888823" y="624002"/>
                    <a:pt x="3887708" y="624002"/>
                  </a:cubicBezTo>
                  <a:lnTo>
                    <a:pt x="3879906" y="624002"/>
                  </a:lnTo>
                  <a:cubicBezTo>
                    <a:pt x="3879906" y="624002"/>
                    <a:pt x="3879906" y="624002"/>
                    <a:pt x="3879906" y="622489"/>
                  </a:cubicBezTo>
                  <a:lnTo>
                    <a:pt x="3879906" y="611898"/>
                  </a:lnTo>
                  <a:cubicBezTo>
                    <a:pt x="3879906" y="611898"/>
                    <a:pt x="3879906" y="611898"/>
                    <a:pt x="3881022" y="611898"/>
                  </a:cubicBezTo>
                  <a:lnTo>
                    <a:pt x="3888823" y="611898"/>
                  </a:lnTo>
                  <a:cubicBezTo>
                    <a:pt x="3888823" y="611898"/>
                    <a:pt x="3888823" y="611898"/>
                    <a:pt x="3888823" y="610763"/>
                  </a:cubicBezTo>
                  <a:lnTo>
                    <a:pt x="3888823" y="602819"/>
                  </a:lnTo>
                  <a:cubicBezTo>
                    <a:pt x="3888823" y="602819"/>
                    <a:pt x="3888823" y="602819"/>
                    <a:pt x="3887708" y="602819"/>
                  </a:cubicBezTo>
                  <a:lnTo>
                    <a:pt x="3879906" y="602819"/>
                  </a:lnTo>
                  <a:cubicBezTo>
                    <a:pt x="3879906" y="602819"/>
                    <a:pt x="3879906" y="602819"/>
                    <a:pt x="3879906" y="601307"/>
                  </a:cubicBezTo>
                  <a:lnTo>
                    <a:pt x="3879906" y="590714"/>
                  </a:lnTo>
                  <a:cubicBezTo>
                    <a:pt x="3879906" y="590714"/>
                    <a:pt x="3879906" y="590714"/>
                    <a:pt x="3881022" y="590714"/>
                  </a:cubicBezTo>
                  <a:lnTo>
                    <a:pt x="3888823" y="590714"/>
                  </a:lnTo>
                  <a:cubicBezTo>
                    <a:pt x="3888823" y="590714"/>
                    <a:pt x="3888823" y="590714"/>
                    <a:pt x="3888823" y="589202"/>
                  </a:cubicBezTo>
                  <a:lnTo>
                    <a:pt x="3888823" y="578610"/>
                  </a:lnTo>
                  <a:cubicBezTo>
                    <a:pt x="3888823" y="578610"/>
                    <a:pt x="3888823" y="578610"/>
                    <a:pt x="3887708" y="578610"/>
                  </a:cubicBezTo>
                  <a:lnTo>
                    <a:pt x="3879906" y="578610"/>
                  </a:lnTo>
                  <a:cubicBezTo>
                    <a:pt x="3879906" y="578610"/>
                    <a:pt x="3879906" y="578610"/>
                    <a:pt x="3879906" y="577096"/>
                  </a:cubicBezTo>
                  <a:lnTo>
                    <a:pt x="3879906" y="566505"/>
                  </a:lnTo>
                  <a:cubicBezTo>
                    <a:pt x="3879906" y="566505"/>
                    <a:pt x="3879906" y="566505"/>
                    <a:pt x="3881022" y="566505"/>
                  </a:cubicBezTo>
                  <a:lnTo>
                    <a:pt x="3888823" y="566505"/>
                  </a:lnTo>
                  <a:cubicBezTo>
                    <a:pt x="3888823" y="566505"/>
                    <a:pt x="3888823" y="566505"/>
                    <a:pt x="3888823" y="565370"/>
                  </a:cubicBezTo>
                  <a:lnTo>
                    <a:pt x="3888823" y="557427"/>
                  </a:lnTo>
                  <a:cubicBezTo>
                    <a:pt x="3888823" y="557427"/>
                    <a:pt x="3888823" y="557427"/>
                    <a:pt x="3887708" y="557427"/>
                  </a:cubicBezTo>
                  <a:lnTo>
                    <a:pt x="3879906" y="557427"/>
                  </a:lnTo>
                  <a:cubicBezTo>
                    <a:pt x="3879906" y="557427"/>
                    <a:pt x="3879906" y="557427"/>
                    <a:pt x="3879906" y="555914"/>
                  </a:cubicBezTo>
                  <a:lnTo>
                    <a:pt x="3879906" y="545322"/>
                  </a:lnTo>
                  <a:cubicBezTo>
                    <a:pt x="3879906" y="545322"/>
                    <a:pt x="3879906" y="545322"/>
                    <a:pt x="3881022" y="545322"/>
                  </a:cubicBezTo>
                  <a:lnTo>
                    <a:pt x="3888823" y="545322"/>
                  </a:lnTo>
                  <a:cubicBezTo>
                    <a:pt x="3888823" y="545322"/>
                    <a:pt x="3888823" y="545322"/>
                    <a:pt x="3887708" y="543053"/>
                  </a:cubicBezTo>
                  <a:lnTo>
                    <a:pt x="3879906" y="527166"/>
                  </a:lnTo>
                  <a:cubicBezTo>
                    <a:pt x="3879906" y="527166"/>
                    <a:pt x="3879906" y="527166"/>
                    <a:pt x="3879906" y="478746"/>
                  </a:cubicBezTo>
                  <a:cubicBezTo>
                    <a:pt x="3879906" y="478746"/>
                    <a:pt x="3879906" y="478746"/>
                    <a:pt x="4029251" y="478746"/>
                  </a:cubicBezTo>
                  <a:cubicBezTo>
                    <a:pt x="4029251" y="478746"/>
                    <a:pt x="4029251" y="478746"/>
                    <a:pt x="4042623" y="505982"/>
                  </a:cubicBezTo>
                  <a:cubicBezTo>
                    <a:pt x="4042623" y="505982"/>
                    <a:pt x="4042623" y="505982"/>
                    <a:pt x="4042623" y="566505"/>
                  </a:cubicBezTo>
                  <a:cubicBezTo>
                    <a:pt x="4042623" y="566505"/>
                    <a:pt x="4042623" y="566505"/>
                    <a:pt x="4041510" y="566505"/>
                  </a:cubicBezTo>
                  <a:lnTo>
                    <a:pt x="4033708" y="566505"/>
                  </a:lnTo>
                  <a:cubicBezTo>
                    <a:pt x="4033708" y="566505"/>
                    <a:pt x="4033708" y="566505"/>
                    <a:pt x="4033708" y="568018"/>
                  </a:cubicBezTo>
                  <a:lnTo>
                    <a:pt x="4033708" y="578610"/>
                  </a:lnTo>
                  <a:cubicBezTo>
                    <a:pt x="4033708" y="578610"/>
                    <a:pt x="4033708" y="578610"/>
                    <a:pt x="4034823" y="578610"/>
                  </a:cubicBezTo>
                  <a:lnTo>
                    <a:pt x="4042623" y="578610"/>
                  </a:lnTo>
                  <a:cubicBezTo>
                    <a:pt x="4042623" y="578610"/>
                    <a:pt x="4042623" y="578610"/>
                    <a:pt x="4042623" y="580123"/>
                  </a:cubicBezTo>
                  <a:lnTo>
                    <a:pt x="4042623" y="590714"/>
                  </a:lnTo>
                  <a:cubicBezTo>
                    <a:pt x="4042623" y="590714"/>
                    <a:pt x="4042623" y="590714"/>
                    <a:pt x="4041510" y="590714"/>
                  </a:cubicBezTo>
                  <a:lnTo>
                    <a:pt x="4033708" y="590714"/>
                  </a:lnTo>
                  <a:cubicBezTo>
                    <a:pt x="4033708" y="590714"/>
                    <a:pt x="4033708" y="590714"/>
                    <a:pt x="4033708" y="592227"/>
                  </a:cubicBezTo>
                  <a:lnTo>
                    <a:pt x="4033708" y="602819"/>
                  </a:lnTo>
                  <a:cubicBezTo>
                    <a:pt x="4033708" y="602819"/>
                    <a:pt x="4033708" y="602819"/>
                    <a:pt x="4034823" y="602819"/>
                  </a:cubicBezTo>
                  <a:lnTo>
                    <a:pt x="4042623" y="602819"/>
                  </a:lnTo>
                  <a:cubicBezTo>
                    <a:pt x="4042623" y="602819"/>
                    <a:pt x="4042623" y="602819"/>
                    <a:pt x="4042623" y="603955"/>
                  </a:cubicBezTo>
                  <a:lnTo>
                    <a:pt x="4042623" y="611898"/>
                  </a:lnTo>
                  <a:cubicBezTo>
                    <a:pt x="4042623" y="611898"/>
                    <a:pt x="4042623" y="611898"/>
                    <a:pt x="4041510" y="611898"/>
                  </a:cubicBezTo>
                  <a:lnTo>
                    <a:pt x="4033708" y="611898"/>
                  </a:lnTo>
                  <a:cubicBezTo>
                    <a:pt x="4033708" y="611898"/>
                    <a:pt x="4033708" y="611898"/>
                    <a:pt x="4033708" y="613411"/>
                  </a:cubicBezTo>
                  <a:lnTo>
                    <a:pt x="4033708" y="624002"/>
                  </a:lnTo>
                  <a:cubicBezTo>
                    <a:pt x="4033708" y="624002"/>
                    <a:pt x="4033708" y="624002"/>
                    <a:pt x="4034823" y="624002"/>
                  </a:cubicBezTo>
                  <a:lnTo>
                    <a:pt x="4042623" y="624002"/>
                  </a:lnTo>
                  <a:cubicBezTo>
                    <a:pt x="4042623" y="624002"/>
                    <a:pt x="4042623" y="624002"/>
                    <a:pt x="4042623" y="625516"/>
                  </a:cubicBezTo>
                  <a:lnTo>
                    <a:pt x="4042623" y="636107"/>
                  </a:lnTo>
                  <a:cubicBezTo>
                    <a:pt x="4042623" y="636107"/>
                    <a:pt x="4042623" y="636107"/>
                    <a:pt x="4041510" y="636107"/>
                  </a:cubicBezTo>
                  <a:lnTo>
                    <a:pt x="4033708" y="636107"/>
                  </a:lnTo>
                  <a:cubicBezTo>
                    <a:pt x="4033708" y="636107"/>
                    <a:pt x="4033708" y="636107"/>
                    <a:pt x="4033708" y="637620"/>
                  </a:cubicBezTo>
                  <a:lnTo>
                    <a:pt x="4033708" y="648212"/>
                  </a:lnTo>
                  <a:cubicBezTo>
                    <a:pt x="4033708" y="648212"/>
                    <a:pt x="4033708" y="648212"/>
                    <a:pt x="4034823" y="648212"/>
                  </a:cubicBezTo>
                  <a:lnTo>
                    <a:pt x="4042623" y="648212"/>
                  </a:lnTo>
                  <a:cubicBezTo>
                    <a:pt x="4042623" y="648212"/>
                    <a:pt x="4042623" y="648212"/>
                    <a:pt x="4042623" y="649346"/>
                  </a:cubicBezTo>
                  <a:lnTo>
                    <a:pt x="4042623" y="657290"/>
                  </a:lnTo>
                  <a:cubicBezTo>
                    <a:pt x="4042623" y="657290"/>
                    <a:pt x="4042623" y="657290"/>
                    <a:pt x="4041510" y="657290"/>
                  </a:cubicBezTo>
                  <a:lnTo>
                    <a:pt x="4033708" y="657290"/>
                  </a:lnTo>
                  <a:cubicBezTo>
                    <a:pt x="4033708" y="657290"/>
                    <a:pt x="4033708" y="657290"/>
                    <a:pt x="4033708" y="658804"/>
                  </a:cubicBezTo>
                  <a:lnTo>
                    <a:pt x="4033708" y="669395"/>
                  </a:lnTo>
                  <a:cubicBezTo>
                    <a:pt x="4033708" y="669395"/>
                    <a:pt x="4033708" y="669395"/>
                    <a:pt x="4034823" y="669395"/>
                  </a:cubicBezTo>
                  <a:lnTo>
                    <a:pt x="4042623" y="669395"/>
                  </a:lnTo>
                  <a:cubicBezTo>
                    <a:pt x="4042623" y="669395"/>
                    <a:pt x="4042623" y="669395"/>
                    <a:pt x="4042623" y="670908"/>
                  </a:cubicBezTo>
                  <a:lnTo>
                    <a:pt x="4042623" y="681500"/>
                  </a:lnTo>
                  <a:cubicBezTo>
                    <a:pt x="4042623" y="681500"/>
                    <a:pt x="4042623" y="681500"/>
                    <a:pt x="4041510" y="681500"/>
                  </a:cubicBezTo>
                  <a:lnTo>
                    <a:pt x="4033708" y="681500"/>
                  </a:lnTo>
                  <a:cubicBezTo>
                    <a:pt x="4033708" y="681500"/>
                    <a:pt x="4033708" y="681500"/>
                    <a:pt x="4033708" y="682634"/>
                  </a:cubicBezTo>
                  <a:lnTo>
                    <a:pt x="4033708" y="690579"/>
                  </a:lnTo>
                  <a:cubicBezTo>
                    <a:pt x="4033708" y="690579"/>
                    <a:pt x="4033708" y="690579"/>
                    <a:pt x="4034823" y="690579"/>
                  </a:cubicBezTo>
                  <a:lnTo>
                    <a:pt x="4042623" y="690579"/>
                  </a:lnTo>
                  <a:cubicBezTo>
                    <a:pt x="4042623" y="690579"/>
                    <a:pt x="4042623" y="690579"/>
                    <a:pt x="4042623" y="692091"/>
                  </a:cubicBezTo>
                  <a:lnTo>
                    <a:pt x="4042623" y="702682"/>
                  </a:lnTo>
                  <a:cubicBezTo>
                    <a:pt x="4042623" y="702682"/>
                    <a:pt x="4042623" y="702682"/>
                    <a:pt x="4041510" y="702682"/>
                  </a:cubicBezTo>
                  <a:lnTo>
                    <a:pt x="4033708" y="702682"/>
                  </a:lnTo>
                  <a:cubicBezTo>
                    <a:pt x="4033708" y="702682"/>
                    <a:pt x="4033708" y="702682"/>
                    <a:pt x="4033708" y="704195"/>
                  </a:cubicBezTo>
                  <a:lnTo>
                    <a:pt x="4033708" y="714788"/>
                  </a:lnTo>
                  <a:cubicBezTo>
                    <a:pt x="4033708" y="714788"/>
                    <a:pt x="4033708" y="714788"/>
                    <a:pt x="4034823" y="714788"/>
                  </a:cubicBezTo>
                  <a:lnTo>
                    <a:pt x="4042623" y="714788"/>
                  </a:lnTo>
                  <a:cubicBezTo>
                    <a:pt x="4042623" y="714788"/>
                    <a:pt x="4042623" y="714788"/>
                    <a:pt x="4042623" y="716300"/>
                  </a:cubicBezTo>
                  <a:lnTo>
                    <a:pt x="4042623" y="726892"/>
                  </a:lnTo>
                  <a:cubicBezTo>
                    <a:pt x="4042623" y="726892"/>
                    <a:pt x="4042623" y="726892"/>
                    <a:pt x="4041510" y="726892"/>
                  </a:cubicBezTo>
                  <a:lnTo>
                    <a:pt x="4033708" y="726892"/>
                  </a:lnTo>
                  <a:cubicBezTo>
                    <a:pt x="4033708" y="726892"/>
                    <a:pt x="4033708" y="726892"/>
                    <a:pt x="4033708" y="728027"/>
                  </a:cubicBezTo>
                  <a:lnTo>
                    <a:pt x="4033708" y="735970"/>
                  </a:lnTo>
                  <a:cubicBezTo>
                    <a:pt x="4033708" y="735970"/>
                    <a:pt x="4033708" y="735970"/>
                    <a:pt x="4034823" y="735970"/>
                  </a:cubicBezTo>
                  <a:lnTo>
                    <a:pt x="4042623" y="735970"/>
                  </a:lnTo>
                  <a:cubicBezTo>
                    <a:pt x="4042623" y="735970"/>
                    <a:pt x="4042623" y="735970"/>
                    <a:pt x="4042623" y="737484"/>
                  </a:cubicBezTo>
                  <a:lnTo>
                    <a:pt x="4042623" y="748075"/>
                  </a:lnTo>
                  <a:cubicBezTo>
                    <a:pt x="4042623" y="748075"/>
                    <a:pt x="4042623" y="748075"/>
                    <a:pt x="4041510" y="748075"/>
                  </a:cubicBezTo>
                  <a:lnTo>
                    <a:pt x="4033708" y="748075"/>
                  </a:lnTo>
                  <a:cubicBezTo>
                    <a:pt x="4033708" y="748075"/>
                    <a:pt x="4033708" y="748075"/>
                    <a:pt x="4033708" y="749588"/>
                  </a:cubicBezTo>
                  <a:lnTo>
                    <a:pt x="4033708" y="760181"/>
                  </a:lnTo>
                  <a:cubicBezTo>
                    <a:pt x="4033708" y="760181"/>
                    <a:pt x="4033708" y="760181"/>
                    <a:pt x="4034823" y="760181"/>
                  </a:cubicBezTo>
                  <a:lnTo>
                    <a:pt x="4042623" y="760181"/>
                  </a:lnTo>
                  <a:cubicBezTo>
                    <a:pt x="4042623" y="760181"/>
                    <a:pt x="4042623" y="760181"/>
                    <a:pt x="4042623" y="761314"/>
                  </a:cubicBezTo>
                  <a:lnTo>
                    <a:pt x="4042623" y="769258"/>
                  </a:lnTo>
                  <a:cubicBezTo>
                    <a:pt x="4042623" y="769258"/>
                    <a:pt x="4042623" y="769258"/>
                    <a:pt x="4041510" y="769258"/>
                  </a:cubicBezTo>
                  <a:lnTo>
                    <a:pt x="4033708" y="769258"/>
                  </a:lnTo>
                  <a:cubicBezTo>
                    <a:pt x="4033708" y="769258"/>
                    <a:pt x="4033708" y="769258"/>
                    <a:pt x="4033708" y="770772"/>
                  </a:cubicBezTo>
                  <a:lnTo>
                    <a:pt x="4033708" y="781363"/>
                  </a:lnTo>
                  <a:cubicBezTo>
                    <a:pt x="4033708" y="781363"/>
                    <a:pt x="4033708" y="781363"/>
                    <a:pt x="4034823" y="781363"/>
                  </a:cubicBezTo>
                  <a:lnTo>
                    <a:pt x="4042623" y="781363"/>
                  </a:lnTo>
                  <a:cubicBezTo>
                    <a:pt x="4042623" y="781363"/>
                    <a:pt x="4042623" y="781363"/>
                    <a:pt x="4042623" y="782876"/>
                  </a:cubicBezTo>
                  <a:lnTo>
                    <a:pt x="4042623" y="793468"/>
                  </a:lnTo>
                  <a:cubicBezTo>
                    <a:pt x="4042623" y="793468"/>
                    <a:pt x="4042623" y="793468"/>
                    <a:pt x="4041510" y="793468"/>
                  </a:cubicBezTo>
                  <a:lnTo>
                    <a:pt x="4033708" y="793468"/>
                  </a:lnTo>
                  <a:cubicBezTo>
                    <a:pt x="4033708" y="793468"/>
                    <a:pt x="4033708" y="793468"/>
                    <a:pt x="4033708" y="794981"/>
                  </a:cubicBezTo>
                  <a:lnTo>
                    <a:pt x="4033708" y="805572"/>
                  </a:lnTo>
                  <a:cubicBezTo>
                    <a:pt x="4033708" y="805572"/>
                    <a:pt x="4033708" y="805572"/>
                    <a:pt x="4034823" y="805572"/>
                  </a:cubicBezTo>
                  <a:lnTo>
                    <a:pt x="4042623" y="805572"/>
                  </a:lnTo>
                  <a:cubicBezTo>
                    <a:pt x="4042623" y="805572"/>
                    <a:pt x="4042623" y="805572"/>
                    <a:pt x="4042623" y="806707"/>
                  </a:cubicBezTo>
                  <a:lnTo>
                    <a:pt x="4042623" y="814651"/>
                  </a:lnTo>
                  <a:cubicBezTo>
                    <a:pt x="4042623" y="814651"/>
                    <a:pt x="4042623" y="814651"/>
                    <a:pt x="4041510" y="814651"/>
                  </a:cubicBezTo>
                  <a:lnTo>
                    <a:pt x="4033708" y="814651"/>
                  </a:lnTo>
                  <a:cubicBezTo>
                    <a:pt x="4033708" y="814651"/>
                    <a:pt x="4033708" y="814651"/>
                    <a:pt x="4033708" y="816163"/>
                  </a:cubicBezTo>
                  <a:lnTo>
                    <a:pt x="4033708" y="826756"/>
                  </a:lnTo>
                  <a:cubicBezTo>
                    <a:pt x="4033708" y="826756"/>
                    <a:pt x="4033708" y="826756"/>
                    <a:pt x="4058227" y="853992"/>
                  </a:cubicBezTo>
                  <a:cubicBezTo>
                    <a:pt x="4058227" y="860044"/>
                    <a:pt x="4058227" y="860044"/>
                    <a:pt x="4057113" y="860044"/>
                  </a:cubicBezTo>
                  <a:lnTo>
                    <a:pt x="4049311" y="860044"/>
                  </a:lnTo>
                  <a:cubicBezTo>
                    <a:pt x="4049311" y="860044"/>
                    <a:pt x="4049311" y="860044"/>
                    <a:pt x="4049311" y="893331"/>
                  </a:cubicBezTo>
                  <a:cubicBezTo>
                    <a:pt x="4049311" y="893331"/>
                    <a:pt x="4049311" y="893331"/>
                    <a:pt x="4050427" y="893331"/>
                  </a:cubicBezTo>
                  <a:lnTo>
                    <a:pt x="4058227" y="893331"/>
                  </a:lnTo>
                  <a:cubicBezTo>
                    <a:pt x="4058227" y="893331"/>
                    <a:pt x="4058227" y="893331"/>
                    <a:pt x="4058227" y="891440"/>
                  </a:cubicBezTo>
                  <a:lnTo>
                    <a:pt x="4058227" y="878201"/>
                  </a:lnTo>
                  <a:cubicBezTo>
                    <a:pt x="4058227" y="878201"/>
                    <a:pt x="4058227" y="878201"/>
                    <a:pt x="4059342" y="877444"/>
                  </a:cubicBezTo>
                  <a:lnTo>
                    <a:pt x="4067142" y="872149"/>
                  </a:lnTo>
                  <a:cubicBezTo>
                    <a:pt x="4067142" y="872149"/>
                    <a:pt x="4067142" y="872149"/>
                    <a:pt x="4069094" y="872149"/>
                  </a:cubicBezTo>
                  <a:lnTo>
                    <a:pt x="4082747" y="872149"/>
                  </a:lnTo>
                  <a:cubicBezTo>
                    <a:pt x="4082747" y="872149"/>
                    <a:pt x="4082747" y="872149"/>
                    <a:pt x="4082747" y="873661"/>
                  </a:cubicBezTo>
                  <a:lnTo>
                    <a:pt x="4082747" y="884253"/>
                  </a:lnTo>
                  <a:cubicBezTo>
                    <a:pt x="4082747" y="884253"/>
                    <a:pt x="4082747" y="884253"/>
                    <a:pt x="4084419" y="884253"/>
                  </a:cubicBezTo>
                  <a:lnTo>
                    <a:pt x="4096121" y="884253"/>
                  </a:lnTo>
                  <a:cubicBezTo>
                    <a:pt x="4096121" y="890305"/>
                    <a:pt x="4096121" y="890305"/>
                    <a:pt x="4097235" y="890305"/>
                  </a:cubicBezTo>
                  <a:lnTo>
                    <a:pt x="4105038" y="890305"/>
                  </a:lnTo>
                  <a:cubicBezTo>
                    <a:pt x="4105038" y="890305"/>
                    <a:pt x="4105038" y="890305"/>
                    <a:pt x="4129555" y="932671"/>
                  </a:cubicBezTo>
                  <a:cubicBezTo>
                    <a:pt x="4129555" y="932671"/>
                    <a:pt x="4129555" y="932671"/>
                    <a:pt x="4129555" y="951821"/>
                  </a:cubicBezTo>
                  <a:lnTo>
                    <a:pt x="4129555" y="970823"/>
                  </a:lnTo>
                  <a:lnTo>
                    <a:pt x="4138472" y="970823"/>
                  </a:lnTo>
                  <a:lnTo>
                    <a:pt x="4138472" y="956881"/>
                  </a:lnTo>
                  <a:cubicBezTo>
                    <a:pt x="4138472" y="956881"/>
                    <a:pt x="4138472" y="956881"/>
                    <a:pt x="4139308" y="956881"/>
                  </a:cubicBezTo>
                  <a:lnTo>
                    <a:pt x="4145159" y="956881"/>
                  </a:lnTo>
                  <a:cubicBezTo>
                    <a:pt x="4145159" y="956881"/>
                    <a:pt x="4145159" y="956881"/>
                    <a:pt x="4145159" y="958394"/>
                  </a:cubicBezTo>
                  <a:lnTo>
                    <a:pt x="4145159" y="968985"/>
                  </a:lnTo>
                  <a:cubicBezTo>
                    <a:pt x="4154075" y="972013"/>
                    <a:pt x="4154075" y="972013"/>
                    <a:pt x="4154075" y="905436"/>
                  </a:cubicBezTo>
                  <a:cubicBezTo>
                    <a:pt x="4154075" y="905436"/>
                    <a:pt x="4154075" y="905436"/>
                    <a:pt x="4191968" y="905436"/>
                  </a:cubicBezTo>
                  <a:cubicBezTo>
                    <a:pt x="4191968" y="905436"/>
                    <a:pt x="4191968" y="905436"/>
                    <a:pt x="4191968" y="808599"/>
                  </a:cubicBezTo>
                  <a:cubicBezTo>
                    <a:pt x="4191968" y="808599"/>
                    <a:pt x="4191968" y="808599"/>
                    <a:pt x="4227631" y="808599"/>
                  </a:cubicBezTo>
                  <a:cubicBezTo>
                    <a:pt x="4227631" y="808599"/>
                    <a:pt x="4227631" y="808599"/>
                    <a:pt x="4227631" y="807464"/>
                  </a:cubicBezTo>
                  <a:lnTo>
                    <a:pt x="4227631" y="799520"/>
                  </a:lnTo>
                  <a:cubicBezTo>
                    <a:pt x="4227631" y="799520"/>
                    <a:pt x="4227631" y="799520"/>
                    <a:pt x="4249922" y="799520"/>
                  </a:cubicBezTo>
                  <a:cubicBezTo>
                    <a:pt x="4249922" y="799520"/>
                    <a:pt x="4249922" y="799520"/>
                    <a:pt x="4249922" y="748075"/>
                  </a:cubicBezTo>
                  <a:cubicBezTo>
                    <a:pt x="4245463" y="748075"/>
                    <a:pt x="4245463" y="748075"/>
                    <a:pt x="4245463" y="745805"/>
                  </a:cubicBezTo>
                  <a:lnTo>
                    <a:pt x="4245463" y="729918"/>
                  </a:lnTo>
                  <a:lnTo>
                    <a:pt x="4249922" y="732945"/>
                  </a:lnTo>
                  <a:cubicBezTo>
                    <a:pt x="4249922" y="732945"/>
                    <a:pt x="4249922" y="732945"/>
                    <a:pt x="4254381" y="702682"/>
                  </a:cubicBezTo>
                  <a:cubicBezTo>
                    <a:pt x="4254381" y="702682"/>
                    <a:pt x="4254381" y="702682"/>
                    <a:pt x="4258839" y="732945"/>
                  </a:cubicBezTo>
                  <a:cubicBezTo>
                    <a:pt x="4261067" y="729918"/>
                    <a:pt x="4261067" y="729918"/>
                    <a:pt x="4261346" y="728783"/>
                  </a:cubicBezTo>
                  <a:lnTo>
                    <a:pt x="4263297" y="720840"/>
                  </a:lnTo>
                  <a:cubicBezTo>
                    <a:pt x="4263297" y="720840"/>
                    <a:pt x="4263297" y="720840"/>
                    <a:pt x="4263853" y="719327"/>
                  </a:cubicBezTo>
                  <a:lnTo>
                    <a:pt x="4267754" y="708734"/>
                  </a:lnTo>
                  <a:cubicBezTo>
                    <a:pt x="4267754" y="708734"/>
                    <a:pt x="4267754" y="708734"/>
                    <a:pt x="4268311" y="707222"/>
                  </a:cubicBezTo>
                  <a:lnTo>
                    <a:pt x="4272213" y="696631"/>
                  </a:lnTo>
                  <a:cubicBezTo>
                    <a:pt x="4272213" y="696631"/>
                    <a:pt x="4272213" y="696631"/>
                    <a:pt x="4273605" y="695495"/>
                  </a:cubicBezTo>
                  <a:lnTo>
                    <a:pt x="4283357" y="687552"/>
                  </a:lnTo>
                  <a:cubicBezTo>
                    <a:pt x="4283357" y="687552"/>
                    <a:pt x="4283357" y="687552"/>
                    <a:pt x="4285030" y="686039"/>
                  </a:cubicBezTo>
                  <a:lnTo>
                    <a:pt x="4296732" y="675447"/>
                  </a:lnTo>
                  <a:cubicBezTo>
                    <a:pt x="4296732" y="675447"/>
                    <a:pt x="4296732" y="675447"/>
                    <a:pt x="4297568" y="673934"/>
                  </a:cubicBezTo>
                  <a:lnTo>
                    <a:pt x="4303418" y="663343"/>
                  </a:lnTo>
                  <a:cubicBezTo>
                    <a:pt x="4303418" y="663343"/>
                    <a:pt x="4303418" y="663343"/>
                    <a:pt x="4303976" y="660695"/>
                  </a:cubicBezTo>
                  <a:lnTo>
                    <a:pt x="4307877" y="642159"/>
                  </a:lnTo>
                  <a:cubicBezTo>
                    <a:pt x="4307877" y="642159"/>
                    <a:pt x="4307877" y="642159"/>
                    <a:pt x="4308435" y="644807"/>
                  </a:cubicBezTo>
                  <a:lnTo>
                    <a:pt x="4312335" y="663343"/>
                  </a:lnTo>
                  <a:cubicBezTo>
                    <a:pt x="4312335" y="663343"/>
                    <a:pt x="4312335" y="663343"/>
                    <a:pt x="4312893" y="664477"/>
                  </a:cubicBezTo>
                  <a:lnTo>
                    <a:pt x="4316793" y="672421"/>
                  </a:lnTo>
                  <a:cubicBezTo>
                    <a:pt x="4316793" y="672421"/>
                    <a:pt x="4316793" y="672421"/>
                    <a:pt x="4318186" y="673934"/>
                  </a:cubicBezTo>
                  <a:lnTo>
                    <a:pt x="4327938" y="684525"/>
                  </a:lnTo>
                  <a:cubicBezTo>
                    <a:pt x="4327938" y="684525"/>
                    <a:pt x="4327938" y="684525"/>
                    <a:pt x="4329054" y="686039"/>
                  </a:cubicBezTo>
                  <a:lnTo>
                    <a:pt x="4336853" y="696631"/>
                  </a:lnTo>
                  <a:cubicBezTo>
                    <a:pt x="4336853" y="696631"/>
                    <a:pt x="4336853" y="696631"/>
                    <a:pt x="4337969" y="698143"/>
                  </a:cubicBezTo>
                  <a:lnTo>
                    <a:pt x="4345771" y="708734"/>
                  </a:lnTo>
                  <a:cubicBezTo>
                    <a:pt x="4345771" y="708734"/>
                    <a:pt x="4345771" y="708734"/>
                    <a:pt x="4346049" y="710248"/>
                  </a:cubicBezTo>
                  <a:lnTo>
                    <a:pt x="4347998" y="720840"/>
                  </a:lnTo>
                  <a:cubicBezTo>
                    <a:pt x="4347998" y="720840"/>
                    <a:pt x="4347998" y="720840"/>
                    <a:pt x="4348277" y="722352"/>
                  </a:cubicBezTo>
                  <a:lnTo>
                    <a:pt x="4350228" y="732945"/>
                  </a:lnTo>
                  <a:cubicBezTo>
                    <a:pt x="4354685" y="732945"/>
                    <a:pt x="4354685" y="732945"/>
                    <a:pt x="4356914" y="702682"/>
                  </a:cubicBezTo>
                  <a:cubicBezTo>
                    <a:pt x="4356914" y="702682"/>
                    <a:pt x="4356914" y="702682"/>
                    <a:pt x="4361373" y="732945"/>
                  </a:cubicBezTo>
                  <a:cubicBezTo>
                    <a:pt x="4365830" y="732945"/>
                    <a:pt x="4365830" y="732945"/>
                    <a:pt x="4365830" y="735214"/>
                  </a:cubicBezTo>
                  <a:lnTo>
                    <a:pt x="4365830" y="751102"/>
                  </a:lnTo>
                  <a:cubicBezTo>
                    <a:pt x="4361373" y="751102"/>
                    <a:pt x="4361373" y="751102"/>
                    <a:pt x="4361373" y="793468"/>
                  </a:cubicBezTo>
                  <a:cubicBezTo>
                    <a:pt x="4361373" y="793468"/>
                    <a:pt x="4361373" y="793468"/>
                    <a:pt x="4362489" y="793468"/>
                  </a:cubicBezTo>
                  <a:lnTo>
                    <a:pt x="4370289" y="793468"/>
                  </a:lnTo>
                  <a:cubicBezTo>
                    <a:pt x="4370289" y="799520"/>
                    <a:pt x="4370289" y="799520"/>
                    <a:pt x="4371126" y="799520"/>
                  </a:cubicBezTo>
                  <a:lnTo>
                    <a:pt x="4376976" y="799520"/>
                  </a:lnTo>
                  <a:cubicBezTo>
                    <a:pt x="4376976" y="799520"/>
                    <a:pt x="4376976" y="799520"/>
                    <a:pt x="4376976" y="798007"/>
                  </a:cubicBezTo>
                  <a:lnTo>
                    <a:pt x="4376976" y="787415"/>
                  </a:lnTo>
                  <a:cubicBezTo>
                    <a:pt x="4376976" y="787415"/>
                    <a:pt x="4376976" y="787415"/>
                    <a:pt x="4379206" y="787415"/>
                  </a:cubicBezTo>
                  <a:lnTo>
                    <a:pt x="4394808" y="787415"/>
                  </a:lnTo>
                  <a:cubicBezTo>
                    <a:pt x="4394808" y="787415"/>
                    <a:pt x="4394808" y="787415"/>
                    <a:pt x="4394808" y="784767"/>
                  </a:cubicBezTo>
                  <a:lnTo>
                    <a:pt x="4394808" y="766232"/>
                  </a:lnTo>
                  <a:cubicBezTo>
                    <a:pt x="4394808" y="766232"/>
                    <a:pt x="4394808" y="766232"/>
                    <a:pt x="4432702" y="766232"/>
                  </a:cubicBezTo>
                  <a:cubicBezTo>
                    <a:pt x="4432702" y="766232"/>
                    <a:pt x="4432702" y="766232"/>
                    <a:pt x="4432702" y="768124"/>
                  </a:cubicBezTo>
                  <a:lnTo>
                    <a:pt x="4432702" y="781363"/>
                  </a:lnTo>
                  <a:cubicBezTo>
                    <a:pt x="4432702" y="781363"/>
                    <a:pt x="4432702" y="781363"/>
                    <a:pt x="4452762" y="781363"/>
                  </a:cubicBezTo>
                  <a:cubicBezTo>
                    <a:pt x="4452762" y="781363"/>
                    <a:pt x="4452762" y="781363"/>
                    <a:pt x="4452762" y="784390"/>
                  </a:cubicBezTo>
                  <a:lnTo>
                    <a:pt x="4452762" y="805572"/>
                  </a:lnTo>
                  <a:cubicBezTo>
                    <a:pt x="4448306" y="805572"/>
                    <a:pt x="4448306" y="805572"/>
                    <a:pt x="4448306" y="806707"/>
                  </a:cubicBezTo>
                  <a:lnTo>
                    <a:pt x="4448306" y="814651"/>
                  </a:lnTo>
                  <a:cubicBezTo>
                    <a:pt x="4452762" y="814651"/>
                    <a:pt x="4452762" y="814651"/>
                    <a:pt x="4452762" y="816921"/>
                  </a:cubicBezTo>
                  <a:lnTo>
                    <a:pt x="4452762" y="832808"/>
                  </a:lnTo>
                  <a:lnTo>
                    <a:pt x="4448306" y="838860"/>
                  </a:lnTo>
                  <a:cubicBezTo>
                    <a:pt x="4448306" y="838860"/>
                    <a:pt x="4448306" y="838860"/>
                    <a:pt x="4448306" y="911488"/>
                  </a:cubicBezTo>
                  <a:cubicBezTo>
                    <a:pt x="4448306" y="911488"/>
                    <a:pt x="4448306" y="911488"/>
                    <a:pt x="4450255" y="911488"/>
                  </a:cubicBezTo>
                  <a:lnTo>
                    <a:pt x="4463908" y="911488"/>
                  </a:lnTo>
                  <a:cubicBezTo>
                    <a:pt x="4463908" y="917540"/>
                    <a:pt x="4463908" y="917540"/>
                    <a:pt x="4465579" y="917540"/>
                  </a:cubicBezTo>
                  <a:lnTo>
                    <a:pt x="4477282" y="917540"/>
                  </a:lnTo>
                  <a:cubicBezTo>
                    <a:pt x="4477282" y="917540"/>
                    <a:pt x="4477282" y="917540"/>
                    <a:pt x="4477282" y="920188"/>
                  </a:cubicBezTo>
                  <a:lnTo>
                    <a:pt x="4477282" y="938724"/>
                  </a:lnTo>
                  <a:cubicBezTo>
                    <a:pt x="4477282" y="938724"/>
                    <a:pt x="4477282" y="938724"/>
                    <a:pt x="4478955" y="938724"/>
                  </a:cubicBezTo>
                  <a:lnTo>
                    <a:pt x="4490656" y="938724"/>
                  </a:lnTo>
                  <a:cubicBezTo>
                    <a:pt x="4490656" y="938724"/>
                    <a:pt x="4490656" y="938724"/>
                    <a:pt x="4490656" y="936076"/>
                  </a:cubicBezTo>
                  <a:lnTo>
                    <a:pt x="4490656" y="917540"/>
                  </a:lnTo>
                  <a:cubicBezTo>
                    <a:pt x="4490656" y="917540"/>
                    <a:pt x="4490656" y="917540"/>
                    <a:pt x="4492605" y="916028"/>
                  </a:cubicBezTo>
                  <a:lnTo>
                    <a:pt x="4506258" y="905436"/>
                  </a:lnTo>
                  <a:cubicBezTo>
                    <a:pt x="4506258" y="905436"/>
                    <a:pt x="4506258" y="905436"/>
                    <a:pt x="4506258" y="878201"/>
                  </a:cubicBezTo>
                  <a:cubicBezTo>
                    <a:pt x="4501802" y="878201"/>
                    <a:pt x="4501802" y="878201"/>
                    <a:pt x="4501802" y="847938"/>
                  </a:cubicBezTo>
                  <a:cubicBezTo>
                    <a:pt x="4501802" y="847938"/>
                    <a:pt x="4501802" y="847938"/>
                    <a:pt x="4502914" y="847938"/>
                  </a:cubicBezTo>
                  <a:lnTo>
                    <a:pt x="4510717" y="847938"/>
                  </a:lnTo>
                  <a:cubicBezTo>
                    <a:pt x="4510717" y="844913"/>
                    <a:pt x="4510717" y="844913"/>
                    <a:pt x="4530778" y="844913"/>
                  </a:cubicBezTo>
                  <a:cubicBezTo>
                    <a:pt x="4530778" y="844913"/>
                    <a:pt x="4530778" y="844913"/>
                    <a:pt x="4530778" y="843399"/>
                  </a:cubicBezTo>
                  <a:lnTo>
                    <a:pt x="4530778" y="832808"/>
                  </a:lnTo>
                  <a:cubicBezTo>
                    <a:pt x="4530778" y="832808"/>
                    <a:pt x="4530778" y="832808"/>
                    <a:pt x="4532451" y="832808"/>
                  </a:cubicBezTo>
                  <a:lnTo>
                    <a:pt x="4544152" y="832808"/>
                  </a:lnTo>
                  <a:cubicBezTo>
                    <a:pt x="4544152" y="832808"/>
                    <a:pt x="4544152" y="832808"/>
                    <a:pt x="4544152" y="681500"/>
                  </a:cubicBezTo>
                  <a:cubicBezTo>
                    <a:pt x="4544152" y="681500"/>
                    <a:pt x="4544152" y="681500"/>
                    <a:pt x="4545267" y="681500"/>
                  </a:cubicBezTo>
                  <a:lnTo>
                    <a:pt x="4553068" y="681500"/>
                  </a:lnTo>
                  <a:cubicBezTo>
                    <a:pt x="4553068" y="681500"/>
                    <a:pt x="4553068" y="681500"/>
                    <a:pt x="4553068" y="678473"/>
                  </a:cubicBezTo>
                  <a:lnTo>
                    <a:pt x="4553068" y="657290"/>
                  </a:lnTo>
                  <a:cubicBezTo>
                    <a:pt x="4555298" y="657290"/>
                    <a:pt x="4555298" y="657290"/>
                    <a:pt x="4555298" y="596766"/>
                  </a:cubicBezTo>
                  <a:cubicBezTo>
                    <a:pt x="4555298" y="596766"/>
                    <a:pt x="4555298" y="596766"/>
                    <a:pt x="4556412" y="596766"/>
                  </a:cubicBezTo>
                  <a:lnTo>
                    <a:pt x="4564213" y="596766"/>
                  </a:lnTo>
                  <a:cubicBezTo>
                    <a:pt x="4564213" y="596766"/>
                    <a:pt x="4564213" y="596766"/>
                    <a:pt x="4564213" y="598280"/>
                  </a:cubicBezTo>
                  <a:lnTo>
                    <a:pt x="4564213" y="608871"/>
                  </a:lnTo>
                  <a:cubicBezTo>
                    <a:pt x="4568671" y="608871"/>
                    <a:pt x="4568671" y="608871"/>
                    <a:pt x="4568671" y="605845"/>
                  </a:cubicBezTo>
                  <a:lnTo>
                    <a:pt x="4568671" y="584662"/>
                  </a:lnTo>
                  <a:cubicBezTo>
                    <a:pt x="4568671" y="584662"/>
                    <a:pt x="4568671" y="584662"/>
                    <a:pt x="4570065" y="583906"/>
                  </a:cubicBezTo>
                  <a:lnTo>
                    <a:pt x="4579816" y="578610"/>
                  </a:lnTo>
                  <a:cubicBezTo>
                    <a:pt x="4579816" y="578610"/>
                    <a:pt x="4579816" y="578610"/>
                    <a:pt x="4580930" y="579367"/>
                  </a:cubicBezTo>
                  <a:lnTo>
                    <a:pt x="4588733" y="584662"/>
                  </a:lnTo>
                  <a:cubicBezTo>
                    <a:pt x="4588733" y="584662"/>
                    <a:pt x="4588733" y="584662"/>
                    <a:pt x="4590404" y="584662"/>
                  </a:cubicBezTo>
                  <a:lnTo>
                    <a:pt x="4602107" y="584662"/>
                  </a:lnTo>
                  <a:cubicBezTo>
                    <a:pt x="4602107" y="584662"/>
                    <a:pt x="4602107" y="584662"/>
                    <a:pt x="4602107" y="545322"/>
                  </a:cubicBezTo>
                  <a:cubicBezTo>
                    <a:pt x="4602107" y="545322"/>
                    <a:pt x="4602107" y="545322"/>
                    <a:pt x="4603221" y="545322"/>
                  </a:cubicBezTo>
                  <a:lnTo>
                    <a:pt x="4611021" y="545322"/>
                  </a:lnTo>
                  <a:cubicBezTo>
                    <a:pt x="4611021" y="551375"/>
                    <a:pt x="4611021" y="551375"/>
                    <a:pt x="4612414" y="551375"/>
                  </a:cubicBezTo>
                  <a:lnTo>
                    <a:pt x="4622169" y="551375"/>
                  </a:lnTo>
                  <a:cubicBezTo>
                    <a:pt x="4622169" y="545322"/>
                    <a:pt x="4622169" y="545322"/>
                    <a:pt x="4623282" y="545322"/>
                  </a:cubicBezTo>
                  <a:lnTo>
                    <a:pt x="4631084" y="545322"/>
                  </a:lnTo>
                  <a:cubicBezTo>
                    <a:pt x="4631084" y="545322"/>
                    <a:pt x="4631084" y="545322"/>
                    <a:pt x="4631084" y="590714"/>
                  </a:cubicBezTo>
                  <a:cubicBezTo>
                    <a:pt x="4631084" y="590714"/>
                    <a:pt x="4631084" y="590714"/>
                    <a:pt x="4632477" y="592227"/>
                  </a:cubicBezTo>
                  <a:lnTo>
                    <a:pt x="4642230" y="602819"/>
                  </a:lnTo>
                  <a:cubicBezTo>
                    <a:pt x="4640000" y="611898"/>
                    <a:pt x="4640000" y="611898"/>
                    <a:pt x="4664518" y="611898"/>
                  </a:cubicBezTo>
                  <a:cubicBezTo>
                    <a:pt x="4664518" y="611898"/>
                    <a:pt x="4664518" y="611898"/>
                    <a:pt x="4664518" y="610007"/>
                  </a:cubicBezTo>
                  <a:lnTo>
                    <a:pt x="4664518" y="596766"/>
                  </a:lnTo>
                  <a:cubicBezTo>
                    <a:pt x="4664518" y="596766"/>
                    <a:pt x="4664518" y="596766"/>
                    <a:pt x="4693496" y="584662"/>
                  </a:cubicBezTo>
                  <a:cubicBezTo>
                    <a:pt x="4693496" y="584662"/>
                    <a:pt x="4693496" y="584662"/>
                    <a:pt x="4693496" y="583150"/>
                  </a:cubicBezTo>
                  <a:lnTo>
                    <a:pt x="4693496" y="572557"/>
                  </a:lnTo>
                  <a:cubicBezTo>
                    <a:pt x="4693496" y="572557"/>
                    <a:pt x="4693496" y="572557"/>
                    <a:pt x="4694332" y="572557"/>
                  </a:cubicBezTo>
                  <a:lnTo>
                    <a:pt x="4700182" y="572557"/>
                  </a:lnTo>
                  <a:cubicBezTo>
                    <a:pt x="4700182" y="572557"/>
                    <a:pt x="4700182" y="572557"/>
                    <a:pt x="4700182" y="571423"/>
                  </a:cubicBezTo>
                  <a:lnTo>
                    <a:pt x="4700182" y="563479"/>
                  </a:lnTo>
                  <a:cubicBezTo>
                    <a:pt x="4700182" y="563479"/>
                    <a:pt x="4700182" y="563479"/>
                    <a:pt x="4702412" y="563479"/>
                  </a:cubicBezTo>
                  <a:lnTo>
                    <a:pt x="4718014" y="563479"/>
                  </a:lnTo>
                  <a:cubicBezTo>
                    <a:pt x="4718014" y="563479"/>
                    <a:pt x="4718014" y="563479"/>
                    <a:pt x="4718014" y="564614"/>
                  </a:cubicBezTo>
                  <a:lnTo>
                    <a:pt x="4718014" y="572557"/>
                  </a:lnTo>
                  <a:cubicBezTo>
                    <a:pt x="4718014" y="572557"/>
                    <a:pt x="4718014" y="572557"/>
                    <a:pt x="4719686" y="572557"/>
                  </a:cubicBezTo>
                  <a:lnTo>
                    <a:pt x="4731390" y="572557"/>
                  </a:lnTo>
                  <a:cubicBezTo>
                    <a:pt x="4731390" y="572557"/>
                    <a:pt x="4731390" y="572557"/>
                    <a:pt x="4731390" y="574828"/>
                  </a:cubicBezTo>
                  <a:lnTo>
                    <a:pt x="4731390" y="590714"/>
                  </a:lnTo>
                  <a:cubicBezTo>
                    <a:pt x="4731390" y="590714"/>
                    <a:pt x="4731390" y="590714"/>
                    <a:pt x="4755908" y="590714"/>
                  </a:cubicBezTo>
                  <a:cubicBezTo>
                    <a:pt x="4755908" y="590714"/>
                    <a:pt x="4755908" y="590714"/>
                    <a:pt x="4755908" y="589202"/>
                  </a:cubicBezTo>
                  <a:lnTo>
                    <a:pt x="4755908" y="578610"/>
                  </a:lnTo>
                  <a:cubicBezTo>
                    <a:pt x="4755908" y="578610"/>
                    <a:pt x="4755908" y="578610"/>
                    <a:pt x="4757302" y="578610"/>
                  </a:cubicBezTo>
                  <a:lnTo>
                    <a:pt x="4767053" y="578610"/>
                  </a:lnTo>
                  <a:cubicBezTo>
                    <a:pt x="4767053" y="578610"/>
                    <a:pt x="4767053" y="578610"/>
                    <a:pt x="4767053" y="577096"/>
                  </a:cubicBezTo>
                  <a:lnTo>
                    <a:pt x="4767053" y="566505"/>
                  </a:lnTo>
                  <a:cubicBezTo>
                    <a:pt x="4767053" y="566505"/>
                    <a:pt x="4767053" y="566505"/>
                    <a:pt x="4768725" y="566505"/>
                  </a:cubicBezTo>
                  <a:lnTo>
                    <a:pt x="4780426" y="566505"/>
                  </a:lnTo>
                  <a:cubicBezTo>
                    <a:pt x="4780426" y="566505"/>
                    <a:pt x="4780426" y="566505"/>
                    <a:pt x="4780426" y="568018"/>
                  </a:cubicBezTo>
                  <a:lnTo>
                    <a:pt x="4780426" y="578610"/>
                  </a:lnTo>
                  <a:cubicBezTo>
                    <a:pt x="4784886" y="578610"/>
                    <a:pt x="4784886" y="578610"/>
                    <a:pt x="4784886" y="505982"/>
                  </a:cubicBezTo>
                  <a:cubicBezTo>
                    <a:pt x="4784886" y="505982"/>
                    <a:pt x="4784886" y="505982"/>
                    <a:pt x="4885191" y="505982"/>
                  </a:cubicBezTo>
                  <a:cubicBezTo>
                    <a:pt x="4885191" y="505982"/>
                    <a:pt x="4885191" y="505982"/>
                    <a:pt x="4885191" y="602819"/>
                  </a:cubicBezTo>
                  <a:cubicBezTo>
                    <a:pt x="4885191" y="602819"/>
                    <a:pt x="4885191" y="602819"/>
                    <a:pt x="4887420" y="602819"/>
                  </a:cubicBezTo>
                  <a:lnTo>
                    <a:pt x="4903022" y="602819"/>
                  </a:lnTo>
                  <a:cubicBezTo>
                    <a:pt x="4903022" y="602819"/>
                    <a:pt x="4903022" y="602819"/>
                    <a:pt x="4903022" y="493877"/>
                  </a:cubicBezTo>
                  <a:cubicBezTo>
                    <a:pt x="4903022" y="493877"/>
                    <a:pt x="4903022" y="493877"/>
                    <a:pt x="4925313" y="478746"/>
                  </a:cubicBezTo>
                  <a:cubicBezTo>
                    <a:pt x="4925313" y="478746"/>
                    <a:pt x="4925313" y="478746"/>
                    <a:pt x="4954291" y="478746"/>
                  </a:cubicBezTo>
                  <a:cubicBezTo>
                    <a:pt x="4954291" y="478746"/>
                    <a:pt x="4954291" y="478746"/>
                    <a:pt x="4956242" y="476477"/>
                  </a:cubicBezTo>
                  <a:lnTo>
                    <a:pt x="4969893" y="460589"/>
                  </a:lnTo>
                  <a:cubicBezTo>
                    <a:pt x="4969893" y="460589"/>
                    <a:pt x="4969893" y="460589"/>
                    <a:pt x="5007787" y="460589"/>
                  </a:cubicBezTo>
                  <a:cubicBezTo>
                    <a:pt x="5007787" y="460589"/>
                    <a:pt x="5007787" y="460589"/>
                    <a:pt x="5007787" y="462859"/>
                  </a:cubicBezTo>
                  <a:lnTo>
                    <a:pt x="5007787" y="478746"/>
                  </a:lnTo>
                  <a:cubicBezTo>
                    <a:pt x="5007787" y="478746"/>
                    <a:pt x="5007787" y="478746"/>
                    <a:pt x="5045681" y="478746"/>
                  </a:cubicBezTo>
                  <a:cubicBezTo>
                    <a:pt x="5045681" y="478746"/>
                    <a:pt x="5045681" y="478746"/>
                    <a:pt x="5045681" y="596766"/>
                  </a:cubicBezTo>
                  <a:cubicBezTo>
                    <a:pt x="5045681" y="596766"/>
                    <a:pt x="5045681" y="596766"/>
                    <a:pt x="5047073" y="596766"/>
                  </a:cubicBezTo>
                  <a:lnTo>
                    <a:pt x="5056825" y="596766"/>
                  </a:lnTo>
                  <a:cubicBezTo>
                    <a:pt x="5056825" y="596766"/>
                    <a:pt x="5056825" y="596766"/>
                    <a:pt x="5056825" y="769258"/>
                  </a:cubicBezTo>
                  <a:cubicBezTo>
                    <a:pt x="5056825" y="769258"/>
                    <a:pt x="5056825" y="769258"/>
                    <a:pt x="5059053" y="769258"/>
                  </a:cubicBezTo>
                  <a:lnTo>
                    <a:pt x="5074657" y="769258"/>
                  </a:lnTo>
                  <a:cubicBezTo>
                    <a:pt x="5074657" y="769258"/>
                    <a:pt x="5074657" y="769258"/>
                    <a:pt x="5074657" y="657290"/>
                  </a:cubicBezTo>
                  <a:cubicBezTo>
                    <a:pt x="5074657" y="657290"/>
                    <a:pt x="5074657" y="657290"/>
                    <a:pt x="5075493" y="656533"/>
                  </a:cubicBezTo>
                  <a:lnTo>
                    <a:pt x="5081344" y="651238"/>
                  </a:lnTo>
                  <a:cubicBezTo>
                    <a:pt x="5085802" y="651238"/>
                    <a:pt x="5085802" y="651238"/>
                    <a:pt x="5085802" y="652750"/>
                  </a:cubicBezTo>
                  <a:lnTo>
                    <a:pt x="5085802" y="663343"/>
                  </a:lnTo>
                  <a:cubicBezTo>
                    <a:pt x="5085802" y="663343"/>
                    <a:pt x="5085802" y="663343"/>
                    <a:pt x="5088030" y="661829"/>
                  </a:cubicBezTo>
                  <a:lnTo>
                    <a:pt x="5103634" y="651238"/>
                  </a:lnTo>
                  <a:cubicBezTo>
                    <a:pt x="5103634" y="651238"/>
                    <a:pt x="5103634" y="651238"/>
                    <a:pt x="5105585" y="651238"/>
                  </a:cubicBezTo>
                  <a:lnTo>
                    <a:pt x="5119237" y="651238"/>
                  </a:lnTo>
                  <a:cubicBezTo>
                    <a:pt x="5119237" y="651238"/>
                    <a:pt x="5119237" y="651238"/>
                    <a:pt x="5119237" y="857017"/>
                  </a:cubicBezTo>
                  <a:cubicBezTo>
                    <a:pt x="5119237" y="857017"/>
                    <a:pt x="5119237" y="857017"/>
                    <a:pt x="5150444" y="863070"/>
                  </a:cubicBezTo>
                  <a:cubicBezTo>
                    <a:pt x="5150444" y="860044"/>
                    <a:pt x="5150444" y="857017"/>
                    <a:pt x="5150444" y="853992"/>
                  </a:cubicBezTo>
                  <a:cubicBezTo>
                    <a:pt x="5161589" y="853992"/>
                    <a:pt x="5172733" y="853992"/>
                    <a:pt x="5183878" y="853992"/>
                  </a:cubicBezTo>
                  <a:cubicBezTo>
                    <a:pt x="5183878" y="838860"/>
                    <a:pt x="5183878" y="826756"/>
                    <a:pt x="5183878" y="814651"/>
                  </a:cubicBezTo>
                  <a:lnTo>
                    <a:pt x="5192794" y="814651"/>
                  </a:lnTo>
                  <a:cubicBezTo>
                    <a:pt x="5192794" y="796494"/>
                    <a:pt x="5192794" y="781363"/>
                    <a:pt x="5192794" y="763206"/>
                  </a:cubicBezTo>
                  <a:cubicBezTo>
                    <a:pt x="5195024" y="763206"/>
                    <a:pt x="5197254" y="763206"/>
                    <a:pt x="5199482" y="763206"/>
                  </a:cubicBezTo>
                  <a:cubicBezTo>
                    <a:pt x="5199482" y="745049"/>
                    <a:pt x="5199482" y="729918"/>
                    <a:pt x="5199482" y="711761"/>
                  </a:cubicBezTo>
                  <a:cubicBezTo>
                    <a:pt x="5203940" y="711761"/>
                    <a:pt x="5208398" y="711761"/>
                    <a:pt x="5215086" y="711761"/>
                  </a:cubicBezTo>
                  <a:cubicBezTo>
                    <a:pt x="5230688" y="705709"/>
                    <a:pt x="5248520" y="693604"/>
                    <a:pt x="5264122" y="684525"/>
                  </a:cubicBezTo>
                  <a:cubicBezTo>
                    <a:pt x="5266352" y="675447"/>
                    <a:pt x="5266352" y="666368"/>
                    <a:pt x="5266352" y="657290"/>
                  </a:cubicBezTo>
                  <a:cubicBezTo>
                    <a:pt x="5268582" y="666368"/>
                    <a:pt x="5268582" y="675447"/>
                    <a:pt x="5270810" y="684525"/>
                  </a:cubicBezTo>
                  <a:cubicBezTo>
                    <a:pt x="5288642" y="696631"/>
                    <a:pt x="5304245" y="708734"/>
                    <a:pt x="5322078" y="720840"/>
                  </a:cubicBezTo>
                  <a:cubicBezTo>
                    <a:pt x="5322078" y="717821"/>
                    <a:pt x="5322078" y="714803"/>
                    <a:pt x="5322078" y="714788"/>
                  </a:cubicBezTo>
                  <a:cubicBezTo>
                    <a:pt x="5326534" y="714788"/>
                    <a:pt x="5330994" y="714788"/>
                    <a:pt x="5335452" y="714788"/>
                  </a:cubicBezTo>
                  <a:cubicBezTo>
                    <a:pt x="5335452" y="729918"/>
                    <a:pt x="5335452" y="748075"/>
                    <a:pt x="5335452" y="763206"/>
                  </a:cubicBezTo>
                  <a:cubicBezTo>
                    <a:pt x="5337681" y="763206"/>
                    <a:pt x="5339909" y="763206"/>
                    <a:pt x="5342138" y="763206"/>
                  </a:cubicBezTo>
                  <a:lnTo>
                    <a:pt x="5342138" y="801467"/>
                  </a:lnTo>
                  <a:lnTo>
                    <a:pt x="5377917" y="790806"/>
                  </a:lnTo>
                  <a:cubicBezTo>
                    <a:pt x="5411603" y="790806"/>
                    <a:pt x="5445289" y="790806"/>
                    <a:pt x="5478973" y="790806"/>
                  </a:cubicBezTo>
                  <a:cubicBezTo>
                    <a:pt x="5478973" y="725949"/>
                    <a:pt x="5478973" y="661090"/>
                    <a:pt x="5478973" y="596233"/>
                  </a:cubicBezTo>
                  <a:cubicBezTo>
                    <a:pt x="5486748" y="590828"/>
                    <a:pt x="5497114" y="588126"/>
                    <a:pt x="5507479" y="582720"/>
                  </a:cubicBezTo>
                  <a:cubicBezTo>
                    <a:pt x="5548938" y="577316"/>
                    <a:pt x="5590398" y="569208"/>
                    <a:pt x="5631857" y="561101"/>
                  </a:cubicBezTo>
                  <a:cubicBezTo>
                    <a:pt x="5647405" y="566506"/>
                    <a:pt x="5660362" y="571911"/>
                    <a:pt x="5675909" y="574613"/>
                  </a:cubicBezTo>
                  <a:cubicBezTo>
                    <a:pt x="5678501" y="577316"/>
                    <a:pt x="5681091" y="580019"/>
                    <a:pt x="5683682" y="582720"/>
                  </a:cubicBezTo>
                  <a:lnTo>
                    <a:pt x="5683682" y="833084"/>
                  </a:lnTo>
                  <a:lnTo>
                    <a:pt x="5701821" y="873985"/>
                  </a:lnTo>
                  <a:lnTo>
                    <a:pt x="5701821" y="798914"/>
                  </a:lnTo>
                  <a:cubicBezTo>
                    <a:pt x="5707004" y="798914"/>
                    <a:pt x="5712186" y="798914"/>
                    <a:pt x="5717369" y="798914"/>
                  </a:cubicBezTo>
                  <a:cubicBezTo>
                    <a:pt x="5717369" y="793509"/>
                    <a:pt x="5717369" y="790806"/>
                    <a:pt x="5717369" y="785402"/>
                  </a:cubicBezTo>
                  <a:cubicBezTo>
                    <a:pt x="5722551" y="782699"/>
                    <a:pt x="5727734" y="779997"/>
                    <a:pt x="5732917" y="777295"/>
                  </a:cubicBezTo>
                  <a:lnTo>
                    <a:pt x="5745871" y="777295"/>
                  </a:lnTo>
                  <a:cubicBezTo>
                    <a:pt x="5745871" y="771890"/>
                    <a:pt x="5745871" y="769187"/>
                    <a:pt x="5745871" y="763783"/>
                  </a:cubicBezTo>
                  <a:cubicBezTo>
                    <a:pt x="5748464" y="761080"/>
                    <a:pt x="5753646" y="758377"/>
                    <a:pt x="5756236" y="755675"/>
                  </a:cubicBezTo>
                  <a:cubicBezTo>
                    <a:pt x="5764011" y="755675"/>
                    <a:pt x="5774376" y="755675"/>
                    <a:pt x="5782151" y="755675"/>
                  </a:cubicBezTo>
                  <a:cubicBezTo>
                    <a:pt x="5782151" y="769187"/>
                    <a:pt x="5782151" y="785402"/>
                    <a:pt x="5782151" y="798914"/>
                  </a:cubicBezTo>
                  <a:cubicBezTo>
                    <a:pt x="5800289" y="798914"/>
                    <a:pt x="5818428" y="798914"/>
                    <a:pt x="5836566" y="798914"/>
                  </a:cubicBezTo>
                  <a:cubicBezTo>
                    <a:pt x="5836566" y="850260"/>
                    <a:pt x="5836566" y="898903"/>
                    <a:pt x="5836566" y="950250"/>
                  </a:cubicBezTo>
                  <a:cubicBezTo>
                    <a:pt x="5844340" y="950250"/>
                    <a:pt x="5852114" y="950250"/>
                    <a:pt x="5857295" y="950250"/>
                  </a:cubicBezTo>
                  <a:cubicBezTo>
                    <a:pt x="5865070" y="947547"/>
                    <a:pt x="5870253" y="944844"/>
                    <a:pt x="5878025" y="942143"/>
                  </a:cubicBezTo>
                  <a:cubicBezTo>
                    <a:pt x="5878025" y="936737"/>
                    <a:pt x="5878025" y="934035"/>
                    <a:pt x="5878025" y="931332"/>
                  </a:cubicBezTo>
                  <a:cubicBezTo>
                    <a:pt x="5875435" y="931332"/>
                    <a:pt x="5872843" y="928630"/>
                    <a:pt x="5870253" y="928630"/>
                  </a:cubicBezTo>
                  <a:cubicBezTo>
                    <a:pt x="5870253" y="925928"/>
                    <a:pt x="5870253" y="923225"/>
                    <a:pt x="5870253" y="920522"/>
                  </a:cubicBezTo>
                  <a:cubicBezTo>
                    <a:pt x="5872843" y="917821"/>
                    <a:pt x="5875435" y="917821"/>
                    <a:pt x="5878025" y="915118"/>
                  </a:cubicBezTo>
                  <a:cubicBezTo>
                    <a:pt x="5878025" y="896202"/>
                    <a:pt x="5878025" y="874581"/>
                    <a:pt x="5878025" y="855665"/>
                  </a:cubicBezTo>
                  <a:cubicBezTo>
                    <a:pt x="5875435" y="855665"/>
                    <a:pt x="5872843" y="852962"/>
                    <a:pt x="5870253" y="852962"/>
                  </a:cubicBezTo>
                  <a:cubicBezTo>
                    <a:pt x="5870253" y="850260"/>
                    <a:pt x="5870253" y="847558"/>
                    <a:pt x="5870253" y="844855"/>
                  </a:cubicBezTo>
                  <a:cubicBezTo>
                    <a:pt x="5872843" y="842153"/>
                    <a:pt x="5875435" y="842153"/>
                    <a:pt x="5878025" y="839450"/>
                  </a:cubicBezTo>
                  <a:lnTo>
                    <a:pt x="5883208" y="834046"/>
                  </a:lnTo>
                  <a:lnTo>
                    <a:pt x="5883208" y="823236"/>
                  </a:lnTo>
                  <a:cubicBezTo>
                    <a:pt x="5880618" y="823236"/>
                    <a:pt x="5880618" y="823236"/>
                    <a:pt x="5878025" y="823236"/>
                  </a:cubicBezTo>
                  <a:cubicBezTo>
                    <a:pt x="5878025" y="820533"/>
                    <a:pt x="5878025" y="817831"/>
                    <a:pt x="5878025" y="815128"/>
                  </a:cubicBezTo>
                  <a:cubicBezTo>
                    <a:pt x="5880618" y="815128"/>
                    <a:pt x="5883208" y="812426"/>
                    <a:pt x="5885800" y="809724"/>
                  </a:cubicBezTo>
                  <a:cubicBezTo>
                    <a:pt x="5888390" y="777295"/>
                    <a:pt x="5896165" y="750271"/>
                    <a:pt x="5927259" y="734056"/>
                  </a:cubicBezTo>
                  <a:cubicBezTo>
                    <a:pt x="5924668" y="734056"/>
                    <a:pt x="5924668" y="731353"/>
                    <a:pt x="5922077" y="731353"/>
                  </a:cubicBezTo>
                  <a:cubicBezTo>
                    <a:pt x="5922077" y="728651"/>
                    <a:pt x="5922077" y="725949"/>
                    <a:pt x="5922077" y="723246"/>
                  </a:cubicBezTo>
                  <a:cubicBezTo>
                    <a:pt x="5924668" y="723246"/>
                    <a:pt x="5927259" y="720543"/>
                    <a:pt x="5929850" y="720543"/>
                  </a:cubicBezTo>
                  <a:cubicBezTo>
                    <a:pt x="5929850" y="715139"/>
                    <a:pt x="5929850" y="712436"/>
                    <a:pt x="5929850" y="709734"/>
                  </a:cubicBezTo>
                  <a:cubicBezTo>
                    <a:pt x="5932442" y="709734"/>
                    <a:pt x="5932442" y="709734"/>
                    <a:pt x="5935033" y="709734"/>
                  </a:cubicBezTo>
                  <a:cubicBezTo>
                    <a:pt x="5935033" y="701627"/>
                    <a:pt x="5935033" y="693520"/>
                    <a:pt x="5935033" y="685412"/>
                  </a:cubicBezTo>
                  <a:cubicBezTo>
                    <a:pt x="5932442" y="685412"/>
                    <a:pt x="5932442" y="685412"/>
                    <a:pt x="5929850" y="685412"/>
                  </a:cubicBezTo>
                  <a:cubicBezTo>
                    <a:pt x="5929850" y="682710"/>
                    <a:pt x="5929850" y="682710"/>
                    <a:pt x="5929850" y="680008"/>
                  </a:cubicBezTo>
                  <a:lnTo>
                    <a:pt x="5935033" y="677305"/>
                  </a:lnTo>
                  <a:cubicBezTo>
                    <a:pt x="5940215" y="671901"/>
                    <a:pt x="5942806" y="666495"/>
                    <a:pt x="5947989" y="658388"/>
                  </a:cubicBezTo>
                  <a:cubicBezTo>
                    <a:pt x="5950579" y="652983"/>
                    <a:pt x="5950579" y="650281"/>
                    <a:pt x="5950579" y="647579"/>
                  </a:cubicBezTo>
                  <a:cubicBezTo>
                    <a:pt x="5945398" y="639471"/>
                    <a:pt x="5945398" y="625960"/>
                    <a:pt x="5950579" y="617852"/>
                  </a:cubicBezTo>
                  <a:cubicBezTo>
                    <a:pt x="5950581" y="617849"/>
                    <a:pt x="5950598" y="617795"/>
                    <a:pt x="5950904" y="616838"/>
                  </a:cubicBezTo>
                  <a:lnTo>
                    <a:pt x="5953171" y="609745"/>
                  </a:lnTo>
                  <a:cubicBezTo>
                    <a:pt x="5953173" y="609748"/>
                    <a:pt x="5953190" y="609802"/>
                    <a:pt x="5953495" y="610759"/>
                  </a:cubicBezTo>
                  <a:lnTo>
                    <a:pt x="5955763" y="617852"/>
                  </a:lnTo>
                  <a:cubicBezTo>
                    <a:pt x="5960944" y="625960"/>
                    <a:pt x="5963537" y="639471"/>
                    <a:pt x="5958354" y="647579"/>
                  </a:cubicBezTo>
                  <a:cubicBezTo>
                    <a:pt x="5958354" y="650281"/>
                    <a:pt x="5958354" y="652983"/>
                    <a:pt x="5958354" y="655686"/>
                  </a:cubicBezTo>
                  <a:cubicBezTo>
                    <a:pt x="5963537" y="663793"/>
                    <a:pt x="5968719" y="671901"/>
                    <a:pt x="5971311" y="677305"/>
                  </a:cubicBezTo>
                  <a:cubicBezTo>
                    <a:pt x="5973903" y="677305"/>
                    <a:pt x="5973903" y="680008"/>
                    <a:pt x="5976494" y="680008"/>
                  </a:cubicBezTo>
                  <a:cubicBezTo>
                    <a:pt x="5976494" y="682710"/>
                    <a:pt x="5976494" y="682710"/>
                    <a:pt x="5976494" y="685412"/>
                  </a:cubicBezTo>
                  <a:cubicBezTo>
                    <a:pt x="5973903" y="693520"/>
                    <a:pt x="5973903" y="701627"/>
                    <a:pt x="5973903" y="709734"/>
                  </a:cubicBezTo>
                  <a:cubicBezTo>
                    <a:pt x="5979084" y="712436"/>
                    <a:pt x="5979084" y="715139"/>
                    <a:pt x="5979084" y="720543"/>
                  </a:cubicBezTo>
                  <a:lnTo>
                    <a:pt x="5984268" y="723246"/>
                  </a:lnTo>
                  <a:cubicBezTo>
                    <a:pt x="5984268" y="725949"/>
                    <a:pt x="5984268" y="728651"/>
                    <a:pt x="5984268" y="731353"/>
                  </a:cubicBezTo>
                  <a:cubicBezTo>
                    <a:pt x="5981676" y="734056"/>
                    <a:pt x="5981676" y="734056"/>
                    <a:pt x="5979084" y="734056"/>
                  </a:cubicBezTo>
                  <a:lnTo>
                    <a:pt x="5999269" y="755105"/>
                  </a:lnTo>
                  <a:lnTo>
                    <a:pt x="5999269" y="627662"/>
                  </a:lnTo>
                  <a:lnTo>
                    <a:pt x="5999299" y="627662"/>
                  </a:lnTo>
                  <a:cubicBezTo>
                    <a:pt x="6004989" y="627662"/>
                    <a:pt x="6016130" y="627662"/>
                    <a:pt x="6037948" y="627662"/>
                  </a:cubicBezTo>
                  <a:cubicBezTo>
                    <a:pt x="6037948" y="627654"/>
                    <a:pt x="6037948" y="627557"/>
                    <a:pt x="6037948" y="626311"/>
                  </a:cubicBezTo>
                  <a:lnTo>
                    <a:pt x="6037948" y="616853"/>
                  </a:lnTo>
                  <a:cubicBezTo>
                    <a:pt x="6037954" y="616853"/>
                    <a:pt x="6038029" y="616853"/>
                    <a:pt x="6038962" y="616853"/>
                  </a:cubicBezTo>
                  <a:lnTo>
                    <a:pt x="6046055" y="616853"/>
                  </a:lnTo>
                  <a:cubicBezTo>
                    <a:pt x="6046055" y="616846"/>
                    <a:pt x="6046055" y="616733"/>
                    <a:pt x="6046055" y="614962"/>
                  </a:cubicBezTo>
                  <a:lnTo>
                    <a:pt x="6046055" y="601721"/>
                  </a:lnTo>
                  <a:cubicBezTo>
                    <a:pt x="6046064" y="601721"/>
                    <a:pt x="6046136" y="601721"/>
                    <a:pt x="6046815" y="601721"/>
                  </a:cubicBezTo>
                  <a:lnTo>
                    <a:pt x="6052135" y="601721"/>
                  </a:lnTo>
                  <a:cubicBezTo>
                    <a:pt x="6052135" y="601714"/>
                    <a:pt x="6052135" y="601629"/>
                    <a:pt x="6052135" y="600640"/>
                  </a:cubicBezTo>
                  <a:lnTo>
                    <a:pt x="6052135" y="593073"/>
                  </a:lnTo>
                  <a:cubicBezTo>
                    <a:pt x="6052143" y="593073"/>
                    <a:pt x="6052267" y="593073"/>
                    <a:pt x="6054163" y="593073"/>
                  </a:cubicBezTo>
                  <a:lnTo>
                    <a:pt x="6068350" y="593073"/>
                  </a:lnTo>
                  <a:cubicBezTo>
                    <a:pt x="6068350" y="593080"/>
                    <a:pt x="6068350" y="593157"/>
                    <a:pt x="6068350" y="594154"/>
                  </a:cubicBezTo>
                  <a:lnTo>
                    <a:pt x="6068350" y="601721"/>
                  </a:lnTo>
                  <a:cubicBezTo>
                    <a:pt x="6068360" y="601721"/>
                    <a:pt x="6068861" y="601721"/>
                    <a:pt x="6090642" y="601721"/>
                  </a:cubicBezTo>
                  <a:cubicBezTo>
                    <a:pt x="6090642" y="601713"/>
                    <a:pt x="6090642" y="601599"/>
                    <a:pt x="6090642" y="599829"/>
                  </a:cubicBezTo>
                  <a:lnTo>
                    <a:pt x="6090642" y="586588"/>
                  </a:lnTo>
                  <a:cubicBezTo>
                    <a:pt x="6090648" y="586588"/>
                    <a:pt x="6090745" y="586588"/>
                    <a:pt x="6092416" y="586588"/>
                  </a:cubicBezTo>
                  <a:lnTo>
                    <a:pt x="6104829" y="586588"/>
                  </a:lnTo>
                  <a:cubicBezTo>
                    <a:pt x="6104829" y="586600"/>
                    <a:pt x="6104829" y="587114"/>
                    <a:pt x="6104829" y="610368"/>
                  </a:cubicBezTo>
                  <a:cubicBezTo>
                    <a:pt x="6104836" y="610368"/>
                    <a:pt x="6104916" y="610368"/>
                    <a:pt x="6105843" y="610368"/>
                  </a:cubicBezTo>
                  <a:lnTo>
                    <a:pt x="6112936" y="610368"/>
                  </a:lnTo>
                  <a:cubicBezTo>
                    <a:pt x="6112936" y="610362"/>
                    <a:pt x="6112936" y="610281"/>
                    <a:pt x="6112936" y="609287"/>
                  </a:cubicBezTo>
                  <a:lnTo>
                    <a:pt x="6112936" y="601721"/>
                  </a:lnTo>
                  <a:cubicBezTo>
                    <a:pt x="6112945" y="601721"/>
                    <a:pt x="6113063" y="601721"/>
                    <a:pt x="6114709" y="601721"/>
                  </a:cubicBezTo>
                  <a:lnTo>
                    <a:pt x="6127123" y="601721"/>
                  </a:lnTo>
                  <a:cubicBezTo>
                    <a:pt x="6127123" y="601734"/>
                    <a:pt x="6127123" y="602293"/>
                    <a:pt x="6127123" y="627662"/>
                  </a:cubicBezTo>
                  <a:cubicBezTo>
                    <a:pt x="6127131" y="627662"/>
                    <a:pt x="6127249" y="627662"/>
                    <a:pt x="6129150" y="627662"/>
                  </a:cubicBezTo>
                  <a:lnTo>
                    <a:pt x="6143336" y="627662"/>
                  </a:lnTo>
                  <a:cubicBezTo>
                    <a:pt x="6143336" y="627673"/>
                    <a:pt x="6143336" y="627788"/>
                    <a:pt x="6143336" y="629283"/>
                  </a:cubicBezTo>
                  <a:lnTo>
                    <a:pt x="6143336" y="640633"/>
                  </a:lnTo>
                  <a:cubicBezTo>
                    <a:pt x="6143344" y="640633"/>
                    <a:pt x="6143415" y="640633"/>
                    <a:pt x="6144096" y="640633"/>
                  </a:cubicBezTo>
                  <a:lnTo>
                    <a:pt x="6149417" y="640633"/>
                  </a:lnTo>
                  <a:cubicBezTo>
                    <a:pt x="6149417" y="640625"/>
                    <a:pt x="6149417" y="640549"/>
                    <a:pt x="6149417" y="639822"/>
                  </a:cubicBezTo>
                  <a:lnTo>
                    <a:pt x="6149417" y="634147"/>
                  </a:lnTo>
                  <a:cubicBezTo>
                    <a:pt x="6149434" y="634147"/>
                    <a:pt x="6150153" y="634147"/>
                    <a:pt x="6179817" y="634147"/>
                  </a:cubicBezTo>
                  <a:cubicBezTo>
                    <a:pt x="6179817" y="634161"/>
                    <a:pt x="6179817" y="634724"/>
                    <a:pt x="6179817" y="657927"/>
                  </a:cubicBezTo>
                  <a:cubicBezTo>
                    <a:pt x="6179824" y="657927"/>
                    <a:pt x="6179903" y="657927"/>
                    <a:pt x="6180830" y="657927"/>
                  </a:cubicBezTo>
                  <a:lnTo>
                    <a:pt x="6187924" y="657927"/>
                  </a:lnTo>
                  <a:cubicBezTo>
                    <a:pt x="6187924" y="657934"/>
                    <a:pt x="6187924" y="658007"/>
                    <a:pt x="6187924" y="659008"/>
                  </a:cubicBezTo>
                  <a:lnTo>
                    <a:pt x="6187924" y="666574"/>
                  </a:lnTo>
                  <a:cubicBezTo>
                    <a:pt x="6187933" y="666574"/>
                    <a:pt x="6188006" y="666574"/>
                    <a:pt x="6188684" y="666574"/>
                  </a:cubicBezTo>
                  <a:lnTo>
                    <a:pt x="6194004" y="666574"/>
                  </a:lnTo>
                  <a:cubicBezTo>
                    <a:pt x="6194004" y="666567"/>
                    <a:pt x="6194004" y="666447"/>
                    <a:pt x="6194004" y="664412"/>
                  </a:cubicBezTo>
                  <a:lnTo>
                    <a:pt x="6194004" y="649280"/>
                  </a:lnTo>
                  <a:cubicBezTo>
                    <a:pt x="6194011" y="649280"/>
                    <a:pt x="6194089" y="649280"/>
                    <a:pt x="6195017" y="649280"/>
                  </a:cubicBezTo>
                  <a:lnTo>
                    <a:pt x="6202111" y="649280"/>
                  </a:lnTo>
                  <a:cubicBezTo>
                    <a:pt x="6202111" y="649288"/>
                    <a:pt x="6202111" y="649371"/>
                    <a:pt x="6202111" y="650361"/>
                  </a:cubicBezTo>
                  <a:lnTo>
                    <a:pt x="6202111" y="657927"/>
                  </a:lnTo>
                  <a:lnTo>
                    <a:pt x="6207431" y="655934"/>
                  </a:lnTo>
                  <a:cubicBezTo>
                    <a:pt x="6208191" y="655562"/>
                    <a:pt x="6208191" y="655360"/>
                    <a:pt x="6208191" y="654954"/>
                  </a:cubicBezTo>
                  <a:lnTo>
                    <a:pt x="6208191" y="649280"/>
                  </a:lnTo>
                  <a:cubicBezTo>
                    <a:pt x="6208208" y="649280"/>
                    <a:pt x="6209009" y="649280"/>
                    <a:pt x="6246698" y="649280"/>
                  </a:cubicBezTo>
                  <a:cubicBezTo>
                    <a:pt x="6246698" y="649294"/>
                    <a:pt x="6246698" y="649841"/>
                    <a:pt x="6246698" y="673059"/>
                  </a:cubicBezTo>
                  <a:cubicBezTo>
                    <a:pt x="6246706" y="673059"/>
                    <a:pt x="6246824" y="673059"/>
                    <a:pt x="6248724" y="673059"/>
                  </a:cubicBezTo>
                  <a:lnTo>
                    <a:pt x="6262911" y="673059"/>
                  </a:lnTo>
                  <a:cubicBezTo>
                    <a:pt x="6262911" y="673067"/>
                    <a:pt x="6262911" y="673149"/>
                    <a:pt x="6262911" y="674140"/>
                  </a:cubicBezTo>
                  <a:lnTo>
                    <a:pt x="6262911" y="681706"/>
                  </a:lnTo>
                  <a:cubicBezTo>
                    <a:pt x="6262920" y="681706"/>
                    <a:pt x="6263043" y="681706"/>
                    <a:pt x="6264685" y="681706"/>
                  </a:cubicBezTo>
                  <a:lnTo>
                    <a:pt x="6277098" y="681706"/>
                  </a:lnTo>
                  <a:cubicBezTo>
                    <a:pt x="6277098" y="681694"/>
                    <a:pt x="6277098" y="681183"/>
                    <a:pt x="6277098" y="657927"/>
                  </a:cubicBezTo>
                  <a:cubicBezTo>
                    <a:pt x="6277105" y="657927"/>
                    <a:pt x="6277183" y="657927"/>
                    <a:pt x="6278111" y="657927"/>
                  </a:cubicBezTo>
                  <a:lnTo>
                    <a:pt x="6285205" y="657927"/>
                  </a:lnTo>
                  <a:cubicBezTo>
                    <a:pt x="6285205" y="657908"/>
                    <a:pt x="6285205" y="657137"/>
                    <a:pt x="6285205" y="625500"/>
                  </a:cubicBezTo>
                  <a:cubicBezTo>
                    <a:pt x="6285212" y="625500"/>
                    <a:pt x="6285289" y="625500"/>
                    <a:pt x="6286218" y="625500"/>
                  </a:cubicBezTo>
                  <a:lnTo>
                    <a:pt x="6293312" y="625500"/>
                  </a:lnTo>
                  <a:cubicBezTo>
                    <a:pt x="6293312" y="625494"/>
                    <a:pt x="6293312" y="625385"/>
                    <a:pt x="6293312" y="623609"/>
                  </a:cubicBezTo>
                  <a:lnTo>
                    <a:pt x="6293312" y="610368"/>
                  </a:lnTo>
                  <a:cubicBezTo>
                    <a:pt x="6291285" y="610368"/>
                    <a:pt x="6291285" y="610368"/>
                    <a:pt x="6292045" y="608746"/>
                  </a:cubicBezTo>
                  <a:lnTo>
                    <a:pt x="6297365" y="597397"/>
                  </a:lnTo>
                  <a:cubicBezTo>
                    <a:pt x="6297370" y="597414"/>
                    <a:pt x="6297565" y="598088"/>
                    <a:pt x="6305472" y="625500"/>
                  </a:cubicBezTo>
                  <a:cubicBezTo>
                    <a:pt x="6305480" y="625500"/>
                    <a:pt x="6305553" y="625500"/>
                    <a:pt x="6306232" y="625500"/>
                  </a:cubicBezTo>
                  <a:lnTo>
                    <a:pt x="6311552" y="625500"/>
                  </a:lnTo>
                  <a:cubicBezTo>
                    <a:pt x="6311552" y="625487"/>
                    <a:pt x="6311552" y="624308"/>
                    <a:pt x="6311552" y="519573"/>
                  </a:cubicBezTo>
                  <a:cubicBezTo>
                    <a:pt x="6311562" y="519573"/>
                    <a:pt x="6311676" y="519573"/>
                    <a:pt x="6313072" y="519573"/>
                  </a:cubicBezTo>
                  <a:lnTo>
                    <a:pt x="6323712" y="519573"/>
                  </a:lnTo>
                  <a:cubicBezTo>
                    <a:pt x="6323712" y="519551"/>
                    <a:pt x="6323712" y="518541"/>
                    <a:pt x="6323712" y="472014"/>
                  </a:cubicBezTo>
                  <a:cubicBezTo>
                    <a:pt x="6323729" y="472014"/>
                    <a:pt x="6324354" y="472014"/>
                    <a:pt x="6350059" y="472014"/>
                  </a:cubicBezTo>
                  <a:cubicBezTo>
                    <a:pt x="6350059" y="472002"/>
                    <a:pt x="6350059" y="471492"/>
                    <a:pt x="6350059" y="450396"/>
                  </a:cubicBezTo>
                  <a:cubicBezTo>
                    <a:pt x="6350078" y="450396"/>
                    <a:pt x="6350867" y="450396"/>
                    <a:pt x="6384513" y="450396"/>
                  </a:cubicBezTo>
                  <a:cubicBezTo>
                    <a:pt x="6384513" y="450404"/>
                    <a:pt x="6384513" y="450534"/>
                    <a:pt x="6384513" y="452828"/>
                  </a:cubicBezTo>
                  <a:lnTo>
                    <a:pt x="6384513" y="469852"/>
                  </a:lnTo>
                  <a:cubicBezTo>
                    <a:pt x="6384522" y="469852"/>
                    <a:pt x="6384653" y="469852"/>
                    <a:pt x="6386793" y="469852"/>
                  </a:cubicBezTo>
                  <a:lnTo>
                    <a:pt x="6402753" y="469852"/>
                  </a:lnTo>
                  <a:cubicBezTo>
                    <a:pt x="6402753" y="469870"/>
                    <a:pt x="6402753" y="470764"/>
                    <a:pt x="6402753" y="517411"/>
                  </a:cubicBezTo>
                  <a:cubicBezTo>
                    <a:pt x="6402759" y="517411"/>
                    <a:pt x="6402835" y="517411"/>
                    <a:pt x="6403766" y="517411"/>
                  </a:cubicBezTo>
                  <a:lnTo>
                    <a:pt x="6410860" y="517411"/>
                  </a:lnTo>
                  <a:lnTo>
                    <a:pt x="6425047" y="521735"/>
                  </a:lnTo>
                  <a:cubicBezTo>
                    <a:pt x="6425047" y="521745"/>
                    <a:pt x="6425047" y="522395"/>
                    <a:pt x="6425047" y="560647"/>
                  </a:cubicBezTo>
                  <a:cubicBezTo>
                    <a:pt x="6425053" y="560647"/>
                    <a:pt x="6425128" y="560647"/>
                    <a:pt x="6426060" y="560647"/>
                  </a:cubicBezTo>
                  <a:lnTo>
                    <a:pt x="6433153" y="560647"/>
                  </a:lnTo>
                  <a:cubicBezTo>
                    <a:pt x="6433153" y="560657"/>
                    <a:pt x="6433153" y="560763"/>
                    <a:pt x="6433153" y="562268"/>
                  </a:cubicBezTo>
                  <a:lnTo>
                    <a:pt x="6433153" y="573617"/>
                  </a:lnTo>
                  <a:cubicBezTo>
                    <a:pt x="6433161" y="573617"/>
                    <a:pt x="6433285" y="573617"/>
                    <a:pt x="6435180" y="573617"/>
                  </a:cubicBezTo>
                  <a:lnTo>
                    <a:pt x="6449367" y="573617"/>
                  </a:lnTo>
                  <a:lnTo>
                    <a:pt x="6455447" y="580103"/>
                  </a:lnTo>
                  <a:cubicBezTo>
                    <a:pt x="6455447" y="580115"/>
                    <a:pt x="6455447" y="580601"/>
                    <a:pt x="6455447" y="601721"/>
                  </a:cubicBezTo>
                  <a:cubicBezTo>
                    <a:pt x="6455456" y="601721"/>
                    <a:pt x="6455587" y="601721"/>
                    <a:pt x="6457727" y="601721"/>
                  </a:cubicBezTo>
                  <a:lnTo>
                    <a:pt x="6473687" y="601721"/>
                  </a:lnTo>
                  <a:cubicBezTo>
                    <a:pt x="6473687" y="601728"/>
                    <a:pt x="6473687" y="601808"/>
                    <a:pt x="6473687" y="602801"/>
                  </a:cubicBezTo>
                  <a:lnTo>
                    <a:pt x="6473687" y="610368"/>
                  </a:lnTo>
                  <a:cubicBezTo>
                    <a:pt x="6473696" y="610368"/>
                    <a:pt x="6473795" y="610368"/>
                    <a:pt x="6474954" y="610368"/>
                  </a:cubicBezTo>
                  <a:lnTo>
                    <a:pt x="6483821" y="610368"/>
                  </a:lnTo>
                  <a:cubicBezTo>
                    <a:pt x="6483821" y="610377"/>
                    <a:pt x="6483821" y="610506"/>
                    <a:pt x="6483821" y="612529"/>
                  </a:cubicBezTo>
                  <a:lnTo>
                    <a:pt x="6483821" y="627662"/>
                  </a:lnTo>
                  <a:cubicBezTo>
                    <a:pt x="6487874" y="627662"/>
                    <a:pt x="6487874" y="627662"/>
                    <a:pt x="6487874" y="625770"/>
                  </a:cubicBezTo>
                  <a:lnTo>
                    <a:pt x="6487874" y="612529"/>
                  </a:lnTo>
                  <a:cubicBezTo>
                    <a:pt x="6487880" y="612529"/>
                    <a:pt x="6487958" y="612529"/>
                    <a:pt x="6488887" y="612529"/>
                  </a:cubicBezTo>
                  <a:lnTo>
                    <a:pt x="6495981" y="612529"/>
                  </a:lnTo>
                  <a:cubicBezTo>
                    <a:pt x="6495981" y="612540"/>
                    <a:pt x="6495981" y="612659"/>
                    <a:pt x="6495981" y="614151"/>
                  </a:cubicBezTo>
                  <a:lnTo>
                    <a:pt x="6495981" y="625500"/>
                  </a:lnTo>
                  <a:cubicBezTo>
                    <a:pt x="6495990" y="625500"/>
                    <a:pt x="6496063" y="625500"/>
                    <a:pt x="6496741" y="625500"/>
                  </a:cubicBezTo>
                  <a:lnTo>
                    <a:pt x="6502061" y="625500"/>
                  </a:lnTo>
                  <a:cubicBezTo>
                    <a:pt x="6502061" y="621177"/>
                    <a:pt x="6502061" y="621177"/>
                    <a:pt x="6550701" y="621177"/>
                  </a:cubicBezTo>
                  <a:cubicBezTo>
                    <a:pt x="6550701" y="621186"/>
                    <a:pt x="6550701" y="621287"/>
                    <a:pt x="6550701" y="622528"/>
                  </a:cubicBezTo>
                  <a:lnTo>
                    <a:pt x="6550701" y="631985"/>
                  </a:lnTo>
                  <a:cubicBezTo>
                    <a:pt x="6550709" y="631985"/>
                    <a:pt x="6550784" y="631985"/>
                    <a:pt x="6551461" y="631985"/>
                  </a:cubicBezTo>
                  <a:lnTo>
                    <a:pt x="6556782" y="631985"/>
                  </a:lnTo>
                  <a:cubicBezTo>
                    <a:pt x="6556782" y="631994"/>
                    <a:pt x="6556782" y="632116"/>
                    <a:pt x="6556782" y="634147"/>
                  </a:cubicBezTo>
                  <a:lnTo>
                    <a:pt x="6556782" y="649280"/>
                  </a:lnTo>
                  <a:cubicBezTo>
                    <a:pt x="6556790" y="649276"/>
                    <a:pt x="6556906" y="649198"/>
                    <a:pt x="6558808" y="647929"/>
                  </a:cubicBezTo>
                  <a:lnTo>
                    <a:pt x="6572995" y="638471"/>
                  </a:lnTo>
                  <a:cubicBezTo>
                    <a:pt x="6572997" y="638452"/>
                    <a:pt x="6573128" y="637577"/>
                    <a:pt x="6579075" y="597397"/>
                  </a:cubicBezTo>
                  <a:cubicBezTo>
                    <a:pt x="6579084" y="597395"/>
                    <a:pt x="6579153" y="597369"/>
                    <a:pt x="6579835" y="597127"/>
                  </a:cubicBezTo>
                  <a:lnTo>
                    <a:pt x="6585155" y="595235"/>
                  </a:lnTo>
                  <a:cubicBezTo>
                    <a:pt x="6585155" y="595219"/>
                    <a:pt x="6585188" y="594158"/>
                    <a:pt x="6587182" y="526058"/>
                  </a:cubicBezTo>
                  <a:cubicBezTo>
                    <a:pt x="6587182" y="526076"/>
                    <a:pt x="6587215" y="527167"/>
                    <a:pt x="6589209" y="595235"/>
                  </a:cubicBezTo>
                  <a:cubicBezTo>
                    <a:pt x="6589218" y="595238"/>
                    <a:pt x="6589289" y="595263"/>
                    <a:pt x="6589969" y="595505"/>
                  </a:cubicBezTo>
                  <a:lnTo>
                    <a:pt x="6595289" y="597397"/>
                  </a:lnTo>
                  <a:cubicBezTo>
                    <a:pt x="6595289" y="597377"/>
                    <a:pt x="6595289" y="596044"/>
                    <a:pt x="6595289" y="510926"/>
                  </a:cubicBezTo>
                  <a:cubicBezTo>
                    <a:pt x="6599342" y="510926"/>
                    <a:pt x="6599342" y="510926"/>
                    <a:pt x="6599342" y="478499"/>
                  </a:cubicBezTo>
                  <a:cubicBezTo>
                    <a:pt x="6599354" y="478499"/>
                    <a:pt x="6600040" y="478499"/>
                    <a:pt x="6637849" y="478499"/>
                  </a:cubicBezTo>
                  <a:cubicBezTo>
                    <a:pt x="6637849" y="478516"/>
                    <a:pt x="6637849" y="479234"/>
                    <a:pt x="6637849" y="510926"/>
                  </a:cubicBezTo>
                  <a:cubicBezTo>
                    <a:pt x="6637858" y="510926"/>
                    <a:pt x="6637930" y="510926"/>
                    <a:pt x="6638609" y="510926"/>
                  </a:cubicBezTo>
                  <a:lnTo>
                    <a:pt x="6643929" y="510926"/>
                  </a:lnTo>
                  <a:cubicBezTo>
                    <a:pt x="6643929" y="510905"/>
                    <a:pt x="6643929" y="509599"/>
                    <a:pt x="6643929" y="428778"/>
                  </a:cubicBezTo>
                  <a:cubicBezTo>
                    <a:pt x="6643935" y="428778"/>
                    <a:pt x="6644034" y="428778"/>
                    <a:pt x="6645703" y="428778"/>
                  </a:cubicBezTo>
                  <a:lnTo>
                    <a:pt x="6658116" y="428778"/>
                  </a:lnTo>
                  <a:cubicBezTo>
                    <a:pt x="6658116" y="428771"/>
                    <a:pt x="6658116" y="428660"/>
                    <a:pt x="6658116" y="426887"/>
                  </a:cubicBezTo>
                  <a:lnTo>
                    <a:pt x="6658116" y="413646"/>
                  </a:lnTo>
                  <a:cubicBezTo>
                    <a:pt x="6658127" y="413646"/>
                    <a:pt x="6658625" y="413646"/>
                    <a:pt x="6680410" y="413646"/>
                  </a:cubicBezTo>
                  <a:cubicBezTo>
                    <a:pt x="6680410" y="413639"/>
                    <a:pt x="6680410" y="413558"/>
                    <a:pt x="6680410" y="412565"/>
                  </a:cubicBezTo>
                  <a:lnTo>
                    <a:pt x="6680410" y="404999"/>
                  </a:lnTo>
                  <a:cubicBezTo>
                    <a:pt x="6680417" y="404999"/>
                    <a:pt x="6680527" y="404999"/>
                    <a:pt x="6682183" y="404999"/>
                  </a:cubicBezTo>
                  <a:lnTo>
                    <a:pt x="6694597" y="404999"/>
                  </a:lnTo>
                  <a:cubicBezTo>
                    <a:pt x="6694597" y="405007"/>
                    <a:pt x="6694597" y="405086"/>
                    <a:pt x="6694597" y="406080"/>
                  </a:cubicBezTo>
                  <a:lnTo>
                    <a:pt x="6694597" y="413646"/>
                  </a:lnTo>
                  <a:cubicBezTo>
                    <a:pt x="6694606" y="413646"/>
                    <a:pt x="6694679" y="413646"/>
                    <a:pt x="6695357" y="413646"/>
                  </a:cubicBezTo>
                  <a:lnTo>
                    <a:pt x="6700677" y="413646"/>
                  </a:lnTo>
                  <a:lnTo>
                    <a:pt x="6710810" y="409322"/>
                  </a:lnTo>
                  <a:lnTo>
                    <a:pt x="6714863" y="412565"/>
                  </a:lnTo>
                  <a:lnTo>
                    <a:pt x="6714863" y="404999"/>
                  </a:lnTo>
                  <a:cubicBezTo>
                    <a:pt x="6714872" y="404999"/>
                    <a:pt x="6715009" y="404999"/>
                    <a:pt x="6717143" y="404999"/>
                  </a:cubicBezTo>
                  <a:lnTo>
                    <a:pt x="6733104" y="404999"/>
                  </a:lnTo>
                  <a:cubicBezTo>
                    <a:pt x="6733104" y="405007"/>
                    <a:pt x="6733104" y="405086"/>
                    <a:pt x="6733104" y="406080"/>
                  </a:cubicBezTo>
                  <a:lnTo>
                    <a:pt x="6733104" y="413646"/>
                  </a:lnTo>
                  <a:cubicBezTo>
                    <a:pt x="6733123" y="413646"/>
                    <a:pt x="6733859" y="413646"/>
                    <a:pt x="6763504" y="413646"/>
                  </a:cubicBezTo>
                  <a:cubicBezTo>
                    <a:pt x="6763504" y="413656"/>
                    <a:pt x="6763504" y="413765"/>
                    <a:pt x="6763504" y="415267"/>
                  </a:cubicBezTo>
                  <a:lnTo>
                    <a:pt x="6763504" y="426617"/>
                  </a:lnTo>
                  <a:cubicBezTo>
                    <a:pt x="6763521" y="426617"/>
                    <a:pt x="6764161" y="426617"/>
                    <a:pt x="6789851" y="426617"/>
                  </a:cubicBezTo>
                  <a:cubicBezTo>
                    <a:pt x="6789851" y="426633"/>
                    <a:pt x="6789851" y="427313"/>
                    <a:pt x="6789851" y="456881"/>
                  </a:cubicBezTo>
                  <a:cubicBezTo>
                    <a:pt x="6789860" y="456881"/>
                    <a:pt x="6789933" y="456881"/>
                    <a:pt x="6790611" y="456881"/>
                  </a:cubicBezTo>
                  <a:lnTo>
                    <a:pt x="6795931" y="456881"/>
                  </a:lnTo>
                  <a:cubicBezTo>
                    <a:pt x="6795931" y="456888"/>
                    <a:pt x="6795931" y="456974"/>
                    <a:pt x="6795931" y="457962"/>
                  </a:cubicBezTo>
                  <a:lnTo>
                    <a:pt x="6795931" y="465529"/>
                  </a:lnTo>
                  <a:cubicBezTo>
                    <a:pt x="6799985" y="465529"/>
                    <a:pt x="6799985" y="465529"/>
                    <a:pt x="6799985" y="495793"/>
                  </a:cubicBezTo>
                  <a:cubicBezTo>
                    <a:pt x="6799994" y="495793"/>
                    <a:pt x="6800068" y="495793"/>
                    <a:pt x="6800745" y="495793"/>
                  </a:cubicBezTo>
                  <a:lnTo>
                    <a:pt x="6806065" y="495793"/>
                  </a:lnTo>
                  <a:cubicBezTo>
                    <a:pt x="6806065" y="495802"/>
                    <a:pt x="6806065" y="495869"/>
                    <a:pt x="6806065" y="496604"/>
                  </a:cubicBezTo>
                  <a:lnTo>
                    <a:pt x="6806065" y="502279"/>
                  </a:lnTo>
                  <a:cubicBezTo>
                    <a:pt x="6806071" y="502279"/>
                    <a:pt x="6806149" y="502279"/>
                    <a:pt x="6807078" y="502279"/>
                  </a:cubicBezTo>
                  <a:lnTo>
                    <a:pt x="6814171" y="502279"/>
                  </a:lnTo>
                  <a:cubicBezTo>
                    <a:pt x="6814171" y="502296"/>
                    <a:pt x="6814171" y="503009"/>
                    <a:pt x="6814171" y="532544"/>
                  </a:cubicBezTo>
                  <a:cubicBezTo>
                    <a:pt x="6814179" y="532544"/>
                    <a:pt x="6814299" y="532544"/>
                    <a:pt x="6816198" y="532544"/>
                  </a:cubicBezTo>
                  <a:lnTo>
                    <a:pt x="6830385" y="532544"/>
                  </a:lnTo>
                  <a:cubicBezTo>
                    <a:pt x="6830385" y="532560"/>
                    <a:pt x="6830385" y="533140"/>
                    <a:pt x="6830385" y="556323"/>
                  </a:cubicBezTo>
                  <a:cubicBezTo>
                    <a:pt x="6832412" y="556323"/>
                    <a:pt x="6832412" y="556323"/>
                    <a:pt x="6832412" y="557944"/>
                  </a:cubicBezTo>
                  <a:lnTo>
                    <a:pt x="6832412" y="569294"/>
                  </a:lnTo>
                  <a:cubicBezTo>
                    <a:pt x="6832421" y="569294"/>
                    <a:pt x="6832491" y="569294"/>
                    <a:pt x="6833172" y="569294"/>
                  </a:cubicBezTo>
                  <a:lnTo>
                    <a:pt x="6838492" y="569294"/>
                  </a:lnTo>
                  <a:cubicBezTo>
                    <a:pt x="6838492" y="569308"/>
                    <a:pt x="6838492" y="569871"/>
                    <a:pt x="6838492" y="593073"/>
                  </a:cubicBezTo>
                  <a:cubicBezTo>
                    <a:pt x="6838500" y="593073"/>
                    <a:pt x="6838599" y="593073"/>
                    <a:pt x="6839758" y="593073"/>
                  </a:cubicBezTo>
                  <a:lnTo>
                    <a:pt x="6848625" y="593073"/>
                  </a:lnTo>
                  <a:cubicBezTo>
                    <a:pt x="6850652" y="595235"/>
                    <a:pt x="6850652" y="595235"/>
                    <a:pt x="6850652" y="597127"/>
                  </a:cubicBezTo>
                  <a:lnTo>
                    <a:pt x="6850652" y="610368"/>
                  </a:lnTo>
                  <a:cubicBezTo>
                    <a:pt x="6850657" y="610361"/>
                    <a:pt x="6850744" y="610254"/>
                    <a:pt x="6852172" y="608476"/>
                  </a:cubicBezTo>
                  <a:lnTo>
                    <a:pt x="6862812" y="595235"/>
                  </a:lnTo>
                  <a:cubicBezTo>
                    <a:pt x="6862827" y="595235"/>
                    <a:pt x="6863466" y="595235"/>
                    <a:pt x="6891186" y="595235"/>
                  </a:cubicBezTo>
                  <a:cubicBezTo>
                    <a:pt x="6891186" y="595260"/>
                    <a:pt x="6891186" y="596661"/>
                    <a:pt x="6891186" y="681706"/>
                  </a:cubicBezTo>
                  <a:cubicBezTo>
                    <a:pt x="6891194" y="681706"/>
                    <a:pt x="6891270" y="681706"/>
                    <a:pt x="6891946" y="681706"/>
                  </a:cubicBezTo>
                  <a:lnTo>
                    <a:pt x="6897266" y="681706"/>
                  </a:lnTo>
                  <a:cubicBezTo>
                    <a:pt x="6897270" y="681698"/>
                    <a:pt x="6897329" y="681598"/>
                    <a:pt x="6898026" y="680355"/>
                  </a:cubicBezTo>
                  <a:lnTo>
                    <a:pt x="6903346" y="670897"/>
                  </a:lnTo>
                  <a:cubicBezTo>
                    <a:pt x="6903346" y="670904"/>
                    <a:pt x="6903346" y="671003"/>
                    <a:pt x="6903346" y="672789"/>
                  </a:cubicBezTo>
                  <a:lnTo>
                    <a:pt x="6903346" y="686030"/>
                  </a:lnTo>
                  <a:cubicBezTo>
                    <a:pt x="6907399" y="686030"/>
                    <a:pt x="6907399" y="686030"/>
                    <a:pt x="6907399" y="640633"/>
                  </a:cubicBezTo>
                  <a:cubicBezTo>
                    <a:pt x="6907408" y="640633"/>
                    <a:pt x="6907478" y="640633"/>
                    <a:pt x="6908159" y="640633"/>
                  </a:cubicBezTo>
                  <a:lnTo>
                    <a:pt x="6913479" y="640633"/>
                  </a:lnTo>
                  <a:cubicBezTo>
                    <a:pt x="6913479" y="640618"/>
                    <a:pt x="6913479" y="639618"/>
                    <a:pt x="6913479" y="575779"/>
                  </a:cubicBezTo>
                  <a:cubicBezTo>
                    <a:pt x="6913486" y="575779"/>
                    <a:pt x="6913567" y="575779"/>
                    <a:pt x="6914493" y="575779"/>
                  </a:cubicBezTo>
                  <a:lnTo>
                    <a:pt x="6921586" y="575779"/>
                  </a:lnTo>
                  <a:cubicBezTo>
                    <a:pt x="6921592" y="575758"/>
                    <a:pt x="6921856" y="574818"/>
                    <a:pt x="6933746" y="532544"/>
                  </a:cubicBezTo>
                  <a:cubicBezTo>
                    <a:pt x="6933755" y="532544"/>
                    <a:pt x="6933852" y="532544"/>
                    <a:pt x="6935013" y="532544"/>
                  </a:cubicBezTo>
                  <a:lnTo>
                    <a:pt x="6943880" y="532544"/>
                  </a:lnTo>
                  <a:cubicBezTo>
                    <a:pt x="6943885" y="532567"/>
                    <a:pt x="6944111" y="533533"/>
                    <a:pt x="6954013" y="575779"/>
                  </a:cubicBezTo>
                  <a:cubicBezTo>
                    <a:pt x="6954019" y="575779"/>
                    <a:pt x="6954093" y="575779"/>
                    <a:pt x="6955026" y="575779"/>
                  </a:cubicBezTo>
                  <a:lnTo>
                    <a:pt x="6962120" y="575779"/>
                  </a:lnTo>
                  <a:cubicBezTo>
                    <a:pt x="6962120" y="575790"/>
                    <a:pt x="6962120" y="576457"/>
                    <a:pt x="6962120" y="614691"/>
                  </a:cubicBezTo>
                  <a:cubicBezTo>
                    <a:pt x="6962127" y="614691"/>
                    <a:pt x="6962226" y="614691"/>
                    <a:pt x="6963893" y="614691"/>
                  </a:cubicBezTo>
                  <a:lnTo>
                    <a:pt x="6976307" y="614691"/>
                  </a:lnTo>
                  <a:cubicBezTo>
                    <a:pt x="6976307" y="614699"/>
                    <a:pt x="6976307" y="614821"/>
                    <a:pt x="6976307" y="616853"/>
                  </a:cubicBezTo>
                  <a:lnTo>
                    <a:pt x="6976307" y="631985"/>
                  </a:lnTo>
                  <a:cubicBezTo>
                    <a:pt x="6980360" y="631985"/>
                    <a:pt x="6980360" y="631985"/>
                    <a:pt x="6980360" y="629824"/>
                  </a:cubicBezTo>
                  <a:lnTo>
                    <a:pt x="6980360" y="614691"/>
                  </a:lnTo>
                  <a:cubicBezTo>
                    <a:pt x="6980370" y="614691"/>
                    <a:pt x="6980482" y="614691"/>
                    <a:pt x="6981880" y="614691"/>
                  </a:cubicBezTo>
                  <a:lnTo>
                    <a:pt x="6992520" y="614691"/>
                  </a:lnTo>
                  <a:cubicBezTo>
                    <a:pt x="6992520" y="614701"/>
                    <a:pt x="6992520" y="614818"/>
                    <a:pt x="6992520" y="616312"/>
                  </a:cubicBezTo>
                  <a:lnTo>
                    <a:pt x="6992520" y="627662"/>
                  </a:lnTo>
                  <a:cubicBezTo>
                    <a:pt x="6992536" y="627662"/>
                    <a:pt x="6993245" y="627662"/>
                    <a:pt x="7022921" y="627662"/>
                  </a:cubicBezTo>
                  <a:cubicBezTo>
                    <a:pt x="7022921" y="627645"/>
                    <a:pt x="7022921" y="626874"/>
                    <a:pt x="7022921" y="590912"/>
                  </a:cubicBezTo>
                  <a:cubicBezTo>
                    <a:pt x="7022929" y="590912"/>
                    <a:pt x="7023022" y="590912"/>
                    <a:pt x="7024187" y="590912"/>
                  </a:cubicBezTo>
                  <a:lnTo>
                    <a:pt x="7033054" y="590912"/>
                  </a:lnTo>
                  <a:cubicBezTo>
                    <a:pt x="7033054" y="590923"/>
                    <a:pt x="7033054" y="591417"/>
                    <a:pt x="7033054" y="612529"/>
                  </a:cubicBezTo>
                  <a:cubicBezTo>
                    <a:pt x="7035081" y="612529"/>
                    <a:pt x="7035081" y="612529"/>
                    <a:pt x="7035081" y="580103"/>
                  </a:cubicBezTo>
                  <a:cubicBezTo>
                    <a:pt x="7035095" y="580103"/>
                    <a:pt x="7035636" y="580103"/>
                    <a:pt x="7057374" y="580103"/>
                  </a:cubicBezTo>
                  <a:cubicBezTo>
                    <a:pt x="7057374" y="580093"/>
                    <a:pt x="7057374" y="579973"/>
                    <a:pt x="7057374" y="578481"/>
                  </a:cubicBezTo>
                  <a:lnTo>
                    <a:pt x="7057374" y="567132"/>
                  </a:lnTo>
                  <a:cubicBezTo>
                    <a:pt x="7057382" y="567132"/>
                    <a:pt x="7057457" y="567132"/>
                    <a:pt x="7058134" y="567132"/>
                  </a:cubicBezTo>
                  <a:lnTo>
                    <a:pt x="7063454" y="567132"/>
                  </a:lnTo>
                  <a:cubicBezTo>
                    <a:pt x="7063454" y="567126"/>
                    <a:pt x="7063454" y="567013"/>
                    <a:pt x="7063454" y="565241"/>
                  </a:cubicBezTo>
                  <a:lnTo>
                    <a:pt x="7063454" y="552000"/>
                  </a:lnTo>
                  <a:lnTo>
                    <a:pt x="7067508" y="558485"/>
                  </a:lnTo>
                  <a:cubicBezTo>
                    <a:pt x="7067516" y="558485"/>
                    <a:pt x="7067645" y="558485"/>
                    <a:pt x="7069788" y="558485"/>
                  </a:cubicBezTo>
                  <a:lnTo>
                    <a:pt x="7085748" y="558485"/>
                  </a:lnTo>
                  <a:cubicBezTo>
                    <a:pt x="7085748" y="558477"/>
                    <a:pt x="7085748" y="558409"/>
                    <a:pt x="7085748" y="557674"/>
                  </a:cubicBezTo>
                  <a:lnTo>
                    <a:pt x="7085748" y="552000"/>
                  </a:lnTo>
                  <a:cubicBezTo>
                    <a:pt x="7085757" y="552000"/>
                    <a:pt x="7085831" y="552000"/>
                    <a:pt x="7086508" y="552000"/>
                  </a:cubicBezTo>
                  <a:lnTo>
                    <a:pt x="7091828" y="552000"/>
                  </a:lnTo>
                  <a:cubicBezTo>
                    <a:pt x="7091828" y="552009"/>
                    <a:pt x="7091828" y="552109"/>
                    <a:pt x="7091828" y="553351"/>
                  </a:cubicBezTo>
                  <a:lnTo>
                    <a:pt x="7091828" y="562809"/>
                  </a:lnTo>
                  <a:cubicBezTo>
                    <a:pt x="7091843" y="562809"/>
                    <a:pt x="7092576" y="562809"/>
                    <a:pt x="7130335" y="562809"/>
                  </a:cubicBezTo>
                  <a:cubicBezTo>
                    <a:pt x="7130335" y="562827"/>
                    <a:pt x="7130335" y="564337"/>
                    <a:pt x="7130335" y="701162"/>
                  </a:cubicBezTo>
                  <a:cubicBezTo>
                    <a:pt x="7130345" y="701162"/>
                    <a:pt x="7130460" y="701162"/>
                    <a:pt x="7131855" y="701162"/>
                  </a:cubicBezTo>
                  <a:lnTo>
                    <a:pt x="7142495" y="701162"/>
                  </a:lnTo>
                  <a:cubicBezTo>
                    <a:pt x="7142495" y="696839"/>
                    <a:pt x="7142495" y="692515"/>
                    <a:pt x="7142495" y="688192"/>
                  </a:cubicBezTo>
                  <a:cubicBezTo>
                    <a:pt x="7144522" y="688192"/>
                    <a:pt x="7144522" y="688192"/>
                    <a:pt x="7146549" y="688192"/>
                  </a:cubicBezTo>
                  <a:cubicBezTo>
                    <a:pt x="7146549" y="692515"/>
                    <a:pt x="7146549" y="696839"/>
                    <a:pt x="7146549" y="701162"/>
                  </a:cubicBezTo>
                  <a:cubicBezTo>
                    <a:pt x="7156682" y="701162"/>
                    <a:pt x="7166816" y="701162"/>
                    <a:pt x="7176949" y="701162"/>
                  </a:cubicBezTo>
                  <a:cubicBezTo>
                    <a:pt x="7176949" y="690353"/>
                    <a:pt x="7176949" y="681706"/>
                    <a:pt x="7176949" y="670897"/>
                  </a:cubicBezTo>
                  <a:cubicBezTo>
                    <a:pt x="7181003" y="670897"/>
                    <a:pt x="7185056" y="670897"/>
                    <a:pt x="7189109" y="670897"/>
                  </a:cubicBezTo>
                  <a:lnTo>
                    <a:pt x="7201269" y="668736"/>
                  </a:lnTo>
                  <a:cubicBezTo>
                    <a:pt x="7203296" y="668736"/>
                    <a:pt x="7203296" y="670897"/>
                    <a:pt x="7205323" y="670897"/>
                  </a:cubicBezTo>
                  <a:lnTo>
                    <a:pt x="7215456" y="670897"/>
                  </a:lnTo>
                  <a:cubicBezTo>
                    <a:pt x="7215456" y="681706"/>
                    <a:pt x="7215456" y="692515"/>
                    <a:pt x="7215456" y="701162"/>
                  </a:cubicBezTo>
                  <a:cubicBezTo>
                    <a:pt x="7217483" y="701162"/>
                    <a:pt x="7219510" y="701162"/>
                    <a:pt x="7223563" y="701162"/>
                  </a:cubicBezTo>
                  <a:cubicBezTo>
                    <a:pt x="7223563" y="707648"/>
                    <a:pt x="7223563" y="714133"/>
                    <a:pt x="7223563" y="718457"/>
                  </a:cubicBezTo>
                  <a:lnTo>
                    <a:pt x="7232899" y="719362"/>
                  </a:lnTo>
                  <a:lnTo>
                    <a:pt x="7245857" y="719362"/>
                  </a:lnTo>
                  <a:cubicBezTo>
                    <a:pt x="7245857" y="713553"/>
                    <a:pt x="7245857" y="709381"/>
                    <a:pt x="7245857" y="703324"/>
                  </a:cubicBezTo>
                  <a:lnTo>
                    <a:pt x="7313813" y="703324"/>
                  </a:lnTo>
                  <a:lnTo>
                    <a:pt x="7313813" y="618071"/>
                  </a:lnTo>
                  <a:lnTo>
                    <a:pt x="7385821" y="618071"/>
                  </a:lnTo>
                  <a:lnTo>
                    <a:pt x="7385821" y="696839"/>
                  </a:lnTo>
                  <a:cubicBezTo>
                    <a:pt x="7386456" y="696839"/>
                    <a:pt x="7387091" y="696839"/>
                    <a:pt x="7387725" y="696839"/>
                  </a:cubicBezTo>
                  <a:lnTo>
                    <a:pt x="7388967" y="719362"/>
                  </a:lnTo>
                  <a:lnTo>
                    <a:pt x="7398643" y="719362"/>
                  </a:lnTo>
                  <a:cubicBezTo>
                    <a:pt x="7399179" y="712148"/>
                    <a:pt x="7399885" y="704494"/>
                    <a:pt x="7399885" y="696839"/>
                  </a:cubicBezTo>
                  <a:cubicBezTo>
                    <a:pt x="7401912" y="696839"/>
                    <a:pt x="7403939" y="696839"/>
                    <a:pt x="7405965" y="696839"/>
                  </a:cubicBezTo>
                  <a:lnTo>
                    <a:pt x="7407207" y="719362"/>
                  </a:lnTo>
                  <a:lnTo>
                    <a:pt x="7457829" y="719362"/>
                  </a:lnTo>
                  <a:lnTo>
                    <a:pt x="7457829" y="556334"/>
                  </a:lnTo>
                  <a:lnTo>
                    <a:pt x="7655156" y="556334"/>
                  </a:lnTo>
                  <a:lnTo>
                    <a:pt x="7655156" y="719362"/>
                  </a:lnTo>
                  <a:lnTo>
                    <a:pt x="7673853" y="719362"/>
                  </a:lnTo>
                  <a:lnTo>
                    <a:pt x="7673853" y="636669"/>
                  </a:lnTo>
                  <a:lnTo>
                    <a:pt x="7768973" y="636669"/>
                  </a:lnTo>
                  <a:lnTo>
                    <a:pt x="7773382" y="519115"/>
                  </a:lnTo>
                  <a:lnTo>
                    <a:pt x="7819759" y="519115"/>
                  </a:lnTo>
                  <a:lnTo>
                    <a:pt x="7821437" y="571456"/>
                  </a:lnTo>
                  <a:cubicBezTo>
                    <a:pt x="7843732" y="571456"/>
                    <a:pt x="7866024" y="571456"/>
                    <a:pt x="7886292" y="571456"/>
                  </a:cubicBezTo>
                  <a:cubicBezTo>
                    <a:pt x="7886292" y="597397"/>
                    <a:pt x="7886292" y="623338"/>
                    <a:pt x="7886292" y="647118"/>
                  </a:cubicBezTo>
                  <a:cubicBezTo>
                    <a:pt x="7890345" y="647118"/>
                    <a:pt x="7892372" y="647118"/>
                    <a:pt x="7894398" y="647118"/>
                  </a:cubicBezTo>
                  <a:cubicBezTo>
                    <a:pt x="7894398" y="644956"/>
                    <a:pt x="7896425" y="642794"/>
                    <a:pt x="7896425" y="640633"/>
                  </a:cubicBezTo>
                  <a:cubicBezTo>
                    <a:pt x="7898452" y="640633"/>
                    <a:pt x="7900478" y="640633"/>
                    <a:pt x="7902505" y="640633"/>
                  </a:cubicBezTo>
                  <a:cubicBezTo>
                    <a:pt x="7902505" y="642794"/>
                    <a:pt x="7902505" y="644956"/>
                    <a:pt x="7904533" y="649280"/>
                  </a:cubicBezTo>
                  <a:cubicBezTo>
                    <a:pt x="7908585" y="649280"/>
                    <a:pt x="7912638" y="649280"/>
                    <a:pt x="7916693" y="649280"/>
                  </a:cubicBezTo>
                  <a:cubicBezTo>
                    <a:pt x="7916693" y="647118"/>
                    <a:pt x="7916693" y="644956"/>
                    <a:pt x="7916693" y="642794"/>
                  </a:cubicBezTo>
                  <a:cubicBezTo>
                    <a:pt x="7924798" y="642794"/>
                    <a:pt x="7930878" y="642794"/>
                    <a:pt x="7938985" y="642794"/>
                  </a:cubicBezTo>
                  <a:cubicBezTo>
                    <a:pt x="7938985" y="644956"/>
                    <a:pt x="7938985" y="647118"/>
                    <a:pt x="7938985" y="649280"/>
                  </a:cubicBezTo>
                  <a:cubicBezTo>
                    <a:pt x="7945065" y="649280"/>
                    <a:pt x="7953173" y="649280"/>
                    <a:pt x="7959253" y="649280"/>
                  </a:cubicBezTo>
                  <a:cubicBezTo>
                    <a:pt x="7959253" y="664412"/>
                    <a:pt x="7959253" y="679545"/>
                    <a:pt x="7959253" y="694677"/>
                  </a:cubicBezTo>
                  <a:cubicBezTo>
                    <a:pt x="7963306" y="694677"/>
                    <a:pt x="7969386" y="694677"/>
                    <a:pt x="7973440" y="694677"/>
                  </a:cubicBezTo>
                  <a:cubicBezTo>
                    <a:pt x="7973440" y="690353"/>
                    <a:pt x="7973440" y="686030"/>
                    <a:pt x="7973440" y="681706"/>
                  </a:cubicBezTo>
                  <a:cubicBezTo>
                    <a:pt x="7979520" y="681706"/>
                    <a:pt x="7985600" y="681706"/>
                    <a:pt x="7989653" y="681706"/>
                  </a:cubicBezTo>
                  <a:cubicBezTo>
                    <a:pt x="7989653" y="621177"/>
                    <a:pt x="7989653" y="562809"/>
                    <a:pt x="7989653" y="502279"/>
                  </a:cubicBezTo>
                  <a:cubicBezTo>
                    <a:pt x="7991680" y="500117"/>
                    <a:pt x="7993706" y="497955"/>
                    <a:pt x="7995733" y="495793"/>
                  </a:cubicBezTo>
                  <a:cubicBezTo>
                    <a:pt x="8020053" y="495793"/>
                    <a:pt x="8044373" y="495793"/>
                    <a:pt x="8068694" y="495793"/>
                  </a:cubicBezTo>
                  <a:lnTo>
                    <a:pt x="8068694" y="504441"/>
                  </a:lnTo>
                  <a:lnTo>
                    <a:pt x="8078828" y="504441"/>
                  </a:lnTo>
                  <a:cubicBezTo>
                    <a:pt x="8078828" y="543353"/>
                    <a:pt x="8078828" y="582265"/>
                    <a:pt x="8078828" y="619015"/>
                  </a:cubicBezTo>
                  <a:cubicBezTo>
                    <a:pt x="8086934" y="619015"/>
                    <a:pt x="8093014" y="619015"/>
                    <a:pt x="8101121" y="619015"/>
                  </a:cubicBezTo>
                  <a:cubicBezTo>
                    <a:pt x="8101121" y="597397"/>
                    <a:pt x="8101121" y="575779"/>
                    <a:pt x="8101121" y="552000"/>
                  </a:cubicBezTo>
                  <a:cubicBezTo>
                    <a:pt x="8109228" y="552000"/>
                    <a:pt x="8119361" y="552000"/>
                    <a:pt x="8127469" y="552000"/>
                  </a:cubicBezTo>
                  <a:cubicBezTo>
                    <a:pt x="8129494" y="552000"/>
                    <a:pt x="8129494" y="549838"/>
                    <a:pt x="8131521" y="547676"/>
                  </a:cubicBezTo>
                  <a:lnTo>
                    <a:pt x="8139629" y="547676"/>
                  </a:lnTo>
                  <a:cubicBezTo>
                    <a:pt x="8141654" y="549838"/>
                    <a:pt x="8141654" y="552000"/>
                    <a:pt x="8143681" y="552000"/>
                  </a:cubicBezTo>
                  <a:cubicBezTo>
                    <a:pt x="8149761" y="552000"/>
                    <a:pt x="8157869" y="552000"/>
                    <a:pt x="8165976" y="552000"/>
                  </a:cubicBezTo>
                  <a:cubicBezTo>
                    <a:pt x="8165976" y="513088"/>
                    <a:pt x="8165976" y="474176"/>
                    <a:pt x="8165976" y="435264"/>
                  </a:cubicBezTo>
                  <a:cubicBezTo>
                    <a:pt x="8165989" y="435261"/>
                    <a:pt x="8166856" y="435097"/>
                    <a:pt x="8222722" y="424455"/>
                  </a:cubicBezTo>
                  <a:cubicBezTo>
                    <a:pt x="8222722" y="424462"/>
                    <a:pt x="8222722" y="424536"/>
                    <a:pt x="8222722" y="425536"/>
                  </a:cubicBezTo>
                  <a:lnTo>
                    <a:pt x="8222722" y="433102"/>
                  </a:lnTo>
                  <a:cubicBezTo>
                    <a:pt x="8222740" y="433102"/>
                    <a:pt x="8223384" y="433102"/>
                    <a:pt x="8249069" y="433102"/>
                  </a:cubicBezTo>
                  <a:cubicBezTo>
                    <a:pt x="8249069" y="433124"/>
                    <a:pt x="8249069" y="435495"/>
                    <a:pt x="8249069" y="688192"/>
                  </a:cubicBezTo>
                  <a:cubicBezTo>
                    <a:pt x="8255149" y="688192"/>
                    <a:pt x="8263256" y="688192"/>
                    <a:pt x="8271364" y="688192"/>
                  </a:cubicBezTo>
                  <a:cubicBezTo>
                    <a:pt x="8271364" y="686030"/>
                    <a:pt x="8271364" y="686030"/>
                    <a:pt x="8271364" y="683868"/>
                  </a:cubicBezTo>
                  <a:cubicBezTo>
                    <a:pt x="8275416" y="683868"/>
                    <a:pt x="8279469" y="683868"/>
                    <a:pt x="8283524" y="683868"/>
                  </a:cubicBezTo>
                  <a:cubicBezTo>
                    <a:pt x="8283524" y="686030"/>
                    <a:pt x="8283524" y="686030"/>
                    <a:pt x="8283524" y="688192"/>
                  </a:cubicBezTo>
                  <a:cubicBezTo>
                    <a:pt x="8291630" y="688192"/>
                    <a:pt x="8299736" y="688192"/>
                    <a:pt x="8307844" y="688192"/>
                  </a:cubicBezTo>
                  <a:cubicBezTo>
                    <a:pt x="8307844" y="683868"/>
                    <a:pt x="8307844" y="679545"/>
                    <a:pt x="8307844" y="675221"/>
                  </a:cubicBezTo>
                  <a:cubicBezTo>
                    <a:pt x="8317977" y="675221"/>
                    <a:pt x="8328110" y="675221"/>
                    <a:pt x="8336217" y="675221"/>
                  </a:cubicBezTo>
                  <a:cubicBezTo>
                    <a:pt x="8340270" y="670897"/>
                    <a:pt x="8344325" y="670897"/>
                    <a:pt x="8348377" y="670897"/>
                  </a:cubicBezTo>
                  <a:cubicBezTo>
                    <a:pt x="8354457" y="675221"/>
                    <a:pt x="8362565" y="675221"/>
                    <a:pt x="8368645" y="675221"/>
                  </a:cubicBezTo>
                  <a:cubicBezTo>
                    <a:pt x="8368645" y="668736"/>
                    <a:pt x="8368645" y="664412"/>
                    <a:pt x="8368645" y="657927"/>
                  </a:cubicBezTo>
                  <a:lnTo>
                    <a:pt x="8376752" y="657927"/>
                  </a:lnTo>
                  <a:cubicBezTo>
                    <a:pt x="8376752" y="653603"/>
                    <a:pt x="8376752" y="649280"/>
                    <a:pt x="8376752" y="644956"/>
                  </a:cubicBezTo>
                  <a:cubicBezTo>
                    <a:pt x="8394992" y="644956"/>
                    <a:pt x="8415258" y="644956"/>
                    <a:pt x="8433498" y="644956"/>
                  </a:cubicBezTo>
                  <a:cubicBezTo>
                    <a:pt x="8433498" y="634147"/>
                    <a:pt x="8433498" y="625500"/>
                    <a:pt x="8433498" y="614691"/>
                  </a:cubicBezTo>
                  <a:cubicBezTo>
                    <a:pt x="8439578" y="614691"/>
                    <a:pt x="8445658" y="614691"/>
                    <a:pt x="8451738" y="614691"/>
                  </a:cubicBezTo>
                  <a:cubicBezTo>
                    <a:pt x="8451738" y="612529"/>
                    <a:pt x="8451738" y="610368"/>
                    <a:pt x="8451738" y="608206"/>
                  </a:cubicBezTo>
                  <a:cubicBezTo>
                    <a:pt x="8455792" y="608206"/>
                    <a:pt x="8459845" y="608206"/>
                    <a:pt x="8463898" y="608206"/>
                  </a:cubicBezTo>
                  <a:cubicBezTo>
                    <a:pt x="8463898" y="610368"/>
                    <a:pt x="8463898" y="612529"/>
                    <a:pt x="8463898" y="614691"/>
                  </a:cubicBezTo>
                  <a:cubicBezTo>
                    <a:pt x="8469978" y="614691"/>
                    <a:pt x="8474032" y="614691"/>
                    <a:pt x="8480112" y="614691"/>
                  </a:cubicBezTo>
                  <a:cubicBezTo>
                    <a:pt x="8480112" y="629824"/>
                    <a:pt x="8480112" y="647118"/>
                    <a:pt x="8480112" y="664412"/>
                  </a:cubicBezTo>
                  <a:cubicBezTo>
                    <a:pt x="8490245" y="664412"/>
                    <a:pt x="8502406" y="664412"/>
                    <a:pt x="8512540" y="664412"/>
                  </a:cubicBezTo>
                  <a:cubicBezTo>
                    <a:pt x="8512540" y="655765"/>
                    <a:pt x="8512540" y="647118"/>
                    <a:pt x="8512540" y="638471"/>
                  </a:cubicBezTo>
                  <a:cubicBezTo>
                    <a:pt x="8524700" y="638471"/>
                    <a:pt x="8538886" y="638471"/>
                    <a:pt x="8551046" y="638471"/>
                  </a:cubicBezTo>
                  <a:cubicBezTo>
                    <a:pt x="8551046" y="627662"/>
                    <a:pt x="8551046" y="619015"/>
                    <a:pt x="8551046" y="608206"/>
                  </a:cubicBezTo>
                  <a:cubicBezTo>
                    <a:pt x="8567261" y="608206"/>
                    <a:pt x="8583473" y="608206"/>
                    <a:pt x="8599688" y="608206"/>
                  </a:cubicBezTo>
                  <a:cubicBezTo>
                    <a:pt x="8599688" y="608235"/>
                    <a:pt x="8599688" y="610010"/>
                    <a:pt x="8599688" y="719362"/>
                  </a:cubicBezTo>
                  <a:lnTo>
                    <a:pt x="8599688" y="733141"/>
                  </a:lnTo>
                  <a:lnTo>
                    <a:pt x="8665562" y="733141"/>
                  </a:lnTo>
                  <a:lnTo>
                    <a:pt x="8665562" y="838913"/>
                  </a:lnTo>
                  <a:lnTo>
                    <a:pt x="8665562" y="862160"/>
                  </a:lnTo>
                  <a:lnTo>
                    <a:pt x="8680522" y="862160"/>
                  </a:lnTo>
                  <a:cubicBezTo>
                    <a:pt x="8680522" y="862160"/>
                    <a:pt x="8680522" y="862160"/>
                    <a:pt x="8680522" y="860998"/>
                  </a:cubicBezTo>
                  <a:lnTo>
                    <a:pt x="8680522" y="852862"/>
                  </a:lnTo>
                  <a:cubicBezTo>
                    <a:pt x="8680522" y="852862"/>
                    <a:pt x="8680522" y="852862"/>
                    <a:pt x="8725102" y="852862"/>
                  </a:cubicBezTo>
                  <a:cubicBezTo>
                    <a:pt x="8725102" y="852862"/>
                    <a:pt x="8725102" y="852862"/>
                    <a:pt x="8725102" y="855477"/>
                  </a:cubicBezTo>
                  <a:lnTo>
                    <a:pt x="8725102" y="861131"/>
                  </a:lnTo>
                  <a:lnTo>
                    <a:pt x="8733569" y="852574"/>
                  </a:lnTo>
                  <a:cubicBezTo>
                    <a:pt x="8731340" y="852574"/>
                    <a:pt x="8731340" y="850249"/>
                    <a:pt x="8729111" y="850249"/>
                  </a:cubicBezTo>
                  <a:cubicBezTo>
                    <a:pt x="8729111" y="847924"/>
                    <a:pt x="8729111" y="845600"/>
                    <a:pt x="8729111" y="843275"/>
                  </a:cubicBezTo>
                  <a:cubicBezTo>
                    <a:pt x="8731340" y="843275"/>
                    <a:pt x="8733569" y="840950"/>
                    <a:pt x="8735797" y="840950"/>
                  </a:cubicBezTo>
                  <a:cubicBezTo>
                    <a:pt x="8735797" y="836301"/>
                    <a:pt x="8735797" y="833976"/>
                    <a:pt x="8735797" y="831652"/>
                  </a:cubicBezTo>
                  <a:cubicBezTo>
                    <a:pt x="8738027" y="831652"/>
                    <a:pt x="8738027" y="831652"/>
                    <a:pt x="8740256" y="831652"/>
                  </a:cubicBezTo>
                  <a:cubicBezTo>
                    <a:pt x="8740256" y="824678"/>
                    <a:pt x="8740256" y="817704"/>
                    <a:pt x="8740256" y="810730"/>
                  </a:cubicBezTo>
                  <a:cubicBezTo>
                    <a:pt x="8738027" y="810730"/>
                    <a:pt x="8738027" y="810730"/>
                    <a:pt x="8735797" y="810730"/>
                  </a:cubicBezTo>
                  <a:cubicBezTo>
                    <a:pt x="8735797" y="808405"/>
                    <a:pt x="8735797" y="808405"/>
                    <a:pt x="8735797" y="806081"/>
                  </a:cubicBezTo>
                  <a:lnTo>
                    <a:pt x="8740256" y="803756"/>
                  </a:lnTo>
                  <a:cubicBezTo>
                    <a:pt x="8744713" y="799107"/>
                    <a:pt x="8746943" y="794457"/>
                    <a:pt x="8751401" y="787483"/>
                  </a:cubicBezTo>
                  <a:cubicBezTo>
                    <a:pt x="8753629" y="782834"/>
                    <a:pt x="8753629" y="780510"/>
                    <a:pt x="8753629" y="778185"/>
                  </a:cubicBezTo>
                  <a:cubicBezTo>
                    <a:pt x="8749172" y="771211"/>
                    <a:pt x="8749172" y="759588"/>
                    <a:pt x="8753629" y="752614"/>
                  </a:cubicBezTo>
                  <a:cubicBezTo>
                    <a:pt x="8753631" y="752611"/>
                    <a:pt x="8753645" y="752565"/>
                    <a:pt x="8753909" y="751742"/>
                  </a:cubicBezTo>
                  <a:lnTo>
                    <a:pt x="8755767" y="745928"/>
                  </a:lnTo>
                  <a:lnTo>
                    <a:pt x="8754080" y="745928"/>
                  </a:lnTo>
                  <a:cubicBezTo>
                    <a:pt x="8754080" y="745928"/>
                    <a:pt x="8754080" y="745928"/>
                    <a:pt x="8754080" y="744766"/>
                  </a:cubicBezTo>
                  <a:lnTo>
                    <a:pt x="8754080" y="736629"/>
                  </a:lnTo>
                  <a:cubicBezTo>
                    <a:pt x="8754080" y="736629"/>
                    <a:pt x="8754080" y="736629"/>
                    <a:pt x="8755194" y="736629"/>
                  </a:cubicBezTo>
                  <a:lnTo>
                    <a:pt x="8762996" y="736629"/>
                  </a:lnTo>
                  <a:cubicBezTo>
                    <a:pt x="8762996" y="736629"/>
                    <a:pt x="8762996" y="736629"/>
                    <a:pt x="8762996" y="735467"/>
                  </a:cubicBezTo>
                  <a:lnTo>
                    <a:pt x="8762996" y="727331"/>
                  </a:lnTo>
                  <a:cubicBezTo>
                    <a:pt x="8762996" y="727331"/>
                    <a:pt x="8762996" y="727331"/>
                    <a:pt x="8761881" y="727331"/>
                  </a:cubicBezTo>
                  <a:lnTo>
                    <a:pt x="8754080" y="727331"/>
                  </a:lnTo>
                  <a:cubicBezTo>
                    <a:pt x="8754080" y="727331"/>
                    <a:pt x="8754080" y="727331"/>
                    <a:pt x="8754080" y="726168"/>
                  </a:cubicBezTo>
                  <a:lnTo>
                    <a:pt x="8754080" y="718032"/>
                  </a:lnTo>
                  <a:cubicBezTo>
                    <a:pt x="8754080" y="718032"/>
                    <a:pt x="8754080" y="718032"/>
                    <a:pt x="8755194" y="718032"/>
                  </a:cubicBezTo>
                  <a:lnTo>
                    <a:pt x="8762996" y="718032"/>
                  </a:lnTo>
                  <a:cubicBezTo>
                    <a:pt x="8762996" y="718032"/>
                    <a:pt x="8762996" y="718032"/>
                    <a:pt x="8762996" y="717160"/>
                  </a:cubicBezTo>
                  <a:lnTo>
                    <a:pt x="8762996" y="711058"/>
                  </a:lnTo>
                  <a:cubicBezTo>
                    <a:pt x="8762996" y="711058"/>
                    <a:pt x="8762996" y="711058"/>
                    <a:pt x="8761881" y="711058"/>
                  </a:cubicBezTo>
                  <a:lnTo>
                    <a:pt x="8754080" y="711058"/>
                  </a:lnTo>
                  <a:cubicBezTo>
                    <a:pt x="8754080" y="711058"/>
                    <a:pt x="8754080" y="711058"/>
                    <a:pt x="8754080" y="709896"/>
                  </a:cubicBezTo>
                  <a:lnTo>
                    <a:pt x="8754080" y="701759"/>
                  </a:lnTo>
                  <a:cubicBezTo>
                    <a:pt x="8754080" y="701759"/>
                    <a:pt x="8754080" y="701759"/>
                    <a:pt x="8755194" y="701759"/>
                  </a:cubicBezTo>
                  <a:lnTo>
                    <a:pt x="8762996" y="701759"/>
                  </a:lnTo>
                  <a:cubicBezTo>
                    <a:pt x="8762996" y="701759"/>
                    <a:pt x="8762996" y="701759"/>
                    <a:pt x="8761881" y="700016"/>
                  </a:cubicBezTo>
                  <a:lnTo>
                    <a:pt x="8754080" y="687812"/>
                  </a:lnTo>
                  <a:cubicBezTo>
                    <a:pt x="8754080" y="687812"/>
                    <a:pt x="8754080" y="687812"/>
                    <a:pt x="8754080" y="650617"/>
                  </a:cubicBezTo>
                  <a:cubicBezTo>
                    <a:pt x="8754080" y="650617"/>
                    <a:pt x="8754080" y="650617"/>
                    <a:pt x="8903424" y="650617"/>
                  </a:cubicBezTo>
                  <a:cubicBezTo>
                    <a:pt x="8903424" y="650617"/>
                    <a:pt x="8903424" y="650617"/>
                    <a:pt x="8905096" y="653232"/>
                  </a:cubicBezTo>
                  <a:lnTo>
                    <a:pt x="8908543" y="658626"/>
                  </a:lnTo>
                  <a:lnTo>
                    <a:pt x="8908543" y="647687"/>
                  </a:lnTo>
                  <a:cubicBezTo>
                    <a:pt x="8908543" y="636001"/>
                    <a:pt x="8908543" y="622669"/>
                    <a:pt x="8908543" y="607460"/>
                  </a:cubicBezTo>
                  <a:cubicBezTo>
                    <a:pt x="8908552" y="607460"/>
                    <a:pt x="8908671" y="607460"/>
                    <a:pt x="8910570" y="607460"/>
                  </a:cubicBezTo>
                  <a:lnTo>
                    <a:pt x="8924757" y="607460"/>
                  </a:lnTo>
                  <a:cubicBezTo>
                    <a:pt x="8924757" y="607441"/>
                    <a:pt x="8924757" y="606126"/>
                    <a:pt x="8924757" y="515723"/>
                  </a:cubicBezTo>
                  <a:lnTo>
                    <a:pt x="8924757" y="490724"/>
                  </a:lnTo>
                  <a:lnTo>
                    <a:pt x="9078786" y="490724"/>
                  </a:lnTo>
                  <a:lnTo>
                    <a:pt x="9078786" y="506306"/>
                  </a:lnTo>
                  <a:cubicBezTo>
                    <a:pt x="9078786" y="526935"/>
                    <a:pt x="9078786" y="559711"/>
                    <a:pt x="9078786" y="611783"/>
                  </a:cubicBezTo>
                  <a:cubicBezTo>
                    <a:pt x="9078796" y="611782"/>
                    <a:pt x="9078908" y="611761"/>
                    <a:pt x="9080306" y="611513"/>
                  </a:cubicBezTo>
                  <a:lnTo>
                    <a:pt x="9090946" y="609622"/>
                  </a:lnTo>
                  <a:cubicBezTo>
                    <a:pt x="9090946" y="609644"/>
                    <a:pt x="9090916" y="610978"/>
                    <a:pt x="9088919" y="698254"/>
                  </a:cubicBezTo>
                  <a:cubicBezTo>
                    <a:pt x="9088929" y="698256"/>
                    <a:pt x="9089040" y="698276"/>
                    <a:pt x="9090439" y="698525"/>
                  </a:cubicBezTo>
                  <a:lnTo>
                    <a:pt x="9101079" y="700416"/>
                  </a:lnTo>
                  <a:cubicBezTo>
                    <a:pt x="9101081" y="700423"/>
                    <a:pt x="9101101" y="700487"/>
                    <a:pt x="9101332" y="701227"/>
                  </a:cubicBezTo>
                  <a:lnTo>
                    <a:pt x="9103106" y="706902"/>
                  </a:lnTo>
                  <a:cubicBezTo>
                    <a:pt x="9103108" y="706893"/>
                    <a:pt x="9103153" y="706750"/>
                    <a:pt x="9103866" y="704470"/>
                  </a:cubicBezTo>
                  <a:lnTo>
                    <a:pt x="9109186" y="687446"/>
                  </a:lnTo>
                  <a:cubicBezTo>
                    <a:pt x="9109193" y="687446"/>
                    <a:pt x="9109293" y="687446"/>
                    <a:pt x="9110959" y="687446"/>
                  </a:cubicBezTo>
                  <a:lnTo>
                    <a:pt x="9123373" y="687446"/>
                  </a:lnTo>
                  <a:cubicBezTo>
                    <a:pt x="9123373" y="687463"/>
                    <a:pt x="9123373" y="688156"/>
                    <a:pt x="9123373" y="719872"/>
                  </a:cubicBezTo>
                  <a:cubicBezTo>
                    <a:pt x="9123379" y="719877"/>
                    <a:pt x="9123456" y="719917"/>
                    <a:pt x="9124386" y="720413"/>
                  </a:cubicBezTo>
                  <a:lnTo>
                    <a:pt x="9131480" y="724196"/>
                  </a:lnTo>
                  <a:cubicBezTo>
                    <a:pt x="9131480" y="724205"/>
                    <a:pt x="9131480" y="724306"/>
                    <a:pt x="9131480" y="725547"/>
                  </a:cubicBezTo>
                  <a:lnTo>
                    <a:pt x="9131480" y="735005"/>
                  </a:lnTo>
                  <a:cubicBezTo>
                    <a:pt x="9131500" y="735005"/>
                    <a:pt x="9132408" y="735005"/>
                    <a:pt x="9176067" y="735005"/>
                  </a:cubicBezTo>
                  <a:cubicBezTo>
                    <a:pt x="9176067" y="735013"/>
                    <a:pt x="9176067" y="735096"/>
                    <a:pt x="9176067" y="736086"/>
                  </a:cubicBezTo>
                  <a:lnTo>
                    <a:pt x="9176067" y="743652"/>
                  </a:lnTo>
                  <a:cubicBezTo>
                    <a:pt x="9176076" y="743652"/>
                    <a:pt x="9176197" y="743652"/>
                    <a:pt x="9178093" y="743652"/>
                  </a:cubicBezTo>
                  <a:lnTo>
                    <a:pt x="9192280" y="743652"/>
                  </a:lnTo>
                  <a:cubicBezTo>
                    <a:pt x="9192280" y="743634"/>
                    <a:pt x="9192280" y="742905"/>
                    <a:pt x="9192280" y="713387"/>
                  </a:cubicBezTo>
                  <a:cubicBezTo>
                    <a:pt x="9192301" y="713387"/>
                    <a:pt x="9193231" y="713387"/>
                    <a:pt x="9236867" y="713387"/>
                  </a:cubicBezTo>
                  <a:cubicBezTo>
                    <a:pt x="9236867" y="713379"/>
                    <a:pt x="9236867" y="713282"/>
                    <a:pt x="9236867" y="712036"/>
                  </a:cubicBezTo>
                  <a:lnTo>
                    <a:pt x="9236867" y="702578"/>
                  </a:lnTo>
                  <a:cubicBezTo>
                    <a:pt x="9236873" y="702578"/>
                    <a:pt x="9236947" y="702578"/>
                    <a:pt x="9237881" y="702578"/>
                  </a:cubicBezTo>
                  <a:lnTo>
                    <a:pt x="9244974" y="702578"/>
                  </a:lnTo>
                  <a:cubicBezTo>
                    <a:pt x="9244974" y="702571"/>
                    <a:pt x="9244974" y="702458"/>
                    <a:pt x="9244974" y="700687"/>
                  </a:cubicBezTo>
                  <a:lnTo>
                    <a:pt x="9244974" y="687446"/>
                  </a:lnTo>
                  <a:cubicBezTo>
                    <a:pt x="9244983" y="687446"/>
                    <a:pt x="9245055" y="687446"/>
                    <a:pt x="9245734" y="687446"/>
                  </a:cubicBezTo>
                  <a:lnTo>
                    <a:pt x="9251054" y="687446"/>
                  </a:lnTo>
                  <a:cubicBezTo>
                    <a:pt x="9251054" y="687439"/>
                    <a:pt x="9251054" y="687354"/>
                    <a:pt x="9251054" y="686365"/>
                  </a:cubicBezTo>
                  <a:lnTo>
                    <a:pt x="9251054" y="678798"/>
                  </a:lnTo>
                  <a:cubicBezTo>
                    <a:pt x="9251062" y="678798"/>
                    <a:pt x="9251186" y="678798"/>
                    <a:pt x="9253081" y="678798"/>
                  </a:cubicBezTo>
                  <a:lnTo>
                    <a:pt x="9267268" y="678798"/>
                  </a:lnTo>
                  <a:cubicBezTo>
                    <a:pt x="9267268" y="678805"/>
                    <a:pt x="9267268" y="678882"/>
                    <a:pt x="9267268" y="679879"/>
                  </a:cubicBezTo>
                  <a:lnTo>
                    <a:pt x="9267268" y="687446"/>
                  </a:lnTo>
                  <a:cubicBezTo>
                    <a:pt x="9267279" y="687446"/>
                    <a:pt x="9267780" y="687446"/>
                    <a:pt x="9289561" y="687446"/>
                  </a:cubicBezTo>
                  <a:cubicBezTo>
                    <a:pt x="9289561" y="687438"/>
                    <a:pt x="9289561" y="687324"/>
                    <a:pt x="9289561" y="685554"/>
                  </a:cubicBezTo>
                  <a:lnTo>
                    <a:pt x="9289561" y="672313"/>
                  </a:lnTo>
                  <a:cubicBezTo>
                    <a:pt x="9289567" y="672313"/>
                    <a:pt x="9289664" y="672313"/>
                    <a:pt x="9291335" y="672313"/>
                  </a:cubicBezTo>
                  <a:lnTo>
                    <a:pt x="9303748" y="672313"/>
                  </a:lnTo>
                  <a:cubicBezTo>
                    <a:pt x="9303748" y="672325"/>
                    <a:pt x="9303748" y="672839"/>
                    <a:pt x="9303748" y="696093"/>
                  </a:cubicBezTo>
                  <a:cubicBezTo>
                    <a:pt x="9303755" y="696093"/>
                    <a:pt x="9303835" y="696093"/>
                    <a:pt x="9304762" y="696093"/>
                  </a:cubicBezTo>
                  <a:lnTo>
                    <a:pt x="9311855" y="696093"/>
                  </a:lnTo>
                  <a:cubicBezTo>
                    <a:pt x="9311855" y="696087"/>
                    <a:pt x="9311855" y="696006"/>
                    <a:pt x="9311855" y="695012"/>
                  </a:cubicBezTo>
                  <a:lnTo>
                    <a:pt x="9311855" y="687446"/>
                  </a:lnTo>
                  <a:cubicBezTo>
                    <a:pt x="9311864" y="687446"/>
                    <a:pt x="9311982" y="687446"/>
                    <a:pt x="9313628" y="687446"/>
                  </a:cubicBezTo>
                  <a:lnTo>
                    <a:pt x="9326042" y="687446"/>
                  </a:lnTo>
                  <a:cubicBezTo>
                    <a:pt x="9326042" y="687459"/>
                    <a:pt x="9326042" y="688018"/>
                    <a:pt x="9326042" y="713387"/>
                  </a:cubicBezTo>
                  <a:cubicBezTo>
                    <a:pt x="9326050" y="713387"/>
                    <a:pt x="9326168" y="713387"/>
                    <a:pt x="9328069" y="713387"/>
                  </a:cubicBezTo>
                  <a:lnTo>
                    <a:pt x="9342255" y="713387"/>
                  </a:lnTo>
                  <a:cubicBezTo>
                    <a:pt x="9342255" y="713398"/>
                    <a:pt x="9342255" y="713513"/>
                    <a:pt x="9342255" y="715008"/>
                  </a:cubicBezTo>
                  <a:lnTo>
                    <a:pt x="9342255" y="726358"/>
                  </a:lnTo>
                  <a:cubicBezTo>
                    <a:pt x="9342263" y="726358"/>
                    <a:pt x="9342334" y="726358"/>
                    <a:pt x="9343015" y="726358"/>
                  </a:cubicBezTo>
                  <a:lnTo>
                    <a:pt x="9348336" y="726358"/>
                  </a:lnTo>
                  <a:cubicBezTo>
                    <a:pt x="9348336" y="726350"/>
                    <a:pt x="9348336" y="726274"/>
                    <a:pt x="9348336" y="725547"/>
                  </a:cubicBezTo>
                  <a:lnTo>
                    <a:pt x="9348336" y="719872"/>
                  </a:lnTo>
                  <a:cubicBezTo>
                    <a:pt x="9348353" y="719872"/>
                    <a:pt x="9349072" y="719872"/>
                    <a:pt x="9378736" y="719872"/>
                  </a:cubicBezTo>
                  <a:cubicBezTo>
                    <a:pt x="9378736" y="719886"/>
                    <a:pt x="9378736" y="720449"/>
                    <a:pt x="9378736" y="743652"/>
                  </a:cubicBezTo>
                  <a:cubicBezTo>
                    <a:pt x="9378743" y="743652"/>
                    <a:pt x="9378822" y="743652"/>
                    <a:pt x="9379749" y="743652"/>
                  </a:cubicBezTo>
                  <a:lnTo>
                    <a:pt x="9386843" y="743652"/>
                  </a:lnTo>
                  <a:cubicBezTo>
                    <a:pt x="9386843" y="743659"/>
                    <a:pt x="9386843" y="743732"/>
                    <a:pt x="9386843" y="744733"/>
                  </a:cubicBezTo>
                  <a:lnTo>
                    <a:pt x="9386843" y="752299"/>
                  </a:lnTo>
                  <a:cubicBezTo>
                    <a:pt x="9386852" y="752299"/>
                    <a:pt x="9386925" y="752299"/>
                    <a:pt x="9387603" y="752299"/>
                  </a:cubicBezTo>
                  <a:lnTo>
                    <a:pt x="9392923" y="752299"/>
                  </a:lnTo>
                  <a:cubicBezTo>
                    <a:pt x="9392923" y="752292"/>
                    <a:pt x="9392923" y="752172"/>
                    <a:pt x="9392923" y="750137"/>
                  </a:cubicBezTo>
                  <a:lnTo>
                    <a:pt x="9392923" y="735005"/>
                  </a:lnTo>
                  <a:cubicBezTo>
                    <a:pt x="9392930" y="735005"/>
                    <a:pt x="9393008" y="735005"/>
                    <a:pt x="9393936" y="735005"/>
                  </a:cubicBezTo>
                  <a:lnTo>
                    <a:pt x="9401030" y="735005"/>
                  </a:lnTo>
                  <a:cubicBezTo>
                    <a:pt x="9401030" y="735013"/>
                    <a:pt x="9401030" y="735096"/>
                    <a:pt x="9401030" y="736086"/>
                  </a:cubicBezTo>
                  <a:lnTo>
                    <a:pt x="9401030" y="743652"/>
                  </a:lnTo>
                  <a:lnTo>
                    <a:pt x="9406350" y="741659"/>
                  </a:lnTo>
                  <a:cubicBezTo>
                    <a:pt x="9407110" y="741287"/>
                    <a:pt x="9407110" y="741085"/>
                    <a:pt x="9407110" y="740679"/>
                  </a:cubicBezTo>
                  <a:lnTo>
                    <a:pt x="9407110" y="735005"/>
                  </a:lnTo>
                  <a:cubicBezTo>
                    <a:pt x="9407127" y="735005"/>
                    <a:pt x="9407928" y="735005"/>
                    <a:pt x="9445617" y="735005"/>
                  </a:cubicBezTo>
                  <a:cubicBezTo>
                    <a:pt x="9445617" y="735019"/>
                    <a:pt x="9445617" y="735566"/>
                    <a:pt x="9445617" y="758784"/>
                  </a:cubicBezTo>
                  <a:cubicBezTo>
                    <a:pt x="9445625" y="758784"/>
                    <a:pt x="9445743" y="758784"/>
                    <a:pt x="9447643" y="758784"/>
                  </a:cubicBezTo>
                  <a:lnTo>
                    <a:pt x="9461830" y="758784"/>
                  </a:lnTo>
                  <a:cubicBezTo>
                    <a:pt x="9461830" y="758792"/>
                    <a:pt x="9461830" y="758874"/>
                    <a:pt x="9461830" y="759865"/>
                  </a:cubicBezTo>
                  <a:lnTo>
                    <a:pt x="9461830" y="767431"/>
                  </a:lnTo>
                  <a:cubicBezTo>
                    <a:pt x="9461839" y="767431"/>
                    <a:pt x="9461962" y="767431"/>
                    <a:pt x="9463604" y="767431"/>
                  </a:cubicBezTo>
                  <a:lnTo>
                    <a:pt x="9476017" y="767431"/>
                  </a:lnTo>
                  <a:cubicBezTo>
                    <a:pt x="9476017" y="767419"/>
                    <a:pt x="9476017" y="766908"/>
                    <a:pt x="9476017" y="743652"/>
                  </a:cubicBezTo>
                  <a:cubicBezTo>
                    <a:pt x="9476024" y="743652"/>
                    <a:pt x="9476102" y="743652"/>
                    <a:pt x="9477030" y="743652"/>
                  </a:cubicBezTo>
                  <a:lnTo>
                    <a:pt x="9484124" y="743652"/>
                  </a:lnTo>
                  <a:cubicBezTo>
                    <a:pt x="9484124" y="743633"/>
                    <a:pt x="9484124" y="742862"/>
                    <a:pt x="9484124" y="711225"/>
                  </a:cubicBezTo>
                  <a:cubicBezTo>
                    <a:pt x="9484131" y="711225"/>
                    <a:pt x="9484208" y="711225"/>
                    <a:pt x="9485137" y="711225"/>
                  </a:cubicBezTo>
                  <a:lnTo>
                    <a:pt x="9492231" y="711225"/>
                  </a:lnTo>
                  <a:cubicBezTo>
                    <a:pt x="9492231" y="711219"/>
                    <a:pt x="9492231" y="711110"/>
                    <a:pt x="9492231" y="709334"/>
                  </a:cubicBezTo>
                  <a:lnTo>
                    <a:pt x="9492231" y="696093"/>
                  </a:lnTo>
                  <a:cubicBezTo>
                    <a:pt x="9490204" y="696093"/>
                    <a:pt x="9490204" y="696093"/>
                    <a:pt x="9490964" y="694471"/>
                  </a:cubicBezTo>
                  <a:lnTo>
                    <a:pt x="9496284" y="683122"/>
                  </a:lnTo>
                  <a:cubicBezTo>
                    <a:pt x="9496289" y="683139"/>
                    <a:pt x="9496484" y="683813"/>
                    <a:pt x="9504391" y="711225"/>
                  </a:cubicBezTo>
                  <a:cubicBezTo>
                    <a:pt x="9504399" y="711225"/>
                    <a:pt x="9504472" y="711225"/>
                    <a:pt x="9505151" y="711225"/>
                  </a:cubicBezTo>
                  <a:lnTo>
                    <a:pt x="9510471" y="711225"/>
                  </a:lnTo>
                  <a:cubicBezTo>
                    <a:pt x="9510471" y="711212"/>
                    <a:pt x="9510471" y="710033"/>
                    <a:pt x="9510471" y="605298"/>
                  </a:cubicBezTo>
                  <a:cubicBezTo>
                    <a:pt x="9510481" y="605298"/>
                    <a:pt x="9510595" y="605298"/>
                    <a:pt x="9511991" y="605298"/>
                  </a:cubicBezTo>
                  <a:lnTo>
                    <a:pt x="9522631" y="605298"/>
                  </a:lnTo>
                  <a:cubicBezTo>
                    <a:pt x="9522631" y="605276"/>
                    <a:pt x="9522631" y="604266"/>
                    <a:pt x="9522631" y="557739"/>
                  </a:cubicBezTo>
                  <a:cubicBezTo>
                    <a:pt x="9522648" y="557739"/>
                    <a:pt x="9523273" y="557739"/>
                    <a:pt x="9548978" y="557739"/>
                  </a:cubicBezTo>
                  <a:cubicBezTo>
                    <a:pt x="9548978" y="557727"/>
                    <a:pt x="9548978" y="557217"/>
                    <a:pt x="9548978" y="536121"/>
                  </a:cubicBezTo>
                  <a:cubicBezTo>
                    <a:pt x="9548997" y="536121"/>
                    <a:pt x="9549786" y="536121"/>
                    <a:pt x="9583432" y="536121"/>
                  </a:cubicBezTo>
                  <a:cubicBezTo>
                    <a:pt x="9583432" y="536129"/>
                    <a:pt x="9583432" y="536259"/>
                    <a:pt x="9583432" y="538553"/>
                  </a:cubicBezTo>
                  <a:lnTo>
                    <a:pt x="9583432" y="555577"/>
                  </a:lnTo>
                  <a:cubicBezTo>
                    <a:pt x="9583441" y="555577"/>
                    <a:pt x="9583572" y="555577"/>
                    <a:pt x="9585712" y="555577"/>
                  </a:cubicBezTo>
                  <a:lnTo>
                    <a:pt x="9601672" y="555577"/>
                  </a:lnTo>
                  <a:cubicBezTo>
                    <a:pt x="9601672" y="555595"/>
                    <a:pt x="9601672" y="556489"/>
                    <a:pt x="9601672" y="603136"/>
                  </a:cubicBezTo>
                  <a:cubicBezTo>
                    <a:pt x="9601678" y="603136"/>
                    <a:pt x="9601754" y="603136"/>
                    <a:pt x="9602685" y="603136"/>
                  </a:cubicBezTo>
                  <a:lnTo>
                    <a:pt x="9609779" y="603136"/>
                  </a:lnTo>
                  <a:lnTo>
                    <a:pt x="9623966" y="607460"/>
                  </a:lnTo>
                  <a:cubicBezTo>
                    <a:pt x="9623966" y="607470"/>
                    <a:pt x="9623966" y="608120"/>
                    <a:pt x="9623966" y="646372"/>
                  </a:cubicBezTo>
                  <a:cubicBezTo>
                    <a:pt x="9623972" y="646372"/>
                    <a:pt x="9624047" y="646372"/>
                    <a:pt x="9624979" y="646372"/>
                  </a:cubicBezTo>
                  <a:lnTo>
                    <a:pt x="9632072" y="646372"/>
                  </a:lnTo>
                  <a:cubicBezTo>
                    <a:pt x="9632072" y="646382"/>
                    <a:pt x="9632072" y="646488"/>
                    <a:pt x="9632072" y="647993"/>
                  </a:cubicBezTo>
                  <a:lnTo>
                    <a:pt x="9632072" y="659342"/>
                  </a:lnTo>
                  <a:cubicBezTo>
                    <a:pt x="9632080" y="659342"/>
                    <a:pt x="9632204" y="659342"/>
                    <a:pt x="9634099" y="659342"/>
                  </a:cubicBezTo>
                  <a:lnTo>
                    <a:pt x="9648286" y="659342"/>
                  </a:lnTo>
                  <a:lnTo>
                    <a:pt x="9654366" y="665828"/>
                  </a:lnTo>
                  <a:cubicBezTo>
                    <a:pt x="9654366" y="665840"/>
                    <a:pt x="9654366" y="666326"/>
                    <a:pt x="9654366" y="687446"/>
                  </a:cubicBezTo>
                  <a:cubicBezTo>
                    <a:pt x="9654375" y="687446"/>
                    <a:pt x="9654506" y="687446"/>
                    <a:pt x="9656646" y="687446"/>
                  </a:cubicBezTo>
                  <a:lnTo>
                    <a:pt x="9672606" y="687446"/>
                  </a:lnTo>
                  <a:cubicBezTo>
                    <a:pt x="9672606" y="687453"/>
                    <a:pt x="9672606" y="687533"/>
                    <a:pt x="9672606" y="688526"/>
                  </a:cubicBezTo>
                  <a:lnTo>
                    <a:pt x="9672606" y="696093"/>
                  </a:lnTo>
                  <a:cubicBezTo>
                    <a:pt x="9672615" y="696093"/>
                    <a:pt x="9672714" y="696093"/>
                    <a:pt x="9673873" y="696093"/>
                  </a:cubicBezTo>
                  <a:lnTo>
                    <a:pt x="9682740" y="696093"/>
                  </a:lnTo>
                  <a:cubicBezTo>
                    <a:pt x="9682740" y="696102"/>
                    <a:pt x="9682740" y="696231"/>
                    <a:pt x="9682740" y="698254"/>
                  </a:cubicBezTo>
                  <a:lnTo>
                    <a:pt x="9682740" y="713387"/>
                  </a:lnTo>
                  <a:cubicBezTo>
                    <a:pt x="9686793" y="713387"/>
                    <a:pt x="9686793" y="713387"/>
                    <a:pt x="9686793" y="711495"/>
                  </a:cubicBezTo>
                  <a:lnTo>
                    <a:pt x="9686793" y="698254"/>
                  </a:lnTo>
                  <a:cubicBezTo>
                    <a:pt x="9686799" y="698254"/>
                    <a:pt x="9686877" y="698254"/>
                    <a:pt x="9687806" y="698254"/>
                  </a:cubicBezTo>
                  <a:lnTo>
                    <a:pt x="9694900" y="698254"/>
                  </a:lnTo>
                  <a:cubicBezTo>
                    <a:pt x="9694900" y="698265"/>
                    <a:pt x="9694900" y="698384"/>
                    <a:pt x="9694900" y="699876"/>
                  </a:cubicBezTo>
                  <a:lnTo>
                    <a:pt x="9694900" y="711225"/>
                  </a:lnTo>
                  <a:cubicBezTo>
                    <a:pt x="9694909" y="711225"/>
                    <a:pt x="9694982" y="711225"/>
                    <a:pt x="9695660" y="711225"/>
                  </a:cubicBezTo>
                  <a:lnTo>
                    <a:pt x="9700980" y="711225"/>
                  </a:lnTo>
                  <a:cubicBezTo>
                    <a:pt x="9700980" y="706902"/>
                    <a:pt x="9700980" y="706902"/>
                    <a:pt x="9749620" y="706902"/>
                  </a:cubicBezTo>
                  <a:cubicBezTo>
                    <a:pt x="9749620" y="706911"/>
                    <a:pt x="9749620" y="707012"/>
                    <a:pt x="9749620" y="708253"/>
                  </a:cubicBezTo>
                  <a:lnTo>
                    <a:pt x="9749620" y="717710"/>
                  </a:lnTo>
                  <a:cubicBezTo>
                    <a:pt x="9749628" y="717710"/>
                    <a:pt x="9749703" y="717710"/>
                    <a:pt x="9750380" y="717710"/>
                  </a:cubicBezTo>
                  <a:lnTo>
                    <a:pt x="9755702" y="717710"/>
                  </a:lnTo>
                  <a:cubicBezTo>
                    <a:pt x="9755702" y="717719"/>
                    <a:pt x="9755702" y="717841"/>
                    <a:pt x="9755702" y="719872"/>
                  </a:cubicBezTo>
                  <a:lnTo>
                    <a:pt x="9755702" y="735005"/>
                  </a:lnTo>
                  <a:cubicBezTo>
                    <a:pt x="9755710" y="735001"/>
                    <a:pt x="9755826" y="734923"/>
                    <a:pt x="9757728" y="733654"/>
                  </a:cubicBezTo>
                  <a:lnTo>
                    <a:pt x="9771914" y="724196"/>
                  </a:lnTo>
                  <a:cubicBezTo>
                    <a:pt x="9771916" y="724177"/>
                    <a:pt x="9772048" y="723302"/>
                    <a:pt x="9777994" y="683122"/>
                  </a:cubicBezTo>
                  <a:cubicBezTo>
                    <a:pt x="9778004" y="683120"/>
                    <a:pt x="9778072" y="683094"/>
                    <a:pt x="9778754" y="682852"/>
                  </a:cubicBezTo>
                  <a:lnTo>
                    <a:pt x="9784074" y="680960"/>
                  </a:lnTo>
                  <a:cubicBezTo>
                    <a:pt x="9784074" y="680944"/>
                    <a:pt x="9784108" y="679883"/>
                    <a:pt x="9786102" y="611783"/>
                  </a:cubicBezTo>
                  <a:cubicBezTo>
                    <a:pt x="9786102" y="611801"/>
                    <a:pt x="9786134" y="612892"/>
                    <a:pt x="9788128" y="680960"/>
                  </a:cubicBezTo>
                  <a:cubicBezTo>
                    <a:pt x="9788138" y="680963"/>
                    <a:pt x="9788208" y="680988"/>
                    <a:pt x="9788888" y="681230"/>
                  </a:cubicBezTo>
                  <a:lnTo>
                    <a:pt x="9794208" y="683122"/>
                  </a:lnTo>
                  <a:cubicBezTo>
                    <a:pt x="9794208" y="683102"/>
                    <a:pt x="9794208" y="681769"/>
                    <a:pt x="9794208" y="596651"/>
                  </a:cubicBezTo>
                  <a:cubicBezTo>
                    <a:pt x="9798262" y="596651"/>
                    <a:pt x="9798262" y="596651"/>
                    <a:pt x="9798262" y="564224"/>
                  </a:cubicBezTo>
                  <a:cubicBezTo>
                    <a:pt x="9798274" y="564224"/>
                    <a:pt x="9798960" y="564224"/>
                    <a:pt x="9836768" y="564224"/>
                  </a:cubicBezTo>
                  <a:cubicBezTo>
                    <a:pt x="9836768" y="564241"/>
                    <a:pt x="9836768" y="564959"/>
                    <a:pt x="9836768" y="596651"/>
                  </a:cubicBezTo>
                  <a:cubicBezTo>
                    <a:pt x="9836778" y="596651"/>
                    <a:pt x="9836850" y="596651"/>
                    <a:pt x="9837528" y="596651"/>
                  </a:cubicBezTo>
                  <a:lnTo>
                    <a:pt x="9842848" y="596651"/>
                  </a:lnTo>
                  <a:cubicBezTo>
                    <a:pt x="9842848" y="596630"/>
                    <a:pt x="9842848" y="595324"/>
                    <a:pt x="9842848" y="514503"/>
                  </a:cubicBezTo>
                  <a:cubicBezTo>
                    <a:pt x="9842854" y="514503"/>
                    <a:pt x="9842954" y="514503"/>
                    <a:pt x="9844622" y="514503"/>
                  </a:cubicBezTo>
                  <a:lnTo>
                    <a:pt x="9857036" y="514503"/>
                  </a:lnTo>
                  <a:cubicBezTo>
                    <a:pt x="9857036" y="514496"/>
                    <a:pt x="9857036" y="514385"/>
                    <a:pt x="9857036" y="512612"/>
                  </a:cubicBezTo>
                  <a:lnTo>
                    <a:pt x="9857036" y="499371"/>
                  </a:lnTo>
                  <a:cubicBezTo>
                    <a:pt x="9857046" y="499371"/>
                    <a:pt x="9857544" y="499371"/>
                    <a:pt x="9879330" y="499371"/>
                  </a:cubicBezTo>
                  <a:cubicBezTo>
                    <a:pt x="9879330" y="499364"/>
                    <a:pt x="9879330" y="499283"/>
                    <a:pt x="9879330" y="498290"/>
                  </a:cubicBezTo>
                  <a:lnTo>
                    <a:pt x="9879330" y="490724"/>
                  </a:lnTo>
                  <a:cubicBezTo>
                    <a:pt x="9879336" y="490724"/>
                    <a:pt x="9879446" y="490724"/>
                    <a:pt x="9881102" y="490724"/>
                  </a:cubicBezTo>
                  <a:lnTo>
                    <a:pt x="9893516" y="490724"/>
                  </a:lnTo>
                  <a:cubicBezTo>
                    <a:pt x="9893516" y="490732"/>
                    <a:pt x="9893516" y="490811"/>
                    <a:pt x="9893516" y="491805"/>
                  </a:cubicBezTo>
                  <a:lnTo>
                    <a:pt x="9893516" y="499371"/>
                  </a:lnTo>
                  <a:cubicBezTo>
                    <a:pt x="9893526" y="499371"/>
                    <a:pt x="9893598" y="499371"/>
                    <a:pt x="9894276" y="499371"/>
                  </a:cubicBezTo>
                  <a:lnTo>
                    <a:pt x="9899596" y="499371"/>
                  </a:lnTo>
                  <a:lnTo>
                    <a:pt x="9909730" y="495047"/>
                  </a:lnTo>
                  <a:lnTo>
                    <a:pt x="9913782" y="498290"/>
                  </a:lnTo>
                  <a:lnTo>
                    <a:pt x="9913782" y="490724"/>
                  </a:lnTo>
                  <a:cubicBezTo>
                    <a:pt x="9913792" y="490724"/>
                    <a:pt x="9913928" y="490724"/>
                    <a:pt x="9916062" y="490724"/>
                  </a:cubicBezTo>
                  <a:lnTo>
                    <a:pt x="9932024" y="490724"/>
                  </a:lnTo>
                  <a:cubicBezTo>
                    <a:pt x="9932024" y="490732"/>
                    <a:pt x="9932024" y="490811"/>
                    <a:pt x="9932024" y="491805"/>
                  </a:cubicBezTo>
                  <a:lnTo>
                    <a:pt x="9932024" y="499371"/>
                  </a:lnTo>
                  <a:cubicBezTo>
                    <a:pt x="9932042" y="499371"/>
                    <a:pt x="9932778" y="499371"/>
                    <a:pt x="9962424" y="499371"/>
                  </a:cubicBezTo>
                  <a:cubicBezTo>
                    <a:pt x="9962424" y="499381"/>
                    <a:pt x="9962424" y="499490"/>
                    <a:pt x="9962424" y="500992"/>
                  </a:cubicBezTo>
                  <a:lnTo>
                    <a:pt x="9962424" y="512342"/>
                  </a:lnTo>
                  <a:cubicBezTo>
                    <a:pt x="9962440" y="512342"/>
                    <a:pt x="9963080" y="512342"/>
                    <a:pt x="9988770" y="512342"/>
                  </a:cubicBezTo>
                  <a:cubicBezTo>
                    <a:pt x="9988770" y="512358"/>
                    <a:pt x="9988770" y="513038"/>
                    <a:pt x="9988770" y="542606"/>
                  </a:cubicBezTo>
                  <a:cubicBezTo>
                    <a:pt x="9988780" y="542606"/>
                    <a:pt x="9988852" y="542606"/>
                    <a:pt x="9989530" y="542606"/>
                  </a:cubicBezTo>
                  <a:lnTo>
                    <a:pt x="9994850" y="542606"/>
                  </a:lnTo>
                  <a:cubicBezTo>
                    <a:pt x="9994850" y="542613"/>
                    <a:pt x="9994850" y="542699"/>
                    <a:pt x="9994850" y="543687"/>
                  </a:cubicBezTo>
                  <a:lnTo>
                    <a:pt x="9994850" y="551254"/>
                  </a:lnTo>
                  <a:cubicBezTo>
                    <a:pt x="9998904" y="551254"/>
                    <a:pt x="9998904" y="551254"/>
                    <a:pt x="9998904" y="581518"/>
                  </a:cubicBezTo>
                  <a:cubicBezTo>
                    <a:pt x="9998914" y="581518"/>
                    <a:pt x="9998988" y="581518"/>
                    <a:pt x="9999664" y="581518"/>
                  </a:cubicBezTo>
                  <a:lnTo>
                    <a:pt x="10004984" y="581518"/>
                  </a:lnTo>
                  <a:cubicBezTo>
                    <a:pt x="10004984" y="581527"/>
                    <a:pt x="10004984" y="581594"/>
                    <a:pt x="10004984" y="582329"/>
                  </a:cubicBezTo>
                  <a:lnTo>
                    <a:pt x="10004984" y="588004"/>
                  </a:lnTo>
                  <a:cubicBezTo>
                    <a:pt x="10004990" y="588004"/>
                    <a:pt x="10005068" y="588004"/>
                    <a:pt x="10005998" y="588004"/>
                  </a:cubicBezTo>
                  <a:lnTo>
                    <a:pt x="10013090" y="588004"/>
                  </a:lnTo>
                  <a:cubicBezTo>
                    <a:pt x="10013090" y="588021"/>
                    <a:pt x="10013090" y="588734"/>
                    <a:pt x="10013090" y="618269"/>
                  </a:cubicBezTo>
                  <a:cubicBezTo>
                    <a:pt x="10013098" y="618269"/>
                    <a:pt x="10013218" y="618269"/>
                    <a:pt x="10015118" y="618269"/>
                  </a:cubicBezTo>
                  <a:lnTo>
                    <a:pt x="10029304" y="618269"/>
                  </a:lnTo>
                  <a:cubicBezTo>
                    <a:pt x="10029304" y="618285"/>
                    <a:pt x="10029304" y="618865"/>
                    <a:pt x="10029304" y="642048"/>
                  </a:cubicBezTo>
                  <a:cubicBezTo>
                    <a:pt x="10031332" y="642048"/>
                    <a:pt x="10031332" y="642048"/>
                    <a:pt x="10031332" y="643669"/>
                  </a:cubicBezTo>
                  <a:lnTo>
                    <a:pt x="10031332" y="655019"/>
                  </a:lnTo>
                  <a:cubicBezTo>
                    <a:pt x="10031340" y="655019"/>
                    <a:pt x="10031410" y="655019"/>
                    <a:pt x="10032092" y="655019"/>
                  </a:cubicBezTo>
                  <a:lnTo>
                    <a:pt x="10037412" y="655019"/>
                  </a:lnTo>
                  <a:cubicBezTo>
                    <a:pt x="10037412" y="655033"/>
                    <a:pt x="10037412" y="655596"/>
                    <a:pt x="10037412" y="678798"/>
                  </a:cubicBezTo>
                  <a:cubicBezTo>
                    <a:pt x="10037420" y="678798"/>
                    <a:pt x="10037518" y="678798"/>
                    <a:pt x="10038678" y="678798"/>
                  </a:cubicBezTo>
                  <a:lnTo>
                    <a:pt x="10047544" y="678798"/>
                  </a:lnTo>
                  <a:cubicBezTo>
                    <a:pt x="10049572" y="680960"/>
                    <a:pt x="10049572" y="680960"/>
                    <a:pt x="10049572" y="682852"/>
                  </a:cubicBezTo>
                  <a:lnTo>
                    <a:pt x="10049572" y="696093"/>
                  </a:lnTo>
                  <a:cubicBezTo>
                    <a:pt x="10049576" y="696086"/>
                    <a:pt x="10049664" y="695979"/>
                    <a:pt x="10051092" y="694201"/>
                  </a:cubicBezTo>
                  <a:lnTo>
                    <a:pt x="10061732" y="680960"/>
                  </a:lnTo>
                  <a:cubicBezTo>
                    <a:pt x="10061746" y="680960"/>
                    <a:pt x="10062386" y="680960"/>
                    <a:pt x="10090106" y="680960"/>
                  </a:cubicBezTo>
                  <a:cubicBezTo>
                    <a:pt x="10090106" y="680985"/>
                    <a:pt x="10090106" y="682386"/>
                    <a:pt x="10090106" y="767431"/>
                  </a:cubicBezTo>
                  <a:cubicBezTo>
                    <a:pt x="10090114" y="767431"/>
                    <a:pt x="10090190" y="767431"/>
                    <a:pt x="10090866" y="767431"/>
                  </a:cubicBezTo>
                  <a:lnTo>
                    <a:pt x="10096186" y="767431"/>
                  </a:lnTo>
                  <a:cubicBezTo>
                    <a:pt x="10096190" y="767423"/>
                    <a:pt x="10096248" y="767323"/>
                    <a:pt x="10096946" y="766080"/>
                  </a:cubicBezTo>
                  <a:lnTo>
                    <a:pt x="10102266" y="756622"/>
                  </a:lnTo>
                  <a:cubicBezTo>
                    <a:pt x="10102266" y="756629"/>
                    <a:pt x="10102266" y="756728"/>
                    <a:pt x="10102266" y="758514"/>
                  </a:cubicBezTo>
                  <a:lnTo>
                    <a:pt x="10102266" y="771755"/>
                  </a:lnTo>
                  <a:cubicBezTo>
                    <a:pt x="10106318" y="771755"/>
                    <a:pt x="10106318" y="771755"/>
                    <a:pt x="10106318" y="726358"/>
                  </a:cubicBezTo>
                  <a:cubicBezTo>
                    <a:pt x="10106328" y="726358"/>
                    <a:pt x="10106398" y="726358"/>
                    <a:pt x="10107078" y="726358"/>
                  </a:cubicBezTo>
                  <a:lnTo>
                    <a:pt x="10112398" y="726358"/>
                  </a:lnTo>
                  <a:cubicBezTo>
                    <a:pt x="10112398" y="726343"/>
                    <a:pt x="10112398" y="725343"/>
                    <a:pt x="10112398" y="661504"/>
                  </a:cubicBezTo>
                  <a:cubicBezTo>
                    <a:pt x="10112406" y="661504"/>
                    <a:pt x="10112486" y="661504"/>
                    <a:pt x="10113412" y="661504"/>
                  </a:cubicBezTo>
                  <a:lnTo>
                    <a:pt x="10120506" y="661504"/>
                  </a:lnTo>
                  <a:cubicBezTo>
                    <a:pt x="10120512" y="661483"/>
                    <a:pt x="10120776" y="660543"/>
                    <a:pt x="10132666" y="618269"/>
                  </a:cubicBezTo>
                  <a:cubicBezTo>
                    <a:pt x="10132674" y="618269"/>
                    <a:pt x="10132772" y="618269"/>
                    <a:pt x="10133932" y="618269"/>
                  </a:cubicBezTo>
                  <a:lnTo>
                    <a:pt x="10142800" y="618269"/>
                  </a:lnTo>
                  <a:cubicBezTo>
                    <a:pt x="10142804" y="618292"/>
                    <a:pt x="10143030" y="619258"/>
                    <a:pt x="10152932" y="661504"/>
                  </a:cubicBezTo>
                  <a:cubicBezTo>
                    <a:pt x="10152938" y="661504"/>
                    <a:pt x="10153012" y="661504"/>
                    <a:pt x="10153946" y="661504"/>
                  </a:cubicBezTo>
                  <a:lnTo>
                    <a:pt x="10161040" y="661504"/>
                  </a:lnTo>
                  <a:cubicBezTo>
                    <a:pt x="10161040" y="661515"/>
                    <a:pt x="10161040" y="662182"/>
                    <a:pt x="10161040" y="700416"/>
                  </a:cubicBezTo>
                  <a:cubicBezTo>
                    <a:pt x="10161046" y="700416"/>
                    <a:pt x="10161146" y="700416"/>
                    <a:pt x="10162812" y="700416"/>
                  </a:cubicBezTo>
                  <a:lnTo>
                    <a:pt x="10175226" y="700416"/>
                  </a:lnTo>
                  <a:cubicBezTo>
                    <a:pt x="10175226" y="700424"/>
                    <a:pt x="10175226" y="700546"/>
                    <a:pt x="10175226" y="702578"/>
                  </a:cubicBezTo>
                  <a:lnTo>
                    <a:pt x="10175226" y="717710"/>
                  </a:lnTo>
                  <a:cubicBezTo>
                    <a:pt x="10179280" y="717710"/>
                    <a:pt x="10179280" y="717710"/>
                    <a:pt x="10179280" y="715549"/>
                  </a:cubicBezTo>
                  <a:lnTo>
                    <a:pt x="10179280" y="700416"/>
                  </a:lnTo>
                  <a:cubicBezTo>
                    <a:pt x="10179290" y="700416"/>
                    <a:pt x="10179402" y="700416"/>
                    <a:pt x="10180800" y="700416"/>
                  </a:cubicBezTo>
                  <a:lnTo>
                    <a:pt x="10191440" y="700416"/>
                  </a:lnTo>
                  <a:cubicBezTo>
                    <a:pt x="10191440" y="700426"/>
                    <a:pt x="10191440" y="700543"/>
                    <a:pt x="10191440" y="702037"/>
                  </a:cubicBezTo>
                  <a:lnTo>
                    <a:pt x="10191440" y="713387"/>
                  </a:lnTo>
                  <a:cubicBezTo>
                    <a:pt x="10191456" y="713387"/>
                    <a:pt x="10192164" y="713387"/>
                    <a:pt x="10221840" y="713387"/>
                  </a:cubicBezTo>
                  <a:cubicBezTo>
                    <a:pt x="10221840" y="713370"/>
                    <a:pt x="10221840" y="712599"/>
                    <a:pt x="10221840" y="676637"/>
                  </a:cubicBezTo>
                  <a:cubicBezTo>
                    <a:pt x="10221848" y="676637"/>
                    <a:pt x="10221942" y="676637"/>
                    <a:pt x="10223106" y="676637"/>
                  </a:cubicBezTo>
                  <a:lnTo>
                    <a:pt x="10231974" y="676637"/>
                  </a:lnTo>
                  <a:cubicBezTo>
                    <a:pt x="10231974" y="676648"/>
                    <a:pt x="10231974" y="677142"/>
                    <a:pt x="10231974" y="698254"/>
                  </a:cubicBezTo>
                  <a:cubicBezTo>
                    <a:pt x="10234000" y="698254"/>
                    <a:pt x="10234000" y="698254"/>
                    <a:pt x="10234000" y="665828"/>
                  </a:cubicBezTo>
                  <a:cubicBezTo>
                    <a:pt x="10234014" y="665828"/>
                    <a:pt x="10234556" y="665828"/>
                    <a:pt x="10256294" y="665828"/>
                  </a:cubicBezTo>
                  <a:cubicBezTo>
                    <a:pt x="10256294" y="665818"/>
                    <a:pt x="10256294" y="665698"/>
                    <a:pt x="10256294" y="664206"/>
                  </a:cubicBezTo>
                  <a:lnTo>
                    <a:pt x="10256294" y="652857"/>
                  </a:lnTo>
                  <a:cubicBezTo>
                    <a:pt x="10256302" y="652857"/>
                    <a:pt x="10256376" y="652857"/>
                    <a:pt x="10257054" y="652857"/>
                  </a:cubicBezTo>
                  <a:lnTo>
                    <a:pt x="10262374" y="652857"/>
                  </a:lnTo>
                  <a:cubicBezTo>
                    <a:pt x="10262374" y="652851"/>
                    <a:pt x="10262374" y="652738"/>
                    <a:pt x="10262374" y="650966"/>
                  </a:cubicBezTo>
                  <a:lnTo>
                    <a:pt x="10262374" y="637725"/>
                  </a:lnTo>
                  <a:lnTo>
                    <a:pt x="10266428" y="644210"/>
                  </a:lnTo>
                  <a:cubicBezTo>
                    <a:pt x="10266436" y="644210"/>
                    <a:pt x="10266564" y="644210"/>
                    <a:pt x="10268708" y="644210"/>
                  </a:cubicBezTo>
                  <a:lnTo>
                    <a:pt x="10284668" y="644210"/>
                  </a:lnTo>
                  <a:cubicBezTo>
                    <a:pt x="10284668" y="644202"/>
                    <a:pt x="10284668" y="644134"/>
                    <a:pt x="10284668" y="643399"/>
                  </a:cubicBezTo>
                  <a:lnTo>
                    <a:pt x="10284668" y="637725"/>
                  </a:lnTo>
                  <a:cubicBezTo>
                    <a:pt x="10284676" y="637725"/>
                    <a:pt x="10284750" y="637725"/>
                    <a:pt x="10285428" y="637725"/>
                  </a:cubicBezTo>
                  <a:lnTo>
                    <a:pt x="10290748" y="637725"/>
                  </a:lnTo>
                  <a:cubicBezTo>
                    <a:pt x="10290748" y="637734"/>
                    <a:pt x="10290748" y="637834"/>
                    <a:pt x="10290748" y="639076"/>
                  </a:cubicBezTo>
                  <a:lnTo>
                    <a:pt x="10290748" y="648534"/>
                  </a:lnTo>
                  <a:cubicBezTo>
                    <a:pt x="10290762" y="648534"/>
                    <a:pt x="10291496" y="648534"/>
                    <a:pt x="10329254" y="648534"/>
                  </a:cubicBezTo>
                  <a:cubicBezTo>
                    <a:pt x="10329254" y="648552"/>
                    <a:pt x="10329254" y="650062"/>
                    <a:pt x="10329254" y="786887"/>
                  </a:cubicBezTo>
                  <a:cubicBezTo>
                    <a:pt x="10329264" y="786887"/>
                    <a:pt x="10329380" y="786887"/>
                    <a:pt x="10330774" y="786887"/>
                  </a:cubicBezTo>
                  <a:lnTo>
                    <a:pt x="10341414" y="786887"/>
                  </a:lnTo>
                  <a:cubicBezTo>
                    <a:pt x="10341414" y="782564"/>
                    <a:pt x="10341414" y="778240"/>
                    <a:pt x="10341414" y="773917"/>
                  </a:cubicBezTo>
                  <a:cubicBezTo>
                    <a:pt x="10343442" y="773917"/>
                    <a:pt x="10343442" y="773917"/>
                    <a:pt x="10345468" y="773917"/>
                  </a:cubicBezTo>
                  <a:cubicBezTo>
                    <a:pt x="10345468" y="778240"/>
                    <a:pt x="10345468" y="782564"/>
                    <a:pt x="10345468" y="786887"/>
                  </a:cubicBezTo>
                  <a:cubicBezTo>
                    <a:pt x="10355602" y="786887"/>
                    <a:pt x="10365736" y="786887"/>
                    <a:pt x="10375868" y="786887"/>
                  </a:cubicBezTo>
                  <a:cubicBezTo>
                    <a:pt x="10375868" y="776078"/>
                    <a:pt x="10375868" y="767431"/>
                    <a:pt x="10375868" y="756622"/>
                  </a:cubicBezTo>
                  <a:cubicBezTo>
                    <a:pt x="10379922" y="756622"/>
                    <a:pt x="10383976" y="756622"/>
                    <a:pt x="10388028" y="756622"/>
                  </a:cubicBezTo>
                  <a:lnTo>
                    <a:pt x="10400188" y="754461"/>
                  </a:lnTo>
                  <a:cubicBezTo>
                    <a:pt x="10402216" y="754461"/>
                    <a:pt x="10402216" y="756622"/>
                    <a:pt x="10404242" y="756622"/>
                  </a:cubicBezTo>
                  <a:lnTo>
                    <a:pt x="10414376" y="756622"/>
                  </a:lnTo>
                  <a:cubicBezTo>
                    <a:pt x="10414376" y="767431"/>
                    <a:pt x="10414376" y="778240"/>
                    <a:pt x="10414376" y="786887"/>
                  </a:cubicBezTo>
                  <a:cubicBezTo>
                    <a:pt x="10416402" y="786887"/>
                    <a:pt x="10418430" y="786887"/>
                    <a:pt x="10422482" y="786887"/>
                  </a:cubicBezTo>
                  <a:cubicBezTo>
                    <a:pt x="10422482" y="793373"/>
                    <a:pt x="10422482" y="799858"/>
                    <a:pt x="10422482" y="804182"/>
                  </a:cubicBezTo>
                  <a:lnTo>
                    <a:pt x="10431818" y="805087"/>
                  </a:lnTo>
                  <a:lnTo>
                    <a:pt x="10444776" y="805087"/>
                  </a:lnTo>
                  <a:cubicBezTo>
                    <a:pt x="10444776" y="799278"/>
                    <a:pt x="10444776" y="795106"/>
                    <a:pt x="10444776" y="789049"/>
                  </a:cubicBezTo>
                  <a:lnTo>
                    <a:pt x="10512732" y="789049"/>
                  </a:lnTo>
                  <a:lnTo>
                    <a:pt x="10512732" y="703796"/>
                  </a:lnTo>
                  <a:lnTo>
                    <a:pt x="10584740" y="703796"/>
                  </a:lnTo>
                  <a:lnTo>
                    <a:pt x="10584740" y="782564"/>
                  </a:lnTo>
                  <a:cubicBezTo>
                    <a:pt x="10585376" y="782564"/>
                    <a:pt x="10586010" y="782564"/>
                    <a:pt x="10586644" y="782564"/>
                  </a:cubicBezTo>
                  <a:lnTo>
                    <a:pt x="10587886" y="805087"/>
                  </a:lnTo>
                  <a:lnTo>
                    <a:pt x="10597562" y="805087"/>
                  </a:lnTo>
                  <a:cubicBezTo>
                    <a:pt x="10598098" y="797873"/>
                    <a:pt x="10598804" y="790219"/>
                    <a:pt x="10598804" y="782564"/>
                  </a:cubicBezTo>
                  <a:cubicBezTo>
                    <a:pt x="10600832" y="782564"/>
                    <a:pt x="10602858" y="782564"/>
                    <a:pt x="10604884" y="782564"/>
                  </a:cubicBezTo>
                  <a:lnTo>
                    <a:pt x="10606126" y="805087"/>
                  </a:lnTo>
                  <a:lnTo>
                    <a:pt x="10656748" y="805087"/>
                  </a:lnTo>
                  <a:lnTo>
                    <a:pt x="10656748" y="642059"/>
                  </a:lnTo>
                  <a:lnTo>
                    <a:pt x="10854076" y="642059"/>
                  </a:lnTo>
                  <a:lnTo>
                    <a:pt x="10854076" y="805087"/>
                  </a:lnTo>
                  <a:lnTo>
                    <a:pt x="10872772" y="805087"/>
                  </a:lnTo>
                  <a:lnTo>
                    <a:pt x="10872772" y="722394"/>
                  </a:lnTo>
                  <a:lnTo>
                    <a:pt x="10967892" y="722394"/>
                  </a:lnTo>
                  <a:cubicBezTo>
                    <a:pt x="10971967" y="616373"/>
                    <a:pt x="10975346" y="510899"/>
                    <a:pt x="10979823" y="404253"/>
                  </a:cubicBezTo>
                  <a:cubicBezTo>
                    <a:pt x="10969690" y="404253"/>
                    <a:pt x="10945370" y="391282"/>
                    <a:pt x="10967663" y="382635"/>
                  </a:cubicBezTo>
                  <a:cubicBezTo>
                    <a:pt x="10965635" y="380473"/>
                    <a:pt x="10963610" y="378311"/>
                    <a:pt x="10961583" y="378311"/>
                  </a:cubicBezTo>
                  <a:cubicBezTo>
                    <a:pt x="10961583" y="365341"/>
                    <a:pt x="10959555" y="363179"/>
                    <a:pt x="10969690" y="354532"/>
                  </a:cubicBezTo>
                  <a:cubicBezTo>
                    <a:pt x="10969690" y="350208"/>
                    <a:pt x="10969690" y="343723"/>
                    <a:pt x="10969690" y="337238"/>
                  </a:cubicBezTo>
                  <a:cubicBezTo>
                    <a:pt x="10973743" y="337238"/>
                    <a:pt x="10977796" y="337238"/>
                    <a:pt x="10983876" y="337238"/>
                  </a:cubicBezTo>
                  <a:cubicBezTo>
                    <a:pt x="10983876" y="328590"/>
                    <a:pt x="10983876" y="322105"/>
                    <a:pt x="10983876" y="315620"/>
                  </a:cubicBezTo>
                  <a:cubicBezTo>
                    <a:pt x="10983876" y="313458"/>
                    <a:pt x="10985903" y="313458"/>
                    <a:pt x="10985903" y="311296"/>
                  </a:cubicBezTo>
                  <a:cubicBezTo>
                    <a:pt x="10985903" y="285355"/>
                    <a:pt x="10985903" y="259414"/>
                    <a:pt x="10985903" y="233472"/>
                  </a:cubicBezTo>
                  <a:cubicBezTo>
                    <a:pt x="10985903" y="231310"/>
                    <a:pt x="10983876" y="229149"/>
                    <a:pt x="10983876" y="226987"/>
                  </a:cubicBezTo>
                  <a:cubicBezTo>
                    <a:pt x="10985903" y="224825"/>
                    <a:pt x="10987930" y="222663"/>
                    <a:pt x="10989956" y="220501"/>
                  </a:cubicBezTo>
                  <a:cubicBezTo>
                    <a:pt x="10989956" y="201045"/>
                    <a:pt x="10989956" y="181589"/>
                    <a:pt x="10989956" y="162133"/>
                  </a:cubicBezTo>
                  <a:cubicBezTo>
                    <a:pt x="10989956" y="159972"/>
                    <a:pt x="10989956" y="159972"/>
                    <a:pt x="10991983" y="157810"/>
                  </a:cubicBezTo>
                  <a:cubicBezTo>
                    <a:pt x="10991983" y="140516"/>
                    <a:pt x="10991983" y="121060"/>
                    <a:pt x="10991983" y="101604"/>
                  </a:cubicBezTo>
                  <a:cubicBezTo>
                    <a:pt x="10994010" y="92957"/>
                    <a:pt x="10994010" y="88633"/>
                    <a:pt x="10994010" y="82148"/>
                  </a:cubicBezTo>
                  <a:cubicBezTo>
                    <a:pt x="10998063" y="88633"/>
                    <a:pt x="10998063" y="92957"/>
                    <a:pt x="10998063" y="99442"/>
                  </a:cubicBezTo>
                  <a:cubicBezTo>
                    <a:pt x="11000090" y="121060"/>
                    <a:pt x="11000090" y="140516"/>
                    <a:pt x="11000090" y="157810"/>
                  </a:cubicBezTo>
                  <a:cubicBezTo>
                    <a:pt x="11002116" y="181589"/>
                    <a:pt x="11002116" y="201045"/>
                    <a:pt x="11002116" y="220501"/>
                  </a:cubicBezTo>
                  <a:cubicBezTo>
                    <a:pt x="11004143" y="222663"/>
                    <a:pt x="11006170" y="224825"/>
                    <a:pt x="11008196" y="226987"/>
                  </a:cubicBezTo>
                  <a:cubicBezTo>
                    <a:pt x="11008196" y="229149"/>
                    <a:pt x="11006170" y="231310"/>
                    <a:pt x="11006170" y="233472"/>
                  </a:cubicBezTo>
                  <a:cubicBezTo>
                    <a:pt x="11006170" y="259414"/>
                    <a:pt x="11006170" y="285355"/>
                    <a:pt x="11006170" y="311296"/>
                  </a:cubicBezTo>
                  <a:cubicBezTo>
                    <a:pt x="11006170" y="313458"/>
                    <a:pt x="11008196" y="313458"/>
                    <a:pt x="11008196" y="315620"/>
                  </a:cubicBezTo>
                  <a:cubicBezTo>
                    <a:pt x="11008196" y="322105"/>
                    <a:pt x="11008196" y="328590"/>
                    <a:pt x="11008196" y="337238"/>
                  </a:cubicBezTo>
                  <a:cubicBezTo>
                    <a:pt x="11012250" y="337238"/>
                    <a:pt x="11018330" y="337238"/>
                    <a:pt x="11022383" y="337238"/>
                  </a:cubicBezTo>
                  <a:cubicBezTo>
                    <a:pt x="11022383" y="343723"/>
                    <a:pt x="11022383" y="350208"/>
                    <a:pt x="11022383" y="354532"/>
                  </a:cubicBezTo>
                  <a:cubicBezTo>
                    <a:pt x="11030491" y="363179"/>
                    <a:pt x="11030491" y="363179"/>
                    <a:pt x="11030491" y="378311"/>
                  </a:cubicBezTo>
                  <a:cubicBezTo>
                    <a:pt x="11028463" y="378311"/>
                    <a:pt x="11026436" y="380473"/>
                    <a:pt x="11024411" y="382635"/>
                  </a:cubicBezTo>
                  <a:cubicBezTo>
                    <a:pt x="11044676" y="393444"/>
                    <a:pt x="11020356" y="402091"/>
                    <a:pt x="11012250" y="404253"/>
                  </a:cubicBezTo>
                  <a:cubicBezTo>
                    <a:pt x="11014276" y="488562"/>
                    <a:pt x="11018330" y="572871"/>
                    <a:pt x="11020356" y="657181"/>
                  </a:cubicBezTo>
                  <a:cubicBezTo>
                    <a:pt x="11042651" y="657181"/>
                    <a:pt x="11064943" y="657181"/>
                    <a:pt x="11085211" y="657181"/>
                  </a:cubicBezTo>
                  <a:cubicBezTo>
                    <a:pt x="11085211" y="683122"/>
                    <a:pt x="11085211" y="709063"/>
                    <a:pt x="11085211" y="732843"/>
                  </a:cubicBezTo>
                  <a:cubicBezTo>
                    <a:pt x="11089264" y="732843"/>
                    <a:pt x="11091291" y="732843"/>
                    <a:pt x="11093318" y="732843"/>
                  </a:cubicBezTo>
                  <a:cubicBezTo>
                    <a:pt x="11093318" y="730681"/>
                    <a:pt x="11095344" y="728519"/>
                    <a:pt x="11095344" y="726358"/>
                  </a:cubicBezTo>
                  <a:cubicBezTo>
                    <a:pt x="11097371" y="726358"/>
                    <a:pt x="11099398" y="726358"/>
                    <a:pt x="11101424" y="726358"/>
                  </a:cubicBezTo>
                  <a:cubicBezTo>
                    <a:pt x="11101424" y="728519"/>
                    <a:pt x="11101424" y="730681"/>
                    <a:pt x="11103452" y="735005"/>
                  </a:cubicBezTo>
                  <a:cubicBezTo>
                    <a:pt x="11107504" y="735005"/>
                    <a:pt x="11111558" y="735005"/>
                    <a:pt x="11115612" y="735005"/>
                  </a:cubicBezTo>
                  <a:cubicBezTo>
                    <a:pt x="11115612" y="732843"/>
                    <a:pt x="11115612" y="730681"/>
                    <a:pt x="11115612" y="728519"/>
                  </a:cubicBezTo>
                  <a:cubicBezTo>
                    <a:pt x="11123718" y="728519"/>
                    <a:pt x="11129798" y="728519"/>
                    <a:pt x="11137904" y="728519"/>
                  </a:cubicBezTo>
                  <a:cubicBezTo>
                    <a:pt x="11137904" y="730681"/>
                    <a:pt x="11137904" y="732843"/>
                    <a:pt x="11137904" y="735005"/>
                  </a:cubicBezTo>
                  <a:cubicBezTo>
                    <a:pt x="11143984" y="735005"/>
                    <a:pt x="11152092" y="735005"/>
                    <a:pt x="11158172" y="735005"/>
                  </a:cubicBezTo>
                  <a:cubicBezTo>
                    <a:pt x="11158172" y="750137"/>
                    <a:pt x="11158172" y="765270"/>
                    <a:pt x="11158172" y="780402"/>
                  </a:cubicBezTo>
                  <a:cubicBezTo>
                    <a:pt x="11162226" y="780402"/>
                    <a:pt x="11168306" y="780402"/>
                    <a:pt x="11172359" y="780402"/>
                  </a:cubicBezTo>
                  <a:cubicBezTo>
                    <a:pt x="11172359" y="776078"/>
                    <a:pt x="11172359" y="771755"/>
                    <a:pt x="11172359" y="767431"/>
                  </a:cubicBezTo>
                  <a:cubicBezTo>
                    <a:pt x="11178439" y="767431"/>
                    <a:pt x="11184519" y="767431"/>
                    <a:pt x="11188572" y="767431"/>
                  </a:cubicBezTo>
                  <a:cubicBezTo>
                    <a:pt x="11188572" y="706902"/>
                    <a:pt x="11188572" y="648534"/>
                    <a:pt x="11188572" y="588004"/>
                  </a:cubicBezTo>
                  <a:cubicBezTo>
                    <a:pt x="11190599" y="585842"/>
                    <a:pt x="11192626" y="583680"/>
                    <a:pt x="11194652" y="581518"/>
                  </a:cubicBezTo>
                  <a:cubicBezTo>
                    <a:pt x="11218972" y="581518"/>
                    <a:pt x="11243292" y="581518"/>
                    <a:pt x="11267614" y="581518"/>
                  </a:cubicBezTo>
                  <a:lnTo>
                    <a:pt x="11267614" y="590166"/>
                  </a:lnTo>
                  <a:lnTo>
                    <a:pt x="11277747" y="590166"/>
                  </a:lnTo>
                  <a:cubicBezTo>
                    <a:pt x="11277747" y="629078"/>
                    <a:pt x="11277747" y="667990"/>
                    <a:pt x="11277747" y="704740"/>
                  </a:cubicBezTo>
                  <a:cubicBezTo>
                    <a:pt x="11285854" y="704740"/>
                    <a:pt x="11291934" y="704740"/>
                    <a:pt x="11300040" y="704740"/>
                  </a:cubicBezTo>
                  <a:cubicBezTo>
                    <a:pt x="11300040" y="683122"/>
                    <a:pt x="11300040" y="661504"/>
                    <a:pt x="11300040" y="637725"/>
                  </a:cubicBezTo>
                  <a:cubicBezTo>
                    <a:pt x="11308147" y="637725"/>
                    <a:pt x="11318280" y="637725"/>
                    <a:pt x="11326388" y="637725"/>
                  </a:cubicBezTo>
                  <a:cubicBezTo>
                    <a:pt x="11328414" y="637725"/>
                    <a:pt x="11328414" y="635563"/>
                    <a:pt x="11330440" y="633401"/>
                  </a:cubicBezTo>
                  <a:lnTo>
                    <a:pt x="11338548" y="633401"/>
                  </a:lnTo>
                  <a:cubicBezTo>
                    <a:pt x="11340574" y="635563"/>
                    <a:pt x="11340574" y="637725"/>
                    <a:pt x="11342600" y="637725"/>
                  </a:cubicBezTo>
                  <a:cubicBezTo>
                    <a:pt x="11348680" y="637725"/>
                    <a:pt x="11356788" y="637725"/>
                    <a:pt x="11364895" y="637725"/>
                  </a:cubicBezTo>
                  <a:cubicBezTo>
                    <a:pt x="11364895" y="598813"/>
                    <a:pt x="11364895" y="559901"/>
                    <a:pt x="11364895" y="520989"/>
                  </a:cubicBezTo>
                  <a:cubicBezTo>
                    <a:pt x="11364908" y="520986"/>
                    <a:pt x="11365775" y="520822"/>
                    <a:pt x="11421642" y="510180"/>
                  </a:cubicBezTo>
                  <a:cubicBezTo>
                    <a:pt x="11421642" y="510187"/>
                    <a:pt x="11421642" y="510261"/>
                    <a:pt x="11421642" y="511261"/>
                  </a:cubicBezTo>
                  <a:lnTo>
                    <a:pt x="11421642" y="518827"/>
                  </a:lnTo>
                  <a:cubicBezTo>
                    <a:pt x="11421659" y="518827"/>
                    <a:pt x="11422303" y="518827"/>
                    <a:pt x="11447988" y="518827"/>
                  </a:cubicBezTo>
                  <a:cubicBezTo>
                    <a:pt x="11447988" y="518849"/>
                    <a:pt x="11447988" y="521220"/>
                    <a:pt x="11447988" y="773917"/>
                  </a:cubicBezTo>
                  <a:cubicBezTo>
                    <a:pt x="11454068" y="773917"/>
                    <a:pt x="11462175" y="773917"/>
                    <a:pt x="11470283" y="773917"/>
                  </a:cubicBezTo>
                  <a:cubicBezTo>
                    <a:pt x="11470283" y="771755"/>
                    <a:pt x="11470283" y="771755"/>
                    <a:pt x="11470283" y="769593"/>
                  </a:cubicBezTo>
                  <a:cubicBezTo>
                    <a:pt x="11474335" y="769593"/>
                    <a:pt x="11478388" y="769593"/>
                    <a:pt x="11482443" y="769593"/>
                  </a:cubicBezTo>
                  <a:cubicBezTo>
                    <a:pt x="11482443" y="771755"/>
                    <a:pt x="11482443" y="771755"/>
                    <a:pt x="11482443" y="773917"/>
                  </a:cubicBezTo>
                  <a:cubicBezTo>
                    <a:pt x="11490550" y="773917"/>
                    <a:pt x="11498655" y="773917"/>
                    <a:pt x="11506763" y="773917"/>
                  </a:cubicBezTo>
                  <a:cubicBezTo>
                    <a:pt x="11506763" y="769593"/>
                    <a:pt x="11506763" y="765270"/>
                    <a:pt x="11506763" y="760946"/>
                  </a:cubicBezTo>
                  <a:cubicBezTo>
                    <a:pt x="11516896" y="760946"/>
                    <a:pt x="11527030" y="760946"/>
                    <a:pt x="11535136" y="760946"/>
                  </a:cubicBezTo>
                  <a:cubicBezTo>
                    <a:pt x="11539190" y="756622"/>
                    <a:pt x="11543244" y="756622"/>
                    <a:pt x="11547296" y="756622"/>
                  </a:cubicBezTo>
                  <a:cubicBezTo>
                    <a:pt x="11553376" y="760946"/>
                    <a:pt x="11561484" y="760946"/>
                    <a:pt x="11567564" y="760946"/>
                  </a:cubicBezTo>
                  <a:cubicBezTo>
                    <a:pt x="11567564" y="754461"/>
                    <a:pt x="11567564" y="750137"/>
                    <a:pt x="11567564" y="743652"/>
                  </a:cubicBezTo>
                  <a:lnTo>
                    <a:pt x="11575671" y="743652"/>
                  </a:lnTo>
                  <a:cubicBezTo>
                    <a:pt x="11575671" y="739328"/>
                    <a:pt x="11575671" y="735005"/>
                    <a:pt x="11575671" y="730681"/>
                  </a:cubicBezTo>
                  <a:cubicBezTo>
                    <a:pt x="11593911" y="730681"/>
                    <a:pt x="11614178" y="730681"/>
                    <a:pt x="11632418" y="730681"/>
                  </a:cubicBezTo>
                  <a:cubicBezTo>
                    <a:pt x="11632418" y="719872"/>
                    <a:pt x="11632418" y="711225"/>
                    <a:pt x="11632418" y="700416"/>
                  </a:cubicBezTo>
                  <a:cubicBezTo>
                    <a:pt x="11638498" y="700416"/>
                    <a:pt x="11644578" y="700416"/>
                    <a:pt x="11650658" y="700416"/>
                  </a:cubicBezTo>
                  <a:cubicBezTo>
                    <a:pt x="11650658" y="698254"/>
                    <a:pt x="11650658" y="696093"/>
                    <a:pt x="11650658" y="693931"/>
                  </a:cubicBezTo>
                  <a:cubicBezTo>
                    <a:pt x="11654711" y="693931"/>
                    <a:pt x="11658764" y="693931"/>
                    <a:pt x="11662818" y="693931"/>
                  </a:cubicBezTo>
                  <a:cubicBezTo>
                    <a:pt x="11662818" y="696093"/>
                    <a:pt x="11662818" y="698254"/>
                    <a:pt x="11662818" y="700416"/>
                  </a:cubicBezTo>
                  <a:cubicBezTo>
                    <a:pt x="11668898" y="700416"/>
                    <a:pt x="11672951" y="700416"/>
                    <a:pt x="11679031" y="700416"/>
                  </a:cubicBezTo>
                  <a:cubicBezTo>
                    <a:pt x="11679031" y="715549"/>
                    <a:pt x="11679031" y="732843"/>
                    <a:pt x="11679031" y="750137"/>
                  </a:cubicBezTo>
                  <a:cubicBezTo>
                    <a:pt x="11689164" y="750137"/>
                    <a:pt x="11701326" y="750137"/>
                    <a:pt x="11711459" y="750137"/>
                  </a:cubicBezTo>
                  <a:cubicBezTo>
                    <a:pt x="11711459" y="741490"/>
                    <a:pt x="11711459" y="732843"/>
                    <a:pt x="11711459" y="724196"/>
                  </a:cubicBezTo>
                  <a:cubicBezTo>
                    <a:pt x="11723619" y="724196"/>
                    <a:pt x="11737806" y="724196"/>
                    <a:pt x="11749966" y="724196"/>
                  </a:cubicBezTo>
                  <a:cubicBezTo>
                    <a:pt x="11749966" y="713387"/>
                    <a:pt x="11749966" y="704740"/>
                    <a:pt x="11749966" y="693931"/>
                  </a:cubicBezTo>
                  <a:cubicBezTo>
                    <a:pt x="11766180" y="693931"/>
                    <a:pt x="11782392" y="693931"/>
                    <a:pt x="11798607" y="693931"/>
                  </a:cubicBezTo>
                  <a:cubicBezTo>
                    <a:pt x="11798607" y="693960"/>
                    <a:pt x="11798607" y="695735"/>
                    <a:pt x="11798607" y="805087"/>
                  </a:cubicBezTo>
                  <a:lnTo>
                    <a:pt x="11798607" y="818866"/>
                  </a:lnTo>
                  <a:lnTo>
                    <a:pt x="11864482" y="818866"/>
                  </a:lnTo>
                  <a:lnTo>
                    <a:pt x="11864482" y="924638"/>
                  </a:lnTo>
                  <a:lnTo>
                    <a:pt x="11864482" y="947885"/>
                  </a:lnTo>
                  <a:lnTo>
                    <a:pt x="11879442" y="947885"/>
                  </a:lnTo>
                  <a:cubicBezTo>
                    <a:pt x="11879442" y="947885"/>
                    <a:pt x="11879442" y="947885"/>
                    <a:pt x="11879442" y="946723"/>
                  </a:cubicBezTo>
                  <a:lnTo>
                    <a:pt x="11879442" y="938587"/>
                  </a:lnTo>
                  <a:cubicBezTo>
                    <a:pt x="11879442" y="938587"/>
                    <a:pt x="11879442" y="938587"/>
                    <a:pt x="11924022" y="938587"/>
                  </a:cubicBezTo>
                  <a:cubicBezTo>
                    <a:pt x="11924022" y="938587"/>
                    <a:pt x="11924022" y="938587"/>
                    <a:pt x="11924022" y="959508"/>
                  </a:cubicBezTo>
                  <a:cubicBezTo>
                    <a:pt x="11924022" y="959508"/>
                    <a:pt x="11924022" y="959508"/>
                    <a:pt x="11926250" y="960671"/>
                  </a:cubicBezTo>
                  <a:lnTo>
                    <a:pt x="11941854" y="968807"/>
                  </a:lnTo>
                  <a:cubicBezTo>
                    <a:pt x="11941854" y="968807"/>
                    <a:pt x="11941854" y="968807"/>
                    <a:pt x="11941854" y="999027"/>
                  </a:cubicBezTo>
                  <a:cubicBezTo>
                    <a:pt x="11941854" y="999027"/>
                    <a:pt x="11941854" y="999027"/>
                    <a:pt x="11943247" y="999609"/>
                  </a:cubicBezTo>
                  <a:lnTo>
                    <a:pt x="11952999" y="1003677"/>
                  </a:lnTo>
                  <a:cubicBezTo>
                    <a:pt x="11952999" y="1003677"/>
                    <a:pt x="11952999" y="1003677"/>
                    <a:pt x="11952999" y="1002515"/>
                  </a:cubicBezTo>
                  <a:lnTo>
                    <a:pt x="11952999" y="994378"/>
                  </a:lnTo>
                  <a:cubicBezTo>
                    <a:pt x="11952999" y="994378"/>
                    <a:pt x="11952999" y="994378"/>
                    <a:pt x="11954114" y="994378"/>
                  </a:cubicBezTo>
                  <a:lnTo>
                    <a:pt x="11961915" y="994378"/>
                  </a:lnTo>
                  <a:cubicBezTo>
                    <a:pt x="11961915" y="994378"/>
                    <a:pt x="11961915" y="994378"/>
                    <a:pt x="11961915" y="993506"/>
                  </a:cubicBezTo>
                  <a:lnTo>
                    <a:pt x="11961915" y="987404"/>
                  </a:lnTo>
                  <a:cubicBezTo>
                    <a:pt x="11961915" y="987404"/>
                    <a:pt x="11961915" y="987404"/>
                    <a:pt x="11960800" y="987404"/>
                  </a:cubicBezTo>
                  <a:lnTo>
                    <a:pt x="11952999" y="987404"/>
                  </a:lnTo>
                  <a:cubicBezTo>
                    <a:pt x="11952999" y="987404"/>
                    <a:pt x="11952999" y="987404"/>
                    <a:pt x="11952999" y="986242"/>
                  </a:cubicBezTo>
                  <a:lnTo>
                    <a:pt x="11952999" y="978106"/>
                  </a:lnTo>
                  <a:cubicBezTo>
                    <a:pt x="11952999" y="978106"/>
                    <a:pt x="11952999" y="978106"/>
                    <a:pt x="11954114" y="978106"/>
                  </a:cubicBezTo>
                  <a:lnTo>
                    <a:pt x="11961915" y="978106"/>
                  </a:lnTo>
                  <a:cubicBezTo>
                    <a:pt x="11961915" y="978106"/>
                    <a:pt x="11961915" y="978106"/>
                    <a:pt x="11961915" y="976943"/>
                  </a:cubicBezTo>
                  <a:lnTo>
                    <a:pt x="11961915" y="968807"/>
                  </a:lnTo>
                  <a:cubicBezTo>
                    <a:pt x="11961915" y="968807"/>
                    <a:pt x="11961915" y="968807"/>
                    <a:pt x="11960800" y="968807"/>
                  </a:cubicBezTo>
                  <a:lnTo>
                    <a:pt x="11952999" y="968807"/>
                  </a:lnTo>
                  <a:cubicBezTo>
                    <a:pt x="11952999" y="968807"/>
                    <a:pt x="11952999" y="968807"/>
                    <a:pt x="11952999" y="967645"/>
                  </a:cubicBezTo>
                  <a:lnTo>
                    <a:pt x="11952999" y="959508"/>
                  </a:lnTo>
                  <a:cubicBezTo>
                    <a:pt x="11952999" y="959508"/>
                    <a:pt x="11952999" y="959508"/>
                    <a:pt x="11954114" y="959508"/>
                  </a:cubicBezTo>
                  <a:lnTo>
                    <a:pt x="11961915" y="959508"/>
                  </a:lnTo>
                  <a:cubicBezTo>
                    <a:pt x="11961915" y="959508"/>
                    <a:pt x="11961915" y="959508"/>
                    <a:pt x="11961915" y="958637"/>
                  </a:cubicBezTo>
                  <a:lnTo>
                    <a:pt x="11961915" y="952535"/>
                  </a:lnTo>
                  <a:cubicBezTo>
                    <a:pt x="11961915" y="952535"/>
                    <a:pt x="11961915" y="952535"/>
                    <a:pt x="11960800" y="952535"/>
                  </a:cubicBezTo>
                  <a:lnTo>
                    <a:pt x="11952999" y="952535"/>
                  </a:lnTo>
                  <a:cubicBezTo>
                    <a:pt x="11952999" y="952535"/>
                    <a:pt x="11952999" y="952535"/>
                    <a:pt x="11952999" y="951372"/>
                  </a:cubicBezTo>
                  <a:lnTo>
                    <a:pt x="11952999" y="943236"/>
                  </a:lnTo>
                  <a:cubicBezTo>
                    <a:pt x="11952999" y="943236"/>
                    <a:pt x="11952999" y="943236"/>
                    <a:pt x="11954114" y="943236"/>
                  </a:cubicBezTo>
                  <a:lnTo>
                    <a:pt x="11961915" y="943236"/>
                  </a:lnTo>
                  <a:cubicBezTo>
                    <a:pt x="11961915" y="943236"/>
                    <a:pt x="11961915" y="943236"/>
                    <a:pt x="11961915" y="942074"/>
                  </a:cubicBezTo>
                  <a:lnTo>
                    <a:pt x="11961915" y="933937"/>
                  </a:lnTo>
                  <a:cubicBezTo>
                    <a:pt x="11961915" y="933937"/>
                    <a:pt x="11961915" y="933937"/>
                    <a:pt x="11960800" y="933937"/>
                  </a:cubicBezTo>
                  <a:lnTo>
                    <a:pt x="11952999" y="933937"/>
                  </a:lnTo>
                  <a:cubicBezTo>
                    <a:pt x="11952999" y="933937"/>
                    <a:pt x="11952999" y="933937"/>
                    <a:pt x="11952999" y="933066"/>
                  </a:cubicBezTo>
                  <a:lnTo>
                    <a:pt x="11952999" y="926963"/>
                  </a:lnTo>
                  <a:cubicBezTo>
                    <a:pt x="11952999" y="926963"/>
                    <a:pt x="11952999" y="926963"/>
                    <a:pt x="11954114" y="926963"/>
                  </a:cubicBezTo>
                  <a:lnTo>
                    <a:pt x="11961915" y="926963"/>
                  </a:lnTo>
                  <a:cubicBezTo>
                    <a:pt x="11961915" y="926963"/>
                    <a:pt x="11961915" y="926963"/>
                    <a:pt x="11961915" y="925801"/>
                  </a:cubicBezTo>
                  <a:lnTo>
                    <a:pt x="11961915" y="917665"/>
                  </a:lnTo>
                  <a:cubicBezTo>
                    <a:pt x="11961915" y="917665"/>
                    <a:pt x="11961915" y="917665"/>
                    <a:pt x="11960800" y="917665"/>
                  </a:cubicBezTo>
                  <a:lnTo>
                    <a:pt x="11952999" y="917665"/>
                  </a:lnTo>
                  <a:cubicBezTo>
                    <a:pt x="11952999" y="917665"/>
                    <a:pt x="11952999" y="917665"/>
                    <a:pt x="11952999" y="916503"/>
                  </a:cubicBezTo>
                  <a:lnTo>
                    <a:pt x="11952999" y="908366"/>
                  </a:lnTo>
                  <a:cubicBezTo>
                    <a:pt x="11952999" y="908366"/>
                    <a:pt x="11952999" y="908366"/>
                    <a:pt x="11954114" y="908366"/>
                  </a:cubicBezTo>
                  <a:lnTo>
                    <a:pt x="11961915" y="908366"/>
                  </a:lnTo>
                  <a:cubicBezTo>
                    <a:pt x="11961915" y="908366"/>
                    <a:pt x="11961915" y="908366"/>
                    <a:pt x="11961915" y="907204"/>
                  </a:cubicBezTo>
                  <a:lnTo>
                    <a:pt x="11961915" y="899068"/>
                  </a:lnTo>
                  <a:cubicBezTo>
                    <a:pt x="11961915" y="899068"/>
                    <a:pt x="11961915" y="899068"/>
                    <a:pt x="11960800" y="899068"/>
                  </a:cubicBezTo>
                  <a:lnTo>
                    <a:pt x="11952999" y="899068"/>
                  </a:lnTo>
                  <a:cubicBezTo>
                    <a:pt x="11952999" y="899068"/>
                    <a:pt x="11952999" y="899068"/>
                    <a:pt x="11952999" y="898196"/>
                  </a:cubicBezTo>
                  <a:lnTo>
                    <a:pt x="11952999" y="892094"/>
                  </a:lnTo>
                  <a:cubicBezTo>
                    <a:pt x="11952999" y="892094"/>
                    <a:pt x="11952999" y="892094"/>
                    <a:pt x="11954114" y="892094"/>
                  </a:cubicBezTo>
                  <a:lnTo>
                    <a:pt x="11961915" y="892094"/>
                  </a:lnTo>
                  <a:cubicBezTo>
                    <a:pt x="11961915" y="892094"/>
                    <a:pt x="11961915" y="892094"/>
                    <a:pt x="11961915" y="890931"/>
                  </a:cubicBezTo>
                  <a:lnTo>
                    <a:pt x="11961915" y="882795"/>
                  </a:lnTo>
                  <a:cubicBezTo>
                    <a:pt x="11961915" y="882795"/>
                    <a:pt x="11961915" y="882795"/>
                    <a:pt x="11960800" y="882795"/>
                  </a:cubicBezTo>
                  <a:lnTo>
                    <a:pt x="11952999" y="882795"/>
                  </a:lnTo>
                  <a:cubicBezTo>
                    <a:pt x="11952999" y="882795"/>
                    <a:pt x="11952999" y="882795"/>
                    <a:pt x="11952999" y="881633"/>
                  </a:cubicBezTo>
                  <a:lnTo>
                    <a:pt x="11952999" y="873496"/>
                  </a:lnTo>
                  <a:cubicBezTo>
                    <a:pt x="11952999" y="873496"/>
                    <a:pt x="11952999" y="873496"/>
                    <a:pt x="11954114" y="873496"/>
                  </a:cubicBezTo>
                  <a:lnTo>
                    <a:pt x="11961915" y="873496"/>
                  </a:lnTo>
                  <a:cubicBezTo>
                    <a:pt x="11961915" y="873496"/>
                    <a:pt x="11961915" y="873496"/>
                    <a:pt x="11961915" y="872625"/>
                  </a:cubicBezTo>
                  <a:lnTo>
                    <a:pt x="11961915" y="866523"/>
                  </a:lnTo>
                  <a:cubicBezTo>
                    <a:pt x="11961915" y="866523"/>
                    <a:pt x="11961915" y="866523"/>
                    <a:pt x="11960800" y="866523"/>
                  </a:cubicBezTo>
                  <a:lnTo>
                    <a:pt x="11952999" y="866523"/>
                  </a:lnTo>
                  <a:cubicBezTo>
                    <a:pt x="11952999" y="866523"/>
                    <a:pt x="11952999" y="866523"/>
                    <a:pt x="11952999" y="865360"/>
                  </a:cubicBezTo>
                  <a:lnTo>
                    <a:pt x="11952999" y="857224"/>
                  </a:lnTo>
                  <a:cubicBezTo>
                    <a:pt x="11952999" y="857224"/>
                    <a:pt x="11952999" y="857224"/>
                    <a:pt x="11954114" y="857224"/>
                  </a:cubicBezTo>
                  <a:lnTo>
                    <a:pt x="11961915" y="857224"/>
                  </a:lnTo>
                  <a:cubicBezTo>
                    <a:pt x="11961915" y="857224"/>
                    <a:pt x="11961915" y="857224"/>
                    <a:pt x="11961915" y="856062"/>
                  </a:cubicBezTo>
                  <a:lnTo>
                    <a:pt x="11961915" y="847925"/>
                  </a:lnTo>
                  <a:cubicBezTo>
                    <a:pt x="11961915" y="847925"/>
                    <a:pt x="11961915" y="847925"/>
                    <a:pt x="11960800" y="847925"/>
                  </a:cubicBezTo>
                  <a:lnTo>
                    <a:pt x="11952999" y="847925"/>
                  </a:lnTo>
                  <a:cubicBezTo>
                    <a:pt x="11952999" y="847925"/>
                    <a:pt x="11952999" y="847925"/>
                    <a:pt x="11952999" y="846763"/>
                  </a:cubicBezTo>
                  <a:lnTo>
                    <a:pt x="11952999" y="838627"/>
                  </a:lnTo>
                  <a:cubicBezTo>
                    <a:pt x="11952999" y="838627"/>
                    <a:pt x="11952999" y="838627"/>
                    <a:pt x="11954114" y="838627"/>
                  </a:cubicBezTo>
                  <a:lnTo>
                    <a:pt x="11961915" y="838627"/>
                  </a:lnTo>
                  <a:cubicBezTo>
                    <a:pt x="11961915" y="838627"/>
                    <a:pt x="11961915" y="838627"/>
                    <a:pt x="11961915" y="837755"/>
                  </a:cubicBezTo>
                  <a:lnTo>
                    <a:pt x="11961915" y="831653"/>
                  </a:lnTo>
                  <a:cubicBezTo>
                    <a:pt x="11961915" y="831653"/>
                    <a:pt x="11961915" y="831653"/>
                    <a:pt x="11960800" y="831653"/>
                  </a:cubicBezTo>
                  <a:lnTo>
                    <a:pt x="11952999" y="831653"/>
                  </a:lnTo>
                  <a:cubicBezTo>
                    <a:pt x="11952999" y="831653"/>
                    <a:pt x="11952999" y="831653"/>
                    <a:pt x="11952999" y="830491"/>
                  </a:cubicBezTo>
                  <a:lnTo>
                    <a:pt x="11952999" y="822354"/>
                  </a:lnTo>
                  <a:cubicBezTo>
                    <a:pt x="11952999" y="822354"/>
                    <a:pt x="11952999" y="822354"/>
                    <a:pt x="11954114" y="822354"/>
                  </a:cubicBezTo>
                  <a:lnTo>
                    <a:pt x="11961915" y="822354"/>
                  </a:lnTo>
                  <a:cubicBezTo>
                    <a:pt x="11961915" y="822354"/>
                    <a:pt x="11961915" y="822354"/>
                    <a:pt x="11961915" y="821192"/>
                  </a:cubicBezTo>
                  <a:lnTo>
                    <a:pt x="11961915" y="813056"/>
                  </a:lnTo>
                  <a:cubicBezTo>
                    <a:pt x="11961915" y="813056"/>
                    <a:pt x="11961915" y="813056"/>
                    <a:pt x="11960800" y="813056"/>
                  </a:cubicBezTo>
                  <a:lnTo>
                    <a:pt x="11952999" y="813056"/>
                  </a:lnTo>
                  <a:cubicBezTo>
                    <a:pt x="11952999" y="813056"/>
                    <a:pt x="11952999" y="813056"/>
                    <a:pt x="11952999" y="811893"/>
                  </a:cubicBezTo>
                  <a:lnTo>
                    <a:pt x="11952999" y="803757"/>
                  </a:lnTo>
                  <a:cubicBezTo>
                    <a:pt x="11952999" y="803757"/>
                    <a:pt x="11952999" y="803757"/>
                    <a:pt x="11954114" y="803757"/>
                  </a:cubicBezTo>
                  <a:lnTo>
                    <a:pt x="11961915" y="803757"/>
                  </a:lnTo>
                  <a:cubicBezTo>
                    <a:pt x="11961915" y="803757"/>
                    <a:pt x="11961915" y="803757"/>
                    <a:pt x="11961915" y="802885"/>
                  </a:cubicBezTo>
                  <a:lnTo>
                    <a:pt x="11961915" y="796783"/>
                  </a:lnTo>
                  <a:cubicBezTo>
                    <a:pt x="11961915" y="796783"/>
                    <a:pt x="11961915" y="796783"/>
                    <a:pt x="11960800" y="796783"/>
                  </a:cubicBezTo>
                  <a:lnTo>
                    <a:pt x="11952999" y="796783"/>
                  </a:lnTo>
                  <a:cubicBezTo>
                    <a:pt x="11952999" y="796783"/>
                    <a:pt x="11952999" y="796783"/>
                    <a:pt x="11952999" y="795621"/>
                  </a:cubicBezTo>
                  <a:lnTo>
                    <a:pt x="11952999" y="787484"/>
                  </a:lnTo>
                  <a:cubicBezTo>
                    <a:pt x="11952999" y="787484"/>
                    <a:pt x="11952999" y="787484"/>
                    <a:pt x="11954114" y="787484"/>
                  </a:cubicBezTo>
                  <a:lnTo>
                    <a:pt x="11961915" y="787484"/>
                  </a:lnTo>
                  <a:cubicBezTo>
                    <a:pt x="11961915" y="787484"/>
                    <a:pt x="11961915" y="787484"/>
                    <a:pt x="11960800" y="785741"/>
                  </a:cubicBezTo>
                  <a:lnTo>
                    <a:pt x="11952999" y="773537"/>
                  </a:lnTo>
                  <a:cubicBezTo>
                    <a:pt x="11952999" y="773537"/>
                    <a:pt x="11952999" y="773537"/>
                    <a:pt x="11952999" y="736342"/>
                  </a:cubicBezTo>
                  <a:cubicBezTo>
                    <a:pt x="11952999" y="736342"/>
                    <a:pt x="11952999" y="736342"/>
                    <a:pt x="12102343" y="736342"/>
                  </a:cubicBezTo>
                  <a:cubicBezTo>
                    <a:pt x="12102343" y="736342"/>
                    <a:pt x="12102343" y="736342"/>
                    <a:pt x="12115716" y="757264"/>
                  </a:cubicBezTo>
                  <a:cubicBezTo>
                    <a:pt x="12115716" y="757264"/>
                    <a:pt x="12115716" y="757264"/>
                    <a:pt x="12115716" y="803757"/>
                  </a:cubicBezTo>
                  <a:cubicBezTo>
                    <a:pt x="12115716" y="803757"/>
                    <a:pt x="12115716" y="803757"/>
                    <a:pt x="12114602" y="803757"/>
                  </a:cubicBezTo>
                  <a:lnTo>
                    <a:pt x="12106800" y="803757"/>
                  </a:lnTo>
                  <a:cubicBezTo>
                    <a:pt x="12106800" y="803757"/>
                    <a:pt x="12106800" y="803757"/>
                    <a:pt x="12106800" y="804919"/>
                  </a:cubicBezTo>
                  <a:lnTo>
                    <a:pt x="12106800" y="813056"/>
                  </a:lnTo>
                  <a:cubicBezTo>
                    <a:pt x="12106800" y="813056"/>
                    <a:pt x="12106800" y="813056"/>
                    <a:pt x="12107915" y="813056"/>
                  </a:cubicBezTo>
                  <a:lnTo>
                    <a:pt x="12115716" y="813056"/>
                  </a:lnTo>
                  <a:cubicBezTo>
                    <a:pt x="12115716" y="813056"/>
                    <a:pt x="12115716" y="813056"/>
                    <a:pt x="12115716" y="814218"/>
                  </a:cubicBezTo>
                  <a:lnTo>
                    <a:pt x="12115716" y="822354"/>
                  </a:lnTo>
                  <a:cubicBezTo>
                    <a:pt x="12115716" y="822354"/>
                    <a:pt x="12115716" y="822354"/>
                    <a:pt x="12114602" y="822354"/>
                  </a:cubicBezTo>
                  <a:lnTo>
                    <a:pt x="12106800" y="822354"/>
                  </a:lnTo>
                  <a:cubicBezTo>
                    <a:pt x="12106800" y="822354"/>
                    <a:pt x="12106800" y="822354"/>
                    <a:pt x="12106800" y="823516"/>
                  </a:cubicBezTo>
                  <a:lnTo>
                    <a:pt x="12106800" y="831653"/>
                  </a:lnTo>
                  <a:cubicBezTo>
                    <a:pt x="12106800" y="831653"/>
                    <a:pt x="12106800" y="831653"/>
                    <a:pt x="12107915" y="831653"/>
                  </a:cubicBezTo>
                  <a:lnTo>
                    <a:pt x="12115716" y="831653"/>
                  </a:lnTo>
                  <a:cubicBezTo>
                    <a:pt x="12115716" y="831653"/>
                    <a:pt x="12115716" y="831653"/>
                    <a:pt x="12115716" y="832525"/>
                  </a:cubicBezTo>
                  <a:lnTo>
                    <a:pt x="12115716" y="838627"/>
                  </a:lnTo>
                  <a:cubicBezTo>
                    <a:pt x="12115716" y="838627"/>
                    <a:pt x="12115716" y="838627"/>
                    <a:pt x="12114602" y="838627"/>
                  </a:cubicBezTo>
                  <a:lnTo>
                    <a:pt x="12106800" y="838627"/>
                  </a:lnTo>
                  <a:cubicBezTo>
                    <a:pt x="12106800" y="838627"/>
                    <a:pt x="12106800" y="838627"/>
                    <a:pt x="12106800" y="839789"/>
                  </a:cubicBezTo>
                  <a:lnTo>
                    <a:pt x="12106800" y="847925"/>
                  </a:lnTo>
                  <a:cubicBezTo>
                    <a:pt x="12106800" y="847925"/>
                    <a:pt x="12106800" y="847925"/>
                    <a:pt x="12107915" y="847925"/>
                  </a:cubicBezTo>
                  <a:lnTo>
                    <a:pt x="12115716" y="847925"/>
                  </a:lnTo>
                  <a:cubicBezTo>
                    <a:pt x="12115716" y="847925"/>
                    <a:pt x="12115716" y="847925"/>
                    <a:pt x="12115716" y="849088"/>
                  </a:cubicBezTo>
                  <a:lnTo>
                    <a:pt x="12115716" y="857224"/>
                  </a:lnTo>
                  <a:cubicBezTo>
                    <a:pt x="12115716" y="857224"/>
                    <a:pt x="12115716" y="857224"/>
                    <a:pt x="12114602" y="857224"/>
                  </a:cubicBezTo>
                  <a:lnTo>
                    <a:pt x="12106800" y="857224"/>
                  </a:lnTo>
                  <a:cubicBezTo>
                    <a:pt x="12106800" y="857224"/>
                    <a:pt x="12106800" y="857224"/>
                    <a:pt x="12106800" y="858386"/>
                  </a:cubicBezTo>
                  <a:lnTo>
                    <a:pt x="12106800" y="866523"/>
                  </a:lnTo>
                  <a:cubicBezTo>
                    <a:pt x="12106800" y="866523"/>
                    <a:pt x="12106800" y="866523"/>
                    <a:pt x="12107915" y="866523"/>
                  </a:cubicBezTo>
                  <a:lnTo>
                    <a:pt x="12115716" y="866523"/>
                  </a:lnTo>
                  <a:cubicBezTo>
                    <a:pt x="12115716" y="866523"/>
                    <a:pt x="12115716" y="866523"/>
                    <a:pt x="12115716" y="867394"/>
                  </a:cubicBezTo>
                  <a:lnTo>
                    <a:pt x="12115716" y="873496"/>
                  </a:lnTo>
                  <a:cubicBezTo>
                    <a:pt x="12115716" y="873496"/>
                    <a:pt x="12115716" y="873496"/>
                    <a:pt x="12114602" y="873496"/>
                  </a:cubicBezTo>
                  <a:lnTo>
                    <a:pt x="12106800" y="873496"/>
                  </a:lnTo>
                  <a:cubicBezTo>
                    <a:pt x="12106800" y="873496"/>
                    <a:pt x="12106800" y="873496"/>
                    <a:pt x="12106800" y="874659"/>
                  </a:cubicBezTo>
                  <a:lnTo>
                    <a:pt x="12106800" y="882795"/>
                  </a:lnTo>
                  <a:cubicBezTo>
                    <a:pt x="12106800" y="882795"/>
                    <a:pt x="12106800" y="882795"/>
                    <a:pt x="12107915" y="882795"/>
                  </a:cubicBezTo>
                  <a:lnTo>
                    <a:pt x="12115716" y="882795"/>
                  </a:lnTo>
                  <a:cubicBezTo>
                    <a:pt x="12115716" y="882795"/>
                    <a:pt x="12115716" y="882795"/>
                    <a:pt x="12115716" y="883957"/>
                  </a:cubicBezTo>
                  <a:lnTo>
                    <a:pt x="12115716" y="892094"/>
                  </a:lnTo>
                  <a:cubicBezTo>
                    <a:pt x="12115716" y="892094"/>
                    <a:pt x="12115716" y="892094"/>
                    <a:pt x="12114602" y="892094"/>
                  </a:cubicBezTo>
                  <a:lnTo>
                    <a:pt x="12106800" y="892094"/>
                  </a:lnTo>
                  <a:cubicBezTo>
                    <a:pt x="12106800" y="892094"/>
                    <a:pt x="12106800" y="892094"/>
                    <a:pt x="12106800" y="892965"/>
                  </a:cubicBezTo>
                  <a:lnTo>
                    <a:pt x="12106800" y="899068"/>
                  </a:lnTo>
                  <a:cubicBezTo>
                    <a:pt x="12106800" y="899068"/>
                    <a:pt x="12106800" y="899068"/>
                    <a:pt x="12107915" y="899068"/>
                  </a:cubicBezTo>
                  <a:lnTo>
                    <a:pt x="12115716" y="899068"/>
                  </a:lnTo>
                  <a:cubicBezTo>
                    <a:pt x="12115716" y="899068"/>
                    <a:pt x="12115716" y="899068"/>
                    <a:pt x="12115716" y="900230"/>
                  </a:cubicBezTo>
                  <a:lnTo>
                    <a:pt x="12115716" y="908366"/>
                  </a:lnTo>
                  <a:cubicBezTo>
                    <a:pt x="12115716" y="908366"/>
                    <a:pt x="12115716" y="908366"/>
                    <a:pt x="12114602" y="908366"/>
                  </a:cubicBezTo>
                  <a:lnTo>
                    <a:pt x="12106800" y="908366"/>
                  </a:lnTo>
                  <a:cubicBezTo>
                    <a:pt x="12106800" y="908366"/>
                    <a:pt x="12106800" y="908366"/>
                    <a:pt x="12106800" y="909528"/>
                  </a:cubicBezTo>
                  <a:lnTo>
                    <a:pt x="12106800" y="917665"/>
                  </a:lnTo>
                  <a:cubicBezTo>
                    <a:pt x="12106800" y="917665"/>
                    <a:pt x="12106800" y="917665"/>
                    <a:pt x="12107915" y="917665"/>
                  </a:cubicBezTo>
                  <a:lnTo>
                    <a:pt x="12115716" y="917665"/>
                  </a:lnTo>
                  <a:cubicBezTo>
                    <a:pt x="12115716" y="917665"/>
                    <a:pt x="12115716" y="917665"/>
                    <a:pt x="12115716" y="918827"/>
                  </a:cubicBezTo>
                  <a:lnTo>
                    <a:pt x="12115716" y="926963"/>
                  </a:lnTo>
                  <a:cubicBezTo>
                    <a:pt x="12115716" y="926963"/>
                    <a:pt x="12115716" y="926963"/>
                    <a:pt x="12114602" y="926963"/>
                  </a:cubicBezTo>
                  <a:lnTo>
                    <a:pt x="12106800" y="926963"/>
                  </a:lnTo>
                  <a:cubicBezTo>
                    <a:pt x="12106800" y="926963"/>
                    <a:pt x="12106800" y="926963"/>
                    <a:pt x="12106800" y="927835"/>
                  </a:cubicBezTo>
                  <a:lnTo>
                    <a:pt x="12106800" y="933937"/>
                  </a:lnTo>
                  <a:cubicBezTo>
                    <a:pt x="12106800" y="933937"/>
                    <a:pt x="12106800" y="933937"/>
                    <a:pt x="12107915" y="933937"/>
                  </a:cubicBezTo>
                  <a:lnTo>
                    <a:pt x="12115716" y="933937"/>
                  </a:lnTo>
                  <a:cubicBezTo>
                    <a:pt x="12115716" y="933937"/>
                    <a:pt x="12115716" y="933937"/>
                    <a:pt x="12115716" y="935100"/>
                  </a:cubicBezTo>
                  <a:lnTo>
                    <a:pt x="12115716" y="943236"/>
                  </a:lnTo>
                  <a:cubicBezTo>
                    <a:pt x="12115716" y="943236"/>
                    <a:pt x="12115716" y="943236"/>
                    <a:pt x="12114602" y="943236"/>
                  </a:cubicBezTo>
                  <a:lnTo>
                    <a:pt x="12106800" y="943236"/>
                  </a:lnTo>
                  <a:cubicBezTo>
                    <a:pt x="12106800" y="943236"/>
                    <a:pt x="12106800" y="943236"/>
                    <a:pt x="12106800" y="944398"/>
                  </a:cubicBezTo>
                  <a:lnTo>
                    <a:pt x="12106800" y="952535"/>
                  </a:lnTo>
                  <a:cubicBezTo>
                    <a:pt x="12106800" y="952535"/>
                    <a:pt x="12106800" y="952535"/>
                    <a:pt x="12107915" y="952535"/>
                  </a:cubicBezTo>
                  <a:lnTo>
                    <a:pt x="12115716" y="952535"/>
                  </a:lnTo>
                  <a:cubicBezTo>
                    <a:pt x="12115716" y="952535"/>
                    <a:pt x="12115716" y="952535"/>
                    <a:pt x="12115716" y="953406"/>
                  </a:cubicBezTo>
                  <a:lnTo>
                    <a:pt x="12115716" y="959508"/>
                  </a:lnTo>
                  <a:cubicBezTo>
                    <a:pt x="12115716" y="959508"/>
                    <a:pt x="12115716" y="959508"/>
                    <a:pt x="12114602" y="959508"/>
                  </a:cubicBezTo>
                  <a:lnTo>
                    <a:pt x="12106800" y="959508"/>
                  </a:lnTo>
                  <a:cubicBezTo>
                    <a:pt x="12106800" y="959508"/>
                    <a:pt x="12106800" y="959508"/>
                    <a:pt x="12106800" y="960671"/>
                  </a:cubicBezTo>
                  <a:lnTo>
                    <a:pt x="12106800" y="968807"/>
                  </a:lnTo>
                  <a:cubicBezTo>
                    <a:pt x="12106800" y="968807"/>
                    <a:pt x="12106800" y="968807"/>
                    <a:pt x="12107915" y="968807"/>
                  </a:cubicBezTo>
                  <a:lnTo>
                    <a:pt x="12115716" y="968807"/>
                  </a:lnTo>
                  <a:cubicBezTo>
                    <a:pt x="12115716" y="968807"/>
                    <a:pt x="12115716" y="968807"/>
                    <a:pt x="12115716" y="969969"/>
                  </a:cubicBezTo>
                  <a:lnTo>
                    <a:pt x="12115716" y="978106"/>
                  </a:lnTo>
                  <a:cubicBezTo>
                    <a:pt x="12115716" y="978106"/>
                    <a:pt x="12115716" y="978106"/>
                    <a:pt x="12114602" y="978106"/>
                  </a:cubicBezTo>
                  <a:lnTo>
                    <a:pt x="12106800" y="978106"/>
                  </a:lnTo>
                  <a:cubicBezTo>
                    <a:pt x="12106800" y="978106"/>
                    <a:pt x="12106800" y="978106"/>
                    <a:pt x="12106800" y="979268"/>
                  </a:cubicBezTo>
                  <a:lnTo>
                    <a:pt x="12106800" y="987404"/>
                  </a:lnTo>
                  <a:cubicBezTo>
                    <a:pt x="12106800" y="987404"/>
                    <a:pt x="12106800" y="987404"/>
                    <a:pt x="12107915" y="987404"/>
                  </a:cubicBezTo>
                  <a:lnTo>
                    <a:pt x="12115716" y="987404"/>
                  </a:lnTo>
                  <a:cubicBezTo>
                    <a:pt x="12115716" y="987404"/>
                    <a:pt x="12115716" y="987404"/>
                    <a:pt x="12115716" y="988276"/>
                  </a:cubicBezTo>
                  <a:lnTo>
                    <a:pt x="12115716" y="994378"/>
                  </a:lnTo>
                  <a:cubicBezTo>
                    <a:pt x="12115716" y="994378"/>
                    <a:pt x="12115716" y="994378"/>
                    <a:pt x="12114602" y="994378"/>
                  </a:cubicBezTo>
                  <a:lnTo>
                    <a:pt x="12106800" y="994378"/>
                  </a:lnTo>
                  <a:cubicBezTo>
                    <a:pt x="12106800" y="994378"/>
                    <a:pt x="12106800" y="994378"/>
                    <a:pt x="12106800" y="995540"/>
                  </a:cubicBezTo>
                  <a:lnTo>
                    <a:pt x="12106800" y="1003677"/>
                  </a:lnTo>
                  <a:cubicBezTo>
                    <a:pt x="12106800" y="1003677"/>
                    <a:pt x="12106800" y="1003677"/>
                    <a:pt x="12131319" y="1024599"/>
                  </a:cubicBezTo>
                  <a:cubicBezTo>
                    <a:pt x="12131319" y="1029248"/>
                    <a:pt x="12131319" y="1029248"/>
                    <a:pt x="12130206" y="1029248"/>
                  </a:cubicBezTo>
                  <a:lnTo>
                    <a:pt x="12122403" y="1029248"/>
                  </a:lnTo>
                  <a:cubicBezTo>
                    <a:pt x="12122403" y="1029248"/>
                    <a:pt x="12122403" y="1029248"/>
                    <a:pt x="12122403" y="1040036"/>
                  </a:cubicBezTo>
                  <a:lnTo>
                    <a:pt x="12122403" y="1046874"/>
                  </a:lnTo>
                  <a:lnTo>
                    <a:pt x="12131319" y="1046874"/>
                  </a:lnTo>
                  <a:lnTo>
                    <a:pt x="12131319" y="1043196"/>
                  </a:lnTo>
                  <a:cubicBezTo>
                    <a:pt x="12131319" y="1043196"/>
                    <a:pt x="12131319" y="1043196"/>
                    <a:pt x="12132434" y="1042615"/>
                  </a:cubicBezTo>
                  <a:lnTo>
                    <a:pt x="12140235" y="1038547"/>
                  </a:lnTo>
                  <a:cubicBezTo>
                    <a:pt x="12140235" y="1038547"/>
                    <a:pt x="12140235" y="1038547"/>
                    <a:pt x="12142186" y="1038547"/>
                  </a:cubicBezTo>
                  <a:lnTo>
                    <a:pt x="12155839" y="1038547"/>
                  </a:lnTo>
                  <a:cubicBezTo>
                    <a:pt x="12155839" y="1038547"/>
                    <a:pt x="12155839" y="1038547"/>
                    <a:pt x="12155839" y="1039709"/>
                  </a:cubicBezTo>
                  <a:lnTo>
                    <a:pt x="12155839" y="1046874"/>
                  </a:lnTo>
                  <a:lnTo>
                    <a:pt x="12192000" y="1046874"/>
                  </a:lnTo>
                  <a:lnTo>
                    <a:pt x="12192000" y="1070905"/>
                  </a:lnTo>
                  <a:lnTo>
                    <a:pt x="12192000" y="1121663"/>
                  </a:lnTo>
                  <a:lnTo>
                    <a:pt x="12192000" y="1608850"/>
                  </a:lnTo>
                  <a:lnTo>
                    <a:pt x="0" y="1608850"/>
                  </a:lnTo>
                  <a:lnTo>
                    <a:pt x="0" y="1046874"/>
                  </a:lnTo>
                  <a:lnTo>
                    <a:pt x="65773" y="1046874"/>
                  </a:lnTo>
                  <a:lnTo>
                    <a:pt x="82231" y="1045519"/>
                  </a:lnTo>
                  <a:cubicBezTo>
                    <a:pt x="82231" y="1033896"/>
                    <a:pt x="82231" y="1024598"/>
                    <a:pt x="82231" y="1012974"/>
                  </a:cubicBezTo>
                  <a:cubicBezTo>
                    <a:pt x="97834" y="1012974"/>
                    <a:pt x="113436" y="1012974"/>
                    <a:pt x="126811" y="1012974"/>
                  </a:cubicBezTo>
                  <a:cubicBezTo>
                    <a:pt x="126811" y="1006000"/>
                    <a:pt x="126811" y="1001351"/>
                    <a:pt x="126811" y="994377"/>
                  </a:cubicBezTo>
                  <a:cubicBezTo>
                    <a:pt x="158018" y="994377"/>
                    <a:pt x="189224" y="994377"/>
                    <a:pt x="220430" y="994377"/>
                  </a:cubicBezTo>
                  <a:cubicBezTo>
                    <a:pt x="220430" y="999026"/>
                    <a:pt x="220430" y="1001351"/>
                    <a:pt x="220430" y="1006000"/>
                  </a:cubicBezTo>
                  <a:cubicBezTo>
                    <a:pt x="240491" y="1006000"/>
                    <a:pt x="260552" y="1006000"/>
                    <a:pt x="280612" y="1006000"/>
                  </a:cubicBezTo>
                  <a:cubicBezTo>
                    <a:pt x="280612" y="1008325"/>
                    <a:pt x="280612" y="1010650"/>
                    <a:pt x="280612" y="1012974"/>
                  </a:cubicBezTo>
                  <a:cubicBezTo>
                    <a:pt x="285071" y="1012974"/>
                    <a:pt x="291758" y="1012974"/>
                    <a:pt x="298444" y="1012974"/>
                  </a:cubicBezTo>
                  <a:cubicBezTo>
                    <a:pt x="298444" y="1015299"/>
                    <a:pt x="298444" y="1017624"/>
                    <a:pt x="298444" y="1019948"/>
                  </a:cubicBezTo>
                  <a:cubicBezTo>
                    <a:pt x="302903" y="1019948"/>
                    <a:pt x="309590" y="1019948"/>
                    <a:pt x="314048" y="1019948"/>
                  </a:cubicBezTo>
                  <a:cubicBezTo>
                    <a:pt x="314048" y="985079"/>
                    <a:pt x="314048" y="950209"/>
                    <a:pt x="314048" y="915339"/>
                  </a:cubicBezTo>
                  <a:cubicBezTo>
                    <a:pt x="329651" y="910690"/>
                    <a:pt x="345255" y="906041"/>
                    <a:pt x="360858" y="901391"/>
                  </a:cubicBezTo>
                  <a:cubicBezTo>
                    <a:pt x="389835" y="901391"/>
                    <a:pt x="418812" y="901391"/>
                    <a:pt x="447789" y="901391"/>
                  </a:cubicBezTo>
                  <a:cubicBezTo>
                    <a:pt x="447789" y="845600"/>
                    <a:pt x="447789" y="789808"/>
                    <a:pt x="447789" y="734017"/>
                  </a:cubicBezTo>
                  <a:cubicBezTo>
                    <a:pt x="454476" y="729367"/>
                    <a:pt x="463392" y="727043"/>
                    <a:pt x="472308" y="722393"/>
                  </a:cubicBezTo>
                  <a:cubicBezTo>
                    <a:pt x="507972" y="717744"/>
                    <a:pt x="543636" y="710770"/>
                    <a:pt x="579301" y="703796"/>
                  </a:cubicBezTo>
                  <a:cubicBezTo>
                    <a:pt x="592675" y="708445"/>
                    <a:pt x="603820" y="713095"/>
                    <a:pt x="617194" y="715419"/>
                  </a:cubicBezTo>
                  <a:cubicBezTo>
                    <a:pt x="619423" y="717744"/>
                    <a:pt x="621652" y="720069"/>
                    <a:pt x="623881" y="722393"/>
                  </a:cubicBezTo>
                  <a:cubicBezTo>
                    <a:pt x="623881" y="827002"/>
                    <a:pt x="623881" y="931612"/>
                    <a:pt x="623881" y="1033896"/>
                  </a:cubicBezTo>
                  <a:cubicBezTo>
                    <a:pt x="628339" y="1033896"/>
                    <a:pt x="632796" y="1033896"/>
                    <a:pt x="639484" y="1033896"/>
                  </a:cubicBezTo>
                  <a:cubicBezTo>
                    <a:pt x="639484" y="992053"/>
                    <a:pt x="639484" y="950209"/>
                    <a:pt x="639484" y="908365"/>
                  </a:cubicBezTo>
                  <a:cubicBezTo>
                    <a:pt x="643942" y="908365"/>
                    <a:pt x="648400" y="908365"/>
                    <a:pt x="652858" y="908365"/>
                  </a:cubicBezTo>
                  <a:cubicBezTo>
                    <a:pt x="652858" y="903716"/>
                    <a:pt x="652858" y="901391"/>
                    <a:pt x="652858" y="896742"/>
                  </a:cubicBezTo>
                  <a:cubicBezTo>
                    <a:pt x="657316" y="894417"/>
                    <a:pt x="661774" y="892093"/>
                    <a:pt x="666232" y="889768"/>
                  </a:cubicBezTo>
                  <a:lnTo>
                    <a:pt x="677377" y="889768"/>
                  </a:lnTo>
                  <a:cubicBezTo>
                    <a:pt x="677377" y="885119"/>
                    <a:pt x="677377" y="882794"/>
                    <a:pt x="677377" y="878145"/>
                  </a:cubicBezTo>
                  <a:cubicBezTo>
                    <a:pt x="679606" y="875820"/>
                    <a:pt x="684064" y="873495"/>
                    <a:pt x="686293" y="871171"/>
                  </a:cubicBezTo>
                  <a:cubicBezTo>
                    <a:pt x="692981" y="871171"/>
                    <a:pt x="701896" y="871171"/>
                    <a:pt x="708584" y="871171"/>
                  </a:cubicBezTo>
                  <a:cubicBezTo>
                    <a:pt x="708584" y="882794"/>
                    <a:pt x="708584" y="896742"/>
                    <a:pt x="708584" y="908365"/>
                  </a:cubicBezTo>
                  <a:cubicBezTo>
                    <a:pt x="724187" y="908365"/>
                    <a:pt x="739790" y="908365"/>
                    <a:pt x="755393" y="908365"/>
                  </a:cubicBezTo>
                  <a:cubicBezTo>
                    <a:pt x="755393" y="952534"/>
                    <a:pt x="755393" y="994377"/>
                    <a:pt x="755393" y="1038546"/>
                  </a:cubicBezTo>
                  <a:cubicBezTo>
                    <a:pt x="762080" y="1038546"/>
                    <a:pt x="768767" y="1038546"/>
                    <a:pt x="773225" y="1038546"/>
                  </a:cubicBezTo>
                  <a:cubicBezTo>
                    <a:pt x="779912" y="1036221"/>
                    <a:pt x="784370" y="1033896"/>
                    <a:pt x="791057" y="1031572"/>
                  </a:cubicBezTo>
                  <a:cubicBezTo>
                    <a:pt x="791057" y="1026922"/>
                    <a:pt x="791057" y="1024598"/>
                    <a:pt x="791057" y="1022273"/>
                  </a:cubicBezTo>
                  <a:cubicBezTo>
                    <a:pt x="788828" y="1022273"/>
                    <a:pt x="786599" y="1019948"/>
                    <a:pt x="784370" y="1019948"/>
                  </a:cubicBezTo>
                  <a:cubicBezTo>
                    <a:pt x="784370" y="1017624"/>
                    <a:pt x="784370" y="1015299"/>
                    <a:pt x="784370" y="1012974"/>
                  </a:cubicBezTo>
                  <a:cubicBezTo>
                    <a:pt x="786599" y="1010650"/>
                    <a:pt x="788828" y="1010650"/>
                    <a:pt x="791057" y="1008325"/>
                  </a:cubicBezTo>
                  <a:cubicBezTo>
                    <a:pt x="791057" y="992053"/>
                    <a:pt x="791057" y="973455"/>
                    <a:pt x="791057" y="957183"/>
                  </a:cubicBezTo>
                  <a:cubicBezTo>
                    <a:pt x="788828" y="957183"/>
                    <a:pt x="786599" y="954858"/>
                    <a:pt x="784370" y="954858"/>
                  </a:cubicBezTo>
                  <a:cubicBezTo>
                    <a:pt x="784370" y="952534"/>
                    <a:pt x="784370" y="950209"/>
                    <a:pt x="784370" y="947884"/>
                  </a:cubicBezTo>
                  <a:cubicBezTo>
                    <a:pt x="786599" y="945560"/>
                    <a:pt x="788828" y="945560"/>
                    <a:pt x="791057" y="943235"/>
                  </a:cubicBezTo>
                  <a:lnTo>
                    <a:pt x="795515" y="938586"/>
                  </a:lnTo>
                  <a:lnTo>
                    <a:pt x="795515" y="929287"/>
                  </a:lnTo>
                  <a:cubicBezTo>
                    <a:pt x="793286" y="929287"/>
                    <a:pt x="793286" y="929287"/>
                    <a:pt x="791057" y="929287"/>
                  </a:cubicBezTo>
                  <a:cubicBezTo>
                    <a:pt x="791057" y="926962"/>
                    <a:pt x="791057" y="924638"/>
                    <a:pt x="791057" y="922313"/>
                  </a:cubicBezTo>
                  <a:cubicBezTo>
                    <a:pt x="793286" y="922313"/>
                    <a:pt x="795515" y="919988"/>
                    <a:pt x="797744" y="917664"/>
                  </a:cubicBezTo>
                  <a:cubicBezTo>
                    <a:pt x="799972" y="889768"/>
                    <a:pt x="806660" y="866522"/>
                    <a:pt x="833408" y="852574"/>
                  </a:cubicBezTo>
                  <a:cubicBezTo>
                    <a:pt x="831179" y="852574"/>
                    <a:pt x="831179" y="850249"/>
                    <a:pt x="828950" y="850249"/>
                  </a:cubicBezTo>
                  <a:cubicBezTo>
                    <a:pt x="828950" y="847924"/>
                    <a:pt x="828950" y="845600"/>
                    <a:pt x="828950" y="843275"/>
                  </a:cubicBezTo>
                  <a:cubicBezTo>
                    <a:pt x="831179" y="843275"/>
                    <a:pt x="833408" y="840950"/>
                    <a:pt x="835637" y="840950"/>
                  </a:cubicBezTo>
                  <a:cubicBezTo>
                    <a:pt x="835637" y="836301"/>
                    <a:pt x="835637" y="833976"/>
                    <a:pt x="835637" y="831652"/>
                  </a:cubicBezTo>
                  <a:cubicBezTo>
                    <a:pt x="837866" y="831652"/>
                    <a:pt x="837866" y="831652"/>
                    <a:pt x="840095" y="831652"/>
                  </a:cubicBezTo>
                  <a:cubicBezTo>
                    <a:pt x="840095" y="824678"/>
                    <a:pt x="840095" y="817704"/>
                    <a:pt x="840095" y="810730"/>
                  </a:cubicBezTo>
                  <a:cubicBezTo>
                    <a:pt x="837866" y="810730"/>
                    <a:pt x="837866" y="810730"/>
                    <a:pt x="835637" y="810730"/>
                  </a:cubicBezTo>
                  <a:cubicBezTo>
                    <a:pt x="835637" y="808405"/>
                    <a:pt x="835637" y="808405"/>
                    <a:pt x="835637" y="806081"/>
                  </a:cubicBezTo>
                  <a:lnTo>
                    <a:pt x="840095" y="803756"/>
                  </a:lnTo>
                  <a:cubicBezTo>
                    <a:pt x="844552" y="799107"/>
                    <a:pt x="846782" y="794457"/>
                    <a:pt x="851240" y="787483"/>
                  </a:cubicBezTo>
                  <a:cubicBezTo>
                    <a:pt x="853469" y="782834"/>
                    <a:pt x="853469" y="780510"/>
                    <a:pt x="853469" y="778185"/>
                  </a:cubicBezTo>
                  <a:cubicBezTo>
                    <a:pt x="849011" y="771211"/>
                    <a:pt x="849011" y="759588"/>
                    <a:pt x="853469" y="752614"/>
                  </a:cubicBezTo>
                  <a:cubicBezTo>
                    <a:pt x="853470" y="752611"/>
                    <a:pt x="853485" y="752565"/>
                    <a:pt x="853748" y="751742"/>
                  </a:cubicBezTo>
                  <a:lnTo>
                    <a:pt x="855698" y="745640"/>
                  </a:lnTo>
                  <a:cubicBezTo>
                    <a:pt x="855699" y="745643"/>
                    <a:pt x="855714" y="745689"/>
                    <a:pt x="855977" y="746512"/>
                  </a:cubicBezTo>
                  <a:lnTo>
                    <a:pt x="857927" y="752614"/>
                  </a:lnTo>
                  <a:cubicBezTo>
                    <a:pt x="862384" y="759588"/>
                    <a:pt x="864614" y="771211"/>
                    <a:pt x="860156" y="778185"/>
                  </a:cubicBezTo>
                  <a:cubicBezTo>
                    <a:pt x="860156" y="780510"/>
                    <a:pt x="860156" y="782834"/>
                    <a:pt x="860156" y="785159"/>
                  </a:cubicBezTo>
                  <a:cubicBezTo>
                    <a:pt x="864614" y="792133"/>
                    <a:pt x="869072" y="799107"/>
                    <a:pt x="871302" y="803756"/>
                  </a:cubicBezTo>
                  <a:cubicBezTo>
                    <a:pt x="873531" y="803756"/>
                    <a:pt x="873531" y="806081"/>
                    <a:pt x="875760" y="806081"/>
                  </a:cubicBezTo>
                  <a:cubicBezTo>
                    <a:pt x="875760" y="808405"/>
                    <a:pt x="875760" y="808405"/>
                    <a:pt x="875760" y="810730"/>
                  </a:cubicBezTo>
                  <a:cubicBezTo>
                    <a:pt x="873531" y="817704"/>
                    <a:pt x="873531" y="824678"/>
                    <a:pt x="873531" y="831652"/>
                  </a:cubicBezTo>
                  <a:cubicBezTo>
                    <a:pt x="877989" y="833976"/>
                    <a:pt x="877989" y="836301"/>
                    <a:pt x="877989" y="840950"/>
                  </a:cubicBezTo>
                  <a:lnTo>
                    <a:pt x="882447" y="843275"/>
                  </a:lnTo>
                  <a:cubicBezTo>
                    <a:pt x="882447" y="845600"/>
                    <a:pt x="882447" y="847924"/>
                    <a:pt x="882447" y="850249"/>
                  </a:cubicBezTo>
                  <a:cubicBezTo>
                    <a:pt x="880218" y="852574"/>
                    <a:pt x="880218" y="852574"/>
                    <a:pt x="877989" y="852574"/>
                  </a:cubicBezTo>
                  <a:cubicBezTo>
                    <a:pt x="891362" y="859548"/>
                    <a:pt x="899165" y="868846"/>
                    <a:pt x="904180" y="879888"/>
                  </a:cubicBezTo>
                  <a:lnTo>
                    <a:pt x="913070" y="915339"/>
                  </a:lnTo>
                  <a:lnTo>
                    <a:pt x="944859" y="915339"/>
                  </a:lnTo>
                  <a:lnTo>
                    <a:pt x="944859" y="886329"/>
                  </a:lnTo>
                  <a:lnTo>
                    <a:pt x="939475" y="886329"/>
                  </a:lnTo>
                  <a:cubicBezTo>
                    <a:pt x="939475" y="886306"/>
                    <a:pt x="939475" y="884414"/>
                    <a:pt x="939475" y="724196"/>
                  </a:cubicBezTo>
                  <a:cubicBezTo>
                    <a:pt x="939487" y="724196"/>
                    <a:pt x="939957" y="724196"/>
                    <a:pt x="959742" y="724196"/>
                  </a:cubicBezTo>
                  <a:cubicBezTo>
                    <a:pt x="959747" y="724190"/>
                    <a:pt x="959783" y="724108"/>
                    <a:pt x="960249" y="723115"/>
                  </a:cubicBezTo>
                  <a:lnTo>
                    <a:pt x="963795" y="715549"/>
                  </a:lnTo>
                  <a:cubicBezTo>
                    <a:pt x="963804" y="715550"/>
                    <a:pt x="963917" y="715568"/>
                    <a:pt x="965569" y="715819"/>
                  </a:cubicBezTo>
                  <a:lnTo>
                    <a:pt x="977982" y="717710"/>
                  </a:lnTo>
                  <a:cubicBezTo>
                    <a:pt x="977985" y="717720"/>
                    <a:pt x="978023" y="717821"/>
                    <a:pt x="978489" y="719062"/>
                  </a:cubicBezTo>
                  <a:lnTo>
                    <a:pt x="982035" y="728519"/>
                  </a:lnTo>
                  <a:cubicBezTo>
                    <a:pt x="982049" y="728520"/>
                    <a:pt x="982645" y="728570"/>
                    <a:pt x="1008382" y="730681"/>
                  </a:cubicBezTo>
                  <a:cubicBezTo>
                    <a:pt x="1008382" y="730661"/>
                    <a:pt x="1008382" y="729131"/>
                    <a:pt x="1008382" y="607460"/>
                  </a:cubicBezTo>
                  <a:cubicBezTo>
                    <a:pt x="1008391" y="607460"/>
                    <a:pt x="1008510" y="607460"/>
                    <a:pt x="1010409" y="607460"/>
                  </a:cubicBezTo>
                  <a:lnTo>
                    <a:pt x="1024597" y="607460"/>
                  </a:lnTo>
                  <a:cubicBezTo>
                    <a:pt x="1024597" y="607438"/>
                    <a:pt x="1024597" y="605724"/>
                    <a:pt x="1024597" y="471268"/>
                  </a:cubicBezTo>
                  <a:cubicBezTo>
                    <a:pt x="1024605" y="471268"/>
                    <a:pt x="1024712" y="471268"/>
                    <a:pt x="1026369" y="471268"/>
                  </a:cubicBezTo>
                  <a:lnTo>
                    <a:pt x="1038783" y="471268"/>
                  </a:lnTo>
                  <a:cubicBezTo>
                    <a:pt x="1038783" y="471251"/>
                    <a:pt x="1038783" y="469845"/>
                    <a:pt x="1038783" y="356694"/>
                  </a:cubicBezTo>
                  <a:cubicBezTo>
                    <a:pt x="1042837" y="354532"/>
                    <a:pt x="1042837" y="354532"/>
                    <a:pt x="1042837" y="328590"/>
                  </a:cubicBezTo>
                  <a:cubicBezTo>
                    <a:pt x="1042843" y="328590"/>
                    <a:pt x="1042963" y="328590"/>
                    <a:pt x="1044863" y="328590"/>
                  </a:cubicBezTo>
                  <a:lnTo>
                    <a:pt x="1059050" y="328590"/>
                  </a:lnTo>
                  <a:cubicBezTo>
                    <a:pt x="1059061" y="328567"/>
                    <a:pt x="1059667" y="327200"/>
                    <a:pt x="1095531" y="246443"/>
                  </a:cubicBezTo>
                  <a:cubicBezTo>
                    <a:pt x="1095531" y="246429"/>
                    <a:pt x="1095565" y="244478"/>
                    <a:pt x="10995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0" y="5006857"/>
            <a:ext cx="12192000" cy="18511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970007"/>
            <a:ext cx="6773112" cy="612000"/>
          </a:xfrm>
          <a:prstGeom prst="rect">
            <a:avLst/>
          </a:prstGeom>
          <a:solidFill>
            <a:schemeClr val="accent4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80457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52638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3248198"/>
            <a:ext cx="7406569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61F7B881-6EF6-4009-B5CA-70A7BDBB74F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70467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7CE41AB9-0B82-44E3-B68B-FDD78E308CED}"/>
              </a:ext>
            </a:extLst>
          </p:cNvPr>
          <p:cNvGrpSpPr/>
          <p:nvPr userDrawn="1"/>
        </p:nvGrpSpPr>
        <p:grpSpPr>
          <a:xfrm rot="20703830">
            <a:off x="1161693" y="1386468"/>
            <a:ext cx="2040464" cy="3808371"/>
            <a:chOff x="3501573" y="3178068"/>
            <a:chExt cx="1340594" cy="273784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88873E8-C7AE-4389-ADFA-468BD99D57C2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2F40C01-EC64-45DE-9ABA-479C367A680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28CAD5C-9490-4B5D-B6C4-D2031429C76B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4424811-4BD6-4766-A6FC-79F0EC6E3FB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18B538C-5F8E-4141-959A-C41B6C0D5FD7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36AB7D1-B558-4679-813F-36AAA6B505FC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34BB56B-79FA-456E-B647-F33BC0A7D81C}"/>
                </a:ext>
              </a:extLst>
            </p:cNvPr>
            <p:cNvGrpSpPr/>
            <p:nvPr/>
          </p:nvGrpSpPr>
          <p:grpSpPr>
            <a:xfrm>
              <a:off x="4088523" y="5635852"/>
              <a:ext cx="156199" cy="173080"/>
              <a:chOff x="6768665" y="6038214"/>
              <a:chExt cx="133536" cy="147968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99A2DEB0-C294-47B6-B636-CB3585E30917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33536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CA825310-956C-401C-9CFC-8057C6CA4492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71904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D743BC3-0A34-4698-AFFD-E0FCDE7D6B33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1E8E65F1-81B7-4570-B544-C403821DF7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9FDE41C-1E15-4710-A536-818D89F3BEEF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368747" y="1959609"/>
            <a:ext cx="1664534" cy="275904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63469271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B5EAB53-0AB0-49A7-8A0C-0A9D85479EC0}"/>
              </a:ext>
            </a:extLst>
          </p:cNvPr>
          <p:cNvGrpSpPr/>
          <p:nvPr userDrawn="1"/>
        </p:nvGrpSpPr>
        <p:grpSpPr>
          <a:xfrm>
            <a:off x="10508830" y="5751672"/>
            <a:ext cx="1616495" cy="860583"/>
            <a:chOff x="3631780" y="1691976"/>
            <a:chExt cx="4859204" cy="2586924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7EC8A9F-0142-4609-95F7-1A271547C803}"/>
                </a:ext>
              </a:extLst>
            </p:cNvPr>
            <p:cNvSpPr/>
            <p:nvPr/>
          </p:nvSpPr>
          <p:spPr>
            <a:xfrm>
              <a:off x="4356826" y="3580626"/>
              <a:ext cx="692338" cy="692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prstClr val="white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DCF3F67-0811-4C24-B10F-0D140D2AA63A}"/>
                </a:ext>
              </a:extLst>
            </p:cNvPr>
            <p:cNvGrpSpPr/>
            <p:nvPr/>
          </p:nvGrpSpPr>
          <p:grpSpPr>
            <a:xfrm>
              <a:off x="5715672" y="1691976"/>
              <a:ext cx="2775312" cy="2580988"/>
              <a:chOff x="5715672" y="1691976"/>
              <a:chExt cx="2775312" cy="2580988"/>
            </a:xfrm>
            <a:solidFill>
              <a:schemeClr val="accent4"/>
            </a:solidFill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BA3F13EE-C67A-4A94-8E09-F65FFC6AFA4A}"/>
                  </a:ext>
                </a:extLst>
              </p:cNvPr>
              <p:cNvSpPr/>
              <p:nvPr/>
            </p:nvSpPr>
            <p:spPr>
              <a:xfrm>
                <a:off x="7644977" y="3580626"/>
                <a:ext cx="692338" cy="692338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99456DDD-1149-4AA4-8114-105A36EE6101}"/>
                  </a:ext>
                </a:extLst>
              </p:cNvPr>
              <p:cNvSpPr/>
              <p:nvPr/>
            </p:nvSpPr>
            <p:spPr>
              <a:xfrm>
                <a:off x="7042069" y="2524772"/>
                <a:ext cx="1448915" cy="144891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B154FA3E-24E1-42E4-9A35-425F737CA35F}"/>
                  </a:ext>
                </a:extLst>
              </p:cNvPr>
              <p:cNvSpPr/>
              <p:nvPr/>
            </p:nvSpPr>
            <p:spPr>
              <a:xfrm>
                <a:off x="6494078" y="2004217"/>
                <a:ext cx="1150899" cy="115090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C6C7D145-134C-4FE3-8FF9-BCEC4B6CA6BA}"/>
                  </a:ext>
                </a:extLst>
              </p:cNvPr>
              <p:cNvSpPr/>
              <p:nvPr/>
            </p:nvSpPr>
            <p:spPr>
              <a:xfrm>
                <a:off x="5715672" y="1691976"/>
                <a:ext cx="969145" cy="96914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717A5171-079A-4D92-B321-8987F6E34CC2}"/>
                  </a:ext>
                </a:extLst>
              </p:cNvPr>
              <p:cNvSpPr/>
              <p:nvPr/>
            </p:nvSpPr>
            <p:spPr>
              <a:xfrm>
                <a:off x="7084624" y="3972002"/>
                <a:ext cx="952666" cy="29313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BBDD4EF-B3CB-4E3E-B303-0CD5F31B137E}"/>
                </a:ext>
              </a:extLst>
            </p:cNvPr>
            <p:cNvGrpSpPr/>
            <p:nvPr/>
          </p:nvGrpSpPr>
          <p:grpSpPr>
            <a:xfrm>
              <a:off x="4298370" y="1809306"/>
              <a:ext cx="3786551" cy="2465573"/>
              <a:chOff x="4298370" y="1809306"/>
              <a:chExt cx="3786551" cy="246557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04D636DE-3F26-4E27-AD6D-B784D857AC99}"/>
                  </a:ext>
                </a:extLst>
              </p:cNvPr>
              <p:cNvSpPr/>
              <p:nvPr/>
            </p:nvSpPr>
            <p:spPr>
              <a:xfrm>
                <a:off x="5322069" y="2156859"/>
                <a:ext cx="1043914" cy="104391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D36D5D76-54F7-4983-873A-E9249D9B27AA}"/>
                  </a:ext>
                </a:extLst>
              </p:cNvPr>
              <p:cNvSpPr/>
              <p:nvPr/>
            </p:nvSpPr>
            <p:spPr>
              <a:xfrm>
                <a:off x="4298370" y="2176549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0632AEFC-348B-439E-A407-D68AA774B02B}"/>
                  </a:ext>
                </a:extLst>
              </p:cNvPr>
              <p:cNvSpPr/>
              <p:nvPr/>
            </p:nvSpPr>
            <p:spPr>
              <a:xfrm>
                <a:off x="4809919" y="1809306"/>
                <a:ext cx="1081542" cy="1081542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EADCE84-13E0-496D-8C9D-04C0B9B6FB73}"/>
                  </a:ext>
                </a:extLst>
              </p:cNvPr>
              <p:cNvSpPr/>
              <p:nvPr/>
            </p:nvSpPr>
            <p:spPr>
              <a:xfrm>
                <a:off x="6180316" y="2502943"/>
                <a:ext cx="753706" cy="75370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BA412BF7-6E8B-46D7-91C0-20C9A7951A5A}"/>
                  </a:ext>
                </a:extLst>
              </p:cNvPr>
              <p:cNvSpPr/>
              <p:nvPr/>
            </p:nvSpPr>
            <p:spPr>
              <a:xfrm>
                <a:off x="6934022" y="2588625"/>
                <a:ext cx="1150899" cy="11509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643FFB8D-4436-4398-8669-1B7030A860AD}"/>
                  </a:ext>
                </a:extLst>
              </p:cNvPr>
              <p:cNvSpPr/>
              <p:nvPr/>
            </p:nvSpPr>
            <p:spPr>
              <a:xfrm>
                <a:off x="7325201" y="3425414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8A1C9E68-FE5B-4D06-BFD6-B836A0EE0D8A}"/>
                  </a:ext>
                </a:extLst>
              </p:cNvPr>
              <p:cNvSpPr/>
              <p:nvPr/>
            </p:nvSpPr>
            <p:spPr>
              <a:xfrm>
                <a:off x="7095848" y="3619731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411F6427-B46A-476C-A1FE-438921C33141}"/>
                  </a:ext>
                </a:extLst>
              </p:cNvPr>
              <p:cNvSpPr/>
              <p:nvPr/>
            </p:nvSpPr>
            <p:spPr>
              <a:xfrm>
                <a:off x="6575764" y="2862232"/>
                <a:ext cx="655148" cy="65514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0871897A-671A-4DF2-8FE8-89C3E46C5C41}"/>
                  </a:ext>
                </a:extLst>
              </p:cNvPr>
              <p:cNvSpPr/>
              <p:nvPr/>
            </p:nvSpPr>
            <p:spPr>
              <a:xfrm>
                <a:off x="6473567" y="3370881"/>
                <a:ext cx="841098" cy="84109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273E5CC0-00B6-418D-B32A-99090DFF4E42}"/>
                  </a:ext>
                </a:extLst>
              </p:cNvPr>
              <p:cNvSpPr/>
              <p:nvPr/>
            </p:nvSpPr>
            <p:spPr>
              <a:xfrm>
                <a:off x="6226213" y="4147024"/>
                <a:ext cx="1256511" cy="10344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BEF72336-3F79-4A97-8B24-887979BA1BC4}"/>
                  </a:ext>
                </a:extLst>
              </p:cNvPr>
              <p:cNvSpPr/>
              <p:nvPr/>
            </p:nvSpPr>
            <p:spPr>
              <a:xfrm>
                <a:off x="5260062" y="2611101"/>
                <a:ext cx="692338" cy="69233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04D2FE2-9428-49AD-8275-8646559047EA}"/>
                </a:ext>
              </a:extLst>
            </p:cNvPr>
            <p:cNvGrpSpPr/>
            <p:nvPr/>
          </p:nvGrpSpPr>
          <p:grpSpPr>
            <a:xfrm>
              <a:off x="3631780" y="2451097"/>
              <a:ext cx="3196921" cy="1827803"/>
              <a:chOff x="3631780" y="2451097"/>
              <a:chExt cx="3196921" cy="182780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7C0BEA64-4E59-42CE-A307-A9B2FC69002A}"/>
                  </a:ext>
                </a:extLst>
              </p:cNvPr>
              <p:cNvSpPr/>
              <p:nvPr/>
            </p:nvSpPr>
            <p:spPr>
              <a:xfrm>
                <a:off x="3631780" y="2451097"/>
                <a:ext cx="969145" cy="96914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6EE78404-9AA0-4852-882C-49A3C9A44FC8}"/>
                  </a:ext>
                </a:extLst>
              </p:cNvPr>
              <p:cNvSpPr/>
              <p:nvPr/>
            </p:nvSpPr>
            <p:spPr>
              <a:xfrm>
                <a:off x="3681373" y="3214859"/>
                <a:ext cx="692338" cy="69233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9BABA818-FD93-46E2-B427-CAD3408031F7}"/>
                  </a:ext>
                </a:extLst>
              </p:cNvPr>
              <p:cNvSpPr/>
              <p:nvPr/>
            </p:nvSpPr>
            <p:spPr>
              <a:xfrm>
                <a:off x="4232071" y="2602088"/>
                <a:ext cx="1150899" cy="11509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5F5C9629-B030-43F5-99A7-C079CDBFC02E}"/>
                  </a:ext>
                </a:extLst>
              </p:cNvPr>
              <p:cNvSpPr/>
              <p:nvPr/>
            </p:nvSpPr>
            <p:spPr>
              <a:xfrm>
                <a:off x="3857615" y="3486535"/>
                <a:ext cx="792365" cy="79236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D1B24AA7-6811-4B16-8042-685AC7A7252C}"/>
                  </a:ext>
                </a:extLst>
              </p:cNvPr>
              <p:cNvSpPr/>
              <p:nvPr/>
            </p:nvSpPr>
            <p:spPr>
              <a:xfrm>
                <a:off x="4643275" y="2959747"/>
                <a:ext cx="1312378" cy="131237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F1C50555-CD46-4DBA-A103-C149350D058C}"/>
                  </a:ext>
                </a:extLst>
              </p:cNvPr>
              <p:cNvSpPr/>
              <p:nvPr/>
            </p:nvSpPr>
            <p:spPr>
              <a:xfrm>
                <a:off x="5510955" y="3011196"/>
                <a:ext cx="1262266" cy="12622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11A46BE6-73B1-4DA6-91F3-F4D01E3522F8}"/>
                  </a:ext>
                </a:extLst>
              </p:cNvPr>
              <p:cNvSpPr/>
              <p:nvPr/>
            </p:nvSpPr>
            <p:spPr>
              <a:xfrm>
                <a:off x="4247109" y="4098443"/>
                <a:ext cx="1967954" cy="17252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D574A065-0D8C-45A4-B697-1EAEE7EAEF03}"/>
                  </a:ext>
                </a:extLst>
              </p:cNvPr>
              <p:cNvSpPr/>
              <p:nvPr/>
            </p:nvSpPr>
            <p:spPr>
              <a:xfrm>
                <a:off x="6296024" y="3742075"/>
                <a:ext cx="532677" cy="53267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DF3D2ADC-CE7F-4D56-BFEF-9BEA82F4E688}"/>
                </a:ext>
              </a:extLst>
            </p:cNvPr>
            <p:cNvGrpSpPr/>
            <p:nvPr/>
          </p:nvGrpSpPr>
          <p:grpSpPr>
            <a:xfrm>
              <a:off x="4055658" y="1945053"/>
              <a:ext cx="4220275" cy="2333847"/>
              <a:chOff x="4055658" y="1925597"/>
              <a:chExt cx="4220275" cy="2333847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D5FE209-5876-4F41-AAB8-A3922AB0EAC6}"/>
                  </a:ext>
                </a:extLst>
              </p:cNvPr>
              <p:cNvSpPr/>
              <p:nvPr/>
            </p:nvSpPr>
            <p:spPr>
              <a:xfrm>
                <a:off x="5674127" y="2137226"/>
                <a:ext cx="428693" cy="211936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E63F6FB3-A081-4A24-9993-4B481E0AEBBF}"/>
                  </a:ext>
                </a:extLst>
              </p:cNvPr>
              <p:cNvSpPr/>
              <p:nvPr/>
            </p:nvSpPr>
            <p:spPr>
              <a:xfrm>
                <a:off x="6153901" y="2280010"/>
                <a:ext cx="565541" cy="1976576"/>
              </a:xfrm>
              <a:custGeom>
                <a:avLst/>
                <a:gdLst>
                  <a:gd name="connsiteX0" fmla="*/ 335796 w 565541"/>
                  <a:gd name="connsiteY0" fmla="*/ 1531565 h 1976576"/>
                  <a:gd name="connsiteX1" fmla="*/ 335796 w 565541"/>
                  <a:gd name="connsiteY1" fmla="*/ 1585857 h 1976576"/>
                  <a:gd name="connsiteX2" fmla="*/ 441823 w 565541"/>
                  <a:gd name="connsiteY2" fmla="*/ 1585857 h 1976576"/>
                  <a:gd name="connsiteX3" fmla="*/ 441823 w 565541"/>
                  <a:gd name="connsiteY3" fmla="*/ 1531565 h 1976576"/>
                  <a:gd name="connsiteX4" fmla="*/ 123718 w 565541"/>
                  <a:gd name="connsiteY4" fmla="*/ 1526871 h 1976576"/>
                  <a:gd name="connsiteX5" fmla="*/ 123718 w 565541"/>
                  <a:gd name="connsiteY5" fmla="*/ 1581163 h 1976576"/>
                  <a:gd name="connsiteX6" fmla="*/ 229745 w 565541"/>
                  <a:gd name="connsiteY6" fmla="*/ 1581163 h 1976576"/>
                  <a:gd name="connsiteX7" fmla="*/ 229745 w 565541"/>
                  <a:gd name="connsiteY7" fmla="*/ 1526871 h 1976576"/>
                  <a:gd name="connsiteX8" fmla="*/ 335796 w 565541"/>
                  <a:gd name="connsiteY8" fmla="*/ 1409581 h 1976576"/>
                  <a:gd name="connsiteX9" fmla="*/ 335796 w 565541"/>
                  <a:gd name="connsiteY9" fmla="*/ 1463873 h 1976576"/>
                  <a:gd name="connsiteX10" fmla="*/ 441823 w 565541"/>
                  <a:gd name="connsiteY10" fmla="*/ 1463873 h 1976576"/>
                  <a:gd name="connsiteX11" fmla="*/ 441823 w 565541"/>
                  <a:gd name="connsiteY11" fmla="*/ 1409581 h 1976576"/>
                  <a:gd name="connsiteX12" fmla="*/ 123718 w 565541"/>
                  <a:gd name="connsiteY12" fmla="*/ 1404887 h 1976576"/>
                  <a:gd name="connsiteX13" fmla="*/ 123718 w 565541"/>
                  <a:gd name="connsiteY13" fmla="*/ 1459180 h 1976576"/>
                  <a:gd name="connsiteX14" fmla="*/ 229745 w 565541"/>
                  <a:gd name="connsiteY14" fmla="*/ 1459180 h 1976576"/>
                  <a:gd name="connsiteX15" fmla="*/ 229745 w 565541"/>
                  <a:gd name="connsiteY15" fmla="*/ 1404887 h 1976576"/>
                  <a:gd name="connsiteX16" fmla="*/ 335796 w 565541"/>
                  <a:gd name="connsiteY16" fmla="*/ 1287599 h 1976576"/>
                  <a:gd name="connsiteX17" fmla="*/ 335796 w 565541"/>
                  <a:gd name="connsiteY17" fmla="*/ 1341892 h 1976576"/>
                  <a:gd name="connsiteX18" fmla="*/ 441823 w 565541"/>
                  <a:gd name="connsiteY18" fmla="*/ 1341892 h 1976576"/>
                  <a:gd name="connsiteX19" fmla="*/ 441823 w 565541"/>
                  <a:gd name="connsiteY19" fmla="*/ 1287599 h 1976576"/>
                  <a:gd name="connsiteX20" fmla="*/ 123718 w 565541"/>
                  <a:gd name="connsiteY20" fmla="*/ 1282905 h 1976576"/>
                  <a:gd name="connsiteX21" fmla="*/ 123718 w 565541"/>
                  <a:gd name="connsiteY21" fmla="*/ 1337198 h 1976576"/>
                  <a:gd name="connsiteX22" fmla="*/ 229745 w 565541"/>
                  <a:gd name="connsiteY22" fmla="*/ 1337198 h 1976576"/>
                  <a:gd name="connsiteX23" fmla="*/ 229745 w 565541"/>
                  <a:gd name="connsiteY23" fmla="*/ 1282905 h 1976576"/>
                  <a:gd name="connsiteX24" fmla="*/ 335796 w 565541"/>
                  <a:gd name="connsiteY24" fmla="*/ 1165617 h 1976576"/>
                  <a:gd name="connsiteX25" fmla="*/ 335796 w 565541"/>
                  <a:gd name="connsiteY25" fmla="*/ 1219910 h 1976576"/>
                  <a:gd name="connsiteX26" fmla="*/ 441823 w 565541"/>
                  <a:gd name="connsiteY26" fmla="*/ 1219910 h 1976576"/>
                  <a:gd name="connsiteX27" fmla="*/ 441823 w 565541"/>
                  <a:gd name="connsiteY27" fmla="*/ 1165617 h 1976576"/>
                  <a:gd name="connsiteX28" fmla="*/ 123718 w 565541"/>
                  <a:gd name="connsiteY28" fmla="*/ 1160924 h 1976576"/>
                  <a:gd name="connsiteX29" fmla="*/ 123718 w 565541"/>
                  <a:gd name="connsiteY29" fmla="*/ 1215216 h 1976576"/>
                  <a:gd name="connsiteX30" fmla="*/ 229745 w 565541"/>
                  <a:gd name="connsiteY30" fmla="*/ 1215216 h 1976576"/>
                  <a:gd name="connsiteX31" fmla="*/ 229745 w 565541"/>
                  <a:gd name="connsiteY31" fmla="*/ 1160924 h 1976576"/>
                  <a:gd name="connsiteX32" fmla="*/ 335796 w 565541"/>
                  <a:gd name="connsiteY32" fmla="*/ 1043636 h 1976576"/>
                  <a:gd name="connsiteX33" fmla="*/ 335796 w 565541"/>
                  <a:gd name="connsiteY33" fmla="*/ 1097928 h 1976576"/>
                  <a:gd name="connsiteX34" fmla="*/ 441823 w 565541"/>
                  <a:gd name="connsiteY34" fmla="*/ 1097928 h 1976576"/>
                  <a:gd name="connsiteX35" fmla="*/ 441823 w 565541"/>
                  <a:gd name="connsiteY35" fmla="*/ 1043636 h 1976576"/>
                  <a:gd name="connsiteX36" fmla="*/ 123718 w 565541"/>
                  <a:gd name="connsiteY36" fmla="*/ 1038942 h 1976576"/>
                  <a:gd name="connsiteX37" fmla="*/ 123718 w 565541"/>
                  <a:gd name="connsiteY37" fmla="*/ 1093234 h 1976576"/>
                  <a:gd name="connsiteX38" fmla="*/ 229745 w 565541"/>
                  <a:gd name="connsiteY38" fmla="*/ 1093234 h 1976576"/>
                  <a:gd name="connsiteX39" fmla="*/ 229745 w 565541"/>
                  <a:gd name="connsiteY39" fmla="*/ 1038942 h 1976576"/>
                  <a:gd name="connsiteX40" fmla="*/ 335796 w 565541"/>
                  <a:gd name="connsiteY40" fmla="*/ 921654 h 1976576"/>
                  <a:gd name="connsiteX41" fmla="*/ 335796 w 565541"/>
                  <a:gd name="connsiteY41" fmla="*/ 975946 h 1976576"/>
                  <a:gd name="connsiteX42" fmla="*/ 441823 w 565541"/>
                  <a:gd name="connsiteY42" fmla="*/ 975946 h 1976576"/>
                  <a:gd name="connsiteX43" fmla="*/ 441823 w 565541"/>
                  <a:gd name="connsiteY43" fmla="*/ 921654 h 1976576"/>
                  <a:gd name="connsiteX44" fmla="*/ 123718 w 565541"/>
                  <a:gd name="connsiteY44" fmla="*/ 916960 h 1976576"/>
                  <a:gd name="connsiteX45" fmla="*/ 123718 w 565541"/>
                  <a:gd name="connsiteY45" fmla="*/ 971252 h 1976576"/>
                  <a:gd name="connsiteX46" fmla="*/ 229745 w 565541"/>
                  <a:gd name="connsiteY46" fmla="*/ 971252 h 1976576"/>
                  <a:gd name="connsiteX47" fmla="*/ 229745 w 565541"/>
                  <a:gd name="connsiteY47" fmla="*/ 916960 h 1976576"/>
                  <a:gd name="connsiteX48" fmla="*/ 335796 w 565541"/>
                  <a:gd name="connsiteY48" fmla="*/ 799672 h 1976576"/>
                  <a:gd name="connsiteX49" fmla="*/ 335796 w 565541"/>
                  <a:gd name="connsiteY49" fmla="*/ 853964 h 1976576"/>
                  <a:gd name="connsiteX50" fmla="*/ 441823 w 565541"/>
                  <a:gd name="connsiteY50" fmla="*/ 853964 h 1976576"/>
                  <a:gd name="connsiteX51" fmla="*/ 441823 w 565541"/>
                  <a:gd name="connsiteY51" fmla="*/ 799672 h 1976576"/>
                  <a:gd name="connsiteX52" fmla="*/ 123718 w 565541"/>
                  <a:gd name="connsiteY52" fmla="*/ 794978 h 1976576"/>
                  <a:gd name="connsiteX53" fmla="*/ 123718 w 565541"/>
                  <a:gd name="connsiteY53" fmla="*/ 849270 h 1976576"/>
                  <a:gd name="connsiteX54" fmla="*/ 229745 w 565541"/>
                  <a:gd name="connsiteY54" fmla="*/ 849270 h 1976576"/>
                  <a:gd name="connsiteX55" fmla="*/ 229745 w 565541"/>
                  <a:gd name="connsiteY55" fmla="*/ 794978 h 1976576"/>
                  <a:gd name="connsiteX56" fmla="*/ 335796 w 565541"/>
                  <a:gd name="connsiteY56" fmla="*/ 677690 h 1976576"/>
                  <a:gd name="connsiteX57" fmla="*/ 335796 w 565541"/>
                  <a:gd name="connsiteY57" fmla="*/ 731982 h 1976576"/>
                  <a:gd name="connsiteX58" fmla="*/ 441823 w 565541"/>
                  <a:gd name="connsiteY58" fmla="*/ 731982 h 1976576"/>
                  <a:gd name="connsiteX59" fmla="*/ 441823 w 565541"/>
                  <a:gd name="connsiteY59" fmla="*/ 677690 h 1976576"/>
                  <a:gd name="connsiteX60" fmla="*/ 123718 w 565541"/>
                  <a:gd name="connsiteY60" fmla="*/ 672996 h 1976576"/>
                  <a:gd name="connsiteX61" fmla="*/ 123718 w 565541"/>
                  <a:gd name="connsiteY61" fmla="*/ 727289 h 1976576"/>
                  <a:gd name="connsiteX62" fmla="*/ 229745 w 565541"/>
                  <a:gd name="connsiteY62" fmla="*/ 727289 h 1976576"/>
                  <a:gd name="connsiteX63" fmla="*/ 229745 w 565541"/>
                  <a:gd name="connsiteY63" fmla="*/ 672996 h 1976576"/>
                  <a:gd name="connsiteX64" fmla="*/ 335796 w 565541"/>
                  <a:gd name="connsiteY64" fmla="*/ 555708 h 1976576"/>
                  <a:gd name="connsiteX65" fmla="*/ 335796 w 565541"/>
                  <a:gd name="connsiteY65" fmla="*/ 610000 h 1976576"/>
                  <a:gd name="connsiteX66" fmla="*/ 441823 w 565541"/>
                  <a:gd name="connsiteY66" fmla="*/ 610000 h 1976576"/>
                  <a:gd name="connsiteX67" fmla="*/ 441823 w 565541"/>
                  <a:gd name="connsiteY67" fmla="*/ 555708 h 1976576"/>
                  <a:gd name="connsiteX68" fmla="*/ 123718 w 565541"/>
                  <a:gd name="connsiteY68" fmla="*/ 551014 h 1976576"/>
                  <a:gd name="connsiteX69" fmla="*/ 123718 w 565541"/>
                  <a:gd name="connsiteY69" fmla="*/ 605307 h 1976576"/>
                  <a:gd name="connsiteX70" fmla="*/ 229745 w 565541"/>
                  <a:gd name="connsiteY70" fmla="*/ 605307 h 1976576"/>
                  <a:gd name="connsiteX71" fmla="*/ 229745 w 565541"/>
                  <a:gd name="connsiteY71" fmla="*/ 551014 h 1976576"/>
                  <a:gd name="connsiteX72" fmla="*/ 335796 w 565541"/>
                  <a:gd name="connsiteY72" fmla="*/ 433726 h 1976576"/>
                  <a:gd name="connsiteX73" fmla="*/ 335796 w 565541"/>
                  <a:gd name="connsiteY73" fmla="*/ 488019 h 1976576"/>
                  <a:gd name="connsiteX74" fmla="*/ 441823 w 565541"/>
                  <a:gd name="connsiteY74" fmla="*/ 488019 h 1976576"/>
                  <a:gd name="connsiteX75" fmla="*/ 441823 w 565541"/>
                  <a:gd name="connsiteY75" fmla="*/ 433726 h 1976576"/>
                  <a:gd name="connsiteX76" fmla="*/ 123718 w 565541"/>
                  <a:gd name="connsiteY76" fmla="*/ 429032 h 1976576"/>
                  <a:gd name="connsiteX77" fmla="*/ 123718 w 565541"/>
                  <a:gd name="connsiteY77" fmla="*/ 483325 h 1976576"/>
                  <a:gd name="connsiteX78" fmla="*/ 229745 w 565541"/>
                  <a:gd name="connsiteY78" fmla="*/ 483325 h 1976576"/>
                  <a:gd name="connsiteX79" fmla="*/ 229745 w 565541"/>
                  <a:gd name="connsiteY79" fmla="*/ 429032 h 1976576"/>
                  <a:gd name="connsiteX80" fmla="*/ 244058 w 565541"/>
                  <a:gd name="connsiteY80" fmla="*/ 0 h 1976576"/>
                  <a:gd name="connsiteX81" fmla="*/ 321484 w 565541"/>
                  <a:gd name="connsiteY81" fmla="*/ 0 h 1976576"/>
                  <a:gd name="connsiteX82" fmla="*/ 321484 w 565541"/>
                  <a:gd name="connsiteY82" fmla="*/ 178763 h 1976576"/>
                  <a:gd name="connsiteX83" fmla="*/ 388810 w 565541"/>
                  <a:gd name="connsiteY83" fmla="*/ 178763 h 1976576"/>
                  <a:gd name="connsiteX84" fmla="*/ 388810 w 565541"/>
                  <a:gd name="connsiteY84" fmla="*/ 299617 h 1976576"/>
                  <a:gd name="connsiteX85" fmla="*/ 565541 w 565541"/>
                  <a:gd name="connsiteY85" fmla="*/ 299617 h 1976576"/>
                  <a:gd name="connsiteX86" fmla="*/ 565541 w 565541"/>
                  <a:gd name="connsiteY86" fmla="*/ 1976576 h 1976576"/>
                  <a:gd name="connsiteX87" fmla="*/ 448247 w 565541"/>
                  <a:gd name="connsiteY87" fmla="*/ 1976576 h 1976576"/>
                  <a:gd name="connsiteX88" fmla="*/ 371127 w 565541"/>
                  <a:gd name="connsiteY88" fmla="*/ 1976576 h 1976576"/>
                  <a:gd name="connsiteX89" fmla="*/ 194414 w 565541"/>
                  <a:gd name="connsiteY89" fmla="*/ 1976576 h 1976576"/>
                  <a:gd name="connsiteX90" fmla="*/ 88332 w 565541"/>
                  <a:gd name="connsiteY90" fmla="*/ 1976576 h 1976576"/>
                  <a:gd name="connsiteX91" fmla="*/ 0 w 565541"/>
                  <a:gd name="connsiteY91" fmla="*/ 1976576 h 1976576"/>
                  <a:gd name="connsiteX92" fmla="*/ 0 w 565541"/>
                  <a:gd name="connsiteY92" fmla="*/ 299617 h 1976576"/>
                  <a:gd name="connsiteX93" fmla="*/ 176731 w 565541"/>
                  <a:gd name="connsiteY93" fmla="*/ 299617 h 1976576"/>
                  <a:gd name="connsiteX94" fmla="*/ 176731 w 565541"/>
                  <a:gd name="connsiteY94" fmla="*/ 178763 h 1976576"/>
                  <a:gd name="connsiteX95" fmla="*/ 244058 w 565541"/>
                  <a:gd name="connsiteY95" fmla="*/ 178763 h 197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5541" h="1976576">
                    <a:moveTo>
                      <a:pt x="335796" y="1531565"/>
                    </a:moveTo>
                    <a:lnTo>
                      <a:pt x="335796" y="1585857"/>
                    </a:lnTo>
                    <a:lnTo>
                      <a:pt x="441823" y="1585857"/>
                    </a:lnTo>
                    <a:lnTo>
                      <a:pt x="441823" y="1531565"/>
                    </a:lnTo>
                    <a:close/>
                    <a:moveTo>
                      <a:pt x="123718" y="1526871"/>
                    </a:moveTo>
                    <a:lnTo>
                      <a:pt x="123718" y="1581163"/>
                    </a:lnTo>
                    <a:lnTo>
                      <a:pt x="229745" y="1581163"/>
                    </a:lnTo>
                    <a:lnTo>
                      <a:pt x="229745" y="1526871"/>
                    </a:lnTo>
                    <a:close/>
                    <a:moveTo>
                      <a:pt x="335796" y="1409581"/>
                    </a:moveTo>
                    <a:lnTo>
                      <a:pt x="335796" y="1463873"/>
                    </a:lnTo>
                    <a:lnTo>
                      <a:pt x="441823" y="1463873"/>
                    </a:lnTo>
                    <a:lnTo>
                      <a:pt x="441823" y="1409581"/>
                    </a:lnTo>
                    <a:close/>
                    <a:moveTo>
                      <a:pt x="123718" y="1404887"/>
                    </a:moveTo>
                    <a:lnTo>
                      <a:pt x="123718" y="1459180"/>
                    </a:lnTo>
                    <a:lnTo>
                      <a:pt x="229745" y="1459180"/>
                    </a:lnTo>
                    <a:lnTo>
                      <a:pt x="229745" y="1404887"/>
                    </a:lnTo>
                    <a:close/>
                    <a:moveTo>
                      <a:pt x="335796" y="1287599"/>
                    </a:moveTo>
                    <a:lnTo>
                      <a:pt x="335796" y="1341892"/>
                    </a:lnTo>
                    <a:lnTo>
                      <a:pt x="441823" y="1341892"/>
                    </a:lnTo>
                    <a:lnTo>
                      <a:pt x="441823" y="1287599"/>
                    </a:lnTo>
                    <a:close/>
                    <a:moveTo>
                      <a:pt x="123718" y="1282905"/>
                    </a:moveTo>
                    <a:lnTo>
                      <a:pt x="123718" y="1337198"/>
                    </a:lnTo>
                    <a:lnTo>
                      <a:pt x="229745" y="1337198"/>
                    </a:lnTo>
                    <a:lnTo>
                      <a:pt x="229745" y="1282905"/>
                    </a:lnTo>
                    <a:close/>
                    <a:moveTo>
                      <a:pt x="335796" y="1165617"/>
                    </a:moveTo>
                    <a:lnTo>
                      <a:pt x="335796" y="1219910"/>
                    </a:lnTo>
                    <a:lnTo>
                      <a:pt x="441823" y="1219910"/>
                    </a:lnTo>
                    <a:lnTo>
                      <a:pt x="441823" y="1165617"/>
                    </a:lnTo>
                    <a:close/>
                    <a:moveTo>
                      <a:pt x="123718" y="1160924"/>
                    </a:moveTo>
                    <a:lnTo>
                      <a:pt x="123718" y="1215216"/>
                    </a:lnTo>
                    <a:lnTo>
                      <a:pt x="229745" y="1215216"/>
                    </a:lnTo>
                    <a:lnTo>
                      <a:pt x="229745" y="1160924"/>
                    </a:lnTo>
                    <a:close/>
                    <a:moveTo>
                      <a:pt x="335796" y="1043636"/>
                    </a:moveTo>
                    <a:lnTo>
                      <a:pt x="335796" y="1097928"/>
                    </a:lnTo>
                    <a:lnTo>
                      <a:pt x="441823" y="1097928"/>
                    </a:lnTo>
                    <a:lnTo>
                      <a:pt x="441823" y="1043636"/>
                    </a:lnTo>
                    <a:close/>
                    <a:moveTo>
                      <a:pt x="123718" y="1038942"/>
                    </a:moveTo>
                    <a:lnTo>
                      <a:pt x="123718" y="1093234"/>
                    </a:lnTo>
                    <a:lnTo>
                      <a:pt x="229745" y="1093234"/>
                    </a:lnTo>
                    <a:lnTo>
                      <a:pt x="229745" y="1038942"/>
                    </a:lnTo>
                    <a:close/>
                    <a:moveTo>
                      <a:pt x="335796" y="921654"/>
                    </a:moveTo>
                    <a:lnTo>
                      <a:pt x="335796" y="975946"/>
                    </a:lnTo>
                    <a:lnTo>
                      <a:pt x="441823" y="975946"/>
                    </a:lnTo>
                    <a:lnTo>
                      <a:pt x="441823" y="921654"/>
                    </a:lnTo>
                    <a:close/>
                    <a:moveTo>
                      <a:pt x="123718" y="916960"/>
                    </a:moveTo>
                    <a:lnTo>
                      <a:pt x="123718" y="971252"/>
                    </a:lnTo>
                    <a:lnTo>
                      <a:pt x="229745" y="971252"/>
                    </a:lnTo>
                    <a:lnTo>
                      <a:pt x="229745" y="916960"/>
                    </a:lnTo>
                    <a:close/>
                    <a:moveTo>
                      <a:pt x="335796" y="799672"/>
                    </a:moveTo>
                    <a:lnTo>
                      <a:pt x="335796" y="853964"/>
                    </a:lnTo>
                    <a:lnTo>
                      <a:pt x="441823" y="853964"/>
                    </a:lnTo>
                    <a:lnTo>
                      <a:pt x="441823" y="799672"/>
                    </a:lnTo>
                    <a:close/>
                    <a:moveTo>
                      <a:pt x="123718" y="794978"/>
                    </a:moveTo>
                    <a:lnTo>
                      <a:pt x="123718" y="849270"/>
                    </a:lnTo>
                    <a:lnTo>
                      <a:pt x="229745" y="849270"/>
                    </a:lnTo>
                    <a:lnTo>
                      <a:pt x="229745" y="794978"/>
                    </a:lnTo>
                    <a:close/>
                    <a:moveTo>
                      <a:pt x="335796" y="677690"/>
                    </a:moveTo>
                    <a:lnTo>
                      <a:pt x="335796" y="731982"/>
                    </a:lnTo>
                    <a:lnTo>
                      <a:pt x="441823" y="731982"/>
                    </a:lnTo>
                    <a:lnTo>
                      <a:pt x="441823" y="677690"/>
                    </a:lnTo>
                    <a:close/>
                    <a:moveTo>
                      <a:pt x="123718" y="672996"/>
                    </a:moveTo>
                    <a:lnTo>
                      <a:pt x="123718" y="727289"/>
                    </a:lnTo>
                    <a:lnTo>
                      <a:pt x="229745" y="727289"/>
                    </a:lnTo>
                    <a:lnTo>
                      <a:pt x="229745" y="672996"/>
                    </a:lnTo>
                    <a:close/>
                    <a:moveTo>
                      <a:pt x="335796" y="555708"/>
                    </a:moveTo>
                    <a:lnTo>
                      <a:pt x="335796" y="610000"/>
                    </a:lnTo>
                    <a:lnTo>
                      <a:pt x="441823" y="610000"/>
                    </a:lnTo>
                    <a:lnTo>
                      <a:pt x="441823" y="555708"/>
                    </a:lnTo>
                    <a:close/>
                    <a:moveTo>
                      <a:pt x="123718" y="551014"/>
                    </a:moveTo>
                    <a:lnTo>
                      <a:pt x="123718" y="605307"/>
                    </a:lnTo>
                    <a:lnTo>
                      <a:pt x="229745" y="605307"/>
                    </a:lnTo>
                    <a:lnTo>
                      <a:pt x="229745" y="551014"/>
                    </a:lnTo>
                    <a:close/>
                    <a:moveTo>
                      <a:pt x="335796" y="433726"/>
                    </a:moveTo>
                    <a:lnTo>
                      <a:pt x="335796" y="488019"/>
                    </a:lnTo>
                    <a:lnTo>
                      <a:pt x="441823" y="488019"/>
                    </a:lnTo>
                    <a:lnTo>
                      <a:pt x="441823" y="433726"/>
                    </a:lnTo>
                    <a:close/>
                    <a:moveTo>
                      <a:pt x="123718" y="429032"/>
                    </a:moveTo>
                    <a:lnTo>
                      <a:pt x="123718" y="483325"/>
                    </a:lnTo>
                    <a:lnTo>
                      <a:pt x="229745" y="483325"/>
                    </a:lnTo>
                    <a:lnTo>
                      <a:pt x="229745" y="429032"/>
                    </a:lnTo>
                    <a:close/>
                    <a:moveTo>
                      <a:pt x="244058" y="0"/>
                    </a:moveTo>
                    <a:lnTo>
                      <a:pt x="321484" y="0"/>
                    </a:lnTo>
                    <a:lnTo>
                      <a:pt x="321484" y="178763"/>
                    </a:lnTo>
                    <a:lnTo>
                      <a:pt x="388810" y="178763"/>
                    </a:lnTo>
                    <a:lnTo>
                      <a:pt x="388810" y="299617"/>
                    </a:lnTo>
                    <a:lnTo>
                      <a:pt x="565541" y="299617"/>
                    </a:lnTo>
                    <a:lnTo>
                      <a:pt x="565541" y="1976576"/>
                    </a:lnTo>
                    <a:lnTo>
                      <a:pt x="448247" y="1976576"/>
                    </a:lnTo>
                    <a:lnTo>
                      <a:pt x="371127" y="1976576"/>
                    </a:lnTo>
                    <a:lnTo>
                      <a:pt x="194414" y="1976576"/>
                    </a:lnTo>
                    <a:lnTo>
                      <a:pt x="88332" y="1976576"/>
                    </a:lnTo>
                    <a:lnTo>
                      <a:pt x="0" y="1976576"/>
                    </a:lnTo>
                    <a:lnTo>
                      <a:pt x="0" y="299617"/>
                    </a:lnTo>
                    <a:lnTo>
                      <a:pt x="176731" y="299617"/>
                    </a:lnTo>
                    <a:lnTo>
                      <a:pt x="176731" y="178763"/>
                    </a:lnTo>
                    <a:lnTo>
                      <a:pt x="244058" y="17876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447CA1-2D32-4DA1-A223-78EF87674843}"/>
                  </a:ext>
                </a:extLst>
              </p:cNvPr>
              <p:cNvSpPr/>
              <p:nvPr/>
            </p:nvSpPr>
            <p:spPr>
              <a:xfrm>
                <a:off x="5147338" y="1925597"/>
                <a:ext cx="477157" cy="2330989"/>
              </a:xfrm>
              <a:custGeom>
                <a:avLst/>
                <a:gdLst>
                  <a:gd name="connsiteX0" fmla="*/ 285608 w 487386"/>
                  <a:gd name="connsiteY0" fmla="*/ 1339706 h 2330989"/>
                  <a:gd name="connsiteX1" fmla="*/ 285608 w 487386"/>
                  <a:gd name="connsiteY1" fmla="*/ 1414297 h 2330989"/>
                  <a:gd name="connsiteX2" fmla="*/ 356272 w 487386"/>
                  <a:gd name="connsiteY2" fmla="*/ 1414297 h 2330989"/>
                  <a:gd name="connsiteX3" fmla="*/ 356272 w 487386"/>
                  <a:gd name="connsiteY3" fmla="*/ 1339706 h 2330989"/>
                  <a:gd name="connsiteX4" fmla="*/ 285608 w 487386"/>
                  <a:gd name="connsiteY4" fmla="*/ 1339706 h 2330989"/>
                  <a:gd name="connsiteX5" fmla="*/ 31407 w 487386"/>
                  <a:gd name="connsiteY5" fmla="*/ 1338724 h 2330989"/>
                  <a:gd name="connsiteX6" fmla="*/ 31407 w 487386"/>
                  <a:gd name="connsiteY6" fmla="*/ 1414297 h 2330989"/>
                  <a:gd name="connsiteX7" fmla="*/ 258126 w 487386"/>
                  <a:gd name="connsiteY7" fmla="*/ 1414297 h 2330989"/>
                  <a:gd name="connsiteX8" fmla="*/ 258126 w 487386"/>
                  <a:gd name="connsiteY8" fmla="*/ 1338724 h 2330989"/>
                  <a:gd name="connsiteX9" fmla="*/ 31407 w 487386"/>
                  <a:gd name="connsiteY9" fmla="*/ 1338724 h 2330989"/>
                  <a:gd name="connsiteX10" fmla="*/ 385716 w 487386"/>
                  <a:gd name="connsiteY10" fmla="*/ 1245485 h 2330989"/>
                  <a:gd name="connsiteX11" fmla="*/ 385716 w 487386"/>
                  <a:gd name="connsiteY11" fmla="*/ 1318113 h 2330989"/>
                  <a:gd name="connsiteX12" fmla="*/ 453438 w 487386"/>
                  <a:gd name="connsiteY12" fmla="*/ 1318113 h 2330989"/>
                  <a:gd name="connsiteX13" fmla="*/ 453438 w 487386"/>
                  <a:gd name="connsiteY13" fmla="*/ 1245485 h 2330989"/>
                  <a:gd name="connsiteX14" fmla="*/ 385716 w 487386"/>
                  <a:gd name="connsiteY14" fmla="*/ 1245485 h 2330989"/>
                  <a:gd name="connsiteX15" fmla="*/ 32388 w 487386"/>
                  <a:gd name="connsiteY15" fmla="*/ 1243522 h 2330989"/>
                  <a:gd name="connsiteX16" fmla="*/ 32388 w 487386"/>
                  <a:gd name="connsiteY16" fmla="*/ 1318113 h 2330989"/>
                  <a:gd name="connsiteX17" fmla="*/ 102073 w 487386"/>
                  <a:gd name="connsiteY17" fmla="*/ 1318113 h 2330989"/>
                  <a:gd name="connsiteX18" fmla="*/ 102073 w 487386"/>
                  <a:gd name="connsiteY18" fmla="*/ 1243522 h 2330989"/>
                  <a:gd name="connsiteX19" fmla="*/ 32388 w 487386"/>
                  <a:gd name="connsiteY19" fmla="*/ 1243522 h 2330989"/>
                  <a:gd name="connsiteX20" fmla="*/ 130535 w 487386"/>
                  <a:gd name="connsiteY20" fmla="*/ 1242540 h 2330989"/>
                  <a:gd name="connsiteX21" fmla="*/ 130535 w 487386"/>
                  <a:gd name="connsiteY21" fmla="*/ 1317131 h 2330989"/>
                  <a:gd name="connsiteX22" fmla="*/ 356272 w 487386"/>
                  <a:gd name="connsiteY22" fmla="*/ 1317131 h 2330989"/>
                  <a:gd name="connsiteX23" fmla="*/ 356272 w 487386"/>
                  <a:gd name="connsiteY23" fmla="*/ 1242540 h 2330989"/>
                  <a:gd name="connsiteX24" fmla="*/ 130535 w 487386"/>
                  <a:gd name="connsiteY24" fmla="*/ 1242540 h 2330989"/>
                  <a:gd name="connsiteX25" fmla="*/ 128572 w 487386"/>
                  <a:gd name="connsiteY25" fmla="*/ 1149301 h 2330989"/>
                  <a:gd name="connsiteX26" fmla="*/ 128572 w 487386"/>
                  <a:gd name="connsiteY26" fmla="*/ 1220947 h 2330989"/>
                  <a:gd name="connsiteX27" fmla="*/ 199237 w 487386"/>
                  <a:gd name="connsiteY27" fmla="*/ 1220947 h 2330989"/>
                  <a:gd name="connsiteX28" fmla="*/ 199237 w 487386"/>
                  <a:gd name="connsiteY28" fmla="*/ 1149301 h 2330989"/>
                  <a:gd name="connsiteX29" fmla="*/ 128572 w 487386"/>
                  <a:gd name="connsiteY29" fmla="*/ 1149301 h 2330989"/>
                  <a:gd name="connsiteX30" fmla="*/ 226720 w 487386"/>
                  <a:gd name="connsiteY30" fmla="*/ 1148319 h 2330989"/>
                  <a:gd name="connsiteX31" fmla="*/ 226720 w 487386"/>
                  <a:gd name="connsiteY31" fmla="*/ 1219966 h 2330989"/>
                  <a:gd name="connsiteX32" fmla="*/ 453438 w 487386"/>
                  <a:gd name="connsiteY32" fmla="*/ 1219966 h 2330989"/>
                  <a:gd name="connsiteX33" fmla="*/ 453438 w 487386"/>
                  <a:gd name="connsiteY33" fmla="*/ 1148319 h 2330989"/>
                  <a:gd name="connsiteX34" fmla="*/ 226720 w 487386"/>
                  <a:gd name="connsiteY34" fmla="*/ 1148319 h 2330989"/>
                  <a:gd name="connsiteX35" fmla="*/ 128572 w 487386"/>
                  <a:gd name="connsiteY35" fmla="*/ 1050172 h 2330989"/>
                  <a:gd name="connsiteX36" fmla="*/ 128572 w 487386"/>
                  <a:gd name="connsiteY36" fmla="*/ 1121820 h 2330989"/>
                  <a:gd name="connsiteX37" fmla="*/ 357254 w 487386"/>
                  <a:gd name="connsiteY37" fmla="*/ 1121820 h 2330989"/>
                  <a:gd name="connsiteX38" fmla="*/ 357254 w 487386"/>
                  <a:gd name="connsiteY38" fmla="*/ 1050172 h 2330989"/>
                  <a:gd name="connsiteX39" fmla="*/ 128572 w 487386"/>
                  <a:gd name="connsiteY39" fmla="*/ 1050172 h 2330989"/>
                  <a:gd name="connsiteX40" fmla="*/ 32388 w 487386"/>
                  <a:gd name="connsiteY40" fmla="*/ 1050172 h 2330989"/>
                  <a:gd name="connsiteX41" fmla="*/ 32388 w 487386"/>
                  <a:gd name="connsiteY41" fmla="*/ 1122800 h 2330989"/>
                  <a:gd name="connsiteX42" fmla="*/ 103055 w 487386"/>
                  <a:gd name="connsiteY42" fmla="*/ 1122800 h 2330989"/>
                  <a:gd name="connsiteX43" fmla="*/ 103055 w 487386"/>
                  <a:gd name="connsiteY43" fmla="*/ 1050172 h 2330989"/>
                  <a:gd name="connsiteX44" fmla="*/ 32388 w 487386"/>
                  <a:gd name="connsiteY44" fmla="*/ 1050172 h 2330989"/>
                  <a:gd name="connsiteX45" fmla="*/ 383754 w 487386"/>
                  <a:gd name="connsiteY45" fmla="*/ 953007 h 2330989"/>
                  <a:gd name="connsiteX46" fmla="*/ 383754 w 487386"/>
                  <a:gd name="connsiteY46" fmla="*/ 1024654 h 2330989"/>
                  <a:gd name="connsiteX47" fmla="*/ 452457 w 487386"/>
                  <a:gd name="connsiteY47" fmla="*/ 1024654 h 2330989"/>
                  <a:gd name="connsiteX48" fmla="*/ 452457 w 487386"/>
                  <a:gd name="connsiteY48" fmla="*/ 953007 h 2330989"/>
                  <a:gd name="connsiteX49" fmla="*/ 383754 w 487386"/>
                  <a:gd name="connsiteY49" fmla="*/ 953007 h 2330989"/>
                  <a:gd name="connsiteX50" fmla="*/ 30425 w 487386"/>
                  <a:gd name="connsiteY50" fmla="*/ 953007 h 2330989"/>
                  <a:gd name="connsiteX51" fmla="*/ 30425 w 487386"/>
                  <a:gd name="connsiteY51" fmla="*/ 1023673 h 2330989"/>
                  <a:gd name="connsiteX52" fmla="*/ 259108 w 487386"/>
                  <a:gd name="connsiteY52" fmla="*/ 1023673 h 2330989"/>
                  <a:gd name="connsiteX53" fmla="*/ 259108 w 487386"/>
                  <a:gd name="connsiteY53" fmla="*/ 953007 h 2330989"/>
                  <a:gd name="connsiteX54" fmla="*/ 30425 w 487386"/>
                  <a:gd name="connsiteY54" fmla="*/ 953007 h 2330989"/>
                  <a:gd name="connsiteX55" fmla="*/ 286589 w 487386"/>
                  <a:gd name="connsiteY55" fmla="*/ 952025 h 2330989"/>
                  <a:gd name="connsiteX56" fmla="*/ 286589 w 487386"/>
                  <a:gd name="connsiteY56" fmla="*/ 1023673 h 2330989"/>
                  <a:gd name="connsiteX57" fmla="*/ 357254 w 487386"/>
                  <a:gd name="connsiteY57" fmla="*/ 1023673 h 2330989"/>
                  <a:gd name="connsiteX58" fmla="*/ 357254 w 487386"/>
                  <a:gd name="connsiteY58" fmla="*/ 952025 h 2330989"/>
                  <a:gd name="connsiteX59" fmla="*/ 286589 w 487386"/>
                  <a:gd name="connsiteY59" fmla="*/ 952025 h 2330989"/>
                  <a:gd name="connsiteX60" fmla="*/ 382772 w 487386"/>
                  <a:gd name="connsiteY60" fmla="*/ 854860 h 2330989"/>
                  <a:gd name="connsiteX61" fmla="*/ 382772 w 487386"/>
                  <a:gd name="connsiteY61" fmla="*/ 927489 h 2330989"/>
                  <a:gd name="connsiteX62" fmla="*/ 452457 w 487386"/>
                  <a:gd name="connsiteY62" fmla="*/ 927489 h 2330989"/>
                  <a:gd name="connsiteX63" fmla="*/ 452457 w 487386"/>
                  <a:gd name="connsiteY63" fmla="*/ 854860 h 2330989"/>
                  <a:gd name="connsiteX64" fmla="*/ 382772 w 487386"/>
                  <a:gd name="connsiteY64" fmla="*/ 854860 h 2330989"/>
                  <a:gd name="connsiteX65" fmla="*/ 286589 w 487386"/>
                  <a:gd name="connsiteY65" fmla="*/ 853878 h 2330989"/>
                  <a:gd name="connsiteX66" fmla="*/ 286589 w 487386"/>
                  <a:gd name="connsiteY66" fmla="*/ 927489 h 2330989"/>
                  <a:gd name="connsiteX67" fmla="*/ 355291 w 487386"/>
                  <a:gd name="connsiteY67" fmla="*/ 927489 h 2330989"/>
                  <a:gd name="connsiteX68" fmla="*/ 355291 w 487386"/>
                  <a:gd name="connsiteY68" fmla="*/ 853878 h 2330989"/>
                  <a:gd name="connsiteX69" fmla="*/ 286589 w 487386"/>
                  <a:gd name="connsiteY69" fmla="*/ 853878 h 2330989"/>
                  <a:gd name="connsiteX70" fmla="*/ 384735 w 487386"/>
                  <a:gd name="connsiteY70" fmla="*/ 756713 h 2330989"/>
                  <a:gd name="connsiteX71" fmla="*/ 384735 w 487386"/>
                  <a:gd name="connsiteY71" fmla="*/ 829342 h 2330989"/>
                  <a:gd name="connsiteX72" fmla="*/ 453438 w 487386"/>
                  <a:gd name="connsiteY72" fmla="*/ 829342 h 2330989"/>
                  <a:gd name="connsiteX73" fmla="*/ 453438 w 487386"/>
                  <a:gd name="connsiteY73" fmla="*/ 756713 h 2330989"/>
                  <a:gd name="connsiteX74" fmla="*/ 384735 w 487386"/>
                  <a:gd name="connsiteY74" fmla="*/ 756713 h 2330989"/>
                  <a:gd name="connsiteX75" fmla="*/ 130535 w 487386"/>
                  <a:gd name="connsiteY75" fmla="*/ 756713 h 2330989"/>
                  <a:gd name="connsiteX76" fmla="*/ 130535 w 487386"/>
                  <a:gd name="connsiteY76" fmla="*/ 829342 h 2330989"/>
                  <a:gd name="connsiteX77" fmla="*/ 357254 w 487386"/>
                  <a:gd name="connsiteY77" fmla="*/ 829342 h 2330989"/>
                  <a:gd name="connsiteX78" fmla="*/ 357254 w 487386"/>
                  <a:gd name="connsiteY78" fmla="*/ 756713 h 2330989"/>
                  <a:gd name="connsiteX79" fmla="*/ 130535 w 487386"/>
                  <a:gd name="connsiteY79" fmla="*/ 756713 h 2330989"/>
                  <a:gd name="connsiteX80" fmla="*/ 32388 w 487386"/>
                  <a:gd name="connsiteY80" fmla="*/ 755731 h 2330989"/>
                  <a:gd name="connsiteX81" fmla="*/ 32388 w 487386"/>
                  <a:gd name="connsiteY81" fmla="*/ 830323 h 2330989"/>
                  <a:gd name="connsiteX82" fmla="*/ 102073 w 487386"/>
                  <a:gd name="connsiteY82" fmla="*/ 830323 h 2330989"/>
                  <a:gd name="connsiteX83" fmla="*/ 102073 w 487386"/>
                  <a:gd name="connsiteY83" fmla="*/ 755731 h 2330989"/>
                  <a:gd name="connsiteX84" fmla="*/ 32388 w 487386"/>
                  <a:gd name="connsiteY84" fmla="*/ 755731 h 2330989"/>
                  <a:gd name="connsiteX85" fmla="*/ 382772 w 487386"/>
                  <a:gd name="connsiteY85" fmla="*/ 658566 h 2330989"/>
                  <a:gd name="connsiteX86" fmla="*/ 382772 w 487386"/>
                  <a:gd name="connsiteY86" fmla="*/ 733158 h 2330989"/>
                  <a:gd name="connsiteX87" fmla="*/ 452457 w 487386"/>
                  <a:gd name="connsiteY87" fmla="*/ 733158 h 2330989"/>
                  <a:gd name="connsiteX88" fmla="*/ 452457 w 487386"/>
                  <a:gd name="connsiteY88" fmla="*/ 658566 h 2330989"/>
                  <a:gd name="connsiteX89" fmla="*/ 382772 w 487386"/>
                  <a:gd name="connsiteY89" fmla="*/ 658566 h 2330989"/>
                  <a:gd name="connsiteX90" fmla="*/ 31407 w 487386"/>
                  <a:gd name="connsiteY90" fmla="*/ 658566 h 2330989"/>
                  <a:gd name="connsiteX91" fmla="*/ 31407 w 487386"/>
                  <a:gd name="connsiteY91" fmla="*/ 735121 h 2330989"/>
                  <a:gd name="connsiteX92" fmla="*/ 259108 w 487386"/>
                  <a:gd name="connsiteY92" fmla="*/ 735121 h 2330989"/>
                  <a:gd name="connsiteX93" fmla="*/ 259108 w 487386"/>
                  <a:gd name="connsiteY93" fmla="*/ 658566 h 2330989"/>
                  <a:gd name="connsiteX94" fmla="*/ 31407 w 487386"/>
                  <a:gd name="connsiteY94" fmla="*/ 658566 h 2330989"/>
                  <a:gd name="connsiteX95" fmla="*/ 226720 w 487386"/>
                  <a:gd name="connsiteY95" fmla="*/ 561400 h 2330989"/>
                  <a:gd name="connsiteX96" fmla="*/ 226720 w 487386"/>
                  <a:gd name="connsiteY96" fmla="*/ 638937 h 2330989"/>
                  <a:gd name="connsiteX97" fmla="*/ 451475 w 487386"/>
                  <a:gd name="connsiteY97" fmla="*/ 638937 h 2330989"/>
                  <a:gd name="connsiteX98" fmla="*/ 451475 w 487386"/>
                  <a:gd name="connsiteY98" fmla="*/ 561400 h 2330989"/>
                  <a:gd name="connsiteX99" fmla="*/ 226720 w 487386"/>
                  <a:gd name="connsiteY99" fmla="*/ 561400 h 2330989"/>
                  <a:gd name="connsiteX100" fmla="*/ 128572 w 487386"/>
                  <a:gd name="connsiteY100" fmla="*/ 561400 h 2330989"/>
                  <a:gd name="connsiteX101" fmla="*/ 128572 w 487386"/>
                  <a:gd name="connsiteY101" fmla="*/ 636974 h 2330989"/>
                  <a:gd name="connsiteX102" fmla="*/ 198257 w 487386"/>
                  <a:gd name="connsiteY102" fmla="*/ 636974 h 2330989"/>
                  <a:gd name="connsiteX103" fmla="*/ 198257 w 487386"/>
                  <a:gd name="connsiteY103" fmla="*/ 561400 h 2330989"/>
                  <a:gd name="connsiteX104" fmla="*/ 128572 w 487386"/>
                  <a:gd name="connsiteY104" fmla="*/ 561400 h 2330989"/>
                  <a:gd name="connsiteX105" fmla="*/ 129554 w 487386"/>
                  <a:gd name="connsiteY105" fmla="*/ 464235 h 2330989"/>
                  <a:gd name="connsiteX106" fmla="*/ 129554 w 487386"/>
                  <a:gd name="connsiteY106" fmla="*/ 540790 h 2330989"/>
                  <a:gd name="connsiteX107" fmla="*/ 356272 w 487386"/>
                  <a:gd name="connsiteY107" fmla="*/ 540790 h 2330989"/>
                  <a:gd name="connsiteX108" fmla="*/ 356272 w 487386"/>
                  <a:gd name="connsiteY108" fmla="*/ 464235 h 2330989"/>
                  <a:gd name="connsiteX109" fmla="*/ 129554 w 487386"/>
                  <a:gd name="connsiteY109" fmla="*/ 464235 h 2330989"/>
                  <a:gd name="connsiteX110" fmla="*/ 34352 w 487386"/>
                  <a:gd name="connsiteY110" fmla="*/ 463253 h 2330989"/>
                  <a:gd name="connsiteX111" fmla="*/ 34352 w 487386"/>
                  <a:gd name="connsiteY111" fmla="*/ 539808 h 2330989"/>
                  <a:gd name="connsiteX112" fmla="*/ 102073 w 487386"/>
                  <a:gd name="connsiteY112" fmla="*/ 539808 h 2330989"/>
                  <a:gd name="connsiteX113" fmla="*/ 102073 w 487386"/>
                  <a:gd name="connsiteY113" fmla="*/ 463253 h 2330989"/>
                  <a:gd name="connsiteX114" fmla="*/ 34352 w 487386"/>
                  <a:gd name="connsiteY114" fmla="*/ 463253 h 2330989"/>
                  <a:gd name="connsiteX115" fmla="*/ 384735 w 487386"/>
                  <a:gd name="connsiteY115" fmla="*/ 462272 h 2330989"/>
                  <a:gd name="connsiteX116" fmla="*/ 384735 w 487386"/>
                  <a:gd name="connsiteY116" fmla="*/ 540790 h 2330989"/>
                  <a:gd name="connsiteX117" fmla="*/ 451475 w 487386"/>
                  <a:gd name="connsiteY117" fmla="*/ 540790 h 2330989"/>
                  <a:gd name="connsiteX118" fmla="*/ 451475 w 487386"/>
                  <a:gd name="connsiteY118" fmla="*/ 462272 h 2330989"/>
                  <a:gd name="connsiteX119" fmla="*/ 384735 w 487386"/>
                  <a:gd name="connsiteY119" fmla="*/ 462272 h 2330989"/>
                  <a:gd name="connsiteX120" fmla="*/ 52999 w 487386"/>
                  <a:gd name="connsiteY120" fmla="*/ 286589 h 2330989"/>
                  <a:gd name="connsiteX121" fmla="*/ 52999 w 487386"/>
                  <a:gd name="connsiteY121" fmla="*/ 364126 h 2330989"/>
                  <a:gd name="connsiteX122" fmla="*/ 192368 w 487386"/>
                  <a:gd name="connsiteY122" fmla="*/ 364126 h 2330989"/>
                  <a:gd name="connsiteX123" fmla="*/ 192368 w 487386"/>
                  <a:gd name="connsiteY123" fmla="*/ 286589 h 2330989"/>
                  <a:gd name="connsiteX124" fmla="*/ 52999 w 487386"/>
                  <a:gd name="connsiteY124" fmla="*/ 286589 h 2330989"/>
                  <a:gd name="connsiteX125" fmla="*/ 295422 w 487386"/>
                  <a:gd name="connsiteY125" fmla="*/ 285608 h 2330989"/>
                  <a:gd name="connsiteX126" fmla="*/ 295422 w 487386"/>
                  <a:gd name="connsiteY126" fmla="*/ 364126 h 2330989"/>
                  <a:gd name="connsiteX127" fmla="*/ 434790 w 487386"/>
                  <a:gd name="connsiteY127" fmla="*/ 364126 h 2330989"/>
                  <a:gd name="connsiteX128" fmla="*/ 434790 w 487386"/>
                  <a:gd name="connsiteY128" fmla="*/ 285608 h 2330989"/>
                  <a:gd name="connsiteX129" fmla="*/ 295422 w 487386"/>
                  <a:gd name="connsiteY129" fmla="*/ 285608 h 2330989"/>
                  <a:gd name="connsiteX130" fmla="*/ 51036 w 487386"/>
                  <a:gd name="connsiteY130" fmla="*/ 186479 h 2330989"/>
                  <a:gd name="connsiteX131" fmla="*/ 51036 w 487386"/>
                  <a:gd name="connsiteY131" fmla="*/ 259108 h 2330989"/>
                  <a:gd name="connsiteX132" fmla="*/ 190405 w 487386"/>
                  <a:gd name="connsiteY132" fmla="*/ 259108 h 2330989"/>
                  <a:gd name="connsiteX133" fmla="*/ 190405 w 487386"/>
                  <a:gd name="connsiteY133" fmla="*/ 186479 h 2330989"/>
                  <a:gd name="connsiteX134" fmla="*/ 51036 w 487386"/>
                  <a:gd name="connsiteY134" fmla="*/ 186479 h 2330989"/>
                  <a:gd name="connsiteX135" fmla="*/ 294440 w 487386"/>
                  <a:gd name="connsiteY135" fmla="*/ 185498 h 2330989"/>
                  <a:gd name="connsiteX136" fmla="*/ 294440 w 487386"/>
                  <a:gd name="connsiteY136" fmla="*/ 260090 h 2330989"/>
                  <a:gd name="connsiteX137" fmla="*/ 432828 w 487386"/>
                  <a:gd name="connsiteY137" fmla="*/ 260090 h 2330989"/>
                  <a:gd name="connsiteX138" fmla="*/ 432828 w 487386"/>
                  <a:gd name="connsiteY138" fmla="*/ 185498 h 2330989"/>
                  <a:gd name="connsiteX139" fmla="*/ 294440 w 487386"/>
                  <a:gd name="connsiteY139" fmla="*/ 185498 h 2330989"/>
                  <a:gd name="connsiteX140" fmla="*/ 52999 w 487386"/>
                  <a:gd name="connsiteY140" fmla="*/ 89314 h 2330989"/>
                  <a:gd name="connsiteX141" fmla="*/ 52999 w 487386"/>
                  <a:gd name="connsiteY141" fmla="*/ 158017 h 2330989"/>
                  <a:gd name="connsiteX142" fmla="*/ 191387 w 487386"/>
                  <a:gd name="connsiteY142" fmla="*/ 158017 h 2330989"/>
                  <a:gd name="connsiteX143" fmla="*/ 191387 w 487386"/>
                  <a:gd name="connsiteY143" fmla="*/ 89314 h 2330989"/>
                  <a:gd name="connsiteX144" fmla="*/ 52999 w 487386"/>
                  <a:gd name="connsiteY144" fmla="*/ 89314 h 2330989"/>
                  <a:gd name="connsiteX145" fmla="*/ 296403 w 487386"/>
                  <a:gd name="connsiteY145" fmla="*/ 87351 h 2330989"/>
                  <a:gd name="connsiteX146" fmla="*/ 296403 w 487386"/>
                  <a:gd name="connsiteY146" fmla="*/ 158998 h 2330989"/>
                  <a:gd name="connsiteX147" fmla="*/ 432828 w 487386"/>
                  <a:gd name="connsiteY147" fmla="*/ 158998 h 2330989"/>
                  <a:gd name="connsiteX148" fmla="*/ 432828 w 487386"/>
                  <a:gd name="connsiteY148" fmla="*/ 87351 h 2330989"/>
                  <a:gd name="connsiteX149" fmla="*/ 296403 w 487386"/>
                  <a:gd name="connsiteY149" fmla="*/ 87351 h 2330989"/>
                  <a:gd name="connsiteX150" fmla="*/ 26499 w 487386"/>
                  <a:gd name="connsiteY150" fmla="*/ 0 h 2330989"/>
                  <a:gd name="connsiteX151" fmla="*/ 219849 w 487386"/>
                  <a:gd name="connsiteY151" fmla="*/ 0 h 2330989"/>
                  <a:gd name="connsiteX152" fmla="*/ 219849 w 487386"/>
                  <a:gd name="connsiteY152" fmla="*/ 111888 h 2330989"/>
                  <a:gd name="connsiteX153" fmla="*/ 219849 w 487386"/>
                  <a:gd name="connsiteY153" fmla="*/ 337625 h 2330989"/>
                  <a:gd name="connsiteX154" fmla="*/ 263033 w 487386"/>
                  <a:gd name="connsiteY154" fmla="*/ 366088 h 2330989"/>
                  <a:gd name="connsiteX155" fmla="*/ 263033 w 487386"/>
                  <a:gd name="connsiteY155" fmla="*/ 2945 h 2330989"/>
                  <a:gd name="connsiteX156" fmla="*/ 461290 w 487386"/>
                  <a:gd name="connsiteY156" fmla="*/ 2945 h 2330989"/>
                  <a:gd name="connsiteX157" fmla="*/ 463253 w 487386"/>
                  <a:gd name="connsiteY157" fmla="*/ 330756 h 2330989"/>
                  <a:gd name="connsiteX158" fmla="*/ 481901 w 487386"/>
                  <a:gd name="connsiteY158" fmla="*/ 1297502 h 2330989"/>
                  <a:gd name="connsiteX159" fmla="*/ 483863 w 487386"/>
                  <a:gd name="connsiteY159" fmla="*/ 2269156 h 2330989"/>
                  <a:gd name="connsiteX160" fmla="*/ 483863 w 487386"/>
                  <a:gd name="connsiteY160" fmla="*/ 2330989 h 2330989"/>
                  <a:gd name="connsiteX161" fmla="*/ 0 w 487386"/>
                  <a:gd name="connsiteY161" fmla="*/ 2330989 h 2330989"/>
                  <a:gd name="connsiteX162" fmla="*/ 0 w 487386"/>
                  <a:gd name="connsiteY162" fmla="*/ 2284859 h 2330989"/>
                  <a:gd name="connsiteX163" fmla="*/ 0 w 487386"/>
                  <a:gd name="connsiteY163" fmla="*/ 421051 h 2330989"/>
                  <a:gd name="connsiteX164" fmla="*/ 26499 w 487386"/>
                  <a:gd name="connsiteY164" fmla="*/ 0 h 23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487386" h="2330989">
                    <a:moveTo>
                      <a:pt x="285608" y="1339706"/>
                    </a:moveTo>
                    <a:cubicBezTo>
                      <a:pt x="285608" y="1366205"/>
                      <a:pt x="285608" y="1388779"/>
                      <a:pt x="285608" y="1414297"/>
                    </a:cubicBezTo>
                    <a:cubicBezTo>
                      <a:pt x="312107" y="1414297"/>
                      <a:pt x="333699" y="1414297"/>
                      <a:pt x="356272" y="1414297"/>
                    </a:cubicBezTo>
                    <a:cubicBezTo>
                      <a:pt x="356272" y="1387797"/>
                      <a:pt x="356272" y="1364242"/>
                      <a:pt x="356272" y="1339706"/>
                    </a:cubicBezTo>
                    <a:cubicBezTo>
                      <a:pt x="331736" y="1339706"/>
                      <a:pt x="309163" y="1339706"/>
                      <a:pt x="285608" y="1339706"/>
                    </a:cubicBezTo>
                    <a:close/>
                    <a:moveTo>
                      <a:pt x="31407" y="1338724"/>
                    </a:moveTo>
                    <a:cubicBezTo>
                      <a:pt x="31407" y="1366205"/>
                      <a:pt x="31407" y="1389760"/>
                      <a:pt x="31407" y="1414297"/>
                    </a:cubicBezTo>
                    <a:cubicBezTo>
                      <a:pt x="108942" y="1414297"/>
                      <a:pt x="183534" y="1414297"/>
                      <a:pt x="258126" y="1414297"/>
                    </a:cubicBezTo>
                    <a:cubicBezTo>
                      <a:pt x="258126" y="1386816"/>
                      <a:pt x="258126" y="1363261"/>
                      <a:pt x="258126" y="1338724"/>
                    </a:cubicBezTo>
                    <a:cubicBezTo>
                      <a:pt x="180590" y="1338724"/>
                      <a:pt x="106980" y="1338724"/>
                      <a:pt x="31407" y="1338724"/>
                    </a:cubicBezTo>
                    <a:close/>
                    <a:moveTo>
                      <a:pt x="385716" y="1245485"/>
                    </a:moveTo>
                    <a:cubicBezTo>
                      <a:pt x="385716" y="1271984"/>
                      <a:pt x="385716" y="1295539"/>
                      <a:pt x="385716" y="1318113"/>
                    </a:cubicBezTo>
                    <a:cubicBezTo>
                      <a:pt x="410253" y="1318113"/>
                      <a:pt x="430864" y="1318113"/>
                      <a:pt x="453438" y="1318113"/>
                    </a:cubicBezTo>
                    <a:cubicBezTo>
                      <a:pt x="453438" y="1293576"/>
                      <a:pt x="453438" y="1271003"/>
                      <a:pt x="453438" y="1245485"/>
                    </a:cubicBezTo>
                    <a:cubicBezTo>
                      <a:pt x="427920" y="1245485"/>
                      <a:pt x="406328" y="1245485"/>
                      <a:pt x="385716" y="1245485"/>
                    </a:cubicBezTo>
                    <a:close/>
                    <a:moveTo>
                      <a:pt x="32388" y="1243522"/>
                    </a:moveTo>
                    <a:cubicBezTo>
                      <a:pt x="32388" y="1270021"/>
                      <a:pt x="32388" y="1292595"/>
                      <a:pt x="32388" y="1318113"/>
                    </a:cubicBezTo>
                    <a:cubicBezTo>
                      <a:pt x="55943" y="1318113"/>
                      <a:pt x="78518" y="1318113"/>
                      <a:pt x="102073" y="1318113"/>
                    </a:cubicBezTo>
                    <a:cubicBezTo>
                      <a:pt x="102073" y="1292595"/>
                      <a:pt x="102073" y="1269040"/>
                      <a:pt x="102073" y="1243522"/>
                    </a:cubicBezTo>
                    <a:cubicBezTo>
                      <a:pt x="77536" y="1243522"/>
                      <a:pt x="55943" y="1243522"/>
                      <a:pt x="32388" y="1243522"/>
                    </a:cubicBezTo>
                    <a:close/>
                    <a:moveTo>
                      <a:pt x="130535" y="1242540"/>
                    </a:moveTo>
                    <a:cubicBezTo>
                      <a:pt x="130535" y="1271003"/>
                      <a:pt x="130535" y="1294558"/>
                      <a:pt x="130535" y="1317131"/>
                    </a:cubicBezTo>
                    <a:cubicBezTo>
                      <a:pt x="208071" y="1317131"/>
                      <a:pt x="281681" y="1317131"/>
                      <a:pt x="356272" y="1317131"/>
                    </a:cubicBezTo>
                    <a:cubicBezTo>
                      <a:pt x="356272" y="1290632"/>
                      <a:pt x="356272" y="1267077"/>
                      <a:pt x="356272" y="1242540"/>
                    </a:cubicBezTo>
                    <a:cubicBezTo>
                      <a:pt x="278737" y="1242540"/>
                      <a:pt x="206108" y="1242540"/>
                      <a:pt x="130535" y="1242540"/>
                    </a:cubicBezTo>
                    <a:close/>
                    <a:moveTo>
                      <a:pt x="128572" y="1149301"/>
                    </a:moveTo>
                    <a:cubicBezTo>
                      <a:pt x="128572" y="1174819"/>
                      <a:pt x="128572" y="1197392"/>
                      <a:pt x="128572" y="1220947"/>
                    </a:cubicBezTo>
                    <a:cubicBezTo>
                      <a:pt x="153109" y="1220947"/>
                      <a:pt x="174701" y="1220947"/>
                      <a:pt x="199237" y="1220947"/>
                    </a:cubicBezTo>
                    <a:cubicBezTo>
                      <a:pt x="199237" y="1193466"/>
                      <a:pt x="199237" y="1171874"/>
                      <a:pt x="199237" y="1149301"/>
                    </a:cubicBezTo>
                    <a:cubicBezTo>
                      <a:pt x="173719" y="1149301"/>
                      <a:pt x="151146" y="1149301"/>
                      <a:pt x="128572" y="1149301"/>
                    </a:cubicBezTo>
                    <a:close/>
                    <a:moveTo>
                      <a:pt x="226720" y="1148319"/>
                    </a:moveTo>
                    <a:cubicBezTo>
                      <a:pt x="226720" y="1174819"/>
                      <a:pt x="226720" y="1196411"/>
                      <a:pt x="226720" y="1219966"/>
                    </a:cubicBezTo>
                    <a:cubicBezTo>
                      <a:pt x="303273" y="1219966"/>
                      <a:pt x="377866" y="1219966"/>
                      <a:pt x="453438" y="1219966"/>
                    </a:cubicBezTo>
                    <a:cubicBezTo>
                      <a:pt x="453438" y="1195429"/>
                      <a:pt x="453438" y="1172856"/>
                      <a:pt x="453438" y="1148319"/>
                    </a:cubicBezTo>
                    <a:cubicBezTo>
                      <a:pt x="373940" y="1148319"/>
                      <a:pt x="300329" y="1148319"/>
                      <a:pt x="226720" y="1148319"/>
                    </a:cubicBezTo>
                    <a:close/>
                    <a:moveTo>
                      <a:pt x="128572" y="1050172"/>
                    </a:moveTo>
                    <a:cubicBezTo>
                      <a:pt x="128572" y="1075690"/>
                      <a:pt x="128572" y="1098264"/>
                      <a:pt x="128572" y="1121820"/>
                    </a:cubicBezTo>
                    <a:cubicBezTo>
                      <a:pt x="206108" y="1121820"/>
                      <a:pt x="280700" y="1121820"/>
                      <a:pt x="357254" y="1121820"/>
                    </a:cubicBezTo>
                    <a:cubicBezTo>
                      <a:pt x="357254" y="1096301"/>
                      <a:pt x="357254" y="1074709"/>
                      <a:pt x="357254" y="1050172"/>
                    </a:cubicBezTo>
                    <a:cubicBezTo>
                      <a:pt x="279719" y="1050172"/>
                      <a:pt x="204145" y="1050172"/>
                      <a:pt x="128572" y="1050172"/>
                    </a:cubicBezTo>
                    <a:close/>
                    <a:moveTo>
                      <a:pt x="32388" y="1050172"/>
                    </a:moveTo>
                    <a:cubicBezTo>
                      <a:pt x="32388" y="1076672"/>
                      <a:pt x="32388" y="1100227"/>
                      <a:pt x="32388" y="1122800"/>
                    </a:cubicBezTo>
                    <a:cubicBezTo>
                      <a:pt x="57906" y="1122800"/>
                      <a:pt x="79498" y="1122800"/>
                      <a:pt x="103055" y="1122800"/>
                    </a:cubicBezTo>
                    <a:cubicBezTo>
                      <a:pt x="103055" y="1097282"/>
                      <a:pt x="103055" y="1074709"/>
                      <a:pt x="103055" y="1050172"/>
                    </a:cubicBezTo>
                    <a:cubicBezTo>
                      <a:pt x="76555" y="1050172"/>
                      <a:pt x="53981" y="1050172"/>
                      <a:pt x="32388" y="1050172"/>
                    </a:cubicBezTo>
                    <a:close/>
                    <a:moveTo>
                      <a:pt x="383754" y="953007"/>
                    </a:moveTo>
                    <a:cubicBezTo>
                      <a:pt x="383754" y="978525"/>
                      <a:pt x="383754" y="1001098"/>
                      <a:pt x="383754" y="1024654"/>
                    </a:cubicBezTo>
                    <a:cubicBezTo>
                      <a:pt x="408291" y="1024654"/>
                      <a:pt x="429883" y="1024654"/>
                      <a:pt x="452457" y="1024654"/>
                    </a:cubicBezTo>
                    <a:cubicBezTo>
                      <a:pt x="452457" y="998154"/>
                      <a:pt x="452457" y="974599"/>
                      <a:pt x="452457" y="953007"/>
                    </a:cubicBezTo>
                    <a:cubicBezTo>
                      <a:pt x="426939" y="953007"/>
                      <a:pt x="405346" y="953007"/>
                      <a:pt x="383754" y="953007"/>
                    </a:cubicBezTo>
                    <a:close/>
                    <a:moveTo>
                      <a:pt x="30425" y="953007"/>
                    </a:moveTo>
                    <a:cubicBezTo>
                      <a:pt x="30425" y="977543"/>
                      <a:pt x="30425" y="998154"/>
                      <a:pt x="30425" y="1023673"/>
                    </a:cubicBezTo>
                    <a:cubicBezTo>
                      <a:pt x="109924" y="1023673"/>
                      <a:pt x="185497" y="1023673"/>
                      <a:pt x="259108" y="1023673"/>
                    </a:cubicBezTo>
                    <a:cubicBezTo>
                      <a:pt x="259108" y="997172"/>
                      <a:pt x="259108" y="975580"/>
                      <a:pt x="259108" y="953007"/>
                    </a:cubicBezTo>
                    <a:cubicBezTo>
                      <a:pt x="181572" y="953007"/>
                      <a:pt x="105999" y="953007"/>
                      <a:pt x="30425" y="953007"/>
                    </a:cubicBezTo>
                    <a:close/>
                    <a:moveTo>
                      <a:pt x="286589" y="952025"/>
                    </a:moveTo>
                    <a:cubicBezTo>
                      <a:pt x="286589" y="977543"/>
                      <a:pt x="286589" y="1001098"/>
                      <a:pt x="286589" y="1023673"/>
                    </a:cubicBezTo>
                    <a:cubicBezTo>
                      <a:pt x="312107" y="1023673"/>
                      <a:pt x="333699" y="1023673"/>
                      <a:pt x="357254" y="1023673"/>
                    </a:cubicBezTo>
                    <a:cubicBezTo>
                      <a:pt x="357254" y="999135"/>
                      <a:pt x="357254" y="977543"/>
                      <a:pt x="357254" y="952025"/>
                    </a:cubicBezTo>
                    <a:cubicBezTo>
                      <a:pt x="330754" y="952025"/>
                      <a:pt x="309163" y="952025"/>
                      <a:pt x="286589" y="952025"/>
                    </a:cubicBezTo>
                    <a:close/>
                    <a:moveTo>
                      <a:pt x="382772" y="854860"/>
                    </a:moveTo>
                    <a:cubicBezTo>
                      <a:pt x="382772" y="879396"/>
                      <a:pt x="382772" y="901970"/>
                      <a:pt x="382772" y="927489"/>
                    </a:cubicBezTo>
                    <a:cubicBezTo>
                      <a:pt x="409272" y="927489"/>
                      <a:pt x="429883" y="927489"/>
                      <a:pt x="452457" y="927489"/>
                    </a:cubicBezTo>
                    <a:cubicBezTo>
                      <a:pt x="452457" y="901970"/>
                      <a:pt x="452457" y="878415"/>
                      <a:pt x="452457" y="854860"/>
                    </a:cubicBezTo>
                    <a:cubicBezTo>
                      <a:pt x="426939" y="854860"/>
                      <a:pt x="405346" y="854860"/>
                      <a:pt x="382772" y="854860"/>
                    </a:cubicBezTo>
                    <a:close/>
                    <a:moveTo>
                      <a:pt x="286589" y="853878"/>
                    </a:moveTo>
                    <a:cubicBezTo>
                      <a:pt x="286589" y="880378"/>
                      <a:pt x="286589" y="902951"/>
                      <a:pt x="286589" y="927489"/>
                    </a:cubicBezTo>
                    <a:cubicBezTo>
                      <a:pt x="311125" y="927489"/>
                      <a:pt x="331736" y="927489"/>
                      <a:pt x="355291" y="927489"/>
                    </a:cubicBezTo>
                    <a:cubicBezTo>
                      <a:pt x="355291" y="901970"/>
                      <a:pt x="355291" y="878415"/>
                      <a:pt x="355291" y="853878"/>
                    </a:cubicBezTo>
                    <a:cubicBezTo>
                      <a:pt x="330754" y="853878"/>
                      <a:pt x="308181" y="853878"/>
                      <a:pt x="286589" y="853878"/>
                    </a:cubicBezTo>
                    <a:close/>
                    <a:moveTo>
                      <a:pt x="384735" y="756713"/>
                    </a:moveTo>
                    <a:cubicBezTo>
                      <a:pt x="384735" y="783212"/>
                      <a:pt x="384735" y="806767"/>
                      <a:pt x="384735" y="829342"/>
                    </a:cubicBezTo>
                    <a:cubicBezTo>
                      <a:pt x="409272" y="829342"/>
                      <a:pt x="429883" y="829342"/>
                      <a:pt x="453438" y="829342"/>
                    </a:cubicBezTo>
                    <a:cubicBezTo>
                      <a:pt x="453438" y="804805"/>
                      <a:pt x="453438" y="783212"/>
                      <a:pt x="453438" y="756713"/>
                    </a:cubicBezTo>
                    <a:cubicBezTo>
                      <a:pt x="427920" y="756713"/>
                      <a:pt x="406328" y="756713"/>
                      <a:pt x="384735" y="756713"/>
                    </a:cubicBezTo>
                    <a:close/>
                    <a:moveTo>
                      <a:pt x="130535" y="756713"/>
                    </a:moveTo>
                    <a:cubicBezTo>
                      <a:pt x="130535" y="784194"/>
                      <a:pt x="130535" y="807749"/>
                      <a:pt x="130535" y="829342"/>
                    </a:cubicBezTo>
                    <a:cubicBezTo>
                      <a:pt x="208071" y="829342"/>
                      <a:pt x="282663" y="829342"/>
                      <a:pt x="357254" y="829342"/>
                    </a:cubicBezTo>
                    <a:cubicBezTo>
                      <a:pt x="357254" y="802842"/>
                      <a:pt x="357254" y="781249"/>
                      <a:pt x="357254" y="756713"/>
                    </a:cubicBezTo>
                    <a:cubicBezTo>
                      <a:pt x="277755" y="756713"/>
                      <a:pt x="203163" y="756713"/>
                      <a:pt x="130535" y="756713"/>
                    </a:cubicBezTo>
                    <a:close/>
                    <a:moveTo>
                      <a:pt x="32388" y="755731"/>
                    </a:moveTo>
                    <a:cubicBezTo>
                      <a:pt x="32388" y="781249"/>
                      <a:pt x="32388" y="804805"/>
                      <a:pt x="32388" y="830323"/>
                    </a:cubicBezTo>
                    <a:cubicBezTo>
                      <a:pt x="56925" y="830323"/>
                      <a:pt x="78518" y="830323"/>
                      <a:pt x="102073" y="830323"/>
                    </a:cubicBezTo>
                    <a:cubicBezTo>
                      <a:pt x="102073" y="803824"/>
                      <a:pt x="102073" y="781249"/>
                      <a:pt x="102073" y="755731"/>
                    </a:cubicBezTo>
                    <a:cubicBezTo>
                      <a:pt x="77536" y="755731"/>
                      <a:pt x="55943" y="755731"/>
                      <a:pt x="32388" y="755731"/>
                    </a:cubicBezTo>
                    <a:close/>
                    <a:moveTo>
                      <a:pt x="382772" y="658566"/>
                    </a:moveTo>
                    <a:cubicBezTo>
                      <a:pt x="382772" y="685065"/>
                      <a:pt x="382772" y="707640"/>
                      <a:pt x="382772" y="733158"/>
                    </a:cubicBezTo>
                    <a:cubicBezTo>
                      <a:pt x="408291" y="733158"/>
                      <a:pt x="429883" y="733158"/>
                      <a:pt x="452457" y="733158"/>
                    </a:cubicBezTo>
                    <a:cubicBezTo>
                      <a:pt x="452457" y="706658"/>
                      <a:pt x="452457" y="683102"/>
                      <a:pt x="452457" y="658566"/>
                    </a:cubicBezTo>
                    <a:cubicBezTo>
                      <a:pt x="427920" y="658566"/>
                      <a:pt x="405346" y="658566"/>
                      <a:pt x="382772" y="658566"/>
                    </a:cubicBezTo>
                    <a:close/>
                    <a:moveTo>
                      <a:pt x="31407" y="658566"/>
                    </a:moveTo>
                    <a:cubicBezTo>
                      <a:pt x="31407" y="684084"/>
                      <a:pt x="31407" y="707640"/>
                      <a:pt x="31407" y="735121"/>
                    </a:cubicBezTo>
                    <a:cubicBezTo>
                      <a:pt x="107962" y="735121"/>
                      <a:pt x="182553" y="735121"/>
                      <a:pt x="259108" y="735121"/>
                    </a:cubicBezTo>
                    <a:cubicBezTo>
                      <a:pt x="259108" y="706658"/>
                      <a:pt x="259108" y="684084"/>
                      <a:pt x="259108" y="658566"/>
                    </a:cubicBezTo>
                    <a:cubicBezTo>
                      <a:pt x="182553" y="658566"/>
                      <a:pt x="107962" y="658566"/>
                      <a:pt x="31407" y="658566"/>
                    </a:cubicBezTo>
                    <a:close/>
                    <a:moveTo>
                      <a:pt x="226720" y="561400"/>
                    </a:moveTo>
                    <a:cubicBezTo>
                      <a:pt x="226720" y="586918"/>
                      <a:pt x="226720" y="610474"/>
                      <a:pt x="226720" y="638937"/>
                    </a:cubicBezTo>
                    <a:cubicBezTo>
                      <a:pt x="304255" y="638937"/>
                      <a:pt x="376884" y="638937"/>
                      <a:pt x="451475" y="638937"/>
                    </a:cubicBezTo>
                    <a:cubicBezTo>
                      <a:pt x="451475" y="611456"/>
                      <a:pt x="451475" y="586918"/>
                      <a:pt x="451475" y="561400"/>
                    </a:cubicBezTo>
                    <a:cubicBezTo>
                      <a:pt x="374921" y="561400"/>
                      <a:pt x="302292" y="561400"/>
                      <a:pt x="226720" y="561400"/>
                    </a:cubicBezTo>
                    <a:close/>
                    <a:moveTo>
                      <a:pt x="128572" y="561400"/>
                    </a:moveTo>
                    <a:cubicBezTo>
                      <a:pt x="128572" y="587900"/>
                      <a:pt x="128572" y="611456"/>
                      <a:pt x="128572" y="636974"/>
                    </a:cubicBezTo>
                    <a:cubicBezTo>
                      <a:pt x="156053" y="636974"/>
                      <a:pt x="177645" y="636974"/>
                      <a:pt x="198257" y="636974"/>
                    </a:cubicBezTo>
                    <a:cubicBezTo>
                      <a:pt x="198257" y="609493"/>
                      <a:pt x="198257" y="585938"/>
                      <a:pt x="198257" y="561400"/>
                    </a:cubicBezTo>
                    <a:cubicBezTo>
                      <a:pt x="173719" y="561400"/>
                      <a:pt x="152128" y="561400"/>
                      <a:pt x="128572" y="561400"/>
                    </a:cubicBezTo>
                    <a:close/>
                    <a:moveTo>
                      <a:pt x="129554" y="464235"/>
                    </a:moveTo>
                    <a:cubicBezTo>
                      <a:pt x="129554" y="489754"/>
                      <a:pt x="129554" y="513309"/>
                      <a:pt x="129554" y="540790"/>
                    </a:cubicBezTo>
                    <a:cubicBezTo>
                      <a:pt x="208071" y="540790"/>
                      <a:pt x="282663" y="540790"/>
                      <a:pt x="356272" y="540790"/>
                    </a:cubicBezTo>
                    <a:cubicBezTo>
                      <a:pt x="356272" y="513309"/>
                      <a:pt x="356272" y="489754"/>
                      <a:pt x="356272" y="464235"/>
                    </a:cubicBezTo>
                    <a:cubicBezTo>
                      <a:pt x="279719" y="464235"/>
                      <a:pt x="205126" y="464235"/>
                      <a:pt x="129554" y="464235"/>
                    </a:cubicBezTo>
                    <a:close/>
                    <a:moveTo>
                      <a:pt x="34352" y="463253"/>
                    </a:moveTo>
                    <a:cubicBezTo>
                      <a:pt x="34352" y="488772"/>
                      <a:pt x="34352" y="514290"/>
                      <a:pt x="34352" y="539808"/>
                    </a:cubicBezTo>
                    <a:cubicBezTo>
                      <a:pt x="58888" y="539808"/>
                      <a:pt x="80480" y="539808"/>
                      <a:pt x="102073" y="539808"/>
                    </a:cubicBezTo>
                    <a:cubicBezTo>
                      <a:pt x="102073" y="512327"/>
                      <a:pt x="102073" y="488772"/>
                      <a:pt x="102073" y="463253"/>
                    </a:cubicBezTo>
                    <a:cubicBezTo>
                      <a:pt x="79498" y="463253"/>
                      <a:pt x="58888" y="463253"/>
                      <a:pt x="34352" y="463253"/>
                    </a:cubicBezTo>
                    <a:close/>
                    <a:moveTo>
                      <a:pt x="384735" y="462272"/>
                    </a:moveTo>
                    <a:cubicBezTo>
                      <a:pt x="384735" y="490734"/>
                      <a:pt x="384735" y="516253"/>
                      <a:pt x="384735" y="540790"/>
                    </a:cubicBezTo>
                    <a:cubicBezTo>
                      <a:pt x="409272" y="540790"/>
                      <a:pt x="430864" y="540790"/>
                      <a:pt x="451475" y="540790"/>
                    </a:cubicBezTo>
                    <a:cubicBezTo>
                      <a:pt x="451475" y="512327"/>
                      <a:pt x="451475" y="487791"/>
                      <a:pt x="451475" y="462272"/>
                    </a:cubicBezTo>
                    <a:cubicBezTo>
                      <a:pt x="427920" y="462272"/>
                      <a:pt x="408291" y="462272"/>
                      <a:pt x="384735" y="462272"/>
                    </a:cubicBezTo>
                    <a:close/>
                    <a:moveTo>
                      <a:pt x="52999" y="286589"/>
                    </a:moveTo>
                    <a:cubicBezTo>
                      <a:pt x="52999" y="316033"/>
                      <a:pt x="52999" y="340570"/>
                      <a:pt x="52999" y="364126"/>
                    </a:cubicBezTo>
                    <a:cubicBezTo>
                      <a:pt x="101091" y="364126"/>
                      <a:pt x="146238" y="364126"/>
                      <a:pt x="192368" y="364126"/>
                    </a:cubicBezTo>
                    <a:cubicBezTo>
                      <a:pt x="192368" y="337625"/>
                      <a:pt x="192368" y="314070"/>
                      <a:pt x="192368" y="286589"/>
                    </a:cubicBezTo>
                    <a:cubicBezTo>
                      <a:pt x="142313" y="286589"/>
                      <a:pt x="97165" y="286589"/>
                      <a:pt x="52999" y="286589"/>
                    </a:cubicBezTo>
                    <a:close/>
                    <a:moveTo>
                      <a:pt x="295422" y="285608"/>
                    </a:moveTo>
                    <a:cubicBezTo>
                      <a:pt x="295422" y="314070"/>
                      <a:pt x="295422" y="339588"/>
                      <a:pt x="295422" y="364126"/>
                    </a:cubicBezTo>
                    <a:cubicBezTo>
                      <a:pt x="343514" y="364126"/>
                      <a:pt x="388661" y="364126"/>
                      <a:pt x="434790" y="364126"/>
                    </a:cubicBezTo>
                    <a:cubicBezTo>
                      <a:pt x="434790" y="337625"/>
                      <a:pt x="434790" y="313089"/>
                      <a:pt x="434790" y="285608"/>
                    </a:cubicBezTo>
                    <a:cubicBezTo>
                      <a:pt x="384735" y="285608"/>
                      <a:pt x="340569" y="285608"/>
                      <a:pt x="295422" y="285608"/>
                    </a:cubicBezTo>
                    <a:close/>
                    <a:moveTo>
                      <a:pt x="51036" y="186479"/>
                    </a:moveTo>
                    <a:cubicBezTo>
                      <a:pt x="51036" y="211997"/>
                      <a:pt x="51036" y="232609"/>
                      <a:pt x="51036" y="259108"/>
                    </a:cubicBezTo>
                    <a:cubicBezTo>
                      <a:pt x="100110" y="259108"/>
                      <a:pt x="144275" y="259108"/>
                      <a:pt x="190405" y="259108"/>
                    </a:cubicBezTo>
                    <a:cubicBezTo>
                      <a:pt x="190405" y="232609"/>
                      <a:pt x="190405" y="209053"/>
                      <a:pt x="190405" y="186479"/>
                    </a:cubicBezTo>
                    <a:cubicBezTo>
                      <a:pt x="142313" y="186479"/>
                      <a:pt x="97165" y="186479"/>
                      <a:pt x="51036" y="186479"/>
                    </a:cubicBezTo>
                    <a:close/>
                    <a:moveTo>
                      <a:pt x="294440" y="185498"/>
                    </a:moveTo>
                    <a:cubicBezTo>
                      <a:pt x="294440" y="211016"/>
                      <a:pt x="294440" y="232609"/>
                      <a:pt x="294440" y="260090"/>
                    </a:cubicBezTo>
                    <a:cubicBezTo>
                      <a:pt x="343514" y="260090"/>
                      <a:pt x="387680" y="260090"/>
                      <a:pt x="432828" y="260090"/>
                    </a:cubicBezTo>
                    <a:cubicBezTo>
                      <a:pt x="432828" y="233590"/>
                      <a:pt x="432828" y="210034"/>
                      <a:pt x="432828" y="185498"/>
                    </a:cubicBezTo>
                    <a:cubicBezTo>
                      <a:pt x="385716" y="185498"/>
                      <a:pt x="340569" y="185498"/>
                      <a:pt x="294440" y="185498"/>
                    </a:cubicBezTo>
                    <a:close/>
                    <a:moveTo>
                      <a:pt x="52999" y="89314"/>
                    </a:moveTo>
                    <a:cubicBezTo>
                      <a:pt x="52999" y="114832"/>
                      <a:pt x="52999" y="136425"/>
                      <a:pt x="52999" y="158017"/>
                    </a:cubicBezTo>
                    <a:cubicBezTo>
                      <a:pt x="101091" y="158017"/>
                      <a:pt x="145257" y="158017"/>
                      <a:pt x="191387" y="158017"/>
                    </a:cubicBezTo>
                    <a:cubicBezTo>
                      <a:pt x="191387" y="134462"/>
                      <a:pt x="191387" y="113850"/>
                      <a:pt x="191387" y="89314"/>
                    </a:cubicBezTo>
                    <a:cubicBezTo>
                      <a:pt x="142313" y="89314"/>
                      <a:pt x="97165" y="89314"/>
                      <a:pt x="52999" y="89314"/>
                    </a:cubicBezTo>
                    <a:close/>
                    <a:moveTo>
                      <a:pt x="296403" y="87351"/>
                    </a:moveTo>
                    <a:cubicBezTo>
                      <a:pt x="296403" y="114832"/>
                      <a:pt x="296403" y="137406"/>
                      <a:pt x="296403" y="158998"/>
                    </a:cubicBezTo>
                    <a:cubicBezTo>
                      <a:pt x="344496" y="158998"/>
                      <a:pt x="388661" y="158998"/>
                      <a:pt x="432828" y="158998"/>
                    </a:cubicBezTo>
                    <a:cubicBezTo>
                      <a:pt x="432828" y="133480"/>
                      <a:pt x="432828" y="110907"/>
                      <a:pt x="432828" y="87351"/>
                    </a:cubicBezTo>
                    <a:cubicBezTo>
                      <a:pt x="386698" y="87351"/>
                      <a:pt x="342532" y="87351"/>
                      <a:pt x="296403" y="87351"/>
                    </a:cubicBezTo>
                    <a:close/>
                    <a:moveTo>
                      <a:pt x="26499" y="0"/>
                    </a:moveTo>
                    <a:cubicBezTo>
                      <a:pt x="91276" y="0"/>
                      <a:pt x="151146" y="0"/>
                      <a:pt x="219849" y="0"/>
                    </a:cubicBezTo>
                    <a:cubicBezTo>
                      <a:pt x="219849" y="38278"/>
                      <a:pt x="219849" y="74592"/>
                      <a:pt x="219849" y="111888"/>
                    </a:cubicBezTo>
                    <a:cubicBezTo>
                      <a:pt x="219849" y="187461"/>
                      <a:pt x="220831" y="262053"/>
                      <a:pt x="219849" y="337625"/>
                    </a:cubicBezTo>
                    <a:cubicBezTo>
                      <a:pt x="218867" y="368051"/>
                      <a:pt x="231626" y="375903"/>
                      <a:pt x="263033" y="366088"/>
                    </a:cubicBezTo>
                    <a:cubicBezTo>
                      <a:pt x="263033" y="247330"/>
                      <a:pt x="263033" y="126610"/>
                      <a:pt x="263033" y="2945"/>
                    </a:cubicBezTo>
                    <a:cubicBezTo>
                      <a:pt x="329773" y="2945"/>
                      <a:pt x="392587" y="2945"/>
                      <a:pt x="461290" y="2945"/>
                    </a:cubicBezTo>
                    <a:cubicBezTo>
                      <a:pt x="461290" y="112869"/>
                      <a:pt x="448530" y="223775"/>
                      <a:pt x="463253" y="330756"/>
                    </a:cubicBezTo>
                    <a:cubicBezTo>
                      <a:pt x="508400" y="652677"/>
                      <a:pt x="475030" y="975580"/>
                      <a:pt x="481901" y="1297502"/>
                    </a:cubicBezTo>
                    <a:cubicBezTo>
                      <a:pt x="488771" y="1621387"/>
                      <a:pt x="483863" y="1945271"/>
                      <a:pt x="483863" y="2269156"/>
                    </a:cubicBezTo>
                    <a:cubicBezTo>
                      <a:pt x="483863" y="2288785"/>
                      <a:pt x="483863" y="2308415"/>
                      <a:pt x="483863" y="2330989"/>
                    </a:cubicBezTo>
                    <a:cubicBezTo>
                      <a:pt x="322902" y="2330989"/>
                      <a:pt x="164887" y="2330989"/>
                      <a:pt x="0" y="2330989"/>
                    </a:cubicBezTo>
                    <a:cubicBezTo>
                      <a:pt x="0" y="2315285"/>
                      <a:pt x="0" y="2299582"/>
                      <a:pt x="0" y="2284859"/>
                    </a:cubicBezTo>
                    <a:cubicBezTo>
                      <a:pt x="0" y="1663590"/>
                      <a:pt x="0" y="1042320"/>
                      <a:pt x="0" y="421051"/>
                    </a:cubicBezTo>
                    <a:cubicBezTo>
                      <a:pt x="45148" y="282663"/>
                      <a:pt x="12759" y="142314"/>
                      <a:pt x="2649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495D095-40B3-408D-92AE-BA75CA471A95}"/>
                  </a:ext>
                </a:extLst>
              </p:cNvPr>
              <p:cNvSpPr/>
              <p:nvPr/>
            </p:nvSpPr>
            <p:spPr>
              <a:xfrm>
                <a:off x="6782219" y="2659087"/>
                <a:ext cx="252773" cy="1597499"/>
              </a:xfrm>
              <a:custGeom>
                <a:avLst/>
                <a:gdLst>
                  <a:gd name="connsiteX0" fmla="*/ 94664 w 252773"/>
                  <a:gd name="connsiteY0" fmla="*/ 1169580 h 1597499"/>
                  <a:gd name="connsiteX1" fmla="*/ 94664 w 252773"/>
                  <a:gd name="connsiteY1" fmla="*/ 1232327 h 1597499"/>
                  <a:gd name="connsiteX2" fmla="*/ 158109 w 252773"/>
                  <a:gd name="connsiteY2" fmla="*/ 1232327 h 1597499"/>
                  <a:gd name="connsiteX3" fmla="*/ 158109 w 252773"/>
                  <a:gd name="connsiteY3" fmla="*/ 1169580 h 1597499"/>
                  <a:gd name="connsiteX4" fmla="*/ 94664 w 252773"/>
                  <a:gd name="connsiteY4" fmla="*/ 1169580 h 1597499"/>
                  <a:gd name="connsiteX5" fmla="*/ 175733 w 252773"/>
                  <a:gd name="connsiteY5" fmla="*/ 1168551 h 1597499"/>
                  <a:gd name="connsiteX6" fmla="*/ 175733 w 252773"/>
                  <a:gd name="connsiteY6" fmla="*/ 1231813 h 1597499"/>
                  <a:gd name="connsiteX7" fmla="*/ 237667 w 252773"/>
                  <a:gd name="connsiteY7" fmla="*/ 1231813 h 1597499"/>
                  <a:gd name="connsiteX8" fmla="*/ 237667 w 252773"/>
                  <a:gd name="connsiteY8" fmla="*/ 1168551 h 1597499"/>
                  <a:gd name="connsiteX9" fmla="*/ 175733 w 252773"/>
                  <a:gd name="connsiteY9" fmla="*/ 1168551 h 1597499"/>
                  <a:gd name="connsiteX10" fmla="*/ 95168 w 252773"/>
                  <a:gd name="connsiteY10" fmla="*/ 1090888 h 1597499"/>
                  <a:gd name="connsiteX11" fmla="*/ 95168 w 252773"/>
                  <a:gd name="connsiteY11" fmla="*/ 1153636 h 1597499"/>
                  <a:gd name="connsiteX12" fmla="*/ 157605 w 252773"/>
                  <a:gd name="connsiteY12" fmla="*/ 1153636 h 1597499"/>
                  <a:gd name="connsiteX13" fmla="*/ 157605 w 252773"/>
                  <a:gd name="connsiteY13" fmla="*/ 1090888 h 1597499"/>
                  <a:gd name="connsiteX14" fmla="*/ 95168 w 252773"/>
                  <a:gd name="connsiteY14" fmla="*/ 1090888 h 1597499"/>
                  <a:gd name="connsiteX15" fmla="*/ 15106 w 252773"/>
                  <a:gd name="connsiteY15" fmla="*/ 1090888 h 1597499"/>
                  <a:gd name="connsiteX16" fmla="*/ 15106 w 252773"/>
                  <a:gd name="connsiteY16" fmla="*/ 1153636 h 1597499"/>
                  <a:gd name="connsiteX17" fmla="*/ 77544 w 252773"/>
                  <a:gd name="connsiteY17" fmla="*/ 1153636 h 1597499"/>
                  <a:gd name="connsiteX18" fmla="*/ 77544 w 252773"/>
                  <a:gd name="connsiteY18" fmla="*/ 1090888 h 1597499"/>
                  <a:gd name="connsiteX19" fmla="*/ 15106 w 252773"/>
                  <a:gd name="connsiteY19" fmla="*/ 1090888 h 1597499"/>
                  <a:gd name="connsiteX20" fmla="*/ 95671 w 252773"/>
                  <a:gd name="connsiteY20" fmla="*/ 1009110 h 1597499"/>
                  <a:gd name="connsiteX21" fmla="*/ 95671 w 252773"/>
                  <a:gd name="connsiteY21" fmla="*/ 1072886 h 1597499"/>
                  <a:gd name="connsiteX22" fmla="*/ 157605 w 252773"/>
                  <a:gd name="connsiteY22" fmla="*/ 1072886 h 1597499"/>
                  <a:gd name="connsiteX23" fmla="*/ 157605 w 252773"/>
                  <a:gd name="connsiteY23" fmla="*/ 1009110 h 1597499"/>
                  <a:gd name="connsiteX24" fmla="*/ 95671 w 252773"/>
                  <a:gd name="connsiteY24" fmla="*/ 1009110 h 1597499"/>
                  <a:gd name="connsiteX25" fmla="*/ 175733 w 252773"/>
                  <a:gd name="connsiteY25" fmla="*/ 1008595 h 1597499"/>
                  <a:gd name="connsiteX26" fmla="*/ 175733 w 252773"/>
                  <a:gd name="connsiteY26" fmla="*/ 1072371 h 1597499"/>
                  <a:gd name="connsiteX27" fmla="*/ 238674 w 252773"/>
                  <a:gd name="connsiteY27" fmla="*/ 1072371 h 1597499"/>
                  <a:gd name="connsiteX28" fmla="*/ 238674 w 252773"/>
                  <a:gd name="connsiteY28" fmla="*/ 1008595 h 1597499"/>
                  <a:gd name="connsiteX29" fmla="*/ 175733 w 252773"/>
                  <a:gd name="connsiteY29" fmla="*/ 1008595 h 1597499"/>
                  <a:gd name="connsiteX30" fmla="*/ 175733 w 252773"/>
                  <a:gd name="connsiteY30" fmla="*/ 929389 h 1597499"/>
                  <a:gd name="connsiteX31" fmla="*/ 175733 w 252773"/>
                  <a:gd name="connsiteY31" fmla="*/ 992651 h 1597499"/>
                  <a:gd name="connsiteX32" fmla="*/ 239178 w 252773"/>
                  <a:gd name="connsiteY32" fmla="*/ 992651 h 1597499"/>
                  <a:gd name="connsiteX33" fmla="*/ 239178 w 252773"/>
                  <a:gd name="connsiteY33" fmla="*/ 929389 h 1597499"/>
                  <a:gd name="connsiteX34" fmla="*/ 175733 w 252773"/>
                  <a:gd name="connsiteY34" fmla="*/ 929389 h 1597499"/>
                  <a:gd name="connsiteX35" fmla="*/ 95671 w 252773"/>
                  <a:gd name="connsiteY35" fmla="*/ 928875 h 1597499"/>
                  <a:gd name="connsiteX36" fmla="*/ 95671 w 252773"/>
                  <a:gd name="connsiteY36" fmla="*/ 993680 h 1597499"/>
                  <a:gd name="connsiteX37" fmla="*/ 157605 w 252773"/>
                  <a:gd name="connsiteY37" fmla="*/ 993680 h 1597499"/>
                  <a:gd name="connsiteX38" fmla="*/ 157605 w 252773"/>
                  <a:gd name="connsiteY38" fmla="*/ 928875 h 1597499"/>
                  <a:gd name="connsiteX39" fmla="*/ 95671 w 252773"/>
                  <a:gd name="connsiteY39" fmla="*/ 928875 h 1597499"/>
                  <a:gd name="connsiteX40" fmla="*/ 14602 w 252773"/>
                  <a:gd name="connsiteY40" fmla="*/ 928875 h 1597499"/>
                  <a:gd name="connsiteX41" fmla="*/ 14602 w 252773"/>
                  <a:gd name="connsiteY41" fmla="*/ 992651 h 1597499"/>
                  <a:gd name="connsiteX42" fmla="*/ 77544 w 252773"/>
                  <a:gd name="connsiteY42" fmla="*/ 992651 h 1597499"/>
                  <a:gd name="connsiteX43" fmla="*/ 77544 w 252773"/>
                  <a:gd name="connsiteY43" fmla="*/ 928875 h 1597499"/>
                  <a:gd name="connsiteX44" fmla="*/ 14602 w 252773"/>
                  <a:gd name="connsiteY44" fmla="*/ 928875 h 1597499"/>
                  <a:gd name="connsiteX45" fmla="*/ 175229 w 252773"/>
                  <a:gd name="connsiteY45" fmla="*/ 849668 h 1597499"/>
                  <a:gd name="connsiteX46" fmla="*/ 175229 w 252773"/>
                  <a:gd name="connsiteY46" fmla="*/ 912930 h 1597499"/>
                  <a:gd name="connsiteX47" fmla="*/ 238171 w 252773"/>
                  <a:gd name="connsiteY47" fmla="*/ 912930 h 1597499"/>
                  <a:gd name="connsiteX48" fmla="*/ 238171 w 252773"/>
                  <a:gd name="connsiteY48" fmla="*/ 849668 h 1597499"/>
                  <a:gd name="connsiteX49" fmla="*/ 175229 w 252773"/>
                  <a:gd name="connsiteY49" fmla="*/ 849668 h 1597499"/>
                  <a:gd name="connsiteX50" fmla="*/ 94664 w 252773"/>
                  <a:gd name="connsiteY50" fmla="*/ 767890 h 1597499"/>
                  <a:gd name="connsiteX51" fmla="*/ 94664 w 252773"/>
                  <a:gd name="connsiteY51" fmla="*/ 831152 h 1597499"/>
                  <a:gd name="connsiteX52" fmla="*/ 157605 w 252773"/>
                  <a:gd name="connsiteY52" fmla="*/ 831152 h 1597499"/>
                  <a:gd name="connsiteX53" fmla="*/ 157605 w 252773"/>
                  <a:gd name="connsiteY53" fmla="*/ 767890 h 1597499"/>
                  <a:gd name="connsiteX54" fmla="*/ 94664 w 252773"/>
                  <a:gd name="connsiteY54" fmla="*/ 767890 h 1597499"/>
                  <a:gd name="connsiteX55" fmla="*/ 15106 w 252773"/>
                  <a:gd name="connsiteY55" fmla="*/ 767890 h 1597499"/>
                  <a:gd name="connsiteX56" fmla="*/ 15106 w 252773"/>
                  <a:gd name="connsiteY56" fmla="*/ 831152 h 1597499"/>
                  <a:gd name="connsiteX57" fmla="*/ 77040 w 252773"/>
                  <a:gd name="connsiteY57" fmla="*/ 831152 h 1597499"/>
                  <a:gd name="connsiteX58" fmla="*/ 77040 w 252773"/>
                  <a:gd name="connsiteY58" fmla="*/ 767890 h 1597499"/>
                  <a:gd name="connsiteX59" fmla="*/ 15106 w 252773"/>
                  <a:gd name="connsiteY59" fmla="*/ 767890 h 1597499"/>
                  <a:gd name="connsiteX60" fmla="*/ 175229 w 252773"/>
                  <a:gd name="connsiteY60" fmla="*/ 767376 h 1597499"/>
                  <a:gd name="connsiteX61" fmla="*/ 175229 w 252773"/>
                  <a:gd name="connsiteY61" fmla="*/ 831667 h 1597499"/>
                  <a:gd name="connsiteX62" fmla="*/ 238171 w 252773"/>
                  <a:gd name="connsiteY62" fmla="*/ 831667 h 1597499"/>
                  <a:gd name="connsiteX63" fmla="*/ 238171 w 252773"/>
                  <a:gd name="connsiteY63" fmla="*/ 767376 h 1597499"/>
                  <a:gd name="connsiteX64" fmla="*/ 175229 w 252773"/>
                  <a:gd name="connsiteY64" fmla="*/ 767376 h 1597499"/>
                  <a:gd name="connsiteX65" fmla="*/ 175229 w 252773"/>
                  <a:gd name="connsiteY65" fmla="*/ 689712 h 1597499"/>
                  <a:gd name="connsiteX66" fmla="*/ 175229 w 252773"/>
                  <a:gd name="connsiteY66" fmla="*/ 752975 h 1597499"/>
                  <a:gd name="connsiteX67" fmla="*/ 238171 w 252773"/>
                  <a:gd name="connsiteY67" fmla="*/ 752975 h 1597499"/>
                  <a:gd name="connsiteX68" fmla="*/ 238171 w 252773"/>
                  <a:gd name="connsiteY68" fmla="*/ 689712 h 1597499"/>
                  <a:gd name="connsiteX69" fmla="*/ 175229 w 252773"/>
                  <a:gd name="connsiteY69" fmla="*/ 689712 h 1597499"/>
                  <a:gd name="connsiteX70" fmla="*/ 14602 w 252773"/>
                  <a:gd name="connsiteY70" fmla="*/ 689198 h 1597499"/>
                  <a:gd name="connsiteX71" fmla="*/ 14602 w 252773"/>
                  <a:gd name="connsiteY71" fmla="*/ 752460 h 1597499"/>
                  <a:gd name="connsiteX72" fmla="*/ 78048 w 252773"/>
                  <a:gd name="connsiteY72" fmla="*/ 752460 h 1597499"/>
                  <a:gd name="connsiteX73" fmla="*/ 78048 w 252773"/>
                  <a:gd name="connsiteY73" fmla="*/ 689198 h 1597499"/>
                  <a:gd name="connsiteX74" fmla="*/ 14602 w 252773"/>
                  <a:gd name="connsiteY74" fmla="*/ 689198 h 1597499"/>
                  <a:gd name="connsiteX75" fmla="*/ 14099 w 252773"/>
                  <a:gd name="connsiteY75" fmla="*/ 608449 h 1597499"/>
                  <a:gd name="connsiteX76" fmla="*/ 14099 w 252773"/>
                  <a:gd name="connsiteY76" fmla="*/ 671711 h 1597499"/>
                  <a:gd name="connsiteX77" fmla="*/ 78048 w 252773"/>
                  <a:gd name="connsiteY77" fmla="*/ 671711 h 1597499"/>
                  <a:gd name="connsiteX78" fmla="*/ 78048 w 252773"/>
                  <a:gd name="connsiteY78" fmla="*/ 608449 h 1597499"/>
                  <a:gd name="connsiteX79" fmla="*/ 14099 w 252773"/>
                  <a:gd name="connsiteY79" fmla="*/ 608449 h 1597499"/>
                  <a:gd name="connsiteX80" fmla="*/ 95168 w 252773"/>
                  <a:gd name="connsiteY80" fmla="*/ 607935 h 1597499"/>
                  <a:gd name="connsiteX81" fmla="*/ 95168 w 252773"/>
                  <a:gd name="connsiteY81" fmla="*/ 672226 h 1597499"/>
                  <a:gd name="connsiteX82" fmla="*/ 158109 w 252773"/>
                  <a:gd name="connsiteY82" fmla="*/ 672226 h 1597499"/>
                  <a:gd name="connsiteX83" fmla="*/ 158109 w 252773"/>
                  <a:gd name="connsiteY83" fmla="*/ 607935 h 1597499"/>
                  <a:gd name="connsiteX84" fmla="*/ 95168 w 252773"/>
                  <a:gd name="connsiteY84" fmla="*/ 607935 h 1597499"/>
                  <a:gd name="connsiteX85" fmla="*/ 175229 w 252773"/>
                  <a:gd name="connsiteY85" fmla="*/ 528728 h 1597499"/>
                  <a:gd name="connsiteX86" fmla="*/ 175229 w 252773"/>
                  <a:gd name="connsiteY86" fmla="*/ 592505 h 1597499"/>
                  <a:gd name="connsiteX87" fmla="*/ 239178 w 252773"/>
                  <a:gd name="connsiteY87" fmla="*/ 592505 h 1597499"/>
                  <a:gd name="connsiteX88" fmla="*/ 239178 w 252773"/>
                  <a:gd name="connsiteY88" fmla="*/ 528728 h 1597499"/>
                  <a:gd name="connsiteX89" fmla="*/ 175229 w 252773"/>
                  <a:gd name="connsiteY89" fmla="*/ 528728 h 1597499"/>
                  <a:gd name="connsiteX90" fmla="*/ 95168 w 252773"/>
                  <a:gd name="connsiteY90" fmla="*/ 528214 h 1597499"/>
                  <a:gd name="connsiteX91" fmla="*/ 95168 w 252773"/>
                  <a:gd name="connsiteY91" fmla="*/ 593019 h 1597499"/>
                  <a:gd name="connsiteX92" fmla="*/ 158613 w 252773"/>
                  <a:gd name="connsiteY92" fmla="*/ 593019 h 1597499"/>
                  <a:gd name="connsiteX93" fmla="*/ 158613 w 252773"/>
                  <a:gd name="connsiteY93" fmla="*/ 528214 h 1597499"/>
                  <a:gd name="connsiteX94" fmla="*/ 95168 w 252773"/>
                  <a:gd name="connsiteY94" fmla="*/ 528214 h 1597499"/>
                  <a:gd name="connsiteX95" fmla="*/ 15106 w 252773"/>
                  <a:gd name="connsiteY95" fmla="*/ 528214 h 1597499"/>
                  <a:gd name="connsiteX96" fmla="*/ 15106 w 252773"/>
                  <a:gd name="connsiteY96" fmla="*/ 593019 h 1597499"/>
                  <a:gd name="connsiteX97" fmla="*/ 78048 w 252773"/>
                  <a:gd name="connsiteY97" fmla="*/ 593019 h 1597499"/>
                  <a:gd name="connsiteX98" fmla="*/ 78048 w 252773"/>
                  <a:gd name="connsiteY98" fmla="*/ 528214 h 1597499"/>
                  <a:gd name="connsiteX99" fmla="*/ 15106 w 252773"/>
                  <a:gd name="connsiteY99" fmla="*/ 528214 h 1597499"/>
                  <a:gd name="connsiteX100" fmla="*/ 14602 w 252773"/>
                  <a:gd name="connsiteY100" fmla="*/ 449007 h 1597499"/>
                  <a:gd name="connsiteX101" fmla="*/ 14602 w 252773"/>
                  <a:gd name="connsiteY101" fmla="*/ 512270 h 1597499"/>
                  <a:gd name="connsiteX102" fmla="*/ 77544 w 252773"/>
                  <a:gd name="connsiteY102" fmla="*/ 512270 h 1597499"/>
                  <a:gd name="connsiteX103" fmla="*/ 77544 w 252773"/>
                  <a:gd name="connsiteY103" fmla="*/ 449007 h 1597499"/>
                  <a:gd name="connsiteX104" fmla="*/ 14602 w 252773"/>
                  <a:gd name="connsiteY104" fmla="*/ 449007 h 1597499"/>
                  <a:gd name="connsiteX105" fmla="*/ 94664 w 252773"/>
                  <a:gd name="connsiteY105" fmla="*/ 447979 h 1597499"/>
                  <a:gd name="connsiteX106" fmla="*/ 94664 w 252773"/>
                  <a:gd name="connsiteY106" fmla="*/ 512270 h 1597499"/>
                  <a:gd name="connsiteX107" fmla="*/ 158613 w 252773"/>
                  <a:gd name="connsiteY107" fmla="*/ 512270 h 1597499"/>
                  <a:gd name="connsiteX108" fmla="*/ 158613 w 252773"/>
                  <a:gd name="connsiteY108" fmla="*/ 447979 h 1597499"/>
                  <a:gd name="connsiteX109" fmla="*/ 94664 w 252773"/>
                  <a:gd name="connsiteY109" fmla="*/ 447979 h 1597499"/>
                  <a:gd name="connsiteX110" fmla="*/ 174726 w 252773"/>
                  <a:gd name="connsiteY110" fmla="*/ 368258 h 1597499"/>
                  <a:gd name="connsiteX111" fmla="*/ 174726 w 252773"/>
                  <a:gd name="connsiteY111" fmla="*/ 431006 h 1597499"/>
                  <a:gd name="connsiteX112" fmla="*/ 239178 w 252773"/>
                  <a:gd name="connsiteY112" fmla="*/ 431006 h 1597499"/>
                  <a:gd name="connsiteX113" fmla="*/ 239178 w 252773"/>
                  <a:gd name="connsiteY113" fmla="*/ 368258 h 1597499"/>
                  <a:gd name="connsiteX114" fmla="*/ 174726 w 252773"/>
                  <a:gd name="connsiteY114" fmla="*/ 368258 h 1597499"/>
                  <a:gd name="connsiteX115" fmla="*/ 95168 w 252773"/>
                  <a:gd name="connsiteY115" fmla="*/ 367744 h 1597499"/>
                  <a:gd name="connsiteX116" fmla="*/ 95168 w 252773"/>
                  <a:gd name="connsiteY116" fmla="*/ 431520 h 1597499"/>
                  <a:gd name="connsiteX117" fmla="*/ 158613 w 252773"/>
                  <a:gd name="connsiteY117" fmla="*/ 431520 h 1597499"/>
                  <a:gd name="connsiteX118" fmla="*/ 158613 w 252773"/>
                  <a:gd name="connsiteY118" fmla="*/ 367744 h 1597499"/>
                  <a:gd name="connsiteX119" fmla="*/ 95168 w 252773"/>
                  <a:gd name="connsiteY119" fmla="*/ 367744 h 1597499"/>
                  <a:gd name="connsiteX120" fmla="*/ 0 w 252773"/>
                  <a:gd name="connsiteY120" fmla="*/ 350771 h 1597499"/>
                  <a:gd name="connsiteX121" fmla="*/ 252270 w 252773"/>
                  <a:gd name="connsiteY121" fmla="*/ 350771 h 1597499"/>
                  <a:gd name="connsiteX122" fmla="*/ 252270 w 252773"/>
                  <a:gd name="connsiteY122" fmla="*/ 1597499 h 1597499"/>
                  <a:gd name="connsiteX123" fmla="*/ 0 w 252773"/>
                  <a:gd name="connsiteY123" fmla="*/ 1597499 h 1597499"/>
                  <a:gd name="connsiteX124" fmla="*/ 0 w 252773"/>
                  <a:gd name="connsiteY124" fmla="*/ 350771 h 1597499"/>
                  <a:gd name="connsiteX125" fmla="*/ 134947 w 252773"/>
                  <a:gd name="connsiteY125" fmla="*/ 273107 h 1597499"/>
                  <a:gd name="connsiteX126" fmla="*/ 134947 w 252773"/>
                  <a:gd name="connsiteY126" fmla="*/ 321969 h 1597499"/>
                  <a:gd name="connsiteX127" fmla="*/ 238674 w 252773"/>
                  <a:gd name="connsiteY127" fmla="*/ 321969 h 1597499"/>
                  <a:gd name="connsiteX128" fmla="*/ 238674 w 252773"/>
                  <a:gd name="connsiteY128" fmla="*/ 273107 h 1597499"/>
                  <a:gd name="connsiteX129" fmla="*/ 134947 w 252773"/>
                  <a:gd name="connsiteY129" fmla="*/ 273107 h 1597499"/>
                  <a:gd name="connsiteX130" fmla="*/ 14099 w 252773"/>
                  <a:gd name="connsiteY130" fmla="*/ 271564 h 1597499"/>
                  <a:gd name="connsiteX131" fmla="*/ 14099 w 252773"/>
                  <a:gd name="connsiteY131" fmla="*/ 321969 h 1597499"/>
                  <a:gd name="connsiteX132" fmla="*/ 117827 w 252773"/>
                  <a:gd name="connsiteY132" fmla="*/ 321969 h 1597499"/>
                  <a:gd name="connsiteX133" fmla="*/ 117827 w 252773"/>
                  <a:gd name="connsiteY133" fmla="*/ 271564 h 1597499"/>
                  <a:gd name="connsiteX134" fmla="*/ 66466 w 252773"/>
                  <a:gd name="connsiteY134" fmla="*/ 271564 h 1597499"/>
                  <a:gd name="connsiteX135" fmla="*/ 14099 w 252773"/>
                  <a:gd name="connsiteY135" fmla="*/ 271564 h 1597499"/>
                  <a:gd name="connsiteX136" fmla="*/ 49346 w 252773"/>
                  <a:gd name="connsiteY136" fmla="*/ 209331 h 1597499"/>
                  <a:gd name="connsiteX137" fmla="*/ 17120 w 252773"/>
                  <a:gd name="connsiteY137" fmla="*/ 255106 h 1597499"/>
                  <a:gd name="connsiteX138" fmla="*/ 237164 w 252773"/>
                  <a:gd name="connsiteY138" fmla="*/ 255106 h 1597499"/>
                  <a:gd name="connsiteX139" fmla="*/ 202923 w 252773"/>
                  <a:gd name="connsiteY139" fmla="*/ 209331 h 1597499"/>
                  <a:gd name="connsiteX140" fmla="*/ 49346 w 252773"/>
                  <a:gd name="connsiteY140" fmla="*/ 209331 h 1597499"/>
                  <a:gd name="connsiteX141" fmla="*/ 0 w 252773"/>
                  <a:gd name="connsiteY141" fmla="*/ 190815 h 1597499"/>
                  <a:gd name="connsiteX142" fmla="*/ 252773 w 252773"/>
                  <a:gd name="connsiteY142" fmla="*/ 190815 h 1597499"/>
                  <a:gd name="connsiteX143" fmla="*/ 252773 w 252773"/>
                  <a:gd name="connsiteY143" fmla="*/ 340484 h 1597499"/>
                  <a:gd name="connsiteX144" fmla="*/ 0 w 252773"/>
                  <a:gd name="connsiteY144" fmla="*/ 340484 h 1597499"/>
                  <a:gd name="connsiteX145" fmla="*/ 0 w 252773"/>
                  <a:gd name="connsiteY145" fmla="*/ 190815 h 1597499"/>
                  <a:gd name="connsiteX146" fmla="*/ 31723 w 252773"/>
                  <a:gd name="connsiteY146" fmla="*/ 0 h 1597499"/>
                  <a:gd name="connsiteX147" fmla="*/ 31723 w 252773"/>
                  <a:gd name="connsiteY147" fmla="*/ 120867 h 1597499"/>
                  <a:gd name="connsiteX148" fmla="*/ 95168 w 252773"/>
                  <a:gd name="connsiteY148" fmla="*/ 120867 h 1597499"/>
                  <a:gd name="connsiteX149" fmla="*/ 95168 w 252773"/>
                  <a:gd name="connsiteY149" fmla="*/ 183100 h 1597499"/>
                  <a:gd name="connsiteX150" fmla="*/ 11078 w 252773"/>
                  <a:gd name="connsiteY150" fmla="*/ 183100 h 1597499"/>
                  <a:gd name="connsiteX151" fmla="*/ 24170 w 252773"/>
                  <a:gd name="connsiteY151" fmla="*/ 514 h 1597499"/>
                  <a:gd name="connsiteX152" fmla="*/ 31723 w 252773"/>
                  <a:gd name="connsiteY152" fmla="*/ 0 h 159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252773" h="1597499">
                    <a:moveTo>
                      <a:pt x="94664" y="1169580"/>
                    </a:moveTo>
                    <a:cubicBezTo>
                      <a:pt x="94664" y="1191696"/>
                      <a:pt x="94664" y="1211754"/>
                      <a:pt x="94664" y="1232327"/>
                    </a:cubicBezTo>
                    <a:cubicBezTo>
                      <a:pt x="115813" y="1232327"/>
                      <a:pt x="135450" y="1232327"/>
                      <a:pt x="158109" y="1232327"/>
                    </a:cubicBezTo>
                    <a:cubicBezTo>
                      <a:pt x="158109" y="1209697"/>
                      <a:pt x="158109" y="1189639"/>
                      <a:pt x="158109" y="1169580"/>
                    </a:cubicBezTo>
                    <a:cubicBezTo>
                      <a:pt x="136457" y="1169580"/>
                      <a:pt x="115813" y="1169580"/>
                      <a:pt x="94664" y="1169580"/>
                    </a:cubicBezTo>
                    <a:close/>
                    <a:moveTo>
                      <a:pt x="175733" y="1168551"/>
                    </a:moveTo>
                    <a:cubicBezTo>
                      <a:pt x="175733" y="1190153"/>
                      <a:pt x="175733" y="1210726"/>
                      <a:pt x="175733" y="1231813"/>
                    </a:cubicBezTo>
                    <a:cubicBezTo>
                      <a:pt x="197385" y="1231813"/>
                      <a:pt x="217022" y="1231813"/>
                      <a:pt x="237667" y="1231813"/>
                    </a:cubicBezTo>
                    <a:cubicBezTo>
                      <a:pt x="237667" y="1210212"/>
                      <a:pt x="237667" y="1189639"/>
                      <a:pt x="237667" y="1168551"/>
                    </a:cubicBezTo>
                    <a:cubicBezTo>
                      <a:pt x="216519" y="1168551"/>
                      <a:pt x="196881" y="1168551"/>
                      <a:pt x="175733" y="1168551"/>
                    </a:cubicBezTo>
                    <a:close/>
                    <a:moveTo>
                      <a:pt x="95168" y="1090888"/>
                    </a:moveTo>
                    <a:cubicBezTo>
                      <a:pt x="95168" y="1112490"/>
                      <a:pt x="95168" y="1132548"/>
                      <a:pt x="95168" y="1153636"/>
                    </a:cubicBezTo>
                    <a:cubicBezTo>
                      <a:pt x="116820" y="1153636"/>
                      <a:pt x="135954" y="1153636"/>
                      <a:pt x="157605" y="1153636"/>
                    </a:cubicBezTo>
                    <a:cubicBezTo>
                      <a:pt x="157605" y="1132548"/>
                      <a:pt x="157605" y="1113004"/>
                      <a:pt x="157605" y="1090888"/>
                    </a:cubicBezTo>
                    <a:cubicBezTo>
                      <a:pt x="135954" y="1090888"/>
                      <a:pt x="115309" y="1090888"/>
                      <a:pt x="95168" y="1090888"/>
                    </a:cubicBezTo>
                    <a:close/>
                    <a:moveTo>
                      <a:pt x="15106" y="1090888"/>
                    </a:moveTo>
                    <a:cubicBezTo>
                      <a:pt x="15106" y="1112490"/>
                      <a:pt x="15106" y="1132548"/>
                      <a:pt x="15106" y="1153636"/>
                    </a:cubicBezTo>
                    <a:cubicBezTo>
                      <a:pt x="36758" y="1153636"/>
                      <a:pt x="56396" y="1153636"/>
                      <a:pt x="77544" y="1153636"/>
                    </a:cubicBezTo>
                    <a:cubicBezTo>
                      <a:pt x="77544" y="1132548"/>
                      <a:pt x="77544" y="1112490"/>
                      <a:pt x="77544" y="1090888"/>
                    </a:cubicBezTo>
                    <a:cubicBezTo>
                      <a:pt x="55389" y="1090888"/>
                      <a:pt x="34744" y="1090888"/>
                      <a:pt x="15106" y="1090888"/>
                    </a:cubicBezTo>
                    <a:close/>
                    <a:moveTo>
                      <a:pt x="95671" y="1009110"/>
                    </a:moveTo>
                    <a:cubicBezTo>
                      <a:pt x="95671" y="1031225"/>
                      <a:pt x="95671" y="1051798"/>
                      <a:pt x="95671" y="1072886"/>
                    </a:cubicBezTo>
                    <a:cubicBezTo>
                      <a:pt x="116820" y="1072886"/>
                      <a:pt x="135954" y="1072886"/>
                      <a:pt x="157605" y="1072886"/>
                    </a:cubicBezTo>
                    <a:cubicBezTo>
                      <a:pt x="157605" y="1050256"/>
                      <a:pt x="157605" y="1029683"/>
                      <a:pt x="157605" y="1009110"/>
                    </a:cubicBezTo>
                    <a:cubicBezTo>
                      <a:pt x="135450" y="1009110"/>
                      <a:pt x="115813" y="1009110"/>
                      <a:pt x="95671" y="1009110"/>
                    </a:cubicBezTo>
                    <a:close/>
                    <a:moveTo>
                      <a:pt x="175733" y="1008595"/>
                    </a:moveTo>
                    <a:cubicBezTo>
                      <a:pt x="175733" y="1030197"/>
                      <a:pt x="175733" y="1050770"/>
                      <a:pt x="175733" y="1072371"/>
                    </a:cubicBezTo>
                    <a:cubicBezTo>
                      <a:pt x="197385" y="1072371"/>
                      <a:pt x="217022" y="1072371"/>
                      <a:pt x="238674" y="1072371"/>
                    </a:cubicBezTo>
                    <a:cubicBezTo>
                      <a:pt x="238674" y="1050770"/>
                      <a:pt x="238674" y="1029683"/>
                      <a:pt x="238674" y="1008595"/>
                    </a:cubicBezTo>
                    <a:cubicBezTo>
                      <a:pt x="216519" y="1008595"/>
                      <a:pt x="196881" y="1008595"/>
                      <a:pt x="175733" y="1008595"/>
                    </a:cubicBezTo>
                    <a:close/>
                    <a:moveTo>
                      <a:pt x="175733" y="929389"/>
                    </a:moveTo>
                    <a:cubicBezTo>
                      <a:pt x="175733" y="951505"/>
                      <a:pt x="175733" y="972078"/>
                      <a:pt x="175733" y="992651"/>
                    </a:cubicBezTo>
                    <a:cubicBezTo>
                      <a:pt x="197888" y="992651"/>
                      <a:pt x="218029" y="992651"/>
                      <a:pt x="239178" y="992651"/>
                    </a:cubicBezTo>
                    <a:cubicBezTo>
                      <a:pt x="239178" y="970535"/>
                      <a:pt x="239178" y="950990"/>
                      <a:pt x="239178" y="929389"/>
                    </a:cubicBezTo>
                    <a:cubicBezTo>
                      <a:pt x="218029" y="929389"/>
                      <a:pt x="196881" y="929389"/>
                      <a:pt x="175733" y="929389"/>
                    </a:cubicBezTo>
                    <a:close/>
                    <a:moveTo>
                      <a:pt x="95671" y="928875"/>
                    </a:moveTo>
                    <a:cubicBezTo>
                      <a:pt x="95671" y="951505"/>
                      <a:pt x="95671" y="972593"/>
                      <a:pt x="95671" y="993680"/>
                    </a:cubicBezTo>
                    <a:cubicBezTo>
                      <a:pt x="116820" y="993680"/>
                      <a:pt x="135954" y="993680"/>
                      <a:pt x="157605" y="993680"/>
                    </a:cubicBezTo>
                    <a:cubicBezTo>
                      <a:pt x="157605" y="970535"/>
                      <a:pt x="157605" y="949448"/>
                      <a:pt x="157605" y="928875"/>
                    </a:cubicBezTo>
                    <a:cubicBezTo>
                      <a:pt x="135450" y="928875"/>
                      <a:pt x="115309" y="928875"/>
                      <a:pt x="95671" y="928875"/>
                    </a:cubicBezTo>
                    <a:close/>
                    <a:moveTo>
                      <a:pt x="14602" y="928875"/>
                    </a:moveTo>
                    <a:cubicBezTo>
                      <a:pt x="14602" y="951505"/>
                      <a:pt x="14602" y="971563"/>
                      <a:pt x="14602" y="992651"/>
                    </a:cubicBezTo>
                    <a:cubicBezTo>
                      <a:pt x="36255" y="992651"/>
                      <a:pt x="56396" y="992651"/>
                      <a:pt x="77544" y="992651"/>
                    </a:cubicBezTo>
                    <a:cubicBezTo>
                      <a:pt x="77544" y="970021"/>
                      <a:pt x="77544" y="949448"/>
                      <a:pt x="77544" y="928875"/>
                    </a:cubicBezTo>
                    <a:cubicBezTo>
                      <a:pt x="55389" y="928875"/>
                      <a:pt x="35247" y="928875"/>
                      <a:pt x="14602" y="928875"/>
                    </a:cubicBezTo>
                    <a:close/>
                    <a:moveTo>
                      <a:pt x="175229" y="849668"/>
                    </a:moveTo>
                    <a:cubicBezTo>
                      <a:pt x="175229" y="871784"/>
                      <a:pt x="175229" y="891843"/>
                      <a:pt x="175229" y="912930"/>
                    </a:cubicBezTo>
                    <a:cubicBezTo>
                      <a:pt x="196881" y="912930"/>
                      <a:pt x="217022" y="912930"/>
                      <a:pt x="238171" y="912930"/>
                    </a:cubicBezTo>
                    <a:cubicBezTo>
                      <a:pt x="238171" y="891328"/>
                      <a:pt x="238171" y="870241"/>
                      <a:pt x="238171" y="849668"/>
                    </a:cubicBezTo>
                    <a:cubicBezTo>
                      <a:pt x="216015" y="849668"/>
                      <a:pt x="195874" y="849668"/>
                      <a:pt x="175229" y="849668"/>
                    </a:cubicBezTo>
                    <a:close/>
                    <a:moveTo>
                      <a:pt x="94664" y="767890"/>
                    </a:moveTo>
                    <a:cubicBezTo>
                      <a:pt x="94664" y="789492"/>
                      <a:pt x="94664" y="809551"/>
                      <a:pt x="94664" y="831152"/>
                    </a:cubicBezTo>
                    <a:cubicBezTo>
                      <a:pt x="116316" y="831152"/>
                      <a:pt x="136457" y="831152"/>
                      <a:pt x="157605" y="831152"/>
                    </a:cubicBezTo>
                    <a:cubicBezTo>
                      <a:pt x="157605" y="809036"/>
                      <a:pt x="157605" y="788463"/>
                      <a:pt x="157605" y="767890"/>
                    </a:cubicBezTo>
                    <a:cubicBezTo>
                      <a:pt x="135450" y="767890"/>
                      <a:pt x="115813" y="767890"/>
                      <a:pt x="94664" y="767890"/>
                    </a:cubicBezTo>
                    <a:close/>
                    <a:moveTo>
                      <a:pt x="15106" y="767890"/>
                    </a:moveTo>
                    <a:cubicBezTo>
                      <a:pt x="15106" y="790006"/>
                      <a:pt x="15106" y="810579"/>
                      <a:pt x="15106" y="831152"/>
                    </a:cubicBezTo>
                    <a:cubicBezTo>
                      <a:pt x="37262" y="831152"/>
                      <a:pt x="56899" y="831152"/>
                      <a:pt x="77040" y="831152"/>
                    </a:cubicBezTo>
                    <a:cubicBezTo>
                      <a:pt x="77040" y="809036"/>
                      <a:pt x="77040" y="788463"/>
                      <a:pt x="77040" y="767890"/>
                    </a:cubicBezTo>
                    <a:cubicBezTo>
                      <a:pt x="54885" y="767890"/>
                      <a:pt x="35247" y="767890"/>
                      <a:pt x="15106" y="767890"/>
                    </a:cubicBezTo>
                    <a:close/>
                    <a:moveTo>
                      <a:pt x="175229" y="767376"/>
                    </a:moveTo>
                    <a:cubicBezTo>
                      <a:pt x="175229" y="788978"/>
                      <a:pt x="175229" y="810065"/>
                      <a:pt x="175229" y="831667"/>
                    </a:cubicBezTo>
                    <a:cubicBezTo>
                      <a:pt x="196881" y="831667"/>
                      <a:pt x="217022" y="831667"/>
                      <a:pt x="238171" y="831667"/>
                    </a:cubicBezTo>
                    <a:cubicBezTo>
                      <a:pt x="238171" y="809551"/>
                      <a:pt x="238171" y="788978"/>
                      <a:pt x="238171" y="767376"/>
                    </a:cubicBezTo>
                    <a:cubicBezTo>
                      <a:pt x="216519" y="767376"/>
                      <a:pt x="196881" y="767376"/>
                      <a:pt x="175229" y="767376"/>
                    </a:cubicBezTo>
                    <a:close/>
                    <a:moveTo>
                      <a:pt x="175229" y="689712"/>
                    </a:moveTo>
                    <a:cubicBezTo>
                      <a:pt x="175229" y="711829"/>
                      <a:pt x="175229" y="731887"/>
                      <a:pt x="175229" y="752975"/>
                    </a:cubicBezTo>
                    <a:cubicBezTo>
                      <a:pt x="196378" y="752975"/>
                      <a:pt x="216519" y="752975"/>
                      <a:pt x="238171" y="752975"/>
                    </a:cubicBezTo>
                    <a:cubicBezTo>
                      <a:pt x="238171" y="730344"/>
                      <a:pt x="238171" y="709771"/>
                      <a:pt x="238171" y="689712"/>
                    </a:cubicBezTo>
                    <a:cubicBezTo>
                      <a:pt x="216015" y="689712"/>
                      <a:pt x="195371" y="689712"/>
                      <a:pt x="175229" y="689712"/>
                    </a:cubicBezTo>
                    <a:close/>
                    <a:moveTo>
                      <a:pt x="14602" y="689198"/>
                    </a:moveTo>
                    <a:cubicBezTo>
                      <a:pt x="14602" y="711314"/>
                      <a:pt x="14602" y="732402"/>
                      <a:pt x="14602" y="752460"/>
                    </a:cubicBezTo>
                    <a:cubicBezTo>
                      <a:pt x="36758" y="752460"/>
                      <a:pt x="56899" y="752460"/>
                      <a:pt x="78048" y="752460"/>
                    </a:cubicBezTo>
                    <a:cubicBezTo>
                      <a:pt x="78048" y="730344"/>
                      <a:pt x="78048" y="710285"/>
                      <a:pt x="78048" y="689198"/>
                    </a:cubicBezTo>
                    <a:cubicBezTo>
                      <a:pt x="56396" y="689198"/>
                      <a:pt x="35751" y="689198"/>
                      <a:pt x="14602" y="689198"/>
                    </a:cubicBezTo>
                    <a:close/>
                    <a:moveTo>
                      <a:pt x="14099" y="608449"/>
                    </a:moveTo>
                    <a:cubicBezTo>
                      <a:pt x="14099" y="630050"/>
                      <a:pt x="14099" y="650109"/>
                      <a:pt x="14099" y="671711"/>
                    </a:cubicBezTo>
                    <a:cubicBezTo>
                      <a:pt x="35751" y="671711"/>
                      <a:pt x="56396" y="671711"/>
                      <a:pt x="78048" y="671711"/>
                    </a:cubicBezTo>
                    <a:cubicBezTo>
                      <a:pt x="78048" y="650109"/>
                      <a:pt x="78048" y="630050"/>
                      <a:pt x="78048" y="608449"/>
                    </a:cubicBezTo>
                    <a:cubicBezTo>
                      <a:pt x="55389" y="608449"/>
                      <a:pt x="35247" y="608449"/>
                      <a:pt x="14099" y="608449"/>
                    </a:cubicBezTo>
                    <a:close/>
                    <a:moveTo>
                      <a:pt x="95168" y="607935"/>
                    </a:moveTo>
                    <a:cubicBezTo>
                      <a:pt x="95168" y="630565"/>
                      <a:pt x="95168" y="651138"/>
                      <a:pt x="95168" y="672226"/>
                    </a:cubicBezTo>
                    <a:cubicBezTo>
                      <a:pt x="116820" y="672226"/>
                      <a:pt x="136961" y="672226"/>
                      <a:pt x="158109" y="672226"/>
                    </a:cubicBezTo>
                    <a:cubicBezTo>
                      <a:pt x="158109" y="650109"/>
                      <a:pt x="158109" y="629536"/>
                      <a:pt x="158109" y="607935"/>
                    </a:cubicBezTo>
                    <a:cubicBezTo>
                      <a:pt x="136961" y="607935"/>
                      <a:pt x="116820" y="607935"/>
                      <a:pt x="95168" y="607935"/>
                    </a:cubicBezTo>
                    <a:close/>
                    <a:moveTo>
                      <a:pt x="175229" y="528728"/>
                    </a:moveTo>
                    <a:cubicBezTo>
                      <a:pt x="175229" y="550844"/>
                      <a:pt x="175229" y="571417"/>
                      <a:pt x="175229" y="592505"/>
                    </a:cubicBezTo>
                    <a:cubicBezTo>
                      <a:pt x="196378" y="592505"/>
                      <a:pt x="216519" y="592505"/>
                      <a:pt x="239178" y="592505"/>
                    </a:cubicBezTo>
                    <a:cubicBezTo>
                      <a:pt x="239178" y="570388"/>
                      <a:pt x="239178" y="550330"/>
                      <a:pt x="239178" y="528728"/>
                    </a:cubicBezTo>
                    <a:cubicBezTo>
                      <a:pt x="217526" y="528728"/>
                      <a:pt x="196378" y="528728"/>
                      <a:pt x="175229" y="528728"/>
                    </a:cubicBezTo>
                    <a:close/>
                    <a:moveTo>
                      <a:pt x="95168" y="528214"/>
                    </a:moveTo>
                    <a:cubicBezTo>
                      <a:pt x="95168" y="550844"/>
                      <a:pt x="95168" y="571417"/>
                      <a:pt x="95168" y="593019"/>
                    </a:cubicBezTo>
                    <a:cubicBezTo>
                      <a:pt x="116820" y="593019"/>
                      <a:pt x="136457" y="593019"/>
                      <a:pt x="158613" y="593019"/>
                    </a:cubicBezTo>
                    <a:cubicBezTo>
                      <a:pt x="158613" y="569874"/>
                      <a:pt x="158613" y="549815"/>
                      <a:pt x="158613" y="528214"/>
                    </a:cubicBezTo>
                    <a:cubicBezTo>
                      <a:pt x="136457" y="528214"/>
                      <a:pt x="115813" y="528214"/>
                      <a:pt x="95168" y="528214"/>
                    </a:cubicBezTo>
                    <a:close/>
                    <a:moveTo>
                      <a:pt x="15106" y="528214"/>
                    </a:moveTo>
                    <a:cubicBezTo>
                      <a:pt x="15106" y="551873"/>
                      <a:pt x="15106" y="572446"/>
                      <a:pt x="15106" y="593019"/>
                    </a:cubicBezTo>
                    <a:cubicBezTo>
                      <a:pt x="37262" y="593019"/>
                      <a:pt x="56899" y="593019"/>
                      <a:pt x="78048" y="593019"/>
                    </a:cubicBezTo>
                    <a:cubicBezTo>
                      <a:pt x="78048" y="570903"/>
                      <a:pt x="78048" y="550330"/>
                      <a:pt x="78048" y="528214"/>
                    </a:cubicBezTo>
                    <a:cubicBezTo>
                      <a:pt x="56396" y="528214"/>
                      <a:pt x="36255" y="528214"/>
                      <a:pt x="15106" y="528214"/>
                    </a:cubicBezTo>
                    <a:close/>
                    <a:moveTo>
                      <a:pt x="14602" y="449007"/>
                    </a:moveTo>
                    <a:cubicBezTo>
                      <a:pt x="14602" y="471124"/>
                      <a:pt x="14602" y="491182"/>
                      <a:pt x="14602" y="512270"/>
                    </a:cubicBezTo>
                    <a:cubicBezTo>
                      <a:pt x="35751" y="512270"/>
                      <a:pt x="55389" y="512270"/>
                      <a:pt x="77544" y="512270"/>
                    </a:cubicBezTo>
                    <a:cubicBezTo>
                      <a:pt x="77544" y="489125"/>
                      <a:pt x="77544" y="468552"/>
                      <a:pt x="77544" y="449007"/>
                    </a:cubicBezTo>
                    <a:cubicBezTo>
                      <a:pt x="54885" y="449007"/>
                      <a:pt x="34744" y="449007"/>
                      <a:pt x="14602" y="449007"/>
                    </a:cubicBezTo>
                    <a:close/>
                    <a:moveTo>
                      <a:pt x="94664" y="447979"/>
                    </a:moveTo>
                    <a:cubicBezTo>
                      <a:pt x="94664" y="469580"/>
                      <a:pt x="94664" y="490153"/>
                      <a:pt x="94664" y="512270"/>
                    </a:cubicBezTo>
                    <a:cubicBezTo>
                      <a:pt x="116316" y="512270"/>
                      <a:pt x="136457" y="512270"/>
                      <a:pt x="158613" y="512270"/>
                    </a:cubicBezTo>
                    <a:cubicBezTo>
                      <a:pt x="158613" y="489639"/>
                      <a:pt x="158613" y="469580"/>
                      <a:pt x="158613" y="447979"/>
                    </a:cubicBezTo>
                    <a:cubicBezTo>
                      <a:pt x="136961" y="447979"/>
                      <a:pt x="116316" y="447979"/>
                      <a:pt x="94664" y="447979"/>
                    </a:cubicBezTo>
                    <a:close/>
                    <a:moveTo>
                      <a:pt x="174726" y="368258"/>
                    </a:moveTo>
                    <a:cubicBezTo>
                      <a:pt x="174726" y="389346"/>
                      <a:pt x="174726" y="409404"/>
                      <a:pt x="174726" y="431006"/>
                    </a:cubicBezTo>
                    <a:cubicBezTo>
                      <a:pt x="196378" y="431006"/>
                      <a:pt x="217526" y="431006"/>
                      <a:pt x="239178" y="431006"/>
                    </a:cubicBezTo>
                    <a:cubicBezTo>
                      <a:pt x="239178" y="409919"/>
                      <a:pt x="239178" y="390374"/>
                      <a:pt x="239178" y="368258"/>
                    </a:cubicBezTo>
                    <a:cubicBezTo>
                      <a:pt x="217526" y="368258"/>
                      <a:pt x="196881" y="368258"/>
                      <a:pt x="174726" y="368258"/>
                    </a:cubicBezTo>
                    <a:close/>
                    <a:moveTo>
                      <a:pt x="95168" y="367744"/>
                    </a:moveTo>
                    <a:cubicBezTo>
                      <a:pt x="95168" y="389860"/>
                      <a:pt x="95168" y="410947"/>
                      <a:pt x="95168" y="431520"/>
                    </a:cubicBezTo>
                    <a:cubicBezTo>
                      <a:pt x="117323" y="431520"/>
                      <a:pt x="137968" y="431520"/>
                      <a:pt x="158613" y="431520"/>
                    </a:cubicBezTo>
                    <a:cubicBezTo>
                      <a:pt x="158613" y="409404"/>
                      <a:pt x="158613" y="389346"/>
                      <a:pt x="158613" y="367744"/>
                    </a:cubicBezTo>
                    <a:cubicBezTo>
                      <a:pt x="135954" y="367744"/>
                      <a:pt x="115813" y="367744"/>
                      <a:pt x="95168" y="367744"/>
                    </a:cubicBezTo>
                    <a:close/>
                    <a:moveTo>
                      <a:pt x="0" y="350771"/>
                    </a:moveTo>
                    <a:cubicBezTo>
                      <a:pt x="83083" y="350771"/>
                      <a:pt x="166669" y="350771"/>
                      <a:pt x="252270" y="350771"/>
                    </a:cubicBezTo>
                    <a:cubicBezTo>
                      <a:pt x="252270" y="765319"/>
                      <a:pt x="252270" y="1180380"/>
                      <a:pt x="252270" y="1597499"/>
                    </a:cubicBezTo>
                    <a:cubicBezTo>
                      <a:pt x="167173" y="1597499"/>
                      <a:pt x="84594" y="1597499"/>
                      <a:pt x="0" y="1597499"/>
                    </a:cubicBezTo>
                    <a:cubicBezTo>
                      <a:pt x="0" y="1181923"/>
                      <a:pt x="0" y="767376"/>
                      <a:pt x="0" y="350771"/>
                    </a:cubicBezTo>
                    <a:close/>
                    <a:moveTo>
                      <a:pt x="134947" y="273107"/>
                    </a:moveTo>
                    <a:cubicBezTo>
                      <a:pt x="134947" y="290080"/>
                      <a:pt x="134947" y="306024"/>
                      <a:pt x="134947" y="321969"/>
                    </a:cubicBezTo>
                    <a:cubicBezTo>
                      <a:pt x="170194" y="321969"/>
                      <a:pt x="203931" y="321969"/>
                      <a:pt x="238674" y="321969"/>
                    </a:cubicBezTo>
                    <a:cubicBezTo>
                      <a:pt x="238674" y="304482"/>
                      <a:pt x="238674" y="289566"/>
                      <a:pt x="238674" y="273107"/>
                    </a:cubicBezTo>
                    <a:cubicBezTo>
                      <a:pt x="202420" y="273107"/>
                      <a:pt x="169691" y="273107"/>
                      <a:pt x="134947" y="273107"/>
                    </a:cubicBezTo>
                    <a:close/>
                    <a:moveTo>
                      <a:pt x="14099" y="271564"/>
                    </a:moveTo>
                    <a:cubicBezTo>
                      <a:pt x="14099" y="290080"/>
                      <a:pt x="14099" y="304996"/>
                      <a:pt x="14099" y="321969"/>
                    </a:cubicBezTo>
                    <a:cubicBezTo>
                      <a:pt x="50353" y="321969"/>
                      <a:pt x="83587" y="321969"/>
                      <a:pt x="117827" y="321969"/>
                    </a:cubicBezTo>
                    <a:cubicBezTo>
                      <a:pt x="117827" y="304996"/>
                      <a:pt x="117827" y="289052"/>
                      <a:pt x="117827" y="271564"/>
                    </a:cubicBezTo>
                    <a:cubicBezTo>
                      <a:pt x="99700" y="271564"/>
                      <a:pt x="83083" y="271564"/>
                      <a:pt x="66466" y="271564"/>
                    </a:cubicBezTo>
                    <a:cubicBezTo>
                      <a:pt x="49346" y="271564"/>
                      <a:pt x="32226" y="271564"/>
                      <a:pt x="14099" y="271564"/>
                    </a:cubicBezTo>
                    <a:close/>
                    <a:moveTo>
                      <a:pt x="49346" y="209331"/>
                    </a:moveTo>
                    <a:cubicBezTo>
                      <a:pt x="11581" y="209331"/>
                      <a:pt x="6043" y="217045"/>
                      <a:pt x="17120" y="255106"/>
                    </a:cubicBezTo>
                    <a:cubicBezTo>
                      <a:pt x="90132" y="255106"/>
                      <a:pt x="163145" y="255106"/>
                      <a:pt x="237164" y="255106"/>
                    </a:cubicBezTo>
                    <a:cubicBezTo>
                      <a:pt x="243710" y="212417"/>
                      <a:pt x="241192" y="209331"/>
                      <a:pt x="202923" y="209331"/>
                    </a:cubicBezTo>
                    <a:cubicBezTo>
                      <a:pt x="151563" y="209331"/>
                      <a:pt x="100707" y="209331"/>
                      <a:pt x="49346" y="209331"/>
                    </a:cubicBezTo>
                    <a:close/>
                    <a:moveTo>
                      <a:pt x="0" y="190815"/>
                    </a:moveTo>
                    <a:cubicBezTo>
                      <a:pt x="84594" y="190815"/>
                      <a:pt x="167676" y="190815"/>
                      <a:pt x="252773" y="190815"/>
                    </a:cubicBezTo>
                    <a:cubicBezTo>
                      <a:pt x="252773" y="240704"/>
                      <a:pt x="252773" y="290080"/>
                      <a:pt x="252773" y="340484"/>
                    </a:cubicBezTo>
                    <a:cubicBezTo>
                      <a:pt x="168180" y="340484"/>
                      <a:pt x="84594" y="340484"/>
                      <a:pt x="0" y="340484"/>
                    </a:cubicBezTo>
                    <a:cubicBezTo>
                      <a:pt x="0" y="290594"/>
                      <a:pt x="0" y="241219"/>
                      <a:pt x="0" y="190815"/>
                    </a:cubicBezTo>
                    <a:close/>
                    <a:moveTo>
                      <a:pt x="31723" y="0"/>
                    </a:moveTo>
                    <a:cubicBezTo>
                      <a:pt x="31723" y="39603"/>
                      <a:pt x="31723" y="78691"/>
                      <a:pt x="31723" y="120867"/>
                    </a:cubicBezTo>
                    <a:cubicBezTo>
                      <a:pt x="55892" y="120867"/>
                      <a:pt x="74523" y="120867"/>
                      <a:pt x="95168" y="120867"/>
                    </a:cubicBezTo>
                    <a:cubicBezTo>
                      <a:pt x="95168" y="142468"/>
                      <a:pt x="95168" y="162013"/>
                      <a:pt x="95168" y="183100"/>
                    </a:cubicBezTo>
                    <a:cubicBezTo>
                      <a:pt x="66467" y="183100"/>
                      <a:pt x="40786" y="183100"/>
                      <a:pt x="11078" y="183100"/>
                    </a:cubicBezTo>
                    <a:cubicBezTo>
                      <a:pt x="15610" y="121381"/>
                      <a:pt x="20142" y="61205"/>
                      <a:pt x="24170" y="514"/>
                    </a:cubicBezTo>
                    <a:cubicBezTo>
                      <a:pt x="26688" y="514"/>
                      <a:pt x="29205" y="514"/>
                      <a:pt x="3172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AA82FE2-E2DD-431D-8D46-7855EDEAA3AE}"/>
                  </a:ext>
                </a:extLst>
              </p:cNvPr>
              <p:cNvSpPr/>
              <p:nvPr/>
            </p:nvSpPr>
            <p:spPr>
              <a:xfrm>
                <a:off x="4797295" y="2666418"/>
                <a:ext cx="300411" cy="1590168"/>
              </a:xfrm>
              <a:custGeom>
                <a:avLst/>
                <a:gdLst>
                  <a:gd name="connsiteX0" fmla="*/ 99275 w 306851"/>
                  <a:gd name="connsiteY0" fmla="*/ 971161 h 1218693"/>
                  <a:gd name="connsiteX1" fmla="*/ 99275 w 306851"/>
                  <a:gd name="connsiteY1" fmla="*/ 1025454 h 1218693"/>
                  <a:gd name="connsiteX2" fmla="*/ 207576 w 306851"/>
                  <a:gd name="connsiteY2" fmla="*/ 1025454 h 1218693"/>
                  <a:gd name="connsiteX3" fmla="*/ 207576 w 306851"/>
                  <a:gd name="connsiteY3" fmla="*/ 971161 h 1218693"/>
                  <a:gd name="connsiteX4" fmla="*/ 99275 w 306851"/>
                  <a:gd name="connsiteY4" fmla="*/ 849179 h 1218693"/>
                  <a:gd name="connsiteX5" fmla="*/ 99275 w 306851"/>
                  <a:gd name="connsiteY5" fmla="*/ 903472 h 1218693"/>
                  <a:gd name="connsiteX6" fmla="*/ 207576 w 306851"/>
                  <a:gd name="connsiteY6" fmla="*/ 903472 h 1218693"/>
                  <a:gd name="connsiteX7" fmla="*/ 207576 w 306851"/>
                  <a:gd name="connsiteY7" fmla="*/ 849179 h 1218693"/>
                  <a:gd name="connsiteX8" fmla="*/ 99275 w 306851"/>
                  <a:gd name="connsiteY8" fmla="*/ 727198 h 1218693"/>
                  <a:gd name="connsiteX9" fmla="*/ 99275 w 306851"/>
                  <a:gd name="connsiteY9" fmla="*/ 781490 h 1218693"/>
                  <a:gd name="connsiteX10" fmla="*/ 207576 w 306851"/>
                  <a:gd name="connsiteY10" fmla="*/ 781490 h 1218693"/>
                  <a:gd name="connsiteX11" fmla="*/ 207576 w 306851"/>
                  <a:gd name="connsiteY11" fmla="*/ 727198 h 1218693"/>
                  <a:gd name="connsiteX12" fmla="*/ 99275 w 306851"/>
                  <a:gd name="connsiteY12" fmla="*/ 605216 h 1218693"/>
                  <a:gd name="connsiteX13" fmla="*/ 99275 w 306851"/>
                  <a:gd name="connsiteY13" fmla="*/ 659508 h 1218693"/>
                  <a:gd name="connsiteX14" fmla="*/ 207576 w 306851"/>
                  <a:gd name="connsiteY14" fmla="*/ 659508 h 1218693"/>
                  <a:gd name="connsiteX15" fmla="*/ 207576 w 306851"/>
                  <a:gd name="connsiteY15" fmla="*/ 605216 h 1218693"/>
                  <a:gd name="connsiteX16" fmla="*/ 99275 w 306851"/>
                  <a:gd name="connsiteY16" fmla="*/ 483234 h 1218693"/>
                  <a:gd name="connsiteX17" fmla="*/ 99275 w 306851"/>
                  <a:gd name="connsiteY17" fmla="*/ 537526 h 1218693"/>
                  <a:gd name="connsiteX18" fmla="*/ 207576 w 306851"/>
                  <a:gd name="connsiteY18" fmla="*/ 537526 h 1218693"/>
                  <a:gd name="connsiteX19" fmla="*/ 207576 w 306851"/>
                  <a:gd name="connsiteY19" fmla="*/ 483234 h 1218693"/>
                  <a:gd name="connsiteX20" fmla="*/ 99275 w 306851"/>
                  <a:gd name="connsiteY20" fmla="*/ 361252 h 1218693"/>
                  <a:gd name="connsiteX21" fmla="*/ 99275 w 306851"/>
                  <a:gd name="connsiteY21" fmla="*/ 415544 h 1218693"/>
                  <a:gd name="connsiteX22" fmla="*/ 207576 w 306851"/>
                  <a:gd name="connsiteY22" fmla="*/ 415544 h 1218693"/>
                  <a:gd name="connsiteX23" fmla="*/ 207576 w 306851"/>
                  <a:gd name="connsiteY23" fmla="*/ 361252 h 1218693"/>
                  <a:gd name="connsiteX24" fmla="*/ 99275 w 306851"/>
                  <a:gd name="connsiteY24" fmla="*/ 239270 h 1218693"/>
                  <a:gd name="connsiteX25" fmla="*/ 99275 w 306851"/>
                  <a:gd name="connsiteY25" fmla="*/ 293563 h 1218693"/>
                  <a:gd name="connsiteX26" fmla="*/ 207576 w 306851"/>
                  <a:gd name="connsiteY26" fmla="*/ 293563 h 1218693"/>
                  <a:gd name="connsiteX27" fmla="*/ 207576 w 306851"/>
                  <a:gd name="connsiteY27" fmla="*/ 239270 h 1218693"/>
                  <a:gd name="connsiteX28" fmla="*/ 99275 w 306851"/>
                  <a:gd name="connsiteY28" fmla="*/ 117288 h 1218693"/>
                  <a:gd name="connsiteX29" fmla="*/ 99275 w 306851"/>
                  <a:gd name="connsiteY29" fmla="*/ 171581 h 1218693"/>
                  <a:gd name="connsiteX30" fmla="*/ 207576 w 306851"/>
                  <a:gd name="connsiteY30" fmla="*/ 171581 h 1218693"/>
                  <a:gd name="connsiteX31" fmla="*/ 207576 w 306851"/>
                  <a:gd name="connsiteY31" fmla="*/ 117288 h 1218693"/>
                  <a:gd name="connsiteX32" fmla="*/ 0 w 306851"/>
                  <a:gd name="connsiteY32" fmla="*/ 0 h 1218693"/>
                  <a:gd name="connsiteX33" fmla="*/ 306851 w 306851"/>
                  <a:gd name="connsiteY33" fmla="*/ 0 h 1218693"/>
                  <a:gd name="connsiteX34" fmla="*/ 306851 w 306851"/>
                  <a:gd name="connsiteY34" fmla="*/ 1218693 h 1218693"/>
                  <a:gd name="connsiteX35" fmla="*/ 0 w 306851"/>
                  <a:gd name="connsiteY35" fmla="*/ 1218693 h 1218693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9525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9525 w 306851"/>
                  <a:gd name="connsiteY44" fmla="*/ 0 h 1590168"/>
                  <a:gd name="connsiteX0" fmla="*/ 99275 w 306851"/>
                  <a:gd name="connsiteY0" fmla="*/ 1342636 h 1590168"/>
                  <a:gd name="connsiteX1" fmla="*/ 99275 w 306851"/>
                  <a:gd name="connsiteY1" fmla="*/ 1396929 h 1590168"/>
                  <a:gd name="connsiteX2" fmla="*/ 207576 w 306851"/>
                  <a:gd name="connsiteY2" fmla="*/ 1396929 h 1590168"/>
                  <a:gd name="connsiteX3" fmla="*/ 207576 w 306851"/>
                  <a:gd name="connsiteY3" fmla="*/ 1342636 h 1590168"/>
                  <a:gd name="connsiteX4" fmla="*/ 99275 w 306851"/>
                  <a:gd name="connsiteY4" fmla="*/ 1342636 h 1590168"/>
                  <a:gd name="connsiteX5" fmla="*/ 99275 w 306851"/>
                  <a:gd name="connsiteY5" fmla="*/ 1220654 h 1590168"/>
                  <a:gd name="connsiteX6" fmla="*/ 99275 w 306851"/>
                  <a:gd name="connsiteY6" fmla="*/ 1274947 h 1590168"/>
                  <a:gd name="connsiteX7" fmla="*/ 207576 w 306851"/>
                  <a:gd name="connsiteY7" fmla="*/ 1274947 h 1590168"/>
                  <a:gd name="connsiteX8" fmla="*/ 207576 w 306851"/>
                  <a:gd name="connsiteY8" fmla="*/ 1220654 h 1590168"/>
                  <a:gd name="connsiteX9" fmla="*/ 99275 w 306851"/>
                  <a:gd name="connsiteY9" fmla="*/ 1220654 h 1590168"/>
                  <a:gd name="connsiteX10" fmla="*/ 99275 w 306851"/>
                  <a:gd name="connsiteY10" fmla="*/ 1098673 h 1590168"/>
                  <a:gd name="connsiteX11" fmla="*/ 99275 w 306851"/>
                  <a:gd name="connsiteY11" fmla="*/ 1152965 h 1590168"/>
                  <a:gd name="connsiteX12" fmla="*/ 207576 w 306851"/>
                  <a:gd name="connsiteY12" fmla="*/ 1152965 h 1590168"/>
                  <a:gd name="connsiteX13" fmla="*/ 207576 w 306851"/>
                  <a:gd name="connsiteY13" fmla="*/ 1098673 h 1590168"/>
                  <a:gd name="connsiteX14" fmla="*/ 99275 w 306851"/>
                  <a:gd name="connsiteY14" fmla="*/ 1098673 h 1590168"/>
                  <a:gd name="connsiteX15" fmla="*/ 99275 w 306851"/>
                  <a:gd name="connsiteY15" fmla="*/ 976691 h 1590168"/>
                  <a:gd name="connsiteX16" fmla="*/ 99275 w 306851"/>
                  <a:gd name="connsiteY16" fmla="*/ 1030983 h 1590168"/>
                  <a:gd name="connsiteX17" fmla="*/ 207576 w 306851"/>
                  <a:gd name="connsiteY17" fmla="*/ 1030983 h 1590168"/>
                  <a:gd name="connsiteX18" fmla="*/ 207576 w 306851"/>
                  <a:gd name="connsiteY18" fmla="*/ 976691 h 1590168"/>
                  <a:gd name="connsiteX19" fmla="*/ 99275 w 306851"/>
                  <a:gd name="connsiteY19" fmla="*/ 976691 h 1590168"/>
                  <a:gd name="connsiteX20" fmla="*/ 99275 w 306851"/>
                  <a:gd name="connsiteY20" fmla="*/ 854709 h 1590168"/>
                  <a:gd name="connsiteX21" fmla="*/ 99275 w 306851"/>
                  <a:gd name="connsiteY21" fmla="*/ 909001 h 1590168"/>
                  <a:gd name="connsiteX22" fmla="*/ 207576 w 306851"/>
                  <a:gd name="connsiteY22" fmla="*/ 909001 h 1590168"/>
                  <a:gd name="connsiteX23" fmla="*/ 207576 w 306851"/>
                  <a:gd name="connsiteY23" fmla="*/ 854709 h 1590168"/>
                  <a:gd name="connsiteX24" fmla="*/ 99275 w 306851"/>
                  <a:gd name="connsiteY24" fmla="*/ 854709 h 1590168"/>
                  <a:gd name="connsiteX25" fmla="*/ 99275 w 306851"/>
                  <a:gd name="connsiteY25" fmla="*/ 732727 h 1590168"/>
                  <a:gd name="connsiteX26" fmla="*/ 99275 w 306851"/>
                  <a:gd name="connsiteY26" fmla="*/ 787019 h 1590168"/>
                  <a:gd name="connsiteX27" fmla="*/ 207576 w 306851"/>
                  <a:gd name="connsiteY27" fmla="*/ 787019 h 1590168"/>
                  <a:gd name="connsiteX28" fmla="*/ 207576 w 306851"/>
                  <a:gd name="connsiteY28" fmla="*/ 732727 h 1590168"/>
                  <a:gd name="connsiteX29" fmla="*/ 99275 w 306851"/>
                  <a:gd name="connsiteY29" fmla="*/ 732727 h 1590168"/>
                  <a:gd name="connsiteX30" fmla="*/ 99275 w 306851"/>
                  <a:gd name="connsiteY30" fmla="*/ 610745 h 1590168"/>
                  <a:gd name="connsiteX31" fmla="*/ 99275 w 306851"/>
                  <a:gd name="connsiteY31" fmla="*/ 665038 h 1590168"/>
                  <a:gd name="connsiteX32" fmla="*/ 207576 w 306851"/>
                  <a:gd name="connsiteY32" fmla="*/ 665038 h 1590168"/>
                  <a:gd name="connsiteX33" fmla="*/ 207576 w 306851"/>
                  <a:gd name="connsiteY33" fmla="*/ 610745 h 1590168"/>
                  <a:gd name="connsiteX34" fmla="*/ 99275 w 306851"/>
                  <a:gd name="connsiteY34" fmla="*/ 610745 h 1590168"/>
                  <a:gd name="connsiteX35" fmla="*/ 99275 w 306851"/>
                  <a:gd name="connsiteY35" fmla="*/ 488763 h 1590168"/>
                  <a:gd name="connsiteX36" fmla="*/ 99275 w 306851"/>
                  <a:gd name="connsiteY36" fmla="*/ 543056 h 1590168"/>
                  <a:gd name="connsiteX37" fmla="*/ 207576 w 306851"/>
                  <a:gd name="connsiteY37" fmla="*/ 543056 h 1590168"/>
                  <a:gd name="connsiteX38" fmla="*/ 207576 w 306851"/>
                  <a:gd name="connsiteY38" fmla="*/ 488763 h 1590168"/>
                  <a:gd name="connsiteX39" fmla="*/ 99275 w 306851"/>
                  <a:gd name="connsiteY39" fmla="*/ 488763 h 1590168"/>
                  <a:gd name="connsiteX40" fmla="*/ 0 w 306851"/>
                  <a:gd name="connsiteY40" fmla="*/ 0 h 1590168"/>
                  <a:gd name="connsiteX41" fmla="*/ 306851 w 306851"/>
                  <a:gd name="connsiteY41" fmla="*/ 371475 h 1590168"/>
                  <a:gd name="connsiteX42" fmla="*/ 306851 w 306851"/>
                  <a:gd name="connsiteY42" fmla="*/ 1590168 h 1590168"/>
                  <a:gd name="connsiteX43" fmla="*/ 0 w 306851"/>
                  <a:gd name="connsiteY43" fmla="*/ 1590168 h 1590168"/>
                  <a:gd name="connsiteX44" fmla="*/ 0 w 306851"/>
                  <a:gd name="connsiteY44" fmla="*/ 0 h 159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306851" h="1590168">
                    <a:moveTo>
                      <a:pt x="99275" y="1342636"/>
                    </a:moveTo>
                    <a:lnTo>
                      <a:pt x="99275" y="1396929"/>
                    </a:lnTo>
                    <a:lnTo>
                      <a:pt x="207576" y="1396929"/>
                    </a:lnTo>
                    <a:lnTo>
                      <a:pt x="207576" y="1342636"/>
                    </a:lnTo>
                    <a:lnTo>
                      <a:pt x="99275" y="1342636"/>
                    </a:lnTo>
                    <a:close/>
                    <a:moveTo>
                      <a:pt x="99275" y="1220654"/>
                    </a:moveTo>
                    <a:lnTo>
                      <a:pt x="99275" y="1274947"/>
                    </a:lnTo>
                    <a:lnTo>
                      <a:pt x="207576" y="1274947"/>
                    </a:lnTo>
                    <a:lnTo>
                      <a:pt x="207576" y="1220654"/>
                    </a:lnTo>
                    <a:lnTo>
                      <a:pt x="99275" y="1220654"/>
                    </a:lnTo>
                    <a:close/>
                    <a:moveTo>
                      <a:pt x="99275" y="1098673"/>
                    </a:moveTo>
                    <a:lnTo>
                      <a:pt x="99275" y="1152965"/>
                    </a:lnTo>
                    <a:lnTo>
                      <a:pt x="207576" y="1152965"/>
                    </a:lnTo>
                    <a:lnTo>
                      <a:pt x="207576" y="1098673"/>
                    </a:lnTo>
                    <a:lnTo>
                      <a:pt x="99275" y="1098673"/>
                    </a:lnTo>
                    <a:close/>
                    <a:moveTo>
                      <a:pt x="99275" y="976691"/>
                    </a:moveTo>
                    <a:lnTo>
                      <a:pt x="99275" y="1030983"/>
                    </a:lnTo>
                    <a:lnTo>
                      <a:pt x="207576" y="1030983"/>
                    </a:lnTo>
                    <a:lnTo>
                      <a:pt x="207576" y="976691"/>
                    </a:lnTo>
                    <a:lnTo>
                      <a:pt x="99275" y="976691"/>
                    </a:lnTo>
                    <a:close/>
                    <a:moveTo>
                      <a:pt x="99275" y="854709"/>
                    </a:moveTo>
                    <a:lnTo>
                      <a:pt x="99275" y="909001"/>
                    </a:lnTo>
                    <a:lnTo>
                      <a:pt x="207576" y="909001"/>
                    </a:lnTo>
                    <a:lnTo>
                      <a:pt x="207576" y="854709"/>
                    </a:lnTo>
                    <a:lnTo>
                      <a:pt x="99275" y="854709"/>
                    </a:lnTo>
                    <a:close/>
                    <a:moveTo>
                      <a:pt x="99275" y="732727"/>
                    </a:moveTo>
                    <a:lnTo>
                      <a:pt x="99275" y="787019"/>
                    </a:lnTo>
                    <a:lnTo>
                      <a:pt x="207576" y="787019"/>
                    </a:lnTo>
                    <a:lnTo>
                      <a:pt x="207576" y="732727"/>
                    </a:lnTo>
                    <a:lnTo>
                      <a:pt x="99275" y="732727"/>
                    </a:lnTo>
                    <a:close/>
                    <a:moveTo>
                      <a:pt x="99275" y="610745"/>
                    </a:moveTo>
                    <a:lnTo>
                      <a:pt x="99275" y="665038"/>
                    </a:lnTo>
                    <a:lnTo>
                      <a:pt x="207576" y="665038"/>
                    </a:lnTo>
                    <a:lnTo>
                      <a:pt x="207576" y="610745"/>
                    </a:lnTo>
                    <a:lnTo>
                      <a:pt x="99275" y="610745"/>
                    </a:lnTo>
                    <a:close/>
                    <a:moveTo>
                      <a:pt x="99275" y="488763"/>
                    </a:moveTo>
                    <a:lnTo>
                      <a:pt x="99275" y="543056"/>
                    </a:lnTo>
                    <a:lnTo>
                      <a:pt x="207576" y="543056"/>
                    </a:lnTo>
                    <a:lnTo>
                      <a:pt x="207576" y="488763"/>
                    </a:lnTo>
                    <a:lnTo>
                      <a:pt x="99275" y="488763"/>
                    </a:lnTo>
                    <a:close/>
                    <a:moveTo>
                      <a:pt x="0" y="0"/>
                    </a:moveTo>
                    <a:lnTo>
                      <a:pt x="306851" y="371475"/>
                    </a:lnTo>
                    <a:lnTo>
                      <a:pt x="306851" y="1590168"/>
                    </a:lnTo>
                    <a:lnTo>
                      <a:pt x="0" y="1590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2AD73A5-152E-4424-89CE-9BF6CBA0DB5D}"/>
                  </a:ext>
                </a:extLst>
              </p:cNvPr>
              <p:cNvSpPr/>
              <p:nvPr/>
            </p:nvSpPr>
            <p:spPr>
              <a:xfrm>
                <a:off x="4310739" y="3286263"/>
                <a:ext cx="532405" cy="970323"/>
              </a:xfrm>
              <a:custGeom>
                <a:avLst/>
                <a:gdLst>
                  <a:gd name="connsiteX0" fmla="*/ 475422 w 923439"/>
                  <a:gd name="connsiteY0" fmla="*/ 855427 h 1647670"/>
                  <a:gd name="connsiteX1" fmla="*/ 475422 w 923439"/>
                  <a:gd name="connsiteY1" fmla="*/ 969146 h 1647670"/>
                  <a:gd name="connsiteX2" fmla="*/ 589141 w 923439"/>
                  <a:gd name="connsiteY2" fmla="*/ 969146 h 1647670"/>
                  <a:gd name="connsiteX3" fmla="*/ 589141 w 923439"/>
                  <a:gd name="connsiteY3" fmla="*/ 855427 h 1647670"/>
                  <a:gd name="connsiteX4" fmla="*/ 334298 w 923439"/>
                  <a:gd name="connsiteY4" fmla="*/ 855427 h 1647670"/>
                  <a:gd name="connsiteX5" fmla="*/ 334298 w 923439"/>
                  <a:gd name="connsiteY5" fmla="*/ 969146 h 1647670"/>
                  <a:gd name="connsiteX6" fmla="*/ 448017 w 923439"/>
                  <a:gd name="connsiteY6" fmla="*/ 969146 h 1647670"/>
                  <a:gd name="connsiteX7" fmla="*/ 448017 w 923439"/>
                  <a:gd name="connsiteY7" fmla="*/ 855427 h 1647670"/>
                  <a:gd name="connsiteX8" fmla="*/ 475422 w 923439"/>
                  <a:gd name="connsiteY8" fmla="*/ 709876 h 1647670"/>
                  <a:gd name="connsiteX9" fmla="*/ 475422 w 923439"/>
                  <a:gd name="connsiteY9" fmla="*/ 823595 h 1647670"/>
                  <a:gd name="connsiteX10" fmla="*/ 589141 w 923439"/>
                  <a:gd name="connsiteY10" fmla="*/ 823595 h 1647670"/>
                  <a:gd name="connsiteX11" fmla="*/ 589141 w 923439"/>
                  <a:gd name="connsiteY11" fmla="*/ 709876 h 1647670"/>
                  <a:gd name="connsiteX12" fmla="*/ 334298 w 923439"/>
                  <a:gd name="connsiteY12" fmla="*/ 709876 h 1647670"/>
                  <a:gd name="connsiteX13" fmla="*/ 334298 w 923439"/>
                  <a:gd name="connsiteY13" fmla="*/ 823595 h 1647670"/>
                  <a:gd name="connsiteX14" fmla="*/ 448017 w 923439"/>
                  <a:gd name="connsiteY14" fmla="*/ 823595 h 1647670"/>
                  <a:gd name="connsiteX15" fmla="*/ 448017 w 923439"/>
                  <a:gd name="connsiteY15" fmla="*/ 709876 h 1647670"/>
                  <a:gd name="connsiteX16" fmla="*/ 475422 w 923439"/>
                  <a:gd name="connsiteY16" fmla="*/ 500489 h 1647670"/>
                  <a:gd name="connsiteX17" fmla="*/ 475422 w 923439"/>
                  <a:gd name="connsiteY17" fmla="*/ 614208 h 1647670"/>
                  <a:gd name="connsiteX18" fmla="*/ 589141 w 923439"/>
                  <a:gd name="connsiteY18" fmla="*/ 614208 h 1647670"/>
                  <a:gd name="connsiteX19" fmla="*/ 589141 w 923439"/>
                  <a:gd name="connsiteY19" fmla="*/ 500489 h 1647670"/>
                  <a:gd name="connsiteX20" fmla="*/ 334298 w 923439"/>
                  <a:gd name="connsiteY20" fmla="*/ 500489 h 1647670"/>
                  <a:gd name="connsiteX21" fmla="*/ 334298 w 923439"/>
                  <a:gd name="connsiteY21" fmla="*/ 614208 h 1647670"/>
                  <a:gd name="connsiteX22" fmla="*/ 448017 w 923439"/>
                  <a:gd name="connsiteY22" fmla="*/ 614208 h 1647670"/>
                  <a:gd name="connsiteX23" fmla="*/ 448017 w 923439"/>
                  <a:gd name="connsiteY23" fmla="*/ 500489 h 1647670"/>
                  <a:gd name="connsiteX24" fmla="*/ 475422 w 923439"/>
                  <a:gd name="connsiteY24" fmla="*/ 354938 h 1647670"/>
                  <a:gd name="connsiteX25" fmla="*/ 475422 w 923439"/>
                  <a:gd name="connsiteY25" fmla="*/ 468657 h 1647670"/>
                  <a:gd name="connsiteX26" fmla="*/ 589141 w 923439"/>
                  <a:gd name="connsiteY26" fmla="*/ 468657 h 1647670"/>
                  <a:gd name="connsiteX27" fmla="*/ 589141 w 923439"/>
                  <a:gd name="connsiteY27" fmla="*/ 354938 h 1647670"/>
                  <a:gd name="connsiteX28" fmla="*/ 334298 w 923439"/>
                  <a:gd name="connsiteY28" fmla="*/ 354938 h 1647670"/>
                  <a:gd name="connsiteX29" fmla="*/ 334298 w 923439"/>
                  <a:gd name="connsiteY29" fmla="*/ 468657 h 1647670"/>
                  <a:gd name="connsiteX30" fmla="*/ 448017 w 923439"/>
                  <a:gd name="connsiteY30" fmla="*/ 468657 h 1647670"/>
                  <a:gd name="connsiteX31" fmla="*/ 448017 w 923439"/>
                  <a:gd name="connsiteY31" fmla="*/ 354938 h 1647670"/>
                  <a:gd name="connsiteX32" fmla="*/ 461720 w 923439"/>
                  <a:gd name="connsiteY32" fmla="*/ 0 h 1647670"/>
                  <a:gd name="connsiteX33" fmla="*/ 923439 w 923439"/>
                  <a:gd name="connsiteY33" fmla="*/ 308459 h 1647670"/>
                  <a:gd name="connsiteX34" fmla="*/ 768082 w 923439"/>
                  <a:gd name="connsiteY34" fmla="*/ 308459 h 1647670"/>
                  <a:gd name="connsiteX35" fmla="*/ 768082 w 923439"/>
                  <a:gd name="connsiteY35" fmla="*/ 1647670 h 1647670"/>
                  <a:gd name="connsiteX36" fmla="*/ 155357 w 923439"/>
                  <a:gd name="connsiteY36" fmla="*/ 1647670 h 1647670"/>
                  <a:gd name="connsiteX37" fmla="*/ 155357 w 923439"/>
                  <a:gd name="connsiteY37" fmla="*/ 308459 h 1647670"/>
                  <a:gd name="connsiteX38" fmla="*/ 0 w 923439"/>
                  <a:gd name="connsiteY38" fmla="*/ 308459 h 164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23439" h="1647670">
                    <a:moveTo>
                      <a:pt x="475422" y="855427"/>
                    </a:moveTo>
                    <a:lnTo>
                      <a:pt x="475422" y="969146"/>
                    </a:lnTo>
                    <a:lnTo>
                      <a:pt x="589141" y="969146"/>
                    </a:lnTo>
                    <a:lnTo>
                      <a:pt x="589141" y="855427"/>
                    </a:lnTo>
                    <a:close/>
                    <a:moveTo>
                      <a:pt x="334298" y="855427"/>
                    </a:moveTo>
                    <a:lnTo>
                      <a:pt x="334298" y="969146"/>
                    </a:lnTo>
                    <a:lnTo>
                      <a:pt x="448017" y="969146"/>
                    </a:lnTo>
                    <a:lnTo>
                      <a:pt x="448017" y="855427"/>
                    </a:lnTo>
                    <a:close/>
                    <a:moveTo>
                      <a:pt x="475422" y="709876"/>
                    </a:moveTo>
                    <a:lnTo>
                      <a:pt x="475422" y="823595"/>
                    </a:lnTo>
                    <a:lnTo>
                      <a:pt x="589141" y="823595"/>
                    </a:lnTo>
                    <a:lnTo>
                      <a:pt x="589141" y="709876"/>
                    </a:lnTo>
                    <a:close/>
                    <a:moveTo>
                      <a:pt x="334298" y="709876"/>
                    </a:moveTo>
                    <a:lnTo>
                      <a:pt x="334298" y="823595"/>
                    </a:lnTo>
                    <a:lnTo>
                      <a:pt x="448017" y="823595"/>
                    </a:lnTo>
                    <a:lnTo>
                      <a:pt x="448017" y="709876"/>
                    </a:lnTo>
                    <a:close/>
                    <a:moveTo>
                      <a:pt x="475422" y="500489"/>
                    </a:moveTo>
                    <a:lnTo>
                      <a:pt x="475422" y="614208"/>
                    </a:lnTo>
                    <a:lnTo>
                      <a:pt x="589141" y="614208"/>
                    </a:lnTo>
                    <a:lnTo>
                      <a:pt x="589141" y="500489"/>
                    </a:lnTo>
                    <a:close/>
                    <a:moveTo>
                      <a:pt x="334298" y="500489"/>
                    </a:moveTo>
                    <a:lnTo>
                      <a:pt x="334298" y="614208"/>
                    </a:lnTo>
                    <a:lnTo>
                      <a:pt x="448017" y="614208"/>
                    </a:lnTo>
                    <a:lnTo>
                      <a:pt x="448017" y="500489"/>
                    </a:lnTo>
                    <a:close/>
                    <a:moveTo>
                      <a:pt x="475422" y="354938"/>
                    </a:moveTo>
                    <a:lnTo>
                      <a:pt x="475422" y="468657"/>
                    </a:lnTo>
                    <a:lnTo>
                      <a:pt x="589141" y="468657"/>
                    </a:lnTo>
                    <a:lnTo>
                      <a:pt x="589141" y="354938"/>
                    </a:lnTo>
                    <a:close/>
                    <a:moveTo>
                      <a:pt x="334298" y="354938"/>
                    </a:moveTo>
                    <a:lnTo>
                      <a:pt x="334298" y="468657"/>
                    </a:lnTo>
                    <a:lnTo>
                      <a:pt x="448017" y="468657"/>
                    </a:lnTo>
                    <a:lnTo>
                      <a:pt x="448017" y="354938"/>
                    </a:lnTo>
                    <a:close/>
                    <a:moveTo>
                      <a:pt x="461720" y="0"/>
                    </a:moveTo>
                    <a:lnTo>
                      <a:pt x="923439" y="308459"/>
                    </a:lnTo>
                    <a:lnTo>
                      <a:pt x="768082" y="308459"/>
                    </a:lnTo>
                    <a:lnTo>
                      <a:pt x="768082" y="1647670"/>
                    </a:lnTo>
                    <a:lnTo>
                      <a:pt x="155357" y="1647670"/>
                    </a:lnTo>
                    <a:lnTo>
                      <a:pt x="155357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82097D85-AD29-468F-93DF-059351CB873C}"/>
                  </a:ext>
                </a:extLst>
              </p:cNvPr>
              <p:cNvSpPr/>
              <p:nvPr/>
            </p:nvSpPr>
            <p:spPr>
              <a:xfrm>
                <a:off x="7531101" y="3229418"/>
                <a:ext cx="202983" cy="1027168"/>
              </a:xfrm>
              <a:custGeom>
                <a:avLst/>
                <a:gdLst>
                  <a:gd name="connsiteX0" fmla="*/ 99275 w 306850"/>
                  <a:gd name="connsiteY0" fmla="*/ 1096373 h 1339211"/>
                  <a:gd name="connsiteX1" fmla="*/ 99275 w 306850"/>
                  <a:gd name="connsiteY1" fmla="*/ 1150665 h 1339211"/>
                  <a:gd name="connsiteX2" fmla="*/ 207575 w 306850"/>
                  <a:gd name="connsiteY2" fmla="*/ 1150665 h 1339211"/>
                  <a:gd name="connsiteX3" fmla="*/ 207575 w 306850"/>
                  <a:gd name="connsiteY3" fmla="*/ 1096373 h 1339211"/>
                  <a:gd name="connsiteX4" fmla="*/ 99275 w 306850"/>
                  <a:gd name="connsiteY4" fmla="*/ 974391 h 1339211"/>
                  <a:gd name="connsiteX5" fmla="*/ 99275 w 306850"/>
                  <a:gd name="connsiteY5" fmla="*/ 1028684 h 1339211"/>
                  <a:gd name="connsiteX6" fmla="*/ 207575 w 306850"/>
                  <a:gd name="connsiteY6" fmla="*/ 1028684 h 1339211"/>
                  <a:gd name="connsiteX7" fmla="*/ 207575 w 306850"/>
                  <a:gd name="connsiteY7" fmla="*/ 974391 h 1339211"/>
                  <a:gd name="connsiteX8" fmla="*/ 99275 w 306850"/>
                  <a:gd name="connsiteY8" fmla="*/ 852409 h 1339211"/>
                  <a:gd name="connsiteX9" fmla="*/ 99275 w 306850"/>
                  <a:gd name="connsiteY9" fmla="*/ 906702 h 1339211"/>
                  <a:gd name="connsiteX10" fmla="*/ 207575 w 306850"/>
                  <a:gd name="connsiteY10" fmla="*/ 906702 h 1339211"/>
                  <a:gd name="connsiteX11" fmla="*/ 207575 w 306850"/>
                  <a:gd name="connsiteY11" fmla="*/ 852409 h 1339211"/>
                  <a:gd name="connsiteX12" fmla="*/ 99275 w 306850"/>
                  <a:gd name="connsiteY12" fmla="*/ 730427 h 1339211"/>
                  <a:gd name="connsiteX13" fmla="*/ 99275 w 306850"/>
                  <a:gd name="connsiteY13" fmla="*/ 784720 h 1339211"/>
                  <a:gd name="connsiteX14" fmla="*/ 207575 w 306850"/>
                  <a:gd name="connsiteY14" fmla="*/ 784720 h 1339211"/>
                  <a:gd name="connsiteX15" fmla="*/ 207575 w 306850"/>
                  <a:gd name="connsiteY15" fmla="*/ 730427 h 1339211"/>
                  <a:gd name="connsiteX16" fmla="*/ 99275 w 306850"/>
                  <a:gd name="connsiteY16" fmla="*/ 608446 h 1339211"/>
                  <a:gd name="connsiteX17" fmla="*/ 99275 w 306850"/>
                  <a:gd name="connsiteY17" fmla="*/ 662738 h 1339211"/>
                  <a:gd name="connsiteX18" fmla="*/ 207575 w 306850"/>
                  <a:gd name="connsiteY18" fmla="*/ 662738 h 1339211"/>
                  <a:gd name="connsiteX19" fmla="*/ 207575 w 306850"/>
                  <a:gd name="connsiteY19" fmla="*/ 608446 h 1339211"/>
                  <a:gd name="connsiteX20" fmla="*/ 99275 w 306850"/>
                  <a:gd name="connsiteY20" fmla="*/ 486464 h 1339211"/>
                  <a:gd name="connsiteX21" fmla="*/ 99275 w 306850"/>
                  <a:gd name="connsiteY21" fmla="*/ 540756 h 1339211"/>
                  <a:gd name="connsiteX22" fmla="*/ 207575 w 306850"/>
                  <a:gd name="connsiteY22" fmla="*/ 540756 h 1339211"/>
                  <a:gd name="connsiteX23" fmla="*/ 207575 w 306850"/>
                  <a:gd name="connsiteY23" fmla="*/ 486464 h 1339211"/>
                  <a:gd name="connsiteX24" fmla="*/ 99275 w 306850"/>
                  <a:gd name="connsiteY24" fmla="*/ 364482 h 1339211"/>
                  <a:gd name="connsiteX25" fmla="*/ 99275 w 306850"/>
                  <a:gd name="connsiteY25" fmla="*/ 418774 h 1339211"/>
                  <a:gd name="connsiteX26" fmla="*/ 207575 w 306850"/>
                  <a:gd name="connsiteY26" fmla="*/ 418774 h 1339211"/>
                  <a:gd name="connsiteX27" fmla="*/ 207575 w 306850"/>
                  <a:gd name="connsiteY27" fmla="*/ 364482 h 1339211"/>
                  <a:gd name="connsiteX28" fmla="*/ 99275 w 306850"/>
                  <a:gd name="connsiteY28" fmla="*/ 242500 h 1339211"/>
                  <a:gd name="connsiteX29" fmla="*/ 99275 w 306850"/>
                  <a:gd name="connsiteY29" fmla="*/ 296792 h 1339211"/>
                  <a:gd name="connsiteX30" fmla="*/ 207575 w 306850"/>
                  <a:gd name="connsiteY30" fmla="*/ 296792 h 1339211"/>
                  <a:gd name="connsiteX31" fmla="*/ 207575 w 306850"/>
                  <a:gd name="connsiteY31" fmla="*/ 242500 h 1339211"/>
                  <a:gd name="connsiteX32" fmla="*/ 99275 w 306850"/>
                  <a:gd name="connsiteY32" fmla="*/ 120518 h 1339211"/>
                  <a:gd name="connsiteX33" fmla="*/ 99275 w 306850"/>
                  <a:gd name="connsiteY33" fmla="*/ 174811 h 1339211"/>
                  <a:gd name="connsiteX34" fmla="*/ 207575 w 306850"/>
                  <a:gd name="connsiteY34" fmla="*/ 174811 h 1339211"/>
                  <a:gd name="connsiteX35" fmla="*/ 207575 w 306850"/>
                  <a:gd name="connsiteY35" fmla="*/ 120518 h 1339211"/>
                  <a:gd name="connsiteX36" fmla="*/ 0 w 306850"/>
                  <a:gd name="connsiteY36" fmla="*/ 0 h 1339211"/>
                  <a:gd name="connsiteX37" fmla="*/ 306850 w 306850"/>
                  <a:gd name="connsiteY37" fmla="*/ 0 h 1339211"/>
                  <a:gd name="connsiteX38" fmla="*/ 306850 w 306850"/>
                  <a:gd name="connsiteY38" fmla="*/ 1339211 h 1339211"/>
                  <a:gd name="connsiteX39" fmla="*/ 0 w 306850"/>
                  <a:gd name="connsiteY39" fmla="*/ 1339211 h 1339211"/>
                  <a:gd name="connsiteX0" fmla="*/ 99275 w 306850"/>
                  <a:gd name="connsiteY0" fmla="*/ 1277348 h 1520186"/>
                  <a:gd name="connsiteX1" fmla="*/ 99275 w 306850"/>
                  <a:gd name="connsiteY1" fmla="*/ 1331640 h 1520186"/>
                  <a:gd name="connsiteX2" fmla="*/ 207575 w 306850"/>
                  <a:gd name="connsiteY2" fmla="*/ 1331640 h 1520186"/>
                  <a:gd name="connsiteX3" fmla="*/ 207575 w 306850"/>
                  <a:gd name="connsiteY3" fmla="*/ 1277348 h 1520186"/>
                  <a:gd name="connsiteX4" fmla="*/ 99275 w 306850"/>
                  <a:gd name="connsiteY4" fmla="*/ 1277348 h 1520186"/>
                  <a:gd name="connsiteX5" fmla="*/ 99275 w 306850"/>
                  <a:gd name="connsiteY5" fmla="*/ 1155366 h 1520186"/>
                  <a:gd name="connsiteX6" fmla="*/ 99275 w 306850"/>
                  <a:gd name="connsiteY6" fmla="*/ 1209659 h 1520186"/>
                  <a:gd name="connsiteX7" fmla="*/ 207575 w 306850"/>
                  <a:gd name="connsiteY7" fmla="*/ 1209659 h 1520186"/>
                  <a:gd name="connsiteX8" fmla="*/ 207575 w 306850"/>
                  <a:gd name="connsiteY8" fmla="*/ 1155366 h 1520186"/>
                  <a:gd name="connsiteX9" fmla="*/ 99275 w 306850"/>
                  <a:gd name="connsiteY9" fmla="*/ 1155366 h 1520186"/>
                  <a:gd name="connsiteX10" fmla="*/ 99275 w 306850"/>
                  <a:gd name="connsiteY10" fmla="*/ 1033384 h 1520186"/>
                  <a:gd name="connsiteX11" fmla="*/ 99275 w 306850"/>
                  <a:gd name="connsiteY11" fmla="*/ 1087677 h 1520186"/>
                  <a:gd name="connsiteX12" fmla="*/ 207575 w 306850"/>
                  <a:gd name="connsiteY12" fmla="*/ 1087677 h 1520186"/>
                  <a:gd name="connsiteX13" fmla="*/ 207575 w 306850"/>
                  <a:gd name="connsiteY13" fmla="*/ 1033384 h 1520186"/>
                  <a:gd name="connsiteX14" fmla="*/ 99275 w 306850"/>
                  <a:gd name="connsiteY14" fmla="*/ 1033384 h 1520186"/>
                  <a:gd name="connsiteX15" fmla="*/ 99275 w 306850"/>
                  <a:gd name="connsiteY15" fmla="*/ 911402 h 1520186"/>
                  <a:gd name="connsiteX16" fmla="*/ 99275 w 306850"/>
                  <a:gd name="connsiteY16" fmla="*/ 965695 h 1520186"/>
                  <a:gd name="connsiteX17" fmla="*/ 207575 w 306850"/>
                  <a:gd name="connsiteY17" fmla="*/ 965695 h 1520186"/>
                  <a:gd name="connsiteX18" fmla="*/ 207575 w 306850"/>
                  <a:gd name="connsiteY18" fmla="*/ 911402 h 1520186"/>
                  <a:gd name="connsiteX19" fmla="*/ 99275 w 306850"/>
                  <a:gd name="connsiteY19" fmla="*/ 911402 h 1520186"/>
                  <a:gd name="connsiteX20" fmla="*/ 99275 w 306850"/>
                  <a:gd name="connsiteY20" fmla="*/ 789421 h 1520186"/>
                  <a:gd name="connsiteX21" fmla="*/ 99275 w 306850"/>
                  <a:gd name="connsiteY21" fmla="*/ 843713 h 1520186"/>
                  <a:gd name="connsiteX22" fmla="*/ 207575 w 306850"/>
                  <a:gd name="connsiteY22" fmla="*/ 843713 h 1520186"/>
                  <a:gd name="connsiteX23" fmla="*/ 207575 w 306850"/>
                  <a:gd name="connsiteY23" fmla="*/ 789421 h 1520186"/>
                  <a:gd name="connsiteX24" fmla="*/ 99275 w 306850"/>
                  <a:gd name="connsiteY24" fmla="*/ 789421 h 1520186"/>
                  <a:gd name="connsiteX25" fmla="*/ 99275 w 306850"/>
                  <a:gd name="connsiteY25" fmla="*/ 667439 h 1520186"/>
                  <a:gd name="connsiteX26" fmla="*/ 99275 w 306850"/>
                  <a:gd name="connsiteY26" fmla="*/ 721731 h 1520186"/>
                  <a:gd name="connsiteX27" fmla="*/ 207575 w 306850"/>
                  <a:gd name="connsiteY27" fmla="*/ 721731 h 1520186"/>
                  <a:gd name="connsiteX28" fmla="*/ 207575 w 306850"/>
                  <a:gd name="connsiteY28" fmla="*/ 667439 h 1520186"/>
                  <a:gd name="connsiteX29" fmla="*/ 99275 w 306850"/>
                  <a:gd name="connsiteY29" fmla="*/ 667439 h 1520186"/>
                  <a:gd name="connsiteX30" fmla="*/ 99275 w 306850"/>
                  <a:gd name="connsiteY30" fmla="*/ 545457 h 1520186"/>
                  <a:gd name="connsiteX31" fmla="*/ 99275 w 306850"/>
                  <a:gd name="connsiteY31" fmla="*/ 599749 h 1520186"/>
                  <a:gd name="connsiteX32" fmla="*/ 207575 w 306850"/>
                  <a:gd name="connsiteY32" fmla="*/ 599749 h 1520186"/>
                  <a:gd name="connsiteX33" fmla="*/ 207575 w 306850"/>
                  <a:gd name="connsiteY33" fmla="*/ 545457 h 1520186"/>
                  <a:gd name="connsiteX34" fmla="*/ 99275 w 306850"/>
                  <a:gd name="connsiteY34" fmla="*/ 545457 h 1520186"/>
                  <a:gd name="connsiteX35" fmla="*/ 99275 w 306850"/>
                  <a:gd name="connsiteY35" fmla="*/ 423475 h 1520186"/>
                  <a:gd name="connsiteX36" fmla="*/ 99275 w 306850"/>
                  <a:gd name="connsiteY36" fmla="*/ 477767 h 1520186"/>
                  <a:gd name="connsiteX37" fmla="*/ 207575 w 306850"/>
                  <a:gd name="connsiteY37" fmla="*/ 477767 h 1520186"/>
                  <a:gd name="connsiteX38" fmla="*/ 207575 w 306850"/>
                  <a:gd name="connsiteY38" fmla="*/ 423475 h 1520186"/>
                  <a:gd name="connsiteX39" fmla="*/ 99275 w 306850"/>
                  <a:gd name="connsiteY39" fmla="*/ 423475 h 1520186"/>
                  <a:gd name="connsiteX40" fmla="*/ 99275 w 306850"/>
                  <a:gd name="connsiteY40" fmla="*/ 301493 h 1520186"/>
                  <a:gd name="connsiteX41" fmla="*/ 99275 w 306850"/>
                  <a:gd name="connsiteY41" fmla="*/ 355786 h 1520186"/>
                  <a:gd name="connsiteX42" fmla="*/ 207575 w 306850"/>
                  <a:gd name="connsiteY42" fmla="*/ 355786 h 1520186"/>
                  <a:gd name="connsiteX43" fmla="*/ 207575 w 306850"/>
                  <a:gd name="connsiteY43" fmla="*/ 301493 h 1520186"/>
                  <a:gd name="connsiteX44" fmla="*/ 99275 w 306850"/>
                  <a:gd name="connsiteY44" fmla="*/ 301493 h 1520186"/>
                  <a:gd name="connsiteX45" fmla="*/ 0 w 306850"/>
                  <a:gd name="connsiteY45" fmla="*/ 180975 h 1520186"/>
                  <a:gd name="connsiteX46" fmla="*/ 297325 w 306850"/>
                  <a:gd name="connsiteY46" fmla="*/ 0 h 1520186"/>
                  <a:gd name="connsiteX47" fmla="*/ 306850 w 306850"/>
                  <a:gd name="connsiteY47" fmla="*/ 1520186 h 1520186"/>
                  <a:gd name="connsiteX48" fmla="*/ 0 w 306850"/>
                  <a:gd name="connsiteY48" fmla="*/ 1520186 h 1520186"/>
                  <a:gd name="connsiteX49" fmla="*/ 0 w 306850"/>
                  <a:gd name="connsiteY49" fmla="*/ 180975 h 152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6850" h="1520186">
                    <a:moveTo>
                      <a:pt x="99275" y="1277348"/>
                    </a:moveTo>
                    <a:lnTo>
                      <a:pt x="99275" y="1331640"/>
                    </a:lnTo>
                    <a:lnTo>
                      <a:pt x="207575" y="1331640"/>
                    </a:lnTo>
                    <a:lnTo>
                      <a:pt x="207575" y="1277348"/>
                    </a:lnTo>
                    <a:lnTo>
                      <a:pt x="99275" y="1277348"/>
                    </a:lnTo>
                    <a:close/>
                    <a:moveTo>
                      <a:pt x="99275" y="1155366"/>
                    </a:moveTo>
                    <a:lnTo>
                      <a:pt x="99275" y="1209659"/>
                    </a:lnTo>
                    <a:lnTo>
                      <a:pt x="207575" y="1209659"/>
                    </a:lnTo>
                    <a:lnTo>
                      <a:pt x="207575" y="1155366"/>
                    </a:lnTo>
                    <a:lnTo>
                      <a:pt x="99275" y="1155366"/>
                    </a:lnTo>
                    <a:close/>
                    <a:moveTo>
                      <a:pt x="99275" y="1033384"/>
                    </a:moveTo>
                    <a:lnTo>
                      <a:pt x="99275" y="1087677"/>
                    </a:lnTo>
                    <a:lnTo>
                      <a:pt x="207575" y="1087677"/>
                    </a:lnTo>
                    <a:lnTo>
                      <a:pt x="207575" y="1033384"/>
                    </a:lnTo>
                    <a:lnTo>
                      <a:pt x="99275" y="1033384"/>
                    </a:lnTo>
                    <a:close/>
                    <a:moveTo>
                      <a:pt x="99275" y="911402"/>
                    </a:moveTo>
                    <a:lnTo>
                      <a:pt x="99275" y="965695"/>
                    </a:lnTo>
                    <a:lnTo>
                      <a:pt x="207575" y="965695"/>
                    </a:lnTo>
                    <a:lnTo>
                      <a:pt x="207575" y="911402"/>
                    </a:lnTo>
                    <a:lnTo>
                      <a:pt x="99275" y="911402"/>
                    </a:lnTo>
                    <a:close/>
                    <a:moveTo>
                      <a:pt x="99275" y="789421"/>
                    </a:moveTo>
                    <a:lnTo>
                      <a:pt x="99275" y="843713"/>
                    </a:lnTo>
                    <a:lnTo>
                      <a:pt x="207575" y="843713"/>
                    </a:lnTo>
                    <a:lnTo>
                      <a:pt x="207575" y="789421"/>
                    </a:lnTo>
                    <a:lnTo>
                      <a:pt x="99275" y="789421"/>
                    </a:lnTo>
                    <a:close/>
                    <a:moveTo>
                      <a:pt x="99275" y="667439"/>
                    </a:moveTo>
                    <a:lnTo>
                      <a:pt x="99275" y="721731"/>
                    </a:lnTo>
                    <a:lnTo>
                      <a:pt x="207575" y="721731"/>
                    </a:lnTo>
                    <a:lnTo>
                      <a:pt x="207575" y="667439"/>
                    </a:lnTo>
                    <a:lnTo>
                      <a:pt x="99275" y="667439"/>
                    </a:lnTo>
                    <a:close/>
                    <a:moveTo>
                      <a:pt x="99275" y="545457"/>
                    </a:moveTo>
                    <a:lnTo>
                      <a:pt x="99275" y="599749"/>
                    </a:lnTo>
                    <a:lnTo>
                      <a:pt x="207575" y="599749"/>
                    </a:lnTo>
                    <a:lnTo>
                      <a:pt x="207575" y="545457"/>
                    </a:lnTo>
                    <a:lnTo>
                      <a:pt x="99275" y="545457"/>
                    </a:lnTo>
                    <a:close/>
                    <a:moveTo>
                      <a:pt x="99275" y="423475"/>
                    </a:moveTo>
                    <a:lnTo>
                      <a:pt x="99275" y="477767"/>
                    </a:lnTo>
                    <a:lnTo>
                      <a:pt x="207575" y="477767"/>
                    </a:lnTo>
                    <a:lnTo>
                      <a:pt x="207575" y="423475"/>
                    </a:lnTo>
                    <a:lnTo>
                      <a:pt x="99275" y="423475"/>
                    </a:lnTo>
                    <a:close/>
                    <a:moveTo>
                      <a:pt x="99275" y="301493"/>
                    </a:moveTo>
                    <a:lnTo>
                      <a:pt x="99275" y="355786"/>
                    </a:lnTo>
                    <a:lnTo>
                      <a:pt x="207575" y="355786"/>
                    </a:lnTo>
                    <a:lnTo>
                      <a:pt x="207575" y="301493"/>
                    </a:lnTo>
                    <a:lnTo>
                      <a:pt x="99275" y="301493"/>
                    </a:lnTo>
                    <a:close/>
                    <a:moveTo>
                      <a:pt x="0" y="180975"/>
                    </a:moveTo>
                    <a:lnTo>
                      <a:pt x="297325" y="0"/>
                    </a:lnTo>
                    <a:lnTo>
                      <a:pt x="306850" y="1520186"/>
                    </a:lnTo>
                    <a:lnTo>
                      <a:pt x="0" y="1520186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AB19738-EE19-4B71-AF87-297FFDD95F5F}"/>
                  </a:ext>
                </a:extLst>
              </p:cNvPr>
              <p:cNvSpPr/>
              <p:nvPr/>
            </p:nvSpPr>
            <p:spPr>
              <a:xfrm>
                <a:off x="7673737" y="3386055"/>
                <a:ext cx="602196" cy="870531"/>
              </a:xfrm>
              <a:custGeom>
                <a:avLst/>
                <a:gdLst>
                  <a:gd name="connsiteX0" fmla="*/ 238494 w 462454"/>
                  <a:gd name="connsiteY0" fmla="*/ 563076 h 870531"/>
                  <a:gd name="connsiteX1" fmla="*/ 238494 w 462454"/>
                  <a:gd name="connsiteY1" fmla="*/ 715154 h 870531"/>
                  <a:gd name="connsiteX2" fmla="*/ 324676 w 462454"/>
                  <a:gd name="connsiteY2" fmla="*/ 715154 h 870531"/>
                  <a:gd name="connsiteX3" fmla="*/ 324676 w 462454"/>
                  <a:gd name="connsiteY3" fmla="*/ 563076 h 870531"/>
                  <a:gd name="connsiteX4" fmla="*/ 238494 w 462454"/>
                  <a:gd name="connsiteY4" fmla="*/ 353251 h 870531"/>
                  <a:gd name="connsiteX5" fmla="*/ 238494 w 462454"/>
                  <a:gd name="connsiteY5" fmla="*/ 505329 h 870531"/>
                  <a:gd name="connsiteX6" fmla="*/ 324676 w 462454"/>
                  <a:gd name="connsiteY6" fmla="*/ 505329 h 870531"/>
                  <a:gd name="connsiteX7" fmla="*/ 324676 w 462454"/>
                  <a:gd name="connsiteY7" fmla="*/ 353251 h 870531"/>
                  <a:gd name="connsiteX8" fmla="*/ 231227 w 462454"/>
                  <a:gd name="connsiteY8" fmla="*/ 0 h 870531"/>
                  <a:gd name="connsiteX9" fmla="*/ 462454 w 462454"/>
                  <a:gd name="connsiteY9" fmla="*/ 308459 h 870531"/>
                  <a:gd name="connsiteX10" fmla="*/ 384652 w 462454"/>
                  <a:gd name="connsiteY10" fmla="*/ 308459 h 870531"/>
                  <a:gd name="connsiteX11" fmla="*/ 384652 w 462454"/>
                  <a:gd name="connsiteY11" fmla="*/ 870531 h 870531"/>
                  <a:gd name="connsiteX12" fmla="*/ 77802 w 462454"/>
                  <a:gd name="connsiteY12" fmla="*/ 870531 h 870531"/>
                  <a:gd name="connsiteX13" fmla="*/ 77802 w 462454"/>
                  <a:gd name="connsiteY13" fmla="*/ 308459 h 870531"/>
                  <a:gd name="connsiteX14" fmla="*/ 0 w 462454"/>
                  <a:gd name="connsiteY14" fmla="*/ 308459 h 87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2454" h="870531">
                    <a:moveTo>
                      <a:pt x="238494" y="563076"/>
                    </a:moveTo>
                    <a:lnTo>
                      <a:pt x="238494" y="715154"/>
                    </a:lnTo>
                    <a:lnTo>
                      <a:pt x="324676" y="715154"/>
                    </a:lnTo>
                    <a:lnTo>
                      <a:pt x="324676" y="563076"/>
                    </a:lnTo>
                    <a:close/>
                    <a:moveTo>
                      <a:pt x="238494" y="353251"/>
                    </a:moveTo>
                    <a:lnTo>
                      <a:pt x="238494" y="505329"/>
                    </a:lnTo>
                    <a:lnTo>
                      <a:pt x="324676" y="505329"/>
                    </a:lnTo>
                    <a:lnTo>
                      <a:pt x="324676" y="353251"/>
                    </a:lnTo>
                    <a:close/>
                    <a:moveTo>
                      <a:pt x="231227" y="0"/>
                    </a:moveTo>
                    <a:lnTo>
                      <a:pt x="462454" y="308459"/>
                    </a:lnTo>
                    <a:lnTo>
                      <a:pt x="384652" y="308459"/>
                    </a:lnTo>
                    <a:lnTo>
                      <a:pt x="384652" y="870531"/>
                    </a:lnTo>
                    <a:lnTo>
                      <a:pt x="77802" y="870531"/>
                    </a:lnTo>
                    <a:lnTo>
                      <a:pt x="77802" y="308459"/>
                    </a:lnTo>
                    <a:lnTo>
                      <a:pt x="0" y="30845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B06252B-9018-4237-8DB9-10D51B4066CB}"/>
                  </a:ext>
                </a:extLst>
              </p:cNvPr>
              <p:cNvSpPr/>
              <p:nvPr/>
            </p:nvSpPr>
            <p:spPr>
              <a:xfrm>
                <a:off x="7084624" y="3097854"/>
                <a:ext cx="399552" cy="1158732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816686D-75D3-419F-AC85-6CA2FEEB76FB}"/>
                  </a:ext>
                </a:extLst>
              </p:cNvPr>
              <p:cNvSpPr/>
              <p:nvPr/>
            </p:nvSpPr>
            <p:spPr>
              <a:xfrm flipH="1">
                <a:off x="4055658" y="3389508"/>
                <a:ext cx="299970" cy="869936"/>
              </a:xfrm>
              <a:custGeom>
                <a:avLst/>
                <a:gdLst>
                  <a:gd name="connsiteX0" fmla="*/ 159201 w 408118"/>
                  <a:gd name="connsiteY0" fmla="*/ 578755 h 1158732"/>
                  <a:gd name="connsiteX1" fmla="*/ 159201 w 408118"/>
                  <a:gd name="connsiteY1" fmla="*/ 665832 h 1158732"/>
                  <a:gd name="connsiteX2" fmla="*/ 248917 w 408118"/>
                  <a:gd name="connsiteY2" fmla="*/ 665832 h 1158732"/>
                  <a:gd name="connsiteX3" fmla="*/ 248917 w 408118"/>
                  <a:gd name="connsiteY3" fmla="*/ 578755 h 1158732"/>
                  <a:gd name="connsiteX4" fmla="*/ 159201 w 408118"/>
                  <a:gd name="connsiteY4" fmla="*/ 578755 h 1158732"/>
                  <a:gd name="connsiteX5" fmla="*/ 278823 w 408118"/>
                  <a:gd name="connsiteY5" fmla="*/ 576996 h 1158732"/>
                  <a:gd name="connsiteX6" fmla="*/ 278823 w 408118"/>
                  <a:gd name="connsiteY6" fmla="*/ 664073 h 1158732"/>
                  <a:gd name="connsiteX7" fmla="*/ 365020 w 408118"/>
                  <a:gd name="connsiteY7" fmla="*/ 664073 h 1158732"/>
                  <a:gd name="connsiteX8" fmla="*/ 365020 w 408118"/>
                  <a:gd name="connsiteY8" fmla="*/ 576996 h 1158732"/>
                  <a:gd name="connsiteX9" fmla="*/ 278823 w 408118"/>
                  <a:gd name="connsiteY9" fmla="*/ 576996 h 1158732"/>
                  <a:gd name="connsiteX10" fmla="*/ 43979 w 408118"/>
                  <a:gd name="connsiteY10" fmla="*/ 576996 h 1158732"/>
                  <a:gd name="connsiteX11" fmla="*/ 43979 w 408118"/>
                  <a:gd name="connsiteY11" fmla="*/ 664952 h 1158732"/>
                  <a:gd name="connsiteX12" fmla="*/ 131935 w 408118"/>
                  <a:gd name="connsiteY12" fmla="*/ 665832 h 1158732"/>
                  <a:gd name="connsiteX13" fmla="*/ 132814 w 408118"/>
                  <a:gd name="connsiteY13" fmla="*/ 576996 h 1158732"/>
                  <a:gd name="connsiteX14" fmla="*/ 43979 w 408118"/>
                  <a:gd name="connsiteY14" fmla="*/ 576996 h 1158732"/>
                  <a:gd name="connsiteX15" fmla="*/ 160960 w 408118"/>
                  <a:gd name="connsiteY15" fmla="*/ 449459 h 1158732"/>
                  <a:gd name="connsiteX16" fmla="*/ 160960 w 408118"/>
                  <a:gd name="connsiteY16" fmla="*/ 539174 h 1158732"/>
                  <a:gd name="connsiteX17" fmla="*/ 248917 w 408118"/>
                  <a:gd name="connsiteY17" fmla="*/ 539174 h 1158732"/>
                  <a:gd name="connsiteX18" fmla="*/ 248917 w 408118"/>
                  <a:gd name="connsiteY18" fmla="*/ 449459 h 1158732"/>
                  <a:gd name="connsiteX19" fmla="*/ 160960 w 408118"/>
                  <a:gd name="connsiteY19" fmla="*/ 449459 h 1158732"/>
                  <a:gd name="connsiteX20" fmla="*/ 44858 w 408118"/>
                  <a:gd name="connsiteY20" fmla="*/ 449459 h 1158732"/>
                  <a:gd name="connsiteX21" fmla="*/ 44858 w 408118"/>
                  <a:gd name="connsiteY21" fmla="*/ 539174 h 1158732"/>
                  <a:gd name="connsiteX22" fmla="*/ 131935 w 408118"/>
                  <a:gd name="connsiteY22" fmla="*/ 539174 h 1158732"/>
                  <a:gd name="connsiteX23" fmla="*/ 131935 w 408118"/>
                  <a:gd name="connsiteY23" fmla="*/ 449459 h 1158732"/>
                  <a:gd name="connsiteX24" fmla="*/ 44858 w 408118"/>
                  <a:gd name="connsiteY24" fmla="*/ 449459 h 1158732"/>
                  <a:gd name="connsiteX25" fmla="*/ 278823 w 408118"/>
                  <a:gd name="connsiteY25" fmla="*/ 448579 h 1158732"/>
                  <a:gd name="connsiteX26" fmla="*/ 278823 w 408118"/>
                  <a:gd name="connsiteY26" fmla="*/ 538295 h 1158732"/>
                  <a:gd name="connsiteX27" fmla="*/ 365020 w 408118"/>
                  <a:gd name="connsiteY27" fmla="*/ 538295 h 1158732"/>
                  <a:gd name="connsiteX28" fmla="*/ 365020 w 408118"/>
                  <a:gd name="connsiteY28" fmla="*/ 448579 h 1158732"/>
                  <a:gd name="connsiteX29" fmla="*/ 278823 w 408118"/>
                  <a:gd name="connsiteY29" fmla="*/ 448579 h 1158732"/>
                  <a:gd name="connsiteX30" fmla="*/ 277943 w 408118"/>
                  <a:gd name="connsiteY30" fmla="*/ 318403 h 1158732"/>
                  <a:gd name="connsiteX31" fmla="*/ 277943 w 408118"/>
                  <a:gd name="connsiteY31" fmla="*/ 408999 h 1158732"/>
                  <a:gd name="connsiteX32" fmla="*/ 366779 w 408118"/>
                  <a:gd name="connsiteY32" fmla="*/ 408999 h 1158732"/>
                  <a:gd name="connsiteX33" fmla="*/ 366779 w 408118"/>
                  <a:gd name="connsiteY33" fmla="*/ 318403 h 1158732"/>
                  <a:gd name="connsiteX34" fmla="*/ 277943 w 408118"/>
                  <a:gd name="connsiteY34" fmla="*/ 318403 h 1158732"/>
                  <a:gd name="connsiteX35" fmla="*/ 159201 w 408118"/>
                  <a:gd name="connsiteY35" fmla="*/ 318403 h 1158732"/>
                  <a:gd name="connsiteX36" fmla="*/ 159201 w 408118"/>
                  <a:gd name="connsiteY36" fmla="*/ 407239 h 1158732"/>
                  <a:gd name="connsiteX37" fmla="*/ 249797 w 408118"/>
                  <a:gd name="connsiteY37" fmla="*/ 407239 h 1158732"/>
                  <a:gd name="connsiteX38" fmla="*/ 249797 w 408118"/>
                  <a:gd name="connsiteY38" fmla="*/ 318403 h 1158732"/>
                  <a:gd name="connsiteX39" fmla="*/ 159201 w 408118"/>
                  <a:gd name="connsiteY39" fmla="*/ 318403 h 1158732"/>
                  <a:gd name="connsiteX40" fmla="*/ 43979 w 408118"/>
                  <a:gd name="connsiteY40" fmla="*/ 318403 h 1158732"/>
                  <a:gd name="connsiteX41" fmla="*/ 43979 w 408118"/>
                  <a:gd name="connsiteY41" fmla="*/ 408119 h 1158732"/>
                  <a:gd name="connsiteX42" fmla="*/ 131935 w 408118"/>
                  <a:gd name="connsiteY42" fmla="*/ 408119 h 1158732"/>
                  <a:gd name="connsiteX43" fmla="*/ 131935 w 408118"/>
                  <a:gd name="connsiteY43" fmla="*/ 318403 h 1158732"/>
                  <a:gd name="connsiteX44" fmla="*/ 43979 w 408118"/>
                  <a:gd name="connsiteY44" fmla="*/ 318403 h 1158732"/>
                  <a:gd name="connsiteX45" fmla="*/ 43098 w 408118"/>
                  <a:gd name="connsiteY45" fmla="*/ 187348 h 1158732"/>
                  <a:gd name="connsiteX46" fmla="*/ 43098 w 408118"/>
                  <a:gd name="connsiteY46" fmla="*/ 279702 h 1158732"/>
                  <a:gd name="connsiteX47" fmla="*/ 132814 w 408118"/>
                  <a:gd name="connsiteY47" fmla="*/ 279702 h 1158732"/>
                  <a:gd name="connsiteX48" fmla="*/ 132814 w 408118"/>
                  <a:gd name="connsiteY48" fmla="*/ 187348 h 1158732"/>
                  <a:gd name="connsiteX49" fmla="*/ 43098 w 408118"/>
                  <a:gd name="connsiteY49" fmla="*/ 187348 h 1158732"/>
                  <a:gd name="connsiteX50" fmla="*/ 43979 w 408118"/>
                  <a:gd name="connsiteY50" fmla="*/ 60690 h 1158732"/>
                  <a:gd name="connsiteX51" fmla="*/ 43979 w 408118"/>
                  <a:gd name="connsiteY51" fmla="*/ 152166 h 1158732"/>
                  <a:gd name="connsiteX52" fmla="*/ 133694 w 408118"/>
                  <a:gd name="connsiteY52" fmla="*/ 152166 h 1158732"/>
                  <a:gd name="connsiteX53" fmla="*/ 133694 w 408118"/>
                  <a:gd name="connsiteY53" fmla="*/ 60690 h 1158732"/>
                  <a:gd name="connsiteX54" fmla="*/ 43979 w 408118"/>
                  <a:gd name="connsiteY54" fmla="*/ 60690 h 1158732"/>
                  <a:gd name="connsiteX55" fmla="*/ 0 w 408118"/>
                  <a:gd name="connsiteY55" fmla="*/ 0 h 1158732"/>
                  <a:gd name="connsiteX56" fmla="*/ 155702 w 408118"/>
                  <a:gd name="connsiteY56" fmla="*/ 0 h 1158732"/>
                  <a:gd name="connsiteX57" fmla="*/ 155702 w 408118"/>
                  <a:gd name="connsiteY57" fmla="*/ 281913 h 1158732"/>
                  <a:gd name="connsiteX58" fmla="*/ 277943 w 408118"/>
                  <a:gd name="connsiteY58" fmla="*/ 281913 h 1158732"/>
                  <a:gd name="connsiteX59" fmla="*/ 277943 w 408118"/>
                  <a:gd name="connsiteY59" fmla="*/ 282341 h 1158732"/>
                  <a:gd name="connsiteX60" fmla="*/ 366779 w 408118"/>
                  <a:gd name="connsiteY60" fmla="*/ 282341 h 1158732"/>
                  <a:gd name="connsiteX61" fmla="*/ 366779 w 408118"/>
                  <a:gd name="connsiteY61" fmla="*/ 281913 h 1158732"/>
                  <a:gd name="connsiteX62" fmla="*/ 408118 w 408118"/>
                  <a:gd name="connsiteY62" fmla="*/ 281913 h 1158732"/>
                  <a:gd name="connsiteX63" fmla="*/ 408118 w 408118"/>
                  <a:gd name="connsiteY63" fmla="*/ 1158732 h 1158732"/>
                  <a:gd name="connsiteX64" fmla="*/ 0 w 408118"/>
                  <a:gd name="connsiteY64" fmla="*/ 1158732 h 115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08118" h="1158732">
                    <a:moveTo>
                      <a:pt x="159201" y="578755"/>
                    </a:moveTo>
                    <a:cubicBezTo>
                      <a:pt x="159201" y="608660"/>
                      <a:pt x="159201" y="638565"/>
                      <a:pt x="159201" y="665832"/>
                    </a:cubicBezTo>
                    <a:cubicBezTo>
                      <a:pt x="189986" y="668470"/>
                      <a:pt x="222530" y="665832"/>
                      <a:pt x="248917" y="665832"/>
                    </a:cubicBezTo>
                    <a:cubicBezTo>
                      <a:pt x="248917" y="634168"/>
                      <a:pt x="248917" y="608660"/>
                      <a:pt x="248917" y="578755"/>
                    </a:cubicBezTo>
                    <a:cubicBezTo>
                      <a:pt x="217253" y="578755"/>
                      <a:pt x="188227" y="578755"/>
                      <a:pt x="159201" y="578755"/>
                    </a:cubicBezTo>
                    <a:close/>
                    <a:moveTo>
                      <a:pt x="278823" y="576996"/>
                    </a:moveTo>
                    <a:cubicBezTo>
                      <a:pt x="278823" y="606901"/>
                      <a:pt x="278823" y="632408"/>
                      <a:pt x="278823" y="664073"/>
                    </a:cubicBezTo>
                    <a:cubicBezTo>
                      <a:pt x="311366" y="664073"/>
                      <a:pt x="346549" y="664952"/>
                      <a:pt x="365020" y="664073"/>
                    </a:cubicBezTo>
                    <a:cubicBezTo>
                      <a:pt x="365020" y="632408"/>
                      <a:pt x="365020" y="606021"/>
                      <a:pt x="365020" y="576996"/>
                    </a:cubicBezTo>
                    <a:cubicBezTo>
                      <a:pt x="335114" y="576996"/>
                      <a:pt x="306968" y="576996"/>
                      <a:pt x="278823" y="576996"/>
                    </a:cubicBezTo>
                    <a:close/>
                    <a:moveTo>
                      <a:pt x="43979" y="576996"/>
                    </a:moveTo>
                    <a:cubicBezTo>
                      <a:pt x="43979" y="605142"/>
                      <a:pt x="43979" y="638565"/>
                      <a:pt x="43979" y="664952"/>
                    </a:cubicBezTo>
                    <a:cubicBezTo>
                      <a:pt x="81799" y="664952"/>
                      <a:pt x="105548" y="664073"/>
                      <a:pt x="131935" y="665832"/>
                    </a:cubicBezTo>
                    <a:cubicBezTo>
                      <a:pt x="131935" y="631529"/>
                      <a:pt x="132814" y="602503"/>
                      <a:pt x="132814" y="576996"/>
                    </a:cubicBezTo>
                    <a:cubicBezTo>
                      <a:pt x="102030" y="576996"/>
                      <a:pt x="73884" y="576996"/>
                      <a:pt x="43979" y="576996"/>
                    </a:cubicBezTo>
                    <a:close/>
                    <a:moveTo>
                      <a:pt x="160960" y="449459"/>
                    </a:moveTo>
                    <a:cubicBezTo>
                      <a:pt x="160960" y="481123"/>
                      <a:pt x="160960" y="509268"/>
                      <a:pt x="160960" y="539174"/>
                    </a:cubicBezTo>
                    <a:cubicBezTo>
                      <a:pt x="189986" y="539174"/>
                      <a:pt x="217253" y="539174"/>
                      <a:pt x="248917" y="539174"/>
                    </a:cubicBezTo>
                    <a:cubicBezTo>
                      <a:pt x="248917" y="506630"/>
                      <a:pt x="248917" y="477604"/>
                      <a:pt x="248917" y="449459"/>
                    </a:cubicBezTo>
                    <a:cubicBezTo>
                      <a:pt x="218132" y="449459"/>
                      <a:pt x="189107" y="449459"/>
                      <a:pt x="160960" y="449459"/>
                    </a:cubicBezTo>
                    <a:close/>
                    <a:moveTo>
                      <a:pt x="44858" y="449459"/>
                    </a:moveTo>
                    <a:cubicBezTo>
                      <a:pt x="44858" y="481123"/>
                      <a:pt x="44858" y="509268"/>
                      <a:pt x="44858" y="539174"/>
                    </a:cubicBezTo>
                    <a:cubicBezTo>
                      <a:pt x="75643" y="539174"/>
                      <a:pt x="102910" y="539174"/>
                      <a:pt x="131935" y="539174"/>
                    </a:cubicBezTo>
                    <a:cubicBezTo>
                      <a:pt x="131935" y="505751"/>
                      <a:pt x="131935" y="477604"/>
                      <a:pt x="131935" y="449459"/>
                    </a:cubicBezTo>
                    <a:cubicBezTo>
                      <a:pt x="100271" y="449459"/>
                      <a:pt x="72125" y="449459"/>
                      <a:pt x="44858" y="449459"/>
                    </a:cubicBezTo>
                    <a:close/>
                    <a:moveTo>
                      <a:pt x="278823" y="448579"/>
                    </a:moveTo>
                    <a:cubicBezTo>
                      <a:pt x="278823" y="479364"/>
                      <a:pt x="278823" y="508389"/>
                      <a:pt x="278823" y="538295"/>
                    </a:cubicBezTo>
                    <a:cubicBezTo>
                      <a:pt x="308727" y="538295"/>
                      <a:pt x="335994" y="538295"/>
                      <a:pt x="365020" y="538295"/>
                    </a:cubicBezTo>
                    <a:cubicBezTo>
                      <a:pt x="365020" y="507510"/>
                      <a:pt x="365020" y="478484"/>
                      <a:pt x="365020" y="448579"/>
                    </a:cubicBezTo>
                    <a:cubicBezTo>
                      <a:pt x="335994" y="448579"/>
                      <a:pt x="308727" y="448579"/>
                      <a:pt x="278823" y="448579"/>
                    </a:cubicBezTo>
                    <a:close/>
                    <a:moveTo>
                      <a:pt x="277943" y="318403"/>
                    </a:moveTo>
                    <a:cubicBezTo>
                      <a:pt x="277943" y="350067"/>
                      <a:pt x="277943" y="379094"/>
                      <a:pt x="277943" y="408999"/>
                    </a:cubicBezTo>
                    <a:cubicBezTo>
                      <a:pt x="309607" y="408999"/>
                      <a:pt x="337753" y="408999"/>
                      <a:pt x="366779" y="408999"/>
                    </a:cubicBezTo>
                    <a:cubicBezTo>
                      <a:pt x="366779" y="378214"/>
                      <a:pt x="366779" y="349187"/>
                      <a:pt x="366779" y="318403"/>
                    </a:cubicBezTo>
                    <a:cubicBezTo>
                      <a:pt x="336873" y="318403"/>
                      <a:pt x="307848" y="318403"/>
                      <a:pt x="277943" y="318403"/>
                    </a:cubicBezTo>
                    <a:close/>
                    <a:moveTo>
                      <a:pt x="159201" y="318403"/>
                    </a:moveTo>
                    <a:cubicBezTo>
                      <a:pt x="159201" y="349187"/>
                      <a:pt x="159201" y="378214"/>
                      <a:pt x="159201" y="407239"/>
                    </a:cubicBezTo>
                    <a:cubicBezTo>
                      <a:pt x="190866" y="407239"/>
                      <a:pt x="219892" y="407239"/>
                      <a:pt x="249797" y="407239"/>
                    </a:cubicBezTo>
                    <a:cubicBezTo>
                      <a:pt x="249797" y="376454"/>
                      <a:pt x="249797" y="349187"/>
                      <a:pt x="249797" y="318403"/>
                    </a:cubicBezTo>
                    <a:cubicBezTo>
                      <a:pt x="217253" y="318403"/>
                      <a:pt x="188227" y="318403"/>
                      <a:pt x="159201" y="318403"/>
                    </a:cubicBezTo>
                    <a:close/>
                    <a:moveTo>
                      <a:pt x="43979" y="318403"/>
                    </a:moveTo>
                    <a:cubicBezTo>
                      <a:pt x="43979" y="349187"/>
                      <a:pt x="43979" y="378214"/>
                      <a:pt x="43979" y="408119"/>
                    </a:cubicBezTo>
                    <a:cubicBezTo>
                      <a:pt x="74764" y="408119"/>
                      <a:pt x="102910" y="408119"/>
                      <a:pt x="131935" y="408119"/>
                    </a:cubicBezTo>
                    <a:cubicBezTo>
                      <a:pt x="131935" y="376454"/>
                      <a:pt x="131935" y="347429"/>
                      <a:pt x="131935" y="318403"/>
                    </a:cubicBezTo>
                    <a:cubicBezTo>
                      <a:pt x="100271" y="318403"/>
                      <a:pt x="72125" y="318403"/>
                      <a:pt x="43979" y="318403"/>
                    </a:cubicBezTo>
                    <a:close/>
                    <a:moveTo>
                      <a:pt x="43098" y="187348"/>
                    </a:moveTo>
                    <a:cubicBezTo>
                      <a:pt x="43098" y="219892"/>
                      <a:pt x="43098" y="249797"/>
                      <a:pt x="43098" y="279702"/>
                    </a:cubicBezTo>
                    <a:cubicBezTo>
                      <a:pt x="74764" y="279702"/>
                      <a:pt x="104668" y="279702"/>
                      <a:pt x="132814" y="279702"/>
                    </a:cubicBezTo>
                    <a:cubicBezTo>
                      <a:pt x="132814" y="247159"/>
                      <a:pt x="132814" y="218133"/>
                      <a:pt x="132814" y="187348"/>
                    </a:cubicBezTo>
                    <a:cubicBezTo>
                      <a:pt x="102030" y="187348"/>
                      <a:pt x="73884" y="187348"/>
                      <a:pt x="43098" y="187348"/>
                    </a:cubicBezTo>
                    <a:close/>
                    <a:moveTo>
                      <a:pt x="43979" y="60690"/>
                    </a:moveTo>
                    <a:cubicBezTo>
                      <a:pt x="43979" y="93234"/>
                      <a:pt x="43979" y="122259"/>
                      <a:pt x="43979" y="152166"/>
                    </a:cubicBezTo>
                    <a:cubicBezTo>
                      <a:pt x="75643" y="152166"/>
                      <a:pt x="103789" y="152166"/>
                      <a:pt x="133694" y="152166"/>
                    </a:cubicBezTo>
                    <a:cubicBezTo>
                      <a:pt x="133694" y="121380"/>
                      <a:pt x="133694" y="93234"/>
                      <a:pt x="133694" y="60690"/>
                    </a:cubicBezTo>
                    <a:cubicBezTo>
                      <a:pt x="101151" y="60690"/>
                      <a:pt x="72125" y="60690"/>
                      <a:pt x="43979" y="60690"/>
                    </a:cubicBezTo>
                    <a:close/>
                    <a:moveTo>
                      <a:pt x="0" y="0"/>
                    </a:moveTo>
                    <a:lnTo>
                      <a:pt x="155702" y="0"/>
                    </a:lnTo>
                    <a:lnTo>
                      <a:pt x="155702" y="281913"/>
                    </a:lnTo>
                    <a:lnTo>
                      <a:pt x="277943" y="281913"/>
                    </a:lnTo>
                    <a:lnTo>
                      <a:pt x="277943" y="282341"/>
                    </a:lnTo>
                    <a:cubicBezTo>
                      <a:pt x="307848" y="282341"/>
                      <a:pt x="334235" y="282341"/>
                      <a:pt x="366779" y="282341"/>
                    </a:cubicBezTo>
                    <a:lnTo>
                      <a:pt x="366779" y="281913"/>
                    </a:lnTo>
                    <a:lnTo>
                      <a:pt x="408118" y="281913"/>
                    </a:lnTo>
                    <a:lnTo>
                      <a:pt x="408118" y="1158732"/>
                    </a:lnTo>
                    <a:lnTo>
                      <a:pt x="0" y="1158732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E17257E-496D-43B5-AF2E-E2A20B9FBD10}"/>
              </a:ext>
            </a:extLst>
          </p:cNvPr>
          <p:cNvGrpSpPr/>
          <p:nvPr userDrawn="1"/>
        </p:nvGrpSpPr>
        <p:grpSpPr>
          <a:xfrm>
            <a:off x="0" y="6593205"/>
            <a:ext cx="12192000" cy="283845"/>
            <a:chOff x="0" y="6593205"/>
            <a:chExt cx="12192000" cy="283845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909A48D2-D68F-4890-A42F-5BB72CFCCFD6}"/>
                </a:ext>
              </a:extLst>
            </p:cNvPr>
            <p:cNvSpPr/>
            <p:nvPr/>
          </p:nvSpPr>
          <p:spPr>
            <a:xfrm>
              <a:off x="0" y="6593205"/>
              <a:ext cx="12192000" cy="27432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F59F2605-0DF1-4906-A75E-0ED8566A8648}"/>
                </a:ext>
              </a:extLst>
            </p:cNvPr>
            <p:cNvSpPr/>
            <p:nvPr/>
          </p:nvSpPr>
          <p:spPr>
            <a:xfrm>
              <a:off x="0" y="6684645"/>
              <a:ext cx="12192000" cy="18288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0E70C75D-A69D-47EF-91AF-4C580B47C566}"/>
                </a:ext>
              </a:extLst>
            </p:cNvPr>
            <p:cNvSpPr/>
            <p:nvPr/>
          </p:nvSpPr>
          <p:spPr>
            <a:xfrm>
              <a:off x="0" y="6785610"/>
              <a:ext cx="12192000" cy="9144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0947037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1">
            <a:extLst>
              <a:ext uri="{FF2B5EF4-FFF2-40B4-BE49-F238E27FC236}">
                <a16:creationId xmlns:a16="http://schemas.microsoft.com/office/drawing/2014/main" id="{6C6DFD09-A3A3-46CB-8362-51647524E6BD}"/>
              </a:ext>
            </a:extLst>
          </p:cNvPr>
          <p:cNvSpPr/>
          <p:nvPr userDrawn="1"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0" name="그림 개체 틀 9">
            <a:extLst>
              <a:ext uri="{FF2B5EF4-FFF2-40B4-BE49-F238E27FC236}">
                <a16:creationId xmlns:a16="http://schemas.microsoft.com/office/drawing/2014/main" id="{031131DF-CEA2-4960-A1A4-3F4DC774EDC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251374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9064539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461600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102104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4696670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45079502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1398839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139162" y="1"/>
            <a:ext cx="2863562" cy="39993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122128" y="2870061"/>
            <a:ext cx="2863562" cy="39879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9139162" y="4114800"/>
            <a:ext cx="2863562" cy="27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122128" y="1"/>
            <a:ext cx="2863562" cy="27545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45806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151424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89508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446311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02681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Block Arc 1"/>
          <p:cNvSpPr/>
          <p:nvPr userDrawn="1"/>
        </p:nvSpPr>
        <p:spPr>
          <a:xfrm>
            <a:off x="911424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2" name="Block Arc 11"/>
          <p:cNvSpPr/>
          <p:nvPr userDrawn="1"/>
        </p:nvSpPr>
        <p:spPr>
          <a:xfrm>
            <a:off x="3561843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13" name="Block Arc 12"/>
          <p:cNvSpPr/>
          <p:nvPr userDrawn="1"/>
        </p:nvSpPr>
        <p:spPr>
          <a:xfrm>
            <a:off x="621226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Block Arc 13"/>
          <p:cNvSpPr/>
          <p:nvPr userDrawn="1"/>
        </p:nvSpPr>
        <p:spPr>
          <a:xfrm>
            <a:off x="886268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DBECCA6-8618-46C3-A8D4-3B6399CCEF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D40A599-6D66-4DC9-82BB-52C171B56BB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941650481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638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86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110208" y="1832542"/>
            <a:ext cx="3600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427952" y="1832542"/>
            <a:ext cx="3648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2F3CBFE9-6225-4EAB-9415-3558F6BE9A6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E9189EF-3C10-45A2-8749-4187192ACEC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530551785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43366694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onut 3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B4F25E9-AA8C-4BD3-BF1F-56D20DF8DD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40BDE80-4E1C-47DE-8168-381888FDC3F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51436713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5D066E-D3D5-4898-80FA-E4BC8D178D54}"/>
              </a:ext>
            </a:extLst>
          </p:cNvPr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201592" y="1070572"/>
            <a:ext cx="4498434" cy="5174054"/>
          </a:xfrm>
          <a:custGeom>
            <a:avLst/>
            <a:gdLst>
              <a:gd name="connsiteX0" fmla="*/ 4498434 w 4498434"/>
              <a:gd name="connsiteY0" fmla="*/ 4010522 h 5174054"/>
              <a:gd name="connsiteX1" fmla="*/ 4498434 w 4498434"/>
              <a:gd name="connsiteY1" fmla="*/ 4542589 h 5174054"/>
              <a:gd name="connsiteX2" fmla="*/ 4487681 w 4498434"/>
              <a:gd name="connsiteY2" fmla="*/ 4577231 h 5174054"/>
              <a:gd name="connsiteX3" fmla="*/ 4323108 w 4498434"/>
              <a:gd name="connsiteY3" fmla="*/ 4712212 h 5174054"/>
              <a:gd name="connsiteX4" fmla="*/ 4277045 w 4498434"/>
              <a:gd name="connsiteY4" fmla="*/ 4716855 h 5174054"/>
              <a:gd name="connsiteX5" fmla="*/ 3995790 w 4498434"/>
              <a:gd name="connsiteY5" fmla="*/ 4716855 h 5174054"/>
              <a:gd name="connsiteX6" fmla="*/ 4167697 w 4498434"/>
              <a:gd name="connsiteY6" fmla="*/ 1511480 h 5174054"/>
              <a:gd name="connsiteX7" fmla="*/ 4167697 w 4498434"/>
              <a:gd name="connsiteY7" fmla="*/ 4231558 h 5174054"/>
              <a:gd name="connsiteX8" fmla="*/ 3496993 w 4498434"/>
              <a:gd name="connsiteY8" fmla="*/ 5174054 h 5174054"/>
              <a:gd name="connsiteX9" fmla="*/ 1561317 w 4498434"/>
              <a:gd name="connsiteY9" fmla="*/ 5174054 h 5174054"/>
              <a:gd name="connsiteX10" fmla="*/ 710479 w 4498434"/>
              <a:gd name="connsiteY10" fmla="*/ 457199 h 5174054"/>
              <a:gd name="connsiteX11" fmla="*/ 2646154 w 4498434"/>
              <a:gd name="connsiteY11" fmla="*/ 457199 h 5174054"/>
              <a:gd name="connsiteX12" fmla="*/ 0 w 4498434"/>
              <a:gd name="connsiteY12" fmla="*/ 4175666 h 5174054"/>
              <a:gd name="connsiteX13" fmla="*/ 0 w 4498434"/>
              <a:gd name="connsiteY13" fmla="*/ 1455589 h 5174054"/>
              <a:gd name="connsiteX14" fmla="*/ 3135223 w 4498434"/>
              <a:gd name="connsiteY14" fmla="*/ 0 h 5174054"/>
              <a:gd name="connsiteX15" fmla="*/ 4268480 w 4498434"/>
              <a:gd name="connsiteY15" fmla="*/ 0 h 5174054"/>
              <a:gd name="connsiteX16" fmla="*/ 4479126 w 4498434"/>
              <a:gd name="connsiteY16" fmla="*/ 139626 h 5174054"/>
              <a:gd name="connsiteX17" fmla="*/ 4488706 w 4498434"/>
              <a:gd name="connsiteY17" fmla="*/ 170488 h 5174054"/>
              <a:gd name="connsiteX18" fmla="*/ 4488706 w 4498434"/>
              <a:gd name="connsiteY18" fmla="*/ 818118 h 5174054"/>
              <a:gd name="connsiteX19" fmla="*/ 1714266 w 4498434"/>
              <a:gd name="connsiteY19" fmla="*/ 4716855 h 5174054"/>
              <a:gd name="connsiteX20" fmla="*/ 425556 w 4498434"/>
              <a:gd name="connsiteY20" fmla="*/ 4716855 h 5174054"/>
              <a:gd name="connsiteX21" fmla="*/ 364591 w 4498434"/>
              <a:gd name="connsiteY21" fmla="*/ 4668822 h 5174054"/>
              <a:gd name="connsiteX22" fmla="*/ 322664 w 4498434"/>
              <a:gd name="connsiteY22" fmla="*/ 4596156 h 5174054"/>
              <a:gd name="connsiteX23" fmla="*/ 321009 w 4498434"/>
              <a:gd name="connsiteY23" fmla="*/ 4589926 h 5174054"/>
              <a:gd name="connsiteX24" fmla="*/ 321009 w 4498434"/>
              <a:gd name="connsiteY24" fmla="*/ 3954632 h 5174054"/>
              <a:gd name="connsiteX25" fmla="*/ 541021 w 4498434"/>
              <a:gd name="connsiteY25" fmla="*/ 0 h 5174054"/>
              <a:gd name="connsiteX26" fmla="*/ 873155 w 4498434"/>
              <a:gd name="connsiteY26" fmla="*/ 0 h 5174054"/>
              <a:gd name="connsiteX27" fmla="*/ 330737 w 4498434"/>
              <a:gd name="connsiteY27" fmla="*/ 762226 h 5174054"/>
              <a:gd name="connsiteX28" fmla="*/ 330737 w 4498434"/>
              <a:gd name="connsiteY28" fmla="*/ 138959 h 5174054"/>
              <a:gd name="connsiteX29" fmla="*/ 351454 w 4498434"/>
              <a:gd name="connsiteY29" fmla="*/ 100793 h 5174054"/>
              <a:gd name="connsiteX30" fmla="*/ 541021 w 4498434"/>
              <a:gd name="connsiteY30" fmla="*/ 0 h 51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498434" h="5174054">
                <a:moveTo>
                  <a:pt x="4498434" y="4010522"/>
                </a:moveTo>
                <a:lnTo>
                  <a:pt x="4498434" y="4542589"/>
                </a:lnTo>
                <a:lnTo>
                  <a:pt x="4487681" y="4577231"/>
                </a:lnTo>
                <a:cubicBezTo>
                  <a:pt x="4458760" y="4645607"/>
                  <a:pt x="4397518" y="4696985"/>
                  <a:pt x="4323108" y="4712212"/>
                </a:cubicBezTo>
                <a:lnTo>
                  <a:pt x="4277045" y="4716855"/>
                </a:lnTo>
                <a:lnTo>
                  <a:pt x="3995790" y="4716855"/>
                </a:lnTo>
                <a:close/>
                <a:moveTo>
                  <a:pt x="4167697" y="1511480"/>
                </a:moveTo>
                <a:lnTo>
                  <a:pt x="4167697" y="4231558"/>
                </a:lnTo>
                <a:lnTo>
                  <a:pt x="3496993" y="5174054"/>
                </a:lnTo>
                <a:lnTo>
                  <a:pt x="1561317" y="5174054"/>
                </a:lnTo>
                <a:close/>
                <a:moveTo>
                  <a:pt x="710479" y="457199"/>
                </a:moveTo>
                <a:lnTo>
                  <a:pt x="2646154" y="457199"/>
                </a:lnTo>
                <a:lnTo>
                  <a:pt x="0" y="4175666"/>
                </a:lnTo>
                <a:lnTo>
                  <a:pt x="0" y="1455589"/>
                </a:lnTo>
                <a:close/>
                <a:moveTo>
                  <a:pt x="3135223" y="0"/>
                </a:moveTo>
                <a:lnTo>
                  <a:pt x="4268480" y="0"/>
                </a:lnTo>
                <a:cubicBezTo>
                  <a:pt x="4363174" y="0"/>
                  <a:pt x="4444420" y="57574"/>
                  <a:pt x="4479126" y="139626"/>
                </a:cubicBezTo>
                <a:lnTo>
                  <a:pt x="4488706" y="170488"/>
                </a:lnTo>
                <a:lnTo>
                  <a:pt x="4488706" y="818118"/>
                </a:lnTo>
                <a:lnTo>
                  <a:pt x="1714266" y="4716855"/>
                </a:lnTo>
                <a:lnTo>
                  <a:pt x="425556" y="4716855"/>
                </a:lnTo>
                <a:lnTo>
                  <a:pt x="364591" y="4668822"/>
                </a:lnTo>
                <a:cubicBezTo>
                  <a:pt x="346889" y="4648137"/>
                  <a:pt x="332564" y="4623506"/>
                  <a:pt x="322664" y="4596156"/>
                </a:cubicBezTo>
                <a:lnTo>
                  <a:pt x="321009" y="4589926"/>
                </a:lnTo>
                <a:lnTo>
                  <a:pt x="321009" y="3954632"/>
                </a:lnTo>
                <a:close/>
                <a:moveTo>
                  <a:pt x="541021" y="0"/>
                </a:moveTo>
                <a:lnTo>
                  <a:pt x="873155" y="0"/>
                </a:lnTo>
                <a:lnTo>
                  <a:pt x="330737" y="762226"/>
                </a:lnTo>
                <a:lnTo>
                  <a:pt x="330737" y="138959"/>
                </a:lnTo>
                <a:lnTo>
                  <a:pt x="351454" y="100793"/>
                </a:lnTo>
                <a:cubicBezTo>
                  <a:pt x="392537" y="39982"/>
                  <a:pt x="462110" y="0"/>
                  <a:pt x="54102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9813148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8952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728504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728504" y="2956276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 userDrawn="1"/>
        </p:nvSpPr>
        <p:spPr>
          <a:xfrm>
            <a:off x="728056" y="5447872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444409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443961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3443961" y="2956276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3443513" y="5447872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59867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159419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159419" y="2956276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158971" y="5447872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875325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8874877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8874877" y="2956276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874429" y="5447872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8262288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3717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9424110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04523" y="0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60363" y="2564904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93251183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BBC140C-1AD4-4629-8A14-AC31F16CE717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9714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714411" y="2449524"/>
            <a:ext cx="1497874" cy="19589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8321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0002501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998FE523-7D8F-49D3-B3C8-D765F17E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25221F0-AD4C-417D-9787-3683D50755A1}"/>
              </a:ext>
            </a:extLst>
          </p:cNvPr>
          <p:cNvSpPr/>
          <p:nvPr userDrawn="1"/>
        </p:nvSpPr>
        <p:spPr>
          <a:xfrm rot="18902381">
            <a:off x="1888013" y="2649337"/>
            <a:ext cx="8436975" cy="8425297"/>
          </a:xfrm>
          <a:custGeom>
            <a:avLst/>
            <a:gdLst>
              <a:gd name="connsiteX0" fmla="*/ 8260241 w 8436975"/>
              <a:gd name="connsiteY0" fmla="*/ 176734 h 8425297"/>
              <a:gd name="connsiteX1" fmla="*/ 8436975 w 8436975"/>
              <a:gd name="connsiteY1" fmla="*/ 603408 h 8425297"/>
              <a:gd name="connsiteX2" fmla="*/ 8436975 w 8436975"/>
              <a:gd name="connsiteY2" fmla="*/ 8425297 h 8425297"/>
              <a:gd name="connsiteX3" fmla="*/ 0 w 8436975"/>
              <a:gd name="connsiteY3" fmla="*/ 0 h 8425297"/>
              <a:gd name="connsiteX4" fmla="*/ 7833567 w 8436975"/>
              <a:gd name="connsiteY4" fmla="*/ 0 h 8425297"/>
              <a:gd name="connsiteX5" fmla="*/ 8260241 w 8436975"/>
              <a:gd name="connsiteY5" fmla="*/ 176734 h 8425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36975" h="8425297">
                <a:moveTo>
                  <a:pt x="8260241" y="176734"/>
                </a:moveTo>
                <a:cubicBezTo>
                  <a:pt x="8369436" y="285930"/>
                  <a:pt x="8436975" y="436782"/>
                  <a:pt x="8436975" y="603408"/>
                </a:cubicBezTo>
                <a:lnTo>
                  <a:pt x="8436975" y="8425297"/>
                </a:lnTo>
                <a:lnTo>
                  <a:pt x="0" y="0"/>
                </a:lnTo>
                <a:lnTo>
                  <a:pt x="7833567" y="0"/>
                </a:lnTo>
                <a:cubicBezTo>
                  <a:pt x="8000193" y="0"/>
                  <a:pt x="8151045" y="67539"/>
                  <a:pt x="8260241" y="176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817D529-489F-45AB-B8B9-FB3566B18440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295274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576FE9E-2EC9-4EF2-B372-E8F3A4E4BA4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2402582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9 w 3172218"/>
              <a:gd name="connsiteY2" fmla="*/ 1448523 h 2323213"/>
              <a:gd name="connsiteX3" fmla="*/ 3115229 w 3172218"/>
              <a:gd name="connsiteY3" fmla="*/ 1723696 h 2323213"/>
              <a:gd name="connsiteX4" fmla="*/ 2515712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6" y="0"/>
                  <a:pt x="1685703" y="18997"/>
                  <a:pt x="1723696" y="56991"/>
                </a:cubicBezTo>
                <a:lnTo>
                  <a:pt x="3115229" y="1448523"/>
                </a:lnTo>
                <a:cubicBezTo>
                  <a:pt x="3191215" y="1524510"/>
                  <a:pt x="3191215" y="1647709"/>
                  <a:pt x="3115229" y="1723696"/>
                </a:cubicBezTo>
                <a:lnTo>
                  <a:pt x="2515712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DFE64A-F76A-4D93-B984-E635B00FD67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509890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485DD80A-3650-432A-AA14-9A1BC17F7D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617198" y="4538773"/>
            <a:ext cx="3172218" cy="2323213"/>
          </a:xfrm>
          <a:custGeom>
            <a:avLst/>
            <a:gdLst>
              <a:gd name="connsiteX0" fmla="*/ 1586109 w 3172218"/>
              <a:gd name="connsiteY0" fmla="*/ 0 h 2323213"/>
              <a:gd name="connsiteX1" fmla="*/ 1723696 w 3172218"/>
              <a:gd name="connsiteY1" fmla="*/ 56991 h 2323213"/>
              <a:gd name="connsiteX2" fmla="*/ 3115228 w 3172218"/>
              <a:gd name="connsiteY2" fmla="*/ 1448523 h 2323213"/>
              <a:gd name="connsiteX3" fmla="*/ 3115228 w 3172218"/>
              <a:gd name="connsiteY3" fmla="*/ 1723696 h 2323213"/>
              <a:gd name="connsiteX4" fmla="*/ 2515711 w 3172218"/>
              <a:gd name="connsiteY4" fmla="*/ 2323213 h 2323213"/>
              <a:gd name="connsiteX5" fmla="*/ 656508 w 3172218"/>
              <a:gd name="connsiteY5" fmla="*/ 2323213 h 2323213"/>
              <a:gd name="connsiteX6" fmla="*/ 56991 w 3172218"/>
              <a:gd name="connsiteY6" fmla="*/ 1723696 h 2323213"/>
              <a:gd name="connsiteX7" fmla="*/ 56991 w 3172218"/>
              <a:gd name="connsiteY7" fmla="*/ 1448523 h 2323213"/>
              <a:gd name="connsiteX8" fmla="*/ 1448523 w 3172218"/>
              <a:gd name="connsiteY8" fmla="*/ 56991 h 2323213"/>
              <a:gd name="connsiteX9" fmla="*/ 1586109 w 3172218"/>
              <a:gd name="connsiteY9" fmla="*/ 0 h 232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72218" h="2323213">
                <a:moveTo>
                  <a:pt x="1586109" y="0"/>
                </a:moveTo>
                <a:cubicBezTo>
                  <a:pt x="1635905" y="0"/>
                  <a:pt x="1685703" y="18997"/>
                  <a:pt x="1723696" y="56991"/>
                </a:cubicBezTo>
                <a:lnTo>
                  <a:pt x="3115228" y="1448523"/>
                </a:lnTo>
                <a:cubicBezTo>
                  <a:pt x="3191215" y="1524510"/>
                  <a:pt x="3191215" y="1647709"/>
                  <a:pt x="3115228" y="1723696"/>
                </a:cubicBezTo>
                <a:lnTo>
                  <a:pt x="2515711" y="2323213"/>
                </a:lnTo>
                <a:lnTo>
                  <a:pt x="656508" y="2323213"/>
                </a:lnTo>
                <a:lnTo>
                  <a:pt x="56991" y="1723696"/>
                </a:lnTo>
                <a:cubicBezTo>
                  <a:pt x="-18997" y="1647709"/>
                  <a:pt x="-18997" y="1524510"/>
                  <a:pt x="56991" y="1448523"/>
                </a:cubicBezTo>
                <a:lnTo>
                  <a:pt x="1448523" y="56991"/>
                </a:lnTo>
                <a:cubicBezTo>
                  <a:pt x="1486516" y="18997"/>
                  <a:pt x="1536313" y="0"/>
                  <a:pt x="15861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C277F60-8C19-489C-BBEE-1B0023A4EED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24508" y="2681848"/>
            <a:ext cx="3172218" cy="3172218"/>
          </a:xfrm>
          <a:custGeom>
            <a:avLst/>
            <a:gdLst>
              <a:gd name="connsiteX0" fmla="*/ 1717874 w 3435748"/>
              <a:gd name="connsiteY0" fmla="*/ 0 h 3435748"/>
              <a:gd name="connsiteX1" fmla="*/ 1866891 w 3435748"/>
              <a:gd name="connsiteY1" fmla="*/ 61725 h 3435748"/>
              <a:gd name="connsiteX2" fmla="*/ 3374024 w 3435748"/>
              <a:gd name="connsiteY2" fmla="*/ 1568858 h 3435748"/>
              <a:gd name="connsiteX3" fmla="*/ 3374024 w 3435748"/>
              <a:gd name="connsiteY3" fmla="*/ 1866891 h 3435748"/>
              <a:gd name="connsiteX4" fmla="*/ 1866891 w 3435748"/>
              <a:gd name="connsiteY4" fmla="*/ 3374024 h 3435748"/>
              <a:gd name="connsiteX5" fmla="*/ 1568858 w 3435748"/>
              <a:gd name="connsiteY5" fmla="*/ 3374024 h 3435748"/>
              <a:gd name="connsiteX6" fmla="*/ 61725 w 3435748"/>
              <a:gd name="connsiteY6" fmla="*/ 1866891 h 3435748"/>
              <a:gd name="connsiteX7" fmla="*/ 61725 w 3435748"/>
              <a:gd name="connsiteY7" fmla="*/ 1568858 h 3435748"/>
              <a:gd name="connsiteX8" fmla="*/ 1568858 w 3435748"/>
              <a:gd name="connsiteY8" fmla="*/ 61725 h 3435748"/>
              <a:gd name="connsiteX9" fmla="*/ 1717874 w 3435748"/>
              <a:gd name="connsiteY9" fmla="*/ 0 h 343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5748" h="3435748">
                <a:moveTo>
                  <a:pt x="1717874" y="0"/>
                </a:moveTo>
                <a:cubicBezTo>
                  <a:pt x="1771807" y="0"/>
                  <a:pt x="1825741" y="20575"/>
                  <a:pt x="1866891" y="61725"/>
                </a:cubicBezTo>
                <a:lnTo>
                  <a:pt x="3374024" y="1568858"/>
                </a:lnTo>
                <a:cubicBezTo>
                  <a:pt x="3456323" y="1651157"/>
                  <a:pt x="3456323" y="1784591"/>
                  <a:pt x="3374024" y="1866891"/>
                </a:cubicBezTo>
                <a:lnTo>
                  <a:pt x="1866891" y="3374024"/>
                </a:lnTo>
                <a:cubicBezTo>
                  <a:pt x="1784591" y="3456323"/>
                  <a:pt x="1651157" y="3456323"/>
                  <a:pt x="1568858" y="3374024"/>
                </a:cubicBezTo>
                <a:lnTo>
                  <a:pt x="61725" y="1866891"/>
                </a:lnTo>
                <a:cubicBezTo>
                  <a:pt x="-20575" y="1784591"/>
                  <a:pt x="-20575" y="1651157"/>
                  <a:pt x="61725" y="1568858"/>
                </a:cubicBezTo>
                <a:lnTo>
                  <a:pt x="1568858" y="61725"/>
                </a:lnTo>
                <a:cubicBezTo>
                  <a:pt x="1610007" y="20575"/>
                  <a:pt x="1663941" y="0"/>
                  <a:pt x="17178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840913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B5DC2D75-DE02-4638-98F1-B47C5CD2DD3B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62500" y="-1"/>
            <a:ext cx="7429500" cy="6857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59841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713D27F-7316-4797-B82F-8DD4FB0B021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905716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8E39A0A2-7A6E-4BA9-8A5D-FD1911A8273A}"/>
              </a:ext>
            </a:extLst>
          </p:cNvPr>
          <p:cNvSpPr/>
          <p:nvPr userDrawn="1"/>
        </p:nvSpPr>
        <p:spPr>
          <a:xfrm>
            <a:off x="-9938" y="-9938"/>
            <a:ext cx="7114700" cy="5563371"/>
          </a:xfrm>
          <a:custGeom>
            <a:avLst/>
            <a:gdLst>
              <a:gd name="connsiteX0" fmla="*/ 0 w 7114700"/>
              <a:gd name="connsiteY0" fmla="*/ 0 h 5563371"/>
              <a:gd name="connsiteX1" fmla="*/ 6816297 w 7114700"/>
              <a:gd name="connsiteY1" fmla="*/ 0 h 5563371"/>
              <a:gd name="connsiteX2" fmla="*/ 6928766 w 7114700"/>
              <a:gd name="connsiteY2" fmla="*/ 279430 h 5563371"/>
              <a:gd name="connsiteX3" fmla="*/ 6222210 w 7114700"/>
              <a:gd name="connsiteY3" fmla="*/ 2336836 h 5563371"/>
              <a:gd name="connsiteX4" fmla="*/ 559 w 7114700"/>
              <a:gd name="connsiteY4" fmla="*/ 5563371 h 5563371"/>
              <a:gd name="connsiteX5" fmla="*/ 0 w 7114700"/>
              <a:gd name="connsiteY5" fmla="*/ 5381954 h 5563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00" h="5563371">
                <a:moveTo>
                  <a:pt x="0" y="0"/>
                </a:moveTo>
                <a:lnTo>
                  <a:pt x="6816297" y="0"/>
                </a:lnTo>
                <a:lnTo>
                  <a:pt x="6928766" y="279430"/>
                </a:lnTo>
                <a:cubicBezTo>
                  <a:pt x="7190845" y="966574"/>
                  <a:pt x="7337404" y="1741633"/>
                  <a:pt x="6222210" y="2336836"/>
                </a:cubicBezTo>
                <a:cubicBezTo>
                  <a:pt x="4928171" y="3027492"/>
                  <a:pt x="2205866" y="4349361"/>
                  <a:pt x="559" y="5563371"/>
                </a:cubicBezTo>
                <a:lnTo>
                  <a:pt x="0" y="5381954"/>
                </a:lnTo>
                <a:close/>
              </a:path>
            </a:pathLst>
          </a:custGeom>
          <a:solidFill>
            <a:schemeClr val="bg1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0F61CD1C-0BDC-415A-BE81-FBF756AC24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1525651"/>
            <a:ext cx="12192000" cy="5332348"/>
          </a:xfrm>
          <a:custGeom>
            <a:avLst/>
            <a:gdLst>
              <a:gd name="connsiteX0" fmla="*/ 9464919 w 12192000"/>
              <a:gd name="connsiteY0" fmla="*/ 1208 h 5332348"/>
              <a:gd name="connsiteX1" fmla="*/ 12055243 w 12192000"/>
              <a:gd name="connsiteY1" fmla="*/ 2155763 h 5332348"/>
              <a:gd name="connsiteX2" fmla="*/ 12192000 w 12192000"/>
              <a:gd name="connsiteY2" fmla="*/ 2360580 h 5332348"/>
              <a:gd name="connsiteX3" fmla="*/ 12192000 w 12192000"/>
              <a:gd name="connsiteY3" fmla="*/ 5332348 h 5332348"/>
              <a:gd name="connsiteX4" fmla="*/ 0 w 12192000"/>
              <a:gd name="connsiteY4" fmla="*/ 5332348 h 5332348"/>
              <a:gd name="connsiteX5" fmla="*/ 1243 w 12192000"/>
              <a:gd name="connsiteY5" fmla="*/ 4956418 h 5332348"/>
              <a:gd name="connsiteX6" fmla="*/ 0 w 12192000"/>
              <a:gd name="connsiteY6" fmla="*/ 4912550 h 5332348"/>
              <a:gd name="connsiteX7" fmla="*/ 0 w 12192000"/>
              <a:gd name="connsiteY7" fmla="*/ 4527278 h 5332348"/>
              <a:gd name="connsiteX8" fmla="*/ 8878957 w 12192000"/>
              <a:gd name="connsiteY8" fmla="*/ 116017 h 5332348"/>
              <a:gd name="connsiteX9" fmla="*/ 9464919 w 12192000"/>
              <a:gd name="connsiteY9" fmla="*/ 1208 h 533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5332348">
                <a:moveTo>
                  <a:pt x="9464919" y="1208"/>
                </a:moveTo>
                <a:cubicBezTo>
                  <a:pt x="10661122" y="-43507"/>
                  <a:pt x="11399579" y="1162905"/>
                  <a:pt x="12055243" y="2155763"/>
                </a:cubicBezTo>
                <a:lnTo>
                  <a:pt x="12192000" y="2360580"/>
                </a:lnTo>
                <a:lnTo>
                  <a:pt x="12192000" y="5332348"/>
                </a:lnTo>
                <a:lnTo>
                  <a:pt x="0" y="5332348"/>
                </a:lnTo>
                <a:cubicBezTo>
                  <a:pt x="11044" y="5226331"/>
                  <a:pt x="6351" y="5095808"/>
                  <a:pt x="1243" y="4956418"/>
                </a:cubicBezTo>
                <a:lnTo>
                  <a:pt x="0" y="4912550"/>
                </a:lnTo>
                <a:lnTo>
                  <a:pt x="0" y="4527278"/>
                </a:lnTo>
                <a:cubicBezTo>
                  <a:pt x="1479826" y="3657890"/>
                  <a:pt x="6881191" y="823352"/>
                  <a:pt x="8878957" y="116017"/>
                </a:cubicBezTo>
                <a:cubicBezTo>
                  <a:pt x="9086022" y="44579"/>
                  <a:pt x="9280888" y="8088"/>
                  <a:pt x="9464919" y="120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15561691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35A586F4-88B7-45EE-9708-47716F743070}"/>
              </a:ext>
            </a:extLst>
          </p:cNvPr>
          <p:cNvSpPr/>
          <p:nvPr userDrawn="1"/>
        </p:nvSpPr>
        <p:spPr>
          <a:xfrm flipV="1">
            <a:off x="152400" y="-1"/>
            <a:ext cx="6238876" cy="684847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19651" y="1689100"/>
                  <a:pt x="5153027" y="4273550"/>
                  <a:pt x="6238876" y="5229225"/>
                </a:cubicBezTo>
                <a:cubicBezTo>
                  <a:pt x="5286376" y="5778500"/>
                  <a:pt x="4883152" y="6283325"/>
                  <a:pt x="4819651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E34B3B3A-542A-46E1-A720-8928C9B91FC2}"/>
              </a:ext>
            </a:extLst>
          </p:cNvPr>
          <p:cNvCxnSpPr>
            <a:cxnSpLocks/>
          </p:cNvCxnSpPr>
          <p:nvPr userDrawn="1"/>
        </p:nvCxnSpPr>
        <p:spPr>
          <a:xfrm>
            <a:off x="6238876" y="1638302"/>
            <a:ext cx="5953124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F31766EE-B13B-4F0C-AAE1-FB140846B86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238876" cy="6858000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162877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45052" y="371475"/>
                  <a:pt x="5222876" y="1143000"/>
                  <a:pt x="6238876" y="1628775"/>
                </a:cubicBezTo>
                <a:cubicBezTo>
                  <a:pt x="5153027" y="2584450"/>
                  <a:pt x="4819651" y="5168900"/>
                  <a:pt x="4819651" y="6858000"/>
                </a:cubicBez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317944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7D32F2C-61AB-4F53-974F-EF55F3B927E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20000"/>
                </a:schemeClr>
              </a:gs>
              <a:gs pos="100000">
                <a:schemeClr val="accent3">
                  <a:alpha val="2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937F504-2D2E-46CE-A49B-2BC7B5136AD3}"/>
              </a:ext>
            </a:extLst>
          </p:cNvPr>
          <p:cNvGrpSpPr/>
          <p:nvPr userDrawn="1"/>
        </p:nvGrpSpPr>
        <p:grpSpPr>
          <a:xfrm>
            <a:off x="228934" y="208564"/>
            <a:ext cx="739114" cy="6440872"/>
            <a:chOff x="421439" y="107680"/>
            <a:chExt cx="739114" cy="6440872"/>
          </a:xfrm>
        </p:grpSpPr>
        <p:grpSp>
          <p:nvGrpSpPr>
            <p:cNvPr id="3" name="Graphic 185">
              <a:extLst>
                <a:ext uri="{FF2B5EF4-FFF2-40B4-BE49-F238E27FC236}">
                  <a16:creationId xmlns:a16="http://schemas.microsoft.com/office/drawing/2014/main" id="{1FABB2BA-A497-49F2-95AF-BAAE2DC8E3ED}"/>
                </a:ext>
              </a:extLst>
            </p:cNvPr>
            <p:cNvGrpSpPr/>
            <p:nvPr userDrawn="1"/>
          </p:nvGrpSpPr>
          <p:grpSpPr>
            <a:xfrm rot="16200000">
              <a:off x="-806454" y="1368607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4C90A1D4-00F2-4CC5-B5CA-AE0F61E1B893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DACC894D-85E2-4828-AB79-8A1CE3FB7AD3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849AFD7-4687-4443-8ED6-AF1EAD0D1DB6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0458CDE-2F49-4C4D-8F30-25B682BD6C2F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D70904D-1276-47FC-B0B4-D9FB455440B5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75AAC2F-F5B2-467B-8D92-F1562C6F9BA3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BFA2C24-587B-4F9C-BCEE-D8D801C0F512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D42D3FF-42CC-43FE-B6DE-C9FFC1730DD2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raphic 185">
              <a:extLst>
                <a:ext uri="{FF2B5EF4-FFF2-40B4-BE49-F238E27FC236}">
                  <a16:creationId xmlns:a16="http://schemas.microsoft.com/office/drawing/2014/main" id="{7D1826FF-7D88-4DAC-9EBB-050FEBDFF8E6}"/>
                </a:ext>
              </a:extLst>
            </p:cNvPr>
            <p:cNvGrpSpPr/>
            <p:nvPr userDrawn="1"/>
          </p:nvGrpSpPr>
          <p:grpSpPr>
            <a:xfrm rot="16200000">
              <a:off x="-839488" y="4581545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AB8E7C8-46B1-40E3-881C-C529318E1177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FE9E40D-B9CE-455B-B71C-1ACFD7FFDEAF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B2FA1E4-7DEE-4B2C-9E4E-6367BFDF050A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193450B-9F65-4BA5-99EC-AFD98F319BEC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3E3D787-18EB-4756-A0A2-CC5B5B4D3F23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0DEBA89-C7C5-4703-AF5D-2E0F9E6C471B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551AD23-CDFC-45EA-B2B4-6028084B2575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FC2A356-DE41-4F44-9E81-CBF9D5BAAD1B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57632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7816781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5D066E-D3D5-4898-80FA-E4BC8D178D54}"/>
              </a:ext>
            </a:extLst>
          </p:cNvPr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201592" y="1070572"/>
            <a:ext cx="4498434" cy="5174054"/>
          </a:xfrm>
          <a:custGeom>
            <a:avLst/>
            <a:gdLst>
              <a:gd name="connsiteX0" fmla="*/ 4498434 w 4498434"/>
              <a:gd name="connsiteY0" fmla="*/ 4010522 h 5174054"/>
              <a:gd name="connsiteX1" fmla="*/ 4498434 w 4498434"/>
              <a:gd name="connsiteY1" fmla="*/ 4542589 h 5174054"/>
              <a:gd name="connsiteX2" fmla="*/ 4487681 w 4498434"/>
              <a:gd name="connsiteY2" fmla="*/ 4577231 h 5174054"/>
              <a:gd name="connsiteX3" fmla="*/ 4323108 w 4498434"/>
              <a:gd name="connsiteY3" fmla="*/ 4712212 h 5174054"/>
              <a:gd name="connsiteX4" fmla="*/ 4277045 w 4498434"/>
              <a:gd name="connsiteY4" fmla="*/ 4716855 h 5174054"/>
              <a:gd name="connsiteX5" fmla="*/ 3995790 w 4498434"/>
              <a:gd name="connsiteY5" fmla="*/ 4716855 h 5174054"/>
              <a:gd name="connsiteX6" fmla="*/ 4167697 w 4498434"/>
              <a:gd name="connsiteY6" fmla="*/ 1511480 h 5174054"/>
              <a:gd name="connsiteX7" fmla="*/ 4167697 w 4498434"/>
              <a:gd name="connsiteY7" fmla="*/ 4231558 h 5174054"/>
              <a:gd name="connsiteX8" fmla="*/ 3496993 w 4498434"/>
              <a:gd name="connsiteY8" fmla="*/ 5174054 h 5174054"/>
              <a:gd name="connsiteX9" fmla="*/ 1561317 w 4498434"/>
              <a:gd name="connsiteY9" fmla="*/ 5174054 h 5174054"/>
              <a:gd name="connsiteX10" fmla="*/ 710479 w 4498434"/>
              <a:gd name="connsiteY10" fmla="*/ 457199 h 5174054"/>
              <a:gd name="connsiteX11" fmla="*/ 2646154 w 4498434"/>
              <a:gd name="connsiteY11" fmla="*/ 457199 h 5174054"/>
              <a:gd name="connsiteX12" fmla="*/ 0 w 4498434"/>
              <a:gd name="connsiteY12" fmla="*/ 4175666 h 5174054"/>
              <a:gd name="connsiteX13" fmla="*/ 0 w 4498434"/>
              <a:gd name="connsiteY13" fmla="*/ 1455589 h 5174054"/>
              <a:gd name="connsiteX14" fmla="*/ 3135223 w 4498434"/>
              <a:gd name="connsiteY14" fmla="*/ 0 h 5174054"/>
              <a:gd name="connsiteX15" fmla="*/ 4268480 w 4498434"/>
              <a:gd name="connsiteY15" fmla="*/ 0 h 5174054"/>
              <a:gd name="connsiteX16" fmla="*/ 4479126 w 4498434"/>
              <a:gd name="connsiteY16" fmla="*/ 139626 h 5174054"/>
              <a:gd name="connsiteX17" fmla="*/ 4488706 w 4498434"/>
              <a:gd name="connsiteY17" fmla="*/ 170488 h 5174054"/>
              <a:gd name="connsiteX18" fmla="*/ 4488706 w 4498434"/>
              <a:gd name="connsiteY18" fmla="*/ 818118 h 5174054"/>
              <a:gd name="connsiteX19" fmla="*/ 1714266 w 4498434"/>
              <a:gd name="connsiteY19" fmla="*/ 4716855 h 5174054"/>
              <a:gd name="connsiteX20" fmla="*/ 425556 w 4498434"/>
              <a:gd name="connsiteY20" fmla="*/ 4716855 h 5174054"/>
              <a:gd name="connsiteX21" fmla="*/ 364591 w 4498434"/>
              <a:gd name="connsiteY21" fmla="*/ 4668822 h 5174054"/>
              <a:gd name="connsiteX22" fmla="*/ 322664 w 4498434"/>
              <a:gd name="connsiteY22" fmla="*/ 4596156 h 5174054"/>
              <a:gd name="connsiteX23" fmla="*/ 321009 w 4498434"/>
              <a:gd name="connsiteY23" fmla="*/ 4589926 h 5174054"/>
              <a:gd name="connsiteX24" fmla="*/ 321009 w 4498434"/>
              <a:gd name="connsiteY24" fmla="*/ 3954632 h 5174054"/>
              <a:gd name="connsiteX25" fmla="*/ 541021 w 4498434"/>
              <a:gd name="connsiteY25" fmla="*/ 0 h 5174054"/>
              <a:gd name="connsiteX26" fmla="*/ 873155 w 4498434"/>
              <a:gd name="connsiteY26" fmla="*/ 0 h 5174054"/>
              <a:gd name="connsiteX27" fmla="*/ 330737 w 4498434"/>
              <a:gd name="connsiteY27" fmla="*/ 762226 h 5174054"/>
              <a:gd name="connsiteX28" fmla="*/ 330737 w 4498434"/>
              <a:gd name="connsiteY28" fmla="*/ 138959 h 5174054"/>
              <a:gd name="connsiteX29" fmla="*/ 351454 w 4498434"/>
              <a:gd name="connsiteY29" fmla="*/ 100793 h 5174054"/>
              <a:gd name="connsiteX30" fmla="*/ 541021 w 4498434"/>
              <a:gd name="connsiteY30" fmla="*/ 0 h 517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498434" h="5174054">
                <a:moveTo>
                  <a:pt x="4498434" y="4010522"/>
                </a:moveTo>
                <a:lnTo>
                  <a:pt x="4498434" y="4542589"/>
                </a:lnTo>
                <a:lnTo>
                  <a:pt x="4487681" y="4577231"/>
                </a:lnTo>
                <a:cubicBezTo>
                  <a:pt x="4458760" y="4645607"/>
                  <a:pt x="4397518" y="4696985"/>
                  <a:pt x="4323108" y="4712212"/>
                </a:cubicBezTo>
                <a:lnTo>
                  <a:pt x="4277045" y="4716855"/>
                </a:lnTo>
                <a:lnTo>
                  <a:pt x="3995790" y="4716855"/>
                </a:lnTo>
                <a:close/>
                <a:moveTo>
                  <a:pt x="4167697" y="1511480"/>
                </a:moveTo>
                <a:lnTo>
                  <a:pt x="4167697" y="4231558"/>
                </a:lnTo>
                <a:lnTo>
                  <a:pt x="3496993" y="5174054"/>
                </a:lnTo>
                <a:lnTo>
                  <a:pt x="1561317" y="5174054"/>
                </a:lnTo>
                <a:close/>
                <a:moveTo>
                  <a:pt x="710479" y="457199"/>
                </a:moveTo>
                <a:lnTo>
                  <a:pt x="2646154" y="457199"/>
                </a:lnTo>
                <a:lnTo>
                  <a:pt x="0" y="4175666"/>
                </a:lnTo>
                <a:lnTo>
                  <a:pt x="0" y="1455589"/>
                </a:lnTo>
                <a:close/>
                <a:moveTo>
                  <a:pt x="3135223" y="0"/>
                </a:moveTo>
                <a:lnTo>
                  <a:pt x="4268480" y="0"/>
                </a:lnTo>
                <a:cubicBezTo>
                  <a:pt x="4363174" y="0"/>
                  <a:pt x="4444420" y="57574"/>
                  <a:pt x="4479126" y="139626"/>
                </a:cubicBezTo>
                <a:lnTo>
                  <a:pt x="4488706" y="170488"/>
                </a:lnTo>
                <a:lnTo>
                  <a:pt x="4488706" y="818118"/>
                </a:lnTo>
                <a:lnTo>
                  <a:pt x="1714266" y="4716855"/>
                </a:lnTo>
                <a:lnTo>
                  <a:pt x="425556" y="4716855"/>
                </a:lnTo>
                <a:lnTo>
                  <a:pt x="364591" y="4668822"/>
                </a:lnTo>
                <a:cubicBezTo>
                  <a:pt x="346889" y="4648137"/>
                  <a:pt x="332564" y="4623506"/>
                  <a:pt x="322664" y="4596156"/>
                </a:cubicBezTo>
                <a:lnTo>
                  <a:pt x="321009" y="4589926"/>
                </a:lnTo>
                <a:lnTo>
                  <a:pt x="321009" y="3954632"/>
                </a:lnTo>
                <a:close/>
                <a:moveTo>
                  <a:pt x="541021" y="0"/>
                </a:moveTo>
                <a:lnTo>
                  <a:pt x="873155" y="0"/>
                </a:lnTo>
                <a:lnTo>
                  <a:pt x="330737" y="762226"/>
                </a:lnTo>
                <a:lnTo>
                  <a:pt x="330737" y="138959"/>
                </a:lnTo>
                <a:lnTo>
                  <a:pt x="351454" y="100793"/>
                </a:lnTo>
                <a:cubicBezTo>
                  <a:pt x="392537" y="39982"/>
                  <a:pt x="462110" y="0"/>
                  <a:pt x="54102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89903317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7D32F2C-61AB-4F53-974F-EF55F3B927E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20000"/>
                </a:schemeClr>
              </a:gs>
              <a:gs pos="100000">
                <a:schemeClr val="accent3">
                  <a:alpha val="20000"/>
                </a:schemeClr>
              </a:gs>
            </a:gsLst>
            <a:lin ang="81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937F504-2D2E-46CE-A49B-2BC7B5136AD3}"/>
              </a:ext>
            </a:extLst>
          </p:cNvPr>
          <p:cNvGrpSpPr/>
          <p:nvPr userDrawn="1"/>
        </p:nvGrpSpPr>
        <p:grpSpPr>
          <a:xfrm>
            <a:off x="228934" y="208564"/>
            <a:ext cx="739114" cy="6440872"/>
            <a:chOff x="421439" y="107680"/>
            <a:chExt cx="739114" cy="6440872"/>
          </a:xfrm>
        </p:grpSpPr>
        <p:grpSp>
          <p:nvGrpSpPr>
            <p:cNvPr id="3" name="Graphic 185">
              <a:extLst>
                <a:ext uri="{FF2B5EF4-FFF2-40B4-BE49-F238E27FC236}">
                  <a16:creationId xmlns:a16="http://schemas.microsoft.com/office/drawing/2014/main" id="{1FABB2BA-A497-49F2-95AF-BAAE2DC8E3ED}"/>
                </a:ext>
              </a:extLst>
            </p:cNvPr>
            <p:cNvGrpSpPr/>
            <p:nvPr userDrawn="1"/>
          </p:nvGrpSpPr>
          <p:grpSpPr>
            <a:xfrm rot="16200000">
              <a:off x="-806454" y="1368607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4C90A1D4-00F2-4CC5-B5CA-AE0F61E1B893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DACC894D-85E2-4828-AB79-8A1CE3FB7AD3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0849AFD7-4687-4443-8ED6-AF1EAD0D1DB6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0458CDE-2F49-4C4D-8F30-25B682BD6C2F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D70904D-1276-47FC-B0B4-D9FB455440B5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75AAC2F-F5B2-467B-8D92-F1562C6F9BA3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BFA2C24-587B-4F9C-BCEE-D8D801C0F512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D42D3FF-42CC-43FE-B6DE-C9FFC1730DD2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raphic 185">
              <a:extLst>
                <a:ext uri="{FF2B5EF4-FFF2-40B4-BE49-F238E27FC236}">
                  <a16:creationId xmlns:a16="http://schemas.microsoft.com/office/drawing/2014/main" id="{7D1826FF-7D88-4DAC-9EBB-050FEBDFF8E6}"/>
                </a:ext>
              </a:extLst>
            </p:cNvPr>
            <p:cNvGrpSpPr/>
            <p:nvPr userDrawn="1"/>
          </p:nvGrpSpPr>
          <p:grpSpPr>
            <a:xfrm rot="16200000">
              <a:off x="-839488" y="4581545"/>
              <a:ext cx="3227934" cy="706080"/>
              <a:chOff x="1526131" y="3355119"/>
              <a:chExt cx="1693505" cy="370438"/>
            </a:xfrm>
            <a:solidFill>
              <a:srgbClr val="FFFFFF">
                <a:alpha val="14000"/>
              </a:srgbClr>
            </a:solid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4AB8E7C8-46B1-40E3-881C-C529318E1177}"/>
                  </a:ext>
                </a:extLst>
              </p:cNvPr>
              <p:cNvSpPr/>
              <p:nvPr/>
            </p:nvSpPr>
            <p:spPr>
              <a:xfrm>
                <a:off x="3003006" y="337894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FE9E40D-B9CE-455B-B71C-1ACFD7FFDEAF}"/>
                  </a:ext>
                </a:extLst>
              </p:cNvPr>
              <p:cNvSpPr/>
              <p:nvPr/>
            </p:nvSpPr>
            <p:spPr>
              <a:xfrm>
                <a:off x="2792875" y="3374616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B2FA1E4-7DEE-4B2C-9E4E-6367BFDF050A}"/>
                  </a:ext>
                </a:extLst>
              </p:cNvPr>
              <p:cNvSpPr/>
              <p:nvPr/>
            </p:nvSpPr>
            <p:spPr>
              <a:xfrm>
                <a:off x="2582744" y="3370284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0093" y="328736"/>
                      <a:pt x="179261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193450B-9F65-4BA5-99EC-AFD98F319BEC}"/>
                  </a:ext>
                </a:extLst>
              </p:cNvPr>
              <p:cNvSpPr/>
              <p:nvPr/>
            </p:nvSpPr>
            <p:spPr>
              <a:xfrm>
                <a:off x="2370446" y="3368117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0902 h 346608"/>
                  <a:gd name="connsiteX1" fmla="*/ 142434 w 216630"/>
                  <a:gd name="connsiteY1" fmla="*/ 317905 h 346608"/>
                  <a:gd name="connsiteX2" fmla="*/ 27620 w 216630"/>
                  <a:gd name="connsiteY2" fmla="*/ 198758 h 346608"/>
                  <a:gd name="connsiteX3" fmla="*/ 27620 w 216630"/>
                  <a:gd name="connsiteY3" fmla="*/ 140268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0902"/>
                    </a:moveTo>
                    <a:cubicBezTo>
                      <a:pt x="159765" y="330902"/>
                      <a:pt x="148933" y="326570"/>
                      <a:pt x="142434" y="317905"/>
                    </a:cubicBezTo>
                    <a:lnTo>
                      <a:pt x="27620" y="198758"/>
                    </a:lnTo>
                    <a:cubicBezTo>
                      <a:pt x="12456" y="183594"/>
                      <a:pt x="12456" y="157598"/>
                      <a:pt x="27620" y="140268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6570"/>
                      <a:pt x="181428" y="330902"/>
                      <a:pt x="170596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3E3D787-18EB-4756-A0A2-CC5B5B4D3F23}"/>
                  </a:ext>
                </a:extLst>
              </p:cNvPr>
              <p:cNvSpPr/>
              <p:nvPr/>
            </p:nvSpPr>
            <p:spPr>
              <a:xfrm>
                <a:off x="2158406" y="3363785"/>
                <a:ext cx="216630" cy="346608"/>
              </a:xfrm>
              <a:custGeom>
                <a:avLst/>
                <a:gdLst>
                  <a:gd name="connsiteX0" fmla="*/ 172505 w 216630"/>
                  <a:gd name="connsiteY0" fmla="*/ 330902 h 346608"/>
                  <a:gd name="connsiteX1" fmla="*/ 144343 w 216630"/>
                  <a:gd name="connsiteY1" fmla="*/ 317905 h 346608"/>
                  <a:gd name="connsiteX2" fmla="*/ 27363 w 216630"/>
                  <a:gd name="connsiteY2" fmla="*/ 200924 h 346608"/>
                  <a:gd name="connsiteX3" fmla="*/ 29529 w 216630"/>
                  <a:gd name="connsiteY3" fmla="*/ 142434 h 346608"/>
                  <a:gd name="connsiteX4" fmla="*/ 148676 w 216630"/>
                  <a:gd name="connsiteY4" fmla="*/ 27620 h 346608"/>
                  <a:gd name="connsiteX5" fmla="*/ 207166 w 216630"/>
                  <a:gd name="connsiteY5" fmla="*/ 27620 h 346608"/>
                  <a:gd name="connsiteX6" fmla="*/ 207166 w 216630"/>
                  <a:gd name="connsiteY6" fmla="*/ 86110 h 346608"/>
                  <a:gd name="connsiteX7" fmla="*/ 118348 w 216630"/>
                  <a:gd name="connsiteY7" fmla="*/ 172762 h 346608"/>
                  <a:gd name="connsiteX8" fmla="*/ 205000 w 216630"/>
                  <a:gd name="connsiteY8" fmla="*/ 261581 h 346608"/>
                  <a:gd name="connsiteX9" fmla="*/ 205000 w 216630"/>
                  <a:gd name="connsiteY9" fmla="*/ 320071 h 346608"/>
                  <a:gd name="connsiteX10" fmla="*/ 172505 w 216630"/>
                  <a:gd name="connsiteY10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2505" y="330902"/>
                    </a:moveTo>
                    <a:cubicBezTo>
                      <a:pt x="161674" y="330902"/>
                      <a:pt x="150842" y="326570"/>
                      <a:pt x="144343" y="317905"/>
                    </a:cubicBezTo>
                    <a:lnTo>
                      <a:pt x="27363" y="200924"/>
                    </a:lnTo>
                    <a:cubicBezTo>
                      <a:pt x="12199" y="183594"/>
                      <a:pt x="12199" y="157598"/>
                      <a:pt x="29529" y="142434"/>
                    </a:cubicBezTo>
                    <a:lnTo>
                      <a:pt x="148676" y="27620"/>
                    </a:lnTo>
                    <a:cubicBezTo>
                      <a:pt x="163840" y="12456"/>
                      <a:pt x="189836" y="12456"/>
                      <a:pt x="207166" y="27620"/>
                    </a:cubicBezTo>
                    <a:cubicBezTo>
                      <a:pt x="222330" y="42784"/>
                      <a:pt x="222330" y="68780"/>
                      <a:pt x="207166" y="86110"/>
                    </a:cubicBezTo>
                    <a:lnTo>
                      <a:pt x="118348" y="172762"/>
                    </a:lnTo>
                    <a:lnTo>
                      <a:pt x="205000" y="261581"/>
                    </a:lnTo>
                    <a:cubicBezTo>
                      <a:pt x="220164" y="276745"/>
                      <a:pt x="220164" y="302740"/>
                      <a:pt x="205000" y="320071"/>
                    </a:cubicBezTo>
                    <a:cubicBezTo>
                      <a:pt x="192002" y="328736"/>
                      <a:pt x="183337" y="330902"/>
                      <a:pt x="172505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0DEBA89-C7C5-4703-AF5D-2E0F9E6C471B}"/>
                  </a:ext>
                </a:extLst>
              </p:cNvPr>
              <p:cNvSpPr/>
              <p:nvPr/>
            </p:nvSpPr>
            <p:spPr>
              <a:xfrm>
                <a:off x="1948559" y="3361618"/>
                <a:ext cx="216630" cy="346608"/>
              </a:xfrm>
              <a:custGeom>
                <a:avLst/>
                <a:gdLst>
                  <a:gd name="connsiteX0" fmla="*/ 172221 w 216630"/>
                  <a:gd name="connsiteY0" fmla="*/ 330902 h 346608"/>
                  <a:gd name="connsiteX1" fmla="*/ 144059 w 216630"/>
                  <a:gd name="connsiteY1" fmla="*/ 317905 h 346608"/>
                  <a:gd name="connsiteX2" fmla="*/ 27079 w 216630"/>
                  <a:gd name="connsiteY2" fmla="*/ 198758 h 346608"/>
                  <a:gd name="connsiteX3" fmla="*/ 16247 w 216630"/>
                  <a:gd name="connsiteY3" fmla="*/ 170596 h 346608"/>
                  <a:gd name="connsiteX4" fmla="*/ 29245 w 216630"/>
                  <a:gd name="connsiteY4" fmla="*/ 142434 h 346608"/>
                  <a:gd name="connsiteX5" fmla="*/ 148392 w 216630"/>
                  <a:gd name="connsiteY5" fmla="*/ 27620 h 346608"/>
                  <a:gd name="connsiteX6" fmla="*/ 206882 w 216630"/>
                  <a:gd name="connsiteY6" fmla="*/ 27620 h 346608"/>
                  <a:gd name="connsiteX7" fmla="*/ 206882 w 216630"/>
                  <a:gd name="connsiteY7" fmla="*/ 86110 h 346608"/>
                  <a:gd name="connsiteX8" fmla="*/ 118063 w 216630"/>
                  <a:gd name="connsiteY8" fmla="*/ 172762 h 346608"/>
                  <a:gd name="connsiteX9" fmla="*/ 204715 w 216630"/>
                  <a:gd name="connsiteY9" fmla="*/ 261581 h 346608"/>
                  <a:gd name="connsiteX10" fmla="*/ 204715 w 216630"/>
                  <a:gd name="connsiteY10" fmla="*/ 320071 h 346608"/>
                  <a:gd name="connsiteX11" fmla="*/ 172221 w 216630"/>
                  <a:gd name="connsiteY11" fmla="*/ 330902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46608">
                    <a:moveTo>
                      <a:pt x="172221" y="330902"/>
                    </a:moveTo>
                    <a:cubicBezTo>
                      <a:pt x="161389" y="330902"/>
                      <a:pt x="150558" y="326570"/>
                      <a:pt x="144059" y="317905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0886" y="330902"/>
                      <a:pt x="172221" y="3309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551AD23-CDFC-45EA-B2B4-6028084B2575}"/>
                  </a:ext>
                </a:extLst>
              </p:cNvPr>
              <p:cNvSpPr/>
              <p:nvPr/>
            </p:nvSpPr>
            <p:spPr>
              <a:xfrm>
                <a:off x="1737887" y="3355119"/>
                <a:ext cx="216630" cy="346608"/>
              </a:xfrm>
              <a:custGeom>
                <a:avLst/>
                <a:gdLst>
                  <a:gd name="connsiteX0" fmla="*/ 170596 w 216630"/>
                  <a:gd name="connsiteY0" fmla="*/ 333069 h 346608"/>
                  <a:gd name="connsiteX1" fmla="*/ 142434 w 216630"/>
                  <a:gd name="connsiteY1" fmla="*/ 320071 h 346608"/>
                  <a:gd name="connsiteX2" fmla="*/ 27620 w 216630"/>
                  <a:gd name="connsiteY2" fmla="*/ 200924 h 346608"/>
                  <a:gd name="connsiteX3" fmla="*/ 27620 w 216630"/>
                  <a:gd name="connsiteY3" fmla="*/ 142434 h 346608"/>
                  <a:gd name="connsiteX4" fmla="*/ 146767 w 216630"/>
                  <a:gd name="connsiteY4" fmla="*/ 27620 h 346608"/>
                  <a:gd name="connsiteX5" fmla="*/ 205257 w 216630"/>
                  <a:gd name="connsiteY5" fmla="*/ 27620 h 346608"/>
                  <a:gd name="connsiteX6" fmla="*/ 205257 w 216630"/>
                  <a:gd name="connsiteY6" fmla="*/ 86110 h 346608"/>
                  <a:gd name="connsiteX7" fmla="*/ 116439 w 216630"/>
                  <a:gd name="connsiteY7" fmla="*/ 172762 h 346608"/>
                  <a:gd name="connsiteX8" fmla="*/ 203091 w 216630"/>
                  <a:gd name="connsiteY8" fmla="*/ 261581 h 346608"/>
                  <a:gd name="connsiteX9" fmla="*/ 203091 w 216630"/>
                  <a:gd name="connsiteY9" fmla="*/ 320071 h 346608"/>
                  <a:gd name="connsiteX10" fmla="*/ 170596 w 216630"/>
                  <a:gd name="connsiteY10" fmla="*/ 333069 h 34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6630" h="346608">
                    <a:moveTo>
                      <a:pt x="170596" y="333069"/>
                    </a:moveTo>
                    <a:cubicBezTo>
                      <a:pt x="159765" y="333069"/>
                      <a:pt x="148933" y="328736"/>
                      <a:pt x="142434" y="320071"/>
                    </a:cubicBezTo>
                    <a:lnTo>
                      <a:pt x="27620" y="200924"/>
                    </a:lnTo>
                    <a:cubicBezTo>
                      <a:pt x="12456" y="185760"/>
                      <a:pt x="12456" y="159765"/>
                      <a:pt x="27620" y="142434"/>
                    </a:cubicBezTo>
                    <a:lnTo>
                      <a:pt x="146767" y="27620"/>
                    </a:lnTo>
                    <a:cubicBezTo>
                      <a:pt x="161931" y="12456"/>
                      <a:pt x="187927" y="12456"/>
                      <a:pt x="205257" y="27620"/>
                    </a:cubicBezTo>
                    <a:cubicBezTo>
                      <a:pt x="220421" y="42784"/>
                      <a:pt x="220421" y="68780"/>
                      <a:pt x="205257" y="86110"/>
                    </a:cubicBezTo>
                    <a:lnTo>
                      <a:pt x="116439" y="172762"/>
                    </a:lnTo>
                    <a:lnTo>
                      <a:pt x="203091" y="261581"/>
                    </a:lnTo>
                    <a:cubicBezTo>
                      <a:pt x="218255" y="276745"/>
                      <a:pt x="218255" y="302740"/>
                      <a:pt x="203091" y="320071"/>
                    </a:cubicBezTo>
                    <a:cubicBezTo>
                      <a:pt x="192259" y="328736"/>
                      <a:pt x="181428" y="333069"/>
                      <a:pt x="170596" y="333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FC2A356-DE41-4F44-9E81-CBF9D5BAAD1B}"/>
                  </a:ext>
                </a:extLst>
              </p:cNvPr>
              <p:cNvSpPr/>
              <p:nvPr/>
            </p:nvSpPr>
            <p:spPr>
              <a:xfrm>
                <a:off x="1526131" y="3355119"/>
                <a:ext cx="216630" cy="324945"/>
              </a:xfrm>
              <a:custGeom>
                <a:avLst/>
                <a:gdLst>
                  <a:gd name="connsiteX0" fmla="*/ 172221 w 216630"/>
                  <a:gd name="connsiteY0" fmla="*/ 328736 h 324945"/>
                  <a:gd name="connsiteX1" fmla="*/ 144059 w 216630"/>
                  <a:gd name="connsiteY1" fmla="*/ 315738 h 324945"/>
                  <a:gd name="connsiteX2" fmla="*/ 27079 w 216630"/>
                  <a:gd name="connsiteY2" fmla="*/ 198758 h 324945"/>
                  <a:gd name="connsiteX3" fmla="*/ 16247 w 216630"/>
                  <a:gd name="connsiteY3" fmla="*/ 170596 h 324945"/>
                  <a:gd name="connsiteX4" fmla="*/ 29245 w 216630"/>
                  <a:gd name="connsiteY4" fmla="*/ 142434 h 324945"/>
                  <a:gd name="connsiteX5" fmla="*/ 148392 w 216630"/>
                  <a:gd name="connsiteY5" fmla="*/ 27620 h 324945"/>
                  <a:gd name="connsiteX6" fmla="*/ 206882 w 216630"/>
                  <a:gd name="connsiteY6" fmla="*/ 27620 h 324945"/>
                  <a:gd name="connsiteX7" fmla="*/ 206882 w 216630"/>
                  <a:gd name="connsiteY7" fmla="*/ 86110 h 324945"/>
                  <a:gd name="connsiteX8" fmla="*/ 118063 w 216630"/>
                  <a:gd name="connsiteY8" fmla="*/ 172762 h 324945"/>
                  <a:gd name="connsiteX9" fmla="*/ 204715 w 216630"/>
                  <a:gd name="connsiteY9" fmla="*/ 261581 h 324945"/>
                  <a:gd name="connsiteX10" fmla="*/ 204715 w 216630"/>
                  <a:gd name="connsiteY10" fmla="*/ 320071 h 324945"/>
                  <a:gd name="connsiteX11" fmla="*/ 172221 w 216630"/>
                  <a:gd name="connsiteY11" fmla="*/ 328736 h 32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630" h="324945">
                    <a:moveTo>
                      <a:pt x="172221" y="328736"/>
                    </a:moveTo>
                    <a:cubicBezTo>
                      <a:pt x="161389" y="328736"/>
                      <a:pt x="150558" y="324403"/>
                      <a:pt x="144059" y="315738"/>
                    </a:cubicBezTo>
                    <a:lnTo>
                      <a:pt x="27079" y="198758"/>
                    </a:lnTo>
                    <a:cubicBezTo>
                      <a:pt x="20580" y="190093"/>
                      <a:pt x="16247" y="181428"/>
                      <a:pt x="16247" y="170596"/>
                    </a:cubicBezTo>
                    <a:cubicBezTo>
                      <a:pt x="16247" y="159765"/>
                      <a:pt x="20580" y="148933"/>
                      <a:pt x="29245" y="142434"/>
                    </a:cubicBezTo>
                    <a:lnTo>
                      <a:pt x="148392" y="27620"/>
                    </a:lnTo>
                    <a:cubicBezTo>
                      <a:pt x="163556" y="12456"/>
                      <a:pt x="189551" y="12456"/>
                      <a:pt x="206882" y="27620"/>
                    </a:cubicBezTo>
                    <a:cubicBezTo>
                      <a:pt x="222046" y="42784"/>
                      <a:pt x="222046" y="68780"/>
                      <a:pt x="206882" y="86110"/>
                    </a:cubicBezTo>
                    <a:lnTo>
                      <a:pt x="118063" y="172762"/>
                    </a:lnTo>
                    <a:lnTo>
                      <a:pt x="204715" y="261581"/>
                    </a:lnTo>
                    <a:cubicBezTo>
                      <a:pt x="219879" y="276745"/>
                      <a:pt x="219879" y="302740"/>
                      <a:pt x="204715" y="320071"/>
                    </a:cubicBezTo>
                    <a:cubicBezTo>
                      <a:pt x="191718" y="326570"/>
                      <a:pt x="183052" y="328736"/>
                      <a:pt x="172221" y="32873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286"/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370431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1" y="0"/>
            <a:ext cx="2159561" cy="6858000"/>
          </a:xfrm>
          <a:prstGeom prst="rect">
            <a:avLst/>
          </a:prstGeom>
          <a:gradFill>
            <a:gsLst>
              <a:gs pos="42000">
                <a:srgbClr val="F6F6F6">
                  <a:lumMod val="97000"/>
                </a:srgbClr>
              </a:gs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2112000" y="34314"/>
            <a:ext cx="10080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027" y="4442899"/>
            <a:ext cx="1449935" cy="21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Arrow Connector 8"/>
          <p:cNvCxnSpPr/>
          <p:nvPr userDrawn="1"/>
        </p:nvCxnSpPr>
        <p:spPr>
          <a:xfrm>
            <a:off x="948995" y="6602899"/>
            <a:ext cx="11243005" cy="0"/>
          </a:xfrm>
          <a:prstGeom prst="straightConnector1">
            <a:avLst/>
          </a:prstGeom>
          <a:ln w="12700"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5145756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-1" y="4004733"/>
            <a:ext cx="12192001" cy="28532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007435" y="2876733"/>
            <a:ext cx="2256000" cy="2256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AAFCF31D-C6CE-4C4C-AE5A-2A4429FEF2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6250661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96045734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035101" y="1682824"/>
            <a:ext cx="2112235" cy="26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1" y="0"/>
            <a:ext cx="12144672" cy="1104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9065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964577" y="1916954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3557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9484301" y="1922826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12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39986246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60000" y="590007"/>
            <a:ext cx="10272000" cy="57084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367808" y="0"/>
            <a:ext cx="345638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2863377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407701" y="1685331"/>
            <a:ext cx="3696000" cy="46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978336" y="1685331"/>
            <a:ext cx="2447701" cy="23042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978336" y="3989075"/>
            <a:ext cx="2447701" cy="2304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3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3534868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026" name="Picture 2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1748645"/>
            <a:ext cx="4525744" cy="4512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00822" y="1925232"/>
            <a:ext cx="4139060" cy="28479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7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8290811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1" y="0"/>
            <a:ext cx="2159561" cy="6858000"/>
          </a:xfrm>
          <a:prstGeom prst="rect">
            <a:avLst/>
          </a:prstGeom>
          <a:gradFill>
            <a:gsLst>
              <a:gs pos="42000">
                <a:srgbClr val="F6F6F6">
                  <a:lumMod val="97000"/>
                </a:srgbClr>
              </a:gs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2112000" y="34314"/>
            <a:ext cx="10080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027" y="4442899"/>
            <a:ext cx="1449935" cy="21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Arrow Connector 8"/>
          <p:cNvCxnSpPr/>
          <p:nvPr userDrawn="1"/>
        </p:nvCxnSpPr>
        <p:spPr>
          <a:xfrm>
            <a:off x="948995" y="6602899"/>
            <a:ext cx="11243005" cy="0"/>
          </a:xfrm>
          <a:prstGeom prst="straightConnector1">
            <a:avLst/>
          </a:prstGeom>
          <a:ln w="12700"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0814335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3215680" y="5253203"/>
            <a:ext cx="2880320" cy="160479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6096000" y="0"/>
            <a:ext cx="2880320" cy="16047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215680" y="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096320" y="157800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02899281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107" y="2180862"/>
            <a:ext cx="5622861" cy="3080977"/>
          </a:xfrm>
          <a:prstGeom prst="rect">
            <a:avLst/>
          </a:prstGeom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810352" y="2308196"/>
            <a:ext cx="3936437" cy="25409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71869737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 userDrawn="1"/>
        </p:nvSpPr>
        <p:spPr>
          <a:xfrm>
            <a:off x="0" y="3853912"/>
            <a:ext cx="12192000" cy="30040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1227596" y="2070578"/>
            <a:ext cx="1731401" cy="2990604"/>
            <a:chOff x="2627784" y="1825002"/>
            <a:chExt cx="1198166" cy="2069560"/>
          </a:xfrm>
        </p:grpSpPr>
        <p:sp>
          <p:nvSpPr>
            <p:cNvPr id="9" name="Rounded Rectangle 8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13" name="Oval 12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Rounded Rectangle 13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" name="Picture Placeholder 2"/>
          <p:cNvSpPr>
            <a:spLocks noGrp="1"/>
          </p:cNvSpPr>
          <p:nvPr userDrawn="1">
            <p:ph type="pic" idx="1" hasCustomPrompt="1"/>
          </p:nvPr>
        </p:nvSpPr>
        <p:spPr>
          <a:xfrm>
            <a:off x="1326117" y="2323779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880704" y="2784806"/>
            <a:ext cx="1731401" cy="2990604"/>
            <a:chOff x="2627784" y="1825002"/>
            <a:chExt cx="1198166" cy="2069560"/>
          </a:xfrm>
        </p:grpSpPr>
        <p:sp>
          <p:nvSpPr>
            <p:cNvPr id="17" name="Rounded Rectangle 16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0" name="Oval 19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Rounded Rectangle 20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979225" y="305571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6533812" y="1844491"/>
            <a:ext cx="1731401" cy="2990604"/>
            <a:chOff x="2627784" y="1825002"/>
            <a:chExt cx="1198166" cy="2069560"/>
          </a:xfrm>
        </p:grpSpPr>
        <p:sp>
          <p:nvSpPr>
            <p:cNvPr id="24" name="Rounded Rectangle 23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7" name="Oval 26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Rounded Rectangle 27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32333" y="2115398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30" name="Group 29"/>
          <p:cNvGrpSpPr/>
          <p:nvPr userDrawn="1"/>
        </p:nvGrpSpPr>
        <p:grpSpPr>
          <a:xfrm>
            <a:off x="9186918" y="3126695"/>
            <a:ext cx="1731401" cy="2990604"/>
            <a:chOff x="2627784" y="1825002"/>
            <a:chExt cx="1198166" cy="2069560"/>
          </a:xfrm>
        </p:grpSpPr>
        <p:sp>
          <p:nvSpPr>
            <p:cNvPr id="31" name="Rounded Rectangle 30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34" name="Oval 33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Rounded Rectangle 34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285440" y="339760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8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4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22088766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>
            <a:extLst>
              <a:ext uri="{FF2B5EF4-FFF2-40B4-BE49-F238E27FC236}">
                <a16:creationId xmlns:a16="http://schemas.microsoft.com/office/drawing/2014/main" id="{11A067AA-F6AF-4715-9F07-7BE30046CBF0}"/>
              </a:ext>
            </a:extLst>
          </p:cNvPr>
          <p:cNvSpPr/>
          <p:nvPr userDrawn="1"/>
        </p:nvSpPr>
        <p:spPr>
          <a:xfrm>
            <a:off x="642938" y="514350"/>
            <a:ext cx="10906125" cy="2990850"/>
          </a:xfrm>
          <a:prstGeom prst="frame">
            <a:avLst>
              <a:gd name="adj1" fmla="val 25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9680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5DB206C-7370-448F-B4C9-4059BADCA64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3523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7383E1CB-8D0E-4180-8C52-C5F4A24ED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7365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33F4681A-0E5C-4D94-B5F0-6A175DBC6CD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01208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285683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14541512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6388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65760" anchor="ctr"/>
          <a:lstStyle>
            <a:lvl1pPr marL="0" indent="0" algn="l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6033F2F0-7D0F-4B5D-8E37-7C30E5A5D26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548561" y="477308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0B2EF10-A0C4-401E-8AA6-CF7463C5956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48561" y="3648856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25911440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638550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A5E7C78-B7FD-4905-970D-675E6D39617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38550" y="56918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01CFBF6C-8D5A-4D48-ACE1-2D979A60A21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225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26D5AB-D725-405F-B143-0753C3C45DCD}"/>
              </a:ext>
            </a:extLst>
          </p:cNvPr>
          <p:cNvSpPr/>
          <p:nvPr userDrawn="1"/>
        </p:nvSpPr>
        <p:spPr>
          <a:xfrm>
            <a:off x="-1" y="0"/>
            <a:ext cx="3400425" cy="33123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1337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EB83EC1-AF10-4FD7-8089-F03DAD6397E7}"/>
              </a:ext>
            </a:extLst>
          </p:cNvPr>
          <p:cNvSpPr/>
          <p:nvPr userDrawn="1"/>
        </p:nvSpPr>
        <p:spPr>
          <a:xfrm>
            <a:off x="0" y="0"/>
            <a:ext cx="12192000" cy="238106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453561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32DE4F21-2D03-408A-A113-1ECBBBFDE8D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67429" y="479834"/>
            <a:ext cx="3611542" cy="589833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</a:t>
            </a:r>
          </a:p>
          <a:p>
            <a:r>
              <a:rPr lang="en-US" altLang="ko-KR" dirty="0"/>
              <a:t>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A62276F5-0236-424B-9645-A889FC41285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58183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B703617E-9CA4-425B-945B-4B73794CE22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862805" y="479835"/>
            <a:ext cx="1823793" cy="25983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7887147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ight Triangle 8">
            <a:extLst>
              <a:ext uri="{FF2B5EF4-FFF2-40B4-BE49-F238E27FC236}">
                <a16:creationId xmlns:a16="http://schemas.microsoft.com/office/drawing/2014/main" id="{A4D14B1E-79D5-4F7D-AEB4-4F537918FBAB}"/>
              </a:ext>
            </a:extLst>
          </p:cNvPr>
          <p:cNvSpPr/>
          <p:nvPr userDrawn="1"/>
        </p:nvSpPr>
        <p:spPr>
          <a:xfrm rot="5400000">
            <a:off x="795337" y="-795340"/>
            <a:ext cx="6257926" cy="7848605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0914" y="600074"/>
            <a:ext cx="4052172" cy="5657852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145CBDFE-5F17-4329-876B-8EC9C2A40CE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75044" y="222886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06B5A04-F323-4B06-B374-0EFFB99917B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175044" y="3624742"/>
            <a:ext cx="2286000" cy="3017520"/>
          </a:xfrm>
          <a:prstGeom prst="rect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56677467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액자 12">
            <a:extLst>
              <a:ext uri="{FF2B5EF4-FFF2-40B4-BE49-F238E27FC236}">
                <a16:creationId xmlns:a16="http://schemas.microsoft.com/office/drawing/2014/main" id="{95EDCEF7-DD83-4CD4-BE92-A97D74011033}"/>
              </a:ext>
            </a:extLst>
          </p:cNvPr>
          <p:cNvSpPr/>
          <p:nvPr userDrawn="1"/>
        </p:nvSpPr>
        <p:spPr>
          <a:xfrm>
            <a:off x="547181" y="1761846"/>
            <a:ext cx="11097638" cy="3334311"/>
          </a:xfrm>
          <a:prstGeom prst="frame">
            <a:avLst>
              <a:gd name="adj1" fmla="val 241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10352" y="569068"/>
            <a:ext cx="3661647" cy="571986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0161571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-1" y="4004733"/>
            <a:ext cx="12192001" cy="28532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007435" y="2876733"/>
            <a:ext cx="2256000" cy="2256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AAFCF31D-C6CE-4C4C-AE5A-2A4429FEF2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26839987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B358CF5-5043-4D3B-92BD-59549782EBBE}"/>
              </a:ext>
            </a:extLst>
          </p:cNvPr>
          <p:cNvSpPr/>
          <p:nvPr userDrawn="1"/>
        </p:nvSpPr>
        <p:spPr>
          <a:xfrm>
            <a:off x="7515225" y="0"/>
            <a:ext cx="4676775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B59EE49C-3795-40A6-B206-565A372E5530}"/>
              </a:ext>
            </a:extLst>
          </p:cNvPr>
          <p:cNvGrpSpPr/>
          <p:nvPr userDrawn="1"/>
        </p:nvGrpSpPr>
        <p:grpSpPr>
          <a:xfrm>
            <a:off x="5720146" y="1420664"/>
            <a:ext cx="5589803" cy="4396475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16E008B-9F44-493C-B58F-ABFC0E7190A5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C1A2B49-6603-4C93-BCDA-8893B608D8C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C70C51E-C968-4707-899F-DE217D80997C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6BA87E5-BDD3-47B0-8C9F-EDFB6B811129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C9C68AE-3F02-48D5-A299-9B7311EC8D90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CBE3651-AB4C-4F00-BF52-0A24EF2A62A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3E653C6-4F74-473F-9309-2D2D43F090C8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9CA35F9-CDD6-4937-8C98-04018E459C31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856077" y="1628103"/>
            <a:ext cx="5317941" cy="301288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5CCE937E-8E2A-4179-91E4-730975E5929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71525" y="339509"/>
            <a:ext cx="6543675" cy="724247"/>
          </a:xfrm>
          <a:prstGeom prst="rect">
            <a:avLst/>
          </a:prstGeom>
        </p:spPr>
        <p:txBody>
          <a:bodyPr tIns="91440"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93653793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63B04BAD-EED5-4C78-BC19-C3DD01D50231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C7456AC7-1506-4AAF-A694-1BE710D5F58E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7" name="Rectangle 5">
              <a:extLst>
                <a:ext uri="{FF2B5EF4-FFF2-40B4-BE49-F238E27FC236}">
                  <a16:creationId xmlns:a16="http://schemas.microsoft.com/office/drawing/2014/main" id="{7D8BFCCB-25F4-4E85-B4F9-18DA5A0F31C0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Group 6">
              <a:extLst>
                <a:ext uri="{FF2B5EF4-FFF2-40B4-BE49-F238E27FC236}">
                  <a16:creationId xmlns:a16="http://schemas.microsoft.com/office/drawing/2014/main" id="{4DE5DB11-A2A8-48F9-9B25-703C78662BDE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9" name="Oval 7">
                <a:extLst>
                  <a:ext uri="{FF2B5EF4-FFF2-40B4-BE49-F238E27FC236}">
                    <a16:creationId xmlns:a16="http://schemas.microsoft.com/office/drawing/2014/main" id="{A3616025-C842-4C0D-B7E3-48176315DDF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ounded Rectangle 8">
                <a:extLst>
                  <a:ext uri="{FF2B5EF4-FFF2-40B4-BE49-F238E27FC236}">
                    <a16:creationId xmlns:a16="http://schemas.microsoft.com/office/drawing/2014/main" id="{B2550ED7-04C5-4FFA-BCF1-8CB64B3F2DA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0E6D54C7-03B4-4369-97FF-A3456A2A876D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DD8FCDD3-D367-4581-96F6-BED1A5D7FC1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734529550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89478DC5-F7B1-4722-A7D4-1EAFA890CD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637014" y="0"/>
            <a:ext cx="7554989" cy="6858000"/>
          </a:xfrm>
          <a:custGeom>
            <a:avLst/>
            <a:gdLst>
              <a:gd name="connsiteX0" fmla="*/ 0 w 7554989"/>
              <a:gd name="connsiteY0" fmla="*/ 0 h 6858000"/>
              <a:gd name="connsiteX1" fmla="*/ 7554989 w 7554989"/>
              <a:gd name="connsiteY1" fmla="*/ 0 h 6858000"/>
              <a:gd name="connsiteX2" fmla="*/ 7554989 w 7554989"/>
              <a:gd name="connsiteY2" fmla="*/ 6858000 h 6858000"/>
              <a:gd name="connsiteX3" fmla="*/ 6857999 w 755498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54989" h="6858000">
                <a:moveTo>
                  <a:pt x="0" y="0"/>
                </a:moveTo>
                <a:lnTo>
                  <a:pt x="7554989" y="0"/>
                </a:lnTo>
                <a:lnTo>
                  <a:pt x="7554989" y="6858000"/>
                </a:lnTo>
                <a:lnTo>
                  <a:pt x="6857999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22598134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자유형: 도형 52">
            <a:extLst>
              <a:ext uri="{FF2B5EF4-FFF2-40B4-BE49-F238E27FC236}">
                <a16:creationId xmlns:a16="http://schemas.microsoft.com/office/drawing/2014/main" id="{A554242E-EDC9-4D56-ABE8-D3DFF0D037E9}"/>
              </a:ext>
            </a:extLst>
          </p:cNvPr>
          <p:cNvSpPr/>
          <p:nvPr userDrawn="1"/>
        </p:nvSpPr>
        <p:spPr>
          <a:xfrm>
            <a:off x="2" y="0"/>
            <a:ext cx="8582025" cy="6858000"/>
          </a:xfrm>
          <a:custGeom>
            <a:avLst/>
            <a:gdLst>
              <a:gd name="connsiteX0" fmla="*/ 5238766 w 8582025"/>
              <a:gd name="connsiteY0" fmla="*/ 0 h 6858000"/>
              <a:gd name="connsiteX1" fmla="*/ 8582025 w 8582025"/>
              <a:gd name="connsiteY1" fmla="*/ 0 h 6858000"/>
              <a:gd name="connsiteX2" fmla="*/ 1876410 w 8582025"/>
              <a:gd name="connsiteY2" fmla="*/ 6858000 h 6858000"/>
              <a:gd name="connsiteX3" fmla="*/ 0 w 8582025"/>
              <a:gd name="connsiteY3" fmla="*/ 6858000 h 6858000"/>
              <a:gd name="connsiteX4" fmla="*/ 0 w 8582025"/>
              <a:gd name="connsiteY4" fmla="*/ 535781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2025" h="6858000">
                <a:moveTo>
                  <a:pt x="5238766" y="0"/>
                </a:moveTo>
                <a:lnTo>
                  <a:pt x="8582025" y="0"/>
                </a:lnTo>
                <a:lnTo>
                  <a:pt x="1876410" y="6858000"/>
                </a:lnTo>
                <a:lnTo>
                  <a:pt x="0" y="6858000"/>
                </a:lnTo>
                <a:lnTo>
                  <a:pt x="0" y="53578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5" name="그림 개체 틀 3">
            <a:extLst>
              <a:ext uri="{FF2B5EF4-FFF2-40B4-BE49-F238E27FC236}">
                <a16:creationId xmlns:a16="http://schemas.microsoft.com/office/drawing/2014/main" id="{A7B8BCFA-E22C-4FE8-9EC6-3B7DF58BF4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17212" y="427698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Place Your Picture Here And Sand to Back</a:t>
            </a:r>
            <a:endParaRPr lang="ko-KR" altLang="en-US" dirty="0"/>
          </a:p>
        </p:txBody>
      </p:sp>
      <p:sp>
        <p:nvSpPr>
          <p:cNvPr id="6" name="그림 개체 틀 3">
            <a:extLst>
              <a:ext uri="{FF2B5EF4-FFF2-40B4-BE49-F238E27FC236}">
                <a16:creationId xmlns:a16="http://schemas.microsoft.com/office/drawing/2014/main" id="{C661A5D8-A169-47BB-84F8-7CCF6E00616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953610" y="2837035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3">
            <a:extLst>
              <a:ext uri="{FF2B5EF4-FFF2-40B4-BE49-F238E27FC236}">
                <a16:creationId xmlns:a16="http://schemas.microsoft.com/office/drawing/2014/main" id="{A32673E2-41F8-431C-946D-87DD76C5D04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07524" y="2251417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3">
            <a:extLst>
              <a:ext uri="{FF2B5EF4-FFF2-40B4-BE49-F238E27FC236}">
                <a16:creationId xmlns:a16="http://schemas.microsoft.com/office/drawing/2014/main" id="{F2B14BC2-B3DB-437A-8C30-D2E802CB43E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36104" y="2676913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3067947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51584" y="34314"/>
            <a:ext cx="9840416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37890880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sosceles Triangle 3"/>
          <p:cNvSpPr/>
          <p:nvPr userDrawn="1"/>
        </p:nvSpPr>
        <p:spPr>
          <a:xfrm rot="18846045">
            <a:off x="5577341" y="436851"/>
            <a:ext cx="5241411" cy="4518456"/>
          </a:xfrm>
          <a:prstGeom prst="triangle">
            <a:avLst/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440150" y="1787153"/>
            <a:ext cx="2688300" cy="3309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17015312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tIns="540000" anchor="t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11318198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548212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204507" y="1569096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6204507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548212" y="4014818"/>
            <a:ext cx="2438400" cy="230398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133" baseline="0">
                <a:latin typeface="Arial" pitchFamily="34" charset="0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891917" y="1569096"/>
            <a:ext cx="2438400" cy="23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860803" y="1569096"/>
            <a:ext cx="2438400" cy="230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8860803" y="4014812"/>
            <a:ext cx="2438400" cy="230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91917" y="4014812"/>
            <a:ext cx="2438400" cy="23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C04E2E11-A6E0-49CA-B50A-B4CE00AA51B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87C6EABD-F67F-49B4-A51B-E101FB5998F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02406790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EBCD8F5-B952-4024-B2F0-53E21A9D48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E2BB9C2-E1D2-4E0C-BFE1-64849A73E12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4181765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4089172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87544560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4847861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8196" name="Picture 4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478" y="1265465"/>
            <a:ext cx="8832981" cy="4492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91744" y="1846420"/>
            <a:ext cx="4224469" cy="31122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23699065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708127" y="3452117"/>
            <a:ext cx="4619788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094478" y="1"/>
            <a:ext cx="3169873" cy="34058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1526281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Isosceles Triangle 9"/>
          <p:cNvSpPr/>
          <p:nvPr userDrawn="1"/>
        </p:nvSpPr>
        <p:spPr>
          <a:xfrm rot="10800000">
            <a:off x="-1" y="-1"/>
            <a:ext cx="12191999" cy="6857999"/>
          </a:xfrm>
          <a:prstGeom prst="triangle">
            <a:avLst>
              <a:gd name="adj" fmla="val 28960"/>
            </a:avLst>
          </a:prstGeom>
          <a:solidFill>
            <a:schemeClr val="accent4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FADE6738-9B24-46DC-A806-C322EE3B9BD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" y="-8705"/>
            <a:ext cx="12191997" cy="6760463"/>
          </a:xfrm>
          <a:custGeom>
            <a:avLst/>
            <a:gdLst>
              <a:gd name="connsiteX0" fmla="*/ 0 w 9143998"/>
              <a:gd name="connsiteY0" fmla="*/ 0 h 5070347"/>
              <a:gd name="connsiteX1" fmla="*/ 9143998 w 9143998"/>
              <a:gd name="connsiteY1" fmla="*/ 0 h 5070347"/>
              <a:gd name="connsiteX2" fmla="*/ 7095742 w 9143998"/>
              <a:gd name="connsiteY2" fmla="*/ 5070347 h 507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43998" h="5070347">
                <a:moveTo>
                  <a:pt x="0" y="0"/>
                </a:moveTo>
                <a:lnTo>
                  <a:pt x="9143998" y="0"/>
                </a:lnTo>
                <a:lnTo>
                  <a:pt x="7095742" y="50703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2673430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/>
          <p:cNvSpPr/>
          <p:nvPr userDrawn="1"/>
        </p:nvSpPr>
        <p:spPr>
          <a:xfrm>
            <a:off x="720000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3" name="Frame 12"/>
          <p:cNvSpPr/>
          <p:nvPr userDrawn="1"/>
        </p:nvSpPr>
        <p:spPr>
          <a:xfrm>
            <a:off x="4368107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14" name="Frame 13"/>
          <p:cNvSpPr/>
          <p:nvPr userDrawn="1"/>
        </p:nvSpPr>
        <p:spPr>
          <a:xfrm>
            <a:off x="8016213" y="3236979"/>
            <a:ext cx="3455787" cy="2901021"/>
          </a:xfrm>
          <a:prstGeom prst="frame">
            <a:avLst>
              <a:gd name="adj1" fmla="val 15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black"/>
              </a:solidFill>
            </a:endParaRPr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1004957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4072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301171" y="1997805"/>
            <a:ext cx="2885872" cy="24873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9CD0968B-C293-4E0A-879B-E1D7528644D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3404E90-4158-403D-A53D-4AECAC8931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25293351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1570574"/>
            <a:ext cx="2438400" cy="249627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2438400" y="4056444"/>
            <a:ext cx="2438400" cy="249627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24384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876800" y="1570574"/>
            <a:ext cx="2438400" cy="249627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7315200" y="4056444"/>
            <a:ext cx="2438400" cy="24962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8768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15200" y="1570851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753600" y="4056444"/>
            <a:ext cx="2438400" cy="249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7" name="Rectangle 16"/>
          <p:cNvSpPr/>
          <p:nvPr userDrawn="1"/>
        </p:nvSpPr>
        <p:spPr>
          <a:xfrm>
            <a:off x="9753600" y="1570574"/>
            <a:ext cx="2438400" cy="249627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BC411CE2-DDDA-4E92-AC47-8E2E7BFBD87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C17BD2BE-B5DC-44EE-ADF8-C3DB99AFA2C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9885899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2909" y="1892831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92909" y="333299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92909" y="4773150"/>
            <a:ext cx="5376000" cy="13441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6068199" y="1892831"/>
            <a:ext cx="5424000" cy="134414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6068199" y="3332990"/>
            <a:ext cx="5424000" cy="13441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6068199" y="4773150"/>
            <a:ext cx="5424000" cy="13441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6235944" y="2012905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235944" y="3453064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6235944" y="4893223"/>
            <a:ext cx="144000" cy="1104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D6FC884E-37FC-4F8B-B0AE-73C03E15622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578CCDF-B86D-478C-B990-CBB1FB8808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43805215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D:\KBM-정애\014-Fullppt\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4032" y="1515445"/>
            <a:ext cx="4896544" cy="488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596834" y="1729352"/>
            <a:ext cx="4433516" cy="309839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1A1507E-95E7-4D48-BBB7-ECCACC931B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9D945A9-9C37-4202-A44A-216BEE4A5EB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52768986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1796819"/>
            <a:ext cx="12192000" cy="30723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pic>
        <p:nvPicPr>
          <p:cNvPr id="6147" name="Picture 3" descr="D:\KBM-정애\014-Fullppt\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988" y="1468635"/>
            <a:ext cx="3257725" cy="4012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D:\KBM-정애\014-Fullppt\PNG이미지\핸드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9109" y="2751561"/>
            <a:ext cx="2455191" cy="29744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894960" y="1872791"/>
            <a:ext cx="2270565" cy="302076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7352907" y="2874128"/>
            <a:ext cx="1370029" cy="215769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2A023F0-0472-4D05-8356-F4D9C9FB7B7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8628"/>
            <a:ext cx="12192000" cy="864095"/>
          </a:xfrm>
          <a:prstGeom prst="rect">
            <a:avLst/>
          </a:prstGeom>
        </p:spPr>
        <p:txBody>
          <a:bodyPr anchor="ctr"/>
          <a:lstStyle>
            <a:lvl1pPr algn="ctr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F744C2FB-3B15-44C3-A8D1-15400687949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-1" y="932755"/>
            <a:ext cx="12191999" cy="288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600" b="0" baseline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This text con be replaced with your own 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40517017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1639911" y="1267846"/>
            <a:ext cx="10024708" cy="5137485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3" name="Group 2"/>
          <p:cNvGrpSpPr/>
          <p:nvPr userDrawn="1"/>
        </p:nvGrpSpPr>
        <p:grpSpPr>
          <a:xfrm>
            <a:off x="711" y="448675"/>
            <a:ext cx="3118959" cy="6244688"/>
            <a:chOff x="0" y="113767"/>
            <a:chExt cx="2339219" cy="4683516"/>
          </a:xfrm>
        </p:grpSpPr>
        <p:pic>
          <p:nvPicPr>
            <p:cNvPr id="4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84" y="113767"/>
              <a:ext cx="940763" cy="9310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2424" y="1044781"/>
              <a:ext cx="732759" cy="7070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2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9685" y="158580"/>
              <a:ext cx="1180496" cy="113913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6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972" y="1510888"/>
              <a:ext cx="499452" cy="4819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7" descr="E:\002-KIMS BUSINESS\007-02-Fullslidesppt-Contents\20161219\02-abs\flower-item01.pn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2424" y="1992839"/>
              <a:ext cx="369083" cy="3561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91147" y="656354"/>
              <a:ext cx="648072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936" y="1941171"/>
              <a:ext cx="648072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/>
            <a:stretch/>
          </p:blipFill>
          <p:spPr bwMode="auto">
            <a:xfrm>
              <a:off x="0" y="1086108"/>
              <a:ext cx="324036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3" descr="E:\002-KIMS BUSINESS\007-02-Fullslidesppt-Contents\20161219\02-abs\flower-item02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987" y="4155926"/>
              <a:ext cx="648072" cy="6413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003758771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4" name="Rectangle 3"/>
          <p:cNvSpPr/>
          <p:nvPr userDrawn="1"/>
        </p:nvSpPr>
        <p:spPr>
          <a:xfrm>
            <a:off x="719403" y="1572287"/>
            <a:ext cx="2784309" cy="307234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4501919" y="1572287"/>
            <a:ext cx="2784309" cy="30723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8284435" y="1572287"/>
            <a:ext cx="2784309" cy="307234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868330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647754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427178" y="1700808"/>
            <a:ext cx="2885909" cy="307234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594504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035101" y="1682824"/>
            <a:ext cx="2112235" cy="26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1" y="0"/>
            <a:ext cx="12144672" cy="1104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9065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964577" y="1916954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355712" y="1802824"/>
            <a:ext cx="1920213" cy="24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9484301" y="1922826"/>
            <a:ext cx="1728192" cy="2159999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12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36380979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12697379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12291" name="Picture 3" descr="D:\Fullppt\005-PNG이미지\탭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40593" y="2551692"/>
            <a:ext cx="3429959" cy="42244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2" name="Picture 4" descr="D:\Fullppt\005-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734" y="2880577"/>
            <a:ext cx="3072341" cy="3720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463820" y="3043177"/>
            <a:ext cx="1759459" cy="27245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64872" y="3429001"/>
            <a:ext cx="3130861" cy="23359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9443928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35360" y="270401"/>
            <a:ext cx="4079776" cy="41284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493079" y="27040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493079" y="2382860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5361" y="4494871"/>
            <a:ext cx="1874127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2334757" y="4494871"/>
            <a:ext cx="4032448" cy="20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93377655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42176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01026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8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9669" y="1988840"/>
            <a:ext cx="3744416" cy="4534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49949" y="2173037"/>
            <a:ext cx="2159479" cy="33357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15810770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-1891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7286906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28475167"/>
      </p:ext>
    </p:extLst>
  </p:cSld>
  <p:clrMapOvr>
    <a:masterClrMapping/>
  </p:clrMapOvr>
  <p:transition advClick="0"/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7642087"/>
      </p:ext>
    </p:extLst>
  </p:cSld>
  <p:clrMapOvr>
    <a:masterClrMapping/>
  </p:clrMapOvr>
  <p:transition advClick="0"/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326810003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accent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accent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771057780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2028911"/>
            <a:ext cx="12192000" cy="280017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0" y="4828032"/>
            <a:ext cx="6096000" cy="20299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6096000" y="0"/>
            <a:ext cx="6096000" cy="202996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128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C94C0C1-C105-49A1-80F4-B360522907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13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6DD40-BA8F-48B7-B4C2-E0FFD7A6DDF0}"/>
              </a:ext>
            </a:extLst>
          </p:cNvPr>
          <p:cNvSpPr/>
          <p:nvPr userDrawn="1"/>
        </p:nvSpPr>
        <p:spPr>
          <a:xfrm>
            <a:off x="2632663" y="2468896"/>
            <a:ext cx="1728000" cy="2208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5D593A7-43B0-47D1-BF3D-9A8F79CC45B8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6219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650C69-C1B1-41C4-952A-9DD539724917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C58B34E-2F81-4D5C-89F7-95C6B8D6BEC2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FDA304-E7F5-4248-A1F4-6228DE43CE90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B7B164-60D4-4671-9B7F-E8A87D9422BD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2BCB82-A7CE-4D45-ABD4-76E3185AE53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8DAB93-956F-4747-9938-C756572C501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603F8D-B8F3-4CDB-B681-6B1551D1C8EF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066AE3-F712-40FC-B722-F9C1710A9D45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F8B134-52BD-40DA-9E7B-CC3927AF3546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346363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960000" y="590007"/>
            <a:ext cx="10272000" cy="57084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367808" y="0"/>
            <a:ext cx="345638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87150138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7791153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77D92A-FBA1-4F4B-92CD-C7497BABE261}" type="datetimeFigureOut">
              <a:rPr lang="en-US" smtClean="0"/>
              <a:t>9/30/2022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290D49-A186-43BB-8F1C-062A1D7D319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187493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4942042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4961989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8520989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5239231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5223569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544255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5095669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247620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407701" y="1685331"/>
            <a:ext cx="3696000" cy="46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978336" y="1685331"/>
            <a:ext cx="2447701" cy="230425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978336" y="3989075"/>
            <a:ext cx="2447701" cy="23042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3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29461563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951534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14593855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266401879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4">
            <a:extLst>
              <a:ext uri="{FF2B5EF4-FFF2-40B4-BE49-F238E27FC236}">
                <a16:creationId xmlns:a16="http://schemas.microsoft.com/office/drawing/2014/main" id="{DF8E6165-7BA9-45C3-B89E-1B1F1F28264D}"/>
              </a:ext>
            </a:extLst>
          </p:cNvPr>
          <p:cNvSpPr/>
          <p:nvPr userDrawn="1"/>
        </p:nvSpPr>
        <p:spPr>
          <a:xfrm>
            <a:off x="2" y="0"/>
            <a:ext cx="7045234" cy="68580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Right Triangle 8">
            <a:extLst>
              <a:ext uri="{FF2B5EF4-FFF2-40B4-BE49-F238E27FC236}">
                <a16:creationId xmlns:a16="http://schemas.microsoft.com/office/drawing/2014/main" id="{9E643AB3-B11E-4FBA-B1BD-616F09F54473}"/>
              </a:ext>
            </a:extLst>
          </p:cNvPr>
          <p:cNvSpPr/>
          <p:nvPr userDrawn="1"/>
        </p:nvSpPr>
        <p:spPr>
          <a:xfrm rot="16200000">
            <a:off x="3471365" y="4831268"/>
            <a:ext cx="1440000" cy="1440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Right Triangle 9">
            <a:extLst>
              <a:ext uri="{FF2B5EF4-FFF2-40B4-BE49-F238E27FC236}">
                <a16:creationId xmlns:a16="http://schemas.microsoft.com/office/drawing/2014/main" id="{3C8D0CD5-A090-4C9A-AA86-0830DE46C77E}"/>
              </a:ext>
            </a:extLst>
          </p:cNvPr>
          <p:cNvSpPr/>
          <p:nvPr userDrawn="1"/>
        </p:nvSpPr>
        <p:spPr>
          <a:xfrm rot="5400000">
            <a:off x="725220" y="1530872"/>
            <a:ext cx="864000" cy="864000"/>
          </a:xfrm>
          <a:prstGeom prst="rtTriangle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2DBCC96-1483-46CC-92FF-4FE52012D01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3136" y="1687090"/>
            <a:ext cx="3850315" cy="441843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443037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34231606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C330DA8D-CD3B-4A78-8375-54BC56DAA5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463334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0516861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026" name="Picture 2" descr="D:\Fullppt\005-PNG이미지\모니터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1748645"/>
            <a:ext cx="4525744" cy="4512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900822" y="1925232"/>
            <a:ext cx="4139060" cy="28479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7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562912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3215680" y="5253203"/>
            <a:ext cx="2880320" cy="160479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6096000" y="0"/>
            <a:ext cx="2880320" cy="160479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215680" y="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096320" y="1578000"/>
            <a:ext cx="2880000" cy="52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2883729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107" y="2180862"/>
            <a:ext cx="5622861" cy="3080977"/>
          </a:xfrm>
          <a:prstGeom prst="rect">
            <a:avLst/>
          </a:prstGeom>
        </p:spPr>
      </p:pic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810352" y="2308196"/>
            <a:ext cx="3936437" cy="25409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8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4542178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 userDrawn="1"/>
        </p:nvSpPr>
        <p:spPr>
          <a:xfrm>
            <a:off x="0" y="3853912"/>
            <a:ext cx="12192000" cy="30040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2400">
              <a:solidFill>
                <a:prstClr val="white"/>
              </a:solidFill>
            </a:endParaRP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1227596" y="2070578"/>
            <a:ext cx="1731401" cy="2990604"/>
            <a:chOff x="2627784" y="1825002"/>
            <a:chExt cx="1198166" cy="2069560"/>
          </a:xfrm>
        </p:grpSpPr>
        <p:sp>
          <p:nvSpPr>
            <p:cNvPr id="9" name="Rounded Rectangle 8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13" name="Oval 12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Rounded Rectangle 13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" name="Picture Placeholder 2"/>
          <p:cNvSpPr>
            <a:spLocks noGrp="1"/>
          </p:cNvSpPr>
          <p:nvPr userDrawn="1">
            <p:ph type="pic" idx="1" hasCustomPrompt="1"/>
          </p:nvPr>
        </p:nvSpPr>
        <p:spPr>
          <a:xfrm>
            <a:off x="1326117" y="2323779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6" name="Group 15"/>
          <p:cNvGrpSpPr/>
          <p:nvPr userDrawn="1"/>
        </p:nvGrpSpPr>
        <p:grpSpPr>
          <a:xfrm>
            <a:off x="3880704" y="2784806"/>
            <a:ext cx="1731401" cy="2990604"/>
            <a:chOff x="2627784" y="1825002"/>
            <a:chExt cx="1198166" cy="2069560"/>
          </a:xfrm>
        </p:grpSpPr>
        <p:sp>
          <p:nvSpPr>
            <p:cNvPr id="17" name="Rounded Rectangle 16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0" name="Oval 19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Rounded Rectangle 20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3979225" y="305571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3" name="Group 22"/>
          <p:cNvGrpSpPr/>
          <p:nvPr userDrawn="1"/>
        </p:nvGrpSpPr>
        <p:grpSpPr>
          <a:xfrm>
            <a:off x="6533812" y="1844491"/>
            <a:ext cx="1731401" cy="2990604"/>
            <a:chOff x="2627784" y="1825002"/>
            <a:chExt cx="1198166" cy="2069560"/>
          </a:xfrm>
        </p:grpSpPr>
        <p:sp>
          <p:nvSpPr>
            <p:cNvPr id="24" name="Rounded Rectangle 23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27" name="Oval 26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Rounded Rectangle 27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32333" y="2115398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30" name="Group 29"/>
          <p:cNvGrpSpPr/>
          <p:nvPr userDrawn="1"/>
        </p:nvGrpSpPr>
        <p:grpSpPr>
          <a:xfrm>
            <a:off x="9186918" y="3126695"/>
            <a:ext cx="1731401" cy="2990604"/>
            <a:chOff x="2627784" y="1825002"/>
            <a:chExt cx="1198166" cy="2069560"/>
          </a:xfrm>
        </p:grpSpPr>
        <p:sp>
          <p:nvSpPr>
            <p:cNvPr id="31" name="Rounded Rectangle 30"/>
            <p:cNvSpPr/>
            <p:nvPr/>
          </p:nvSpPr>
          <p:spPr>
            <a:xfrm>
              <a:off x="2627784" y="1825002"/>
              <a:ext cx="1198166" cy="206956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155241" y="1922844"/>
              <a:ext cx="143251" cy="27666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1"/>
              <a:endParaRPr lang="ko-KR" altLang="en-US" sz="2400">
                <a:solidFill>
                  <a:prstClr val="white"/>
                </a:solidFill>
              </a:endParaRPr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3168829" y="3704452"/>
              <a:ext cx="116076" cy="127684"/>
              <a:chOff x="2453209" y="5151638"/>
              <a:chExt cx="191820" cy="211002"/>
            </a:xfrm>
          </p:grpSpPr>
          <p:sp>
            <p:nvSpPr>
              <p:cNvPr id="34" name="Oval 33"/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Rounded Rectangle 34"/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1"/>
                <a:endParaRPr lang="ko-KR" altLang="en-US" sz="24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285440" y="3397602"/>
            <a:ext cx="1524232" cy="24033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>
            <a:off x="1" y="0"/>
            <a:ext cx="12144672" cy="1152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4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1"/>
            <a:endParaRPr lang="ko-KR" altLang="en-US" sz="48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38" name="Title 1"/>
          <p:cNvSpPr>
            <a:spLocks noGrp="1"/>
          </p:cNvSpPr>
          <p:nvPr>
            <p:ph type="title" hasCustomPrompt="1"/>
          </p:nvPr>
        </p:nvSpPr>
        <p:spPr>
          <a:xfrm>
            <a:off x="0" y="34314"/>
            <a:ext cx="12192000" cy="1035373"/>
          </a:xfrm>
          <a:prstGeom prst="rect">
            <a:avLst/>
          </a:prstGeom>
        </p:spPr>
        <p:txBody>
          <a:bodyPr anchor="ctr"/>
          <a:lstStyle>
            <a:lvl1pPr algn="l"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41" name="Picture 2" descr="D:\KBM-정애\014-Fullppt\PNG이미지\paper-bulb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3575" y="141043"/>
            <a:ext cx="636320" cy="94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1896577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ame 2">
            <a:extLst>
              <a:ext uri="{FF2B5EF4-FFF2-40B4-BE49-F238E27FC236}">
                <a16:creationId xmlns:a16="http://schemas.microsoft.com/office/drawing/2014/main" id="{11A067AA-F6AF-4715-9F07-7BE30046CBF0}"/>
              </a:ext>
            </a:extLst>
          </p:cNvPr>
          <p:cNvSpPr/>
          <p:nvPr userDrawn="1"/>
        </p:nvSpPr>
        <p:spPr>
          <a:xfrm>
            <a:off x="642938" y="514350"/>
            <a:ext cx="10906125" cy="2990850"/>
          </a:xfrm>
          <a:prstGeom prst="frame">
            <a:avLst>
              <a:gd name="adj1" fmla="val 25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9680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5DB206C-7370-448F-B4C9-4059BADCA64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3523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7383E1CB-8D0E-4180-8C52-C5F4A24ED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373656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33F4681A-0E5C-4D94-B5F0-6A175DBC6CD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9012081" y="2310178"/>
            <a:ext cx="2084544" cy="2313844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75359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94401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6388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lIns="365760" anchor="ctr"/>
          <a:lstStyle>
            <a:lvl1pPr marL="0" indent="0" algn="l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6033F2F0-7D0F-4B5D-8E37-7C30E5A5D26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548561" y="477308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0B2EF10-A0C4-401E-8AA6-CF7463C5956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48561" y="3648856"/>
            <a:ext cx="2897717" cy="2731837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1172240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96BD7FA-E93A-4CE9-A7A1-0EC236E0A2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638550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A5E7C78-B7FD-4905-970D-675E6D39617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38550" y="56918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01CFBF6C-8D5A-4D48-ACE1-2D979A60A21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225" y="3543300"/>
            <a:ext cx="2743200" cy="27432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sand back</a:t>
            </a:r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26D5AB-D725-405F-B143-0753C3C45DCD}"/>
              </a:ext>
            </a:extLst>
          </p:cNvPr>
          <p:cNvSpPr/>
          <p:nvPr userDrawn="1"/>
        </p:nvSpPr>
        <p:spPr>
          <a:xfrm>
            <a:off x="-1" y="0"/>
            <a:ext cx="3400425" cy="33123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0414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28" Type="http://schemas.openxmlformats.org/officeDocument/2006/relationships/slideLayout" Target="../slideLayouts/slideLayout128.xml"/><Relationship Id="rId14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134" Type="http://schemas.openxmlformats.org/officeDocument/2006/relationships/slideLayout" Target="../slideLayouts/slideLayout134.xml"/><Relationship Id="rId139" Type="http://schemas.openxmlformats.org/officeDocument/2006/relationships/slideLayout" Target="../slideLayouts/slideLayout139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124" Type="http://schemas.openxmlformats.org/officeDocument/2006/relationships/slideLayout" Target="../slideLayouts/slideLayout124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35" Type="http://schemas.openxmlformats.org/officeDocument/2006/relationships/slideLayout" Target="../slideLayouts/slideLayout135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125" Type="http://schemas.openxmlformats.org/officeDocument/2006/relationships/slideLayout" Target="../slideLayouts/slideLayout125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6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7.xml"/><Relationship Id="rId13" Type="http://schemas.openxmlformats.org/officeDocument/2006/relationships/slideLayout" Target="../slideLayouts/slideLayout302.xml"/><Relationship Id="rId3" Type="http://schemas.openxmlformats.org/officeDocument/2006/relationships/slideLayout" Target="../slideLayouts/slideLayout292.xml"/><Relationship Id="rId7" Type="http://schemas.openxmlformats.org/officeDocument/2006/relationships/slideLayout" Target="../slideLayouts/slideLayout296.xml"/><Relationship Id="rId12" Type="http://schemas.openxmlformats.org/officeDocument/2006/relationships/slideLayout" Target="../slideLayouts/slideLayout301.xml"/><Relationship Id="rId2" Type="http://schemas.openxmlformats.org/officeDocument/2006/relationships/slideLayout" Target="../slideLayouts/slideLayout291.xml"/><Relationship Id="rId1" Type="http://schemas.openxmlformats.org/officeDocument/2006/relationships/slideLayout" Target="../slideLayouts/slideLayout290.xml"/><Relationship Id="rId6" Type="http://schemas.openxmlformats.org/officeDocument/2006/relationships/slideLayout" Target="../slideLayouts/slideLayout295.xml"/><Relationship Id="rId11" Type="http://schemas.openxmlformats.org/officeDocument/2006/relationships/slideLayout" Target="../slideLayouts/slideLayout300.xml"/><Relationship Id="rId5" Type="http://schemas.openxmlformats.org/officeDocument/2006/relationships/slideLayout" Target="../slideLayouts/slideLayout294.xml"/><Relationship Id="rId15" Type="http://schemas.openxmlformats.org/officeDocument/2006/relationships/theme" Target="../theme/theme10.xml"/><Relationship Id="rId10" Type="http://schemas.openxmlformats.org/officeDocument/2006/relationships/slideLayout" Target="../slideLayouts/slideLayout299.xml"/><Relationship Id="rId4" Type="http://schemas.openxmlformats.org/officeDocument/2006/relationships/slideLayout" Target="../slideLayouts/slideLayout293.xml"/><Relationship Id="rId9" Type="http://schemas.openxmlformats.org/officeDocument/2006/relationships/slideLayout" Target="../slideLayouts/slideLayout298.xml"/><Relationship Id="rId14" Type="http://schemas.openxmlformats.org/officeDocument/2006/relationships/slideLayout" Target="../slideLayouts/slideLayout303.xml"/></Relationships>
</file>

<file path=ppt/slideMasters/_rels/slideMaster1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420.xml"/><Relationship Id="rId21" Type="http://schemas.openxmlformats.org/officeDocument/2006/relationships/slideLayout" Target="../slideLayouts/slideLayout324.xml"/><Relationship Id="rId42" Type="http://schemas.openxmlformats.org/officeDocument/2006/relationships/slideLayout" Target="../slideLayouts/slideLayout345.xml"/><Relationship Id="rId63" Type="http://schemas.openxmlformats.org/officeDocument/2006/relationships/slideLayout" Target="../slideLayouts/slideLayout366.xml"/><Relationship Id="rId84" Type="http://schemas.openxmlformats.org/officeDocument/2006/relationships/slideLayout" Target="../slideLayouts/slideLayout387.xml"/><Relationship Id="rId138" Type="http://schemas.openxmlformats.org/officeDocument/2006/relationships/theme" Target="../theme/theme11.xml"/><Relationship Id="rId16" Type="http://schemas.openxmlformats.org/officeDocument/2006/relationships/slideLayout" Target="../slideLayouts/slideLayout319.xml"/><Relationship Id="rId107" Type="http://schemas.openxmlformats.org/officeDocument/2006/relationships/slideLayout" Target="../slideLayouts/slideLayout410.xml"/><Relationship Id="rId11" Type="http://schemas.openxmlformats.org/officeDocument/2006/relationships/slideLayout" Target="../slideLayouts/slideLayout314.xml"/><Relationship Id="rId32" Type="http://schemas.openxmlformats.org/officeDocument/2006/relationships/slideLayout" Target="../slideLayouts/slideLayout335.xml"/><Relationship Id="rId37" Type="http://schemas.openxmlformats.org/officeDocument/2006/relationships/slideLayout" Target="../slideLayouts/slideLayout340.xml"/><Relationship Id="rId53" Type="http://schemas.openxmlformats.org/officeDocument/2006/relationships/slideLayout" Target="../slideLayouts/slideLayout356.xml"/><Relationship Id="rId58" Type="http://schemas.openxmlformats.org/officeDocument/2006/relationships/slideLayout" Target="../slideLayouts/slideLayout361.xml"/><Relationship Id="rId74" Type="http://schemas.openxmlformats.org/officeDocument/2006/relationships/slideLayout" Target="../slideLayouts/slideLayout377.xml"/><Relationship Id="rId79" Type="http://schemas.openxmlformats.org/officeDocument/2006/relationships/slideLayout" Target="../slideLayouts/slideLayout382.xml"/><Relationship Id="rId102" Type="http://schemas.openxmlformats.org/officeDocument/2006/relationships/slideLayout" Target="../slideLayouts/slideLayout405.xml"/><Relationship Id="rId123" Type="http://schemas.openxmlformats.org/officeDocument/2006/relationships/slideLayout" Target="../slideLayouts/slideLayout426.xml"/><Relationship Id="rId128" Type="http://schemas.openxmlformats.org/officeDocument/2006/relationships/slideLayout" Target="../slideLayouts/slideLayout431.xml"/><Relationship Id="rId5" Type="http://schemas.openxmlformats.org/officeDocument/2006/relationships/slideLayout" Target="../slideLayouts/slideLayout308.xml"/><Relationship Id="rId90" Type="http://schemas.openxmlformats.org/officeDocument/2006/relationships/slideLayout" Target="../slideLayouts/slideLayout393.xml"/><Relationship Id="rId95" Type="http://schemas.openxmlformats.org/officeDocument/2006/relationships/slideLayout" Target="../slideLayouts/slideLayout398.xml"/><Relationship Id="rId22" Type="http://schemas.openxmlformats.org/officeDocument/2006/relationships/slideLayout" Target="../slideLayouts/slideLayout325.xml"/><Relationship Id="rId27" Type="http://schemas.openxmlformats.org/officeDocument/2006/relationships/slideLayout" Target="../slideLayouts/slideLayout330.xml"/><Relationship Id="rId43" Type="http://schemas.openxmlformats.org/officeDocument/2006/relationships/slideLayout" Target="../slideLayouts/slideLayout346.xml"/><Relationship Id="rId48" Type="http://schemas.openxmlformats.org/officeDocument/2006/relationships/slideLayout" Target="../slideLayouts/slideLayout351.xml"/><Relationship Id="rId64" Type="http://schemas.openxmlformats.org/officeDocument/2006/relationships/slideLayout" Target="../slideLayouts/slideLayout367.xml"/><Relationship Id="rId69" Type="http://schemas.openxmlformats.org/officeDocument/2006/relationships/slideLayout" Target="../slideLayouts/slideLayout372.xml"/><Relationship Id="rId113" Type="http://schemas.openxmlformats.org/officeDocument/2006/relationships/slideLayout" Target="../slideLayouts/slideLayout416.xml"/><Relationship Id="rId118" Type="http://schemas.openxmlformats.org/officeDocument/2006/relationships/slideLayout" Target="../slideLayouts/slideLayout421.xml"/><Relationship Id="rId134" Type="http://schemas.openxmlformats.org/officeDocument/2006/relationships/slideLayout" Target="../slideLayouts/slideLayout437.xml"/><Relationship Id="rId80" Type="http://schemas.openxmlformats.org/officeDocument/2006/relationships/slideLayout" Target="../slideLayouts/slideLayout383.xml"/><Relationship Id="rId85" Type="http://schemas.openxmlformats.org/officeDocument/2006/relationships/slideLayout" Target="../slideLayouts/slideLayout388.xml"/><Relationship Id="rId12" Type="http://schemas.openxmlformats.org/officeDocument/2006/relationships/slideLayout" Target="../slideLayouts/slideLayout315.xml"/><Relationship Id="rId17" Type="http://schemas.openxmlformats.org/officeDocument/2006/relationships/slideLayout" Target="../slideLayouts/slideLayout320.xml"/><Relationship Id="rId33" Type="http://schemas.openxmlformats.org/officeDocument/2006/relationships/slideLayout" Target="../slideLayouts/slideLayout336.xml"/><Relationship Id="rId38" Type="http://schemas.openxmlformats.org/officeDocument/2006/relationships/slideLayout" Target="../slideLayouts/slideLayout341.xml"/><Relationship Id="rId59" Type="http://schemas.openxmlformats.org/officeDocument/2006/relationships/slideLayout" Target="../slideLayouts/slideLayout362.xml"/><Relationship Id="rId103" Type="http://schemas.openxmlformats.org/officeDocument/2006/relationships/slideLayout" Target="../slideLayouts/slideLayout406.xml"/><Relationship Id="rId108" Type="http://schemas.openxmlformats.org/officeDocument/2006/relationships/slideLayout" Target="../slideLayouts/slideLayout411.xml"/><Relationship Id="rId124" Type="http://schemas.openxmlformats.org/officeDocument/2006/relationships/slideLayout" Target="../slideLayouts/slideLayout427.xml"/><Relationship Id="rId129" Type="http://schemas.openxmlformats.org/officeDocument/2006/relationships/slideLayout" Target="../slideLayouts/slideLayout432.xml"/><Relationship Id="rId54" Type="http://schemas.openxmlformats.org/officeDocument/2006/relationships/slideLayout" Target="../slideLayouts/slideLayout357.xml"/><Relationship Id="rId70" Type="http://schemas.openxmlformats.org/officeDocument/2006/relationships/slideLayout" Target="../slideLayouts/slideLayout373.xml"/><Relationship Id="rId75" Type="http://schemas.openxmlformats.org/officeDocument/2006/relationships/slideLayout" Target="../slideLayouts/slideLayout378.xml"/><Relationship Id="rId91" Type="http://schemas.openxmlformats.org/officeDocument/2006/relationships/slideLayout" Target="../slideLayouts/slideLayout394.xml"/><Relationship Id="rId96" Type="http://schemas.openxmlformats.org/officeDocument/2006/relationships/slideLayout" Target="../slideLayouts/slideLayout399.xml"/><Relationship Id="rId1" Type="http://schemas.openxmlformats.org/officeDocument/2006/relationships/slideLayout" Target="../slideLayouts/slideLayout304.xml"/><Relationship Id="rId6" Type="http://schemas.openxmlformats.org/officeDocument/2006/relationships/slideLayout" Target="../slideLayouts/slideLayout309.xml"/><Relationship Id="rId23" Type="http://schemas.openxmlformats.org/officeDocument/2006/relationships/slideLayout" Target="../slideLayouts/slideLayout326.xml"/><Relationship Id="rId28" Type="http://schemas.openxmlformats.org/officeDocument/2006/relationships/slideLayout" Target="../slideLayouts/slideLayout331.xml"/><Relationship Id="rId49" Type="http://schemas.openxmlformats.org/officeDocument/2006/relationships/slideLayout" Target="../slideLayouts/slideLayout352.xml"/><Relationship Id="rId114" Type="http://schemas.openxmlformats.org/officeDocument/2006/relationships/slideLayout" Target="../slideLayouts/slideLayout417.xml"/><Relationship Id="rId119" Type="http://schemas.openxmlformats.org/officeDocument/2006/relationships/slideLayout" Target="../slideLayouts/slideLayout422.xml"/><Relationship Id="rId44" Type="http://schemas.openxmlformats.org/officeDocument/2006/relationships/slideLayout" Target="../slideLayouts/slideLayout347.xml"/><Relationship Id="rId60" Type="http://schemas.openxmlformats.org/officeDocument/2006/relationships/slideLayout" Target="../slideLayouts/slideLayout363.xml"/><Relationship Id="rId65" Type="http://schemas.openxmlformats.org/officeDocument/2006/relationships/slideLayout" Target="../slideLayouts/slideLayout368.xml"/><Relationship Id="rId81" Type="http://schemas.openxmlformats.org/officeDocument/2006/relationships/slideLayout" Target="../slideLayouts/slideLayout384.xml"/><Relationship Id="rId86" Type="http://schemas.openxmlformats.org/officeDocument/2006/relationships/slideLayout" Target="../slideLayouts/slideLayout389.xml"/><Relationship Id="rId130" Type="http://schemas.openxmlformats.org/officeDocument/2006/relationships/slideLayout" Target="../slideLayouts/slideLayout433.xml"/><Relationship Id="rId135" Type="http://schemas.openxmlformats.org/officeDocument/2006/relationships/slideLayout" Target="../slideLayouts/slideLayout438.xml"/><Relationship Id="rId13" Type="http://schemas.openxmlformats.org/officeDocument/2006/relationships/slideLayout" Target="../slideLayouts/slideLayout316.xml"/><Relationship Id="rId18" Type="http://schemas.openxmlformats.org/officeDocument/2006/relationships/slideLayout" Target="../slideLayouts/slideLayout321.xml"/><Relationship Id="rId39" Type="http://schemas.openxmlformats.org/officeDocument/2006/relationships/slideLayout" Target="../slideLayouts/slideLayout342.xml"/><Relationship Id="rId109" Type="http://schemas.openxmlformats.org/officeDocument/2006/relationships/slideLayout" Target="../slideLayouts/slideLayout412.xml"/><Relationship Id="rId34" Type="http://schemas.openxmlformats.org/officeDocument/2006/relationships/slideLayout" Target="../slideLayouts/slideLayout337.xml"/><Relationship Id="rId50" Type="http://schemas.openxmlformats.org/officeDocument/2006/relationships/slideLayout" Target="../slideLayouts/slideLayout353.xml"/><Relationship Id="rId55" Type="http://schemas.openxmlformats.org/officeDocument/2006/relationships/slideLayout" Target="../slideLayouts/slideLayout358.xml"/><Relationship Id="rId76" Type="http://schemas.openxmlformats.org/officeDocument/2006/relationships/slideLayout" Target="../slideLayouts/slideLayout379.xml"/><Relationship Id="rId97" Type="http://schemas.openxmlformats.org/officeDocument/2006/relationships/slideLayout" Target="../slideLayouts/slideLayout400.xml"/><Relationship Id="rId104" Type="http://schemas.openxmlformats.org/officeDocument/2006/relationships/slideLayout" Target="../slideLayouts/slideLayout407.xml"/><Relationship Id="rId120" Type="http://schemas.openxmlformats.org/officeDocument/2006/relationships/slideLayout" Target="../slideLayouts/slideLayout423.xml"/><Relationship Id="rId125" Type="http://schemas.openxmlformats.org/officeDocument/2006/relationships/slideLayout" Target="../slideLayouts/slideLayout428.xml"/><Relationship Id="rId7" Type="http://schemas.openxmlformats.org/officeDocument/2006/relationships/slideLayout" Target="../slideLayouts/slideLayout310.xml"/><Relationship Id="rId71" Type="http://schemas.openxmlformats.org/officeDocument/2006/relationships/slideLayout" Target="../slideLayouts/slideLayout374.xml"/><Relationship Id="rId92" Type="http://schemas.openxmlformats.org/officeDocument/2006/relationships/slideLayout" Target="../slideLayouts/slideLayout395.xml"/><Relationship Id="rId2" Type="http://schemas.openxmlformats.org/officeDocument/2006/relationships/slideLayout" Target="../slideLayouts/slideLayout305.xml"/><Relationship Id="rId29" Type="http://schemas.openxmlformats.org/officeDocument/2006/relationships/slideLayout" Target="../slideLayouts/slideLayout332.xml"/><Relationship Id="rId24" Type="http://schemas.openxmlformats.org/officeDocument/2006/relationships/slideLayout" Target="../slideLayouts/slideLayout327.xml"/><Relationship Id="rId40" Type="http://schemas.openxmlformats.org/officeDocument/2006/relationships/slideLayout" Target="../slideLayouts/slideLayout343.xml"/><Relationship Id="rId45" Type="http://schemas.openxmlformats.org/officeDocument/2006/relationships/slideLayout" Target="../slideLayouts/slideLayout348.xml"/><Relationship Id="rId66" Type="http://schemas.openxmlformats.org/officeDocument/2006/relationships/slideLayout" Target="../slideLayouts/slideLayout369.xml"/><Relationship Id="rId87" Type="http://schemas.openxmlformats.org/officeDocument/2006/relationships/slideLayout" Target="../slideLayouts/slideLayout390.xml"/><Relationship Id="rId110" Type="http://schemas.openxmlformats.org/officeDocument/2006/relationships/slideLayout" Target="../slideLayouts/slideLayout413.xml"/><Relationship Id="rId115" Type="http://schemas.openxmlformats.org/officeDocument/2006/relationships/slideLayout" Target="../slideLayouts/slideLayout418.xml"/><Relationship Id="rId131" Type="http://schemas.openxmlformats.org/officeDocument/2006/relationships/slideLayout" Target="../slideLayouts/slideLayout434.xml"/><Relationship Id="rId136" Type="http://schemas.openxmlformats.org/officeDocument/2006/relationships/slideLayout" Target="../slideLayouts/slideLayout439.xml"/><Relationship Id="rId61" Type="http://schemas.openxmlformats.org/officeDocument/2006/relationships/slideLayout" Target="../slideLayouts/slideLayout364.xml"/><Relationship Id="rId82" Type="http://schemas.openxmlformats.org/officeDocument/2006/relationships/slideLayout" Target="../slideLayouts/slideLayout385.xml"/><Relationship Id="rId19" Type="http://schemas.openxmlformats.org/officeDocument/2006/relationships/slideLayout" Target="../slideLayouts/slideLayout322.xml"/><Relationship Id="rId14" Type="http://schemas.openxmlformats.org/officeDocument/2006/relationships/slideLayout" Target="../slideLayouts/slideLayout317.xml"/><Relationship Id="rId30" Type="http://schemas.openxmlformats.org/officeDocument/2006/relationships/slideLayout" Target="../slideLayouts/slideLayout333.xml"/><Relationship Id="rId35" Type="http://schemas.openxmlformats.org/officeDocument/2006/relationships/slideLayout" Target="../slideLayouts/slideLayout338.xml"/><Relationship Id="rId56" Type="http://schemas.openxmlformats.org/officeDocument/2006/relationships/slideLayout" Target="../slideLayouts/slideLayout359.xml"/><Relationship Id="rId77" Type="http://schemas.openxmlformats.org/officeDocument/2006/relationships/slideLayout" Target="../slideLayouts/slideLayout380.xml"/><Relationship Id="rId100" Type="http://schemas.openxmlformats.org/officeDocument/2006/relationships/slideLayout" Target="../slideLayouts/slideLayout403.xml"/><Relationship Id="rId105" Type="http://schemas.openxmlformats.org/officeDocument/2006/relationships/slideLayout" Target="../slideLayouts/slideLayout408.xml"/><Relationship Id="rId126" Type="http://schemas.openxmlformats.org/officeDocument/2006/relationships/slideLayout" Target="../slideLayouts/slideLayout429.xml"/><Relationship Id="rId8" Type="http://schemas.openxmlformats.org/officeDocument/2006/relationships/slideLayout" Target="../slideLayouts/slideLayout311.xml"/><Relationship Id="rId51" Type="http://schemas.openxmlformats.org/officeDocument/2006/relationships/slideLayout" Target="../slideLayouts/slideLayout354.xml"/><Relationship Id="rId72" Type="http://schemas.openxmlformats.org/officeDocument/2006/relationships/slideLayout" Target="../slideLayouts/slideLayout375.xml"/><Relationship Id="rId93" Type="http://schemas.openxmlformats.org/officeDocument/2006/relationships/slideLayout" Target="../slideLayouts/slideLayout396.xml"/><Relationship Id="rId98" Type="http://schemas.openxmlformats.org/officeDocument/2006/relationships/slideLayout" Target="../slideLayouts/slideLayout401.xml"/><Relationship Id="rId121" Type="http://schemas.openxmlformats.org/officeDocument/2006/relationships/slideLayout" Target="../slideLayouts/slideLayout424.xml"/><Relationship Id="rId3" Type="http://schemas.openxmlformats.org/officeDocument/2006/relationships/slideLayout" Target="../slideLayouts/slideLayout306.xml"/><Relationship Id="rId25" Type="http://schemas.openxmlformats.org/officeDocument/2006/relationships/slideLayout" Target="../slideLayouts/slideLayout328.xml"/><Relationship Id="rId46" Type="http://schemas.openxmlformats.org/officeDocument/2006/relationships/slideLayout" Target="../slideLayouts/slideLayout349.xml"/><Relationship Id="rId67" Type="http://schemas.openxmlformats.org/officeDocument/2006/relationships/slideLayout" Target="../slideLayouts/slideLayout370.xml"/><Relationship Id="rId116" Type="http://schemas.openxmlformats.org/officeDocument/2006/relationships/slideLayout" Target="../slideLayouts/slideLayout419.xml"/><Relationship Id="rId137" Type="http://schemas.openxmlformats.org/officeDocument/2006/relationships/slideLayout" Target="../slideLayouts/slideLayout440.xml"/><Relationship Id="rId20" Type="http://schemas.openxmlformats.org/officeDocument/2006/relationships/slideLayout" Target="../slideLayouts/slideLayout323.xml"/><Relationship Id="rId41" Type="http://schemas.openxmlformats.org/officeDocument/2006/relationships/slideLayout" Target="../slideLayouts/slideLayout344.xml"/><Relationship Id="rId62" Type="http://schemas.openxmlformats.org/officeDocument/2006/relationships/slideLayout" Target="../slideLayouts/slideLayout365.xml"/><Relationship Id="rId83" Type="http://schemas.openxmlformats.org/officeDocument/2006/relationships/slideLayout" Target="../slideLayouts/slideLayout386.xml"/><Relationship Id="rId88" Type="http://schemas.openxmlformats.org/officeDocument/2006/relationships/slideLayout" Target="../slideLayouts/slideLayout391.xml"/><Relationship Id="rId111" Type="http://schemas.openxmlformats.org/officeDocument/2006/relationships/slideLayout" Target="../slideLayouts/slideLayout414.xml"/><Relationship Id="rId132" Type="http://schemas.openxmlformats.org/officeDocument/2006/relationships/slideLayout" Target="../slideLayouts/slideLayout435.xml"/><Relationship Id="rId15" Type="http://schemas.openxmlformats.org/officeDocument/2006/relationships/slideLayout" Target="../slideLayouts/slideLayout318.xml"/><Relationship Id="rId36" Type="http://schemas.openxmlformats.org/officeDocument/2006/relationships/slideLayout" Target="../slideLayouts/slideLayout339.xml"/><Relationship Id="rId57" Type="http://schemas.openxmlformats.org/officeDocument/2006/relationships/slideLayout" Target="../slideLayouts/slideLayout360.xml"/><Relationship Id="rId106" Type="http://schemas.openxmlformats.org/officeDocument/2006/relationships/slideLayout" Target="../slideLayouts/slideLayout409.xml"/><Relationship Id="rId127" Type="http://schemas.openxmlformats.org/officeDocument/2006/relationships/slideLayout" Target="../slideLayouts/slideLayout430.xml"/><Relationship Id="rId10" Type="http://schemas.openxmlformats.org/officeDocument/2006/relationships/slideLayout" Target="../slideLayouts/slideLayout313.xml"/><Relationship Id="rId31" Type="http://schemas.openxmlformats.org/officeDocument/2006/relationships/slideLayout" Target="../slideLayouts/slideLayout334.xml"/><Relationship Id="rId52" Type="http://schemas.openxmlformats.org/officeDocument/2006/relationships/slideLayout" Target="../slideLayouts/slideLayout355.xml"/><Relationship Id="rId73" Type="http://schemas.openxmlformats.org/officeDocument/2006/relationships/slideLayout" Target="../slideLayouts/slideLayout376.xml"/><Relationship Id="rId78" Type="http://schemas.openxmlformats.org/officeDocument/2006/relationships/slideLayout" Target="../slideLayouts/slideLayout381.xml"/><Relationship Id="rId94" Type="http://schemas.openxmlformats.org/officeDocument/2006/relationships/slideLayout" Target="../slideLayouts/slideLayout397.xml"/><Relationship Id="rId99" Type="http://schemas.openxmlformats.org/officeDocument/2006/relationships/slideLayout" Target="../slideLayouts/slideLayout402.xml"/><Relationship Id="rId101" Type="http://schemas.openxmlformats.org/officeDocument/2006/relationships/slideLayout" Target="../slideLayouts/slideLayout404.xml"/><Relationship Id="rId122" Type="http://schemas.openxmlformats.org/officeDocument/2006/relationships/slideLayout" Target="../slideLayouts/slideLayout425.xml"/><Relationship Id="rId4" Type="http://schemas.openxmlformats.org/officeDocument/2006/relationships/slideLayout" Target="../slideLayouts/slideLayout307.xml"/><Relationship Id="rId9" Type="http://schemas.openxmlformats.org/officeDocument/2006/relationships/slideLayout" Target="../slideLayouts/slideLayout312.xml"/><Relationship Id="rId26" Type="http://schemas.openxmlformats.org/officeDocument/2006/relationships/slideLayout" Target="../slideLayouts/slideLayout329.xml"/><Relationship Id="rId47" Type="http://schemas.openxmlformats.org/officeDocument/2006/relationships/slideLayout" Target="../slideLayouts/slideLayout350.xml"/><Relationship Id="rId68" Type="http://schemas.openxmlformats.org/officeDocument/2006/relationships/slideLayout" Target="../slideLayouts/slideLayout371.xml"/><Relationship Id="rId89" Type="http://schemas.openxmlformats.org/officeDocument/2006/relationships/slideLayout" Target="../slideLayouts/slideLayout392.xml"/><Relationship Id="rId112" Type="http://schemas.openxmlformats.org/officeDocument/2006/relationships/slideLayout" Target="../slideLayouts/slideLayout415.xml"/><Relationship Id="rId133" Type="http://schemas.openxmlformats.org/officeDocument/2006/relationships/slideLayout" Target="../slideLayouts/slideLayout436.xml"/></Relationships>
</file>

<file path=ppt/slideMasters/_rels/slideMaster1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57.xml"/><Relationship Id="rId21" Type="http://schemas.openxmlformats.org/officeDocument/2006/relationships/slideLayout" Target="../slideLayouts/slideLayout461.xml"/><Relationship Id="rId42" Type="http://schemas.openxmlformats.org/officeDocument/2006/relationships/slideLayout" Target="../slideLayouts/slideLayout482.xml"/><Relationship Id="rId47" Type="http://schemas.openxmlformats.org/officeDocument/2006/relationships/slideLayout" Target="../slideLayouts/slideLayout487.xml"/><Relationship Id="rId63" Type="http://schemas.openxmlformats.org/officeDocument/2006/relationships/slideLayout" Target="../slideLayouts/slideLayout503.xml"/><Relationship Id="rId68" Type="http://schemas.openxmlformats.org/officeDocument/2006/relationships/slideLayout" Target="../slideLayouts/slideLayout508.xml"/><Relationship Id="rId84" Type="http://schemas.openxmlformats.org/officeDocument/2006/relationships/slideLayout" Target="../slideLayouts/slideLayout524.xml"/><Relationship Id="rId89" Type="http://schemas.openxmlformats.org/officeDocument/2006/relationships/slideLayout" Target="../slideLayouts/slideLayout529.xml"/><Relationship Id="rId112" Type="http://schemas.openxmlformats.org/officeDocument/2006/relationships/slideLayout" Target="../slideLayouts/slideLayout552.xml"/><Relationship Id="rId16" Type="http://schemas.openxmlformats.org/officeDocument/2006/relationships/slideLayout" Target="../slideLayouts/slideLayout456.xml"/><Relationship Id="rId107" Type="http://schemas.openxmlformats.org/officeDocument/2006/relationships/slideLayout" Target="../slideLayouts/slideLayout547.xml"/><Relationship Id="rId11" Type="http://schemas.openxmlformats.org/officeDocument/2006/relationships/slideLayout" Target="../slideLayouts/slideLayout451.xml"/><Relationship Id="rId32" Type="http://schemas.openxmlformats.org/officeDocument/2006/relationships/slideLayout" Target="../slideLayouts/slideLayout472.xml"/><Relationship Id="rId37" Type="http://schemas.openxmlformats.org/officeDocument/2006/relationships/slideLayout" Target="../slideLayouts/slideLayout477.xml"/><Relationship Id="rId53" Type="http://schemas.openxmlformats.org/officeDocument/2006/relationships/slideLayout" Target="../slideLayouts/slideLayout493.xml"/><Relationship Id="rId58" Type="http://schemas.openxmlformats.org/officeDocument/2006/relationships/slideLayout" Target="../slideLayouts/slideLayout498.xml"/><Relationship Id="rId74" Type="http://schemas.openxmlformats.org/officeDocument/2006/relationships/slideLayout" Target="../slideLayouts/slideLayout514.xml"/><Relationship Id="rId79" Type="http://schemas.openxmlformats.org/officeDocument/2006/relationships/slideLayout" Target="../slideLayouts/slideLayout519.xml"/><Relationship Id="rId102" Type="http://schemas.openxmlformats.org/officeDocument/2006/relationships/slideLayout" Target="../slideLayouts/slideLayout542.xml"/><Relationship Id="rId123" Type="http://schemas.openxmlformats.org/officeDocument/2006/relationships/slideLayout" Target="../slideLayouts/slideLayout563.xml"/><Relationship Id="rId128" Type="http://schemas.openxmlformats.org/officeDocument/2006/relationships/slideLayout" Target="../slideLayouts/slideLayout568.xml"/><Relationship Id="rId5" Type="http://schemas.openxmlformats.org/officeDocument/2006/relationships/slideLayout" Target="../slideLayouts/slideLayout445.xml"/><Relationship Id="rId90" Type="http://schemas.openxmlformats.org/officeDocument/2006/relationships/slideLayout" Target="../slideLayouts/slideLayout530.xml"/><Relationship Id="rId95" Type="http://schemas.openxmlformats.org/officeDocument/2006/relationships/slideLayout" Target="../slideLayouts/slideLayout535.xml"/><Relationship Id="rId22" Type="http://schemas.openxmlformats.org/officeDocument/2006/relationships/slideLayout" Target="../slideLayouts/slideLayout462.xml"/><Relationship Id="rId27" Type="http://schemas.openxmlformats.org/officeDocument/2006/relationships/slideLayout" Target="../slideLayouts/slideLayout467.xml"/><Relationship Id="rId43" Type="http://schemas.openxmlformats.org/officeDocument/2006/relationships/slideLayout" Target="../slideLayouts/slideLayout483.xml"/><Relationship Id="rId48" Type="http://schemas.openxmlformats.org/officeDocument/2006/relationships/slideLayout" Target="../slideLayouts/slideLayout488.xml"/><Relationship Id="rId64" Type="http://schemas.openxmlformats.org/officeDocument/2006/relationships/slideLayout" Target="../slideLayouts/slideLayout504.xml"/><Relationship Id="rId69" Type="http://schemas.openxmlformats.org/officeDocument/2006/relationships/slideLayout" Target="../slideLayouts/slideLayout509.xml"/><Relationship Id="rId113" Type="http://schemas.openxmlformats.org/officeDocument/2006/relationships/slideLayout" Target="../slideLayouts/slideLayout553.xml"/><Relationship Id="rId118" Type="http://schemas.openxmlformats.org/officeDocument/2006/relationships/slideLayout" Target="../slideLayouts/slideLayout558.xml"/><Relationship Id="rId80" Type="http://schemas.openxmlformats.org/officeDocument/2006/relationships/slideLayout" Target="../slideLayouts/slideLayout520.xml"/><Relationship Id="rId85" Type="http://schemas.openxmlformats.org/officeDocument/2006/relationships/slideLayout" Target="../slideLayouts/slideLayout525.xml"/><Relationship Id="rId12" Type="http://schemas.openxmlformats.org/officeDocument/2006/relationships/slideLayout" Target="../slideLayouts/slideLayout452.xml"/><Relationship Id="rId17" Type="http://schemas.openxmlformats.org/officeDocument/2006/relationships/slideLayout" Target="../slideLayouts/slideLayout457.xml"/><Relationship Id="rId33" Type="http://schemas.openxmlformats.org/officeDocument/2006/relationships/slideLayout" Target="../slideLayouts/slideLayout473.xml"/><Relationship Id="rId38" Type="http://schemas.openxmlformats.org/officeDocument/2006/relationships/slideLayout" Target="../slideLayouts/slideLayout478.xml"/><Relationship Id="rId59" Type="http://schemas.openxmlformats.org/officeDocument/2006/relationships/slideLayout" Target="../slideLayouts/slideLayout499.xml"/><Relationship Id="rId103" Type="http://schemas.openxmlformats.org/officeDocument/2006/relationships/slideLayout" Target="../slideLayouts/slideLayout543.xml"/><Relationship Id="rId108" Type="http://schemas.openxmlformats.org/officeDocument/2006/relationships/slideLayout" Target="../slideLayouts/slideLayout548.xml"/><Relationship Id="rId124" Type="http://schemas.openxmlformats.org/officeDocument/2006/relationships/slideLayout" Target="../slideLayouts/slideLayout564.xml"/><Relationship Id="rId129" Type="http://schemas.openxmlformats.org/officeDocument/2006/relationships/slideLayout" Target="../slideLayouts/slideLayout569.xml"/><Relationship Id="rId54" Type="http://schemas.openxmlformats.org/officeDocument/2006/relationships/slideLayout" Target="../slideLayouts/slideLayout494.xml"/><Relationship Id="rId70" Type="http://schemas.openxmlformats.org/officeDocument/2006/relationships/slideLayout" Target="../slideLayouts/slideLayout510.xml"/><Relationship Id="rId75" Type="http://schemas.openxmlformats.org/officeDocument/2006/relationships/slideLayout" Target="../slideLayouts/slideLayout515.xml"/><Relationship Id="rId91" Type="http://schemas.openxmlformats.org/officeDocument/2006/relationships/slideLayout" Target="../slideLayouts/slideLayout531.xml"/><Relationship Id="rId96" Type="http://schemas.openxmlformats.org/officeDocument/2006/relationships/slideLayout" Target="../slideLayouts/slideLayout536.xml"/><Relationship Id="rId1" Type="http://schemas.openxmlformats.org/officeDocument/2006/relationships/slideLayout" Target="../slideLayouts/slideLayout441.xml"/><Relationship Id="rId6" Type="http://schemas.openxmlformats.org/officeDocument/2006/relationships/slideLayout" Target="../slideLayouts/slideLayout446.xml"/><Relationship Id="rId23" Type="http://schemas.openxmlformats.org/officeDocument/2006/relationships/slideLayout" Target="../slideLayouts/slideLayout463.xml"/><Relationship Id="rId28" Type="http://schemas.openxmlformats.org/officeDocument/2006/relationships/slideLayout" Target="../slideLayouts/slideLayout468.xml"/><Relationship Id="rId49" Type="http://schemas.openxmlformats.org/officeDocument/2006/relationships/slideLayout" Target="../slideLayouts/slideLayout489.xml"/><Relationship Id="rId114" Type="http://schemas.openxmlformats.org/officeDocument/2006/relationships/slideLayout" Target="../slideLayouts/slideLayout554.xml"/><Relationship Id="rId119" Type="http://schemas.openxmlformats.org/officeDocument/2006/relationships/slideLayout" Target="../slideLayouts/slideLayout559.xml"/><Relationship Id="rId44" Type="http://schemas.openxmlformats.org/officeDocument/2006/relationships/slideLayout" Target="../slideLayouts/slideLayout484.xml"/><Relationship Id="rId60" Type="http://schemas.openxmlformats.org/officeDocument/2006/relationships/slideLayout" Target="../slideLayouts/slideLayout500.xml"/><Relationship Id="rId65" Type="http://schemas.openxmlformats.org/officeDocument/2006/relationships/slideLayout" Target="../slideLayouts/slideLayout505.xml"/><Relationship Id="rId81" Type="http://schemas.openxmlformats.org/officeDocument/2006/relationships/slideLayout" Target="../slideLayouts/slideLayout521.xml"/><Relationship Id="rId86" Type="http://schemas.openxmlformats.org/officeDocument/2006/relationships/slideLayout" Target="../slideLayouts/slideLayout526.xml"/><Relationship Id="rId130" Type="http://schemas.openxmlformats.org/officeDocument/2006/relationships/theme" Target="../theme/theme12.xml"/><Relationship Id="rId13" Type="http://schemas.openxmlformats.org/officeDocument/2006/relationships/slideLayout" Target="../slideLayouts/slideLayout453.xml"/><Relationship Id="rId18" Type="http://schemas.openxmlformats.org/officeDocument/2006/relationships/slideLayout" Target="../slideLayouts/slideLayout458.xml"/><Relationship Id="rId39" Type="http://schemas.openxmlformats.org/officeDocument/2006/relationships/slideLayout" Target="../slideLayouts/slideLayout479.xml"/><Relationship Id="rId109" Type="http://schemas.openxmlformats.org/officeDocument/2006/relationships/slideLayout" Target="../slideLayouts/slideLayout549.xml"/><Relationship Id="rId34" Type="http://schemas.openxmlformats.org/officeDocument/2006/relationships/slideLayout" Target="../slideLayouts/slideLayout474.xml"/><Relationship Id="rId50" Type="http://schemas.openxmlformats.org/officeDocument/2006/relationships/slideLayout" Target="../slideLayouts/slideLayout490.xml"/><Relationship Id="rId55" Type="http://schemas.openxmlformats.org/officeDocument/2006/relationships/slideLayout" Target="../slideLayouts/slideLayout495.xml"/><Relationship Id="rId76" Type="http://schemas.openxmlformats.org/officeDocument/2006/relationships/slideLayout" Target="../slideLayouts/slideLayout516.xml"/><Relationship Id="rId97" Type="http://schemas.openxmlformats.org/officeDocument/2006/relationships/slideLayout" Target="../slideLayouts/slideLayout537.xml"/><Relationship Id="rId104" Type="http://schemas.openxmlformats.org/officeDocument/2006/relationships/slideLayout" Target="../slideLayouts/slideLayout544.xml"/><Relationship Id="rId120" Type="http://schemas.openxmlformats.org/officeDocument/2006/relationships/slideLayout" Target="../slideLayouts/slideLayout560.xml"/><Relationship Id="rId125" Type="http://schemas.openxmlformats.org/officeDocument/2006/relationships/slideLayout" Target="../slideLayouts/slideLayout565.xml"/><Relationship Id="rId7" Type="http://schemas.openxmlformats.org/officeDocument/2006/relationships/slideLayout" Target="../slideLayouts/slideLayout447.xml"/><Relationship Id="rId71" Type="http://schemas.openxmlformats.org/officeDocument/2006/relationships/slideLayout" Target="../slideLayouts/slideLayout511.xml"/><Relationship Id="rId92" Type="http://schemas.openxmlformats.org/officeDocument/2006/relationships/slideLayout" Target="../slideLayouts/slideLayout532.xml"/><Relationship Id="rId2" Type="http://schemas.openxmlformats.org/officeDocument/2006/relationships/slideLayout" Target="../slideLayouts/slideLayout442.xml"/><Relationship Id="rId29" Type="http://schemas.openxmlformats.org/officeDocument/2006/relationships/slideLayout" Target="../slideLayouts/slideLayout469.xml"/><Relationship Id="rId24" Type="http://schemas.openxmlformats.org/officeDocument/2006/relationships/slideLayout" Target="../slideLayouts/slideLayout464.xml"/><Relationship Id="rId40" Type="http://schemas.openxmlformats.org/officeDocument/2006/relationships/slideLayout" Target="../slideLayouts/slideLayout480.xml"/><Relationship Id="rId45" Type="http://schemas.openxmlformats.org/officeDocument/2006/relationships/slideLayout" Target="../slideLayouts/slideLayout485.xml"/><Relationship Id="rId66" Type="http://schemas.openxmlformats.org/officeDocument/2006/relationships/slideLayout" Target="../slideLayouts/slideLayout506.xml"/><Relationship Id="rId87" Type="http://schemas.openxmlformats.org/officeDocument/2006/relationships/slideLayout" Target="../slideLayouts/slideLayout527.xml"/><Relationship Id="rId110" Type="http://schemas.openxmlformats.org/officeDocument/2006/relationships/slideLayout" Target="../slideLayouts/slideLayout550.xml"/><Relationship Id="rId115" Type="http://schemas.openxmlformats.org/officeDocument/2006/relationships/slideLayout" Target="../slideLayouts/slideLayout555.xml"/><Relationship Id="rId61" Type="http://schemas.openxmlformats.org/officeDocument/2006/relationships/slideLayout" Target="../slideLayouts/slideLayout501.xml"/><Relationship Id="rId82" Type="http://schemas.openxmlformats.org/officeDocument/2006/relationships/slideLayout" Target="../slideLayouts/slideLayout522.xml"/><Relationship Id="rId19" Type="http://schemas.openxmlformats.org/officeDocument/2006/relationships/slideLayout" Target="../slideLayouts/slideLayout459.xml"/><Relationship Id="rId14" Type="http://schemas.openxmlformats.org/officeDocument/2006/relationships/slideLayout" Target="../slideLayouts/slideLayout454.xml"/><Relationship Id="rId30" Type="http://schemas.openxmlformats.org/officeDocument/2006/relationships/slideLayout" Target="../slideLayouts/slideLayout470.xml"/><Relationship Id="rId35" Type="http://schemas.openxmlformats.org/officeDocument/2006/relationships/slideLayout" Target="../slideLayouts/slideLayout475.xml"/><Relationship Id="rId56" Type="http://schemas.openxmlformats.org/officeDocument/2006/relationships/slideLayout" Target="../slideLayouts/slideLayout496.xml"/><Relationship Id="rId77" Type="http://schemas.openxmlformats.org/officeDocument/2006/relationships/slideLayout" Target="../slideLayouts/slideLayout517.xml"/><Relationship Id="rId100" Type="http://schemas.openxmlformats.org/officeDocument/2006/relationships/slideLayout" Target="../slideLayouts/slideLayout540.xml"/><Relationship Id="rId105" Type="http://schemas.openxmlformats.org/officeDocument/2006/relationships/slideLayout" Target="../slideLayouts/slideLayout545.xml"/><Relationship Id="rId126" Type="http://schemas.openxmlformats.org/officeDocument/2006/relationships/slideLayout" Target="../slideLayouts/slideLayout566.xml"/><Relationship Id="rId8" Type="http://schemas.openxmlformats.org/officeDocument/2006/relationships/slideLayout" Target="../slideLayouts/slideLayout448.xml"/><Relationship Id="rId51" Type="http://schemas.openxmlformats.org/officeDocument/2006/relationships/slideLayout" Target="../slideLayouts/slideLayout491.xml"/><Relationship Id="rId72" Type="http://schemas.openxmlformats.org/officeDocument/2006/relationships/slideLayout" Target="../slideLayouts/slideLayout512.xml"/><Relationship Id="rId93" Type="http://schemas.openxmlformats.org/officeDocument/2006/relationships/slideLayout" Target="../slideLayouts/slideLayout533.xml"/><Relationship Id="rId98" Type="http://schemas.openxmlformats.org/officeDocument/2006/relationships/slideLayout" Target="../slideLayouts/slideLayout538.xml"/><Relationship Id="rId121" Type="http://schemas.openxmlformats.org/officeDocument/2006/relationships/slideLayout" Target="../slideLayouts/slideLayout561.xml"/><Relationship Id="rId3" Type="http://schemas.openxmlformats.org/officeDocument/2006/relationships/slideLayout" Target="../slideLayouts/slideLayout443.xml"/><Relationship Id="rId25" Type="http://schemas.openxmlformats.org/officeDocument/2006/relationships/slideLayout" Target="../slideLayouts/slideLayout465.xml"/><Relationship Id="rId46" Type="http://schemas.openxmlformats.org/officeDocument/2006/relationships/slideLayout" Target="../slideLayouts/slideLayout486.xml"/><Relationship Id="rId67" Type="http://schemas.openxmlformats.org/officeDocument/2006/relationships/slideLayout" Target="../slideLayouts/slideLayout507.xml"/><Relationship Id="rId116" Type="http://schemas.openxmlformats.org/officeDocument/2006/relationships/slideLayout" Target="../slideLayouts/slideLayout556.xml"/><Relationship Id="rId20" Type="http://schemas.openxmlformats.org/officeDocument/2006/relationships/slideLayout" Target="../slideLayouts/slideLayout460.xml"/><Relationship Id="rId41" Type="http://schemas.openxmlformats.org/officeDocument/2006/relationships/slideLayout" Target="../slideLayouts/slideLayout481.xml"/><Relationship Id="rId62" Type="http://schemas.openxmlformats.org/officeDocument/2006/relationships/slideLayout" Target="../slideLayouts/slideLayout502.xml"/><Relationship Id="rId83" Type="http://schemas.openxmlformats.org/officeDocument/2006/relationships/slideLayout" Target="../slideLayouts/slideLayout523.xml"/><Relationship Id="rId88" Type="http://schemas.openxmlformats.org/officeDocument/2006/relationships/slideLayout" Target="../slideLayouts/slideLayout528.xml"/><Relationship Id="rId111" Type="http://schemas.openxmlformats.org/officeDocument/2006/relationships/slideLayout" Target="../slideLayouts/slideLayout551.xml"/><Relationship Id="rId15" Type="http://schemas.openxmlformats.org/officeDocument/2006/relationships/slideLayout" Target="../slideLayouts/slideLayout455.xml"/><Relationship Id="rId36" Type="http://schemas.openxmlformats.org/officeDocument/2006/relationships/slideLayout" Target="../slideLayouts/slideLayout476.xml"/><Relationship Id="rId57" Type="http://schemas.openxmlformats.org/officeDocument/2006/relationships/slideLayout" Target="../slideLayouts/slideLayout497.xml"/><Relationship Id="rId106" Type="http://schemas.openxmlformats.org/officeDocument/2006/relationships/slideLayout" Target="../slideLayouts/slideLayout546.xml"/><Relationship Id="rId127" Type="http://schemas.openxmlformats.org/officeDocument/2006/relationships/slideLayout" Target="../slideLayouts/slideLayout567.xml"/><Relationship Id="rId10" Type="http://schemas.openxmlformats.org/officeDocument/2006/relationships/slideLayout" Target="../slideLayouts/slideLayout450.xml"/><Relationship Id="rId31" Type="http://schemas.openxmlformats.org/officeDocument/2006/relationships/slideLayout" Target="../slideLayouts/slideLayout471.xml"/><Relationship Id="rId52" Type="http://schemas.openxmlformats.org/officeDocument/2006/relationships/slideLayout" Target="../slideLayouts/slideLayout492.xml"/><Relationship Id="rId73" Type="http://schemas.openxmlformats.org/officeDocument/2006/relationships/slideLayout" Target="../slideLayouts/slideLayout513.xml"/><Relationship Id="rId78" Type="http://schemas.openxmlformats.org/officeDocument/2006/relationships/slideLayout" Target="../slideLayouts/slideLayout518.xml"/><Relationship Id="rId94" Type="http://schemas.openxmlformats.org/officeDocument/2006/relationships/slideLayout" Target="../slideLayouts/slideLayout534.xml"/><Relationship Id="rId99" Type="http://schemas.openxmlformats.org/officeDocument/2006/relationships/slideLayout" Target="../slideLayouts/slideLayout539.xml"/><Relationship Id="rId101" Type="http://schemas.openxmlformats.org/officeDocument/2006/relationships/slideLayout" Target="../slideLayouts/slideLayout541.xml"/><Relationship Id="rId122" Type="http://schemas.openxmlformats.org/officeDocument/2006/relationships/slideLayout" Target="../slideLayouts/slideLayout562.xml"/><Relationship Id="rId4" Type="http://schemas.openxmlformats.org/officeDocument/2006/relationships/slideLayout" Target="../slideLayouts/slideLayout444.xml"/><Relationship Id="rId9" Type="http://schemas.openxmlformats.org/officeDocument/2006/relationships/slideLayout" Target="../slideLayouts/slideLayout449.xml"/><Relationship Id="rId26" Type="http://schemas.openxmlformats.org/officeDocument/2006/relationships/slideLayout" Target="../slideLayouts/slideLayout466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7.xml"/><Relationship Id="rId3" Type="http://schemas.openxmlformats.org/officeDocument/2006/relationships/slideLayout" Target="../slideLayouts/slideLayout572.xml"/><Relationship Id="rId7" Type="http://schemas.openxmlformats.org/officeDocument/2006/relationships/slideLayout" Target="../slideLayouts/slideLayout576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571.xml"/><Relationship Id="rId1" Type="http://schemas.openxmlformats.org/officeDocument/2006/relationships/slideLayout" Target="../slideLayouts/slideLayout570.xml"/><Relationship Id="rId6" Type="http://schemas.openxmlformats.org/officeDocument/2006/relationships/slideLayout" Target="../slideLayouts/slideLayout575.xml"/><Relationship Id="rId11" Type="http://schemas.openxmlformats.org/officeDocument/2006/relationships/slideLayout" Target="../slideLayouts/slideLayout580.xml"/><Relationship Id="rId5" Type="http://schemas.openxmlformats.org/officeDocument/2006/relationships/slideLayout" Target="../slideLayouts/slideLayout574.xml"/><Relationship Id="rId10" Type="http://schemas.openxmlformats.org/officeDocument/2006/relationships/slideLayout" Target="../slideLayouts/slideLayout579.xml"/><Relationship Id="rId4" Type="http://schemas.openxmlformats.org/officeDocument/2006/relationships/slideLayout" Target="../slideLayouts/slideLayout573.xml"/><Relationship Id="rId9" Type="http://schemas.openxmlformats.org/officeDocument/2006/relationships/slideLayout" Target="../slideLayouts/slideLayout578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83.xml"/><Relationship Id="rId2" Type="http://schemas.openxmlformats.org/officeDocument/2006/relationships/slideLayout" Target="../slideLayouts/slideLayout582.xml"/><Relationship Id="rId1" Type="http://schemas.openxmlformats.org/officeDocument/2006/relationships/slideLayout" Target="../slideLayouts/slideLayout581.xml"/><Relationship Id="rId4" Type="http://schemas.openxmlformats.org/officeDocument/2006/relationships/theme" Target="../theme/theme1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1.xml"/><Relationship Id="rId13" Type="http://schemas.openxmlformats.org/officeDocument/2006/relationships/slideLayout" Target="../slideLayouts/slideLayout596.xml"/><Relationship Id="rId18" Type="http://schemas.openxmlformats.org/officeDocument/2006/relationships/slideLayout" Target="../slideLayouts/slideLayout601.xml"/><Relationship Id="rId3" Type="http://schemas.openxmlformats.org/officeDocument/2006/relationships/slideLayout" Target="../slideLayouts/slideLayout586.xml"/><Relationship Id="rId21" Type="http://schemas.openxmlformats.org/officeDocument/2006/relationships/slideLayout" Target="../slideLayouts/slideLayout604.xml"/><Relationship Id="rId7" Type="http://schemas.openxmlformats.org/officeDocument/2006/relationships/slideLayout" Target="../slideLayouts/slideLayout590.xml"/><Relationship Id="rId12" Type="http://schemas.openxmlformats.org/officeDocument/2006/relationships/slideLayout" Target="../slideLayouts/slideLayout595.xml"/><Relationship Id="rId17" Type="http://schemas.openxmlformats.org/officeDocument/2006/relationships/slideLayout" Target="../slideLayouts/slideLayout600.xml"/><Relationship Id="rId2" Type="http://schemas.openxmlformats.org/officeDocument/2006/relationships/slideLayout" Target="../slideLayouts/slideLayout585.xml"/><Relationship Id="rId16" Type="http://schemas.openxmlformats.org/officeDocument/2006/relationships/slideLayout" Target="../slideLayouts/slideLayout599.xml"/><Relationship Id="rId20" Type="http://schemas.openxmlformats.org/officeDocument/2006/relationships/slideLayout" Target="../slideLayouts/slideLayout603.xml"/><Relationship Id="rId1" Type="http://schemas.openxmlformats.org/officeDocument/2006/relationships/slideLayout" Target="../slideLayouts/slideLayout584.xml"/><Relationship Id="rId6" Type="http://schemas.openxmlformats.org/officeDocument/2006/relationships/slideLayout" Target="../slideLayouts/slideLayout589.xml"/><Relationship Id="rId11" Type="http://schemas.openxmlformats.org/officeDocument/2006/relationships/slideLayout" Target="../slideLayouts/slideLayout594.xml"/><Relationship Id="rId5" Type="http://schemas.openxmlformats.org/officeDocument/2006/relationships/slideLayout" Target="../slideLayouts/slideLayout588.xml"/><Relationship Id="rId15" Type="http://schemas.openxmlformats.org/officeDocument/2006/relationships/slideLayout" Target="../slideLayouts/slideLayout598.xml"/><Relationship Id="rId10" Type="http://schemas.openxmlformats.org/officeDocument/2006/relationships/slideLayout" Target="../slideLayouts/slideLayout593.xml"/><Relationship Id="rId19" Type="http://schemas.openxmlformats.org/officeDocument/2006/relationships/slideLayout" Target="../slideLayouts/slideLayout602.xml"/><Relationship Id="rId4" Type="http://schemas.openxmlformats.org/officeDocument/2006/relationships/slideLayout" Target="../slideLayouts/slideLayout587.xml"/><Relationship Id="rId9" Type="http://schemas.openxmlformats.org/officeDocument/2006/relationships/slideLayout" Target="../slideLayouts/slideLayout592.xml"/><Relationship Id="rId14" Type="http://schemas.openxmlformats.org/officeDocument/2006/relationships/slideLayout" Target="../slideLayouts/slideLayout597.xml"/><Relationship Id="rId22" Type="http://schemas.openxmlformats.org/officeDocument/2006/relationships/theme" Target="../theme/theme15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2.xml"/><Relationship Id="rId13" Type="http://schemas.openxmlformats.org/officeDocument/2006/relationships/slideLayout" Target="../slideLayouts/slideLayout617.xml"/><Relationship Id="rId3" Type="http://schemas.openxmlformats.org/officeDocument/2006/relationships/slideLayout" Target="../slideLayouts/slideLayout607.xml"/><Relationship Id="rId7" Type="http://schemas.openxmlformats.org/officeDocument/2006/relationships/slideLayout" Target="../slideLayouts/slideLayout611.xml"/><Relationship Id="rId12" Type="http://schemas.openxmlformats.org/officeDocument/2006/relationships/slideLayout" Target="../slideLayouts/slideLayout616.xml"/><Relationship Id="rId17" Type="http://schemas.openxmlformats.org/officeDocument/2006/relationships/theme" Target="../theme/theme16.xml"/><Relationship Id="rId2" Type="http://schemas.openxmlformats.org/officeDocument/2006/relationships/slideLayout" Target="../slideLayouts/slideLayout606.xml"/><Relationship Id="rId16" Type="http://schemas.openxmlformats.org/officeDocument/2006/relationships/slideLayout" Target="../slideLayouts/slideLayout620.xml"/><Relationship Id="rId1" Type="http://schemas.openxmlformats.org/officeDocument/2006/relationships/slideLayout" Target="../slideLayouts/slideLayout605.xml"/><Relationship Id="rId6" Type="http://schemas.openxmlformats.org/officeDocument/2006/relationships/slideLayout" Target="../slideLayouts/slideLayout610.xml"/><Relationship Id="rId11" Type="http://schemas.openxmlformats.org/officeDocument/2006/relationships/slideLayout" Target="../slideLayouts/slideLayout615.xml"/><Relationship Id="rId5" Type="http://schemas.openxmlformats.org/officeDocument/2006/relationships/slideLayout" Target="../slideLayouts/slideLayout609.xml"/><Relationship Id="rId15" Type="http://schemas.openxmlformats.org/officeDocument/2006/relationships/slideLayout" Target="../slideLayouts/slideLayout619.xml"/><Relationship Id="rId10" Type="http://schemas.openxmlformats.org/officeDocument/2006/relationships/slideLayout" Target="../slideLayouts/slideLayout614.xml"/><Relationship Id="rId4" Type="http://schemas.openxmlformats.org/officeDocument/2006/relationships/slideLayout" Target="../slideLayouts/slideLayout608.xml"/><Relationship Id="rId9" Type="http://schemas.openxmlformats.org/officeDocument/2006/relationships/slideLayout" Target="../slideLayouts/slideLayout613.xml"/><Relationship Id="rId14" Type="http://schemas.openxmlformats.org/officeDocument/2006/relationships/slideLayout" Target="../slideLayouts/slideLayout618.xml"/></Relationships>
</file>

<file path=ppt/slideMasters/_rels/slideMaster17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737.xml"/><Relationship Id="rId21" Type="http://schemas.openxmlformats.org/officeDocument/2006/relationships/slideLayout" Target="../slideLayouts/slideLayout641.xml"/><Relationship Id="rId42" Type="http://schemas.openxmlformats.org/officeDocument/2006/relationships/slideLayout" Target="../slideLayouts/slideLayout662.xml"/><Relationship Id="rId63" Type="http://schemas.openxmlformats.org/officeDocument/2006/relationships/slideLayout" Target="../slideLayouts/slideLayout683.xml"/><Relationship Id="rId84" Type="http://schemas.openxmlformats.org/officeDocument/2006/relationships/slideLayout" Target="../slideLayouts/slideLayout704.xml"/><Relationship Id="rId138" Type="http://schemas.openxmlformats.org/officeDocument/2006/relationships/slideLayout" Target="../slideLayouts/slideLayout758.xml"/><Relationship Id="rId107" Type="http://schemas.openxmlformats.org/officeDocument/2006/relationships/slideLayout" Target="../slideLayouts/slideLayout727.xml"/><Relationship Id="rId11" Type="http://schemas.openxmlformats.org/officeDocument/2006/relationships/slideLayout" Target="../slideLayouts/slideLayout631.xml"/><Relationship Id="rId32" Type="http://schemas.openxmlformats.org/officeDocument/2006/relationships/slideLayout" Target="../slideLayouts/slideLayout652.xml"/><Relationship Id="rId37" Type="http://schemas.openxmlformats.org/officeDocument/2006/relationships/slideLayout" Target="../slideLayouts/slideLayout657.xml"/><Relationship Id="rId53" Type="http://schemas.openxmlformats.org/officeDocument/2006/relationships/slideLayout" Target="../slideLayouts/slideLayout673.xml"/><Relationship Id="rId58" Type="http://schemas.openxmlformats.org/officeDocument/2006/relationships/slideLayout" Target="../slideLayouts/slideLayout678.xml"/><Relationship Id="rId74" Type="http://schemas.openxmlformats.org/officeDocument/2006/relationships/slideLayout" Target="../slideLayouts/slideLayout694.xml"/><Relationship Id="rId79" Type="http://schemas.openxmlformats.org/officeDocument/2006/relationships/slideLayout" Target="../slideLayouts/slideLayout699.xml"/><Relationship Id="rId102" Type="http://schemas.openxmlformats.org/officeDocument/2006/relationships/slideLayout" Target="../slideLayouts/slideLayout722.xml"/><Relationship Id="rId123" Type="http://schemas.openxmlformats.org/officeDocument/2006/relationships/slideLayout" Target="../slideLayouts/slideLayout743.xml"/><Relationship Id="rId128" Type="http://schemas.openxmlformats.org/officeDocument/2006/relationships/slideLayout" Target="../slideLayouts/slideLayout748.xml"/><Relationship Id="rId144" Type="http://schemas.openxmlformats.org/officeDocument/2006/relationships/theme" Target="../theme/theme17.xml"/><Relationship Id="rId5" Type="http://schemas.openxmlformats.org/officeDocument/2006/relationships/slideLayout" Target="../slideLayouts/slideLayout625.xml"/><Relationship Id="rId90" Type="http://schemas.openxmlformats.org/officeDocument/2006/relationships/slideLayout" Target="../slideLayouts/slideLayout710.xml"/><Relationship Id="rId95" Type="http://schemas.openxmlformats.org/officeDocument/2006/relationships/slideLayout" Target="../slideLayouts/slideLayout715.xml"/><Relationship Id="rId22" Type="http://schemas.openxmlformats.org/officeDocument/2006/relationships/slideLayout" Target="../slideLayouts/slideLayout642.xml"/><Relationship Id="rId27" Type="http://schemas.openxmlformats.org/officeDocument/2006/relationships/slideLayout" Target="../slideLayouts/slideLayout647.xml"/><Relationship Id="rId43" Type="http://schemas.openxmlformats.org/officeDocument/2006/relationships/slideLayout" Target="../slideLayouts/slideLayout663.xml"/><Relationship Id="rId48" Type="http://schemas.openxmlformats.org/officeDocument/2006/relationships/slideLayout" Target="../slideLayouts/slideLayout668.xml"/><Relationship Id="rId64" Type="http://schemas.openxmlformats.org/officeDocument/2006/relationships/slideLayout" Target="../slideLayouts/slideLayout684.xml"/><Relationship Id="rId69" Type="http://schemas.openxmlformats.org/officeDocument/2006/relationships/slideLayout" Target="../slideLayouts/slideLayout689.xml"/><Relationship Id="rId113" Type="http://schemas.openxmlformats.org/officeDocument/2006/relationships/slideLayout" Target="../slideLayouts/slideLayout733.xml"/><Relationship Id="rId118" Type="http://schemas.openxmlformats.org/officeDocument/2006/relationships/slideLayout" Target="../slideLayouts/slideLayout738.xml"/><Relationship Id="rId134" Type="http://schemas.openxmlformats.org/officeDocument/2006/relationships/slideLayout" Target="../slideLayouts/slideLayout754.xml"/><Relationship Id="rId139" Type="http://schemas.openxmlformats.org/officeDocument/2006/relationships/slideLayout" Target="../slideLayouts/slideLayout759.xml"/><Relationship Id="rId80" Type="http://schemas.openxmlformats.org/officeDocument/2006/relationships/slideLayout" Target="../slideLayouts/slideLayout700.xml"/><Relationship Id="rId85" Type="http://schemas.openxmlformats.org/officeDocument/2006/relationships/slideLayout" Target="../slideLayouts/slideLayout705.xml"/><Relationship Id="rId12" Type="http://schemas.openxmlformats.org/officeDocument/2006/relationships/slideLayout" Target="../slideLayouts/slideLayout632.xml"/><Relationship Id="rId17" Type="http://schemas.openxmlformats.org/officeDocument/2006/relationships/slideLayout" Target="../slideLayouts/slideLayout637.xml"/><Relationship Id="rId33" Type="http://schemas.openxmlformats.org/officeDocument/2006/relationships/slideLayout" Target="../slideLayouts/slideLayout653.xml"/><Relationship Id="rId38" Type="http://schemas.openxmlformats.org/officeDocument/2006/relationships/slideLayout" Target="../slideLayouts/slideLayout658.xml"/><Relationship Id="rId59" Type="http://schemas.openxmlformats.org/officeDocument/2006/relationships/slideLayout" Target="../slideLayouts/slideLayout679.xml"/><Relationship Id="rId103" Type="http://schemas.openxmlformats.org/officeDocument/2006/relationships/slideLayout" Target="../slideLayouts/slideLayout723.xml"/><Relationship Id="rId108" Type="http://schemas.openxmlformats.org/officeDocument/2006/relationships/slideLayout" Target="../slideLayouts/slideLayout728.xml"/><Relationship Id="rId124" Type="http://schemas.openxmlformats.org/officeDocument/2006/relationships/slideLayout" Target="../slideLayouts/slideLayout744.xml"/><Relationship Id="rId129" Type="http://schemas.openxmlformats.org/officeDocument/2006/relationships/slideLayout" Target="../slideLayouts/slideLayout749.xml"/><Relationship Id="rId54" Type="http://schemas.openxmlformats.org/officeDocument/2006/relationships/slideLayout" Target="../slideLayouts/slideLayout674.xml"/><Relationship Id="rId70" Type="http://schemas.openxmlformats.org/officeDocument/2006/relationships/slideLayout" Target="../slideLayouts/slideLayout690.xml"/><Relationship Id="rId75" Type="http://schemas.openxmlformats.org/officeDocument/2006/relationships/slideLayout" Target="../slideLayouts/slideLayout695.xml"/><Relationship Id="rId91" Type="http://schemas.openxmlformats.org/officeDocument/2006/relationships/slideLayout" Target="../slideLayouts/slideLayout711.xml"/><Relationship Id="rId96" Type="http://schemas.openxmlformats.org/officeDocument/2006/relationships/slideLayout" Target="../slideLayouts/slideLayout716.xml"/><Relationship Id="rId140" Type="http://schemas.openxmlformats.org/officeDocument/2006/relationships/slideLayout" Target="../slideLayouts/slideLayout760.xml"/><Relationship Id="rId1" Type="http://schemas.openxmlformats.org/officeDocument/2006/relationships/slideLayout" Target="../slideLayouts/slideLayout621.xml"/><Relationship Id="rId6" Type="http://schemas.openxmlformats.org/officeDocument/2006/relationships/slideLayout" Target="../slideLayouts/slideLayout626.xml"/><Relationship Id="rId23" Type="http://schemas.openxmlformats.org/officeDocument/2006/relationships/slideLayout" Target="../slideLayouts/slideLayout643.xml"/><Relationship Id="rId28" Type="http://schemas.openxmlformats.org/officeDocument/2006/relationships/slideLayout" Target="../slideLayouts/slideLayout648.xml"/><Relationship Id="rId49" Type="http://schemas.openxmlformats.org/officeDocument/2006/relationships/slideLayout" Target="../slideLayouts/slideLayout669.xml"/><Relationship Id="rId114" Type="http://schemas.openxmlformats.org/officeDocument/2006/relationships/slideLayout" Target="../slideLayouts/slideLayout734.xml"/><Relationship Id="rId119" Type="http://schemas.openxmlformats.org/officeDocument/2006/relationships/slideLayout" Target="../slideLayouts/slideLayout739.xml"/><Relationship Id="rId44" Type="http://schemas.openxmlformats.org/officeDocument/2006/relationships/slideLayout" Target="../slideLayouts/slideLayout664.xml"/><Relationship Id="rId60" Type="http://schemas.openxmlformats.org/officeDocument/2006/relationships/slideLayout" Target="../slideLayouts/slideLayout680.xml"/><Relationship Id="rId65" Type="http://schemas.openxmlformats.org/officeDocument/2006/relationships/slideLayout" Target="../slideLayouts/slideLayout685.xml"/><Relationship Id="rId81" Type="http://schemas.openxmlformats.org/officeDocument/2006/relationships/slideLayout" Target="../slideLayouts/slideLayout701.xml"/><Relationship Id="rId86" Type="http://schemas.openxmlformats.org/officeDocument/2006/relationships/slideLayout" Target="../slideLayouts/slideLayout706.xml"/><Relationship Id="rId130" Type="http://schemas.openxmlformats.org/officeDocument/2006/relationships/slideLayout" Target="../slideLayouts/slideLayout750.xml"/><Relationship Id="rId135" Type="http://schemas.openxmlformats.org/officeDocument/2006/relationships/slideLayout" Target="../slideLayouts/slideLayout755.xml"/><Relationship Id="rId13" Type="http://schemas.openxmlformats.org/officeDocument/2006/relationships/slideLayout" Target="../slideLayouts/slideLayout633.xml"/><Relationship Id="rId18" Type="http://schemas.openxmlformats.org/officeDocument/2006/relationships/slideLayout" Target="../slideLayouts/slideLayout638.xml"/><Relationship Id="rId39" Type="http://schemas.openxmlformats.org/officeDocument/2006/relationships/slideLayout" Target="../slideLayouts/slideLayout659.xml"/><Relationship Id="rId109" Type="http://schemas.openxmlformats.org/officeDocument/2006/relationships/slideLayout" Target="../slideLayouts/slideLayout729.xml"/><Relationship Id="rId34" Type="http://schemas.openxmlformats.org/officeDocument/2006/relationships/slideLayout" Target="../slideLayouts/slideLayout654.xml"/><Relationship Id="rId50" Type="http://schemas.openxmlformats.org/officeDocument/2006/relationships/slideLayout" Target="../slideLayouts/slideLayout670.xml"/><Relationship Id="rId55" Type="http://schemas.openxmlformats.org/officeDocument/2006/relationships/slideLayout" Target="../slideLayouts/slideLayout675.xml"/><Relationship Id="rId76" Type="http://schemas.openxmlformats.org/officeDocument/2006/relationships/slideLayout" Target="../slideLayouts/slideLayout696.xml"/><Relationship Id="rId97" Type="http://schemas.openxmlformats.org/officeDocument/2006/relationships/slideLayout" Target="../slideLayouts/slideLayout717.xml"/><Relationship Id="rId104" Type="http://schemas.openxmlformats.org/officeDocument/2006/relationships/slideLayout" Target="../slideLayouts/slideLayout724.xml"/><Relationship Id="rId120" Type="http://schemas.openxmlformats.org/officeDocument/2006/relationships/slideLayout" Target="../slideLayouts/slideLayout740.xml"/><Relationship Id="rId125" Type="http://schemas.openxmlformats.org/officeDocument/2006/relationships/slideLayout" Target="../slideLayouts/slideLayout745.xml"/><Relationship Id="rId141" Type="http://schemas.openxmlformats.org/officeDocument/2006/relationships/slideLayout" Target="../slideLayouts/slideLayout761.xml"/><Relationship Id="rId7" Type="http://schemas.openxmlformats.org/officeDocument/2006/relationships/slideLayout" Target="../slideLayouts/slideLayout627.xml"/><Relationship Id="rId71" Type="http://schemas.openxmlformats.org/officeDocument/2006/relationships/slideLayout" Target="../slideLayouts/slideLayout691.xml"/><Relationship Id="rId92" Type="http://schemas.openxmlformats.org/officeDocument/2006/relationships/slideLayout" Target="../slideLayouts/slideLayout712.xml"/><Relationship Id="rId2" Type="http://schemas.openxmlformats.org/officeDocument/2006/relationships/slideLayout" Target="../slideLayouts/slideLayout622.xml"/><Relationship Id="rId29" Type="http://schemas.openxmlformats.org/officeDocument/2006/relationships/slideLayout" Target="../slideLayouts/slideLayout649.xml"/><Relationship Id="rId24" Type="http://schemas.openxmlformats.org/officeDocument/2006/relationships/slideLayout" Target="../slideLayouts/slideLayout644.xml"/><Relationship Id="rId40" Type="http://schemas.openxmlformats.org/officeDocument/2006/relationships/slideLayout" Target="../slideLayouts/slideLayout660.xml"/><Relationship Id="rId45" Type="http://schemas.openxmlformats.org/officeDocument/2006/relationships/slideLayout" Target="../slideLayouts/slideLayout665.xml"/><Relationship Id="rId66" Type="http://schemas.openxmlformats.org/officeDocument/2006/relationships/slideLayout" Target="../slideLayouts/slideLayout686.xml"/><Relationship Id="rId87" Type="http://schemas.openxmlformats.org/officeDocument/2006/relationships/slideLayout" Target="../slideLayouts/slideLayout707.xml"/><Relationship Id="rId110" Type="http://schemas.openxmlformats.org/officeDocument/2006/relationships/slideLayout" Target="../slideLayouts/slideLayout730.xml"/><Relationship Id="rId115" Type="http://schemas.openxmlformats.org/officeDocument/2006/relationships/slideLayout" Target="../slideLayouts/slideLayout735.xml"/><Relationship Id="rId131" Type="http://schemas.openxmlformats.org/officeDocument/2006/relationships/slideLayout" Target="../slideLayouts/slideLayout751.xml"/><Relationship Id="rId136" Type="http://schemas.openxmlformats.org/officeDocument/2006/relationships/slideLayout" Target="../slideLayouts/slideLayout756.xml"/><Relationship Id="rId61" Type="http://schemas.openxmlformats.org/officeDocument/2006/relationships/slideLayout" Target="../slideLayouts/slideLayout681.xml"/><Relationship Id="rId82" Type="http://schemas.openxmlformats.org/officeDocument/2006/relationships/slideLayout" Target="../slideLayouts/slideLayout702.xml"/><Relationship Id="rId19" Type="http://schemas.openxmlformats.org/officeDocument/2006/relationships/slideLayout" Target="../slideLayouts/slideLayout639.xml"/><Relationship Id="rId14" Type="http://schemas.openxmlformats.org/officeDocument/2006/relationships/slideLayout" Target="../slideLayouts/slideLayout634.xml"/><Relationship Id="rId30" Type="http://schemas.openxmlformats.org/officeDocument/2006/relationships/slideLayout" Target="../slideLayouts/slideLayout650.xml"/><Relationship Id="rId35" Type="http://schemas.openxmlformats.org/officeDocument/2006/relationships/slideLayout" Target="../slideLayouts/slideLayout655.xml"/><Relationship Id="rId56" Type="http://schemas.openxmlformats.org/officeDocument/2006/relationships/slideLayout" Target="../slideLayouts/slideLayout676.xml"/><Relationship Id="rId77" Type="http://schemas.openxmlformats.org/officeDocument/2006/relationships/slideLayout" Target="../slideLayouts/slideLayout697.xml"/><Relationship Id="rId100" Type="http://schemas.openxmlformats.org/officeDocument/2006/relationships/slideLayout" Target="../slideLayouts/slideLayout720.xml"/><Relationship Id="rId105" Type="http://schemas.openxmlformats.org/officeDocument/2006/relationships/slideLayout" Target="../slideLayouts/slideLayout725.xml"/><Relationship Id="rId126" Type="http://schemas.openxmlformats.org/officeDocument/2006/relationships/slideLayout" Target="../slideLayouts/slideLayout746.xml"/><Relationship Id="rId8" Type="http://schemas.openxmlformats.org/officeDocument/2006/relationships/slideLayout" Target="../slideLayouts/slideLayout628.xml"/><Relationship Id="rId51" Type="http://schemas.openxmlformats.org/officeDocument/2006/relationships/slideLayout" Target="../slideLayouts/slideLayout671.xml"/><Relationship Id="rId72" Type="http://schemas.openxmlformats.org/officeDocument/2006/relationships/slideLayout" Target="../slideLayouts/slideLayout692.xml"/><Relationship Id="rId93" Type="http://schemas.openxmlformats.org/officeDocument/2006/relationships/slideLayout" Target="../slideLayouts/slideLayout713.xml"/><Relationship Id="rId98" Type="http://schemas.openxmlformats.org/officeDocument/2006/relationships/slideLayout" Target="../slideLayouts/slideLayout718.xml"/><Relationship Id="rId121" Type="http://schemas.openxmlformats.org/officeDocument/2006/relationships/slideLayout" Target="../slideLayouts/slideLayout741.xml"/><Relationship Id="rId142" Type="http://schemas.openxmlformats.org/officeDocument/2006/relationships/slideLayout" Target="../slideLayouts/slideLayout762.xml"/><Relationship Id="rId3" Type="http://schemas.openxmlformats.org/officeDocument/2006/relationships/slideLayout" Target="../slideLayouts/slideLayout623.xml"/><Relationship Id="rId25" Type="http://schemas.openxmlformats.org/officeDocument/2006/relationships/slideLayout" Target="../slideLayouts/slideLayout645.xml"/><Relationship Id="rId46" Type="http://schemas.openxmlformats.org/officeDocument/2006/relationships/slideLayout" Target="../slideLayouts/slideLayout666.xml"/><Relationship Id="rId67" Type="http://schemas.openxmlformats.org/officeDocument/2006/relationships/slideLayout" Target="../slideLayouts/slideLayout687.xml"/><Relationship Id="rId116" Type="http://schemas.openxmlformats.org/officeDocument/2006/relationships/slideLayout" Target="../slideLayouts/slideLayout736.xml"/><Relationship Id="rId137" Type="http://schemas.openxmlformats.org/officeDocument/2006/relationships/slideLayout" Target="../slideLayouts/slideLayout757.xml"/><Relationship Id="rId20" Type="http://schemas.openxmlformats.org/officeDocument/2006/relationships/slideLayout" Target="../slideLayouts/slideLayout640.xml"/><Relationship Id="rId41" Type="http://schemas.openxmlformats.org/officeDocument/2006/relationships/slideLayout" Target="../slideLayouts/slideLayout661.xml"/><Relationship Id="rId62" Type="http://schemas.openxmlformats.org/officeDocument/2006/relationships/slideLayout" Target="../slideLayouts/slideLayout682.xml"/><Relationship Id="rId83" Type="http://schemas.openxmlformats.org/officeDocument/2006/relationships/slideLayout" Target="../slideLayouts/slideLayout703.xml"/><Relationship Id="rId88" Type="http://schemas.openxmlformats.org/officeDocument/2006/relationships/slideLayout" Target="../slideLayouts/slideLayout708.xml"/><Relationship Id="rId111" Type="http://schemas.openxmlformats.org/officeDocument/2006/relationships/slideLayout" Target="../slideLayouts/slideLayout731.xml"/><Relationship Id="rId132" Type="http://schemas.openxmlformats.org/officeDocument/2006/relationships/slideLayout" Target="../slideLayouts/slideLayout752.xml"/><Relationship Id="rId15" Type="http://schemas.openxmlformats.org/officeDocument/2006/relationships/slideLayout" Target="../slideLayouts/slideLayout635.xml"/><Relationship Id="rId36" Type="http://schemas.openxmlformats.org/officeDocument/2006/relationships/slideLayout" Target="../slideLayouts/slideLayout656.xml"/><Relationship Id="rId57" Type="http://schemas.openxmlformats.org/officeDocument/2006/relationships/slideLayout" Target="../slideLayouts/slideLayout677.xml"/><Relationship Id="rId106" Type="http://schemas.openxmlformats.org/officeDocument/2006/relationships/slideLayout" Target="../slideLayouts/slideLayout726.xml"/><Relationship Id="rId127" Type="http://schemas.openxmlformats.org/officeDocument/2006/relationships/slideLayout" Target="../slideLayouts/slideLayout747.xml"/><Relationship Id="rId10" Type="http://schemas.openxmlformats.org/officeDocument/2006/relationships/slideLayout" Target="../slideLayouts/slideLayout630.xml"/><Relationship Id="rId31" Type="http://schemas.openxmlformats.org/officeDocument/2006/relationships/slideLayout" Target="../slideLayouts/slideLayout651.xml"/><Relationship Id="rId52" Type="http://schemas.openxmlformats.org/officeDocument/2006/relationships/slideLayout" Target="../slideLayouts/slideLayout672.xml"/><Relationship Id="rId73" Type="http://schemas.openxmlformats.org/officeDocument/2006/relationships/slideLayout" Target="../slideLayouts/slideLayout693.xml"/><Relationship Id="rId78" Type="http://schemas.openxmlformats.org/officeDocument/2006/relationships/slideLayout" Target="../slideLayouts/slideLayout698.xml"/><Relationship Id="rId94" Type="http://schemas.openxmlformats.org/officeDocument/2006/relationships/slideLayout" Target="../slideLayouts/slideLayout714.xml"/><Relationship Id="rId99" Type="http://schemas.openxmlformats.org/officeDocument/2006/relationships/slideLayout" Target="../slideLayouts/slideLayout719.xml"/><Relationship Id="rId101" Type="http://schemas.openxmlformats.org/officeDocument/2006/relationships/slideLayout" Target="../slideLayouts/slideLayout721.xml"/><Relationship Id="rId122" Type="http://schemas.openxmlformats.org/officeDocument/2006/relationships/slideLayout" Target="../slideLayouts/slideLayout742.xml"/><Relationship Id="rId143" Type="http://schemas.openxmlformats.org/officeDocument/2006/relationships/slideLayout" Target="../slideLayouts/slideLayout763.xml"/><Relationship Id="rId4" Type="http://schemas.openxmlformats.org/officeDocument/2006/relationships/slideLayout" Target="../slideLayouts/slideLayout624.xml"/><Relationship Id="rId9" Type="http://schemas.openxmlformats.org/officeDocument/2006/relationships/slideLayout" Target="../slideLayouts/slideLayout629.xml"/><Relationship Id="rId26" Type="http://schemas.openxmlformats.org/officeDocument/2006/relationships/slideLayout" Target="../slideLayouts/slideLayout646.xml"/><Relationship Id="rId47" Type="http://schemas.openxmlformats.org/officeDocument/2006/relationships/slideLayout" Target="../slideLayouts/slideLayout667.xml"/><Relationship Id="rId68" Type="http://schemas.openxmlformats.org/officeDocument/2006/relationships/slideLayout" Target="../slideLayouts/slideLayout688.xml"/><Relationship Id="rId89" Type="http://schemas.openxmlformats.org/officeDocument/2006/relationships/slideLayout" Target="../slideLayouts/slideLayout709.xml"/><Relationship Id="rId112" Type="http://schemas.openxmlformats.org/officeDocument/2006/relationships/slideLayout" Target="../slideLayouts/slideLayout732.xml"/><Relationship Id="rId133" Type="http://schemas.openxmlformats.org/officeDocument/2006/relationships/slideLayout" Target="../slideLayouts/slideLayout753.xml"/><Relationship Id="rId16" Type="http://schemas.openxmlformats.org/officeDocument/2006/relationships/slideLayout" Target="../slideLayouts/slideLayout636.xml"/></Relationships>
</file>

<file path=ppt/slideMasters/_rels/slideMaster18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880.xml"/><Relationship Id="rId21" Type="http://schemas.openxmlformats.org/officeDocument/2006/relationships/slideLayout" Target="../slideLayouts/slideLayout784.xml"/><Relationship Id="rId42" Type="http://schemas.openxmlformats.org/officeDocument/2006/relationships/slideLayout" Target="../slideLayouts/slideLayout805.xml"/><Relationship Id="rId63" Type="http://schemas.openxmlformats.org/officeDocument/2006/relationships/slideLayout" Target="../slideLayouts/slideLayout826.xml"/><Relationship Id="rId84" Type="http://schemas.openxmlformats.org/officeDocument/2006/relationships/slideLayout" Target="../slideLayouts/slideLayout847.xml"/><Relationship Id="rId16" Type="http://schemas.openxmlformats.org/officeDocument/2006/relationships/slideLayout" Target="../slideLayouts/slideLayout779.xml"/><Relationship Id="rId107" Type="http://schemas.openxmlformats.org/officeDocument/2006/relationships/slideLayout" Target="../slideLayouts/slideLayout870.xml"/><Relationship Id="rId11" Type="http://schemas.openxmlformats.org/officeDocument/2006/relationships/slideLayout" Target="../slideLayouts/slideLayout774.xml"/><Relationship Id="rId32" Type="http://schemas.openxmlformats.org/officeDocument/2006/relationships/slideLayout" Target="../slideLayouts/slideLayout795.xml"/><Relationship Id="rId37" Type="http://schemas.openxmlformats.org/officeDocument/2006/relationships/slideLayout" Target="../slideLayouts/slideLayout800.xml"/><Relationship Id="rId53" Type="http://schemas.openxmlformats.org/officeDocument/2006/relationships/slideLayout" Target="../slideLayouts/slideLayout816.xml"/><Relationship Id="rId58" Type="http://schemas.openxmlformats.org/officeDocument/2006/relationships/slideLayout" Target="../slideLayouts/slideLayout821.xml"/><Relationship Id="rId74" Type="http://schemas.openxmlformats.org/officeDocument/2006/relationships/slideLayout" Target="../slideLayouts/slideLayout837.xml"/><Relationship Id="rId79" Type="http://schemas.openxmlformats.org/officeDocument/2006/relationships/slideLayout" Target="../slideLayouts/slideLayout842.xml"/><Relationship Id="rId102" Type="http://schemas.openxmlformats.org/officeDocument/2006/relationships/slideLayout" Target="../slideLayouts/slideLayout865.xml"/><Relationship Id="rId123" Type="http://schemas.openxmlformats.org/officeDocument/2006/relationships/slideLayout" Target="../slideLayouts/slideLayout886.xml"/><Relationship Id="rId128" Type="http://schemas.openxmlformats.org/officeDocument/2006/relationships/slideLayout" Target="../slideLayouts/slideLayout891.xml"/><Relationship Id="rId5" Type="http://schemas.openxmlformats.org/officeDocument/2006/relationships/slideLayout" Target="../slideLayouts/slideLayout768.xml"/><Relationship Id="rId90" Type="http://schemas.openxmlformats.org/officeDocument/2006/relationships/slideLayout" Target="../slideLayouts/slideLayout853.xml"/><Relationship Id="rId95" Type="http://schemas.openxmlformats.org/officeDocument/2006/relationships/slideLayout" Target="../slideLayouts/slideLayout858.xml"/><Relationship Id="rId22" Type="http://schemas.openxmlformats.org/officeDocument/2006/relationships/slideLayout" Target="../slideLayouts/slideLayout785.xml"/><Relationship Id="rId27" Type="http://schemas.openxmlformats.org/officeDocument/2006/relationships/slideLayout" Target="../slideLayouts/slideLayout790.xml"/><Relationship Id="rId43" Type="http://schemas.openxmlformats.org/officeDocument/2006/relationships/slideLayout" Target="../slideLayouts/slideLayout806.xml"/><Relationship Id="rId48" Type="http://schemas.openxmlformats.org/officeDocument/2006/relationships/slideLayout" Target="../slideLayouts/slideLayout811.xml"/><Relationship Id="rId64" Type="http://schemas.openxmlformats.org/officeDocument/2006/relationships/slideLayout" Target="../slideLayouts/slideLayout827.xml"/><Relationship Id="rId69" Type="http://schemas.openxmlformats.org/officeDocument/2006/relationships/slideLayout" Target="../slideLayouts/slideLayout832.xml"/><Relationship Id="rId113" Type="http://schemas.openxmlformats.org/officeDocument/2006/relationships/slideLayout" Target="../slideLayouts/slideLayout876.xml"/><Relationship Id="rId118" Type="http://schemas.openxmlformats.org/officeDocument/2006/relationships/slideLayout" Target="../slideLayouts/slideLayout881.xml"/><Relationship Id="rId134" Type="http://schemas.openxmlformats.org/officeDocument/2006/relationships/slideLayout" Target="../slideLayouts/slideLayout897.xml"/><Relationship Id="rId80" Type="http://schemas.openxmlformats.org/officeDocument/2006/relationships/slideLayout" Target="../slideLayouts/slideLayout843.xml"/><Relationship Id="rId85" Type="http://schemas.openxmlformats.org/officeDocument/2006/relationships/slideLayout" Target="../slideLayouts/slideLayout848.xml"/><Relationship Id="rId12" Type="http://schemas.openxmlformats.org/officeDocument/2006/relationships/slideLayout" Target="../slideLayouts/slideLayout775.xml"/><Relationship Id="rId17" Type="http://schemas.openxmlformats.org/officeDocument/2006/relationships/slideLayout" Target="../slideLayouts/slideLayout780.xml"/><Relationship Id="rId33" Type="http://schemas.openxmlformats.org/officeDocument/2006/relationships/slideLayout" Target="../slideLayouts/slideLayout796.xml"/><Relationship Id="rId38" Type="http://schemas.openxmlformats.org/officeDocument/2006/relationships/slideLayout" Target="../slideLayouts/slideLayout801.xml"/><Relationship Id="rId59" Type="http://schemas.openxmlformats.org/officeDocument/2006/relationships/slideLayout" Target="../slideLayouts/slideLayout822.xml"/><Relationship Id="rId103" Type="http://schemas.openxmlformats.org/officeDocument/2006/relationships/slideLayout" Target="../slideLayouts/slideLayout866.xml"/><Relationship Id="rId108" Type="http://schemas.openxmlformats.org/officeDocument/2006/relationships/slideLayout" Target="../slideLayouts/slideLayout871.xml"/><Relationship Id="rId124" Type="http://schemas.openxmlformats.org/officeDocument/2006/relationships/slideLayout" Target="../slideLayouts/slideLayout887.xml"/><Relationship Id="rId129" Type="http://schemas.openxmlformats.org/officeDocument/2006/relationships/slideLayout" Target="../slideLayouts/slideLayout892.xml"/><Relationship Id="rId54" Type="http://schemas.openxmlformats.org/officeDocument/2006/relationships/slideLayout" Target="../slideLayouts/slideLayout817.xml"/><Relationship Id="rId70" Type="http://schemas.openxmlformats.org/officeDocument/2006/relationships/slideLayout" Target="../slideLayouts/slideLayout833.xml"/><Relationship Id="rId75" Type="http://schemas.openxmlformats.org/officeDocument/2006/relationships/slideLayout" Target="../slideLayouts/slideLayout838.xml"/><Relationship Id="rId91" Type="http://schemas.openxmlformats.org/officeDocument/2006/relationships/slideLayout" Target="../slideLayouts/slideLayout854.xml"/><Relationship Id="rId96" Type="http://schemas.openxmlformats.org/officeDocument/2006/relationships/slideLayout" Target="../slideLayouts/slideLayout859.xml"/><Relationship Id="rId1" Type="http://schemas.openxmlformats.org/officeDocument/2006/relationships/slideLayout" Target="../slideLayouts/slideLayout764.xml"/><Relationship Id="rId6" Type="http://schemas.openxmlformats.org/officeDocument/2006/relationships/slideLayout" Target="../slideLayouts/slideLayout769.xml"/><Relationship Id="rId23" Type="http://schemas.openxmlformats.org/officeDocument/2006/relationships/slideLayout" Target="../slideLayouts/slideLayout786.xml"/><Relationship Id="rId28" Type="http://schemas.openxmlformats.org/officeDocument/2006/relationships/slideLayout" Target="../slideLayouts/slideLayout791.xml"/><Relationship Id="rId49" Type="http://schemas.openxmlformats.org/officeDocument/2006/relationships/slideLayout" Target="../slideLayouts/slideLayout812.xml"/><Relationship Id="rId114" Type="http://schemas.openxmlformats.org/officeDocument/2006/relationships/slideLayout" Target="../slideLayouts/slideLayout877.xml"/><Relationship Id="rId119" Type="http://schemas.openxmlformats.org/officeDocument/2006/relationships/slideLayout" Target="../slideLayouts/slideLayout882.xml"/><Relationship Id="rId44" Type="http://schemas.openxmlformats.org/officeDocument/2006/relationships/slideLayout" Target="../slideLayouts/slideLayout807.xml"/><Relationship Id="rId60" Type="http://schemas.openxmlformats.org/officeDocument/2006/relationships/slideLayout" Target="../slideLayouts/slideLayout823.xml"/><Relationship Id="rId65" Type="http://schemas.openxmlformats.org/officeDocument/2006/relationships/slideLayout" Target="../slideLayouts/slideLayout828.xml"/><Relationship Id="rId81" Type="http://schemas.openxmlformats.org/officeDocument/2006/relationships/slideLayout" Target="../slideLayouts/slideLayout844.xml"/><Relationship Id="rId86" Type="http://schemas.openxmlformats.org/officeDocument/2006/relationships/slideLayout" Target="../slideLayouts/slideLayout849.xml"/><Relationship Id="rId130" Type="http://schemas.openxmlformats.org/officeDocument/2006/relationships/slideLayout" Target="../slideLayouts/slideLayout893.xml"/><Relationship Id="rId135" Type="http://schemas.openxmlformats.org/officeDocument/2006/relationships/slideLayout" Target="../slideLayouts/slideLayout898.xml"/><Relationship Id="rId13" Type="http://schemas.openxmlformats.org/officeDocument/2006/relationships/slideLayout" Target="../slideLayouts/slideLayout776.xml"/><Relationship Id="rId18" Type="http://schemas.openxmlformats.org/officeDocument/2006/relationships/slideLayout" Target="../slideLayouts/slideLayout781.xml"/><Relationship Id="rId39" Type="http://schemas.openxmlformats.org/officeDocument/2006/relationships/slideLayout" Target="../slideLayouts/slideLayout802.xml"/><Relationship Id="rId109" Type="http://schemas.openxmlformats.org/officeDocument/2006/relationships/slideLayout" Target="../slideLayouts/slideLayout872.xml"/><Relationship Id="rId34" Type="http://schemas.openxmlformats.org/officeDocument/2006/relationships/slideLayout" Target="../slideLayouts/slideLayout797.xml"/><Relationship Id="rId50" Type="http://schemas.openxmlformats.org/officeDocument/2006/relationships/slideLayout" Target="../slideLayouts/slideLayout813.xml"/><Relationship Id="rId55" Type="http://schemas.openxmlformats.org/officeDocument/2006/relationships/slideLayout" Target="../slideLayouts/slideLayout818.xml"/><Relationship Id="rId76" Type="http://schemas.openxmlformats.org/officeDocument/2006/relationships/slideLayout" Target="../slideLayouts/slideLayout839.xml"/><Relationship Id="rId97" Type="http://schemas.openxmlformats.org/officeDocument/2006/relationships/slideLayout" Target="../slideLayouts/slideLayout860.xml"/><Relationship Id="rId104" Type="http://schemas.openxmlformats.org/officeDocument/2006/relationships/slideLayout" Target="../slideLayouts/slideLayout867.xml"/><Relationship Id="rId120" Type="http://schemas.openxmlformats.org/officeDocument/2006/relationships/slideLayout" Target="../slideLayouts/slideLayout883.xml"/><Relationship Id="rId125" Type="http://schemas.openxmlformats.org/officeDocument/2006/relationships/slideLayout" Target="../slideLayouts/slideLayout888.xml"/><Relationship Id="rId7" Type="http://schemas.openxmlformats.org/officeDocument/2006/relationships/slideLayout" Target="../slideLayouts/slideLayout770.xml"/><Relationship Id="rId71" Type="http://schemas.openxmlformats.org/officeDocument/2006/relationships/slideLayout" Target="../slideLayouts/slideLayout834.xml"/><Relationship Id="rId92" Type="http://schemas.openxmlformats.org/officeDocument/2006/relationships/slideLayout" Target="../slideLayouts/slideLayout855.xml"/><Relationship Id="rId2" Type="http://schemas.openxmlformats.org/officeDocument/2006/relationships/slideLayout" Target="../slideLayouts/slideLayout765.xml"/><Relationship Id="rId29" Type="http://schemas.openxmlformats.org/officeDocument/2006/relationships/slideLayout" Target="../slideLayouts/slideLayout792.xml"/><Relationship Id="rId24" Type="http://schemas.openxmlformats.org/officeDocument/2006/relationships/slideLayout" Target="../slideLayouts/slideLayout787.xml"/><Relationship Id="rId40" Type="http://schemas.openxmlformats.org/officeDocument/2006/relationships/slideLayout" Target="../slideLayouts/slideLayout803.xml"/><Relationship Id="rId45" Type="http://schemas.openxmlformats.org/officeDocument/2006/relationships/slideLayout" Target="../slideLayouts/slideLayout808.xml"/><Relationship Id="rId66" Type="http://schemas.openxmlformats.org/officeDocument/2006/relationships/slideLayout" Target="../slideLayouts/slideLayout829.xml"/><Relationship Id="rId87" Type="http://schemas.openxmlformats.org/officeDocument/2006/relationships/slideLayout" Target="../slideLayouts/slideLayout850.xml"/><Relationship Id="rId110" Type="http://schemas.openxmlformats.org/officeDocument/2006/relationships/slideLayout" Target="../slideLayouts/slideLayout873.xml"/><Relationship Id="rId115" Type="http://schemas.openxmlformats.org/officeDocument/2006/relationships/slideLayout" Target="../slideLayouts/slideLayout878.xml"/><Relationship Id="rId131" Type="http://schemas.openxmlformats.org/officeDocument/2006/relationships/slideLayout" Target="../slideLayouts/slideLayout894.xml"/><Relationship Id="rId136" Type="http://schemas.openxmlformats.org/officeDocument/2006/relationships/slideLayout" Target="../slideLayouts/slideLayout899.xml"/><Relationship Id="rId61" Type="http://schemas.openxmlformats.org/officeDocument/2006/relationships/slideLayout" Target="../slideLayouts/slideLayout824.xml"/><Relationship Id="rId82" Type="http://schemas.openxmlformats.org/officeDocument/2006/relationships/slideLayout" Target="../slideLayouts/slideLayout845.xml"/><Relationship Id="rId19" Type="http://schemas.openxmlformats.org/officeDocument/2006/relationships/slideLayout" Target="../slideLayouts/slideLayout782.xml"/><Relationship Id="rId14" Type="http://schemas.openxmlformats.org/officeDocument/2006/relationships/slideLayout" Target="../slideLayouts/slideLayout777.xml"/><Relationship Id="rId30" Type="http://schemas.openxmlformats.org/officeDocument/2006/relationships/slideLayout" Target="../slideLayouts/slideLayout793.xml"/><Relationship Id="rId35" Type="http://schemas.openxmlformats.org/officeDocument/2006/relationships/slideLayout" Target="../slideLayouts/slideLayout798.xml"/><Relationship Id="rId56" Type="http://schemas.openxmlformats.org/officeDocument/2006/relationships/slideLayout" Target="../slideLayouts/slideLayout819.xml"/><Relationship Id="rId77" Type="http://schemas.openxmlformats.org/officeDocument/2006/relationships/slideLayout" Target="../slideLayouts/slideLayout840.xml"/><Relationship Id="rId100" Type="http://schemas.openxmlformats.org/officeDocument/2006/relationships/slideLayout" Target="../slideLayouts/slideLayout863.xml"/><Relationship Id="rId105" Type="http://schemas.openxmlformats.org/officeDocument/2006/relationships/slideLayout" Target="../slideLayouts/slideLayout868.xml"/><Relationship Id="rId126" Type="http://schemas.openxmlformats.org/officeDocument/2006/relationships/slideLayout" Target="../slideLayouts/slideLayout889.xml"/><Relationship Id="rId8" Type="http://schemas.openxmlformats.org/officeDocument/2006/relationships/slideLayout" Target="../slideLayouts/slideLayout771.xml"/><Relationship Id="rId51" Type="http://schemas.openxmlformats.org/officeDocument/2006/relationships/slideLayout" Target="../slideLayouts/slideLayout814.xml"/><Relationship Id="rId72" Type="http://schemas.openxmlformats.org/officeDocument/2006/relationships/slideLayout" Target="../slideLayouts/slideLayout835.xml"/><Relationship Id="rId93" Type="http://schemas.openxmlformats.org/officeDocument/2006/relationships/slideLayout" Target="../slideLayouts/slideLayout856.xml"/><Relationship Id="rId98" Type="http://schemas.openxmlformats.org/officeDocument/2006/relationships/slideLayout" Target="../slideLayouts/slideLayout861.xml"/><Relationship Id="rId121" Type="http://schemas.openxmlformats.org/officeDocument/2006/relationships/slideLayout" Target="../slideLayouts/slideLayout884.xml"/><Relationship Id="rId3" Type="http://schemas.openxmlformats.org/officeDocument/2006/relationships/slideLayout" Target="../slideLayouts/slideLayout766.xml"/><Relationship Id="rId25" Type="http://schemas.openxmlformats.org/officeDocument/2006/relationships/slideLayout" Target="../slideLayouts/slideLayout788.xml"/><Relationship Id="rId46" Type="http://schemas.openxmlformats.org/officeDocument/2006/relationships/slideLayout" Target="../slideLayouts/slideLayout809.xml"/><Relationship Id="rId67" Type="http://schemas.openxmlformats.org/officeDocument/2006/relationships/slideLayout" Target="../slideLayouts/slideLayout830.xml"/><Relationship Id="rId116" Type="http://schemas.openxmlformats.org/officeDocument/2006/relationships/slideLayout" Target="../slideLayouts/slideLayout879.xml"/><Relationship Id="rId137" Type="http://schemas.openxmlformats.org/officeDocument/2006/relationships/theme" Target="../theme/theme18.xml"/><Relationship Id="rId20" Type="http://schemas.openxmlformats.org/officeDocument/2006/relationships/slideLayout" Target="../slideLayouts/slideLayout783.xml"/><Relationship Id="rId41" Type="http://schemas.openxmlformats.org/officeDocument/2006/relationships/slideLayout" Target="../slideLayouts/slideLayout804.xml"/><Relationship Id="rId62" Type="http://schemas.openxmlformats.org/officeDocument/2006/relationships/slideLayout" Target="../slideLayouts/slideLayout825.xml"/><Relationship Id="rId83" Type="http://schemas.openxmlformats.org/officeDocument/2006/relationships/slideLayout" Target="../slideLayouts/slideLayout846.xml"/><Relationship Id="rId88" Type="http://schemas.openxmlformats.org/officeDocument/2006/relationships/slideLayout" Target="../slideLayouts/slideLayout851.xml"/><Relationship Id="rId111" Type="http://schemas.openxmlformats.org/officeDocument/2006/relationships/slideLayout" Target="../slideLayouts/slideLayout874.xml"/><Relationship Id="rId132" Type="http://schemas.openxmlformats.org/officeDocument/2006/relationships/slideLayout" Target="../slideLayouts/slideLayout895.xml"/><Relationship Id="rId15" Type="http://schemas.openxmlformats.org/officeDocument/2006/relationships/slideLayout" Target="../slideLayouts/slideLayout778.xml"/><Relationship Id="rId36" Type="http://schemas.openxmlformats.org/officeDocument/2006/relationships/slideLayout" Target="../slideLayouts/slideLayout799.xml"/><Relationship Id="rId57" Type="http://schemas.openxmlformats.org/officeDocument/2006/relationships/slideLayout" Target="../slideLayouts/slideLayout820.xml"/><Relationship Id="rId106" Type="http://schemas.openxmlformats.org/officeDocument/2006/relationships/slideLayout" Target="../slideLayouts/slideLayout869.xml"/><Relationship Id="rId127" Type="http://schemas.openxmlformats.org/officeDocument/2006/relationships/slideLayout" Target="../slideLayouts/slideLayout890.xml"/><Relationship Id="rId10" Type="http://schemas.openxmlformats.org/officeDocument/2006/relationships/slideLayout" Target="../slideLayouts/slideLayout773.xml"/><Relationship Id="rId31" Type="http://schemas.openxmlformats.org/officeDocument/2006/relationships/slideLayout" Target="../slideLayouts/slideLayout794.xml"/><Relationship Id="rId52" Type="http://schemas.openxmlformats.org/officeDocument/2006/relationships/slideLayout" Target="../slideLayouts/slideLayout815.xml"/><Relationship Id="rId73" Type="http://schemas.openxmlformats.org/officeDocument/2006/relationships/slideLayout" Target="../slideLayouts/slideLayout836.xml"/><Relationship Id="rId78" Type="http://schemas.openxmlformats.org/officeDocument/2006/relationships/slideLayout" Target="../slideLayouts/slideLayout841.xml"/><Relationship Id="rId94" Type="http://schemas.openxmlformats.org/officeDocument/2006/relationships/slideLayout" Target="../slideLayouts/slideLayout857.xml"/><Relationship Id="rId99" Type="http://schemas.openxmlformats.org/officeDocument/2006/relationships/slideLayout" Target="../slideLayouts/slideLayout862.xml"/><Relationship Id="rId101" Type="http://schemas.openxmlformats.org/officeDocument/2006/relationships/slideLayout" Target="../slideLayouts/slideLayout864.xml"/><Relationship Id="rId122" Type="http://schemas.openxmlformats.org/officeDocument/2006/relationships/slideLayout" Target="../slideLayouts/slideLayout885.xml"/><Relationship Id="rId4" Type="http://schemas.openxmlformats.org/officeDocument/2006/relationships/slideLayout" Target="../slideLayouts/slideLayout767.xml"/><Relationship Id="rId9" Type="http://schemas.openxmlformats.org/officeDocument/2006/relationships/slideLayout" Target="../slideLayouts/slideLayout772.xml"/><Relationship Id="rId26" Type="http://schemas.openxmlformats.org/officeDocument/2006/relationships/slideLayout" Target="../slideLayouts/slideLayout789.xml"/><Relationship Id="rId47" Type="http://schemas.openxmlformats.org/officeDocument/2006/relationships/slideLayout" Target="../slideLayouts/slideLayout810.xml"/><Relationship Id="rId68" Type="http://schemas.openxmlformats.org/officeDocument/2006/relationships/slideLayout" Target="../slideLayouts/slideLayout831.xml"/><Relationship Id="rId89" Type="http://schemas.openxmlformats.org/officeDocument/2006/relationships/slideLayout" Target="../slideLayouts/slideLayout852.xml"/><Relationship Id="rId112" Type="http://schemas.openxmlformats.org/officeDocument/2006/relationships/slideLayout" Target="../slideLayouts/slideLayout875.xml"/><Relationship Id="rId133" Type="http://schemas.openxmlformats.org/officeDocument/2006/relationships/slideLayout" Target="../slideLayouts/slideLayout896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7.xml"/><Relationship Id="rId13" Type="http://schemas.openxmlformats.org/officeDocument/2006/relationships/slideLayout" Target="../slideLayouts/slideLayout912.xml"/><Relationship Id="rId3" Type="http://schemas.openxmlformats.org/officeDocument/2006/relationships/slideLayout" Target="../slideLayouts/slideLayout902.xml"/><Relationship Id="rId7" Type="http://schemas.openxmlformats.org/officeDocument/2006/relationships/slideLayout" Target="../slideLayouts/slideLayout906.xml"/><Relationship Id="rId12" Type="http://schemas.openxmlformats.org/officeDocument/2006/relationships/slideLayout" Target="../slideLayouts/slideLayout911.xml"/><Relationship Id="rId17" Type="http://schemas.openxmlformats.org/officeDocument/2006/relationships/theme" Target="../theme/theme19.xml"/><Relationship Id="rId2" Type="http://schemas.openxmlformats.org/officeDocument/2006/relationships/slideLayout" Target="../slideLayouts/slideLayout901.xml"/><Relationship Id="rId16" Type="http://schemas.openxmlformats.org/officeDocument/2006/relationships/slideLayout" Target="../slideLayouts/slideLayout915.xml"/><Relationship Id="rId1" Type="http://schemas.openxmlformats.org/officeDocument/2006/relationships/slideLayout" Target="../slideLayouts/slideLayout900.xml"/><Relationship Id="rId6" Type="http://schemas.openxmlformats.org/officeDocument/2006/relationships/slideLayout" Target="../slideLayouts/slideLayout905.xml"/><Relationship Id="rId11" Type="http://schemas.openxmlformats.org/officeDocument/2006/relationships/slideLayout" Target="../slideLayouts/slideLayout910.xml"/><Relationship Id="rId5" Type="http://schemas.openxmlformats.org/officeDocument/2006/relationships/slideLayout" Target="../slideLayouts/slideLayout904.xml"/><Relationship Id="rId15" Type="http://schemas.openxmlformats.org/officeDocument/2006/relationships/slideLayout" Target="../slideLayouts/slideLayout914.xml"/><Relationship Id="rId10" Type="http://schemas.openxmlformats.org/officeDocument/2006/relationships/slideLayout" Target="../slideLayouts/slideLayout909.xml"/><Relationship Id="rId4" Type="http://schemas.openxmlformats.org/officeDocument/2006/relationships/slideLayout" Target="../slideLayouts/slideLayout903.xml"/><Relationship Id="rId9" Type="http://schemas.openxmlformats.org/officeDocument/2006/relationships/slideLayout" Target="../slideLayouts/slideLayout908.xml"/><Relationship Id="rId14" Type="http://schemas.openxmlformats.org/officeDocument/2006/relationships/slideLayout" Target="../slideLayouts/slideLayout91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13" Type="http://schemas.openxmlformats.org/officeDocument/2006/relationships/slideLayout" Target="../slideLayouts/slideLayout156.xml"/><Relationship Id="rId18" Type="http://schemas.openxmlformats.org/officeDocument/2006/relationships/slideLayout" Target="../slideLayouts/slideLayout161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46.xml"/><Relationship Id="rId21" Type="http://schemas.openxmlformats.org/officeDocument/2006/relationships/slideLayout" Target="../slideLayouts/slideLayout164.xml"/><Relationship Id="rId7" Type="http://schemas.openxmlformats.org/officeDocument/2006/relationships/slideLayout" Target="../slideLayouts/slideLayout150.xml"/><Relationship Id="rId12" Type="http://schemas.openxmlformats.org/officeDocument/2006/relationships/slideLayout" Target="../slideLayouts/slideLayout155.xml"/><Relationship Id="rId17" Type="http://schemas.openxmlformats.org/officeDocument/2006/relationships/slideLayout" Target="../slideLayouts/slideLayout160.xml"/><Relationship Id="rId25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45.xml"/><Relationship Id="rId16" Type="http://schemas.openxmlformats.org/officeDocument/2006/relationships/slideLayout" Target="../slideLayouts/slideLayout159.xml"/><Relationship Id="rId20" Type="http://schemas.openxmlformats.org/officeDocument/2006/relationships/slideLayout" Target="../slideLayouts/slideLayout163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24" Type="http://schemas.openxmlformats.org/officeDocument/2006/relationships/slideLayout" Target="../slideLayouts/slideLayout167.xml"/><Relationship Id="rId5" Type="http://schemas.openxmlformats.org/officeDocument/2006/relationships/slideLayout" Target="../slideLayouts/slideLayout148.xml"/><Relationship Id="rId15" Type="http://schemas.openxmlformats.org/officeDocument/2006/relationships/slideLayout" Target="../slideLayouts/slideLayout158.xml"/><Relationship Id="rId23" Type="http://schemas.openxmlformats.org/officeDocument/2006/relationships/slideLayout" Target="../slideLayouts/slideLayout166.xml"/><Relationship Id="rId10" Type="http://schemas.openxmlformats.org/officeDocument/2006/relationships/slideLayout" Target="../slideLayouts/slideLayout153.xml"/><Relationship Id="rId19" Type="http://schemas.openxmlformats.org/officeDocument/2006/relationships/slideLayout" Target="../slideLayouts/slideLayout162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Relationship Id="rId14" Type="http://schemas.openxmlformats.org/officeDocument/2006/relationships/slideLayout" Target="../slideLayouts/slideLayout157.xml"/><Relationship Id="rId22" Type="http://schemas.openxmlformats.org/officeDocument/2006/relationships/slideLayout" Target="../slideLayouts/slideLayout16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.xml"/><Relationship Id="rId13" Type="http://schemas.openxmlformats.org/officeDocument/2006/relationships/slideLayout" Target="../slideLayouts/slideLayout181.xml"/><Relationship Id="rId18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71.xml"/><Relationship Id="rId21" Type="http://schemas.openxmlformats.org/officeDocument/2006/relationships/slideLayout" Target="../slideLayouts/slideLayout189.xml"/><Relationship Id="rId7" Type="http://schemas.openxmlformats.org/officeDocument/2006/relationships/slideLayout" Target="../slideLayouts/slideLayout175.xml"/><Relationship Id="rId12" Type="http://schemas.openxmlformats.org/officeDocument/2006/relationships/slideLayout" Target="../slideLayouts/slideLayout180.xml"/><Relationship Id="rId17" Type="http://schemas.openxmlformats.org/officeDocument/2006/relationships/slideLayout" Target="../slideLayouts/slideLayout185.xml"/><Relationship Id="rId2" Type="http://schemas.openxmlformats.org/officeDocument/2006/relationships/slideLayout" Target="../slideLayouts/slideLayout170.xml"/><Relationship Id="rId16" Type="http://schemas.openxmlformats.org/officeDocument/2006/relationships/slideLayout" Target="../slideLayouts/slideLayout184.xml"/><Relationship Id="rId20" Type="http://schemas.openxmlformats.org/officeDocument/2006/relationships/slideLayout" Target="../slideLayouts/slideLayout188.xml"/><Relationship Id="rId1" Type="http://schemas.openxmlformats.org/officeDocument/2006/relationships/slideLayout" Target="../slideLayouts/slideLayout169.xml"/><Relationship Id="rId6" Type="http://schemas.openxmlformats.org/officeDocument/2006/relationships/slideLayout" Target="../slideLayouts/slideLayout174.xml"/><Relationship Id="rId11" Type="http://schemas.openxmlformats.org/officeDocument/2006/relationships/slideLayout" Target="../slideLayouts/slideLayout179.xml"/><Relationship Id="rId5" Type="http://schemas.openxmlformats.org/officeDocument/2006/relationships/slideLayout" Target="../slideLayouts/slideLayout173.xml"/><Relationship Id="rId15" Type="http://schemas.openxmlformats.org/officeDocument/2006/relationships/slideLayout" Target="../slideLayouts/slideLayout183.xml"/><Relationship Id="rId10" Type="http://schemas.openxmlformats.org/officeDocument/2006/relationships/slideLayout" Target="../slideLayouts/slideLayout178.xml"/><Relationship Id="rId19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72.xml"/><Relationship Id="rId9" Type="http://schemas.openxmlformats.org/officeDocument/2006/relationships/slideLayout" Target="../slideLayouts/slideLayout177.xml"/><Relationship Id="rId14" Type="http://schemas.openxmlformats.org/officeDocument/2006/relationships/slideLayout" Target="../slideLayouts/slideLayout182.xml"/><Relationship Id="rId22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7.xml"/><Relationship Id="rId13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192.xml"/><Relationship Id="rId7" Type="http://schemas.openxmlformats.org/officeDocument/2006/relationships/slideLayout" Target="../slideLayouts/slideLayout196.xml"/><Relationship Id="rId12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191.xml"/><Relationship Id="rId1" Type="http://schemas.openxmlformats.org/officeDocument/2006/relationships/slideLayout" Target="../slideLayouts/slideLayout190.xml"/><Relationship Id="rId6" Type="http://schemas.openxmlformats.org/officeDocument/2006/relationships/slideLayout" Target="../slideLayouts/slideLayout195.xml"/><Relationship Id="rId11" Type="http://schemas.openxmlformats.org/officeDocument/2006/relationships/slideLayout" Target="../slideLayouts/slideLayout200.xml"/><Relationship Id="rId5" Type="http://schemas.openxmlformats.org/officeDocument/2006/relationships/slideLayout" Target="../slideLayouts/slideLayout194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199.xml"/><Relationship Id="rId4" Type="http://schemas.openxmlformats.org/officeDocument/2006/relationships/slideLayout" Target="../slideLayouts/slideLayout193.xml"/><Relationship Id="rId9" Type="http://schemas.openxmlformats.org/officeDocument/2006/relationships/slideLayout" Target="../slideLayouts/slideLayout198.xml"/><Relationship Id="rId14" Type="http://schemas.openxmlformats.org/officeDocument/2006/relationships/slideLayout" Target="../slideLayouts/slideLayout20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1.xml"/><Relationship Id="rId13" Type="http://schemas.openxmlformats.org/officeDocument/2006/relationships/slideLayout" Target="../slideLayouts/slideLayout216.xml"/><Relationship Id="rId3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210.xml"/><Relationship Id="rId12" Type="http://schemas.openxmlformats.org/officeDocument/2006/relationships/slideLayout" Target="../slideLayouts/slideLayout215.xml"/><Relationship Id="rId17" Type="http://schemas.openxmlformats.org/officeDocument/2006/relationships/theme" Target="../theme/theme5.xml"/><Relationship Id="rId2" Type="http://schemas.openxmlformats.org/officeDocument/2006/relationships/slideLayout" Target="../slideLayouts/slideLayout205.xml"/><Relationship Id="rId16" Type="http://schemas.openxmlformats.org/officeDocument/2006/relationships/slideLayout" Target="../slideLayouts/slideLayout219.xml"/><Relationship Id="rId1" Type="http://schemas.openxmlformats.org/officeDocument/2006/relationships/slideLayout" Target="../slideLayouts/slideLayout204.xml"/><Relationship Id="rId6" Type="http://schemas.openxmlformats.org/officeDocument/2006/relationships/slideLayout" Target="../slideLayouts/slideLayout209.xml"/><Relationship Id="rId11" Type="http://schemas.openxmlformats.org/officeDocument/2006/relationships/slideLayout" Target="../slideLayouts/slideLayout214.xml"/><Relationship Id="rId5" Type="http://schemas.openxmlformats.org/officeDocument/2006/relationships/slideLayout" Target="../slideLayouts/slideLayout208.xml"/><Relationship Id="rId15" Type="http://schemas.openxmlformats.org/officeDocument/2006/relationships/slideLayout" Target="../slideLayouts/slideLayout218.xml"/><Relationship Id="rId10" Type="http://schemas.openxmlformats.org/officeDocument/2006/relationships/slideLayout" Target="../slideLayouts/slideLayout213.xml"/><Relationship Id="rId4" Type="http://schemas.openxmlformats.org/officeDocument/2006/relationships/slideLayout" Target="../slideLayouts/slideLayout207.xml"/><Relationship Id="rId9" Type="http://schemas.openxmlformats.org/officeDocument/2006/relationships/slideLayout" Target="../slideLayouts/slideLayout212.xml"/><Relationship Id="rId14" Type="http://schemas.openxmlformats.org/officeDocument/2006/relationships/slideLayout" Target="../slideLayouts/slideLayout21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7.xml"/><Relationship Id="rId13" Type="http://schemas.openxmlformats.org/officeDocument/2006/relationships/slideLayout" Target="../slideLayouts/slideLayout232.xml"/><Relationship Id="rId3" Type="http://schemas.openxmlformats.org/officeDocument/2006/relationships/slideLayout" Target="../slideLayouts/slideLayout222.xml"/><Relationship Id="rId7" Type="http://schemas.openxmlformats.org/officeDocument/2006/relationships/slideLayout" Target="../slideLayouts/slideLayout226.xml"/><Relationship Id="rId12" Type="http://schemas.openxmlformats.org/officeDocument/2006/relationships/slideLayout" Target="../slideLayouts/slideLayout231.xml"/><Relationship Id="rId2" Type="http://schemas.openxmlformats.org/officeDocument/2006/relationships/slideLayout" Target="../slideLayouts/slideLayout221.xml"/><Relationship Id="rId16" Type="http://schemas.openxmlformats.org/officeDocument/2006/relationships/theme" Target="../theme/theme6.xml"/><Relationship Id="rId1" Type="http://schemas.openxmlformats.org/officeDocument/2006/relationships/slideLayout" Target="../slideLayouts/slideLayout220.xml"/><Relationship Id="rId6" Type="http://schemas.openxmlformats.org/officeDocument/2006/relationships/slideLayout" Target="../slideLayouts/slideLayout225.xml"/><Relationship Id="rId11" Type="http://schemas.openxmlformats.org/officeDocument/2006/relationships/slideLayout" Target="../slideLayouts/slideLayout230.xml"/><Relationship Id="rId5" Type="http://schemas.openxmlformats.org/officeDocument/2006/relationships/slideLayout" Target="../slideLayouts/slideLayout224.xml"/><Relationship Id="rId15" Type="http://schemas.openxmlformats.org/officeDocument/2006/relationships/slideLayout" Target="../slideLayouts/slideLayout234.xml"/><Relationship Id="rId10" Type="http://schemas.openxmlformats.org/officeDocument/2006/relationships/slideLayout" Target="../slideLayouts/slideLayout229.xml"/><Relationship Id="rId4" Type="http://schemas.openxmlformats.org/officeDocument/2006/relationships/slideLayout" Target="../slideLayouts/slideLayout223.xml"/><Relationship Id="rId9" Type="http://schemas.openxmlformats.org/officeDocument/2006/relationships/slideLayout" Target="../slideLayouts/slideLayout228.xml"/><Relationship Id="rId14" Type="http://schemas.openxmlformats.org/officeDocument/2006/relationships/slideLayout" Target="../slideLayouts/slideLayout23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.xml"/><Relationship Id="rId13" Type="http://schemas.openxmlformats.org/officeDocument/2006/relationships/slideLayout" Target="../slideLayouts/slideLayout247.xml"/><Relationship Id="rId3" Type="http://schemas.openxmlformats.org/officeDocument/2006/relationships/slideLayout" Target="../slideLayouts/slideLayout237.xml"/><Relationship Id="rId7" Type="http://schemas.openxmlformats.org/officeDocument/2006/relationships/slideLayout" Target="../slideLayouts/slideLayout241.xml"/><Relationship Id="rId12" Type="http://schemas.openxmlformats.org/officeDocument/2006/relationships/slideLayout" Target="../slideLayouts/slideLayout246.xml"/><Relationship Id="rId2" Type="http://schemas.openxmlformats.org/officeDocument/2006/relationships/slideLayout" Target="../slideLayouts/slideLayout236.xml"/><Relationship Id="rId16" Type="http://schemas.openxmlformats.org/officeDocument/2006/relationships/theme" Target="../theme/theme7.xml"/><Relationship Id="rId1" Type="http://schemas.openxmlformats.org/officeDocument/2006/relationships/slideLayout" Target="../slideLayouts/slideLayout235.xml"/><Relationship Id="rId6" Type="http://schemas.openxmlformats.org/officeDocument/2006/relationships/slideLayout" Target="../slideLayouts/slideLayout240.xml"/><Relationship Id="rId11" Type="http://schemas.openxmlformats.org/officeDocument/2006/relationships/slideLayout" Target="../slideLayouts/slideLayout245.xml"/><Relationship Id="rId5" Type="http://schemas.openxmlformats.org/officeDocument/2006/relationships/slideLayout" Target="../slideLayouts/slideLayout239.xml"/><Relationship Id="rId15" Type="http://schemas.openxmlformats.org/officeDocument/2006/relationships/slideLayout" Target="../slideLayouts/slideLayout249.xml"/><Relationship Id="rId10" Type="http://schemas.openxmlformats.org/officeDocument/2006/relationships/slideLayout" Target="../slideLayouts/slideLayout244.xml"/><Relationship Id="rId4" Type="http://schemas.openxmlformats.org/officeDocument/2006/relationships/slideLayout" Target="../slideLayouts/slideLayout238.xml"/><Relationship Id="rId9" Type="http://schemas.openxmlformats.org/officeDocument/2006/relationships/slideLayout" Target="../slideLayouts/slideLayout243.xml"/><Relationship Id="rId14" Type="http://schemas.openxmlformats.org/officeDocument/2006/relationships/slideLayout" Target="../slideLayouts/slideLayout24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7.xml"/><Relationship Id="rId13" Type="http://schemas.openxmlformats.org/officeDocument/2006/relationships/slideLayout" Target="../slideLayouts/slideLayout262.xml"/><Relationship Id="rId18" Type="http://schemas.openxmlformats.org/officeDocument/2006/relationships/slideLayout" Target="../slideLayouts/slideLayout267.xml"/><Relationship Id="rId3" Type="http://schemas.openxmlformats.org/officeDocument/2006/relationships/slideLayout" Target="../slideLayouts/slideLayout252.xml"/><Relationship Id="rId21" Type="http://schemas.openxmlformats.org/officeDocument/2006/relationships/slideLayout" Target="../slideLayouts/slideLayout270.xml"/><Relationship Id="rId7" Type="http://schemas.openxmlformats.org/officeDocument/2006/relationships/slideLayout" Target="../slideLayouts/slideLayout256.xml"/><Relationship Id="rId12" Type="http://schemas.openxmlformats.org/officeDocument/2006/relationships/slideLayout" Target="../slideLayouts/slideLayout261.xml"/><Relationship Id="rId17" Type="http://schemas.openxmlformats.org/officeDocument/2006/relationships/slideLayout" Target="../slideLayouts/slideLayout266.xml"/><Relationship Id="rId2" Type="http://schemas.openxmlformats.org/officeDocument/2006/relationships/slideLayout" Target="../slideLayouts/slideLayout251.xml"/><Relationship Id="rId16" Type="http://schemas.openxmlformats.org/officeDocument/2006/relationships/slideLayout" Target="../slideLayouts/slideLayout265.xml"/><Relationship Id="rId20" Type="http://schemas.openxmlformats.org/officeDocument/2006/relationships/slideLayout" Target="../slideLayouts/slideLayout269.xml"/><Relationship Id="rId1" Type="http://schemas.openxmlformats.org/officeDocument/2006/relationships/slideLayout" Target="../slideLayouts/slideLayout250.xml"/><Relationship Id="rId6" Type="http://schemas.openxmlformats.org/officeDocument/2006/relationships/slideLayout" Target="../slideLayouts/slideLayout255.xml"/><Relationship Id="rId11" Type="http://schemas.openxmlformats.org/officeDocument/2006/relationships/slideLayout" Target="../slideLayouts/slideLayout260.xml"/><Relationship Id="rId5" Type="http://schemas.openxmlformats.org/officeDocument/2006/relationships/slideLayout" Target="../slideLayouts/slideLayout254.xml"/><Relationship Id="rId15" Type="http://schemas.openxmlformats.org/officeDocument/2006/relationships/slideLayout" Target="../slideLayouts/slideLayout264.xml"/><Relationship Id="rId10" Type="http://schemas.openxmlformats.org/officeDocument/2006/relationships/slideLayout" Target="../slideLayouts/slideLayout259.xml"/><Relationship Id="rId19" Type="http://schemas.openxmlformats.org/officeDocument/2006/relationships/slideLayout" Target="../slideLayouts/slideLayout268.xml"/><Relationship Id="rId4" Type="http://schemas.openxmlformats.org/officeDocument/2006/relationships/slideLayout" Target="../slideLayouts/slideLayout253.xml"/><Relationship Id="rId9" Type="http://schemas.openxmlformats.org/officeDocument/2006/relationships/slideLayout" Target="../slideLayouts/slideLayout258.xml"/><Relationship Id="rId14" Type="http://schemas.openxmlformats.org/officeDocument/2006/relationships/slideLayout" Target="../slideLayouts/slideLayout263.xml"/><Relationship Id="rId22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8.xml"/><Relationship Id="rId13" Type="http://schemas.openxmlformats.org/officeDocument/2006/relationships/slideLayout" Target="../slideLayouts/slideLayout283.xml"/><Relationship Id="rId18" Type="http://schemas.openxmlformats.org/officeDocument/2006/relationships/slideLayout" Target="../slideLayouts/slideLayout288.xml"/><Relationship Id="rId3" Type="http://schemas.openxmlformats.org/officeDocument/2006/relationships/slideLayout" Target="../slideLayouts/slideLayout273.xml"/><Relationship Id="rId7" Type="http://schemas.openxmlformats.org/officeDocument/2006/relationships/slideLayout" Target="../slideLayouts/slideLayout277.xml"/><Relationship Id="rId12" Type="http://schemas.openxmlformats.org/officeDocument/2006/relationships/slideLayout" Target="../slideLayouts/slideLayout282.xml"/><Relationship Id="rId17" Type="http://schemas.openxmlformats.org/officeDocument/2006/relationships/slideLayout" Target="../slideLayouts/slideLayout287.xml"/><Relationship Id="rId2" Type="http://schemas.openxmlformats.org/officeDocument/2006/relationships/slideLayout" Target="../slideLayouts/slideLayout272.xml"/><Relationship Id="rId16" Type="http://schemas.openxmlformats.org/officeDocument/2006/relationships/slideLayout" Target="../slideLayouts/slideLayout286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271.xml"/><Relationship Id="rId6" Type="http://schemas.openxmlformats.org/officeDocument/2006/relationships/slideLayout" Target="../slideLayouts/slideLayout276.xml"/><Relationship Id="rId11" Type="http://schemas.openxmlformats.org/officeDocument/2006/relationships/slideLayout" Target="../slideLayouts/slideLayout281.xml"/><Relationship Id="rId5" Type="http://schemas.openxmlformats.org/officeDocument/2006/relationships/slideLayout" Target="../slideLayouts/slideLayout275.xml"/><Relationship Id="rId15" Type="http://schemas.openxmlformats.org/officeDocument/2006/relationships/slideLayout" Target="../slideLayouts/slideLayout285.xml"/><Relationship Id="rId10" Type="http://schemas.openxmlformats.org/officeDocument/2006/relationships/slideLayout" Target="../slideLayouts/slideLayout280.xml"/><Relationship Id="rId19" Type="http://schemas.openxmlformats.org/officeDocument/2006/relationships/slideLayout" Target="../slideLayouts/slideLayout289.xml"/><Relationship Id="rId4" Type="http://schemas.openxmlformats.org/officeDocument/2006/relationships/slideLayout" Target="../slideLayouts/slideLayout274.xml"/><Relationship Id="rId9" Type="http://schemas.openxmlformats.org/officeDocument/2006/relationships/slideLayout" Target="../slideLayouts/slideLayout279.xml"/><Relationship Id="rId14" Type="http://schemas.openxmlformats.org/officeDocument/2006/relationships/slideLayout" Target="../slideLayouts/slideLayout28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77712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869" r:id="rId20"/>
    <p:sldLayoutId id="2147483872" r:id="rId21"/>
    <p:sldLayoutId id="2147483874" r:id="rId22"/>
    <p:sldLayoutId id="2147483844" r:id="rId23"/>
    <p:sldLayoutId id="2147484152" r:id="rId24"/>
    <p:sldLayoutId id="2147484153" r:id="rId25"/>
    <p:sldLayoutId id="2147484154" r:id="rId26"/>
    <p:sldLayoutId id="2147484157" r:id="rId27"/>
    <p:sldLayoutId id="2147487501" r:id="rId28"/>
    <p:sldLayoutId id="2147487502" r:id="rId29"/>
    <p:sldLayoutId id="2147487503" r:id="rId30"/>
    <p:sldLayoutId id="2147487504" r:id="rId31"/>
    <p:sldLayoutId id="2147487505" r:id="rId32"/>
    <p:sldLayoutId id="2147487506" r:id="rId33"/>
    <p:sldLayoutId id="2147487508" r:id="rId34"/>
    <p:sldLayoutId id="2147487510" r:id="rId35"/>
    <p:sldLayoutId id="2147487511" r:id="rId36"/>
    <p:sldLayoutId id="2147487512" r:id="rId37"/>
    <p:sldLayoutId id="2147487513" r:id="rId38"/>
    <p:sldLayoutId id="2147487515" r:id="rId39"/>
    <p:sldLayoutId id="2147487516" r:id="rId40"/>
    <p:sldLayoutId id="2147487520" r:id="rId41"/>
    <p:sldLayoutId id="2147487521" r:id="rId42"/>
    <p:sldLayoutId id="2147487522" r:id="rId43"/>
    <p:sldLayoutId id="2147487525" r:id="rId44"/>
    <p:sldLayoutId id="2147487526" r:id="rId45"/>
    <p:sldLayoutId id="2147487528" r:id="rId46"/>
    <p:sldLayoutId id="2147487529" r:id="rId47"/>
    <p:sldLayoutId id="2147487533" r:id="rId48"/>
    <p:sldLayoutId id="2147487534" r:id="rId49"/>
    <p:sldLayoutId id="2147487542" r:id="rId50"/>
    <p:sldLayoutId id="2147487544" r:id="rId51"/>
    <p:sldLayoutId id="2147487547" r:id="rId52"/>
    <p:sldLayoutId id="2147487553" r:id="rId53"/>
    <p:sldLayoutId id="2147487554" r:id="rId54"/>
    <p:sldLayoutId id="2147487559" r:id="rId55"/>
    <p:sldLayoutId id="2147487561" r:id="rId56"/>
    <p:sldLayoutId id="2147487562" r:id="rId57"/>
    <p:sldLayoutId id="2147487563" r:id="rId58"/>
    <p:sldLayoutId id="2147487564" r:id="rId59"/>
    <p:sldLayoutId id="2147487565" r:id="rId60"/>
    <p:sldLayoutId id="2147487566" r:id="rId61"/>
    <p:sldLayoutId id="2147487567" r:id="rId62"/>
    <p:sldLayoutId id="2147487568" r:id="rId63"/>
    <p:sldLayoutId id="2147487570" r:id="rId64"/>
    <p:sldLayoutId id="2147487573" r:id="rId65"/>
    <p:sldLayoutId id="2147487576" r:id="rId66"/>
    <p:sldLayoutId id="2147487577" r:id="rId67"/>
    <p:sldLayoutId id="2147487579" r:id="rId68"/>
    <p:sldLayoutId id="2147487582" r:id="rId69"/>
    <p:sldLayoutId id="2147487583" r:id="rId70"/>
    <p:sldLayoutId id="2147487584" r:id="rId71"/>
    <p:sldLayoutId id="2147487585" r:id="rId72"/>
    <p:sldLayoutId id="2147487586" r:id="rId73"/>
    <p:sldLayoutId id="2147487587" r:id="rId74"/>
    <p:sldLayoutId id="2147487588" r:id="rId75"/>
    <p:sldLayoutId id="2147487589" r:id="rId76"/>
    <p:sldLayoutId id="2147487591" r:id="rId77"/>
    <p:sldLayoutId id="2147487593" r:id="rId78"/>
    <p:sldLayoutId id="2147487595" r:id="rId79"/>
    <p:sldLayoutId id="2147487597" r:id="rId80"/>
    <p:sldLayoutId id="2147487598" r:id="rId81"/>
    <p:sldLayoutId id="2147487599" r:id="rId82"/>
    <p:sldLayoutId id="2147487602" r:id="rId83"/>
    <p:sldLayoutId id="2147487603" r:id="rId84"/>
    <p:sldLayoutId id="2147487604" r:id="rId85"/>
    <p:sldLayoutId id="2147487605" r:id="rId86"/>
    <p:sldLayoutId id="2147487606" r:id="rId87"/>
    <p:sldLayoutId id="2147487607" r:id="rId88"/>
    <p:sldLayoutId id="2147487608" r:id="rId89"/>
    <p:sldLayoutId id="2147487611" r:id="rId90"/>
    <p:sldLayoutId id="2147487612" r:id="rId91"/>
    <p:sldLayoutId id="2147487616" r:id="rId92"/>
    <p:sldLayoutId id="2147487619" r:id="rId93"/>
    <p:sldLayoutId id="2147487622" r:id="rId94"/>
    <p:sldLayoutId id="2147487625" r:id="rId95"/>
    <p:sldLayoutId id="2147487631" r:id="rId96"/>
    <p:sldLayoutId id="2147487632" r:id="rId97"/>
    <p:sldLayoutId id="2147487634" r:id="rId98"/>
    <p:sldLayoutId id="2147487637" r:id="rId99"/>
    <p:sldLayoutId id="2147487640" r:id="rId100"/>
    <p:sldLayoutId id="2147487645" r:id="rId101"/>
    <p:sldLayoutId id="2147487647" r:id="rId102"/>
    <p:sldLayoutId id="2147487650" r:id="rId103"/>
    <p:sldLayoutId id="2147487655" r:id="rId104"/>
    <p:sldLayoutId id="2147487658" r:id="rId105"/>
    <p:sldLayoutId id="2147487661" r:id="rId106"/>
    <p:sldLayoutId id="2147487665" r:id="rId107"/>
    <p:sldLayoutId id="2147487666" r:id="rId108"/>
    <p:sldLayoutId id="2147487667" r:id="rId109"/>
    <p:sldLayoutId id="2147487668" r:id="rId110"/>
    <p:sldLayoutId id="2147487669" r:id="rId111"/>
    <p:sldLayoutId id="2147487670" r:id="rId112"/>
    <p:sldLayoutId id="2147487674" r:id="rId113"/>
    <p:sldLayoutId id="2147487677" r:id="rId114"/>
    <p:sldLayoutId id="2147487681" r:id="rId115"/>
    <p:sldLayoutId id="2147487682" r:id="rId116"/>
    <p:sldLayoutId id="2147487684" r:id="rId117"/>
    <p:sldLayoutId id="2147487686" r:id="rId118"/>
    <p:sldLayoutId id="2147487688" r:id="rId119"/>
    <p:sldLayoutId id="2147487691" r:id="rId120"/>
    <p:sldLayoutId id="2147487694" r:id="rId121"/>
    <p:sldLayoutId id="2147487695" r:id="rId122"/>
    <p:sldLayoutId id="2147487696" r:id="rId123"/>
    <p:sldLayoutId id="2147487697" r:id="rId124"/>
    <p:sldLayoutId id="2147487698" r:id="rId125"/>
    <p:sldLayoutId id="2147487699" r:id="rId126"/>
    <p:sldLayoutId id="2147487700" r:id="rId127"/>
    <p:sldLayoutId id="2147487701" r:id="rId128"/>
    <p:sldLayoutId id="2147487702" r:id="rId129"/>
    <p:sldLayoutId id="2147487703" r:id="rId130"/>
    <p:sldLayoutId id="2147487704" r:id="rId131"/>
    <p:sldLayoutId id="2147487705" r:id="rId132"/>
    <p:sldLayoutId id="2147487707" r:id="rId133"/>
    <p:sldLayoutId id="2147487708" r:id="rId134"/>
    <p:sldLayoutId id="2147487709" r:id="rId135"/>
    <p:sldLayoutId id="2147487710" r:id="rId136"/>
    <p:sldLayoutId id="2147487711" r:id="rId137"/>
    <p:sldLayoutId id="2147487712" r:id="rId138"/>
    <p:sldLayoutId id="2147487299" r:id="rId139"/>
    <p:sldLayoutId id="2147487339" r:id="rId140"/>
    <p:sldLayoutId id="2147487363" r:id="rId141"/>
    <p:sldLayoutId id="2147487364" r:id="rId142"/>
    <p:sldLayoutId id="2147487475" r:id="rId143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1145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11" r:id="rId1"/>
    <p:sldLayoutId id="2147484412" r:id="rId2"/>
    <p:sldLayoutId id="2147484413" r:id="rId3"/>
    <p:sldLayoutId id="2147484414" r:id="rId4"/>
    <p:sldLayoutId id="2147484415" r:id="rId5"/>
    <p:sldLayoutId id="2147484416" r:id="rId6"/>
    <p:sldLayoutId id="2147484417" r:id="rId7"/>
    <p:sldLayoutId id="2147484418" r:id="rId8"/>
    <p:sldLayoutId id="2147484419" r:id="rId9"/>
    <p:sldLayoutId id="2147484420" r:id="rId10"/>
    <p:sldLayoutId id="2147484421" r:id="rId11"/>
    <p:sldLayoutId id="2147484422" r:id="rId12"/>
    <p:sldLayoutId id="2147484423" r:id="rId13"/>
    <p:sldLayoutId id="2147484424" r:id="rId14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43957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26" r:id="rId1"/>
    <p:sldLayoutId id="2147484427" r:id="rId2"/>
    <p:sldLayoutId id="2147484435" r:id="rId3"/>
    <p:sldLayoutId id="2147484437" r:id="rId4"/>
    <p:sldLayoutId id="2147484438" r:id="rId5"/>
    <p:sldLayoutId id="2147484439" r:id="rId6"/>
    <p:sldLayoutId id="2147484440" r:id="rId7"/>
    <p:sldLayoutId id="2147484441" r:id="rId8"/>
    <p:sldLayoutId id="2147484442" r:id="rId9"/>
    <p:sldLayoutId id="2147484443" r:id="rId10"/>
    <p:sldLayoutId id="2147484444" r:id="rId11"/>
    <p:sldLayoutId id="2147484445" r:id="rId12"/>
    <p:sldLayoutId id="2147484446" r:id="rId13"/>
    <p:sldLayoutId id="2147484447" r:id="rId14"/>
    <p:sldLayoutId id="2147484448" r:id="rId15"/>
    <p:sldLayoutId id="2147484449" r:id="rId16"/>
    <p:sldLayoutId id="2147484450" r:id="rId17"/>
    <p:sldLayoutId id="2147484451" r:id="rId18"/>
    <p:sldLayoutId id="2147484452" r:id="rId19"/>
    <p:sldLayoutId id="2147489615" r:id="rId20"/>
    <p:sldLayoutId id="2147489616" r:id="rId21"/>
    <p:sldLayoutId id="2147489617" r:id="rId22"/>
    <p:sldLayoutId id="2147489619" r:id="rId23"/>
    <p:sldLayoutId id="2147489622" r:id="rId24"/>
    <p:sldLayoutId id="2147489625" r:id="rId25"/>
    <p:sldLayoutId id="2147489628" r:id="rId26"/>
    <p:sldLayoutId id="2147489629" r:id="rId27"/>
    <p:sldLayoutId id="2147489630" r:id="rId28"/>
    <p:sldLayoutId id="2147489640" r:id="rId29"/>
    <p:sldLayoutId id="2147489641" r:id="rId30"/>
    <p:sldLayoutId id="2147489642" r:id="rId31"/>
    <p:sldLayoutId id="2147489654" r:id="rId32"/>
    <p:sldLayoutId id="2147489655" r:id="rId33"/>
    <p:sldLayoutId id="2147489656" r:id="rId34"/>
    <p:sldLayoutId id="2147489657" r:id="rId35"/>
    <p:sldLayoutId id="2147489658" r:id="rId36"/>
    <p:sldLayoutId id="2147489660" r:id="rId37"/>
    <p:sldLayoutId id="2147489662" r:id="rId38"/>
    <p:sldLayoutId id="2147489663" r:id="rId39"/>
    <p:sldLayoutId id="2147489664" r:id="rId40"/>
    <p:sldLayoutId id="2147489665" r:id="rId41"/>
    <p:sldLayoutId id="2147489667" r:id="rId42"/>
    <p:sldLayoutId id="2147489668" r:id="rId43"/>
    <p:sldLayoutId id="2147489672" r:id="rId44"/>
    <p:sldLayoutId id="2147489673" r:id="rId45"/>
    <p:sldLayoutId id="2147489674" r:id="rId46"/>
    <p:sldLayoutId id="2147489677" r:id="rId47"/>
    <p:sldLayoutId id="2147489678" r:id="rId48"/>
    <p:sldLayoutId id="2147489680" r:id="rId49"/>
    <p:sldLayoutId id="2147489681" r:id="rId50"/>
    <p:sldLayoutId id="2147489685" r:id="rId51"/>
    <p:sldLayoutId id="2147489686" r:id="rId52"/>
    <p:sldLayoutId id="2147489694" r:id="rId53"/>
    <p:sldLayoutId id="2147489696" r:id="rId54"/>
    <p:sldLayoutId id="2147489699" r:id="rId55"/>
    <p:sldLayoutId id="2147489705" r:id="rId56"/>
    <p:sldLayoutId id="2147489706" r:id="rId57"/>
    <p:sldLayoutId id="2147489711" r:id="rId58"/>
    <p:sldLayoutId id="2147489713" r:id="rId59"/>
    <p:sldLayoutId id="2147489714" r:id="rId60"/>
    <p:sldLayoutId id="2147489715" r:id="rId61"/>
    <p:sldLayoutId id="2147489716" r:id="rId62"/>
    <p:sldLayoutId id="2147489717" r:id="rId63"/>
    <p:sldLayoutId id="2147489718" r:id="rId64"/>
    <p:sldLayoutId id="2147489719" r:id="rId65"/>
    <p:sldLayoutId id="2147489720" r:id="rId66"/>
    <p:sldLayoutId id="2147489722" r:id="rId67"/>
    <p:sldLayoutId id="2147489725" r:id="rId68"/>
    <p:sldLayoutId id="2147489728" r:id="rId69"/>
    <p:sldLayoutId id="2147489729" r:id="rId70"/>
    <p:sldLayoutId id="2147489733" r:id="rId71"/>
    <p:sldLayoutId id="2147489734" r:id="rId72"/>
    <p:sldLayoutId id="2147489735" r:id="rId73"/>
    <p:sldLayoutId id="2147489736" r:id="rId74"/>
    <p:sldLayoutId id="2147489737" r:id="rId75"/>
    <p:sldLayoutId id="2147489738" r:id="rId76"/>
    <p:sldLayoutId id="2147489739" r:id="rId77"/>
    <p:sldLayoutId id="2147489740" r:id="rId78"/>
    <p:sldLayoutId id="2147489741" r:id="rId79"/>
    <p:sldLayoutId id="2147489742" r:id="rId80"/>
    <p:sldLayoutId id="2147489743" r:id="rId81"/>
    <p:sldLayoutId id="2147489744" r:id="rId82"/>
    <p:sldLayoutId id="2147489745" r:id="rId83"/>
    <p:sldLayoutId id="2147489748" r:id="rId84"/>
    <p:sldLayoutId id="2147489749" r:id="rId85"/>
    <p:sldLayoutId id="2147489753" r:id="rId86"/>
    <p:sldLayoutId id="2147489756" r:id="rId87"/>
    <p:sldLayoutId id="2147489759" r:id="rId88"/>
    <p:sldLayoutId id="2147489762" r:id="rId89"/>
    <p:sldLayoutId id="2147489768" r:id="rId90"/>
    <p:sldLayoutId id="2147489769" r:id="rId91"/>
    <p:sldLayoutId id="2147489771" r:id="rId92"/>
    <p:sldLayoutId id="2147489774" r:id="rId93"/>
    <p:sldLayoutId id="2147489777" r:id="rId94"/>
    <p:sldLayoutId id="2147489782" r:id="rId95"/>
    <p:sldLayoutId id="2147489784" r:id="rId96"/>
    <p:sldLayoutId id="2147489787" r:id="rId97"/>
    <p:sldLayoutId id="2147489792" r:id="rId98"/>
    <p:sldLayoutId id="2147489795" r:id="rId99"/>
    <p:sldLayoutId id="2147489798" r:id="rId100"/>
    <p:sldLayoutId id="2147489802" r:id="rId101"/>
    <p:sldLayoutId id="2147489803" r:id="rId102"/>
    <p:sldLayoutId id="2147489804" r:id="rId103"/>
    <p:sldLayoutId id="2147489805" r:id="rId104"/>
    <p:sldLayoutId id="2147489806" r:id="rId105"/>
    <p:sldLayoutId id="2147489807" r:id="rId106"/>
    <p:sldLayoutId id="2147489811" r:id="rId107"/>
    <p:sldLayoutId id="2147489814" r:id="rId108"/>
    <p:sldLayoutId id="2147489818" r:id="rId109"/>
    <p:sldLayoutId id="2147489819" r:id="rId110"/>
    <p:sldLayoutId id="2147489821" r:id="rId111"/>
    <p:sldLayoutId id="2147489823" r:id="rId112"/>
    <p:sldLayoutId id="2147489825" r:id="rId113"/>
    <p:sldLayoutId id="2147489828" r:id="rId114"/>
    <p:sldLayoutId id="2147489831" r:id="rId115"/>
    <p:sldLayoutId id="2147489832" r:id="rId116"/>
    <p:sldLayoutId id="2147489833" r:id="rId117"/>
    <p:sldLayoutId id="2147489834" r:id="rId118"/>
    <p:sldLayoutId id="2147489835" r:id="rId119"/>
    <p:sldLayoutId id="2147489836" r:id="rId120"/>
    <p:sldLayoutId id="2147489837" r:id="rId121"/>
    <p:sldLayoutId id="2147489838" r:id="rId122"/>
    <p:sldLayoutId id="2147489839" r:id="rId123"/>
    <p:sldLayoutId id="2147489840" r:id="rId124"/>
    <p:sldLayoutId id="2147489841" r:id="rId125"/>
    <p:sldLayoutId id="2147489842" r:id="rId126"/>
    <p:sldLayoutId id="2147489843" r:id="rId127"/>
    <p:sldLayoutId id="2147489845" r:id="rId128"/>
    <p:sldLayoutId id="2147489846" r:id="rId129"/>
    <p:sldLayoutId id="2147489847" r:id="rId130"/>
    <p:sldLayoutId id="2147489848" r:id="rId131"/>
    <p:sldLayoutId id="2147489849" r:id="rId132"/>
    <p:sldLayoutId id="2147489850" r:id="rId133"/>
    <p:sldLayoutId id="2147489363" r:id="rId134"/>
    <p:sldLayoutId id="2147489390" r:id="rId135"/>
    <p:sldLayoutId id="2147489404" r:id="rId136"/>
    <p:sldLayoutId id="2147489478" r:id="rId137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32719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4" r:id="rId1"/>
    <p:sldLayoutId id="2147489851" r:id="rId2"/>
    <p:sldLayoutId id="2147489853" r:id="rId3"/>
    <p:sldLayoutId id="2147489854" r:id="rId4"/>
    <p:sldLayoutId id="2147489855" r:id="rId5"/>
    <p:sldLayoutId id="2147489857" r:id="rId6"/>
    <p:sldLayoutId id="2147489858" r:id="rId7"/>
    <p:sldLayoutId id="2147489861" r:id="rId8"/>
    <p:sldLayoutId id="2147489864" r:id="rId9"/>
    <p:sldLayoutId id="2147489867" r:id="rId10"/>
    <p:sldLayoutId id="2147489868" r:id="rId11"/>
    <p:sldLayoutId id="2147489869" r:id="rId12"/>
    <p:sldLayoutId id="2147489879" r:id="rId13"/>
    <p:sldLayoutId id="2147489880" r:id="rId14"/>
    <p:sldLayoutId id="2147489881" r:id="rId15"/>
    <p:sldLayoutId id="2147489884" r:id="rId16"/>
    <p:sldLayoutId id="2147489893" r:id="rId17"/>
    <p:sldLayoutId id="2147489894" r:id="rId18"/>
    <p:sldLayoutId id="2147489895" r:id="rId19"/>
    <p:sldLayoutId id="2147489896" r:id="rId20"/>
    <p:sldLayoutId id="2147489897" r:id="rId21"/>
    <p:sldLayoutId id="2147489898" r:id="rId22"/>
    <p:sldLayoutId id="2147489899" r:id="rId23"/>
    <p:sldLayoutId id="2147489901" r:id="rId24"/>
    <p:sldLayoutId id="2147489903" r:id="rId25"/>
    <p:sldLayoutId id="2147489904" r:id="rId26"/>
    <p:sldLayoutId id="2147489905" r:id="rId27"/>
    <p:sldLayoutId id="2147489906" r:id="rId28"/>
    <p:sldLayoutId id="2147489908" r:id="rId29"/>
    <p:sldLayoutId id="2147489909" r:id="rId30"/>
    <p:sldLayoutId id="2147489913" r:id="rId31"/>
    <p:sldLayoutId id="2147489914" r:id="rId32"/>
    <p:sldLayoutId id="2147489915" r:id="rId33"/>
    <p:sldLayoutId id="2147489918" r:id="rId34"/>
    <p:sldLayoutId id="2147489919" r:id="rId35"/>
    <p:sldLayoutId id="2147489921" r:id="rId36"/>
    <p:sldLayoutId id="2147489922" r:id="rId37"/>
    <p:sldLayoutId id="2147489926" r:id="rId38"/>
    <p:sldLayoutId id="2147489927" r:id="rId39"/>
    <p:sldLayoutId id="2147489935" r:id="rId40"/>
    <p:sldLayoutId id="2147489937" r:id="rId41"/>
    <p:sldLayoutId id="2147489940" r:id="rId42"/>
    <p:sldLayoutId id="2147489946" r:id="rId43"/>
    <p:sldLayoutId id="2147489947" r:id="rId44"/>
    <p:sldLayoutId id="2147489952" r:id="rId45"/>
    <p:sldLayoutId id="2147489954" r:id="rId46"/>
    <p:sldLayoutId id="2147489955" r:id="rId47"/>
    <p:sldLayoutId id="2147489956" r:id="rId48"/>
    <p:sldLayoutId id="2147489957" r:id="rId49"/>
    <p:sldLayoutId id="2147489958" r:id="rId50"/>
    <p:sldLayoutId id="2147489959" r:id="rId51"/>
    <p:sldLayoutId id="2147489960" r:id="rId52"/>
    <p:sldLayoutId id="2147489961" r:id="rId53"/>
    <p:sldLayoutId id="2147489963" r:id="rId54"/>
    <p:sldLayoutId id="2147489966" r:id="rId55"/>
    <p:sldLayoutId id="2147489969" r:id="rId56"/>
    <p:sldLayoutId id="2147489970" r:id="rId57"/>
    <p:sldLayoutId id="2147489972" r:id="rId58"/>
    <p:sldLayoutId id="2147489975" r:id="rId59"/>
    <p:sldLayoutId id="2147489976" r:id="rId60"/>
    <p:sldLayoutId id="2147489977" r:id="rId61"/>
    <p:sldLayoutId id="2147489978" r:id="rId62"/>
    <p:sldLayoutId id="2147489979" r:id="rId63"/>
    <p:sldLayoutId id="2147489980" r:id="rId64"/>
    <p:sldLayoutId id="2147489981" r:id="rId65"/>
    <p:sldLayoutId id="2147489982" r:id="rId66"/>
    <p:sldLayoutId id="2147489984" r:id="rId67"/>
    <p:sldLayoutId id="2147489986" r:id="rId68"/>
    <p:sldLayoutId id="2147489987" r:id="rId69"/>
    <p:sldLayoutId id="2147489989" r:id="rId70"/>
    <p:sldLayoutId id="2147489991" r:id="rId71"/>
    <p:sldLayoutId id="2147489992" r:id="rId72"/>
    <p:sldLayoutId id="2147489993" r:id="rId73"/>
    <p:sldLayoutId id="2147489996" r:id="rId74"/>
    <p:sldLayoutId id="2147489997" r:id="rId75"/>
    <p:sldLayoutId id="2147489998" r:id="rId76"/>
    <p:sldLayoutId id="2147489999" r:id="rId77"/>
    <p:sldLayoutId id="2147490000" r:id="rId78"/>
    <p:sldLayoutId id="2147490001" r:id="rId79"/>
    <p:sldLayoutId id="2147490004" r:id="rId80"/>
    <p:sldLayoutId id="2147490005" r:id="rId81"/>
    <p:sldLayoutId id="2147490009" r:id="rId82"/>
    <p:sldLayoutId id="2147490012" r:id="rId83"/>
    <p:sldLayoutId id="2147490015" r:id="rId84"/>
    <p:sldLayoutId id="2147490018" r:id="rId85"/>
    <p:sldLayoutId id="2147490024" r:id="rId86"/>
    <p:sldLayoutId id="2147490025" r:id="rId87"/>
    <p:sldLayoutId id="2147490027" r:id="rId88"/>
    <p:sldLayoutId id="2147490030" r:id="rId89"/>
    <p:sldLayoutId id="2147490033" r:id="rId90"/>
    <p:sldLayoutId id="2147490038" r:id="rId91"/>
    <p:sldLayoutId id="2147490040" r:id="rId92"/>
    <p:sldLayoutId id="2147490043" r:id="rId93"/>
    <p:sldLayoutId id="2147490048" r:id="rId94"/>
    <p:sldLayoutId id="2147490051" r:id="rId95"/>
    <p:sldLayoutId id="2147490054" r:id="rId96"/>
    <p:sldLayoutId id="2147490059" r:id="rId97"/>
    <p:sldLayoutId id="2147490060" r:id="rId98"/>
    <p:sldLayoutId id="2147490061" r:id="rId99"/>
    <p:sldLayoutId id="2147490062" r:id="rId100"/>
    <p:sldLayoutId id="2147490063" r:id="rId101"/>
    <p:sldLayoutId id="2147490064" r:id="rId102"/>
    <p:sldLayoutId id="2147490068" r:id="rId103"/>
    <p:sldLayoutId id="2147490071" r:id="rId104"/>
    <p:sldLayoutId id="2147490075" r:id="rId105"/>
    <p:sldLayoutId id="2147490076" r:id="rId106"/>
    <p:sldLayoutId id="2147490078" r:id="rId107"/>
    <p:sldLayoutId id="2147490080" r:id="rId108"/>
    <p:sldLayoutId id="2147490082" r:id="rId109"/>
    <p:sldLayoutId id="2147490085" r:id="rId110"/>
    <p:sldLayoutId id="2147490088" r:id="rId111"/>
    <p:sldLayoutId id="2147490089" r:id="rId112"/>
    <p:sldLayoutId id="2147490090" r:id="rId113"/>
    <p:sldLayoutId id="2147490091" r:id="rId114"/>
    <p:sldLayoutId id="2147490092" r:id="rId115"/>
    <p:sldLayoutId id="2147490093" r:id="rId116"/>
    <p:sldLayoutId id="2147490094" r:id="rId117"/>
    <p:sldLayoutId id="2147490095" r:id="rId118"/>
    <p:sldLayoutId id="2147490096" r:id="rId119"/>
    <p:sldLayoutId id="2147490097" r:id="rId120"/>
    <p:sldLayoutId id="2147490098" r:id="rId121"/>
    <p:sldLayoutId id="2147490099" r:id="rId122"/>
    <p:sldLayoutId id="2147490100" r:id="rId123"/>
    <p:sldLayoutId id="2147490102" r:id="rId124"/>
    <p:sldLayoutId id="2147490103" r:id="rId125"/>
    <p:sldLayoutId id="2147490104" r:id="rId126"/>
    <p:sldLayoutId id="2147490105" r:id="rId127"/>
    <p:sldLayoutId id="2147490106" r:id="rId128"/>
    <p:sldLayoutId id="2147490107" r:id="rId12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62971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6" r:id="rId1"/>
    <p:sldLayoutId id="2147484457" r:id="rId2"/>
    <p:sldLayoutId id="2147484458" r:id="rId3"/>
    <p:sldLayoutId id="2147484459" r:id="rId4"/>
    <p:sldLayoutId id="2147484460" r:id="rId5"/>
    <p:sldLayoutId id="2147484461" r:id="rId6"/>
    <p:sldLayoutId id="2147484462" r:id="rId7"/>
    <p:sldLayoutId id="2147484463" r:id="rId8"/>
    <p:sldLayoutId id="2147484464" r:id="rId9"/>
    <p:sldLayoutId id="2147484465" r:id="rId10"/>
    <p:sldLayoutId id="2147484466" r:id="rId11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80889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8" r:id="rId1"/>
    <p:sldLayoutId id="2147484469" r:id="rId2"/>
    <p:sldLayoutId id="2147484470" r:id="rId3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6940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2" r:id="rId1"/>
    <p:sldLayoutId id="2147484473" r:id="rId2"/>
    <p:sldLayoutId id="2147484475" r:id="rId3"/>
    <p:sldLayoutId id="2147484476" r:id="rId4"/>
    <p:sldLayoutId id="2147484477" r:id="rId5"/>
    <p:sldLayoutId id="2147484478" r:id="rId6"/>
    <p:sldLayoutId id="2147484479" r:id="rId7"/>
    <p:sldLayoutId id="2147484480" r:id="rId8"/>
    <p:sldLayoutId id="2147484481" r:id="rId9"/>
    <p:sldLayoutId id="2147484482" r:id="rId10"/>
    <p:sldLayoutId id="2147484483" r:id="rId11"/>
    <p:sldLayoutId id="2147484484" r:id="rId12"/>
    <p:sldLayoutId id="2147484485" r:id="rId13"/>
    <p:sldLayoutId id="2147484486" r:id="rId14"/>
    <p:sldLayoutId id="2147484487" r:id="rId15"/>
    <p:sldLayoutId id="2147484488" r:id="rId16"/>
    <p:sldLayoutId id="2147484489" r:id="rId17"/>
    <p:sldLayoutId id="2147484490" r:id="rId18"/>
    <p:sldLayoutId id="2147484491" r:id="rId19"/>
    <p:sldLayoutId id="2147484492" r:id="rId20"/>
    <p:sldLayoutId id="2147484493" r:id="rId2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71890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95" r:id="rId1"/>
    <p:sldLayoutId id="2147484496" r:id="rId2"/>
    <p:sldLayoutId id="2147484497" r:id="rId3"/>
    <p:sldLayoutId id="2147484498" r:id="rId4"/>
    <p:sldLayoutId id="2147484499" r:id="rId5"/>
    <p:sldLayoutId id="2147484500" r:id="rId6"/>
    <p:sldLayoutId id="2147484501" r:id="rId7"/>
    <p:sldLayoutId id="2147484502" r:id="rId8"/>
    <p:sldLayoutId id="2147484503" r:id="rId9"/>
    <p:sldLayoutId id="2147484504" r:id="rId10"/>
    <p:sldLayoutId id="2147484505" r:id="rId11"/>
    <p:sldLayoutId id="2147484506" r:id="rId12"/>
    <p:sldLayoutId id="2147484507" r:id="rId13"/>
    <p:sldLayoutId id="2147484508" r:id="rId14"/>
    <p:sldLayoutId id="2147484509" r:id="rId15"/>
    <p:sldLayoutId id="2147484510" r:id="rId16"/>
  </p:sldLayoutIdLst>
  <p:hf sldNum="0" hdr="0" ftr="0" dt="0"/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914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2" r:id="rId1"/>
    <p:sldLayoutId id="2147484513" r:id="rId2"/>
    <p:sldLayoutId id="2147484514" r:id="rId3"/>
    <p:sldLayoutId id="2147484515" r:id="rId4"/>
    <p:sldLayoutId id="2147484516" r:id="rId5"/>
    <p:sldLayoutId id="2147484517" r:id="rId6"/>
    <p:sldLayoutId id="2147484518" r:id="rId7"/>
    <p:sldLayoutId id="2147484519" r:id="rId8"/>
    <p:sldLayoutId id="2147484520" r:id="rId9"/>
    <p:sldLayoutId id="2147484521" r:id="rId10"/>
    <p:sldLayoutId id="2147484522" r:id="rId11"/>
    <p:sldLayoutId id="2147484523" r:id="rId12"/>
    <p:sldLayoutId id="2147484524" r:id="rId13"/>
    <p:sldLayoutId id="2147484564" r:id="rId14"/>
    <p:sldLayoutId id="2147484565" r:id="rId15"/>
    <p:sldLayoutId id="2147484567" r:id="rId16"/>
    <p:sldLayoutId id="2147484568" r:id="rId17"/>
    <p:sldLayoutId id="2147484571" r:id="rId18"/>
    <p:sldLayoutId id="2147484572" r:id="rId19"/>
    <p:sldLayoutId id="2147484575" r:id="rId20"/>
    <p:sldLayoutId id="2147484582" r:id="rId21"/>
    <p:sldLayoutId id="2147484585" r:id="rId22"/>
    <p:sldLayoutId id="2147484591" r:id="rId23"/>
    <p:sldLayoutId id="2147484593" r:id="rId24"/>
    <p:sldLayoutId id="2147484594" r:id="rId25"/>
    <p:sldLayoutId id="2147484595" r:id="rId26"/>
    <p:sldLayoutId id="2147484596" r:id="rId27"/>
    <p:sldLayoutId id="2147484598" r:id="rId28"/>
    <p:sldLayoutId id="2147484608" r:id="rId29"/>
    <p:sldLayoutId id="2147484609" r:id="rId30"/>
    <p:sldLayoutId id="2147484610" r:id="rId31"/>
    <p:sldLayoutId id="2147484611" r:id="rId32"/>
    <p:sldLayoutId id="2147484612" r:id="rId33"/>
    <p:sldLayoutId id="2147484613" r:id="rId34"/>
    <p:sldLayoutId id="2147484614" r:id="rId35"/>
    <p:sldLayoutId id="2147484616" r:id="rId36"/>
    <p:sldLayoutId id="2147484617" r:id="rId37"/>
    <p:sldLayoutId id="2147484618" r:id="rId38"/>
    <p:sldLayoutId id="2147484619" r:id="rId39"/>
    <p:sldLayoutId id="2147484620" r:id="rId40"/>
    <p:sldLayoutId id="2147484621" r:id="rId41"/>
    <p:sldLayoutId id="2147484622" r:id="rId42"/>
    <p:sldLayoutId id="2147484623" r:id="rId43"/>
    <p:sldLayoutId id="2147484624" r:id="rId44"/>
    <p:sldLayoutId id="2147484625" r:id="rId45"/>
    <p:sldLayoutId id="2147484626" r:id="rId46"/>
    <p:sldLayoutId id="2147484627" r:id="rId47"/>
    <p:sldLayoutId id="2147484628" r:id="rId48"/>
    <p:sldLayoutId id="2147484629" r:id="rId49"/>
    <p:sldLayoutId id="2147484630" r:id="rId50"/>
    <p:sldLayoutId id="2147484631" r:id="rId51"/>
    <p:sldLayoutId id="2147484632" r:id="rId52"/>
    <p:sldLayoutId id="2147484633" r:id="rId53"/>
    <p:sldLayoutId id="2147484634" r:id="rId54"/>
    <p:sldLayoutId id="2147484635" r:id="rId55"/>
    <p:sldLayoutId id="2147484636" r:id="rId56"/>
    <p:sldLayoutId id="2147484637" r:id="rId57"/>
    <p:sldLayoutId id="2147484638" r:id="rId58"/>
    <p:sldLayoutId id="2147484639" r:id="rId59"/>
    <p:sldLayoutId id="2147484640" r:id="rId60"/>
    <p:sldLayoutId id="2147484641" r:id="rId61"/>
    <p:sldLayoutId id="2147484642" r:id="rId62"/>
    <p:sldLayoutId id="2147484643" r:id="rId63"/>
    <p:sldLayoutId id="2147484644" r:id="rId64"/>
    <p:sldLayoutId id="2147484645" r:id="rId65"/>
    <p:sldLayoutId id="2147484646" r:id="rId66"/>
    <p:sldLayoutId id="2147484647" r:id="rId67"/>
    <p:sldLayoutId id="2147484648" r:id="rId68"/>
    <p:sldLayoutId id="2147484650" r:id="rId69"/>
    <p:sldLayoutId id="2147484651" r:id="rId70"/>
    <p:sldLayoutId id="2147484652" r:id="rId71"/>
    <p:sldLayoutId id="2147484653" r:id="rId72"/>
    <p:sldLayoutId id="2147484655" r:id="rId73"/>
    <p:sldLayoutId id="2147484656" r:id="rId74"/>
    <p:sldLayoutId id="2147484657" r:id="rId75"/>
    <p:sldLayoutId id="2147484658" r:id="rId76"/>
    <p:sldLayoutId id="2147484659" r:id="rId77"/>
    <p:sldLayoutId id="2147484660" r:id="rId78"/>
    <p:sldLayoutId id="2147484661" r:id="rId79"/>
    <p:sldLayoutId id="2147484662" r:id="rId80"/>
    <p:sldLayoutId id="2147484664" r:id="rId81"/>
    <p:sldLayoutId id="2147484666" r:id="rId82"/>
    <p:sldLayoutId id="2147484667" r:id="rId83"/>
    <p:sldLayoutId id="2147484669" r:id="rId84"/>
    <p:sldLayoutId id="2147484671" r:id="rId85"/>
    <p:sldLayoutId id="2147484672" r:id="rId86"/>
    <p:sldLayoutId id="2147484673" r:id="rId87"/>
    <p:sldLayoutId id="2147484676" r:id="rId88"/>
    <p:sldLayoutId id="2147484677" r:id="rId89"/>
    <p:sldLayoutId id="2147484678" r:id="rId90"/>
    <p:sldLayoutId id="2147484679" r:id="rId91"/>
    <p:sldLayoutId id="2147484680" r:id="rId92"/>
    <p:sldLayoutId id="2147484681" r:id="rId93"/>
    <p:sldLayoutId id="2147484682" r:id="rId94"/>
    <p:sldLayoutId id="2147484683" r:id="rId95"/>
    <p:sldLayoutId id="2147484684" r:id="rId96"/>
    <p:sldLayoutId id="2147484685" r:id="rId97"/>
    <p:sldLayoutId id="2147484686" r:id="rId98"/>
    <p:sldLayoutId id="2147484687" r:id="rId99"/>
    <p:sldLayoutId id="2147484688" r:id="rId100"/>
    <p:sldLayoutId id="2147484689" r:id="rId101"/>
    <p:sldLayoutId id="2147484690" r:id="rId102"/>
    <p:sldLayoutId id="2147484691" r:id="rId103"/>
    <p:sldLayoutId id="2147484692" r:id="rId104"/>
    <p:sldLayoutId id="2147484693" r:id="rId105"/>
    <p:sldLayoutId id="2147484694" r:id="rId106"/>
    <p:sldLayoutId id="2147484695" r:id="rId107"/>
    <p:sldLayoutId id="2147484696" r:id="rId108"/>
    <p:sldLayoutId id="2147484697" r:id="rId109"/>
    <p:sldLayoutId id="2147484698" r:id="rId110"/>
    <p:sldLayoutId id="2147484699" r:id="rId111"/>
    <p:sldLayoutId id="2147484701" r:id="rId112"/>
    <p:sldLayoutId id="2147484702" r:id="rId113"/>
    <p:sldLayoutId id="2147484703" r:id="rId114"/>
    <p:sldLayoutId id="2147484704" r:id="rId115"/>
    <p:sldLayoutId id="2147484705" r:id="rId116"/>
    <p:sldLayoutId id="2147484706" r:id="rId117"/>
    <p:sldLayoutId id="2147484707" r:id="rId118"/>
    <p:sldLayoutId id="2147484708" r:id="rId119"/>
    <p:sldLayoutId id="2147484709" r:id="rId120"/>
    <p:sldLayoutId id="2147484710" r:id="rId121"/>
    <p:sldLayoutId id="2147484711" r:id="rId122"/>
    <p:sldLayoutId id="2147484712" r:id="rId123"/>
    <p:sldLayoutId id="2147484713" r:id="rId124"/>
    <p:sldLayoutId id="2147484714" r:id="rId125"/>
    <p:sldLayoutId id="2147484715" r:id="rId126"/>
    <p:sldLayoutId id="2147484716" r:id="rId127"/>
    <p:sldLayoutId id="2147484717" r:id="rId128"/>
    <p:sldLayoutId id="2147484718" r:id="rId129"/>
    <p:sldLayoutId id="2147484719" r:id="rId130"/>
    <p:sldLayoutId id="2147484720" r:id="rId131"/>
    <p:sldLayoutId id="2147484721" r:id="rId132"/>
    <p:sldLayoutId id="2147484722" r:id="rId133"/>
    <p:sldLayoutId id="2147484723" r:id="rId134"/>
    <p:sldLayoutId id="2147484724" r:id="rId135"/>
    <p:sldLayoutId id="2147484725" r:id="rId136"/>
    <p:sldLayoutId id="2147484555" r:id="rId137"/>
    <p:sldLayoutId id="2147484556" r:id="rId138"/>
    <p:sldLayoutId id="2147484559" r:id="rId139"/>
    <p:sldLayoutId id="2147484560" r:id="rId140"/>
    <p:sldLayoutId id="2147484561" r:id="rId141"/>
    <p:sldLayoutId id="2147484562" r:id="rId142"/>
    <p:sldLayoutId id="2147484563" r:id="rId143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34176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26" r:id="rId1"/>
    <p:sldLayoutId id="2147484527" r:id="rId2"/>
    <p:sldLayoutId id="2147484528" r:id="rId3"/>
    <p:sldLayoutId id="2147484531" r:id="rId4"/>
    <p:sldLayoutId id="2147484532" r:id="rId5"/>
    <p:sldLayoutId id="2147484533" r:id="rId6"/>
    <p:sldLayoutId id="2147484534" r:id="rId7"/>
    <p:sldLayoutId id="2147484535" r:id="rId8"/>
    <p:sldLayoutId id="2147484536" r:id="rId9"/>
    <p:sldLayoutId id="2147484537" r:id="rId10"/>
    <p:sldLayoutId id="2147484538" r:id="rId11"/>
    <p:sldLayoutId id="2147484539" r:id="rId12"/>
    <p:sldLayoutId id="2147484540" r:id="rId13"/>
    <p:sldLayoutId id="2147484940" r:id="rId14"/>
    <p:sldLayoutId id="2147484942" r:id="rId15"/>
    <p:sldLayoutId id="2147484943" r:id="rId16"/>
    <p:sldLayoutId id="2147484946" r:id="rId17"/>
    <p:sldLayoutId id="2147484947" r:id="rId18"/>
    <p:sldLayoutId id="2147484950" r:id="rId19"/>
    <p:sldLayoutId id="2147484957" r:id="rId20"/>
    <p:sldLayoutId id="2147484960" r:id="rId21"/>
    <p:sldLayoutId id="2147484966" r:id="rId22"/>
    <p:sldLayoutId id="2147484968" r:id="rId23"/>
    <p:sldLayoutId id="2147484969" r:id="rId24"/>
    <p:sldLayoutId id="2147484970" r:id="rId25"/>
    <p:sldLayoutId id="2147484971" r:id="rId26"/>
    <p:sldLayoutId id="2147484973" r:id="rId27"/>
    <p:sldLayoutId id="2147484983" r:id="rId28"/>
    <p:sldLayoutId id="2147484984" r:id="rId29"/>
    <p:sldLayoutId id="2147484985" r:id="rId30"/>
    <p:sldLayoutId id="2147484986" r:id="rId31"/>
    <p:sldLayoutId id="2147484987" r:id="rId32"/>
    <p:sldLayoutId id="2147484988" r:id="rId33"/>
    <p:sldLayoutId id="2147484989" r:id="rId34"/>
    <p:sldLayoutId id="2147484991" r:id="rId35"/>
    <p:sldLayoutId id="2147484992" r:id="rId36"/>
    <p:sldLayoutId id="2147484993" r:id="rId37"/>
    <p:sldLayoutId id="2147484994" r:id="rId38"/>
    <p:sldLayoutId id="2147484995" r:id="rId39"/>
    <p:sldLayoutId id="2147484996" r:id="rId40"/>
    <p:sldLayoutId id="2147484997" r:id="rId41"/>
    <p:sldLayoutId id="2147484998" r:id="rId42"/>
    <p:sldLayoutId id="2147484999" r:id="rId43"/>
    <p:sldLayoutId id="2147485000" r:id="rId44"/>
    <p:sldLayoutId id="2147485001" r:id="rId45"/>
    <p:sldLayoutId id="2147485002" r:id="rId46"/>
    <p:sldLayoutId id="2147485003" r:id="rId47"/>
    <p:sldLayoutId id="2147485004" r:id="rId48"/>
    <p:sldLayoutId id="2147485005" r:id="rId49"/>
    <p:sldLayoutId id="2147485006" r:id="rId50"/>
    <p:sldLayoutId id="2147485007" r:id="rId51"/>
    <p:sldLayoutId id="2147485008" r:id="rId52"/>
    <p:sldLayoutId id="2147485009" r:id="rId53"/>
    <p:sldLayoutId id="2147485010" r:id="rId54"/>
    <p:sldLayoutId id="2147485011" r:id="rId55"/>
    <p:sldLayoutId id="2147485012" r:id="rId56"/>
    <p:sldLayoutId id="2147485013" r:id="rId57"/>
    <p:sldLayoutId id="2147485014" r:id="rId58"/>
    <p:sldLayoutId id="2147485015" r:id="rId59"/>
    <p:sldLayoutId id="2147485016" r:id="rId60"/>
    <p:sldLayoutId id="2147485017" r:id="rId61"/>
    <p:sldLayoutId id="2147485018" r:id="rId62"/>
    <p:sldLayoutId id="2147485019" r:id="rId63"/>
    <p:sldLayoutId id="2147485020" r:id="rId64"/>
    <p:sldLayoutId id="2147485021" r:id="rId65"/>
    <p:sldLayoutId id="2147485022" r:id="rId66"/>
    <p:sldLayoutId id="2147485023" r:id="rId67"/>
    <p:sldLayoutId id="2147485025" r:id="rId68"/>
    <p:sldLayoutId id="2147485026" r:id="rId69"/>
    <p:sldLayoutId id="2147485027" r:id="rId70"/>
    <p:sldLayoutId id="2147485028" r:id="rId71"/>
    <p:sldLayoutId id="2147485030" r:id="rId72"/>
    <p:sldLayoutId id="2147485031" r:id="rId73"/>
    <p:sldLayoutId id="2147485032" r:id="rId74"/>
    <p:sldLayoutId id="2147485033" r:id="rId75"/>
    <p:sldLayoutId id="2147485034" r:id="rId76"/>
    <p:sldLayoutId id="2147485035" r:id="rId77"/>
    <p:sldLayoutId id="2147485036" r:id="rId78"/>
    <p:sldLayoutId id="2147485037" r:id="rId79"/>
    <p:sldLayoutId id="2147485039" r:id="rId80"/>
    <p:sldLayoutId id="2147485041" r:id="rId81"/>
    <p:sldLayoutId id="2147485042" r:id="rId82"/>
    <p:sldLayoutId id="2147485044" r:id="rId83"/>
    <p:sldLayoutId id="2147485046" r:id="rId84"/>
    <p:sldLayoutId id="2147485047" r:id="rId85"/>
    <p:sldLayoutId id="2147485048" r:id="rId86"/>
    <p:sldLayoutId id="2147485051" r:id="rId87"/>
    <p:sldLayoutId id="2147485052" r:id="rId88"/>
    <p:sldLayoutId id="2147485053" r:id="rId89"/>
    <p:sldLayoutId id="2147485054" r:id="rId90"/>
    <p:sldLayoutId id="2147485055" r:id="rId91"/>
    <p:sldLayoutId id="2147485056" r:id="rId92"/>
    <p:sldLayoutId id="2147485057" r:id="rId93"/>
    <p:sldLayoutId id="2147485060" r:id="rId94"/>
    <p:sldLayoutId id="2147485061" r:id="rId95"/>
    <p:sldLayoutId id="2147485065" r:id="rId96"/>
    <p:sldLayoutId id="2147485068" r:id="rId97"/>
    <p:sldLayoutId id="2147485071" r:id="rId98"/>
    <p:sldLayoutId id="2147485074" r:id="rId99"/>
    <p:sldLayoutId id="2147485080" r:id="rId100"/>
    <p:sldLayoutId id="2147485081" r:id="rId101"/>
    <p:sldLayoutId id="2147485082" r:id="rId102"/>
    <p:sldLayoutId id="2147485083" r:id="rId103"/>
    <p:sldLayoutId id="2147485084" r:id="rId104"/>
    <p:sldLayoutId id="2147485085" r:id="rId105"/>
    <p:sldLayoutId id="2147485086" r:id="rId106"/>
    <p:sldLayoutId id="2147485087" r:id="rId107"/>
    <p:sldLayoutId id="2147485088" r:id="rId108"/>
    <p:sldLayoutId id="2147485089" r:id="rId109"/>
    <p:sldLayoutId id="2147485090" r:id="rId110"/>
    <p:sldLayoutId id="2147485092" r:id="rId111"/>
    <p:sldLayoutId id="2147485093" r:id="rId112"/>
    <p:sldLayoutId id="2147485094" r:id="rId113"/>
    <p:sldLayoutId id="2147485095" r:id="rId114"/>
    <p:sldLayoutId id="2147485096" r:id="rId115"/>
    <p:sldLayoutId id="2147485097" r:id="rId116"/>
    <p:sldLayoutId id="2147485101" r:id="rId117"/>
    <p:sldLayoutId id="2147485104" r:id="rId118"/>
    <p:sldLayoutId id="2147485108" r:id="rId119"/>
    <p:sldLayoutId id="2147485109" r:id="rId120"/>
    <p:sldLayoutId id="2147485111" r:id="rId121"/>
    <p:sldLayoutId id="2147485113" r:id="rId122"/>
    <p:sldLayoutId id="2147485115" r:id="rId123"/>
    <p:sldLayoutId id="2147485118" r:id="rId124"/>
    <p:sldLayoutId id="2147485121" r:id="rId125"/>
    <p:sldLayoutId id="2147485122" r:id="rId126"/>
    <p:sldLayoutId id="2147485123" r:id="rId127"/>
    <p:sldLayoutId id="2147485124" r:id="rId128"/>
    <p:sldLayoutId id="2147485125" r:id="rId129"/>
    <p:sldLayoutId id="2147485126" r:id="rId130"/>
    <p:sldLayoutId id="2147485127" r:id="rId131"/>
    <p:sldLayoutId id="2147485132" r:id="rId132"/>
    <p:sldLayoutId id="2147485133" r:id="rId133"/>
    <p:sldLayoutId id="2147484830" r:id="rId134"/>
    <p:sldLayoutId id="2147484922" r:id="rId135"/>
    <p:sldLayoutId id="2147484929" r:id="rId136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9/30/2022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594376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90109" r:id="rId1"/>
    <p:sldLayoutId id="2147490110" r:id="rId2"/>
    <p:sldLayoutId id="2147490111" r:id="rId3"/>
    <p:sldLayoutId id="2147490112" r:id="rId4"/>
    <p:sldLayoutId id="2147490113" r:id="rId5"/>
    <p:sldLayoutId id="2147490114" r:id="rId6"/>
    <p:sldLayoutId id="2147490115" r:id="rId7"/>
    <p:sldLayoutId id="2147490116" r:id="rId8"/>
    <p:sldLayoutId id="2147490117" r:id="rId9"/>
    <p:sldLayoutId id="2147490118" r:id="rId10"/>
    <p:sldLayoutId id="2147490119" r:id="rId11"/>
    <p:sldLayoutId id="2147490126" r:id="rId12"/>
    <p:sldLayoutId id="2147490149" r:id="rId13"/>
    <p:sldLayoutId id="2147490150" r:id="rId14"/>
    <p:sldLayoutId id="2147490151" r:id="rId15"/>
    <p:sldLayoutId id="2147490152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80922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9" r:id="rId19"/>
    <p:sldLayoutId id="2147483714" r:id="rId20"/>
    <p:sldLayoutId id="2147483717" r:id="rId21"/>
    <p:sldLayoutId id="2147484161" r:id="rId22"/>
    <p:sldLayoutId id="2147484162" r:id="rId23"/>
    <p:sldLayoutId id="2147484163" r:id="rId24"/>
    <p:sldLayoutId id="2147484165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50372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1" r:id="rId1"/>
    <p:sldLayoutId id="2147484132" r:id="rId2"/>
    <p:sldLayoutId id="2147484133" r:id="rId3"/>
    <p:sldLayoutId id="2147484134" r:id="rId4"/>
    <p:sldLayoutId id="2147484144" r:id="rId5"/>
    <p:sldLayoutId id="2147484145" r:id="rId6"/>
    <p:sldLayoutId id="2147484146" r:id="rId7"/>
    <p:sldLayoutId id="2147484147" r:id="rId8"/>
    <p:sldLayoutId id="2147484148" r:id="rId9"/>
    <p:sldLayoutId id="2147484149" r:id="rId10"/>
    <p:sldLayoutId id="2147484150" r:id="rId11"/>
    <p:sldLayoutId id="2147484151" r:id="rId12"/>
    <p:sldLayoutId id="2147484183" r:id="rId13"/>
    <p:sldLayoutId id="2147484195" r:id="rId14"/>
    <p:sldLayoutId id="2147484197" r:id="rId15"/>
    <p:sldLayoutId id="2147484198" r:id="rId16"/>
    <p:sldLayoutId id="2147484200" r:id="rId17"/>
    <p:sldLayoutId id="2147484203" r:id="rId18"/>
    <p:sldLayoutId id="2147484210" r:id="rId19"/>
    <p:sldLayoutId id="2147484213" r:id="rId20"/>
    <p:sldLayoutId id="2147484219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283695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7" r:id="rId1"/>
    <p:sldLayoutId id="2147484279" r:id="rId2"/>
    <p:sldLayoutId id="2147484281" r:id="rId3"/>
    <p:sldLayoutId id="2147484286" r:id="rId4"/>
    <p:sldLayoutId id="2147484287" r:id="rId5"/>
    <p:sldLayoutId id="2147484288" r:id="rId6"/>
    <p:sldLayoutId id="2147484289" r:id="rId7"/>
    <p:sldLayoutId id="2147484290" r:id="rId8"/>
    <p:sldLayoutId id="2147484291" r:id="rId9"/>
    <p:sldLayoutId id="2147484292" r:id="rId10"/>
    <p:sldLayoutId id="2147484293" r:id="rId11"/>
    <p:sldLayoutId id="2147484294" r:id="rId12"/>
    <p:sldLayoutId id="2147484295" r:id="rId13"/>
    <p:sldLayoutId id="2147484296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9287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8" r:id="rId1"/>
    <p:sldLayoutId id="2147484299" r:id="rId2"/>
    <p:sldLayoutId id="2147484301" r:id="rId3"/>
    <p:sldLayoutId id="2147484306" r:id="rId4"/>
    <p:sldLayoutId id="2147484307" r:id="rId5"/>
    <p:sldLayoutId id="2147484308" r:id="rId6"/>
    <p:sldLayoutId id="2147484309" r:id="rId7"/>
    <p:sldLayoutId id="2147484310" r:id="rId8"/>
    <p:sldLayoutId id="2147484311" r:id="rId9"/>
    <p:sldLayoutId id="2147484312" r:id="rId10"/>
    <p:sldLayoutId id="2147484313" r:id="rId11"/>
    <p:sldLayoutId id="2147484314" r:id="rId12"/>
    <p:sldLayoutId id="2147484315" r:id="rId13"/>
    <p:sldLayoutId id="2147484316" r:id="rId14"/>
    <p:sldLayoutId id="2147484317" r:id="rId15"/>
    <p:sldLayoutId id="2147484318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62031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20" r:id="rId1"/>
    <p:sldLayoutId id="2147484321" r:id="rId2"/>
    <p:sldLayoutId id="2147484322" r:id="rId3"/>
    <p:sldLayoutId id="2147484323" r:id="rId4"/>
    <p:sldLayoutId id="2147484330" r:id="rId5"/>
    <p:sldLayoutId id="2147484331" r:id="rId6"/>
    <p:sldLayoutId id="2147484332" r:id="rId7"/>
    <p:sldLayoutId id="2147484333" r:id="rId8"/>
    <p:sldLayoutId id="2147484334" r:id="rId9"/>
    <p:sldLayoutId id="2147484335" r:id="rId10"/>
    <p:sldLayoutId id="2147484336" r:id="rId11"/>
    <p:sldLayoutId id="2147484337" r:id="rId12"/>
    <p:sldLayoutId id="2147484338" r:id="rId13"/>
    <p:sldLayoutId id="2147484339" r:id="rId14"/>
    <p:sldLayoutId id="2147484340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44452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2" r:id="rId1"/>
    <p:sldLayoutId id="2147484343" r:id="rId2"/>
    <p:sldLayoutId id="2147484344" r:id="rId3"/>
    <p:sldLayoutId id="2147484351" r:id="rId4"/>
    <p:sldLayoutId id="2147484352" r:id="rId5"/>
    <p:sldLayoutId id="2147484353" r:id="rId6"/>
    <p:sldLayoutId id="2147484354" r:id="rId7"/>
    <p:sldLayoutId id="2147484355" r:id="rId8"/>
    <p:sldLayoutId id="2147484356" r:id="rId9"/>
    <p:sldLayoutId id="2147484357" r:id="rId10"/>
    <p:sldLayoutId id="2147484359" r:id="rId11"/>
    <p:sldLayoutId id="2147484360" r:id="rId12"/>
    <p:sldLayoutId id="2147484361" r:id="rId13"/>
    <p:sldLayoutId id="2147484362" r:id="rId14"/>
    <p:sldLayoutId id="2147484363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99193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5" r:id="rId1"/>
    <p:sldLayoutId id="2147484366" r:id="rId2"/>
    <p:sldLayoutId id="2147484367" r:id="rId3"/>
    <p:sldLayoutId id="2147484368" r:id="rId4"/>
    <p:sldLayoutId id="2147484370" r:id="rId5"/>
    <p:sldLayoutId id="2147484372" r:id="rId6"/>
    <p:sldLayoutId id="2147484373" r:id="rId7"/>
    <p:sldLayoutId id="2147484374" r:id="rId8"/>
    <p:sldLayoutId id="2147484375" r:id="rId9"/>
    <p:sldLayoutId id="2147484376" r:id="rId10"/>
    <p:sldLayoutId id="2147484377" r:id="rId11"/>
    <p:sldLayoutId id="2147484378" r:id="rId12"/>
    <p:sldLayoutId id="2147484379" r:id="rId13"/>
    <p:sldLayoutId id="2147484380" r:id="rId14"/>
    <p:sldLayoutId id="2147484383" r:id="rId15"/>
    <p:sldLayoutId id="2147484384" r:id="rId16"/>
    <p:sldLayoutId id="2147484385" r:id="rId17"/>
    <p:sldLayoutId id="2147484386" r:id="rId18"/>
    <p:sldLayoutId id="2147484387" r:id="rId19"/>
    <p:sldLayoutId id="2147484388" r:id="rId20"/>
    <p:sldLayoutId id="2147484389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35078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  <p:sldLayoutId id="2147484399" r:id="rId9"/>
    <p:sldLayoutId id="2147484400" r:id="rId10"/>
    <p:sldLayoutId id="2147484401" r:id="rId11"/>
    <p:sldLayoutId id="2147484402" r:id="rId12"/>
    <p:sldLayoutId id="2147484403" r:id="rId13"/>
    <p:sldLayoutId id="2147484404" r:id="rId14"/>
    <p:sldLayoutId id="2147484405" r:id="rId15"/>
    <p:sldLayoutId id="2147484406" r:id="rId16"/>
    <p:sldLayoutId id="2147484407" r:id="rId17"/>
    <p:sldLayoutId id="2147484408" r:id="rId18"/>
    <p:sldLayoutId id="2147484409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0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0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0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0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0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bribinnews.com/tag/targeting" TargetMode="External"/><Relationship Id="rId2" Type="http://schemas.openxmlformats.org/officeDocument/2006/relationships/hyperlink" Target="https://www.bribinnews.com/tag/segmentasi" TargetMode="External"/><Relationship Id="rId1" Type="http://schemas.openxmlformats.org/officeDocument/2006/relationships/slideLayout" Target="../slideLayouts/slideLayout9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fif"/><Relationship Id="rId1" Type="http://schemas.openxmlformats.org/officeDocument/2006/relationships/slideLayout" Target="../slideLayouts/slideLayout9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0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6600" dirty="0">
                <a:solidFill>
                  <a:schemeClr val="tx1"/>
                </a:solidFill>
                <a:latin typeface="Amasis MT Pro Black" panose="02040A04050005020304" pitchFamily="18" charset="0"/>
              </a:rPr>
              <a:t>Targeting (</a:t>
            </a:r>
            <a:r>
              <a:rPr lang="en-US" sz="6600" dirty="0" err="1">
                <a:solidFill>
                  <a:schemeClr val="tx1"/>
                </a:solidFill>
                <a:latin typeface="Amasis MT Pro Black" panose="02040A04050005020304" pitchFamily="18" charset="0"/>
              </a:rPr>
              <a:t>Penargetan</a:t>
            </a:r>
            <a:r>
              <a:rPr lang="en-US" sz="6600" dirty="0">
                <a:solidFill>
                  <a:schemeClr val="tx1"/>
                </a:solidFill>
                <a:latin typeface="Amasis MT Pro Black" panose="02040A04050005020304" pitchFamily="18" charset="0"/>
              </a:rPr>
              <a:t>)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EE4BDB4-D8B4-4BCD-B9FC-D1F34BD0B75A}"/>
              </a:ext>
            </a:extLst>
          </p:cNvPr>
          <p:cNvSpPr/>
          <p:nvPr/>
        </p:nvSpPr>
        <p:spPr>
          <a:xfrm>
            <a:off x="3532590" y="4262273"/>
            <a:ext cx="1221987" cy="1364256"/>
          </a:xfrm>
          <a:custGeom>
            <a:avLst/>
            <a:gdLst>
              <a:gd name="connsiteX0" fmla="*/ 1222432 w 1221987"/>
              <a:gd name="connsiteY0" fmla="*/ 0 h 1364255"/>
              <a:gd name="connsiteX1" fmla="*/ 1158411 w 1221987"/>
              <a:gd name="connsiteY1" fmla="*/ 122707 h 1364255"/>
              <a:gd name="connsiteX2" fmla="*/ 1096422 w 1221987"/>
              <a:gd name="connsiteY2" fmla="*/ 243381 h 1364255"/>
              <a:gd name="connsiteX3" fmla="*/ 1069239 w 1221987"/>
              <a:gd name="connsiteY3" fmla="*/ 295462 h 1364255"/>
              <a:gd name="connsiteX4" fmla="*/ 1074574 w 1221987"/>
              <a:gd name="connsiteY4" fmla="*/ 305624 h 1364255"/>
              <a:gd name="connsiteX5" fmla="*/ 1214302 w 1221987"/>
              <a:gd name="connsiteY5" fmla="*/ 415120 h 1364255"/>
              <a:gd name="connsiteX6" fmla="*/ 1223448 w 1221987"/>
              <a:gd name="connsiteY6" fmla="*/ 471011 h 1364255"/>
              <a:gd name="connsiteX7" fmla="*/ 1223448 w 1221987"/>
              <a:gd name="connsiteY7" fmla="*/ 1196074 h 1364255"/>
              <a:gd name="connsiteX8" fmla="*/ 1162222 w 1221987"/>
              <a:gd name="connsiteY8" fmla="*/ 1330213 h 1364255"/>
              <a:gd name="connsiteX9" fmla="*/ 1054504 w 1221987"/>
              <a:gd name="connsiteY9" fmla="*/ 1366289 h 1364255"/>
              <a:gd name="connsiteX10" fmla="*/ 173200 w 1221987"/>
              <a:gd name="connsiteY10" fmla="*/ 1366289 h 1364255"/>
              <a:gd name="connsiteX11" fmla="*/ 11877 w 1221987"/>
              <a:gd name="connsiteY11" fmla="*/ 1262635 h 1364255"/>
              <a:gd name="connsiteX12" fmla="*/ 191 w 1221987"/>
              <a:gd name="connsiteY12" fmla="*/ 1189469 h 1364255"/>
              <a:gd name="connsiteX13" fmla="*/ 191 w 1221987"/>
              <a:gd name="connsiteY13" fmla="*/ 498703 h 1364255"/>
              <a:gd name="connsiteX14" fmla="*/ 8320 w 1221987"/>
              <a:gd name="connsiteY14" fmla="*/ 418423 h 1364255"/>
              <a:gd name="connsiteX15" fmla="*/ 90887 w 1221987"/>
              <a:gd name="connsiteY15" fmla="*/ 321121 h 1364255"/>
              <a:gd name="connsiteX16" fmla="*/ 162529 w 1221987"/>
              <a:gd name="connsiteY16" fmla="*/ 305116 h 1364255"/>
              <a:gd name="connsiteX17" fmla="*/ 771999 w 1221987"/>
              <a:gd name="connsiteY17" fmla="*/ 305878 h 1364255"/>
              <a:gd name="connsiteX18" fmla="*/ 819506 w 1221987"/>
              <a:gd name="connsiteY18" fmla="*/ 284284 h 1364255"/>
              <a:gd name="connsiteX19" fmla="*/ 1053488 w 1221987"/>
              <a:gd name="connsiteY19" fmla="*/ 118134 h 1364255"/>
              <a:gd name="connsiteX20" fmla="*/ 1209983 w 1221987"/>
              <a:gd name="connsiteY20" fmla="*/ 6605 h 1364255"/>
              <a:gd name="connsiteX21" fmla="*/ 1222432 w 1221987"/>
              <a:gd name="connsiteY21" fmla="*/ 0 h 136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21987" h="1364255">
                <a:moveTo>
                  <a:pt x="1222432" y="0"/>
                </a:moveTo>
                <a:cubicBezTo>
                  <a:pt x="1199821" y="43189"/>
                  <a:pt x="1178989" y="82821"/>
                  <a:pt x="1158411" y="122707"/>
                </a:cubicBezTo>
                <a:cubicBezTo>
                  <a:pt x="1137579" y="162847"/>
                  <a:pt x="1117001" y="203241"/>
                  <a:pt x="1096422" y="243381"/>
                </a:cubicBezTo>
                <a:cubicBezTo>
                  <a:pt x="1087531" y="260911"/>
                  <a:pt x="1078893" y="278440"/>
                  <a:pt x="1069239" y="295462"/>
                </a:cubicBezTo>
                <a:cubicBezTo>
                  <a:pt x="1064666" y="303337"/>
                  <a:pt x="1065428" y="305116"/>
                  <a:pt x="1074574" y="305624"/>
                </a:cubicBezTo>
                <a:cubicBezTo>
                  <a:pt x="1137579" y="308672"/>
                  <a:pt x="1194994" y="354402"/>
                  <a:pt x="1214302" y="415120"/>
                </a:cubicBezTo>
                <a:cubicBezTo>
                  <a:pt x="1220145" y="433412"/>
                  <a:pt x="1223448" y="451703"/>
                  <a:pt x="1223448" y="471011"/>
                </a:cubicBezTo>
                <a:cubicBezTo>
                  <a:pt x="1223448" y="712614"/>
                  <a:pt x="1223194" y="954471"/>
                  <a:pt x="1223448" y="1196074"/>
                </a:cubicBezTo>
                <a:cubicBezTo>
                  <a:pt x="1223448" y="1250441"/>
                  <a:pt x="1204140" y="1295662"/>
                  <a:pt x="1162222" y="1330213"/>
                </a:cubicBezTo>
                <a:cubicBezTo>
                  <a:pt x="1131227" y="1355872"/>
                  <a:pt x="1094136" y="1366289"/>
                  <a:pt x="1054504" y="1366289"/>
                </a:cubicBezTo>
                <a:cubicBezTo>
                  <a:pt x="760820" y="1366542"/>
                  <a:pt x="466883" y="1366796"/>
                  <a:pt x="173200" y="1366289"/>
                </a:cubicBezTo>
                <a:cubicBezTo>
                  <a:pt x="98254" y="1366035"/>
                  <a:pt x="42109" y="1333516"/>
                  <a:pt x="11877" y="1262635"/>
                </a:cubicBezTo>
                <a:cubicBezTo>
                  <a:pt x="1969" y="1239263"/>
                  <a:pt x="191" y="1214366"/>
                  <a:pt x="191" y="1189469"/>
                </a:cubicBezTo>
                <a:cubicBezTo>
                  <a:pt x="-64" y="959298"/>
                  <a:pt x="-64" y="728874"/>
                  <a:pt x="191" y="498703"/>
                </a:cubicBezTo>
                <a:cubicBezTo>
                  <a:pt x="191" y="471773"/>
                  <a:pt x="-64" y="444844"/>
                  <a:pt x="8320" y="418423"/>
                </a:cubicBezTo>
                <a:cubicBezTo>
                  <a:pt x="22293" y="374218"/>
                  <a:pt x="49985" y="341953"/>
                  <a:pt x="90887" y="321121"/>
                </a:cubicBezTo>
                <a:cubicBezTo>
                  <a:pt x="113243" y="309689"/>
                  <a:pt x="137124" y="305116"/>
                  <a:pt x="162529" y="305116"/>
                </a:cubicBezTo>
                <a:cubicBezTo>
                  <a:pt x="365771" y="305370"/>
                  <a:pt x="569012" y="304862"/>
                  <a:pt x="771999" y="305878"/>
                </a:cubicBezTo>
                <a:cubicBezTo>
                  <a:pt x="792831" y="305878"/>
                  <a:pt x="805534" y="294192"/>
                  <a:pt x="819506" y="284284"/>
                </a:cubicBezTo>
                <a:cubicBezTo>
                  <a:pt x="897754" y="229409"/>
                  <a:pt x="975494" y="173517"/>
                  <a:pt x="1053488" y="118134"/>
                </a:cubicBezTo>
                <a:cubicBezTo>
                  <a:pt x="1105568" y="81042"/>
                  <a:pt x="1157903" y="43697"/>
                  <a:pt x="1209983" y="6605"/>
                </a:cubicBezTo>
                <a:cubicBezTo>
                  <a:pt x="1213032" y="4827"/>
                  <a:pt x="1216081" y="3557"/>
                  <a:pt x="1222432" y="0"/>
                </a:cubicBezTo>
                <a:close/>
              </a:path>
            </a:pathLst>
          </a:custGeom>
          <a:solidFill>
            <a:srgbClr val="F9C415"/>
          </a:solidFill>
          <a:ln w="253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A14845A-8439-4066-8F90-7F0E06BC9C4C}"/>
              </a:ext>
            </a:extLst>
          </p:cNvPr>
          <p:cNvSpPr/>
          <p:nvPr/>
        </p:nvSpPr>
        <p:spPr>
          <a:xfrm>
            <a:off x="7437423" y="4264814"/>
            <a:ext cx="1221987" cy="1361715"/>
          </a:xfrm>
          <a:custGeom>
            <a:avLst/>
            <a:gdLst>
              <a:gd name="connsiteX0" fmla="*/ 158278 w 1221987"/>
              <a:gd name="connsiteY0" fmla="*/ 303337 h 1361715"/>
              <a:gd name="connsiteX1" fmla="*/ 1782 w 1221987"/>
              <a:gd name="connsiteY1" fmla="*/ 1524 h 1361715"/>
              <a:gd name="connsiteX2" fmla="*/ 3306 w 1221987"/>
              <a:gd name="connsiteY2" fmla="*/ 0 h 1361715"/>
              <a:gd name="connsiteX3" fmla="*/ 53100 w 1221987"/>
              <a:gd name="connsiteY3" fmla="*/ 35313 h 1361715"/>
              <a:gd name="connsiteX4" fmla="*/ 424523 w 1221987"/>
              <a:gd name="connsiteY4" fmla="*/ 298764 h 1361715"/>
              <a:gd name="connsiteX5" fmla="*/ 443323 w 1221987"/>
              <a:gd name="connsiteY5" fmla="*/ 304100 h 1361715"/>
              <a:gd name="connsiteX6" fmla="*/ 1058128 w 1221987"/>
              <a:gd name="connsiteY6" fmla="*/ 303591 h 1361715"/>
              <a:gd name="connsiteX7" fmla="*/ 1219196 w 1221987"/>
              <a:gd name="connsiteY7" fmla="*/ 436206 h 1361715"/>
              <a:gd name="connsiteX8" fmla="*/ 1221483 w 1221987"/>
              <a:gd name="connsiteY8" fmla="*/ 468979 h 1361715"/>
              <a:gd name="connsiteX9" fmla="*/ 1221991 w 1221987"/>
              <a:gd name="connsiteY9" fmla="*/ 1198106 h 1361715"/>
              <a:gd name="connsiteX10" fmla="*/ 1100300 w 1221987"/>
              <a:gd name="connsiteY10" fmla="*/ 1359175 h 1361715"/>
              <a:gd name="connsiteX11" fmla="*/ 1060160 w 1221987"/>
              <a:gd name="connsiteY11" fmla="*/ 1364002 h 1361715"/>
              <a:gd name="connsiteX12" fmla="*/ 163359 w 1221987"/>
              <a:gd name="connsiteY12" fmla="*/ 1363748 h 1361715"/>
              <a:gd name="connsiteX13" fmla="*/ 2798 w 1221987"/>
              <a:gd name="connsiteY13" fmla="*/ 1232149 h 1361715"/>
              <a:gd name="connsiteX14" fmla="*/ 512 w 1221987"/>
              <a:gd name="connsiteY14" fmla="*/ 1200647 h 1361715"/>
              <a:gd name="connsiteX15" fmla="*/ 3 w 1221987"/>
              <a:gd name="connsiteY15" fmla="*/ 468979 h 1361715"/>
              <a:gd name="connsiteX16" fmla="*/ 134397 w 1221987"/>
              <a:gd name="connsiteY16" fmla="*/ 305370 h 1361715"/>
              <a:gd name="connsiteX17" fmla="*/ 158278 w 1221987"/>
              <a:gd name="connsiteY17" fmla="*/ 303337 h 1361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1987" h="1361715">
                <a:moveTo>
                  <a:pt x="158278" y="303337"/>
                </a:moveTo>
                <a:cubicBezTo>
                  <a:pt x="105689" y="202225"/>
                  <a:pt x="53862" y="101875"/>
                  <a:pt x="1782" y="1524"/>
                </a:cubicBezTo>
                <a:cubicBezTo>
                  <a:pt x="2290" y="1016"/>
                  <a:pt x="2798" y="508"/>
                  <a:pt x="3306" y="0"/>
                </a:cubicBezTo>
                <a:cubicBezTo>
                  <a:pt x="19820" y="11686"/>
                  <a:pt x="36587" y="23373"/>
                  <a:pt x="53100" y="35313"/>
                </a:cubicBezTo>
                <a:cubicBezTo>
                  <a:pt x="176823" y="123215"/>
                  <a:pt x="300800" y="210863"/>
                  <a:pt x="424523" y="298764"/>
                </a:cubicBezTo>
                <a:cubicBezTo>
                  <a:pt x="430367" y="303083"/>
                  <a:pt x="436464" y="304100"/>
                  <a:pt x="443323" y="304100"/>
                </a:cubicBezTo>
                <a:cubicBezTo>
                  <a:pt x="648343" y="304100"/>
                  <a:pt x="853108" y="304862"/>
                  <a:pt x="1058128" y="303591"/>
                </a:cubicBezTo>
                <a:cubicBezTo>
                  <a:pt x="1130786" y="303083"/>
                  <a:pt x="1204461" y="354148"/>
                  <a:pt x="1219196" y="436206"/>
                </a:cubicBezTo>
                <a:cubicBezTo>
                  <a:pt x="1221229" y="446876"/>
                  <a:pt x="1221483" y="458055"/>
                  <a:pt x="1221483" y="468979"/>
                </a:cubicBezTo>
                <a:cubicBezTo>
                  <a:pt x="1221483" y="712106"/>
                  <a:pt x="1220974" y="954979"/>
                  <a:pt x="1221991" y="1198106"/>
                </a:cubicBezTo>
                <a:cubicBezTo>
                  <a:pt x="1222245" y="1279149"/>
                  <a:pt x="1168132" y="1342662"/>
                  <a:pt x="1100300" y="1359175"/>
                </a:cubicBezTo>
                <a:cubicBezTo>
                  <a:pt x="1087089" y="1362478"/>
                  <a:pt x="1073625" y="1364002"/>
                  <a:pt x="1060160" y="1364002"/>
                </a:cubicBezTo>
                <a:cubicBezTo>
                  <a:pt x="761141" y="1364002"/>
                  <a:pt x="462377" y="1364256"/>
                  <a:pt x="163359" y="1363748"/>
                </a:cubicBezTo>
                <a:cubicBezTo>
                  <a:pt x="81554" y="1363748"/>
                  <a:pt x="19820" y="1312175"/>
                  <a:pt x="2798" y="1232149"/>
                </a:cubicBezTo>
                <a:cubicBezTo>
                  <a:pt x="512" y="1221987"/>
                  <a:pt x="512" y="1211063"/>
                  <a:pt x="512" y="1200647"/>
                </a:cubicBezTo>
                <a:cubicBezTo>
                  <a:pt x="512" y="956757"/>
                  <a:pt x="1274" y="712868"/>
                  <a:pt x="3" y="468979"/>
                </a:cubicBezTo>
                <a:cubicBezTo>
                  <a:pt x="-505" y="388190"/>
                  <a:pt x="55895" y="318834"/>
                  <a:pt x="134397" y="305370"/>
                </a:cubicBezTo>
                <a:cubicBezTo>
                  <a:pt x="141764" y="304608"/>
                  <a:pt x="149132" y="304354"/>
                  <a:pt x="158278" y="303337"/>
                </a:cubicBezTo>
                <a:close/>
              </a:path>
            </a:pathLst>
          </a:custGeom>
          <a:solidFill>
            <a:srgbClr val="EA4B70"/>
          </a:solidFill>
          <a:ln w="253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A11BD51-4E3B-4AF3-9F0D-981AFFF3CD96}"/>
              </a:ext>
            </a:extLst>
          </p:cNvPr>
          <p:cNvSpPr/>
          <p:nvPr/>
        </p:nvSpPr>
        <p:spPr>
          <a:xfrm>
            <a:off x="3532590" y="2168059"/>
            <a:ext cx="1221987" cy="1412526"/>
          </a:xfrm>
          <a:custGeom>
            <a:avLst/>
            <a:gdLst>
              <a:gd name="connsiteX0" fmla="*/ 1166419 w 1221987"/>
              <a:gd name="connsiteY0" fmla="*/ 1413288 h 1412525"/>
              <a:gd name="connsiteX1" fmla="*/ 916178 w 1221987"/>
              <a:gd name="connsiteY1" fmla="*/ 1108426 h 1412525"/>
              <a:gd name="connsiteX2" fmla="*/ 884168 w 1221987"/>
              <a:gd name="connsiteY2" fmla="*/ 1069556 h 1412525"/>
              <a:gd name="connsiteX3" fmla="*/ 865114 w 1221987"/>
              <a:gd name="connsiteY3" fmla="*/ 1060156 h 1412525"/>
              <a:gd name="connsiteX4" fmla="*/ 175364 w 1221987"/>
              <a:gd name="connsiteY4" fmla="*/ 1060665 h 1412525"/>
              <a:gd name="connsiteX5" fmla="*/ 58754 w 1221987"/>
              <a:gd name="connsiteY5" fmla="*/ 1023827 h 1412525"/>
              <a:gd name="connsiteX6" fmla="*/ 69 w 1221987"/>
              <a:gd name="connsiteY6" fmla="*/ 893753 h 1412525"/>
              <a:gd name="connsiteX7" fmla="*/ 69 w 1221987"/>
              <a:gd name="connsiteY7" fmla="*/ 192571 h 1412525"/>
              <a:gd name="connsiteX8" fmla="*/ 2863 w 1221987"/>
              <a:gd name="connsiteY8" fmla="*/ 133123 h 1412525"/>
              <a:gd name="connsiteX9" fmla="*/ 89749 w 1221987"/>
              <a:gd name="connsiteY9" fmla="*/ 16513 h 1412525"/>
              <a:gd name="connsiteX10" fmla="*/ 163170 w 1221987"/>
              <a:gd name="connsiteY10" fmla="*/ 0 h 1412525"/>
              <a:gd name="connsiteX11" fmla="*/ 1059971 w 1221987"/>
              <a:gd name="connsiteY11" fmla="*/ 0 h 1412525"/>
              <a:gd name="connsiteX12" fmla="*/ 1216467 w 1221987"/>
              <a:gd name="connsiteY12" fmla="*/ 117880 h 1412525"/>
              <a:gd name="connsiteX13" fmla="*/ 1222818 w 1221987"/>
              <a:gd name="connsiteY13" fmla="*/ 165387 h 1412525"/>
              <a:gd name="connsiteX14" fmla="*/ 1222564 w 1221987"/>
              <a:gd name="connsiteY14" fmla="*/ 897055 h 1412525"/>
              <a:gd name="connsiteX15" fmla="*/ 1114592 w 1221987"/>
              <a:gd name="connsiteY15" fmla="*/ 1051519 h 1412525"/>
              <a:gd name="connsiteX16" fmla="*/ 1112052 w 1221987"/>
              <a:gd name="connsiteY16" fmla="*/ 1052281 h 1412525"/>
              <a:gd name="connsiteX17" fmla="*/ 1093760 w 1221987"/>
              <a:gd name="connsiteY17" fmla="*/ 1084037 h 1412525"/>
              <a:gd name="connsiteX18" fmla="*/ 1121198 w 1221987"/>
              <a:gd name="connsiteY18" fmla="*/ 1207506 h 1412525"/>
              <a:gd name="connsiteX19" fmla="*/ 1143046 w 1221987"/>
              <a:gd name="connsiteY19" fmla="*/ 1303792 h 1412525"/>
              <a:gd name="connsiteX20" fmla="*/ 1166419 w 1221987"/>
              <a:gd name="connsiteY20" fmla="*/ 1404904 h 1412525"/>
              <a:gd name="connsiteX21" fmla="*/ 1166419 w 1221987"/>
              <a:gd name="connsiteY21" fmla="*/ 1413288 h 141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21987" h="1412525">
                <a:moveTo>
                  <a:pt x="1166419" y="1413288"/>
                </a:moveTo>
                <a:cubicBezTo>
                  <a:pt x="1081820" y="1310143"/>
                  <a:pt x="998999" y="1209285"/>
                  <a:pt x="916178" y="1108426"/>
                </a:cubicBezTo>
                <a:cubicBezTo>
                  <a:pt x="905508" y="1095470"/>
                  <a:pt x="894330" y="1082767"/>
                  <a:pt x="884168" y="1069556"/>
                </a:cubicBezTo>
                <a:cubicBezTo>
                  <a:pt x="879086" y="1062697"/>
                  <a:pt x="873497" y="1060156"/>
                  <a:pt x="865114" y="1060156"/>
                </a:cubicBezTo>
                <a:cubicBezTo>
                  <a:pt x="635197" y="1060411"/>
                  <a:pt x="405281" y="1060156"/>
                  <a:pt x="175364" y="1060665"/>
                </a:cubicBezTo>
                <a:cubicBezTo>
                  <a:pt x="132175" y="1060665"/>
                  <a:pt x="92543" y="1052281"/>
                  <a:pt x="58754" y="1023827"/>
                </a:cubicBezTo>
                <a:cubicBezTo>
                  <a:pt x="18614" y="989784"/>
                  <a:pt x="69" y="946087"/>
                  <a:pt x="69" y="893753"/>
                </a:cubicBezTo>
                <a:cubicBezTo>
                  <a:pt x="323" y="660025"/>
                  <a:pt x="69" y="426298"/>
                  <a:pt x="69" y="192571"/>
                </a:cubicBezTo>
                <a:cubicBezTo>
                  <a:pt x="69" y="172755"/>
                  <a:pt x="-694" y="152939"/>
                  <a:pt x="2863" y="133123"/>
                </a:cubicBezTo>
                <a:cubicBezTo>
                  <a:pt x="12517" y="79772"/>
                  <a:pt x="42241" y="41410"/>
                  <a:pt x="89749" y="16513"/>
                </a:cubicBezTo>
                <a:cubicBezTo>
                  <a:pt x="112613" y="4319"/>
                  <a:pt x="137256" y="0"/>
                  <a:pt x="163170" y="0"/>
                </a:cubicBezTo>
                <a:cubicBezTo>
                  <a:pt x="462188" y="254"/>
                  <a:pt x="760953" y="508"/>
                  <a:pt x="1059971" y="0"/>
                </a:cubicBezTo>
                <a:cubicBezTo>
                  <a:pt x="1132630" y="0"/>
                  <a:pt x="1195635" y="46491"/>
                  <a:pt x="1216467" y="117880"/>
                </a:cubicBezTo>
                <a:cubicBezTo>
                  <a:pt x="1221040" y="133123"/>
                  <a:pt x="1222818" y="149128"/>
                  <a:pt x="1222818" y="165387"/>
                </a:cubicBezTo>
                <a:cubicBezTo>
                  <a:pt x="1222564" y="409277"/>
                  <a:pt x="1222818" y="653166"/>
                  <a:pt x="1222564" y="897055"/>
                </a:cubicBezTo>
                <a:cubicBezTo>
                  <a:pt x="1222564" y="967428"/>
                  <a:pt x="1180646" y="1026622"/>
                  <a:pt x="1114592" y="1051519"/>
                </a:cubicBezTo>
                <a:cubicBezTo>
                  <a:pt x="1113830" y="1051773"/>
                  <a:pt x="1113068" y="1052027"/>
                  <a:pt x="1112052" y="1052281"/>
                </a:cubicBezTo>
                <a:cubicBezTo>
                  <a:pt x="1087155" y="1059648"/>
                  <a:pt x="1087917" y="1059394"/>
                  <a:pt x="1093760" y="1084037"/>
                </a:cubicBezTo>
                <a:cubicBezTo>
                  <a:pt x="1103414" y="1124940"/>
                  <a:pt x="1112052" y="1166350"/>
                  <a:pt x="1121198" y="1207506"/>
                </a:cubicBezTo>
                <a:cubicBezTo>
                  <a:pt x="1128311" y="1239517"/>
                  <a:pt x="1135678" y="1271527"/>
                  <a:pt x="1143046" y="1303792"/>
                </a:cubicBezTo>
                <a:cubicBezTo>
                  <a:pt x="1150667" y="1337581"/>
                  <a:pt x="1158543" y="1371115"/>
                  <a:pt x="1166419" y="1404904"/>
                </a:cubicBezTo>
                <a:cubicBezTo>
                  <a:pt x="1166927" y="1406937"/>
                  <a:pt x="1166419" y="1408969"/>
                  <a:pt x="1166419" y="1413288"/>
                </a:cubicBezTo>
                <a:close/>
              </a:path>
            </a:pathLst>
          </a:custGeom>
          <a:solidFill>
            <a:srgbClr val="F08B16"/>
          </a:solidFill>
          <a:ln w="253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5120D6C-0E01-4E92-9EBD-9195A8C035BC}"/>
              </a:ext>
            </a:extLst>
          </p:cNvPr>
          <p:cNvSpPr/>
          <p:nvPr/>
        </p:nvSpPr>
        <p:spPr>
          <a:xfrm>
            <a:off x="7439963" y="2168059"/>
            <a:ext cx="1219447" cy="1412526"/>
          </a:xfrm>
          <a:custGeom>
            <a:avLst/>
            <a:gdLst>
              <a:gd name="connsiteX0" fmla="*/ 53351 w 1219446"/>
              <a:gd name="connsiteY0" fmla="*/ 1414305 h 1412525"/>
              <a:gd name="connsiteX1" fmla="*/ 80534 w 1219446"/>
              <a:gd name="connsiteY1" fmla="*/ 1295409 h 1412525"/>
              <a:gd name="connsiteX2" fmla="*/ 117880 w 1219446"/>
              <a:gd name="connsiteY2" fmla="*/ 1128751 h 1412525"/>
              <a:gd name="connsiteX3" fmla="*/ 131344 w 1219446"/>
              <a:gd name="connsiteY3" fmla="*/ 1070827 h 1412525"/>
              <a:gd name="connsiteX4" fmla="*/ 123215 w 1219446"/>
              <a:gd name="connsiteY4" fmla="*/ 1056093 h 1412525"/>
              <a:gd name="connsiteX5" fmla="*/ 13973 w 1219446"/>
              <a:gd name="connsiteY5" fmla="*/ 966412 h 1412525"/>
              <a:gd name="connsiteX6" fmla="*/ 0 w 1219446"/>
              <a:gd name="connsiteY6" fmla="*/ 893754 h 1412525"/>
              <a:gd name="connsiteX7" fmla="*/ 254 w 1219446"/>
              <a:gd name="connsiteY7" fmla="*/ 170977 h 1412525"/>
              <a:gd name="connsiteX8" fmla="*/ 762 w 1219446"/>
              <a:gd name="connsiteY8" fmla="*/ 146843 h 1412525"/>
              <a:gd name="connsiteX9" fmla="*/ 101621 w 1219446"/>
              <a:gd name="connsiteY9" fmla="*/ 11179 h 1412525"/>
              <a:gd name="connsiteX10" fmla="*/ 162339 w 1219446"/>
              <a:gd name="connsiteY10" fmla="*/ 255 h 1412525"/>
              <a:gd name="connsiteX11" fmla="*/ 1060410 w 1219446"/>
              <a:gd name="connsiteY11" fmla="*/ 1 h 1412525"/>
              <a:gd name="connsiteX12" fmla="*/ 1219701 w 1219446"/>
              <a:gd name="connsiteY12" fmla="*/ 133886 h 1412525"/>
              <a:gd name="connsiteX13" fmla="*/ 1221225 w 1219446"/>
              <a:gd name="connsiteY13" fmla="*/ 168183 h 1412525"/>
              <a:gd name="connsiteX14" fmla="*/ 1221733 w 1219446"/>
              <a:gd name="connsiteY14" fmla="*/ 894770 h 1412525"/>
              <a:gd name="connsiteX15" fmla="*/ 1117826 w 1219446"/>
              <a:gd name="connsiteY15" fmla="*/ 1050249 h 1412525"/>
              <a:gd name="connsiteX16" fmla="*/ 1060665 w 1219446"/>
              <a:gd name="connsiteY16" fmla="*/ 1060665 h 1412525"/>
              <a:gd name="connsiteX17" fmla="*/ 358212 w 1219446"/>
              <a:gd name="connsiteY17" fmla="*/ 1060411 h 1412525"/>
              <a:gd name="connsiteX18" fmla="*/ 336872 w 1219446"/>
              <a:gd name="connsiteY18" fmla="*/ 1070319 h 1412525"/>
              <a:gd name="connsiteX19" fmla="*/ 65799 w 1219446"/>
              <a:gd name="connsiteY19" fmla="*/ 1400840 h 1412525"/>
              <a:gd name="connsiteX20" fmla="*/ 53351 w 1219446"/>
              <a:gd name="connsiteY20" fmla="*/ 1414305 h 141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446" h="1412525">
                <a:moveTo>
                  <a:pt x="53351" y="1414305"/>
                </a:moveTo>
                <a:cubicBezTo>
                  <a:pt x="63005" y="1372387"/>
                  <a:pt x="71896" y="1334025"/>
                  <a:pt x="80534" y="1295409"/>
                </a:cubicBezTo>
                <a:cubicBezTo>
                  <a:pt x="92983" y="1239772"/>
                  <a:pt x="105431" y="1184134"/>
                  <a:pt x="117880" y="1128751"/>
                </a:cubicBezTo>
                <a:cubicBezTo>
                  <a:pt x="122199" y="1109443"/>
                  <a:pt x="126263" y="1089881"/>
                  <a:pt x="131344" y="1070827"/>
                </a:cubicBezTo>
                <a:cubicBezTo>
                  <a:pt x="133631" y="1062444"/>
                  <a:pt x="132869" y="1058379"/>
                  <a:pt x="123215" y="1056093"/>
                </a:cubicBezTo>
                <a:cubicBezTo>
                  <a:pt x="72913" y="1043390"/>
                  <a:pt x="36329" y="1013412"/>
                  <a:pt x="13973" y="966412"/>
                </a:cubicBezTo>
                <a:cubicBezTo>
                  <a:pt x="3048" y="943548"/>
                  <a:pt x="0" y="919159"/>
                  <a:pt x="0" y="893754"/>
                </a:cubicBezTo>
                <a:cubicBezTo>
                  <a:pt x="254" y="652913"/>
                  <a:pt x="254" y="411818"/>
                  <a:pt x="254" y="170977"/>
                </a:cubicBezTo>
                <a:cubicBezTo>
                  <a:pt x="254" y="162848"/>
                  <a:pt x="508" y="154972"/>
                  <a:pt x="762" y="146843"/>
                </a:cubicBezTo>
                <a:cubicBezTo>
                  <a:pt x="3302" y="89681"/>
                  <a:pt x="47507" y="30741"/>
                  <a:pt x="101621" y="11179"/>
                </a:cubicBezTo>
                <a:cubicBezTo>
                  <a:pt x="121436" y="4066"/>
                  <a:pt x="141253" y="255"/>
                  <a:pt x="162339" y="255"/>
                </a:cubicBezTo>
                <a:cubicBezTo>
                  <a:pt x="461611" y="255"/>
                  <a:pt x="761138" y="509"/>
                  <a:pt x="1060410" y="1"/>
                </a:cubicBezTo>
                <a:cubicBezTo>
                  <a:pt x="1137388" y="-253"/>
                  <a:pt x="1205220" y="55130"/>
                  <a:pt x="1219701" y="133886"/>
                </a:cubicBezTo>
                <a:cubicBezTo>
                  <a:pt x="1221733" y="145064"/>
                  <a:pt x="1221225" y="156751"/>
                  <a:pt x="1221225" y="168183"/>
                </a:cubicBezTo>
                <a:cubicBezTo>
                  <a:pt x="1221225" y="410294"/>
                  <a:pt x="1220717" y="652659"/>
                  <a:pt x="1221733" y="894770"/>
                </a:cubicBezTo>
                <a:cubicBezTo>
                  <a:pt x="1221987" y="967429"/>
                  <a:pt x="1178036" y="1027639"/>
                  <a:pt x="1117826" y="1050249"/>
                </a:cubicBezTo>
                <a:cubicBezTo>
                  <a:pt x="1099534" y="1057109"/>
                  <a:pt x="1080481" y="1060665"/>
                  <a:pt x="1060665" y="1060665"/>
                </a:cubicBezTo>
                <a:cubicBezTo>
                  <a:pt x="826429" y="1060665"/>
                  <a:pt x="592448" y="1060665"/>
                  <a:pt x="358212" y="1060411"/>
                </a:cubicBezTo>
                <a:cubicBezTo>
                  <a:pt x="348812" y="1060411"/>
                  <a:pt x="342715" y="1063206"/>
                  <a:pt x="336872" y="1070319"/>
                </a:cubicBezTo>
                <a:cubicBezTo>
                  <a:pt x="246684" y="1180578"/>
                  <a:pt x="156242" y="1290836"/>
                  <a:pt x="65799" y="1400840"/>
                </a:cubicBezTo>
                <a:cubicBezTo>
                  <a:pt x="62243" y="1404651"/>
                  <a:pt x="58686" y="1408208"/>
                  <a:pt x="53351" y="1414305"/>
                </a:cubicBezTo>
                <a:close/>
              </a:path>
            </a:pathLst>
          </a:custGeom>
          <a:solidFill>
            <a:srgbClr val="92C01F"/>
          </a:solidFill>
          <a:ln w="253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3D4480-B5A0-4348-9C7D-B28E51FAA924}"/>
              </a:ext>
            </a:extLst>
          </p:cNvPr>
          <p:cNvGrpSpPr/>
          <p:nvPr/>
        </p:nvGrpSpPr>
        <p:grpSpPr>
          <a:xfrm>
            <a:off x="4769990" y="2185438"/>
            <a:ext cx="2322367" cy="3859552"/>
            <a:chOff x="4769990" y="2185438"/>
            <a:chExt cx="2322367" cy="385955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F46A6DC-BE2C-4BB7-B666-CB4ADE10AC43}"/>
                </a:ext>
              </a:extLst>
            </p:cNvPr>
            <p:cNvGrpSpPr/>
            <p:nvPr/>
          </p:nvGrpSpPr>
          <p:grpSpPr>
            <a:xfrm>
              <a:off x="5696247" y="5746751"/>
              <a:ext cx="398438" cy="293123"/>
              <a:chOff x="5696247" y="5746751"/>
              <a:chExt cx="398438" cy="293123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C6865C2E-9C84-433B-AA0D-712292EBA6C9}"/>
                  </a:ext>
                </a:extLst>
              </p:cNvPr>
              <p:cNvGrpSpPr/>
              <p:nvPr/>
            </p:nvGrpSpPr>
            <p:grpSpPr>
              <a:xfrm>
                <a:off x="5696247" y="5746752"/>
                <a:ext cx="398438" cy="293122"/>
                <a:chOff x="5749772" y="5812681"/>
                <a:chExt cx="294954" cy="216991"/>
              </a:xfrm>
            </p:grpSpPr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9558C46B-ADD5-4147-83B5-C899153ECBF4}"/>
                    </a:ext>
                  </a:extLst>
                </p:cNvPr>
                <p:cNvSpPr/>
                <p:nvPr/>
              </p:nvSpPr>
              <p:spPr>
                <a:xfrm>
                  <a:off x="5750026" y="5812681"/>
                  <a:ext cx="294700" cy="215944"/>
                </a:xfrm>
                <a:custGeom>
                  <a:avLst/>
                  <a:gdLst>
                    <a:gd name="connsiteX0" fmla="*/ 149308 w 294699"/>
                    <a:gd name="connsiteY0" fmla="*/ 61226 h 215943"/>
                    <a:gd name="connsiteX1" fmla="*/ 150071 w 294699"/>
                    <a:gd name="connsiteY1" fmla="*/ 0 h 215943"/>
                    <a:gd name="connsiteX2" fmla="*/ 161757 w 294699"/>
                    <a:gd name="connsiteY2" fmla="*/ 5843 h 215943"/>
                    <a:gd name="connsiteX3" fmla="*/ 209773 w 294699"/>
                    <a:gd name="connsiteY3" fmla="*/ 9908 h 215943"/>
                    <a:gd name="connsiteX4" fmla="*/ 283193 w 294699"/>
                    <a:gd name="connsiteY4" fmla="*/ 508 h 215943"/>
                    <a:gd name="connsiteX5" fmla="*/ 287004 w 294699"/>
                    <a:gd name="connsiteY5" fmla="*/ 5081 h 215943"/>
                    <a:gd name="connsiteX6" fmla="*/ 286242 w 294699"/>
                    <a:gd name="connsiteY6" fmla="*/ 58432 h 215943"/>
                    <a:gd name="connsiteX7" fmla="*/ 291577 w 294699"/>
                    <a:gd name="connsiteY7" fmla="*/ 76724 h 215943"/>
                    <a:gd name="connsiteX8" fmla="*/ 294626 w 294699"/>
                    <a:gd name="connsiteY8" fmla="*/ 87140 h 215943"/>
                    <a:gd name="connsiteX9" fmla="*/ 294880 w 294699"/>
                    <a:gd name="connsiteY9" fmla="*/ 147350 h 215943"/>
                    <a:gd name="connsiteX10" fmla="*/ 274302 w 294699"/>
                    <a:gd name="connsiteY10" fmla="*/ 180885 h 215943"/>
                    <a:gd name="connsiteX11" fmla="*/ 236702 w 294699"/>
                    <a:gd name="connsiteY11" fmla="*/ 189777 h 215943"/>
                    <a:gd name="connsiteX12" fmla="*/ 146006 w 294699"/>
                    <a:gd name="connsiteY12" fmla="*/ 216960 h 215943"/>
                    <a:gd name="connsiteX13" fmla="*/ 107898 w 294699"/>
                    <a:gd name="connsiteY13" fmla="*/ 217214 h 215943"/>
                    <a:gd name="connsiteX14" fmla="*/ 6532 w 294699"/>
                    <a:gd name="connsiteY14" fmla="*/ 164117 h 215943"/>
                    <a:gd name="connsiteX15" fmla="*/ 10850 w 294699"/>
                    <a:gd name="connsiteY15" fmla="*/ 136171 h 215943"/>
                    <a:gd name="connsiteX16" fmla="*/ 16439 w 294699"/>
                    <a:gd name="connsiteY16" fmla="*/ 137696 h 215943"/>
                    <a:gd name="connsiteX17" fmla="*/ 16185 w 294699"/>
                    <a:gd name="connsiteY17" fmla="*/ 137442 h 215943"/>
                    <a:gd name="connsiteX18" fmla="*/ 68774 w 294699"/>
                    <a:gd name="connsiteY18" fmla="*/ 110512 h 215943"/>
                    <a:gd name="connsiteX19" fmla="*/ 97228 w 294699"/>
                    <a:gd name="connsiteY19" fmla="*/ 90442 h 215943"/>
                    <a:gd name="connsiteX20" fmla="*/ 119330 w 294699"/>
                    <a:gd name="connsiteY20" fmla="*/ 77740 h 215943"/>
                    <a:gd name="connsiteX21" fmla="*/ 140925 w 294699"/>
                    <a:gd name="connsiteY21" fmla="*/ 71643 h 215943"/>
                    <a:gd name="connsiteX22" fmla="*/ 149308 w 294699"/>
                    <a:gd name="connsiteY22" fmla="*/ 61226 h 215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294699" h="215943">
                      <a:moveTo>
                        <a:pt x="149308" y="61226"/>
                      </a:moveTo>
                      <a:cubicBezTo>
                        <a:pt x="150071" y="40902"/>
                        <a:pt x="146514" y="20324"/>
                        <a:pt x="150071" y="0"/>
                      </a:cubicBezTo>
                      <a:cubicBezTo>
                        <a:pt x="152611" y="4573"/>
                        <a:pt x="157438" y="4319"/>
                        <a:pt x="161757" y="5843"/>
                      </a:cubicBezTo>
                      <a:cubicBezTo>
                        <a:pt x="170903" y="9400"/>
                        <a:pt x="203167" y="9908"/>
                        <a:pt x="209773" y="9908"/>
                      </a:cubicBezTo>
                      <a:cubicBezTo>
                        <a:pt x="234670" y="9908"/>
                        <a:pt x="259313" y="8130"/>
                        <a:pt x="283193" y="508"/>
                      </a:cubicBezTo>
                      <a:cubicBezTo>
                        <a:pt x="285480" y="1270"/>
                        <a:pt x="286750" y="3049"/>
                        <a:pt x="287004" y="5081"/>
                      </a:cubicBezTo>
                      <a:cubicBezTo>
                        <a:pt x="288020" y="22865"/>
                        <a:pt x="290815" y="40648"/>
                        <a:pt x="286242" y="58432"/>
                      </a:cubicBezTo>
                      <a:cubicBezTo>
                        <a:pt x="285480" y="65291"/>
                        <a:pt x="285480" y="71643"/>
                        <a:pt x="291577" y="76724"/>
                      </a:cubicBezTo>
                      <a:cubicBezTo>
                        <a:pt x="294372" y="79264"/>
                        <a:pt x="294626" y="83329"/>
                        <a:pt x="294626" y="87140"/>
                      </a:cubicBezTo>
                      <a:cubicBezTo>
                        <a:pt x="294626" y="107210"/>
                        <a:pt x="294880" y="127280"/>
                        <a:pt x="294880" y="147350"/>
                      </a:cubicBezTo>
                      <a:cubicBezTo>
                        <a:pt x="300977" y="164117"/>
                        <a:pt x="291831" y="178090"/>
                        <a:pt x="274302" y="180885"/>
                      </a:cubicBezTo>
                      <a:cubicBezTo>
                        <a:pt x="267188" y="182155"/>
                        <a:pt x="242545" y="186728"/>
                        <a:pt x="236702" y="189777"/>
                      </a:cubicBezTo>
                      <a:cubicBezTo>
                        <a:pt x="222475" y="196890"/>
                        <a:pt x="159978" y="215690"/>
                        <a:pt x="146006" y="216960"/>
                      </a:cubicBezTo>
                      <a:cubicBezTo>
                        <a:pt x="133303" y="217976"/>
                        <a:pt x="120601" y="218230"/>
                        <a:pt x="107898" y="217214"/>
                      </a:cubicBezTo>
                      <a:cubicBezTo>
                        <a:pt x="105612" y="216960"/>
                        <a:pt x="39812" y="214165"/>
                        <a:pt x="6532" y="164117"/>
                      </a:cubicBezTo>
                      <a:cubicBezTo>
                        <a:pt x="-1852" y="151415"/>
                        <a:pt x="-3885" y="143285"/>
                        <a:pt x="10850" y="136171"/>
                      </a:cubicBezTo>
                      <a:cubicBezTo>
                        <a:pt x="13137" y="135156"/>
                        <a:pt x="14915" y="135917"/>
                        <a:pt x="16439" y="137696"/>
                      </a:cubicBezTo>
                      <a:cubicBezTo>
                        <a:pt x="16439" y="137696"/>
                        <a:pt x="16439" y="137442"/>
                        <a:pt x="16185" y="137442"/>
                      </a:cubicBezTo>
                      <a:lnTo>
                        <a:pt x="68774" y="110512"/>
                      </a:lnTo>
                      <a:cubicBezTo>
                        <a:pt x="77920" y="103399"/>
                        <a:pt x="87066" y="97810"/>
                        <a:pt x="97228" y="90442"/>
                      </a:cubicBezTo>
                      <a:cubicBezTo>
                        <a:pt x="103833" y="84853"/>
                        <a:pt x="111963" y="81296"/>
                        <a:pt x="119330" y="77740"/>
                      </a:cubicBezTo>
                      <a:cubicBezTo>
                        <a:pt x="125682" y="73167"/>
                        <a:pt x="133557" y="72913"/>
                        <a:pt x="140925" y="71643"/>
                      </a:cubicBezTo>
                      <a:cubicBezTo>
                        <a:pt x="146768" y="70372"/>
                        <a:pt x="149054" y="68848"/>
                        <a:pt x="149308" y="6122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253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97C47514-AD6C-4321-B022-89550955E979}"/>
                    </a:ext>
                  </a:extLst>
                </p:cNvPr>
                <p:cNvSpPr/>
                <p:nvPr/>
              </p:nvSpPr>
              <p:spPr>
                <a:xfrm>
                  <a:off x="5749772" y="5948376"/>
                  <a:ext cx="294700" cy="81296"/>
                </a:xfrm>
                <a:custGeom>
                  <a:avLst/>
                  <a:gdLst>
                    <a:gd name="connsiteX0" fmla="*/ 274302 w 294699"/>
                    <a:gd name="connsiteY0" fmla="*/ 45189 h 81296"/>
                    <a:gd name="connsiteX1" fmla="*/ 294880 w 294699"/>
                    <a:gd name="connsiteY1" fmla="*/ 11654 h 81296"/>
                    <a:gd name="connsiteX2" fmla="*/ 192751 w 294699"/>
                    <a:gd name="connsiteY2" fmla="*/ 41124 h 81296"/>
                    <a:gd name="connsiteX3" fmla="*/ 143719 w 294699"/>
                    <a:gd name="connsiteY3" fmla="*/ 51541 h 81296"/>
                    <a:gd name="connsiteX4" fmla="*/ 120092 w 294699"/>
                    <a:gd name="connsiteY4" fmla="*/ 51032 h 81296"/>
                    <a:gd name="connsiteX5" fmla="*/ 42099 w 294699"/>
                    <a:gd name="connsiteY5" fmla="*/ 30962 h 81296"/>
                    <a:gd name="connsiteX6" fmla="*/ 18726 w 294699"/>
                    <a:gd name="connsiteY6" fmla="*/ 5303 h 81296"/>
                    <a:gd name="connsiteX7" fmla="*/ 10850 w 294699"/>
                    <a:gd name="connsiteY7" fmla="*/ 476 h 81296"/>
                    <a:gd name="connsiteX8" fmla="*/ 6531 w 294699"/>
                    <a:gd name="connsiteY8" fmla="*/ 28422 h 81296"/>
                    <a:gd name="connsiteX9" fmla="*/ 107898 w 294699"/>
                    <a:gd name="connsiteY9" fmla="*/ 81519 h 81296"/>
                    <a:gd name="connsiteX10" fmla="*/ 146006 w 294699"/>
                    <a:gd name="connsiteY10" fmla="*/ 81265 h 81296"/>
                    <a:gd name="connsiteX11" fmla="*/ 236702 w 294699"/>
                    <a:gd name="connsiteY11" fmla="*/ 54081 h 81296"/>
                    <a:gd name="connsiteX12" fmla="*/ 274302 w 294699"/>
                    <a:gd name="connsiteY12" fmla="*/ 45189 h 81296"/>
                    <a:gd name="connsiteX13" fmla="*/ 194275 w 294699"/>
                    <a:gd name="connsiteY13" fmla="*/ 70086 h 81296"/>
                    <a:gd name="connsiteX14" fmla="*/ 195292 w 294699"/>
                    <a:gd name="connsiteY14" fmla="*/ 69832 h 81296"/>
                    <a:gd name="connsiteX15" fmla="*/ 193513 w 294699"/>
                    <a:gd name="connsiteY15" fmla="*/ 70340 h 81296"/>
                    <a:gd name="connsiteX16" fmla="*/ 194275 w 294699"/>
                    <a:gd name="connsiteY16" fmla="*/ 70086 h 81296"/>
                    <a:gd name="connsiteX17" fmla="*/ 197578 w 294699"/>
                    <a:gd name="connsiteY17" fmla="*/ 70340 h 81296"/>
                    <a:gd name="connsiteX18" fmla="*/ 197578 w 294699"/>
                    <a:gd name="connsiteY18" fmla="*/ 70340 h 81296"/>
                    <a:gd name="connsiteX19" fmla="*/ 197578 w 294699"/>
                    <a:gd name="connsiteY19" fmla="*/ 70340 h 81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4699" h="81296">
                      <a:moveTo>
                        <a:pt x="274302" y="45189"/>
                      </a:moveTo>
                      <a:cubicBezTo>
                        <a:pt x="291831" y="42141"/>
                        <a:pt x="300977" y="28168"/>
                        <a:pt x="294880" y="11654"/>
                      </a:cubicBezTo>
                      <a:cubicBezTo>
                        <a:pt x="258804" y="14703"/>
                        <a:pt x="225270" y="25881"/>
                        <a:pt x="192751" y="41124"/>
                      </a:cubicBezTo>
                      <a:cubicBezTo>
                        <a:pt x="177254" y="48492"/>
                        <a:pt x="160487" y="49762"/>
                        <a:pt x="143719" y="51541"/>
                      </a:cubicBezTo>
                      <a:cubicBezTo>
                        <a:pt x="138130" y="52049"/>
                        <a:pt x="124919" y="51795"/>
                        <a:pt x="120092" y="51032"/>
                      </a:cubicBezTo>
                      <a:cubicBezTo>
                        <a:pt x="93417" y="47730"/>
                        <a:pt x="66996" y="41887"/>
                        <a:pt x="42099" y="30962"/>
                      </a:cubicBezTo>
                      <a:cubicBezTo>
                        <a:pt x="39050" y="29692"/>
                        <a:pt x="28380" y="19530"/>
                        <a:pt x="18726" y="5303"/>
                      </a:cubicBezTo>
                      <a:cubicBezTo>
                        <a:pt x="16693" y="2255"/>
                        <a:pt x="14661" y="-1302"/>
                        <a:pt x="10850" y="476"/>
                      </a:cubicBezTo>
                      <a:cubicBezTo>
                        <a:pt x="-3885" y="7590"/>
                        <a:pt x="-1852" y="15719"/>
                        <a:pt x="6531" y="28422"/>
                      </a:cubicBezTo>
                      <a:cubicBezTo>
                        <a:pt x="39812" y="78724"/>
                        <a:pt x="105611" y="81265"/>
                        <a:pt x="107898" y="81519"/>
                      </a:cubicBezTo>
                      <a:cubicBezTo>
                        <a:pt x="120601" y="82535"/>
                        <a:pt x="133303" y="82281"/>
                        <a:pt x="146006" y="81265"/>
                      </a:cubicBezTo>
                      <a:cubicBezTo>
                        <a:pt x="159724" y="79994"/>
                        <a:pt x="222221" y="61194"/>
                        <a:pt x="236702" y="54081"/>
                      </a:cubicBezTo>
                      <a:cubicBezTo>
                        <a:pt x="242545" y="51032"/>
                        <a:pt x="267188" y="46460"/>
                        <a:pt x="274302" y="45189"/>
                      </a:cubicBezTo>
                      <a:close/>
                      <a:moveTo>
                        <a:pt x="194275" y="70086"/>
                      </a:moveTo>
                      <a:cubicBezTo>
                        <a:pt x="194784" y="70086"/>
                        <a:pt x="195038" y="69832"/>
                        <a:pt x="195292" y="69832"/>
                      </a:cubicBezTo>
                      <a:cubicBezTo>
                        <a:pt x="194784" y="70086"/>
                        <a:pt x="194021" y="70340"/>
                        <a:pt x="193513" y="70340"/>
                      </a:cubicBezTo>
                      <a:cubicBezTo>
                        <a:pt x="193767" y="70340"/>
                        <a:pt x="194021" y="70086"/>
                        <a:pt x="194275" y="70086"/>
                      </a:cubicBezTo>
                      <a:close/>
                      <a:moveTo>
                        <a:pt x="197578" y="70340"/>
                      </a:moveTo>
                      <a:cubicBezTo>
                        <a:pt x="197832" y="70595"/>
                        <a:pt x="197578" y="70849"/>
                        <a:pt x="197578" y="70340"/>
                      </a:cubicBezTo>
                      <a:lnTo>
                        <a:pt x="197578" y="70340"/>
                      </a:lnTo>
                      <a:close/>
                    </a:path>
                  </a:pathLst>
                </a:custGeom>
                <a:solidFill>
                  <a:srgbClr val="BCBEBE"/>
                </a:solidFill>
                <a:ln w="253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B9D2521-ACF4-45F9-9BCB-01CD8B6E148B}"/>
                  </a:ext>
                </a:extLst>
              </p:cNvPr>
              <p:cNvSpPr/>
              <p:nvPr/>
            </p:nvSpPr>
            <p:spPr>
              <a:xfrm>
                <a:off x="5718453" y="5746751"/>
                <a:ext cx="336799" cy="258278"/>
              </a:xfrm>
              <a:custGeom>
                <a:avLst/>
                <a:gdLst>
                  <a:gd name="connsiteX0" fmla="*/ 71040 w 336799"/>
                  <a:gd name="connsiteY0" fmla="*/ 148942 h 258278"/>
                  <a:gd name="connsiteX1" fmla="*/ 160268 w 336799"/>
                  <a:gd name="connsiteY1" fmla="*/ 243662 h 258278"/>
                  <a:gd name="connsiteX2" fmla="*/ 134872 w 336799"/>
                  <a:gd name="connsiteY2" fmla="*/ 256360 h 258278"/>
                  <a:gd name="connsiteX3" fmla="*/ 51822 w 336799"/>
                  <a:gd name="connsiteY3" fmla="*/ 237141 h 258278"/>
                  <a:gd name="connsiteX4" fmla="*/ 10296 w 336799"/>
                  <a:gd name="connsiteY4" fmla="*/ 201108 h 258278"/>
                  <a:gd name="connsiteX5" fmla="*/ 0 w 336799"/>
                  <a:gd name="connsiteY5" fmla="*/ 185320 h 258278"/>
                  <a:gd name="connsiteX6" fmla="*/ 319637 w 336799"/>
                  <a:gd name="connsiteY6" fmla="*/ 132083 h 258278"/>
                  <a:gd name="connsiteX7" fmla="*/ 334264 w 336799"/>
                  <a:gd name="connsiteY7" fmla="*/ 145169 h 258278"/>
                  <a:gd name="connsiteX8" fmla="*/ 321910 w 336799"/>
                  <a:gd name="connsiteY8" fmla="*/ 179830 h 258278"/>
                  <a:gd name="connsiteX9" fmla="*/ 287934 w 336799"/>
                  <a:gd name="connsiteY9" fmla="*/ 167476 h 258278"/>
                  <a:gd name="connsiteX10" fmla="*/ 299602 w 336799"/>
                  <a:gd name="connsiteY10" fmla="*/ 133156 h 258278"/>
                  <a:gd name="connsiteX11" fmla="*/ 319637 w 336799"/>
                  <a:gd name="connsiteY11" fmla="*/ 132083 h 258278"/>
                  <a:gd name="connsiteX12" fmla="*/ 110505 w 336799"/>
                  <a:gd name="connsiteY12" fmla="*/ 120801 h 258278"/>
                  <a:gd name="connsiteX13" fmla="*/ 149285 w 336799"/>
                  <a:gd name="connsiteY13" fmla="*/ 136245 h 258278"/>
                  <a:gd name="connsiteX14" fmla="*/ 166101 w 336799"/>
                  <a:gd name="connsiteY14" fmla="*/ 151689 h 258278"/>
                  <a:gd name="connsiteX15" fmla="*/ 150315 w 336799"/>
                  <a:gd name="connsiteY15" fmla="*/ 167476 h 258278"/>
                  <a:gd name="connsiteX16" fmla="*/ 133156 w 336799"/>
                  <a:gd name="connsiteY16" fmla="*/ 158896 h 258278"/>
                  <a:gd name="connsiteX17" fmla="*/ 89228 w 336799"/>
                  <a:gd name="connsiteY17" fmla="*/ 135902 h 258278"/>
                  <a:gd name="connsiteX18" fmla="*/ 241602 w 336799"/>
                  <a:gd name="connsiteY18" fmla="*/ 93003 h 258278"/>
                  <a:gd name="connsiteX19" fmla="*/ 241945 w 336799"/>
                  <a:gd name="connsiteY19" fmla="*/ 94376 h 258278"/>
                  <a:gd name="connsiteX20" fmla="*/ 241945 w 336799"/>
                  <a:gd name="connsiteY20" fmla="*/ 95406 h 258278"/>
                  <a:gd name="connsiteX21" fmla="*/ 241602 w 336799"/>
                  <a:gd name="connsiteY21" fmla="*/ 93003 h 258278"/>
                  <a:gd name="connsiteX22" fmla="*/ 180516 w 336799"/>
                  <a:gd name="connsiteY22" fmla="*/ 0 h 258278"/>
                  <a:gd name="connsiteX23" fmla="*/ 196303 w 336799"/>
                  <a:gd name="connsiteY23" fmla="*/ 7893 h 258278"/>
                  <a:gd name="connsiteX24" fmla="*/ 235769 w 336799"/>
                  <a:gd name="connsiteY24" fmla="*/ 12698 h 258278"/>
                  <a:gd name="connsiteX25" fmla="*/ 236112 w 336799"/>
                  <a:gd name="connsiteY25" fmla="*/ 94376 h 258278"/>
                  <a:gd name="connsiteX26" fmla="*/ 230964 w 336799"/>
                  <a:gd name="connsiteY26" fmla="*/ 109475 h 258278"/>
                  <a:gd name="connsiteX27" fmla="*/ 204882 w 336799"/>
                  <a:gd name="connsiteY27" fmla="*/ 125606 h 258278"/>
                  <a:gd name="connsiteX28" fmla="*/ 187722 w 336799"/>
                  <a:gd name="connsiteY28" fmla="*/ 125263 h 258278"/>
                  <a:gd name="connsiteX29" fmla="*/ 138990 w 336799"/>
                  <a:gd name="connsiteY29" fmla="*/ 104672 h 258278"/>
                  <a:gd name="connsiteX30" fmla="*/ 167818 w 336799"/>
                  <a:gd name="connsiteY30" fmla="*/ 96434 h 258278"/>
                  <a:gd name="connsiteX31" fmla="*/ 179486 w 336799"/>
                  <a:gd name="connsiteY31" fmla="*/ 82707 h 258278"/>
                  <a:gd name="connsiteX32" fmla="*/ 180516 w 336799"/>
                  <a:gd name="connsiteY32" fmla="*/ 0 h 258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36799" h="258278">
                    <a:moveTo>
                      <a:pt x="71040" y="148942"/>
                    </a:moveTo>
                    <a:cubicBezTo>
                      <a:pt x="117370" y="164042"/>
                      <a:pt x="150658" y="193901"/>
                      <a:pt x="160268" y="243662"/>
                    </a:cubicBezTo>
                    <a:cubicBezTo>
                      <a:pt x="167131" y="264253"/>
                      <a:pt x="145168" y="257389"/>
                      <a:pt x="134872" y="256360"/>
                    </a:cubicBezTo>
                    <a:cubicBezTo>
                      <a:pt x="106731" y="253272"/>
                      <a:pt x="78933" y="246065"/>
                      <a:pt x="51822" y="237141"/>
                    </a:cubicBezTo>
                    <a:cubicBezTo>
                      <a:pt x="32603" y="230964"/>
                      <a:pt x="19219" y="218611"/>
                      <a:pt x="10296" y="201108"/>
                    </a:cubicBezTo>
                    <a:cubicBezTo>
                      <a:pt x="7207" y="195616"/>
                      <a:pt x="3776" y="190125"/>
                      <a:pt x="0" y="185320"/>
                    </a:cubicBezTo>
                    <a:close/>
                    <a:moveTo>
                      <a:pt x="319637" y="132083"/>
                    </a:moveTo>
                    <a:cubicBezTo>
                      <a:pt x="325943" y="134272"/>
                      <a:pt x="331347" y="138819"/>
                      <a:pt x="334264" y="145169"/>
                    </a:cubicBezTo>
                    <a:cubicBezTo>
                      <a:pt x="340443" y="158210"/>
                      <a:pt x="334951" y="173310"/>
                      <a:pt x="321910" y="179830"/>
                    </a:cubicBezTo>
                    <a:cubicBezTo>
                      <a:pt x="308183" y="186351"/>
                      <a:pt x="294797" y="181546"/>
                      <a:pt x="287934" y="167476"/>
                    </a:cubicBezTo>
                    <a:cubicBezTo>
                      <a:pt x="281413" y="153748"/>
                      <a:pt x="286217" y="139333"/>
                      <a:pt x="299602" y="133156"/>
                    </a:cubicBezTo>
                    <a:cubicBezTo>
                      <a:pt x="306123" y="130068"/>
                      <a:pt x="313330" y="129896"/>
                      <a:pt x="319637" y="132083"/>
                    </a:cubicBezTo>
                    <a:close/>
                    <a:moveTo>
                      <a:pt x="110505" y="120801"/>
                    </a:moveTo>
                    <a:cubicBezTo>
                      <a:pt x="120801" y="124918"/>
                      <a:pt x="142765" y="132814"/>
                      <a:pt x="149285" y="136245"/>
                    </a:cubicBezTo>
                    <a:cubicBezTo>
                      <a:pt x="154433" y="138991"/>
                      <a:pt x="169533" y="146198"/>
                      <a:pt x="166101" y="151689"/>
                    </a:cubicBezTo>
                    <a:cubicBezTo>
                      <a:pt x="161640" y="158896"/>
                      <a:pt x="157178" y="162327"/>
                      <a:pt x="150315" y="167476"/>
                    </a:cubicBezTo>
                    <a:cubicBezTo>
                      <a:pt x="144823" y="171593"/>
                      <a:pt x="137617" y="161984"/>
                      <a:pt x="133156" y="158896"/>
                    </a:cubicBezTo>
                    <a:cubicBezTo>
                      <a:pt x="127665" y="155121"/>
                      <a:pt x="96435" y="133843"/>
                      <a:pt x="89228" y="135902"/>
                    </a:cubicBezTo>
                    <a:close/>
                    <a:moveTo>
                      <a:pt x="241602" y="93003"/>
                    </a:moveTo>
                    <a:cubicBezTo>
                      <a:pt x="241602" y="93689"/>
                      <a:pt x="241945" y="94033"/>
                      <a:pt x="241945" y="94376"/>
                    </a:cubicBezTo>
                    <a:cubicBezTo>
                      <a:pt x="241945" y="94719"/>
                      <a:pt x="241945" y="95063"/>
                      <a:pt x="241945" y="95406"/>
                    </a:cubicBezTo>
                    <a:cubicBezTo>
                      <a:pt x="241945" y="94719"/>
                      <a:pt x="241602" y="93689"/>
                      <a:pt x="241602" y="93003"/>
                    </a:cubicBezTo>
                    <a:close/>
                    <a:moveTo>
                      <a:pt x="180516" y="0"/>
                    </a:moveTo>
                    <a:cubicBezTo>
                      <a:pt x="184291" y="6177"/>
                      <a:pt x="190812" y="5834"/>
                      <a:pt x="196303" y="7893"/>
                    </a:cubicBezTo>
                    <a:cubicBezTo>
                      <a:pt x="208656" y="12698"/>
                      <a:pt x="216551" y="11669"/>
                      <a:pt x="235769" y="12698"/>
                    </a:cubicBezTo>
                    <a:cubicBezTo>
                      <a:pt x="236456" y="38780"/>
                      <a:pt x="235769" y="68293"/>
                      <a:pt x="236112" y="94376"/>
                    </a:cubicBezTo>
                    <a:cubicBezTo>
                      <a:pt x="236456" y="99867"/>
                      <a:pt x="237485" y="105701"/>
                      <a:pt x="230964" y="109475"/>
                    </a:cubicBezTo>
                    <a:cubicBezTo>
                      <a:pt x="222041" y="114624"/>
                      <a:pt x="213461" y="120115"/>
                      <a:pt x="204882" y="125606"/>
                    </a:cubicBezTo>
                    <a:cubicBezTo>
                      <a:pt x="198705" y="129382"/>
                      <a:pt x="193900" y="129725"/>
                      <a:pt x="187722" y="125263"/>
                    </a:cubicBezTo>
                    <a:cubicBezTo>
                      <a:pt x="172966" y="114967"/>
                      <a:pt x="155806" y="110162"/>
                      <a:pt x="138990" y="104672"/>
                    </a:cubicBezTo>
                    <a:cubicBezTo>
                      <a:pt x="147913" y="98494"/>
                      <a:pt x="158209" y="97808"/>
                      <a:pt x="167818" y="96434"/>
                    </a:cubicBezTo>
                    <a:cubicBezTo>
                      <a:pt x="176055" y="95062"/>
                      <a:pt x="179143" y="93003"/>
                      <a:pt x="179486" y="82707"/>
                    </a:cubicBezTo>
                    <a:cubicBezTo>
                      <a:pt x="180516" y="55252"/>
                      <a:pt x="176055" y="27455"/>
                      <a:pt x="180516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253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C7671E1-51F8-4654-A655-C9D51A27A1E3}"/>
                </a:ext>
              </a:extLst>
            </p:cNvPr>
            <p:cNvSpPr/>
            <p:nvPr/>
          </p:nvSpPr>
          <p:spPr>
            <a:xfrm>
              <a:off x="4877489" y="3939225"/>
              <a:ext cx="2063243" cy="1234655"/>
            </a:xfrm>
            <a:custGeom>
              <a:avLst/>
              <a:gdLst>
                <a:gd name="connsiteX0" fmla="*/ 1059767 w 1527370"/>
                <a:gd name="connsiteY0" fmla="*/ 143773 h 913985"/>
                <a:gd name="connsiteX1" fmla="*/ 1191112 w 1527370"/>
                <a:gd name="connsiteY1" fmla="*/ 267496 h 913985"/>
                <a:gd name="connsiteX2" fmla="*/ 1203052 w 1527370"/>
                <a:gd name="connsiteY2" fmla="*/ 281215 h 913985"/>
                <a:gd name="connsiteX3" fmla="*/ 1430174 w 1527370"/>
                <a:gd name="connsiteY3" fmla="*/ 387917 h 913985"/>
                <a:gd name="connsiteX4" fmla="*/ 1517568 w 1527370"/>
                <a:gd name="connsiteY4" fmla="*/ 495381 h 913985"/>
                <a:gd name="connsiteX5" fmla="*/ 1509438 w 1527370"/>
                <a:gd name="connsiteY5" fmla="*/ 625709 h 913985"/>
                <a:gd name="connsiteX6" fmla="*/ 1374537 w 1527370"/>
                <a:gd name="connsiteY6" fmla="*/ 903388 h 913985"/>
                <a:gd name="connsiteX7" fmla="*/ 1351927 w 1527370"/>
                <a:gd name="connsiteY7" fmla="*/ 910755 h 913985"/>
                <a:gd name="connsiteX8" fmla="*/ 1347100 w 1527370"/>
                <a:gd name="connsiteY8" fmla="*/ 909739 h 913985"/>
                <a:gd name="connsiteX9" fmla="*/ 1243192 w 1527370"/>
                <a:gd name="connsiteY9" fmla="*/ 852831 h 913985"/>
                <a:gd name="connsiteX10" fmla="*/ 1230236 w 1527370"/>
                <a:gd name="connsiteY10" fmla="*/ 839113 h 913985"/>
                <a:gd name="connsiteX11" fmla="*/ 1239128 w 1527370"/>
                <a:gd name="connsiteY11" fmla="*/ 821075 h 913985"/>
                <a:gd name="connsiteX12" fmla="*/ 1367170 w 1527370"/>
                <a:gd name="connsiteY12" fmla="*/ 558386 h 913985"/>
                <a:gd name="connsiteX13" fmla="*/ 1365645 w 1527370"/>
                <a:gd name="connsiteY13" fmla="*/ 542127 h 913985"/>
                <a:gd name="connsiteX14" fmla="*/ 1316359 w 1527370"/>
                <a:gd name="connsiteY14" fmla="*/ 500970 h 913985"/>
                <a:gd name="connsiteX15" fmla="*/ 1207879 w 1527370"/>
                <a:gd name="connsiteY15" fmla="*/ 449398 h 913985"/>
                <a:gd name="connsiteX16" fmla="*/ 1197463 w 1527370"/>
                <a:gd name="connsiteY16" fmla="*/ 456511 h 913985"/>
                <a:gd name="connsiteX17" fmla="*/ 1198733 w 1527370"/>
                <a:gd name="connsiteY17" fmla="*/ 786524 h 913985"/>
                <a:gd name="connsiteX18" fmla="*/ 1154783 w 1527370"/>
                <a:gd name="connsiteY18" fmla="*/ 834540 h 913985"/>
                <a:gd name="connsiteX19" fmla="*/ 1115405 w 1527370"/>
                <a:gd name="connsiteY19" fmla="*/ 839621 h 913985"/>
                <a:gd name="connsiteX20" fmla="*/ 1038173 w 1527370"/>
                <a:gd name="connsiteY20" fmla="*/ 839621 h 913985"/>
                <a:gd name="connsiteX21" fmla="*/ 1026741 w 1527370"/>
                <a:gd name="connsiteY21" fmla="*/ 828189 h 913985"/>
                <a:gd name="connsiteX22" fmla="*/ 1026995 w 1527370"/>
                <a:gd name="connsiteY22" fmla="*/ 688714 h 913985"/>
                <a:gd name="connsiteX23" fmla="*/ 1026995 w 1527370"/>
                <a:gd name="connsiteY23" fmla="*/ 183913 h 913985"/>
                <a:gd name="connsiteX24" fmla="*/ 1059767 w 1527370"/>
                <a:gd name="connsiteY24" fmla="*/ 143773 h 913985"/>
                <a:gd name="connsiteX25" fmla="*/ 127209 w 1527370"/>
                <a:gd name="connsiteY25" fmla="*/ 361 h 913985"/>
                <a:gd name="connsiteX26" fmla="*/ 134767 w 1527370"/>
                <a:gd name="connsiteY26" fmla="*/ 9125 h 913985"/>
                <a:gd name="connsiteX27" fmla="*/ 317176 w 1527370"/>
                <a:gd name="connsiteY27" fmla="*/ 221259 h 913985"/>
                <a:gd name="connsiteX28" fmla="*/ 585200 w 1527370"/>
                <a:gd name="connsiteY28" fmla="*/ 293156 h 913985"/>
                <a:gd name="connsiteX29" fmla="*/ 589011 w 1527370"/>
                <a:gd name="connsiteY29" fmla="*/ 292902 h 913985"/>
                <a:gd name="connsiteX30" fmla="*/ 620005 w 1527370"/>
                <a:gd name="connsiteY30" fmla="*/ 287312 h 913985"/>
                <a:gd name="connsiteX31" fmla="*/ 629659 w 1527370"/>
                <a:gd name="connsiteY31" fmla="*/ 260383 h 913985"/>
                <a:gd name="connsiteX32" fmla="*/ 752620 w 1527370"/>
                <a:gd name="connsiteY32" fmla="*/ 144280 h 913985"/>
                <a:gd name="connsiteX33" fmla="*/ 763798 w 1527370"/>
                <a:gd name="connsiteY33" fmla="*/ 143010 h 913985"/>
                <a:gd name="connsiteX34" fmla="*/ 779549 w 1527370"/>
                <a:gd name="connsiteY34" fmla="*/ 144789 h 913985"/>
                <a:gd name="connsiteX35" fmla="*/ 810289 w 1527370"/>
                <a:gd name="connsiteY35" fmla="*/ 183404 h 913985"/>
                <a:gd name="connsiteX36" fmla="*/ 810289 w 1527370"/>
                <a:gd name="connsiteY36" fmla="*/ 822091 h 913985"/>
                <a:gd name="connsiteX37" fmla="*/ 792252 w 1527370"/>
                <a:gd name="connsiteY37" fmla="*/ 839620 h 913985"/>
                <a:gd name="connsiteX38" fmla="*/ 713496 w 1527370"/>
                <a:gd name="connsiteY38" fmla="*/ 839620 h 913985"/>
                <a:gd name="connsiteX39" fmla="*/ 649983 w 1527370"/>
                <a:gd name="connsiteY39" fmla="*/ 829712 h 913985"/>
                <a:gd name="connsiteX40" fmla="*/ 621529 w 1527370"/>
                <a:gd name="connsiteY40" fmla="*/ 773313 h 913985"/>
                <a:gd name="connsiteX41" fmla="*/ 622291 w 1527370"/>
                <a:gd name="connsiteY41" fmla="*/ 449651 h 913985"/>
                <a:gd name="connsiteX42" fmla="*/ 610097 w 1527370"/>
                <a:gd name="connsiteY42" fmla="*/ 437965 h 913985"/>
                <a:gd name="connsiteX43" fmla="*/ 405331 w 1527370"/>
                <a:gd name="connsiteY43" fmla="*/ 417133 h 913985"/>
                <a:gd name="connsiteX44" fmla="*/ 211490 w 1527370"/>
                <a:gd name="connsiteY44" fmla="*/ 324150 h 913985"/>
                <a:gd name="connsiteX45" fmla="*/ 3422 w 1527370"/>
                <a:gd name="connsiteY45" fmla="*/ 70351 h 913985"/>
                <a:gd name="connsiteX46" fmla="*/ 4946 w 1527370"/>
                <a:gd name="connsiteY46" fmla="*/ 56887 h 913985"/>
                <a:gd name="connsiteX47" fmla="*/ 22476 w 1527370"/>
                <a:gd name="connsiteY47" fmla="*/ 44946 h 913985"/>
                <a:gd name="connsiteX48" fmla="*/ 104789 w 1527370"/>
                <a:gd name="connsiteY48" fmla="*/ 6076 h 913985"/>
                <a:gd name="connsiteX49" fmla="*/ 116983 w 1527370"/>
                <a:gd name="connsiteY49" fmla="*/ 3028 h 913985"/>
                <a:gd name="connsiteX50" fmla="*/ 127209 w 1527370"/>
                <a:gd name="connsiteY50" fmla="*/ 361 h 91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27370" h="913985">
                  <a:moveTo>
                    <a:pt x="1059767" y="143773"/>
                  </a:moveTo>
                  <a:cubicBezTo>
                    <a:pt x="1126329" y="155459"/>
                    <a:pt x="1175361" y="197632"/>
                    <a:pt x="1191112" y="267496"/>
                  </a:cubicBezTo>
                  <a:cubicBezTo>
                    <a:pt x="1192890" y="275118"/>
                    <a:pt x="1195431" y="278674"/>
                    <a:pt x="1203052" y="281215"/>
                  </a:cubicBezTo>
                  <a:cubicBezTo>
                    <a:pt x="1283078" y="307636"/>
                    <a:pt x="1361580" y="337614"/>
                    <a:pt x="1430174" y="387917"/>
                  </a:cubicBezTo>
                  <a:cubicBezTo>
                    <a:pt x="1468536" y="415863"/>
                    <a:pt x="1500801" y="449144"/>
                    <a:pt x="1517568" y="495381"/>
                  </a:cubicBezTo>
                  <a:cubicBezTo>
                    <a:pt x="1533827" y="540094"/>
                    <a:pt x="1529000" y="583029"/>
                    <a:pt x="1509438" y="625709"/>
                  </a:cubicBezTo>
                  <a:cubicBezTo>
                    <a:pt x="1466504" y="719200"/>
                    <a:pt x="1421028" y="811675"/>
                    <a:pt x="1374537" y="903388"/>
                  </a:cubicBezTo>
                  <a:cubicBezTo>
                    <a:pt x="1368440" y="915582"/>
                    <a:pt x="1361834" y="916090"/>
                    <a:pt x="1351927" y="910755"/>
                  </a:cubicBezTo>
                  <a:cubicBezTo>
                    <a:pt x="1350148" y="910755"/>
                    <a:pt x="1348624" y="910501"/>
                    <a:pt x="1347100" y="909739"/>
                  </a:cubicBezTo>
                  <a:cubicBezTo>
                    <a:pt x="1312549" y="890685"/>
                    <a:pt x="1277235" y="873155"/>
                    <a:pt x="1243192" y="852831"/>
                  </a:cubicBezTo>
                  <a:cubicBezTo>
                    <a:pt x="1241414" y="845464"/>
                    <a:pt x="1228203" y="848259"/>
                    <a:pt x="1230236" y="839113"/>
                  </a:cubicBezTo>
                  <a:cubicBezTo>
                    <a:pt x="1231506" y="832761"/>
                    <a:pt x="1236079" y="826918"/>
                    <a:pt x="1239128" y="821075"/>
                  </a:cubicBezTo>
                  <a:cubicBezTo>
                    <a:pt x="1284095" y="734697"/>
                    <a:pt x="1326521" y="647050"/>
                    <a:pt x="1367170" y="558386"/>
                  </a:cubicBezTo>
                  <a:cubicBezTo>
                    <a:pt x="1369964" y="552034"/>
                    <a:pt x="1369710" y="547716"/>
                    <a:pt x="1365645" y="542127"/>
                  </a:cubicBezTo>
                  <a:cubicBezTo>
                    <a:pt x="1352689" y="524089"/>
                    <a:pt x="1334651" y="512403"/>
                    <a:pt x="1316359" y="500970"/>
                  </a:cubicBezTo>
                  <a:cubicBezTo>
                    <a:pt x="1282062" y="479884"/>
                    <a:pt x="1245225" y="464387"/>
                    <a:pt x="1207879" y="449398"/>
                  </a:cubicBezTo>
                  <a:cubicBezTo>
                    <a:pt x="1200766" y="446603"/>
                    <a:pt x="1197209" y="447365"/>
                    <a:pt x="1197463" y="456511"/>
                  </a:cubicBezTo>
                  <a:cubicBezTo>
                    <a:pt x="1198225" y="566516"/>
                    <a:pt x="1196193" y="676520"/>
                    <a:pt x="1198733" y="786524"/>
                  </a:cubicBezTo>
                  <a:cubicBezTo>
                    <a:pt x="1199242" y="809643"/>
                    <a:pt x="1182474" y="828696"/>
                    <a:pt x="1154783" y="834540"/>
                  </a:cubicBezTo>
                  <a:cubicBezTo>
                    <a:pt x="1141318" y="836826"/>
                    <a:pt x="1128361" y="837842"/>
                    <a:pt x="1115405" y="839621"/>
                  </a:cubicBezTo>
                  <a:cubicBezTo>
                    <a:pt x="1089491" y="839621"/>
                    <a:pt x="1063832" y="839113"/>
                    <a:pt x="1038173" y="839621"/>
                  </a:cubicBezTo>
                  <a:cubicBezTo>
                    <a:pt x="1029281" y="839875"/>
                    <a:pt x="1026487" y="837080"/>
                    <a:pt x="1026741" y="828189"/>
                  </a:cubicBezTo>
                  <a:cubicBezTo>
                    <a:pt x="1026995" y="781697"/>
                    <a:pt x="1026995" y="735206"/>
                    <a:pt x="1026995" y="688714"/>
                  </a:cubicBezTo>
                  <a:cubicBezTo>
                    <a:pt x="1026995" y="520532"/>
                    <a:pt x="1026995" y="352096"/>
                    <a:pt x="1026995" y="183913"/>
                  </a:cubicBezTo>
                  <a:cubicBezTo>
                    <a:pt x="1031314" y="165113"/>
                    <a:pt x="1045795" y="154697"/>
                    <a:pt x="1059767" y="143773"/>
                  </a:cubicBezTo>
                  <a:close/>
                  <a:moveTo>
                    <a:pt x="127209" y="361"/>
                  </a:moveTo>
                  <a:cubicBezTo>
                    <a:pt x="130004" y="1313"/>
                    <a:pt x="132354" y="4171"/>
                    <a:pt x="134767" y="9125"/>
                  </a:cubicBezTo>
                  <a:cubicBezTo>
                    <a:pt x="177701" y="95249"/>
                    <a:pt x="235371" y="168669"/>
                    <a:pt x="317176" y="221259"/>
                  </a:cubicBezTo>
                  <a:cubicBezTo>
                    <a:pt x="398726" y="273848"/>
                    <a:pt x="488152" y="297982"/>
                    <a:pt x="585200" y="293156"/>
                  </a:cubicBezTo>
                  <a:cubicBezTo>
                    <a:pt x="586470" y="293156"/>
                    <a:pt x="587740" y="293156"/>
                    <a:pt x="589011" y="292902"/>
                  </a:cubicBezTo>
                  <a:cubicBezTo>
                    <a:pt x="599427" y="291123"/>
                    <a:pt x="610605" y="291123"/>
                    <a:pt x="620005" y="287312"/>
                  </a:cubicBezTo>
                  <a:cubicBezTo>
                    <a:pt x="631183" y="282739"/>
                    <a:pt x="627118" y="269529"/>
                    <a:pt x="629659" y="260383"/>
                  </a:cubicBezTo>
                  <a:cubicBezTo>
                    <a:pt x="647442" y="196869"/>
                    <a:pt x="690123" y="160032"/>
                    <a:pt x="752620" y="144280"/>
                  </a:cubicBezTo>
                  <a:cubicBezTo>
                    <a:pt x="756176" y="143264"/>
                    <a:pt x="760241" y="143264"/>
                    <a:pt x="763798" y="143010"/>
                  </a:cubicBezTo>
                  <a:cubicBezTo>
                    <a:pt x="769387" y="140978"/>
                    <a:pt x="774722" y="142248"/>
                    <a:pt x="779549" y="144789"/>
                  </a:cubicBezTo>
                  <a:cubicBezTo>
                    <a:pt x="795809" y="153172"/>
                    <a:pt x="803938" y="167653"/>
                    <a:pt x="810289" y="183404"/>
                  </a:cubicBezTo>
                  <a:cubicBezTo>
                    <a:pt x="810289" y="396300"/>
                    <a:pt x="810289" y="609195"/>
                    <a:pt x="810289" y="822091"/>
                  </a:cubicBezTo>
                  <a:cubicBezTo>
                    <a:pt x="810289" y="839620"/>
                    <a:pt x="810289" y="839620"/>
                    <a:pt x="792252" y="839620"/>
                  </a:cubicBezTo>
                  <a:cubicBezTo>
                    <a:pt x="766084" y="839620"/>
                    <a:pt x="739663" y="839366"/>
                    <a:pt x="713496" y="839620"/>
                  </a:cubicBezTo>
                  <a:cubicBezTo>
                    <a:pt x="691647" y="839874"/>
                    <a:pt x="670815" y="836317"/>
                    <a:pt x="649983" y="829712"/>
                  </a:cubicBezTo>
                  <a:cubicBezTo>
                    <a:pt x="626864" y="817772"/>
                    <a:pt x="621275" y="798718"/>
                    <a:pt x="621529" y="773313"/>
                  </a:cubicBezTo>
                  <a:cubicBezTo>
                    <a:pt x="622799" y="665341"/>
                    <a:pt x="622037" y="557623"/>
                    <a:pt x="622291" y="449651"/>
                  </a:cubicBezTo>
                  <a:cubicBezTo>
                    <a:pt x="622291" y="439743"/>
                    <a:pt x="619243" y="437711"/>
                    <a:pt x="610097" y="437965"/>
                  </a:cubicBezTo>
                  <a:cubicBezTo>
                    <a:pt x="540995" y="440759"/>
                    <a:pt x="472401" y="434916"/>
                    <a:pt x="405331" y="417133"/>
                  </a:cubicBezTo>
                  <a:cubicBezTo>
                    <a:pt x="334959" y="398333"/>
                    <a:pt x="270430" y="367085"/>
                    <a:pt x="211490" y="324150"/>
                  </a:cubicBezTo>
                  <a:cubicBezTo>
                    <a:pt x="120286" y="257588"/>
                    <a:pt x="53470" y="170702"/>
                    <a:pt x="3422" y="70351"/>
                  </a:cubicBezTo>
                  <a:cubicBezTo>
                    <a:pt x="1136" y="65779"/>
                    <a:pt x="-3691" y="60444"/>
                    <a:pt x="4946" y="56887"/>
                  </a:cubicBezTo>
                  <a:cubicBezTo>
                    <a:pt x="9265" y="50535"/>
                    <a:pt x="16125" y="47741"/>
                    <a:pt x="22476" y="44946"/>
                  </a:cubicBezTo>
                  <a:cubicBezTo>
                    <a:pt x="50168" y="32244"/>
                    <a:pt x="77097" y="18271"/>
                    <a:pt x="104789" y="6076"/>
                  </a:cubicBezTo>
                  <a:cubicBezTo>
                    <a:pt x="108599" y="4298"/>
                    <a:pt x="112664" y="3028"/>
                    <a:pt x="116983" y="3028"/>
                  </a:cubicBezTo>
                  <a:cubicBezTo>
                    <a:pt x="121175" y="361"/>
                    <a:pt x="124415" y="-592"/>
                    <a:pt x="127209" y="361"/>
                  </a:cubicBezTo>
                  <a:close/>
                </a:path>
              </a:pathLst>
            </a:custGeom>
            <a:solidFill>
              <a:schemeClr val="accent1"/>
            </a:solidFill>
            <a:ln w="253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EB4B1354-3BDD-4A9A-934D-CDC022AF687C}"/>
                </a:ext>
              </a:extLst>
            </p:cNvPr>
            <p:cNvSpPr/>
            <p:nvPr/>
          </p:nvSpPr>
          <p:spPr>
            <a:xfrm>
              <a:off x="5755518" y="4142511"/>
              <a:ext cx="682936" cy="1630127"/>
            </a:xfrm>
            <a:custGeom>
              <a:avLst/>
              <a:gdLst>
                <a:gd name="connsiteX0" fmla="*/ 504038 w 505562"/>
                <a:gd name="connsiteY0" fmla="*/ 1035913 h 1206744"/>
                <a:gd name="connsiteX1" fmla="*/ 485492 w 505562"/>
                <a:gd name="connsiteY1" fmla="*/ 984848 h 1206744"/>
                <a:gd name="connsiteX2" fmla="*/ 456784 w 505562"/>
                <a:gd name="connsiteY2" fmla="*/ 890595 h 1206744"/>
                <a:gd name="connsiteX3" fmla="*/ 414612 w 505562"/>
                <a:gd name="connsiteY3" fmla="*/ 754170 h 1206744"/>
                <a:gd name="connsiteX4" fmla="*/ 418169 w 505562"/>
                <a:gd name="connsiteY4" fmla="*/ 741467 h 1206744"/>
                <a:gd name="connsiteX5" fmla="*/ 465422 w 505562"/>
                <a:gd name="connsiteY5" fmla="*/ 688624 h 1206744"/>
                <a:gd name="connsiteX6" fmla="*/ 448655 w 505562"/>
                <a:gd name="connsiteY6" fmla="*/ 684305 h 1206744"/>
                <a:gd name="connsiteX7" fmla="*/ 404196 w 505562"/>
                <a:gd name="connsiteY7" fmla="*/ 684305 h 1206744"/>
                <a:gd name="connsiteX8" fmla="*/ 380569 w 505562"/>
                <a:gd name="connsiteY8" fmla="*/ 660425 h 1206744"/>
                <a:gd name="connsiteX9" fmla="*/ 380569 w 505562"/>
                <a:gd name="connsiteY9" fmla="*/ 62642 h 1206744"/>
                <a:gd name="connsiteX10" fmla="*/ 379807 w 505562"/>
                <a:gd name="connsiteY10" fmla="*/ 8021 h 1206744"/>
                <a:gd name="connsiteX11" fmla="*/ 157004 w 505562"/>
                <a:gd name="connsiteY11" fmla="*/ 8021 h 1206744"/>
                <a:gd name="connsiteX12" fmla="*/ 156242 w 505562"/>
                <a:gd name="connsiteY12" fmla="*/ 61371 h 1206744"/>
                <a:gd name="connsiteX13" fmla="*/ 156242 w 505562"/>
                <a:gd name="connsiteY13" fmla="*/ 658138 h 1206744"/>
                <a:gd name="connsiteX14" fmla="*/ 155988 w 505562"/>
                <a:gd name="connsiteY14" fmla="*/ 673381 h 1206744"/>
                <a:gd name="connsiteX15" fmla="*/ 145063 w 505562"/>
                <a:gd name="connsiteY15" fmla="*/ 684051 h 1206744"/>
                <a:gd name="connsiteX16" fmla="*/ 14735 w 505562"/>
                <a:gd name="connsiteY16" fmla="*/ 678716 h 1206744"/>
                <a:gd name="connsiteX17" fmla="*/ 0 w 505562"/>
                <a:gd name="connsiteY17" fmla="*/ 678716 h 1206744"/>
                <a:gd name="connsiteX18" fmla="*/ 762 w 505562"/>
                <a:gd name="connsiteY18" fmla="*/ 683798 h 1206744"/>
                <a:gd name="connsiteX19" fmla="*/ 85107 w 505562"/>
                <a:gd name="connsiteY19" fmla="*/ 754678 h 1206744"/>
                <a:gd name="connsiteX20" fmla="*/ 109242 w 505562"/>
                <a:gd name="connsiteY20" fmla="*/ 784148 h 1206744"/>
                <a:gd name="connsiteX21" fmla="*/ 109242 w 505562"/>
                <a:gd name="connsiteY21" fmla="*/ 787959 h 1206744"/>
                <a:gd name="connsiteX22" fmla="*/ 109242 w 505562"/>
                <a:gd name="connsiteY22" fmla="*/ 1160652 h 1206744"/>
                <a:gd name="connsiteX23" fmla="*/ 107464 w 505562"/>
                <a:gd name="connsiteY23" fmla="*/ 1188344 h 1206744"/>
                <a:gd name="connsiteX24" fmla="*/ 111274 w 505562"/>
                <a:gd name="connsiteY24" fmla="*/ 1194187 h 1206744"/>
                <a:gd name="connsiteX25" fmla="*/ 149890 w 505562"/>
                <a:gd name="connsiteY25" fmla="*/ 1199268 h 1206744"/>
                <a:gd name="connsiteX26" fmla="*/ 234998 w 505562"/>
                <a:gd name="connsiteY26" fmla="*/ 1207651 h 1206744"/>
                <a:gd name="connsiteX27" fmla="*/ 244397 w 505562"/>
                <a:gd name="connsiteY27" fmla="*/ 1109842 h 1206744"/>
                <a:gd name="connsiteX28" fmla="*/ 244143 w 505562"/>
                <a:gd name="connsiteY28" fmla="*/ 773731 h 1206744"/>
                <a:gd name="connsiteX29" fmla="*/ 256592 w 505562"/>
                <a:gd name="connsiteY29" fmla="*/ 761791 h 1206744"/>
                <a:gd name="connsiteX30" fmla="*/ 285046 w 505562"/>
                <a:gd name="connsiteY30" fmla="*/ 782369 h 1206744"/>
                <a:gd name="connsiteX31" fmla="*/ 354148 w 505562"/>
                <a:gd name="connsiteY31" fmla="*/ 1009491 h 1206744"/>
                <a:gd name="connsiteX32" fmla="*/ 365072 w 505562"/>
                <a:gd name="connsiteY32" fmla="*/ 1043026 h 1206744"/>
                <a:gd name="connsiteX33" fmla="*/ 358466 w 505562"/>
                <a:gd name="connsiteY33" fmla="*/ 1058015 h 1206744"/>
                <a:gd name="connsiteX34" fmla="*/ 298002 w 505562"/>
                <a:gd name="connsiteY34" fmla="*/ 1086977 h 1206744"/>
                <a:gd name="connsiteX35" fmla="*/ 296224 w 505562"/>
                <a:gd name="connsiteY35" fmla="*/ 1087485 h 1206744"/>
                <a:gd name="connsiteX36" fmla="*/ 297240 w 505562"/>
                <a:gd name="connsiteY36" fmla="*/ 1101966 h 1206744"/>
                <a:gd name="connsiteX37" fmla="*/ 326710 w 505562"/>
                <a:gd name="connsiteY37" fmla="*/ 1175387 h 1206744"/>
                <a:gd name="connsiteX38" fmla="*/ 344240 w 505562"/>
                <a:gd name="connsiteY38" fmla="*/ 1201046 h 1206744"/>
                <a:gd name="connsiteX39" fmla="*/ 356434 w 505562"/>
                <a:gd name="connsiteY39" fmla="*/ 1206635 h 1206744"/>
                <a:gd name="connsiteX40" fmla="*/ 390477 w 505562"/>
                <a:gd name="connsiteY40" fmla="*/ 1190630 h 1206744"/>
                <a:gd name="connsiteX41" fmla="*/ 474568 w 505562"/>
                <a:gd name="connsiteY41" fmla="*/ 1135501 h 1206744"/>
                <a:gd name="connsiteX42" fmla="*/ 504038 w 505562"/>
                <a:gd name="connsiteY42" fmla="*/ 1035913 h 120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5562" h="1206744">
                  <a:moveTo>
                    <a:pt x="504038" y="1035913"/>
                  </a:moveTo>
                  <a:cubicBezTo>
                    <a:pt x="500735" y="1017621"/>
                    <a:pt x="490827" y="1002378"/>
                    <a:pt x="485492" y="984848"/>
                  </a:cubicBezTo>
                  <a:cubicBezTo>
                    <a:pt x="476092" y="953346"/>
                    <a:pt x="466438" y="922098"/>
                    <a:pt x="456784" y="890595"/>
                  </a:cubicBezTo>
                  <a:cubicBezTo>
                    <a:pt x="442812" y="845120"/>
                    <a:pt x="428585" y="799645"/>
                    <a:pt x="414612" y="754170"/>
                  </a:cubicBezTo>
                  <a:cubicBezTo>
                    <a:pt x="413088" y="749343"/>
                    <a:pt x="411309" y="745024"/>
                    <a:pt x="418169" y="741467"/>
                  </a:cubicBezTo>
                  <a:cubicBezTo>
                    <a:pt x="440779" y="730289"/>
                    <a:pt x="454498" y="710727"/>
                    <a:pt x="465422" y="688624"/>
                  </a:cubicBezTo>
                  <a:cubicBezTo>
                    <a:pt x="460849" y="683798"/>
                    <a:pt x="454498" y="684559"/>
                    <a:pt x="448655" y="684305"/>
                  </a:cubicBezTo>
                  <a:cubicBezTo>
                    <a:pt x="433920" y="684051"/>
                    <a:pt x="418931" y="684305"/>
                    <a:pt x="404196" y="684305"/>
                  </a:cubicBezTo>
                  <a:cubicBezTo>
                    <a:pt x="380569" y="684305"/>
                    <a:pt x="380569" y="684305"/>
                    <a:pt x="380569" y="660425"/>
                  </a:cubicBezTo>
                  <a:cubicBezTo>
                    <a:pt x="380569" y="461248"/>
                    <a:pt x="380569" y="261818"/>
                    <a:pt x="380569" y="62642"/>
                  </a:cubicBezTo>
                  <a:cubicBezTo>
                    <a:pt x="380569" y="54512"/>
                    <a:pt x="380823" y="16150"/>
                    <a:pt x="379807" y="8021"/>
                  </a:cubicBezTo>
                  <a:cubicBezTo>
                    <a:pt x="378283" y="-1633"/>
                    <a:pt x="161069" y="-3666"/>
                    <a:pt x="157004" y="8021"/>
                  </a:cubicBezTo>
                  <a:cubicBezTo>
                    <a:pt x="155733" y="15642"/>
                    <a:pt x="156242" y="53750"/>
                    <a:pt x="156242" y="61371"/>
                  </a:cubicBezTo>
                  <a:cubicBezTo>
                    <a:pt x="156242" y="260294"/>
                    <a:pt x="156242" y="459216"/>
                    <a:pt x="156242" y="658138"/>
                  </a:cubicBezTo>
                  <a:cubicBezTo>
                    <a:pt x="156242" y="663219"/>
                    <a:pt x="156242" y="668300"/>
                    <a:pt x="155988" y="673381"/>
                  </a:cubicBezTo>
                  <a:cubicBezTo>
                    <a:pt x="155988" y="680749"/>
                    <a:pt x="152431" y="684305"/>
                    <a:pt x="145063" y="684051"/>
                  </a:cubicBezTo>
                  <a:cubicBezTo>
                    <a:pt x="101621" y="682781"/>
                    <a:pt x="57924" y="688370"/>
                    <a:pt x="14735" y="678716"/>
                  </a:cubicBezTo>
                  <a:cubicBezTo>
                    <a:pt x="9908" y="677700"/>
                    <a:pt x="4827" y="675668"/>
                    <a:pt x="0" y="678716"/>
                  </a:cubicBezTo>
                  <a:cubicBezTo>
                    <a:pt x="254" y="680495"/>
                    <a:pt x="254" y="682273"/>
                    <a:pt x="762" y="683798"/>
                  </a:cubicBezTo>
                  <a:cubicBezTo>
                    <a:pt x="16259" y="722159"/>
                    <a:pt x="44459" y="746040"/>
                    <a:pt x="85107" y="754678"/>
                  </a:cubicBezTo>
                  <a:cubicBezTo>
                    <a:pt x="107972" y="759505"/>
                    <a:pt x="109242" y="760521"/>
                    <a:pt x="109242" y="784148"/>
                  </a:cubicBezTo>
                  <a:cubicBezTo>
                    <a:pt x="109242" y="785418"/>
                    <a:pt x="109242" y="786688"/>
                    <a:pt x="109242" y="787959"/>
                  </a:cubicBezTo>
                  <a:cubicBezTo>
                    <a:pt x="109242" y="912189"/>
                    <a:pt x="109242" y="1036421"/>
                    <a:pt x="109242" y="1160652"/>
                  </a:cubicBezTo>
                  <a:cubicBezTo>
                    <a:pt x="109242" y="1169798"/>
                    <a:pt x="107718" y="1179198"/>
                    <a:pt x="107464" y="1188344"/>
                  </a:cubicBezTo>
                  <a:cubicBezTo>
                    <a:pt x="107464" y="1190630"/>
                    <a:pt x="105939" y="1193679"/>
                    <a:pt x="111274" y="1194187"/>
                  </a:cubicBezTo>
                  <a:cubicBezTo>
                    <a:pt x="125755" y="1195711"/>
                    <a:pt x="137950" y="1195711"/>
                    <a:pt x="149890" y="1199268"/>
                  </a:cubicBezTo>
                  <a:cubicBezTo>
                    <a:pt x="198668" y="1207143"/>
                    <a:pt x="226106" y="1206127"/>
                    <a:pt x="234998" y="1207651"/>
                  </a:cubicBezTo>
                  <a:cubicBezTo>
                    <a:pt x="241857" y="1208668"/>
                    <a:pt x="244906" y="1109842"/>
                    <a:pt x="244397" y="1109842"/>
                  </a:cubicBezTo>
                  <a:cubicBezTo>
                    <a:pt x="244397" y="997805"/>
                    <a:pt x="244397" y="885768"/>
                    <a:pt x="244143" y="773731"/>
                  </a:cubicBezTo>
                  <a:cubicBezTo>
                    <a:pt x="244143" y="764078"/>
                    <a:pt x="247192" y="761537"/>
                    <a:pt x="256592" y="761791"/>
                  </a:cubicBezTo>
                  <a:cubicBezTo>
                    <a:pt x="282251" y="762553"/>
                    <a:pt x="277932" y="759505"/>
                    <a:pt x="285046" y="782369"/>
                  </a:cubicBezTo>
                  <a:cubicBezTo>
                    <a:pt x="308164" y="858077"/>
                    <a:pt x="331029" y="933784"/>
                    <a:pt x="354148" y="1009491"/>
                  </a:cubicBezTo>
                  <a:cubicBezTo>
                    <a:pt x="357704" y="1020670"/>
                    <a:pt x="361007" y="1032102"/>
                    <a:pt x="365072" y="1043026"/>
                  </a:cubicBezTo>
                  <a:cubicBezTo>
                    <a:pt x="367866" y="1050647"/>
                    <a:pt x="365580" y="1054967"/>
                    <a:pt x="358466" y="1058015"/>
                  </a:cubicBezTo>
                  <a:cubicBezTo>
                    <a:pt x="338142" y="1067415"/>
                    <a:pt x="318072" y="1077323"/>
                    <a:pt x="298002" y="1086977"/>
                  </a:cubicBezTo>
                  <a:cubicBezTo>
                    <a:pt x="297494" y="1087231"/>
                    <a:pt x="296732" y="1087485"/>
                    <a:pt x="296224" y="1087485"/>
                  </a:cubicBezTo>
                  <a:cubicBezTo>
                    <a:pt x="294446" y="1092312"/>
                    <a:pt x="296224" y="1097139"/>
                    <a:pt x="297240" y="1101966"/>
                  </a:cubicBezTo>
                  <a:cubicBezTo>
                    <a:pt x="303337" y="1127879"/>
                    <a:pt x="315024" y="1151506"/>
                    <a:pt x="326710" y="1175387"/>
                  </a:cubicBezTo>
                  <a:cubicBezTo>
                    <a:pt x="333315" y="1183516"/>
                    <a:pt x="337126" y="1193171"/>
                    <a:pt x="344240" y="1201046"/>
                  </a:cubicBezTo>
                  <a:cubicBezTo>
                    <a:pt x="347542" y="1204603"/>
                    <a:pt x="350337" y="1209176"/>
                    <a:pt x="356434" y="1206635"/>
                  </a:cubicBezTo>
                  <a:cubicBezTo>
                    <a:pt x="367866" y="1201300"/>
                    <a:pt x="379045" y="1195965"/>
                    <a:pt x="390477" y="1190630"/>
                  </a:cubicBezTo>
                  <a:cubicBezTo>
                    <a:pt x="420963" y="1175895"/>
                    <a:pt x="451958" y="1161922"/>
                    <a:pt x="474568" y="1135501"/>
                  </a:cubicBezTo>
                  <a:cubicBezTo>
                    <a:pt x="498703" y="1107301"/>
                    <a:pt x="510897" y="1075037"/>
                    <a:pt x="504038" y="103591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93834CF-821E-40AC-8CB1-1CDA8E42AA71}"/>
                </a:ext>
              </a:extLst>
            </p:cNvPr>
            <p:cNvSpPr/>
            <p:nvPr/>
          </p:nvSpPr>
          <p:spPr>
            <a:xfrm>
              <a:off x="4769990" y="3610565"/>
              <a:ext cx="302002" cy="377504"/>
            </a:xfrm>
            <a:custGeom>
              <a:avLst/>
              <a:gdLst>
                <a:gd name="connsiteX0" fmla="*/ 82239 w 223565"/>
                <a:gd name="connsiteY0" fmla="*/ 279863 h 279456"/>
                <a:gd name="connsiteX1" fmla="*/ 35494 w 223565"/>
                <a:gd name="connsiteY1" fmla="*/ 249123 h 279456"/>
                <a:gd name="connsiteX2" fmla="*/ 1451 w 223565"/>
                <a:gd name="connsiteY2" fmla="*/ 195772 h 279456"/>
                <a:gd name="connsiteX3" fmla="*/ 33715 w 223565"/>
                <a:gd name="connsiteY3" fmla="*/ 138611 h 279456"/>
                <a:gd name="connsiteX4" fmla="*/ 104850 w 223565"/>
                <a:gd name="connsiteY4" fmla="*/ 106346 h 279456"/>
                <a:gd name="connsiteX5" fmla="*/ 109677 w 223565"/>
                <a:gd name="connsiteY5" fmla="*/ 93135 h 279456"/>
                <a:gd name="connsiteX6" fmla="*/ 81477 w 223565"/>
                <a:gd name="connsiteY6" fmla="*/ 28352 h 279456"/>
                <a:gd name="connsiteX7" fmla="*/ 84780 w 223565"/>
                <a:gd name="connsiteY7" fmla="*/ 1931 h 279456"/>
                <a:gd name="connsiteX8" fmla="*/ 108152 w 223565"/>
                <a:gd name="connsiteY8" fmla="*/ 15904 h 279456"/>
                <a:gd name="connsiteX9" fmla="*/ 143465 w 223565"/>
                <a:gd name="connsiteY9" fmla="*/ 96946 h 279456"/>
                <a:gd name="connsiteX10" fmla="*/ 163281 w 223565"/>
                <a:gd name="connsiteY10" fmla="*/ 115492 h 279456"/>
                <a:gd name="connsiteX11" fmla="*/ 172427 w 223565"/>
                <a:gd name="connsiteY11" fmla="*/ 111427 h 279456"/>
                <a:gd name="connsiteX12" fmla="*/ 192751 w 223565"/>
                <a:gd name="connsiteY12" fmla="*/ 88817 h 279456"/>
                <a:gd name="connsiteX13" fmla="*/ 217140 w 223565"/>
                <a:gd name="connsiteY13" fmla="*/ 91103 h 279456"/>
                <a:gd name="connsiteX14" fmla="*/ 219173 w 223565"/>
                <a:gd name="connsiteY14" fmla="*/ 112951 h 279456"/>
                <a:gd name="connsiteX15" fmla="*/ 199611 w 223565"/>
                <a:gd name="connsiteY15" fmla="*/ 134292 h 279456"/>
                <a:gd name="connsiteX16" fmla="*/ 189195 w 223565"/>
                <a:gd name="connsiteY16" fmla="*/ 172400 h 279456"/>
                <a:gd name="connsiteX17" fmla="*/ 178779 w 223565"/>
                <a:gd name="connsiteY17" fmla="*/ 237183 h 279456"/>
                <a:gd name="connsiteX18" fmla="*/ 168871 w 223565"/>
                <a:gd name="connsiteY18" fmla="*/ 245820 h 279456"/>
                <a:gd name="connsiteX19" fmla="*/ 93671 w 223565"/>
                <a:gd name="connsiteY19" fmla="*/ 278593 h 279456"/>
                <a:gd name="connsiteX20" fmla="*/ 82239 w 223565"/>
                <a:gd name="connsiteY20" fmla="*/ 279863 h 27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3565" h="279456">
                  <a:moveTo>
                    <a:pt x="82239" y="279863"/>
                  </a:moveTo>
                  <a:cubicBezTo>
                    <a:pt x="65726" y="270971"/>
                    <a:pt x="49212" y="262080"/>
                    <a:pt x="35494" y="249123"/>
                  </a:cubicBezTo>
                  <a:cubicBezTo>
                    <a:pt x="19488" y="234134"/>
                    <a:pt x="5262" y="217367"/>
                    <a:pt x="1451" y="195772"/>
                  </a:cubicBezTo>
                  <a:cubicBezTo>
                    <a:pt x="-3376" y="166556"/>
                    <a:pt x="2975" y="155886"/>
                    <a:pt x="33715" y="138611"/>
                  </a:cubicBezTo>
                  <a:cubicBezTo>
                    <a:pt x="56326" y="125908"/>
                    <a:pt x="80715" y="116254"/>
                    <a:pt x="104850" y="106346"/>
                  </a:cubicBezTo>
                  <a:cubicBezTo>
                    <a:pt x="112979" y="103044"/>
                    <a:pt x="112471" y="99233"/>
                    <a:pt x="109677" y="93135"/>
                  </a:cubicBezTo>
                  <a:cubicBezTo>
                    <a:pt x="100277" y="71541"/>
                    <a:pt x="91131" y="49693"/>
                    <a:pt x="81477" y="28352"/>
                  </a:cubicBezTo>
                  <a:cubicBezTo>
                    <a:pt x="74872" y="13871"/>
                    <a:pt x="75634" y="6758"/>
                    <a:pt x="84780" y="1931"/>
                  </a:cubicBezTo>
                  <a:cubicBezTo>
                    <a:pt x="93925" y="-2896"/>
                    <a:pt x="101547" y="1169"/>
                    <a:pt x="108152" y="15904"/>
                  </a:cubicBezTo>
                  <a:cubicBezTo>
                    <a:pt x="120347" y="42833"/>
                    <a:pt x="132287" y="69763"/>
                    <a:pt x="143465" y="96946"/>
                  </a:cubicBezTo>
                  <a:cubicBezTo>
                    <a:pt x="147530" y="106854"/>
                    <a:pt x="156422" y="109649"/>
                    <a:pt x="163281" y="115492"/>
                  </a:cubicBezTo>
                  <a:cubicBezTo>
                    <a:pt x="167346" y="119049"/>
                    <a:pt x="170141" y="113968"/>
                    <a:pt x="172427" y="111427"/>
                  </a:cubicBezTo>
                  <a:cubicBezTo>
                    <a:pt x="179287" y="104060"/>
                    <a:pt x="185638" y="96184"/>
                    <a:pt x="192751" y="88817"/>
                  </a:cubicBezTo>
                  <a:cubicBezTo>
                    <a:pt x="201643" y="79671"/>
                    <a:pt x="209519" y="85006"/>
                    <a:pt x="217140" y="91103"/>
                  </a:cubicBezTo>
                  <a:cubicBezTo>
                    <a:pt x="225270" y="97708"/>
                    <a:pt x="225778" y="105076"/>
                    <a:pt x="219173" y="112951"/>
                  </a:cubicBezTo>
                  <a:cubicBezTo>
                    <a:pt x="212821" y="120319"/>
                    <a:pt x="206724" y="128449"/>
                    <a:pt x="199611" y="134292"/>
                  </a:cubicBezTo>
                  <a:cubicBezTo>
                    <a:pt x="186400" y="145216"/>
                    <a:pt x="187162" y="158681"/>
                    <a:pt x="189195" y="172400"/>
                  </a:cubicBezTo>
                  <a:cubicBezTo>
                    <a:pt x="192497" y="195264"/>
                    <a:pt x="187670" y="216350"/>
                    <a:pt x="178779" y="237183"/>
                  </a:cubicBezTo>
                  <a:cubicBezTo>
                    <a:pt x="178016" y="242772"/>
                    <a:pt x="172935" y="244042"/>
                    <a:pt x="168871" y="245820"/>
                  </a:cubicBezTo>
                  <a:cubicBezTo>
                    <a:pt x="143974" y="256999"/>
                    <a:pt x="118822" y="267923"/>
                    <a:pt x="93671" y="278593"/>
                  </a:cubicBezTo>
                  <a:cubicBezTo>
                    <a:pt x="90369" y="280625"/>
                    <a:pt x="86558" y="283420"/>
                    <a:pt x="82239" y="279863"/>
                  </a:cubicBezTo>
                  <a:close/>
                </a:path>
              </a:pathLst>
            </a:custGeom>
            <a:solidFill>
              <a:srgbClr val="FCD9C1"/>
            </a:solidFill>
            <a:ln w="2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8657927-BB0A-4565-900F-8062B227D4B6}"/>
                </a:ext>
              </a:extLst>
            </p:cNvPr>
            <p:cNvSpPr/>
            <p:nvPr/>
          </p:nvSpPr>
          <p:spPr>
            <a:xfrm>
              <a:off x="6431145" y="5105948"/>
              <a:ext cx="253957" cy="284844"/>
            </a:xfrm>
            <a:custGeom>
              <a:avLst/>
              <a:gdLst>
                <a:gd name="connsiteX0" fmla="*/ 188581 w 187998"/>
                <a:gd name="connsiteY0" fmla="*/ 52391 h 210862"/>
                <a:gd name="connsiteX1" fmla="*/ 183500 w 187998"/>
                <a:gd name="connsiteY1" fmla="*/ 108537 h 210862"/>
                <a:gd name="connsiteX2" fmla="*/ 177149 w 187998"/>
                <a:gd name="connsiteY2" fmla="*/ 122255 h 210862"/>
                <a:gd name="connsiteX3" fmla="*/ 132182 w 187998"/>
                <a:gd name="connsiteY3" fmla="*/ 193390 h 210862"/>
                <a:gd name="connsiteX4" fmla="*/ 115923 w 187998"/>
                <a:gd name="connsiteY4" fmla="*/ 200503 h 210862"/>
                <a:gd name="connsiteX5" fmla="*/ 112112 w 187998"/>
                <a:gd name="connsiteY5" fmla="*/ 181957 h 210862"/>
                <a:gd name="connsiteX6" fmla="*/ 128625 w 187998"/>
                <a:gd name="connsiteY6" fmla="*/ 149439 h 210862"/>
                <a:gd name="connsiteX7" fmla="*/ 129641 w 187998"/>
                <a:gd name="connsiteY7" fmla="*/ 139023 h 210862"/>
                <a:gd name="connsiteX8" fmla="*/ 117701 w 187998"/>
                <a:gd name="connsiteY8" fmla="*/ 144866 h 210862"/>
                <a:gd name="connsiteX9" fmla="*/ 94582 w 187998"/>
                <a:gd name="connsiteY9" fmla="*/ 186785 h 210862"/>
                <a:gd name="connsiteX10" fmla="*/ 87469 w 187998"/>
                <a:gd name="connsiteY10" fmla="*/ 200249 h 210862"/>
                <a:gd name="connsiteX11" fmla="*/ 67653 w 187998"/>
                <a:gd name="connsiteY11" fmla="*/ 210665 h 210862"/>
                <a:gd name="connsiteX12" fmla="*/ 66383 w 187998"/>
                <a:gd name="connsiteY12" fmla="*/ 190341 h 210862"/>
                <a:gd name="connsiteX13" fmla="*/ 95091 w 187998"/>
                <a:gd name="connsiteY13" fmla="*/ 137244 h 210862"/>
                <a:gd name="connsiteX14" fmla="*/ 94582 w 187998"/>
                <a:gd name="connsiteY14" fmla="*/ 123272 h 210862"/>
                <a:gd name="connsiteX15" fmla="*/ 83912 w 187998"/>
                <a:gd name="connsiteY15" fmla="*/ 130131 h 210862"/>
                <a:gd name="connsiteX16" fmla="*/ 53426 w 187998"/>
                <a:gd name="connsiteY16" fmla="*/ 186785 h 210862"/>
                <a:gd name="connsiteX17" fmla="*/ 46567 w 187998"/>
                <a:gd name="connsiteY17" fmla="*/ 197455 h 210862"/>
                <a:gd name="connsiteX18" fmla="*/ 30561 w 187998"/>
                <a:gd name="connsiteY18" fmla="*/ 202536 h 210862"/>
                <a:gd name="connsiteX19" fmla="*/ 27513 w 187998"/>
                <a:gd name="connsiteY19" fmla="*/ 184244 h 210862"/>
                <a:gd name="connsiteX20" fmla="*/ 61556 w 187998"/>
                <a:gd name="connsiteY20" fmla="*/ 122509 h 210862"/>
                <a:gd name="connsiteX21" fmla="*/ 65875 w 187998"/>
                <a:gd name="connsiteY21" fmla="*/ 114888 h 210862"/>
                <a:gd name="connsiteX22" fmla="*/ 60794 w 187998"/>
                <a:gd name="connsiteY22" fmla="*/ 104472 h 210862"/>
                <a:gd name="connsiteX23" fmla="*/ 53934 w 187998"/>
                <a:gd name="connsiteY23" fmla="*/ 109807 h 210862"/>
                <a:gd name="connsiteX24" fmla="*/ 25734 w 187998"/>
                <a:gd name="connsiteY24" fmla="*/ 160617 h 210862"/>
                <a:gd name="connsiteX25" fmla="*/ 6934 w 187998"/>
                <a:gd name="connsiteY25" fmla="*/ 168493 h 210862"/>
                <a:gd name="connsiteX26" fmla="*/ 3124 w 187998"/>
                <a:gd name="connsiteY26" fmla="*/ 154012 h 210862"/>
                <a:gd name="connsiteX27" fmla="*/ 36150 w 187998"/>
                <a:gd name="connsiteY27" fmla="*/ 94310 h 210862"/>
                <a:gd name="connsiteX28" fmla="*/ 40723 w 187998"/>
                <a:gd name="connsiteY28" fmla="*/ 83894 h 210862"/>
                <a:gd name="connsiteX29" fmla="*/ 23194 w 187998"/>
                <a:gd name="connsiteY29" fmla="*/ 59759 h 210862"/>
                <a:gd name="connsiteX30" fmla="*/ 13032 w 187998"/>
                <a:gd name="connsiteY30" fmla="*/ 59505 h 210862"/>
                <a:gd name="connsiteX31" fmla="*/ 75 w 187998"/>
                <a:gd name="connsiteY31" fmla="*/ 45278 h 210862"/>
                <a:gd name="connsiteX32" fmla="*/ 14048 w 187998"/>
                <a:gd name="connsiteY32" fmla="*/ 32067 h 210862"/>
                <a:gd name="connsiteX33" fmla="*/ 81118 w 187998"/>
                <a:gd name="connsiteY33" fmla="*/ 9203 h 210862"/>
                <a:gd name="connsiteX34" fmla="*/ 94074 w 187998"/>
                <a:gd name="connsiteY34" fmla="*/ 1581 h 210862"/>
                <a:gd name="connsiteX35" fmla="*/ 103220 w 187998"/>
                <a:gd name="connsiteY35" fmla="*/ 2089 h 210862"/>
                <a:gd name="connsiteX36" fmla="*/ 180198 w 187998"/>
                <a:gd name="connsiteY36" fmla="*/ 43499 h 210862"/>
                <a:gd name="connsiteX37" fmla="*/ 188581 w 187998"/>
                <a:gd name="connsiteY37" fmla="*/ 52391 h 21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7998" h="210862">
                  <a:moveTo>
                    <a:pt x="188581" y="52391"/>
                  </a:moveTo>
                  <a:cubicBezTo>
                    <a:pt x="188073" y="71191"/>
                    <a:pt x="191630" y="90499"/>
                    <a:pt x="183500" y="108537"/>
                  </a:cubicBezTo>
                  <a:cubicBezTo>
                    <a:pt x="181468" y="113110"/>
                    <a:pt x="180452" y="118953"/>
                    <a:pt x="177149" y="122255"/>
                  </a:cubicBezTo>
                  <a:cubicBezTo>
                    <a:pt x="157079" y="142833"/>
                    <a:pt x="146663" y="169509"/>
                    <a:pt x="132182" y="193390"/>
                  </a:cubicBezTo>
                  <a:cubicBezTo>
                    <a:pt x="128117" y="200249"/>
                    <a:pt x="123544" y="204314"/>
                    <a:pt x="115923" y="200503"/>
                  </a:cubicBezTo>
                  <a:cubicBezTo>
                    <a:pt x="107793" y="196438"/>
                    <a:pt x="108301" y="189071"/>
                    <a:pt x="112112" y="181957"/>
                  </a:cubicBezTo>
                  <a:cubicBezTo>
                    <a:pt x="117701" y="171033"/>
                    <a:pt x="124560" y="161125"/>
                    <a:pt x="128625" y="149439"/>
                  </a:cubicBezTo>
                  <a:cubicBezTo>
                    <a:pt x="129895" y="145882"/>
                    <a:pt x="135739" y="142326"/>
                    <a:pt x="129641" y="139023"/>
                  </a:cubicBezTo>
                  <a:cubicBezTo>
                    <a:pt x="124306" y="136228"/>
                    <a:pt x="120496" y="139531"/>
                    <a:pt x="117701" y="144866"/>
                  </a:cubicBezTo>
                  <a:cubicBezTo>
                    <a:pt x="110334" y="158839"/>
                    <a:pt x="102204" y="172812"/>
                    <a:pt x="94582" y="186785"/>
                  </a:cubicBezTo>
                  <a:cubicBezTo>
                    <a:pt x="92042" y="191103"/>
                    <a:pt x="90009" y="195930"/>
                    <a:pt x="87469" y="200249"/>
                  </a:cubicBezTo>
                  <a:cubicBezTo>
                    <a:pt x="83150" y="208125"/>
                    <a:pt x="77815" y="215492"/>
                    <a:pt x="67653" y="210665"/>
                  </a:cubicBezTo>
                  <a:cubicBezTo>
                    <a:pt x="56729" y="205584"/>
                    <a:pt x="62572" y="197455"/>
                    <a:pt x="66383" y="190341"/>
                  </a:cubicBezTo>
                  <a:cubicBezTo>
                    <a:pt x="76037" y="172558"/>
                    <a:pt x="85944" y="155028"/>
                    <a:pt x="95091" y="137244"/>
                  </a:cubicBezTo>
                  <a:cubicBezTo>
                    <a:pt x="97377" y="132925"/>
                    <a:pt x="102204" y="127590"/>
                    <a:pt x="94582" y="123272"/>
                  </a:cubicBezTo>
                  <a:cubicBezTo>
                    <a:pt x="86961" y="118953"/>
                    <a:pt x="85944" y="126574"/>
                    <a:pt x="83912" y="130131"/>
                  </a:cubicBezTo>
                  <a:cubicBezTo>
                    <a:pt x="73496" y="148931"/>
                    <a:pt x="63588" y="167985"/>
                    <a:pt x="53426" y="186785"/>
                  </a:cubicBezTo>
                  <a:cubicBezTo>
                    <a:pt x="51393" y="190595"/>
                    <a:pt x="49361" y="194152"/>
                    <a:pt x="46567" y="197455"/>
                  </a:cubicBezTo>
                  <a:cubicBezTo>
                    <a:pt x="42502" y="202536"/>
                    <a:pt x="37421" y="207363"/>
                    <a:pt x="30561" y="202536"/>
                  </a:cubicBezTo>
                  <a:cubicBezTo>
                    <a:pt x="23956" y="197709"/>
                    <a:pt x="24210" y="190849"/>
                    <a:pt x="27513" y="184244"/>
                  </a:cubicBezTo>
                  <a:cubicBezTo>
                    <a:pt x="38691" y="163412"/>
                    <a:pt x="50123" y="143087"/>
                    <a:pt x="61556" y="122509"/>
                  </a:cubicBezTo>
                  <a:cubicBezTo>
                    <a:pt x="63080" y="119969"/>
                    <a:pt x="65112" y="117682"/>
                    <a:pt x="65875" y="114888"/>
                  </a:cubicBezTo>
                  <a:cubicBezTo>
                    <a:pt x="67399" y="110061"/>
                    <a:pt x="64858" y="106250"/>
                    <a:pt x="60794" y="104472"/>
                  </a:cubicBezTo>
                  <a:cubicBezTo>
                    <a:pt x="55967" y="102185"/>
                    <a:pt x="55458" y="107266"/>
                    <a:pt x="53934" y="109807"/>
                  </a:cubicBezTo>
                  <a:cubicBezTo>
                    <a:pt x="44534" y="126574"/>
                    <a:pt x="35388" y="143850"/>
                    <a:pt x="25734" y="160617"/>
                  </a:cubicBezTo>
                  <a:cubicBezTo>
                    <a:pt x="21670" y="167985"/>
                    <a:pt x="16843" y="174844"/>
                    <a:pt x="6934" y="168493"/>
                  </a:cubicBezTo>
                  <a:cubicBezTo>
                    <a:pt x="1345" y="164936"/>
                    <a:pt x="-1195" y="161125"/>
                    <a:pt x="3124" y="154012"/>
                  </a:cubicBezTo>
                  <a:cubicBezTo>
                    <a:pt x="14556" y="134450"/>
                    <a:pt x="23448" y="113364"/>
                    <a:pt x="36150" y="94310"/>
                  </a:cubicBezTo>
                  <a:cubicBezTo>
                    <a:pt x="38183" y="91261"/>
                    <a:pt x="39707" y="87450"/>
                    <a:pt x="40723" y="83894"/>
                  </a:cubicBezTo>
                  <a:cubicBezTo>
                    <a:pt x="45550" y="67126"/>
                    <a:pt x="40215" y="60013"/>
                    <a:pt x="23194" y="59759"/>
                  </a:cubicBezTo>
                  <a:cubicBezTo>
                    <a:pt x="19891" y="59759"/>
                    <a:pt x="16334" y="59759"/>
                    <a:pt x="13032" y="59505"/>
                  </a:cubicBezTo>
                  <a:cubicBezTo>
                    <a:pt x="4394" y="58743"/>
                    <a:pt x="-687" y="55440"/>
                    <a:pt x="75" y="45278"/>
                  </a:cubicBezTo>
                  <a:cubicBezTo>
                    <a:pt x="837" y="35624"/>
                    <a:pt x="4902" y="30035"/>
                    <a:pt x="14048" y="32067"/>
                  </a:cubicBezTo>
                  <a:cubicBezTo>
                    <a:pt x="41231" y="37656"/>
                    <a:pt x="61810" y="25208"/>
                    <a:pt x="81118" y="9203"/>
                  </a:cubicBezTo>
                  <a:cubicBezTo>
                    <a:pt x="85182" y="5900"/>
                    <a:pt x="89501" y="3868"/>
                    <a:pt x="94074" y="1581"/>
                  </a:cubicBezTo>
                  <a:cubicBezTo>
                    <a:pt x="97377" y="-1468"/>
                    <a:pt x="100426" y="565"/>
                    <a:pt x="103220" y="2089"/>
                  </a:cubicBezTo>
                  <a:cubicBezTo>
                    <a:pt x="129133" y="15554"/>
                    <a:pt x="154030" y="30289"/>
                    <a:pt x="180198" y="43499"/>
                  </a:cubicBezTo>
                  <a:cubicBezTo>
                    <a:pt x="184516" y="45278"/>
                    <a:pt x="188073" y="47564"/>
                    <a:pt x="188581" y="52391"/>
                  </a:cubicBezTo>
                  <a:close/>
                </a:path>
              </a:pathLst>
            </a:custGeom>
            <a:solidFill>
              <a:srgbClr val="FCD9C1"/>
            </a:solidFill>
            <a:ln w="25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CBB6293-7627-4B36-A862-CF54107CCFF6}"/>
                </a:ext>
              </a:extLst>
            </p:cNvPr>
            <p:cNvSpPr/>
            <p:nvPr/>
          </p:nvSpPr>
          <p:spPr>
            <a:xfrm>
              <a:off x="4877362" y="3927834"/>
              <a:ext cx="1826030" cy="1251539"/>
            </a:xfrm>
            <a:custGeom>
              <a:avLst/>
              <a:gdLst>
                <a:gd name="connsiteX0" fmla="*/ 1243033 w 1351767"/>
                <a:gd name="connsiteY0" fmla="*/ 860756 h 926484"/>
                <a:gd name="connsiteX1" fmla="*/ 1260563 w 1351767"/>
                <a:gd name="connsiteY1" fmla="*/ 868378 h 926484"/>
                <a:gd name="connsiteX2" fmla="*/ 1347448 w 1351767"/>
                <a:gd name="connsiteY2" fmla="*/ 914615 h 926484"/>
                <a:gd name="connsiteX3" fmla="*/ 1351767 w 1351767"/>
                <a:gd name="connsiteY3" fmla="*/ 918934 h 926484"/>
                <a:gd name="connsiteX4" fmla="*/ 1338810 w 1351767"/>
                <a:gd name="connsiteY4" fmla="*/ 924523 h 926484"/>
                <a:gd name="connsiteX5" fmla="*/ 1244811 w 1351767"/>
                <a:gd name="connsiteY5" fmla="*/ 873459 h 926484"/>
                <a:gd name="connsiteX6" fmla="*/ 1243033 w 1351767"/>
                <a:gd name="connsiteY6" fmla="*/ 860756 h 926484"/>
                <a:gd name="connsiteX7" fmla="*/ 803556 w 1351767"/>
                <a:gd name="connsiteY7" fmla="*/ 146237 h 926484"/>
                <a:gd name="connsiteX8" fmla="*/ 843157 w 1351767"/>
                <a:gd name="connsiteY8" fmla="*/ 147126 h 926484"/>
                <a:gd name="connsiteX9" fmla="*/ 919118 w 1351767"/>
                <a:gd name="connsiteY9" fmla="*/ 209624 h 926484"/>
                <a:gd name="connsiteX10" fmla="*/ 974502 w 1351767"/>
                <a:gd name="connsiteY10" fmla="*/ 177612 h 926484"/>
                <a:gd name="connsiteX11" fmla="*/ 978058 w 1351767"/>
                <a:gd name="connsiteY11" fmla="*/ 146618 h 926484"/>
                <a:gd name="connsiteX12" fmla="*/ 1065452 w 1351767"/>
                <a:gd name="connsiteY12" fmla="*/ 152207 h 926484"/>
                <a:gd name="connsiteX13" fmla="*/ 1043095 w 1351767"/>
                <a:gd name="connsiteY13" fmla="*/ 170245 h 926484"/>
                <a:gd name="connsiteX14" fmla="*/ 915562 w 1351767"/>
                <a:gd name="connsiteY14" fmla="*/ 302352 h 926484"/>
                <a:gd name="connsiteX15" fmla="*/ 902097 w 1351767"/>
                <a:gd name="connsiteY15" fmla="*/ 299304 h 926484"/>
                <a:gd name="connsiteX16" fmla="*/ 775832 w 1351767"/>
                <a:gd name="connsiteY16" fmla="*/ 154494 h 926484"/>
                <a:gd name="connsiteX17" fmla="*/ 764146 w 1351767"/>
                <a:gd name="connsiteY17" fmla="*/ 151445 h 926484"/>
                <a:gd name="connsiteX18" fmla="*/ 803556 w 1351767"/>
                <a:gd name="connsiteY18" fmla="*/ 146237 h 926484"/>
                <a:gd name="connsiteX19" fmla="*/ 111298 w 1351767"/>
                <a:gd name="connsiteY19" fmla="*/ 1300 h 926484"/>
                <a:gd name="connsiteX20" fmla="*/ 117332 w 1351767"/>
                <a:gd name="connsiteY20" fmla="*/ 11462 h 926484"/>
                <a:gd name="connsiteX21" fmla="*/ 32478 w 1351767"/>
                <a:gd name="connsiteY21" fmla="*/ 52620 h 926484"/>
                <a:gd name="connsiteX22" fmla="*/ 5294 w 1351767"/>
                <a:gd name="connsiteY22" fmla="*/ 65576 h 926484"/>
                <a:gd name="connsiteX23" fmla="*/ 2754 w 1351767"/>
                <a:gd name="connsiteY23" fmla="*/ 44997 h 926484"/>
                <a:gd name="connsiteX24" fmla="*/ 99548 w 1351767"/>
                <a:gd name="connsiteY24" fmla="*/ 2571 h 926484"/>
                <a:gd name="connsiteX25" fmla="*/ 111298 w 1351767"/>
                <a:gd name="connsiteY25" fmla="*/ 1300 h 92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51767" h="926484">
                  <a:moveTo>
                    <a:pt x="1243033" y="860756"/>
                  </a:moveTo>
                  <a:cubicBezTo>
                    <a:pt x="1250908" y="858470"/>
                    <a:pt x="1254973" y="865329"/>
                    <a:pt x="1260563" y="868378"/>
                  </a:cubicBezTo>
                  <a:cubicBezTo>
                    <a:pt x="1289778" y="883367"/>
                    <a:pt x="1318486" y="899118"/>
                    <a:pt x="1347448" y="914615"/>
                  </a:cubicBezTo>
                  <a:cubicBezTo>
                    <a:pt x="1349226" y="915631"/>
                    <a:pt x="1350496" y="917409"/>
                    <a:pt x="1351767" y="918934"/>
                  </a:cubicBezTo>
                  <a:cubicBezTo>
                    <a:pt x="1349226" y="925031"/>
                    <a:pt x="1345924" y="929096"/>
                    <a:pt x="1338810" y="924523"/>
                  </a:cubicBezTo>
                  <a:cubicBezTo>
                    <a:pt x="1307816" y="906485"/>
                    <a:pt x="1276822" y="889210"/>
                    <a:pt x="1244811" y="873459"/>
                  </a:cubicBezTo>
                  <a:cubicBezTo>
                    <a:pt x="1238460" y="870156"/>
                    <a:pt x="1239476" y="865583"/>
                    <a:pt x="1243033" y="860756"/>
                  </a:cubicBezTo>
                  <a:close/>
                  <a:moveTo>
                    <a:pt x="803556" y="146237"/>
                  </a:moveTo>
                  <a:cubicBezTo>
                    <a:pt x="816735" y="145919"/>
                    <a:pt x="829946" y="146618"/>
                    <a:pt x="843157" y="147126"/>
                  </a:cubicBezTo>
                  <a:cubicBezTo>
                    <a:pt x="843157" y="190062"/>
                    <a:pt x="874659" y="215975"/>
                    <a:pt x="919118" y="209624"/>
                  </a:cubicBezTo>
                  <a:cubicBezTo>
                    <a:pt x="941983" y="206321"/>
                    <a:pt x="962561" y="199716"/>
                    <a:pt x="974502" y="177612"/>
                  </a:cubicBezTo>
                  <a:cubicBezTo>
                    <a:pt x="980091" y="167450"/>
                    <a:pt x="976534" y="157034"/>
                    <a:pt x="978058" y="146618"/>
                  </a:cubicBezTo>
                  <a:cubicBezTo>
                    <a:pt x="1005496" y="146364"/>
                    <a:pt x="1038777" y="144585"/>
                    <a:pt x="1065452" y="152207"/>
                  </a:cubicBezTo>
                  <a:cubicBezTo>
                    <a:pt x="1051987" y="157796"/>
                    <a:pt x="1047160" y="166942"/>
                    <a:pt x="1043095" y="170245"/>
                  </a:cubicBezTo>
                  <a:cubicBezTo>
                    <a:pt x="1033695" y="178120"/>
                    <a:pt x="945286" y="271358"/>
                    <a:pt x="915562" y="302352"/>
                  </a:cubicBezTo>
                  <a:cubicBezTo>
                    <a:pt x="908702" y="309466"/>
                    <a:pt x="905908" y="304131"/>
                    <a:pt x="902097" y="299304"/>
                  </a:cubicBezTo>
                  <a:cubicBezTo>
                    <a:pt x="874405" y="266023"/>
                    <a:pt x="793870" y="161353"/>
                    <a:pt x="775832" y="154494"/>
                  </a:cubicBezTo>
                  <a:cubicBezTo>
                    <a:pt x="772022" y="152969"/>
                    <a:pt x="768211" y="152207"/>
                    <a:pt x="764146" y="151445"/>
                  </a:cubicBezTo>
                  <a:cubicBezTo>
                    <a:pt x="777230" y="147889"/>
                    <a:pt x="790377" y="146555"/>
                    <a:pt x="803556" y="146237"/>
                  </a:cubicBezTo>
                  <a:close/>
                  <a:moveTo>
                    <a:pt x="111298" y="1300"/>
                  </a:moveTo>
                  <a:cubicBezTo>
                    <a:pt x="114029" y="3206"/>
                    <a:pt x="115807" y="7016"/>
                    <a:pt x="117332" y="11462"/>
                  </a:cubicBezTo>
                  <a:cubicBezTo>
                    <a:pt x="89132" y="25181"/>
                    <a:pt x="60678" y="38900"/>
                    <a:pt x="32478" y="52620"/>
                  </a:cubicBezTo>
                  <a:cubicBezTo>
                    <a:pt x="23586" y="56939"/>
                    <a:pt x="14440" y="61258"/>
                    <a:pt x="5294" y="65576"/>
                  </a:cubicBezTo>
                  <a:cubicBezTo>
                    <a:pt x="5803" y="58463"/>
                    <a:pt x="-4868" y="52874"/>
                    <a:pt x="2754" y="44997"/>
                  </a:cubicBezTo>
                  <a:cubicBezTo>
                    <a:pt x="35526" y="31787"/>
                    <a:pt x="67791" y="17814"/>
                    <a:pt x="99548" y="2571"/>
                  </a:cubicBezTo>
                  <a:cubicBezTo>
                    <a:pt x="104883" y="-605"/>
                    <a:pt x="108567" y="-605"/>
                    <a:pt x="111298" y="13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53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9450CE65-DB5D-42F7-AB9F-A3290EE4C322}"/>
                </a:ext>
              </a:extLst>
            </p:cNvPr>
            <p:cNvGrpSpPr/>
            <p:nvPr/>
          </p:nvGrpSpPr>
          <p:grpSpPr>
            <a:xfrm>
              <a:off x="5167091" y="2185438"/>
              <a:ext cx="1925266" cy="2028222"/>
              <a:chOff x="5358050" y="3176326"/>
              <a:chExt cx="1425228" cy="1501444"/>
            </a:xfrm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3F420C5C-566C-4324-A16D-672FCAB7E836}"/>
                  </a:ext>
                </a:extLst>
              </p:cNvPr>
              <p:cNvSpPr/>
              <p:nvPr/>
            </p:nvSpPr>
            <p:spPr>
              <a:xfrm>
                <a:off x="5358050" y="3176326"/>
                <a:ext cx="1425228" cy="1501444"/>
              </a:xfrm>
              <a:custGeom>
                <a:avLst/>
                <a:gdLst>
                  <a:gd name="connsiteX0" fmla="*/ 1412426 w 1425228"/>
                  <a:gd name="connsiteY0" fmla="*/ 794228 h 1501443"/>
                  <a:gd name="connsiteX1" fmla="*/ 1338243 w 1425228"/>
                  <a:gd name="connsiteY1" fmla="*/ 755612 h 1501443"/>
                  <a:gd name="connsiteX2" fmla="*/ 1340276 w 1425228"/>
                  <a:gd name="connsiteY2" fmla="*/ 681938 h 1501443"/>
                  <a:gd name="connsiteX3" fmla="*/ 1344340 w 1425228"/>
                  <a:gd name="connsiteY3" fmla="*/ 555166 h 1501443"/>
                  <a:gd name="connsiteX4" fmla="*/ 1315887 w 1425228"/>
                  <a:gd name="connsiteY4" fmla="*/ 347098 h 1501443"/>
                  <a:gd name="connsiteX5" fmla="*/ 879172 w 1425228"/>
                  <a:gd name="connsiteY5" fmla="*/ 10226 h 1501443"/>
                  <a:gd name="connsiteX6" fmla="*/ 625629 w 1425228"/>
                  <a:gd name="connsiteY6" fmla="*/ 64 h 1501443"/>
                  <a:gd name="connsiteX7" fmla="*/ 406129 w 1425228"/>
                  <a:gd name="connsiteY7" fmla="*/ 49350 h 1501443"/>
                  <a:gd name="connsiteX8" fmla="*/ 144964 w 1425228"/>
                  <a:gd name="connsiteY8" fmla="*/ 310769 h 1501443"/>
                  <a:gd name="connsiteX9" fmla="*/ 103553 w 1425228"/>
                  <a:gd name="connsiteY9" fmla="*/ 516804 h 1501443"/>
                  <a:gd name="connsiteX10" fmla="*/ 97456 w 1425228"/>
                  <a:gd name="connsiteY10" fmla="*/ 714710 h 1501443"/>
                  <a:gd name="connsiteX11" fmla="*/ 97456 w 1425228"/>
                  <a:gd name="connsiteY11" fmla="*/ 714710 h 1501443"/>
                  <a:gd name="connsiteX12" fmla="*/ 97456 w 1425228"/>
                  <a:gd name="connsiteY12" fmla="*/ 714710 h 1501443"/>
                  <a:gd name="connsiteX13" fmla="*/ 2187 w 1425228"/>
                  <a:gd name="connsiteY13" fmla="*/ 800834 h 1501443"/>
                  <a:gd name="connsiteX14" fmla="*/ 154 w 1425228"/>
                  <a:gd name="connsiteY14" fmla="*/ 906011 h 1501443"/>
                  <a:gd name="connsiteX15" fmla="*/ 106348 w 1425228"/>
                  <a:gd name="connsiteY15" fmla="*/ 988578 h 1501443"/>
                  <a:gd name="connsiteX16" fmla="*/ 128705 w 1425228"/>
                  <a:gd name="connsiteY16" fmla="*/ 1003821 h 1501443"/>
                  <a:gd name="connsiteX17" fmla="*/ 129721 w 1425228"/>
                  <a:gd name="connsiteY17" fmla="*/ 1012713 h 1501443"/>
                  <a:gd name="connsiteX18" fmla="*/ 181039 w 1425228"/>
                  <a:gd name="connsiteY18" fmla="*/ 1134657 h 1501443"/>
                  <a:gd name="connsiteX19" fmla="*/ 292314 w 1425228"/>
                  <a:gd name="connsiteY19" fmla="*/ 1266510 h 1501443"/>
                  <a:gd name="connsiteX20" fmla="*/ 384026 w 1425228"/>
                  <a:gd name="connsiteY20" fmla="*/ 1327990 h 1501443"/>
                  <a:gd name="connsiteX21" fmla="*/ 461512 w 1425228"/>
                  <a:gd name="connsiteY21" fmla="*/ 1361017 h 1501443"/>
                  <a:gd name="connsiteX22" fmla="*/ 619278 w 1425228"/>
                  <a:gd name="connsiteY22" fmla="*/ 1385914 h 1501443"/>
                  <a:gd name="connsiteX23" fmla="*/ 628932 w 1425228"/>
                  <a:gd name="connsiteY23" fmla="*/ 1395314 h 1501443"/>
                  <a:gd name="connsiteX24" fmla="*/ 628678 w 1425228"/>
                  <a:gd name="connsiteY24" fmla="*/ 1437232 h 1501443"/>
                  <a:gd name="connsiteX25" fmla="*/ 639348 w 1425228"/>
                  <a:gd name="connsiteY25" fmla="*/ 1483216 h 1501443"/>
                  <a:gd name="connsiteX26" fmla="*/ 751639 w 1425228"/>
                  <a:gd name="connsiteY26" fmla="*/ 1484740 h 1501443"/>
                  <a:gd name="connsiteX27" fmla="*/ 763579 w 1425228"/>
                  <a:gd name="connsiteY27" fmla="*/ 1436724 h 1501443"/>
                  <a:gd name="connsiteX28" fmla="*/ 763325 w 1425228"/>
                  <a:gd name="connsiteY28" fmla="*/ 1404968 h 1501443"/>
                  <a:gd name="connsiteX29" fmla="*/ 777044 w 1425228"/>
                  <a:gd name="connsiteY29" fmla="*/ 1390487 h 1501443"/>
                  <a:gd name="connsiteX30" fmla="*/ 863167 w 1425228"/>
                  <a:gd name="connsiteY30" fmla="*/ 1388709 h 1501443"/>
                  <a:gd name="connsiteX31" fmla="*/ 1016614 w 1425228"/>
                  <a:gd name="connsiteY31" fmla="*/ 1346536 h 1501443"/>
                  <a:gd name="connsiteX32" fmla="*/ 1175651 w 1425228"/>
                  <a:gd name="connsiteY32" fmla="*/ 1231959 h 1501443"/>
                  <a:gd name="connsiteX33" fmla="*/ 1291244 w 1425228"/>
                  <a:gd name="connsiteY33" fmla="*/ 1031766 h 1501443"/>
                  <a:gd name="connsiteX34" fmla="*/ 1303184 w 1425228"/>
                  <a:gd name="connsiteY34" fmla="*/ 1025161 h 1501443"/>
                  <a:gd name="connsiteX35" fmla="*/ 1337735 w 1425228"/>
                  <a:gd name="connsiteY35" fmla="*/ 1030496 h 1501443"/>
                  <a:gd name="connsiteX36" fmla="*/ 1423605 w 1425228"/>
                  <a:gd name="connsiteY36" fmla="*/ 944627 h 1501443"/>
                  <a:gd name="connsiteX37" fmla="*/ 1425891 w 1425228"/>
                  <a:gd name="connsiteY37" fmla="*/ 854693 h 1501443"/>
                  <a:gd name="connsiteX38" fmla="*/ 1412426 w 1425228"/>
                  <a:gd name="connsiteY38" fmla="*/ 794228 h 1501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425228" h="1501443">
                    <a:moveTo>
                      <a:pt x="1412426" y="794228"/>
                    </a:moveTo>
                    <a:cubicBezTo>
                      <a:pt x="1394389" y="769331"/>
                      <a:pt x="1369746" y="755104"/>
                      <a:pt x="1338243" y="755612"/>
                    </a:cubicBezTo>
                    <a:cubicBezTo>
                      <a:pt x="1339005" y="730969"/>
                      <a:pt x="1339514" y="706581"/>
                      <a:pt x="1340276" y="681938"/>
                    </a:cubicBezTo>
                    <a:cubicBezTo>
                      <a:pt x="1341546" y="639765"/>
                      <a:pt x="1341546" y="597339"/>
                      <a:pt x="1344340" y="555166"/>
                    </a:cubicBezTo>
                    <a:cubicBezTo>
                      <a:pt x="1349167" y="483777"/>
                      <a:pt x="1343070" y="413405"/>
                      <a:pt x="1315887" y="347098"/>
                    </a:cubicBezTo>
                    <a:cubicBezTo>
                      <a:pt x="1235353" y="151224"/>
                      <a:pt x="1087495" y="39188"/>
                      <a:pt x="879172" y="10226"/>
                    </a:cubicBezTo>
                    <a:cubicBezTo>
                      <a:pt x="795590" y="-1461"/>
                      <a:pt x="710228" y="1588"/>
                      <a:pt x="625629" y="64"/>
                    </a:cubicBezTo>
                    <a:cubicBezTo>
                      <a:pt x="549160" y="-1207"/>
                      <a:pt x="475485" y="16577"/>
                      <a:pt x="406129" y="49350"/>
                    </a:cubicBezTo>
                    <a:cubicBezTo>
                      <a:pt x="287995" y="105241"/>
                      <a:pt x="199585" y="191364"/>
                      <a:pt x="144964" y="310769"/>
                    </a:cubicBezTo>
                    <a:cubicBezTo>
                      <a:pt x="115240" y="376060"/>
                      <a:pt x="104824" y="445416"/>
                      <a:pt x="103553" y="516804"/>
                    </a:cubicBezTo>
                    <a:cubicBezTo>
                      <a:pt x="102283" y="582858"/>
                      <a:pt x="99489" y="648657"/>
                      <a:pt x="97456" y="714710"/>
                    </a:cubicBezTo>
                    <a:cubicBezTo>
                      <a:pt x="97456" y="714710"/>
                      <a:pt x="97456" y="714710"/>
                      <a:pt x="97456" y="714710"/>
                    </a:cubicBezTo>
                    <a:cubicBezTo>
                      <a:pt x="97456" y="714710"/>
                      <a:pt x="97456" y="714710"/>
                      <a:pt x="97456" y="714710"/>
                    </a:cubicBezTo>
                    <a:cubicBezTo>
                      <a:pt x="40549" y="710391"/>
                      <a:pt x="4728" y="752818"/>
                      <a:pt x="2187" y="800834"/>
                    </a:cubicBezTo>
                    <a:cubicBezTo>
                      <a:pt x="409" y="835893"/>
                      <a:pt x="-354" y="870952"/>
                      <a:pt x="154" y="906011"/>
                    </a:cubicBezTo>
                    <a:cubicBezTo>
                      <a:pt x="917" y="963935"/>
                      <a:pt x="49949" y="997978"/>
                      <a:pt x="106348" y="988578"/>
                    </a:cubicBezTo>
                    <a:cubicBezTo>
                      <a:pt x="124894" y="985529"/>
                      <a:pt x="125656" y="985021"/>
                      <a:pt x="128705" y="1003821"/>
                    </a:cubicBezTo>
                    <a:cubicBezTo>
                      <a:pt x="129213" y="1006615"/>
                      <a:pt x="128705" y="1009918"/>
                      <a:pt x="129721" y="1012713"/>
                    </a:cubicBezTo>
                    <a:cubicBezTo>
                      <a:pt x="143694" y="1054631"/>
                      <a:pt x="158174" y="1096296"/>
                      <a:pt x="181039" y="1134657"/>
                    </a:cubicBezTo>
                    <a:cubicBezTo>
                      <a:pt x="211017" y="1184705"/>
                      <a:pt x="247855" y="1228910"/>
                      <a:pt x="292314" y="1266510"/>
                    </a:cubicBezTo>
                    <a:cubicBezTo>
                      <a:pt x="320767" y="1290391"/>
                      <a:pt x="351000" y="1310715"/>
                      <a:pt x="384026" y="1327990"/>
                    </a:cubicBezTo>
                    <a:cubicBezTo>
                      <a:pt x="409177" y="1341201"/>
                      <a:pt x="434837" y="1351871"/>
                      <a:pt x="461512" y="1361017"/>
                    </a:cubicBezTo>
                    <a:cubicBezTo>
                      <a:pt x="512830" y="1378293"/>
                      <a:pt x="565673" y="1384390"/>
                      <a:pt x="619278" y="1385914"/>
                    </a:cubicBezTo>
                    <a:cubicBezTo>
                      <a:pt x="626391" y="1386168"/>
                      <a:pt x="629186" y="1388200"/>
                      <a:pt x="628932" y="1395314"/>
                    </a:cubicBezTo>
                    <a:cubicBezTo>
                      <a:pt x="628424" y="1409287"/>
                      <a:pt x="628678" y="1423260"/>
                      <a:pt x="628678" y="1437232"/>
                    </a:cubicBezTo>
                    <a:cubicBezTo>
                      <a:pt x="622072" y="1453238"/>
                      <a:pt x="626137" y="1471021"/>
                      <a:pt x="639348" y="1483216"/>
                    </a:cubicBezTo>
                    <a:cubicBezTo>
                      <a:pt x="668564" y="1509891"/>
                      <a:pt x="721915" y="1510653"/>
                      <a:pt x="751639" y="1484740"/>
                    </a:cubicBezTo>
                    <a:cubicBezTo>
                      <a:pt x="766374" y="1472037"/>
                      <a:pt x="770947" y="1453492"/>
                      <a:pt x="763579" y="1436724"/>
                    </a:cubicBezTo>
                    <a:cubicBezTo>
                      <a:pt x="763579" y="1426054"/>
                      <a:pt x="764341" y="1415638"/>
                      <a:pt x="763325" y="1404968"/>
                    </a:cubicBezTo>
                    <a:cubicBezTo>
                      <a:pt x="762309" y="1394044"/>
                      <a:pt x="765612" y="1390487"/>
                      <a:pt x="777044" y="1390487"/>
                    </a:cubicBezTo>
                    <a:cubicBezTo>
                      <a:pt x="805752" y="1390741"/>
                      <a:pt x="834459" y="1392011"/>
                      <a:pt x="863167" y="1388709"/>
                    </a:cubicBezTo>
                    <a:cubicBezTo>
                      <a:pt x="916518" y="1382611"/>
                      <a:pt x="967836" y="1368893"/>
                      <a:pt x="1016614" y="1346536"/>
                    </a:cubicBezTo>
                    <a:cubicBezTo>
                      <a:pt x="1077079" y="1318844"/>
                      <a:pt x="1129667" y="1280229"/>
                      <a:pt x="1175651" y="1231959"/>
                    </a:cubicBezTo>
                    <a:cubicBezTo>
                      <a:pt x="1230272" y="1174289"/>
                      <a:pt x="1267617" y="1106966"/>
                      <a:pt x="1291244" y="1031766"/>
                    </a:cubicBezTo>
                    <a:cubicBezTo>
                      <a:pt x="1293784" y="1023891"/>
                      <a:pt x="1296579" y="1021604"/>
                      <a:pt x="1303184" y="1025161"/>
                    </a:cubicBezTo>
                    <a:cubicBezTo>
                      <a:pt x="1314109" y="1031004"/>
                      <a:pt x="1326049" y="1029734"/>
                      <a:pt x="1337735" y="1030496"/>
                    </a:cubicBezTo>
                    <a:cubicBezTo>
                      <a:pt x="1386005" y="1033037"/>
                      <a:pt x="1421572" y="992134"/>
                      <a:pt x="1423605" y="944627"/>
                    </a:cubicBezTo>
                    <a:cubicBezTo>
                      <a:pt x="1424875" y="914649"/>
                      <a:pt x="1422588" y="884671"/>
                      <a:pt x="1425891" y="854693"/>
                    </a:cubicBezTo>
                    <a:cubicBezTo>
                      <a:pt x="1428432" y="833352"/>
                      <a:pt x="1425383" y="812012"/>
                      <a:pt x="1412426" y="794228"/>
                    </a:cubicBezTo>
                    <a:close/>
                  </a:path>
                </a:pathLst>
              </a:custGeom>
              <a:solidFill>
                <a:srgbClr val="FCD9C1"/>
              </a:solidFill>
              <a:ln w="25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6A6A481-C623-462C-9061-60C9B46B3247}"/>
                  </a:ext>
                </a:extLst>
              </p:cNvPr>
              <p:cNvSpPr/>
              <p:nvPr/>
            </p:nvSpPr>
            <p:spPr>
              <a:xfrm>
                <a:off x="5454998" y="3176580"/>
                <a:ext cx="1247392" cy="894261"/>
              </a:xfrm>
              <a:custGeom>
                <a:avLst/>
                <a:gdLst>
                  <a:gd name="connsiteX0" fmla="*/ 1241295 w 1247392"/>
                  <a:gd name="connsiteY0" fmla="*/ 755358 h 894260"/>
                  <a:gd name="connsiteX1" fmla="*/ 1230117 w 1247392"/>
                  <a:gd name="connsiteY1" fmla="*/ 786861 h 894260"/>
                  <a:gd name="connsiteX2" fmla="*/ 1188453 w 1247392"/>
                  <a:gd name="connsiteY2" fmla="*/ 887973 h 894260"/>
                  <a:gd name="connsiteX3" fmla="*/ 1179307 w 1247392"/>
                  <a:gd name="connsiteY3" fmla="*/ 895341 h 894260"/>
                  <a:gd name="connsiteX4" fmla="*/ 1142469 w 1247392"/>
                  <a:gd name="connsiteY4" fmla="*/ 896611 h 894260"/>
                  <a:gd name="connsiteX5" fmla="*/ 1138658 w 1247392"/>
                  <a:gd name="connsiteY5" fmla="*/ 889498 h 894260"/>
                  <a:gd name="connsiteX6" fmla="*/ 1147042 w 1247392"/>
                  <a:gd name="connsiteY6" fmla="*/ 756883 h 894260"/>
                  <a:gd name="connsiteX7" fmla="*/ 1118842 w 1247392"/>
                  <a:gd name="connsiteY7" fmla="*/ 578793 h 894260"/>
                  <a:gd name="connsiteX8" fmla="*/ 1106902 w 1247392"/>
                  <a:gd name="connsiteY8" fmla="*/ 549577 h 894260"/>
                  <a:gd name="connsiteX9" fmla="*/ 1020271 w 1247392"/>
                  <a:gd name="connsiteY9" fmla="*/ 510453 h 894260"/>
                  <a:gd name="connsiteX10" fmla="*/ 907472 w 1247392"/>
                  <a:gd name="connsiteY10" fmla="*/ 544496 h 894260"/>
                  <a:gd name="connsiteX11" fmla="*/ 709820 w 1247392"/>
                  <a:gd name="connsiteY11" fmla="*/ 587176 h 894260"/>
                  <a:gd name="connsiteX12" fmla="*/ 505562 w 1247392"/>
                  <a:gd name="connsiteY12" fmla="*/ 574728 h 894260"/>
                  <a:gd name="connsiteX13" fmla="*/ 282759 w 1247392"/>
                  <a:gd name="connsiteY13" fmla="*/ 499021 h 894260"/>
                  <a:gd name="connsiteX14" fmla="*/ 210609 w 1247392"/>
                  <a:gd name="connsiteY14" fmla="*/ 480729 h 894260"/>
                  <a:gd name="connsiteX15" fmla="*/ 154463 w 1247392"/>
                  <a:gd name="connsiteY15" fmla="*/ 511215 h 894260"/>
                  <a:gd name="connsiteX16" fmla="*/ 112545 w 1247392"/>
                  <a:gd name="connsiteY16" fmla="*/ 616900 h 894260"/>
                  <a:gd name="connsiteX17" fmla="*/ 94507 w 1247392"/>
                  <a:gd name="connsiteY17" fmla="*/ 833606 h 894260"/>
                  <a:gd name="connsiteX18" fmla="*/ 95269 w 1247392"/>
                  <a:gd name="connsiteY18" fmla="*/ 860536 h 894260"/>
                  <a:gd name="connsiteX19" fmla="*/ 68848 w 1247392"/>
                  <a:gd name="connsiteY19" fmla="*/ 859519 h 894260"/>
                  <a:gd name="connsiteX20" fmla="*/ 67578 w 1247392"/>
                  <a:gd name="connsiteY20" fmla="*/ 859519 h 894260"/>
                  <a:gd name="connsiteX21" fmla="*/ 46237 w 1247392"/>
                  <a:gd name="connsiteY21" fmla="*/ 839957 h 894260"/>
                  <a:gd name="connsiteX22" fmla="*/ 8638 w 1247392"/>
                  <a:gd name="connsiteY22" fmla="*/ 738337 h 894260"/>
                  <a:gd name="connsiteX23" fmla="*/ 0 w 1247392"/>
                  <a:gd name="connsiteY23" fmla="*/ 714710 h 894260"/>
                  <a:gd name="connsiteX24" fmla="*/ 6097 w 1247392"/>
                  <a:gd name="connsiteY24" fmla="*/ 516804 h 894260"/>
                  <a:gd name="connsiteX25" fmla="*/ 47508 w 1247392"/>
                  <a:gd name="connsiteY25" fmla="*/ 310768 h 894260"/>
                  <a:gd name="connsiteX26" fmla="*/ 308672 w 1247392"/>
                  <a:gd name="connsiteY26" fmla="*/ 49350 h 894260"/>
                  <a:gd name="connsiteX27" fmla="*/ 528173 w 1247392"/>
                  <a:gd name="connsiteY27" fmla="*/ 64 h 894260"/>
                  <a:gd name="connsiteX28" fmla="*/ 781716 w 1247392"/>
                  <a:gd name="connsiteY28" fmla="*/ 10226 h 894260"/>
                  <a:gd name="connsiteX29" fmla="*/ 1218431 w 1247392"/>
                  <a:gd name="connsiteY29" fmla="*/ 347098 h 894260"/>
                  <a:gd name="connsiteX30" fmla="*/ 1246884 w 1247392"/>
                  <a:gd name="connsiteY30" fmla="*/ 555166 h 894260"/>
                  <a:gd name="connsiteX31" fmla="*/ 1242820 w 1247392"/>
                  <a:gd name="connsiteY31" fmla="*/ 681938 h 894260"/>
                  <a:gd name="connsiteX32" fmla="*/ 1241295 w 1247392"/>
                  <a:gd name="connsiteY32" fmla="*/ 755358 h 89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47392" h="894260">
                    <a:moveTo>
                      <a:pt x="1241295" y="755358"/>
                    </a:moveTo>
                    <a:cubicBezTo>
                      <a:pt x="1242566" y="767807"/>
                      <a:pt x="1235706" y="777207"/>
                      <a:pt x="1230117" y="786861"/>
                    </a:cubicBezTo>
                    <a:cubicBezTo>
                      <a:pt x="1211063" y="818363"/>
                      <a:pt x="1193026" y="850374"/>
                      <a:pt x="1188453" y="887973"/>
                    </a:cubicBezTo>
                    <a:cubicBezTo>
                      <a:pt x="1187690" y="894071"/>
                      <a:pt x="1184896" y="895341"/>
                      <a:pt x="1179307" y="895341"/>
                    </a:cubicBezTo>
                    <a:cubicBezTo>
                      <a:pt x="1167112" y="895341"/>
                      <a:pt x="1154664" y="895595"/>
                      <a:pt x="1142469" y="896611"/>
                    </a:cubicBezTo>
                    <a:cubicBezTo>
                      <a:pt x="1134339" y="897119"/>
                      <a:pt x="1138405" y="892800"/>
                      <a:pt x="1138658" y="889498"/>
                    </a:cubicBezTo>
                    <a:cubicBezTo>
                      <a:pt x="1143740" y="845293"/>
                      <a:pt x="1147804" y="801342"/>
                      <a:pt x="1147042" y="756883"/>
                    </a:cubicBezTo>
                    <a:cubicBezTo>
                      <a:pt x="1146280" y="696164"/>
                      <a:pt x="1139420" y="636462"/>
                      <a:pt x="1118842" y="578793"/>
                    </a:cubicBezTo>
                    <a:cubicBezTo>
                      <a:pt x="1115286" y="568885"/>
                      <a:pt x="1111475" y="558977"/>
                      <a:pt x="1106902" y="549577"/>
                    </a:cubicBezTo>
                    <a:cubicBezTo>
                      <a:pt x="1088864" y="514010"/>
                      <a:pt x="1062189" y="502323"/>
                      <a:pt x="1020271" y="510453"/>
                    </a:cubicBezTo>
                    <a:cubicBezTo>
                      <a:pt x="981655" y="518075"/>
                      <a:pt x="944817" y="532301"/>
                      <a:pt x="907472" y="544496"/>
                    </a:cubicBezTo>
                    <a:cubicBezTo>
                      <a:pt x="842943" y="565582"/>
                      <a:pt x="777651" y="582349"/>
                      <a:pt x="709820" y="587176"/>
                    </a:cubicBezTo>
                    <a:cubicBezTo>
                      <a:pt x="641480" y="592257"/>
                      <a:pt x="573140" y="588701"/>
                      <a:pt x="505562" y="574728"/>
                    </a:cubicBezTo>
                    <a:cubicBezTo>
                      <a:pt x="428077" y="558723"/>
                      <a:pt x="355926" y="527728"/>
                      <a:pt x="282759" y="499021"/>
                    </a:cubicBezTo>
                    <a:cubicBezTo>
                      <a:pt x="259641" y="489875"/>
                      <a:pt x="236268" y="481491"/>
                      <a:pt x="210609" y="480729"/>
                    </a:cubicBezTo>
                    <a:cubicBezTo>
                      <a:pt x="185458" y="479967"/>
                      <a:pt x="167166" y="490891"/>
                      <a:pt x="154463" y="511215"/>
                    </a:cubicBezTo>
                    <a:cubicBezTo>
                      <a:pt x="133885" y="543734"/>
                      <a:pt x="121945" y="579809"/>
                      <a:pt x="112545" y="616900"/>
                    </a:cubicBezTo>
                    <a:cubicBezTo>
                      <a:pt x="94507" y="688035"/>
                      <a:pt x="92729" y="760694"/>
                      <a:pt x="94507" y="833606"/>
                    </a:cubicBezTo>
                    <a:cubicBezTo>
                      <a:pt x="94761" y="842752"/>
                      <a:pt x="101366" y="854184"/>
                      <a:pt x="95269" y="860536"/>
                    </a:cubicBezTo>
                    <a:cubicBezTo>
                      <a:pt x="89172" y="866633"/>
                      <a:pt x="77994" y="858249"/>
                      <a:pt x="68848" y="859519"/>
                    </a:cubicBezTo>
                    <a:cubicBezTo>
                      <a:pt x="68340" y="859519"/>
                      <a:pt x="68086" y="859519"/>
                      <a:pt x="67578" y="859519"/>
                    </a:cubicBezTo>
                    <a:cubicBezTo>
                      <a:pt x="48778" y="858503"/>
                      <a:pt x="48524" y="858503"/>
                      <a:pt x="46237" y="839957"/>
                    </a:cubicBezTo>
                    <a:cubicBezTo>
                      <a:pt x="41410" y="803120"/>
                      <a:pt x="25913" y="770348"/>
                      <a:pt x="8638" y="738337"/>
                    </a:cubicBezTo>
                    <a:cubicBezTo>
                      <a:pt x="4573" y="730970"/>
                      <a:pt x="0" y="723602"/>
                      <a:pt x="0" y="714710"/>
                    </a:cubicBezTo>
                    <a:cubicBezTo>
                      <a:pt x="2032" y="648657"/>
                      <a:pt x="4827" y="582858"/>
                      <a:pt x="6097" y="516804"/>
                    </a:cubicBezTo>
                    <a:cubicBezTo>
                      <a:pt x="7622" y="445416"/>
                      <a:pt x="17784" y="376060"/>
                      <a:pt x="47508" y="310768"/>
                    </a:cubicBezTo>
                    <a:cubicBezTo>
                      <a:pt x="102129" y="191364"/>
                      <a:pt x="190539" y="105241"/>
                      <a:pt x="308672" y="49350"/>
                    </a:cubicBezTo>
                    <a:cubicBezTo>
                      <a:pt x="378028" y="16577"/>
                      <a:pt x="451703" y="-1207"/>
                      <a:pt x="528173" y="64"/>
                    </a:cubicBezTo>
                    <a:cubicBezTo>
                      <a:pt x="612772" y="1334"/>
                      <a:pt x="698133" y="-1461"/>
                      <a:pt x="781716" y="10226"/>
                    </a:cubicBezTo>
                    <a:cubicBezTo>
                      <a:pt x="990038" y="39188"/>
                      <a:pt x="1137896" y="151224"/>
                      <a:pt x="1218431" y="347098"/>
                    </a:cubicBezTo>
                    <a:cubicBezTo>
                      <a:pt x="1245614" y="413405"/>
                      <a:pt x="1251711" y="483523"/>
                      <a:pt x="1246884" y="555166"/>
                    </a:cubicBezTo>
                    <a:cubicBezTo>
                      <a:pt x="1244090" y="597338"/>
                      <a:pt x="1244090" y="639765"/>
                      <a:pt x="1242820" y="681938"/>
                    </a:cubicBezTo>
                    <a:cubicBezTo>
                      <a:pt x="1242566" y="706327"/>
                      <a:pt x="1242057" y="730970"/>
                      <a:pt x="1241295" y="755358"/>
                    </a:cubicBezTo>
                    <a:close/>
                  </a:path>
                </a:pathLst>
              </a:custGeom>
              <a:solidFill>
                <a:srgbClr val="EA5B50"/>
              </a:solidFill>
              <a:ln w="25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6CC54A64-33B7-4C67-B2F0-B23AA40AE187}"/>
                  </a:ext>
                </a:extLst>
              </p:cNvPr>
              <p:cNvSpPr/>
              <p:nvPr/>
            </p:nvSpPr>
            <p:spPr>
              <a:xfrm>
                <a:off x="5949302" y="4266057"/>
                <a:ext cx="226106" cy="104161"/>
              </a:xfrm>
              <a:custGeom>
                <a:avLst/>
                <a:gdLst>
                  <a:gd name="connsiteX0" fmla="*/ 53176 w 226105"/>
                  <a:gd name="connsiteY0" fmla="*/ 103105 h 104161"/>
                  <a:gd name="connsiteX1" fmla="*/ 1350 w 226105"/>
                  <a:gd name="connsiteY1" fmla="*/ 25619 h 104161"/>
                  <a:gd name="connsiteX2" fmla="*/ 26247 w 226105"/>
                  <a:gd name="connsiteY2" fmla="*/ 1738 h 104161"/>
                  <a:gd name="connsiteX3" fmla="*/ 61306 w 226105"/>
                  <a:gd name="connsiteY3" fmla="*/ 15965 h 104161"/>
                  <a:gd name="connsiteX4" fmla="*/ 165975 w 226105"/>
                  <a:gd name="connsiteY4" fmla="*/ 19522 h 104161"/>
                  <a:gd name="connsiteX5" fmla="*/ 203321 w 226105"/>
                  <a:gd name="connsiteY5" fmla="*/ 7327 h 104161"/>
                  <a:gd name="connsiteX6" fmla="*/ 226694 w 226105"/>
                  <a:gd name="connsiteY6" fmla="*/ 30954 h 104161"/>
                  <a:gd name="connsiteX7" fmla="*/ 182743 w 226105"/>
                  <a:gd name="connsiteY7" fmla="*/ 96499 h 104161"/>
                  <a:gd name="connsiteX8" fmla="*/ 172581 w 226105"/>
                  <a:gd name="connsiteY8" fmla="*/ 105899 h 104161"/>
                  <a:gd name="connsiteX9" fmla="*/ 162927 w 226105"/>
                  <a:gd name="connsiteY9" fmla="*/ 104375 h 104161"/>
                  <a:gd name="connsiteX10" fmla="*/ 55717 w 226105"/>
                  <a:gd name="connsiteY10" fmla="*/ 102596 h 104161"/>
                  <a:gd name="connsiteX11" fmla="*/ 53176 w 226105"/>
                  <a:gd name="connsiteY11" fmla="*/ 103105 h 10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6105" h="104161">
                    <a:moveTo>
                      <a:pt x="53176" y="103105"/>
                    </a:moveTo>
                    <a:cubicBezTo>
                      <a:pt x="28279" y="82272"/>
                      <a:pt x="9734" y="57121"/>
                      <a:pt x="1350" y="25619"/>
                    </a:cubicBezTo>
                    <a:cubicBezTo>
                      <a:pt x="-3985" y="6057"/>
                      <a:pt x="6939" y="-4359"/>
                      <a:pt x="26247" y="1738"/>
                    </a:cubicBezTo>
                    <a:cubicBezTo>
                      <a:pt x="38187" y="5549"/>
                      <a:pt x="49874" y="10884"/>
                      <a:pt x="61306" y="15965"/>
                    </a:cubicBezTo>
                    <a:cubicBezTo>
                      <a:pt x="95857" y="31462"/>
                      <a:pt x="130408" y="32986"/>
                      <a:pt x="165975" y="19522"/>
                    </a:cubicBezTo>
                    <a:cubicBezTo>
                      <a:pt x="178170" y="14949"/>
                      <a:pt x="190618" y="10630"/>
                      <a:pt x="203321" y="7327"/>
                    </a:cubicBezTo>
                    <a:cubicBezTo>
                      <a:pt x="221613" y="2754"/>
                      <a:pt x="231521" y="12662"/>
                      <a:pt x="226694" y="30954"/>
                    </a:cubicBezTo>
                    <a:cubicBezTo>
                      <a:pt x="219580" y="57629"/>
                      <a:pt x="201797" y="77445"/>
                      <a:pt x="182743" y="96499"/>
                    </a:cubicBezTo>
                    <a:cubicBezTo>
                      <a:pt x="179440" y="99802"/>
                      <a:pt x="175883" y="102850"/>
                      <a:pt x="172581" y="105899"/>
                    </a:cubicBezTo>
                    <a:cubicBezTo>
                      <a:pt x="169024" y="107423"/>
                      <a:pt x="165975" y="105899"/>
                      <a:pt x="162927" y="104375"/>
                    </a:cubicBezTo>
                    <a:cubicBezTo>
                      <a:pt x="127614" y="85829"/>
                      <a:pt x="91792" y="85575"/>
                      <a:pt x="55717" y="102596"/>
                    </a:cubicBezTo>
                    <a:cubicBezTo>
                      <a:pt x="54701" y="103105"/>
                      <a:pt x="53939" y="103105"/>
                      <a:pt x="53176" y="103105"/>
                    </a:cubicBezTo>
                    <a:close/>
                  </a:path>
                </a:pathLst>
              </a:custGeom>
              <a:solidFill>
                <a:srgbClr val="761329"/>
              </a:solidFill>
              <a:ln w="25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A18A1B1-2DA6-49A8-A97D-7695612635BA}"/>
                  </a:ext>
                </a:extLst>
              </p:cNvPr>
              <p:cNvSpPr/>
              <p:nvPr/>
            </p:nvSpPr>
            <p:spPr>
              <a:xfrm>
                <a:off x="5746615" y="4056534"/>
                <a:ext cx="644234" cy="132001"/>
              </a:xfrm>
              <a:custGeom>
                <a:avLst/>
                <a:gdLst>
                  <a:gd name="connsiteX0" fmla="*/ 604517 w 644234"/>
                  <a:gd name="connsiteY0" fmla="*/ 24279 h 132001"/>
                  <a:gd name="connsiteX1" fmla="*/ 622968 w 644234"/>
                  <a:gd name="connsiteY1" fmla="*/ 27581 h 132001"/>
                  <a:gd name="connsiteX2" fmla="*/ 625001 w 644234"/>
                  <a:gd name="connsiteY2" fmla="*/ 38251 h 132001"/>
                  <a:gd name="connsiteX3" fmla="*/ 621444 w 644234"/>
                  <a:gd name="connsiteY3" fmla="*/ 51462 h 132001"/>
                  <a:gd name="connsiteX4" fmla="*/ 628304 w 644234"/>
                  <a:gd name="connsiteY4" fmla="*/ 64165 h 132001"/>
                  <a:gd name="connsiteX5" fmla="*/ 641514 w 644234"/>
                  <a:gd name="connsiteY5" fmla="*/ 56797 h 132001"/>
                  <a:gd name="connsiteX6" fmla="*/ 634147 w 644234"/>
                  <a:gd name="connsiteY6" fmla="*/ 114214 h 132001"/>
                  <a:gd name="connsiteX7" fmla="*/ 581557 w 644234"/>
                  <a:gd name="connsiteY7" fmla="*/ 113198 h 132001"/>
                  <a:gd name="connsiteX8" fmla="*/ 587400 w 644234"/>
                  <a:gd name="connsiteY8" fmla="*/ 36219 h 132001"/>
                  <a:gd name="connsiteX9" fmla="*/ 604517 w 644234"/>
                  <a:gd name="connsiteY9" fmla="*/ 24279 h 132001"/>
                  <a:gd name="connsiteX10" fmla="*/ 33602 w 644234"/>
                  <a:gd name="connsiteY10" fmla="*/ 49 h 132001"/>
                  <a:gd name="connsiteX11" fmla="*/ 55165 w 644234"/>
                  <a:gd name="connsiteY11" fmla="*/ 9036 h 132001"/>
                  <a:gd name="connsiteX12" fmla="*/ 51862 w 644234"/>
                  <a:gd name="connsiteY12" fmla="*/ 38506 h 132001"/>
                  <a:gd name="connsiteX13" fmla="*/ 67867 w 644234"/>
                  <a:gd name="connsiteY13" fmla="*/ 33171 h 132001"/>
                  <a:gd name="connsiteX14" fmla="*/ 56181 w 644234"/>
                  <a:gd name="connsiteY14" fmla="*/ 96431 h 132001"/>
                  <a:gd name="connsiteX15" fmla="*/ 11467 w 644234"/>
                  <a:gd name="connsiteY15" fmla="*/ 95161 h 132001"/>
                  <a:gd name="connsiteX16" fmla="*/ 13753 w 644234"/>
                  <a:gd name="connsiteY16" fmla="*/ 11831 h 132001"/>
                  <a:gd name="connsiteX17" fmla="*/ 33602 w 644234"/>
                  <a:gd name="connsiteY17" fmla="*/ 49 h 13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4234" h="132001">
                    <a:moveTo>
                      <a:pt x="604517" y="24279"/>
                    </a:moveTo>
                    <a:cubicBezTo>
                      <a:pt x="610583" y="22818"/>
                      <a:pt x="616871" y="23898"/>
                      <a:pt x="622968" y="27581"/>
                    </a:cubicBezTo>
                    <a:cubicBezTo>
                      <a:pt x="627542" y="30376"/>
                      <a:pt x="631606" y="32662"/>
                      <a:pt x="625001" y="38251"/>
                    </a:cubicBezTo>
                    <a:cubicBezTo>
                      <a:pt x="621444" y="41300"/>
                      <a:pt x="621190" y="46635"/>
                      <a:pt x="621444" y="51462"/>
                    </a:cubicBezTo>
                    <a:cubicBezTo>
                      <a:pt x="621698" y="56797"/>
                      <a:pt x="623223" y="61624"/>
                      <a:pt x="628304" y="64165"/>
                    </a:cubicBezTo>
                    <a:cubicBezTo>
                      <a:pt x="634655" y="67214"/>
                      <a:pt x="637196" y="61624"/>
                      <a:pt x="641514" y="56797"/>
                    </a:cubicBezTo>
                    <a:cubicBezTo>
                      <a:pt x="646849" y="77884"/>
                      <a:pt x="644309" y="96684"/>
                      <a:pt x="634147" y="114214"/>
                    </a:cubicBezTo>
                    <a:cubicBezTo>
                      <a:pt x="619920" y="138349"/>
                      <a:pt x="595023" y="137840"/>
                      <a:pt x="581557" y="113198"/>
                    </a:cubicBezTo>
                    <a:cubicBezTo>
                      <a:pt x="569109" y="90587"/>
                      <a:pt x="571649" y="55527"/>
                      <a:pt x="587400" y="36219"/>
                    </a:cubicBezTo>
                    <a:cubicBezTo>
                      <a:pt x="592609" y="29741"/>
                      <a:pt x="598452" y="25739"/>
                      <a:pt x="604517" y="24279"/>
                    </a:cubicBezTo>
                    <a:close/>
                    <a:moveTo>
                      <a:pt x="33602" y="49"/>
                    </a:moveTo>
                    <a:cubicBezTo>
                      <a:pt x="40556" y="-427"/>
                      <a:pt x="47797" y="2558"/>
                      <a:pt x="55165" y="9036"/>
                    </a:cubicBezTo>
                    <a:cubicBezTo>
                      <a:pt x="46272" y="20977"/>
                      <a:pt x="44747" y="32409"/>
                      <a:pt x="51862" y="38506"/>
                    </a:cubicBezTo>
                    <a:cubicBezTo>
                      <a:pt x="58975" y="44858"/>
                      <a:pt x="62786" y="38506"/>
                      <a:pt x="67867" y="33171"/>
                    </a:cubicBezTo>
                    <a:cubicBezTo>
                      <a:pt x="73202" y="56545"/>
                      <a:pt x="70662" y="77885"/>
                      <a:pt x="56181" y="96431"/>
                    </a:cubicBezTo>
                    <a:cubicBezTo>
                      <a:pt x="43223" y="113198"/>
                      <a:pt x="24169" y="112182"/>
                      <a:pt x="11467" y="95161"/>
                    </a:cubicBezTo>
                    <a:cubicBezTo>
                      <a:pt x="-4793" y="73312"/>
                      <a:pt x="-3522" y="32663"/>
                      <a:pt x="13753" y="11831"/>
                    </a:cubicBezTo>
                    <a:cubicBezTo>
                      <a:pt x="19978" y="4463"/>
                      <a:pt x="26647" y="526"/>
                      <a:pt x="33602" y="49"/>
                    </a:cubicBezTo>
                    <a:close/>
                  </a:path>
                </a:pathLst>
              </a:custGeom>
              <a:solidFill>
                <a:srgbClr val="221F20"/>
              </a:solidFill>
              <a:ln w="253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E8E91F93-26E0-4CDE-BA15-FA68A6ACF5E9}"/>
                  </a:ext>
                </a:extLst>
              </p:cNvPr>
              <p:cNvSpPr/>
              <p:nvPr/>
            </p:nvSpPr>
            <p:spPr>
              <a:xfrm>
                <a:off x="6002479" y="4353354"/>
                <a:ext cx="116864" cy="43189"/>
              </a:xfrm>
              <a:custGeom>
                <a:avLst/>
                <a:gdLst>
                  <a:gd name="connsiteX0" fmla="*/ 0 w 116863"/>
                  <a:gd name="connsiteY0" fmla="*/ 15807 h 43188"/>
                  <a:gd name="connsiteX1" fmla="*/ 30740 w 116863"/>
                  <a:gd name="connsiteY1" fmla="*/ 1326 h 43188"/>
                  <a:gd name="connsiteX2" fmla="*/ 91967 w 116863"/>
                  <a:gd name="connsiteY2" fmla="*/ 4121 h 43188"/>
                  <a:gd name="connsiteX3" fmla="*/ 119150 w 116863"/>
                  <a:gd name="connsiteY3" fmla="*/ 18348 h 43188"/>
                  <a:gd name="connsiteX4" fmla="*/ 68340 w 116863"/>
                  <a:gd name="connsiteY4" fmla="*/ 43753 h 43188"/>
                  <a:gd name="connsiteX5" fmla="*/ 0 w 116863"/>
                  <a:gd name="connsiteY5" fmla="*/ 15807 h 4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63" h="43188">
                    <a:moveTo>
                      <a:pt x="0" y="15807"/>
                    </a:moveTo>
                    <a:cubicBezTo>
                      <a:pt x="7113" y="4375"/>
                      <a:pt x="19308" y="2597"/>
                      <a:pt x="30740" y="1326"/>
                    </a:cubicBezTo>
                    <a:cubicBezTo>
                      <a:pt x="51064" y="-960"/>
                      <a:pt x="71643" y="-452"/>
                      <a:pt x="91967" y="4121"/>
                    </a:cubicBezTo>
                    <a:cubicBezTo>
                      <a:pt x="102637" y="6661"/>
                      <a:pt x="110004" y="13775"/>
                      <a:pt x="119150" y="18348"/>
                    </a:cubicBezTo>
                    <a:cubicBezTo>
                      <a:pt x="104161" y="30542"/>
                      <a:pt x="88410" y="41212"/>
                      <a:pt x="68340" y="43753"/>
                    </a:cubicBezTo>
                    <a:cubicBezTo>
                      <a:pt x="39632" y="48072"/>
                      <a:pt x="18546" y="35115"/>
                      <a:pt x="0" y="15807"/>
                    </a:cubicBezTo>
                    <a:close/>
                  </a:path>
                </a:pathLst>
              </a:custGeom>
              <a:solidFill>
                <a:srgbClr val="EF879B"/>
              </a:solidFill>
              <a:ln w="25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93643F8-EF6A-4712-8F0E-7A812806ED48}"/>
                  </a:ext>
                </a:extLst>
              </p:cNvPr>
              <p:cNvSpPr/>
              <p:nvPr/>
            </p:nvSpPr>
            <p:spPr>
              <a:xfrm>
                <a:off x="5750729" y="3858258"/>
                <a:ext cx="650399" cy="371078"/>
              </a:xfrm>
              <a:custGeom>
                <a:avLst/>
                <a:gdLst>
                  <a:gd name="connsiteX0" fmla="*/ 328728 w 650399"/>
                  <a:gd name="connsiteY0" fmla="*/ 221793 h 371078"/>
                  <a:gd name="connsiteX1" fmla="*/ 337366 w 650399"/>
                  <a:gd name="connsiteY1" fmla="*/ 229668 h 371078"/>
                  <a:gd name="connsiteX2" fmla="*/ 370901 w 650399"/>
                  <a:gd name="connsiteY2" fmla="*/ 309949 h 371078"/>
                  <a:gd name="connsiteX3" fmla="*/ 381571 w 650399"/>
                  <a:gd name="connsiteY3" fmla="*/ 335355 h 371078"/>
                  <a:gd name="connsiteX4" fmla="*/ 360231 w 650399"/>
                  <a:gd name="connsiteY4" fmla="*/ 368127 h 371078"/>
                  <a:gd name="connsiteX5" fmla="*/ 343971 w 650399"/>
                  <a:gd name="connsiteY5" fmla="*/ 369906 h 371078"/>
                  <a:gd name="connsiteX6" fmla="*/ 309673 w 650399"/>
                  <a:gd name="connsiteY6" fmla="*/ 341960 h 371078"/>
                  <a:gd name="connsiteX7" fmla="*/ 318819 w 650399"/>
                  <a:gd name="connsiteY7" fmla="*/ 267014 h 371078"/>
                  <a:gd name="connsiteX8" fmla="*/ 322884 w 650399"/>
                  <a:gd name="connsiteY8" fmla="*/ 231955 h 371078"/>
                  <a:gd name="connsiteX9" fmla="*/ 328728 w 650399"/>
                  <a:gd name="connsiteY9" fmla="*/ 221793 h 371078"/>
                  <a:gd name="connsiteX10" fmla="*/ 611741 w 650399"/>
                  <a:gd name="connsiteY10" fmla="*/ 23378 h 371078"/>
                  <a:gd name="connsiteX11" fmla="*/ 650357 w 650399"/>
                  <a:gd name="connsiteY11" fmla="*/ 57422 h 371078"/>
                  <a:gd name="connsiteX12" fmla="*/ 645022 w 650399"/>
                  <a:gd name="connsiteY12" fmla="*/ 61487 h 371078"/>
                  <a:gd name="connsiteX13" fmla="*/ 575157 w 650399"/>
                  <a:gd name="connsiteY13" fmla="*/ 61741 h 371078"/>
                  <a:gd name="connsiteX14" fmla="*/ 611741 w 650399"/>
                  <a:gd name="connsiteY14" fmla="*/ 23378 h 371078"/>
                  <a:gd name="connsiteX15" fmla="*/ 39364 w 650399"/>
                  <a:gd name="connsiteY15" fmla="*/ 5 h 371078"/>
                  <a:gd name="connsiteX16" fmla="*/ 72899 w 650399"/>
                  <a:gd name="connsiteY16" fmla="*/ 24141 h 371078"/>
                  <a:gd name="connsiteX17" fmla="*/ 74931 w 650399"/>
                  <a:gd name="connsiteY17" fmla="*/ 38876 h 371078"/>
                  <a:gd name="connsiteX18" fmla="*/ 55115 w 650399"/>
                  <a:gd name="connsiteY18" fmla="*/ 29477 h 371078"/>
                  <a:gd name="connsiteX19" fmla="*/ 11417 w 650399"/>
                  <a:gd name="connsiteY19" fmla="*/ 32525 h 371078"/>
                  <a:gd name="connsiteX20" fmla="*/ 1255 w 650399"/>
                  <a:gd name="connsiteY20" fmla="*/ 34303 h 371078"/>
                  <a:gd name="connsiteX21" fmla="*/ 2780 w 650399"/>
                  <a:gd name="connsiteY21" fmla="*/ 23633 h 371078"/>
                  <a:gd name="connsiteX22" fmla="*/ 39364 w 650399"/>
                  <a:gd name="connsiteY22" fmla="*/ 5 h 37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0399" h="371078">
                    <a:moveTo>
                      <a:pt x="328728" y="221793"/>
                    </a:moveTo>
                    <a:cubicBezTo>
                      <a:pt x="334063" y="220777"/>
                      <a:pt x="335588" y="225858"/>
                      <a:pt x="337366" y="229668"/>
                    </a:cubicBezTo>
                    <a:cubicBezTo>
                      <a:pt x="348798" y="256344"/>
                      <a:pt x="359722" y="283274"/>
                      <a:pt x="370901" y="309949"/>
                    </a:cubicBezTo>
                    <a:cubicBezTo>
                      <a:pt x="374457" y="318587"/>
                      <a:pt x="378522" y="326717"/>
                      <a:pt x="381571" y="335355"/>
                    </a:cubicBezTo>
                    <a:cubicBezTo>
                      <a:pt x="387668" y="353138"/>
                      <a:pt x="379030" y="366349"/>
                      <a:pt x="360231" y="368127"/>
                    </a:cubicBezTo>
                    <a:cubicBezTo>
                      <a:pt x="354895" y="368635"/>
                      <a:pt x="349306" y="368889"/>
                      <a:pt x="343971" y="369906"/>
                    </a:cubicBezTo>
                    <a:cubicBezTo>
                      <a:pt x="322630" y="373970"/>
                      <a:pt x="307641" y="368127"/>
                      <a:pt x="309673" y="341960"/>
                    </a:cubicBezTo>
                    <a:cubicBezTo>
                      <a:pt x="312722" y="317063"/>
                      <a:pt x="315771" y="291912"/>
                      <a:pt x="318819" y="267014"/>
                    </a:cubicBezTo>
                    <a:cubicBezTo>
                      <a:pt x="320344" y="255327"/>
                      <a:pt x="321360" y="243641"/>
                      <a:pt x="322884" y="231955"/>
                    </a:cubicBezTo>
                    <a:cubicBezTo>
                      <a:pt x="323392" y="227890"/>
                      <a:pt x="323646" y="222809"/>
                      <a:pt x="328728" y="221793"/>
                    </a:cubicBezTo>
                    <a:close/>
                    <a:moveTo>
                      <a:pt x="611741" y="23378"/>
                    </a:moveTo>
                    <a:cubicBezTo>
                      <a:pt x="630033" y="23632"/>
                      <a:pt x="649341" y="40655"/>
                      <a:pt x="650357" y="57422"/>
                    </a:cubicBezTo>
                    <a:cubicBezTo>
                      <a:pt x="650611" y="61233"/>
                      <a:pt x="649849" y="65298"/>
                      <a:pt x="645022" y="61487"/>
                    </a:cubicBezTo>
                    <a:cubicBezTo>
                      <a:pt x="622158" y="44465"/>
                      <a:pt x="599293" y="45990"/>
                      <a:pt x="575157" y="61741"/>
                    </a:cubicBezTo>
                    <a:cubicBezTo>
                      <a:pt x="575919" y="38622"/>
                      <a:pt x="591924" y="23124"/>
                      <a:pt x="611741" y="23378"/>
                    </a:cubicBezTo>
                    <a:close/>
                    <a:moveTo>
                      <a:pt x="39364" y="5"/>
                    </a:moveTo>
                    <a:cubicBezTo>
                      <a:pt x="54607" y="260"/>
                      <a:pt x="67564" y="9405"/>
                      <a:pt x="72899" y="24141"/>
                    </a:cubicBezTo>
                    <a:cubicBezTo>
                      <a:pt x="74423" y="28206"/>
                      <a:pt x="76964" y="32017"/>
                      <a:pt x="74931" y="38876"/>
                    </a:cubicBezTo>
                    <a:cubicBezTo>
                      <a:pt x="67818" y="35574"/>
                      <a:pt x="61721" y="32271"/>
                      <a:pt x="55115" y="29477"/>
                    </a:cubicBezTo>
                    <a:cubicBezTo>
                      <a:pt x="40126" y="22871"/>
                      <a:pt x="25645" y="25158"/>
                      <a:pt x="11417" y="32525"/>
                    </a:cubicBezTo>
                    <a:cubicBezTo>
                      <a:pt x="8369" y="34049"/>
                      <a:pt x="4812" y="38114"/>
                      <a:pt x="1255" y="34303"/>
                    </a:cubicBezTo>
                    <a:cubicBezTo>
                      <a:pt x="-1793" y="31001"/>
                      <a:pt x="1509" y="26936"/>
                      <a:pt x="2780" y="23633"/>
                    </a:cubicBezTo>
                    <a:cubicBezTo>
                      <a:pt x="8877" y="8389"/>
                      <a:pt x="22343" y="-249"/>
                      <a:pt x="39364" y="5"/>
                    </a:cubicBezTo>
                    <a:close/>
                  </a:path>
                </a:pathLst>
              </a:custGeom>
              <a:solidFill>
                <a:srgbClr val="C49380"/>
              </a:solidFill>
              <a:ln w="253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3BD6654-FB75-4A57-AAFF-720ACFCE28B2}"/>
                </a:ext>
              </a:extLst>
            </p:cNvPr>
            <p:cNvGrpSpPr/>
            <p:nvPr/>
          </p:nvGrpSpPr>
          <p:grpSpPr>
            <a:xfrm>
              <a:off x="5940772" y="5609818"/>
              <a:ext cx="295902" cy="435172"/>
              <a:chOff x="5930781" y="5711305"/>
              <a:chExt cx="219049" cy="322147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C4016AD-478D-4B06-AA92-5F6DEF7B534C}"/>
                  </a:ext>
                </a:extLst>
              </p:cNvPr>
              <p:cNvSpPr/>
              <p:nvPr/>
            </p:nvSpPr>
            <p:spPr>
              <a:xfrm>
                <a:off x="5930781" y="5711305"/>
                <a:ext cx="218484" cy="320105"/>
              </a:xfrm>
              <a:custGeom>
                <a:avLst/>
                <a:gdLst>
                  <a:gd name="connsiteX0" fmla="*/ 163918 w 218484"/>
                  <a:gd name="connsiteY0" fmla="*/ 148630 h 320104"/>
                  <a:gd name="connsiteX1" fmla="*/ 218793 w 218484"/>
                  <a:gd name="connsiteY1" fmla="*/ 121192 h 320104"/>
                  <a:gd name="connsiteX2" fmla="*/ 208377 w 218484"/>
                  <a:gd name="connsiteY2" fmla="*/ 113317 h 320104"/>
                  <a:gd name="connsiteX3" fmla="*/ 183734 w 218484"/>
                  <a:gd name="connsiteY3" fmla="*/ 71906 h 320104"/>
                  <a:gd name="connsiteX4" fmla="*/ 160362 w 218484"/>
                  <a:gd name="connsiteY4" fmla="*/ 1788 h 320104"/>
                  <a:gd name="connsiteX5" fmla="*/ 154518 w 218484"/>
                  <a:gd name="connsiteY5" fmla="*/ 518 h 320104"/>
                  <a:gd name="connsiteX6" fmla="*/ 106757 w 218484"/>
                  <a:gd name="connsiteY6" fmla="*/ 24399 h 320104"/>
                  <a:gd name="connsiteX7" fmla="*/ 87957 w 218484"/>
                  <a:gd name="connsiteY7" fmla="*/ 27447 h 320104"/>
                  <a:gd name="connsiteX8" fmla="*/ 77033 w 218484"/>
                  <a:gd name="connsiteY8" fmla="*/ 29226 h 320104"/>
                  <a:gd name="connsiteX9" fmla="*/ 22666 w 218484"/>
                  <a:gd name="connsiteY9" fmla="*/ 55139 h 320104"/>
                  <a:gd name="connsiteX10" fmla="*/ 1325 w 218484"/>
                  <a:gd name="connsiteY10" fmla="*/ 88420 h 320104"/>
                  <a:gd name="connsiteX11" fmla="*/ 9709 w 218484"/>
                  <a:gd name="connsiteY11" fmla="*/ 126019 h 320104"/>
                  <a:gd name="connsiteX12" fmla="*/ 24698 w 218484"/>
                  <a:gd name="connsiteY12" fmla="*/ 219510 h 320104"/>
                  <a:gd name="connsiteX13" fmla="*/ 40957 w 218484"/>
                  <a:gd name="connsiteY13" fmla="*/ 253807 h 320104"/>
                  <a:gd name="connsiteX14" fmla="*/ 132924 w 218484"/>
                  <a:gd name="connsiteY14" fmla="*/ 321893 h 320104"/>
                  <a:gd name="connsiteX15" fmla="*/ 156297 w 218484"/>
                  <a:gd name="connsiteY15" fmla="*/ 305888 h 320104"/>
                  <a:gd name="connsiteX16" fmla="*/ 152740 w 218484"/>
                  <a:gd name="connsiteY16" fmla="*/ 301569 h 320104"/>
                  <a:gd name="connsiteX17" fmla="*/ 152994 w 218484"/>
                  <a:gd name="connsiteY17" fmla="*/ 301569 h 320104"/>
                  <a:gd name="connsiteX18" fmla="*/ 154518 w 218484"/>
                  <a:gd name="connsiteY18" fmla="*/ 242375 h 320104"/>
                  <a:gd name="connsiteX19" fmla="*/ 160362 w 218484"/>
                  <a:gd name="connsiteY19" fmla="*/ 208078 h 320104"/>
                  <a:gd name="connsiteX20" fmla="*/ 162140 w 218484"/>
                  <a:gd name="connsiteY20" fmla="*/ 182673 h 320104"/>
                  <a:gd name="connsiteX21" fmla="*/ 158329 w 218484"/>
                  <a:gd name="connsiteY21" fmla="*/ 160824 h 320104"/>
                  <a:gd name="connsiteX22" fmla="*/ 163918 w 218484"/>
                  <a:gd name="connsiteY22" fmla="*/ 148630 h 320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8484" h="320104">
                    <a:moveTo>
                      <a:pt x="163918" y="148630"/>
                    </a:moveTo>
                    <a:cubicBezTo>
                      <a:pt x="181956" y="139230"/>
                      <a:pt x="202026" y="133133"/>
                      <a:pt x="218793" y="121192"/>
                    </a:cubicBezTo>
                    <a:cubicBezTo>
                      <a:pt x="213458" y="120938"/>
                      <a:pt x="211680" y="116365"/>
                      <a:pt x="208377" y="113317"/>
                    </a:cubicBezTo>
                    <a:cubicBezTo>
                      <a:pt x="201264" y="106457"/>
                      <a:pt x="186783" y="77750"/>
                      <a:pt x="183734" y="71906"/>
                    </a:cubicBezTo>
                    <a:cubicBezTo>
                      <a:pt x="173064" y="49550"/>
                      <a:pt x="163918" y="26685"/>
                      <a:pt x="160362" y="1788"/>
                    </a:cubicBezTo>
                    <a:cubicBezTo>
                      <a:pt x="158837" y="10"/>
                      <a:pt x="156551" y="-498"/>
                      <a:pt x="154518" y="518"/>
                    </a:cubicBezTo>
                    <a:cubicBezTo>
                      <a:pt x="138005" y="7123"/>
                      <a:pt x="120730" y="12712"/>
                      <a:pt x="106757" y="24399"/>
                    </a:cubicBezTo>
                    <a:cubicBezTo>
                      <a:pt x="100914" y="27955"/>
                      <a:pt x="95324" y="30750"/>
                      <a:pt x="87957" y="27447"/>
                    </a:cubicBezTo>
                    <a:cubicBezTo>
                      <a:pt x="84400" y="25923"/>
                      <a:pt x="80590" y="27447"/>
                      <a:pt x="77033" y="29226"/>
                    </a:cubicBezTo>
                    <a:cubicBezTo>
                      <a:pt x="58995" y="37863"/>
                      <a:pt x="40957" y="46501"/>
                      <a:pt x="22666" y="55139"/>
                    </a:cubicBezTo>
                    <a:cubicBezTo>
                      <a:pt x="5136" y="56917"/>
                      <a:pt x="-3502" y="71398"/>
                      <a:pt x="1325" y="88420"/>
                    </a:cubicBezTo>
                    <a:cubicBezTo>
                      <a:pt x="3358" y="95533"/>
                      <a:pt x="9963" y="119668"/>
                      <a:pt x="9709" y="126019"/>
                    </a:cubicBezTo>
                    <a:cubicBezTo>
                      <a:pt x="9455" y="142025"/>
                      <a:pt x="19871" y="206554"/>
                      <a:pt x="24698" y="219510"/>
                    </a:cubicBezTo>
                    <a:cubicBezTo>
                      <a:pt x="29271" y="231451"/>
                      <a:pt x="34606" y="242883"/>
                      <a:pt x="40957" y="253807"/>
                    </a:cubicBezTo>
                    <a:cubicBezTo>
                      <a:pt x="41974" y="255586"/>
                      <a:pt x="73222" y="314017"/>
                      <a:pt x="132924" y="321893"/>
                    </a:cubicBezTo>
                    <a:cubicBezTo>
                      <a:pt x="148167" y="323925"/>
                      <a:pt x="156297" y="322147"/>
                      <a:pt x="156297" y="305888"/>
                    </a:cubicBezTo>
                    <a:cubicBezTo>
                      <a:pt x="156297" y="303347"/>
                      <a:pt x="154773" y="302077"/>
                      <a:pt x="152740" y="301569"/>
                    </a:cubicBezTo>
                    <a:cubicBezTo>
                      <a:pt x="152740" y="301569"/>
                      <a:pt x="152994" y="301569"/>
                      <a:pt x="152994" y="301569"/>
                    </a:cubicBezTo>
                    <a:lnTo>
                      <a:pt x="154518" y="242375"/>
                    </a:lnTo>
                    <a:cubicBezTo>
                      <a:pt x="156805" y="231196"/>
                      <a:pt x="158075" y="220272"/>
                      <a:pt x="160362" y="208078"/>
                    </a:cubicBezTo>
                    <a:cubicBezTo>
                      <a:pt x="162648" y="199694"/>
                      <a:pt x="162394" y="190803"/>
                      <a:pt x="162140" y="182673"/>
                    </a:cubicBezTo>
                    <a:cubicBezTo>
                      <a:pt x="163410" y="174797"/>
                      <a:pt x="160362" y="167938"/>
                      <a:pt x="158329" y="160824"/>
                    </a:cubicBezTo>
                    <a:cubicBezTo>
                      <a:pt x="156805" y="154981"/>
                      <a:pt x="157313" y="152187"/>
                      <a:pt x="163918" y="14863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5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D492F82-7FA4-4AAC-9D67-808EB69CDD93}"/>
                  </a:ext>
                </a:extLst>
              </p:cNvPr>
              <p:cNvSpPr/>
              <p:nvPr/>
            </p:nvSpPr>
            <p:spPr>
              <a:xfrm>
                <a:off x="5984441" y="5777114"/>
                <a:ext cx="165389" cy="235760"/>
              </a:xfrm>
              <a:custGeom>
                <a:avLst/>
                <a:gdLst>
                  <a:gd name="connsiteX0" fmla="*/ 9654 w 165389"/>
                  <a:gd name="connsiteY0" fmla="*/ 147603 h 235760"/>
                  <a:gd name="connsiteX1" fmla="*/ 101620 w 165389"/>
                  <a:gd name="connsiteY1" fmla="*/ 176566 h 235760"/>
                  <a:gd name="connsiteX2" fmla="*/ 100096 w 165389"/>
                  <a:gd name="connsiteY2" fmla="*/ 235760 h 235760"/>
                  <a:gd name="connsiteX3" fmla="*/ 86123 w 165389"/>
                  <a:gd name="connsiteY3" fmla="*/ 233982 h 235760"/>
                  <a:gd name="connsiteX4" fmla="*/ 48778 w 165389"/>
                  <a:gd name="connsiteY4" fmla="*/ 217977 h 235760"/>
                  <a:gd name="connsiteX5" fmla="*/ 9400 w 165389"/>
                  <a:gd name="connsiteY5" fmla="*/ 168437 h 235760"/>
                  <a:gd name="connsiteX6" fmla="*/ 9654 w 165389"/>
                  <a:gd name="connsiteY6" fmla="*/ 147603 h 235760"/>
                  <a:gd name="connsiteX7" fmla="*/ 68848 w 165389"/>
                  <a:gd name="connsiteY7" fmla="*/ 114069 h 235760"/>
                  <a:gd name="connsiteX8" fmla="*/ 84600 w 165389"/>
                  <a:gd name="connsiteY8" fmla="*/ 120420 h 235760"/>
                  <a:gd name="connsiteX9" fmla="*/ 107465 w 165389"/>
                  <a:gd name="connsiteY9" fmla="*/ 141252 h 235760"/>
                  <a:gd name="connsiteX10" fmla="*/ 104162 w 165389"/>
                  <a:gd name="connsiteY10" fmla="*/ 160306 h 235760"/>
                  <a:gd name="connsiteX11" fmla="*/ 74692 w 165389"/>
                  <a:gd name="connsiteY11" fmla="*/ 138458 h 235760"/>
                  <a:gd name="connsiteX12" fmla="*/ 63513 w 165389"/>
                  <a:gd name="connsiteY12" fmla="*/ 129566 h 235760"/>
                  <a:gd name="connsiteX13" fmla="*/ 68848 w 165389"/>
                  <a:gd name="connsiteY13" fmla="*/ 114069 h 235760"/>
                  <a:gd name="connsiteX14" fmla="*/ 138967 w 165389"/>
                  <a:gd name="connsiteY14" fmla="*/ 23118 h 235760"/>
                  <a:gd name="connsiteX15" fmla="*/ 154972 w 165389"/>
                  <a:gd name="connsiteY15" fmla="*/ 48015 h 235760"/>
                  <a:gd name="connsiteX16" fmla="*/ 165389 w 165389"/>
                  <a:gd name="connsiteY16" fmla="*/ 55891 h 235760"/>
                  <a:gd name="connsiteX17" fmla="*/ 110513 w 165389"/>
                  <a:gd name="connsiteY17" fmla="*/ 83328 h 235760"/>
                  <a:gd name="connsiteX18" fmla="*/ 105178 w 165389"/>
                  <a:gd name="connsiteY18" fmla="*/ 95523 h 235760"/>
                  <a:gd name="connsiteX19" fmla="*/ 108989 w 165389"/>
                  <a:gd name="connsiteY19" fmla="*/ 117117 h 235760"/>
                  <a:gd name="connsiteX20" fmla="*/ 79518 w 165389"/>
                  <a:gd name="connsiteY20" fmla="*/ 91458 h 235760"/>
                  <a:gd name="connsiteX21" fmla="*/ 73675 w 165389"/>
                  <a:gd name="connsiteY21" fmla="*/ 80280 h 235760"/>
                  <a:gd name="connsiteX22" fmla="*/ 75961 w 165389"/>
                  <a:gd name="connsiteY22" fmla="*/ 57669 h 235760"/>
                  <a:gd name="connsiteX23" fmla="*/ 84345 w 165389"/>
                  <a:gd name="connsiteY23" fmla="*/ 49285 h 235760"/>
                  <a:gd name="connsiteX24" fmla="*/ 138967 w 165389"/>
                  <a:gd name="connsiteY24" fmla="*/ 23118 h 235760"/>
                  <a:gd name="connsiteX25" fmla="*/ 19055 w 165389"/>
                  <a:gd name="connsiteY25" fmla="*/ 0 h 235760"/>
                  <a:gd name="connsiteX26" fmla="*/ 38109 w 165389"/>
                  <a:gd name="connsiteY26" fmla="*/ 19309 h 235760"/>
                  <a:gd name="connsiteX27" fmla="*/ 19055 w 165389"/>
                  <a:gd name="connsiteY27" fmla="*/ 38109 h 235760"/>
                  <a:gd name="connsiteX28" fmla="*/ 0 w 165389"/>
                  <a:gd name="connsiteY28" fmla="*/ 19309 h 235760"/>
                  <a:gd name="connsiteX29" fmla="*/ 19055 w 165389"/>
                  <a:gd name="connsiteY29" fmla="*/ 0 h 23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65389" h="235760">
                    <a:moveTo>
                      <a:pt x="9654" y="147603"/>
                    </a:moveTo>
                    <a:cubicBezTo>
                      <a:pt x="45983" y="137949"/>
                      <a:pt x="76723" y="150652"/>
                      <a:pt x="101620" y="176566"/>
                    </a:cubicBezTo>
                    <a:lnTo>
                      <a:pt x="100096" y="235760"/>
                    </a:lnTo>
                    <a:cubicBezTo>
                      <a:pt x="95523" y="234744"/>
                      <a:pt x="90950" y="234236"/>
                      <a:pt x="86123" y="233982"/>
                    </a:cubicBezTo>
                    <a:cubicBezTo>
                      <a:pt x="71388" y="233728"/>
                      <a:pt x="58940" y="228647"/>
                      <a:pt x="48778" y="217977"/>
                    </a:cubicBezTo>
                    <a:cubicBezTo>
                      <a:pt x="34043" y="202734"/>
                      <a:pt x="20324" y="186474"/>
                      <a:pt x="9400" y="168437"/>
                    </a:cubicBezTo>
                    <a:cubicBezTo>
                      <a:pt x="5335" y="162084"/>
                      <a:pt x="-6351" y="149636"/>
                      <a:pt x="9654" y="147603"/>
                    </a:cubicBezTo>
                    <a:close/>
                    <a:moveTo>
                      <a:pt x="68848" y="114069"/>
                    </a:moveTo>
                    <a:cubicBezTo>
                      <a:pt x="71388" y="110258"/>
                      <a:pt x="81043" y="117879"/>
                      <a:pt x="84600" y="120420"/>
                    </a:cubicBezTo>
                    <a:cubicBezTo>
                      <a:pt x="89173" y="123468"/>
                      <a:pt x="101367" y="135663"/>
                      <a:pt x="107465" y="141252"/>
                    </a:cubicBezTo>
                    <a:lnTo>
                      <a:pt x="104162" y="160306"/>
                    </a:lnTo>
                    <a:cubicBezTo>
                      <a:pt x="103146" y="154717"/>
                      <a:pt x="79011" y="140998"/>
                      <a:pt x="74692" y="138458"/>
                    </a:cubicBezTo>
                    <a:cubicBezTo>
                      <a:pt x="71134" y="136425"/>
                      <a:pt x="62496" y="134393"/>
                      <a:pt x="63513" y="129566"/>
                    </a:cubicBezTo>
                    <a:cubicBezTo>
                      <a:pt x="64783" y="123468"/>
                      <a:pt x="65545" y="119150"/>
                      <a:pt x="68848" y="114069"/>
                    </a:cubicBezTo>
                    <a:close/>
                    <a:moveTo>
                      <a:pt x="138967" y="23118"/>
                    </a:moveTo>
                    <a:cubicBezTo>
                      <a:pt x="145827" y="35567"/>
                      <a:pt x="147859" y="41156"/>
                      <a:pt x="154972" y="48015"/>
                    </a:cubicBezTo>
                    <a:cubicBezTo>
                      <a:pt x="158275" y="51064"/>
                      <a:pt x="160053" y="55637"/>
                      <a:pt x="165389" y="55891"/>
                    </a:cubicBezTo>
                    <a:cubicBezTo>
                      <a:pt x="148621" y="67831"/>
                      <a:pt x="128551" y="73674"/>
                      <a:pt x="110513" y="83328"/>
                    </a:cubicBezTo>
                    <a:cubicBezTo>
                      <a:pt x="103908" y="86885"/>
                      <a:pt x="103400" y="89426"/>
                      <a:pt x="105178" y="95523"/>
                    </a:cubicBezTo>
                    <a:cubicBezTo>
                      <a:pt x="107211" y="102128"/>
                      <a:pt x="110259" y="109241"/>
                      <a:pt x="108989" y="117117"/>
                    </a:cubicBezTo>
                    <a:cubicBezTo>
                      <a:pt x="99843" y="107717"/>
                      <a:pt x="91204" y="97809"/>
                      <a:pt x="79518" y="91458"/>
                    </a:cubicBezTo>
                    <a:cubicBezTo>
                      <a:pt x="74691" y="88917"/>
                      <a:pt x="73167" y="85361"/>
                      <a:pt x="73675" y="80280"/>
                    </a:cubicBezTo>
                    <a:cubicBezTo>
                      <a:pt x="74691" y="72658"/>
                      <a:pt x="75453" y="65291"/>
                      <a:pt x="75961" y="57669"/>
                    </a:cubicBezTo>
                    <a:cubicBezTo>
                      <a:pt x="76215" y="52080"/>
                      <a:pt x="80534" y="51064"/>
                      <a:pt x="84345" y="49285"/>
                    </a:cubicBezTo>
                    <a:cubicBezTo>
                      <a:pt x="101876" y="41156"/>
                      <a:pt x="121184" y="31248"/>
                      <a:pt x="138967" y="23118"/>
                    </a:cubicBezTo>
                    <a:close/>
                    <a:moveTo>
                      <a:pt x="19055" y="0"/>
                    </a:moveTo>
                    <a:cubicBezTo>
                      <a:pt x="29471" y="0"/>
                      <a:pt x="38109" y="8638"/>
                      <a:pt x="38109" y="19309"/>
                    </a:cubicBezTo>
                    <a:cubicBezTo>
                      <a:pt x="38363" y="30233"/>
                      <a:pt x="30487" y="38109"/>
                      <a:pt x="19055" y="38109"/>
                    </a:cubicBezTo>
                    <a:cubicBezTo>
                      <a:pt x="7368" y="38109"/>
                      <a:pt x="0" y="30741"/>
                      <a:pt x="0" y="19309"/>
                    </a:cubicBezTo>
                    <a:cubicBezTo>
                      <a:pt x="0" y="8384"/>
                      <a:pt x="8384" y="0"/>
                      <a:pt x="1905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2539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CE734A5-12FA-4353-B64B-EE3E5B23CB0A}"/>
                  </a:ext>
                </a:extLst>
              </p:cNvPr>
              <p:cNvSpPr/>
              <p:nvPr/>
            </p:nvSpPr>
            <p:spPr>
              <a:xfrm>
                <a:off x="5931797" y="5766698"/>
                <a:ext cx="154971" cy="266754"/>
              </a:xfrm>
              <a:custGeom>
                <a:avLst/>
                <a:gdLst>
                  <a:gd name="connsiteX0" fmla="*/ 9455 w 154971"/>
                  <a:gd name="connsiteY0" fmla="*/ 70626 h 266753"/>
                  <a:gd name="connsiteX1" fmla="*/ 24444 w 154971"/>
                  <a:gd name="connsiteY1" fmla="*/ 164117 h 266753"/>
                  <a:gd name="connsiteX2" fmla="*/ 40703 w 154971"/>
                  <a:gd name="connsiteY2" fmla="*/ 198414 h 266753"/>
                  <a:gd name="connsiteX3" fmla="*/ 132670 w 154971"/>
                  <a:gd name="connsiteY3" fmla="*/ 266500 h 266753"/>
                  <a:gd name="connsiteX4" fmla="*/ 156043 w 154971"/>
                  <a:gd name="connsiteY4" fmla="*/ 250495 h 266753"/>
                  <a:gd name="connsiteX5" fmla="*/ 148167 w 154971"/>
                  <a:gd name="connsiteY5" fmla="*/ 245414 h 266753"/>
                  <a:gd name="connsiteX6" fmla="*/ 114886 w 154971"/>
                  <a:gd name="connsiteY6" fmla="*/ 235760 h 266753"/>
                  <a:gd name="connsiteX7" fmla="*/ 63060 w 154971"/>
                  <a:gd name="connsiteY7" fmla="*/ 174279 h 266753"/>
                  <a:gd name="connsiteX8" fmla="*/ 52390 w 154971"/>
                  <a:gd name="connsiteY8" fmla="*/ 153193 h 266753"/>
                  <a:gd name="connsiteX9" fmla="*/ 40449 w 154971"/>
                  <a:gd name="connsiteY9" fmla="*/ 104669 h 266753"/>
                  <a:gd name="connsiteX10" fmla="*/ 22666 w 154971"/>
                  <a:gd name="connsiteY10" fmla="*/ 0 h 266753"/>
                  <a:gd name="connsiteX11" fmla="*/ 1325 w 154971"/>
                  <a:gd name="connsiteY11" fmla="*/ 33281 h 266753"/>
                  <a:gd name="connsiteX12" fmla="*/ 9455 w 154971"/>
                  <a:gd name="connsiteY12" fmla="*/ 70626 h 266753"/>
                  <a:gd name="connsiteX13" fmla="*/ 13520 w 154971"/>
                  <a:gd name="connsiteY13" fmla="*/ 116864 h 266753"/>
                  <a:gd name="connsiteX14" fmla="*/ 13266 w 154971"/>
                  <a:gd name="connsiteY14" fmla="*/ 115085 h 266753"/>
                  <a:gd name="connsiteX15" fmla="*/ 13520 w 154971"/>
                  <a:gd name="connsiteY15" fmla="*/ 116101 h 266753"/>
                  <a:gd name="connsiteX16" fmla="*/ 13520 w 154971"/>
                  <a:gd name="connsiteY16" fmla="*/ 116864 h 266753"/>
                  <a:gd name="connsiteX17" fmla="*/ 11995 w 154971"/>
                  <a:gd name="connsiteY17" fmla="*/ 113053 h 266753"/>
                  <a:gd name="connsiteX18" fmla="*/ 11995 w 154971"/>
                  <a:gd name="connsiteY18" fmla="*/ 113053 h 266753"/>
                  <a:gd name="connsiteX19" fmla="*/ 11995 w 154971"/>
                  <a:gd name="connsiteY19" fmla="*/ 113053 h 26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4971" h="266753">
                    <a:moveTo>
                      <a:pt x="9455" y="70626"/>
                    </a:moveTo>
                    <a:cubicBezTo>
                      <a:pt x="9201" y="86631"/>
                      <a:pt x="19617" y="151161"/>
                      <a:pt x="24444" y="164117"/>
                    </a:cubicBezTo>
                    <a:cubicBezTo>
                      <a:pt x="29017" y="176058"/>
                      <a:pt x="34352" y="187490"/>
                      <a:pt x="40703" y="198414"/>
                    </a:cubicBezTo>
                    <a:cubicBezTo>
                      <a:pt x="41720" y="200193"/>
                      <a:pt x="72968" y="258624"/>
                      <a:pt x="132670" y="266500"/>
                    </a:cubicBezTo>
                    <a:cubicBezTo>
                      <a:pt x="147913" y="268532"/>
                      <a:pt x="156043" y="266754"/>
                      <a:pt x="156043" y="250495"/>
                    </a:cubicBezTo>
                    <a:cubicBezTo>
                      <a:pt x="156043" y="246176"/>
                      <a:pt x="151978" y="245922"/>
                      <a:pt x="148167" y="245414"/>
                    </a:cubicBezTo>
                    <a:cubicBezTo>
                      <a:pt x="131146" y="242873"/>
                      <a:pt x="117427" y="237792"/>
                      <a:pt x="114886" y="235760"/>
                    </a:cubicBezTo>
                    <a:cubicBezTo>
                      <a:pt x="94308" y="217976"/>
                      <a:pt x="77541" y="196890"/>
                      <a:pt x="63060" y="174279"/>
                    </a:cubicBezTo>
                    <a:cubicBezTo>
                      <a:pt x="60265" y="170214"/>
                      <a:pt x="54168" y="158528"/>
                      <a:pt x="52390" y="153193"/>
                    </a:cubicBezTo>
                    <a:cubicBezTo>
                      <a:pt x="46547" y="137442"/>
                      <a:pt x="40449" y="121691"/>
                      <a:pt x="40449" y="104669"/>
                    </a:cubicBezTo>
                    <a:cubicBezTo>
                      <a:pt x="40195" y="68848"/>
                      <a:pt x="35622" y="33535"/>
                      <a:pt x="22666" y="0"/>
                    </a:cubicBezTo>
                    <a:cubicBezTo>
                      <a:pt x="5136" y="1778"/>
                      <a:pt x="-3502" y="16259"/>
                      <a:pt x="1325" y="33281"/>
                    </a:cubicBezTo>
                    <a:cubicBezTo>
                      <a:pt x="3104" y="39886"/>
                      <a:pt x="9455" y="64275"/>
                      <a:pt x="9455" y="70626"/>
                    </a:cubicBezTo>
                    <a:close/>
                    <a:moveTo>
                      <a:pt x="13520" y="116864"/>
                    </a:moveTo>
                    <a:cubicBezTo>
                      <a:pt x="13520" y="116356"/>
                      <a:pt x="13266" y="115593"/>
                      <a:pt x="13266" y="115085"/>
                    </a:cubicBezTo>
                    <a:cubicBezTo>
                      <a:pt x="13266" y="115339"/>
                      <a:pt x="13520" y="115847"/>
                      <a:pt x="13520" y="116101"/>
                    </a:cubicBezTo>
                    <a:cubicBezTo>
                      <a:pt x="13520" y="116356"/>
                      <a:pt x="13520" y="116610"/>
                      <a:pt x="13520" y="116864"/>
                    </a:cubicBezTo>
                    <a:close/>
                    <a:moveTo>
                      <a:pt x="11995" y="113053"/>
                    </a:moveTo>
                    <a:cubicBezTo>
                      <a:pt x="11488" y="113307"/>
                      <a:pt x="11488" y="113053"/>
                      <a:pt x="11995" y="113053"/>
                    </a:cubicBezTo>
                    <a:lnTo>
                      <a:pt x="11995" y="11305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25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FC94E053-AF3D-438B-9BDA-ED1E30E86FD5}"/>
              </a:ext>
            </a:extLst>
          </p:cNvPr>
          <p:cNvSpPr/>
          <p:nvPr/>
        </p:nvSpPr>
        <p:spPr>
          <a:xfrm>
            <a:off x="3801613" y="2464962"/>
            <a:ext cx="671732" cy="497130"/>
          </a:xfrm>
          <a:custGeom>
            <a:avLst/>
            <a:gdLst>
              <a:gd name="connsiteX0" fmla="*/ 687205 w 974885"/>
              <a:gd name="connsiteY0" fmla="*/ 253121 h 721485"/>
              <a:gd name="connsiteX1" fmla="*/ 765955 w 974885"/>
              <a:gd name="connsiteY1" fmla="*/ 263420 h 721485"/>
              <a:gd name="connsiteX2" fmla="*/ 826295 w 974885"/>
              <a:gd name="connsiteY2" fmla="*/ 458066 h 721485"/>
              <a:gd name="connsiteX3" fmla="*/ 727675 w 974885"/>
              <a:gd name="connsiteY3" fmla="*/ 536573 h 721485"/>
              <a:gd name="connsiteX4" fmla="*/ 703020 w 974885"/>
              <a:gd name="connsiteY4" fmla="*/ 563823 h 721485"/>
              <a:gd name="connsiteX5" fmla="*/ 740651 w 974885"/>
              <a:gd name="connsiteY5" fmla="*/ 575502 h 721485"/>
              <a:gd name="connsiteX6" fmla="*/ 808777 w 974885"/>
              <a:gd name="connsiteY6" fmla="*/ 576150 h 721485"/>
              <a:gd name="connsiteX7" fmla="*/ 856790 w 974885"/>
              <a:gd name="connsiteY7" fmla="*/ 626758 h 721485"/>
              <a:gd name="connsiteX8" fmla="*/ 808128 w 974885"/>
              <a:gd name="connsiteY8" fmla="*/ 668931 h 721485"/>
              <a:gd name="connsiteX9" fmla="*/ 565470 w 974885"/>
              <a:gd name="connsiteY9" fmla="*/ 664390 h 721485"/>
              <a:gd name="connsiteX10" fmla="*/ 533029 w 974885"/>
              <a:gd name="connsiteY10" fmla="*/ 609889 h 721485"/>
              <a:gd name="connsiteX11" fmla="*/ 629702 w 974885"/>
              <a:gd name="connsiteY11" fmla="*/ 496346 h 721485"/>
              <a:gd name="connsiteX12" fmla="*/ 720538 w 974885"/>
              <a:gd name="connsiteY12" fmla="*/ 423678 h 721485"/>
              <a:gd name="connsiteX13" fmla="*/ 728324 w 974885"/>
              <a:gd name="connsiteY13" fmla="*/ 343874 h 721485"/>
              <a:gd name="connsiteX14" fmla="*/ 654358 w 974885"/>
              <a:gd name="connsiteY14" fmla="*/ 361392 h 721485"/>
              <a:gd name="connsiteX15" fmla="*/ 553791 w 974885"/>
              <a:gd name="connsiteY15" fmla="*/ 378261 h 721485"/>
              <a:gd name="connsiteX16" fmla="*/ 544059 w 974885"/>
              <a:gd name="connsiteY16" fmla="*/ 345820 h 721485"/>
              <a:gd name="connsiteX17" fmla="*/ 610887 w 974885"/>
              <a:gd name="connsiteY17" fmla="*/ 268611 h 721485"/>
              <a:gd name="connsiteX18" fmla="*/ 687205 w 974885"/>
              <a:gd name="connsiteY18" fmla="*/ 253121 h 721485"/>
              <a:gd name="connsiteX19" fmla="*/ 449980 w 974885"/>
              <a:gd name="connsiteY19" fmla="*/ 0 h 721485"/>
              <a:gd name="connsiteX20" fmla="*/ 916480 w 974885"/>
              <a:gd name="connsiteY20" fmla="*/ 3244 h 721485"/>
              <a:gd name="connsiteX21" fmla="*/ 974873 w 974885"/>
              <a:gd name="connsiteY21" fmla="*/ 73965 h 721485"/>
              <a:gd name="connsiteX22" fmla="*/ 913236 w 974885"/>
              <a:gd name="connsiteY22" fmla="*/ 123924 h 721485"/>
              <a:gd name="connsiteX23" fmla="*/ 563523 w 974885"/>
              <a:gd name="connsiteY23" fmla="*/ 107055 h 721485"/>
              <a:gd name="connsiteX24" fmla="*/ 481123 w 974885"/>
              <a:gd name="connsiteY24" fmla="*/ 165448 h 721485"/>
              <a:gd name="connsiteX25" fmla="*/ 328651 w 974885"/>
              <a:gd name="connsiteY25" fmla="*/ 703318 h 721485"/>
              <a:gd name="connsiteX26" fmla="*/ 311133 w 974885"/>
              <a:gd name="connsiteY26" fmla="*/ 721485 h 721485"/>
              <a:gd name="connsiteX27" fmla="*/ 187858 w 974885"/>
              <a:gd name="connsiteY27" fmla="*/ 483369 h 721485"/>
              <a:gd name="connsiteX28" fmla="*/ 130762 w 974885"/>
              <a:gd name="connsiteY28" fmla="*/ 360094 h 721485"/>
              <a:gd name="connsiteX29" fmla="*/ 53553 w 974885"/>
              <a:gd name="connsiteY29" fmla="*/ 314028 h 721485"/>
              <a:gd name="connsiteX30" fmla="*/ 349 w 974885"/>
              <a:gd name="connsiteY30" fmla="*/ 260176 h 721485"/>
              <a:gd name="connsiteX31" fmla="*/ 60041 w 974885"/>
              <a:gd name="connsiteY31" fmla="*/ 199836 h 721485"/>
              <a:gd name="connsiteX32" fmla="*/ 239114 w 974885"/>
              <a:gd name="connsiteY32" fmla="*/ 309486 h 721485"/>
              <a:gd name="connsiteX33" fmla="*/ 296859 w 974885"/>
              <a:gd name="connsiteY33" fmla="*/ 417190 h 721485"/>
              <a:gd name="connsiteX34" fmla="*/ 354604 w 974885"/>
              <a:gd name="connsiteY34" fmla="*/ 208270 h 721485"/>
              <a:gd name="connsiteX35" fmla="*/ 397426 w 974885"/>
              <a:gd name="connsiteY35" fmla="*/ 38929 h 721485"/>
              <a:gd name="connsiteX36" fmla="*/ 449980 w 974885"/>
              <a:gd name="connsiteY36" fmla="*/ 0 h 721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74885" h="721485">
                <a:moveTo>
                  <a:pt x="687205" y="253121"/>
                </a:moveTo>
                <a:cubicBezTo>
                  <a:pt x="712914" y="252553"/>
                  <a:pt x="739029" y="256284"/>
                  <a:pt x="765955" y="263420"/>
                </a:cubicBezTo>
                <a:cubicBezTo>
                  <a:pt x="873659" y="282885"/>
                  <a:pt x="878849" y="396428"/>
                  <a:pt x="826295" y="458066"/>
                </a:cubicBezTo>
                <a:cubicBezTo>
                  <a:pt x="798396" y="490507"/>
                  <a:pt x="763360" y="513864"/>
                  <a:pt x="727675" y="536573"/>
                </a:cubicBezTo>
                <a:cubicBezTo>
                  <a:pt x="717294" y="543061"/>
                  <a:pt x="699776" y="550198"/>
                  <a:pt x="703020" y="563823"/>
                </a:cubicBezTo>
                <a:cubicBezTo>
                  <a:pt x="707562" y="581990"/>
                  <a:pt x="727026" y="574204"/>
                  <a:pt x="740651" y="575502"/>
                </a:cubicBezTo>
                <a:cubicBezTo>
                  <a:pt x="763360" y="576799"/>
                  <a:pt x="786069" y="576799"/>
                  <a:pt x="808777" y="576150"/>
                </a:cubicBezTo>
                <a:cubicBezTo>
                  <a:pt x="844462" y="574853"/>
                  <a:pt x="856790" y="593020"/>
                  <a:pt x="856790" y="626758"/>
                </a:cubicBezTo>
                <a:cubicBezTo>
                  <a:pt x="856790" y="662443"/>
                  <a:pt x="839271" y="669580"/>
                  <a:pt x="808128" y="668931"/>
                </a:cubicBezTo>
                <a:cubicBezTo>
                  <a:pt x="727026" y="666336"/>
                  <a:pt x="646573" y="666985"/>
                  <a:pt x="565470" y="664390"/>
                </a:cubicBezTo>
                <a:cubicBezTo>
                  <a:pt x="521350" y="663092"/>
                  <a:pt x="513564" y="649467"/>
                  <a:pt x="533029" y="609889"/>
                </a:cubicBezTo>
                <a:cubicBezTo>
                  <a:pt x="555088" y="563823"/>
                  <a:pt x="588827" y="527489"/>
                  <a:pt x="629702" y="496346"/>
                </a:cubicBezTo>
                <a:cubicBezTo>
                  <a:pt x="660847" y="472989"/>
                  <a:pt x="692639" y="450280"/>
                  <a:pt x="720538" y="423678"/>
                </a:cubicBezTo>
                <a:cubicBezTo>
                  <a:pt x="743895" y="401619"/>
                  <a:pt x="759467" y="370475"/>
                  <a:pt x="728324" y="343874"/>
                </a:cubicBezTo>
                <a:cubicBezTo>
                  <a:pt x="699776" y="319219"/>
                  <a:pt x="672525" y="333493"/>
                  <a:pt x="654358" y="361392"/>
                </a:cubicBezTo>
                <a:cubicBezTo>
                  <a:pt x="625810" y="403565"/>
                  <a:pt x="588827" y="385398"/>
                  <a:pt x="553791" y="378261"/>
                </a:cubicBezTo>
                <a:cubicBezTo>
                  <a:pt x="536922" y="375017"/>
                  <a:pt x="540814" y="358148"/>
                  <a:pt x="544059" y="345820"/>
                </a:cubicBezTo>
                <a:cubicBezTo>
                  <a:pt x="553791" y="309486"/>
                  <a:pt x="574553" y="282236"/>
                  <a:pt x="610887" y="268611"/>
                </a:cubicBezTo>
                <a:cubicBezTo>
                  <a:pt x="636192" y="258555"/>
                  <a:pt x="661495" y="253689"/>
                  <a:pt x="687205" y="253121"/>
                </a:cubicBezTo>
                <a:close/>
                <a:moveTo>
                  <a:pt x="449980" y="0"/>
                </a:moveTo>
                <a:cubicBezTo>
                  <a:pt x="605696" y="1946"/>
                  <a:pt x="761412" y="1298"/>
                  <a:pt x="916480" y="3244"/>
                </a:cubicBezTo>
                <a:cubicBezTo>
                  <a:pt x="969683" y="3893"/>
                  <a:pt x="973576" y="13625"/>
                  <a:pt x="974873" y="73965"/>
                </a:cubicBezTo>
                <a:cubicBezTo>
                  <a:pt x="975522" y="121978"/>
                  <a:pt x="950867" y="125871"/>
                  <a:pt x="913236" y="123924"/>
                </a:cubicBezTo>
                <a:cubicBezTo>
                  <a:pt x="796449" y="117436"/>
                  <a:pt x="679661" y="114841"/>
                  <a:pt x="563523" y="107055"/>
                </a:cubicBezTo>
                <a:cubicBezTo>
                  <a:pt x="516159" y="103811"/>
                  <a:pt x="494100" y="118734"/>
                  <a:pt x="481123" y="165448"/>
                </a:cubicBezTo>
                <a:cubicBezTo>
                  <a:pt x="432462" y="345171"/>
                  <a:pt x="379908" y="524245"/>
                  <a:pt x="328651" y="703318"/>
                </a:cubicBezTo>
                <a:cubicBezTo>
                  <a:pt x="326705" y="710455"/>
                  <a:pt x="324758" y="718890"/>
                  <a:pt x="311133" y="721485"/>
                </a:cubicBezTo>
                <a:cubicBezTo>
                  <a:pt x="263121" y="646871"/>
                  <a:pt x="230680" y="561876"/>
                  <a:pt x="187858" y="483369"/>
                </a:cubicBezTo>
                <a:cubicBezTo>
                  <a:pt x="166447" y="443791"/>
                  <a:pt x="148280" y="401618"/>
                  <a:pt x="130762" y="360094"/>
                </a:cubicBezTo>
                <a:cubicBezTo>
                  <a:pt x="115839" y="325058"/>
                  <a:pt x="89237" y="312730"/>
                  <a:pt x="53553" y="314028"/>
                </a:cubicBezTo>
                <a:cubicBezTo>
                  <a:pt x="16570" y="315325"/>
                  <a:pt x="-2895" y="303647"/>
                  <a:pt x="349" y="260176"/>
                </a:cubicBezTo>
                <a:cubicBezTo>
                  <a:pt x="3594" y="219949"/>
                  <a:pt x="12677" y="201782"/>
                  <a:pt x="60041" y="199836"/>
                </a:cubicBezTo>
                <a:cubicBezTo>
                  <a:pt x="148280" y="195943"/>
                  <a:pt x="213162" y="211515"/>
                  <a:pt x="239114" y="309486"/>
                </a:cubicBezTo>
                <a:cubicBezTo>
                  <a:pt x="248198" y="344522"/>
                  <a:pt x="261823" y="383451"/>
                  <a:pt x="296859" y="417190"/>
                </a:cubicBezTo>
                <a:cubicBezTo>
                  <a:pt x="317621" y="343873"/>
                  <a:pt x="340330" y="277045"/>
                  <a:pt x="354604" y="208270"/>
                </a:cubicBezTo>
                <a:cubicBezTo>
                  <a:pt x="366282" y="151174"/>
                  <a:pt x="383152" y="95376"/>
                  <a:pt x="397426" y="38929"/>
                </a:cubicBezTo>
                <a:cubicBezTo>
                  <a:pt x="404563" y="11030"/>
                  <a:pt x="420783" y="0"/>
                  <a:pt x="449980" y="0"/>
                </a:cubicBezTo>
                <a:close/>
              </a:path>
            </a:pathLst>
          </a:custGeom>
          <a:solidFill>
            <a:schemeClr val="bg1"/>
          </a:solidFill>
          <a:ln w="648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CD16EC7D-542D-42BD-B583-B62FBAD0CBE5}"/>
              </a:ext>
            </a:extLst>
          </p:cNvPr>
          <p:cNvSpPr/>
          <p:nvPr/>
        </p:nvSpPr>
        <p:spPr>
          <a:xfrm>
            <a:off x="7791450" y="2356074"/>
            <a:ext cx="566949" cy="606018"/>
          </a:xfrm>
          <a:custGeom>
            <a:avLst/>
            <a:gdLst>
              <a:gd name="connsiteX0" fmla="*/ 211514 w 899759"/>
              <a:gd name="connsiteY0" fmla="*/ 731330 h 961761"/>
              <a:gd name="connsiteX1" fmla="*/ 238116 w 899759"/>
              <a:gd name="connsiteY1" fmla="*/ 746902 h 961761"/>
              <a:gd name="connsiteX2" fmla="*/ 240711 w 899759"/>
              <a:gd name="connsiteY2" fmla="*/ 776747 h 961761"/>
              <a:gd name="connsiteX3" fmla="*/ 243955 w 899759"/>
              <a:gd name="connsiteY3" fmla="*/ 916892 h 961761"/>
              <a:gd name="connsiteX4" fmla="*/ 199187 w 899759"/>
              <a:gd name="connsiteY4" fmla="*/ 961011 h 961761"/>
              <a:gd name="connsiteX5" fmla="*/ 49310 w 899759"/>
              <a:gd name="connsiteY5" fmla="*/ 961660 h 961761"/>
              <a:gd name="connsiteX6" fmla="*/ 1297 w 899759"/>
              <a:gd name="connsiteY6" fmla="*/ 918189 h 961761"/>
              <a:gd name="connsiteX7" fmla="*/ 0 w 899759"/>
              <a:gd name="connsiteY7" fmla="*/ 772854 h 961761"/>
              <a:gd name="connsiteX8" fmla="*/ 32441 w 899759"/>
              <a:gd name="connsiteY8" fmla="*/ 733925 h 961761"/>
              <a:gd name="connsiteX9" fmla="*/ 211514 w 899759"/>
              <a:gd name="connsiteY9" fmla="*/ 731330 h 961761"/>
              <a:gd name="connsiteX10" fmla="*/ 425382 w 899759"/>
              <a:gd name="connsiteY10" fmla="*/ 615353 h 961761"/>
              <a:gd name="connsiteX11" fmla="*/ 537870 w 899759"/>
              <a:gd name="connsiteY11" fmla="*/ 624275 h 961761"/>
              <a:gd name="connsiteX12" fmla="*/ 546953 w 899759"/>
              <a:gd name="connsiteY12" fmla="*/ 661257 h 961761"/>
              <a:gd name="connsiteX13" fmla="*/ 549548 w 899759"/>
              <a:gd name="connsiteY13" fmla="*/ 918838 h 961761"/>
              <a:gd name="connsiteX14" fmla="*/ 513863 w 899759"/>
              <a:gd name="connsiteY14" fmla="*/ 955171 h 961761"/>
              <a:gd name="connsiteX15" fmla="*/ 343873 w 899759"/>
              <a:gd name="connsiteY15" fmla="*/ 955171 h 961761"/>
              <a:gd name="connsiteX16" fmla="*/ 308837 w 899759"/>
              <a:gd name="connsiteY16" fmla="*/ 926624 h 961761"/>
              <a:gd name="connsiteX17" fmla="*/ 304944 w 899759"/>
              <a:gd name="connsiteY17" fmla="*/ 649579 h 961761"/>
              <a:gd name="connsiteX18" fmla="*/ 309486 w 899759"/>
              <a:gd name="connsiteY18" fmla="*/ 624923 h 961761"/>
              <a:gd name="connsiteX19" fmla="*/ 425382 w 899759"/>
              <a:gd name="connsiteY19" fmla="*/ 615353 h 961761"/>
              <a:gd name="connsiteX20" fmla="*/ 827892 w 899759"/>
              <a:gd name="connsiteY20" fmla="*/ 466612 h 961761"/>
              <a:gd name="connsiteX21" fmla="*/ 855142 w 899759"/>
              <a:gd name="connsiteY21" fmla="*/ 481535 h 961761"/>
              <a:gd name="connsiteX22" fmla="*/ 857738 w 899759"/>
              <a:gd name="connsiteY22" fmla="*/ 506839 h 961761"/>
              <a:gd name="connsiteX23" fmla="*/ 862929 w 899759"/>
              <a:gd name="connsiteY23" fmla="*/ 909754 h 961761"/>
              <a:gd name="connsiteX24" fmla="*/ 818809 w 899759"/>
              <a:gd name="connsiteY24" fmla="*/ 957118 h 961761"/>
              <a:gd name="connsiteX25" fmla="*/ 668282 w 899759"/>
              <a:gd name="connsiteY25" fmla="*/ 959064 h 961761"/>
              <a:gd name="connsiteX26" fmla="*/ 620918 w 899759"/>
              <a:gd name="connsiteY26" fmla="*/ 914296 h 961761"/>
              <a:gd name="connsiteX27" fmla="*/ 616377 w 899759"/>
              <a:gd name="connsiteY27" fmla="*/ 506839 h 961761"/>
              <a:gd name="connsiteX28" fmla="*/ 648169 w 899759"/>
              <a:gd name="connsiteY28" fmla="*/ 467261 h 961761"/>
              <a:gd name="connsiteX29" fmla="*/ 827892 w 899759"/>
              <a:gd name="connsiteY29" fmla="*/ 466612 h 961761"/>
              <a:gd name="connsiteX30" fmla="*/ 872011 w 899759"/>
              <a:gd name="connsiteY30" fmla="*/ 2059 h 961761"/>
              <a:gd name="connsiteX31" fmla="*/ 899261 w 899759"/>
              <a:gd name="connsiteY31" fmla="*/ 22172 h 961761"/>
              <a:gd name="connsiteX32" fmla="*/ 870713 w 899759"/>
              <a:gd name="connsiteY32" fmla="*/ 219413 h 961761"/>
              <a:gd name="connsiteX33" fmla="*/ 841516 w 899759"/>
              <a:gd name="connsiteY33" fmla="*/ 225901 h 961761"/>
              <a:gd name="connsiteX34" fmla="*/ 758468 w 899759"/>
              <a:gd name="connsiteY34" fmla="*/ 231740 h 961761"/>
              <a:gd name="connsiteX35" fmla="*/ 469095 w 899759"/>
              <a:gd name="connsiteY35" fmla="*/ 519167 h 961761"/>
              <a:gd name="connsiteX36" fmla="*/ 386696 w 899759"/>
              <a:gd name="connsiteY36" fmla="*/ 521114 h 961761"/>
              <a:gd name="connsiteX37" fmla="*/ 238765 w 899759"/>
              <a:gd name="connsiteY37" fmla="*/ 523709 h 961761"/>
              <a:gd name="connsiteX38" fmla="*/ 147931 w 899759"/>
              <a:gd name="connsiteY38" fmla="*/ 618437 h 961761"/>
              <a:gd name="connsiteX39" fmla="*/ 38930 w 899759"/>
              <a:gd name="connsiteY39" fmla="*/ 611300 h 961761"/>
              <a:gd name="connsiteX40" fmla="*/ 42174 w 899759"/>
              <a:gd name="connsiteY40" fmla="*/ 556150 h 961761"/>
              <a:gd name="connsiteX41" fmla="*/ 280289 w 899759"/>
              <a:gd name="connsiteY41" fmla="*/ 313491 h 961761"/>
              <a:gd name="connsiteX42" fmla="*/ 342576 w 899759"/>
              <a:gd name="connsiteY42" fmla="*/ 310247 h 961761"/>
              <a:gd name="connsiteX43" fmla="*/ 366582 w 899759"/>
              <a:gd name="connsiteY43" fmla="*/ 334254 h 961761"/>
              <a:gd name="connsiteX44" fmla="*/ 498292 w 899759"/>
              <a:gd name="connsiteY44" fmla="*/ 337499 h 961761"/>
              <a:gd name="connsiteX45" fmla="*/ 678015 w 899759"/>
              <a:gd name="connsiteY45" fmla="*/ 160370 h 961761"/>
              <a:gd name="connsiteX46" fmla="*/ 681259 w 899759"/>
              <a:gd name="connsiteY46" fmla="*/ 90298 h 961761"/>
              <a:gd name="connsiteX47" fmla="*/ 689693 w 899759"/>
              <a:gd name="connsiteY47" fmla="*/ 54613 h 961761"/>
              <a:gd name="connsiteX48" fmla="*/ 872011 w 899759"/>
              <a:gd name="connsiteY48" fmla="*/ 2059 h 96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99759" h="961761">
                <a:moveTo>
                  <a:pt x="211514" y="731330"/>
                </a:moveTo>
                <a:cubicBezTo>
                  <a:pt x="221247" y="731330"/>
                  <a:pt x="230330" y="733925"/>
                  <a:pt x="238116" y="746902"/>
                </a:cubicBezTo>
                <a:cubicBezTo>
                  <a:pt x="238765" y="754039"/>
                  <a:pt x="240711" y="765068"/>
                  <a:pt x="240711" y="776747"/>
                </a:cubicBezTo>
                <a:cubicBezTo>
                  <a:pt x="242009" y="823462"/>
                  <a:pt x="240062" y="870177"/>
                  <a:pt x="243955" y="916892"/>
                </a:cubicBezTo>
                <a:cubicBezTo>
                  <a:pt x="246551" y="952577"/>
                  <a:pt x="230979" y="961660"/>
                  <a:pt x="199187" y="961011"/>
                </a:cubicBezTo>
                <a:cubicBezTo>
                  <a:pt x="149228" y="959714"/>
                  <a:pt x="99269" y="959065"/>
                  <a:pt x="49310" y="961660"/>
                </a:cubicBezTo>
                <a:cubicBezTo>
                  <a:pt x="16869" y="962958"/>
                  <a:pt x="1297" y="951928"/>
                  <a:pt x="1297" y="918189"/>
                </a:cubicBezTo>
                <a:cubicBezTo>
                  <a:pt x="1946" y="869528"/>
                  <a:pt x="649" y="821516"/>
                  <a:pt x="0" y="772854"/>
                </a:cubicBezTo>
                <a:cubicBezTo>
                  <a:pt x="0" y="750795"/>
                  <a:pt x="6488" y="733925"/>
                  <a:pt x="32441" y="733925"/>
                </a:cubicBezTo>
                <a:cubicBezTo>
                  <a:pt x="92132" y="732628"/>
                  <a:pt x="151823" y="731979"/>
                  <a:pt x="211514" y="731330"/>
                </a:cubicBezTo>
                <a:close/>
                <a:moveTo>
                  <a:pt x="425382" y="615353"/>
                </a:moveTo>
                <a:cubicBezTo>
                  <a:pt x="479152" y="615516"/>
                  <a:pt x="532355" y="618760"/>
                  <a:pt x="537870" y="624275"/>
                </a:cubicBezTo>
                <a:cubicBezTo>
                  <a:pt x="548251" y="634656"/>
                  <a:pt x="546304" y="648281"/>
                  <a:pt x="546953" y="661257"/>
                </a:cubicBezTo>
                <a:cubicBezTo>
                  <a:pt x="547602" y="746901"/>
                  <a:pt x="547602" y="833194"/>
                  <a:pt x="549548" y="918838"/>
                </a:cubicBezTo>
                <a:cubicBezTo>
                  <a:pt x="550197" y="946088"/>
                  <a:pt x="543060" y="955820"/>
                  <a:pt x="513863" y="955171"/>
                </a:cubicBezTo>
                <a:cubicBezTo>
                  <a:pt x="457417" y="952576"/>
                  <a:pt x="400320" y="954523"/>
                  <a:pt x="343873" y="955171"/>
                </a:cubicBezTo>
                <a:cubicBezTo>
                  <a:pt x="323111" y="955820"/>
                  <a:pt x="308837" y="951279"/>
                  <a:pt x="308837" y="926624"/>
                </a:cubicBezTo>
                <a:cubicBezTo>
                  <a:pt x="307539" y="834491"/>
                  <a:pt x="306242" y="742359"/>
                  <a:pt x="304944" y="649579"/>
                </a:cubicBezTo>
                <a:cubicBezTo>
                  <a:pt x="304295" y="639846"/>
                  <a:pt x="308188" y="630763"/>
                  <a:pt x="309486" y="624923"/>
                </a:cubicBezTo>
                <a:cubicBezTo>
                  <a:pt x="317272" y="618110"/>
                  <a:pt x="371611" y="615191"/>
                  <a:pt x="425382" y="615353"/>
                </a:cubicBezTo>
                <a:close/>
                <a:moveTo>
                  <a:pt x="827892" y="466612"/>
                </a:moveTo>
                <a:cubicBezTo>
                  <a:pt x="837625" y="466612"/>
                  <a:pt x="847357" y="469207"/>
                  <a:pt x="855142" y="481535"/>
                </a:cubicBezTo>
                <a:cubicBezTo>
                  <a:pt x="855792" y="488023"/>
                  <a:pt x="857738" y="497755"/>
                  <a:pt x="857738" y="506839"/>
                </a:cubicBezTo>
                <a:cubicBezTo>
                  <a:pt x="859685" y="641144"/>
                  <a:pt x="860333" y="775449"/>
                  <a:pt x="862929" y="909754"/>
                </a:cubicBezTo>
                <a:cubicBezTo>
                  <a:pt x="863577" y="942844"/>
                  <a:pt x="853196" y="957767"/>
                  <a:pt x="818809" y="957118"/>
                </a:cubicBezTo>
                <a:cubicBezTo>
                  <a:pt x="768850" y="956469"/>
                  <a:pt x="718242" y="957118"/>
                  <a:pt x="668282" y="959064"/>
                </a:cubicBezTo>
                <a:cubicBezTo>
                  <a:pt x="635842" y="960362"/>
                  <a:pt x="620918" y="948035"/>
                  <a:pt x="620918" y="914296"/>
                </a:cubicBezTo>
                <a:cubicBezTo>
                  <a:pt x="620270" y="778693"/>
                  <a:pt x="618323" y="642442"/>
                  <a:pt x="616377" y="506839"/>
                </a:cubicBezTo>
                <a:cubicBezTo>
                  <a:pt x="616377" y="484130"/>
                  <a:pt x="622865" y="467910"/>
                  <a:pt x="648169" y="467261"/>
                </a:cubicBezTo>
                <a:cubicBezTo>
                  <a:pt x="707861" y="466612"/>
                  <a:pt x="768201" y="466612"/>
                  <a:pt x="827892" y="466612"/>
                </a:cubicBezTo>
                <a:close/>
                <a:moveTo>
                  <a:pt x="872011" y="2059"/>
                </a:moveTo>
                <a:cubicBezTo>
                  <a:pt x="889529" y="-3132"/>
                  <a:pt x="902505" y="761"/>
                  <a:pt x="899261" y="22172"/>
                </a:cubicBezTo>
                <a:cubicBezTo>
                  <a:pt x="890178" y="87703"/>
                  <a:pt x="880445" y="153882"/>
                  <a:pt x="870713" y="219413"/>
                </a:cubicBezTo>
                <a:cubicBezTo>
                  <a:pt x="866820" y="243419"/>
                  <a:pt x="853844" y="240175"/>
                  <a:pt x="841516" y="225901"/>
                </a:cubicBezTo>
                <a:cubicBezTo>
                  <a:pt x="810374" y="190216"/>
                  <a:pt x="787665" y="202544"/>
                  <a:pt x="758468" y="231740"/>
                </a:cubicBezTo>
                <a:cubicBezTo>
                  <a:pt x="663092" y="328415"/>
                  <a:pt x="563823" y="421845"/>
                  <a:pt x="469095" y="519167"/>
                </a:cubicBezTo>
                <a:cubicBezTo>
                  <a:pt x="438601" y="550311"/>
                  <a:pt x="417839" y="552257"/>
                  <a:pt x="386696" y="521114"/>
                </a:cubicBezTo>
                <a:cubicBezTo>
                  <a:pt x="312730" y="447149"/>
                  <a:pt x="311433" y="448446"/>
                  <a:pt x="238765" y="523709"/>
                </a:cubicBezTo>
                <a:cubicBezTo>
                  <a:pt x="208271" y="554852"/>
                  <a:pt x="177776" y="586644"/>
                  <a:pt x="147931" y="618437"/>
                </a:cubicBezTo>
                <a:cubicBezTo>
                  <a:pt x="96674" y="670991"/>
                  <a:pt x="86942" y="670991"/>
                  <a:pt x="38930" y="611300"/>
                </a:cubicBezTo>
                <a:cubicBezTo>
                  <a:pt x="18167" y="593133"/>
                  <a:pt x="22060" y="576912"/>
                  <a:pt x="42174" y="556150"/>
                </a:cubicBezTo>
                <a:cubicBezTo>
                  <a:pt x="122627" y="476345"/>
                  <a:pt x="201783" y="395243"/>
                  <a:pt x="280289" y="313491"/>
                </a:cubicBezTo>
                <a:cubicBezTo>
                  <a:pt x="301701" y="291432"/>
                  <a:pt x="320516" y="288836"/>
                  <a:pt x="342576" y="310247"/>
                </a:cubicBezTo>
                <a:cubicBezTo>
                  <a:pt x="351011" y="318034"/>
                  <a:pt x="358796" y="325820"/>
                  <a:pt x="366582" y="334254"/>
                </a:cubicBezTo>
                <a:cubicBezTo>
                  <a:pt x="432113" y="403029"/>
                  <a:pt x="432761" y="403029"/>
                  <a:pt x="498292" y="337499"/>
                </a:cubicBezTo>
                <a:cubicBezTo>
                  <a:pt x="557983" y="278455"/>
                  <a:pt x="617026" y="218115"/>
                  <a:pt x="678015" y="160370"/>
                </a:cubicBezTo>
                <a:cubicBezTo>
                  <a:pt x="703319" y="136364"/>
                  <a:pt x="715646" y="115602"/>
                  <a:pt x="681259" y="90298"/>
                </a:cubicBezTo>
                <a:cubicBezTo>
                  <a:pt x="658550" y="73429"/>
                  <a:pt x="666336" y="61101"/>
                  <a:pt x="689693" y="54613"/>
                </a:cubicBezTo>
                <a:cubicBezTo>
                  <a:pt x="750682" y="37095"/>
                  <a:pt x="811022" y="19577"/>
                  <a:pt x="872011" y="2059"/>
                </a:cubicBezTo>
                <a:close/>
              </a:path>
            </a:pathLst>
          </a:custGeom>
          <a:solidFill>
            <a:schemeClr val="bg1"/>
          </a:solidFill>
          <a:ln w="648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C0A4F724-33AF-4D37-A3A0-67640442C2BC}"/>
              </a:ext>
            </a:extLst>
          </p:cNvPr>
          <p:cNvSpPr/>
          <p:nvPr/>
        </p:nvSpPr>
        <p:spPr>
          <a:xfrm>
            <a:off x="3901495" y="4808713"/>
            <a:ext cx="483676" cy="570355"/>
          </a:xfrm>
          <a:custGeom>
            <a:avLst/>
            <a:gdLst>
              <a:gd name="connsiteX0" fmla="*/ 586328 w 823876"/>
              <a:gd name="connsiteY0" fmla="*/ 280654 h 971521"/>
              <a:gd name="connsiteX1" fmla="*/ 690219 w 823876"/>
              <a:gd name="connsiteY1" fmla="*/ 305066 h 971521"/>
              <a:gd name="connsiteX2" fmla="*/ 823876 w 823876"/>
              <a:gd name="connsiteY2" fmla="*/ 499062 h 971521"/>
              <a:gd name="connsiteX3" fmla="*/ 518932 w 823876"/>
              <a:gd name="connsiteY3" fmla="*/ 962318 h 971521"/>
              <a:gd name="connsiteX4" fmla="*/ 438478 w 823876"/>
              <a:gd name="connsiteY4" fmla="*/ 965562 h 971521"/>
              <a:gd name="connsiteX5" fmla="*/ 410578 w 823876"/>
              <a:gd name="connsiteY5" fmla="*/ 960371 h 971521"/>
              <a:gd name="connsiteX6" fmla="*/ 168569 w 823876"/>
              <a:gd name="connsiteY6" fmla="*/ 881215 h 971521"/>
              <a:gd name="connsiteX7" fmla="*/ 8960 w 823876"/>
              <a:gd name="connsiteY7" fmla="*/ 462079 h 971521"/>
              <a:gd name="connsiteX8" fmla="*/ 224368 w 823876"/>
              <a:gd name="connsiteY8" fmla="*/ 283006 h 971521"/>
              <a:gd name="connsiteX9" fmla="*/ 350238 w 823876"/>
              <a:gd name="connsiteY9" fmla="*/ 289494 h 971521"/>
              <a:gd name="connsiteX10" fmla="*/ 480003 w 823876"/>
              <a:gd name="connsiteY10" fmla="*/ 288845 h 971521"/>
              <a:gd name="connsiteX11" fmla="*/ 586328 w 823876"/>
              <a:gd name="connsiteY11" fmla="*/ 280654 h 971521"/>
              <a:gd name="connsiteX12" fmla="*/ 522337 w 823876"/>
              <a:gd name="connsiteY12" fmla="*/ 100446 h 971521"/>
              <a:gd name="connsiteX13" fmla="*/ 545532 w 823876"/>
              <a:gd name="connsiteY13" fmla="*/ 110421 h 971521"/>
              <a:gd name="connsiteX14" fmla="*/ 543586 w 823876"/>
              <a:gd name="connsiteY14" fmla="*/ 161677 h 971521"/>
              <a:gd name="connsiteX15" fmla="*/ 451454 w 823876"/>
              <a:gd name="connsiteY15" fmla="*/ 222017 h 971521"/>
              <a:gd name="connsiteX16" fmla="*/ 425501 w 823876"/>
              <a:gd name="connsiteY16" fmla="*/ 191523 h 971521"/>
              <a:gd name="connsiteX17" fmla="*/ 496222 w 823876"/>
              <a:gd name="connsiteY17" fmla="*/ 106528 h 971521"/>
              <a:gd name="connsiteX18" fmla="*/ 522337 w 823876"/>
              <a:gd name="connsiteY18" fmla="*/ 100446 h 971521"/>
              <a:gd name="connsiteX19" fmla="*/ 208796 w 823876"/>
              <a:gd name="connsiteY19" fmla="*/ 121 h 971521"/>
              <a:gd name="connsiteX20" fmla="*/ 394358 w 823876"/>
              <a:gd name="connsiteY20" fmla="*/ 175952 h 971521"/>
              <a:gd name="connsiteX21" fmla="*/ 356726 w 823876"/>
              <a:gd name="connsiteY21" fmla="*/ 222667 h 971521"/>
              <a:gd name="connsiteX22" fmla="*/ 159486 w 823876"/>
              <a:gd name="connsiteY22" fmla="*/ 55271 h 971521"/>
              <a:gd name="connsiteX23" fmla="*/ 208796 w 823876"/>
              <a:gd name="connsiteY23" fmla="*/ 121 h 971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23876" h="971521">
                <a:moveTo>
                  <a:pt x="586328" y="280654"/>
                </a:moveTo>
                <a:cubicBezTo>
                  <a:pt x="621607" y="282519"/>
                  <a:pt x="656481" y="289819"/>
                  <a:pt x="690219" y="305066"/>
                </a:cubicBezTo>
                <a:cubicBezTo>
                  <a:pt x="788191" y="348536"/>
                  <a:pt x="822578" y="431585"/>
                  <a:pt x="823876" y="499062"/>
                </a:cubicBezTo>
                <a:cubicBezTo>
                  <a:pt x="823227" y="719011"/>
                  <a:pt x="692815" y="902627"/>
                  <a:pt x="518932" y="962318"/>
                </a:cubicBezTo>
                <a:cubicBezTo>
                  <a:pt x="492330" y="971401"/>
                  <a:pt x="465729" y="975943"/>
                  <a:pt x="438478" y="965562"/>
                </a:cubicBezTo>
                <a:cubicBezTo>
                  <a:pt x="429395" y="962318"/>
                  <a:pt x="418364" y="957776"/>
                  <a:pt x="410578" y="960371"/>
                </a:cubicBezTo>
                <a:cubicBezTo>
                  <a:pt x="310660" y="992163"/>
                  <a:pt x="234749" y="940258"/>
                  <a:pt x="168569" y="881215"/>
                </a:cubicBezTo>
                <a:cubicBezTo>
                  <a:pt x="44645" y="770916"/>
                  <a:pt x="-26076" y="633367"/>
                  <a:pt x="8960" y="462079"/>
                </a:cubicBezTo>
                <a:cubicBezTo>
                  <a:pt x="30371" y="356322"/>
                  <a:pt x="116015" y="289494"/>
                  <a:pt x="224368" y="283006"/>
                </a:cubicBezTo>
                <a:cubicBezTo>
                  <a:pt x="266541" y="280411"/>
                  <a:pt x="308714" y="279762"/>
                  <a:pt x="350238" y="289494"/>
                </a:cubicBezTo>
                <a:cubicBezTo>
                  <a:pt x="393709" y="299875"/>
                  <a:pt x="435883" y="297280"/>
                  <a:pt x="480003" y="288845"/>
                </a:cubicBezTo>
                <a:cubicBezTo>
                  <a:pt x="515363" y="282357"/>
                  <a:pt x="551048" y="278789"/>
                  <a:pt x="586328" y="280654"/>
                </a:cubicBezTo>
                <a:close/>
                <a:moveTo>
                  <a:pt x="522337" y="100446"/>
                </a:moveTo>
                <a:cubicBezTo>
                  <a:pt x="530934" y="99553"/>
                  <a:pt x="539044" y="101338"/>
                  <a:pt x="545532" y="110421"/>
                </a:cubicBezTo>
                <a:cubicBezTo>
                  <a:pt x="556562" y="125992"/>
                  <a:pt x="550074" y="144808"/>
                  <a:pt x="543586" y="161677"/>
                </a:cubicBezTo>
                <a:cubicBezTo>
                  <a:pt x="528014" y="204499"/>
                  <a:pt x="491680" y="216827"/>
                  <a:pt x="451454" y="222017"/>
                </a:cubicBezTo>
                <a:cubicBezTo>
                  <a:pt x="429394" y="225261"/>
                  <a:pt x="422257" y="212934"/>
                  <a:pt x="425501" y="191523"/>
                </a:cubicBezTo>
                <a:cubicBezTo>
                  <a:pt x="429394" y="147403"/>
                  <a:pt x="448209" y="114963"/>
                  <a:pt x="496222" y="106528"/>
                </a:cubicBezTo>
                <a:cubicBezTo>
                  <a:pt x="504657" y="104906"/>
                  <a:pt x="513740" y="101338"/>
                  <a:pt x="522337" y="100446"/>
                </a:cubicBezTo>
                <a:close/>
                <a:moveTo>
                  <a:pt x="208796" y="121"/>
                </a:moveTo>
                <a:cubicBezTo>
                  <a:pt x="321041" y="2716"/>
                  <a:pt x="385923" y="64354"/>
                  <a:pt x="394358" y="175952"/>
                </a:cubicBezTo>
                <a:cubicBezTo>
                  <a:pt x="396304" y="203851"/>
                  <a:pt x="391762" y="223315"/>
                  <a:pt x="356726" y="222667"/>
                </a:cubicBezTo>
                <a:cubicBezTo>
                  <a:pt x="244481" y="219422"/>
                  <a:pt x="177004" y="162975"/>
                  <a:pt x="159486" y="55271"/>
                </a:cubicBezTo>
                <a:cubicBezTo>
                  <a:pt x="151051" y="7258"/>
                  <a:pt x="158188" y="-1176"/>
                  <a:pt x="208796" y="121"/>
                </a:cubicBezTo>
                <a:close/>
              </a:path>
            </a:pathLst>
          </a:custGeom>
          <a:solidFill>
            <a:schemeClr val="bg1"/>
          </a:solidFill>
          <a:ln w="648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8392F5A3-4488-4C86-9E30-29CD9BF54C43}"/>
              </a:ext>
            </a:extLst>
          </p:cNvPr>
          <p:cNvSpPr/>
          <p:nvPr/>
        </p:nvSpPr>
        <p:spPr>
          <a:xfrm>
            <a:off x="7744258" y="4897435"/>
            <a:ext cx="661332" cy="552891"/>
          </a:xfrm>
          <a:custGeom>
            <a:avLst/>
            <a:gdLst>
              <a:gd name="connsiteX0" fmla="*/ 41200 w 959791"/>
              <a:gd name="connsiteY0" fmla="*/ 492925 h 802411"/>
              <a:gd name="connsiteX1" fmla="*/ 376639 w 959791"/>
              <a:gd name="connsiteY1" fmla="*/ 742721 h 802411"/>
              <a:gd name="connsiteX2" fmla="*/ 41200 w 959791"/>
              <a:gd name="connsiteY2" fmla="*/ 492925 h 802411"/>
              <a:gd name="connsiteX3" fmla="*/ 959277 w 959791"/>
              <a:gd name="connsiteY3" fmla="*/ 485788 h 802411"/>
              <a:gd name="connsiteX4" fmla="*/ 644601 w 959791"/>
              <a:gd name="connsiteY4" fmla="*/ 746614 h 802411"/>
              <a:gd name="connsiteX5" fmla="*/ 959277 w 959791"/>
              <a:gd name="connsiteY5" fmla="*/ 485788 h 802411"/>
              <a:gd name="connsiteX6" fmla="*/ 316462 w 959791"/>
              <a:gd name="connsiteY6" fmla="*/ 112232 h 802411"/>
              <a:gd name="connsiteX7" fmla="*/ 295537 w 959791"/>
              <a:gd name="connsiteY7" fmla="*/ 136075 h 802411"/>
              <a:gd name="connsiteX8" fmla="*/ 335764 w 959791"/>
              <a:gd name="connsiteY8" fmla="*/ 186683 h 802411"/>
              <a:gd name="connsiteX9" fmla="*/ 436331 w 959791"/>
              <a:gd name="connsiteY9" fmla="*/ 200957 h 802411"/>
              <a:gd name="connsiteX10" fmla="*/ 462284 w 959791"/>
              <a:gd name="connsiteY10" fmla="*/ 192523 h 802411"/>
              <a:gd name="connsiteX11" fmla="*/ 453849 w 959791"/>
              <a:gd name="connsiteY11" fmla="*/ 166570 h 802411"/>
              <a:gd name="connsiteX12" fmla="*/ 350038 w 959791"/>
              <a:gd name="connsiteY12" fmla="*/ 112718 h 802411"/>
              <a:gd name="connsiteX13" fmla="*/ 316462 w 959791"/>
              <a:gd name="connsiteY13" fmla="*/ 112232 h 802411"/>
              <a:gd name="connsiteX14" fmla="*/ 323031 w 959791"/>
              <a:gd name="connsiteY14" fmla="*/ 1121 h 802411"/>
              <a:gd name="connsiteX15" fmla="*/ 452551 w 959791"/>
              <a:gd name="connsiteY15" fmla="*/ 66003 h 802411"/>
              <a:gd name="connsiteX16" fmla="*/ 535600 w 959791"/>
              <a:gd name="connsiteY16" fmla="*/ 196416 h 802411"/>
              <a:gd name="connsiteX17" fmla="*/ 538844 w 959791"/>
              <a:gd name="connsiteY17" fmla="*/ 238589 h 802411"/>
              <a:gd name="connsiteX18" fmla="*/ 516784 w 959791"/>
              <a:gd name="connsiteY18" fmla="*/ 588301 h 802411"/>
              <a:gd name="connsiteX19" fmla="*/ 548576 w 959791"/>
              <a:gd name="connsiteY19" fmla="*/ 627879 h 802411"/>
              <a:gd name="connsiteX20" fmla="*/ 586856 w 959791"/>
              <a:gd name="connsiteY20" fmla="*/ 742720 h 802411"/>
              <a:gd name="connsiteX21" fmla="*/ 501213 w 959791"/>
              <a:gd name="connsiteY21" fmla="*/ 802411 h 802411"/>
              <a:gd name="connsiteX22" fmla="*/ 415568 w 959791"/>
              <a:gd name="connsiteY22" fmla="*/ 736881 h 802411"/>
              <a:gd name="connsiteX23" fmla="*/ 454497 w 959791"/>
              <a:gd name="connsiteY23" fmla="*/ 627230 h 802411"/>
              <a:gd name="connsiteX24" fmla="*/ 485641 w 959791"/>
              <a:gd name="connsiteY24" fmla="*/ 582462 h 802411"/>
              <a:gd name="connsiteX25" fmla="*/ 494724 w 959791"/>
              <a:gd name="connsiteY25" fmla="*/ 330072 h 802411"/>
              <a:gd name="connsiteX26" fmla="*/ 447361 w 959791"/>
              <a:gd name="connsiteY26" fmla="*/ 278815 h 802411"/>
              <a:gd name="connsiteX27" fmla="*/ 251417 w 959791"/>
              <a:gd name="connsiteY27" fmla="*/ 272327 h 802411"/>
              <a:gd name="connsiteX28" fmla="*/ 29521 w 959791"/>
              <a:gd name="connsiteY28" fmla="*/ 239886 h 802411"/>
              <a:gd name="connsiteX29" fmla="*/ 974 w 959791"/>
              <a:gd name="connsiteY29" fmla="*/ 211987 h 802411"/>
              <a:gd name="connsiteX30" fmla="*/ 974 w 959791"/>
              <a:gd name="connsiteY30" fmla="*/ 114664 h 802411"/>
              <a:gd name="connsiteX31" fmla="*/ 43147 w 959791"/>
              <a:gd name="connsiteY31" fmla="*/ 85468 h 802411"/>
              <a:gd name="connsiteX32" fmla="*/ 183291 w 959791"/>
              <a:gd name="connsiteY32" fmla="*/ 37455 h 802411"/>
              <a:gd name="connsiteX33" fmla="*/ 323031 w 959791"/>
              <a:gd name="connsiteY33" fmla="*/ 1121 h 802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59791" h="802411">
                <a:moveTo>
                  <a:pt x="41200" y="492925"/>
                </a:moveTo>
                <a:cubicBezTo>
                  <a:pt x="112570" y="623987"/>
                  <a:pt x="217030" y="710929"/>
                  <a:pt x="376639" y="742721"/>
                </a:cubicBezTo>
                <a:cubicBezTo>
                  <a:pt x="261799" y="768025"/>
                  <a:pt x="63260" y="619445"/>
                  <a:pt x="41200" y="492925"/>
                </a:cubicBezTo>
                <a:close/>
                <a:moveTo>
                  <a:pt x="959277" y="485788"/>
                </a:moveTo>
                <a:cubicBezTo>
                  <a:pt x="971605" y="585058"/>
                  <a:pt x="759441" y="763483"/>
                  <a:pt x="644601" y="746614"/>
                </a:cubicBezTo>
                <a:cubicBezTo>
                  <a:pt x="783448" y="704441"/>
                  <a:pt x="895044" y="629827"/>
                  <a:pt x="959277" y="485788"/>
                </a:cubicBezTo>
                <a:close/>
                <a:moveTo>
                  <a:pt x="316462" y="112232"/>
                </a:moveTo>
                <a:cubicBezTo>
                  <a:pt x="306567" y="114502"/>
                  <a:pt x="298781" y="120828"/>
                  <a:pt x="295537" y="136075"/>
                </a:cubicBezTo>
                <a:cubicBezTo>
                  <a:pt x="288399" y="166570"/>
                  <a:pt x="311109" y="181493"/>
                  <a:pt x="335764" y="186683"/>
                </a:cubicBezTo>
                <a:cubicBezTo>
                  <a:pt x="368854" y="193820"/>
                  <a:pt x="402592" y="196416"/>
                  <a:pt x="436331" y="200957"/>
                </a:cubicBezTo>
                <a:cubicBezTo>
                  <a:pt x="445415" y="199660"/>
                  <a:pt x="457093" y="202904"/>
                  <a:pt x="462284" y="192523"/>
                </a:cubicBezTo>
                <a:cubicBezTo>
                  <a:pt x="467474" y="182142"/>
                  <a:pt x="459688" y="174356"/>
                  <a:pt x="453849" y="166570"/>
                </a:cubicBezTo>
                <a:cubicBezTo>
                  <a:pt x="428545" y="130885"/>
                  <a:pt x="392211" y="116611"/>
                  <a:pt x="350038" y="112718"/>
                </a:cubicBezTo>
                <a:cubicBezTo>
                  <a:pt x="338360" y="111745"/>
                  <a:pt x="326356" y="109961"/>
                  <a:pt x="316462" y="112232"/>
                </a:cubicBezTo>
                <a:close/>
                <a:moveTo>
                  <a:pt x="323031" y="1121"/>
                </a:moveTo>
                <a:cubicBezTo>
                  <a:pt x="369503" y="6150"/>
                  <a:pt x="414271" y="28047"/>
                  <a:pt x="452551" y="66003"/>
                </a:cubicBezTo>
                <a:cubicBezTo>
                  <a:pt x="490182" y="102986"/>
                  <a:pt x="514189" y="149052"/>
                  <a:pt x="535600" y="196416"/>
                </a:cubicBezTo>
                <a:cubicBezTo>
                  <a:pt x="541439" y="209392"/>
                  <a:pt x="545332" y="224315"/>
                  <a:pt x="538844" y="238589"/>
                </a:cubicBezTo>
                <a:cubicBezTo>
                  <a:pt x="489534" y="352781"/>
                  <a:pt x="525219" y="471514"/>
                  <a:pt x="516784" y="588301"/>
                </a:cubicBezTo>
                <a:cubicBezTo>
                  <a:pt x="515486" y="608415"/>
                  <a:pt x="533654" y="617498"/>
                  <a:pt x="548576" y="627879"/>
                </a:cubicBezTo>
                <a:cubicBezTo>
                  <a:pt x="588803" y="655129"/>
                  <a:pt x="603077" y="697952"/>
                  <a:pt x="586856" y="742720"/>
                </a:cubicBezTo>
                <a:cubicBezTo>
                  <a:pt x="572583" y="782298"/>
                  <a:pt x="542088" y="802411"/>
                  <a:pt x="501213" y="802411"/>
                </a:cubicBezTo>
                <a:cubicBezTo>
                  <a:pt x="458391" y="801762"/>
                  <a:pt x="427247" y="780351"/>
                  <a:pt x="415568" y="736881"/>
                </a:cubicBezTo>
                <a:cubicBezTo>
                  <a:pt x="403241" y="692112"/>
                  <a:pt x="413622" y="653183"/>
                  <a:pt x="454497" y="627230"/>
                </a:cubicBezTo>
                <a:cubicBezTo>
                  <a:pt x="472665" y="616200"/>
                  <a:pt x="484992" y="605171"/>
                  <a:pt x="485641" y="582462"/>
                </a:cubicBezTo>
                <a:cubicBezTo>
                  <a:pt x="488236" y="498116"/>
                  <a:pt x="491480" y="414418"/>
                  <a:pt x="494724" y="330072"/>
                </a:cubicBezTo>
                <a:cubicBezTo>
                  <a:pt x="496022" y="296333"/>
                  <a:pt x="483045" y="282059"/>
                  <a:pt x="447361" y="278815"/>
                </a:cubicBezTo>
                <a:cubicBezTo>
                  <a:pt x="388967" y="273625"/>
                  <a:pt x="331222" y="267786"/>
                  <a:pt x="251417" y="272327"/>
                </a:cubicBezTo>
                <a:cubicBezTo>
                  <a:pt x="187833" y="291792"/>
                  <a:pt x="111273" y="243130"/>
                  <a:pt x="29521" y="239886"/>
                </a:cubicBezTo>
                <a:cubicBezTo>
                  <a:pt x="12652" y="239238"/>
                  <a:pt x="1622" y="228857"/>
                  <a:pt x="974" y="211987"/>
                </a:cubicBezTo>
                <a:cubicBezTo>
                  <a:pt x="-325" y="179546"/>
                  <a:pt x="-325" y="147105"/>
                  <a:pt x="974" y="114664"/>
                </a:cubicBezTo>
                <a:cubicBezTo>
                  <a:pt x="2271" y="89361"/>
                  <a:pt x="22384" y="84819"/>
                  <a:pt x="43147" y="85468"/>
                </a:cubicBezTo>
                <a:cubicBezTo>
                  <a:pt x="96349" y="87414"/>
                  <a:pt x="140469" y="65355"/>
                  <a:pt x="183291" y="37455"/>
                </a:cubicBezTo>
                <a:cubicBezTo>
                  <a:pt x="228384" y="7934"/>
                  <a:pt x="276559" y="-3907"/>
                  <a:pt x="323031" y="1121"/>
                </a:cubicBezTo>
                <a:close/>
              </a:path>
            </a:pathLst>
          </a:custGeom>
          <a:solidFill>
            <a:schemeClr val="bg1"/>
          </a:solidFill>
          <a:ln w="648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F55EE0A-0551-498C-BD8E-08E54CCC896D}"/>
              </a:ext>
            </a:extLst>
          </p:cNvPr>
          <p:cNvGrpSpPr/>
          <p:nvPr/>
        </p:nvGrpSpPr>
        <p:grpSpPr>
          <a:xfrm>
            <a:off x="848182" y="2151594"/>
            <a:ext cx="2535251" cy="1519668"/>
            <a:chOff x="395534" y="3675891"/>
            <a:chExt cx="3972999" cy="1519668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969A5B2B-9A1D-42E9-BFCE-A597FB3699A4}"/>
                </a:ext>
              </a:extLst>
            </p:cNvPr>
            <p:cNvSpPr txBox="1"/>
            <p:nvPr/>
          </p:nvSpPr>
          <p:spPr>
            <a:xfrm>
              <a:off x="395534" y="3675891"/>
              <a:ext cx="3972999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000" b="1" dirty="0" err="1">
                  <a:cs typeface="Arial" pitchFamily="34" charset="0"/>
                </a:rPr>
                <a:t>Tujuan</a:t>
              </a:r>
              <a:endParaRPr lang="ko-KR" altLang="en-US" sz="2000" b="1" dirty="0"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79DF4F3-9A49-4F5D-8FEC-B78DBD5A11AA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dirty="0" err="1">
                  <a:cs typeface="Arial" pitchFamily="34" charset="0"/>
                </a:rPr>
                <a:t>Pentingnya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Penargetan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komunikasi</a:t>
              </a:r>
              <a:r>
                <a:rPr lang="en-US" altLang="ko-KR" dirty="0">
                  <a:cs typeface="Arial" pitchFamily="34" charset="0"/>
                </a:rPr>
                <a:t>  </a:t>
              </a:r>
              <a:r>
                <a:rPr lang="en-US" altLang="ko-KR" dirty="0" err="1">
                  <a:cs typeface="Arial" pitchFamily="34" charset="0"/>
                </a:rPr>
                <a:t>pemasaran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untuk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kelompok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konsumen</a:t>
              </a:r>
              <a:r>
                <a:rPr lang="en-US" altLang="ko-KR" dirty="0">
                  <a:cs typeface="Arial" pitchFamily="34" charset="0"/>
                </a:rPr>
                <a:t> yang </a:t>
              </a:r>
              <a:r>
                <a:rPr lang="en-US" altLang="ko-KR" dirty="0" err="1">
                  <a:cs typeface="Arial" pitchFamily="34" charset="0"/>
                </a:rPr>
                <a:t>spesifik</a:t>
              </a:r>
              <a:endParaRPr lang="en-US" altLang="ko-KR" dirty="0">
                <a:cs typeface="Arial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90421CB-43B8-434B-8BBA-525329809007}"/>
              </a:ext>
            </a:extLst>
          </p:cNvPr>
          <p:cNvGrpSpPr/>
          <p:nvPr/>
        </p:nvGrpSpPr>
        <p:grpSpPr>
          <a:xfrm>
            <a:off x="848182" y="4631972"/>
            <a:ext cx="2535251" cy="950281"/>
            <a:chOff x="395534" y="3691280"/>
            <a:chExt cx="3972999" cy="950281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1128654F-A344-4BA1-8E30-DE3CE03F2FF6}"/>
                </a:ext>
              </a:extLst>
            </p:cNvPr>
            <p:cNvSpPr txBox="1"/>
            <p:nvPr/>
          </p:nvSpPr>
          <p:spPr>
            <a:xfrm>
              <a:off x="395534" y="3691280"/>
              <a:ext cx="3972999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b="1" dirty="0" err="1">
                  <a:cs typeface="Arial" pitchFamily="34" charset="0"/>
                </a:rPr>
                <a:t>Tujuan</a:t>
              </a:r>
              <a:endParaRPr lang="ko-KR" altLang="en-US" b="1" dirty="0"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CF3959C-2203-4242-9F0F-7B5143F9C0E5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dirty="0" err="1">
                  <a:cs typeface="Arial" pitchFamily="34" charset="0"/>
                </a:rPr>
                <a:t>Menggambarkan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sifat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penargetan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psikografis</a:t>
              </a:r>
              <a:endParaRPr lang="en-US" altLang="ko-KR" dirty="0"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2FF2994-8A49-489B-9933-A85E7A3FA442}"/>
              </a:ext>
            </a:extLst>
          </p:cNvPr>
          <p:cNvGrpSpPr/>
          <p:nvPr/>
        </p:nvGrpSpPr>
        <p:grpSpPr>
          <a:xfrm>
            <a:off x="9025764" y="2166983"/>
            <a:ext cx="2535251" cy="1134947"/>
            <a:chOff x="395534" y="3691280"/>
            <a:chExt cx="3972999" cy="1134947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4BC7967-D461-4CFF-B785-34D71DD636BB}"/>
                </a:ext>
              </a:extLst>
            </p:cNvPr>
            <p:cNvSpPr txBox="1"/>
            <p:nvPr/>
          </p:nvSpPr>
          <p:spPr>
            <a:xfrm>
              <a:off x="395534" y="3691280"/>
              <a:ext cx="3972999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b="1" dirty="0" err="1">
                  <a:cs typeface="Arial" pitchFamily="34" charset="0"/>
                </a:rPr>
                <a:t>Tujuan</a:t>
              </a:r>
              <a:endParaRPr lang="ko-KR" altLang="en-US" b="1" dirty="0">
                <a:cs typeface="Arial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74F6F2B-1F13-41C2-A03F-F4C5D20DB481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 err="1">
                  <a:cs typeface="Arial" pitchFamily="34" charset="0"/>
                </a:rPr>
                <a:t>Memahami</a:t>
              </a:r>
              <a:r>
                <a:rPr lang="en-US" altLang="ko-KR" sz="1600" dirty="0">
                  <a:cs typeface="Arial" pitchFamily="34" charset="0"/>
                </a:rPr>
                <a:t> </a:t>
              </a:r>
              <a:r>
                <a:rPr lang="en-US" altLang="ko-KR" sz="1600" dirty="0" err="1">
                  <a:cs typeface="Arial" pitchFamily="34" charset="0"/>
                </a:rPr>
                <a:t>peran</a:t>
              </a:r>
              <a:r>
                <a:rPr lang="en-US" altLang="ko-KR" sz="1600" dirty="0">
                  <a:cs typeface="Arial" pitchFamily="34" charset="0"/>
                </a:rPr>
                <a:t> </a:t>
              </a:r>
              <a:r>
                <a:rPr lang="en-US" altLang="ko-KR" sz="1600" i="1" dirty="0" err="1">
                  <a:cs typeface="Arial" pitchFamily="34" charset="0"/>
                </a:rPr>
                <a:t>behaviorgraphics</a:t>
              </a:r>
              <a:r>
                <a:rPr lang="en-US" altLang="ko-KR" sz="1600" dirty="0">
                  <a:cs typeface="Arial" pitchFamily="34" charset="0"/>
                </a:rPr>
                <a:t> </a:t>
              </a:r>
              <a:r>
                <a:rPr lang="en-US" altLang="ko-KR" sz="1600" dirty="0" err="1">
                  <a:cs typeface="Arial" pitchFamily="34" charset="0"/>
                </a:rPr>
                <a:t>dalam</a:t>
              </a:r>
              <a:r>
                <a:rPr lang="en-US" altLang="ko-KR" sz="1600" dirty="0">
                  <a:cs typeface="Arial" pitchFamily="34" charset="0"/>
                </a:rPr>
                <a:t> target </a:t>
              </a:r>
              <a:r>
                <a:rPr lang="en-US" altLang="ko-KR" sz="1600" dirty="0" err="1">
                  <a:cs typeface="Arial" pitchFamily="34" charset="0"/>
                </a:rPr>
                <a:t>kelompok</a:t>
              </a:r>
              <a:r>
                <a:rPr lang="en-US" altLang="ko-KR" sz="1600" dirty="0">
                  <a:cs typeface="Arial" pitchFamily="34" charset="0"/>
                </a:rPr>
                <a:t> </a:t>
              </a:r>
              <a:r>
                <a:rPr lang="en-US" altLang="ko-KR" sz="1600" dirty="0" err="1">
                  <a:cs typeface="Arial" pitchFamily="34" charset="0"/>
                </a:rPr>
                <a:t>konsumen</a:t>
              </a:r>
              <a:endParaRPr lang="en-US" altLang="ko-KR" sz="1600" dirty="0"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8F5DBEEE-415F-4BE7-8846-7AB87D85DAC2}"/>
              </a:ext>
            </a:extLst>
          </p:cNvPr>
          <p:cNvGrpSpPr/>
          <p:nvPr/>
        </p:nvGrpSpPr>
        <p:grpSpPr>
          <a:xfrm>
            <a:off x="9025764" y="4631972"/>
            <a:ext cx="2535251" cy="1504279"/>
            <a:chOff x="395534" y="3691280"/>
            <a:chExt cx="3972999" cy="1504279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248244C9-3F74-4BA5-973C-10231D288432}"/>
                </a:ext>
              </a:extLst>
            </p:cNvPr>
            <p:cNvSpPr txBox="1"/>
            <p:nvPr/>
          </p:nvSpPr>
          <p:spPr>
            <a:xfrm>
              <a:off x="395534" y="3691280"/>
              <a:ext cx="3972999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b="1" dirty="0" err="1">
                  <a:cs typeface="Arial" pitchFamily="34" charset="0"/>
                </a:rPr>
                <a:t>Tujuan</a:t>
              </a:r>
              <a:endParaRPr lang="ko-KR" altLang="en-US" b="1" dirty="0"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325E53D9-F36A-4DC6-A2BC-47DCF99A807F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dirty="0" err="1">
                  <a:cs typeface="Arial" pitchFamily="34" charset="0"/>
                </a:rPr>
                <a:t>Menjelaskan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makna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gedemografis</a:t>
              </a:r>
              <a:r>
                <a:rPr lang="en-US" altLang="ko-KR" dirty="0">
                  <a:cs typeface="Arial" pitchFamily="34" charset="0"/>
                </a:rPr>
                <a:t> dan </a:t>
              </a:r>
              <a:r>
                <a:rPr lang="en-US" altLang="ko-KR" dirty="0" err="1">
                  <a:cs typeface="Arial" pitchFamily="34" charset="0"/>
                </a:rPr>
                <a:t>memahami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peran</a:t>
              </a:r>
              <a:r>
                <a:rPr lang="en-US" altLang="ko-KR" dirty="0">
                  <a:cs typeface="Arial" pitchFamily="34" charset="0"/>
                </a:rPr>
                <a:t> </a:t>
              </a:r>
              <a:r>
                <a:rPr lang="en-US" altLang="ko-KR" dirty="0" err="1">
                  <a:cs typeface="Arial" pitchFamily="34" charset="0"/>
                </a:rPr>
                <a:t>penargetan</a:t>
              </a:r>
              <a:endParaRPr lang="en-US" altLang="ko-KR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650584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aphic 2">
            <a:extLst>
              <a:ext uri="{FF2B5EF4-FFF2-40B4-BE49-F238E27FC236}">
                <a16:creationId xmlns:a16="http://schemas.microsoft.com/office/drawing/2014/main" id="{D6586962-0C27-483C-819C-084558BF6AB8}"/>
              </a:ext>
            </a:extLst>
          </p:cNvPr>
          <p:cNvGrpSpPr/>
          <p:nvPr/>
        </p:nvGrpSpPr>
        <p:grpSpPr>
          <a:xfrm>
            <a:off x="4572000" y="1409700"/>
            <a:ext cx="6245889" cy="4984750"/>
            <a:chOff x="3810001" y="2347204"/>
            <a:chExt cx="4298774" cy="3434985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77A9E1C-4FAB-4FDF-9E34-85DC6CE9C46D}"/>
                </a:ext>
              </a:extLst>
            </p:cNvPr>
            <p:cNvSpPr/>
            <p:nvPr/>
          </p:nvSpPr>
          <p:spPr>
            <a:xfrm>
              <a:off x="3809665" y="4867987"/>
              <a:ext cx="4285330" cy="910842"/>
            </a:xfrm>
            <a:custGeom>
              <a:avLst/>
              <a:gdLst>
                <a:gd name="connsiteX0" fmla="*/ 2584642 w 4285329"/>
                <a:gd name="connsiteY0" fmla="*/ 914202 h 910842"/>
                <a:gd name="connsiteX1" fmla="*/ 2568845 w 4285329"/>
                <a:gd name="connsiteY1" fmla="*/ 910841 h 910842"/>
                <a:gd name="connsiteX2" fmla="*/ 2466670 w 4285329"/>
                <a:gd name="connsiteY2" fmla="*/ 908152 h 910842"/>
                <a:gd name="connsiteX3" fmla="*/ 2295256 w 4285329"/>
                <a:gd name="connsiteY3" fmla="*/ 881936 h 910842"/>
                <a:gd name="connsiteX4" fmla="*/ 1951758 w 4285329"/>
                <a:gd name="connsiteY4" fmla="*/ 813035 h 910842"/>
                <a:gd name="connsiteX5" fmla="*/ 1640861 w 4285329"/>
                <a:gd name="connsiteY5" fmla="*/ 751192 h 910842"/>
                <a:gd name="connsiteX6" fmla="*/ 1354500 w 4285329"/>
                <a:gd name="connsiteY6" fmla="*/ 694726 h 910842"/>
                <a:gd name="connsiteX7" fmla="*/ 1164938 w 4285329"/>
                <a:gd name="connsiteY7" fmla="*/ 655402 h 910842"/>
                <a:gd name="connsiteX8" fmla="*/ 940756 w 4285329"/>
                <a:gd name="connsiteY8" fmla="*/ 611372 h 910842"/>
                <a:gd name="connsiteX9" fmla="*/ 649690 w 4285329"/>
                <a:gd name="connsiteY9" fmla="*/ 553899 h 910842"/>
                <a:gd name="connsiteX10" fmla="*/ 458446 w 4285329"/>
                <a:gd name="connsiteY10" fmla="*/ 514574 h 910842"/>
                <a:gd name="connsiteX11" fmla="*/ 250734 w 4285329"/>
                <a:gd name="connsiteY11" fmla="*/ 473570 h 910842"/>
                <a:gd name="connsiteX12" fmla="*/ 185866 w 4285329"/>
                <a:gd name="connsiteY12" fmla="*/ 443320 h 910842"/>
                <a:gd name="connsiteX13" fmla="*/ 181496 w 4285329"/>
                <a:gd name="connsiteY13" fmla="*/ 370722 h 910842"/>
                <a:gd name="connsiteX14" fmla="*/ 188555 w 4285329"/>
                <a:gd name="connsiteY14" fmla="*/ 363664 h 910842"/>
                <a:gd name="connsiteX15" fmla="*/ 184857 w 4285329"/>
                <a:gd name="connsiteY15" fmla="*/ 352572 h 910842"/>
                <a:gd name="connsiteX16" fmla="*/ 18150 w 4285329"/>
                <a:gd name="connsiteY16" fmla="*/ 319298 h 910842"/>
                <a:gd name="connsiteX17" fmla="*/ 0 w 4285329"/>
                <a:gd name="connsiteY17" fmla="*/ 314929 h 910842"/>
                <a:gd name="connsiteX18" fmla="*/ 64196 w 4285329"/>
                <a:gd name="connsiteY18" fmla="*/ 265857 h 910842"/>
                <a:gd name="connsiteX19" fmla="*/ 276278 w 4285329"/>
                <a:gd name="connsiteY19" fmla="*/ 170740 h 910842"/>
                <a:gd name="connsiteX20" fmla="*/ 582469 w 4285329"/>
                <a:gd name="connsiteY20" fmla="*/ 80328 h 910842"/>
                <a:gd name="connsiteX21" fmla="*/ 871519 w 4285329"/>
                <a:gd name="connsiteY21" fmla="*/ 21173 h 910842"/>
                <a:gd name="connsiteX22" fmla="*/ 1015035 w 4285329"/>
                <a:gd name="connsiteY22" fmla="*/ 671 h 910842"/>
                <a:gd name="connsiteX23" fmla="*/ 1095700 w 4285329"/>
                <a:gd name="connsiteY23" fmla="*/ 12771 h 910842"/>
                <a:gd name="connsiteX24" fmla="*/ 1314840 w 4285329"/>
                <a:gd name="connsiteY24" fmla="*/ 56801 h 910842"/>
                <a:gd name="connsiteX25" fmla="*/ 1354500 w 4285329"/>
                <a:gd name="connsiteY25" fmla="*/ 54112 h 910842"/>
                <a:gd name="connsiteX26" fmla="*/ 1514150 w 4285329"/>
                <a:gd name="connsiteY26" fmla="*/ 40331 h 910842"/>
                <a:gd name="connsiteX27" fmla="*/ 1666741 w 4285329"/>
                <a:gd name="connsiteY27" fmla="*/ 37643 h 910842"/>
                <a:gd name="connsiteX28" fmla="*/ 1888570 w 4285329"/>
                <a:gd name="connsiteY28" fmla="*/ 62514 h 910842"/>
                <a:gd name="connsiteX29" fmla="*/ 2155101 w 4285329"/>
                <a:gd name="connsiteY29" fmla="*/ 114947 h 910842"/>
                <a:gd name="connsiteX30" fmla="*/ 2324833 w 4285329"/>
                <a:gd name="connsiteY30" fmla="*/ 149901 h 910842"/>
                <a:gd name="connsiteX31" fmla="*/ 2338614 w 4285329"/>
                <a:gd name="connsiteY31" fmla="*/ 148221 h 910842"/>
                <a:gd name="connsiteX32" fmla="*/ 2355083 w 4285329"/>
                <a:gd name="connsiteY32" fmla="*/ 157632 h 910842"/>
                <a:gd name="connsiteX33" fmla="*/ 2719756 w 4285329"/>
                <a:gd name="connsiteY33" fmla="*/ 523985 h 910842"/>
                <a:gd name="connsiteX34" fmla="*/ 2916377 w 4285329"/>
                <a:gd name="connsiteY34" fmla="*/ 629858 h 910842"/>
                <a:gd name="connsiteX35" fmla="*/ 3440700 w 4285329"/>
                <a:gd name="connsiteY35" fmla="*/ 736067 h 910842"/>
                <a:gd name="connsiteX36" fmla="*/ 3825539 w 4285329"/>
                <a:gd name="connsiteY36" fmla="*/ 813371 h 910842"/>
                <a:gd name="connsiteX37" fmla="*/ 3840328 w 4285329"/>
                <a:gd name="connsiteY37" fmla="*/ 816732 h 910842"/>
                <a:gd name="connsiteX38" fmla="*/ 4098120 w 4285329"/>
                <a:gd name="connsiteY38" fmla="*/ 869164 h 910842"/>
                <a:gd name="connsiteX39" fmla="*/ 4268861 w 4285329"/>
                <a:gd name="connsiteY39" fmla="*/ 903783 h 910842"/>
                <a:gd name="connsiteX40" fmla="*/ 4286338 w 4285329"/>
                <a:gd name="connsiteY40" fmla="*/ 909161 h 910842"/>
                <a:gd name="connsiteX41" fmla="*/ 4287347 w 4285329"/>
                <a:gd name="connsiteY41" fmla="*/ 914202 h 910842"/>
                <a:gd name="connsiteX42" fmla="*/ 2584642 w 4285329"/>
                <a:gd name="connsiteY42" fmla="*/ 914202 h 9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85329" h="910842">
                  <a:moveTo>
                    <a:pt x="2584642" y="914202"/>
                  </a:moveTo>
                  <a:cubicBezTo>
                    <a:pt x="2580273" y="909161"/>
                    <a:pt x="2574223" y="911177"/>
                    <a:pt x="2568845" y="910841"/>
                  </a:cubicBezTo>
                  <a:cubicBezTo>
                    <a:pt x="2534899" y="909497"/>
                    <a:pt x="2500952" y="909833"/>
                    <a:pt x="2466670" y="908152"/>
                  </a:cubicBezTo>
                  <a:cubicBezTo>
                    <a:pt x="2408524" y="905464"/>
                    <a:pt x="2352058" y="893028"/>
                    <a:pt x="2295256" y="881936"/>
                  </a:cubicBezTo>
                  <a:cubicBezTo>
                    <a:pt x="2180645" y="859081"/>
                    <a:pt x="2066369" y="835890"/>
                    <a:pt x="1951758" y="813035"/>
                  </a:cubicBezTo>
                  <a:cubicBezTo>
                    <a:pt x="1848238" y="792197"/>
                    <a:pt x="1744717" y="771694"/>
                    <a:pt x="1640861" y="751192"/>
                  </a:cubicBezTo>
                  <a:cubicBezTo>
                    <a:pt x="1545408" y="732370"/>
                    <a:pt x="1449954" y="713884"/>
                    <a:pt x="1354500" y="694726"/>
                  </a:cubicBezTo>
                  <a:cubicBezTo>
                    <a:pt x="1291313" y="681954"/>
                    <a:pt x="1228125" y="668174"/>
                    <a:pt x="1164938" y="655402"/>
                  </a:cubicBezTo>
                  <a:cubicBezTo>
                    <a:pt x="1090322" y="640277"/>
                    <a:pt x="1015371" y="625825"/>
                    <a:pt x="940756" y="611372"/>
                  </a:cubicBezTo>
                  <a:cubicBezTo>
                    <a:pt x="843622" y="592215"/>
                    <a:pt x="746488" y="573393"/>
                    <a:pt x="649690" y="553899"/>
                  </a:cubicBezTo>
                  <a:cubicBezTo>
                    <a:pt x="585830" y="541127"/>
                    <a:pt x="522306" y="527346"/>
                    <a:pt x="458446" y="514574"/>
                  </a:cubicBezTo>
                  <a:cubicBezTo>
                    <a:pt x="389209" y="500794"/>
                    <a:pt x="319971" y="487686"/>
                    <a:pt x="250734" y="473570"/>
                  </a:cubicBezTo>
                  <a:cubicBezTo>
                    <a:pt x="227207" y="468528"/>
                    <a:pt x="204351" y="459453"/>
                    <a:pt x="185866" y="443320"/>
                  </a:cubicBezTo>
                  <a:cubicBezTo>
                    <a:pt x="162338" y="422482"/>
                    <a:pt x="160994" y="395257"/>
                    <a:pt x="181496" y="370722"/>
                  </a:cubicBezTo>
                  <a:cubicBezTo>
                    <a:pt x="183513" y="368033"/>
                    <a:pt x="186202" y="366016"/>
                    <a:pt x="188555" y="363664"/>
                  </a:cubicBezTo>
                  <a:cubicBezTo>
                    <a:pt x="194941" y="357278"/>
                    <a:pt x="194941" y="354589"/>
                    <a:pt x="184857" y="352572"/>
                  </a:cubicBezTo>
                  <a:cubicBezTo>
                    <a:pt x="129064" y="341817"/>
                    <a:pt x="73607" y="330389"/>
                    <a:pt x="18150" y="319298"/>
                  </a:cubicBezTo>
                  <a:cubicBezTo>
                    <a:pt x="12772" y="318290"/>
                    <a:pt x="7394" y="316609"/>
                    <a:pt x="0" y="314929"/>
                  </a:cubicBezTo>
                  <a:cubicBezTo>
                    <a:pt x="18150" y="292746"/>
                    <a:pt x="41341" y="278965"/>
                    <a:pt x="64196" y="265857"/>
                  </a:cubicBezTo>
                  <a:cubicBezTo>
                    <a:pt x="131417" y="226197"/>
                    <a:pt x="203343" y="197292"/>
                    <a:pt x="276278" y="170740"/>
                  </a:cubicBezTo>
                  <a:cubicBezTo>
                    <a:pt x="376437" y="133768"/>
                    <a:pt x="479285" y="105872"/>
                    <a:pt x="582469" y="80328"/>
                  </a:cubicBezTo>
                  <a:cubicBezTo>
                    <a:pt x="677922" y="56464"/>
                    <a:pt x="774720" y="38651"/>
                    <a:pt x="871519" y="21173"/>
                  </a:cubicBezTo>
                  <a:cubicBezTo>
                    <a:pt x="918909" y="12771"/>
                    <a:pt x="966972" y="6385"/>
                    <a:pt x="1015035" y="671"/>
                  </a:cubicBezTo>
                  <a:cubicBezTo>
                    <a:pt x="1042596" y="-2690"/>
                    <a:pt x="1069148" y="7393"/>
                    <a:pt x="1095700" y="12771"/>
                  </a:cubicBezTo>
                  <a:cubicBezTo>
                    <a:pt x="1168971" y="26887"/>
                    <a:pt x="1241569" y="42684"/>
                    <a:pt x="1314840" y="56801"/>
                  </a:cubicBezTo>
                  <a:cubicBezTo>
                    <a:pt x="1327612" y="59153"/>
                    <a:pt x="1341392" y="55792"/>
                    <a:pt x="1354500" y="54112"/>
                  </a:cubicBezTo>
                  <a:cubicBezTo>
                    <a:pt x="1407605" y="47053"/>
                    <a:pt x="1460709" y="44365"/>
                    <a:pt x="1514150" y="40331"/>
                  </a:cubicBezTo>
                  <a:cubicBezTo>
                    <a:pt x="1565238" y="36298"/>
                    <a:pt x="1615990" y="38987"/>
                    <a:pt x="1666741" y="37643"/>
                  </a:cubicBezTo>
                  <a:cubicBezTo>
                    <a:pt x="1741692" y="35626"/>
                    <a:pt x="1815299" y="47389"/>
                    <a:pt x="1888570" y="62514"/>
                  </a:cubicBezTo>
                  <a:cubicBezTo>
                    <a:pt x="1977302" y="81000"/>
                    <a:pt x="2066369" y="97469"/>
                    <a:pt x="2155101" y="114947"/>
                  </a:cubicBezTo>
                  <a:cubicBezTo>
                    <a:pt x="2211903" y="126374"/>
                    <a:pt x="2268368" y="138138"/>
                    <a:pt x="2324833" y="149901"/>
                  </a:cubicBezTo>
                  <a:cubicBezTo>
                    <a:pt x="2329875" y="150910"/>
                    <a:pt x="2334581" y="152926"/>
                    <a:pt x="2338614" y="148221"/>
                  </a:cubicBezTo>
                  <a:cubicBezTo>
                    <a:pt x="2346680" y="146540"/>
                    <a:pt x="2350714" y="153262"/>
                    <a:pt x="2355083" y="157632"/>
                  </a:cubicBezTo>
                  <a:cubicBezTo>
                    <a:pt x="2477089" y="279301"/>
                    <a:pt x="2601111" y="399291"/>
                    <a:pt x="2719756" y="523985"/>
                  </a:cubicBezTo>
                  <a:cubicBezTo>
                    <a:pt x="2775213" y="582131"/>
                    <a:pt x="2839073" y="616414"/>
                    <a:pt x="2916377" y="629858"/>
                  </a:cubicBezTo>
                  <a:cubicBezTo>
                    <a:pt x="3091151" y="664813"/>
                    <a:pt x="3265926" y="701112"/>
                    <a:pt x="3440700" y="736067"/>
                  </a:cubicBezTo>
                  <a:cubicBezTo>
                    <a:pt x="3569092" y="761947"/>
                    <a:pt x="3697148" y="788835"/>
                    <a:pt x="3825539" y="813371"/>
                  </a:cubicBezTo>
                  <a:cubicBezTo>
                    <a:pt x="3830581" y="814379"/>
                    <a:pt x="3835286" y="815388"/>
                    <a:pt x="3840328" y="816732"/>
                  </a:cubicBezTo>
                  <a:cubicBezTo>
                    <a:pt x="3926034" y="834882"/>
                    <a:pt x="4012077" y="851687"/>
                    <a:pt x="4098120" y="869164"/>
                  </a:cubicBezTo>
                  <a:cubicBezTo>
                    <a:pt x="4154921" y="880928"/>
                    <a:pt x="4212059" y="892020"/>
                    <a:pt x="4268861" y="903783"/>
                  </a:cubicBezTo>
                  <a:cubicBezTo>
                    <a:pt x="4274911" y="905127"/>
                    <a:pt x="4280961" y="905464"/>
                    <a:pt x="4286338" y="909161"/>
                  </a:cubicBezTo>
                  <a:cubicBezTo>
                    <a:pt x="4288019" y="910505"/>
                    <a:pt x="4288355" y="912186"/>
                    <a:pt x="4287347" y="914202"/>
                  </a:cubicBezTo>
                  <a:cubicBezTo>
                    <a:pt x="3720675" y="914202"/>
                    <a:pt x="3152659" y="914202"/>
                    <a:pt x="2584642" y="914202"/>
                  </a:cubicBezTo>
                  <a:close/>
                </a:path>
              </a:pathLst>
            </a:custGeom>
            <a:solidFill>
              <a:srgbClr val="E0E5E0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6C4F510-0709-4951-84ED-BD8644E29FEE}"/>
                </a:ext>
              </a:extLst>
            </p:cNvPr>
            <p:cNvSpPr/>
            <p:nvPr/>
          </p:nvSpPr>
          <p:spPr>
            <a:xfrm>
              <a:off x="5407841" y="2347204"/>
              <a:ext cx="342826" cy="608349"/>
            </a:xfrm>
            <a:custGeom>
              <a:avLst/>
              <a:gdLst>
                <a:gd name="connsiteX0" fmla="*/ 109234 w 342826"/>
                <a:gd name="connsiteY0" fmla="*/ 0 h 608348"/>
                <a:gd name="connsiteX1" fmla="*/ 122678 w 342826"/>
                <a:gd name="connsiteY1" fmla="*/ 21511 h 608348"/>
                <a:gd name="connsiteX2" fmla="*/ 321652 w 342826"/>
                <a:gd name="connsiteY2" fmla="*/ 217459 h 608348"/>
                <a:gd name="connsiteX3" fmla="*/ 344507 w 342826"/>
                <a:gd name="connsiteY3" fmla="*/ 228551 h 608348"/>
                <a:gd name="connsiteX4" fmla="*/ 300477 w 342826"/>
                <a:gd name="connsiteY4" fmla="*/ 386520 h 608348"/>
                <a:gd name="connsiteX5" fmla="*/ 240315 w 342826"/>
                <a:gd name="connsiteY5" fmla="*/ 603307 h 608348"/>
                <a:gd name="connsiteX6" fmla="*/ 235609 w 342826"/>
                <a:gd name="connsiteY6" fmla="*/ 609021 h 608348"/>
                <a:gd name="connsiteX7" fmla="*/ 219476 w 342826"/>
                <a:gd name="connsiteY7" fmla="*/ 597929 h 608348"/>
                <a:gd name="connsiteX8" fmla="*/ 11092 w 342826"/>
                <a:gd name="connsiteY8" fmla="*/ 389545 h 608348"/>
                <a:gd name="connsiteX9" fmla="*/ 0 w 342826"/>
                <a:gd name="connsiteY9" fmla="*/ 373412 h 608348"/>
                <a:gd name="connsiteX10" fmla="*/ 39324 w 342826"/>
                <a:gd name="connsiteY10" fmla="*/ 227879 h 608348"/>
                <a:gd name="connsiteX11" fmla="*/ 95790 w 342826"/>
                <a:gd name="connsiteY11" fmla="*/ 24536 h 608348"/>
                <a:gd name="connsiteX12" fmla="*/ 95790 w 342826"/>
                <a:gd name="connsiteY12" fmla="*/ 3361 h 608348"/>
                <a:gd name="connsiteX13" fmla="*/ 95790 w 342826"/>
                <a:gd name="connsiteY13" fmla="*/ 0 h 608348"/>
                <a:gd name="connsiteX14" fmla="*/ 109234 w 342826"/>
                <a:gd name="connsiteY14" fmla="*/ 0 h 60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826" h="608348">
                  <a:moveTo>
                    <a:pt x="109234" y="0"/>
                  </a:moveTo>
                  <a:cubicBezTo>
                    <a:pt x="107890" y="10755"/>
                    <a:pt x="116292" y="15797"/>
                    <a:pt x="122678" y="21511"/>
                  </a:cubicBezTo>
                  <a:cubicBezTo>
                    <a:pt x="191916" y="84026"/>
                    <a:pt x="255103" y="152255"/>
                    <a:pt x="321652" y="217459"/>
                  </a:cubicBezTo>
                  <a:cubicBezTo>
                    <a:pt x="328374" y="223845"/>
                    <a:pt x="334424" y="230231"/>
                    <a:pt x="344507" y="228551"/>
                  </a:cubicBezTo>
                  <a:cubicBezTo>
                    <a:pt x="329046" y="280983"/>
                    <a:pt x="314930" y="333752"/>
                    <a:pt x="300477" y="386520"/>
                  </a:cubicBezTo>
                  <a:cubicBezTo>
                    <a:pt x="280647" y="458782"/>
                    <a:pt x="259136" y="530709"/>
                    <a:pt x="240315" y="603307"/>
                  </a:cubicBezTo>
                  <a:cubicBezTo>
                    <a:pt x="239306" y="605660"/>
                    <a:pt x="237962" y="608013"/>
                    <a:pt x="235609" y="609021"/>
                  </a:cubicBezTo>
                  <a:cubicBezTo>
                    <a:pt x="227879" y="608685"/>
                    <a:pt x="224182" y="602635"/>
                    <a:pt x="219476" y="597929"/>
                  </a:cubicBezTo>
                  <a:cubicBezTo>
                    <a:pt x="149903" y="528692"/>
                    <a:pt x="80329" y="459118"/>
                    <a:pt x="11092" y="389545"/>
                  </a:cubicBezTo>
                  <a:cubicBezTo>
                    <a:pt x="6386" y="384839"/>
                    <a:pt x="672" y="380806"/>
                    <a:pt x="0" y="373412"/>
                  </a:cubicBezTo>
                  <a:cubicBezTo>
                    <a:pt x="11092" y="324341"/>
                    <a:pt x="25880" y="276278"/>
                    <a:pt x="39324" y="227879"/>
                  </a:cubicBezTo>
                  <a:cubicBezTo>
                    <a:pt x="57810" y="159986"/>
                    <a:pt x="76968" y="92093"/>
                    <a:pt x="95790" y="24536"/>
                  </a:cubicBezTo>
                  <a:cubicBezTo>
                    <a:pt x="97806" y="17141"/>
                    <a:pt x="98479" y="10419"/>
                    <a:pt x="95790" y="3361"/>
                  </a:cubicBezTo>
                  <a:cubicBezTo>
                    <a:pt x="95790" y="2353"/>
                    <a:pt x="95790" y="1008"/>
                    <a:pt x="95790" y="0"/>
                  </a:cubicBezTo>
                  <a:cubicBezTo>
                    <a:pt x="100159" y="0"/>
                    <a:pt x="104528" y="0"/>
                    <a:pt x="109234" y="0"/>
                  </a:cubicBezTo>
                  <a:close/>
                </a:path>
              </a:pathLst>
            </a:custGeom>
            <a:solidFill>
              <a:srgbClr val="FDFAE5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21E880E-5938-4FC7-8B50-3183F09583E5}"/>
                </a:ext>
              </a:extLst>
            </p:cNvPr>
            <p:cNvSpPr/>
            <p:nvPr/>
          </p:nvSpPr>
          <p:spPr>
            <a:xfrm>
              <a:off x="7841320" y="5327448"/>
              <a:ext cx="265522" cy="453741"/>
            </a:xfrm>
            <a:custGeom>
              <a:avLst/>
              <a:gdLst>
                <a:gd name="connsiteX0" fmla="*/ 257036 w 265522"/>
                <a:gd name="connsiteY0" fmla="*/ 454741 h 453740"/>
                <a:gd name="connsiteX1" fmla="*/ 256363 w 265522"/>
                <a:gd name="connsiteY1" fmla="*/ 451716 h 453740"/>
                <a:gd name="connsiteX2" fmla="*/ 179059 w 265522"/>
                <a:gd name="connsiteY2" fmla="*/ 373403 h 453740"/>
                <a:gd name="connsiteX3" fmla="*/ 135366 w 265522"/>
                <a:gd name="connsiteY3" fmla="*/ 327357 h 453740"/>
                <a:gd name="connsiteX4" fmla="*/ 7646 w 265522"/>
                <a:gd name="connsiteY4" fmla="*/ 202326 h 453740"/>
                <a:gd name="connsiteX5" fmla="*/ 252 w 265522"/>
                <a:gd name="connsiteY5" fmla="*/ 193252 h 453740"/>
                <a:gd name="connsiteX6" fmla="*/ 252 w 265522"/>
                <a:gd name="connsiteY6" fmla="*/ 188546 h 453740"/>
                <a:gd name="connsiteX7" fmla="*/ 58062 w 265522"/>
                <a:gd name="connsiteY7" fmla="*/ 126031 h 453740"/>
                <a:gd name="connsiteX8" fmla="*/ 156205 w 265522"/>
                <a:gd name="connsiteY8" fmla="*/ 12091 h 453740"/>
                <a:gd name="connsiteX9" fmla="*/ 175698 w 265522"/>
                <a:gd name="connsiteY9" fmla="*/ 1000 h 453740"/>
                <a:gd name="connsiteX10" fmla="*/ 202923 w 265522"/>
                <a:gd name="connsiteY10" fmla="*/ 140483 h 453740"/>
                <a:gd name="connsiteX11" fmla="*/ 261405 w 265522"/>
                <a:gd name="connsiteY11" fmla="*/ 429197 h 453740"/>
                <a:gd name="connsiteX12" fmla="*/ 266783 w 265522"/>
                <a:gd name="connsiteY12" fmla="*/ 444657 h 453740"/>
                <a:gd name="connsiteX13" fmla="*/ 257036 w 265522"/>
                <a:gd name="connsiteY13" fmla="*/ 454741 h 453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522" h="453740">
                  <a:moveTo>
                    <a:pt x="257036" y="454741"/>
                  </a:moveTo>
                  <a:cubicBezTo>
                    <a:pt x="257036" y="453732"/>
                    <a:pt x="256700" y="452724"/>
                    <a:pt x="256363" y="451716"/>
                  </a:cubicBezTo>
                  <a:cubicBezTo>
                    <a:pt x="233172" y="423147"/>
                    <a:pt x="207292" y="397267"/>
                    <a:pt x="179059" y="373403"/>
                  </a:cubicBezTo>
                  <a:cubicBezTo>
                    <a:pt x="162591" y="359623"/>
                    <a:pt x="151163" y="341473"/>
                    <a:pt x="135366" y="327357"/>
                  </a:cubicBezTo>
                  <a:cubicBezTo>
                    <a:pt x="91000" y="287361"/>
                    <a:pt x="53020" y="240978"/>
                    <a:pt x="7646" y="202326"/>
                  </a:cubicBezTo>
                  <a:cubicBezTo>
                    <a:pt x="4622" y="199637"/>
                    <a:pt x="1933" y="196949"/>
                    <a:pt x="252" y="193252"/>
                  </a:cubicBezTo>
                  <a:cubicBezTo>
                    <a:pt x="-84" y="191571"/>
                    <a:pt x="-84" y="190227"/>
                    <a:pt x="252" y="188546"/>
                  </a:cubicBezTo>
                  <a:cubicBezTo>
                    <a:pt x="17729" y="166027"/>
                    <a:pt x="38904" y="146869"/>
                    <a:pt x="58062" y="126031"/>
                  </a:cubicBezTo>
                  <a:cubicBezTo>
                    <a:pt x="92009" y="89059"/>
                    <a:pt x="124275" y="50743"/>
                    <a:pt x="156205" y="12091"/>
                  </a:cubicBezTo>
                  <a:cubicBezTo>
                    <a:pt x="161246" y="6041"/>
                    <a:pt x="164943" y="-3033"/>
                    <a:pt x="175698" y="1000"/>
                  </a:cubicBezTo>
                  <a:cubicBezTo>
                    <a:pt x="184773" y="47382"/>
                    <a:pt x="193848" y="94101"/>
                    <a:pt x="202923" y="140483"/>
                  </a:cubicBezTo>
                  <a:cubicBezTo>
                    <a:pt x="222417" y="236609"/>
                    <a:pt x="241575" y="333071"/>
                    <a:pt x="261405" y="429197"/>
                  </a:cubicBezTo>
                  <a:cubicBezTo>
                    <a:pt x="262413" y="434238"/>
                    <a:pt x="261405" y="440624"/>
                    <a:pt x="266783" y="444657"/>
                  </a:cubicBezTo>
                  <a:cubicBezTo>
                    <a:pt x="268799" y="453060"/>
                    <a:pt x="265438" y="456421"/>
                    <a:pt x="257036" y="454741"/>
                  </a:cubicBezTo>
                  <a:close/>
                </a:path>
              </a:pathLst>
            </a:custGeom>
            <a:solidFill>
              <a:srgbClr val="757A7C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89D7B86-5B8A-42F4-A006-03C850337EB4}"/>
                </a:ext>
              </a:extLst>
            </p:cNvPr>
            <p:cNvSpPr/>
            <p:nvPr/>
          </p:nvSpPr>
          <p:spPr>
            <a:xfrm>
              <a:off x="4932253" y="3793696"/>
              <a:ext cx="2023348" cy="1710770"/>
            </a:xfrm>
            <a:custGeom>
              <a:avLst/>
              <a:gdLst>
                <a:gd name="connsiteX0" fmla="*/ 1792780 w 2023347"/>
                <a:gd name="connsiteY0" fmla="*/ 1706838 h 1710770"/>
                <a:gd name="connsiteX1" fmla="*/ 1600865 w 2023347"/>
                <a:gd name="connsiteY1" fmla="*/ 1606679 h 1710770"/>
                <a:gd name="connsiteX2" fmla="*/ 1332317 w 2023347"/>
                <a:gd name="connsiteY2" fmla="*/ 1336451 h 1710770"/>
                <a:gd name="connsiteX3" fmla="*/ 1216698 w 2023347"/>
                <a:gd name="connsiteY3" fmla="*/ 1221840 h 1710770"/>
                <a:gd name="connsiteX4" fmla="*/ 1142419 w 2023347"/>
                <a:gd name="connsiteY4" fmla="*/ 1146552 h 1710770"/>
                <a:gd name="connsiteX5" fmla="*/ 12100 w 2023347"/>
                <a:gd name="connsiteY5" fmla="*/ 16906 h 1710770"/>
                <a:gd name="connsiteX6" fmla="*/ 0 w 2023347"/>
                <a:gd name="connsiteY6" fmla="*/ 5478 h 1710770"/>
                <a:gd name="connsiteX7" fmla="*/ 17477 w 2023347"/>
                <a:gd name="connsiteY7" fmla="*/ 5814 h 1710770"/>
                <a:gd name="connsiteX8" fmla="*/ 98143 w 2023347"/>
                <a:gd name="connsiteY8" fmla="*/ 38753 h 1710770"/>
                <a:gd name="connsiteX9" fmla="*/ 327702 w 2023347"/>
                <a:gd name="connsiteY9" fmla="*/ 38080 h 1710770"/>
                <a:gd name="connsiteX10" fmla="*/ 372068 w 2023347"/>
                <a:gd name="connsiteY10" fmla="*/ 29342 h 1710770"/>
                <a:gd name="connsiteX11" fmla="*/ 391898 w 2023347"/>
                <a:gd name="connsiteY11" fmla="*/ 43794 h 1710770"/>
                <a:gd name="connsiteX12" fmla="*/ 572722 w 2023347"/>
                <a:gd name="connsiteY12" fmla="*/ 224282 h 1710770"/>
                <a:gd name="connsiteX13" fmla="*/ 577763 w 2023347"/>
                <a:gd name="connsiteY13" fmla="*/ 229324 h 1710770"/>
                <a:gd name="connsiteX14" fmla="*/ 1198884 w 2023347"/>
                <a:gd name="connsiteY14" fmla="*/ 850444 h 1710770"/>
                <a:gd name="connsiteX15" fmla="*/ 2006207 w 2023347"/>
                <a:gd name="connsiteY15" fmla="*/ 1658103 h 1710770"/>
                <a:gd name="connsiteX16" fmla="*/ 2020323 w 2023347"/>
                <a:gd name="connsiteY16" fmla="*/ 1672555 h 1710770"/>
                <a:gd name="connsiteX17" fmla="*/ 2020323 w 2023347"/>
                <a:gd name="connsiteY17" fmla="*/ 1686672 h 1710770"/>
                <a:gd name="connsiteX18" fmla="*/ 1912434 w 2023347"/>
                <a:gd name="connsiteY18" fmla="*/ 1707510 h 1710770"/>
                <a:gd name="connsiteX19" fmla="*/ 1806225 w 2023347"/>
                <a:gd name="connsiteY19" fmla="*/ 1706502 h 1710770"/>
                <a:gd name="connsiteX20" fmla="*/ 1792780 w 2023347"/>
                <a:gd name="connsiteY20" fmla="*/ 1706838 h 171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23347" h="1710770">
                  <a:moveTo>
                    <a:pt x="1792780" y="1706838"/>
                  </a:moveTo>
                  <a:cubicBezTo>
                    <a:pt x="1717493" y="1695074"/>
                    <a:pt x="1654305" y="1662808"/>
                    <a:pt x="1600865" y="1606679"/>
                  </a:cubicBezTo>
                  <a:cubicBezTo>
                    <a:pt x="1513478" y="1514586"/>
                    <a:pt x="1422057" y="1426191"/>
                    <a:pt x="1332317" y="1336451"/>
                  </a:cubicBezTo>
                  <a:cubicBezTo>
                    <a:pt x="1294002" y="1298135"/>
                    <a:pt x="1255350" y="1260155"/>
                    <a:pt x="1216698" y="1221840"/>
                  </a:cubicBezTo>
                  <a:cubicBezTo>
                    <a:pt x="1191826" y="1196632"/>
                    <a:pt x="1167290" y="1171424"/>
                    <a:pt x="1142419" y="1146552"/>
                  </a:cubicBezTo>
                  <a:cubicBezTo>
                    <a:pt x="765982" y="770115"/>
                    <a:pt x="388873" y="393343"/>
                    <a:pt x="12100" y="16906"/>
                  </a:cubicBezTo>
                  <a:cubicBezTo>
                    <a:pt x="8066" y="12873"/>
                    <a:pt x="4033" y="9175"/>
                    <a:pt x="0" y="5478"/>
                  </a:cubicBezTo>
                  <a:cubicBezTo>
                    <a:pt x="5714" y="-5613"/>
                    <a:pt x="12436" y="3125"/>
                    <a:pt x="17477" y="5814"/>
                  </a:cubicBezTo>
                  <a:cubicBezTo>
                    <a:pt x="43357" y="19259"/>
                    <a:pt x="69574" y="31358"/>
                    <a:pt x="98143" y="38753"/>
                  </a:cubicBezTo>
                  <a:cubicBezTo>
                    <a:pt x="174774" y="58247"/>
                    <a:pt x="251070" y="54213"/>
                    <a:pt x="327702" y="38080"/>
                  </a:cubicBezTo>
                  <a:cubicBezTo>
                    <a:pt x="342490" y="35055"/>
                    <a:pt x="356943" y="30350"/>
                    <a:pt x="372068" y="29342"/>
                  </a:cubicBezTo>
                  <a:cubicBezTo>
                    <a:pt x="381142" y="30686"/>
                    <a:pt x="386184" y="38080"/>
                    <a:pt x="391898" y="43794"/>
                  </a:cubicBezTo>
                  <a:cubicBezTo>
                    <a:pt x="452060" y="103957"/>
                    <a:pt x="512223" y="164119"/>
                    <a:pt x="572722" y="224282"/>
                  </a:cubicBezTo>
                  <a:cubicBezTo>
                    <a:pt x="574402" y="225963"/>
                    <a:pt x="576083" y="227643"/>
                    <a:pt x="577763" y="229324"/>
                  </a:cubicBezTo>
                  <a:cubicBezTo>
                    <a:pt x="784804" y="436364"/>
                    <a:pt x="991844" y="643404"/>
                    <a:pt x="1198884" y="850444"/>
                  </a:cubicBezTo>
                  <a:cubicBezTo>
                    <a:pt x="1468104" y="1119664"/>
                    <a:pt x="1737323" y="1388883"/>
                    <a:pt x="2006207" y="1658103"/>
                  </a:cubicBezTo>
                  <a:cubicBezTo>
                    <a:pt x="2010912" y="1662808"/>
                    <a:pt x="2015954" y="1667178"/>
                    <a:pt x="2020323" y="1672555"/>
                  </a:cubicBezTo>
                  <a:cubicBezTo>
                    <a:pt x="2024020" y="1676925"/>
                    <a:pt x="2027381" y="1681966"/>
                    <a:pt x="2020323" y="1686672"/>
                  </a:cubicBezTo>
                  <a:cubicBezTo>
                    <a:pt x="1985368" y="1699444"/>
                    <a:pt x="1948733" y="1703141"/>
                    <a:pt x="1912434" y="1707510"/>
                  </a:cubicBezTo>
                  <a:cubicBezTo>
                    <a:pt x="1877143" y="1711543"/>
                    <a:pt x="1841516" y="1714904"/>
                    <a:pt x="1806225" y="1706502"/>
                  </a:cubicBezTo>
                  <a:cubicBezTo>
                    <a:pt x="1801519" y="1705493"/>
                    <a:pt x="1797150" y="1708518"/>
                    <a:pt x="1792780" y="1706838"/>
                  </a:cubicBezTo>
                  <a:close/>
                </a:path>
              </a:pathLst>
            </a:custGeom>
            <a:solidFill>
              <a:schemeClr val="accent3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6ED318A-3F09-4108-AF59-00CFDD4F7344}"/>
                </a:ext>
              </a:extLst>
            </p:cNvPr>
            <p:cNvSpPr/>
            <p:nvPr/>
          </p:nvSpPr>
          <p:spPr>
            <a:xfrm>
              <a:off x="4805416" y="3242132"/>
              <a:ext cx="604988" cy="604988"/>
            </a:xfrm>
            <a:custGeom>
              <a:avLst/>
              <a:gdLst>
                <a:gd name="connsiteX0" fmla="*/ 503274 w 604987"/>
                <a:gd name="connsiteY0" fmla="*/ 583595 h 604987"/>
                <a:gd name="connsiteX1" fmla="*/ 384966 w 604987"/>
                <a:gd name="connsiteY1" fmla="*/ 605105 h 604987"/>
                <a:gd name="connsiteX2" fmla="*/ 138937 w 604987"/>
                <a:gd name="connsiteY2" fmla="*/ 559395 h 604987"/>
                <a:gd name="connsiteX3" fmla="*/ 126838 w 604987"/>
                <a:gd name="connsiteY3" fmla="*/ 557042 h 604987"/>
                <a:gd name="connsiteX4" fmla="*/ 5168 w 604987"/>
                <a:gd name="connsiteY4" fmla="*/ 347313 h 604987"/>
                <a:gd name="connsiteX5" fmla="*/ 25670 w 604987"/>
                <a:gd name="connsiteY5" fmla="*/ 106999 h 604987"/>
                <a:gd name="connsiteX6" fmla="*/ 45164 w 604987"/>
                <a:gd name="connsiteY6" fmla="*/ 96244 h 604987"/>
                <a:gd name="connsiteX7" fmla="*/ 252205 w 604987"/>
                <a:gd name="connsiteY7" fmla="*/ 38770 h 604987"/>
                <a:gd name="connsiteX8" fmla="*/ 379924 w 604987"/>
                <a:gd name="connsiteY8" fmla="*/ 3479 h 604987"/>
                <a:gd name="connsiteX9" fmla="*/ 398074 w 604987"/>
                <a:gd name="connsiteY9" fmla="*/ 118 h 604987"/>
                <a:gd name="connsiteX10" fmla="*/ 402779 w 604987"/>
                <a:gd name="connsiteY10" fmla="*/ 2470 h 604987"/>
                <a:gd name="connsiteX11" fmla="*/ 395049 w 604987"/>
                <a:gd name="connsiteY11" fmla="*/ 61961 h 604987"/>
                <a:gd name="connsiteX12" fmla="*/ 523105 w 604987"/>
                <a:gd name="connsiteY12" fmla="*/ 213208 h 604987"/>
                <a:gd name="connsiteX13" fmla="*/ 582931 w 604987"/>
                <a:gd name="connsiteY13" fmla="*/ 207494 h 604987"/>
                <a:gd name="connsiteX14" fmla="*/ 604106 w 604987"/>
                <a:gd name="connsiteY14" fmla="*/ 207158 h 604987"/>
                <a:gd name="connsiteX15" fmla="*/ 604778 w 604987"/>
                <a:gd name="connsiteY15" fmla="*/ 226316 h 604987"/>
                <a:gd name="connsiteX16" fmla="*/ 509997 w 604987"/>
                <a:gd name="connsiteY16" fmla="*/ 567462 h 604987"/>
                <a:gd name="connsiteX17" fmla="*/ 503274 w 604987"/>
                <a:gd name="connsiteY17" fmla="*/ 583595 h 6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4987" h="604987">
                  <a:moveTo>
                    <a:pt x="503274" y="583595"/>
                  </a:moveTo>
                  <a:cubicBezTo>
                    <a:pt x="463950" y="591661"/>
                    <a:pt x="425298" y="601744"/>
                    <a:pt x="384966" y="605105"/>
                  </a:cubicBezTo>
                  <a:cubicBezTo>
                    <a:pt x="298587" y="612836"/>
                    <a:pt x="215569" y="604097"/>
                    <a:pt x="138937" y="559395"/>
                  </a:cubicBezTo>
                  <a:cubicBezTo>
                    <a:pt x="135576" y="557379"/>
                    <a:pt x="132551" y="549648"/>
                    <a:pt x="126838" y="557042"/>
                  </a:cubicBezTo>
                  <a:cubicBezTo>
                    <a:pt x="60625" y="501921"/>
                    <a:pt x="18276" y="433692"/>
                    <a:pt x="5168" y="347313"/>
                  </a:cubicBezTo>
                  <a:cubicBezTo>
                    <a:pt x="-6932" y="265304"/>
                    <a:pt x="3151" y="185647"/>
                    <a:pt x="25670" y="106999"/>
                  </a:cubicBezTo>
                  <a:cubicBezTo>
                    <a:pt x="29367" y="98260"/>
                    <a:pt x="38106" y="98260"/>
                    <a:pt x="45164" y="96244"/>
                  </a:cubicBezTo>
                  <a:cubicBezTo>
                    <a:pt x="114066" y="77086"/>
                    <a:pt x="182967" y="57928"/>
                    <a:pt x="252205" y="38770"/>
                  </a:cubicBezTo>
                  <a:cubicBezTo>
                    <a:pt x="294890" y="27006"/>
                    <a:pt x="337239" y="14570"/>
                    <a:pt x="379924" y="3479"/>
                  </a:cubicBezTo>
                  <a:cubicBezTo>
                    <a:pt x="385974" y="1798"/>
                    <a:pt x="391688" y="-554"/>
                    <a:pt x="398074" y="118"/>
                  </a:cubicBezTo>
                  <a:cubicBezTo>
                    <a:pt x="399754" y="454"/>
                    <a:pt x="401435" y="1462"/>
                    <a:pt x="402779" y="2470"/>
                  </a:cubicBezTo>
                  <a:cubicBezTo>
                    <a:pt x="402779" y="22637"/>
                    <a:pt x="396393" y="41795"/>
                    <a:pt x="395049" y="61961"/>
                  </a:cubicBezTo>
                  <a:cubicBezTo>
                    <a:pt x="389335" y="145315"/>
                    <a:pt x="434037" y="208166"/>
                    <a:pt x="523105" y="213208"/>
                  </a:cubicBezTo>
                  <a:cubicBezTo>
                    <a:pt x="543271" y="214216"/>
                    <a:pt x="563101" y="211527"/>
                    <a:pt x="582931" y="207494"/>
                  </a:cubicBezTo>
                  <a:cubicBezTo>
                    <a:pt x="589989" y="206150"/>
                    <a:pt x="597048" y="203125"/>
                    <a:pt x="604106" y="207158"/>
                  </a:cubicBezTo>
                  <a:cubicBezTo>
                    <a:pt x="608811" y="213544"/>
                    <a:pt x="606795" y="219930"/>
                    <a:pt x="604778" y="226316"/>
                  </a:cubicBezTo>
                  <a:cubicBezTo>
                    <a:pt x="574192" y="340255"/>
                    <a:pt x="541926" y="453858"/>
                    <a:pt x="509997" y="567462"/>
                  </a:cubicBezTo>
                  <a:cubicBezTo>
                    <a:pt x="508988" y="573175"/>
                    <a:pt x="508316" y="579561"/>
                    <a:pt x="503274" y="583595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91311E0-F0AD-437B-8DAD-0560E362319D}"/>
                </a:ext>
              </a:extLst>
            </p:cNvPr>
            <p:cNvSpPr/>
            <p:nvPr/>
          </p:nvSpPr>
          <p:spPr>
            <a:xfrm>
              <a:off x="4673789" y="2350532"/>
              <a:ext cx="836900" cy="840261"/>
            </a:xfrm>
            <a:custGeom>
              <a:avLst/>
              <a:gdLst>
                <a:gd name="connsiteX0" fmla="*/ 829842 w 836899"/>
                <a:gd name="connsiteY0" fmla="*/ 33 h 840260"/>
                <a:gd name="connsiteX1" fmla="*/ 836227 w 836899"/>
                <a:gd name="connsiteY1" fmla="*/ 14486 h 840260"/>
                <a:gd name="connsiteX2" fmla="*/ 799928 w 836899"/>
                <a:gd name="connsiteY2" fmla="*/ 145902 h 840260"/>
                <a:gd name="connsiteX3" fmla="*/ 755562 w 836899"/>
                <a:gd name="connsiteY3" fmla="*/ 307905 h 840260"/>
                <a:gd name="connsiteX4" fmla="*/ 735732 w 836899"/>
                <a:gd name="connsiteY4" fmla="*/ 373109 h 840260"/>
                <a:gd name="connsiteX5" fmla="*/ 723969 w 836899"/>
                <a:gd name="connsiteY5" fmla="*/ 381511 h 840260"/>
                <a:gd name="connsiteX6" fmla="*/ 528356 w 836899"/>
                <a:gd name="connsiteY6" fmla="*/ 504189 h 840260"/>
                <a:gd name="connsiteX7" fmla="*/ 403325 w 836899"/>
                <a:gd name="connsiteY7" fmla="*/ 670897 h 840260"/>
                <a:gd name="connsiteX8" fmla="*/ 376437 w 836899"/>
                <a:gd name="connsiteY8" fmla="*/ 735765 h 840260"/>
                <a:gd name="connsiteX9" fmla="*/ 334760 w 836899"/>
                <a:gd name="connsiteY9" fmla="*/ 752234 h 840260"/>
                <a:gd name="connsiteX10" fmla="*/ 96798 w 836899"/>
                <a:gd name="connsiteY10" fmla="*/ 818111 h 840260"/>
                <a:gd name="connsiteX11" fmla="*/ 20839 w 836899"/>
                <a:gd name="connsiteY11" fmla="*/ 838949 h 840260"/>
                <a:gd name="connsiteX12" fmla="*/ 0 w 836899"/>
                <a:gd name="connsiteY12" fmla="*/ 837605 h 840260"/>
                <a:gd name="connsiteX13" fmla="*/ 55457 w 836899"/>
                <a:gd name="connsiteY13" fmla="*/ 689047 h 840260"/>
                <a:gd name="connsiteX14" fmla="*/ 230568 w 836899"/>
                <a:gd name="connsiteY14" fmla="*/ 419155 h 840260"/>
                <a:gd name="connsiteX15" fmla="*/ 345179 w 836899"/>
                <a:gd name="connsiteY15" fmla="*/ 295133 h 840260"/>
                <a:gd name="connsiteX16" fmla="*/ 611038 w 836899"/>
                <a:gd name="connsiteY16" fmla="*/ 95823 h 840260"/>
                <a:gd name="connsiteX17" fmla="*/ 829842 w 836899"/>
                <a:gd name="connsiteY17" fmla="*/ 33 h 840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6899" h="840260">
                  <a:moveTo>
                    <a:pt x="829842" y="33"/>
                  </a:moveTo>
                  <a:cubicBezTo>
                    <a:pt x="844294" y="-639"/>
                    <a:pt x="837572" y="9108"/>
                    <a:pt x="836227" y="14486"/>
                  </a:cubicBezTo>
                  <a:cubicBezTo>
                    <a:pt x="824464" y="58515"/>
                    <a:pt x="811692" y="101873"/>
                    <a:pt x="799928" y="145902"/>
                  </a:cubicBezTo>
                  <a:cubicBezTo>
                    <a:pt x="785140" y="200015"/>
                    <a:pt x="770687" y="253792"/>
                    <a:pt x="755562" y="307905"/>
                  </a:cubicBezTo>
                  <a:cubicBezTo>
                    <a:pt x="749513" y="329751"/>
                    <a:pt x="742454" y="351262"/>
                    <a:pt x="735732" y="373109"/>
                  </a:cubicBezTo>
                  <a:cubicBezTo>
                    <a:pt x="734052" y="379159"/>
                    <a:pt x="728674" y="379831"/>
                    <a:pt x="723969" y="381511"/>
                  </a:cubicBezTo>
                  <a:cubicBezTo>
                    <a:pt x="649354" y="407391"/>
                    <a:pt x="584822" y="449404"/>
                    <a:pt x="528356" y="504189"/>
                  </a:cubicBezTo>
                  <a:cubicBezTo>
                    <a:pt x="477604" y="553261"/>
                    <a:pt x="434583" y="607373"/>
                    <a:pt x="403325" y="670897"/>
                  </a:cubicBezTo>
                  <a:cubicBezTo>
                    <a:pt x="392906" y="692072"/>
                    <a:pt x="386520" y="714591"/>
                    <a:pt x="376437" y="735765"/>
                  </a:cubicBezTo>
                  <a:cubicBezTo>
                    <a:pt x="364673" y="746857"/>
                    <a:pt x="349212" y="748201"/>
                    <a:pt x="334760" y="752234"/>
                  </a:cubicBezTo>
                  <a:cubicBezTo>
                    <a:pt x="255439" y="773745"/>
                    <a:pt x="176119" y="795928"/>
                    <a:pt x="96798" y="818111"/>
                  </a:cubicBezTo>
                  <a:cubicBezTo>
                    <a:pt x="71590" y="825169"/>
                    <a:pt x="46046" y="831891"/>
                    <a:pt x="20839" y="838949"/>
                  </a:cubicBezTo>
                  <a:cubicBezTo>
                    <a:pt x="13780" y="840966"/>
                    <a:pt x="6722" y="842982"/>
                    <a:pt x="0" y="837605"/>
                  </a:cubicBezTo>
                  <a:cubicBezTo>
                    <a:pt x="11428" y="785509"/>
                    <a:pt x="32938" y="737110"/>
                    <a:pt x="55457" y="689047"/>
                  </a:cubicBezTo>
                  <a:cubicBezTo>
                    <a:pt x="101504" y="591240"/>
                    <a:pt x="160658" y="501837"/>
                    <a:pt x="230568" y="419155"/>
                  </a:cubicBezTo>
                  <a:cubicBezTo>
                    <a:pt x="266867" y="376134"/>
                    <a:pt x="304174" y="333785"/>
                    <a:pt x="345179" y="295133"/>
                  </a:cubicBezTo>
                  <a:cubicBezTo>
                    <a:pt x="426852" y="218837"/>
                    <a:pt x="514240" y="151280"/>
                    <a:pt x="611038" y="95823"/>
                  </a:cubicBezTo>
                  <a:cubicBezTo>
                    <a:pt x="680611" y="56162"/>
                    <a:pt x="753210" y="23896"/>
                    <a:pt x="829842" y="33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5C347-DBE5-463B-8CB5-DB9F7258C4D3}"/>
                </a:ext>
              </a:extLst>
            </p:cNvPr>
            <p:cNvSpPr/>
            <p:nvPr/>
          </p:nvSpPr>
          <p:spPr>
            <a:xfrm>
              <a:off x="4673657" y="3083272"/>
              <a:ext cx="531045" cy="265522"/>
            </a:xfrm>
            <a:custGeom>
              <a:avLst/>
              <a:gdLst>
                <a:gd name="connsiteX0" fmla="*/ 132 w 531044"/>
                <a:gd name="connsiteY0" fmla="*/ 104528 h 265522"/>
                <a:gd name="connsiteX1" fmla="*/ 62983 w 531044"/>
                <a:gd name="connsiteY1" fmla="*/ 89068 h 265522"/>
                <a:gd name="connsiteX2" fmla="*/ 316406 w 531044"/>
                <a:gd name="connsiteY2" fmla="*/ 18486 h 265522"/>
                <a:gd name="connsiteX3" fmla="*/ 374888 w 531044"/>
                <a:gd name="connsiteY3" fmla="*/ 0 h 265522"/>
                <a:gd name="connsiteX4" fmla="*/ 382283 w 531044"/>
                <a:gd name="connsiteY4" fmla="*/ 5714 h 265522"/>
                <a:gd name="connsiteX5" fmla="*/ 518741 w 531044"/>
                <a:gd name="connsiteY5" fmla="*/ 142508 h 265522"/>
                <a:gd name="connsiteX6" fmla="*/ 531177 w 531044"/>
                <a:gd name="connsiteY6" fmla="*/ 161330 h 265522"/>
                <a:gd name="connsiteX7" fmla="*/ 246832 w 531044"/>
                <a:gd name="connsiteY7" fmla="*/ 240651 h 265522"/>
                <a:gd name="connsiteX8" fmla="*/ 157093 w 531044"/>
                <a:gd name="connsiteY8" fmla="*/ 265858 h 265522"/>
                <a:gd name="connsiteX9" fmla="*/ 3493 w 531044"/>
                <a:gd name="connsiteY9" fmla="*/ 113603 h 265522"/>
                <a:gd name="connsiteX10" fmla="*/ 132 w 531044"/>
                <a:gd name="connsiteY10" fmla="*/ 104528 h 26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044" h="265522">
                  <a:moveTo>
                    <a:pt x="132" y="104528"/>
                  </a:moveTo>
                  <a:cubicBezTo>
                    <a:pt x="22315" y="103856"/>
                    <a:pt x="42145" y="94781"/>
                    <a:pt x="62983" y="89068"/>
                  </a:cubicBezTo>
                  <a:cubicBezTo>
                    <a:pt x="147682" y="65876"/>
                    <a:pt x="232044" y="41677"/>
                    <a:pt x="316406" y="18486"/>
                  </a:cubicBezTo>
                  <a:cubicBezTo>
                    <a:pt x="336236" y="13108"/>
                    <a:pt x="356739" y="10419"/>
                    <a:pt x="374888" y="0"/>
                  </a:cubicBezTo>
                  <a:cubicBezTo>
                    <a:pt x="378249" y="672"/>
                    <a:pt x="379930" y="3361"/>
                    <a:pt x="382283" y="5714"/>
                  </a:cubicBezTo>
                  <a:cubicBezTo>
                    <a:pt x="427320" y="51760"/>
                    <a:pt x="473367" y="96798"/>
                    <a:pt x="518741" y="142508"/>
                  </a:cubicBezTo>
                  <a:cubicBezTo>
                    <a:pt x="524118" y="147886"/>
                    <a:pt x="531849" y="151919"/>
                    <a:pt x="531177" y="161330"/>
                  </a:cubicBezTo>
                  <a:cubicBezTo>
                    <a:pt x="436395" y="187882"/>
                    <a:pt x="341950" y="214771"/>
                    <a:pt x="246832" y="240651"/>
                  </a:cubicBezTo>
                  <a:cubicBezTo>
                    <a:pt x="216919" y="248717"/>
                    <a:pt x="186670" y="256784"/>
                    <a:pt x="157093" y="265858"/>
                  </a:cubicBezTo>
                  <a:cubicBezTo>
                    <a:pt x="106005" y="215107"/>
                    <a:pt x="54917" y="164355"/>
                    <a:pt x="3493" y="113603"/>
                  </a:cubicBezTo>
                  <a:cubicBezTo>
                    <a:pt x="1476" y="110914"/>
                    <a:pt x="-540" y="108226"/>
                    <a:pt x="132" y="104528"/>
                  </a:cubicBezTo>
                  <a:close/>
                </a:path>
              </a:pathLst>
            </a:custGeom>
            <a:solidFill>
              <a:srgbClr val="FAD695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B259BC3-F07B-41F4-BE68-A7CB2C5AE7A1}"/>
                </a:ext>
              </a:extLst>
            </p:cNvPr>
            <p:cNvSpPr/>
            <p:nvPr/>
          </p:nvSpPr>
          <p:spPr>
            <a:xfrm>
              <a:off x="6187223" y="2672889"/>
              <a:ext cx="1650272" cy="1962849"/>
            </a:xfrm>
            <a:custGeom>
              <a:avLst/>
              <a:gdLst>
                <a:gd name="connsiteX0" fmla="*/ 5085 w 1650272"/>
                <a:gd name="connsiteY0" fmla="*/ 0 h 1962848"/>
                <a:gd name="connsiteX1" fmla="*/ 101883 w 1650272"/>
                <a:gd name="connsiteY1" fmla="*/ 97806 h 1962848"/>
                <a:gd name="connsiteX2" fmla="*/ 1530327 w 1650272"/>
                <a:gd name="connsiteY2" fmla="*/ 1524905 h 1962848"/>
                <a:gd name="connsiteX3" fmla="*/ 1630822 w 1650272"/>
                <a:gd name="connsiteY3" fmla="*/ 1682538 h 1962848"/>
                <a:gd name="connsiteX4" fmla="*/ 1644938 w 1650272"/>
                <a:gd name="connsiteY4" fmla="*/ 1764883 h 1962848"/>
                <a:gd name="connsiteX5" fmla="*/ 1646955 w 1650272"/>
                <a:gd name="connsiteY5" fmla="*/ 1850590 h 1962848"/>
                <a:gd name="connsiteX6" fmla="*/ 1624100 w 1650272"/>
                <a:gd name="connsiteY6" fmla="*/ 1961504 h 1962848"/>
                <a:gd name="connsiteX7" fmla="*/ 1607967 w 1650272"/>
                <a:gd name="connsiteY7" fmla="*/ 1959488 h 1962848"/>
                <a:gd name="connsiteX8" fmla="*/ 1592170 w 1650272"/>
                <a:gd name="connsiteY8" fmla="*/ 1944363 h 1962848"/>
                <a:gd name="connsiteX9" fmla="*/ 172802 w 1650272"/>
                <a:gd name="connsiteY9" fmla="*/ 524995 h 1962848"/>
                <a:gd name="connsiteX10" fmla="*/ 159693 w 1650272"/>
                <a:gd name="connsiteY10" fmla="*/ 511887 h 1962848"/>
                <a:gd name="connsiteX11" fmla="*/ 156332 w 1650272"/>
                <a:gd name="connsiteY11" fmla="*/ 508526 h 1962848"/>
                <a:gd name="connsiteX12" fmla="*/ 45418 w 1650272"/>
                <a:gd name="connsiteY12" fmla="*/ 397275 h 1962848"/>
                <a:gd name="connsiteX13" fmla="*/ 33318 w 1650272"/>
                <a:gd name="connsiteY13" fmla="*/ 376437 h 1962848"/>
                <a:gd name="connsiteX14" fmla="*/ 52812 w 1650272"/>
                <a:gd name="connsiteY14" fmla="*/ 272917 h 1962848"/>
                <a:gd name="connsiteX15" fmla="*/ 5085 w 1650272"/>
                <a:gd name="connsiteY15" fmla="*/ 16469 h 1962848"/>
                <a:gd name="connsiteX16" fmla="*/ 5085 w 1650272"/>
                <a:gd name="connsiteY16" fmla="*/ 0 h 196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50272" h="1962848">
                  <a:moveTo>
                    <a:pt x="5085" y="0"/>
                  </a:moveTo>
                  <a:cubicBezTo>
                    <a:pt x="37352" y="32602"/>
                    <a:pt x="69617" y="65540"/>
                    <a:pt x="101883" y="97806"/>
                  </a:cubicBezTo>
                  <a:cubicBezTo>
                    <a:pt x="577807" y="573730"/>
                    <a:pt x="1053395" y="1049654"/>
                    <a:pt x="1530327" y="1524905"/>
                  </a:cubicBezTo>
                  <a:cubicBezTo>
                    <a:pt x="1576373" y="1570615"/>
                    <a:pt x="1613345" y="1619686"/>
                    <a:pt x="1630822" y="1682538"/>
                  </a:cubicBezTo>
                  <a:cubicBezTo>
                    <a:pt x="1638216" y="1709426"/>
                    <a:pt x="1641577" y="1737323"/>
                    <a:pt x="1644938" y="1764883"/>
                  </a:cubicBezTo>
                  <a:cubicBezTo>
                    <a:pt x="1653341" y="1793116"/>
                    <a:pt x="1650316" y="1822021"/>
                    <a:pt x="1646955" y="1850590"/>
                  </a:cubicBezTo>
                  <a:cubicBezTo>
                    <a:pt x="1642250" y="1888234"/>
                    <a:pt x="1638553" y="1925877"/>
                    <a:pt x="1624100" y="1961504"/>
                  </a:cubicBezTo>
                  <a:cubicBezTo>
                    <a:pt x="1618050" y="1967554"/>
                    <a:pt x="1613008" y="1963185"/>
                    <a:pt x="1607967" y="1959488"/>
                  </a:cubicBezTo>
                  <a:cubicBezTo>
                    <a:pt x="1602253" y="1954782"/>
                    <a:pt x="1597548" y="1949405"/>
                    <a:pt x="1592170" y="1944363"/>
                  </a:cubicBezTo>
                  <a:cubicBezTo>
                    <a:pt x="1118935" y="1471128"/>
                    <a:pt x="646036" y="998230"/>
                    <a:pt x="172802" y="524995"/>
                  </a:cubicBezTo>
                  <a:cubicBezTo>
                    <a:pt x="168432" y="520625"/>
                    <a:pt x="164063" y="516256"/>
                    <a:pt x="159693" y="511887"/>
                  </a:cubicBezTo>
                  <a:cubicBezTo>
                    <a:pt x="158349" y="510878"/>
                    <a:pt x="157341" y="509534"/>
                    <a:pt x="156332" y="508526"/>
                  </a:cubicBezTo>
                  <a:cubicBezTo>
                    <a:pt x="119697" y="471218"/>
                    <a:pt x="82053" y="434583"/>
                    <a:pt x="45418" y="397275"/>
                  </a:cubicBezTo>
                  <a:cubicBezTo>
                    <a:pt x="39704" y="391561"/>
                    <a:pt x="32646" y="386184"/>
                    <a:pt x="33318" y="376437"/>
                  </a:cubicBezTo>
                  <a:cubicBezTo>
                    <a:pt x="40713" y="342154"/>
                    <a:pt x="49115" y="307871"/>
                    <a:pt x="52812" y="272917"/>
                  </a:cubicBezTo>
                  <a:cubicBezTo>
                    <a:pt x="61887" y="182841"/>
                    <a:pt x="54157" y="95790"/>
                    <a:pt x="5085" y="16469"/>
                  </a:cubicBezTo>
                  <a:cubicBezTo>
                    <a:pt x="2061" y="11428"/>
                    <a:pt x="-4661" y="5378"/>
                    <a:pt x="5085" y="0"/>
                  </a:cubicBezTo>
                  <a:close/>
                </a:path>
              </a:pathLst>
            </a:custGeom>
            <a:solidFill>
              <a:schemeClr val="accent1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1394DA6-24F1-4A0E-9841-35C9DB63738C}"/>
                </a:ext>
              </a:extLst>
            </p:cNvPr>
            <p:cNvSpPr/>
            <p:nvPr/>
          </p:nvSpPr>
          <p:spPr>
            <a:xfrm>
              <a:off x="5644794" y="2552582"/>
              <a:ext cx="601627" cy="604988"/>
            </a:xfrm>
            <a:custGeom>
              <a:avLst/>
              <a:gdLst>
                <a:gd name="connsiteX0" fmla="*/ 547514 w 601626"/>
                <a:gd name="connsiteY0" fmla="*/ 120307 h 604987"/>
                <a:gd name="connsiteX1" fmla="*/ 548186 w 601626"/>
                <a:gd name="connsiteY1" fmla="*/ 129718 h 604987"/>
                <a:gd name="connsiteX2" fmla="*/ 602299 w 601626"/>
                <a:gd name="connsiteY2" fmla="*/ 355580 h 604987"/>
                <a:gd name="connsiteX3" fmla="*/ 577763 w 601626"/>
                <a:gd name="connsiteY3" fmla="*/ 500441 h 604987"/>
                <a:gd name="connsiteX4" fmla="*/ 555244 w 601626"/>
                <a:gd name="connsiteY4" fmla="*/ 512877 h 604987"/>
                <a:gd name="connsiteX5" fmla="*/ 224518 w 601626"/>
                <a:gd name="connsiteY5" fmla="*/ 604633 h 604987"/>
                <a:gd name="connsiteX6" fmla="*/ 201999 w 601626"/>
                <a:gd name="connsiteY6" fmla="*/ 604969 h 604987"/>
                <a:gd name="connsiteX7" fmla="*/ 202671 w 601626"/>
                <a:gd name="connsiteY7" fmla="*/ 583795 h 604987"/>
                <a:gd name="connsiteX8" fmla="*/ 198974 w 601626"/>
                <a:gd name="connsiteY8" fmla="*/ 477922 h 604987"/>
                <a:gd name="connsiteX9" fmla="*/ 95454 w 601626"/>
                <a:gd name="connsiteY9" fmla="*/ 397257 h 604987"/>
                <a:gd name="connsiteX10" fmla="*/ 19158 w 601626"/>
                <a:gd name="connsiteY10" fmla="*/ 400954 h 604987"/>
                <a:gd name="connsiteX11" fmla="*/ 0 w 601626"/>
                <a:gd name="connsiteY11" fmla="*/ 399274 h 604987"/>
                <a:gd name="connsiteX12" fmla="*/ 22183 w 601626"/>
                <a:gd name="connsiteY12" fmla="*/ 310542 h 604987"/>
                <a:gd name="connsiteX13" fmla="*/ 94445 w 601626"/>
                <a:gd name="connsiteY13" fmla="*/ 50733 h 604987"/>
                <a:gd name="connsiteX14" fmla="*/ 107553 w 601626"/>
                <a:gd name="connsiteY14" fmla="*/ 22501 h 604987"/>
                <a:gd name="connsiteX15" fmla="*/ 200654 w 601626"/>
                <a:gd name="connsiteY15" fmla="*/ 5023 h 604987"/>
                <a:gd name="connsiteX16" fmla="*/ 393578 w 601626"/>
                <a:gd name="connsiteY16" fmla="*/ 17459 h 604987"/>
                <a:gd name="connsiteX17" fmla="*/ 547514 w 601626"/>
                <a:gd name="connsiteY17" fmla="*/ 120307 h 6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1626" h="604987">
                  <a:moveTo>
                    <a:pt x="547514" y="120307"/>
                  </a:moveTo>
                  <a:cubicBezTo>
                    <a:pt x="541464" y="124004"/>
                    <a:pt x="546506" y="127029"/>
                    <a:pt x="548186" y="129718"/>
                  </a:cubicBezTo>
                  <a:cubicBezTo>
                    <a:pt x="593224" y="198619"/>
                    <a:pt x="605996" y="274915"/>
                    <a:pt x="602299" y="355580"/>
                  </a:cubicBezTo>
                  <a:cubicBezTo>
                    <a:pt x="599946" y="404987"/>
                    <a:pt x="592552" y="453386"/>
                    <a:pt x="577763" y="500441"/>
                  </a:cubicBezTo>
                  <a:cubicBezTo>
                    <a:pt x="573058" y="509852"/>
                    <a:pt x="563647" y="510860"/>
                    <a:pt x="555244" y="512877"/>
                  </a:cubicBezTo>
                  <a:cubicBezTo>
                    <a:pt x="445002" y="543126"/>
                    <a:pt x="334424" y="573712"/>
                    <a:pt x="224518" y="604633"/>
                  </a:cubicBezTo>
                  <a:cubicBezTo>
                    <a:pt x="217123" y="606650"/>
                    <a:pt x="209729" y="610347"/>
                    <a:pt x="201999" y="604969"/>
                  </a:cubicBezTo>
                  <a:cubicBezTo>
                    <a:pt x="197965" y="597911"/>
                    <a:pt x="201326" y="590853"/>
                    <a:pt x="202671" y="583795"/>
                  </a:cubicBezTo>
                  <a:cubicBezTo>
                    <a:pt x="208721" y="548168"/>
                    <a:pt x="211073" y="512877"/>
                    <a:pt x="198974" y="477922"/>
                  </a:cubicBezTo>
                  <a:cubicBezTo>
                    <a:pt x="181832" y="428515"/>
                    <a:pt x="145197" y="404651"/>
                    <a:pt x="95454" y="397257"/>
                  </a:cubicBezTo>
                  <a:cubicBezTo>
                    <a:pt x="69910" y="393560"/>
                    <a:pt x="44366" y="396249"/>
                    <a:pt x="19158" y="400954"/>
                  </a:cubicBezTo>
                  <a:cubicBezTo>
                    <a:pt x="12772" y="402299"/>
                    <a:pt x="6050" y="404651"/>
                    <a:pt x="0" y="399274"/>
                  </a:cubicBezTo>
                  <a:cubicBezTo>
                    <a:pt x="4033" y="369024"/>
                    <a:pt x="14116" y="340119"/>
                    <a:pt x="22183" y="310542"/>
                  </a:cubicBezTo>
                  <a:cubicBezTo>
                    <a:pt x="46046" y="223827"/>
                    <a:pt x="69910" y="137112"/>
                    <a:pt x="94445" y="50733"/>
                  </a:cubicBezTo>
                  <a:cubicBezTo>
                    <a:pt x="97134" y="40986"/>
                    <a:pt x="98479" y="29895"/>
                    <a:pt x="107553" y="22501"/>
                  </a:cubicBezTo>
                  <a:cubicBezTo>
                    <a:pt x="138475" y="16451"/>
                    <a:pt x="169396" y="9393"/>
                    <a:pt x="200654" y="5023"/>
                  </a:cubicBezTo>
                  <a:cubicBezTo>
                    <a:pt x="265858" y="-4051"/>
                    <a:pt x="330054" y="-1363"/>
                    <a:pt x="393578" y="17459"/>
                  </a:cubicBezTo>
                  <a:cubicBezTo>
                    <a:pt x="455421" y="36281"/>
                    <a:pt x="504492" y="73589"/>
                    <a:pt x="547514" y="120307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AB2E2B6-2F36-4346-B73B-4044520C8FFA}"/>
                </a:ext>
              </a:extLst>
            </p:cNvPr>
            <p:cNvSpPr/>
            <p:nvPr/>
          </p:nvSpPr>
          <p:spPr>
            <a:xfrm>
              <a:off x="7484094" y="4437772"/>
              <a:ext cx="531045" cy="1078895"/>
            </a:xfrm>
            <a:custGeom>
              <a:avLst/>
              <a:gdLst>
                <a:gd name="connsiteX0" fmla="*/ 322187 w 531044"/>
                <a:gd name="connsiteY0" fmla="*/ 199310 h 1078894"/>
                <a:gd name="connsiteX1" fmla="*/ 347731 w 531044"/>
                <a:gd name="connsiteY1" fmla="*/ 0 h 1078894"/>
                <a:gd name="connsiteX2" fmla="*/ 364536 w 531044"/>
                <a:gd name="connsiteY2" fmla="*/ 68901 h 1078894"/>
                <a:gd name="connsiteX3" fmla="*/ 417641 w 531044"/>
                <a:gd name="connsiteY3" fmla="*/ 327029 h 1078894"/>
                <a:gd name="connsiteX4" fmla="*/ 493265 w 531044"/>
                <a:gd name="connsiteY4" fmla="*/ 703130 h 1078894"/>
                <a:gd name="connsiteX5" fmla="*/ 532925 w 531044"/>
                <a:gd name="connsiteY5" fmla="*/ 890676 h 1078894"/>
                <a:gd name="connsiteX6" fmla="*/ 517128 w 531044"/>
                <a:gd name="connsiteY6" fmla="*/ 903784 h 1078894"/>
                <a:gd name="connsiteX7" fmla="*/ 366553 w 531044"/>
                <a:gd name="connsiteY7" fmla="*/ 1072509 h 1078894"/>
                <a:gd name="connsiteX8" fmla="*/ 358823 w 531044"/>
                <a:gd name="connsiteY8" fmla="*/ 1078895 h 1078894"/>
                <a:gd name="connsiteX9" fmla="*/ 343698 w 531044"/>
                <a:gd name="connsiteY9" fmla="*/ 1070828 h 1078894"/>
                <a:gd name="connsiteX10" fmla="*/ 9610 w 531044"/>
                <a:gd name="connsiteY10" fmla="*/ 736740 h 1078894"/>
                <a:gd name="connsiteX11" fmla="*/ 199 w 531044"/>
                <a:gd name="connsiteY11" fmla="*/ 718255 h 1078894"/>
                <a:gd name="connsiteX12" fmla="*/ 19021 w 531044"/>
                <a:gd name="connsiteY12" fmla="*/ 695063 h 1078894"/>
                <a:gd name="connsiteX13" fmla="*/ 289921 w 531044"/>
                <a:gd name="connsiteY13" fmla="*/ 286697 h 1078894"/>
                <a:gd name="connsiteX14" fmla="*/ 315129 w 531044"/>
                <a:gd name="connsiteY14" fmla="*/ 213762 h 1078894"/>
                <a:gd name="connsiteX15" fmla="*/ 322187 w 531044"/>
                <a:gd name="connsiteY15" fmla="*/ 199310 h 107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1044" h="1078894">
                  <a:moveTo>
                    <a:pt x="322187" y="199310"/>
                  </a:moveTo>
                  <a:cubicBezTo>
                    <a:pt x="342354" y="134442"/>
                    <a:pt x="350084" y="67893"/>
                    <a:pt x="347731" y="0"/>
                  </a:cubicBezTo>
                  <a:cubicBezTo>
                    <a:pt x="359159" y="21511"/>
                    <a:pt x="359495" y="45710"/>
                    <a:pt x="364536" y="68901"/>
                  </a:cubicBezTo>
                  <a:cubicBezTo>
                    <a:pt x="383022" y="154944"/>
                    <a:pt x="400163" y="240987"/>
                    <a:pt x="417641" y="327029"/>
                  </a:cubicBezTo>
                  <a:cubicBezTo>
                    <a:pt x="442849" y="452396"/>
                    <a:pt x="467721" y="577763"/>
                    <a:pt x="493265" y="703130"/>
                  </a:cubicBezTo>
                  <a:cubicBezTo>
                    <a:pt x="506036" y="765645"/>
                    <a:pt x="519817" y="828161"/>
                    <a:pt x="532925" y="890676"/>
                  </a:cubicBezTo>
                  <a:cubicBezTo>
                    <a:pt x="523850" y="890676"/>
                    <a:pt x="521161" y="898407"/>
                    <a:pt x="517128" y="903784"/>
                  </a:cubicBezTo>
                  <a:cubicBezTo>
                    <a:pt x="469737" y="962603"/>
                    <a:pt x="419658" y="1019068"/>
                    <a:pt x="366553" y="1072509"/>
                  </a:cubicBezTo>
                  <a:cubicBezTo>
                    <a:pt x="364200" y="1074861"/>
                    <a:pt x="361511" y="1076542"/>
                    <a:pt x="358823" y="1078895"/>
                  </a:cubicBezTo>
                  <a:cubicBezTo>
                    <a:pt x="351092" y="1081247"/>
                    <a:pt x="347731" y="1074861"/>
                    <a:pt x="343698" y="1070828"/>
                  </a:cubicBezTo>
                  <a:cubicBezTo>
                    <a:pt x="232111" y="959578"/>
                    <a:pt x="120861" y="848327"/>
                    <a:pt x="9610" y="736740"/>
                  </a:cubicBezTo>
                  <a:cubicBezTo>
                    <a:pt x="4569" y="731699"/>
                    <a:pt x="-1145" y="726657"/>
                    <a:pt x="199" y="718255"/>
                  </a:cubicBezTo>
                  <a:cubicBezTo>
                    <a:pt x="3560" y="708172"/>
                    <a:pt x="12299" y="702458"/>
                    <a:pt x="19021" y="695063"/>
                  </a:cubicBezTo>
                  <a:cubicBezTo>
                    <a:pt x="133969" y="575410"/>
                    <a:pt x="226398" y="440633"/>
                    <a:pt x="289921" y="286697"/>
                  </a:cubicBezTo>
                  <a:cubicBezTo>
                    <a:pt x="299669" y="262834"/>
                    <a:pt x="306391" y="237962"/>
                    <a:pt x="315129" y="213762"/>
                  </a:cubicBezTo>
                  <a:cubicBezTo>
                    <a:pt x="316810" y="208721"/>
                    <a:pt x="317146" y="202671"/>
                    <a:pt x="322187" y="199310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67B45C0-2FDE-4615-AFF3-86ABA895B9B6}"/>
                </a:ext>
              </a:extLst>
            </p:cNvPr>
            <p:cNvSpPr/>
            <p:nvPr/>
          </p:nvSpPr>
          <p:spPr>
            <a:xfrm>
              <a:off x="6724361" y="5156038"/>
              <a:ext cx="1115866" cy="531045"/>
            </a:xfrm>
            <a:custGeom>
              <a:avLst/>
              <a:gdLst>
                <a:gd name="connsiteX0" fmla="*/ 761949 w 1115866"/>
                <a:gd name="connsiteY0" fmla="*/ 1669 h 531044"/>
                <a:gd name="connsiteX1" fmla="*/ 770015 w 1115866"/>
                <a:gd name="connsiteY1" fmla="*/ 13769 h 531044"/>
                <a:gd name="connsiteX2" fmla="*/ 1111833 w 1115866"/>
                <a:gd name="connsiteY2" fmla="*/ 355587 h 531044"/>
                <a:gd name="connsiteX3" fmla="*/ 1118219 w 1115866"/>
                <a:gd name="connsiteY3" fmla="*/ 360628 h 531044"/>
                <a:gd name="connsiteX4" fmla="*/ 1117547 w 1115866"/>
                <a:gd name="connsiteY4" fmla="*/ 363317 h 531044"/>
                <a:gd name="connsiteX5" fmla="*/ 1085953 w 1115866"/>
                <a:gd name="connsiteY5" fmla="*/ 399280 h 531044"/>
                <a:gd name="connsiteX6" fmla="*/ 941765 w 1115866"/>
                <a:gd name="connsiteY6" fmla="*/ 523975 h 531044"/>
                <a:gd name="connsiteX7" fmla="*/ 925631 w 1115866"/>
                <a:gd name="connsiteY7" fmla="*/ 532378 h 531044"/>
                <a:gd name="connsiteX8" fmla="*/ 745480 w 1115866"/>
                <a:gd name="connsiteY8" fmla="*/ 496751 h 531044"/>
                <a:gd name="connsiteX9" fmla="*/ 405006 w 1115866"/>
                <a:gd name="connsiteY9" fmla="*/ 427849 h 531044"/>
                <a:gd name="connsiteX10" fmla="*/ 185866 w 1115866"/>
                <a:gd name="connsiteY10" fmla="*/ 383483 h 531044"/>
                <a:gd name="connsiteX11" fmla="*/ 5714 w 1115866"/>
                <a:gd name="connsiteY11" fmla="*/ 347184 h 531044"/>
                <a:gd name="connsiteX12" fmla="*/ 0 w 1115866"/>
                <a:gd name="connsiteY12" fmla="*/ 344831 h 531044"/>
                <a:gd name="connsiteX13" fmla="*/ 16133 w 1115866"/>
                <a:gd name="connsiteY13" fmla="*/ 341134 h 531044"/>
                <a:gd name="connsiteX14" fmla="*/ 231576 w 1115866"/>
                <a:gd name="connsiteY14" fmla="*/ 319960 h 531044"/>
                <a:gd name="connsiteX15" fmla="*/ 343163 w 1115866"/>
                <a:gd name="connsiteY15" fmla="*/ 284669 h 531044"/>
                <a:gd name="connsiteX16" fmla="*/ 632885 w 1115866"/>
                <a:gd name="connsiteY16" fmla="*/ 110231 h 531044"/>
                <a:gd name="connsiteX17" fmla="*/ 735060 w 1115866"/>
                <a:gd name="connsiteY17" fmla="*/ 20491 h 531044"/>
                <a:gd name="connsiteX18" fmla="*/ 757243 w 1115866"/>
                <a:gd name="connsiteY18" fmla="*/ 325 h 531044"/>
                <a:gd name="connsiteX19" fmla="*/ 761949 w 1115866"/>
                <a:gd name="connsiteY19" fmla="*/ 1669 h 5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5866" h="531044">
                  <a:moveTo>
                    <a:pt x="761949" y="1669"/>
                  </a:moveTo>
                  <a:cubicBezTo>
                    <a:pt x="762285" y="7383"/>
                    <a:pt x="766654" y="10408"/>
                    <a:pt x="770015" y="13769"/>
                  </a:cubicBezTo>
                  <a:cubicBezTo>
                    <a:pt x="883954" y="127708"/>
                    <a:pt x="997894" y="241647"/>
                    <a:pt x="1111833" y="355587"/>
                  </a:cubicBezTo>
                  <a:cubicBezTo>
                    <a:pt x="1113850" y="357603"/>
                    <a:pt x="1116202" y="358948"/>
                    <a:pt x="1118219" y="360628"/>
                  </a:cubicBezTo>
                  <a:cubicBezTo>
                    <a:pt x="1117883" y="361637"/>
                    <a:pt x="1117883" y="362645"/>
                    <a:pt x="1117547" y="363317"/>
                  </a:cubicBezTo>
                  <a:cubicBezTo>
                    <a:pt x="1111833" y="379450"/>
                    <a:pt x="1097717" y="388525"/>
                    <a:pt x="1085953" y="399280"/>
                  </a:cubicBezTo>
                  <a:cubicBezTo>
                    <a:pt x="1038898" y="441966"/>
                    <a:pt x="992180" y="484987"/>
                    <a:pt x="941765" y="523975"/>
                  </a:cubicBezTo>
                  <a:cubicBezTo>
                    <a:pt x="936723" y="527672"/>
                    <a:pt x="932353" y="532042"/>
                    <a:pt x="925631" y="532378"/>
                  </a:cubicBezTo>
                  <a:cubicBezTo>
                    <a:pt x="865469" y="520614"/>
                    <a:pt x="805306" y="508850"/>
                    <a:pt x="745480" y="496751"/>
                  </a:cubicBezTo>
                  <a:cubicBezTo>
                    <a:pt x="631876" y="473896"/>
                    <a:pt x="518609" y="450704"/>
                    <a:pt x="405006" y="427849"/>
                  </a:cubicBezTo>
                  <a:cubicBezTo>
                    <a:pt x="332071" y="413061"/>
                    <a:pt x="258800" y="398272"/>
                    <a:pt x="185866" y="383483"/>
                  </a:cubicBezTo>
                  <a:cubicBezTo>
                    <a:pt x="125703" y="371384"/>
                    <a:pt x="65877" y="359284"/>
                    <a:pt x="5714" y="347184"/>
                  </a:cubicBezTo>
                  <a:cubicBezTo>
                    <a:pt x="3697" y="346848"/>
                    <a:pt x="1681" y="345504"/>
                    <a:pt x="0" y="344831"/>
                  </a:cubicBezTo>
                  <a:cubicBezTo>
                    <a:pt x="5042" y="342815"/>
                    <a:pt x="10083" y="340462"/>
                    <a:pt x="16133" y="341134"/>
                  </a:cubicBezTo>
                  <a:cubicBezTo>
                    <a:pt x="89404" y="350209"/>
                    <a:pt x="160658" y="337437"/>
                    <a:pt x="231576" y="319960"/>
                  </a:cubicBezTo>
                  <a:cubicBezTo>
                    <a:pt x="270900" y="314918"/>
                    <a:pt x="307199" y="299794"/>
                    <a:pt x="343163" y="284669"/>
                  </a:cubicBezTo>
                  <a:cubicBezTo>
                    <a:pt x="448027" y="240303"/>
                    <a:pt x="544153" y="181149"/>
                    <a:pt x="632885" y="110231"/>
                  </a:cubicBezTo>
                  <a:cubicBezTo>
                    <a:pt x="668176" y="81998"/>
                    <a:pt x="702794" y="52757"/>
                    <a:pt x="735060" y="20491"/>
                  </a:cubicBezTo>
                  <a:cubicBezTo>
                    <a:pt x="742118" y="13433"/>
                    <a:pt x="748505" y="5366"/>
                    <a:pt x="757243" y="325"/>
                  </a:cubicBezTo>
                  <a:cubicBezTo>
                    <a:pt x="759260" y="-348"/>
                    <a:pt x="760940" y="-11"/>
                    <a:pt x="761949" y="1669"/>
                  </a:cubicBezTo>
                  <a:close/>
                </a:path>
              </a:pathLst>
            </a:custGeom>
            <a:solidFill>
              <a:srgbClr val="F9CD7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D615006-B6D9-44D3-87F9-AD6E0E1B61DF}"/>
                </a:ext>
              </a:extLst>
            </p:cNvPr>
            <p:cNvSpPr/>
            <p:nvPr/>
          </p:nvSpPr>
          <p:spPr>
            <a:xfrm>
              <a:off x="7650665" y="5519355"/>
              <a:ext cx="450380" cy="258800"/>
            </a:xfrm>
            <a:custGeom>
              <a:avLst/>
              <a:gdLst>
                <a:gd name="connsiteX0" fmla="*/ 0 w 450379"/>
                <a:gd name="connsiteY0" fmla="*/ 169060 h 258800"/>
                <a:gd name="connsiteX1" fmla="*/ 191579 w 450379"/>
                <a:gd name="connsiteY1" fmla="*/ 0 h 258800"/>
                <a:gd name="connsiteX2" fmla="*/ 262498 w 450379"/>
                <a:gd name="connsiteY2" fmla="*/ 68229 h 258800"/>
                <a:gd name="connsiteX3" fmla="*/ 302494 w 450379"/>
                <a:gd name="connsiteY3" fmla="*/ 106209 h 258800"/>
                <a:gd name="connsiteX4" fmla="*/ 429541 w 450379"/>
                <a:gd name="connsiteY4" fmla="*/ 232920 h 258800"/>
                <a:gd name="connsiteX5" fmla="*/ 450716 w 450379"/>
                <a:gd name="connsiteY5" fmla="*/ 256447 h 258800"/>
                <a:gd name="connsiteX6" fmla="*/ 447019 w 450379"/>
                <a:gd name="connsiteY6" fmla="*/ 259472 h 258800"/>
                <a:gd name="connsiteX7" fmla="*/ 291067 w 450379"/>
                <a:gd name="connsiteY7" fmla="*/ 228887 h 258800"/>
                <a:gd name="connsiteX8" fmla="*/ 4033 w 450379"/>
                <a:gd name="connsiteY8" fmla="*/ 171077 h 258800"/>
                <a:gd name="connsiteX9" fmla="*/ 0 w 450379"/>
                <a:gd name="connsiteY9" fmla="*/ 169060 h 2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79" h="258800">
                  <a:moveTo>
                    <a:pt x="0" y="169060"/>
                  </a:moveTo>
                  <a:cubicBezTo>
                    <a:pt x="66549" y="115620"/>
                    <a:pt x="130409" y="59490"/>
                    <a:pt x="191579" y="0"/>
                  </a:cubicBezTo>
                  <a:cubicBezTo>
                    <a:pt x="217796" y="20166"/>
                    <a:pt x="241323" y="43021"/>
                    <a:pt x="262498" y="68229"/>
                  </a:cubicBezTo>
                  <a:cubicBezTo>
                    <a:pt x="274261" y="82010"/>
                    <a:pt x="290058" y="92765"/>
                    <a:pt x="302494" y="106209"/>
                  </a:cubicBezTo>
                  <a:cubicBezTo>
                    <a:pt x="343499" y="149903"/>
                    <a:pt x="387192" y="190571"/>
                    <a:pt x="429541" y="232920"/>
                  </a:cubicBezTo>
                  <a:cubicBezTo>
                    <a:pt x="436936" y="240315"/>
                    <a:pt x="444330" y="248045"/>
                    <a:pt x="450716" y="256447"/>
                  </a:cubicBezTo>
                  <a:cubicBezTo>
                    <a:pt x="452733" y="259136"/>
                    <a:pt x="448363" y="258464"/>
                    <a:pt x="447019" y="259472"/>
                  </a:cubicBezTo>
                  <a:cubicBezTo>
                    <a:pt x="394923" y="249389"/>
                    <a:pt x="343163" y="239306"/>
                    <a:pt x="291067" y="228887"/>
                  </a:cubicBezTo>
                  <a:cubicBezTo>
                    <a:pt x="195277" y="209729"/>
                    <a:pt x="99823" y="190235"/>
                    <a:pt x="4033" y="171077"/>
                  </a:cubicBezTo>
                  <a:cubicBezTo>
                    <a:pt x="2689" y="171077"/>
                    <a:pt x="1344" y="169733"/>
                    <a:pt x="0" y="169060"/>
                  </a:cubicBezTo>
                  <a:close/>
                </a:path>
              </a:pathLst>
            </a:custGeom>
            <a:solidFill>
              <a:srgbClr val="5E6263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35B27C-F5A7-4B13-A464-64BAEBA63351}"/>
                </a:ext>
              </a:extLst>
            </p:cNvPr>
            <p:cNvSpPr/>
            <p:nvPr/>
          </p:nvSpPr>
          <p:spPr>
            <a:xfrm>
              <a:off x="5048881" y="2723305"/>
              <a:ext cx="591544" cy="510878"/>
            </a:xfrm>
            <a:custGeom>
              <a:avLst/>
              <a:gdLst>
                <a:gd name="connsiteX0" fmla="*/ 4033 w 591543"/>
                <a:gd name="connsiteY0" fmla="*/ 367026 h 510878"/>
                <a:gd name="connsiteX1" fmla="*/ 0 w 591543"/>
                <a:gd name="connsiteY1" fmla="*/ 359968 h 510878"/>
                <a:gd name="connsiteX2" fmla="*/ 100495 w 591543"/>
                <a:gd name="connsiteY2" fmla="*/ 179816 h 510878"/>
                <a:gd name="connsiteX3" fmla="*/ 333415 w 591543"/>
                <a:gd name="connsiteY3" fmla="*/ 9075 h 510878"/>
                <a:gd name="connsiteX4" fmla="*/ 360304 w 591543"/>
                <a:gd name="connsiteY4" fmla="*/ 0 h 510878"/>
                <a:gd name="connsiteX5" fmla="*/ 502812 w 591543"/>
                <a:gd name="connsiteY5" fmla="*/ 141500 h 510878"/>
                <a:gd name="connsiteX6" fmla="*/ 592888 w 591543"/>
                <a:gd name="connsiteY6" fmla="*/ 231240 h 510878"/>
                <a:gd name="connsiteX7" fmla="*/ 592552 w 591543"/>
                <a:gd name="connsiteY7" fmla="*/ 246028 h 510878"/>
                <a:gd name="connsiteX8" fmla="*/ 521970 w 591543"/>
                <a:gd name="connsiteY8" fmla="*/ 499787 h 510878"/>
                <a:gd name="connsiteX9" fmla="*/ 513567 w 591543"/>
                <a:gd name="connsiteY9" fmla="*/ 512559 h 510878"/>
                <a:gd name="connsiteX10" fmla="*/ 495754 w 591543"/>
                <a:gd name="connsiteY10" fmla="*/ 502812 h 510878"/>
                <a:gd name="connsiteX11" fmla="*/ 438616 w 591543"/>
                <a:gd name="connsiteY11" fmla="*/ 447691 h 510878"/>
                <a:gd name="connsiteX12" fmla="*/ 434583 w 591543"/>
                <a:gd name="connsiteY12" fmla="*/ 445002 h 510878"/>
                <a:gd name="connsiteX13" fmla="*/ 294427 w 591543"/>
                <a:gd name="connsiteY13" fmla="*/ 305183 h 510878"/>
                <a:gd name="connsiteX14" fmla="*/ 260817 w 591543"/>
                <a:gd name="connsiteY14" fmla="*/ 295772 h 510878"/>
                <a:gd name="connsiteX15" fmla="*/ 10755 w 591543"/>
                <a:gd name="connsiteY15" fmla="*/ 366354 h 510878"/>
                <a:gd name="connsiteX16" fmla="*/ 4033 w 591543"/>
                <a:gd name="connsiteY16" fmla="*/ 367026 h 51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1543" h="510878">
                  <a:moveTo>
                    <a:pt x="4033" y="367026"/>
                  </a:moveTo>
                  <a:cubicBezTo>
                    <a:pt x="1008" y="365681"/>
                    <a:pt x="672" y="362656"/>
                    <a:pt x="0" y="359968"/>
                  </a:cubicBezTo>
                  <a:cubicBezTo>
                    <a:pt x="19494" y="292075"/>
                    <a:pt x="55457" y="233256"/>
                    <a:pt x="100495" y="179816"/>
                  </a:cubicBezTo>
                  <a:cubicBezTo>
                    <a:pt x="164355" y="104528"/>
                    <a:pt x="239978" y="44702"/>
                    <a:pt x="333415" y="9075"/>
                  </a:cubicBezTo>
                  <a:cubicBezTo>
                    <a:pt x="342154" y="5714"/>
                    <a:pt x="351229" y="3025"/>
                    <a:pt x="360304" y="0"/>
                  </a:cubicBezTo>
                  <a:cubicBezTo>
                    <a:pt x="407694" y="47055"/>
                    <a:pt x="455421" y="94109"/>
                    <a:pt x="502812" y="141500"/>
                  </a:cubicBezTo>
                  <a:cubicBezTo>
                    <a:pt x="532725" y="171413"/>
                    <a:pt x="562639" y="201326"/>
                    <a:pt x="592888" y="231240"/>
                  </a:cubicBezTo>
                  <a:cubicBezTo>
                    <a:pt x="595577" y="236281"/>
                    <a:pt x="593896" y="240987"/>
                    <a:pt x="592552" y="246028"/>
                  </a:cubicBezTo>
                  <a:cubicBezTo>
                    <a:pt x="568688" y="330390"/>
                    <a:pt x="546169" y="415425"/>
                    <a:pt x="521970" y="499787"/>
                  </a:cubicBezTo>
                  <a:cubicBezTo>
                    <a:pt x="519953" y="504492"/>
                    <a:pt x="518609" y="509870"/>
                    <a:pt x="513567" y="512559"/>
                  </a:cubicBezTo>
                  <a:cubicBezTo>
                    <a:pt x="504829" y="514239"/>
                    <a:pt x="500795" y="507517"/>
                    <a:pt x="495754" y="502812"/>
                  </a:cubicBezTo>
                  <a:cubicBezTo>
                    <a:pt x="476260" y="484662"/>
                    <a:pt x="459455" y="464160"/>
                    <a:pt x="438616" y="447691"/>
                  </a:cubicBezTo>
                  <a:cubicBezTo>
                    <a:pt x="437272" y="446683"/>
                    <a:pt x="435927" y="446010"/>
                    <a:pt x="434583" y="445002"/>
                  </a:cubicBezTo>
                  <a:cubicBezTo>
                    <a:pt x="387192" y="398956"/>
                    <a:pt x="340810" y="351901"/>
                    <a:pt x="294427" y="305183"/>
                  </a:cubicBezTo>
                  <a:cubicBezTo>
                    <a:pt x="284344" y="295099"/>
                    <a:pt x="275606" y="291402"/>
                    <a:pt x="260817" y="295772"/>
                  </a:cubicBezTo>
                  <a:cubicBezTo>
                    <a:pt x="177463" y="319635"/>
                    <a:pt x="93773" y="341818"/>
                    <a:pt x="10755" y="366354"/>
                  </a:cubicBezTo>
                  <a:cubicBezTo>
                    <a:pt x="8403" y="366354"/>
                    <a:pt x="6386" y="366690"/>
                    <a:pt x="4033" y="367026"/>
                  </a:cubicBezTo>
                  <a:close/>
                </a:path>
              </a:pathLst>
            </a:custGeom>
            <a:solidFill>
              <a:schemeClr val="accent4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206F211-AD98-4721-A505-03B762F215E1}"/>
                </a:ext>
              </a:extLst>
            </p:cNvPr>
            <p:cNvSpPr/>
            <p:nvPr/>
          </p:nvSpPr>
          <p:spPr>
            <a:xfrm>
              <a:off x="5566006" y="2944288"/>
              <a:ext cx="289050" cy="289050"/>
            </a:xfrm>
            <a:custGeom>
              <a:avLst/>
              <a:gdLst>
                <a:gd name="connsiteX0" fmla="*/ 1485 w 289049"/>
                <a:gd name="connsiteY0" fmla="*/ 280148 h 289049"/>
                <a:gd name="connsiteX1" fmla="*/ 41145 w 289049"/>
                <a:gd name="connsiteY1" fmla="*/ 133942 h 289049"/>
                <a:gd name="connsiteX2" fmla="*/ 76100 w 289049"/>
                <a:gd name="connsiteY2" fmla="*/ 10592 h 289049"/>
                <a:gd name="connsiteX3" fmla="*/ 79125 w 289049"/>
                <a:gd name="connsiteY3" fmla="*/ 8239 h 289049"/>
                <a:gd name="connsiteX4" fmla="*/ 171890 w 289049"/>
                <a:gd name="connsiteY4" fmla="*/ 845 h 289049"/>
                <a:gd name="connsiteX5" fmla="*/ 290871 w 289049"/>
                <a:gd name="connsiteY5" fmla="*/ 123859 h 289049"/>
                <a:gd name="connsiteX6" fmla="*/ 281460 w 289049"/>
                <a:gd name="connsiteY6" fmla="*/ 213263 h 289049"/>
                <a:gd name="connsiteX7" fmla="*/ 280115 w 289049"/>
                <a:gd name="connsiteY7" fmla="*/ 215616 h 289049"/>
                <a:gd name="connsiteX8" fmla="*/ 271377 w 289049"/>
                <a:gd name="connsiteY8" fmla="*/ 220321 h 289049"/>
                <a:gd name="connsiteX9" fmla="*/ 61984 w 289049"/>
                <a:gd name="connsiteY9" fmla="*/ 277795 h 289049"/>
                <a:gd name="connsiteX10" fmla="*/ 13585 w 289049"/>
                <a:gd name="connsiteY10" fmla="*/ 291239 h 289049"/>
                <a:gd name="connsiteX11" fmla="*/ 1485 w 289049"/>
                <a:gd name="connsiteY11" fmla="*/ 280148 h 2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9049" h="289049">
                  <a:moveTo>
                    <a:pt x="1485" y="280148"/>
                  </a:moveTo>
                  <a:cubicBezTo>
                    <a:pt x="12240" y="230740"/>
                    <a:pt x="27701" y="182677"/>
                    <a:pt x="41145" y="133942"/>
                  </a:cubicBezTo>
                  <a:cubicBezTo>
                    <a:pt x="52573" y="92601"/>
                    <a:pt x="64336" y="51597"/>
                    <a:pt x="76100" y="10592"/>
                  </a:cubicBezTo>
                  <a:cubicBezTo>
                    <a:pt x="77108" y="9920"/>
                    <a:pt x="78117" y="9248"/>
                    <a:pt x="79125" y="8239"/>
                  </a:cubicBezTo>
                  <a:cubicBezTo>
                    <a:pt x="109710" y="3534"/>
                    <a:pt x="140296" y="-2180"/>
                    <a:pt x="171890" y="845"/>
                  </a:cubicBezTo>
                  <a:cubicBezTo>
                    <a:pt x="238102" y="7231"/>
                    <a:pt x="287846" y="57311"/>
                    <a:pt x="290871" y="123859"/>
                  </a:cubicBezTo>
                  <a:cubicBezTo>
                    <a:pt x="292215" y="154109"/>
                    <a:pt x="289526" y="184022"/>
                    <a:pt x="281460" y="213263"/>
                  </a:cubicBezTo>
                  <a:cubicBezTo>
                    <a:pt x="281123" y="213935"/>
                    <a:pt x="280451" y="214943"/>
                    <a:pt x="280115" y="215616"/>
                  </a:cubicBezTo>
                  <a:cubicBezTo>
                    <a:pt x="277762" y="218304"/>
                    <a:pt x="274738" y="219313"/>
                    <a:pt x="271377" y="220321"/>
                  </a:cubicBezTo>
                  <a:cubicBezTo>
                    <a:pt x="201467" y="238807"/>
                    <a:pt x="131893" y="259645"/>
                    <a:pt x="61984" y="277795"/>
                  </a:cubicBezTo>
                  <a:cubicBezTo>
                    <a:pt x="45850" y="282164"/>
                    <a:pt x="30390" y="288214"/>
                    <a:pt x="13585" y="291239"/>
                  </a:cubicBezTo>
                  <a:cubicBezTo>
                    <a:pt x="5182" y="292584"/>
                    <a:pt x="-3557" y="293592"/>
                    <a:pt x="1485" y="280148"/>
                  </a:cubicBezTo>
                  <a:close/>
                </a:path>
              </a:pathLst>
            </a:custGeom>
            <a:solidFill>
              <a:schemeClr val="accent1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2F49449-89FA-49C5-BD5D-A853A07470D7}"/>
                </a:ext>
              </a:extLst>
            </p:cNvPr>
            <p:cNvSpPr/>
            <p:nvPr/>
          </p:nvSpPr>
          <p:spPr>
            <a:xfrm>
              <a:off x="5505311" y="3699687"/>
              <a:ext cx="1976293" cy="1777991"/>
            </a:xfrm>
            <a:custGeom>
              <a:avLst/>
              <a:gdLst>
                <a:gd name="connsiteX0" fmla="*/ 1978646 w 1976293"/>
                <a:gd name="connsiteY0" fmla="*/ 1458020 h 1777991"/>
                <a:gd name="connsiteX1" fmla="*/ 1722871 w 1976293"/>
                <a:gd name="connsiteY1" fmla="*/ 1662708 h 1777991"/>
                <a:gd name="connsiteX2" fmla="*/ 1472809 w 1976293"/>
                <a:gd name="connsiteY2" fmla="*/ 1777655 h 1777991"/>
                <a:gd name="connsiteX3" fmla="*/ 1450962 w 1976293"/>
                <a:gd name="connsiteY3" fmla="*/ 1776311 h 1777991"/>
                <a:gd name="connsiteX4" fmla="*/ 1437182 w 1976293"/>
                <a:gd name="connsiteY4" fmla="*/ 1761522 h 1777991"/>
                <a:gd name="connsiteX5" fmla="*/ 11428 w 1976293"/>
                <a:gd name="connsiteY5" fmla="*/ 336440 h 1777991"/>
                <a:gd name="connsiteX6" fmla="*/ 0 w 1976293"/>
                <a:gd name="connsiteY6" fmla="*/ 324004 h 1777991"/>
                <a:gd name="connsiteX7" fmla="*/ 17814 w 1976293"/>
                <a:gd name="connsiteY7" fmla="*/ 313249 h 1777991"/>
                <a:gd name="connsiteX8" fmla="*/ 336104 w 1976293"/>
                <a:gd name="connsiteY8" fmla="*/ 150575 h 1777991"/>
                <a:gd name="connsiteX9" fmla="*/ 504157 w 1976293"/>
                <a:gd name="connsiteY9" fmla="*/ 9411 h 1777991"/>
                <a:gd name="connsiteX10" fmla="*/ 517937 w 1976293"/>
                <a:gd name="connsiteY10" fmla="*/ 0 h 1777991"/>
                <a:gd name="connsiteX11" fmla="*/ 539448 w 1976293"/>
                <a:gd name="connsiteY11" fmla="*/ 14789 h 1777991"/>
                <a:gd name="connsiteX12" fmla="*/ 938403 w 1976293"/>
                <a:gd name="connsiteY12" fmla="*/ 413744 h 1777991"/>
                <a:gd name="connsiteX13" fmla="*/ 1963185 w 1976293"/>
                <a:gd name="connsiteY13" fmla="*/ 1438526 h 1777991"/>
                <a:gd name="connsiteX14" fmla="*/ 1978646 w 1976293"/>
                <a:gd name="connsiteY14" fmla="*/ 1458020 h 177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293" h="1777991">
                  <a:moveTo>
                    <a:pt x="1978646" y="1458020"/>
                  </a:moveTo>
                  <a:cubicBezTo>
                    <a:pt x="1902351" y="1537341"/>
                    <a:pt x="1816308" y="1604562"/>
                    <a:pt x="1722871" y="1662708"/>
                  </a:cubicBezTo>
                  <a:cubicBezTo>
                    <a:pt x="1644222" y="1711443"/>
                    <a:pt x="1561541" y="1751103"/>
                    <a:pt x="1472809" y="1777655"/>
                  </a:cubicBezTo>
                  <a:cubicBezTo>
                    <a:pt x="1465079" y="1780008"/>
                    <a:pt x="1458021" y="1783033"/>
                    <a:pt x="1450962" y="1776311"/>
                  </a:cubicBezTo>
                  <a:cubicBezTo>
                    <a:pt x="1446257" y="1771269"/>
                    <a:pt x="1441888" y="1766228"/>
                    <a:pt x="1437182" y="1761522"/>
                  </a:cubicBezTo>
                  <a:cubicBezTo>
                    <a:pt x="961930" y="1286607"/>
                    <a:pt x="486679" y="811356"/>
                    <a:pt x="11428" y="336440"/>
                  </a:cubicBezTo>
                  <a:cubicBezTo>
                    <a:pt x="7394" y="332407"/>
                    <a:pt x="3697" y="328374"/>
                    <a:pt x="0" y="324004"/>
                  </a:cubicBezTo>
                  <a:cubicBezTo>
                    <a:pt x="3025" y="315602"/>
                    <a:pt x="11092" y="315266"/>
                    <a:pt x="17814" y="313249"/>
                  </a:cubicBezTo>
                  <a:cubicBezTo>
                    <a:pt x="133097" y="276950"/>
                    <a:pt x="238298" y="220821"/>
                    <a:pt x="336104" y="150575"/>
                  </a:cubicBezTo>
                  <a:cubicBezTo>
                    <a:pt x="395595" y="107889"/>
                    <a:pt x="452396" y="61843"/>
                    <a:pt x="504157" y="9411"/>
                  </a:cubicBezTo>
                  <a:cubicBezTo>
                    <a:pt x="508190" y="5378"/>
                    <a:pt x="511887" y="1344"/>
                    <a:pt x="517937" y="0"/>
                  </a:cubicBezTo>
                  <a:cubicBezTo>
                    <a:pt x="528356" y="336"/>
                    <a:pt x="533061" y="8739"/>
                    <a:pt x="539448" y="14789"/>
                  </a:cubicBezTo>
                  <a:cubicBezTo>
                    <a:pt x="672545" y="147550"/>
                    <a:pt x="805642" y="280647"/>
                    <a:pt x="938403" y="413744"/>
                  </a:cubicBezTo>
                  <a:cubicBezTo>
                    <a:pt x="1279885" y="755226"/>
                    <a:pt x="1621703" y="1097044"/>
                    <a:pt x="1963185" y="1438526"/>
                  </a:cubicBezTo>
                  <a:cubicBezTo>
                    <a:pt x="1968899" y="1444576"/>
                    <a:pt x="1976293" y="1449281"/>
                    <a:pt x="1978646" y="145802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A22C6D6-E9E0-46E1-9493-C91E3321AACA}"/>
                </a:ext>
              </a:extLst>
            </p:cNvPr>
            <p:cNvSpPr/>
            <p:nvPr/>
          </p:nvSpPr>
          <p:spPr>
            <a:xfrm>
              <a:off x="5502548" y="3177858"/>
              <a:ext cx="843622" cy="843622"/>
            </a:xfrm>
            <a:custGeom>
              <a:avLst/>
              <a:gdLst>
                <a:gd name="connsiteX0" fmla="*/ 522044 w 843621"/>
                <a:gd name="connsiteY0" fmla="*/ 523846 h 843621"/>
                <a:gd name="connsiteX1" fmla="*/ 345589 w 843621"/>
                <a:gd name="connsiteY1" fmla="*/ 673076 h 843621"/>
                <a:gd name="connsiteX2" fmla="*/ 7468 w 843621"/>
                <a:gd name="connsiteY2" fmla="*/ 843481 h 843621"/>
                <a:gd name="connsiteX3" fmla="*/ 3099 w 843621"/>
                <a:gd name="connsiteY3" fmla="*/ 845833 h 843621"/>
                <a:gd name="connsiteX4" fmla="*/ 1082 w 843621"/>
                <a:gd name="connsiteY4" fmla="*/ 843145 h 843621"/>
                <a:gd name="connsiteX5" fmla="*/ 4443 w 843621"/>
                <a:gd name="connsiteY5" fmla="*/ 818609 h 843621"/>
                <a:gd name="connsiteX6" fmla="*/ 97544 w 843621"/>
                <a:gd name="connsiteY6" fmla="*/ 485530 h 843621"/>
                <a:gd name="connsiteX7" fmla="*/ 104266 w 843621"/>
                <a:gd name="connsiteY7" fmla="*/ 468388 h 843621"/>
                <a:gd name="connsiteX8" fmla="*/ 107963 w 843621"/>
                <a:gd name="connsiteY8" fmla="*/ 464691 h 843621"/>
                <a:gd name="connsiteX9" fmla="*/ 297190 w 843621"/>
                <a:gd name="connsiteY9" fmla="*/ 355457 h 843621"/>
                <a:gd name="connsiteX10" fmla="*/ 462217 w 843621"/>
                <a:gd name="connsiteY10" fmla="*/ 116487 h 843621"/>
                <a:gd name="connsiteX11" fmla="*/ 465914 w 843621"/>
                <a:gd name="connsiteY11" fmla="*/ 107076 h 843621"/>
                <a:gd name="connsiteX12" fmla="*/ 469275 w 843621"/>
                <a:gd name="connsiteY12" fmla="*/ 103043 h 843621"/>
                <a:gd name="connsiteX13" fmla="*/ 589937 w 843621"/>
                <a:gd name="connsiteY13" fmla="*/ 68424 h 843621"/>
                <a:gd name="connsiteX14" fmla="*/ 825210 w 843621"/>
                <a:gd name="connsiteY14" fmla="*/ 2548 h 843621"/>
                <a:gd name="connsiteX15" fmla="*/ 844368 w 843621"/>
                <a:gd name="connsiteY15" fmla="*/ 2884 h 843621"/>
                <a:gd name="connsiteX16" fmla="*/ 845712 w 843621"/>
                <a:gd name="connsiteY16" fmla="*/ 2548 h 843621"/>
                <a:gd name="connsiteX17" fmla="*/ 844368 w 843621"/>
                <a:gd name="connsiteY17" fmla="*/ 22042 h 843621"/>
                <a:gd name="connsiteX18" fmla="*/ 732445 w 843621"/>
                <a:gd name="connsiteY18" fmla="*/ 265045 h 843621"/>
                <a:gd name="connsiteX19" fmla="*/ 539185 w 843621"/>
                <a:gd name="connsiteY19" fmla="*/ 510738 h 843621"/>
                <a:gd name="connsiteX20" fmla="*/ 522044 w 843621"/>
                <a:gd name="connsiteY20" fmla="*/ 523846 h 84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43621" h="843621">
                  <a:moveTo>
                    <a:pt x="522044" y="523846"/>
                  </a:moveTo>
                  <a:cubicBezTo>
                    <a:pt x="466250" y="577286"/>
                    <a:pt x="408440" y="628038"/>
                    <a:pt x="345589" y="673076"/>
                  </a:cubicBezTo>
                  <a:cubicBezTo>
                    <a:pt x="241733" y="747355"/>
                    <a:pt x="130818" y="807518"/>
                    <a:pt x="7468" y="843481"/>
                  </a:cubicBezTo>
                  <a:cubicBezTo>
                    <a:pt x="5788" y="843817"/>
                    <a:pt x="4443" y="845161"/>
                    <a:pt x="3099" y="845833"/>
                  </a:cubicBezTo>
                  <a:cubicBezTo>
                    <a:pt x="2426" y="844825"/>
                    <a:pt x="1754" y="844153"/>
                    <a:pt x="1082" y="843145"/>
                  </a:cubicBezTo>
                  <a:cubicBezTo>
                    <a:pt x="-1943" y="834406"/>
                    <a:pt x="2090" y="826676"/>
                    <a:pt x="4443" y="818609"/>
                  </a:cubicBezTo>
                  <a:cubicBezTo>
                    <a:pt x="36373" y="707695"/>
                    <a:pt x="65614" y="596444"/>
                    <a:pt x="97544" y="485530"/>
                  </a:cubicBezTo>
                  <a:cubicBezTo>
                    <a:pt x="99224" y="479480"/>
                    <a:pt x="100569" y="473430"/>
                    <a:pt x="104266" y="468388"/>
                  </a:cubicBezTo>
                  <a:cubicBezTo>
                    <a:pt x="105275" y="467044"/>
                    <a:pt x="106619" y="465700"/>
                    <a:pt x="107963" y="464691"/>
                  </a:cubicBezTo>
                  <a:cubicBezTo>
                    <a:pt x="178881" y="441836"/>
                    <a:pt x="241061" y="404193"/>
                    <a:pt x="297190" y="355457"/>
                  </a:cubicBezTo>
                  <a:cubicBezTo>
                    <a:pt x="372477" y="289581"/>
                    <a:pt x="429615" y="211605"/>
                    <a:pt x="462217" y="116487"/>
                  </a:cubicBezTo>
                  <a:cubicBezTo>
                    <a:pt x="463226" y="113462"/>
                    <a:pt x="464234" y="110101"/>
                    <a:pt x="465914" y="107076"/>
                  </a:cubicBezTo>
                  <a:cubicBezTo>
                    <a:pt x="466923" y="105396"/>
                    <a:pt x="467931" y="104388"/>
                    <a:pt x="469275" y="103043"/>
                  </a:cubicBezTo>
                  <a:cubicBezTo>
                    <a:pt x="508936" y="89599"/>
                    <a:pt x="549604" y="80188"/>
                    <a:pt x="589937" y="68424"/>
                  </a:cubicBezTo>
                  <a:cubicBezTo>
                    <a:pt x="668249" y="45569"/>
                    <a:pt x="747234" y="25739"/>
                    <a:pt x="825210" y="2548"/>
                  </a:cubicBezTo>
                  <a:cubicBezTo>
                    <a:pt x="831596" y="531"/>
                    <a:pt x="837982" y="-2157"/>
                    <a:pt x="844368" y="2884"/>
                  </a:cubicBezTo>
                  <a:lnTo>
                    <a:pt x="845712" y="2548"/>
                  </a:lnTo>
                  <a:cubicBezTo>
                    <a:pt x="848401" y="9270"/>
                    <a:pt x="846048" y="15656"/>
                    <a:pt x="844368" y="22042"/>
                  </a:cubicBezTo>
                  <a:cubicBezTo>
                    <a:pt x="818488" y="108421"/>
                    <a:pt x="779500" y="188750"/>
                    <a:pt x="732445" y="265045"/>
                  </a:cubicBezTo>
                  <a:cubicBezTo>
                    <a:pt x="677324" y="354113"/>
                    <a:pt x="614136" y="437131"/>
                    <a:pt x="539185" y="510738"/>
                  </a:cubicBezTo>
                  <a:cubicBezTo>
                    <a:pt x="534144" y="515779"/>
                    <a:pt x="529438" y="521493"/>
                    <a:pt x="522044" y="523846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316572A-2C46-401C-9E8D-1D35DE1D4D79}"/>
                </a:ext>
              </a:extLst>
            </p:cNvPr>
            <p:cNvSpPr/>
            <p:nvPr/>
          </p:nvSpPr>
          <p:spPr>
            <a:xfrm>
              <a:off x="5308690" y="3448828"/>
              <a:ext cx="299133" cy="571377"/>
            </a:xfrm>
            <a:custGeom>
              <a:avLst/>
              <a:gdLst>
                <a:gd name="connsiteX0" fmla="*/ 301822 w 299132"/>
                <a:gd name="connsiteY0" fmla="*/ 196075 h 571377"/>
                <a:gd name="connsiteX1" fmla="*/ 241995 w 299132"/>
                <a:gd name="connsiteY1" fmla="*/ 408157 h 571377"/>
                <a:gd name="connsiteX2" fmla="*/ 194941 w 299132"/>
                <a:gd name="connsiteY2" fmla="*/ 571839 h 571377"/>
                <a:gd name="connsiteX3" fmla="*/ 103184 w 299132"/>
                <a:gd name="connsiteY3" fmla="*/ 481763 h 571377"/>
                <a:gd name="connsiteX4" fmla="*/ 0 w 299132"/>
                <a:gd name="connsiteY4" fmla="*/ 376899 h 571377"/>
                <a:gd name="connsiteX5" fmla="*/ 24872 w 299132"/>
                <a:gd name="connsiteY5" fmla="*/ 282118 h 571377"/>
                <a:gd name="connsiteX6" fmla="*/ 91420 w 299132"/>
                <a:gd name="connsiteY6" fmla="*/ 43147 h 571377"/>
                <a:gd name="connsiteX7" fmla="*/ 100831 w 299132"/>
                <a:gd name="connsiteY7" fmla="*/ 1134 h 571377"/>
                <a:gd name="connsiteX8" fmla="*/ 105201 w 299132"/>
                <a:gd name="connsiteY8" fmla="*/ 126 h 571377"/>
                <a:gd name="connsiteX9" fmla="*/ 117973 w 299132"/>
                <a:gd name="connsiteY9" fmla="*/ 10881 h 571377"/>
                <a:gd name="connsiteX10" fmla="*/ 297116 w 299132"/>
                <a:gd name="connsiteY10" fmla="*/ 189689 h 571377"/>
                <a:gd name="connsiteX11" fmla="*/ 301822 w 299132"/>
                <a:gd name="connsiteY11" fmla="*/ 196075 h 57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9132" h="571377">
                  <a:moveTo>
                    <a:pt x="301822" y="196075"/>
                  </a:moveTo>
                  <a:cubicBezTo>
                    <a:pt x="281992" y="266657"/>
                    <a:pt x="261825" y="337575"/>
                    <a:pt x="241995" y="408157"/>
                  </a:cubicBezTo>
                  <a:cubicBezTo>
                    <a:pt x="226534" y="462942"/>
                    <a:pt x="213090" y="518063"/>
                    <a:pt x="194941" y="571839"/>
                  </a:cubicBezTo>
                  <a:cubicBezTo>
                    <a:pt x="164355" y="541926"/>
                    <a:pt x="133433" y="512013"/>
                    <a:pt x="103184" y="481763"/>
                  </a:cubicBezTo>
                  <a:cubicBezTo>
                    <a:pt x="68565" y="446809"/>
                    <a:pt x="32602" y="413534"/>
                    <a:pt x="0" y="376899"/>
                  </a:cubicBezTo>
                  <a:cubicBezTo>
                    <a:pt x="4705" y="344297"/>
                    <a:pt x="16469" y="313711"/>
                    <a:pt x="24872" y="282118"/>
                  </a:cubicBezTo>
                  <a:cubicBezTo>
                    <a:pt x="46046" y="202125"/>
                    <a:pt x="69574" y="122804"/>
                    <a:pt x="91420" y="43147"/>
                  </a:cubicBezTo>
                  <a:cubicBezTo>
                    <a:pt x="95118" y="29367"/>
                    <a:pt x="100831" y="15923"/>
                    <a:pt x="100831" y="1134"/>
                  </a:cubicBezTo>
                  <a:cubicBezTo>
                    <a:pt x="102176" y="126"/>
                    <a:pt x="103520" y="-210"/>
                    <a:pt x="105201" y="126"/>
                  </a:cubicBezTo>
                  <a:cubicBezTo>
                    <a:pt x="110578" y="2479"/>
                    <a:pt x="113939" y="6848"/>
                    <a:pt x="117973" y="10881"/>
                  </a:cubicBezTo>
                  <a:cubicBezTo>
                    <a:pt x="177799" y="70372"/>
                    <a:pt x="237290" y="130198"/>
                    <a:pt x="297116" y="189689"/>
                  </a:cubicBezTo>
                  <a:cubicBezTo>
                    <a:pt x="298797" y="191369"/>
                    <a:pt x="300813" y="193386"/>
                    <a:pt x="301822" y="196075"/>
                  </a:cubicBezTo>
                  <a:close/>
                </a:path>
              </a:pathLst>
            </a:custGeom>
            <a:solidFill>
              <a:srgbClr val="F9CD7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59E8AC5-65FD-4212-A82D-DCF81DC63448}"/>
                </a:ext>
              </a:extLst>
            </p:cNvPr>
            <p:cNvSpPr/>
            <p:nvPr/>
          </p:nvSpPr>
          <p:spPr>
            <a:xfrm>
              <a:off x="5195335" y="3165018"/>
              <a:ext cx="295772" cy="292411"/>
            </a:xfrm>
            <a:custGeom>
              <a:avLst/>
              <a:gdLst>
                <a:gd name="connsiteX0" fmla="*/ 217547 w 295771"/>
                <a:gd name="connsiteY0" fmla="*/ 284608 h 292410"/>
                <a:gd name="connsiteX1" fmla="*/ 214186 w 295771"/>
                <a:gd name="connsiteY1" fmla="*/ 284944 h 292410"/>
                <a:gd name="connsiteX2" fmla="*/ 98566 w 295771"/>
                <a:gd name="connsiteY2" fmla="*/ 289650 h 292410"/>
                <a:gd name="connsiteX3" fmla="*/ 3113 w 295771"/>
                <a:gd name="connsiteY3" fmla="*/ 185457 h 292410"/>
                <a:gd name="connsiteX4" fmla="*/ 11851 w 295771"/>
                <a:gd name="connsiteY4" fmla="*/ 80257 h 292410"/>
                <a:gd name="connsiteX5" fmla="*/ 29665 w 295771"/>
                <a:gd name="connsiteY5" fmla="*/ 69501 h 292410"/>
                <a:gd name="connsiteX6" fmla="*/ 269979 w 295771"/>
                <a:gd name="connsiteY6" fmla="*/ 2617 h 292410"/>
                <a:gd name="connsiteX7" fmla="*/ 291154 w 295771"/>
                <a:gd name="connsiteY7" fmla="*/ 1944 h 292410"/>
                <a:gd name="connsiteX8" fmla="*/ 295187 w 295771"/>
                <a:gd name="connsiteY8" fmla="*/ 2617 h 292410"/>
                <a:gd name="connsiteX9" fmla="*/ 294851 w 295771"/>
                <a:gd name="connsiteY9" fmla="*/ 25472 h 292410"/>
                <a:gd name="connsiteX10" fmla="*/ 228302 w 295771"/>
                <a:gd name="connsiteY10" fmla="*/ 264778 h 292410"/>
                <a:gd name="connsiteX11" fmla="*/ 217547 w 295771"/>
                <a:gd name="connsiteY11" fmla="*/ 284608 h 29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771" h="292410">
                  <a:moveTo>
                    <a:pt x="217547" y="284608"/>
                  </a:moveTo>
                  <a:cubicBezTo>
                    <a:pt x="216539" y="284608"/>
                    <a:pt x="215194" y="284608"/>
                    <a:pt x="214186" y="284944"/>
                  </a:cubicBezTo>
                  <a:cubicBezTo>
                    <a:pt x="175870" y="294019"/>
                    <a:pt x="137890" y="299733"/>
                    <a:pt x="98566" y="289650"/>
                  </a:cubicBezTo>
                  <a:cubicBezTo>
                    <a:pt x="44117" y="275533"/>
                    <a:pt x="13196" y="239570"/>
                    <a:pt x="3113" y="185457"/>
                  </a:cubicBezTo>
                  <a:cubicBezTo>
                    <a:pt x="-3273" y="149830"/>
                    <a:pt x="424" y="114539"/>
                    <a:pt x="11851" y="80257"/>
                  </a:cubicBezTo>
                  <a:cubicBezTo>
                    <a:pt x="15212" y="72190"/>
                    <a:pt x="22943" y="71182"/>
                    <a:pt x="29665" y="69501"/>
                  </a:cubicBezTo>
                  <a:cubicBezTo>
                    <a:pt x="109658" y="47318"/>
                    <a:pt x="189987" y="25472"/>
                    <a:pt x="269979" y="2617"/>
                  </a:cubicBezTo>
                  <a:cubicBezTo>
                    <a:pt x="277038" y="600"/>
                    <a:pt x="284096" y="-1753"/>
                    <a:pt x="291154" y="1944"/>
                  </a:cubicBezTo>
                  <a:cubicBezTo>
                    <a:pt x="292498" y="2281"/>
                    <a:pt x="293843" y="2617"/>
                    <a:pt x="295187" y="2617"/>
                  </a:cubicBezTo>
                  <a:cubicBezTo>
                    <a:pt x="299893" y="10347"/>
                    <a:pt x="296868" y="17741"/>
                    <a:pt x="294851" y="25472"/>
                  </a:cubicBezTo>
                  <a:cubicBezTo>
                    <a:pt x="272668" y="105465"/>
                    <a:pt x="250485" y="185121"/>
                    <a:pt x="228302" y="264778"/>
                  </a:cubicBezTo>
                  <a:cubicBezTo>
                    <a:pt x="225950" y="271836"/>
                    <a:pt x="224941" y="279903"/>
                    <a:pt x="217547" y="284608"/>
                  </a:cubicBezTo>
                  <a:close/>
                </a:path>
              </a:pathLst>
            </a:custGeom>
            <a:solidFill>
              <a:schemeClr val="accent3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DB3C296-572A-4454-B722-FD675FAD9F8D}"/>
                </a:ext>
              </a:extLst>
            </p:cNvPr>
            <p:cNvSpPr/>
            <p:nvPr/>
          </p:nvSpPr>
          <p:spPr>
            <a:xfrm>
              <a:off x="5052915" y="3008836"/>
              <a:ext cx="433575" cy="235273"/>
            </a:xfrm>
            <a:custGeom>
              <a:avLst/>
              <a:gdLst>
                <a:gd name="connsiteX0" fmla="*/ 433575 w 433574"/>
                <a:gd name="connsiteY0" fmla="*/ 157454 h 235272"/>
                <a:gd name="connsiteX1" fmla="*/ 170069 w 433574"/>
                <a:gd name="connsiteY1" fmla="*/ 230389 h 235272"/>
                <a:gd name="connsiteX2" fmla="*/ 154272 w 433574"/>
                <a:gd name="connsiteY2" fmla="*/ 235766 h 235272"/>
                <a:gd name="connsiteX3" fmla="*/ 152255 w 433574"/>
                <a:gd name="connsiteY3" fmla="*/ 235430 h 235272"/>
                <a:gd name="connsiteX4" fmla="*/ 20839 w 433574"/>
                <a:gd name="connsiteY4" fmla="*/ 102669 h 235272"/>
                <a:gd name="connsiteX5" fmla="*/ 0 w 433574"/>
                <a:gd name="connsiteY5" fmla="*/ 81158 h 235272"/>
                <a:gd name="connsiteX6" fmla="*/ 53777 w 433574"/>
                <a:gd name="connsiteY6" fmla="*/ 61664 h 235272"/>
                <a:gd name="connsiteX7" fmla="*/ 244348 w 433574"/>
                <a:gd name="connsiteY7" fmla="*/ 7888 h 235272"/>
                <a:gd name="connsiteX8" fmla="*/ 266867 w 433574"/>
                <a:gd name="connsiteY8" fmla="*/ 1502 h 235272"/>
                <a:gd name="connsiteX9" fmla="*/ 283336 w 433574"/>
                <a:gd name="connsiteY9" fmla="*/ 5535 h 235272"/>
                <a:gd name="connsiteX10" fmla="*/ 433575 w 433574"/>
                <a:gd name="connsiteY10" fmla="*/ 157454 h 23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3574" h="235272">
                  <a:moveTo>
                    <a:pt x="433575" y="157454"/>
                  </a:moveTo>
                  <a:cubicBezTo>
                    <a:pt x="345851" y="181654"/>
                    <a:pt x="257792" y="205853"/>
                    <a:pt x="170069" y="230389"/>
                  </a:cubicBezTo>
                  <a:cubicBezTo>
                    <a:pt x="164691" y="231733"/>
                    <a:pt x="159650" y="234086"/>
                    <a:pt x="154272" y="235766"/>
                  </a:cubicBezTo>
                  <a:cubicBezTo>
                    <a:pt x="153600" y="235430"/>
                    <a:pt x="152927" y="235430"/>
                    <a:pt x="152255" y="235430"/>
                  </a:cubicBezTo>
                  <a:cubicBezTo>
                    <a:pt x="108562" y="191065"/>
                    <a:pt x="64868" y="147035"/>
                    <a:pt x="20839" y="102669"/>
                  </a:cubicBezTo>
                  <a:cubicBezTo>
                    <a:pt x="13780" y="95611"/>
                    <a:pt x="7058" y="88217"/>
                    <a:pt x="0" y="81158"/>
                  </a:cubicBezTo>
                  <a:cubicBezTo>
                    <a:pt x="15125" y="67378"/>
                    <a:pt x="35627" y="67042"/>
                    <a:pt x="53777" y="61664"/>
                  </a:cubicBezTo>
                  <a:cubicBezTo>
                    <a:pt x="116964" y="42843"/>
                    <a:pt x="180824" y="25365"/>
                    <a:pt x="244348" y="7888"/>
                  </a:cubicBezTo>
                  <a:cubicBezTo>
                    <a:pt x="251742" y="5871"/>
                    <a:pt x="259473" y="5199"/>
                    <a:pt x="266867" y="1502"/>
                  </a:cubicBezTo>
                  <a:cubicBezTo>
                    <a:pt x="273253" y="-1859"/>
                    <a:pt x="278631" y="830"/>
                    <a:pt x="283336" y="5535"/>
                  </a:cubicBezTo>
                  <a:cubicBezTo>
                    <a:pt x="333416" y="56623"/>
                    <a:pt x="383495" y="107038"/>
                    <a:pt x="433575" y="15745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F74B783-4891-4E11-A564-01A99CCC3F00}"/>
                </a:ext>
              </a:extLst>
            </p:cNvPr>
            <p:cNvSpPr/>
            <p:nvPr/>
          </p:nvSpPr>
          <p:spPr>
            <a:xfrm>
              <a:off x="6024592" y="3180742"/>
              <a:ext cx="1781353" cy="1976293"/>
            </a:xfrm>
            <a:custGeom>
              <a:avLst/>
              <a:gdLst>
                <a:gd name="connsiteX0" fmla="*/ 0 w 1781352"/>
                <a:gd name="connsiteY0" fmla="*/ 520962 h 1976292"/>
                <a:gd name="connsiteX1" fmla="*/ 155952 w 1781352"/>
                <a:gd name="connsiteY1" fmla="*/ 337112 h 1976292"/>
                <a:gd name="connsiteX2" fmla="*/ 324004 w 1781352"/>
                <a:gd name="connsiteY2" fmla="*/ 0 h 1976292"/>
                <a:gd name="connsiteX3" fmla="*/ 386184 w 1781352"/>
                <a:gd name="connsiteY3" fmla="*/ 61507 h 1976292"/>
                <a:gd name="connsiteX4" fmla="*/ 1766228 w 1781352"/>
                <a:gd name="connsiteY4" fmla="*/ 1441551 h 1976292"/>
                <a:gd name="connsiteX5" fmla="*/ 1782025 w 1781352"/>
                <a:gd name="connsiteY5" fmla="*/ 1456340 h 1976292"/>
                <a:gd name="connsiteX6" fmla="*/ 1731273 w 1781352"/>
                <a:gd name="connsiteY6" fmla="*/ 1595823 h 1976292"/>
                <a:gd name="connsiteX7" fmla="*/ 1475162 w 1781352"/>
                <a:gd name="connsiteY7" fmla="*/ 1961840 h 1976292"/>
                <a:gd name="connsiteX8" fmla="*/ 1461718 w 1781352"/>
                <a:gd name="connsiteY8" fmla="*/ 1976629 h 1976292"/>
                <a:gd name="connsiteX9" fmla="*/ 1460709 w 1781352"/>
                <a:gd name="connsiteY9" fmla="*/ 1976629 h 1976292"/>
                <a:gd name="connsiteX10" fmla="*/ 1459701 w 1781352"/>
                <a:gd name="connsiteY10" fmla="*/ 1976629 h 1976292"/>
                <a:gd name="connsiteX11" fmla="*/ 1442224 w 1781352"/>
                <a:gd name="connsiteY11" fmla="*/ 1961168 h 1976292"/>
                <a:gd name="connsiteX12" fmla="*/ 16133 w 1781352"/>
                <a:gd name="connsiteY12" fmla="*/ 535414 h 1976292"/>
                <a:gd name="connsiteX13" fmla="*/ 0 w 1781352"/>
                <a:gd name="connsiteY13" fmla="*/ 520962 h 197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1352" h="1976292">
                  <a:moveTo>
                    <a:pt x="0" y="520962"/>
                  </a:moveTo>
                  <a:cubicBezTo>
                    <a:pt x="56465" y="463488"/>
                    <a:pt x="109234" y="402653"/>
                    <a:pt x="155952" y="337112"/>
                  </a:cubicBezTo>
                  <a:cubicBezTo>
                    <a:pt x="229559" y="233592"/>
                    <a:pt x="288713" y="122678"/>
                    <a:pt x="324004" y="0"/>
                  </a:cubicBezTo>
                  <a:cubicBezTo>
                    <a:pt x="344843" y="20502"/>
                    <a:pt x="365345" y="41005"/>
                    <a:pt x="386184" y="61507"/>
                  </a:cubicBezTo>
                  <a:cubicBezTo>
                    <a:pt x="846311" y="521634"/>
                    <a:pt x="1306101" y="981424"/>
                    <a:pt x="1766228" y="1441551"/>
                  </a:cubicBezTo>
                  <a:cubicBezTo>
                    <a:pt x="1771270" y="1446593"/>
                    <a:pt x="1776983" y="1451298"/>
                    <a:pt x="1782025" y="1456340"/>
                  </a:cubicBezTo>
                  <a:cubicBezTo>
                    <a:pt x="1770934" y="1505075"/>
                    <a:pt x="1752112" y="1550785"/>
                    <a:pt x="1731273" y="1595823"/>
                  </a:cubicBezTo>
                  <a:cubicBezTo>
                    <a:pt x="1667749" y="1732953"/>
                    <a:pt x="1580362" y="1853615"/>
                    <a:pt x="1475162" y="1961840"/>
                  </a:cubicBezTo>
                  <a:cubicBezTo>
                    <a:pt x="1470456" y="1966546"/>
                    <a:pt x="1466423" y="1971923"/>
                    <a:pt x="1461718" y="1976629"/>
                  </a:cubicBezTo>
                  <a:cubicBezTo>
                    <a:pt x="1461718" y="1976629"/>
                    <a:pt x="1460709" y="1976629"/>
                    <a:pt x="1460709" y="1976629"/>
                  </a:cubicBezTo>
                  <a:cubicBezTo>
                    <a:pt x="1460709" y="1976629"/>
                    <a:pt x="1459701" y="1976629"/>
                    <a:pt x="1459701" y="1976629"/>
                  </a:cubicBezTo>
                  <a:cubicBezTo>
                    <a:pt x="1453987" y="1971587"/>
                    <a:pt x="1447937" y="1966546"/>
                    <a:pt x="1442224" y="1961168"/>
                  </a:cubicBezTo>
                  <a:cubicBezTo>
                    <a:pt x="966636" y="1485917"/>
                    <a:pt x="491384" y="1010665"/>
                    <a:pt x="16133" y="535414"/>
                  </a:cubicBezTo>
                  <a:cubicBezTo>
                    <a:pt x="11091" y="530372"/>
                    <a:pt x="5378" y="525667"/>
                    <a:pt x="0" y="520962"/>
                  </a:cubicBezTo>
                  <a:close/>
                </a:path>
              </a:pathLst>
            </a:custGeom>
            <a:solidFill>
              <a:schemeClr val="accent2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0CB5881-C05E-4322-8752-1C66654F3324}"/>
                </a:ext>
              </a:extLst>
            </p:cNvPr>
            <p:cNvSpPr/>
            <p:nvPr/>
          </p:nvSpPr>
          <p:spPr>
            <a:xfrm>
              <a:off x="5845788" y="3053359"/>
              <a:ext cx="500795" cy="228551"/>
            </a:xfrm>
            <a:custGeom>
              <a:avLst/>
              <a:gdLst>
                <a:gd name="connsiteX0" fmla="*/ 501128 w 500795"/>
                <a:gd name="connsiteY0" fmla="*/ 127383 h 228550"/>
                <a:gd name="connsiteX1" fmla="*/ 361309 w 500795"/>
                <a:gd name="connsiteY1" fmla="*/ 165699 h 228550"/>
                <a:gd name="connsiteX2" fmla="*/ 146202 w 500795"/>
                <a:gd name="connsiteY2" fmla="*/ 226198 h 228550"/>
                <a:gd name="connsiteX3" fmla="*/ 125364 w 500795"/>
                <a:gd name="connsiteY3" fmla="*/ 231576 h 228550"/>
                <a:gd name="connsiteX4" fmla="*/ 114272 w 500795"/>
                <a:gd name="connsiteY4" fmla="*/ 224854 h 228550"/>
                <a:gd name="connsiteX5" fmla="*/ 7391 w 500795"/>
                <a:gd name="connsiteY5" fmla="*/ 117973 h 228550"/>
                <a:gd name="connsiteX6" fmla="*/ 333 w 500795"/>
                <a:gd name="connsiteY6" fmla="*/ 103856 h 228550"/>
                <a:gd name="connsiteX7" fmla="*/ 1341 w 500795"/>
                <a:gd name="connsiteY7" fmla="*/ 104192 h 228550"/>
                <a:gd name="connsiteX8" fmla="*/ 107214 w 500795"/>
                <a:gd name="connsiteY8" fmla="*/ 75623 h 228550"/>
                <a:gd name="connsiteX9" fmla="*/ 312910 w 500795"/>
                <a:gd name="connsiteY9" fmla="*/ 18486 h 228550"/>
                <a:gd name="connsiteX10" fmla="*/ 376770 w 500795"/>
                <a:gd name="connsiteY10" fmla="*/ 0 h 228550"/>
                <a:gd name="connsiteX11" fmla="*/ 489701 w 500795"/>
                <a:gd name="connsiteY11" fmla="*/ 113939 h 228550"/>
                <a:gd name="connsiteX12" fmla="*/ 501128 w 500795"/>
                <a:gd name="connsiteY12" fmla="*/ 127383 h 22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0795" h="228550">
                  <a:moveTo>
                    <a:pt x="501128" y="127383"/>
                  </a:moveTo>
                  <a:cubicBezTo>
                    <a:pt x="454410" y="140155"/>
                    <a:pt x="407691" y="152591"/>
                    <a:pt x="361309" y="165699"/>
                  </a:cubicBezTo>
                  <a:cubicBezTo>
                    <a:pt x="289719" y="185529"/>
                    <a:pt x="217792" y="205696"/>
                    <a:pt x="146202" y="226198"/>
                  </a:cubicBezTo>
                  <a:cubicBezTo>
                    <a:pt x="139144" y="228215"/>
                    <a:pt x="131414" y="226534"/>
                    <a:pt x="125364" y="231576"/>
                  </a:cubicBezTo>
                  <a:cubicBezTo>
                    <a:pt x="120322" y="231240"/>
                    <a:pt x="117297" y="227879"/>
                    <a:pt x="114272" y="224854"/>
                  </a:cubicBezTo>
                  <a:cubicBezTo>
                    <a:pt x="78645" y="189227"/>
                    <a:pt x="43018" y="153600"/>
                    <a:pt x="7391" y="117973"/>
                  </a:cubicBezTo>
                  <a:cubicBezTo>
                    <a:pt x="3694" y="114275"/>
                    <a:pt x="-1348" y="110578"/>
                    <a:pt x="333" y="103856"/>
                  </a:cubicBezTo>
                  <a:cubicBezTo>
                    <a:pt x="333" y="103856"/>
                    <a:pt x="1341" y="104192"/>
                    <a:pt x="1341" y="104192"/>
                  </a:cubicBezTo>
                  <a:cubicBezTo>
                    <a:pt x="36632" y="94781"/>
                    <a:pt x="71923" y="85370"/>
                    <a:pt x="107214" y="75623"/>
                  </a:cubicBezTo>
                  <a:cubicBezTo>
                    <a:pt x="175779" y="56802"/>
                    <a:pt x="244345" y="37308"/>
                    <a:pt x="312910" y="18486"/>
                  </a:cubicBezTo>
                  <a:cubicBezTo>
                    <a:pt x="334421" y="12436"/>
                    <a:pt x="355931" y="8403"/>
                    <a:pt x="376770" y="0"/>
                  </a:cubicBezTo>
                  <a:cubicBezTo>
                    <a:pt x="414414" y="37980"/>
                    <a:pt x="452057" y="75960"/>
                    <a:pt x="489701" y="113939"/>
                  </a:cubicBezTo>
                  <a:cubicBezTo>
                    <a:pt x="493734" y="117973"/>
                    <a:pt x="499448" y="120998"/>
                    <a:pt x="501128" y="127383"/>
                  </a:cubicBezTo>
                  <a:close/>
                </a:path>
              </a:pathLst>
            </a:custGeom>
            <a:solidFill>
              <a:srgbClr val="FDFAE5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21A6115-085A-44A4-95AE-0BC90679EEAF}"/>
                </a:ext>
              </a:extLst>
            </p:cNvPr>
            <p:cNvSpPr/>
            <p:nvPr/>
          </p:nvSpPr>
          <p:spPr>
            <a:xfrm>
              <a:off x="5412882" y="3167298"/>
              <a:ext cx="275606" cy="477268"/>
            </a:xfrm>
            <a:custGeom>
              <a:avLst/>
              <a:gdLst>
                <a:gd name="connsiteX0" fmla="*/ 0 w 275605"/>
                <a:gd name="connsiteY0" fmla="*/ 282328 h 477267"/>
                <a:gd name="connsiteX1" fmla="*/ 54785 w 275605"/>
                <a:gd name="connsiteY1" fmla="*/ 83354 h 477267"/>
                <a:gd name="connsiteX2" fmla="*/ 77640 w 275605"/>
                <a:gd name="connsiteY2" fmla="*/ 0 h 477267"/>
                <a:gd name="connsiteX3" fmla="*/ 134778 w 275605"/>
                <a:gd name="connsiteY3" fmla="*/ 55121 h 477267"/>
                <a:gd name="connsiteX4" fmla="*/ 148558 w 275605"/>
                <a:gd name="connsiteY4" fmla="*/ 66885 h 477267"/>
                <a:gd name="connsiteX5" fmla="*/ 162002 w 275605"/>
                <a:gd name="connsiteY5" fmla="*/ 76968 h 477267"/>
                <a:gd name="connsiteX6" fmla="*/ 269556 w 275605"/>
                <a:gd name="connsiteY6" fmla="*/ 184521 h 477267"/>
                <a:gd name="connsiteX7" fmla="*/ 278630 w 275605"/>
                <a:gd name="connsiteY7" fmla="*/ 198301 h 477267"/>
                <a:gd name="connsiteX8" fmla="*/ 255439 w 275605"/>
                <a:gd name="connsiteY8" fmla="*/ 289050 h 477267"/>
                <a:gd name="connsiteX9" fmla="*/ 209729 w 275605"/>
                <a:gd name="connsiteY9" fmla="*/ 453405 h 477267"/>
                <a:gd name="connsiteX10" fmla="*/ 198974 w 275605"/>
                <a:gd name="connsiteY10" fmla="*/ 477604 h 477267"/>
                <a:gd name="connsiteX11" fmla="*/ 198638 w 275605"/>
                <a:gd name="connsiteY11" fmla="*/ 477940 h 477267"/>
                <a:gd name="connsiteX12" fmla="*/ 191243 w 275605"/>
                <a:gd name="connsiteY12" fmla="*/ 474243 h 477267"/>
                <a:gd name="connsiteX13" fmla="*/ 0 w 275605"/>
                <a:gd name="connsiteY13" fmla="*/ 282328 h 47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605" h="477267">
                  <a:moveTo>
                    <a:pt x="0" y="282328"/>
                  </a:moveTo>
                  <a:cubicBezTo>
                    <a:pt x="18150" y="216115"/>
                    <a:pt x="35963" y="149566"/>
                    <a:pt x="54785" y="83354"/>
                  </a:cubicBezTo>
                  <a:cubicBezTo>
                    <a:pt x="62515" y="55457"/>
                    <a:pt x="71254" y="28233"/>
                    <a:pt x="77640" y="0"/>
                  </a:cubicBezTo>
                  <a:cubicBezTo>
                    <a:pt x="98479" y="16469"/>
                    <a:pt x="115284" y="36971"/>
                    <a:pt x="134778" y="55121"/>
                  </a:cubicBezTo>
                  <a:cubicBezTo>
                    <a:pt x="139147" y="59154"/>
                    <a:pt x="143853" y="63188"/>
                    <a:pt x="148558" y="66885"/>
                  </a:cubicBezTo>
                  <a:cubicBezTo>
                    <a:pt x="153936" y="69237"/>
                    <a:pt x="157969" y="72935"/>
                    <a:pt x="162002" y="76968"/>
                  </a:cubicBezTo>
                  <a:cubicBezTo>
                    <a:pt x="197965" y="112931"/>
                    <a:pt x="233593" y="148558"/>
                    <a:pt x="269556" y="184521"/>
                  </a:cubicBezTo>
                  <a:cubicBezTo>
                    <a:pt x="273589" y="188554"/>
                    <a:pt x="277622" y="192252"/>
                    <a:pt x="278630" y="198301"/>
                  </a:cubicBezTo>
                  <a:cubicBezTo>
                    <a:pt x="273925" y="229223"/>
                    <a:pt x="263506" y="258800"/>
                    <a:pt x="255439" y="289050"/>
                  </a:cubicBezTo>
                  <a:cubicBezTo>
                    <a:pt x="240315" y="343835"/>
                    <a:pt x="225526" y="398956"/>
                    <a:pt x="209729" y="453405"/>
                  </a:cubicBezTo>
                  <a:cubicBezTo>
                    <a:pt x="207376" y="461807"/>
                    <a:pt x="205696" y="470882"/>
                    <a:pt x="198974" y="477604"/>
                  </a:cubicBezTo>
                  <a:cubicBezTo>
                    <a:pt x="198974" y="477604"/>
                    <a:pt x="198638" y="477940"/>
                    <a:pt x="198638" y="477940"/>
                  </a:cubicBezTo>
                  <a:cubicBezTo>
                    <a:pt x="196285" y="476596"/>
                    <a:pt x="193260" y="475924"/>
                    <a:pt x="191243" y="474243"/>
                  </a:cubicBezTo>
                  <a:cubicBezTo>
                    <a:pt x="126711" y="410047"/>
                    <a:pt x="63188" y="346187"/>
                    <a:pt x="0" y="28232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8C99D16-7DEF-40C2-BA70-E6DDDF6F29A4}"/>
                </a:ext>
              </a:extLst>
            </p:cNvPr>
            <p:cNvSpPr/>
            <p:nvPr/>
          </p:nvSpPr>
          <p:spPr>
            <a:xfrm>
              <a:off x="5561104" y="3157551"/>
              <a:ext cx="410047" cy="205024"/>
            </a:xfrm>
            <a:custGeom>
              <a:avLst/>
              <a:gdLst>
                <a:gd name="connsiteX0" fmla="*/ 127047 w 410047"/>
                <a:gd name="connsiteY0" fmla="*/ 205024 h 205023"/>
                <a:gd name="connsiteX1" fmla="*/ 0 w 410047"/>
                <a:gd name="connsiteY1" fmla="*/ 76968 h 205023"/>
                <a:gd name="connsiteX2" fmla="*/ 6386 w 410047"/>
                <a:gd name="connsiteY2" fmla="*/ 66885 h 205023"/>
                <a:gd name="connsiteX3" fmla="*/ 17813 w 410047"/>
                <a:gd name="connsiteY3" fmla="*/ 74615 h 205023"/>
                <a:gd name="connsiteX4" fmla="*/ 147214 w 410047"/>
                <a:gd name="connsiteY4" fmla="*/ 37644 h 205023"/>
                <a:gd name="connsiteX5" fmla="*/ 285353 w 410047"/>
                <a:gd name="connsiteY5" fmla="*/ 0 h 205023"/>
                <a:gd name="connsiteX6" fmla="*/ 390889 w 410047"/>
                <a:gd name="connsiteY6" fmla="*/ 107217 h 205023"/>
                <a:gd name="connsiteX7" fmla="*/ 410383 w 410047"/>
                <a:gd name="connsiteY7" fmla="*/ 127720 h 205023"/>
                <a:gd name="connsiteX8" fmla="*/ 409039 w 410047"/>
                <a:gd name="connsiteY8" fmla="*/ 127383 h 205023"/>
                <a:gd name="connsiteX9" fmla="*/ 390217 w 410047"/>
                <a:gd name="connsiteY9" fmla="*/ 137467 h 205023"/>
                <a:gd name="connsiteX10" fmla="*/ 144525 w 410047"/>
                <a:gd name="connsiteY10" fmla="*/ 205696 h 205023"/>
                <a:gd name="connsiteX11" fmla="*/ 127047 w 410047"/>
                <a:gd name="connsiteY11" fmla="*/ 205024 h 20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0047" h="205023">
                  <a:moveTo>
                    <a:pt x="127047" y="205024"/>
                  </a:moveTo>
                  <a:cubicBezTo>
                    <a:pt x="83690" y="163347"/>
                    <a:pt x="39996" y="121670"/>
                    <a:pt x="0" y="76968"/>
                  </a:cubicBezTo>
                  <a:cubicBezTo>
                    <a:pt x="2017" y="73607"/>
                    <a:pt x="4369" y="70246"/>
                    <a:pt x="6386" y="66885"/>
                  </a:cubicBezTo>
                  <a:cubicBezTo>
                    <a:pt x="5042" y="76968"/>
                    <a:pt x="11091" y="76296"/>
                    <a:pt x="17813" y="74615"/>
                  </a:cubicBezTo>
                  <a:cubicBezTo>
                    <a:pt x="60835" y="62179"/>
                    <a:pt x="104192" y="49743"/>
                    <a:pt x="147214" y="37644"/>
                  </a:cubicBezTo>
                  <a:cubicBezTo>
                    <a:pt x="193260" y="24872"/>
                    <a:pt x="239306" y="12436"/>
                    <a:pt x="285353" y="0"/>
                  </a:cubicBezTo>
                  <a:cubicBezTo>
                    <a:pt x="320644" y="35627"/>
                    <a:pt x="355935" y="71590"/>
                    <a:pt x="390889" y="107217"/>
                  </a:cubicBezTo>
                  <a:cubicBezTo>
                    <a:pt x="397611" y="113939"/>
                    <a:pt x="403997" y="120998"/>
                    <a:pt x="410383" y="127720"/>
                  </a:cubicBezTo>
                  <a:cubicBezTo>
                    <a:pt x="410383" y="127720"/>
                    <a:pt x="409039" y="127383"/>
                    <a:pt x="409039" y="127383"/>
                  </a:cubicBezTo>
                  <a:cubicBezTo>
                    <a:pt x="404670" y="134106"/>
                    <a:pt x="397275" y="135450"/>
                    <a:pt x="390217" y="137467"/>
                  </a:cubicBezTo>
                  <a:cubicBezTo>
                    <a:pt x="308544" y="160994"/>
                    <a:pt x="226534" y="183513"/>
                    <a:pt x="144525" y="205696"/>
                  </a:cubicBezTo>
                  <a:cubicBezTo>
                    <a:pt x="138811" y="207040"/>
                    <a:pt x="132761" y="209393"/>
                    <a:pt x="127047" y="20502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3461930-1F77-490A-8456-1BC84EE936FA}"/>
                </a:ext>
              </a:extLst>
            </p:cNvPr>
            <p:cNvSpPr/>
            <p:nvPr/>
          </p:nvSpPr>
          <p:spPr>
            <a:xfrm>
              <a:off x="5611520" y="3284935"/>
              <a:ext cx="356271" cy="359632"/>
            </a:xfrm>
            <a:custGeom>
              <a:avLst/>
              <a:gdLst>
                <a:gd name="connsiteX0" fmla="*/ 76632 w 356270"/>
                <a:gd name="connsiteY0" fmla="*/ 77640 h 359631"/>
                <a:gd name="connsiteX1" fmla="*/ 231576 w 356270"/>
                <a:gd name="connsiteY1" fmla="*/ 35627 h 359631"/>
                <a:gd name="connsiteX2" fmla="*/ 358959 w 356270"/>
                <a:gd name="connsiteY2" fmla="*/ 0 h 359631"/>
                <a:gd name="connsiteX3" fmla="*/ 320644 w 356270"/>
                <a:gd name="connsiteY3" fmla="*/ 93773 h 359631"/>
                <a:gd name="connsiteX4" fmla="*/ 16133 w 356270"/>
                <a:gd name="connsiteY4" fmla="*/ 356270 h 359631"/>
                <a:gd name="connsiteX5" fmla="*/ 0 w 356270"/>
                <a:gd name="connsiteY5" fmla="*/ 359968 h 359631"/>
                <a:gd name="connsiteX6" fmla="*/ 64532 w 356270"/>
                <a:gd name="connsiteY6" fmla="*/ 124359 h 359631"/>
                <a:gd name="connsiteX7" fmla="*/ 76632 w 356270"/>
                <a:gd name="connsiteY7" fmla="*/ 77640 h 3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270" h="359631">
                  <a:moveTo>
                    <a:pt x="76632" y="77640"/>
                  </a:moveTo>
                  <a:cubicBezTo>
                    <a:pt x="128392" y="63524"/>
                    <a:pt x="179816" y="49743"/>
                    <a:pt x="231576" y="35627"/>
                  </a:cubicBezTo>
                  <a:cubicBezTo>
                    <a:pt x="273925" y="23863"/>
                    <a:pt x="316274" y="12100"/>
                    <a:pt x="358959" y="0"/>
                  </a:cubicBezTo>
                  <a:cubicBezTo>
                    <a:pt x="353246" y="34283"/>
                    <a:pt x="337785" y="64532"/>
                    <a:pt x="320644" y="93773"/>
                  </a:cubicBezTo>
                  <a:cubicBezTo>
                    <a:pt x="249053" y="215779"/>
                    <a:pt x="150239" y="306863"/>
                    <a:pt x="16133" y="356270"/>
                  </a:cubicBezTo>
                  <a:cubicBezTo>
                    <a:pt x="11091" y="358287"/>
                    <a:pt x="5714" y="360976"/>
                    <a:pt x="0" y="359968"/>
                  </a:cubicBezTo>
                  <a:cubicBezTo>
                    <a:pt x="21511" y="281319"/>
                    <a:pt x="43021" y="203007"/>
                    <a:pt x="64532" y="124359"/>
                  </a:cubicBezTo>
                  <a:cubicBezTo>
                    <a:pt x="68229" y="108562"/>
                    <a:pt x="72262" y="93101"/>
                    <a:pt x="76632" y="77640"/>
                  </a:cubicBezTo>
                  <a:close/>
                </a:path>
              </a:pathLst>
            </a:custGeom>
            <a:solidFill>
              <a:schemeClr val="accent2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6" name="TextBox 75">
            <a:extLst>
              <a:ext uri="{FF2B5EF4-FFF2-40B4-BE49-F238E27FC236}">
                <a16:creationId xmlns:a16="http://schemas.microsoft.com/office/drawing/2014/main" id="{AF53052A-7612-4FBE-9244-93359D00A4A7}"/>
              </a:ext>
            </a:extLst>
          </p:cNvPr>
          <p:cNvSpPr txBox="1"/>
          <p:nvPr/>
        </p:nvSpPr>
        <p:spPr>
          <a:xfrm>
            <a:off x="375424" y="3271957"/>
            <a:ext cx="3371056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2800" dirty="0">
                <a:cs typeface="Arial" pitchFamily="34" charset="0"/>
              </a:rPr>
              <a:t>Orang yang </a:t>
            </a:r>
            <a:r>
              <a:rPr lang="en-US" altLang="ko-KR" sz="2800" dirty="0" err="1">
                <a:cs typeface="Arial" pitchFamily="34" charset="0"/>
              </a:rPr>
              <a:t>tinggal</a:t>
            </a:r>
            <a:r>
              <a:rPr lang="en-US" altLang="ko-KR" sz="2800" dirty="0">
                <a:cs typeface="Arial" pitchFamily="34" charset="0"/>
              </a:rPr>
              <a:t> di area yang </a:t>
            </a:r>
            <a:r>
              <a:rPr lang="en-US" altLang="ko-KR" sz="2800" dirty="0" err="1">
                <a:cs typeface="Arial" pitchFamily="34" charset="0"/>
              </a:rPr>
              <a:t>sama</a:t>
            </a:r>
            <a:r>
              <a:rPr lang="en-US" altLang="ko-KR" sz="2800" dirty="0">
                <a:cs typeface="Arial" pitchFamily="34" charset="0"/>
              </a:rPr>
              <a:t> </a:t>
            </a:r>
            <a:r>
              <a:rPr lang="en-US" altLang="ko-KR" sz="2800" dirty="0" err="1">
                <a:cs typeface="Arial" pitchFamily="34" charset="0"/>
              </a:rPr>
              <a:t>membagi</a:t>
            </a:r>
            <a:r>
              <a:rPr lang="en-US" altLang="ko-KR" sz="2800" dirty="0">
                <a:cs typeface="Arial" pitchFamily="34" charset="0"/>
              </a:rPr>
              <a:t> </a:t>
            </a:r>
            <a:r>
              <a:rPr lang="en-US" altLang="ko-KR" sz="2800" dirty="0" err="1">
                <a:cs typeface="Arial" pitchFamily="34" charset="0"/>
              </a:rPr>
              <a:t>demografis</a:t>
            </a:r>
            <a:r>
              <a:rPr lang="en-US" altLang="ko-KR" sz="2800" dirty="0">
                <a:cs typeface="Arial" pitchFamily="34" charset="0"/>
              </a:rPr>
              <a:t> dan </a:t>
            </a:r>
            <a:r>
              <a:rPr lang="en-US" altLang="ko-KR" sz="2800" dirty="0" err="1">
                <a:cs typeface="Arial" pitchFamily="34" charset="0"/>
              </a:rPr>
              <a:t>gaya</a:t>
            </a:r>
            <a:r>
              <a:rPr lang="en-US" altLang="ko-KR" sz="2800" dirty="0">
                <a:cs typeface="Arial" pitchFamily="34" charset="0"/>
              </a:rPr>
              <a:t> </a:t>
            </a:r>
            <a:r>
              <a:rPr lang="en-US" altLang="ko-KR" sz="2800" dirty="0" err="1">
                <a:cs typeface="Arial" pitchFamily="34" charset="0"/>
              </a:rPr>
              <a:t>hidup</a:t>
            </a:r>
            <a:r>
              <a:rPr lang="en-US" altLang="ko-KR" sz="2800" dirty="0">
                <a:cs typeface="Arial" pitchFamily="34" charset="0"/>
              </a:rPr>
              <a:t> yang </a:t>
            </a:r>
            <a:r>
              <a:rPr lang="en-US" altLang="ko-KR" sz="2800" dirty="0" err="1">
                <a:cs typeface="Arial" pitchFamily="34" charset="0"/>
              </a:rPr>
              <a:t>sama</a:t>
            </a:r>
            <a:r>
              <a:rPr lang="en-US" altLang="ko-KR" sz="2800" dirty="0">
                <a:cs typeface="Arial" pitchFamily="34" charset="0"/>
              </a:rPr>
              <a:t>.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D8D5F5-E70E-4E5F-83B9-87F9AB4BEC24}"/>
              </a:ext>
            </a:extLst>
          </p:cNvPr>
          <p:cNvSpPr txBox="1"/>
          <p:nvPr/>
        </p:nvSpPr>
        <p:spPr>
          <a:xfrm>
            <a:off x="612530" y="2045130"/>
            <a:ext cx="337105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 err="1">
                <a:cs typeface="Arial" pitchFamily="34" charset="0"/>
              </a:rPr>
              <a:t>Premis</a:t>
            </a:r>
            <a:r>
              <a:rPr lang="en-US" altLang="ko-KR" sz="3200" b="1" dirty="0">
                <a:cs typeface="Arial" pitchFamily="34" charset="0"/>
              </a:rPr>
              <a:t> yang </a:t>
            </a:r>
            <a:r>
              <a:rPr lang="en-US" altLang="ko-KR" sz="3200" b="1" dirty="0" err="1">
                <a:cs typeface="Arial" pitchFamily="34" charset="0"/>
              </a:rPr>
              <a:t>mendasari</a:t>
            </a:r>
            <a:r>
              <a:rPr lang="en-US" altLang="ko-KR" sz="3200" b="1" dirty="0">
                <a:cs typeface="Arial" pitchFamily="34" charset="0"/>
              </a:rPr>
              <a:t> </a:t>
            </a:r>
            <a:endParaRPr lang="ko-KR" altLang="en-US" sz="3200" b="1" dirty="0">
              <a:cs typeface="Arial" pitchFamily="34" charset="0"/>
            </a:endParaRPr>
          </a:p>
        </p:txBody>
      </p:sp>
      <p:sp>
        <p:nvSpPr>
          <p:cNvPr id="56" name="Text Placeholder 1">
            <a:extLst>
              <a:ext uri="{FF2B5EF4-FFF2-40B4-BE49-F238E27FC236}">
                <a16:creationId xmlns:a16="http://schemas.microsoft.com/office/drawing/2014/main" id="{01B9D508-CA36-4A35-9F49-F149CE1FADA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23850" y="463550"/>
            <a:ext cx="11572875" cy="7239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Penargetan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Geodemografis</a:t>
            </a:r>
            <a:endParaRPr lang="en-US" sz="6600" dirty="0">
              <a:solidFill>
                <a:schemeClr val="tx1"/>
              </a:solidFill>
              <a:latin typeface="Avocado Creamy" panose="02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39794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그룹 9">
            <a:extLst>
              <a:ext uri="{FF2B5EF4-FFF2-40B4-BE49-F238E27FC236}">
                <a16:creationId xmlns:a16="http://schemas.microsoft.com/office/drawing/2014/main" id="{DBA07D12-C5AB-41DA-94B7-56AC298CEB61}"/>
              </a:ext>
            </a:extLst>
          </p:cNvPr>
          <p:cNvGrpSpPr/>
          <p:nvPr/>
        </p:nvGrpSpPr>
        <p:grpSpPr>
          <a:xfrm flipH="1">
            <a:off x="3731781" y="1551178"/>
            <a:ext cx="4734219" cy="4623159"/>
            <a:chOff x="924229" y="1606109"/>
            <a:chExt cx="4734219" cy="4623159"/>
          </a:xfrm>
        </p:grpSpPr>
        <p:sp>
          <p:nvSpPr>
            <p:cNvPr id="59" name="Block Arc 58">
              <a:extLst>
                <a:ext uri="{FF2B5EF4-FFF2-40B4-BE49-F238E27FC236}">
                  <a16:creationId xmlns:a16="http://schemas.microsoft.com/office/drawing/2014/main" id="{B93A4F5D-B317-4E33-901F-0C0F9FD11831}"/>
                </a:ext>
              </a:extLst>
            </p:cNvPr>
            <p:cNvSpPr/>
            <p:nvPr/>
          </p:nvSpPr>
          <p:spPr>
            <a:xfrm>
              <a:off x="924229" y="1606109"/>
              <a:ext cx="4623159" cy="4623159"/>
            </a:xfrm>
            <a:prstGeom prst="blockArc">
              <a:avLst>
                <a:gd name="adj1" fmla="val 18816148"/>
                <a:gd name="adj2" fmla="val 2680603"/>
                <a:gd name="adj3" fmla="val 129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CE5F8AAF-071D-42E3-B70F-F1584BA72264}"/>
                </a:ext>
              </a:extLst>
            </p:cNvPr>
            <p:cNvSpPr/>
            <p:nvPr/>
          </p:nvSpPr>
          <p:spPr>
            <a:xfrm>
              <a:off x="4698452" y="2184323"/>
              <a:ext cx="288032" cy="28803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7F5E682C-D417-49FF-B699-17E88036F0D4}"/>
                </a:ext>
              </a:extLst>
            </p:cNvPr>
            <p:cNvSpPr/>
            <p:nvPr/>
          </p:nvSpPr>
          <p:spPr>
            <a:xfrm>
              <a:off x="5370416" y="3760400"/>
              <a:ext cx="288032" cy="28803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48201560-F533-4DF7-9BCE-9DE50847D1C0}"/>
                </a:ext>
              </a:extLst>
            </p:cNvPr>
            <p:cNvSpPr/>
            <p:nvPr/>
          </p:nvSpPr>
          <p:spPr>
            <a:xfrm>
              <a:off x="4698454" y="5441589"/>
              <a:ext cx="288032" cy="2880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50FE03C6-016A-476D-8B65-F74BAB080AC2}"/>
              </a:ext>
            </a:extLst>
          </p:cNvPr>
          <p:cNvGrpSpPr/>
          <p:nvPr/>
        </p:nvGrpSpPr>
        <p:grpSpPr>
          <a:xfrm flipH="1">
            <a:off x="1036768" y="1814945"/>
            <a:ext cx="2840856" cy="849853"/>
            <a:chOff x="4965552" y="1736224"/>
            <a:chExt cx="3484978" cy="849853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B81FFC3-BEFA-4098-88CE-51EE0D691AA6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dirty="0">
                  <a:cs typeface="Arial" pitchFamily="34" charset="0"/>
                </a:rPr>
                <a:t>Anak – </a:t>
              </a:r>
              <a:r>
                <a:rPr lang="en-US" altLang="ko-KR" sz="1600" dirty="0" err="1">
                  <a:cs typeface="Arial" pitchFamily="34" charset="0"/>
                </a:rPr>
                <a:t>anak</a:t>
              </a:r>
              <a:r>
                <a:rPr lang="en-US" altLang="ko-KR" sz="1600" dirty="0">
                  <a:cs typeface="Arial" pitchFamily="34" charset="0"/>
                </a:rPr>
                <a:t>, </a:t>
              </a:r>
              <a:r>
                <a:rPr lang="en-US" altLang="ko-KR" sz="1600" dirty="0" err="1">
                  <a:cs typeface="Arial" pitchFamily="34" charset="0"/>
                </a:rPr>
                <a:t>Generasi</a:t>
              </a:r>
              <a:r>
                <a:rPr lang="en-US" altLang="ko-KR" sz="1600" dirty="0">
                  <a:cs typeface="Arial" pitchFamily="34" charset="0"/>
                </a:rPr>
                <a:t> X dan Y  dan </a:t>
              </a:r>
              <a:r>
                <a:rPr lang="en-US" altLang="ko-KR" sz="1600" dirty="0" err="1">
                  <a:cs typeface="Arial" pitchFamily="34" charset="0"/>
                </a:rPr>
                <a:t>generasi</a:t>
              </a:r>
              <a:r>
                <a:rPr lang="en-US" altLang="ko-KR" sz="1600" dirty="0">
                  <a:cs typeface="Arial" pitchFamily="34" charset="0"/>
                </a:rPr>
                <a:t> baby boomer</a:t>
              </a:r>
              <a:endParaRPr lang="ko-KR" altLang="en-US" sz="1600" dirty="0"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9C53CD1C-AD24-47BF-B8F9-E5FCD2C66DB3}"/>
                </a:ext>
              </a:extLst>
            </p:cNvPr>
            <p:cNvSpPr txBox="1"/>
            <p:nvPr/>
          </p:nvSpPr>
          <p:spPr>
            <a:xfrm>
              <a:off x="4965552" y="1736224"/>
              <a:ext cx="34849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 err="1">
                  <a:cs typeface="Arial" pitchFamily="34" charset="0"/>
                </a:rPr>
                <a:t>Susunan</a:t>
              </a:r>
              <a:r>
                <a:rPr lang="en-US" altLang="ko-KR" sz="1400" b="1" dirty="0">
                  <a:cs typeface="Arial" pitchFamily="34" charset="0"/>
                </a:rPr>
                <a:t> </a:t>
              </a:r>
              <a:r>
                <a:rPr lang="en-US" altLang="ko-KR" sz="1400" b="1" dirty="0" err="1">
                  <a:cs typeface="Arial" pitchFamily="34" charset="0"/>
                </a:rPr>
                <a:t>Usia</a:t>
              </a:r>
              <a:r>
                <a:rPr lang="en-US" altLang="ko-KR" sz="1400" b="1" dirty="0">
                  <a:cs typeface="Arial" pitchFamily="34" charset="0"/>
                </a:rPr>
                <a:t> </a:t>
              </a:r>
              <a:r>
                <a:rPr lang="en-US" altLang="ko-KR" sz="1400" b="1" dirty="0" err="1">
                  <a:cs typeface="Arial" pitchFamily="34" charset="0"/>
                </a:rPr>
                <a:t>Populasi</a:t>
              </a:r>
              <a:endParaRPr lang="ko-KR" altLang="en-US" sz="1400" b="1" dirty="0">
                <a:cs typeface="Arial" pitchFamily="34" charset="0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283E6D0-3903-4FB2-BFFF-C75D55AE6CE7}"/>
              </a:ext>
            </a:extLst>
          </p:cNvPr>
          <p:cNvGrpSpPr/>
          <p:nvPr/>
        </p:nvGrpSpPr>
        <p:grpSpPr>
          <a:xfrm flipH="1">
            <a:off x="680866" y="3105834"/>
            <a:ext cx="2882530" cy="1348978"/>
            <a:chOff x="4860827" y="1541696"/>
            <a:chExt cx="3536100" cy="1348978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ACEE7F2C-5E75-42C5-8A4E-4634F603D63E}"/>
                </a:ext>
              </a:extLst>
            </p:cNvPr>
            <p:cNvSpPr txBox="1"/>
            <p:nvPr/>
          </p:nvSpPr>
          <p:spPr>
            <a:xfrm>
              <a:off x="4911949" y="2305899"/>
              <a:ext cx="34849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600" dirty="0" err="1">
                  <a:cs typeface="Arial" pitchFamily="34" charset="0"/>
                </a:rPr>
                <a:t>Peningkatan</a:t>
              </a:r>
              <a:r>
                <a:rPr lang="en-US" altLang="ko-KR" sz="1600" dirty="0">
                  <a:cs typeface="Arial" pitchFamily="34" charset="0"/>
                </a:rPr>
                <a:t> </a:t>
              </a:r>
              <a:r>
                <a:rPr lang="en-US" altLang="ko-KR" sz="1600" dirty="0" err="1">
                  <a:cs typeface="Arial" pitchFamily="34" charset="0"/>
                </a:rPr>
                <a:t>Jumlah</a:t>
              </a:r>
              <a:r>
                <a:rPr lang="en-US" altLang="ko-KR" sz="1600" dirty="0">
                  <a:cs typeface="Arial" pitchFamily="34" charset="0"/>
                </a:rPr>
                <a:t> </a:t>
              </a:r>
              <a:r>
                <a:rPr lang="en-US" altLang="ko-KR" sz="1600" dirty="0" err="1">
                  <a:cs typeface="Arial" pitchFamily="34" charset="0"/>
                </a:rPr>
                <a:t>rumah</a:t>
              </a:r>
              <a:r>
                <a:rPr lang="en-US" altLang="ko-KR" sz="1600" dirty="0">
                  <a:cs typeface="Arial" pitchFamily="34" charset="0"/>
                </a:rPr>
                <a:t> </a:t>
              </a:r>
              <a:r>
                <a:rPr lang="en-US" altLang="ko-KR" sz="1600" dirty="0" err="1">
                  <a:cs typeface="Arial" pitchFamily="34" charset="0"/>
                </a:rPr>
                <a:t>tangga</a:t>
              </a:r>
              <a:r>
                <a:rPr lang="en-US" altLang="ko-KR" sz="1600" dirty="0">
                  <a:cs typeface="Arial" pitchFamily="34" charset="0"/>
                </a:rPr>
                <a:t> </a:t>
              </a:r>
              <a:r>
                <a:rPr lang="en-US" altLang="ko-KR" sz="1600" dirty="0" err="1">
                  <a:cs typeface="Arial" pitchFamily="34" charset="0"/>
                </a:rPr>
                <a:t>lajang</a:t>
              </a:r>
              <a:endParaRPr lang="ko-KR" altLang="en-US" sz="1600" dirty="0"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BD74747-1597-4E1C-BF60-3A2E21CE5128}"/>
                </a:ext>
              </a:extLst>
            </p:cNvPr>
            <p:cNvSpPr txBox="1"/>
            <p:nvPr/>
          </p:nvSpPr>
          <p:spPr>
            <a:xfrm>
              <a:off x="4860827" y="1541696"/>
              <a:ext cx="34849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 err="1">
                  <a:cs typeface="Arial" pitchFamily="34" charset="0"/>
                </a:rPr>
                <a:t>Perubahan</a:t>
              </a:r>
              <a:r>
                <a:rPr lang="en-US" altLang="ko-KR" b="1" dirty="0">
                  <a:cs typeface="Arial" pitchFamily="34" charset="0"/>
                </a:rPr>
                <a:t> </a:t>
              </a:r>
              <a:r>
                <a:rPr lang="en-US" altLang="ko-KR" b="1" dirty="0" err="1">
                  <a:cs typeface="Arial" pitchFamily="34" charset="0"/>
                </a:rPr>
                <a:t>Komposisi</a:t>
              </a:r>
              <a:r>
                <a:rPr lang="en-US" altLang="ko-KR" b="1" dirty="0">
                  <a:cs typeface="Arial" pitchFamily="34" charset="0"/>
                </a:rPr>
                <a:t> </a:t>
              </a:r>
              <a:r>
                <a:rPr lang="en-US" altLang="ko-KR" b="1" dirty="0" err="1">
                  <a:cs typeface="Arial" pitchFamily="34" charset="0"/>
                </a:rPr>
                <a:t>rumah</a:t>
              </a:r>
              <a:r>
                <a:rPr lang="en-US" altLang="ko-KR" b="1" dirty="0">
                  <a:cs typeface="Arial" pitchFamily="34" charset="0"/>
                </a:rPr>
                <a:t> </a:t>
              </a:r>
              <a:r>
                <a:rPr lang="en-US" altLang="ko-KR" b="1" dirty="0" err="1">
                  <a:cs typeface="Arial" pitchFamily="34" charset="0"/>
                </a:rPr>
                <a:t>Tangga</a:t>
              </a:r>
              <a:endParaRPr lang="ko-KR" altLang="en-US" b="1" dirty="0">
                <a:cs typeface="Arial" pitchFamily="34" charset="0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F81391B6-4050-4788-A3E7-C2B2A30EF02B}"/>
              </a:ext>
            </a:extLst>
          </p:cNvPr>
          <p:cNvGrpSpPr/>
          <p:nvPr/>
        </p:nvGrpSpPr>
        <p:grpSpPr>
          <a:xfrm flipH="1">
            <a:off x="979180" y="4991119"/>
            <a:ext cx="2985914" cy="1011356"/>
            <a:chOff x="4965552" y="1266945"/>
            <a:chExt cx="3662926" cy="1011356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1C7D8273-1F07-4313-AF6D-00366B7BB6C6}"/>
                </a:ext>
              </a:extLst>
            </p:cNvPr>
            <p:cNvSpPr txBox="1"/>
            <p:nvPr/>
          </p:nvSpPr>
          <p:spPr>
            <a:xfrm>
              <a:off x="4965552" y="2001302"/>
              <a:ext cx="34849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 err="1">
                  <a:cs typeface="Arial" pitchFamily="34" charset="0"/>
                </a:rPr>
                <a:t>Fokusnya</a:t>
              </a:r>
              <a:r>
                <a:rPr lang="en-US" altLang="ko-KR" sz="1200" dirty="0">
                  <a:cs typeface="Arial" pitchFamily="34" charset="0"/>
                </a:rPr>
                <a:t> </a:t>
              </a:r>
              <a:r>
                <a:rPr lang="en-US" altLang="ko-KR" sz="1200" dirty="0" err="1">
                  <a:cs typeface="Arial" pitchFamily="34" charset="0"/>
                </a:rPr>
                <a:t>adalah</a:t>
              </a:r>
              <a:r>
                <a:rPr lang="en-US" altLang="ko-KR" sz="1200" dirty="0">
                  <a:cs typeface="Arial" pitchFamily="34" charset="0"/>
                </a:rPr>
                <a:t> </a:t>
              </a:r>
              <a:r>
                <a:rPr lang="en-US" altLang="ko-KR" sz="1200" dirty="0" err="1">
                  <a:cs typeface="Arial" pitchFamily="34" charset="0"/>
                </a:rPr>
                <a:t>kebutuhan</a:t>
              </a:r>
              <a:r>
                <a:rPr lang="en-US" altLang="ko-KR" sz="1200" dirty="0">
                  <a:cs typeface="Arial" pitchFamily="34" charset="0"/>
                </a:rPr>
                <a:t>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64E6F64F-AEFF-4CBD-94C0-2B7EEF76D6AC}"/>
                </a:ext>
              </a:extLst>
            </p:cNvPr>
            <p:cNvSpPr txBox="1"/>
            <p:nvPr/>
          </p:nvSpPr>
          <p:spPr>
            <a:xfrm>
              <a:off x="5143500" y="1266945"/>
              <a:ext cx="34849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b="1" dirty="0" err="1">
                  <a:cs typeface="Arial" pitchFamily="34" charset="0"/>
                </a:rPr>
                <a:t>Perkembangan</a:t>
              </a:r>
              <a:r>
                <a:rPr lang="en-US" altLang="ko-KR" b="1" dirty="0">
                  <a:cs typeface="Arial" pitchFamily="34" charset="0"/>
                </a:rPr>
                <a:t> </a:t>
              </a:r>
              <a:r>
                <a:rPr lang="en-US" altLang="ko-KR" b="1" dirty="0" err="1">
                  <a:cs typeface="Arial" pitchFamily="34" charset="0"/>
                </a:rPr>
                <a:t>Populasi</a:t>
              </a:r>
              <a:r>
                <a:rPr lang="en-US" altLang="ko-KR" b="1" dirty="0">
                  <a:cs typeface="Arial" pitchFamily="34" charset="0"/>
                </a:rPr>
                <a:t> </a:t>
              </a:r>
              <a:r>
                <a:rPr lang="en-US" altLang="ko-KR" b="1" dirty="0" err="1">
                  <a:cs typeface="Arial" pitchFamily="34" charset="0"/>
                </a:rPr>
                <a:t>Etnis</a:t>
              </a:r>
              <a:endParaRPr lang="ko-KR" altLang="en-US" b="1" dirty="0">
                <a:cs typeface="Arial" pitchFamily="34" charset="0"/>
              </a:endParaRPr>
            </a:p>
          </p:txBody>
        </p:sp>
      </p:grpSp>
      <p:sp>
        <p:nvSpPr>
          <p:cNvPr id="82" name="Block Arc 81">
            <a:extLst>
              <a:ext uri="{FF2B5EF4-FFF2-40B4-BE49-F238E27FC236}">
                <a16:creationId xmlns:a16="http://schemas.microsoft.com/office/drawing/2014/main" id="{A9C08319-D45F-4A3B-A505-8071EB5BEA45}"/>
              </a:ext>
            </a:extLst>
          </p:cNvPr>
          <p:cNvSpPr/>
          <p:nvPr/>
        </p:nvSpPr>
        <p:spPr>
          <a:xfrm>
            <a:off x="3731781" y="1603930"/>
            <a:ext cx="4623159" cy="4623159"/>
          </a:xfrm>
          <a:prstGeom prst="blockArc">
            <a:avLst>
              <a:gd name="adj1" fmla="val 18816148"/>
              <a:gd name="adj2" fmla="val 2680603"/>
              <a:gd name="adj3" fmla="val 1291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1" name="Graphic 2">
            <a:extLst>
              <a:ext uri="{FF2B5EF4-FFF2-40B4-BE49-F238E27FC236}">
                <a16:creationId xmlns:a16="http://schemas.microsoft.com/office/drawing/2014/main" id="{4722A2FF-69C5-40BE-800F-90152FC92036}"/>
              </a:ext>
            </a:extLst>
          </p:cNvPr>
          <p:cNvGrpSpPr/>
          <p:nvPr/>
        </p:nvGrpSpPr>
        <p:grpSpPr>
          <a:xfrm>
            <a:off x="5016254" y="2009688"/>
            <a:ext cx="6096000" cy="3659737"/>
            <a:chOff x="3810001" y="2347204"/>
            <a:chExt cx="4298774" cy="3434985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B0E7A1D-C7B9-4282-8E8E-55175DEC5DAB}"/>
                </a:ext>
              </a:extLst>
            </p:cNvPr>
            <p:cNvSpPr/>
            <p:nvPr/>
          </p:nvSpPr>
          <p:spPr>
            <a:xfrm>
              <a:off x="3809665" y="4867987"/>
              <a:ext cx="4285330" cy="910842"/>
            </a:xfrm>
            <a:custGeom>
              <a:avLst/>
              <a:gdLst>
                <a:gd name="connsiteX0" fmla="*/ 2584642 w 4285329"/>
                <a:gd name="connsiteY0" fmla="*/ 914202 h 910842"/>
                <a:gd name="connsiteX1" fmla="*/ 2568845 w 4285329"/>
                <a:gd name="connsiteY1" fmla="*/ 910841 h 910842"/>
                <a:gd name="connsiteX2" fmla="*/ 2466670 w 4285329"/>
                <a:gd name="connsiteY2" fmla="*/ 908152 h 910842"/>
                <a:gd name="connsiteX3" fmla="*/ 2295256 w 4285329"/>
                <a:gd name="connsiteY3" fmla="*/ 881936 h 910842"/>
                <a:gd name="connsiteX4" fmla="*/ 1951758 w 4285329"/>
                <a:gd name="connsiteY4" fmla="*/ 813035 h 910842"/>
                <a:gd name="connsiteX5" fmla="*/ 1640861 w 4285329"/>
                <a:gd name="connsiteY5" fmla="*/ 751192 h 910842"/>
                <a:gd name="connsiteX6" fmla="*/ 1354500 w 4285329"/>
                <a:gd name="connsiteY6" fmla="*/ 694726 h 910842"/>
                <a:gd name="connsiteX7" fmla="*/ 1164938 w 4285329"/>
                <a:gd name="connsiteY7" fmla="*/ 655402 h 910842"/>
                <a:gd name="connsiteX8" fmla="*/ 940756 w 4285329"/>
                <a:gd name="connsiteY8" fmla="*/ 611372 h 910842"/>
                <a:gd name="connsiteX9" fmla="*/ 649690 w 4285329"/>
                <a:gd name="connsiteY9" fmla="*/ 553899 h 910842"/>
                <a:gd name="connsiteX10" fmla="*/ 458446 w 4285329"/>
                <a:gd name="connsiteY10" fmla="*/ 514574 h 910842"/>
                <a:gd name="connsiteX11" fmla="*/ 250734 w 4285329"/>
                <a:gd name="connsiteY11" fmla="*/ 473570 h 910842"/>
                <a:gd name="connsiteX12" fmla="*/ 185866 w 4285329"/>
                <a:gd name="connsiteY12" fmla="*/ 443320 h 910842"/>
                <a:gd name="connsiteX13" fmla="*/ 181496 w 4285329"/>
                <a:gd name="connsiteY13" fmla="*/ 370722 h 910842"/>
                <a:gd name="connsiteX14" fmla="*/ 188555 w 4285329"/>
                <a:gd name="connsiteY14" fmla="*/ 363664 h 910842"/>
                <a:gd name="connsiteX15" fmla="*/ 184857 w 4285329"/>
                <a:gd name="connsiteY15" fmla="*/ 352572 h 910842"/>
                <a:gd name="connsiteX16" fmla="*/ 18150 w 4285329"/>
                <a:gd name="connsiteY16" fmla="*/ 319298 h 910842"/>
                <a:gd name="connsiteX17" fmla="*/ 0 w 4285329"/>
                <a:gd name="connsiteY17" fmla="*/ 314929 h 910842"/>
                <a:gd name="connsiteX18" fmla="*/ 64196 w 4285329"/>
                <a:gd name="connsiteY18" fmla="*/ 265857 h 910842"/>
                <a:gd name="connsiteX19" fmla="*/ 276278 w 4285329"/>
                <a:gd name="connsiteY19" fmla="*/ 170740 h 910842"/>
                <a:gd name="connsiteX20" fmla="*/ 582469 w 4285329"/>
                <a:gd name="connsiteY20" fmla="*/ 80328 h 910842"/>
                <a:gd name="connsiteX21" fmla="*/ 871519 w 4285329"/>
                <a:gd name="connsiteY21" fmla="*/ 21173 h 910842"/>
                <a:gd name="connsiteX22" fmla="*/ 1015035 w 4285329"/>
                <a:gd name="connsiteY22" fmla="*/ 671 h 910842"/>
                <a:gd name="connsiteX23" fmla="*/ 1095700 w 4285329"/>
                <a:gd name="connsiteY23" fmla="*/ 12771 h 910842"/>
                <a:gd name="connsiteX24" fmla="*/ 1314840 w 4285329"/>
                <a:gd name="connsiteY24" fmla="*/ 56801 h 910842"/>
                <a:gd name="connsiteX25" fmla="*/ 1354500 w 4285329"/>
                <a:gd name="connsiteY25" fmla="*/ 54112 h 910842"/>
                <a:gd name="connsiteX26" fmla="*/ 1514150 w 4285329"/>
                <a:gd name="connsiteY26" fmla="*/ 40331 h 910842"/>
                <a:gd name="connsiteX27" fmla="*/ 1666741 w 4285329"/>
                <a:gd name="connsiteY27" fmla="*/ 37643 h 910842"/>
                <a:gd name="connsiteX28" fmla="*/ 1888570 w 4285329"/>
                <a:gd name="connsiteY28" fmla="*/ 62514 h 910842"/>
                <a:gd name="connsiteX29" fmla="*/ 2155101 w 4285329"/>
                <a:gd name="connsiteY29" fmla="*/ 114947 h 910842"/>
                <a:gd name="connsiteX30" fmla="*/ 2324833 w 4285329"/>
                <a:gd name="connsiteY30" fmla="*/ 149901 h 910842"/>
                <a:gd name="connsiteX31" fmla="*/ 2338614 w 4285329"/>
                <a:gd name="connsiteY31" fmla="*/ 148221 h 910842"/>
                <a:gd name="connsiteX32" fmla="*/ 2355083 w 4285329"/>
                <a:gd name="connsiteY32" fmla="*/ 157632 h 910842"/>
                <a:gd name="connsiteX33" fmla="*/ 2719756 w 4285329"/>
                <a:gd name="connsiteY33" fmla="*/ 523985 h 910842"/>
                <a:gd name="connsiteX34" fmla="*/ 2916377 w 4285329"/>
                <a:gd name="connsiteY34" fmla="*/ 629858 h 910842"/>
                <a:gd name="connsiteX35" fmla="*/ 3440700 w 4285329"/>
                <a:gd name="connsiteY35" fmla="*/ 736067 h 910842"/>
                <a:gd name="connsiteX36" fmla="*/ 3825539 w 4285329"/>
                <a:gd name="connsiteY36" fmla="*/ 813371 h 910842"/>
                <a:gd name="connsiteX37" fmla="*/ 3840328 w 4285329"/>
                <a:gd name="connsiteY37" fmla="*/ 816732 h 910842"/>
                <a:gd name="connsiteX38" fmla="*/ 4098120 w 4285329"/>
                <a:gd name="connsiteY38" fmla="*/ 869164 h 910842"/>
                <a:gd name="connsiteX39" fmla="*/ 4268861 w 4285329"/>
                <a:gd name="connsiteY39" fmla="*/ 903783 h 910842"/>
                <a:gd name="connsiteX40" fmla="*/ 4286338 w 4285329"/>
                <a:gd name="connsiteY40" fmla="*/ 909161 h 910842"/>
                <a:gd name="connsiteX41" fmla="*/ 4287347 w 4285329"/>
                <a:gd name="connsiteY41" fmla="*/ 914202 h 910842"/>
                <a:gd name="connsiteX42" fmla="*/ 2584642 w 4285329"/>
                <a:gd name="connsiteY42" fmla="*/ 914202 h 9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85329" h="910842">
                  <a:moveTo>
                    <a:pt x="2584642" y="914202"/>
                  </a:moveTo>
                  <a:cubicBezTo>
                    <a:pt x="2580273" y="909161"/>
                    <a:pt x="2574223" y="911177"/>
                    <a:pt x="2568845" y="910841"/>
                  </a:cubicBezTo>
                  <a:cubicBezTo>
                    <a:pt x="2534899" y="909497"/>
                    <a:pt x="2500952" y="909833"/>
                    <a:pt x="2466670" y="908152"/>
                  </a:cubicBezTo>
                  <a:cubicBezTo>
                    <a:pt x="2408524" y="905464"/>
                    <a:pt x="2352058" y="893028"/>
                    <a:pt x="2295256" y="881936"/>
                  </a:cubicBezTo>
                  <a:cubicBezTo>
                    <a:pt x="2180645" y="859081"/>
                    <a:pt x="2066369" y="835890"/>
                    <a:pt x="1951758" y="813035"/>
                  </a:cubicBezTo>
                  <a:cubicBezTo>
                    <a:pt x="1848238" y="792197"/>
                    <a:pt x="1744717" y="771694"/>
                    <a:pt x="1640861" y="751192"/>
                  </a:cubicBezTo>
                  <a:cubicBezTo>
                    <a:pt x="1545408" y="732370"/>
                    <a:pt x="1449954" y="713884"/>
                    <a:pt x="1354500" y="694726"/>
                  </a:cubicBezTo>
                  <a:cubicBezTo>
                    <a:pt x="1291313" y="681954"/>
                    <a:pt x="1228125" y="668174"/>
                    <a:pt x="1164938" y="655402"/>
                  </a:cubicBezTo>
                  <a:cubicBezTo>
                    <a:pt x="1090322" y="640277"/>
                    <a:pt x="1015371" y="625825"/>
                    <a:pt x="940756" y="611372"/>
                  </a:cubicBezTo>
                  <a:cubicBezTo>
                    <a:pt x="843622" y="592215"/>
                    <a:pt x="746488" y="573393"/>
                    <a:pt x="649690" y="553899"/>
                  </a:cubicBezTo>
                  <a:cubicBezTo>
                    <a:pt x="585830" y="541127"/>
                    <a:pt x="522306" y="527346"/>
                    <a:pt x="458446" y="514574"/>
                  </a:cubicBezTo>
                  <a:cubicBezTo>
                    <a:pt x="389209" y="500794"/>
                    <a:pt x="319971" y="487686"/>
                    <a:pt x="250734" y="473570"/>
                  </a:cubicBezTo>
                  <a:cubicBezTo>
                    <a:pt x="227207" y="468528"/>
                    <a:pt x="204351" y="459453"/>
                    <a:pt x="185866" y="443320"/>
                  </a:cubicBezTo>
                  <a:cubicBezTo>
                    <a:pt x="162338" y="422482"/>
                    <a:pt x="160994" y="395257"/>
                    <a:pt x="181496" y="370722"/>
                  </a:cubicBezTo>
                  <a:cubicBezTo>
                    <a:pt x="183513" y="368033"/>
                    <a:pt x="186202" y="366016"/>
                    <a:pt x="188555" y="363664"/>
                  </a:cubicBezTo>
                  <a:cubicBezTo>
                    <a:pt x="194941" y="357278"/>
                    <a:pt x="194941" y="354589"/>
                    <a:pt x="184857" y="352572"/>
                  </a:cubicBezTo>
                  <a:cubicBezTo>
                    <a:pt x="129064" y="341817"/>
                    <a:pt x="73607" y="330389"/>
                    <a:pt x="18150" y="319298"/>
                  </a:cubicBezTo>
                  <a:cubicBezTo>
                    <a:pt x="12772" y="318290"/>
                    <a:pt x="7394" y="316609"/>
                    <a:pt x="0" y="314929"/>
                  </a:cubicBezTo>
                  <a:cubicBezTo>
                    <a:pt x="18150" y="292746"/>
                    <a:pt x="41341" y="278965"/>
                    <a:pt x="64196" y="265857"/>
                  </a:cubicBezTo>
                  <a:cubicBezTo>
                    <a:pt x="131417" y="226197"/>
                    <a:pt x="203343" y="197292"/>
                    <a:pt x="276278" y="170740"/>
                  </a:cubicBezTo>
                  <a:cubicBezTo>
                    <a:pt x="376437" y="133768"/>
                    <a:pt x="479285" y="105872"/>
                    <a:pt x="582469" y="80328"/>
                  </a:cubicBezTo>
                  <a:cubicBezTo>
                    <a:pt x="677922" y="56464"/>
                    <a:pt x="774720" y="38651"/>
                    <a:pt x="871519" y="21173"/>
                  </a:cubicBezTo>
                  <a:cubicBezTo>
                    <a:pt x="918909" y="12771"/>
                    <a:pt x="966972" y="6385"/>
                    <a:pt x="1015035" y="671"/>
                  </a:cubicBezTo>
                  <a:cubicBezTo>
                    <a:pt x="1042596" y="-2690"/>
                    <a:pt x="1069148" y="7393"/>
                    <a:pt x="1095700" y="12771"/>
                  </a:cubicBezTo>
                  <a:cubicBezTo>
                    <a:pt x="1168971" y="26887"/>
                    <a:pt x="1241569" y="42684"/>
                    <a:pt x="1314840" y="56801"/>
                  </a:cubicBezTo>
                  <a:cubicBezTo>
                    <a:pt x="1327612" y="59153"/>
                    <a:pt x="1341392" y="55792"/>
                    <a:pt x="1354500" y="54112"/>
                  </a:cubicBezTo>
                  <a:cubicBezTo>
                    <a:pt x="1407605" y="47053"/>
                    <a:pt x="1460709" y="44365"/>
                    <a:pt x="1514150" y="40331"/>
                  </a:cubicBezTo>
                  <a:cubicBezTo>
                    <a:pt x="1565238" y="36298"/>
                    <a:pt x="1615990" y="38987"/>
                    <a:pt x="1666741" y="37643"/>
                  </a:cubicBezTo>
                  <a:cubicBezTo>
                    <a:pt x="1741692" y="35626"/>
                    <a:pt x="1815299" y="47389"/>
                    <a:pt x="1888570" y="62514"/>
                  </a:cubicBezTo>
                  <a:cubicBezTo>
                    <a:pt x="1977302" y="81000"/>
                    <a:pt x="2066369" y="97469"/>
                    <a:pt x="2155101" y="114947"/>
                  </a:cubicBezTo>
                  <a:cubicBezTo>
                    <a:pt x="2211903" y="126374"/>
                    <a:pt x="2268368" y="138138"/>
                    <a:pt x="2324833" y="149901"/>
                  </a:cubicBezTo>
                  <a:cubicBezTo>
                    <a:pt x="2329875" y="150910"/>
                    <a:pt x="2334581" y="152926"/>
                    <a:pt x="2338614" y="148221"/>
                  </a:cubicBezTo>
                  <a:cubicBezTo>
                    <a:pt x="2346680" y="146540"/>
                    <a:pt x="2350714" y="153262"/>
                    <a:pt x="2355083" y="157632"/>
                  </a:cubicBezTo>
                  <a:cubicBezTo>
                    <a:pt x="2477089" y="279301"/>
                    <a:pt x="2601111" y="399291"/>
                    <a:pt x="2719756" y="523985"/>
                  </a:cubicBezTo>
                  <a:cubicBezTo>
                    <a:pt x="2775213" y="582131"/>
                    <a:pt x="2839073" y="616414"/>
                    <a:pt x="2916377" y="629858"/>
                  </a:cubicBezTo>
                  <a:cubicBezTo>
                    <a:pt x="3091151" y="664813"/>
                    <a:pt x="3265926" y="701112"/>
                    <a:pt x="3440700" y="736067"/>
                  </a:cubicBezTo>
                  <a:cubicBezTo>
                    <a:pt x="3569092" y="761947"/>
                    <a:pt x="3697148" y="788835"/>
                    <a:pt x="3825539" y="813371"/>
                  </a:cubicBezTo>
                  <a:cubicBezTo>
                    <a:pt x="3830581" y="814379"/>
                    <a:pt x="3835286" y="815388"/>
                    <a:pt x="3840328" y="816732"/>
                  </a:cubicBezTo>
                  <a:cubicBezTo>
                    <a:pt x="3926034" y="834882"/>
                    <a:pt x="4012077" y="851687"/>
                    <a:pt x="4098120" y="869164"/>
                  </a:cubicBezTo>
                  <a:cubicBezTo>
                    <a:pt x="4154921" y="880928"/>
                    <a:pt x="4212059" y="892020"/>
                    <a:pt x="4268861" y="903783"/>
                  </a:cubicBezTo>
                  <a:cubicBezTo>
                    <a:pt x="4274911" y="905127"/>
                    <a:pt x="4280961" y="905464"/>
                    <a:pt x="4286338" y="909161"/>
                  </a:cubicBezTo>
                  <a:cubicBezTo>
                    <a:pt x="4288019" y="910505"/>
                    <a:pt x="4288355" y="912186"/>
                    <a:pt x="4287347" y="914202"/>
                  </a:cubicBezTo>
                  <a:cubicBezTo>
                    <a:pt x="3720675" y="914202"/>
                    <a:pt x="3152659" y="914202"/>
                    <a:pt x="2584642" y="914202"/>
                  </a:cubicBezTo>
                  <a:close/>
                </a:path>
              </a:pathLst>
            </a:custGeom>
            <a:solidFill>
              <a:srgbClr val="E0E5E0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BCE751A-9ADE-4BE1-AE8C-F4D7C6553F00}"/>
                </a:ext>
              </a:extLst>
            </p:cNvPr>
            <p:cNvSpPr/>
            <p:nvPr/>
          </p:nvSpPr>
          <p:spPr>
            <a:xfrm>
              <a:off x="5407841" y="2347204"/>
              <a:ext cx="342826" cy="608349"/>
            </a:xfrm>
            <a:custGeom>
              <a:avLst/>
              <a:gdLst>
                <a:gd name="connsiteX0" fmla="*/ 109234 w 342826"/>
                <a:gd name="connsiteY0" fmla="*/ 0 h 608348"/>
                <a:gd name="connsiteX1" fmla="*/ 122678 w 342826"/>
                <a:gd name="connsiteY1" fmla="*/ 21511 h 608348"/>
                <a:gd name="connsiteX2" fmla="*/ 321652 w 342826"/>
                <a:gd name="connsiteY2" fmla="*/ 217459 h 608348"/>
                <a:gd name="connsiteX3" fmla="*/ 344507 w 342826"/>
                <a:gd name="connsiteY3" fmla="*/ 228551 h 608348"/>
                <a:gd name="connsiteX4" fmla="*/ 300477 w 342826"/>
                <a:gd name="connsiteY4" fmla="*/ 386520 h 608348"/>
                <a:gd name="connsiteX5" fmla="*/ 240315 w 342826"/>
                <a:gd name="connsiteY5" fmla="*/ 603307 h 608348"/>
                <a:gd name="connsiteX6" fmla="*/ 235609 w 342826"/>
                <a:gd name="connsiteY6" fmla="*/ 609021 h 608348"/>
                <a:gd name="connsiteX7" fmla="*/ 219476 w 342826"/>
                <a:gd name="connsiteY7" fmla="*/ 597929 h 608348"/>
                <a:gd name="connsiteX8" fmla="*/ 11092 w 342826"/>
                <a:gd name="connsiteY8" fmla="*/ 389545 h 608348"/>
                <a:gd name="connsiteX9" fmla="*/ 0 w 342826"/>
                <a:gd name="connsiteY9" fmla="*/ 373412 h 608348"/>
                <a:gd name="connsiteX10" fmla="*/ 39324 w 342826"/>
                <a:gd name="connsiteY10" fmla="*/ 227879 h 608348"/>
                <a:gd name="connsiteX11" fmla="*/ 95790 w 342826"/>
                <a:gd name="connsiteY11" fmla="*/ 24536 h 608348"/>
                <a:gd name="connsiteX12" fmla="*/ 95790 w 342826"/>
                <a:gd name="connsiteY12" fmla="*/ 3361 h 608348"/>
                <a:gd name="connsiteX13" fmla="*/ 95790 w 342826"/>
                <a:gd name="connsiteY13" fmla="*/ 0 h 608348"/>
                <a:gd name="connsiteX14" fmla="*/ 109234 w 342826"/>
                <a:gd name="connsiteY14" fmla="*/ 0 h 60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826" h="608348">
                  <a:moveTo>
                    <a:pt x="109234" y="0"/>
                  </a:moveTo>
                  <a:cubicBezTo>
                    <a:pt x="107890" y="10755"/>
                    <a:pt x="116292" y="15797"/>
                    <a:pt x="122678" y="21511"/>
                  </a:cubicBezTo>
                  <a:cubicBezTo>
                    <a:pt x="191916" y="84026"/>
                    <a:pt x="255103" y="152255"/>
                    <a:pt x="321652" y="217459"/>
                  </a:cubicBezTo>
                  <a:cubicBezTo>
                    <a:pt x="328374" y="223845"/>
                    <a:pt x="334424" y="230231"/>
                    <a:pt x="344507" y="228551"/>
                  </a:cubicBezTo>
                  <a:cubicBezTo>
                    <a:pt x="329046" y="280983"/>
                    <a:pt x="314930" y="333752"/>
                    <a:pt x="300477" y="386520"/>
                  </a:cubicBezTo>
                  <a:cubicBezTo>
                    <a:pt x="280647" y="458782"/>
                    <a:pt x="259136" y="530709"/>
                    <a:pt x="240315" y="603307"/>
                  </a:cubicBezTo>
                  <a:cubicBezTo>
                    <a:pt x="239306" y="605660"/>
                    <a:pt x="237962" y="608013"/>
                    <a:pt x="235609" y="609021"/>
                  </a:cubicBezTo>
                  <a:cubicBezTo>
                    <a:pt x="227879" y="608685"/>
                    <a:pt x="224182" y="602635"/>
                    <a:pt x="219476" y="597929"/>
                  </a:cubicBezTo>
                  <a:cubicBezTo>
                    <a:pt x="149903" y="528692"/>
                    <a:pt x="80329" y="459118"/>
                    <a:pt x="11092" y="389545"/>
                  </a:cubicBezTo>
                  <a:cubicBezTo>
                    <a:pt x="6386" y="384839"/>
                    <a:pt x="672" y="380806"/>
                    <a:pt x="0" y="373412"/>
                  </a:cubicBezTo>
                  <a:cubicBezTo>
                    <a:pt x="11092" y="324341"/>
                    <a:pt x="25880" y="276278"/>
                    <a:pt x="39324" y="227879"/>
                  </a:cubicBezTo>
                  <a:cubicBezTo>
                    <a:pt x="57810" y="159986"/>
                    <a:pt x="76968" y="92093"/>
                    <a:pt x="95790" y="24536"/>
                  </a:cubicBezTo>
                  <a:cubicBezTo>
                    <a:pt x="97806" y="17141"/>
                    <a:pt x="98479" y="10419"/>
                    <a:pt x="95790" y="3361"/>
                  </a:cubicBezTo>
                  <a:cubicBezTo>
                    <a:pt x="95790" y="2353"/>
                    <a:pt x="95790" y="1008"/>
                    <a:pt x="95790" y="0"/>
                  </a:cubicBezTo>
                  <a:cubicBezTo>
                    <a:pt x="100159" y="0"/>
                    <a:pt x="104528" y="0"/>
                    <a:pt x="109234" y="0"/>
                  </a:cubicBezTo>
                  <a:close/>
                </a:path>
              </a:pathLst>
            </a:custGeom>
            <a:solidFill>
              <a:srgbClr val="FDFAE5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86FE01A-1CFA-4B81-A97D-6C12FB9CC526}"/>
                </a:ext>
              </a:extLst>
            </p:cNvPr>
            <p:cNvSpPr/>
            <p:nvPr/>
          </p:nvSpPr>
          <p:spPr>
            <a:xfrm>
              <a:off x="7841320" y="5327448"/>
              <a:ext cx="265522" cy="453741"/>
            </a:xfrm>
            <a:custGeom>
              <a:avLst/>
              <a:gdLst>
                <a:gd name="connsiteX0" fmla="*/ 257036 w 265522"/>
                <a:gd name="connsiteY0" fmla="*/ 454741 h 453740"/>
                <a:gd name="connsiteX1" fmla="*/ 256363 w 265522"/>
                <a:gd name="connsiteY1" fmla="*/ 451716 h 453740"/>
                <a:gd name="connsiteX2" fmla="*/ 179059 w 265522"/>
                <a:gd name="connsiteY2" fmla="*/ 373403 h 453740"/>
                <a:gd name="connsiteX3" fmla="*/ 135366 w 265522"/>
                <a:gd name="connsiteY3" fmla="*/ 327357 h 453740"/>
                <a:gd name="connsiteX4" fmla="*/ 7646 w 265522"/>
                <a:gd name="connsiteY4" fmla="*/ 202326 h 453740"/>
                <a:gd name="connsiteX5" fmla="*/ 252 w 265522"/>
                <a:gd name="connsiteY5" fmla="*/ 193252 h 453740"/>
                <a:gd name="connsiteX6" fmla="*/ 252 w 265522"/>
                <a:gd name="connsiteY6" fmla="*/ 188546 h 453740"/>
                <a:gd name="connsiteX7" fmla="*/ 58062 w 265522"/>
                <a:gd name="connsiteY7" fmla="*/ 126031 h 453740"/>
                <a:gd name="connsiteX8" fmla="*/ 156205 w 265522"/>
                <a:gd name="connsiteY8" fmla="*/ 12091 h 453740"/>
                <a:gd name="connsiteX9" fmla="*/ 175698 w 265522"/>
                <a:gd name="connsiteY9" fmla="*/ 1000 h 453740"/>
                <a:gd name="connsiteX10" fmla="*/ 202923 w 265522"/>
                <a:gd name="connsiteY10" fmla="*/ 140483 h 453740"/>
                <a:gd name="connsiteX11" fmla="*/ 261405 w 265522"/>
                <a:gd name="connsiteY11" fmla="*/ 429197 h 453740"/>
                <a:gd name="connsiteX12" fmla="*/ 266783 w 265522"/>
                <a:gd name="connsiteY12" fmla="*/ 444657 h 453740"/>
                <a:gd name="connsiteX13" fmla="*/ 257036 w 265522"/>
                <a:gd name="connsiteY13" fmla="*/ 454741 h 453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522" h="453740">
                  <a:moveTo>
                    <a:pt x="257036" y="454741"/>
                  </a:moveTo>
                  <a:cubicBezTo>
                    <a:pt x="257036" y="453732"/>
                    <a:pt x="256700" y="452724"/>
                    <a:pt x="256363" y="451716"/>
                  </a:cubicBezTo>
                  <a:cubicBezTo>
                    <a:pt x="233172" y="423147"/>
                    <a:pt x="207292" y="397267"/>
                    <a:pt x="179059" y="373403"/>
                  </a:cubicBezTo>
                  <a:cubicBezTo>
                    <a:pt x="162591" y="359623"/>
                    <a:pt x="151163" y="341473"/>
                    <a:pt x="135366" y="327357"/>
                  </a:cubicBezTo>
                  <a:cubicBezTo>
                    <a:pt x="91000" y="287361"/>
                    <a:pt x="53020" y="240978"/>
                    <a:pt x="7646" y="202326"/>
                  </a:cubicBezTo>
                  <a:cubicBezTo>
                    <a:pt x="4622" y="199637"/>
                    <a:pt x="1933" y="196949"/>
                    <a:pt x="252" y="193252"/>
                  </a:cubicBezTo>
                  <a:cubicBezTo>
                    <a:pt x="-84" y="191571"/>
                    <a:pt x="-84" y="190227"/>
                    <a:pt x="252" y="188546"/>
                  </a:cubicBezTo>
                  <a:cubicBezTo>
                    <a:pt x="17729" y="166027"/>
                    <a:pt x="38904" y="146869"/>
                    <a:pt x="58062" y="126031"/>
                  </a:cubicBezTo>
                  <a:cubicBezTo>
                    <a:pt x="92009" y="89059"/>
                    <a:pt x="124275" y="50743"/>
                    <a:pt x="156205" y="12091"/>
                  </a:cubicBezTo>
                  <a:cubicBezTo>
                    <a:pt x="161246" y="6041"/>
                    <a:pt x="164943" y="-3033"/>
                    <a:pt x="175698" y="1000"/>
                  </a:cubicBezTo>
                  <a:cubicBezTo>
                    <a:pt x="184773" y="47382"/>
                    <a:pt x="193848" y="94101"/>
                    <a:pt x="202923" y="140483"/>
                  </a:cubicBezTo>
                  <a:cubicBezTo>
                    <a:pt x="222417" y="236609"/>
                    <a:pt x="241575" y="333071"/>
                    <a:pt x="261405" y="429197"/>
                  </a:cubicBezTo>
                  <a:cubicBezTo>
                    <a:pt x="262413" y="434238"/>
                    <a:pt x="261405" y="440624"/>
                    <a:pt x="266783" y="444657"/>
                  </a:cubicBezTo>
                  <a:cubicBezTo>
                    <a:pt x="268799" y="453060"/>
                    <a:pt x="265438" y="456421"/>
                    <a:pt x="257036" y="454741"/>
                  </a:cubicBezTo>
                  <a:close/>
                </a:path>
              </a:pathLst>
            </a:custGeom>
            <a:solidFill>
              <a:srgbClr val="757A7C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42F122F-7724-4C58-B9F6-91E1DFBB4C08}"/>
                </a:ext>
              </a:extLst>
            </p:cNvPr>
            <p:cNvSpPr/>
            <p:nvPr/>
          </p:nvSpPr>
          <p:spPr>
            <a:xfrm>
              <a:off x="4932253" y="3793696"/>
              <a:ext cx="2023348" cy="1710770"/>
            </a:xfrm>
            <a:custGeom>
              <a:avLst/>
              <a:gdLst>
                <a:gd name="connsiteX0" fmla="*/ 1792780 w 2023347"/>
                <a:gd name="connsiteY0" fmla="*/ 1706838 h 1710770"/>
                <a:gd name="connsiteX1" fmla="*/ 1600865 w 2023347"/>
                <a:gd name="connsiteY1" fmla="*/ 1606679 h 1710770"/>
                <a:gd name="connsiteX2" fmla="*/ 1332317 w 2023347"/>
                <a:gd name="connsiteY2" fmla="*/ 1336451 h 1710770"/>
                <a:gd name="connsiteX3" fmla="*/ 1216698 w 2023347"/>
                <a:gd name="connsiteY3" fmla="*/ 1221840 h 1710770"/>
                <a:gd name="connsiteX4" fmla="*/ 1142419 w 2023347"/>
                <a:gd name="connsiteY4" fmla="*/ 1146552 h 1710770"/>
                <a:gd name="connsiteX5" fmla="*/ 12100 w 2023347"/>
                <a:gd name="connsiteY5" fmla="*/ 16906 h 1710770"/>
                <a:gd name="connsiteX6" fmla="*/ 0 w 2023347"/>
                <a:gd name="connsiteY6" fmla="*/ 5478 h 1710770"/>
                <a:gd name="connsiteX7" fmla="*/ 17477 w 2023347"/>
                <a:gd name="connsiteY7" fmla="*/ 5814 h 1710770"/>
                <a:gd name="connsiteX8" fmla="*/ 98143 w 2023347"/>
                <a:gd name="connsiteY8" fmla="*/ 38753 h 1710770"/>
                <a:gd name="connsiteX9" fmla="*/ 327702 w 2023347"/>
                <a:gd name="connsiteY9" fmla="*/ 38080 h 1710770"/>
                <a:gd name="connsiteX10" fmla="*/ 372068 w 2023347"/>
                <a:gd name="connsiteY10" fmla="*/ 29342 h 1710770"/>
                <a:gd name="connsiteX11" fmla="*/ 391898 w 2023347"/>
                <a:gd name="connsiteY11" fmla="*/ 43794 h 1710770"/>
                <a:gd name="connsiteX12" fmla="*/ 572722 w 2023347"/>
                <a:gd name="connsiteY12" fmla="*/ 224282 h 1710770"/>
                <a:gd name="connsiteX13" fmla="*/ 577763 w 2023347"/>
                <a:gd name="connsiteY13" fmla="*/ 229324 h 1710770"/>
                <a:gd name="connsiteX14" fmla="*/ 1198884 w 2023347"/>
                <a:gd name="connsiteY14" fmla="*/ 850444 h 1710770"/>
                <a:gd name="connsiteX15" fmla="*/ 2006207 w 2023347"/>
                <a:gd name="connsiteY15" fmla="*/ 1658103 h 1710770"/>
                <a:gd name="connsiteX16" fmla="*/ 2020323 w 2023347"/>
                <a:gd name="connsiteY16" fmla="*/ 1672555 h 1710770"/>
                <a:gd name="connsiteX17" fmla="*/ 2020323 w 2023347"/>
                <a:gd name="connsiteY17" fmla="*/ 1686672 h 1710770"/>
                <a:gd name="connsiteX18" fmla="*/ 1912434 w 2023347"/>
                <a:gd name="connsiteY18" fmla="*/ 1707510 h 1710770"/>
                <a:gd name="connsiteX19" fmla="*/ 1806225 w 2023347"/>
                <a:gd name="connsiteY19" fmla="*/ 1706502 h 1710770"/>
                <a:gd name="connsiteX20" fmla="*/ 1792780 w 2023347"/>
                <a:gd name="connsiteY20" fmla="*/ 1706838 h 171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23347" h="1710770">
                  <a:moveTo>
                    <a:pt x="1792780" y="1706838"/>
                  </a:moveTo>
                  <a:cubicBezTo>
                    <a:pt x="1717493" y="1695074"/>
                    <a:pt x="1654305" y="1662808"/>
                    <a:pt x="1600865" y="1606679"/>
                  </a:cubicBezTo>
                  <a:cubicBezTo>
                    <a:pt x="1513478" y="1514586"/>
                    <a:pt x="1422057" y="1426191"/>
                    <a:pt x="1332317" y="1336451"/>
                  </a:cubicBezTo>
                  <a:cubicBezTo>
                    <a:pt x="1294002" y="1298135"/>
                    <a:pt x="1255350" y="1260155"/>
                    <a:pt x="1216698" y="1221840"/>
                  </a:cubicBezTo>
                  <a:cubicBezTo>
                    <a:pt x="1191826" y="1196632"/>
                    <a:pt x="1167290" y="1171424"/>
                    <a:pt x="1142419" y="1146552"/>
                  </a:cubicBezTo>
                  <a:cubicBezTo>
                    <a:pt x="765982" y="770115"/>
                    <a:pt x="388873" y="393343"/>
                    <a:pt x="12100" y="16906"/>
                  </a:cubicBezTo>
                  <a:cubicBezTo>
                    <a:pt x="8066" y="12873"/>
                    <a:pt x="4033" y="9175"/>
                    <a:pt x="0" y="5478"/>
                  </a:cubicBezTo>
                  <a:cubicBezTo>
                    <a:pt x="5714" y="-5613"/>
                    <a:pt x="12436" y="3125"/>
                    <a:pt x="17477" y="5814"/>
                  </a:cubicBezTo>
                  <a:cubicBezTo>
                    <a:pt x="43357" y="19259"/>
                    <a:pt x="69574" y="31358"/>
                    <a:pt x="98143" y="38753"/>
                  </a:cubicBezTo>
                  <a:cubicBezTo>
                    <a:pt x="174774" y="58247"/>
                    <a:pt x="251070" y="54213"/>
                    <a:pt x="327702" y="38080"/>
                  </a:cubicBezTo>
                  <a:cubicBezTo>
                    <a:pt x="342490" y="35055"/>
                    <a:pt x="356943" y="30350"/>
                    <a:pt x="372068" y="29342"/>
                  </a:cubicBezTo>
                  <a:cubicBezTo>
                    <a:pt x="381142" y="30686"/>
                    <a:pt x="386184" y="38080"/>
                    <a:pt x="391898" y="43794"/>
                  </a:cubicBezTo>
                  <a:cubicBezTo>
                    <a:pt x="452060" y="103957"/>
                    <a:pt x="512223" y="164119"/>
                    <a:pt x="572722" y="224282"/>
                  </a:cubicBezTo>
                  <a:cubicBezTo>
                    <a:pt x="574402" y="225963"/>
                    <a:pt x="576083" y="227643"/>
                    <a:pt x="577763" y="229324"/>
                  </a:cubicBezTo>
                  <a:cubicBezTo>
                    <a:pt x="784804" y="436364"/>
                    <a:pt x="991844" y="643404"/>
                    <a:pt x="1198884" y="850444"/>
                  </a:cubicBezTo>
                  <a:cubicBezTo>
                    <a:pt x="1468104" y="1119664"/>
                    <a:pt x="1737323" y="1388883"/>
                    <a:pt x="2006207" y="1658103"/>
                  </a:cubicBezTo>
                  <a:cubicBezTo>
                    <a:pt x="2010912" y="1662808"/>
                    <a:pt x="2015954" y="1667178"/>
                    <a:pt x="2020323" y="1672555"/>
                  </a:cubicBezTo>
                  <a:cubicBezTo>
                    <a:pt x="2024020" y="1676925"/>
                    <a:pt x="2027381" y="1681966"/>
                    <a:pt x="2020323" y="1686672"/>
                  </a:cubicBezTo>
                  <a:cubicBezTo>
                    <a:pt x="1985368" y="1699444"/>
                    <a:pt x="1948733" y="1703141"/>
                    <a:pt x="1912434" y="1707510"/>
                  </a:cubicBezTo>
                  <a:cubicBezTo>
                    <a:pt x="1877143" y="1711543"/>
                    <a:pt x="1841516" y="1714904"/>
                    <a:pt x="1806225" y="1706502"/>
                  </a:cubicBezTo>
                  <a:cubicBezTo>
                    <a:pt x="1801519" y="1705493"/>
                    <a:pt x="1797150" y="1708518"/>
                    <a:pt x="1792780" y="1706838"/>
                  </a:cubicBezTo>
                  <a:close/>
                </a:path>
              </a:pathLst>
            </a:custGeom>
            <a:solidFill>
              <a:schemeClr val="accent3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AFA2B34-FA85-4D96-A51B-CDA4044B2819}"/>
                </a:ext>
              </a:extLst>
            </p:cNvPr>
            <p:cNvSpPr/>
            <p:nvPr/>
          </p:nvSpPr>
          <p:spPr>
            <a:xfrm>
              <a:off x="4805416" y="3242132"/>
              <a:ext cx="604988" cy="604988"/>
            </a:xfrm>
            <a:custGeom>
              <a:avLst/>
              <a:gdLst>
                <a:gd name="connsiteX0" fmla="*/ 503274 w 604987"/>
                <a:gd name="connsiteY0" fmla="*/ 583595 h 604987"/>
                <a:gd name="connsiteX1" fmla="*/ 384966 w 604987"/>
                <a:gd name="connsiteY1" fmla="*/ 605105 h 604987"/>
                <a:gd name="connsiteX2" fmla="*/ 138937 w 604987"/>
                <a:gd name="connsiteY2" fmla="*/ 559395 h 604987"/>
                <a:gd name="connsiteX3" fmla="*/ 126838 w 604987"/>
                <a:gd name="connsiteY3" fmla="*/ 557042 h 604987"/>
                <a:gd name="connsiteX4" fmla="*/ 5168 w 604987"/>
                <a:gd name="connsiteY4" fmla="*/ 347313 h 604987"/>
                <a:gd name="connsiteX5" fmla="*/ 25670 w 604987"/>
                <a:gd name="connsiteY5" fmla="*/ 106999 h 604987"/>
                <a:gd name="connsiteX6" fmla="*/ 45164 w 604987"/>
                <a:gd name="connsiteY6" fmla="*/ 96244 h 604987"/>
                <a:gd name="connsiteX7" fmla="*/ 252205 w 604987"/>
                <a:gd name="connsiteY7" fmla="*/ 38770 h 604987"/>
                <a:gd name="connsiteX8" fmla="*/ 379924 w 604987"/>
                <a:gd name="connsiteY8" fmla="*/ 3479 h 604987"/>
                <a:gd name="connsiteX9" fmla="*/ 398074 w 604987"/>
                <a:gd name="connsiteY9" fmla="*/ 118 h 604987"/>
                <a:gd name="connsiteX10" fmla="*/ 402779 w 604987"/>
                <a:gd name="connsiteY10" fmla="*/ 2470 h 604987"/>
                <a:gd name="connsiteX11" fmla="*/ 395049 w 604987"/>
                <a:gd name="connsiteY11" fmla="*/ 61961 h 604987"/>
                <a:gd name="connsiteX12" fmla="*/ 523105 w 604987"/>
                <a:gd name="connsiteY12" fmla="*/ 213208 h 604987"/>
                <a:gd name="connsiteX13" fmla="*/ 582931 w 604987"/>
                <a:gd name="connsiteY13" fmla="*/ 207494 h 604987"/>
                <a:gd name="connsiteX14" fmla="*/ 604106 w 604987"/>
                <a:gd name="connsiteY14" fmla="*/ 207158 h 604987"/>
                <a:gd name="connsiteX15" fmla="*/ 604778 w 604987"/>
                <a:gd name="connsiteY15" fmla="*/ 226316 h 604987"/>
                <a:gd name="connsiteX16" fmla="*/ 509997 w 604987"/>
                <a:gd name="connsiteY16" fmla="*/ 567462 h 604987"/>
                <a:gd name="connsiteX17" fmla="*/ 503274 w 604987"/>
                <a:gd name="connsiteY17" fmla="*/ 583595 h 6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4987" h="604987">
                  <a:moveTo>
                    <a:pt x="503274" y="583595"/>
                  </a:moveTo>
                  <a:cubicBezTo>
                    <a:pt x="463950" y="591661"/>
                    <a:pt x="425298" y="601744"/>
                    <a:pt x="384966" y="605105"/>
                  </a:cubicBezTo>
                  <a:cubicBezTo>
                    <a:pt x="298587" y="612836"/>
                    <a:pt x="215569" y="604097"/>
                    <a:pt x="138937" y="559395"/>
                  </a:cubicBezTo>
                  <a:cubicBezTo>
                    <a:pt x="135576" y="557379"/>
                    <a:pt x="132551" y="549648"/>
                    <a:pt x="126838" y="557042"/>
                  </a:cubicBezTo>
                  <a:cubicBezTo>
                    <a:pt x="60625" y="501921"/>
                    <a:pt x="18276" y="433692"/>
                    <a:pt x="5168" y="347313"/>
                  </a:cubicBezTo>
                  <a:cubicBezTo>
                    <a:pt x="-6932" y="265304"/>
                    <a:pt x="3151" y="185647"/>
                    <a:pt x="25670" y="106999"/>
                  </a:cubicBezTo>
                  <a:cubicBezTo>
                    <a:pt x="29367" y="98260"/>
                    <a:pt x="38106" y="98260"/>
                    <a:pt x="45164" y="96244"/>
                  </a:cubicBezTo>
                  <a:cubicBezTo>
                    <a:pt x="114066" y="77086"/>
                    <a:pt x="182967" y="57928"/>
                    <a:pt x="252205" y="38770"/>
                  </a:cubicBezTo>
                  <a:cubicBezTo>
                    <a:pt x="294890" y="27006"/>
                    <a:pt x="337239" y="14570"/>
                    <a:pt x="379924" y="3479"/>
                  </a:cubicBezTo>
                  <a:cubicBezTo>
                    <a:pt x="385974" y="1798"/>
                    <a:pt x="391688" y="-554"/>
                    <a:pt x="398074" y="118"/>
                  </a:cubicBezTo>
                  <a:cubicBezTo>
                    <a:pt x="399754" y="454"/>
                    <a:pt x="401435" y="1462"/>
                    <a:pt x="402779" y="2470"/>
                  </a:cubicBezTo>
                  <a:cubicBezTo>
                    <a:pt x="402779" y="22637"/>
                    <a:pt x="396393" y="41795"/>
                    <a:pt x="395049" y="61961"/>
                  </a:cubicBezTo>
                  <a:cubicBezTo>
                    <a:pt x="389335" y="145315"/>
                    <a:pt x="434037" y="208166"/>
                    <a:pt x="523105" y="213208"/>
                  </a:cubicBezTo>
                  <a:cubicBezTo>
                    <a:pt x="543271" y="214216"/>
                    <a:pt x="563101" y="211527"/>
                    <a:pt x="582931" y="207494"/>
                  </a:cubicBezTo>
                  <a:cubicBezTo>
                    <a:pt x="589989" y="206150"/>
                    <a:pt x="597048" y="203125"/>
                    <a:pt x="604106" y="207158"/>
                  </a:cubicBezTo>
                  <a:cubicBezTo>
                    <a:pt x="608811" y="213544"/>
                    <a:pt x="606795" y="219930"/>
                    <a:pt x="604778" y="226316"/>
                  </a:cubicBezTo>
                  <a:cubicBezTo>
                    <a:pt x="574192" y="340255"/>
                    <a:pt x="541926" y="453858"/>
                    <a:pt x="509997" y="567462"/>
                  </a:cubicBezTo>
                  <a:cubicBezTo>
                    <a:pt x="508988" y="573175"/>
                    <a:pt x="508316" y="579561"/>
                    <a:pt x="503274" y="583595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E94E24C-1492-485B-98D0-59A4E076F2C7}"/>
                </a:ext>
              </a:extLst>
            </p:cNvPr>
            <p:cNvSpPr/>
            <p:nvPr/>
          </p:nvSpPr>
          <p:spPr>
            <a:xfrm>
              <a:off x="4673789" y="2350532"/>
              <a:ext cx="836900" cy="840261"/>
            </a:xfrm>
            <a:custGeom>
              <a:avLst/>
              <a:gdLst>
                <a:gd name="connsiteX0" fmla="*/ 829842 w 836899"/>
                <a:gd name="connsiteY0" fmla="*/ 33 h 840260"/>
                <a:gd name="connsiteX1" fmla="*/ 836227 w 836899"/>
                <a:gd name="connsiteY1" fmla="*/ 14486 h 840260"/>
                <a:gd name="connsiteX2" fmla="*/ 799928 w 836899"/>
                <a:gd name="connsiteY2" fmla="*/ 145902 h 840260"/>
                <a:gd name="connsiteX3" fmla="*/ 755562 w 836899"/>
                <a:gd name="connsiteY3" fmla="*/ 307905 h 840260"/>
                <a:gd name="connsiteX4" fmla="*/ 735732 w 836899"/>
                <a:gd name="connsiteY4" fmla="*/ 373109 h 840260"/>
                <a:gd name="connsiteX5" fmla="*/ 723969 w 836899"/>
                <a:gd name="connsiteY5" fmla="*/ 381511 h 840260"/>
                <a:gd name="connsiteX6" fmla="*/ 528356 w 836899"/>
                <a:gd name="connsiteY6" fmla="*/ 504189 h 840260"/>
                <a:gd name="connsiteX7" fmla="*/ 403325 w 836899"/>
                <a:gd name="connsiteY7" fmla="*/ 670897 h 840260"/>
                <a:gd name="connsiteX8" fmla="*/ 376437 w 836899"/>
                <a:gd name="connsiteY8" fmla="*/ 735765 h 840260"/>
                <a:gd name="connsiteX9" fmla="*/ 334760 w 836899"/>
                <a:gd name="connsiteY9" fmla="*/ 752234 h 840260"/>
                <a:gd name="connsiteX10" fmla="*/ 96798 w 836899"/>
                <a:gd name="connsiteY10" fmla="*/ 818111 h 840260"/>
                <a:gd name="connsiteX11" fmla="*/ 20839 w 836899"/>
                <a:gd name="connsiteY11" fmla="*/ 838949 h 840260"/>
                <a:gd name="connsiteX12" fmla="*/ 0 w 836899"/>
                <a:gd name="connsiteY12" fmla="*/ 837605 h 840260"/>
                <a:gd name="connsiteX13" fmla="*/ 55457 w 836899"/>
                <a:gd name="connsiteY13" fmla="*/ 689047 h 840260"/>
                <a:gd name="connsiteX14" fmla="*/ 230568 w 836899"/>
                <a:gd name="connsiteY14" fmla="*/ 419155 h 840260"/>
                <a:gd name="connsiteX15" fmla="*/ 345179 w 836899"/>
                <a:gd name="connsiteY15" fmla="*/ 295133 h 840260"/>
                <a:gd name="connsiteX16" fmla="*/ 611038 w 836899"/>
                <a:gd name="connsiteY16" fmla="*/ 95823 h 840260"/>
                <a:gd name="connsiteX17" fmla="*/ 829842 w 836899"/>
                <a:gd name="connsiteY17" fmla="*/ 33 h 840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6899" h="840260">
                  <a:moveTo>
                    <a:pt x="829842" y="33"/>
                  </a:moveTo>
                  <a:cubicBezTo>
                    <a:pt x="844294" y="-639"/>
                    <a:pt x="837572" y="9108"/>
                    <a:pt x="836227" y="14486"/>
                  </a:cubicBezTo>
                  <a:cubicBezTo>
                    <a:pt x="824464" y="58515"/>
                    <a:pt x="811692" y="101873"/>
                    <a:pt x="799928" y="145902"/>
                  </a:cubicBezTo>
                  <a:cubicBezTo>
                    <a:pt x="785140" y="200015"/>
                    <a:pt x="770687" y="253792"/>
                    <a:pt x="755562" y="307905"/>
                  </a:cubicBezTo>
                  <a:cubicBezTo>
                    <a:pt x="749513" y="329751"/>
                    <a:pt x="742454" y="351262"/>
                    <a:pt x="735732" y="373109"/>
                  </a:cubicBezTo>
                  <a:cubicBezTo>
                    <a:pt x="734052" y="379159"/>
                    <a:pt x="728674" y="379831"/>
                    <a:pt x="723969" y="381511"/>
                  </a:cubicBezTo>
                  <a:cubicBezTo>
                    <a:pt x="649354" y="407391"/>
                    <a:pt x="584822" y="449404"/>
                    <a:pt x="528356" y="504189"/>
                  </a:cubicBezTo>
                  <a:cubicBezTo>
                    <a:pt x="477604" y="553261"/>
                    <a:pt x="434583" y="607373"/>
                    <a:pt x="403325" y="670897"/>
                  </a:cubicBezTo>
                  <a:cubicBezTo>
                    <a:pt x="392906" y="692072"/>
                    <a:pt x="386520" y="714591"/>
                    <a:pt x="376437" y="735765"/>
                  </a:cubicBezTo>
                  <a:cubicBezTo>
                    <a:pt x="364673" y="746857"/>
                    <a:pt x="349212" y="748201"/>
                    <a:pt x="334760" y="752234"/>
                  </a:cubicBezTo>
                  <a:cubicBezTo>
                    <a:pt x="255439" y="773745"/>
                    <a:pt x="176119" y="795928"/>
                    <a:pt x="96798" y="818111"/>
                  </a:cubicBezTo>
                  <a:cubicBezTo>
                    <a:pt x="71590" y="825169"/>
                    <a:pt x="46046" y="831891"/>
                    <a:pt x="20839" y="838949"/>
                  </a:cubicBezTo>
                  <a:cubicBezTo>
                    <a:pt x="13780" y="840966"/>
                    <a:pt x="6722" y="842982"/>
                    <a:pt x="0" y="837605"/>
                  </a:cubicBezTo>
                  <a:cubicBezTo>
                    <a:pt x="11428" y="785509"/>
                    <a:pt x="32938" y="737110"/>
                    <a:pt x="55457" y="689047"/>
                  </a:cubicBezTo>
                  <a:cubicBezTo>
                    <a:pt x="101504" y="591240"/>
                    <a:pt x="160658" y="501837"/>
                    <a:pt x="230568" y="419155"/>
                  </a:cubicBezTo>
                  <a:cubicBezTo>
                    <a:pt x="266867" y="376134"/>
                    <a:pt x="304174" y="333785"/>
                    <a:pt x="345179" y="295133"/>
                  </a:cubicBezTo>
                  <a:cubicBezTo>
                    <a:pt x="426852" y="218837"/>
                    <a:pt x="514240" y="151280"/>
                    <a:pt x="611038" y="95823"/>
                  </a:cubicBezTo>
                  <a:cubicBezTo>
                    <a:pt x="680611" y="56162"/>
                    <a:pt x="753210" y="23896"/>
                    <a:pt x="829842" y="33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677E573-0413-4891-BCE1-2AC4E73D09A8}"/>
                </a:ext>
              </a:extLst>
            </p:cNvPr>
            <p:cNvSpPr/>
            <p:nvPr/>
          </p:nvSpPr>
          <p:spPr>
            <a:xfrm>
              <a:off x="4673657" y="3083272"/>
              <a:ext cx="531045" cy="265522"/>
            </a:xfrm>
            <a:custGeom>
              <a:avLst/>
              <a:gdLst>
                <a:gd name="connsiteX0" fmla="*/ 132 w 531044"/>
                <a:gd name="connsiteY0" fmla="*/ 104528 h 265522"/>
                <a:gd name="connsiteX1" fmla="*/ 62983 w 531044"/>
                <a:gd name="connsiteY1" fmla="*/ 89068 h 265522"/>
                <a:gd name="connsiteX2" fmla="*/ 316406 w 531044"/>
                <a:gd name="connsiteY2" fmla="*/ 18486 h 265522"/>
                <a:gd name="connsiteX3" fmla="*/ 374888 w 531044"/>
                <a:gd name="connsiteY3" fmla="*/ 0 h 265522"/>
                <a:gd name="connsiteX4" fmla="*/ 382283 w 531044"/>
                <a:gd name="connsiteY4" fmla="*/ 5714 h 265522"/>
                <a:gd name="connsiteX5" fmla="*/ 518741 w 531044"/>
                <a:gd name="connsiteY5" fmla="*/ 142508 h 265522"/>
                <a:gd name="connsiteX6" fmla="*/ 531177 w 531044"/>
                <a:gd name="connsiteY6" fmla="*/ 161330 h 265522"/>
                <a:gd name="connsiteX7" fmla="*/ 246832 w 531044"/>
                <a:gd name="connsiteY7" fmla="*/ 240651 h 265522"/>
                <a:gd name="connsiteX8" fmla="*/ 157093 w 531044"/>
                <a:gd name="connsiteY8" fmla="*/ 265858 h 265522"/>
                <a:gd name="connsiteX9" fmla="*/ 3493 w 531044"/>
                <a:gd name="connsiteY9" fmla="*/ 113603 h 265522"/>
                <a:gd name="connsiteX10" fmla="*/ 132 w 531044"/>
                <a:gd name="connsiteY10" fmla="*/ 104528 h 26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044" h="265522">
                  <a:moveTo>
                    <a:pt x="132" y="104528"/>
                  </a:moveTo>
                  <a:cubicBezTo>
                    <a:pt x="22315" y="103856"/>
                    <a:pt x="42145" y="94781"/>
                    <a:pt x="62983" y="89068"/>
                  </a:cubicBezTo>
                  <a:cubicBezTo>
                    <a:pt x="147682" y="65876"/>
                    <a:pt x="232044" y="41677"/>
                    <a:pt x="316406" y="18486"/>
                  </a:cubicBezTo>
                  <a:cubicBezTo>
                    <a:pt x="336236" y="13108"/>
                    <a:pt x="356739" y="10419"/>
                    <a:pt x="374888" y="0"/>
                  </a:cubicBezTo>
                  <a:cubicBezTo>
                    <a:pt x="378249" y="672"/>
                    <a:pt x="379930" y="3361"/>
                    <a:pt x="382283" y="5714"/>
                  </a:cubicBezTo>
                  <a:cubicBezTo>
                    <a:pt x="427320" y="51760"/>
                    <a:pt x="473367" y="96798"/>
                    <a:pt x="518741" y="142508"/>
                  </a:cubicBezTo>
                  <a:cubicBezTo>
                    <a:pt x="524118" y="147886"/>
                    <a:pt x="531849" y="151919"/>
                    <a:pt x="531177" y="161330"/>
                  </a:cubicBezTo>
                  <a:cubicBezTo>
                    <a:pt x="436395" y="187882"/>
                    <a:pt x="341950" y="214771"/>
                    <a:pt x="246832" y="240651"/>
                  </a:cubicBezTo>
                  <a:cubicBezTo>
                    <a:pt x="216919" y="248717"/>
                    <a:pt x="186670" y="256784"/>
                    <a:pt x="157093" y="265858"/>
                  </a:cubicBezTo>
                  <a:cubicBezTo>
                    <a:pt x="106005" y="215107"/>
                    <a:pt x="54917" y="164355"/>
                    <a:pt x="3493" y="113603"/>
                  </a:cubicBezTo>
                  <a:cubicBezTo>
                    <a:pt x="1476" y="110914"/>
                    <a:pt x="-540" y="108226"/>
                    <a:pt x="132" y="104528"/>
                  </a:cubicBezTo>
                  <a:close/>
                </a:path>
              </a:pathLst>
            </a:custGeom>
            <a:solidFill>
              <a:srgbClr val="FAD695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A4E55DF-E844-447C-80CC-821D49CF6655}"/>
                </a:ext>
              </a:extLst>
            </p:cNvPr>
            <p:cNvSpPr/>
            <p:nvPr/>
          </p:nvSpPr>
          <p:spPr>
            <a:xfrm>
              <a:off x="6187223" y="2672889"/>
              <a:ext cx="1650272" cy="1962849"/>
            </a:xfrm>
            <a:custGeom>
              <a:avLst/>
              <a:gdLst>
                <a:gd name="connsiteX0" fmla="*/ 5085 w 1650272"/>
                <a:gd name="connsiteY0" fmla="*/ 0 h 1962848"/>
                <a:gd name="connsiteX1" fmla="*/ 101883 w 1650272"/>
                <a:gd name="connsiteY1" fmla="*/ 97806 h 1962848"/>
                <a:gd name="connsiteX2" fmla="*/ 1530327 w 1650272"/>
                <a:gd name="connsiteY2" fmla="*/ 1524905 h 1962848"/>
                <a:gd name="connsiteX3" fmla="*/ 1630822 w 1650272"/>
                <a:gd name="connsiteY3" fmla="*/ 1682538 h 1962848"/>
                <a:gd name="connsiteX4" fmla="*/ 1644938 w 1650272"/>
                <a:gd name="connsiteY4" fmla="*/ 1764883 h 1962848"/>
                <a:gd name="connsiteX5" fmla="*/ 1646955 w 1650272"/>
                <a:gd name="connsiteY5" fmla="*/ 1850590 h 1962848"/>
                <a:gd name="connsiteX6" fmla="*/ 1624100 w 1650272"/>
                <a:gd name="connsiteY6" fmla="*/ 1961504 h 1962848"/>
                <a:gd name="connsiteX7" fmla="*/ 1607967 w 1650272"/>
                <a:gd name="connsiteY7" fmla="*/ 1959488 h 1962848"/>
                <a:gd name="connsiteX8" fmla="*/ 1592170 w 1650272"/>
                <a:gd name="connsiteY8" fmla="*/ 1944363 h 1962848"/>
                <a:gd name="connsiteX9" fmla="*/ 172802 w 1650272"/>
                <a:gd name="connsiteY9" fmla="*/ 524995 h 1962848"/>
                <a:gd name="connsiteX10" fmla="*/ 159693 w 1650272"/>
                <a:gd name="connsiteY10" fmla="*/ 511887 h 1962848"/>
                <a:gd name="connsiteX11" fmla="*/ 156332 w 1650272"/>
                <a:gd name="connsiteY11" fmla="*/ 508526 h 1962848"/>
                <a:gd name="connsiteX12" fmla="*/ 45418 w 1650272"/>
                <a:gd name="connsiteY12" fmla="*/ 397275 h 1962848"/>
                <a:gd name="connsiteX13" fmla="*/ 33318 w 1650272"/>
                <a:gd name="connsiteY13" fmla="*/ 376437 h 1962848"/>
                <a:gd name="connsiteX14" fmla="*/ 52812 w 1650272"/>
                <a:gd name="connsiteY14" fmla="*/ 272917 h 1962848"/>
                <a:gd name="connsiteX15" fmla="*/ 5085 w 1650272"/>
                <a:gd name="connsiteY15" fmla="*/ 16469 h 1962848"/>
                <a:gd name="connsiteX16" fmla="*/ 5085 w 1650272"/>
                <a:gd name="connsiteY16" fmla="*/ 0 h 196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50272" h="1962848">
                  <a:moveTo>
                    <a:pt x="5085" y="0"/>
                  </a:moveTo>
                  <a:cubicBezTo>
                    <a:pt x="37352" y="32602"/>
                    <a:pt x="69617" y="65540"/>
                    <a:pt x="101883" y="97806"/>
                  </a:cubicBezTo>
                  <a:cubicBezTo>
                    <a:pt x="577807" y="573730"/>
                    <a:pt x="1053395" y="1049654"/>
                    <a:pt x="1530327" y="1524905"/>
                  </a:cubicBezTo>
                  <a:cubicBezTo>
                    <a:pt x="1576373" y="1570615"/>
                    <a:pt x="1613345" y="1619686"/>
                    <a:pt x="1630822" y="1682538"/>
                  </a:cubicBezTo>
                  <a:cubicBezTo>
                    <a:pt x="1638216" y="1709426"/>
                    <a:pt x="1641577" y="1737323"/>
                    <a:pt x="1644938" y="1764883"/>
                  </a:cubicBezTo>
                  <a:cubicBezTo>
                    <a:pt x="1653341" y="1793116"/>
                    <a:pt x="1650316" y="1822021"/>
                    <a:pt x="1646955" y="1850590"/>
                  </a:cubicBezTo>
                  <a:cubicBezTo>
                    <a:pt x="1642250" y="1888234"/>
                    <a:pt x="1638553" y="1925877"/>
                    <a:pt x="1624100" y="1961504"/>
                  </a:cubicBezTo>
                  <a:cubicBezTo>
                    <a:pt x="1618050" y="1967554"/>
                    <a:pt x="1613008" y="1963185"/>
                    <a:pt x="1607967" y="1959488"/>
                  </a:cubicBezTo>
                  <a:cubicBezTo>
                    <a:pt x="1602253" y="1954782"/>
                    <a:pt x="1597548" y="1949405"/>
                    <a:pt x="1592170" y="1944363"/>
                  </a:cubicBezTo>
                  <a:cubicBezTo>
                    <a:pt x="1118935" y="1471128"/>
                    <a:pt x="646036" y="998230"/>
                    <a:pt x="172802" y="524995"/>
                  </a:cubicBezTo>
                  <a:cubicBezTo>
                    <a:pt x="168432" y="520625"/>
                    <a:pt x="164063" y="516256"/>
                    <a:pt x="159693" y="511887"/>
                  </a:cubicBezTo>
                  <a:cubicBezTo>
                    <a:pt x="158349" y="510878"/>
                    <a:pt x="157341" y="509534"/>
                    <a:pt x="156332" y="508526"/>
                  </a:cubicBezTo>
                  <a:cubicBezTo>
                    <a:pt x="119697" y="471218"/>
                    <a:pt x="82053" y="434583"/>
                    <a:pt x="45418" y="397275"/>
                  </a:cubicBezTo>
                  <a:cubicBezTo>
                    <a:pt x="39704" y="391561"/>
                    <a:pt x="32646" y="386184"/>
                    <a:pt x="33318" y="376437"/>
                  </a:cubicBezTo>
                  <a:cubicBezTo>
                    <a:pt x="40713" y="342154"/>
                    <a:pt x="49115" y="307871"/>
                    <a:pt x="52812" y="272917"/>
                  </a:cubicBezTo>
                  <a:cubicBezTo>
                    <a:pt x="61887" y="182841"/>
                    <a:pt x="54157" y="95790"/>
                    <a:pt x="5085" y="16469"/>
                  </a:cubicBezTo>
                  <a:cubicBezTo>
                    <a:pt x="2061" y="11428"/>
                    <a:pt x="-4661" y="5378"/>
                    <a:pt x="5085" y="0"/>
                  </a:cubicBezTo>
                  <a:close/>
                </a:path>
              </a:pathLst>
            </a:custGeom>
            <a:solidFill>
              <a:schemeClr val="accent1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0E40845-184D-4D2E-9296-2A26F526B4CF}"/>
                </a:ext>
              </a:extLst>
            </p:cNvPr>
            <p:cNvSpPr/>
            <p:nvPr/>
          </p:nvSpPr>
          <p:spPr>
            <a:xfrm>
              <a:off x="5644794" y="2552582"/>
              <a:ext cx="601627" cy="604988"/>
            </a:xfrm>
            <a:custGeom>
              <a:avLst/>
              <a:gdLst>
                <a:gd name="connsiteX0" fmla="*/ 547514 w 601626"/>
                <a:gd name="connsiteY0" fmla="*/ 120307 h 604987"/>
                <a:gd name="connsiteX1" fmla="*/ 548186 w 601626"/>
                <a:gd name="connsiteY1" fmla="*/ 129718 h 604987"/>
                <a:gd name="connsiteX2" fmla="*/ 602299 w 601626"/>
                <a:gd name="connsiteY2" fmla="*/ 355580 h 604987"/>
                <a:gd name="connsiteX3" fmla="*/ 577763 w 601626"/>
                <a:gd name="connsiteY3" fmla="*/ 500441 h 604987"/>
                <a:gd name="connsiteX4" fmla="*/ 555244 w 601626"/>
                <a:gd name="connsiteY4" fmla="*/ 512877 h 604987"/>
                <a:gd name="connsiteX5" fmla="*/ 224518 w 601626"/>
                <a:gd name="connsiteY5" fmla="*/ 604633 h 604987"/>
                <a:gd name="connsiteX6" fmla="*/ 201999 w 601626"/>
                <a:gd name="connsiteY6" fmla="*/ 604969 h 604987"/>
                <a:gd name="connsiteX7" fmla="*/ 202671 w 601626"/>
                <a:gd name="connsiteY7" fmla="*/ 583795 h 604987"/>
                <a:gd name="connsiteX8" fmla="*/ 198974 w 601626"/>
                <a:gd name="connsiteY8" fmla="*/ 477922 h 604987"/>
                <a:gd name="connsiteX9" fmla="*/ 95454 w 601626"/>
                <a:gd name="connsiteY9" fmla="*/ 397257 h 604987"/>
                <a:gd name="connsiteX10" fmla="*/ 19158 w 601626"/>
                <a:gd name="connsiteY10" fmla="*/ 400954 h 604987"/>
                <a:gd name="connsiteX11" fmla="*/ 0 w 601626"/>
                <a:gd name="connsiteY11" fmla="*/ 399274 h 604987"/>
                <a:gd name="connsiteX12" fmla="*/ 22183 w 601626"/>
                <a:gd name="connsiteY12" fmla="*/ 310542 h 604987"/>
                <a:gd name="connsiteX13" fmla="*/ 94445 w 601626"/>
                <a:gd name="connsiteY13" fmla="*/ 50733 h 604987"/>
                <a:gd name="connsiteX14" fmla="*/ 107553 w 601626"/>
                <a:gd name="connsiteY14" fmla="*/ 22501 h 604987"/>
                <a:gd name="connsiteX15" fmla="*/ 200654 w 601626"/>
                <a:gd name="connsiteY15" fmla="*/ 5023 h 604987"/>
                <a:gd name="connsiteX16" fmla="*/ 393578 w 601626"/>
                <a:gd name="connsiteY16" fmla="*/ 17459 h 604987"/>
                <a:gd name="connsiteX17" fmla="*/ 547514 w 601626"/>
                <a:gd name="connsiteY17" fmla="*/ 120307 h 60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1626" h="604987">
                  <a:moveTo>
                    <a:pt x="547514" y="120307"/>
                  </a:moveTo>
                  <a:cubicBezTo>
                    <a:pt x="541464" y="124004"/>
                    <a:pt x="546506" y="127029"/>
                    <a:pt x="548186" y="129718"/>
                  </a:cubicBezTo>
                  <a:cubicBezTo>
                    <a:pt x="593224" y="198619"/>
                    <a:pt x="605996" y="274915"/>
                    <a:pt x="602299" y="355580"/>
                  </a:cubicBezTo>
                  <a:cubicBezTo>
                    <a:pt x="599946" y="404987"/>
                    <a:pt x="592552" y="453386"/>
                    <a:pt x="577763" y="500441"/>
                  </a:cubicBezTo>
                  <a:cubicBezTo>
                    <a:pt x="573058" y="509852"/>
                    <a:pt x="563647" y="510860"/>
                    <a:pt x="555244" y="512877"/>
                  </a:cubicBezTo>
                  <a:cubicBezTo>
                    <a:pt x="445002" y="543126"/>
                    <a:pt x="334424" y="573712"/>
                    <a:pt x="224518" y="604633"/>
                  </a:cubicBezTo>
                  <a:cubicBezTo>
                    <a:pt x="217123" y="606650"/>
                    <a:pt x="209729" y="610347"/>
                    <a:pt x="201999" y="604969"/>
                  </a:cubicBezTo>
                  <a:cubicBezTo>
                    <a:pt x="197965" y="597911"/>
                    <a:pt x="201326" y="590853"/>
                    <a:pt x="202671" y="583795"/>
                  </a:cubicBezTo>
                  <a:cubicBezTo>
                    <a:pt x="208721" y="548168"/>
                    <a:pt x="211073" y="512877"/>
                    <a:pt x="198974" y="477922"/>
                  </a:cubicBezTo>
                  <a:cubicBezTo>
                    <a:pt x="181832" y="428515"/>
                    <a:pt x="145197" y="404651"/>
                    <a:pt x="95454" y="397257"/>
                  </a:cubicBezTo>
                  <a:cubicBezTo>
                    <a:pt x="69910" y="393560"/>
                    <a:pt x="44366" y="396249"/>
                    <a:pt x="19158" y="400954"/>
                  </a:cubicBezTo>
                  <a:cubicBezTo>
                    <a:pt x="12772" y="402299"/>
                    <a:pt x="6050" y="404651"/>
                    <a:pt x="0" y="399274"/>
                  </a:cubicBezTo>
                  <a:cubicBezTo>
                    <a:pt x="4033" y="369024"/>
                    <a:pt x="14116" y="340119"/>
                    <a:pt x="22183" y="310542"/>
                  </a:cubicBezTo>
                  <a:cubicBezTo>
                    <a:pt x="46046" y="223827"/>
                    <a:pt x="69910" y="137112"/>
                    <a:pt x="94445" y="50733"/>
                  </a:cubicBezTo>
                  <a:cubicBezTo>
                    <a:pt x="97134" y="40986"/>
                    <a:pt x="98479" y="29895"/>
                    <a:pt x="107553" y="22501"/>
                  </a:cubicBezTo>
                  <a:cubicBezTo>
                    <a:pt x="138475" y="16451"/>
                    <a:pt x="169396" y="9393"/>
                    <a:pt x="200654" y="5023"/>
                  </a:cubicBezTo>
                  <a:cubicBezTo>
                    <a:pt x="265858" y="-4051"/>
                    <a:pt x="330054" y="-1363"/>
                    <a:pt x="393578" y="17459"/>
                  </a:cubicBezTo>
                  <a:cubicBezTo>
                    <a:pt x="455421" y="36281"/>
                    <a:pt x="504492" y="73589"/>
                    <a:pt x="547514" y="120307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70765B5-B39C-4493-9207-D23E77CC20BE}"/>
                </a:ext>
              </a:extLst>
            </p:cNvPr>
            <p:cNvSpPr/>
            <p:nvPr/>
          </p:nvSpPr>
          <p:spPr>
            <a:xfrm>
              <a:off x="7484094" y="4437772"/>
              <a:ext cx="531045" cy="1078895"/>
            </a:xfrm>
            <a:custGeom>
              <a:avLst/>
              <a:gdLst>
                <a:gd name="connsiteX0" fmla="*/ 322187 w 531044"/>
                <a:gd name="connsiteY0" fmla="*/ 199310 h 1078894"/>
                <a:gd name="connsiteX1" fmla="*/ 347731 w 531044"/>
                <a:gd name="connsiteY1" fmla="*/ 0 h 1078894"/>
                <a:gd name="connsiteX2" fmla="*/ 364536 w 531044"/>
                <a:gd name="connsiteY2" fmla="*/ 68901 h 1078894"/>
                <a:gd name="connsiteX3" fmla="*/ 417641 w 531044"/>
                <a:gd name="connsiteY3" fmla="*/ 327029 h 1078894"/>
                <a:gd name="connsiteX4" fmla="*/ 493265 w 531044"/>
                <a:gd name="connsiteY4" fmla="*/ 703130 h 1078894"/>
                <a:gd name="connsiteX5" fmla="*/ 532925 w 531044"/>
                <a:gd name="connsiteY5" fmla="*/ 890676 h 1078894"/>
                <a:gd name="connsiteX6" fmla="*/ 517128 w 531044"/>
                <a:gd name="connsiteY6" fmla="*/ 903784 h 1078894"/>
                <a:gd name="connsiteX7" fmla="*/ 366553 w 531044"/>
                <a:gd name="connsiteY7" fmla="*/ 1072509 h 1078894"/>
                <a:gd name="connsiteX8" fmla="*/ 358823 w 531044"/>
                <a:gd name="connsiteY8" fmla="*/ 1078895 h 1078894"/>
                <a:gd name="connsiteX9" fmla="*/ 343698 w 531044"/>
                <a:gd name="connsiteY9" fmla="*/ 1070828 h 1078894"/>
                <a:gd name="connsiteX10" fmla="*/ 9610 w 531044"/>
                <a:gd name="connsiteY10" fmla="*/ 736740 h 1078894"/>
                <a:gd name="connsiteX11" fmla="*/ 199 w 531044"/>
                <a:gd name="connsiteY11" fmla="*/ 718255 h 1078894"/>
                <a:gd name="connsiteX12" fmla="*/ 19021 w 531044"/>
                <a:gd name="connsiteY12" fmla="*/ 695063 h 1078894"/>
                <a:gd name="connsiteX13" fmla="*/ 289921 w 531044"/>
                <a:gd name="connsiteY13" fmla="*/ 286697 h 1078894"/>
                <a:gd name="connsiteX14" fmla="*/ 315129 w 531044"/>
                <a:gd name="connsiteY14" fmla="*/ 213762 h 1078894"/>
                <a:gd name="connsiteX15" fmla="*/ 322187 w 531044"/>
                <a:gd name="connsiteY15" fmla="*/ 199310 h 107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1044" h="1078894">
                  <a:moveTo>
                    <a:pt x="322187" y="199310"/>
                  </a:moveTo>
                  <a:cubicBezTo>
                    <a:pt x="342354" y="134442"/>
                    <a:pt x="350084" y="67893"/>
                    <a:pt x="347731" y="0"/>
                  </a:cubicBezTo>
                  <a:cubicBezTo>
                    <a:pt x="359159" y="21511"/>
                    <a:pt x="359495" y="45710"/>
                    <a:pt x="364536" y="68901"/>
                  </a:cubicBezTo>
                  <a:cubicBezTo>
                    <a:pt x="383022" y="154944"/>
                    <a:pt x="400163" y="240987"/>
                    <a:pt x="417641" y="327029"/>
                  </a:cubicBezTo>
                  <a:cubicBezTo>
                    <a:pt x="442849" y="452396"/>
                    <a:pt x="467721" y="577763"/>
                    <a:pt x="493265" y="703130"/>
                  </a:cubicBezTo>
                  <a:cubicBezTo>
                    <a:pt x="506036" y="765645"/>
                    <a:pt x="519817" y="828161"/>
                    <a:pt x="532925" y="890676"/>
                  </a:cubicBezTo>
                  <a:cubicBezTo>
                    <a:pt x="523850" y="890676"/>
                    <a:pt x="521161" y="898407"/>
                    <a:pt x="517128" y="903784"/>
                  </a:cubicBezTo>
                  <a:cubicBezTo>
                    <a:pt x="469737" y="962603"/>
                    <a:pt x="419658" y="1019068"/>
                    <a:pt x="366553" y="1072509"/>
                  </a:cubicBezTo>
                  <a:cubicBezTo>
                    <a:pt x="364200" y="1074861"/>
                    <a:pt x="361511" y="1076542"/>
                    <a:pt x="358823" y="1078895"/>
                  </a:cubicBezTo>
                  <a:cubicBezTo>
                    <a:pt x="351092" y="1081247"/>
                    <a:pt x="347731" y="1074861"/>
                    <a:pt x="343698" y="1070828"/>
                  </a:cubicBezTo>
                  <a:cubicBezTo>
                    <a:pt x="232111" y="959578"/>
                    <a:pt x="120861" y="848327"/>
                    <a:pt x="9610" y="736740"/>
                  </a:cubicBezTo>
                  <a:cubicBezTo>
                    <a:pt x="4569" y="731699"/>
                    <a:pt x="-1145" y="726657"/>
                    <a:pt x="199" y="718255"/>
                  </a:cubicBezTo>
                  <a:cubicBezTo>
                    <a:pt x="3560" y="708172"/>
                    <a:pt x="12299" y="702458"/>
                    <a:pt x="19021" y="695063"/>
                  </a:cubicBezTo>
                  <a:cubicBezTo>
                    <a:pt x="133969" y="575410"/>
                    <a:pt x="226398" y="440633"/>
                    <a:pt x="289921" y="286697"/>
                  </a:cubicBezTo>
                  <a:cubicBezTo>
                    <a:pt x="299669" y="262834"/>
                    <a:pt x="306391" y="237962"/>
                    <a:pt x="315129" y="213762"/>
                  </a:cubicBezTo>
                  <a:cubicBezTo>
                    <a:pt x="316810" y="208721"/>
                    <a:pt x="317146" y="202671"/>
                    <a:pt x="322187" y="199310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45DBA79-94BC-43AA-B76A-55EF36DBBA97}"/>
                </a:ext>
              </a:extLst>
            </p:cNvPr>
            <p:cNvSpPr/>
            <p:nvPr/>
          </p:nvSpPr>
          <p:spPr>
            <a:xfrm>
              <a:off x="6724361" y="5156038"/>
              <a:ext cx="1115866" cy="531045"/>
            </a:xfrm>
            <a:custGeom>
              <a:avLst/>
              <a:gdLst>
                <a:gd name="connsiteX0" fmla="*/ 761949 w 1115866"/>
                <a:gd name="connsiteY0" fmla="*/ 1669 h 531044"/>
                <a:gd name="connsiteX1" fmla="*/ 770015 w 1115866"/>
                <a:gd name="connsiteY1" fmla="*/ 13769 h 531044"/>
                <a:gd name="connsiteX2" fmla="*/ 1111833 w 1115866"/>
                <a:gd name="connsiteY2" fmla="*/ 355587 h 531044"/>
                <a:gd name="connsiteX3" fmla="*/ 1118219 w 1115866"/>
                <a:gd name="connsiteY3" fmla="*/ 360628 h 531044"/>
                <a:gd name="connsiteX4" fmla="*/ 1117547 w 1115866"/>
                <a:gd name="connsiteY4" fmla="*/ 363317 h 531044"/>
                <a:gd name="connsiteX5" fmla="*/ 1085953 w 1115866"/>
                <a:gd name="connsiteY5" fmla="*/ 399280 h 531044"/>
                <a:gd name="connsiteX6" fmla="*/ 941765 w 1115866"/>
                <a:gd name="connsiteY6" fmla="*/ 523975 h 531044"/>
                <a:gd name="connsiteX7" fmla="*/ 925631 w 1115866"/>
                <a:gd name="connsiteY7" fmla="*/ 532378 h 531044"/>
                <a:gd name="connsiteX8" fmla="*/ 745480 w 1115866"/>
                <a:gd name="connsiteY8" fmla="*/ 496751 h 531044"/>
                <a:gd name="connsiteX9" fmla="*/ 405006 w 1115866"/>
                <a:gd name="connsiteY9" fmla="*/ 427849 h 531044"/>
                <a:gd name="connsiteX10" fmla="*/ 185866 w 1115866"/>
                <a:gd name="connsiteY10" fmla="*/ 383483 h 531044"/>
                <a:gd name="connsiteX11" fmla="*/ 5714 w 1115866"/>
                <a:gd name="connsiteY11" fmla="*/ 347184 h 531044"/>
                <a:gd name="connsiteX12" fmla="*/ 0 w 1115866"/>
                <a:gd name="connsiteY12" fmla="*/ 344831 h 531044"/>
                <a:gd name="connsiteX13" fmla="*/ 16133 w 1115866"/>
                <a:gd name="connsiteY13" fmla="*/ 341134 h 531044"/>
                <a:gd name="connsiteX14" fmla="*/ 231576 w 1115866"/>
                <a:gd name="connsiteY14" fmla="*/ 319960 h 531044"/>
                <a:gd name="connsiteX15" fmla="*/ 343163 w 1115866"/>
                <a:gd name="connsiteY15" fmla="*/ 284669 h 531044"/>
                <a:gd name="connsiteX16" fmla="*/ 632885 w 1115866"/>
                <a:gd name="connsiteY16" fmla="*/ 110231 h 531044"/>
                <a:gd name="connsiteX17" fmla="*/ 735060 w 1115866"/>
                <a:gd name="connsiteY17" fmla="*/ 20491 h 531044"/>
                <a:gd name="connsiteX18" fmla="*/ 757243 w 1115866"/>
                <a:gd name="connsiteY18" fmla="*/ 325 h 531044"/>
                <a:gd name="connsiteX19" fmla="*/ 761949 w 1115866"/>
                <a:gd name="connsiteY19" fmla="*/ 1669 h 5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5866" h="531044">
                  <a:moveTo>
                    <a:pt x="761949" y="1669"/>
                  </a:moveTo>
                  <a:cubicBezTo>
                    <a:pt x="762285" y="7383"/>
                    <a:pt x="766654" y="10408"/>
                    <a:pt x="770015" y="13769"/>
                  </a:cubicBezTo>
                  <a:cubicBezTo>
                    <a:pt x="883954" y="127708"/>
                    <a:pt x="997894" y="241647"/>
                    <a:pt x="1111833" y="355587"/>
                  </a:cubicBezTo>
                  <a:cubicBezTo>
                    <a:pt x="1113850" y="357603"/>
                    <a:pt x="1116202" y="358948"/>
                    <a:pt x="1118219" y="360628"/>
                  </a:cubicBezTo>
                  <a:cubicBezTo>
                    <a:pt x="1117883" y="361637"/>
                    <a:pt x="1117883" y="362645"/>
                    <a:pt x="1117547" y="363317"/>
                  </a:cubicBezTo>
                  <a:cubicBezTo>
                    <a:pt x="1111833" y="379450"/>
                    <a:pt x="1097717" y="388525"/>
                    <a:pt x="1085953" y="399280"/>
                  </a:cubicBezTo>
                  <a:cubicBezTo>
                    <a:pt x="1038898" y="441966"/>
                    <a:pt x="992180" y="484987"/>
                    <a:pt x="941765" y="523975"/>
                  </a:cubicBezTo>
                  <a:cubicBezTo>
                    <a:pt x="936723" y="527672"/>
                    <a:pt x="932353" y="532042"/>
                    <a:pt x="925631" y="532378"/>
                  </a:cubicBezTo>
                  <a:cubicBezTo>
                    <a:pt x="865469" y="520614"/>
                    <a:pt x="805306" y="508850"/>
                    <a:pt x="745480" y="496751"/>
                  </a:cubicBezTo>
                  <a:cubicBezTo>
                    <a:pt x="631876" y="473896"/>
                    <a:pt x="518609" y="450704"/>
                    <a:pt x="405006" y="427849"/>
                  </a:cubicBezTo>
                  <a:cubicBezTo>
                    <a:pt x="332071" y="413061"/>
                    <a:pt x="258800" y="398272"/>
                    <a:pt x="185866" y="383483"/>
                  </a:cubicBezTo>
                  <a:cubicBezTo>
                    <a:pt x="125703" y="371384"/>
                    <a:pt x="65877" y="359284"/>
                    <a:pt x="5714" y="347184"/>
                  </a:cubicBezTo>
                  <a:cubicBezTo>
                    <a:pt x="3697" y="346848"/>
                    <a:pt x="1681" y="345504"/>
                    <a:pt x="0" y="344831"/>
                  </a:cubicBezTo>
                  <a:cubicBezTo>
                    <a:pt x="5042" y="342815"/>
                    <a:pt x="10083" y="340462"/>
                    <a:pt x="16133" y="341134"/>
                  </a:cubicBezTo>
                  <a:cubicBezTo>
                    <a:pt x="89404" y="350209"/>
                    <a:pt x="160658" y="337437"/>
                    <a:pt x="231576" y="319960"/>
                  </a:cubicBezTo>
                  <a:cubicBezTo>
                    <a:pt x="270900" y="314918"/>
                    <a:pt x="307199" y="299794"/>
                    <a:pt x="343163" y="284669"/>
                  </a:cubicBezTo>
                  <a:cubicBezTo>
                    <a:pt x="448027" y="240303"/>
                    <a:pt x="544153" y="181149"/>
                    <a:pt x="632885" y="110231"/>
                  </a:cubicBezTo>
                  <a:cubicBezTo>
                    <a:pt x="668176" y="81998"/>
                    <a:pt x="702794" y="52757"/>
                    <a:pt x="735060" y="20491"/>
                  </a:cubicBezTo>
                  <a:cubicBezTo>
                    <a:pt x="742118" y="13433"/>
                    <a:pt x="748505" y="5366"/>
                    <a:pt x="757243" y="325"/>
                  </a:cubicBezTo>
                  <a:cubicBezTo>
                    <a:pt x="759260" y="-348"/>
                    <a:pt x="760940" y="-11"/>
                    <a:pt x="761949" y="1669"/>
                  </a:cubicBezTo>
                  <a:close/>
                </a:path>
              </a:pathLst>
            </a:custGeom>
            <a:solidFill>
              <a:srgbClr val="F9CD7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6B819E3-8712-4B69-B87E-AFA0EBBBD3FC}"/>
                </a:ext>
              </a:extLst>
            </p:cNvPr>
            <p:cNvSpPr/>
            <p:nvPr/>
          </p:nvSpPr>
          <p:spPr>
            <a:xfrm>
              <a:off x="7650665" y="5519355"/>
              <a:ext cx="450380" cy="258800"/>
            </a:xfrm>
            <a:custGeom>
              <a:avLst/>
              <a:gdLst>
                <a:gd name="connsiteX0" fmla="*/ 0 w 450379"/>
                <a:gd name="connsiteY0" fmla="*/ 169060 h 258800"/>
                <a:gd name="connsiteX1" fmla="*/ 191579 w 450379"/>
                <a:gd name="connsiteY1" fmla="*/ 0 h 258800"/>
                <a:gd name="connsiteX2" fmla="*/ 262498 w 450379"/>
                <a:gd name="connsiteY2" fmla="*/ 68229 h 258800"/>
                <a:gd name="connsiteX3" fmla="*/ 302494 w 450379"/>
                <a:gd name="connsiteY3" fmla="*/ 106209 h 258800"/>
                <a:gd name="connsiteX4" fmla="*/ 429541 w 450379"/>
                <a:gd name="connsiteY4" fmla="*/ 232920 h 258800"/>
                <a:gd name="connsiteX5" fmla="*/ 450716 w 450379"/>
                <a:gd name="connsiteY5" fmla="*/ 256447 h 258800"/>
                <a:gd name="connsiteX6" fmla="*/ 447019 w 450379"/>
                <a:gd name="connsiteY6" fmla="*/ 259472 h 258800"/>
                <a:gd name="connsiteX7" fmla="*/ 291067 w 450379"/>
                <a:gd name="connsiteY7" fmla="*/ 228887 h 258800"/>
                <a:gd name="connsiteX8" fmla="*/ 4033 w 450379"/>
                <a:gd name="connsiteY8" fmla="*/ 171077 h 258800"/>
                <a:gd name="connsiteX9" fmla="*/ 0 w 450379"/>
                <a:gd name="connsiteY9" fmla="*/ 169060 h 2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79" h="258800">
                  <a:moveTo>
                    <a:pt x="0" y="169060"/>
                  </a:moveTo>
                  <a:cubicBezTo>
                    <a:pt x="66549" y="115620"/>
                    <a:pt x="130409" y="59490"/>
                    <a:pt x="191579" y="0"/>
                  </a:cubicBezTo>
                  <a:cubicBezTo>
                    <a:pt x="217796" y="20166"/>
                    <a:pt x="241323" y="43021"/>
                    <a:pt x="262498" y="68229"/>
                  </a:cubicBezTo>
                  <a:cubicBezTo>
                    <a:pt x="274261" y="82010"/>
                    <a:pt x="290058" y="92765"/>
                    <a:pt x="302494" y="106209"/>
                  </a:cubicBezTo>
                  <a:cubicBezTo>
                    <a:pt x="343499" y="149903"/>
                    <a:pt x="387192" y="190571"/>
                    <a:pt x="429541" y="232920"/>
                  </a:cubicBezTo>
                  <a:cubicBezTo>
                    <a:pt x="436936" y="240315"/>
                    <a:pt x="444330" y="248045"/>
                    <a:pt x="450716" y="256447"/>
                  </a:cubicBezTo>
                  <a:cubicBezTo>
                    <a:pt x="452733" y="259136"/>
                    <a:pt x="448363" y="258464"/>
                    <a:pt x="447019" y="259472"/>
                  </a:cubicBezTo>
                  <a:cubicBezTo>
                    <a:pt x="394923" y="249389"/>
                    <a:pt x="343163" y="239306"/>
                    <a:pt x="291067" y="228887"/>
                  </a:cubicBezTo>
                  <a:cubicBezTo>
                    <a:pt x="195277" y="209729"/>
                    <a:pt x="99823" y="190235"/>
                    <a:pt x="4033" y="171077"/>
                  </a:cubicBezTo>
                  <a:cubicBezTo>
                    <a:pt x="2689" y="171077"/>
                    <a:pt x="1344" y="169733"/>
                    <a:pt x="0" y="169060"/>
                  </a:cubicBezTo>
                  <a:close/>
                </a:path>
              </a:pathLst>
            </a:custGeom>
            <a:solidFill>
              <a:srgbClr val="5E6263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1127721-C064-4110-874F-0CB287784457}"/>
                </a:ext>
              </a:extLst>
            </p:cNvPr>
            <p:cNvSpPr/>
            <p:nvPr/>
          </p:nvSpPr>
          <p:spPr>
            <a:xfrm>
              <a:off x="5048881" y="2723305"/>
              <a:ext cx="591544" cy="510878"/>
            </a:xfrm>
            <a:custGeom>
              <a:avLst/>
              <a:gdLst>
                <a:gd name="connsiteX0" fmla="*/ 4033 w 591543"/>
                <a:gd name="connsiteY0" fmla="*/ 367026 h 510878"/>
                <a:gd name="connsiteX1" fmla="*/ 0 w 591543"/>
                <a:gd name="connsiteY1" fmla="*/ 359968 h 510878"/>
                <a:gd name="connsiteX2" fmla="*/ 100495 w 591543"/>
                <a:gd name="connsiteY2" fmla="*/ 179816 h 510878"/>
                <a:gd name="connsiteX3" fmla="*/ 333415 w 591543"/>
                <a:gd name="connsiteY3" fmla="*/ 9075 h 510878"/>
                <a:gd name="connsiteX4" fmla="*/ 360304 w 591543"/>
                <a:gd name="connsiteY4" fmla="*/ 0 h 510878"/>
                <a:gd name="connsiteX5" fmla="*/ 502812 w 591543"/>
                <a:gd name="connsiteY5" fmla="*/ 141500 h 510878"/>
                <a:gd name="connsiteX6" fmla="*/ 592888 w 591543"/>
                <a:gd name="connsiteY6" fmla="*/ 231240 h 510878"/>
                <a:gd name="connsiteX7" fmla="*/ 592552 w 591543"/>
                <a:gd name="connsiteY7" fmla="*/ 246028 h 510878"/>
                <a:gd name="connsiteX8" fmla="*/ 521970 w 591543"/>
                <a:gd name="connsiteY8" fmla="*/ 499787 h 510878"/>
                <a:gd name="connsiteX9" fmla="*/ 513567 w 591543"/>
                <a:gd name="connsiteY9" fmla="*/ 512559 h 510878"/>
                <a:gd name="connsiteX10" fmla="*/ 495754 w 591543"/>
                <a:gd name="connsiteY10" fmla="*/ 502812 h 510878"/>
                <a:gd name="connsiteX11" fmla="*/ 438616 w 591543"/>
                <a:gd name="connsiteY11" fmla="*/ 447691 h 510878"/>
                <a:gd name="connsiteX12" fmla="*/ 434583 w 591543"/>
                <a:gd name="connsiteY12" fmla="*/ 445002 h 510878"/>
                <a:gd name="connsiteX13" fmla="*/ 294427 w 591543"/>
                <a:gd name="connsiteY13" fmla="*/ 305183 h 510878"/>
                <a:gd name="connsiteX14" fmla="*/ 260817 w 591543"/>
                <a:gd name="connsiteY14" fmla="*/ 295772 h 510878"/>
                <a:gd name="connsiteX15" fmla="*/ 10755 w 591543"/>
                <a:gd name="connsiteY15" fmla="*/ 366354 h 510878"/>
                <a:gd name="connsiteX16" fmla="*/ 4033 w 591543"/>
                <a:gd name="connsiteY16" fmla="*/ 367026 h 51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1543" h="510878">
                  <a:moveTo>
                    <a:pt x="4033" y="367026"/>
                  </a:moveTo>
                  <a:cubicBezTo>
                    <a:pt x="1008" y="365681"/>
                    <a:pt x="672" y="362656"/>
                    <a:pt x="0" y="359968"/>
                  </a:cubicBezTo>
                  <a:cubicBezTo>
                    <a:pt x="19494" y="292075"/>
                    <a:pt x="55457" y="233256"/>
                    <a:pt x="100495" y="179816"/>
                  </a:cubicBezTo>
                  <a:cubicBezTo>
                    <a:pt x="164355" y="104528"/>
                    <a:pt x="239978" y="44702"/>
                    <a:pt x="333415" y="9075"/>
                  </a:cubicBezTo>
                  <a:cubicBezTo>
                    <a:pt x="342154" y="5714"/>
                    <a:pt x="351229" y="3025"/>
                    <a:pt x="360304" y="0"/>
                  </a:cubicBezTo>
                  <a:cubicBezTo>
                    <a:pt x="407694" y="47055"/>
                    <a:pt x="455421" y="94109"/>
                    <a:pt x="502812" y="141500"/>
                  </a:cubicBezTo>
                  <a:cubicBezTo>
                    <a:pt x="532725" y="171413"/>
                    <a:pt x="562639" y="201326"/>
                    <a:pt x="592888" y="231240"/>
                  </a:cubicBezTo>
                  <a:cubicBezTo>
                    <a:pt x="595577" y="236281"/>
                    <a:pt x="593896" y="240987"/>
                    <a:pt x="592552" y="246028"/>
                  </a:cubicBezTo>
                  <a:cubicBezTo>
                    <a:pt x="568688" y="330390"/>
                    <a:pt x="546169" y="415425"/>
                    <a:pt x="521970" y="499787"/>
                  </a:cubicBezTo>
                  <a:cubicBezTo>
                    <a:pt x="519953" y="504492"/>
                    <a:pt x="518609" y="509870"/>
                    <a:pt x="513567" y="512559"/>
                  </a:cubicBezTo>
                  <a:cubicBezTo>
                    <a:pt x="504829" y="514239"/>
                    <a:pt x="500795" y="507517"/>
                    <a:pt x="495754" y="502812"/>
                  </a:cubicBezTo>
                  <a:cubicBezTo>
                    <a:pt x="476260" y="484662"/>
                    <a:pt x="459455" y="464160"/>
                    <a:pt x="438616" y="447691"/>
                  </a:cubicBezTo>
                  <a:cubicBezTo>
                    <a:pt x="437272" y="446683"/>
                    <a:pt x="435927" y="446010"/>
                    <a:pt x="434583" y="445002"/>
                  </a:cubicBezTo>
                  <a:cubicBezTo>
                    <a:pt x="387192" y="398956"/>
                    <a:pt x="340810" y="351901"/>
                    <a:pt x="294427" y="305183"/>
                  </a:cubicBezTo>
                  <a:cubicBezTo>
                    <a:pt x="284344" y="295099"/>
                    <a:pt x="275606" y="291402"/>
                    <a:pt x="260817" y="295772"/>
                  </a:cubicBezTo>
                  <a:cubicBezTo>
                    <a:pt x="177463" y="319635"/>
                    <a:pt x="93773" y="341818"/>
                    <a:pt x="10755" y="366354"/>
                  </a:cubicBezTo>
                  <a:cubicBezTo>
                    <a:pt x="8403" y="366354"/>
                    <a:pt x="6386" y="366690"/>
                    <a:pt x="4033" y="367026"/>
                  </a:cubicBezTo>
                  <a:close/>
                </a:path>
              </a:pathLst>
            </a:custGeom>
            <a:solidFill>
              <a:schemeClr val="accent4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CD89243E-7126-4BFE-9ADF-86669490D28A}"/>
                </a:ext>
              </a:extLst>
            </p:cNvPr>
            <p:cNvSpPr/>
            <p:nvPr/>
          </p:nvSpPr>
          <p:spPr>
            <a:xfrm>
              <a:off x="5566006" y="2944288"/>
              <a:ext cx="289050" cy="289050"/>
            </a:xfrm>
            <a:custGeom>
              <a:avLst/>
              <a:gdLst>
                <a:gd name="connsiteX0" fmla="*/ 1485 w 289049"/>
                <a:gd name="connsiteY0" fmla="*/ 280148 h 289049"/>
                <a:gd name="connsiteX1" fmla="*/ 41145 w 289049"/>
                <a:gd name="connsiteY1" fmla="*/ 133942 h 289049"/>
                <a:gd name="connsiteX2" fmla="*/ 76100 w 289049"/>
                <a:gd name="connsiteY2" fmla="*/ 10592 h 289049"/>
                <a:gd name="connsiteX3" fmla="*/ 79125 w 289049"/>
                <a:gd name="connsiteY3" fmla="*/ 8239 h 289049"/>
                <a:gd name="connsiteX4" fmla="*/ 171890 w 289049"/>
                <a:gd name="connsiteY4" fmla="*/ 845 h 289049"/>
                <a:gd name="connsiteX5" fmla="*/ 290871 w 289049"/>
                <a:gd name="connsiteY5" fmla="*/ 123859 h 289049"/>
                <a:gd name="connsiteX6" fmla="*/ 281460 w 289049"/>
                <a:gd name="connsiteY6" fmla="*/ 213263 h 289049"/>
                <a:gd name="connsiteX7" fmla="*/ 280115 w 289049"/>
                <a:gd name="connsiteY7" fmla="*/ 215616 h 289049"/>
                <a:gd name="connsiteX8" fmla="*/ 271377 w 289049"/>
                <a:gd name="connsiteY8" fmla="*/ 220321 h 289049"/>
                <a:gd name="connsiteX9" fmla="*/ 61984 w 289049"/>
                <a:gd name="connsiteY9" fmla="*/ 277795 h 289049"/>
                <a:gd name="connsiteX10" fmla="*/ 13585 w 289049"/>
                <a:gd name="connsiteY10" fmla="*/ 291239 h 289049"/>
                <a:gd name="connsiteX11" fmla="*/ 1485 w 289049"/>
                <a:gd name="connsiteY11" fmla="*/ 280148 h 2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9049" h="289049">
                  <a:moveTo>
                    <a:pt x="1485" y="280148"/>
                  </a:moveTo>
                  <a:cubicBezTo>
                    <a:pt x="12240" y="230740"/>
                    <a:pt x="27701" y="182677"/>
                    <a:pt x="41145" y="133942"/>
                  </a:cubicBezTo>
                  <a:cubicBezTo>
                    <a:pt x="52573" y="92601"/>
                    <a:pt x="64336" y="51597"/>
                    <a:pt x="76100" y="10592"/>
                  </a:cubicBezTo>
                  <a:cubicBezTo>
                    <a:pt x="77108" y="9920"/>
                    <a:pt x="78117" y="9248"/>
                    <a:pt x="79125" y="8239"/>
                  </a:cubicBezTo>
                  <a:cubicBezTo>
                    <a:pt x="109710" y="3534"/>
                    <a:pt x="140296" y="-2180"/>
                    <a:pt x="171890" y="845"/>
                  </a:cubicBezTo>
                  <a:cubicBezTo>
                    <a:pt x="238102" y="7231"/>
                    <a:pt x="287846" y="57311"/>
                    <a:pt x="290871" y="123859"/>
                  </a:cubicBezTo>
                  <a:cubicBezTo>
                    <a:pt x="292215" y="154109"/>
                    <a:pt x="289526" y="184022"/>
                    <a:pt x="281460" y="213263"/>
                  </a:cubicBezTo>
                  <a:cubicBezTo>
                    <a:pt x="281123" y="213935"/>
                    <a:pt x="280451" y="214943"/>
                    <a:pt x="280115" y="215616"/>
                  </a:cubicBezTo>
                  <a:cubicBezTo>
                    <a:pt x="277762" y="218304"/>
                    <a:pt x="274738" y="219313"/>
                    <a:pt x="271377" y="220321"/>
                  </a:cubicBezTo>
                  <a:cubicBezTo>
                    <a:pt x="201467" y="238807"/>
                    <a:pt x="131893" y="259645"/>
                    <a:pt x="61984" y="277795"/>
                  </a:cubicBezTo>
                  <a:cubicBezTo>
                    <a:pt x="45850" y="282164"/>
                    <a:pt x="30390" y="288214"/>
                    <a:pt x="13585" y="291239"/>
                  </a:cubicBezTo>
                  <a:cubicBezTo>
                    <a:pt x="5182" y="292584"/>
                    <a:pt x="-3557" y="293592"/>
                    <a:pt x="1485" y="280148"/>
                  </a:cubicBezTo>
                  <a:close/>
                </a:path>
              </a:pathLst>
            </a:custGeom>
            <a:solidFill>
              <a:schemeClr val="accent1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9551A2F-06E8-4654-B125-638F5597DAC0}"/>
                </a:ext>
              </a:extLst>
            </p:cNvPr>
            <p:cNvSpPr/>
            <p:nvPr/>
          </p:nvSpPr>
          <p:spPr>
            <a:xfrm>
              <a:off x="5505311" y="3699687"/>
              <a:ext cx="1976293" cy="1777991"/>
            </a:xfrm>
            <a:custGeom>
              <a:avLst/>
              <a:gdLst>
                <a:gd name="connsiteX0" fmla="*/ 1978646 w 1976293"/>
                <a:gd name="connsiteY0" fmla="*/ 1458020 h 1777991"/>
                <a:gd name="connsiteX1" fmla="*/ 1722871 w 1976293"/>
                <a:gd name="connsiteY1" fmla="*/ 1662708 h 1777991"/>
                <a:gd name="connsiteX2" fmla="*/ 1472809 w 1976293"/>
                <a:gd name="connsiteY2" fmla="*/ 1777655 h 1777991"/>
                <a:gd name="connsiteX3" fmla="*/ 1450962 w 1976293"/>
                <a:gd name="connsiteY3" fmla="*/ 1776311 h 1777991"/>
                <a:gd name="connsiteX4" fmla="*/ 1437182 w 1976293"/>
                <a:gd name="connsiteY4" fmla="*/ 1761522 h 1777991"/>
                <a:gd name="connsiteX5" fmla="*/ 11428 w 1976293"/>
                <a:gd name="connsiteY5" fmla="*/ 336440 h 1777991"/>
                <a:gd name="connsiteX6" fmla="*/ 0 w 1976293"/>
                <a:gd name="connsiteY6" fmla="*/ 324004 h 1777991"/>
                <a:gd name="connsiteX7" fmla="*/ 17814 w 1976293"/>
                <a:gd name="connsiteY7" fmla="*/ 313249 h 1777991"/>
                <a:gd name="connsiteX8" fmla="*/ 336104 w 1976293"/>
                <a:gd name="connsiteY8" fmla="*/ 150575 h 1777991"/>
                <a:gd name="connsiteX9" fmla="*/ 504157 w 1976293"/>
                <a:gd name="connsiteY9" fmla="*/ 9411 h 1777991"/>
                <a:gd name="connsiteX10" fmla="*/ 517937 w 1976293"/>
                <a:gd name="connsiteY10" fmla="*/ 0 h 1777991"/>
                <a:gd name="connsiteX11" fmla="*/ 539448 w 1976293"/>
                <a:gd name="connsiteY11" fmla="*/ 14789 h 1777991"/>
                <a:gd name="connsiteX12" fmla="*/ 938403 w 1976293"/>
                <a:gd name="connsiteY12" fmla="*/ 413744 h 1777991"/>
                <a:gd name="connsiteX13" fmla="*/ 1963185 w 1976293"/>
                <a:gd name="connsiteY13" fmla="*/ 1438526 h 1777991"/>
                <a:gd name="connsiteX14" fmla="*/ 1978646 w 1976293"/>
                <a:gd name="connsiteY14" fmla="*/ 1458020 h 177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76293" h="1777991">
                  <a:moveTo>
                    <a:pt x="1978646" y="1458020"/>
                  </a:moveTo>
                  <a:cubicBezTo>
                    <a:pt x="1902351" y="1537341"/>
                    <a:pt x="1816308" y="1604562"/>
                    <a:pt x="1722871" y="1662708"/>
                  </a:cubicBezTo>
                  <a:cubicBezTo>
                    <a:pt x="1644222" y="1711443"/>
                    <a:pt x="1561541" y="1751103"/>
                    <a:pt x="1472809" y="1777655"/>
                  </a:cubicBezTo>
                  <a:cubicBezTo>
                    <a:pt x="1465079" y="1780008"/>
                    <a:pt x="1458021" y="1783033"/>
                    <a:pt x="1450962" y="1776311"/>
                  </a:cubicBezTo>
                  <a:cubicBezTo>
                    <a:pt x="1446257" y="1771269"/>
                    <a:pt x="1441888" y="1766228"/>
                    <a:pt x="1437182" y="1761522"/>
                  </a:cubicBezTo>
                  <a:cubicBezTo>
                    <a:pt x="961930" y="1286607"/>
                    <a:pt x="486679" y="811356"/>
                    <a:pt x="11428" y="336440"/>
                  </a:cubicBezTo>
                  <a:cubicBezTo>
                    <a:pt x="7394" y="332407"/>
                    <a:pt x="3697" y="328374"/>
                    <a:pt x="0" y="324004"/>
                  </a:cubicBezTo>
                  <a:cubicBezTo>
                    <a:pt x="3025" y="315602"/>
                    <a:pt x="11092" y="315266"/>
                    <a:pt x="17814" y="313249"/>
                  </a:cubicBezTo>
                  <a:cubicBezTo>
                    <a:pt x="133097" y="276950"/>
                    <a:pt x="238298" y="220821"/>
                    <a:pt x="336104" y="150575"/>
                  </a:cubicBezTo>
                  <a:cubicBezTo>
                    <a:pt x="395595" y="107889"/>
                    <a:pt x="452396" y="61843"/>
                    <a:pt x="504157" y="9411"/>
                  </a:cubicBezTo>
                  <a:cubicBezTo>
                    <a:pt x="508190" y="5378"/>
                    <a:pt x="511887" y="1344"/>
                    <a:pt x="517937" y="0"/>
                  </a:cubicBezTo>
                  <a:cubicBezTo>
                    <a:pt x="528356" y="336"/>
                    <a:pt x="533061" y="8739"/>
                    <a:pt x="539448" y="14789"/>
                  </a:cubicBezTo>
                  <a:cubicBezTo>
                    <a:pt x="672545" y="147550"/>
                    <a:pt x="805642" y="280647"/>
                    <a:pt x="938403" y="413744"/>
                  </a:cubicBezTo>
                  <a:cubicBezTo>
                    <a:pt x="1279885" y="755226"/>
                    <a:pt x="1621703" y="1097044"/>
                    <a:pt x="1963185" y="1438526"/>
                  </a:cubicBezTo>
                  <a:cubicBezTo>
                    <a:pt x="1968899" y="1444576"/>
                    <a:pt x="1976293" y="1449281"/>
                    <a:pt x="1978646" y="145802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B176AC37-3470-4B72-9196-7E4FFD8C618E}"/>
                </a:ext>
              </a:extLst>
            </p:cNvPr>
            <p:cNvSpPr/>
            <p:nvPr/>
          </p:nvSpPr>
          <p:spPr>
            <a:xfrm>
              <a:off x="5502548" y="3177858"/>
              <a:ext cx="843622" cy="843622"/>
            </a:xfrm>
            <a:custGeom>
              <a:avLst/>
              <a:gdLst>
                <a:gd name="connsiteX0" fmla="*/ 522044 w 843621"/>
                <a:gd name="connsiteY0" fmla="*/ 523846 h 843621"/>
                <a:gd name="connsiteX1" fmla="*/ 345589 w 843621"/>
                <a:gd name="connsiteY1" fmla="*/ 673076 h 843621"/>
                <a:gd name="connsiteX2" fmla="*/ 7468 w 843621"/>
                <a:gd name="connsiteY2" fmla="*/ 843481 h 843621"/>
                <a:gd name="connsiteX3" fmla="*/ 3099 w 843621"/>
                <a:gd name="connsiteY3" fmla="*/ 845833 h 843621"/>
                <a:gd name="connsiteX4" fmla="*/ 1082 w 843621"/>
                <a:gd name="connsiteY4" fmla="*/ 843145 h 843621"/>
                <a:gd name="connsiteX5" fmla="*/ 4443 w 843621"/>
                <a:gd name="connsiteY5" fmla="*/ 818609 h 843621"/>
                <a:gd name="connsiteX6" fmla="*/ 97544 w 843621"/>
                <a:gd name="connsiteY6" fmla="*/ 485530 h 843621"/>
                <a:gd name="connsiteX7" fmla="*/ 104266 w 843621"/>
                <a:gd name="connsiteY7" fmla="*/ 468388 h 843621"/>
                <a:gd name="connsiteX8" fmla="*/ 107963 w 843621"/>
                <a:gd name="connsiteY8" fmla="*/ 464691 h 843621"/>
                <a:gd name="connsiteX9" fmla="*/ 297190 w 843621"/>
                <a:gd name="connsiteY9" fmla="*/ 355457 h 843621"/>
                <a:gd name="connsiteX10" fmla="*/ 462217 w 843621"/>
                <a:gd name="connsiteY10" fmla="*/ 116487 h 843621"/>
                <a:gd name="connsiteX11" fmla="*/ 465914 w 843621"/>
                <a:gd name="connsiteY11" fmla="*/ 107076 h 843621"/>
                <a:gd name="connsiteX12" fmla="*/ 469275 w 843621"/>
                <a:gd name="connsiteY12" fmla="*/ 103043 h 843621"/>
                <a:gd name="connsiteX13" fmla="*/ 589937 w 843621"/>
                <a:gd name="connsiteY13" fmla="*/ 68424 h 843621"/>
                <a:gd name="connsiteX14" fmla="*/ 825210 w 843621"/>
                <a:gd name="connsiteY14" fmla="*/ 2548 h 843621"/>
                <a:gd name="connsiteX15" fmla="*/ 844368 w 843621"/>
                <a:gd name="connsiteY15" fmla="*/ 2884 h 843621"/>
                <a:gd name="connsiteX16" fmla="*/ 845712 w 843621"/>
                <a:gd name="connsiteY16" fmla="*/ 2548 h 843621"/>
                <a:gd name="connsiteX17" fmla="*/ 844368 w 843621"/>
                <a:gd name="connsiteY17" fmla="*/ 22042 h 843621"/>
                <a:gd name="connsiteX18" fmla="*/ 732445 w 843621"/>
                <a:gd name="connsiteY18" fmla="*/ 265045 h 843621"/>
                <a:gd name="connsiteX19" fmla="*/ 539185 w 843621"/>
                <a:gd name="connsiteY19" fmla="*/ 510738 h 843621"/>
                <a:gd name="connsiteX20" fmla="*/ 522044 w 843621"/>
                <a:gd name="connsiteY20" fmla="*/ 523846 h 84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43621" h="843621">
                  <a:moveTo>
                    <a:pt x="522044" y="523846"/>
                  </a:moveTo>
                  <a:cubicBezTo>
                    <a:pt x="466250" y="577286"/>
                    <a:pt x="408440" y="628038"/>
                    <a:pt x="345589" y="673076"/>
                  </a:cubicBezTo>
                  <a:cubicBezTo>
                    <a:pt x="241733" y="747355"/>
                    <a:pt x="130818" y="807518"/>
                    <a:pt x="7468" y="843481"/>
                  </a:cubicBezTo>
                  <a:cubicBezTo>
                    <a:pt x="5788" y="843817"/>
                    <a:pt x="4443" y="845161"/>
                    <a:pt x="3099" y="845833"/>
                  </a:cubicBezTo>
                  <a:cubicBezTo>
                    <a:pt x="2426" y="844825"/>
                    <a:pt x="1754" y="844153"/>
                    <a:pt x="1082" y="843145"/>
                  </a:cubicBezTo>
                  <a:cubicBezTo>
                    <a:pt x="-1943" y="834406"/>
                    <a:pt x="2090" y="826676"/>
                    <a:pt x="4443" y="818609"/>
                  </a:cubicBezTo>
                  <a:cubicBezTo>
                    <a:pt x="36373" y="707695"/>
                    <a:pt x="65614" y="596444"/>
                    <a:pt x="97544" y="485530"/>
                  </a:cubicBezTo>
                  <a:cubicBezTo>
                    <a:pt x="99224" y="479480"/>
                    <a:pt x="100569" y="473430"/>
                    <a:pt x="104266" y="468388"/>
                  </a:cubicBezTo>
                  <a:cubicBezTo>
                    <a:pt x="105275" y="467044"/>
                    <a:pt x="106619" y="465700"/>
                    <a:pt x="107963" y="464691"/>
                  </a:cubicBezTo>
                  <a:cubicBezTo>
                    <a:pt x="178881" y="441836"/>
                    <a:pt x="241061" y="404193"/>
                    <a:pt x="297190" y="355457"/>
                  </a:cubicBezTo>
                  <a:cubicBezTo>
                    <a:pt x="372477" y="289581"/>
                    <a:pt x="429615" y="211605"/>
                    <a:pt x="462217" y="116487"/>
                  </a:cubicBezTo>
                  <a:cubicBezTo>
                    <a:pt x="463226" y="113462"/>
                    <a:pt x="464234" y="110101"/>
                    <a:pt x="465914" y="107076"/>
                  </a:cubicBezTo>
                  <a:cubicBezTo>
                    <a:pt x="466923" y="105396"/>
                    <a:pt x="467931" y="104388"/>
                    <a:pt x="469275" y="103043"/>
                  </a:cubicBezTo>
                  <a:cubicBezTo>
                    <a:pt x="508936" y="89599"/>
                    <a:pt x="549604" y="80188"/>
                    <a:pt x="589937" y="68424"/>
                  </a:cubicBezTo>
                  <a:cubicBezTo>
                    <a:pt x="668249" y="45569"/>
                    <a:pt x="747234" y="25739"/>
                    <a:pt x="825210" y="2548"/>
                  </a:cubicBezTo>
                  <a:cubicBezTo>
                    <a:pt x="831596" y="531"/>
                    <a:pt x="837982" y="-2157"/>
                    <a:pt x="844368" y="2884"/>
                  </a:cubicBezTo>
                  <a:lnTo>
                    <a:pt x="845712" y="2548"/>
                  </a:lnTo>
                  <a:cubicBezTo>
                    <a:pt x="848401" y="9270"/>
                    <a:pt x="846048" y="15656"/>
                    <a:pt x="844368" y="22042"/>
                  </a:cubicBezTo>
                  <a:cubicBezTo>
                    <a:pt x="818488" y="108421"/>
                    <a:pt x="779500" y="188750"/>
                    <a:pt x="732445" y="265045"/>
                  </a:cubicBezTo>
                  <a:cubicBezTo>
                    <a:pt x="677324" y="354113"/>
                    <a:pt x="614136" y="437131"/>
                    <a:pt x="539185" y="510738"/>
                  </a:cubicBezTo>
                  <a:cubicBezTo>
                    <a:pt x="534144" y="515779"/>
                    <a:pt x="529438" y="521493"/>
                    <a:pt x="522044" y="523846"/>
                  </a:cubicBezTo>
                  <a:close/>
                </a:path>
              </a:pathLst>
            </a:custGeom>
            <a:solidFill>
              <a:srgbClr val="FBECB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2036F0F-5B7B-4358-935A-A6C4686B32FF}"/>
                </a:ext>
              </a:extLst>
            </p:cNvPr>
            <p:cNvSpPr/>
            <p:nvPr/>
          </p:nvSpPr>
          <p:spPr>
            <a:xfrm>
              <a:off x="5308690" y="3448828"/>
              <a:ext cx="299133" cy="571377"/>
            </a:xfrm>
            <a:custGeom>
              <a:avLst/>
              <a:gdLst>
                <a:gd name="connsiteX0" fmla="*/ 301822 w 299132"/>
                <a:gd name="connsiteY0" fmla="*/ 196075 h 571377"/>
                <a:gd name="connsiteX1" fmla="*/ 241995 w 299132"/>
                <a:gd name="connsiteY1" fmla="*/ 408157 h 571377"/>
                <a:gd name="connsiteX2" fmla="*/ 194941 w 299132"/>
                <a:gd name="connsiteY2" fmla="*/ 571839 h 571377"/>
                <a:gd name="connsiteX3" fmla="*/ 103184 w 299132"/>
                <a:gd name="connsiteY3" fmla="*/ 481763 h 571377"/>
                <a:gd name="connsiteX4" fmla="*/ 0 w 299132"/>
                <a:gd name="connsiteY4" fmla="*/ 376899 h 571377"/>
                <a:gd name="connsiteX5" fmla="*/ 24872 w 299132"/>
                <a:gd name="connsiteY5" fmla="*/ 282118 h 571377"/>
                <a:gd name="connsiteX6" fmla="*/ 91420 w 299132"/>
                <a:gd name="connsiteY6" fmla="*/ 43147 h 571377"/>
                <a:gd name="connsiteX7" fmla="*/ 100831 w 299132"/>
                <a:gd name="connsiteY7" fmla="*/ 1134 h 571377"/>
                <a:gd name="connsiteX8" fmla="*/ 105201 w 299132"/>
                <a:gd name="connsiteY8" fmla="*/ 126 h 571377"/>
                <a:gd name="connsiteX9" fmla="*/ 117973 w 299132"/>
                <a:gd name="connsiteY9" fmla="*/ 10881 h 571377"/>
                <a:gd name="connsiteX10" fmla="*/ 297116 w 299132"/>
                <a:gd name="connsiteY10" fmla="*/ 189689 h 571377"/>
                <a:gd name="connsiteX11" fmla="*/ 301822 w 299132"/>
                <a:gd name="connsiteY11" fmla="*/ 196075 h 57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9132" h="571377">
                  <a:moveTo>
                    <a:pt x="301822" y="196075"/>
                  </a:moveTo>
                  <a:cubicBezTo>
                    <a:pt x="281992" y="266657"/>
                    <a:pt x="261825" y="337575"/>
                    <a:pt x="241995" y="408157"/>
                  </a:cubicBezTo>
                  <a:cubicBezTo>
                    <a:pt x="226534" y="462942"/>
                    <a:pt x="213090" y="518063"/>
                    <a:pt x="194941" y="571839"/>
                  </a:cubicBezTo>
                  <a:cubicBezTo>
                    <a:pt x="164355" y="541926"/>
                    <a:pt x="133433" y="512013"/>
                    <a:pt x="103184" y="481763"/>
                  </a:cubicBezTo>
                  <a:cubicBezTo>
                    <a:pt x="68565" y="446809"/>
                    <a:pt x="32602" y="413534"/>
                    <a:pt x="0" y="376899"/>
                  </a:cubicBezTo>
                  <a:cubicBezTo>
                    <a:pt x="4705" y="344297"/>
                    <a:pt x="16469" y="313711"/>
                    <a:pt x="24872" y="282118"/>
                  </a:cubicBezTo>
                  <a:cubicBezTo>
                    <a:pt x="46046" y="202125"/>
                    <a:pt x="69574" y="122804"/>
                    <a:pt x="91420" y="43147"/>
                  </a:cubicBezTo>
                  <a:cubicBezTo>
                    <a:pt x="95118" y="29367"/>
                    <a:pt x="100831" y="15923"/>
                    <a:pt x="100831" y="1134"/>
                  </a:cubicBezTo>
                  <a:cubicBezTo>
                    <a:pt x="102176" y="126"/>
                    <a:pt x="103520" y="-210"/>
                    <a:pt x="105201" y="126"/>
                  </a:cubicBezTo>
                  <a:cubicBezTo>
                    <a:pt x="110578" y="2479"/>
                    <a:pt x="113939" y="6848"/>
                    <a:pt x="117973" y="10881"/>
                  </a:cubicBezTo>
                  <a:cubicBezTo>
                    <a:pt x="177799" y="70372"/>
                    <a:pt x="237290" y="130198"/>
                    <a:pt x="297116" y="189689"/>
                  </a:cubicBezTo>
                  <a:cubicBezTo>
                    <a:pt x="298797" y="191369"/>
                    <a:pt x="300813" y="193386"/>
                    <a:pt x="301822" y="196075"/>
                  </a:cubicBezTo>
                  <a:close/>
                </a:path>
              </a:pathLst>
            </a:custGeom>
            <a:solidFill>
              <a:srgbClr val="F9CD7E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5398973-8EE2-4BF8-9B22-7D5745F8D67F}"/>
                </a:ext>
              </a:extLst>
            </p:cNvPr>
            <p:cNvSpPr/>
            <p:nvPr/>
          </p:nvSpPr>
          <p:spPr>
            <a:xfrm>
              <a:off x="5195335" y="3165018"/>
              <a:ext cx="295772" cy="292411"/>
            </a:xfrm>
            <a:custGeom>
              <a:avLst/>
              <a:gdLst>
                <a:gd name="connsiteX0" fmla="*/ 217547 w 295771"/>
                <a:gd name="connsiteY0" fmla="*/ 284608 h 292410"/>
                <a:gd name="connsiteX1" fmla="*/ 214186 w 295771"/>
                <a:gd name="connsiteY1" fmla="*/ 284944 h 292410"/>
                <a:gd name="connsiteX2" fmla="*/ 98566 w 295771"/>
                <a:gd name="connsiteY2" fmla="*/ 289650 h 292410"/>
                <a:gd name="connsiteX3" fmla="*/ 3113 w 295771"/>
                <a:gd name="connsiteY3" fmla="*/ 185457 h 292410"/>
                <a:gd name="connsiteX4" fmla="*/ 11851 w 295771"/>
                <a:gd name="connsiteY4" fmla="*/ 80257 h 292410"/>
                <a:gd name="connsiteX5" fmla="*/ 29665 w 295771"/>
                <a:gd name="connsiteY5" fmla="*/ 69501 h 292410"/>
                <a:gd name="connsiteX6" fmla="*/ 269979 w 295771"/>
                <a:gd name="connsiteY6" fmla="*/ 2617 h 292410"/>
                <a:gd name="connsiteX7" fmla="*/ 291154 w 295771"/>
                <a:gd name="connsiteY7" fmla="*/ 1944 h 292410"/>
                <a:gd name="connsiteX8" fmla="*/ 295187 w 295771"/>
                <a:gd name="connsiteY8" fmla="*/ 2617 h 292410"/>
                <a:gd name="connsiteX9" fmla="*/ 294851 w 295771"/>
                <a:gd name="connsiteY9" fmla="*/ 25472 h 292410"/>
                <a:gd name="connsiteX10" fmla="*/ 228302 w 295771"/>
                <a:gd name="connsiteY10" fmla="*/ 264778 h 292410"/>
                <a:gd name="connsiteX11" fmla="*/ 217547 w 295771"/>
                <a:gd name="connsiteY11" fmla="*/ 284608 h 29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771" h="292410">
                  <a:moveTo>
                    <a:pt x="217547" y="284608"/>
                  </a:moveTo>
                  <a:cubicBezTo>
                    <a:pt x="216539" y="284608"/>
                    <a:pt x="215194" y="284608"/>
                    <a:pt x="214186" y="284944"/>
                  </a:cubicBezTo>
                  <a:cubicBezTo>
                    <a:pt x="175870" y="294019"/>
                    <a:pt x="137890" y="299733"/>
                    <a:pt x="98566" y="289650"/>
                  </a:cubicBezTo>
                  <a:cubicBezTo>
                    <a:pt x="44117" y="275533"/>
                    <a:pt x="13196" y="239570"/>
                    <a:pt x="3113" y="185457"/>
                  </a:cubicBezTo>
                  <a:cubicBezTo>
                    <a:pt x="-3273" y="149830"/>
                    <a:pt x="424" y="114539"/>
                    <a:pt x="11851" y="80257"/>
                  </a:cubicBezTo>
                  <a:cubicBezTo>
                    <a:pt x="15212" y="72190"/>
                    <a:pt x="22943" y="71182"/>
                    <a:pt x="29665" y="69501"/>
                  </a:cubicBezTo>
                  <a:cubicBezTo>
                    <a:pt x="109658" y="47318"/>
                    <a:pt x="189987" y="25472"/>
                    <a:pt x="269979" y="2617"/>
                  </a:cubicBezTo>
                  <a:cubicBezTo>
                    <a:pt x="277038" y="600"/>
                    <a:pt x="284096" y="-1753"/>
                    <a:pt x="291154" y="1944"/>
                  </a:cubicBezTo>
                  <a:cubicBezTo>
                    <a:pt x="292498" y="2281"/>
                    <a:pt x="293843" y="2617"/>
                    <a:pt x="295187" y="2617"/>
                  </a:cubicBezTo>
                  <a:cubicBezTo>
                    <a:pt x="299893" y="10347"/>
                    <a:pt x="296868" y="17741"/>
                    <a:pt x="294851" y="25472"/>
                  </a:cubicBezTo>
                  <a:cubicBezTo>
                    <a:pt x="272668" y="105465"/>
                    <a:pt x="250485" y="185121"/>
                    <a:pt x="228302" y="264778"/>
                  </a:cubicBezTo>
                  <a:cubicBezTo>
                    <a:pt x="225950" y="271836"/>
                    <a:pt x="224941" y="279903"/>
                    <a:pt x="217547" y="284608"/>
                  </a:cubicBezTo>
                  <a:close/>
                </a:path>
              </a:pathLst>
            </a:custGeom>
            <a:solidFill>
              <a:schemeClr val="accent3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2A49206-2711-40D5-AFD7-21BC27A460BC}"/>
                </a:ext>
              </a:extLst>
            </p:cNvPr>
            <p:cNvSpPr/>
            <p:nvPr/>
          </p:nvSpPr>
          <p:spPr>
            <a:xfrm>
              <a:off x="5052915" y="3008836"/>
              <a:ext cx="433575" cy="235273"/>
            </a:xfrm>
            <a:custGeom>
              <a:avLst/>
              <a:gdLst>
                <a:gd name="connsiteX0" fmla="*/ 433575 w 433574"/>
                <a:gd name="connsiteY0" fmla="*/ 157454 h 235272"/>
                <a:gd name="connsiteX1" fmla="*/ 170069 w 433574"/>
                <a:gd name="connsiteY1" fmla="*/ 230389 h 235272"/>
                <a:gd name="connsiteX2" fmla="*/ 154272 w 433574"/>
                <a:gd name="connsiteY2" fmla="*/ 235766 h 235272"/>
                <a:gd name="connsiteX3" fmla="*/ 152255 w 433574"/>
                <a:gd name="connsiteY3" fmla="*/ 235430 h 235272"/>
                <a:gd name="connsiteX4" fmla="*/ 20839 w 433574"/>
                <a:gd name="connsiteY4" fmla="*/ 102669 h 235272"/>
                <a:gd name="connsiteX5" fmla="*/ 0 w 433574"/>
                <a:gd name="connsiteY5" fmla="*/ 81158 h 235272"/>
                <a:gd name="connsiteX6" fmla="*/ 53777 w 433574"/>
                <a:gd name="connsiteY6" fmla="*/ 61664 h 235272"/>
                <a:gd name="connsiteX7" fmla="*/ 244348 w 433574"/>
                <a:gd name="connsiteY7" fmla="*/ 7888 h 235272"/>
                <a:gd name="connsiteX8" fmla="*/ 266867 w 433574"/>
                <a:gd name="connsiteY8" fmla="*/ 1502 h 235272"/>
                <a:gd name="connsiteX9" fmla="*/ 283336 w 433574"/>
                <a:gd name="connsiteY9" fmla="*/ 5535 h 235272"/>
                <a:gd name="connsiteX10" fmla="*/ 433575 w 433574"/>
                <a:gd name="connsiteY10" fmla="*/ 157454 h 23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3574" h="235272">
                  <a:moveTo>
                    <a:pt x="433575" y="157454"/>
                  </a:moveTo>
                  <a:cubicBezTo>
                    <a:pt x="345851" y="181654"/>
                    <a:pt x="257792" y="205853"/>
                    <a:pt x="170069" y="230389"/>
                  </a:cubicBezTo>
                  <a:cubicBezTo>
                    <a:pt x="164691" y="231733"/>
                    <a:pt x="159650" y="234086"/>
                    <a:pt x="154272" y="235766"/>
                  </a:cubicBezTo>
                  <a:cubicBezTo>
                    <a:pt x="153600" y="235430"/>
                    <a:pt x="152927" y="235430"/>
                    <a:pt x="152255" y="235430"/>
                  </a:cubicBezTo>
                  <a:cubicBezTo>
                    <a:pt x="108562" y="191065"/>
                    <a:pt x="64868" y="147035"/>
                    <a:pt x="20839" y="102669"/>
                  </a:cubicBezTo>
                  <a:cubicBezTo>
                    <a:pt x="13780" y="95611"/>
                    <a:pt x="7058" y="88217"/>
                    <a:pt x="0" y="81158"/>
                  </a:cubicBezTo>
                  <a:cubicBezTo>
                    <a:pt x="15125" y="67378"/>
                    <a:pt x="35627" y="67042"/>
                    <a:pt x="53777" y="61664"/>
                  </a:cubicBezTo>
                  <a:cubicBezTo>
                    <a:pt x="116964" y="42843"/>
                    <a:pt x="180824" y="25365"/>
                    <a:pt x="244348" y="7888"/>
                  </a:cubicBezTo>
                  <a:cubicBezTo>
                    <a:pt x="251742" y="5871"/>
                    <a:pt x="259473" y="5199"/>
                    <a:pt x="266867" y="1502"/>
                  </a:cubicBezTo>
                  <a:cubicBezTo>
                    <a:pt x="273253" y="-1859"/>
                    <a:pt x="278631" y="830"/>
                    <a:pt x="283336" y="5535"/>
                  </a:cubicBezTo>
                  <a:cubicBezTo>
                    <a:pt x="333416" y="56623"/>
                    <a:pt x="383495" y="107038"/>
                    <a:pt x="433575" y="15745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86292AC7-264E-4D98-A9E7-56FB5F438849}"/>
                </a:ext>
              </a:extLst>
            </p:cNvPr>
            <p:cNvSpPr/>
            <p:nvPr/>
          </p:nvSpPr>
          <p:spPr>
            <a:xfrm>
              <a:off x="6024592" y="3180742"/>
              <a:ext cx="1781353" cy="1976293"/>
            </a:xfrm>
            <a:custGeom>
              <a:avLst/>
              <a:gdLst>
                <a:gd name="connsiteX0" fmla="*/ 0 w 1781352"/>
                <a:gd name="connsiteY0" fmla="*/ 520962 h 1976292"/>
                <a:gd name="connsiteX1" fmla="*/ 155952 w 1781352"/>
                <a:gd name="connsiteY1" fmla="*/ 337112 h 1976292"/>
                <a:gd name="connsiteX2" fmla="*/ 324004 w 1781352"/>
                <a:gd name="connsiteY2" fmla="*/ 0 h 1976292"/>
                <a:gd name="connsiteX3" fmla="*/ 386184 w 1781352"/>
                <a:gd name="connsiteY3" fmla="*/ 61507 h 1976292"/>
                <a:gd name="connsiteX4" fmla="*/ 1766228 w 1781352"/>
                <a:gd name="connsiteY4" fmla="*/ 1441551 h 1976292"/>
                <a:gd name="connsiteX5" fmla="*/ 1782025 w 1781352"/>
                <a:gd name="connsiteY5" fmla="*/ 1456340 h 1976292"/>
                <a:gd name="connsiteX6" fmla="*/ 1731273 w 1781352"/>
                <a:gd name="connsiteY6" fmla="*/ 1595823 h 1976292"/>
                <a:gd name="connsiteX7" fmla="*/ 1475162 w 1781352"/>
                <a:gd name="connsiteY7" fmla="*/ 1961840 h 1976292"/>
                <a:gd name="connsiteX8" fmla="*/ 1461718 w 1781352"/>
                <a:gd name="connsiteY8" fmla="*/ 1976629 h 1976292"/>
                <a:gd name="connsiteX9" fmla="*/ 1460709 w 1781352"/>
                <a:gd name="connsiteY9" fmla="*/ 1976629 h 1976292"/>
                <a:gd name="connsiteX10" fmla="*/ 1459701 w 1781352"/>
                <a:gd name="connsiteY10" fmla="*/ 1976629 h 1976292"/>
                <a:gd name="connsiteX11" fmla="*/ 1442224 w 1781352"/>
                <a:gd name="connsiteY11" fmla="*/ 1961168 h 1976292"/>
                <a:gd name="connsiteX12" fmla="*/ 16133 w 1781352"/>
                <a:gd name="connsiteY12" fmla="*/ 535414 h 1976292"/>
                <a:gd name="connsiteX13" fmla="*/ 0 w 1781352"/>
                <a:gd name="connsiteY13" fmla="*/ 520962 h 197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1352" h="1976292">
                  <a:moveTo>
                    <a:pt x="0" y="520962"/>
                  </a:moveTo>
                  <a:cubicBezTo>
                    <a:pt x="56465" y="463488"/>
                    <a:pt x="109234" y="402653"/>
                    <a:pt x="155952" y="337112"/>
                  </a:cubicBezTo>
                  <a:cubicBezTo>
                    <a:pt x="229559" y="233592"/>
                    <a:pt x="288713" y="122678"/>
                    <a:pt x="324004" y="0"/>
                  </a:cubicBezTo>
                  <a:cubicBezTo>
                    <a:pt x="344843" y="20502"/>
                    <a:pt x="365345" y="41005"/>
                    <a:pt x="386184" y="61507"/>
                  </a:cubicBezTo>
                  <a:cubicBezTo>
                    <a:pt x="846311" y="521634"/>
                    <a:pt x="1306101" y="981424"/>
                    <a:pt x="1766228" y="1441551"/>
                  </a:cubicBezTo>
                  <a:cubicBezTo>
                    <a:pt x="1771270" y="1446593"/>
                    <a:pt x="1776983" y="1451298"/>
                    <a:pt x="1782025" y="1456340"/>
                  </a:cubicBezTo>
                  <a:cubicBezTo>
                    <a:pt x="1770934" y="1505075"/>
                    <a:pt x="1752112" y="1550785"/>
                    <a:pt x="1731273" y="1595823"/>
                  </a:cubicBezTo>
                  <a:cubicBezTo>
                    <a:pt x="1667749" y="1732953"/>
                    <a:pt x="1580362" y="1853615"/>
                    <a:pt x="1475162" y="1961840"/>
                  </a:cubicBezTo>
                  <a:cubicBezTo>
                    <a:pt x="1470456" y="1966546"/>
                    <a:pt x="1466423" y="1971923"/>
                    <a:pt x="1461718" y="1976629"/>
                  </a:cubicBezTo>
                  <a:cubicBezTo>
                    <a:pt x="1461718" y="1976629"/>
                    <a:pt x="1460709" y="1976629"/>
                    <a:pt x="1460709" y="1976629"/>
                  </a:cubicBezTo>
                  <a:cubicBezTo>
                    <a:pt x="1460709" y="1976629"/>
                    <a:pt x="1459701" y="1976629"/>
                    <a:pt x="1459701" y="1976629"/>
                  </a:cubicBezTo>
                  <a:cubicBezTo>
                    <a:pt x="1453987" y="1971587"/>
                    <a:pt x="1447937" y="1966546"/>
                    <a:pt x="1442224" y="1961168"/>
                  </a:cubicBezTo>
                  <a:cubicBezTo>
                    <a:pt x="966636" y="1485917"/>
                    <a:pt x="491384" y="1010665"/>
                    <a:pt x="16133" y="535414"/>
                  </a:cubicBezTo>
                  <a:cubicBezTo>
                    <a:pt x="11091" y="530372"/>
                    <a:pt x="5378" y="525667"/>
                    <a:pt x="0" y="520962"/>
                  </a:cubicBezTo>
                  <a:close/>
                </a:path>
              </a:pathLst>
            </a:custGeom>
            <a:solidFill>
              <a:schemeClr val="accent2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8786C25-8718-48EF-A751-FFE50B9A5BFD}"/>
                </a:ext>
              </a:extLst>
            </p:cNvPr>
            <p:cNvSpPr/>
            <p:nvPr/>
          </p:nvSpPr>
          <p:spPr>
            <a:xfrm>
              <a:off x="5845788" y="3053359"/>
              <a:ext cx="500795" cy="228551"/>
            </a:xfrm>
            <a:custGeom>
              <a:avLst/>
              <a:gdLst>
                <a:gd name="connsiteX0" fmla="*/ 501128 w 500795"/>
                <a:gd name="connsiteY0" fmla="*/ 127383 h 228550"/>
                <a:gd name="connsiteX1" fmla="*/ 361309 w 500795"/>
                <a:gd name="connsiteY1" fmla="*/ 165699 h 228550"/>
                <a:gd name="connsiteX2" fmla="*/ 146202 w 500795"/>
                <a:gd name="connsiteY2" fmla="*/ 226198 h 228550"/>
                <a:gd name="connsiteX3" fmla="*/ 125364 w 500795"/>
                <a:gd name="connsiteY3" fmla="*/ 231576 h 228550"/>
                <a:gd name="connsiteX4" fmla="*/ 114272 w 500795"/>
                <a:gd name="connsiteY4" fmla="*/ 224854 h 228550"/>
                <a:gd name="connsiteX5" fmla="*/ 7391 w 500795"/>
                <a:gd name="connsiteY5" fmla="*/ 117973 h 228550"/>
                <a:gd name="connsiteX6" fmla="*/ 333 w 500795"/>
                <a:gd name="connsiteY6" fmla="*/ 103856 h 228550"/>
                <a:gd name="connsiteX7" fmla="*/ 1341 w 500795"/>
                <a:gd name="connsiteY7" fmla="*/ 104192 h 228550"/>
                <a:gd name="connsiteX8" fmla="*/ 107214 w 500795"/>
                <a:gd name="connsiteY8" fmla="*/ 75623 h 228550"/>
                <a:gd name="connsiteX9" fmla="*/ 312910 w 500795"/>
                <a:gd name="connsiteY9" fmla="*/ 18486 h 228550"/>
                <a:gd name="connsiteX10" fmla="*/ 376770 w 500795"/>
                <a:gd name="connsiteY10" fmla="*/ 0 h 228550"/>
                <a:gd name="connsiteX11" fmla="*/ 489701 w 500795"/>
                <a:gd name="connsiteY11" fmla="*/ 113939 h 228550"/>
                <a:gd name="connsiteX12" fmla="*/ 501128 w 500795"/>
                <a:gd name="connsiteY12" fmla="*/ 127383 h 22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0795" h="228550">
                  <a:moveTo>
                    <a:pt x="501128" y="127383"/>
                  </a:moveTo>
                  <a:cubicBezTo>
                    <a:pt x="454410" y="140155"/>
                    <a:pt x="407691" y="152591"/>
                    <a:pt x="361309" y="165699"/>
                  </a:cubicBezTo>
                  <a:cubicBezTo>
                    <a:pt x="289719" y="185529"/>
                    <a:pt x="217792" y="205696"/>
                    <a:pt x="146202" y="226198"/>
                  </a:cubicBezTo>
                  <a:cubicBezTo>
                    <a:pt x="139144" y="228215"/>
                    <a:pt x="131414" y="226534"/>
                    <a:pt x="125364" y="231576"/>
                  </a:cubicBezTo>
                  <a:cubicBezTo>
                    <a:pt x="120322" y="231240"/>
                    <a:pt x="117297" y="227879"/>
                    <a:pt x="114272" y="224854"/>
                  </a:cubicBezTo>
                  <a:cubicBezTo>
                    <a:pt x="78645" y="189227"/>
                    <a:pt x="43018" y="153600"/>
                    <a:pt x="7391" y="117973"/>
                  </a:cubicBezTo>
                  <a:cubicBezTo>
                    <a:pt x="3694" y="114275"/>
                    <a:pt x="-1348" y="110578"/>
                    <a:pt x="333" y="103856"/>
                  </a:cubicBezTo>
                  <a:cubicBezTo>
                    <a:pt x="333" y="103856"/>
                    <a:pt x="1341" y="104192"/>
                    <a:pt x="1341" y="104192"/>
                  </a:cubicBezTo>
                  <a:cubicBezTo>
                    <a:pt x="36632" y="94781"/>
                    <a:pt x="71923" y="85370"/>
                    <a:pt x="107214" y="75623"/>
                  </a:cubicBezTo>
                  <a:cubicBezTo>
                    <a:pt x="175779" y="56802"/>
                    <a:pt x="244345" y="37308"/>
                    <a:pt x="312910" y="18486"/>
                  </a:cubicBezTo>
                  <a:cubicBezTo>
                    <a:pt x="334421" y="12436"/>
                    <a:pt x="355931" y="8403"/>
                    <a:pt x="376770" y="0"/>
                  </a:cubicBezTo>
                  <a:cubicBezTo>
                    <a:pt x="414414" y="37980"/>
                    <a:pt x="452057" y="75960"/>
                    <a:pt x="489701" y="113939"/>
                  </a:cubicBezTo>
                  <a:cubicBezTo>
                    <a:pt x="493734" y="117973"/>
                    <a:pt x="499448" y="120998"/>
                    <a:pt x="501128" y="127383"/>
                  </a:cubicBezTo>
                  <a:close/>
                </a:path>
              </a:pathLst>
            </a:custGeom>
            <a:solidFill>
              <a:srgbClr val="FDFAE5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4196F74-C724-49EC-8E17-05DC6CA69482}"/>
                </a:ext>
              </a:extLst>
            </p:cNvPr>
            <p:cNvSpPr/>
            <p:nvPr/>
          </p:nvSpPr>
          <p:spPr>
            <a:xfrm>
              <a:off x="5412882" y="3167298"/>
              <a:ext cx="275606" cy="477268"/>
            </a:xfrm>
            <a:custGeom>
              <a:avLst/>
              <a:gdLst>
                <a:gd name="connsiteX0" fmla="*/ 0 w 275605"/>
                <a:gd name="connsiteY0" fmla="*/ 282328 h 477267"/>
                <a:gd name="connsiteX1" fmla="*/ 54785 w 275605"/>
                <a:gd name="connsiteY1" fmla="*/ 83354 h 477267"/>
                <a:gd name="connsiteX2" fmla="*/ 77640 w 275605"/>
                <a:gd name="connsiteY2" fmla="*/ 0 h 477267"/>
                <a:gd name="connsiteX3" fmla="*/ 134778 w 275605"/>
                <a:gd name="connsiteY3" fmla="*/ 55121 h 477267"/>
                <a:gd name="connsiteX4" fmla="*/ 148558 w 275605"/>
                <a:gd name="connsiteY4" fmla="*/ 66885 h 477267"/>
                <a:gd name="connsiteX5" fmla="*/ 162002 w 275605"/>
                <a:gd name="connsiteY5" fmla="*/ 76968 h 477267"/>
                <a:gd name="connsiteX6" fmla="*/ 269556 w 275605"/>
                <a:gd name="connsiteY6" fmla="*/ 184521 h 477267"/>
                <a:gd name="connsiteX7" fmla="*/ 278630 w 275605"/>
                <a:gd name="connsiteY7" fmla="*/ 198301 h 477267"/>
                <a:gd name="connsiteX8" fmla="*/ 255439 w 275605"/>
                <a:gd name="connsiteY8" fmla="*/ 289050 h 477267"/>
                <a:gd name="connsiteX9" fmla="*/ 209729 w 275605"/>
                <a:gd name="connsiteY9" fmla="*/ 453405 h 477267"/>
                <a:gd name="connsiteX10" fmla="*/ 198974 w 275605"/>
                <a:gd name="connsiteY10" fmla="*/ 477604 h 477267"/>
                <a:gd name="connsiteX11" fmla="*/ 198638 w 275605"/>
                <a:gd name="connsiteY11" fmla="*/ 477940 h 477267"/>
                <a:gd name="connsiteX12" fmla="*/ 191243 w 275605"/>
                <a:gd name="connsiteY12" fmla="*/ 474243 h 477267"/>
                <a:gd name="connsiteX13" fmla="*/ 0 w 275605"/>
                <a:gd name="connsiteY13" fmla="*/ 282328 h 47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605" h="477267">
                  <a:moveTo>
                    <a:pt x="0" y="282328"/>
                  </a:moveTo>
                  <a:cubicBezTo>
                    <a:pt x="18150" y="216115"/>
                    <a:pt x="35963" y="149566"/>
                    <a:pt x="54785" y="83354"/>
                  </a:cubicBezTo>
                  <a:cubicBezTo>
                    <a:pt x="62515" y="55457"/>
                    <a:pt x="71254" y="28233"/>
                    <a:pt x="77640" y="0"/>
                  </a:cubicBezTo>
                  <a:cubicBezTo>
                    <a:pt x="98479" y="16469"/>
                    <a:pt x="115284" y="36971"/>
                    <a:pt x="134778" y="55121"/>
                  </a:cubicBezTo>
                  <a:cubicBezTo>
                    <a:pt x="139147" y="59154"/>
                    <a:pt x="143853" y="63188"/>
                    <a:pt x="148558" y="66885"/>
                  </a:cubicBezTo>
                  <a:cubicBezTo>
                    <a:pt x="153936" y="69237"/>
                    <a:pt x="157969" y="72935"/>
                    <a:pt x="162002" y="76968"/>
                  </a:cubicBezTo>
                  <a:cubicBezTo>
                    <a:pt x="197965" y="112931"/>
                    <a:pt x="233593" y="148558"/>
                    <a:pt x="269556" y="184521"/>
                  </a:cubicBezTo>
                  <a:cubicBezTo>
                    <a:pt x="273589" y="188554"/>
                    <a:pt x="277622" y="192252"/>
                    <a:pt x="278630" y="198301"/>
                  </a:cubicBezTo>
                  <a:cubicBezTo>
                    <a:pt x="273925" y="229223"/>
                    <a:pt x="263506" y="258800"/>
                    <a:pt x="255439" y="289050"/>
                  </a:cubicBezTo>
                  <a:cubicBezTo>
                    <a:pt x="240315" y="343835"/>
                    <a:pt x="225526" y="398956"/>
                    <a:pt x="209729" y="453405"/>
                  </a:cubicBezTo>
                  <a:cubicBezTo>
                    <a:pt x="207376" y="461807"/>
                    <a:pt x="205696" y="470882"/>
                    <a:pt x="198974" y="477604"/>
                  </a:cubicBezTo>
                  <a:cubicBezTo>
                    <a:pt x="198974" y="477604"/>
                    <a:pt x="198638" y="477940"/>
                    <a:pt x="198638" y="477940"/>
                  </a:cubicBezTo>
                  <a:cubicBezTo>
                    <a:pt x="196285" y="476596"/>
                    <a:pt x="193260" y="475924"/>
                    <a:pt x="191243" y="474243"/>
                  </a:cubicBezTo>
                  <a:cubicBezTo>
                    <a:pt x="126711" y="410047"/>
                    <a:pt x="63188" y="346187"/>
                    <a:pt x="0" y="28232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97EABF0-0A2C-4A30-8FC4-F8E73D9B42B6}"/>
                </a:ext>
              </a:extLst>
            </p:cNvPr>
            <p:cNvSpPr/>
            <p:nvPr/>
          </p:nvSpPr>
          <p:spPr>
            <a:xfrm>
              <a:off x="5561104" y="3157551"/>
              <a:ext cx="410047" cy="205024"/>
            </a:xfrm>
            <a:custGeom>
              <a:avLst/>
              <a:gdLst>
                <a:gd name="connsiteX0" fmla="*/ 127047 w 410047"/>
                <a:gd name="connsiteY0" fmla="*/ 205024 h 205023"/>
                <a:gd name="connsiteX1" fmla="*/ 0 w 410047"/>
                <a:gd name="connsiteY1" fmla="*/ 76968 h 205023"/>
                <a:gd name="connsiteX2" fmla="*/ 6386 w 410047"/>
                <a:gd name="connsiteY2" fmla="*/ 66885 h 205023"/>
                <a:gd name="connsiteX3" fmla="*/ 17813 w 410047"/>
                <a:gd name="connsiteY3" fmla="*/ 74615 h 205023"/>
                <a:gd name="connsiteX4" fmla="*/ 147214 w 410047"/>
                <a:gd name="connsiteY4" fmla="*/ 37644 h 205023"/>
                <a:gd name="connsiteX5" fmla="*/ 285353 w 410047"/>
                <a:gd name="connsiteY5" fmla="*/ 0 h 205023"/>
                <a:gd name="connsiteX6" fmla="*/ 390889 w 410047"/>
                <a:gd name="connsiteY6" fmla="*/ 107217 h 205023"/>
                <a:gd name="connsiteX7" fmla="*/ 410383 w 410047"/>
                <a:gd name="connsiteY7" fmla="*/ 127720 h 205023"/>
                <a:gd name="connsiteX8" fmla="*/ 409039 w 410047"/>
                <a:gd name="connsiteY8" fmla="*/ 127383 h 205023"/>
                <a:gd name="connsiteX9" fmla="*/ 390217 w 410047"/>
                <a:gd name="connsiteY9" fmla="*/ 137467 h 205023"/>
                <a:gd name="connsiteX10" fmla="*/ 144525 w 410047"/>
                <a:gd name="connsiteY10" fmla="*/ 205696 h 205023"/>
                <a:gd name="connsiteX11" fmla="*/ 127047 w 410047"/>
                <a:gd name="connsiteY11" fmla="*/ 205024 h 20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0047" h="205023">
                  <a:moveTo>
                    <a:pt x="127047" y="205024"/>
                  </a:moveTo>
                  <a:cubicBezTo>
                    <a:pt x="83690" y="163347"/>
                    <a:pt x="39996" y="121670"/>
                    <a:pt x="0" y="76968"/>
                  </a:cubicBezTo>
                  <a:cubicBezTo>
                    <a:pt x="2017" y="73607"/>
                    <a:pt x="4369" y="70246"/>
                    <a:pt x="6386" y="66885"/>
                  </a:cubicBezTo>
                  <a:cubicBezTo>
                    <a:pt x="5042" y="76968"/>
                    <a:pt x="11091" y="76296"/>
                    <a:pt x="17813" y="74615"/>
                  </a:cubicBezTo>
                  <a:cubicBezTo>
                    <a:pt x="60835" y="62179"/>
                    <a:pt x="104192" y="49743"/>
                    <a:pt x="147214" y="37644"/>
                  </a:cubicBezTo>
                  <a:cubicBezTo>
                    <a:pt x="193260" y="24872"/>
                    <a:pt x="239306" y="12436"/>
                    <a:pt x="285353" y="0"/>
                  </a:cubicBezTo>
                  <a:cubicBezTo>
                    <a:pt x="320644" y="35627"/>
                    <a:pt x="355935" y="71590"/>
                    <a:pt x="390889" y="107217"/>
                  </a:cubicBezTo>
                  <a:cubicBezTo>
                    <a:pt x="397611" y="113939"/>
                    <a:pt x="403997" y="120998"/>
                    <a:pt x="410383" y="127720"/>
                  </a:cubicBezTo>
                  <a:cubicBezTo>
                    <a:pt x="410383" y="127720"/>
                    <a:pt x="409039" y="127383"/>
                    <a:pt x="409039" y="127383"/>
                  </a:cubicBezTo>
                  <a:cubicBezTo>
                    <a:pt x="404670" y="134106"/>
                    <a:pt x="397275" y="135450"/>
                    <a:pt x="390217" y="137467"/>
                  </a:cubicBezTo>
                  <a:cubicBezTo>
                    <a:pt x="308544" y="160994"/>
                    <a:pt x="226534" y="183513"/>
                    <a:pt x="144525" y="205696"/>
                  </a:cubicBezTo>
                  <a:cubicBezTo>
                    <a:pt x="138811" y="207040"/>
                    <a:pt x="132761" y="209393"/>
                    <a:pt x="127047" y="20502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65909D3-F6B2-4E95-ABD0-FAC30ABA7533}"/>
                </a:ext>
              </a:extLst>
            </p:cNvPr>
            <p:cNvSpPr/>
            <p:nvPr/>
          </p:nvSpPr>
          <p:spPr>
            <a:xfrm>
              <a:off x="5611520" y="3284935"/>
              <a:ext cx="356271" cy="359632"/>
            </a:xfrm>
            <a:custGeom>
              <a:avLst/>
              <a:gdLst>
                <a:gd name="connsiteX0" fmla="*/ 76632 w 356270"/>
                <a:gd name="connsiteY0" fmla="*/ 77640 h 359631"/>
                <a:gd name="connsiteX1" fmla="*/ 231576 w 356270"/>
                <a:gd name="connsiteY1" fmla="*/ 35627 h 359631"/>
                <a:gd name="connsiteX2" fmla="*/ 358959 w 356270"/>
                <a:gd name="connsiteY2" fmla="*/ 0 h 359631"/>
                <a:gd name="connsiteX3" fmla="*/ 320644 w 356270"/>
                <a:gd name="connsiteY3" fmla="*/ 93773 h 359631"/>
                <a:gd name="connsiteX4" fmla="*/ 16133 w 356270"/>
                <a:gd name="connsiteY4" fmla="*/ 356270 h 359631"/>
                <a:gd name="connsiteX5" fmla="*/ 0 w 356270"/>
                <a:gd name="connsiteY5" fmla="*/ 359968 h 359631"/>
                <a:gd name="connsiteX6" fmla="*/ 64532 w 356270"/>
                <a:gd name="connsiteY6" fmla="*/ 124359 h 359631"/>
                <a:gd name="connsiteX7" fmla="*/ 76632 w 356270"/>
                <a:gd name="connsiteY7" fmla="*/ 77640 h 3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270" h="359631">
                  <a:moveTo>
                    <a:pt x="76632" y="77640"/>
                  </a:moveTo>
                  <a:cubicBezTo>
                    <a:pt x="128392" y="63524"/>
                    <a:pt x="179816" y="49743"/>
                    <a:pt x="231576" y="35627"/>
                  </a:cubicBezTo>
                  <a:cubicBezTo>
                    <a:pt x="273925" y="23863"/>
                    <a:pt x="316274" y="12100"/>
                    <a:pt x="358959" y="0"/>
                  </a:cubicBezTo>
                  <a:cubicBezTo>
                    <a:pt x="353246" y="34283"/>
                    <a:pt x="337785" y="64532"/>
                    <a:pt x="320644" y="93773"/>
                  </a:cubicBezTo>
                  <a:cubicBezTo>
                    <a:pt x="249053" y="215779"/>
                    <a:pt x="150239" y="306863"/>
                    <a:pt x="16133" y="356270"/>
                  </a:cubicBezTo>
                  <a:cubicBezTo>
                    <a:pt x="11091" y="358287"/>
                    <a:pt x="5714" y="360976"/>
                    <a:pt x="0" y="359968"/>
                  </a:cubicBezTo>
                  <a:cubicBezTo>
                    <a:pt x="21511" y="281319"/>
                    <a:pt x="43021" y="203007"/>
                    <a:pt x="64532" y="124359"/>
                  </a:cubicBezTo>
                  <a:cubicBezTo>
                    <a:pt x="68229" y="108562"/>
                    <a:pt x="72262" y="93101"/>
                    <a:pt x="76632" y="77640"/>
                  </a:cubicBezTo>
                  <a:close/>
                </a:path>
              </a:pathLst>
            </a:custGeom>
            <a:solidFill>
              <a:schemeClr val="accent2"/>
            </a:solidFill>
            <a:ln w="33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6" name="Text Placeholder 1">
            <a:extLst>
              <a:ext uri="{FF2B5EF4-FFF2-40B4-BE49-F238E27FC236}">
                <a16:creationId xmlns:a16="http://schemas.microsoft.com/office/drawing/2014/main" id="{F666BF9D-E98F-45A7-BC50-C821338BB79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23850" y="463550"/>
            <a:ext cx="11572875" cy="7239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Penargetan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demografis</a:t>
            </a:r>
            <a:endParaRPr lang="en-US" sz="6600" dirty="0">
              <a:solidFill>
                <a:schemeClr val="tx1"/>
              </a:solidFill>
              <a:latin typeface="Avocado Creamy" panose="02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95770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701675"/>
          </a:xfrm>
        </p:spPr>
        <p:txBody>
          <a:bodyPr/>
          <a:lstStyle/>
          <a:p>
            <a:pPr algn="ctr" eaLnBrk="1" hangingPunct="1"/>
            <a:r>
              <a:rPr lang="en-US" dirty="0" err="1"/>
              <a:t>Penentuan</a:t>
            </a:r>
            <a:r>
              <a:rPr lang="en-US" dirty="0"/>
              <a:t> Target Pasar</a:t>
            </a:r>
          </a:p>
        </p:txBody>
      </p:sp>
      <p:sp>
        <p:nvSpPr>
          <p:cNvPr id="16387" name="Content Placeholder 2"/>
          <p:cNvSpPr>
            <a:spLocks noGrp="1"/>
          </p:cNvSpPr>
          <p:nvPr>
            <p:ph idx="1"/>
          </p:nvPr>
        </p:nvSpPr>
        <p:spPr>
          <a:xfrm>
            <a:off x="1981200" y="1341438"/>
            <a:ext cx="8229600" cy="4906963"/>
          </a:xfrm>
        </p:spPr>
        <p:txBody>
          <a:bodyPr/>
          <a:lstStyle/>
          <a:p>
            <a:pPr marL="0" indent="0" algn="ctr" eaLnBrk="1" hangingPunct="1">
              <a:buNone/>
            </a:pPr>
            <a:r>
              <a:rPr lang="en-US" dirty="0" err="1"/>
              <a:t>Setelah</a:t>
            </a:r>
            <a:r>
              <a:rPr lang="en-US" dirty="0"/>
              <a:t> </a:t>
            </a:r>
            <a:r>
              <a:rPr lang="en-US" dirty="0" err="1"/>
              <a:t>mengidentifikasi</a:t>
            </a:r>
            <a:r>
              <a:rPr lang="en-US" dirty="0"/>
              <a:t> </a:t>
            </a:r>
            <a:r>
              <a:rPr lang="en-US" dirty="0" err="1"/>
              <a:t>peluang</a:t>
            </a:r>
            <a:r>
              <a:rPr lang="en-US" dirty="0"/>
              <a:t> </a:t>
            </a:r>
            <a:r>
              <a:rPr lang="en-US" dirty="0" err="1"/>
              <a:t>segmen</a:t>
            </a:r>
            <a:r>
              <a:rPr lang="en-US" dirty="0"/>
              <a:t> </a:t>
            </a:r>
            <a:r>
              <a:rPr lang="en-US" dirty="0" err="1"/>
              <a:t>pasar</a:t>
            </a:r>
            <a:r>
              <a:rPr lang="en-US" dirty="0"/>
              <a:t>, </a:t>
            </a:r>
            <a:r>
              <a:rPr lang="en-US" dirty="0" err="1"/>
              <a:t>diputuskan</a:t>
            </a:r>
            <a:r>
              <a:rPr lang="en-US" dirty="0"/>
              <a:t> </a:t>
            </a:r>
            <a:r>
              <a:rPr lang="en-US" dirty="0" err="1"/>
              <a:t>berapa</a:t>
            </a:r>
            <a:r>
              <a:rPr lang="en-US" dirty="0"/>
              <a:t> </a:t>
            </a:r>
            <a:r>
              <a:rPr lang="en-US" dirty="0" err="1"/>
              <a:t>banyak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segmen</a:t>
            </a:r>
            <a:r>
              <a:rPr lang="en-US" dirty="0"/>
              <a:t> </a:t>
            </a:r>
            <a:r>
              <a:rPr lang="en-US" dirty="0" err="1"/>
              <a:t>mana</a:t>
            </a:r>
            <a:r>
              <a:rPr lang="en-US" dirty="0"/>
              <a:t> yang </a:t>
            </a:r>
            <a:r>
              <a:rPr lang="en-US" dirty="0" err="1"/>
              <a:t>disasar</a:t>
            </a:r>
            <a:endParaRPr lang="en-US" dirty="0"/>
          </a:p>
          <a:p>
            <a:pPr algn="ctr" eaLnBrk="1" hangingPunct="1"/>
            <a:endParaRPr lang="en-US" dirty="0"/>
          </a:p>
        </p:txBody>
      </p:sp>
      <p:pic>
        <p:nvPicPr>
          <p:cNvPr id="16388" name="Picture 3" descr="Scan10037.JP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33400" y="2673350"/>
            <a:ext cx="11277600" cy="3819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800" y="304800"/>
            <a:ext cx="8915400" cy="533400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 err="1"/>
              <a:t>Dasar</a:t>
            </a:r>
            <a:r>
              <a:rPr lang="en-US" dirty="0"/>
              <a:t> </a:t>
            </a:r>
            <a:r>
              <a:rPr lang="en-US" dirty="0" err="1"/>
              <a:t>Segmentasi</a:t>
            </a:r>
            <a:r>
              <a:rPr lang="en-US" dirty="0"/>
              <a:t> </a:t>
            </a:r>
            <a:r>
              <a:rPr lang="en-US" dirty="0" err="1"/>
              <a:t>Pasar</a:t>
            </a:r>
            <a:r>
              <a:rPr lang="en-US" dirty="0"/>
              <a:t> </a:t>
            </a:r>
            <a:r>
              <a:rPr lang="en-US" dirty="0" err="1"/>
              <a:t>Konsumen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76400" y="1679576"/>
            <a:ext cx="8229600" cy="5026025"/>
          </a:xfrm>
        </p:spPr>
        <p:txBody>
          <a:bodyPr/>
          <a:lstStyle/>
          <a:p>
            <a:pPr marL="990600" lvl="1" indent="-533400">
              <a:buFontTx/>
              <a:buAutoNum type="arabicPeriod"/>
              <a:defRPr/>
            </a:pPr>
            <a:r>
              <a:rPr lang="en-US" sz="3000" dirty="0" err="1"/>
              <a:t>Segmentasi</a:t>
            </a:r>
            <a:r>
              <a:rPr lang="en-US" sz="3000" dirty="0"/>
              <a:t> </a:t>
            </a:r>
            <a:r>
              <a:rPr lang="en-US" sz="3000" dirty="0" err="1"/>
              <a:t>Geografis</a:t>
            </a:r>
            <a:endParaRPr lang="en-US" sz="3000" dirty="0"/>
          </a:p>
          <a:p>
            <a:pPr marL="990600" lvl="1" indent="-533400">
              <a:buFontTx/>
              <a:buAutoNum type="arabicPeriod"/>
              <a:defRPr/>
            </a:pPr>
            <a:r>
              <a:rPr lang="en-US" sz="3000" dirty="0" err="1"/>
              <a:t>Segmentasi</a:t>
            </a:r>
            <a:r>
              <a:rPr lang="en-US" sz="3000" dirty="0"/>
              <a:t> </a:t>
            </a:r>
            <a:r>
              <a:rPr lang="en-US" sz="3000" dirty="0" err="1"/>
              <a:t>Demografis</a:t>
            </a:r>
            <a:r>
              <a:rPr lang="en-US" sz="3000" dirty="0"/>
              <a:t> (</a:t>
            </a:r>
            <a:r>
              <a:rPr lang="en-US" sz="3000" dirty="0" err="1"/>
              <a:t>usia</a:t>
            </a:r>
            <a:r>
              <a:rPr lang="en-US" sz="3000" dirty="0"/>
              <a:t> </a:t>
            </a:r>
            <a:r>
              <a:rPr lang="en-US" sz="3000" dirty="0" err="1"/>
              <a:t>dan</a:t>
            </a:r>
            <a:r>
              <a:rPr lang="en-US" sz="3000" dirty="0"/>
              <a:t> </a:t>
            </a:r>
            <a:r>
              <a:rPr lang="en-US" sz="3000" dirty="0" err="1"/>
              <a:t>tahap</a:t>
            </a:r>
            <a:r>
              <a:rPr lang="en-US" sz="3000" dirty="0"/>
              <a:t> </a:t>
            </a:r>
            <a:r>
              <a:rPr lang="en-US" sz="3000" dirty="0" err="1"/>
              <a:t>siklus</a:t>
            </a:r>
            <a:r>
              <a:rPr lang="en-US" sz="3000" dirty="0"/>
              <a:t> </a:t>
            </a:r>
            <a:r>
              <a:rPr lang="en-US" sz="3000" dirty="0" err="1"/>
              <a:t>hidup</a:t>
            </a:r>
            <a:r>
              <a:rPr lang="en-US" sz="3000" dirty="0"/>
              <a:t>, </a:t>
            </a:r>
            <a:r>
              <a:rPr lang="en-US" sz="3000" dirty="0" err="1"/>
              <a:t>tahap</a:t>
            </a:r>
            <a:r>
              <a:rPr lang="en-US" sz="3000" dirty="0"/>
              <a:t> </a:t>
            </a:r>
            <a:r>
              <a:rPr lang="en-US" sz="3000" dirty="0" err="1"/>
              <a:t>kehidupan</a:t>
            </a:r>
            <a:r>
              <a:rPr lang="en-US" sz="3000" dirty="0"/>
              <a:t>, </a:t>
            </a:r>
            <a:r>
              <a:rPr lang="en-US" sz="3000" dirty="0" err="1"/>
              <a:t>jenis</a:t>
            </a:r>
            <a:r>
              <a:rPr lang="en-US" sz="3000" dirty="0"/>
              <a:t> </a:t>
            </a:r>
            <a:r>
              <a:rPr lang="en-US" sz="3000" dirty="0" err="1"/>
              <a:t>kelamin</a:t>
            </a:r>
            <a:r>
              <a:rPr lang="en-US" sz="3000" dirty="0"/>
              <a:t>, </a:t>
            </a:r>
            <a:r>
              <a:rPr lang="en-US" sz="3000" dirty="0" err="1"/>
              <a:t>pendapatan</a:t>
            </a:r>
            <a:r>
              <a:rPr lang="en-US" sz="3000" dirty="0"/>
              <a:t>, </a:t>
            </a:r>
            <a:r>
              <a:rPr lang="en-US" sz="3000" dirty="0" err="1"/>
              <a:t>generasi</a:t>
            </a:r>
            <a:r>
              <a:rPr lang="en-US" sz="3000" dirty="0"/>
              <a:t>, </a:t>
            </a:r>
            <a:r>
              <a:rPr lang="en-US" sz="3000" dirty="0" err="1"/>
              <a:t>kelas</a:t>
            </a:r>
            <a:r>
              <a:rPr lang="en-US" sz="3000" dirty="0"/>
              <a:t> </a:t>
            </a:r>
            <a:r>
              <a:rPr lang="en-US" sz="3000" dirty="0" err="1"/>
              <a:t>sosial</a:t>
            </a:r>
            <a:r>
              <a:rPr lang="en-US" sz="3000" dirty="0"/>
              <a:t>)</a:t>
            </a:r>
          </a:p>
          <a:p>
            <a:pPr marL="990600" lvl="1" indent="-533400">
              <a:buFontTx/>
              <a:buAutoNum type="arabicPeriod"/>
              <a:defRPr/>
            </a:pPr>
            <a:r>
              <a:rPr lang="en-US" sz="3000" dirty="0" err="1"/>
              <a:t>Segmentasi</a:t>
            </a:r>
            <a:r>
              <a:rPr lang="en-US" sz="3000" dirty="0"/>
              <a:t> </a:t>
            </a:r>
            <a:r>
              <a:rPr lang="en-US" sz="3000" dirty="0" err="1"/>
              <a:t>Psikografis</a:t>
            </a:r>
            <a:r>
              <a:rPr lang="en-US" sz="3000" dirty="0"/>
              <a:t> (</a:t>
            </a:r>
            <a:r>
              <a:rPr lang="en-US" sz="3000" dirty="0" err="1"/>
              <a:t>gabungan</a:t>
            </a:r>
            <a:r>
              <a:rPr lang="en-US" sz="3000" dirty="0"/>
              <a:t> </a:t>
            </a:r>
            <a:r>
              <a:rPr lang="en-US" sz="3000" dirty="0" err="1"/>
              <a:t>Psikologis</a:t>
            </a:r>
            <a:r>
              <a:rPr lang="en-US" sz="3000" dirty="0"/>
              <a:t> &amp; </a:t>
            </a:r>
            <a:r>
              <a:rPr lang="en-US" sz="3000" dirty="0" err="1"/>
              <a:t>Demografis</a:t>
            </a:r>
            <a:r>
              <a:rPr lang="en-US" sz="3000" dirty="0"/>
              <a:t>)</a:t>
            </a:r>
          </a:p>
          <a:p>
            <a:pPr marL="990600" lvl="1" indent="-533400">
              <a:buFontTx/>
              <a:buAutoNum type="arabicPeriod"/>
              <a:defRPr/>
            </a:pPr>
            <a:r>
              <a:rPr lang="en-US" sz="3000" dirty="0" err="1"/>
              <a:t>Segmentasi</a:t>
            </a:r>
            <a:r>
              <a:rPr lang="en-US" sz="3000" dirty="0"/>
              <a:t> </a:t>
            </a:r>
            <a:r>
              <a:rPr lang="en-US" sz="3000" dirty="0" err="1"/>
              <a:t>Perilaku</a:t>
            </a:r>
            <a:r>
              <a:rPr lang="en-US" sz="3000" dirty="0"/>
              <a:t> (</a:t>
            </a:r>
            <a:r>
              <a:rPr lang="en-US" sz="3000" dirty="0" err="1"/>
              <a:t>berdasarkan</a:t>
            </a:r>
            <a:r>
              <a:rPr lang="en-US" sz="3000" dirty="0"/>
              <a:t> </a:t>
            </a:r>
            <a:r>
              <a:rPr lang="en-US" sz="3000" dirty="0" err="1"/>
              <a:t>atas</a:t>
            </a:r>
            <a:r>
              <a:rPr lang="en-US" sz="3000" dirty="0"/>
              <a:t> </a:t>
            </a:r>
            <a:r>
              <a:rPr lang="en-US" sz="3000" dirty="0" err="1"/>
              <a:t>perilaku</a:t>
            </a:r>
            <a:r>
              <a:rPr lang="en-US" sz="3000" dirty="0"/>
              <a:t> </a:t>
            </a:r>
            <a:r>
              <a:rPr lang="en-US" sz="3000" dirty="0" err="1"/>
              <a:t>konsumen</a:t>
            </a:r>
            <a:r>
              <a:rPr lang="en-US" sz="3000" dirty="0"/>
              <a:t>)</a:t>
            </a:r>
          </a:p>
          <a:p>
            <a:pPr>
              <a:buNone/>
            </a:pPr>
            <a:endParaRPr lang="id-ID" sz="3000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9200" y="-76200"/>
            <a:ext cx="10515600" cy="1325563"/>
          </a:xfrm>
        </p:spPr>
        <p:txBody>
          <a:bodyPr/>
          <a:lstStyle/>
          <a:p>
            <a:r>
              <a:rPr lang="en-US" sz="3600" dirty="0" err="1"/>
              <a:t>Variabel</a:t>
            </a:r>
            <a:r>
              <a:rPr lang="en-US" sz="3600" dirty="0"/>
              <a:t> </a:t>
            </a:r>
            <a:r>
              <a:rPr lang="en-US" sz="3600" dirty="0" err="1"/>
              <a:t>Segmentasi</a:t>
            </a:r>
            <a:r>
              <a:rPr lang="en-US" sz="3600" dirty="0"/>
              <a:t> </a:t>
            </a:r>
            <a:r>
              <a:rPr lang="en-US" sz="3600" dirty="0" err="1"/>
              <a:t>Utama</a:t>
            </a:r>
            <a:r>
              <a:rPr lang="en-US" sz="3600" dirty="0"/>
              <a:t> </a:t>
            </a:r>
            <a:r>
              <a:rPr lang="en-US" sz="3600" dirty="0" err="1"/>
              <a:t>Bagi</a:t>
            </a:r>
            <a:r>
              <a:rPr lang="en-US" sz="3600" dirty="0"/>
              <a:t> </a:t>
            </a:r>
            <a:r>
              <a:rPr lang="en-US" sz="3600" dirty="0" err="1"/>
              <a:t>pasar</a:t>
            </a:r>
            <a:r>
              <a:rPr lang="en-US" sz="3600" dirty="0"/>
              <a:t> </a:t>
            </a:r>
            <a:r>
              <a:rPr lang="en-US" sz="3600" dirty="0" err="1"/>
              <a:t>Konsumen</a:t>
            </a:r>
            <a:endParaRPr lang="id-ID" sz="3600" dirty="0"/>
          </a:p>
        </p:txBody>
      </p:sp>
      <p:pic>
        <p:nvPicPr>
          <p:cNvPr id="2050" name="Picture 2" descr="C:\Users\Acer\Contacts\Desktop\IMG_20140728_0002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514600" y="1143000"/>
            <a:ext cx="7315200" cy="5595938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0200E0FD-8ACC-BD43-8C01-67F845B721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altLang="id-ID" sz="3200"/>
              <a:t>RISET PEMASARAN </a:t>
            </a:r>
            <a:br>
              <a:rPr lang="en-US" altLang="id-ID" sz="3200"/>
            </a:br>
            <a:r>
              <a:rPr lang="en-US" altLang="id-ID" sz="3200"/>
              <a:t>DAN RAMALAN PENJUALAN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E30CF0DF-3889-6D49-9AD7-D260864517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id-ID" sz="2400"/>
              <a:t>PROSES RISET PEMASARAN</a:t>
            </a:r>
          </a:p>
          <a:p>
            <a:pPr eaLnBrk="1" hangingPunct="1"/>
            <a:endParaRPr lang="en-US" altLang="id-ID" sz="2400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E83A2D1-2572-7E4C-9454-18AB5080B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971800"/>
            <a:ext cx="1219200" cy="1066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 sz="1200"/>
              <a:t>MENGGABUNG</a:t>
            </a:r>
          </a:p>
          <a:p>
            <a:pPr algn="ctr" eaLnBrk="1" hangingPunct="1"/>
            <a:r>
              <a:rPr lang="en-US" altLang="id-ID" sz="1200"/>
              <a:t>DATA</a:t>
            </a:r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5C2F22F3-152D-5E45-9125-7792D26EE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429000"/>
            <a:ext cx="1143000" cy="9144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 sz="1200"/>
              <a:t>PROSEDUR </a:t>
            </a:r>
          </a:p>
          <a:p>
            <a:pPr algn="ctr" eaLnBrk="1" hangingPunct="1"/>
            <a:r>
              <a:rPr lang="en-US" altLang="id-ID" sz="1200"/>
              <a:t>SAMPLING</a:t>
            </a:r>
          </a:p>
        </p:txBody>
      </p:sp>
      <p:sp>
        <p:nvSpPr>
          <p:cNvPr id="1032" name="Rectangle 8">
            <a:extLst>
              <a:ext uri="{FF2B5EF4-FFF2-40B4-BE49-F238E27FC236}">
                <a16:creationId xmlns:a16="http://schemas.microsoft.com/office/drawing/2014/main" id="{1F860188-1631-F246-BBD7-9DBE7CAE6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4953000"/>
            <a:ext cx="1219200" cy="1066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 sz="1200"/>
              <a:t>FOLLOW UP</a:t>
            </a:r>
          </a:p>
        </p:txBody>
      </p:sp>
      <p:sp>
        <p:nvSpPr>
          <p:cNvPr id="8199" name="Rectangle 9">
            <a:extLst>
              <a:ext uri="{FF2B5EF4-FFF2-40B4-BE49-F238E27FC236}">
                <a16:creationId xmlns:a16="http://schemas.microsoft.com/office/drawing/2014/main" id="{142BE08F-ED36-294B-9883-21445CFB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4572000"/>
            <a:ext cx="1143000" cy="1066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 sz="1200"/>
              <a:t>LAPORAN</a:t>
            </a:r>
          </a:p>
        </p:txBody>
      </p:sp>
      <p:sp>
        <p:nvSpPr>
          <p:cNvPr id="8200" name="Rectangle 10">
            <a:extLst>
              <a:ext uri="{FF2B5EF4-FFF2-40B4-BE49-F238E27FC236}">
                <a16:creationId xmlns:a16="http://schemas.microsoft.com/office/drawing/2014/main" id="{BA1EB026-8C34-0547-B95D-37154D446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4648200"/>
            <a:ext cx="1143000" cy="838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 sz="1200"/>
              <a:t>ANALISI DATA</a:t>
            </a:r>
          </a:p>
        </p:txBody>
      </p:sp>
      <p:sp>
        <p:nvSpPr>
          <p:cNvPr id="8201" name="Rectangle 11">
            <a:extLst>
              <a:ext uri="{FF2B5EF4-FFF2-40B4-BE49-F238E27FC236}">
                <a16:creationId xmlns:a16="http://schemas.microsoft.com/office/drawing/2014/main" id="{2FE0D571-A0D4-1343-8A4D-7CFC56F86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3962400"/>
            <a:ext cx="1066800" cy="990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/>
              <a:t>DATA</a:t>
            </a:r>
          </a:p>
        </p:txBody>
      </p:sp>
      <p:sp>
        <p:nvSpPr>
          <p:cNvPr id="8202" name="Rectangle 13">
            <a:extLst>
              <a:ext uri="{FF2B5EF4-FFF2-40B4-BE49-F238E27FC236}">
                <a16:creationId xmlns:a16="http://schemas.microsoft.com/office/drawing/2014/main" id="{14CC94A1-9F20-5A46-B302-F793F4FAE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2743200"/>
            <a:ext cx="1066800" cy="1143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 sz="1200"/>
              <a:t>IDENTIGIKASI </a:t>
            </a:r>
          </a:p>
          <a:p>
            <a:pPr algn="ctr" eaLnBrk="1" hangingPunct="1"/>
            <a:r>
              <a:rPr lang="en-US" altLang="id-ID" sz="1200"/>
              <a:t>MASALAH</a:t>
            </a:r>
            <a:r>
              <a:rPr lang="en-US" altLang="id-ID"/>
              <a:t> </a:t>
            </a:r>
          </a:p>
        </p:txBody>
      </p:sp>
      <p:sp>
        <p:nvSpPr>
          <p:cNvPr id="8203" name="Line 19">
            <a:extLst>
              <a:ext uri="{FF2B5EF4-FFF2-40B4-BE49-F238E27FC236}">
                <a16:creationId xmlns:a16="http://schemas.microsoft.com/office/drawing/2014/main" id="{BEEF1FFD-F204-1E45-9946-2BB1DBBB34FB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0" y="3200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04" name="Line 20">
            <a:extLst>
              <a:ext uri="{FF2B5EF4-FFF2-40B4-BE49-F238E27FC236}">
                <a16:creationId xmlns:a16="http://schemas.microsoft.com/office/drawing/2014/main" id="{4783EC90-56F7-734F-A3F7-16FA0D19C216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7800" y="3733800"/>
            <a:ext cx="685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05" name="Line 21">
            <a:extLst>
              <a:ext uri="{FF2B5EF4-FFF2-40B4-BE49-F238E27FC236}">
                <a16:creationId xmlns:a16="http://schemas.microsoft.com/office/drawing/2014/main" id="{AD27FCB0-2D4A-EE4C-933E-39A9AA4013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2800" y="41148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06" name="Line 22">
            <a:extLst>
              <a:ext uri="{FF2B5EF4-FFF2-40B4-BE49-F238E27FC236}">
                <a16:creationId xmlns:a16="http://schemas.microsoft.com/office/drawing/2014/main" id="{75C4FFB8-DDE3-2647-BE2B-BD0B6E6DC2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34200" y="5029200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07" name="Line 23">
            <a:extLst>
              <a:ext uri="{FF2B5EF4-FFF2-40B4-BE49-F238E27FC236}">
                <a16:creationId xmlns:a16="http://schemas.microsoft.com/office/drawing/2014/main" id="{D32EB2F5-E7C9-1F40-BA99-A7B5173B16C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57800" y="51054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8208" name="Line 25">
            <a:extLst>
              <a:ext uri="{FF2B5EF4-FFF2-40B4-BE49-F238E27FC236}">
                <a16:creationId xmlns:a16="http://schemas.microsoft.com/office/drawing/2014/main" id="{757D4ACD-18BB-124B-B8E7-2452843DDC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3800" y="53340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3043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" grpId="0" autoUpdateAnimBg="0"/>
      <p:bldP spid="1027" grpId="0" build="p" autoUpdateAnimBg="0"/>
      <p:bldP spid="1029" grpId="0" animBg="1" autoUpdateAnimBg="0"/>
      <p:bldP spid="1030" grpId="0" animBg="1" autoUpdateAnimBg="0"/>
      <p:bldP spid="1032" grpId="0" animBg="1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C1B70803-A0D0-6846-9F89-1F9772326B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altLang="id-ID" sz="3200"/>
              <a:t>Era baru informasi sekunder- internet world wode web</a:t>
            </a:r>
          </a:p>
        </p:txBody>
      </p:sp>
      <p:sp>
        <p:nvSpPr>
          <p:cNvPr id="28675" name="Rectangle 3">
            <a:extLst>
              <a:ext uri="{FF2B5EF4-FFF2-40B4-BE49-F238E27FC236}">
                <a16:creationId xmlns:a16="http://schemas.microsoft.com/office/drawing/2014/main" id="{D4884B5D-438A-554F-AB41-5CADE2B4D8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id-ID"/>
              <a:t>Internet</a:t>
            </a:r>
          </a:p>
          <a:p>
            <a:pPr eaLnBrk="1" hangingPunct="1"/>
            <a:r>
              <a:rPr lang="en-US" altLang="id-ID"/>
              <a:t>World wide web</a:t>
            </a:r>
          </a:p>
          <a:p>
            <a:pPr eaLnBrk="1" hangingPunct="1"/>
            <a:r>
              <a:rPr lang="en-US" altLang="id-ID"/>
              <a:t>Uniform reference locator</a:t>
            </a:r>
          </a:p>
          <a:p>
            <a:pPr eaLnBrk="1" hangingPunct="1"/>
            <a:r>
              <a:rPr lang="en-US" altLang="id-ID"/>
              <a:t>Mesin pencari</a:t>
            </a:r>
          </a:p>
          <a:p>
            <a:pPr eaLnBrk="1" hangingPunct="1"/>
            <a:r>
              <a:rPr lang="en-US" altLang="id-ID"/>
              <a:t>Database pada CD-ROM</a:t>
            </a:r>
          </a:p>
          <a:p>
            <a:pPr eaLnBrk="1" hangingPunct="1"/>
            <a:r>
              <a:rPr lang="en-US" altLang="id-ID"/>
              <a:t>Survey Internet</a:t>
            </a:r>
          </a:p>
        </p:txBody>
      </p:sp>
    </p:spTree>
    <p:extLst>
      <p:ext uri="{BB962C8B-B14F-4D97-AF65-F5344CB8AC3E}">
        <p14:creationId xmlns:p14="http://schemas.microsoft.com/office/powerpoint/2010/main" val="2271603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6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8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8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8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8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8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8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8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8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8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86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86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86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86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86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86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86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86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86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86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86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86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4" grpId="0" autoUpdateAnimBg="0"/>
      <p:bldP spid="28675" grpId="0" build="p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DFDD9612-19AB-5147-B146-825EA0C646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86000" y="256913"/>
            <a:ext cx="7772400" cy="762000"/>
          </a:xfrm>
        </p:spPr>
        <p:txBody>
          <a:bodyPr>
            <a:normAutofit fontScale="90000"/>
          </a:bodyPr>
          <a:lstStyle/>
          <a:p>
            <a:pPr eaLnBrk="1" hangingPunct="1">
              <a:defRPr/>
            </a:pPr>
            <a:r>
              <a:rPr lang="en-US" altLang="id-ID" sz="3200" dirty="0"/>
              <a:t>SEGMENTASI, TARGET</a:t>
            </a:r>
            <a:br>
              <a:rPr lang="en-US" altLang="id-ID" sz="3200" dirty="0"/>
            </a:br>
            <a:r>
              <a:rPr lang="en-US" altLang="id-ID" sz="3200" dirty="0"/>
              <a:t> DAN POSITIONING</a:t>
            </a:r>
          </a:p>
        </p:txBody>
      </p:sp>
      <p:sp>
        <p:nvSpPr>
          <p:cNvPr id="16387" name="Rectangle 3">
            <a:extLst>
              <a:ext uri="{FF2B5EF4-FFF2-40B4-BE49-F238E27FC236}">
                <a16:creationId xmlns:a16="http://schemas.microsoft.com/office/drawing/2014/main" id="{F23FCB9B-4E9C-0D43-8120-65D2EE93FB3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id-ID" sz="2400"/>
              <a:t>Langkah-langkah dalam segmentasi pasar, target dan posisi pasar :</a:t>
            </a:r>
          </a:p>
        </p:txBody>
      </p:sp>
      <p:sp>
        <p:nvSpPr>
          <p:cNvPr id="16388" name="AutoShape 4">
            <a:extLst>
              <a:ext uri="{FF2B5EF4-FFF2-40B4-BE49-F238E27FC236}">
                <a16:creationId xmlns:a16="http://schemas.microsoft.com/office/drawing/2014/main" id="{426899B0-44F7-BE46-8E9F-783F59366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124200"/>
            <a:ext cx="1371600" cy="914400"/>
          </a:xfrm>
          <a:prstGeom prst="flowChartProcess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/>
              <a:t>Identikasi </a:t>
            </a:r>
          </a:p>
          <a:p>
            <a:pPr algn="ctr" eaLnBrk="1" hangingPunct="1"/>
            <a:r>
              <a:rPr lang="en-US" altLang="id-ID"/>
              <a:t>variabel</a:t>
            </a:r>
          </a:p>
        </p:txBody>
      </p:sp>
      <p:sp>
        <p:nvSpPr>
          <p:cNvPr id="16389" name="AutoShape 5">
            <a:extLst>
              <a:ext uri="{FF2B5EF4-FFF2-40B4-BE49-F238E27FC236}">
                <a16:creationId xmlns:a16="http://schemas.microsoft.com/office/drawing/2014/main" id="{9FDF2A8B-0E4E-4348-8476-E95010AC9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3124200"/>
            <a:ext cx="1524000" cy="990600"/>
          </a:xfrm>
          <a:prstGeom prst="flowChartProcess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/>
              <a:t>Evaluasi</a:t>
            </a:r>
          </a:p>
          <a:p>
            <a:pPr algn="ctr" eaLnBrk="1" hangingPunct="1"/>
            <a:r>
              <a:rPr lang="en-US" altLang="id-ID"/>
              <a:t>Tiap segmen</a:t>
            </a:r>
          </a:p>
        </p:txBody>
      </p:sp>
      <p:sp>
        <p:nvSpPr>
          <p:cNvPr id="16390" name="AutoShape 6">
            <a:extLst>
              <a:ext uri="{FF2B5EF4-FFF2-40B4-BE49-F238E27FC236}">
                <a16:creationId xmlns:a16="http://schemas.microsoft.com/office/drawing/2014/main" id="{71F82A04-9385-6048-8960-2C81E665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200" y="3200400"/>
            <a:ext cx="1676400" cy="914400"/>
          </a:xfrm>
          <a:prstGeom prst="flowChartProcess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/>
              <a:t>Identifkasi </a:t>
            </a:r>
          </a:p>
          <a:p>
            <a:pPr algn="ctr" eaLnBrk="1" hangingPunct="1"/>
            <a:r>
              <a:rPr lang="en-US" altLang="id-ID"/>
              <a:t> penempatam</a:t>
            </a:r>
          </a:p>
        </p:txBody>
      </p:sp>
      <p:sp>
        <p:nvSpPr>
          <p:cNvPr id="16391" name="AutoShape 7">
            <a:extLst>
              <a:ext uri="{FF2B5EF4-FFF2-40B4-BE49-F238E27FC236}">
                <a16:creationId xmlns:a16="http://schemas.microsoft.com/office/drawing/2014/main" id="{5E06EEEF-247D-1D4E-9041-2388F49AF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953000"/>
            <a:ext cx="1371600" cy="990600"/>
          </a:xfrm>
          <a:prstGeom prst="flowChartProcess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 sz="2000"/>
              <a:t>Mengembangkan</a:t>
            </a:r>
          </a:p>
          <a:p>
            <a:pPr algn="ctr" eaLnBrk="1" hangingPunct="1"/>
            <a:r>
              <a:rPr lang="en-US" altLang="id-ID" sz="2000"/>
              <a:t> profil</a:t>
            </a:r>
          </a:p>
        </p:txBody>
      </p:sp>
      <p:sp>
        <p:nvSpPr>
          <p:cNvPr id="10248" name="AutoShape 8">
            <a:extLst>
              <a:ext uri="{FF2B5EF4-FFF2-40B4-BE49-F238E27FC236}">
                <a16:creationId xmlns:a16="http://schemas.microsoft.com/office/drawing/2014/main" id="{119CA53B-B048-C04E-8A2B-DA1A23588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953000"/>
            <a:ext cx="1600200" cy="914400"/>
          </a:xfrm>
          <a:prstGeom prst="flowChartProcess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/>
              <a:t>Meilih </a:t>
            </a:r>
          </a:p>
          <a:p>
            <a:pPr algn="ctr" eaLnBrk="1" hangingPunct="1"/>
            <a:r>
              <a:rPr lang="en-US" altLang="id-ID"/>
              <a:t>segmen</a:t>
            </a:r>
          </a:p>
        </p:txBody>
      </p:sp>
      <p:sp>
        <p:nvSpPr>
          <p:cNvPr id="10249" name="AutoShape 9">
            <a:extLst>
              <a:ext uri="{FF2B5EF4-FFF2-40B4-BE49-F238E27FC236}">
                <a16:creationId xmlns:a16="http://schemas.microsoft.com/office/drawing/2014/main" id="{F674A4FB-DBC6-8F45-9359-D4D486620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0" y="4876800"/>
            <a:ext cx="1371600" cy="914400"/>
          </a:xfrm>
          <a:prstGeom prst="flowChartProcess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id-ID"/>
              <a:t>Penetapan </a:t>
            </a:r>
          </a:p>
          <a:p>
            <a:pPr algn="ctr" eaLnBrk="1" hangingPunct="1"/>
            <a:r>
              <a:rPr lang="en-US" altLang="id-ID"/>
              <a:t>posisi</a:t>
            </a:r>
          </a:p>
        </p:txBody>
      </p:sp>
      <p:sp>
        <p:nvSpPr>
          <p:cNvPr id="10250" name="Text Box 14">
            <a:extLst>
              <a:ext uri="{FF2B5EF4-FFF2-40B4-BE49-F238E27FC236}">
                <a16:creationId xmlns:a16="http://schemas.microsoft.com/office/drawing/2014/main" id="{75A9B924-0DAF-8C41-B525-0780CA04E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1325" y="3698875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id-ID" altLang="id-ID"/>
          </a:p>
        </p:txBody>
      </p:sp>
      <p:sp>
        <p:nvSpPr>
          <p:cNvPr id="10251" name="AutoShape 22">
            <a:extLst>
              <a:ext uri="{FF2B5EF4-FFF2-40B4-BE49-F238E27FC236}">
                <a16:creationId xmlns:a16="http://schemas.microsoft.com/office/drawing/2014/main" id="{E8EE496F-2917-B345-89E1-048F3C9F2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581400"/>
            <a:ext cx="685800" cy="2057400"/>
          </a:xfrm>
          <a:prstGeom prst="curvedRightArrow">
            <a:avLst>
              <a:gd name="adj1" fmla="val 60000"/>
              <a:gd name="adj2" fmla="val 120000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id-ID" altLang="en-US"/>
          </a:p>
        </p:txBody>
      </p:sp>
      <p:sp>
        <p:nvSpPr>
          <p:cNvPr id="10252" name="AutoShape 23">
            <a:extLst>
              <a:ext uri="{FF2B5EF4-FFF2-40B4-BE49-F238E27FC236}">
                <a16:creationId xmlns:a16="http://schemas.microsoft.com/office/drawing/2014/main" id="{A4BD938E-FA05-A845-94BA-A4236E4F6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581400"/>
            <a:ext cx="685800" cy="2057400"/>
          </a:xfrm>
          <a:prstGeom prst="curvedRightArrow">
            <a:avLst>
              <a:gd name="adj1" fmla="val 60000"/>
              <a:gd name="adj2" fmla="val 120000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id-ID" altLang="en-US"/>
          </a:p>
        </p:txBody>
      </p:sp>
      <p:sp>
        <p:nvSpPr>
          <p:cNvPr id="10253" name="AutoShape 24">
            <a:extLst>
              <a:ext uri="{FF2B5EF4-FFF2-40B4-BE49-F238E27FC236}">
                <a16:creationId xmlns:a16="http://schemas.microsoft.com/office/drawing/2014/main" id="{EA1EC5D2-9E5F-544B-B3FC-5E14C1E2E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3581400"/>
            <a:ext cx="381000" cy="2057400"/>
          </a:xfrm>
          <a:prstGeom prst="curvedRightArrow">
            <a:avLst>
              <a:gd name="adj1" fmla="val 108000"/>
              <a:gd name="adj2" fmla="val 216000"/>
              <a:gd name="adj3" fmla="val 33333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id-ID" altLang="en-US"/>
          </a:p>
        </p:txBody>
      </p:sp>
    </p:spTree>
    <p:extLst>
      <p:ext uri="{BB962C8B-B14F-4D97-AF65-F5344CB8AC3E}">
        <p14:creationId xmlns:p14="http://schemas.microsoft.com/office/powerpoint/2010/main" val="2261906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3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16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6" grpId="0" autoUpdateAnimBg="0"/>
      <p:bldP spid="16387" grpId="0" build="p" autoUpdateAnimBg="0"/>
      <p:bldP spid="16388" grpId="0" animBg="1" autoUpdateAnimBg="0"/>
      <p:bldP spid="16389" grpId="0" animBg="1" autoUpdateAnimBg="0"/>
      <p:bldP spid="16390" grpId="0" animBg="1" autoUpdateAnimBg="0"/>
      <p:bldP spid="16391" grpId="0" animBg="1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11338341-5FD8-8445-B2BC-85D6B34750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81037"/>
            <a:ext cx="9829800" cy="533400"/>
          </a:xfrm>
        </p:spPr>
        <p:txBody>
          <a:bodyPr>
            <a:normAutofit fontScale="90000"/>
          </a:bodyPr>
          <a:lstStyle/>
          <a:p>
            <a:pPr eaLnBrk="1" hangingPunct="1">
              <a:defRPr/>
            </a:pPr>
            <a:r>
              <a:rPr lang="en-US" altLang="id-ID" sz="3200" dirty="0"/>
              <a:t>STRATEGI PEMASARAN DALAM BERBAGAI POSISI PERSAINGAN</a:t>
            </a:r>
          </a:p>
        </p:txBody>
      </p:sp>
      <p:sp>
        <p:nvSpPr>
          <p:cNvPr id="11267" name="Rectangle 3">
            <a:extLst>
              <a:ext uri="{FF2B5EF4-FFF2-40B4-BE49-F238E27FC236}">
                <a16:creationId xmlns:a16="http://schemas.microsoft.com/office/drawing/2014/main" id="{40140EEE-ACC7-A042-A153-C7ED71ADB78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/>
            <a:r>
              <a:rPr lang="en-US" altLang="id-ID" dirty="0"/>
              <a:t>Market leader : </a:t>
            </a:r>
            <a:r>
              <a:rPr lang="en-US" altLang="id-ID" dirty="0" err="1"/>
              <a:t>perusahaan</a:t>
            </a:r>
            <a:r>
              <a:rPr lang="en-US" altLang="id-ID" dirty="0"/>
              <a:t> yang </a:t>
            </a:r>
            <a:r>
              <a:rPr lang="en-US" altLang="id-ID" dirty="0" err="1"/>
              <a:t>diakui</a:t>
            </a:r>
            <a:r>
              <a:rPr lang="en-US" altLang="id-ID" dirty="0"/>
              <a:t> oleh </a:t>
            </a:r>
            <a:r>
              <a:rPr lang="en-US" altLang="id-ID" dirty="0" err="1"/>
              <a:t>industri</a:t>
            </a:r>
            <a:r>
              <a:rPr lang="en-US" altLang="id-ID" dirty="0"/>
              <a:t> yang </a:t>
            </a:r>
            <a:r>
              <a:rPr lang="en-US" altLang="id-ID" dirty="0" err="1"/>
              <a:t>bersangkutan</a:t>
            </a:r>
            <a:r>
              <a:rPr lang="en-US" altLang="id-ID" dirty="0"/>
              <a:t> </a:t>
            </a:r>
            <a:r>
              <a:rPr lang="en-US" altLang="id-ID" dirty="0" err="1"/>
              <a:t>sebagai</a:t>
            </a:r>
            <a:r>
              <a:rPr lang="en-US" altLang="id-ID" dirty="0"/>
              <a:t> </a:t>
            </a:r>
            <a:r>
              <a:rPr lang="en-US" altLang="id-ID" dirty="0" err="1"/>
              <a:t>pemimpin</a:t>
            </a:r>
            <a:endParaRPr lang="en-US" altLang="id-ID" dirty="0"/>
          </a:p>
          <a:p>
            <a:pPr eaLnBrk="1" hangingPunct="1"/>
            <a:r>
              <a:rPr lang="en-US" altLang="id-ID" dirty="0"/>
              <a:t>Strategi Market Leader</a:t>
            </a:r>
          </a:p>
          <a:p>
            <a:pPr eaLnBrk="1" hangingPunct="1"/>
            <a:r>
              <a:rPr lang="en-US" altLang="id-ID" dirty="0"/>
              <a:t>Strategi Market Challenger</a:t>
            </a:r>
          </a:p>
          <a:p>
            <a:pPr eaLnBrk="1" hangingPunct="1"/>
            <a:r>
              <a:rPr lang="en-US" altLang="id-ID" dirty="0"/>
              <a:t>Strategi Market Follower</a:t>
            </a:r>
          </a:p>
          <a:p>
            <a:pPr eaLnBrk="1" hangingPunct="1"/>
            <a:r>
              <a:rPr lang="en-US" altLang="id-ID" dirty="0"/>
              <a:t>Strategi Market </a:t>
            </a:r>
            <a:r>
              <a:rPr lang="en-US" altLang="id-ID" dirty="0" err="1"/>
              <a:t>Nicher</a:t>
            </a:r>
            <a:r>
              <a:rPr lang="en-US" altLang="id-ID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1954387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76D21B33-9486-D54A-A364-040AC50845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altLang="id-ID" sz="3200"/>
              <a:t>Masalah Global dalam segmentasi dan penentuan pasar</a:t>
            </a:r>
          </a:p>
        </p:txBody>
      </p:sp>
      <p:sp>
        <p:nvSpPr>
          <p:cNvPr id="29699" name="Rectangle 3">
            <a:extLst>
              <a:ext uri="{FF2B5EF4-FFF2-40B4-BE49-F238E27FC236}">
                <a16:creationId xmlns:a16="http://schemas.microsoft.com/office/drawing/2014/main" id="{EDD6A0D6-1ECF-E249-A323-D710256084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id-ID"/>
              <a:t>Mendiskusikan masalah-masalah yang berkaitan dengan segmentasi dan penentuan pasar untuk perusahaan-perusahaan dibawah ini</a:t>
            </a:r>
          </a:p>
          <a:p>
            <a:pPr eaLnBrk="1" hangingPunct="1">
              <a:lnSpc>
                <a:spcPct val="90000"/>
              </a:lnSpc>
            </a:pPr>
            <a:r>
              <a:rPr lang="en-US" altLang="id-ID"/>
              <a:t>Kasus Coca Cola</a:t>
            </a:r>
          </a:p>
          <a:p>
            <a:pPr eaLnBrk="1" hangingPunct="1">
              <a:lnSpc>
                <a:spcPct val="90000"/>
              </a:lnSpc>
            </a:pPr>
            <a:r>
              <a:rPr lang="en-US" altLang="id-ID"/>
              <a:t>Kasus cogate-palmolive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id-ID"/>
              <a:t>Mc Donald</a:t>
            </a:r>
          </a:p>
          <a:p>
            <a:pPr eaLnBrk="1" hangingPunct="1">
              <a:lnSpc>
                <a:spcPct val="90000"/>
              </a:lnSpc>
            </a:pPr>
            <a:r>
              <a:rPr lang="en-US" altLang="id-ID"/>
              <a:t>Nike   yang memasarkan produk-rpoduk yang serupa dengan menggunakan strategi pemasaran yang sama di banyak negara yang berbeda</a:t>
            </a:r>
          </a:p>
          <a:p>
            <a:pPr eaLnBrk="1" hangingPunct="1">
              <a:lnSpc>
                <a:spcPct val="90000"/>
              </a:lnSpc>
            </a:pPr>
            <a:endParaRPr lang="en-US" altLang="id-ID"/>
          </a:p>
        </p:txBody>
      </p:sp>
    </p:spTree>
    <p:extLst>
      <p:ext uri="{BB962C8B-B14F-4D97-AF65-F5344CB8AC3E}">
        <p14:creationId xmlns:p14="http://schemas.microsoft.com/office/powerpoint/2010/main" val="425683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9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9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6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96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96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96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96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6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6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96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96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96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96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96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96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96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96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96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96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698" grpId="0" autoUpdateAnimBg="0"/>
      <p:bldP spid="29699" grpId="0" build="p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F09A96D8-9C4F-4BB4-A956-9D24B2998770}"/>
              </a:ext>
            </a:extLst>
          </p:cNvPr>
          <p:cNvGrpSpPr/>
          <p:nvPr/>
        </p:nvGrpSpPr>
        <p:grpSpPr>
          <a:xfrm>
            <a:off x="5355682" y="2630490"/>
            <a:ext cx="337351" cy="337351"/>
            <a:chOff x="4319972" y="3176972"/>
            <a:chExt cx="504056" cy="504056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D554519E-5EBF-4F26-9241-4846788E4179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DAC46DA4-9450-4D22-98F8-2CFDA24D6A5D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C4047285-C070-479B-BFC8-1796A4C84E6D}"/>
              </a:ext>
            </a:extLst>
          </p:cNvPr>
          <p:cNvCxnSpPr>
            <a:cxnSpLocks/>
          </p:cNvCxnSpPr>
          <p:nvPr/>
        </p:nvCxnSpPr>
        <p:spPr>
          <a:xfrm>
            <a:off x="950615" y="2797253"/>
            <a:ext cx="10302843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5031264F-1997-4CBE-B9E8-52C34A6AB7A8}"/>
              </a:ext>
            </a:extLst>
          </p:cNvPr>
          <p:cNvGrpSpPr/>
          <p:nvPr/>
        </p:nvGrpSpPr>
        <p:grpSpPr>
          <a:xfrm>
            <a:off x="2827080" y="2630490"/>
            <a:ext cx="337351" cy="337351"/>
            <a:chOff x="4319972" y="3176972"/>
            <a:chExt cx="504056" cy="504056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B32288EE-1AD4-44B1-B059-495B93CA4AA3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3E15DDE-68D2-49BD-9349-12ADA9B5AB0E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F86747F-AF68-4F08-85BB-5CA0786E1E07}"/>
              </a:ext>
            </a:extLst>
          </p:cNvPr>
          <p:cNvGrpSpPr/>
          <p:nvPr/>
        </p:nvGrpSpPr>
        <p:grpSpPr>
          <a:xfrm>
            <a:off x="4091381" y="2630490"/>
            <a:ext cx="337351" cy="337351"/>
            <a:chOff x="4319972" y="3176972"/>
            <a:chExt cx="504056" cy="504056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31FA32F2-F388-4804-A229-0916493A3C20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ACD8914-745C-4115-8D5E-9A4743CB541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2648696-F2C2-4918-9C3C-DB825BCEA50F}"/>
              </a:ext>
            </a:extLst>
          </p:cNvPr>
          <p:cNvGrpSpPr/>
          <p:nvPr/>
        </p:nvGrpSpPr>
        <p:grpSpPr>
          <a:xfrm>
            <a:off x="1551496" y="2627393"/>
            <a:ext cx="337351" cy="337351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0A3B446F-168B-43E7-B644-9D7305184F6A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FF93607-6130-4C23-A74A-5A997E765293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D532312-B987-4511-9139-F5E9FC20EDD7}"/>
              </a:ext>
            </a:extLst>
          </p:cNvPr>
          <p:cNvGrpSpPr/>
          <p:nvPr/>
        </p:nvGrpSpPr>
        <p:grpSpPr>
          <a:xfrm>
            <a:off x="6619983" y="2630490"/>
            <a:ext cx="337351" cy="337351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2F11D1B-1353-4722-8BBD-C7F93E1E978C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782412DE-7018-4A89-9AB4-761537541184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4FDFEE2-0CE1-4564-B0F4-B147E352F33D}"/>
              </a:ext>
            </a:extLst>
          </p:cNvPr>
          <p:cNvGrpSpPr/>
          <p:nvPr/>
        </p:nvGrpSpPr>
        <p:grpSpPr>
          <a:xfrm>
            <a:off x="7884284" y="2630490"/>
            <a:ext cx="337351" cy="337351"/>
            <a:chOff x="4319972" y="3176972"/>
            <a:chExt cx="504056" cy="504056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E0A01707-9C54-47B2-8AC8-4A65FF4C22F5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0D857614-F6E4-45DA-93F5-2E2A8B297151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4B2B214-A855-4BF1-B538-765841E345E3}"/>
              </a:ext>
            </a:extLst>
          </p:cNvPr>
          <p:cNvGrpSpPr/>
          <p:nvPr/>
        </p:nvGrpSpPr>
        <p:grpSpPr>
          <a:xfrm>
            <a:off x="9148585" y="2630490"/>
            <a:ext cx="337351" cy="337351"/>
            <a:chOff x="4319972" y="3176972"/>
            <a:chExt cx="504056" cy="504056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65A06593-59E8-43DA-B451-43353C91C2D8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F6426A43-6393-4838-BAD6-786C5EC29314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B11A2E0-0262-46CC-BC98-31BDFAC239DD}"/>
              </a:ext>
            </a:extLst>
          </p:cNvPr>
          <p:cNvGrpSpPr/>
          <p:nvPr/>
        </p:nvGrpSpPr>
        <p:grpSpPr>
          <a:xfrm>
            <a:off x="10412884" y="2630490"/>
            <a:ext cx="337351" cy="337351"/>
            <a:chOff x="4319972" y="3176972"/>
            <a:chExt cx="504056" cy="504056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00BD0FB6-FCC1-477E-A957-B0107D30299D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8BE52DC6-4526-4491-A580-1812EBA1516E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BBDF21C-4903-4B23-969D-B3205B35494D}"/>
              </a:ext>
            </a:extLst>
          </p:cNvPr>
          <p:cNvGrpSpPr/>
          <p:nvPr/>
        </p:nvGrpSpPr>
        <p:grpSpPr>
          <a:xfrm>
            <a:off x="6772916" y="3183863"/>
            <a:ext cx="1288488" cy="657364"/>
            <a:chOff x="3684730" y="4077072"/>
            <a:chExt cx="2040484" cy="657364"/>
          </a:xfrm>
        </p:grpSpPr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A833B9C8-85E9-4D85-ADD2-CE9E28C4283B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A7EA7CF-D267-4F26-ACD9-B7EBFE57A253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3D72DAEB-56D8-4768-A073-87DDE9A41A0C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834A63DE-54BD-4A5F-BFA9-E3BD5D88715E}"/>
              </a:ext>
            </a:extLst>
          </p:cNvPr>
          <p:cNvGrpSpPr/>
          <p:nvPr/>
        </p:nvGrpSpPr>
        <p:grpSpPr>
          <a:xfrm>
            <a:off x="9340912" y="3183863"/>
            <a:ext cx="1261769" cy="657364"/>
            <a:chOff x="3684730" y="4077072"/>
            <a:chExt cx="1025186" cy="657364"/>
          </a:xfrm>
        </p:grpSpPr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747076FE-EA39-4F5E-9C86-6E7CED72E320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8768119D-D6B0-4AFC-9807-85963A76DC32}"/>
                </a:ext>
              </a:extLst>
            </p:cNvPr>
            <p:cNvCxnSpPr/>
            <p:nvPr/>
          </p:nvCxnSpPr>
          <p:spPr>
            <a:xfrm flipH="1">
              <a:off x="3684730" y="4734436"/>
              <a:ext cx="1020242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73FD632F-5BD1-4224-8DE4-3153F0FC2727}"/>
                </a:ext>
              </a:extLst>
            </p:cNvPr>
            <p:cNvCxnSpPr/>
            <p:nvPr/>
          </p:nvCxnSpPr>
          <p:spPr>
            <a:xfrm>
              <a:off x="4709916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61A389C-C747-4B39-A3BC-2C4483A221D7}"/>
              </a:ext>
            </a:extLst>
          </p:cNvPr>
          <p:cNvGrpSpPr/>
          <p:nvPr/>
        </p:nvGrpSpPr>
        <p:grpSpPr>
          <a:xfrm>
            <a:off x="1279733" y="4442935"/>
            <a:ext cx="2050360" cy="1333998"/>
            <a:chOff x="994277" y="3861048"/>
            <a:chExt cx="2050360" cy="1333998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83F9F60B-F85E-4CB6-B756-B2B1FC74F505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40011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2000" b="1" dirty="0">
                  <a:latin typeface="Calibri" pitchFamily="34" charset="0"/>
                  <a:cs typeface="Calibri" pitchFamily="34" charset="0"/>
                </a:rPr>
                <a:t>1</a:t>
              </a:r>
              <a:endParaRPr lang="ko-KR" altLang="en-US" sz="2000" b="1" dirty="0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63FE4988-EC16-447E-8410-69E78F23A4B9}"/>
                </a:ext>
              </a:extLst>
            </p:cNvPr>
            <p:cNvSpPr txBox="1"/>
            <p:nvPr/>
          </p:nvSpPr>
          <p:spPr>
            <a:xfrm>
              <a:off x="994277" y="4179383"/>
              <a:ext cx="2050360" cy="1015663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2000" dirty="0" err="1"/>
                <a:t>Diarahkan</a:t>
              </a:r>
              <a:r>
                <a:rPr lang="en-US" altLang="ko-KR" sz="2000" dirty="0"/>
                <a:t> </a:t>
              </a:r>
              <a:r>
                <a:rPr lang="en-US" altLang="ko-KR" sz="2000" dirty="0" err="1"/>
                <a:t>untuk</a:t>
              </a:r>
              <a:r>
                <a:rPr lang="en-US" altLang="ko-KR" sz="2000" dirty="0"/>
                <a:t> target pasar </a:t>
              </a:r>
              <a:r>
                <a:rPr lang="en-US" altLang="ko-KR" sz="2000" dirty="0" err="1"/>
                <a:t>tertentu</a:t>
              </a:r>
              <a:endParaRPr lang="ko-KR" altLang="en-US" sz="2000" dirty="0"/>
            </a:p>
          </p:txBody>
        </p:sp>
      </p:grpSp>
      <p:sp>
        <p:nvSpPr>
          <p:cNvPr id="51" name="Isosceles Triangle 50">
            <a:extLst>
              <a:ext uri="{FF2B5EF4-FFF2-40B4-BE49-F238E27FC236}">
                <a16:creationId xmlns:a16="http://schemas.microsoft.com/office/drawing/2014/main" id="{51C62521-57E3-4629-94E0-9C95114FE9FF}"/>
              </a:ext>
            </a:extLst>
          </p:cNvPr>
          <p:cNvSpPr/>
          <p:nvPr/>
        </p:nvSpPr>
        <p:spPr>
          <a:xfrm rot="10800000">
            <a:off x="4733797" y="4105850"/>
            <a:ext cx="257452" cy="221941"/>
          </a:xfrm>
          <a:prstGeom prst="triangle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1DB22C9-20F7-4EDA-B2C1-0D8EE89F18D5}"/>
              </a:ext>
            </a:extLst>
          </p:cNvPr>
          <p:cNvGrpSpPr/>
          <p:nvPr/>
        </p:nvGrpSpPr>
        <p:grpSpPr>
          <a:xfrm>
            <a:off x="6390987" y="4442935"/>
            <a:ext cx="2050360" cy="903110"/>
            <a:chOff x="994277" y="3861048"/>
            <a:chExt cx="2050360" cy="90311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9C0992CF-7C3D-4635-9779-AC2E025182CE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369332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b="1" dirty="0">
                  <a:latin typeface="Calibri" pitchFamily="34" charset="0"/>
                  <a:cs typeface="Calibri" pitchFamily="34" charset="0"/>
                </a:rPr>
                <a:t>3</a:t>
              </a:r>
              <a:endParaRPr lang="ko-KR" altLang="en-US" b="1" dirty="0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044CE62-4DD9-4703-9863-CA9AD8B46617}"/>
                </a:ext>
              </a:extLst>
            </p:cNvPr>
            <p:cNvSpPr txBox="1"/>
            <p:nvPr/>
          </p:nvSpPr>
          <p:spPr>
            <a:xfrm>
              <a:off x="994277" y="4179383"/>
              <a:ext cx="2050360" cy="58477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600" dirty="0" err="1"/>
                <a:t>Diciptakan</a:t>
              </a:r>
              <a:r>
                <a:rPr lang="en-US" altLang="ko-KR" sz="1600" dirty="0"/>
                <a:t> </a:t>
              </a:r>
              <a:r>
                <a:rPr lang="en-US" altLang="ko-KR" sz="1600" dirty="0" err="1"/>
                <a:t>untuk</a:t>
              </a:r>
              <a:r>
                <a:rPr lang="en-US" altLang="ko-KR" sz="1600" dirty="0"/>
                <a:t> </a:t>
              </a:r>
              <a:r>
                <a:rPr lang="en-US" altLang="ko-KR" sz="1600" dirty="0" err="1"/>
                <a:t>mencapai</a:t>
              </a:r>
              <a:r>
                <a:rPr lang="en-US" altLang="ko-KR" sz="1600" dirty="0"/>
                <a:t> </a:t>
              </a:r>
              <a:r>
                <a:rPr lang="en-US" altLang="ko-KR" sz="1600" dirty="0" err="1"/>
                <a:t>tujuan</a:t>
              </a:r>
              <a:r>
                <a:rPr lang="en-US" altLang="ko-KR" sz="1600" dirty="0"/>
                <a:t> </a:t>
              </a:r>
              <a:r>
                <a:rPr lang="en-US" altLang="ko-KR" sz="1600" dirty="0" err="1"/>
                <a:t>spesifik</a:t>
              </a:r>
              <a:endParaRPr lang="ko-KR" altLang="en-US" sz="1600" dirty="0"/>
            </a:p>
          </p:txBody>
        </p:sp>
      </p:grpSp>
      <p:sp>
        <p:nvSpPr>
          <p:cNvPr id="55" name="Isosceles Triangle 54">
            <a:extLst>
              <a:ext uri="{FF2B5EF4-FFF2-40B4-BE49-F238E27FC236}">
                <a16:creationId xmlns:a16="http://schemas.microsoft.com/office/drawing/2014/main" id="{B8D710DF-0E29-420B-8737-D98D0D0E58EF}"/>
              </a:ext>
            </a:extLst>
          </p:cNvPr>
          <p:cNvSpPr/>
          <p:nvPr/>
        </p:nvSpPr>
        <p:spPr>
          <a:xfrm rot="10800000">
            <a:off x="7288434" y="4105849"/>
            <a:ext cx="257452" cy="221941"/>
          </a:xfrm>
          <a:prstGeom prst="triangle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0166CAC-D934-4BC6-8F0D-5135BA5DBAC4}"/>
              </a:ext>
            </a:extLst>
          </p:cNvPr>
          <p:cNvGrpSpPr/>
          <p:nvPr/>
        </p:nvGrpSpPr>
        <p:grpSpPr>
          <a:xfrm>
            <a:off x="8946615" y="4442935"/>
            <a:ext cx="2050360" cy="1241665"/>
            <a:chOff x="994277" y="3861048"/>
            <a:chExt cx="2050360" cy="124166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CE11D44F-B4DA-499E-BFA4-32F3A420B806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600" b="1" dirty="0">
                  <a:latin typeface="Calibri" pitchFamily="34" charset="0"/>
                  <a:cs typeface="Calibri" pitchFamily="34" charset="0"/>
                </a:rPr>
                <a:t>4</a:t>
              </a:r>
              <a:endParaRPr lang="ko-KR" altLang="en-US" sz="1600" b="1" dirty="0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E0E4160-B2D7-4493-8596-28289421F20E}"/>
                </a:ext>
              </a:extLst>
            </p:cNvPr>
            <p:cNvSpPr txBox="1"/>
            <p:nvPr/>
          </p:nvSpPr>
          <p:spPr>
            <a:xfrm>
              <a:off x="994277" y="4179383"/>
              <a:ext cx="2050360" cy="92333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dirty="0" err="1"/>
                <a:t>Melaksanakan</a:t>
              </a:r>
              <a:r>
                <a:rPr lang="en-US" altLang="ko-KR" dirty="0"/>
                <a:t> </a:t>
              </a:r>
              <a:r>
                <a:rPr lang="en-US" altLang="ko-KR" dirty="0" err="1"/>
                <a:t>tujuan</a:t>
              </a:r>
              <a:r>
                <a:rPr lang="en-US" altLang="ko-KR" dirty="0"/>
                <a:t> </a:t>
              </a:r>
              <a:r>
                <a:rPr lang="en-US" altLang="ko-KR" dirty="0" err="1"/>
                <a:t>dalam</a:t>
              </a:r>
              <a:r>
                <a:rPr lang="en-US" altLang="ko-KR" dirty="0"/>
                <a:t> Batasan </a:t>
              </a:r>
              <a:r>
                <a:rPr lang="en-US" altLang="ko-KR" dirty="0" err="1"/>
                <a:t>anggaran</a:t>
              </a:r>
              <a:endParaRPr lang="ko-KR" altLang="en-US" dirty="0"/>
            </a:p>
          </p:txBody>
        </p:sp>
      </p:grpSp>
      <p:sp>
        <p:nvSpPr>
          <p:cNvPr id="59" name="Isosceles Triangle 58">
            <a:extLst>
              <a:ext uri="{FF2B5EF4-FFF2-40B4-BE49-F238E27FC236}">
                <a16:creationId xmlns:a16="http://schemas.microsoft.com/office/drawing/2014/main" id="{C68331EF-3EB3-4C07-B27C-BA2C908AEB3C}"/>
              </a:ext>
            </a:extLst>
          </p:cNvPr>
          <p:cNvSpPr/>
          <p:nvPr/>
        </p:nvSpPr>
        <p:spPr>
          <a:xfrm rot="10800000">
            <a:off x="9843070" y="4105849"/>
            <a:ext cx="257452" cy="221941"/>
          </a:xfrm>
          <a:prstGeom prst="triangle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61" name="Isosceles Triangle 60">
            <a:extLst>
              <a:ext uri="{FF2B5EF4-FFF2-40B4-BE49-F238E27FC236}">
                <a16:creationId xmlns:a16="http://schemas.microsoft.com/office/drawing/2014/main" id="{42324858-6206-4B46-9DCC-722D7C6F3F53}"/>
              </a:ext>
            </a:extLst>
          </p:cNvPr>
          <p:cNvSpPr/>
          <p:nvPr/>
        </p:nvSpPr>
        <p:spPr>
          <a:xfrm rot="10800000">
            <a:off x="2179160" y="4105850"/>
            <a:ext cx="257452" cy="221941"/>
          </a:xfrm>
          <a:prstGeom prst="triangle">
            <a:avLst/>
          </a:prstGeom>
          <a:solidFill>
            <a:schemeClr val="accent1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0956239-2E31-4EB5-9CE2-4971CA9CF820}"/>
              </a:ext>
            </a:extLst>
          </p:cNvPr>
          <p:cNvGrpSpPr/>
          <p:nvPr/>
        </p:nvGrpSpPr>
        <p:grpSpPr>
          <a:xfrm>
            <a:off x="1663641" y="3183863"/>
            <a:ext cx="1288488" cy="657364"/>
            <a:chOff x="3684730" y="4077072"/>
            <a:chExt cx="2040484" cy="657364"/>
          </a:xfrm>
        </p:grpSpPr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C2452F2-792F-434F-8D9C-7AFC39910055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FAA94F09-2CC6-4098-B517-2514EB2E3B42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B5AAD110-B6E3-4241-82EC-68C49AEB384C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82D81DCC-712E-48F9-A814-D184D92EC0A4}"/>
              </a:ext>
            </a:extLst>
          </p:cNvPr>
          <p:cNvGrpSpPr/>
          <p:nvPr/>
        </p:nvGrpSpPr>
        <p:grpSpPr>
          <a:xfrm>
            <a:off x="4231638" y="3183863"/>
            <a:ext cx="1261769" cy="657364"/>
            <a:chOff x="3684730" y="4077072"/>
            <a:chExt cx="1025186" cy="657364"/>
          </a:xfrm>
        </p:grpSpPr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83EBEF85-6E23-4B56-B78B-E9857DF36C20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FB28D79E-A174-43EE-B716-ADD709F48F72}"/>
                </a:ext>
              </a:extLst>
            </p:cNvPr>
            <p:cNvCxnSpPr/>
            <p:nvPr/>
          </p:nvCxnSpPr>
          <p:spPr>
            <a:xfrm flipH="1">
              <a:off x="3684730" y="4734436"/>
              <a:ext cx="1020242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AD330131-7FDB-4593-B65D-597B52BCA93D}"/>
                </a:ext>
              </a:extLst>
            </p:cNvPr>
            <p:cNvCxnSpPr/>
            <p:nvPr/>
          </p:nvCxnSpPr>
          <p:spPr>
            <a:xfrm>
              <a:off x="4709916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DCE874E2-D2D7-4BFB-9804-D5F0F3624EC2}"/>
              </a:ext>
            </a:extLst>
          </p:cNvPr>
          <p:cNvGrpSpPr/>
          <p:nvPr/>
        </p:nvGrpSpPr>
        <p:grpSpPr>
          <a:xfrm>
            <a:off x="3835360" y="4442935"/>
            <a:ext cx="2050360" cy="656889"/>
            <a:chOff x="994277" y="3861048"/>
            <a:chExt cx="2050360" cy="65688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FAE69170-3BEF-400E-97E4-2E6E887927DA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369332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b="1" dirty="0">
                  <a:latin typeface="Calibri" pitchFamily="34" charset="0"/>
                  <a:cs typeface="Calibri" pitchFamily="34" charset="0"/>
                </a:rPr>
                <a:t>2</a:t>
              </a:r>
              <a:endParaRPr lang="ko-KR" altLang="en-US" b="1" dirty="0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A0F8DD8-BDAF-43EC-97F3-E1634ACD275A}"/>
                </a:ext>
              </a:extLst>
            </p:cNvPr>
            <p:cNvSpPr txBox="1"/>
            <p:nvPr/>
          </p:nvSpPr>
          <p:spPr>
            <a:xfrm>
              <a:off x="994277" y="4179383"/>
              <a:ext cx="2050360" cy="338554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600" dirty="0" err="1"/>
                <a:t>Diposisikan</a:t>
              </a:r>
              <a:r>
                <a:rPr lang="en-US" altLang="ko-KR" sz="1600" dirty="0"/>
                <a:t> </a:t>
              </a:r>
              <a:r>
                <a:rPr lang="en-US" altLang="ko-KR" sz="1600" dirty="0" err="1"/>
                <a:t>secara</a:t>
              </a:r>
              <a:r>
                <a:rPr lang="en-US" altLang="ko-KR" sz="1600" dirty="0"/>
                <a:t> </a:t>
              </a:r>
              <a:r>
                <a:rPr lang="en-US" altLang="ko-KR" sz="1600" dirty="0" err="1"/>
                <a:t>jelas</a:t>
              </a:r>
              <a:endParaRPr lang="ko-KR" altLang="en-US" sz="1600" dirty="0"/>
            </a:p>
          </p:txBody>
        </p:sp>
      </p:grpSp>
      <p:sp>
        <p:nvSpPr>
          <p:cNvPr id="77" name="Text Placeholder 1">
            <a:extLst>
              <a:ext uri="{FF2B5EF4-FFF2-40B4-BE49-F238E27FC236}">
                <a16:creationId xmlns:a16="http://schemas.microsoft.com/office/drawing/2014/main" id="{67AB17E3-17B2-4C0B-AFF0-C87DA814BA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850" y="339725"/>
            <a:ext cx="11572875" cy="7239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4000" dirty="0">
                <a:solidFill>
                  <a:schemeClr val="tx1"/>
                </a:solidFill>
                <a:latin typeface="Avocado Creamy" panose="02000500000000000000" pitchFamily="2" charset="0"/>
              </a:rPr>
              <a:t>Keputusan fundamental proses marcom</a:t>
            </a:r>
          </a:p>
        </p:txBody>
      </p:sp>
    </p:spTree>
    <p:extLst>
      <p:ext uri="{BB962C8B-B14F-4D97-AF65-F5344CB8AC3E}">
        <p14:creationId xmlns:p14="http://schemas.microsoft.com/office/powerpoint/2010/main" val="378038691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/>
              <a:t>Penentuan Target Pasar</a:t>
            </a:r>
          </a:p>
        </p:txBody>
      </p:sp>
      <p:sp>
        <p:nvSpPr>
          <p:cNvPr id="16387" name="Content Placeholder 2"/>
          <p:cNvSpPr>
            <a:spLocks noGrp="1"/>
          </p:cNvSpPr>
          <p:nvPr>
            <p:ph idx="1"/>
          </p:nvPr>
        </p:nvSpPr>
        <p:spPr>
          <a:xfrm>
            <a:off x="1981200" y="1341438"/>
            <a:ext cx="8229600" cy="4906963"/>
          </a:xfrm>
        </p:spPr>
        <p:txBody>
          <a:bodyPr/>
          <a:lstStyle/>
          <a:p>
            <a:pPr eaLnBrk="1" hangingPunct="1"/>
            <a:r>
              <a:rPr lang="en-US" dirty="0" err="1"/>
              <a:t>Setelah</a:t>
            </a:r>
            <a:r>
              <a:rPr lang="en-US" dirty="0"/>
              <a:t> </a:t>
            </a:r>
            <a:r>
              <a:rPr lang="en-US" dirty="0" err="1"/>
              <a:t>mengidentifikasi</a:t>
            </a:r>
            <a:r>
              <a:rPr lang="en-US" dirty="0"/>
              <a:t> </a:t>
            </a:r>
            <a:r>
              <a:rPr lang="en-US" dirty="0" err="1"/>
              <a:t>peluang</a:t>
            </a:r>
            <a:r>
              <a:rPr lang="en-US" dirty="0"/>
              <a:t> </a:t>
            </a:r>
            <a:r>
              <a:rPr lang="en-US" dirty="0" err="1"/>
              <a:t>segmen</a:t>
            </a:r>
            <a:r>
              <a:rPr lang="en-US" dirty="0"/>
              <a:t> </a:t>
            </a:r>
            <a:r>
              <a:rPr lang="en-US" dirty="0" err="1"/>
              <a:t>pasar</a:t>
            </a:r>
            <a:r>
              <a:rPr lang="en-US" dirty="0"/>
              <a:t>, </a:t>
            </a:r>
            <a:r>
              <a:rPr lang="en-US" dirty="0" err="1"/>
              <a:t>diputuskan</a:t>
            </a:r>
            <a:r>
              <a:rPr lang="en-US" dirty="0"/>
              <a:t> </a:t>
            </a:r>
            <a:r>
              <a:rPr lang="en-US" dirty="0" err="1"/>
              <a:t>berapa</a:t>
            </a:r>
            <a:r>
              <a:rPr lang="en-US" dirty="0"/>
              <a:t> </a:t>
            </a:r>
            <a:r>
              <a:rPr lang="en-US" dirty="0" err="1"/>
              <a:t>banyak</a:t>
            </a:r>
            <a:r>
              <a:rPr lang="en-US" dirty="0"/>
              <a:t> </a:t>
            </a:r>
            <a:r>
              <a:rPr lang="en-US" dirty="0" err="1"/>
              <a:t>dan</a:t>
            </a:r>
            <a:r>
              <a:rPr lang="en-US" dirty="0"/>
              <a:t> </a:t>
            </a:r>
            <a:r>
              <a:rPr lang="en-US" dirty="0" err="1"/>
              <a:t>segmen</a:t>
            </a:r>
            <a:r>
              <a:rPr lang="en-US" dirty="0"/>
              <a:t> </a:t>
            </a:r>
            <a:r>
              <a:rPr lang="en-US" dirty="0" err="1"/>
              <a:t>mana</a:t>
            </a:r>
            <a:r>
              <a:rPr lang="en-US" dirty="0"/>
              <a:t> yang </a:t>
            </a:r>
            <a:r>
              <a:rPr lang="en-US" dirty="0" err="1"/>
              <a:t>disasar</a:t>
            </a:r>
            <a:endParaRPr lang="en-US" dirty="0"/>
          </a:p>
          <a:p>
            <a:pPr eaLnBrk="1" hangingPunct="1"/>
            <a:endParaRPr lang="en-US" dirty="0"/>
          </a:p>
        </p:txBody>
      </p:sp>
      <p:pic>
        <p:nvPicPr>
          <p:cNvPr id="16388" name="Picture 3" descr="Scan10037.JPG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133600" y="2819401"/>
            <a:ext cx="8001000" cy="3819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/>
              <a:t>Kriteria Segmentasi Efektif</a:t>
            </a:r>
          </a:p>
        </p:txBody>
      </p:sp>
      <p:sp>
        <p:nvSpPr>
          <p:cNvPr id="17411" name="Content Placeholder 2"/>
          <p:cNvSpPr>
            <a:spLocks noGrp="1"/>
          </p:cNvSpPr>
          <p:nvPr>
            <p:ph idx="1"/>
          </p:nvPr>
        </p:nvSpPr>
        <p:spPr>
          <a:xfrm>
            <a:off x="1981200" y="1679576"/>
            <a:ext cx="8229600" cy="5026025"/>
          </a:xfrm>
        </p:spPr>
        <p:txBody>
          <a:bodyPr/>
          <a:lstStyle/>
          <a:p>
            <a:pPr eaLnBrk="1" hangingPunct="1"/>
            <a:r>
              <a:rPr lang="en-US" dirty="0" err="1"/>
              <a:t>Terukur</a:t>
            </a:r>
            <a:r>
              <a:rPr lang="en-US" dirty="0"/>
              <a:t> </a:t>
            </a:r>
          </a:p>
          <a:p>
            <a:pPr eaLnBrk="1" hangingPunct="1"/>
            <a:r>
              <a:rPr lang="en-US" dirty="0" err="1"/>
              <a:t>Substansial</a:t>
            </a:r>
            <a:endParaRPr lang="en-US" dirty="0"/>
          </a:p>
          <a:p>
            <a:pPr eaLnBrk="1" hangingPunct="1"/>
            <a:r>
              <a:rPr lang="en-US" dirty="0" err="1"/>
              <a:t>Dapat</a:t>
            </a:r>
            <a:r>
              <a:rPr lang="en-US" dirty="0"/>
              <a:t> </a:t>
            </a:r>
            <a:r>
              <a:rPr lang="en-US" dirty="0" err="1"/>
              <a:t>diakses</a:t>
            </a:r>
            <a:endParaRPr lang="en-US" dirty="0"/>
          </a:p>
          <a:p>
            <a:pPr eaLnBrk="1" hangingPunct="1"/>
            <a:r>
              <a:rPr lang="en-US" dirty="0" err="1"/>
              <a:t>Dapat</a:t>
            </a:r>
            <a:r>
              <a:rPr lang="en-US" dirty="0"/>
              <a:t> </a:t>
            </a:r>
            <a:r>
              <a:rPr lang="en-US" dirty="0" err="1"/>
              <a:t>didiferensiasi</a:t>
            </a:r>
            <a:endParaRPr lang="en-US" dirty="0"/>
          </a:p>
          <a:p>
            <a:pPr eaLnBrk="1" hangingPunct="1"/>
            <a:r>
              <a:rPr lang="en-US" dirty="0" err="1"/>
              <a:t>Dapat</a:t>
            </a:r>
            <a:r>
              <a:rPr lang="en-US" dirty="0"/>
              <a:t> </a:t>
            </a:r>
            <a:r>
              <a:rPr lang="en-US" dirty="0" err="1"/>
              <a:t>ditindaklanjuti</a:t>
            </a:r>
            <a:endParaRPr lang="en-US" dirty="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2F944DB-56F3-87B0-3560-F588D9BB861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 err="1"/>
              <a:t>Pertanyaan</a:t>
            </a:r>
            <a:r>
              <a:rPr lang="en-US" dirty="0"/>
              <a:t> </a:t>
            </a:r>
            <a:r>
              <a:rPr lang="en-US" dirty="0" err="1"/>
              <a:t>Soal</a:t>
            </a:r>
            <a:r>
              <a:rPr lang="en-US" dirty="0"/>
              <a:t> </a:t>
            </a:r>
            <a:r>
              <a:rPr lang="en-US" dirty="0" err="1"/>
              <a:t>Kasus</a:t>
            </a:r>
            <a:endParaRPr lang="en-ID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BE76E1B-42C1-8356-5AB9-7004A0FA6E85}"/>
              </a:ext>
            </a:extLst>
          </p:cNvPr>
          <p:cNvSpPr/>
          <p:nvPr/>
        </p:nvSpPr>
        <p:spPr>
          <a:xfrm>
            <a:off x="76200" y="1295400"/>
            <a:ext cx="11954197" cy="541020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just" fontAlgn="base"/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Strategi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Pemasaran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Telkomsel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V.S XL </a:t>
            </a:r>
            <a:r>
              <a:rPr lang="en-ID" b="0" i="0" dirty="0">
                <a:solidFill>
                  <a:srgbClr val="0563C1"/>
                </a:solidFill>
                <a:effectLst/>
                <a:latin typeface="Carlito_s_1"/>
              </a:rPr>
              <a:t>Strategi </a:t>
            </a:r>
            <a:r>
              <a:rPr lang="en-ID" b="0" i="0" dirty="0" err="1">
                <a:solidFill>
                  <a:srgbClr val="0563C1"/>
                </a:solidFill>
                <a:effectLst/>
                <a:latin typeface="Carlito_s_1"/>
              </a:rPr>
              <a:t>Pemasaran</a:t>
            </a:r>
            <a:r>
              <a:rPr lang="en-ID" b="0" i="0" dirty="0">
                <a:solidFill>
                  <a:srgbClr val="0563C1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563C1"/>
                </a:solidFill>
                <a:effectLst/>
                <a:latin typeface="Carlito_s_1"/>
              </a:rPr>
              <a:t>Telkomsel</a:t>
            </a:r>
            <a:r>
              <a:rPr lang="en-ID" b="0" i="0" dirty="0">
                <a:solidFill>
                  <a:srgbClr val="0563C1"/>
                </a:solidFill>
                <a:effectLst/>
                <a:latin typeface="Carlito_s_1"/>
              </a:rPr>
              <a:t> dan </a:t>
            </a:r>
            <a:r>
              <a:rPr lang="en-ID" b="0" i="0" dirty="0" err="1">
                <a:solidFill>
                  <a:srgbClr val="0563C1"/>
                </a:solidFill>
                <a:effectLst/>
                <a:latin typeface="Carlito_s_1"/>
              </a:rPr>
              <a:t>XL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yang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dijalankan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saat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bukan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hanya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mendapatkan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konsumen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namun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juga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menjaga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-Italic_x_1"/>
              </a:rPr>
              <a:t>brand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masing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-masing agar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terus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melekat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 di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1"/>
              </a:rPr>
              <a:t>hatikonsumennya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1"/>
              </a:rPr>
              <a:t>.</a:t>
            </a:r>
          </a:p>
          <a:p>
            <a:pPr algn="just" fontAlgn="base"/>
            <a:endParaRPr lang="en-ID" b="0" i="0" dirty="0">
              <a:solidFill>
                <a:srgbClr val="16192B"/>
              </a:solidFill>
              <a:effectLst/>
              <a:latin typeface="inherit"/>
            </a:endParaRPr>
          </a:p>
          <a:p>
            <a:pPr algn="just" fontAlgn="base"/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Sampai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saat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jumlah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pelanggan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Telkomsel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sudah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mencapai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ratusan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ribu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konsumen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itu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selalu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memberikan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pelayanan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yang prima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pelanggannya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Demikian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juga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XL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menjadi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salah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satu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pesaing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Telkomsel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, XL juga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melakukan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strategi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pemasaran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produk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hampir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sama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Telkomsel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. Strategi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pemasaran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Telkomsel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dan XL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sama-sama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meningkatkan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jumlah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konsumennya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Konsumen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banyak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begitu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berarti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bagi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kedua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perusahaan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Telekomunikasi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ternama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di Indonesia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ini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Layanan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dilakukan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oleh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Telkomsel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dan XL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sama-sama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memberikan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kepuasan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pelanggannya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.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Telkomsel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memberikan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layanan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baru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kepada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konsumennya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dengan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layanan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24 jam dan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layanan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pendukung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lainnya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untuk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memudahkan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kegiatan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konsumen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. Strategi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pemasaran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Telkomsel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dan XL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memang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berbeda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namun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pada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intinya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kedua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strategi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tersebut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bermanfaat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bagi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perkembangan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bisnis</a:t>
            </a:r>
            <a:r>
              <a:rPr lang="en-ID" b="0" i="0">
                <a:solidFill>
                  <a:srgbClr val="000000"/>
                </a:solidFill>
                <a:effectLst/>
                <a:latin typeface="Carlito_s_2"/>
              </a:rPr>
              <a:t> masing-masing</a:t>
            </a:r>
            <a:endParaRPr lang="en-ID" b="0" i="0" dirty="0">
              <a:solidFill>
                <a:srgbClr val="000000"/>
              </a:solidFill>
              <a:effectLst/>
              <a:latin typeface="Carlito_s_2"/>
            </a:endParaRPr>
          </a:p>
          <a:p>
            <a:pPr algn="just" fontAlgn="base"/>
            <a:endParaRPr lang="en-ID" b="0" i="0" dirty="0">
              <a:solidFill>
                <a:srgbClr val="000000"/>
              </a:solidFill>
              <a:effectLst/>
              <a:latin typeface="Carlito_s_2"/>
            </a:endParaRPr>
          </a:p>
          <a:p>
            <a:pPr algn="just" fontAlgn="base"/>
            <a:r>
              <a:rPr lang="en-ID" b="0" i="0" dirty="0" err="1">
                <a:solidFill>
                  <a:srgbClr val="000000"/>
                </a:solidFill>
                <a:effectLst/>
                <a:latin typeface="Carlito-Bold_10_2"/>
              </a:rPr>
              <a:t>Instruksi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-Bold_10_2"/>
              </a:rPr>
              <a:t>: 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1.Sebutkan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saudara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ketahui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mengenai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perbedaan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strategi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pemasaran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antara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Telkomsel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dan XL!</a:t>
            </a:r>
          </a:p>
          <a:p>
            <a:pPr algn="just" fontAlgn="base"/>
            <a:r>
              <a:rPr lang="en-ID" dirty="0">
                <a:solidFill>
                  <a:srgbClr val="000000"/>
                </a:solidFill>
                <a:latin typeface="Carlito_s_2"/>
              </a:rPr>
              <a:t>	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2.Setelah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diketahui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perbedaannya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,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analisis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strategi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pemasaran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apa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yang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akan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saudara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buat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berdasarkan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segmentasi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, 	targeting, dan positioning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dari</a:t>
            </a:r>
            <a:r>
              <a:rPr lang="en-ID" b="0" i="0" dirty="0">
                <a:solidFill>
                  <a:srgbClr val="000000"/>
                </a:solidFill>
                <a:effectLst/>
                <a:latin typeface="Carlito_s_2"/>
              </a:rPr>
              <a:t> masing-masing </a:t>
            </a:r>
            <a:r>
              <a:rPr lang="en-ID" b="0" i="0" dirty="0">
                <a:solidFill>
                  <a:srgbClr val="000000"/>
                </a:solidFill>
                <a:effectLst/>
                <a:latin typeface="Carlito-Italic_x_2"/>
              </a:rPr>
              <a:t>brand </a:t>
            </a:r>
            <a:r>
              <a:rPr lang="en-ID" b="0" i="0" dirty="0" err="1">
                <a:solidFill>
                  <a:srgbClr val="000000"/>
                </a:solidFill>
                <a:effectLst/>
                <a:latin typeface="Carlito_s_2"/>
              </a:rPr>
              <a:t>tersebut</a:t>
            </a:r>
            <a:endParaRPr lang="en-ID" dirty="0">
              <a:solidFill>
                <a:srgbClr val="000000"/>
              </a:solidFill>
              <a:latin typeface="Carlito_s_2"/>
            </a:endParaRPr>
          </a:p>
        </p:txBody>
      </p:sp>
    </p:spTree>
    <p:extLst>
      <p:ext uri="{BB962C8B-B14F-4D97-AF65-F5344CB8AC3E}">
        <p14:creationId xmlns:p14="http://schemas.microsoft.com/office/powerpoint/2010/main" val="48258044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2F944DB-56F3-87B0-3560-F588D9BB861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en-US" dirty="0" err="1"/>
              <a:t>Pertanyaan</a:t>
            </a:r>
            <a:r>
              <a:rPr lang="en-US" dirty="0"/>
              <a:t> </a:t>
            </a:r>
            <a:r>
              <a:rPr lang="en-US" dirty="0" err="1"/>
              <a:t>Soal</a:t>
            </a:r>
            <a:r>
              <a:rPr lang="en-US" dirty="0"/>
              <a:t> </a:t>
            </a:r>
            <a:r>
              <a:rPr lang="en-US" dirty="0" err="1"/>
              <a:t>Kasus</a:t>
            </a:r>
            <a:endParaRPr lang="en-ID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BE76E1B-42C1-8356-5AB9-7004A0FA6E85}"/>
              </a:ext>
            </a:extLst>
          </p:cNvPr>
          <p:cNvSpPr/>
          <p:nvPr/>
        </p:nvSpPr>
        <p:spPr>
          <a:xfrm>
            <a:off x="118901" y="1187581"/>
            <a:ext cx="11954197" cy="541020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sv-SE" sz="3200" dirty="0">
                <a:solidFill>
                  <a:srgbClr val="14142B"/>
                </a:solidFill>
                <a:latin typeface="Poppins" panose="00000500000000000000" pitchFamily="2" charset="0"/>
              </a:rPr>
              <a:t>2. a.</a:t>
            </a:r>
            <a:r>
              <a:rPr lang="sv-SE" sz="3200" b="0" i="0" dirty="0">
                <a:solidFill>
                  <a:srgbClr val="14142B"/>
                </a:solidFill>
                <a:effectLst/>
                <a:latin typeface="Poppins" panose="00000500000000000000" pitchFamily="2" charset="0"/>
              </a:rPr>
              <a:t>Ambilah contoh salah satu produk yang Anda ketahui, kemukakanlah karakteristik  </a:t>
            </a:r>
            <a:r>
              <a:rPr lang="sv-SE" sz="3200" b="0" i="0" u="none" strike="noStrike" dirty="0">
                <a:solidFill>
                  <a:srgbClr val="007CC3"/>
                </a:solidFill>
                <a:effectLst/>
                <a:latin typeface="Poppins" panose="00000500000000000000" pitchFamily="2" charset="0"/>
                <a:hlinkClick r:id="rId2"/>
              </a:rPr>
              <a:t>segmentasi</a:t>
            </a:r>
            <a:r>
              <a:rPr lang="sv-SE" sz="3200" b="0" i="0" dirty="0">
                <a:solidFill>
                  <a:srgbClr val="14142B"/>
                </a:solidFill>
                <a:effectLst/>
                <a:latin typeface="Poppins" panose="00000500000000000000" pitchFamily="2" charset="0"/>
              </a:rPr>
              <a:t> pasarnya menurut pendapat Anda! </a:t>
            </a:r>
          </a:p>
          <a:p>
            <a:pPr algn="ctr"/>
            <a:r>
              <a:rPr lang="sv-SE" sz="3200" dirty="0">
                <a:solidFill>
                  <a:srgbClr val="14142B"/>
                </a:solidFill>
                <a:latin typeface="Poppins" panose="00000500000000000000" pitchFamily="2" charset="0"/>
              </a:rPr>
              <a:t>b</a:t>
            </a:r>
            <a:r>
              <a:rPr lang="sv-SE" sz="3200" b="0" i="0" dirty="0">
                <a:solidFill>
                  <a:srgbClr val="14142B"/>
                </a:solidFill>
                <a:effectLst/>
                <a:latin typeface="Poppins" panose="00000500000000000000" pitchFamily="2" charset="0"/>
              </a:rPr>
              <a:t>. Jelaskan keterkaitan antara proses </a:t>
            </a:r>
            <a:r>
              <a:rPr lang="sv-SE" sz="3200" b="0" i="0" u="none" strike="noStrike" dirty="0">
                <a:solidFill>
                  <a:srgbClr val="007CC3"/>
                </a:solidFill>
                <a:effectLst/>
                <a:latin typeface="Poppins" panose="00000500000000000000" pitchFamily="2" charset="0"/>
                <a:hlinkClick r:id="rId2"/>
              </a:rPr>
              <a:t>segmentasi</a:t>
            </a:r>
            <a:r>
              <a:rPr lang="sv-SE" sz="3200" b="0" i="0" dirty="0">
                <a:solidFill>
                  <a:srgbClr val="14142B"/>
                </a:solidFill>
                <a:effectLst/>
                <a:latin typeface="Poppins" panose="00000500000000000000" pitchFamily="2" charset="0"/>
              </a:rPr>
              <a:t> dan </a:t>
            </a:r>
            <a:r>
              <a:rPr lang="sv-SE" sz="3200" b="0" i="0" u="none" strike="noStrike" dirty="0">
                <a:solidFill>
                  <a:srgbClr val="007CC3"/>
                </a:solidFill>
                <a:effectLst/>
                <a:latin typeface="Poppins" panose="00000500000000000000" pitchFamily="2" charset="0"/>
                <a:hlinkClick r:id="rId3"/>
              </a:rPr>
              <a:t>targeting</a:t>
            </a:r>
            <a:r>
              <a:rPr lang="sv-SE" sz="3200" b="0" i="0" dirty="0">
                <a:solidFill>
                  <a:srgbClr val="14142B"/>
                </a:solidFill>
                <a:effectLst/>
                <a:latin typeface="Poppins" panose="00000500000000000000" pitchFamily="2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0941481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4">
            <a:extLst>
              <a:ext uri="{FF2B5EF4-FFF2-40B4-BE49-F238E27FC236}">
                <a16:creationId xmlns:a16="http://schemas.microsoft.com/office/drawing/2014/main" id="{BE9C3699-EF4F-4629-8D49-496400CF972A}"/>
              </a:ext>
            </a:extLst>
          </p:cNvPr>
          <p:cNvSpPr/>
          <p:nvPr/>
        </p:nvSpPr>
        <p:spPr>
          <a:xfrm flipH="1">
            <a:off x="5514042" y="4228516"/>
            <a:ext cx="2092510" cy="1618700"/>
          </a:xfrm>
          <a:custGeom>
            <a:avLst/>
            <a:gdLst>
              <a:gd name="connsiteX0" fmla="*/ 0 w 1872208"/>
              <a:gd name="connsiteY0" fmla="*/ 0 h 864096"/>
              <a:gd name="connsiteX1" fmla="*/ 1872208 w 1872208"/>
              <a:gd name="connsiteY1" fmla="*/ 0 h 864096"/>
              <a:gd name="connsiteX2" fmla="*/ 1872208 w 1872208"/>
              <a:gd name="connsiteY2" fmla="*/ 864096 h 864096"/>
              <a:gd name="connsiteX3" fmla="*/ 0 w 1872208"/>
              <a:gd name="connsiteY3" fmla="*/ 864096 h 864096"/>
              <a:gd name="connsiteX4" fmla="*/ 0 w 1872208"/>
              <a:gd name="connsiteY4" fmla="*/ 0 h 864096"/>
              <a:gd name="connsiteX0" fmla="*/ 0 w 1872208"/>
              <a:gd name="connsiteY0" fmla="*/ 0 h 1849518"/>
              <a:gd name="connsiteX1" fmla="*/ 1872208 w 1872208"/>
              <a:gd name="connsiteY1" fmla="*/ 0 h 1849518"/>
              <a:gd name="connsiteX2" fmla="*/ 1872208 w 1872208"/>
              <a:gd name="connsiteY2" fmla="*/ 864096 h 1849518"/>
              <a:gd name="connsiteX3" fmla="*/ 230819 w 1872208"/>
              <a:gd name="connsiteY3" fmla="*/ 1849518 h 1849518"/>
              <a:gd name="connsiteX4" fmla="*/ 0 w 1872208"/>
              <a:gd name="connsiteY4" fmla="*/ 0 h 1849518"/>
              <a:gd name="connsiteX0" fmla="*/ 0 w 1650267"/>
              <a:gd name="connsiteY0" fmla="*/ 1784411 h 1849518"/>
              <a:gd name="connsiteX1" fmla="*/ 1650267 w 1650267"/>
              <a:gd name="connsiteY1" fmla="*/ 0 h 1849518"/>
              <a:gd name="connsiteX2" fmla="*/ 1650267 w 1650267"/>
              <a:gd name="connsiteY2" fmla="*/ 864096 h 1849518"/>
              <a:gd name="connsiteX3" fmla="*/ 8878 w 1650267"/>
              <a:gd name="connsiteY3" fmla="*/ 1849518 h 1849518"/>
              <a:gd name="connsiteX4" fmla="*/ 0 w 1650267"/>
              <a:gd name="connsiteY4" fmla="*/ 1784411 h 1849518"/>
              <a:gd name="connsiteX0" fmla="*/ 0 w 1668022"/>
              <a:gd name="connsiteY0" fmla="*/ 1784411 h 1849518"/>
              <a:gd name="connsiteX1" fmla="*/ 1650267 w 1668022"/>
              <a:gd name="connsiteY1" fmla="*/ 0 h 1849518"/>
              <a:gd name="connsiteX2" fmla="*/ 1668022 w 1668022"/>
              <a:gd name="connsiteY2" fmla="*/ 855218 h 1849518"/>
              <a:gd name="connsiteX3" fmla="*/ 8878 w 1668022"/>
              <a:gd name="connsiteY3" fmla="*/ 1849518 h 1849518"/>
              <a:gd name="connsiteX4" fmla="*/ 0 w 1668022"/>
              <a:gd name="connsiteY4" fmla="*/ 1784411 h 1849518"/>
              <a:gd name="connsiteX0" fmla="*/ 0 w 1659145"/>
              <a:gd name="connsiteY0" fmla="*/ 843378 h 1849518"/>
              <a:gd name="connsiteX1" fmla="*/ 1641390 w 1659145"/>
              <a:gd name="connsiteY1" fmla="*/ 0 h 1849518"/>
              <a:gd name="connsiteX2" fmla="*/ 1659145 w 1659145"/>
              <a:gd name="connsiteY2" fmla="*/ 855218 h 1849518"/>
              <a:gd name="connsiteX3" fmla="*/ 1 w 1659145"/>
              <a:gd name="connsiteY3" fmla="*/ 1849518 h 1849518"/>
              <a:gd name="connsiteX4" fmla="*/ 0 w 1659145"/>
              <a:gd name="connsiteY4" fmla="*/ 843378 h 1849518"/>
              <a:gd name="connsiteX0" fmla="*/ 0 w 1659145"/>
              <a:gd name="connsiteY0" fmla="*/ 843378 h 945987"/>
              <a:gd name="connsiteX1" fmla="*/ 1641390 w 1659145"/>
              <a:gd name="connsiteY1" fmla="*/ 0 h 945987"/>
              <a:gd name="connsiteX2" fmla="*/ 1659145 w 1659145"/>
              <a:gd name="connsiteY2" fmla="*/ 855218 h 945987"/>
              <a:gd name="connsiteX3" fmla="*/ 8878 w 1659145"/>
              <a:gd name="connsiteY3" fmla="*/ 890730 h 945987"/>
              <a:gd name="connsiteX4" fmla="*/ 0 w 1659145"/>
              <a:gd name="connsiteY4" fmla="*/ 843378 h 945987"/>
              <a:gd name="connsiteX0" fmla="*/ 17755 w 1676900"/>
              <a:gd name="connsiteY0" fmla="*/ 843378 h 948353"/>
              <a:gd name="connsiteX1" fmla="*/ 1659145 w 1676900"/>
              <a:gd name="connsiteY1" fmla="*/ 0 h 948353"/>
              <a:gd name="connsiteX2" fmla="*/ 1676900 w 1676900"/>
              <a:gd name="connsiteY2" fmla="*/ 855218 h 948353"/>
              <a:gd name="connsiteX3" fmla="*/ 0 w 1676900"/>
              <a:gd name="connsiteY3" fmla="*/ 908486 h 948353"/>
              <a:gd name="connsiteX4" fmla="*/ 17755 w 1676900"/>
              <a:gd name="connsiteY4" fmla="*/ 843378 h 948353"/>
              <a:gd name="connsiteX0" fmla="*/ 8878 w 1676900"/>
              <a:gd name="connsiteY0" fmla="*/ 923277 h 1018421"/>
              <a:gd name="connsiteX1" fmla="*/ 1659145 w 1676900"/>
              <a:gd name="connsiteY1" fmla="*/ 0 h 1018421"/>
              <a:gd name="connsiteX2" fmla="*/ 1676900 w 1676900"/>
              <a:gd name="connsiteY2" fmla="*/ 855218 h 1018421"/>
              <a:gd name="connsiteX3" fmla="*/ 0 w 1676900"/>
              <a:gd name="connsiteY3" fmla="*/ 908486 h 1018421"/>
              <a:gd name="connsiteX4" fmla="*/ 8878 w 1676900"/>
              <a:gd name="connsiteY4" fmla="*/ 923277 h 1018421"/>
              <a:gd name="connsiteX0" fmla="*/ 0 w 1685778"/>
              <a:gd name="connsiteY0" fmla="*/ 905521 h 1002679"/>
              <a:gd name="connsiteX1" fmla="*/ 1668023 w 1685778"/>
              <a:gd name="connsiteY1" fmla="*/ 0 h 1002679"/>
              <a:gd name="connsiteX2" fmla="*/ 1685778 w 1685778"/>
              <a:gd name="connsiteY2" fmla="*/ 855218 h 1002679"/>
              <a:gd name="connsiteX3" fmla="*/ 8878 w 1685778"/>
              <a:gd name="connsiteY3" fmla="*/ 908486 h 1002679"/>
              <a:gd name="connsiteX4" fmla="*/ 0 w 1685778"/>
              <a:gd name="connsiteY4" fmla="*/ 905521 h 1002679"/>
              <a:gd name="connsiteX0" fmla="*/ 0 w 1676900"/>
              <a:gd name="connsiteY0" fmla="*/ 35509 h 908486"/>
              <a:gd name="connsiteX1" fmla="*/ 1659145 w 1676900"/>
              <a:gd name="connsiteY1" fmla="*/ 0 h 908486"/>
              <a:gd name="connsiteX2" fmla="*/ 1676900 w 1676900"/>
              <a:gd name="connsiteY2" fmla="*/ 855218 h 908486"/>
              <a:gd name="connsiteX3" fmla="*/ 0 w 1676900"/>
              <a:gd name="connsiteY3" fmla="*/ 908486 h 908486"/>
              <a:gd name="connsiteX4" fmla="*/ 0 w 1676900"/>
              <a:gd name="connsiteY4" fmla="*/ 35509 h 908486"/>
              <a:gd name="connsiteX0" fmla="*/ 0 w 1676900"/>
              <a:gd name="connsiteY0" fmla="*/ 35509 h 855218"/>
              <a:gd name="connsiteX1" fmla="*/ 1659145 w 1676900"/>
              <a:gd name="connsiteY1" fmla="*/ 0 h 855218"/>
              <a:gd name="connsiteX2" fmla="*/ 1676900 w 1676900"/>
              <a:gd name="connsiteY2" fmla="*/ 855218 h 855218"/>
              <a:gd name="connsiteX3" fmla="*/ 26633 w 1676900"/>
              <a:gd name="connsiteY3" fmla="*/ 198272 h 855218"/>
              <a:gd name="connsiteX4" fmla="*/ 0 w 1676900"/>
              <a:gd name="connsiteY4" fmla="*/ 35509 h 855218"/>
              <a:gd name="connsiteX0" fmla="*/ 0 w 1676900"/>
              <a:gd name="connsiteY0" fmla="*/ 8876 h 855218"/>
              <a:gd name="connsiteX1" fmla="*/ 1659145 w 1676900"/>
              <a:gd name="connsiteY1" fmla="*/ 0 h 855218"/>
              <a:gd name="connsiteX2" fmla="*/ 1676900 w 1676900"/>
              <a:gd name="connsiteY2" fmla="*/ 855218 h 855218"/>
              <a:gd name="connsiteX3" fmla="*/ 26633 w 1676900"/>
              <a:gd name="connsiteY3" fmla="*/ 198272 h 855218"/>
              <a:gd name="connsiteX4" fmla="*/ 0 w 1676900"/>
              <a:gd name="connsiteY4" fmla="*/ 8876 h 855218"/>
              <a:gd name="connsiteX0" fmla="*/ 8878 w 1685778"/>
              <a:gd name="connsiteY0" fmla="*/ 8876 h 855218"/>
              <a:gd name="connsiteX1" fmla="*/ 1668023 w 1685778"/>
              <a:gd name="connsiteY1" fmla="*/ 0 h 855218"/>
              <a:gd name="connsiteX2" fmla="*/ 1685778 w 1685778"/>
              <a:gd name="connsiteY2" fmla="*/ 855218 h 855218"/>
              <a:gd name="connsiteX3" fmla="*/ 0 w 1685778"/>
              <a:gd name="connsiteY3" fmla="*/ 153884 h 855218"/>
              <a:gd name="connsiteX4" fmla="*/ 8878 w 1685778"/>
              <a:gd name="connsiteY4" fmla="*/ 8876 h 855218"/>
              <a:gd name="connsiteX0" fmla="*/ 8878 w 1685778"/>
              <a:gd name="connsiteY0" fmla="*/ 26632 h 872974"/>
              <a:gd name="connsiteX1" fmla="*/ 1676901 w 1685778"/>
              <a:gd name="connsiteY1" fmla="*/ 0 h 872974"/>
              <a:gd name="connsiteX2" fmla="*/ 1685778 w 1685778"/>
              <a:gd name="connsiteY2" fmla="*/ 872974 h 872974"/>
              <a:gd name="connsiteX3" fmla="*/ 0 w 1685778"/>
              <a:gd name="connsiteY3" fmla="*/ 171640 h 872974"/>
              <a:gd name="connsiteX4" fmla="*/ 8878 w 1685778"/>
              <a:gd name="connsiteY4" fmla="*/ 26632 h 872974"/>
              <a:gd name="connsiteX0" fmla="*/ 8878 w 1694655"/>
              <a:gd name="connsiteY0" fmla="*/ 26632 h 801953"/>
              <a:gd name="connsiteX1" fmla="*/ 1676901 w 1694655"/>
              <a:gd name="connsiteY1" fmla="*/ 0 h 801953"/>
              <a:gd name="connsiteX2" fmla="*/ 1694655 w 1694655"/>
              <a:gd name="connsiteY2" fmla="*/ 801953 h 801953"/>
              <a:gd name="connsiteX3" fmla="*/ 0 w 1694655"/>
              <a:gd name="connsiteY3" fmla="*/ 171640 h 801953"/>
              <a:gd name="connsiteX4" fmla="*/ 8878 w 1694655"/>
              <a:gd name="connsiteY4" fmla="*/ 26632 h 801953"/>
              <a:gd name="connsiteX0" fmla="*/ 8878 w 1721288"/>
              <a:gd name="connsiteY0" fmla="*/ 26632 h 872974"/>
              <a:gd name="connsiteX1" fmla="*/ 1676901 w 1721288"/>
              <a:gd name="connsiteY1" fmla="*/ 0 h 872974"/>
              <a:gd name="connsiteX2" fmla="*/ 1721288 w 1721288"/>
              <a:gd name="connsiteY2" fmla="*/ 872974 h 872974"/>
              <a:gd name="connsiteX3" fmla="*/ 0 w 1721288"/>
              <a:gd name="connsiteY3" fmla="*/ 171640 h 872974"/>
              <a:gd name="connsiteX4" fmla="*/ 8878 w 1721288"/>
              <a:gd name="connsiteY4" fmla="*/ 26632 h 872974"/>
              <a:gd name="connsiteX0" fmla="*/ 8878 w 1676901"/>
              <a:gd name="connsiteY0" fmla="*/ 26632 h 855219"/>
              <a:gd name="connsiteX1" fmla="*/ 1676901 w 1676901"/>
              <a:gd name="connsiteY1" fmla="*/ 0 h 855219"/>
              <a:gd name="connsiteX2" fmla="*/ 1676900 w 1676901"/>
              <a:gd name="connsiteY2" fmla="*/ 855219 h 855219"/>
              <a:gd name="connsiteX3" fmla="*/ 0 w 1676901"/>
              <a:gd name="connsiteY3" fmla="*/ 171640 h 855219"/>
              <a:gd name="connsiteX4" fmla="*/ 8878 w 1676901"/>
              <a:gd name="connsiteY4" fmla="*/ 26632 h 855219"/>
              <a:gd name="connsiteX0" fmla="*/ 8878 w 1676901"/>
              <a:gd name="connsiteY0" fmla="*/ 26632 h 943996"/>
              <a:gd name="connsiteX1" fmla="*/ 1676901 w 1676901"/>
              <a:gd name="connsiteY1" fmla="*/ 0 h 943996"/>
              <a:gd name="connsiteX2" fmla="*/ 1668023 w 1676901"/>
              <a:gd name="connsiteY2" fmla="*/ 943996 h 943996"/>
              <a:gd name="connsiteX3" fmla="*/ 0 w 1676901"/>
              <a:gd name="connsiteY3" fmla="*/ 171640 h 943996"/>
              <a:gd name="connsiteX4" fmla="*/ 8878 w 1676901"/>
              <a:gd name="connsiteY4" fmla="*/ 26632 h 943996"/>
              <a:gd name="connsiteX0" fmla="*/ 8878 w 1676901"/>
              <a:gd name="connsiteY0" fmla="*/ 26632 h 864097"/>
              <a:gd name="connsiteX1" fmla="*/ 1676901 w 1676901"/>
              <a:gd name="connsiteY1" fmla="*/ 0 h 864097"/>
              <a:gd name="connsiteX2" fmla="*/ 1659145 w 1676901"/>
              <a:gd name="connsiteY2" fmla="*/ 864097 h 864097"/>
              <a:gd name="connsiteX3" fmla="*/ 0 w 1676901"/>
              <a:gd name="connsiteY3" fmla="*/ 171640 h 864097"/>
              <a:gd name="connsiteX4" fmla="*/ 8878 w 1676901"/>
              <a:gd name="connsiteY4" fmla="*/ 26632 h 864097"/>
              <a:gd name="connsiteX0" fmla="*/ 8878 w 1676901"/>
              <a:gd name="connsiteY0" fmla="*/ 26632 h 997262"/>
              <a:gd name="connsiteX1" fmla="*/ 1676901 w 1676901"/>
              <a:gd name="connsiteY1" fmla="*/ 0 h 997262"/>
              <a:gd name="connsiteX2" fmla="*/ 1641390 w 1676901"/>
              <a:gd name="connsiteY2" fmla="*/ 997262 h 997262"/>
              <a:gd name="connsiteX3" fmla="*/ 0 w 1676901"/>
              <a:gd name="connsiteY3" fmla="*/ 171640 h 997262"/>
              <a:gd name="connsiteX4" fmla="*/ 8878 w 1676901"/>
              <a:gd name="connsiteY4" fmla="*/ 26632 h 997262"/>
              <a:gd name="connsiteX0" fmla="*/ 8878 w 1676901"/>
              <a:gd name="connsiteY0" fmla="*/ 26632 h 855219"/>
              <a:gd name="connsiteX1" fmla="*/ 1676901 w 1676901"/>
              <a:gd name="connsiteY1" fmla="*/ 0 h 855219"/>
              <a:gd name="connsiteX2" fmla="*/ 1650267 w 1676901"/>
              <a:gd name="connsiteY2" fmla="*/ 855219 h 855219"/>
              <a:gd name="connsiteX3" fmla="*/ 0 w 1676901"/>
              <a:gd name="connsiteY3" fmla="*/ 171640 h 855219"/>
              <a:gd name="connsiteX4" fmla="*/ 8878 w 1676901"/>
              <a:gd name="connsiteY4" fmla="*/ 26632 h 855219"/>
              <a:gd name="connsiteX0" fmla="*/ 8878 w 1676901"/>
              <a:gd name="connsiteY0" fmla="*/ 26632 h 935118"/>
              <a:gd name="connsiteX1" fmla="*/ 1676901 w 1676901"/>
              <a:gd name="connsiteY1" fmla="*/ 0 h 935118"/>
              <a:gd name="connsiteX2" fmla="*/ 1668023 w 1676901"/>
              <a:gd name="connsiteY2" fmla="*/ 935118 h 935118"/>
              <a:gd name="connsiteX3" fmla="*/ 0 w 1676901"/>
              <a:gd name="connsiteY3" fmla="*/ 171640 h 935118"/>
              <a:gd name="connsiteX4" fmla="*/ 8878 w 1676901"/>
              <a:gd name="connsiteY4" fmla="*/ 26632 h 935118"/>
              <a:gd name="connsiteX0" fmla="*/ 8878 w 1676901"/>
              <a:gd name="connsiteY0" fmla="*/ 26632 h 855219"/>
              <a:gd name="connsiteX1" fmla="*/ 1676901 w 1676901"/>
              <a:gd name="connsiteY1" fmla="*/ 0 h 855219"/>
              <a:gd name="connsiteX2" fmla="*/ 1659145 w 1676901"/>
              <a:gd name="connsiteY2" fmla="*/ 855219 h 855219"/>
              <a:gd name="connsiteX3" fmla="*/ 0 w 1676901"/>
              <a:gd name="connsiteY3" fmla="*/ 171640 h 855219"/>
              <a:gd name="connsiteX4" fmla="*/ 8878 w 1676901"/>
              <a:gd name="connsiteY4" fmla="*/ 26632 h 855219"/>
              <a:gd name="connsiteX0" fmla="*/ 8878 w 1676901"/>
              <a:gd name="connsiteY0" fmla="*/ 26632 h 864097"/>
              <a:gd name="connsiteX1" fmla="*/ 1676901 w 1676901"/>
              <a:gd name="connsiteY1" fmla="*/ 0 h 864097"/>
              <a:gd name="connsiteX2" fmla="*/ 1668023 w 1676901"/>
              <a:gd name="connsiteY2" fmla="*/ 864097 h 864097"/>
              <a:gd name="connsiteX3" fmla="*/ 0 w 1676901"/>
              <a:gd name="connsiteY3" fmla="*/ 171640 h 864097"/>
              <a:gd name="connsiteX4" fmla="*/ 8878 w 1676901"/>
              <a:gd name="connsiteY4" fmla="*/ 26632 h 864097"/>
              <a:gd name="connsiteX0" fmla="*/ 8878 w 1676901"/>
              <a:gd name="connsiteY0" fmla="*/ 26632 h 642156"/>
              <a:gd name="connsiteX1" fmla="*/ 1676901 w 1676901"/>
              <a:gd name="connsiteY1" fmla="*/ 0 h 642156"/>
              <a:gd name="connsiteX2" fmla="*/ 1659145 w 1676901"/>
              <a:gd name="connsiteY2" fmla="*/ 642156 h 642156"/>
              <a:gd name="connsiteX3" fmla="*/ 0 w 1676901"/>
              <a:gd name="connsiteY3" fmla="*/ 171640 h 642156"/>
              <a:gd name="connsiteX4" fmla="*/ 8878 w 1676901"/>
              <a:gd name="connsiteY4" fmla="*/ 26632 h 642156"/>
              <a:gd name="connsiteX0" fmla="*/ 8878 w 1676901"/>
              <a:gd name="connsiteY0" fmla="*/ 26632 h 864097"/>
              <a:gd name="connsiteX1" fmla="*/ 1676901 w 1676901"/>
              <a:gd name="connsiteY1" fmla="*/ 0 h 864097"/>
              <a:gd name="connsiteX2" fmla="*/ 1659145 w 1676901"/>
              <a:gd name="connsiteY2" fmla="*/ 864097 h 864097"/>
              <a:gd name="connsiteX3" fmla="*/ 0 w 1676901"/>
              <a:gd name="connsiteY3" fmla="*/ 171640 h 864097"/>
              <a:gd name="connsiteX4" fmla="*/ 8878 w 1676901"/>
              <a:gd name="connsiteY4" fmla="*/ 26632 h 864097"/>
              <a:gd name="connsiteX0" fmla="*/ 8878 w 1676901"/>
              <a:gd name="connsiteY0" fmla="*/ 26632 h 943996"/>
              <a:gd name="connsiteX1" fmla="*/ 1676901 w 1676901"/>
              <a:gd name="connsiteY1" fmla="*/ 0 h 943996"/>
              <a:gd name="connsiteX2" fmla="*/ 1659145 w 1676901"/>
              <a:gd name="connsiteY2" fmla="*/ 943996 h 943996"/>
              <a:gd name="connsiteX3" fmla="*/ 0 w 1676901"/>
              <a:gd name="connsiteY3" fmla="*/ 171640 h 943996"/>
              <a:gd name="connsiteX4" fmla="*/ 8878 w 1676901"/>
              <a:gd name="connsiteY4" fmla="*/ 26632 h 943996"/>
              <a:gd name="connsiteX0" fmla="*/ 8878 w 1676901"/>
              <a:gd name="connsiteY0" fmla="*/ 26632 h 872975"/>
              <a:gd name="connsiteX1" fmla="*/ 1676901 w 1676901"/>
              <a:gd name="connsiteY1" fmla="*/ 0 h 872975"/>
              <a:gd name="connsiteX2" fmla="*/ 1668022 w 1676901"/>
              <a:gd name="connsiteY2" fmla="*/ 872975 h 872975"/>
              <a:gd name="connsiteX3" fmla="*/ 0 w 1676901"/>
              <a:gd name="connsiteY3" fmla="*/ 171640 h 872975"/>
              <a:gd name="connsiteX4" fmla="*/ 8878 w 1676901"/>
              <a:gd name="connsiteY4" fmla="*/ 26632 h 872975"/>
              <a:gd name="connsiteX0" fmla="*/ 0 w 1676901"/>
              <a:gd name="connsiteY0" fmla="*/ 0 h 1618700"/>
              <a:gd name="connsiteX1" fmla="*/ 1676901 w 1676901"/>
              <a:gd name="connsiteY1" fmla="*/ 745725 h 1618700"/>
              <a:gd name="connsiteX2" fmla="*/ 1668022 w 1676901"/>
              <a:gd name="connsiteY2" fmla="*/ 1618700 h 1618700"/>
              <a:gd name="connsiteX3" fmla="*/ 0 w 1676901"/>
              <a:gd name="connsiteY3" fmla="*/ 917365 h 1618700"/>
              <a:gd name="connsiteX4" fmla="*/ 0 w 1676901"/>
              <a:gd name="connsiteY4" fmla="*/ 0 h 1618700"/>
              <a:gd name="connsiteX0" fmla="*/ 0 w 1676901"/>
              <a:gd name="connsiteY0" fmla="*/ 0 h 1618700"/>
              <a:gd name="connsiteX1" fmla="*/ 1676901 w 1676901"/>
              <a:gd name="connsiteY1" fmla="*/ 745725 h 1618700"/>
              <a:gd name="connsiteX2" fmla="*/ 1668022 w 1676901"/>
              <a:gd name="connsiteY2" fmla="*/ 1618700 h 1618700"/>
              <a:gd name="connsiteX3" fmla="*/ 0 w 1676901"/>
              <a:gd name="connsiteY3" fmla="*/ 100620 h 1618700"/>
              <a:gd name="connsiteX4" fmla="*/ 0 w 1676901"/>
              <a:gd name="connsiteY4" fmla="*/ 0 h 161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6901" h="1618700">
                <a:moveTo>
                  <a:pt x="0" y="0"/>
                </a:moveTo>
                <a:lnTo>
                  <a:pt x="1676901" y="745725"/>
                </a:lnTo>
                <a:cubicBezTo>
                  <a:pt x="1676901" y="1030798"/>
                  <a:pt x="1668022" y="1333627"/>
                  <a:pt x="1668022" y="1618700"/>
                </a:cubicBezTo>
                <a:lnTo>
                  <a:pt x="0" y="100620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35000">
                <a:schemeClr val="accent3">
                  <a:alpha val="0"/>
                </a:schemeClr>
              </a:gs>
              <a:gs pos="80000">
                <a:schemeClr val="accent3">
                  <a:alpha val="85000"/>
                </a:schemeClr>
              </a:gs>
            </a:gsLst>
            <a:lin ang="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20" name="Rectangle 4">
            <a:extLst>
              <a:ext uri="{FF2B5EF4-FFF2-40B4-BE49-F238E27FC236}">
                <a16:creationId xmlns:a16="http://schemas.microsoft.com/office/drawing/2014/main" id="{A28F53CE-7DBA-407F-ABF4-DEFF99B7D024}"/>
              </a:ext>
            </a:extLst>
          </p:cNvPr>
          <p:cNvSpPr/>
          <p:nvPr/>
        </p:nvSpPr>
        <p:spPr>
          <a:xfrm flipH="1">
            <a:off x="5525124" y="4037879"/>
            <a:ext cx="2092510" cy="864097"/>
          </a:xfrm>
          <a:custGeom>
            <a:avLst/>
            <a:gdLst>
              <a:gd name="connsiteX0" fmla="*/ 0 w 1872208"/>
              <a:gd name="connsiteY0" fmla="*/ 0 h 864096"/>
              <a:gd name="connsiteX1" fmla="*/ 1872208 w 1872208"/>
              <a:gd name="connsiteY1" fmla="*/ 0 h 864096"/>
              <a:gd name="connsiteX2" fmla="*/ 1872208 w 1872208"/>
              <a:gd name="connsiteY2" fmla="*/ 864096 h 864096"/>
              <a:gd name="connsiteX3" fmla="*/ 0 w 1872208"/>
              <a:gd name="connsiteY3" fmla="*/ 864096 h 864096"/>
              <a:gd name="connsiteX4" fmla="*/ 0 w 1872208"/>
              <a:gd name="connsiteY4" fmla="*/ 0 h 864096"/>
              <a:gd name="connsiteX0" fmla="*/ 0 w 1872208"/>
              <a:gd name="connsiteY0" fmla="*/ 0 h 1849518"/>
              <a:gd name="connsiteX1" fmla="*/ 1872208 w 1872208"/>
              <a:gd name="connsiteY1" fmla="*/ 0 h 1849518"/>
              <a:gd name="connsiteX2" fmla="*/ 1872208 w 1872208"/>
              <a:gd name="connsiteY2" fmla="*/ 864096 h 1849518"/>
              <a:gd name="connsiteX3" fmla="*/ 230819 w 1872208"/>
              <a:gd name="connsiteY3" fmla="*/ 1849518 h 1849518"/>
              <a:gd name="connsiteX4" fmla="*/ 0 w 1872208"/>
              <a:gd name="connsiteY4" fmla="*/ 0 h 1849518"/>
              <a:gd name="connsiteX0" fmla="*/ 0 w 1650267"/>
              <a:gd name="connsiteY0" fmla="*/ 1784411 h 1849518"/>
              <a:gd name="connsiteX1" fmla="*/ 1650267 w 1650267"/>
              <a:gd name="connsiteY1" fmla="*/ 0 h 1849518"/>
              <a:gd name="connsiteX2" fmla="*/ 1650267 w 1650267"/>
              <a:gd name="connsiteY2" fmla="*/ 864096 h 1849518"/>
              <a:gd name="connsiteX3" fmla="*/ 8878 w 1650267"/>
              <a:gd name="connsiteY3" fmla="*/ 1849518 h 1849518"/>
              <a:gd name="connsiteX4" fmla="*/ 0 w 1650267"/>
              <a:gd name="connsiteY4" fmla="*/ 1784411 h 1849518"/>
              <a:gd name="connsiteX0" fmla="*/ 0 w 1668022"/>
              <a:gd name="connsiteY0" fmla="*/ 1784411 h 1849518"/>
              <a:gd name="connsiteX1" fmla="*/ 1650267 w 1668022"/>
              <a:gd name="connsiteY1" fmla="*/ 0 h 1849518"/>
              <a:gd name="connsiteX2" fmla="*/ 1668022 w 1668022"/>
              <a:gd name="connsiteY2" fmla="*/ 855218 h 1849518"/>
              <a:gd name="connsiteX3" fmla="*/ 8878 w 1668022"/>
              <a:gd name="connsiteY3" fmla="*/ 1849518 h 1849518"/>
              <a:gd name="connsiteX4" fmla="*/ 0 w 1668022"/>
              <a:gd name="connsiteY4" fmla="*/ 1784411 h 1849518"/>
              <a:gd name="connsiteX0" fmla="*/ 0 w 1659145"/>
              <a:gd name="connsiteY0" fmla="*/ 843378 h 1849518"/>
              <a:gd name="connsiteX1" fmla="*/ 1641390 w 1659145"/>
              <a:gd name="connsiteY1" fmla="*/ 0 h 1849518"/>
              <a:gd name="connsiteX2" fmla="*/ 1659145 w 1659145"/>
              <a:gd name="connsiteY2" fmla="*/ 855218 h 1849518"/>
              <a:gd name="connsiteX3" fmla="*/ 1 w 1659145"/>
              <a:gd name="connsiteY3" fmla="*/ 1849518 h 1849518"/>
              <a:gd name="connsiteX4" fmla="*/ 0 w 1659145"/>
              <a:gd name="connsiteY4" fmla="*/ 843378 h 1849518"/>
              <a:gd name="connsiteX0" fmla="*/ 0 w 1659145"/>
              <a:gd name="connsiteY0" fmla="*/ 843378 h 945987"/>
              <a:gd name="connsiteX1" fmla="*/ 1641390 w 1659145"/>
              <a:gd name="connsiteY1" fmla="*/ 0 h 945987"/>
              <a:gd name="connsiteX2" fmla="*/ 1659145 w 1659145"/>
              <a:gd name="connsiteY2" fmla="*/ 855218 h 945987"/>
              <a:gd name="connsiteX3" fmla="*/ 8878 w 1659145"/>
              <a:gd name="connsiteY3" fmla="*/ 890730 h 945987"/>
              <a:gd name="connsiteX4" fmla="*/ 0 w 1659145"/>
              <a:gd name="connsiteY4" fmla="*/ 843378 h 945987"/>
              <a:gd name="connsiteX0" fmla="*/ 17755 w 1676900"/>
              <a:gd name="connsiteY0" fmla="*/ 843378 h 948353"/>
              <a:gd name="connsiteX1" fmla="*/ 1659145 w 1676900"/>
              <a:gd name="connsiteY1" fmla="*/ 0 h 948353"/>
              <a:gd name="connsiteX2" fmla="*/ 1676900 w 1676900"/>
              <a:gd name="connsiteY2" fmla="*/ 855218 h 948353"/>
              <a:gd name="connsiteX3" fmla="*/ 0 w 1676900"/>
              <a:gd name="connsiteY3" fmla="*/ 908486 h 948353"/>
              <a:gd name="connsiteX4" fmla="*/ 17755 w 1676900"/>
              <a:gd name="connsiteY4" fmla="*/ 843378 h 948353"/>
              <a:gd name="connsiteX0" fmla="*/ 8878 w 1676900"/>
              <a:gd name="connsiteY0" fmla="*/ 923277 h 1018421"/>
              <a:gd name="connsiteX1" fmla="*/ 1659145 w 1676900"/>
              <a:gd name="connsiteY1" fmla="*/ 0 h 1018421"/>
              <a:gd name="connsiteX2" fmla="*/ 1676900 w 1676900"/>
              <a:gd name="connsiteY2" fmla="*/ 855218 h 1018421"/>
              <a:gd name="connsiteX3" fmla="*/ 0 w 1676900"/>
              <a:gd name="connsiteY3" fmla="*/ 908486 h 1018421"/>
              <a:gd name="connsiteX4" fmla="*/ 8878 w 1676900"/>
              <a:gd name="connsiteY4" fmla="*/ 923277 h 1018421"/>
              <a:gd name="connsiteX0" fmla="*/ 0 w 1685778"/>
              <a:gd name="connsiteY0" fmla="*/ 905521 h 1002679"/>
              <a:gd name="connsiteX1" fmla="*/ 1668023 w 1685778"/>
              <a:gd name="connsiteY1" fmla="*/ 0 h 1002679"/>
              <a:gd name="connsiteX2" fmla="*/ 1685778 w 1685778"/>
              <a:gd name="connsiteY2" fmla="*/ 855218 h 1002679"/>
              <a:gd name="connsiteX3" fmla="*/ 8878 w 1685778"/>
              <a:gd name="connsiteY3" fmla="*/ 908486 h 1002679"/>
              <a:gd name="connsiteX4" fmla="*/ 0 w 1685778"/>
              <a:gd name="connsiteY4" fmla="*/ 905521 h 1002679"/>
              <a:gd name="connsiteX0" fmla="*/ 0 w 1676900"/>
              <a:gd name="connsiteY0" fmla="*/ 35509 h 908486"/>
              <a:gd name="connsiteX1" fmla="*/ 1659145 w 1676900"/>
              <a:gd name="connsiteY1" fmla="*/ 0 h 908486"/>
              <a:gd name="connsiteX2" fmla="*/ 1676900 w 1676900"/>
              <a:gd name="connsiteY2" fmla="*/ 855218 h 908486"/>
              <a:gd name="connsiteX3" fmla="*/ 0 w 1676900"/>
              <a:gd name="connsiteY3" fmla="*/ 908486 h 908486"/>
              <a:gd name="connsiteX4" fmla="*/ 0 w 1676900"/>
              <a:gd name="connsiteY4" fmla="*/ 35509 h 908486"/>
              <a:gd name="connsiteX0" fmla="*/ 0 w 1676900"/>
              <a:gd name="connsiteY0" fmla="*/ 35509 h 855218"/>
              <a:gd name="connsiteX1" fmla="*/ 1659145 w 1676900"/>
              <a:gd name="connsiteY1" fmla="*/ 0 h 855218"/>
              <a:gd name="connsiteX2" fmla="*/ 1676900 w 1676900"/>
              <a:gd name="connsiteY2" fmla="*/ 855218 h 855218"/>
              <a:gd name="connsiteX3" fmla="*/ 26633 w 1676900"/>
              <a:gd name="connsiteY3" fmla="*/ 198272 h 855218"/>
              <a:gd name="connsiteX4" fmla="*/ 0 w 1676900"/>
              <a:gd name="connsiteY4" fmla="*/ 35509 h 855218"/>
              <a:gd name="connsiteX0" fmla="*/ 0 w 1676900"/>
              <a:gd name="connsiteY0" fmla="*/ 8876 h 855218"/>
              <a:gd name="connsiteX1" fmla="*/ 1659145 w 1676900"/>
              <a:gd name="connsiteY1" fmla="*/ 0 h 855218"/>
              <a:gd name="connsiteX2" fmla="*/ 1676900 w 1676900"/>
              <a:gd name="connsiteY2" fmla="*/ 855218 h 855218"/>
              <a:gd name="connsiteX3" fmla="*/ 26633 w 1676900"/>
              <a:gd name="connsiteY3" fmla="*/ 198272 h 855218"/>
              <a:gd name="connsiteX4" fmla="*/ 0 w 1676900"/>
              <a:gd name="connsiteY4" fmla="*/ 8876 h 855218"/>
              <a:gd name="connsiteX0" fmla="*/ 8878 w 1685778"/>
              <a:gd name="connsiteY0" fmla="*/ 8876 h 855218"/>
              <a:gd name="connsiteX1" fmla="*/ 1668023 w 1685778"/>
              <a:gd name="connsiteY1" fmla="*/ 0 h 855218"/>
              <a:gd name="connsiteX2" fmla="*/ 1685778 w 1685778"/>
              <a:gd name="connsiteY2" fmla="*/ 855218 h 855218"/>
              <a:gd name="connsiteX3" fmla="*/ 0 w 1685778"/>
              <a:gd name="connsiteY3" fmla="*/ 153884 h 855218"/>
              <a:gd name="connsiteX4" fmla="*/ 8878 w 1685778"/>
              <a:gd name="connsiteY4" fmla="*/ 8876 h 855218"/>
              <a:gd name="connsiteX0" fmla="*/ 8878 w 1685778"/>
              <a:gd name="connsiteY0" fmla="*/ 26632 h 872974"/>
              <a:gd name="connsiteX1" fmla="*/ 1676901 w 1685778"/>
              <a:gd name="connsiteY1" fmla="*/ 0 h 872974"/>
              <a:gd name="connsiteX2" fmla="*/ 1685778 w 1685778"/>
              <a:gd name="connsiteY2" fmla="*/ 872974 h 872974"/>
              <a:gd name="connsiteX3" fmla="*/ 0 w 1685778"/>
              <a:gd name="connsiteY3" fmla="*/ 171640 h 872974"/>
              <a:gd name="connsiteX4" fmla="*/ 8878 w 1685778"/>
              <a:gd name="connsiteY4" fmla="*/ 26632 h 872974"/>
              <a:gd name="connsiteX0" fmla="*/ 8878 w 1694655"/>
              <a:gd name="connsiteY0" fmla="*/ 26632 h 801953"/>
              <a:gd name="connsiteX1" fmla="*/ 1676901 w 1694655"/>
              <a:gd name="connsiteY1" fmla="*/ 0 h 801953"/>
              <a:gd name="connsiteX2" fmla="*/ 1694655 w 1694655"/>
              <a:gd name="connsiteY2" fmla="*/ 801953 h 801953"/>
              <a:gd name="connsiteX3" fmla="*/ 0 w 1694655"/>
              <a:gd name="connsiteY3" fmla="*/ 171640 h 801953"/>
              <a:gd name="connsiteX4" fmla="*/ 8878 w 1694655"/>
              <a:gd name="connsiteY4" fmla="*/ 26632 h 801953"/>
              <a:gd name="connsiteX0" fmla="*/ 8878 w 1721288"/>
              <a:gd name="connsiteY0" fmla="*/ 26632 h 872974"/>
              <a:gd name="connsiteX1" fmla="*/ 1676901 w 1721288"/>
              <a:gd name="connsiteY1" fmla="*/ 0 h 872974"/>
              <a:gd name="connsiteX2" fmla="*/ 1721288 w 1721288"/>
              <a:gd name="connsiteY2" fmla="*/ 872974 h 872974"/>
              <a:gd name="connsiteX3" fmla="*/ 0 w 1721288"/>
              <a:gd name="connsiteY3" fmla="*/ 171640 h 872974"/>
              <a:gd name="connsiteX4" fmla="*/ 8878 w 1721288"/>
              <a:gd name="connsiteY4" fmla="*/ 26632 h 872974"/>
              <a:gd name="connsiteX0" fmla="*/ 8878 w 1676901"/>
              <a:gd name="connsiteY0" fmla="*/ 26632 h 855219"/>
              <a:gd name="connsiteX1" fmla="*/ 1676901 w 1676901"/>
              <a:gd name="connsiteY1" fmla="*/ 0 h 855219"/>
              <a:gd name="connsiteX2" fmla="*/ 1676900 w 1676901"/>
              <a:gd name="connsiteY2" fmla="*/ 855219 h 855219"/>
              <a:gd name="connsiteX3" fmla="*/ 0 w 1676901"/>
              <a:gd name="connsiteY3" fmla="*/ 171640 h 855219"/>
              <a:gd name="connsiteX4" fmla="*/ 8878 w 1676901"/>
              <a:gd name="connsiteY4" fmla="*/ 26632 h 855219"/>
              <a:gd name="connsiteX0" fmla="*/ 8878 w 1676901"/>
              <a:gd name="connsiteY0" fmla="*/ 26632 h 943996"/>
              <a:gd name="connsiteX1" fmla="*/ 1676901 w 1676901"/>
              <a:gd name="connsiteY1" fmla="*/ 0 h 943996"/>
              <a:gd name="connsiteX2" fmla="*/ 1668023 w 1676901"/>
              <a:gd name="connsiteY2" fmla="*/ 943996 h 943996"/>
              <a:gd name="connsiteX3" fmla="*/ 0 w 1676901"/>
              <a:gd name="connsiteY3" fmla="*/ 171640 h 943996"/>
              <a:gd name="connsiteX4" fmla="*/ 8878 w 1676901"/>
              <a:gd name="connsiteY4" fmla="*/ 26632 h 943996"/>
              <a:gd name="connsiteX0" fmla="*/ 8878 w 1676901"/>
              <a:gd name="connsiteY0" fmla="*/ 26632 h 864097"/>
              <a:gd name="connsiteX1" fmla="*/ 1676901 w 1676901"/>
              <a:gd name="connsiteY1" fmla="*/ 0 h 864097"/>
              <a:gd name="connsiteX2" fmla="*/ 1659145 w 1676901"/>
              <a:gd name="connsiteY2" fmla="*/ 864097 h 864097"/>
              <a:gd name="connsiteX3" fmla="*/ 0 w 1676901"/>
              <a:gd name="connsiteY3" fmla="*/ 171640 h 864097"/>
              <a:gd name="connsiteX4" fmla="*/ 8878 w 1676901"/>
              <a:gd name="connsiteY4" fmla="*/ 26632 h 864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6901" h="864097">
                <a:moveTo>
                  <a:pt x="8878" y="26632"/>
                </a:moveTo>
                <a:lnTo>
                  <a:pt x="1676901" y="0"/>
                </a:lnTo>
                <a:cubicBezTo>
                  <a:pt x="1676901" y="285073"/>
                  <a:pt x="1659145" y="579024"/>
                  <a:pt x="1659145" y="864097"/>
                </a:cubicBezTo>
                <a:lnTo>
                  <a:pt x="0" y="171640"/>
                </a:lnTo>
                <a:lnTo>
                  <a:pt x="8878" y="26632"/>
                </a:lnTo>
                <a:close/>
              </a:path>
            </a:pathLst>
          </a:custGeom>
          <a:gradFill flip="none" rotWithShape="1">
            <a:gsLst>
              <a:gs pos="35000">
                <a:schemeClr val="accent2">
                  <a:alpha val="0"/>
                </a:schemeClr>
              </a:gs>
              <a:gs pos="80000">
                <a:schemeClr val="accent2">
                  <a:alpha val="85000"/>
                </a:schemeClr>
              </a:gs>
            </a:gsLst>
            <a:lin ang="21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234B030-95EE-47C9-B3A6-4061B652496F}"/>
              </a:ext>
            </a:extLst>
          </p:cNvPr>
          <p:cNvSpPr/>
          <p:nvPr/>
        </p:nvSpPr>
        <p:spPr>
          <a:xfrm rot="10800000" flipH="1">
            <a:off x="-15271" y="2151361"/>
            <a:ext cx="5554693" cy="86409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22" name="Rectangle 4">
            <a:extLst>
              <a:ext uri="{FF2B5EF4-FFF2-40B4-BE49-F238E27FC236}">
                <a16:creationId xmlns:a16="http://schemas.microsoft.com/office/drawing/2014/main" id="{92D51D1A-4520-467C-A0B2-0C7B24363986}"/>
              </a:ext>
            </a:extLst>
          </p:cNvPr>
          <p:cNvSpPr/>
          <p:nvPr/>
        </p:nvSpPr>
        <p:spPr>
          <a:xfrm flipH="1">
            <a:off x="5525839" y="2144408"/>
            <a:ext cx="2084405" cy="1829838"/>
          </a:xfrm>
          <a:custGeom>
            <a:avLst/>
            <a:gdLst>
              <a:gd name="connsiteX0" fmla="*/ 0 w 1872208"/>
              <a:gd name="connsiteY0" fmla="*/ 0 h 864096"/>
              <a:gd name="connsiteX1" fmla="*/ 1872208 w 1872208"/>
              <a:gd name="connsiteY1" fmla="*/ 0 h 864096"/>
              <a:gd name="connsiteX2" fmla="*/ 1872208 w 1872208"/>
              <a:gd name="connsiteY2" fmla="*/ 864096 h 864096"/>
              <a:gd name="connsiteX3" fmla="*/ 0 w 1872208"/>
              <a:gd name="connsiteY3" fmla="*/ 864096 h 864096"/>
              <a:gd name="connsiteX4" fmla="*/ 0 w 1872208"/>
              <a:gd name="connsiteY4" fmla="*/ 0 h 864096"/>
              <a:gd name="connsiteX0" fmla="*/ 0 w 1872208"/>
              <a:gd name="connsiteY0" fmla="*/ 0 h 1849518"/>
              <a:gd name="connsiteX1" fmla="*/ 1872208 w 1872208"/>
              <a:gd name="connsiteY1" fmla="*/ 0 h 1849518"/>
              <a:gd name="connsiteX2" fmla="*/ 1872208 w 1872208"/>
              <a:gd name="connsiteY2" fmla="*/ 864096 h 1849518"/>
              <a:gd name="connsiteX3" fmla="*/ 230819 w 1872208"/>
              <a:gd name="connsiteY3" fmla="*/ 1849518 h 1849518"/>
              <a:gd name="connsiteX4" fmla="*/ 0 w 1872208"/>
              <a:gd name="connsiteY4" fmla="*/ 0 h 1849518"/>
              <a:gd name="connsiteX0" fmla="*/ 0 w 1650267"/>
              <a:gd name="connsiteY0" fmla="*/ 1784411 h 1849518"/>
              <a:gd name="connsiteX1" fmla="*/ 1650267 w 1650267"/>
              <a:gd name="connsiteY1" fmla="*/ 0 h 1849518"/>
              <a:gd name="connsiteX2" fmla="*/ 1650267 w 1650267"/>
              <a:gd name="connsiteY2" fmla="*/ 864096 h 1849518"/>
              <a:gd name="connsiteX3" fmla="*/ 8878 w 1650267"/>
              <a:gd name="connsiteY3" fmla="*/ 1849518 h 1849518"/>
              <a:gd name="connsiteX4" fmla="*/ 0 w 1650267"/>
              <a:gd name="connsiteY4" fmla="*/ 1784411 h 1849518"/>
              <a:gd name="connsiteX0" fmla="*/ 0 w 1668022"/>
              <a:gd name="connsiteY0" fmla="*/ 1784411 h 1849518"/>
              <a:gd name="connsiteX1" fmla="*/ 1650267 w 1668022"/>
              <a:gd name="connsiteY1" fmla="*/ 0 h 1849518"/>
              <a:gd name="connsiteX2" fmla="*/ 1668022 w 1668022"/>
              <a:gd name="connsiteY2" fmla="*/ 855218 h 1849518"/>
              <a:gd name="connsiteX3" fmla="*/ 8878 w 1668022"/>
              <a:gd name="connsiteY3" fmla="*/ 1849518 h 1849518"/>
              <a:gd name="connsiteX4" fmla="*/ 0 w 1668022"/>
              <a:gd name="connsiteY4" fmla="*/ 1784411 h 1849518"/>
              <a:gd name="connsiteX0" fmla="*/ 0 w 1668022"/>
              <a:gd name="connsiteY0" fmla="*/ 1713390 h 1849518"/>
              <a:gd name="connsiteX1" fmla="*/ 1650267 w 1668022"/>
              <a:gd name="connsiteY1" fmla="*/ 0 h 1849518"/>
              <a:gd name="connsiteX2" fmla="*/ 1668022 w 1668022"/>
              <a:gd name="connsiteY2" fmla="*/ 855218 h 1849518"/>
              <a:gd name="connsiteX3" fmla="*/ 8878 w 1668022"/>
              <a:gd name="connsiteY3" fmla="*/ 1849518 h 1849518"/>
              <a:gd name="connsiteX4" fmla="*/ 0 w 1668022"/>
              <a:gd name="connsiteY4" fmla="*/ 1713390 h 1849518"/>
              <a:gd name="connsiteX0" fmla="*/ 0 w 1668022"/>
              <a:gd name="connsiteY0" fmla="*/ 1713390 h 1787374"/>
              <a:gd name="connsiteX1" fmla="*/ 1650267 w 1668022"/>
              <a:gd name="connsiteY1" fmla="*/ 0 h 1787374"/>
              <a:gd name="connsiteX2" fmla="*/ 1668022 w 1668022"/>
              <a:gd name="connsiteY2" fmla="*/ 855218 h 1787374"/>
              <a:gd name="connsiteX3" fmla="*/ 26633 w 1668022"/>
              <a:gd name="connsiteY3" fmla="*/ 1787374 h 1787374"/>
              <a:gd name="connsiteX4" fmla="*/ 0 w 1668022"/>
              <a:gd name="connsiteY4" fmla="*/ 1713390 h 1787374"/>
              <a:gd name="connsiteX0" fmla="*/ 0 w 1668022"/>
              <a:gd name="connsiteY0" fmla="*/ 1713390 h 1805129"/>
              <a:gd name="connsiteX1" fmla="*/ 1650267 w 1668022"/>
              <a:gd name="connsiteY1" fmla="*/ 0 h 1805129"/>
              <a:gd name="connsiteX2" fmla="*/ 1668022 w 1668022"/>
              <a:gd name="connsiteY2" fmla="*/ 855218 h 1805129"/>
              <a:gd name="connsiteX3" fmla="*/ 35511 w 1668022"/>
              <a:gd name="connsiteY3" fmla="*/ 1805129 h 1805129"/>
              <a:gd name="connsiteX4" fmla="*/ 0 w 1668022"/>
              <a:gd name="connsiteY4" fmla="*/ 1713390 h 1805129"/>
              <a:gd name="connsiteX0" fmla="*/ 0 w 1668022"/>
              <a:gd name="connsiteY0" fmla="*/ 1713390 h 1822885"/>
              <a:gd name="connsiteX1" fmla="*/ 1650267 w 1668022"/>
              <a:gd name="connsiteY1" fmla="*/ 0 h 1822885"/>
              <a:gd name="connsiteX2" fmla="*/ 1668022 w 1668022"/>
              <a:gd name="connsiteY2" fmla="*/ 855218 h 1822885"/>
              <a:gd name="connsiteX3" fmla="*/ 35511 w 1668022"/>
              <a:gd name="connsiteY3" fmla="*/ 1822885 h 1822885"/>
              <a:gd name="connsiteX4" fmla="*/ 0 w 1668022"/>
              <a:gd name="connsiteY4" fmla="*/ 1713390 h 1822885"/>
              <a:gd name="connsiteX0" fmla="*/ 0 w 1668022"/>
              <a:gd name="connsiteY0" fmla="*/ 1720343 h 1829838"/>
              <a:gd name="connsiteX1" fmla="*/ 1660710 w 1668022"/>
              <a:gd name="connsiteY1" fmla="*/ 0 h 1829838"/>
              <a:gd name="connsiteX2" fmla="*/ 1668022 w 1668022"/>
              <a:gd name="connsiteY2" fmla="*/ 862171 h 1829838"/>
              <a:gd name="connsiteX3" fmla="*/ 35511 w 1668022"/>
              <a:gd name="connsiteY3" fmla="*/ 1829838 h 1829838"/>
              <a:gd name="connsiteX4" fmla="*/ 0 w 1668022"/>
              <a:gd name="connsiteY4" fmla="*/ 1720343 h 1829838"/>
              <a:gd name="connsiteX0" fmla="*/ 0 w 1670406"/>
              <a:gd name="connsiteY0" fmla="*/ 1720343 h 1829838"/>
              <a:gd name="connsiteX1" fmla="*/ 1669865 w 1670406"/>
              <a:gd name="connsiteY1" fmla="*/ 0 h 1829838"/>
              <a:gd name="connsiteX2" fmla="*/ 1668022 w 1670406"/>
              <a:gd name="connsiteY2" fmla="*/ 862171 h 1829838"/>
              <a:gd name="connsiteX3" fmla="*/ 35511 w 1670406"/>
              <a:gd name="connsiteY3" fmla="*/ 1829838 h 1829838"/>
              <a:gd name="connsiteX4" fmla="*/ 0 w 1670406"/>
              <a:gd name="connsiteY4" fmla="*/ 1720343 h 182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0406" h="1829838">
                <a:moveTo>
                  <a:pt x="0" y="1720343"/>
                </a:moveTo>
                <a:lnTo>
                  <a:pt x="1669865" y="0"/>
                </a:lnTo>
                <a:cubicBezTo>
                  <a:pt x="1672302" y="287390"/>
                  <a:pt x="1665585" y="574781"/>
                  <a:pt x="1668022" y="862171"/>
                </a:cubicBezTo>
                <a:lnTo>
                  <a:pt x="35511" y="1829838"/>
                </a:lnTo>
                <a:lnTo>
                  <a:pt x="0" y="1720343"/>
                </a:lnTo>
                <a:close/>
              </a:path>
            </a:pathLst>
          </a:custGeom>
          <a:gradFill flip="none" rotWithShape="1">
            <a:gsLst>
              <a:gs pos="35000">
                <a:schemeClr val="accent5">
                  <a:alpha val="0"/>
                </a:schemeClr>
              </a:gs>
              <a:gs pos="80000">
                <a:schemeClr val="accent5">
                  <a:alpha val="85000"/>
                </a:schemeClr>
              </a:gs>
            </a:gsLst>
            <a:lin ang="21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1942DF07-B472-4DE5-A866-A1C61838D25C}"/>
              </a:ext>
            </a:extLst>
          </p:cNvPr>
          <p:cNvSpPr/>
          <p:nvPr/>
        </p:nvSpPr>
        <p:spPr>
          <a:xfrm rot="10800000" flipH="1">
            <a:off x="-15270" y="3094369"/>
            <a:ext cx="5554693" cy="86409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2C6B8C9-08BF-4816-83B3-4280267D0157}"/>
              </a:ext>
            </a:extLst>
          </p:cNvPr>
          <p:cNvSpPr/>
          <p:nvPr/>
        </p:nvSpPr>
        <p:spPr>
          <a:xfrm rot="10800000" flipH="1">
            <a:off x="-3731" y="4037377"/>
            <a:ext cx="5554693" cy="86409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prstClr val="white"/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097169D-7B22-4BDF-B850-1A874136B76E}"/>
              </a:ext>
            </a:extLst>
          </p:cNvPr>
          <p:cNvSpPr/>
          <p:nvPr/>
        </p:nvSpPr>
        <p:spPr>
          <a:xfrm rot="10800000" flipH="1">
            <a:off x="-3731" y="4980385"/>
            <a:ext cx="5554693" cy="8640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FFB79082-D76B-4350-9B96-D4A1160A9FAF}"/>
              </a:ext>
            </a:extLst>
          </p:cNvPr>
          <p:cNvSpPr/>
          <p:nvPr/>
        </p:nvSpPr>
        <p:spPr>
          <a:xfrm flipH="1">
            <a:off x="5520185" y="3097573"/>
            <a:ext cx="2103587" cy="1002679"/>
          </a:xfrm>
          <a:custGeom>
            <a:avLst/>
            <a:gdLst>
              <a:gd name="connsiteX0" fmla="*/ 0 w 1872208"/>
              <a:gd name="connsiteY0" fmla="*/ 0 h 864096"/>
              <a:gd name="connsiteX1" fmla="*/ 1872208 w 1872208"/>
              <a:gd name="connsiteY1" fmla="*/ 0 h 864096"/>
              <a:gd name="connsiteX2" fmla="*/ 1872208 w 1872208"/>
              <a:gd name="connsiteY2" fmla="*/ 864096 h 864096"/>
              <a:gd name="connsiteX3" fmla="*/ 0 w 1872208"/>
              <a:gd name="connsiteY3" fmla="*/ 864096 h 864096"/>
              <a:gd name="connsiteX4" fmla="*/ 0 w 1872208"/>
              <a:gd name="connsiteY4" fmla="*/ 0 h 864096"/>
              <a:gd name="connsiteX0" fmla="*/ 0 w 1872208"/>
              <a:gd name="connsiteY0" fmla="*/ 0 h 1849518"/>
              <a:gd name="connsiteX1" fmla="*/ 1872208 w 1872208"/>
              <a:gd name="connsiteY1" fmla="*/ 0 h 1849518"/>
              <a:gd name="connsiteX2" fmla="*/ 1872208 w 1872208"/>
              <a:gd name="connsiteY2" fmla="*/ 864096 h 1849518"/>
              <a:gd name="connsiteX3" fmla="*/ 230819 w 1872208"/>
              <a:gd name="connsiteY3" fmla="*/ 1849518 h 1849518"/>
              <a:gd name="connsiteX4" fmla="*/ 0 w 1872208"/>
              <a:gd name="connsiteY4" fmla="*/ 0 h 1849518"/>
              <a:gd name="connsiteX0" fmla="*/ 0 w 1650267"/>
              <a:gd name="connsiteY0" fmla="*/ 1784411 h 1849518"/>
              <a:gd name="connsiteX1" fmla="*/ 1650267 w 1650267"/>
              <a:gd name="connsiteY1" fmla="*/ 0 h 1849518"/>
              <a:gd name="connsiteX2" fmla="*/ 1650267 w 1650267"/>
              <a:gd name="connsiteY2" fmla="*/ 864096 h 1849518"/>
              <a:gd name="connsiteX3" fmla="*/ 8878 w 1650267"/>
              <a:gd name="connsiteY3" fmla="*/ 1849518 h 1849518"/>
              <a:gd name="connsiteX4" fmla="*/ 0 w 1650267"/>
              <a:gd name="connsiteY4" fmla="*/ 1784411 h 1849518"/>
              <a:gd name="connsiteX0" fmla="*/ 0 w 1668022"/>
              <a:gd name="connsiteY0" fmla="*/ 1784411 h 1849518"/>
              <a:gd name="connsiteX1" fmla="*/ 1650267 w 1668022"/>
              <a:gd name="connsiteY1" fmla="*/ 0 h 1849518"/>
              <a:gd name="connsiteX2" fmla="*/ 1668022 w 1668022"/>
              <a:gd name="connsiteY2" fmla="*/ 855218 h 1849518"/>
              <a:gd name="connsiteX3" fmla="*/ 8878 w 1668022"/>
              <a:gd name="connsiteY3" fmla="*/ 1849518 h 1849518"/>
              <a:gd name="connsiteX4" fmla="*/ 0 w 1668022"/>
              <a:gd name="connsiteY4" fmla="*/ 1784411 h 1849518"/>
              <a:gd name="connsiteX0" fmla="*/ 0 w 1659145"/>
              <a:gd name="connsiteY0" fmla="*/ 843378 h 1849518"/>
              <a:gd name="connsiteX1" fmla="*/ 1641390 w 1659145"/>
              <a:gd name="connsiteY1" fmla="*/ 0 h 1849518"/>
              <a:gd name="connsiteX2" fmla="*/ 1659145 w 1659145"/>
              <a:gd name="connsiteY2" fmla="*/ 855218 h 1849518"/>
              <a:gd name="connsiteX3" fmla="*/ 1 w 1659145"/>
              <a:gd name="connsiteY3" fmla="*/ 1849518 h 1849518"/>
              <a:gd name="connsiteX4" fmla="*/ 0 w 1659145"/>
              <a:gd name="connsiteY4" fmla="*/ 843378 h 1849518"/>
              <a:gd name="connsiteX0" fmla="*/ 0 w 1659145"/>
              <a:gd name="connsiteY0" fmla="*/ 843378 h 945987"/>
              <a:gd name="connsiteX1" fmla="*/ 1641390 w 1659145"/>
              <a:gd name="connsiteY1" fmla="*/ 0 h 945987"/>
              <a:gd name="connsiteX2" fmla="*/ 1659145 w 1659145"/>
              <a:gd name="connsiteY2" fmla="*/ 855218 h 945987"/>
              <a:gd name="connsiteX3" fmla="*/ 8878 w 1659145"/>
              <a:gd name="connsiteY3" fmla="*/ 890730 h 945987"/>
              <a:gd name="connsiteX4" fmla="*/ 0 w 1659145"/>
              <a:gd name="connsiteY4" fmla="*/ 843378 h 945987"/>
              <a:gd name="connsiteX0" fmla="*/ 17755 w 1676900"/>
              <a:gd name="connsiteY0" fmla="*/ 843378 h 948353"/>
              <a:gd name="connsiteX1" fmla="*/ 1659145 w 1676900"/>
              <a:gd name="connsiteY1" fmla="*/ 0 h 948353"/>
              <a:gd name="connsiteX2" fmla="*/ 1676900 w 1676900"/>
              <a:gd name="connsiteY2" fmla="*/ 855218 h 948353"/>
              <a:gd name="connsiteX3" fmla="*/ 0 w 1676900"/>
              <a:gd name="connsiteY3" fmla="*/ 908486 h 948353"/>
              <a:gd name="connsiteX4" fmla="*/ 17755 w 1676900"/>
              <a:gd name="connsiteY4" fmla="*/ 843378 h 948353"/>
              <a:gd name="connsiteX0" fmla="*/ 8878 w 1676900"/>
              <a:gd name="connsiteY0" fmla="*/ 923277 h 1018421"/>
              <a:gd name="connsiteX1" fmla="*/ 1659145 w 1676900"/>
              <a:gd name="connsiteY1" fmla="*/ 0 h 1018421"/>
              <a:gd name="connsiteX2" fmla="*/ 1676900 w 1676900"/>
              <a:gd name="connsiteY2" fmla="*/ 855218 h 1018421"/>
              <a:gd name="connsiteX3" fmla="*/ 0 w 1676900"/>
              <a:gd name="connsiteY3" fmla="*/ 908486 h 1018421"/>
              <a:gd name="connsiteX4" fmla="*/ 8878 w 1676900"/>
              <a:gd name="connsiteY4" fmla="*/ 923277 h 1018421"/>
              <a:gd name="connsiteX0" fmla="*/ 0 w 1685778"/>
              <a:gd name="connsiteY0" fmla="*/ 905521 h 1002679"/>
              <a:gd name="connsiteX1" fmla="*/ 1668023 w 1685778"/>
              <a:gd name="connsiteY1" fmla="*/ 0 h 1002679"/>
              <a:gd name="connsiteX2" fmla="*/ 1685778 w 1685778"/>
              <a:gd name="connsiteY2" fmla="*/ 855218 h 1002679"/>
              <a:gd name="connsiteX3" fmla="*/ 8878 w 1685778"/>
              <a:gd name="connsiteY3" fmla="*/ 908486 h 1002679"/>
              <a:gd name="connsiteX4" fmla="*/ 0 w 1685778"/>
              <a:gd name="connsiteY4" fmla="*/ 905521 h 1002679"/>
              <a:gd name="connsiteX0" fmla="*/ 0 w 1685778"/>
              <a:gd name="connsiteY0" fmla="*/ 905521 h 1002679"/>
              <a:gd name="connsiteX1" fmla="*/ 1678467 w 1685778"/>
              <a:gd name="connsiteY1" fmla="*/ 0 h 1002679"/>
              <a:gd name="connsiteX2" fmla="*/ 1685778 w 1685778"/>
              <a:gd name="connsiteY2" fmla="*/ 855218 h 1002679"/>
              <a:gd name="connsiteX3" fmla="*/ 8878 w 1685778"/>
              <a:gd name="connsiteY3" fmla="*/ 908486 h 1002679"/>
              <a:gd name="connsiteX4" fmla="*/ 0 w 1685778"/>
              <a:gd name="connsiteY4" fmla="*/ 905521 h 100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778" h="1002679">
                <a:moveTo>
                  <a:pt x="0" y="905521"/>
                </a:moveTo>
                <a:lnTo>
                  <a:pt x="1678467" y="0"/>
                </a:lnTo>
                <a:lnTo>
                  <a:pt x="1685778" y="855218"/>
                </a:lnTo>
                <a:lnTo>
                  <a:pt x="8878" y="908486"/>
                </a:lnTo>
                <a:cubicBezTo>
                  <a:pt x="8878" y="573106"/>
                  <a:pt x="0" y="1240901"/>
                  <a:pt x="0" y="905521"/>
                </a:cubicBezTo>
                <a:close/>
              </a:path>
            </a:pathLst>
          </a:custGeom>
          <a:gradFill flip="none" rotWithShape="1">
            <a:gsLst>
              <a:gs pos="35000">
                <a:schemeClr val="accent1">
                  <a:alpha val="0"/>
                </a:schemeClr>
              </a:gs>
              <a:gs pos="80000">
                <a:schemeClr val="accent1">
                  <a:alpha val="85000"/>
                </a:schemeClr>
              </a:gs>
            </a:gsLst>
            <a:lin ang="210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solidFill>
                <a:prstClr val="white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1E44142-7A21-4617-AD0F-1C8B360F7AE0}"/>
              </a:ext>
            </a:extLst>
          </p:cNvPr>
          <p:cNvGrpSpPr/>
          <p:nvPr/>
        </p:nvGrpSpPr>
        <p:grpSpPr>
          <a:xfrm>
            <a:off x="6652579" y="2873656"/>
            <a:ext cx="4824751" cy="2384876"/>
            <a:chOff x="7578165" y="3003464"/>
            <a:chExt cx="3791872" cy="187432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761CFAD-D4C8-4201-ACDF-001348305006}"/>
                </a:ext>
              </a:extLst>
            </p:cNvPr>
            <p:cNvSpPr/>
            <p:nvPr/>
          </p:nvSpPr>
          <p:spPr>
            <a:xfrm>
              <a:off x="7578165" y="3003464"/>
              <a:ext cx="3791872" cy="1707676"/>
            </a:xfrm>
            <a:custGeom>
              <a:avLst/>
              <a:gdLst>
                <a:gd name="connsiteX0" fmla="*/ 12191047 w 12182475"/>
                <a:gd name="connsiteY0" fmla="*/ 5340813 h 5486400"/>
                <a:gd name="connsiteX1" fmla="*/ 11958637 w 12182475"/>
                <a:gd name="connsiteY1" fmla="*/ 5487498 h 5486400"/>
                <a:gd name="connsiteX2" fmla="*/ 11426190 w 12182475"/>
                <a:gd name="connsiteY2" fmla="*/ 5475116 h 5486400"/>
                <a:gd name="connsiteX3" fmla="*/ 10988993 w 12182475"/>
                <a:gd name="connsiteY3" fmla="*/ 4417841 h 5486400"/>
                <a:gd name="connsiteX4" fmla="*/ 10042208 w 12182475"/>
                <a:gd name="connsiteY4" fmla="*/ 4475943 h 5486400"/>
                <a:gd name="connsiteX5" fmla="*/ 9699308 w 12182475"/>
                <a:gd name="connsiteY5" fmla="*/ 5466544 h 5486400"/>
                <a:gd name="connsiteX6" fmla="*/ 4673918 w 12182475"/>
                <a:gd name="connsiteY6" fmla="*/ 5446541 h 5486400"/>
                <a:gd name="connsiteX7" fmla="*/ 4697730 w 12182475"/>
                <a:gd name="connsiteY7" fmla="*/ 5079828 h 5486400"/>
                <a:gd name="connsiteX8" fmla="*/ 3293745 w 12182475"/>
                <a:gd name="connsiteY8" fmla="*/ 4471181 h 5486400"/>
                <a:gd name="connsiteX9" fmla="*/ 2934653 w 12182475"/>
                <a:gd name="connsiteY9" fmla="*/ 5398916 h 5486400"/>
                <a:gd name="connsiteX10" fmla="*/ 2901315 w 12182475"/>
                <a:gd name="connsiteY10" fmla="*/ 5440826 h 5486400"/>
                <a:gd name="connsiteX11" fmla="*/ 610553 w 12182475"/>
                <a:gd name="connsiteY11" fmla="*/ 5432253 h 5486400"/>
                <a:gd name="connsiteX12" fmla="*/ 238125 w 12182475"/>
                <a:gd name="connsiteY12" fmla="*/ 5458923 h 5486400"/>
                <a:gd name="connsiteX13" fmla="*/ 0 w 12182475"/>
                <a:gd name="connsiteY13" fmla="*/ 5312238 h 5486400"/>
                <a:gd name="connsiteX14" fmla="*/ 0 w 12182475"/>
                <a:gd name="connsiteY14" fmla="*/ 4988388 h 5486400"/>
                <a:gd name="connsiteX15" fmla="*/ 175260 w 12182475"/>
                <a:gd name="connsiteY15" fmla="*/ 4843608 h 5486400"/>
                <a:gd name="connsiteX16" fmla="*/ 198120 w 12182475"/>
                <a:gd name="connsiteY16" fmla="*/ 4815033 h 5486400"/>
                <a:gd name="connsiteX17" fmla="*/ 200025 w 12182475"/>
                <a:gd name="connsiteY17" fmla="*/ 4615008 h 5486400"/>
                <a:gd name="connsiteX18" fmla="*/ 158115 w 12182475"/>
                <a:gd name="connsiteY18" fmla="*/ 4588338 h 5486400"/>
                <a:gd name="connsiteX19" fmla="*/ 114300 w 12182475"/>
                <a:gd name="connsiteY19" fmla="*/ 4544523 h 5486400"/>
                <a:gd name="connsiteX20" fmla="*/ 114300 w 12182475"/>
                <a:gd name="connsiteY20" fmla="*/ 4092086 h 5486400"/>
                <a:gd name="connsiteX21" fmla="*/ 158115 w 12182475"/>
                <a:gd name="connsiteY21" fmla="*/ 4047318 h 5486400"/>
                <a:gd name="connsiteX22" fmla="*/ 203835 w 12182475"/>
                <a:gd name="connsiteY22" fmla="*/ 4005408 h 5486400"/>
                <a:gd name="connsiteX23" fmla="*/ 220980 w 12182475"/>
                <a:gd name="connsiteY23" fmla="*/ 1315548 h 5486400"/>
                <a:gd name="connsiteX24" fmla="*/ 212408 w 12182475"/>
                <a:gd name="connsiteY24" fmla="*/ 1035513 h 5486400"/>
                <a:gd name="connsiteX25" fmla="*/ 244793 w 12182475"/>
                <a:gd name="connsiteY25" fmla="*/ 709758 h 5486400"/>
                <a:gd name="connsiteX26" fmla="*/ 278130 w 12182475"/>
                <a:gd name="connsiteY26" fmla="*/ 493541 h 5486400"/>
                <a:gd name="connsiteX27" fmla="*/ 662940 w 12182475"/>
                <a:gd name="connsiteY27" fmla="*/ 72536 h 5486400"/>
                <a:gd name="connsiteX28" fmla="*/ 1245870 w 12182475"/>
                <a:gd name="connsiteY28" fmla="*/ 23958 h 5486400"/>
                <a:gd name="connsiteX29" fmla="*/ 3408045 w 12182475"/>
                <a:gd name="connsiteY29" fmla="*/ 19196 h 5486400"/>
                <a:gd name="connsiteX30" fmla="*/ 5926455 w 12182475"/>
                <a:gd name="connsiteY30" fmla="*/ 76346 h 5486400"/>
                <a:gd name="connsiteX31" fmla="*/ 8948737 w 12182475"/>
                <a:gd name="connsiteY31" fmla="*/ 141116 h 5486400"/>
                <a:gd name="connsiteX32" fmla="*/ 10033635 w 12182475"/>
                <a:gd name="connsiteY32" fmla="*/ 164928 h 5486400"/>
                <a:gd name="connsiteX33" fmla="*/ 10217468 w 12182475"/>
                <a:gd name="connsiteY33" fmla="*/ 295421 h 5486400"/>
                <a:gd name="connsiteX34" fmla="*/ 10264140 w 12182475"/>
                <a:gd name="connsiteY34" fmla="*/ 580218 h 5486400"/>
                <a:gd name="connsiteX35" fmla="*/ 10248900 w 12182475"/>
                <a:gd name="connsiteY35" fmla="*/ 1026941 h 5486400"/>
                <a:gd name="connsiteX36" fmla="*/ 10239375 w 12182475"/>
                <a:gd name="connsiteY36" fmla="*/ 1305071 h 5486400"/>
                <a:gd name="connsiteX37" fmla="*/ 10162222 w 12182475"/>
                <a:gd name="connsiteY37" fmla="*/ 1386033 h 5486400"/>
                <a:gd name="connsiteX38" fmla="*/ 10026015 w 12182475"/>
                <a:gd name="connsiteY38" fmla="*/ 1404131 h 5486400"/>
                <a:gd name="connsiteX39" fmla="*/ 9940290 w 12182475"/>
                <a:gd name="connsiteY39" fmla="*/ 1543196 h 5486400"/>
                <a:gd name="connsiteX40" fmla="*/ 10103168 w 12182475"/>
                <a:gd name="connsiteY40" fmla="*/ 1861331 h 5486400"/>
                <a:gd name="connsiteX41" fmla="*/ 10945177 w 12182475"/>
                <a:gd name="connsiteY41" fmla="*/ 2682386 h 5486400"/>
                <a:gd name="connsiteX42" fmla="*/ 11712893 w 12182475"/>
                <a:gd name="connsiteY42" fmla="*/ 3307226 h 5486400"/>
                <a:gd name="connsiteX43" fmla="*/ 11814810 w 12182475"/>
                <a:gd name="connsiteY43" fmla="*/ 3400571 h 5486400"/>
                <a:gd name="connsiteX44" fmla="*/ 11953875 w 12182475"/>
                <a:gd name="connsiteY44" fmla="*/ 3726326 h 5486400"/>
                <a:gd name="connsiteX45" fmla="*/ 11961495 w 12182475"/>
                <a:gd name="connsiteY45" fmla="*/ 4007313 h 5486400"/>
                <a:gd name="connsiteX46" fmla="*/ 11988165 w 12182475"/>
                <a:gd name="connsiteY46" fmla="*/ 4057796 h 5486400"/>
                <a:gd name="connsiteX47" fmla="*/ 12003405 w 12182475"/>
                <a:gd name="connsiteY47" fmla="*/ 4557858 h 5486400"/>
                <a:gd name="connsiteX48" fmla="*/ 11980545 w 12182475"/>
                <a:gd name="connsiteY48" fmla="*/ 4610246 h 5486400"/>
                <a:gd name="connsiteX49" fmla="*/ 11989118 w 12182475"/>
                <a:gd name="connsiteY49" fmla="*/ 4838846 h 5486400"/>
                <a:gd name="connsiteX50" fmla="*/ 12009120 w 12182475"/>
                <a:gd name="connsiteY50" fmla="*/ 4873136 h 5486400"/>
                <a:gd name="connsiteX51" fmla="*/ 12190095 w 12182475"/>
                <a:gd name="connsiteY51" fmla="*/ 5016963 h 5486400"/>
                <a:gd name="connsiteX52" fmla="*/ 12191047 w 12182475"/>
                <a:gd name="connsiteY52" fmla="*/ 5340813 h 54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182475" h="5486400">
                  <a:moveTo>
                    <a:pt x="12191047" y="5340813"/>
                  </a:moveTo>
                  <a:cubicBezTo>
                    <a:pt x="12151043" y="5448446"/>
                    <a:pt x="12073890" y="5488451"/>
                    <a:pt x="11958637" y="5487498"/>
                  </a:cubicBezTo>
                  <a:cubicBezTo>
                    <a:pt x="11781472" y="5486546"/>
                    <a:pt x="11604308" y="5461781"/>
                    <a:pt x="11426190" y="5475116"/>
                  </a:cubicBezTo>
                  <a:cubicBezTo>
                    <a:pt x="11524297" y="5018869"/>
                    <a:pt x="11400472" y="4650251"/>
                    <a:pt x="10988993" y="4417841"/>
                  </a:cubicBezTo>
                  <a:cubicBezTo>
                    <a:pt x="10669905" y="4237818"/>
                    <a:pt x="10339387" y="4260678"/>
                    <a:pt x="10042208" y="4475943"/>
                  </a:cubicBezTo>
                  <a:cubicBezTo>
                    <a:pt x="9705022" y="4719783"/>
                    <a:pt x="9606915" y="5060778"/>
                    <a:pt x="9699308" y="5466544"/>
                  </a:cubicBezTo>
                  <a:cubicBezTo>
                    <a:pt x="8025765" y="5459876"/>
                    <a:pt x="6351270" y="5453208"/>
                    <a:pt x="4673918" y="5446541"/>
                  </a:cubicBezTo>
                  <a:cubicBezTo>
                    <a:pt x="4705350" y="5322716"/>
                    <a:pt x="4713923" y="5202701"/>
                    <a:pt x="4697730" y="5079828"/>
                  </a:cubicBezTo>
                  <a:cubicBezTo>
                    <a:pt x="4610100" y="4418793"/>
                    <a:pt x="3831908" y="4078751"/>
                    <a:pt x="3293745" y="4471181"/>
                  </a:cubicBezTo>
                  <a:cubicBezTo>
                    <a:pt x="2978468" y="4700733"/>
                    <a:pt x="2861310" y="5015058"/>
                    <a:pt x="2934653" y="5398916"/>
                  </a:cubicBezTo>
                  <a:cubicBezTo>
                    <a:pt x="2941320" y="5433206"/>
                    <a:pt x="2937510" y="5440826"/>
                    <a:pt x="2901315" y="5440826"/>
                  </a:cubicBezTo>
                  <a:cubicBezTo>
                    <a:pt x="2137410" y="5437016"/>
                    <a:pt x="1374458" y="5433206"/>
                    <a:pt x="610553" y="5432253"/>
                  </a:cubicBezTo>
                  <a:cubicBezTo>
                    <a:pt x="486728" y="5432253"/>
                    <a:pt x="363855" y="5459876"/>
                    <a:pt x="238125" y="5458923"/>
                  </a:cubicBezTo>
                  <a:cubicBezTo>
                    <a:pt x="122873" y="5457971"/>
                    <a:pt x="41910" y="5422728"/>
                    <a:pt x="0" y="5312238"/>
                  </a:cubicBezTo>
                  <a:cubicBezTo>
                    <a:pt x="0" y="5204606"/>
                    <a:pt x="0" y="5096021"/>
                    <a:pt x="0" y="4988388"/>
                  </a:cubicBezTo>
                  <a:cubicBezTo>
                    <a:pt x="31433" y="4907426"/>
                    <a:pt x="82868" y="4851228"/>
                    <a:pt x="175260" y="4843608"/>
                  </a:cubicBezTo>
                  <a:cubicBezTo>
                    <a:pt x="195263" y="4841703"/>
                    <a:pt x="198120" y="4831226"/>
                    <a:pt x="198120" y="4815033"/>
                  </a:cubicBezTo>
                  <a:cubicBezTo>
                    <a:pt x="198120" y="4748358"/>
                    <a:pt x="197168" y="4681683"/>
                    <a:pt x="200025" y="4615008"/>
                  </a:cubicBezTo>
                  <a:cubicBezTo>
                    <a:pt x="200978" y="4578813"/>
                    <a:pt x="176213" y="4586433"/>
                    <a:pt x="158115" y="4588338"/>
                  </a:cubicBezTo>
                  <a:cubicBezTo>
                    <a:pt x="120968" y="4593101"/>
                    <a:pt x="113348" y="4578813"/>
                    <a:pt x="114300" y="4544523"/>
                  </a:cubicBezTo>
                  <a:cubicBezTo>
                    <a:pt x="116205" y="4394028"/>
                    <a:pt x="116205" y="4242581"/>
                    <a:pt x="114300" y="4092086"/>
                  </a:cubicBezTo>
                  <a:cubicBezTo>
                    <a:pt x="113348" y="4057796"/>
                    <a:pt x="120968" y="4040651"/>
                    <a:pt x="158115" y="4047318"/>
                  </a:cubicBezTo>
                  <a:cubicBezTo>
                    <a:pt x="191453" y="4053033"/>
                    <a:pt x="203835" y="4043508"/>
                    <a:pt x="203835" y="4005408"/>
                  </a:cubicBezTo>
                  <a:cubicBezTo>
                    <a:pt x="208598" y="3109106"/>
                    <a:pt x="215265" y="2211851"/>
                    <a:pt x="220980" y="1315548"/>
                  </a:cubicBezTo>
                  <a:cubicBezTo>
                    <a:pt x="221933" y="1222203"/>
                    <a:pt x="220980" y="1128858"/>
                    <a:pt x="212408" y="1035513"/>
                  </a:cubicBezTo>
                  <a:cubicBezTo>
                    <a:pt x="202883" y="925976"/>
                    <a:pt x="228600" y="817391"/>
                    <a:pt x="244793" y="709758"/>
                  </a:cubicBezTo>
                  <a:cubicBezTo>
                    <a:pt x="255270" y="637368"/>
                    <a:pt x="269558" y="565931"/>
                    <a:pt x="278130" y="493541"/>
                  </a:cubicBezTo>
                  <a:cubicBezTo>
                    <a:pt x="304800" y="244938"/>
                    <a:pt x="416243" y="121113"/>
                    <a:pt x="662940" y="72536"/>
                  </a:cubicBezTo>
                  <a:cubicBezTo>
                    <a:pt x="855345" y="35388"/>
                    <a:pt x="1050608" y="34436"/>
                    <a:pt x="1245870" y="23958"/>
                  </a:cubicBezTo>
                  <a:cubicBezTo>
                    <a:pt x="1964055" y="-14142"/>
                    <a:pt x="2686050" y="146"/>
                    <a:pt x="3408045" y="19196"/>
                  </a:cubicBezTo>
                  <a:cubicBezTo>
                    <a:pt x="4247198" y="42056"/>
                    <a:pt x="5086350" y="59201"/>
                    <a:pt x="5926455" y="76346"/>
                  </a:cubicBezTo>
                  <a:cubicBezTo>
                    <a:pt x="6934200" y="97301"/>
                    <a:pt x="7941945" y="119208"/>
                    <a:pt x="8948737" y="141116"/>
                  </a:cubicBezTo>
                  <a:cubicBezTo>
                    <a:pt x="9310687" y="148736"/>
                    <a:pt x="9672637" y="159213"/>
                    <a:pt x="10033635" y="164928"/>
                  </a:cubicBezTo>
                  <a:cubicBezTo>
                    <a:pt x="10128885" y="166833"/>
                    <a:pt x="10184130" y="213506"/>
                    <a:pt x="10217468" y="295421"/>
                  </a:cubicBezTo>
                  <a:cubicBezTo>
                    <a:pt x="10254615" y="386861"/>
                    <a:pt x="10261283" y="483063"/>
                    <a:pt x="10264140" y="580218"/>
                  </a:cubicBezTo>
                  <a:cubicBezTo>
                    <a:pt x="10268902" y="729761"/>
                    <a:pt x="10253662" y="878351"/>
                    <a:pt x="10248900" y="1026941"/>
                  </a:cubicBezTo>
                  <a:cubicBezTo>
                    <a:pt x="10246043" y="1119333"/>
                    <a:pt x="10231755" y="1211726"/>
                    <a:pt x="10239375" y="1305071"/>
                  </a:cubicBezTo>
                  <a:cubicBezTo>
                    <a:pt x="10244137" y="1365078"/>
                    <a:pt x="10225087" y="1384128"/>
                    <a:pt x="10162222" y="1386033"/>
                  </a:cubicBezTo>
                  <a:cubicBezTo>
                    <a:pt x="10115550" y="1386986"/>
                    <a:pt x="10070783" y="1390796"/>
                    <a:pt x="10026015" y="1404131"/>
                  </a:cubicBezTo>
                  <a:cubicBezTo>
                    <a:pt x="9950768" y="1426038"/>
                    <a:pt x="9926002" y="1466996"/>
                    <a:pt x="9940290" y="1543196"/>
                  </a:cubicBezTo>
                  <a:cubicBezTo>
                    <a:pt x="9963150" y="1666068"/>
                    <a:pt x="10031730" y="1764176"/>
                    <a:pt x="10103168" y="1861331"/>
                  </a:cubicBezTo>
                  <a:cubicBezTo>
                    <a:pt x="10338435" y="2181371"/>
                    <a:pt x="10633710" y="2439498"/>
                    <a:pt x="10945177" y="2682386"/>
                  </a:cubicBezTo>
                  <a:cubicBezTo>
                    <a:pt x="11205210" y="2885268"/>
                    <a:pt x="11465243" y="3089103"/>
                    <a:pt x="11712893" y="3307226"/>
                  </a:cubicBezTo>
                  <a:cubicBezTo>
                    <a:pt x="11747183" y="3337706"/>
                    <a:pt x="11781472" y="3368186"/>
                    <a:pt x="11814810" y="3400571"/>
                  </a:cubicBezTo>
                  <a:cubicBezTo>
                    <a:pt x="11906250" y="3490106"/>
                    <a:pt x="11959590" y="3593928"/>
                    <a:pt x="11953875" y="3726326"/>
                  </a:cubicBezTo>
                  <a:cubicBezTo>
                    <a:pt x="11950065" y="3819671"/>
                    <a:pt x="11959590" y="3913016"/>
                    <a:pt x="11961495" y="4007313"/>
                  </a:cubicBezTo>
                  <a:cubicBezTo>
                    <a:pt x="11961495" y="4030173"/>
                    <a:pt x="11970068" y="4043508"/>
                    <a:pt x="11988165" y="4057796"/>
                  </a:cubicBezTo>
                  <a:cubicBezTo>
                    <a:pt x="12154852" y="4186383"/>
                    <a:pt x="12161520" y="4417841"/>
                    <a:pt x="12003405" y="4557858"/>
                  </a:cubicBezTo>
                  <a:cubicBezTo>
                    <a:pt x="11986260" y="4573098"/>
                    <a:pt x="11979593" y="4587386"/>
                    <a:pt x="11980545" y="4610246"/>
                  </a:cubicBezTo>
                  <a:cubicBezTo>
                    <a:pt x="11984355" y="4686446"/>
                    <a:pt x="11986260" y="4762646"/>
                    <a:pt x="11989118" y="4838846"/>
                  </a:cubicBezTo>
                  <a:cubicBezTo>
                    <a:pt x="11990070" y="4853133"/>
                    <a:pt x="11983402" y="4872183"/>
                    <a:pt x="12009120" y="4873136"/>
                  </a:cubicBezTo>
                  <a:cubicBezTo>
                    <a:pt x="12104370" y="4876946"/>
                    <a:pt x="12155805" y="4936001"/>
                    <a:pt x="12190095" y="5016963"/>
                  </a:cubicBezTo>
                  <a:cubicBezTo>
                    <a:pt x="12191047" y="5125548"/>
                    <a:pt x="12191047" y="5233181"/>
                    <a:pt x="12191047" y="5340813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2C20FA2-08FB-4D35-B18C-AF9887DAD7E4}"/>
                </a:ext>
              </a:extLst>
            </p:cNvPr>
            <p:cNvSpPr/>
            <p:nvPr/>
          </p:nvSpPr>
          <p:spPr>
            <a:xfrm>
              <a:off x="7646946" y="3011517"/>
              <a:ext cx="3655351" cy="1686623"/>
            </a:xfrm>
            <a:custGeom>
              <a:avLst/>
              <a:gdLst>
                <a:gd name="connsiteX0" fmla="*/ 3626442 w 3655351"/>
                <a:gd name="connsiteY0" fmla="*/ 1248735 h 1686623"/>
                <a:gd name="connsiteX1" fmla="*/ 3647491 w 3655351"/>
                <a:gd name="connsiteY1" fmla="*/ 1268006 h 1686623"/>
                <a:gd name="connsiteX2" fmla="*/ 3651642 w 3655351"/>
                <a:gd name="connsiteY2" fmla="*/ 1387780 h 1686623"/>
                <a:gd name="connsiteX3" fmla="*/ 3655199 w 3655351"/>
                <a:gd name="connsiteY3" fmla="*/ 1491545 h 1686623"/>
                <a:gd name="connsiteX4" fmla="*/ 3638300 w 3655351"/>
                <a:gd name="connsiteY4" fmla="*/ 1509630 h 1686623"/>
                <a:gd name="connsiteX5" fmla="*/ 3592348 w 3655351"/>
                <a:gd name="connsiteY5" fmla="*/ 1509333 h 1686623"/>
                <a:gd name="connsiteX6" fmla="*/ 3536314 w 3655351"/>
                <a:gd name="connsiteY6" fmla="*/ 1565960 h 1686623"/>
                <a:gd name="connsiteX7" fmla="*/ 3536018 w 3655351"/>
                <a:gd name="connsiteY7" fmla="*/ 1623772 h 1686623"/>
                <a:gd name="connsiteX8" fmla="*/ 3555881 w 3655351"/>
                <a:gd name="connsiteY8" fmla="*/ 1686623 h 1686623"/>
                <a:gd name="connsiteX9" fmla="*/ 3496884 w 3655351"/>
                <a:gd name="connsiteY9" fmla="*/ 1686623 h 1686623"/>
                <a:gd name="connsiteX10" fmla="*/ 3497476 w 3655351"/>
                <a:gd name="connsiteY10" fmla="*/ 1539574 h 1686623"/>
                <a:gd name="connsiteX11" fmla="*/ 3265042 w 3655351"/>
                <a:gd name="connsiteY11" fmla="*/ 1328190 h 1686623"/>
                <a:gd name="connsiteX12" fmla="*/ 2935662 w 3655351"/>
                <a:gd name="connsiteY12" fmla="*/ 1561809 h 1686623"/>
                <a:gd name="connsiteX13" fmla="*/ 2936848 w 3655351"/>
                <a:gd name="connsiteY13" fmla="*/ 1666167 h 1686623"/>
                <a:gd name="connsiteX14" fmla="*/ 2922025 w 3655351"/>
                <a:gd name="connsiteY14" fmla="*/ 1684845 h 1686623"/>
                <a:gd name="connsiteX15" fmla="*/ 2597388 w 3655351"/>
                <a:gd name="connsiteY15" fmla="*/ 1683955 h 1686623"/>
                <a:gd name="connsiteX16" fmla="*/ 1411798 w 3655351"/>
                <a:gd name="connsiteY16" fmla="*/ 1679508 h 1686623"/>
                <a:gd name="connsiteX17" fmla="*/ 1399050 w 3655351"/>
                <a:gd name="connsiteY17" fmla="*/ 1665278 h 1686623"/>
                <a:gd name="connsiteX18" fmla="*/ 1153571 w 3655351"/>
                <a:gd name="connsiteY18" fmla="*/ 1327004 h 1686623"/>
                <a:gd name="connsiteX19" fmla="*/ 832196 w 3655351"/>
                <a:gd name="connsiteY19" fmla="*/ 1571592 h 1686623"/>
                <a:gd name="connsiteX20" fmla="*/ 834271 w 3655351"/>
                <a:gd name="connsiteY20" fmla="*/ 1664092 h 1686623"/>
                <a:gd name="connsiteX21" fmla="*/ 822412 w 3655351"/>
                <a:gd name="connsiteY21" fmla="*/ 1677729 h 1686623"/>
                <a:gd name="connsiteX22" fmla="*/ 359917 w 3655351"/>
                <a:gd name="connsiteY22" fmla="*/ 1675358 h 1686623"/>
                <a:gd name="connsiteX23" fmla="*/ 105841 w 3655351"/>
                <a:gd name="connsiteY23" fmla="*/ 1675358 h 1686623"/>
                <a:gd name="connsiteX24" fmla="*/ 120664 w 3655351"/>
                <a:gd name="connsiteY24" fmla="*/ 1556473 h 1686623"/>
                <a:gd name="connsiteX25" fmla="*/ 64631 w 3655351"/>
                <a:gd name="connsiteY25" fmla="*/ 1500143 h 1686623"/>
                <a:gd name="connsiteX26" fmla="*/ 11266 w 3655351"/>
                <a:gd name="connsiteY26" fmla="*/ 1500143 h 1686623"/>
                <a:gd name="connsiteX27" fmla="*/ 0 w 3655351"/>
                <a:gd name="connsiteY27" fmla="*/ 1489767 h 1686623"/>
                <a:gd name="connsiteX28" fmla="*/ 2075 w 3655351"/>
                <a:gd name="connsiteY28" fmla="*/ 1258519 h 1686623"/>
                <a:gd name="connsiteX29" fmla="*/ 11266 w 3655351"/>
                <a:gd name="connsiteY29" fmla="*/ 1249032 h 1686623"/>
                <a:gd name="connsiteX30" fmla="*/ 23125 w 3655351"/>
                <a:gd name="connsiteY30" fmla="*/ 1249032 h 1686623"/>
                <a:gd name="connsiteX31" fmla="*/ 3626442 w 3655351"/>
                <a:gd name="connsiteY31" fmla="*/ 1248735 h 1686623"/>
                <a:gd name="connsiteX32" fmla="*/ 2591755 w 3655351"/>
                <a:gd name="connsiteY32" fmla="*/ 514671 h 1686623"/>
                <a:gd name="connsiteX33" fmla="*/ 2530089 w 3655351"/>
                <a:gd name="connsiteY33" fmla="*/ 577523 h 1686623"/>
                <a:gd name="connsiteX34" fmla="*/ 2530089 w 3655351"/>
                <a:gd name="connsiteY34" fmla="*/ 919651 h 1686623"/>
                <a:gd name="connsiteX35" fmla="*/ 2593238 w 3655351"/>
                <a:gd name="connsiteY35" fmla="*/ 982207 h 1686623"/>
                <a:gd name="connsiteX36" fmla="*/ 2901271 w 3655351"/>
                <a:gd name="connsiteY36" fmla="*/ 982207 h 1686623"/>
                <a:gd name="connsiteX37" fmla="*/ 2901271 w 3655351"/>
                <a:gd name="connsiteY37" fmla="*/ 983986 h 1686623"/>
                <a:gd name="connsiteX38" fmla="*/ 3083602 w 3655351"/>
                <a:gd name="connsiteY38" fmla="*/ 983986 h 1686623"/>
                <a:gd name="connsiteX39" fmla="*/ 3234505 w 3655351"/>
                <a:gd name="connsiteY39" fmla="*/ 982800 h 1686623"/>
                <a:gd name="connsiteX40" fmla="*/ 3252294 w 3655351"/>
                <a:gd name="connsiteY40" fmla="*/ 973609 h 1686623"/>
                <a:gd name="connsiteX41" fmla="*/ 3249626 w 3655351"/>
                <a:gd name="connsiteY41" fmla="*/ 946927 h 1686623"/>
                <a:gd name="connsiteX42" fmla="*/ 3195075 w 3655351"/>
                <a:gd name="connsiteY42" fmla="*/ 875181 h 1686623"/>
                <a:gd name="connsiteX43" fmla="*/ 2989027 w 3655351"/>
                <a:gd name="connsiteY43" fmla="*/ 568036 h 1686623"/>
                <a:gd name="connsiteX44" fmla="*/ 2890895 w 3655351"/>
                <a:gd name="connsiteY44" fmla="*/ 514671 h 1686623"/>
                <a:gd name="connsiteX45" fmla="*/ 2591755 w 3655351"/>
                <a:gd name="connsiteY45" fmla="*/ 514671 h 1686623"/>
                <a:gd name="connsiteX46" fmla="*/ 2371180 w 3655351"/>
                <a:gd name="connsiteY46" fmla="*/ 514375 h 1686623"/>
                <a:gd name="connsiteX47" fmla="*/ 2123626 w 3655351"/>
                <a:gd name="connsiteY47" fmla="*/ 514671 h 1686623"/>
                <a:gd name="connsiteX48" fmla="*/ 2060774 w 3655351"/>
                <a:gd name="connsiteY48" fmla="*/ 578116 h 1686623"/>
                <a:gd name="connsiteX49" fmla="*/ 2060774 w 3655351"/>
                <a:gd name="connsiteY49" fmla="*/ 920541 h 1686623"/>
                <a:gd name="connsiteX50" fmla="*/ 2122144 w 3655351"/>
                <a:gd name="connsiteY50" fmla="*/ 982207 h 1686623"/>
                <a:gd name="connsiteX51" fmla="*/ 2387486 w 3655351"/>
                <a:gd name="connsiteY51" fmla="*/ 982207 h 1686623"/>
                <a:gd name="connsiteX52" fmla="*/ 2448263 w 3655351"/>
                <a:gd name="connsiteY52" fmla="*/ 921727 h 1686623"/>
                <a:gd name="connsiteX53" fmla="*/ 2448559 w 3655351"/>
                <a:gd name="connsiteY53" fmla="*/ 748588 h 1686623"/>
                <a:gd name="connsiteX54" fmla="*/ 2448559 w 3655351"/>
                <a:gd name="connsiteY54" fmla="*/ 569222 h 1686623"/>
                <a:gd name="connsiteX55" fmla="*/ 2402310 w 3655351"/>
                <a:gd name="connsiteY55" fmla="*/ 515857 h 1686623"/>
                <a:gd name="connsiteX56" fmla="*/ 2371180 w 3655351"/>
                <a:gd name="connsiteY56" fmla="*/ 514375 h 1686623"/>
                <a:gd name="connsiteX57" fmla="*/ 1630594 w 3655351"/>
                <a:gd name="connsiteY57" fmla="*/ 514375 h 1686623"/>
                <a:gd name="connsiteX58" fmla="*/ 1573078 w 3655351"/>
                <a:gd name="connsiteY58" fmla="*/ 575152 h 1686623"/>
                <a:gd name="connsiteX59" fmla="*/ 1573078 w 3655351"/>
                <a:gd name="connsiteY59" fmla="*/ 747105 h 1686623"/>
                <a:gd name="connsiteX60" fmla="*/ 1573078 w 3655351"/>
                <a:gd name="connsiteY60" fmla="*/ 923506 h 1686623"/>
                <a:gd name="connsiteX61" fmla="*/ 1631187 w 3655351"/>
                <a:gd name="connsiteY61" fmla="*/ 981910 h 1686623"/>
                <a:gd name="connsiteX62" fmla="*/ 1900976 w 3655351"/>
                <a:gd name="connsiteY62" fmla="*/ 981910 h 1686623"/>
                <a:gd name="connsiteX63" fmla="*/ 1960863 w 3655351"/>
                <a:gd name="connsiteY63" fmla="*/ 924395 h 1686623"/>
                <a:gd name="connsiteX64" fmla="*/ 1960863 w 3655351"/>
                <a:gd name="connsiteY64" fmla="*/ 574855 h 1686623"/>
                <a:gd name="connsiteX65" fmla="*/ 1901866 w 3655351"/>
                <a:gd name="connsiteY65" fmla="*/ 514375 h 1686623"/>
                <a:gd name="connsiteX66" fmla="*/ 1630594 w 3655351"/>
                <a:gd name="connsiteY66" fmla="*/ 514375 h 1686623"/>
                <a:gd name="connsiteX67" fmla="*/ 655203 w 3655351"/>
                <a:gd name="connsiteY67" fmla="*/ 514375 h 1686623"/>
                <a:gd name="connsiteX68" fmla="*/ 596798 w 3655351"/>
                <a:gd name="connsiteY68" fmla="*/ 574559 h 1686623"/>
                <a:gd name="connsiteX69" fmla="*/ 596798 w 3655351"/>
                <a:gd name="connsiteY69" fmla="*/ 922913 h 1686623"/>
                <a:gd name="connsiteX70" fmla="*/ 655796 w 3655351"/>
                <a:gd name="connsiteY70" fmla="*/ 982207 h 1686623"/>
                <a:gd name="connsiteX71" fmla="*/ 924102 w 3655351"/>
                <a:gd name="connsiteY71" fmla="*/ 982207 h 1686623"/>
                <a:gd name="connsiteX72" fmla="*/ 983990 w 3655351"/>
                <a:gd name="connsiteY72" fmla="*/ 922320 h 1686623"/>
                <a:gd name="connsiteX73" fmla="*/ 983990 w 3655351"/>
                <a:gd name="connsiteY73" fmla="*/ 748884 h 1686623"/>
                <a:gd name="connsiteX74" fmla="*/ 983990 w 3655351"/>
                <a:gd name="connsiteY74" fmla="*/ 575448 h 1686623"/>
                <a:gd name="connsiteX75" fmla="*/ 924992 w 3655351"/>
                <a:gd name="connsiteY75" fmla="*/ 514375 h 1686623"/>
                <a:gd name="connsiteX76" fmla="*/ 655203 w 3655351"/>
                <a:gd name="connsiteY76" fmla="*/ 514375 h 1686623"/>
                <a:gd name="connsiteX77" fmla="*/ 170175 w 3655351"/>
                <a:gd name="connsiteY77" fmla="*/ 514375 h 1686623"/>
                <a:gd name="connsiteX78" fmla="*/ 108806 w 3655351"/>
                <a:gd name="connsiteY78" fmla="*/ 576337 h 1686623"/>
                <a:gd name="connsiteX79" fmla="*/ 108806 w 3655351"/>
                <a:gd name="connsiteY79" fmla="*/ 748291 h 1686623"/>
                <a:gd name="connsiteX80" fmla="*/ 108806 w 3655351"/>
                <a:gd name="connsiteY80" fmla="*/ 920244 h 1686623"/>
                <a:gd name="connsiteX81" fmla="*/ 171065 w 3655351"/>
                <a:gd name="connsiteY81" fmla="*/ 982207 h 1686623"/>
                <a:gd name="connsiteX82" fmla="*/ 433442 w 3655351"/>
                <a:gd name="connsiteY82" fmla="*/ 982207 h 1686623"/>
                <a:gd name="connsiteX83" fmla="*/ 496887 w 3655351"/>
                <a:gd name="connsiteY83" fmla="*/ 919059 h 1686623"/>
                <a:gd name="connsiteX84" fmla="*/ 496887 w 3655351"/>
                <a:gd name="connsiteY84" fmla="*/ 581081 h 1686623"/>
                <a:gd name="connsiteX85" fmla="*/ 431070 w 3655351"/>
                <a:gd name="connsiteY85" fmla="*/ 514375 h 1686623"/>
                <a:gd name="connsiteX86" fmla="*/ 272458 w 3655351"/>
                <a:gd name="connsiteY86" fmla="*/ 514375 h 1686623"/>
                <a:gd name="connsiteX87" fmla="*/ 170175 w 3655351"/>
                <a:gd name="connsiteY87" fmla="*/ 514375 h 1686623"/>
                <a:gd name="connsiteX88" fmla="*/ 1143788 w 3655351"/>
                <a:gd name="connsiteY88" fmla="*/ 514078 h 1686623"/>
                <a:gd name="connsiteX89" fmla="*/ 1084493 w 3655351"/>
                <a:gd name="connsiteY89" fmla="*/ 575152 h 1686623"/>
                <a:gd name="connsiteX90" fmla="*/ 1084493 w 3655351"/>
                <a:gd name="connsiteY90" fmla="*/ 748588 h 1686623"/>
                <a:gd name="connsiteX91" fmla="*/ 1084493 w 3655351"/>
                <a:gd name="connsiteY91" fmla="*/ 923506 h 1686623"/>
                <a:gd name="connsiteX92" fmla="*/ 1143195 w 3655351"/>
                <a:gd name="connsiteY92" fmla="*/ 981910 h 1686623"/>
                <a:gd name="connsiteX93" fmla="*/ 1412984 w 3655351"/>
                <a:gd name="connsiteY93" fmla="*/ 981910 h 1686623"/>
                <a:gd name="connsiteX94" fmla="*/ 1472575 w 3655351"/>
                <a:gd name="connsiteY94" fmla="*/ 921430 h 1686623"/>
                <a:gd name="connsiteX95" fmla="*/ 1472575 w 3655351"/>
                <a:gd name="connsiteY95" fmla="*/ 576041 h 1686623"/>
                <a:gd name="connsiteX96" fmla="*/ 1412095 w 3655351"/>
                <a:gd name="connsiteY96" fmla="*/ 514375 h 1686623"/>
                <a:gd name="connsiteX97" fmla="*/ 1143788 w 3655351"/>
                <a:gd name="connsiteY97" fmla="*/ 514078 h 1686623"/>
                <a:gd name="connsiteX98" fmla="*/ 25497 w 3655351"/>
                <a:gd name="connsiteY98" fmla="*/ 360506 h 1686623"/>
                <a:gd name="connsiteX99" fmla="*/ 2238361 w 3655351"/>
                <a:gd name="connsiteY99" fmla="*/ 361099 h 1686623"/>
                <a:gd name="connsiteX100" fmla="*/ 3093682 w 3655351"/>
                <a:gd name="connsiteY100" fmla="*/ 361099 h 1686623"/>
                <a:gd name="connsiteX101" fmla="*/ 3109691 w 3655351"/>
                <a:gd name="connsiteY101" fmla="*/ 375923 h 1686623"/>
                <a:gd name="connsiteX102" fmla="*/ 3073225 w 3655351"/>
                <a:gd name="connsiteY102" fmla="*/ 417429 h 1686623"/>
                <a:gd name="connsiteX103" fmla="*/ 3022825 w 3655351"/>
                <a:gd name="connsiteY103" fmla="*/ 495401 h 1686623"/>
                <a:gd name="connsiteX104" fmla="*/ 3076782 w 3655351"/>
                <a:gd name="connsiteY104" fmla="*/ 586417 h 1686623"/>
                <a:gd name="connsiteX105" fmla="*/ 3357244 w 3655351"/>
                <a:gd name="connsiteY105" fmla="*/ 852945 h 1686623"/>
                <a:gd name="connsiteX106" fmla="*/ 3587306 w 3655351"/>
                <a:gd name="connsiteY106" fmla="*/ 1041798 h 1686623"/>
                <a:gd name="connsiteX107" fmla="*/ 3640968 w 3655351"/>
                <a:gd name="connsiteY107" fmla="*/ 1119473 h 1686623"/>
                <a:gd name="connsiteX108" fmla="*/ 3645415 w 3655351"/>
                <a:gd name="connsiteY108" fmla="*/ 1208118 h 1686623"/>
                <a:gd name="connsiteX109" fmla="*/ 3638003 w 3655351"/>
                <a:gd name="connsiteY109" fmla="*/ 1214641 h 1686623"/>
                <a:gd name="connsiteX110" fmla="*/ 3626144 w 3655351"/>
                <a:gd name="connsiteY110" fmla="*/ 1214641 h 1686623"/>
                <a:gd name="connsiteX111" fmla="*/ 1823894 w 3655351"/>
                <a:gd name="connsiteY111" fmla="*/ 1214641 h 1686623"/>
                <a:gd name="connsiteX112" fmla="*/ 20160 w 3655351"/>
                <a:gd name="connsiteY112" fmla="*/ 1214937 h 1686623"/>
                <a:gd name="connsiteX113" fmla="*/ 1779 w 3655351"/>
                <a:gd name="connsiteY113" fmla="*/ 1196556 h 1686623"/>
                <a:gd name="connsiteX114" fmla="*/ 7709 w 3655351"/>
                <a:gd name="connsiteY114" fmla="*/ 378294 h 1686623"/>
                <a:gd name="connsiteX115" fmla="*/ 25497 w 3655351"/>
                <a:gd name="connsiteY115" fmla="*/ 360506 h 1686623"/>
                <a:gd name="connsiteX116" fmla="*/ 687814 w 3655351"/>
                <a:gd name="connsiteY116" fmla="*/ 293 h 1686623"/>
                <a:gd name="connsiteX117" fmla="*/ 1172545 w 3655351"/>
                <a:gd name="connsiteY117" fmla="*/ 10966 h 1686623"/>
                <a:gd name="connsiteX118" fmla="*/ 1487991 w 3655351"/>
                <a:gd name="connsiteY118" fmla="*/ 17785 h 1686623"/>
                <a:gd name="connsiteX119" fmla="*/ 1978355 w 3655351"/>
                <a:gd name="connsiteY119" fmla="*/ 28755 h 1686623"/>
                <a:gd name="connsiteX120" fmla="*/ 2307142 w 3655351"/>
                <a:gd name="connsiteY120" fmla="*/ 35574 h 1686623"/>
                <a:gd name="connsiteX121" fmla="*/ 2810848 w 3655351"/>
                <a:gd name="connsiteY121" fmla="*/ 46543 h 1686623"/>
                <a:gd name="connsiteX122" fmla="*/ 3046542 w 3655351"/>
                <a:gd name="connsiteY122" fmla="*/ 51286 h 1686623"/>
                <a:gd name="connsiteX123" fmla="*/ 3107022 w 3655351"/>
                <a:gd name="connsiteY123" fmla="*/ 95757 h 1686623"/>
                <a:gd name="connsiteX124" fmla="*/ 3117992 w 3655351"/>
                <a:gd name="connsiteY124" fmla="*/ 177583 h 1686623"/>
                <a:gd name="connsiteX125" fmla="*/ 3112655 w 3655351"/>
                <a:gd name="connsiteY125" fmla="*/ 318111 h 1686623"/>
                <a:gd name="connsiteX126" fmla="*/ 3099907 w 3655351"/>
                <a:gd name="connsiteY126" fmla="*/ 326412 h 1686623"/>
                <a:gd name="connsiteX127" fmla="*/ 2914612 w 3655351"/>
                <a:gd name="connsiteY127" fmla="*/ 326709 h 1686623"/>
                <a:gd name="connsiteX128" fmla="*/ 1558551 w 3655351"/>
                <a:gd name="connsiteY128" fmla="*/ 326709 h 1686623"/>
                <a:gd name="connsiteX129" fmla="*/ 1558551 w 3655351"/>
                <a:gd name="connsiteY129" fmla="*/ 326412 h 1686623"/>
                <a:gd name="connsiteX130" fmla="*/ 458938 w 3655351"/>
                <a:gd name="connsiteY130" fmla="*/ 326116 h 1686623"/>
                <a:gd name="connsiteX131" fmla="*/ 18678 w 3655351"/>
                <a:gd name="connsiteY131" fmla="*/ 322855 h 1686623"/>
                <a:gd name="connsiteX132" fmla="*/ 4151 w 3655351"/>
                <a:gd name="connsiteY132" fmla="*/ 307735 h 1686623"/>
                <a:gd name="connsiteX133" fmla="*/ 21050 w 3655351"/>
                <a:gd name="connsiteY133" fmla="*/ 174322 h 1686623"/>
                <a:gd name="connsiteX134" fmla="*/ 27572 w 3655351"/>
                <a:gd name="connsiteY134" fmla="*/ 128962 h 1686623"/>
                <a:gd name="connsiteX135" fmla="*/ 122146 w 3655351"/>
                <a:gd name="connsiteY135" fmla="*/ 26679 h 1686623"/>
                <a:gd name="connsiteX136" fmla="*/ 234806 w 3655351"/>
                <a:gd name="connsiteY136" fmla="*/ 12449 h 1686623"/>
                <a:gd name="connsiteX137" fmla="*/ 687814 w 3655351"/>
                <a:gd name="connsiteY137" fmla="*/ 293 h 168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3655351" h="1686623">
                  <a:moveTo>
                    <a:pt x="3626442" y="1248735"/>
                  </a:moveTo>
                  <a:cubicBezTo>
                    <a:pt x="3641858" y="1248735"/>
                    <a:pt x="3647491" y="1251403"/>
                    <a:pt x="3647491" y="1268006"/>
                  </a:cubicBezTo>
                  <a:cubicBezTo>
                    <a:pt x="3647491" y="1308030"/>
                    <a:pt x="3650456" y="1348053"/>
                    <a:pt x="3651642" y="1387780"/>
                  </a:cubicBezTo>
                  <a:cubicBezTo>
                    <a:pt x="3652828" y="1422467"/>
                    <a:pt x="3653124" y="1456858"/>
                    <a:pt x="3655199" y="1491545"/>
                  </a:cubicBezTo>
                  <a:cubicBezTo>
                    <a:pt x="3656089" y="1505183"/>
                    <a:pt x="3653420" y="1511113"/>
                    <a:pt x="3638300" y="1509630"/>
                  </a:cubicBezTo>
                  <a:cubicBezTo>
                    <a:pt x="3623180" y="1508148"/>
                    <a:pt x="3607764" y="1509037"/>
                    <a:pt x="3592348" y="1509333"/>
                  </a:cubicBezTo>
                  <a:cubicBezTo>
                    <a:pt x="3560625" y="1509927"/>
                    <a:pt x="3536610" y="1534237"/>
                    <a:pt x="3536314" y="1565960"/>
                  </a:cubicBezTo>
                  <a:cubicBezTo>
                    <a:pt x="3536314" y="1585230"/>
                    <a:pt x="3536907" y="1604501"/>
                    <a:pt x="3536018" y="1623772"/>
                  </a:cubicBezTo>
                  <a:cubicBezTo>
                    <a:pt x="3534832" y="1646600"/>
                    <a:pt x="3536314" y="1668242"/>
                    <a:pt x="3555881" y="1686623"/>
                  </a:cubicBezTo>
                  <a:cubicBezTo>
                    <a:pt x="3534239" y="1686623"/>
                    <a:pt x="3515858" y="1686623"/>
                    <a:pt x="3496884" y="1686623"/>
                  </a:cubicBezTo>
                  <a:cubicBezTo>
                    <a:pt x="3509335" y="1637113"/>
                    <a:pt x="3509335" y="1588491"/>
                    <a:pt x="3497476" y="1539574"/>
                  </a:cubicBezTo>
                  <a:cubicBezTo>
                    <a:pt x="3471387" y="1431955"/>
                    <a:pt x="3375034" y="1343903"/>
                    <a:pt x="3265042" y="1328190"/>
                  </a:cubicBezTo>
                  <a:cubicBezTo>
                    <a:pt x="3105541" y="1305361"/>
                    <a:pt x="2966792" y="1403493"/>
                    <a:pt x="2935662" y="1561809"/>
                  </a:cubicBezTo>
                  <a:cubicBezTo>
                    <a:pt x="2928844" y="1596496"/>
                    <a:pt x="2929140" y="1631480"/>
                    <a:pt x="2936848" y="1666167"/>
                  </a:cubicBezTo>
                  <a:cubicBezTo>
                    <a:pt x="2940999" y="1684845"/>
                    <a:pt x="2940703" y="1684845"/>
                    <a:pt x="2922025" y="1684845"/>
                  </a:cubicBezTo>
                  <a:cubicBezTo>
                    <a:pt x="2813813" y="1684548"/>
                    <a:pt x="2705600" y="1684252"/>
                    <a:pt x="2597388" y="1683955"/>
                  </a:cubicBezTo>
                  <a:cubicBezTo>
                    <a:pt x="2202192" y="1682473"/>
                    <a:pt x="1806995" y="1680694"/>
                    <a:pt x="1411798" y="1679508"/>
                  </a:cubicBezTo>
                  <a:cubicBezTo>
                    <a:pt x="1400236" y="1679508"/>
                    <a:pt x="1396974" y="1677433"/>
                    <a:pt x="1399050" y="1665278"/>
                  </a:cubicBezTo>
                  <a:cubicBezTo>
                    <a:pt x="1427808" y="1499550"/>
                    <a:pt x="1320485" y="1348350"/>
                    <a:pt x="1153571" y="1327004"/>
                  </a:cubicBezTo>
                  <a:cubicBezTo>
                    <a:pt x="981618" y="1304768"/>
                    <a:pt x="850874" y="1429879"/>
                    <a:pt x="832196" y="1571592"/>
                  </a:cubicBezTo>
                  <a:cubicBezTo>
                    <a:pt x="828046" y="1602722"/>
                    <a:pt x="827749" y="1633555"/>
                    <a:pt x="834271" y="1664092"/>
                  </a:cubicBezTo>
                  <a:cubicBezTo>
                    <a:pt x="836940" y="1675951"/>
                    <a:pt x="833678" y="1678026"/>
                    <a:pt x="822412" y="1677729"/>
                  </a:cubicBezTo>
                  <a:cubicBezTo>
                    <a:pt x="668247" y="1676544"/>
                    <a:pt x="514082" y="1675951"/>
                    <a:pt x="359917" y="1675358"/>
                  </a:cubicBezTo>
                  <a:cubicBezTo>
                    <a:pt x="276016" y="1675061"/>
                    <a:pt x="191818" y="1675358"/>
                    <a:pt x="105841" y="1675358"/>
                  </a:cubicBezTo>
                  <a:cubicBezTo>
                    <a:pt x="131337" y="1637113"/>
                    <a:pt x="118589" y="1595903"/>
                    <a:pt x="120664" y="1556473"/>
                  </a:cubicBezTo>
                  <a:cubicBezTo>
                    <a:pt x="122147" y="1524750"/>
                    <a:pt x="96354" y="1500439"/>
                    <a:pt x="64631" y="1500143"/>
                  </a:cubicBezTo>
                  <a:cubicBezTo>
                    <a:pt x="46843" y="1500143"/>
                    <a:pt x="29054" y="1499847"/>
                    <a:pt x="11266" y="1500143"/>
                  </a:cubicBezTo>
                  <a:cubicBezTo>
                    <a:pt x="3261" y="1500439"/>
                    <a:pt x="0" y="1498661"/>
                    <a:pt x="0" y="1489767"/>
                  </a:cubicBezTo>
                  <a:cubicBezTo>
                    <a:pt x="889" y="1412684"/>
                    <a:pt x="1779" y="1335602"/>
                    <a:pt x="2075" y="1258519"/>
                  </a:cubicBezTo>
                  <a:cubicBezTo>
                    <a:pt x="2075" y="1251700"/>
                    <a:pt x="3854" y="1248142"/>
                    <a:pt x="11266" y="1249032"/>
                  </a:cubicBezTo>
                  <a:cubicBezTo>
                    <a:pt x="15120" y="1249328"/>
                    <a:pt x="19271" y="1249032"/>
                    <a:pt x="23125" y="1249032"/>
                  </a:cubicBezTo>
                  <a:cubicBezTo>
                    <a:pt x="1224132" y="1249032"/>
                    <a:pt x="2425138" y="1249032"/>
                    <a:pt x="3626442" y="1248735"/>
                  </a:cubicBezTo>
                  <a:close/>
                  <a:moveTo>
                    <a:pt x="2591755" y="514671"/>
                  </a:moveTo>
                  <a:cubicBezTo>
                    <a:pt x="2551732" y="514671"/>
                    <a:pt x="2530089" y="537203"/>
                    <a:pt x="2530089" y="577523"/>
                  </a:cubicBezTo>
                  <a:cubicBezTo>
                    <a:pt x="2530089" y="691368"/>
                    <a:pt x="2530089" y="805510"/>
                    <a:pt x="2530089" y="919651"/>
                  </a:cubicBezTo>
                  <a:cubicBezTo>
                    <a:pt x="2530089" y="960861"/>
                    <a:pt x="2551732" y="982207"/>
                    <a:pt x="2593238" y="982207"/>
                  </a:cubicBezTo>
                  <a:cubicBezTo>
                    <a:pt x="2695816" y="982207"/>
                    <a:pt x="2798692" y="982207"/>
                    <a:pt x="2901271" y="982207"/>
                  </a:cubicBezTo>
                  <a:cubicBezTo>
                    <a:pt x="2901271" y="982800"/>
                    <a:pt x="2901271" y="983393"/>
                    <a:pt x="2901271" y="983986"/>
                  </a:cubicBezTo>
                  <a:cubicBezTo>
                    <a:pt x="2962048" y="983986"/>
                    <a:pt x="3022825" y="983986"/>
                    <a:pt x="3083602" y="983986"/>
                  </a:cubicBezTo>
                  <a:cubicBezTo>
                    <a:pt x="3133705" y="983986"/>
                    <a:pt x="3184105" y="986654"/>
                    <a:pt x="3234505" y="982800"/>
                  </a:cubicBezTo>
                  <a:cubicBezTo>
                    <a:pt x="3241324" y="982207"/>
                    <a:pt x="3249329" y="983986"/>
                    <a:pt x="3252294" y="973609"/>
                  </a:cubicBezTo>
                  <a:cubicBezTo>
                    <a:pt x="3254962" y="963826"/>
                    <a:pt x="3257926" y="955821"/>
                    <a:pt x="3249626" y="946927"/>
                  </a:cubicBezTo>
                  <a:cubicBezTo>
                    <a:pt x="3230058" y="924098"/>
                    <a:pt x="3211974" y="900084"/>
                    <a:pt x="3195075" y="875181"/>
                  </a:cubicBezTo>
                  <a:cubicBezTo>
                    <a:pt x="3126294" y="772898"/>
                    <a:pt x="3057512" y="670615"/>
                    <a:pt x="2989027" y="568036"/>
                  </a:cubicBezTo>
                  <a:cubicBezTo>
                    <a:pt x="2965606" y="532756"/>
                    <a:pt x="2932994" y="514671"/>
                    <a:pt x="2890895" y="514671"/>
                  </a:cubicBezTo>
                  <a:cubicBezTo>
                    <a:pt x="2791280" y="514375"/>
                    <a:pt x="2691370" y="514375"/>
                    <a:pt x="2591755" y="514671"/>
                  </a:cubicBezTo>
                  <a:close/>
                  <a:moveTo>
                    <a:pt x="2371180" y="514375"/>
                  </a:moveTo>
                  <a:cubicBezTo>
                    <a:pt x="2288761" y="514375"/>
                    <a:pt x="2206046" y="514078"/>
                    <a:pt x="2123626" y="514671"/>
                  </a:cubicBezTo>
                  <a:cubicBezTo>
                    <a:pt x="2081824" y="514968"/>
                    <a:pt x="2060774" y="536907"/>
                    <a:pt x="2060774" y="578116"/>
                  </a:cubicBezTo>
                  <a:cubicBezTo>
                    <a:pt x="2060774" y="692258"/>
                    <a:pt x="2060774" y="806399"/>
                    <a:pt x="2060774" y="920541"/>
                  </a:cubicBezTo>
                  <a:cubicBezTo>
                    <a:pt x="2060774" y="959972"/>
                    <a:pt x="2083306" y="982207"/>
                    <a:pt x="2122144" y="982207"/>
                  </a:cubicBezTo>
                  <a:cubicBezTo>
                    <a:pt x="2210492" y="982207"/>
                    <a:pt x="2299138" y="982207"/>
                    <a:pt x="2387486" y="982207"/>
                  </a:cubicBezTo>
                  <a:cubicBezTo>
                    <a:pt x="2425731" y="981910"/>
                    <a:pt x="2448263" y="959972"/>
                    <a:pt x="2448263" y="921727"/>
                  </a:cubicBezTo>
                  <a:cubicBezTo>
                    <a:pt x="2448263" y="863915"/>
                    <a:pt x="2448263" y="806103"/>
                    <a:pt x="2448559" y="748588"/>
                  </a:cubicBezTo>
                  <a:cubicBezTo>
                    <a:pt x="2448559" y="688700"/>
                    <a:pt x="2448856" y="629109"/>
                    <a:pt x="2448559" y="569222"/>
                  </a:cubicBezTo>
                  <a:cubicBezTo>
                    <a:pt x="2448263" y="542243"/>
                    <a:pt x="2428992" y="520601"/>
                    <a:pt x="2402310" y="515857"/>
                  </a:cubicBezTo>
                  <a:cubicBezTo>
                    <a:pt x="2391933" y="513782"/>
                    <a:pt x="2381557" y="514375"/>
                    <a:pt x="2371180" y="514375"/>
                  </a:cubicBezTo>
                  <a:close/>
                  <a:moveTo>
                    <a:pt x="1630594" y="514375"/>
                  </a:moveTo>
                  <a:cubicBezTo>
                    <a:pt x="1594128" y="514671"/>
                    <a:pt x="1573078" y="538389"/>
                    <a:pt x="1573078" y="575152"/>
                  </a:cubicBezTo>
                  <a:cubicBezTo>
                    <a:pt x="1573078" y="632371"/>
                    <a:pt x="1573078" y="689886"/>
                    <a:pt x="1573078" y="747105"/>
                  </a:cubicBezTo>
                  <a:cubicBezTo>
                    <a:pt x="1573078" y="805806"/>
                    <a:pt x="1573078" y="864804"/>
                    <a:pt x="1573078" y="923506"/>
                  </a:cubicBezTo>
                  <a:cubicBezTo>
                    <a:pt x="1573078" y="958786"/>
                    <a:pt x="1595907" y="981910"/>
                    <a:pt x="1631187" y="981910"/>
                  </a:cubicBezTo>
                  <a:cubicBezTo>
                    <a:pt x="1721018" y="982207"/>
                    <a:pt x="1811145" y="981910"/>
                    <a:pt x="1900976" y="981910"/>
                  </a:cubicBezTo>
                  <a:cubicBezTo>
                    <a:pt x="1935960" y="981910"/>
                    <a:pt x="1960567" y="959379"/>
                    <a:pt x="1960863" y="924395"/>
                  </a:cubicBezTo>
                  <a:cubicBezTo>
                    <a:pt x="1961456" y="807882"/>
                    <a:pt x="1961456" y="691368"/>
                    <a:pt x="1960863" y="574855"/>
                  </a:cubicBezTo>
                  <a:cubicBezTo>
                    <a:pt x="1960567" y="538092"/>
                    <a:pt x="1938035" y="514671"/>
                    <a:pt x="1901866" y="514375"/>
                  </a:cubicBezTo>
                  <a:cubicBezTo>
                    <a:pt x="1811442" y="513485"/>
                    <a:pt x="1721018" y="513485"/>
                    <a:pt x="1630594" y="514375"/>
                  </a:cubicBezTo>
                  <a:close/>
                  <a:moveTo>
                    <a:pt x="655203" y="514375"/>
                  </a:moveTo>
                  <a:cubicBezTo>
                    <a:pt x="618737" y="514671"/>
                    <a:pt x="596798" y="538092"/>
                    <a:pt x="596798" y="574559"/>
                  </a:cubicBezTo>
                  <a:cubicBezTo>
                    <a:pt x="596798" y="690775"/>
                    <a:pt x="596798" y="806696"/>
                    <a:pt x="596798" y="922913"/>
                  </a:cubicBezTo>
                  <a:cubicBezTo>
                    <a:pt x="596798" y="959675"/>
                    <a:pt x="619330" y="982207"/>
                    <a:pt x="655796" y="982207"/>
                  </a:cubicBezTo>
                  <a:cubicBezTo>
                    <a:pt x="745330" y="982207"/>
                    <a:pt x="834568" y="982207"/>
                    <a:pt x="924102" y="982207"/>
                  </a:cubicBezTo>
                  <a:cubicBezTo>
                    <a:pt x="961458" y="982207"/>
                    <a:pt x="983990" y="959675"/>
                    <a:pt x="983990" y="922320"/>
                  </a:cubicBezTo>
                  <a:cubicBezTo>
                    <a:pt x="984286" y="864508"/>
                    <a:pt x="983990" y="806696"/>
                    <a:pt x="983990" y="748884"/>
                  </a:cubicBezTo>
                  <a:cubicBezTo>
                    <a:pt x="983990" y="691072"/>
                    <a:pt x="983990" y="633260"/>
                    <a:pt x="983990" y="575448"/>
                  </a:cubicBezTo>
                  <a:cubicBezTo>
                    <a:pt x="983990" y="538092"/>
                    <a:pt x="962347" y="514671"/>
                    <a:pt x="924992" y="514375"/>
                  </a:cubicBezTo>
                  <a:cubicBezTo>
                    <a:pt x="834864" y="513782"/>
                    <a:pt x="745033" y="513782"/>
                    <a:pt x="655203" y="514375"/>
                  </a:cubicBezTo>
                  <a:close/>
                  <a:moveTo>
                    <a:pt x="170175" y="514375"/>
                  </a:moveTo>
                  <a:cubicBezTo>
                    <a:pt x="130448" y="514968"/>
                    <a:pt x="108806" y="537203"/>
                    <a:pt x="108806" y="576337"/>
                  </a:cubicBezTo>
                  <a:cubicBezTo>
                    <a:pt x="108806" y="633556"/>
                    <a:pt x="108806" y="691072"/>
                    <a:pt x="108806" y="748291"/>
                  </a:cubicBezTo>
                  <a:cubicBezTo>
                    <a:pt x="108806" y="805510"/>
                    <a:pt x="108806" y="863025"/>
                    <a:pt x="108806" y="920244"/>
                  </a:cubicBezTo>
                  <a:cubicBezTo>
                    <a:pt x="108806" y="960268"/>
                    <a:pt x="130745" y="982207"/>
                    <a:pt x="171065" y="982207"/>
                  </a:cubicBezTo>
                  <a:cubicBezTo>
                    <a:pt x="258524" y="982207"/>
                    <a:pt x="345983" y="982207"/>
                    <a:pt x="433442" y="982207"/>
                  </a:cubicBezTo>
                  <a:cubicBezTo>
                    <a:pt x="474059" y="982207"/>
                    <a:pt x="496590" y="959675"/>
                    <a:pt x="496887" y="919059"/>
                  </a:cubicBezTo>
                  <a:cubicBezTo>
                    <a:pt x="496887" y="806399"/>
                    <a:pt x="496887" y="693740"/>
                    <a:pt x="496887" y="581081"/>
                  </a:cubicBezTo>
                  <a:cubicBezTo>
                    <a:pt x="496887" y="536314"/>
                    <a:pt x="475837" y="514671"/>
                    <a:pt x="431070" y="514375"/>
                  </a:cubicBezTo>
                  <a:cubicBezTo>
                    <a:pt x="378298" y="514078"/>
                    <a:pt x="325230" y="514375"/>
                    <a:pt x="272458" y="514375"/>
                  </a:cubicBezTo>
                  <a:cubicBezTo>
                    <a:pt x="238364" y="514375"/>
                    <a:pt x="204270" y="513782"/>
                    <a:pt x="170175" y="514375"/>
                  </a:cubicBezTo>
                  <a:close/>
                  <a:moveTo>
                    <a:pt x="1143788" y="514078"/>
                  </a:moveTo>
                  <a:cubicBezTo>
                    <a:pt x="1107025" y="514375"/>
                    <a:pt x="1084493" y="538389"/>
                    <a:pt x="1084493" y="575152"/>
                  </a:cubicBezTo>
                  <a:cubicBezTo>
                    <a:pt x="1084493" y="632963"/>
                    <a:pt x="1084493" y="690775"/>
                    <a:pt x="1084493" y="748588"/>
                  </a:cubicBezTo>
                  <a:cubicBezTo>
                    <a:pt x="1084493" y="806992"/>
                    <a:pt x="1084493" y="865101"/>
                    <a:pt x="1084493" y="923506"/>
                  </a:cubicBezTo>
                  <a:cubicBezTo>
                    <a:pt x="1084790" y="958193"/>
                    <a:pt x="1108211" y="981910"/>
                    <a:pt x="1143195" y="981910"/>
                  </a:cubicBezTo>
                  <a:cubicBezTo>
                    <a:pt x="1233026" y="982207"/>
                    <a:pt x="1323153" y="982207"/>
                    <a:pt x="1412984" y="981910"/>
                  </a:cubicBezTo>
                  <a:cubicBezTo>
                    <a:pt x="1449746" y="981910"/>
                    <a:pt x="1472575" y="958489"/>
                    <a:pt x="1472575" y="921430"/>
                  </a:cubicBezTo>
                  <a:cubicBezTo>
                    <a:pt x="1472575" y="806399"/>
                    <a:pt x="1472575" y="691072"/>
                    <a:pt x="1472575" y="576041"/>
                  </a:cubicBezTo>
                  <a:cubicBezTo>
                    <a:pt x="1472278" y="538092"/>
                    <a:pt x="1450339" y="514671"/>
                    <a:pt x="1412095" y="514375"/>
                  </a:cubicBezTo>
                  <a:cubicBezTo>
                    <a:pt x="1322560" y="513782"/>
                    <a:pt x="1233322" y="513485"/>
                    <a:pt x="1143788" y="514078"/>
                  </a:cubicBezTo>
                  <a:close/>
                  <a:moveTo>
                    <a:pt x="25497" y="360506"/>
                  </a:moveTo>
                  <a:cubicBezTo>
                    <a:pt x="763118" y="361099"/>
                    <a:pt x="1500739" y="361099"/>
                    <a:pt x="2238361" y="361099"/>
                  </a:cubicBezTo>
                  <a:cubicBezTo>
                    <a:pt x="2523566" y="361395"/>
                    <a:pt x="2808476" y="361395"/>
                    <a:pt x="3093682" y="361099"/>
                  </a:cubicBezTo>
                  <a:cubicBezTo>
                    <a:pt x="3105244" y="361099"/>
                    <a:pt x="3109691" y="362878"/>
                    <a:pt x="3109691" y="375923"/>
                  </a:cubicBezTo>
                  <a:cubicBezTo>
                    <a:pt x="3109394" y="413574"/>
                    <a:pt x="3109987" y="413574"/>
                    <a:pt x="3073225" y="417429"/>
                  </a:cubicBezTo>
                  <a:cubicBezTo>
                    <a:pt x="3020156" y="423061"/>
                    <a:pt x="3006222" y="444704"/>
                    <a:pt x="3022825" y="495401"/>
                  </a:cubicBezTo>
                  <a:cubicBezTo>
                    <a:pt x="3034090" y="529791"/>
                    <a:pt x="3055733" y="557660"/>
                    <a:pt x="3076782" y="586417"/>
                  </a:cubicBezTo>
                  <a:cubicBezTo>
                    <a:pt x="3154162" y="692258"/>
                    <a:pt x="3255258" y="773195"/>
                    <a:pt x="3357244" y="852945"/>
                  </a:cubicBezTo>
                  <a:cubicBezTo>
                    <a:pt x="3435513" y="914019"/>
                    <a:pt x="3512892" y="976278"/>
                    <a:pt x="3587306" y="1041798"/>
                  </a:cubicBezTo>
                  <a:cubicBezTo>
                    <a:pt x="3611617" y="1063144"/>
                    <a:pt x="3635039" y="1086268"/>
                    <a:pt x="3640968" y="1119473"/>
                  </a:cubicBezTo>
                  <a:cubicBezTo>
                    <a:pt x="3646008" y="1148527"/>
                    <a:pt x="3644526" y="1178471"/>
                    <a:pt x="3645415" y="1208118"/>
                  </a:cubicBezTo>
                  <a:cubicBezTo>
                    <a:pt x="3645415" y="1213455"/>
                    <a:pt x="3642747" y="1214641"/>
                    <a:pt x="3638003" y="1214641"/>
                  </a:cubicBezTo>
                  <a:cubicBezTo>
                    <a:pt x="3634149" y="1214641"/>
                    <a:pt x="3629998" y="1214641"/>
                    <a:pt x="3626144" y="1214641"/>
                  </a:cubicBezTo>
                  <a:cubicBezTo>
                    <a:pt x="3025493" y="1214641"/>
                    <a:pt x="2424545" y="1214641"/>
                    <a:pt x="1823894" y="1214641"/>
                  </a:cubicBezTo>
                  <a:cubicBezTo>
                    <a:pt x="1222649" y="1214641"/>
                    <a:pt x="621405" y="1214641"/>
                    <a:pt x="20160" y="1214937"/>
                  </a:cubicBezTo>
                  <a:cubicBezTo>
                    <a:pt x="5337" y="1214937"/>
                    <a:pt x="1779" y="1211676"/>
                    <a:pt x="1779" y="1196556"/>
                  </a:cubicBezTo>
                  <a:cubicBezTo>
                    <a:pt x="4151" y="923802"/>
                    <a:pt x="6226" y="651048"/>
                    <a:pt x="7709" y="378294"/>
                  </a:cubicBezTo>
                  <a:cubicBezTo>
                    <a:pt x="7709" y="364064"/>
                    <a:pt x="10970" y="360506"/>
                    <a:pt x="25497" y="360506"/>
                  </a:cubicBezTo>
                  <a:close/>
                  <a:moveTo>
                    <a:pt x="687814" y="293"/>
                  </a:moveTo>
                  <a:cubicBezTo>
                    <a:pt x="849688" y="2072"/>
                    <a:pt x="1010968" y="6816"/>
                    <a:pt x="1172545" y="10966"/>
                  </a:cubicBezTo>
                  <a:cubicBezTo>
                    <a:pt x="1277792" y="13635"/>
                    <a:pt x="1383040" y="15710"/>
                    <a:pt x="1487991" y="17785"/>
                  </a:cubicBezTo>
                  <a:cubicBezTo>
                    <a:pt x="1651347" y="21343"/>
                    <a:pt x="1814999" y="25197"/>
                    <a:pt x="1978355" y="28755"/>
                  </a:cubicBezTo>
                  <a:cubicBezTo>
                    <a:pt x="2088050" y="31126"/>
                    <a:pt x="2197744" y="33202"/>
                    <a:pt x="2307142" y="35574"/>
                  </a:cubicBezTo>
                  <a:cubicBezTo>
                    <a:pt x="2474945" y="39131"/>
                    <a:pt x="2643044" y="42985"/>
                    <a:pt x="2810848" y="46543"/>
                  </a:cubicBezTo>
                  <a:cubicBezTo>
                    <a:pt x="2889412" y="48322"/>
                    <a:pt x="2967978" y="49804"/>
                    <a:pt x="3046542" y="51286"/>
                  </a:cubicBezTo>
                  <a:cubicBezTo>
                    <a:pt x="3082119" y="51879"/>
                    <a:pt x="3095756" y="61663"/>
                    <a:pt x="3107022" y="95757"/>
                  </a:cubicBezTo>
                  <a:cubicBezTo>
                    <a:pt x="3115916" y="122143"/>
                    <a:pt x="3117399" y="149715"/>
                    <a:pt x="3117992" y="177583"/>
                  </a:cubicBezTo>
                  <a:cubicBezTo>
                    <a:pt x="3118881" y="224426"/>
                    <a:pt x="3114434" y="271269"/>
                    <a:pt x="3112655" y="318111"/>
                  </a:cubicBezTo>
                  <a:cubicBezTo>
                    <a:pt x="3112359" y="329081"/>
                    <a:pt x="3105540" y="326412"/>
                    <a:pt x="3099907" y="326412"/>
                  </a:cubicBezTo>
                  <a:cubicBezTo>
                    <a:pt x="3038241" y="326709"/>
                    <a:pt x="2976278" y="326709"/>
                    <a:pt x="2914612" y="326709"/>
                  </a:cubicBezTo>
                  <a:cubicBezTo>
                    <a:pt x="2462493" y="326709"/>
                    <a:pt x="2010670" y="326709"/>
                    <a:pt x="1558551" y="326709"/>
                  </a:cubicBezTo>
                  <a:cubicBezTo>
                    <a:pt x="1558551" y="326709"/>
                    <a:pt x="1558551" y="326709"/>
                    <a:pt x="1558551" y="326412"/>
                  </a:cubicBezTo>
                  <a:cubicBezTo>
                    <a:pt x="1192112" y="326412"/>
                    <a:pt x="825377" y="326709"/>
                    <a:pt x="458938" y="326116"/>
                  </a:cubicBezTo>
                  <a:cubicBezTo>
                    <a:pt x="312185" y="325819"/>
                    <a:pt x="165431" y="323448"/>
                    <a:pt x="18678" y="322855"/>
                  </a:cubicBezTo>
                  <a:cubicBezTo>
                    <a:pt x="6522" y="322855"/>
                    <a:pt x="3854" y="318704"/>
                    <a:pt x="4151" y="307735"/>
                  </a:cubicBezTo>
                  <a:cubicBezTo>
                    <a:pt x="5040" y="262671"/>
                    <a:pt x="14527" y="218793"/>
                    <a:pt x="21050" y="174322"/>
                  </a:cubicBezTo>
                  <a:cubicBezTo>
                    <a:pt x="23125" y="159202"/>
                    <a:pt x="25793" y="144082"/>
                    <a:pt x="27572" y="128962"/>
                  </a:cubicBezTo>
                  <a:cubicBezTo>
                    <a:pt x="34391" y="72040"/>
                    <a:pt x="69671" y="41503"/>
                    <a:pt x="122146" y="26679"/>
                  </a:cubicBezTo>
                  <a:cubicBezTo>
                    <a:pt x="158909" y="16303"/>
                    <a:pt x="197154" y="14821"/>
                    <a:pt x="234806" y="12449"/>
                  </a:cubicBezTo>
                  <a:cubicBezTo>
                    <a:pt x="385710" y="2962"/>
                    <a:pt x="536614" y="-1189"/>
                    <a:pt x="687814" y="293"/>
                  </a:cubicBezTo>
                  <a:close/>
                </a:path>
              </a:pathLst>
            </a:custGeom>
            <a:solidFill>
              <a:srgbClr val="FCD018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9D3FBE6-4BE6-46B7-9CA1-6C84DE4C3043}"/>
                </a:ext>
              </a:extLst>
            </p:cNvPr>
            <p:cNvSpPr/>
            <p:nvPr/>
          </p:nvSpPr>
          <p:spPr>
            <a:xfrm>
              <a:off x="7766186" y="3539422"/>
              <a:ext cx="3121798" cy="441062"/>
            </a:xfrm>
            <a:custGeom>
              <a:avLst/>
              <a:gdLst>
                <a:gd name="connsiteX0" fmla="*/ 1028200 w 3121798"/>
                <a:gd name="connsiteY0" fmla="*/ 128 h 441062"/>
                <a:gd name="connsiteX1" fmla="*/ 1290085 w 3121798"/>
                <a:gd name="connsiteY1" fmla="*/ 128 h 441062"/>
                <a:gd name="connsiteX2" fmla="*/ 1343046 w 3121798"/>
                <a:gd name="connsiteY2" fmla="*/ 52971 h 441062"/>
                <a:gd name="connsiteX3" fmla="*/ 1343046 w 3121798"/>
                <a:gd name="connsiteY3" fmla="*/ 221606 h 441062"/>
                <a:gd name="connsiteX4" fmla="*/ 1343046 w 3121798"/>
                <a:gd name="connsiteY4" fmla="*/ 390529 h 441062"/>
                <a:gd name="connsiteX5" fmla="*/ 1292133 w 3121798"/>
                <a:gd name="connsiteY5" fmla="*/ 441062 h 441062"/>
                <a:gd name="connsiteX6" fmla="*/ 1028785 w 3121798"/>
                <a:gd name="connsiteY6" fmla="*/ 441062 h 441062"/>
                <a:gd name="connsiteX7" fmla="*/ 976116 w 3121798"/>
                <a:gd name="connsiteY7" fmla="*/ 389085 h 441062"/>
                <a:gd name="connsiteX8" fmla="*/ 976116 w 3121798"/>
                <a:gd name="connsiteY8" fmla="*/ 51239 h 441062"/>
                <a:gd name="connsiteX9" fmla="*/ 1028200 w 3121798"/>
                <a:gd name="connsiteY9" fmla="*/ 128 h 441062"/>
                <a:gd name="connsiteX10" fmla="*/ 2474329 w 3121798"/>
                <a:gd name="connsiteY10" fmla="*/ 1 h 441062"/>
                <a:gd name="connsiteX11" fmla="*/ 2768008 w 3121798"/>
                <a:gd name="connsiteY11" fmla="*/ 1 h 441062"/>
                <a:gd name="connsiteX12" fmla="*/ 2856403 w 3121798"/>
                <a:gd name="connsiteY12" fmla="*/ 46187 h 441062"/>
                <a:gd name="connsiteX13" fmla="*/ 3057036 w 3121798"/>
                <a:gd name="connsiteY13" fmla="*/ 340803 h 441062"/>
                <a:gd name="connsiteX14" fmla="*/ 3112863 w 3121798"/>
                <a:gd name="connsiteY14" fmla="*/ 421100 h 441062"/>
                <a:gd name="connsiteX15" fmla="*/ 3116062 w 3121798"/>
                <a:gd name="connsiteY15" fmla="*/ 436791 h 441062"/>
                <a:gd name="connsiteX16" fmla="*/ 2860474 w 3121798"/>
                <a:gd name="connsiteY16" fmla="*/ 438339 h 441062"/>
                <a:gd name="connsiteX17" fmla="*/ 2784873 w 3121798"/>
                <a:gd name="connsiteY17" fmla="*/ 438339 h 441062"/>
                <a:gd name="connsiteX18" fmla="*/ 2784873 w 3121798"/>
                <a:gd name="connsiteY18" fmla="*/ 438053 h 441062"/>
                <a:gd name="connsiteX19" fmla="*/ 2475202 w 3121798"/>
                <a:gd name="connsiteY19" fmla="*/ 438053 h 441062"/>
                <a:gd name="connsiteX20" fmla="*/ 2421118 w 3121798"/>
                <a:gd name="connsiteY20" fmla="*/ 385268 h 441062"/>
                <a:gd name="connsiteX21" fmla="*/ 2421118 w 3121798"/>
                <a:gd name="connsiteY21" fmla="*/ 52499 h 441062"/>
                <a:gd name="connsiteX22" fmla="*/ 2474329 w 3121798"/>
                <a:gd name="connsiteY22" fmla="*/ 1 h 441062"/>
                <a:gd name="connsiteX23" fmla="*/ 2006229 w 3121798"/>
                <a:gd name="connsiteY23" fmla="*/ 0 h 441062"/>
                <a:gd name="connsiteX24" fmla="*/ 2265187 w 3121798"/>
                <a:gd name="connsiteY24" fmla="*/ 0 h 441062"/>
                <a:gd name="connsiteX25" fmla="*/ 2319612 w 3121798"/>
                <a:gd name="connsiteY25" fmla="*/ 53420 h 441062"/>
                <a:gd name="connsiteX26" fmla="*/ 2319612 w 3121798"/>
                <a:gd name="connsiteY26" fmla="*/ 389823 h 441062"/>
                <a:gd name="connsiteX27" fmla="*/ 2267235 w 3121798"/>
                <a:gd name="connsiteY27" fmla="*/ 440934 h 441062"/>
                <a:gd name="connsiteX28" fmla="*/ 2003888 w 3121798"/>
                <a:gd name="connsiteY28" fmla="*/ 440934 h 441062"/>
                <a:gd name="connsiteX29" fmla="*/ 1951804 w 3121798"/>
                <a:gd name="connsiteY29" fmla="*/ 389823 h 441062"/>
                <a:gd name="connsiteX30" fmla="*/ 1951804 w 3121798"/>
                <a:gd name="connsiteY30" fmla="*/ 220900 h 441062"/>
                <a:gd name="connsiteX31" fmla="*/ 1951804 w 3121798"/>
                <a:gd name="connsiteY31" fmla="*/ 53420 h 441062"/>
                <a:gd name="connsiteX32" fmla="*/ 2006229 w 3121798"/>
                <a:gd name="connsiteY32" fmla="*/ 0 h 441062"/>
                <a:gd name="connsiteX33" fmla="*/ 1516772 w 3121798"/>
                <a:gd name="connsiteY33" fmla="*/ 0 h 441062"/>
                <a:gd name="connsiteX34" fmla="*/ 1777193 w 3121798"/>
                <a:gd name="connsiteY34" fmla="*/ 0 h 441062"/>
                <a:gd name="connsiteX35" fmla="*/ 1831618 w 3121798"/>
                <a:gd name="connsiteY35" fmla="*/ 53420 h 441062"/>
                <a:gd name="connsiteX36" fmla="*/ 1831618 w 3121798"/>
                <a:gd name="connsiteY36" fmla="*/ 220323 h 441062"/>
                <a:gd name="connsiteX37" fmla="*/ 1831618 w 3121798"/>
                <a:gd name="connsiteY37" fmla="*/ 387802 h 441062"/>
                <a:gd name="connsiteX38" fmla="*/ 1778071 w 3121798"/>
                <a:gd name="connsiteY38" fmla="*/ 440645 h 441062"/>
                <a:gd name="connsiteX39" fmla="*/ 1520576 w 3121798"/>
                <a:gd name="connsiteY39" fmla="*/ 440645 h 441062"/>
                <a:gd name="connsiteX40" fmla="*/ 1463810 w 3121798"/>
                <a:gd name="connsiteY40" fmla="*/ 385203 h 441062"/>
                <a:gd name="connsiteX41" fmla="*/ 1463810 w 3121798"/>
                <a:gd name="connsiteY41" fmla="*/ 128209 h 441062"/>
                <a:gd name="connsiteX42" fmla="*/ 1463810 w 3121798"/>
                <a:gd name="connsiteY42" fmla="*/ 51688 h 441062"/>
                <a:gd name="connsiteX43" fmla="*/ 1516772 w 3121798"/>
                <a:gd name="connsiteY43" fmla="*/ 0 h 441062"/>
                <a:gd name="connsiteX44" fmla="*/ 543427 w 3121798"/>
                <a:gd name="connsiteY44" fmla="*/ 0 h 441062"/>
                <a:gd name="connsiteX45" fmla="*/ 800922 w 3121798"/>
                <a:gd name="connsiteY45" fmla="*/ 0 h 441062"/>
                <a:gd name="connsiteX46" fmla="*/ 855932 w 3121798"/>
                <a:gd name="connsiteY46" fmla="*/ 54287 h 441062"/>
                <a:gd name="connsiteX47" fmla="*/ 855640 w 3121798"/>
                <a:gd name="connsiteY47" fmla="*/ 220323 h 441062"/>
                <a:gd name="connsiteX48" fmla="*/ 855640 w 3121798"/>
                <a:gd name="connsiteY48" fmla="*/ 387802 h 441062"/>
                <a:gd name="connsiteX49" fmla="*/ 802678 w 3121798"/>
                <a:gd name="connsiteY49" fmla="*/ 440934 h 441062"/>
                <a:gd name="connsiteX50" fmla="*/ 540794 w 3121798"/>
                <a:gd name="connsiteY50" fmla="*/ 440934 h 441062"/>
                <a:gd name="connsiteX51" fmla="*/ 488124 w 3121798"/>
                <a:gd name="connsiteY51" fmla="*/ 388668 h 441062"/>
                <a:gd name="connsiteX52" fmla="*/ 488124 w 3121798"/>
                <a:gd name="connsiteY52" fmla="*/ 53709 h 441062"/>
                <a:gd name="connsiteX53" fmla="*/ 543427 w 3121798"/>
                <a:gd name="connsiteY53" fmla="*/ 0 h 441062"/>
                <a:gd name="connsiteX54" fmla="*/ 56896 w 3121798"/>
                <a:gd name="connsiteY54" fmla="*/ 0 h 441062"/>
                <a:gd name="connsiteX55" fmla="*/ 312928 w 3121798"/>
                <a:gd name="connsiteY55" fmla="*/ 0 h 441062"/>
                <a:gd name="connsiteX56" fmla="*/ 367061 w 3121798"/>
                <a:gd name="connsiteY56" fmla="*/ 53132 h 441062"/>
                <a:gd name="connsiteX57" fmla="*/ 367061 w 3121798"/>
                <a:gd name="connsiteY57" fmla="*/ 389535 h 441062"/>
                <a:gd name="connsiteX58" fmla="*/ 315562 w 3121798"/>
                <a:gd name="connsiteY58" fmla="*/ 440934 h 441062"/>
                <a:gd name="connsiteX59" fmla="*/ 52214 w 3121798"/>
                <a:gd name="connsiteY59" fmla="*/ 440934 h 441062"/>
                <a:gd name="connsiteX60" fmla="*/ 130 w 3121798"/>
                <a:gd name="connsiteY60" fmla="*/ 390112 h 441062"/>
                <a:gd name="connsiteX61" fmla="*/ 130 w 3121798"/>
                <a:gd name="connsiteY61" fmla="*/ 219456 h 441062"/>
                <a:gd name="connsiteX62" fmla="*/ 130 w 3121798"/>
                <a:gd name="connsiteY62" fmla="*/ 56308 h 441062"/>
                <a:gd name="connsiteX63" fmla="*/ 56896 w 3121798"/>
                <a:gd name="connsiteY63" fmla="*/ 0 h 44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21798" h="441062">
                  <a:moveTo>
                    <a:pt x="1028200" y="128"/>
                  </a:moveTo>
                  <a:cubicBezTo>
                    <a:pt x="1115397" y="128"/>
                    <a:pt x="1202595" y="-160"/>
                    <a:pt x="1290085" y="128"/>
                  </a:cubicBezTo>
                  <a:cubicBezTo>
                    <a:pt x="1324027" y="128"/>
                    <a:pt x="1343046" y="19186"/>
                    <a:pt x="1343046" y="52971"/>
                  </a:cubicBezTo>
                  <a:cubicBezTo>
                    <a:pt x="1343046" y="108990"/>
                    <a:pt x="1343046" y="165298"/>
                    <a:pt x="1343046" y="221606"/>
                  </a:cubicBezTo>
                  <a:cubicBezTo>
                    <a:pt x="1343046" y="277913"/>
                    <a:pt x="1343046" y="334221"/>
                    <a:pt x="1343046" y="390529"/>
                  </a:cubicBezTo>
                  <a:cubicBezTo>
                    <a:pt x="1343046" y="421426"/>
                    <a:pt x="1323442" y="440773"/>
                    <a:pt x="1292133" y="441062"/>
                  </a:cubicBezTo>
                  <a:cubicBezTo>
                    <a:pt x="1204350" y="441062"/>
                    <a:pt x="1116568" y="441062"/>
                    <a:pt x="1028785" y="441062"/>
                  </a:cubicBezTo>
                  <a:cubicBezTo>
                    <a:pt x="995721" y="441062"/>
                    <a:pt x="976116" y="422004"/>
                    <a:pt x="976116" y="389085"/>
                  </a:cubicBezTo>
                  <a:cubicBezTo>
                    <a:pt x="976116" y="276470"/>
                    <a:pt x="976116" y="163854"/>
                    <a:pt x="976116" y="51239"/>
                  </a:cubicBezTo>
                  <a:cubicBezTo>
                    <a:pt x="976116" y="19186"/>
                    <a:pt x="995721" y="128"/>
                    <a:pt x="1028200" y="128"/>
                  </a:cubicBezTo>
                  <a:close/>
                  <a:moveTo>
                    <a:pt x="2474329" y="1"/>
                  </a:moveTo>
                  <a:lnTo>
                    <a:pt x="2768008" y="1"/>
                  </a:lnTo>
                  <a:cubicBezTo>
                    <a:pt x="2805518" y="1"/>
                    <a:pt x="2835177" y="15492"/>
                    <a:pt x="2856403" y="46187"/>
                  </a:cubicBezTo>
                  <a:lnTo>
                    <a:pt x="3057036" y="340803"/>
                  </a:lnTo>
                  <a:cubicBezTo>
                    <a:pt x="3074191" y="366335"/>
                    <a:pt x="3093091" y="397863"/>
                    <a:pt x="3112863" y="421100"/>
                  </a:cubicBezTo>
                  <a:cubicBezTo>
                    <a:pt x="3118098" y="427124"/>
                    <a:pt x="3128205" y="441526"/>
                    <a:pt x="3116062" y="436791"/>
                  </a:cubicBezTo>
                  <a:cubicBezTo>
                    <a:pt x="3073997" y="440855"/>
                    <a:pt x="2915672" y="437288"/>
                    <a:pt x="2860474" y="438339"/>
                  </a:cubicBezTo>
                  <a:lnTo>
                    <a:pt x="2784873" y="438339"/>
                  </a:lnTo>
                  <a:lnTo>
                    <a:pt x="2784873" y="438053"/>
                  </a:lnTo>
                  <a:lnTo>
                    <a:pt x="2475202" y="438053"/>
                  </a:lnTo>
                  <a:cubicBezTo>
                    <a:pt x="2440309" y="438053"/>
                    <a:pt x="2421118" y="419119"/>
                    <a:pt x="2421118" y="385268"/>
                  </a:cubicBezTo>
                  <a:lnTo>
                    <a:pt x="2421118" y="52499"/>
                  </a:lnTo>
                  <a:cubicBezTo>
                    <a:pt x="2421118" y="19221"/>
                    <a:pt x="2440309" y="1"/>
                    <a:pt x="2474329" y="1"/>
                  </a:cubicBezTo>
                  <a:close/>
                  <a:moveTo>
                    <a:pt x="2006229" y="0"/>
                  </a:moveTo>
                  <a:cubicBezTo>
                    <a:pt x="2092548" y="0"/>
                    <a:pt x="2178868" y="0"/>
                    <a:pt x="2265187" y="0"/>
                  </a:cubicBezTo>
                  <a:cubicBezTo>
                    <a:pt x="2300008" y="0"/>
                    <a:pt x="2319612" y="19058"/>
                    <a:pt x="2319612" y="53420"/>
                  </a:cubicBezTo>
                  <a:cubicBezTo>
                    <a:pt x="2319905" y="165459"/>
                    <a:pt x="2319612" y="277785"/>
                    <a:pt x="2319612" y="389823"/>
                  </a:cubicBezTo>
                  <a:cubicBezTo>
                    <a:pt x="2319612" y="421298"/>
                    <a:pt x="2299422" y="440934"/>
                    <a:pt x="2267235" y="440934"/>
                  </a:cubicBezTo>
                  <a:cubicBezTo>
                    <a:pt x="2179453" y="440934"/>
                    <a:pt x="2091671" y="440934"/>
                    <a:pt x="2003888" y="440934"/>
                  </a:cubicBezTo>
                  <a:cubicBezTo>
                    <a:pt x="1971701" y="440934"/>
                    <a:pt x="1951804" y="421298"/>
                    <a:pt x="1951804" y="389823"/>
                  </a:cubicBezTo>
                  <a:cubicBezTo>
                    <a:pt x="1951804" y="333515"/>
                    <a:pt x="1952096" y="277208"/>
                    <a:pt x="1951804" y="220900"/>
                  </a:cubicBezTo>
                  <a:cubicBezTo>
                    <a:pt x="1951804" y="165170"/>
                    <a:pt x="1951804" y="109151"/>
                    <a:pt x="1951804" y="53420"/>
                  </a:cubicBezTo>
                  <a:cubicBezTo>
                    <a:pt x="1951804" y="18770"/>
                    <a:pt x="1971116" y="0"/>
                    <a:pt x="2006229" y="0"/>
                  </a:cubicBezTo>
                  <a:close/>
                  <a:moveTo>
                    <a:pt x="1516772" y="0"/>
                  </a:moveTo>
                  <a:cubicBezTo>
                    <a:pt x="1603677" y="0"/>
                    <a:pt x="1690289" y="0"/>
                    <a:pt x="1777193" y="0"/>
                  </a:cubicBezTo>
                  <a:cubicBezTo>
                    <a:pt x="1812306" y="0"/>
                    <a:pt x="1831618" y="19058"/>
                    <a:pt x="1831618" y="53420"/>
                  </a:cubicBezTo>
                  <a:cubicBezTo>
                    <a:pt x="1831618" y="108862"/>
                    <a:pt x="1831618" y="164592"/>
                    <a:pt x="1831618" y="220323"/>
                  </a:cubicBezTo>
                  <a:cubicBezTo>
                    <a:pt x="1831618" y="276053"/>
                    <a:pt x="1831618" y="332072"/>
                    <a:pt x="1831618" y="387802"/>
                  </a:cubicBezTo>
                  <a:cubicBezTo>
                    <a:pt x="1831618" y="421009"/>
                    <a:pt x="1811721" y="440356"/>
                    <a:pt x="1778071" y="440645"/>
                  </a:cubicBezTo>
                  <a:cubicBezTo>
                    <a:pt x="1692337" y="440645"/>
                    <a:pt x="1606310" y="440645"/>
                    <a:pt x="1520576" y="440645"/>
                  </a:cubicBezTo>
                  <a:cubicBezTo>
                    <a:pt x="1482830" y="440645"/>
                    <a:pt x="1463810" y="422453"/>
                    <a:pt x="1463810" y="385203"/>
                  </a:cubicBezTo>
                  <a:cubicBezTo>
                    <a:pt x="1463517" y="299442"/>
                    <a:pt x="1463810" y="213970"/>
                    <a:pt x="1463810" y="128209"/>
                  </a:cubicBezTo>
                  <a:cubicBezTo>
                    <a:pt x="1463810" y="102798"/>
                    <a:pt x="1463517" y="77099"/>
                    <a:pt x="1463810" y="51688"/>
                  </a:cubicBezTo>
                  <a:cubicBezTo>
                    <a:pt x="1464103" y="19058"/>
                    <a:pt x="1484000" y="0"/>
                    <a:pt x="1516772" y="0"/>
                  </a:cubicBezTo>
                  <a:close/>
                  <a:moveTo>
                    <a:pt x="543427" y="0"/>
                  </a:moveTo>
                  <a:cubicBezTo>
                    <a:pt x="629161" y="0"/>
                    <a:pt x="715188" y="0"/>
                    <a:pt x="800922" y="0"/>
                  </a:cubicBezTo>
                  <a:cubicBezTo>
                    <a:pt x="836620" y="0"/>
                    <a:pt x="855932" y="19058"/>
                    <a:pt x="855932" y="54287"/>
                  </a:cubicBezTo>
                  <a:cubicBezTo>
                    <a:pt x="855640" y="109439"/>
                    <a:pt x="855640" y="164881"/>
                    <a:pt x="855640" y="220323"/>
                  </a:cubicBezTo>
                  <a:cubicBezTo>
                    <a:pt x="855640" y="276053"/>
                    <a:pt x="855640" y="332072"/>
                    <a:pt x="855640" y="387802"/>
                  </a:cubicBezTo>
                  <a:cubicBezTo>
                    <a:pt x="855640" y="421298"/>
                    <a:pt x="836035" y="440934"/>
                    <a:pt x="802678" y="440934"/>
                  </a:cubicBezTo>
                  <a:cubicBezTo>
                    <a:pt x="715481" y="440934"/>
                    <a:pt x="627991" y="440934"/>
                    <a:pt x="540794" y="440934"/>
                  </a:cubicBezTo>
                  <a:cubicBezTo>
                    <a:pt x="508022" y="440934"/>
                    <a:pt x="488124" y="421298"/>
                    <a:pt x="488124" y="388668"/>
                  </a:cubicBezTo>
                  <a:cubicBezTo>
                    <a:pt x="488124" y="276919"/>
                    <a:pt x="488124" y="165459"/>
                    <a:pt x="488124" y="53709"/>
                  </a:cubicBezTo>
                  <a:cubicBezTo>
                    <a:pt x="488124" y="18192"/>
                    <a:pt x="507144" y="0"/>
                    <a:pt x="543427" y="0"/>
                  </a:cubicBezTo>
                  <a:close/>
                  <a:moveTo>
                    <a:pt x="56896" y="0"/>
                  </a:moveTo>
                  <a:cubicBezTo>
                    <a:pt x="142338" y="0"/>
                    <a:pt x="227487" y="0"/>
                    <a:pt x="312928" y="0"/>
                  </a:cubicBezTo>
                  <a:cubicBezTo>
                    <a:pt x="348334" y="0"/>
                    <a:pt x="367061" y="18481"/>
                    <a:pt x="367061" y="53132"/>
                  </a:cubicBezTo>
                  <a:cubicBezTo>
                    <a:pt x="367061" y="165170"/>
                    <a:pt x="367061" y="277208"/>
                    <a:pt x="367061" y="389535"/>
                  </a:cubicBezTo>
                  <a:cubicBezTo>
                    <a:pt x="367061" y="421298"/>
                    <a:pt x="347456" y="440934"/>
                    <a:pt x="315562" y="440934"/>
                  </a:cubicBezTo>
                  <a:cubicBezTo>
                    <a:pt x="227779" y="440934"/>
                    <a:pt x="139997" y="440934"/>
                    <a:pt x="52214" y="440934"/>
                  </a:cubicBezTo>
                  <a:cubicBezTo>
                    <a:pt x="19735" y="440934"/>
                    <a:pt x="423" y="422164"/>
                    <a:pt x="130" y="390112"/>
                  </a:cubicBezTo>
                  <a:cubicBezTo>
                    <a:pt x="-163" y="333227"/>
                    <a:pt x="130" y="276342"/>
                    <a:pt x="130" y="219456"/>
                  </a:cubicBezTo>
                  <a:cubicBezTo>
                    <a:pt x="130" y="165170"/>
                    <a:pt x="130" y="110595"/>
                    <a:pt x="130" y="56308"/>
                  </a:cubicBezTo>
                  <a:cubicBezTo>
                    <a:pt x="130" y="17037"/>
                    <a:pt x="17394" y="0"/>
                    <a:pt x="56896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07EAA8E-BB1F-4D40-8C07-B695201B3C38}"/>
                </a:ext>
              </a:extLst>
            </p:cNvPr>
            <p:cNvSpPr/>
            <p:nvPr/>
          </p:nvSpPr>
          <p:spPr>
            <a:xfrm>
              <a:off x="11301839" y="4271021"/>
              <a:ext cx="41506" cy="148236"/>
            </a:xfrm>
            <a:custGeom>
              <a:avLst/>
              <a:gdLst>
                <a:gd name="connsiteX0" fmla="*/ 16221 w 133350"/>
                <a:gd name="connsiteY0" fmla="*/ 482610 h 476250"/>
                <a:gd name="connsiteX1" fmla="*/ 8601 w 133350"/>
                <a:gd name="connsiteY1" fmla="*/ 334020 h 476250"/>
                <a:gd name="connsiteX2" fmla="*/ 28 w 133350"/>
                <a:gd name="connsiteY2" fmla="*/ 30173 h 476250"/>
                <a:gd name="connsiteX3" fmla="*/ 25746 w 133350"/>
                <a:gd name="connsiteY3" fmla="*/ 8265 h 476250"/>
                <a:gd name="connsiteX4" fmla="*/ 138140 w 133350"/>
                <a:gd name="connsiteY4" fmla="*/ 238770 h 476250"/>
                <a:gd name="connsiteX5" fmla="*/ 16221 w 133350"/>
                <a:gd name="connsiteY5" fmla="*/ 48261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476250">
                  <a:moveTo>
                    <a:pt x="16221" y="482610"/>
                  </a:moveTo>
                  <a:cubicBezTo>
                    <a:pt x="13363" y="427365"/>
                    <a:pt x="9553" y="380693"/>
                    <a:pt x="8601" y="334020"/>
                  </a:cubicBezTo>
                  <a:cubicBezTo>
                    <a:pt x="4790" y="233055"/>
                    <a:pt x="2886" y="131137"/>
                    <a:pt x="28" y="30173"/>
                  </a:cubicBezTo>
                  <a:cubicBezTo>
                    <a:pt x="28" y="13027"/>
                    <a:pt x="-1877" y="-13642"/>
                    <a:pt x="25746" y="8265"/>
                  </a:cubicBezTo>
                  <a:cubicBezTo>
                    <a:pt x="100040" y="66367"/>
                    <a:pt x="138140" y="146377"/>
                    <a:pt x="138140" y="238770"/>
                  </a:cubicBezTo>
                  <a:cubicBezTo>
                    <a:pt x="138140" y="334973"/>
                    <a:pt x="101946" y="416887"/>
                    <a:pt x="16221" y="48261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7213C5B-4474-460C-89AA-C97CDDA7BBA7}"/>
                </a:ext>
              </a:extLst>
            </p:cNvPr>
            <p:cNvSpPr/>
            <p:nvPr/>
          </p:nvSpPr>
          <p:spPr>
            <a:xfrm>
              <a:off x="7618776" y="4268246"/>
              <a:ext cx="20753" cy="157130"/>
            </a:xfrm>
            <a:custGeom>
              <a:avLst/>
              <a:gdLst>
                <a:gd name="connsiteX0" fmla="*/ 68596 w 66675"/>
                <a:gd name="connsiteY0" fmla="*/ 253399 h 504825"/>
                <a:gd name="connsiteX1" fmla="*/ 68596 w 66675"/>
                <a:gd name="connsiteY1" fmla="*/ 461997 h 504825"/>
                <a:gd name="connsiteX2" fmla="*/ 35259 w 66675"/>
                <a:gd name="connsiteY2" fmla="*/ 508669 h 504825"/>
                <a:gd name="connsiteX3" fmla="*/ 16 w 66675"/>
                <a:gd name="connsiteY3" fmla="*/ 463902 h 504825"/>
                <a:gd name="connsiteX4" fmla="*/ 16 w 66675"/>
                <a:gd name="connsiteY4" fmla="*/ 41944 h 504825"/>
                <a:gd name="connsiteX5" fmla="*/ 33354 w 66675"/>
                <a:gd name="connsiteY5" fmla="*/ 34 h 504825"/>
                <a:gd name="connsiteX6" fmla="*/ 69549 w 66675"/>
                <a:gd name="connsiteY6" fmla="*/ 43849 h 504825"/>
                <a:gd name="connsiteX7" fmla="*/ 69549 w 66675"/>
                <a:gd name="connsiteY7" fmla="*/ 252447 h 504825"/>
                <a:gd name="connsiteX8" fmla="*/ 68596 w 66675"/>
                <a:gd name="connsiteY8" fmla="*/ 25339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504825">
                  <a:moveTo>
                    <a:pt x="68596" y="253399"/>
                  </a:moveTo>
                  <a:cubicBezTo>
                    <a:pt x="68596" y="322932"/>
                    <a:pt x="68596" y="392464"/>
                    <a:pt x="68596" y="461997"/>
                  </a:cubicBezTo>
                  <a:cubicBezTo>
                    <a:pt x="68596" y="484857"/>
                    <a:pt x="74311" y="508669"/>
                    <a:pt x="35259" y="508669"/>
                  </a:cubicBezTo>
                  <a:cubicBezTo>
                    <a:pt x="-1889" y="508669"/>
                    <a:pt x="16" y="489619"/>
                    <a:pt x="16" y="463902"/>
                  </a:cubicBezTo>
                  <a:cubicBezTo>
                    <a:pt x="969" y="322932"/>
                    <a:pt x="969" y="182914"/>
                    <a:pt x="16" y="41944"/>
                  </a:cubicBezTo>
                  <a:cubicBezTo>
                    <a:pt x="16" y="18132"/>
                    <a:pt x="-936" y="987"/>
                    <a:pt x="33354" y="34"/>
                  </a:cubicBezTo>
                  <a:cubicBezTo>
                    <a:pt x="70501" y="-918"/>
                    <a:pt x="69549" y="18132"/>
                    <a:pt x="69549" y="43849"/>
                  </a:cubicBezTo>
                  <a:cubicBezTo>
                    <a:pt x="68596" y="113382"/>
                    <a:pt x="69549" y="182914"/>
                    <a:pt x="69549" y="252447"/>
                  </a:cubicBezTo>
                  <a:cubicBezTo>
                    <a:pt x="69549" y="253399"/>
                    <a:pt x="69549" y="253399"/>
                    <a:pt x="68596" y="25339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ED1779D-337B-4043-9A00-F12932B3F303}"/>
                </a:ext>
              </a:extLst>
            </p:cNvPr>
            <p:cNvSpPr/>
            <p:nvPr/>
          </p:nvSpPr>
          <p:spPr>
            <a:xfrm>
              <a:off x="8201340" y="4048976"/>
              <a:ext cx="2031845" cy="139653"/>
            </a:xfrm>
            <a:custGeom>
              <a:avLst/>
              <a:gdLst>
                <a:gd name="connsiteX0" fmla="*/ 1474955 w 2031845"/>
                <a:gd name="connsiteY0" fmla="*/ 75789 h 139653"/>
                <a:gd name="connsiteX1" fmla="*/ 1466653 w 2031845"/>
                <a:gd name="connsiteY1" fmla="*/ 92984 h 139653"/>
                <a:gd name="connsiteX2" fmla="*/ 1475548 w 2031845"/>
                <a:gd name="connsiteY2" fmla="*/ 113144 h 139653"/>
                <a:gd name="connsiteX3" fmla="*/ 1495708 w 2031845"/>
                <a:gd name="connsiteY3" fmla="*/ 94466 h 139653"/>
                <a:gd name="connsiteX4" fmla="*/ 1474955 w 2031845"/>
                <a:gd name="connsiteY4" fmla="*/ 75789 h 139653"/>
                <a:gd name="connsiteX5" fmla="*/ 1476437 w 2031845"/>
                <a:gd name="connsiteY5" fmla="*/ 25685 h 139653"/>
                <a:gd name="connsiteX6" fmla="*/ 1466357 w 2031845"/>
                <a:gd name="connsiteY6" fmla="*/ 40805 h 139653"/>
                <a:gd name="connsiteX7" fmla="*/ 1476437 w 2031845"/>
                <a:gd name="connsiteY7" fmla="*/ 55925 h 139653"/>
                <a:gd name="connsiteX8" fmla="*/ 1496004 w 2031845"/>
                <a:gd name="connsiteY8" fmla="*/ 39916 h 139653"/>
                <a:gd name="connsiteX9" fmla="*/ 1476437 w 2031845"/>
                <a:gd name="connsiteY9" fmla="*/ 25685 h 139653"/>
                <a:gd name="connsiteX10" fmla="*/ 785954 w 2031845"/>
                <a:gd name="connsiteY10" fmla="*/ 22127 h 139653"/>
                <a:gd name="connsiteX11" fmla="*/ 772316 w 2031845"/>
                <a:gd name="connsiteY11" fmla="*/ 37248 h 139653"/>
                <a:gd name="connsiteX12" fmla="*/ 772316 w 2031845"/>
                <a:gd name="connsiteY12" fmla="*/ 68081 h 139653"/>
                <a:gd name="connsiteX13" fmla="*/ 772316 w 2031845"/>
                <a:gd name="connsiteY13" fmla="*/ 103361 h 139653"/>
                <a:gd name="connsiteX14" fmla="*/ 785361 w 2031845"/>
                <a:gd name="connsiteY14" fmla="*/ 116702 h 139653"/>
                <a:gd name="connsiteX15" fmla="*/ 799592 w 2031845"/>
                <a:gd name="connsiteY15" fmla="*/ 102768 h 139653"/>
                <a:gd name="connsiteX16" fmla="*/ 799888 w 2031845"/>
                <a:gd name="connsiteY16" fmla="*/ 36655 h 139653"/>
                <a:gd name="connsiteX17" fmla="*/ 785954 w 2031845"/>
                <a:gd name="connsiteY17" fmla="*/ 22127 h 139653"/>
                <a:gd name="connsiteX18" fmla="*/ 1016312 w 2031845"/>
                <a:gd name="connsiteY18" fmla="*/ 21831 h 139653"/>
                <a:gd name="connsiteX19" fmla="*/ 1001489 w 2031845"/>
                <a:gd name="connsiteY19" fmla="*/ 32504 h 139653"/>
                <a:gd name="connsiteX20" fmla="*/ 1001489 w 2031845"/>
                <a:gd name="connsiteY20" fmla="*/ 106325 h 139653"/>
                <a:gd name="connsiteX21" fmla="*/ 1016312 w 2031845"/>
                <a:gd name="connsiteY21" fmla="*/ 116405 h 139653"/>
                <a:gd name="connsiteX22" fmla="*/ 1028468 w 2031845"/>
                <a:gd name="connsiteY22" fmla="*/ 105139 h 139653"/>
                <a:gd name="connsiteX23" fmla="*/ 1028468 w 2031845"/>
                <a:gd name="connsiteY23" fmla="*/ 69859 h 139653"/>
                <a:gd name="connsiteX24" fmla="*/ 1028468 w 2031845"/>
                <a:gd name="connsiteY24" fmla="*/ 34579 h 139653"/>
                <a:gd name="connsiteX25" fmla="*/ 1016312 w 2031845"/>
                <a:gd name="connsiteY25" fmla="*/ 21831 h 139653"/>
                <a:gd name="connsiteX26" fmla="*/ 1623783 w 2031845"/>
                <a:gd name="connsiteY26" fmla="*/ 3153 h 139653"/>
                <a:gd name="connsiteX27" fmla="*/ 1684560 w 2031845"/>
                <a:gd name="connsiteY27" fmla="*/ 3153 h 139653"/>
                <a:gd name="connsiteX28" fmla="*/ 1697901 w 2031845"/>
                <a:gd name="connsiteY28" fmla="*/ 15901 h 139653"/>
                <a:gd name="connsiteX29" fmla="*/ 1697605 w 2031845"/>
                <a:gd name="connsiteY29" fmla="*/ 100396 h 139653"/>
                <a:gd name="connsiteX30" fmla="*/ 1710650 w 2031845"/>
                <a:gd name="connsiteY30" fmla="*/ 116702 h 139653"/>
                <a:gd name="connsiteX31" fmla="*/ 1722508 w 2031845"/>
                <a:gd name="connsiteY31" fmla="*/ 100989 h 139653"/>
                <a:gd name="connsiteX32" fmla="*/ 1722212 w 2031845"/>
                <a:gd name="connsiteY32" fmla="*/ 58000 h 139653"/>
                <a:gd name="connsiteX33" fmla="*/ 1722212 w 2031845"/>
                <a:gd name="connsiteY33" fmla="*/ 13530 h 139653"/>
                <a:gd name="connsiteX34" fmla="*/ 1731995 w 2031845"/>
                <a:gd name="connsiteY34" fmla="*/ 3153 h 139653"/>
                <a:gd name="connsiteX35" fmla="*/ 1798701 w 2031845"/>
                <a:gd name="connsiteY35" fmla="*/ 3153 h 139653"/>
                <a:gd name="connsiteX36" fmla="*/ 1808188 w 2031845"/>
                <a:gd name="connsiteY36" fmla="*/ 13530 h 139653"/>
                <a:gd name="connsiteX37" fmla="*/ 1808188 w 2031845"/>
                <a:gd name="connsiteY37" fmla="*/ 99506 h 139653"/>
                <a:gd name="connsiteX38" fmla="*/ 1792179 w 2031845"/>
                <a:gd name="connsiteY38" fmla="*/ 125299 h 139653"/>
                <a:gd name="connsiteX39" fmla="*/ 1733478 w 2031845"/>
                <a:gd name="connsiteY39" fmla="*/ 138344 h 139653"/>
                <a:gd name="connsiteX40" fmla="*/ 1639793 w 2031845"/>
                <a:gd name="connsiteY40" fmla="*/ 129746 h 139653"/>
                <a:gd name="connsiteX41" fmla="*/ 1612221 w 2031845"/>
                <a:gd name="connsiteY41" fmla="*/ 92688 h 139653"/>
                <a:gd name="connsiteX42" fmla="*/ 1611924 w 2031845"/>
                <a:gd name="connsiteY42" fmla="*/ 15605 h 139653"/>
                <a:gd name="connsiteX43" fmla="*/ 1623783 w 2031845"/>
                <a:gd name="connsiteY43" fmla="*/ 3153 h 139653"/>
                <a:gd name="connsiteX44" fmla="*/ 1156544 w 2031845"/>
                <a:gd name="connsiteY44" fmla="*/ 3153 h 139653"/>
                <a:gd name="connsiteX45" fmla="*/ 1221768 w 2031845"/>
                <a:gd name="connsiteY45" fmla="*/ 3153 h 139653"/>
                <a:gd name="connsiteX46" fmla="*/ 1232441 w 2031845"/>
                <a:gd name="connsiteY46" fmla="*/ 13826 h 139653"/>
                <a:gd name="connsiteX47" fmla="*/ 1232441 w 2031845"/>
                <a:gd name="connsiteY47" fmla="*/ 96838 h 139653"/>
                <a:gd name="connsiteX48" fmla="*/ 1245486 w 2031845"/>
                <a:gd name="connsiteY48" fmla="*/ 110179 h 139653"/>
                <a:gd name="connsiteX49" fmla="*/ 1270686 w 2031845"/>
                <a:gd name="connsiteY49" fmla="*/ 109883 h 139653"/>
                <a:gd name="connsiteX50" fmla="*/ 1285806 w 2031845"/>
                <a:gd name="connsiteY50" fmla="*/ 131228 h 139653"/>
                <a:gd name="connsiteX51" fmla="*/ 1275133 w 2031845"/>
                <a:gd name="connsiteY51" fmla="*/ 135676 h 139653"/>
                <a:gd name="connsiteX52" fmla="*/ 1217321 w 2031845"/>
                <a:gd name="connsiteY52" fmla="*/ 136269 h 139653"/>
                <a:gd name="connsiteX53" fmla="*/ 1158026 w 2031845"/>
                <a:gd name="connsiteY53" fmla="*/ 136565 h 139653"/>
                <a:gd name="connsiteX54" fmla="*/ 1146760 w 2031845"/>
                <a:gd name="connsiteY54" fmla="*/ 126189 h 139653"/>
                <a:gd name="connsiteX55" fmla="*/ 1146760 w 2031845"/>
                <a:gd name="connsiteY55" fmla="*/ 13530 h 139653"/>
                <a:gd name="connsiteX56" fmla="*/ 1156544 w 2031845"/>
                <a:gd name="connsiteY56" fmla="*/ 3153 h 139653"/>
                <a:gd name="connsiteX57" fmla="*/ 1460724 w 2031845"/>
                <a:gd name="connsiteY57" fmla="*/ 2857 h 139653"/>
                <a:gd name="connsiteX58" fmla="*/ 1532470 w 2031845"/>
                <a:gd name="connsiteY58" fmla="*/ 6118 h 139653"/>
                <a:gd name="connsiteX59" fmla="*/ 1559153 w 2031845"/>
                <a:gd name="connsiteY59" fmla="*/ 13826 h 139653"/>
                <a:gd name="connsiteX60" fmla="*/ 1574570 w 2031845"/>
                <a:gd name="connsiteY60" fmla="*/ 43177 h 139653"/>
                <a:gd name="connsiteX61" fmla="*/ 1553816 w 2031845"/>
                <a:gd name="connsiteY61" fmla="*/ 60372 h 139653"/>
                <a:gd name="connsiteX62" fmla="*/ 1536028 w 2031845"/>
                <a:gd name="connsiteY62" fmla="*/ 63930 h 139653"/>
                <a:gd name="connsiteX63" fmla="*/ 1557078 w 2031845"/>
                <a:gd name="connsiteY63" fmla="*/ 68377 h 139653"/>
                <a:gd name="connsiteX64" fmla="*/ 1581388 w 2031845"/>
                <a:gd name="connsiteY64" fmla="*/ 96542 h 139653"/>
                <a:gd name="connsiteX65" fmla="*/ 1547887 w 2031845"/>
                <a:gd name="connsiteY65" fmla="*/ 133601 h 139653"/>
                <a:gd name="connsiteX66" fmla="*/ 1419218 w 2031845"/>
                <a:gd name="connsiteY66" fmla="*/ 135972 h 139653"/>
                <a:gd name="connsiteX67" fmla="*/ 1383641 w 2031845"/>
                <a:gd name="connsiteY67" fmla="*/ 133601 h 139653"/>
                <a:gd name="connsiteX68" fmla="*/ 1381270 w 2031845"/>
                <a:gd name="connsiteY68" fmla="*/ 98024 h 139653"/>
                <a:gd name="connsiteX69" fmla="*/ 1380973 w 2031845"/>
                <a:gd name="connsiteY69" fmla="*/ 13530 h 139653"/>
                <a:gd name="connsiteX70" fmla="*/ 1388978 w 2031845"/>
                <a:gd name="connsiteY70" fmla="*/ 3153 h 139653"/>
                <a:gd name="connsiteX71" fmla="*/ 1460724 w 2031845"/>
                <a:gd name="connsiteY71" fmla="*/ 2857 h 139653"/>
                <a:gd name="connsiteX72" fmla="*/ 631233 w 2031845"/>
                <a:gd name="connsiteY72" fmla="*/ 1485 h 139653"/>
                <a:gd name="connsiteX73" fmla="*/ 651356 w 2031845"/>
                <a:gd name="connsiteY73" fmla="*/ 6414 h 139653"/>
                <a:gd name="connsiteX74" fmla="*/ 654024 w 2031845"/>
                <a:gd name="connsiteY74" fmla="*/ 50588 h 139653"/>
                <a:gd name="connsiteX75" fmla="*/ 654320 w 2031845"/>
                <a:gd name="connsiteY75" fmla="*/ 123223 h 139653"/>
                <a:gd name="connsiteX76" fmla="*/ 642462 w 2031845"/>
                <a:gd name="connsiteY76" fmla="*/ 135972 h 139653"/>
                <a:gd name="connsiteX77" fmla="*/ 580203 w 2031845"/>
                <a:gd name="connsiteY77" fmla="*/ 135972 h 139653"/>
                <a:gd name="connsiteX78" fmla="*/ 568344 w 2031845"/>
                <a:gd name="connsiteY78" fmla="*/ 123223 h 139653"/>
                <a:gd name="connsiteX79" fmla="*/ 568640 w 2031845"/>
                <a:gd name="connsiteY79" fmla="*/ 93576 h 139653"/>
                <a:gd name="connsiteX80" fmla="*/ 555299 w 2031845"/>
                <a:gd name="connsiteY80" fmla="*/ 79346 h 139653"/>
                <a:gd name="connsiteX81" fmla="*/ 541661 w 2031845"/>
                <a:gd name="connsiteY81" fmla="*/ 93576 h 139653"/>
                <a:gd name="connsiteX82" fmla="*/ 541958 w 2031845"/>
                <a:gd name="connsiteY82" fmla="*/ 127671 h 139653"/>
                <a:gd name="connsiteX83" fmla="*/ 533360 w 2031845"/>
                <a:gd name="connsiteY83" fmla="*/ 136268 h 139653"/>
                <a:gd name="connsiteX84" fmla="*/ 465172 w 2031845"/>
                <a:gd name="connsiteY84" fmla="*/ 136268 h 139653"/>
                <a:gd name="connsiteX85" fmla="*/ 455684 w 2031845"/>
                <a:gd name="connsiteY85" fmla="*/ 125595 h 139653"/>
                <a:gd name="connsiteX86" fmla="*/ 455684 w 2031845"/>
                <a:gd name="connsiteY86" fmla="*/ 69266 h 139653"/>
                <a:gd name="connsiteX87" fmla="*/ 455388 w 2031845"/>
                <a:gd name="connsiteY87" fmla="*/ 12936 h 139653"/>
                <a:gd name="connsiteX88" fmla="*/ 465468 w 2031845"/>
                <a:gd name="connsiteY88" fmla="*/ 3153 h 139653"/>
                <a:gd name="connsiteX89" fmla="*/ 532174 w 2031845"/>
                <a:gd name="connsiteY89" fmla="*/ 3153 h 139653"/>
                <a:gd name="connsiteX90" fmla="*/ 541661 w 2031845"/>
                <a:gd name="connsiteY90" fmla="*/ 13529 h 139653"/>
                <a:gd name="connsiteX91" fmla="*/ 541661 w 2031845"/>
                <a:gd name="connsiteY91" fmla="*/ 37247 h 139653"/>
                <a:gd name="connsiteX92" fmla="*/ 565379 w 2031845"/>
                <a:gd name="connsiteY92" fmla="*/ 50588 h 139653"/>
                <a:gd name="connsiteX93" fmla="*/ 568047 w 2031845"/>
                <a:gd name="connsiteY93" fmla="*/ 45845 h 139653"/>
                <a:gd name="connsiteX94" fmla="*/ 568047 w 2031845"/>
                <a:gd name="connsiteY94" fmla="*/ 39915 h 139653"/>
                <a:gd name="connsiteX95" fmla="*/ 571308 w 2031845"/>
                <a:gd name="connsiteY95" fmla="*/ 4932 h 139653"/>
                <a:gd name="connsiteX96" fmla="*/ 605996 w 2031845"/>
                <a:gd name="connsiteY96" fmla="*/ 3449 h 139653"/>
                <a:gd name="connsiteX97" fmla="*/ 631233 w 2031845"/>
                <a:gd name="connsiteY97" fmla="*/ 1485 h 139653"/>
                <a:gd name="connsiteX98" fmla="*/ 1907766 w 2031845"/>
                <a:gd name="connsiteY98" fmla="*/ 1078 h 139653"/>
                <a:gd name="connsiteX99" fmla="*/ 1957907 w 2031845"/>
                <a:gd name="connsiteY99" fmla="*/ 1671 h 139653"/>
                <a:gd name="connsiteX100" fmla="*/ 2005638 w 2031845"/>
                <a:gd name="connsiteY100" fmla="*/ 9972 h 139653"/>
                <a:gd name="connsiteX101" fmla="*/ 2021648 w 2031845"/>
                <a:gd name="connsiteY101" fmla="*/ 22127 h 139653"/>
                <a:gd name="connsiteX102" fmla="*/ 2009789 w 2031845"/>
                <a:gd name="connsiteY102" fmla="*/ 42584 h 139653"/>
                <a:gd name="connsiteX103" fmla="*/ 1956424 w 2031845"/>
                <a:gd name="connsiteY103" fmla="*/ 42584 h 139653"/>
                <a:gd name="connsiteX104" fmla="*/ 1945159 w 2031845"/>
                <a:gd name="connsiteY104" fmla="*/ 33690 h 139653"/>
                <a:gd name="connsiteX105" fmla="*/ 1931817 w 2031845"/>
                <a:gd name="connsiteY105" fmla="*/ 22424 h 139653"/>
                <a:gd name="connsiteX106" fmla="*/ 1916104 w 2031845"/>
                <a:gd name="connsiteY106" fmla="*/ 32504 h 139653"/>
                <a:gd name="connsiteX107" fmla="*/ 1927963 w 2031845"/>
                <a:gd name="connsiteY107" fmla="*/ 47031 h 139653"/>
                <a:gd name="connsiteX108" fmla="*/ 2005935 w 2031845"/>
                <a:gd name="connsiteY108" fmla="*/ 68970 h 139653"/>
                <a:gd name="connsiteX109" fmla="*/ 2030839 w 2031845"/>
                <a:gd name="connsiteY109" fmla="*/ 93577 h 139653"/>
                <a:gd name="connsiteX110" fmla="*/ 2010086 w 2031845"/>
                <a:gd name="connsiteY110" fmla="*/ 130043 h 139653"/>
                <a:gd name="connsiteX111" fmla="*/ 1913436 w 2031845"/>
                <a:gd name="connsiteY111" fmla="*/ 138344 h 139653"/>
                <a:gd name="connsiteX112" fmla="*/ 1859775 w 2031845"/>
                <a:gd name="connsiteY112" fmla="*/ 128561 h 139653"/>
                <a:gd name="connsiteX113" fmla="*/ 1843172 w 2031845"/>
                <a:gd name="connsiteY113" fmla="*/ 116998 h 139653"/>
                <a:gd name="connsiteX114" fmla="*/ 1838725 w 2031845"/>
                <a:gd name="connsiteY114" fmla="*/ 91501 h 139653"/>
                <a:gd name="connsiteX115" fmla="*/ 1856513 w 2031845"/>
                <a:gd name="connsiteY115" fmla="*/ 89130 h 139653"/>
                <a:gd name="connsiteX116" fmla="*/ 1877266 w 2031845"/>
                <a:gd name="connsiteY116" fmla="*/ 89130 h 139653"/>
                <a:gd name="connsiteX117" fmla="*/ 1895055 w 2031845"/>
                <a:gd name="connsiteY117" fmla="*/ 89130 h 139653"/>
                <a:gd name="connsiteX118" fmla="*/ 1917883 w 2031845"/>
                <a:gd name="connsiteY118" fmla="*/ 107215 h 139653"/>
                <a:gd name="connsiteX119" fmla="*/ 1933300 w 2031845"/>
                <a:gd name="connsiteY119" fmla="*/ 116702 h 139653"/>
                <a:gd name="connsiteX120" fmla="*/ 1949902 w 2031845"/>
                <a:gd name="connsiteY120" fmla="*/ 107807 h 139653"/>
                <a:gd name="connsiteX121" fmla="*/ 1940711 w 2031845"/>
                <a:gd name="connsiteY121" fmla="*/ 89723 h 139653"/>
                <a:gd name="connsiteX122" fmla="*/ 1899798 w 2031845"/>
                <a:gd name="connsiteY122" fmla="*/ 77567 h 139653"/>
                <a:gd name="connsiteX123" fmla="*/ 1856217 w 2031845"/>
                <a:gd name="connsiteY123" fmla="*/ 63930 h 139653"/>
                <a:gd name="connsiteX124" fmla="*/ 1835464 w 2031845"/>
                <a:gd name="connsiteY124" fmla="*/ 35172 h 139653"/>
                <a:gd name="connsiteX125" fmla="*/ 1858292 w 2031845"/>
                <a:gd name="connsiteY125" fmla="*/ 9379 h 139653"/>
                <a:gd name="connsiteX126" fmla="*/ 1907766 w 2031845"/>
                <a:gd name="connsiteY126" fmla="*/ 1078 h 139653"/>
                <a:gd name="connsiteX127" fmla="*/ 69975 w 2031845"/>
                <a:gd name="connsiteY127" fmla="*/ 670 h 139653"/>
                <a:gd name="connsiteX128" fmla="*/ 119486 w 2031845"/>
                <a:gd name="connsiteY128" fmla="*/ 1078 h 139653"/>
                <a:gd name="connsiteX129" fmla="*/ 167514 w 2031845"/>
                <a:gd name="connsiteY129" fmla="*/ 8786 h 139653"/>
                <a:gd name="connsiteX130" fmla="*/ 182041 w 2031845"/>
                <a:gd name="connsiteY130" fmla="*/ 15901 h 139653"/>
                <a:gd name="connsiteX131" fmla="*/ 188860 w 2031845"/>
                <a:gd name="connsiteY131" fmla="*/ 38729 h 139653"/>
                <a:gd name="connsiteX132" fmla="*/ 173147 w 2031845"/>
                <a:gd name="connsiteY132" fmla="*/ 41990 h 139653"/>
                <a:gd name="connsiteX133" fmla="*/ 148837 w 2031845"/>
                <a:gd name="connsiteY133" fmla="*/ 42287 h 139653"/>
                <a:gd name="connsiteX134" fmla="*/ 122154 w 2031845"/>
                <a:gd name="connsiteY134" fmla="*/ 42287 h 139653"/>
                <a:gd name="connsiteX135" fmla="*/ 108813 w 2031845"/>
                <a:gd name="connsiteY135" fmla="*/ 31021 h 139653"/>
                <a:gd name="connsiteX136" fmla="*/ 96361 w 2031845"/>
                <a:gd name="connsiteY136" fmla="*/ 22127 h 139653"/>
                <a:gd name="connsiteX137" fmla="*/ 80055 w 2031845"/>
                <a:gd name="connsiteY137" fmla="*/ 31318 h 139653"/>
                <a:gd name="connsiteX138" fmla="*/ 88653 w 2031845"/>
                <a:gd name="connsiteY138" fmla="*/ 44955 h 139653"/>
                <a:gd name="connsiteX139" fmla="*/ 149430 w 2031845"/>
                <a:gd name="connsiteY139" fmla="*/ 62151 h 139653"/>
                <a:gd name="connsiteX140" fmla="*/ 175815 w 2031845"/>
                <a:gd name="connsiteY140" fmla="*/ 71341 h 139653"/>
                <a:gd name="connsiteX141" fmla="*/ 195679 w 2031845"/>
                <a:gd name="connsiteY141" fmla="*/ 104249 h 139653"/>
                <a:gd name="connsiteX142" fmla="*/ 171961 w 2031845"/>
                <a:gd name="connsiteY142" fmla="*/ 130339 h 139653"/>
                <a:gd name="connsiteX143" fmla="*/ 28766 w 2031845"/>
                <a:gd name="connsiteY143" fmla="*/ 130043 h 139653"/>
                <a:gd name="connsiteX144" fmla="*/ 2083 w 2031845"/>
                <a:gd name="connsiteY144" fmla="*/ 97727 h 139653"/>
                <a:gd name="connsiteX145" fmla="*/ 10088 w 2031845"/>
                <a:gd name="connsiteY145" fmla="*/ 88833 h 139653"/>
                <a:gd name="connsiteX146" fmla="*/ 73829 w 2031845"/>
                <a:gd name="connsiteY146" fmla="*/ 88833 h 139653"/>
                <a:gd name="connsiteX147" fmla="*/ 82131 w 2031845"/>
                <a:gd name="connsiteY147" fmla="*/ 100099 h 139653"/>
                <a:gd name="connsiteX148" fmla="*/ 92211 w 2031845"/>
                <a:gd name="connsiteY148" fmla="*/ 116108 h 139653"/>
                <a:gd name="connsiteX149" fmla="*/ 114446 w 2031845"/>
                <a:gd name="connsiteY149" fmla="*/ 107214 h 139653"/>
                <a:gd name="connsiteX150" fmla="*/ 99622 w 2031845"/>
                <a:gd name="connsiteY150" fmla="*/ 87351 h 139653"/>
                <a:gd name="connsiteX151" fmla="*/ 34399 w 2031845"/>
                <a:gd name="connsiteY151" fmla="*/ 68673 h 139653"/>
                <a:gd name="connsiteX152" fmla="*/ 19279 w 2031845"/>
                <a:gd name="connsiteY152" fmla="*/ 63040 h 139653"/>
                <a:gd name="connsiteX153" fmla="*/ 8 w 2031845"/>
                <a:gd name="connsiteY153" fmla="*/ 36061 h 139653"/>
                <a:gd name="connsiteX154" fmla="*/ 21354 w 2031845"/>
                <a:gd name="connsiteY154" fmla="*/ 9378 h 139653"/>
                <a:gd name="connsiteX155" fmla="*/ 69975 w 2031845"/>
                <a:gd name="connsiteY155" fmla="*/ 670 h 139653"/>
                <a:gd name="connsiteX156" fmla="*/ 1031840 w 2031845"/>
                <a:gd name="connsiteY156" fmla="*/ 633 h 139653"/>
                <a:gd name="connsiteX157" fmla="*/ 1076496 w 2031845"/>
                <a:gd name="connsiteY157" fmla="*/ 6711 h 139653"/>
                <a:gd name="connsiteX158" fmla="*/ 1114148 w 2031845"/>
                <a:gd name="connsiteY158" fmla="*/ 53554 h 139653"/>
                <a:gd name="connsiteX159" fmla="*/ 1114148 w 2031845"/>
                <a:gd name="connsiteY159" fmla="*/ 69563 h 139653"/>
                <a:gd name="connsiteX160" fmla="*/ 1114148 w 2031845"/>
                <a:gd name="connsiteY160" fmla="*/ 87351 h 139653"/>
                <a:gd name="connsiteX161" fmla="*/ 1081833 w 2031845"/>
                <a:gd name="connsiteY161" fmla="*/ 130636 h 139653"/>
                <a:gd name="connsiteX162" fmla="*/ 946049 w 2031845"/>
                <a:gd name="connsiteY162" fmla="*/ 130043 h 139653"/>
                <a:gd name="connsiteX163" fmla="*/ 915809 w 2031845"/>
                <a:gd name="connsiteY163" fmla="*/ 87944 h 139653"/>
                <a:gd name="connsiteX164" fmla="*/ 915809 w 2031845"/>
                <a:gd name="connsiteY164" fmla="*/ 46438 h 139653"/>
                <a:gd name="connsiteX165" fmla="*/ 942195 w 2031845"/>
                <a:gd name="connsiteY165" fmla="*/ 10268 h 139653"/>
                <a:gd name="connsiteX166" fmla="*/ 986962 w 2031845"/>
                <a:gd name="connsiteY166" fmla="*/ 1671 h 139653"/>
                <a:gd name="connsiteX167" fmla="*/ 1031840 w 2031845"/>
                <a:gd name="connsiteY167" fmla="*/ 633 h 139653"/>
                <a:gd name="connsiteX168" fmla="*/ 344101 w 2031845"/>
                <a:gd name="connsiteY168" fmla="*/ 522 h 139653"/>
                <a:gd name="connsiteX169" fmla="*/ 394315 w 2031845"/>
                <a:gd name="connsiteY169" fmla="*/ 8786 h 139653"/>
                <a:gd name="connsiteX170" fmla="*/ 412993 w 2031845"/>
                <a:gd name="connsiteY170" fmla="*/ 17384 h 139653"/>
                <a:gd name="connsiteX171" fmla="*/ 423666 w 2031845"/>
                <a:gd name="connsiteY171" fmla="*/ 55332 h 139653"/>
                <a:gd name="connsiteX172" fmla="*/ 401134 w 2031845"/>
                <a:gd name="connsiteY172" fmla="*/ 59483 h 139653"/>
                <a:gd name="connsiteX173" fmla="*/ 380381 w 2031845"/>
                <a:gd name="connsiteY173" fmla="*/ 60076 h 139653"/>
                <a:gd name="connsiteX174" fmla="*/ 367040 w 2031845"/>
                <a:gd name="connsiteY174" fmla="*/ 60076 h 139653"/>
                <a:gd name="connsiteX175" fmla="*/ 342433 w 2031845"/>
                <a:gd name="connsiteY175" fmla="*/ 59186 h 139653"/>
                <a:gd name="connsiteX176" fmla="*/ 339172 w 2031845"/>
                <a:gd name="connsiteY176" fmla="*/ 35765 h 139653"/>
                <a:gd name="connsiteX177" fmla="*/ 322569 w 2031845"/>
                <a:gd name="connsiteY177" fmla="*/ 21831 h 139653"/>
                <a:gd name="connsiteX178" fmla="*/ 307153 w 2031845"/>
                <a:gd name="connsiteY178" fmla="*/ 36951 h 139653"/>
                <a:gd name="connsiteX179" fmla="*/ 307449 w 2031845"/>
                <a:gd name="connsiteY179" fmla="*/ 103657 h 139653"/>
                <a:gd name="connsiteX180" fmla="*/ 319901 w 2031845"/>
                <a:gd name="connsiteY180" fmla="*/ 116406 h 139653"/>
                <a:gd name="connsiteX181" fmla="*/ 338875 w 2031845"/>
                <a:gd name="connsiteY181" fmla="*/ 105436 h 139653"/>
                <a:gd name="connsiteX182" fmla="*/ 341543 w 2031845"/>
                <a:gd name="connsiteY182" fmla="*/ 84683 h 139653"/>
                <a:gd name="connsiteX183" fmla="*/ 366151 w 2031845"/>
                <a:gd name="connsiteY183" fmla="*/ 83201 h 139653"/>
                <a:gd name="connsiteX184" fmla="*/ 415068 w 2031845"/>
                <a:gd name="connsiteY184" fmla="*/ 83201 h 139653"/>
                <a:gd name="connsiteX185" fmla="*/ 424259 w 2031845"/>
                <a:gd name="connsiteY185" fmla="*/ 92391 h 139653"/>
                <a:gd name="connsiteX186" fmla="*/ 400838 w 2031845"/>
                <a:gd name="connsiteY186" fmla="*/ 127079 h 139653"/>
                <a:gd name="connsiteX187" fmla="*/ 246672 w 2031845"/>
                <a:gd name="connsiteY187" fmla="*/ 128561 h 139653"/>
                <a:gd name="connsiteX188" fmla="*/ 221769 w 2031845"/>
                <a:gd name="connsiteY188" fmla="*/ 94170 h 139653"/>
                <a:gd name="connsiteX189" fmla="*/ 221769 w 2031845"/>
                <a:gd name="connsiteY189" fmla="*/ 40805 h 139653"/>
                <a:gd name="connsiteX190" fmla="*/ 238964 w 2031845"/>
                <a:gd name="connsiteY190" fmla="*/ 14122 h 139653"/>
                <a:gd name="connsiteX191" fmla="*/ 293219 w 2031845"/>
                <a:gd name="connsiteY191" fmla="*/ 1374 h 139653"/>
                <a:gd name="connsiteX192" fmla="*/ 344101 w 2031845"/>
                <a:gd name="connsiteY192" fmla="*/ 522 h 139653"/>
                <a:gd name="connsiteX193" fmla="*/ 803668 w 2031845"/>
                <a:gd name="connsiteY193" fmla="*/ 448 h 139653"/>
                <a:gd name="connsiteX194" fmla="*/ 848213 w 2031845"/>
                <a:gd name="connsiteY194" fmla="*/ 7007 h 139653"/>
                <a:gd name="connsiteX195" fmla="*/ 885272 w 2031845"/>
                <a:gd name="connsiteY195" fmla="*/ 54443 h 139653"/>
                <a:gd name="connsiteX196" fmla="*/ 884975 w 2031845"/>
                <a:gd name="connsiteY196" fmla="*/ 70749 h 139653"/>
                <a:gd name="connsiteX197" fmla="*/ 828646 w 2031845"/>
                <a:gd name="connsiteY197" fmla="*/ 136566 h 139653"/>
                <a:gd name="connsiteX198" fmla="*/ 728735 w 2031845"/>
                <a:gd name="connsiteY198" fmla="*/ 133898 h 139653"/>
                <a:gd name="connsiteX199" fmla="*/ 686636 w 2031845"/>
                <a:gd name="connsiteY199" fmla="*/ 82904 h 139653"/>
                <a:gd name="connsiteX200" fmla="*/ 686636 w 2031845"/>
                <a:gd name="connsiteY200" fmla="*/ 45845 h 139653"/>
                <a:gd name="connsiteX201" fmla="*/ 708279 w 2031845"/>
                <a:gd name="connsiteY201" fmla="*/ 12344 h 139653"/>
                <a:gd name="connsiteX202" fmla="*/ 758679 w 2031845"/>
                <a:gd name="connsiteY202" fmla="*/ 1671 h 139653"/>
                <a:gd name="connsiteX203" fmla="*/ 803668 w 2031845"/>
                <a:gd name="connsiteY203" fmla="*/ 448 h 13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2031845" h="139653">
                  <a:moveTo>
                    <a:pt x="1474955" y="75789"/>
                  </a:moveTo>
                  <a:cubicBezTo>
                    <a:pt x="1458649" y="75789"/>
                    <a:pt x="1470804" y="88537"/>
                    <a:pt x="1466653" y="92984"/>
                  </a:cubicBezTo>
                  <a:cubicBezTo>
                    <a:pt x="1466653" y="113144"/>
                    <a:pt x="1466653" y="113144"/>
                    <a:pt x="1475548" y="113144"/>
                  </a:cubicBezTo>
                  <a:cubicBezTo>
                    <a:pt x="1493040" y="113441"/>
                    <a:pt x="1496004" y="110773"/>
                    <a:pt x="1495708" y="94466"/>
                  </a:cubicBezTo>
                  <a:cubicBezTo>
                    <a:pt x="1495708" y="78457"/>
                    <a:pt x="1492743" y="75789"/>
                    <a:pt x="1474955" y="75789"/>
                  </a:cubicBezTo>
                  <a:close/>
                  <a:moveTo>
                    <a:pt x="1476437" y="25685"/>
                  </a:moveTo>
                  <a:cubicBezTo>
                    <a:pt x="1463392" y="24499"/>
                    <a:pt x="1466950" y="33393"/>
                    <a:pt x="1466357" y="40805"/>
                  </a:cubicBezTo>
                  <a:cubicBezTo>
                    <a:pt x="1468136" y="46438"/>
                    <a:pt x="1461910" y="57111"/>
                    <a:pt x="1476437" y="55925"/>
                  </a:cubicBezTo>
                  <a:cubicBezTo>
                    <a:pt x="1487110" y="55332"/>
                    <a:pt x="1496301" y="53850"/>
                    <a:pt x="1496004" y="39916"/>
                  </a:cubicBezTo>
                  <a:cubicBezTo>
                    <a:pt x="1495708" y="26278"/>
                    <a:pt x="1486221" y="26575"/>
                    <a:pt x="1476437" y="25685"/>
                  </a:cubicBezTo>
                  <a:close/>
                  <a:moveTo>
                    <a:pt x="785954" y="22127"/>
                  </a:moveTo>
                  <a:cubicBezTo>
                    <a:pt x="775874" y="22424"/>
                    <a:pt x="772020" y="27464"/>
                    <a:pt x="772316" y="37248"/>
                  </a:cubicBezTo>
                  <a:cubicBezTo>
                    <a:pt x="772613" y="47328"/>
                    <a:pt x="772316" y="57704"/>
                    <a:pt x="772316" y="68081"/>
                  </a:cubicBezTo>
                  <a:cubicBezTo>
                    <a:pt x="772316" y="79643"/>
                    <a:pt x="772613" y="91502"/>
                    <a:pt x="772316" y="103361"/>
                  </a:cubicBezTo>
                  <a:cubicBezTo>
                    <a:pt x="772020" y="112552"/>
                    <a:pt x="775874" y="116702"/>
                    <a:pt x="785361" y="116702"/>
                  </a:cubicBezTo>
                  <a:cubicBezTo>
                    <a:pt x="795145" y="116702"/>
                    <a:pt x="799592" y="112848"/>
                    <a:pt x="799592" y="102768"/>
                  </a:cubicBezTo>
                  <a:cubicBezTo>
                    <a:pt x="799295" y="80533"/>
                    <a:pt x="799295" y="58594"/>
                    <a:pt x="799888" y="36655"/>
                  </a:cubicBezTo>
                  <a:cubicBezTo>
                    <a:pt x="800185" y="26278"/>
                    <a:pt x="795738" y="22127"/>
                    <a:pt x="785954" y="22127"/>
                  </a:cubicBezTo>
                  <a:close/>
                  <a:moveTo>
                    <a:pt x="1016312" y="21831"/>
                  </a:moveTo>
                  <a:cubicBezTo>
                    <a:pt x="1008604" y="21534"/>
                    <a:pt x="1001786" y="23906"/>
                    <a:pt x="1001489" y="32504"/>
                  </a:cubicBezTo>
                  <a:cubicBezTo>
                    <a:pt x="1000896" y="57111"/>
                    <a:pt x="1001193" y="81718"/>
                    <a:pt x="1001489" y="106325"/>
                  </a:cubicBezTo>
                  <a:cubicBezTo>
                    <a:pt x="1001786" y="115219"/>
                    <a:pt x="1008604" y="116405"/>
                    <a:pt x="1016312" y="116405"/>
                  </a:cubicBezTo>
                  <a:cubicBezTo>
                    <a:pt x="1024021" y="116405"/>
                    <a:pt x="1028468" y="113441"/>
                    <a:pt x="1028468" y="105139"/>
                  </a:cubicBezTo>
                  <a:cubicBezTo>
                    <a:pt x="1028468" y="93577"/>
                    <a:pt x="1028468" y="81718"/>
                    <a:pt x="1028468" y="69859"/>
                  </a:cubicBezTo>
                  <a:cubicBezTo>
                    <a:pt x="1028468" y="58297"/>
                    <a:pt x="1028171" y="46438"/>
                    <a:pt x="1028468" y="34579"/>
                  </a:cubicBezTo>
                  <a:cubicBezTo>
                    <a:pt x="1029061" y="25389"/>
                    <a:pt x="1024317" y="22127"/>
                    <a:pt x="1016312" y="21831"/>
                  </a:cubicBezTo>
                  <a:close/>
                  <a:moveTo>
                    <a:pt x="1623783" y="3153"/>
                  </a:moveTo>
                  <a:cubicBezTo>
                    <a:pt x="1643943" y="4043"/>
                    <a:pt x="1664400" y="4043"/>
                    <a:pt x="1684560" y="3153"/>
                  </a:cubicBezTo>
                  <a:cubicBezTo>
                    <a:pt x="1694640" y="2857"/>
                    <a:pt x="1698198" y="5228"/>
                    <a:pt x="1697901" y="15901"/>
                  </a:cubicBezTo>
                  <a:cubicBezTo>
                    <a:pt x="1697012" y="44066"/>
                    <a:pt x="1697605" y="72231"/>
                    <a:pt x="1697605" y="100396"/>
                  </a:cubicBezTo>
                  <a:cubicBezTo>
                    <a:pt x="1697605" y="109586"/>
                    <a:pt x="1697901" y="116998"/>
                    <a:pt x="1710650" y="116702"/>
                  </a:cubicBezTo>
                  <a:cubicBezTo>
                    <a:pt x="1722508" y="116405"/>
                    <a:pt x="1722508" y="109290"/>
                    <a:pt x="1722508" y="100989"/>
                  </a:cubicBezTo>
                  <a:cubicBezTo>
                    <a:pt x="1721915" y="86461"/>
                    <a:pt x="1722212" y="72231"/>
                    <a:pt x="1722212" y="58000"/>
                  </a:cubicBezTo>
                  <a:cubicBezTo>
                    <a:pt x="1722212" y="43177"/>
                    <a:pt x="1722508" y="28353"/>
                    <a:pt x="1722212" y="13530"/>
                  </a:cubicBezTo>
                  <a:cubicBezTo>
                    <a:pt x="1721915" y="6118"/>
                    <a:pt x="1723991" y="3153"/>
                    <a:pt x="1731995" y="3153"/>
                  </a:cubicBezTo>
                  <a:cubicBezTo>
                    <a:pt x="1754231" y="3746"/>
                    <a:pt x="1776466" y="3746"/>
                    <a:pt x="1798701" y="3153"/>
                  </a:cubicBezTo>
                  <a:cubicBezTo>
                    <a:pt x="1807003" y="2857"/>
                    <a:pt x="1808188" y="6414"/>
                    <a:pt x="1808188" y="13530"/>
                  </a:cubicBezTo>
                  <a:cubicBezTo>
                    <a:pt x="1807892" y="42287"/>
                    <a:pt x="1807595" y="70749"/>
                    <a:pt x="1808188" y="99506"/>
                  </a:cubicBezTo>
                  <a:cubicBezTo>
                    <a:pt x="1808485" y="111958"/>
                    <a:pt x="1802852" y="119666"/>
                    <a:pt x="1792179" y="125299"/>
                  </a:cubicBezTo>
                  <a:cubicBezTo>
                    <a:pt x="1773798" y="135379"/>
                    <a:pt x="1753638" y="136862"/>
                    <a:pt x="1733478" y="138344"/>
                  </a:cubicBezTo>
                  <a:cubicBezTo>
                    <a:pt x="1701755" y="140716"/>
                    <a:pt x="1670329" y="138640"/>
                    <a:pt x="1639793" y="129746"/>
                  </a:cubicBezTo>
                  <a:cubicBezTo>
                    <a:pt x="1617261" y="123224"/>
                    <a:pt x="1612221" y="115516"/>
                    <a:pt x="1612221" y="92688"/>
                  </a:cubicBezTo>
                  <a:cubicBezTo>
                    <a:pt x="1612221" y="66894"/>
                    <a:pt x="1612517" y="41398"/>
                    <a:pt x="1611924" y="15605"/>
                  </a:cubicBezTo>
                  <a:cubicBezTo>
                    <a:pt x="1611628" y="6414"/>
                    <a:pt x="1613703" y="2560"/>
                    <a:pt x="1623783" y="3153"/>
                  </a:cubicBezTo>
                  <a:close/>
                  <a:moveTo>
                    <a:pt x="1156544" y="3153"/>
                  </a:moveTo>
                  <a:cubicBezTo>
                    <a:pt x="1178186" y="3746"/>
                    <a:pt x="1200125" y="3746"/>
                    <a:pt x="1221768" y="3153"/>
                  </a:cubicBezTo>
                  <a:cubicBezTo>
                    <a:pt x="1230365" y="2857"/>
                    <a:pt x="1232737" y="5525"/>
                    <a:pt x="1232441" y="13826"/>
                  </a:cubicBezTo>
                  <a:cubicBezTo>
                    <a:pt x="1232144" y="41398"/>
                    <a:pt x="1232737" y="69266"/>
                    <a:pt x="1232441" y="96838"/>
                  </a:cubicBezTo>
                  <a:cubicBezTo>
                    <a:pt x="1232144" y="106918"/>
                    <a:pt x="1234516" y="111365"/>
                    <a:pt x="1245486" y="110179"/>
                  </a:cubicBezTo>
                  <a:cubicBezTo>
                    <a:pt x="1253787" y="109290"/>
                    <a:pt x="1262384" y="109883"/>
                    <a:pt x="1270686" y="109883"/>
                  </a:cubicBezTo>
                  <a:cubicBezTo>
                    <a:pt x="1285213" y="110179"/>
                    <a:pt x="1289660" y="116702"/>
                    <a:pt x="1285806" y="131228"/>
                  </a:cubicBezTo>
                  <a:cubicBezTo>
                    <a:pt x="1284027" y="138047"/>
                    <a:pt x="1278987" y="135676"/>
                    <a:pt x="1275133" y="135676"/>
                  </a:cubicBezTo>
                  <a:cubicBezTo>
                    <a:pt x="1255862" y="135972"/>
                    <a:pt x="1236591" y="135972"/>
                    <a:pt x="1217321" y="136269"/>
                  </a:cubicBezTo>
                  <a:cubicBezTo>
                    <a:pt x="1197457" y="136269"/>
                    <a:pt x="1177890" y="135972"/>
                    <a:pt x="1158026" y="136565"/>
                  </a:cubicBezTo>
                  <a:cubicBezTo>
                    <a:pt x="1150021" y="136862"/>
                    <a:pt x="1146464" y="135083"/>
                    <a:pt x="1146760" y="126189"/>
                  </a:cubicBezTo>
                  <a:cubicBezTo>
                    <a:pt x="1147353" y="88537"/>
                    <a:pt x="1147057" y="51181"/>
                    <a:pt x="1146760" y="13530"/>
                  </a:cubicBezTo>
                  <a:cubicBezTo>
                    <a:pt x="1146760" y="5821"/>
                    <a:pt x="1148835" y="3153"/>
                    <a:pt x="1156544" y="3153"/>
                  </a:cubicBezTo>
                  <a:close/>
                  <a:moveTo>
                    <a:pt x="1460724" y="2857"/>
                  </a:moveTo>
                  <a:cubicBezTo>
                    <a:pt x="1484664" y="2709"/>
                    <a:pt x="1508604" y="3153"/>
                    <a:pt x="1532470" y="6118"/>
                  </a:cubicBezTo>
                  <a:cubicBezTo>
                    <a:pt x="1541661" y="7008"/>
                    <a:pt x="1550555" y="9676"/>
                    <a:pt x="1559153" y="13826"/>
                  </a:cubicBezTo>
                  <a:cubicBezTo>
                    <a:pt x="1571605" y="20052"/>
                    <a:pt x="1575459" y="30132"/>
                    <a:pt x="1574570" y="43177"/>
                  </a:cubicBezTo>
                  <a:cubicBezTo>
                    <a:pt x="1573680" y="56222"/>
                    <a:pt x="1563600" y="58001"/>
                    <a:pt x="1553816" y="60372"/>
                  </a:cubicBezTo>
                  <a:cubicBezTo>
                    <a:pt x="1549073" y="61558"/>
                    <a:pt x="1544033" y="62448"/>
                    <a:pt x="1536028" y="63930"/>
                  </a:cubicBezTo>
                  <a:cubicBezTo>
                    <a:pt x="1545515" y="66005"/>
                    <a:pt x="1551444" y="66895"/>
                    <a:pt x="1557078" y="68377"/>
                  </a:cubicBezTo>
                  <a:cubicBezTo>
                    <a:pt x="1575162" y="72824"/>
                    <a:pt x="1580499" y="79050"/>
                    <a:pt x="1581388" y="96542"/>
                  </a:cubicBezTo>
                  <a:cubicBezTo>
                    <a:pt x="1582871" y="120853"/>
                    <a:pt x="1573680" y="131229"/>
                    <a:pt x="1547887" y="133601"/>
                  </a:cubicBezTo>
                  <a:cubicBezTo>
                    <a:pt x="1505195" y="137455"/>
                    <a:pt x="1462206" y="135972"/>
                    <a:pt x="1419218" y="135972"/>
                  </a:cubicBezTo>
                  <a:cubicBezTo>
                    <a:pt x="1407063" y="135972"/>
                    <a:pt x="1391349" y="141309"/>
                    <a:pt x="1383641" y="133601"/>
                  </a:cubicBezTo>
                  <a:cubicBezTo>
                    <a:pt x="1375933" y="125892"/>
                    <a:pt x="1381566" y="110180"/>
                    <a:pt x="1381270" y="98024"/>
                  </a:cubicBezTo>
                  <a:cubicBezTo>
                    <a:pt x="1380676" y="69860"/>
                    <a:pt x="1380973" y="41695"/>
                    <a:pt x="1380973" y="13530"/>
                  </a:cubicBezTo>
                  <a:cubicBezTo>
                    <a:pt x="1380973" y="7897"/>
                    <a:pt x="1380380" y="2857"/>
                    <a:pt x="1388978" y="3153"/>
                  </a:cubicBezTo>
                  <a:cubicBezTo>
                    <a:pt x="1412844" y="3746"/>
                    <a:pt x="1436784" y="3005"/>
                    <a:pt x="1460724" y="2857"/>
                  </a:cubicBezTo>
                  <a:close/>
                  <a:moveTo>
                    <a:pt x="631233" y="1485"/>
                  </a:moveTo>
                  <a:cubicBezTo>
                    <a:pt x="639497" y="929"/>
                    <a:pt x="646909" y="1522"/>
                    <a:pt x="651356" y="6414"/>
                  </a:cubicBezTo>
                  <a:cubicBezTo>
                    <a:pt x="659064" y="15012"/>
                    <a:pt x="653727" y="35468"/>
                    <a:pt x="654024" y="50588"/>
                  </a:cubicBezTo>
                  <a:cubicBezTo>
                    <a:pt x="654320" y="74899"/>
                    <a:pt x="653727" y="98913"/>
                    <a:pt x="654320" y="123223"/>
                  </a:cubicBezTo>
                  <a:cubicBezTo>
                    <a:pt x="654617" y="132414"/>
                    <a:pt x="652542" y="136565"/>
                    <a:pt x="642462" y="135972"/>
                  </a:cubicBezTo>
                  <a:cubicBezTo>
                    <a:pt x="621709" y="135082"/>
                    <a:pt x="600956" y="135082"/>
                    <a:pt x="580203" y="135972"/>
                  </a:cubicBezTo>
                  <a:cubicBezTo>
                    <a:pt x="569530" y="136565"/>
                    <a:pt x="567751" y="132117"/>
                    <a:pt x="568344" y="123223"/>
                  </a:cubicBezTo>
                  <a:cubicBezTo>
                    <a:pt x="568937" y="113440"/>
                    <a:pt x="567751" y="103360"/>
                    <a:pt x="568640" y="93576"/>
                  </a:cubicBezTo>
                  <a:cubicBezTo>
                    <a:pt x="569530" y="82903"/>
                    <a:pt x="566861" y="79049"/>
                    <a:pt x="555299" y="79346"/>
                  </a:cubicBezTo>
                  <a:cubicBezTo>
                    <a:pt x="544033" y="79642"/>
                    <a:pt x="540772" y="82607"/>
                    <a:pt x="541661" y="93576"/>
                  </a:cubicBezTo>
                  <a:cubicBezTo>
                    <a:pt x="542551" y="104842"/>
                    <a:pt x="541661" y="116405"/>
                    <a:pt x="541958" y="127671"/>
                  </a:cubicBezTo>
                  <a:cubicBezTo>
                    <a:pt x="542254" y="134193"/>
                    <a:pt x="539882" y="136268"/>
                    <a:pt x="533360" y="136268"/>
                  </a:cubicBezTo>
                  <a:cubicBezTo>
                    <a:pt x="510532" y="135972"/>
                    <a:pt x="488000" y="135675"/>
                    <a:pt x="465172" y="136268"/>
                  </a:cubicBezTo>
                  <a:cubicBezTo>
                    <a:pt x="456574" y="136565"/>
                    <a:pt x="455388" y="132710"/>
                    <a:pt x="455684" y="125595"/>
                  </a:cubicBezTo>
                  <a:cubicBezTo>
                    <a:pt x="455981" y="106918"/>
                    <a:pt x="455684" y="88240"/>
                    <a:pt x="455684" y="69266"/>
                  </a:cubicBezTo>
                  <a:cubicBezTo>
                    <a:pt x="455684" y="50588"/>
                    <a:pt x="455981" y="31614"/>
                    <a:pt x="455388" y="12936"/>
                  </a:cubicBezTo>
                  <a:cubicBezTo>
                    <a:pt x="455091" y="4932"/>
                    <a:pt x="457760" y="2856"/>
                    <a:pt x="465468" y="3153"/>
                  </a:cubicBezTo>
                  <a:cubicBezTo>
                    <a:pt x="487703" y="3746"/>
                    <a:pt x="509939" y="3746"/>
                    <a:pt x="532174" y="3153"/>
                  </a:cubicBezTo>
                  <a:cubicBezTo>
                    <a:pt x="540475" y="2856"/>
                    <a:pt x="542254" y="6117"/>
                    <a:pt x="541661" y="13529"/>
                  </a:cubicBezTo>
                  <a:cubicBezTo>
                    <a:pt x="541068" y="21534"/>
                    <a:pt x="541365" y="29242"/>
                    <a:pt x="541661" y="37247"/>
                  </a:cubicBezTo>
                  <a:cubicBezTo>
                    <a:pt x="541661" y="49402"/>
                    <a:pt x="554410" y="56518"/>
                    <a:pt x="565379" y="50588"/>
                  </a:cubicBezTo>
                  <a:cubicBezTo>
                    <a:pt x="567454" y="49402"/>
                    <a:pt x="568047" y="47920"/>
                    <a:pt x="568047" y="45845"/>
                  </a:cubicBezTo>
                  <a:cubicBezTo>
                    <a:pt x="568047" y="43769"/>
                    <a:pt x="568047" y="41990"/>
                    <a:pt x="568047" y="39915"/>
                  </a:cubicBezTo>
                  <a:cubicBezTo>
                    <a:pt x="569233" y="27760"/>
                    <a:pt x="562414" y="11750"/>
                    <a:pt x="571308" y="4932"/>
                  </a:cubicBezTo>
                  <a:cubicBezTo>
                    <a:pt x="578720" y="-998"/>
                    <a:pt x="594137" y="2856"/>
                    <a:pt x="605996" y="3449"/>
                  </a:cubicBezTo>
                  <a:cubicBezTo>
                    <a:pt x="613853" y="3746"/>
                    <a:pt x="622969" y="2041"/>
                    <a:pt x="631233" y="1485"/>
                  </a:cubicBezTo>
                  <a:close/>
                  <a:moveTo>
                    <a:pt x="1907766" y="1078"/>
                  </a:moveTo>
                  <a:cubicBezTo>
                    <a:pt x="1924406" y="114"/>
                    <a:pt x="1941156" y="633"/>
                    <a:pt x="1957907" y="1671"/>
                  </a:cubicBezTo>
                  <a:cubicBezTo>
                    <a:pt x="1974213" y="2856"/>
                    <a:pt x="1990222" y="4339"/>
                    <a:pt x="2005638" y="9972"/>
                  </a:cubicBezTo>
                  <a:cubicBezTo>
                    <a:pt x="2012161" y="12344"/>
                    <a:pt x="2018387" y="15012"/>
                    <a:pt x="2021648" y="22127"/>
                  </a:cubicBezTo>
                  <a:cubicBezTo>
                    <a:pt x="2028763" y="36654"/>
                    <a:pt x="2025502" y="42584"/>
                    <a:pt x="2009789" y="42584"/>
                  </a:cubicBezTo>
                  <a:cubicBezTo>
                    <a:pt x="1992001" y="42584"/>
                    <a:pt x="1974213" y="42287"/>
                    <a:pt x="1956424" y="42584"/>
                  </a:cubicBezTo>
                  <a:cubicBezTo>
                    <a:pt x="1949902" y="42584"/>
                    <a:pt x="1944566" y="42287"/>
                    <a:pt x="1945159" y="33690"/>
                  </a:cubicBezTo>
                  <a:cubicBezTo>
                    <a:pt x="1945751" y="24202"/>
                    <a:pt x="1938932" y="22424"/>
                    <a:pt x="1931817" y="22424"/>
                  </a:cubicBezTo>
                  <a:cubicBezTo>
                    <a:pt x="1924702" y="22424"/>
                    <a:pt x="1916994" y="23906"/>
                    <a:pt x="1916104" y="32504"/>
                  </a:cubicBezTo>
                  <a:cubicBezTo>
                    <a:pt x="1915215" y="40508"/>
                    <a:pt x="1920848" y="44955"/>
                    <a:pt x="1927963" y="47031"/>
                  </a:cubicBezTo>
                  <a:cubicBezTo>
                    <a:pt x="1953756" y="54739"/>
                    <a:pt x="1980735" y="59483"/>
                    <a:pt x="2005935" y="68970"/>
                  </a:cubicBezTo>
                  <a:cubicBezTo>
                    <a:pt x="2017794" y="73417"/>
                    <a:pt x="2028170" y="79346"/>
                    <a:pt x="2030839" y="93577"/>
                  </a:cubicBezTo>
                  <a:cubicBezTo>
                    <a:pt x="2034396" y="112848"/>
                    <a:pt x="2028763" y="124707"/>
                    <a:pt x="2010086" y="130043"/>
                  </a:cubicBezTo>
                  <a:cubicBezTo>
                    <a:pt x="1978660" y="139233"/>
                    <a:pt x="1946048" y="141309"/>
                    <a:pt x="1913436" y="138344"/>
                  </a:cubicBezTo>
                  <a:cubicBezTo>
                    <a:pt x="1895351" y="136862"/>
                    <a:pt x="1876970" y="135379"/>
                    <a:pt x="1859775" y="128561"/>
                  </a:cubicBezTo>
                  <a:cubicBezTo>
                    <a:pt x="1853252" y="125892"/>
                    <a:pt x="1847026" y="123224"/>
                    <a:pt x="1843172" y="116998"/>
                  </a:cubicBezTo>
                  <a:cubicBezTo>
                    <a:pt x="1838429" y="108993"/>
                    <a:pt x="1835464" y="99506"/>
                    <a:pt x="1838725" y="91501"/>
                  </a:cubicBezTo>
                  <a:cubicBezTo>
                    <a:pt x="1841097" y="86165"/>
                    <a:pt x="1850288" y="89723"/>
                    <a:pt x="1856513" y="89130"/>
                  </a:cubicBezTo>
                  <a:cubicBezTo>
                    <a:pt x="1863332" y="88833"/>
                    <a:pt x="1870151" y="89130"/>
                    <a:pt x="1877266" y="89130"/>
                  </a:cubicBezTo>
                  <a:cubicBezTo>
                    <a:pt x="1883196" y="89130"/>
                    <a:pt x="1889125" y="89426"/>
                    <a:pt x="1895055" y="89130"/>
                  </a:cubicBezTo>
                  <a:cubicBezTo>
                    <a:pt x="1908396" y="88240"/>
                    <a:pt x="1920551" y="86758"/>
                    <a:pt x="1917883" y="107215"/>
                  </a:cubicBezTo>
                  <a:cubicBezTo>
                    <a:pt x="1916697" y="116109"/>
                    <a:pt x="1925888" y="116702"/>
                    <a:pt x="1933300" y="116702"/>
                  </a:cubicBezTo>
                  <a:cubicBezTo>
                    <a:pt x="1940415" y="116405"/>
                    <a:pt x="1948123" y="116702"/>
                    <a:pt x="1949902" y="107807"/>
                  </a:cubicBezTo>
                  <a:cubicBezTo>
                    <a:pt x="1951384" y="99803"/>
                    <a:pt x="1949012" y="92687"/>
                    <a:pt x="1940711" y="89723"/>
                  </a:cubicBezTo>
                  <a:cubicBezTo>
                    <a:pt x="1927074" y="85276"/>
                    <a:pt x="1913436" y="81422"/>
                    <a:pt x="1899798" y="77567"/>
                  </a:cubicBezTo>
                  <a:cubicBezTo>
                    <a:pt x="1885271" y="73120"/>
                    <a:pt x="1870448" y="68970"/>
                    <a:pt x="1856217" y="63930"/>
                  </a:cubicBezTo>
                  <a:cubicBezTo>
                    <a:pt x="1843172" y="59186"/>
                    <a:pt x="1834575" y="49995"/>
                    <a:pt x="1835464" y="35172"/>
                  </a:cubicBezTo>
                  <a:cubicBezTo>
                    <a:pt x="1836353" y="20941"/>
                    <a:pt x="1845248" y="13233"/>
                    <a:pt x="1858292" y="9379"/>
                  </a:cubicBezTo>
                  <a:cubicBezTo>
                    <a:pt x="1874598" y="4487"/>
                    <a:pt x="1891126" y="2041"/>
                    <a:pt x="1907766" y="1078"/>
                  </a:cubicBezTo>
                  <a:close/>
                  <a:moveTo>
                    <a:pt x="69975" y="670"/>
                  </a:moveTo>
                  <a:cubicBezTo>
                    <a:pt x="86355" y="-405"/>
                    <a:pt x="102884" y="40"/>
                    <a:pt x="119486" y="1078"/>
                  </a:cubicBezTo>
                  <a:cubicBezTo>
                    <a:pt x="135495" y="2263"/>
                    <a:pt x="152098" y="3153"/>
                    <a:pt x="167514" y="8786"/>
                  </a:cubicBezTo>
                  <a:cubicBezTo>
                    <a:pt x="172554" y="10565"/>
                    <a:pt x="177891" y="12343"/>
                    <a:pt x="182041" y="15901"/>
                  </a:cubicBezTo>
                  <a:cubicBezTo>
                    <a:pt x="188860" y="21831"/>
                    <a:pt x="191528" y="30725"/>
                    <a:pt x="188860" y="38729"/>
                  </a:cubicBezTo>
                  <a:cubicBezTo>
                    <a:pt x="186488" y="45548"/>
                    <a:pt x="178484" y="41398"/>
                    <a:pt x="173147" y="41990"/>
                  </a:cubicBezTo>
                  <a:cubicBezTo>
                    <a:pt x="164846" y="42880"/>
                    <a:pt x="156841" y="42287"/>
                    <a:pt x="148837" y="42287"/>
                  </a:cubicBezTo>
                  <a:cubicBezTo>
                    <a:pt x="139943" y="42287"/>
                    <a:pt x="131048" y="41990"/>
                    <a:pt x="122154" y="42287"/>
                  </a:cubicBezTo>
                  <a:cubicBezTo>
                    <a:pt x="113853" y="42584"/>
                    <a:pt x="107627" y="42287"/>
                    <a:pt x="108813" y="31021"/>
                  </a:cubicBezTo>
                  <a:cubicBezTo>
                    <a:pt x="109703" y="22720"/>
                    <a:pt x="101994" y="22127"/>
                    <a:pt x="96361" y="22127"/>
                  </a:cubicBezTo>
                  <a:cubicBezTo>
                    <a:pt x="89246" y="21831"/>
                    <a:pt x="81834" y="22720"/>
                    <a:pt x="80055" y="31318"/>
                  </a:cubicBezTo>
                  <a:cubicBezTo>
                    <a:pt x="78573" y="38136"/>
                    <a:pt x="82131" y="43177"/>
                    <a:pt x="88653" y="44955"/>
                  </a:cubicBezTo>
                  <a:cubicBezTo>
                    <a:pt x="108813" y="50885"/>
                    <a:pt x="129269" y="56221"/>
                    <a:pt x="149430" y="62151"/>
                  </a:cubicBezTo>
                  <a:cubicBezTo>
                    <a:pt x="158324" y="64819"/>
                    <a:pt x="167218" y="67784"/>
                    <a:pt x="175815" y="71341"/>
                  </a:cubicBezTo>
                  <a:cubicBezTo>
                    <a:pt x="190639" y="77271"/>
                    <a:pt x="195976" y="88833"/>
                    <a:pt x="195679" y="104249"/>
                  </a:cubicBezTo>
                  <a:cubicBezTo>
                    <a:pt x="195383" y="119963"/>
                    <a:pt x="185303" y="127078"/>
                    <a:pt x="171961" y="130339"/>
                  </a:cubicBezTo>
                  <a:cubicBezTo>
                    <a:pt x="124229" y="141902"/>
                    <a:pt x="76498" y="142494"/>
                    <a:pt x="28766" y="130043"/>
                  </a:cubicBezTo>
                  <a:cubicBezTo>
                    <a:pt x="9495" y="125002"/>
                    <a:pt x="2083" y="114330"/>
                    <a:pt x="2083" y="97727"/>
                  </a:cubicBezTo>
                  <a:cubicBezTo>
                    <a:pt x="2083" y="91798"/>
                    <a:pt x="2973" y="88833"/>
                    <a:pt x="10088" y="88833"/>
                  </a:cubicBezTo>
                  <a:cubicBezTo>
                    <a:pt x="31434" y="89130"/>
                    <a:pt x="52483" y="89426"/>
                    <a:pt x="73829" y="88833"/>
                  </a:cubicBezTo>
                  <a:cubicBezTo>
                    <a:pt x="83613" y="88537"/>
                    <a:pt x="82131" y="94466"/>
                    <a:pt x="82131" y="100099"/>
                  </a:cubicBezTo>
                  <a:cubicBezTo>
                    <a:pt x="82131" y="107511"/>
                    <a:pt x="80945" y="115812"/>
                    <a:pt x="92211" y="116108"/>
                  </a:cubicBezTo>
                  <a:cubicBezTo>
                    <a:pt x="100808" y="116405"/>
                    <a:pt x="111481" y="119073"/>
                    <a:pt x="114446" y="107214"/>
                  </a:cubicBezTo>
                  <a:cubicBezTo>
                    <a:pt x="117114" y="95949"/>
                    <a:pt x="109703" y="90019"/>
                    <a:pt x="99622" y="87351"/>
                  </a:cubicBezTo>
                  <a:cubicBezTo>
                    <a:pt x="77980" y="81125"/>
                    <a:pt x="56041" y="74899"/>
                    <a:pt x="34399" y="68673"/>
                  </a:cubicBezTo>
                  <a:cubicBezTo>
                    <a:pt x="29359" y="67191"/>
                    <a:pt x="24022" y="65412"/>
                    <a:pt x="19279" y="63040"/>
                  </a:cubicBezTo>
                  <a:cubicBezTo>
                    <a:pt x="7420" y="58000"/>
                    <a:pt x="-288" y="49402"/>
                    <a:pt x="8" y="36061"/>
                  </a:cubicBezTo>
                  <a:cubicBezTo>
                    <a:pt x="304" y="22127"/>
                    <a:pt x="8309" y="13233"/>
                    <a:pt x="21354" y="9378"/>
                  </a:cubicBezTo>
                  <a:cubicBezTo>
                    <a:pt x="37364" y="4339"/>
                    <a:pt x="53595" y="1745"/>
                    <a:pt x="69975" y="670"/>
                  </a:cubicBezTo>
                  <a:close/>
                  <a:moveTo>
                    <a:pt x="1031840" y="633"/>
                  </a:moveTo>
                  <a:cubicBezTo>
                    <a:pt x="1046775" y="1374"/>
                    <a:pt x="1061673" y="3301"/>
                    <a:pt x="1076496" y="6711"/>
                  </a:cubicBezTo>
                  <a:cubicBezTo>
                    <a:pt x="1106440" y="13530"/>
                    <a:pt x="1113555" y="22720"/>
                    <a:pt x="1114148" y="53554"/>
                  </a:cubicBezTo>
                  <a:cubicBezTo>
                    <a:pt x="1114148" y="58890"/>
                    <a:pt x="1114148" y="64226"/>
                    <a:pt x="1114148" y="69563"/>
                  </a:cubicBezTo>
                  <a:cubicBezTo>
                    <a:pt x="1114148" y="75492"/>
                    <a:pt x="1114148" y="81422"/>
                    <a:pt x="1114148" y="87351"/>
                  </a:cubicBezTo>
                  <a:cubicBezTo>
                    <a:pt x="1113852" y="115516"/>
                    <a:pt x="1108811" y="123521"/>
                    <a:pt x="1081833" y="130636"/>
                  </a:cubicBezTo>
                  <a:cubicBezTo>
                    <a:pt x="1036769" y="142791"/>
                    <a:pt x="991112" y="142495"/>
                    <a:pt x="946049" y="130043"/>
                  </a:cubicBezTo>
                  <a:cubicBezTo>
                    <a:pt x="922331" y="123521"/>
                    <a:pt x="916105" y="113441"/>
                    <a:pt x="915809" y="87944"/>
                  </a:cubicBezTo>
                  <a:cubicBezTo>
                    <a:pt x="915809" y="74010"/>
                    <a:pt x="916105" y="60372"/>
                    <a:pt x="915809" y="46438"/>
                  </a:cubicBezTo>
                  <a:cubicBezTo>
                    <a:pt x="915512" y="27760"/>
                    <a:pt x="924999" y="16198"/>
                    <a:pt x="942195" y="10268"/>
                  </a:cubicBezTo>
                  <a:cubicBezTo>
                    <a:pt x="956722" y="5229"/>
                    <a:pt x="971842" y="3153"/>
                    <a:pt x="986962" y="1671"/>
                  </a:cubicBezTo>
                  <a:cubicBezTo>
                    <a:pt x="1001934" y="336"/>
                    <a:pt x="1016905" y="-108"/>
                    <a:pt x="1031840" y="633"/>
                  </a:cubicBezTo>
                  <a:close/>
                  <a:moveTo>
                    <a:pt x="344101" y="522"/>
                  </a:moveTo>
                  <a:cubicBezTo>
                    <a:pt x="360963" y="1522"/>
                    <a:pt x="377713" y="4042"/>
                    <a:pt x="394315" y="8786"/>
                  </a:cubicBezTo>
                  <a:cubicBezTo>
                    <a:pt x="401134" y="10861"/>
                    <a:pt x="407360" y="13233"/>
                    <a:pt x="412993" y="17384"/>
                  </a:cubicBezTo>
                  <a:cubicBezTo>
                    <a:pt x="421591" y="24202"/>
                    <a:pt x="428410" y="45252"/>
                    <a:pt x="423666" y="55332"/>
                  </a:cubicBezTo>
                  <a:cubicBezTo>
                    <a:pt x="418923" y="65116"/>
                    <a:pt x="408843" y="58297"/>
                    <a:pt x="401134" y="59483"/>
                  </a:cubicBezTo>
                  <a:cubicBezTo>
                    <a:pt x="394612" y="60965"/>
                    <a:pt x="387497" y="60076"/>
                    <a:pt x="380381" y="60076"/>
                  </a:cubicBezTo>
                  <a:cubicBezTo>
                    <a:pt x="375934" y="60076"/>
                    <a:pt x="371487" y="60076"/>
                    <a:pt x="367040" y="60076"/>
                  </a:cubicBezTo>
                  <a:cubicBezTo>
                    <a:pt x="358739" y="60076"/>
                    <a:pt x="348659" y="62744"/>
                    <a:pt x="342433" y="59186"/>
                  </a:cubicBezTo>
                  <a:cubicBezTo>
                    <a:pt x="335021" y="54739"/>
                    <a:pt x="340061" y="43770"/>
                    <a:pt x="339172" y="35765"/>
                  </a:cubicBezTo>
                  <a:cubicBezTo>
                    <a:pt x="337986" y="25092"/>
                    <a:pt x="332649" y="21238"/>
                    <a:pt x="322569" y="21831"/>
                  </a:cubicBezTo>
                  <a:cubicBezTo>
                    <a:pt x="312786" y="22424"/>
                    <a:pt x="306856" y="25981"/>
                    <a:pt x="307153" y="36951"/>
                  </a:cubicBezTo>
                  <a:cubicBezTo>
                    <a:pt x="307746" y="59186"/>
                    <a:pt x="307449" y="81422"/>
                    <a:pt x="307449" y="103657"/>
                  </a:cubicBezTo>
                  <a:cubicBezTo>
                    <a:pt x="307449" y="112551"/>
                    <a:pt x="311303" y="116406"/>
                    <a:pt x="319901" y="116406"/>
                  </a:cubicBezTo>
                  <a:cubicBezTo>
                    <a:pt x="328202" y="116406"/>
                    <a:pt x="337096" y="117591"/>
                    <a:pt x="338875" y="105436"/>
                  </a:cubicBezTo>
                  <a:cubicBezTo>
                    <a:pt x="340061" y="98321"/>
                    <a:pt x="335614" y="87944"/>
                    <a:pt x="341543" y="84683"/>
                  </a:cubicBezTo>
                  <a:cubicBezTo>
                    <a:pt x="348066" y="81125"/>
                    <a:pt x="357850" y="83201"/>
                    <a:pt x="366151" y="83201"/>
                  </a:cubicBezTo>
                  <a:cubicBezTo>
                    <a:pt x="382457" y="83201"/>
                    <a:pt x="398763" y="83497"/>
                    <a:pt x="415068" y="83201"/>
                  </a:cubicBezTo>
                  <a:cubicBezTo>
                    <a:pt x="422184" y="82904"/>
                    <a:pt x="424259" y="84979"/>
                    <a:pt x="424259" y="92391"/>
                  </a:cubicBezTo>
                  <a:cubicBezTo>
                    <a:pt x="423963" y="111365"/>
                    <a:pt x="418923" y="121149"/>
                    <a:pt x="400838" y="127079"/>
                  </a:cubicBezTo>
                  <a:cubicBezTo>
                    <a:pt x="349845" y="143977"/>
                    <a:pt x="298258" y="143088"/>
                    <a:pt x="246672" y="128561"/>
                  </a:cubicBezTo>
                  <a:cubicBezTo>
                    <a:pt x="229477" y="123817"/>
                    <a:pt x="222065" y="111365"/>
                    <a:pt x="221769" y="94170"/>
                  </a:cubicBezTo>
                  <a:cubicBezTo>
                    <a:pt x="221472" y="76382"/>
                    <a:pt x="221769" y="58593"/>
                    <a:pt x="221769" y="40805"/>
                  </a:cubicBezTo>
                  <a:cubicBezTo>
                    <a:pt x="221769" y="28057"/>
                    <a:pt x="227995" y="19756"/>
                    <a:pt x="238964" y="14122"/>
                  </a:cubicBezTo>
                  <a:cubicBezTo>
                    <a:pt x="256159" y="5525"/>
                    <a:pt x="274541" y="2856"/>
                    <a:pt x="293219" y="1374"/>
                  </a:cubicBezTo>
                  <a:cubicBezTo>
                    <a:pt x="310266" y="40"/>
                    <a:pt x="327239" y="-479"/>
                    <a:pt x="344101" y="522"/>
                  </a:cubicBezTo>
                  <a:close/>
                  <a:moveTo>
                    <a:pt x="803668" y="448"/>
                  </a:moveTo>
                  <a:cubicBezTo>
                    <a:pt x="818640" y="1226"/>
                    <a:pt x="833538" y="3301"/>
                    <a:pt x="848213" y="7007"/>
                  </a:cubicBezTo>
                  <a:cubicBezTo>
                    <a:pt x="878453" y="14716"/>
                    <a:pt x="884975" y="23313"/>
                    <a:pt x="885272" y="54443"/>
                  </a:cubicBezTo>
                  <a:cubicBezTo>
                    <a:pt x="885569" y="59779"/>
                    <a:pt x="885272" y="65116"/>
                    <a:pt x="884975" y="70749"/>
                  </a:cubicBezTo>
                  <a:cubicBezTo>
                    <a:pt x="885272" y="120260"/>
                    <a:pt x="877267" y="129747"/>
                    <a:pt x="828646" y="136566"/>
                  </a:cubicBezTo>
                  <a:cubicBezTo>
                    <a:pt x="795441" y="141309"/>
                    <a:pt x="761940" y="140716"/>
                    <a:pt x="728735" y="133898"/>
                  </a:cubicBezTo>
                  <a:cubicBezTo>
                    <a:pt x="694641" y="126782"/>
                    <a:pt x="686636" y="116998"/>
                    <a:pt x="686636" y="82904"/>
                  </a:cubicBezTo>
                  <a:cubicBezTo>
                    <a:pt x="686636" y="70452"/>
                    <a:pt x="687229" y="58297"/>
                    <a:pt x="686636" y="45845"/>
                  </a:cubicBezTo>
                  <a:cubicBezTo>
                    <a:pt x="686043" y="29243"/>
                    <a:pt x="693455" y="18866"/>
                    <a:pt x="708279" y="12344"/>
                  </a:cubicBezTo>
                  <a:cubicBezTo>
                    <a:pt x="724584" y="5229"/>
                    <a:pt x="741483" y="3153"/>
                    <a:pt x="758679" y="1671"/>
                  </a:cubicBezTo>
                  <a:cubicBezTo>
                    <a:pt x="773651" y="188"/>
                    <a:pt x="788696" y="-331"/>
                    <a:pt x="803668" y="448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AD80170-B82B-446E-82EC-C1D0E4BBAFB1}"/>
                </a:ext>
              </a:extLst>
            </p:cNvPr>
            <p:cNvGrpSpPr/>
            <p:nvPr/>
          </p:nvGrpSpPr>
          <p:grpSpPr>
            <a:xfrm>
              <a:off x="8508195" y="4367574"/>
              <a:ext cx="509931" cy="509931"/>
              <a:chOff x="8508195" y="4367574"/>
              <a:chExt cx="509931" cy="509931"/>
            </a:xfrm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CC8E902-F28D-46C7-81D6-D4DB8F685FB1}"/>
                  </a:ext>
                </a:extLst>
              </p:cNvPr>
              <p:cNvSpPr/>
              <p:nvPr/>
            </p:nvSpPr>
            <p:spPr>
              <a:xfrm>
                <a:off x="8508195" y="4367574"/>
                <a:ext cx="509931" cy="509931"/>
              </a:xfrm>
              <a:custGeom>
                <a:avLst/>
                <a:gdLst>
                  <a:gd name="connsiteX0" fmla="*/ 2 w 1638300"/>
                  <a:gd name="connsiteY0" fmla="*/ 822010 h 1638300"/>
                  <a:gd name="connsiteX1" fmla="*/ 822962 w 1638300"/>
                  <a:gd name="connsiteY1" fmla="*/ 2 h 1638300"/>
                  <a:gd name="connsiteX2" fmla="*/ 1641160 w 1638300"/>
                  <a:gd name="connsiteY2" fmla="*/ 822010 h 1638300"/>
                  <a:gd name="connsiteX3" fmla="*/ 817247 w 1638300"/>
                  <a:gd name="connsiteY3" fmla="*/ 1643064 h 1638300"/>
                  <a:gd name="connsiteX4" fmla="*/ 2 w 1638300"/>
                  <a:gd name="connsiteY4" fmla="*/ 822010 h 163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00" h="1638300">
                    <a:moveTo>
                      <a:pt x="2" y="822010"/>
                    </a:moveTo>
                    <a:cubicBezTo>
                      <a:pt x="954" y="365762"/>
                      <a:pt x="365762" y="954"/>
                      <a:pt x="822962" y="2"/>
                    </a:cubicBezTo>
                    <a:cubicBezTo>
                      <a:pt x="1272542" y="-951"/>
                      <a:pt x="1642112" y="369572"/>
                      <a:pt x="1641160" y="822010"/>
                    </a:cubicBezTo>
                    <a:cubicBezTo>
                      <a:pt x="1640207" y="1277304"/>
                      <a:pt x="1273495" y="1644017"/>
                      <a:pt x="817247" y="1643064"/>
                    </a:cubicBezTo>
                    <a:cubicBezTo>
                      <a:pt x="364810" y="1643064"/>
                      <a:pt x="-950" y="1275399"/>
                      <a:pt x="2" y="822010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00991BA-0917-4E00-91DE-633CD7B2B223}"/>
                  </a:ext>
                </a:extLst>
              </p:cNvPr>
              <p:cNvSpPr/>
              <p:nvPr/>
            </p:nvSpPr>
            <p:spPr>
              <a:xfrm>
                <a:off x="8600101" y="4457998"/>
                <a:ext cx="326119" cy="329083"/>
              </a:xfrm>
              <a:custGeom>
                <a:avLst/>
                <a:gdLst>
                  <a:gd name="connsiteX0" fmla="*/ 602 w 1047750"/>
                  <a:gd name="connsiteY0" fmla="*/ 531506 h 1057275"/>
                  <a:gd name="connsiteX1" fmla="*/ 520667 w 1047750"/>
                  <a:gd name="connsiteY1" fmla="*/ 11 h 1057275"/>
                  <a:gd name="connsiteX2" fmla="*/ 1052162 w 1047750"/>
                  <a:gd name="connsiteY2" fmla="*/ 533411 h 1057275"/>
                  <a:gd name="connsiteX3" fmla="*/ 521620 w 1047750"/>
                  <a:gd name="connsiteY3" fmla="*/ 1058238 h 1057275"/>
                  <a:gd name="connsiteX4" fmla="*/ 602 w 1047750"/>
                  <a:gd name="connsiteY4" fmla="*/ 531506 h 1057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0" h="1057275">
                    <a:moveTo>
                      <a:pt x="602" y="531506"/>
                    </a:moveTo>
                    <a:cubicBezTo>
                      <a:pt x="-13685" y="243851"/>
                      <a:pt x="228250" y="963"/>
                      <a:pt x="520667" y="11"/>
                    </a:cubicBezTo>
                    <a:cubicBezTo>
                      <a:pt x="830230" y="-1894"/>
                      <a:pt x="1053115" y="249566"/>
                      <a:pt x="1052162" y="533411"/>
                    </a:cubicBezTo>
                    <a:cubicBezTo>
                      <a:pt x="1051210" y="821066"/>
                      <a:pt x="807370" y="1058238"/>
                      <a:pt x="521620" y="1058238"/>
                    </a:cubicBezTo>
                    <a:cubicBezTo>
                      <a:pt x="240632" y="1057286"/>
                      <a:pt x="-11780" y="816303"/>
                      <a:pt x="602" y="531506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92A49E6-A95C-4F6C-AEDC-A54A51F64F2D}"/>
                  </a:ext>
                </a:extLst>
              </p:cNvPr>
              <p:cNvSpPr/>
              <p:nvPr/>
            </p:nvSpPr>
            <p:spPr>
              <a:xfrm>
                <a:off x="8631457" y="4489639"/>
                <a:ext cx="264515" cy="266042"/>
              </a:xfrm>
              <a:custGeom>
                <a:avLst/>
                <a:gdLst>
                  <a:gd name="connsiteX0" fmla="*/ 131704 w 264515"/>
                  <a:gd name="connsiteY0" fmla="*/ 181497 h 266042"/>
                  <a:gd name="connsiteX1" fmla="*/ 108844 w 264515"/>
                  <a:gd name="connsiteY1" fmla="*/ 204357 h 266042"/>
                  <a:gd name="connsiteX2" fmla="*/ 131704 w 264515"/>
                  <a:gd name="connsiteY2" fmla="*/ 227217 h 266042"/>
                  <a:gd name="connsiteX3" fmla="*/ 154564 w 264515"/>
                  <a:gd name="connsiteY3" fmla="*/ 204357 h 266042"/>
                  <a:gd name="connsiteX4" fmla="*/ 131704 w 264515"/>
                  <a:gd name="connsiteY4" fmla="*/ 181497 h 266042"/>
                  <a:gd name="connsiteX5" fmla="*/ 203161 w 264515"/>
                  <a:gd name="connsiteY5" fmla="*/ 110321 h 266042"/>
                  <a:gd name="connsiteX6" fmla="*/ 180301 w 264515"/>
                  <a:gd name="connsiteY6" fmla="*/ 133181 h 266042"/>
                  <a:gd name="connsiteX7" fmla="*/ 203161 w 264515"/>
                  <a:gd name="connsiteY7" fmla="*/ 156041 h 266042"/>
                  <a:gd name="connsiteX8" fmla="*/ 226021 w 264515"/>
                  <a:gd name="connsiteY8" fmla="*/ 133181 h 266042"/>
                  <a:gd name="connsiteX9" fmla="*/ 203161 w 264515"/>
                  <a:gd name="connsiteY9" fmla="*/ 110321 h 266042"/>
                  <a:gd name="connsiteX10" fmla="*/ 60247 w 264515"/>
                  <a:gd name="connsiteY10" fmla="*/ 110321 h 266042"/>
                  <a:gd name="connsiteX11" fmla="*/ 37387 w 264515"/>
                  <a:gd name="connsiteY11" fmla="*/ 133181 h 266042"/>
                  <a:gd name="connsiteX12" fmla="*/ 60247 w 264515"/>
                  <a:gd name="connsiteY12" fmla="*/ 156041 h 266042"/>
                  <a:gd name="connsiteX13" fmla="*/ 83107 w 264515"/>
                  <a:gd name="connsiteY13" fmla="*/ 133181 h 266042"/>
                  <a:gd name="connsiteX14" fmla="*/ 60247 w 264515"/>
                  <a:gd name="connsiteY14" fmla="*/ 110321 h 266042"/>
                  <a:gd name="connsiteX15" fmla="*/ 131704 w 264515"/>
                  <a:gd name="connsiteY15" fmla="*/ 107030 h 266042"/>
                  <a:gd name="connsiteX16" fmla="*/ 105553 w 264515"/>
                  <a:gd name="connsiteY16" fmla="*/ 133181 h 266042"/>
                  <a:gd name="connsiteX17" fmla="*/ 131704 w 264515"/>
                  <a:gd name="connsiteY17" fmla="*/ 159332 h 266042"/>
                  <a:gd name="connsiteX18" fmla="*/ 157855 w 264515"/>
                  <a:gd name="connsiteY18" fmla="*/ 133181 h 266042"/>
                  <a:gd name="connsiteX19" fmla="*/ 131704 w 264515"/>
                  <a:gd name="connsiteY19" fmla="*/ 107030 h 266042"/>
                  <a:gd name="connsiteX20" fmla="*/ 131704 w 264515"/>
                  <a:gd name="connsiteY20" fmla="*/ 38583 h 266042"/>
                  <a:gd name="connsiteX21" fmla="*/ 108844 w 264515"/>
                  <a:gd name="connsiteY21" fmla="*/ 61443 h 266042"/>
                  <a:gd name="connsiteX22" fmla="*/ 131704 w 264515"/>
                  <a:gd name="connsiteY22" fmla="*/ 84303 h 266042"/>
                  <a:gd name="connsiteX23" fmla="*/ 154564 w 264515"/>
                  <a:gd name="connsiteY23" fmla="*/ 61443 h 266042"/>
                  <a:gd name="connsiteX24" fmla="*/ 131704 w 264515"/>
                  <a:gd name="connsiteY24" fmla="*/ 38583 h 266042"/>
                  <a:gd name="connsiteX25" fmla="*/ 130897 w 264515"/>
                  <a:gd name="connsiteY25" fmla="*/ 3 h 266042"/>
                  <a:gd name="connsiteX26" fmla="*/ 264515 w 264515"/>
                  <a:gd name="connsiteY26" fmla="*/ 134100 h 266042"/>
                  <a:gd name="connsiteX27" fmla="*/ 131136 w 264515"/>
                  <a:gd name="connsiteY27" fmla="*/ 266042 h 266042"/>
                  <a:gd name="connsiteX28" fmla="*/ 151 w 264515"/>
                  <a:gd name="connsiteY28" fmla="*/ 133621 h 266042"/>
                  <a:gd name="connsiteX29" fmla="*/ 130897 w 264515"/>
                  <a:gd name="connsiteY29" fmla="*/ 3 h 26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64515" h="266042">
                    <a:moveTo>
                      <a:pt x="131704" y="181497"/>
                    </a:moveTo>
                    <a:cubicBezTo>
                      <a:pt x="119079" y="181497"/>
                      <a:pt x="108844" y="191732"/>
                      <a:pt x="108844" y="204357"/>
                    </a:cubicBezTo>
                    <a:cubicBezTo>
                      <a:pt x="108844" y="216982"/>
                      <a:pt x="119079" y="227217"/>
                      <a:pt x="131704" y="227217"/>
                    </a:cubicBezTo>
                    <a:cubicBezTo>
                      <a:pt x="144329" y="227217"/>
                      <a:pt x="154564" y="216982"/>
                      <a:pt x="154564" y="204357"/>
                    </a:cubicBezTo>
                    <a:cubicBezTo>
                      <a:pt x="154564" y="191732"/>
                      <a:pt x="144329" y="181497"/>
                      <a:pt x="131704" y="181497"/>
                    </a:cubicBezTo>
                    <a:close/>
                    <a:moveTo>
                      <a:pt x="203161" y="110321"/>
                    </a:moveTo>
                    <a:cubicBezTo>
                      <a:pt x="190536" y="110321"/>
                      <a:pt x="180301" y="120556"/>
                      <a:pt x="180301" y="133181"/>
                    </a:cubicBezTo>
                    <a:cubicBezTo>
                      <a:pt x="180301" y="145806"/>
                      <a:pt x="190536" y="156041"/>
                      <a:pt x="203161" y="156041"/>
                    </a:cubicBezTo>
                    <a:cubicBezTo>
                      <a:pt x="215786" y="156041"/>
                      <a:pt x="226021" y="145806"/>
                      <a:pt x="226021" y="133181"/>
                    </a:cubicBezTo>
                    <a:cubicBezTo>
                      <a:pt x="226021" y="120556"/>
                      <a:pt x="215786" y="110321"/>
                      <a:pt x="203161" y="110321"/>
                    </a:cubicBezTo>
                    <a:close/>
                    <a:moveTo>
                      <a:pt x="60247" y="110321"/>
                    </a:moveTo>
                    <a:cubicBezTo>
                      <a:pt x="47622" y="110321"/>
                      <a:pt x="37387" y="120556"/>
                      <a:pt x="37387" y="133181"/>
                    </a:cubicBezTo>
                    <a:cubicBezTo>
                      <a:pt x="37387" y="145806"/>
                      <a:pt x="47622" y="156041"/>
                      <a:pt x="60247" y="156041"/>
                    </a:cubicBezTo>
                    <a:cubicBezTo>
                      <a:pt x="72872" y="156041"/>
                      <a:pt x="83107" y="145806"/>
                      <a:pt x="83107" y="133181"/>
                    </a:cubicBezTo>
                    <a:cubicBezTo>
                      <a:pt x="83107" y="120556"/>
                      <a:pt x="72872" y="110321"/>
                      <a:pt x="60247" y="110321"/>
                    </a:cubicBezTo>
                    <a:close/>
                    <a:moveTo>
                      <a:pt x="131704" y="107030"/>
                    </a:moveTo>
                    <a:cubicBezTo>
                      <a:pt x="117261" y="107030"/>
                      <a:pt x="105553" y="118738"/>
                      <a:pt x="105553" y="133181"/>
                    </a:cubicBezTo>
                    <a:cubicBezTo>
                      <a:pt x="105553" y="147624"/>
                      <a:pt x="117261" y="159332"/>
                      <a:pt x="131704" y="159332"/>
                    </a:cubicBezTo>
                    <a:cubicBezTo>
                      <a:pt x="146147" y="159332"/>
                      <a:pt x="157855" y="147624"/>
                      <a:pt x="157855" y="133181"/>
                    </a:cubicBezTo>
                    <a:cubicBezTo>
                      <a:pt x="157855" y="118738"/>
                      <a:pt x="146147" y="107030"/>
                      <a:pt x="131704" y="107030"/>
                    </a:cubicBezTo>
                    <a:close/>
                    <a:moveTo>
                      <a:pt x="131704" y="38583"/>
                    </a:moveTo>
                    <a:cubicBezTo>
                      <a:pt x="119079" y="38583"/>
                      <a:pt x="108844" y="48818"/>
                      <a:pt x="108844" y="61443"/>
                    </a:cubicBezTo>
                    <a:cubicBezTo>
                      <a:pt x="108844" y="74068"/>
                      <a:pt x="119079" y="84303"/>
                      <a:pt x="131704" y="84303"/>
                    </a:cubicBezTo>
                    <a:cubicBezTo>
                      <a:pt x="144329" y="84303"/>
                      <a:pt x="154564" y="74068"/>
                      <a:pt x="154564" y="61443"/>
                    </a:cubicBezTo>
                    <a:cubicBezTo>
                      <a:pt x="154564" y="48818"/>
                      <a:pt x="144329" y="38583"/>
                      <a:pt x="131704" y="38583"/>
                    </a:cubicBezTo>
                    <a:close/>
                    <a:moveTo>
                      <a:pt x="130897" y="3"/>
                    </a:moveTo>
                    <a:cubicBezTo>
                      <a:pt x="208721" y="-476"/>
                      <a:pt x="264755" y="62741"/>
                      <a:pt x="264515" y="134100"/>
                    </a:cubicBezTo>
                    <a:cubicBezTo>
                      <a:pt x="264276" y="206417"/>
                      <a:pt x="202974" y="266042"/>
                      <a:pt x="131136" y="266042"/>
                    </a:cubicBezTo>
                    <a:cubicBezTo>
                      <a:pt x="60495" y="265803"/>
                      <a:pt x="-2962" y="205220"/>
                      <a:pt x="151" y="133621"/>
                    </a:cubicBezTo>
                    <a:cubicBezTo>
                      <a:pt x="-3440" y="61305"/>
                      <a:pt x="57382" y="242"/>
                      <a:pt x="130897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4CD336F-9963-4F03-9D1B-A3017F25F238}"/>
                </a:ext>
              </a:extLst>
            </p:cNvPr>
            <p:cNvGrpSpPr/>
            <p:nvPr/>
          </p:nvGrpSpPr>
          <p:grpSpPr>
            <a:xfrm>
              <a:off x="10610455" y="4367857"/>
              <a:ext cx="509931" cy="509931"/>
              <a:chOff x="10610455" y="4367857"/>
              <a:chExt cx="509931" cy="509931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D7FF9F8-CF61-4AAB-AD90-D824390EC279}"/>
                  </a:ext>
                </a:extLst>
              </p:cNvPr>
              <p:cNvSpPr/>
              <p:nvPr/>
            </p:nvSpPr>
            <p:spPr>
              <a:xfrm>
                <a:off x="10610455" y="4367857"/>
                <a:ext cx="509931" cy="509931"/>
              </a:xfrm>
              <a:custGeom>
                <a:avLst/>
                <a:gdLst>
                  <a:gd name="connsiteX0" fmla="*/ 830647 w 1638300"/>
                  <a:gd name="connsiteY0" fmla="*/ 46 h 1638300"/>
                  <a:gd name="connsiteX1" fmla="*/ 1641224 w 1638300"/>
                  <a:gd name="connsiteY1" fmla="*/ 838246 h 1638300"/>
                  <a:gd name="connsiteX2" fmla="*/ 801120 w 1638300"/>
                  <a:gd name="connsiteY2" fmla="*/ 1642156 h 1638300"/>
                  <a:gd name="connsiteX3" fmla="*/ 67 w 1638300"/>
                  <a:gd name="connsiteY3" fmla="*/ 803956 h 1638300"/>
                  <a:gd name="connsiteX4" fmla="*/ 830647 w 1638300"/>
                  <a:gd name="connsiteY4" fmla="*/ 46 h 163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00" h="1638300">
                    <a:moveTo>
                      <a:pt x="830647" y="46"/>
                    </a:moveTo>
                    <a:cubicBezTo>
                      <a:pt x="1286895" y="4809"/>
                      <a:pt x="1645987" y="376284"/>
                      <a:pt x="1641224" y="838246"/>
                    </a:cubicBezTo>
                    <a:cubicBezTo>
                      <a:pt x="1636462" y="1288779"/>
                      <a:pt x="1261178" y="1648824"/>
                      <a:pt x="801120" y="1642156"/>
                    </a:cubicBezTo>
                    <a:cubicBezTo>
                      <a:pt x="352492" y="1636441"/>
                      <a:pt x="-5648" y="1261156"/>
                      <a:pt x="67" y="803956"/>
                    </a:cubicBezTo>
                    <a:cubicBezTo>
                      <a:pt x="4830" y="357234"/>
                      <a:pt x="379162" y="-4716"/>
                      <a:pt x="830647" y="46"/>
                    </a:cubicBezTo>
                    <a:close/>
                  </a:path>
                </a:pathLst>
              </a:custGeom>
              <a:solidFill>
                <a:schemeClr val="tx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17515DE-9A57-46E1-BCD9-86BDEAD0E64C}"/>
                  </a:ext>
                </a:extLst>
              </p:cNvPr>
              <p:cNvSpPr/>
              <p:nvPr/>
            </p:nvSpPr>
            <p:spPr>
              <a:xfrm>
                <a:off x="10702361" y="4459763"/>
                <a:ext cx="326119" cy="326119"/>
              </a:xfrm>
              <a:custGeom>
                <a:avLst/>
                <a:gdLst>
                  <a:gd name="connsiteX0" fmla="*/ 524853 w 1047750"/>
                  <a:gd name="connsiteY0" fmla="*/ 1056348 h 1047750"/>
                  <a:gd name="connsiteX1" fmla="*/ 25 w 1047750"/>
                  <a:gd name="connsiteY1" fmla="*/ 527711 h 1047750"/>
                  <a:gd name="connsiteX2" fmla="*/ 526757 w 1047750"/>
                  <a:gd name="connsiteY2" fmla="*/ 26 h 1047750"/>
                  <a:gd name="connsiteX3" fmla="*/ 1055395 w 1047750"/>
                  <a:gd name="connsiteY3" fmla="*/ 526759 h 1047750"/>
                  <a:gd name="connsiteX4" fmla="*/ 524853 w 1047750"/>
                  <a:gd name="connsiteY4" fmla="*/ 1056348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0" h="1047750">
                    <a:moveTo>
                      <a:pt x="524853" y="1056348"/>
                    </a:moveTo>
                    <a:cubicBezTo>
                      <a:pt x="237197" y="1061111"/>
                      <a:pt x="-2833" y="815366"/>
                      <a:pt x="25" y="527711"/>
                    </a:cubicBezTo>
                    <a:cubicBezTo>
                      <a:pt x="2882" y="231484"/>
                      <a:pt x="232434" y="-2832"/>
                      <a:pt x="526757" y="26"/>
                    </a:cubicBezTo>
                    <a:cubicBezTo>
                      <a:pt x="835367" y="2884"/>
                      <a:pt x="1053490" y="225768"/>
                      <a:pt x="1055395" y="526759"/>
                    </a:cubicBezTo>
                    <a:cubicBezTo>
                      <a:pt x="1056347" y="824891"/>
                      <a:pt x="832509" y="1055396"/>
                      <a:pt x="524853" y="1056348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220313CA-7D91-4D02-BDF5-B7F7E49BA37B}"/>
                  </a:ext>
                </a:extLst>
              </p:cNvPr>
              <p:cNvSpPr/>
              <p:nvPr/>
            </p:nvSpPr>
            <p:spPr>
              <a:xfrm>
                <a:off x="10733163" y="4489801"/>
                <a:ext cx="264515" cy="266042"/>
              </a:xfrm>
              <a:custGeom>
                <a:avLst/>
                <a:gdLst>
                  <a:gd name="connsiteX0" fmla="*/ 131704 w 264515"/>
                  <a:gd name="connsiteY0" fmla="*/ 181497 h 266042"/>
                  <a:gd name="connsiteX1" fmla="*/ 108844 w 264515"/>
                  <a:gd name="connsiteY1" fmla="*/ 204357 h 266042"/>
                  <a:gd name="connsiteX2" fmla="*/ 131704 w 264515"/>
                  <a:gd name="connsiteY2" fmla="*/ 227217 h 266042"/>
                  <a:gd name="connsiteX3" fmla="*/ 154564 w 264515"/>
                  <a:gd name="connsiteY3" fmla="*/ 204357 h 266042"/>
                  <a:gd name="connsiteX4" fmla="*/ 131704 w 264515"/>
                  <a:gd name="connsiteY4" fmla="*/ 181497 h 266042"/>
                  <a:gd name="connsiteX5" fmla="*/ 203161 w 264515"/>
                  <a:gd name="connsiteY5" fmla="*/ 110321 h 266042"/>
                  <a:gd name="connsiteX6" fmla="*/ 180301 w 264515"/>
                  <a:gd name="connsiteY6" fmla="*/ 133181 h 266042"/>
                  <a:gd name="connsiteX7" fmla="*/ 203161 w 264515"/>
                  <a:gd name="connsiteY7" fmla="*/ 156041 h 266042"/>
                  <a:gd name="connsiteX8" fmla="*/ 226021 w 264515"/>
                  <a:gd name="connsiteY8" fmla="*/ 133181 h 266042"/>
                  <a:gd name="connsiteX9" fmla="*/ 203161 w 264515"/>
                  <a:gd name="connsiteY9" fmla="*/ 110321 h 266042"/>
                  <a:gd name="connsiteX10" fmla="*/ 60247 w 264515"/>
                  <a:gd name="connsiteY10" fmla="*/ 110321 h 266042"/>
                  <a:gd name="connsiteX11" fmla="*/ 37387 w 264515"/>
                  <a:gd name="connsiteY11" fmla="*/ 133181 h 266042"/>
                  <a:gd name="connsiteX12" fmla="*/ 60247 w 264515"/>
                  <a:gd name="connsiteY12" fmla="*/ 156041 h 266042"/>
                  <a:gd name="connsiteX13" fmla="*/ 83107 w 264515"/>
                  <a:gd name="connsiteY13" fmla="*/ 133181 h 266042"/>
                  <a:gd name="connsiteX14" fmla="*/ 60247 w 264515"/>
                  <a:gd name="connsiteY14" fmla="*/ 110321 h 266042"/>
                  <a:gd name="connsiteX15" fmla="*/ 131704 w 264515"/>
                  <a:gd name="connsiteY15" fmla="*/ 107030 h 266042"/>
                  <a:gd name="connsiteX16" fmla="*/ 105553 w 264515"/>
                  <a:gd name="connsiteY16" fmla="*/ 133181 h 266042"/>
                  <a:gd name="connsiteX17" fmla="*/ 131704 w 264515"/>
                  <a:gd name="connsiteY17" fmla="*/ 159332 h 266042"/>
                  <a:gd name="connsiteX18" fmla="*/ 157855 w 264515"/>
                  <a:gd name="connsiteY18" fmla="*/ 133181 h 266042"/>
                  <a:gd name="connsiteX19" fmla="*/ 131704 w 264515"/>
                  <a:gd name="connsiteY19" fmla="*/ 107030 h 266042"/>
                  <a:gd name="connsiteX20" fmla="*/ 131704 w 264515"/>
                  <a:gd name="connsiteY20" fmla="*/ 38583 h 266042"/>
                  <a:gd name="connsiteX21" fmla="*/ 108844 w 264515"/>
                  <a:gd name="connsiteY21" fmla="*/ 61443 h 266042"/>
                  <a:gd name="connsiteX22" fmla="*/ 131704 w 264515"/>
                  <a:gd name="connsiteY22" fmla="*/ 84303 h 266042"/>
                  <a:gd name="connsiteX23" fmla="*/ 154564 w 264515"/>
                  <a:gd name="connsiteY23" fmla="*/ 61443 h 266042"/>
                  <a:gd name="connsiteX24" fmla="*/ 131704 w 264515"/>
                  <a:gd name="connsiteY24" fmla="*/ 38583 h 266042"/>
                  <a:gd name="connsiteX25" fmla="*/ 130897 w 264515"/>
                  <a:gd name="connsiteY25" fmla="*/ 3 h 266042"/>
                  <a:gd name="connsiteX26" fmla="*/ 264515 w 264515"/>
                  <a:gd name="connsiteY26" fmla="*/ 134100 h 266042"/>
                  <a:gd name="connsiteX27" fmla="*/ 131136 w 264515"/>
                  <a:gd name="connsiteY27" fmla="*/ 266042 h 266042"/>
                  <a:gd name="connsiteX28" fmla="*/ 151 w 264515"/>
                  <a:gd name="connsiteY28" fmla="*/ 133621 h 266042"/>
                  <a:gd name="connsiteX29" fmla="*/ 130897 w 264515"/>
                  <a:gd name="connsiteY29" fmla="*/ 3 h 266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64515" h="266042">
                    <a:moveTo>
                      <a:pt x="131704" y="181497"/>
                    </a:moveTo>
                    <a:cubicBezTo>
                      <a:pt x="119079" y="181497"/>
                      <a:pt x="108844" y="191732"/>
                      <a:pt x="108844" y="204357"/>
                    </a:cubicBezTo>
                    <a:cubicBezTo>
                      <a:pt x="108844" y="216982"/>
                      <a:pt x="119079" y="227217"/>
                      <a:pt x="131704" y="227217"/>
                    </a:cubicBezTo>
                    <a:cubicBezTo>
                      <a:pt x="144329" y="227217"/>
                      <a:pt x="154564" y="216982"/>
                      <a:pt x="154564" y="204357"/>
                    </a:cubicBezTo>
                    <a:cubicBezTo>
                      <a:pt x="154564" y="191732"/>
                      <a:pt x="144329" y="181497"/>
                      <a:pt x="131704" y="181497"/>
                    </a:cubicBezTo>
                    <a:close/>
                    <a:moveTo>
                      <a:pt x="203161" y="110321"/>
                    </a:moveTo>
                    <a:cubicBezTo>
                      <a:pt x="190536" y="110321"/>
                      <a:pt x="180301" y="120556"/>
                      <a:pt x="180301" y="133181"/>
                    </a:cubicBezTo>
                    <a:cubicBezTo>
                      <a:pt x="180301" y="145806"/>
                      <a:pt x="190536" y="156041"/>
                      <a:pt x="203161" y="156041"/>
                    </a:cubicBezTo>
                    <a:cubicBezTo>
                      <a:pt x="215786" y="156041"/>
                      <a:pt x="226021" y="145806"/>
                      <a:pt x="226021" y="133181"/>
                    </a:cubicBezTo>
                    <a:cubicBezTo>
                      <a:pt x="226021" y="120556"/>
                      <a:pt x="215786" y="110321"/>
                      <a:pt x="203161" y="110321"/>
                    </a:cubicBezTo>
                    <a:close/>
                    <a:moveTo>
                      <a:pt x="60247" y="110321"/>
                    </a:moveTo>
                    <a:cubicBezTo>
                      <a:pt x="47622" y="110321"/>
                      <a:pt x="37387" y="120556"/>
                      <a:pt x="37387" y="133181"/>
                    </a:cubicBezTo>
                    <a:cubicBezTo>
                      <a:pt x="37387" y="145806"/>
                      <a:pt x="47622" y="156041"/>
                      <a:pt x="60247" y="156041"/>
                    </a:cubicBezTo>
                    <a:cubicBezTo>
                      <a:pt x="72872" y="156041"/>
                      <a:pt x="83107" y="145806"/>
                      <a:pt x="83107" y="133181"/>
                    </a:cubicBezTo>
                    <a:cubicBezTo>
                      <a:pt x="83107" y="120556"/>
                      <a:pt x="72872" y="110321"/>
                      <a:pt x="60247" y="110321"/>
                    </a:cubicBezTo>
                    <a:close/>
                    <a:moveTo>
                      <a:pt x="131704" y="107030"/>
                    </a:moveTo>
                    <a:cubicBezTo>
                      <a:pt x="117261" y="107030"/>
                      <a:pt x="105553" y="118738"/>
                      <a:pt x="105553" y="133181"/>
                    </a:cubicBezTo>
                    <a:cubicBezTo>
                      <a:pt x="105553" y="147624"/>
                      <a:pt x="117261" y="159332"/>
                      <a:pt x="131704" y="159332"/>
                    </a:cubicBezTo>
                    <a:cubicBezTo>
                      <a:pt x="146147" y="159332"/>
                      <a:pt x="157855" y="147624"/>
                      <a:pt x="157855" y="133181"/>
                    </a:cubicBezTo>
                    <a:cubicBezTo>
                      <a:pt x="157855" y="118738"/>
                      <a:pt x="146147" y="107030"/>
                      <a:pt x="131704" y="107030"/>
                    </a:cubicBezTo>
                    <a:close/>
                    <a:moveTo>
                      <a:pt x="131704" y="38583"/>
                    </a:moveTo>
                    <a:cubicBezTo>
                      <a:pt x="119079" y="38583"/>
                      <a:pt x="108844" y="48818"/>
                      <a:pt x="108844" y="61443"/>
                    </a:cubicBezTo>
                    <a:cubicBezTo>
                      <a:pt x="108844" y="74068"/>
                      <a:pt x="119079" y="84303"/>
                      <a:pt x="131704" y="84303"/>
                    </a:cubicBezTo>
                    <a:cubicBezTo>
                      <a:pt x="144329" y="84303"/>
                      <a:pt x="154564" y="74068"/>
                      <a:pt x="154564" y="61443"/>
                    </a:cubicBezTo>
                    <a:cubicBezTo>
                      <a:pt x="154564" y="48818"/>
                      <a:pt x="144329" y="38583"/>
                      <a:pt x="131704" y="38583"/>
                    </a:cubicBezTo>
                    <a:close/>
                    <a:moveTo>
                      <a:pt x="130897" y="3"/>
                    </a:moveTo>
                    <a:cubicBezTo>
                      <a:pt x="208721" y="-476"/>
                      <a:pt x="264755" y="62741"/>
                      <a:pt x="264515" y="134100"/>
                    </a:cubicBezTo>
                    <a:cubicBezTo>
                      <a:pt x="264276" y="206417"/>
                      <a:pt x="202974" y="266042"/>
                      <a:pt x="131136" y="266042"/>
                    </a:cubicBezTo>
                    <a:cubicBezTo>
                      <a:pt x="60495" y="265803"/>
                      <a:pt x="-2962" y="205220"/>
                      <a:pt x="151" y="133621"/>
                    </a:cubicBezTo>
                    <a:cubicBezTo>
                      <a:pt x="-3440" y="61305"/>
                      <a:pt x="57382" y="242"/>
                      <a:pt x="130897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702FA52-AB6E-411A-A2A9-F974C811724F}"/>
              </a:ext>
            </a:extLst>
          </p:cNvPr>
          <p:cNvGrpSpPr/>
          <p:nvPr/>
        </p:nvGrpSpPr>
        <p:grpSpPr>
          <a:xfrm>
            <a:off x="506994" y="2257857"/>
            <a:ext cx="4126951" cy="788030"/>
            <a:chOff x="6417575" y="2023262"/>
            <a:chExt cx="2232250" cy="75468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71A85F7-878F-4DE4-989B-113553E6AA66}"/>
                </a:ext>
              </a:extLst>
            </p:cNvPr>
            <p:cNvSpPr txBox="1"/>
            <p:nvPr/>
          </p:nvSpPr>
          <p:spPr>
            <a:xfrm>
              <a:off x="6417576" y="2217917"/>
              <a:ext cx="2232249" cy="5600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3200" dirty="0" err="1">
                  <a:solidFill>
                    <a:prstClr val="white"/>
                  </a:solidFill>
                  <a:cs typeface="Arial" pitchFamily="34" charset="0"/>
                </a:rPr>
                <a:t>Behaviorgraphic</a:t>
              </a:r>
              <a:endParaRPr lang="ko-KR" altLang="en-US" sz="3200" dirty="0">
                <a:solidFill>
                  <a:prstClr val="white"/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9C6DB99-A570-415B-9188-9C61B350D651}"/>
                </a:ext>
              </a:extLst>
            </p:cNvPr>
            <p:cNvSpPr txBox="1"/>
            <p:nvPr/>
          </p:nvSpPr>
          <p:spPr>
            <a:xfrm>
              <a:off x="6417575" y="2023262"/>
              <a:ext cx="2232249" cy="2652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white"/>
                  </a:solidFill>
                </a:rPr>
                <a:t>1</a:t>
              </a:r>
              <a:endParaRPr lang="ko-KR" altLang="en-US" sz="1200" b="1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C83E010-29ED-41FC-8779-C09B4E571511}"/>
              </a:ext>
            </a:extLst>
          </p:cNvPr>
          <p:cNvGrpSpPr/>
          <p:nvPr/>
        </p:nvGrpSpPr>
        <p:grpSpPr>
          <a:xfrm>
            <a:off x="506994" y="3193562"/>
            <a:ext cx="4126951" cy="739066"/>
            <a:chOff x="6417575" y="2011204"/>
            <a:chExt cx="2232250" cy="70779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62D2AA8-C50C-4719-86B1-6C64F65BA370}"/>
                </a:ext>
              </a:extLst>
            </p:cNvPr>
            <p:cNvSpPr txBox="1"/>
            <p:nvPr/>
          </p:nvSpPr>
          <p:spPr>
            <a:xfrm>
              <a:off x="6417576" y="2217917"/>
              <a:ext cx="2232249" cy="501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800" dirty="0" err="1">
                  <a:solidFill>
                    <a:prstClr val="white"/>
                  </a:solidFill>
                  <a:cs typeface="Arial" pitchFamily="34" charset="0"/>
                </a:rPr>
                <a:t>Psikografis</a:t>
              </a:r>
              <a:endParaRPr lang="ko-KR" altLang="en-US" sz="2800" dirty="0">
                <a:solidFill>
                  <a:prstClr val="white"/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DA97DF1-9C28-48C2-83A4-E543946ED2F2}"/>
                </a:ext>
              </a:extLst>
            </p:cNvPr>
            <p:cNvSpPr txBox="1"/>
            <p:nvPr/>
          </p:nvSpPr>
          <p:spPr>
            <a:xfrm>
              <a:off x="6417575" y="2011204"/>
              <a:ext cx="2232249" cy="2652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white"/>
                  </a:solidFill>
                </a:rPr>
                <a:t>2</a:t>
              </a:r>
              <a:endParaRPr lang="ko-KR" altLang="en-US" sz="1200" b="1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01F584E-E528-4113-8DD2-AAFEA15BEB32}"/>
              </a:ext>
            </a:extLst>
          </p:cNvPr>
          <p:cNvGrpSpPr/>
          <p:nvPr/>
        </p:nvGrpSpPr>
        <p:grpSpPr>
          <a:xfrm>
            <a:off x="506994" y="4132976"/>
            <a:ext cx="4126951" cy="739065"/>
            <a:chOff x="6417575" y="2011204"/>
            <a:chExt cx="2232250" cy="707795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8B84D1C-C338-48A1-877F-E9D2E4407B18}"/>
                </a:ext>
              </a:extLst>
            </p:cNvPr>
            <p:cNvSpPr txBox="1"/>
            <p:nvPr/>
          </p:nvSpPr>
          <p:spPr>
            <a:xfrm>
              <a:off x="6417576" y="2217917"/>
              <a:ext cx="2232249" cy="501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800" dirty="0" err="1">
                  <a:solidFill>
                    <a:prstClr val="white"/>
                  </a:solidFill>
                  <a:cs typeface="Arial" pitchFamily="34" charset="0"/>
                </a:rPr>
                <a:t>Demografis</a:t>
              </a:r>
              <a:endParaRPr lang="ko-KR" altLang="en-US" sz="2800" dirty="0">
                <a:solidFill>
                  <a:prstClr val="white"/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736824A-2E41-43E4-A42B-192796FCA5D2}"/>
                </a:ext>
              </a:extLst>
            </p:cNvPr>
            <p:cNvSpPr txBox="1"/>
            <p:nvPr/>
          </p:nvSpPr>
          <p:spPr>
            <a:xfrm>
              <a:off x="6417575" y="2011204"/>
              <a:ext cx="2232249" cy="2652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white"/>
                  </a:solidFill>
                </a:rPr>
                <a:t>3</a:t>
              </a:r>
              <a:endParaRPr lang="ko-KR" altLang="en-US" sz="1200" b="1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6657ABC-ABB4-4565-9D0A-1B920535B97A}"/>
              </a:ext>
            </a:extLst>
          </p:cNvPr>
          <p:cNvGrpSpPr/>
          <p:nvPr/>
        </p:nvGrpSpPr>
        <p:grpSpPr>
          <a:xfrm>
            <a:off x="506994" y="5072394"/>
            <a:ext cx="4126951" cy="739066"/>
            <a:chOff x="6417575" y="2011204"/>
            <a:chExt cx="2232250" cy="707795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7981B78-EA02-484F-866A-21F96068D5A4}"/>
                </a:ext>
              </a:extLst>
            </p:cNvPr>
            <p:cNvSpPr txBox="1"/>
            <p:nvPr/>
          </p:nvSpPr>
          <p:spPr>
            <a:xfrm>
              <a:off x="6417576" y="2217917"/>
              <a:ext cx="2232249" cy="501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800" dirty="0" err="1">
                  <a:solidFill>
                    <a:prstClr val="white"/>
                  </a:solidFill>
                  <a:cs typeface="Arial" pitchFamily="34" charset="0"/>
                </a:rPr>
                <a:t>Geodemografis</a:t>
              </a:r>
              <a:endParaRPr lang="ko-KR" altLang="en-US" sz="2800" dirty="0">
                <a:solidFill>
                  <a:prstClr val="white"/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07262F0-2AC1-483C-8318-DC67698DF5EE}"/>
                </a:ext>
              </a:extLst>
            </p:cNvPr>
            <p:cNvSpPr txBox="1"/>
            <p:nvPr/>
          </p:nvSpPr>
          <p:spPr>
            <a:xfrm>
              <a:off x="6417575" y="2011204"/>
              <a:ext cx="2232249" cy="2652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prstClr val="white"/>
                  </a:solidFill>
                </a:rPr>
                <a:t>4</a:t>
              </a:r>
              <a:endParaRPr lang="ko-KR" altLang="en-US" sz="1200" b="1" dirty="0">
                <a:solidFill>
                  <a:prstClr val="white"/>
                </a:solidFill>
              </a:endParaRPr>
            </a:p>
          </p:txBody>
        </p:sp>
      </p:grpSp>
      <p:sp>
        <p:nvSpPr>
          <p:cNvPr id="39" name="Freeform 19">
            <a:extLst>
              <a:ext uri="{FF2B5EF4-FFF2-40B4-BE49-F238E27FC236}">
                <a16:creationId xmlns:a16="http://schemas.microsoft.com/office/drawing/2014/main" id="{72CFD75F-3AB2-4D91-B498-634203E123DA}"/>
              </a:ext>
            </a:extLst>
          </p:cNvPr>
          <p:cNvSpPr/>
          <p:nvPr/>
        </p:nvSpPr>
        <p:spPr>
          <a:xfrm>
            <a:off x="4751117" y="2380694"/>
            <a:ext cx="453133" cy="445866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40" name="Rounded Rectangle 32">
            <a:extLst>
              <a:ext uri="{FF2B5EF4-FFF2-40B4-BE49-F238E27FC236}">
                <a16:creationId xmlns:a16="http://schemas.microsoft.com/office/drawing/2014/main" id="{6950D305-0123-4F21-96DD-40932E4D1830}"/>
              </a:ext>
            </a:extLst>
          </p:cNvPr>
          <p:cNvSpPr/>
          <p:nvPr/>
        </p:nvSpPr>
        <p:spPr>
          <a:xfrm>
            <a:off x="4793837" y="3377141"/>
            <a:ext cx="367693" cy="3676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41" name="Oval 66">
            <a:extLst>
              <a:ext uri="{FF2B5EF4-FFF2-40B4-BE49-F238E27FC236}">
                <a16:creationId xmlns:a16="http://schemas.microsoft.com/office/drawing/2014/main" id="{015B6927-8C96-46F9-AEBF-896A444AC574}"/>
              </a:ext>
            </a:extLst>
          </p:cNvPr>
          <p:cNvSpPr/>
          <p:nvPr/>
        </p:nvSpPr>
        <p:spPr>
          <a:xfrm rot="20700000">
            <a:off x="4772445" y="5305300"/>
            <a:ext cx="410477" cy="351606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id="{836BC7B1-2928-423F-BB55-E6BD12018EDB}"/>
              </a:ext>
            </a:extLst>
          </p:cNvPr>
          <p:cNvSpPr/>
          <p:nvPr/>
        </p:nvSpPr>
        <p:spPr>
          <a:xfrm>
            <a:off x="4780430" y="4284778"/>
            <a:ext cx="394507" cy="36929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44" name="Text Placeholder 1">
            <a:extLst>
              <a:ext uri="{FF2B5EF4-FFF2-40B4-BE49-F238E27FC236}">
                <a16:creationId xmlns:a16="http://schemas.microsoft.com/office/drawing/2014/main" id="{4A1CE270-A681-4989-8968-87B38337035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850" y="339725"/>
            <a:ext cx="11572875" cy="7239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40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Empat</a:t>
            </a:r>
            <a:r>
              <a:rPr lang="en-US" sz="40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Rangkaian</a:t>
            </a:r>
            <a:r>
              <a:rPr lang="en-US" sz="40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karakteristik</a:t>
            </a:r>
            <a:r>
              <a:rPr lang="en-US" sz="40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konsumen</a:t>
            </a:r>
            <a:endParaRPr lang="en-US" sz="4000" dirty="0">
              <a:solidFill>
                <a:schemeClr val="tx1"/>
              </a:solidFill>
              <a:latin typeface="Avocado Creamy" panose="02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39521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>
            <a:extLst>
              <a:ext uri="{FF2B5EF4-FFF2-40B4-BE49-F238E27FC236}">
                <a16:creationId xmlns:a16="http://schemas.microsoft.com/office/drawing/2014/main" id="{E5055C47-425F-D2A4-D3BA-9850E1F065B0}"/>
              </a:ext>
            </a:extLst>
          </p:cNvPr>
          <p:cNvSpPr txBox="1"/>
          <p:nvPr/>
        </p:nvSpPr>
        <p:spPr>
          <a:xfrm>
            <a:off x="3924300" y="4548557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Demografis</a:t>
            </a:r>
            <a:endParaRPr lang="en-ID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04F7803-F8EA-905B-D62E-19AA2D431C7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 err="1"/>
              <a:t>Klasifikasi</a:t>
            </a:r>
            <a:r>
              <a:rPr lang="en-US" dirty="0"/>
              <a:t> 4 </a:t>
            </a:r>
            <a:r>
              <a:rPr lang="en-US" dirty="0" err="1"/>
              <a:t>karateristik</a:t>
            </a:r>
            <a:r>
              <a:rPr lang="en-US" dirty="0"/>
              <a:t> </a:t>
            </a:r>
            <a:r>
              <a:rPr lang="en-US" dirty="0" err="1"/>
              <a:t>Umum</a:t>
            </a:r>
            <a:r>
              <a:rPr lang="en-US" dirty="0"/>
              <a:t> </a:t>
            </a:r>
            <a:r>
              <a:rPr lang="en-US" dirty="0" err="1"/>
              <a:t>Penargetan</a:t>
            </a:r>
            <a:endParaRPr lang="en-ID" dirty="0"/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A27F7F4E-7F51-2D6D-6B7C-33709D34C90C}"/>
              </a:ext>
            </a:extLst>
          </p:cNvPr>
          <p:cNvCxnSpPr>
            <a:cxnSpLocks/>
          </p:cNvCxnSpPr>
          <p:nvPr/>
        </p:nvCxnSpPr>
        <p:spPr>
          <a:xfrm flipV="1">
            <a:off x="3352800" y="1676400"/>
            <a:ext cx="0" cy="3810000"/>
          </a:xfrm>
          <a:prstGeom prst="straightConnector1">
            <a:avLst/>
          </a:prstGeom>
          <a:ln w="57150"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9D40CE31-0BB9-6C94-3B01-C486F180E302}"/>
              </a:ext>
            </a:extLst>
          </p:cNvPr>
          <p:cNvCxnSpPr>
            <a:cxnSpLocks/>
          </p:cNvCxnSpPr>
          <p:nvPr/>
        </p:nvCxnSpPr>
        <p:spPr>
          <a:xfrm flipV="1">
            <a:off x="3314700" y="5486400"/>
            <a:ext cx="5372100" cy="20425"/>
          </a:xfrm>
          <a:prstGeom prst="straightConnector1">
            <a:avLst/>
          </a:prstGeom>
          <a:ln w="57150"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012DD0F4-F425-0F69-60A0-B0895003C715}"/>
              </a:ext>
            </a:extLst>
          </p:cNvPr>
          <p:cNvSpPr txBox="1"/>
          <p:nvPr/>
        </p:nvSpPr>
        <p:spPr>
          <a:xfrm>
            <a:off x="3352800" y="57150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Rendah</a:t>
            </a:r>
            <a:endParaRPr lang="en-ID" dirty="0"/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EEE8AEE1-4C46-8985-9722-E977150C5067}"/>
              </a:ext>
            </a:extLst>
          </p:cNvPr>
          <p:cNvCxnSpPr>
            <a:cxnSpLocks/>
          </p:cNvCxnSpPr>
          <p:nvPr/>
        </p:nvCxnSpPr>
        <p:spPr>
          <a:xfrm flipV="1">
            <a:off x="3314700" y="2025192"/>
            <a:ext cx="5029200" cy="3474563"/>
          </a:xfrm>
          <a:prstGeom prst="straightConnector1">
            <a:avLst/>
          </a:prstGeom>
          <a:ln w="19050">
            <a:prstDash val="lgDashDot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92D1004C-73B1-95D6-C380-239E32A714E1}"/>
              </a:ext>
            </a:extLst>
          </p:cNvPr>
          <p:cNvSpPr txBox="1"/>
          <p:nvPr/>
        </p:nvSpPr>
        <p:spPr>
          <a:xfrm>
            <a:off x="7848600" y="5733068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Tinggi</a:t>
            </a:r>
            <a:endParaRPr lang="en-ID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ACF4192-CD06-8861-88A0-4F63B203328D}"/>
              </a:ext>
            </a:extLst>
          </p:cNvPr>
          <p:cNvSpPr txBox="1"/>
          <p:nvPr/>
        </p:nvSpPr>
        <p:spPr>
          <a:xfrm>
            <a:off x="8839200" y="4572000"/>
            <a:ext cx="1295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Prediksi</a:t>
            </a:r>
            <a:r>
              <a:rPr lang="en-US" dirty="0"/>
              <a:t> </a:t>
            </a:r>
            <a:r>
              <a:rPr lang="en-US" dirty="0" err="1"/>
              <a:t>Perilaku</a:t>
            </a:r>
            <a:r>
              <a:rPr lang="en-US" dirty="0"/>
              <a:t> </a:t>
            </a:r>
            <a:r>
              <a:rPr lang="en-US" dirty="0" err="1"/>
              <a:t>Pilihan</a:t>
            </a:r>
            <a:r>
              <a:rPr lang="en-US" dirty="0"/>
              <a:t> </a:t>
            </a:r>
            <a:r>
              <a:rPr lang="en-US" dirty="0" err="1"/>
              <a:t>Konsumen</a:t>
            </a:r>
            <a:endParaRPr lang="en-ID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4D6C243-3C44-3FBD-41AB-9F7954193001}"/>
              </a:ext>
            </a:extLst>
          </p:cNvPr>
          <p:cNvSpPr txBox="1"/>
          <p:nvPr/>
        </p:nvSpPr>
        <p:spPr>
          <a:xfrm>
            <a:off x="3505199" y="1267218"/>
            <a:ext cx="14477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Kemudahan</a:t>
            </a:r>
            <a:r>
              <a:rPr lang="en-US" dirty="0"/>
              <a:t> </a:t>
            </a:r>
            <a:r>
              <a:rPr lang="en-US" dirty="0" err="1"/>
              <a:t>Pengukuran</a:t>
            </a:r>
            <a:endParaRPr lang="en-ID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E89ECED-E91B-E400-FA47-380EF26764A1}"/>
              </a:ext>
            </a:extLst>
          </p:cNvPr>
          <p:cNvSpPr txBox="1"/>
          <p:nvPr/>
        </p:nvSpPr>
        <p:spPr>
          <a:xfrm>
            <a:off x="2736503" y="1447800"/>
            <a:ext cx="461665" cy="706224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en-US" dirty="0" err="1"/>
              <a:t>Sulit</a:t>
            </a:r>
            <a:endParaRPr lang="en-ID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ECC1134-5A94-2BA4-510A-D80879E36CD6}"/>
              </a:ext>
            </a:extLst>
          </p:cNvPr>
          <p:cNvSpPr txBox="1"/>
          <p:nvPr/>
        </p:nvSpPr>
        <p:spPr>
          <a:xfrm>
            <a:off x="2704315" y="4548557"/>
            <a:ext cx="461665" cy="1426696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algn="ctr"/>
            <a:r>
              <a:rPr lang="en-US" dirty="0" err="1"/>
              <a:t>Mudah</a:t>
            </a:r>
            <a:endParaRPr lang="en-ID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19ECFE9-B503-ACAB-4A45-61B0FCF1BD77}"/>
              </a:ext>
            </a:extLst>
          </p:cNvPr>
          <p:cNvSpPr txBox="1"/>
          <p:nvPr/>
        </p:nvSpPr>
        <p:spPr>
          <a:xfrm>
            <a:off x="4572000" y="3771412"/>
            <a:ext cx="190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/>
              <a:t>Geodemografis</a:t>
            </a:r>
            <a:endParaRPr lang="en-ID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DC409E0-6D38-79DC-2FFB-56726A492CD2}"/>
              </a:ext>
            </a:extLst>
          </p:cNvPr>
          <p:cNvSpPr txBox="1"/>
          <p:nvPr/>
        </p:nvSpPr>
        <p:spPr>
          <a:xfrm>
            <a:off x="6000750" y="3017057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Psikografis</a:t>
            </a:r>
            <a:endParaRPr lang="en-ID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C813351-81A3-4488-5E20-97BF9138D5FA}"/>
              </a:ext>
            </a:extLst>
          </p:cNvPr>
          <p:cNvSpPr txBox="1"/>
          <p:nvPr/>
        </p:nvSpPr>
        <p:spPr>
          <a:xfrm>
            <a:off x="6816686" y="2178804"/>
            <a:ext cx="20020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Behaviourgraphics</a:t>
            </a:r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426850766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lock Arc 2">
            <a:extLst>
              <a:ext uri="{FF2B5EF4-FFF2-40B4-BE49-F238E27FC236}">
                <a16:creationId xmlns:a16="http://schemas.microsoft.com/office/drawing/2014/main" id="{28520C92-4C6A-4F6E-9E9F-68CD8D1CF05A}"/>
              </a:ext>
            </a:extLst>
          </p:cNvPr>
          <p:cNvSpPr/>
          <p:nvPr/>
        </p:nvSpPr>
        <p:spPr>
          <a:xfrm flipH="1" flipV="1">
            <a:off x="7737044" y="1895475"/>
            <a:ext cx="1543504" cy="1543504"/>
          </a:xfrm>
          <a:prstGeom prst="blockArc">
            <a:avLst>
              <a:gd name="adj1" fmla="val 19218060"/>
              <a:gd name="adj2" fmla="val 9152942"/>
              <a:gd name="adj3" fmla="val 1662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Block Arc 3">
            <a:extLst>
              <a:ext uri="{FF2B5EF4-FFF2-40B4-BE49-F238E27FC236}">
                <a16:creationId xmlns:a16="http://schemas.microsoft.com/office/drawing/2014/main" id="{FE71279E-3F0C-4D44-A52C-965D7080D773}"/>
              </a:ext>
            </a:extLst>
          </p:cNvPr>
          <p:cNvSpPr/>
          <p:nvPr/>
        </p:nvSpPr>
        <p:spPr>
          <a:xfrm rot="10800000" flipH="1" flipV="1">
            <a:off x="6708042" y="2667227"/>
            <a:ext cx="1543504" cy="1543504"/>
          </a:xfrm>
          <a:prstGeom prst="blockArc">
            <a:avLst>
              <a:gd name="adj1" fmla="val 19218060"/>
              <a:gd name="adj2" fmla="val 9152942"/>
              <a:gd name="adj3" fmla="val 1662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Block Arc 4">
            <a:extLst>
              <a:ext uri="{FF2B5EF4-FFF2-40B4-BE49-F238E27FC236}">
                <a16:creationId xmlns:a16="http://schemas.microsoft.com/office/drawing/2014/main" id="{BC2B7D36-B612-4FEA-8E79-92128A37AA69}"/>
              </a:ext>
            </a:extLst>
          </p:cNvPr>
          <p:cNvSpPr/>
          <p:nvPr/>
        </p:nvSpPr>
        <p:spPr>
          <a:xfrm flipH="1" flipV="1">
            <a:off x="5595953" y="3301564"/>
            <a:ext cx="1543504" cy="1543504"/>
          </a:xfrm>
          <a:prstGeom prst="blockArc">
            <a:avLst>
              <a:gd name="adj1" fmla="val 19218060"/>
              <a:gd name="adj2" fmla="val 9152942"/>
              <a:gd name="adj3" fmla="val 1662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Block Arc 5">
            <a:extLst>
              <a:ext uri="{FF2B5EF4-FFF2-40B4-BE49-F238E27FC236}">
                <a16:creationId xmlns:a16="http://schemas.microsoft.com/office/drawing/2014/main" id="{866EA207-3E33-4ACB-A4D4-E51ED303BE56}"/>
              </a:ext>
            </a:extLst>
          </p:cNvPr>
          <p:cNvSpPr/>
          <p:nvPr/>
        </p:nvSpPr>
        <p:spPr>
          <a:xfrm rot="10800000" flipH="1" flipV="1">
            <a:off x="4566951" y="4073316"/>
            <a:ext cx="1543504" cy="1543504"/>
          </a:xfrm>
          <a:prstGeom prst="blockArc">
            <a:avLst>
              <a:gd name="adj1" fmla="val 19218060"/>
              <a:gd name="adj2" fmla="val 9152942"/>
              <a:gd name="adj3" fmla="val 1662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C0D13EA-148C-409E-9369-B5763965B5C0}"/>
              </a:ext>
            </a:extLst>
          </p:cNvPr>
          <p:cNvSpPr/>
          <p:nvPr/>
        </p:nvSpPr>
        <p:spPr>
          <a:xfrm rot="10800000" flipH="1" flipV="1">
            <a:off x="1615915" y="5083296"/>
            <a:ext cx="3266271" cy="2648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77BFB88-D09B-4150-859D-098F48FCED6A}"/>
              </a:ext>
            </a:extLst>
          </p:cNvPr>
          <p:cNvSpPr/>
          <p:nvPr/>
        </p:nvSpPr>
        <p:spPr>
          <a:xfrm rot="10800000" flipH="1" flipV="1">
            <a:off x="8970062" y="2168258"/>
            <a:ext cx="1876272" cy="26485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DDE80A90-D171-4B13-A5BE-BBE07FA43953}"/>
              </a:ext>
            </a:extLst>
          </p:cNvPr>
          <p:cNvSpPr/>
          <p:nvPr/>
        </p:nvSpPr>
        <p:spPr>
          <a:xfrm rot="5400000">
            <a:off x="10818414" y="2126187"/>
            <a:ext cx="404836" cy="348996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Arrow: Chevron 9">
            <a:extLst>
              <a:ext uri="{FF2B5EF4-FFF2-40B4-BE49-F238E27FC236}">
                <a16:creationId xmlns:a16="http://schemas.microsoft.com/office/drawing/2014/main" id="{78F73B87-E853-46C4-9B40-F1F3AEDA976E}"/>
              </a:ext>
            </a:extLst>
          </p:cNvPr>
          <p:cNvSpPr/>
          <p:nvPr/>
        </p:nvSpPr>
        <p:spPr>
          <a:xfrm>
            <a:off x="996670" y="4949548"/>
            <a:ext cx="819150" cy="532352"/>
          </a:xfrm>
          <a:prstGeom prst="chevron">
            <a:avLst>
              <a:gd name="adj" fmla="val 4622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8100D58-3682-4B56-A653-0843310C2455}"/>
              </a:ext>
            </a:extLst>
          </p:cNvPr>
          <p:cNvSpPr/>
          <p:nvPr/>
        </p:nvSpPr>
        <p:spPr>
          <a:xfrm>
            <a:off x="4998366" y="4491477"/>
            <a:ext cx="724247" cy="724247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3FF8F076-1646-4CFF-9631-DD978BC0024D}"/>
              </a:ext>
            </a:extLst>
          </p:cNvPr>
          <p:cNvSpPr/>
          <p:nvPr/>
        </p:nvSpPr>
        <p:spPr>
          <a:xfrm>
            <a:off x="6047801" y="3755120"/>
            <a:ext cx="724247" cy="72424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C71C67C4-0335-4935-AAB9-E3F79C973C1D}"/>
              </a:ext>
            </a:extLst>
          </p:cNvPr>
          <p:cNvSpPr/>
          <p:nvPr/>
        </p:nvSpPr>
        <p:spPr>
          <a:xfrm>
            <a:off x="7097236" y="3018762"/>
            <a:ext cx="724247" cy="72424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52F1B00F-0490-4820-9B9B-8A00FE20D573}"/>
              </a:ext>
            </a:extLst>
          </p:cNvPr>
          <p:cNvSpPr/>
          <p:nvPr/>
        </p:nvSpPr>
        <p:spPr>
          <a:xfrm>
            <a:off x="8146672" y="2282404"/>
            <a:ext cx="724247" cy="72424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Freeform 19">
            <a:extLst>
              <a:ext uri="{FF2B5EF4-FFF2-40B4-BE49-F238E27FC236}">
                <a16:creationId xmlns:a16="http://schemas.microsoft.com/office/drawing/2014/main" id="{8EFECA54-8B98-4838-BA95-8A34C0076FF8}"/>
              </a:ext>
            </a:extLst>
          </p:cNvPr>
          <p:cNvSpPr/>
          <p:nvPr/>
        </p:nvSpPr>
        <p:spPr>
          <a:xfrm>
            <a:off x="8330285" y="2475944"/>
            <a:ext cx="382002" cy="375876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6" name="Rounded Rectangle 32">
            <a:extLst>
              <a:ext uri="{FF2B5EF4-FFF2-40B4-BE49-F238E27FC236}">
                <a16:creationId xmlns:a16="http://schemas.microsoft.com/office/drawing/2014/main" id="{E996DC2F-6E58-4E75-946C-C485A9F56F66}"/>
              </a:ext>
            </a:extLst>
          </p:cNvPr>
          <p:cNvSpPr/>
          <p:nvPr/>
        </p:nvSpPr>
        <p:spPr>
          <a:xfrm>
            <a:off x="7295068" y="3234785"/>
            <a:ext cx="309974" cy="30997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7" name="Oval 66">
            <a:extLst>
              <a:ext uri="{FF2B5EF4-FFF2-40B4-BE49-F238E27FC236}">
                <a16:creationId xmlns:a16="http://schemas.microsoft.com/office/drawing/2014/main" id="{0D094274-16B7-46CF-9AB5-FE3372AA2E82}"/>
              </a:ext>
            </a:extLst>
          </p:cNvPr>
          <p:cNvSpPr/>
          <p:nvPr/>
        </p:nvSpPr>
        <p:spPr>
          <a:xfrm rot="20700000">
            <a:off x="6221834" y="3976871"/>
            <a:ext cx="346043" cy="296413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67601C0B-EC03-48A5-A270-477CD62C6B11}"/>
              </a:ext>
            </a:extLst>
          </p:cNvPr>
          <p:cNvSpPr/>
          <p:nvPr/>
        </p:nvSpPr>
        <p:spPr>
          <a:xfrm>
            <a:off x="5191132" y="4691232"/>
            <a:ext cx="332579" cy="31132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ED8639A-2B5B-47A7-855E-A512A56FEEF2}"/>
              </a:ext>
            </a:extLst>
          </p:cNvPr>
          <p:cNvSpPr txBox="1"/>
          <p:nvPr/>
        </p:nvSpPr>
        <p:spPr>
          <a:xfrm>
            <a:off x="1656001" y="5450786"/>
            <a:ext cx="30343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DC00C8"/>
                </a:solidFill>
                <a:cs typeface="Arial" pitchFamily="34" charset="0"/>
              </a:rPr>
              <a:t>NO.1 </a:t>
            </a:r>
            <a:r>
              <a:rPr lang="en-US" altLang="ko-KR" sz="2400" b="1" dirty="0" err="1">
                <a:solidFill>
                  <a:srgbClr val="DC00C8"/>
                </a:solidFill>
                <a:cs typeface="Arial" pitchFamily="34" charset="0"/>
              </a:rPr>
              <a:t>Behaviorgraphic</a:t>
            </a:r>
            <a:endParaRPr lang="ko-KR" altLang="en-US" sz="2400" b="1" dirty="0">
              <a:solidFill>
                <a:srgbClr val="DC00C8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BE94B43-D82B-4FFB-ABAC-E730A5275917}"/>
              </a:ext>
            </a:extLst>
          </p:cNvPr>
          <p:cNvSpPr txBox="1"/>
          <p:nvPr/>
        </p:nvSpPr>
        <p:spPr>
          <a:xfrm>
            <a:off x="1752600" y="4268825"/>
            <a:ext cx="3128191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dirty="0" err="1">
                <a:solidFill>
                  <a:srgbClr val="17B6FF"/>
                </a:solidFill>
                <a:cs typeface="Arial" pitchFamily="34" charset="0"/>
              </a:rPr>
              <a:t>Berfokus</a:t>
            </a:r>
            <a:r>
              <a:rPr lang="en-US" altLang="ko-KR" dirty="0">
                <a:solidFill>
                  <a:srgbClr val="17B6FF"/>
                </a:solidFill>
                <a:cs typeface="Arial" pitchFamily="34" charset="0"/>
              </a:rPr>
              <a:t> pada </a:t>
            </a:r>
            <a:r>
              <a:rPr lang="en-US" altLang="ko-KR" dirty="0" err="1">
                <a:solidFill>
                  <a:srgbClr val="17B6FF"/>
                </a:solidFill>
                <a:cs typeface="Arial" pitchFamily="34" charset="0"/>
              </a:rPr>
              <a:t>perilaku</a:t>
            </a:r>
            <a:r>
              <a:rPr lang="en-US" altLang="ko-KR" dirty="0">
                <a:solidFill>
                  <a:srgbClr val="17B6FF"/>
                </a:solidFill>
                <a:cs typeface="Arial" pitchFamily="34" charset="0"/>
              </a:rPr>
              <a:t> masa </a:t>
            </a:r>
            <a:r>
              <a:rPr lang="en-US" altLang="ko-KR" dirty="0" err="1">
                <a:solidFill>
                  <a:srgbClr val="17B6FF"/>
                </a:solidFill>
                <a:cs typeface="Arial" pitchFamily="34" charset="0"/>
              </a:rPr>
              <a:t>lalu</a:t>
            </a:r>
            <a:r>
              <a:rPr lang="en-US" altLang="ko-KR" dirty="0">
                <a:solidFill>
                  <a:srgbClr val="17B6FF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rgbClr val="17B6FF"/>
                </a:solidFill>
                <a:cs typeface="Arial" pitchFamily="34" charset="0"/>
              </a:rPr>
              <a:t>melalui</a:t>
            </a:r>
            <a:r>
              <a:rPr lang="en-US" altLang="ko-KR" dirty="0">
                <a:solidFill>
                  <a:srgbClr val="17B6FF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rgbClr val="17B6FF"/>
                </a:solidFill>
                <a:cs typeface="Arial" pitchFamily="34" charset="0"/>
              </a:rPr>
              <a:t>ditory</a:t>
            </a:r>
            <a:r>
              <a:rPr lang="en-US" altLang="ko-KR" dirty="0">
                <a:solidFill>
                  <a:srgbClr val="17B6FF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rgbClr val="17B6FF"/>
                </a:solidFill>
                <a:cs typeface="Arial" pitchFamily="34" charset="0"/>
              </a:rPr>
              <a:t>pembelian</a:t>
            </a:r>
            <a:endParaRPr lang="en-US" altLang="ko-KR" dirty="0">
              <a:solidFill>
                <a:srgbClr val="17B6FF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6E4CC11-C52B-4101-9BB1-8F1D5865C963}"/>
              </a:ext>
            </a:extLst>
          </p:cNvPr>
          <p:cNvSpPr txBox="1"/>
          <p:nvPr/>
        </p:nvSpPr>
        <p:spPr>
          <a:xfrm>
            <a:off x="6915530" y="4201049"/>
            <a:ext cx="1847470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 err="1">
                <a:solidFill>
                  <a:srgbClr val="7CEC32"/>
                </a:solidFill>
                <a:cs typeface="Arial" pitchFamily="34" charset="0"/>
              </a:rPr>
              <a:t>Disarkan</a:t>
            </a:r>
            <a:r>
              <a:rPr lang="en-US" altLang="ko-KR" sz="1400" dirty="0">
                <a:solidFill>
                  <a:srgbClr val="7CEC32"/>
                </a:solidFill>
                <a:cs typeface="Arial" pitchFamily="34" charset="0"/>
              </a:rPr>
              <a:t> pada </a:t>
            </a:r>
            <a:r>
              <a:rPr lang="en-US" altLang="ko-KR" sz="1400" dirty="0" err="1">
                <a:solidFill>
                  <a:srgbClr val="7CEC32"/>
                </a:solidFill>
                <a:cs typeface="Arial" pitchFamily="34" charset="0"/>
              </a:rPr>
              <a:t>bagaimana</a:t>
            </a:r>
            <a:r>
              <a:rPr lang="en-US" altLang="ko-KR" sz="1400" dirty="0">
                <a:solidFill>
                  <a:srgbClr val="7CEC32"/>
                </a:solidFill>
                <a:cs typeface="Arial" pitchFamily="34" charset="0"/>
              </a:rPr>
              <a:t> orang2 </a:t>
            </a:r>
            <a:r>
              <a:rPr lang="en-US" altLang="ko-KR" dirty="0" err="1">
                <a:solidFill>
                  <a:srgbClr val="7CEC32"/>
                </a:solidFill>
                <a:cs typeface="Arial" pitchFamily="34" charset="0"/>
              </a:rPr>
              <a:t>berperilaku</a:t>
            </a:r>
            <a:r>
              <a:rPr lang="en-US" altLang="ko-KR" sz="1400" dirty="0">
                <a:solidFill>
                  <a:srgbClr val="7CEC32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7CEC32"/>
                </a:solidFill>
                <a:cs typeface="Arial" pitchFamily="34" charset="0"/>
              </a:rPr>
              <a:t>daripada</a:t>
            </a:r>
            <a:r>
              <a:rPr lang="en-US" altLang="ko-KR" sz="1400" dirty="0">
                <a:solidFill>
                  <a:srgbClr val="7CEC32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7CEC32"/>
                </a:solidFill>
                <a:cs typeface="Arial" pitchFamily="34" charset="0"/>
              </a:rPr>
              <a:t>bentuk</a:t>
            </a:r>
            <a:r>
              <a:rPr lang="en-US" altLang="ko-KR" sz="1400" dirty="0">
                <a:solidFill>
                  <a:srgbClr val="7CEC32"/>
                </a:solidFill>
                <a:cs typeface="Arial" pitchFamily="34" charset="0"/>
              </a:rPr>
              <a:t> dan </a:t>
            </a:r>
            <a:r>
              <a:rPr lang="en-US" altLang="ko-KR" sz="1400" dirty="0" err="1">
                <a:solidFill>
                  <a:srgbClr val="7CEC32"/>
                </a:solidFill>
                <a:cs typeface="Arial" pitchFamily="34" charset="0"/>
              </a:rPr>
              <a:t>sikap</a:t>
            </a:r>
            <a:r>
              <a:rPr lang="en-US" altLang="ko-KR" sz="1400" dirty="0">
                <a:solidFill>
                  <a:srgbClr val="7CEC32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7CEC32"/>
                </a:solidFill>
                <a:cs typeface="Arial" pitchFamily="34" charset="0"/>
              </a:rPr>
              <a:t>gaya</a:t>
            </a:r>
            <a:r>
              <a:rPr lang="en-US" altLang="ko-KR" sz="1400" dirty="0">
                <a:solidFill>
                  <a:srgbClr val="7CEC32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7CEC32"/>
                </a:solidFill>
                <a:cs typeface="Arial" pitchFamily="34" charset="0"/>
              </a:rPr>
              <a:t>hidup</a:t>
            </a:r>
            <a:r>
              <a:rPr lang="en-US" altLang="ko-KR" sz="1400" dirty="0">
                <a:solidFill>
                  <a:srgbClr val="7CEC32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7CEC32"/>
                </a:solidFill>
                <a:cs typeface="Arial" pitchFamily="34" charset="0"/>
              </a:rPr>
              <a:t>mereka</a:t>
            </a:r>
            <a:r>
              <a:rPr lang="en-US" altLang="ko-KR" sz="1400" dirty="0">
                <a:solidFill>
                  <a:srgbClr val="7CEC32"/>
                </a:solidFill>
                <a:cs typeface="Arial" pitchFamily="34" charset="0"/>
              </a:rPr>
              <a:t>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C71A544-7F1F-45C7-B116-E08B46CE279E}"/>
              </a:ext>
            </a:extLst>
          </p:cNvPr>
          <p:cNvSpPr txBox="1"/>
          <p:nvPr/>
        </p:nvSpPr>
        <p:spPr>
          <a:xfrm>
            <a:off x="3583326" y="2094109"/>
            <a:ext cx="3506928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dirty="0" err="1">
                <a:solidFill>
                  <a:srgbClr val="FD9034"/>
                </a:solidFill>
                <a:cs typeface="Arial" pitchFamily="34" charset="0"/>
              </a:rPr>
              <a:t>Behaviorgaphic</a:t>
            </a:r>
            <a:r>
              <a:rPr lang="en-US" altLang="ko-KR" dirty="0">
                <a:solidFill>
                  <a:srgbClr val="FD9034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rgbClr val="FD9034"/>
                </a:solidFill>
                <a:cs typeface="Arial" pitchFamily="34" charset="0"/>
              </a:rPr>
              <a:t>memberikan</a:t>
            </a:r>
            <a:r>
              <a:rPr lang="en-US" altLang="ko-KR" dirty="0">
                <a:solidFill>
                  <a:srgbClr val="FD9034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rgbClr val="FD9034"/>
                </a:solidFill>
                <a:cs typeface="Arial" pitchFamily="34" charset="0"/>
              </a:rPr>
              <a:t>penargetan</a:t>
            </a:r>
            <a:r>
              <a:rPr lang="en-US" altLang="ko-KR" dirty="0">
                <a:solidFill>
                  <a:srgbClr val="FD9034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rgbClr val="FD9034"/>
                </a:solidFill>
                <a:cs typeface="Arial" pitchFamily="34" charset="0"/>
              </a:rPr>
              <a:t>pesan</a:t>
            </a:r>
            <a:r>
              <a:rPr lang="en-US" altLang="ko-KR" dirty="0">
                <a:solidFill>
                  <a:srgbClr val="FD9034"/>
                </a:solidFill>
                <a:cs typeface="Arial" pitchFamily="34" charset="0"/>
              </a:rPr>
              <a:t> marcom </a:t>
            </a:r>
            <a:r>
              <a:rPr lang="en-US" altLang="ko-KR" dirty="0" err="1">
                <a:solidFill>
                  <a:srgbClr val="FD9034"/>
                </a:solidFill>
                <a:cs typeface="Arial" pitchFamily="34" charset="0"/>
              </a:rPr>
              <a:t>kepada</a:t>
            </a:r>
            <a:r>
              <a:rPr lang="en-US" altLang="ko-KR" dirty="0">
                <a:solidFill>
                  <a:srgbClr val="FD9034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rgbClr val="FD9034"/>
                </a:solidFill>
                <a:cs typeface="Arial" pitchFamily="34" charset="0"/>
              </a:rPr>
              <a:t>pelanggan</a:t>
            </a:r>
            <a:r>
              <a:rPr lang="en-US" altLang="ko-KR" dirty="0">
                <a:solidFill>
                  <a:srgbClr val="FD9034"/>
                </a:solidFill>
                <a:cs typeface="Arial" pitchFamily="34" charset="0"/>
              </a:rPr>
              <a:t> </a:t>
            </a:r>
            <a:r>
              <a:rPr lang="en-US" altLang="ko-KR" dirty="0" err="1">
                <a:solidFill>
                  <a:srgbClr val="FD9034"/>
                </a:solidFill>
                <a:cs typeface="Arial" pitchFamily="34" charset="0"/>
              </a:rPr>
              <a:t>sebagai</a:t>
            </a:r>
            <a:r>
              <a:rPr lang="en-US" altLang="ko-KR" dirty="0">
                <a:solidFill>
                  <a:srgbClr val="FD9034"/>
                </a:solidFill>
                <a:cs typeface="Arial" pitchFamily="34" charset="0"/>
              </a:rPr>
              <a:t> predictor </a:t>
            </a:r>
            <a:r>
              <a:rPr lang="en-US" altLang="ko-KR" dirty="0" err="1">
                <a:solidFill>
                  <a:srgbClr val="FD9034"/>
                </a:solidFill>
                <a:cs typeface="Arial" pitchFamily="34" charset="0"/>
              </a:rPr>
              <a:t>perilaku</a:t>
            </a:r>
            <a:r>
              <a:rPr lang="en-US" altLang="ko-KR" dirty="0">
                <a:solidFill>
                  <a:srgbClr val="FD9034"/>
                </a:solidFill>
                <a:cs typeface="Arial" pitchFamily="34" charset="0"/>
              </a:rPr>
              <a:t> di masa </a:t>
            </a:r>
            <a:r>
              <a:rPr lang="en-US" altLang="ko-KR" dirty="0" err="1">
                <a:solidFill>
                  <a:srgbClr val="FD9034"/>
                </a:solidFill>
                <a:cs typeface="Arial" pitchFamily="34" charset="0"/>
              </a:rPr>
              <a:t>depan</a:t>
            </a:r>
            <a:endParaRPr lang="en-US" altLang="ko-KR" dirty="0">
              <a:solidFill>
                <a:srgbClr val="FD9034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A3259D7-B66C-4F8B-98FB-1FBC14D7F9A7}"/>
              </a:ext>
            </a:extLst>
          </p:cNvPr>
          <p:cNvSpPr txBox="1"/>
          <p:nvPr/>
        </p:nvSpPr>
        <p:spPr>
          <a:xfrm>
            <a:off x="9054532" y="2469416"/>
            <a:ext cx="2757682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 err="1">
                <a:solidFill>
                  <a:srgbClr val="FFD434"/>
                </a:solidFill>
                <a:cs typeface="Arial" pitchFamily="34" charset="0"/>
              </a:rPr>
              <a:t>Komunikasi</a:t>
            </a:r>
            <a:r>
              <a:rPr lang="en-US" altLang="ko-KR" sz="1400" dirty="0">
                <a:solidFill>
                  <a:srgbClr val="FFD434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FFD434"/>
                </a:solidFill>
                <a:cs typeface="Arial" pitchFamily="34" charset="0"/>
              </a:rPr>
              <a:t>pemasaran</a:t>
            </a:r>
            <a:r>
              <a:rPr lang="en-US" altLang="ko-KR" sz="1400" dirty="0">
                <a:solidFill>
                  <a:srgbClr val="FFD434"/>
                </a:solidFill>
                <a:cs typeface="Arial" pitchFamily="34" charset="0"/>
              </a:rPr>
              <a:t>  </a:t>
            </a:r>
            <a:r>
              <a:rPr lang="en-US" altLang="ko-KR" sz="1400" dirty="0" err="1">
                <a:solidFill>
                  <a:srgbClr val="FFD434"/>
                </a:solidFill>
                <a:cs typeface="Arial" pitchFamily="34" charset="0"/>
              </a:rPr>
              <a:t>menggunakan</a:t>
            </a:r>
            <a:r>
              <a:rPr lang="en-US" altLang="ko-KR" sz="1400" dirty="0">
                <a:solidFill>
                  <a:srgbClr val="FFD434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FFD434"/>
                </a:solidFill>
                <a:cs typeface="Arial" pitchFamily="34" charset="0"/>
              </a:rPr>
              <a:t>dasar</a:t>
            </a:r>
            <a:r>
              <a:rPr lang="en-US" altLang="ko-KR" sz="1400" dirty="0">
                <a:solidFill>
                  <a:srgbClr val="FFD434"/>
                </a:solidFill>
                <a:cs typeface="Arial" pitchFamily="34" charset="0"/>
              </a:rPr>
              <a:t>  - </a:t>
            </a:r>
            <a:r>
              <a:rPr lang="en-US" altLang="ko-KR" sz="1400" dirty="0" err="1">
                <a:solidFill>
                  <a:srgbClr val="FFD434"/>
                </a:solidFill>
                <a:cs typeface="Arial" pitchFamily="34" charset="0"/>
              </a:rPr>
              <a:t>dasar</a:t>
            </a:r>
            <a:r>
              <a:rPr lang="en-US" altLang="ko-KR" sz="1400" dirty="0">
                <a:solidFill>
                  <a:srgbClr val="FFD434"/>
                </a:solidFill>
                <a:cs typeface="Arial" pitchFamily="34" charset="0"/>
              </a:rPr>
              <a:t> inferior </a:t>
            </a:r>
            <a:r>
              <a:rPr lang="en-US" altLang="ko-KR" sz="1400" dirty="0" err="1">
                <a:solidFill>
                  <a:srgbClr val="FFD434"/>
                </a:solidFill>
                <a:cs typeface="Arial" pitchFamily="34" charset="0"/>
              </a:rPr>
              <a:t>untuk</a:t>
            </a:r>
            <a:r>
              <a:rPr lang="en-US" altLang="ko-KR" sz="1400" dirty="0">
                <a:solidFill>
                  <a:srgbClr val="FFD434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FFD434"/>
                </a:solidFill>
                <a:cs typeface="Arial" pitchFamily="34" charset="0"/>
              </a:rPr>
              <a:t>penargetan</a:t>
            </a:r>
            <a:r>
              <a:rPr lang="en-US" altLang="ko-KR" sz="1400" dirty="0">
                <a:solidFill>
                  <a:srgbClr val="FFD434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FFD434"/>
                </a:solidFill>
                <a:cs typeface="Arial" pitchFamily="34" charset="0"/>
              </a:rPr>
              <a:t>masalah</a:t>
            </a:r>
            <a:r>
              <a:rPr lang="en-US" altLang="ko-KR" sz="1400" dirty="0">
                <a:solidFill>
                  <a:srgbClr val="FFD434"/>
                </a:solidFill>
                <a:cs typeface="Arial" pitchFamily="34" charset="0"/>
              </a:rPr>
              <a:t> </a:t>
            </a:r>
            <a:r>
              <a:rPr lang="en-US" altLang="ko-KR" sz="1400" dirty="0" err="1">
                <a:solidFill>
                  <a:srgbClr val="FFD434"/>
                </a:solidFill>
                <a:cs typeface="Arial" pitchFamily="34" charset="0"/>
              </a:rPr>
              <a:t>kebutuhan</a:t>
            </a:r>
            <a:endParaRPr lang="en-US" altLang="ko-KR" sz="1400" dirty="0">
              <a:solidFill>
                <a:srgbClr val="FFD434"/>
              </a:solidFill>
              <a:cs typeface="Arial" pitchFamily="34" charset="0"/>
            </a:endParaRPr>
          </a:p>
        </p:txBody>
      </p:sp>
      <p:sp>
        <p:nvSpPr>
          <p:cNvPr id="28" name="Text Placeholder 1">
            <a:extLst>
              <a:ext uri="{FF2B5EF4-FFF2-40B4-BE49-F238E27FC236}">
                <a16:creationId xmlns:a16="http://schemas.microsoft.com/office/drawing/2014/main" id="{A6928ADA-4397-4AF2-8C95-1AE1E341834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850" y="339725"/>
            <a:ext cx="11572875" cy="7239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Penargetan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Behaviorgraphic</a:t>
            </a:r>
            <a:endParaRPr lang="en-US" sz="6600" dirty="0">
              <a:solidFill>
                <a:schemeClr val="tx1"/>
              </a:solidFill>
              <a:latin typeface="Avocado Creamy" panose="02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239191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6F8B76A1-0506-4DC9-8407-14F20714B02B}"/>
              </a:ext>
            </a:extLst>
          </p:cNvPr>
          <p:cNvSpPr txBox="1"/>
          <p:nvPr/>
        </p:nvSpPr>
        <p:spPr>
          <a:xfrm>
            <a:off x="5405487" y="1243569"/>
            <a:ext cx="565878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600" dirty="0" err="1">
                <a:cs typeface="Arial" pitchFamily="34" charset="0"/>
              </a:rPr>
              <a:t>Pemasar</a:t>
            </a:r>
            <a:r>
              <a:rPr lang="en-US" altLang="ko-KR" sz="1600" dirty="0">
                <a:cs typeface="Arial" pitchFamily="34" charset="0"/>
              </a:rPr>
              <a:t> </a:t>
            </a:r>
            <a:r>
              <a:rPr lang="en-US" altLang="ko-KR" sz="1600" dirty="0" err="1">
                <a:cs typeface="Arial" pitchFamily="34" charset="0"/>
              </a:rPr>
              <a:t>mendasarka</a:t>
            </a:r>
            <a:r>
              <a:rPr lang="en-US" altLang="ko-KR" sz="1600" dirty="0">
                <a:cs typeface="Arial" pitchFamily="34" charset="0"/>
              </a:rPr>
              <a:t> </a:t>
            </a:r>
            <a:r>
              <a:rPr lang="en-US" altLang="ko-KR" sz="1600" dirty="0" err="1">
                <a:cs typeface="Arial" pitchFamily="34" charset="0"/>
              </a:rPr>
              <a:t>suatu</a:t>
            </a:r>
            <a:r>
              <a:rPr lang="en-US" altLang="ko-KR" sz="1600" dirty="0">
                <a:cs typeface="Arial" pitchFamily="34" charset="0"/>
              </a:rPr>
              <a:t> </a:t>
            </a:r>
            <a:r>
              <a:rPr lang="en-US" altLang="ko-KR" sz="1600" dirty="0" err="1">
                <a:cs typeface="Arial" pitchFamily="34" charset="0"/>
              </a:rPr>
              <a:t>keputusan</a:t>
            </a:r>
            <a:r>
              <a:rPr lang="en-US" altLang="ko-KR" sz="1600" dirty="0">
                <a:cs typeface="Arial" pitchFamily="34" charset="0"/>
              </a:rPr>
              <a:t> </a:t>
            </a:r>
            <a:r>
              <a:rPr lang="en-US" altLang="ko-KR" sz="1600" dirty="0" err="1">
                <a:cs typeface="Arial" pitchFamily="34" charset="0"/>
              </a:rPr>
              <a:t>berdasarkan</a:t>
            </a:r>
            <a:r>
              <a:rPr lang="en-US" altLang="ko-KR" sz="1600" dirty="0">
                <a:cs typeface="Arial" pitchFamily="34" charset="0"/>
              </a:rPr>
              <a:t> </a:t>
            </a:r>
            <a:r>
              <a:rPr lang="en-US" altLang="ko-KR" sz="1600" dirty="0" err="1">
                <a:cs typeface="Arial" pitchFamily="34" charset="0"/>
              </a:rPr>
              <a:t>karakteristik</a:t>
            </a:r>
            <a:r>
              <a:rPr lang="en-US" altLang="ko-KR" sz="1600" dirty="0">
                <a:cs typeface="Arial" pitchFamily="34" charset="0"/>
              </a:rPr>
              <a:t> </a:t>
            </a:r>
            <a:r>
              <a:rPr lang="en-US" altLang="ko-KR" sz="1600" dirty="0" err="1">
                <a:cs typeface="Arial" pitchFamily="34" charset="0"/>
              </a:rPr>
              <a:t>demografis</a:t>
            </a:r>
            <a:r>
              <a:rPr lang="en-US" altLang="ko-KR" sz="1600" dirty="0">
                <a:cs typeface="Arial" pitchFamily="34" charset="0"/>
              </a:rPr>
              <a:t> </a:t>
            </a:r>
            <a:r>
              <a:rPr lang="en-US" altLang="ko-KR" sz="1600" dirty="0" err="1">
                <a:cs typeface="Arial" pitchFamily="34" charset="0"/>
              </a:rPr>
              <a:t>audiens</a:t>
            </a:r>
            <a:r>
              <a:rPr lang="en-US" altLang="ko-KR" sz="1600" dirty="0">
                <a:cs typeface="Arial" pitchFamily="34" charset="0"/>
              </a:rPr>
              <a:t> </a:t>
            </a:r>
            <a:r>
              <a:rPr lang="en-US" altLang="ko-KR" sz="1600" dirty="0" err="1">
                <a:cs typeface="Arial" pitchFamily="34" charset="0"/>
              </a:rPr>
              <a:t>seperti</a:t>
            </a:r>
            <a:r>
              <a:rPr lang="en-US" altLang="ko-KR" sz="1600" dirty="0">
                <a:cs typeface="Arial" pitchFamily="34" charset="0"/>
              </a:rPr>
              <a:t> </a:t>
            </a:r>
            <a:r>
              <a:rPr lang="en-US" altLang="ko-KR" sz="1600" dirty="0" err="1">
                <a:cs typeface="Arial" pitchFamily="34" charset="0"/>
              </a:rPr>
              <a:t>usia</a:t>
            </a:r>
            <a:r>
              <a:rPr lang="en-US" altLang="ko-KR" sz="1600" dirty="0">
                <a:cs typeface="Arial" pitchFamily="34" charset="0"/>
              </a:rPr>
              <a:t>, gender, level </a:t>
            </a:r>
            <a:r>
              <a:rPr lang="en-US" altLang="ko-KR" sz="1600" dirty="0" err="1">
                <a:cs typeface="Arial" pitchFamily="34" charset="0"/>
              </a:rPr>
              <a:t>pendapatan</a:t>
            </a:r>
            <a:r>
              <a:rPr lang="en-US" altLang="ko-KR" sz="1600" dirty="0">
                <a:cs typeface="Arial" pitchFamily="34" charset="0"/>
              </a:rPr>
              <a:t>, </a:t>
            </a:r>
            <a:r>
              <a:rPr lang="en-US" altLang="ko-KR" sz="1600" dirty="0" err="1">
                <a:cs typeface="Arial" pitchFamily="34" charset="0"/>
              </a:rPr>
              <a:t>ras</a:t>
            </a:r>
            <a:r>
              <a:rPr lang="en-US" altLang="ko-KR" sz="1600" dirty="0">
                <a:cs typeface="Arial" pitchFamily="34" charset="0"/>
              </a:rPr>
              <a:t>/</a:t>
            </a:r>
            <a:r>
              <a:rPr lang="en-US" altLang="ko-KR" sz="1600" dirty="0" err="1">
                <a:cs typeface="Arial" pitchFamily="34" charset="0"/>
              </a:rPr>
              <a:t>etnis</a:t>
            </a:r>
            <a:endParaRPr lang="en-US" altLang="ko-KR" sz="1600" dirty="0">
              <a:cs typeface="Arial" pitchFamily="34" charset="0"/>
            </a:endParaRPr>
          </a:p>
          <a:p>
            <a:pPr algn="just"/>
            <a:endParaRPr lang="en-US" altLang="ko-KR" sz="1600" dirty="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7673358-D4BB-47D0-A265-FC781E9D6918}"/>
              </a:ext>
            </a:extLst>
          </p:cNvPr>
          <p:cNvSpPr txBox="1"/>
          <p:nvPr/>
        </p:nvSpPr>
        <p:spPr>
          <a:xfrm>
            <a:off x="5410200" y="464127"/>
            <a:ext cx="632332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 err="1">
                <a:latin typeface="Avocado Creamy" panose="02000500000000000000" pitchFamily="2" charset="0"/>
                <a:cs typeface="Arial" pitchFamily="34" charset="0"/>
              </a:rPr>
              <a:t>Penargetan</a:t>
            </a:r>
            <a:r>
              <a:rPr lang="en-US" altLang="ko-KR" sz="4800" b="1" dirty="0">
                <a:latin typeface="Avocado Creamy" panose="02000500000000000000" pitchFamily="2" charset="0"/>
                <a:cs typeface="Arial" pitchFamily="34" charset="0"/>
              </a:rPr>
              <a:t> </a:t>
            </a:r>
            <a:r>
              <a:rPr lang="en-US" altLang="ko-KR" sz="4800" b="1" dirty="0" err="1">
                <a:latin typeface="Avocado Creamy" panose="02000500000000000000" pitchFamily="2" charset="0"/>
                <a:cs typeface="Arial" pitchFamily="34" charset="0"/>
              </a:rPr>
              <a:t>Psikografis</a:t>
            </a:r>
            <a:endParaRPr lang="ko-KR" altLang="en-US" sz="4800" b="1" dirty="0">
              <a:latin typeface="Avocado Creamy" panose="02000500000000000000" pitchFamily="2" charset="0"/>
            </a:endParaRPr>
          </a:p>
        </p:txBody>
      </p:sp>
      <p:sp>
        <p:nvSpPr>
          <p:cNvPr id="11" name="Oval 57">
            <a:extLst>
              <a:ext uri="{FF2B5EF4-FFF2-40B4-BE49-F238E27FC236}">
                <a16:creationId xmlns:a16="http://schemas.microsoft.com/office/drawing/2014/main" id="{990A5F33-98FD-414C-8E10-FE5DA61ADA67}"/>
              </a:ext>
            </a:extLst>
          </p:cNvPr>
          <p:cNvSpPr/>
          <p:nvPr/>
        </p:nvSpPr>
        <p:spPr>
          <a:xfrm>
            <a:off x="9002333" y="2573695"/>
            <a:ext cx="468000" cy="468000"/>
          </a:xfrm>
          <a:prstGeom prst="ellipse">
            <a:avLst/>
          </a:prstGeom>
          <a:solidFill>
            <a:schemeClr val="accent5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47A54BD-A9C0-4580-9E8D-B793ABA9C94C}"/>
              </a:ext>
            </a:extLst>
          </p:cNvPr>
          <p:cNvSpPr txBox="1"/>
          <p:nvPr/>
        </p:nvSpPr>
        <p:spPr>
          <a:xfrm>
            <a:off x="9485527" y="2423261"/>
            <a:ext cx="21579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err="1">
                <a:cs typeface="Arial" pitchFamily="34" charset="0"/>
              </a:rPr>
              <a:t>Tujuan</a:t>
            </a:r>
            <a:r>
              <a:rPr lang="en-US" altLang="ko-KR" b="1" dirty="0">
                <a:cs typeface="Arial" pitchFamily="34" charset="0"/>
              </a:rPr>
              <a:t> Utama </a:t>
            </a:r>
            <a:r>
              <a:rPr lang="en-US" altLang="ko-KR" b="1" dirty="0" err="1">
                <a:cs typeface="Arial" pitchFamily="34" charset="0"/>
              </a:rPr>
              <a:t>Profil</a:t>
            </a:r>
            <a:r>
              <a:rPr lang="en-US" altLang="ko-KR" b="1" dirty="0">
                <a:cs typeface="Arial" pitchFamily="34" charset="0"/>
              </a:rPr>
              <a:t> </a:t>
            </a:r>
            <a:r>
              <a:rPr lang="en-US" altLang="ko-KR" b="1" dirty="0" err="1">
                <a:cs typeface="Arial" pitchFamily="34" charset="0"/>
              </a:rPr>
              <a:t>Psikografis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E75FDC5-61AB-4490-8BD9-3E9F359F3270}"/>
              </a:ext>
            </a:extLst>
          </p:cNvPr>
          <p:cNvSpPr txBox="1"/>
          <p:nvPr/>
        </p:nvSpPr>
        <p:spPr>
          <a:xfrm>
            <a:off x="9124403" y="3323506"/>
            <a:ext cx="2022110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cs typeface="Arial" pitchFamily="34" charset="0"/>
              </a:rPr>
              <a:t>Skema </a:t>
            </a:r>
            <a:r>
              <a:rPr lang="en-US" altLang="ko-KR" dirty="0" err="1">
                <a:cs typeface="Arial" pitchFamily="34" charset="0"/>
              </a:rPr>
              <a:t>segmantasi</a:t>
            </a:r>
            <a:r>
              <a:rPr lang="en-US" altLang="ko-KR" dirty="0">
                <a:cs typeface="Arial" pitchFamily="34" charset="0"/>
              </a:rPr>
              <a:t> VALS </a:t>
            </a:r>
            <a:r>
              <a:rPr lang="en-US" altLang="ko-KR" dirty="0" err="1">
                <a:cs typeface="Arial" pitchFamily="34" charset="0"/>
              </a:rPr>
              <a:t>menempatkan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konsumen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dewasa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ke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dalam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satu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segmen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berdasarakan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karakteristik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psikologi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4" name="Oval 73">
            <a:extLst>
              <a:ext uri="{FF2B5EF4-FFF2-40B4-BE49-F238E27FC236}">
                <a16:creationId xmlns:a16="http://schemas.microsoft.com/office/drawing/2014/main" id="{7970F0B0-20DC-4BAA-AA3F-44952621534A}"/>
              </a:ext>
            </a:extLst>
          </p:cNvPr>
          <p:cNvSpPr/>
          <p:nvPr/>
        </p:nvSpPr>
        <p:spPr>
          <a:xfrm>
            <a:off x="6509268" y="2485952"/>
            <a:ext cx="468000" cy="4680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F9FBDEF-1160-4736-939B-D4FCD69C18D7}"/>
              </a:ext>
            </a:extLst>
          </p:cNvPr>
          <p:cNvSpPr txBox="1"/>
          <p:nvPr/>
        </p:nvSpPr>
        <p:spPr>
          <a:xfrm>
            <a:off x="7086600" y="2514600"/>
            <a:ext cx="15364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 err="1">
                <a:cs typeface="Arial" pitchFamily="34" charset="0"/>
              </a:rPr>
              <a:t>Psikografis</a:t>
            </a:r>
            <a:endParaRPr lang="ko-KR" altLang="en-US" sz="2000" b="1" dirty="0"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61CF8AA-8E5B-4B78-8797-9776DDD3A122}"/>
              </a:ext>
            </a:extLst>
          </p:cNvPr>
          <p:cNvSpPr txBox="1"/>
          <p:nvPr/>
        </p:nvSpPr>
        <p:spPr>
          <a:xfrm>
            <a:off x="6509268" y="3046507"/>
            <a:ext cx="202211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 err="1">
                <a:cs typeface="Arial" pitchFamily="34" charset="0"/>
              </a:rPr>
              <a:t>Psikografis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berarti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informasi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mengenai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sikap</a:t>
            </a:r>
            <a:r>
              <a:rPr lang="en-US" altLang="ko-KR" dirty="0">
                <a:cs typeface="Arial" pitchFamily="34" charset="0"/>
              </a:rPr>
              <a:t>, </a:t>
            </a:r>
            <a:r>
              <a:rPr lang="en-US" altLang="ko-KR" dirty="0" err="1">
                <a:cs typeface="Arial" pitchFamily="34" charset="0"/>
              </a:rPr>
              <a:t>nilai</a:t>
            </a:r>
            <a:r>
              <a:rPr lang="en-US" altLang="ko-KR" dirty="0">
                <a:cs typeface="Arial" pitchFamily="34" charset="0"/>
              </a:rPr>
              <a:t>, </a:t>
            </a:r>
            <a:r>
              <a:rPr lang="en-US" altLang="ko-KR" dirty="0" err="1">
                <a:cs typeface="Arial" pitchFamily="34" charset="0"/>
              </a:rPr>
              <a:t>motivasi</a:t>
            </a:r>
            <a:r>
              <a:rPr lang="en-US" altLang="ko-KR" dirty="0">
                <a:cs typeface="Arial" pitchFamily="34" charset="0"/>
              </a:rPr>
              <a:t> dana </a:t>
            </a:r>
            <a:r>
              <a:rPr lang="en-US" altLang="ko-KR" dirty="0" err="1">
                <a:cs typeface="Arial" pitchFamily="34" charset="0"/>
              </a:rPr>
              <a:t>gaya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hidup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konsumen</a:t>
            </a:r>
            <a:r>
              <a:rPr lang="en-US" altLang="ko-KR" dirty="0">
                <a:cs typeface="Arial" pitchFamily="34" charset="0"/>
              </a:rPr>
              <a:t> yang </a:t>
            </a:r>
            <a:r>
              <a:rPr lang="en-US" altLang="ko-KR" dirty="0" err="1">
                <a:cs typeface="Arial" pitchFamily="34" charset="0"/>
              </a:rPr>
              <a:t>berhubungan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dengan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perilaku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pemebelian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dalam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kategori</a:t>
            </a:r>
            <a:r>
              <a:rPr lang="en-US" altLang="ko-KR" dirty="0">
                <a:cs typeface="Arial" pitchFamily="34" charset="0"/>
              </a:rPr>
              <a:t> </a:t>
            </a:r>
            <a:r>
              <a:rPr lang="en-US" altLang="ko-KR" dirty="0" err="1">
                <a:cs typeface="Arial" pitchFamily="34" charset="0"/>
              </a:rPr>
              <a:t>tertentu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519B66F-CA98-47CD-9BD6-792881AD794D}"/>
              </a:ext>
            </a:extLst>
          </p:cNvPr>
          <p:cNvSpPr/>
          <p:nvPr/>
        </p:nvSpPr>
        <p:spPr>
          <a:xfrm rot="2700000">
            <a:off x="6752389" y="3507816"/>
            <a:ext cx="163086" cy="2923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F6BFA3F1-3064-4DC9-92B2-2CB6B3473090}"/>
              </a:ext>
            </a:extLst>
          </p:cNvPr>
          <p:cNvSpPr/>
          <p:nvPr/>
        </p:nvSpPr>
        <p:spPr>
          <a:xfrm>
            <a:off x="9116547" y="2696210"/>
            <a:ext cx="254766" cy="23848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pic>
        <p:nvPicPr>
          <p:cNvPr id="4" name="Picture Placeholder 3" descr="A picture containing clipart&#10;&#10;Description automatically generated">
            <a:extLst>
              <a:ext uri="{FF2B5EF4-FFF2-40B4-BE49-F238E27FC236}">
                <a16:creationId xmlns:a16="http://schemas.microsoft.com/office/drawing/2014/main" id="{E00D51F0-7F50-8F0D-EFFC-2588874665D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60" r="19160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968203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7EF7F13-6CE4-40B5-AD91-9C3D120D54FB}"/>
              </a:ext>
            </a:extLst>
          </p:cNvPr>
          <p:cNvSpPr/>
          <p:nvPr/>
        </p:nvSpPr>
        <p:spPr>
          <a:xfrm>
            <a:off x="864354" y="1751786"/>
            <a:ext cx="2376264" cy="42925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 w="6350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5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5EADE42-C117-4109-A482-A399FAC2006D}"/>
              </a:ext>
            </a:extLst>
          </p:cNvPr>
          <p:cNvSpPr/>
          <p:nvPr/>
        </p:nvSpPr>
        <p:spPr>
          <a:xfrm>
            <a:off x="3542960" y="1751785"/>
            <a:ext cx="2376264" cy="118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 w="6350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5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5B54499-F707-46FA-8EFD-FC82D950D7D8}"/>
              </a:ext>
            </a:extLst>
          </p:cNvPr>
          <p:cNvSpPr/>
          <p:nvPr/>
        </p:nvSpPr>
        <p:spPr>
          <a:xfrm>
            <a:off x="6251618" y="1751785"/>
            <a:ext cx="2376264" cy="215033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 w="6350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5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F42080F-B6C6-4DF8-83DF-694A72627CD4}"/>
              </a:ext>
            </a:extLst>
          </p:cNvPr>
          <p:cNvSpPr/>
          <p:nvPr/>
        </p:nvSpPr>
        <p:spPr>
          <a:xfrm>
            <a:off x="6239155" y="4451628"/>
            <a:ext cx="2376264" cy="1592683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 w="6350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5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83EF260-BEFA-466A-96A2-1F412ACEE1AA}"/>
              </a:ext>
            </a:extLst>
          </p:cNvPr>
          <p:cNvSpPr/>
          <p:nvPr/>
        </p:nvSpPr>
        <p:spPr>
          <a:xfrm>
            <a:off x="3542960" y="3227785"/>
            <a:ext cx="2376264" cy="281652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 w="6350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5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/>
              </a:solidFill>
            </a:endParaRPr>
          </a:p>
        </p:txBody>
      </p:sp>
      <p:sp>
        <p:nvSpPr>
          <p:cNvPr id="8" name="Right Arrow 7">
            <a:extLst>
              <a:ext uri="{FF2B5EF4-FFF2-40B4-BE49-F238E27FC236}">
                <a16:creationId xmlns:a16="http://schemas.microsoft.com/office/drawing/2014/main" id="{DBA27CFF-2E9B-414A-8BBC-9C28C147E982}"/>
              </a:ext>
            </a:extLst>
          </p:cNvPr>
          <p:cNvSpPr/>
          <p:nvPr/>
        </p:nvSpPr>
        <p:spPr>
          <a:xfrm>
            <a:off x="3125764" y="2333840"/>
            <a:ext cx="747760" cy="484632"/>
          </a:xfrm>
          <a:prstGeom prst="righ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Right Arrow 8">
            <a:extLst>
              <a:ext uri="{FF2B5EF4-FFF2-40B4-BE49-F238E27FC236}">
                <a16:creationId xmlns:a16="http://schemas.microsoft.com/office/drawing/2014/main" id="{D75B9793-5635-48BA-BCC6-0BBB0E41C58D}"/>
              </a:ext>
            </a:extLst>
          </p:cNvPr>
          <p:cNvSpPr/>
          <p:nvPr/>
        </p:nvSpPr>
        <p:spPr>
          <a:xfrm>
            <a:off x="5818831" y="2333840"/>
            <a:ext cx="747760" cy="484632"/>
          </a:xfrm>
          <a:prstGeom prst="righ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" name="Right Arrow 9">
            <a:extLst>
              <a:ext uri="{FF2B5EF4-FFF2-40B4-BE49-F238E27FC236}">
                <a16:creationId xmlns:a16="http://schemas.microsoft.com/office/drawing/2014/main" id="{2D0A4295-51DB-47B4-9B1D-5B86F8DD09E5}"/>
              </a:ext>
            </a:extLst>
          </p:cNvPr>
          <p:cNvSpPr/>
          <p:nvPr/>
        </p:nvSpPr>
        <p:spPr>
          <a:xfrm rot="10800000">
            <a:off x="5590142" y="5325885"/>
            <a:ext cx="747760" cy="484632"/>
          </a:xfrm>
          <a:prstGeom prst="rightArrow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Right Arrow 10">
            <a:extLst>
              <a:ext uri="{FF2B5EF4-FFF2-40B4-BE49-F238E27FC236}">
                <a16:creationId xmlns:a16="http://schemas.microsoft.com/office/drawing/2014/main" id="{A9B4BE8C-0235-4A73-8C28-62095B36081C}"/>
              </a:ext>
            </a:extLst>
          </p:cNvPr>
          <p:cNvSpPr/>
          <p:nvPr/>
        </p:nvSpPr>
        <p:spPr>
          <a:xfrm rot="10800000">
            <a:off x="2919240" y="5325886"/>
            <a:ext cx="747760" cy="484632"/>
          </a:xfrm>
          <a:prstGeom prst="righ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E368A0E-305E-4350-BD86-BAFC159460C0}"/>
              </a:ext>
            </a:extLst>
          </p:cNvPr>
          <p:cNvSpPr/>
          <p:nvPr/>
        </p:nvSpPr>
        <p:spPr>
          <a:xfrm>
            <a:off x="864618" y="1741152"/>
            <a:ext cx="2376000" cy="43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3241063-7075-4674-8F3C-3E5D8925C9EC}"/>
              </a:ext>
            </a:extLst>
          </p:cNvPr>
          <p:cNvSpPr/>
          <p:nvPr/>
        </p:nvSpPr>
        <p:spPr>
          <a:xfrm>
            <a:off x="3542960" y="1769504"/>
            <a:ext cx="2376000" cy="43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CBCA81A-2096-4994-8135-0045A41D7433}"/>
              </a:ext>
            </a:extLst>
          </p:cNvPr>
          <p:cNvSpPr/>
          <p:nvPr/>
        </p:nvSpPr>
        <p:spPr>
          <a:xfrm>
            <a:off x="6251882" y="1732118"/>
            <a:ext cx="2376000" cy="43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D01FD77-85A1-41BA-A82C-DA56715B3CD4}"/>
              </a:ext>
            </a:extLst>
          </p:cNvPr>
          <p:cNvSpPr/>
          <p:nvPr/>
        </p:nvSpPr>
        <p:spPr>
          <a:xfrm>
            <a:off x="6354375" y="4158501"/>
            <a:ext cx="2376000" cy="432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617A460-959A-4E13-AF07-C8837F75A1BD}"/>
              </a:ext>
            </a:extLst>
          </p:cNvPr>
          <p:cNvSpPr/>
          <p:nvPr/>
        </p:nvSpPr>
        <p:spPr>
          <a:xfrm>
            <a:off x="3542960" y="3219081"/>
            <a:ext cx="2376000" cy="43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21C8FB3-4984-4571-9DFB-820E1151A337}"/>
              </a:ext>
            </a:extLst>
          </p:cNvPr>
          <p:cNvSpPr txBox="1"/>
          <p:nvPr/>
        </p:nvSpPr>
        <p:spPr>
          <a:xfrm>
            <a:off x="878359" y="1728831"/>
            <a:ext cx="6778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01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2B343F7-21C4-4B10-905B-8E10A5BC66D1}"/>
              </a:ext>
            </a:extLst>
          </p:cNvPr>
          <p:cNvSpPr txBox="1"/>
          <p:nvPr/>
        </p:nvSpPr>
        <p:spPr>
          <a:xfrm>
            <a:off x="3542213" y="1732222"/>
            <a:ext cx="5657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02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149322F-E308-47C0-A794-ACA917474094}"/>
              </a:ext>
            </a:extLst>
          </p:cNvPr>
          <p:cNvSpPr txBox="1"/>
          <p:nvPr/>
        </p:nvSpPr>
        <p:spPr>
          <a:xfrm>
            <a:off x="6237966" y="1724980"/>
            <a:ext cx="6778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03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C4BE2F2-CAAC-4AD7-BA38-02E8CD1DD8AF}"/>
              </a:ext>
            </a:extLst>
          </p:cNvPr>
          <p:cNvSpPr txBox="1"/>
          <p:nvPr/>
        </p:nvSpPr>
        <p:spPr>
          <a:xfrm>
            <a:off x="6341546" y="4148342"/>
            <a:ext cx="7477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05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10C6CC8-601F-4E19-8988-A50FF7876B8F}"/>
              </a:ext>
            </a:extLst>
          </p:cNvPr>
          <p:cNvSpPr txBox="1"/>
          <p:nvPr/>
        </p:nvSpPr>
        <p:spPr>
          <a:xfrm>
            <a:off x="3547211" y="3208450"/>
            <a:ext cx="5482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06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D51999F-1A1C-496C-A52B-794B72601B69}"/>
              </a:ext>
            </a:extLst>
          </p:cNvPr>
          <p:cNvSpPr txBox="1"/>
          <p:nvPr/>
        </p:nvSpPr>
        <p:spPr>
          <a:xfrm>
            <a:off x="1476107" y="1820252"/>
            <a:ext cx="16346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err="1">
                <a:cs typeface="Arial" pitchFamily="34" charset="0"/>
              </a:rPr>
              <a:t>Inovator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B8AA407-A11E-40A6-8E1B-2B63FA2D50DF}"/>
              </a:ext>
            </a:extLst>
          </p:cNvPr>
          <p:cNvSpPr txBox="1"/>
          <p:nvPr/>
        </p:nvSpPr>
        <p:spPr>
          <a:xfrm>
            <a:off x="1138175" y="2332460"/>
            <a:ext cx="1828622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cs typeface="Arial" pitchFamily="34" charset="0"/>
              </a:rPr>
              <a:t>Orang yang </a:t>
            </a:r>
            <a:r>
              <a:rPr lang="en-US" altLang="ko-KR" sz="1400" dirty="0" err="1">
                <a:cs typeface="Arial" pitchFamily="34" charset="0"/>
              </a:rPr>
              <a:t>sukses</a:t>
            </a:r>
            <a:r>
              <a:rPr lang="en-US" altLang="ko-KR" sz="1400" dirty="0">
                <a:cs typeface="Arial" pitchFamily="34" charset="0"/>
              </a:rPr>
              <a:t>, </a:t>
            </a:r>
            <a:r>
              <a:rPr lang="en-US" altLang="ko-KR" sz="1400" dirty="0" err="1">
                <a:cs typeface="Arial" pitchFamily="34" charset="0"/>
              </a:rPr>
              <a:t>pintar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berkemampuan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untuk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menguasai</a:t>
            </a:r>
            <a:r>
              <a:rPr lang="en-US" altLang="ko-KR" sz="1400" dirty="0">
                <a:cs typeface="Arial" pitchFamily="34" charset="0"/>
              </a:rPr>
              <a:t>. </a:t>
            </a:r>
            <a:r>
              <a:rPr lang="en-US" altLang="ko-KR" sz="1400" dirty="0" err="1">
                <a:cs typeface="Arial" pitchFamily="34" charset="0"/>
              </a:rPr>
              <a:t>Mengubah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kepemimpinan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menerima</a:t>
            </a:r>
            <a:r>
              <a:rPr lang="en-US" altLang="ko-KR" sz="1400" dirty="0">
                <a:cs typeface="Arial" pitchFamily="34" charset="0"/>
              </a:rPr>
              <a:t> ide2 </a:t>
            </a:r>
            <a:r>
              <a:rPr lang="en-US" altLang="ko-KR" sz="1400" dirty="0" err="1">
                <a:cs typeface="Arial" pitchFamily="34" charset="0"/>
              </a:rPr>
              <a:t>teknologi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baru</a:t>
            </a:r>
            <a:r>
              <a:rPr lang="en-US" altLang="ko-KR" sz="1400" dirty="0">
                <a:cs typeface="Arial" pitchFamily="34" charset="0"/>
              </a:rPr>
              <a:t>.  </a:t>
            </a:r>
            <a:r>
              <a:rPr lang="en-US" altLang="ko-KR" sz="1400" dirty="0" err="1">
                <a:cs typeface="Arial" pitchFamily="34" charset="0"/>
              </a:rPr>
              <a:t>Inovator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adalah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konsumen</a:t>
            </a:r>
            <a:r>
              <a:rPr lang="en-US" altLang="ko-KR" sz="1400" dirty="0">
                <a:cs typeface="Arial" pitchFamily="34" charset="0"/>
              </a:rPr>
              <a:t> yang sangat </a:t>
            </a:r>
            <a:r>
              <a:rPr lang="en-US" altLang="ko-KR" sz="1400" dirty="0" err="1">
                <a:cs typeface="Arial" pitchFamily="34" charset="0"/>
              </a:rPr>
              <a:t>aktif</a:t>
            </a:r>
            <a:r>
              <a:rPr lang="en-US" altLang="ko-KR" sz="1400" dirty="0">
                <a:cs typeface="Arial" pitchFamily="34" charset="0"/>
              </a:rPr>
              <a:t>  dan </a:t>
            </a:r>
            <a:r>
              <a:rPr lang="en-US" altLang="ko-KR" sz="1400" dirty="0" err="1">
                <a:cs typeface="Arial" pitchFamily="34" charset="0"/>
              </a:rPr>
              <a:t>pembelian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mencerminkan</a:t>
            </a:r>
            <a:r>
              <a:rPr lang="en-US" altLang="ko-KR" sz="1400" dirty="0">
                <a:cs typeface="Arial" pitchFamily="34" charset="0"/>
              </a:rPr>
              <a:t> rasa yang </a:t>
            </a:r>
            <a:r>
              <a:rPr lang="en-US" altLang="ko-KR" sz="1400" dirty="0" err="1">
                <a:cs typeface="Arial" pitchFamily="34" charset="0"/>
              </a:rPr>
              <a:t>dikelola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untuk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skala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meningkat</a:t>
            </a:r>
            <a:r>
              <a:rPr lang="en-US" altLang="ko-KR" sz="1400" dirty="0">
                <a:cs typeface="Arial" pitchFamily="34" charset="0"/>
              </a:rPr>
              <a:t>, </a:t>
            </a:r>
            <a:r>
              <a:rPr lang="en-US" altLang="ko-KR" sz="1400" dirty="0" err="1">
                <a:cs typeface="Arial" pitchFamily="34" charset="0"/>
              </a:rPr>
              <a:t>produk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baik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pelayanan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baik</a:t>
            </a:r>
            <a:r>
              <a:rPr lang="en-US" altLang="ko-KR" sz="1400" dirty="0">
                <a:cs typeface="Arial" pitchFamily="34" charset="0"/>
              </a:rPr>
              <a:t>.</a:t>
            </a:r>
            <a:endParaRPr lang="ko-KR" altLang="en-US" sz="1400" dirty="0"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EEB1050-DED7-4A3A-8C9C-F1E2643A9334}"/>
              </a:ext>
            </a:extLst>
          </p:cNvPr>
          <p:cNvSpPr txBox="1"/>
          <p:nvPr/>
        </p:nvSpPr>
        <p:spPr>
          <a:xfrm>
            <a:off x="3816781" y="2259124"/>
            <a:ext cx="182862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err="1">
                <a:cs typeface="Arial" pitchFamily="34" charset="0"/>
              </a:rPr>
              <a:t>Konsumen</a:t>
            </a:r>
            <a:r>
              <a:rPr lang="en-US" altLang="ko-KR" sz="1200" dirty="0">
                <a:cs typeface="Arial" pitchFamily="34" charset="0"/>
              </a:rPr>
              <a:t> </a:t>
            </a:r>
            <a:r>
              <a:rPr lang="en-US" altLang="ko-KR" sz="1200" dirty="0" err="1">
                <a:cs typeface="Arial" pitchFamily="34" charset="0"/>
              </a:rPr>
              <a:t>konservatif</a:t>
            </a:r>
            <a:r>
              <a:rPr lang="en-US" altLang="ko-KR" sz="1200" dirty="0">
                <a:cs typeface="Arial" pitchFamily="34" charset="0"/>
              </a:rPr>
              <a:t>, </a:t>
            </a:r>
            <a:r>
              <a:rPr lang="en-US" altLang="ko-KR" sz="1200" dirty="0" err="1">
                <a:cs typeface="Arial" pitchFamily="34" charset="0"/>
              </a:rPr>
              <a:t>praktikal</a:t>
            </a:r>
            <a:r>
              <a:rPr lang="en-US" altLang="ko-KR" sz="1200" dirty="0">
                <a:cs typeface="Arial" pitchFamily="34" charset="0"/>
              </a:rPr>
              <a:t>, </a:t>
            </a:r>
            <a:r>
              <a:rPr lang="en-US" altLang="ko-KR" sz="1200" dirty="0" err="1">
                <a:cs typeface="Arial" pitchFamily="34" charset="0"/>
              </a:rPr>
              <a:t>mereka</a:t>
            </a:r>
            <a:r>
              <a:rPr lang="en-US" altLang="ko-KR" sz="1200" dirty="0">
                <a:cs typeface="Arial" pitchFamily="34" charset="0"/>
              </a:rPr>
              <a:t> </a:t>
            </a:r>
            <a:r>
              <a:rPr lang="en-US" altLang="ko-KR" sz="1200" dirty="0" err="1">
                <a:cs typeface="Arial" pitchFamily="34" charset="0"/>
              </a:rPr>
              <a:t>melihat</a:t>
            </a:r>
            <a:r>
              <a:rPr lang="en-US" altLang="ko-KR" sz="1200" dirty="0">
                <a:cs typeface="Arial" pitchFamily="34" charset="0"/>
              </a:rPr>
              <a:t> </a:t>
            </a:r>
            <a:r>
              <a:rPr lang="en-US" altLang="ko-KR" sz="1200" dirty="0" err="1">
                <a:cs typeface="Arial" pitchFamily="34" charset="0"/>
              </a:rPr>
              <a:t>untuk</a:t>
            </a:r>
            <a:r>
              <a:rPr lang="en-US" altLang="ko-KR" sz="1200" dirty="0">
                <a:cs typeface="Arial" pitchFamily="34" charset="0"/>
              </a:rPr>
              <a:t> </a:t>
            </a:r>
            <a:r>
              <a:rPr lang="en-US" altLang="ko-KR" sz="1200" dirty="0" err="1">
                <a:cs typeface="Arial" pitchFamily="34" charset="0"/>
              </a:rPr>
              <a:t>ketahanan</a:t>
            </a:r>
            <a:r>
              <a:rPr lang="en-US" altLang="ko-KR" sz="1200" dirty="0">
                <a:cs typeface="Arial" pitchFamily="34" charset="0"/>
              </a:rPr>
              <a:t>, </a:t>
            </a:r>
            <a:r>
              <a:rPr lang="en-US" altLang="ko-KR" sz="1200" dirty="0" err="1">
                <a:cs typeface="Arial" pitchFamily="34" charset="0"/>
              </a:rPr>
              <a:t>fungsional</a:t>
            </a:r>
            <a:r>
              <a:rPr lang="en-US" altLang="ko-KR" sz="1200" dirty="0">
                <a:cs typeface="Arial" pitchFamily="34" charset="0"/>
              </a:rPr>
              <a:t> dan </a:t>
            </a:r>
            <a:r>
              <a:rPr lang="en-US" altLang="ko-KR" sz="1200" dirty="0" err="1">
                <a:cs typeface="Arial" pitchFamily="34" charset="0"/>
              </a:rPr>
              <a:t>menilai</a:t>
            </a:r>
            <a:r>
              <a:rPr lang="en-US" altLang="ko-KR" sz="1200" dirty="0">
                <a:cs typeface="Arial" pitchFamily="34" charset="0"/>
              </a:rPr>
              <a:t> </a:t>
            </a:r>
            <a:r>
              <a:rPr lang="en-US" altLang="ko-KR" sz="1200" dirty="0" err="1">
                <a:cs typeface="Arial" pitchFamily="34" charset="0"/>
              </a:rPr>
              <a:t>produk</a:t>
            </a:r>
            <a:r>
              <a:rPr lang="en-US" altLang="ko-KR" sz="1200" dirty="0">
                <a:cs typeface="Arial" pitchFamily="34" charset="0"/>
              </a:rPr>
              <a:t> yang </a:t>
            </a:r>
            <a:r>
              <a:rPr lang="en-US" altLang="ko-KR" sz="1200" dirty="0" err="1">
                <a:cs typeface="Arial" pitchFamily="34" charset="0"/>
              </a:rPr>
              <a:t>dibeli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89D9265-DCC4-469B-9AAA-EE531BFE956C}"/>
              </a:ext>
            </a:extLst>
          </p:cNvPr>
          <p:cNvSpPr txBox="1"/>
          <p:nvPr/>
        </p:nvSpPr>
        <p:spPr>
          <a:xfrm>
            <a:off x="3640496" y="3738912"/>
            <a:ext cx="219684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mencari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berbagai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kegembiraan</a:t>
            </a:r>
            <a:r>
              <a:rPr lang="en-US" altLang="ko-KR" sz="1400" dirty="0">
                <a:cs typeface="Arial" pitchFamily="34" charset="0"/>
              </a:rPr>
              <a:t>, rasa </a:t>
            </a:r>
            <a:r>
              <a:rPr lang="en-US" altLang="ko-KR" sz="1400" dirty="0" err="1">
                <a:cs typeface="Arial" pitchFamily="34" charset="0"/>
              </a:rPr>
              <a:t>senang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terhadap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hal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baru</a:t>
            </a:r>
            <a:r>
              <a:rPr lang="en-US" altLang="ko-KR" sz="1400" dirty="0">
                <a:cs typeface="Arial" pitchFamily="34" charset="0"/>
              </a:rPr>
              <a:t>, </a:t>
            </a:r>
            <a:r>
              <a:rPr lang="en-US" altLang="ko-KR" sz="1400" dirty="0" err="1">
                <a:cs typeface="Arial" pitchFamily="34" charset="0"/>
              </a:rPr>
              <a:t>tidak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terpengaruh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perubahan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bentuk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resiko</a:t>
            </a:r>
            <a:r>
              <a:rPr lang="en-US" altLang="ko-KR" sz="1400" dirty="0">
                <a:cs typeface="Arial" pitchFamily="34" charset="0"/>
              </a:rPr>
              <a:t>. </a:t>
            </a:r>
            <a:r>
              <a:rPr lang="en-US" altLang="ko-KR" sz="1400" dirty="0" err="1">
                <a:cs typeface="Arial" pitchFamily="34" charset="0"/>
              </a:rPr>
              <a:t>Apa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dipakai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mencerminkan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penekanan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untuk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tampil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keren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kepemilikan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atas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barang-barang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keren</a:t>
            </a:r>
            <a:r>
              <a:rPr lang="en-US" altLang="ko-KR" sz="1400" dirty="0">
                <a:cs typeface="Arial" pitchFamily="34" charset="0"/>
              </a:rPr>
              <a:t> pula.</a:t>
            </a:r>
            <a:endParaRPr lang="ko-KR" altLang="en-US" sz="1400" dirty="0"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35F8FEA-27D9-45C3-A41E-489B07F417C2}"/>
              </a:ext>
            </a:extLst>
          </p:cNvPr>
          <p:cNvSpPr txBox="1"/>
          <p:nvPr/>
        </p:nvSpPr>
        <p:spPr>
          <a:xfrm>
            <a:off x="6525571" y="2332460"/>
            <a:ext cx="208984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cs typeface="Arial" pitchFamily="34" charset="0"/>
              </a:rPr>
              <a:t>Orang </a:t>
            </a:r>
            <a:r>
              <a:rPr lang="en-US" altLang="ko-KR" sz="1400" dirty="0" err="1">
                <a:cs typeface="Arial" pitchFamily="34" charset="0"/>
              </a:rPr>
              <a:t>koinservatif</a:t>
            </a:r>
            <a:r>
              <a:rPr lang="en-US" altLang="ko-KR" sz="1400" dirty="0">
                <a:cs typeface="Arial" pitchFamily="34" charset="0"/>
              </a:rPr>
              <a:t> , </a:t>
            </a:r>
            <a:r>
              <a:rPr lang="en-US" altLang="ko-KR" sz="1400" dirty="0" err="1">
                <a:cs typeface="Arial" pitchFamily="34" charset="0"/>
              </a:rPr>
              <a:t>konvesional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dengan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kepercayaan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berdasarkan</a:t>
            </a:r>
            <a:r>
              <a:rPr lang="en-US" altLang="ko-KR" sz="1400" dirty="0">
                <a:cs typeface="Arial" pitchFamily="34" charset="0"/>
              </a:rPr>
              <a:t> pada </a:t>
            </a:r>
            <a:r>
              <a:rPr lang="en-US" altLang="ko-KR" sz="1400" dirty="0" err="1">
                <a:cs typeface="Arial" pitchFamily="34" charset="0"/>
              </a:rPr>
              <a:t>pandangan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tradisional</a:t>
            </a:r>
            <a:r>
              <a:rPr lang="en-US" altLang="ko-KR" sz="1400" dirty="0">
                <a:cs typeface="Arial" pitchFamily="34" charset="0"/>
              </a:rPr>
              <a:t>, </a:t>
            </a:r>
            <a:r>
              <a:rPr lang="en-US" altLang="ko-KR" sz="1400" dirty="0" err="1">
                <a:cs typeface="Arial" pitchFamily="34" charset="0"/>
              </a:rPr>
              <a:t>mapan</a:t>
            </a:r>
            <a:r>
              <a:rPr lang="en-US" altLang="ko-KR" sz="1400" dirty="0">
                <a:cs typeface="Arial" pitchFamily="34" charset="0"/>
              </a:rPr>
              <a:t> . </a:t>
            </a:r>
            <a:r>
              <a:rPr lang="en-US" altLang="ko-KR" sz="1400" dirty="0" err="1">
                <a:cs typeface="Arial" pitchFamily="34" charset="0"/>
              </a:rPr>
              <a:t>Memilih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produk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kenal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merek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mapan</a:t>
            </a:r>
            <a:r>
              <a:rPr lang="en-US" altLang="ko-KR" sz="1400" dirty="0">
                <a:cs typeface="Arial" pitchFamily="34" charset="0"/>
              </a:rPr>
              <a:t>.</a:t>
            </a:r>
            <a:endParaRPr lang="ko-KR" altLang="en-US" sz="1400" dirty="0"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F633D1E-E6F2-4206-8ACD-8BDE13E19C5D}"/>
              </a:ext>
            </a:extLst>
          </p:cNvPr>
          <p:cNvSpPr txBox="1"/>
          <p:nvPr/>
        </p:nvSpPr>
        <p:spPr>
          <a:xfrm>
            <a:off x="6325590" y="4528901"/>
            <a:ext cx="231835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menyukai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produk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mencerminkan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gaya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hidup</a:t>
            </a:r>
            <a:r>
              <a:rPr lang="en-US" altLang="ko-KR" sz="1400" dirty="0">
                <a:cs typeface="Arial" pitchFamily="34" charset="0"/>
              </a:rPr>
              <a:t> yang  </a:t>
            </a:r>
            <a:r>
              <a:rPr lang="en-US" altLang="ko-KR" sz="1400" dirty="0" err="1">
                <a:cs typeface="Arial" pitchFamily="34" charset="0"/>
              </a:rPr>
              <a:t>mendorong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pembelian</a:t>
            </a:r>
            <a:r>
              <a:rPr lang="en-US" altLang="ko-KR" sz="1400" dirty="0">
                <a:cs typeface="Arial" pitchFamily="34" charset="0"/>
              </a:rPr>
              <a:t>. </a:t>
            </a:r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konsumen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aktif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karena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bagi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belanja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merupakan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suatu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aktivitas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sosial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untuk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memamerkan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daya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beli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.</a:t>
            </a:r>
            <a:endParaRPr lang="ko-KR" altLang="en-US" sz="1400" dirty="0"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F47333E-AEC8-4E9E-A5D6-FC31E7AC313C}"/>
              </a:ext>
            </a:extLst>
          </p:cNvPr>
          <p:cNvSpPr txBox="1"/>
          <p:nvPr/>
        </p:nvSpPr>
        <p:spPr>
          <a:xfrm>
            <a:off x="4430025" y="1789413"/>
            <a:ext cx="10563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err="1">
                <a:cs typeface="Arial" pitchFamily="34" charset="0"/>
              </a:rPr>
              <a:t>Pemikir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39395C4-EC1D-49E8-B049-B151CF07F96F}"/>
              </a:ext>
            </a:extLst>
          </p:cNvPr>
          <p:cNvSpPr txBox="1"/>
          <p:nvPr/>
        </p:nvSpPr>
        <p:spPr>
          <a:xfrm>
            <a:off x="6898489" y="1798986"/>
            <a:ext cx="16346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cs typeface="Arial" pitchFamily="34" charset="0"/>
              </a:rPr>
              <a:t>Yang </a:t>
            </a:r>
            <a:r>
              <a:rPr lang="en-US" altLang="ko-KR" b="1" dirty="0" err="1">
                <a:cs typeface="Arial" pitchFamily="34" charset="0"/>
              </a:rPr>
              <a:t>Percaya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305A153-8F0B-4B73-856A-B62C490F4A0A}"/>
              </a:ext>
            </a:extLst>
          </p:cNvPr>
          <p:cNvSpPr txBox="1"/>
          <p:nvPr/>
        </p:nvSpPr>
        <p:spPr>
          <a:xfrm>
            <a:off x="4107950" y="3296582"/>
            <a:ext cx="17293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cs typeface="Arial" pitchFamily="34" charset="0"/>
              </a:rPr>
              <a:t>Yang </a:t>
            </a:r>
            <a:r>
              <a:rPr lang="en-US" altLang="ko-KR" sz="1400" b="1" dirty="0" err="1">
                <a:cs typeface="Arial" pitchFamily="34" charset="0"/>
              </a:rPr>
              <a:t>Berpengalaman</a:t>
            </a:r>
            <a:endParaRPr lang="ko-KR" altLang="en-US" sz="1400" b="1" dirty="0"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5FCB227-194F-48A5-8746-7FA4FC4B99F8}"/>
              </a:ext>
            </a:extLst>
          </p:cNvPr>
          <p:cNvSpPr txBox="1"/>
          <p:nvPr/>
        </p:nvSpPr>
        <p:spPr>
          <a:xfrm>
            <a:off x="6965418" y="4173725"/>
            <a:ext cx="16346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err="1">
                <a:cs typeface="Arial" pitchFamily="34" charset="0"/>
              </a:rPr>
              <a:t>Pekerja</a:t>
            </a:r>
            <a:r>
              <a:rPr lang="en-US" altLang="ko-KR" b="1" dirty="0">
                <a:cs typeface="Arial" pitchFamily="34" charset="0"/>
              </a:rPr>
              <a:t> </a:t>
            </a:r>
            <a:r>
              <a:rPr lang="en-US" altLang="ko-KR" b="1" dirty="0" err="1">
                <a:cs typeface="Arial" pitchFamily="34" charset="0"/>
              </a:rPr>
              <a:t>Keras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32" name="Rectangle 5">
            <a:extLst>
              <a:ext uri="{FF2B5EF4-FFF2-40B4-BE49-F238E27FC236}">
                <a16:creationId xmlns:a16="http://schemas.microsoft.com/office/drawing/2014/main" id="{E412DB84-B091-4781-9B8E-0BFAB472AC7D}"/>
              </a:ext>
            </a:extLst>
          </p:cNvPr>
          <p:cNvSpPr/>
          <p:nvPr/>
        </p:nvSpPr>
        <p:spPr>
          <a:xfrm>
            <a:off x="8900378" y="1741153"/>
            <a:ext cx="2376264" cy="4304687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 w="6350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5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/>
              </a:solidFill>
            </a:endParaRPr>
          </a:p>
        </p:txBody>
      </p:sp>
      <p:sp>
        <p:nvSpPr>
          <p:cNvPr id="33" name="Rectangle 14">
            <a:extLst>
              <a:ext uri="{FF2B5EF4-FFF2-40B4-BE49-F238E27FC236}">
                <a16:creationId xmlns:a16="http://schemas.microsoft.com/office/drawing/2014/main" id="{11D209C2-7D45-4B9E-9FE7-A348DD7E0F86}"/>
              </a:ext>
            </a:extLst>
          </p:cNvPr>
          <p:cNvSpPr/>
          <p:nvPr/>
        </p:nvSpPr>
        <p:spPr>
          <a:xfrm>
            <a:off x="8900642" y="1746950"/>
            <a:ext cx="2376000" cy="43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62A7C3D-1A95-4DDC-BD60-59F540637FAC}"/>
              </a:ext>
            </a:extLst>
          </p:cNvPr>
          <p:cNvSpPr txBox="1"/>
          <p:nvPr/>
        </p:nvSpPr>
        <p:spPr>
          <a:xfrm>
            <a:off x="8911275" y="1732119"/>
            <a:ext cx="6778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04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981B526-DAA5-45E2-98FB-C75D1285F36B}"/>
              </a:ext>
            </a:extLst>
          </p:cNvPr>
          <p:cNvSpPr txBox="1"/>
          <p:nvPr/>
        </p:nvSpPr>
        <p:spPr>
          <a:xfrm>
            <a:off x="9559712" y="1824451"/>
            <a:ext cx="16346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err="1">
                <a:cs typeface="Arial" pitchFamily="34" charset="0"/>
              </a:rPr>
              <a:t>Pemenang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18E5DF4-4B72-4F89-9802-E127C87BA2C7}"/>
              </a:ext>
            </a:extLst>
          </p:cNvPr>
          <p:cNvSpPr txBox="1"/>
          <p:nvPr/>
        </p:nvSpPr>
        <p:spPr>
          <a:xfrm>
            <a:off x="9174199" y="2332460"/>
            <a:ext cx="1828622" cy="41857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cs typeface="Arial" pitchFamily="34" charset="0"/>
              </a:rPr>
              <a:t>Orang yang </a:t>
            </a:r>
            <a:r>
              <a:rPr lang="en-US" altLang="ko-KR" sz="1400" dirty="0" err="1">
                <a:cs typeface="Arial" pitchFamily="34" charset="0"/>
              </a:rPr>
              <a:t>termotivasi</a:t>
            </a:r>
            <a:r>
              <a:rPr lang="en-US" altLang="ko-KR" sz="1400" dirty="0">
                <a:cs typeface="Arial" pitchFamily="34" charset="0"/>
              </a:rPr>
              <a:t>  oleh </a:t>
            </a:r>
            <a:r>
              <a:rPr lang="en-US" altLang="ko-KR" sz="1400" dirty="0" err="1">
                <a:cs typeface="Arial" pitchFamily="34" charset="0"/>
              </a:rPr>
              <a:t>keinginan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untuk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berprestasi</a:t>
            </a:r>
            <a:r>
              <a:rPr lang="en-US" altLang="ko-KR" sz="1400" dirty="0">
                <a:cs typeface="Arial" pitchFamily="34" charset="0"/>
              </a:rPr>
              <a:t>, </a:t>
            </a:r>
            <a:r>
              <a:rPr lang="en-US" altLang="ko-KR" sz="1400" dirty="0" err="1">
                <a:cs typeface="Arial" pitchFamily="34" charset="0"/>
              </a:rPr>
              <a:t>memiliki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gaya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hidup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berorientasi</a:t>
            </a:r>
            <a:r>
              <a:rPr lang="en-US" altLang="ko-KR" sz="1400" dirty="0">
                <a:cs typeface="Arial" pitchFamily="34" charset="0"/>
              </a:rPr>
              <a:t> pada </a:t>
            </a:r>
            <a:r>
              <a:rPr lang="en-US" altLang="ko-KR" sz="1400" dirty="0" err="1">
                <a:cs typeface="Arial" pitchFamily="34" charset="0"/>
              </a:rPr>
              <a:t>tujuan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komitmen</a:t>
            </a:r>
            <a:r>
              <a:rPr lang="en-US" altLang="ko-KR" sz="1400" dirty="0">
                <a:cs typeface="Arial" pitchFamily="34" charset="0"/>
              </a:rPr>
              <a:t> yang </a:t>
            </a:r>
            <a:r>
              <a:rPr lang="en-US" altLang="ko-KR" sz="1400" dirty="0" err="1">
                <a:cs typeface="Arial" pitchFamily="34" charset="0"/>
              </a:rPr>
              <a:t>mendalam</a:t>
            </a:r>
            <a:r>
              <a:rPr lang="en-US" altLang="ko-KR" sz="1400" dirty="0">
                <a:cs typeface="Arial" pitchFamily="34" charset="0"/>
              </a:rPr>
              <a:t> pada </a:t>
            </a:r>
            <a:r>
              <a:rPr lang="en-US" altLang="ko-KR" sz="1400" dirty="0" err="1">
                <a:cs typeface="Arial" pitchFamily="34" charset="0"/>
              </a:rPr>
              <a:t>karier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keluarga</a:t>
            </a:r>
            <a:r>
              <a:rPr lang="en-US" altLang="ko-KR" sz="1400" dirty="0">
                <a:cs typeface="Arial" pitchFamily="34" charset="0"/>
              </a:rPr>
              <a:t>. Citra </a:t>
            </a:r>
            <a:r>
              <a:rPr lang="en-US" altLang="ko-KR" sz="1400" dirty="0" err="1">
                <a:cs typeface="Arial" pitchFamily="34" charset="0"/>
              </a:rPr>
              <a:t>ppenting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bagi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pemenang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menyukai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kemapanan</a:t>
            </a:r>
            <a:r>
              <a:rPr lang="en-US" altLang="ko-KR" sz="1400" dirty="0">
                <a:cs typeface="Arial" pitchFamily="34" charset="0"/>
              </a:rPr>
              <a:t>. </a:t>
            </a:r>
            <a:r>
              <a:rPr lang="en-US" altLang="ko-KR" sz="1400" dirty="0" err="1">
                <a:cs typeface="Arial" pitchFamily="34" charset="0"/>
              </a:rPr>
              <a:t>Prestise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produk</a:t>
            </a:r>
            <a:r>
              <a:rPr lang="en-US" altLang="ko-KR" sz="1400" dirty="0">
                <a:cs typeface="Arial" pitchFamily="34" charset="0"/>
              </a:rPr>
              <a:t> dan </a:t>
            </a:r>
            <a:r>
              <a:rPr lang="en-US" altLang="ko-KR" sz="1400" dirty="0" err="1">
                <a:cs typeface="Arial" pitchFamily="34" charset="0"/>
              </a:rPr>
              <a:t>jasa</a:t>
            </a:r>
            <a:r>
              <a:rPr lang="en-US" altLang="ko-KR" sz="1400" dirty="0">
                <a:cs typeface="Arial" pitchFamily="34" charset="0"/>
              </a:rPr>
              <a:t> . Karena </a:t>
            </a:r>
            <a:r>
              <a:rPr lang="en-US" altLang="ko-KR" sz="1400" dirty="0" err="1">
                <a:cs typeface="Arial" pitchFamily="34" charset="0"/>
              </a:rPr>
              <a:t>kehidupan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sibuk</a:t>
            </a:r>
            <a:r>
              <a:rPr lang="en-US" altLang="ko-KR" sz="1400" dirty="0">
                <a:cs typeface="Arial" pitchFamily="34" charset="0"/>
              </a:rPr>
              <a:t>, </a:t>
            </a:r>
            <a:r>
              <a:rPr lang="en-US" altLang="ko-KR" sz="1400" dirty="0" err="1">
                <a:cs typeface="Arial" pitchFamily="34" charset="0"/>
              </a:rPr>
              <a:t>mereka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sering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tertarik</a:t>
            </a:r>
            <a:r>
              <a:rPr lang="en-US" altLang="ko-KR" sz="1400" dirty="0">
                <a:cs typeface="Arial" pitchFamily="34" charset="0"/>
              </a:rPr>
              <a:t> pada </a:t>
            </a:r>
            <a:r>
              <a:rPr lang="en-US" altLang="ko-KR" sz="1400" dirty="0" err="1">
                <a:cs typeface="Arial" pitchFamily="34" charset="0"/>
              </a:rPr>
              <a:t>berbagai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sarana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untuk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menghemat</a:t>
            </a:r>
            <a:r>
              <a:rPr lang="en-US" altLang="ko-KR" sz="1400" dirty="0">
                <a:cs typeface="Arial" pitchFamily="34" charset="0"/>
              </a:rPr>
              <a:t> </a:t>
            </a:r>
            <a:r>
              <a:rPr lang="en-US" altLang="ko-KR" sz="1400" dirty="0" err="1">
                <a:cs typeface="Arial" pitchFamily="34" charset="0"/>
              </a:rPr>
              <a:t>waktu</a:t>
            </a:r>
            <a:r>
              <a:rPr lang="en-US" altLang="ko-KR" sz="1400" dirty="0">
                <a:cs typeface="Arial" pitchFamily="34" charset="0"/>
              </a:rPr>
              <a:t>.</a:t>
            </a:r>
            <a:endParaRPr lang="ko-KR" altLang="en-US" sz="1400" dirty="0">
              <a:cs typeface="Arial" pitchFamily="34" charset="0"/>
            </a:endParaRPr>
          </a:p>
        </p:txBody>
      </p:sp>
      <p:sp>
        <p:nvSpPr>
          <p:cNvPr id="37" name="Right Arrow 8">
            <a:extLst>
              <a:ext uri="{FF2B5EF4-FFF2-40B4-BE49-F238E27FC236}">
                <a16:creationId xmlns:a16="http://schemas.microsoft.com/office/drawing/2014/main" id="{7E2A6543-3673-430C-BD8D-47D883DCF585}"/>
              </a:ext>
            </a:extLst>
          </p:cNvPr>
          <p:cNvSpPr/>
          <p:nvPr/>
        </p:nvSpPr>
        <p:spPr>
          <a:xfrm>
            <a:off x="8511899" y="2337418"/>
            <a:ext cx="747760" cy="484632"/>
          </a:xfrm>
          <a:prstGeom prst="righ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8" name="Right Arrow 15">
            <a:extLst>
              <a:ext uri="{FF2B5EF4-FFF2-40B4-BE49-F238E27FC236}">
                <a16:creationId xmlns:a16="http://schemas.microsoft.com/office/drawing/2014/main" id="{210744AB-E7D7-44E0-9DDD-EDD362491196}"/>
              </a:ext>
            </a:extLst>
          </p:cNvPr>
          <p:cNvSpPr/>
          <p:nvPr/>
        </p:nvSpPr>
        <p:spPr>
          <a:xfrm flipH="1">
            <a:off x="8287547" y="5325886"/>
            <a:ext cx="747760" cy="484632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Text Placeholder 1">
            <a:extLst>
              <a:ext uri="{FF2B5EF4-FFF2-40B4-BE49-F238E27FC236}">
                <a16:creationId xmlns:a16="http://schemas.microsoft.com/office/drawing/2014/main" id="{2D123ED0-7610-4A96-9B5B-097C5AD746B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23850" y="463550"/>
            <a:ext cx="11572875" cy="7239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Segmen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dalam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kerangka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kerja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VALAS</a:t>
            </a:r>
          </a:p>
        </p:txBody>
      </p:sp>
    </p:spTree>
    <p:extLst>
      <p:ext uri="{BB962C8B-B14F-4D97-AF65-F5344CB8AC3E}">
        <p14:creationId xmlns:p14="http://schemas.microsoft.com/office/powerpoint/2010/main" val="251853882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4600" y="0"/>
            <a:ext cx="10515600" cy="1325563"/>
          </a:xfrm>
        </p:spPr>
        <p:txBody>
          <a:bodyPr/>
          <a:lstStyle/>
          <a:p>
            <a:r>
              <a:rPr lang="en-US" sz="3600" dirty="0" err="1"/>
              <a:t>Sistem</a:t>
            </a:r>
            <a:r>
              <a:rPr lang="en-US" sz="3600" dirty="0"/>
              <a:t> </a:t>
            </a:r>
            <a:r>
              <a:rPr lang="en-US" sz="3600" dirty="0" err="1"/>
              <a:t>Segmentasi</a:t>
            </a:r>
            <a:r>
              <a:rPr lang="en-US" sz="3600" dirty="0"/>
              <a:t> VALS (</a:t>
            </a:r>
            <a:r>
              <a:rPr lang="en-US" sz="3600" dirty="0" err="1"/>
              <a:t>Psikografis</a:t>
            </a:r>
            <a:r>
              <a:rPr lang="en-US" sz="3600" dirty="0"/>
              <a:t>)</a:t>
            </a:r>
            <a:endParaRPr lang="id-ID" sz="3600" dirty="0"/>
          </a:p>
        </p:txBody>
      </p:sp>
      <p:pic>
        <p:nvPicPr>
          <p:cNvPr id="4098" name="Picture 2" descr="C:\Users\Acer\Contacts\Desktop\IMG_20140729_0001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200400" y="1371601"/>
            <a:ext cx="5486400" cy="5399489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2848698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77EF7F13-6CE4-40B5-AD91-9C3D120D54FB}"/>
              </a:ext>
            </a:extLst>
          </p:cNvPr>
          <p:cNvSpPr/>
          <p:nvPr/>
        </p:nvSpPr>
        <p:spPr>
          <a:xfrm>
            <a:off x="3426847" y="1760334"/>
            <a:ext cx="2376264" cy="42925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 w="6350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5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 err="1">
                <a:solidFill>
                  <a:schemeClr val="tx1"/>
                </a:solidFill>
              </a:rPr>
              <a:t>Pencipta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menyadari</a:t>
            </a:r>
            <a:r>
              <a:rPr lang="en-US" altLang="ko-KR" sz="1400" dirty="0">
                <a:solidFill>
                  <a:schemeClr val="tx1"/>
                </a:solidFill>
              </a:rPr>
              <a:t> ide </a:t>
            </a:r>
            <a:r>
              <a:rPr lang="en-US" altLang="ko-KR" sz="1400" dirty="0" err="1">
                <a:solidFill>
                  <a:schemeClr val="tx1"/>
                </a:solidFill>
              </a:rPr>
              <a:t>baru</a:t>
            </a:r>
            <a:r>
              <a:rPr lang="en-US" altLang="ko-KR" sz="1400" dirty="0">
                <a:solidFill>
                  <a:schemeClr val="tx1"/>
                </a:solidFill>
              </a:rPr>
              <a:t> dan </a:t>
            </a:r>
            <a:r>
              <a:rPr lang="en-US" altLang="ko-KR" sz="1400" dirty="0" err="1">
                <a:solidFill>
                  <a:schemeClr val="tx1"/>
                </a:solidFill>
              </a:rPr>
              <a:t>institusi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besar</a:t>
            </a:r>
            <a:r>
              <a:rPr lang="en-US" altLang="ko-KR" sz="1400" dirty="0">
                <a:solidFill>
                  <a:schemeClr val="tx1"/>
                </a:solidFill>
              </a:rPr>
              <a:t>  </a:t>
            </a:r>
            <a:r>
              <a:rPr lang="en-US" altLang="ko-KR" sz="1400" dirty="0" err="1">
                <a:solidFill>
                  <a:schemeClr val="tx1"/>
                </a:solidFill>
              </a:rPr>
              <a:t>seperti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usaha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besar</a:t>
            </a:r>
            <a:r>
              <a:rPr lang="en-US" altLang="ko-KR" sz="1400" dirty="0">
                <a:solidFill>
                  <a:schemeClr val="tx1"/>
                </a:solidFill>
              </a:rPr>
              <a:t>.  </a:t>
            </a:r>
            <a:r>
              <a:rPr lang="en-US" altLang="ko-KR" sz="1400" dirty="0" err="1">
                <a:solidFill>
                  <a:schemeClr val="tx1"/>
                </a:solidFill>
              </a:rPr>
              <a:t>Pencipta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adalah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praktisi</a:t>
            </a:r>
            <a:r>
              <a:rPr lang="en-US" altLang="ko-KR" sz="1400" dirty="0">
                <a:solidFill>
                  <a:schemeClr val="tx1"/>
                </a:solidFill>
              </a:rPr>
              <a:t> yang </a:t>
            </a:r>
            <a:r>
              <a:rPr lang="en-US" altLang="ko-KR" sz="1400" dirty="0" err="1">
                <a:solidFill>
                  <a:schemeClr val="tx1"/>
                </a:solidFill>
              </a:rPr>
              <a:t>memiliki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keahlian</a:t>
            </a:r>
            <a:r>
              <a:rPr lang="en-US" altLang="ko-KR" sz="1400" dirty="0">
                <a:solidFill>
                  <a:schemeClr val="tx1"/>
                </a:solidFill>
              </a:rPr>
              <a:t> dan </a:t>
            </a:r>
            <a:r>
              <a:rPr lang="en-US" altLang="ko-KR" sz="1400" dirty="0" err="1">
                <a:solidFill>
                  <a:schemeClr val="tx1"/>
                </a:solidFill>
              </a:rPr>
              <a:t>nilai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atas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kecukupan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diri</a:t>
            </a:r>
            <a:r>
              <a:rPr lang="en-US" altLang="ko-KR" sz="1400" dirty="0">
                <a:solidFill>
                  <a:schemeClr val="tx1"/>
                </a:solidFill>
              </a:rPr>
              <a:t>.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5EADE42-C117-4109-A482-A399FAC2006D}"/>
              </a:ext>
            </a:extLst>
          </p:cNvPr>
          <p:cNvSpPr/>
          <p:nvPr/>
        </p:nvSpPr>
        <p:spPr>
          <a:xfrm>
            <a:off x="6105453" y="1760333"/>
            <a:ext cx="2376264" cy="118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 w="6350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5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400" dirty="0" err="1">
                <a:solidFill>
                  <a:schemeClr val="tx1"/>
                </a:solidFill>
              </a:rPr>
              <a:t>Berfokus</a:t>
            </a:r>
            <a:r>
              <a:rPr lang="en-US" altLang="ko-KR" sz="1400" dirty="0">
                <a:solidFill>
                  <a:schemeClr val="tx1"/>
                </a:solidFill>
              </a:rPr>
              <a:t> pada </a:t>
            </a:r>
            <a:r>
              <a:rPr lang="en-US" altLang="ko-KR" sz="1400" dirty="0" err="1">
                <a:solidFill>
                  <a:schemeClr val="tx1"/>
                </a:solidFill>
              </a:rPr>
              <a:t>dorongan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untuk</a:t>
            </a:r>
            <a:r>
              <a:rPr lang="en-US" altLang="ko-KR" sz="1400" dirty="0">
                <a:solidFill>
                  <a:schemeClr val="tx1"/>
                </a:solidFill>
              </a:rPr>
              <a:t> </a:t>
            </a:r>
            <a:r>
              <a:rPr lang="en-US" altLang="ko-KR" sz="1400" dirty="0" err="1">
                <a:solidFill>
                  <a:schemeClr val="tx1"/>
                </a:solidFill>
              </a:rPr>
              <a:t>hidup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83EF260-BEFA-466A-96A2-1F412ACEE1AA}"/>
              </a:ext>
            </a:extLst>
          </p:cNvPr>
          <p:cNvSpPr/>
          <p:nvPr/>
        </p:nvSpPr>
        <p:spPr>
          <a:xfrm>
            <a:off x="6023573" y="3109021"/>
            <a:ext cx="2376264" cy="281652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2000"/>
                </a:schemeClr>
              </a:gs>
              <a:gs pos="100000">
                <a:schemeClr val="bg1"/>
              </a:gs>
            </a:gsLst>
            <a:lin ang="13500000" scaled="1"/>
            <a:tileRect/>
          </a:gradFill>
          <a:ln w="6350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15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dirty="0" err="1">
                <a:solidFill>
                  <a:schemeClr val="tx1"/>
                </a:solidFill>
              </a:rPr>
              <a:t>Mereka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senang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dengan</a:t>
            </a:r>
            <a:r>
              <a:rPr lang="en-US" altLang="ko-KR" sz="1600" dirty="0">
                <a:solidFill>
                  <a:schemeClr val="tx1"/>
                </a:solidFill>
              </a:rPr>
              <a:t>  </a:t>
            </a:r>
            <a:r>
              <a:rPr lang="en-US" altLang="ko-KR" sz="1600" dirty="0" err="1">
                <a:solidFill>
                  <a:schemeClr val="tx1"/>
                </a:solidFill>
              </a:rPr>
              <a:t>keramahan</a:t>
            </a:r>
            <a:r>
              <a:rPr lang="en-US" altLang="ko-KR" sz="1600" dirty="0">
                <a:solidFill>
                  <a:schemeClr val="tx1"/>
                </a:solidFill>
              </a:rPr>
              <a:t> dan </a:t>
            </a:r>
            <a:r>
              <a:rPr lang="en-US" altLang="ko-KR" sz="1600" dirty="0" err="1">
                <a:solidFill>
                  <a:schemeClr val="tx1"/>
                </a:solidFill>
              </a:rPr>
              <a:t>memiliki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perhatian</a:t>
            </a:r>
            <a:r>
              <a:rPr lang="en-US" altLang="ko-KR" sz="1600" dirty="0">
                <a:solidFill>
                  <a:schemeClr val="tx1"/>
                </a:solidFill>
              </a:rPr>
              <a:t> pada </a:t>
            </a:r>
            <a:r>
              <a:rPr lang="en-US" altLang="ko-KR" sz="1600" dirty="0" err="1">
                <a:solidFill>
                  <a:schemeClr val="tx1"/>
                </a:solidFill>
              </a:rPr>
              <a:t>keamanan</a:t>
            </a:r>
            <a:r>
              <a:rPr lang="en-US" altLang="ko-KR" sz="1600" dirty="0">
                <a:solidFill>
                  <a:schemeClr val="tx1"/>
                </a:solidFill>
              </a:rPr>
              <a:t> dan </a:t>
            </a:r>
            <a:r>
              <a:rPr lang="en-US" altLang="ko-KR" sz="1600" dirty="0" err="1">
                <a:solidFill>
                  <a:schemeClr val="tx1"/>
                </a:solidFill>
              </a:rPr>
              <a:t>keselamatan</a:t>
            </a:r>
            <a:r>
              <a:rPr lang="en-US" altLang="ko-KR" sz="1600" dirty="0">
                <a:solidFill>
                  <a:schemeClr val="tx1"/>
                </a:solidFill>
              </a:rPr>
              <a:t>. </a:t>
            </a:r>
            <a:r>
              <a:rPr lang="en-US" altLang="ko-KR" sz="1600" dirty="0" err="1">
                <a:solidFill>
                  <a:schemeClr val="tx1"/>
                </a:solidFill>
              </a:rPr>
              <a:t>Mereka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mempresentasikan</a:t>
            </a:r>
            <a:r>
              <a:rPr lang="en-US" altLang="ko-KR" sz="1600" dirty="0">
                <a:solidFill>
                  <a:schemeClr val="tx1"/>
                </a:solidFill>
              </a:rPr>
              <a:t> pasar </a:t>
            </a:r>
            <a:r>
              <a:rPr lang="en-US" altLang="ko-KR" sz="1600" dirty="0" err="1">
                <a:solidFill>
                  <a:schemeClr val="tx1"/>
                </a:solidFill>
              </a:rPr>
              <a:t>untuk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produk</a:t>
            </a:r>
            <a:r>
              <a:rPr lang="en-US" altLang="ko-KR" sz="1600" dirty="0">
                <a:solidFill>
                  <a:schemeClr val="tx1"/>
                </a:solidFill>
              </a:rPr>
              <a:t> dan </a:t>
            </a:r>
            <a:r>
              <a:rPr lang="en-US" altLang="ko-KR" sz="1600" dirty="0" err="1">
                <a:solidFill>
                  <a:schemeClr val="tx1"/>
                </a:solidFill>
              </a:rPr>
              <a:t>jasa</a:t>
            </a:r>
            <a:r>
              <a:rPr lang="en-US" altLang="ko-KR" sz="1600" dirty="0">
                <a:solidFill>
                  <a:schemeClr val="tx1"/>
                </a:solidFill>
              </a:rPr>
              <a:t>. Setia pada </a:t>
            </a:r>
            <a:r>
              <a:rPr lang="en-US" altLang="ko-KR" sz="1600" dirty="0" err="1">
                <a:solidFill>
                  <a:schemeClr val="tx1"/>
                </a:solidFill>
              </a:rPr>
              <a:t>merek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favorit</a:t>
            </a:r>
            <a:r>
              <a:rPr lang="en-US" altLang="ko-KR" sz="1600" dirty="0">
                <a:solidFill>
                  <a:schemeClr val="tx1"/>
                </a:solidFill>
              </a:rPr>
              <a:t>, </a:t>
            </a:r>
            <a:r>
              <a:rPr lang="en-US" altLang="ko-KR" sz="1600" dirty="0" err="1">
                <a:solidFill>
                  <a:schemeClr val="tx1"/>
                </a:solidFill>
              </a:rPr>
              <a:t>khususnya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jika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dapat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membeli</a:t>
            </a:r>
            <a:r>
              <a:rPr lang="en-US" altLang="ko-KR" sz="1600" dirty="0">
                <a:solidFill>
                  <a:schemeClr val="tx1"/>
                </a:solidFill>
              </a:rPr>
              <a:t> pada </a:t>
            </a:r>
            <a:r>
              <a:rPr lang="en-US" altLang="ko-KR" sz="1600" dirty="0" err="1">
                <a:solidFill>
                  <a:schemeClr val="tx1"/>
                </a:solidFill>
              </a:rPr>
              <a:t>harga</a:t>
            </a:r>
            <a:r>
              <a:rPr lang="en-US" altLang="ko-KR" sz="1600" dirty="0">
                <a:solidFill>
                  <a:schemeClr val="tx1"/>
                </a:solidFill>
              </a:rPr>
              <a:t> </a:t>
            </a:r>
            <a:r>
              <a:rPr lang="en-US" altLang="ko-KR" sz="1600" dirty="0" err="1">
                <a:solidFill>
                  <a:schemeClr val="tx1"/>
                </a:solidFill>
              </a:rPr>
              <a:t>diskon</a:t>
            </a:r>
            <a:r>
              <a:rPr lang="en-US" altLang="ko-KR" sz="1600" dirty="0">
                <a:solidFill>
                  <a:schemeClr val="tx1"/>
                </a:solidFill>
              </a:rPr>
              <a:t>.</a:t>
            </a:r>
            <a:endParaRPr lang="ko-KR" altLang="en-US" sz="1600" dirty="0">
              <a:solidFill>
                <a:schemeClr val="tx1"/>
              </a:solidFill>
            </a:endParaRPr>
          </a:p>
        </p:txBody>
      </p:sp>
      <p:sp>
        <p:nvSpPr>
          <p:cNvPr id="8" name="Right Arrow 7">
            <a:extLst>
              <a:ext uri="{FF2B5EF4-FFF2-40B4-BE49-F238E27FC236}">
                <a16:creationId xmlns:a16="http://schemas.microsoft.com/office/drawing/2014/main" id="{DBA27CFF-2E9B-414A-8BBC-9C28C147E982}"/>
              </a:ext>
            </a:extLst>
          </p:cNvPr>
          <p:cNvSpPr/>
          <p:nvPr/>
        </p:nvSpPr>
        <p:spPr>
          <a:xfrm>
            <a:off x="5688257" y="2342388"/>
            <a:ext cx="747760" cy="484632"/>
          </a:xfrm>
          <a:prstGeom prst="righ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" name="Right Arrow 9">
            <a:extLst>
              <a:ext uri="{FF2B5EF4-FFF2-40B4-BE49-F238E27FC236}">
                <a16:creationId xmlns:a16="http://schemas.microsoft.com/office/drawing/2014/main" id="{2D0A4295-51DB-47B4-9B1D-5B86F8DD09E5}"/>
              </a:ext>
            </a:extLst>
          </p:cNvPr>
          <p:cNvSpPr/>
          <p:nvPr/>
        </p:nvSpPr>
        <p:spPr>
          <a:xfrm rot="10800000">
            <a:off x="8152635" y="5334433"/>
            <a:ext cx="747760" cy="484632"/>
          </a:xfrm>
          <a:prstGeom prst="rightArrow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Right Arrow 10">
            <a:extLst>
              <a:ext uri="{FF2B5EF4-FFF2-40B4-BE49-F238E27FC236}">
                <a16:creationId xmlns:a16="http://schemas.microsoft.com/office/drawing/2014/main" id="{A9B4BE8C-0235-4A73-8C28-62095B36081C}"/>
              </a:ext>
            </a:extLst>
          </p:cNvPr>
          <p:cNvSpPr/>
          <p:nvPr/>
        </p:nvSpPr>
        <p:spPr>
          <a:xfrm rot="10800000">
            <a:off x="5481733" y="5334434"/>
            <a:ext cx="747760" cy="484632"/>
          </a:xfrm>
          <a:prstGeom prst="righ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E368A0E-305E-4350-BD86-BAFC159460C0}"/>
              </a:ext>
            </a:extLst>
          </p:cNvPr>
          <p:cNvSpPr/>
          <p:nvPr/>
        </p:nvSpPr>
        <p:spPr>
          <a:xfrm>
            <a:off x="3427111" y="1749700"/>
            <a:ext cx="2376000" cy="43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3241063-7075-4674-8F3C-3E5D8925C9EC}"/>
              </a:ext>
            </a:extLst>
          </p:cNvPr>
          <p:cNvSpPr/>
          <p:nvPr/>
        </p:nvSpPr>
        <p:spPr>
          <a:xfrm>
            <a:off x="6105717" y="1749700"/>
            <a:ext cx="2376000" cy="43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21C8FB3-4984-4571-9DFB-820E1151A337}"/>
              </a:ext>
            </a:extLst>
          </p:cNvPr>
          <p:cNvSpPr txBox="1"/>
          <p:nvPr/>
        </p:nvSpPr>
        <p:spPr>
          <a:xfrm>
            <a:off x="3440852" y="1737379"/>
            <a:ext cx="6778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07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2B343F7-21C4-4B10-905B-8E10A5BC66D1}"/>
              </a:ext>
            </a:extLst>
          </p:cNvPr>
          <p:cNvSpPr txBox="1"/>
          <p:nvPr/>
        </p:nvSpPr>
        <p:spPr>
          <a:xfrm>
            <a:off x="6104706" y="1740770"/>
            <a:ext cx="5657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cs typeface="Arial" pitchFamily="34" charset="0"/>
              </a:rPr>
              <a:t>08</a:t>
            </a:r>
            <a:endParaRPr lang="ko-KR" altLang="en-US" sz="2400" b="1" dirty="0"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D51999F-1A1C-496C-A52B-794B72601B69}"/>
              </a:ext>
            </a:extLst>
          </p:cNvPr>
          <p:cNvSpPr txBox="1"/>
          <p:nvPr/>
        </p:nvSpPr>
        <p:spPr>
          <a:xfrm>
            <a:off x="4305216" y="1787389"/>
            <a:ext cx="1143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err="1">
                <a:cs typeface="Arial" pitchFamily="34" charset="0"/>
              </a:rPr>
              <a:t>Pencipta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F47333E-AEC8-4E9E-A5D6-FC31E7AC313C}"/>
              </a:ext>
            </a:extLst>
          </p:cNvPr>
          <p:cNvSpPr txBox="1"/>
          <p:nvPr/>
        </p:nvSpPr>
        <p:spPr>
          <a:xfrm>
            <a:off x="6593723" y="1818167"/>
            <a:ext cx="18061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cs typeface="Arial" pitchFamily="34" charset="0"/>
              </a:rPr>
              <a:t>Yang </a:t>
            </a:r>
            <a:r>
              <a:rPr lang="en-US" altLang="ko-KR" sz="1600" b="1" dirty="0" err="1">
                <a:cs typeface="Arial" pitchFamily="34" charset="0"/>
              </a:rPr>
              <a:t>Bertahan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39" name="Text Placeholder 1">
            <a:extLst>
              <a:ext uri="{FF2B5EF4-FFF2-40B4-BE49-F238E27FC236}">
                <a16:creationId xmlns:a16="http://schemas.microsoft.com/office/drawing/2014/main" id="{2D123ED0-7610-4A96-9B5B-097C5AD746B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23850" y="463550"/>
            <a:ext cx="11572875" cy="723900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Segmen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dalam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kerangka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</a:t>
            </a:r>
            <a:r>
              <a:rPr lang="en-US" sz="6600" dirty="0" err="1">
                <a:solidFill>
                  <a:schemeClr val="tx1"/>
                </a:solidFill>
                <a:latin typeface="Avocado Creamy" panose="02000500000000000000" pitchFamily="2" charset="0"/>
              </a:rPr>
              <a:t>kerja</a:t>
            </a:r>
            <a:r>
              <a:rPr lang="en-US" sz="6600" dirty="0">
                <a:solidFill>
                  <a:schemeClr val="tx1"/>
                </a:solidFill>
                <a:latin typeface="Avocado Creamy" panose="02000500000000000000" pitchFamily="2" charset="0"/>
              </a:rPr>
              <a:t> VALAS</a:t>
            </a:r>
          </a:p>
        </p:txBody>
      </p:sp>
    </p:spTree>
    <p:extLst>
      <p:ext uri="{BB962C8B-B14F-4D97-AF65-F5344CB8AC3E}">
        <p14:creationId xmlns:p14="http://schemas.microsoft.com/office/powerpoint/2010/main" val="1944939135"/>
      </p:ext>
    </p:extLst>
  </p:cSld>
  <p:clrMapOvr>
    <a:masterClrMapping/>
  </p:clrMapOvr>
</p:sld>
</file>

<file path=ppt/theme/theme1.xml><?xml version="1.0" encoding="utf-8"?>
<a:theme xmlns:a="http://schemas.openxmlformats.org/drawingml/2006/main" name="Contents Slide Master">
  <a:themeElements>
    <a:clrScheme name="ALLPPT-TRAVEL VA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9_Contents Slide Master">
  <a:themeElements>
    <a:clrScheme name="ALLPPT-COLOR-A2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8B2A3"/>
      </a:accent1>
      <a:accent2>
        <a:srgbClr val="A4B4EA"/>
      </a:accent2>
      <a:accent3>
        <a:srgbClr val="9AD3E9"/>
      </a:accent3>
      <a:accent4>
        <a:srgbClr val="98DFBB"/>
      </a:accent4>
      <a:accent5>
        <a:srgbClr val="CBCBCB"/>
      </a:accent5>
      <a:accent6>
        <a:srgbClr val="576868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9AD3E9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1.xml><?xml version="1.0" encoding="utf-8"?>
<a:theme xmlns:a="http://schemas.openxmlformats.org/drawingml/2006/main" name="10_Contents Slide Master">
  <a:themeElements>
    <a:clrScheme name="abstract bubb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F0074"/>
      </a:accent1>
      <a:accent2>
        <a:srgbClr val="B600E0"/>
      </a:accent2>
      <a:accent3>
        <a:srgbClr val="2FD0BC"/>
      </a:accent3>
      <a:accent4>
        <a:srgbClr val="6166F0"/>
      </a:accent4>
      <a:accent5>
        <a:srgbClr val="D8D8D8"/>
      </a:accent5>
      <a:accent6>
        <a:srgbClr val="26262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Section Break Slide Master">
  <a:themeElements>
    <a:clrScheme name="abstract bubb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F0074"/>
      </a:accent1>
      <a:accent2>
        <a:srgbClr val="B600E0"/>
      </a:accent2>
      <a:accent3>
        <a:srgbClr val="2FD0BC"/>
      </a:accent3>
      <a:accent4>
        <a:srgbClr val="6166F0"/>
      </a:accent4>
      <a:accent5>
        <a:srgbClr val="D8D8D8"/>
      </a:accent5>
      <a:accent6>
        <a:srgbClr val="26262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1_Contents Slide Master">
  <a:themeElements>
    <a:clrScheme name="ALLPPT-COLOR-A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DD2D9"/>
      </a:accent1>
      <a:accent2>
        <a:srgbClr val="0DD2D9"/>
      </a:accent2>
      <a:accent3>
        <a:srgbClr val="0DD2D9"/>
      </a:accent3>
      <a:accent4>
        <a:srgbClr val="0DD2D9"/>
      </a:accent4>
      <a:accent5>
        <a:srgbClr val="0DD2D9"/>
      </a:accent5>
      <a:accent6>
        <a:srgbClr val="0DD2D9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DD2D9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4.xml><?xml version="1.0" encoding="utf-8"?>
<a:theme xmlns:a="http://schemas.openxmlformats.org/drawingml/2006/main" name="Cover and End Slide Master">
  <a:themeElements>
    <a:clrScheme name="ALLPPT-COLOR-A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DD2D9"/>
      </a:accent1>
      <a:accent2>
        <a:srgbClr val="0DD2D9"/>
      </a:accent2>
      <a:accent3>
        <a:srgbClr val="0DD2D9"/>
      </a:accent3>
      <a:accent4>
        <a:srgbClr val="0DD2D9"/>
      </a:accent4>
      <a:accent5>
        <a:srgbClr val="0DD2D9"/>
      </a:accent5>
      <a:accent6>
        <a:srgbClr val="0DD2D9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2_Contents Slide Master">
  <a:themeElements>
    <a:clrScheme name="ALLPPT-ABSTRACT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9D155"/>
      </a:accent1>
      <a:accent2>
        <a:srgbClr val="A5A5A5"/>
      </a:accent2>
      <a:accent3>
        <a:srgbClr val="595959"/>
      </a:accent3>
      <a:accent4>
        <a:srgbClr val="568AD3"/>
      </a:accent4>
      <a:accent5>
        <a:srgbClr val="A5A5A5"/>
      </a:accent5>
      <a:accent6>
        <a:srgbClr val="595959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3_Contents Slide Master">
  <a:themeElements>
    <a:clrScheme name="ALLPPT-COLOR-A05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33E97C"/>
      </a:accent1>
      <a:accent2>
        <a:srgbClr val="2FC5FA"/>
      </a:accent2>
      <a:accent3>
        <a:srgbClr val="F2AC30"/>
      </a:accent3>
      <a:accent4>
        <a:srgbClr val="FE3FE4"/>
      </a:accent4>
      <a:accent5>
        <a:srgbClr val="FE4D3B"/>
      </a:accent5>
      <a:accent6>
        <a:srgbClr val="CBCBCB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E3FE4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7.xml><?xml version="1.0" encoding="utf-8"?>
<a:theme xmlns:a="http://schemas.openxmlformats.org/drawingml/2006/main" name="14_Contents Slide Master">
  <a:themeElements>
    <a:clrScheme name="ALLPPT-COLOR-A1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984807"/>
      </a:accent1>
      <a:accent2>
        <a:srgbClr val="E79F05"/>
      </a:accent2>
      <a:accent3>
        <a:srgbClr val="984807"/>
      </a:accent3>
      <a:accent4>
        <a:srgbClr val="E79F05"/>
      </a:accent4>
      <a:accent5>
        <a:srgbClr val="984807"/>
      </a:accent5>
      <a:accent6>
        <a:srgbClr val="E79F05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8.xml><?xml version="1.0" encoding="utf-8"?>
<a:theme xmlns:a="http://schemas.openxmlformats.org/drawingml/2006/main" name="15_Contents Slide Master">
  <a:themeElements>
    <a:clrScheme name="ALLPPT-COLOR-A18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984807"/>
      </a:accent1>
      <a:accent2>
        <a:srgbClr val="EFE0CA"/>
      </a:accent2>
      <a:accent3>
        <a:srgbClr val="984807"/>
      </a:accent3>
      <a:accent4>
        <a:srgbClr val="EFE0CA"/>
      </a:accent4>
      <a:accent5>
        <a:srgbClr val="984807"/>
      </a:accent5>
      <a:accent6>
        <a:srgbClr val="EFE0CA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984807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9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F46216B-77A9-411A-B9D3-5023FCB70208}"/>
    </a:ext>
  </a:extLst>
</a:theme>
</file>

<file path=ppt/theme/theme2.xml><?xml version="1.0" encoding="utf-8"?>
<a:theme xmlns:a="http://schemas.openxmlformats.org/drawingml/2006/main" name="1_Contents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Contents Slide Master">
  <a:themeElements>
    <a:clrScheme name="ALLPPT COLOR - 1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7B6FF"/>
      </a:accent1>
      <a:accent2>
        <a:srgbClr val="7CEC32"/>
      </a:accent2>
      <a:accent3>
        <a:srgbClr val="FD9034"/>
      </a:accent3>
      <a:accent4>
        <a:srgbClr val="FFD434"/>
      </a:accent4>
      <a:accent5>
        <a:srgbClr val="DC00C8"/>
      </a:accent5>
      <a:accent6>
        <a:srgbClr val="FF000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Contents Slide Master">
  <a:themeElements>
    <a:clrScheme name="ALLPPT COLOR - 10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96491"/>
      </a:accent1>
      <a:accent2>
        <a:srgbClr val="0587AF"/>
      </a:accent2>
      <a:accent3>
        <a:srgbClr val="19A5BE"/>
      </a:accent3>
      <a:accent4>
        <a:srgbClr val="53C3CD"/>
      </a:accent4>
      <a:accent5>
        <a:srgbClr val="5AB4C1"/>
      </a:accent5>
      <a:accent6>
        <a:srgbClr val="1A8EA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Contents Slide Master">
  <a:themeElements>
    <a:clrScheme name="ALLPPT-COL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AC7D3"/>
      </a:accent1>
      <a:accent2>
        <a:srgbClr val="307689"/>
      </a:accent2>
      <a:accent3>
        <a:srgbClr val="F7C76A"/>
      </a:accent3>
      <a:accent4>
        <a:srgbClr val="F47758"/>
      </a:accent4>
      <a:accent5>
        <a:srgbClr val="C1C3C4"/>
      </a:accent5>
      <a:accent6>
        <a:srgbClr val="506272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Contents Slide Master">
  <a:themeElements>
    <a:clrScheme name="ALLPPT-COLOR 0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AC7D3"/>
      </a:accent1>
      <a:accent2>
        <a:srgbClr val="307689"/>
      </a:accent2>
      <a:accent3>
        <a:srgbClr val="F7C76A"/>
      </a:accent3>
      <a:accent4>
        <a:srgbClr val="E93A0F"/>
      </a:accent4>
      <a:accent5>
        <a:srgbClr val="C1C3C4"/>
      </a:accent5>
      <a:accent6>
        <a:srgbClr val="506272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Contents Slide Master">
  <a:themeElements>
    <a:clrScheme name="ALLPPT-COL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AC7D3"/>
      </a:accent1>
      <a:accent2>
        <a:srgbClr val="307689"/>
      </a:accent2>
      <a:accent3>
        <a:srgbClr val="F7C76A"/>
      </a:accent3>
      <a:accent4>
        <a:srgbClr val="F47758"/>
      </a:accent4>
      <a:accent5>
        <a:srgbClr val="C1C3C4"/>
      </a:accent5>
      <a:accent6>
        <a:srgbClr val="506272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Contents Slide Master">
  <a:themeElements>
    <a:clrScheme name="Real Estat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CBBB4"/>
      </a:accent1>
      <a:accent2>
        <a:srgbClr val="48DCE2"/>
      </a:accent2>
      <a:accent3>
        <a:srgbClr val="9FEDF0"/>
      </a:accent3>
      <a:accent4>
        <a:srgbClr val="FEB856"/>
      </a:accent4>
      <a:accent5>
        <a:srgbClr val="576868"/>
      </a:accent5>
      <a:accent6>
        <a:srgbClr val="CBCBCB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8_Contents Slide Master">
  <a:themeElements>
    <a:clrScheme name="ALLPPT-COLOR-A3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85D8DE"/>
      </a:accent1>
      <a:accent2>
        <a:srgbClr val="85D8DE"/>
      </a:accent2>
      <a:accent3>
        <a:srgbClr val="85D8DE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1805</TotalTime>
  <Words>1031</Words>
  <Application>Microsoft Office PowerPoint</Application>
  <PresentationFormat>Widescreen</PresentationFormat>
  <Paragraphs>165</Paragraphs>
  <Slides>23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19</vt:i4>
      </vt:variant>
      <vt:variant>
        <vt:lpstr>Slide Titles</vt:lpstr>
      </vt:variant>
      <vt:variant>
        <vt:i4>23</vt:i4>
      </vt:variant>
    </vt:vector>
  </HeadingPairs>
  <TitlesOfParts>
    <vt:vector size="56" baseType="lpstr">
      <vt:lpstr>Amasis MT Pro Black</vt:lpstr>
      <vt:lpstr>Arial</vt:lpstr>
      <vt:lpstr>Avocado Creamy</vt:lpstr>
      <vt:lpstr>Calibri</vt:lpstr>
      <vt:lpstr>Calibri Light</vt:lpstr>
      <vt:lpstr>Carlito_s_1</vt:lpstr>
      <vt:lpstr>Carlito_s_2</vt:lpstr>
      <vt:lpstr>Carlito-Bold_10_2</vt:lpstr>
      <vt:lpstr>Carlito-Italic_x_1</vt:lpstr>
      <vt:lpstr>Carlito-Italic_x_2</vt:lpstr>
      <vt:lpstr>inherit</vt:lpstr>
      <vt:lpstr>Poppins</vt:lpstr>
      <vt:lpstr>Roboto Regular</vt:lpstr>
      <vt:lpstr>Times New Roman</vt:lpstr>
      <vt:lpstr>Contents Slide Master</vt:lpstr>
      <vt:lpstr>1_Contents Slide Master</vt:lpstr>
      <vt:lpstr>2_Contents Slide Master</vt:lpstr>
      <vt:lpstr>3_Contents Slide Master</vt:lpstr>
      <vt:lpstr>4_Contents Slide Master</vt:lpstr>
      <vt:lpstr>5_Contents Slide Master</vt:lpstr>
      <vt:lpstr>6_Contents Slide Master</vt:lpstr>
      <vt:lpstr>7_Contents Slide Master</vt:lpstr>
      <vt:lpstr>8_Contents Slide Master</vt:lpstr>
      <vt:lpstr>9_Contents Slide Master</vt:lpstr>
      <vt:lpstr>10_Contents Slide Master</vt:lpstr>
      <vt:lpstr>Section Break Slide Master</vt:lpstr>
      <vt:lpstr>11_Contents Slide Master</vt:lpstr>
      <vt:lpstr>Cover and End Slide Master</vt:lpstr>
      <vt:lpstr>12_Contents Slide Master</vt:lpstr>
      <vt:lpstr>13_Contents Slide Master</vt:lpstr>
      <vt:lpstr>14_Contents Slide Master</vt:lpstr>
      <vt:lpstr>15_Contents Slide Master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Sistem Segmentasi VALS (Psikografis)</vt:lpstr>
      <vt:lpstr>PowerPoint Presentation</vt:lpstr>
      <vt:lpstr>PowerPoint Presentation</vt:lpstr>
      <vt:lpstr>PowerPoint Presentation</vt:lpstr>
      <vt:lpstr>Penentuan Target Pasar</vt:lpstr>
      <vt:lpstr>Dasar Segmentasi Pasar Konsumen</vt:lpstr>
      <vt:lpstr>Variabel Segmentasi Utama Bagi pasar Konsumen</vt:lpstr>
      <vt:lpstr>RISET PEMASARAN  DAN RAMALAN PENJUALAN</vt:lpstr>
      <vt:lpstr>Era baru informasi sekunder- internet world wode web</vt:lpstr>
      <vt:lpstr>SEGMENTASI, TARGET  DAN POSITIONING</vt:lpstr>
      <vt:lpstr>STRATEGI PEMASARAN DALAM BERBAGAI POSISI PERSAINGAN</vt:lpstr>
      <vt:lpstr>Masalah Global dalam segmentasi dan penentuan pasar</vt:lpstr>
      <vt:lpstr>Penentuan Target Pasar</vt:lpstr>
      <vt:lpstr>Kriteria Segmentasi Efektif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hacker</dc:creator>
  <cp:lastModifiedBy>Anonymous</cp:lastModifiedBy>
  <cp:revision>32</cp:revision>
  <dcterms:created xsi:type="dcterms:W3CDTF">2006-08-16T00:00:00Z</dcterms:created>
  <dcterms:modified xsi:type="dcterms:W3CDTF">2022-09-30T06:00:57Z</dcterms:modified>
</cp:coreProperties>
</file>